
<file path=[Content_Types].xml><?xml version="1.0" encoding="utf-8"?>
<Types xmlns="http://schemas.openxmlformats.org/package/2006/content-types">
  <Default Extension="emf" ContentType="image/x-emf"/>
  <Default Extension="gif" ContentType="image/gif"/>
  <Default Extension="jpeg" ContentType="image/jpeg"/>
  <Default Extension="jpg" ContentType="image/jpeg"/>
  <Default Extension="png" ContentType="image/png"/>
  <Default Extension="rels" ContentType="application/vnd.openxmlformats-package.relationships+xml"/>
  <Default Extension="svg" ContentType="image/svg+xml"/>
  <Default Extension="wdp" ContentType="image/vnd.ms-photo"/>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Masters/slideMaster2.xml" ContentType="application/vnd.openxmlformats-officedocument.presentationml.slideMaster+xml"/>
  <Override PartName="/ppt/slideMasters/slideMaster3.xml" ContentType="application/vnd.openxmlformats-officedocument.presentationml.slideMaster+xml"/>
  <Override PartName="/ppt/slideMasters/slideMaster4.xml" ContentType="application/vnd.openxmlformats-officedocument.presentationml.slideMaster+xml"/>
  <Override PartName="/ppt/slideMasters/slideMaster5.xml" ContentType="application/vnd.openxmlformats-officedocument.presentationml.slideMaster+xml"/>
  <Override PartName="/ppt/slideMasters/slideMaster6.xml" ContentType="application/vnd.openxmlformats-officedocument.presentationml.slideMaster+xml"/>
  <Override PartName="/ppt/slideMasters/slideMaster7.xml" ContentType="application/vnd.openxmlformats-officedocument.presentationml.slideMaster+xml"/>
  <Override PartName="/ppt/slideMasters/slideMaster8.xml" ContentType="application/vnd.openxmlformats-officedocument.presentationml.slideMaster+xml"/>
  <Override PartName="/ppt/slideMasters/slideMaster9.xml" ContentType="application/vnd.openxmlformats-officedocument.presentationml.slideMaster+xml"/>
  <Override PartName="/ppt/slideMasters/slideMaster10.xml" ContentType="application/vnd.openxmlformats-officedocument.presentationml.slideMaster+xml"/>
  <Override PartName="/ppt/slideMasters/slideMaster11.xml" ContentType="application/vnd.openxmlformats-officedocument.presentationml.slideMaster+xml"/>
  <Override PartName="/ppt/slideMasters/slideMaster12.xml" ContentType="application/vnd.openxmlformats-officedocument.presentationml.slideMaster+xml"/>
  <Override PartName="/ppt/slideMasters/slideMaster13.xml" ContentType="application/vnd.openxmlformats-officedocument.presentationml.slideMaster+xml"/>
  <Override PartName="/ppt/slideMasters/slideMaster14.xml" ContentType="application/vnd.openxmlformats-officedocument.presentationml.slideMaster+xml"/>
  <Override PartName="/ppt/slideMasters/slideMaster15.xml" ContentType="application/vnd.openxmlformats-officedocument.presentationml.slideMaster+xml"/>
  <Override PartName="/ppt/slideMasters/slideMaster16.xml" ContentType="application/vnd.openxmlformats-officedocument.presentationml.slideMaster+xml"/>
  <Override PartName="/ppt/slideMasters/slideMaster17.xml" ContentType="application/vnd.openxmlformats-officedocument.presentationml.slideMaster+xml"/>
  <Override PartName="/ppt/slideMasters/slideMaster18.xml" ContentType="application/vnd.openxmlformats-officedocument.presentationml.slideMaster+xml"/>
  <Override PartName="/ppt/slideMasters/slideMaster19.xml" ContentType="application/vnd.openxmlformats-officedocument.presentationml.slideMaster+xml"/>
  <Override PartName="/ppt/slideMasters/slideMaster20.xml" ContentType="application/vnd.openxmlformats-officedocument.presentationml.slideMaster+xml"/>
  <Override PartName="/ppt/slideMasters/slideMaster21.xml" ContentType="application/vnd.openxmlformats-officedocument.presentationml.slideMaster+xml"/>
  <Override PartName="/ppt/slideMasters/slideMaster22.xml" ContentType="application/vnd.openxmlformats-officedocument.presentationml.slideMaster+xml"/>
  <Override PartName="/ppt/slideMasters/slideMaster23.xml" ContentType="application/vnd.openxmlformats-officedocument.presentationml.slideMaster+xml"/>
  <Override PartName="/ppt/slideMasters/slideMaster24.xml" ContentType="application/vnd.openxmlformats-officedocument.presentationml.slideMaster+xml"/>
  <Override PartName="/ppt/slideMasters/slideMaster25.xml" ContentType="application/vnd.openxmlformats-officedocument.presentationml.slideMaster+xml"/>
  <Override PartName="/ppt/slideMasters/slideMaster26.xml" ContentType="application/vnd.openxmlformats-officedocument.presentationml.slideMaster+xml"/>
  <Override PartName="/ppt/slideMasters/slideMaster27.xml" ContentType="application/vnd.openxmlformats-officedocument.presentationml.slideMaster+xml"/>
  <Override PartName="/ppt/slideMasters/slideMaster28.xml" ContentType="application/vnd.openxmlformats-officedocument.presentationml.slideMaster+xml"/>
  <Override PartName="/ppt/slideMasters/slideMaster29.xml" ContentType="application/vnd.openxmlformats-officedocument.presentationml.slideMaster+xml"/>
  <Override PartName="/ppt/slideMasters/slideMaster30.xml" ContentType="application/vnd.openxmlformats-officedocument.presentationml.slideMaster+xml"/>
  <Override PartName="/ppt/slideMasters/slideMaster31.xml" ContentType="application/vnd.openxmlformats-officedocument.presentationml.slideMaster+xml"/>
  <Override PartName="/ppt/slideMasters/slideMaster32.xml" ContentType="application/vnd.openxmlformats-officedocument.presentationml.slideMaster+xml"/>
  <Override PartName="/ppt/slideMasters/slideMaster33.xml" ContentType="application/vnd.openxmlformats-officedocument.presentationml.slideMaster+xml"/>
  <Override PartName="/ppt/slideMasters/slideMaster34.xml" ContentType="application/vnd.openxmlformats-officedocument.presentationml.slideMaster+xml"/>
  <Override PartName="/ppt/slideMasters/slideMaster35.xml" ContentType="application/vnd.openxmlformats-officedocument.presentationml.slideMaster+xml"/>
  <Override PartName="/ppt/slideMasters/slideMaster36.xml" ContentType="application/vnd.openxmlformats-officedocument.presentationml.slideMaster+xml"/>
  <Override PartName="/ppt/slideMasters/slideMaster37.xml" ContentType="application/vnd.openxmlformats-officedocument.presentationml.slideMaster+xml"/>
  <Override PartName="/ppt/slideMasters/slideMaster38.xml" ContentType="application/vnd.openxmlformats-officedocument.presentationml.slideMaster+xml"/>
  <Override PartName="/ppt/slideMasters/slideMaster39.xml" ContentType="application/vnd.openxmlformats-officedocument.presentationml.slideMaster+xml"/>
  <Override PartName="/ppt/slideMasters/slideMaster40.xml" ContentType="application/vnd.openxmlformats-officedocument.presentationml.slideMaster+xml"/>
  <Override PartName="/ppt/slideMasters/slideMaster41.xml" ContentType="application/vnd.openxmlformats-officedocument.presentationml.slideMaster+xml"/>
  <Override PartName="/ppt/slideMasters/slideMaster42.xml" ContentType="application/vnd.openxmlformats-officedocument.presentationml.slideMaster+xml"/>
  <Override PartName="/ppt/slideMasters/slideMaster43.xml" ContentType="application/vnd.openxmlformats-officedocument.presentationml.slideMaster+xml"/>
  <Override PartName="/ppt/slideMasters/slideMaster44.xml" ContentType="application/vnd.openxmlformats-officedocument.presentationml.slideMaster+xml"/>
  <Override PartName="/ppt/slideMasters/slideMaster45.xml" ContentType="application/vnd.openxmlformats-officedocument.presentationml.slideMaster+xml"/>
  <Override PartName="/ppt/slideMasters/slideMaster46.xml" ContentType="application/vnd.openxmlformats-officedocument.presentationml.slideMaster+xml"/>
  <Override PartName="/ppt/slideMasters/slideMaster47.xml" ContentType="application/vnd.openxmlformats-officedocument.presentationml.slideMaster+xml"/>
  <Override PartName="/ppt/slideMasters/slideMaster48.xml" ContentType="application/vnd.openxmlformats-officedocument.presentationml.slideMaster+xml"/>
  <Override PartName="/ppt/slideMasters/slideMaster49.xml" ContentType="application/vnd.openxmlformats-officedocument.presentationml.slideMaster+xml"/>
  <Override PartName="/ppt/slideMasters/slideMaster50.xml" ContentType="application/vnd.openxmlformats-officedocument.presentationml.slideMaster+xml"/>
  <Override PartName="/ppt/slideMasters/slideMaster51.xml" ContentType="application/vnd.openxmlformats-officedocument.presentationml.slideMaster+xml"/>
  <Override PartName="/ppt/slideMasters/slideMaster52.xml" ContentType="application/vnd.openxmlformats-officedocument.presentationml.slideMaster+xml"/>
  <Override PartName="/ppt/slideMasters/slideMaster53.xml" ContentType="application/vnd.openxmlformats-officedocument.presentationml.slideMaster+xml"/>
  <Override PartName="/ppt/slideMasters/slideMaster54.xml" ContentType="application/vnd.openxmlformats-officedocument.presentationml.slideMaster+xml"/>
  <Override PartName="/ppt/slideMasters/slideMaster55.xml" ContentType="application/vnd.openxmlformats-officedocument.presentationml.slideMaster+xml"/>
  <Override PartName="/ppt/slideMasters/slideMaster56.xml" ContentType="application/vnd.openxmlformats-officedocument.presentationml.slideMaster+xml"/>
  <Override PartName="/ppt/slideMasters/slideMaster57.xml" ContentType="application/vnd.openxmlformats-officedocument.presentationml.slideMaster+xml"/>
  <Override PartName="/ppt/slideMasters/slideMaster58.xml" ContentType="application/vnd.openxmlformats-officedocument.presentationml.slideMaster+xml"/>
  <Override PartName="/ppt/slideMasters/slideMaster59.xml" ContentType="application/vnd.openxmlformats-officedocument.presentationml.slideMaster+xml"/>
  <Override PartName="/ppt/slideMasters/slideMaster60.xml" ContentType="application/vnd.openxmlformats-officedocument.presentationml.slideMaster+xml"/>
  <Override PartName="/ppt/slideMasters/slideMaster61.xml" ContentType="application/vnd.openxmlformats-officedocument.presentationml.slideMaster+xml"/>
  <Override PartName="/ppt/slideMasters/slideMaster62.xml" ContentType="application/vnd.openxmlformats-officedocument.presentationml.slideMaster+xml"/>
  <Override PartName="/ppt/slideMasters/slideMaster63.xml" ContentType="application/vnd.openxmlformats-officedocument.presentationml.slideMaster+xml"/>
  <Override PartName="/ppt/slideMasters/slideMaster64.xml" ContentType="application/vnd.openxmlformats-officedocument.presentationml.slideMaster+xml"/>
  <Override PartName="/ppt/slideMasters/slideMaster65.xml" ContentType="application/vnd.openxmlformats-officedocument.presentationml.slideMaster+xml"/>
  <Override PartName="/ppt/slideMasters/slideMaster66.xml" ContentType="application/vnd.openxmlformats-officedocument.presentationml.slideMaster+xml"/>
  <Override PartName="/ppt/slideMasters/slideMaster67.xml" ContentType="application/vnd.openxmlformats-officedocument.presentationml.slideMaster+xml"/>
  <Override PartName="/ppt/slideMasters/slideMaster68.xml" ContentType="application/vnd.openxmlformats-officedocument.presentationml.slideMaster+xml"/>
  <Override PartName="/ppt/slideMasters/slideMaster69.xml" ContentType="application/vnd.openxmlformats-officedocument.presentationml.slideMaster+xml"/>
  <Override PartName="/ppt/slideMasters/slideMaster70.xml" ContentType="application/vnd.openxmlformats-officedocument.presentationml.slideMaster+xml"/>
  <Override PartName="/ppt/slideMasters/slideMaster71.xml" ContentType="application/vnd.openxmlformats-officedocument.presentationml.slideMaster+xml"/>
  <Override PartName="/ppt/slideMasters/slideMaster72.xml" ContentType="application/vnd.openxmlformats-officedocument.presentationml.slideMaster+xml"/>
  <Override PartName="/ppt/slideMasters/slideMaster73.xml" ContentType="application/vnd.openxmlformats-officedocument.presentationml.slideMaster+xml"/>
  <Override PartName="/ppt/slideMasters/slideMaster74.xml" ContentType="application/vnd.openxmlformats-officedocument.presentationml.slideMaster+xml"/>
  <Override PartName="/ppt/slideMasters/slideMaster75.xml" ContentType="application/vnd.openxmlformats-officedocument.presentationml.slideMaster+xml"/>
  <Override PartName="/ppt/slideMasters/slideMaster76.xml" ContentType="application/vnd.openxmlformats-officedocument.presentationml.slideMaster+xml"/>
  <Override PartName="/ppt/slideMasters/slideMaster77.xml" ContentType="application/vnd.openxmlformats-officedocument.presentationml.slideMaster+xml"/>
  <Override PartName="/ppt/slideMasters/slideMaster78.xml" ContentType="application/vnd.openxmlformats-officedocument.presentationml.slideMaster+xml"/>
  <Override PartName="/ppt/slideMasters/slideMaster79.xml" ContentType="application/vnd.openxmlformats-officedocument.presentationml.slideMaster+xml"/>
  <Override PartName="/ppt/slideMasters/slideMaster80.xml" ContentType="application/vnd.openxmlformats-officedocument.presentationml.slideMaster+xml"/>
  <Override PartName="/ppt/slideMasters/slideMaster81.xml" ContentType="application/vnd.openxmlformats-officedocument.presentationml.slideMaster+xml"/>
  <Override PartName="/ppt/slideMasters/slideMaster82.xml" ContentType="application/vnd.openxmlformats-officedocument.presentationml.slideMaster+xml"/>
  <Override PartName="/ppt/slideMasters/slideMaster83.xml" ContentType="application/vnd.openxmlformats-officedocument.presentationml.slideMaster+xml"/>
  <Override PartName="/ppt/slideMasters/slideMaster84.xml" ContentType="application/vnd.openxmlformats-officedocument.presentationml.slideMaster+xml"/>
  <Override PartName="/ppt/slideMasters/slideMaster85.xml" ContentType="application/vnd.openxmlformats-officedocument.presentationml.slideMaster+xml"/>
  <Override PartName="/ppt/slideMasters/slideMaster86.xml" ContentType="application/vnd.openxmlformats-officedocument.presentationml.slideMaster+xml"/>
  <Override PartName="/ppt/slideMasters/slideMaster87.xml" ContentType="application/vnd.openxmlformats-officedocument.presentationml.slideMaster+xml"/>
  <Override PartName="/ppt/slideMasters/slideMaster88.xml" ContentType="application/vnd.openxmlformats-officedocument.presentationml.slideMaster+xml"/>
  <Override PartName="/ppt/slideMasters/slideMaster89.xml" ContentType="application/vnd.openxmlformats-officedocument.presentationml.slideMaster+xml"/>
  <Override PartName="/ppt/slideMasters/slideMaster90.xml" ContentType="application/vnd.openxmlformats-officedocument.presentationml.slideMaster+xml"/>
  <Override PartName="/ppt/slideMasters/slideMaster91.xml" ContentType="application/vnd.openxmlformats-officedocument.presentationml.slideMaster+xml"/>
  <Override PartName="/ppt/slideMasters/slideMaster92.xml" ContentType="application/vnd.openxmlformats-officedocument.presentationml.slideMaster+xml"/>
  <Override PartName="/ppt/slideMasters/slideMaster93.xml" ContentType="application/vnd.openxmlformats-officedocument.presentationml.slideMaster+xml"/>
  <Override PartName="/ppt/slideMasters/slideMaster94.xml" ContentType="application/vnd.openxmlformats-officedocument.presentationml.slideMaster+xml"/>
  <Override PartName="/ppt/slideMasters/slideMaster95.xml" ContentType="application/vnd.openxmlformats-officedocument.presentationml.slideMaster+xml"/>
  <Override PartName="/ppt/slideMasters/slideMaster96.xml" ContentType="application/vnd.openxmlformats-officedocument.presentationml.slideMaster+xml"/>
  <Override PartName="/ppt/slideMasters/slideMaster97.xml" ContentType="application/vnd.openxmlformats-officedocument.presentationml.slideMaster+xml"/>
  <Override PartName="/ppt/slideMasters/slideMaster98.xml" ContentType="application/vnd.openxmlformats-officedocument.presentationml.slideMaster+xml"/>
  <Override PartName="/ppt/slideMasters/slideMaster99.xml" ContentType="application/vnd.openxmlformats-officedocument.presentationml.slideMaster+xml"/>
  <Override PartName="/ppt/slideMasters/slideMaster100.xml" ContentType="application/vnd.openxmlformats-officedocument.presentationml.slideMaster+xml"/>
  <Override PartName="/ppt/slideMasters/slideMaster101.xml" ContentType="application/vnd.openxmlformats-officedocument.presentationml.slideMaster+xml"/>
  <Override PartName="/ppt/slideMasters/slideMaster102.xml" ContentType="application/vnd.openxmlformats-officedocument.presentationml.slideMaster+xml"/>
  <Override PartName="/ppt/slideMasters/slideMaster103.xml" ContentType="application/vnd.openxmlformats-officedocument.presentationml.slideMaster+xml"/>
  <Override PartName="/ppt/slideMasters/slideMaster104.xml" ContentType="application/vnd.openxmlformats-officedocument.presentationml.slideMaster+xml"/>
  <Override PartName="/ppt/slideMasters/slideMaster105.xml" ContentType="application/vnd.openxmlformats-officedocument.presentationml.slideMaster+xml"/>
  <Override PartName="/ppt/slideMasters/slideMaster106.xml" ContentType="application/vnd.openxmlformats-officedocument.presentationml.slideMaster+xml"/>
  <Override PartName="/ppt/slideMasters/slideMaster107.xml" ContentType="application/vnd.openxmlformats-officedocument.presentationml.slideMaster+xml"/>
  <Override PartName="/ppt/slideMasters/slideMaster108.xml" ContentType="application/vnd.openxmlformats-officedocument.presentationml.slideMaster+xml"/>
  <Override PartName="/ppt/slideMasters/slideMaster109.xml" ContentType="application/vnd.openxmlformats-officedocument.presentationml.slideMaster+xml"/>
  <Override PartName="/ppt/slideMasters/slideMaster110.xml" ContentType="application/vnd.openxmlformats-officedocument.presentationml.slideMaster+xml"/>
  <Override PartName="/ppt/slideMasters/slideMaster111.xml" ContentType="application/vnd.openxmlformats-officedocument.presentationml.slideMaster+xml"/>
  <Override PartName="/ppt/slideMasters/slideMaster112.xml" ContentType="application/vnd.openxmlformats-officedocument.presentationml.slideMaster+xml"/>
  <Override PartName="/ppt/slideMasters/slideMaster113.xml" ContentType="application/vnd.openxmlformats-officedocument.presentationml.slideMaster+xml"/>
  <Override PartName="/ppt/slideMasters/slideMaster114.xml" ContentType="application/vnd.openxmlformats-officedocument.presentationml.slideMaster+xml"/>
  <Override PartName="/ppt/slideMasters/slideMaster115.xml" ContentType="application/vnd.openxmlformats-officedocument.presentationml.slideMaster+xml"/>
  <Override PartName="/ppt/slideMasters/slideMaster116.xml" ContentType="application/vnd.openxmlformats-officedocument.presentationml.slideMaster+xml"/>
  <Override PartName="/ppt/slideMasters/slideMaster117.xml" ContentType="application/vnd.openxmlformats-officedocument.presentationml.slideMaster+xml"/>
  <Override PartName="/ppt/slideMasters/slideMaster118.xml" ContentType="application/vnd.openxmlformats-officedocument.presentationml.slideMaster+xml"/>
  <Override PartName="/ppt/slideMasters/slideMaster119.xml" ContentType="application/vnd.openxmlformats-officedocument.presentationml.slideMaster+xml"/>
  <Override PartName="/ppt/slideMasters/slideMaster120.xml" ContentType="application/vnd.openxmlformats-officedocument.presentationml.slideMaster+xml"/>
  <Override PartName="/ppt/slideMasters/slideMaster121.xml" ContentType="application/vnd.openxmlformats-officedocument.presentationml.slideMaster+xml"/>
  <Override PartName="/ppt/slideMasters/slideMaster122.xml" ContentType="application/vnd.openxmlformats-officedocument.presentationml.slideMaster+xml"/>
  <Override PartName="/ppt/slideMasters/slideMaster123.xml" ContentType="application/vnd.openxmlformats-officedocument.presentationml.slideMaster+xml"/>
  <Override PartName="/ppt/slideMasters/slideMaster124.xml" ContentType="application/vnd.openxmlformats-officedocument.presentationml.slideMaster+xml"/>
  <Override PartName="/ppt/slideMasters/slideMaster125.xml" ContentType="application/vnd.openxmlformats-officedocument.presentationml.slideMaster+xml"/>
  <Override PartName="/ppt/slideMasters/slideMaster126.xml" ContentType="application/vnd.openxmlformats-officedocument.presentationml.slideMaster+xml"/>
  <Override PartName="/ppt/slideMasters/slideMaster127.xml" ContentType="application/vnd.openxmlformats-officedocument.presentationml.slideMaster+xml"/>
  <Override PartName="/ppt/slideMasters/slideMaster128.xml" ContentType="application/vnd.openxmlformats-officedocument.presentationml.slideMaster+xml"/>
  <Override PartName="/ppt/slideMasters/slideMaster129.xml" ContentType="application/vnd.openxmlformats-officedocument.presentationml.slideMaster+xml"/>
  <Override PartName="/ppt/slideMasters/slideMaster130.xml" ContentType="application/vnd.openxmlformats-officedocument.presentationml.slideMaster+xml"/>
  <Override PartName="/ppt/slideMasters/slideMaster131.xml" ContentType="application/vnd.openxmlformats-officedocument.presentationml.slideMaster+xml"/>
  <Override PartName="/ppt/slideMasters/slideMaster132.xml" ContentType="application/vnd.openxmlformats-officedocument.presentationml.slideMaster+xml"/>
  <Override PartName="/ppt/slideMasters/slideMaster133.xml" ContentType="application/vnd.openxmlformats-officedocument.presentationml.slideMaster+xml"/>
  <Override PartName="/ppt/slideMasters/slideMaster134.xml" ContentType="application/vnd.openxmlformats-officedocument.presentationml.slideMaster+xml"/>
  <Override PartName="/ppt/slideMasters/slideMaster135.xml" ContentType="application/vnd.openxmlformats-officedocument.presentationml.slideMaster+xml"/>
  <Override PartName="/ppt/slideMasters/slideMaster136.xml" ContentType="application/vnd.openxmlformats-officedocument.presentationml.slideMaster+xml"/>
  <Override PartName="/ppt/slideMasters/slideMaster137.xml" ContentType="application/vnd.openxmlformats-officedocument.presentationml.slideMaster+xml"/>
  <Override PartName="/ppt/slideMasters/slideMaster138.xml" ContentType="application/vnd.openxmlformats-officedocument.presentationml.slideMaster+xml"/>
  <Override PartName="/ppt/slideMasters/slideMaster139.xml" ContentType="application/vnd.openxmlformats-officedocument.presentationml.slideMaster+xml"/>
  <Override PartName="/ppt/slideMasters/slideMaster140.xml" ContentType="application/vnd.openxmlformats-officedocument.presentationml.slideMaster+xml"/>
  <Override PartName="/ppt/slideMasters/slideMaster141.xml" ContentType="application/vnd.openxmlformats-officedocument.presentationml.slideMaster+xml"/>
  <Override PartName="/ppt/slideMasters/slideMaster142.xml" ContentType="application/vnd.openxmlformats-officedocument.presentationml.slideMaster+xml"/>
  <Override PartName="/ppt/slideMasters/slideMaster143.xml" ContentType="application/vnd.openxmlformats-officedocument.presentationml.slideMaster+xml"/>
  <Override PartName="/ppt/slideMasters/slideMaster144.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slides/slide27.xml" ContentType="application/vnd.openxmlformats-officedocument.presentationml.slide+xml"/>
  <Override PartName="/ppt/slides/slide28.xml" ContentType="application/vnd.openxmlformats-officedocument.presentationml.slide+xml"/>
  <Override PartName="/ppt/slides/slide29.xml" ContentType="application/vnd.openxmlformats-officedocument.presentationml.slide+xml"/>
  <Override PartName="/ppt/slides/slide30.xml" ContentType="application/vnd.openxmlformats-officedocument.presentationml.slide+xml"/>
  <Override PartName="/ppt/slides/slide31.xml" ContentType="application/vnd.openxmlformats-officedocument.presentationml.slide+xml"/>
  <Override PartName="/ppt/slides/slide32.xml" ContentType="application/vnd.openxmlformats-officedocument.presentationml.slide+xml"/>
  <Override PartName="/ppt/slides/slide33.xml" ContentType="application/vnd.openxmlformats-officedocument.presentationml.slide+xml"/>
  <Override PartName="/ppt/slides/slide34.xml" ContentType="application/vnd.openxmlformats-officedocument.presentationml.slide+xml"/>
  <Override PartName="/ppt/slides/slide35.xml" ContentType="application/vnd.openxmlformats-officedocument.presentationml.slide+xml"/>
  <Override PartName="/ppt/slides/slide36.xml" ContentType="application/vnd.openxmlformats-officedocument.presentationml.slide+xml"/>
  <Override PartName="/ppt/slides/slide37.xml" ContentType="application/vnd.openxmlformats-officedocument.presentationml.slide+xml"/>
  <Override PartName="/ppt/slides/slide38.xml" ContentType="application/vnd.openxmlformats-officedocument.presentationml.slide+xml"/>
  <Override PartName="/ppt/slides/slide39.xml" ContentType="application/vnd.openxmlformats-officedocument.presentationml.slide+xml"/>
  <Override PartName="/ppt/slides/slide40.xml" ContentType="application/vnd.openxmlformats-officedocument.presentationml.slide+xml"/>
  <Override PartName="/ppt/slides/slide41.xml" ContentType="application/vnd.openxmlformats-officedocument.presentationml.slide+xml"/>
  <Override PartName="/ppt/slides/slide42.xml" ContentType="application/vnd.openxmlformats-officedocument.presentationml.slide+xml"/>
  <Override PartName="/ppt/slides/slide43.xml" ContentType="application/vnd.openxmlformats-officedocument.presentationml.slide+xml"/>
  <Override PartName="/ppt/slides/slide44.xml" ContentType="application/vnd.openxmlformats-officedocument.presentationml.slide+xml"/>
  <Override PartName="/ppt/slides/slide45.xml" ContentType="application/vnd.openxmlformats-officedocument.presentationml.slide+xml"/>
  <Override PartName="/ppt/slides/slide46.xml" ContentType="application/vnd.openxmlformats-officedocument.presentationml.slide+xml"/>
  <Override PartName="/ppt/slides/slide47.xml" ContentType="application/vnd.openxmlformats-officedocument.presentationml.slide+xml"/>
  <Override PartName="/ppt/slides/slide48.xml" ContentType="application/vnd.openxmlformats-officedocument.presentationml.slide+xml"/>
  <Override PartName="/ppt/slides/slide49.xml" ContentType="application/vnd.openxmlformats-officedocument.presentationml.slide+xml"/>
  <Override PartName="/ppt/slides/slide50.xml" ContentType="application/vnd.openxmlformats-officedocument.presentationml.slide+xml"/>
  <Override PartName="/ppt/slides/slide51.xml" ContentType="application/vnd.openxmlformats-officedocument.presentationml.slide+xml"/>
  <Override PartName="/ppt/slides/slide52.xml" ContentType="application/vnd.openxmlformats-officedocument.presentationml.slide+xml"/>
  <Override PartName="/ppt/slides/slide53.xml" ContentType="application/vnd.openxmlformats-officedocument.presentationml.slide+xml"/>
  <Override PartName="/ppt/slides/slide54.xml" ContentType="application/vnd.openxmlformats-officedocument.presentationml.slide+xml"/>
  <Override PartName="/ppt/slides/slide55.xml" ContentType="application/vnd.openxmlformats-officedocument.presentationml.slide+xml"/>
  <Override PartName="/ppt/slides/slide56.xml" ContentType="application/vnd.openxmlformats-officedocument.presentationml.slide+xml"/>
  <Override PartName="/ppt/slides/slide57.xml" ContentType="application/vnd.openxmlformats-officedocument.presentationml.slide+xml"/>
  <Override PartName="/ppt/slides/slide58.xml" ContentType="application/vnd.openxmlformats-officedocument.presentationml.slide+xml"/>
  <Override PartName="/ppt/slides/slide59.xml" ContentType="application/vnd.openxmlformats-officedocument.presentationml.slide+xml"/>
  <Override PartName="/ppt/slides/slide60.xml" ContentType="application/vnd.openxmlformats-officedocument.presentationml.slide+xml"/>
  <Override PartName="/ppt/slides/slide61.xml" ContentType="application/vnd.openxmlformats-officedocument.presentationml.slide+xml"/>
  <Override PartName="/ppt/slides/slide62.xml" ContentType="application/vnd.openxmlformats-officedocument.presentationml.slide+xml"/>
  <Override PartName="/ppt/slides/slide63.xml" ContentType="application/vnd.openxmlformats-officedocument.presentationml.slide+xml"/>
  <Override PartName="/ppt/slides/slide64.xml" ContentType="application/vnd.openxmlformats-officedocument.presentationml.slide+xml"/>
  <Override PartName="/ppt/slides/slide65.xml" ContentType="application/vnd.openxmlformats-officedocument.presentationml.slide+xml"/>
  <Override PartName="/ppt/slides/slide66.xml" ContentType="application/vnd.openxmlformats-officedocument.presentationml.slide+xml"/>
  <Override PartName="/ppt/slides/slide67.xml" ContentType="application/vnd.openxmlformats-officedocument.presentationml.slide+xml"/>
  <Override PartName="/ppt/slides/slide68.xml" ContentType="application/vnd.openxmlformats-officedocument.presentationml.slide+xml"/>
  <Override PartName="/ppt/slides/slide69.xml" ContentType="application/vnd.openxmlformats-officedocument.presentationml.slide+xml"/>
  <Override PartName="/ppt/slides/slide70.xml" ContentType="application/vnd.openxmlformats-officedocument.presentationml.slide+xml"/>
  <Override PartName="/ppt/slides/slide71.xml" ContentType="application/vnd.openxmlformats-officedocument.presentationml.slide+xml"/>
  <Override PartName="/ppt/slides/slide72.xml" ContentType="application/vnd.openxmlformats-officedocument.presentationml.slide+xml"/>
  <Override PartName="/ppt/slides/slide73.xml" ContentType="application/vnd.openxmlformats-officedocument.presentationml.slide+xml"/>
  <Override PartName="/ppt/slides/slide74.xml" ContentType="application/vnd.openxmlformats-officedocument.presentationml.slide+xml"/>
  <Override PartName="/ppt/slides/slide75.xml" ContentType="application/vnd.openxmlformats-officedocument.presentationml.slide+xml"/>
  <Override PartName="/ppt/slides/slide76.xml" ContentType="application/vnd.openxmlformats-officedocument.presentationml.slide+xml"/>
  <Override PartName="/ppt/slides/slide77.xml" ContentType="application/vnd.openxmlformats-officedocument.presentationml.slide+xml"/>
  <Override PartName="/ppt/slides/slide78.xml" ContentType="application/vnd.openxmlformats-officedocument.presentationml.slide+xml"/>
  <Override PartName="/ppt/slides/slide79.xml" ContentType="application/vnd.openxmlformats-officedocument.presentationml.slide+xml"/>
  <Override PartName="/ppt/slides/slide80.xml" ContentType="application/vnd.openxmlformats-officedocument.presentationml.slide+xml"/>
  <Override PartName="/ppt/slides/slide81.xml" ContentType="application/vnd.openxmlformats-officedocument.presentationml.slide+xml"/>
  <Override PartName="/ppt/slides/slide82.xml" ContentType="application/vnd.openxmlformats-officedocument.presentationml.slide+xml"/>
  <Override PartName="/ppt/slides/slide83.xml" ContentType="application/vnd.openxmlformats-officedocument.presentationml.slide+xml"/>
  <Override PartName="/ppt/slides/slide84.xml" ContentType="application/vnd.openxmlformats-officedocument.presentationml.slide+xml"/>
  <Override PartName="/ppt/slides/slide85.xml" ContentType="application/vnd.openxmlformats-officedocument.presentationml.slide+xml"/>
  <Override PartName="/ppt/slides/slide86.xml" ContentType="application/vnd.openxmlformats-officedocument.presentationml.slide+xml"/>
  <Override PartName="/ppt/slides/slide87.xml" ContentType="application/vnd.openxmlformats-officedocument.presentationml.slide+xml"/>
  <Override PartName="/ppt/slides/slide88.xml" ContentType="application/vnd.openxmlformats-officedocument.presentationml.slide+xml"/>
  <Override PartName="/ppt/slides/slide89.xml" ContentType="application/vnd.openxmlformats-officedocument.presentationml.slide+xml"/>
  <Override PartName="/ppt/slides/slide90.xml" ContentType="application/vnd.openxmlformats-officedocument.presentationml.slide+xml"/>
  <Override PartName="/ppt/slides/slide91.xml" ContentType="application/vnd.openxmlformats-officedocument.presentationml.slide+xml"/>
  <Override PartName="/ppt/slides/slide92.xml" ContentType="application/vnd.openxmlformats-officedocument.presentationml.slide+xml"/>
  <Override PartName="/ppt/slides/slide93.xml" ContentType="application/vnd.openxmlformats-officedocument.presentationml.slide+xml"/>
  <Override PartName="/ppt/slides/slide94.xml" ContentType="application/vnd.openxmlformats-officedocument.presentationml.slide+xml"/>
  <Override PartName="/ppt/slides/slide95.xml" ContentType="application/vnd.openxmlformats-officedocument.presentationml.slide+xml"/>
  <Override PartName="/ppt/slides/slide96.xml" ContentType="application/vnd.openxmlformats-officedocument.presentationml.slide+xml"/>
  <Override PartName="/ppt/slides/slide97.xml" ContentType="application/vnd.openxmlformats-officedocument.presentationml.slide+xml"/>
  <Override PartName="/ppt/slides/slide98.xml" ContentType="application/vnd.openxmlformats-officedocument.presentationml.slide+xml"/>
  <Override PartName="/ppt/slides/slide99.xml" ContentType="application/vnd.openxmlformats-officedocument.presentationml.slide+xml"/>
  <Override PartName="/ppt/slides/slide100.xml" ContentType="application/vnd.openxmlformats-officedocument.presentationml.slide+xml"/>
  <Override PartName="/ppt/slides/slide101.xml" ContentType="application/vnd.openxmlformats-officedocument.presentationml.slide+xml"/>
  <Override PartName="/ppt/slides/slide102.xml" ContentType="application/vnd.openxmlformats-officedocument.presentationml.slide+xml"/>
  <Override PartName="/ppt/slides/slide103.xml" ContentType="application/vnd.openxmlformats-officedocument.presentationml.slide+xml"/>
  <Override PartName="/ppt/slides/slide104.xml" ContentType="application/vnd.openxmlformats-officedocument.presentationml.slide+xml"/>
  <Override PartName="/ppt/slides/slide105.xml" ContentType="application/vnd.openxmlformats-officedocument.presentationml.slide+xml"/>
  <Override PartName="/ppt/slides/slide106.xml" ContentType="application/vnd.openxmlformats-officedocument.presentationml.slide+xml"/>
  <Override PartName="/ppt/slides/slide107.xml" ContentType="application/vnd.openxmlformats-officedocument.presentationml.slide+xml"/>
  <Override PartName="/ppt/slides/slide108.xml" ContentType="application/vnd.openxmlformats-officedocument.presentationml.slide+xml"/>
  <Override PartName="/ppt/slides/slide109.xml" ContentType="application/vnd.openxmlformats-officedocument.presentationml.slide+xml"/>
  <Override PartName="/ppt/slides/slide110.xml" ContentType="application/vnd.openxmlformats-officedocument.presentationml.slide+xml"/>
  <Override PartName="/ppt/slides/slide111.xml" ContentType="application/vnd.openxmlformats-officedocument.presentationml.slide+xml"/>
  <Override PartName="/ppt/slides/slide112.xml" ContentType="application/vnd.openxmlformats-officedocument.presentationml.slide+xml"/>
  <Override PartName="/ppt/slides/slide113.xml" ContentType="application/vnd.openxmlformats-officedocument.presentationml.slide+xml"/>
  <Override PartName="/ppt/slides/slide114.xml" ContentType="application/vnd.openxmlformats-officedocument.presentationml.slide+xml"/>
  <Override PartName="/ppt/slides/slide115.xml" ContentType="application/vnd.openxmlformats-officedocument.presentationml.slide+xml"/>
  <Override PartName="/ppt/slides/slide116.xml" ContentType="application/vnd.openxmlformats-officedocument.presentationml.slide+xml"/>
  <Override PartName="/ppt/slides/slide117.xml" ContentType="application/vnd.openxmlformats-officedocument.presentationml.slide+xml"/>
  <Override PartName="/ppt/slides/slide118.xml" ContentType="application/vnd.openxmlformats-officedocument.presentationml.slide+xml"/>
  <Override PartName="/ppt/slides/slide119.xml" ContentType="application/vnd.openxmlformats-officedocument.presentationml.slide+xml"/>
  <Override PartName="/ppt/slides/slide120.xml" ContentType="application/vnd.openxmlformats-officedocument.presentationml.slide+xml"/>
  <Override PartName="/ppt/slides/slide121.xml" ContentType="application/vnd.openxmlformats-officedocument.presentationml.slide+xml"/>
  <Override PartName="/ppt/slides/slide122.xml" ContentType="application/vnd.openxmlformats-officedocument.presentationml.slide+xml"/>
  <Override PartName="/ppt/slides/slide123.xml" ContentType="application/vnd.openxmlformats-officedocument.presentationml.slide+xml"/>
  <Override PartName="/ppt/slides/slide124.xml" ContentType="application/vnd.openxmlformats-officedocument.presentationml.slide+xml"/>
  <Override PartName="/ppt/slides/slide125.xml" ContentType="application/vnd.openxmlformats-officedocument.presentationml.slide+xml"/>
  <Override PartName="/ppt/slides/slide126.xml" ContentType="application/vnd.openxmlformats-officedocument.presentationml.slide+xml"/>
  <Override PartName="/ppt/slides/slide127.xml" ContentType="application/vnd.openxmlformats-officedocument.presentationml.slide+xml"/>
  <Override PartName="/ppt/slides/slide128.xml" ContentType="application/vnd.openxmlformats-officedocument.presentationml.slide+xml"/>
  <Override PartName="/ppt/slides/slide129.xml" ContentType="application/vnd.openxmlformats-officedocument.presentationml.slide+xml"/>
  <Override PartName="/ppt/slides/slide130.xml" ContentType="application/vnd.openxmlformats-officedocument.presentationml.slide+xml"/>
  <Override PartName="/ppt/slides/slide131.xml" ContentType="application/vnd.openxmlformats-officedocument.presentationml.slide+xml"/>
  <Override PartName="/ppt/slides/slide132.xml" ContentType="application/vnd.openxmlformats-officedocument.presentationml.slide+xml"/>
  <Override PartName="/ppt/slides/slide133.xml" ContentType="application/vnd.openxmlformats-officedocument.presentationml.slide+xml"/>
  <Override PartName="/ppt/slides/slide134.xml" ContentType="application/vnd.openxmlformats-officedocument.presentationml.slide+xml"/>
  <Override PartName="/ppt/slides/slide135.xml" ContentType="application/vnd.openxmlformats-officedocument.presentationml.slide+xml"/>
  <Override PartName="/ppt/slides/slide136.xml" ContentType="application/vnd.openxmlformats-officedocument.presentationml.slide+xml"/>
  <Override PartName="/ppt/slides/slide137.xml" ContentType="application/vnd.openxmlformats-officedocument.presentationml.slide+xml"/>
  <Override PartName="/ppt/slides/slide138.xml" ContentType="application/vnd.openxmlformats-officedocument.presentationml.slide+xml"/>
  <Override PartName="/ppt/slides/slide139.xml" ContentType="application/vnd.openxmlformats-officedocument.presentationml.slide+xml"/>
  <Override PartName="/ppt/slides/slide140.xml" ContentType="application/vnd.openxmlformats-officedocument.presentationml.slide+xml"/>
  <Override PartName="/ppt/slides/slide141.xml" ContentType="application/vnd.openxmlformats-officedocument.presentationml.slide+xml"/>
  <Override PartName="/ppt/slides/slide142.xml" ContentType="application/vnd.openxmlformats-officedocument.presentationml.slide+xml"/>
  <Override PartName="/ppt/slides/slide143.xml" ContentType="application/vnd.openxmlformats-officedocument.presentationml.slide+xml"/>
  <Override PartName="/ppt/slides/slide144.xml" ContentType="application/vnd.openxmlformats-officedocument.presentationml.slide+xml"/>
  <Override PartName="/ppt/slides/slide145.xml" ContentType="application/vnd.openxmlformats-officedocument.presentationml.slide+xml"/>
  <Override PartName="/ppt/slides/slide146.xml" ContentType="application/vnd.openxmlformats-officedocument.presentationml.slide+xml"/>
  <Override PartName="/ppt/slides/slide147.xml" ContentType="application/vnd.openxmlformats-officedocument.presentationml.slide+xml"/>
  <Override PartName="/ppt/slides/slide148.xml" ContentType="application/vnd.openxmlformats-officedocument.presentationml.slide+xml"/>
  <Override PartName="/ppt/slides/slide149.xml" ContentType="application/vnd.openxmlformats-officedocument.presentationml.slide+xml"/>
  <Override PartName="/ppt/slides/slide150.xml" ContentType="application/vnd.openxmlformats-officedocument.presentationml.slide+xml"/>
  <Override PartName="/ppt/slides/slide151.xml" ContentType="application/vnd.openxmlformats-officedocument.presentationml.slide+xml"/>
  <Override PartName="/ppt/slides/slide152.xml" ContentType="application/vnd.openxmlformats-officedocument.presentationml.slide+xml"/>
  <Override PartName="/ppt/slides/slide153.xml" ContentType="application/vnd.openxmlformats-officedocument.presentationml.slide+xml"/>
  <Override PartName="/ppt/slides/slide154.xml" ContentType="application/vnd.openxmlformats-officedocument.presentationml.slide+xml"/>
  <Override PartName="/ppt/slides/slide155.xml" ContentType="application/vnd.openxmlformats-officedocument.presentationml.slide+xml"/>
  <Override PartName="/ppt/slides/slide156.xml" ContentType="application/vnd.openxmlformats-officedocument.presentationml.slide+xml"/>
  <Override PartName="/ppt/slides/slide157.xml" ContentType="application/vnd.openxmlformats-officedocument.presentationml.slide+xml"/>
  <Override PartName="/ppt/slides/slide158.xml" ContentType="application/vnd.openxmlformats-officedocument.presentationml.slide+xml"/>
  <Override PartName="/ppt/slides/slide159.xml" ContentType="application/vnd.openxmlformats-officedocument.presentationml.slide+xml"/>
  <Override PartName="/ppt/slides/slide160.xml" ContentType="application/vnd.openxmlformats-officedocument.presentationml.slide+xml"/>
  <Override PartName="/ppt/slides/slide161.xml" ContentType="application/vnd.openxmlformats-officedocument.presentationml.slide+xml"/>
  <Override PartName="/ppt/slides/slide162.xml" ContentType="application/vnd.openxmlformats-officedocument.presentationml.slide+xml"/>
  <Override PartName="/ppt/slides/slide163.xml" ContentType="application/vnd.openxmlformats-officedocument.presentationml.slide+xml"/>
  <Override PartName="/ppt/slides/slide164.xml" ContentType="application/vnd.openxmlformats-officedocument.presentationml.slide+xml"/>
  <Override PartName="/ppt/slides/slide165.xml" ContentType="application/vnd.openxmlformats-officedocument.presentationml.slide+xml"/>
  <Override PartName="/ppt/slides/slide166.xml" ContentType="application/vnd.openxmlformats-officedocument.presentationml.slide+xml"/>
  <Override PartName="/ppt/slides/slide167.xml" ContentType="application/vnd.openxmlformats-officedocument.presentationml.slide+xml"/>
  <Override PartName="/ppt/slides/slide168.xml" ContentType="application/vnd.openxmlformats-officedocument.presentationml.slide+xml"/>
  <Override PartName="/ppt/slides/slide169.xml" ContentType="application/vnd.openxmlformats-officedocument.presentationml.slide+xml"/>
  <Override PartName="/ppt/slides/slide170.xml" ContentType="application/vnd.openxmlformats-officedocument.presentationml.slide+xml"/>
  <Override PartName="/ppt/slides/slide171.xml" ContentType="application/vnd.openxmlformats-officedocument.presentationml.slide+xml"/>
  <Override PartName="/ppt/slides/slide172.xml" ContentType="application/vnd.openxmlformats-officedocument.presentationml.slide+xml"/>
  <Override PartName="/ppt/slides/slide173.xml" ContentType="application/vnd.openxmlformats-officedocument.presentationml.slide+xml"/>
  <Override PartName="/ppt/slides/slide174.xml" ContentType="application/vnd.openxmlformats-officedocument.presentationml.slide+xml"/>
  <Override PartName="/ppt/slides/slide175.xml" ContentType="application/vnd.openxmlformats-officedocument.presentationml.slide+xml"/>
  <Override PartName="/ppt/slides/slide176.xml" ContentType="application/vnd.openxmlformats-officedocument.presentationml.slide+xml"/>
  <Override PartName="/ppt/slides/slide177.xml" ContentType="application/vnd.openxmlformats-officedocument.presentationml.slide+xml"/>
  <Override PartName="/ppt/slides/slide178.xml" ContentType="application/vnd.openxmlformats-officedocument.presentationml.slide+xml"/>
  <Override PartName="/ppt/slides/slide179.xml" ContentType="application/vnd.openxmlformats-officedocument.presentationml.slide+xml"/>
  <Override PartName="/ppt/slides/slide180.xml" ContentType="application/vnd.openxmlformats-officedocument.presentationml.slide+xml"/>
  <Override PartName="/ppt/slides/slide181.xml" ContentType="application/vnd.openxmlformats-officedocument.presentationml.slide+xml"/>
  <Override PartName="/ppt/slides/slide182.xml" ContentType="application/vnd.openxmlformats-officedocument.presentationml.slide+xml"/>
  <Override PartName="/ppt/slides/slide183.xml" ContentType="application/vnd.openxmlformats-officedocument.presentationml.slide+xml"/>
  <Override PartName="/ppt/slides/slide184.xml" ContentType="application/vnd.openxmlformats-officedocument.presentationml.slide+xml"/>
  <Override PartName="/ppt/slides/slide185.xml" ContentType="application/vnd.openxmlformats-officedocument.presentationml.slide+xml"/>
  <Override PartName="/ppt/slides/slide186.xml" ContentType="application/vnd.openxmlformats-officedocument.presentationml.slide+xml"/>
  <Override PartName="/ppt/slides/slide187.xml" ContentType="application/vnd.openxmlformats-officedocument.presentationml.slide+xml"/>
  <Override PartName="/ppt/slides/slide188.xml" ContentType="application/vnd.openxmlformats-officedocument.presentationml.slide+xml"/>
  <Override PartName="/ppt/slides/slide189.xml" ContentType="application/vnd.openxmlformats-officedocument.presentationml.slide+xml"/>
  <Override PartName="/ppt/slides/slide190.xml" ContentType="application/vnd.openxmlformats-officedocument.presentationml.slide+xml"/>
  <Override PartName="/ppt/slides/slide191.xml" ContentType="application/vnd.openxmlformats-officedocument.presentationml.slide+xml"/>
  <Override PartName="/ppt/slides/slide192.xml" ContentType="application/vnd.openxmlformats-officedocument.presentationml.slide+xml"/>
  <Override PartName="/ppt/slides/slide193.xml" ContentType="application/vnd.openxmlformats-officedocument.presentationml.slide+xml"/>
  <Override PartName="/ppt/slides/slide194.xml" ContentType="application/vnd.openxmlformats-officedocument.presentationml.slide+xml"/>
  <Override PartName="/ppt/slides/slide195.xml" ContentType="application/vnd.openxmlformats-officedocument.presentationml.slide+xml"/>
  <Override PartName="/ppt/slides/slide196.xml" ContentType="application/vnd.openxmlformats-officedocument.presentationml.slide+xml"/>
  <Override PartName="/ppt/slides/slide197.xml" ContentType="application/vnd.openxmlformats-officedocument.presentationml.slide+xml"/>
  <Override PartName="/ppt/slides/slide198.xml" ContentType="application/vnd.openxmlformats-officedocument.presentationml.slide+xml"/>
  <Override PartName="/ppt/slides/slide199.xml" ContentType="application/vnd.openxmlformats-officedocument.presentationml.slide+xml"/>
  <Override PartName="/ppt/slides/slide200.xml" ContentType="application/vnd.openxmlformats-officedocument.presentationml.slide+xml"/>
  <Override PartName="/ppt/slides/slide201.xml" ContentType="application/vnd.openxmlformats-officedocument.presentationml.slide+xml"/>
  <Override PartName="/ppt/slides/slide202.xml" ContentType="application/vnd.openxmlformats-officedocument.presentationml.slide+xml"/>
  <Override PartName="/ppt/slides/slide203.xml" ContentType="application/vnd.openxmlformats-officedocument.presentationml.slide+xml"/>
  <Override PartName="/ppt/slides/slide204.xml" ContentType="application/vnd.openxmlformats-officedocument.presentationml.slide+xml"/>
  <Override PartName="/ppt/slides/slide205.xml" ContentType="application/vnd.openxmlformats-officedocument.presentationml.slide+xml"/>
  <Override PartName="/ppt/slides/slide206.xml" ContentType="application/vnd.openxmlformats-officedocument.presentationml.slide+xml"/>
  <Override PartName="/ppt/slides/slide207.xml" ContentType="application/vnd.openxmlformats-officedocument.presentationml.slide+xml"/>
  <Override PartName="/ppt/slides/slide208.xml" ContentType="application/vnd.openxmlformats-officedocument.presentationml.slide+xml"/>
  <Override PartName="/ppt/slides/slide209.xml" ContentType="application/vnd.openxmlformats-officedocument.presentationml.slide+xml"/>
  <Override PartName="/ppt/slides/slide210.xml" ContentType="application/vnd.openxmlformats-officedocument.presentationml.slide+xml"/>
  <Override PartName="/ppt/slides/slide211.xml" ContentType="application/vnd.openxmlformats-officedocument.presentationml.slide+xml"/>
  <Override PartName="/ppt/slides/slide212.xml" ContentType="application/vnd.openxmlformats-officedocument.presentationml.slide+xml"/>
  <Override PartName="/ppt/slides/slide213.xml" ContentType="application/vnd.openxmlformats-officedocument.presentationml.slide+xml"/>
  <Override PartName="/ppt/slides/slide214.xml" ContentType="application/vnd.openxmlformats-officedocument.presentationml.slide+xml"/>
  <Override PartName="/ppt/slides/slide215.xml" ContentType="application/vnd.openxmlformats-officedocument.presentationml.slide+xml"/>
  <Override PartName="/ppt/slides/slide216.xml" ContentType="application/vnd.openxmlformats-officedocument.presentationml.slide+xml"/>
  <Override PartName="/ppt/slides/slide217.xml" ContentType="application/vnd.openxmlformats-officedocument.presentationml.slide+xml"/>
  <Override PartName="/ppt/slides/slide218.xml" ContentType="application/vnd.openxmlformats-officedocument.presentationml.slide+xml"/>
  <Override PartName="/ppt/slides/slide219.xml" ContentType="application/vnd.openxmlformats-officedocument.presentationml.slide+xml"/>
  <Override PartName="/ppt/slides/slide220.xml" ContentType="application/vnd.openxmlformats-officedocument.presentationml.slide+xml"/>
  <Override PartName="/ppt/slides/slide221.xml" ContentType="application/vnd.openxmlformats-officedocument.presentationml.slide+xml"/>
  <Override PartName="/ppt/slides/slide222.xml" ContentType="application/vnd.openxmlformats-officedocument.presentationml.slide+xml"/>
  <Override PartName="/ppt/slides/slide223.xml" ContentType="application/vnd.openxmlformats-officedocument.presentationml.slide+xml"/>
  <Override PartName="/ppt/slides/slide224.xml" ContentType="application/vnd.openxmlformats-officedocument.presentationml.slide+xml"/>
  <Override PartName="/ppt/slides/slide225.xml" ContentType="application/vnd.openxmlformats-officedocument.presentationml.slide+xml"/>
  <Override PartName="/ppt/slides/slide226.xml" ContentType="application/vnd.openxmlformats-officedocument.presentationml.slide+xml"/>
  <Override PartName="/ppt/slides/slide227.xml" ContentType="application/vnd.openxmlformats-officedocument.presentationml.slide+xml"/>
  <Override PartName="/ppt/slides/slide228.xml" ContentType="application/vnd.openxmlformats-officedocument.presentationml.slide+xml"/>
  <Override PartName="/ppt/slides/slide229.xml" ContentType="application/vnd.openxmlformats-officedocument.presentationml.slide+xml"/>
  <Override PartName="/ppt/slides/slide230.xml" ContentType="application/vnd.openxmlformats-officedocument.presentationml.slide+xml"/>
  <Override PartName="/ppt/slides/slide231.xml" ContentType="application/vnd.openxmlformats-officedocument.presentationml.slide+xml"/>
  <Override PartName="/ppt/slides/slide232.xml" ContentType="application/vnd.openxmlformats-officedocument.presentationml.slide+xml"/>
  <Override PartName="/ppt/slides/slide233.xml" ContentType="application/vnd.openxmlformats-officedocument.presentationml.slide+xml"/>
  <Override PartName="/ppt/slides/slide234.xml" ContentType="application/vnd.openxmlformats-officedocument.presentationml.slide+xml"/>
  <Override PartName="/ppt/slides/slide235.xml" ContentType="application/vnd.openxmlformats-officedocument.presentationml.slide+xml"/>
  <Override PartName="/ppt/slides/slide236.xml" ContentType="application/vnd.openxmlformats-officedocument.presentationml.slide+xml"/>
  <Override PartName="/ppt/slides/slide237.xml" ContentType="application/vnd.openxmlformats-officedocument.presentationml.slide+xml"/>
  <Override PartName="/ppt/slides/slide238.xml" ContentType="application/vnd.openxmlformats-officedocument.presentationml.slide+xml"/>
  <Override PartName="/ppt/slides/slide239.xml" ContentType="application/vnd.openxmlformats-officedocument.presentationml.slide+xml"/>
  <Override PartName="/ppt/slides/slide240.xml" ContentType="application/vnd.openxmlformats-officedocument.presentationml.slide+xml"/>
  <Override PartName="/ppt/slides/slide241.xml" ContentType="application/vnd.openxmlformats-officedocument.presentationml.slide+xml"/>
  <Override PartName="/ppt/slides/slide242.xml" ContentType="application/vnd.openxmlformats-officedocument.presentationml.slide+xml"/>
  <Override PartName="/ppt/slides/slide243.xml" ContentType="application/vnd.openxmlformats-officedocument.presentationml.slide+xml"/>
  <Override PartName="/ppt/slides/slide244.xml" ContentType="application/vnd.openxmlformats-officedocument.presentationml.slide+xml"/>
  <Override PartName="/ppt/slides/slide245.xml" ContentType="application/vnd.openxmlformats-officedocument.presentationml.slide+xml"/>
  <Override PartName="/ppt/slides/slide246.xml" ContentType="application/vnd.openxmlformats-officedocument.presentationml.slide+xml"/>
  <Override PartName="/ppt/slides/slide247.xml" ContentType="application/vnd.openxmlformats-officedocument.presentationml.slide+xml"/>
  <Override PartName="/ppt/slides/slide248.xml" ContentType="application/vnd.openxmlformats-officedocument.presentationml.slide+xml"/>
  <Override PartName="/ppt/slides/slide249.xml" ContentType="application/vnd.openxmlformats-officedocument.presentationml.slide+xml"/>
  <Override PartName="/ppt/slides/slide250.xml" ContentType="application/vnd.openxmlformats-officedocument.presentationml.slide+xml"/>
  <Override PartName="/ppt/slides/slide251.xml" ContentType="application/vnd.openxmlformats-officedocument.presentationml.slide+xml"/>
  <Override PartName="/ppt/slides/slide252.xml" ContentType="application/vnd.openxmlformats-officedocument.presentationml.slide+xml"/>
  <Override PartName="/ppt/slides/slide253.xml" ContentType="application/vnd.openxmlformats-officedocument.presentationml.slide+xml"/>
  <Override PartName="/ppt/slides/slide254.xml" ContentType="application/vnd.openxmlformats-officedocument.presentationml.slide+xml"/>
  <Override PartName="/ppt/slides/slide255.xml" ContentType="application/vnd.openxmlformats-officedocument.presentationml.slide+xml"/>
  <Override PartName="/ppt/slides/slide256.xml" ContentType="application/vnd.openxmlformats-officedocument.presentationml.slide+xml"/>
  <Override PartName="/ppt/slides/slide257.xml" ContentType="application/vnd.openxmlformats-officedocument.presentationml.slide+xml"/>
  <Override PartName="/ppt/slides/slide258.xml" ContentType="application/vnd.openxmlformats-officedocument.presentationml.slide+xml"/>
  <Override PartName="/ppt/slides/slide259.xml" ContentType="application/vnd.openxmlformats-officedocument.presentationml.slide+xml"/>
  <Override PartName="/ppt/slides/slide260.xml" ContentType="application/vnd.openxmlformats-officedocument.presentationml.slide+xml"/>
  <Override PartName="/ppt/slides/slide261.xml" ContentType="application/vnd.openxmlformats-officedocument.presentationml.slide+xml"/>
  <Override PartName="/ppt/slides/slide262.xml" ContentType="application/vnd.openxmlformats-officedocument.presentationml.slide+xml"/>
  <Override PartName="/ppt/slides/slide263.xml" ContentType="application/vnd.openxmlformats-officedocument.presentationml.slide+xml"/>
  <Override PartName="/ppt/slides/slide264.xml" ContentType="application/vnd.openxmlformats-officedocument.presentationml.slide+xml"/>
  <Override PartName="/ppt/slides/slide265.xml" ContentType="application/vnd.openxmlformats-officedocument.presentationml.slide+xml"/>
  <Override PartName="/ppt/slides/slide266.xml" ContentType="application/vnd.openxmlformats-officedocument.presentationml.slide+xml"/>
  <Override PartName="/ppt/slides/slide267.xml" ContentType="application/vnd.openxmlformats-officedocument.presentationml.slide+xml"/>
  <Override PartName="/ppt/slides/slide268.xml" ContentType="application/vnd.openxmlformats-officedocument.presentationml.slide+xml"/>
  <Override PartName="/ppt/slides/slide269.xml" ContentType="application/vnd.openxmlformats-officedocument.presentationml.slide+xml"/>
  <Override PartName="/ppt/slides/slide270.xml" ContentType="application/vnd.openxmlformats-officedocument.presentationml.slide+xml"/>
  <Override PartName="/ppt/slides/slide271.xml" ContentType="application/vnd.openxmlformats-officedocument.presentationml.slide+xml"/>
  <Override PartName="/ppt/slides/slide272.xml" ContentType="application/vnd.openxmlformats-officedocument.presentationml.slide+xml"/>
  <Override PartName="/ppt/slides/slide273.xml" ContentType="application/vnd.openxmlformats-officedocument.presentationml.slide+xml"/>
  <Override PartName="/ppt/slides/slide274.xml" ContentType="application/vnd.openxmlformats-officedocument.presentationml.slide+xml"/>
  <Override PartName="/ppt/slides/slide275.xml" ContentType="application/vnd.openxmlformats-officedocument.presentationml.slide+xml"/>
  <Override PartName="/ppt/slides/slide276.xml" ContentType="application/vnd.openxmlformats-officedocument.presentationml.slide+xml"/>
  <Override PartName="/ppt/slides/slide277.xml" ContentType="application/vnd.openxmlformats-officedocument.presentationml.slide+xml"/>
  <Override PartName="/ppt/slides/slide278.xml" ContentType="application/vnd.openxmlformats-officedocument.presentationml.slide+xml"/>
  <Override PartName="/ppt/slides/slide279.xml" ContentType="application/vnd.openxmlformats-officedocument.presentationml.slide+xml"/>
  <Override PartName="/ppt/slides/slide280.xml" ContentType="application/vnd.openxmlformats-officedocument.presentationml.slide+xml"/>
  <Override PartName="/ppt/slides/slide281.xml" ContentType="application/vnd.openxmlformats-officedocument.presentationml.slide+xml"/>
  <Override PartName="/ppt/slides/slide282.xml" ContentType="application/vnd.openxmlformats-officedocument.presentationml.slide+xml"/>
  <Override PartName="/ppt/slides/slide283.xml" ContentType="application/vnd.openxmlformats-officedocument.presentationml.slide+xml"/>
  <Override PartName="/ppt/slides/slide284.xml" ContentType="application/vnd.openxmlformats-officedocument.presentationml.slide+xml"/>
  <Override PartName="/ppt/slides/slide285.xml" ContentType="application/vnd.openxmlformats-officedocument.presentationml.slide+xml"/>
  <Override PartName="/ppt/slides/slide286.xml" ContentType="application/vnd.openxmlformats-officedocument.presentationml.slide+xml"/>
  <Override PartName="/ppt/slides/slide287.xml" ContentType="application/vnd.openxmlformats-officedocument.presentationml.slide+xml"/>
  <Override PartName="/ppt/slides/slide288.xml" ContentType="application/vnd.openxmlformats-officedocument.presentationml.slide+xml"/>
  <Override PartName="/ppt/slides/slide289.xml" ContentType="application/vnd.openxmlformats-officedocument.presentationml.slide+xml"/>
  <Override PartName="/ppt/slides/slide290.xml" ContentType="application/vnd.openxmlformats-officedocument.presentationml.slide+xml"/>
  <Override PartName="/ppt/slides/slide291.xml" ContentType="application/vnd.openxmlformats-officedocument.presentationml.slide+xml"/>
  <Override PartName="/ppt/slides/slide292.xml" ContentType="application/vnd.openxmlformats-officedocument.presentationml.slide+xml"/>
  <Override PartName="/ppt/slides/slide293.xml" ContentType="application/vnd.openxmlformats-officedocument.presentationml.slide+xml"/>
  <Override PartName="/ppt/slides/slide294.xml" ContentType="application/vnd.openxmlformats-officedocument.presentationml.slide+xml"/>
  <Override PartName="/ppt/slides/slide295.xml" ContentType="application/vnd.openxmlformats-officedocument.presentationml.slide+xml"/>
  <Override PartName="/ppt/slides/slide296.xml" ContentType="application/vnd.openxmlformats-officedocument.presentationml.slide+xml"/>
  <Override PartName="/ppt/slides/slide297.xml" ContentType="application/vnd.openxmlformats-officedocument.presentationml.slide+xml"/>
  <Override PartName="/ppt/slides/slide298.xml" ContentType="application/vnd.openxmlformats-officedocument.presentationml.slide+xml"/>
  <Override PartName="/ppt/slides/slide299.xml" ContentType="application/vnd.openxmlformats-officedocument.presentationml.slide+xml"/>
  <Override PartName="/ppt/slides/slide300.xml" ContentType="application/vnd.openxmlformats-officedocument.presentationml.slide+xml"/>
  <Override PartName="/ppt/slides/slide301.xml" ContentType="application/vnd.openxmlformats-officedocument.presentationml.slide+xml"/>
  <Override PartName="/ppt/slides/slide302.xml" ContentType="application/vnd.openxmlformats-officedocument.presentationml.slide+xml"/>
  <Override PartName="/ppt/slides/slide303.xml" ContentType="application/vnd.openxmlformats-officedocument.presentationml.slide+xml"/>
  <Override PartName="/ppt/slides/slide304.xml" ContentType="application/vnd.openxmlformats-officedocument.presentationml.slide+xml"/>
  <Override PartName="/ppt/slides/slide305.xml" ContentType="application/vnd.openxmlformats-officedocument.presentationml.slide+xml"/>
  <Override PartName="/ppt/slides/slide306.xml" ContentType="application/vnd.openxmlformats-officedocument.presentationml.slide+xml"/>
  <Override PartName="/ppt/slides/slide307.xml" ContentType="application/vnd.openxmlformats-officedocument.presentationml.slide+xml"/>
  <Override PartName="/ppt/slides/slide308.xml" ContentType="application/vnd.openxmlformats-officedocument.presentationml.slide+xml"/>
  <Override PartName="/ppt/slides/slide309.xml" ContentType="application/vnd.openxmlformats-officedocument.presentationml.slide+xml"/>
  <Override PartName="/ppt/slides/slide310.xml" ContentType="application/vnd.openxmlformats-officedocument.presentationml.slide+xml"/>
  <Override PartName="/ppt/slides/slide311.xml" ContentType="application/vnd.openxmlformats-officedocument.presentationml.slide+xml"/>
  <Override PartName="/ppt/slides/slide312.xml" ContentType="application/vnd.openxmlformats-officedocument.presentationml.slide+xml"/>
  <Override PartName="/ppt/slides/slide313.xml" ContentType="application/vnd.openxmlformats-officedocument.presentationml.slide+xml"/>
  <Override PartName="/ppt/slides/slide314.xml" ContentType="application/vnd.openxmlformats-officedocument.presentationml.slide+xml"/>
  <Override PartName="/ppt/slides/slide315.xml" ContentType="application/vnd.openxmlformats-officedocument.presentationml.slide+xml"/>
  <Override PartName="/ppt/slides/slide316.xml" ContentType="application/vnd.openxmlformats-officedocument.presentationml.slide+xml"/>
  <Override PartName="/ppt/slides/slide317.xml" ContentType="application/vnd.openxmlformats-officedocument.presentationml.slide+xml"/>
  <Override PartName="/ppt/slides/slide318.xml" ContentType="application/vnd.openxmlformats-officedocument.presentationml.slide+xml"/>
  <Override PartName="/ppt/slides/slide319.xml" ContentType="application/vnd.openxmlformats-officedocument.presentationml.slide+xml"/>
  <Override PartName="/ppt/slides/slide320.xml" ContentType="application/vnd.openxmlformats-officedocument.presentationml.slide+xml"/>
  <Override PartName="/ppt/slides/slide321.xml" ContentType="application/vnd.openxmlformats-officedocument.presentationml.slide+xml"/>
  <Override PartName="/ppt/slides/slide322.xml" ContentType="application/vnd.openxmlformats-officedocument.presentationml.slide+xml"/>
  <Override PartName="/ppt/slides/slide323.xml" ContentType="application/vnd.openxmlformats-officedocument.presentationml.slide+xml"/>
  <Override PartName="/ppt/slides/slide324.xml" ContentType="application/vnd.openxmlformats-officedocument.presentationml.slide+xml"/>
  <Override PartName="/ppt/slides/slide325.xml" ContentType="application/vnd.openxmlformats-officedocument.presentationml.slide+xml"/>
  <Override PartName="/ppt/slides/slide326.xml" ContentType="application/vnd.openxmlformats-officedocument.presentationml.slide+xml"/>
  <Override PartName="/ppt/slides/slide327.xml" ContentType="application/vnd.openxmlformats-officedocument.presentationml.slide+xml"/>
  <Override PartName="/ppt/slides/slide328.xml" ContentType="application/vnd.openxmlformats-officedocument.presentationml.slide+xml"/>
  <Override PartName="/ppt/slides/slide329.xml" ContentType="application/vnd.openxmlformats-officedocument.presentationml.slide+xml"/>
  <Override PartName="/ppt/slides/slide330.xml" ContentType="application/vnd.openxmlformats-officedocument.presentationml.slide+xml"/>
  <Override PartName="/ppt/slides/slide331.xml" ContentType="application/vnd.openxmlformats-officedocument.presentationml.slide+xml"/>
  <Override PartName="/ppt/slides/slide332.xml" ContentType="application/vnd.openxmlformats-officedocument.presentationml.slide+xml"/>
  <Override PartName="/ppt/slides/slide333.xml" ContentType="application/vnd.openxmlformats-officedocument.presentationml.slide+xml"/>
  <Override PartName="/ppt/slides/slide334.xml" ContentType="application/vnd.openxmlformats-officedocument.presentationml.slide+xml"/>
  <Override PartName="/ppt/slides/slide335.xml" ContentType="application/vnd.openxmlformats-officedocument.presentationml.slide+xml"/>
  <Override PartName="/ppt/slides/slide336.xml" ContentType="application/vnd.openxmlformats-officedocument.presentationml.slide+xml"/>
  <Override PartName="/ppt/slides/slide337.xml" ContentType="application/vnd.openxmlformats-officedocument.presentationml.slide+xml"/>
  <Override PartName="/ppt/slides/slide338.xml" ContentType="application/vnd.openxmlformats-officedocument.presentationml.slide+xml"/>
  <Override PartName="/ppt/slides/slide339.xml" ContentType="application/vnd.openxmlformats-officedocument.presentationml.slide+xml"/>
  <Override PartName="/ppt/slides/slide340.xml" ContentType="application/vnd.openxmlformats-officedocument.presentationml.slide+xml"/>
  <Override PartName="/ppt/slides/slide341.xml" ContentType="application/vnd.openxmlformats-officedocument.presentationml.slide+xml"/>
  <Override PartName="/ppt/slides/slide342.xml" ContentType="application/vnd.openxmlformats-officedocument.presentationml.slide+xml"/>
  <Override PartName="/ppt/slides/slide343.xml" ContentType="application/vnd.openxmlformats-officedocument.presentationml.slide+xml"/>
  <Override PartName="/ppt/slides/slide344.xml" ContentType="application/vnd.openxmlformats-officedocument.presentationml.slide+xml"/>
  <Override PartName="/ppt/slides/slide345.xml" ContentType="application/vnd.openxmlformats-officedocument.presentationml.slide+xml"/>
  <Override PartName="/ppt/slides/slide346.xml" ContentType="application/vnd.openxmlformats-officedocument.presentationml.slide+xml"/>
  <Override PartName="/ppt/slides/slide347.xml" ContentType="application/vnd.openxmlformats-officedocument.presentationml.slide+xml"/>
  <Override PartName="/ppt/slides/slide348.xml" ContentType="application/vnd.openxmlformats-officedocument.presentationml.slide+xml"/>
  <Override PartName="/ppt/slides/slide349.xml" ContentType="application/vnd.openxmlformats-officedocument.presentationml.slide+xml"/>
  <Override PartName="/ppt/slides/slide350.xml" ContentType="application/vnd.openxmlformats-officedocument.presentationml.slide+xml"/>
  <Override PartName="/ppt/slides/slide351.xml" ContentType="application/vnd.openxmlformats-officedocument.presentationml.slide+xml"/>
  <Override PartName="/ppt/slides/slide352.xml" ContentType="application/vnd.openxmlformats-officedocument.presentationml.slide+xml"/>
  <Override PartName="/ppt/slides/slide353.xml" ContentType="application/vnd.openxmlformats-officedocument.presentationml.slide+xml"/>
  <Override PartName="/ppt/slides/slide354.xml" ContentType="application/vnd.openxmlformats-officedocument.presentationml.slide+xml"/>
  <Override PartName="/ppt/slides/slide355.xml" ContentType="application/vnd.openxmlformats-officedocument.presentationml.slide+xml"/>
  <Override PartName="/ppt/slides/slide356.xml" ContentType="application/vnd.openxmlformats-officedocument.presentationml.slide+xml"/>
  <Override PartName="/ppt/slides/slide357.xml" ContentType="application/vnd.openxmlformats-officedocument.presentationml.slide+xml"/>
  <Override PartName="/ppt/slides/slide358.xml" ContentType="application/vnd.openxmlformats-officedocument.presentationml.slide+xml"/>
  <Override PartName="/ppt/slides/slide359.xml" ContentType="application/vnd.openxmlformats-officedocument.presentationml.slide+xml"/>
  <Override PartName="/ppt/slides/slide360.xml" ContentType="application/vnd.openxmlformats-officedocument.presentationml.slide+xml"/>
  <Override PartName="/ppt/slides/slide361.xml" ContentType="application/vnd.openxmlformats-officedocument.presentationml.slide+xml"/>
  <Override PartName="/ppt/slides/slide362.xml" ContentType="application/vnd.openxmlformats-officedocument.presentationml.slide+xml"/>
  <Override PartName="/ppt/slides/slide363.xml" ContentType="application/vnd.openxmlformats-officedocument.presentationml.slide+xml"/>
  <Override PartName="/ppt/slides/slide364.xml" ContentType="application/vnd.openxmlformats-officedocument.presentationml.slide+xml"/>
  <Override PartName="/ppt/slides/slide365.xml" ContentType="application/vnd.openxmlformats-officedocument.presentationml.slide+xml"/>
  <Override PartName="/ppt/slides/slide366.xml" ContentType="application/vnd.openxmlformats-officedocument.presentationml.slide+xml"/>
  <Override PartName="/ppt/slides/slide367.xml" ContentType="application/vnd.openxmlformats-officedocument.presentationml.slide+xml"/>
  <Override PartName="/ppt/slides/slide368.xml" ContentType="application/vnd.openxmlformats-officedocument.presentationml.slide+xml"/>
  <Override PartName="/ppt/slides/slide369.xml" ContentType="application/vnd.openxmlformats-officedocument.presentationml.slide+xml"/>
  <Override PartName="/ppt/slides/slide370.xml" ContentType="application/vnd.openxmlformats-officedocument.presentationml.slide+xml"/>
  <Override PartName="/ppt/slides/slide371.xml" ContentType="application/vnd.openxmlformats-officedocument.presentationml.slide+xml"/>
  <Override PartName="/ppt/slides/slide372.xml" ContentType="application/vnd.openxmlformats-officedocument.presentationml.slide+xml"/>
  <Override PartName="/ppt/slides/slide373.xml" ContentType="application/vnd.openxmlformats-officedocument.presentationml.slide+xml"/>
  <Override PartName="/ppt/slides/slide374.xml" ContentType="application/vnd.openxmlformats-officedocument.presentationml.slide+xml"/>
  <Override PartName="/ppt/slides/slide375.xml" ContentType="application/vnd.openxmlformats-officedocument.presentationml.slide+xml"/>
  <Override PartName="/ppt/slides/slide376.xml" ContentType="application/vnd.openxmlformats-officedocument.presentationml.slide+xml"/>
  <Override PartName="/ppt/slides/slide377.xml" ContentType="application/vnd.openxmlformats-officedocument.presentationml.slide+xml"/>
  <Override PartName="/ppt/slides/slide378.xml" ContentType="application/vnd.openxmlformats-officedocument.presentationml.slide+xml"/>
  <Override PartName="/ppt/slides/slide379.xml" ContentType="application/vnd.openxmlformats-officedocument.presentationml.slide+xml"/>
  <Override PartName="/ppt/slides/slide380.xml" ContentType="application/vnd.openxmlformats-officedocument.presentationml.slide+xml"/>
  <Override PartName="/ppt/slides/slide381.xml" ContentType="application/vnd.openxmlformats-officedocument.presentationml.slide+xml"/>
  <Override PartName="/ppt/slides/slide382.xml" ContentType="application/vnd.openxmlformats-officedocument.presentationml.slide+xml"/>
  <Override PartName="/ppt/slides/slide383.xml" ContentType="application/vnd.openxmlformats-officedocument.presentationml.slide+xml"/>
  <Override PartName="/ppt/slides/slide384.xml" ContentType="application/vnd.openxmlformats-officedocument.presentationml.slide+xml"/>
  <Override PartName="/ppt/slides/slide385.xml" ContentType="application/vnd.openxmlformats-officedocument.presentationml.slide+xml"/>
  <Override PartName="/ppt/slides/slide386.xml" ContentType="application/vnd.openxmlformats-officedocument.presentationml.slide+xml"/>
  <Override PartName="/ppt/slides/slide387.xml" ContentType="application/vnd.openxmlformats-officedocument.presentationml.slide+xml"/>
  <Override PartName="/ppt/slides/slide388.xml" ContentType="application/vnd.openxmlformats-officedocument.presentationml.slide+xml"/>
  <Override PartName="/ppt/slides/slide389.xml" ContentType="application/vnd.openxmlformats-officedocument.presentationml.slide+xml"/>
  <Override PartName="/ppt/slides/slide390.xml" ContentType="application/vnd.openxmlformats-officedocument.presentationml.slide+xml"/>
  <Override PartName="/ppt/slides/slide391.xml" ContentType="application/vnd.openxmlformats-officedocument.presentationml.slide+xml"/>
  <Override PartName="/ppt/slides/slide392.xml" ContentType="application/vnd.openxmlformats-officedocument.presentationml.slide+xml"/>
  <Override PartName="/ppt/slides/slide393.xml" ContentType="application/vnd.openxmlformats-officedocument.presentationml.slide+xml"/>
  <Override PartName="/ppt/slides/slide394.xml" ContentType="application/vnd.openxmlformats-officedocument.presentationml.slide+xml"/>
  <Override PartName="/ppt/slides/slide395.xml" ContentType="application/vnd.openxmlformats-officedocument.presentationml.slide+xml"/>
  <Override PartName="/ppt/slides/slide396.xml" ContentType="application/vnd.openxmlformats-officedocument.presentationml.slide+xml"/>
  <Override PartName="/ppt/slides/slide397.xml" ContentType="application/vnd.openxmlformats-officedocument.presentationml.slide+xml"/>
  <Override PartName="/ppt/slides/slide398.xml" ContentType="application/vnd.openxmlformats-officedocument.presentationml.slide+xml"/>
  <Override PartName="/ppt/slides/slide399.xml" ContentType="application/vnd.openxmlformats-officedocument.presentationml.slide+xml"/>
  <Override PartName="/ppt/slides/slide400.xml" ContentType="application/vnd.openxmlformats-officedocument.presentationml.slide+xml"/>
  <Override PartName="/ppt/slides/slide401.xml" ContentType="application/vnd.openxmlformats-officedocument.presentationml.slide+xml"/>
  <Override PartName="/ppt/slides/slide402.xml" ContentType="application/vnd.openxmlformats-officedocument.presentationml.slide+xml"/>
  <Override PartName="/ppt/slides/slide403.xml" ContentType="application/vnd.openxmlformats-officedocument.presentationml.slide+xml"/>
  <Override PartName="/ppt/slides/slide404.xml" ContentType="application/vnd.openxmlformats-officedocument.presentationml.slide+xml"/>
  <Override PartName="/ppt/slides/slide405.xml" ContentType="application/vnd.openxmlformats-officedocument.presentationml.slide+xml"/>
  <Override PartName="/ppt/slides/slide406.xml" ContentType="application/vnd.openxmlformats-officedocument.presentationml.slide+xml"/>
  <Override PartName="/ppt/slides/slide407.xml" ContentType="application/vnd.openxmlformats-officedocument.presentationml.slide+xml"/>
  <Override PartName="/ppt/slides/slide408.xml" ContentType="application/vnd.openxmlformats-officedocument.presentationml.slide+xml"/>
  <Override PartName="/ppt/slides/slide409.xml" ContentType="application/vnd.openxmlformats-officedocument.presentationml.slide+xml"/>
  <Override PartName="/ppt/slides/slide410.xml" ContentType="application/vnd.openxmlformats-officedocument.presentationml.slide+xml"/>
  <Override PartName="/ppt/slides/slide411.xml" ContentType="application/vnd.openxmlformats-officedocument.presentationml.slide+xml"/>
  <Override PartName="/ppt/slides/slide412.xml" ContentType="application/vnd.openxmlformats-officedocument.presentationml.slide+xml"/>
  <Override PartName="/ppt/slides/slide413.xml" ContentType="application/vnd.openxmlformats-officedocument.presentationml.slide+xml"/>
  <Override PartName="/ppt/slides/slide414.xml" ContentType="application/vnd.openxmlformats-officedocument.presentationml.slide+xml"/>
  <Override PartName="/ppt/slides/slide415.xml" ContentType="application/vnd.openxmlformats-officedocument.presentationml.slide+xml"/>
  <Override PartName="/ppt/slides/slide416.xml" ContentType="application/vnd.openxmlformats-officedocument.presentationml.slide+xml"/>
  <Override PartName="/ppt/slides/slide417.xml" ContentType="application/vnd.openxmlformats-officedocument.presentationml.slide+xml"/>
  <Override PartName="/ppt/slides/slide418.xml" ContentType="application/vnd.openxmlformats-officedocument.presentationml.slide+xml"/>
  <Override PartName="/ppt/slides/slide419.xml" ContentType="application/vnd.openxmlformats-officedocument.presentationml.slide+xml"/>
  <Override PartName="/ppt/slides/slide420.xml" ContentType="application/vnd.openxmlformats-officedocument.presentationml.slide+xml"/>
  <Override PartName="/ppt/slides/slide421.xml" ContentType="application/vnd.openxmlformats-officedocument.presentationml.slide+xml"/>
  <Override PartName="/ppt/slides/slide422.xml" ContentType="application/vnd.openxmlformats-officedocument.presentationml.slide+xml"/>
  <Override PartName="/ppt/slides/slide423.xml" ContentType="application/vnd.openxmlformats-officedocument.presentationml.slide+xml"/>
  <Override PartName="/ppt/slides/slide424.xml" ContentType="application/vnd.openxmlformats-officedocument.presentationml.slide+xml"/>
  <Override PartName="/ppt/slides/slide425.xml" ContentType="application/vnd.openxmlformats-officedocument.presentationml.slide+xml"/>
  <Override PartName="/ppt/slides/slide426.xml" ContentType="application/vnd.openxmlformats-officedocument.presentationml.slide+xml"/>
  <Override PartName="/ppt/slides/slide427.xml" ContentType="application/vnd.openxmlformats-officedocument.presentationml.slide+xml"/>
  <Override PartName="/ppt/slides/slide428.xml" ContentType="application/vnd.openxmlformats-officedocument.presentationml.slide+xml"/>
  <Override PartName="/ppt/slides/slide429.xml" ContentType="application/vnd.openxmlformats-officedocument.presentationml.slide+xml"/>
  <Override PartName="/ppt/slides/slide430.xml" ContentType="application/vnd.openxmlformats-officedocument.presentationml.slide+xml"/>
  <Override PartName="/ppt/slides/slide431.xml" ContentType="application/vnd.openxmlformats-officedocument.presentationml.slide+xml"/>
  <Override PartName="/ppt/slides/slide432.xml" ContentType="application/vnd.openxmlformats-officedocument.presentationml.slide+xml"/>
  <Override PartName="/ppt/slides/slide433.xml" ContentType="application/vnd.openxmlformats-officedocument.presentationml.slide+xml"/>
  <Override PartName="/ppt/slides/slide434.xml" ContentType="application/vnd.openxmlformats-officedocument.presentationml.slide+xml"/>
  <Override PartName="/ppt/slides/slide435.xml" ContentType="application/vnd.openxmlformats-officedocument.presentationml.slide+xml"/>
  <Override PartName="/ppt/slides/slide436.xml" ContentType="application/vnd.openxmlformats-officedocument.presentationml.slide+xml"/>
  <Override PartName="/ppt/slides/slide437.xml" ContentType="application/vnd.openxmlformats-officedocument.presentationml.slide+xml"/>
  <Override PartName="/ppt/slides/slide438.xml" ContentType="application/vnd.openxmlformats-officedocument.presentationml.slide+xml"/>
  <Override PartName="/ppt/slides/slide439.xml" ContentType="application/vnd.openxmlformats-officedocument.presentationml.slide+xml"/>
  <Override PartName="/ppt/slides/slide440.xml" ContentType="application/vnd.openxmlformats-officedocument.presentationml.slide+xml"/>
  <Override PartName="/ppt/slides/slide441.xml" ContentType="application/vnd.openxmlformats-officedocument.presentationml.slide+xml"/>
  <Override PartName="/ppt/slides/slide442.xml" ContentType="application/vnd.openxmlformats-officedocument.presentationml.slide+xml"/>
  <Override PartName="/ppt/slides/slide443.xml" ContentType="application/vnd.openxmlformats-officedocument.presentationml.slide+xml"/>
  <Override PartName="/ppt/slides/slide444.xml" ContentType="application/vnd.openxmlformats-officedocument.presentationml.slide+xml"/>
  <Override PartName="/ppt/slides/slide445.xml" ContentType="application/vnd.openxmlformats-officedocument.presentationml.slide+xml"/>
  <Override PartName="/ppt/slides/slide446.xml" ContentType="application/vnd.openxmlformats-officedocument.presentationml.slide+xml"/>
  <Override PartName="/ppt/slides/slide447.xml" ContentType="application/vnd.openxmlformats-officedocument.presentationml.slide+xml"/>
  <Override PartName="/ppt/slides/slide448.xml" ContentType="application/vnd.openxmlformats-officedocument.presentationml.slide+xml"/>
  <Override PartName="/ppt/slides/slide449.xml" ContentType="application/vnd.openxmlformats-officedocument.presentationml.slide+xml"/>
  <Override PartName="/ppt/slides/slide450.xml" ContentType="application/vnd.openxmlformats-officedocument.presentationml.slide+xml"/>
  <Override PartName="/ppt/slides/slide451.xml" ContentType="application/vnd.openxmlformats-officedocument.presentationml.slide+xml"/>
  <Override PartName="/ppt/slides/slide452.xml" ContentType="application/vnd.openxmlformats-officedocument.presentationml.slide+xml"/>
  <Override PartName="/ppt/slides/slide453.xml" ContentType="application/vnd.openxmlformats-officedocument.presentationml.slide+xml"/>
  <Override PartName="/ppt/slides/slide454.xml" ContentType="application/vnd.openxmlformats-officedocument.presentationml.slide+xml"/>
  <Override PartName="/ppt/slides/slide455.xml" ContentType="application/vnd.openxmlformats-officedocument.presentationml.slide+xml"/>
  <Override PartName="/ppt/slides/slide456.xml" ContentType="application/vnd.openxmlformats-officedocument.presentationml.slide+xml"/>
  <Override PartName="/ppt/slides/slide457.xml" ContentType="application/vnd.openxmlformats-officedocument.presentationml.slide+xml"/>
  <Override PartName="/ppt/slides/slide458.xml" ContentType="application/vnd.openxmlformats-officedocument.presentationml.slide+xml"/>
  <Override PartName="/ppt/slides/slide459.xml" ContentType="application/vnd.openxmlformats-officedocument.presentationml.slide+xml"/>
  <Override PartName="/ppt/slides/slide460.xml" ContentType="application/vnd.openxmlformats-officedocument.presentationml.slide+xml"/>
  <Override PartName="/ppt/slides/slide461.xml" ContentType="application/vnd.openxmlformats-officedocument.presentationml.slide+xml"/>
  <Override PartName="/ppt/slides/slide462.xml" ContentType="application/vnd.openxmlformats-officedocument.presentationml.slide+xml"/>
  <Override PartName="/ppt/slides/slide463.xml" ContentType="application/vnd.openxmlformats-officedocument.presentationml.slide+xml"/>
  <Override PartName="/ppt/slides/slide464.xml" ContentType="application/vnd.openxmlformats-officedocument.presentationml.slide+xml"/>
  <Override PartName="/ppt/slides/slide465.xml" ContentType="application/vnd.openxmlformats-officedocument.presentationml.slide+xml"/>
  <Override PartName="/ppt/slides/slide466.xml" ContentType="application/vnd.openxmlformats-officedocument.presentationml.slide+xml"/>
  <Override PartName="/ppt/slides/slide467.xml" ContentType="application/vnd.openxmlformats-officedocument.presentationml.slide+xml"/>
  <Override PartName="/ppt/slides/slide468.xml" ContentType="application/vnd.openxmlformats-officedocument.presentationml.slide+xml"/>
  <Override PartName="/ppt/slides/slide469.xml" ContentType="application/vnd.openxmlformats-officedocument.presentationml.slide+xml"/>
  <Override PartName="/ppt/slides/slide470.xml" ContentType="application/vnd.openxmlformats-officedocument.presentationml.slide+xml"/>
  <Override PartName="/ppt/slides/slide471.xml" ContentType="application/vnd.openxmlformats-officedocument.presentationml.slide+xml"/>
  <Override PartName="/ppt/slides/slide472.xml" ContentType="application/vnd.openxmlformats-officedocument.presentationml.slide+xml"/>
  <Override PartName="/ppt/slides/slide473.xml" ContentType="application/vnd.openxmlformats-officedocument.presentationml.slide+xml"/>
  <Override PartName="/ppt/slides/slide474.xml" ContentType="application/vnd.openxmlformats-officedocument.presentationml.slide+xml"/>
  <Override PartName="/ppt/slides/slide475.xml" ContentType="application/vnd.openxmlformats-officedocument.presentationml.slide+xml"/>
  <Override PartName="/ppt/slides/slide476.xml" ContentType="application/vnd.openxmlformats-officedocument.presentationml.slide+xml"/>
  <Override PartName="/ppt/slides/slide477.xml" ContentType="application/vnd.openxmlformats-officedocument.presentationml.slide+xml"/>
  <Override PartName="/ppt/slides/slide478.xml" ContentType="application/vnd.openxmlformats-officedocument.presentationml.slide+xml"/>
  <Override PartName="/ppt/slides/slide479.xml" ContentType="application/vnd.openxmlformats-officedocument.presentationml.slide+xml"/>
  <Override PartName="/ppt/slides/slide480.xml" ContentType="application/vnd.openxmlformats-officedocument.presentationml.slide+xml"/>
  <Override PartName="/ppt/slides/slide481.xml" ContentType="application/vnd.openxmlformats-officedocument.presentationml.slide+xml"/>
  <Override PartName="/ppt/slides/slide482.xml" ContentType="application/vnd.openxmlformats-officedocument.presentationml.slide+xml"/>
  <Override PartName="/ppt/slides/slide483.xml" ContentType="application/vnd.openxmlformats-officedocument.presentationml.slide+xml"/>
  <Override PartName="/ppt/slides/slide484.xml" ContentType="application/vnd.openxmlformats-officedocument.presentationml.slide+xml"/>
  <Override PartName="/ppt/slides/slide485.xml" ContentType="application/vnd.openxmlformats-officedocument.presentationml.slide+xml"/>
  <Override PartName="/ppt/slides/slide486.xml" ContentType="application/vnd.openxmlformats-officedocument.presentationml.slide+xml"/>
  <Override PartName="/ppt/slides/slide487.xml" ContentType="application/vnd.openxmlformats-officedocument.presentationml.slide+xml"/>
  <Override PartName="/ppt/slides/slide488.xml" ContentType="application/vnd.openxmlformats-officedocument.presentationml.slide+xml"/>
  <Override PartName="/ppt/slides/slide489.xml" ContentType="application/vnd.openxmlformats-officedocument.presentationml.slide+xml"/>
  <Override PartName="/ppt/slides/slide490.xml" ContentType="application/vnd.openxmlformats-officedocument.presentationml.slide+xml"/>
  <Override PartName="/ppt/slides/slide491.xml" ContentType="application/vnd.openxmlformats-officedocument.presentationml.slide+xml"/>
  <Override PartName="/ppt/slides/slide492.xml" ContentType="application/vnd.openxmlformats-officedocument.presentationml.slide+xml"/>
  <Override PartName="/ppt/slides/slide493.xml" ContentType="application/vnd.openxmlformats-officedocument.presentationml.slide+xml"/>
  <Override PartName="/ppt/slides/slide494.xml" ContentType="application/vnd.openxmlformats-officedocument.presentationml.slide+xml"/>
  <Override PartName="/ppt/slides/slide495.xml" ContentType="application/vnd.openxmlformats-officedocument.presentationml.slide+xml"/>
  <Override PartName="/ppt/slides/slide496.xml" ContentType="application/vnd.openxmlformats-officedocument.presentationml.slide+xml"/>
  <Override PartName="/ppt/slides/slide497.xml" ContentType="application/vnd.openxmlformats-officedocument.presentationml.slide+xml"/>
  <Override PartName="/ppt/slides/slide498.xml" ContentType="application/vnd.openxmlformats-officedocument.presentationml.slide+xml"/>
  <Override PartName="/ppt/slides/slide499.xml" ContentType="application/vnd.openxmlformats-officedocument.presentationml.slide+xml"/>
  <Override PartName="/ppt/slides/slide500.xml" ContentType="application/vnd.openxmlformats-officedocument.presentationml.slide+xml"/>
  <Override PartName="/ppt/slides/slide501.xml" ContentType="application/vnd.openxmlformats-officedocument.presentationml.slide+xml"/>
  <Override PartName="/ppt/slides/slide502.xml" ContentType="application/vnd.openxmlformats-officedocument.presentationml.slide+xml"/>
  <Override PartName="/ppt/slides/slide503.xml" ContentType="application/vnd.openxmlformats-officedocument.presentationml.slide+xml"/>
  <Override PartName="/ppt/slides/slide504.xml" ContentType="application/vnd.openxmlformats-officedocument.presentationml.slide+xml"/>
  <Override PartName="/ppt/slides/slide505.xml" ContentType="application/vnd.openxmlformats-officedocument.presentationml.slide+xml"/>
  <Override PartName="/ppt/slides/slide506.xml" ContentType="application/vnd.openxmlformats-officedocument.presentationml.slide+xml"/>
  <Override PartName="/ppt/slides/slide507.xml" ContentType="application/vnd.openxmlformats-officedocument.presentationml.slide+xml"/>
  <Override PartName="/ppt/slides/slide508.xml" ContentType="application/vnd.openxmlformats-officedocument.presentationml.slide+xml"/>
  <Override PartName="/ppt/slides/slide509.xml" ContentType="application/vnd.openxmlformats-officedocument.presentationml.slide+xml"/>
  <Override PartName="/ppt/slides/slide510.xml" ContentType="application/vnd.openxmlformats-officedocument.presentationml.slide+xml"/>
  <Override PartName="/ppt/slides/slide511.xml" ContentType="application/vnd.openxmlformats-officedocument.presentationml.slide+xml"/>
  <Override PartName="/ppt/slides/slide512.xml" ContentType="application/vnd.openxmlformats-officedocument.presentationml.slide+xml"/>
  <Override PartName="/ppt/slides/slide513.xml" ContentType="application/vnd.openxmlformats-officedocument.presentationml.slide+xml"/>
  <Override PartName="/ppt/slides/slide514.xml" ContentType="application/vnd.openxmlformats-officedocument.presentationml.slide+xml"/>
  <Override PartName="/ppt/slides/slide515.xml" ContentType="application/vnd.openxmlformats-officedocument.presentationml.slide+xml"/>
  <Override PartName="/ppt/slides/slide516.xml" ContentType="application/vnd.openxmlformats-officedocument.presentationml.slide+xml"/>
  <Override PartName="/ppt/slides/slide517.xml" ContentType="application/vnd.openxmlformats-officedocument.presentationml.slide+xml"/>
  <Override PartName="/ppt/slides/slide518.xml" ContentType="application/vnd.openxmlformats-officedocument.presentationml.slide+xml"/>
  <Override PartName="/ppt/slides/slide519.xml" ContentType="application/vnd.openxmlformats-officedocument.presentationml.slide+xml"/>
  <Override PartName="/ppt/slides/slide520.xml" ContentType="application/vnd.openxmlformats-officedocument.presentationml.slide+xml"/>
  <Override PartName="/ppt/slides/slide521.xml" ContentType="application/vnd.openxmlformats-officedocument.presentationml.slide+xml"/>
  <Override PartName="/ppt/slides/slide522.xml" ContentType="application/vnd.openxmlformats-officedocument.presentationml.slide+xml"/>
  <Override PartName="/ppt/slides/slide523.xml" ContentType="application/vnd.openxmlformats-officedocument.presentationml.slide+xml"/>
  <Override PartName="/ppt/slides/slide524.xml" ContentType="application/vnd.openxmlformats-officedocument.presentationml.slide+xml"/>
  <Override PartName="/ppt/slides/slide525.xml" ContentType="application/vnd.openxmlformats-officedocument.presentationml.slide+xml"/>
  <Override PartName="/ppt/slides/slide526.xml" ContentType="application/vnd.openxmlformats-officedocument.presentationml.slide+xml"/>
  <Override PartName="/ppt/slides/slide527.xml" ContentType="application/vnd.openxmlformats-officedocument.presentationml.slide+xml"/>
  <Override PartName="/ppt/slides/slide528.xml" ContentType="application/vnd.openxmlformats-officedocument.presentationml.slide+xml"/>
  <Override PartName="/ppt/slides/slide529.xml" ContentType="application/vnd.openxmlformats-officedocument.presentationml.slide+xml"/>
  <Override PartName="/ppt/slides/slide530.xml" ContentType="application/vnd.openxmlformats-officedocument.presentationml.slide+xml"/>
  <Override PartName="/ppt/slides/slide531.xml" ContentType="application/vnd.openxmlformats-officedocument.presentationml.slide+xml"/>
  <Override PartName="/ppt/slides/slide532.xml" ContentType="application/vnd.openxmlformats-officedocument.presentationml.slide+xml"/>
  <Override PartName="/ppt/slides/slide533.xml" ContentType="application/vnd.openxmlformats-officedocument.presentationml.slide+xml"/>
  <Override PartName="/ppt/slides/slide534.xml" ContentType="application/vnd.openxmlformats-officedocument.presentationml.slide+xml"/>
  <Override PartName="/ppt/slides/slide535.xml" ContentType="application/vnd.openxmlformats-officedocument.presentationml.slide+xml"/>
  <Override PartName="/ppt/slides/slide536.xml" ContentType="application/vnd.openxmlformats-officedocument.presentationml.slide+xml"/>
  <Override PartName="/ppt/slides/slide537.xml" ContentType="application/vnd.openxmlformats-officedocument.presentationml.slide+xml"/>
  <Override PartName="/ppt/slides/slide538.xml" ContentType="application/vnd.openxmlformats-officedocument.presentationml.slide+xml"/>
  <Override PartName="/ppt/slides/slide539.xml" ContentType="application/vnd.openxmlformats-officedocument.presentationml.slide+xml"/>
  <Override PartName="/ppt/slides/slide540.xml" ContentType="application/vnd.openxmlformats-officedocument.presentationml.slide+xml"/>
  <Override PartName="/ppt/slides/slide541.xml" ContentType="application/vnd.openxmlformats-officedocument.presentationml.slide+xml"/>
  <Override PartName="/ppt/slides/slide542.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slideLayouts/slideLayout24.xml" ContentType="application/vnd.openxmlformats-officedocument.presentationml.slideLayout+xml"/>
  <Override PartName="/ppt/slideLayouts/slideLayout25.xml" ContentType="application/vnd.openxmlformats-officedocument.presentationml.slideLayout+xml"/>
  <Override PartName="/ppt/slideLayouts/slideLayout26.xml" ContentType="application/vnd.openxmlformats-officedocument.presentationml.slideLayout+xml"/>
  <Override PartName="/ppt/theme/theme2.xml" ContentType="application/vnd.openxmlformats-officedocument.theme+xml"/>
  <Override PartName="/ppt/slideLayouts/slideLayout27.xml" ContentType="application/vnd.openxmlformats-officedocument.presentationml.slideLayout+xml"/>
  <Override PartName="/ppt/slideLayouts/slideLayout28.xml" ContentType="application/vnd.openxmlformats-officedocument.presentationml.slideLayout+xml"/>
  <Override PartName="/ppt/slideLayouts/slideLayout29.xml" ContentType="application/vnd.openxmlformats-officedocument.presentationml.slideLayout+xml"/>
  <Override PartName="/ppt/slideLayouts/slideLayout30.xml" ContentType="application/vnd.openxmlformats-officedocument.presentationml.slideLayout+xml"/>
  <Override PartName="/ppt/slideLayouts/slideLayout31.xml" ContentType="application/vnd.openxmlformats-officedocument.presentationml.slideLayout+xml"/>
  <Override PartName="/ppt/slideLayouts/slideLayout32.xml" ContentType="application/vnd.openxmlformats-officedocument.presentationml.slideLayout+xml"/>
  <Override PartName="/ppt/slideLayouts/slideLayout33.xml" ContentType="application/vnd.openxmlformats-officedocument.presentationml.slideLayout+xml"/>
  <Override PartName="/ppt/slideLayouts/slideLayout34.xml" ContentType="application/vnd.openxmlformats-officedocument.presentationml.slideLayout+xml"/>
  <Override PartName="/ppt/slideLayouts/slideLayout35.xml" ContentType="application/vnd.openxmlformats-officedocument.presentationml.slideLayout+xml"/>
  <Override PartName="/ppt/slideLayouts/slideLayout36.xml" ContentType="application/vnd.openxmlformats-officedocument.presentationml.slideLayout+xml"/>
  <Override PartName="/ppt/slideLayouts/slideLayout37.xml" ContentType="application/vnd.openxmlformats-officedocument.presentationml.slideLayout+xml"/>
  <Override PartName="/ppt/theme/theme3.xml" ContentType="application/vnd.openxmlformats-officedocument.theme+xml"/>
  <Override PartName="/ppt/slideLayouts/slideLayout38.xml" ContentType="application/vnd.openxmlformats-officedocument.presentationml.slideLayout+xml"/>
  <Override PartName="/ppt/slideLayouts/slideLayout39.xml" ContentType="application/vnd.openxmlformats-officedocument.presentationml.slideLayout+xml"/>
  <Override PartName="/ppt/slideLayouts/slideLayout40.xml" ContentType="application/vnd.openxmlformats-officedocument.presentationml.slideLayout+xml"/>
  <Override PartName="/ppt/slideLayouts/slideLayout41.xml" ContentType="application/vnd.openxmlformats-officedocument.presentationml.slideLayout+xml"/>
  <Override PartName="/ppt/slideLayouts/slideLayout42.xml" ContentType="application/vnd.openxmlformats-officedocument.presentationml.slideLayout+xml"/>
  <Override PartName="/ppt/slideLayouts/slideLayout43.xml" ContentType="application/vnd.openxmlformats-officedocument.presentationml.slideLayout+xml"/>
  <Override PartName="/ppt/slideLayouts/slideLayout44.xml" ContentType="application/vnd.openxmlformats-officedocument.presentationml.slideLayout+xml"/>
  <Override PartName="/ppt/slideLayouts/slideLayout45.xml" ContentType="application/vnd.openxmlformats-officedocument.presentationml.slideLayout+xml"/>
  <Override PartName="/ppt/slideLayouts/slideLayout46.xml" ContentType="application/vnd.openxmlformats-officedocument.presentationml.slideLayout+xml"/>
  <Override PartName="/ppt/slideLayouts/slideLayout47.xml" ContentType="application/vnd.openxmlformats-officedocument.presentationml.slideLayout+xml"/>
  <Override PartName="/ppt/slideLayouts/slideLayout48.xml" ContentType="application/vnd.openxmlformats-officedocument.presentationml.slideLayout+xml"/>
  <Override PartName="/ppt/theme/theme4.xml" ContentType="application/vnd.openxmlformats-officedocument.theme+xml"/>
  <Override PartName="/ppt/slideLayouts/slideLayout49.xml" ContentType="application/vnd.openxmlformats-officedocument.presentationml.slideLayout+xml"/>
  <Override PartName="/ppt/slideLayouts/slideLayout50.xml" ContentType="application/vnd.openxmlformats-officedocument.presentationml.slideLayout+xml"/>
  <Override PartName="/ppt/slideLayouts/slideLayout51.xml" ContentType="application/vnd.openxmlformats-officedocument.presentationml.slideLayout+xml"/>
  <Override PartName="/ppt/slideLayouts/slideLayout52.xml" ContentType="application/vnd.openxmlformats-officedocument.presentationml.slideLayout+xml"/>
  <Override PartName="/ppt/slideLayouts/slideLayout53.xml" ContentType="application/vnd.openxmlformats-officedocument.presentationml.slideLayout+xml"/>
  <Override PartName="/ppt/slideLayouts/slideLayout54.xml" ContentType="application/vnd.openxmlformats-officedocument.presentationml.slideLayout+xml"/>
  <Override PartName="/ppt/slideLayouts/slideLayout55.xml" ContentType="application/vnd.openxmlformats-officedocument.presentationml.slideLayout+xml"/>
  <Override PartName="/ppt/slideLayouts/slideLayout56.xml" ContentType="application/vnd.openxmlformats-officedocument.presentationml.slideLayout+xml"/>
  <Override PartName="/ppt/slideLayouts/slideLayout57.xml" ContentType="application/vnd.openxmlformats-officedocument.presentationml.slideLayout+xml"/>
  <Override PartName="/ppt/slideLayouts/slideLayout58.xml" ContentType="application/vnd.openxmlformats-officedocument.presentationml.slideLayout+xml"/>
  <Override PartName="/ppt/slideLayouts/slideLayout59.xml" ContentType="application/vnd.openxmlformats-officedocument.presentationml.slideLayout+xml"/>
  <Override PartName="/ppt/theme/theme5.xml" ContentType="application/vnd.openxmlformats-officedocument.theme+xml"/>
  <Override PartName="/ppt/slideLayouts/slideLayout60.xml" ContentType="application/vnd.openxmlformats-officedocument.presentationml.slideLayout+xml"/>
  <Override PartName="/ppt/slideLayouts/slideLayout61.xml" ContentType="application/vnd.openxmlformats-officedocument.presentationml.slideLayout+xml"/>
  <Override PartName="/ppt/slideLayouts/slideLayout62.xml" ContentType="application/vnd.openxmlformats-officedocument.presentationml.slideLayout+xml"/>
  <Override PartName="/ppt/slideLayouts/slideLayout63.xml" ContentType="application/vnd.openxmlformats-officedocument.presentationml.slideLayout+xml"/>
  <Override PartName="/ppt/slideLayouts/slideLayout64.xml" ContentType="application/vnd.openxmlformats-officedocument.presentationml.slideLayout+xml"/>
  <Override PartName="/ppt/slideLayouts/slideLayout65.xml" ContentType="application/vnd.openxmlformats-officedocument.presentationml.slideLayout+xml"/>
  <Override PartName="/ppt/slideLayouts/slideLayout66.xml" ContentType="application/vnd.openxmlformats-officedocument.presentationml.slideLayout+xml"/>
  <Override PartName="/ppt/slideLayouts/slideLayout67.xml" ContentType="application/vnd.openxmlformats-officedocument.presentationml.slideLayout+xml"/>
  <Override PartName="/ppt/slideLayouts/slideLayout68.xml" ContentType="application/vnd.openxmlformats-officedocument.presentationml.slideLayout+xml"/>
  <Override PartName="/ppt/slideLayouts/slideLayout69.xml" ContentType="application/vnd.openxmlformats-officedocument.presentationml.slideLayout+xml"/>
  <Override PartName="/ppt/slideLayouts/slideLayout70.xml" ContentType="application/vnd.openxmlformats-officedocument.presentationml.slideLayout+xml"/>
  <Override PartName="/ppt/slideLayouts/slideLayout71.xml" ContentType="application/vnd.openxmlformats-officedocument.presentationml.slideLayout+xml"/>
  <Override PartName="/ppt/theme/theme6.xml" ContentType="application/vnd.openxmlformats-officedocument.theme+xml"/>
  <Override PartName="/ppt/slideLayouts/slideLayout72.xml" ContentType="application/vnd.openxmlformats-officedocument.presentationml.slideLayout+xml"/>
  <Override PartName="/ppt/slideLayouts/slideLayout73.xml" ContentType="application/vnd.openxmlformats-officedocument.presentationml.slideLayout+xml"/>
  <Override PartName="/ppt/theme/theme7.xml" ContentType="application/vnd.openxmlformats-officedocument.theme+xml"/>
  <Override PartName="/ppt/slideLayouts/slideLayout74.xml" ContentType="application/vnd.openxmlformats-officedocument.presentationml.slideLayout+xml"/>
  <Override PartName="/ppt/slideLayouts/slideLayout75.xml" ContentType="application/vnd.openxmlformats-officedocument.presentationml.slideLayout+xml"/>
  <Override PartName="/ppt/slideLayouts/slideLayout76.xml" ContentType="application/vnd.openxmlformats-officedocument.presentationml.slideLayout+xml"/>
  <Override PartName="/ppt/slideLayouts/slideLayout77.xml" ContentType="application/vnd.openxmlformats-officedocument.presentationml.slideLayout+xml"/>
  <Override PartName="/ppt/slideLayouts/slideLayout78.xml" ContentType="application/vnd.openxmlformats-officedocument.presentationml.slideLayout+xml"/>
  <Override PartName="/ppt/slideLayouts/slideLayout79.xml" ContentType="application/vnd.openxmlformats-officedocument.presentationml.slideLayout+xml"/>
  <Override PartName="/ppt/slideLayouts/slideLayout80.xml" ContentType="application/vnd.openxmlformats-officedocument.presentationml.slideLayout+xml"/>
  <Override PartName="/ppt/slideLayouts/slideLayout81.xml" ContentType="application/vnd.openxmlformats-officedocument.presentationml.slideLayout+xml"/>
  <Override PartName="/ppt/slideLayouts/slideLayout82.xml" ContentType="application/vnd.openxmlformats-officedocument.presentationml.slideLayout+xml"/>
  <Override PartName="/ppt/slideLayouts/slideLayout83.xml" ContentType="application/vnd.openxmlformats-officedocument.presentationml.slideLayout+xml"/>
  <Override PartName="/ppt/slideLayouts/slideLayout84.xml" ContentType="application/vnd.openxmlformats-officedocument.presentationml.slideLayout+xml"/>
  <Override PartName="/ppt/theme/theme8.xml" ContentType="application/vnd.openxmlformats-officedocument.theme+xml"/>
  <Override PartName="/ppt/slideLayouts/slideLayout85.xml" ContentType="application/vnd.openxmlformats-officedocument.presentationml.slideLayout+xml"/>
  <Override PartName="/ppt/slideLayouts/slideLayout86.xml" ContentType="application/vnd.openxmlformats-officedocument.presentationml.slideLayout+xml"/>
  <Override PartName="/ppt/slideLayouts/slideLayout87.xml" ContentType="application/vnd.openxmlformats-officedocument.presentationml.slideLayout+xml"/>
  <Override PartName="/ppt/slideLayouts/slideLayout88.xml" ContentType="application/vnd.openxmlformats-officedocument.presentationml.slideLayout+xml"/>
  <Override PartName="/ppt/slideLayouts/slideLayout89.xml" ContentType="application/vnd.openxmlformats-officedocument.presentationml.slideLayout+xml"/>
  <Override PartName="/ppt/slideLayouts/slideLayout90.xml" ContentType="application/vnd.openxmlformats-officedocument.presentationml.slideLayout+xml"/>
  <Override PartName="/ppt/slideLayouts/slideLayout91.xml" ContentType="application/vnd.openxmlformats-officedocument.presentationml.slideLayout+xml"/>
  <Override PartName="/ppt/slideLayouts/slideLayout92.xml" ContentType="application/vnd.openxmlformats-officedocument.presentationml.slideLayout+xml"/>
  <Override PartName="/ppt/slideLayouts/slideLayout93.xml" ContentType="application/vnd.openxmlformats-officedocument.presentationml.slideLayout+xml"/>
  <Override PartName="/ppt/slideLayouts/slideLayout94.xml" ContentType="application/vnd.openxmlformats-officedocument.presentationml.slideLayout+xml"/>
  <Override PartName="/ppt/slideLayouts/slideLayout95.xml" ContentType="application/vnd.openxmlformats-officedocument.presentationml.slideLayout+xml"/>
  <Override PartName="/ppt/theme/theme9.xml" ContentType="application/vnd.openxmlformats-officedocument.theme+xml"/>
  <Override PartName="/ppt/slideLayouts/slideLayout96.xml" ContentType="application/vnd.openxmlformats-officedocument.presentationml.slideLayout+xml"/>
  <Override PartName="/ppt/slideLayouts/slideLayout97.xml" ContentType="application/vnd.openxmlformats-officedocument.presentationml.slideLayout+xml"/>
  <Override PartName="/ppt/slideLayouts/slideLayout98.xml" ContentType="application/vnd.openxmlformats-officedocument.presentationml.slideLayout+xml"/>
  <Override PartName="/ppt/slideLayouts/slideLayout99.xml" ContentType="application/vnd.openxmlformats-officedocument.presentationml.slideLayout+xml"/>
  <Override PartName="/ppt/slideLayouts/slideLayout100.xml" ContentType="application/vnd.openxmlformats-officedocument.presentationml.slideLayout+xml"/>
  <Override PartName="/ppt/slideLayouts/slideLayout101.xml" ContentType="application/vnd.openxmlformats-officedocument.presentationml.slideLayout+xml"/>
  <Override PartName="/ppt/slideLayouts/slideLayout102.xml" ContentType="application/vnd.openxmlformats-officedocument.presentationml.slideLayout+xml"/>
  <Override PartName="/ppt/slideLayouts/slideLayout103.xml" ContentType="application/vnd.openxmlformats-officedocument.presentationml.slideLayout+xml"/>
  <Override PartName="/ppt/slideLayouts/slideLayout104.xml" ContentType="application/vnd.openxmlformats-officedocument.presentationml.slideLayout+xml"/>
  <Override PartName="/ppt/slideLayouts/slideLayout105.xml" ContentType="application/vnd.openxmlformats-officedocument.presentationml.slideLayout+xml"/>
  <Override PartName="/ppt/slideLayouts/slideLayout106.xml" ContentType="application/vnd.openxmlformats-officedocument.presentationml.slideLayout+xml"/>
  <Override PartName="/ppt/theme/theme10.xml" ContentType="application/vnd.openxmlformats-officedocument.theme+xml"/>
  <Override PartName="/ppt/slideLayouts/slideLayout107.xml" ContentType="application/vnd.openxmlformats-officedocument.presentationml.slideLayout+xml"/>
  <Override PartName="/ppt/slideLayouts/slideLayout108.xml" ContentType="application/vnd.openxmlformats-officedocument.presentationml.slideLayout+xml"/>
  <Override PartName="/ppt/slideLayouts/slideLayout109.xml" ContentType="application/vnd.openxmlformats-officedocument.presentationml.slideLayout+xml"/>
  <Override PartName="/ppt/slideLayouts/slideLayout110.xml" ContentType="application/vnd.openxmlformats-officedocument.presentationml.slideLayout+xml"/>
  <Override PartName="/ppt/slideLayouts/slideLayout111.xml" ContentType="application/vnd.openxmlformats-officedocument.presentationml.slideLayout+xml"/>
  <Override PartName="/ppt/slideLayouts/slideLayout112.xml" ContentType="application/vnd.openxmlformats-officedocument.presentationml.slideLayout+xml"/>
  <Override PartName="/ppt/slideLayouts/slideLayout113.xml" ContentType="application/vnd.openxmlformats-officedocument.presentationml.slideLayout+xml"/>
  <Override PartName="/ppt/slideLayouts/slideLayout114.xml" ContentType="application/vnd.openxmlformats-officedocument.presentationml.slideLayout+xml"/>
  <Override PartName="/ppt/slideLayouts/slideLayout115.xml" ContentType="application/vnd.openxmlformats-officedocument.presentationml.slideLayout+xml"/>
  <Override PartName="/ppt/slideLayouts/slideLayout116.xml" ContentType="application/vnd.openxmlformats-officedocument.presentationml.slideLayout+xml"/>
  <Override PartName="/ppt/slideLayouts/slideLayout117.xml" ContentType="application/vnd.openxmlformats-officedocument.presentationml.slideLayout+xml"/>
  <Override PartName="/ppt/theme/theme11.xml" ContentType="application/vnd.openxmlformats-officedocument.theme+xml"/>
  <Override PartName="/ppt/slideLayouts/slideLayout118.xml" ContentType="application/vnd.openxmlformats-officedocument.presentationml.slideLayout+xml"/>
  <Override PartName="/ppt/theme/theme12.xml" ContentType="application/vnd.openxmlformats-officedocument.theme+xml"/>
  <Override PartName="/ppt/slideLayouts/slideLayout119.xml" ContentType="application/vnd.openxmlformats-officedocument.presentationml.slideLayout+xml"/>
  <Override PartName="/ppt/slideLayouts/slideLayout120.xml" ContentType="application/vnd.openxmlformats-officedocument.presentationml.slideLayout+xml"/>
  <Override PartName="/ppt/slideLayouts/slideLayout121.xml" ContentType="application/vnd.openxmlformats-officedocument.presentationml.slideLayout+xml"/>
  <Override PartName="/ppt/slideLayouts/slideLayout122.xml" ContentType="application/vnd.openxmlformats-officedocument.presentationml.slideLayout+xml"/>
  <Override PartName="/ppt/slideLayouts/slideLayout123.xml" ContentType="application/vnd.openxmlformats-officedocument.presentationml.slideLayout+xml"/>
  <Override PartName="/ppt/slideLayouts/slideLayout124.xml" ContentType="application/vnd.openxmlformats-officedocument.presentationml.slideLayout+xml"/>
  <Override PartName="/ppt/slideLayouts/slideLayout125.xml" ContentType="application/vnd.openxmlformats-officedocument.presentationml.slideLayout+xml"/>
  <Override PartName="/ppt/slideLayouts/slideLayout126.xml" ContentType="application/vnd.openxmlformats-officedocument.presentationml.slideLayout+xml"/>
  <Override PartName="/ppt/slideLayouts/slideLayout127.xml" ContentType="application/vnd.openxmlformats-officedocument.presentationml.slideLayout+xml"/>
  <Override PartName="/ppt/slideLayouts/slideLayout128.xml" ContentType="application/vnd.openxmlformats-officedocument.presentationml.slideLayout+xml"/>
  <Override PartName="/ppt/slideLayouts/slideLayout129.xml" ContentType="application/vnd.openxmlformats-officedocument.presentationml.slideLayout+xml"/>
  <Override PartName="/ppt/slideLayouts/slideLayout130.xml" ContentType="application/vnd.openxmlformats-officedocument.presentationml.slideLayout+xml"/>
  <Override PartName="/ppt/slideLayouts/slideLayout131.xml" ContentType="application/vnd.openxmlformats-officedocument.presentationml.slideLayout+xml"/>
  <Override PartName="/ppt/slideLayouts/slideLayout132.xml" ContentType="application/vnd.openxmlformats-officedocument.presentationml.slideLayout+xml"/>
  <Override PartName="/ppt/slideLayouts/slideLayout133.xml" ContentType="application/vnd.openxmlformats-officedocument.presentationml.slideLayout+xml"/>
  <Override PartName="/ppt/slideLayouts/slideLayout134.xml" ContentType="application/vnd.openxmlformats-officedocument.presentationml.slideLayout+xml"/>
  <Override PartName="/ppt/slideLayouts/slideLayout135.xml" ContentType="application/vnd.openxmlformats-officedocument.presentationml.slideLayout+xml"/>
  <Override PartName="/ppt/slideLayouts/slideLayout136.xml" ContentType="application/vnd.openxmlformats-officedocument.presentationml.slideLayout+xml"/>
  <Override PartName="/ppt/slideLayouts/slideLayout137.xml" ContentType="application/vnd.openxmlformats-officedocument.presentationml.slideLayout+xml"/>
  <Override PartName="/ppt/slideLayouts/slideLayout138.xml" ContentType="application/vnd.openxmlformats-officedocument.presentationml.slideLayout+xml"/>
  <Override PartName="/ppt/slideLayouts/slideLayout139.xml" ContentType="application/vnd.openxmlformats-officedocument.presentationml.slideLayout+xml"/>
  <Override PartName="/ppt/slideLayouts/slideLayout140.xml" ContentType="application/vnd.openxmlformats-officedocument.presentationml.slideLayout+xml"/>
  <Override PartName="/ppt/slideLayouts/slideLayout141.xml" ContentType="application/vnd.openxmlformats-officedocument.presentationml.slideLayout+xml"/>
  <Override PartName="/ppt/slideLayouts/slideLayout142.xml" ContentType="application/vnd.openxmlformats-officedocument.presentationml.slideLayout+xml"/>
  <Override PartName="/ppt/slideLayouts/slideLayout143.xml" ContentType="application/vnd.openxmlformats-officedocument.presentationml.slideLayout+xml"/>
  <Override PartName="/ppt/slideLayouts/slideLayout144.xml" ContentType="application/vnd.openxmlformats-officedocument.presentationml.slideLayout+xml"/>
  <Override PartName="/ppt/slideLayouts/slideLayout145.xml" ContentType="application/vnd.openxmlformats-officedocument.presentationml.slideLayout+xml"/>
  <Override PartName="/ppt/slideLayouts/slideLayout146.xml" ContentType="application/vnd.openxmlformats-officedocument.presentationml.slideLayout+xml"/>
  <Override PartName="/ppt/slideLayouts/slideLayout147.xml" ContentType="application/vnd.openxmlformats-officedocument.presentationml.slideLayout+xml"/>
  <Override PartName="/ppt/slideLayouts/slideLayout148.xml" ContentType="application/vnd.openxmlformats-officedocument.presentationml.slideLayout+xml"/>
  <Override PartName="/ppt/slideLayouts/slideLayout149.xml" ContentType="application/vnd.openxmlformats-officedocument.presentationml.slideLayout+xml"/>
  <Override PartName="/ppt/slideLayouts/slideLayout150.xml" ContentType="application/vnd.openxmlformats-officedocument.presentationml.slideLayout+xml"/>
  <Override PartName="/ppt/slideLayouts/slideLayout151.xml" ContentType="application/vnd.openxmlformats-officedocument.presentationml.slideLayout+xml"/>
  <Override PartName="/ppt/slideLayouts/slideLayout152.xml" ContentType="application/vnd.openxmlformats-officedocument.presentationml.slideLayout+xml"/>
  <Override PartName="/ppt/slideLayouts/slideLayout153.xml" ContentType="application/vnd.openxmlformats-officedocument.presentationml.slideLayout+xml"/>
  <Override PartName="/ppt/slideLayouts/slideLayout154.xml" ContentType="application/vnd.openxmlformats-officedocument.presentationml.slideLayout+xml"/>
  <Override PartName="/ppt/slideLayouts/slideLayout155.xml" ContentType="application/vnd.openxmlformats-officedocument.presentationml.slideLayout+xml"/>
  <Override PartName="/ppt/slideLayouts/slideLayout156.xml" ContentType="application/vnd.openxmlformats-officedocument.presentationml.slideLayout+xml"/>
  <Override PartName="/ppt/slideLayouts/slideLayout157.xml" ContentType="application/vnd.openxmlformats-officedocument.presentationml.slideLayout+xml"/>
  <Override PartName="/ppt/slideLayouts/slideLayout158.xml" ContentType="application/vnd.openxmlformats-officedocument.presentationml.slideLayout+xml"/>
  <Override PartName="/ppt/slideLayouts/slideLayout159.xml" ContentType="application/vnd.openxmlformats-officedocument.presentationml.slideLayout+xml"/>
  <Override PartName="/ppt/slideLayouts/slideLayout160.xml" ContentType="application/vnd.openxmlformats-officedocument.presentationml.slideLayout+xml"/>
  <Override PartName="/ppt/slideLayouts/slideLayout161.xml" ContentType="application/vnd.openxmlformats-officedocument.presentationml.slideLayout+xml"/>
  <Override PartName="/ppt/slideLayouts/slideLayout162.xml" ContentType="application/vnd.openxmlformats-officedocument.presentationml.slideLayout+xml"/>
  <Override PartName="/ppt/slideLayouts/slideLayout163.xml" ContentType="application/vnd.openxmlformats-officedocument.presentationml.slideLayout+xml"/>
  <Override PartName="/ppt/slideLayouts/slideLayout164.xml" ContentType="application/vnd.openxmlformats-officedocument.presentationml.slideLayout+xml"/>
  <Override PartName="/ppt/slideLayouts/slideLayout165.xml" ContentType="application/vnd.openxmlformats-officedocument.presentationml.slideLayout+xml"/>
  <Override PartName="/ppt/slideLayouts/slideLayout166.xml" ContentType="application/vnd.openxmlformats-officedocument.presentationml.slideLayout+xml"/>
  <Override PartName="/ppt/slideLayouts/slideLayout167.xml" ContentType="application/vnd.openxmlformats-officedocument.presentationml.slideLayout+xml"/>
  <Override PartName="/ppt/slideLayouts/slideLayout168.xml" ContentType="application/vnd.openxmlformats-officedocument.presentationml.slideLayout+xml"/>
  <Override PartName="/ppt/slideLayouts/slideLayout169.xml" ContentType="application/vnd.openxmlformats-officedocument.presentationml.slideLayout+xml"/>
  <Override PartName="/ppt/slideLayouts/slideLayout170.xml" ContentType="application/vnd.openxmlformats-officedocument.presentationml.slideLayout+xml"/>
  <Override PartName="/ppt/slideLayouts/slideLayout171.xml" ContentType="application/vnd.openxmlformats-officedocument.presentationml.slideLayout+xml"/>
  <Override PartName="/ppt/slideLayouts/slideLayout172.xml" ContentType="application/vnd.openxmlformats-officedocument.presentationml.slideLayout+xml"/>
  <Override PartName="/ppt/slideLayouts/slideLayout173.xml" ContentType="application/vnd.openxmlformats-officedocument.presentationml.slideLayout+xml"/>
  <Override PartName="/ppt/slideLayouts/slideLayout174.xml" ContentType="application/vnd.openxmlformats-officedocument.presentationml.slideLayout+xml"/>
  <Override PartName="/ppt/slideLayouts/slideLayout175.xml" ContentType="application/vnd.openxmlformats-officedocument.presentationml.slideLayout+xml"/>
  <Override PartName="/ppt/slideLayouts/slideLayout176.xml" ContentType="application/vnd.openxmlformats-officedocument.presentationml.slideLayout+xml"/>
  <Override PartName="/ppt/slideLayouts/slideLayout177.xml" ContentType="application/vnd.openxmlformats-officedocument.presentationml.slideLayout+xml"/>
  <Override PartName="/ppt/slideLayouts/slideLayout178.xml" ContentType="application/vnd.openxmlformats-officedocument.presentationml.slideLayout+xml"/>
  <Override PartName="/ppt/slideLayouts/slideLayout179.xml" ContentType="application/vnd.openxmlformats-officedocument.presentationml.slideLayout+xml"/>
  <Override PartName="/ppt/slideLayouts/slideLayout180.xml" ContentType="application/vnd.openxmlformats-officedocument.presentationml.slideLayout+xml"/>
  <Override PartName="/ppt/slideLayouts/slideLayout181.xml" ContentType="application/vnd.openxmlformats-officedocument.presentationml.slideLayout+xml"/>
  <Override PartName="/ppt/slideLayouts/slideLayout182.xml" ContentType="application/vnd.openxmlformats-officedocument.presentationml.slideLayout+xml"/>
  <Override PartName="/ppt/slideLayouts/slideLayout183.xml" ContentType="application/vnd.openxmlformats-officedocument.presentationml.slideLayout+xml"/>
  <Override PartName="/ppt/slideLayouts/slideLayout184.xml" ContentType="application/vnd.openxmlformats-officedocument.presentationml.slideLayout+xml"/>
  <Override PartName="/ppt/slideLayouts/slideLayout185.xml" ContentType="application/vnd.openxmlformats-officedocument.presentationml.slideLayout+xml"/>
  <Override PartName="/ppt/slideLayouts/slideLayout186.xml" ContentType="application/vnd.openxmlformats-officedocument.presentationml.slideLayout+xml"/>
  <Override PartName="/ppt/slideLayouts/slideLayout187.xml" ContentType="application/vnd.openxmlformats-officedocument.presentationml.slideLayout+xml"/>
  <Override PartName="/ppt/slideLayouts/slideLayout188.xml" ContentType="application/vnd.openxmlformats-officedocument.presentationml.slideLayout+xml"/>
  <Override PartName="/ppt/slideLayouts/slideLayout189.xml" ContentType="application/vnd.openxmlformats-officedocument.presentationml.slideLayout+xml"/>
  <Override PartName="/ppt/slideLayouts/slideLayout190.xml" ContentType="application/vnd.openxmlformats-officedocument.presentationml.slideLayout+xml"/>
  <Override PartName="/ppt/slideLayouts/slideLayout191.xml" ContentType="application/vnd.openxmlformats-officedocument.presentationml.slideLayout+xml"/>
  <Override PartName="/ppt/slideLayouts/slideLayout192.xml" ContentType="application/vnd.openxmlformats-officedocument.presentationml.slideLayout+xml"/>
  <Override PartName="/ppt/slideLayouts/slideLayout193.xml" ContentType="application/vnd.openxmlformats-officedocument.presentationml.slideLayout+xml"/>
  <Override PartName="/ppt/slideLayouts/slideLayout194.xml" ContentType="application/vnd.openxmlformats-officedocument.presentationml.slideLayout+xml"/>
  <Override PartName="/ppt/slideLayouts/slideLayout195.xml" ContentType="application/vnd.openxmlformats-officedocument.presentationml.slideLayout+xml"/>
  <Override PartName="/ppt/slideLayouts/slideLayout196.xml" ContentType="application/vnd.openxmlformats-officedocument.presentationml.slideLayout+xml"/>
  <Override PartName="/ppt/slideLayouts/slideLayout197.xml" ContentType="application/vnd.openxmlformats-officedocument.presentationml.slideLayout+xml"/>
  <Override PartName="/ppt/slideLayouts/slideLayout198.xml" ContentType="application/vnd.openxmlformats-officedocument.presentationml.slideLayout+xml"/>
  <Override PartName="/ppt/slideLayouts/slideLayout199.xml" ContentType="application/vnd.openxmlformats-officedocument.presentationml.slideLayout+xml"/>
  <Override PartName="/ppt/slideLayouts/slideLayout200.xml" ContentType="application/vnd.openxmlformats-officedocument.presentationml.slideLayout+xml"/>
  <Override PartName="/ppt/slideLayouts/slideLayout201.xml" ContentType="application/vnd.openxmlformats-officedocument.presentationml.slideLayout+xml"/>
  <Override PartName="/ppt/slideLayouts/slideLayout202.xml" ContentType="application/vnd.openxmlformats-officedocument.presentationml.slideLayout+xml"/>
  <Override PartName="/ppt/slideLayouts/slideLayout203.xml" ContentType="application/vnd.openxmlformats-officedocument.presentationml.slideLayout+xml"/>
  <Override PartName="/ppt/slideLayouts/slideLayout204.xml" ContentType="application/vnd.openxmlformats-officedocument.presentationml.slideLayout+xml"/>
  <Override PartName="/ppt/slideLayouts/slideLayout205.xml" ContentType="application/vnd.openxmlformats-officedocument.presentationml.slideLayout+xml"/>
  <Override PartName="/ppt/slideLayouts/slideLayout206.xml" ContentType="application/vnd.openxmlformats-officedocument.presentationml.slideLayout+xml"/>
  <Override PartName="/ppt/slideLayouts/slideLayout207.xml" ContentType="application/vnd.openxmlformats-officedocument.presentationml.slideLayout+xml"/>
  <Override PartName="/ppt/slideLayouts/slideLayout208.xml" ContentType="application/vnd.openxmlformats-officedocument.presentationml.slideLayout+xml"/>
  <Override PartName="/ppt/slideLayouts/slideLayout209.xml" ContentType="application/vnd.openxmlformats-officedocument.presentationml.slideLayout+xml"/>
  <Override PartName="/ppt/slideLayouts/slideLayout210.xml" ContentType="application/vnd.openxmlformats-officedocument.presentationml.slideLayout+xml"/>
  <Override PartName="/ppt/slideLayouts/slideLayout211.xml" ContentType="application/vnd.openxmlformats-officedocument.presentationml.slideLayout+xml"/>
  <Override PartName="/ppt/slideLayouts/slideLayout212.xml" ContentType="application/vnd.openxmlformats-officedocument.presentationml.slideLayout+xml"/>
  <Override PartName="/ppt/slideLayouts/slideLayout213.xml" ContentType="application/vnd.openxmlformats-officedocument.presentationml.slideLayout+xml"/>
  <Override PartName="/ppt/slideLayouts/slideLayout214.xml" ContentType="application/vnd.openxmlformats-officedocument.presentationml.slideLayout+xml"/>
  <Override PartName="/ppt/slideLayouts/slideLayout215.xml" ContentType="application/vnd.openxmlformats-officedocument.presentationml.slideLayout+xml"/>
  <Override PartName="/ppt/slideLayouts/slideLayout216.xml" ContentType="application/vnd.openxmlformats-officedocument.presentationml.slideLayout+xml"/>
  <Override PartName="/ppt/slideLayouts/slideLayout217.xml" ContentType="application/vnd.openxmlformats-officedocument.presentationml.slideLayout+xml"/>
  <Override PartName="/ppt/slideLayouts/slideLayout218.xml" ContentType="application/vnd.openxmlformats-officedocument.presentationml.slideLayout+xml"/>
  <Override PartName="/ppt/slideLayouts/slideLayout219.xml" ContentType="application/vnd.openxmlformats-officedocument.presentationml.slideLayout+xml"/>
  <Override PartName="/ppt/slideLayouts/slideLayout220.xml" ContentType="application/vnd.openxmlformats-officedocument.presentationml.slideLayout+xml"/>
  <Override PartName="/ppt/slideLayouts/slideLayout221.xml" ContentType="application/vnd.openxmlformats-officedocument.presentationml.slideLayout+xml"/>
  <Override PartName="/ppt/slideLayouts/slideLayout222.xml" ContentType="application/vnd.openxmlformats-officedocument.presentationml.slideLayout+xml"/>
  <Override PartName="/ppt/slideLayouts/slideLayout223.xml" ContentType="application/vnd.openxmlformats-officedocument.presentationml.slideLayout+xml"/>
  <Override PartName="/ppt/slideLayouts/slideLayout224.xml" ContentType="application/vnd.openxmlformats-officedocument.presentationml.slideLayout+xml"/>
  <Override PartName="/ppt/slideLayouts/slideLayout225.xml" ContentType="application/vnd.openxmlformats-officedocument.presentationml.slideLayout+xml"/>
  <Override PartName="/ppt/slideLayouts/slideLayout226.xml" ContentType="application/vnd.openxmlformats-officedocument.presentationml.slideLayout+xml"/>
  <Override PartName="/ppt/slideLayouts/slideLayout227.xml" ContentType="application/vnd.openxmlformats-officedocument.presentationml.slideLayout+xml"/>
  <Override PartName="/ppt/slideLayouts/slideLayout228.xml" ContentType="application/vnd.openxmlformats-officedocument.presentationml.slideLayout+xml"/>
  <Override PartName="/ppt/slideLayouts/slideLayout229.xml" ContentType="application/vnd.openxmlformats-officedocument.presentationml.slideLayout+xml"/>
  <Override PartName="/ppt/slideLayouts/slideLayout230.xml" ContentType="application/vnd.openxmlformats-officedocument.presentationml.slideLayout+xml"/>
  <Override PartName="/ppt/slideLayouts/slideLayout231.xml" ContentType="application/vnd.openxmlformats-officedocument.presentationml.slideLayout+xml"/>
  <Override PartName="/ppt/slideLayouts/slideLayout232.xml" ContentType="application/vnd.openxmlformats-officedocument.presentationml.slideLayout+xml"/>
  <Override PartName="/ppt/slideLayouts/slideLayout233.xml" ContentType="application/vnd.openxmlformats-officedocument.presentationml.slideLayout+xml"/>
  <Override PartName="/ppt/slideLayouts/slideLayout234.xml" ContentType="application/vnd.openxmlformats-officedocument.presentationml.slideLayout+xml"/>
  <Override PartName="/ppt/slideLayouts/slideLayout235.xml" ContentType="application/vnd.openxmlformats-officedocument.presentationml.slideLayout+xml"/>
  <Override PartName="/ppt/slideLayouts/slideLayout236.xml" ContentType="application/vnd.openxmlformats-officedocument.presentationml.slideLayout+xml"/>
  <Override PartName="/ppt/slideLayouts/slideLayout237.xml" ContentType="application/vnd.openxmlformats-officedocument.presentationml.slideLayout+xml"/>
  <Override PartName="/ppt/slideLayouts/slideLayout238.xml" ContentType="application/vnd.openxmlformats-officedocument.presentationml.slideLayout+xml"/>
  <Override PartName="/ppt/slideLayouts/slideLayout239.xml" ContentType="application/vnd.openxmlformats-officedocument.presentationml.slideLayout+xml"/>
  <Override PartName="/ppt/slideLayouts/slideLayout240.xml" ContentType="application/vnd.openxmlformats-officedocument.presentationml.slideLayout+xml"/>
  <Override PartName="/ppt/slideLayouts/slideLayout241.xml" ContentType="application/vnd.openxmlformats-officedocument.presentationml.slideLayout+xml"/>
  <Override PartName="/ppt/slideLayouts/slideLayout242.xml" ContentType="application/vnd.openxmlformats-officedocument.presentationml.slideLayout+xml"/>
  <Override PartName="/ppt/slideLayouts/slideLayout243.xml" ContentType="application/vnd.openxmlformats-officedocument.presentationml.slideLayout+xml"/>
  <Override PartName="/ppt/slideLayouts/slideLayout244.xml" ContentType="application/vnd.openxmlformats-officedocument.presentationml.slideLayout+xml"/>
  <Override PartName="/ppt/slideLayouts/slideLayout245.xml" ContentType="application/vnd.openxmlformats-officedocument.presentationml.slideLayout+xml"/>
  <Override PartName="/ppt/slideLayouts/slideLayout246.xml" ContentType="application/vnd.openxmlformats-officedocument.presentationml.slideLayout+xml"/>
  <Override PartName="/ppt/slideLayouts/slideLayout247.xml" ContentType="application/vnd.openxmlformats-officedocument.presentationml.slideLayout+xml"/>
  <Override PartName="/ppt/slideLayouts/slideLayout248.xml" ContentType="application/vnd.openxmlformats-officedocument.presentationml.slideLayout+xml"/>
  <Override PartName="/ppt/slideLayouts/slideLayout249.xml" ContentType="application/vnd.openxmlformats-officedocument.presentationml.slideLayout+xml"/>
  <Override PartName="/ppt/slideLayouts/slideLayout250.xml" ContentType="application/vnd.openxmlformats-officedocument.presentationml.slideLayout+xml"/>
  <Override PartName="/ppt/slideLayouts/slideLayout251.xml" ContentType="application/vnd.openxmlformats-officedocument.presentationml.slideLayout+xml"/>
  <Override PartName="/ppt/slideLayouts/slideLayout252.xml" ContentType="application/vnd.openxmlformats-officedocument.presentationml.slideLayout+xml"/>
  <Override PartName="/ppt/slideLayouts/slideLayout253.xml" ContentType="application/vnd.openxmlformats-officedocument.presentationml.slideLayout+xml"/>
  <Override PartName="/ppt/slideLayouts/slideLayout254.xml" ContentType="application/vnd.openxmlformats-officedocument.presentationml.slideLayout+xml"/>
  <Override PartName="/ppt/slideLayouts/slideLayout255.xml" ContentType="application/vnd.openxmlformats-officedocument.presentationml.slideLayout+xml"/>
  <Override PartName="/ppt/slideLayouts/slideLayout256.xml" ContentType="application/vnd.openxmlformats-officedocument.presentationml.slideLayout+xml"/>
  <Override PartName="/ppt/slideLayouts/slideLayout257.xml" ContentType="application/vnd.openxmlformats-officedocument.presentationml.slideLayout+xml"/>
  <Override PartName="/ppt/slideLayouts/slideLayout258.xml" ContentType="application/vnd.openxmlformats-officedocument.presentationml.slideLayout+xml"/>
  <Override PartName="/ppt/slideLayouts/slideLayout259.xml" ContentType="application/vnd.openxmlformats-officedocument.presentationml.slideLayout+xml"/>
  <Override PartName="/ppt/slideLayouts/slideLayout260.xml" ContentType="application/vnd.openxmlformats-officedocument.presentationml.slideLayout+xml"/>
  <Override PartName="/ppt/slideLayouts/slideLayout261.xml" ContentType="application/vnd.openxmlformats-officedocument.presentationml.slideLayout+xml"/>
  <Override PartName="/ppt/slideLayouts/slideLayout262.xml" ContentType="application/vnd.openxmlformats-officedocument.presentationml.slideLayout+xml"/>
  <Override PartName="/ppt/slideLayouts/slideLayout263.xml" ContentType="application/vnd.openxmlformats-officedocument.presentationml.slideLayout+xml"/>
  <Override PartName="/ppt/slideLayouts/slideLayout264.xml" ContentType="application/vnd.openxmlformats-officedocument.presentationml.slideLayout+xml"/>
  <Override PartName="/ppt/slideLayouts/slideLayout265.xml" ContentType="application/vnd.openxmlformats-officedocument.presentationml.slideLayout+xml"/>
  <Override PartName="/ppt/slideLayouts/slideLayout266.xml" ContentType="application/vnd.openxmlformats-officedocument.presentationml.slideLayout+xml"/>
  <Override PartName="/ppt/slideLayouts/slideLayout267.xml" ContentType="application/vnd.openxmlformats-officedocument.presentationml.slideLayout+xml"/>
  <Override PartName="/ppt/slideLayouts/slideLayout268.xml" ContentType="application/vnd.openxmlformats-officedocument.presentationml.slideLayout+xml"/>
  <Override PartName="/ppt/slideLayouts/slideLayout269.xml" ContentType="application/vnd.openxmlformats-officedocument.presentationml.slideLayout+xml"/>
  <Override PartName="/ppt/slideLayouts/slideLayout270.xml" ContentType="application/vnd.openxmlformats-officedocument.presentationml.slideLayout+xml"/>
  <Override PartName="/ppt/slideLayouts/slideLayout271.xml" ContentType="application/vnd.openxmlformats-officedocument.presentationml.slideLayout+xml"/>
  <Override PartName="/ppt/slideLayouts/slideLayout272.xml" ContentType="application/vnd.openxmlformats-officedocument.presentationml.slideLayout+xml"/>
  <Override PartName="/ppt/slideLayouts/slideLayout273.xml" ContentType="application/vnd.openxmlformats-officedocument.presentationml.slideLayout+xml"/>
  <Override PartName="/ppt/slideLayouts/slideLayout274.xml" ContentType="application/vnd.openxmlformats-officedocument.presentationml.slideLayout+xml"/>
  <Override PartName="/ppt/slideLayouts/slideLayout275.xml" ContentType="application/vnd.openxmlformats-officedocument.presentationml.slideLayout+xml"/>
  <Override PartName="/ppt/slideLayouts/slideLayout276.xml" ContentType="application/vnd.openxmlformats-officedocument.presentationml.slideLayout+xml"/>
  <Override PartName="/ppt/slideLayouts/slideLayout277.xml" ContentType="application/vnd.openxmlformats-officedocument.presentationml.slideLayout+xml"/>
  <Override PartName="/ppt/slideLayouts/slideLayout278.xml" ContentType="application/vnd.openxmlformats-officedocument.presentationml.slideLayout+xml"/>
  <Override PartName="/ppt/slideLayouts/slideLayout279.xml" ContentType="application/vnd.openxmlformats-officedocument.presentationml.slideLayout+xml"/>
  <Override PartName="/ppt/slideLayouts/slideLayout280.xml" ContentType="application/vnd.openxmlformats-officedocument.presentationml.slideLayout+xml"/>
  <Override PartName="/ppt/slideLayouts/slideLayout281.xml" ContentType="application/vnd.openxmlformats-officedocument.presentationml.slideLayout+xml"/>
  <Override PartName="/ppt/slideLayouts/slideLayout282.xml" ContentType="application/vnd.openxmlformats-officedocument.presentationml.slideLayout+xml"/>
  <Override PartName="/ppt/slideLayouts/slideLayout283.xml" ContentType="application/vnd.openxmlformats-officedocument.presentationml.slideLayout+xml"/>
  <Override PartName="/ppt/slideLayouts/slideLayout284.xml" ContentType="application/vnd.openxmlformats-officedocument.presentationml.slideLayout+xml"/>
  <Override PartName="/ppt/slideLayouts/slideLayout285.xml" ContentType="application/vnd.openxmlformats-officedocument.presentationml.slideLayout+xml"/>
  <Override PartName="/ppt/slideLayouts/slideLayout286.xml" ContentType="application/vnd.openxmlformats-officedocument.presentationml.slideLayout+xml"/>
  <Override PartName="/ppt/slideLayouts/slideLayout287.xml" ContentType="application/vnd.openxmlformats-officedocument.presentationml.slideLayout+xml"/>
  <Override PartName="/ppt/slideLayouts/slideLayout288.xml" ContentType="application/vnd.openxmlformats-officedocument.presentationml.slideLayout+xml"/>
  <Override PartName="/ppt/slideLayouts/slideLayout289.xml" ContentType="application/vnd.openxmlformats-officedocument.presentationml.slideLayout+xml"/>
  <Override PartName="/ppt/slideLayouts/slideLayout290.xml" ContentType="application/vnd.openxmlformats-officedocument.presentationml.slideLayout+xml"/>
  <Override PartName="/ppt/slideLayouts/slideLayout291.xml" ContentType="application/vnd.openxmlformats-officedocument.presentationml.slideLayout+xml"/>
  <Override PartName="/ppt/slideLayouts/slideLayout292.xml" ContentType="application/vnd.openxmlformats-officedocument.presentationml.slideLayout+xml"/>
  <Override PartName="/ppt/slideLayouts/slideLayout293.xml" ContentType="application/vnd.openxmlformats-officedocument.presentationml.slideLayout+xml"/>
  <Override PartName="/ppt/slideLayouts/slideLayout294.xml" ContentType="application/vnd.openxmlformats-officedocument.presentationml.slideLayout+xml"/>
  <Override PartName="/ppt/slideLayouts/slideLayout295.xml" ContentType="application/vnd.openxmlformats-officedocument.presentationml.slideLayout+xml"/>
  <Override PartName="/ppt/slideLayouts/slideLayout296.xml" ContentType="application/vnd.openxmlformats-officedocument.presentationml.slideLayout+xml"/>
  <Override PartName="/ppt/slideLayouts/slideLayout297.xml" ContentType="application/vnd.openxmlformats-officedocument.presentationml.slideLayout+xml"/>
  <Override PartName="/ppt/slideLayouts/slideLayout298.xml" ContentType="application/vnd.openxmlformats-officedocument.presentationml.slideLayout+xml"/>
  <Override PartName="/ppt/slideLayouts/slideLayout299.xml" ContentType="application/vnd.openxmlformats-officedocument.presentationml.slideLayout+xml"/>
  <Override PartName="/ppt/slideLayouts/slideLayout300.xml" ContentType="application/vnd.openxmlformats-officedocument.presentationml.slideLayout+xml"/>
  <Override PartName="/ppt/slideLayouts/slideLayout301.xml" ContentType="application/vnd.openxmlformats-officedocument.presentationml.slideLayout+xml"/>
  <Override PartName="/ppt/slideLayouts/slideLayout302.xml" ContentType="application/vnd.openxmlformats-officedocument.presentationml.slideLayout+xml"/>
  <Override PartName="/ppt/slideLayouts/slideLayout303.xml" ContentType="application/vnd.openxmlformats-officedocument.presentationml.slideLayout+xml"/>
  <Override PartName="/ppt/slideLayouts/slideLayout304.xml" ContentType="application/vnd.openxmlformats-officedocument.presentationml.slideLayout+xml"/>
  <Override PartName="/ppt/slideLayouts/slideLayout305.xml" ContentType="application/vnd.openxmlformats-officedocument.presentationml.slideLayout+xml"/>
  <Override PartName="/ppt/slideLayouts/slideLayout306.xml" ContentType="application/vnd.openxmlformats-officedocument.presentationml.slideLayout+xml"/>
  <Override PartName="/ppt/slideLayouts/slideLayout307.xml" ContentType="application/vnd.openxmlformats-officedocument.presentationml.slideLayout+xml"/>
  <Override PartName="/ppt/slideLayouts/slideLayout308.xml" ContentType="application/vnd.openxmlformats-officedocument.presentationml.slideLayout+xml"/>
  <Override PartName="/ppt/slideLayouts/slideLayout309.xml" ContentType="application/vnd.openxmlformats-officedocument.presentationml.slideLayout+xml"/>
  <Override PartName="/ppt/slideLayouts/slideLayout310.xml" ContentType="application/vnd.openxmlformats-officedocument.presentationml.slideLayout+xml"/>
  <Override PartName="/ppt/slideLayouts/slideLayout311.xml" ContentType="application/vnd.openxmlformats-officedocument.presentationml.slideLayout+xml"/>
  <Override PartName="/ppt/slideLayouts/slideLayout312.xml" ContentType="application/vnd.openxmlformats-officedocument.presentationml.slideLayout+xml"/>
  <Override PartName="/ppt/slideLayouts/slideLayout313.xml" ContentType="application/vnd.openxmlformats-officedocument.presentationml.slideLayout+xml"/>
  <Override PartName="/ppt/slideLayouts/slideLayout314.xml" ContentType="application/vnd.openxmlformats-officedocument.presentationml.slideLayout+xml"/>
  <Override PartName="/ppt/slideLayouts/slideLayout315.xml" ContentType="application/vnd.openxmlformats-officedocument.presentationml.slideLayout+xml"/>
  <Override PartName="/ppt/slideLayouts/slideLayout316.xml" ContentType="application/vnd.openxmlformats-officedocument.presentationml.slideLayout+xml"/>
  <Override PartName="/ppt/slideLayouts/slideLayout317.xml" ContentType="application/vnd.openxmlformats-officedocument.presentationml.slideLayout+xml"/>
  <Override PartName="/ppt/slideLayouts/slideLayout318.xml" ContentType="application/vnd.openxmlformats-officedocument.presentationml.slideLayout+xml"/>
  <Override PartName="/ppt/slideLayouts/slideLayout319.xml" ContentType="application/vnd.openxmlformats-officedocument.presentationml.slideLayout+xml"/>
  <Override PartName="/ppt/slideLayouts/slideLayout320.xml" ContentType="application/vnd.openxmlformats-officedocument.presentationml.slideLayout+xml"/>
  <Override PartName="/ppt/slideLayouts/slideLayout321.xml" ContentType="application/vnd.openxmlformats-officedocument.presentationml.slideLayout+xml"/>
  <Override PartName="/ppt/slideLayouts/slideLayout322.xml" ContentType="application/vnd.openxmlformats-officedocument.presentationml.slideLayout+xml"/>
  <Override PartName="/ppt/slideLayouts/slideLayout323.xml" ContentType="application/vnd.openxmlformats-officedocument.presentationml.slideLayout+xml"/>
  <Override PartName="/ppt/slideLayouts/slideLayout324.xml" ContentType="application/vnd.openxmlformats-officedocument.presentationml.slideLayout+xml"/>
  <Override PartName="/ppt/slideLayouts/slideLayout325.xml" ContentType="application/vnd.openxmlformats-officedocument.presentationml.slideLayout+xml"/>
  <Override PartName="/ppt/slideLayouts/slideLayout326.xml" ContentType="application/vnd.openxmlformats-officedocument.presentationml.slideLayout+xml"/>
  <Override PartName="/ppt/slideLayouts/slideLayout327.xml" ContentType="application/vnd.openxmlformats-officedocument.presentationml.slideLayout+xml"/>
  <Override PartName="/ppt/slideLayouts/slideLayout328.xml" ContentType="application/vnd.openxmlformats-officedocument.presentationml.slideLayout+xml"/>
  <Override PartName="/ppt/slideLayouts/slideLayout329.xml" ContentType="application/vnd.openxmlformats-officedocument.presentationml.slideLayout+xml"/>
  <Override PartName="/ppt/slideLayouts/slideLayout330.xml" ContentType="application/vnd.openxmlformats-officedocument.presentationml.slideLayout+xml"/>
  <Override PartName="/ppt/slideLayouts/slideLayout331.xml" ContentType="application/vnd.openxmlformats-officedocument.presentationml.slideLayout+xml"/>
  <Override PartName="/ppt/slideLayouts/slideLayout332.xml" ContentType="application/vnd.openxmlformats-officedocument.presentationml.slideLayout+xml"/>
  <Override PartName="/ppt/slideLayouts/slideLayout333.xml" ContentType="application/vnd.openxmlformats-officedocument.presentationml.slideLayout+xml"/>
  <Override PartName="/ppt/slideLayouts/slideLayout334.xml" ContentType="application/vnd.openxmlformats-officedocument.presentationml.slideLayout+xml"/>
  <Override PartName="/ppt/slideLayouts/slideLayout335.xml" ContentType="application/vnd.openxmlformats-officedocument.presentationml.slideLayout+xml"/>
  <Override PartName="/ppt/slideLayouts/slideLayout336.xml" ContentType="application/vnd.openxmlformats-officedocument.presentationml.slideLayout+xml"/>
  <Override PartName="/ppt/slideLayouts/slideLayout337.xml" ContentType="application/vnd.openxmlformats-officedocument.presentationml.slideLayout+xml"/>
  <Override PartName="/ppt/slideLayouts/slideLayout338.xml" ContentType="application/vnd.openxmlformats-officedocument.presentationml.slideLayout+xml"/>
  <Override PartName="/ppt/slideLayouts/slideLayout339.xml" ContentType="application/vnd.openxmlformats-officedocument.presentationml.slideLayout+xml"/>
  <Override PartName="/ppt/slideLayouts/slideLayout340.xml" ContentType="application/vnd.openxmlformats-officedocument.presentationml.slideLayout+xml"/>
  <Override PartName="/ppt/slideLayouts/slideLayout341.xml" ContentType="application/vnd.openxmlformats-officedocument.presentationml.slideLayout+xml"/>
  <Override PartName="/ppt/slideLayouts/slideLayout342.xml" ContentType="application/vnd.openxmlformats-officedocument.presentationml.slideLayout+xml"/>
  <Override PartName="/ppt/slideLayouts/slideLayout343.xml" ContentType="application/vnd.openxmlformats-officedocument.presentationml.slideLayout+xml"/>
  <Override PartName="/ppt/slideLayouts/slideLayout344.xml" ContentType="application/vnd.openxmlformats-officedocument.presentationml.slideLayout+xml"/>
  <Override PartName="/ppt/slideLayouts/slideLayout345.xml" ContentType="application/vnd.openxmlformats-officedocument.presentationml.slideLayout+xml"/>
  <Override PartName="/ppt/slideLayouts/slideLayout346.xml" ContentType="application/vnd.openxmlformats-officedocument.presentationml.slideLayout+xml"/>
  <Override PartName="/ppt/slideLayouts/slideLayout347.xml" ContentType="application/vnd.openxmlformats-officedocument.presentationml.slideLayout+xml"/>
  <Override PartName="/ppt/slideLayouts/slideLayout348.xml" ContentType="application/vnd.openxmlformats-officedocument.presentationml.slideLayout+xml"/>
  <Override PartName="/ppt/slideLayouts/slideLayout349.xml" ContentType="application/vnd.openxmlformats-officedocument.presentationml.slideLayout+xml"/>
  <Override PartName="/ppt/slideLayouts/slideLayout350.xml" ContentType="application/vnd.openxmlformats-officedocument.presentationml.slideLayout+xml"/>
  <Override PartName="/ppt/slideLayouts/slideLayout351.xml" ContentType="application/vnd.openxmlformats-officedocument.presentationml.slideLayout+xml"/>
  <Override PartName="/ppt/slideLayouts/slideLayout352.xml" ContentType="application/vnd.openxmlformats-officedocument.presentationml.slideLayout+xml"/>
  <Override PartName="/ppt/slideLayouts/slideLayout353.xml" ContentType="application/vnd.openxmlformats-officedocument.presentationml.slideLayout+xml"/>
  <Override PartName="/ppt/slideLayouts/slideLayout354.xml" ContentType="application/vnd.openxmlformats-officedocument.presentationml.slideLayout+xml"/>
  <Override PartName="/ppt/slideLayouts/slideLayout355.xml" ContentType="application/vnd.openxmlformats-officedocument.presentationml.slideLayout+xml"/>
  <Override PartName="/ppt/slideLayouts/slideLayout356.xml" ContentType="application/vnd.openxmlformats-officedocument.presentationml.slideLayout+xml"/>
  <Override PartName="/ppt/slideLayouts/slideLayout357.xml" ContentType="application/vnd.openxmlformats-officedocument.presentationml.slideLayout+xml"/>
  <Override PartName="/ppt/slideLayouts/slideLayout358.xml" ContentType="application/vnd.openxmlformats-officedocument.presentationml.slideLayout+xml"/>
  <Override PartName="/ppt/slideLayouts/slideLayout359.xml" ContentType="application/vnd.openxmlformats-officedocument.presentationml.slideLayout+xml"/>
  <Override PartName="/ppt/slideLayouts/slideLayout360.xml" ContentType="application/vnd.openxmlformats-officedocument.presentationml.slideLayout+xml"/>
  <Override PartName="/ppt/slideLayouts/slideLayout361.xml" ContentType="application/vnd.openxmlformats-officedocument.presentationml.slideLayout+xml"/>
  <Override PartName="/ppt/slideLayouts/slideLayout362.xml" ContentType="application/vnd.openxmlformats-officedocument.presentationml.slideLayout+xml"/>
  <Override PartName="/ppt/slideLayouts/slideLayout363.xml" ContentType="application/vnd.openxmlformats-officedocument.presentationml.slideLayout+xml"/>
  <Override PartName="/ppt/slideLayouts/slideLayout364.xml" ContentType="application/vnd.openxmlformats-officedocument.presentationml.slideLayout+xml"/>
  <Override PartName="/ppt/slideLayouts/slideLayout365.xml" ContentType="application/vnd.openxmlformats-officedocument.presentationml.slideLayout+xml"/>
  <Override PartName="/ppt/slideLayouts/slideLayout366.xml" ContentType="application/vnd.openxmlformats-officedocument.presentationml.slideLayout+xml"/>
  <Override PartName="/ppt/slideLayouts/slideLayout367.xml" ContentType="application/vnd.openxmlformats-officedocument.presentationml.slideLayout+xml"/>
  <Override PartName="/ppt/slideLayouts/slideLayout368.xml" ContentType="application/vnd.openxmlformats-officedocument.presentationml.slideLayout+xml"/>
  <Override PartName="/ppt/slideLayouts/slideLayout369.xml" ContentType="application/vnd.openxmlformats-officedocument.presentationml.slideLayout+xml"/>
  <Override PartName="/ppt/slideLayouts/slideLayout370.xml" ContentType="application/vnd.openxmlformats-officedocument.presentationml.slideLayout+xml"/>
  <Override PartName="/ppt/slideLayouts/slideLayout371.xml" ContentType="application/vnd.openxmlformats-officedocument.presentationml.slideLayout+xml"/>
  <Override PartName="/ppt/slideLayouts/slideLayout372.xml" ContentType="application/vnd.openxmlformats-officedocument.presentationml.slideLayout+xml"/>
  <Override PartName="/ppt/slideLayouts/slideLayout373.xml" ContentType="application/vnd.openxmlformats-officedocument.presentationml.slideLayout+xml"/>
  <Override PartName="/ppt/slideLayouts/slideLayout374.xml" ContentType="application/vnd.openxmlformats-officedocument.presentationml.slideLayout+xml"/>
  <Override PartName="/ppt/slideLayouts/slideLayout375.xml" ContentType="application/vnd.openxmlformats-officedocument.presentationml.slideLayout+xml"/>
  <Override PartName="/ppt/slideLayouts/slideLayout376.xml" ContentType="application/vnd.openxmlformats-officedocument.presentationml.slideLayout+xml"/>
  <Override PartName="/ppt/slideLayouts/slideLayout377.xml" ContentType="application/vnd.openxmlformats-officedocument.presentationml.slideLayout+xml"/>
  <Override PartName="/ppt/slideLayouts/slideLayout378.xml" ContentType="application/vnd.openxmlformats-officedocument.presentationml.slideLayout+xml"/>
  <Override PartName="/ppt/slideLayouts/slideLayout379.xml" ContentType="application/vnd.openxmlformats-officedocument.presentationml.slideLayout+xml"/>
  <Override PartName="/ppt/slideLayouts/slideLayout380.xml" ContentType="application/vnd.openxmlformats-officedocument.presentationml.slideLayout+xml"/>
  <Override PartName="/ppt/slideLayouts/slideLayout381.xml" ContentType="application/vnd.openxmlformats-officedocument.presentationml.slideLayout+xml"/>
  <Override PartName="/ppt/slideLayouts/slideLayout382.xml" ContentType="application/vnd.openxmlformats-officedocument.presentationml.slideLayout+xml"/>
  <Override PartName="/ppt/slideLayouts/slideLayout383.xml" ContentType="application/vnd.openxmlformats-officedocument.presentationml.slideLayout+xml"/>
  <Override PartName="/ppt/slideLayouts/slideLayout384.xml" ContentType="application/vnd.openxmlformats-officedocument.presentationml.slideLayout+xml"/>
  <Override PartName="/ppt/slideLayouts/slideLayout385.xml" ContentType="application/vnd.openxmlformats-officedocument.presentationml.slideLayout+xml"/>
  <Override PartName="/ppt/slideLayouts/slideLayout386.xml" ContentType="application/vnd.openxmlformats-officedocument.presentationml.slideLayout+xml"/>
  <Override PartName="/ppt/slideLayouts/slideLayout387.xml" ContentType="application/vnd.openxmlformats-officedocument.presentationml.slideLayout+xml"/>
  <Override PartName="/ppt/slideLayouts/slideLayout388.xml" ContentType="application/vnd.openxmlformats-officedocument.presentationml.slideLayout+xml"/>
  <Override PartName="/ppt/slideLayouts/slideLayout389.xml" ContentType="application/vnd.openxmlformats-officedocument.presentationml.slideLayout+xml"/>
  <Override PartName="/ppt/slideLayouts/slideLayout390.xml" ContentType="application/vnd.openxmlformats-officedocument.presentationml.slideLayout+xml"/>
  <Override PartName="/ppt/slideLayouts/slideLayout391.xml" ContentType="application/vnd.openxmlformats-officedocument.presentationml.slideLayout+xml"/>
  <Override PartName="/ppt/slideLayouts/slideLayout392.xml" ContentType="application/vnd.openxmlformats-officedocument.presentationml.slideLayout+xml"/>
  <Override PartName="/ppt/slideLayouts/slideLayout393.xml" ContentType="application/vnd.openxmlformats-officedocument.presentationml.slideLayout+xml"/>
  <Override PartName="/ppt/slideLayouts/slideLayout394.xml" ContentType="application/vnd.openxmlformats-officedocument.presentationml.slideLayout+xml"/>
  <Override PartName="/ppt/slideLayouts/slideLayout395.xml" ContentType="application/vnd.openxmlformats-officedocument.presentationml.slideLayout+xml"/>
  <Override PartName="/ppt/slideLayouts/slideLayout396.xml" ContentType="application/vnd.openxmlformats-officedocument.presentationml.slideLayout+xml"/>
  <Override PartName="/ppt/slideLayouts/slideLayout397.xml" ContentType="application/vnd.openxmlformats-officedocument.presentationml.slideLayout+xml"/>
  <Override PartName="/ppt/slideLayouts/slideLayout398.xml" ContentType="application/vnd.openxmlformats-officedocument.presentationml.slideLayout+xml"/>
  <Override PartName="/ppt/slideLayouts/slideLayout399.xml" ContentType="application/vnd.openxmlformats-officedocument.presentationml.slideLayout+xml"/>
  <Override PartName="/ppt/slideLayouts/slideLayout400.xml" ContentType="application/vnd.openxmlformats-officedocument.presentationml.slideLayout+xml"/>
  <Override PartName="/ppt/slideLayouts/slideLayout401.xml" ContentType="application/vnd.openxmlformats-officedocument.presentationml.slideLayout+xml"/>
  <Override PartName="/ppt/slideLayouts/slideLayout402.xml" ContentType="application/vnd.openxmlformats-officedocument.presentationml.slideLayout+xml"/>
  <Override PartName="/ppt/slideLayouts/slideLayout403.xml" ContentType="application/vnd.openxmlformats-officedocument.presentationml.slideLayout+xml"/>
  <Override PartName="/ppt/slideLayouts/slideLayout404.xml" ContentType="application/vnd.openxmlformats-officedocument.presentationml.slideLayout+xml"/>
  <Override PartName="/ppt/slideLayouts/slideLayout405.xml" ContentType="application/vnd.openxmlformats-officedocument.presentationml.slideLayout+xml"/>
  <Override PartName="/ppt/slideLayouts/slideLayout406.xml" ContentType="application/vnd.openxmlformats-officedocument.presentationml.slideLayout+xml"/>
  <Override PartName="/ppt/slideLayouts/slideLayout407.xml" ContentType="application/vnd.openxmlformats-officedocument.presentationml.slideLayout+xml"/>
  <Override PartName="/ppt/slideLayouts/slideLayout408.xml" ContentType="application/vnd.openxmlformats-officedocument.presentationml.slideLayout+xml"/>
  <Override PartName="/ppt/slideLayouts/slideLayout409.xml" ContentType="application/vnd.openxmlformats-officedocument.presentationml.slideLayout+xml"/>
  <Override PartName="/ppt/slideLayouts/slideLayout410.xml" ContentType="application/vnd.openxmlformats-officedocument.presentationml.slideLayout+xml"/>
  <Override PartName="/ppt/slideLayouts/slideLayout411.xml" ContentType="application/vnd.openxmlformats-officedocument.presentationml.slideLayout+xml"/>
  <Override PartName="/ppt/slideLayouts/slideLayout412.xml" ContentType="application/vnd.openxmlformats-officedocument.presentationml.slideLayout+xml"/>
  <Override PartName="/ppt/slideLayouts/slideLayout413.xml" ContentType="application/vnd.openxmlformats-officedocument.presentationml.slideLayout+xml"/>
  <Override PartName="/ppt/slideLayouts/slideLayout414.xml" ContentType="application/vnd.openxmlformats-officedocument.presentationml.slideLayout+xml"/>
  <Override PartName="/ppt/slideLayouts/slideLayout415.xml" ContentType="application/vnd.openxmlformats-officedocument.presentationml.slideLayout+xml"/>
  <Override PartName="/ppt/slideLayouts/slideLayout416.xml" ContentType="application/vnd.openxmlformats-officedocument.presentationml.slideLayout+xml"/>
  <Override PartName="/ppt/slideLayouts/slideLayout417.xml" ContentType="application/vnd.openxmlformats-officedocument.presentationml.slideLayout+xml"/>
  <Override PartName="/ppt/slideLayouts/slideLayout418.xml" ContentType="application/vnd.openxmlformats-officedocument.presentationml.slideLayout+xml"/>
  <Override PartName="/ppt/slideLayouts/slideLayout419.xml" ContentType="application/vnd.openxmlformats-officedocument.presentationml.slideLayout+xml"/>
  <Override PartName="/ppt/slideLayouts/slideLayout420.xml" ContentType="application/vnd.openxmlformats-officedocument.presentationml.slideLayout+xml"/>
  <Override PartName="/ppt/slideLayouts/slideLayout421.xml" ContentType="application/vnd.openxmlformats-officedocument.presentationml.slideLayout+xml"/>
  <Override PartName="/ppt/slideLayouts/slideLayout422.xml" ContentType="application/vnd.openxmlformats-officedocument.presentationml.slideLayout+xml"/>
  <Override PartName="/ppt/slideLayouts/slideLayout423.xml" ContentType="application/vnd.openxmlformats-officedocument.presentationml.slideLayout+xml"/>
  <Override PartName="/ppt/slideLayouts/slideLayout424.xml" ContentType="application/vnd.openxmlformats-officedocument.presentationml.slideLayout+xml"/>
  <Override PartName="/ppt/slideLayouts/slideLayout425.xml" ContentType="application/vnd.openxmlformats-officedocument.presentationml.slideLayout+xml"/>
  <Override PartName="/ppt/slideLayouts/slideLayout426.xml" ContentType="application/vnd.openxmlformats-officedocument.presentationml.slideLayout+xml"/>
  <Override PartName="/ppt/slideLayouts/slideLayout427.xml" ContentType="application/vnd.openxmlformats-officedocument.presentationml.slideLayout+xml"/>
  <Override PartName="/ppt/slideLayouts/slideLayout428.xml" ContentType="application/vnd.openxmlformats-officedocument.presentationml.slideLayout+xml"/>
  <Override PartName="/ppt/slideLayouts/slideLayout429.xml" ContentType="application/vnd.openxmlformats-officedocument.presentationml.slideLayout+xml"/>
  <Override PartName="/ppt/slideLayouts/slideLayout430.xml" ContentType="application/vnd.openxmlformats-officedocument.presentationml.slideLayout+xml"/>
  <Override PartName="/ppt/slideLayouts/slideLayout431.xml" ContentType="application/vnd.openxmlformats-officedocument.presentationml.slideLayout+xml"/>
  <Override PartName="/ppt/slideLayouts/slideLayout432.xml" ContentType="application/vnd.openxmlformats-officedocument.presentationml.slideLayout+xml"/>
  <Override PartName="/ppt/slideLayouts/slideLayout433.xml" ContentType="application/vnd.openxmlformats-officedocument.presentationml.slideLayout+xml"/>
  <Override PartName="/ppt/slideLayouts/slideLayout434.xml" ContentType="application/vnd.openxmlformats-officedocument.presentationml.slideLayout+xml"/>
  <Override PartName="/ppt/slideLayouts/slideLayout435.xml" ContentType="application/vnd.openxmlformats-officedocument.presentationml.slideLayout+xml"/>
  <Override PartName="/ppt/slideLayouts/slideLayout436.xml" ContentType="application/vnd.openxmlformats-officedocument.presentationml.slideLayout+xml"/>
  <Override PartName="/ppt/slideLayouts/slideLayout437.xml" ContentType="application/vnd.openxmlformats-officedocument.presentationml.slideLayout+xml"/>
  <Override PartName="/ppt/slideLayouts/slideLayout438.xml" ContentType="application/vnd.openxmlformats-officedocument.presentationml.slideLayout+xml"/>
  <Override PartName="/ppt/slideLayouts/slideLayout439.xml" ContentType="application/vnd.openxmlformats-officedocument.presentationml.slideLayout+xml"/>
  <Override PartName="/ppt/slideLayouts/slideLayout440.xml" ContentType="application/vnd.openxmlformats-officedocument.presentationml.slideLayout+xml"/>
  <Override PartName="/ppt/slideLayouts/slideLayout441.xml" ContentType="application/vnd.openxmlformats-officedocument.presentationml.slideLayout+xml"/>
  <Override PartName="/ppt/slideLayouts/slideLayout442.xml" ContentType="application/vnd.openxmlformats-officedocument.presentationml.slideLayout+xml"/>
  <Override PartName="/ppt/slideLayouts/slideLayout443.xml" ContentType="application/vnd.openxmlformats-officedocument.presentationml.slideLayout+xml"/>
  <Override PartName="/ppt/slideLayouts/slideLayout444.xml" ContentType="application/vnd.openxmlformats-officedocument.presentationml.slideLayout+xml"/>
  <Override PartName="/ppt/slideLayouts/slideLayout445.xml" ContentType="application/vnd.openxmlformats-officedocument.presentationml.slideLayout+xml"/>
  <Override PartName="/ppt/slideLayouts/slideLayout446.xml" ContentType="application/vnd.openxmlformats-officedocument.presentationml.slideLayout+xml"/>
  <Override PartName="/ppt/slideLayouts/slideLayout447.xml" ContentType="application/vnd.openxmlformats-officedocument.presentationml.slideLayout+xml"/>
  <Override PartName="/ppt/slideLayouts/slideLayout448.xml" ContentType="application/vnd.openxmlformats-officedocument.presentationml.slideLayout+xml"/>
  <Override PartName="/ppt/slideLayouts/slideLayout449.xml" ContentType="application/vnd.openxmlformats-officedocument.presentationml.slideLayout+xml"/>
  <Override PartName="/ppt/slideLayouts/slideLayout450.xml" ContentType="application/vnd.openxmlformats-officedocument.presentationml.slideLayout+xml"/>
  <Override PartName="/ppt/slideLayouts/slideLayout451.xml" ContentType="application/vnd.openxmlformats-officedocument.presentationml.slideLayout+xml"/>
  <Override PartName="/ppt/slideLayouts/slideLayout452.xml" ContentType="application/vnd.openxmlformats-officedocument.presentationml.slideLayout+xml"/>
  <Override PartName="/ppt/slideLayouts/slideLayout453.xml" ContentType="application/vnd.openxmlformats-officedocument.presentationml.slideLayout+xml"/>
  <Override PartName="/ppt/slideLayouts/slideLayout454.xml" ContentType="application/vnd.openxmlformats-officedocument.presentationml.slideLayout+xml"/>
  <Override PartName="/ppt/slideLayouts/slideLayout455.xml" ContentType="application/vnd.openxmlformats-officedocument.presentationml.slideLayout+xml"/>
  <Override PartName="/ppt/slideLayouts/slideLayout456.xml" ContentType="application/vnd.openxmlformats-officedocument.presentationml.slideLayout+xml"/>
  <Override PartName="/ppt/slideLayouts/slideLayout457.xml" ContentType="application/vnd.openxmlformats-officedocument.presentationml.slideLayout+xml"/>
  <Override PartName="/ppt/slideLayouts/slideLayout458.xml" ContentType="application/vnd.openxmlformats-officedocument.presentationml.slideLayout+xml"/>
  <Override PartName="/ppt/slideLayouts/slideLayout459.xml" ContentType="application/vnd.openxmlformats-officedocument.presentationml.slideLayout+xml"/>
  <Override PartName="/ppt/slideLayouts/slideLayout460.xml" ContentType="application/vnd.openxmlformats-officedocument.presentationml.slideLayout+xml"/>
  <Override PartName="/ppt/slideLayouts/slideLayout461.xml" ContentType="application/vnd.openxmlformats-officedocument.presentationml.slideLayout+xml"/>
  <Override PartName="/ppt/slideLayouts/slideLayout462.xml" ContentType="application/vnd.openxmlformats-officedocument.presentationml.slideLayout+xml"/>
  <Override PartName="/ppt/slideLayouts/slideLayout463.xml" ContentType="application/vnd.openxmlformats-officedocument.presentationml.slideLayout+xml"/>
  <Override PartName="/ppt/slideLayouts/slideLayout464.xml" ContentType="application/vnd.openxmlformats-officedocument.presentationml.slideLayout+xml"/>
  <Override PartName="/ppt/slideLayouts/slideLayout465.xml" ContentType="application/vnd.openxmlformats-officedocument.presentationml.slideLayout+xml"/>
  <Override PartName="/ppt/slideLayouts/slideLayout466.xml" ContentType="application/vnd.openxmlformats-officedocument.presentationml.slideLayout+xml"/>
  <Override PartName="/ppt/slideLayouts/slideLayout467.xml" ContentType="application/vnd.openxmlformats-officedocument.presentationml.slideLayout+xml"/>
  <Override PartName="/ppt/slideLayouts/slideLayout468.xml" ContentType="application/vnd.openxmlformats-officedocument.presentationml.slideLayout+xml"/>
  <Override PartName="/ppt/slideLayouts/slideLayout469.xml" ContentType="application/vnd.openxmlformats-officedocument.presentationml.slideLayout+xml"/>
  <Override PartName="/ppt/slideLayouts/slideLayout470.xml" ContentType="application/vnd.openxmlformats-officedocument.presentationml.slideLayout+xml"/>
  <Override PartName="/ppt/slideLayouts/slideLayout471.xml" ContentType="application/vnd.openxmlformats-officedocument.presentationml.slideLayout+xml"/>
  <Override PartName="/ppt/slideLayouts/slideLayout472.xml" ContentType="application/vnd.openxmlformats-officedocument.presentationml.slideLayout+xml"/>
  <Override PartName="/ppt/slideLayouts/slideLayout473.xml" ContentType="application/vnd.openxmlformats-officedocument.presentationml.slideLayout+xml"/>
  <Override PartName="/ppt/slideLayouts/slideLayout474.xml" ContentType="application/vnd.openxmlformats-officedocument.presentationml.slideLayout+xml"/>
  <Override PartName="/ppt/slideLayouts/slideLayout475.xml" ContentType="application/vnd.openxmlformats-officedocument.presentationml.slideLayout+xml"/>
  <Override PartName="/ppt/slideLayouts/slideLayout476.xml" ContentType="application/vnd.openxmlformats-officedocument.presentationml.slideLayout+xml"/>
  <Override PartName="/ppt/slideLayouts/slideLayout477.xml" ContentType="application/vnd.openxmlformats-officedocument.presentationml.slideLayout+xml"/>
  <Override PartName="/ppt/slideLayouts/slideLayout478.xml" ContentType="application/vnd.openxmlformats-officedocument.presentationml.slideLayout+xml"/>
  <Override PartName="/ppt/slideLayouts/slideLayout479.xml" ContentType="application/vnd.openxmlformats-officedocument.presentationml.slideLayout+xml"/>
  <Override PartName="/ppt/slideLayouts/slideLayout480.xml" ContentType="application/vnd.openxmlformats-officedocument.presentationml.slideLayout+xml"/>
  <Override PartName="/ppt/slideLayouts/slideLayout481.xml" ContentType="application/vnd.openxmlformats-officedocument.presentationml.slideLayout+xml"/>
  <Override PartName="/ppt/slideLayouts/slideLayout482.xml" ContentType="application/vnd.openxmlformats-officedocument.presentationml.slideLayout+xml"/>
  <Override PartName="/ppt/slideLayouts/slideLayout483.xml" ContentType="application/vnd.openxmlformats-officedocument.presentationml.slideLayout+xml"/>
  <Override PartName="/ppt/slideLayouts/slideLayout484.xml" ContentType="application/vnd.openxmlformats-officedocument.presentationml.slideLayout+xml"/>
  <Override PartName="/ppt/slideLayouts/slideLayout485.xml" ContentType="application/vnd.openxmlformats-officedocument.presentationml.slideLayout+xml"/>
  <Override PartName="/ppt/slideLayouts/slideLayout486.xml" ContentType="application/vnd.openxmlformats-officedocument.presentationml.slideLayout+xml"/>
  <Override PartName="/ppt/slideLayouts/slideLayout487.xml" ContentType="application/vnd.openxmlformats-officedocument.presentationml.slideLayout+xml"/>
  <Override PartName="/ppt/slideLayouts/slideLayout488.xml" ContentType="application/vnd.openxmlformats-officedocument.presentationml.slideLayout+xml"/>
  <Override PartName="/ppt/slideLayouts/slideLayout489.xml" ContentType="application/vnd.openxmlformats-officedocument.presentationml.slideLayout+xml"/>
  <Override PartName="/ppt/slideLayouts/slideLayout490.xml" ContentType="application/vnd.openxmlformats-officedocument.presentationml.slideLayout+xml"/>
  <Override PartName="/ppt/slideLayouts/slideLayout491.xml" ContentType="application/vnd.openxmlformats-officedocument.presentationml.slideLayout+xml"/>
  <Override PartName="/ppt/slideLayouts/slideLayout492.xml" ContentType="application/vnd.openxmlformats-officedocument.presentationml.slideLayout+xml"/>
  <Override PartName="/ppt/slideLayouts/slideLayout493.xml" ContentType="application/vnd.openxmlformats-officedocument.presentationml.slideLayout+xml"/>
  <Override PartName="/ppt/slideLayouts/slideLayout494.xml" ContentType="application/vnd.openxmlformats-officedocument.presentationml.slideLayout+xml"/>
  <Override PartName="/ppt/slideLayouts/slideLayout495.xml" ContentType="application/vnd.openxmlformats-officedocument.presentationml.slideLayout+xml"/>
  <Override PartName="/ppt/slideLayouts/slideLayout496.xml" ContentType="application/vnd.openxmlformats-officedocument.presentationml.slideLayout+xml"/>
  <Override PartName="/ppt/slideLayouts/slideLayout497.xml" ContentType="application/vnd.openxmlformats-officedocument.presentationml.slideLayout+xml"/>
  <Override PartName="/ppt/slideLayouts/slideLayout498.xml" ContentType="application/vnd.openxmlformats-officedocument.presentationml.slideLayout+xml"/>
  <Override PartName="/ppt/slideLayouts/slideLayout499.xml" ContentType="application/vnd.openxmlformats-officedocument.presentationml.slideLayout+xml"/>
  <Override PartName="/ppt/slideLayouts/slideLayout500.xml" ContentType="application/vnd.openxmlformats-officedocument.presentationml.slideLayout+xml"/>
  <Override PartName="/ppt/slideLayouts/slideLayout501.xml" ContentType="application/vnd.openxmlformats-officedocument.presentationml.slideLayout+xml"/>
  <Override PartName="/ppt/slideLayouts/slideLayout502.xml" ContentType="application/vnd.openxmlformats-officedocument.presentationml.slideLayout+xml"/>
  <Override PartName="/ppt/slideLayouts/slideLayout503.xml" ContentType="application/vnd.openxmlformats-officedocument.presentationml.slideLayout+xml"/>
  <Override PartName="/ppt/slideLayouts/slideLayout504.xml" ContentType="application/vnd.openxmlformats-officedocument.presentationml.slideLayout+xml"/>
  <Override PartName="/ppt/slideLayouts/slideLayout505.xml" ContentType="application/vnd.openxmlformats-officedocument.presentationml.slideLayout+xml"/>
  <Override PartName="/ppt/slideLayouts/slideLayout506.xml" ContentType="application/vnd.openxmlformats-officedocument.presentationml.slideLayout+xml"/>
  <Override PartName="/ppt/slideLayouts/slideLayout507.xml" ContentType="application/vnd.openxmlformats-officedocument.presentationml.slideLayout+xml"/>
  <Override PartName="/ppt/slideLayouts/slideLayout508.xml" ContentType="application/vnd.openxmlformats-officedocument.presentationml.slideLayout+xml"/>
  <Override PartName="/ppt/slideLayouts/slideLayout509.xml" ContentType="application/vnd.openxmlformats-officedocument.presentationml.slideLayout+xml"/>
  <Override PartName="/ppt/slideLayouts/slideLayout510.xml" ContentType="application/vnd.openxmlformats-officedocument.presentationml.slideLayout+xml"/>
  <Override PartName="/ppt/slideLayouts/slideLayout511.xml" ContentType="application/vnd.openxmlformats-officedocument.presentationml.slideLayout+xml"/>
  <Override PartName="/ppt/slideLayouts/slideLayout512.xml" ContentType="application/vnd.openxmlformats-officedocument.presentationml.slideLayout+xml"/>
  <Override PartName="/ppt/slideLayouts/slideLayout513.xml" ContentType="application/vnd.openxmlformats-officedocument.presentationml.slideLayout+xml"/>
  <Override PartName="/ppt/slideLayouts/slideLayout514.xml" ContentType="application/vnd.openxmlformats-officedocument.presentationml.slideLayout+xml"/>
  <Override PartName="/ppt/slideLayouts/slideLayout515.xml" ContentType="application/vnd.openxmlformats-officedocument.presentationml.slideLayout+xml"/>
  <Override PartName="/ppt/slideLayouts/slideLayout516.xml" ContentType="application/vnd.openxmlformats-officedocument.presentationml.slideLayout+xml"/>
  <Override PartName="/ppt/slideLayouts/slideLayout517.xml" ContentType="application/vnd.openxmlformats-officedocument.presentationml.slideLayout+xml"/>
  <Override PartName="/ppt/slideLayouts/slideLayout518.xml" ContentType="application/vnd.openxmlformats-officedocument.presentationml.slideLayout+xml"/>
  <Override PartName="/ppt/slideLayouts/slideLayout519.xml" ContentType="application/vnd.openxmlformats-officedocument.presentationml.slideLayout+xml"/>
  <Override PartName="/ppt/slideLayouts/slideLayout520.xml" ContentType="application/vnd.openxmlformats-officedocument.presentationml.slideLayout+xml"/>
  <Override PartName="/ppt/slideLayouts/slideLayout521.xml" ContentType="application/vnd.openxmlformats-officedocument.presentationml.slideLayout+xml"/>
  <Override PartName="/ppt/slideLayouts/slideLayout522.xml" ContentType="application/vnd.openxmlformats-officedocument.presentationml.slideLayout+xml"/>
  <Override PartName="/ppt/slideLayouts/slideLayout523.xml" ContentType="application/vnd.openxmlformats-officedocument.presentationml.slideLayout+xml"/>
  <Override PartName="/ppt/slideLayouts/slideLayout524.xml" ContentType="application/vnd.openxmlformats-officedocument.presentationml.slideLayout+xml"/>
  <Override PartName="/ppt/slideLayouts/slideLayout525.xml" ContentType="application/vnd.openxmlformats-officedocument.presentationml.slideLayout+xml"/>
  <Override PartName="/ppt/slideLayouts/slideLayout526.xml" ContentType="application/vnd.openxmlformats-officedocument.presentationml.slideLayout+xml"/>
  <Override PartName="/ppt/slideLayouts/slideLayout527.xml" ContentType="application/vnd.openxmlformats-officedocument.presentationml.slideLayout+xml"/>
  <Override PartName="/ppt/slideLayouts/slideLayout528.xml" ContentType="application/vnd.openxmlformats-officedocument.presentationml.slideLayout+xml"/>
  <Override PartName="/ppt/slideLayouts/slideLayout529.xml" ContentType="application/vnd.openxmlformats-officedocument.presentationml.slideLayout+xml"/>
  <Override PartName="/ppt/slideLayouts/slideLayout530.xml" ContentType="application/vnd.openxmlformats-officedocument.presentationml.slideLayout+xml"/>
  <Override PartName="/ppt/slideLayouts/slideLayout531.xml" ContentType="application/vnd.openxmlformats-officedocument.presentationml.slideLayout+xml"/>
  <Override PartName="/ppt/slideLayouts/slideLayout532.xml" ContentType="application/vnd.openxmlformats-officedocument.presentationml.slideLayout+xml"/>
  <Override PartName="/ppt/slideLayouts/slideLayout533.xml" ContentType="application/vnd.openxmlformats-officedocument.presentationml.slideLayout+xml"/>
  <Override PartName="/ppt/slideLayouts/slideLayout534.xml" ContentType="application/vnd.openxmlformats-officedocument.presentationml.slideLayout+xml"/>
  <Override PartName="/ppt/slideLayouts/slideLayout535.xml" ContentType="application/vnd.openxmlformats-officedocument.presentationml.slideLayout+xml"/>
  <Override PartName="/ppt/slideLayouts/slideLayout536.xml" ContentType="application/vnd.openxmlformats-officedocument.presentationml.slideLayout+xml"/>
  <Override PartName="/ppt/slideLayouts/slideLayout537.xml" ContentType="application/vnd.openxmlformats-officedocument.presentationml.slideLayout+xml"/>
  <Override PartName="/ppt/slideLayouts/slideLayout538.xml" ContentType="application/vnd.openxmlformats-officedocument.presentationml.slideLayout+xml"/>
  <Override PartName="/ppt/slideLayouts/slideLayout539.xml" ContentType="application/vnd.openxmlformats-officedocument.presentationml.slideLayout+xml"/>
  <Override PartName="/ppt/slideLayouts/slideLayout540.xml" ContentType="application/vnd.openxmlformats-officedocument.presentationml.slideLayout+xml"/>
  <Override PartName="/ppt/slideLayouts/slideLayout541.xml" ContentType="application/vnd.openxmlformats-officedocument.presentationml.slideLayout+xml"/>
  <Override PartName="/ppt/slideLayouts/slideLayout542.xml" ContentType="application/vnd.openxmlformats-officedocument.presentationml.slideLayout+xml"/>
  <Override PartName="/ppt/slideLayouts/slideLayout543.xml" ContentType="application/vnd.openxmlformats-officedocument.presentationml.slideLayout+xml"/>
  <Override PartName="/ppt/slideLayouts/slideLayout544.xml" ContentType="application/vnd.openxmlformats-officedocument.presentationml.slideLayout+xml"/>
  <Override PartName="/ppt/slideLayouts/slideLayout545.xml" ContentType="application/vnd.openxmlformats-officedocument.presentationml.slideLayout+xml"/>
  <Override PartName="/ppt/slideLayouts/slideLayout546.xml" ContentType="application/vnd.openxmlformats-officedocument.presentationml.slideLayout+xml"/>
  <Override PartName="/ppt/slideLayouts/slideLayout547.xml" ContentType="application/vnd.openxmlformats-officedocument.presentationml.slideLayout+xml"/>
  <Override PartName="/ppt/slideLayouts/slideLayout548.xml" ContentType="application/vnd.openxmlformats-officedocument.presentationml.slideLayout+xml"/>
  <Override PartName="/ppt/slideLayouts/slideLayout549.xml" ContentType="application/vnd.openxmlformats-officedocument.presentationml.slideLayout+xml"/>
  <Override PartName="/ppt/slideLayouts/slideLayout550.xml" ContentType="application/vnd.openxmlformats-officedocument.presentationml.slideLayout+xml"/>
  <Override PartName="/ppt/slideLayouts/slideLayout551.xml" ContentType="application/vnd.openxmlformats-officedocument.presentationml.slideLayout+xml"/>
  <Override PartName="/ppt/slideLayouts/slideLayout552.xml" ContentType="application/vnd.openxmlformats-officedocument.presentationml.slideLayout+xml"/>
  <Override PartName="/ppt/slideLayouts/slideLayout553.xml" ContentType="application/vnd.openxmlformats-officedocument.presentationml.slideLayout+xml"/>
  <Override PartName="/ppt/slideLayouts/slideLayout554.xml" ContentType="application/vnd.openxmlformats-officedocument.presentationml.slideLayout+xml"/>
  <Override PartName="/ppt/slideLayouts/slideLayout555.xml" ContentType="application/vnd.openxmlformats-officedocument.presentationml.slideLayout+xml"/>
  <Override PartName="/ppt/slideLayouts/slideLayout556.xml" ContentType="application/vnd.openxmlformats-officedocument.presentationml.slideLayout+xml"/>
  <Override PartName="/ppt/slideLayouts/slideLayout557.xml" ContentType="application/vnd.openxmlformats-officedocument.presentationml.slideLayout+xml"/>
  <Override PartName="/ppt/slideLayouts/slideLayout558.xml" ContentType="application/vnd.openxmlformats-officedocument.presentationml.slideLayout+xml"/>
  <Override PartName="/ppt/slideLayouts/slideLayout559.xml" ContentType="application/vnd.openxmlformats-officedocument.presentationml.slideLayout+xml"/>
  <Override PartName="/ppt/slideLayouts/slideLayout560.xml" ContentType="application/vnd.openxmlformats-officedocument.presentationml.slideLayout+xml"/>
  <Override PartName="/ppt/slideLayouts/slideLayout561.xml" ContentType="application/vnd.openxmlformats-officedocument.presentationml.slideLayout+xml"/>
  <Override PartName="/ppt/slideLayouts/slideLayout562.xml" ContentType="application/vnd.openxmlformats-officedocument.presentationml.slideLayout+xml"/>
  <Override PartName="/ppt/slideLayouts/slideLayout563.xml" ContentType="application/vnd.openxmlformats-officedocument.presentationml.slideLayout+xml"/>
  <Override PartName="/ppt/slideLayouts/slideLayout564.xml" ContentType="application/vnd.openxmlformats-officedocument.presentationml.slideLayout+xml"/>
  <Override PartName="/ppt/slideLayouts/slideLayout565.xml" ContentType="application/vnd.openxmlformats-officedocument.presentationml.slideLayout+xml"/>
  <Override PartName="/ppt/slideLayouts/slideLayout566.xml" ContentType="application/vnd.openxmlformats-officedocument.presentationml.slideLayout+xml"/>
  <Override PartName="/ppt/slideLayouts/slideLayout567.xml" ContentType="application/vnd.openxmlformats-officedocument.presentationml.slideLayout+xml"/>
  <Override PartName="/ppt/slideLayouts/slideLayout568.xml" ContentType="application/vnd.openxmlformats-officedocument.presentationml.slideLayout+xml"/>
  <Override PartName="/ppt/slideLayouts/slideLayout569.xml" ContentType="application/vnd.openxmlformats-officedocument.presentationml.slideLayout+xml"/>
  <Override PartName="/ppt/slideLayouts/slideLayout570.xml" ContentType="application/vnd.openxmlformats-officedocument.presentationml.slideLayout+xml"/>
  <Override PartName="/ppt/slideLayouts/slideLayout571.xml" ContentType="application/vnd.openxmlformats-officedocument.presentationml.slideLayout+xml"/>
  <Override PartName="/ppt/slideLayouts/slideLayout572.xml" ContentType="application/vnd.openxmlformats-officedocument.presentationml.slideLayout+xml"/>
  <Override PartName="/ppt/slideLayouts/slideLayout573.xml" ContentType="application/vnd.openxmlformats-officedocument.presentationml.slideLayout+xml"/>
  <Override PartName="/ppt/slideLayouts/slideLayout574.xml" ContentType="application/vnd.openxmlformats-officedocument.presentationml.slideLayout+xml"/>
  <Override PartName="/ppt/slideLayouts/slideLayout575.xml" ContentType="application/vnd.openxmlformats-officedocument.presentationml.slideLayout+xml"/>
  <Override PartName="/ppt/slideLayouts/slideLayout576.xml" ContentType="application/vnd.openxmlformats-officedocument.presentationml.slideLayout+xml"/>
  <Override PartName="/ppt/slideLayouts/slideLayout577.xml" ContentType="application/vnd.openxmlformats-officedocument.presentationml.slideLayout+xml"/>
  <Override PartName="/ppt/slideLayouts/slideLayout578.xml" ContentType="application/vnd.openxmlformats-officedocument.presentationml.slideLayout+xml"/>
  <Override PartName="/ppt/slideLayouts/slideLayout579.xml" ContentType="application/vnd.openxmlformats-officedocument.presentationml.slideLayout+xml"/>
  <Override PartName="/ppt/slideLayouts/slideLayout580.xml" ContentType="application/vnd.openxmlformats-officedocument.presentationml.slideLayout+xml"/>
  <Override PartName="/ppt/slideLayouts/slideLayout581.xml" ContentType="application/vnd.openxmlformats-officedocument.presentationml.slideLayout+xml"/>
  <Override PartName="/ppt/slideLayouts/slideLayout582.xml" ContentType="application/vnd.openxmlformats-officedocument.presentationml.slideLayout+xml"/>
  <Override PartName="/ppt/slideLayouts/slideLayout583.xml" ContentType="application/vnd.openxmlformats-officedocument.presentationml.slideLayout+xml"/>
  <Override PartName="/ppt/slideLayouts/slideLayout584.xml" ContentType="application/vnd.openxmlformats-officedocument.presentationml.slideLayout+xml"/>
  <Override PartName="/ppt/slideLayouts/slideLayout585.xml" ContentType="application/vnd.openxmlformats-officedocument.presentationml.slideLayout+xml"/>
  <Override PartName="/ppt/slideLayouts/slideLayout586.xml" ContentType="application/vnd.openxmlformats-officedocument.presentationml.slideLayout+xml"/>
  <Override PartName="/ppt/slideLayouts/slideLayout587.xml" ContentType="application/vnd.openxmlformats-officedocument.presentationml.slideLayout+xml"/>
  <Override PartName="/ppt/slideLayouts/slideLayout588.xml" ContentType="application/vnd.openxmlformats-officedocument.presentationml.slideLayout+xml"/>
  <Override PartName="/ppt/slideLayouts/slideLayout589.xml" ContentType="application/vnd.openxmlformats-officedocument.presentationml.slideLayout+xml"/>
  <Override PartName="/ppt/slideLayouts/slideLayout590.xml" ContentType="application/vnd.openxmlformats-officedocument.presentationml.slideLayout+xml"/>
  <Override PartName="/ppt/slideLayouts/slideLayout591.xml" ContentType="application/vnd.openxmlformats-officedocument.presentationml.slideLayout+xml"/>
  <Override PartName="/ppt/slideLayouts/slideLayout592.xml" ContentType="application/vnd.openxmlformats-officedocument.presentationml.slideLayout+xml"/>
  <Override PartName="/ppt/slideLayouts/slideLayout593.xml" ContentType="application/vnd.openxmlformats-officedocument.presentationml.slideLayout+xml"/>
  <Override PartName="/ppt/slideLayouts/slideLayout594.xml" ContentType="application/vnd.openxmlformats-officedocument.presentationml.slideLayout+xml"/>
  <Override PartName="/ppt/slideLayouts/slideLayout595.xml" ContentType="application/vnd.openxmlformats-officedocument.presentationml.slideLayout+xml"/>
  <Override PartName="/ppt/slideLayouts/slideLayout596.xml" ContentType="application/vnd.openxmlformats-officedocument.presentationml.slideLayout+xml"/>
  <Override PartName="/ppt/slideLayouts/slideLayout597.xml" ContentType="application/vnd.openxmlformats-officedocument.presentationml.slideLayout+xml"/>
  <Override PartName="/ppt/slideLayouts/slideLayout598.xml" ContentType="application/vnd.openxmlformats-officedocument.presentationml.slideLayout+xml"/>
  <Override PartName="/ppt/slideLayouts/slideLayout599.xml" ContentType="application/vnd.openxmlformats-officedocument.presentationml.slideLayout+xml"/>
  <Override PartName="/ppt/slideLayouts/slideLayout600.xml" ContentType="application/vnd.openxmlformats-officedocument.presentationml.slideLayout+xml"/>
  <Override PartName="/ppt/slideLayouts/slideLayout601.xml" ContentType="application/vnd.openxmlformats-officedocument.presentationml.slideLayout+xml"/>
  <Override PartName="/ppt/slideLayouts/slideLayout602.xml" ContentType="application/vnd.openxmlformats-officedocument.presentationml.slideLayout+xml"/>
  <Override PartName="/ppt/slideLayouts/slideLayout603.xml" ContentType="application/vnd.openxmlformats-officedocument.presentationml.slideLayout+xml"/>
  <Override PartName="/ppt/slideLayouts/slideLayout604.xml" ContentType="application/vnd.openxmlformats-officedocument.presentationml.slideLayout+xml"/>
  <Override PartName="/ppt/slideLayouts/slideLayout605.xml" ContentType="application/vnd.openxmlformats-officedocument.presentationml.slideLayout+xml"/>
  <Override PartName="/ppt/slideLayouts/slideLayout606.xml" ContentType="application/vnd.openxmlformats-officedocument.presentationml.slideLayout+xml"/>
  <Override PartName="/ppt/slideLayouts/slideLayout607.xml" ContentType="application/vnd.openxmlformats-officedocument.presentationml.slideLayout+xml"/>
  <Override PartName="/ppt/slideLayouts/slideLayout608.xml" ContentType="application/vnd.openxmlformats-officedocument.presentationml.slideLayout+xml"/>
  <Override PartName="/ppt/slideLayouts/slideLayout609.xml" ContentType="application/vnd.openxmlformats-officedocument.presentationml.slideLayout+xml"/>
  <Override PartName="/ppt/slideLayouts/slideLayout610.xml" ContentType="application/vnd.openxmlformats-officedocument.presentationml.slideLayout+xml"/>
  <Override PartName="/ppt/slideLayouts/slideLayout611.xml" ContentType="application/vnd.openxmlformats-officedocument.presentationml.slideLayout+xml"/>
  <Override PartName="/ppt/slideLayouts/slideLayout612.xml" ContentType="application/vnd.openxmlformats-officedocument.presentationml.slideLayout+xml"/>
  <Override PartName="/ppt/slideLayouts/slideLayout613.xml" ContentType="application/vnd.openxmlformats-officedocument.presentationml.slideLayout+xml"/>
  <Override PartName="/ppt/slideLayouts/slideLayout614.xml" ContentType="application/vnd.openxmlformats-officedocument.presentationml.slideLayout+xml"/>
  <Override PartName="/ppt/slideLayouts/slideLayout615.xml" ContentType="application/vnd.openxmlformats-officedocument.presentationml.slideLayout+xml"/>
  <Override PartName="/ppt/slideLayouts/slideLayout616.xml" ContentType="application/vnd.openxmlformats-officedocument.presentationml.slideLayout+xml"/>
  <Override PartName="/ppt/slideLayouts/slideLayout617.xml" ContentType="application/vnd.openxmlformats-officedocument.presentationml.slideLayout+xml"/>
  <Override PartName="/ppt/slideLayouts/slideLayout618.xml" ContentType="application/vnd.openxmlformats-officedocument.presentationml.slideLayout+xml"/>
  <Override PartName="/ppt/slideLayouts/slideLayout619.xml" ContentType="application/vnd.openxmlformats-officedocument.presentationml.slideLayout+xml"/>
  <Override PartName="/ppt/slideLayouts/slideLayout620.xml" ContentType="application/vnd.openxmlformats-officedocument.presentationml.slideLayout+xml"/>
  <Override PartName="/ppt/slideLayouts/slideLayout621.xml" ContentType="application/vnd.openxmlformats-officedocument.presentationml.slideLayout+xml"/>
  <Override PartName="/ppt/slideLayouts/slideLayout622.xml" ContentType="application/vnd.openxmlformats-officedocument.presentationml.slideLayout+xml"/>
  <Override PartName="/ppt/slideLayouts/slideLayout623.xml" ContentType="application/vnd.openxmlformats-officedocument.presentationml.slideLayout+xml"/>
  <Override PartName="/ppt/slideLayouts/slideLayout624.xml" ContentType="application/vnd.openxmlformats-officedocument.presentationml.slideLayout+xml"/>
  <Override PartName="/ppt/slideLayouts/slideLayout625.xml" ContentType="application/vnd.openxmlformats-officedocument.presentationml.slideLayout+xml"/>
  <Override PartName="/ppt/slideLayouts/slideLayout626.xml" ContentType="application/vnd.openxmlformats-officedocument.presentationml.slideLayout+xml"/>
  <Override PartName="/ppt/slideLayouts/slideLayout627.xml" ContentType="application/vnd.openxmlformats-officedocument.presentationml.slideLayout+xml"/>
  <Override PartName="/ppt/slideLayouts/slideLayout628.xml" ContentType="application/vnd.openxmlformats-officedocument.presentationml.slideLayout+xml"/>
  <Override PartName="/ppt/slideLayouts/slideLayout629.xml" ContentType="application/vnd.openxmlformats-officedocument.presentationml.slideLayout+xml"/>
  <Override PartName="/ppt/slideLayouts/slideLayout630.xml" ContentType="application/vnd.openxmlformats-officedocument.presentationml.slideLayout+xml"/>
  <Override PartName="/ppt/slideLayouts/slideLayout631.xml" ContentType="application/vnd.openxmlformats-officedocument.presentationml.slideLayout+xml"/>
  <Override PartName="/ppt/slideLayouts/slideLayout632.xml" ContentType="application/vnd.openxmlformats-officedocument.presentationml.slideLayout+xml"/>
  <Override PartName="/ppt/slideLayouts/slideLayout633.xml" ContentType="application/vnd.openxmlformats-officedocument.presentationml.slideLayout+xml"/>
  <Override PartName="/ppt/slideLayouts/slideLayout634.xml" ContentType="application/vnd.openxmlformats-officedocument.presentationml.slideLayout+xml"/>
  <Override PartName="/ppt/slideLayouts/slideLayout635.xml" ContentType="application/vnd.openxmlformats-officedocument.presentationml.slideLayout+xml"/>
  <Override PartName="/ppt/slideLayouts/slideLayout636.xml" ContentType="application/vnd.openxmlformats-officedocument.presentationml.slideLayout+xml"/>
  <Override PartName="/ppt/slideLayouts/slideLayout637.xml" ContentType="application/vnd.openxmlformats-officedocument.presentationml.slideLayout+xml"/>
  <Override PartName="/ppt/slideLayouts/slideLayout638.xml" ContentType="application/vnd.openxmlformats-officedocument.presentationml.slideLayout+xml"/>
  <Override PartName="/ppt/slideLayouts/slideLayout639.xml" ContentType="application/vnd.openxmlformats-officedocument.presentationml.slideLayout+xml"/>
  <Override PartName="/ppt/slideLayouts/slideLayout640.xml" ContentType="application/vnd.openxmlformats-officedocument.presentationml.slideLayout+xml"/>
  <Override PartName="/ppt/slideLayouts/slideLayout641.xml" ContentType="application/vnd.openxmlformats-officedocument.presentationml.slideLayout+xml"/>
  <Override PartName="/ppt/slideLayouts/slideLayout642.xml" ContentType="application/vnd.openxmlformats-officedocument.presentationml.slideLayout+xml"/>
  <Override PartName="/ppt/slideLayouts/slideLayout643.xml" ContentType="application/vnd.openxmlformats-officedocument.presentationml.slideLayout+xml"/>
  <Override PartName="/ppt/slideLayouts/slideLayout644.xml" ContentType="application/vnd.openxmlformats-officedocument.presentationml.slideLayout+xml"/>
  <Override PartName="/ppt/slideLayouts/slideLayout645.xml" ContentType="application/vnd.openxmlformats-officedocument.presentationml.slideLayout+xml"/>
  <Override PartName="/ppt/slideLayouts/slideLayout646.xml" ContentType="application/vnd.openxmlformats-officedocument.presentationml.slideLayout+xml"/>
  <Override PartName="/ppt/slideLayouts/slideLayout647.xml" ContentType="application/vnd.openxmlformats-officedocument.presentationml.slideLayout+xml"/>
  <Override PartName="/ppt/slideLayouts/slideLayout648.xml" ContentType="application/vnd.openxmlformats-officedocument.presentationml.slideLayout+xml"/>
  <Override PartName="/ppt/slideLayouts/slideLayout649.xml" ContentType="application/vnd.openxmlformats-officedocument.presentationml.slideLayout+xml"/>
  <Override PartName="/ppt/slideLayouts/slideLayout650.xml" ContentType="application/vnd.openxmlformats-officedocument.presentationml.slideLayout+xml"/>
  <Override PartName="/ppt/slideLayouts/slideLayout651.xml" ContentType="application/vnd.openxmlformats-officedocument.presentationml.slideLayout+xml"/>
  <Override PartName="/ppt/slideLayouts/slideLayout652.xml" ContentType="application/vnd.openxmlformats-officedocument.presentationml.slideLayout+xml"/>
  <Override PartName="/ppt/slideLayouts/slideLayout653.xml" ContentType="application/vnd.openxmlformats-officedocument.presentationml.slideLayout+xml"/>
  <Override PartName="/ppt/slideLayouts/slideLayout654.xml" ContentType="application/vnd.openxmlformats-officedocument.presentationml.slideLayout+xml"/>
  <Override PartName="/ppt/slideLayouts/slideLayout655.xml" ContentType="application/vnd.openxmlformats-officedocument.presentationml.slideLayout+xml"/>
  <Override PartName="/ppt/slideLayouts/slideLayout656.xml" ContentType="application/vnd.openxmlformats-officedocument.presentationml.slideLayout+xml"/>
  <Override PartName="/ppt/slideLayouts/slideLayout657.xml" ContentType="application/vnd.openxmlformats-officedocument.presentationml.slideLayout+xml"/>
  <Override PartName="/ppt/slideLayouts/slideLayout658.xml" ContentType="application/vnd.openxmlformats-officedocument.presentationml.slideLayout+xml"/>
  <Override PartName="/ppt/slideLayouts/slideLayout659.xml" ContentType="application/vnd.openxmlformats-officedocument.presentationml.slideLayout+xml"/>
  <Override PartName="/ppt/slideLayouts/slideLayout660.xml" ContentType="application/vnd.openxmlformats-officedocument.presentationml.slideLayout+xml"/>
  <Override PartName="/ppt/slideLayouts/slideLayout661.xml" ContentType="application/vnd.openxmlformats-officedocument.presentationml.slideLayout+xml"/>
  <Override PartName="/ppt/slideLayouts/slideLayout662.xml" ContentType="application/vnd.openxmlformats-officedocument.presentationml.slideLayout+xml"/>
  <Override PartName="/ppt/slideLayouts/slideLayout663.xml" ContentType="application/vnd.openxmlformats-officedocument.presentationml.slideLayout+xml"/>
  <Override PartName="/ppt/slideLayouts/slideLayout664.xml" ContentType="application/vnd.openxmlformats-officedocument.presentationml.slideLayout+xml"/>
  <Override PartName="/ppt/slideLayouts/slideLayout665.xml" ContentType="application/vnd.openxmlformats-officedocument.presentationml.slideLayout+xml"/>
  <Override PartName="/ppt/slideLayouts/slideLayout666.xml" ContentType="application/vnd.openxmlformats-officedocument.presentationml.slideLayout+xml"/>
  <Override PartName="/ppt/slideLayouts/slideLayout667.xml" ContentType="application/vnd.openxmlformats-officedocument.presentationml.slideLayout+xml"/>
  <Override PartName="/ppt/slideLayouts/slideLayout668.xml" ContentType="application/vnd.openxmlformats-officedocument.presentationml.slideLayout+xml"/>
  <Override PartName="/ppt/slideLayouts/slideLayout669.xml" ContentType="application/vnd.openxmlformats-officedocument.presentationml.slideLayout+xml"/>
  <Override PartName="/ppt/slideLayouts/slideLayout670.xml" ContentType="application/vnd.openxmlformats-officedocument.presentationml.slideLayout+xml"/>
  <Override PartName="/ppt/slideLayouts/slideLayout671.xml" ContentType="application/vnd.openxmlformats-officedocument.presentationml.slideLayout+xml"/>
  <Override PartName="/ppt/slideLayouts/slideLayout672.xml" ContentType="application/vnd.openxmlformats-officedocument.presentationml.slideLayout+xml"/>
  <Override PartName="/ppt/slideLayouts/slideLayout673.xml" ContentType="application/vnd.openxmlformats-officedocument.presentationml.slideLayout+xml"/>
  <Override PartName="/ppt/slideLayouts/slideLayout674.xml" ContentType="application/vnd.openxmlformats-officedocument.presentationml.slideLayout+xml"/>
  <Override PartName="/ppt/slideLayouts/slideLayout675.xml" ContentType="application/vnd.openxmlformats-officedocument.presentationml.slideLayout+xml"/>
  <Override PartName="/ppt/slideLayouts/slideLayout676.xml" ContentType="application/vnd.openxmlformats-officedocument.presentationml.slideLayout+xml"/>
  <Override PartName="/ppt/slideLayouts/slideLayout677.xml" ContentType="application/vnd.openxmlformats-officedocument.presentationml.slideLayout+xml"/>
  <Override PartName="/ppt/slideLayouts/slideLayout678.xml" ContentType="application/vnd.openxmlformats-officedocument.presentationml.slideLayout+xml"/>
  <Override PartName="/ppt/slideLayouts/slideLayout679.xml" ContentType="application/vnd.openxmlformats-officedocument.presentationml.slideLayout+xml"/>
  <Override PartName="/ppt/slideLayouts/slideLayout680.xml" ContentType="application/vnd.openxmlformats-officedocument.presentationml.slideLayout+xml"/>
  <Override PartName="/ppt/slideLayouts/slideLayout681.xml" ContentType="application/vnd.openxmlformats-officedocument.presentationml.slideLayout+xml"/>
  <Override PartName="/ppt/slideLayouts/slideLayout682.xml" ContentType="application/vnd.openxmlformats-officedocument.presentationml.slideLayout+xml"/>
  <Override PartName="/ppt/slideLayouts/slideLayout683.xml" ContentType="application/vnd.openxmlformats-officedocument.presentationml.slideLayout+xml"/>
  <Override PartName="/ppt/slideLayouts/slideLayout684.xml" ContentType="application/vnd.openxmlformats-officedocument.presentationml.slideLayout+xml"/>
  <Override PartName="/ppt/slideLayouts/slideLayout685.xml" ContentType="application/vnd.openxmlformats-officedocument.presentationml.slideLayout+xml"/>
  <Override PartName="/ppt/slideLayouts/slideLayout686.xml" ContentType="application/vnd.openxmlformats-officedocument.presentationml.slideLayout+xml"/>
  <Override PartName="/ppt/slideLayouts/slideLayout687.xml" ContentType="application/vnd.openxmlformats-officedocument.presentationml.slideLayout+xml"/>
  <Override PartName="/ppt/slideLayouts/slideLayout688.xml" ContentType="application/vnd.openxmlformats-officedocument.presentationml.slideLayout+xml"/>
  <Override PartName="/ppt/slideLayouts/slideLayout689.xml" ContentType="application/vnd.openxmlformats-officedocument.presentationml.slideLayout+xml"/>
  <Override PartName="/ppt/slideLayouts/slideLayout690.xml" ContentType="application/vnd.openxmlformats-officedocument.presentationml.slideLayout+xml"/>
  <Override PartName="/ppt/slideLayouts/slideLayout691.xml" ContentType="application/vnd.openxmlformats-officedocument.presentationml.slideLayout+xml"/>
  <Override PartName="/ppt/slideLayouts/slideLayout692.xml" ContentType="application/vnd.openxmlformats-officedocument.presentationml.slideLayout+xml"/>
  <Override PartName="/ppt/slideLayouts/slideLayout693.xml" ContentType="application/vnd.openxmlformats-officedocument.presentationml.slideLayout+xml"/>
  <Override PartName="/ppt/slideLayouts/slideLayout694.xml" ContentType="application/vnd.openxmlformats-officedocument.presentationml.slideLayout+xml"/>
  <Override PartName="/ppt/slideLayouts/slideLayout695.xml" ContentType="application/vnd.openxmlformats-officedocument.presentationml.slideLayout+xml"/>
  <Override PartName="/ppt/slideLayouts/slideLayout696.xml" ContentType="application/vnd.openxmlformats-officedocument.presentationml.slideLayout+xml"/>
  <Override PartName="/ppt/slideLayouts/slideLayout697.xml" ContentType="application/vnd.openxmlformats-officedocument.presentationml.slideLayout+xml"/>
  <Override PartName="/ppt/slideLayouts/slideLayout698.xml" ContentType="application/vnd.openxmlformats-officedocument.presentationml.slideLayout+xml"/>
  <Override PartName="/ppt/slideLayouts/slideLayout699.xml" ContentType="application/vnd.openxmlformats-officedocument.presentationml.slideLayout+xml"/>
  <Override PartName="/ppt/slideLayouts/slideLayout700.xml" ContentType="application/vnd.openxmlformats-officedocument.presentationml.slideLayout+xml"/>
  <Override PartName="/ppt/slideLayouts/slideLayout701.xml" ContentType="application/vnd.openxmlformats-officedocument.presentationml.slideLayout+xml"/>
  <Override PartName="/ppt/slideLayouts/slideLayout702.xml" ContentType="application/vnd.openxmlformats-officedocument.presentationml.slideLayout+xml"/>
  <Override PartName="/ppt/slideLayouts/slideLayout703.xml" ContentType="application/vnd.openxmlformats-officedocument.presentationml.slideLayout+xml"/>
  <Override PartName="/ppt/slideLayouts/slideLayout704.xml" ContentType="application/vnd.openxmlformats-officedocument.presentationml.slideLayout+xml"/>
  <Override PartName="/ppt/slideLayouts/slideLayout705.xml" ContentType="application/vnd.openxmlformats-officedocument.presentationml.slideLayout+xml"/>
  <Override PartName="/ppt/slideLayouts/slideLayout706.xml" ContentType="application/vnd.openxmlformats-officedocument.presentationml.slideLayout+xml"/>
  <Override PartName="/ppt/slideLayouts/slideLayout707.xml" ContentType="application/vnd.openxmlformats-officedocument.presentationml.slideLayout+xml"/>
  <Override PartName="/ppt/slideLayouts/slideLayout708.xml" ContentType="application/vnd.openxmlformats-officedocument.presentationml.slideLayout+xml"/>
  <Override PartName="/ppt/slideLayouts/slideLayout709.xml" ContentType="application/vnd.openxmlformats-officedocument.presentationml.slideLayout+xml"/>
  <Override PartName="/ppt/slideLayouts/slideLayout710.xml" ContentType="application/vnd.openxmlformats-officedocument.presentationml.slideLayout+xml"/>
  <Override PartName="/ppt/slideLayouts/slideLayout711.xml" ContentType="application/vnd.openxmlformats-officedocument.presentationml.slideLayout+xml"/>
  <Override PartName="/ppt/slideLayouts/slideLayout712.xml" ContentType="application/vnd.openxmlformats-officedocument.presentationml.slideLayout+xml"/>
  <Override PartName="/ppt/slideLayouts/slideLayout713.xml" ContentType="application/vnd.openxmlformats-officedocument.presentationml.slideLayout+xml"/>
  <Override PartName="/ppt/slideLayouts/slideLayout714.xml" ContentType="application/vnd.openxmlformats-officedocument.presentationml.slideLayout+xml"/>
  <Override PartName="/ppt/slideLayouts/slideLayout715.xml" ContentType="application/vnd.openxmlformats-officedocument.presentationml.slideLayout+xml"/>
  <Override PartName="/ppt/slideLayouts/slideLayout716.xml" ContentType="application/vnd.openxmlformats-officedocument.presentationml.slideLayout+xml"/>
  <Override PartName="/ppt/slideLayouts/slideLayout717.xml" ContentType="application/vnd.openxmlformats-officedocument.presentationml.slideLayout+xml"/>
  <Override PartName="/ppt/slideLayouts/slideLayout718.xml" ContentType="application/vnd.openxmlformats-officedocument.presentationml.slideLayout+xml"/>
  <Override PartName="/ppt/slideLayouts/slideLayout719.xml" ContentType="application/vnd.openxmlformats-officedocument.presentationml.slideLayout+xml"/>
  <Override PartName="/ppt/slideLayouts/slideLayout720.xml" ContentType="application/vnd.openxmlformats-officedocument.presentationml.slideLayout+xml"/>
  <Override PartName="/ppt/slideLayouts/slideLayout721.xml" ContentType="application/vnd.openxmlformats-officedocument.presentationml.slideLayout+xml"/>
  <Override PartName="/ppt/slideLayouts/slideLayout722.xml" ContentType="application/vnd.openxmlformats-officedocument.presentationml.slideLayout+xml"/>
  <Override PartName="/ppt/slideLayouts/slideLayout723.xml" ContentType="application/vnd.openxmlformats-officedocument.presentationml.slideLayout+xml"/>
  <Override PartName="/ppt/slideLayouts/slideLayout724.xml" ContentType="application/vnd.openxmlformats-officedocument.presentationml.slideLayout+xml"/>
  <Override PartName="/ppt/slideLayouts/slideLayout725.xml" ContentType="application/vnd.openxmlformats-officedocument.presentationml.slideLayout+xml"/>
  <Override PartName="/ppt/slideLayouts/slideLayout726.xml" ContentType="application/vnd.openxmlformats-officedocument.presentationml.slideLayout+xml"/>
  <Override PartName="/ppt/slideLayouts/slideLayout727.xml" ContentType="application/vnd.openxmlformats-officedocument.presentationml.slideLayout+xml"/>
  <Override PartName="/ppt/slideLayouts/slideLayout728.xml" ContentType="application/vnd.openxmlformats-officedocument.presentationml.slideLayout+xml"/>
  <Override PartName="/ppt/slideLayouts/slideLayout729.xml" ContentType="application/vnd.openxmlformats-officedocument.presentationml.slideLayout+xml"/>
  <Override PartName="/ppt/slideLayouts/slideLayout730.xml" ContentType="application/vnd.openxmlformats-officedocument.presentationml.slideLayout+xml"/>
  <Override PartName="/ppt/slideLayouts/slideLayout731.xml" ContentType="application/vnd.openxmlformats-officedocument.presentationml.slideLayout+xml"/>
  <Override PartName="/ppt/slideLayouts/slideLayout732.xml" ContentType="application/vnd.openxmlformats-officedocument.presentationml.slideLayout+xml"/>
  <Override PartName="/ppt/slideLayouts/slideLayout733.xml" ContentType="application/vnd.openxmlformats-officedocument.presentationml.slideLayout+xml"/>
  <Override PartName="/ppt/slideLayouts/slideLayout734.xml" ContentType="application/vnd.openxmlformats-officedocument.presentationml.slideLayout+xml"/>
  <Override PartName="/ppt/slideLayouts/slideLayout735.xml" ContentType="application/vnd.openxmlformats-officedocument.presentationml.slideLayout+xml"/>
  <Override PartName="/ppt/slideLayouts/slideLayout736.xml" ContentType="application/vnd.openxmlformats-officedocument.presentationml.slideLayout+xml"/>
  <Override PartName="/ppt/slideLayouts/slideLayout737.xml" ContentType="application/vnd.openxmlformats-officedocument.presentationml.slideLayout+xml"/>
  <Override PartName="/ppt/slideLayouts/slideLayout738.xml" ContentType="application/vnd.openxmlformats-officedocument.presentationml.slideLayout+xml"/>
  <Override PartName="/ppt/slideLayouts/slideLayout739.xml" ContentType="application/vnd.openxmlformats-officedocument.presentationml.slideLayout+xml"/>
  <Override PartName="/ppt/slideLayouts/slideLayout740.xml" ContentType="application/vnd.openxmlformats-officedocument.presentationml.slideLayout+xml"/>
  <Override PartName="/ppt/slideLayouts/slideLayout741.xml" ContentType="application/vnd.openxmlformats-officedocument.presentationml.slideLayout+xml"/>
  <Override PartName="/ppt/slideLayouts/slideLayout742.xml" ContentType="application/vnd.openxmlformats-officedocument.presentationml.slideLayout+xml"/>
  <Override PartName="/ppt/slideLayouts/slideLayout743.xml" ContentType="application/vnd.openxmlformats-officedocument.presentationml.slideLayout+xml"/>
  <Override PartName="/ppt/slideLayouts/slideLayout744.xml" ContentType="application/vnd.openxmlformats-officedocument.presentationml.slideLayout+xml"/>
  <Override PartName="/ppt/slideLayouts/slideLayout745.xml" ContentType="application/vnd.openxmlformats-officedocument.presentationml.slideLayout+xml"/>
  <Override PartName="/ppt/slideLayouts/slideLayout746.xml" ContentType="application/vnd.openxmlformats-officedocument.presentationml.slideLayout+xml"/>
  <Override PartName="/ppt/slideLayouts/slideLayout747.xml" ContentType="application/vnd.openxmlformats-officedocument.presentationml.slideLayout+xml"/>
  <Override PartName="/ppt/slideLayouts/slideLayout748.xml" ContentType="application/vnd.openxmlformats-officedocument.presentationml.slideLayout+xml"/>
  <Override PartName="/ppt/slideLayouts/slideLayout749.xml" ContentType="application/vnd.openxmlformats-officedocument.presentationml.slideLayout+xml"/>
  <Override PartName="/ppt/slideLayouts/slideLayout750.xml" ContentType="application/vnd.openxmlformats-officedocument.presentationml.slideLayout+xml"/>
  <Override PartName="/ppt/slideLayouts/slideLayout751.xml" ContentType="application/vnd.openxmlformats-officedocument.presentationml.slideLayout+xml"/>
  <Override PartName="/ppt/slideLayouts/slideLayout752.xml" ContentType="application/vnd.openxmlformats-officedocument.presentationml.slideLayout+xml"/>
  <Override PartName="/ppt/slideLayouts/slideLayout753.xml" ContentType="application/vnd.openxmlformats-officedocument.presentationml.slideLayout+xml"/>
  <Override PartName="/ppt/slideLayouts/slideLayout754.xml" ContentType="application/vnd.openxmlformats-officedocument.presentationml.slideLayout+xml"/>
  <Override PartName="/ppt/slideLayouts/slideLayout755.xml" ContentType="application/vnd.openxmlformats-officedocument.presentationml.slideLayout+xml"/>
  <Override PartName="/ppt/slideLayouts/slideLayout756.xml" ContentType="application/vnd.openxmlformats-officedocument.presentationml.slideLayout+xml"/>
  <Override PartName="/ppt/slideLayouts/slideLayout757.xml" ContentType="application/vnd.openxmlformats-officedocument.presentationml.slideLayout+xml"/>
  <Override PartName="/ppt/slideLayouts/slideLayout758.xml" ContentType="application/vnd.openxmlformats-officedocument.presentationml.slideLayout+xml"/>
  <Override PartName="/ppt/slideLayouts/slideLayout759.xml" ContentType="application/vnd.openxmlformats-officedocument.presentationml.slideLayout+xml"/>
  <Override PartName="/ppt/slideLayouts/slideLayout760.xml" ContentType="application/vnd.openxmlformats-officedocument.presentationml.slideLayout+xml"/>
  <Override PartName="/ppt/slideLayouts/slideLayout761.xml" ContentType="application/vnd.openxmlformats-officedocument.presentationml.slideLayout+xml"/>
  <Override PartName="/ppt/slideLayouts/slideLayout762.xml" ContentType="application/vnd.openxmlformats-officedocument.presentationml.slideLayout+xml"/>
  <Override PartName="/ppt/slideLayouts/slideLayout763.xml" ContentType="application/vnd.openxmlformats-officedocument.presentationml.slideLayout+xml"/>
  <Override PartName="/ppt/slideLayouts/slideLayout764.xml" ContentType="application/vnd.openxmlformats-officedocument.presentationml.slideLayout+xml"/>
  <Override PartName="/ppt/slideLayouts/slideLayout765.xml" ContentType="application/vnd.openxmlformats-officedocument.presentationml.slideLayout+xml"/>
  <Override PartName="/ppt/slideLayouts/slideLayout766.xml" ContentType="application/vnd.openxmlformats-officedocument.presentationml.slideLayout+xml"/>
  <Override PartName="/ppt/slideLayouts/slideLayout767.xml" ContentType="application/vnd.openxmlformats-officedocument.presentationml.slideLayout+xml"/>
  <Override PartName="/ppt/slideLayouts/slideLayout768.xml" ContentType="application/vnd.openxmlformats-officedocument.presentationml.slideLayout+xml"/>
  <Override PartName="/ppt/slideLayouts/slideLayout769.xml" ContentType="application/vnd.openxmlformats-officedocument.presentationml.slideLayout+xml"/>
  <Override PartName="/ppt/slideLayouts/slideLayout770.xml" ContentType="application/vnd.openxmlformats-officedocument.presentationml.slideLayout+xml"/>
  <Override PartName="/ppt/slideLayouts/slideLayout771.xml" ContentType="application/vnd.openxmlformats-officedocument.presentationml.slideLayout+xml"/>
  <Override PartName="/ppt/slideLayouts/slideLayout772.xml" ContentType="application/vnd.openxmlformats-officedocument.presentationml.slideLayout+xml"/>
  <Override PartName="/ppt/slideLayouts/slideLayout773.xml" ContentType="application/vnd.openxmlformats-officedocument.presentationml.slideLayout+xml"/>
  <Override PartName="/ppt/slideLayouts/slideLayout774.xml" ContentType="application/vnd.openxmlformats-officedocument.presentationml.slideLayout+xml"/>
  <Override PartName="/ppt/slideLayouts/slideLayout775.xml" ContentType="application/vnd.openxmlformats-officedocument.presentationml.slideLayout+xml"/>
  <Override PartName="/ppt/slideLayouts/slideLayout776.xml" ContentType="application/vnd.openxmlformats-officedocument.presentationml.slideLayout+xml"/>
  <Override PartName="/ppt/slideLayouts/slideLayout777.xml" ContentType="application/vnd.openxmlformats-officedocument.presentationml.slideLayout+xml"/>
  <Override PartName="/ppt/slideLayouts/slideLayout778.xml" ContentType="application/vnd.openxmlformats-officedocument.presentationml.slideLayout+xml"/>
  <Override PartName="/ppt/slideLayouts/slideLayout779.xml" ContentType="application/vnd.openxmlformats-officedocument.presentationml.slideLayout+xml"/>
  <Override PartName="/ppt/slideLayouts/slideLayout780.xml" ContentType="application/vnd.openxmlformats-officedocument.presentationml.slideLayout+xml"/>
  <Override PartName="/ppt/slideLayouts/slideLayout781.xml" ContentType="application/vnd.openxmlformats-officedocument.presentationml.slideLayout+xml"/>
  <Override PartName="/ppt/slideLayouts/slideLayout782.xml" ContentType="application/vnd.openxmlformats-officedocument.presentationml.slideLayout+xml"/>
  <Override PartName="/ppt/slideLayouts/slideLayout783.xml" ContentType="application/vnd.openxmlformats-officedocument.presentationml.slideLayout+xml"/>
  <Override PartName="/ppt/slideLayouts/slideLayout784.xml" ContentType="application/vnd.openxmlformats-officedocument.presentationml.slideLayout+xml"/>
  <Override PartName="/ppt/slideLayouts/slideLayout785.xml" ContentType="application/vnd.openxmlformats-officedocument.presentationml.slideLayout+xml"/>
  <Override PartName="/ppt/slideLayouts/slideLayout786.xml" ContentType="application/vnd.openxmlformats-officedocument.presentationml.slideLayout+xml"/>
  <Override PartName="/ppt/slideLayouts/slideLayout787.xml" ContentType="application/vnd.openxmlformats-officedocument.presentationml.slideLayout+xml"/>
  <Override PartName="/ppt/slideLayouts/slideLayout788.xml" ContentType="application/vnd.openxmlformats-officedocument.presentationml.slideLayout+xml"/>
  <Override PartName="/ppt/slideLayouts/slideLayout789.xml" ContentType="application/vnd.openxmlformats-officedocument.presentationml.slideLayout+xml"/>
  <Override PartName="/ppt/slideLayouts/slideLayout790.xml" ContentType="application/vnd.openxmlformats-officedocument.presentationml.slideLayout+xml"/>
  <Override PartName="/ppt/slideLayouts/slideLayout791.xml" ContentType="application/vnd.openxmlformats-officedocument.presentationml.slideLayout+xml"/>
  <Override PartName="/ppt/slideLayouts/slideLayout792.xml" ContentType="application/vnd.openxmlformats-officedocument.presentationml.slideLayout+xml"/>
  <Override PartName="/ppt/slideLayouts/slideLayout793.xml" ContentType="application/vnd.openxmlformats-officedocument.presentationml.slideLayout+xml"/>
  <Override PartName="/ppt/slideLayouts/slideLayout794.xml" ContentType="application/vnd.openxmlformats-officedocument.presentationml.slideLayout+xml"/>
  <Override PartName="/ppt/slideLayouts/slideLayout795.xml" ContentType="application/vnd.openxmlformats-officedocument.presentationml.slideLayout+xml"/>
  <Override PartName="/ppt/slideLayouts/slideLayout796.xml" ContentType="application/vnd.openxmlformats-officedocument.presentationml.slideLayout+xml"/>
  <Override PartName="/ppt/slideLayouts/slideLayout797.xml" ContentType="application/vnd.openxmlformats-officedocument.presentationml.slideLayout+xml"/>
  <Override PartName="/ppt/slideLayouts/slideLayout798.xml" ContentType="application/vnd.openxmlformats-officedocument.presentationml.slideLayout+xml"/>
  <Override PartName="/ppt/slideLayouts/slideLayout799.xml" ContentType="application/vnd.openxmlformats-officedocument.presentationml.slideLayout+xml"/>
  <Override PartName="/ppt/slideLayouts/slideLayout800.xml" ContentType="application/vnd.openxmlformats-officedocument.presentationml.slideLayout+xml"/>
  <Override PartName="/ppt/slideLayouts/slideLayout801.xml" ContentType="application/vnd.openxmlformats-officedocument.presentationml.slideLayout+xml"/>
  <Override PartName="/ppt/slideLayouts/slideLayout802.xml" ContentType="application/vnd.openxmlformats-officedocument.presentationml.slideLayout+xml"/>
  <Override PartName="/ppt/slideLayouts/slideLayout803.xml" ContentType="application/vnd.openxmlformats-officedocument.presentationml.slideLayout+xml"/>
  <Override PartName="/ppt/slideLayouts/slideLayout804.xml" ContentType="application/vnd.openxmlformats-officedocument.presentationml.slideLayout+xml"/>
  <Override PartName="/ppt/slideLayouts/slideLayout805.xml" ContentType="application/vnd.openxmlformats-officedocument.presentationml.slideLayout+xml"/>
  <Override PartName="/ppt/slideLayouts/slideLayout806.xml" ContentType="application/vnd.openxmlformats-officedocument.presentationml.slideLayout+xml"/>
  <Override PartName="/ppt/slideLayouts/slideLayout807.xml" ContentType="application/vnd.openxmlformats-officedocument.presentationml.slideLayout+xml"/>
  <Override PartName="/ppt/slideLayouts/slideLayout808.xml" ContentType="application/vnd.openxmlformats-officedocument.presentationml.slideLayout+xml"/>
  <Override PartName="/ppt/slideLayouts/slideLayout809.xml" ContentType="application/vnd.openxmlformats-officedocument.presentationml.slideLayout+xml"/>
  <Override PartName="/ppt/slideLayouts/slideLayout810.xml" ContentType="application/vnd.openxmlformats-officedocument.presentationml.slideLayout+xml"/>
  <Override PartName="/ppt/slideLayouts/slideLayout811.xml" ContentType="application/vnd.openxmlformats-officedocument.presentationml.slideLayout+xml"/>
  <Override PartName="/ppt/slideLayouts/slideLayout812.xml" ContentType="application/vnd.openxmlformats-officedocument.presentationml.slideLayout+xml"/>
  <Override PartName="/ppt/slideLayouts/slideLayout813.xml" ContentType="application/vnd.openxmlformats-officedocument.presentationml.slideLayout+xml"/>
  <Override PartName="/ppt/theme/theme13.xml" ContentType="application/vnd.openxmlformats-officedocument.theme+xml"/>
  <Override PartName="/ppt/slideLayouts/slideLayout814.xml" ContentType="application/vnd.openxmlformats-officedocument.presentationml.slideLayout+xml"/>
  <Override PartName="/ppt/slideLayouts/slideLayout815.xml" ContentType="application/vnd.openxmlformats-officedocument.presentationml.slideLayout+xml"/>
  <Override PartName="/ppt/slideLayouts/slideLayout816.xml" ContentType="application/vnd.openxmlformats-officedocument.presentationml.slideLayout+xml"/>
  <Override PartName="/ppt/slideLayouts/slideLayout817.xml" ContentType="application/vnd.openxmlformats-officedocument.presentationml.slideLayout+xml"/>
  <Override PartName="/ppt/slideLayouts/slideLayout818.xml" ContentType="application/vnd.openxmlformats-officedocument.presentationml.slideLayout+xml"/>
  <Override PartName="/ppt/slideLayouts/slideLayout819.xml" ContentType="application/vnd.openxmlformats-officedocument.presentationml.slideLayout+xml"/>
  <Override PartName="/ppt/slideLayouts/slideLayout820.xml" ContentType="application/vnd.openxmlformats-officedocument.presentationml.slideLayout+xml"/>
  <Override PartName="/ppt/slideLayouts/slideLayout821.xml" ContentType="application/vnd.openxmlformats-officedocument.presentationml.slideLayout+xml"/>
  <Override PartName="/ppt/slideLayouts/slideLayout822.xml" ContentType="application/vnd.openxmlformats-officedocument.presentationml.slideLayout+xml"/>
  <Override PartName="/ppt/slideLayouts/slideLayout823.xml" ContentType="application/vnd.openxmlformats-officedocument.presentationml.slideLayout+xml"/>
  <Override PartName="/ppt/slideLayouts/slideLayout824.xml" ContentType="application/vnd.openxmlformats-officedocument.presentationml.slideLayout+xml"/>
  <Override PartName="/ppt/slideLayouts/slideLayout825.xml" ContentType="application/vnd.openxmlformats-officedocument.presentationml.slideLayout+xml"/>
  <Override PartName="/ppt/slideLayouts/slideLayout826.xml" ContentType="application/vnd.openxmlformats-officedocument.presentationml.slideLayout+xml"/>
  <Override PartName="/ppt/theme/theme14.xml" ContentType="application/vnd.openxmlformats-officedocument.theme+xml"/>
  <Override PartName="/ppt/slideLayouts/slideLayout827.xml" ContentType="application/vnd.openxmlformats-officedocument.presentationml.slideLayout+xml"/>
  <Override PartName="/ppt/slideLayouts/slideLayout828.xml" ContentType="application/vnd.openxmlformats-officedocument.presentationml.slideLayout+xml"/>
  <Override PartName="/ppt/slideLayouts/slideLayout829.xml" ContentType="application/vnd.openxmlformats-officedocument.presentationml.slideLayout+xml"/>
  <Override PartName="/ppt/slideLayouts/slideLayout830.xml" ContentType="application/vnd.openxmlformats-officedocument.presentationml.slideLayout+xml"/>
  <Override PartName="/ppt/slideLayouts/slideLayout831.xml" ContentType="application/vnd.openxmlformats-officedocument.presentationml.slideLayout+xml"/>
  <Override PartName="/ppt/slideLayouts/slideLayout832.xml" ContentType="application/vnd.openxmlformats-officedocument.presentationml.slideLayout+xml"/>
  <Override PartName="/ppt/slideLayouts/slideLayout833.xml" ContentType="application/vnd.openxmlformats-officedocument.presentationml.slideLayout+xml"/>
  <Override PartName="/ppt/slideLayouts/slideLayout834.xml" ContentType="application/vnd.openxmlformats-officedocument.presentationml.slideLayout+xml"/>
  <Override PartName="/ppt/slideLayouts/slideLayout835.xml" ContentType="application/vnd.openxmlformats-officedocument.presentationml.slideLayout+xml"/>
  <Override PartName="/ppt/slideLayouts/slideLayout836.xml" ContentType="application/vnd.openxmlformats-officedocument.presentationml.slideLayout+xml"/>
  <Override PartName="/ppt/slideLayouts/slideLayout837.xml" ContentType="application/vnd.openxmlformats-officedocument.presentationml.slideLayout+xml"/>
  <Override PartName="/ppt/slideLayouts/slideLayout838.xml" ContentType="application/vnd.openxmlformats-officedocument.presentationml.slideLayout+xml"/>
  <Override PartName="/ppt/slideLayouts/slideLayout839.xml" ContentType="application/vnd.openxmlformats-officedocument.presentationml.slideLayout+xml"/>
  <Override PartName="/ppt/slideLayouts/slideLayout840.xml" ContentType="application/vnd.openxmlformats-officedocument.presentationml.slideLayout+xml"/>
  <Override PartName="/ppt/theme/theme15.xml" ContentType="application/vnd.openxmlformats-officedocument.theme+xml"/>
  <Override PartName="/ppt/slideLayouts/slideLayout841.xml" ContentType="application/vnd.openxmlformats-officedocument.presentationml.slideLayout+xml"/>
  <Override PartName="/ppt/slideLayouts/slideLayout842.xml" ContentType="application/vnd.openxmlformats-officedocument.presentationml.slideLayout+xml"/>
  <Override PartName="/ppt/slideLayouts/slideLayout843.xml" ContentType="application/vnd.openxmlformats-officedocument.presentationml.slideLayout+xml"/>
  <Override PartName="/ppt/slideLayouts/slideLayout844.xml" ContentType="application/vnd.openxmlformats-officedocument.presentationml.slideLayout+xml"/>
  <Override PartName="/ppt/slideLayouts/slideLayout845.xml" ContentType="application/vnd.openxmlformats-officedocument.presentationml.slideLayout+xml"/>
  <Override PartName="/ppt/slideLayouts/slideLayout846.xml" ContentType="application/vnd.openxmlformats-officedocument.presentationml.slideLayout+xml"/>
  <Override PartName="/ppt/slideLayouts/slideLayout847.xml" ContentType="application/vnd.openxmlformats-officedocument.presentationml.slideLayout+xml"/>
  <Override PartName="/ppt/slideLayouts/slideLayout848.xml" ContentType="application/vnd.openxmlformats-officedocument.presentationml.slideLayout+xml"/>
  <Override PartName="/ppt/slideLayouts/slideLayout849.xml" ContentType="application/vnd.openxmlformats-officedocument.presentationml.slideLayout+xml"/>
  <Override PartName="/ppt/slideLayouts/slideLayout850.xml" ContentType="application/vnd.openxmlformats-officedocument.presentationml.slideLayout+xml"/>
  <Override PartName="/ppt/slideLayouts/slideLayout851.xml" ContentType="application/vnd.openxmlformats-officedocument.presentationml.slideLayout+xml"/>
  <Override PartName="/ppt/theme/theme16.xml" ContentType="application/vnd.openxmlformats-officedocument.theme+xml"/>
  <Override PartName="/ppt/slideLayouts/slideLayout852.xml" ContentType="application/vnd.openxmlformats-officedocument.presentationml.slideLayout+xml"/>
  <Override PartName="/ppt/slideLayouts/slideLayout853.xml" ContentType="application/vnd.openxmlformats-officedocument.presentationml.slideLayout+xml"/>
  <Override PartName="/ppt/slideLayouts/slideLayout854.xml" ContentType="application/vnd.openxmlformats-officedocument.presentationml.slideLayout+xml"/>
  <Override PartName="/ppt/slideLayouts/slideLayout855.xml" ContentType="application/vnd.openxmlformats-officedocument.presentationml.slideLayout+xml"/>
  <Override PartName="/ppt/slideLayouts/slideLayout856.xml" ContentType="application/vnd.openxmlformats-officedocument.presentationml.slideLayout+xml"/>
  <Override PartName="/ppt/slideLayouts/slideLayout857.xml" ContentType="application/vnd.openxmlformats-officedocument.presentationml.slideLayout+xml"/>
  <Override PartName="/ppt/slideLayouts/slideLayout858.xml" ContentType="application/vnd.openxmlformats-officedocument.presentationml.slideLayout+xml"/>
  <Override PartName="/ppt/slideLayouts/slideLayout859.xml" ContentType="application/vnd.openxmlformats-officedocument.presentationml.slideLayout+xml"/>
  <Override PartName="/ppt/slideLayouts/slideLayout860.xml" ContentType="application/vnd.openxmlformats-officedocument.presentationml.slideLayout+xml"/>
  <Override PartName="/ppt/slideLayouts/slideLayout861.xml" ContentType="application/vnd.openxmlformats-officedocument.presentationml.slideLayout+xml"/>
  <Override PartName="/ppt/slideLayouts/slideLayout862.xml" ContentType="application/vnd.openxmlformats-officedocument.presentationml.slideLayout+xml"/>
  <Override PartName="/ppt/slideLayouts/slideLayout863.xml" ContentType="application/vnd.openxmlformats-officedocument.presentationml.slideLayout+xml"/>
  <Override PartName="/ppt/slideLayouts/slideLayout864.xml" ContentType="application/vnd.openxmlformats-officedocument.presentationml.slideLayout+xml"/>
  <Override PartName="/ppt/theme/theme17.xml" ContentType="application/vnd.openxmlformats-officedocument.theme+xml"/>
  <Override PartName="/ppt/slideLayouts/slideLayout865.xml" ContentType="application/vnd.openxmlformats-officedocument.presentationml.slideLayout+xml"/>
  <Override PartName="/ppt/slideLayouts/slideLayout866.xml" ContentType="application/vnd.openxmlformats-officedocument.presentationml.slideLayout+xml"/>
  <Override PartName="/ppt/slideLayouts/slideLayout867.xml" ContentType="application/vnd.openxmlformats-officedocument.presentationml.slideLayout+xml"/>
  <Override PartName="/ppt/slideLayouts/slideLayout868.xml" ContentType="application/vnd.openxmlformats-officedocument.presentationml.slideLayout+xml"/>
  <Override PartName="/ppt/slideLayouts/slideLayout869.xml" ContentType="application/vnd.openxmlformats-officedocument.presentationml.slideLayout+xml"/>
  <Override PartName="/ppt/slideLayouts/slideLayout870.xml" ContentType="application/vnd.openxmlformats-officedocument.presentationml.slideLayout+xml"/>
  <Override PartName="/ppt/slideLayouts/slideLayout871.xml" ContentType="application/vnd.openxmlformats-officedocument.presentationml.slideLayout+xml"/>
  <Override PartName="/ppt/slideLayouts/slideLayout872.xml" ContentType="application/vnd.openxmlformats-officedocument.presentationml.slideLayout+xml"/>
  <Override PartName="/ppt/slideLayouts/slideLayout873.xml" ContentType="application/vnd.openxmlformats-officedocument.presentationml.slideLayout+xml"/>
  <Override PartName="/ppt/slideLayouts/slideLayout874.xml" ContentType="application/vnd.openxmlformats-officedocument.presentationml.slideLayout+xml"/>
  <Override PartName="/ppt/slideLayouts/slideLayout875.xml" ContentType="application/vnd.openxmlformats-officedocument.presentationml.slideLayout+xml"/>
  <Override PartName="/ppt/theme/theme18.xml" ContentType="application/vnd.openxmlformats-officedocument.theme+xml"/>
  <Override PartName="/ppt/slideLayouts/slideLayout876.xml" ContentType="application/vnd.openxmlformats-officedocument.presentationml.slideLayout+xml"/>
  <Override PartName="/ppt/slideLayouts/slideLayout877.xml" ContentType="application/vnd.openxmlformats-officedocument.presentationml.slideLayout+xml"/>
  <Override PartName="/ppt/slideLayouts/slideLayout878.xml" ContentType="application/vnd.openxmlformats-officedocument.presentationml.slideLayout+xml"/>
  <Override PartName="/ppt/slideLayouts/slideLayout879.xml" ContentType="application/vnd.openxmlformats-officedocument.presentationml.slideLayout+xml"/>
  <Override PartName="/ppt/slideLayouts/slideLayout880.xml" ContentType="application/vnd.openxmlformats-officedocument.presentationml.slideLayout+xml"/>
  <Override PartName="/ppt/slideLayouts/slideLayout881.xml" ContentType="application/vnd.openxmlformats-officedocument.presentationml.slideLayout+xml"/>
  <Override PartName="/ppt/slideLayouts/slideLayout882.xml" ContentType="application/vnd.openxmlformats-officedocument.presentationml.slideLayout+xml"/>
  <Override PartName="/ppt/slideLayouts/slideLayout883.xml" ContentType="application/vnd.openxmlformats-officedocument.presentationml.slideLayout+xml"/>
  <Override PartName="/ppt/slideLayouts/slideLayout884.xml" ContentType="application/vnd.openxmlformats-officedocument.presentationml.slideLayout+xml"/>
  <Override PartName="/ppt/slideLayouts/slideLayout885.xml" ContentType="application/vnd.openxmlformats-officedocument.presentationml.slideLayout+xml"/>
  <Override PartName="/ppt/slideLayouts/slideLayout886.xml" ContentType="application/vnd.openxmlformats-officedocument.presentationml.slideLayout+xml"/>
  <Override PartName="/ppt/theme/theme19.xml" ContentType="application/vnd.openxmlformats-officedocument.theme+xml"/>
  <Override PartName="/ppt/slideLayouts/slideLayout887.xml" ContentType="application/vnd.openxmlformats-officedocument.presentationml.slideLayout+xml"/>
  <Override PartName="/ppt/theme/theme20.xml" ContentType="application/vnd.openxmlformats-officedocument.theme+xml"/>
  <Override PartName="/ppt/slideLayouts/slideLayout888.xml" ContentType="application/vnd.openxmlformats-officedocument.presentationml.slideLayout+xml"/>
  <Override PartName="/ppt/slideLayouts/slideLayout889.xml" ContentType="application/vnd.openxmlformats-officedocument.presentationml.slideLayout+xml"/>
  <Override PartName="/ppt/slideLayouts/slideLayout890.xml" ContentType="application/vnd.openxmlformats-officedocument.presentationml.slideLayout+xml"/>
  <Override PartName="/ppt/slideLayouts/slideLayout891.xml" ContentType="application/vnd.openxmlformats-officedocument.presentationml.slideLayout+xml"/>
  <Override PartName="/ppt/slideLayouts/slideLayout892.xml" ContentType="application/vnd.openxmlformats-officedocument.presentationml.slideLayout+xml"/>
  <Override PartName="/ppt/slideLayouts/slideLayout893.xml" ContentType="application/vnd.openxmlformats-officedocument.presentationml.slideLayout+xml"/>
  <Override PartName="/ppt/slideLayouts/slideLayout894.xml" ContentType="application/vnd.openxmlformats-officedocument.presentationml.slideLayout+xml"/>
  <Override PartName="/ppt/slideLayouts/slideLayout895.xml" ContentType="application/vnd.openxmlformats-officedocument.presentationml.slideLayout+xml"/>
  <Override PartName="/ppt/slideLayouts/slideLayout896.xml" ContentType="application/vnd.openxmlformats-officedocument.presentationml.slideLayout+xml"/>
  <Override PartName="/ppt/slideLayouts/slideLayout897.xml" ContentType="application/vnd.openxmlformats-officedocument.presentationml.slideLayout+xml"/>
  <Override PartName="/ppt/slideLayouts/slideLayout898.xml" ContentType="application/vnd.openxmlformats-officedocument.presentationml.slideLayout+xml"/>
  <Override PartName="/ppt/theme/theme21.xml" ContentType="application/vnd.openxmlformats-officedocument.theme+xml"/>
  <Override PartName="/ppt/slideLayouts/slideLayout899.xml" ContentType="application/vnd.openxmlformats-officedocument.presentationml.slideLayout+xml"/>
  <Override PartName="/ppt/slideLayouts/slideLayout900.xml" ContentType="application/vnd.openxmlformats-officedocument.presentationml.slideLayout+xml"/>
  <Override PartName="/ppt/slideLayouts/slideLayout901.xml" ContentType="application/vnd.openxmlformats-officedocument.presentationml.slideLayout+xml"/>
  <Override PartName="/ppt/slideLayouts/slideLayout902.xml" ContentType="application/vnd.openxmlformats-officedocument.presentationml.slideLayout+xml"/>
  <Override PartName="/ppt/slideLayouts/slideLayout903.xml" ContentType="application/vnd.openxmlformats-officedocument.presentationml.slideLayout+xml"/>
  <Override PartName="/ppt/slideLayouts/slideLayout904.xml" ContentType="application/vnd.openxmlformats-officedocument.presentationml.slideLayout+xml"/>
  <Override PartName="/ppt/slideLayouts/slideLayout905.xml" ContentType="application/vnd.openxmlformats-officedocument.presentationml.slideLayout+xml"/>
  <Override PartName="/ppt/slideLayouts/slideLayout906.xml" ContentType="application/vnd.openxmlformats-officedocument.presentationml.slideLayout+xml"/>
  <Override PartName="/ppt/slideLayouts/slideLayout907.xml" ContentType="application/vnd.openxmlformats-officedocument.presentationml.slideLayout+xml"/>
  <Override PartName="/ppt/slideLayouts/slideLayout908.xml" ContentType="application/vnd.openxmlformats-officedocument.presentationml.slideLayout+xml"/>
  <Override PartName="/ppt/slideLayouts/slideLayout909.xml" ContentType="application/vnd.openxmlformats-officedocument.presentationml.slideLayout+xml"/>
  <Override PartName="/ppt/theme/theme22.xml" ContentType="application/vnd.openxmlformats-officedocument.theme+xml"/>
  <Override PartName="/ppt/slideLayouts/slideLayout910.xml" ContentType="application/vnd.openxmlformats-officedocument.presentationml.slideLayout+xml"/>
  <Override PartName="/ppt/theme/theme23.xml" ContentType="application/vnd.openxmlformats-officedocument.theme+xml"/>
  <Override PartName="/ppt/slideLayouts/slideLayout911.xml" ContentType="application/vnd.openxmlformats-officedocument.presentationml.slideLayout+xml"/>
  <Override PartName="/ppt/slideLayouts/slideLayout912.xml" ContentType="application/vnd.openxmlformats-officedocument.presentationml.slideLayout+xml"/>
  <Override PartName="/ppt/slideLayouts/slideLayout913.xml" ContentType="application/vnd.openxmlformats-officedocument.presentationml.slideLayout+xml"/>
  <Override PartName="/ppt/slideLayouts/slideLayout914.xml" ContentType="application/vnd.openxmlformats-officedocument.presentationml.slideLayout+xml"/>
  <Override PartName="/ppt/slideLayouts/slideLayout915.xml" ContentType="application/vnd.openxmlformats-officedocument.presentationml.slideLayout+xml"/>
  <Override PartName="/ppt/slideLayouts/slideLayout916.xml" ContentType="application/vnd.openxmlformats-officedocument.presentationml.slideLayout+xml"/>
  <Override PartName="/ppt/slideLayouts/slideLayout917.xml" ContentType="application/vnd.openxmlformats-officedocument.presentationml.slideLayout+xml"/>
  <Override PartName="/ppt/slideLayouts/slideLayout918.xml" ContentType="application/vnd.openxmlformats-officedocument.presentationml.slideLayout+xml"/>
  <Override PartName="/ppt/slideLayouts/slideLayout919.xml" ContentType="application/vnd.openxmlformats-officedocument.presentationml.slideLayout+xml"/>
  <Override PartName="/ppt/slideLayouts/slideLayout920.xml" ContentType="application/vnd.openxmlformats-officedocument.presentationml.slideLayout+xml"/>
  <Override PartName="/ppt/slideLayouts/slideLayout921.xml" ContentType="application/vnd.openxmlformats-officedocument.presentationml.slideLayout+xml"/>
  <Override PartName="/ppt/theme/theme24.xml" ContentType="application/vnd.openxmlformats-officedocument.theme+xml"/>
  <Override PartName="/ppt/slideLayouts/slideLayout922.xml" ContentType="application/vnd.openxmlformats-officedocument.presentationml.slideLayout+xml"/>
  <Override PartName="/ppt/slideLayouts/slideLayout923.xml" ContentType="application/vnd.openxmlformats-officedocument.presentationml.slideLayout+xml"/>
  <Override PartName="/ppt/slideLayouts/slideLayout924.xml" ContentType="application/vnd.openxmlformats-officedocument.presentationml.slideLayout+xml"/>
  <Override PartName="/ppt/slideLayouts/slideLayout925.xml" ContentType="application/vnd.openxmlformats-officedocument.presentationml.slideLayout+xml"/>
  <Override PartName="/ppt/slideLayouts/slideLayout926.xml" ContentType="application/vnd.openxmlformats-officedocument.presentationml.slideLayout+xml"/>
  <Override PartName="/ppt/slideLayouts/slideLayout927.xml" ContentType="application/vnd.openxmlformats-officedocument.presentationml.slideLayout+xml"/>
  <Override PartName="/ppt/slideLayouts/slideLayout928.xml" ContentType="application/vnd.openxmlformats-officedocument.presentationml.slideLayout+xml"/>
  <Override PartName="/ppt/slideLayouts/slideLayout929.xml" ContentType="application/vnd.openxmlformats-officedocument.presentationml.slideLayout+xml"/>
  <Override PartName="/ppt/slideLayouts/slideLayout930.xml" ContentType="application/vnd.openxmlformats-officedocument.presentationml.slideLayout+xml"/>
  <Override PartName="/ppt/slideLayouts/slideLayout931.xml" ContentType="application/vnd.openxmlformats-officedocument.presentationml.slideLayout+xml"/>
  <Override PartName="/ppt/slideLayouts/slideLayout932.xml" ContentType="application/vnd.openxmlformats-officedocument.presentationml.slideLayout+xml"/>
  <Override PartName="/ppt/theme/theme25.xml" ContentType="application/vnd.openxmlformats-officedocument.theme+xml"/>
  <Override PartName="/ppt/slideLayouts/slideLayout933.xml" ContentType="application/vnd.openxmlformats-officedocument.presentationml.slideLayout+xml"/>
  <Override PartName="/ppt/slideLayouts/slideLayout934.xml" ContentType="application/vnd.openxmlformats-officedocument.presentationml.slideLayout+xml"/>
  <Override PartName="/ppt/slideLayouts/slideLayout935.xml" ContentType="application/vnd.openxmlformats-officedocument.presentationml.slideLayout+xml"/>
  <Override PartName="/ppt/slideLayouts/slideLayout936.xml" ContentType="application/vnd.openxmlformats-officedocument.presentationml.slideLayout+xml"/>
  <Override PartName="/ppt/slideLayouts/slideLayout937.xml" ContentType="application/vnd.openxmlformats-officedocument.presentationml.slideLayout+xml"/>
  <Override PartName="/ppt/slideLayouts/slideLayout938.xml" ContentType="application/vnd.openxmlformats-officedocument.presentationml.slideLayout+xml"/>
  <Override PartName="/ppt/slideLayouts/slideLayout939.xml" ContentType="application/vnd.openxmlformats-officedocument.presentationml.slideLayout+xml"/>
  <Override PartName="/ppt/slideLayouts/slideLayout940.xml" ContentType="application/vnd.openxmlformats-officedocument.presentationml.slideLayout+xml"/>
  <Override PartName="/ppt/slideLayouts/slideLayout941.xml" ContentType="application/vnd.openxmlformats-officedocument.presentationml.slideLayout+xml"/>
  <Override PartName="/ppt/slideLayouts/slideLayout942.xml" ContentType="application/vnd.openxmlformats-officedocument.presentationml.slideLayout+xml"/>
  <Override PartName="/ppt/slideLayouts/slideLayout943.xml" ContentType="application/vnd.openxmlformats-officedocument.presentationml.slideLayout+xml"/>
  <Override PartName="/ppt/theme/theme26.xml" ContentType="application/vnd.openxmlformats-officedocument.theme+xml"/>
  <Override PartName="/ppt/slideLayouts/slideLayout944.xml" ContentType="application/vnd.openxmlformats-officedocument.presentationml.slideLayout+xml"/>
  <Override PartName="/ppt/slideLayouts/slideLayout945.xml" ContentType="application/vnd.openxmlformats-officedocument.presentationml.slideLayout+xml"/>
  <Override PartName="/ppt/slideLayouts/slideLayout946.xml" ContentType="application/vnd.openxmlformats-officedocument.presentationml.slideLayout+xml"/>
  <Override PartName="/ppt/slideLayouts/slideLayout947.xml" ContentType="application/vnd.openxmlformats-officedocument.presentationml.slideLayout+xml"/>
  <Override PartName="/ppt/slideLayouts/slideLayout948.xml" ContentType="application/vnd.openxmlformats-officedocument.presentationml.slideLayout+xml"/>
  <Override PartName="/ppt/slideLayouts/slideLayout949.xml" ContentType="application/vnd.openxmlformats-officedocument.presentationml.slideLayout+xml"/>
  <Override PartName="/ppt/slideLayouts/slideLayout950.xml" ContentType="application/vnd.openxmlformats-officedocument.presentationml.slideLayout+xml"/>
  <Override PartName="/ppt/slideLayouts/slideLayout951.xml" ContentType="application/vnd.openxmlformats-officedocument.presentationml.slideLayout+xml"/>
  <Override PartName="/ppt/slideLayouts/slideLayout952.xml" ContentType="application/vnd.openxmlformats-officedocument.presentationml.slideLayout+xml"/>
  <Override PartName="/ppt/slideLayouts/slideLayout953.xml" ContentType="application/vnd.openxmlformats-officedocument.presentationml.slideLayout+xml"/>
  <Override PartName="/ppt/slideLayouts/slideLayout954.xml" ContentType="application/vnd.openxmlformats-officedocument.presentationml.slideLayout+xml"/>
  <Override PartName="/ppt/slideLayouts/slideLayout955.xml" ContentType="application/vnd.openxmlformats-officedocument.presentationml.slideLayout+xml"/>
  <Override PartName="/ppt/slideLayouts/slideLayout956.xml" ContentType="application/vnd.openxmlformats-officedocument.presentationml.slideLayout+xml"/>
  <Override PartName="/ppt/theme/theme27.xml" ContentType="application/vnd.openxmlformats-officedocument.theme+xml"/>
  <Override PartName="/ppt/slideLayouts/slideLayout957.xml" ContentType="application/vnd.openxmlformats-officedocument.presentationml.slideLayout+xml"/>
  <Override PartName="/ppt/slideLayouts/slideLayout958.xml" ContentType="application/vnd.openxmlformats-officedocument.presentationml.slideLayout+xml"/>
  <Override PartName="/ppt/slideLayouts/slideLayout959.xml" ContentType="application/vnd.openxmlformats-officedocument.presentationml.slideLayout+xml"/>
  <Override PartName="/ppt/slideLayouts/slideLayout960.xml" ContentType="application/vnd.openxmlformats-officedocument.presentationml.slideLayout+xml"/>
  <Override PartName="/ppt/slideLayouts/slideLayout961.xml" ContentType="application/vnd.openxmlformats-officedocument.presentationml.slideLayout+xml"/>
  <Override PartName="/ppt/slideLayouts/slideLayout962.xml" ContentType="application/vnd.openxmlformats-officedocument.presentationml.slideLayout+xml"/>
  <Override PartName="/ppt/slideLayouts/slideLayout963.xml" ContentType="application/vnd.openxmlformats-officedocument.presentationml.slideLayout+xml"/>
  <Override PartName="/ppt/slideLayouts/slideLayout964.xml" ContentType="application/vnd.openxmlformats-officedocument.presentationml.slideLayout+xml"/>
  <Override PartName="/ppt/slideLayouts/slideLayout965.xml" ContentType="application/vnd.openxmlformats-officedocument.presentationml.slideLayout+xml"/>
  <Override PartName="/ppt/slideLayouts/slideLayout966.xml" ContentType="application/vnd.openxmlformats-officedocument.presentationml.slideLayout+xml"/>
  <Override PartName="/ppt/slideLayouts/slideLayout967.xml" ContentType="application/vnd.openxmlformats-officedocument.presentationml.slideLayout+xml"/>
  <Override PartName="/ppt/theme/theme28.xml" ContentType="application/vnd.openxmlformats-officedocument.theme+xml"/>
  <Override PartName="/ppt/slideLayouts/slideLayout968.xml" ContentType="application/vnd.openxmlformats-officedocument.presentationml.slideLayout+xml"/>
  <Override PartName="/ppt/theme/theme29.xml" ContentType="application/vnd.openxmlformats-officedocument.theme+xml"/>
  <Override PartName="/ppt/slideLayouts/slideLayout969.xml" ContentType="application/vnd.openxmlformats-officedocument.presentationml.slideLayout+xml"/>
  <Override PartName="/ppt/slideLayouts/slideLayout970.xml" ContentType="application/vnd.openxmlformats-officedocument.presentationml.slideLayout+xml"/>
  <Override PartName="/ppt/slideLayouts/slideLayout971.xml" ContentType="application/vnd.openxmlformats-officedocument.presentationml.slideLayout+xml"/>
  <Override PartName="/ppt/slideLayouts/slideLayout972.xml" ContentType="application/vnd.openxmlformats-officedocument.presentationml.slideLayout+xml"/>
  <Override PartName="/ppt/slideLayouts/slideLayout973.xml" ContentType="application/vnd.openxmlformats-officedocument.presentationml.slideLayout+xml"/>
  <Override PartName="/ppt/slideLayouts/slideLayout974.xml" ContentType="application/vnd.openxmlformats-officedocument.presentationml.slideLayout+xml"/>
  <Override PartName="/ppt/slideLayouts/slideLayout975.xml" ContentType="application/vnd.openxmlformats-officedocument.presentationml.slideLayout+xml"/>
  <Override PartName="/ppt/slideLayouts/slideLayout976.xml" ContentType="application/vnd.openxmlformats-officedocument.presentationml.slideLayout+xml"/>
  <Override PartName="/ppt/slideLayouts/slideLayout977.xml" ContentType="application/vnd.openxmlformats-officedocument.presentationml.slideLayout+xml"/>
  <Override PartName="/ppt/slideLayouts/slideLayout978.xml" ContentType="application/vnd.openxmlformats-officedocument.presentationml.slideLayout+xml"/>
  <Override PartName="/ppt/slideLayouts/slideLayout979.xml" ContentType="application/vnd.openxmlformats-officedocument.presentationml.slideLayout+xml"/>
  <Override PartName="/ppt/theme/theme30.xml" ContentType="application/vnd.openxmlformats-officedocument.theme+xml"/>
  <Override PartName="/ppt/slideLayouts/slideLayout980.xml" ContentType="application/vnd.openxmlformats-officedocument.presentationml.slideLayout+xml"/>
  <Override PartName="/ppt/slideLayouts/slideLayout981.xml" ContentType="application/vnd.openxmlformats-officedocument.presentationml.slideLayout+xml"/>
  <Override PartName="/ppt/slideLayouts/slideLayout982.xml" ContentType="application/vnd.openxmlformats-officedocument.presentationml.slideLayout+xml"/>
  <Override PartName="/ppt/slideLayouts/slideLayout983.xml" ContentType="application/vnd.openxmlformats-officedocument.presentationml.slideLayout+xml"/>
  <Override PartName="/ppt/slideLayouts/slideLayout984.xml" ContentType="application/vnd.openxmlformats-officedocument.presentationml.slideLayout+xml"/>
  <Override PartName="/ppt/slideLayouts/slideLayout985.xml" ContentType="application/vnd.openxmlformats-officedocument.presentationml.slideLayout+xml"/>
  <Override PartName="/ppt/slideLayouts/slideLayout986.xml" ContentType="application/vnd.openxmlformats-officedocument.presentationml.slideLayout+xml"/>
  <Override PartName="/ppt/slideLayouts/slideLayout987.xml" ContentType="application/vnd.openxmlformats-officedocument.presentationml.slideLayout+xml"/>
  <Override PartName="/ppt/slideLayouts/slideLayout988.xml" ContentType="application/vnd.openxmlformats-officedocument.presentationml.slideLayout+xml"/>
  <Override PartName="/ppt/slideLayouts/slideLayout989.xml" ContentType="application/vnd.openxmlformats-officedocument.presentationml.slideLayout+xml"/>
  <Override PartName="/ppt/slideLayouts/slideLayout990.xml" ContentType="application/vnd.openxmlformats-officedocument.presentationml.slideLayout+xml"/>
  <Override PartName="/ppt/slideLayouts/slideLayout991.xml" ContentType="application/vnd.openxmlformats-officedocument.presentationml.slideLayout+xml"/>
  <Override PartName="/ppt/theme/theme31.xml" ContentType="application/vnd.openxmlformats-officedocument.theme+xml"/>
  <Override PartName="/ppt/slideLayouts/slideLayout992.xml" ContentType="application/vnd.openxmlformats-officedocument.presentationml.slideLayout+xml"/>
  <Override PartName="/ppt/slideLayouts/slideLayout993.xml" ContentType="application/vnd.openxmlformats-officedocument.presentationml.slideLayout+xml"/>
  <Override PartName="/ppt/slideLayouts/slideLayout994.xml" ContentType="application/vnd.openxmlformats-officedocument.presentationml.slideLayout+xml"/>
  <Override PartName="/ppt/slideLayouts/slideLayout995.xml" ContentType="application/vnd.openxmlformats-officedocument.presentationml.slideLayout+xml"/>
  <Override PartName="/ppt/slideLayouts/slideLayout996.xml" ContentType="application/vnd.openxmlformats-officedocument.presentationml.slideLayout+xml"/>
  <Override PartName="/ppt/slideLayouts/slideLayout997.xml" ContentType="application/vnd.openxmlformats-officedocument.presentationml.slideLayout+xml"/>
  <Override PartName="/ppt/slideLayouts/slideLayout998.xml" ContentType="application/vnd.openxmlformats-officedocument.presentationml.slideLayout+xml"/>
  <Override PartName="/ppt/slideLayouts/slideLayout999.xml" ContentType="application/vnd.openxmlformats-officedocument.presentationml.slideLayout+xml"/>
  <Override PartName="/ppt/slideLayouts/slideLayout1000.xml" ContentType="application/vnd.openxmlformats-officedocument.presentationml.slideLayout+xml"/>
  <Override PartName="/ppt/slideLayouts/slideLayout1001.xml" ContentType="application/vnd.openxmlformats-officedocument.presentationml.slideLayout+xml"/>
  <Override PartName="/ppt/slideLayouts/slideLayout1002.xml" ContentType="application/vnd.openxmlformats-officedocument.presentationml.slideLayout+xml"/>
  <Override PartName="/ppt/slideLayouts/slideLayout1003.xml" ContentType="application/vnd.openxmlformats-officedocument.presentationml.slideLayout+xml"/>
  <Override PartName="/ppt/slideLayouts/slideLayout1004.xml" ContentType="application/vnd.openxmlformats-officedocument.presentationml.slideLayout+xml"/>
  <Override PartName="/ppt/theme/theme32.xml" ContentType="application/vnd.openxmlformats-officedocument.theme+xml"/>
  <Override PartName="/ppt/slideLayouts/slideLayout1005.xml" ContentType="application/vnd.openxmlformats-officedocument.presentationml.slideLayout+xml"/>
  <Override PartName="/ppt/slideLayouts/slideLayout1006.xml" ContentType="application/vnd.openxmlformats-officedocument.presentationml.slideLayout+xml"/>
  <Override PartName="/ppt/slideLayouts/slideLayout1007.xml" ContentType="application/vnd.openxmlformats-officedocument.presentationml.slideLayout+xml"/>
  <Override PartName="/ppt/slideLayouts/slideLayout1008.xml" ContentType="application/vnd.openxmlformats-officedocument.presentationml.slideLayout+xml"/>
  <Override PartName="/ppt/slideLayouts/slideLayout1009.xml" ContentType="application/vnd.openxmlformats-officedocument.presentationml.slideLayout+xml"/>
  <Override PartName="/ppt/slideLayouts/slideLayout1010.xml" ContentType="application/vnd.openxmlformats-officedocument.presentationml.slideLayout+xml"/>
  <Override PartName="/ppt/slideLayouts/slideLayout1011.xml" ContentType="application/vnd.openxmlformats-officedocument.presentationml.slideLayout+xml"/>
  <Override PartName="/ppt/slideLayouts/slideLayout1012.xml" ContentType="application/vnd.openxmlformats-officedocument.presentationml.slideLayout+xml"/>
  <Override PartName="/ppt/slideLayouts/slideLayout1013.xml" ContentType="application/vnd.openxmlformats-officedocument.presentationml.slideLayout+xml"/>
  <Override PartName="/ppt/slideLayouts/slideLayout1014.xml" ContentType="application/vnd.openxmlformats-officedocument.presentationml.slideLayout+xml"/>
  <Override PartName="/ppt/slideLayouts/slideLayout1015.xml" ContentType="application/vnd.openxmlformats-officedocument.presentationml.slideLayout+xml"/>
  <Override PartName="/ppt/theme/theme33.xml" ContentType="application/vnd.openxmlformats-officedocument.theme+xml"/>
  <Override PartName="/ppt/slideLayouts/slideLayout1016.xml" ContentType="application/vnd.openxmlformats-officedocument.presentationml.slideLayout+xml"/>
  <Override PartName="/ppt/slideLayouts/slideLayout1017.xml" ContentType="application/vnd.openxmlformats-officedocument.presentationml.slideLayout+xml"/>
  <Override PartName="/ppt/slideLayouts/slideLayout1018.xml" ContentType="application/vnd.openxmlformats-officedocument.presentationml.slideLayout+xml"/>
  <Override PartName="/ppt/slideLayouts/slideLayout1019.xml" ContentType="application/vnd.openxmlformats-officedocument.presentationml.slideLayout+xml"/>
  <Override PartName="/ppt/slideLayouts/slideLayout1020.xml" ContentType="application/vnd.openxmlformats-officedocument.presentationml.slideLayout+xml"/>
  <Override PartName="/ppt/slideLayouts/slideLayout1021.xml" ContentType="application/vnd.openxmlformats-officedocument.presentationml.slideLayout+xml"/>
  <Override PartName="/ppt/slideLayouts/slideLayout1022.xml" ContentType="application/vnd.openxmlformats-officedocument.presentationml.slideLayout+xml"/>
  <Override PartName="/ppt/slideLayouts/slideLayout1023.xml" ContentType="application/vnd.openxmlformats-officedocument.presentationml.slideLayout+xml"/>
  <Override PartName="/ppt/slideLayouts/slideLayout1024.xml" ContentType="application/vnd.openxmlformats-officedocument.presentationml.slideLayout+xml"/>
  <Override PartName="/ppt/slideLayouts/slideLayout1025.xml" ContentType="application/vnd.openxmlformats-officedocument.presentationml.slideLayout+xml"/>
  <Override PartName="/ppt/slideLayouts/slideLayout1026.xml" ContentType="application/vnd.openxmlformats-officedocument.presentationml.slideLayout+xml"/>
  <Override PartName="/ppt/theme/theme34.xml" ContentType="application/vnd.openxmlformats-officedocument.theme+xml"/>
  <Override PartName="/ppt/slideLayouts/slideLayout1027.xml" ContentType="application/vnd.openxmlformats-officedocument.presentationml.slideLayout+xml"/>
  <Override PartName="/ppt/theme/theme35.xml" ContentType="application/vnd.openxmlformats-officedocument.theme+xml"/>
  <Override PartName="/ppt/slideLayouts/slideLayout1028.xml" ContentType="application/vnd.openxmlformats-officedocument.presentationml.slideLayout+xml"/>
  <Override PartName="/ppt/slideLayouts/slideLayout1029.xml" ContentType="application/vnd.openxmlformats-officedocument.presentationml.slideLayout+xml"/>
  <Override PartName="/ppt/slideLayouts/slideLayout1030.xml" ContentType="application/vnd.openxmlformats-officedocument.presentationml.slideLayout+xml"/>
  <Override PartName="/ppt/slideLayouts/slideLayout1031.xml" ContentType="application/vnd.openxmlformats-officedocument.presentationml.slideLayout+xml"/>
  <Override PartName="/ppt/slideLayouts/slideLayout1032.xml" ContentType="application/vnd.openxmlformats-officedocument.presentationml.slideLayout+xml"/>
  <Override PartName="/ppt/slideLayouts/slideLayout1033.xml" ContentType="application/vnd.openxmlformats-officedocument.presentationml.slideLayout+xml"/>
  <Override PartName="/ppt/slideLayouts/slideLayout1034.xml" ContentType="application/vnd.openxmlformats-officedocument.presentationml.slideLayout+xml"/>
  <Override PartName="/ppt/slideLayouts/slideLayout1035.xml" ContentType="application/vnd.openxmlformats-officedocument.presentationml.slideLayout+xml"/>
  <Override PartName="/ppt/slideLayouts/slideLayout1036.xml" ContentType="application/vnd.openxmlformats-officedocument.presentationml.slideLayout+xml"/>
  <Override PartName="/ppt/slideLayouts/slideLayout1037.xml" ContentType="application/vnd.openxmlformats-officedocument.presentationml.slideLayout+xml"/>
  <Override PartName="/ppt/slideLayouts/slideLayout1038.xml" ContentType="application/vnd.openxmlformats-officedocument.presentationml.slideLayout+xml"/>
  <Override PartName="/ppt/slideLayouts/slideLayout1039.xml" ContentType="application/vnd.openxmlformats-officedocument.presentationml.slideLayout+xml"/>
  <Override PartName="/ppt/slideLayouts/slideLayout1040.xml" ContentType="application/vnd.openxmlformats-officedocument.presentationml.slideLayout+xml"/>
  <Override PartName="/ppt/theme/theme36.xml" ContentType="application/vnd.openxmlformats-officedocument.theme+xml"/>
  <Override PartName="/ppt/slideLayouts/slideLayout1041.xml" ContentType="application/vnd.openxmlformats-officedocument.presentationml.slideLayout+xml"/>
  <Override PartName="/ppt/slideLayouts/slideLayout1042.xml" ContentType="application/vnd.openxmlformats-officedocument.presentationml.slideLayout+xml"/>
  <Override PartName="/ppt/slideLayouts/slideLayout1043.xml" ContentType="application/vnd.openxmlformats-officedocument.presentationml.slideLayout+xml"/>
  <Override PartName="/ppt/slideLayouts/slideLayout1044.xml" ContentType="application/vnd.openxmlformats-officedocument.presentationml.slideLayout+xml"/>
  <Override PartName="/ppt/slideLayouts/slideLayout1045.xml" ContentType="application/vnd.openxmlformats-officedocument.presentationml.slideLayout+xml"/>
  <Override PartName="/ppt/slideLayouts/slideLayout1046.xml" ContentType="application/vnd.openxmlformats-officedocument.presentationml.slideLayout+xml"/>
  <Override PartName="/ppt/slideLayouts/slideLayout1047.xml" ContentType="application/vnd.openxmlformats-officedocument.presentationml.slideLayout+xml"/>
  <Override PartName="/ppt/slideLayouts/slideLayout1048.xml" ContentType="application/vnd.openxmlformats-officedocument.presentationml.slideLayout+xml"/>
  <Override PartName="/ppt/slideLayouts/slideLayout1049.xml" ContentType="application/vnd.openxmlformats-officedocument.presentationml.slideLayout+xml"/>
  <Override PartName="/ppt/slideLayouts/slideLayout1050.xml" ContentType="application/vnd.openxmlformats-officedocument.presentationml.slideLayout+xml"/>
  <Override PartName="/ppt/slideLayouts/slideLayout1051.xml" ContentType="application/vnd.openxmlformats-officedocument.presentationml.slideLayout+xml"/>
  <Override PartName="/ppt/slideLayouts/slideLayout1052.xml" ContentType="application/vnd.openxmlformats-officedocument.presentationml.slideLayout+xml"/>
  <Override PartName="/ppt/slideLayouts/slideLayout1053.xml" ContentType="application/vnd.openxmlformats-officedocument.presentationml.slideLayout+xml"/>
  <Override PartName="/ppt/theme/theme37.xml" ContentType="application/vnd.openxmlformats-officedocument.theme+xml"/>
  <Override PartName="/ppt/slideLayouts/slideLayout1054.xml" ContentType="application/vnd.openxmlformats-officedocument.presentationml.slideLayout+xml"/>
  <Override PartName="/ppt/slideLayouts/slideLayout1055.xml" ContentType="application/vnd.openxmlformats-officedocument.presentationml.slideLayout+xml"/>
  <Override PartName="/ppt/slideLayouts/slideLayout1056.xml" ContentType="application/vnd.openxmlformats-officedocument.presentationml.slideLayout+xml"/>
  <Override PartName="/ppt/slideLayouts/slideLayout1057.xml" ContentType="application/vnd.openxmlformats-officedocument.presentationml.slideLayout+xml"/>
  <Override PartName="/ppt/slideLayouts/slideLayout1058.xml" ContentType="application/vnd.openxmlformats-officedocument.presentationml.slideLayout+xml"/>
  <Override PartName="/ppt/slideLayouts/slideLayout1059.xml" ContentType="application/vnd.openxmlformats-officedocument.presentationml.slideLayout+xml"/>
  <Override PartName="/ppt/slideLayouts/slideLayout1060.xml" ContentType="application/vnd.openxmlformats-officedocument.presentationml.slideLayout+xml"/>
  <Override PartName="/ppt/slideLayouts/slideLayout1061.xml" ContentType="application/vnd.openxmlformats-officedocument.presentationml.slideLayout+xml"/>
  <Override PartName="/ppt/slideLayouts/slideLayout1062.xml" ContentType="application/vnd.openxmlformats-officedocument.presentationml.slideLayout+xml"/>
  <Override PartName="/ppt/slideLayouts/slideLayout1063.xml" ContentType="application/vnd.openxmlformats-officedocument.presentationml.slideLayout+xml"/>
  <Override PartName="/ppt/slideLayouts/slideLayout1064.xml" ContentType="application/vnd.openxmlformats-officedocument.presentationml.slideLayout+xml"/>
  <Override PartName="/ppt/slideLayouts/slideLayout1065.xml" ContentType="application/vnd.openxmlformats-officedocument.presentationml.slideLayout+xml"/>
  <Override PartName="/ppt/theme/theme38.xml" ContentType="application/vnd.openxmlformats-officedocument.theme+xml"/>
  <Override PartName="/ppt/slideLayouts/slideLayout1066.xml" ContentType="application/vnd.openxmlformats-officedocument.presentationml.slideLayout+xml"/>
  <Override PartName="/ppt/slideLayouts/slideLayout1067.xml" ContentType="application/vnd.openxmlformats-officedocument.presentationml.slideLayout+xml"/>
  <Override PartName="/ppt/slideLayouts/slideLayout1068.xml" ContentType="application/vnd.openxmlformats-officedocument.presentationml.slideLayout+xml"/>
  <Override PartName="/ppt/slideLayouts/slideLayout1069.xml" ContentType="application/vnd.openxmlformats-officedocument.presentationml.slideLayout+xml"/>
  <Override PartName="/ppt/slideLayouts/slideLayout1070.xml" ContentType="application/vnd.openxmlformats-officedocument.presentationml.slideLayout+xml"/>
  <Override PartName="/ppt/slideLayouts/slideLayout1071.xml" ContentType="application/vnd.openxmlformats-officedocument.presentationml.slideLayout+xml"/>
  <Override PartName="/ppt/slideLayouts/slideLayout1072.xml" ContentType="application/vnd.openxmlformats-officedocument.presentationml.slideLayout+xml"/>
  <Override PartName="/ppt/slideLayouts/slideLayout1073.xml" ContentType="application/vnd.openxmlformats-officedocument.presentationml.slideLayout+xml"/>
  <Override PartName="/ppt/slideLayouts/slideLayout1074.xml" ContentType="application/vnd.openxmlformats-officedocument.presentationml.slideLayout+xml"/>
  <Override PartName="/ppt/slideLayouts/slideLayout1075.xml" ContentType="application/vnd.openxmlformats-officedocument.presentationml.slideLayout+xml"/>
  <Override PartName="/ppt/slideLayouts/slideLayout1076.xml" ContentType="application/vnd.openxmlformats-officedocument.presentationml.slideLayout+xml"/>
  <Override PartName="/ppt/theme/theme39.xml" ContentType="application/vnd.openxmlformats-officedocument.theme+xml"/>
  <Override PartName="/ppt/slideLayouts/slideLayout1077.xml" ContentType="application/vnd.openxmlformats-officedocument.presentationml.slideLayout+xml"/>
  <Override PartName="/ppt/theme/theme40.xml" ContentType="application/vnd.openxmlformats-officedocument.theme+xml"/>
  <Override PartName="/ppt/slideLayouts/slideLayout1078.xml" ContentType="application/vnd.openxmlformats-officedocument.presentationml.slideLayout+xml"/>
  <Override PartName="/ppt/slideLayouts/slideLayout1079.xml" ContentType="application/vnd.openxmlformats-officedocument.presentationml.slideLayout+xml"/>
  <Override PartName="/ppt/slideLayouts/slideLayout1080.xml" ContentType="application/vnd.openxmlformats-officedocument.presentationml.slideLayout+xml"/>
  <Override PartName="/ppt/slideLayouts/slideLayout1081.xml" ContentType="application/vnd.openxmlformats-officedocument.presentationml.slideLayout+xml"/>
  <Override PartName="/ppt/slideLayouts/slideLayout1082.xml" ContentType="application/vnd.openxmlformats-officedocument.presentationml.slideLayout+xml"/>
  <Override PartName="/ppt/slideLayouts/slideLayout1083.xml" ContentType="application/vnd.openxmlformats-officedocument.presentationml.slideLayout+xml"/>
  <Override PartName="/ppt/slideLayouts/slideLayout1084.xml" ContentType="application/vnd.openxmlformats-officedocument.presentationml.slideLayout+xml"/>
  <Override PartName="/ppt/slideLayouts/slideLayout1085.xml" ContentType="application/vnd.openxmlformats-officedocument.presentationml.slideLayout+xml"/>
  <Override PartName="/ppt/slideLayouts/slideLayout1086.xml" ContentType="application/vnd.openxmlformats-officedocument.presentationml.slideLayout+xml"/>
  <Override PartName="/ppt/slideLayouts/slideLayout1087.xml" ContentType="application/vnd.openxmlformats-officedocument.presentationml.slideLayout+xml"/>
  <Override PartName="/ppt/slideLayouts/slideLayout1088.xml" ContentType="application/vnd.openxmlformats-officedocument.presentationml.slideLayout+xml"/>
  <Override PartName="/ppt/theme/theme41.xml" ContentType="application/vnd.openxmlformats-officedocument.theme+xml"/>
  <Override PartName="/ppt/slideLayouts/slideLayout1089.xml" ContentType="application/vnd.openxmlformats-officedocument.presentationml.slideLayout+xml"/>
  <Override PartName="/ppt/slideLayouts/slideLayout1090.xml" ContentType="application/vnd.openxmlformats-officedocument.presentationml.slideLayout+xml"/>
  <Override PartName="/ppt/slideLayouts/slideLayout1091.xml" ContentType="application/vnd.openxmlformats-officedocument.presentationml.slideLayout+xml"/>
  <Override PartName="/ppt/slideLayouts/slideLayout1092.xml" ContentType="application/vnd.openxmlformats-officedocument.presentationml.slideLayout+xml"/>
  <Override PartName="/ppt/slideLayouts/slideLayout1093.xml" ContentType="application/vnd.openxmlformats-officedocument.presentationml.slideLayout+xml"/>
  <Override PartName="/ppt/slideLayouts/slideLayout1094.xml" ContentType="application/vnd.openxmlformats-officedocument.presentationml.slideLayout+xml"/>
  <Override PartName="/ppt/slideLayouts/slideLayout1095.xml" ContentType="application/vnd.openxmlformats-officedocument.presentationml.slideLayout+xml"/>
  <Override PartName="/ppt/slideLayouts/slideLayout1096.xml" ContentType="application/vnd.openxmlformats-officedocument.presentationml.slideLayout+xml"/>
  <Override PartName="/ppt/slideLayouts/slideLayout1097.xml" ContentType="application/vnd.openxmlformats-officedocument.presentationml.slideLayout+xml"/>
  <Override PartName="/ppt/slideLayouts/slideLayout1098.xml" ContentType="application/vnd.openxmlformats-officedocument.presentationml.slideLayout+xml"/>
  <Override PartName="/ppt/slideLayouts/slideLayout1099.xml" ContentType="application/vnd.openxmlformats-officedocument.presentationml.slideLayout+xml"/>
  <Override PartName="/ppt/theme/theme42.xml" ContentType="application/vnd.openxmlformats-officedocument.theme+xml"/>
  <Override PartName="/ppt/slideLayouts/slideLayout1100.xml" ContentType="application/vnd.openxmlformats-officedocument.presentationml.slideLayout+xml"/>
  <Override PartName="/ppt/slideLayouts/slideLayout1101.xml" ContentType="application/vnd.openxmlformats-officedocument.presentationml.slideLayout+xml"/>
  <Override PartName="/ppt/slideLayouts/slideLayout1102.xml" ContentType="application/vnd.openxmlformats-officedocument.presentationml.slideLayout+xml"/>
  <Override PartName="/ppt/slideLayouts/slideLayout1103.xml" ContentType="application/vnd.openxmlformats-officedocument.presentationml.slideLayout+xml"/>
  <Override PartName="/ppt/slideLayouts/slideLayout1104.xml" ContentType="application/vnd.openxmlformats-officedocument.presentationml.slideLayout+xml"/>
  <Override PartName="/ppt/slideLayouts/slideLayout1105.xml" ContentType="application/vnd.openxmlformats-officedocument.presentationml.slideLayout+xml"/>
  <Override PartName="/ppt/slideLayouts/slideLayout1106.xml" ContentType="application/vnd.openxmlformats-officedocument.presentationml.slideLayout+xml"/>
  <Override PartName="/ppt/slideLayouts/slideLayout1107.xml" ContentType="application/vnd.openxmlformats-officedocument.presentationml.slideLayout+xml"/>
  <Override PartName="/ppt/slideLayouts/slideLayout1108.xml" ContentType="application/vnd.openxmlformats-officedocument.presentationml.slideLayout+xml"/>
  <Override PartName="/ppt/slideLayouts/slideLayout1109.xml" ContentType="application/vnd.openxmlformats-officedocument.presentationml.slideLayout+xml"/>
  <Override PartName="/ppt/slideLayouts/slideLayout1110.xml" ContentType="application/vnd.openxmlformats-officedocument.presentationml.slideLayout+xml"/>
  <Override PartName="/ppt/theme/theme43.xml" ContentType="application/vnd.openxmlformats-officedocument.theme+xml"/>
  <Override PartName="/ppt/slideLayouts/slideLayout1111.xml" ContentType="application/vnd.openxmlformats-officedocument.presentationml.slideLayout+xml"/>
  <Override PartName="/ppt/slideLayouts/slideLayout1112.xml" ContentType="application/vnd.openxmlformats-officedocument.presentationml.slideLayout+xml"/>
  <Override PartName="/ppt/slideLayouts/slideLayout1113.xml" ContentType="application/vnd.openxmlformats-officedocument.presentationml.slideLayout+xml"/>
  <Override PartName="/ppt/slideLayouts/slideLayout1114.xml" ContentType="application/vnd.openxmlformats-officedocument.presentationml.slideLayout+xml"/>
  <Override PartName="/ppt/slideLayouts/slideLayout1115.xml" ContentType="application/vnd.openxmlformats-officedocument.presentationml.slideLayout+xml"/>
  <Override PartName="/ppt/slideLayouts/slideLayout1116.xml" ContentType="application/vnd.openxmlformats-officedocument.presentationml.slideLayout+xml"/>
  <Override PartName="/ppt/slideLayouts/slideLayout1117.xml" ContentType="application/vnd.openxmlformats-officedocument.presentationml.slideLayout+xml"/>
  <Override PartName="/ppt/slideLayouts/slideLayout1118.xml" ContentType="application/vnd.openxmlformats-officedocument.presentationml.slideLayout+xml"/>
  <Override PartName="/ppt/slideLayouts/slideLayout1119.xml" ContentType="application/vnd.openxmlformats-officedocument.presentationml.slideLayout+xml"/>
  <Override PartName="/ppt/slideLayouts/slideLayout1120.xml" ContentType="application/vnd.openxmlformats-officedocument.presentationml.slideLayout+xml"/>
  <Override PartName="/ppt/slideLayouts/slideLayout1121.xml" ContentType="application/vnd.openxmlformats-officedocument.presentationml.slideLayout+xml"/>
  <Override PartName="/ppt/slideLayouts/slideLayout1122.xml" ContentType="application/vnd.openxmlformats-officedocument.presentationml.slideLayout+xml"/>
  <Override PartName="/ppt/theme/theme44.xml" ContentType="application/vnd.openxmlformats-officedocument.theme+xml"/>
  <Override PartName="/ppt/slideLayouts/slideLayout1123.xml" ContentType="application/vnd.openxmlformats-officedocument.presentationml.slideLayout+xml"/>
  <Override PartName="/ppt/slideLayouts/slideLayout1124.xml" ContentType="application/vnd.openxmlformats-officedocument.presentationml.slideLayout+xml"/>
  <Override PartName="/ppt/slideLayouts/slideLayout1125.xml" ContentType="application/vnd.openxmlformats-officedocument.presentationml.slideLayout+xml"/>
  <Override PartName="/ppt/slideLayouts/slideLayout1126.xml" ContentType="application/vnd.openxmlformats-officedocument.presentationml.slideLayout+xml"/>
  <Override PartName="/ppt/slideLayouts/slideLayout1127.xml" ContentType="application/vnd.openxmlformats-officedocument.presentationml.slideLayout+xml"/>
  <Override PartName="/ppt/slideLayouts/slideLayout1128.xml" ContentType="application/vnd.openxmlformats-officedocument.presentationml.slideLayout+xml"/>
  <Override PartName="/ppt/slideLayouts/slideLayout1129.xml" ContentType="application/vnd.openxmlformats-officedocument.presentationml.slideLayout+xml"/>
  <Override PartName="/ppt/slideLayouts/slideLayout1130.xml" ContentType="application/vnd.openxmlformats-officedocument.presentationml.slideLayout+xml"/>
  <Override PartName="/ppt/slideLayouts/slideLayout1131.xml" ContentType="application/vnd.openxmlformats-officedocument.presentationml.slideLayout+xml"/>
  <Override PartName="/ppt/slideLayouts/slideLayout1132.xml" ContentType="application/vnd.openxmlformats-officedocument.presentationml.slideLayout+xml"/>
  <Override PartName="/ppt/slideLayouts/slideLayout1133.xml" ContentType="application/vnd.openxmlformats-officedocument.presentationml.slideLayout+xml"/>
  <Override PartName="/ppt/theme/theme45.xml" ContentType="application/vnd.openxmlformats-officedocument.theme+xml"/>
  <Override PartName="/ppt/slideLayouts/slideLayout1134.xml" ContentType="application/vnd.openxmlformats-officedocument.presentationml.slideLayout+xml"/>
  <Override PartName="/ppt/slideLayouts/slideLayout1135.xml" ContentType="application/vnd.openxmlformats-officedocument.presentationml.slideLayout+xml"/>
  <Override PartName="/ppt/slideLayouts/slideLayout1136.xml" ContentType="application/vnd.openxmlformats-officedocument.presentationml.slideLayout+xml"/>
  <Override PartName="/ppt/slideLayouts/slideLayout1137.xml" ContentType="application/vnd.openxmlformats-officedocument.presentationml.slideLayout+xml"/>
  <Override PartName="/ppt/slideLayouts/slideLayout1138.xml" ContentType="application/vnd.openxmlformats-officedocument.presentationml.slideLayout+xml"/>
  <Override PartName="/ppt/slideLayouts/slideLayout1139.xml" ContentType="application/vnd.openxmlformats-officedocument.presentationml.slideLayout+xml"/>
  <Override PartName="/ppt/slideLayouts/slideLayout1140.xml" ContentType="application/vnd.openxmlformats-officedocument.presentationml.slideLayout+xml"/>
  <Override PartName="/ppt/slideLayouts/slideLayout1141.xml" ContentType="application/vnd.openxmlformats-officedocument.presentationml.slideLayout+xml"/>
  <Override PartName="/ppt/slideLayouts/slideLayout1142.xml" ContentType="application/vnd.openxmlformats-officedocument.presentationml.slideLayout+xml"/>
  <Override PartName="/ppt/slideLayouts/slideLayout1143.xml" ContentType="application/vnd.openxmlformats-officedocument.presentationml.slideLayout+xml"/>
  <Override PartName="/ppt/slideLayouts/slideLayout1144.xml" ContentType="application/vnd.openxmlformats-officedocument.presentationml.slideLayout+xml"/>
  <Override PartName="/ppt/slideLayouts/slideLayout1145.xml" ContentType="application/vnd.openxmlformats-officedocument.presentationml.slideLayout+xml"/>
  <Override PartName="/ppt/theme/theme46.xml" ContentType="application/vnd.openxmlformats-officedocument.theme+xml"/>
  <Override PartName="/ppt/slideLayouts/slideLayout1146.xml" ContentType="application/vnd.openxmlformats-officedocument.presentationml.slideLayout+xml"/>
  <Override PartName="/ppt/slideLayouts/slideLayout1147.xml" ContentType="application/vnd.openxmlformats-officedocument.presentationml.slideLayout+xml"/>
  <Override PartName="/ppt/slideLayouts/slideLayout1148.xml" ContentType="application/vnd.openxmlformats-officedocument.presentationml.slideLayout+xml"/>
  <Override PartName="/ppt/slideLayouts/slideLayout1149.xml" ContentType="application/vnd.openxmlformats-officedocument.presentationml.slideLayout+xml"/>
  <Override PartName="/ppt/slideLayouts/slideLayout1150.xml" ContentType="application/vnd.openxmlformats-officedocument.presentationml.slideLayout+xml"/>
  <Override PartName="/ppt/slideLayouts/slideLayout1151.xml" ContentType="application/vnd.openxmlformats-officedocument.presentationml.slideLayout+xml"/>
  <Override PartName="/ppt/slideLayouts/slideLayout1152.xml" ContentType="application/vnd.openxmlformats-officedocument.presentationml.slideLayout+xml"/>
  <Override PartName="/ppt/slideLayouts/slideLayout1153.xml" ContentType="application/vnd.openxmlformats-officedocument.presentationml.slideLayout+xml"/>
  <Override PartName="/ppt/slideLayouts/slideLayout1154.xml" ContentType="application/vnd.openxmlformats-officedocument.presentationml.slideLayout+xml"/>
  <Override PartName="/ppt/slideLayouts/slideLayout1155.xml" ContentType="application/vnd.openxmlformats-officedocument.presentationml.slideLayout+xml"/>
  <Override PartName="/ppt/slideLayouts/slideLayout1156.xml" ContentType="application/vnd.openxmlformats-officedocument.presentationml.slideLayout+xml"/>
  <Override PartName="/ppt/theme/theme47.xml" ContentType="application/vnd.openxmlformats-officedocument.theme+xml"/>
  <Override PartName="/ppt/slideLayouts/slideLayout1157.xml" ContentType="application/vnd.openxmlformats-officedocument.presentationml.slideLayout+xml"/>
  <Override PartName="/ppt/slideLayouts/slideLayout1158.xml" ContentType="application/vnd.openxmlformats-officedocument.presentationml.slideLayout+xml"/>
  <Override PartName="/ppt/slideLayouts/slideLayout1159.xml" ContentType="application/vnd.openxmlformats-officedocument.presentationml.slideLayout+xml"/>
  <Override PartName="/ppt/slideLayouts/slideLayout1160.xml" ContentType="application/vnd.openxmlformats-officedocument.presentationml.slideLayout+xml"/>
  <Override PartName="/ppt/slideLayouts/slideLayout1161.xml" ContentType="application/vnd.openxmlformats-officedocument.presentationml.slideLayout+xml"/>
  <Override PartName="/ppt/slideLayouts/slideLayout1162.xml" ContentType="application/vnd.openxmlformats-officedocument.presentationml.slideLayout+xml"/>
  <Override PartName="/ppt/slideLayouts/slideLayout1163.xml" ContentType="application/vnd.openxmlformats-officedocument.presentationml.slideLayout+xml"/>
  <Override PartName="/ppt/slideLayouts/slideLayout1164.xml" ContentType="application/vnd.openxmlformats-officedocument.presentationml.slideLayout+xml"/>
  <Override PartName="/ppt/slideLayouts/slideLayout1165.xml" ContentType="application/vnd.openxmlformats-officedocument.presentationml.slideLayout+xml"/>
  <Override PartName="/ppt/slideLayouts/slideLayout1166.xml" ContentType="application/vnd.openxmlformats-officedocument.presentationml.slideLayout+xml"/>
  <Override PartName="/ppt/slideLayouts/slideLayout1167.xml" ContentType="application/vnd.openxmlformats-officedocument.presentationml.slideLayout+xml"/>
  <Override PartName="/ppt/slideLayouts/slideLayout1168.xml" ContentType="application/vnd.openxmlformats-officedocument.presentationml.slideLayout+xml"/>
  <Override PartName="/ppt/theme/theme48.xml" ContentType="application/vnd.openxmlformats-officedocument.theme+xml"/>
  <Override PartName="/ppt/slideLayouts/slideLayout1169.xml" ContentType="application/vnd.openxmlformats-officedocument.presentationml.slideLayout+xml"/>
  <Override PartName="/ppt/slideLayouts/slideLayout1170.xml" ContentType="application/vnd.openxmlformats-officedocument.presentationml.slideLayout+xml"/>
  <Override PartName="/ppt/slideLayouts/slideLayout1171.xml" ContentType="application/vnd.openxmlformats-officedocument.presentationml.slideLayout+xml"/>
  <Override PartName="/ppt/slideLayouts/slideLayout1172.xml" ContentType="application/vnd.openxmlformats-officedocument.presentationml.slideLayout+xml"/>
  <Override PartName="/ppt/slideLayouts/slideLayout1173.xml" ContentType="application/vnd.openxmlformats-officedocument.presentationml.slideLayout+xml"/>
  <Override PartName="/ppt/slideLayouts/slideLayout1174.xml" ContentType="application/vnd.openxmlformats-officedocument.presentationml.slideLayout+xml"/>
  <Override PartName="/ppt/slideLayouts/slideLayout1175.xml" ContentType="application/vnd.openxmlformats-officedocument.presentationml.slideLayout+xml"/>
  <Override PartName="/ppt/slideLayouts/slideLayout1176.xml" ContentType="application/vnd.openxmlformats-officedocument.presentationml.slideLayout+xml"/>
  <Override PartName="/ppt/slideLayouts/slideLayout1177.xml" ContentType="application/vnd.openxmlformats-officedocument.presentationml.slideLayout+xml"/>
  <Override PartName="/ppt/slideLayouts/slideLayout1178.xml" ContentType="application/vnd.openxmlformats-officedocument.presentationml.slideLayout+xml"/>
  <Override PartName="/ppt/slideLayouts/slideLayout1179.xml" ContentType="application/vnd.openxmlformats-officedocument.presentationml.slideLayout+xml"/>
  <Override PartName="/ppt/theme/theme49.xml" ContentType="application/vnd.openxmlformats-officedocument.theme+xml"/>
  <Override PartName="/ppt/slideLayouts/slideLayout1180.xml" ContentType="application/vnd.openxmlformats-officedocument.presentationml.slideLayout+xml"/>
  <Override PartName="/ppt/slideLayouts/slideLayout1181.xml" ContentType="application/vnd.openxmlformats-officedocument.presentationml.slideLayout+xml"/>
  <Override PartName="/ppt/slideLayouts/slideLayout1182.xml" ContentType="application/vnd.openxmlformats-officedocument.presentationml.slideLayout+xml"/>
  <Override PartName="/ppt/slideLayouts/slideLayout1183.xml" ContentType="application/vnd.openxmlformats-officedocument.presentationml.slideLayout+xml"/>
  <Override PartName="/ppt/slideLayouts/slideLayout1184.xml" ContentType="application/vnd.openxmlformats-officedocument.presentationml.slideLayout+xml"/>
  <Override PartName="/ppt/slideLayouts/slideLayout1185.xml" ContentType="application/vnd.openxmlformats-officedocument.presentationml.slideLayout+xml"/>
  <Override PartName="/ppt/slideLayouts/slideLayout1186.xml" ContentType="application/vnd.openxmlformats-officedocument.presentationml.slideLayout+xml"/>
  <Override PartName="/ppt/slideLayouts/slideLayout1187.xml" ContentType="application/vnd.openxmlformats-officedocument.presentationml.slideLayout+xml"/>
  <Override PartName="/ppt/slideLayouts/slideLayout1188.xml" ContentType="application/vnd.openxmlformats-officedocument.presentationml.slideLayout+xml"/>
  <Override PartName="/ppt/slideLayouts/slideLayout1189.xml" ContentType="application/vnd.openxmlformats-officedocument.presentationml.slideLayout+xml"/>
  <Override PartName="/ppt/slideLayouts/slideLayout1190.xml" ContentType="application/vnd.openxmlformats-officedocument.presentationml.slideLayout+xml"/>
  <Override PartName="/ppt/theme/theme50.xml" ContentType="application/vnd.openxmlformats-officedocument.theme+xml"/>
  <Override PartName="/ppt/slideLayouts/slideLayout1191.xml" ContentType="application/vnd.openxmlformats-officedocument.presentationml.slideLayout+xml"/>
  <Override PartName="/ppt/slideLayouts/slideLayout1192.xml" ContentType="application/vnd.openxmlformats-officedocument.presentationml.slideLayout+xml"/>
  <Override PartName="/ppt/slideLayouts/slideLayout1193.xml" ContentType="application/vnd.openxmlformats-officedocument.presentationml.slideLayout+xml"/>
  <Override PartName="/ppt/slideLayouts/slideLayout1194.xml" ContentType="application/vnd.openxmlformats-officedocument.presentationml.slideLayout+xml"/>
  <Override PartName="/ppt/slideLayouts/slideLayout1195.xml" ContentType="application/vnd.openxmlformats-officedocument.presentationml.slideLayout+xml"/>
  <Override PartName="/ppt/slideLayouts/slideLayout1196.xml" ContentType="application/vnd.openxmlformats-officedocument.presentationml.slideLayout+xml"/>
  <Override PartName="/ppt/slideLayouts/slideLayout1197.xml" ContentType="application/vnd.openxmlformats-officedocument.presentationml.slideLayout+xml"/>
  <Override PartName="/ppt/slideLayouts/slideLayout1198.xml" ContentType="application/vnd.openxmlformats-officedocument.presentationml.slideLayout+xml"/>
  <Override PartName="/ppt/slideLayouts/slideLayout1199.xml" ContentType="application/vnd.openxmlformats-officedocument.presentationml.slideLayout+xml"/>
  <Override PartName="/ppt/slideLayouts/slideLayout1200.xml" ContentType="application/vnd.openxmlformats-officedocument.presentationml.slideLayout+xml"/>
  <Override PartName="/ppt/slideLayouts/slideLayout1201.xml" ContentType="application/vnd.openxmlformats-officedocument.presentationml.slideLayout+xml"/>
  <Override PartName="/ppt/slideLayouts/slideLayout1202.xml" ContentType="application/vnd.openxmlformats-officedocument.presentationml.slideLayout+xml"/>
  <Override PartName="/ppt/slideLayouts/slideLayout1203.xml" ContentType="application/vnd.openxmlformats-officedocument.presentationml.slideLayout+xml"/>
  <Override PartName="/ppt/slideLayouts/slideLayout1204.xml" ContentType="application/vnd.openxmlformats-officedocument.presentationml.slideLayout+xml"/>
  <Override PartName="/ppt/theme/theme51.xml" ContentType="application/vnd.openxmlformats-officedocument.theme+xml"/>
  <Override PartName="/ppt/slideLayouts/slideLayout1205.xml" ContentType="application/vnd.openxmlformats-officedocument.presentationml.slideLayout+xml"/>
  <Override PartName="/ppt/slideLayouts/slideLayout1206.xml" ContentType="application/vnd.openxmlformats-officedocument.presentationml.slideLayout+xml"/>
  <Override PartName="/ppt/slideLayouts/slideLayout1207.xml" ContentType="application/vnd.openxmlformats-officedocument.presentationml.slideLayout+xml"/>
  <Override PartName="/ppt/slideLayouts/slideLayout1208.xml" ContentType="application/vnd.openxmlformats-officedocument.presentationml.slideLayout+xml"/>
  <Override PartName="/ppt/slideLayouts/slideLayout1209.xml" ContentType="application/vnd.openxmlformats-officedocument.presentationml.slideLayout+xml"/>
  <Override PartName="/ppt/slideLayouts/slideLayout1210.xml" ContentType="application/vnd.openxmlformats-officedocument.presentationml.slideLayout+xml"/>
  <Override PartName="/ppt/slideLayouts/slideLayout1211.xml" ContentType="application/vnd.openxmlformats-officedocument.presentationml.slideLayout+xml"/>
  <Override PartName="/ppt/slideLayouts/slideLayout1212.xml" ContentType="application/vnd.openxmlformats-officedocument.presentationml.slideLayout+xml"/>
  <Override PartName="/ppt/slideLayouts/slideLayout1213.xml" ContentType="application/vnd.openxmlformats-officedocument.presentationml.slideLayout+xml"/>
  <Override PartName="/ppt/slideLayouts/slideLayout1214.xml" ContentType="application/vnd.openxmlformats-officedocument.presentationml.slideLayout+xml"/>
  <Override PartName="/ppt/slideLayouts/slideLayout1215.xml" ContentType="application/vnd.openxmlformats-officedocument.presentationml.slideLayout+xml"/>
  <Override PartName="/ppt/theme/theme52.xml" ContentType="application/vnd.openxmlformats-officedocument.theme+xml"/>
  <Override PartName="/ppt/slideLayouts/slideLayout1216.xml" ContentType="application/vnd.openxmlformats-officedocument.presentationml.slideLayout+xml"/>
  <Override PartName="/ppt/slideLayouts/slideLayout1217.xml" ContentType="application/vnd.openxmlformats-officedocument.presentationml.slideLayout+xml"/>
  <Override PartName="/ppt/slideLayouts/slideLayout1218.xml" ContentType="application/vnd.openxmlformats-officedocument.presentationml.slideLayout+xml"/>
  <Override PartName="/ppt/slideLayouts/slideLayout1219.xml" ContentType="application/vnd.openxmlformats-officedocument.presentationml.slideLayout+xml"/>
  <Override PartName="/ppt/slideLayouts/slideLayout1220.xml" ContentType="application/vnd.openxmlformats-officedocument.presentationml.slideLayout+xml"/>
  <Override PartName="/ppt/slideLayouts/slideLayout1221.xml" ContentType="application/vnd.openxmlformats-officedocument.presentationml.slideLayout+xml"/>
  <Override PartName="/ppt/slideLayouts/slideLayout1222.xml" ContentType="application/vnd.openxmlformats-officedocument.presentationml.slideLayout+xml"/>
  <Override PartName="/ppt/slideLayouts/slideLayout1223.xml" ContentType="application/vnd.openxmlformats-officedocument.presentationml.slideLayout+xml"/>
  <Override PartName="/ppt/slideLayouts/slideLayout1224.xml" ContentType="application/vnd.openxmlformats-officedocument.presentationml.slideLayout+xml"/>
  <Override PartName="/ppt/slideLayouts/slideLayout1225.xml" ContentType="application/vnd.openxmlformats-officedocument.presentationml.slideLayout+xml"/>
  <Override PartName="/ppt/slideLayouts/slideLayout1226.xml" ContentType="application/vnd.openxmlformats-officedocument.presentationml.slideLayout+xml"/>
  <Override PartName="/ppt/slideLayouts/slideLayout1227.xml" ContentType="application/vnd.openxmlformats-officedocument.presentationml.slideLayout+xml"/>
  <Override PartName="/ppt/slideLayouts/slideLayout1228.xml" ContentType="application/vnd.openxmlformats-officedocument.presentationml.slideLayout+xml"/>
  <Override PartName="/ppt/theme/theme53.xml" ContentType="application/vnd.openxmlformats-officedocument.theme+xml"/>
  <Override PartName="/ppt/slideLayouts/slideLayout1229.xml" ContentType="application/vnd.openxmlformats-officedocument.presentationml.slideLayout+xml"/>
  <Override PartName="/ppt/slideLayouts/slideLayout1230.xml" ContentType="application/vnd.openxmlformats-officedocument.presentationml.slideLayout+xml"/>
  <Override PartName="/ppt/slideLayouts/slideLayout1231.xml" ContentType="application/vnd.openxmlformats-officedocument.presentationml.slideLayout+xml"/>
  <Override PartName="/ppt/slideLayouts/slideLayout1232.xml" ContentType="application/vnd.openxmlformats-officedocument.presentationml.slideLayout+xml"/>
  <Override PartName="/ppt/slideLayouts/slideLayout1233.xml" ContentType="application/vnd.openxmlformats-officedocument.presentationml.slideLayout+xml"/>
  <Override PartName="/ppt/slideLayouts/slideLayout1234.xml" ContentType="application/vnd.openxmlformats-officedocument.presentationml.slideLayout+xml"/>
  <Override PartName="/ppt/slideLayouts/slideLayout1235.xml" ContentType="application/vnd.openxmlformats-officedocument.presentationml.slideLayout+xml"/>
  <Override PartName="/ppt/slideLayouts/slideLayout1236.xml" ContentType="application/vnd.openxmlformats-officedocument.presentationml.slideLayout+xml"/>
  <Override PartName="/ppt/slideLayouts/slideLayout1237.xml" ContentType="application/vnd.openxmlformats-officedocument.presentationml.slideLayout+xml"/>
  <Override PartName="/ppt/slideLayouts/slideLayout1238.xml" ContentType="application/vnd.openxmlformats-officedocument.presentationml.slideLayout+xml"/>
  <Override PartName="/ppt/slideLayouts/slideLayout1239.xml" ContentType="application/vnd.openxmlformats-officedocument.presentationml.slideLayout+xml"/>
  <Override PartName="/ppt/slideLayouts/slideLayout1240.xml" ContentType="application/vnd.openxmlformats-officedocument.presentationml.slideLayout+xml"/>
  <Override PartName="/ppt/slideLayouts/slideLayout1241.xml" ContentType="application/vnd.openxmlformats-officedocument.presentationml.slideLayout+xml"/>
  <Override PartName="/ppt/theme/theme54.xml" ContentType="application/vnd.openxmlformats-officedocument.theme+xml"/>
  <Override PartName="/ppt/slideLayouts/slideLayout1242.xml" ContentType="application/vnd.openxmlformats-officedocument.presentationml.slideLayout+xml"/>
  <Override PartName="/ppt/slideLayouts/slideLayout1243.xml" ContentType="application/vnd.openxmlformats-officedocument.presentationml.slideLayout+xml"/>
  <Override PartName="/ppt/slideLayouts/slideLayout1244.xml" ContentType="application/vnd.openxmlformats-officedocument.presentationml.slideLayout+xml"/>
  <Override PartName="/ppt/slideLayouts/slideLayout1245.xml" ContentType="application/vnd.openxmlformats-officedocument.presentationml.slideLayout+xml"/>
  <Override PartName="/ppt/slideLayouts/slideLayout1246.xml" ContentType="application/vnd.openxmlformats-officedocument.presentationml.slideLayout+xml"/>
  <Override PartName="/ppt/slideLayouts/slideLayout1247.xml" ContentType="application/vnd.openxmlformats-officedocument.presentationml.slideLayout+xml"/>
  <Override PartName="/ppt/slideLayouts/slideLayout1248.xml" ContentType="application/vnd.openxmlformats-officedocument.presentationml.slideLayout+xml"/>
  <Override PartName="/ppt/slideLayouts/slideLayout1249.xml" ContentType="application/vnd.openxmlformats-officedocument.presentationml.slideLayout+xml"/>
  <Override PartName="/ppt/slideLayouts/slideLayout1250.xml" ContentType="application/vnd.openxmlformats-officedocument.presentationml.slideLayout+xml"/>
  <Override PartName="/ppt/slideLayouts/slideLayout1251.xml" ContentType="application/vnd.openxmlformats-officedocument.presentationml.slideLayout+xml"/>
  <Override PartName="/ppt/slideLayouts/slideLayout1252.xml" ContentType="application/vnd.openxmlformats-officedocument.presentationml.slideLayout+xml"/>
  <Override PartName="/ppt/slideLayouts/slideLayout1253.xml" ContentType="application/vnd.openxmlformats-officedocument.presentationml.slideLayout+xml"/>
  <Override PartName="/ppt/slideLayouts/slideLayout1254.xml" ContentType="application/vnd.openxmlformats-officedocument.presentationml.slideLayout+xml"/>
  <Override PartName="/ppt/theme/theme55.xml" ContentType="application/vnd.openxmlformats-officedocument.theme+xml"/>
  <Override PartName="/ppt/slideLayouts/slideLayout1255.xml" ContentType="application/vnd.openxmlformats-officedocument.presentationml.slideLayout+xml"/>
  <Override PartName="/ppt/slideLayouts/slideLayout1256.xml" ContentType="application/vnd.openxmlformats-officedocument.presentationml.slideLayout+xml"/>
  <Override PartName="/ppt/slideLayouts/slideLayout1257.xml" ContentType="application/vnd.openxmlformats-officedocument.presentationml.slideLayout+xml"/>
  <Override PartName="/ppt/slideLayouts/slideLayout1258.xml" ContentType="application/vnd.openxmlformats-officedocument.presentationml.slideLayout+xml"/>
  <Override PartName="/ppt/slideLayouts/slideLayout1259.xml" ContentType="application/vnd.openxmlformats-officedocument.presentationml.slideLayout+xml"/>
  <Override PartName="/ppt/slideLayouts/slideLayout1260.xml" ContentType="application/vnd.openxmlformats-officedocument.presentationml.slideLayout+xml"/>
  <Override PartName="/ppt/slideLayouts/slideLayout1261.xml" ContentType="application/vnd.openxmlformats-officedocument.presentationml.slideLayout+xml"/>
  <Override PartName="/ppt/slideLayouts/slideLayout1262.xml" ContentType="application/vnd.openxmlformats-officedocument.presentationml.slideLayout+xml"/>
  <Override PartName="/ppt/slideLayouts/slideLayout1263.xml" ContentType="application/vnd.openxmlformats-officedocument.presentationml.slideLayout+xml"/>
  <Override PartName="/ppt/slideLayouts/slideLayout1264.xml" ContentType="application/vnd.openxmlformats-officedocument.presentationml.slideLayout+xml"/>
  <Override PartName="/ppt/slideLayouts/slideLayout1265.xml" ContentType="application/vnd.openxmlformats-officedocument.presentationml.slideLayout+xml"/>
  <Override PartName="/ppt/slideLayouts/slideLayout1266.xml" ContentType="application/vnd.openxmlformats-officedocument.presentationml.slideLayout+xml"/>
  <Override PartName="/ppt/slideLayouts/slideLayout1267.xml" ContentType="application/vnd.openxmlformats-officedocument.presentationml.slideLayout+xml"/>
  <Override PartName="/ppt/theme/theme56.xml" ContentType="application/vnd.openxmlformats-officedocument.theme+xml"/>
  <Override PartName="/ppt/slideLayouts/slideLayout1268.xml" ContentType="application/vnd.openxmlformats-officedocument.presentationml.slideLayout+xml"/>
  <Override PartName="/ppt/slideLayouts/slideLayout1269.xml" ContentType="application/vnd.openxmlformats-officedocument.presentationml.slideLayout+xml"/>
  <Override PartName="/ppt/slideLayouts/slideLayout1270.xml" ContentType="application/vnd.openxmlformats-officedocument.presentationml.slideLayout+xml"/>
  <Override PartName="/ppt/slideLayouts/slideLayout1271.xml" ContentType="application/vnd.openxmlformats-officedocument.presentationml.slideLayout+xml"/>
  <Override PartName="/ppt/slideLayouts/slideLayout1272.xml" ContentType="application/vnd.openxmlformats-officedocument.presentationml.slideLayout+xml"/>
  <Override PartName="/ppt/slideLayouts/slideLayout1273.xml" ContentType="application/vnd.openxmlformats-officedocument.presentationml.slideLayout+xml"/>
  <Override PartName="/ppt/slideLayouts/slideLayout1274.xml" ContentType="application/vnd.openxmlformats-officedocument.presentationml.slideLayout+xml"/>
  <Override PartName="/ppt/slideLayouts/slideLayout1275.xml" ContentType="application/vnd.openxmlformats-officedocument.presentationml.slideLayout+xml"/>
  <Override PartName="/ppt/slideLayouts/slideLayout1276.xml" ContentType="application/vnd.openxmlformats-officedocument.presentationml.slideLayout+xml"/>
  <Override PartName="/ppt/slideLayouts/slideLayout1277.xml" ContentType="application/vnd.openxmlformats-officedocument.presentationml.slideLayout+xml"/>
  <Override PartName="/ppt/slideLayouts/slideLayout1278.xml" ContentType="application/vnd.openxmlformats-officedocument.presentationml.slideLayout+xml"/>
  <Override PartName="/ppt/theme/theme57.xml" ContentType="application/vnd.openxmlformats-officedocument.theme+xml"/>
  <Override PartName="/ppt/slideLayouts/slideLayout1279.xml" ContentType="application/vnd.openxmlformats-officedocument.presentationml.slideLayout+xml"/>
  <Override PartName="/ppt/slideLayouts/slideLayout1280.xml" ContentType="application/vnd.openxmlformats-officedocument.presentationml.slideLayout+xml"/>
  <Override PartName="/ppt/slideLayouts/slideLayout1281.xml" ContentType="application/vnd.openxmlformats-officedocument.presentationml.slideLayout+xml"/>
  <Override PartName="/ppt/slideLayouts/slideLayout1282.xml" ContentType="application/vnd.openxmlformats-officedocument.presentationml.slideLayout+xml"/>
  <Override PartName="/ppt/slideLayouts/slideLayout1283.xml" ContentType="application/vnd.openxmlformats-officedocument.presentationml.slideLayout+xml"/>
  <Override PartName="/ppt/slideLayouts/slideLayout1284.xml" ContentType="application/vnd.openxmlformats-officedocument.presentationml.slideLayout+xml"/>
  <Override PartName="/ppt/slideLayouts/slideLayout1285.xml" ContentType="application/vnd.openxmlformats-officedocument.presentationml.slideLayout+xml"/>
  <Override PartName="/ppt/slideLayouts/slideLayout1286.xml" ContentType="application/vnd.openxmlformats-officedocument.presentationml.slideLayout+xml"/>
  <Override PartName="/ppt/slideLayouts/slideLayout1287.xml" ContentType="application/vnd.openxmlformats-officedocument.presentationml.slideLayout+xml"/>
  <Override PartName="/ppt/slideLayouts/slideLayout1288.xml" ContentType="application/vnd.openxmlformats-officedocument.presentationml.slideLayout+xml"/>
  <Override PartName="/ppt/slideLayouts/slideLayout1289.xml" ContentType="application/vnd.openxmlformats-officedocument.presentationml.slideLayout+xml"/>
  <Override PartName="/ppt/slideLayouts/slideLayout1290.xml" ContentType="application/vnd.openxmlformats-officedocument.presentationml.slideLayout+xml"/>
  <Override PartName="/ppt/slideLayouts/slideLayout1291.xml" ContentType="application/vnd.openxmlformats-officedocument.presentationml.slideLayout+xml"/>
  <Override PartName="/ppt/theme/theme58.xml" ContentType="application/vnd.openxmlformats-officedocument.theme+xml"/>
  <Override PartName="/ppt/slideLayouts/slideLayout1292.xml" ContentType="application/vnd.openxmlformats-officedocument.presentationml.slideLayout+xml"/>
  <Override PartName="/ppt/theme/theme59.xml" ContentType="application/vnd.openxmlformats-officedocument.theme+xml"/>
  <Override PartName="/ppt/slideLayouts/slideLayout1293.xml" ContentType="application/vnd.openxmlformats-officedocument.presentationml.slideLayout+xml"/>
  <Override PartName="/ppt/slideLayouts/slideLayout1294.xml" ContentType="application/vnd.openxmlformats-officedocument.presentationml.slideLayout+xml"/>
  <Override PartName="/ppt/slideLayouts/slideLayout1295.xml" ContentType="application/vnd.openxmlformats-officedocument.presentationml.slideLayout+xml"/>
  <Override PartName="/ppt/slideLayouts/slideLayout1296.xml" ContentType="application/vnd.openxmlformats-officedocument.presentationml.slideLayout+xml"/>
  <Override PartName="/ppt/slideLayouts/slideLayout1297.xml" ContentType="application/vnd.openxmlformats-officedocument.presentationml.slideLayout+xml"/>
  <Override PartName="/ppt/slideLayouts/slideLayout1298.xml" ContentType="application/vnd.openxmlformats-officedocument.presentationml.slideLayout+xml"/>
  <Override PartName="/ppt/slideLayouts/slideLayout1299.xml" ContentType="application/vnd.openxmlformats-officedocument.presentationml.slideLayout+xml"/>
  <Override PartName="/ppt/slideLayouts/slideLayout1300.xml" ContentType="application/vnd.openxmlformats-officedocument.presentationml.slideLayout+xml"/>
  <Override PartName="/ppt/slideLayouts/slideLayout1301.xml" ContentType="application/vnd.openxmlformats-officedocument.presentationml.slideLayout+xml"/>
  <Override PartName="/ppt/slideLayouts/slideLayout1302.xml" ContentType="application/vnd.openxmlformats-officedocument.presentationml.slideLayout+xml"/>
  <Override PartName="/ppt/slideLayouts/slideLayout1303.xml" ContentType="application/vnd.openxmlformats-officedocument.presentationml.slideLayout+xml"/>
  <Override PartName="/ppt/slideLayouts/slideLayout1304.xml" ContentType="application/vnd.openxmlformats-officedocument.presentationml.slideLayout+xml"/>
  <Override PartName="/ppt/slideLayouts/slideLayout1305.xml" ContentType="application/vnd.openxmlformats-officedocument.presentationml.slideLayout+xml"/>
  <Override PartName="/ppt/slideLayouts/slideLayout1306.xml" ContentType="application/vnd.openxmlformats-officedocument.presentationml.slideLayout+xml"/>
  <Override PartName="/ppt/theme/theme60.xml" ContentType="application/vnd.openxmlformats-officedocument.theme+xml"/>
  <Override PartName="/ppt/slideLayouts/slideLayout1307.xml" ContentType="application/vnd.openxmlformats-officedocument.presentationml.slideLayout+xml"/>
  <Override PartName="/ppt/slideLayouts/slideLayout1308.xml" ContentType="application/vnd.openxmlformats-officedocument.presentationml.slideLayout+xml"/>
  <Override PartName="/ppt/slideLayouts/slideLayout1309.xml" ContentType="application/vnd.openxmlformats-officedocument.presentationml.slideLayout+xml"/>
  <Override PartName="/ppt/slideLayouts/slideLayout1310.xml" ContentType="application/vnd.openxmlformats-officedocument.presentationml.slideLayout+xml"/>
  <Override PartName="/ppt/slideLayouts/slideLayout1311.xml" ContentType="application/vnd.openxmlformats-officedocument.presentationml.slideLayout+xml"/>
  <Override PartName="/ppt/slideLayouts/slideLayout1312.xml" ContentType="application/vnd.openxmlformats-officedocument.presentationml.slideLayout+xml"/>
  <Override PartName="/ppt/slideLayouts/slideLayout1313.xml" ContentType="application/vnd.openxmlformats-officedocument.presentationml.slideLayout+xml"/>
  <Override PartName="/ppt/slideLayouts/slideLayout1314.xml" ContentType="application/vnd.openxmlformats-officedocument.presentationml.slideLayout+xml"/>
  <Override PartName="/ppt/slideLayouts/slideLayout1315.xml" ContentType="application/vnd.openxmlformats-officedocument.presentationml.slideLayout+xml"/>
  <Override PartName="/ppt/slideLayouts/slideLayout1316.xml" ContentType="application/vnd.openxmlformats-officedocument.presentationml.slideLayout+xml"/>
  <Override PartName="/ppt/slideLayouts/slideLayout1317.xml" ContentType="application/vnd.openxmlformats-officedocument.presentationml.slideLayout+xml"/>
  <Override PartName="/ppt/theme/theme61.xml" ContentType="application/vnd.openxmlformats-officedocument.theme+xml"/>
  <Override PartName="/ppt/slideLayouts/slideLayout1318.xml" ContentType="application/vnd.openxmlformats-officedocument.presentationml.slideLayout+xml"/>
  <Override PartName="/ppt/slideLayouts/slideLayout1319.xml" ContentType="application/vnd.openxmlformats-officedocument.presentationml.slideLayout+xml"/>
  <Override PartName="/ppt/slideLayouts/slideLayout1320.xml" ContentType="application/vnd.openxmlformats-officedocument.presentationml.slideLayout+xml"/>
  <Override PartName="/ppt/slideLayouts/slideLayout1321.xml" ContentType="application/vnd.openxmlformats-officedocument.presentationml.slideLayout+xml"/>
  <Override PartName="/ppt/slideLayouts/slideLayout1322.xml" ContentType="application/vnd.openxmlformats-officedocument.presentationml.slideLayout+xml"/>
  <Override PartName="/ppt/slideLayouts/slideLayout1323.xml" ContentType="application/vnd.openxmlformats-officedocument.presentationml.slideLayout+xml"/>
  <Override PartName="/ppt/slideLayouts/slideLayout1324.xml" ContentType="application/vnd.openxmlformats-officedocument.presentationml.slideLayout+xml"/>
  <Override PartName="/ppt/slideLayouts/slideLayout1325.xml" ContentType="application/vnd.openxmlformats-officedocument.presentationml.slideLayout+xml"/>
  <Override PartName="/ppt/slideLayouts/slideLayout1326.xml" ContentType="application/vnd.openxmlformats-officedocument.presentationml.slideLayout+xml"/>
  <Override PartName="/ppt/slideLayouts/slideLayout1327.xml" ContentType="application/vnd.openxmlformats-officedocument.presentationml.slideLayout+xml"/>
  <Override PartName="/ppt/slideLayouts/slideLayout1328.xml" ContentType="application/vnd.openxmlformats-officedocument.presentationml.slideLayout+xml"/>
  <Override PartName="/ppt/slideLayouts/slideLayout1329.xml" ContentType="application/vnd.openxmlformats-officedocument.presentationml.slideLayout+xml"/>
  <Override PartName="/ppt/slideLayouts/slideLayout1330.xml" ContentType="application/vnd.openxmlformats-officedocument.presentationml.slideLayout+xml"/>
  <Override PartName="/ppt/theme/theme62.xml" ContentType="application/vnd.openxmlformats-officedocument.theme+xml"/>
  <Override PartName="/ppt/slideLayouts/slideLayout1331.xml" ContentType="application/vnd.openxmlformats-officedocument.presentationml.slideLayout+xml"/>
  <Override PartName="/ppt/slideLayouts/slideLayout1332.xml" ContentType="application/vnd.openxmlformats-officedocument.presentationml.slideLayout+xml"/>
  <Override PartName="/ppt/slideLayouts/slideLayout1333.xml" ContentType="application/vnd.openxmlformats-officedocument.presentationml.slideLayout+xml"/>
  <Override PartName="/ppt/slideLayouts/slideLayout1334.xml" ContentType="application/vnd.openxmlformats-officedocument.presentationml.slideLayout+xml"/>
  <Override PartName="/ppt/slideLayouts/slideLayout1335.xml" ContentType="application/vnd.openxmlformats-officedocument.presentationml.slideLayout+xml"/>
  <Override PartName="/ppt/slideLayouts/slideLayout1336.xml" ContentType="application/vnd.openxmlformats-officedocument.presentationml.slideLayout+xml"/>
  <Override PartName="/ppt/slideLayouts/slideLayout1337.xml" ContentType="application/vnd.openxmlformats-officedocument.presentationml.slideLayout+xml"/>
  <Override PartName="/ppt/slideLayouts/slideLayout1338.xml" ContentType="application/vnd.openxmlformats-officedocument.presentationml.slideLayout+xml"/>
  <Override PartName="/ppt/slideLayouts/slideLayout1339.xml" ContentType="application/vnd.openxmlformats-officedocument.presentationml.slideLayout+xml"/>
  <Override PartName="/ppt/slideLayouts/slideLayout1340.xml" ContentType="application/vnd.openxmlformats-officedocument.presentationml.slideLayout+xml"/>
  <Override PartName="/ppt/slideLayouts/slideLayout1341.xml" ContentType="application/vnd.openxmlformats-officedocument.presentationml.slideLayout+xml"/>
  <Override PartName="/ppt/theme/theme63.xml" ContentType="application/vnd.openxmlformats-officedocument.theme+xml"/>
  <Override PartName="/ppt/slideLayouts/slideLayout1342.xml" ContentType="application/vnd.openxmlformats-officedocument.presentationml.slideLayout+xml"/>
  <Override PartName="/ppt/slideLayouts/slideLayout1343.xml" ContentType="application/vnd.openxmlformats-officedocument.presentationml.slideLayout+xml"/>
  <Override PartName="/ppt/slideLayouts/slideLayout1344.xml" ContentType="application/vnd.openxmlformats-officedocument.presentationml.slideLayout+xml"/>
  <Override PartName="/ppt/slideLayouts/slideLayout1345.xml" ContentType="application/vnd.openxmlformats-officedocument.presentationml.slideLayout+xml"/>
  <Override PartName="/ppt/slideLayouts/slideLayout1346.xml" ContentType="application/vnd.openxmlformats-officedocument.presentationml.slideLayout+xml"/>
  <Override PartName="/ppt/slideLayouts/slideLayout1347.xml" ContentType="application/vnd.openxmlformats-officedocument.presentationml.slideLayout+xml"/>
  <Override PartName="/ppt/slideLayouts/slideLayout1348.xml" ContentType="application/vnd.openxmlformats-officedocument.presentationml.slideLayout+xml"/>
  <Override PartName="/ppt/slideLayouts/slideLayout1349.xml" ContentType="application/vnd.openxmlformats-officedocument.presentationml.slideLayout+xml"/>
  <Override PartName="/ppt/slideLayouts/slideLayout1350.xml" ContentType="application/vnd.openxmlformats-officedocument.presentationml.slideLayout+xml"/>
  <Override PartName="/ppt/slideLayouts/slideLayout1351.xml" ContentType="application/vnd.openxmlformats-officedocument.presentationml.slideLayout+xml"/>
  <Override PartName="/ppt/slideLayouts/slideLayout1352.xml" ContentType="application/vnd.openxmlformats-officedocument.presentationml.slideLayout+xml"/>
  <Override PartName="/ppt/theme/theme64.xml" ContentType="application/vnd.openxmlformats-officedocument.theme+xml"/>
  <Override PartName="/ppt/slideLayouts/slideLayout1353.xml" ContentType="application/vnd.openxmlformats-officedocument.presentationml.slideLayout+xml"/>
  <Override PartName="/ppt/slideLayouts/slideLayout1354.xml" ContentType="application/vnd.openxmlformats-officedocument.presentationml.slideLayout+xml"/>
  <Override PartName="/ppt/slideLayouts/slideLayout1355.xml" ContentType="application/vnd.openxmlformats-officedocument.presentationml.slideLayout+xml"/>
  <Override PartName="/ppt/slideLayouts/slideLayout1356.xml" ContentType="application/vnd.openxmlformats-officedocument.presentationml.slideLayout+xml"/>
  <Override PartName="/ppt/slideLayouts/slideLayout1357.xml" ContentType="application/vnd.openxmlformats-officedocument.presentationml.slideLayout+xml"/>
  <Override PartName="/ppt/slideLayouts/slideLayout1358.xml" ContentType="application/vnd.openxmlformats-officedocument.presentationml.slideLayout+xml"/>
  <Override PartName="/ppt/slideLayouts/slideLayout1359.xml" ContentType="application/vnd.openxmlformats-officedocument.presentationml.slideLayout+xml"/>
  <Override PartName="/ppt/slideLayouts/slideLayout1360.xml" ContentType="application/vnd.openxmlformats-officedocument.presentationml.slideLayout+xml"/>
  <Override PartName="/ppt/slideLayouts/slideLayout1361.xml" ContentType="application/vnd.openxmlformats-officedocument.presentationml.slideLayout+xml"/>
  <Override PartName="/ppt/slideLayouts/slideLayout1362.xml" ContentType="application/vnd.openxmlformats-officedocument.presentationml.slideLayout+xml"/>
  <Override PartName="/ppt/slideLayouts/slideLayout1363.xml" ContentType="application/vnd.openxmlformats-officedocument.presentationml.slideLayout+xml"/>
  <Override PartName="/ppt/theme/theme65.xml" ContentType="application/vnd.openxmlformats-officedocument.theme+xml"/>
  <Override PartName="/ppt/slideLayouts/slideLayout1364.xml" ContentType="application/vnd.openxmlformats-officedocument.presentationml.slideLayout+xml"/>
  <Override PartName="/ppt/slideLayouts/slideLayout1365.xml" ContentType="application/vnd.openxmlformats-officedocument.presentationml.slideLayout+xml"/>
  <Override PartName="/ppt/slideLayouts/slideLayout1366.xml" ContentType="application/vnd.openxmlformats-officedocument.presentationml.slideLayout+xml"/>
  <Override PartName="/ppt/slideLayouts/slideLayout1367.xml" ContentType="application/vnd.openxmlformats-officedocument.presentationml.slideLayout+xml"/>
  <Override PartName="/ppt/slideLayouts/slideLayout1368.xml" ContentType="application/vnd.openxmlformats-officedocument.presentationml.slideLayout+xml"/>
  <Override PartName="/ppt/slideLayouts/slideLayout1369.xml" ContentType="application/vnd.openxmlformats-officedocument.presentationml.slideLayout+xml"/>
  <Override PartName="/ppt/slideLayouts/slideLayout1370.xml" ContentType="application/vnd.openxmlformats-officedocument.presentationml.slideLayout+xml"/>
  <Override PartName="/ppt/slideLayouts/slideLayout1371.xml" ContentType="application/vnd.openxmlformats-officedocument.presentationml.slideLayout+xml"/>
  <Override PartName="/ppt/slideLayouts/slideLayout1372.xml" ContentType="application/vnd.openxmlformats-officedocument.presentationml.slideLayout+xml"/>
  <Override PartName="/ppt/slideLayouts/slideLayout1373.xml" ContentType="application/vnd.openxmlformats-officedocument.presentationml.slideLayout+xml"/>
  <Override PartName="/ppt/slideLayouts/slideLayout1374.xml" ContentType="application/vnd.openxmlformats-officedocument.presentationml.slideLayout+xml"/>
  <Override PartName="/ppt/theme/theme66.xml" ContentType="application/vnd.openxmlformats-officedocument.theme+xml"/>
  <Override PartName="/ppt/slideLayouts/slideLayout1375.xml" ContentType="application/vnd.openxmlformats-officedocument.presentationml.slideLayout+xml"/>
  <Override PartName="/ppt/slideLayouts/slideLayout1376.xml" ContentType="application/vnd.openxmlformats-officedocument.presentationml.slideLayout+xml"/>
  <Override PartName="/ppt/slideLayouts/slideLayout1377.xml" ContentType="application/vnd.openxmlformats-officedocument.presentationml.slideLayout+xml"/>
  <Override PartName="/ppt/slideLayouts/slideLayout1378.xml" ContentType="application/vnd.openxmlformats-officedocument.presentationml.slideLayout+xml"/>
  <Override PartName="/ppt/slideLayouts/slideLayout1379.xml" ContentType="application/vnd.openxmlformats-officedocument.presentationml.slideLayout+xml"/>
  <Override PartName="/ppt/slideLayouts/slideLayout1380.xml" ContentType="application/vnd.openxmlformats-officedocument.presentationml.slideLayout+xml"/>
  <Override PartName="/ppt/slideLayouts/slideLayout1381.xml" ContentType="application/vnd.openxmlformats-officedocument.presentationml.slideLayout+xml"/>
  <Override PartName="/ppt/slideLayouts/slideLayout1382.xml" ContentType="application/vnd.openxmlformats-officedocument.presentationml.slideLayout+xml"/>
  <Override PartName="/ppt/slideLayouts/slideLayout1383.xml" ContentType="application/vnd.openxmlformats-officedocument.presentationml.slideLayout+xml"/>
  <Override PartName="/ppt/slideLayouts/slideLayout1384.xml" ContentType="application/vnd.openxmlformats-officedocument.presentationml.slideLayout+xml"/>
  <Override PartName="/ppt/slideLayouts/slideLayout1385.xml" ContentType="application/vnd.openxmlformats-officedocument.presentationml.slideLayout+xml"/>
  <Override PartName="/ppt/slideLayouts/slideLayout1386.xml" ContentType="application/vnd.openxmlformats-officedocument.presentationml.slideLayout+xml"/>
  <Override PartName="/ppt/theme/theme67.xml" ContentType="application/vnd.openxmlformats-officedocument.theme+xml"/>
  <Override PartName="/ppt/slideLayouts/slideLayout1387.xml" ContentType="application/vnd.openxmlformats-officedocument.presentationml.slideLayout+xml"/>
  <Override PartName="/ppt/slideLayouts/slideLayout1388.xml" ContentType="application/vnd.openxmlformats-officedocument.presentationml.slideLayout+xml"/>
  <Override PartName="/ppt/slideLayouts/slideLayout1389.xml" ContentType="application/vnd.openxmlformats-officedocument.presentationml.slideLayout+xml"/>
  <Override PartName="/ppt/slideLayouts/slideLayout1390.xml" ContentType="application/vnd.openxmlformats-officedocument.presentationml.slideLayout+xml"/>
  <Override PartName="/ppt/slideLayouts/slideLayout1391.xml" ContentType="application/vnd.openxmlformats-officedocument.presentationml.slideLayout+xml"/>
  <Override PartName="/ppt/slideLayouts/slideLayout1392.xml" ContentType="application/vnd.openxmlformats-officedocument.presentationml.slideLayout+xml"/>
  <Override PartName="/ppt/slideLayouts/slideLayout1393.xml" ContentType="application/vnd.openxmlformats-officedocument.presentationml.slideLayout+xml"/>
  <Override PartName="/ppt/slideLayouts/slideLayout1394.xml" ContentType="application/vnd.openxmlformats-officedocument.presentationml.slideLayout+xml"/>
  <Override PartName="/ppt/slideLayouts/slideLayout1395.xml" ContentType="application/vnd.openxmlformats-officedocument.presentationml.slideLayout+xml"/>
  <Override PartName="/ppt/slideLayouts/slideLayout1396.xml" ContentType="application/vnd.openxmlformats-officedocument.presentationml.slideLayout+xml"/>
  <Override PartName="/ppt/slideLayouts/slideLayout1397.xml" ContentType="application/vnd.openxmlformats-officedocument.presentationml.slideLayout+xml"/>
  <Override PartName="/ppt/slideLayouts/slideLayout1398.xml" ContentType="application/vnd.openxmlformats-officedocument.presentationml.slideLayout+xml"/>
  <Override PartName="/ppt/slideLayouts/slideLayout1399.xml" ContentType="application/vnd.openxmlformats-officedocument.presentationml.slideLayout+xml"/>
  <Override PartName="/ppt/theme/theme68.xml" ContentType="application/vnd.openxmlformats-officedocument.theme+xml"/>
  <Override PartName="/ppt/slideLayouts/slideLayout1400.xml" ContentType="application/vnd.openxmlformats-officedocument.presentationml.slideLayout+xml"/>
  <Override PartName="/ppt/slideLayouts/slideLayout1401.xml" ContentType="application/vnd.openxmlformats-officedocument.presentationml.slideLayout+xml"/>
  <Override PartName="/ppt/slideLayouts/slideLayout1402.xml" ContentType="application/vnd.openxmlformats-officedocument.presentationml.slideLayout+xml"/>
  <Override PartName="/ppt/slideLayouts/slideLayout1403.xml" ContentType="application/vnd.openxmlformats-officedocument.presentationml.slideLayout+xml"/>
  <Override PartName="/ppt/slideLayouts/slideLayout1404.xml" ContentType="application/vnd.openxmlformats-officedocument.presentationml.slideLayout+xml"/>
  <Override PartName="/ppt/slideLayouts/slideLayout1405.xml" ContentType="application/vnd.openxmlformats-officedocument.presentationml.slideLayout+xml"/>
  <Override PartName="/ppt/slideLayouts/slideLayout1406.xml" ContentType="application/vnd.openxmlformats-officedocument.presentationml.slideLayout+xml"/>
  <Override PartName="/ppt/slideLayouts/slideLayout1407.xml" ContentType="application/vnd.openxmlformats-officedocument.presentationml.slideLayout+xml"/>
  <Override PartName="/ppt/slideLayouts/slideLayout1408.xml" ContentType="application/vnd.openxmlformats-officedocument.presentationml.slideLayout+xml"/>
  <Override PartName="/ppt/slideLayouts/slideLayout1409.xml" ContentType="application/vnd.openxmlformats-officedocument.presentationml.slideLayout+xml"/>
  <Override PartName="/ppt/slideLayouts/slideLayout1410.xml" ContentType="application/vnd.openxmlformats-officedocument.presentationml.slideLayout+xml"/>
  <Override PartName="/ppt/theme/theme69.xml" ContentType="application/vnd.openxmlformats-officedocument.theme+xml"/>
  <Override PartName="/ppt/slideLayouts/slideLayout1411.xml" ContentType="application/vnd.openxmlformats-officedocument.presentationml.slideLayout+xml"/>
  <Override PartName="/ppt/theme/theme70.xml" ContentType="application/vnd.openxmlformats-officedocument.theme+xml"/>
  <Override PartName="/ppt/slideLayouts/slideLayout1412.xml" ContentType="application/vnd.openxmlformats-officedocument.presentationml.slideLayout+xml"/>
  <Override PartName="/ppt/slideLayouts/slideLayout1413.xml" ContentType="application/vnd.openxmlformats-officedocument.presentationml.slideLayout+xml"/>
  <Override PartName="/ppt/slideLayouts/slideLayout1414.xml" ContentType="application/vnd.openxmlformats-officedocument.presentationml.slideLayout+xml"/>
  <Override PartName="/ppt/slideLayouts/slideLayout1415.xml" ContentType="application/vnd.openxmlformats-officedocument.presentationml.slideLayout+xml"/>
  <Override PartName="/ppt/slideLayouts/slideLayout1416.xml" ContentType="application/vnd.openxmlformats-officedocument.presentationml.slideLayout+xml"/>
  <Override PartName="/ppt/slideLayouts/slideLayout1417.xml" ContentType="application/vnd.openxmlformats-officedocument.presentationml.slideLayout+xml"/>
  <Override PartName="/ppt/slideLayouts/slideLayout1418.xml" ContentType="application/vnd.openxmlformats-officedocument.presentationml.slideLayout+xml"/>
  <Override PartName="/ppt/slideLayouts/slideLayout1419.xml" ContentType="application/vnd.openxmlformats-officedocument.presentationml.slideLayout+xml"/>
  <Override PartName="/ppt/slideLayouts/slideLayout1420.xml" ContentType="application/vnd.openxmlformats-officedocument.presentationml.slideLayout+xml"/>
  <Override PartName="/ppt/slideLayouts/slideLayout1421.xml" ContentType="application/vnd.openxmlformats-officedocument.presentationml.slideLayout+xml"/>
  <Override PartName="/ppt/slideLayouts/slideLayout1422.xml" ContentType="application/vnd.openxmlformats-officedocument.presentationml.slideLayout+xml"/>
  <Override PartName="/ppt/theme/theme71.xml" ContentType="application/vnd.openxmlformats-officedocument.theme+xml"/>
  <Override PartName="/ppt/slideLayouts/slideLayout1423.xml" ContentType="application/vnd.openxmlformats-officedocument.presentationml.slideLayout+xml"/>
  <Override PartName="/ppt/slideLayouts/slideLayout1424.xml" ContentType="application/vnd.openxmlformats-officedocument.presentationml.slideLayout+xml"/>
  <Override PartName="/ppt/slideLayouts/slideLayout1425.xml" ContentType="application/vnd.openxmlformats-officedocument.presentationml.slideLayout+xml"/>
  <Override PartName="/ppt/slideLayouts/slideLayout1426.xml" ContentType="application/vnd.openxmlformats-officedocument.presentationml.slideLayout+xml"/>
  <Override PartName="/ppt/slideLayouts/slideLayout1427.xml" ContentType="application/vnd.openxmlformats-officedocument.presentationml.slideLayout+xml"/>
  <Override PartName="/ppt/slideLayouts/slideLayout1428.xml" ContentType="application/vnd.openxmlformats-officedocument.presentationml.slideLayout+xml"/>
  <Override PartName="/ppt/slideLayouts/slideLayout1429.xml" ContentType="application/vnd.openxmlformats-officedocument.presentationml.slideLayout+xml"/>
  <Override PartName="/ppt/slideLayouts/slideLayout1430.xml" ContentType="application/vnd.openxmlformats-officedocument.presentationml.slideLayout+xml"/>
  <Override PartName="/ppt/slideLayouts/slideLayout1431.xml" ContentType="application/vnd.openxmlformats-officedocument.presentationml.slideLayout+xml"/>
  <Override PartName="/ppt/slideLayouts/slideLayout1432.xml" ContentType="application/vnd.openxmlformats-officedocument.presentationml.slideLayout+xml"/>
  <Override PartName="/ppt/slideLayouts/slideLayout1433.xml" ContentType="application/vnd.openxmlformats-officedocument.presentationml.slideLayout+xml"/>
  <Override PartName="/ppt/slideLayouts/slideLayout1434.xml" ContentType="application/vnd.openxmlformats-officedocument.presentationml.slideLayout+xml"/>
  <Override PartName="/ppt/slideLayouts/slideLayout1435.xml" ContentType="application/vnd.openxmlformats-officedocument.presentationml.slideLayout+xml"/>
  <Override PartName="/ppt/theme/theme72.xml" ContentType="application/vnd.openxmlformats-officedocument.theme+xml"/>
  <Override PartName="/ppt/slideLayouts/slideLayout1436.xml" ContentType="application/vnd.openxmlformats-officedocument.presentationml.slideLayout+xml"/>
  <Override PartName="/ppt/slideLayouts/slideLayout1437.xml" ContentType="application/vnd.openxmlformats-officedocument.presentationml.slideLayout+xml"/>
  <Override PartName="/ppt/slideLayouts/slideLayout1438.xml" ContentType="application/vnd.openxmlformats-officedocument.presentationml.slideLayout+xml"/>
  <Override PartName="/ppt/slideLayouts/slideLayout1439.xml" ContentType="application/vnd.openxmlformats-officedocument.presentationml.slideLayout+xml"/>
  <Override PartName="/ppt/slideLayouts/slideLayout1440.xml" ContentType="application/vnd.openxmlformats-officedocument.presentationml.slideLayout+xml"/>
  <Override PartName="/ppt/slideLayouts/slideLayout1441.xml" ContentType="application/vnd.openxmlformats-officedocument.presentationml.slideLayout+xml"/>
  <Override PartName="/ppt/slideLayouts/slideLayout1442.xml" ContentType="application/vnd.openxmlformats-officedocument.presentationml.slideLayout+xml"/>
  <Override PartName="/ppt/slideLayouts/slideLayout1443.xml" ContentType="application/vnd.openxmlformats-officedocument.presentationml.slideLayout+xml"/>
  <Override PartName="/ppt/slideLayouts/slideLayout1444.xml" ContentType="application/vnd.openxmlformats-officedocument.presentationml.slideLayout+xml"/>
  <Override PartName="/ppt/slideLayouts/slideLayout1445.xml" ContentType="application/vnd.openxmlformats-officedocument.presentationml.slideLayout+xml"/>
  <Override PartName="/ppt/slideLayouts/slideLayout1446.xml" ContentType="application/vnd.openxmlformats-officedocument.presentationml.slideLayout+xml"/>
  <Override PartName="/ppt/theme/theme73.xml" ContentType="application/vnd.openxmlformats-officedocument.theme+xml"/>
  <Override PartName="/ppt/slideLayouts/slideLayout1447.xml" ContentType="application/vnd.openxmlformats-officedocument.presentationml.slideLayout+xml"/>
  <Override PartName="/ppt/slideLayouts/slideLayout1448.xml" ContentType="application/vnd.openxmlformats-officedocument.presentationml.slideLayout+xml"/>
  <Override PartName="/ppt/slideLayouts/slideLayout1449.xml" ContentType="application/vnd.openxmlformats-officedocument.presentationml.slideLayout+xml"/>
  <Override PartName="/ppt/slideLayouts/slideLayout1450.xml" ContentType="application/vnd.openxmlformats-officedocument.presentationml.slideLayout+xml"/>
  <Override PartName="/ppt/slideLayouts/slideLayout1451.xml" ContentType="application/vnd.openxmlformats-officedocument.presentationml.slideLayout+xml"/>
  <Override PartName="/ppt/slideLayouts/slideLayout1452.xml" ContentType="application/vnd.openxmlformats-officedocument.presentationml.slideLayout+xml"/>
  <Override PartName="/ppt/slideLayouts/slideLayout1453.xml" ContentType="application/vnd.openxmlformats-officedocument.presentationml.slideLayout+xml"/>
  <Override PartName="/ppt/slideLayouts/slideLayout1454.xml" ContentType="application/vnd.openxmlformats-officedocument.presentationml.slideLayout+xml"/>
  <Override PartName="/ppt/slideLayouts/slideLayout1455.xml" ContentType="application/vnd.openxmlformats-officedocument.presentationml.slideLayout+xml"/>
  <Override PartName="/ppt/slideLayouts/slideLayout1456.xml" ContentType="application/vnd.openxmlformats-officedocument.presentationml.slideLayout+xml"/>
  <Override PartName="/ppt/slideLayouts/slideLayout1457.xml" ContentType="application/vnd.openxmlformats-officedocument.presentationml.slideLayout+xml"/>
  <Override PartName="/ppt/slideLayouts/slideLayout1458.xml" ContentType="application/vnd.openxmlformats-officedocument.presentationml.slideLayout+xml"/>
  <Override PartName="/ppt/slideLayouts/slideLayout1459.xml" ContentType="application/vnd.openxmlformats-officedocument.presentationml.slideLayout+xml"/>
  <Override PartName="/ppt/slideLayouts/slideLayout1460.xml" ContentType="application/vnd.openxmlformats-officedocument.presentationml.slideLayout+xml"/>
  <Override PartName="/ppt/slideLayouts/slideLayout1461.xml" ContentType="application/vnd.openxmlformats-officedocument.presentationml.slideLayout+xml"/>
  <Override PartName="/ppt/slideLayouts/slideLayout1462.xml" ContentType="application/vnd.openxmlformats-officedocument.presentationml.slideLayout+xml"/>
  <Override PartName="/ppt/slideLayouts/slideLayout1463.xml" ContentType="application/vnd.openxmlformats-officedocument.presentationml.slideLayout+xml"/>
  <Override PartName="/ppt/slideLayouts/slideLayout1464.xml" ContentType="application/vnd.openxmlformats-officedocument.presentationml.slideLayout+xml"/>
  <Override PartName="/ppt/slideLayouts/slideLayout1465.xml" ContentType="application/vnd.openxmlformats-officedocument.presentationml.slideLayout+xml"/>
  <Override PartName="/ppt/slideLayouts/slideLayout1466.xml" ContentType="application/vnd.openxmlformats-officedocument.presentationml.slideLayout+xml"/>
  <Override PartName="/ppt/slideLayouts/slideLayout1467.xml" ContentType="application/vnd.openxmlformats-officedocument.presentationml.slideLayout+xml"/>
  <Override PartName="/ppt/slideLayouts/slideLayout1468.xml" ContentType="application/vnd.openxmlformats-officedocument.presentationml.slideLayout+xml"/>
  <Override PartName="/ppt/slideLayouts/slideLayout1469.xml" ContentType="application/vnd.openxmlformats-officedocument.presentationml.slideLayout+xml"/>
  <Override PartName="/ppt/slideLayouts/slideLayout1470.xml" ContentType="application/vnd.openxmlformats-officedocument.presentationml.slideLayout+xml"/>
  <Override PartName="/ppt/slideLayouts/slideLayout1471.xml" ContentType="application/vnd.openxmlformats-officedocument.presentationml.slideLayout+xml"/>
  <Override PartName="/ppt/slideLayouts/slideLayout1472.xml" ContentType="application/vnd.openxmlformats-officedocument.presentationml.slideLayout+xml"/>
  <Override PartName="/ppt/slideLayouts/slideLayout1473.xml" ContentType="application/vnd.openxmlformats-officedocument.presentationml.slideLayout+xml"/>
  <Override PartName="/ppt/slideLayouts/slideLayout1474.xml" ContentType="application/vnd.openxmlformats-officedocument.presentationml.slideLayout+xml"/>
  <Override PartName="/ppt/slideLayouts/slideLayout1475.xml" ContentType="application/vnd.openxmlformats-officedocument.presentationml.slideLayout+xml"/>
  <Override PartName="/ppt/slideLayouts/slideLayout1476.xml" ContentType="application/vnd.openxmlformats-officedocument.presentationml.slideLayout+xml"/>
  <Override PartName="/ppt/slideLayouts/slideLayout1477.xml" ContentType="application/vnd.openxmlformats-officedocument.presentationml.slideLayout+xml"/>
  <Override PartName="/ppt/slideLayouts/slideLayout1478.xml" ContentType="application/vnd.openxmlformats-officedocument.presentationml.slideLayout+xml"/>
  <Override PartName="/ppt/slideLayouts/slideLayout1479.xml" ContentType="application/vnd.openxmlformats-officedocument.presentationml.slideLayout+xml"/>
  <Override PartName="/ppt/slideLayouts/slideLayout1480.xml" ContentType="application/vnd.openxmlformats-officedocument.presentationml.slideLayout+xml"/>
  <Override PartName="/ppt/slideLayouts/slideLayout1481.xml" ContentType="application/vnd.openxmlformats-officedocument.presentationml.slideLayout+xml"/>
  <Override PartName="/ppt/slideLayouts/slideLayout1482.xml" ContentType="application/vnd.openxmlformats-officedocument.presentationml.slideLayout+xml"/>
  <Override PartName="/ppt/slideLayouts/slideLayout1483.xml" ContentType="application/vnd.openxmlformats-officedocument.presentationml.slideLayout+xml"/>
  <Override PartName="/ppt/slideLayouts/slideLayout1484.xml" ContentType="application/vnd.openxmlformats-officedocument.presentationml.slideLayout+xml"/>
  <Override PartName="/ppt/slideLayouts/slideLayout1485.xml" ContentType="application/vnd.openxmlformats-officedocument.presentationml.slideLayout+xml"/>
  <Override PartName="/ppt/slideLayouts/slideLayout1486.xml" ContentType="application/vnd.openxmlformats-officedocument.presentationml.slideLayout+xml"/>
  <Override PartName="/ppt/slideLayouts/slideLayout1487.xml" ContentType="application/vnd.openxmlformats-officedocument.presentationml.slideLayout+xml"/>
  <Override PartName="/ppt/slideLayouts/slideLayout1488.xml" ContentType="application/vnd.openxmlformats-officedocument.presentationml.slideLayout+xml"/>
  <Override PartName="/ppt/slideLayouts/slideLayout1489.xml" ContentType="application/vnd.openxmlformats-officedocument.presentationml.slideLayout+xml"/>
  <Override PartName="/ppt/slideLayouts/slideLayout1490.xml" ContentType="application/vnd.openxmlformats-officedocument.presentationml.slideLayout+xml"/>
  <Override PartName="/ppt/slideLayouts/slideLayout1491.xml" ContentType="application/vnd.openxmlformats-officedocument.presentationml.slideLayout+xml"/>
  <Override PartName="/ppt/slideLayouts/slideLayout1492.xml" ContentType="application/vnd.openxmlformats-officedocument.presentationml.slideLayout+xml"/>
  <Override PartName="/ppt/slideLayouts/slideLayout1493.xml" ContentType="application/vnd.openxmlformats-officedocument.presentationml.slideLayout+xml"/>
  <Override PartName="/ppt/slideLayouts/slideLayout1494.xml" ContentType="application/vnd.openxmlformats-officedocument.presentationml.slideLayout+xml"/>
  <Override PartName="/ppt/slideLayouts/slideLayout1495.xml" ContentType="application/vnd.openxmlformats-officedocument.presentationml.slideLayout+xml"/>
  <Override PartName="/ppt/slideLayouts/slideLayout1496.xml" ContentType="application/vnd.openxmlformats-officedocument.presentationml.slideLayout+xml"/>
  <Override PartName="/ppt/slideLayouts/slideLayout1497.xml" ContentType="application/vnd.openxmlformats-officedocument.presentationml.slideLayout+xml"/>
  <Override PartName="/ppt/slideLayouts/slideLayout1498.xml" ContentType="application/vnd.openxmlformats-officedocument.presentationml.slideLayout+xml"/>
  <Override PartName="/ppt/slideLayouts/slideLayout1499.xml" ContentType="application/vnd.openxmlformats-officedocument.presentationml.slideLayout+xml"/>
  <Override PartName="/ppt/slideLayouts/slideLayout1500.xml" ContentType="application/vnd.openxmlformats-officedocument.presentationml.slideLayout+xml"/>
  <Override PartName="/ppt/slideLayouts/slideLayout1501.xml" ContentType="application/vnd.openxmlformats-officedocument.presentationml.slideLayout+xml"/>
  <Override PartName="/ppt/slideLayouts/slideLayout1502.xml" ContentType="application/vnd.openxmlformats-officedocument.presentationml.slideLayout+xml"/>
  <Override PartName="/ppt/slideLayouts/slideLayout1503.xml" ContentType="application/vnd.openxmlformats-officedocument.presentationml.slideLayout+xml"/>
  <Override PartName="/ppt/slideLayouts/slideLayout1504.xml" ContentType="application/vnd.openxmlformats-officedocument.presentationml.slideLayout+xml"/>
  <Override PartName="/ppt/slideLayouts/slideLayout1505.xml" ContentType="application/vnd.openxmlformats-officedocument.presentationml.slideLayout+xml"/>
  <Override PartName="/ppt/slideLayouts/slideLayout1506.xml" ContentType="application/vnd.openxmlformats-officedocument.presentationml.slideLayout+xml"/>
  <Override PartName="/ppt/slideLayouts/slideLayout1507.xml" ContentType="application/vnd.openxmlformats-officedocument.presentationml.slideLayout+xml"/>
  <Override PartName="/ppt/slideLayouts/slideLayout1508.xml" ContentType="application/vnd.openxmlformats-officedocument.presentationml.slideLayout+xml"/>
  <Override PartName="/ppt/slideLayouts/slideLayout1509.xml" ContentType="application/vnd.openxmlformats-officedocument.presentationml.slideLayout+xml"/>
  <Override PartName="/ppt/slideLayouts/slideLayout1510.xml" ContentType="application/vnd.openxmlformats-officedocument.presentationml.slideLayout+xml"/>
  <Override PartName="/ppt/slideLayouts/slideLayout1511.xml" ContentType="application/vnd.openxmlformats-officedocument.presentationml.slideLayout+xml"/>
  <Override PartName="/ppt/slideLayouts/slideLayout1512.xml" ContentType="application/vnd.openxmlformats-officedocument.presentationml.slideLayout+xml"/>
  <Override PartName="/ppt/slideLayouts/slideLayout1513.xml" ContentType="application/vnd.openxmlformats-officedocument.presentationml.slideLayout+xml"/>
  <Override PartName="/ppt/slideLayouts/slideLayout1514.xml" ContentType="application/vnd.openxmlformats-officedocument.presentationml.slideLayout+xml"/>
  <Override PartName="/ppt/slideLayouts/slideLayout1515.xml" ContentType="application/vnd.openxmlformats-officedocument.presentationml.slideLayout+xml"/>
  <Override PartName="/ppt/slideLayouts/slideLayout1516.xml" ContentType="application/vnd.openxmlformats-officedocument.presentationml.slideLayout+xml"/>
  <Override PartName="/ppt/slideLayouts/slideLayout1517.xml" ContentType="application/vnd.openxmlformats-officedocument.presentationml.slideLayout+xml"/>
  <Override PartName="/ppt/slideLayouts/slideLayout1518.xml" ContentType="application/vnd.openxmlformats-officedocument.presentationml.slideLayout+xml"/>
  <Override PartName="/ppt/slideLayouts/slideLayout1519.xml" ContentType="application/vnd.openxmlformats-officedocument.presentationml.slideLayout+xml"/>
  <Override PartName="/ppt/slideLayouts/slideLayout1520.xml" ContentType="application/vnd.openxmlformats-officedocument.presentationml.slideLayout+xml"/>
  <Override PartName="/ppt/slideLayouts/slideLayout1521.xml" ContentType="application/vnd.openxmlformats-officedocument.presentationml.slideLayout+xml"/>
  <Override PartName="/ppt/slideLayouts/slideLayout1522.xml" ContentType="application/vnd.openxmlformats-officedocument.presentationml.slideLayout+xml"/>
  <Override PartName="/ppt/slideLayouts/slideLayout1523.xml" ContentType="application/vnd.openxmlformats-officedocument.presentationml.slideLayout+xml"/>
  <Override PartName="/ppt/slideLayouts/slideLayout1524.xml" ContentType="application/vnd.openxmlformats-officedocument.presentationml.slideLayout+xml"/>
  <Override PartName="/ppt/slideLayouts/slideLayout1525.xml" ContentType="application/vnd.openxmlformats-officedocument.presentationml.slideLayout+xml"/>
  <Override PartName="/ppt/slideLayouts/slideLayout1526.xml" ContentType="application/vnd.openxmlformats-officedocument.presentationml.slideLayout+xml"/>
  <Override PartName="/ppt/slideLayouts/slideLayout1527.xml" ContentType="application/vnd.openxmlformats-officedocument.presentationml.slideLayout+xml"/>
  <Override PartName="/ppt/slideLayouts/slideLayout1528.xml" ContentType="application/vnd.openxmlformats-officedocument.presentationml.slideLayout+xml"/>
  <Override PartName="/ppt/slideLayouts/slideLayout1529.xml" ContentType="application/vnd.openxmlformats-officedocument.presentationml.slideLayout+xml"/>
  <Override PartName="/ppt/slideLayouts/slideLayout1530.xml" ContentType="application/vnd.openxmlformats-officedocument.presentationml.slideLayout+xml"/>
  <Override PartName="/ppt/slideLayouts/slideLayout1531.xml" ContentType="application/vnd.openxmlformats-officedocument.presentationml.slideLayout+xml"/>
  <Override PartName="/ppt/slideLayouts/slideLayout1532.xml" ContentType="application/vnd.openxmlformats-officedocument.presentationml.slideLayout+xml"/>
  <Override PartName="/ppt/slideLayouts/slideLayout1533.xml" ContentType="application/vnd.openxmlformats-officedocument.presentationml.slideLayout+xml"/>
  <Override PartName="/ppt/slideLayouts/slideLayout1534.xml" ContentType="application/vnd.openxmlformats-officedocument.presentationml.slideLayout+xml"/>
  <Override PartName="/ppt/slideLayouts/slideLayout1535.xml" ContentType="application/vnd.openxmlformats-officedocument.presentationml.slideLayout+xml"/>
  <Override PartName="/ppt/slideLayouts/slideLayout1536.xml" ContentType="application/vnd.openxmlformats-officedocument.presentationml.slideLayout+xml"/>
  <Override PartName="/ppt/slideLayouts/slideLayout1537.xml" ContentType="application/vnd.openxmlformats-officedocument.presentationml.slideLayout+xml"/>
  <Override PartName="/ppt/slideLayouts/slideLayout1538.xml" ContentType="application/vnd.openxmlformats-officedocument.presentationml.slideLayout+xml"/>
  <Override PartName="/ppt/slideLayouts/slideLayout1539.xml" ContentType="application/vnd.openxmlformats-officedocument.presentationml.slideLayout+xml"/>
  <Override PartName="/ppt/slideLayouts/slideLayout1540.xml" ContentType="application/vnd.openxmlformats-officedocument.presentationml.slideLayout+xml"/>
  <Override PartName="/ppt/slideLayouts/slideLayout1541.xml" ContentType="application/vnd.openxmlformats-officedocument.presentationml.slideLayout+xml"/>
  <Override PartName="/ppt/slideLayouts/slideLayout1542.xml" ContentType="application/vnd.openxmlformats-officedocument.presentationml.slideLayout+xml"/>
  <Override PartName="/ppt/slideLayouts/slideLayout1543.xml" ContentType="application/vnd.openxmlformats-officedocument.presentationml.slideLayout+xml"/>
  <Override PartName="/ppt/slideLayouts/slideLayout1544.xml" ContentType="application/vnd.openxmlformats-officedocument.presentationml.slideLayout+xml"/>
  <Override PartName="/ppt/slideLayouts/slideLayout1545.xml" ContentType="application/vnd.openxmlformats-officedocument.presentationml.slideLayout+xml"/>
  <Override PartName="/ppt/slideLayouts/slideLayout1546.xml" ContentType="application/vnd.openxmlformats-officedocument.presentationml.slideLayout+xml"/>
  <Override PartName="/ppt/slideLayouts/slideLayout1547.xml" ContentType="application/vnd.openxmlformats-officedocument.presentationml.slideLayout+xml"/>
  <Override PartName="/ppt/slideLayouts/slideLayout1548.xml" ContentType="application/vnd.openxmlformats-officedocument.presentationml.slideLayout+xml"/>
  <Override PartName="/ppt/slideLayouts/slideLayout1549.xml" ContentType="application/vnd.openxmlformats-officedocument.presentationml.slideLayout+xml"/>
  <Override PartName="/ppt/slideLayouts/slideLayout1550.xml" ContentType="application/vnd.openxmlformats-officedocument.presentationml.slideLayout+xml"/>
  <Override PartName="/ppt/slideLayouts/slideLayout1551.xml" ContentType="application/vnd.openxmlformats-officedocument.presentationml.slideLayout+xml"/>
  <Override PartName="/ppt/slideLayouts/slideLayout1552.xml" ContentType="application/vnd.openxmlformats-officedocument.presentationml.slideLayout+xml"/>
  <Override PartName="/ppt/slideLayouts/slideLayout1553.xml" ContentType="application/vnd.openxmlformats-officedocument.presentationml.slideLayout+xml"/>
  <Override PartName="/ppt/slideLayouts/slideLayout1554.xml" ContentType="application/vnd.openxmlformats-officedocument.presentationml.slideLayout+xml"/>
  <Override PartName="/ppt/slideLayouts/slideLayout1555.xml" ContentType="application/vnd.openxmlformats-officedocument.presentationml.slideLayout+xml"/>
  <Override PartName="/ppt/slideLayouts/slideLayout1556.xml" ContentType="application/vnd.openxmlformats-officedocument.presentationml.slideLayout+xml"/>
  <Override PartName="/ppt/slideLayouts/slideLayout1557.xml" ContentType="application/vnd.openxmlformats-officedocument.presentationml.slideLayout+xml"/>
  <Override PartName="/ppt/slideLayouts/slideLayout1558.xml" ContentType="application/vnd.openxmlformats-officedocument.presentationml.slideLayout+xml"/>
  <Override PartName="/ppt/slideLayouts/slideLayout1559.xml" ContentType="application/vnd.openxmlformats-officedocument.presentationml.slideLayout+xml"/>
  <Override PartName="/ppt/slideLayouts/slideLayout1560.xml" ContentType="application/vnd.openxmlformats-officedocument.presentationml.slideLayout+xml"/>
  <Override PartName="/ppt/slideLayouts/slideLayout1561.xml" ContentType="application/vnd.openxmlformats-officedocument.presentationml.slideLayout+xml"/>
  <Override PartName="/ppt/slideLayouts/slideLayout1562.xml" ContentType="application/vnd.openxmlformats-officedocument.presentationml.slideLayout+xml"/>
  <Override PartName="/ppt/slideLayouts/slideLayout1563.xml" ContentType="application/vnd.openxmlformats-officedocument.presentationml.slideLayout+xml"/>
  <Override PartName="/ppt/slideLayouts/slideLayout1564.xml" ContentType="application/vnd.openxmlformats-officedocument.presentationml.slideLayout+xml"/>
  <Override PartName="/ppt/slideLayouts/slideLayout1565.xml" ContentType="application/vnd.openxmlformats-officedocument.presentationml.slideLayout+xml"/>
  <Override PartName="/ppt/slideLayouts/slideLayout1566.xml" ContentType="application/vnd.openxmlformats-officedocument.presentationml.slideLayout+xml"/>
  <Override PartName="/ppt/slideLayouts/slideLayout1567.xml" ContentType="application/vnd.openxmlformats-officedocument.presentationml.slideLayout+xml"/>
  <Override PartName="/ppt/slideLayouts/slideLayout1568.xml" ContentType="application/vnd.openxmlformats-officedocument.presentationml.slideLayout+xml"/>
  <Override PartName="/ppt/slideLayouts/slideLayout1569.xml" ContentType="application/vnd.openxmlformats-officedocument.presentationml.slideLayout+xml"/>
  <Override PartName="/ppt/slideLayouts/slideLayout1570.xml" ContentType="application/vnd.openxmlformats-officedocument.presentationml.slideLayout+xml"/>
  <Override PartName="/ppt/slideLayouts/slideLayout1571.xml" ContentType="application/vnd.openxmlformats-officedocument.presentationml.slideLayout+xml"/>
  <Override PartName="/ppt/slideLayouts/slideLayout1572.xml" ContentType="application/vnd.openxmlformats-officedocument.presentationml.slideLayout+xml"/>
  <Override PartName="/ppt/slideLayouts/slideLayout1573.xml" ContentType="application/vnd.openxmlformats-officedocument.presentationml.slideLayout+xml"/>
  <Override PartName="/ppt/slideLayouts/slideLayout1574.xml" ContentType="application/vnd.openxmlformats-officedocument.presentationml.slideLayout+xml"/>
  <Override PartName="/ppt/slideLayouts/slideLayout1575.xml" ContentType="application/vnd.openxmlformats-officedocument.presentationml.slideLayout+xml"/>
  <Override PartName="/ppt/slideLayouts/slideLayout1576.xml" ContentType="application/vnd.openxmlformats-officedocument.presentationml.slideLayout+xml"/>
  <Override PartName="/ppt/slideLayouts/slideLayout1577.xml" ContentType="application/vnd.openxmlformats-officedocument.presentationml.slideLayout+xml"/>
  <Override PartName="/ppt/slideLayouts/slideLayout1578.xml" ContentType="application/vnd.openxmlformats-officedocument.presentationml.slideLayout+xml"/>
  <Override PartName="/ppt/slideLayouts/slideLayout1579.xml" ContentType="application/vnd.openxmlformats-officedocument.presentationml.slideLayout+xml"/>
  <Override PartName="/ppt/slideLayouts/slideLayout1580.xml" ContentType="application/vnd.openxmlformats-officedocument.presentationml.slideLayout+xml"/>
  <Override PartName="/ppt/slideLayouts/slideLayout1581.xml" ContentType="application/vnd.openxmlformats-officedocument.presentationml.slideLayout+xml"/>
  <Override PartName="/ppt/slideLayouts/slideLayout1582.xml" ContentType="application/vnd.openxmlformats-officedocument.presentationml.slideLayout+xml"/>
  <Override PartName="/ppt/slideLayouts/slideLayout1583.xml" ContentType="application/vnd.openxmlformats-officedocument.presentationml.slideLayout+xml"/>
  <Override PartName="/ppt/slideLayouts/slideLayout1584.xml" ContentType="application/vnd.openxmlformats-officedocument.presentationml.slideLayout+xml"/>
  <Override PartName="/ppt/slideLayouts/slideLayout1585.xml" ContentType="application/vnd.openxmlformats-officedocument.presentationml.slideLayout+xml"/>
  <Override PartName="/ppt/slideLayouts/slideLayout1586.xml" ContentType="application/vnd.openxmlformats-officedocument.presentationml.slideLayout+xml"/>
  <Override PartName="/ppt/slideLayouts/slideLayout1587.xml" ContentType="application/vnd.openxmlformats-officedocument.presentationml.slideLayout+xml"/>
  <Override PartName="/ppt/slideLayouts/slideLayout1588.xml" ContentType="application/vnd.openxmlformats-officedocument.presentationml.slideLayout+xml"/>
  <Override PartName="/ppt/slideLayouts/slideLayout1589.xml" ContentType="application/vnd.openxmlformats-officedocument.presentationml.slideLayout+xml"/>
  <Override PartName="/ppt/slideLayouts/slideLayout1590.xml" ContentType="application/vnd.openxmlformats-officedocument.presentationml.slideLayout+xml"/>
  <Override PartName="/ppt/slideLayouts/slideLayout1591.xml" ContentType="application/vnd.openxmlformats-officedocument.presentationml.slideLayout+xml"/>
  <Override PartName="/ppt/slideLayouts/slideLayout1592.xml" ContentType="application/vnd.openxmlformats-officedocument.presentationml.slideLayout+xml"/>
  <Override PartName="/ppt/slideLayouts/slideLayout1593.xml" ContentType="application/vnd.openxmlformats-officedocument.presentationml.slideLayout+xml"/>
  <Override PartName="/ppt/slideLayouts/slideLayout1594.xml" ContentType="application/vnd.openxmlformats-officedocument.presentationml.slideLayout+xml"/>
  <Override PartName="/ppt/slideLayouts/slideLayout1595.xml" ContentType="application/vnd.openxmlformats-officedocument.presentationml.slideLayout+xml"/>
  <Override PartName="/ppt/slideLayouts/slideLayout1596.xml" ContentType="application/vnd.openxmlformats-officedocument.presentationml.slideLayout+xml"/>
  <Override PartName="/ppt/slideLayouts/slideLayout1597.xml" ContentType="application/vnd.openxmlformats-officedocument.presentationml.slideLayout+xml"/>
  <Override PartName="/ppt/slideLayouts/slideLayout1598.xml" ContentType="application/vnd.openxmlformats-officedocument.presentationml.slideLayout+xml"/>
  <Override PartName="/ppt/slideLayouts/slideLayout1599.xml" ContentType="application/vnd.openxmlformats-officedocument.presentationml.slideLayout+xml"/>
  <Override PartName="/ppt/slideLayouts/slideLayout1600.xml" ContentType="application/vnd.openxmlformats-officedocument.presentationml.slideLayout+xml"/>
  <Override PartName="/ppt/slideLayouts/slideLayout1601.xml" ContentType="application/vnd.openxmlformats-officedocument.presentationml.slideLayout+xml"/>
  <Override PartName="/ppt/slideLayouts/slideLayout1602.xml" ContentType="application/vnd.openxmlformats-officedocument.presentationml.slideLayout+xml"/>
  <Override PartName="/ppt/slideLayouts/slideLayout1603.xml" ContentType="application/vnd.openxmlformats-officedocument.presentationml.slideLayout+xml"/>
  <Override PartName="/ppt/slideLayouts/slideLayout1604.xml" ContentType="application/vnd.openxmlformats-officedocument.presentationml.slideLayout+xml"/>
  <Override PartName="/ppt/slideLayouts/slideLayout1605.xml" ContentType="application/vnd.openxmlformats-officedocument.presentationml.slideLayout+xml"/>
  <Override PartName="/ppt/slideLayouts/slideLayout1606.xml" ContentType="application/vnd.openxmlformats-officedocument.presentationml.slideLayout+xml"/>
  <Override PartName="/ppt/slideLayouts/slideLayout1607.xml" ContentType="application/vnd.openxmlformats-officedocument.presentationml.slideLayout+xml"/>
  <Override PartName="/ppt/slideLayouts/slideLayout1608.xml" ContentType="application/vnd.openxmlformats-officedocument.presentationml.slideLayout+xml"/>
  <Override PartName="/ppt/slideLayouts/slideLayout1609.xml" ContentType="application/vnd.openxmlformats-officedocument.presentationml.slideLayout+xml"/>
  <Override PartName="/ppt/slideLayouts/slideLayout1610.xml" ContentType="application/vnd.openxmlformats-officedocument.presentationml.slideLayout+xml"/>
  <Override PartName="/ppt/slideLayouts/slideLayout1611.xml" ContentType="application/vnd.openxmlformats-officedocument.presentationml.slideLayout+xml"/>
  <Override PartName="/ppt/slideLayouts/slideLayout1612.xml" ContentType="application/vnd.openxmlformats-officedocument.presentationml.slideLayout+xml"/>
  <Override PartName="/ppt/slideLayouts/slideLayout1613.xml" ContentType="application/vnd.openxmlformats-officedocument.presentationml.slideLayout+xml"/>
  <Override PartName="/ppt/slideLayouts/slideLayout1614.xml" ContentType="application/vnd.openxmlformats-officedocument.presentationml.slideLayout+xml"/>
  <Override PartName="/ppt/slideLayouts/slideLayout1615.xml" ContentType="application/vnd.openxmlformats-officedocument.presentationml.slideLayout+xml"/>
  <Override PartName="/ppt/slideLayouts/slideLayout1616.xml" ContentType="application/vnd.openxmlformats-officedocument.presentationml.slideLayout+xml"/>
  <Override PartName="/ppt/slideLayouts/slideLayout1617.xml" ContentType="application/vnd.openxmlformats-officedocument.presentationml.slideLayout+xml"/>
  <Override PartName="/ppt/slideLayouts/slideLayout1618.xml" ContentType="application/vnd.openxmlformats-officedocument.presentationml.slideLayout+xml"/>
  <Override PartName="/ppt/slideLayouts/slideLayout1619.xml" ContentType="application/vnd.openxmlformats-officedocument.presentationml.slideLayout+xml"/>
  <Override PartName="/ppt/slideLayouts/slideLayout1620.xml" ContentType="application/vnd.openxmlformats-officedocument.presentationml.slideLayout+xml"/>
  <Override PartName="/ppt/slideLayouts/slideLayout1621.xml" ContentType="application/vnd.openxmlformats-officedocument.presentationml.slideLayout+xml"/>
  <Override PartName="/ppt/slideLayouts/slideLayout1622.xml" ContentType="application/vnd.openxmlformats-officedocument.presentationml.slideLayout+xml"/>
  <Override PartName="/ppt/slideLayouts/slideLayout1623.xml" ContentType="application/vnd.openxmlformats-officedocument.presentationml.slideLayout+xml"/>
  <Override PartName="/ppt/slideLayouts/slideLayout1624.xml" ContentType="application/vnd.openxmlformats-officedocument.presentationml.slideLayout+xml"/>
  <Override PartName="/ppt/slideLayouts/slideLayout1625.xml" ContentType="application/vnd.openxmlformats-officedocument.presentationml.slideLayout+xml"/>
  <Override PartName="/ppt/slideLayouts/slideLayout1626.xml" ContentType="application/vnd.openxmlformats-officedocument.presentationml.slideLayout+xml"/>
  <Override PartName="/ppt/slideLayouts/slideLayout1627.xml" ContentType="application/vnd.openxmlformats-officedocument.presentationml.slideLayout+xml"/>
  <Override PartName="/ppt/slideLayouts/slideLayout1628.xml" ContentType="application/vnd.openxmlformats-officedocument.presentationml.slideLayout+xml"/>
  <Override PartName="/ppt/slideLayouts/slideLayout1629.xml" ContentType="application/vnd.openxmlformats-officedocument.presentationml.slideLayout+xml"/>
  <Override PartName="/ppt/slideLayouts/slideLayout1630.xml" ContentType="application/vnd.openxmlformats-officedocument.presentationml.slideLayout+xml"/>
  <Override PartName="/ppt/slideLayouts/slideLayout1631.xml" ContentType="application/vnd.openxmlformats-officedocument.presentationml.slideLayout+xml"/>
  <Override PartName="/ppt/slideLayouts/slideLayout1632.xml" ContentType="application/vnd.openxmlformats-officedocument.presentationml.slideLayout+xml"/>
  <Override PartName="/ppt/slideLayouts/slideLayout1633.xml" ContentType="application/vnd.openxmlformats-officedocument.presentationml.slideLayout+xml"/>
  <Override PartName="/ppt/slideLayouts/slideLayout1634.xml" ContentType="application/vnd.openxmlformats-officedocument.presentationml.slideLayout+xml"/>
  <Override PartName="/ppt/slideLayouts/slideLayout1635.xml" ContentType="application/vnd.openxmlformats-officedocument.presentationml.slideLayout+xml"/>
  <Override PartName="/ppt/slideLayouts/slideLayout1636.xml" ContentType="application/vnd.openxmlformats-officedocument.presentationml.slideLayout+xml"/>
  <Override PartName="/ppt/slideLayouts/slideLayout1637.xml" ContentType="application/vnd.openxmlformats-officedocument.presentationml.slideLayout+xml"/>
  <Override PartName="/ppt/slideLayouts/slideLayout1638.xml" ContentType="application/vnd.openxmlformats-officedocument.presentationml.slideLayout+xml"/>
  <Override PartName="/ppt/slideLayouts/slideLayout1639.xml" ContentType="application/vnd.openxmlformats-officedocument.presentationml.slideLayout+xml"/>
  <Override PartName="/ppt/slideLayouts/slideLayout1640.xml" ContentType="application/vnd.openxmlformats-officedocument.presentationml.slideLayout+xml"/>
  <Override PartName="/ppt/slideLayouts/slideLayout1641.xml" ContentType="application/vnd.openxmlformats-officedocument.presentationml.slideLayout+xml"/>
  <Override PartName="/ppt/slideLayouts/slideLayout1642.xml" ContentType="application/vnd.openxmlformats-officedocument.presentationml.slideLayout+xml"/>
  <Override PartName="/ppt/slideLayouts/slideLayout1643.xml" ContentType="application/vnd.openxmlformats-officedocument.presentationml.slideLayout+xml"/>
  <Override PartName="/ppt/slideLayouts/slideLayout1644.xml" ContentType="application/vnd.openxmlformats-officedocument.presentationml.slideLayout+xml"/>
  <Override PartName="/ppt/slideLayouts/slideLayout1645.xml" ContentType="application/vnd.openxmlformats-officedocument.presentationml.slideLayout+xml"/>
  <Override PartName="/ppt/slideLayouts/slideLayout1646.xml" ContentType="application/vnd.openxmlformats-officedocument.presentationml.slideLayout+xml"/>
  <Override PartName="/ppt/slideLayouts/slideLayout1647.xml" ContentType="application/vnd.openxmlformats-officedocument.presentationml.slideLayout+xml"/>
  <Override PartName="/ppt/slideLayouts/slideLayout1648.xml" ContentType="application/vnd.openxmlformats-officedocument.presentationml.slideLayout+xml"/>
  <Override PartName="/ppt/slideLayouts/slideLayout1649.xml" ContentType="application/vnd.openxmlformats-officedocument.presentationml.slideLayout+xml"/>
  <Override PartName="/ppt/slideLayouts/slideLayout1650.xml" ContentType="application/vnd.openxmlformats-officedocument.presentationml.slideLayout+xml"/>
  <Override PartName="/ppt/slideLayouts/slideLayout1651.xml" ContentType="application/vnd.openxmlformats-officedocument.presentationml.slideLayout+xml"/>
  <Override PartName="/ppt/slideLayouts/slideLayout1652.xml" ContentType="application/vnd.openxmlformats-officedocument.presentationml.slideLayout+xml"/>
  <Override PartName="/ppt/slideLayouts/slideLayout1653.xml" ContentType="application/vnd.openxmlformats-officedocument.presentationml.slideLayout+xml"/>
  <Override PartName="/ppt/slideLayouts/slideLayout1654.xml" ContentType="application/vnd.openxmlformats-officedocument.presentationml.slideLayout+xml"/>
  <Override PartName="/ppt/slideLayouts/slideLayout1655.xml" ContentType="application/vnd.openxmlformats-officedocument.presentationml.slideLayout+xml"/>
  <Override PartName="/ppt/slideLayouts/slideLayout1656.xml" ContentType="application/vnd.openxmlformats-officedocument.presentationml.slideLayout+xml"/>
  <Override PartName="/ppt/slideLayouts/slideLayout1657.xml" ContentType="application/vnd.openxmlformats-officedocument.presentationml.slideLayout+xml"/>
  <Override PartName="/ppt/slideLayouts/slideLayout1658.xml" ContentType="application/vnd.openxmlformats-officedocument.presentationml.slideLayout+xml"/>
  <Override PartName="/ppt/slideLayouts/slideLayout1659.xml" ContentType="application/vnd.openxmlformats-officedocument.presentationml.slideLayout+xml"/>
  <Override PartName="/ppt/slideLayouts/slideLayout1660.xml" ContentType="application/vnd.openxmlformats-officedocument.presentationml.slideLayout+xml"/>
  <Override PartName="/ppt/slideLayouts/slideLayout1661.xml" ContentType="application/vnd.openxmlformats-officedocument.presentationml.slideLayout+xml"/>
  <Override PartName="/ppt/slideLayouts/slideLayout1662.xml" ContentType="application/vnd.openxmlformats-officedocument.presentationml.slideLayout+xml"/>
  <Override PartName="/ppt/slideLayouts/slideLayout1663.xml" ContentType="application/vnd.openxmlformats-officedocument.presentationml.slideLayout+xml"/>
  <Override PartName="/ppt/slideLayouts/slideLayout1664.xml" ContentType="application/vnd.openxmlformats-officedocument.presentationml.slideLayout+xml"/>
  <Override PartName="/ppt/slideLayouts/slideLayout1665.xml" ContentType="application/vnd.openxmlformats-officedocument.presentationml.slideLayout+xml"/>
  <Override PartName="/ppt/slideLayouts/slideLayout1666.xml" ContentType="application/vnd.openxmlformats-officedocument.presentationml.slideLayout+xml"/>
  <Override PartName="/ppt/slideLayouts/slideLayout1667.xml" ContentType="application/vnd.openxmlformats-officedocument.presentationml.slideLayout+xml"/>
  <Override PartName="/ppt/slideLayouts/slideLayout1668.xml" ContentType="application/vnd.openxmlformats-officedocument.presentationml.slideLayout+xml"/>
  <Override PartName="/ppt/slideLayouts/slideLayout1669.xml" ContentType="application/vnd.openxmlformats-officedocument.presentationml.slideLayout+xml"/>
  <Override PartName="/ppt/slideLayouts/slideLayout1670.xml" ContentType="application/vnd.openxmlformats-officedocument.presentationml.slideLayout+xml"/>
  <Override PartName="/ppt/slideLayouts/slideLayout1671.xml" ContentType="application/vnd.openxmlformats-officedocument.presentationml.slideLayout+xml"/>
  <Override PartName="/ppt/slideLayouts/slideLayout1672.xml" ContentType="application/vnd.openxmlformats-officedocument.presentationml.slideLayout+xml"/>
  <Override PartName="/ppt/slideLayouts/slideLayout1673.xml" ContentType="application/vnd.openxmlformats-officedocument.presentationml.slideLayout+xml"/>
  <Override PartName="/ppt/slideLayouts/slideLayout1674.xml" ContentType="application/vnd.openxmlformats-officedocument.presentationml.slideLayout+xml"/>
  <Override PartName="/ppt/slideLayouts/slideLayout1675.xml" ContentType="application/vnd.openxmlformats-officedocument.presentationml.slideLayout+xml"/>
  <Override PartName="/ppt/slideLayouts/slideLayout1676.xml" ContentType="application/vnd.openxmlformats-officedocument.presentationml.slideLayout+xml"/>
  <Override PartName="/ppt/slideLayouts/slideLayout1677.xml" ContentType="application/vnd.openxmlformats-officedocument.presentationml.slideLayout+xml"/>
  <Override PartName="/ppt/slideLayouts/slideLayout1678.xml" ContentType="application/vnd.openxmlformats-officedocument.presentationml.slideLayout+xml"/>
  <Override PartName="/ppt/slideLayouts/slideLayout1679.xml" ContentType="application/vnd.openxmlformats-officedocument.presentationml.slideLayout+xml"/>
  <Override PartName="/ppt/slideLayouts/slideLayout1680.xml" ContentType="application/vnd.openxmlformats-officedocument.presentationml.slideLayout+xml"/>
  <Override PartName="/ppt/slideLayouts/slideLayout1681.xml" ContentType="application/vnd.openxmlformats-officedocument.presentationml.slideLayout+xml"/>
  <Override PartName="/ppt/slideLayouts/slideLayout1682.xml" ContentType="application/vnd.openxmlformats-officedocument.presentationml.slideLayout+xml"/>
  <Override PartName="/ppt/slideLayouts/slideLayout1683.xml" ContentType="application/vnd.openxmlformats-officedocument.presentationml.slideLayout+xml"/>
  <Override PartName="/ppt/slideLayouts/slideLayout1684.xml" ContentType="application/vnd.openxmlformats-officedocument.presentationml.slideLayout+xml"/>
  <Override PartName="/ppt/slideLayouts/slideLayout1685.xml" ContentType="application/vnd.openxmlformats-officedocument.presentationml.slideLayout+xml"/>
  <Override PartName="/ppt/slideLayouts/slideLayout1686.xml" ContentType="application/vnd.openxmlformats-officedocument.presentationml.slideLayout+xml"/>
  <Override PartName="/ppt/slideLayouts/slideLayout1687.xml" ContentType="application/vnd.openxmlformats-officedocument.presentationml.slideLayout+xml"/>
  <Override PartName="/ppt/slideLayouts/slideLayout1688.xml" ContentType="application/vnd.openxmlformats-officedocument.presentationml.slideLayout+xml"/>
  <Override PartName="/ppt/slideLayouts/slideLayout1689.xml" ContentType="application/vnd.openxmlformats-officedocument.presentationml.slideLayout+xml"/>
  <Override PartName="/ppt/slideLayouts/slideLayout1690.xml" ContentType="application/vnd.openxmlformats-officedocument.presentationml.slideLayout+xml"/>
  <Override PartName="/ppt/slideLayouts/slideLayout1691.xml" ContentType="application/vnd.openxmlformats-officedocument.presentationml.slideLayout+xml"/>
  <Override PartName="/ppt/slideLayouts/slideLayout1692.xml" ContentType="application/vnd.openxmlformats-officedocument.presentationml.slideLayout+xml"/>
  <Override PartName="/ppt/slideLayouts/slideLayout1693.xml" ContentType="application/vnd.openxmlformats-officedocument.presentationml.slideLayout+xml"/>
  <Override PartName="/ppt/slideLayouts/slideLayout1694.xml" ContentType="application/vnd.openxmlformats-officedocument.presentationml.slideLayout+xml"/>
  <Override PartName="/ppt/slideLayouts/slideLayout1695.xml" ContentType="application/vnd.openxmlformats-officedocument.presentationml.slideLayout+xml"/>
  <Override PartName="/ppt/slideLayouts/slideLayout1696.xml" ContentType="application/vnd.openxmlformats-officedocument.presentationml.slideLayout+xml"/>
  <Override PartName="/ppt/slideLayouts/slideLayout1697.xml" ContentType="application/vnd.openxmlformats-officedocument.presentationml.slideLayout+xml"/>
  <Override PartName="/ppt/slideLayouts/slideLayout1698.xml" ContentType="application/vnd.openxmlformats-officedocument.presentationml.slideLayout+xml"/>
  <Override PartName="/ppt/slideLayouts/slideLayout1699.xml" ContentType="application/vnd.openxmlformats-officedocument.presentationml.slideLayout+xml"/>
  <Override PartName="/ppt/slideLayouts/slideLayout1700.xml" ContentType="application/vnd.openxmlformats-officedocument.presentationml.slideLayout+xml"/>
  <Override PartName="/ppt/slideLayouts/slideLayout1701.xml" ContentType="application/vnd.openxmlformats-officedocument.presentationml.slideLayout+xml"/>
  <Override PartName="/ppt/slideLayouts/slideLayout1702.xml" ContentType="application/vnd.openxmlformats-officedocument.presentationml.slideLayout+xml"/>
  <Override PartName="/ppt/slideLayouts/slideLayout1703.xml" ContentType="application/vnd.openxmlformats-officedocument.presentationml.slideLayout+xml"/>
  <Override PartName="/ppt/slideLayouts/slideLayout1704.xml" ContentType="application/vnd.openxmlformats-officedocument.presentationml.slideLayout+xml"/>
  <Override PartName="/ppt/slideLayouts/slideLayout1705.xml" ContentType="application/vnd.openxmlformats-officedocument.presentationml.slideLayout+xml"/>
  <Override PartName="/ppt/slideLayouts/slideLayout1706.xml" ContentType="application/vnd.openxmlformats-officedocument.presentationml.slideLayout+xml"/>
  <Override PartName="/ppt/slideLayouts/slideLayout1707.xml" ContentType="application/vnd.openxmlformats-officedocument.presentationml.slideLayout+xml"/>
  <Override PartName="/ppt/slideLayouts/slideLayout1708.xml" ContentType="application/vnd.openxmlformats-officedocument.presentationml.slideLayout+xml"/>
  <Override PartName="/ppt/slideLayouts/slideLayout1709.xml" ContentType="application/vnd.openxmlformats-officedocument.presentationml.slideLayout+xml"/>
  <Override PartName="/ppt/slideLayouts/slideLayout1710.xml" ContentType="application/vnd.openxmlformats-officedocument.presentationml.slideLayout+xml"/>
  <Override PartName="/ppt/slideLayouts/slideLayout1711.xml" ContentType="application/vnd.openxmlformats-officedocument.presentationml.slideLayout+xml"/>
  <Override PartName="/ppt/slideLayouts/slideLayout1712.xml" ContentType="application/vnd.openxmlformats-officedocument.presentationml.slideLayout+xml"/>
  <Override PartName="/ppt/slideLayouts/slideLayout1713.xml" ContentType="application/vnd.openxmlformats-officedocument.presentationml.slideLayout+xml"/>
  <Override PartName="/ppt/slideLayouts/slideLayout1714.xml" ContentType="application/vnd.openxmlformats-officedocument.presentationml.slideLayout+xml"/>
  <Override PartName="/ppt/slideLayouts/slideLayout1715.xml" ContentType="application/vnd.openxmlformats-officedocument.presentationml.slideLayout+xml"/>
  <Override PartName="/ppt/slideLayouts/slideLayout1716.xml" ContentType="application/vnd.openxmlformats-officedocument.presentationml.slideLayout+xml"/>
  <Override PartName="/ppt/slideLayouts/slideLayout1717.xml" ContentType="application/vnd.openxmlformats-officedocument.presentationml.slideLayout+xml"/>
  <Override PartName="/ppt/slideLayouts/slideLayout1718.xml" ContentType="application/vnd.openxmlformats-officedocument.presentationml.slideLayout+xml"/>
  <Override PartName="/ppt/slideLayouts/slideLayout1719.xml" ContentType="application/vnd.openxmlformats-officedocument.presentationml.slideLayout+xml"/>
  <Override PartName="/ppt/slideLayouts/slideLayout1720.xml" ContentType="application/vnd.openxmlformats-officedocument.presentationml.slideLayout+xml"/>
  <Override PartName="/ppt/slideLayouts/slideLayout1721.xml" ContentType="application/vnd.openxmlformats-officedocument.presentationml.slideLayout+xml"/>
  <Override PartName="/ppt/slideLayouts/slideLayout1722.xml" ContentType="application/vnd.openxmlformats-officedocument.presentationml.slideLayout+xml"/>
  <Override PartName="/ppt/slideLayouts/slideLayout1723.xml" ContentType="application/vnd.openxmlformats-officedocument.presentationml.slideLayout+xml"/>
  <Override PartName="/ppt/slideLayouts/slideLayout1724.xml" ContentType="application/vnd.openxmlformats-officedocument.presentationml.slideLayout+xml"/>
  <Override PartName="/ppt/slideLayouts/slideLayout1725.xml" ContentType="application/vnd.openxmlformats-officedocument.presentationml.slideLayout+xml"/>
  <Override PartName="/ppt/slideLayouts/slideLayout1726.xml" ContentType="application/vnd.openxmlformats-officedocument.presentationml.slideLayout+xml"/>
  <Override PartName="/ppt/slideLayouts/slideLayout1727.xml" ContentType="application/vnd.openxmlformats-officedocument.presentationml.slideLayout+xml"/>
  <Override PartName="/ppt/slideLayouts/slideLayout1728.xml" ContentType="application/vnd.openxmlformats-officedocument.presentationml.slideLayout+xml"/>
  <Override PartName="/ppt/slideLayouts/slideLayout1729.xml" ContentType="application/vnd.openxmlformats-officedocument.presentationml.slideLayout+xml"/>
  <Override PartName="/ppt/slideLayouts/slideLayout1730.xml" ContentType="application/vnd.openxmlformats-officedocument.presentationml.slideLayout+xml"/>
  <Override PartName="/ppt/slideLayouts/slideLayout1731.xml" ContentType="application/vnd.openxmlformats-officedocument.presentationml.slideLayout+xml"/>
  <Override PartName="/ppt/slideLayouts/slideLayout1732.xml" ContentType="application/vnd.openxmlformats-officedocument.presentationml.slideLayout+xml"/>
  <Override PartName="/ppt/slideLayouts/slideLayout1733.xml" ContentType="application/vnd.openxmlformats-officedocument.presentationml.slideLayout+xml"/>
  <Override PartName="/ppt/slideLayouts/slideLayout1734.xml" ContentType="application/vnd.openxmlformats-officedocument.presentationml.slideLayout+xml"/>
  <Override PartName="/ppt/slideLayouts/slideLayout1735.xml" ContentType="application/vnd.openxmlformats-officedocument.presentationml.slideLayout+xml"/>
  <Override PartName="/ppt/slideLayouts/slideLayout1736.xml" ContentType="application/vnd.openxmlformats-officedocument.presentationml.slideLayout+xml"/>
  <Override PartName="/ppt/slideLayouts/slideLayout1737.xml" ContentType="application/vnd.openxmlformats-officedocument.presentationml.slideLayout+xml"/>
  <Override PartName="/ppt/slideLayouts/slideLayout1738.xml" ContentType="application/vnd.openxmlformats-officedocument.presentationml.slideLayout+xml"/>
  <Override PartName="/ppt/slideLayouts/slideLayout1739.xml" ContentType="application/vnd.openxmlformats-officedocument.presentationml.slideLayout+xml"/>
  <Override PartName="/ppt/slideLayouts/slideLayout1740.xml" ContentType="application/vnd.openxmlformats-officedocument.presentationml.slideLayout+xml"/>
  <Override PartName="/ppt/slideLayouts/slideLayout1741.xml" ContentType="application/vnd.openxmlformats-officedocument.presentationml.slideLayout+xml"/>
  <Override PartName="/ppt/slideLayouts/slideLayout1742.xml" ContentType="application/vnd.openxmlformats-officedocument.presentationml.slideLayout+xml"/>
  <Override PartName="/ppt/slideLayouts/slideLayout1743.xml" ContentType="application/vnd.openxmlformats-officedocument.presentationml.slideLayout+xml"/>
  <Override PartName="/ppt/slideLayouts/slideLayout1744.xml" ContentType="application/vnd.openxmlformats-officedocument.presentationml.slideLayout+xml"/>
  <Override PartName="/ppt/slideLayouts/slideLayout1745.xml" ContentType="application/vnd.openxmlformats-officedocument.presentationml.slideLayout+xml"/>
  <Override PartName="/ppt/slideLayouts/slideLayout1746.xml" ContentType="application/vnd.openxmlformats-officedocument.presentationml.slideLayout+xml"/>
  <Override PartName="/ppt/slideLayouts/slideLayout1747.xml" ContentType="application/vnd.openxmlformats-officedocument.presentationml.slideLayout+xml"/>
  <Override PartName="/ppt/slideLayouts/slideLayout1748.xml" ContentType="application/vnd.openxmlformats-officedocument.presentationml.slideLayout+xml"/>
  <Override PartName="/ppt/slideLayouts/slideLayout1749.xml" ContentType="application/vnd.openxmlformats-officedocument.presentationml.slideLayout+xml"/>
  <Override PartName="/ppt/slideLayouts/slideLayout1750.xml" ContentType="application/vnd.openxmlformats-officedocument.presentationml.slideLayout+xml"/>
  <Override PartName="/ppt/slideLayouts/slideLayout1751.xml" ContentType="application/vnd.openxmlformats-officedocument.presentationml.slideLayout+xml"/>
  <Override PartName="/ppt/slideLayouts/slideLayout1752.xml" ContentType="application/vnd.openxmlformats-officedocument.presentationml.slideLayout+xml"/>
  <Override PartName="/ppt/slideLayouts/slideLayout1753.xml" ContentType="application/vnd.openxmlformats-officedocument.presentationml.slideLayout+xml"/>
  <Override PartName="/ppt/slideLayouts/slideLayout1754.xml" ContentType="application/vnd.openxmlformats-officedocument.presentationml.slideLayout+xml"/>
  <Override PartName="/ppt/slideLayouts/slideLayout1755.xml" ContentType="application/vnd.openxmlformats-officedocument.presentationml.slideLayout+xml"/>
  <Override PartName="/ppt/slideLayouts/slideLayout1756.xml" ContentType="application/vnd.openxmlformats-officedocument.presentationml.slideLayout+xml"/>
  <Override PartName="/ppt/slideLayouts/slideLayout1757.xml" ContentType="application/vnd.openxmlformats-officedocument.presentationml.slideLayout+xml"/>
  <Override PartName="/ppt/slideLayouts/slideLayout1758.xml" ContentType="application/vnd.openxmlformats-officedocument.presentationml.slideLayout+xml"/>
  <Override PartName="/ppt/slideLayouts/slideLayout1759.xml" ContentType="application/vnd.openxmlformats-officedocument.presentationml.slideLayout+xml"/>
  <Override PartName="/ppt/slideLayouts/slideLayout1760.xml" ContentType="application/vnd.openxmlformats-officedocument.presentationml.slideLayout+xml"/>
  <Override PartName="/ppt/slideLayouts/slideLayout1761.xml" ContentType="application/vnd.openxmlformats-officedocument.presentationml.slideLayout+xml"/>
  <Override PartName="/ppt/slideLayouts/slideLayout1762.xml" ContentType="application/vnd.openxmlformats-officedocument.presentationml.slideLayout+xml"/>
  <Override PartName="/ppt/slideLayouts/slideLayout1763.xml" ContentType="application/vnd.openxmlformats-officedocument.presentationml.slideLayout+xml"/>
  <Override PartName="/ppt/slideLayouts/slideLayout1764.xml" ContentType="application/vnd.openxmlformats-officedocument.presentationml.slideLayout+xml"/>
  <Override PartName="/ppt/slideLayouts/slideLayout1765.xml" ContentType="application/vnd.openxmlformats-officedocument.presentationml.slideLayout+xml"/>
  <Override PartName="/ppt/slideLayouts/slideLayout1766.xml" ContentType="application/vnd.openxmlformats-officedocument.presentationml.slideLayout+xml"/>
  <Override PartName="/ppt/slideLayouts/slideLayout1767.xml" ContentType="application/vnd.openxmlformats-officedocument.presentationml.slideLayout+xml"/>
  <Override PartName="/ppt/slideLayouts/slideLayout1768.xml" ContentType="application/vnd.openxmlformats-officedocument.presentationml.slideLayout+xml"/>
  <Override PartName="/ppt/slideLayouts/slideLayout1769.xml" ContentType="application/vnd.openxmlformats-officedocument.presentationml.slideLayout+xml"/>
  <Override PartName="/ppt/slideLayouts/slideLayout1770.xml" ContentType="application/vnd.openxmlformats-officedocument.presentationml.slideLayout+xml"/>
  <Override PartName="/ppt/slideLayouts/slideLayout1771.xml" ContentType="application/vnd.openxmlformats-officedocument.presentationml.slideLayout+xml"/>
  <Override PartName="/ppt/slideLayouts/slideLayout1772.xml" ContentType="application/vnd.openxmlformats-officedocument.presentationml.slideLayout+xml"/>
  <Override PartName="/ppt/slideLayouts/slideLayout1773.xml" ContentType="application/vnd.openxmlformats-officedocument.presentationml.slideLayout+xml"/>
  <Override PartName="/ppt/slideLayouts/slideLayout1774.xml" ContentType="application/vnd.openxmlformats-officedocument.presentationml.slideLayout+xml"/>
  <Override PartName="/ppt/slideLayouts/slideLayout1775.xml" ContentType="application/vnd.openxmlformats-officedocument.presentationml.slideLayout+xml"/>
  <Override PartName="/ppt/slideLayouts/slideLayout1776.xml" ContentType="application/vnd.openxmlformats-officedocument.presentationml.slideLayout+xml"/>
  <Override PartName="/ppt/slideLayouts/slideLayout1777.xml" ContentType="application/vnd.openxmlformats-officedocument.presentationml.slideLayout+xml"/>
  <Override PartName="/ppt/slideLayouts/slideLayout1778.xml" ContentType="application/vnd.openxmlformats-officedocument.presentationml.slideLayout+xml"/>
  <Override PartName="/ppt/slideLayouts/slideLayout1779.xml" ContentType="application/vnd.openxmlformats-officedocument.presentationml.slideLayout+xml"/>
  <Override PartName="/ppt/slideLayouts/slideLayout1780.xml" ContentType="application/vnd.openxmlformats-officedocument.presentationml.slideLayout+xml"/>
  <Override PartName="/ppt/slideLayouts/slideLayout1781.xml" ContentType="application/vnd.openxmlformats-officedocument.presentationml.slideLayout+xml"/>
  <Override PartName="/ppt/slideLayouts/slideLayout1782.xml" ContentType="application/vnd.openxmlformats-officedocument.presentationml.slideLayout+xml"/>
  <Override PartName="/ppt/slideLayouts/slideLayout1783.xml" ContentType="application/vnd.openxmlformats-officedocument.presentationml.slideLayout+xml"/>
  <Override PartName="/ppt/slideLayouts/slideLayout1784.xml" ContentType="application/vnd.openxmlformats-officedocument.presentationml.slideLayout+xml"/>
  <Override PartName="/ppt/slideLayouts/slideLayout1785.xml" ContentType="application/vnd.openxmlformats-officedocument.presentationml.slideLayout+xml"/>
  <Override PartName="/ppt/slideLayouts/slideLayout1786.xml" ContentType="application/vnd.openxmlformats-officedocument.presentationml.slideLayout+xml"/>
  <Override PartName="/ppt/slideLayouts/slideLayout1787.xml" ContentType="application/vnd.openxmlformats-officedocument.presentationml.slideLayout+xml"/>
  <Override PartName="/ppt/slideLayouts/slideLayout1788.xml" ContentType="application/vnd.openxmlformats-officedocument.presentationml.slideLayout+xml"/>
  <Override PartName="/ppt/slideLayouts/slideLayout1789.xml" ContentType="application/vnd.openxmlformats-officedocument.presentationml.slideLayout+xml"/>
  <Override PartName="/ppt/slideLayouts/slideLayout1790.xml" ContentType="application/vnd.openxmlformats-officedocument.presentationml.slideLayout+xml"/>
  <Override PartName="/ppt/slideLayouts/slideLayout1791.xml" ContentType="application/vnd.openxmlformats-officedocument.presentationml.slideLayout+xml"/>
  <Override PartName="/ppt/slideLayouts/slideLayout1792.xml" ContentType="application/vnd.openxmlformats-officedocument.presentationml.slideLayout+xml"/>
  <Override PartName="/ppt/slideLayouts/slideLayout1793.xml" ContentType="application/vnd.openxmlformats-officedocument.presentationml.slideLayout+xml"/>
  <Override PartName="/ppt/slideLayouts/slideLayout1794.xml" ContentType="application/vnd.openxmlformats-officedocument.presentationml.slideLayout+xml"/>
  <Override PartName="/ppt/slideLayouts/slideLayout1795.xml" ContentType="application/vnd.openxmlformats-officedocument.presentationml.slideLayout+xml"/>
  <Override PartName="/ppt/slideLayouts/slideLayout1796.xml" ContentType="application/vnd.openxmlformats-officedocument.presentationml.slideLayout+xml"/>
  <Override PartName="/ppt/slideLayouts/slideLayout1797.xml" ContentType="application/vnd.openxmlformats-officedocument.presentationml.slideLayout+xml"/>
  <Override PartName="/ppt/slideLayouts/slideLayout1798.xml" ContentType="application/vnd.openxmlformats-officedocument.presentationml.slideLayout+xml"/>
  <Override PartName="/ppt/slideLayouts/slideLayout1799.xml" ContentType="application/vnd.openxmlformats-officedocument.presentationml.slideLayout+xml"/>
  <Override PartName="/ppt/slideLayouts/slideLayout1800.xml" ContentType="application/vnd.openxmlformats-officedocument.presentationml.slideLayout+xml"/>
  <Override PartName="/ppt/slideLayouts/slideLayout1801.xml" ContentType="application/vnd.openxmlformats-officedocument.presentationml.slideLayout+xml"/>
  <Override PartName="/ppt/slideLayouts/slideLayout1802.xml" ContentType="application/vnd.openxmlformats-officedocument.presentationml.slideLayout+xml"/>
  <Override PartName="/ppt/slideLayouts/slideLayout1803.xml" ContentType="application/vnd.openxmlformats-officedocument.presentationml.slideLayout+xml"/>
  <Override PartName="/ppt/slideLayouts/slideLayout1804.xml" ContentType="application/vnd.openxmlformats-officedocument.presentationml.slideLayout+xml"/>
  <Override PartName="/ppt/slideLayouts/slideLayout1805.xml" ContentType="application/vnd.openxmlformats-officedocument.presentationml.slideLayout+xml"/>
  <Override PartName="/ppt/slideLayouts/slideLayout1806.xml" ContentType="application/vnd.openxmlformats-officedocument.presentationml.slideLayout+xml"/>
  <Override PartName="/ppt/slideLayouts/slideLayout1807.xml" ContentType="application/vnd.openxmlformats-officedocument.presentationml.slideLayout+xml"/>
  <Override PartName="/ppt/slideLayouts/slideLayout1808.xml" ContentType="application/vnd.openxmlformats-officedocument.presentationml.slideLayout+xml"/>
  <Override PartName="/ppt/slideLayouts/slideLayout1809.xml" ContentType="application/vnd.openxmlformats-officedocument.presentationml.slideLayout+xml"/>
  <Override PartName="/ppt/slideLayouts/slideLayout1810.xml" ContentType="application/vnd.openxmlformats-officedocument.presentationml.slideLayout+xml"/>
  <Override PartName="/ppt/slideLayouts/slideLayout1811.xml" ContentType="application/vnd.openxmlformats-officedocument.presentationml.slideLayout+xml"/>
  <Override PartName="/ppt/slideLayouts/slideLayout1812.xml" ContentType="application/vnd.openxmlformats-officedocument.presentationml.slideLayout+xml"/>
  <Override PartName="/ppt/slideLayouts/slideLayout1813.xml" ContentType="application/vnd.openxmlformats-officedocument.presentationml.slideLayout+xml"/>
  <Override PartName="/ppt/theme/theme74.xml" ContentType="application/vnd.openxmlformats-officedocument.theme+xml"/>
  <Override PartName="/ppt/slideLayouts/slideLayout1814.xml" ContentType="application/vnd.openxmlformats-officedocument.presentationml.slideLayout+xml"/>
  <Override PartName="/ppt/slideLayouts/slideLayout1815.xml" ContentType="application/vnd.openxmlformats-officedocument.presentationml.slideLayout+xml"/>
  <Override PartName="/ppt/slideLayouts/slideLayout1816.xml" ContentType="application/vnd.openxmlformats-officedocument.presentationml.slideLayout+xml"/>
  <Override PartName="/ppt/slideLayouts/slideLayout1817.xml" ContentType="application/vnd.openxmlformats-officedocument.presentationml.slideLayout+xml"/>
  <Override PartName="/ppt/slideLayouts/slideLayout1818.xml" ContentType="application/vnd.openxmlformats-officedocument.presentationml.slideLayout+xml"/>
  <Override PartName="/ppt/slideLayouts/slideLayout1819.xml" ContentType="application/vnd.openxmlformats-officedocument.presentationml.slideLayout+xml"/>
  <Override PartName="/ppt/slideLayouts/slideLayout1820.xml" ContentType="application/vnd.openxmlformats-officedocument.presentationml.slideLayout+xml"/>
  <Override PartName="/ppt/slideLayouts/slideLayout1821.xml" ContentType="application/vnd.openxmlformats-officedocument.presentationml.slideLayout+xml"/>
  <Override PartName="/ppt/slideLayouts/slideLayout1822.xml" ContentType="application/vnd.openxmlformats-officedocument.presentationml.slideLayout+xml"/>
  <Override PartName="/ppt/slideLayouts/slideLayout1823.xml" ContentType="application/vnd.openxmlformats-officedocument.presentationml.slideLayout+xml"/>
  <Override PartName="/ppt/slideLayouts/slideLayout1824.xml" ContentType="application/vnd.openxmlformats-officedocument.presentationml.slideLayout+xml"/>
  <Override PartName="/ppt/slideLayouts/slideLayout1825.xml" ContentType="application/vnd.openxmlformats-officedocument.presentationml.slideLayout+xml"/>
  <Override PartName="/ppt/slideLayouts/slideLayout1826.xml" ContentType="application/vnd.openxmlformats-officedocument.presentationml.slideLayout+xml"/>
  <Override PartName="/ppt/slideLayouts/slideLayout1827.xml" ContentType="application/vnd.openxmlformats-officedocument.presentationml.slideLayout+xml"/>
  <Override PartName="/ppt/slideLayouts/slideLayout1828.xml" ContentType="application/vnd.openxmlformats-officedocument.presentationml.slideLayout+xml"/>
  <Override PartName="/ppt/slideLayouts/slideLayout1829.xml" ContentType="application/vnd.openxmlformats-officedocument.presentationml.slideLayout+xml"/>
  <Override PartName="/ppt/slideLayouts/slideLayout1830.xml" ContentType="application/vnd.openxmlformats-officedocument.presentationml.slideLayout+xml"/>
  <Override PartName="/ppt/slideLayouts/slideLayout1831.xml" ContentType="application/vnd.openxmlformats-officedocument.presentationml.slideLayout+xml"/>
  <Override PartName="/ppt/slideLayouts/slideLayout1832.xml" ContentType="application/vnd.openxmlformats-officedocument.presentationml.slideLayout+xml"/>
  <Override PartName="/ppt/slideLayouts/slideLayout1833.xml" ContentType="application/vnd.openxmlformats-officedocument.presentationml.slideLayout+xml"/>
  <Override PartName="/ppt/slideLayouts/slideLayout1834.xml" ContentType="application/vnd.openxmlformats-officedocument.presentationml.slideLayout+xml"/>
  <Override PartName="/ppt/slideLayouts/slideLayout1835.xml" ContentType="application/vnd.openxmlformats-officedocument.presentationml.slideLayout+xml"/>
  <Override PartName="/ppt/slideLayouts/slideLayout1836.xml" ContentType="application/vnd.openxmlformats-officedocument.presentationml.slideLayout+xml"/>
  <Override PartName="/ppt/slideLayouts/slideLayout1837.xml" ContentType="application/vnd.openxmlformats-officedocument.presentationml.slideLayout+xml"/>
  <Override PartName="/ppt/slideLayouts/slideLayout1838.xml" ContentType="application/vnd.openxmlformats-officedocument.presentationml.slideLayout+xml"/>
  <Override PartName="/ppt/slideLayouts/slideLayout1839.xml" ContentType="application/vnd.openxmlformats-officedocument.presentationml.slideLayout+xml"/>
  <Override PartName="/ppt/slideLayouts/slideLayout1840.xml" ContentType="application/vnd.openxmlformats-officedocument.presentationml.slideLayout+xml"/>
  <Override PartName="/ppt/slideLayouts/slideLayout1841.xml" ContentType="application/vnd.openxmlformats-officedocument.presentationml.slideLayout+xml"/>
  <Override PartName="/ppt/slideLayouts/slideLayout1842.xml" ContentType="application/vnd.openxmlformats-officedocument.presentationml.slideLayout+xml"/>
  <Override PartName="/ppt/slideLayouts/slideLayout1843.xml" ContentType="application/vnd.openxmlformats-officedocument.presentationml.slideLayout+xml"/>
  <Override PartName="/ppt/slideLayouts/slideLayout1844.xml" ContentType="application/vnd.openxmlformats-officedocument.presentationml.slideLayout+xml"/>
  <Override PartName="/ppt/slideLayouts/slideLayout1845.xml" ContentType="application/vnd.openxmlformats-officedocument.presentationml.slideLayout+xml"/>
  <Override PartName="/ppt/slideLayouts/slideLayout1846.xml" ContentType="application/vnd.openxmlformats-officedocument.presentationml.slideLayout+xml"/>
  <Override PartName="/ppt/slideLayouts/slideLayout1847.xml" ContentType="application/vnd.openxmlformats-officedocument.presentationml.slideLayout+xml"/>
  <Override PartName="/ppt/slideLayouts/slideLayout1848.xml" ContentType="application/vnd.openxmlformats-officedocument.presentationml.slideLayout+xml"/>
  <Override PartName="/ppt/slideLayouts/slideLayout1849.xml" ContentType="application/vnd.openxmlformats-officedocument.presentationml.slideLayout+xml"/>
  <Override PartName="/ppt/slideLayouts/slideLayout1850.xml" ContentType="application/vnd.openxmlformats-officedocument.presentationml.slideLayout+xml"/>
  <Override PartName="/ppt/slideLayouts/slideLayout1851.xml" ContentType="application/vnd.openxmlformats-officedocument.presentationml.slideLayout+xml"/>
  <Override PartName="/ppt/slideLayouts/slideLayout1852.xml" ContentType="application/vnd.openxmlformats-officedocument.presentationml.slideLayout+xml"/>
  <Override PartName="/ppt/slideLayouts/slideLayout1853.xml" ContentType="application/vnd.openxmlformats-officedocument.presentationml.slideLayout+xml"/>
  <Override PartName="/ppt/slideLayouts/slideLayout1854.xml" ContentType="application/vnd.openxmlformats-officedocument.presentationml.slideLayout+xml"/>
  <Override PartName="/ppt/slideLayouts/slideLayout1855.xml" ContentType="application/vnd.openxmlformats-officedocument.presentationml.slideLayout+xml"/>
  <Override PartName="/ppt/slideLayouts/slideLayout1856.xml" ContentType="application/vnd.openxmlformats-officedocument.presentationml.slideLayout+xml"/>
  <Override PartName="/ppt/slideLayouts/slideLayout1857.xml" ContentType="application/vnd.openxmlformats-officedocument.presentationml.slideLayout+xml"/>
  <Override PartName="/ppt/slideLayouts/slideLayout1858.xml" ContentType="application/vnd.openxmlformats-officedocument.presentationml.slideLayout+xml"/>
  <Override PartName="/ppt/slideLayouts/slideLayout1859.xml" ContentType="application/vnd.openxmlformats-officedocument.presentationml.slideLayout+xml"/>
  <Override PartName="/ppt/slideLayouts/slideLayout1860.xml" ContentType="application/vnd.openxmlformats-officedocument.presentationml.slideLayout+xml"/>
  <Override PartName="/ppt/slideLayouts/slideLayout1861.xml" ContentType="application/vnd.openxmlformats-officedocument.presentationml.slideLayout+xml"/>
  <Override PartName="/ppt/slideLayouts/slideLayout1862.xml" ContentType="application/vnd.openxmlformats-officedocument.presentationml.slideLayout+xml"/>
  <Override PartName="/ppt/slideLayouts/slideLayout1863.xml" ContentType="application/vnd.openxmlformats-officedocument.presentationml.slideLayout+xml"/>
  <Override PartName="/ppt/slideLayouts/slideLayout1864.xml" ContentType="application/vnd.openxmlformats-officedocument.presentationml.slideLayout+xml"/>
  <Override PartName="/ppt/slideLayouts/slideLayout1865.xml" ContentType="application/vnd.openxmlformats-officedocument.presentationml.slideLayout+xml"/>
  <Override PartName="/ppt/slideLayouts/slideLayout1866.xml" ContentType="application/vnd.openxmlformats-officedocument.presentationml.slideLayout+xml"/>
  <Override PartName="/ppt/slideLayouts/slideLayout1867.xml" ContentType="application/vnd.openxmlformats-officedocument.presentationml.slideLayout+xml"/>
  <Override PartName="/ppt/slideLayouts/slideLayout1868.xml" ContentType="application/vnd.openxmlformats-officedocument.presentationml.slideLayout+xml"/>
  <Override PartName="/ppt/slideLayouts/slideLayout1869.xml" ContentType="application/vnd.openxmlformats-officedocument.presentationml.slideLayout+xml"/>
  <Override PartName="/ppt/slideLayouts/slideLayout1870.xml" ContentType="application/vnd.openxmlformats-officedocument.presentationml.slideLayout+xml"/>
  <Override PartName="/ppt/slideLayouts/slideLayout1871.xml" ContentType="application/vnd.openxmlformats-officedocument.presentationml.slideLayout+xml"/>
  <Override PartName="/ppt/slideLayouts/slideLayout1872.xml" ContentType="application/vnd.openxmlformats-officedocument.presentationml.slideLayout+xml"/>
  <Override PartName="/ppt/slideLayouts/slideLayout1873.xml" ContentType="application/vnd.openxmlformats-officedocument.presentationml.slideLayout+xml"/>
  <Override PartName="/ppt/slideLayouts/slideLayout1874.xml" ContentType="application/vnd.openxmlformats-officedocument.presentationml.slideLayout+xml"/>
  <Override PartName="/ppt/slideLayouts/slideLayout1875.xml" ContentType="application/vnd.openxmlformats-officedocument.presentationml.slideLayout+xml"/>
  <Override PartName="/ppt/slideLayouts/slideLayout1876.xml" ContentType="application/vnd.openxmlformats-officedocument.presentationml.slideLayout+xml"/>
  <Override PartName="/ppt/slideLayouts/slideLayout1877.xml" ContentType="application/vnd.openxmlformats-officedocument.presentationml.slideLayout+xml"/>
  <Override PartName="/ppt/slideLayouts/slideLayout1878.xml" ContentType="application/vnd.openxmlformats-officedocument.presentationml.slideLayout+xml"/>
  <Override PartName="/ppt/slideLayouts/slideLayout1879.xml" ContentType="application/vnd.openxmlformats-officedocument.presentationml.slideLayout+xml"/>
  <Override PartName="/ppt/slideLayouts/slideLayout1880.xml" ContentType="application/vnd.openxmlformats-officedocument.presentationml.slideLayout+xml"/>
  <Override PartName="/ppt/slideLayouts/slideLayout1881.xml" ContentType="application/vnd.openxmlformats-officedocument.presentationml.slideLayout+xml"/>
  <Override PartName="/ppt/slideLayouts/slideLayout1882.xml" ContentType="application/vnd.openxmlformats-officedocument.presentationml.slideLayout+xml"/>
  <Override PartName="/ppt/slideLayouts/slideLayout1883.xml" ContentType="application/vnd.openxmlformats-officedocument.presentationml.slideLayout+xml"/>
  <Override PartName="/ppt/slideLayouts/slideLayout1884.xml" ContentType="application/vnd.openxmlformats-officedocument.presentationml.slideLayout+xml"/>
  <Override PartName="/ppt/slideLayouts/slideLayout1885.xml" ContentType="application/vnd.openxmlformats-officedocument.presentationml.slideLayout+xml"/>
  <Override PartName="/ppt/slideLayouts/slideLayout1886.xml" ContentType="application/vnd.openxmlformats-officedocument.presentationml.slideLayout+xml"/>
  <Override PartName="/ppt/slideLayouts/slideLayout1887.xml" ContentType="application/vnd.openxmlformats-officedocument.presentationml.slideLayout+xml"/>
  <Override PartName="/ppt/slideLayouts/slideLayout1888.xml" ContentType="application/vnd.openxmlformats-officedocument.presentationml.slideLayout+xml"/>
  <Override PartName="/ppt/slideLayouts/slideLayout1889.xml" ContentType="application/vnd.openxmlformats-officedocument.presentationml.slideLayout+xml"/>
  <Override PartName="/ppt/slideLayouts/slideLayout1890.xml" ContentType="application/vnd.openxmlformats-officedocument.presentationml.slideLayout+xml"/>
  <Override PartName="/ppt/slideLayouts/slideLayout1891.xml" ContentType="application/vnd.openxmlformats-officedocument.presentationml.slideLayout+xml"/>
  <Override PartName="/ppt/slideLayouts/slideLayout1892.xml" ContentType="application/vnd.openxmlformats-officedocument.presentationml.slideLayout+xml"/>
  <Override PartName="/ppt/slideLayouts/slideLayout1893.xml" ContentType="application/vnd.openxmlformats-officedocument.presentationml.slideLayout+xml"/>
  <Override PartName="/ppt/slideLayouts/slideLayout1894.xml" ContentType="application/vnd.openxmlformats-officedocument.presentationml.slideLayout+xml"/>
  <Override PartName="/ppt/slideLayouts/slideLayout1895.xml" ContentType="application/vnd.openxmlformats-officedocument.presentationml.slideLayout+xml"/>
  <Override PartName="/ppt/slideLayouts/slideLayout1896.xml" ContentType="application/vnd.openxmlformats-officedocument.presentationml.slideLayout+xml"/>
  <Override PartName="/ppt/slideLayouts/slideLayout1897.xml" ContentType="application/vnd.openxmlformats-officedocument.presentationml.slideLayout+xml"/>
  <Override PartName="/ppt/slideLayouts/slideLayout1898.xml" ContentType="application/vnd.openxmlformats-officedocument.presentationml.slideLayout+xml"/>
  <Override PartName="/ppt/slideLayouts/slideLayout1899.xml" ContentType="application/vnd.openxmlformats-officedocument.presentationml.slideLayout+xml"/>
  <Override PartName="/ppt/slideLayouts/slideLayout1900.xml" ContentType="application/vnd.openxmlformats-officedocument.presentationml.slideLayout+xml"/>
  <Override PartName="/ppt/slideLayouts/slideLayout1901.xml" ContentType="application/vnd.openxmlformats-officedocument.presentationml.slideLayout+xml"/>
  <Override PartName="/ppt/slideLayouts/slideLayout1902.xml" ContentType="application/vnd.openxmlformats-officedocument.presentationml.slideLayout+xml"/>
  <Override PartName="/ppt/slideLayouts/slideLayout1903.xml" ContentType="application/vnd.openxmlformats-officedocument.presentationml.slideLayout+xml"/>
  <Override PartName="/ppt/slideLayouts/slideLayout1904.xml" ContentType="application/vnd.openxmlformats-officedocument.presentationml.slideLayout+xml"/>
  <Override PartName="/ppt/slideLayouts/slideLayout1905.xml" ContentType="application/vnd.openxmlformats-officedocument.presentationml.slideLayout+xml"/>
  <Override PartName="/ppt/slideLayouts/slideLayout1906.xml" ContentType="application/vnd.openxmlformats-officedocument.presentationml.slideLayout+xml"/>
  <Override PartName="/ppt/slideLayouts/slideLayout1907.xml" ContentType="application/vnd.openxmlformats-officedocument.presentationml.slideLayout+xml"/>
  <Override PartName="/ppt/slideLayouts/slideLayout1908.xml" ContentType="application/vnd.openxmlformats-officedocument.presentationml.slideLayout+xml"/>
  <Override PartName="/ppt/slideLayouts/slideLayout1909.xml" ContentType="application/vnd.openxmlformats-officedocument.presentationml.slideLayout+xml"/>
  <Override PartName="/ppt/slideLayouts/slideLayout1910.xml" ContentType="application/vnd.openxmlformats-officedocument.presentationml.slideLayout+xml"/>
  <Override PartName="/ppt/slideLayouts/slideLayout1911.xml" ContentType="application/vnd.openxmlformats-officedocument.presentationml.slideLayout+xml"/>
  <Override PartName="/ppt/slideLayouts/slideLayout1912.xml" ContentType="application/vnd.openxmlformats-officedocument.presentationml.slideLayout+xml"/>
  <Override PartName="/ppt/slideLayouts/slideLayout1913.xml" ContentType="application/vnd.openxmlformats-officedocument.presentationml.slideLayout+xml"/>
  <Override PartName="/ppt/slideLayouts/slideLayout1914.xml" ContentType="application/vnd.openxmlformats-officedocument.presentationml.slideLayout+xml"/>
  <Override PartName="/ppt/slideLayouts/slideLayout1915.xml" ContentType="application/vnd.openxmlformats-officedocument.presentationml.slideLayout+xml"/>
  <Override PartName="/ppt/slideLayouts/slideLayout1916.xml" ContentType="application/vnd.openxmlformats-officedocument.presentationml.slideLayout+xml"/>
  <Override PartName="/ppt/slideLayouts/slideLayout1917.xml" ContentType="application/vnd.openxmlformats-officedocument.presentationml.slideLayout+xml"/>
  <Override PartName="/ppt/slideLayouts/slideLayout1918.xml" ContentType="application/vnd.openxmlformats-officedocument.presentationml.slideLayout+xml"/>
  <Override PartName="/ppt/slideLayouts/slideLayout1919.xml" ContentType="application/vnd.openxmlformats-officedocument.presentationml.slideLayout+xml"/>
  <Override PartName="/ppt/slideLayouts/slideLayout1920.xml" ContentType="application/vnd.openxmlformats-officedocument.presentationml.slideLayout+xml"/>
  <Override PartName="/ppt/slideLayouts/slideLayout1921.xml" ContentType="application/vnd.openxmlformats-officedocument.presentationml.slideLayout+xml"/>
  <Override PartName="/ppt/slideLayouts/slideLayout1922.xml" ContentType="application/vnd.openxmlformats-officedocument.presentationml.slideLayout+xml"/>
  <Override PartName="/ppt/slideLayouts/slideLayout1923.xml" ContentType="application/vnd.openxmlformats-officedocument.presentationml.slideLayout+xml"/>
  <Override PartName="/ppt/slideLayouts/slideLayout1924.xml" ContentType="application/vnd.openxmlformats-officedocument.presentationml.slideLayout+xml"/>
  <Override PartName="/ppt/slideLayouts/slideLayout1925.xml" ContentType="application/vnd.openxmlformats-officedocument.presentationml.slideLayout+xml"/>
  <Override PartName="/ppt/slideLayouts/slideLayout1926.xml" ContentType="application/vnd.openxmlformats-officedocument.presentationml.slideLayout+xml"/>
  <Override PartName="/ppt/slideLayouts/slideLayout1927.xml" ContentType="application/vnd.openxmlformats-officedocument.presentationml.slideLayout+xml"/>
  <Override PartName="/ppt/slideLayouts/slideLayout1928.xml" ContentType="application/vnd.openxmlformats-officedocument.presentationml.slideLayout+xml"/>
  <Override PartName="/ppt/slideLayouts/slideLayout1929.xml" ContentType="application/vnd.openxmlformats-officedocument.presentationml.slideLayout+xml"/>
  <Override PartName="/ppt/slideLayouts/slideLayout1930.xml" ContentType="application/vnd.openxmlformats-officedocument.presentationml.slideLayout+xml"/>
  <Override PartName="/ppt/slideLayouts/slideLayout1931.xml" ContentType="application/vnd.openxmlformats-officedocument.presentationml.slideLayout+xml"/>
  <Override PartName="/ppt/slideLayouts/slideLayout1932.xml" ContentType="application/vnd.openxmlformats-officedocument.presentationml.slideLayout+xml"/>
  <Override PartName="/ppt/slideLayouts/slideLayout1933.xml" ContentType="application/vnd.openxmlformats-officedocument.presentationml.slideLayout+xml"/>
  <Override PartName="/ppt/slideLayouts/slideLayout1934.xml" ContentType="application/vnd.openxmlformats-officedocument.presentationml.slideLayout+xml"/>
  <Override PartName="/ppt/slideLayouts/slideLayout1935.xml" ContentType="application/vnd.openxmlformats-officedocument.presentationml.slideLayout+xml"/>
  <Override PartName="/ppt/slideLayouts/slideLayout1936.xml" ContentType="application/vnd.openxmlformats-officedocument.presentationml.slideLayout+xml"/>
  <Override PartName="/ppt/slideLayouts/slideLayout1937.xml" ContentType="application/vnd.openxmlformats-officedocument.presentationml.slideLayout+xml"/>
  <Override PartName="/ppt/slideLayouts/slideLayout1938.xml" ContentType="application/vnd.openxmlformats-officedocument.presentationml.slideLayout+xml"/>
  <Override PartName="/ppt/slideLayouts/slideLayout1939.xml" ContentType="application/vnd.openxmlformats-officedocument.presentationml.slideLayout+xml"/>
  <Override PartName="/ppt/slideLayouts/slideLayout1940.xml" ContentType="application/vnd.openxmlformats-officedocument.presentationml.slideLayout+xml"/>
  <Override PartName="/ppt/slideLayouts/slideLayout1941.xml" ContentType="application/vnd.openxmlformats-officedocument.presentationml.slideLayout+xml"/>
  <Override PartName="/ppt/slideLayouts/slideLayout1942.xml" ContentType="application/vnd.openxmlformats-officedocument.presentationml.slideLayout+xml"/>
  <Override PartName="/ppt/slideLayouts/slideLayout1943.xml" ContentType="application/vnd.openxmlformats-officedocument.presentationml.slideLayout+xml"/>
  <Override PartName="/ppt/slideLayouts/slideLayout1944.xml" ContentType="application/vnd.openxmlformats-officedocument.presentationml.slideLayout+xml"/>
  <Override PartName="/ppt/slideLayouts/slideLayout1945.xml" ContentType="application/vnd.openxmlformats-officedocument.presentationml.slideLayout+xml"/>
  <Override PartName="/ppt/slideLayouts/slideLayout1946.xml" ContentType="application/vnd.openxmlformats-officedocument.presentationml.slideLayout+xml"/>
  <Override PartName="/ppt/slideLayouts/slideLayout1947.xml" ContentType="application/vnd.openxmlformats-officedocument.presentationml.slideLayout+xml"/>
  <Override PartName="/ppt/slideLayouts/slideLayout1948.xml" ContentType="application/vnd.openxmlformats-officedocument.presentationml.slideLayout+xml"/>
  <Override PartName="/ppt/slideLayouts/slideLayout1949.xml" ContentType="application/vnd.openxmlformats-officedocument.presentationml.slideLayout+xml"/>
  <Override PartName="/ppt/slideLayouts/slideLayout1950.xml" ContentType="application/vnd.openxmlformats-officedocument.presentationml.slideLayout+xml"/>
  <Override PartName="/ppt/slideLayouts/slideLayout1951.xml" ContentType="application/vnd.openxmlformats-officedocument.presentationml.slideLayout+xml"/>
  <Override PartName="/ppt/slideLayouts/slideLayout1952.xml" ContentType="application/vnd.openxmlformats-officedocument.presentationml.slideLayout+xml"/>
  <Override PartName="/ppt/slideLayouts/slideLayout1953.xml" ContentType="application/vnd.openxmlformats-officedocument.presentationml.slideLayout+xml"/>
  <Override PartName="/ppt/slideLayouts/slideLayout1954.xml" ContentType="application/vnd.openxmlformats-officedocument.presentationml.slideLayout+xml"/>
  <Override PartName="/ppt/slideLayouts/slideLayout1955.xml" ContentType="application/vnd.openxmlformats-officedocument.presentationml.slideLayout+xml"/>
  <Override PartName="/ppt/slideLayouts/slideLayout1956.xml" ContentType="application/vnd.openxmlformats-officedocument.presentationml.slideLayout+xml"/>
  <Override PartName="/ppt/slideLayouts/slideLayout1957.xml" ContentType="application/vnd.openxmlformats-officedocument.presentationml.slideLayout+xml"/>
  <Override PartName="/ppt/slideLayouts/slideLayout1958.xml" ContentType="application/vnd.openxmlformats-officedocument.presentationml.slideLayout+xml"/>
  <Override PartName="/ppt/slideLayouts/slideLayout1959.xml" ContentType="application/vnd.openxmlformats-officedocument.presentationml.slideLayout+xml"/>
  <Override PartName="/ppt/slideLayouts/slideLayout1960.xml" ContentType="application/vnd.openxmlformats-officedocument.presentationml.slideLayout+xml"/>
  <Override PartName="/ppt/slideLayouts/slideLayout1961.xml" ContentType="application/vnd.openxmlformats-officedocument.presentationml.slideLayout+xml"/>
  <Override PartName="/ppt/slideLayouts/slideLayout1962.xml" ContentType="application/vnd.openxmlformats-officedocument.presentationml.slideLayout+xml"/>
  <Override PartName="/ppt/slideLayouts/slideLayout1963.xml" ContentType="application/vnd.openxmlformats-officedocument.presentationml.slideLayout+xml"/>
  <Override PartName="/ppt/slideLayouts/slideLayout1964.xml" ContentType="application/vnd.openxmlformats-officedocument.presentationml.slideLayout+xml"/>
  <Override PartName="/ppt/slideLayouts/slideLayout1965.xml" ContentType="application/vnd.openxmlformats-officedocument.presentationml.slideLayout+xml"/>
  <Override PartName="/ppt/slideLayouts/slideLayout1966.xml" ContentType="application/vnd.openxmlformats-officedocument.presentationml.slideLayout+xml"/>
  <Override PartName="/ppt/slideLayouts/slideLayout1967.xml" ContentType="application/vnd.openxmlformats-officedocument.presentationml.slideLayout+xml"/>
  <Override PartName="/ppt/slideLayouts/slideLayout1968.xml" ContentType="application/vnd.openxmlformats-officedocument.presentationml.slideLayout+xml"/>
  <Override PartName="/ppt/slideLayouts/slideLayout1969.xml" ContentType="application/vnd.openxmlformats-officedocument.presentationml.slideLayout+xml"/>
  <Override PartName="/ppt/slideLayouts/slideLayout1970.xml" ContentType="application/vnd.openxmlformats-officedocument.presentationml.slideLayout+xml"/>
  <Override PartName="/ppt/slideLayouts/slideLayout1971.xml" ContentType="application/vnd.openxmlformats-officedocument.presentationml.slideLayout+xml"/>
  <Override PartName="/ppt/slideLayouts/slideLayout1972.xml" ContentType="application/vnd.openxmlformats-officedocument.presentationml.slideLayout+xml"/>
  <Override PartName="/ppt/slideLayouts/slideLayout1973.xml" ContentType="application/vnd.openxmlformats-officedocument.presentationml.slideLayout+xml"/>
  <Override PartName="/ppt/slideLayouts/slideLayout1974.xml" ContentType="application/vnd.openxmlformats-officedocument.presentationml.slideLayout+xml"/>
  <Override PartName="/ppt/slideLayouts/slideLayout1975.xml" ContentType="application/vnd.openxmlformats-officedocument.presentationml.slideLayout+xml"/>
  <Override PartName="/ppt/slideLayouts/slideLayout1976.xml" ContentType="application/vnd.openxmlformats-officedocument.presentationml.slideLayout+xml"/>
  <Override PartName="/ppt/slideLayouts/slideLayout1977.xml" ContentType="application/vnd.openxmlformats-officedocument.presentationml.slideLayout+xml"/>
  <Override PartName="/ppt/slideLayouts/slideLayout1978.xml" ContentType="application/vnd.openxmlformats-officedocument.presentationml.slideLayout+xml"/>
  <Override PartName="/ppt/slideLayouts/slideLayout1979.xml" ContentType="application/vnd.openxmlformats-officedocument.presentationml.slideLayout+xml"/>
  <Override PartName="/ppt/slideLayouts/slideLayout1980.xml" ContentType="application/vnd.openxmlformats-officedocument.presentationml.slideLayout+xml"/>
  <Override PartName="/ppt/slideLayouts/slideLayout1981.xml" ContentType="application/vnd.openxmlformats-officedocument.presentationml.slideLayout+xml"/>
  <Override PartName="/ppt/slideLayouts/slideLayout1982.xml" ContentType="application/vnd.openxmlformats-officedocument.presentationml.slideLayout+xml"/>
  <Override PartName="/ppt/slideLayouts/slideLayout1983.xml" ContentType="application/vnd.openxmlformats-officedocument.presentationml.slideLayout+xml"/>
  <Override PartName="/ppt/slideLayouts/slideLayout1984.xml" ContentType="application/vnd.openxmlformats-officedocument.presentationml.slideLayout+xml"/>
  <Override PartName="/ppt/slideLayouts/slideLayout1985.xml" ContentType="application/vnd.openxmlformats-officedocument.presentationml.slideLayout+xml"/>
  <Override PartName="/ppt/slideLayouts/slideLayout1986.xml" ContentType="application/vnd.openxmlformats-officedocument.presentationml.slideLayout+xml"/>
  <Override PartName="/ppt/slideLayouts/slideLayout1987.xml" ContentType="application/vnd.openxmlformats-officedocument.presentationml.slideLayout+xml"/>
  <Override PartName="/ppt/slideLayouts/slideLayout1988.xml" ContentType="application/vnd.openxmlformats-officedocument.presentationml.slideLayout+xml"/>
  <Override PartName="/ppt/slideLayouts/slideLayout1989.xml" ContentType="application/vnd.openxmlformats-officedocument.presentationml.slideLayout+xml"/>
  <Override PartName="/ppt/slideLayouts/slideLayout1990.xml" ContentType="application/vnd.openxmlformats-officedocument.presentationml.slideLayout+xml"/>
  <Override PartName="/ppt/slideLayouts/slideLayout1991.xml" ContentType="application/vnd.openxmlformats-officedocument.presentationml.slideLayout+xml"/>
  <Override PartName="/ppt/slideLayouts/slideLayout1992.xml" ContentType="application/vnd.openxmlformats-officedocument.presentationml.slideLayout+xml"/>
  <Override PartName="/ppt/slideLayouts/slideLayout1993.xml" ContentType="application/vnd.openxmlformats-officedocument.presentationml.slideLayout+xml"/>
  <Override PartName="/ppt/slideLayouts/slideLayout1994.xml" ContentType="application/vnd.openxmlformats-officedocument.presentationml.slideLayout+xml"/>
  <Override PartName="/ppt/slideLayouts/slideLayout1995.xml" ContentType="application/vnd.openxmlformats-officedocument.presentationml.slideLayout+xml"/>
  <Override PartName="/ppt/slideLayouts/slideLayout1996.xml" ContentType="application/vnd.openxmlformats-officedocument.presentationml.slideLayout+xml"/>
  <Override PartName="/ppt/slideLayouts/slideLayout1997.xml" ContentType="application/vnd.openxmlformats-officedocument.presentationml.slideLayout+xml"/>
  <Override PartName="/ppt/slideLayouts/slideLayout1998.xml" ContentType="application/vnd.openxmlformats-officedocument.presentationml.slideLayout+xml"/>
  <Override PartName="/ppt/slideLayouts/slideLayout1999.xml" ContentType="application/vnd.openxmlformats-officedocument.presentationml.slideLayout+xml"/>
  <Override PartName="/ppt/slideLayouts/slideLayout2000.xml" ContentType="application/vnd.openxmlformats-officedocument.presentationml.slideLayout+xml"/>
  <Override PartName="/ppt/slideLayouts/slideLayout2001.xml" ContentType="application/vnd.openxmlformats-officedocument.presentationml.slideLayout+xml"/>
  <Override PartName="/ppt/slideLayouts/slideLayout2002.xml" ContentType="application/vnd.openxmlformats-officedocument.presentationml.slideLayout+xml"/>
  <Override PartName="/ppt/slideLayouts/slideLayout2003.xml" ContentType="application/vnd.openxmlformats-officedocument.presentationml.slideLayout+xml"/>
  <Override PartName="/ppt/slideLayouts/slideLayout2004.xml" ContentType="application/vnd.openxmlformats-officedocument.presentationml.slideLayout+xml"/>
  <Override PartName="/ppt/slideLayouts/slideLayout2005.xml" ContentType="application/vnd.openxmlformats-officedocument.presentationml.slideLayout+xml"/>
  <Override PartName="/ppt/slideLayouts/slideLayout2006.xml" ContentType="application/vnd.openxmlformats-officedocument.presentationml.slideLayout+xml"/>
  <Override PartName="/ppt/slideLayouts/slideLayout2007.xml" ContentType="application/vnd.openxmlformats-officedocument.presentationml.slideLayout+xml"/>
  <Override PartName="/ppt/slideLayouts/slideLayout2008.xml" ContentType="application/vnd.openxmlformats-officedocument.presentationml.slideLayout+xml"/>
  <Override PartName="/ppt/slideLayouts/slideLayout2009.xml" ContentType="application/vnd.openxmlformats-officedocument.presentationml.slideLayout+xml"/>
  <Override PartName="/ppt/slideLayouts/slideLayout2010.xml" ContentType="application/vnd.openxmlformats-officedocument.presentationml.slideLayout+xml"/>
  <Override PartName="/ppt/slideLayouts/slideLayout2011.xml" ContentType="application/vnd.openxmlformats-officedocument.presentationml.slideLayout+xml"/>
  <Override PartName="/ppt/slideLayouts/slideLayout2012.xml" ContentType="application/vnd.openxmlformats-officedocument.presentationml.slideLayout+xml"/>
  <Override PartName="/ppt/slideLayouts/slideLayout2013.xml" ContentType="application/vnd.openxmlformats-officedocument.presentationml.slideLayout+xml"/>
  <Override PartName="/ppt/slideLayouts/slideLayout2014.xml" ContentType="application/vnd.openxmlformats-officedocument.presentationml.slideLayout+xml"/>
  <Override PartName="/ppt/slideLayouts/slideLayout2015.xml" ContentType="application/vnd.openxmlformats-officedocument.presentationml.slideLayout+xml"/>
  <Override PartName="/ppt/slideLayouts/slideLayout2016.xml" ContentType="application/vnd.openxmlformats-officedocument.presentationml.slideLayout+xml"/>
  <Override PartName="/ppt/slideLayouts/slideLayout2017.xml" ContentType="application/vnd.openxmlformats-officedocument.presentationml.slideLayout+xml"/>
  <Override PartName="/ppt/slideLayouts/slideLayout2018.xml" ContentType="application/vnd.openxmlformats-officedocument.presentationml.slideLayout+xml"/>
  <Override PartName="/ppt/slideLayouts/slideLayout2019.xml" ContentType="application/vnd.openxmlformats-officedocument.presentationml.slideLayout+xml"/>
  <Override PartName="/ppt/slideLayouts/slideLayout2020.xml" ContentType="application/vnd.openxmlformats-officedocument.presentationml.slideLayout+xml"/>
  <Override PartName="/ppt/slideLayouts/slideLayout2021.xml" ContentType="application/vnd.openxmlformats-officedocument.presentationml.slideLayout+xml"/>
  <Override PartName="/ppt/slideLayouts/slideLayout2022.xml" ContentType="application/vnd.openxmlformats-officedocument.presentationml.slideLayout+xml"/>
  <Override PartName="/ppt/slideLayouts/slideLayout2023.xml" ContentType="application/vnd.openxmlformats-officedocument.presentationml.slideLayout+xml"/>
  <Override PartName="/ppt/slideLayouts/slideLayout2024.xml" ContentType="application/vnd.openxmlformats-officedocument.presentationml.slideLayout+xml"/>
  <Override PartName="/ppt/slideLayouts/slideLayout2025.xml" ContentType="application/vnd.openxmlformats-officedocument.presentationml.slideLayout+xml"/>
  <Override PartName="/ppt/slideLayouts/slideLayout2026.xml" ContentType="application/vnd.openxmlformats-officedocument.presentationml.slideLayout+xml"/>
  <Override PartName="/ppt/slideLayouts/slideLayout2027.xml" ContentType="application/vnd.openxmlformats-officedocument.presentationml.slideLayout+xml"/>
  <Override PartName="/ppt/slideLayouts/slideLayout2028.xml" ContentType="application/vnd.openxmlformats-officedocument.presentationml.slideLayout+xml"/>
  <Override PartName="/ppt/slideLayouts/slideLayout2029.xml" ContentType="application/vnd.openxmlformats-officedocument.presentationml.slideLayout+xml"/>
  <Override PartName="/ppt/slideLayouts/slideLayout2030.xml" ContentType="application/vnd.openxmlformats-officedocument.presentationml.slideLayout+xml"/>
  <Override PartName="/ppt/slideLayouts/slideLayout2031.xml" ContentType="application/vnd.openxmlformats-officedocument.presentationml.slideLayout+xml"/>
  <Override PartName="/ppt/slideLayouts/slideLayout2032.xml" ContentType="application/vnd.openxmlformats-officedocument.presentationml.slideLayout+xml"/>
  <Override PartName="/ppt/slideLayouts/slideLayout2033.xml" ContentType="application/vnd.openxmlformats-officedocument.presentationml.slideLayout+xml"/>
  <Override PartName="/ppt/slideLayouts/slideLayout2034.xml" ContentType="application/vnd.openxmlformats-officedocument.presentationml.slideLayout+xml"/>
  <Override PartName="/ppt/slideLayouts/slideLayout2035.xml" ContentType="application/vnd.openxmlformats-officedocument.presentationml.slideLayout+xml"/>
  <Override PartName="/ppt/slideLayouts/slideLayout2036.xml" ContentType="application/vnd.openxmlformats-officedocument.presentationml.slideLayout+xml"/>
  <Override PartName="/ppt/slideLayouts/slideLayout2037.xml" ContentType="application/vnd.openxmlformats-officedocument.presentationml.slideLayout+xml"/>
  <Override PartName="/ppt/slideLayouts/slideLayout2038.xml" ContentType="application/vnd.openxmlformats-officedocument.presentationml.slideLayout+xml"/>
  <Override PartName="/ppt/slideLayouts/slideLayout2039.xml" ContentType="application/vnd.openxmlformats-officedocument.presentationml.slideLayout+xml"/>
  <Override PartName="/ppt/slideLayouts/slideLayout2040.xml" ContentType="application/vnd.openxmlformats-officedocument.presentationml.slideLayout+xml"/>
  <Override PartName="/ppt/slideLayouts/slideLayout2041.xml" ContentType="application/vnd.openxmlformats-officedocument.presentationml.slideLayout+xml"/>
  <Override PartName="/ppt/slideLayouts/slideLayout2042.xml" ContentType="application/vnd.openxmlformats-officedocument.presentationml.slideLayout+xml"/>
  <Override PartName="/ppt/slideLayouts/slideLayout2043.xml" ContentType="application/vnd.openxmlformats-officedocument.presentationml.slideLayout+xml"/>
  <Override PartName="/ppt/slideLayouts/slideLayout2044.xml" ContentType="application/vnd.openxmlformats-officedocument.presentationml.slideLayout+xml"/>
  <Override PartName="/ppt/slideLayouts/slideLayout2045.xml" ContentType="application/vnd.openxmlformats-officedocument.presentationml.slideLayout+xml"/>
  <Override PartName="/ppt/slideLayouts/slideLayout2046.xml" ContentType="application/vnd.openxmlformats-officedocument.presentationml.slideLayout+xml"/>
  <Override PartName="/ppt/slideLayouts/slideLayout2047.xml" ContentType="application/vnd.openxmlformats-officedocument.presentationml.slideLayout+xml"/>
  <Override PartName="/ppt/slideLayouts/slideLayout2048.xml" ContentType="application/vnd.openxmlformats-officedocument.presentationml.slideLayout+xml"/>
  <Override PartName="/ppt/slideLayouts/slideLayout2049.xml" ContentType="application/vnd.openxmlformats-officedocument.presentationml.slideLayout+xml"/>
  <Override PartName="/ppt/slideLayouts/slideLayout2050.xml" ContentType="application/vnd.openxmlformats-officedocument.presentationml.slideLayout+xml"/>
  <Override PartName="/ppt/slideLayouts/slideLayout2051.xml" ContentType="application/vnd.openxmlformats-officedocument.presentationml.slideLayout+xml"/>
  <Override PartName="/ppt/slideLayouts/slideLayout2052.xml" ContentType="application/vnd.openxmlformats-officedocument.presentationml.slideLayout+xml"/>
  <Override PartName="/ppt/slideLayouts/slideLayout2053.xml" ContentType="application/vnd.openxmlformats-officedocument.presentationml.slideLayout+xml"/>
  <Override PartName="/ppt/slideLayouts/slideLayout2054.xml" ContentType="application/vnd.openxmlformats-officedocument.presentationml.slideLayout+xml"/>
  <Override PartName="/ppt/slideLayouts/slideLayout2055.xml" ContentType="application/vnd.openxmlformats-officedocument.presentationml.slideLayout+xml"/>
  <Override PartName="/ppt/slideLayouts/slideLayout2056.xml" ContentType="application/vnd.openxmlformats-officedocument.presentationml.slideLayout+xml"/>
  <Override PartName="/ppt/slideLayouts/slideLayout2057.xml" ContentType="application/vnd.openxmlformats-officedocument.presentationml.slideLayout+xml"/>
  <Override PartName="/ppt/slideLayouts/slideLayout2058.xml" ContentType="application/vnd.openxmlformats-officedocument.presentationml.slideLayout+xml"/>
  <Override PartName="/ppt/slideLayouts/slideLayout2059.xml" ContentType="application/vnd.openxmlformats-officedocument.presentationml.slideLayout+xml"/>
  <Override PartName="/ppt/slideLayouts/slideLayout2060.xml" ContentType="application/vnd.openxmlformats-officedocument.presentationml.slideLayout+xml"/>
  <Override PartName="/ppt/slideLayouts/slideLayout2061.xml" ContentType="application/vnd.openxmlformats-officedocument.presentationml.slideLayout+xml"/>
  <Override PartName="/ppt/slideLayouts/slideLayout2062.xml" ContentType="application/vnd.openxmlformats-officedocument.presentationml.slideLayout+xml"/>
  <Override PartName="/ppt/slideLayouts/slideLayout2063.xml" ContentType="application/vnd.openxmlformats-officedocument.presentationml.slideLayout+xml"/>
  <Override PartName="/ppt/slideLayouts/slideLayout2064.xml" ContentType="application/vnd.openxmlformats-officedocument.presentationml.slideLayout+xml"/>
  <Override PartName="/ppt/slideLayouts/slideLayout2065.xml" ContentType="application/vnd.openxmlformats-officedocument.presentationml.slideLayout+xml"/>
  <Override PartName="/ppt/slideLayouts/slideLayout2066.xml" ContentType="application/vnd.openxmlformats-officedocument.presentationml.slideLayout+xml"/>
  <Override PartName="/ppt/slideLayouts/slideLayout2067.xml" ContentType="application/vnd.openxmlformats-officedocument.presentationml.slideLayout+xml"/>
  <Override PartName="/ppt/slideLayouts/slideLayout2068.xml" ContentType="application/vnd.openxmlformats-officedocument.presentationml.slideLayout+xml"/>
  <Override PartName="/ppt/slideLayouts/slideLayout2069.xml" ContentType="application/vnd.openxmlformats-officedocument.presentationml.slideLayout+xml"/>
  <Override PartName="/ppt/slideLayouts/slideLayout2070.xml" ContentType="application/vnd.openxmlformats-officedocument.presentationml.slideLayout+xml"/>
  <Override PartName="/ppt/slideLayouts/slideLayout2071.xml" ContentType="application/vnd.openxmlformats-officedocument.presentationml.slideLayout+xml"/>
  <Override PartName="/ppt/slideLayouts/slideLayout2072.xml" ContentType="application/vnd.openxmlformats-officedocument.presentationml.slideLayout+xml"/>
  <Override PartName="/ppt/slideLayouts/slideLayout2073.xml" ContentType="application/vnd.openxmlformats-officedocument.presentationml.slideLayout+xml"/>
  <Override PartName="/ppt/slideLayouts/slideLayout2074.xml" ContentType="application/vnd.openxmlformats-officedocument.presentationml.slideLayout+xml"/>
  <Override PartName="/ppt/slideLayouts/slideLayout2075.xml" ContentType="application/vnd.openxmlformats-officedocument.presentationml.slideLayout+xml"/>
  <Override PartName="/ppt/slideLayouts/slideLayout2076.xml" ContentType="application/vnd.openxmlformats-officedocument.presentationml.slideLayout+xml"/>
  <Override PartName="/ppt/slideLayouts/slideLayout2077.xml" ContentType="application/vnd.openxmlformats-officedocument.presentationml.slideLayout+xml"/>
  <Override PartName="/ppt/slideLayouts/slideLayout2078.xml" ContentType="application/vnd.openxmlformats-officedocument.presentationml.slideLayout+xml"/>
  <Override PartName="/ppt/slideLayouts/slideLayout2079.xml" ContentType="application/vnd.openxmlformats-officedocument.presentationml.slideLayout+xml"/>
  <Override PartName="/ppt/slideLayouts/slideLayout2080.xml" ContentType="application/vnd.openxmlformats-officedocument.presentationml.slideLayout+xml"/>
  <Override PartName="/ppt/slideLayouts/slideLayout2081.xml" ContentType="application/vnd.openxmlformats-officedocument.presentationml.slideLayout+xml"/>
  <Override PartName="/ppt/slideLayouts/slideLayout2082.xml" ContentType="application/vnd.openxmlformats-officedocument.presentationml.slideLayout+xml"/>
  <Override PartName="/ppt/slideLayouts/slideLayout2083.xml" ContentType="application/vnd.openxmlformats-officedocument.presentationml.slideLayout+xml"/>
  <Override PartName="/ppt/slideLayouts/slideLayout2084.xml" ContentType="application/vnd.openxmlformats-officedocument.presentationml.slideLayout+xml"/>
  <Override PartName="/ppt/slideLayouts/slideLayout2085.xml" ContentType="application/vnd.openxmlformats-officedocument.presentationml.slideLayout+xml"/>
  <Override PartName="/ppt/slideLayouts/slideLayout2086.xml" ContentType="application/vnd.openxmlformats-officedocument.presentationml.slideLayout+xml"/>
  <Override PartName="/ppt/slideLayouts/slideLayout2087.xml" ContentType="application/vnd.openxmlformats-officedocument.presentationml.slideLayout+xml"/>
  <Override PartName="/ppt/slideLayouts/slideLayout2088.xml" ContentType="application/vnd.openxmlformats-officedocument.presentationml.slideLayout+xml"/>
  <Override PartName="/ppt/slideLayouts/slideLayout2089.xml" ContentType="application/vnd.openxmlformats-officedocument.presentationml.slideLayout+xml"/>
  <Override PartName="/ppt/slideLayouts/slideLayout2090.xml" ContentType="application/vnd.openxmlformats-officedocument.presentationml.slideLayout+xml"/>
  <Override PartName="/ppt/slideLayouts/slideLayout2091.xml" ContentType="application/vnd.openxmlformats-officedocument.presentationml.slideLayout+xml"/>
  <Override PartName="/ppt/slideLayouts/slideLayout2092.xml" ContentType="application/vnd.openxmlformats-officedocument.presentationml.slideLayout+xml"/>
  <Override PartName="/ppt/slideLayouts/slideLayout2093.xml" ContentType="application/vnd.openxmlformats-officedocument.presentationml.slideLayout+xml"/>
  <Override PartName="/ppt/slideLayouts/slideLayout2094.xml" ContentType="application/vnd.openxmlformats-officedocument.presentationml.slideLayout+xml"/>
  <Override PartName="/ppt/slideLayouts/slideLayout2095.xml" ContentType="application/vnd.openxmlformats-officedocument.presentationml.slideLayout+xml"/>
  <Override PartName="/ppt/slideLayouts/slideLayout2096.xml" ContentType="application/vnd.openxmlformats-officedocument.presentationml.slideLayout+xml"/>
  <Override PartName="/ppt/slideLayouts/slideLayout2097.xml" ContentType="application/vnd.openxmlformats-officedocument.presentationml.slideLayout+xml"/>
  <Override PartName="/ppt/slideLayouts/slideLayout2098.xml" ContentType="application/vnd.openxmlformats-officedocument.presentationml.slideLayout+xml"/>
  <Override PartName="/ppt/slideLayouts/slideLayout2099.xml" ContentType="application/vnd.openxmlformats-officedocument.presentationml.slideLayout+xml"/>
  <Override PartName="/ppt/slideLayouts/slideLayout2100.xml" ContentType="application/vnd.openxmlformats-officedocument.presentationml.slideLayout+xml"/>
  <Override PartName="/ppt/slideLayouts/slideLayout2101.xml" ContentType="application/vnd.openxmlformats-officedocument.presentationml.slideLayout+xml"/>
  <Override PartName="/ppt/slideLayouts/slideLayout2102.xml" ContentType="application/vnd.openxmlformats-officedocument.presentationml.slideLayout+xml"/>
  <Override PartName="/ppt/slideLayouts/slideLayout2103.xml" ContentType="application/vnd.openxmlformats-officedocument.presentationml.slideLayout+xml"/>
  <Override PartName="/ppt/slideLayouts/slideLayout2104.xml" ContentType="application/vnd.openxmlformats-officedocument.presentationml.slideLayout+xml"/>
  <Override PartName="/ppt/slideLayouts/slideLayout2105.xml" ContentType="application/vnd.openxmlformats-officedocument.presentationml.slideLayout+xml"/>
  <Override PartName="/ppt/slideLayouts/slideLayout2106.xml" ContentType="application/vnd.openxmlformats-officedocument.presentationml.slideLayout+xml"/>
  <Override PartName="/ppt/slideLayouts/slideLayout2107.xml" ContentType="application/vnd.openxmlformats-officedocument.presentationml.slideLayout+xml"/>
  <Override PartName="/ppt/slideLayouts/slideLayout2108.xml" ContentType="application/vnd.openxmlformats-officedocument.presentationml.slideLayout+xml"/>
  <Override PartName="/ppt/slideLayouts/slideLayout2109.xml" ContentType="application/vnd.openxmlformats-officedocument.presentationml.slideLayout+xml"/>
  <Override PartName="/ppt/slideLayouts/slideLayout2110.xml" ContentType="application/vnd.openxmlformats-officedocument.presentationml.slideLayout+xml"/>
  <Override PartName="/ppt/slideLayouts/slideLayout2111.xml" ContentType="application/vnd.openxmlformats-officedocument.presentationml.slideLayout+xml"/>
  <Override PartName="/ppt/slideLayouts/slideLayout2112.xml" ContentType="application/vnd.openxmlformats-officedocument.presentationml.slideLayout+xml"/>
  <Override PartName="/ppt/slideLayouts/slideLayout2113.xml" ContentType="application/vnd.openxmlformats-officedocument.presentationml.slideLayout+xml"/>
  <Override PartName="/ppt/slideLayouts/slideLayout2114.xml" ContentType="application/vnd.openxmlformats-officedocument.presentationml.slideLayout+xml"/>
  <Override PartName="/ppt/slideLayouts/slideLayout2115.xml" ContentType="application/vnd.openxmlformats-officedocument.presentationml.slideLayout+xml"/>
  <Override PartName="/ppt/slideLayouts/slideLayout2116.xml" ContentType="application/vnd.openxmlformats-officedocument.presentationml.slideLayout+xml"/>
  <Override PartName="/ppt/slideLayouts/slideLayout2117.xml" ContentType="application/vnd.openxmlformats-officedocument.presentationml.slideLayout+xml"/>
  <Override PartName="/ppt/slideLayouts/slideLayout2118.xml" ContentType="application/vnd.openxmlformats-officedocument.presentationml.slideLayout+xml"/>
  <Override PartName="/ppt/slideLayouts/slideLayout2119.xml" ContentType="application/vnd.openxmlformats-officedocument.presentationml.slideLayout+xml"/>
  <Override PartName="/ppt/slideLayouts/slideLayout2120.xml" ContentType="application/vnd.openxmlformats-officedocument.presentationml.slideLayout+xml"/>
  <Override PartName="/ppt/slideLayouts/slideLayout2121.xml" ContentType="application/vnd.openxmlformats-officedocument.presentationml.slideLayout+xml"/>
  <Override PartName="/ppt/slideLayouts/slideLayout2122.xml" ContentType="application/vnd.openxmlformats-officedocument.presentationml.slideLayout+xml"/>
  <Override PartName="/ppt/slideLayouts/slideLayout2123.xml" ContentType="application/vnd.openxmlformats-officedocument.presentationml.slideLayout+xml"/>
  <Override PartName="/ppt/slideLayouts/slideLayout2124.xml" ContentType="application/vnd.openxmlformats-officedocument.presentationml.slideLayout+xml"/>
  <Override PartName="/ppt/slideLayouts/slideLayout2125.xml" ContentType="application/vnd.openxmlformats-officedocument.presentationml.slideLayout+xml"/>
  <Override PartName="/ppt/slideLayouts/slideLayout2126.xml" ContentType="application/vnd.openxmlformats-officedocument.presentationml.slideLayout+xml"/>
  <Override PartName="/ppt/slideLayouts/slideLayout2127.xml" ContentType="application/vnd.openxmlformats-officedocument.presentationml.slideLayout+xml"/>
  <Override PartName="/ppt/slideLayouts/slideLayout2128.xml" ContentType="application/vnd.openxmlformats-officedocument.presentationml.slideLayout+xml"/>
  <Override PartName="/ppt/slideLayouts/slideLayout2129.xml" ContentType="application/vnd.openxmlformats-officedocument.presentationml.slideLayout+xml"/>
  <Override PartName="/ppt/slideLayouts/slideLayout2130.xml" ContentType="application/vnd.openxmlformats-officedocument.presentationml.slideLayout+xml"/>
  <Override PartName="/ppt/slideLayouts/slideLayout2131.xml" ContentType="application/vnd.openxmlformats-officedocument.presentationml.slideLayout+xml"/>
  <Override PartName="/ppt/slideLayouts/slideLayout2132.xml" ContentType="application/vnd.openxmlformats-officedocument.presentationml.slideLayout+xml"/>
  <Override PartName="/ppt/slideLayouts/slideLayout2133.xml" ContentType="application/vnd.openxmlformats-officedocument.presentationml.slideLayout+xml"/>
  <Override PartName="/ppt/slideLayouts/slideLayout2134.xml" ContentType="application/vnd.openxmlformats-officedocument.presentationml.slideLayout+xml"/>
  <Override PartName="/ppt/slideLayouts/slideLayout2135.xml" ContentType="application/vnd.openxmlformats-officedocument.presentationml.slideLayout+xml"/>
  <Override PartName="/ppt/slideLayouts/slideLayout2136.xml" ContentType="application/vnd.openxmlformats-officedocument.presentationml.slideLayout+xml"/>
  <Override PartName="/ppt/slideLayouts/slideLayout2137.xml" ContentType="application/vnd.openxmlformats-officedocument.presentationml.slideLayout+xml"/>
  <Override PartName="/ppt/slideLayouts/slideLayout2138.xml" ContentType="application/vnd.openxmlformats-officedocument.presentationml.slideLayout+xml"/>
  <Override PartName="/ppt/slideLayouts/slideLayout2139.xml" ContentType="application/vnd.openxmlformats-officedocument.presentationml.slideLayout+xml"/>
  <Override PartName="/ppt/slideLayouts/slideLayout2140.xml" ContentType="application/vnd.openxmlformats-officedocument.presentationml.slideLayout+xml"/>
  <Override PartName="/ppt/slideLayouts/slideLayout2141.xml" ContentType="application/vnd.openxmlformats-officedocument.presentationml.slideLayout+xml"/>
  <Override PartName="/ppt/slideLayouts/slideLayout2142.xml" ContentType="application/vnd.openxmlformats-officedocument.presentationml.slideLayout+xml"/>
  <Override PartName="/ppt/slideLayouts/slideLayout2143.xml" ContentType="application/vnd.openxmlformats-officedocument.presentationml.slideLayout+xml"/>
  <Override PartName="/ppt/slideLayouts/slideLayout2144.xml" ContentType="application/vnd.openxmlformats-officedocument.presentationml.slideLayout+xml"/>
  <Override PartName="/ppt/slideLayouts/slideLayout2145.xml" ContentType="application/vnd.openxmlformats-officedocument.presentationml.slideLayout+xml"/>
  <Override PartName="/ppt/slideLayouts/slideLayout2146.xml" ContentType="application/vnd.openxmlformats-officedocument.presentationml.slideLayout+xml"/>
  <Override PartName="/ppt/slideLayouts/slideLayout2147.xml" ContentType="application/vnd.openxmlformats-officedocument.presentationml.slideLayout+xml"/>
  <Override PartName="/ppt/slideLayouts/slideLayout2148.xml" ContentType="application/vnd.openxmlformats-officedocument.presentationml.slideLayout+xml"/>
  <Override PartName="/ppt/slideLayouts/slideLayout2149.xml" ContentType="application/vnd.openxmlformats-officedocument.presentationml.slideLayout+xml"/>
  <Override PartName="/ppt/slideLayouts/slideLayout2150.xml" ContentType="application/vnd.openxmlformats-officedocument.presentationml.slideLayout+xml"/>
  <Override PartName="/ppt/slideLayouts/slideLayout2151.xml" ContentType="application/vnd.openxmlformats-officedocument.presentationml.slideLayout+xml"/>
  <Override PartName="/ppt/slideLayouts/slideLayout2152.xml" ContentType="application/vnd.openxmlformats-officedocument.presentationml.slideLayout+xml"/>
  <Override PartName="/ppt/slideLayouts/slideLayout2153.xml" ContentType="application/vnd.openxmlformats-officedocument.presentationml.slideLayout+xml"/>
  <Override PartName="/ppt/slideLayouts/slideLayout2154.xml" ContentType="application/vnd.openxmlformats-officedocument.presentationml.slideLayout+xml"/>
  <Override PartName="/ppt/slideLayouts/slideLayout2155.xml" ContentType="application/vnd.openxmlformats-officedocument.presentationml.slideLayout+xml"/>
  <Override PartName="/ppt/slideLayouts/slideLayout2156.xml" ContentType="application/vnd.openxmlformats-officedocument.presentationml.slideLayout+xml"/>
  <Override PartName="/ppt/slideLayouts/slideLayout2157.xml" ContentType="application/vnd.openxmlformats-officedocument.presentationml.slideLayout+xml"/>
  <Override PartName="/ppt/slideLayouts/slideLayout2158.xml" ContentType="application/vnd.openxmlformats-officedocument.presentationml.slideLayout+xml"/>
  <Override PartName="/ppt/slideLayouts/slideLayout2159.xml" ContentType="application/vnd.openxmlformats-officedocument.presentationml.slideLayout+xml"/>
  <Override PartName="/ppt/slideLayouts/slideLayout2160.xml" ContentType="application/vnd.openxmlformats-officedocument.presentationml.slideLayout+xml"/>
  <Override PartName="/ppt/slideLayouts/slideLayout2161.xml" ContentType="application/vnd.openxmlformats-officedocument.presentationml.slideLayout+xml"/>
  <Override PartName="/ppt/slideLayouts/slideLayout2162.xml" ContentType="application/vnd.openxmlformats-officedocument.presentationml.slideLayout+xml"/>
  <Override PartName="/ppt/slideLayouts/slideLayout2163.xml" ContentType="application/vnd.openxmlformats-officedocument.presentationml.slideLayout+xml"/>
  <Override PartName="/ppt/slideLayouts/slideLayout2164.xml" ContentType="application/vnd.openxmlformats-officedocument.presentationml.slideLayout+xml"/>
  <Override PartName="/ppt/slideLayouts/slideLayout2165.xml" ContentType="application/vnd.openxmlformats-officedocument.presentationml.slideLayout+xml"/>
  <Override PartName="/ppt/slideLayouts/slideLayout2166.xml" ContentType="application/vnd.openxmlformats-officedocument.presentationml.slideLayout+xml"/>
  <Override PartName="/ppt/slideLayouts/slideLayout2167.xml" ContentType="application/vnd.openxmlformats-officedocument.presentationml.slideLayout+xml"/>
  <Override PartName="/ppt/slideLayouts/slideLayout2168.xml" ContentType="application/vnd.openxmlformats-officedocument.presentationml.slideLayout+xml"/>
  <Override PartName="/ppt/slideLayouts/slideLayout2169.xml" ContentType="application/vnd.openxmlformats-officedocument.presentationml.slideLayout+xml"/>
  <Override PartName="/ppt/slideLayouts/slideLayout2170.xml" ContentType="application/vnd.openxmlformats-officedocument.presentationml.slideLayout+xml"/>
  <Override PartName="/ppt/slideLayouts/slideLayout2171.xml" ContentType="application/vnd.openxmlformats-officedocument.presentationml.slideLayout+xml"/>
  <Override PartName="/ppt/slideLayouts/slideLayout2172.xml" ContentType="application/vnd.openxmlformats-officedocument.presentationml.slideLayout+xml"/>
  <Override PartName="/ppt/slideLayouts/slideLayout2173.xml" ContentType="application/vnd.openxmlformats-officedocument.presentationml.slideLayout+xml"/>
  <Override PartName="/ppt/slideLayouts/slideLayout2174.xml" ContentType="application/vnd.openxmlformats-officedocument.presentationml.slideLayout+xml"/>
  <Override PartName="/ppt/slideLayouts/slideLayout2175.xml" ContentType="application/vnd.openxmlformats-officedocument.presentationml.slideLayout+xml"/>
  <Override PartName="/ppt/slideLayouts/slideLayout2176.xml" ContentType="application/vnd.openxmlformats-officedocument.presentationml.slideLayout+xml"/>
  <Override PartName="/ppt/slideLayouts/slideLayout2177.xml" ContentType="application/vnd.openxmlformats-officedocument.presentationml.slideLayout+xml"/>
  <Override PartName="/ppt/slideLayouts/slideLayout2178.xml" ContentType="application/vnd.openxmlformats-officedocument.presentationml.slideLayout+xml"/>
  <Override PartName="/ppt/slideLayouts/slideLayout2179.xml" ContentType="application/vnd.openxmlformats-officedocument.presentationml.slideLayout+xml"/>
  <Override PartName="/ppt/slideLayouts/slideLayout2180.xml" ContentType="application/vnd.openxmlformats-officedocument.presentationml.slideLayout+xml"/>
  <Override PartName="/ppt/slideLayouts/slideLayout2181.xml" ContentType="application/vnd.openxmlformats-officedocument.presentationml.slideLayout+xml"/>
  <Override PartName="/ppt/slideLayouts/slideLayout2182.xml" ContentType="application/vnd.openxmlformats-officedocument.presentationml.slideLayout+xml"/>
  <Override PartName="/ppt/slideLayouts/slideLayout2183.xml" ContentType="application/vnd.openxmlformats-officedocument.presentationml.slideLayout+xml"/>
  <Override PartName="/ppt/theme/theme75.xml" ContentType="application/vnd.openxmlformats-officedocument.theme+xml"/>
  <Override PartName="/ppt/slideLayouts/slideLayout2184.xml" ContentType="application/vnd.openxmlformats-officedocument.presentationml.slideLayout+xml"/>
  <Override PartName="/ppt/slideLayouts/slideLayout2185.xml" ContentType="application/vnd.openxmlformats-officedocument.presentationml.slideLayout+xml"/>
  <Override PartName="/ppt/slideLayouts/slideLayout2186.xml" ContentType="application/vnd.openxmlformats-officedocument.presentationml.slideLayout+xml"/>
  <Override PartName="/ppt/slideLayouts/slideLayout2187.xml" ContentType="application/vnd.openxmlformats-officedocument.presentationml.slideLayout+xml"/>
  <Override PartName="/ppt/slideLayouts/slideLayout2188.xml" ContentType="application/vnd.openxmlformats-officedocument.presentationml.slideLayout+xml"/>
  <Override PartName="/ppt/slideLayouts/slideLayout2189.xml" ContentType="application/vnd.openxmlformats-officedocument.presentationml.slideLayout+xml"/>
  <Override PartName="/ppt/slideLayouts/slideLayout2190.xml" ContentType="application/vnd.openxmlformats-officedocument.presentationml.slideLayout+xml"/>
  <Override PartName="/ppt/slideLayouts/slideLayout2191.xml" ContentType="application/vnd.openxmlformats-officedocument.presentationml.slideLayout+xml"/>
  <Override PartName="/ppt/slideLayouts/slideLayout2192.xml" ContentType="application/vnd.openxmlformats-officedocument.presentationml.slideLayout+xml"/>
  <Override PartName="/ppt/slideLayouts/slideLayout2193.xml" ContentType="application/vnd.openxmlformats-officedocument.presentationml.slideLayout+xml"/>
  <Override PartName="/ppt/slideLayouts/slideLayout2194.xml" ContentType="application/vnd.openxmlformats-officedocument.presentationml.slideLayout+xml"/>
  <Override PartName="/ppt/theme/theme76.xml" ContentType="application/vnd.openxmlformats-officedocument.theme+xml"/>
  <Override PartName="/ppt/slideLayouts/slideLayout2195.xml" ContentType="application/vnd.openxmlformats-officedocument.presentationml.slideLayout+xml"/>
  <Override PartName="/ppt/slideLayouts/slideLayout2196.xml" ContentType="application/vnd.openxmlformats-officedocument.presentationml.slideLayout+xml"/>
  <Override PartName="/ppt/slideLayouts/slideLayout2197.xml" ContentType="application/vnd.openxmlformats-officedocument.presentationml.slideLayout+xml"/>
  <Override PartName="/ppt/slideLayouts/slideLayout2198.xml" ContentType="application/vnd.openxmlformats-officedocument.presentationml.slideLayout+xml"/>
  <Override PartName="/ppt/slideLayouts/slideLayout2199.xml" ContentType="application/vnd.openxmlformats-officedocument.presentationml.slideLayout+xml"/>
  <Override PartName="/ppt/slideLayouts/slideLayout2200.xml" ContentType="application/vnd.openxmlformats-officedocument.presentationml.slideLayout+xml"/>
  <Override PartName="/ppt/slideLayouts/slideLayout2201.xml" ContentType="application/vnd.openxmlformats-officedocument.presentationml.slideLayout+xml"/>
  <Override PartName="/ppt/slideLayouts/slideLayout2202.xml" ContentType="application/vnd.openxmlformats-officedocument.presentationml.slideLayout+xml"/>
  <Override PartName="/ppt/slideLayouts/slideLayout2203.xml" ContentType="application/vnd.openxmlformats-officedocument.presentationml.slideLayout+xml"/>
  <Override PartName="/ppt/slideLayouts/slideLayout2204.xml" ContentType="application/vnd.openxmlformats-officedocument.presentationml.slideLayout+xml"/>
  <Override PartName="/ppt/slideLayouts/slideLayout2205.xml" ContentType="application/vnd.openxmlformats-officedocument.presentationml.slideLayout+xml"/>
  <Override PartName="/ppt/slideLayouts/slideLayout2206.xml" ContentType="application/vnd.openxmlformats-officedocument.presentationml.slideLayout+xml"/>
  <Override PartName="/ppt/slideLayouts/slideLayout2207.xml" ContentType="application/vnd.openxmlformats-officedocument.presentationml.slideLayout+xml"/>
  <Override PartName="/ppt/theme/theme77.xml" ContentType="application/vnd.openxmlformats-officedocument.theme+xml"/>
  <Override PartName="/ppt/slideLayouts/slideLayout2208.xml" ContentType="application/vnd.openxmlformats-officedocument.presentationml.slideLayout+xml"/>
  <Override PartName="/ppt/slideLayouts/slideLayout2209.xml" ContentType="application/vnd.openxmlformats-officedocument.presentationml.slideLayout+xml"/>
  <Override PartName="/ppt/slideLayouts/slideLayout2210.xml" ContentType="application/vnd.openxmlformats-officedocument.presentationml.slideLayout+xml"/>
  <Override PartName="/ppt/slideLayouts/slideLayout2211.xml" ContentType="application/vnd.openxmlformats-officedocument.presentationml.slideLayout+xml"/>
  <Override PartName="/ppt/slideLayouts/slideLayout2212.xml" ContentType="application/vnd.openxmlformats-officedocument.presentationml.slideLayout+xml"/>
  <Override PartName="/ppt/slideLayouts/slideLayout2213.xml" ContentType="application/vnd.openxmlformats-officedocument.presentationml.slideLayout+xml"/>
  <Override PartName="/ppt/slideLayouts/slideLayout2214.xml" ContentType="application/vnd.openxmlformats-officedocument.presentationml.slideLayout+xml"/>
  <Override PartName="/ppt/slideLayouts/slideLayout2215.xml" ContentType="application/vnd.openxmlformats-officedocument.presentationml.slideLayout+xml"/>
  <Override PartName="/ppt/slideLayouts/slideLayout2216.xml" ContentType="application/vnd.openxmlformats-officedocument.presentationml.slideLayout+xml"/>
  <Override PartName="/ppt/slideLayouts/slideLayout2217.xml" ContentType="application/vnd.openxmlformats-officedocument.presentationml.slideLayout+xml"/>
  <Override PartName="/ppt/slideLayouts/slideLayout2218.xml" ContentType="application/vnd.openxmlformats-officedocument.presentationml.slideLayout+xml"/>
  <Override PartName="/ppt/slideLayouts/slideLayout2219.xml" ContentType="application/vnd.openxmlformats-officedocument.presentationml.slideLayout+xml"/>
  <Override PartName="/ppt/slideLayouts/slideLayout2220.xml" ContentType="application/vnd.openxmlformats-officedocument.presentationml.slideLayout+xml"/>
  <Override PartName="/ppt/theme/theme78.xml" ContentType="application/vnd.openxmlformats-officedocument.theme+xml"/>
  <Override PartName="/ppt/slideLayouts/slideLayout2221.xml" ContentType="application/vnd.openxmlformats-officedocument.presentationml.slideLayout+xml"/>
  <Override PartName="/ppt/slideLayouts/slideLayout2222.xml" ContentType="application/vnd.openxmlformats-officedocument.presentationml.slideLayout+xml"/>
  <Override PartName="/ppt/slideLayouts/slideLayout2223.xml" ContentType="application/vnd.openxmlformats-officedocument.presentationml.slideLayout+xml"/>
  <Override PartName="/ppt/slideLayouts/slideLayout2224.xml" ContentType="application/vnd.openxmlformats-officedocument.presentationml.slideLayout+xml"/>
  <Override PartName="/ppt/slideLayouts/slideLayout2225.xml" ContentType="application/vnd.openxmlformats-officedocument.presentationml.slideLayout+xml"/>
  <Override PartName="/ppt/slideLayouts/slideLayout2226.xml" ContentType="application/vnd.openxmlformats-officedocument.presentationml.slideLayout+xml"/>
  <Override PartName="/ppt/slideLayouts/slideLayout2227.xml" ContentType="application/vnd.openxmlformats-officedocument.presentationml.slideLayout+xml"/>
  <Override PartName="/ppt/slideLayouts/slideLayout2228.xml" ContentType="application/vnd.openxmlformats-officedocument.presentationml.slideLayout+xml"/>
  <Override PartName="/ppt/slideLayouts/slideLayout2229.xml" ContentType="application/vnd.openxmlformats-officedocument.presentationml.slideLayout+xml"/>
  <Override PartName="/ppt/slideLayouts/slideLayout2230.xml" ContentType="application/vnd.openxmlformats-officedocument.presentationml.slideLayout+xml"/>
  <Override PartName="/ppt/slideLayouts/slideLayout2231.xml" ContentType="application/vnd.openxmlformats-officedocument.presentationml.slideLayout+xml"/>
  <Override PartName="/ppt/theme/theme79.xml" ContentType="application/vnd.openxmlformats-officedocument.theme+xml"/>
  <Override PartName="/ppt/slideLayouts/slideLayout2232.xml" ContentType="application/vnd.openxmlformats-officedocument.presentationml.slideLayout+xml"/>
  <Override PartName="/ppt/slideLayouts/slideLayout2233.xml" ContentType="application/vnd.openxmlformats-officedocument.presentationml.slideLayout+xml"/>
  <Override PartName="/ppt/theme/theme80.xml" ContentType="application/vnd.openxmlformats-officedocument.theme+xml"/>
  <Override PartName="/ppt/slideLayouts/slideLayout2234.xml" ContentType="application/vnd.openxmlformats-officedocument.presentationml.slideLayout+xml"/>
  <Override PartName="/ppt/slideLayouts/slideLayout2235.xml" ContentType="application/vnd.openxmlformats-officedocument.presentationml.slideLayout+xml"/>
  <Override PartName="/ppt/theme/theme81.xml" ContentType="application/vnd.openxmlformats-officedocument.theme+xml"/>
  <Override PartName="/ppt/slideLayouts/slideLayout2236.xml" ContentType="application/vnd.openxmlformats-officedocument.presentationml.slideLayout+xml"/>
  <Override PartName="/ppt/slideLayouts/slideLayout2237.xml" ContentType="application/vnd.openxmlformats-officedocument.presentationml.slideLayout+xml"/>
  <Override PartName="/ppt/slideLayouts/slideLayout2238.xml" ContentType="application/vnd.openxmlformats-officedocument.presentationml.slideLayout+xml"/>
  <Override PartName="/ppt/slideLayouts/slideLayout2239.xml" ContentType="application/vnd.openxmlformats-officedocument.presentationml.slideLayout+xml"/>
  <Override PartName="/ppt/slideLayouts/slideLayout2240.xml" ContentType="application/vnd.openxmlformats-officedocument.presentationml.slideLayout+xml"/>
  <Override PartName="/ppt/slideLayouts/slideLayout2241.xml" ContentType="application/vnd.openxmlformats-officedocument.presentationml.slideLayout+xml"/>
  <Override PartName="/ppt/slideLayouts/slideLayout2242.xml" ContentType="application/vnd.openxmlformats-officedocument.presentationml.slideLayout+xml"/>
  <Override PartName="/ppt/slideLayouts/slideLayout2243.xml" ContentType="application/vnd.openxmlformats-officedocument.presentationml.slideLayout+xml"/>
  <Override PartName="/ppt/slideLayouts/slideLayout2244.xml" ContentType="application/vnd.openxmlformats-officedocument.presentationml.slideLayout+xml"/>
  <Override PartName="/ppt/slideLayouts/slideLayout2245.xml" ContentType="application/vnd.openxmlformats-officedocument.presentationml.slideLayout+xml"/>
  <Override PartName="/ppt/slideLayouts/slideLayout2246.xml" ContentType="application/vnd.openxmlformats-officedocument.presentationml.slideLayout+xml"/>
  <Override PartName="/ppt/slideLayouts/slideLayout2247.xml" ContentType="application/vnd.openxmlformats-officedocument.presentationml.slideLayout+xml"/>
  <Override PartName="/ppt/theme/theme82.xml" ContentType="application/vnd.openxmlformats-officedocument.theme+xml"/>
  <Override PartName="/ppt/slideLayouts/slideLayout2248.xml" ContentType="application/vnd.openxmlformats-officedocument.presentationml.slideLayout+xml"/>
  <Override PartName="/ppt/slideLayouts/slideLayout2249.xml" ContentType="application/vnd.openxmlformats-officedocument.presentationml.slideLayout+xml"/>
  <Override PartName="/ppt/slideLayouts/slideLayout2250.xml" ContentType="application/vnd.openxmlformats-officedocument.presentationml.slideLayout+xml"/>
  <Override PartName="/ppt/slideLayouts/slideLayout2251.xml" ContentType="application/vnd.openxmlformats-officedocument.presentationml.slideLayout+xml"/>
  <Override PartName="/ppt/slideLayouts/slideLayout2252.xml" ContentType="application/vnd.openxmlformats-officedocument.presentationml.slideLayout+xml"/>
  <Override PartName="/ppt/slideLayouts/slideLayout2253.xml" ContentType="application/vnd.openxmlformats-officedocument.presentationml.slideLayout+xml"/>
  <Override PartName="/ppt/slideLayouts/slideLayout2254.xml" ContentType="application/vnd.openxmlformats-officedocument.presentationml.slideLayout+xml"/>
  <Override PartName="/ppt/slideLayouts/slideLayout2255.xml" ContentType="application/vnd.openxmlformats-officedocument.presentationml.slideLayout+xml"/>
  <Override PartName="/ppt/slideLayouts/slideLayout2256.xml" ContentType="application/vnd.openxmlformats-officedocument.presentationml.slideLayout+xml"/>
  <Override PartName="/ppt/slideLayouts/slideLayout2257.xml" ContentType="application/vnd.openxmlformats-officedocument.presentationml.slideLayout+xml"/>
  <Override PartName="/ppt/slideLayouts/slideLayout2258.xml" ContentType="application/vnd.openxmlformats-officedocument.presentationml.slideLayout+xml"/>
  <Override PartName="/ppt/slideLayouts/slideLayout2259.xml" ContentType="application/vnd.openxmlformats-officedocument.presentationml.slideLayout+xml"/>
  <Override PartName="/ppt/slideLayouts/slideLayout2260.xml" ContentType="application/vnd.openxmlformats-officedocument.presentationml.slideLayout+xml"/>
  <Override PartName="/ppt/theme/theme83.xml" ContentType="application/vnd.openxmlformats-officedocument.theme+xml"/>
  <Override PartName="/ppt/slideLayouts/slideLayout2261.xml" ContentType="application/vnd.openxmlformats-officedocument.presentationml.slideLayout+xml"/>
  <Override PartName="/ppt/theme/theme84.xml" ContentType="application/vnd.openxmlformats-officedocument.theme+xml"/>
  <Override PartName="/ppt/slideLayouts/slideLayout2262.xml" ContentType="application/vnd.openxmlformats-officedocument.presentationml.slideLayout+xml"/>
  <Override PartName="/ppt/slideLayouts/slideLayout2263.xml" ContentType="application/vnd.openxmlformats-officedocument.presentationml.slideLayout+xml"/>
  <Override PartName="/ppt/slideLayouts/slideLayout2264.xml" ContentType="application/vnd.openxmlformats-officedocument.presentationml.slideLayout+xml"/>
  <Override PartName="/ppt/slideLayouts/slideLayout2265.xml" ContentType="application/vnd.openxmlformats-officedocument.presentationml.slideLayout+xml"/>
  <Override PartName="/ppt/slideLayouts/slideLayout2266.xml" ContentType="application/vnd.openxmlformats-officedocument.presentationml.slideLayout+xml"/>
  <Override PartName="/ppt/slideLayouts/slideLayout2267.xml" ContentType="application/vnd.openxmlformats-officedocument.presentationml.slideLayout+xml"/>
  <Override PartName="/ppt/slideLayouts/slideLayout2268.xml" ContentType="application/vnd.openxmlformats-officedocument.presentationml.slideLayout+xml"/>
  <Override PartName="/ppt/slideLayouts/slideLayout2269.xml" ContentType="application/vnd.openxmlformats-officedocument.presentationml.slideLayout+xml"/>
  <Override PartName="/ppt/slideLayouts/slideLayout2270.xml" ContentType="application/vnd.openxmlformats-officedocument.presentationml.slideLayout+xml"/>
  <Override PartName="/ppt/slideLayouts/slideLayout2271.xml" ContentType="application/vnd.openxmlformats-officedocument.presentationml.slideLayout+xml"/>
  <Override PartName="/ppt/slideLayouts/slideLayout2272.xml" ContentType="application/vnd.openxmlformats-officedocument.presentationml.slideLayout+xml"/>
  <Override PartName="/ppt/theme/theme85.xml" ContentType="application/vnd.openxmlformats-officedocument.theme+xml"/>
  <Override PartName="/ppt/slideLayouts/slideLayout2273.xml" ContentType="application/vnd.openxmlformats-officedocument.presentationml.slideLayout+xml"/>
  <Override PartName="/ppt/theme/theme86.xml" ContentType="application/vnd.openxmlformats-officedocument.theme+xml"/>
  <Override PartName="/ppt/slideLayouts/slideLayout2274.xml" ContentType="application/vnd.openxmlformats-officedocument.presentationml.slideLayout+xml"/>
  <Override PartName="/ppt/slideLayouts/slideLayout2275.xml" ContentType="application/vnd.openxmlformats-officedocument.presentationml.slideLayout+xml"/>
  <Override PartName="/ppt/theme/theme87.xml" ContentType="application/vnd.openxmlformats-officedocument.theme+xml"/>
  <Override PartName="/ppt/slideLayouts/slideLayout2276.xml" ContentType="application/vnd.openxmlformats-officedocument.presentationml.slideLayout+xml"/>
  <Override PartName="/ppt/slideLayouts/slideLayout2277.xml" ContentType="application/vnd.openxmlformats-officedocument.presentationml.slideLayout+xml"/>
  <Override PartName="/ppt/slideLayouts/slideLayout2278.xml" ContentType="application/vnd.openxmlformats-officedocument.presentationml.slideLayout+xml"/>
  <Override PartName="/ppt/slideLayouts/slideLayout2279.xml" ContentType="application/vnd.openxmlformats-officedocument.presentationml.slideLayout+xml"/>
  <Override PartName="/ppt/slideLayouts/slideLayout2280.xml" ContentType="application/vnd.openxmlformats-officedocument.presentationml.slideLayout+xml"/>
  <Override PartName="/ppt/slideLayouts/slideLayout2281.xml" ContentType="application/vnd.openxmlformats-officedocument.presentationml.slideLayout+xml"/>
  <Override PartName="/ppt/slideLayouts/slideLayout2282.xml" ContentType="application/vnd.openxmlformats-officedocument.presentationml.slideLayout+xml"/>
  <Override PartName="/ppt/slideLayouts/slideLayout2283.xml" ContentType="application/vnd.openxmlformats-officedocument.presentationml.slideLayout+xml"/>
  <Override PartName="/ppt/slideLayouts/slideLayout2284.xml" ContentType="application/vnd.openxmlformats-officedocument.presentationml.slideLayout+xml"/>
  <Override PartName="/ppt/slideLayouts/slideLayout2285.xml" ContentType="application/vnd.openxmlformats-officedocument.presentationml.slideLayout+xml"/>
  <Override PartName="/ppt/slideLayouts/slideLayout2286.xml" ContentType="application/vnd.openxmlformats-officedocument.presentationml.slideLayout+xml"/>
  <Override PartName="/ppt/slideLayouts/slideLayout2287.xml" ContentType="application/vnd.openxmlformats-officedocument.presentationml.slideLayout+xml"/>
  <Override PartName="/ppt/theme/theme88.xml" ContentType="application/vnd.openxmlformats-officedocument.theme+xml"/>
  <Override PartName="/ppt/slideLayouts/slideLayout2288.xml" ContentType="application/vnd.openxmlformats-officedocument.presentationml.slideLayout+xml"/>
  <Override PartName="/ppt/slideLayouts/slideLayout2289.xml" ContentType="application/vnd.openxmlformats-officedocument.presentationml.slideLayout+xml"/>
  <Override PartName="/ppt/slideLayouts/slideLayout2290.xml" ContentType="application/vnd.openxmlformats-officedocument.presentationml.slideLayout+xml"/>
  <Override PartName="/ppt/slideLayouts/slideLayout2291.xml" ContentType="application/vnd.openxmlformats-officedocument.presentationml.slideLayout+xml"/>
  <Override PartName="/ppt/slideLayouts/slideLayout2292.xml" ContentType="application/vnd.openxmlformats-officedocument.presentationml.slideLayout+xml"/>
  <Override PartName="/ppt/slideLayouts/slideLayout2293.xml" ContentType="application/vnd.openxmlformats-officedocument.presentationml.slideLayout+xml"/>
  <Override PartName="/ppt/slideLayouts/slideLayout2294.xml" ContentType="application/vnd.openxmlformats-officedocument.presentationml.slideLayout+xml"/>
  <Override PartName="/ppt/slideLayouts/slideLayout2295.xml" ContentType="application/vnd.openxmlformats-officedocument.presentationml.slideLayout+xml"/>
  <Override PartName="/ppt/slideLayouts/slideLayout2296.xml" ContentType="application/vnd.openxmlformats-officedocument.presentationml.slideLayout+xml"/>
  <Override PartName="/ppt/slideLayouts/slideLayout2297.xml" ContentType="application/vnd.openxmlformats-officedocument.presentationml.slideLayout+xml"/>
  <Override PartName="/ppt/slideLayouts/slideLayout2298.xml" ContentType="application/vnd.openxmlformats-officedocument.presentationml.slideLayout+xml"/>
  <Override PartName="/ppt/slideLayouts/slideLayout2299.xml" ContentType="application/vnd.openxmlformats-officedocument.presentationml.slideLayout+xml"/>
  <Override PartName="/ppt/slideLayouts/slideLayout2300.xml" ContentType="application/vnd.openxmlformats-officedocument.presentationml.slideLayout+xml"/>
  <Override PartName="/ppt/theme/theme89.xml" ContentType="application/vnd.openxmlformats-officedocument.theme+xml"/>
  <Override PartName="/ppt/slideLayouts/slideLayout2301.xml" ContentType="application/vnd.openxmlformats-officedocument.presentationml.slideLayout+xml"/>
  <Override PartName="/ppt/slideLayouts/slideLayout2302.xml" ContentType="application/vnd.openxmlformats-officedocument.presentationml.slideLayout+xml"/>
  <Override PartName="/ppt/slideLayouts/slideLayout2303.xml" ContentType="application/vnd.openxmlformats-officedocument.presentationml.slideLayout+xml"/>
  <Override PartName="/ppt/slideLayouts/slideLayout2304.xml" ContentType="application/vnd.openxmlformats-officedocument.presentationml.slideLayout+xml"/>
  <Override PartName="/ppt/slideLayouts/slideLayout2305.xml" ContentType="application/vnd.openxmlformats-officedocument.presentationml.slideLayout+xml"/>
  <Override PartName="/ppt/slideLayouts/slideLayout2306.xml" ContentType="application/vnd.openxmlformats-officedocument.presentationml.slideLayout+xml"/>
  <Override PartName="/ppt/slideLayouts/slideLayout2307.xml" ContentType="application/vnd.openxmlformats-officedocument.presentationml.slideLayout+xml"/>
  <Override PartName="/ppt/slideLayouts/slideLayout2308.xml" ContentType="application/vnd.openxmlformats-officedocument.presentationml.slideLayout+xml"/>
  <Override PartName="/ppt/slideLayouts/slideLayout2309.xml" ContentType="application/vnd.openxmlformats-officedocument.presentationml.slideLayout+xml"/>
  <Override PartName="/ppt/slideLayouts/slideLayout2310.xml" ContentType="application/vnd.openxmlformats-officedocument.presentationml.slideLayout+xml"/>
  <Override PartName="/ppt/slideLayouts/slideLayout2311.xml" ContentType="application/vnd.openxmlformats-officedocument.presentationml.slideLayout+xml"/>
  <Override PartName="/ppt/theme/theme90.xml" ContentType="application/vnd.openxmlformats-officedocument.theme+xml"/>
  <Override PartName="/ppt/slideLayouts/slideLayout2312.xml" ContentType="application/vnd.openxmlformats-officedocument.presentationml.slideLayout+xml"/>
  <Override PartName="/ppt/slideLayouts/slideLayout2313.xml" ContentType="application/vnd.openxmlformats-officedocument.presentationml.slideLayout+xml"/>
  <Override PartName="/ppt/slideLayouts/slideLayout2314.xml" ContentType="application/vnd.openxmlformats-officedocument.presentationml.slideLayout+xml"/>
  <Override PartName="/ppt/slideLayouts/slideLayout2315.xml" ContentType="application/vnd.openxmlformats-officedocument.presentationml.slideLayout+xml"/>
  <Override PartName="/ppt/slideLayouts/slideLayout2316.xml" ContentType="application/vnd.openxmlformats-officedocument.presentationml.slideLayout+xml"/>
  <Override PartName="/ppt/slideLayouts/slideLayout2317.xml" ContentType="application/vnd.openxmlformats-officedocument.presentationml.slideLayout+xml"/>
  <Override PartName="/ppt/slideLayouts/slideLayout2318.xml" ContentType="application/vnd.openxmlformats-officedocument.presentationml.slideLayout+xml"/>
  <Override PartName="/ppt/slideLayouts/slideLayout2319.xml" ContentType="application/vnd.openxmlformats-officedocument.presentationml.slideLayout+xml"/>
  <Override PartName="/ppt/slideLayouts/slideLayout2320.xml" ContentType="application/vnd.openxmlformats-officedocument.presentationml.slideLayout+xml"/>
  <Override PartName="/ppt/slideLayouts/slideLayout2321.xml" ContentType="application/vnd.openxmlformats-officedocument.presentationml.slideLayout+xml"/>
  <Override PartName="/ppt/slideLayouts/slideLayout2322.xml" ContentType="application/vnd.openxmlformats-officedocument.presentationml.slideLayout+xml"/>
  <Override PartName="/ppt/theme/theme91.xml" ContentType="application/vnd.openxmlformats-officedocument.theme+xml"/>
  <Override PartName="/ppt/slideLayouts/slideLayout2323.xml" ContentType="application/vnd.openxmlformats-officedocument.presentationml.slideLayout+xml"/>
  <Override PartName="/ppt/slideLayouts/slideLayout2324.xml" ContentType="application/vnd.openxmlformats-officedocument.presentationml.slideLayout+xml"/>
  <Override PartName="/ppt/slideLayouts/slideLayout2325.xml" ContentType="application/vnd.openxmlformats-officedocument.presentationml.slideLayout+xml"/>
  <Override PartName="/ppt/slideLayouts/slideLayout2326.xml" ContentType="application/vnd.openxmlformats-officedocument.presentationml.slideLayout+xml"/>
  <Override PartName="/ppt/slideLayouts/slideLayout2327.xml" ContentType="application/vnd.openxmlformats-officedocument.presentationml.slideLayout+xml"/>
  <Override PartName="/ppt/slideLayouts/slideLayout2328.xml" ContentType="application/vnd.openxmlformats-officedocument.presentationml.slideLayout+xml"/>
  <Override PartName="/ppt/slideLayouts/slideLayout2329.xml" ContentType="application/vnd.openxmlformats-officedocument.presentationml.slideLayout+xml"/>
  <Override PartName="/ppt/slideLayouts/slideLayout2330.xml" ContentType="application/vnd.openxmlformats-officedocument.presentationml.slideLayout+xml"/>
  <Override PartName="/ppt/slideLayouts/slideLayout2331.xml" ContentType="application/vnd.openxmlformats-officedocument.presentationml.slideLayout+xml"/>
  <Override PartName="/ppt/slideLayouts/slideLayout2332.xml" ContentType="application/vnd.openxmlformats-officedocument.presentationml.slideLayout+xml"/>
  <Override PartName="/ppt/slideLayouts/slideLayout2333.xml" ContentType="application/vnd.openxmlformats-officedocument.presentationml.slideLayout+xml"/>
  <Override PartName="/ppt/theme/theme92.xml" ContentType="application/vnd.openxmlformats-officedocument.theme+xml"/>
  <Override PartName="/ppt/slideLayouts/slideLayout2334.xml" ContentType="application/vnd.openxmlformats-officedocument.presentationml.slideLayout+xml"/>
  <Override PartName="/ppt/slideLayouts/slideLayout2335.xml" ContentType="application/vnd.openxmlformats-officedocument.presentationml.slideLayout+xml"/>
  <Override PartName="/ppt/slideLayouts/slideLayout2336.xml" ContentType="application/vnd.openxmlformats-officedocument.presentationml.slideLayout+xml"/>
  <Override PartName="/ppt/slideLayouts/slideLayout2337.xml" ContentType="application/vnd.openxmlformats-officedocument.presentationml.slideLayout+xml"/>
  <Override PartName="/ppt/slideLayouts/slideLayout2338.xml" ContentType="application/vnd.openxmlformats-officedocument.presentationml.slideLayout+xml"/>
  <Override PartName="/ppt/slideLayouts/slideLayout2339.xml" ContentType="application/vnd.openxmlformats-officedocument.presentationml.slideLayout+xml"/>
  <Override PartName="/ppt/slideLayouts/slideLayout2340.xml" ContentType="application/vnd.openxmlformats-officedocument.presentationml.slideLayout+xml"/>
  <Override PartName="/ppt/slideLayouts/slideLayout2341.xml" ContentType="application/vnd.openxmlformats-officedocument.presentationml.slideLayout+xml"/>
  <Override PartName="/ppt/slideLayouts/slideLayout2342.xml" ContentType="application/vnd.openxmlformats-officedocument.presentationml.slideLayout+xml"/>
  <Override PartName="/ppt/slideLayouts/slideLayout2343.xml" ContentType="application/vnd.openxmlformats-officedocument.presentationml.slideLayout+xml"/>
  <Override PartName="/ppt/slideLayouts/slideLayout2344.xml" ContentType="application/vnd.openxmlformats-officedocument.presentationml.slideLayout+xml"/>
  <Override PartName="/ppt/theme/theme93.xml" ContentType="application/vnd.openxmlformats-officedocument.theme+xml"/>
  <Override PartName="/ppt/slideLayouts/slideLayout2345.xml" ContentType="application/vnd.openxmlformats-officedocument.presentationml.slideLayout+xml"/>
  <Override PartName="/ppt/slideLayouts/slideLayout2346.xml" ContentType="application/vnd.openxmlformats-officedocument.presentationml.slideLayout+xml"/>
  <Override PartName="/ppt/slideLayouts/slideLayout2347.xml" ContentType="application/vnd.openxmlformats-officedocument.presentationml.slideLayout+xml"/>
  <Override PartName="/ppt/slideLayouts/slideLayout2348.xml" ContentType="application/vnd.openxmlformats-officedocument.presentationml.slideLayout+xml"/>
  <Override PartName="/ppt/slideLayouts/slideLayout2349.xml" ContentType="application/vnd.openxmlformats-officedocument.presentationml.slideLayout+xml"/>
  <Override PartName="/ppt/slideLayouts/slideLayout2350.xml" ContentType="application/vnd.openxmlformats-officedocument.presentationml.slideLayout+xml"/>
  <Override PartName="/ppt/slideLayouts/slideLayout2351.xml" ContentType="application/vnd.openxmlformats-officedocument.presentationml.slideLayout+xml"/>
  <Override PartName="/ppt/slideLayouts/slideLayout2352.xml" ContentType="application/vnd.openxmlformats-officedocument.presentationml.slideLayout+xml"/>
  <Override PartName="/ppt/slideLayouts/slideLayout2353.xml" ContentType="application/vnd.openxmlformats-officedocument.presentationml.slideLayout+xml"/>
  <Override PartName="/ppt/slideLayouts/slideLayout2354.xml" ContentType="application/vnd.openxmlformats-officedocument.presentationml.slideLayout+xml"/>
  <Override PartName="/ppt/slideLayouts/slideLayout2355.xml" ContentType="application/vnd.openxmlformats-officedocument.presentationml.slideLayout+xml"/>
  <Override PartName="/ppt/theme/theme94.xml" ContentType="application/vnd.openxmlformats-officedocument.theme+xml"/>
  <Override PartName="/ppt/slideLayouts/slideLayout2356.xml" ContentType="application/vnd.openxmlformats-officedocument.presentationml.slideLayout+xml"/>
  <Override PartName="/ppt/slideLayouts/slideLayout2357.xml" ContentType="application/vnd.openxmlformats-officedocument.presentationml.slideLayout+xml"/>
  <Override PartName="/ppt/slideLayouts/slideLayout2358.xml" ContentType="application/vnd.openxmlformats-officedocument.presentationml.slideLayout+xml"/>
  <Override PartName="/ppt/slideLayouts/slideLayout2359.xml" ContentType="application/vnd.openxmlformats-officedocument.presentationml.slideLayout+xml"/>
  <Override PartName="/ppt/slideLayouts/slideLayout2360.xml" ContentType="application/vnd.openxmlformats-officedocument.presentationml.slideLayout+xml"/>
  <Override PartName="/ppt/slideLayouts/slideLayout2361.xml" ContentType="application/vnd.openxmlformats-officedocument.presentationml.slideLayout+xml"/>
  <Override PartName="/ppt/slideLayouts/slideLayout2362.xml" ContentType="application/vnd.openxmlformats-officedocument.presentationml.slideLayout+xml"/>
  <Override PartName="/ppt/slideLayouts/slideLayout2363.xml" ContentType="application/vnd.openxmlformats-officedocument.presentationml.slideLayout+xml"/>
  <Override PartName="/ppt/slideLayouts/slideLayout2364.xml" ContentType="application/vnd.openxmlformats-officedocument.presentationml.slideLayout+xml"/>
  <Override PartName="/ppt/slideLayouts/slideLayout2365.xml" ContentType="application/vnd.openxmlformats-officedocument.presentationml.slideLayout+xml"/>
  <Override PartName="/ppt/slideLayouts/slideLayout2366.xml" ContentType="application/vnd.openxmlformats-officedocument.presentationml.slideLayout+xml"/>
  <Override PartName="/ppt/slideLayouts/slideLayout2367.xml" ContentType="application/vnd.openxmlformats-officedocument.presentationml.slideLayout+xml"/>
  <Override PartName="/ppt/slideLayouts/slideLayout2368.xml" ContentType="application/vnd.openxmlformats-officedocument.presentationml.slideLayout+xml"/>
  <Override PartName="/ppt/slideLayouts/slideLayout2369.xml" ContentType="application/vnd.openxmlformats-officedocument.presentationml.slideLayout+xml"/>
  <Override PartName="/ppt/slideLayouts/slideLayout2370.xml" ContentType="application/vnd.openxmlformats-officedocument.presentationml.slideLayout+xml"/>
  <Override PartName="/ppt/theme/theme95.xml" ContentType="application/vnd.openxmlformats-officedocument.theme+xml"/>
  <Override PartName="/ppt/slideLayouts/slideLayout2371.xml" ContentType="application/vnd.openxmlformats-officedocument.presentationml.slideLayout+xml"/>
  <Override PartName="/ppt/slideLayouts/slideLayout2372.xml" ContentType="application/vnd.openxmlformats-officedocument.presentationml.slideLayout+xml"/>
  <Override PartName="/ppt/slideLayouts/slideLayout2373.xml" ContentType="application/vnd.openxmlformats-officedocument.presentationml.slideLayout+xml"/>
  <Override PartName="/ppt/slideLayouts/slideLayout2374.xml" ContentType="application/vnd.openxmlformats-officedocument.presentationml.slideLayout+xml"/>
  <Override PartName="/ppt/slideLayouts/slideLayout2375.xml" ContentType="application/vnd.openxmlformats-officedocument.presentationml.slideLayout+xml"/>
  <Override PartName="/ppt/slideLayouts/slideLayout2376.xml" ContentType="application/vnd.openxmlformats-officedocument.presentationml.slideLayout+xml"/>
  <Override PartName="/ppt/slideLayouts/slideLayout2377.xml" ContentType="application/vnd.openxmlformats-officedocument.presentationml.slideLayout+xml"/>
  <Override PartName="/ppt/slideLayouts/slideLayout2378.xml" ContentType="application/vnd.openxmlformats-officedocument.presentationml.slideLayout+xml"/>
  <Override PartName="/ppt/slideLayouts/slideLayout2379.xml" ContentType="application/vnd.openxmlformats-officedocument.presentationml.slideLayout+xml"/>
  <Override PartName="/ppt/slideLayouts/slideLayout2380.xml" ContentType="application/vnd.openxmlformats-officedocument.presentationml.slideLayout+xml"/>
  <Override PartName="/ppt/slideLayouts/slideLayout2381.xml" ContentType="application/vnd.openxmlformats-officedocument.presentationml.slideLayout+xml"/>
  <Override PartName="/ppt/theme/theme96.xml" ContentType="application/vnd.openxmlformats-officedocument.theme+xml"/>
  <Override PartName="/ppt/slideLayouts/slideLayout2382.xml" ContentType="application/vnd.openxmlformats-officedocument.presentationml.slideLayout+xml"/>
  <Override PartName="/ppt/slideLayouts/slideLayout2383.xml" ContentType="application/vnd.openxmlformats-officedocument.presentationml.slideLayout+xml"/>
  <Override PartName="/ppt/slideLayouts/slideLayout2384.xml" ContentType="application/vnd.openxmlformats-officedocument.presentationml.slideLayout+xml"/>
  <Override PartName="/ppt/slideLayouts/slideLayout2385.xml" ContentType="application/vnd.openxmlformats-officedocument.presentationml.slideLayout+xml"/>
  <Override PartName="/ppt/slideLayouts/slideLayout2386.xml" ContentType="application/vnd.openxmlformats-officedocument.presentationml.slideLayout+xml"/>
  <Override PartName="/ppt/slideLayouts/slideLayout2387.xml" ContentType="application/vnd.openxmlformats-officedocument.presentationml.slideLayout+xml"/>
  <Override PartName="/ppt/slideLayouts/slideLayout2388.xml" ContentType="application/vnd.openxmlformats-officedocument.presentationml.slideLayout+xml"/>
  <Override PartName="/ppt/slideLayouts/slideLayout2389.xml" ContentType="application/vnd.openxmlformats-officedocument.presentationml.slideLayout+xml"/>
  <Override PartName="/ppt/slideLayouts/slideLayout2390.xml" ContentType="application/vnd.openxmlformats-officedocument.presentationml.slideLayout+xml"/>
  <Override PartName="/ppt/slideLayouts/slideLayout2391.xml" ContentType="application/vnd.openxmlformats-officedocument.presentationml.slideLayout+xml"/>
  <Override PartName="/ppt/slideLayouts/slideLayout2392.xml" ContentType="application/vnd.openxmlformats-officedocument.presentationml.slideLayout+xml"/>
  <Override PartName="/ppt/theme/theme97.xml" ContentType="application/vnd.openxmlformats-officedocument.theme+xml"/>
  <Override PartName="/ppt/slideLayouts/slideLayout2393.xml" ContentType="application/vnd.openxmlformats-officedocument.presentationml.slideLayout+xml"/>
  <Override PartName="/ppt/slideLayouts/slideLayout2394.xml" ContentType="application/vnd.openxmlformats-officedocument.presentationml.slideLayout+xml"/>
  <Override PartName="/ppt/slideLayouts/slideLayout2395.xml" ContentType="application/vnd.openxmlformats-officedocument.presentationml.slideLayout+xml"/>
  <Override PartName="/ppt/slideLayouts/slideLayout2396.xml" ContentType="application/vnd.openxmlformats-officedocument.presentationml.slideLayout+xml"/>
  <Override PartName="/ppt/slideLayouts/slideLayout2397.xml" ContentType="application/vnd.openxmlformats-officedocument.presentationml.slideLayout+xml"/>
  <Override PartName="/ppt/slideLayouts/slideLayout2398.xml" ContentType="application/vnd.openxmlformats-officedocument.presentationml.slideLayout+xml"/>
  <Override PartName="/ppt/slideLayouts/slideLayout2399.xml" ContentType="application/vnd.openxmlformats-officedocument.presentationml.slideLayout+xml"/>
  <Override PartName="/ppt/slideLayouts/slideLayout2400.xml" ContentType="application/vnd.openxmlformats-officedocument.presentationml.slideLayout+xml"/>
  <Override PartName="/ppt/slideLayouts/slideLayout2401.xml" ContentType="application/vnd.openxmlformats-officedocument.presentationml.slideLayout+xml"/>
  <Override PartName="/ppt/slideLayouts/slideLayout2402.xml" ContentType="application/vnd.openxmlformats-officedocument.presentationml.slideLayout+xml"/>
  <Override PartName="/ppt/slideLayouts/slideLayout2403.xml" ContentType="application/vnd.openxmlformats-officedocument.presentationml.slideLayout+xml"/>
  <Override PartName="/ppt/theme/theme98.xml" ContentType="application/vnd.openxmlformats-officedocument.theme+xml"/>
  <Override PartName="/ppt/slideLayouts/slideLayout2404.xml" ContentType="application/vnd.openxmlformats-officedocument.presentationml.slideLayout+xml"/>
  <Override PartName="/ppt/slideLayouts/slideLayout2405.xml" ContentType="application/vnd.openxmlformats-officedocument.presentationml.slideLayout+xml"/>
  <Override PartName="/ppt/slideLayouts/slideLayout2406.xml" ContentType="application/vnd.openxmlformats-officedocument.presentationml.slideLayout+xml"/>
  <Override PartName="/ppt/theme/theme99.xml" ContentType="application/vnd.openxmlformats-officedocument.theme+xml"/>
  <Override PartName="/ppt/slideLayouts/slideLayout2407.xml" ContentType="application/vnd.openxmlformats-officedocument.presentationml.slideLayout+xml"/>
  <Override PartName="/ppt/slideLayouts/slideLayout2408.xml" ContentType="application/vnd.openxmlformats-officedocument.presentationml.slideLayout+xml"/>
  <Override PartName="/ppt/slideLayouts/slideLayout2409.xml" ContentType="application/vnd.openxmlformats-officedocument.presentationml.slideLayout+xml"/>
  <Override PartName="/ppt/slideLayouts/slideLayout2410.xml" ContentType="application/vnd.openxmlformats-officedocument.presentationml.slideLayout+xml"/>
  <Override PartName="/ppt/slideLayouts/slideLayout2411.xml" ContentType="application/vnd.openxmlformats-officedocument.presentationml.slideLayout+xml"/>
  <Override PartName="/ppt/slideLayouts/slideLayout2412.xml" ContentType="application/vnd.openxmlformats-officedocument.presentationml.slideLayout+xml"/>
  <Override PartName="/ppt/slideLayouts/slideLayout2413.xml" ContentType="application/vnd.openxmlformats-officedocument.presentationml.slideLayout+xml"/>
  <Override PartName="/ppt/slideLayouts/slideLayout2414.xml" ContentType="application/vnd.openxmlformats-officedocument.presentationml.slideLayout+xml"/>
  <Override PartName="/ppt/slideLayouts/slideLayout2415.xml" ContentType="application/vnd.openxmlformats-officedocument.presentationml.slideLayout+xml"/>
  <Override PartName="/ppt/slideLayouts/slideLayout2416.xml" ContentType="application/vnd.openxmlformats-officedocument.presentationml.slideLayout+xml"/>
  <Override PartName="/ppt/slideLayouts/slideLayout2417.xml" ContentType="application/vnd.openxmlformats-officedocument.presentationml.slideLayout+xml"/>
  <Override PartName="/ppt/theme/theme100.xml" ContentType="application/vnd.openxmlformats-officedocument.theme+xml"/>
  <Override PartName="/ppt/slideLayouts/slideLayout2418.xml" ContentType="application/vnd.openxmlformats-officedocument.presentationml.slideLayout+xml"/>
  <Override PartName="/ppt/slideLayouts/slideLayout2419.xml" ContentType="application/vnd.openxmlformats-officedocument.presentationml.slideLayout+xml"/>
  <Override PartName="/ppt/slideLayouts/slideLayout2420.xml" ContentType="application/vnd.openxmlformats-officedocument.presentationml.slideLayout+xml"/>
  <Override PartName="/ppt/slideLayouts/slideLayout2421.xml" ContentType="application/vnd.openxmlformats-officedocument.presentationml.slideLayout+xml"/>
  <Override PartName="/ppt/slideLayouts/slideLayout2422.xml" ContentType="application/vnd.openxmlformats-officedocument.presentationml.slideLayout+xml"/>
  <Override PartName="/ppt/slideLayouts/slideLayout2423.xml" ContentType="application/vnd.openxmlformats-officedocument.presentationml.slideLayout+xml"/>
  <Override PartName="/ppt/slideLayouts/slideLayout2424.xml" ContentType="application/vnd.openxmlformats-officedocument.presentationml.slideLayout+xml"/>
  <Override PartName="/ppt/slideLayouts/slideLayout2425.xml" ContentType="application/vnd.openxmlformats-officedocument.presentationml.slideLayout+xml"/>
  <Override PartName="/ppt/slideLayouts/slideLayout2426.xml" ContentType="application/vnd.openxmlformats-officedocument.presentationml.slideLayout+xml"/>
  <Override PartName="/ppt/slideLayouts/slideLayout2427.xml" ContentType="application/vnd.openxmlformats-officedocument.presentationml.slideLayout+xml"/>
  <Override PartName="/ppt/slideLayouts/slideLayout2428.xml" ContentType="application/vnd.openxmlformats-officedocument.presentationml.slideLayout+xml"/>
  <Override PartName="/ppt/theme/theme101.xml" ContentType="application/vnd.openxmlformats-officedocument.theme+xml"/>
  <Override PartName="/ppt/slideLayouts/slideLayout2429.xml" ContentType="application/vnd.openxmlformats-officedocument.presentationml.slideLayout+xml"/>
  <Override PartName="/ppt/slideLayouts/slideLayout2430.xml" ContentType="application/vnd.openxmlformats-officedocument.presentationml.slideLayout+xml"/>
  <Override PartName="/ppt/slideLayouts/slideLayout2431.xml" ContentType="application/vnd.openxmlformats-officedocument.presentationml.slideLayout+xml"/>
  <Override PartName="/ppt/slideLayouts/slideLayout2432.xml" ContentType="application/vnd.openxmlformats-officedocument.presentationml.slideLayout+xml"/>
  <Override PartName="/ppt/slideLayouts/slideLayout2433.xml" ContentType="application/vnd.openxmlformats-officedocument.presentationml.slideLayout+xml"/>
  <Override PartName="/ppt/slideLayouts/slideLayout2434.xml" ContentType="application/vnd.openxmlformats-officedocument.presentationml.slideLayout+xml"/>
  <Override PartName="/ppt/slideLayouts/slideLayout2435.xml" ContentType="application/vnd.openxmlformats-officedocument.presentationml.slideLayout+xml"/>
  <Override PartName="/ppt/slideLayouts/slideLayout2436.xml" ContentType="application/vnd.openxmlformats-officedocument.presentationml.slideLayout+xml"/>
  <Override PartName="/ppt/slideLayouts/slideLayout2437.xml" ContentType="application/vnd.openxmlformats-officedocument.presentationml.slideLayout+xml"/>
  <Override PartName="/ppt/slideLayouts/slideLayout2438.xml" ContentType="application/vnd.openxmlformats-officedocument.presentationml.slideLayout+xml"/>
  <Override PartName="/ppt/slideLayouts/slideLayout2439.xml" ContentType="application/vnd.openxmlformats-officedocument.presentationml.slideLayout+xml"/>
  <Override PartName="/ppt/slideLayouts/slideLayout2440.xml" ContentType="application/vnd.openxmlformats-officedocument.presentationml.slideLayout+xml"/>
  <Override PartName="/ppt/slideLayouts/slideLayout2441.xml" ContentType="application/vnd.openxmlformats-officedocument.presentationml.slideLayout+xml"/>
  <Override PartName="/ppt/slideLayouts/slideLayout2442.xml" ContentType="application/vnd.openxmlformats-officedocument.presentationml.slideLayout+xml"/>
  <Override PartName="/ppt/theme/theme102.xml" ContentType="application/vnd.openxmlformats-officedocument.theme+xml"/>
  <Override PartName="/ppt/slideLayouts/slideLayout2443.xml" ContentType="application/vnd.openxmlformats-officedocument.presentationml.slideLayout+xml"/>
  <Override PartName="/ppt/theme/theme103.xml" ContentType="application/vnd.openxmlformats-officedocument.theme+xml"/>
  <Override PartName="/ppt/slideLayouts/slideLayout2444.xml" ContentType="application/vnd.openxmlformats-officedocument.presentationml.slideLayout+xml"/>
  <Override PartName="/ppt/slideLayouts/slideLayout2445.xml" ContentType="application/vnd.openxmlformats-officedocument.presentationml.slideLayout+xml"/>
  <Override PartName="/ppt/slideLayouts/slideLayout2446.xml" ContentType="application/vnd.openxmlformats-officedocument.presentationml.slideLayout+xml"/>
  <Override PartName="/ppt/slideLayouts/slideLayout2447.xml" ContentType="application/vnd.openxmlformats-officedocument.presentationml.slideLayout+xml"/>
  <Override PartName="/ppt/slideLayouts/slideLayout2448.xml" ContentType="application/vnd.openxmlformats-officedocument.presentationml.slideLayout+xml"/>
  <Override PartName="/ppt/slideLayouts/slideLayout2449.xml" ContentType="application/vnd.openxmlformats-officedocument.presentationml.slideLayout+xml"/>
  <Override PartName="/ppt/slideLayouts/slideLayout2450.xml" ContentType="application/vnd.openxmlformats-officedocument.presentationml.slideLayout+xml"/>
  <Override PartName="/ppt/slideLayouts/slideLayout2451.xml" ContentType="application/vnd.openxmlformats-officedocument.presentationml.slideLayout+xml"/>
  <Override PartName="/ppt/slideLayouts/slideLayout2452.xml" ContentType="application/vnd.openxmlformats-officedocument.presentationml.slideLayout+xml"/>
  <Override PartName="/ppt/slideLayouts/slideLayout2453.xml" ContentType="application/vnd.openxmlformats-officedocument.presentationml.slideLayout+xml"/>
  <Override PartName="/ppt/slideLayouts/slideLayout2454.xml" ContentType="application/vnd.openxmlformats-officedocument.presentationml.slideLayout+xml"/>
  <Override PartName="/ppt/slideLayouts/slideLayout2455.xml" ContentType="application/vnd.openxmlformats-officedocument.presentationml.slideLayout+xml"/>
  <Override PartName="/ppt/slideLayouts/slideLayout2456.xml" ContentType="application/vnd.openxmlformats-officedocument.presentationml.slideLayout+xml"/>
  <Override PartName="/ppt/slideLayouts/slideLayout2457.xml" ContentType="application/vnd.openxmlformats-officedocument.presentationml.slideLayout+xml"/>
  <Override PartName="/ppt/slideLayouts/slideLayout2458.xml" ContentType="application/vnd.openxmlformats-officedocument.presentationml.slideLayout+xml"/>
  <Override PartName="/ppt/theme/theme104.xml" ContentType="application/vnd.openxmlformats-officedocument.theme+xml"/>
  <Override PartName="/ppt/slideLayouts/slideLayout2459.xml" ContentType="application/vnd.openxmlformats-officedocument.presentationml.slideLayout+xml"/>
  <Override PartName="/ppt/slideLayouts/slideLayout2460.xml" ContentType="application/vnd.openxmlformats-officedocument.presentationml.slideLayout+xml"/>
  <Override PartName="/ppt/slideLayouts/slideLayout2461.xml" ContentType="application/vnd.openxmlformats-officedocument.presentationml.slideLayout+xml"/>
  <Override PartName="/ppt/slideLayouts/slideLayout2462.xml" ContentType="application/vnd.openxmlformats-officedocument.presentationml.slideLayout+xml"/>
  <Override PartName="/ppt/slideLayouts/slideLayout2463.xml" ContentType="application/vnd.openxmlformats-officedocument.presentationml.slideLayout+xml"/>
  <Override PartName="/ppt/slideLayouts/slideLayout2464.xml" ContentType="application/vnd.openxmlformats-officedocument.presentationml.slideLayout+xml"/>
  <Override PartName="/ppt/slideLayouts/slideLayout2465.xml" ContentType="application/vnd.openxmlformats-officedocument.presentationml.slideLayout+xml"/>
  <Override PartName="/ppt/slideLayouts/slideLayout2466.xml" ContentType="application/vnd.openxmlformats-officedocument.presentationml.slideLayout+xml"/>
  <Override PartName="/ppt/slideLayouts/slideLayout2467.xml" ContentType="application/vnd.openxmlformats-officedocument.presentationml.slideLayout+xml"/>
  <Override PartName="/ppt/slideLayouts/slideLayout2468.xml" ContentType="application/vnd.openxmlformats-officedocument.presentationml.slideLayout+xml"/>
  <Override PartName="/ppt/slideLayouts/slideLayout2469.xml" ContentType="application/vnd.openxmlformats-officedocument.presentationml.slideLayout+xml"/>
  <Override PartName="/ppt/theme/theme105.xml" ContentType="application/vnd.openxmlformats-officedocument.theme+xml"/>
  <Override PartName="/ppt/slideLayouts/slideLayout2470.xml" ContentType="application/vnd.openxmlformats-officedocument.presentationml.slideLayout+xml"/>
  <Override PartName="/ppt/slideLayouts/slideLayout2471.xml" ContentType="application/vnd.openxmlformats-officedocument.presentationml.slideLayout+xml"/>
  <Override PartName="/ppt/slideLayouts/slideLayout2472.xml" ContentType="application/vnd.openxmlformats-officedocument.presentationml.slideLayout+xml"/>
  <Override PartName="/ppt/slideLayouts/slideLayout2473.xml" ContentType="application/vnd.openxmlformats-officedocument.presentationml.slideLayout+xml"/>
  <Override PartName="/ppt/slideLayouts/slideLayout2474.xml" ContentType="application/vnd.openxmlformats-officedocument.presentationml.slideLayout+xml"/>
  <Override PartName="/ppt/slideLayouts/slideLayout2475.xml" ContentType="application/vnd.openxmlformats-officedocument.presentationml.slideLayout+xml"/>
  <Override PartName="/ppt/slideLayouts/slideLayout2476.xml" ContentType="application/vnd.openxmlformats-officedocument.presentationml.slideLayout+xml"/>
  <Override PartName="/ppt/slideLayouts/slideLayout2477.xml" ContentType="application/vnd.openxmlformats-officedocument.presentationml.slideLayout+xml"/>
  <Override PartName="/ppt/slideLayouts/slideLayout2478.xml" ContentType="application/vnd.openxmlformats-officedocument.presentationml.slideLayout+xml"/>
  <Override PartName="/ppt/slideLayouts/slideLayout2479.xml" ContentType="application/vnd.openxmlformats-officedocument.presentationml.slideLayout+xml"/>
  <Override PartName="/ppt/slideLayouts/slideLayout2480.xml" ContentType="application/vnd.openxmlformats-officedocument.presentationml.slideLayout+xml"/>
  <Override PartName="/ppt/theme/theme106.xml" ContentType="application/vnd.openxmlformats-officedocument.theme+xml"/>
  <Override PartName="/ppt/slideLayouts/slideLayout2481.xml" ContentType="application/vnd.openxmlformats-officedocument.presentationml.slideLayout+xml"/>
  <Override PartName="/ppt/slideLayouts/slideLayout2482.xml" ContentType="application/vnd.openxmlformats-officedocument.presentationml.slideLayout+xml"/>
  <Override PartName="/ppt/slideLayouts/slideLayout2483.xml" ContentType="application/vnd.openxmlformats-officedocument.presentationml.slideLayout+xml"/>
  <Override PartName="/ppt/slideLayouts/slideLayout2484.xml" ContentType="application/vnd.openxmlformats-officedocument.presentationml.slideLayout+xml"/>
  <Override PartName="/ppt/slideLayouts/slideLayout2485.xml" ContentType="application/vnd.openxmlformats-officedocument.presentationml.slideLayout+xml"/>
  <Override PartName="/ppt/slideLayouts/slideLayout2486.xml" ContentType="application/vnd.openxmlformats-officedocument.presentationml.slideLayout+xml"/>
  <Override PartName="/ppt/slideLayouts/slideLayout2487.xml" ContentType="application/vnd.openxmlformats-officedocument.presentationml.slideLayout+xml"/>
  <Override PartName="/ppt/slideLayouts/slideLayout2488.xml" ContentType="application/vnd.openxmlformats-officedocument.presentationml.slideLayout+xml"/>
  <Override PartName="/ppt/slideLayouts/slideLayout2489.xml" ContentType="application/vnd.openxmlformats-officedocument.presentationml.slideLayout+xml"/>
  <Override PartName="/ppt/slideLayouts/slideLayout2490.xml" ContentType="application/vnd.openxmlformats-officedocument.presentationml.slideLayout+xml"/>
  <Override PartName="/ppt/slideLayouts/slideLayout2491.xml" ContentType="application/vnd.openxmlformats-officedocument.presentationml.slideLayout+xml"/>
  <Override PartName="/ppt/theme/theme107.xml" ContentType="application/vnd.openxmlformats-officedocument.theme+xml"/>
  <Override PartName="/ppt/slideLayouts/slideLayout2492.xml" ContentType="application/vnd.openxmlformats-officedocument.presentationml.slideLayout+xml"/>
  <Override PartName="/ppt/slideLayouts/slideLayout2493.xml" ContentType="application/vnd.openxmlformats-officedocument.presentationml.slideLayout+xml"/>
  <Override PartName="/ppt/slideLayouts/slideLayout2494.xml" ContentType="application/vnd.openxmlformats-officedocument.presentationml.slideLayout+xml"/>
  <Override PartName="/ppt/slideLayouts/slideLayout2495.xml" ContentType="application/vnd.openxmlformats-officedocument.presentationml.slideLayout+xml"/>
  <Override PartName="/ppt/slideLayouts/slideLayout2496.xml" ContentType="application/vnd.openxmlformats-officedocument.presentationml.slideLayout+xml"/>
  <Override PartName="/ppt/slideLayouts/slideLayout2497.xml" ContentType="application/vnd.openxmlformats-officedocument.presentationml.slideLayout+xml"/>
  <Override PartName="/ppt/slideLayouts/slideLayout2498.xml" ContentType="application/vnd.openxmlformats-officedocument.presentationml.slideLayout+xml"/>
  <Override PartName="/ppt/slideLayouts/slideLayout2499.xml" ContentType="application/vnd.openxmlformats-officedocument.presentationml.slideLayout+xml"/>
  <Override PartName="/ppt/slideLayouts/slideLayout2500.xml" ContentType="application/vnd.openxmlformats-officedocument.presentationml.slideLayout+xml"/>
  <Override PartName="/ppt/slideLayouts/slideLayout2501.xml" ContentType="application/vnd.openxmlformats-officedocument.presentationml.slideLayout+xml"/>
  <Override PartName="/ppt/slideLayouts/slideLayout2502.xml" ContentType="application/vnd.openxmlformats-officedocument.presentationml.slideLayout+xml"/>
  <Override PartName="/ppt/theme/theme108.xml" ContentType="application/vnd.openxmlformats-officedocument.theme+xml"/>
  <Override PartName="/ppt/slideLayouts/slideLayout2503.xml" ContentType="application/vnd.openxmlformats-officedocument.presentationml.slideLayout+xml"/>
  <Override PartName="/ppt/slideLayouts/slideLayout2504.xml" ContentType="application/vnd.openxmlformats-officedocument.presentationml.slideLayout+xml"/>
  <Override PartName="/ppt/slideLayouts/slideLayout2505.xml" ContentType="application/vnd.openxmlformats-officedocument.presentationml.slideLayout+xml"/>
  <Override PartName="/ppt/slideLayouts/slideLayout2506.xml" ContentType="application/vnd.openxmlformats-officedocument.presentationml.slideLayout+xml"/>
  <Override PartName="/ppt/slideLayouts/slideLayout2507.xml" ContentType="application/vnd.openxmlformats-officedocument.presentationml.slideLayout+xml"/>
  <Override PartName="/ppt/slideLayouts/slideLayout2508.xml" ContentType="application/vnd.openxmlformats-officedocument.presentationml.slideLayout+xml"/>
  <Override PartName="/ppt/slideLayouts/slideLayout2509.xml" ContentType="application/vnd.openxmlformats-officedocument.presentationml.slideLayout+xml"/>
  <Override PartName="/ppt/slideLayouts/slideLayout2510.xml" ContentType="application/vnd.openxmlformats-officedocument.presentationml.slideLayout+xml"/>
  <Override PartName="/ppt/slideLayouts/slideLayout2511.xml" ContentType="application/vnd.openxmlformats-officedocument.presentationml.slideLayout+xml"/>
  <Override PartName="/ppt/slideLayouts/slideLayout2512.xml" ContentType="application/vnd.openxmlformats-officedocument.presentationml.slideLayout+xml"/>
  <Override PartName="/ppt/slideLayouts/slideLayout2513.xml" ContentType="application/vnd.openxmlformats-officedocument.presentationml.slideLayout+xml"/>
  <Override PartName="/ppt/slideLayouts/slideLayout2514.xml" ContentType="application/vnd.openxmlformats-officedocument.presentationml.slideLayout+xml"/>
  <Override PartName="/ppt/slideLayouts/slideLayout2515.xml" ContentType="application/vnd.openxmlformats-officedocument.presentationml.slideLayout+xml"/>
  <Override PartName="/ppt/theme/theme109.xml" ContentType="application/vnd.openxmlformats-officedocument.theme+xml"/>
  <Override PartName="/ppt/slideLayouts/slideLayout2516.xml" ContentType="application/vnd.openxmlformats-officedocument.presentationml.slideLayout+xml"/>
  <Override PartName="/ppt/slideLayouts/slideLayout2517.xml" ContentType="application/vnd.openxmlformats-officedocument.presentationml.slideLayout+xml"/>
  <Override PartName="/ppt/slideLayouts/slideLayout2518.xml" ContentType="application/vnd.openxmlformats-officedocument.presentationml.slideLayout+xml"/>
  <Override PartName="/ppt/slideLayouts/slideLayout2519.xml" ContentType="application/vnd.openxmlformats-officedocument.presentationml.slideLayout+xml"/>
  <Override PartName="/ppt/slideLayouts/slideLayout2520.xml" ContentType="application/vnd.openxmlformats-officedocument.presentationml.slideLayout+xml"/>
  <Override PartName="/ppt/slideLayouts/slideLayout2521.xml" ContentType="application/vnd.openxmlformats-officedocument.presentationml.slideLayout+xml"/>
  <Override PartName="/ppt/slideLayouts/slideLayout2522.xml" ContentType="application/vnd.openxmlformats-officedocument.presentationml.slideLayout+xml"/>
  <Override PartName="/ppt/slideLayouts/slideLayout2523.xml" ContentType="application/vnd.openxmlformats-officedocument.presentationml.slideLayout+xml"/>
  <Override PartName="/ppt/slideLayouts/slideLayout2524.xml" ContentType="application/vnd.openxmlformats-officedocument.presentationml.slideLayout+xml"/>
  <Override PartName="/ppt/slideLayouts/slideLayout2525.xml" ContentType="application/vnd.openxmlformats-officedocument.presentationml.slideLayout+xml"/>
  <Override PartName="/ppt/slideLayouts/slideLayout2526.xml" ContentType="application/vnd.openxmlformats-officedocument.presentationml.slideLayout+xml"/>
  <Override PartName="/ppt/slideLayouts/slideLayout2527.xml" ContentType="application/vnd.openxmlformats-officedocument.presentationml.slideLayout+xml"/>
  <Override PartName="/ppt/slideLayouts/slideLayout2528.xml" ContentType="application/vnd.openxmlformats-officedocument.presentationml.slideLayout+xml"/>
  <Override PartName="/ppt/theme/theme110.xml" ContentType="application/vnd.openxmlformats-officedocument.theme+xml"/>
  <Override PartName="/ppt/slideLayouts/slideLayout2529.xml" ContentType="application/vnd.openxmlformats-officedocument.presentationml.slideLayout+xml"/>
  <Override PartName="/ppt/slideLayouts/slideLayout2530.xml" ContentType="application/vnd.openxmlformats-officedocument.presentationml.slideLayout+xml"/>
  <Override PartName="/ppt/slideLayouts/slideLayout2531.xml" ContentType="application/vnd.openxmlformats-officedocument.presentationml.slideLayout+xml"/>
  <Override PartName="/ppt/slideLayouts/slideLayout2532.xml" ContentType="application/vnd.openxmlformats-officedocument.presentationml.slideLayout+xml"/>
  <Override PartName="/ppt/slideLayouts/slideLayout2533.xml" ContentType="application/vnd.openxmlformats-officedocument.presentationml.slideLayout+xml"/>
  <Override PartName="/ppt/slideLayouts/slideLayout2534.xml" ContentType="application/vnd.openxmlformats-officedocument.presentationml.slideLayout+xml"/>
  <Override PartName="/ppt/slideLayouts/slideLayout2535.xml" ContentType="application/vnd.openxmlformats-officedocument.presentationml.slideLayout+xml"/>
  <Override PartName="/ppt/slideLayouts/slideLayout2536.xml" ContentType="application/vnd.openxmlformats-officedocument.presentationml.slideLayout+xml"/>
  <Override PartName="/ppt/slideLayouts/slideLayout2537.xml" ContentType="application/vnd.openxmlformats-officedocument.presentationml.slideLayout+xml"/>
  <Override PartName="/ppt/slideLayouts/slideLayout2538.xml" ContentType="application/vnd.openxmlformats-officedocument.presentationml.slideLayout+xml"/>
  <Override PartName="/ppt/slideLayouts/slideLayout2539.xml" ContentType="application/vnd.openxmlformats-officedocument.presentationml.slideLayout+xml"/>
  <Override PartName="/ppt/theme/theme111.xml" ContentType="application/vnd.openxmlformats-officedocument.theme+xml"/>
  <Override PartName="/ppt/slideLayouts/slideLayout2540.xml" ContentType="application/vnd.openxmlformats-officedocument.presentationml.slideLayout+xml"/>
  <Override PartName="/ppt/slideLayouts/slideLayout2541.xml" ContentType="application/vnd.openxmlformats-officedocument.presentationml.slideLayout+xml"/>
  <Override PartName="/ppt/slideLayouts/slideLayout2542.xml" ContentType="application/vnd.openxmlformats-officedocument.presentationml.slideLayout+xml"/>
  <Override PartName="/ppt/slideLayouts/slideLayout2543.xml" ContentType="application/vnd.openxmlformats-officedocument.presentationml.slideLayout+xml"/>
  <Override PartName="/ppt/slideLayouts/slideLayout2544.xml" ContentType="application/vnd.openxmlformats-officedocument.presentationml.slideLayout+xml"/>
  <Override PartName="/ppt/slideLayouts/slideLayout2545.xml" ContentType="application/vnd.openxmlformats-officedocument.presentationml.slideLayout+xml"/>
  <Override PartName="/ppt/slideLayouts/slideLayout2546.xml" ContentType="application/vnd.openxmlformats-officedocument.presentationml.slideLayout+xml"/>
  <Override PartName="/ppt/slideLayouts/slideLayout2547.xml" ContentType="application/vnd.openxmlformats-officedocument.presentationml.slideLayout+xml"/>
  <Override PartName="/ppt/slideLayouts/slideLayout2548.xml" ContentType="application/vnd.openxmlformats-officedocument.presentationml.slideLayout+xml"/>
  <Override PartName="/ppt/slideLayouts/slideLayout2549.xml" ContentType="application/vnd.openxmlformats-officedocument.presentationml.slideLayout+xml"/>
  <Override PartName="/ppt/slideLayouts/slideLayout2550.xml" ContentType="application/vnd.openxmlformats-officedocument.presentationml.slideLayout+xml"/>
  <Override PartName="/ppt/theme/theme112.xml" ContentType="application/vnd.openxmlformats-officedocument.theme+xml"/>
  <Override PartName="/ppt/slideLayouts/slideLayout2551.xml" ContentType="application/vnd.openxmlformats-officedocument.presentationml.slideLayout+xml"/>
  <Override PartName="/ppt/slideLayouts/slideLayout2552.xml" ContentType="application/vnd.openxmlformats-officedocument.presentationml.slideLayout+xml"/>
  <Override PartName="/ppt/slideLayouts/slideLayout2553.xml" ContentType="application/vnd.openxmlformats-officedocument.presentationml.slideLayout+xml"/>
  <Override PartName="/ppt/slideLayouts/slideLayout2554.xml" ContentType="application/vnd.openxmlformats-officedocument.presentationml.slideLayout+xml"/>
  <Override PartName="/ppt/slideLayouts/slideLayout2555.xml" ContentType="application/vnd.openxmlformats-officedocument.presentationml.slideLayout+xml"/>
  <Override PartName="/ppt/slideLayouts/slideLayout2556.xml" ContentType="application/vnd.openxmlformats-officedocument.presentationml.slideLayout+xml"/>
  <Override PartName="/ppt/slideLayouts/slideLayout2557.xml" ContentType="application/vnd.openxmlformats-officedocument.presentationml.slideLayout+xml"/>
  <Override PartName="/ppt/slideLayouts/slideLayout2558.xml" ContentType="application/vnd.openxmlformats-officedocument.presentationml.slideLayout+xml"/>
  <Override PartName="/ppt/slideLayouts/slideLayout2559.xml" ContentType="application/vnd.openxmlformats-officedocument.presentationml.slideLayout+xml"/>
  <Override PartName="/ppt/slideLayouts/slideLayout2560.xml" ContentType="application/vnd.openxmlformats-officedocument.presentationml.slideLayout+xml"/>
  <Override PartName="/ppt/slideLayouts/slideLayout2561.xml" ContentType="application/vnd.openxmlformats-officedocument.presentationml.slideLayout+xml"/>
  <Override PartName="/ppt/theme/theme113.xml" ContentType="application/vnd.openxmlformats-officedocument.theme+xml"/>
  <Override PartName="/ppt/slideLayouts/slideLayout2562.xml" ContentType="application/vnd.openxmlformats-officedocument.presentationml.slideLayout+xml"/>
  <Override PartName="/ppt/slideLayouts/slideLayout2563.xml" ContentType="application/vnd.openxmlformats-officedocument.presentationml.slideLayout+xml"/>
  <Override PartName="/ppt/slideLayouts/slideLayout2564.xml" ContentType="application/vnd.openxmlformats-officedocument.presentationml.slideLayout+xml"/>
  <Override PartName="/ppt/slideLayouts/slideLayout2565.xml" ContentType="application/vnd.openxmlformats-officedocument.presentationml.slideLayout+xml"/>
  <Override PartName="/ppt/slideLayouts/slideLayout2566.xml" ContentType="application/vnd.openxmlformats-officedocument.presentationml.slideLayout+xml"/>
  <Override PartName="/ppt/slideLayouts/slideLayout2567.xml" ContentType="application/vnd.openxmlformats-officedocument.presentationml.slideLayout+xml"/>
  <Override PartName="/ppt/slideLayouts/slideLayout2568.xml" ContentType="application/vnd.openxmlformats-officedocument.presentationml.slideLayout+xml"/>
  <Override PartName="/ppt/slideLayouts/slideLayout2569.xml" ContentType="application/vnd.openxmlformats-officedocument.presentationml.slideLayout+xml"/>
  <Override PartName="/ppt/slideLayouts/slideLayout2570.xml" ContentType="application/vnd.openxmlformats-officedocument.presentationml.slideLayout+xml"/>
  <Override PartName="/ppt/slideLayouts/slideLayout2571.xml" ContentType="application/vnd.openxmlformats-officedocument.presentationml.slideLayout+xml"/>
  <Override PartName="/ppt/slideLayouts/slideLayout2572.xml" ContentType="application/vnd.openxmlformats-officedocument.presentationml.slideLayout+xml"/>
  <Override PartName="/ppt/theme/theme114.xml" ContentType="application/vnd.openxmlformats-officedocument.theme+xml"/>
  <Override PartName="/ppt/slideLayouts/slideLayout2573.xml" ContentType="application/vnd.openxmlformats-officedocument.presentationml.slideLayout+xml"/>
  <Override PartName="/ppt/slideLayouts/slideLayout2574.xml" ContentType="application/vnd.openxmlformats-officedocument.presentationml.slideLayout+xml"/>
  <Override PartName="/ppt/slideLayouts/slideLayout2575.xml" ContentType="application/vnd.openxmlformats-officedocument.presentationml.slideLayout+xml"/>
  <Override PartName="/ppt/slideLayouts/slideLayout2576.xml" ContentType="application/vnd.openxmlformats-officedocument.presentationml.slideLayout+xml"/>
  <Override PartName="/ppt/slideLayouts/slideLayout2577.xml" ContentType="application/vnd.openxmlformats-officedocument.presentationml.slideLayout+xml"/>
  <Override PartName="/ppt/slideLayouts/slideLayout2578.xml" ContentType="application/vnd.openxmlformats-officedocument.presentationml.slideLayout+xml"/>
  <Override PartName="/ppt/slideLayouts/slideLayout2579.xml" ContentType="application/vnd.openxmlformats-officedocument.presentationml.slideLayout+xml"/>
  <Override PartName="/ppt/slideLayouts/slideLayout2580.xml" ContentType="application/vnd.openxmlformats-officedocument.presentationml.slideLayout+xml"/>
  <Override PartName="/ppt/slideLayouts/slideLayout2581.xml" ContentType="application/vnd.openxmlformats-officedocument.presentationml.slideLayout+xml"/>
  <Override PartName="/ppt/slideLayouts/slideLayout2582.xml" ContentType="application/vnd.openxmlformats-officedocument.presentationml.slideLayout+xml"/>
  <Override PartName="/ppt/slideLayouts/slideLayout2583.xml" ContentType="application/vnd.openxmlformats-officedocument.presentationml.slideLayout+xml"/>
  <Override PartName="/ppt/theme/theme115.xml" ContentType="application/vnd.openxmlformats-officedocument.theme+xml"/>
  <Override PartName="/ppt/slideLayouts/slideLayout2584.xml" ContentType="application/vnd.openxmlformats-officedocument.presentationml.slideLayout+xml"/>
  <Override PartName="/ppt/slideLayouts/slideLayout2585.xml" ContentType="application/vnd.openxmlformats-officedocument.presentationml.slideLayout+xml"/>
  <Override PartName="/ppt/slideLayouts/slideLayout2586.xml" ContentType="application/vnd.openxmlformats-officedocument.presentationml.slideLayout+xml"/>
  <Override PartName="/ppt/slideLayouts/slideLayout2587.xml" ContentType="application/vnd.openxmlformats-officedocument.presentationml.slideLayout+xml"/>
  <Override PartName="/ppt/slideLayouts/slideLayout2588.xml" ContentType="application/vnd.openxmlformats-officedocument.presentationml.slideLayout+xml"/>
  <Override PartName="/ppt/slideLayouts/slideLayout2589.xml" ContentType="application/vnd.openxmlformats-officedocument.presentationml.slideLayout+xml"/>
  <Override PartName="/ppt/slideLayouts/slideLayout2590.xml" ContentType="application/vnd.openxmlformats-officedocument.presentationml.slideLayout+xml"/>
  <Override PartName="/ppt/slideLayouts/slideLayout2591.xml" ContentType="application/vnd.openxmlformats-officedocument.presentationml.slideLayout+xml"/>
  <Override PartName="/ppt/slideLayouts/slideLayout2592.xml" ContentType="application/vnd.openxmlformats-officedocument.presentationml.slideLayout+xml"/>
  <Override PartName="/ppt/slideLayouts/slideLayout2593.xml" ContentType="application/vnd.openxmlformats-officedocument.presentationml.slideLayout+xml"/>
  <Override PartName="/ppt/slideLayouts/slideLayout2594.xml" ContentType="application/vnd.openxmlformats-officedocument.presentationml.slideLayout+xml"/>
  <Override PartName="/ppt/slideLayouts/slideLayout2595.xml" ContentType="application/vnd.openxmlformats-officedocument.presentationml.slideLayout+xml"/>
  <Override PartName="/ppt/theme/theme116.xml" ContentType="application/vnd.openxmlformats-officedocument.theme+xml"/>
  <Override PartName="/ppt/slideLayouts/slideLayout2596.xml" ContentType="application/vnd.openxmlformats-officedocument.presentationml.slideLayout+xml"/>
  <Override PartName="/ppt/slideLayouts/slideLayout2597.xml" ContentType="application/vnd.openxmlformats-officedocument.presentationml.slideLayout+xml"/>
  <Override PartName="/ppt/slideLayouts/slideLayout2598.xml" ContentType="application/vnd.openxmlformats-officedocument.presentationml.slideLayout+xml"/>
  <Override PartName="/ppt/slideLayouts/slideLayout2599.xml" ContentType="application/vnd.openxmlformats-officedocument.presentationml.slideLayout+xml"/>
  <Override PartName="/ppt/slideLayouts/slideLayout2600.xml" ContentType="application/vnd.openxmlformats-officedocument.presentationml.slideLayout+xml"/>
  <Override PartName="/ppt/slideLayouts/slideLayout2601.xml" ContentType="application/vnd.openxmlformats-officedocument.presentationml.slideLayout+xml"/>
  <Override PartName="/ppt/slideLayouts/slideLayout2602.xml" ContentType="application/vnd.openxmlformats-officedocument.presentationml.slideLayout+xml"/>
  <Override PartName="/ppt/slideLayouts/slideLayout2603.xml" ContentType="application/vnd.openxmlformats-officedocument.presentationml.slideLayout+xml"/>
  <Override PartName="/ppt/slideLayouts/slideLayout2604.xml" ContentType="application/vnd.openxmlformats-officedocument.presentationml.slideLayout+xml"/>
  <Override PartName="/ppt/slideLayouts/slideLayout2605.xml" ContentType="application/vnd.openxmlformats-officedocument.presentationml.slideLayout+xml"/>
  <Override PartName="/ppt/slideLayouts/slideLayout2606.xml" ContentType="application/vnd.openxmlformats-officedocument.presentationml.slideLayout+xml"/>
  <Override PartName="/ppt/slideLayouts/slideLayout2607.xml" ContentType="application/vnd.openxmlformats-officedocument.presentationml.slideLayout+xml"/>
  <Override PartName="/ppt/slideLayouts/slideLayout2608.xml" ContentType="application/vnd.openxmlformats-officedocument.presentationml.slideLayout+xml"/>
  <Override PartName="/ppt/theme/theme117.xml" ContentType="application/vnd.openxmlformats-officedocument.theme+xml"/>
  <Override PartName="/ppt/slideLayouts/slideLayout2609.xml" ContentType="application/vnd.openxmlformats-officedocument.presentationml.slideLayout+xml"/>
  <Override PartName="/ppt/slideLayouts/slideLayout2610.xml" ContentType="application/vnd.openxmlformats-officedocument.presentationml.slideLayout+xml"/>
  <Override PartName="/ppt/slideLayouts/slideLayout2611.xml" ContentType="application/vnd.openxmlformats-officedocument.presentationml.slideLayout+xml"/>
  <Override PartName="/ppt/slideLayouts/slideLayout2612.xml" ContentType="application/vnd.openxmlformats-officedocument.presentationml.slideLayout+xml"/>
  <Override PartName="/ppt/slideLayouts/slideLayout2613.xml" ContentType="application/vnd.openxmlformats-officedocument.presentationml.slideLayout+xml"/>
  <Override PartName="/ppt/slideLayouts/slideLayout2614.xml" ContentType="application/vnd.openxmlformats-officedocument.presentationml.slideLayout+xml"/>
  <Override PartName="/ppt/slideLayouts/slideLayout2615.xml" ContentType="application/vnd.openxmlformats-officedocument.presentationml.slideLayout+xml"/>
  <Override PartName="/ppt/slideLayouts/slideLayout2616.xml" ContentType="application/vnd.openxmlformats-officedocument.presentationml.slideLayout+xml"/>
  <Override PartName="/ppt/slideLayouts/slideLayout2617.xml" ContentType="application/vnd.openxmlformats-officedocument.presentationml.slideLayout+xml"/>
  <Override PartName="/ppt/slideLayouts/slideLayout2618.xml" ContentType="application/vnd.openxmlformats-officedocument.presentationml.slideLayout+xml"/>
  <Override PartName="/ppt/slideLayouts/slideLayout2619.xml" ContentType="application/vnd.openxmlformats-officedocument.presentationml.slideLayout+xml"/>
  <Override PartName="/ppt/theme/theme118.xml" ContentType="application/vnd.openxmlformats-officedocument.theme+xml"/>
  <Override PartName="/ppt/slideLayouts/slideLayout2620.xml" ContentType="application/vnd.openxmlformats-officedocument.presentationml.slideLayout+xml"/>
  <Override PartName="/ppt/slideLayouts/slideLayout2621.xml" ContentType="application/vnd.openxmlformats-officedocument.presentationml.slideLayout+xml"/>
  <Override PartName="/ppt/slideLayouts/slideLayout2622.xml" ContentType="application/vnd.openxmlformats-officedocument.presentationml.slideLayout+xml"/>
  <Override PartName="/ppt/slideLayouts/slideLayout2623.xml" ContentType="application/vnd.openxmlformats-officedocument.presentationml.slideLayout+xml"/>
  <Override PartName="/ppt/slideLayouts/slideLayout2624.xml" ContentType="application/vnd.openxmlformats-officedocument.presentationml.slideLayout+xml"/>
  <Override PartName="/ppt/slideLayouts/slideLayout2625.xml" ContentType="application/vnd.openxmlformats-officedocument.presentationml.slideLayout+xml"/>
  <Override PartName="/ppt/slideLayouts/slideLayout2626.xml" ContentType="application/vnd.openxmlformats-officedocument.presentationml.slideLayout+xml"/>
  <Override PartName="/ppt/slideLayouts/slideLayout2627.xml" ContentType="application/vnd.openxmlformats-officedocument.presentationml.slideLayout+xml"/>
  <Override PartName="/ppt/slideLayouts/slideLayout2628.xml" ContentType="application/vnd.openxmlformats-officedocument.presentationml.slideLayout+xml"/>
  <Override PartName="/ppt/slideLayouts/slideLayout2629.xml" ContentType="application/vnd.openxmlformats-officedocument.presentationml.slideLayout+xml"/>
  <Override PartName="/ppt/slideLayouts/slideLayout2630.xml" ContentType="application/vnd.openxmlformats-officedocument.presentationml.slideLayout+xml"/>
  <Override PartName="/ppt/theme/theme119.xml" ContentType="application/vnd.openxmlformats-officedocument.theme+xml"/>
  <Override PartName="/ppt/slideLayouts/slideLayout2631.xml" ContentType="application/vnd.openxmlformats-officedocument.presentationml.slideLayout+xml"/>
  <Override PartName="/ppt/theme/theme120.xml" ContentType="application/vnd.openxmlformats-officedocument.theme+xml"/>
  <Override PartName="/ppt/slideLayouts/slideLayout2632.xml" ContentType="application/vnd.openxmlformats-officedocument.presentationml.slideLayout+xml"/>
  <Override PartName="/ppt/theme/theme121.xml" ContentType="application/vnd.openxmlformats-officedocument.theme+xml"/>
  <Override PartName="/ppt/slideLayouts/slideLayout2633.xml" ContentType="application/vnd.openxmlformats-officedocument.presentationml.slideLayout+xml"/>
  <Override PartName="/ppt/slideLayouts/slideLayout2634.xml" ContentType="application/vnd.openxmlformats-officedocument.presentationml.slideLayout+xml"/>
  <Override PartName="/ppt/slideLayouts/slideLayout2635.xml" ContentType="application/vnd.openxmlformats-officedocument.presentationml.slideLayout+xml"/>
  <Override PartName="/ppt/slideLayouts/slideLayout2636.xml" ContentType="application/vnd.openxmlformats-officedocument.presentationml.slideLayout+xml"/>
  <Override PartName="/ppt/slideLayouts/slideLayout2637.xml" ContentType="application/vnd.openxmlformats-officedocument.presentationml.slideLayout+xml"/>
  <Override PartName="/ppt/slideLayouts/slideLayout2638.xml" ContentType="application/vnd.openxmlformats-officedocument.presentationml.slideLayout+xml"/>
  <Override PartName="/ppt/slideLayouts/slideLayout2639.xml" ContentType="application/vnd.openxmlformats-officedocument.presentationml.slideLayout+xml"/>
  <Override PartName="/ppt/slideLayouts/slideLayout2640.xml" ContentType="application/vnd.openxmlformats-officedocument.presentationml.slideLayout+xml"/>
  <Override PartName="/ppt/slideLayouts/slideLayout2641.xml" ContentType="application/vnd.openxmlformats-officedocument.presentationml.slideLayout+xml"/>
  <Override PartName="/ppt/slideLayouts/slideLayout2642.xml" ContentType="application/vnd.openxmlformats-officedocument.presentationml.slideLayout+xml"/>
  <Override PartName="/ppt/slideLayouts/slideLayout2643.xml" ContentType="application/vnd.openxmlformats-officedocument.presentationml.slideLayout+xml"/>
  <Override PartName="/ppt/theme/theme122.xml" ContentType="application/vnd.openxmlformats-officedocument.theme+xml"/>
  <Override PartName="/ppt/slideLayouts/slideLayout2644.xml" ContentType="application/vnd.openxmlformats-officedocument.presentationml.slideLayout+xml"/>
  <Override PartName="/ppt/slideLayouts/slideLayout2645.xml" ContentType="application/vnd.openxmlformats-officedocument.presentationml.slideLayout+xml"/>
  <Override PartName="/ppt/slideLayouts/slideLayout2646.xml" ContentType="application/vnd.openxmlformats-officedocument.presentationml.slideLayout+xml"/>
  <Override PartName="/ppt/slideLayouts/slideLayout2647.xml" ContentType="application/vnd.openxmlformats-officedocument.presentationml.slideLayout+xml"/>
  <Override PartName="/ppt/slideLayouts/slideLayout2648.xml" ContentType="application/vnd.openxmlformats-officedocument.presentationml.slideLayout+xml"/>
  <Override PartName="/ppt/slideLayouts/slideLayout2649.xml" ContentType="application/vnd.openxmlformats-officedocument.presentationml.slideLayout+xml"/>
  <Override PartName="/ppt/slideLayouts/slideLayout2650.xml" ContentType="application/vnd.openxmlformats-officedocument.presentationml.slideLayout+xml"/>
  <Override PartName="/ppt/slideLayouts/slideLayout2651.xml" ContentType="application/vnd.openxmlformats-officedocument.presentationml.slideLayout+xml"/>
  <Override PartName="/ppt/slideLayouts/slideLayout2652.xml" ContentType="application/vnd.openxmlformats-officedocument.presentationml.slideLayout+xml"/>
  <Override PartName="/ppt/slideLayouts/slideLayout2653.xml" ContentType="application/vnd.openxmlformats-officedocument.presentationml.slideLayout+xml"/>
  <Override PartName="/ppt/slideLayouts/slideLayout2654.xml" ContentType="application/vnd.openxmlformats-officedocument.presentationml.slideLayout+xml"/>
  <Override PartName="/ppt/theme/theme123.xml" ContentType="application/vnd.openxmlformats-officedocument.theme+xml"/>
  <Override PartName="/ppt/slideLayouts/slideLayout2655.xml" ContentType="application/vnd.openxmlformats-officedocument.presentationml.slideLayout+xml"/>
  <Override PartName="/ppt/slideLayouts/slideLayout2656.xml" ContentType="application/vnd.openxmlformats-officedocument.presentationml.slideLayout+xml"/>
  <Override PartName="/ppt/slideLayouts/slideLayout2657.xml" ContentType="application/vnd.openxmlformats-officedocument.presentationml.slideLayout+xml"/>
  <Override PartName="/ppt/slideLayouts/slideLayout2658.xml" ContentType="application/vnd.openxmlformats-officedocument.presentationml.slideLayout+xml"/>
  <Override PartName="/ppt/slideLayouts/slideLayout2659.xml" ContentType="application/vnd.openxmlformats-officedocument.presentationml.slideLayout+xml"/>
  <Override PartName="/ppt/slideLayouts/slideLayout2660.xml" ContentType="application/vnd.openxmlformats-officedocument.presentationml.slideLayout+xml"/>
  <Override PartName="/ppt/slideLayouts/slideLayout2661.xml" ContentType="application/vnd.openxmlformats-officedocument.presentationml.slideLayout+xml"/>
  <Override PartName="/ppt/slideLayouts/slideLayout2662.xml" ContentType="application/vnd.openxmlformats-officedocument.presentationml.slideLayout+xml"/>
  <Override PartName="/ppt/slideLayouts/slideLayout2663.xml" ContentType="application/vnd.openxmlformats-officedocument.presentationml.slideLayout+xml"/>
  <Override PartName="/ppt/slideLayouts/slideLayout2664.xml" ContentType="application/vnd.openxmlformats-officedocument.presentationml.slideLayout+xml"/>
  <Override PartName="/ppt/slideLayouts/slideLayout2665.xml" ContentType="application/vnd.openxmlformats-officedocument.presentationml.slideLayout+xml"/>
  <Override PartName="/ppt/theme/theme124.xml" ContentType="application/vnd.openxmlformats-officedocument.theme+xml"/>
  <Override PartName="/ppt/slideLayouts/slideLayout2666.xml" ContentType="application/vnd.openxmlformats-officedocument.presentationml.slideLayout+xml"/>
  <Override PartName="/ppt/slideLayouts/slideLayout2667.xml" ContentType="application/vnd.openxmlformats-officedocument.presentationml.slideLayout+xml"/>
  <Override PartName="/ppt/slideLayouts/slideLayout2668.xml" ContentType="application/vnd.openxmlformats-officedocument.presentationml.slideLayout+xml"/>
  <Override PartName="/ppt/slideLayouts/slideLayout2669.xml" ContentType="application/vnd.openxmlformats-officedocument.presentationml.slideLayout+xml"/>
  <Override PartName="/ppt/slideLayouts/slideLayout2670.xml" ContentType="application/vnd.openxmlformats-officedocument.presentationml.slideLayout+xml"/>
  <Override PartName="/ppt/slideLayouts/slideLayout2671.xml" ContentType="application/vnd.openxmlformats-officedocument.presentationml.slideLayout+xml"/>
  <Override PartName="/ppt/slideLayouts/slideLayout2672.xml" ContentType="application/vnd.openxmlformats-officedocument.presentationml.slideLayout+xml"/>
  <Override PartName="/ppt/slideLayouts/slideLayout2673.xml" ContentType="application/vnd.openxmlformats-officedocument.presentationml.slideLayout+xml"/>
  <Override PartName="/ppt/slideLayouts/slideLayout2674.xml" ContentType="application/vnd.openxmlformats-officedocument.presentationml.slideLayout+xml"/>
  <Override PartName="/ppt/slideLayouts/slideLayout2675.xml" ContentType="application/vnd.openxmlformats-officedocument.presentationml.slideLayout+xml"/>
  <Override PartName="/ppt/slideLayouts/slideLayout2676.xml" ContentType="application/vnd.openxmlformats-officedocument.presentationml.slideLayout+xml"/>
  <Override PartName="/ppt/theme/theme125.xml" ContentType="application/vnd.openxmlformats-officedocument.theme+xml"/>
  <Override PartName="/ppt/slideLayouts/slideLayout2677.xml" ContentType="application/vnd.openxmlformats-officedocument.presentationml.slideLayout+xml"/>
  <Override PartName="/ppt/slideLayouts/slideLayout2678.xml" ContentType="application/vnd.openxmlformats-officedocument.presentationml.slideLayout+xml"/>
  <Override PartName="/ppt/slideLayouts/slideLayout2679.xml" ContentType="application/vnd.openxmlformats-officedocument.presentationml.slideLayout+xml"/>
  <Override PartName="/ppt/slideLayouts/slideLayout2680.xml" ContentType="application/vnd.openxmlformats-officedocument.presentationml.slideLayout+xml"/>
  <Override PartName="/ppt/slideLayouts/slideLayout2681.xml" ContentType="application/vnd.openxmlformats-officedocument.presentationml.slideLayout+xml"/>
  <Override PartName="/ppt/slideLayouts/slideLayout2682.xml" ContentType="application/vnd.openxmlformats-officedocument.presentationml.slideLayout+xml"/>
  <Override PartName="/ppt/slideLayouts/slideLayout2683.xml" ContentType="application/vnd.openxmlformats-officedocument.presentationml.slideLayout+xml"/>
  <Override PartName="/ppt/slideLayouts/slideLayout2684.xml" ContentType="application/vnd.openxmlformats-officedocument.presentationml.slideLayout+xml"/>
  <Override PartName="/ppt/slideLayouts/slideLayout2685.xml" ContentType="application/vnd.openxmlformats-officedocument.presentationml.slideLayout+xml"/>
  <Override PartName="/ppt/slideLayouts/slideLayout2686.xml" ContentType="application/vnd.openxmlformats-officedocument.presentationml.slideLayout+xml"/>
  <Override PartName="/ppt/slideLayouts/slideLayout2687.xml" ContentType="application/vnd.openxmlformats-officedocument.presentationml.slideLayout+xml"/>
  <Override PartName="/ppt/slideLayouts/slideLayout2688.xml" ContentType="application/vnd.openxmlformats-officedocument.presentationml.slideLayout+xml"/>
  <Override PartName="/ppt/slideLayouts/slideLayout2689.xml" ContentType="application/vnd.openxmlformats-officedocument.presentationml.slideLayout+xml"/>
  <Override PartName="/ppt/slideLayouts/slideLayout2690.xml" ContentType="application/vnd.openxmlformats-officedocument.presentationml.slideLayout+xml"/>
  <Override PartName="/ppt/theme/theme126.xml" ContentType="application/vnd.openxmlformats-officedocument.theme+xml"/>
  <Override PartName="/ppt/slideLayouts/slideLayout2691.xml" ContentType="application/vnd.openxmlformats-officedocument.presentationml.slideLayout+xml"/>
  <Override PartName="/ppt/slideLayouts/slideLayout2692.xml" ContentType="application/vnd.openxmlformats-officedocument.presentationml.slideLayout+xml"/>
  <Override PartName="/ppt/slideLayouts/slideLayout2693.xml" ContentType="application/vnd.openxmlformats-officedocument.presentationml.slideLayout+xml"/>
  <Override PartName="/ppt/slideLayouts/slideLayout2694.xml" ContentType="application/vnd.openxmlformats-officedocument.presentationml.slideLayout+xml"/>
  <Override PartName="/ppt/slideLayouts/slideLayout2695.xml" ContentType="application/vnd.openxmlformats-officedocument.presentationml.slideLayout+xml"/>
  <Override PartName="/ppt/slideLayouts/slideLayout2696.xml" ContentType="application/vnd.openxmlformats-officedocument.presentationml.slideLayout+xml"/>
  <Override PartName="/ppt/slideLayouts/slideLayout2697.xml" ContentType="application/vnd.openxmlformats-officedocument.presentationml.slideLayout+xml"/>
  <Override PartName="/ppt/slideLayouts/slideLayout2698.xml" ContentType="application/vnd.openxmlformats-officedocument.presentationml.slideLayout+xml"/>
  <Override PartName="/ppt/slideLayouts/slideLayout2699.xml" ContentType="application/vnd.openxmlformats-officedocument.presentationml.slideLayout+xml"/>
  <Override PartName="/ppt/slideLayouts/slideLayout2700.xml" ContentType="application/vnd.openxmlformats-officedocument.presentationml.slideLayout+xml"/>
  <Override PartName="/ppt/slideLayouts/slideLayout2701.xml" ContentType="application/vnd.openxmlformats-officedocument.presentationml.slideLayout+xml"/>
  <Override PartName="/ppt/theme/theme127.xml" ContentType="application/vnd.openxmlformats-officedocument.theme+xml"/>
  <Override PartName="/ppt/slideLayouts/slideLayout2702.xml" ContentType="application/vnd.openxmlformats-officedocument.presentationml.slideLayout+xml"/>
  <Override PartName="/ppt/theme/theme128.xml" ContentType="application/vnd.openxmlformats-officedocument.theme+xml"/>
  <Override PartName="/ppt/slideLayouts/slideLayout2703.xml" ContentType="application/vnd.openxmlformats-officedocument.presentationml.slideLayout+xml"/>
  <Override PartName="/ppt/slideLayouts/slideLayout2704.xml" ContentType="application/vnd.openxmlformats-officedocument.presentationml.slideLayout+xml"/>
  <Override PartName="/ppt/slideLayouts/slideLayout2705.xml" ContentType="application/vnd.openxmlformats-officedocument.presentationml.slideLayout+xml"/>
  <Override PartName="/ppt/slideLayouts/slideLayout2706.xml" ContentType="application/vnd.openxmlformats-officedocument.presentationml.slideLayout+xml"/>
  <Override PartName="/ppt/slideLayouts/slideLayout2707.xml" ContentType="application/vnd.openxmlformats-officedocument.presentationml.slideLayout+xml"/>
  <Override PartName="/ppt/slideLayouts/slideLayout2708.xml" ContentType="application/vnd.openxmlformats-officedocument.presentationml.slideLayout+xml"/>
  <Override PartName="/ppt/slideLayouts/slideLayout2709.xml" ContentType="application/vnd.openxmlformats-officedocument.presentationml.slideLayout+xml"/>
  <Override PartName="/ppt/slideLayouts/slideLayout2710.xml" ContentType="application/vnd.openxmlformats-officedocument.presentationml.slideLayout+xml"/>
  <Override PartName="/ppt/slideLayouts/slideLayout2711.xml" ContentType="application/vnd.openxmlformats-officedocument.presentationml.slideLayout+xml"/>
  <Override PartName="/ppt/slideLayouts/slideLayout2712.xml" ContentType="application/vnd.openxmlformats-officedocument.presentationml.slideLayout+xml"/>
  <Override PartName="/ppt/slideLayouts/slideLayout2713.xml" ContentType="application/vnd.openxmlformats-officedocument.presentationml.slideLayout+xml"/>
  <Override PartName="/ppt/slideLayouts/slideLayout2714.xml" ContentType="application/vnd.openxmlformats-officedocument.presentationml.slideLayout+xml"/>
  <Override PartName="/ppt/slideLayouts/slideLayout2715.xml" ContentType="application/vnd.openxmlformats-officedocument.presentationml.slideLayout+xml"/>
  <Override PartName="/ppt/theme/theme129.xml" ContentType="application/vnd.openxmlformats-officedocument.theme+xml"/>
  <Override PartName="/ppt/slideLayouts/slideLayout2716.xml" ContentType="application/vnd.openxmlformats-officedocument.presentationml.slideLayout+xml"/>
  <Override PartName="/ppt/slideLayouts/slideLayout2717.xml" ContentType="application/vnd.openxmlformats-officedocument.presentationml.slideLayout+xml"/>
  <Override PartName="/ppt/slideLayouts/slideLayout2718.xml" ContentType="application/vnd.openxmlformats-officedocument.presentationml.slideLayout+xml"/>
  <Override PartName="/ppt/slideLayouts/slideLayout2719.xml" ContentType="application/vnd.openxmlformats-officedocument.presentationml.slideLayout+xml"/>
  <Override PartName="/ppt/slideLayouts/slideLayout2720.xml" ContentType="application/vnd.openxmlformats-officedocument.presentationml.slideLayout+xml"/>
  <Override PartName="/ppt/slideLayouts/slideLayout2721.xml" ContentType="application/vnd.openxmlformats-officedocument.presentationml.slideLayout+xml"/>
  <Override PartName="/ppt/slideLayouts/slideLayout2722.xml" ContentType="application/vnd.openxmlformats-officedocument.presentationml.slideLayout+xml"/>
  <Override PartName="/ppt/slideLayouts/slideLayout2723.xml" ContentType="application/vnd.openxmlformats-officedocument.presentationml.slideLayout+xml"/>
  <Override PartName="/ppt/slideLayouts/slideLayout2724.xml" ContentType="application/vnd.openxmlformats-officedocument.presentationml.slideLayout+xml"/>
  <Override PartName="/ppt/slideLayouts/slideLayout2725.xml" ContentType="application/vnd.openxmlformats-officedocument.presentationml.slideLayout+xml"/>
  <Override PartName="/ppt/slideLayouts/slideLayout2726.xml" ContentType="application/vnd.openxmlformats-officedocument.presentationml.slideLayout+xml"/>
  <Override PartName="/ppt/theme/theme130.xml" ContentType="application/vnd.openxmlformats-officedocument.theme+xml"/>
  <Override PartName="/ppt/slideLayouts/slideLayout2727.xml" ContentType="application/vnd.openxmlformats-officedocument.presentationml.slideLayout+xml"/>
  <Override PartName="/ppt/slideLayouts/slideLayout2728.xml" ContentType="application/vnd.openxmlformats-officedocument.presentationml.slideLayout+xml"/>
  <Override PartName="/ppt/slideLayouts/slideLayout2729.xml" ContentType="application/vnd.openxmlformats-officedocument.presentationml.slideLayout+xml"/>
  <Override PartName="/ppt/slideLayouts/slideLayout2730.xml" ContentType="application/vnd.openxmlformats-officedocument.presentationml.slideLayout+xml"/>
  <Override PartName="/ppt/slideLayouts/slideLayout2731.xml" ContentType="application/vnd.openxmlformats-officedocument.presentationml.slideLayout+xml"/>
  <Override PartName="/ppt/slideLayouts/slideLayout2732.xml" ContentType="application/vnd.openxmlformats-officedocument.presentationml.slideLayout+xml"/>
  <Override PartName="/ppt/slideLayouts/slideLayout2733.xml" ContentType="application/vnd.openxmlformats-officedocument.presentationml.slideLayout+xml"/>
  <Override PartName="/ppt/slideLayouts/slideLayout2734.xml" ContentType="application/vnd.openxmlformats-officedocument.presentationml.slideLayout+xml"/>
  <Override PartName="/ppt/slideLayouts/slideLayout2735.xml" ContentType="application/vnd.openxmlformats-officedocument.presentationml.slideLayout+xml"/>
  <Override PartName="/ppt/slideLayouts/slideLayout2736.xml" ContentType="application/vnd.openxmlformats-officedocument.presentationml.slideLayout+xml"/>
  <Override PartName="/ppt/slideLayouts/slideLayout2737.xml" ContentType="application/vnd.openxmlformats-officedocument.presentationml.slideLayout+xml"/>
  <Override PartName="/ppt/theme/theme131.xml" ContentType="application/vnd.openxmlformats-officedocument.theme+xml"/>
  <Override PartName="/ppt/slideLayouts/slideLayout2738.xml" ContentType="application/vnd.openxmlformats-officedocument.presentationml.slideLayout+xml"/>
  <Override PartName="/ppt/slideLayouts/slideLayout2739.xml" ContentType="application/vnd.openxmlformats-officedocument.presentationml.slideLayout+xml"/>
  <Override PartName="/ppt/slideLayouts/slideLayout2740.xml" ContentType="application/vnd.openxmlformats-officedocument.presentationml.slideLayout+xml"/>
  <Override PartName="/ppt/slideLayouts/slideLayout2741.xml" ContentType="application/vnd.openxmlformats-officedocument.presentationml.slideLayout+xml"/>
  <Override PartName="/ppt/slideLayouts/slideLayout2742.xml" ContentType="application/vnd.openxmlformats-officedocument.presentationml.slideLayout+xml"/>
  <Override PartName="/ppt/slideLayouts/slideLayout2743.xml" ContentType="application/vnd.openxmlformats-officedocument.presentationml.slideLayout+xml"/>
  <Override PartName="/ppt/slideLayouts/slideLayout2744.xml" ContentType="application/vnd.openxmlformats-officedocument.presentationml.slideLayout+xml"/>
  <Override PartName="/ppt/slideLayouts/slideLayout2745.xml" ContentType="application/vnd.openxmlformats-officedocument.presentationml.slideLayout+xml"/>
  <Override PartName="/ppt/slideLayouts/slideLayout2746.xml" ContentType="application/vnd.openxmlformats-officedocument.presentationml.slideLayout+xml"/>
  <Override PartName="/ppt/slideLayouts/slideLayout2747.xml" ContentType="application/vnd.openxmlformats-officedocument.presentationml.slideLayout+xml"/>
  <Override PartName="/ppt/slideLayouts/slideLayout2748.xml" ContentType="application/vnd.openxmlformats-officedocument.presentationml.slideLayout+xml"/>
  <Override PartName="/ppt/theme/theme132.xml" ContentType="application/vnd.openxmlformats-officedocument.theme+xml"/>
  <Override PartName="/ppt/slideLayouts/slideLayout2749.xml" ContentType="application/vnd.openxmlformats-officedocument.presentationml.slideLayout+xml"/>
  <Override PartName="/ppt/slideLayouts/slideLayout2750.xml" ContentType="application/vnd.openxmlformats-officedocument.presentationml.slideLayout+xml"/>
  <Override PartName="/ppt/slideLayouts/slideLayout2751.xml" ContentType="application/vnd.openxmlformats-officedocument.presentationml.slideLayout+xml"/>
  <Override PartName="/ppt/slideLayouts/slideLayout2752.xml" ContentType="application/vnd.openxmlformats-officedocument.presentationml.slideLayout+xml"/>
  <Override PartName="/ppt/slideLayouts/slideLayout2753.xml" ContentType="application/vnd.openxmlformats-officedocument.presentationml.slideLayout+xml"/>
  <Override PartName="/ppt/slideLayouts/slideLayout2754.xml" ContentType="application/vnd.openxmlformats-officedocument.presentationml.slideLayout+xml"/>
  <Override PartName="/ppt/slideLayouts/slideLayout2755.xml" ContentType="application/vnd.openxmlformats-officedocument.presentationml.slideLayout+xml"/>
  <Override PartName="/ppt/slideLayouts/slideLayout2756.xml" ContentType="application/vnd.openxmlformats-officedocument.presentationml.slideLayout+xml"/>
  <Override PartName="/ppt/slideLayouts/slideLayout2757.xml" ContentType="application/vnd.openxmlformats-officedocument.presentationml.slideLayout+xml"/>
  <Override PartName="/ppt/slideLayouts/slideLayout2758.xml" ContentType="application/vnd.openxmlformats-officedocument.presentationml.slideLayout+xml"/>
  <Override PartName="/ppt/slideLayouts/slideLayout2759.xml" ContentType="application/vnd.openxmlformats-officedocument.presentationml.slideLayout+xml"/>
  <Override PartName="/ppt/theme/theme133.xml" ContentType="application/vnd.openxmlformats-officedocument.theme+xml"/>
  <Override PartName="/ppt/slideLayouts/slideLayout2760.xml" ContentType="application/vnd.openxmlformats-officedocument.presentationml.slideLayout+xml"/>
  <Override PartName="/ppt/slideLayouts/slideLayout2761.xml" ContentType="application/vnd.openxmlformats-officedocument.presentationml.slideLayout+xml"/>
  <Override PartName="/ppt/slideLayouts/slideLayout2762.xml" ContentType="application/vnd.openxmlformats-officedocument.presentationml.slideLayout+xml"/>
  <Override PartName="/ppt/slideLayouts/slideLayout2763.xml" ContentType="application/vnd.openxmlformats-officedocument.presentationml.slideLayout+xml"/>
  <Override PartName="/ppt/slideLayouts/slideLayout2764.xml" ContentType="application/vnd.openxmlformats-officedocument.presentationml.slideLayout+xml"/>
  <Override PartName="/ppt/slideLayouts/slideLayout2765.xml" ContentType="application/vnd.openxmlformats-officedocument.presentationml.slideLayout+xml"/>
  <Override PartName="/ppt/slideLayouts/slideLayout2766.xml" ContentType="application/vnd.openxmlformats-officedocument.presentationml.slideLayout+xml"/>
  <Override PartName="/ppt/slideLayouts/slideLayout2767.xml" ContentType="application/vnd.openxmlformats-officedocument.presentationml.slideLayout+xml"/>
  <Override PartName="/ppt/slideLayouts/slideLayout2768.xml" ContentType="application/vnd.openxmlformats-officedocument.presentationml.slideLayout+xml"/>
  <Override PartName="/ppt/slideLayouts/slideLayout2769.xml" ContentType="application/vnd.openxmlformats-officedocument.presentationml.slideLayout+xml"/>
  <Override PartName="/ppt/slideLayouts/slideLayout2770.xml" ContentType="application/vnd.openxmlformats-officedocument.presentationml.slideLayout+xml"/>
  <Override PartName="/ppt/theme/theme134.xml" ContentType="application/vnd.openxmlformats-officedocument.theme+xml"/>
  <Override PartName="/ppt/slideLayouts/slideLayout2771.xml" ContentType="application/vnd.openxmlformats-officedocument.presentationml.slideLayout+xml"/>
  <Override PartName="/ppt/slideLayouts/slideLayout2772.xml" ContentType="application/vnd.openxmlformats-officedocument.presentationml.slideLayout+xml"/>
  <Override PartName="/ppt/slideLayouts/slideLayout2773.xml" ContentType="application/vnd.openxmlformats-officedocument.presentationml.slideLayout+xml"/>
  <Override PartName="/ppt/slideLayouts/slideLayout2774.xml" ContentType="application/vnd.openxmlformats-officedocument.presentationml.slideLayout+xml"/>
  <Override PartName="/ppt/slideLayouts/slideLayout2775.xml" ContentType="application/vnd.openxmlformats-officedocument.presentationml.slideLayout+xml"/>
  <Override PartName="/ppt/slideLayouts/slideLayout2776.xml" ContentType="application/vnd.openxmlformats-officedocument.presentationml.slideLayout+xml"/>
  <Override PartName="/ppt/slideLayouts/slideLayout2777.xml" ContentType="application/vnd.openxmlformats-officedocument.presentationml.slideLayout+xml"/>
  <Override PartName="/ppt/slideLayouts/slideLayout2778.xml" ContentType="application/vnd.openxmlformats-officedocument.presentationml.slideLayout+xml"/>
  <Override PartName="/ppt/slideLayouts/slideLayout2779.xml" ContentType="application/vnd.openxmlformats-officedocument.presentationml.slideLayout+xml"/>
  <Override PartName="/ppt/slideLayouts/slideLayout2780.xml" ContentType="application/vnd.openxmlformats-officedocument.presentationml.slideLayout+xml"/>
  <Override PartName="/ppt/slideLayouts/slideLayout2781.xml" ContentType="application/vnd.openxmlformats-officedocument.presentationml.slideLayout+xml"/>
  <Override PartName="/ppt/slideLayouts/slideLayout2782.xml" ContentType="application/vnd.openxmlformats-officedocument.presentationml.slideLayout+xml"/>
  <Override PartName="/ppt/theme/theme135.xml" ContentType="application/vnd.openxmlformats-officedocument.theme+xml"/>
  <Override PartName="/ppt/slideLayouts/slideLayout2783.xml" ContentType="application/vnd.openxmlformats-officedocument.presentationml.slideLayout+xml"/>
  <Override PartName="/ppt/slideLayouts/slideLayout2784.xml" ContentType="application/vnd.openxmlformats-officedocument.presentationml.slideLayout+xml"/>
  <Override PartName="/ppt/slideLayouts/slideLayout2785.xml" ContentType="application/vnd.openxmlformats-officedocument.presentationml.slideLayout+xml"/>
  <Override PartName="/ppt/slideLayouts/slideLayout2786.xml" ContentType="application/vnd.openxmlformats-officedocument.presentationml.slideLayout+xml"/>
  <Override PartName="/ppt/slideLayouts/slideLayout2787.xml" ContentType="application/vnd.openxmlformats-officedocument.presentationml.slideLayout+xml"/>
  <Override PartName="/ppt/slideLayouts/slideLayout2788.xml" ContentType="application/vnd.openxmlformats-officedocument.presentationml.slideLayout+xml"/>
  <Override PartName="/ppt/slideLayouts/slideLayout2789.xml" ContentType="application/vnd.openxmlformats-officedocument.presentationml.slideLayout+xml"/>
  <Override PartName="/ppt/slideLayouts/slideLayout2790.xml" ContentType="application/vnd.openxmlformats-officedocument.presentationml.slideLayout+xml"/>
  <Override PartName="/ppt/slideLayouts/slideLayout2791.xml" ContentType="application/vnd.openxmlformats-officedocument.presentationml.slideLayout+xml"/>
  <Override PartName="/ppt/slideLayouts/slideLayout2792.xml" ContentType="application/vnd.openxmlformats-officedocument.presentationml.slideLayout+xml"/>
  <Override PartName="/ppt/slideLayouts/slideLayout2793.xml" ContentType="application/vnd.openxmlformats-officedocument.presentationml.slideLayout+xml"/>
  <Override PartName="/ppt/slideLayouts/slideLayout2794.xml" ContentType="application/vnd.openxmlformats-officedocument.presentationml.slideLayout+xml"/>
  <Override PartName="/ppt/slideLayouts/slideLayout2795.xml" ContentType="application/vnd.openxmlformats-officedocument.presentationml.slideLayout+xml"/>
  <Override PartName="/ppt/slideLayouts/slideLayout2796.xml" ContentType="application/vnd.openxmlformats-officedocument.presentationml.slideLayout+xml"/>
  <Override PartName="/ppt/slideLayouts/slideLayout2797.xml" ContentType="application/vnd.openxmlformats-officedocument.presentationml.slideLayout+xml"/>
  <Override PartName="/ppt/slideLayouts/slideLayout2798.xml" ContentType="application/vnd.openxmlformats-officedocument.presentationml.slideLayout+xml"/>
  <Override PartName="/ppt/slideLayouts/slideLayout2799.xml" ContentType="application/vnd.openxmlformats-officedocument.presentationml.slideLayout+xml"/>
  <Override PartName="/ppt/slideLayouts/slideLayout2800.xml" ContentType="application/vnd.openxmlformats-officedocument.presentationml.slideLayout+xml"/>
  <Override PartName="/ppt/slideLayouts/slideLayout2801.xml" ContentType="application/vnd.openxmlformats-officedocument.presentationml.slideLayout+xml"/>
  <Override PartName="/ppt/slideLayouts/slideLayout2802.xml" ContentType="application/vnd.openxmlformats-officedocument.presentationml.slideLayout+xml"/>
  <Override PartName="/ppt/slideLayouts/slideLayout2803.xml" ContentType="application/vnd.openxmlformats-officedocument.presentationml.slideLayout+xml"/>
  <Override PartName="/ppt/slideLayouts/slideLayout2804.xml" ContentType="application/vnd.openxmlformats-officedocument.presentationml.slideLayout+xml"/>
  <Override PartName="/ppt/slideLayouts/slideLayout2805.xml" ContentType="application/vnd.openxmlformats-officedocument.presentationml.slideLayout+xml"/>
  <Override PartName="/ppt/slideLayouts/slideLayout2806.xml" ContentType="application/vnd.openxmlformats-officedocument.presentationml.slideLayout+xml"/>
  <Override PartName="/ppt/slideLayouts/slideLayout2807.xml" ContentType="application/vnd.openxmlformats-officedocument.presentationml.slideLayout+xml"/>
  <Override PartName="/ppt/slideLayouts/slideLayout2808.xml" ContentType="application/vnd.openxmlformats-officedocument.presentationml.slideLayout+xml"/>
  <Override PartName="/ppt/slideLayouts/slideLayout2809.xml" ContentType="application/vnd.openxmlformats-officedocument.presentationml.slideLayout+xml"/>
  <Override PartName="/ppt/slideLayouts/slideLayout2810.xml" ContentType="application/vnd.openxmlformats-officedocument.presentationml.slideLayout+xml"/>
  <Override PartName="/ppt/slideLayouts/slideLayout2811.xml" ContentType="application/vnd.openxmlformats-officedocument.presentationml.slideLayout+xml"/>
  <Override PartName="/ppt/slideLayouts/slideLayout2812.xml" ContentType="application/vnd.openxmlformats-officedocument.presentationml.slideLayout+xml"/>
  <Override PartName="/ppt/slideLayouts/slideLayout2813.xml" ContentType="application/vnd.openxmlformats-officedocument.presentationml.slideLayout+xml"/>
  <Override PartName="/ppt/slideLayouts/slideLayout2814.xml" ContentType="application/vnd.openxmlformats-officedocument.presentationml.slideLayout+xml"/>
  <Override PartName="/ppt/slideLayouts/slideLayout2815.xml" ContentType="application/vnd.openxmlformats-officedocument.presentationml.slideLayout+xml"/>
  <Override PartName="/ppt/slideLayouts/slideLayout2816.xml" ContentType="application/vnd.openxmlformats-officedocument.presentationml.slideLayout+xml"/>
  <Override PartName="/ppt/slideLayouts/slideLayout2817.xml" ContentType="application/vnd.openxmlformats-officedocument.presentationml.slideLayout+xml"/>
  <Override PartName="/ppt/slideLayouts/slideLayout2818.xml" ContentType="application/vnd.openxmlformats-officedocument.presentationml.slideLayout+xml"/>
  <Override PartName="/ppt/slideLayouts/slideLayout2819.xml" ContentType="application/vnd.openxmlformats-officedocument.presentationml.slideLayout+xml"/>
  <Override PartName="/ppt/slideLayouts/slideLayout2820.xml" ContentType="application/vnd.openxmlformats-officedocument.presentationml.slideLayout+xml"/>
  <Override PartName="/ppt/slideLayouts/slideLayout2821.xml" ContentType="application/vnd.openxmlformats-officedocument.presentationml.slideLayout+xml"/>
  <Override PartName="/ppt/slideLayouts/slideLayout2822.xml" ContentType="application/vnd.openxmlformats-officedocument.presentationml.slideLayout+xml"/>
  <Override PartName="/ppt/slideLayouts/slideLayout2823.xml" ContentType="application/vnd.openxmlformats-officedocument.presentationml.slideLayout+xml"/>
  <Override PartName="/ppt/slideLayouts/slideLayout2824.xml" ContentType="application/vnd.openxmlformats-officedocument.presentationml.slideLayout+xml"/>
  <Override PartName="/ppt/slideLayouts/slideLayout2825.xml" ContentType="application/vnd.openxmlformats-officedocument.presentationml.slideLayout+xml"/>
  <Override PartName="/ppt/slideLayouts/slideLayout2826.xml" ContentType="application/vnd.openxmlformats-officedocument.presentationml.slideLayout+xml"/>
  <Override PartName="/ppt/slideLayouts/slideLayout2827.xml" ContentType="application/vnd.openxmlformats-officedocument.presentationml.slideLayout+xml"/>
  <Override PartName="/ppt/slideLayouts/slideLayout2828.xml" ContentType="application/vnd.openxmlformats-officedocument.presentationml.slideLayout+xml"/>
  <Override PartName="/ppt/slideLayouts/slideLayout2829.xml" ContentType="application/vnd.openxmlformats-officedocument.presentationml.slideLayout+xml"/>
  <Override PartName="/ppt/slideLayouts/slideLayout2830.xml" ContentType="application/vnd.openxmlformats-officedocument.presentationml.slideLayout+xml"/>
  <Override PartName="/ppt/slideLayouts/slideLayout2831.xml" ContentType="application/vnd.openxmlformats-officedocument.presentationml.slideLayout+xml"/>
  <Override PartName="/ppt/slideLayouts/slideLayout2832.xml" ContentType="application/vnd.openxmlformats-officedocument.presentationml.slideLayout+xml"/>
  <Override PartName="/ppt/slideLayouts/slideLayout2833.xml" ContentType="application/vnd.openxmlformats-officedocument.presentationml.slideLayout+xml"/>
  <Override PartName="/ppt/slideLayouts/slideLayout2834.xml" ContentType="application/vnd.openxmlformats-officedocument.presentationml.slideLayout+xml"/>
  <Override PartName="/ppt/slideLayouts/slideLayout2835.xml" ContentType="application/vnd.openxmlformats-officedocument.presentationml.slideLayout+xml"/>
  <Override PartName="/ppt/slideLayouts/slideLayout2836.xml" ContentType="application/vnd.openxmlformats-officedocument.presentationml.slideLayout+xml"/>
  <Override PartName="/ppt/slideLayouts/slideLayout2837.xml" ContentType="application/vnd.openxmlformats-officedocument.presentationml.slideLayout+xml"/>
  <Override PartName="/ppt/slideLayouts/slideLayout2838.xml" ContentType="application/vnd.openxmlformats-officedocument.presentationml.slideLayout+xml"/>
  <Override PartName="/ppt/slideLayouts/slideLayout2839.xml" ContentType="application/vnd.openxmlformats-officedocument.presentationml.slideLayout+xml"/>
  <Override PartName="/ppt/slideLayouts/slideLayout2840.xml" ContentType="application/vnd.openxmlformats-officedocument.presentationml.slideLayout+xml"/>
  <Override PartName="/ppt/slideLayouts/slideLayout2841.xml" ContentType="application/vnd.openxmlformats-officedocument.presentationml.slideLayout+xml"/>
  <Override PartName="/ppt/slideLayouts/slideLayout2842.xml" ContentType="application/vnd.openxmlformats-officedocument.presentationml.slideLayout+xml"/>
  <Override PartName="/ppt/slideLayouts/slideLayout2843.xml" ContentType="application/vnd.openxmlformats-officedocument.presentationml.slideLayout+xml"/>
  <Override PartName="/ppt/slideLayouts/slideLayout2844.xml" ContentType="application/vnd.openxmlformats-officedocument.presentationml.slideLayout+xml"/>
  <Override PartName="/ppt/slideLayouts/slideLayout2845.xml" ContentType="application/vnd.openxmlformats-officedocument.presentationml.slideLayout+xml"/>
  <Override PartName="/ppt/slideLayouts/slideLayout2846.xml" ContentType="application/vnd.openxmlformats-officedocument.presentationml.slideLayout+xml"/>
  <Override PartName="/ppt/slideLayouts/slideLayout2847.xml" ContentType="application/vnd.openxmlformats-officedocument.presentationml.slideLayout+xml"/>
  <Override PartName="/ppt/slideLayouts/slideLayout2848.xml" ContentType="application/vnd.openxmlformats-officedocument.presentationml.slideLayout+xml"/>
  <Override PartName="/ppt/slideLayouts/slideLayout2849.xml" ContentType="application/vnd.openxmlformats-officedocument.presentationml.slideLayout+xml"/>
  <Override PartName="/ppt/slideLayouts/slideLayout2850.xml" ContentType="application/vnd.openxmlformats-officedocument.presentationml.slideLayout+xml"/>
  <Override PartName="/ppt/slideLayouts/slideLayout2851.xml" ContentType="application/vnd.openxmlformats-officedocument.presentationml.slideLayout+xml"/>
  <Override PartName="/ppt/slideLayouts/slideLayout2852.xml" ContentType="application/vnd.openxmlformats-officedocument.presentationml.slideLayout+xml"/>
  <Override PartName="/ppt/slideLayouts/slideLayout2853.xml" ContentType="application/vnd.openxmlformats-officedocument.presentationml.slideLayout+xml"/>
  <Override PartName="/ppt/slideLayouts/slideLayout2854.xml" ContentType="application/vnd.openxmlformats-officedocument.presentationml.slideLayout+xml"/>
  <Override PartName="/ppt/slideLayouts/slideLayout2855.xml" ContentType="application/vnd.openxmlformats-officedocument.presentationml.slideLayout+xml"/>
  <Override PartName="/ppt/slideLayouts/slideLayout2856.xml" ContentType="application/vnd.openxmlformats-officedocument.presentationml.slideLayout+xml"/>
  <Override PartName="/ppt/slideLayouts/slideLayout2857.xml" ContentType="application/vnd.openxmlformats-officedocument.presentationml.slideLayout+xml"/>
  <Override PartName="/ppt/slideLayouts/slideLayout2858.xml" ContentType="application/vnd.openxmlformats-officedocument.presentationml.slideLayout+xml"/>
  <Override PartName="/ppt/slideLayouts/slideLayout2859.xml" ContentType="application/vnd.openxmlformats-officedocument.presentationml.slideLayout+xml"/>
  <Override PartName="/ppt/slideLayouts/slideLayout2860.xml" ContentType="application/vnd.openxmlformats-officedocument.presentationml.slideLayout+xml"/>
  <Override PartName="/ppt/slideLayouts/slideLayout2861.xml" ContentType="application/vnd.openxmlformats-officedocument.presentationml.slideLayout+xml"/>
  <Override PartName="/ppt/slideLayouts/slideLayout2862.xml" ContentType="application/vnd.openxmlformats-officedocument.presentationml.slideLayout+xml"/>
  <Override PartName="/ppt/slideLayouts/slideLayout2863.xml" ContentType="application/vnd.openxmlformats-officedocument.presentationml.slideLayout+xml"/>
  <Override PartName="/ppt/slideLayouts/slideLayout2864.xml" ContentType="application/vnd.openxmlformats-officedocument.presentationml.slideLayout+xml"/>
  <Override PartName="/ppt/slideLayouts/slideLayout2865.xml" ContentType="application/vnd.openxmlformats-officedocument.presentationml.slideLayout+xml"/>
  <Override PartName="/ppt/slideLayouts/slideLayout2866.xml" ContentType="application/vnd.openxmlformats-officedocument.presentationml.slideLayout+xml"/>
  <Override PartName="/ppt/slideLayouts/slideLayout2867.xml" ContentType="application/vnd.openxmlformats-officedocument.presentationml.slideLayout+xml"/>
  <Override PartName="/ppt/slideLayouts/slideLayout2868.xml" ContentType="application/vnd.openxmlformats-officedocument.presentationml.slideLayout+xml"/>
  <Override PartName="/ppt/slideLayouts/slideLayout2869.xml" ContentType="application/vnd.openxmlformats-officedocument.presentationml.slideLayout+xml"/>
  <Override PartName="/ppt/slideLayouts/slideLayout2870.xml" ContentType="application/vnd.openxmlformats-officedocument.presentationml.slideLayout+xml"/>
  <Override PartName="/ppt/slideLayouts/slideLayout2871.xml" ContentType="application/vnd.openxmlformats-officedocument.presentationml.slideLayout+xml"/>
  <Override PartName="/ppt/slideLayouts/slideLayout2872.xml" ContentType="application/vnd.openxmlformats-officedocument.presentationml.slideLayout+xml"/>
  <Override PartName="/ppt/slideLayouts/slideLayout2873.xml" ContentType="application/vnd.openxmlformats-officedocument.presentationml.slideLayout+xml"/>
  <Override PartName="/ppt/slideLayouts/slideLayout2874.xml" ContentType="application/vnd.openxmlformats-officedocument.presentationml.slideLayout+xml"/>
  <Override PartName="/ppt/slideLayouts/slideLayout2875.xml" ContentType="application/vnd.openxmlformats-officedocument.presentationml.slideLayout+xml"/>
  <Override PartName="/ppt/slideLayouts/slideLayout2876.xml" ContentType="application/vnd.openxmlformats-officedocument.presentationml.slideLayout+xml"/>
  <Override PartName="/ppt/slideLayouts/slideLayout2877.xml" ContentType="application/vnd.openxmlformats-officedocument.presentationml.slideLayout+xml"/>
  <Override PartName="/ppt/slideLayouts/slideLayout2878.xml" ContentType="application/vnd.openxmlformats-officedocument.presentationml.slideLayout+xml"/>
  <Override PartName="/ppt/slideLayouts/slideLayout2879.xml" ContentType="application/vnd.openxmlformats-officedocument.presentationml.slideLayout+xml"/>
  <Override PartName="/ppt/slideLayouts/slideLayout2880.xml" ContentType="application/vnd.openxmlformats-officedocument.presentationml.slideLayout+xml"/>
  <Override PartName="/ppt/slideLayouts/slideLayout2881.xml" ContentType="application/vnd.openxmlformats-officedocument.presentationml.slideLayout+xml"/>
  <Override PartName="/ppt/slideLayouts/slideLayout2882.xml" ContentType="application/vnd.openxmlformats-officedocument.presentationml.slideLayout+xml"/>
  <Override PartName="/ppt/slideLayouts/slideLayout2883.xml" ContentType="application/vnd.openxmlformats-officedocument.presentationml.slideLayout+xml"/>
  <Override PartName="/ppt/slideLayouts/slideLayout2884.xml" ContentType="application/vnd.openxmlformats-officedocument.presentationml.slideLayout+xml"/>
  <Override PartName="/ppt/slideLayouts/slideLayout2885.xml" ContentType="application/vnd.openxmlformats-officedocument.presentationml.slideLayout+xml"/>
  <Override PartName="/ppt/slideLayouts/slideLayout2886.xml" ContentType="application/vnd.openxmlformats-officedocument.presentationml.slideLayout+xml"/>
  <Override PartName="/ppt/slideLayouts/slideLayout2887.xml" ContentType="application/vnd.openxmlformats-officedocument.presentationml.slideLayout+xml"/>
  <Override PartName="/ppt/slideLayouts/slideLayout2888.xml" ContentType="application/vnd.openxmlformats-officedocument.presentationml.slideLayout+xml"/>
  <Override PartName="/ppt/slideLayouts/slideLayout2889.xml" ContentType="application/vnd.openxmlformats-officedocument.presentationml.slideLayout+xml"/>
  <Override PartName="/ppt/slideLayouts/slideLayout2890.xml" ContentType="application/vnd.openxmlformats-officedocument.presentationml.slideLayout+xml"/>
  <Override PartName="/ppt/slideLayouts/slideLayout2891.xml" ContentType="application/vnd.openxmlformats-officedocument.presentationml.slideLayout+xml"/>
  <Override PartName="/ppt/slideLayouts/slideLayout2892.xml" ContentType="application/vnd.openxmlformats-officedocument.presentationml.slideLayout+xml"/>
  <Override PartName="/ppt/slideLayouts/slideLayout2893.xml" ContentType="application/vnd.openxmlformats-officedocument.presentationml.slideLayout+xml"/>
  <Override PartName="/ppt/slideLayouts/slideLayout2894.xml" ContentType="application/vnd.openxmlformats-officedocument.presentationml.slideLayout+xml"/>
  <Override PartName="/ppt/slideLayouts/slideLayout2895.xml" ContentType="application/vnd.openxmlformats-officedocument.presentationml.slideLayout+xml"/>
  <Override PartName="/ppt/slideLayouts/slideLayout2896.xml" ContentType="application/vnd.openxmlformats-officedocument.presentationml.slideLayout+xml"/>
  <Override PartName="/ppt/slideLayouts/slideLayout2897.xml" ContentType="application/vnd.openxmlformats-officedocument.presentationml.slideLayout+xml"/>
  <Override PartName="/ppt/slideLayouts/slideLayout2898.xml" ContentType="application/vnd.openxmlformats-officedocument.presentationml.slideLayout+xml"/>
  <Override PartName="/ppt/slideLayouts/slideLayout2899.xml" ContentType="application/vnd.openxmlformats-officedocument.presentationml.slideLayout+xml"/>
  <Override PartName="/ppt/slideLayouts/slideLayout2900.xml" ContentType="application/vnd.openxmlformats-officedocument.presentationml.slideLayout+xml"/>
  <Override PartName="/ppt/slideLayouts/slideLayout2901.xml" ContentType="application/vnd.openxmlformats-officedocument.presentationml.slideLayout+xml"/>
  <Override PartName="/ppt/slideLayouts/slideLayout2902.xml" ContentType="application/vnd.openxmlformats-officedocument.presentationml.slideLayout+xml"/>
  <Override PartName="/ppt/slideLayouts/slideLayout2903.xml" ContentType="application/vnd.openxmlformats-officedocument.presentationml.slideLayout+xml"/>
  <Override PartName="/ppt/slideLayouts/slideLayout2904.xml" ContentType="application/vnd.openxmlformats-officedocument.presentationml.slideLayout+xml"/>
  <Override PartName="/ppt/slideLayouts/slideLayout2905.xml" ContentType="application/vnd.openxmlformats-officedocument.presentationml.slideLayout+xml"/>
  <Override PartName="/ppt/slideLayouts/slideLayout2906.xml" ContentType="application/vnd.openxmlformats-officedocument.presentationml.slideLayout+xml"/>
  <Override PartName="/ppt/slideLayouts/slideLayout2907.xml" ContentType="application/vnd.openxmlformats-officedocument.presentationml.slideLayout+xml"/>
  <Override PartName="/ppt/slideLayouts/slideLayout2908.xml" ContentType="application/vnd.openxmlformats-officedocument.presentationml.slideLayout+xml"/>
  <Override PartName="/ppt/slideLayouts/slideLayout2909.xml" ContentType="application/vnd.openxmlformats-officedocument.presentationml.slideLayout+xml"/>
  <Override PartName="/ppt/slideLayouts/slideLayout2910.xml" ContentType="application/vnd.openxmlformats-officedocument.presentationml.slideLayout+xml"/>
  <Override PartName="/ppt/slideLayouts/slideLayout2911.xml" ContentType="application/vnd.openxmlformats-officedocument.presentationml.slideLayout+xml"/>
  <Override PartName="/ppt/slideLayouts/slideLayout2912.xml" ContentType="application/vnd.openxmlformats-officedocument.presentationml.slideLayout+xml"/>
  <Override PartName="/ppt/slideLayouts/slideLayout2913.xml" ContentType="application/vnd.openxmlformats-officedocument.presentationml.slideLayout+xml"/>
  <Override PartName="/ppt/slideLayouts/slideLayout2914.xml" ContentType="application/vnd.openxmlformats-officedocument.presentationml.slideLayout+xml"/>
  <Override PartName="/ppt/slideLayouts/slideLayout2915.xml" ContentType="application/vnd.openxmlformats-officedocument.presentationml.slideLayout+xml"/>
  <Override PartName="/ppt/slideLayouts/slideLayout2916.xml" ContentType="application/vnd.openxmlformats-officedocument.presentationml.slideLayout+xml"/>
  <Override PartName="/ppt/slideLayouts/slideLayout2917.xml" ContentType="application/vnd.openxmlformats-officedocument.presentationml.slideLayout+xml"/>
  <Override PartName="/ppt/slideLayouts/slideLayout2918.xml" ContentType="application/vnd.openxmlformats-officedocument.presentationml.slideLayout+xml"/>
  <Override PartName="/ppt/slideLayouts/slideLayout2919.xml" ContentType="application/vnd.openxmlformats-officedocument.presentationml.slideLayout+xml"/>
  <Override PartName="/ppt/slideLayouts/slideLayout2920.xml" ContentType="application/vnd.openxmlformats-officedocument.presentationml.slideLayout+xml"/>
  <Override PartName="/ppt/slideLayouts/slideLayout2921.xml" ContentType="application/vnd.openxmlformats-officedocument.presentationml.slideLayout+xml"/>
  <Override PartName="/ppt/slideLayouts/slideLayout2922.xml" ContentType="application/vnd.openxmlformats-officedocument.presentationml.slideLayout+xml"/>
  <Override PartName="/ppt/slideLayouts/slideLayout2923.xml" ContentType="application/vnd.openxmlformats-officedocument.presentationml.slideLayout+xml"/>
  <Override PartName="/ppt/slideLayouts/slideLayout2924.xml" ContentType="application/vnd.openxmlformats-officedocument.presentationml.slideLayout+xml"/>
  <Override PartName="/ppt/slideLayouts/slideLayout2925.xml" ContentType="application/vnd.openxmlformats-officedocument.presentationml.slideLayout+xml"/>
  <Override PartName="/ppt/slideLayouts/slideLayout2926.xml" ContentType="application/vnd.openxmlformats-officedocument.presentationml.slideLayout+xml"/>
  <Override PartName="/ppt/slideLayouts/slideLayout2927.xml" ContentType="application/vnd.openxmlformats-officedocument.presentationml.slideLayout+xml"/>
  <Override PartName="/ppt/slideLayouts/slideLayout2928.xml" ContentType="application/vnd.openxmlformats-officedocument.presentationml.slideLayout+xml"/>
  <Override PartName="/ppt/slideLayouts/slideLayout2929.xml" ContentType="application/vnd.openxmlformats-officedocument.presentationml.slideLayout+xml"/>
  <Override PartName="/ppt/slideLayouts/slideLayout2930.xml" ContentType="application/vnd.openxmlformats-officedocument.presentationml.slideLayout+xml"/>
  <Override PartName="/ppt/slideLayouts/slideLayout2931.xml" ContentType="application/vnd.openxmlformats-officedocument.presentationml.slideLayout+xml"/>
  <Override PartName="/ppt/slideLayouts/slideLayout2932.xml" ContentType="application/vnd.openxmlformats-officedocument.presentationml.slideLayout+xml"/>
  <Override PartName="/ppt/slideLayouts/slideLayout2933.xml" ContentType="application/vnd.openxmlformats-officedocument.presentationml.slideLayout+xml"/>
  <Override PartName="/ppt/slideLayouts/slideLayout2934.xml" ContentType="application/vnd.openxmlformats-officedocument.presentationml.slideLayout+xml"/>
  <Override PartName="/ppt/slideLayouts/slideLayout2935.xml" ContentType="application/vnd.openxmlformats-officedocument.presentationml.slideLayout+xml"/>
  <Override PartName="/ppt/slideLayouts/slideLayout2936.xml" ContentType="application/vnd.openxmlformats-officedocument.presentationml.slideLayout+xml"/>
  <Override PartName="/ppt/slideLayouts/slideLayout2937.xml" ContentType="application/vnd.openxmlformats-officedocument.presentationml.slideLayout+xml"/>
  <Override PartName="/ppt/slideLayouts/slideLayout2938.xml" ContentType="application/vnd.openxmlformats-officedocument.presentationml.slideLayout+xml"/>
  <Override PartName="/ppt/slideLayouts/slideLayout2939.xml" ContentType="application/vnd.openxmlformats-officedocument.presentationml.slideLayout+xml"/>
  <Override PartName="/ppt/slideLayouts/slideLayout2940.xml" ContentType="application/vnd.openxmlformats-officedocument.presentationml.slideLayout+xml"/>
  <Override PartName="/ppt/slideLayouts/slideLayout2941.xml" ContentType="application/vnd.openxmlformats-officedocument.presentationml.slideLayout+xml"/>
  <Override PartName="/ppt/slideLayouts/slideLayout2942.xml" ContentType="application/vnd.openxmlformats-officedocument.presentationml.slideLayout+xml"/>
  <Override PartName="/ppt/slideLayouts/slideLayout2943.xml" ContentType="application/vnd.openxmlformats-officedocument.presentationml.slideLayout+xml"/>
  <Override PartName="/ppt/slideLayouts/slideLayout2944.xml" ContentType="application/vnd.openxmlformats-officedocument.presentationml.slideLayout+xml"/>
  <Override PartName="/ppt/slideLayouts/slideLayout2945.xml" ContentType="application/vnd.openxmlformats-officedocument.presentationml.slideLayout+xml"/>
  <Override PartName="/ppt/slideLayouts/slideLayout2946.xml" ContentType="application/vnd.openxmlformats-officedocument.presentationml.slideLayout+xml"/>
  <Override PartName="/ppt/slideLayouts/slideLayout2947.xml" ContentType="application/vnd.openxmlformats-officedocument.presentationml.slideLayout+xml"/>
  <Override PartName="/ppt/slideLayouts/slideLayout2948.xml" ContentType="application/vnd.openxmlformats-officedocument.presentationml.slideLayout+xml"/>
  <Override PartName="/ppt/slideLayouts/slideLayout2949.xml" ContentType="application/vnd.openxmlformats-officedocument.presentationml.slideLayout+xml"/>
  <Override PartName="/ppt/slideLayouts/slideLayout2950.xml" ContentType="application/vnd.openxmlformats-officedocument.presentationml.slideLayout+xml"/>
  <Override PartName="/ppt/slideLayouts/slideLayout2951.xml" ContentType="application/vnd.openxmlformats-officedocument.presentationml.slideLayout+xml"/>
  <Override PartName="/ppt/slideLayouts/slideLayout2952.xml" ContentType="application/vnd.openxmlformats-officedocument.presentationml.slideLayout+xml"/>
  <Override PartName="/ppt/slideLayouts/slideLayout2953.xml" ContentType="application/vnd.openxmlformats-officedocument.presentationml.slideLayout+xml"/>
  <Override PartName="/ppt/slideLayouts/slideLayout2954.xml" ContentType="application/vnd.openxmlformats-officedocument.presentationml.slideLayout+xml"/>
  <Override PartName="/ppt/slideLayouts/slideLayout2955.xml" ContentType="application/vnd.openxmlformats-officedocument.presentationml.slideLayout+xml"/>
  <Override PartName="/ppt/slideLayouts/slideLayout2956.xml" ContentType="application/vnd.openxmlformats-officedocument.presentationml.slideLayout+xml"/>
  <Override PartName="/ppt/slideLayouts/slideLayout2957.xml" ContentType="application/vnd.openxmlformats-officedocument.presentationml.slideLayout+xml"/>
  <Override PartName="/ppt/slideLayouts/slideLayout2958.xml" ContentType="application/vnd.openxmlformats-officedocument.presentationml.slideLayout+xml"/>
  <Override PartName="/ppt/slideLayouts/slideLayout2959.xml" ContentType="application/vnd.openxmlformats-officedocument.presentationml.slideLayout+xml"/>
  <Override PartName="/ppt/slideLayouts/slideLayout2960.xml" ContentType="application/vnd.openxmlformats-officedocument.presentationml.slideLayout+xml"/>
  <Override PartName="/ppt/slideLayouts/slideLayout2961.xml" ContentType="application/vnd.openxmlformats-officedocument.presentationml.slideLayout+xml"/>
  <Override PartName="/ppt/slideLayouts/slideLayout2962.xml" ContentType="application/vnd.openxmlformats-officedocument.presentationml.slideLayout+xml"/>
  <Override PartName="/ppt/slideLayouts/slideLayout2963.xml" ContentType="application/vnd.openxmlformats-officedocument.presentationml.slideLayout+xml"/>
  <Override PartName="/ppt/slideLayouts/slideLayout2964.xml" ContentType="application/vnd.openxmlformats-officedocument.presentationml.slideLayout+xml"/>
  <Override PartName="/ppt/slideLayouts/slideLayout2965.xml" ContentType="application/vnd.openxmlformats-officedocument.presentationml.slideLayout+xml"/>
  <Override PartName="/ppt/slideLayouts/slideLayout2966.xml" ContentType="application/vnd.openxmlformats-officedocument.presentationml.slideLayout+xml"/>
  <Override PartName="/ppt/slideLayouts/slideLayout2967.xml" ContentType="application/vnd.openxmlformats-officedocument.presentationml.slideLayout+xml"/>
  <Override PartName="/ppt/slideLayouts/slideLayout2968.xml" ContentType="application/vnd.openxmlformats-officedocument.presentationml.slideLayout+xml"/>
  <Override PartName="/ppt/slideLayouts/slideLayout2969.xml" ContentType="application/vnd.openxmlformats-officedocument.presentationml.slideLayout+xml"/>
  <Override PartName="/ppt/slideLayouts/slideLayout2970.xml" ContentType="application/vnd.openxmlformats-officedocument.presentationml.slideLayout+xml"/>
  <Override PartName="/ppt/slideLayouts/slideLayout2971.xml" ContentType="application/vnd.openxmlformats-officedocument.presentationml.slideLayout+xml"/>
  <Override PartName="/ppt/slideLayouts/slideLayout2972.xml" ContentType="application/vnd.openxmlformats-officedocument.presentationml.slideLayout+xml"/>
  <Override PartName="/ppt/slideLayouts/slideLayout2973.xml" ContentType="application/vnd.openxmlformats-officedocument.presentationml.slideLayout+xml"/>
  <Override PartName="/ppt/slideLayouts/slideLayout2974.xml" ContentType="application/vnd.openxmlformats-officedocument.presentationml.slideLayout+xml"/>
  <Override PartName="/ppt/slideLayouts/slideLayout2975.xml" ContentType="application/vnd.openxmlformats-officedocument.presentationml.slideLayout+xml"/>
  <Override PartName="/ppt/slideLayouts/slideLayout2976.xml" ContentType="application/vnd.openxmlformats-officedocument.presentationml.slideLayout+xml"/>
  <Override PartName="/ppt/slideLayouts/slideLayout2977.xml" ContentType="application/vnd.openxmlformats-officedocument.presentationml.slideLayout+xml"/>
  <Override PartName="/ppt/slideLayouts/slideLayout2978.xml" ContentType="application/vnd.openxmlformats-officedocument.presentationml.slideLayout+xml"/>
  <Override PartName="/ppt/slideLayouts/slideLayout2979.xml" ContentType="application/vnd.openxmlformats-officedocument.presentationml.slideLayout+xml"/>
  <Override PartName="/ppt/slideLayouts/slideLayout2980.xml" ContentType="application/vnd.openxmlformats-officedocument.presentationml.slideLayout+xml"/>
  <Override PartName="/ppt/slideLayouts/slideLayout2981.xml" ContentType="application/vnd.openxmlformats-officedocument.presentationml.slideLayout+xml"/>
  <Override PartName="/ppt/slideLayouts/slideLayout2982.xml" ContentType="application/vnd.openxmlformats-officedocument.presentationml.slideLayout+xml"/>
  <Override PartName="/ppt/slideLayouts/slideLayout2983.xml" ContentType="application/vnd.openxmlformats-officedocument.presentationml.slideLayout+xml"/>
  <Override PartName="/ppt/slideLayouts/slideLayout2984.xml" ContentType="application/vnd.openxmlformats-officedocument.presentationml.slideLayout+xml"/>
  <Override PartName="/ppt/slideLayouts/slideLayout2985.xml" ContentType="application/vnd.openxmlformats-officedocument.presentationml.slideLayout+xml"/>
  <Override PartName="/ppt/slideLayouts/slideLayout2986.xml" ContentType="application/vnd.openxmlformats-officedocument.presentationml.slideLayout+xml"/>
  <Override PartName="/ppt/slideLayouts/slideLayout2987.xml" ContentType="application/vnd.openxmlformats-officedocument.presentationml.slideLayout+xml"/>
  <Override PartName="/ppt/slideLayouts/slideLayout2988.xml" ContentType="application/vnd.openxmlformats-officedocument.presentationml.slideLayout+xml"/>
  <Override PartName="/ppt/slideLayouts/slideLayout2989.xml" ContentType="application/vnd.openxmlformats-officedocument.presentationml.slideLayout+xml"/>
  <Override PartName="/ppt/slideLayouts/slideLayout2990.xml" ContentType="application/vnd.openxmlformats-officedocument.presentationml.slideLayout+xml"/>
  <Override PartName="/ppt/slideLayouts/slideLayout2991.xml" ContentType="application/vnd.openxmlformats-officedocument.presentationml.slideLayout+xml"/>
  <Override PartName="/ppt/slideLayouts/slideLayout2992.xml" ContentType="application/vnd.openxmlformats-officedocument.presentationml.slideLayout+xml"/>
  <Override PartName="/ppt/slideLayouts/slideLayout2993.xml" ContentType="application/vnd.openxmlformats-officedocument.presentationml.slideLayout+xml"/>
  <Override PartName="/ppt/slideLayouts/slideLayout2994.xml" ContentType="application/vnd.openxmlformats-officedocument.presentationml.slideLayout+xml"/>
  <Override PartName="/ppt/slideLayouts/slideLayout2995.xml" ContentType="application/vnd.openxmlformats-officedocument.presentationml.slideLayout+xml"/>
  <Override PartName="/ppt/slideLayouts/slideLayout2996.xml" ContentType="application/vnd.openxmlformats-officedocument.presentationml.slideLayout+xml"/>
  <Override PartName="/ppt/slideLayouts/slideLayout2997.xml" ContentType="application/vnd.openxmlformats-officedocument.presentationml.slideLayout+xml"/>
  <Override PartName="/ppt/slideLayouts/slideLayout2998.xml" ContentType="application/vnd.openxmlformats-officedocument.presentationml.slideLayout+xml"/>
  <Override PartName="/ppt/slideLayouts/slideLayout2999.xml" ContentType="application/vnd.openxmlformats-officedocument.presentationml.slideLayout+xml"/>
  <Override PartName="/ppt/slideLayouts/slideLayout3000.xml" ContentType="application/vnd.openxmlformats-officedocument.presentationml.slideLayout+xml"/>
  <Override PartName="/ppt/slideLayouts/slideLayout3001.xml" ContentType="application/vnd.openxmlformats-officedocument.presentationml.slideLayout+xml"/>
  <Override PartName="/ppt/slideLayouts/slideLayout3002.xml" ContentType="application/vnd.openxmlformats-officedocument.presentationml.slideLayout+xml"/>
  <Override PartName="/ppt/slideLayouts/slideLayout3003.xml" ContentType="application/vnd.openxmlformats-officedocument.presentationml.slideLayout+xml"/>
  <Override PartName="/ppt/slideLayouts/slideLayout3004.xml" ContentType="application/vnd.openxmlformats-officedocument.presentationml.slideLayout+xml"/>
  <Override PartName="/ppt/slideLayouts/slideLayout3005.xml" ContentType="application/vnd.openxmlformats-officedocument.presentationml.slideLayout+xml"/>
  <Override PartName="/ppt/slideLayouts/slideLayout3006.xml" ContentType="application/vnd.openxmlformats-officedocument.presentationml.slideLayout+xml"/>
  <Override PartName="/ppt/slideLayouts/slideLayout3007.xml" ContentType="application/vnd.openxmlformats-officedocument.presentationml.slideLayout+xml"/>
  <Override PartName="/ppt/slideLayouts/slideLayout3008.xml" ContentType="application/vnd.openxmlformats-officedocument.presentationml.slideLayout+xml"/>
  <Override PartName="/ppt/slideLayouts/slideLayout3009.xml" ContentType="application/vnd.openxmlformats-officedocument.presentationml.slideLayout+xml"/>
  <Override PartName="/ppt/slideLayouts/slideLayout3010.xml" ContentType="application/vnd.openxmlformats-officedocument.presentationml.slideLayout+xml"/>
  <Override PartName="/ppt/slideLayouts/slideLayout3011.xml" ContentType="application/vnd.openxmlformats-officedocument.presentationml.slideLayout+xml"/>
  <Override PartName="/ppt/slideLayouts/slideLayout3012.xml" ContentType="application/vnd.openxmlformats-officedocument.presentationml.slideLayout+xml"/>
  <Override PartName="/ppt/slideLayouts/slideLayout3013.xml" ContentType="application/vnd.openxmlformats-officedocument.presentationml.slideLayout+xml"/>
  <Override PartName="/ppt/slideLayouts/slideLayout3014.xml" ContentType="application/vnd.openxmlformats-officedocument.presentationml.slideLayout+xml"/>
  <Override PartName="/ppt/slideLayouts/slideLayout3015.xml" ContentType="application/vnd.openxmlformats-officedocument.presentationml.slideLayout+xml"/>
  <Override PartName="/ppt/slideLayouts/slideLayout3016.xml" ContentType="application/vnd.openxmlformats-officedocument.presentationml.slideLayout+xml"/>
  <Override PartName="/ppt/slideLayouts/slideLayout3017.xml" ContentType="application/vnd.openxmlformats-officedocument.presentationml.slideLayout+xml"/>
  <Override PartName="/ppt/slideLayouts/slideLayout3018.xml" ContentType="application/vnd.openxmlformats-officedocument.presentationml.slideLayout+xml"/>
  <Override PartName="/ppt/slideLayouts/slideLayout3019.xml" ContentType="application/vnd.openxmlformats-officedocument.presentationml.slideLayout+xml"/>
  <Override PartName="/ppt/slideLayouts/slideLayout3020.xml" ContentType="application/vnd.openxmlformats-officedocument.presentationml.slideLayout+xml"/>
  <Override PartName="/ppt/slideLayouts/slideLayout3021.xml" ContentType="application/vnd.openxmlformats-officedocument.presentationml.slideLayout+xml"/>
  <Override PartName="/ppt/slideLayouts/slideLayout3022.xml" ContentType="application/vnd.openxmlformats-officedocument.presentationml.slideLayout+xml"/>
  <Override PartName="/ppt/slideLayouts/slideLayout3023.xml" ContentType="application/vnd.openxmlformats-officedocument.presentationml.slideLayout+xml"/>
  <Override PartName="/ppt/slideLayouts/slideLayout3024.xml" ContentType="application/vnd.openxmlformats-officedocument.presentationml.slideLayout+xml"/>
  <Override PartName="/ppt/slideLayouts/slideLayout3025.xml" ContentType="application/vnd.openxmlformats-officedocument.presentationml.slideLayout+xml"/>
  <Override PartName="/ppt/slideLayouts/slideLayout3026.xml" ContentType="application/vnd.openxmlformats-officedocument.presentationml.slideLayout+xml"/>
  <Override PartName="/ppt/slideLayouts/slideLayout3027.xml" ContentType="application/vnd.openxmlformats-officedocument.presentationml.slideLayout+xml"/>
  <Override PartName="/ppt/slideLayouts/slideLayout3028.xml" ContentType="application/vnd.openxmlformats-officedocument.presentationml.slideLayout+xml"/>
  <Override PartName="/ppt/slideLayouts/slideLayout3029.xml" ContentType="application/vnd.openxmlformats-officedocument.presentationml.slideLayout+xml"/>
  <Override PartName="/ppt/slideLayouts/slideLayout3030.xml" ContentType="application/vnd.openxmlformats-officedocument.presentationml.slideLayout+xml"/>
  <Override PartName="/ppt/slideLayouts/slideLayout3031.xml" ContentType="application/vnd.openxmlformats-officedocument.presentationml.slideLayout+xml"/>
  <Override PartName="/ppt/slideLayouts/slideLayout3032.xml" ContentType="application/vnd.openxmlformats-officedocument.presentationml.slideLayout+xml"/>
  <Override PartName="/ppt/slideLayouts/slideLayout3033.xml" ContentType="application/vnd.openxmlformats-officedocument.presentationml.slideLayout+xml"/>
  <Override PartName="/ppt/slideLayouts/slideLayout3034.xml" ContentType="application/vnd.openxmlformats-officedocument.presentationml.slideLayout+xml"/>
  <Override PartName="/ppt/slideLayouts/slideLayout3035.xml" ContentType="application/vnd.openxmlformats-officedocument.presentationml.slideLayout+xml"/>
  <Override PartName="/ppt/slideLayouts/slideLayout3036.xml" ContentType="application/vnd.openxmlformats-officedocument.presentationml.slideLayout+xml"/>
  <Override PartName="/ppt/slideLayouts/slideLayout3037.xml" ContentType="application/vnd.openxmlformats-officedocument.presentationml.slideLayout+xml"/>
  <Override PartName="/ppt/slideLayouts/slideLayout3038.xml" ContentType="application/vnd.openxmlformats-officedocument.presentationml.slideLayout+xml"/>
  <Override PartName="/ppt/slideLayouts/slideLayout3039.xml" ContentType="application/vnd.openxmlformats-officedocument.presentationml.slideLayout+xml"/>
  <Override PartName="/ppt/slideLayouts/slideLayout3040.xml" ContentType="application/vnd.openxmlformats-officedocument.presentationml.slideLayout+xml"/>
  <Override PartName="/ppt/slideLayouts/slideLayout3041.xml" ContentType="application/vnd.openxmlformats-officedocument.presentationml.slideLayout+xml"/>
  <Override PartName="/ppt/slideLayouts/slideLayout3042.xml" ContentType="application/vnd.openxmlformats-officedocument.presentationml.slideLayout+xml"/>
  <Override PartName="/ppt/slideLayouts/slideLayout3043.xml" ContentType="application/vnd.openxmlformats-officedocument.presentationml.slideLayout+xml"/>
  <Override PartName="/ppt/slideLayouts/slideLayout3044.xml" ContentType="application/vnd.openxmlformats-officedocument.presentationml.slideLayout+xml"/>
  <Override PartName="/ppt/slideLayouts/slideLayout3045.xml" ContentType="application/vnd.openxmlformats-officedocument.presentationml.slideLayout+xml"/>
  <Override PartName="/ppt/slideLayouts/slideLayout3046.xml" ContentType="application/vnd.openxmlformats-officedocument.presentationml.slideLayout+xml"/>
  <Override PartName="/ppt/slideLayouts/slideLayout3047.xml" ContentType="application/vnd.openxmlformats-officedocument.presentationml.slideLayout+xml"/>
  <Override PartName="/ppt/slideLayouts/slideLayout3048.xml" ContentType="application/vnd.openxmlformats-officedocument.presentationml.slideLayout+xml"/>
  <Override PartName="/ppt/slideLayouts/slideLayout3049.xml" ContentType="application/vnd.openxmlformats-officedocument.presentationml.slideLayout+xml"/>
  <Override PartName="/ppt/slideLayouts/slideLayout3050.xml" ContentType="application/vnd.openxmlformats-officedocument.presentationml.slideLayout+xml"/>
  <Override PartName="/ppt/slideLayouts/slideLayout3051.xml" ContentType="application/vnd.openxmlformats-officedocument.presentationml.slideLayout+xml"/>
  <Override PartName="/ppt/slideLayouts/slideLayout3052.xml" ContentType="application/vnd.openxmlformats-officedocument.presentationml.slideLayout+xml"/>
  <Override PartName="/ppt/slideLayouts/slideLayout3053.xml" ContentType="application/vnd.openxmlformats-officedocument.presentationml.slideLayout+xml"/>
  <Override PartName="/ppt/slideLayouts/slideLayout3054.xml" ContentType="application/vnd.openxmlformats-officedocument.presentationml.slideLayout+xml"/>
  <Override PartName="/ppt/slideLayouts/slideLayout3055.xml" ContentType="application/vnd.openxmlformats-officedocument.presentationml.slideLayout+xml"/>
  <Override PartName="/ppt/slideLayouts/slideLayout3056.xml" ContentType="application/vnd.openxmlformats-officedocument.presentationml.slideLayout+xml"/>
  <Override PartName="/ppt/slideLayouts/slideLayout3057.xml" ContentType="application/vnd.openxmlformats-officedocument.presentationml.slideLayout+xml"/>
  <Override PartName="/ppt/slideLayouts/slideLayout3058.xml" ContentType="application/vnd.openxmlformats-officedocument.presentationml.slideLayout+xml"/>
  <Override PartName="/ppt/slideLayouts/slideLayout3059.xml" ContentType="application/vnd.openxmlformats-officedocument.presentationml.slideLayout+xml"/>
  <Override PartName="/ppt/slideLayouts/slideLayout3060.xml" ContentType="application/vnd.openxmlformats-officedocument.presentationml.slideLayout+xml"/>
  <Override PartName="/ppt/slideLayouts/slideLayout3061.xml" ContentType="application/vnd.openxmlformats-officedocument.presentationml.slideLayout+xml"/>
  <Override PartName="/ppt/slideLayouts/slideLayout3062.xml" ContentType="application/vnd.openxmlformats-officedocument.presentationml.slideLayout+xml"/>
  <Override PartName="/ppt/slideLayouts/slideLayout3063.xml" ContentType="application/vnd.openxmlformats-officedocument.presentationml.slideLayout+xml"/>
  <Override PartName="/ppt/slideLayouts/slideLayout3064.xml" ContentType="application/vnd.openxmlformats-officedocument.presentationml.slideLayout+xml"/>
  <Override PartName="/ppt/slideLayouts/slideLayout3065.xml" ContentType="application/vnd.openxmlformats-officedocument.presentationml.slideLayout+xml"/>
  <Override PartName="/ppt/slideLayouts/slideLayout3066.xml" ContentType="application/vnd.openxmlformats-officedocument.presentationml.slideLayout+xml"/>
  <Override PartName="/ppt/slideLayouts/slideLayout3067.xml" ContentType="application/vnd.openxmlformats-officedocument.presentationml.slideLayout+xml"/>
  <Override PartName="/ppt/slideLayouts/slideLayout3068.xml" ContentType="application/vnd.openxmlformats-officedocument.presentationml.slideLayout+xml"/>
  <Override PartName="/ppt/slideLayouts/slideLayout3069.xml" ContentType="application/vnd.openxmlformats-officedocument.presentationml.slideLayout+xml"/>
  <Override PartName="/ppt/slideLayouts/slideLayout3070.xml" ContentType="application/vnd.openxmlformats-officedocument.presentationml.slideLayout+xml"/>
  <Override PartName="/ppt/slideLayouts/slideLayout3071.xml" ContentType="application/vnd.openxmlformats-officedocument.presentationml.slideLayout+xml"/>
  <Override PartName="/ppt/slideLayouts/slideLayout3072.xml" ContentType="application/vnd.openxmlformats-officedocument.presentationml.slideLayout+xml"/>
  <Override PartName="/ppt/slideLayouts/slideLayout3073.xml" ContentType="application/vnd.openxmlformats-officedocument.presentationml.slideLayout+xml"/>
  <Override PartName="/ppt/slideLayouts/slideLayout3074.xml" ContentType="application/vnd.openxmlformats-officedocument.presentationml.slideLayout+xml"/>
  <Override PartName="/ppt/slideLayouts/slideLayout3075.xml" ContentType="application/vnd.openxmlformats-officedocument.presentationml.slideLayout+xml"/>
  <Override PartName="/ppt/slideLayouts/slideLayout3076.xml" ContentType="application/vnd.openxmlformats-officedocument.presentationml.slideLayout+xml"/>
  <Override PartName="/ppt/slideLayouts/slideLayout3077.xml" ContentType="application/vnd.openxmlformats-officedocument.presentationml.slideLayout+xml"/>
  <Override PartName="/ppt/slideLayouts/slideLayout3078.xml" ContentType="application/vnd.openxmlformats-officedocument.presentationml.slideLayout+xml"/>
  <Override PartName="/ppt/slideLayouts/slideLayout3079.xml" ContentType="application/vnd.openxmlformats-officedocument.presentationml.slideLayout+xml"/>
  <Override PartName="/ppt/slideLayouts/slideLayout3080.xml" ContentType="application/vnd.openxmlformats-officedocument.presentationml.slideLayout+xml"/>
  <Override PartName="/ppt/slideLayouts/slideLayout3081.xml" ContentType="application/vnd.openxmlformats-officedocument.presentationml.slideLayout+xml"/>
  <Override PartName="/ppt/slideLayouts/slideLayout3082.xml" ContentType="application/vnd.openxmlformats-officedocument.presentationml.slideLayout+xml"/>
  <Override PartName="/ppt/slideLayouts/slideLayout3083.xml" ContentType="application/vnd.openxmlformats-officedocument.presentationml.slideLayout+xml"/>
  <Override PartName="/ppt/slideLayouts/slideLayout3084.xml" ContentType="application/vnd.openxmlformats-officedocument.presentationml.slideLayout+xml"/>
  <Override PartName="/ppt/slideLayouts/slideLayout3085.xml" ContentType="application/vnd.openxmlformats-officedocument.presentationml.slideLayout+xml"/>
  <Override PartName="/ppt/slideLayouts/slideLayout3086.xml" ContentType="application/vnd.openxmlformats-officedocument.presentationml.slideLayout+xml"/>
  <Override PartName="/ppt/slideLayouts/slideLayout3087.xml" ContentType="application/vnd.openxmlformats-officedocument.presentationml.slideLayout+xml"/>
  <Override PartName="/ppt/slideLayouts/slideLayout3088.xml" ContentType="application/vnd.openxmlformats-officedocument.presentationml.slideLayout+xml"/>
  <Override PartName="/ppt/slideLayouts/slideLayout3089.xml" ContentType="application/vnd.openxmlformats-officedocument.presentationml.slideLayout+xml"/>
  <Override PartName="/ppt/slideLayouts/slideLayout3090.xml" ContentType="application/vnd.openxmlformats-officedocument.presentationml.slideLayout+xml"/>
  <Override PartName="/ppt/slideLayouts/slideLayout3091.xml" ContentType="application/vnd.openxmlformats-officedocument.presentationml.slideLayout+xml"/>
  <Override PartName="/ppt/slideLayouts/slideLayout3092.xml" ContentType="application/vnd.openxmlformats-officedocument.presentationml.slideLayout+xml"/>
  <Override PartName="/ppt/slideLayouts/slideLayout3093.xml" ContentType="application/vnd.openxmlformats-officedocument.presentationml.slideLayout+xml"/>
  <Override PartName="/ppt/slideLayouts/slideLayout3094.xml" ContentType="application/vnd.openxmlformats-officedocument.presentationml.slideLayout+xml"/>
  <Override PartName="/ppt/slideLayouts/slideLayout3095.xml" ContentType="application/vnd.openxmlformats-officedocument.presentationml.slideLayout+xml"/>
  <Override PartName="/ppt/slideLayouts/slideLayout3096.xml" ContentType="application/vnd.openxmlformats-officedocument.presentationml.slideLayout+xml"/>
  <Override PartName="/ppt/slideLayouts/slideLayout3097.xml" ContentType="application/vnd.openxmlformats-officedocument.presentationml.slideLayout+xml"/>
  <Override PartName="/ppt/slideLayouts/slideLayout3098.xml" ContentType="application/vnd.openxmlformats-officedocument.presentationml.slideLayout+xml"/>
  <Override PartName="/ppt/slideLayouts/slideLayout3099.xml" ContentType="application/vnd.openxmlformats-officedocument.presentationml.slideLayout+xml"/>
  <Override PartName="/ppt/slideLayouts/slideLayout3100.xml" ContentType="application/vnd.openxmlformats-officedocument.presentationml.slideLayout+xml"/>
  <Override PartName="/ppt/slideLayouts/slideLayout3101.xml" ContentType="application/vnd.openxmlformats-officedocument.presentationml.slideLayout+xml"/>
  <Override PartName="/ppt/slideLayouts/slideLayout3102.xml" ContentType="application/vnd.openxmlformats-officedocument.presentationml.slideLayout+xml"/>
  <Override PartName="/ppt/slideLayouts/slideLayout3103.xml" ContentType="application/vnd.openxmlformats-officedocument.presentationml.slideLayout+xml"/>
  <Override PartName="/ppt/slideLayouts/slideLayout3104.xml" ContentType="application/vnd.openxmlformats-officedocument.presentationml.slideLayout+xml"/>
  <Override PartName="/ppt/slideLayouts/slideLayout3105.xml" ContentType="application/vnd.openxmlformats-officedocument.presentationml.slideLayout+xml"/>
  <Override PartName="/ppt/slideLayouts/slideLayout3106.xml" ContentType="application/vnd.openxmlformats-officedocument.presentationml.slideLayout+xml"/>
  <Override PartName="/ppt/slideLayouts/slideLayout3107.xml" ContentType="application/vnd.openxmlformats-officedocument.presentationml.slideLayout+xml"/>
  <Override PartName="/ppt/slideLayouts/slideLayout3108.xml" ContentType="application/vnd.openxmlformats-officedocument.presentationml.slideLayout+xml"/>
  <Override PartName="/ppt/slideLayouts/slideLayout3109.xml" ContentType="application/vnd.openxmlformats-officedocument.presentationml.slideLayout+xml"/>
  <Override PartName="/ppt/slideLayouts/slideLayout3110.xml" ContentType="application/vnd.openxmlformats-officedocument.presentationml.slideLayout+xml"/>
  <Override PartName="/ppt/slideLayouts/slideLayout3111.xml" ContentType="application/vnd.openxmlformats-officedocument.presentationml.slideLayout+xml"/>
  <Override PartName="/ppt/slideLayouts/slideLayout3112.xml" ContentType="application/vnd.openxmlformats-officedocument.presentationml.slideLayout+xml"/>
  <Override PartName="/ppt/slideLayouts/slideLayout3113.xml" ContentType="application/vnd.openxmlformats-officedocument.presentationml.slideLayout+xml"/>
  <Override PartName="/ppt/slideLayouts/slideLayout3114.xml" ContentType="application/vnd.openxmlformats-officedocument.presentationml.slideLayout+xml"/>
  <Override PartName="/ppt/slideLayouts/slideLayout3115.xml" ContentType="application/vnd.openxmlformats-officedocument.presentationml.slideLayout+xml"/>
  <Override PartName="/ppt/slideLayouts/slideLayout3116.xml" ContentType="application/vnd.openxmlformats-officedocument.presentationml.slideLayout+xml"/>
  <Override PartName="/ppt/slideLayouts/slideLayout3117.xml" ContentType="application/vnd.openxmlformats-officedocument.presentationml.slideLayout+xml"/>
  <Override PartName="/ppt/slideLayouts/slideLayout3118.xml" ContentType="application/vnd.openxmlformats-officedocument.presentationml.slideLayout+xml"/>
  <Override PartName="/ppt/slideLayouts/slideLayout3119.xml" ContentType="application/vnd.openxmlformats-officedocument.presentationml.slideLayout+xml"/>
  <Override PartName="/ppt/slideLayouts/slideLayout3120.xml" ContentType="application/vnd.openxmlformats-officedocument.presentationml.slideLayout+xml"/>
  <Override PartName="/ppt/slideLayouts/slideLayout3121.xml" ContentType="application/vnd.openxmlformats-officedocument.presentationml.slideLayout+xml"/>
  <Override PartName="/ppt/slideLayouts/slideLayout3122.xml" ContentType="application/vnd.openxmlformats-officedocument.presentationml.slideLayout+xml"/>
  <Override PartName="/ppt/slideLayouts/slideLayout3123.xml" ContentType="application/vnd.openxmlformats-officedocument.presentationml.slideLayout+xml"/>
  <Override PartName="/ppt/slideLayouts/slideLayout3124.xml" ContentType="application/vnd.openxmlformats-officedocument.presentationml.slideLayout+xml"/>
  <Override PartName="/ppt/slideLayouts/slideLayout3125.xml" ContentType="application/vnd.openxmlformats-officedocument.presentationml.slideLayout+xml"/>
  <Override PartName="/ppt/slideLayouts/slideLayout3126.xml" ContentType="application/vnd.openxmlformats-officedocument.presentationml.slideLayout+xml"/>
  <Override PartName="/ppt/slideLayouts/slideLayout3127.xml" ContentType="application/vnd.openxmlformats-officedocument.presentationml.slideLayout+xml"/>
  <Override PartName="/ppt/slideLayouts/slideLayout3128.xml" ContentType="application/vnd.openxmlformats-officedocument.presentationml.slideLayout+xml"/>
  <Override PartName="/ppt/slideLayouts/slideLayout3129.xml" ContentType="application/vnd.openxmlformats-officedocument.presentationml.slideLayout+xml"/>
  <Override PartName="/ppt/slideLayouts/slideLayout3130.xml" ContentType="application/vnd.openxmlformats-officedocument.presentationml.slideLayout+xml"/>
  <Override PartName="/ppt/slideLayouts/slideLayout3131.xml" ContentType="application/vnd.openxmlformats-officedocument.presentationml.slideLayout+xml"/>
  <Override PartName="/ppt/slideLayouts/slideLayout3132.xml" ContentType="application/vnd.openxmlformats-officedocument.presentationml.slideLayout+xml"/>
  <Override PartName="/ppt/slideLayouts/slideLayout3133.xml" ContentType="application/vnd.openxmlformats-officedocument.presentationml.slideLayout+xml"/>
  <Override PartName="/ppt/slideLayouts/slideLayout3134.xml" ContentType="application/vnd.openxmlformats-officedocument.presentationml.slideLayout+xml"/>
  <Override PartName="/ppt/slideLayouts/slideLayout3135.xml" ContentType="application/vnd.openxmlformats-officedocument.presentationml.slideLayout+xml"/>
  <Override PartName="/ppt/slideLayouts/slideLayout3136.xml" ContentType="application/vnd.openxmlformats-officedocument.presentationml.slideLayout+xml"/>
  <Override PartName="/ppt/slideLayouts/slideLayout3137.xml" ContentType="application/vnd.openxmlformats-officedocument.presentationml.slideLayout+xml"/>
  <Override PartName="/ppt/slideLayouts/slideLayout3138.xml" ContentType="application/vnd.openxmlformats-officedocument.presentationml.slideLayout+xml"/>
  <Override PartName="/ppt/slideLayouts/slideLayout3139.xml" ContentType="application/vnd.openxmlformats-officedocument.presentationml.slideLayout+xml"/>
  <Override PartName="/ppt/slideLayouts/slideLayout3140.xml" ContentType="application/vnd.openxmlformats-officedocument.presentationml.slideLayout+xml"/>
  <Override PartName="/ppt/slideLayouts/slideLayout3141.xml" ContentType="application/vnd.openxmlformats-officedocument.presentationml.slideLayout+xml"/>
  <Override PartName="/ppt/slideLayouts/slideLayout3142.xml" ContentType="application/vnd.openxmlformats-officedocument.presentationml.slideLayout+xml"/>
  <Override PartName="/ppt/slideLayouts/slideLayout3143.xml" ContentType="application/vnd.openxmlformats-officedocument.presentationml.slideLayout+xml"/>
  <Override PartName="/ppt/slideLayouts/slideLayout3144.xml" ContentType="application/vnd.openxmlformats-officedocument.presentationml.slideLayout+xml"/>
  <Override PartName="/ppt/slideLayouts/slideLayout3145.xml" ContentType="application/vnd.openxmlformats-officedocument.presentationml.slideLayout+xml"/>
  <Override PartName="/ppt/slideLayouts/slideLayout3146.xml" ContentType="application/vnd.openxmlformats-officedocument.presentationml.slideLayout+xml"/>
  <Override PartName="/ppt/slideLayouts/slideLayout3147.xml" ContentType="application/vnd.openxmlformats-officedocument.presentationml.slideLayout+xml"/>
  <Override PartName="/ppt/slideLayouts/slideLayout3148.xml" ContentType="application/vnd.openxmlformats-officedocument.presentationml.slideLayout+xml"/>
  <Override PartName="/ppt/slideLayouts/slideLayout3149.xml" ContentType="application/vnd.openxmlformats-officedocument.presentationml.slideLayout+xml"/>
  <Override PartName="/ppt/slideLayouts/slideLayout3150.xml" ContentType="application/vnd.openxmlformats-officedocument.presentationml.slideLayout+xml"/>
  <Override PartName="/ppt/slideLayouts/slideLayout3151.xml" ContentType="application/vnd.openxmlformats-officedocument.presentationml.slideLayout+xml"/>
  <Override PartName="/ppt/slideLayouts/slideLayout3152.xml" ContentType="application/vnd.openxmlformats-officedocument.presentationml.slideLayout+xml"/>
  <Override PartName="/ppt/slideLayouts/slideLayout3153.xml" ContentType="application/vnd.openxmlformats-officedocument.presentationml.slideLayout+xml"/>
  <Override PartName="/ppt/slideLayouts/slideLayout3154.xml" ContentType="application/vnd.openxmlformats-officedocument.presentationml.slideLayout+xml"/>
  <Override PartName="/ppt/slideLayouts/slideLayout3155.xml" ContentType="application/vnd.openxmlformats-officedocument.presentationml.slideLayout+xml"/>
  <Override PartName="/ppt/slideLayouts/slideLayout3156.xml" ContentType="application/vnd.openxmlformats-officedocument.presentationml.slideLayout+xml"/>
  <Override PartName="/ppt/slideLayouts/slideLayout3157.xml" ContentType="application/vnd.openxmlformats-officedocument.presentationml.slideLayout+xml"/>
  <Override PartName="/ppt/slideLayouts/slideLayout3158.xml" ContentType="application/vnd.openxmlformats-officedocument.presentationml.slideLayout+xml"/>
  <Override PartName="/ppt/slideLayouts/slideLayout3159.xml" ContentType="application/vnd.openxmlformats-officedocument.presentationml.slideLayout+xml"/>
  <Override PartName="/ppt/slideLayouts/slideLayout3160.xml" ContentType="application/vnd.openxmlformats-officedocument.presentationml.slideLayout+xml"/>
  <Override PartName="/ppt/slideLayouts/slideLayout3161.xml" ContentType="application/vnd.openxmlformats-officedocument.presentationml.slideLayout+xml"/>
  <Override PartName="/ppt/slideLayouts/slideLayout3162.xml" ContentType="application/vnd.openxmlformats-officedocument.presentationml.slideLayout+xml"/>
  <Override PartName="/ppt/slideLayouts/slideLayout3163.xml" ContentType="application/vnd.openxmlformats-officedocument.presentationml.slideLayout+xml"/>
  <Override PartName="/ppt/slideLayouts/slideLayout3164.xml" ContentType="application/vnd.openxmlformats-officedocument.presentationml.slideLayout+xml"/>
  <Override PartName="/ppt/slideLayouts/slideLayout3165.xml" ContentType="application/vnd.openxmlformats-officedocument.presentationml.slideLayout+xml"/>
  <Override PartName="/ppt/slideLayouts/slideLayout3166.xml" ContentType="application/vnd.openxmlformats-officedocument.presentationml.slideLayout+xml"/>
  <Override PartName="/ppt/slideLayouts/slideLayout3167.xml" ContentType="application/vnd.openxmlformats-officedocument.presentationml.slideLayout+xml"/>
  <Override PartName="/ppt/slideLayouts/slideLayout3168.xml" ContentType="application/vnd.openxmlformats-officedocument.presentationml.slideLayout+xml"/>
  <Override PartName="/ppt/slideLayouts/slideLayout3169.xml" ContentType="application/vnd.openxmlformats-officedocument.presentationml.slideLayout+xml"/>
  <Override PartName="/ppt/slideLayouts/slideLayout3170.xml" ContentType="application/vnd.openxmlformats-officedocument.presentationml.slideLayout+xml"/>
  <Override PartName="/ppt/slideLayouts/slideLayout3171.xml" ContentType="application/vnd.openxmlformats-officedocument.presentationml.slideLayout+xml"/>
  <Override PartName="/ppt/slideLayouts/slideLayout3172.xml" ContentType="application/vnd.openxmlformats-officedocument.presentationml.slideLayout+xml"/>
  <Override PartName="/ppt/slideLayouts/slideLayout3173.xml" ContentType="application/vnd.openxmlformats-officedocument.presentationml.slideLayout+xml"/>
  <Override PartName="/ppt/slideLayouts/slideLayout3174.xml" ContentType="application/vnd.openxmlformats-officedocument.presentationml.slideLayout+xml"/>
  <Override PartName="/ppt/slideLayouts/slideLayout3175.xml" ContentType="application/vnd.openxmlformats-officedocument.presentationml.slideLayout+xml"/>
  <Override PartName="/ppt/slideLayouts/slideLayout3176.xml" ContentType="application/vnd.openxmlformats-officedocument.presentationml.slideLayout+xml"/>
  <Override PartName="/ppt/slideLayouts/slideLayout3177.xml" ContentType="application/vnd.openxmlformats-officedocument.presentationml.slideLayout+xml"/>
  <Override PartName="/ppt/slideLayouts/slideLayout3178.xml" ContentType="application/vnd.openxmlformats-officedocument.presentationml.slideLayout+xml"/>
  <Override PartName="/ppt/slideLayouts/slideLayout3179.xml" ContentType="application/vnd.openxmlformats-officedocument.presentationml.slideLayout+xml"/>
  <Override PartName="/ppt/slideLayouts/slideLayout3180.xml" ContentType="application/vnd.openxmlformats-officedocument.presentationml.slideLayout+xml"/>
  <Override PartName="/ppt/slideLayouts/slideLayout3181.xml" ContentType="application/vnd.openxmlformats-officedocument.presentationml.slideLayout+xml"/>
  <Override PartName="/ppt/slideLayouts/slideLayout3182.xml" ContentType="application/vnd.openxmlformats-officedocument.presentationml.slideLayout+xml"/>
  <Override PartName="/ppt/slideLayouts/slideLayout3183.xml" ContentType="application/vnd.openxmlformats-officedocument.presentationml.slideLayout+xml"/>
  <Override PartName="/ppt/slideLayouts/slideLayout3184.xml" ContentType="application/vnd.openxmlformats-officedocument.presentationml.slideLayout+xml"/>
  <Override PartName="/ppt/slideLayouts/slideLayout3185.xml" ContentType="application/vnd.openxmlformats-officedocument.presentationml.slideLayout+xml"/>
  <Override PartName="/ppt/slideLayouts/slideLayout3186.xml" ContentType="application/vnd.openxmlformats-officedocument.presentationml.slideLayout+xml"/>
  <Override PartName="/ppt/slideLayouts/slideLayout3187.xml" ContentType="application/vnd.openxmlformats-officedocument.presentationml.slideLayout+xml"/>
  <Override PartName="/ppt/slideLayouts/slideLayout3188.xml" ContentType="application/vnd.openxmlformats-officedocument.presentationml.slideLayout+xml"/>
  <Override PartName="/ppt/slideLayouts/slideLayout3189.xml" ContentType="application/vnd.openxmlformats-officedocument.presentationml.slideLayout+xml"/>
  <Override PartName="/ppt/slideLayouts/slideLayout3190.xml" ContentType="application/vnd.openxmlformats-officedocument.presentationml.slideLayout+xml"/>
  <Override PartName="/ppt/slideLayouts/slideLayout3191.xml" ContentType="application/vnd.openxmlformats-officedocument.presentationml.slideLayout+xml"/>
  <Override PartName="/ppt/slideLayouts/slideLayout3192.xml" ContentType="application/vnd.openxmlformats-officedocument.presentationml.slideLayout+xml"/>
  <Override PartName="/ppt/slideLayouts/slideLayout3193.xml" ContentType="application/vnd.openxmlformats-officedocument.presentationml.slideLayout+xml"/>
  <Override PartName="/ppt/slideLayouts/slideLayout3194.xml" ContentType="application/vnd.openxmlformats-officedocument.presentationml.slideLayout+xml"/>
  <Override PartName="/ppt/slideLayouts/slideLayout3195.xml" ContentType="application/vnd.openxmlformats-officedocument.presentationml.slideLayout+xml"/>
  <Override PartName="/ppt/slideLayouts/slideLayout3196.xml" ContentType="application/vnd.openxmlformats-officedocument.presentationml.slideLayout+xml"/>
  <Override PartName="/ppt/slideLayouts/slideLayout3197.xml" ContentType="application/vnd.openxmlformats-officedocument.presentationml.slideLayout+xml"/>
  <Override PartName="/ppt/slideLayouts/slideLayout3198.xml" ContentType="application/vnd.openxmlformats-officedocument.presentationml.slideLayout+xml"/>
  <Override PartName="/ppt/slideLayouts/slideLayout3199.xml" ContentType="application/vnd.openxmlformats-officedocument.presentationml.slideLayout+xml"/>
  <Override PartName="/ppt/slideLayouts/slideLayout3200.xml" ContentType="application/vnd.openxmlformats-officedocument.presentationml.slideLayout+xml"/>
  <Override PartName="/ppt/slideLayouts/slideLayout3201.xml" ContentType="application/vnd.openxmlformats-officedocument.presentationml.slideLayout+xml"/>
  <Override PartName="/ppt/slideLayouts/slideLayout3202.xml" ContentType="application/vnd.openxmlformats-officedocument.presentationml.slideLayout+xml"/>
  <Override PartName="/ppt/slideLayouts/slideLayout3203.xml" ContentType="application/vnd.openxmlformats-officedocument.presentationml.slideLayout+xml"/>
  <Override PartName="/ppt/slideLayouts/slideLayout3204.xml" ContentType="application/vnd.openxmlformats-officedocument.presentationml.slideLayout+xml"/>
  <Override PartName="/ppt/slideLayouts/slideLayout3205.xml" ContentType="application/vnd.openxmlformats-officedocument.presentationml.slideLayout+xml"/>
  <Override PartName="/ppt/slideLayouts/slideLayout3206.xml" ContentType="application/vnd.openxmlformats-officedocument.presentationml.slideLayout+xml"/>
  <Override PartName="/ppt/slideLayouts/slideLayout3207.xml" ContentType="application/vnd.openxmlformats-officedocument.presentationml.slideLayout+xml"/>
  <Override PartName="/ppt/slideLayouts/slideLayout3208.xml" ContentType="application/vnd.openxmlformats-officedocument.presentationml.slideLayout+xml"/>
  <Override PartName="/ppt/slideLayouts/slideLayout3209.xml" ContentType="application/vnd.openxmlformats-officedocument.presentationml.slideLayout+xml"/>
  <Override PartName="/ppt/slideLayouts/slideLayout3210.xml" ContentType="application/vnd.openxmlformats-officedocument.presentationml.slideLayout+xml"/>
  <Override PartName="/ppt/slideLayouts/slideLayout3211.xml" ContentType="application/vnd.openxmlformats-officedocument.presentationml.slideLayout+xml"/>
  <Override PartName="/ppt/slideLayouts/slideLayout3212.xml" ContentType="application/vnd.openxmlformats-officedocument.presentationml.slideLayout+xml"/>
  <Override PartName="/ppt/slideLayouts/slideLayout3213.xml" ContentType="application/vnd.openxmlformats-officedocument.presentationml.slideLayout+xml"/>
  <Override PartName="/ppt/slideLayouts/slideLayout3214.xml" ContentType="application/vnd.openxmlformats-officedocument.presentationml.slideLayout+xml"/>
  <Override PartName="/ppt/slideLayouts/slideLayout3215.xml" ContentType="application/vnd.openxmlformats-officedocument.presentationml.slideLayout+xml"/>
  <Override PartName="/ppt/slideLayouts/slideLayout3216.xml" ContentType="application/vnd.openxmlformats-officedocument.presentationml.slideLayout+xml"/>
  <Override PartName="/ppt/slideLayouts/slideLayout3217.xml" ContentType="application/vnd.openxmlformats-officedocument.presentationml.slideLayout+xml"/>
  <Override PartName="/ppt/slideLayouts/slideLayout3218.xml" ContentType="application/vnd.openxmlformats-officedocument.presentationml.slideLayout+xml"/>
  <Override PartName="/ppt/slideLayouts/slideLayout3219.xml" ContentType="application/vnd.openxmlformats-officedocument.presentationml.slideLayout+xml"/>
  <Override PartName="/ppt/slideLayouts/slideLayout3220.xml" ContentType="application/vnd.openxmlformats-officedocument.presentationml.slideLayout+xml"/>
  <Override PartName="/ppt/slideLayouts/slideLayout3221.xml" ContentType="application/vnd.openxmlformats-officedocument.presentationml.slideLayout+xml"/>
  <Override PartName="/ppt/slideLayouts/slideLayout3222.xml" ContentType="application/vnd.openxmlformats-officedocument.presentationml.slideLayout+xml"/>
  <Override PartName="/ppt/slideLayouts/slideLayout3223.xml" ContentType="application/vnd.openxmlformats-officedocument.presentationml.slideLayout+xml"/>
  <Override PartName="/ppt/slideLayouts/slideLayout3224.xml" ContentType="application/vnd.openxmlformats-officedocument.presentationml.slideLayout+xml"/>
  <Override PartName="/ppt/slideLayouts/slideLayout3225.xml" ContentType="application/vnd.openxmlformats-officedocument.presentationml.slideLayout+xml"/>
  <Override PartName="/ppt/slideLayouts/slideLayout3226.xml" ContentType="application/vnd.openxmlformats-officedocument.presentationml.slideLayout+xml"/>
  <Override PartName="/ppt/slideLayouts/slideLayout3227.xml" ContentType="application/vnd.openxmlformats-officedocument.presentationml.slideLayout+xml"/>
  <Override PartName="/ppt/slideLayouts/slideLayout3228.xml" ContentType="application/vnd.openxmlformats-officedocument.presentationml.slideLayout+xml"/>
  <Override PartName="/ppt/slideLayouts/slideLayout3229.xml" ContentType="application/vnd.openxmlformats-officedocument.presentationml.slideLayout+xml"/>
  <Override PartName="/ppt/slideLayouts/slideLayout3230.xml" ContentType="application/vnd.openxmlformats-officedocument.presentationml.slideLayout+xml"/>
  <Override PartName="/ppt/slideLayouts/slideLayout3231.xml" ContentType="application/vnd.openxmlformats-officedocument.presentationml.slideLayout+xml"/>
  <Override PartName="/ppt/slideLayouts/slideLayout3232.xml" ContentType="application/vnd.openxmlformats-officedocument.presentationml.slideLayout+xml"/>
  <Override PartName="/ppt/slideLayouts/slideLayout3233.xml" ContentType="application/vnd.openxmlformats-officedocument.presentationml.slideLayout+xml"/>
  <Override PartName="/ppt/slideLayouts/slideLayout3234.xml" ContentType="application/vnd.openxmlformats-officedocument.presentationml.slideLayout+xml"/>
  <Override PartName="/ppt/slideLayouts/slideLayout3235.xml" ContentType="application/vnd.openxmlformats-officedocument.presentationml.slideLayout+xml"/>
  <Override PartName="/ppt/slideLayouts/slideLayout3236.xml" ContentType="application/vnd.openxmlformats-officedocument.presentationml.slideLayout+xml"/>
  <Override PartName="/ppt/slideLayouts/slideLayout3237.xml" ContentType="application/vnd.openxmlformats-officedocument.presentationml.slideLayout+xml"/>
  <Override PartName="/ppt/slideLayouts/slideLayout3238.xml" ContentType="application/vnd.openxmlformats-officedocument.presentationml.slideLayout+xml"/>
  <Override PartName="/ppt/slideLayouts/slideLayout3239.xml" ContentType="application/vnd.openxmlformats-officedocument.presentationml.slideLayout+xml"/>
  <Override PartName="/ppt/slideLayouts/slideLayout3240.xml" ContentType="application/vnd.openxmlformats-officedocument.presentationml.slideLayout+xml"/>
  <Override PartName="/ppt/slideLayouts/slideLayout3241.xml" ContentType="application/vnd.openxmlformats-officedocument.presentationml.slideLayout+xml"/>
  <Override PartName="/ppt/slideLayouts/slideLayout3242.xml" ContentType="application/vnd.openxmlformats-officedocument.presentationml.slideLayout+xml"/>
  <Override PartName="/ppt/slideLayouts/slideLayout3243.xml" ContentType="application/vnd.openxmlformats-officedocument.presentationml.slideLayout+xml"/>
  <Override PartName="/ppt/slideLayouts/slideLayout3244.xml" ContentType="application/vnd.openxmlformats-officedocument.presentationml.slideLayout+xml"/>
  <Override PartName="/ppt/slideLayouts/slideLayout3245.xml" ContentType="application/vnd.openxmlformats-officedocument.presentationml.slideLayout+xml"/>
  <Override PartName="/ppt/slideLayouts/slideLayout3246.xml" ContentType="application/vnd.openxmlformats-officedocument.presentationml.slideLayout+xml"/>
  <Override PartName="/ppt/slideLayouts/slideLayout3247.xml" ContentType="application/vnd.openxmlformats-officedocument.presentationml.slideLayout+xml"/>
  <Override PartName="/ppt/slideLayouts/slideLayout3248.xml" ContentType="application/vnd.openxmlformats-officedocument.presentationml.slideLayout+xml"/>
  <Override PartName="/ppt/slideLayouts/slideLayout3249.xml" ContentType="application/vnd.openxmlformats-officedocument.presentationml.slideLayout+xml"/>
  <Override PartName="/ppt/slideLayouts/slideLayout3250.xml" ContentType="application/vnd.openxmlformats-officedocument.presentationml.slideLayout+xml"/>
  <Override PartName="/ppt/slideLayouts/slideLayout3251.xml" ContentType="application/vnd.openxmlformats-officedocument.presentationml.slideLayout+xml"/>
  <Override PartName="/ppt/slideLayouts/slideLayout3252.xml" ContentType="application/vnd.openxmlformats-officedocument.presentationml.slideLayout+xml"/>
  <Override PartName="/ppt/slideLayouts/slideLayout3253.xml" ContentType="application/vnd.openxmlformats-officedocument.presentationml.slideLayout+xml"/>
  <Override PartName="/ppt/slideLayouts/slideLayout3254.xml" ContentType="application/vnd.openxmlformats-officedocument.presentationml.slideLayout+xml"/>
  <Override PartName="/ppt/slideLayouts/slideLayout3255.xml" ContentType="application/vnd.openxmlformats-officedocument.presentationml.slideLayout+xml"/>
  <Override PartName="/ppt/slideLayouts/slideLayout3256.xml" ContentType="application/vnd.openxmlformats-officedocument.presentationml.slideLayout+xml"/>
  <Override PartName="/ppt/slideLayouts/slideLayout3257.xml" ContentType="application/vnd.openxmlformats-officedocument.presentationml.slideLayout+xml"/>
  <Override PartName="/ppt/slideLayouts/slideLayout3258.xml" ContentType="application/vnd.openxmlformats-officedocument.presentationml.slideLayout+xml"/>
  <Override PartName="/ppt/slideLayouts/slideLayout3259.xml" ContentType="application/vnd.openxmlformats-officedocument.presentationml.slideLayout+xml"/>
  <Override PartName="/ppt/slideLayouts/slideLayout3260.xml" ContentType="application/vnd.openxmlformats-officedocument.presentationml.slideLayout+xml"/>
  <Override PartName="/ppt/slideLayouts/slideLayout3261.xml" ContentType="application/vnd.openxmlformats-officedocument.presentationml.slideLayout+xml"/>
  <Override PartName="/ppt/slideLayouts/slideLayout3262.xml" ContentType="application/vnd.openxmlformats-officedocument.presentationml.slideLayout+xml"/>
  <Override PartName="/ppt/slideLayouts/slideLayout3263.xml" ContentType="application/vnd.openxmlformats-officedocument.presentationml.slideLayout+xml"/>
  <Override PartName="/ppt/slideLayouts/slideLayout3264.xml" ContentType="application/vnd.openxmlformats-officedocument.presentationml.slideLayout+xml"/>
  <Override PartName="/ppt/slideLayouts/slideLayout3265.xml" ContentType="application/vnd.openxmlformats-officedocument.presentationml.slideLayout+xml"/>
  <Override PartName="/ppt/slideLayouts/slideLayout3266.xml" ContentType="application/vnd.openxmlformats-officedocument.presentationml.slideLayout+xml"/>
  <Override PartName="/ppt/slideLayouts/slideLayout3267.xml" ContentType="application/vnd.openxmlformats-officedocument.presentationml.slideLayout+xml"/>
  <Override PartName="/ppt/slideLayouts/slideLayout3268.xml" ContentType="application/vnd.openxmlformats-officedocument.presentationml.slideLayout+xml"/>
  <Override PartName="/ppt/slideLayouts/slideLayout3269.xml" ContentType="application/vnd.openxmlformats-officedocument.presentationml.slideLayout+xml"/>
  <Override PartName="/ppt/slideLayouts/slideLayout3270.xml" ContentType="application/vnd.openxmlformats-officedocument.presentationml.slideLayout+xml"/>
  <Override PartName="/ppt/slideLayouts/slideLayout3271.xml" ContentType="application/vnd.openxmlformats-officedocument.presentationml.slideLayout+xml"/>
  <Override PartName="/ppt/slideLayouts/slideLayout3272.xml" ContentType="application/vnd.openxmlformats-officedocument.presentationml.slideLayout+xml"/>
  <Override PartName="/ppt/slideLayouts/slideLayout3273.xml" ContentType="application/vnd.openxmlformats-officedocument.presentationml.slideLayout+xml"/>
  <Override PartName="/ppt/slideLayouts/slideLayout3274.xml" ContentType="application/vnd.openxmlformats-officedocument.presentationml.slideLayout+xml"/>
  <Override PartName="/ppt/slideLayouts/slideLayout3275.xml" ContentType="application/vnd.openxmlformats-officedocument.presentationml.slideLayout+xml"/>
  <Override PartName="/ppt/slideLayouts/slideLayout3276.xml" ContentType="application/vnd.openxmlformats-officedocument.presentationml.slideLayout+xml"/>
  <Override PartName="/ppt/slideLayouts/slideLayout3277.xml" ContentType="application/vnd.openxmlformats-officedocument.presentationml.slideLayout+xml"/>
  <Override PartName="/ppt/slideLayouts/slideLayout3278.xml" ContentType="application/vnd.openxmlformats-officedocument.presentationml.slideLayout+xml"/>
  <Override PartName="/ppt/slideLayouts/slideLayout3279.xml" ContentType="application/vnd.openxmlformats-officedocument.presentationml.slideLayout+xml"/>
  <Override PartName="/ppt/slideLayouts/slideLayout3280.xml" ContentType="application/vnd.openxmlformats-officedocument.presentationml.slideLayout+xml"/>
  <Override PartName="/ppt/slideLayouts/slideLayout3281.xml" ContentType="application/vnd.openxmlformats-officedocument.presentationml.slideLayout+xml"/>
  <Override PartName="/ppt/slideLayouts/slideLayout3282.xml" ContentType="application/vnd.openxmlformats-officedocument.presentationml.slideLayout+xml"/>
  <Override PartName="/ppt/slideLayouts/slideLayout3283.xml" ContentType="application/vnd.openxmlformats-officedocument.presentationml.slideLayout+xml"/>
  <Override PartName="/ppt/slideLayouts/slideLayout3284.xml" ContentType="application/vnd.openxmlformats-officedocument.presentationml.slideLayout+xml"/>
  <Override PartName="/ppt/slideLayouts/slideLayout3285.xml" ContentType="application/vnd.openxmlformats-officedocument.presentationml.slideLayout+xml"/>
  <Override PartName="/ppt/slideLayouts/slideLayout3286.xml" ContentType="application/vnd.openxmlformats-officedocument.presentationml.slideLayout+xml"/>
  <Override PartName="/ppt/slideLayouts/slideLayout3287.xml" ContentType="application/vnd.openxmlformats-officedocument.presentationml.slideLayout+xml"/>
  <Override PartName="/ppt/slideLayouts/slideLayout3288.xml" ContentType="application/vnd.openxmlformats-officedocument.presentationml.slideLayout+xml"/>
  <Override PartName="/ppt/slideLayouts/slideLayout3289.xml" ContentType="application/vnd.openxmlformats-officedocument.presentationml.slideLayout+xml"/>
  <Override PartName="/ppt/slideLayouts/slideLayout3290.xml" ContentType="application/vnd.openxmlformats-officedocument.presentationml.slideLayout+xml"/>
  <Override PartName="/ppt/slideLayouts/slideLayout3291.xml" ContentType="application/vnd.openxmlformats-officedocument.presentationml.slideLayout+xml"/>
  <Override PartName="/ppt/slideLayouts/slideLayout3292.xml" ContentType="application/vnd.openxmlformats-officedocument.presentationml.slideLayout+xml"/>
  <Override PartName="/ppt/slideLayouts/slideLayout3293.xml" ContentType="application/vnd.openxmlformats-officedocument.presentationml.slideLayout+xml"/>
  <Override PartName="/ppt/slideLayouts/slideLayout3294.xml" ContentType="application/vnd.openxmlformats-officedocument.presentationml.slideLayout+xml"/>
  <Override PartName="/ppt/slideLayouts/slideLayout3295.xml" ContentType="application/vnd.openxmlformats-officedocument.presentationml.slideLayout+xml"/>
  <Override PartName="/ppt/slideLayouts/slideLayout3296.xml" ContentType="application/vnd.openxmlformats-officedocument.presentationml.slideLayout+xml"/>
  <Override PartName="/ppt/slideLayouts/slideLayout3297.xml" ContentType="application/vnd.openxmlformats-officedocument.presentationml.slideLayout+xml"/>
  <Override PartName="/ppt/slideLayouts/slideLayout3298.xml" ContentType="application/vnd.openxmlformats-officedocument.presentationml.slideLayout+xml"/>
  <Override PartName="/ppt/slideLayouts/slideLayout3299.xml" ContentType="application/vnd.openxmlformats-officedocument.presentationml.slideLayout+xml"/>
  <Override PartName="/ppt/slideLayouts/slideLayout3300.xml" ContentType="application/vnd.openxmlformats-officedocument.presentationml.slideLayout+xml"/>
  <Override PartName="/ppt/slideLayouts/slideLayout3301.xml" ContentType="application/vnd.openxmlformats-officedocument.presentationml.slideLayout+xml"/>
  <Override PartName="/ppt/slideLayouts/slideLayout3302.xml" ContentType="application/vnd.openxmlformats-officedocument.presentationml.slideLayout+xml"/>
  <Override PartName="/ppt/slideLayouts/slideLayout3303.xml" ContentType="application/vnd.openxmlformats-officedocument.presentationml.slideLayout+xml"/>
  <Override PartName="/ppt/slideLayouts/slideLayout3304.xml" ContentType="application/vnd.openxmlformats-officedocument.presentationml.slideLayout+xml"/>
  <Override PartName="/ppt/slideLayouts/slideLayout3305.xml" ContentType="application/vnd.openxmlformats-officedocument.presentationml.slideLayout+xml"/>
  <Override PartName="/ppt/slideLayouts/slideLayout3306.xml" ContentType="application/vnd.openxmlformats-officedocument.presentationml.slideLayout+xml"/>
  <Override PartName="/ppt/slideLayouts/slideLayout3307.xml" ContentType="application/vnd.openxmlformats-officedocument.presentationml.slideLayout+xml"/>
  <Override PartName="/ppt/slideLayouts/slideLayout3308.xml" ContentType="application/vnd.openxmlformats-officedocument.presentationml.slideLayout+xml"/>
  <Override PartName="/ppt/slideLayouts/slideLayout3309.xml" ContentType="application/vnd.openxmlformats-officedocument.presentationml.slideLayout+xml"/>
  <Override PartName="/ppt/slideLayouts/slideLayout3310.xml" ContentType="application/vnd.openxmlformats-officedocument.presentationml.slideLayout+xml"/>
  <Override PartName="/ppt/slideLayouts/slideLayout3311.xml" ContentType="application/vnd.openxmlformats-officedocument.presentationml.slideLayout+xml"/>
  <Override PartName="/ppt/slideLayouts/slideLayout3312.xml" ContentType="application/vnd.openxmlformats-officedocument.presentationml.slideLayout+xml"/>
  <Override PartName="/ppt/slideLayouts/slideLayout3313.xml" ContentType="application/vnd.openxmlformats-officedocument.presentationml.slideLayout+xml"/>
  <Override PartName="/ppt/slideLayouts/slideLayout3314.xml" ContentType="application/vnd.openxmlformats-officedocument.presentationml.slideLayout+xml"/>
  <Override PartName="/ppt/slideLayouts/slideLayout3315.xml" ContentType="application/vnd.openxmlformats-officedocument.presentationml.slideLayout+xml"/>
  <Override PartName="/ppt/slideLayouts/slideLayout3316.xml" ContentType="application/vnd.openxmlformats-officedocument.presentationml.slideLayout+xml"/>
  <Override PartName="/ppt/slideLayouts/slideLayout3317.xml" ContentType="application/vnd.openxmlformats-officedocument.presentationml.slideLayout+xml"/>
  <Override PartName="/ppt/slideLayouts/slideLayout3318.xml" ContentType="application/vnd.openxmlformats-officedocument.presentationml.slideLayout+xml"/>
  <Override PartName="/ppt/slideLayouts/slideLayout3319.xml" ContentType="application/vnd.openxmlformats-officedocument.presentationml.slideLayout+xml"/>
  <Override PartName="/ppt/slideLayouts/slideLayout3320.xml" ContentType="application/vnd.openxmlformats-officedocument.presentationml.slideLayout+xml"/>
  <Override PartName="/ppt/slideLayouts/slideLayout3321.xml" ContentType="application/vnd.openxmlformats-officedocument.presentationml.slideLayout+xml"/>
  <Override PartName="/ppt/slideLayouts/slideLayout3322.xml" ContentType="application/vnd.openxmlformats-officedocument.presentationml.slideLayout+xml"/>
  <Override PartName="/ppt/slideLayouts/slideLayout3323.xml" ContentType="application/vnd.openxmlformats-officedocument.presentationml.slideLayout+xml"/>
  <Override PartName="/ppt/slideLayouts/slideLayout3324.xml" ContentType="application/vnd.openxmlformats-officedocument.presentationml.slideLayout+xml"/>
  <Override PartName="/ppt/slideLayouts/slideLayout3325.xml" ContentType="application/vnd.openxmlformats-officedocument.presentationml.slideLayout+xml"/>
  <Override PartName="/ppt/slideLayouts/slideLayout3326.xml" ContentType="application/vnd.openxmlformats-officedocument.presentationml.slideLayout+xml"/>
  <Override PartName="/ppt/slideLayouts/slideLayout3327.xml" ContentType="application/vnd.openxmlformats-officedocument.presentationml.slideLayout+xml"/>
  <Override PartName="/ppt/slideLayouts/slideLayout3328.xml" ContentType="application/vnd.openxmlformats-officedocument.presentationml.slideLayout+xml"/>
  <Override PartName="/ppt/slideLayouts/slideLayout3329.xml" ContentType="application/vnd.openxmlformats-officedocument.presentationml.slideLayout+xml"/>
  <Override PartName="/ppt/slideLayouts/slideLayout3330.xml" ContentType="application/vnd.openxmlformats-officedocument.presentationml.slideLayout+xml"/>
  <Override PartName="/ppt/slideLayouts/slideLayout3331.xml" ContentType="application/vnd.openxmlformats-officedocument.presentationml.slideLayout+xml"/>
  <Override PartName="/ppt/slideLayouts/slideLayout3332.xml" ContentType="application/vnd.openxmlformats-officedocument.presentationml.slideLayout+xml"/>
  <Override PartName="/ppt/slideLayouts/slideLayout3333.xml" ContentType="application/vnd.openxmlformats-officedocument.presentationml.slideLayout+xml"/>
  <Override PartName="/ppt/slideLayouts/slideLayout3334.xml" ContentType="application/vnd.openxmlformats-officedocument.presentationml.slideLayout+xml"/>
  <Override PartName="/ppt/slideLayouts/slideLayout3335.xml" ContentType="application/vnd.openxmlformats-officedocument.presentationml.slideLayout+xml"/>
  <Override PartName="/ppt/slideLayouts/slideLayout3336.xml" ContentType="application/vnd.openxmlformats-officedocument.presentationml.slideLayout+xml"/>
  <Override PartName="/ppt/slideLayouts/slideLayout3337.xml" ContentType="application/vnd.openxmlformats-officedocument.presentationml.slideLayout+xml"/>
  <Override PartName="/ppt/slideLayouts/slideLayout3338.xml" ContentType="application/vnd.openxmlformats-officedocument.presentationml.slideLayout+xml"/>
  <Override PartName="/ppt/slideLayouts/slideLayout3339.xml" ContentType="application/vnd.openxmlformats-officedocument.presentationml.slideLayout+xml"/>
  <Override PartName="/ppt/slideLayouts/slideLayout3340.xml" ContentType="application/vnd.openxmlformats-officedocument.presentationml.slideLayout+xml"/>
  <Override PartName="/ppt/slideLayouts/slideLayout3341.xml" ContentType="application/vnd.openxmlformats-officedocument.presentationml.slideLayout+xml"/>
  <Override PartName="/ppt/slideLayouts/slideLayout3342.xml" ContentType="application/vnd.openxmlformats-officedocument.presentationml.slideLayout+xml"/>
  <Override PartName="/ppt/slideLayouts/slideLayout3343.xml" ContentType="application/vnd.openxmlformats-officedocument.presentationml.slideLayout+xml"/>
  <Override PartName="/ppt/slideLayouts/slideLayout3344.xml" ContentType="application/vnd.openxmlformats-officedocument.presentationml.slideLayout+xml"/>
  <Override PartName="/ppt/slideLayouts/slideLayout3345.xml" ContentType="application/vnd.openxmlformats-officedocument.presentationml.slideLayout+xml"/>
  <Override PartName="/ppt/slideLayouts/slideLayout3346.xml" ContentType="application/vnd.openxmlformats-officedocument.presentationml.slideLayout+xml"/>
  <Override PartName="/ppt/slideLayouts/slideLayout3347.xml" ContentType="application/vnd.openxmlformats-officedocument.presentationml.slideLayout+xml"/>
  <Override PartName="/ppt/slideLayouts/slideLayout3348.xml" ContentType="application/vnd.openxmlformats-officedocument.presentationml.slideLayout+xml"/>
  <Override PartName="/ppt/slideLayouts/slideLayout3349.xml" ContentType="application/vnd.openxmlformats-officedocument.presentationml.slideLayout+xml"/>
  <Override PartName="/ppt/slideLayouts/slideLayout3350.xml" ContentType="application/vnd.openxmlformats-officedocument.presentationml.slideLayout+xml"/>
  <Override PartName="/ppt/slideLayouts/slideLayout3351.xml" ContentType="application/vnd.openxmlformats-officedocument.presentationml.slideLayout+xml"/>
  <Override PartName="/ppt/slideLayouts/slideLayout3352.xml" ContentType="application/vnd.openxmlformats-officedocument.presentationml.slideLayout+xml"/>
  <Override PartName="/ppt/slideLayouts/slideLayout3353.xml" ContentType="application/vnd.openxmlformats-officedocument.presentationml.slideLayout+xml"/>
  <Override PartName="/ppt/slideLayouts/slideLayout3354.xml" ContentType="application/vnd.openxmlformats-officedocument.presentationml.slideLayout+xml"/>
  <Override PartName="/ppt/slideLayouts/slideLayout3355.xml" ContentType="application/vnd.openxmlformats-officedocument.presentationml.slideLayout+xml"/>
  <Override PartName="/ppt/slideLayouts/slideLayout3356.xml" ContentType="application/vnd.openxmlformats-officedocument.presentationml.slideLayout+xml"/>
  <Override PartName="/ppt/slideLayouts/slideLayout3357.xml" ContentType="application/vnd.openxmlformats-officedocument.presentationml.slideLayout+xml"/>
  <Override PartName="/ppt/slideLayouts/slideLayout3358.xml" ContentType="application/vnd.openxmlformats-officedocument.presentationml.slideLayout+xml"/>
  <Override PartName="/ppt/slideLayouts/slideLayout3359.xml" ContentType="application/vnd.openxmlformats-officedocument.presentationml.slideLayout+xml"/>
  <Override PartName="/ppt/slideLayouts/slideLayout3360.xml" ContentType="application/vnd.openxmlformats-officedocument.presentationml.slideLayout+xml"/>
  <Override PartName="/ppt/slideLayouts/slideLayout3361.xml" ContentType="application/vnd.openxmlformats-officedocument.presentationml.slideLayout+xml"/>
  <Override PartName="/ppt/slideLayouts/slideLayout3362.xml" ContentType="application/vnd.openxmlformats-officedocument.presentationml.slideLayout+xml"/>
  <Override PartName="/ppt/slideLayouts/slideLayout3363.xml" ContentType="application/vnd.openxmlformats-officedocument.presentationml.slideLayout+xml"/>
  <Override PartName="/ppt/slideLayouts/slideLayout3364.xml" ContentType="application/vnd.openxmlformats-officedocument.presentationml.slideLayout+xml"/>
  <Override PartName="/ppt/slideLayouts/slideLayout3365.xml" ContentType="application/vnd.openxmlformats-officedocument.presentationml.slideLayout+xml"/>
  <Override PartName="/ppt/slideLayouts/slideLayout3366.xml" ContentType="application/vnd.openxmlformats-officedocument.presentationml.slideLayout+xml"/>
  <Override PartName="/ppt/slideLayouts/slideLayout3367.xml" ContentType="application/vnd.openxmlformats-officedocument.presentationml.slideLayout+xml"/>
  <Override PartName="/ppt/slideLayouts/slideLayout3368.xml" ContentType="application/vnd.openxmlformats-officedocument.presentationml.slideLayout+xml"/>
  <Override PartName="/ppt/slideLayouts/slideLayout3369.xml" ContentType="application/vnd.openxmlformats-officedocument.presentationml.slideLayout+xml"/>
  <Override PartName="/ppt/slideLayouts/slideLayout3370.xml" ContentType="application/vnd.openxmlformats-officedocument.presentationml.slideLayout+xml"/>
  <Override PartName="/ppt/slideLayouts/slideLayout3371.xml" ContentType="application/vnd.openxmlformats-officedocument.presentationml.slideLayout+xml"/>
  <Override PartName="/ppt/slideLayouts/slideLayout3372.xml" ContentType="application/vnd.openxmlformats-officedocument.presentationml.slideLayout+xml"/>
  <Override PartName="/ppt/slideLayouts/slideLayout3373.xml" ContentType="application/vnd.openxmlformats-officedocument.presentationml.slideLayout+xml"/>
  <Override PartName="/ppt/slideLayouts/slideLayout3374.xml" ContentType="application/vnd.openxmlformats-officedocument.presentationml.slideLayout+xml"/>
  <Override PartName="/ppt/slideLayouts/slideLayout3375.xml" ContentType="application/vnd.openxmlformats-officedocument.presentationml.slideLayout+xml"/>
  <Override PartName="/ppt/slideLayouts/slideLayout3376.xml" ContentType="application/vnd.openxmlformats-officedocument.presentationml.slideLayout+xml"/>
  <Override PartName="/ppt/slideLayouts/slideLayout3377.xml" ContentType="application/vnd.openxmlformats-officedocument.presentationml.slideLayout+xml"/>
  <Override PartName="/ppt/slideLayouts/slideLayout3378.xml" ContentType="application/vnd.openxmlformats-officedocument.presentationml.slideLayout+xml"/>
  <Override PartName="/ppt/slideLayouts/slideLayout3379.xml" ContentType="application/vnd.openxmlformats-officedocument.presentationml.slideLayout+xml"/>
  <Override PartName="/ppt/slideLayouts/slideLayout3380.xml" ContentType="application/vnd.openxmlformats-officedocument.presentationml.slideLayout+xml"/>
  <Override PartName="/ppt/slideLayouts/slideLayout3381.xml" ContentType="application/vnd.openxmlformats-officedocument.presentationml.slideLayout+xml"/>
  <Override PartName="/ppt/slideLayouts/slideLayout3382.xml" ContentType="application/vnd.openxmlformats-officedocument.presentationml.slideLayout+xml"/>
  <Override PartName="/ppt/slideLayouts/slideLayout3383.xml" ContentType="application/vnd.openxmlformats-officedocument.presentationml.slideLayout+xml"/>
  <Override PartName="/ppt/slideLayouts/slideLayout3384.xml" ContentType="application/vnd.openxmlformats-officedocument.presentationml.slideLayout+xml"/>
  <Override PartName="/ppt/slideLayouts/slideLayout3385.xml" ContentType="application/vnd.openxmlformats-officedocument.presentationml.slideLayout+xml"/>
  <Override PartName="/ppt/slideLayouts/slideLayout3386.xml" ContentType="application/vnd.openxmlformats-officedocument.presentationml.slideLayout+xml"/>
  <Override PartName="/ppt/slideLayouts/slideLayout3387.xml" ContentType="application/vnd.openxmlformats-officedocument.presentationml.slideLayout+xml"/>
  <Override PartName="/ppt/slideLayouts/slideLayout3388.xml" ContentType="application/vnd.openxmlformats-officedocument.presentationml.slideLayout+xml"/>
  <Override PartName="/ppt/slideLayouts/slideLayout3389.xml" ContentType="application/vnd.openxmlformats-officedocument.presentationml.slideLayout+xml"/>
  <Override PartName="/ppt/slideLayouts/slideLayout3390.xml" ContentType="application/vnd.openxmlformats-officedocument.presentationml.slideLayout+xml"/>
  <Override PartName="/ppt/slideLayouts/slideLayout3391.xml" ContentType="application/vnd.openxmlformats-officedocument.presentationml.slideLayout+xml"/>
  <Override PartName="/ppt/slideLayouts/slideLayout3392.xml" ContentType="application/vnd.openxmlformats-officedocument.presentationml.slideLayout+xml"/>
  <Override PartName="/ppt/slideLayouts/slideLayout3393.xml" ContentType="application/vnd.openxmlformats-officedocument.presentationml.slideLayout+xml"/>
  <Override PartName="/ppt/slideLayouts/slideLayout3394.xml" ContentType="application/vnd.openxmlformats-officedocument.presentationml.slideLayout+xml"/>
  <Override PartName="/ppt/slideLayouts/slideLayout3395.xml" ContentType="application/vnd.openxmlformats-officedocument.presentationml.slideLayout+xml"/>
  <Override PartName="/ppt/slideLayouts/slideLayout3396.xml" ContentType="application/vnd.openxmlformats-officedocument.presentationml.slideLayout+xml"/>
  <Override PartName="/ppt/slideLayouts/slideLayout3397.xml" ContentType="application/vnd.openxmlformats-officedocument.presentationml.slideLayout+xml"/>
  <Override PartName="/ppt/slideLayouts/slideLayout3398.xml" ContentType="application/vnd.openxmlformats-officedocument.presentationml.slideLayout+xml"/>
  <Override PartName="/ppt/slideLayouts/slideLayout3399.xml" ContentType="application/vnd.openxmlformats-officedocument.presentationml.slideLayout+xml"/>
  <Override PartName="/ppt/slideLayouts/slideLayout3400.xml" ContentType="application/vnd.openxmlformats-officedocument.presentationml.slideLayout+xml"/>
  <Override PartName="/ppt/slideLayouts/slideLayout3401.xml" ContentType="application/vnd.openxmlformats-officedocument.presentationml.slideLayout+xml"/>
  <Override PartName="/ppt/slideLayouts/slideLayout3402.xml" ContentType="application/vnd.openxmlformats-officedocument.presentationml.slideLayout+xml"/>
  <Override PartName="/ppt/slideLayouts/slideLayout3403.xml" ContentType="application/vnd.openxmlformats-officedocument.presentationml.slideLayout+xml"/>
  <Override PartName="/ppt/slideLayouts/slideLayout3404.xml" ContentType="application/vnd.openxmlformats-officedocument.presentationml.slideLayout+xml"/>
  <Override PartName="/ppt/slideLayouts/slideLayout3405.xml" ContentType="application/vnd.openxmlformats-officedocument.presentationml.slideLayout+xml"/>
  <Override PartName="/ppt/slideLayouts/slideLayout3406.xml" ContentType="application/vnd.openxmlformats-officedocument.presentationml.slideLayout+xml"/>
  <Override PartName="/ppt/slideLayouts/slideLayout3407.xml" ContentType="application/vnd.openxmlformats-officedocument.presentationml.slideLayout+xml"/>
  <Override PartName="/ppt/slideLayouts/slideLayout3408.xml" ContentType="application/vnd.openxmlformats-officedocument.presentationml.slideLayout+xml"/>
  <Override PartName="/ppt/slideLayouts/slideLayout3409.xml" ContentType="application/vnd.openxmlformats-officedocument.presentationml.slideLayout+xml"/>
  <Override PartName="/ppt/slideLayouts/slideLayout3410.xml" ContentType="application/vnd.openxmlformats-officedocument.presentationml.slideLayout+xml"/>
  <Override PartName="/ppt/slideLayouts/slideLayout3411.xml" ContentType="application/vnd.openxmlformats-officedocument.presentationml.slideLayout+xml"/>
  <Override PartName="/ppt/slideLayouts/slideLayout3412.xml" ContentType="application/vnd.openxmlformats-officedocument.presentationml.slideLayout+xml"/>
  <Override PartName="/ppt/slideLayouts/slideLayout3413.xml" ContentType="application/vnd.openxmlformats-officedocument.presentationml.slideLayout+xml"/>
  <Override PartName="/ppt/slideLayouts/slideLayout3414.xml" ContentType="application/vnd.openxmlformats-officedocument.presentationml.slideLayout+xml"/>
  <Override PartName="/ppt/slideLayouts/slideLayout3415.xml" ContentType="application/vnd.openxmlformats-officedocument.presentationml.slideLayout+xml"/>
  <Override PartName="/ppt/slideLayouts/slideLayout3416.xml" ContentType="application/vnd.openxmlformats-officedocument.presentationml.slideLayout+xml"/>
  <Override PartName="/ppt/slideLayouts/slideLayout3417.xml" ContentType="application/vnd.openxmlformats-officedocument.presentationml.slideLayout+xml"/>
  <Override PartName="/ppt/slideLayouts/slideLayout3418.xml" ContentType="application/vnd.openxmlformats-officedocument.presentationml.slideLayout+xml"/>
  <Override PartName="/ppt/slideLayouts/slideLayout3419.xml" ContentType="application/vnd.openxmlformats-officedocument.presentationml.slideLayout+xml"/>
  <Override PartName="/ppt/slideLayouts/slideLayout3420.xml" ContentType="application/vnd.openxmlformats-officedocument.presentationml.slideLayout+xml"/>
  <Override PartName="/ppt/slideLayouts/slideLayout3421.xml" ContentType="application/vnd.openxmlformats-officedocument.presentationml.slideLayout+xml"/>
  <Override PartName="/ppt/slideLayouts/slideLayout3422.xml" ContentType="application/vnd.openxmlformats-officedocument.presentationml.slideLayout+xml"/>
  <Override PartName="/ppt/slideLayouts/slideLayout3423.xml" ContentType="application/vnd.openxmlformats-officedocument.presentationml.slideLayout+xml"/>
  <Override PartName="/ppt/slideLayouts/slideLayout3424.xml" ContentType="application/vnd.openxmlformats-officedocument.presentationml.slideLayout+xml"/>
  <Override PartName="/ppt/slideLayouts/slideLayout3425.xml" ContentType="application/vnd.openxmlformats-officedocument.presentationml.slideLayout+xml"/>
  <Override PartName="/ppt/slideLayouts/slideLayout3426.xml" ContentType="application/vnd.openxmlformats-officedocument.presentationml.slideLayout+xml"/>
  <Override PartName="/ppt/slideLayouts/slideLayout3427.xml" ContentType="application/vnd.openxmlformats-officedocument.presentationml.slideLayout+xml"/>
  <Override PartName="/ppt/slideLayouts/slideLayout3428.xml" ContentType="application/vnd.openxmlformats-officedocument.presentationml.slideLayout+xml"/>
  <Override PartName="/ppt/slideLayouts/slideLayout3429.xml" ContentType="application/vnd.openxmlformats-officedocument.presentationml.slideLayout+xml"/>
  <Override PartName="/ppt/slideLayouts/slideLayout3430.xml" ContentType="application/vnd.openxmlformats-officedocument.presentationml.slideLayout+xml"/>
  <Override PartName="/ppt/slideLayouts/slideLayout3431.xml" ContentType="application/vnd.openxmlformats-officedocument.presentationml.slideLayout+xml"/>
  <Override PartName="/ppt/slideLayouts/slideLayout3432.xml" ContentType="application/vnd.openxmlformats-officedocument.presentationml.slideLayout+xml"/>
  <Override PartName="/ppt/slideLayouts/slideLayout3433.xml" ContentType="application/vnd.openxmlformats-officedocument.presentationml.slideLayout+xml"/>
  <Override PartName="/ppt/slideLayouts/slideLayout3434.xml" ContentType="application/vnd.openxmlformats-officedocument.presentationml.slideLayout+xml"/>
  <Override PartName="/ppt/slideLayouts/slideLayout3435.xml" ContentType="application/vnd.openxmlformats-officedocument.presentationml.slideLayout+xml"/>
  <Override PartName="/ppt/slideLayouts/slideLayout3436.xml" ContentType="application/vnd.openxmlformats-officedocument.presentationml.slideLayout+xml"/>
  <Override PartName="/ppt/slideLayouts/slideLayout3437.xml" ContentType="application/vnd.openxmlformats-officedocument.presentationml.slideLayout+xml"/>
  <Override PartName="/ppt/slideLayouts/slideLayout3438.xml" ContentType="application/vnd.openxmlformats-officedocument.presentationml.slideLayout+xml"/>
  <Override PartName="/ppt/slideLayouts/slideLayout3439.xml" ContentType="application/vnd.openxmlformats-officedocument.presentationml.slideLayout+xml"/>
  <Override PartName="/ppt/slideLayouts/slideLayout3440.xml" ContentType="application/vnd.openxmlformats-officedocument.presentationml.slideLayout+xml"/>
  <Override PartName="/ppt/slideLayouts/slideLayout3441.xml" ContentType="application/vnd.openxmlformats-officedocument.presentationml.slideLayout+xml"/>
  <Override PartName="/ppt/slideLayouts/slideLayout3442.xml" ContentType="application/vnd.openxmlformats-officedocument.presentationml.slideLayout+xml"/>
  <Override PartName="/ppt/slideLayouts/slideLayout3443.xml" ContentType="application/vnd.openxmlformats-officedocument.presentationml.slideLayout+xml"/>
  <Override PartName="/ppt/slideLayouts/slideLayout3444.xml" ContentType="application/vnd.openxmlformats-officedocument.presentationml.slideLayout+xml"/>
  <Override PartName="/ppt/slideLayouts/slideLayout3445.xml" ContentType="application/vnd.openxmlformats-officedocument.presentationml.slideLayout+xml"/>
  <Override PartName="/ppt/slideLayouts/slideLayout3446.xml" ContentType="application/vnd.openxmlformats-officedocument.presentationml.slideLayout+xml"/>
  <Override PartName="/ppt/slideLayouts/slideLayout3447.xml" ContentType="application/vnd.openxmlformats-officedocument.presentationml.slideLayout+xml"/>
  <Override PartName="/ppt/slideLayouts/slideLayout3448.xml" ContentType="application/vnd.openxmlformats-officedocument.presentationml.slideLayout+xml"/>
  <Override PartName="/ppt/slideLayouts/slideLayout3449.xml" ContentType="application/vnd.openxmlformats-officedocument.presentationml.slideLayout+xml"/>
  <Override PartName="/ppt/slideLayouts/slideLayout3450.xml" ContentType="application/vnd.openxmlformats-officedocument.presentationml.slideLayout+xml"/>
  <Override PartName="/ppt/slideLayouts/slideLayout3451.xml" ContentType="application/vnd.openxmlformats-officedocument.presentationml.slideLayout+xml"/>
  <Override PartName="/ppt/slideLayouts/slideLayout3452.xml" ContentType="application/vnd.openxmlformats-officedocument.presentationml.slideLayout+xml"/>
  <Override PartName="/ppt/slideLayouts/slideLayout3453.xml" ContentType="application/vnd.openxmlformats-officedocument.presentationml.slideLayout+xml"/>
  <Override PartName="/ppt/slideLayouts/slideLayout3454.xml" ContentType="application/vnd.openxmlformats-officedocument.presentationml.slideLayout+xml"/>
  <Override PartName="/ppt/slideLayouts/slideLayout3455.xml" ContentType="application/vnd.openxmlformats-officedocument.presentationml.slideLayout+xml"/>
  <Override PartName="/ppt/slideLayouts/slideLayout3456.xml" ContentType="application/vnd.openxmlformats-officedocument.presentationml.slideLayout+xml"/>
  <Override PartName="/ppt/slideLayouts/slideLayout3457.xml" ContentType="application/vnd.openxmlformats-officedocument.presentationml.slideLayout+xml"/>
  <Override PartName="/ppt/slideLayouts/slideLayout3458.xml" ContentType="application/vnd.openxmlformats-officedocument.presentationml.slideLayout+xml"/>
  <Override PartName="/ppt/slideLayouts/slideLayout3459.xml" ContentType="application/vnd.openxmlformats-officedocument.presentationml.slideLayout+xml"/>
  <Override PartName="/ppt/theme/theme136.xml" ContentType="application/vnd.openxmlformats-officedocument.theme+xml"/>
  <Override PartName="/ppt/slideLayouts/slideLayout3460.xml" ContentType="application/vnd.openxmlformats-officedocument.presentationml.slideLayout+xml"/>
  <Override PartName="/ppt/slideLayouts/slideLayout3461.xml" ContentType="application/vnd.openxmlformats-officedocument.presentationml.slideLayout+xml"/>
  <Override PartName="/ppt/slideLayouts/slideLayout3462.xml" ContentType="application/vnd.openxmlformats-officedocument.presentationml.slideLayout+xml"/>
  <Override PartName="/ppt/slideLayouts/slideLayout3463.xml" ContentType="application/vnd.openxmlformats-officedocument.presentationml.slideLayout+xml"/>
  <Override PartName="/ppt/slideLayouts/slideLayout3464.xml" ContentType="application/vnd.openxmlformats-officedocument.presentationml.slideLayout+xml"/>
  <Override PartName="/ppt/slideLayouts/slideLayout3465.xml" ContentType="application/vnd.openxmlformats-officedocument.presentationml.slideLayout+xml"/>
  <Override PartName="/ppt/slideLayouts/slideLayout3466.xml" ContentType="application/vnd.openxmlformats-officedocument.presentationml.slideLayout+xml"/>
  <Override PartName="/ppt/slideLayouts/slideLayout3467.xml" ContentType="application/vnd.openxmlformats-officedocument.presentationml.slideLayout+xml"/>
  <Override PartName="/ppt/slideLayouts/slideLayout3468.xml" ContentType="application/vnd.openxmlformats-officedocument.presentationml.slideLayout+xml"/>
  <Override PartName="/ppt/slideLayouts/slideLayout3469.xml" ContentType="application/vnd.openxmlformats-officedocument.presentationml.slideLayout+xml"/>
  <Override PartName="/ppt/slideLayouts/slideLayout3470.xml" ContentType="application/vnd.openxmlformats-officedocument.presentationml.slideLayout+xml"/>
  <Override PartName="/ppt/slideLayouts/slideLayout3471.xml" ContentType="application/vnd.openxmlformats-officedocument.presentationml.slideLayout+xml"/>
  <Override PartName="/ppt/theme/theme137.xml" ContentType="application/vnd.openxmlformats-officedocument.theme+xml"/>
  <Override PartName="/ppt/slideLayouts/slideLayout3472.xml" ContentType="application/vnd.openxmlformats-officedocument.presentationml.slideLayout+xml"/>
  <Override PartName="/ppt/slideLayouts/slideLayout3473.xml" ContentType="application/vnd.openxmlformats-officedocument.presentationml.slideLayout+xml"/>
  <Override PartName="/ppt/slideLayouts/slideLayout3474.xml" ContentType="application/vnd.openxmlformats-officedocument.presentationml.slideLayout+xml"/>
  <Override PartName="/ppt/slideLayouts/slideLayout3475.xml" ContentType="application/vnd.openxmlformats-officedocument.presentationml.slideLayout+xml"/>
  <Override PartName="/ppt/slideLayouts/slideLayout3476.xml" ContentType="application/vnd.openxmlformats-officedocument.presentationml.slideLayout+xml"/>
  <Override PartName="/ppt/slideLayouts/slideLayout3477.xml" ContentType="application/vnd.openxmlformats-officedocument.presentationml.slideLayout+xml"/>
  <Override PartName="/ppt/slideLayouts/slideLayout3478.xml" ContentType="application/vnd.openxmlformats-officedocument.presentationml.slideLayout+xml"/>
  <Override PartName="/ppt/slideLayouts/slideLayout3479.xml" ContentType="application/vnd.openxmlformats-officedocument.presentationml.slideLayout+xml"/>
  <Override PartName="/ppt/slideLayouts/slideLayout3480.xml" ContentType="application/vnd.openxmlformats-officedocument.presentationml.slideLayout+xml"/>
  <Override PartName="/ppt/slideLayouts/slideLayout3481.xml" ContentType="application/vnd.openxmlformats-officedocument.presentationml.slideLayout+xml"/>
  <Override PartName="/ppt/slideLayouts/slideLayout3482.xml" ContentType="application/vnd.openxmlformats-officedocument.presentationml.slideLayout+xml"/>
  <Override PartName="/ppt/theme/theme138.xml" ContentType="application/vnd.openxmlformats-officedocument.theme+xml"/>
  <Override PartName="/ppt/slideLayouts/slideLayout3483.xml" ContentType="application/vnd.openxmlformats-officedocument.presentationml.slideLayout+xml"/>
  <Override PartName="/ppt/slideLayouts/slideLayout3484.xml" ContentType="application/vnd.openxmlformats-officedocument.presentationml.slideLayout+xml"/>
  <Override PartName="/ppt/slideLayouts/slideLayout3485.xml" ContentType="application/vnd.openxmlformats-officedocument.presentationml.slideLayout+xml"/>
  <Override PartName="/ppt/slideLayouts/slideLayout3486.xml" ContentType="application/vnd.openxmlformats-officedocument.presentationml.slideLayout+xml"/>
  <Override PartName="/ppt/slideLayouts/slideLayout3487.xml" ContentType="application/vnd.openxmlformats-officedocument.presentationml.slideLayout+xml"/>
  <Override PartName="/ppt/slideLayouts/slideLayout3488.xml" ContentType="application/vnd.openxmlformats-officedocument.presentationml.slideLayout+xml"/>
  <Override PartName="/ppt/slideLayouts/slideLayout3489.xml" ContentType="application/vnd.openxmlformats-officedocument.presentationml.slideLayout+xml"/>
  <Override PartName="/ppt/slideLayouts/slideLayout3490.xml" ContentType="application/vnd.openxmlformats-officedocument.presentationml.slideLayout+xml"/>
  <Override PartName="/ppt/slideLayouts/slideLayout3491.xml" ContentType="application/vnd.openxmlformats-officedocument.presentationml.slideLayout+xml"/>
  <Override PartName="/ppt/slideLayouts/slideLayout3492.xml" ContentType="application/vnd.openxmlformats-officedocument.presentationml.slideLayout+xml"/>
  <Override PartName="/ppt/slideLayouts/slideLayout3493.xml" ContentType="application/vnd.openxmlformats-officedocument.presentationml.slideLayout+xml"/>
  <Override PartName="/ppt/theme/theme139.xml" ContentType="application/vnd.openxmlformats-officedocument.theme+xml"/>
  <Override PartName="/ppt/slideLayouts/slideLayout3494.xml" ContentType="application/vnd.openxmlformats-officedocument.presentationml.slideLayout+xml"/>
  <Override PartName="/ppt/slideLayouts/slideLayout3495.xml" ContentType="application/vnd.openxmlformats-officedocument.presentationml.slideLayout+xml"/>
  <Override PartName="/ppt/slideLayouts/slideLayout3496.xml" ContentType="application/vnd.openxmlformats-officedocument.presentationml.slideLayout+xml"/>
  <Override PartName="/ppt/slideLayouts/slideLayout3497.xml" ContentType="application/vnd.openxmlformats-officedocument.presentationml.slideLayout+xml"/>
  <Override PartName="/ppt/slideLayouts/slideLayout3498.xml" ContentType="application/vnd.openxmlformats-officedocument.presentationml.slideLayout+xml"/>
  <Override PartName="/ppt/slideLayouts/slideLayout3499.xml" ContentType="application/vnd.openxmlformats-officedocument.presentationml.slideLayout+xml"/>
  <Override PartName="/ppt/slideLayouts/slideLayout3500.xml" ContentType="application/vnd.openxmlformats-officedocument.presentationml.slideLayout+xml"/>
  <Override PartName="/ppt/slideLayouts/slideLayout3501.xml" ContentType="application/vnd.openxmlformats-officedocument.presentationml.slideLayout+xml"/>
  <Override PartName="/ppt/slideLayouts/slideLayout3502.xml" ContentType="application/vnd.openxmlformats-officedocument.presentationml.slideLayout+xml"/>
  <Override PartName="/ppt/slideLayouts/slideLayout3503.xml" ContentType="application/vnd.openxmlformats-officedocument.presentationml.slideLayout+xml"/>
  <Override PartName="/ppt/slideLayouts/slideLayout3504.xml" ContentType="application/vnd.openxmlformats-officedocument.presentationml.slideLayout+xml"/>
  <Override PartName="/ppt/slideLayouts/slideLayout3505.xml" ContentType="application/vnd.openxmlformats-officedocument.presentationml.slideLayout+xml"/>
  <Override PartName="/ppt/theme/theme140.xml" ContentType="application/vnd.openxmlformats-officedocument.theme+xml"/>
  <Override PartName="/ppt/slideLayouts/slideLayout3506.xml" ContentType="application/vnd.openxmlformats-officedocument.presentationml.slideLayout+xml"/>
  <Override PartName="/ppt/slideLayouts/slideLayout3507.xml" ContentType="application/vnd.openxmlformats-officedocument.presentationml.slideLayout+xml"/>
  <Override PartName="/ppt/slideLayouts/slideLayout3508.xml" ContentType="application/vnd.openxmlformats-officedocument.presentationml.slideLayout+xml"/>
  <Override PartName="/ppt/slideLayouts/slideLayout3509.xml" ContentType="application/vnd.openxmlformats-officedocument.presentationml.slideLayout+xml"/>
  <Override PartName="/ppt/slideLayouts/slideLayout3510.xml" ContentType="application/vnd.openxmlformats-officedocument.presentationml.slideLayout+xml"/>
  <Override PartName="/ppt/slideLayouts/slideLayout3511.xml" ContentType="application/vnd.openxmlformats-officedocument.presentationml.slideLayout+xml"/>
  <Override PartName="/ppt/slideLayouts/slideLayout3512.xml" ContentType="application/vnd.openxmlformats-officedocument.presentationml.slideLayout+xml"/>
  <Override PartName="/ppt/slideLayouts/slideLayout3513.xml" ContentType="application/vnd.openxmlformats-officedocument.presentationml.slideLayout+xml"/>
  <Override PartName="/ppt/slideLayouts/slideLayout3514.xml" ContentType="application/vnd.openxmlformats-officedocument.presentationml.slideLayout+xml"/>
  <Override PartName="/ppt/slideLayouts/slideLayout3515.xml" ContentType="application/vnd.openxmlformats-officedocument.presentationml.slideLayout+xml"/>
  <Override PartName="/ppt/slideLayouts/slideLayout3516.xml" ContentType="application/vnd.openxmlformats-officedocument.presentationml.slideLayout+xml"/>
  <Override PartName="/ppt/slideLayouts/slideLayout3517.xml" ContentType="application/vnd.openxmlformats-officedocument.presentationml.slideLayout+xml"/>
  <Override PartName="/ppt/slideLayouts/slideLayout3518.xml" ContentType="application/vnd.openxmlformats-officedocument.presentationml.slideLayout+xml"/>
  <Override PartName="/ppt/theme/theme141.xml" ContentType="application/vnd.openxmlformats-officedocument.theme+xml"/>
  <Override PartName="/ppt/slideLayouts/slideLayout3519.xml" ContentType="application/vnd.openxmlformats-officedocument.presentationml.slideLayout+xml"/>
  <Override PartName="/ppt/slideLayouts/slideLayout3520.xml" ContentType="application/vnd.openxmlformats-officedocument.presentationml.slideLayout+xml"/>
  <Override PartName="/ppt/slideLayouts/slideLayout3521.xml" ContentType="application/vnd.openxmlformats-officedocument.presentationml.slideLayout+xml"/>
  <Override PartName="/ppt/slideLayouts/slideLayout3522.xml" ContentType="application/vnd.openxmlformats-officedocument.presentationml.slideLayout+xml"/>
  <Override PartName="/ppt/slideLayouts/slideLayout3523.xml" ContentType="application/vnd.openxmlformats-officedocument.presentationml.slideLayout+xml"/>
  <Override PartName="/ppt/slideLayouts/slideLayout3524.xml" ContentType="application/vnd.openxmlformats-officedocument.presentationml.slideLayout+xml"/>
  <Override PartName="/ppt/slideLayouts/slideLayout3525.xml" ContentType="application/vnd.openxmlformats-officedocument.presentationml.slideLayout+xml"/>
  <Override PartName="/ppt/slideLayouts/slideLayout3526.xml" ContentType="application/vnd.openxmlformats-officedocument.presentationml.slideLayout+xml"/>
  <Override PartName="/ppt/slideLayouts/slideLayout3527.xml" ContentType="application/vnd.openxmlformats-officedocument.presentationml.slideLayout+xml"/>
  <Override PartName="/ppt/slideLayouts/slideLayout3528.xml" ContentType="application/vnd.openxmlformats-officedocument.presentationml.slideLayout+xml"/>
  <Override PartName="/ppt/theme/theme142.xml" ContentType="application/vnd.openxmlformats-officedocument.theme+xml"/>
  <Override PartName="/ppt/slideLayouts/slideLayout3529.xml" ContentType="application/vnd.openxmlformats-officedocument.presentationml.slideLayout+xml"/>
  <Override PartName="/ppt/slideLayouts/slideLayout3530.xml" ContentType="application/vnd.openxmlformats-officedocument.presentationml.slideLayout+xml"/>
  <Override PartName="/ppt/slideLayouts/slideLayout3531.xml" ContentType="application/vnd.openxmlformats-officedocument.presentationml.slideLayout+xml"/>
  <Override PartName="/ppt/slideLayouts/slideLayout3532.xml" ContentType="application/vnd.openxmlformats-officedocument.presentationml.slideLayout+xml"/>
  <Override PartName="/ppt/slideLayouts/slideLayout3533.xml" ContentType="application/vnd.openxmlformats-officedocument.presentationml.slideLayout+xml"/>
  <Override PartName="/ppt/slideLayouts/slideLayout3534.xml" ContentType="application/vnd.openxmlformats-officedocument.presentationml.slideLayout+xml"/>
  <Override PartName="/ppt/slideLayouts/slideLayout3535.xml" ContentType="application/vnd.openxmlformats-officedocument.presentationml.slideLayout+xml"/>
  <Override PartName="/ppt/slideLayouts/slideLayout3536.xml" ContentType="application/vnd.openxmlformats-officedocument.presentationml.slideLayout+xml"/>
  <Override PartName="/ppt/slideLayouts/slideLayout3537.xml" ContentType="application/vnd.openxmlformats-officedocument.presentationml.slideLayout+xml"/>
  <Override PartName="/ppt/slideLayouts/slideLayout3538.xml" ContentType="application/vnd.openxmlformats-officedocument.presentationml.slideLayout+xml"/>
  <Override PartName="/ppt/slideLayouts/slideLayout3539.xml" ContentType="application/vnd.openxmlformats-officedocument.presentationml.slideLayout+xml"/>
  <Override PartName="/ppt/theme/theme143.xml" ContentType="application/vnd.openxmlformats-officedocument.theme+xml"/>
  <Override PartName="/ppt/slideLayouts/slideLayout3540.xml" ContentType="application/vnd.openxmlformats-officedocument.presentationml.slideLayout+xml"/>
  <Override PartName="/ppt/slideLayouts/slideLayout3541.xml" ContentType="application/vnd.openxmlformats-officedocument.presentationml.slideLayout+xml"/>
  <Override PartName="/ppt/slideLayouts/slideLayout3542.xml" ContentType="application/vnd.openxmlformats-officedocument.presentationml.slideLayout+xml"/>
  <Override PartName="/ppt/slideLayouts/slideLayout3543.xml" ContentType="application/vnd.openxmlformats-officedocument.presentationml.slideLayout+xml"/>
  <Override PartName="/ppt/slideLayouts/slideLayout3544.xml" ContentType="application/vnd.openxmlformats-officedocument.presentationml.slideLayout+xml"/>
  <Override PartName="/ppt/slideLayouts/slideLayout3545.xml" ContentType="application/vnd.openxmlformats-officedocument.presentationml.slideLayout+xml"/>
  <Override PartName="/ppt/slideLayouts/slideLayout3546.xml" ContentType="application/vnd.openxmlformats-officedocument.presentationml.slideLayout+xml"/>
  <Override PartName="/ppt/slideLayouts/slideLayout3547.xml" ContentType="application/vnd.openxmlformats-officedocument.presentationml.slideLayout+xml"/>
  <Override PartName="/ppt/slideLayouts/slideLayout3548.xml" ContentType="application/vnd.openxmlformats-officedocument.presentationml.slideLayout+xml"/>
  <Override PartName="/ppt/slideLayouts/slideLayout3549.xml" ContentType="application/vnd.openxmlformats-officedocument.presentationml.slideLayout+xml"/>
  <Override PartName="/ppt/slideLayouts/slideLayout3550.xml" ContentType="application/vnd.openxmlformats-officedocument.presentationml.slideLayout+xml"/>
  <Override PartName="/ppt/theme/theme144.xml" ContentType="application/vnd.openxmlformats-officedocument.theme+xml"/>
  <Override PartName="/ppt/theme/theme145.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theme/themeOverride1.xml" ContentType="application/vnd.openxmlformats-officedocument.themeOverr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theme/themeOverride2.xml" ContentType="application/vnd.openxmlformats-officedocument.themeOverride+xml"/>
  <Override PartName="/ppt/notesSlides/notesSlide16.xml" ContentType="application/vnd.openxmlformats-officedocument.presentationml.notesSlide+xml"/>
  <Override PartName="/ppt/theme/themeOverride3.xml" ContentType="application/vnd.openxmlformats-officedocument.themeOverride+xml"/>
  <Override PartName="/ppt/notesSlides/notesSlide17.xml" ContentType="application/vnd.openxmlformats-officedocument.presentationml.notesSlide+xml"/>
  <Override PartName="/ppt/theme/themeOverride4.xml" ContentType="application/vnd.openxmlformats-officedocument.themeOverr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theme/themeOverride5.xml" ContentType="application/vnd.openxmlformats-officedocument.themeOverride+xml"/>
  <Override PartName="/ppt/theme/themeOverride6.xml" ContentType="application/vnd.openxmlformats-officedocument.themeOverride+xml"/>
  <Override PartName="/ppt/theme/themeOverride7.xml" ContentType="application/vnd.openxmlformats-officedocument.themeOverride+xml"/>
  <Override PartName="/ppt/theme/themeOverride8.xml" ContentType="application/vnd.openxmlformats-officedocument.themeOverride+xml"/>
  <Override PartName="/ppt/theme/themeOverride9.xml" ContentType="application/vnd.openxmlformats-officedocument.themeOverride+xml"/>
  <Override PartName="/ppt/theme/themeOverride10.xml" ContentType="application/vnd.openxmlformats-officedocument.themeOverride+xml"/>
  <Override PartName="/ppt/theme/themeOverride11.xml" ContentType="application/vnd.openxmlformats-officedocument.themeOverride+xml"/>
  <Override PartName="/ppt/notesSlides/notesSlide21.xml" ContentType="application/vnd.openxmlformats-officedocument.presentationml.notesSlide+xml"/>
  <Override PartName="/ppt/theme/themeOverride12.xml" ContentType="application/vnd.openxmlformats-officedocument.themeOverride+xml"/>
  <Override PartName="/ppt/theme/themeOverride13.xml" ContentType="application/vnd.openxmlformats-officedocument.themeOverride+xml"/>
  <Override PartName="/ppt/notesSlides/notesSlide22.xml" ContentType="application/vnd.openxmlformats-officedocument.presentationml.notesSlide+xml"/>
  <Override PartName="/ppt/theme/themeOverride14.xml" ContentType="application/vnd.openxmlformats-officedocument.themeOverride+xml"/>
  <Override PartName="/ppt/theme/themeOverride15.xml" ContentType="application/vnd.openxmlformats-officedocument.themeOverr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theme/themeOverride16.xml" ContentType="application/vnd.openxmlformats-officedocument.themeOverr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ppt/notesSlides/notesSlide27.xml" ContentType="application/vnd.openxmlformats-officedocument.presentationml.notesSlide+xml"/>
  <Override PartName="/ppt/notesSlides/notesSlide28.xml" ContentType="application/vnd.openxmlformats-officedocument.presentationml.notesSlide+xml"/>
  <Override PartName="/ppt/notesSlides/notesSlide29.xml" ContentType="application/vnd.openxmlformats-officedocument.presentationml.notesSlide+xml"/>
  <Override PartName="/ppt/notesSlides/notesSlide30.xml" ContentType="application/vnd.openxmlformats-officedocument.presentationml.notesSlide+xml"/>
  <Override PartName="/ppt/notesSlides/notesSlide31.xml" ContentType="application/vnd.openxmlformats-officedocument.presentationml.notesSlide+xml"/>
  <Override PartName="/ppt/notesSlides/notesSlide32.xml" ContentType="application/vnd.openxmlformats-officedocument.presentationml.notesSlide+xml"/>
  <Override PartName="/ppt/notesSlides/notesSlide33.xml" ContentType="application/vnd.openxmlformats-officedocument.presentationml.notesSlide+xml"/>
  <Override PartName="/ppt/notesSlides/notesSlide34.xml" ContentType="application/vnd.openxmlformats-officedocument.presentationml.notesSlide+xml"/>
  <Override PartName="/ppt/notesSlides/notesSlide35.xml" ContentType="application/vnd.openxmlformats-officedocument.presentationml.notesSlide+xml"/>
  <Override PartName="/ppt/notesSlides/notesSlide36.xml" ContentType="application/vnd.openxmlformats-officedocument.presentationml.notesSlide+xml"/>
  <Override PartName="/ppt/notesSlides/notesSlide37.xml" ContentType="application/vnd.openxmlformats-officedocument.presentationml.notesSlide+xml"/>
  <Override PartName="/ppt/notesSlides/notesSlide38.xml" ContentType="application/vnd.openxmlformats-officedocument.presentationml.notesSlide+xml"/>
  <Override PartName="/ppt/theme/themeOverride17.xml" ContentType="application/vnd.openxmlformats-officedocument.themeOverride+xml"/>
  <Override PartName="/ppt/notesSlides/notesSlide39.xml" ContentType="application/vnd.openxmlformats-officedocument.presentationml.notesSlide+xml"/>
  <Override PartName="/ppt/notesSlides/notesSlide40.xml" ContentType="application/vnd.openxmlformats-officedocument.presentationml.notesSlide+xml"/>
  <Override PartName="/ppt/notesSlides/notesSlide41.xml" ContentType="application/vnd.openxmlformats-officedocument.presentationml.notesSlide+xml"/>
  <Override PartName="/ppt/notesSlides/notesSlide42.xml" ContentType="application/vnd.openxmlformats-officedocument.presentationml.notesSlide+xml"/>
  <Override PartName="/ppt/theme/themeOverride18.xml" ContentType="application/vnd.openxmlformats-officedocument.themeOverride+xml"/>
  <Override PartName="/ppt/notesSlides/notesSlide43.xml" ContentType="application/vnd.openxmlformats-officedocument.presentationml.notesSlide+xml"/>
  <Override PartName="/ppt/notesSlides/notesSlide44.xml" ContentType="application/vnd.openxmlformats-officedocument.presentationml.notesSlide+xml"/>
  <Override PartName="/ppt/notesSlides/notesSlide45.xml" ContentType="application/vnd.openxmlformats-officedocument.presentationml.notesSlide+xml"/>
  <Override PartName="/ppt/notesSlides/notesSlide46.xml" ContentType="application/vnd.openxmlformats-officedocument.presentationml.notesSlide+xml"/>
  <Override PartName="/ppt/notesSlides/notesSlide47.xml" ContentType="application/vnd.openxmlformats-officedocument.presentationml.notesSlide+xml"/>
  <Override PartName="/ppt/notesSlides/notesSlide48.xml" ContentType="application/vnd.openxmlformats-officedocument.presentationml.notesSlide+xml"/>
  <Override PartName="/ppt/notesSlides/notesSlide49.xml" ContentType="application/vnd.openxmlformats-officedocument.presentationml.notesSlide+xml"/>
  <Override PartName="/ppt/notesSlides/notesSlide50.xml" ContentType="application/vnd.openxmlformats-officedocument.presentationml.notesSlide+xml"/>
  <Override PartName="/ppt/notesSlides/notesSlide51.xml" ContentType="application/vnd.openxmlformats-officedocument.presentationml.notesSlide+xml"/>
  <Override PartName="/ppt/notesSlides/notesSlide52.xml" ContentType="application/vnd.openxmlformats-officedocument.presentationml.notesSlide+xml"/>
  <Override PartName="/ppt/notesSlides/notesSlide53.xml" ContentType="application/vnd.openxmlformats-officedocument.presentationml.notesSlide+xml"/>
  <Override PartName="/ppt/notesSlides/notesSlide54.xml" ContentType="application/vnd.openxmlformats-officedocument.presentationml.notesSlide+xml"/>
  <Override PartName="/ppt/notesSlides/notesSlide55.xml" ContentType="application/vnd.openxmlformats-officedocument.presentationml.notesSlide+xml"/>
  <Override PartName="/ppt/notesSlides/notesSlide56.xml" ContentType="application/vnd.openxmlformats-officedocument.presentationml.notesSlide+xml"/>
  <Override PartName="/ppt/theme/themeOverride19.xml" ContentType="application/vnd.openxmlformats-officedocument.themeOverride+xml"/>
  <Override PartName="/ppt/notesSlides/notesSlide57.xml" ContentType="application/vnd.openxmlformats-officedocument.presentationml.notesSlide+xml"/>
  <Override PartName="/ppt/notesSlides/notesSlide58.xml" ContentType="application/vnd.openxmlformats-officedocument.presentationml.notesSlide+xml"/>
  <Override PartName="/ppt/notesSlides/notesSlide59.xml" ContentType="application/vnd.openxmlformats-officedocument.presentationml.notesSlide+xml"/>
  <Override PartName="/ppt/notesSlides/notesSlide60.xml" ContentType="application/vnd.openxmlformats-officedocument.presentationml.notesSlide+xml"/>
  <Override PartName="/ppt/notesSlides/notesSlide61.xml" ContentType="application/vnd.openxmlformats-officedocument.presentationml.notesSlide+xml"/>
  <Override PartName="/ppt/notesSlides/notesSlide62.xml" ContentType="application/vnd.openxmlformats-officedocument.presentationml.notesSlide+xml"/>
  <Override PartName="/ppt/notesSlides/notesSlide63.xml" ContentType="application/vnd.openxmlformats-officedocument.presentationml.notesSlide+xml"/>
  <Override PartName="/ppt/notesSlides/notesSlide64.xml" ContentType="application/vnd.openxmlformats-officedocument.presentationml.notesSlide+xml"/>
  <Override PartName="/ppt/notesSlides/notesSlide65.xml" ContentType="application/vnd.openxmlformats-officedocument.presentationml.notesSlide+xml"/>
  <Override PartName="/ppt/notesSlides/notesSlide66.xml" ContentType="application/vnd.openxmlformats-officedocument.presentationml.notesSlide+xml"/>
  <Override PartName="/ppt/notesSlides/notesSlide67.xml" ContentType="application/vnd.openxmlformats-officedocument.presentationml.notesSlide+xml"/>
  <Override PartName="/ppt/notesSlides/notesSlide68.xml" ContentType="application/vnd.openxmlformats-officedocument.presentationml.notesSlide+xml"/>
  <Override PartName="/ppt/notesSlides/notesSlide69.xml" ContentType="application/vnd.openxmlformats-officedocument.presentationml.notesSlide+xml"/>
  <Override PartName="/ppt/notesSlides/notesSlide70.xml" ContentType="application/vnd.openxmlformats-officedocument.presentationml.notesSlide+xml"/>
  <Override PartName="/ppt/theme/themeOverride20.xml" ContentType="application/vnd.openxmlformats-officedocument.themeOverride+xml"/>
  <Override PartName="/ppt/notesSlides/notesSlide71.xml" ContentType="application/vnd.openxmlformats-officedocument.presentationml.notesSlide+xml"/>
  <Override PartName="/ppt/notesSlides/notesSlide72.xml" ContentType="application/vnd.openxmlformats-officedocument.presentationml.notesSlide+xml"/>
  <Override PartName="/ppt/notesSlides/notesSlide73.xml" ContentType="application/vnd.openxmlformats-officedocument.presentationml.notesSlide+xml"/>
  <Override PartName="/ppt/notesSlides/notesSlide74.xml" ContentType="application/vnd.openxmlformats-officedocument.presentationml.notesSlide+xml"/>
  <Override PartName="/ppt/notesSlides/notesSlide75.xml" ContentType="application/vnd.openxmlformats-officedocument.presentationml.notesSlide+xml"/>
  <Override PartName="/ppt/notesSlides/notesSlide76.xml" ContentType="application/vnd.openxmlformats-officedocument.presentationml.notesSlide+xml"/>
  <Override PartName="/ppt/notesSlides/notesSlide77.xml" ContentType="application/vnd.openxmlformats-officedocument.presentationml.notesSlide+xml"/>
  <Override PartName="/ppt/notesSlides/notesSlide78.xml" ContentType="application/vnd.openxmlformats-officedocument.presentationml.notesSlide+xml"/>
  <Override PartName="/ppt/notesSlides/notesSlide79.xml" ContentType="application/vnd.openxmlformats-officedocument.presentationml.notesSlide+xml"/>
  <Override PartName="/ppt/notesSlides/notesSlide80.xml" ContentType="application/vnd.openxmlformats-officedocument.presentationml.notesSlide+xml"/>
  <Override PartName="/ppt/notesSlides/notesSlide81.xml" ContentType="application/vnd.openxmlformats-officedocument.presentationml.notesSlide+xml"/>
  <Override PartName="/ppt/notesSlides/notesSlide82.xml" ContentType="application/vnd.openxmlformats-officedocument.presentationml.notesSlide+xml"/>
  <Override PartName="/ppt/notesSlides/notesSlide83.xml" ContentType="application/vnd.openxmlformats-officedocument.presentationml.notesSlide+xml"/>
  <Override PartName="/ppt/notesSlides/notesSlide84.xml" ContentType="application/vnd.openxmlformats-officedocument.presentationml.notesSlide+xml"/>
  <Override PartName="/ppt/notesSlides/notesSlide85.xml" ContentType="application/vnd.openxmlformats-officedocument.presentationml.notesSlide+xml"/>
  <Override PartName="/ppt/notesSlides/notesSlide86.xml" ContentType="application/vnd.openxmlformats-officedocument.presentationml.notesSlide+xml"/>
  <Override PartName="/ppt/notesSlides/notesSlide87.xml" ContentType="application/vnd.openxmlformats-officedocument.presentationml.notesSlide+xml"/>
  <Override PartName="/ppt/notesSlides/notesSlide88.xml" ContentType="application/vnd.openxmlformats-officedocument.presentationml.notesSlide+xml"/>
  <Override PartName="/ppt/notesSlides/notesSlide89.xml" ContentType="application/vnd.openxmlformats-officedocument.presentationml.notesSlide+xml"/>
  <Override PartName="/ppt/theme/themeOverride21.xml" ContentType="application/vnd.openxmlformats-officedocument.themeOverride+xml"/>
  <Override PartName="/ppt/notesSlides/notesSlide90.xml" ContentType="application/vnd.openxmlformats-officedocument.presentationml.notesSlide+xml"/>
  <Override PartName="/ppt/notesSlides/notesSlide91.xml" ContentType="application/vnd.openxmlformats-officedocument.presentationml.notesSlide+xml"/>
  <Override PartName="/ppt/notesSlides/notesSlide92.xml" ContentType="application/vnd.openxmlformats-officedocument.presentationml.notesSlide+xml"/>
  <Override PartName="/ppt/notesSlides/notesSlide93.xml" ContentType="application/vnd.openxmlformats-officedocument.presentationml.notesSlide+xml"/>
  <Override PartName="/ppt/notesSlides/notesSlide94.xml" ContentType="application/vnd.openxmlformats-officedocument.presentationml.notesSlide+xml"/>
  <Override PartName="/ppt/notesSlides/notesSlide95.xml" ContentType="application/vnd.openxmlformats-officedocument.presentationml.notesSlide+xml"/>
  <Override PartName="/ppt/notesSlides/notesSlide96.xml" ContentType="application/vnd.openxmlformats-officedocument.presentationml.notesSlide+xml"/>
  <Override PartName="/ppt/notesSlides/notesSlide97.xml" ContentType="application/vnd.openxmlformats-officedocument.presentationml.notesSlide+xml"/>
  <Override PartName="/ppt/notesSlides/notesSlide98.xml" ContentType="application/vnd.openxmlformats-officedocument.presentationml.notesSlide+xml"/>
  <Override PartName="/ppt/notesSlides/notesSlide99.xml" ContentType="application/vnd.openxmlformats-officedocument.presentationml.notesSlide+xml"/>
  <Override PartName="/ppt/notesSlides/notesSlide100.xml" ContentType="application/vnd.openxmlformats-officedocument.presentationml.notesSlide+xml"/>
  <Override PartName="/ppt/notesSlides/notesSlide101.xml" ContentType="application/vnd.openxmlformats-officedocument.presentationml.notesSlide+xml"/>
  <Override PartName="/ppt/notesSlides/notesSlide102.xml" ContentType="application/vnd.openxmlformats-officedocument.presentationml.notesSlide+xml"/>
  <Override PartName="/ppt/notesSlides/notesSlide103.xml" ContentType="application/vnd.openxmlformats-officedocument.presentationml.notesSlide+xml"/>
  <Override PartName="/ppt/notesSlides/notesSlide104.xml" ContentType="application/vnd.openxmlformats-officedocument.presentationml.notesSlide+xml"/>
  <Override PartName="/ppt/notesSlides/notesSlide105.xml" ContentType="application/vnd.openxmlformats-officedocument.presentationml.notesSlide+xml"/>
  <Override PartName="/ppt/notesSlides/notesSlide106.xml" ContentType="application/vnd.openxmlformats-officedocument.presentationml.notesSlide+xml"/>
  <Override PartName="/ppt/notesSlides/notesSlide107.xml" ContentType="application/vnd.openxmlformats-officedocument.presentationml.notesSlide+xml"/>
  <Override PartName="/ppt/notesSlides/notesSlide108.xml" ContentType="application/vnd.openxmlformats-officedocument.presentationml.notesSlide+xml"/>
  <Override PartName="/ppt/theme/themeOverride22.xml" ContentType="application/vnd.openxmlformats-officedocument.themeOverride+xml"/>
  <Override PartName="/ppt/notesSlides/notesSlide109.xml" ContentType="application/vnd.openxmlformats-officedocument.presentationml.notesSlide+xml"/>
  <Override PartName="/ppt/notesSlides/notesSlide110.xml" ContentType="application/vnd.openxmlformats-officedocument.presentationml.notesSlide+xml"/>
  <Override PartName="/ppt/notesSlides/notesSlide111.xml" ContentType="application/vnd.openxmlformats-officedocument.presentationml.notesSlide+xml"/>
  <Override PartName="/ppt/notesSlides/notesSlide112.xml" ContentType="application/vnd.openxmlformats-officedocument.presentationml.notesSlide+xml"/>
  <Override PartName="/ppt/notesSlides/notesSlide113.xml" ContentType="application/vnd.openxmlformats-officedocument.presentationml.notesSlide+xml"/>
  <Override PartName="/ppt/notesSlides/notesSlide114.xml" ContentType="application/vnd.openxmlformats-officedocument.presentationml.notesSlide+xml"/>
  <Override PartName="/ppt/notesSlides/notesSlide115.xml" ContentType="application/vnd.openxmlformats-officedocument.presentationml.notesSlide+xml"/>
  <Override PartName="/ppt/notesSlides/notesSlide116.xml" ContentType="application/vnd.openxmlformats-officedocument.presentationml.notesSlide+xml"/>
  <Override PartName="/ppt/notesSlides/notesSlide117.xml" ContentType="application/vnd.openxmlformats-officedocument.presentationml.notesSlide+xml"/>
  <Override PartName="/ppt/notesSlides/notesSlide118.xml" ContentType="application/vnd.openxmlformats-officedocument.presentationml.notesSlide+xml"/>
  <Override PartName="/ppt/notesSlides/notesSlide119.xml" ContentType="application/vnd.openxmlformats-officedocument.presentationml.notesSlide+xml"/>
  <Override PartName="/ppt/notesSlides/notesSlide120.xml" ContentType="application/vnd.openxmlformats-officedocument.presentationml.notesSlide+xml"/>
  <Override PartName="/ppt/notesSlides/notesSlide121.xml" ContentType="application/vnd.openxmlformats-officedocument.presentationml.notesSlide+xml"/>
  <Override PartName="/ppt/notesSlides/notesSlide122.xml" ContentType="application/vnd.openxmlformats-officedocument.presentationml.notesSlide+xml"/>
  <Override PartName="/ppt/notesSlides/notesSlide123.xml" ContentType="application/vnd.openxmlformats-officedocument.presentationml.notesSlide+xml"/>
  <Override PartName="/ppt/notesSlides/notesSlide124.xml" ContentType="application/vnd.openxmlformats-officedocument.presentationml.notesSlide+xml"/>
  <Override PartName="/ppt/notesSlides/notesSlide125.xml" ContentType="application/vnd.openxmlformats-officedocument.presentationml.notesSlide+xml"/>
  <Override PartName="/ppt/theme/themeOverride23.xml" ContentType="application/vnd.openxmlformats-officedocument.themeOverride+xml"/>
  <Override PartName="/ppt/notesSlides/notesSlide126.xml" ContentType="application/vnd.openxmlformats-officedocument.presentationml.notesSlide+xml"/>
  <Override PartName="/ppt/notesSlides/notesSlide127.xml" ContentType="application/vnd.openxmlformats-officedocument.presentationml.notesSlide+xml"/>
  <Override PartName="/ppt/theme/themeOverride24.xml" ContentType="application/vnd.openxmlformats-officedocument.themeOverride+xml"/>
  <Override PartName="/ppt/notesSlides/notesSlide128.xml" ContentType="application/vnd.openxmlformats-officedocument.presentationml.notesSlide+xml"/>
  <Override PartName="/ppt/notesSlides/notesSlide129.xml" ContentType="application/vnd.openxmlformats-officedocument.presentationml.notesSlide+xml"/>
  <Override PartName="/ppt/theme/themeOverride25.xml" ContentType="application/vnd.openxmlformats-officedocument.themeOverride+xml"/>
  <Override PartName="/ppt/notesSlides/notesSlide130.xml" ContentType="application/vnd.openxmlformats-officedocument.presentationml.notesSlide+xml"/>
  <Override PartName="/ppt/theme/themeOverride26.xml" ContentType="application/vnd.openxmlformats-officedocument.themeOverride+xml"/>
  <Override PartName="/ppt/notesSlides/notesSlide131.xml" ContentType="application/vnd.openxmlformats-officedocument.presentationml.notesSlide+xml"/>
  <Override PartName="/ppt/notesSlides/notesSlide132.xml" ContentType="application/vnd.openxmlformats-officedocument.presentationml.notesSlide+xml"/>
  <Override PartName="/ppt/notesSlides/notesSlide133.xml" ContentType="application/vnd.openxmlformats-officedocument.presentationml.notesSlide+xml"/>
  <Override PartName="/ppt/notesSlides/notesSlide134.xml" ContentType="application/vnd.openxmlformats-officedocument.presentationml.notesSlide+xml"/>
  <Override PartName="/ppt/theme/themeOverride27.xml" ContentType="application/vnd.openxmlformats-officedocument.themeOverride+xml"/>
  <Override PartName="/ppt/notesSlides/notesSlide135.xml" ContentType="application/vnd.openxmlformats-officedocument.presentationml.notesSlide+xml"/>
  <Override PartName="/ppt/notesSlides/notesSlide136.xml" ContentType="application/vnd.openxmlformats-officedocument.presentationml.notesSlide+xml"/>
  <Override PartName="/ppt/notesSlides/notesSlide137.xml" ContentType="application/vnd.openxmlformats-officedocument.presentationml.notesSlide+xml"/>
  <Override PartName="/ppt/notesSlides/notesSlide138.xml" ContentType="application/vnd.openxmlformats-officedocument.presentationml.notesSlide+xml"/>
  <Override PartName="/ppt/notesSlides/notesSlide139.xml" ContentType="application/vnd.openxmlformats-officedocument.presentationml.notesSlide+xml"/>
  <Override PartName="/ppt/notesSlides/notesSlide140.xml" ContentType="application/vnd.openxmlformats-officedocument.presentationml.notesSlide+xml"/>
  <Override PartName="/ppt/notesSlides/notesSlide141.xml" ContentType="application/vnd.openxmlformats-officedocument.presentationml.notesSlide+xml"/>
  <Override PartName="/ppt/notesSlides/notesSlide142.xml" ContentType="application/vnd.openxmlformats-officedocument.presentationml.notesSlide+xml"/>
  <Override PartName="/ppt/notesSlides/notesSlide143.xml" ContentType="application/vnd.openxmlformats-officedocument.presentationml.notesSlide+xml"/>
  <Override PartName="/ppt/notesSlides/notesSlide144.xml" ContentType="application/vnd.openxmlformats-officedocument.presentationml.notesSlide+xml"/>
  <Override PartName="/ppt/notesSlides/notesSlide145.xml" ContentType="application/vnd.openxmlformats-officedocument.presentationml.notesSlide+xml"/>
  <Override PartName="/ppt/notesSlides/notesSlide146.xml" ContentType="application/vnd.openxmlformats-officedocument.presentationml.notesSlide+xml"/>
  <Override PartName="/ppt/theme/themeOverride28.xml" ContentType="application/vnd.openxmlformats-officedocument.themeOverride+xml"/>
  <Override PartName="/ppt/notesSlides/notesSlide147.xml" ContentType="application/vnd.openxmlformats-officedocument.presentationml.notesSlide+xml"/>
  <Override PartName="/ppt/notesSlides/notesSlide148.xml" ContentType="application/vnd.openxmlformats-officedocument.presentationml.notesSlide+xml"/>
  <Override PartName="/ppt/notesSlides/notesSlide149.xml" ContentType="application/vnd.openxmlformats-officedocument.presentationml.notesSlide+xml"/>
  <Override PartName="/ppt/notesSlides/notesSlide150.xml" ContentType="application/vnd.openxmlformats-officedocument.presentationml.notesSlide+xml"/>
  <Override PartName="/ppt/notesSlides/notesSlide151.xml" ContentType="application/vnd.openxmlformats-officedocument.presentationml.notesSlide+xml"/>
  <Override PartName="/ppt/notesSlides/notesSlide152.xml" ContentType="application/vnd.openxmlformats-officedocument.presentationml.notesSlide+xml"/>
  <Override PartName="/ppt/notesSlides/notesSlide153.xml" ContentType="application/vnd.openxmlformats-officedocument.presentationml.notesSlide+xml"/>
  <Override PartName="/ppt/notesSlides/notesSlide154.xml" ContentType="application/vnd.openxmlformats-officedocument.presentationml.notesSlide+xml"/>
  <Override PartName="/ppt/notesSlides/notesSlide155.xml" ContentType="application/vnd.openxmlformats-officedocument.presentationml.notesSlide+xml"/>
  <Override PartName="/ppt/notesSlides/notesSlide156.xml" ContentType="application/vnd.openxmlformats-officedocument.presentationml.notesSlide+xml"/>
  <Override PartName="/ppt/notesSlides/notesSlide157.xml" ContentType="application/vnd.openxmlformats-officedocument.presentationml.notesSlide+xml"/>
  <Override PartName="/ppt/notesSlides/notesSlide158.xml" ContentType="application/vnd.openxmlformats-officedocument.presentationml.notesSlide+xml"/>
  <Override PartName="/ppt/notesSlides/notesSlide159.xml" ContentType="application/vnd.openxmlformats-officedocument.presentationml.notesSlide+xml"/>
  <Override PartName="/ppt/notesSlides/notesSlide160.xml" ContentType="application/vnd.openxmlformats-officedocument.presentationml.notesSlide+xml"/>
  <Override PartName="/ppt/notesSlides/notesSlide161.xml" ContentType="application/vnd.openxmlformats-officedocument.presentationml.notesSlide+xml"/>
  <Override PartName="/ppt/notesSlides/notesSlide162.xml" ContentType="application/vnd.openxmlformats-officedocument.presentationml.notesSlide+xml"/>
  <Override PartName="/ppt/notesSlides/notesSlide163.xml" ContentType="application/vnd.openxmlformats-officedocument.presentationml.notesSlide+xml"/>
  <Override PartName="/ppt/notesSlides/notesSlide164.xml" ContentType="application/vnd.openxmlformats-officedocument.presentationml.notesSlide+xml"/>
  <Override PartName="/ppt/notesSlides/notesSlide165.xml" ContentType="application/vnd.openxmlformats-officedocument.presentationml.notesSlide+xml"/>
  <Override PartName="/ppt/theme/themeOverride29.xml" ContentType="application/vnd.openxmlformats-officedocument.themeOverride+xml"/>
  <Override PartName="/ppt/notesSlides/notesSlide166.xml" ContentType="application/vnd.openxmlformats-officedocument.presentationml.notesSlide+xml"/>
  <Override PartName="/ppt/notesSlides/notesSlide167.xml" ContentType="application/vnd.openxmlformats-officedocument.presentationml.notesSlide+xml"/>
  <Override PartName="/ppt/notesSlides/notesSlide168.xml" ContentType="application/vnd.openxmlformats-officedocument.presentationml.notesSlide+xml"/>
  <Override PartName="/ppt/notesSlides/notesSlide169.xml" ContentType="application/vnd.openxmlformats-officedocument.presentationml.notesSlide+xml"/>
  <Override PartName="/ppt/notesSlides/notesSlide170.xml" ContentType="application/vnd.openxmlformats-officedocument.presentationml.notesSlide+xml"/>
  <Override PartName="/ppt/notesSlides/notesSlide171.xml" ContentType="application/vnd.openxmlformats-officedocument.presentationml.notesSlide+xml"/>
  <Override PartName="/ppt/notesSlides/notesSlide172.xml" ContentType="application/vnd.openxmlformats-officedocument.presentationml.notesSlide+xml"/>
  <Override PartName="/ppt/notesSlides/notesSlide173.xml" ContentType="application/vnd.openxmlformats-officedocument.presentationml.notesSlide+xml"/>
  <Override PartName="/ppt/notesSlides/notesSlide174.xml" ContentType="application/vnd.openxmlformats-officedocument.presentationml.notesSlide+xml"/>
  <Override PartName="/ppt/notesSlides/notesSlide175.xml" ContentType="application/vnd.openxmlformats-officedocument.presentationml.notesSlide+xml"/>
  <Override PartName="/ppt/notesSlides/notesSlide176.xml" ContentType="application/vnd.openxmlformats-officedocument.presentationml.notesSlide+xml"/>
  <Override PartName="/ppt/notesSlides/notesSlide177.xml" ContentType="application/vnd.openxmlformats-officedocument.presentationml.notesSlide+xml"/>
  <Override PartName="/ppt/notesSlides/notesSlide178.xml" ContentType="application/vnd.openxmlformats-officedocument.presentationml.notesSlide+xml"/>
  <Override PartName="/ppt/theme/themeOverride30.xml" ContentType="application/vnd.openxmlformats-officedocument.themeOverride+xml"/>
  <Override PartName="/ppt/notesSlides/notesSlide179.xml" ContentType="application/vnd.openxmlformats-officedocument.presentationml.notesSlide+xml"/>
  <Override PartName="/ppt/notesSlides/notesSlide180.xml" ContentType="application/vnd.openxmlformats-officedocument.presentationml.notesSlide+xml"/>
  <Override PartName="/ppt/theme/themeOverride31.xml" ContentType="application/vnd.openxmlformats-officedocument.themeOverride+xml"/>
  <Override PartName="/ppt/notesSlides/notesSlide181.xml" ContentType="application/vnd.openxmlformats-officedocument.presentationml.notesSlide+xml"/>
  <Override PartName="/ppt/notesSlides/notesSlide182.xml" ContentType="application/vnd.openxmlformats-officedocument.presentationml.notesSlide+xml"/>
  <Override PartName="/ppt/notesSlides/notesSlide183.xml" ContentType="application/vnd.openxmlformats-officedocument.presentationml.notesSlide+xml"/>
  <Override PartName="/ppt/notesSlides/notesSlide184.xml" ContentType="application/vnd.openxmlformats-officedocument.presentationml.notesSlide+xml"/>
  <Override PartName="/ppt/notesSlides/notesSlide185.xml" ContentType="application/vnd.openxmlformats-officedocument.presentationml.notesSlide+xml"/>
  <Override PartName="/ppt/notesSlides/notesSlide186.xml" ContentType="application/vnd.openxmlformats-officedocument.presentationml.notesSlide+xml"/>
  <Override PartName="/ppt/notesSlides/notesSlide187.xml" ContentType="application/vnd.openxmlformats-officedocument.presentationml.notesSlide+xml"/>
  <Override PartName="/ppt/notesSlides/notesSlide188.xml" ContentType="application/vnd.openxmlformats-officedocument.presentationml.notesSlide+xml"/>
  <Override PartName="/ppt/notesSlides/notesSlide189.xml" ContentType="application/vnd.openxmlformats-officedocument.presentationml.notesSlide+xml"/>
  <Override PartName="/ppt/notesSlides/notesSlide190.xml" ContentType="application/vnd.openxmlformats-officedocument.presentationml.notesSlide+xml"/>
  <Override PartName="/ppt/notesSlides/notesSlide191.xml" ContentType="application/vnd.openxmlformats-officedocument.presentationml.notesSlide+xml"/>
  <Override PartName="/ppt/notesSlides/notesSlide192.xml" ContentType="application/vnd.openxmlformats-officedocument.presentationml.notesSlide+xml"/>
  <Override PartName="/ppt/notesSlides/notesSlide193.xml" ContentType="application/vnd.openxmlformats-officedocument.presentationml.notesSlide+xml"/>
  <Override PartName="/ppt/notesSlides/notesSlide194.xml" ContentType="application/vnd.openxmlformats-officedocument.presentationml.notesSlide+xml"/>
  <Override PartName="/ppt/notesSlides/notesSlide195.xml" ContentType="application/vnd.openxmlformats-officedocument.presentationml.notesSlide+xml"/>
  <Override PartName="/ppt/notesSlides/notesSlide196.xml" ContentType="application/vnd.openxmlformats-officedocument.presentationml.notesSlide+xml"/>
  <Override PartName="/ppt/notesSlides/notesSlide197.xml" ContentType="application/vnd.openxmlformats-officedocument.presentationml.notesSlide+xml"/>
  <Override PartName="/ppt/notesSlides/notesSlide198.xml" ContentType="application/vnd.openxmlformats-officedocument.presentationml.notesSlide+xml"/>
  <Override PartName="/ppt/notesSlides/notesSlide199.xml" ContentType="application/vnd.openxmlformats-officedocument.presentationml.notesSlide+xml"/>
  <Override PartName="/ppt/theme/themeOverride32.xml" ContentType="application/vnd.openxmlformats-officedocument.themeOverride+xml"/>
  <Override PartName="/ppt/notesSlides/notesSlide200.xml" ContentType="application/vnd.openxmlformats-officedocument.presentationml.notesSlide+xml"/>
  <Override PartName="/ppt/theme/themeOverride33.xml" ContentType="application/vnd.openxmlformats-officedocument.themeOverride+xml"/>
  <Override PartName="/ppt/notesSlides/notesSlide201.xml" ContentType="application/vnd.openxmlformats-officedocument.presentationml.notesSlide+xml"/>
  <Override PartName="/ppt/notesSlides/notesSlide202.xml" ContentType="application/vnd.openxmlformats-officedocument.presentationml.notesSlide+xml"/>
  <Override PartName="/ppt/notesSlides/notesSlide203.xml" ContentType="application/vnd.openxmlformats-officedocument.presentationml.notesSlide+xml"/>
  <Override PartName="/ppt/notesSlides/notesSlide204.xml" ContentType="application/vnd.openxmlformats-officedocument.presentationml.notesSlide+xml"/>
  <Override PartName="/ppt/notesSlides/notesSlide205.xml" ContentType="application/vnd.openxmlformats-officedocument.presentationml.notesSlide+xml"/>
  <Override PartName="/ppt/notesSlides/notesSlide206.xml" ContentType="application/vnd.openxmlformats-officedocument.presentationml.notesSlide+xml"/>
  <Override PartName="/ppt/notesSlides/notesSlide207.xml" ContentType="application/vnd.openxmlformats-officedocument.presentationml.notesSlide+xml"/>
  <Override PartName="/ppt/notesSlides/notesSlide208.xml" ContentType="application/vnd.openxmlformats-officedocument.presentationml.notesSlide+xml"/>
  <Override PartName="/ppt/notesSlides/notesSlide209.xml" ContentType="application/vnd.openxmlformats-officedocument.presentationml.notesSlide+xml"/>
  <Override PartName="/ppt/notesSlides/notesSlide210.xml" ContentType="application/vnd.openxmlformats-officedocument.presentationml.notesSlide+xml"/>
  <Override PartName="/ppt/notesSlides/notesSlide211.xml" ContentType="application/vnd.openxmlformats-officedocument.presentationml.notesSlide+xml"/>
  <Override PartName="/ppt/notesSlides/notesSlide212.xml" ContentType="application/vnd.openxmlformats-officedocument.presentationml.notesSlide+xml"/>
  <Override PartName="/ppt/notesSlides/notesSlide213.xml" ContentType="application/vnd.openxmlformats-officedocument.presentationml.notesSlide+xml"/>
  <Override PartName="/ppt/notesSlides/notesSlide214.xml" ContentType="application/vnd.openxmlformats-officedocument.presentationml.notesSlide+xml"/>
  <Override PartName="/ppt/notesSlides/notesSlide215.xml" ContentType="application/vnd.openxmlformats-officedocument.presentationml.notesSlide+xml"/>
  <Override PartName="/ppt/notesSlides/notesSlide216.xml" ContentType="application/vnd.openxmlformats-officedocument.presentationml.notesSlide+xml"/>
  <Override PartName="/ppt/notesSlides/notesSlide217.xml" ContentType="application/vnd.openxmlformats-officedocument.presentationml.notesSlide+xml"/>
  <Override PartName="/ppt/notesSlides/notesSlide218.xml" ContentType="application/vnd.openxmlformats-officedocument.presentationml.notesSlide+xml"/>
  <Override PartName="/ppt/theme/themeOverride34.xml" ContentType="application/vnd.openxmlformats-officedocument.themeOverride+xml"/>
  <Override PartName="/ppt/notesSlides/notesSlide219.xml" ContentType="application/vnd.openxmlformats-officedocument.presentationml.notesSlide+xml"/>
  <Override PartName="/ppt/notesSlides/notesSlide220.xml" ContentType="application/vnd.openxmlformats-officedocument.presentationml.notesSlide+xml"/>
  <Override PartName="/ppt/notesSlides/notesSlide221.xml" ContentType="application/vnd.openxmlformats-officedocument.presentationml.notesSlide+xml"/>
  <Override PartName="/ppt/notesSlides/notesSlide222.xml" ContentType="application/vnd.openxmlformats-officedocument.presentationml.notesSlide+xml"/>
  <Override PartName="/ppt/notesSlides/notesSlide223.xml" ContentType="application/vnd.openxmlformats-officedocument.presentationml.notesSlide+xml"/>
  <Override PartName="/ppt/notesSlides/notesSlide224.xml" ContentType="application/vnd.openxmlformats-officedocument.presentationml.notesSlide+xml"/>
  <Override PartName="/ppt/notesSlides/notesSlide225.xml" ContentType="application/vnd.openxmlformats-officedocument.presentationml.notesSlide+xml"/>
  <Override PartName="/ppt/notesSlides/notesSlide226.xml" ContentType="application/vnd.openxmlformats-officedocument.presentationml.notesSlide+xml"/>
  <Override PartName="/ppt/notesSlides/notesSlide227.xml" ContentType="application/vnd.openxmlformats-officedocument.presentationml.notesSlide+xml"/>
  <Override PartName="/ppt/notesSlides/notesSlide228.xml" ContentType="application/vnd.openxmlformats-officedocument.presentationml.notesSlide+xml"/>
  <Override PartName="/ppt/notesSlides/notesSlide229.xml" ContentType="application/vnd.openxmlformats-officedocument.presentationml.notesSlide+xml"/>
  <Override PartName="/ppt/notesSlides/notesSlide230.xml" ContentType="application/vnd.openxmlformats-officedocument.presentationml.notesSlide+xml"/>
  <Override PartName="/ppt/notesSlides/notesSlide231.xml" ContentType="application/vnd.openxmlformats-officedocument.presentationml.notesSlide+xml"/>
  <Override PartName="/ppt/notesSlides/notesSlide232.xml" ContentType="application/vnd.openxmlformats-officedocument.presentationml.notesSlide+xml"/>
  <Override PartName="/ppt/notesSlides/notesSlide233.xml" ContentType="application/vnd.openxmlformats-officedocument.presentationml.notesSlide+xml"/>
  <Override PartName="/ppt/notesSlides/notesSlide234.xml" ContentType="application/vnd.openxmlformats-officedocument.presentationml.notesSlide+xml"/>
  <Override PartName="/ppt/notesSlides/notesSlide235.xml" ContentType="application/vnd.openxmlformats-officedocument.presentationml.notesSlide+xml"/>
  <Override PartName="/ppt/notesSlides/notesSlide236.xml" ContentType="application/vnd.openxmlformats-officedocument.presentationml.notesSlide+xml"/>
  <Override PartName="/ppt/notesSlides/notesSlide237.xml" ContentType="application/vnd.openxmlformats-officedocument.presentationml.notesSlide+xml"/>
  <Override PartName="/ppt/notesSlides/notesSlide238.xml" ContentType="application/vnd.openxmlformats-officedocument.presentationml.notesSlide+xml"/>
  <Override PartName="/ppt/theme/themeOverride35.xml" ContentType="application/vnd.openxmlformats-officedocument.themeOverride+xml"/>
  <Override PartName="/ppt/notesSlides/notesSlide239.xml" ContentType="application/vnd.openxmlformats-officedocument.presentationml.notesSlide+xml"/>
  <Override PartName="/ppt/notesSlides/notesSlide240.xml" ContentType="application/vnd.openxmlformats-officedocument.presentationml.notesSlide+xml"/>
  <Override PartName="/ppt/notesSlides/notesSlide241.xml" ContentType="application/vnd.openxmlformats-officedocument.presentationml.notesSlide+xml"/>
  <Override PartName="/ppt/notesSlides/notesSlide242.xml" ContentType="application/vnd.openxmlformats-officedocument.presentationml.notesSlide+xml"/>
  <Override PartName="/ppt/notesSlides/notesSlide243.xml" ContentType="application/vnd.openxmlformats-officedocument.presentationml.notesSlide+xml"/>
  <Override PartName="/ppt/notesSlides/notesSlide244.xml" ContentType="application/vnd.openxmlformats-officedocument.presentationml.notesSlide+xml"/>
  <Override PartName="/ppt/notesSlides/notesSlide245.xml" ContentType="application/vnd.openxmlformats-officedocument.presentationml.notesSlide+xml"/>
  <Override PartName="/ppt/notesSlides/notesSlide246.xml" ContentType="application/vnd.openxmlformats-officedocument.presentationml.notesSlide+xml"/>
  <Override PartName="/ppt/notesSlides/notesSlide247.xml" ContentType="application/vnd.openxmlformats-officedocument.presentationml.notesSlide+xml"/>
  <Override PartName="/ppt/notesSlides/notesSlide248.xml" ContentType="application/vnd.openxmlformats-officedocument.presentationml.notesSlide+xml"/>
  <Override PartName="/ppt/notesSlides/notesSlide249.xml" ContentType="application/vnd.openxmlformats-officedocument.presentationml.notesSlide+xml"/>
  <Override PartName="/ppt/notesSlides/notesSlide250.xml" ContentType="application/vnd.openxmlformats-officedocument.presentationml.notesSlide+xml"/>
  <Override PartName="/ppt/theme/themeOverride36.xml" ContentType="application/vnd.openxmlformats-officedocument.themeOverride+xml"/>
  <Override PartName="/ppt/notesSlides/notesSlide251.xml" ContentType="application/vnd.openxmlformats-officedocument.presentationml.notesSlide+xml"/>
  <Override PartName="/ppt/theme/themeOverride37.xml" ContentType="application/vnd.openxmlformats-officedocument.themeOverride+xml"/>
  <Override PartName="/ppt/notesSlides/notesSlide252.xml" ContentType="application/vnd.openxmlformats-officedocument.presentationml.notesSlide+xml"/>
  <Override PartName="/ppt/theme/themeOverride38.xml" ContentType="application/vnd.openxmlformats-officedocument.themeOverride+xml"/>
  <Override PartName="/ppt/theme/themeOverride39.xml" ContentType="application/vnd.openxmlformats-officedocument.themeOverride+xml"/>
  <Override PartName="/ppt/notesSlides/notesSlide253.xml" ContentType="application/vnd.openxmlformats-officedocument.presentationml.notesSlide+xml"/>
  <Override PartName="/ppt/notesSlides/notesSlide254.xml" ContentType="application/vnd.openxmlformats-officedocument.presentationml.notesSlide+xml"/>
  <Override PartName="/ppt/notesSlides/notesSlide255.xml" ContentType="application/vnd.openxmlformats-officedocument.presentationml.notesSlide+xml"/>
  <Override PartName="/ppt/notesSlides/notesSlide256.xml" ContentType="application/vnd.openxmlformats-officedocument.presentationml.notesSlide+xml"/>
  <Override PartName="/ppt/notesSlides/notesSlide257.xml" ContentType="application/vnd.openxmlformats-officedocument.presentationml.notesSlide+xml"/>
  <Override PartName="/ppt/notesSlides/notesSlide258.xml" ContentType="application/vnd.openxmlformats-officedocument.presentationml.notesSlide+xml"/>
  <Override PartName="/ppt/notesSlides/notesSlide259.xml" ContentType="application/vnd.openxmlformats-officedocument.presentationml.notesSlide+xml"/>
  <Override PartName="/ppt/notesSlides/notesSlide260.xml" ContentType="application/vnd.openxmlformats-officedocument.presentationml.notesSlide+xml"/>
  <Override PartName="/ppt/notesSlides/notesSlide261.xml" ContentType="application/vnd.openxmlformats-officedocument.presentationml.notesSlide+xml"/>
  <Override PartName="/ppt/theme/themeOverride40.xml" ContentType="application/vnd.openxmlformats-officedocument.themeOverride+xml"/>
  <Override PartName="/ppt/notesSlides/notesSlide262.xml" ContentType="application/vnd.openxmlformats-officedocument.presentationml.notesSlide+xml"/>
  <Override PartName="/ppt/notesSlides/notesSlide263.xml" ContentType="application/vnd.openxmlformats-officedocument.presentationml.notesSlide+xml"/>
  <Override PartName="/ppt/notesSlides/notesSlide264.xml" ContentType="application/vnd.openxmlformats-officedocument.presentationml.notesSlide+xml"/>
  <Override PartName="/ppt/notesSlides/notesSlide265.xml" ContentType="application/vnd.openxmlformats-officedocument.presentationml.notesSlide+xml"/>
  <Override PartName="/ppt/theme/themeOverride41.xml" ContentType="application/vnd.openxmlformats-officedocument.themeOverride+xml"/>
  <Override PartName="/ppt/notesSlides/notesSlide266.xml" ContentType="application/vnd.openxmlformats-officedocument.presentationml.notesSlide+xml"/>
  <Override PartName="/ppt/notesSlides/notesSlide267.xml" ContentType="application/vnd.openxmlformats-officedocument.presentationml.notesSlide+xml"/>
  <Override PartName="/ppt/notesSlides/notesSlide268.xml" ContentType="application/vnd.openxmlformats-officedocument.presentationml.notesSlide+xml"/>
  <Override PartName="/ppt/notesSlides/notesSlide269.xml" ContentType="application/vnd.openxmlformats-officedocument.presentationml.notesSlide+xml"/>
  <Override PartName="/ppt/notesSlides/notesSlide270.xml" ContentType="application/vnd.openxmlformats-officedocument.presentationml.notesSlide+xml"/>
  <Override PartName="/ppt/notesSlides/notesSlide271.xml" ContentType="application/vnd.openxmlformats-officedocument.presentationml.notesSlide+xml"/>
  <Override PartName="/ppt/notesSlides/notesSlide272.xml" ContentType="application/vnd.openxmlformats-officedocument.presentationml.notesSlide+xml"/>
  <Override PartName="/ppt/notesSlides/notesSlide273.xml" ContentType="application/vnd.openxmlformats-officedocument.presentationml.notesSlide+xml"/>
  <Override PartName="/ppt/notesSlides/notesSlide274.xml" ContentType="application/vnd.openxmlformats-officedocument.presentationml.notesSlide+xml"/>
  <Override PartName="/ppt/notesSlides/notesSlide275.xml" ContentType="application/vnd.openxmlformats-officedocument.presentationml.notesSlide+xml"/>
  <Override PartName="/ppt/notesSlides/notesSlide276.xml" ContentType="application/vnd.openxmlformats-officedocument.presentationml.notesSlide+xml"/>
  <Override PartName="/ppt/notesSlides/notesSlide277.xml" ContentType="application/vnd.openxmlformats-officedocument.presentationml.notesSlide+xml"/>
  <Override PartName="/ppt/notesSlides/notesSlide278.xml" ContentType="application/vnd.openxmlformats-officedocument.presentationml.notesSlide+xml"/>
  <Override PartName="/ppt/notesSlides/notesSlide279.xml" ContentType="application/vnd.openxmlformats-officedocument.presentationml.notesSlide+xml"/>
  <Override PartName="/ppt/notesSlides/notesSlide280.xml" ContentType="application/vnd.openxmlformats-officedocument.presentationml.notesSlide+xml"/>
  <Override PartName="/ppt/theme/themeOverride42.xml" ContentType="application/vnd.openxmlformats-officedocument.themeOverride+xml"/>
  <Override PartName="/ppt/notesSlides/notesSlide281.xml" ContentType="application/vnd.openxmlformats-officedocument.presentationml.notesSlide+xml"/>
  <Override PartName="/ppt/theme/themeOverride43.xml" ContentType="application/vnd.openxmlformats-officedocument.themeOverride+xml"/>
  <Override PartName="/ppt/notesSlides/notesSlide282.xml" ContentType="application/vnd.openxmlformats-officedocument.presentationml.notesSlide+xml"/>
  <Override PartName="/ppt/notesSlides/notesSlide283.xml" ContentType="application/vnd.openxmlformats-officedocument.presentationml.notesSlide+xml"/>
  <Override PartName="/ppt/notesSlides/notesSlide284.xml" ContentType="application/vnd.openxmlformats-officedocument.presentationml.notesSlide+xml"/>
  <Override PartName="/ppt/notesSlides/notesSlide285.xml" ContentType="application/vnd.openxmlformats-officedocument.presentationml.notesSlide+xml"/>
  <Override PartName="/ppt/notesSlides/notesSlide286.xml" ContentType="application/vnd.openxmlformats-officedocument.presentationml.notesSlide+xml"/>
  <Override PartName="/ppt/notesSlides/notesSlide287.xml" ContentType="application/vnd.openxmlformats-officedocument.presentationml.notesSlide+xml"/>
  <Override PartName="/ppt/theme/themeOverride44.xml" ContentType="application/vnd.openxmlformats-officedocument.themeOverride+xml"/>
  <Override PartName="/ppt/notesSlides/notesSlide288.xml" ContentType="application/vnd.openxmlformats-officedocument.presentationml.notesSlide+xml"/>
  <Override PartName="/ppt/notesSlides/notesSlide289.xml" ContentType="application/vnd.openxmlformats-officedocument.presentationml.notesSlide+xml"/>
  <Override PartName="/ppt/theme/themeOverride45.xml" ContentType="application/vnd.openxmlformats-officedocument.themeOverride+xml"/>
  <Override PartName="/ppt/notesSlides/notesSlide290.xml" ContentType="application/vnd.openxmlformats-officedocument.presentationml.notesSlide+xml"/>
  <Override PartName="/ppt/notesSlides/notesSlide291.xml" ContentType="application/vnd.openxmlformats-officedocument.presentationml.notesSlide+xml"/>
  <Override PartName="/ppt/notesSlides/notesSlide292.xml" ContentType="application/vnd.openxmlformats-officedocument.presentationml.notesSlide+xml"/>
  <Override PartName="/ppt/theme/themeOverride46.xml" ContentType="application/vnd.openxmlformats-officedocument.themeOverride+xml"/>
  <Override PartName="/ppt/notesSlides/notesSlide293.xml" ContentType="application/vnd.openxmlformats-officedocument.presentationml.notesSlide+xml"/>
  <Override PartName="/ppt/notesSlides/notesSlide294.xml" ContentType="application/vnd.openxmlformats-officedocument.presentationml.notesSlide+xml"/>
  <Override PartName="/ppt/notesSlides/notesSlide295.xml" ContentType="application/vnd.openxmlformats-officedocument.presentationml.notesSlide+xml"/>
  <Override PartName="/ppt/notesSlides/notesSlide296.xml" ContentType="application/vnd.openxmlformats-officedocument.presentationml.notesSlide+xml"/>
  <Override PartName="/ppt/notesSlides/notesSlide297.xml" ContentType="application/vnd.openxmlformats-officedocument.presentationml.notesSlide+xml"/>
  <Override PartName="/ppt/notesSlides/notesSlide298.xml" ContentType="application/vnd.openxmlformats-officedocument.presentationml.notesSlide+xml"/>
  <Override PartName="/ppt/notesSlides/notesSlide299.xml" ContentType="application/vnd.openxmlformats-officedocument.presentationml.notesSlide+xml"/>
  <Override PartName="/ppt/notesSlides/notesSlide300.xml" ContentType="application/vnd.openxmlformats-officedocument.presentationml.notesSlide+xml"/>
  <Override PartName="/ppt/notesSlides/notesSlide301.xml" ContentType="application/vnd.openxmlformats-officedocument.presentationml.notesSlide+xml"/>
  <Override PartName="/ppt/notesSlides/notesSlide302.xml" ContentType="application/vnd.openxmlformats-officedocument.presentationml.notesSlide+xml"/>
  <Override PartName="/ppt/theme/themeOverride47.xml" ContentType="application/vnd.openxmlformats-officedocument.themeOverride+xml"/>
  <Override PartName="/ppt/notesSlides/notesSlide303.xml" ContentType="application/vnd.openxmlformats-officedocument.presentationml.notesSlide+xml"/>
  <Override PartName="/ppt/notesSlides/notesSlide304.xml" ContentType="application/vnd.openxmlformats-officedocument.presentationml.notesSlide+xml"/>
  <Override PartName="/ppt/notesSlides/notesSlide305.xml" ContentType="application/vnd.openxmlformats-officedocument.presentationml.notesSlide+xml"/>
  <Override PartName="/ppt/notesSlides/notesSlide306.xml" ContentType="application/vnd.openxmlformats-officedocument.presentationml.notesSlide+xml"/>
  <Override PartName="/ppt/notesSlides/notesSlide307.xml" ContentType="application/vnd.openxmlformats-officedocument.presentationml.notesSlide+xml"/>
  <Override PartName="/ppt/notesSlides/notesSlide308.xml" ContentType="application/vnd.openxmlformats-officedocument.presentationml.notesSlide+xml"/>
  <Override PartName="/ppt/notesSlides/notesSlide309.xml" ContentType="application/vnd.openxmlformats-officedocument.presentationml.notesSlide+xml"/>
  <Override PartName="/ppt/notesSlides/notesSlide310.xml" ContentType="application/vnd.openxmlformats-officedocument.presentationml.notesSlide+xml"/>
  <Override PartName="/ppt/notesSlides/notesSlide311.xml" ContentType="application/vnd.openxmlformats-officedocument.presentationml.notesSlide+xml"/>
  <Override PartName="/ppt/theme/themeOverride48.xml" ContentType="application/vnd.openxmlformats-officedocument.themeOverride+xml"/>
  <Override PartName="/ppt/notesSlides/notesSlide312.xml" ContentType="application/vnd.openxmlformats-officedocument.presentationml.notesSlide+xml"/>
  <Override PartName="/ppt/notesSlides/notesSlide313.xml" ContentType="application/vnd.openxmlformats-officedocument.presentationml.notesSlide+xml"/>
  <Override PartName="/ppt/notesSlides/notesSlide314.xml" ContentType="application/vnd.openxmlformats-officedocument.presentationml.notesSlide+xml"/>
  <Override PartName="/ppt/notesSlides/notesSlide315.xml" ContentType="application/vnd.openxmlformats-officedocument.presentationml.notesSlide+xml"/>
  <Override PartName="/ppt/notesSlides/notesSlide316.xml" ContentType="application/vnd.openxmlformats-officedocument.presentationml.notesSlide+xml"/>
  <Override PartName="/ppt/notesSlides/notesSlide317.xml" ContentType="application/vnd.openxmlformats-officedocument.presentationml.notesSlide+xml"/>
  <Override PartName="/ppt/notesSlides/notesSlide318.xml" ContentType="application/vnd.openxmlformats-officedocument.presentationml.notesSlide+xml"/>
  <Override PartName="/ppt/notesSlides/notesSlide319.xml" ContentType="application/vnd.openxmlformats-officedocument.presentationml.notesSlide+xml"/>
  <Override PartName="/ppt/notesSlides/notesSlide320.xml" ContentType="application/vnd.openxmlformats-officedocument.presentationml.notesSlide+xml"/>
  <Override PartName="/ppt/notesSlides/notesSlide321.xml" ContentType="application/vnd.openxmlformats-officedocument.presentationml.notesSlide+xml"/>
  <Override PartName="/ppt/notesSlides/notesSlide322.xml" ContentType="application/vnd.openxmlformats-officedocument.presentationml.notesSlide+xml"/>
  <Override PartName="/ppt/notesSlides/notesSlide323.xml" ContentType="application/vnd.openxmlformats-officedocument.presentationml.notesSlide+xml"/>
  <Override PartName="/ppt/theme/themeOverride49.xml" ContentType="application/vnd.openxmlformats-officedocument.themeOverride+xml"/>
  <Override PartName="/ppt/notesSlides/notesSlide324.xml" ContentType="application/vnd.openxmlformats-officedocument.presentationml.notesSlide+xml"/>
  <Override PartName="/ppt/notesSlides/notesSlide325.xml" ContentType="application/vnd.openxmlformats-officedocument.presentationml.notesSlide+xml"/>
  <Override PartName="/ppt/notesSlides/notesSlide326.xml" ContentType="application/vnd.openxmlformats-officedocument.presentationml.notesSlide+xml"/>
  <Override PartName="/ppt/notesSlides/notesSlide327.xml" ContentType="application/vnd.openxmlformats-officedocument.presentationml.notesSlide+xml"/>
  <Override PartName="/ppt/notesSlides/notesSlide328.xml" ContentType="application/vnd.openxmlformats-officedocument.presentationml.notesSlide+xml"/>
  <Override PartName="/ppt/notesSlides/notesSlide329.xml" ContentType="application/vnd.openxmlformats-officedocument.presentationml.notesSlide+xml"/>
  <Override PartName="/ppt/theme/themeOverride50.xml" ContentType="application/vnd.openxmlformats-officedocument.themeOverride+xml"/>
  <Override PartName="/ppt/notesSlides/notesSlide330.xml" ContentType="application/vnd.openxmlformats-officedocument.presentationml.notesSlide+xml"/>
  <Override PartName="/ppt/notesSlides/notesSlide331.xml" ContentType="application/vnd.openxmlformats-officedocument.presentationml.notesSlide+xml"/>
  <Override PartName="/ppt/notesSlides/notesSlide332.xml" ContentType="application/vnd.openxmlformats-officedocument.presentationml.notesSlide+xml"/>
  <Override PartName="/ppt/notesSlides/notesSlide333.xml" ContentType="application/vnd.openxmlformats-officedocument.presentationml.notesSlide+xml"/>
  <Override PartName="/ppt/notesSlides/notesSlide334.xml" ContentType="application/vnd.openxmlformats-officedocument.presentationml.notesSlide+xml"/>
  <Override PartName="/ppt/notesSlides/notesSlide335.xml" ContentType="application/vnd.openxmlformats-officedocument.presentationml.notesSlide+xml"/>
  <Override PartName="/ppt/notesSlides/notesSlide336.xml" ContentType="application/vnd.openxmlformats-officedocument.presentationml.notesSlide+xml"/>
  <Override PartName="/ppt/notesSlides/notesSlide337.xml" ContentType="application/vnd.openxmlformats-officedocument.presentationml.notesSlide+xml"/>
  <Override PartName="/ppt/notesSlides/notesSlide338.xml" ContentType="application/vnd.openxmlformats-officedocument.presentationml.notesSlide+xml"/>
  <Override PartName="/ppt/notesSlides/notesSlide339.xml" ContentType="application/vnd.openxmlformats-officedocument.presentationml.notesSlide+xml"/>
  <Override PartName="/ppt/notesSlides/notesSlide340.xml" ContentType="application/vnd.openxmlformats-officedocument.presentationml.notesSlide+xml"/>
  <Override PartName="/ppt/notesSlides/notesSlide341.xml" ContentType="application/vnd.openxmlformats-officedocument.presentationml.notesSlide+xml"/>
  <Override PartName="/ppt/notesSlides/notesSlide342.xml" ContentType="application/vnd.openxmlformats-officedocument.presentationml.notesSlide+xml"/>
  <Override PartName="/ppt/notesSlides/notesSlide343.xml" ContentType="application/vnd.openxmlformats-officedocument.presentationml.notesSlide+xml"/>
  <Override PartName="/ppt/notesSlides/notesSlide344.xml" ContentType="application/vnd.openxmlformats-officedocument.presentationml.notesSlide+xml"/>
  <Override PartName="/ppt/notesSlides/notesSlide345.xml" ContentType="application/vnd.openxmlformats-officedocument.presentationml.notesSlide+xml"/>
  <Override PartName="/ppt/notesSlides/notesSlide346.xml" ContentType="application/vnd.openxmlformats-officedocument.presentationml.notesSlide+xml"/>
  <Override PartName="/ppt/notesSlides/notesSlide347.xml" ContentType="application/vnd.openxmlformats-officedocument.presentationml.notesSlide+xml"/>
  <Override PartName="/ppt/theme/themeOverride51.xml" ContentType="application/vnd.openxmlformats-officedocument.themeOverride+xml"/>
  <Override PartName="/ppt/notesSlides/notesSlide348.xml" ContentType="application/vnd.openxmlformats-officedocument.presentationml.notesSlide+xml"/>
  <Override PartName="/ppt/notesSlides/notesSlide349.xml" ContentType="application/vnd.openxmlformats-officedocument.presentationml.notesSlide+xml"/>
  <Override PartName="/ppt/notesSlides/notesSlide350.xml" ContentType="application/vnd.openxmlformats-officedocument.presentationml.notesSlide+xml"/>
  <Override PartName="/ppt/notesSlides/notesSlide351.xml" ContentType="application/vnd.openxmlformats-officedocument.presentationml.notesSlide+xml"/>
  <Override PartName="/ppt/notesSlides/notesSlide352.xml" ContentType="application/vnd.openxmlformats-officedocument.presentationml.notesSlide+xml"/>
  <Override PartName="/ppt/notesSlides/notesSlide353.xml" ContentType="application/vnd.openxmlformats-officedocument.presentationml.notesSlide+xml"/>
  <Override PartName="/ppt/notesSlides/notesSlide354.xml" ContentType="application/vnd.openxmlformats-officedocument.presentationml.notesSlide+xml"/>
  <Override PartName="/ppt/notesSlides/notesSlide355.xml" ContentType="application/vnd.openxmlformats-officedocument.presentationml.notesSlide+xml"/>
  <Override PartName="/ppt/notesSlides/notesSlide356.xml" ContentType="application/vnd.openxmlformats-officedocument.presentationml.notesSlide+xml"/>
  <Override PartName="/ppt/notesSlides/notesSlide357.xml" ContentType="application/vnd.openxmlformats-officedocument.presentationml.notesSlide+xml"/>
  <Override PartName="/ppt/notesSlides/notesSlide358.xml" ContentType="application/vnd.openxmlformats-officedocument.presentationml.notesSlide+xml"/>
  <Override PartName="/ppt/notesSlides/notesSlide359.xml" ContentType="application/vnd.openxmlformats-officedocument.presentationml.notesSlide+xml"/>
  <Override PartName="/ppt/notesSlides/notesSlide360.xml" ContentType="application/vnd.openxmlformats-officedocument.presentationml.notesSlide+xml"/>
  <Override PartName="/ppt/notesSlides/notesSlide361.xml" ContentType="application/vnd.openxmlformats-officedocument.presentationml.notesSlide+xml"/>
  <Override PartName="/ppt/notesSlides/notesSlide362.xml" ContentType="application/vnd.openxmlformats-officedocument.presentationml.notesSlide+xml"/>
  <Override PartName="/ppt/notesSlides/notesSlide363.xml" ContentType="application/vnd.openxmlformats-officedocument.presentationml.notesSlide+xml"/>
  <Override PartName="/ppt/notesSlides/notesSlide364.xml" ContentType="application/vnd.openxmlformats-officedocument.presentationml.notesSlide+xml"/>
  <Override PartName="/ppt/notesSlides/notesSlide365.xml" ContentType="application/vnd.openxmlformats-officedocument.presentationml.notesSlide+xml"/>
  <Override PartName="/ppt/theme/themeOverride52.xml" ContentType="application/vnd.openxmlformats-officedocument.themeOverride+xml"/>
  <Override PartName="/ppt/notesSlides/notesSlide366.xml" ContentType="application/vnd.openxmlformats-officedocument.presentationml.notesSlide+xml"/>
  <Override PartName="/ppt/notesSlides/notesSlide367.xml" ContentType="application/vnd.openxmlformats-officedocument.presentationml.notesSlide+xml"/>
  <Override PartName="/ppt/notesSlides/notesSlide368.xml" ContentType="application/vnd.openxmlformats-officedocument.presentationml.notesSlide+xml"/>
  <Override PartName="/ppt/notesSlides/notesSlide369.xml" ContentType="application/vnd.openxmlformats-officedocument.presentationml.notesSlide+xml"/>
  <Override PartName="/ppt/notesSlides/notesSlide370.xml" ContentType="application/vnd.openxmlformats-officedocument.presentationml.notesSlide+xml"/>
  <Override PartName="/ppt/notesSlides/notesSlide371.xml" ContentType="application/vnd.openxmlformats-officedocument.presentationml.notesSlide+xml"/>
  <Override PartName="/ppt/notesSlides/notesSlide372.xml" ContentType="application/vnd.openxmlformats-officedocument.presentationml.notesSlide+xml"/>
  <Override PartName="/ppt/notesSlides/notesSlide373.xml" ContentType="application/vnd.openxmlformats-officedocument.presentationml.notesSlide+xml"/>
  <Override PartName="/ppt/notesSlides/notesSlide374.xml" ContentType="application/vnd.openxmlformats-officedocument.presentationml.notesSlide+xml"/>
  <Override PartName="/ppt/notesSlides/notesSlide375.xml" ContentType="application/vnd.openxmlformats-officedocument.presentationml.notesSlide+xml"/>
  <Override PartName="/ppt/notesSlides/notesSlide376.xml" ContentType="application/vnd.openxmlformats-officedocument.presentationml.notesSlide+xml"/>
  <Override PartName="/ppt/notesSlides/notesSlide377.xml" ContentType="application/vnd.openxmlformats-officedocument.presentationml.notesSlide+xml"/>
  <Override PartName="/ppt/theme/themeOverride53.xml" ContentType="application/vnd.openxmlformats-officedocument.themeOverride+xml"/>
  <Override PartName="/ppt/notesSlides/notesSlide378.xml" ContentType="application/vnd.openxmlformats-officedocument.presentationml.notesSlide+xml"/>
  <Override PartName="/ppt/theme/themeOverride54.xml" ContentType="application/vnd.openxmlformats-officedocument.themeOverride+xml"/>
  <Override PartName="/ppt/notesSlides/notesSlide379.xml" ContentType="application/vnd.openxmlformats-officedocument.presentationml.notesSlide+xml"/>
  <Override PartName="/ppt/theme/themeOverride55.xml" ContentType="application/vnd.openxmlformats-officedocument.themeOverride+xml"/>
  <Override PartName="/ppt/notesSlides/notesSlide380.xml" ContentType="application/vnd.openxmlformats-officedocument.presentationml.notesSlide+xml"/>
  <Override PartName="/ppt/theme/themeOverride56.xml" ContentType="application/vnd.openxmlformats-officedocument.themeOverride+xml"/>
  <Override PartName="/ppt/notesSlides/notesSlide381.xml" ContentType="application/vnd.openxmlformats-officedocument.presentationml.notesSlide+xml"/>
  <Override PartName="/ppt/notesSlides/notesSlide382.xml" ContentType="application/vnd.openxmlformats-officedocument.presentationml.notesSlide+xml"/>
  <Override PartName="/ppt/notesSlides/notesSlide383.xml" ContentType="application/vnd.openxmlformats-officedocument.presentationml.notesSlide+xml"/>
  <Override PartName="/ppt/notesSlides/notesSlide384.xml" ContentType="application/vnd.openxmlformats-officedocument.presentationml.notesSlide+xml"/>
  <Override PartName="/ppt/notesSlides/notesSlide385.xml" ContentType="application/vnd.openxmlformats-officedocument.presentationml.notesSlide+xml"/>
  <Override PartName="/ppt/notesSlides/notesSlide386.xml" ContentType="application/vnd.openxmlformats-officedocument.presentationml.notesSlide+xml"/>
  <Override PartName="/ppt/notesSlides/notesSlide387.xml" ContentType="application/vnd.openxmlformats-officedocument.presentationml.notesSlide+xml"/>
  <Override PartName="/ppt/notesSlides/notesSlide388.xml" ContentType="application/vnd.openxmlformats-officedocument.presentationml.notesSlide+xml"/>
  <Override PartName="/ppt/notesSlides/notesSlide389.xml" ContentType="application/vnd.openxmlformats-officedocument.presentationml.notesSlide+xml"/>
  <Override PartName="/ppt/theme/themeOverride57.xml" ContentType="application/vnd.openxmlformats-officedocument.themeOverride+xml"/>
  <Override PartName="/ppt/notesSlides/notesSlide390.xml" ContentType="application/vnd.openxmlformats-officedocument.presentationml.notesSlide+xml"/>
  <Override PartName="/ppt/notesSlides/notesSlide391.xml" ContentType="application/vnd.openxmlformats-officedocument.presentationml.notesSlide+xml"/>
  <Override PartName="/ppt/theme/themeOverride58.xml" ContentType="application/vnd.openxmlformats-officedocument.themeOverride+xml"/>
  <Override PartName="/ppt/notesSlides/notesSlide392.xml" ContentType="application/vnd.openxmlformats-officedocument.presentationml.notesSlide+xml"/>
  <Override PartName="/ppt/notesSlides/notesSlide393.xml" ContentType="application/vnd.openxmlformats-officedocument.presentationml.notesSlide+xml"/>
  <Override PartName="/ppt/notesSlides/notesSlide394.xml" ContentType="application/vnd.openxmlformats-officedocument.presentationml.notesSlide+xml"/>
  <Override PartName="/ppt/notesSlides/notesSlide395.xml" ContentType="application/vnd.openxmlformats-officedocument.presentationml.notesSlide+xml"/>
  <Override PartName="/ppt/notesSlides/notesSlide396.xml" ContentType="application/vnd.openxmlformats-officedocument.presentationml.notesSlide+xml"/>
  <Override PartName="/ppt/notesSlides/notesSlide397.xml" ContentType="application/vnd.openxmlformats-officedocument.presentationml.notesSlide+xml"/>
  <Override PartName="/ppt/theme/themeOverride59.xml" ContentType="application/vnd.openxmlformats-officedocument.themeOverride+xml"/>
  <Override PartName="/ppt/notesSlides/notesSlide398.xml" ContentType="application/vnd.openxmlformats-officedocument.presentationml.notesSlide+xml"/>
  <Override PartName="/ppt/notesSlides/notesSlide399.xml" ContentType="application/vnd.openxmlformats-officedocument.presentationml.notesSlide+xml"/>
  <Override PartName="/ppt/charts/chart1.xml" ContentType="application/vnd.openxmlformats-officedocument.drawingml.chart+xml"/>
  <Override PartName="/ppt/theme/themeOverride60.xml" ContentType="application/vnd.openxmlformats-officedocument.themeOverride+xml"/>
  <Override PartName="/ppt/notesSlides/notesSlide400.xml" ContentType="application/vnd.openxmlformats-officedocument.presentationml.notesSlide+xml"/>
  <Override PartName="/ppt/notesSlides/notesSlide401.xml" ContentType="application/vnd.openxmlformats-officedocument.presentationml.notesSlide+xml"/>
  <Override PartName="/ppt/notesSlides/notesSlide402.xml" ContentType="application/vnd.openxmlformats-officedocument.presentationml.notesSlide+xml"/>
  <Override PartName="/ppt/notesSlides/notesSlide403.xml" ContentType="application/vnd.openxmlformats-officedocument.presentationml.notesSlide+xml"/>
  <Override PartName="/ppt/theme/themeOverride61.xml" ContentType="application/vnd.openxmlformats-officedocument.themeOverride+xml"/>
  <Override PartName="/ppt/theme/themeOverride62.xml" ContentType="application/vnd.openxmlformats-officedocument.themeOverride+xml"/>
  <Override PartName="/ppt/theme/themeOverride63.xml" ContentType="application/vnd.openxmlformats-officedocument.themeOverride+xml"/>
  <Override PartName="/ppt/theme/themeOverride64.xml" ContentType="application/vnd.openxmlformats-officedocument.themeOverride+xml"/>
  <Override PartName="/ppt/notesSlides/notesSlide404.xml" ContentType="application/vnd.openxmlformats-officedocument.presentationml.notesSlide+xml"/>
  <Override PartName="/ppt/notesSlides/notesSlide405.xml" ContentType="application/vnd.openxmlformats-officedocument.presentationml.notesSlide+xml"/>
  <Override PartName="/ppt/notesSlides/notesSlide406.xml" ContentType="application/vnd.openxmlformats-officedocument.presentationml.notesSlide+xml"/>
  <Override PartName="/ppt/notesSlides/notesSlide407.xml" ContentType="application/vnd.openxmlformats-officedocument.presentationml.notesSlide+xml"/>
  <Override PartName="/ppt/notesSlides/notesSlide408.xml" ContentType="application/vnd.openxmlformats-officedocument.presentationml.notesSlide+xml"/>
  <Override PartName="/ppt/notesSlides/notesSlide409.xml" ContentType="application/vnd.openxmlformats-officedocument.presentationml.notesSlide+xml"/>
  <Override PartName="/ppt/notesSlides/notesSlide410.xml" ContentType="application/vnd.openxmlformats-officedocument.presentationml.notesSlide+xml"/>
  <Override PartName="/ppt/notesSlides/notesSlide411.xml" ContentType="application/vnd.openxmlformats-officedocument.presentationml.notesSlide+xml"/>
  <Override PartName="/ppt/notesSlides/notesSlide412.xml" ContentType="application/vnd.openxmlformats-officedocument.presentationml.notesSlide+xml"/>
  <Override PartName="/ppt/theme/themeOverride65.xml" ContentType="application/vnd.openxmlformats-officedocument.themeOverride+xml"/>
  <Override PartName="/ppt/notesSlides/notesSlide413.xml" ContentType="application/vnd.openxmlformats-officedocument.presentationml.notesSlide+xml"/>
  <Override PartName="/ppt/notesSlides/notesSlide414.xml" ContentType="application/vnd.openxmlformats-officedocument.presentationml.notesSlide+xml"/>
  <Override PartName="/ppt/notesSlides/notesSlide415.xml" ContentType="application/vnd.openxmlformats-officedocument.presentationml.notesSlide+xml"/>
  <Override PartName="/ppt/notesSlides/notesSlide416.xml" ContentType="application/vnd.openxmlformats-officedocument.presentationml.notesSlide+xml"/>
  <Override PartName="/ppt/notesSlides/notesSlide417.xml" ContentType="application/vnd.openxmlformats-officedocument.presentationml.notesSlide+xml"/>
  <Override PartName="/ppt/notesSlides/notesSlide418.xml" ContentType="application/vnd.openxmlformats-officedocument.presentationml.notesSlide+xml"/>
  <Override PartName="/ppt/theme/themeOverride66.xml" ContentType="application/vnd.openxmlformats-officedocument.themeOverride+xml"/>
  <Override PartName="/ppt/notesSlides/notesSlide419.xml" ContentType="application/vnd.openxmlformats-officedocument.presentationml.notesSlide+xml"/>
  <Override PartName="/ppt/notesSlides/notesSlide420.xml" ContentType="application/vnd.openxmlformats-officedocument.presentationml.notesSlide+xml"/>
  <Override PartName="/ppt/notesSlides/notesSlide421.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Override PartName="/ppt/slides/slide1510.xml" ContentType="application/vnd.openxmlformats-officedocument.presentationml.slide+xml"/>
  <Override PartName="/ppt/notesSlides/notesSlide1110.xml" ContentType="application/vnd.openxmlformats-officedocument.presentationml.notesSlide+xml"/>
  <Override PartName="/ppt/slideLayouts/slideLayout22400.xml" ContentType="application/vnd.openxmlformats-officedocument.presentationml.slideLayout+xml"/>
  <Override PartName="/ppt/notesMasters/notesMaster10.xml" ContentType="application/vnd.openxmlformats-officedocument.presentationml.notesMaster+xml"/>
  <Override PartName="/ppt/slideMasters/slideMaster230.xml" ContentType="application/vnd.openxmlformats-officedocument.presentationml.slideMaster+xml"/>
  <Override PartName="/ppt/theme/theme450.xml" ContentType="application/vnd.openxmlformats-officedocument.theme+xml"/>
  <Override PartName="/ppt/slideLayouts/slideLayout23100.xml" ContentType="application/vnd.openxmlformats-officedocument.presentationml.slideLayout+xml"/>
  <Override PartName="/ppt/slideLayouts/slideLayout23600.xml" ContentType="application/vnd.openxmlformats-officedocument.presentationml.slideLayout+xml"/>
  <Override PartName="/ppt/slideLayouts/slideLayout22600.xml" ContentType="application/vnd.openxmlformats-officedocument.presentationml.slideLayout+xml"/>
  <Override PartName="/ppt/slideLayouts/slideLayout23000.xml" ContentType="application/vnd.openxmlformats-officedocument.presentationml.slideLayout+xml"/>
  <Override PartName="/ppt/slideLayouts/slideLayout23500.xml" ContentType="application/vnd.openxmlformats-officedocument.presentationml.slideLayout+xml"/>
  <Override PartName="/ppt/slideLayouts/slideLayout22500.xml" ContentType="application/vnd.openxmlformats-officedocument.presentationml.slideLayout+xml"/>
  <Override PartName="/ppt/slideLayouts/slideLayout22900.xml" ContentType="application/vnd.openxmlformats-officedocument.presentationml.slideLayout+xml"/>
  <Override PartName="/ppt/slideLayouts/slideLayout23400.xml" ContentType="application/vnd.openxmlformats-officedocument.presentationml.slideLayout+xml"/>
  <Override PartName="/ppt/slideLayouts/slideLayout22800.xml" ContentType="application/vnd.openxmlformats-officedocument.presentationml.slideLayout+xml"/>
  <Override PartName="/ppt/slideLayouts/slideLayout23300.xml" ContentType="application/vnd.openxmlformats-officedocument.presentationml.slideLayout+xml"/>
  <Override PartName="/ppt/slideLayouts/slideLayout22700.xml" ContentType="application/vnd.openxmlformats-officedocument.presentationml.slideLayout+xml"/>
  <Override PartName="/ppt/slideLayouts/slideLayout23200.xml" ContentType="application/vnd.openxmlformats-officedocument.presentationml.slideLayout+xml"/>
  <Override PartName="/ppt/theme/theme230.xml" ContentType="application/vnd.openxmlformats-officedocument.theme+xml"/>
</Types>
</file>

<file path=_rels/.rels><?xml version="1.0" encoding="UTF-8" standalone="yes"?>
<Relationships xmlns="http://schemas.openxmlformats.org/package/2006/relationships"><Relationship Id="rId3" Type="http://schemas.openxmlformats.org/package/2006/relationships/metadata/core-properties" Target="docProps/core.xml"/><Relationship Id="rId2" Type="http://schemas.openxmlformats.org/package/2006/relationships/metadata/thumbnail" Target="docProps/thumbnail.jpeg"/><Relationship Id="rId1" Type="http://schemas.openxmlformats.org/officeDocument/2006/relationships/officeDocument" Target="ppt/presentation.xml"/><Relationship Id="rId4" Type="http://schemas.openxmlformats.org/officeDocument/2006/relationships/extended-properties" Target="docProps/app.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autoCompressPictures="0">
  <p:sldMasterIdLst>
    <p:sldMasterId id="2147483660" r:id="rId1"/>
    <p:sldMasterId id="2147485036" r:id="rId2"/>
    <p:sldMasterId id="2147485074" r:id="rId3"/>
    <p:sldMasterId id="2147485155" r:id="rId4"/>
    <p:sldMasterId id="2147485231" r:id="rId5"/>
    <p:sldMasterId id="2147485306" r:id="rId6"/>
    <p:sldMasterId id="2147485395" r:id="rId7"/>
    <p:sldMasterId id="2147485521" r:id="rId8"/>
    <p:sldMasterId id="2147485788" r:id="rId9"/>
    <p:sldMasterId id="2147485800" r:id="rId10"/>
    <p:sldMasterId id="2147486052" r:id="rId11"/>
    <p:sldMasterId id="2147486151" r:id="rId12"/>
    <p:sldMasterId id="2147486218" r:id="rId13"/>
    <p:sldMasterId id="2147486916" r:id="rId14"/>
    <p:sldMasterId id="2147486930" r:id="rId15"/>
    <p:sldMasterId id="2147486945" r:id="rId16"/>
    <p:sldMasterId id="2147486957" r:id="rId17"/>
    <p:sldMasterId id="2147486971" r:id="rId18"/>
    <p:sldMasterId id="2147486983" r:id="rId19"/>
    <p:sldMasterId id="2147486995" r:id="rId20"/>
    <p:sldMasterId id="2147486997" r:id="rId21"/>
    <p:sldMasterId id="2147487009" r:id="rId22"/>
    <p:sldMasterId id="2147487021" r:id="rId23"/>
    <p:sldMasterId id="2147487024" r:id="rId24"/>
    <p:sldMasterId id="2147487048" r:id="rId25"/>
    <p:sldMasterId id="2147487060" r:id="rId26"/>
    <p:sldMasterId id="2147487072" r:id="rId27"/>
    <p:sldMasterId id="2147487086" r:id="rId28"/>
    <p:sldMasterId id="2147487098" r:id="rId29"/>
    <p:sldMasterId id="2147487124" r:id="rId30"/>
    <p:sldMasterId id="2147487148" r:id="rId31"/>
    <p:sldMasterId id="2147487161" r:id="rId32"/>
    <p:sldMasterId id="2147487187" r:id="rId33"/>
    <p:sldMasterId id="2147487199" r:id="rId34"/>
    <p:sldMasterId id="2147487211" r:id="rId35"/>
    <p:sldMasterId id="2147487226" r:id="rId36"/>
    <p:sldMasterId id="2147487240" r:id="rId37"/>
    <p:sldMasterId id="2147487254" r:id="rId38"/>
    <p:sldMasterId id="2147487267" r:id="rId39"/>
    <p:sldMasterId id="2147487279" r:id="rId40"/>
    <p:sldMasterId id="2147487281" r:id="rId41"/>
    <p:sldMasterId id="2147487293" r:id="rId42"/>
    <p:sldMasterId id="2147487305" r:id="rId43"/>
    <p:sldMasterId id="2147487317" r:id="rId44"/>
    <p:sldMasterId id="2147487330" r:id="rId45"/>
    <p:sldMasterId id="2147487342" r:id="rId46"/>
    <p:sldMasterId id="2147487355" r:id="rId47"/>
    <p:sldMasterId id="2147487367" r:id="rId48"/>
    <p:sldMasterId id="2147487380" r:id="rId49"/>
    <p:sldMasterId id="2147487392" r:id="rId50"/>
    <p:sldMasterId id="2147487404" r:id="rId51"/>
    <p:sldMasterId id="2147487419" r:id="rId52"/>
    <p:sldMasterId id="2147487431" r:id="rId53"/>
    <p:sldMasterId id="2147487445" r:id="rId54"/>
    <p:sldMasterId id="2147487459" r:id="rId55"/>
    <p:sldMasterId id="2147487473" r:id="rId56"/>
    <p:sldMasterId id="2147487487" r:id="rId57"/>
    <p:sldMasterId id="2147487499" r:id="rId58"/>
    <p:sldMasterId id="2147487513" r:id="rId59"/>
    <p:sldMasterId id="2147487515" r:id="rId60"/>
    <p:sldMasterId id="2147487530" r:id="rId61"/>
    <p:sldMasterId id="2147487542" r:id="rId62"/>
    <p:sldMasterId id="2147487556" r:id="rId63"/>
    <p:sldMasterId id="2147487568" r:id="rId64"/>
    <p:sldMasterId id="2147487580" r:id="rId65"/>
    <p:sldMasterId id="2147487592" r:id="rId66"/>
    <p:sldMasterId id="2147487604" r:id="rId67"/>
    <p:sldMasterId id="2147487617" r:id="rId68"/>
    <p:sldMasterId id="2147487631" r:id="rId69"/>
    <p:sldMasterId id="2147487643" r:id="rId70"/>
    <p:sldMasterId id="2147487647" r:id="rId71"/>
    <p:sldMasterId id="2147487659" r:id="rId72"/>
    <p:sldMasterId id="2147487673" r:id="rId73"/>
    <p:sldMasterId id="2147487685" r:id="rId74"/>
    <p:sldMasterId id="2147488056" r:id="rId75"/>
    <p:sldMasterId id="2147488427" r:id="rId76"/>
    <p:sldMasterId id="2147488439" r:id="rId77"/>
    <p:sldMasterId id="2147488453" r:id="rId78"/>
    <p:sldMasterId id="2147488467" r:id="rId79"/>
    <p:sldMasterId id="2147488479" r:id="rId80"/>
    <p:sldMasterId id="2147488482" r:id="rId81"/>
    <p:sldMasterId id="2147488485" r:id="rId82"/>
    <p:sldMasterId id="2147488498" r:id="rId83"/>
    <p:sldMasterId id="2147488512" r:id="rId84"/>
    <p:sldMasterId id="2147488514" r:id="rId85"/>
    <p:sldMasterId id="2147488526" r:id="rId86"/>
    <p:sldMasterId id="2147488528" r:id="rId87"/>
    <p:sldMasterId id="2147488531" r:id="rId88"/>
    <p:sldMasterId id="2147488544" r:id="rId89"/>
    <p:sldMasterId id="2147488558" r:id="rId90"/>
    <p:sldMasterId id="2147488570" r:id="rId91"/>
    <p:sldMasterId id="2147488582" r:id="rId92"/>
    <p:sldMasterId id="2147488594" r:id="rId93"/>
    <p:sldMasterId id="2147488606" r:id="rId94"/>
    <p:sldMasterId id="2147488630" r:id="rId95"/>
    <p:sldMasterId id="2147488646" r:id="rId96"/>
    <p:sldMasterId id="2147488658" r:id="rId97"/>
    <p:sldMasterId id="2147488670" r:id="rId98"/>
    <p:sldMasterId id="2147488682" r:id="rId99"/>
    <p:sldMasterId id="2147488686" r:id="rId100"/>
    <p:sldMasterId id="2147488698" r:id="rId101"/>
    <p:sldMasterId id="2147488710" r:id="rId102"/>
    <p:sldMasterId id="2147488725" r:id="rId103"/>
    <p:sldMasterId id="2147488727" r:id="rId104"/>
    <p:sldMasterId id="2147488743" r:id="rId105"/>
    <p:sldMasterId id="2147488755" r:id="rId106"/>
    <p:sldMasterId id="2147488767" r:id="rId107"/>
    <p:sldMasterId id="2147488779" r:id="rId108"/>
    <p:sldMasterId id="2147488791" r:id="rId109"/>
    <p:sldMasterId id="2147488805" r:id="rId110"/>
    <p:sldMasterId id="2147488819" r:id="rId111"/>
    <p:sldMasterId id="2147488831" r:id="rId112"/>
    <p:sldMasterId id="2147488843" r:id="rId113"/>
    <p:sldMasterId id="2147488855" r:id="rId114"/>
    <p:sldMasterId id="2147488867" r:id="rId115"/>
    <p:sldMasterId id="2147488879" r:id="rId116"/>
    <p:sldMasterId id="2147488892" r:id="rId117"/>
    <p:sldMasterId id="2147488906" r:id="rId118"/>
    <p:sldMasterId id="2147488918" r:id="rId119"/>
    <p:sldMasterId id="2147488930" r:id="rId120"/>
    <p:sldMasterId id="2147488932" r:id="rId121"/>
    <p:sldMasterId id="2147488934" r:id="rId122"/>
    <p:sldMasterId id="2147488946" r:id="rId123"/>
    <p:sldMasterId id="2147488970" r:id="rId124"/>
    <p:sldMasterId id="2147488982" r:id="rId125"/>
    <p:sldMasterId id="2147488994" r:id="rId126"/>
    <p:sldMasterId id="2147489009" r:id="rId127"/>
    <p:sldMasterId id="2147489021" r:id="rId128"/>
    <p:sldMasterId id="2147489023" r:id="rId129"/>
    <p:sldMasterId id="2147489037" r:id="rId130"/>
    <p:sldMasterId id="2147489049" r:id="rId131"/>
    <p:sldMasterId id="2147489061" r:id="rId132"/>
    <p:sldMasterId id="2147489073" r:id="rId133"/>
    <p:sldMasterId id="2147489085" r:id="rId134"/>
    <p:sldMasterId id="2147489097" r:id="rId135"/>
    <p:sldMasterId id="2147489110" r:id="rId136"/>
    <p:sldMasterId id="2147489788" r:id="rId137"/>
    <p:sldMasterId id="2147489801" r:id="rId138"/>
    <p:sldMasterId id="2147489813" r:id="rId139"/>
    <p:sldMasterId id="2147489825" r:id="rId140"/>
    <p:sldMasterId id="2147489838" r:id="rId141"/>
    <p:sldMasterId id="2147489852" r:id="rId142"/>
    <p:sldMasterId id="2147489863" r:id="rId143"/>
    <p:sldMasterId id="2147489875" r:id="rId144"/>
  </p:sldMasterIdLst>
  <p:notesMasterIdLst>
    <p:notesMasterId r:id="rId687"/>
  </p:notesMasterIdLst>
  <p:sldIdLst>
    <p:sldId id="5105" r:id="rId145"/>
    <p:sldId id="5158" r:id="rId146"/>
    <p:sldId id="5159" r:id="rId147"/>
    <p:sldId id="5160" r:id="rId148"/>
    <p:sldId id="5161" r:id="rId149"/>
    <p:sldId id="5162" r:id="rId150"/>
    <p:sldId id="5163" r:id="rId151"/>
    <p:sldId id="5164" r:id="rId152"/>
    <p:sldId id="5165" r:id="rId153"/>
    <p:sldId id="5166" r:id="rId154"/>
    <p:sldId id="5167" r:id="rId155"/>
    <p:sldId id="5168" r:id="rId156"/>
    <p:sldId id="5169" r:id="rId157"/>
    <p:sldId id="5170" r:id="rId158"/>
    <p:sldId id="5311" r:id="rId159"/>
    <p:sldId id="5171" r:id="rId160"/>
    <p:sldId id="5172" r:id="rId161"/>
    <p:sldId id="5173" r:id="rId162"/>
    <p:sldId id="5174" r:id="rId163"/>
    <p:sldId id="5175" r:id="rId164"/>
    <p:sldId id="2399" r:id="rId165"/>
    <p:sldId id="5391" r:id="rId166"/>
    <p:sldId id="5313" r:id="rId167"/>
    <p:sldId id="5314" r:id="rId168"/>
    <p:sldId id="259" r:id="rId169"/>
    <p:sldId id="5315" r:id="rId170"/>
    <p:sldId id="5316" r:id="rId171"/>
    <p:sldId id="5317" r:id="rId172"/>
    <p:sldId id="5318" r:id="rId173"/>
    <p:sldId id="5319" r:id="rId174"/>
    <p:sldId id="5320" r:id="rId175"/>
    <p:sldId id="5321" r:id="rId176"/>
    <p:sldId id="5324" r:id="rId177"/>
    <p:sldId id="268" r:id="rId178"/>
    <p:sldId id="269" r:id="rId179"/>
    <p:sldId id="5322" r:id="rId180"/>
    <p:sldId id="5323" r:id="rId181"/>
    <p:sldId id="272" r:id="rId182"/>
    <p:sldId id="273" r:id="rId183"/>
    <p:sldId id="274" r:id="rId184"/>
    <p:sldId id="275" r:id="rId185"/>
    <p:sldId id="714" r:id="rId186"/>
    <p:sldId id="5382" r:id="rId187"/>
    <p:sldId id="3856" r:id="rId188"/>
    <p:sldId id="716" r:id="rId189"/>
    <p:sldId id="717" r:id="rId190"/>
    <p:sldId id="718" r:id="rId191"/>
    <p:sldId id="719" r:id="rId192"/>
    <p:sldId id="720" r:id="rId193"/>
    <p:sldId id="721" r:id="rId194"/>
    <p:sldId id="722" r:id="rId195"/>
    <p:sldId id="723" r:id="rId196"/>
    <p:sldId id="3354" r:id="rId197"/>
    <p:sldId id="3361" r:id="rId198"/>
    <p:sldId id="3362" r:id="rId199"/>
    <p:sldId id="3355" r:id="rId200"/>
    <p:sldId id="3359" r:id="rId201"/>
    <p:sldId id="3356" r:id="rId202"/>
    <p:sldId id="1203" r:id="rId203"/>
    <p:sldId id="1202" r:id="rId204"/>
    <p:sldId id="3358" r:id="rId205"/>
    <p:sldId id="5325" r:id="rId206"/>
    <p:sldId id="5326" r:id="rId207"/>
    <p:sldId id="2377" r:id="rId208"/>
    <p:sldId id="5327" r:id="rId209"/>
    <p:sldId id="5328" r:id="rId210"/>
    <p:sldId id="5329" r:id="rId211"/>
    <p:sldId id="5330" r:id="rId212"/>
    <p:sldId id="5331" r:id="rId213"/>
    <p:sldId id="5332" r:id="rId214"/>
    <p:sldId id="523" r:id="rId215"/>
    <p:sldId id="524" r:id="rId216"/>
    <p:sldId id="5333" r:id="rId217"/>
    <p:sldId id="3752" r:id="rId218"/>
    <p:sldId id="2418" r:id="rId219"/>
    <p:sldId id="2419" r:id="rId220"/>
    <p:sldId id="2420" r:id="rId221"/>
    <p:sldId id="3749" r:id="rId222"/>
    <p:sldId id="377" r:id="rId223"/>
    <p:sldId id="379" r:id="rId224"/>
    <p:sldId id="3849" r:id="rId225"/>
    <p:sldId id="396" r:id="rId226"/>
    <p:sldId id="5381" r:id="rId227"/>
    <p:sldId id="4517" r:id="rId228"/>
    <p:sldId id="5380" r:id="rId229"/>
    <p:sldId id="399" r:id="rId230"/>
    <p:sldId id="400" r:id="rId231"/>
    <p:sldId id="401" r:id="rId232"/>
    <p:sldId id="402" r:id="rId233"/>
    <p:sldId id="403" r:id="rId234"/>
    <p:sldId id="404" r:id="rId235"/>
    <p:sldId id="405" r:id="rId236"/>
    <p:sldId id="3671" r:id="rId237"/>
    <p:sldId id="3669" r:id="rId238"/>
    <p:sldId id="4516" r:id="rId239"/>
    <p:sldId id="3657" r:id="rId240"/>
    <p:sldId id="3658" r:id="rId241"/>
    <p:sldId id="430" r:id="rId242"/>
    <p:sldId id="3729" r:id="rId243"/>
    <p:sldId id="3667" r:id="rId244"/>
    <p:sldId id="3650" r:id="rId245"/>
    <p:sldId id="4093" r:id="rId246"/>
    <p:sldId id="5411" r:id="rId247"/>
    <p:sldId id="5412" r:id="rId248"/>
    <p:sldId id="5413" r:id="rId249"/>
    <p:sldId id="5414" r:id="rId250"/>
    <p:sldId id="5415" r:id="rId251"/>
    <p:sldId id="5416" r:id="rId252"/>
    <p:sldId id="5417" r:id="rId253"/>
    <p:sldId id="5418" r:id="rId254"/>
    <p:sldId id="5419" r:id="rId255"/>
    <p:sldId id="5420" r:id="rId256"/>
    <p:sldId id="5421" r:id="rId257"/>
    <p:sldId id="5422" r:id="rId258"/>
    <p:sldId id="5423" r:id="rId259"/>
    <p:sldId id="5424" r:id="rId260"/>
    <p:sldId id="5425" r:id="rId261"/>
    <p:sldId id="5426" r:id="rId262"/>
    <p:sldId id="5427" r:id="rId263"/>
    <p:sldId id="5428" r:id="rId264"/>
    <p:sldId id="3379" r:id="rId265"/>
    <p:sldId id="256" r:id="rId266"/>
    <p:sldId id="5429" r:id="rId267"/>
    <p:sldId id="5430" r:id="rId268"/>
    <p:sldId id="5431" r:id="rId269"/>
    <p:sldId id="542" r:id="rId270"/>
    <p:sldId id="5432" r:id="rId271"/>
    <p:sldId id="5433" r:id="rId272"/>
    <p:sldId id="5434" r:id="rId273"/>
    <p:sldId id="5435" r:id="rId274"/>
    <p:sldId id="5436" r:id="rId275"/>
    <p:sldId id="5437" r:id="rId276"/>
    <p:sldId id="5438" r:id="rId277"/>
    <p:sldId id="4067" r:id="rId278"/>
    <p:sldId id="5439" r:id="rId279"/>
    <p:sldId id="5440" r:id="rId280"/>
    <p:sldId id="5441" r:id="rId281"/>
    <p:sldId id="5442" r:id="rId282"/>
    <p:sldId id="5443" r:id="rId283"/>
    <p:sldId id="5444" r:id="rId284"/>
    <p:sldId id="3387" r:id="rId285"/>
    <p:sldId id="5445" r:id="rId286"/>
    <p:sldId id="4961" r:id="rId287"/>
    <p:sldId id="4962" r:id="rId288"/>
    <p:sldId id="4963" r:id="rId289"/>
    <p:sldId id="4964" r:id="rId290"/>
    <p:sldId id="4965" r:id="rId291"/>
    <p:sldId id="4966" r:id="rId292"/>
    <p:sldId id="4967" r:id="rId293"/>
    <p:sldId id="4968" r:id="rId294"/>
    <p:sldId id="5446" r:id="rId295"/>
    <p:sldId id="4970" r:id="rId296"/>
    <p:sldId id="4971" r:id="rId297"/>
    <p:sldId id="5447" r:id="rId298"/>
    <p:sldId id="5448" r:id="rId299"/>
    <p:sldId id="5449" r:id="rId300"/>
    <p:sldId id="4974" r:id="rId301"/>
    <p:sldId id="4975" r:id="rId302"/>
    <p:sldId id="4976" r:id="rId303"/>
    <p:sldId id="4977" r:id="rId304"/>
    <p:sldId id="1151" r:id="rId305"/>
    <p:sldId id="5001" r:id="rId306"/>
    <p:sldId id="5002" r:id="rId307"/>
    <p:sldId id="5003" r:id="rId308"/>
    <p:sldId id="5004" r:id="rId309"/>
    <p:sldId id="5005" r:id="rId310"/>
    <p:sldId id="5006" r:id="rId311"/>
    <p:sldId id="5007" r:id="rId312"/>
    <p:sldId id="5008" r:id="rId313"/>
    <p:sldId id="5009" r:id="rId314"/>
    <p:sldId id="5010" r:id="rId315"/>
    <p:sldId id="5011" r:id="rId316"/>
    <p:sldId id="5012" r:id="rId317"/>
    <p:sldId id="5013" r:id="rId318"/>
    <p:sldId id="5014" r:id="rId319"/>
    <p:sldId id="5015" r:id="rId320"/>
    <p:sldId id="5016" r:id="rId321"/>
    <p:sldId id="5017" r:id="rId322"/>
    <p:sldId id="5018" r:id="rId323"/>
    <p:sldId id="5019" r:id="rId324"/>
    <p:sldId id="458" r:id="rId325"/>
    <p:sldId id="4936" r:id="rId326"/>
    <p:sldId id="4937" r:id="rId327"/>
    <p:sldId id="4938" r:id="rId328"/>
    <p:sldId id="4939" r:id="rId329"/>
    <p:sldId id="5260" r:id="rId330"/>
    <p:sldId id="5261" r:id="rId331"/>
    <p:sldId id="5262" r:id="rId332"/>
    <p:sldId id="4972" r:id="rId333"/>
    <p:sldId id="5263" r:id="rId334"/>
    <p:sldId id="4973" r:id="rId335"/>
    <p:sldId id="5264" r:id="rId336"/>
    <p:sldId id="5265" r:id="rId337"/>
    <p:sldId id="5266" r:id="rId338"/>
    <p:sldId id="5267" r:id="rId339"/>
    <p:sldId id="5268" r:id="rId340"/>
    <p:sldId id="5269" r:id="rId341"/>
    <p:sldId id="5270" r:id="rId342"/>
    <p:sldId id="5271" r:id="rId343"/>
    <p:sldId id="5272" r:id="rId344"/>
    <p:sldId id="3402" r:id="rId345"/>
    <p:sldId id="3939" r:id="rId346"/>
    <p:sldId id="4203" r:id="rId347"/>
    <p:sldId id="4205" r:id="rId348"/>
    <p:sldId id="5305" r:id="rId349"/>
    <p:sldId id="4201" r:id="rId350"/>
    <p:sldId id="3949" r:id="rId351"/>
    <p:sldId id="3945" r:id="rId352"/>
    <p:sldId id="3950" r:id="rId353"/>
    <p:sldId id="3951" r:id="rId354"/>
    <p:sldId id="4206" r:id="rId355"/>
    <p:sldId id="4202" r:id="rId356"/>
    <p:sldId id="3953" r:id="rId357"/>
    <p:sldId id="5306" r:id="rId358"/>
    <p:sldId id="4210" r:id="rId359"/>
    <p:sldId id="4321" r:id="rId360"/>
    <p:sldId id="5307" r:id="rId361"/>
    <p:sldId id="4212" r:id="rId362"/>
    <p:sldId id="4211" r:id="rId363"/>
    <p:sldId id="1219" r:id="rId364"/>
    <p:sldId id="1179" r:id="rId365"/>
    <p:sldId id="5378" r:id="rId366"/>
    <p:sldId id="470" r:id="rId367"/>
    <p:sldId id="1141" r:id="rId368"/>
    <p:sldId id="471" r:id="rId369"/>
    <p:sldId id="5223" r:id="rId370"/>
    <p:sldId id="472" r:id="rId371"/>
    <p:sldId id="473" r:id="rId372"/>
    <p:sldId id="474" r:id="rId373"/>
    <p:sldId id="475" r:id="rId374"/>
    <p:sldId id="5234" r:id="rId375"/>
    <p:sldId id="478" r:id="rId376"/>
    <p:sldId id="1161" r:id="rId377"/>
    <p:sldId id="5210" r:id="rId378"/>
    <p:sldId id="2301" r:id="rId379"/>
    <p:sldId id="2302" r:id="rId380"/>
    <p:sldId id="2303" r:id="rId381"/>
    <p:sldId id="2304" r:id="rId382"/>
    <p:sldId id="3407" r:id="rId383"/>
    <p:sldId id="3408" r:id="rId384"/>
    <p:sldId id="3751" r:id="rId385"/>
    <p:sldId id="5450" r:id="rId386"/>
    <p:sldId id="5451" r:id="rId387"/>
    <p:sldId id="5452" r:id="rId388"/>
    <p:sldId id="5259" r:id="rId389"/>
    <p:sldId id="5453" r:id="rId390"/>
    <p:sldId id="5454" r:id="rId391"/>
    <p:sldId id="5455" r:id="rId392"/>
    <p:sldId id="5456" r:id="rId393"/>
    <p:sldId id="5457" r:id="rId394"/>
    <p:sldId id="5020" r:id="rId395"/>
    <p:sldId id="5458" r:id="rId396"/>
    <p:sldId id="4048" r:id="rId397"/>
    <p:sldId id="5459" r:id="rId398"/>
    <p:sldId id="5460" r:id="rId399"/>
    <p:sldId id="5461" r:id="rId400"/>
    <p:sldId id="5462" r:id="rId401"/>
    <p:sldId id="5463" r:id="rId402"/>
    <p:sldId id="5464" r:id="rId403"/>
    <p:sldId id="5465" r:id="rId404"/>
    <p:sldId id="2442" r:id="rId405"/>
    <p:sldId id="4940" r:id="rId406"/>
    <p:sldId id="4941" r:id="rId407"/>
    <p:sldId id="5467" r:id="rId408"/>
    <p:sldId id="5468" r:id="rId409"/>
    <p:sldId id="5469" r:id="rId410"/>
    <p:sldId id="5470" r:id="rId411"/>
    <p:sldId id="5471" r:id="rId412"/>
    <p:sldId id="5472" r:id="rId413"/>
    <p:sldId id="5473" r:id="rId414"/>
    <p:sldId id="5712" r:id="rId415"/>
    <p:sldId id="5713" r:id="rId416"/>
    <p:sldId id="5714" r:id="rId417"/>
    <p:sldId id="5715" r:id="rId418"/>
    <p:sldId id="5716" r:id="rId419"/>
    <p:sldId id="5717" r:id="rId420"/>
    <p:sldId id="5718" r:id="rId421"/>
    <p:sldId id="5719" r:id="rId422"/>
    <p:sldId id="5720" r:id="rId423"/>
    <p:sldId id="5721" r:id="rId424"/>
    <p:sldId id="3920" r:id="rId425"/>
    <p:sldId id="5385" r:id="rId426"/>
    <p:sldId id="433" r:id="rId427"/>
    <p:sldId id="2486" r:id="rId428"/>
    <p:sldId id="434" r:id="rId429"/>
    <p:sldId id="435" r:id="rId430"/>
    <p:sldId id="436" r:id="rId431"/>
    <p:sldId id="437" r:id="rId432"/>
    <p:sldId id="438" r:id="rId433"/>
    <p:sldId id="5273" r:id="rId434"/>
    <p:sldId id="5274" r:id="rId435"/>
    <p:sldId id="441" r:id="rId436"/>
    <p:sldId id="3629" r:id="rId437"/>
    <p:sldId id="2521" r:id="rId438"/>
    <p:sldId id="2522" r:id="rId439"/>
    <p:sldId id="2523" r:id="rId440"/>
    <p:sldId id="2524" r:id="rId441"/>
    <p:sldId id="2525" r:id="rId442"/>
    <p:sldId id="2526" r:id="rId443"/>
    <p:sldId id="5275" r:id="rId444"/>
    <p:sldId id="3728" r:id="rId445"/>
    <p:sldId id="5386" r:id="rId446"/>
    <p:sldId id="514" r:id="rId447"/>
    <p:sldId id="5276" r:id="rId448"/>
    <p:sldId id="515" r:id="rId449"/>
    <p:sldId id="516" r:id="rId450"/>
    <p:sldId id="517" r:id="rId451"/>
    <p:sldId id="518" r:id="rId452"/>
    <p:sldId id="519" r:id="rId453"/>
    <p:sldId id="520" r:id="rId454"/>
    <p:sldId id="4290" r:id="rId455"/>
    <p:sldId id="522" r:id="rId456"/>
    <p:sldId id="5277" r:id="rId457"/>
    <p:sldId id="5304" r:id="rId458"/>
    <p:sldId id="5278" r:id="rId459"/>
    <p:sldId id="5279" r:id="rId460"/>
    <p:sldId id="4209" r:id="rId461"/>
    <p:sldId id="5280" r:id="rId462"/>
    <p:sldId id="5281" r:id="rId463"/>
    <p:sldId id="5282" r:id="rId464"/>
    <p:sldId id="2520" r:id="rId465"/>
    <p:sldId id="3806" r:id="rId466"/>
    <p:sldId id="3805" r:id="rId467"/>
    <p:sldId id="3826" r:id="rId468"/>
    <p:sldId id="3809" r:id="rId469"/>
    <p:sldId id="3810" r:id="rId470"/>
    <p:sldId id="3811" r:id="rId471"/>
    <p:sldId id="3812" r:id="rId472"/>
    <p:sldId id="3813" r:id="rId473"/>
    <p:sldId id="3814" r:id="rId474"/>
    <p:sldId id="3830" r:id="rId475"/>
    <p:sldId id="3838" r:id="rId476"/>
    <p:sldId id="3798" r:id="rId477"/>
    <p:sldId id="3804" r:id="rId478"/>
    <p:sldId id="3808" r:id="rId479"/>
    <p:sldId id="3831" r:id="rId480"/>
    <p:sldId id="3832" r:id="rId481"/>
    <p:sldId id="3833" r:id="rId482"/>
    <p:sldId id="3834" r:id="rId483"/>
    <p:sldId id="3835" r:id="rId484"/>
    <p:sldId id="3608" r:id="rId485"/>
    <p:sldId id="5283" r:id="rId486"/>
    <p:sldId id="5284" r:id="rId487"/>
    <p:sldId id="4894" r:id="rId488"/>
    <p:sldId id="521" r:id="rId489"/>
    <p:sldId id="4893" r:id="rId490"/>
    <p:sldId id="4895" r:id="rId491"/>
    <p:sldId id="4896" r:id="rId492"/>
    <p:sldId id="4897" r:id="rId493"/>
    <p:sldId id="4898" r:id="rId494"/>
    <p:sldId id="5308" r:id="rId495"/>
    <p:sldId id="5309" r:id="rId496"/>
    <p:sldId id="4901" r:id="rId497"/>
    <p:sldId id="416" r:id="rId498"/>
    <p:sldId id="4139" r:id="rId499"/>
    <p:sldId id="4926" r:id="rId500"/>
    <p:sldId id="4141" r:id="rId501"/>
    <p:sldId id="415" r:id="rId502"/>
    <p:sldId id="4902" r:id="rId503"/>
    <p:sldId id="4929" r:id="rId504"/>
    <p:sldId id="2459" r:id="rId505"/>
    <p:sldId id="5722" r:id="rId506"/>
    <p:sldId id="5723" r:id="rId507"/>
    <p:sldId id="2460" r:id="rId508"/>
    <p:sldId id="5724" r:id="rId509"/>
    <p:sldId id="5725" r:id="rId510"/>
    <p:sldId id="5726" r:id="rId511"/>
    <p:sldId id="5727" r:id="rId512"/>
    <p:sldId id="5728" r:id="rId513"/>
    <p:sldId id="5729" r:id="rId514"/>
    <p:sldId id="5730" r:id="rId515"/>
    <p:sldId id="5731" r:id="rId516"/>
    <p:sldId id="5732" r:id="rId517"/>
    <p:sldId id="5733" r:id="rId518"/>
    <p:sldId id="5734" r:id="rId519"/>
    <p:sldId id="5771" r:id="rId520"/>
    <p:sldId id="5772" r:id="rId521"/>
    <p:sldId id="5519" r:id="rId522"/>
    <p:sldId id="5520" r:id="rId523"/>
    <p:sldId id="5521" r:id="rId524"/>
    <p:sldId id="2424" r:id="rId525"/>
    <p:sldId id="4187" r:id="rId526"/>
    <p:sldId id="4188" r:id="rId527"/>
    <p:sldId id="4189" r:id="rId528"/>
    <p:sldId id="4190" r:id="rId529"/>
    <p:sldId id="4191" r:id="rId530"/>
    <p:sldId id="4192" r:id="rId531"/>
    <p:sldId id="4193" r:id="rId532"/>
    <p:sldId id="4194" r:id="rId533"/>
    <p:sldId id="4195" r:id="rId534"/>
    <p:sldId id="4033" r:id="rId535"/>
    <p:sldId id="4196" r:id="rId536"/>
    <p:sldId id="4197" r:id="rId537"/>
    <p:sldId id="4198" r:id="rId538"/>
    <p:sldId id="4199" r:id="rId539"/>
    <p:sldId id="4200" r:id="rId540"/>
    <p:sldId id="5337" r:id="rId541"/>
    <p:sldId id="5338" r:id="rId542"/>
    <p:sldId id="5339" r:id="rId543"/>
    <p:sldId id="4204" r:id="rId544"/>
    <p:sldId id="1166" r:id="rId545"/>
    <p:sldId id="5387" r:id="rId546"/>
    <p:sldId id="555" r:id="rId547"/>
    <p:sldId id="5340" r:id="rId548"/>
    <p:sldId id="556" r:id="rId549"/>
    <p:sldId id="557" r:id="rId550"/>
    <p:sldId id="558" r:id="rId551"/>
    <p:sldId id="559" r:id="rId552"/>
    <p:sldId id="560" r:id="rId553"/>
    <p:sldId id="561" r:id="rId554"/>
    <p:sldId id="568" r:id="rId555"/>
    <p:sldId id="563" r:id="rId556"/>
    <p:sldId id="3708" r:id="rId557"/>
    <p:sldId id="3712" r:id="rId558"/>
    <p:sldId id="3710" r:id="rId559"/>
    <p:sldId id="3702" r:id="rId560"/>
    <p:sldId id="3703" r:id="rId561"/>
    <p:sldId id="3704" r:id="rId562"/>
    <p:sldId id="3706" r:id="rId563"/>
    <p:sldId id="3707" r:id="rId564"/>
    <p:sldId id="414" r:id="rId565"/>
    <p:sldId id="5388" r:id="rId566"/>
    <p:sldId id="508" r:id="rId567"/>
    <p:sldId id="1186" r:id="rId568"/>
    <p:sldId id="509" r:id="rId569"/>
    <p:sldId id="510" r:id="rId570"/>
    <p:sldId id="511" r:id="rId571"/>
    <p:sldId id="512" r:id="rId572"/>
    <p:sldId id="513" r:id="rId573"/>
    <p:sldId id="5341" r:id="rId574"/>
    <p:sldId id="1235" r:id="rId575"/>
    <p:sldId id="5342" r:id="rId576"/>
    <p:sldId id="1228" r:id="rId577"/>
    <p:sldId id="1229" r:id="rId578"/>
    <p:sldId id="3648" r:id="rId579"/>
    <p:sldId id="1222" r:id="rId580"/>
    <p:sldId id="1223" r:id="rId581"/>
    <p:sldId id="1224" r:id="rId582"/>
    <p:sldId id="1267" r:id="rId583"/>
    <p:sldId id="1268" r:id="rId584"/>
    <p:sldId id="1227" r:id="rId585"/>
    <p:sldId id="5389" r:id="rId586"/>
    <p:sldId id="375" r:id="rId587"/>
    <p:sldId id="1195" r:id="rId588"/>
    <p:sldId id="376" r:id="rId589"/>
    <p:sldId id="5343" r:id="rId590"/>
    <p:sldId id="378" r:id="rId591"/>
    <p:sldId id="5344" r:id="rId592"/>
    <p:sldId id="380" r:id="rId593"/>
    <p:sldId id="381" r:id="rId594"/>
    <p:sldId id="382" r:id="rId595"/>
    <p:sldId id="383" r:id="rId596"/>
    <p:sldId id="5345" r:id="rId597"/>
    <p:sldId id="1194" r:id="rId598"/>
    <p:sldId id="1196" r:id="rId599"/>
    <p:sldId id="5346" r:id="rId600"/>
    <p:sldId id="5347" r:id="rId601"/>
    <p:sldId id="5348" r:id="rId602"/>
    <p:sldId id="1216" r:id="rId603"/>
    <p:sldId id="1204" r:id="rId604"/>
    <p:sldId id="1201" r:id="rId605"/>
    <p:sldId id="5390" r:id="rId606"/>
    <p:sldId id="4730" r:id="rId607"/>
    <p:sldId id="4731" r:id="rId608"/>
    <p:sldId id="4732" r:id="rId609"/>
    <p:sldId id="4733" r:id="rId610"/>
    <p:sldId id="4734" r:id="rId611"/>
    <p:sldId id="5350" r:id="rId612"/>
    <p:sldId id="4735" r:id="rId613"/>
    <p:sldId id="5351" r:id="rId614"/>
    <p:sldId id="5352" r:id="rId615"/>
    <p:sldId id="4822" r:id="rId616"/>
    <p:sldId id="4737" r:id="rId617"/>
    <p:sldId id="4738" r:id="rId618"/>
    <p:sldId id="4739" r:id="rId619"/>
    <p:sldId id="4740" r:id="rId620"/>
    <p:sldId id="4821" r:id="rId621"/>
    <p:sldId id="4742" r:id="rId622"/>
    <p:sldId id="5353" r:id="rId623"/>
    <p:sldId id="4743" r:id="rId624"/>
    <p:sldId id="2485" r:id="rId625"/>
    <p:sldId id="5354" r:id="rId626"/>
    <p:sldId id="5355" r:id="rId627"/>
    <p:sldId id="5356" r:id="rId628"/>
    <p:sldId id="5357" r:id="rId629"/>
    <p:sldId id="3815" r:id="rId630"/>
    <p:sldId id="3816" r:id="rId631"/>
    <p:sldId id="3817" r:id="rId632"/>
    <p:sldId id="3818" r:id="rId633"/>
    <p:sldId id="3819" r:id="rId634"/>
    <p:sldId id="3820" r:id="rId635"/>
    <p:sldId id="3821" r:id="rId636"/>
    <p:sldId id="3822" r:id="rId637"/>
    <p:sldId id="3823" r:id="rId638"/>
    <p:sldId id="3824" r:id="rId639"/>
    <p:sldId id="3825" r:id="rId640"/>
    <p:sldId id="5358" r:id="rId641"/>
    <p:sldId id="3827" r:id="rId642"/>
    <p:sldId id="3828" r:id="rId643"/>
    <p:sldId id="3829" r:id="rId644"/>
    <p:sldId id="2474" r:id="rId645"/>
    <p:sldId id="5359" r:id="rId646"/>
    <p:sldId id="5360" r:id="rId647"/>
    <p:sldId id="5361" r:id="rId648"/>
    <p:sldId id="5362" r:id="rId649"/>
    <p:sldId id="5363" r:id="rId650"/>
    <p:sldId id="5364" r:id="rId651"/>
    <p:sldId id="5365" r:id="rId652"/>
    <p:sldId id="5366" r:id="rId653"/>
    <p:sldId id="5367" r:id="rId654"/>
    <p:sldId id="5368" r:id="rId655"/>
    <p:sldId id="5369" r:id="rId656"/>
    <p:sldId id="267" r:id="rId657"/>
    <p:sldId id="5370" r:id="rId658"/>
    <p:sldId id="5371" r:id="rId659"/>
    <p:sldId id="5372" r:id="rId660"/>
    <p:sldId id="5373" r:id="rId661"/>
    <p:sldId id="5374" r:id="rId662"/>
    <p:sldId id="5375" r:id="rId663"/>
    <p:sldId id="5376" r:id="rId664"/>
    <p:sldId id="2497" r:id="rId665"/>
    <p:sldId id="5228" r:id="rId666"/>
    <p:sldId id="5229" r:id="rId667"/>
    <p:sldId id="5230" r:id="rId668"/>
    <p:sldId id="5231" r:id="rId669"/>
    <p:sldId id="5232" r:id="rId670"/>
    <p:sldId id="5233" r:id="rId671"/>
    <p:sldId id="5377" r:id="rId672"/>
    <p:sldId id="5235" r:id="rId673"/>
    <p:sldId id="5236" r:id="rId674"/>
    <p:sldId id="5237" r:id="rId675"/>
    <p:sldId id="5238" r:id="rId676"/>
    <p:sldId id="5239" r:id="rId677"/>
    <p:sldId id="5240" r:id="rId678"/>
    <p:sldId id="5241" r:id="rId679"/>
    <p:sldId id="5242" r:id="rId680"/>
    <p:sldId id="5243" r:id="rId681"/>
    <p:sldId id="5244" r:id="rId682"/>
    <p:sldId id="5245" r:id="rId683"/>
    <p:sldId id="5246" r:id="rId684"/>
    <p:sldId id="3855" r:id="rId685"/>
    <p:sldId id="4045" r:id="rId686"/>
  </p:sldIdLst>
  <p:sldSz cx="9144000" cy="6858000" type="screen4x3"/>
  <p:notesSz cx="6858000" cy="9144000"/>
  <p:defaultText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defaultTextStyle>
  <p:extLst>
    <p:ext uri="{521415D9-36F7-43E2-AB2F-B90AF26B5E84}">
      <p14:sectionLst xmlns:p14="http://schemas.microsoft.com/office/powerpoint/2010/main">
        <p14:section name="Title" id="{1C6571C2-4D2C-174E-BA2A-2B8342CE9EEB}">
          <p14:sldIdLst>
            <p14:sldId id="5105"/>
          </p14:sldIdLst>
        </p14:section>
        <p14:section name="Matthew • متى" id="{510B2EF5-2C4A-6D40-9B52-ECFA2BC6E36D}">
          <p14:sldIdLst>
            <p14:sldId id="5158"/>
            <p14:sldId id="5159"/>
            <p14:sldId id="5160"/>
            <p14:sldId id="5161"/>
            <p14:sldId id="5162"/>
            <p14:sldId id="5163"/>
            <p14:sldId id="5164"/>
            <p14:sldId id="5165"/>
            <p14:sldId id="5166"/>
            <p14:sldId id="5167"/>
            <p14:sldId id="5168"/>
            <p14:sldId id="5169"/>
            <p14:sldId id="5170"/>
            <p14:sldId id="5311"/>
            <p14:sldId id="5171"/>
            <p14:sldId id="5172"/>
            <p14:sldId id="5173"/>
            <p14:sldId id="5174"/>
            <p14:sldId id="5175"/>
            <p14:sldId id="2399"/>
          </p14:sldIdLst>
        </p14:section>
        <p14:section name="Mark • مرقس" id="{702F5F87-3852-E244-8190-22A8373CB06D}">
          <p14:sldIdLst>
            <p14:sldId id="5391"/>
            <p14:sldId id="5313"/>
            <p14:sldId id="5314"/>
            <p14:sldId id="259"/>
            <p14:sldId id="5315"/>
            <p14:sldId id="5316"/>
            <p14:sldId id="5317"/>
            <p14:sldId id="5318"/>
            <p14:sldId id="5319"/>
            <p14:sldId id="5320"/>
            <p14:sldId id="5321"/>
            <p14:sldId id="5324"/>
            <p14:sldId id="268"/>
            <p14:sldId id="269"/>
            <p14:sldId id="5322"/>
            <p14:sldId id="5323"/>
            <p14:sldId id="272"/>
            <p14:sldId id="273"/>
            <p14:sldId id="274"/>
            <p14:sldId id="275"/>
          </p14:sldIdLst>
        </p14:section>
        <p14:section name="Luke • لوقا" id="{8CB4BE76-31F6-C441-B6D0-DF7492633474}">
          <p14:sldIdLst>
            <p14:sldId id="714"/>
            <p14:sldId id="5382"/>
            <p14:sldId id="3856"/>
            <p14:sldId id="716"/>
            <p14:sldId id="717"/>
            <p14:sldId id="718"/>
            <p14:sldId id="719"/>
            <p14:sldId id="720"/>
            <p14:sldId id="721"/>
            <p14:sldId id="722"/>
            <p14:sldId id="723"/>
            <p14:sldId id="3354"/>
            <p14:sldId id="3361"/>
            <p14:sldId id="3362"/>
            <p14:sldId id="3355"/>
            <p14:sldId id="3359"/>
            <p14:sldId id="3356"/>
            <p14:sldId id="1203"/>
            <p14:sldId id="1202"/>
            <p14:sldId id="3358"/>
          </p14:sldIdLst>
        </p14:section>
        <p14:section name="John • يوحنا" id="{2122280D-F31A-A74A-BA4A-CC6F4EEE85FA}">
          <p14:sldIdLst>
            <p14:sldId id="5325"/>
            <p14:sldId id="5326"/>
            <p14:sldId id="2377"/>
            <p14:sldId id="5327"/>
            <p14:sldId id="5328"/>
            <p14:sldId id="5329"/>
            <p14:sldId id="5330"/>
            <p14:sldId id="5331"/>
            <p14:sldId id="5332"/>
            <p14:sldId id="523"/>
            <p14:sldId id="524"/>
            <p14:sldId id="5333"/>
            <p14:sldId id="3752"/>
            <p14:sldId id="2418"/>
            <p14:sldId id="2419"/>
            <p14:sldId id="2420"/>
            <p14:sldId id="3749"/>
            <p14:sldId id="377"/>
            <p14:sldId id="379"/>
            <p14:sldId id="3849"/>
          </p14:sldIdLst>
        </p14:section>
        <p14:section name="Acts • اعمال" id="{1F7B6D2C-97FB-2647-A3FB-90F2E3CCC635}">
          <p14:sldIdLst>
            <p14:sldId id="396"/>
            <p14:sldId id="5381"/>
            <p14:sldId id="4517"/>
            <p14:sldId id="5380"/>
            <p14:sldId id="399"/>
            <p14:sldId id="400"/>
            <p14:sldId id="401"/>
            <p14:sldId id="402"/>
            <p14:sldId id="403"/>
            <p14:sldId id="404"/>
            <p14:sldId id="405"/>
            <p14:sldId id="3671"/>
            <p14:sldId id="3669"/>
            <p14:sldId id="4516"/>
            <p14:sldId id="3657"/>
            <p14:sldId id="3658"/>
            <p14:sldId id="430"/>
            <p14:sldId id="3729"/>
            <p14:sldId id="3667"/>
            <p14:sldId id="3650"/>
          </p14:sldIdLst>
        </p14:section>
        <p14:section name="Romans • رومية" id="{9B1AD92E-6CE9-3D43-B64E-D263063A5CED}">
          <p14:sldIdLst>
            <p14:sldId id="4093"/>
            <p14:sldId id="5411"/>
            <p14:sldId id="5412"/>
            <p14:sldId id="5413"/>
            <p14:sldId id="5414"/>
            <p14:sldId id="5415"/>
            <p14:sldId id="5416"/>
            <p14:sldId id="5417"/>
            <p14:sldId id="5418"/>
            <p14:sldId id="5419"/>
            <p14:sldId id="5420"/>
            <p14:sldId id="5421"/>
            <p14:sldId id="5422"/>
            <p14:sldId id="5423"/>
            <p14:sldId id="5424"/>
            <p14:sldId id="5425"/>
            <p14:sldId id="5426"/>
            <p14:sldId id="5427"/>
            <p14:sldId id="5428"/>
            <p14:sldId id="3379"/>
          </p14:sldIdLst>
        </p14:section>
        <p14:section name="1 Corinthians •  1 كورنثوس" id="{690CB662-D162-0C41-A670-9C35C6532E57}">
          <p14:sldIdLst>
            <p14:sldId id="256"/>
            <p14:sldId id="5429"/>
            <p14:sldId id="5430"/>
            <p14:sldId id="5431"/>
            <p14:sldId id="542"/>
            <p14:sldId id="5432"/>
            <p14:sldId id="5433"/>
            <p14:sldId id="5434"/>
            <p14:sldId id="5435"/>
            <p14:sldId id="5436"/>
            <p14:sldId id="5437"/>
            <p14:sldId id="5438"/>
            <p14:sldId id="4067"/>
            <p14:sldId id="5439"/>
            <p14:sldId id="5440"/>
            <p14:sldId id="5441"/>
            <p14:sldId id="5442"/>
            <p14:sldId id="5443"/>
            <p14:sldId id="5444"/>
            <p14:sldId id="3387"/>
          </p14:sldIdLst>
        </p14:section>
        <p14:section name="2 Corinthians •  2 كورنثوس" id="{4E0A9EEE-CFA1-764C-8EE8-6DBC8E3C14A9}">
          <p14:sldIdLst>
            <p14:sldId id="5445"/>
            <p14:sldId id="4961"/>
            <p14:sldId id="4962"/>
            <p14:sldId id="4963"/>
            <p14:sldId id="4964"/>
            <p14:sldId id="4965"/>
            <p14:sldId id="4966"/>
            <p14:sldId id="4967"/>
            <p14:sldId id="4968"/>
            <p14:sldId id="5446"/>
            <p14:sldId id="4970"/>
            <p14:sldId id="4971"/>
            <p14:sldId id="5447"/>
            <p14:sldId id="5448"/>
            <p14:sldId id="5449"/>
            <p14:sldId id="4974"/>
            <p14:sldId id="4975"/>
            <p14:sldId id="4976"/>
            <p14:sldId id="4977"/>
            <p14:sldId id="1151"/>
          </p14:sldIdLst>
        </p14:section>
        <p14:section name="Galatians • غلاطية" id="{FD775DD1-9D78-1F43-A1EE-D23BCA17FBA0}">
          <p14:sldIdLst>
            <p14:sldId id="5001"/>
            <p14:sldId id="5002"/>
            <p14:sldId id="5003"/>
            <p14:sldId id="5004"/>
            <p14:sldId id="5005"/>
            <p14:sldId id="5006"/>
            <p14:sldId id="5007"/>
            <p14:sldId id="5008"/>
            <p14:sldId id="5009"/>
            <p14:sldId id="5010"/>
            <p14:sldId id="5011"/>
            <p14:sldId id="5012"/>
            <p14:sldId id="5013"/>
            <p14:sldId id="5014"/>
            <p14:sldId id="5015"/>
            <p14:sldId id="5016"/>
            <p14:sldId id="5017"/>
            <p14:sldId id="5018"/>
            <p14:sldId id="5019"/>
            <p14:sldId id="458"/>
          </p14:sldIdLst>
        </p14:section>
        <p14:section name="Ephesians • افسس" id="{B9D176C7-743D-D442-84A6-B19202B78D8A}">
          <p14:sldIdLst>
            <p14:sldId id="4936"/>
            <p14:sldId id="4937"/>
            <p14:sldId id="4938"/>
            <p14:sldId id="4939"/>
            <p14:sldId id="5260"/>
            <p14:sldId id="5261"/>
            <p14:sldId id="5262"/>
            <p14:sldId id="4972"/>
            <p14:sldId id="5263"/>
            <p14:sldId id="4973"/>
            <p14:sldId id="5264"/>
            <p14:sldId id="5265"/>
            <p14:sldId id="5266"/>
            <p14:sldId id="5267"/>
            <p14:sldId id="5268"/>
            <p14:sldId id="5269"/>
            <p14:sldId id="5270"/>
            <p14:sldId id="5271"/>
            <p14:sldId id="5272"/>
            <p14:sldId id="3402"/>
          </p14:sldIdLst>
        </p14:section>
        <p14:section name="Philippians • فيلبي" id="{65C75122-0359-F843-A508-7EA2E944033D}">
          <p14:sldIdLst>
            <p14:sldId id="3939"/>
            <p14:sldId id="4203"/>
            <p14:sldId id="4205"/>
            <p14:sldId id="5305"/>
            <p14:sldId id="4201"/>
            <p14:sldId id="3949"/>
            <p14:sldId id="3945"/>
            <p14:sldId id="3950"/>
            <p14:sldId id="3951"/>
            <p14:sldId id="4206"/>
            <p14:sldId id="4202"/>
            <p14:sldId id="3953"/>
            <p14:sldId id="5306"/>
            <p14:sldId id="4210"/>
            <p14:sldId id="4321"/>
            <p14:sldId id="5307"/>
            <p14:sldId id="4212"/>
            <p14:sldId id="4211"/>
            <p14:sldId id="1219"/>
            <p14:sldId id="1179"/>
          </p14:sldIdLst>
        </p14:section>
        <p14:section name="Colossians • كولوسي" id="{5BFA616B-B94C-FD44-B5FE-D8250D861601}">
          <p14:sldIdLst>
            <p14:sldId id="5378"/>
            <p14:sldId id="470"/>
            <p14:sldId id="1141"/>
            <p14:sldId id="471"/>
            <p14:sldId id="5223"/>
            <p14:sldId id="472"/>
            <p14:sldId id="473"/>
            <p14:sldId id="474"/>
            <p14:sldId id="475"/>
            <p14:sldId id="5234"/>
            <p14:sldId id="478"/>
            <p14:sldId id="1161"/>
            <p14:sldId id="5210"/>
            <p14:sldId id="2301"/>
            <p14:sldId id="2302"/>
            <p14:sldId id="2303"/>
            <p14:sldId id="2304"/>
            <p14:sldId id="3407"/>
            <p14:sldId id="3408"/>
            <p14:sldId id="3751"/>
          </p14:sldIdLst>
        </p14:section>
        <p14:section name="1 Thessalonians • 1 تسالونيكي" id="{6E66C5A2-5B09-EB4F-82F5-01B33D0AFCEE}">
          <p14:sldIdLst>
            <p14:sldId id="5450"/>
            <p14:sldId id="5451"/>
            <p14:sldId id="5452"/>
            <p14:sldId id="5259"/>
            <p14:sldId id="5453"/>
            <p14:sldId id="5454"/>
            <p14:sldId id="5455"/>
            <p14:sldId id="5456"/>
            <p14:sldId id="5457"/>
            <p14:sldId id="5020"/>
            <p14:sldId id="5458"/>
            <p14:sldId id="4048"/>
            <p14:sldId id="5459"/>
            <p14:sldId id="5460"/>
            <p14:sldId id="5461"/>
            <p14:sldId id="5462"/>
            <p14:sldId id="5463"/>
            <p14:sldId id="5464"/>
            <p14:sldId id="5465"/>
            <p14:sldId id="2442"/>
          </p14:sldIdLst>
        </p14:section>
        <p14:section name="2 Thesslonians • 2 تسالونيكي" id="{9D31B634-434D-A740-AE2E-1886AD0EE7EB}">
          <p14:sldIdLst>
            <p14:sldId id="4940"/>
            <p14:sldId id="4941"/>
            <p14:sldId id="5467"/>
            <p14:sldId id="5468"/>
            <p14:sldId id="5469"/>
            <p14:sldId id="5470"/>
            <p14:sldId id="5471"/>
            <p14:sldId id="5472"/>
            <p14:sldId id="5473"/>
            <p14:sldId id="5712"/>
            <p14:sldId id="5713"/>
            <p14:sldId id="5714"/>
            <p14:sldId id="5715"/>
            <p14:sldId id="5716"/>
            <p14:sldId id="5717"/>
            <p14:sldId id="5718"/>
            <p14:sldId id="5719"/>
            <p14:sldId id="5720"/>
            <p14:sldId id="5721"/>
            <p14:sldId id="3920"/>
          </p14:sldIdLst>
        </p14:section>
        <p14:section name="1 Timothy • 1 تيموثاوس" id="{D6EE79C6-9688-FE4F-834F-8890B4EE9A87}">
          <p14:sldIdLst>
            <p14:sldId id="5385"/>
            <p14:sldId id="433"/>
            <p14:sldId id="2486"/>
            <p14:sldId id="434"/>
            <p14:sldId id="435"/>
            <p14:sldId id="436"/>
            <p14:sldId id="437"/>
            <p14:sldId id="438"/>
            <p14:sldId id="5273"/>
            <p14:sldId id="5274"/>
            <p14:sldId id="441"/>
            <p14:sldId id="3629"/>
            <p14:sldId id="2521"/>
            <p14:sldId id="2522"/>
            <p14:sldId id="2523"/>
            <p14:sldId id="2524"/>
            <p14:sldId id="2525"/>
            <p14:sldId id="2526"/>
            <p14:sldId id="5275"/>
            <p14:sldId id="3728"/>
          </p14:sldIdLst>
        </p14:section>
        <p14:section name="2 Timothy • 2 تيموثاوس" id="{8A6A3F43-5678-AA46-8D44-FCF98F6E9CB7}">
          <p14:sldIdLst>
            <p14:sldId id="5386"/>
            <p14:sldId id="514"/>
            <p14:sldId id="5276"/>
            <p14:sldId id="515"/>
            <p14:sldId id="516"/>
            <p14:sldId id="517"/>
            <p14:sldId id="518"/>
            <p14:sldId id="519"/>
            <p14:sldId id="520"/>
            <p14:sldId id="4290"/>
            <p14:sldId id="522"/>
            <p14:sldId id="5277"/>
            <p14:sldId id="5304"/>
            <p14:sldId id="5278"/>
            <p14:sldId id="5279"/>
            <p14:sldId id="4209"/>
            <p14:sldId id="5280"/>
            <p14:sldId id="5281"/>
            <p14:sldId id="5282"/>
            <p14:sldId id="2520"/>
          </p14:sldIdLst>
        </p14:section>
        <p14:section name="Titus • تيطس" id="{73513531-FC59-9943-B37F-53A70076F885}">
          <p14:sldIdLst>
            <p14:sldId id="3806"/>
            <p14:sldId id="3805"/>
            <p14:sldId id="3826"/>
            <p14:sldId id="3809"/>
            <p14:sldId id="3810"/>
            <p14:sldId id="3811"/>
            <p14:sldId id="3812"/>
            <p14:sldId id="3813"/>
            <p14:sldId id="3814"/>
            <p14:sldId id="3830"/>
            <p14:sldId id="3838"/>
            <p14:sldId id="3798"/>
            <p14:sldId id="3804"/>
            <p14:sldId id="3808"/>
            <p14:sldId id="3831"/>
            <p14:sldId id="3832"/>
            <p14:sldId id="3833"/>
            <p14:sldId id="3834"/>
            <p14:sldId id="3835"/>
            <p14:sldId id="3608"/>
          </p14:sldIdLst>
        </p14:section>
        <p14:section name="Philemon • فليمون" id="{5955C00E-D1C7-3E42-BB23-2127BD05AFE7}">
          <p14:sldIdLst>
            <p14:sldId id="5283"/>
            <p14:sldId id="5284"/>
            <p14:sldId id="4894"/>
            <p14:sldId id="521"/>
            <p14:sldId id="4893"/>
            <p14:sldId id="4895"/>
            <p14:sldId id="4896"/>
            <p14:sldId id="4897"/>
            <p14:sldId id="4898"/>
            <p14:sldId id="5308"/>
            <p14:sldId id="5309"/>
            <p14:sldId id="4901"/>
            <p14:sldId id="416"/>
            <p14:sldId id="4139"/>
            <p14:sldId id="4926"/>
            <p14:sldId id="4141"/>
            <p14:sldId id="415"/>
            <p14:sldId id="4902"/>
            <p14:sldId id="4929"/>
            <p14:sldId id="2459"/>
          </p14:sldIdLst>
        </p14:section>
        <p14:section name="Hebrews • عبرانيين" id="{66D63F7D-9C82-D748-BD3D-217AFB1EDC1F}">
          <p14:sldIdLst>
            <p14:sldId id="5722"/>
            <p14:sldId id="5723"/>
            <p14:sldId id="2460"/>
            <p14:sldId id="5724"/>
            <p14:sldId id="5725"/>
            <p14:sldId id="5726"/>
            <p14:sldId id="5727"/>
            <p14:sldId id="5728"/>
            <p14:sldId id="5729"/>
            <p14:sldId id="5730"/>
            <p14:sldId id="5731"/>
            <p14:sldId id="5732"/>
            <p14:sldId id="5733"/>
            <p14:sldId id="5734"/>
            <p14:sldId id="5771"/>
            <p14:sldId id="5772"/>
            <p14:sldId id="5519"/>
            <p14:sldId id="5520"/>
            <p14:sldId id="5521"/>
            <p14:sldId id="2424"/>
          </p14:sldIdLst>
        </p14:section>
        <p14:section name="James • يعقوب" id="{C66CB4EF-96BE-F24F-9839-3DBC51BEBDA6}">
          <p14:sldIdLst>
            <p14:sldId id="4187"/>
            <p14:sldId id="4188"/>
            <p14:sldId id="4189"/>
            <p14:sldId id="4190"/>
            <p14:sldId id="4191"/>
            <p14:sldId id="4192"/>
            <p14:sldId id="4193"/>
            <p14:sldId id="4194"/>
            <p14:sldId id="4195"/>
            <p14:sldId id="4033"/>
            <p14:sldId id="4196"/>
            <p14:sldId id="4197"/>
            <p14:sldId id="4198"/>
            <p14:sldId id="4199"/>
            <p14:sldId id="4200"/>
            <p14:sldId id="5337"/>
            <p14:sldId id="5338"/>
            <p14:sldId id="5339"/>
            <p14:sldId id="4204"/>
            <p14:sldId id="1166"/>
          </p14:sldIdLst>
        </p14:section>
        <p14:section name="1 Peter • بطرس 1" id="{12955E1F-64F6-7747-9814-126DE2935371}">
          <p14:sldIdLst>
            <p14:sldId id="5387"/>
            <p14:sldId id="555"/>
            <p14:sldId id="5340"/>
            <p14:sldId id="556"/>
            <p14:sldId id="557"/>
            <p14:sldId id="558"/>
            <p14:sldId id="559"/>
            <p14:sldId id="560"/>
            <p14:sldId id="561"/>
            <p14:sldId id="568"/>
            <p14:sldId id="563"/>
            <p14:sldId id="3708"/>
            <p14:sldId id="3712"/>
            <p14:sldId id="3710"/>
            <p14:sldId id="3702"/>
            <p14:sldId id="3703"/>
            <p14:sldId id="3704"/>
            <p14:sldId id="3706"/>
            <p14:sldId id="3707"/>
            <p14:sldId id="414"/>
          </p14:sldIdLst>
        </p14:section>
        <p14:section name="2 Peter • بطرس 2" id="{830447B4-D202-E44D-9223-AC1CB5A356A4}">
          <p14:sldIdLst>
            <p14:sldId id="5388"/>
            <p14:sldId id="508"/>
            <p14:sldId id="1186"/>
            <p14:sldId id="509"/>
            <p14:sldId id="510"/>
            <p14:sldId id="511"/>
            <p14:sldId id="512"/>
            <p14:sldId id="513"/>
            <p14:sldId id="5341"/>
            <p14:sldId id="1235"/>
            <p14:sldId id="5342"/>
            <p14:sldId id="1228"/>
            <p14:sldId id="1229"/>
            <p14:sldId id="3648"/>
            <p14:sldId id="1222"/>
            <p14:sldId id="1223"/>
            <p14:sldId id="1224"/>
            <p14:sldId id="1267"/>
            <p14:sldId id="1268"/>
            <p14:sldId id="1227"/>
          </p14:sldIdLst>
        </p14:section>
        <p14:section name="1 John • 1 يوحنا" id="{E053969E-07EB-4F44-BB41-00379B498D84}">
          <p14:sldIdLst>
            <p14:sldId id="5389"/>
            <p14:sldId id="375"/>
            <p14:sldId id="1195"/>
            <p14:sldId id="376"/>
            <p14:sldId id="5343"/>
            <p14:sldId id="378"/>
            <p14:sldId id="5344"/>
            <p14:sldId id="380"/>
            <p14:sldId id="381"/>
            <p14:sldId id="382"/>
            <p14:sldId id="383"/>
            <p14:sldId id="5345"/>
            <p14:sldId id="1194"/>
            <p14:sldId id="1196"/>
            <p14:sldId id="5346"/>
            <p14:sldId id="5347"/>
            <p14:sldId id="5348"/>
            <p14:sldId id="1216"/>
            <p14:sldId id="1204"/>
            <p14:sldId id="1201"/>
          </p14:sldIdLst>
        </p14:section>
        <p14:section name="2 John • 2 يوحنا" id="{55BD8650-A070-4949-B79F-B5212094FDE2}">
          <p14:sldIdLst>
            <p14:sldId id="5390"/>
            <p14:sldId id="4730"/>
            <p14:sldId id="4731"/>
            <p14:sldId id="4732"/>
            <p14:sldId id="4733"/>
            <p14:sldId id="4734"/>
            <p14:sldId id="5350"/>
            <p14:sldId id="4735"/>
            <p14:sldId id="5351"/>
            <p14:sldId id="5352"/>
            <p14:sldId id="4822"/>
            <p14:sldId id="4737"/>
            <p14:sldId id="4738"/>
            <p14:sldId id="4739"/>
            <p14:sldId id="4740"/>
            <p14:sldId id="4821"/>
            <p14:sldId id="4742"/>
            <p14:sldId id="5353"/>
            <p14:sldId id="4743"/>
            <p14:sldId id="2485"/>
          </p14:sldIdLst>
        </p14:section>
        <p14:section name="3 John • 3 يوحنا" id="{FEC95109-DBF7-9C40-9D8E-2B33809166DB}">
          <p14:sldIdLst>
            <p14:sldId id="5354"/>
            <p14:sldId id="5355"/>
            <p14:sldId id="5356"/>
            <p14:sldId id="5357"/>
            <p14:sldId id="3815"/>
            <p14:sldId id="3816"/>
            <p14:sldId id="3817"/>
            <p14:sldId id="3818"/>
            <p14:sldId id="3819"/>
            <p14:sldId id="3820"/>
            <p14:sldId id="3821"/>
            <p14:sldId id="3822"/>
            <p14:sldId id="3823"/>
            <p14:sldId id="3824"/>
            <p14:sldId id="3825"/>
            <p14:sldId id="5358"/>
            <p14:sldId id="3827"/>
            <p14:sldId id="3828"/>
            <p14:sldId id="3829"/>
            <p14:sldId id="2474"/>
          </p14:sldIdLst>
        </p14:section>
        <p14:section name="Jude • يهوذا" id="{CBC605DF-E4AD-ED48-9F9E-085C45D62D7C}">
          <p14:sldIdLst>
            <p14:sldId id="5359"/>
            <p14:sldId id="5360"/>
            <p14:sldId id="5361"/>
            <p14:sldId id="5362"/>
            <p14:sldId id="5363"/>
            <p14:sldId id="5364"/>
            <p14:sldId id="5365"/>
            <p14:sldId id="5366"/>
            <p14:sldId id="5367"/>
            <p14:sldId id="5368"/>
            <p14:sldId id="5369"/>
            <p14:sldId id="267"/>
            <p14:sldId id="5370"/>
            <p14:sldId id="5371"/>
            <p14:sldId id="5372"/>
            <p14:sldId id="5373"/>
            <p14:sldId id="5374"/>
            <p14:sldId id="5375"/>
            <p14:sldId id="5376"/>
            <p14:sldId id="2497"/>
          </p14:sldIdLst>
        </p14:section>
        <p14:section name="Revelation • رؤيا" id="{1CA9B952-E9D1-9F41-8D7B-2742B8803BC5}">
          <p14:sldIdLst>
            <p14:sldId id="5228"/>
            <p14:sldId id="5229"/>
            <p14:sldId id="5230"/>
            <p14:sldId id="5231"/>
            <p14:sldId id="5232"/>
            <p14:sldId id="5233"/>
            <p14:sldId id="5377"/>
            <p14:sldId id="5235"/>
            <p14:sldId id="5236"/>
            <p14:sldId id="5237"/>
            <p14:sldId id="5238"/>
            <p14:sldId id="5239"/>
            <p14:sldId id="5240"/>
            <p14:sldId id="5241"/>
            <p14:sldId id="5242"/>
            <p14:sldId id="5243"/>
            <p14:sldId id="5244"/>
            <p14:sldId id="5245"/>
            <p14:sldId id="5246"/>
            <p14:sldId id="3855"/>
            <p14:sldId id="4045"/>
          </p14:sldIdLst>
        </p14:section>
      </p14:sectionLst>
    </p:ext>
    <p:ext uri="{EFAFB233-063F-42B5-8137-9DF3F51BA10A}">
      <p15:sldGuideLst xmlns:p15="http://schemas.microsoft.com/office/powerpoint/2012/main">
        <p15:guide id="1" orient="horz" pos="2160">
          <p15:clr>
            <a:srgbClr val="A4A3A4"/>
          </p15:clr>
        </p15:guide>
        <p15:guide id="2" pos="2880">
          <p15:clr>
            <a:srgbClr val="A4A3A4"/>
          </p15:clr>
        </p15:guide>
      </p15:sldGuideLst>
    </p:ext>
  </p:extLst>
</p:presentation>
</file>

<file path=ppt/presProps.xml><?xml version="1.0" encoding="utf-8"?>
<p:presentationPr xmlns:a="http://schemas.openxmlformats.org/drawingml/2006/main" xmlns:r="http://schemas.openxmlformats.org/officeDocument/2006/relationships" xmlns:p="http://schemas.openxmlformats.org/presentationml/2006/main">
  <p:clrMru>
    <a:srgbClr val="000000"/>
    <a:srgbClr val="001933"/>
    <a:srgbClr val="FFFFFF"/>
  </p:clrMru>
  <p:extLst>
    <p:ext uri="{E76CE94A-603C-4142-B9EB-6D1370010A27}">
      <p14:discardImageEditData xmlns:p14="http://schemas.microsoft.com/office/powerpoint/2010/main" val="0"/>
    </p:ext>
    <p:ext uri="{D31A062A-798A-4329-ABDD-BBA856620510}">
      <p14:defaultImageDpi xmlns:p14="http://schemas.microsoft.com/office/powerpoint/2010/main" val="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5C22544A-7EE6-4342-B048-85BDC9FD1C3A}">
  <a:tblStyle styleId="{68D230F3-CF80-4859-8CE7-A43EE81993B5}" styleName="Light Style 1 - Accent 6">
    <a:wholeTbl>
      <a:tcTxStyle>
        <a:fontRef idx="minor">
          <a:scrgbClr r="0" g="0" b="0"/>
        </a:fontRef>
        <a:schemeClr val="tx1"/>
      </a:tcTxStyle>
      <a:tcStyle>
        <a:tcBdr>
          <a:left>
            <a:ln>
              <a:noFill/>
            </a:ln>
          </a:left>
          <a:right>
            <a:ln>
              <a:noFill/>
            </a:ln>
          </a:right>
          <a:top>
            <a:ln w="12700" cmpd="sng">
              <a:solidFill>
                <a:schemeClr val="accent6"/>
              </a:solidFill>
            </a:ln>
          </a:top>
          <a:bottom>
            <a:ln w="12700" cmpd="sng">
              <a:solidFill>
                <a:schemeClr val="accent6"/>
              </a:solidFill>
            </a:ln>
          </a:bottom>
          <a:insideH>
            <a:ln>
              <a:noFill/>
            </a:ln>
          </a:insideH>
          <a:insideV>
            <a:ln>
              <a:noFill/>
            </a:ln>
          </a:insideV>
        </a:tcBdr>
        <a:fill>
          <a:noFill/>
        </a:fill>
      </a:tcStyle>
    </a:wholeTbl>
    <a:band1H>
      <a:tcStyle>
        <a:tcBdr/>
        <a:fill>
          <a:solidFill>
            <a:schemeClr val="accent6">
              <a:alpha val="20000"/>
            </a:schemeClr>
          </a:solidFill>
        </a:fill>
      </a:tcStyle>
    </a:band1H>
    <a:band2H>
      <a:tcStyle>
        <a:tcBdr/>
      </a:tcStyle>
    </a:band2H>
    <a:band1V>
      <a:tcStyle>
        <a:tcBdr/>
        <a:fill>
          <a:solidFill>
            <a:schemeClr val="accent6">
              <a:alpha val="20000"/>
            </a:schemeClr>
          </a:solidFill>
        </a:fill>
      </a:tcStyle>
    </a:band1V>
    <a:lastCol>
      <a:tcTxStyle b="on"/>
      <a:tcStyle>
        <a:tcBdr/>
      </a:tcStyle>
    </a:lastCol>
    <a:firstCol>
      <a:tcTxStyle b="on"/>
      <a:tcStyle>
        <a:tcBdr/>
      </a:tcStyle>
    </a:firstCol>
    <a:lastRow>
      <a:tcTxStyle b="on"/>
      <a:tcStyle>
        <a:tcBdr>
          <a:top>
            <a:ln w="12700" cmpd="sng">
              <a:solidFill>
                <a:schemeClr val="accent6"/>
              </a:solidFill>
            </a:ln>
          </a:top>
        </a:tcBdr>
        <a:fill>
          <a:noFill/>
        </a:fill>
      </a:tcStyle>
    </a:lastRow>
    <a:firstRow>
      <a:tcTxStyle b="on"/>
      <a:tcStyle>
        <a:tcBdr>
          <a:bottom>
            <a:ln w="12700" cmpd="sng">
              <a:solidFill>
                <a:schemeClr val="accent6"/>
              </a:solidFill>
            </a:ln>
          </a:bottom>
        </a:tcBdr>
        <a:fill>
          <a:noFill/>
        </a:fill>
      </a:tcStyle>
    </a:firstRow>
  </a:tblStyle>
  <a:tblStyle styleId="{46F890A9-2807-4EBB-B81D-B2AA78EC7F39}" styleName="Dark Style 2 - Accent 5/Accent 6">
    <a:wholeTbl>
      <a:tcTxStyle>
        <a:fontRef idx="minor">
          <a:scrgbClr r="0" g="0" b="0"/>
        </a:fontRef>
        <a:schemeClr val="dk1"/>
      </a:tcTxStyle>
      <a:tcStyle>
        <a:tcBdr>
          <a:left>
            <a:ln>
              <a:noFill/>
            </a:ln>
          </a:left>
          <a:right>
            <a:ln>
              <a:noFill/>
            </a:ln>
          </a:right>
          <a:top>
            <a:ln>
              <a:noFill/>
            </a:ln>
          </a:top>
          <a:bottom>
            <a:ln>
              <a:noFill/>
            </a:ln>
          </a:bottom>
          <a:insideH>
            <a:ln>
              <a:noFill/>
            </a:ln>
          </a:insideH>
          <a:insideV>
            <a:ln>
              <a:noFill/>
            </a:ln>
          </a:insideV>
        </a:tcBdr>
        <a:fill>
          <a:solidFill>
            <a:schemeClr val="accent5">
              <a:tint val="20000"/>
            </a:schemeClr>
          </a:solidFill>
        </a:fill>
      </a:tcStyle>
    </a:wholeTbl>
    <a:band1H>
      <a:tcStyle>
        <a:tcBdr/>
        <a:fill>
          <a:solidFill>
            <a:schemeClr val="accent5">
              <a:tint val="40000"/>
            </a:schemeClr>
          </a:solidFill>
        </a:fill>
      </a:tcStyle>
    </a:band1H>
    <a:band1V>
      <a:tcStyle>
        <a:tcBdr/>
        <a:fill>
          <a:solidFill>
            <a:schemeClr val="accent5">
              <a:tint val="4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accent5">
              <a:tint val="20000"/>
            </a:schemeClr>
          </a:solidFill>
        </a:fill>
      </a:tcStyle>
    </a:lastRow>
    <a:firstRow>
      <a:tcTxStyle b="on">
        <a:fontRef idx="minor">
          <a:scrgbClr r="0" g="0" b="0"/>
        </a:fontRef>
        <a:schemeClr val="lt1"/>
      </a:tcTxStyle>
      <a:tcStyle>
        <a:tcBdr/>
        <a:fill>
          <a:solidFill>
            <a:schemeClr val="accent6"/>
          </a:solidFill>
        </a:fill>
      </a:tcStyle>
    </a:firstRow>
  </a:tblStyle>
  <a:tblStyle styleId="{0660B408-B3CF-4A94-85FC-2B1E0A45F4A2}" styleName="Dark Style 2 - Accent 1/Accent 2">
    <a:wholeTbl>
      <a:tcTxStyle>
        <a:fontRef idx="minor">
          <a:scrgbClr r="0" g="0" b="0"/>
        </a:fontRef>
        <a:schemeClr val="dk1"/>
      </a:tcTxStyle>
      <a:tcStyle>
        <a:tcBdr>
          <a:left>
            <a:ln>
              <a:noFill/>
            </a:ln>
          </a:left>
          <a:right>
            <a:ln>
              <a:noFill/>
            </a:ln>
          </a:right>
          <a:top>
            <a:ln>
              <a:noFill/>
            </a:ln>
          </a:top>
          <a:bottom>
            <a:ln>
              <a:noFill/>
            </a:ln>
          </a:bottom>
          <a:insideH>
            <a:ln>
              <a:noFill/>
            </a:ln>
          </a:insideH>
          <a:insideV>
            <a:ln>
              <a:noFill/>
            </a:ln>
          </a:insideV>
        </a:tcBdr>
        <a:fill>
          <a:solidFill>
            <a:schemeClr val="accent1">
              <a:tint val="20000"/>
            </a:schemeClr>
          </a:solidFill>
        </a:fill>
      </a:tcStyle>
    </a:wholeTbl>
    <a:band1H>
      <a:tcStyle>
        <a:tcBdr/>
        <a:fill>
          <a:solidFill>
            <a:schemeClr val="accent1">
              <a:tint val="40000"/>
            </a:schemeClr>
          </a:solidFill>
        </a:fill>
      </a:tcStyle>
    </a:band1H>
    <a:band1V>
      <a:tcStyle>
        <a:tcBdr/>
        <a:fill>
          <a:solidFill>
            <a:schemeClr val="accent1">
              <a:tint val="4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accent1">
              <a:tint val="20000"/>
            </a:schemeClr>
          </a:solidFill>
        </a:fill>
      </a:tcStyle>
    </a:lastRow>
    <a:firstRow>
      <a:tcTxStyle b="on">
        <a:fontRef idx="minor">
          <a:scrgbClr r="0" g="0" b="0"/>
        </a:fontRef>
        <a:schemeClr val="lt1"/>
      </a:tcTxStyle>
      <a:tcStyle>
        <a:tcBdr/>
        <a:fill>
          <a:solidFill>
            <a:schemeClr val="accent2"/>
          </a:solidFill>
        </a:fill>
      </a:tcStyle>
    </a:firstRow>
  </a:tblStyle>
  <a:tblStyle styleId="{3C2FFA5D-87B4-456A-9821-1D502468CF0F}" styleName="Themed Style 1 - Accent 1">
    <a:tblBg>
      <a:fillRef idx="2">
        <a:schemeClr val="accent1"/>
      </a:fillRef>
      <a:effectRef idx="1">
        <a:schemeClr val="accent1"/>
      </a:effectRef>
    </a:tblBg>
    <a:wholeTbl>
      <a:tcTxStyle>
        <a:fontRef idx="minor">
          <a:scrgbClr r="0" g="0" b="0"/>
        </a:fontRef>
        <a:schemeClr val="dk1"/>
      </a:tcTxStyle>
      <a:tcStyle>
        <a:tcBdr>
          <a:left>
            <a:lnRef idx="1">
              <a:schemeClr val="accent1"/>
            </a:lnRef>
          </a:left>
          <a:right>
            <a:lnRef idx="1">
              <a:schemeClr val="accent1"/>
            </a:lnRef>
          </a:right>
          <a:top>
            <a:lnRef idx="1">
              <a:schemeClr val="accent1"/>
            </a:lnRef>
          </a:top>
          <a:bottom>
            <a:lnRef idx="1">
              <a:schemeClr val="accent1"/>
            </a:lnRef>
          </a:bottom>
          <a:insideH>
            <a:lnRef idx="1">
              <a:schemeClr val="accent1"/>
            </a:lnRef>
          </a:insideH>
          <a:insideV>
            <a:lnRef idx="1">
              <a:schemeClr val="accent1"/>
            </a:lnRef>
          </a:insideV>
        </a:tcBdr>
        <a:fill>
          <a:noFill/>
        </a:fill>
      </a:tcStyle>
    </a:wholeTbl>
    <a:band1H>
      <a:tcStyle>
        <a:tcBdr/>
        <a:fill>
          <a:solidFill>
            <a:schemeClr val="accent1">
              <a:alpha val="40000"/>
            </a:schemeClr>
          </a:solidFill>
        </a:fill>
      </a:tcStyle>
    </a:band1H>
    <a:band2H>
      <a:tcStyle>
        <a:tcBdr/>
      </a:tcStyle>
    </a:band2H>
    <a:band1V>
      <a:tcStyle>
        <a:tcBdr>
          <a:top>
            <a:lnRef idx="1">
              <a:schemeClr val="accent1"/>
            </a:lnRef>
          </a:top>
          <a:bottom>
            <a:lnRef idx="1">
              <a:schemeClr val="accent1"/>
            </a:lnRef>
          </a:bottom>
        </a:tcBdr>
        <a:fill>
          <a:solidFill>
            <a:schemeClr val="accent1">
              <a:alpha val="40000"/>
            </a:schemeClr>
          </a:solidFill>
        </a:fill>
      </a:tcStyle>
    </a:band1V>
    <a:band2V>
      <a:tcStyle>
        <a:tcBdr/>
      </a:tcStyle>
    </a:band2V>
    <a:lastCol>
      <a:tcTxStyle b="on"/>
      <a:tcStyle>
        <a:tcBdr>
          <a:left>
            <a:lnRef idx="2">
              <a:schemeClr val="accent1"/>
            </a:lnRef>
          </a:left>
          <a:right>
            <a:lnRef idx="1">
              <a:schemeClr val="accent1"/>
            </a:lnRef>
          </a:right>
          <a:top>
            <a:lnRef idx="1">
              <a:schemeClr val="accent1"/>
            </a:lnRef>
          </a:top>
          <a:bottom>
            <a:lnRef idx="1">
              <a:schemeClr val="accent1"/>
            </a:lnRef>
          </a:bottom>
          <a:insideH>
            <a:lnRef idx="1">
              <a:schemeClr val="accent1"/>
            </a:lnRef>
          </a:insideH>
          <a:insideV>
            <a:ln>
              <a:noFill/>
            </a:ln>
          </a:insideV>
        </a:tcBdr>
      </a:tcStyle>
    </a:lastCol>
    <a:firstCol>
      <a:tcTxStyle b="on"/>
      <a:tcStyle>
        <a:tcBdr>
          <a:left>
            <a:lnRef idx="1">
              <a:schemeClr val="accent1"/>
            </a:lnRef>
          </a:left>
          <a:right>
            <a:lnRef idx="2">
              <a:schemeClr val="accent1"/>
            </a:lnRef>
          </a:right>
          <a:top>
            <a:lnRef idx="1">
              <a:schemeClr val="accent1"/>
            </a:lnRef>
          </a:top>
          <a:bottom>
            <a:lnRef idx="1">
              <a:schemeClr val="accent1"/>
            </a:lnRef>
          </a:bottom>
          <a:insideH>
            <a:lnRef idx="1">
              <a:schemeClr val="accent1"/>
            </a:lnRef>
          </a:insideH>
          <a:insideV>
            <a:ln>
              <a:noFill/>
            </a:ln>
          </a:insideV>
        </a:tcBdr>
      </a:tcStyle>
    </a:firstCol>
    <a:lastRow>
      <a:tcTxStyle b="on"/>
      <a:tcStyle>
        <a:tcBdr>
          <a:left>
            <a:lnRef idx="1">
              <a:schemeClr val="accent1"/>
            </a:lnRef>
          </a:left>
          <a:right>
            <a:lnRef idx="1">
              <a:schemeClr val="accent1"/>
            </a:lnRef>
          </a:right>
          <a:top>
            <a:lnRef idx="2">
              <a:schemeClr val="accent1"/>
            </a:lnRef>
          </a:top>
          <a:bottom>
            <a:lnRef idx="2">
              <a:schemeClr val="accent1"/>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1"/>
            </a:lnRef>
          </a:left>
          <a:right>
            <a:lnRef idx="1">
              <a:schemeClr val="accent1"/>
            </a:lnRef>
          </a:right>
          <a:top>
            <a:lnRef idx="1">
              <a:schemeClr val="accent1"/>
            </a:lnRef>
          </a:top>
          <a:bottom>
            <a:lnRef idx="2">
              <a:schemeClr val="lt1"/>
            </a:lnRef>
          </a:bottom>
          <a:insideH>
            <a:ln>
              <a:noFill/>
            </a:ln>
          </a:insideH>
          <a:insideV>
            <a:ln>
              <a:noFill/>
            </a:ln>
          </a:insideV>
        </a:tcBdr>
        <a:fill>
          <a:solidFill>
            <a:schemeClr val="accent1"/>
          </a:solidFill>
        </a:fill>
      </a:tcStyle>
    </a:firstRow>
  </a:tblStyle>
  <a:tblStyle styleId="{2D5ABB26-0587-4C30-8999-92F81FD0307C}" styleName="No Style, No Grid">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08FB837D-C827-4EFA-A057-4D05807E0F7C}" styleName="Themed Style 1 - Accent 6">
    <a:tblBg>
      <a:fillRef idx="2">
        <a:schemeClr val="accent6"/>
      </a:fillRef>
      <a:effectRef idx="1">
        <a:schemeClr val="accent6"/>
      </a:effectRef>
    </a:tblBg>
    <a:wholeTbl>
      <a:tcTxStyle>
        <a:fontRef idx="minor">
          <a:scrgbClr r="0" g="0" b="0"/>
        </a:fontRef>
        <a:schemeClr val="dk1"/>
      </a:tcTxStyle>
      <a:tcStyle>
        <a:tcBdr>
          <a:left>
            <a:lnRef idx="1">
              <a:schemeClr val="accent6"/>
            </a:lnRef>
          </a:left>
          <a:right>
            <a:lnRef idx="1">
              <a:schemeClr val="accent6"/>
            </a:lnRef>
          </a:right>
          <a:top>
            <a:lnRef idx="1">
              <a:schemeClr val="accent6"/>
            </a:lnRef>
          </a:top>
          <a:bottom>
            <a:lnRef idx="1">
              <a:schemeClr val="accent6"/>
            </a:lnRef>
          </a:bottom>
          <a:insideH>
            <a:lnRef idx="1">
              <a:schemeClr val="accent6"/>
            </a:lnRef>
          </a:insideH>
          <a:insideV>
            <a:lnRef idx="1">
              <a:schemeClr val="accent6"/>
            </a:lnRef>
          </a:insideV>
        </a:tcBdr>
        <a:fill>
          <a:noFill/>
        </a:fill>
      </a:tcStyle>
    </a:wholeTbl>
    <a:band1H>
      <a:tcStyle>
        <a:tcBdr/>
        <a:fill>
          <a:solidFill>
            <a:schemeClr val="accent6">
              <a:alpha val="40000"/>
            </a:schemeClr>
          </a:solidFill>
        </a:fill>
      </a:tcStyle>
    </a:band1H>
    <a:band2H>
      <a:tcStyle>
        <a:tcBdr/>
      </a:tcStyle>
    </a:band2H>
    <a:band1V>
      <a:tcStyle>
        <a:tcBdr>
          <a:top>
            <a:lnRef idx="1">
              <a:schemeClr val="accent6"/>
            </a:lnRef>
          </a:top>
          <a:bottom>
            <a:lnRef idx="1">
              <a:schemeClr val="accent6"/>
            </a:lnRef>
          </a:bottom>
        </a:tcBdr>
        <a:fill>
          <a:solidFill>
            <a:schemeClr val="accent6">
              <a:alpha val="40000"/>
            </a:schemeClr>
          </a:solidFill>
        </a:fill>
      </a:tcStyle>
    </a:band1V>
    <a:band2V>
      <a:tcStyle>
        <a:tcBdr/>
      </a:tcStyle>
    </a:band2V>
    <a:lastCol>
      <a:tcTxStyle b="on"/>
      <a:tcStyle>
        <a:tcBdr>
          <a:left>
            <a:lnRef idx="2">
              <a:schemeClr val="accent6"/>
            </a:lnRef>
          </a:left>
          <a:right>
            <a:lnRef idx="1">
              <a:schemeClr val="accent6"/>
            </a:lnRef>
          </a:right>
          <a:top>
            <a:lnRef idx="1">
              <a:schemeClr val="accent6"/>
            </a:lnRef>
          </a:top>
          <a:bottom>
            <a:lnRef idx="1">
              <a:schemeClr val="accent6"/>
            </a:lnRef>
          </a:bottom>
          <a:insideH>
            <a:lnRef idx="1">
              <a:schemeClr val="accent6"/>
            </a:lnRef>
          </a:insideH>
          <a:insideV>
            <a:ln>
              <a:noFill/>
            </a:ln>
          </a:insideV>
        </a:tcBdr>
      </a:tcStyle>
    </a:lastCol>
    <a:firstCol>
      <a:tcTxStyle b="on"/>
      <a:tcStyle>
        <a:tcBdr>
          <a:left>
            <a:lnRef idx="1">
              <a:schemeClr val="accent6"/>
            </a:lnRef>
          </a:left>
          <a:right>
            <a:lnRef idx="2">
              <a:schemeClr val="accent6"/>
            </a:lnRef>
          </a:right>
          <a:top>
            <a:lnRef idx="1">
              <a:schemeClr val="accent6"/>
            </a:lnRef>
          </a:top>
          <a:bottom>
            <a:lnRef idx="1">
              <a:schemeClr val="accent6"/>
            </a:lnRef>
          </a:bottom>
          <a:insideH>
            <a:lnRef idx="1">
              <a:schemeClr val="accent6"/>
            </a:lnRef>
          </a:insideH>
          <a:insideV>
            <a:ln>
              <a:noFill/>
            </a:ln>
          </a:insideV>
        </a:tcBdr>
      </a:tcStyle>
    </a:firstCol>
    <a:lastRow>
      <a:tcTxStyle b="on"/>
      <a:tcStyle>
        <a:tcBdr>
          <a:left>
            <a:lnRef idx="1">
              <a:schemeClr val="accent6"/>
            </a:lnRef>
          </a:left>
          <a:right>
            <a:lnRef idx="1">
              <a:schemeClr val="accent6"/>
            </a:lnRef>
          </a:right>
          <a:top>
            <a:lnRef idx="2">
              <a:schemeClr val="accent6"/>
            </a:lnRef>
          </a:top>
          <a:bottom>
            <a:lnRef idx="2">
              <a:schemeClr val="accent6"/>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6"/>
            </a:lnRef>
          </a:left>
          <a:right>
            <a:lnRef idx="1">
              <a:schemeClr val="accent6"/>
            </a:lnRef>
          </a:right>
          <a:top>
            <a:lnRef idx="1">
              <a:schemeClr val="accent6"/>
            </a:lnRef>
          </a:top>
          <a:bottom>
            <a:lnRef idx="2">
              <a:schemeClr val="lt1"/>
            </a:lnRef>
          </a:bottom>
          <a:insideH>
            <a:ln>
              <a:noFill/>
            </a:ln>
          </a:insideH>
          <a:insideV>
            <a:ln>
              <a:noFill/>
            </a:ln>
          </a:insideV>
        </a:tcBdr>
        <a:fill>
          <a:solidFill>
            <a:schemeClr val="accent6"/>
          </a:solidFill>
        </a:fill>
      </a:tcStyle>
    </a:firstRow>
  </a:tblStyle>
  <a:tblStyle styleId="{912C8C85-51F0-491E-9774-3900AFEF0FD7}" styleName="Light Style 2 - Accent 6">
    <a:wholeTbl>
      <a:tcTxStyle>
        <a:fontRef idx="minor">
          <a:scrgbClr r="0" g="0" b="0"/>
        </a:fontRef>
        <a:schemeClr val="tx1"/>
      </a:tcTxStyle>
      <a:tcStyle>
        <a:tcBdr>
          <a:left>
            <a:lnRef idx="1">
              <a:schemeClr val="accent6"/>
            </a:lnRef>
          </a:left>
          <a:right>
            <a:lnRef idx="1">
              <a:schemeClr val="accent6"/>
            </a:lnRef>
          </a:right>
          <a:top>
            <a:lnRef idx="1">
              <a:schemeClr val="accent6"/>
            </a:lnRef>
          </a:top>
          <a:bottom>
            <a:lnRef idx="1">
              <a:schemeClr val="accent6"/>
            </a:lnRef>
          </a:bottom>
          <a:insideH>
            <a:ln>
              <a:noFill/>
            </a:ln>
          </a:insideH>
          <a:insideV>
            <a:ln>
              <a:noFill/>
            </a:ln>
          </a:insideV>
        </a:tcBdr>
        <a:fill>
          <a:noFill/>
        </a:fill>
      </a:tcStyle>
    </a:wholeTbl>
    <a:band1H>
      <a:tcStyle>
        <a:tcBdr>
          <a:top>
            <a:lnRef idx="1">
              <a:schemeClr val="accent6"/>
            </a:lnRef>
          </a:top>
          <a:bottom>
            <a:lnRef idx="1">
              <a:schemeClr val="accent6"/>
            </a:lnRef>
          </a:bottom>
        </a:tcBdr>
      </a:tcStyle>
    </a:band1H>
    <a:band1V>
      <a:tcStyle>
        <a:tcBdr>
          <a:left>
            <a:lnRef idx="1">
              <a:schemeClr val="accent6"/>
            </a:lnRef>
          </a:left>
          <a:right>
            <a:lnRef idx="1">
              <a:schemeClr val="accent6"/>
            </a:lnRef>
          </a:right>
        </a:tcBdr>
      </a:tcStyle>
    </a:band1V>
    <a:band2V>
      <a:tcStyle>
        <a:tcBdr>
          <a:left>
            <a:lnRef idx="1">
              <a:schemeClr val="accent6"/>
            </a:lnRef>
          </a:left>
          <a:right>
            <a:lnRef idx="1">
              <a:schemeClr val="accent6"/>
            </a:lnRef>
          </a:right>
        </a:tcBdr>
      </a:tcStyle>
    </a:band2V>
    <a:lastCol>
      <a:tcTxStyle b="on"/>
      <a:tcStyle>
        <a:tcBdr/>
      </a:tcStyle>
    </a:lastCol>
    <a:firstCol>
      <a:tcTxStyle b="on"/>
      <a:tcStyle>
        <a:tcBdr/>
      </a:tcStyle>
    </a:firstCol>
    <a:lastRow>
      <a:tcTxStyle b="on"/>
      <a:tcStyle>
        <a:tcBdr>
          <a:top>
            <a:ln w="50800" cmpd="dbl">
              <a:solidFill>
                <a:schemeClr val="accent6"/>
              </a:solidFill>
            </a:ln>
          </a:top>
        </a:tcBdr>
      </a:tcStyle>
    </a:lastRow>
    <a:firstRow>
      <a:tcTxStyle b="on">
        <a:fontRef idx="minor">
          <a:scrgbClr r="0" g="0" b="0"/>
        </a:fontRef>
        <a:schemeClr val="bg1"/>
      </a:tcTxStyle>
      <a:tcStyle>
        <a:tcBdr/>
        <a:fillRef idx="1">
          <a:schemeClr val="accent6"/>
        </a:fillRef>
      </a:tcStyle>
    </a:firstRow>
  </a:tblStyle>
  <a:tblStyle styleId="{5A111915-BE36-4E01-A7E5-04B1672EAD32}" styleName="Light Style 2 - Accent 5">
    <a:wholeTbl>
      <a:tcTxStyle>
        <a:fontRef idx="minor">
          <a:scrgbClr r="0" g="0" b="0"/>
        </a:fontRef>
        <a:schemeClr val="tx1"/>
      </a:tcTxStyle>
      <a:tcStyle>
        <a:tcBdr>
          <a:left>
            <a:lnRef idx="1">
              <a:schemeClr val="accent5"/>
            </a:lnRef>
          </a:left>
          <a:right>
            <a:lnRef idx="1">
              <a:schemeClr val="accent5"/>
            </a:lnRef>
          </a:right>
          <a:top>
            <a:lnRef idx="1">
              <a:schemeClr val="accent5"/>
            </a:lnRef>
          </a:top>
          <a:bottom>
            <a:lnRef idx="1">
              <a:schemeClr val="accent5"/>
            </a:lnRef>
          </a:bottom>
          <a:insideH>
            <a:ln>
              <a:noFill/>
            </a:ln>
          </a:insideH>
          <a:insideV>
            <a:ln>
              <a:noFill/>
            </a:ln>
          </a:insideV>
        </a:tcBdr>
        <a:fill>
          <a:noFill/>
        </a:fill>
      </a:tcStyle>
    </a:wholeTbl>
    <a:band1H>
      <a:tcStyle>
        <a:tcBdr>
          <a:top>
            <a:lnRef idx="1">
              <a:schemeClr val="accent5"/>
            </a:lnRef>
          </a:top>
          <a:bottom>
            <a:lnRef idx="1">
              <a:schemeClr val="accent5"/>
            </a:lnRef>
          </a:bottom>
        </a:tcBdr>
      </a:tcStyle>
    </a:band1H>
    <a:band1V>
      <a:tcStyle>
        <a:tcBdr>
          <a:left>
            <a:lnRef idx="1">
              <a:schemeClr val="accent5"/>
            </a:lnRef>
          </a:left>
          <a:right>
            <a:lnRef idx="1">
              <a:schemeClr val="accent5"/>
            </a:lnRef>
          </a:right>
        </a:tcBdr>
      </a:tcStyle>
    </a:band1V>
    <a:band2V>
      <a:tcStyle>
        <a:tcBdr>
          <a:left>
            <a:lnRef idx="1">
              <a:schemeClr val="accent5"/>
            </a:lnRef>
          </a:left>
          <a:right>
            <a:lnRef idx="1">
              <a:schemeClr val="accent5"/>
            </a:lnRef>
          </a:right>
        </a:tcBdr>
      </a:tcStyle>
    </a:band2V>
    <a:lastCol>
      <a:tcTxStyle b="on"/>
      <a:tcStyle>
        <a:tcBdr/>
      </a:tcStyle>
    </a:lastCol>
    <a:firstCol>
      <a:tcTxStyle b="on"/>
      <a:tcStyle>
        <a:tcBdr/>
      </a:tcStyle>
    </a:firstCol>
    <a:lastRow>
      <a:tcTxStyle b="on"/>
      <a:tcStyle>
        <a:tcBdr>
          <a:top>
            <a:ln w="50800" cmpd="dbl">
              <a:solidFill>
                <a:schemeClr val="accent5"/>
              </a:solidFill>
            </a:ln>
          </a:top>
        </a:tcBdr>
      </a:tcStyle>
    </a:lastRow>
    <a:firstRow>
      <a:tcTxStyle b="on">
        <a:fontRef idx="minor">
          <a:scrgbClr r="0" g="0" b="0"/>
        </a:fontRef>
        <a:schemeClr val="bg1"/>
      </a:tcTxStyle>
      <a:tcStyle>
        <a:tcBdr/>
        <a:fillRef idx="1">
          <a:schemeClr val="accent5"/>
        </a:fillRef>
      </a:tcStyle>
    </a:firstRow>
  </a:tblStyle>
  <a:tblStyle styleId="{125E5076-3810-47DD-B79F-674D7AD40C01}" styleName="Dark Style 1 - Accent 1">
    <a:wholeTbl>
      <a:tcTxStyle>
        <a:fontRef idx="minor">
          <a:scrgbClr r="0" g="0" b="0"/>
        </a:fontRef>
        <a:schemeClr val="lt1"/>
      </a:tcTxStyle>
      <a:tcStyle>
        <a:tcBdr>
          <a:left>
            <a:ln>
              <a:noFill/>
            </a:ln>
          </a:left>
          <a:right>
            <a:ln>
              <a:noFill/>
            </a:ln>
          </a:right>
          <a:top>
            <a:ln>
              <a:noFill/>
            </a:ln>
          </a:top>
          <a:bottom>
            <a:ln>
              <a:noFill/>
            </a:ln>
          </a:bottom>
          <a:insideH>
            <a:ln>
              <a:noFill/>
            </a:ln>
          </a:insideH>
          <a:insideV>
            <a:ln>
              <a:noFill/>
            </a:ln>
          </a:insideV>
        </a:tcBdr>
        <a:fill>
          <a:solidFill>
            <a:schemeClr val="accent1"/>
          </a:solidFill>
        </a:fill>
      </a:tcStyle>
    </a:wholeTbl>
    <a:band1H>
      <a:tcStyle>
        <a:tcBdr/>
        <a:fill>
          <a:solidFill>
            <a:schemeClr val="accent1">
              <a:shade val="60000"/>
            </a:schemeClr>
          </a:solidFill>
        </a:fill>
      </a:tcStyle>
    </a:band1H>
    <a:band1V>
      <a:tcStyle>
        <a:tcBdr/>
        <a:fill>
          <a:solidFill>
            <a:schemeClr val="accent1">
              <a:shade val="60000"/>
            </a:schemeClr>
          </a:solidFill>
        </a:fill>
      </a:tcStyle>
    </a:band1V>
    <a:lastCol>
      <a:tcTxStyle b="on"/>
      <a:tcStyle>
        <a:tcBdr>
          <a:left>
            <a:ln w="25400" cmpd="sng">
              <a:solidFill>
                <a:schemeClr val="lt1"/>
              </a:solidFill>
            </a:ln>
          </a:left>
        </a:tcBdr>
        <a:fill>
          <a:solidFill>
            <a:schemeClr val="accent1">
              <a:shade val="60000"/>
            </a:schemeClr>
          </a:solidFill>
        </a:fill>
      </a:tcStyle>
    </a:lastCol>
    <a:firstCol>
      <a:tcTxStyle b="on"/>
      <a:tcStyle>
        <a:tcBdr>
          <a:right>
            <a:ln w="25400" cmpd="sng">
              <a:solidFill>
                <a:schemeClr val="lt1"/>
              </a:solidFill>
            </a:ln>
          </a:right>
        </a:tcBdr>
        <a:fill>
          <a:solidFill>
            <a:schemeClr val="accent1">
              <a:shade val="60000"/>
            </a:schemeClr>
          </a:solidFill>
        </a:fill>
      </a:tcStyle>
    </a:firstCol>
    <a:lastRow>
      <a:tcTxStyle b="on"/>
      <a:tcStyle>
        <a:tcBdr>
          <a:top>
            <a:ln w="25400" cmpd="sng">
              <a:solidFill>
                <a:schemeClr val="lt1"/>
              </a:solidFill>
            </a:ln>
          </a:top>
        </a:tcBdr>
        <a:fill>
          <a:solidFill>
            <a:schemeClr val="accent1">
              <a:shade val="40000"/>
            </a:schemeClr>
          </a:solidFill>
        </a:fill>
      </a:tcStyle>
    </a:lastRow>
    <a:seCell>
      <a:tcStyle>
        <a:tcBdr>
          <a:left>
            <a:ln>
              <a:noFill/>
            </a:ln>
          </a:left>
        </a:tcBdr>
      </a:tcStyle>
    </a:seCell>
    <a:swCell>
      <a:tcStyle>
        <a:tcBdr>
          <a:right>
            <a:ln>
              <a:noFill/>
            </a:ln>
          </a:right>
        </a:tcBdr>
      </a:tcStyle>
    </a:swCell>
    <a:firstRow>
      <a:tcTxStyle b="on"/>
      <a:tcStyle>
        <a:tcBdr>
          <a:bottom>
            <a:ln w="25400" cmpd="sng">
              <a:solidFill>
                <a:schemeClr val="lt1"/>
              </a:solidFill>
            </a:ln>
          </a:bottom>
        </a:tcBdr>
        <a:fill>
          <a:solidFill>
            <a:schemeClr val="dk1"/>
          </a:solidFill>
        </a:fill>
      </a:tcStyle>
    </a:firstRow>
    <a:neCell>
      <a:tcStyle>
        <a:tcBdr>
          <a:left>
            <a:ln>
              <a:noFill/>
            </a:ln>
          </a:left>
        </a:tcBdr>
      </a:tcStyle>
    </a:neCell>
    <a:nwCell>
      <a:tcStyle>
        <a:tcBdr>
          <a:right>
            <a:ln>
              <a:noFill/>
            </a:ln>
          </a:right>
        </a:tcBdr>
      </a:tcStyle>
    </a:nwCell>
  </a:tblStyle>
  <a:tblStyle styleId="{775DCB02-9BB8-47FD-8907-85C794F793BA}" styleName="Themed Style 1 - Accent 4">
    <a:tblBg>
      <a:fillRef idx="2">
        <a:schemeClr val="accent4"/>
      </a:fillRef>
      <a:effectRef idx="1">
        <a:schemeClr val="accent4"/>
      </a:effectRef>
    </a:tblBg>
    <a:wholeTbl>
      <a:tcTxStyle>
        <a:fontRef idx="minor">
          <a:scrgbClr r="0" g="0" b="0"/>
        </a:fontRef>
        <a:schemeClr val="dk1"/>
      </a:tcTxStyle>
      <a:tcStyle>
        <a:tcBdr>
          <a:left>
            <a:lnRef idx="1">
              <a:schemeClr val="accent4"/>
            </a:lnRef>
          </a:left>
          <a:right>
            <a:lnRef idx="1">
              <a:schemeClr val="accent4"/>
            </a:lnRef>
          </a:right>
          <a:top>
            <a:lnRef idx="1">
              <a:schemeClr val="accent4"/>
            </a:lnRef>
          </a:top>
          <a:bottom>
            <a:lnRef idx="1">
              <a:schemeClr val="accent4"/>
            </a:lnRef>
          </a:bottom>
          <a:insideH>
            <a:lnRef idx="1">
              <a:schemeClr val="accent4"/>
            </a:lnRef>
          </a:insideH>
          <a:insideV>
            <a:lnRef idx="1">
              <a:schemeClr val="accent4"/>
            </a:lnRef>
          </a:insideV>
        </a:tcBdr>
        <a:fill>
          <a:noFill/>
        </a:fill>
      </a:tcStyle>
    </a:wholeTbl>
    <a:band1H>
      <a:tcStyle>
        <a:tcBdr/>
        <a:fill>
          <a:solidFill>
            <a:schemeClr val="accent4">
              <a:alpha val="40000"/>
            </a:schemeClr>
          </a:solidFill>
        </a:fill>
      </a:tcStyle>
    </a:band1H>
    <a:band2H>
      <a:tcStyle>
        <a:tcBdr/>
      </a:tcStyle>
    </a:band2H>
    <a:band1V>
      <a:tcStyle>
        <a:tcBdr>
          <a:top>
            <a:lnRef idx="1">
              <a:schemeClr val="accent4"/>
            </a:lnRef>
          </a:top>
          <a:bottom>
            <a:lnRef idx="1">
              <a:schemeClr val="accent4"/>
            </a:lnRef>
          </a:bottom>
        </a:tcBdr>
        <a:fill>
          <a:solidFill>
            <a:schemeClr val="accent4">
              <a:alpha val="40000"/>
            </a:schemeClr>
          </a:solidFill>
        </a:fill>
      </a:tcStyle>
    </a:band1V>
    <a:band2V>
      <a:tcStyle>
        <a:tcBdr/>
      </a:tcStyle>
    </a:band2V>
    <a:lastCol>
      <a:tcTxStyle b="on"/>
      <a:tcStyle>
        <a:tcBdr>
          <a:left>
            <a:lnRef idx="2">
              <a:schemeClr val="accent4"/>
            </a:lnRef>
          </a:left>
          <a:right>
            <a:lnRef idx="1">
              <a:schemeClr val="accent4"/>
            </a:lnRef>
          </a:right>
          <a:top>
            <a:lnRef idx="1">
              <a:schemeClr val="accent4"/>
            </a:lnRef>
          </a:top>
          <a:bottom>
            <a:lnRef idx="1">
              <a:schemeClr val="accent4"/>
            </a:lnRef>
          </a:bottom>
          <a:insideH>
            <a:lnRef idx="1">
              <a:schemeClr val="accent4"/>
            </a:lnRef>
          </a:insideH>
          <a:insideV>
            <a:ln>
              <a:noFill/>
            </a:ln>
          </a:insideV>
        </a:tcBdr>
      </a:tcStyle>
    </a:lastCol>
    <a:firstCol>
      <a:tcTxStyle b="on"/>
      <a:tcStyle>
        <a:tcBdr>
          <a:left>
            <a:lnRef idx="1">
              <a:schemeClr val="accent4"/>
            </a:lnRef>
          </a:left>
          <a:right>
            <a:lnRef idx="2">
              <a:schemeClr val="accent4"/>
            </a:lnRef>
          </a:right>
          <a:top>
            <a:lnRef idx="1">
              <a:schemeClr val="accent4"/>
            </a:lnRef>
          </a:top>
          <a:bottom>
            <a:lnRef idx="1">
              <a:schemeClr val="accent4"/>
            </a:lnRef>
          </a:bottom>
          <a:insideH>
            <a:lnRef idx="1">
              <a:schemeClr val="accent4"/>
            </a:lnRef>
          </a:insideH>
          <a:insideV>
            <a:ln>
              <a:noFill/>
            </a:ln>
          </a:insideV>
        </a:tcBdr>
      </a:tcStyle>
    </a:firstCol>
    <a:lastRow>
      <a:tcTxStyle b="on"/>
      <a:tcStyle>
        <a:tcBdr>
          <a:left>
            <a:lnRef idx="1">
              <a:schemeClr val="accent4"/>
            </a:lnRef>
          </a:left>
          <a:right>
            <a:lnRef idx="1">
              <a:schemeClr val="accent4"/>
            </a:lnRef>
          </a:right>
          <a:top>
            <a:lnRef idx="2">
              <a:schemeClr val="accent4"/>
            </a:lnRef>
          </a:top>
          <a:bottom>
            <a:lnRef idx="2">
              <a:schemeClr val="accent4"/>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4"/>
            </a:lnRef>
          </a:left>
          <a:right>
            <a:lnRef idx="1">
              <a:schemeClr val="accent4"/>
            </a:lnRef>
          </a:right>
          <a:top>
            <a:lnRef idx="1">
              <a:schemeClr val="accent4"/>
            </a:lnRef>
          </a:top>
          <a:bottom>
            <a:lnRef idx="2">
              <a:schemeClr val="lt1"/>
            </a:lnRef>
          </a:bottom>
          <a:insideH>
            <a:ln>
              <a:noFill/>
            </a:ln>
          </a:insideH>
          <a:insideV>
            <a:ln>
              <a:noFill/>
            </a:ln>
          </a:insideV>
        </a:tcBdr>
        <a:fill>
          <a:solidFill>
            <a:schemeClr val="accent4"/>
          </a:solidFill>
        </a:fill>
      </a:tcStyle>
    </a:firstRow>
  </a:tblStyle>
  <a:tblStyle styleId="{35758FB7-9AC5-4552-8A53-C91805E547FA}" styleName="Themed Style 1 - Accent 5">
    <a:tblBg>
      <a:fillRef idx="2">
        <a:schemeClr val="accent5"/>
      </a:fillRef>
      <a:effectRef idx="1">
        <a:schemeClr val="accent5"/>
      </a:effectRef>
    </a:tblBg>
    <a:wholeTbl>
      <a:tcTxStyle>
        <a:fontRef idx="minor">
          <a:scrgbClr r="0" g="0" b="0"/>
        </a:fontRef>
        <a:schemeClr val="dk1"/>
      </a:tcTxStyle>
      <a:tcStyle>
        <a:tcBdr>
          <a:left>
            <a:lnRef idx="1">
              <a:schemeClr val="accent5"/>
            </a:lnRef>
          </a:left>
          <a:right>
            <a:lnRef idx="1">
              <a:schemeClr val="accent5"/>
            </a:lnRef>
          </a:right>
          <a:top>
            <a:lnRef idx="1">
              <a:schemeClr val="accent5"/>
            </a:lnRef>
          </a:top>
          <a:bottom>
            <a:lnRef idx="1">
              <a:schemeClr val="accent5"/>
            </a:lnRef>
          </a:bottom>
          <a:insideH>
            <a:lnRef idx="1">
              <a:schemeClr val="accent5"/>
            </a:lnRef>
          </a:insideH>
          <a:insideV>
            <a:lnRef idx="1">
              <a:schemeClr val="accent5"/>
            </a:lnRef>
          </a:insideV>
        </a:tcBdr>
        <a:fill>
          <a:noFill/>
        </a:fill>
      </a:tcStyle>
    </a:wholeTbl>
    <a:band1H>
      <a:tcStyle>
        <a:tcBdr/>
        <a:fill>
          <a:solidFill>
            <a:schemeClr val="accent5">
              <a:alpha val="40000"/>
            </a:schemeClr>
          </a:solidFill>
        </a:fill>
      </a:tcStyle>
    </a:band1H>
    <a:band2H>
      <a:tcStyle>
        <a:tcBdr/>
      </a:tcStyle>
    </a:band2H>
    <a:band1V>
      <a:tcStyle>
        <a:tcBdr>
          <a:top>
            <a:lnRef idx="1">
              <a:schemeClr val="accent5"/>
            </a:lnRef>
          </a:top>
          <a:bottom>
            <a:lnRef idx="1">
              <a:schemeClr val="accent5"/>
            </a:lnRef>
          </a:bottom>
        </a:tcBdr>
        <a:fill>
          <a:solidFill>
            <a:schemeClr val="accent5">
              <a:alpha val="40000"/>
            </a:schemeClr>
          </a:solidFill>
        </a:fill>
      </a:tcStyle>
    </a:band1V>
    <a:band2V>
      <a:tcStyle>
        <a:tcBdr/>
      </a:tcStyle>
    </a:band2V>
    <a:lastCol>
      <a:tcTxStyle b="on"/>
      <a:tcStyle>
        <a:tcBdr>
          <a:left>
            <a:lnRef idx="2">
              <a:schemeClr val="accent5"/>
            </a:lnRef>
          </a:left>
          <a:right>
            <a:lnRef idx="1">
              <a:schemeClr val="accent5"/>
            </a:lnRef>
          </a:right>
          <a:top>
            <a:lnRef idx="1">
              <a:schemeClr val="accent5"/>
            </a:lnRef>
          </a:top>
          <a:bottom>
            <a:lnRef idx="1">
              <a:schemeClr val="accent5"/>
            </a:lnRef>
          </a:bottom>
          <a:insideH>
            <a:lnRef idx="1">
              <a:schemeClr val="accent5"/>
            </a:lnRef>
          </a:insideH>
          <a:insideV>
            <a:ln>
              <a:noFill/>
            </a:ln>
          </a:insideV>
        </a:tcBdr>
      </a:tcStyle>
    </a:lastCol>
    <a:firstCol>
      <a:tcTxStyle b="on"/>
      <a:tcStyle>
        <a:tcBdr>
          <a:left>
            <a:lnRef idx="1">
              <a:schemeClr val="accent5"/>
            </a:lnRef>
          </a:left>
          <a:right>
            <a:lnRef idx="2">
              <a:schemeClr val="accent5"/>
            </a:lnRef>
          </a:right>
          <a:top>
            <a:lnRef idx="1">
              <a:schemeClr val="accent5"/>
            </a:lnRef>
          </a:top>
          <a:bottom>
            <a:lnRef idx="1">
              <a:schemeClr val="accent5"/>
            </a:lnRef>
          </a:bottom>
          <a:insideH>
            <a:lnRef idx="1">
              <a:schemeClr val="accent5"/>
            </a:lnRef>
          </a:insideH>
          <a:insideV>
            <a:ln>
              <a:noFill/>
            </a:ln>
          </a:insideV>
        </a:tcBdr>
      </a:tcStyle>
    </a:firstCol>
    <a:lastRow>
      <a:tcTxStyle b="on"/>
      <a:tcStyle>
        <a:tcBdr>
          <a:left>
            <a:lnRef idx="1">
              <a:schemeClr val="accent5"/>
            </a:lnRef>
          </a:left>
          <a:right>
            <a:lnRef idx="1">
              <a:schemeClr val="accent5"/>
            </a:lnRef>
          </a:right>
          <a:top>
            <a:lnRef idx="2">
              <a:schemeClr val="accent5"/>
            </a:lnRef>
          </a:top>
          <a:bottom>
            <a:lnRef idx="2">
              <a:schemeClr val="accent5"/>
            </a:lnRef>
          </a:bottom>
          <a:insideH>
            <a:ln>
              <a:noFill/>
            </a:ln>
          </a:insideH>
          <a:insideV>
            <a:ln>
              <a:noFill/>
            </a:ln>
          </a:insideV>
        </a:tcBdr>
        <a:fill>
          <a:noFill/>
        </a:fill>
      </a:tcStyle>
    </a:lastRow>
    <a:firstRow>
      <a:tcTxStyle b="on">
        <a:fontRef idx="minor">
          <a:scrgbClr r="0" g="0" b="0"/>
        </a:fontRef>
        <a:schemeClr val="lt1"/>
      </a:tcTxStyle>
      <a:tcStyle>
        <a:tcBdr>
          <a:left>
            <a:lnRef idx="1">
              <a:schemeClr val="accent5"/>
            </a:lnRef>
          </a:left>
          <a:right>
            <a:lnRef idx="1">
              <a:schemeClr val="accent5"/>
            </a:lnRef>
          </a:right>
          <a:top>
            <a:lnRef idx="1">
              <a:schemeClr val="accent5"/>
            </a:lnRef>
          </a:top>
          <a:bottom>
            <a:lnRef idx="2">
              <a:schemeClr val="lt1"/>
            </a:lnRef>
          </a:bottom>
          <a:insideH>
            <a:ln>
              <a:noFill/>
            </a:ln>
          </a:insideH>
          <a:insideV>
            <a:ln>
              <a:noFill/>
            </a:ln>
          </a:insideV>
        </a:tcBdr>
        <a:fill>
          <a:solidFill>
            <a:schemeClr val="accent5"/>
          </a:solidFill>
        </a:fill>
      </a:tcStyle>
    </a:firstRow>
  </a:tblStyle>
  <a:tblStyle styleId="{5C22544A-7EE6-4342-B048-85BDC9FD1C3A}" styleName="Medium Style 2 - Accent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073A0DAA-6AF3-43AB-8588-CEC1D06C72B9}" styleName="Medium Style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dk1">
              <a:tint val="20000"/>
            </a:schemeClr>
          </a:solidFill>
        </a:fill>
      </a:tcStyle>
    </a:wholeTbl>
    <a:band1H>
      <a:tcStyle>
        <a:tcBdr/>
        <a:fill>
          <a:solidFill>
            <a:schemeClr val="dk1">
              <a:tint val="40000"/>
            </a:schemeClr>
          </a:solidFill>
        </a:fill>
      </a:tcStyle>
    </a:band1H>
    <a:band2H>
      <a:tcStyle>
        <a:tcBdr/>
      </a:tcStyle>
    </a:band2H>
    <a:band1V>
      <a:tcStyle>
        <a:tcBdr/>
        <a:fill>
          <a:solidFill>
            <a:schemeClr val="dk1">
              <a:tint val="40000"/>
            </a:schemeClr>
          </a:solidFill>
        </a:fill>
      </a:tcStyle>
    </a:band1V>
    <a:band2V>
      <a:tcStyle>
        <a:tcBdr/>
      </a:tcStyle>
    </a:band2V>
    <a:lastCol>
      <a:tcTxStyle b="on">
        <a:fontRef idx="minor">
          <a:prstClr val="black"/>
        </a:fontRef>
        <a:schemeClr val="lt1"/>
      </a:tcTxStyle>
      <a:tcStyle>
        <a:tcBdr/>
        <a:fill>
          <a:solidFill>
            <a:schemeClr val="dk1"/>
          </a:solidFill>
        </a:fill>
      </a:tcStyle>
    </a:lastCol>
    <a:firstCol>
      <a:tcTxStyle b="on">
        <a:fontRef idx="minor">
          <a:prstClr val="black"/>
        </a:fontRef>
        <a:schemeClr val="lt1"/>
      </a:tcTxStyle>
      <a:tcStyle>
        <a:tcBdr/>
        <a:fill>
          <a:solidFill>
            <a:schemeClr val="dk1"/>
          </a:solidFill>
        </a:fill>
      </a:tcStyle>
    </a:firstCol>
    <a:lastRow>
      <a:tcTxStyle b="on">
        <a:fontRef idx="minor">
          <a:prstClr val="black"/>
        </a:fontRef>
        <a:schemeClr val="lt1"/>
      </a:tcTxStyle>
      <a:tcStyle>
        <a:tcBdr>
          <a:top>
            <a:ln w="38100" cmpd="sng">
              <a:solidFill>
                <a:schemeClr val="lt1"/>
              </a:solidFill>
            </a:ln>
          </a:top>
        </a:tcBdr>
        <a:fill>
          <a:solidFill>
            <a:schemeClr val="dk1"/>
          </a:solidFill>
        </a:fill>
      </a:tcStyle>
    </a:lastRow>
    <a:firstRow>
      <a:tcTxStyle b="on">
        <a:fontRef idx="minor">
          <a:prstClr val="black"/>
        </a:fontRef>
        <a:schemeClr val="lt1"/>
      </a:tcTxStyle>
      <a:tcStyle>
        <a:tcBdr>
          <a:bottom>
            <a:ln w="38100" cmpd="sng">
              <a:solidFill>
                <a:schemeClr val="lt1"/>
              </a:solidFill>
            </a:ln>
          </a:bottom>
        </a:tcBdr>
        <a:fill>
          <a:solidFill>
            <a:schemeClr val="dk1"/>
          </a:solidFill>
        </a:fill>
      </a:tcStyle>
    </a:firstRow>
  </a:tblStyle>
  <a:tblStyle styleId="{21E4AEA4-8DFA-4A89-87EB-49C32662AFE0}" styleName="Medium Style 2 - Accent 2">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2">
              <a:tint val="20000"/>
            </a:schemeClr>
          </a:solidFill>
        </a:fill>
      </a:tcStyle>
    </a:wholeTbl>
    <a:band1H>
      <a:tcStyle>
        <a:tcBdr/>
        <a:fill>
          <a:solidFill>
            <a:schemeClr val="accent2">
              <a:tint val="40000"/>
            </a:schemeClr>
          </a:solidFill>
        </a:fill>
      </a:tcStyle>
    </a:band1H>
    <a:band2H>
      <a:tcStyle>
        <a:tcBdr/>
      </a:tcStyle>
    </a:band2H>
    <a:band1V>
      <a:tcStyle>
        <a:tcBdr/>
        <a:fill>
          <a:solidFill>
            <a:schemeClr val="accent2">
              <a:tint val="40000"/>
            </a:schemeClr>
          </a:solidFill>
        </a:fill>
      </a:tcStyle>
    </a:band1V>
    <a:band2V>
      <a:tcStyle>
        <a:tcBdr/>
      </a:tcStyle>
    </a:band2V>
    <a:lastCol>
      <a:tcTxStyle b="on">
        <a:fontRef idx="minor">
          <a:prstClr val="black"/>
        </a:fontRef>
        <a:schemeClr val="lt1"/>
      </a:tcTxStyle>
      <a:tcStyle>
        <a:tcBdr/>
        <a:fill>
          <a:solidFill>
            <a:schemeClr val="accent2"/>
          </a:solidFill>
        </a:fill>
      </a:tcStyle>
    </a:lastCol>
    <a:firstCol>
      <a:tcTxStyle b="on">
        <a:fontRef idx="minor">
          <a:prstClr val="black"/>
        </a:fontRef>
        <a:schemeClr val="lt1"/>
      </a:tcTxStyle>
      <a:tcStyle>
        <a:tcBdr/>
        <a:fill>
          <a:solidFill>
            <a:schemeClr val="accent2"/>
          </a:solidFill>
        </a:fill>
      </a:tcStyle>
    </a:firstCol>
    <a:lastRow>
      <a:tcTxStyle b="on">
        <a:fontRef idx="minor">
          <a:prstClr val="black"/>
        </a:fontRef>
        <a:schemeClr val="lt1"/>
      </a:tcTxStyle>
      <a:tcStyle>
        <a:tcBdr>
          <a:top>
            <a:ln w="38100" cmpd="sng">
              <a:solidFill>
                <a:schemeClr val="lt1"/>
              </a:solidFill>
            </a:ln>
          </a:top>
        </a:tcBdr>
        <a:fill>
          <a:solidFill>
            <a:schemeClr val="accent2"/>
          </a:solidFill>
        </a:fill>
      </a:tcStyle>
    </a:lastRow>
    <a:firstRow>
      <a:tcTxStyle b="on">
        <a:fontRef idx="minor">
          <a:prstClr val="black"/>
        </a:fontRef>
        <a:schemeClr val="lt1"/>
      </a:tcTxStyle>
      <a:tcStyle>
        <a:tcBdr>
          <a:bottom>
            <a:ln w="38100" cmpd="sng">
              <a:solidFill>
                <a:schemeClr val="lt1"/>
              </a:solidFill>
            </a:ln>
          </a:bottom>
        </a:tcBdr>
        <a:fill>
          <a:solidFill>
            <a:schemeClr val="accent2"/>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lastView="sldSorterView">
  <p:normalViewPr>
    <p:restoredLeft sz="22468" autoAdjust="0"/>
    <p:restoredTop sz="67193" autoAdjust="0"/>
  </p:normalViewPr>
  <p:slideViewPr>
    <p:cSldViewPr snapToGrid="0" snapToObjects="1">
      <p:cViewPr varScale="1">
        <p:scale>
          <a:sx n="86" d="100"/>
          <a:sy n="86" d="100"/>
        </p:scale>
        <p:origin x="224" y="632"/>
      </p:cViewPr>
      <p:guideLst>
        <p:guide orient="horz" pos="2160"/>
        <p:guide pos="2880"/>
      </p:guideLst>
    </p:cSldViewPr>
  </p:slideViewPr>
  <p:outlineViewPr>
    <p:cViewPr>
      <p:scale>
        <a:sx n="33" d="100"/>
        <a:sy n="33" d="100"/>
      </p:scale>
      <p:origin x="0" y="12520"/>
    </p:cViewPr>
  </p:outlineViewPr>
  <p:notesTextViewPr>
    <p:cViewPr>
      <p:scale>
        <a:sx n="100" d="100"/>
        <a:sy n="100" d="100"/>
      </p:scale>
      <p:origin x="0" y="0"/>
    </p:cViewPr>
  </p:notesTextViewPr>
  <p:sorterViewPr>
    <p:cViewPr varScale="1">
      <p:scale>
        <a:sx n="55" d="100"/>
        <a:sy n="55" d="100"/>
      </p:scale>
      <p:origin x="0" y="16448"/>
    </p:cViewPr>
  </p:sorterViewPr>
  <p:gridSpacing cx="72008" cy="72008"/>
</p:viewPr>
</file>

<file path=ppt/_rels/presentation.xml.rels><?xml version="1.0" encoding="UTF-8" standalone="yes"?>
<Relationships xmlns="http://schemas.openxmlformats.org/package/2006/relationships"><Relationship Id="rId117" Type="http://schemas.openxmlformats.org/officeDocument/2006/relationships/slideMaster" Target="slideMasters/slideMaster117.xml"/><Relationship Id="rId671" Type="http://schemas.openxmlformats.org/officeDocument/2006/relationships/slide" Target="slides/slide527.xml"/><Relationship Id="rId21" Type="http://schemas.openxmlformats.org/officeDocument/2006/relationships/slideMaster" Target="slideMasters/slideMaster21.xml"/><Relationship Id="rId324" Type="http://schemas.openxmlformats.org/officeDocument/2006/relationships/slide" Target="slides/slide180.xml"/><Relationship Id="rId531" Type="http://schemas.openxmlformats.org/officeDocument/2006/relationships/slide" Target="slides/slide387.xml"/><Relationship Id="rId629" Type="http://schemas.openxmlformats.org/officeDocument/2006/relationships/slide" Target="slides/slide485.xml"/><Relationship Id="rId170" Type="http://schemas.openxmlformats.org/officeDocument/2006/relationships/slide" Target="slides/slide26.xml"/><Relationship Id="rId268" Type="http://schemas.openxmlformats.org/officeDocument/2006/relationships/slide" Target="slides/slide124.xml"/><Relationship Id="rId475" Type="http://schemas.openxmlformats.org/officeDocument/2006/relationships/slide" Target="slides/slide331.xml"/><Relationship Id="rId682" Type="http://schemas.openxmlformats.org/officeDocument/2006/relationships/slide" Target="slides/slide538.xml"/><Relationship Id="rId32" Type="http://schemas.openxmlformats.org/officeDocument/2006/relationships/slideMaster" Target="slideMasters/slideMaster32.xml"/><Relationship Id="rId128" Type="http://schemas.openxmlformats.org/officeDocument/2006/relationships/slideMaster" Target="slideMasters/slideMaster128.xml"/><Relationship Id="rId335" Type="http://schemas.openxmlformats.org/officeDocument/2006/relationships/slide" Target="slides/slide191.xml"/><Relationship Id="rId542" Type="http://schemas.openxmlformats.org/officeDocument/2006/relationships/slide" Target="slides/slide398.xml"/><Relationship Id="rId181" Type="http://schemas.openxmlformats.org/officeDocument/2006/relationships/slide" Target="slides/slide37.xml"/><Relationship Id="rId402" Type="http://schemas.openxmlformats.org/officeDocument/2006/relationships/slide" Target="slides/slide258.xml"/><Relationship Id="rId279" Type="http://schemas.openxmlformats.org/officeDocument/2006/relationships/slide" Target="slides/slide135.xml"/><Relationship Id="rId486" Type="http://schemas.openxmlformats.org/officeDocument/2006/relationships/slide" Target="slides/slide342.xml"/><Relationship Id="rId43" Type="http://schemas.openxmlformats.org/officeDocument/2006/relationships/slideMaster" Target="slideMasters/slideMaster43.xml"/><Relationship Id="rId139" Type="http://schemas.openxmlformats.org/officeDocument/2006/relationships/slideMaster" Target="slideMasters/slideMaster139.xml"/><Relationship Id="rId346" Type="http://schemas.openxmlformats.org/officeDocument/2006/relationships/slide" Target="slides/slide202.xml"/><Relationship Id="rId553" Type="http://schemas.openxmlformats.org/officeDocument/2006/relationships/slide" Target="slides/slide409.xml"/><Relationship Id="rId192" Type="http://schemas.openxmlformats.org/officeDocument/2006/relationships/slide" Target="slides/slide48.xml"/><Relationship Id="rId206" Type="http://schemas.openxmlformats.org/officeDocument/2006/relationships/slide" Target="slides/slide62.xml"/><Relationship Id="rId413" Type="http://schemas.openxmlformats.org/officeDocument/2006/relationships/slide" Target="slides/slide269.xml"/><Relationship Id="rId497" Type="http://schemas.openxmlformats.org/officeDocument/2006/relationships/slide" Target="slides/slide353.xml"/><Relationship Id="rId620" Type="http://schemas.openxmlformats.org/officeDocument/2006/relationships/slide" Target="slides/slide476.xml"/><Relationship Id="rId357" Type="http://schemas.openxmlformats.org/officeDocument/2006/relationships/slide" Target="slides/slide213.xml"/><Relationship Id="rId54" Type="http://schemas.openxmlformats.org/officeDocument/2006/relationships/slideMaster" Target="slideMasters/slideMaster54.xml"/><Relationship Id="rId217" Type="http://schemas.openxmlformats.org/officeDocument/2006/relationships/slide" Target="slides/slide73.xml"/><Relationship Id="rId564" Type="http://schemas.openxmlformats.org/officeDocument/2006/relationships/slide" Target="slides/slide420.xml"/><Relationship Id="rId424" Type="http://schemas.openxmlformats.org/officeDocument/2006/relationships/slide" Target="slides/slide280.xml"/><Relationship Id="rId631" Type="http://schemas.openxmlformats.org/officeDocument/2006/relationships/slide" Target="slides/slide487.xml"/><Relationship Id="rId270" Type="http://schemas.openxmlformats.org/officeDocument/2006/relationships/slide" Target="slides/slide126.xml"/><Relationship Id="rId65" Type="http://schemas.openxmlformats.org/officeDocument/2006/relationships/slideMaster" Target="slideMasters/slideMaster65.xml"/><Relationship Id="rId130" Type="http://schemas.openxmlformats.org/officeDocument/2006/relationships/slideMaster" Target="slideMasters/slideMaster130.xml"/><Relationship Id="rId368" Type="http://schemas.openxmlformats.org/officeDocument/2006/relationships/slide" Target="slides/slide224.xml"/><Relationship Id="rId575" Type="http://schemas.openxmlformats.org/officeDocument/2006/relationships/slide" Target="slides/slide431.xml"/><Relationship Id="rId228" Type="http://schemas.openxmlformats.org/officeDocument/2006/relationships/slide" Target="slides/slide84.xml"/><Relationship Id="rId435" Type="http://schemas.openxmlformats.org/officeDocument/2006/relationships/slide" Target="slides/slide291.xml"/><Relationship Id="rId642" Type="http://schemas.openxmlformats.org/officeDocument/2006/relationships/slide" Target="slides/slide498.xml"/><Relationship Id="rId281" Type="http://schemas.openxmlformats.org/officeDocument/2006/relationships/slide" Target="slides/slide137.xml"/><Relationship Id="rId502" Type="http://schemas.openxmlformats.org/officeDocument/2006/relationships/slide" Target="slides/slide358.xml"/><Relationship Id="rId76" Type="http://schemas.openxmlformats.org/officeDocument/2006/relationships/slideMaster" Target="slideMasters/slideMaster76.xml"/><Relationship Id="rId141" Type="http://schemas.openxmlformats.org/officeDocument/2006/relationships/slideMaster" Target="slideMasters/slideMaster141.xml"/><Relationship Id="rId379" Type="http://schemas.openxmlformats.org/officeDocument/2006/relationships/slide" Target="slides/slide235.xml"/><Relationship Id="rId586" Type="http://schemas.openxmlformats.org/officeDocument/2006/relationships/slide" Target="slides/slide442.xml"/><Relationship Id="rId7" Type="http://schemas.openxmlformats.org/officeDocument/2006/relationships/slideMaster" Target="slideMasters/slideMaster7.xml"/><Relationship Id="rId239" Type="http://schemas.openxmlformats.org/officeDocument/2006/relationships/slide" Target="slides/slide95.xml"/><Relationship Id="rId446" Type="http://schemas.openxmlformats.org/officeDocument/2006/relationships/slide" Target="slides/slide302.xml"/><Relationship Id="rId653" Type="http://schemas.openxmlformats.org/officeDocument/2006/relationships/slide" Target="slides/slide509.xml"/><Relationship Id="rId292" Type="http://schemas.openxmlformats.org/officeDocument/2006/relationships/slide" Target="slides/slide148.xml"/><Relationship Id="rId306" Type="http://schemas.openxmlformats.org/officeDocument/2006/relationships/slide" Target="slides/slide162.xml"/><Relationship Id="rId87" Type="http://schemas.openxmlformats.org/officeDocument/2006/relationships/slideMaster" Target="slideMasters/slideMaster87.xml"/><Relationship Id="rId513" Type="http://schemas.openxmlformats.org/officeDocument/2006/relationships/slide" Target="slides/slide369.xml"/><Relationship Id="rId597" Type="http://schemas.openxmlformats.org/officeDocument/2006/relationships/slide" Target="slides/slide453.xml"/><Relationship Id="rId152" Type="http://schemas.openxmlformats.org/officeDocument/2006/relationships/slide" Target="slides/slide8.xml"/><Relationship Id="rId457" Type="http://schemas.openxmlformats.org/officeDocument/2006/relationships/slide" Target="slides/slide313.xml"/><Relationship Id="rId664" Type="http://schemas.openxmlformats.org/officeDocument/2006/relationships/slide" Target="slides/slide520.xml"/><Relationship Id="rId14" Type="http://schemas.openxmlformats.org/officeDocument/2006/relationships/slideMaster" Target="slideMasters/slideMaster14.xml"/><Relationship Id="rId317" Type="http://schemas.openxmlformats.org/officeDocument/2006/relationships/slide" Target="slides/slide173.xml"/><Relationship Id="rId524" Type="http://schemas.openxmlformats.org/officeDocument/2006/relationships/slide" Target="slides/slide380.xml"/><Relationship Id="rId98" Type="http://schemas.openxmlformats.org/officeDocument/2006/relationships/slideMaster" Target="slideMasters/slideMaster98.xml"/><Relationship Id="rId163" Type="http://schemas.openxmlformats.org/officeDocument/2006/relationships/slide" Target="slides/slide19.xml"/><Relationship Id="rId370" Type="http://schemas.openxmlformats.org/officeDocument/2006/relationships/slide" Target="slides/slide226.xml"/><Relationship Id="rId230" Type="http://schemas.openxmlformats.org/officeDocument/2006/relationships/slide" Target="slides/slide86.xml"/><Relationship Id="rId468" Type="http://schemas.openxmlformats.org/officeDocument/2006/relationships/slide" Target="slides/slide324.xml"/><Relationship Id="rId675" Type="http://schemas.openxmlformats.org/officeDocument/2006/relationships/slide" Target="slides/slide531.xml"/><Relationship Id="rId25" Type="http://schemas.openxmlformats.org/officeDocument/2006/relationships/slideMaster" Target="slideMasters/slideMaster25.xml"/><Relationship Id="rId328" Type="http://schemas.openxmlformats.org/officeDocument/2006/relationships/slide" Target="slides/slide184.xml"/><Relationship Id="rId535" Type="http://schemas.openxmlformats.org/officeDocument/2006/relationships/slide" Target="slides/slide391.xml"/><Relationship Id="rId174" Type="http://schemas.openxmlformats.org/officeDocument/2006/relationships/slide" Target="slides/slide30.xml"/><Relationship Id="rId381" Type="http://schemas.openxmlformats.org/officeDocument/2006/relationships/slide" Target="slides/slide237.xml"/><Relationship Id="rId602" Type="http://schemas.openxmlformats.org/officeDocument/2006/relationships/slide" Target="slides/slide458.xml"/><Relationship Id="rId241" Type="http://schemas.openxmlformats.org/officeDocument/2006/relationships/slide" Target="slides/slide97.xml"/><Relationship Id="rId479" Type="http://schemas.openxmlformats.org/officeDocument/2006/relationships/slide" Target="slides/slide335.xml"/><Relationship Id="rId686" Type="http://schemas.openxmlformats.org/officeDocument/2006/relationships/slide" Target="slides/slide542.xml"/><Relationship Id="rId36" Type="http://schemas.openxmlformats.org/officeDocument/2006/relationships/slideMaster" Target="slideMasters/slideMaster36.xml"/><Relationship Id="rId339" Type="http://schemas.openxmlformats.org/officeDocument/2006/relationships/slide" Target="slides/slide195.xml"/><Relationship Id="rId546" Type="http://schemas.openxmlformats.org/officeDocument/2006/relationships/slide" Target="slides/slide402.xml"/><Relationship Id="rId101" Type="http://schemas.openxmlformats.org/officeDocument/2006/relationships/slideMaster" Target="slideMasters/slideMaster101.xml"/><Relationship Id="rId185" Type="http://schemas.openxmlformats.org/officeDocument/2006/relationships/slide" Target="slides/slide41.xml"/><Relationship Id="rId406" Type="http://schemas.openxmlformats.org/officeDocument/2006/relationships/slide" Target="slides/slide262.xml"/><Relationship Id="rId392" Type="http://schemas.openxmlformats.org/officeDocument/2006/relationships/slide" Target="slides/slide248.xml"/><Relationship Id="rId613" Type="http://schemas.openxmlformats.org/officeDocument/2006/relationships/slide" Target="slides/slide469.xml"/><Relationship Id="rId252" Type="http://schemas.openxmlformats.org/officeDocument/2006/relationships/slide" Target="slides/slide108.xml"/><Relationship Id="rId47" Type="http://schemas.openxmlformats.org/officeDocument/2006/relationships/slideMaster" Target="slideMasters/slideMaster47.xml"/><Relationship Id="rId112" Type="http://schemas.openxmlformats.org/officeDocument/2006/relationships/slideMaster" Target="slideMasters/slideMaster112.xml"/><Relationship Id="rId557" Type="http://schemas.openxmlformats.org/officeDocument/2006/relationships/slide" Target="slides/slide413.xml"/><Relationship Id="rId196" Type="http://schemas.openxmlformats.org/officeDocument/2006/relationships/slide" Target="slides/slide52.xml"/><Relationship Id="rId417" Type="http://schemas.openxmlformats.org/officeDocument/2006/relationships/slide" Target="slides/slide273.xml"/><Relationship Id="rId624" Type="http://schemas.openxmlformats.org/officeDocument/2006/relationships/slide" Target="slides/slide480.xml"/><Relationship Id="rId263" Type="http://schemas.openxmlformats.org/officeDocument/2006/relationships/slide" Target="slides/slide119.xml"/><Relationship Id="rId470" Type="http://schemas.openxmlformats.org/officeDocument/2006/relationships/slide" Target="slides/slide326.xml"/><Relationship Id="rId58" Type="http://schemas.openxmlformats.org/officeDocument/2006/relationships/slideMaster" Target="slideMasters/slideMaster58.xml"/><Relationship Id="rId123" Type="http://schemas.openxmlformats.org/officeDocument/2006/relationships/slideMaster" Target="slideMasters/slideMaster123.xml"/><Relationship Id="rId330" Type="http://schemas.openxmlformats.org/officeDocument/2006/relationships/slide" Target="slides/slide186.xml"/><Relationship Id="rId568" Type="http://schemas.openxmlformats.org/officeDocument/2006/relationships/slide" Target="slides/slide424.xml"/><Relationship Id="rId428" Type="http://schemas.openxmlformats.org/officeDocument/2006/relationships/slide" Target="slides/slide284.xml"/><Relationship Id="rId635" Type="http://schemas.openxmlformats.org/officeDocument/2006/relationships/slide" Target="slides/slide491.xml"/><Relationship Id="rId274" Type="http://schemas.openxmlformats.org/officeDocument/2006/relationships/slide" Target="slides/slide130.xml"/><Relationship Id="rId481" Type="http://schemas.openxmlformats.org/officeDocument/2006/relationships/slide" Target="slides/slide337.xml"/><Relationship Id="rId69" Type="http://schemas.openxmlformats.org/officeDocument/2006/relationships/slideMaster" Target="slideMasters/slideMaster69.xml"/><Relationship Id="rId134" Type="http://schemas.openxmlformats.org/officeDocument/2006/relationships/slideMaster" Target="slideMasters/slideMaster134.xml"/><Relationship Id="rId579" Type="http://schemas.openxmlformats.org/officeDocument/2006/relationships/slide" Target="slides/slide435.xml"/><Relationship Id="rId341" Type="http://schemas.openxmlformats.org/officeDocument/2006/relationships/slide" Target="slides/slide197.xml"/><Relationship Id="rId439" Type="http://schemas.openxmlformats.org/officeDocument/2006/relationships/slide" Target="slides/slide295.xml"/><Relationship Id="rId646" Type="http://schemas.openxmlformats.org/officeDocument/2006/relationships/slide" Target="slides/slide502.xml"/><Relationship Id="rId201" Type="http://schemas.openxmlformats.org/officeDocument/2006/relationships/slide" Target="slides/slide57.xml"/><Relationship Id="rId285" Type="http://schemas.openxmlformats.org/officeDocument/2006/relationships/slide" Target="slides/slide141.xml"/><Relationship Id="rId506" Type="http://schemas.openxmlformats.org/officeDocument/2006/relationships/slide" Target="slides/slide362.xml"/><Relationship Id="rId492" Type="http://schemas.openxmlformats.org/officeDocument/2006/relationships/slide" Target="slides/slide348.xml"/><Relationship Id="rId145" Type="http://schemas.openxmlformats.org/officeDocument/2006/relationships/slide" Target="slides/slide1.xml"/><Relationship Id="rId352" Type="http://schemas.openxmlformats.org/officeDocument/2006/relationships/slide" Target="slides/slide208.xml"/><Relationship Id="rId212" Type="http://schemas.openxmlformats.org/officeDocument/2006/relationships/slide" Target="slides/slide68.xml"/><Relationship Id="rId657" Type="http://schemas.openxmlformats.org/officeDocument/2006/relationships/slide" Target="slides/slide513.xml"/><Relationship Id="rId49" Type="http://schemas.openxmlformats.org/officeDocument/2006/relationships/slideMaster" Target="slideMasters/slideMaster49.xml"/><Relationship Id="rId114" Type="http://schemas.openxmlformats.org/officeDocument/2006/relationships/slideMaster" Target="slideMasters/slideMaster114.xml"/><Relationship Id="rId296" Type="http://schemas.openxmlformats.org/officeDocument/2006/relationships/slide" Target="slides/slide152.xml"/><Relationship Id="rId461" Type="http://schemas.openxmlformats.org/officeDocument/2006/relationships/slide" Target="slides/slide317.xml"/><Relationship Id="rId517" Type="http://schemas.openxmlformats.org/officeDocument/2006/relationships/slide" Target="slides/slide373.xml"/><Relationship Id="rId559" Type="http://schemas.openxmlformats.org/officeDocument/2006/relationships/slide" Target="slides/slide415.xml"/><Relationship Id="rId60" Type="http://schemas.openxmlformats.org/officeDocument/2006/relationships/slideMaster" Target="slideMasters/slideMaster60.xml"/><Relationship Id="rId156" Type="http://schemas.openxmlformats.org/officeDocument/2006/relationships/slide" Target="slides/slide12.xml"/><Relationship Id="rId198" Type="http://schemas.openxmlformats.org/officeDocument/2006/relationships/slide" Target="slides/slide54.xml"/><Relationship Id="rId321" Type="http://schemas.openxmlformats.org/officeDocument/2006/relationships/slide" Target="slides/slide177.xml"/><Relationship Id="rId363" Type="http://schemas.openxmlformats.org/officeDocument/2006/relationships/slide" Target="slides/slide219.xml"/><Relationship Id="rId419" Type="http://schemas.openxmlformats.org/officeDocument/2006/relationships/slide" Target="slides/slide275.xml"/><Relationship Id="rId570" Type="http://schemas.openxmlformats.org/officeDocument/2006/relationships/slide" Target="slides/slide426.xml"/><Relationship Id="rId626" Type="http://schemas.openxmlformats.org/officeDocument/2006/relationships/slide" Target="slides/slide482.xml"/><Relationship Id="rId223" Type="http://schemas.openxmlformats.org/officeDocument/2006/relationships/slide" Target="slides/slide79.xml"/><Relationship Id="rId430" Type="http://schemas.openxmlformats.org/officeDocument/2006/relationships/slide" Target="slides/slide286.xml"/><Relationship Id="rId668" Type="http://schemas.openxmlformats.org/officeDocument/2006/relationships/slide" Target="slides/slide524.xml"/><Relationship Id="rId18" Type="http://schemas.openxmlformats.org/officeDocument/2006/relationships/slideMaster" Target="slideMasters/slideMaster18.xml"/><Relationship Id="rId265" Type="http://schemas.openxmlformats.org/officeDocument/2006/relationships/slide" Target="slides/slide121.xml"/><Relationship Id="rId472" Type="http://schemas.openxmlformats.org/officeDocument/2006/relationships/slide" Target="slides/slide328.xml"/><Relationship Id="rId528" Type="http://schemas.openxmlformats.org/officeDocument/2006/relationships/slide" Target="slides/slide384.xml"/><Relationship Id="rId125" Type="http://schemas.openxmlformats.org/officeDocument/2006/relationships/slideMaster" Target="slideMasters/slideMaster125.xml"/><Relationship Id="rId167" Type="http://schemas.openxmlformats.org/officeDocument/2006/relationships/slide" Target="slides/slide23.xml"/><Relationship Id="rId332" Type="http://schemas.openxmlformats.org/officeDocument/2006/relationships/slide" Target="slides/slide188.xml"/><Relationship Id="rId374" Type="http://schemas.openxmlformats.org/officeDocument/2006/relationships/slide" Target="slides/slide230.xml"/><Relationship Id="rId581" Type="http://schemas.openxmlformats.org/officeDocument/2006/relationships/slide" Target="slides/slide437.xml"/><Relationship Id="rId71" Type="http://schemas.openxmlformats.org/officeDocument/2006/relationships/slideMaster" Target="slideMasters/slideMaster71.xml"/><Relationship Id="rId234" Type="http://schemas.openxmlformats.org/officeDocument/2006/relationships/slide" Target="slides/slide90.xml"/><Relationship Id="rId637" Type="http://schemas.openxmlformats.org/officeDocument/2006/relationships/slide" Target="slides/slide493.xml"/><Relationship Id="rId679" Type="http://schemas.openxmlformats.org/officeDocument/2006/relationships/slide" Target="slides/slide535.xml"/><Relationship Id="rId2" Type="http://schemas.openxmlformats.org/officeDocument/2006/relationships/slideMaster" Target="slideMasters/slideMaster2.xml"/><Relationship Id="rId29" Type="http://schemas.openxmlformats.org/officeDocument/2006/relationships/slideMaster" Target="slideMasters/slideMaster29.xml"/><Relationship Id="rId276" Type="http://schemas.openxmlformats.org/officeDocument/2006/relationships/slide" Target="slides/slide132.xml"/><Relationship Id="rId441" Type="http://schemas.openxmlformats.org/officeDocument/2006/relationships/slide" Target="slides/slide297.xml"/><Relationship Id="rId483" Type="http://schemas.openxmlformats.org/officeDocument/2006/relationships/slide" Target="slides/slide339.xml"/><Relationship Id="rId539" Type="http://schemas.openxmlformats.org/officeDocument/2006/relationships/slide" Target="slides/slide395.xml"/><Relationship Id="rId690" Type="http://schemas.openxmlformats.org/officeDocument/2006/relationships/theme" Target="theme/theme1.xml"/><Relationship Id="rId40" Type="http://schemas.openxmlformats.org/officeDocument/2006/relationships/slideMaster" Target="slideMasters/slideMaster40.xml"/><Relationship Id="rId136" Type="http://schemas.openxmlformats.org/officeDocument/2006/relationships/slideMaster" Target="slideMasters/slideMaster136.xml"/><Relationship Id="rId178" Type="http://schemas.openxmlformats.org/officeDocument/2006/relationships/slide" Target="slides/slide34.xml"/><Relationship Id="rId301" Type="http://schemas.openxmlformats.org/officeDocument/2006/relationships/slide" Target="slides/slide157.xml"/><Relationship Id="rId343" Type="http://schemas.openxmlformats.org/officeDocument/2006/relationships/slide" Target="slides/slide199.xml"/><Relationship Id="rId550" Type="http://schemas.openxmlformats.org/officeDocument/2006/relationships/slide" Target="slides/slide406.xml"/><Relationship Id="rId82" Type="http://schemas.openxmlformats.org/officeDocument/2006/relationships/slideMaster" Target="slideMasters/slideMaster82.xml"/><Relationship Id="rId203" Type="http://schemas.openxmlformats.org/officeDocument/2006/relationships/slide" Target="slides/slide59.xml"/><Relationship Id="rId385" Type="http://schemas.openxmlformats.org/officeDocument/2006/relationships/slide" Target="slides/slide241.xml"/><Relationship Id="rId592" Type="http://schemas.openxmlformats.org/officeDocument/2006/relationships/slide" Target="slides/slide448.xml"/><Relationship Id="rId606" Type="http://schemas.openxmlformats.org/officeDocument/2006/relationships/slide" Target="slides/slide462.xml"/><Relationship Id="rId648" Type="http://schemas.openxmlformats.org/officeDocument/2006/relationships/slide" Target="slides/slide504.xml"/><Relationship Id="rId245" Type="http://schemas.openxmlformats.org/officeDocument/2006/relationships/slide" Target="slides/slide101.xml"/><Relationship Id="rId287" Type="http://schemas.openxmlformats.org/officeDocument/2006/relationships/slide" Target="slides/slide143.xml"/><Relationship Id="rId410" Type="http://schemas.openxmlformats.org/officeDocument/2006/relationships/slide" Target="slides/slide266.xml"/><Relationship Id="rId452" Type="http://schemas.openxmlformats.org/officeDocument/2006/relationships/slide" Target="slides/slide308.xml"/><Relationship Id="rId494" Type="http://schemas.openxmlformats.org/officeDocument/2006/relationships/slide" Target="slides/slide350.xml"/><Relationship Id="rId508" Type="http://schemas.openxmlformats.org/officeDocument/2006/relationships/slide" Target="slides/slide364.xml"/><Relationship Id="rId105" Type="http://schemas.openxmlformats.org/officeDocument/2006/relationships/slideMaster" Target="slideMasters/slideMaster105.xml"/><Relationship Id="rId147" Type="http://schemas.openxmlformats.org/officeDocument/2006/relationships/slide" Target="slides/slide3.xml"/><Relationship Id="rId312" Type="http://schemas.openxmlformats.org/officeDocument/2006/relationships/slide" Target="slides/slide168.xml"/><Relationship Id="rId354" Type="http://schemas.openxmlformats.org/officeDocument/2006/relationships/slide" Target="slides/slide210.xml"/><Relationship Id="rId51" Type="http://schemas.openxmlformats.org/officeDocument/2006/relationships/slideMaster" Target="slideMasters/slideMaster51.xml"/><Relationship Id="rId93" Type="http://schemas.openxmlformats.org/officeDocument/2006/relationships/slideMaster" Target="slideMasters/slideMaster93.xml"/><Relationship Id="rId189" Type="http://schemas.openxmlformats.org/officeDocument/2006/relationships/slide" Target="slides/slide45.xml"/><Relationship Id="rId396" Type="http://schemas.openxmlformats.org/officeDocument/2006/relationships/slide" Target="slides/slide252.xml"/><Relationship Id="rId561" Type="http://schemas.openxmlformats.org/officeDocument/2006/relationships/slide" Target="slides/slide417.xml"/><Relationship Id="rId617" Type="http://schemas.openxmlformats.org/officeDocument/2006/relationships/slide" Target="slides/slide473.xml"/><Relationship Id="rId659" Type="http://schemas.openxmlformats.org/officeDocument/2006/relationships/slide" Target="slides/slide515.xml"/><Relationship Id="rId214" Type="http://schemas.openxmlformats.org/officeDocument/2006/relationships/slide" Target="slides/slide70.xml"/><Relationship Id="rId256" Type="http://schemas.openxmlformats.org/officeDocument/2006/relationships/slide" Target="slides/slide112.xml"/><Relationship Id="rId298" Type="http://schemas.openxmlformats.org/officeDocument/2006/relationships/slide" Target="slides/slide154.xml"/><Relationship Id="rId421" Type="http://schemas.openxmlformats.org/officeDocument/2006/relationships/slide" Target="slides/slide277.xml"/><Relationship Id="rId463" Type="http://schemas.openxmlformats.org/officeDocument/2006/relationships/slide" Target="slides/slide319.xml"/><Relationship Id="rId519" Type="http://schemas.openxmlformats.org/officeDocument/2006/relationships/slide" Target="slides/slide375.xml"/><Relationship Id="rId670" Type="http://schemas.openxmlformats.org/officeDocument/2006/relationships/slide" Target="slides/slide526.xml"/><Relationship Id="rId116" Type="http://schemas.openxmlformats.org/officeDocument/2006/relationships/slideMaster" Target="slideMasters/slideMaster116.xml"/><Relationship Id="rId158" Type="http://schemas.openxmlformats.org/officeDocument/2006/relationships/slide" Target="slides/slide14.xml"/><Relationship Id="rId323" Type="http://schemas.openxmlformats.org/officeDocument/2006/relationships/slide" Target="slides/slide179.xml"/><Relationship Id="rId530" Type="http://schemas.openxmlformats.org/officeDocument/2006/relationships/slide" Target="slides/slide386.xml"/><Relationship Id="rId20" Type="http://schemas.openxmlformats.org/officeDocument/2006/relationships/slideMaster" Target="slideMasters/slideMaster20.xml"/><Relationship Id="rId62" Type="http://schemas.openxmlformats.org/officeDocument/2006/relationships/slideMaster" Target="slideMasters/slideMaster62.xml"/><Relationship Id="rId365" Type="http://schemas.openxmlformats.org/officeDocument/2006/relationships/slide" Target="slides/slide221.xml"/><Relationship Id="rId572" Type="http://schemas.openxmlformats.org/officeDocument/2006/relationships/slide" Target="slides/slide428.xml"/><Relationship Id="rId628" Type="http://schemas.openxmlformats.org/officeDocument/2006/relationships/slide" Target="slides/slide484.xml"/><Relationship Id="rId225" Type="http://schemas.openxmlformats.org/officeDocument/2006/relationships/slide" Target="slides/slide81.xml"/><Relationship Id="rId267" Type="http://schemas.openxmlformats.org/officeDocument/2006/relationships/slide" Target="slides/slide123.xml"/><Relationship Id="rId432" Type="http://schemas.openxmlformats.org/officeDocument/2006/relationships/slide" Target="slides/slide288.xml"/><Relationship Id="rId474" Type="http://schemas.openxmlformats.org/officeDocument/2006/relationships/slide" Target="slides/slide330.xml"/><Relationship Id="rId127" Type="http://schemas.openxmlformats.org/officeDocument/2006/relationships/slideMaster" Target="slideMasters/slideMaster127.xml"/><Relationship Id="rId681" Type="http://schemas.openxmlformats.org/officeDocument/2006/relationships/slide" Target="slides/slide537.xml"/><Relationship Id="rId31" Type="http://schemas.openxmlformats.org/officeDocument/2006/relationships/slideMaster" Target="slideMasters/slideMaster31.xml"/><Relationship Id="rId73" Type="http://schemas.openxmlformats.org/officeDocument/2006/relationships/slideMaster" Target="slideMasters/slideMaster73.xml"/><Relationship Id="rId169" Type="http://schemas.openxmlformats.org/officeDocument/2006/relationships/slide" Target="slides/slide25.xml"/><Relationship Id="rId334" Type="http://schemas.openxmlformats.org/officeDocument/2006/relationships/slide" Target="slides/slide190.xml"/><Relationship Id="rId376" Type="http://schemas.openxmlformats.org/officeDocument/2006/relationships/slide" Target="slides/slide232.xml"/><Relationship Id="rId541" Type="http://schemas.openxmlformats.org/officeDocument/2006/relationships/slide" Target="slides/slide397.xml"/><Relationship Id="rId583" Type="http://schemas.openxmlformats.org/officeDocument/2006/relationships/slide" Target="slides/slide439.xml"/><Relationship Id="rId639" Type="http://schemas.openxmlformats.org/officeDocument/2006/relationships/slide" Target="slides/slide495.xml"/><Relationship Id="rId4" Type="http://schemas.openxmlformats.org/officeDocument/2006/relationships/slideMaster" Target="slideMasters/slideMaster4.xml"/><Relationship Id="rId180" Type="http://schemas.openxmlformats.org/officeDocument/2006/relationships/slide" Target="slides/slide36.xml"/><Relationship Id="rId236" Type="http://schemas.openxmlformats.org/officeDocument/2006/relationships/slide" Target="slides/slide92.xml"/><Relationship Id="rId278" Type="http://schemas.openxmlformats.org/officeDocument/2006/relationships/slide" Target="slides/slide134.xml"/><Relationship Id="rId401" Type="http://schemas.openxmlformats.org/officeDocument/2006/relationships/slide" Target="slides/slide257.xml"/><Relationship Id="rId443" Type="http://schemas.openxmlformats.org/officeDocument/2006/relationships/slide" Target="slides/slide299.xml"/><Relationship Id="rId650" Type="http://schemas.openxmlformats.org/officeDocument/2006/relationships/slide" Target="slides/slide506.xml"/><Relationship Id="rId303" Type="http://schemas.openxmlformats.org/officeDocument/2006/relationships/slide" Target="slides/slide159.xml"/><Relationship Id="rId485" Type="http://schemas.openxmlformats.org/officeDocument/2006/relationships/slide" Target="slides/slide341.xml"/><Relationship Id="rId42" Type="http://schemas.openxmlformats.org/officeDocument/2006/relationships/slideMaster" Target="slideMasters/slideMaster42.xml"/><Relationship Id="rId84" Type="http://schemas.openxmlformats.org/officeDocument/2006/relationships/slideMaster" Target="slideMasters/slideMaster84.xml"/><Relationship Id="rId138" Type="http://schemas.openxmlformats.org/officeDocument/2006/relationships/slideMaster" Target="slideMasters/slideMaster138.xml"/><Relationship Id="rId345" Type="http://schemas.openxmlformats.org/officeDocument/2006/relationships/slide" Target="slides/slide201.xml"/><Relationship Id="rId387" Type="http://schemas.openxmlformats.org/officeDocument/2006/relationships/slide" Target="slides/slide243.xml"/><Relationship Id="rId510" Type="http://schemas.openxmlformats.org/officeDocument/2006/relationships/slide" Target="slides/slide366.xml"/><Relationship Id="rId552" Type="http://schemas.openxmlformats.org/officeDocument/2006/relationships/slide" Target="slides/slide408.xml"/><Relationship Id="rId594" Type="http://schemas.openxmlformats.org/officeDocument/2006/relationships/slide" Target="slides/slide450.xml"/><Relationship Id="rId608" Type="http://schemas.openxmlformats.org/officeDocument/2006/relationships/slide" Target="slides/slide464.xml"/><Relationship Id="rId191" Type="http://schemas.openxmlformats.org/officeDocument/2006/relationships/slide" Target="slides/slide47.xml"/><Relationship Id="rId205" Type="http://schemas.openxmlformats.org/officeDocument/2006/relationships/slide" Target="slides/slide61.xml"/><Relationship Id="rId247" Type="http://schemas.openxmlformats.org/officeDocument/2006/relationships/slide" Target="slides/slide103.xml"/><Relationship Id="rId412" Type="http://schemas.openxmlformats.org/officeDocument/2006/relationships/slide" Target="slides/slide268.xml"/><Relationship Id="rId107" Type="http://schemas.openxmlformats.org/officeDocument/2006/relationships/slideMaster" Target="slideMasters/slideMaster107.xml"/><Relationship Id="rId289" Type="http://schemas.openxmlformats.org/officeDocument/2006/relationships/slide" Target="slides/slide145.xml"/><Relationship Id="rId454" Type="http://schemas.openxmlformats.org/officeDocument/2006/relationships/slide" Target="slides/slide310.xml"/><Relationship Id="rId496" Type="http://schemas.openxmlformats.org/officeDocument/2006/relationships/slide" Target="slides/slide352.xml"/><Relationship Id="rId661" Type="http://schemas.openxmlformats.org/officeDocument/2006/relationships/slide" Target="slides/slide517.xml"/><Relationship Id="rId11" Type="http://schemas.openxmlformats.org/officeDocument/2006/relationships/slideMaster" Target="slideMasters/slideMaster11.xml"/><Relationship Id="rId53" Type="http://schemas.openxmlformats.org/officeDocument/2006/relationships/slideMaster" Target="slideMasters/slideMaster53.xml"/><Relationship Id="rId149" Type="http://schemas.openxmlformats.org/officeDocument/2006/relationships/slide" Target="slides/slide5.xml"/><Relationship Id="rId314" Type="http://schemas.openxmlformats.org/officeDocument/2006/relationships/slide" Target="slides/slide170.xml"/><Relationship Id="rId356" Type="http://schemas.openxmlformats.org/officeDocument/2006/relationships/slide" Target="slides/slide212.xml"/><Relationship Id="rId398" Type="http://schemas.openxmlformats.org/officeDocument/2006/relationships/slide" Target="slides/slide254.xml"/><Relationship Id="rId521" Type="http://schemas.openxmlformats.org/officeDocument/2006/relationships/slide" Target="slides/slide377.xml"/><Relationship Id="rId563" Type="http://schemas.openxmlformats.org/officeDocument/2006/relationships/slide" Target="slides/slide419.xml"/><Relationship Id="rId619" Type="http://schemas.openxmlformats.org/officeDocument/2006/relationships/slide" Target="slides/slide475.xml"/><Relationship Id="rId95" Type="http://schemas.openxmlformats.org/officeDocument/2006/relationships/slideMaster" Target="slideMasters/slideMaster95.xml"/><Relationship Id="rId160" Type="http://schemas.openxmlformats.org/officeDocument/2006/relationships/slide" Target="slides/slide16.xml"/><Relationship Id="rId216" Type="http://schemas.openxmlformats.org/officeDocument/2006/relationships/slide" Target="slides/slide72.xml"/><Relationship Id="rId423" Type="http://schemas.openxmlformats.org/officeDocument/2006/relationships/slide" Target="slides/slide279.xml"/><Relationship Id="rId258" Type="http://schemas.openxmlformats.org/officeDocument/2006/relationships/slide" Target="slides/slide114.xml"/><Relationship Id="rId465" Type="http://schemas.openxmlformats.org/officeDocument/2006/relationships/slide" Target="slides/slide321.xml"/><Relationship Id="rId630" Type="http://schemas.openxmlformats.org/officeDocument/2006/relationships/slide" Target="slides/slide486.xml"/><Relationship Id="rId672" Type="http://schemas.openxmlformats.org/officeDocument/2006/relationships/slide" Target="slides/slide528.xml"/><Relationship Id="rId22" Type="http://schemas.openxmlformats.org/officeDocument/2006/relationships/slideMaster" Target="slideMasters/slideMaster22.xml"/><Relationship Id="rId64" Type="http://schemas.openxmlformats.org/officeDocument/2006/relationships/slideMaster" Target="slideMasters/slideMaster64.xml"/><Relationship Id="rId118" Type="http://schemas.openxmlformats.org/officeDocument/2006/relationships/slideMaster" Target="slideMasters/slideMaster118.xml"/><Relationship Id="rId325" Type="http://schemas.openxmlformats.org/officeDocument/2006/relationships/slide" Target="slides/slide181.xml"/><Relationship Id="rId367" Type="http://schemas.openxmlformats.org/officeDocument/2006/relationships/slide" Target="slides/slide223.xml"/><Relationship Id="rId532" Type="http://schemas.openxmlformats.org/officeDocument/2006/relationships/slide" Target="slides/slide388.xml"/><Relationship Id="rId574" Type="http://schemas.openxmlformats.org/officeDocument/2006/relationships/slide" Target="slides/slide430.xml"/><Relationship Id="rId171" Type="http://schemas.openxmlformats.org/officeDocument/2006/relationships/slide" Target="slides/slide27.xml"/><Relationship Id="rId227" Type="http://schemas.openxmlformats.org/officeDocument/2006/relationships/slide" Target="slides/slide83.xml"/><Relationship Id="rId269" Type="http://schemas.openxmlformats.org/officeDocument/2006/relationships/slide" Target="slides/slide125.xml"/><Relationship Id="rId434" Type="http://schemas.openxmlformats.org/officeDocument/2006/relationships/slide" Target="slides/slide290.xml"/><Relationship Id="rId476" Type="http://schemas.openxmlformats.org/officeDocument/2006/relationships/slide" Target="slides/slide332.xml"/><Relationship Id="rId641" Type="http://schemas.openxmlformats.org/officeDocument/2006/relationships/slide" Target="slides/slide497.xml"/><Relationship Id="rId683" Type="http://schemas.openxmlformats.org/officeDocument/2006/relationships/slide" Target="slides/slide539.xml"/><Relationship Id="rId33" Type="http://schemas.openxmlformats.org/officeDocument/2006/relationships/slideMaster" Target="slideMasters/slideMaster33.xml"/><Relationship Id="rId129" Type="http://schemas.openxmlformats.org/officeDocument/2006/relationships/slideMaster" Target="slideMasters/slideMaster129.xml"/><Relationship Id="rId280" Type="http://schemas.openxmlformats.org/officeDocument/2006/relationships/slide" Target="slides/slide136.xml"/><Relationship Id="rId336" Type="http://schemas.openxmlformats.org/officeDocument/2006/relationships/slide" Target="slides/slide192.xml"/><Relationship Id="rId501" Type="http://schemas.openxmlformats.org/officeDocument/2006/relationships/slide" Target="slides/slide357.xml"/><Relationship Id="rId543" Type="http://schemas.openxmlformats.org/officeDocument/2006/relationships/slide" Target="slides/slide399.xml"/><Relationship Id="rId75" Type="http://schemas.openxmlformats.org/officeDocument/2006/relationships/slideMaster" Target="slideMasters/slideMaster75.xml"/><Relationship Id="rId140" Type="http://schemas.openxmlformats.org/officeDocument/2006/relationships/slideMaster" Target="slideMasters/slideMaster140.xml"/><Relationship Id="rId182" Type="http://schemas.openxmlformats.org/officeDocument/2006/relationships/slide" Target="slides/slide38.xml"/><Relationship Id="rId378" Type="http://schemas.openxmlformats.org/officeDocument/2006/relationships/slide" Target="slides/slide234.xml"/><Relationship Id="rId403" Type="http://schemas.openxmlformats.org/officeDocument/2006/relationships/slide" Target="slides/slide259.xml"/><Relationship Id="rId585" Type="http://schemas.openxmlformats.org/officeDocument/2006/relationships/slide" Target="slides/slide441.xml"/><Relationship Id="rId6" Type="http://schemas.openxmlformats.org/officeDocument/2006/relationships/slideMaster" Target="slideMasters/slideMaster6.xml"/><Relationship Id="rId238" Type="http://schemas.openxmlformats.org/officeDocument/2006/relationships/slide" Target="slides/slide94.xml"/><Relationship Id="rId445" Type="http://schemas.openxmlformats.org/officeDocument/2006/relationships/slide" Target="slides/slide301.xml"/><Relationship Id="rId487" Type="http://schemas.openxmlformats.org/officeDocument/2006/relationships/slide" Target="slides/slide343.xml"/><Relationship Id="rId610" Type="http://schemas.openxmlformats.org/officeDocument/2006/relationships/slide" Target="slides/slide466.xml"/><Relationship Id="rId652" Type="http://schemas.openxmlformats.org/officeDocument/2006/relationships/slide" Target="slides/slide508.xml"/><Relationship Id="rId291" Type="http://schemas.openxmlformats.org/officeDocument/2006/relationships/slide" Target="slides/slide147.xml"/><Relationship Id="rId305" Type="http://schemas.openxmlformats.org/officeDocument/2006/relationships/slide" Target="slides/slide161.xml"/><Relationship Id="rId347" Type="http://schemas.openxmlformats.org/officeDocument/2006/relationships/slide" Target="slides/slide203.xml"/><Relationship Id="rId512" Type="http://schemas.openxmlformats.org/officeDocument/2006/relationships/slide" Target="slides/slide368.xml"/><Relationship Id="rId44" Type="http://schemas.openxmlformats.org/officeDocument/2006/relationships/slideMaster" Target="slideMasters/slideMaster44.xml"/><Relationship Id="rId86" Type="http://schemas.openxmlformats.org/officeDocument/2006/relationships/slideMaster" Target="slideMasters/slideMaster86.xml"/><Relationship Id="rId151" Type="http://schemas.openxmlformats.org/officeDocument/2006/relationships/slide" Target="slides/slide7.xml"/><Relationship Id="rId389" Type="http://schemas.openxmlformats.org/officeDocument/2006/relationships/slide" Target="slides/slide245.xml"/><Relationship Id="rId554" Type="http://schemas.openxmlformats.org/officeDocument/2006/relationships/slide" Target="slides/slide410.xml"/><Relationship Id="rId596" Type="http://schemas.openxmlformats.org/officeDocument/2006/relationships/slide" Target="slides/slide452.xml"/><Relationship Id="rId193" Type="http://schemas.openxmlformats.org/officeDocument/2006/relationships/slide" Target="slides/slide49.xml"/><Relationship Id="rId207" Type="http://schemas.openxmlformats.org/officeDocument/2006/relationships/slide" Target="slides/slide63.xml"/><Relationship Id="rId249" Type="http://schemas.openxmlformats.org/officeDocument/2006/relationships/slide" Target="slides/slide105.xml"/><Relationship Id="rId414" Type="http://schemas.openxmlformats.org/officeDocument/2006/relationships/slide" Target="slides/slide270.xml"/><Relationship Id="rId456" Type="http://schemas.openxmlformats.org/officeDocument/2006/relationships/slide" Target="slides/slide312.xml"/><Relationship Id="rId498" Type="http://schemas.openxmlformats.org/officeDocument/2006/relationships/slide" Target="slides/slide354.xml"/><Relationship Id="rId621" Type="http://schemas.openxmlformats.org/officeDocument/2006/relationships/slide" Target="slides/slide477.xml"/><Relationship Id="rId663" Type="http://schemas.openxmlformats.org/officeDocument/2006/relationships/slide" Target="slides/slide519.xml"/><Relationship Id="rId13" Type="http://schemas.openxmlformats.org/officeDocument/2006/relationships/slideMaster" Target="slideMasters/slideMaster13.xml"/><Relationship Id="rId109" Type="http://schemas.openxmlformats.org/officeDocument/2006/relationships/slideMaster" Target="slideMasters/slideMaster109.xml"/><Relationship Id="rId260" Type="http://schemas.openxmlformats.org/officeDocument/2006/relationships/slide" Target="slides/slide116.xml"/><Relationship Id="rId316" Type="http://schemas.openxmlformats.org/officeDocument/2006/relationships/slide" Target="slides/slide172.xml"/><Relationship Id="rId523" Type="http://schemas.openxmlformats.org/officeDocument/2006/relationships/slide" Target="slides/slide379.xml"/><Relationship Id="rId55" Type="http://schemas.openxmlformats.org/officeDocument/2006/relationships/slideMaster" Target="slideMasters/slideMaster55.xml"/><Relationship Id="rId97" Type="http://schemas.openxmlformats.org/officeDocument/2006/relationships/slideMaster" Target="slideMasters/slideMaster97.xml"/><Relationship Id="rId120" Type="http://schemas.openxmlformats.org/officeDocument/2006/relationships/slideMaster" Target="slideMasters/slideMaster120.xml"/><Relationship Id="rId358" Type="http://schemas.openxmlformats.org/officeDocument/2006/relationships/slide" Target="slides/slide214.xml"/><Relationship Id="rId565" Type="http://schemas.openxmlformats.org/officeDocument/2006/relationships/slide" Target="slides/slide421.xml"/><Relationship Id="rId162" Type="http://schemas.openxmlformats.org/officeDocument/2006/relationships/slide" Target="slides/slide18.xml"/><Relationship Id="rId218" Type="http://schemas.openxmlformats.org/officeDocument/2006/relationships/slide" Target="slides/slide74.xml"/><Relationship Id="rId425" Type="http://schemas.openxmlformats.org/officeDocument/2006/relationships/slide" Target="slides/slide281.xml"/><Relationship Id="rId467" Type="http://schemas.openxmlformats.org/officeDocument/2006/relationships/slide" Target="slides/slide323.xml"/><Relationship Id="rId632" Type="http://schemas.openxmlformats.org/officeDocument/2006/relationships/slide" Target="slides/slide488.xml"/><Relationship Id="rId271" Type="http://schemas.openxmlformats.org/officeDocument/2006/relationships/slide" Target="slides/slide127.xml"/><Relationship Id="rId674" Type="http://schemas.openxmlformats.org/officeDocument/2006/relationships/slide" Target="slides/slide530.xml"/><Relationship Id="rId24" Type="http://schemas.openxmlformats.org/officeDocument/2006/relationships/slideMaster" Target="slideMasters/slideMaster24.xml"/><Relationship Id="rId66" Type="http://schemas.openxmlformats.org/officeDocument/2006/relationships/slideMaster" Target="slideMasters/slideMaster66.xml"/><Relationship Id="rId131" Type="http://schemas.openxmlformats.org/officeDocument/2006/relationships/slideMaster" Target="slideMasters/slideMaster131.xml"/><Relationship Id="rId327" Type="http://schemas.openxmlformats.org/officeDocument/2006/relationships/slide" Target="slides/slide183.xml"/><Relationship Id="rId369" Type="http://schemas.openxmlformats.org/officeDocument/2006/relationships/slide" Target="slides/slide225.xml"/><Relationship Id="rId534" Type="http://schemas.openxmlformats.org/officeDocument/2006/relationships/slide" Target="slides/slide390.xml"/><Relationship Id="rId576" Type="http://schemas.openxmlformats.org/officeDocument/2006/relationships/slide" Target="slides/slide432.xml"/><Relationship Id="rId173" Type="http://schemas.openxmlformats.org/officeDocument/2006/relationships/slide" Target="slides/slide29.xml"/><Relationship Id="rId229" Type="http://schemas.openxmlformats.org/officeDocument/2006/relationships/slide" Target="slides/slide85.xml"/><Relationship Id="rId380" Type="http://schemas.openxmlformats.org/officeDocument/2006/relationships/slide" Target="slides/slide236.xml"/><Relationship Id="rId436" Type="http://schemas.openxmlformats.org/officeDocument/2006/relationships/slide" Target="slides/slide292.xml"/><Relationship Id="rId601" Type="http://schemas.openxmlformats.org/officeDocument/2006/relationships/slide" Target="slides/slide457.xml"/><Relationship Id="rId643" Type="http://schemas.openxmlformats.org/officeDocument/2006/relationships/slide" Target="slides/slide499.xml"/><Relationship Id="rId240" Type="http://schemas.openxmlformats.org/officeDocument/2006/relationships/slide" Target="slides/slide96.xml"/><Relationship Id="rId478" Type="http://schemas.openxmlformats.org/officeDocument/2006/relationships/slide" Target="slides/slide334.xml"/><Relationship Id="rId685" Type="http://schemas.openxmlformats.org/officeDocument/2006/relationships/slide" Target="slides/slide541.xml"/><Relationship Id="rId35" Type="http://schemas.openxmlformats.org/officeDocument/2006/relationships/slideMaster" Target="slideMasters/slideMaster35.xml"/><Relationship Id="rId77" Type="http://schemas.openxmlformats.org/officeDocument/2006/relationships/slideMaster" Target="slideMasters/slideMaster77.xml"/><Relationship Id="rId100" Type="http://schemas.openxmlformats.org/officeDocument/2006/relationships/slideMaster" Target="slideMasters/slideMaster100.xml"/><Relationship Id="rId282" Type="http://schemas.openxmlformats.org/officeDocument/2006/relationships/slide" Target="slides/slide138.xml"/><Relationship Id="rId338" Type="http://schemas.openxmlformats.org/officeDocument/2006/relationships/slide" Target="slides/slide194.xml"/><Relationship Id="rId503" Type="http://schemas.openxmlformats.org/officeDocument/2006/relationships/slide" Target="slides/slide359.xml"/><Relationship Id="rId545" Type="http://schemas.openxmlformats.org/officeDocument/2006/relationships/slide" Target="slides/slide401.xml"/><Relationship Id="rId587" Type="http://schemas.openxmlformats.org/officeDocument/2006/relationships/slide" Target="slides/slide443.xml"/><Relationship Id="rId8" Type="http://schemas.openxmlformats.org/officeDocument/2006/relationships/slideMaster" Target="slideMasters/slideMaster8.xml"/><Relationship Id="rId142" Type="http://schemas.openxmlformats.org/officeDocument/2006/relationships/slideMaster" Target="slideMasters/slideMaster142.xml"/><Relationship Id="rId184" Type="http://schemas.openxmlformats.org/officeDocument/2006/relationships/slide" Target="slides/slide40.xml"/><Relationship Id="rId391" Type="http://schemas.openxmlformats.org/officeDocument/2006/relationships/slide" Target="slides/slide247.xml"/><Relationship Id="rId405" Type="http://schemas.openxmlformats.org/officeDocument/2006/relationships/slide" Target="slides/slide261.xml"/><Relationship Id="rId447" Type="http://schemas.openxmlformats.org/officeDocument/2006/relationships/slide" Target="slides/slide303.xml"/><Relationship Id="rId612" Type="http://schemas.openxmlformats.org/officeDocument/2006/relationships/slide" Target="slides/slide468.xml"/><Relationship Id="rId251" Type="http://schemas.openxmlformats.org/officeDocument/2006/relationships/slide" Target="slides/slide107.xml"/><Relationship Id="rId489" Type="http://schemas.openxmlformats.org/officeDocument/2006/relationships/slide" Target="slides/slide345.xml"/><Relationship Id="rId654" Type="http://schemas.openxmlformats.org/officeDocument/2006/relationships/slide" Target="slides/slide510.xml"/><Relationship Id="rId46" Type="http://schemas.openxmlformats.org/officeDocument/2006/relationships/slideMaster" Target="slideMasters/slideMaster46.xml"/><Relationship Id="rId293" Type="http://schemas.openxmlformats.org/officeDocument/2006/relationships/slide" Target="slides/slide149.xml"/><Relationship Id="rId307" Type="http://schemas.openxmlformats.org/officeDocument/2006/relationships/slide" Target="slides/slide163.xml"/><Relationship Id="rId349" Type="http://schemas.openxmlformats.org/officeDocument/2006/relationships/slide" Target="slides/slide205.xml"/><Relationship Id="rId514" Type="http://schemas.openxmlformats.org/officeDocument/2006/relationships/slide" Target="slides/slide370.xml"/><Relationship Id="rId556" Type="http://schemas.openxmlformats.org/officeDocument/2006/relationships/slide" Target="slides/slide412.xml"/><Relationship Id="rId88" Type="http://schemas.openxmlformats.org/officeDocument/2006/relationships/slideMaster" Target="slideMasters/slideMaster88.xml"/><Relationship Id="rId111" Type="http://schemas.openxmlformats.org/officeDocument/2006/relationships/slideMaster" Target="slideMasters/slideMaster111.xml"/><Relationship Id="rId153" Type="http://schemas.openxmlformats.org/officeDocument/2006/relationships/slide" Target="slides/slide9.xml"/><Relationship Id="rId195" Type="http://schemas.openxmlformats.org/officeDocument/2006/relationships/slide" Target="slides/slide51.xml"/><Relationship Id="rId209" Type="http://schemas.openxmlformats.org/officeDocument/2006/relationships/slide" Target="slides/slide65.xml"/><Relationship Id="rId360" Type="http://schemas.openxmlformats.org/officeDocument/2006/relationships/slide" Target="slides/slide216.xml"/><Relationship Id="rId416" Type="http://schemas.openxmlformats.org/officeDocument/2006/relationships/slide" Target="slides/slide272.xml"/><Relationship Id="rId598" Type="http://schemas.openxmlformats.org/officeDocument/2006/relationships/slide" Target="slides/slide454.xml"/><Relationship Id="rId220" Type="http://schemas.openxmlformats.org/officeDocument/2006/relationships/slide" Target="slides/slide76.xml"/><Relationship Id="rId458" Type="http://schemas.openxmlformats.org/officeDocument/2006/relationships/slide" Target="slides/slide314.xml"/><Relationship Id="rId623" Type="http://schemas.openxmlformats.org/officeDocument/2006/relationships/slide" Target="slides/slide479.xml"/><Relationship Id="rId665" Type="http://schemas.openxmlformats.org/officeDocument/2006/relationships/slide" Target="slides/slide521.xml"/><Relationship Id="rId15" Type="http://schemas.openxmlformats.org/officeDocument/2006/relationships/slideMaster" Target="slideMasters/slideMaster15.xml"/><Relationship Id="rId57" Type="http://schemas.openxmlformats.org/officeDocument/2006/relationships/slideMaster" Target="slideMasters/slideMaster57.xml"/><Relationship Id="rId262" Type="http://schemas.openxmlformats.org/officeDocument/2006/relationships/slide" Target="slides/slide118.xml"/><Relationship Id="rId318" Type="http://schemas.openxmlformats.org/officeDocument/2006/relationships/slide" Target="slides/slide174.xml"/><Relationship Id="rId525" Type="http://schemas.openxmlformats.org/officeDocument/2006/relationships/slide" Target="slides/slide381.xml"/><Relationship Id="rId567" Type="http://schemas.openxmlformats.org/officeDocument/2006/relationships/slide" Target="slides/slide423.xml"/><Relationship Id="rId99" Type="http://schemas.openxmlformats.org/officeDocument/2006/relationships/slideMaster" Target="slideMasters/slideMaster99.xml"/><Relationship Id="rId122" Type="http://schemas.openxmlformats.org/officeDocument/2006/relationships/slideMaster" Target="slideMasters/slideMaster122.xml"/><Relationship Id="rId164" Type="http://schemas.openxmlformats.org/officeDocument/2006/relationships/slide" Target="slides/slide20.xml"/><Relationship Id="rId371" Type="http://schemas.openxmlformats.org/officeDocument/2006/relationships/slide" Target="slides/slide227.xml"/><Relationship Id="rId427" Type="http://schemas.openxmlformats.org/officeDocument/2006/relationships/slide" Target="slides/slide283.xml"/><Relationship Id="rId469" Type="http://schemas.openxmlformats.org/officeDocument/2006/relationships/slide" Target="slides/slide325.xml"/><Relationship Id="rId634" Type="http://schemas.openxmlformats.org/officeDocument/2006/relationships/slide" Target="slides/slide490.xml"/><Relationship Id="rId676" Type="http://schemas.openxmlformats.org/officeDocument/2006/relationships/slide" Target="slides/slide532.xml"/><Relationship Id="rId26" Type="http://schemas.openxmlformats.org/officeDocument/2006/relationships/slideMaster" Target="slideMasters/slideMaster26.xml"/><Relationship Id="rId231" Type="http://schemas.openxmlformats.org/officeDocument/2006/relationships/slide" Target="slides/slide87.xml"/><Relationship Id="rId273" Type="http://schemas.openxmlformats.org/officeDocument/2006/relationships/slide" Target="slides/slide129.xml"/><Relationship Id="rId329" Type="http://schemas.openxmlformats.org/officeDocument/2006/relationships/slide" Target="slides/slide185.xml"/><Relationship Id="rId480" Type="http://schemas.openxmlformats.org/officeDocument/2006/relationships/slide" Target="slides/slide336.xml"/><Relationship Id="rId536" Type="http://schemas.openxmlformats.org/officeDocument/2006/relationships/slide" Target="slides/slide392.xml"/><Relationship Id="rId68" Type="http://schemas.openxmlformats.org/officeDocument/2006/relationships/slideMaster" Target="slideMasters/slideMaster68.xml"/><Relationship Id="rId133" Type="http://schemas.openxmlformats.org/officeDocument/2006/relationships/slideMaster" Target="slideMasters/slideMaster133.xml"/><Relationship Id="rId175" Type="http://schemas.openxmlformats.org/officeDocument/2006/relationships/slide" Target="slides/slide31.xml"/><Relationship Id="rId340" Type="http://schemas.openxmlformats.org/officeDocument/2006/relationships/slide" Target="slides/slide196.xml"/><Relationship Id="rId578" Type="http://schemas.openxmlformats.org/officeDocument/2006/relationships/slide" Target="slides/slide434.xml"/><Relationship Id="rId200" Type="http://schemas.openxmlformats.org/officeDocument/2006/relationships/slide" Target="slides/slide56.xml"/><Relationship Id="rId382" Type="http://schemas.openxmlformats.org/officeDocument/2006/relationships/slide" Target="slides/slide238.xml"/><Relationship Id="rId438" Type="http://schemas.openxmlformats.org/officeDocument/2006/relationships/slide" Target="slides/slide294.xml"/><Relationship Id="rId603" Type="http://schemas.openxmlformats.org/officeDocument/2006/relationships/slide" Target="slides/slide459.xml"/><Relationship Id="rId645" Type="http://schemas.openxmlformats.org/officeDocument/2006/relationships/slide" Target="slides/slide501.xml"/><Relationship Id="rId687" Type="http://schemas.openxmlformats.org/officeDocument/2006/relationships/notesMaster" Target="notesMasters/notesMaster1.xml"/><Relationship Id="rId242" Type="http://schemas.openxmlformats.org/officeDocument/2006/relationships/slide" Target="slides/slide98.xml"/><Relationship Id="rId284" Type="http://schemas.openxmlformats.org/officeDocument/2006/relationships/slide" Target="slides/slide140.xml"/><Relationship Id="rId491" Type="http://schemas.openxmlformats.org/officeDocument/2006/relationships/slide" Target="slides/slide347.xml"/><Relationship Id="rId505" Type="http://schemas.openxmlformats.org/officeDocument/2006/relationships/slide" Target="slides/slide361.xml"/><Relationship Id="rId37" Type="http://schemas.openxmlformats.org/officeDocument/2006/relationships/slideMaster" Target="slideMasters/slideMaster37.xml"/><Relationship Id="rId79" Type="http://schemas.openxmlformats.org/officeDocument/2006/relationships/slideMaster" Target="slideMasters/slideMaster79.xml"/><Relationship Id="rId102" Type="http://schemas.openxmlformats.org/officeDocument/2006/relationships/slideMaster" Target="slideMasters/slideMaster102.xml"/><Relationship Id="rId144" Type="http://schemas.openxmlformats.org/officeDocument/2006/relationships/slideMaster" Target="slideMasters/slideMaster144.xml"/><Relationship Id="rId547" Type="http://schemas.openxmlformats.org/officeDocument/2006/relationships/slide" Target="slides/slide403.xml"/><Relationship Id="rId589" Type="http://schemas.openxmlformats.org/officeDocument/2006/relationships/slide" Target="slides/slide445.xml"/><Relationship Id="rId90" Type="http://schemas.openxmlformats.org/officeDocument/2006/relationships/slideMaster" Target="slideMasters/slideMaster90.xml"/><Relationship Id="rId186" Type="http://schemas.openxmlformats.org/officeDocument/2006/relationships/slide" Target="slides/slide42.xml"/><Relationship Id="rId351" Type="http://schemas.openxmlformats.org/officeDocument/2006/relationships/slide" Target="slides/slide207.xml"/><Relationship Id="rId393" Type="http://schemas.openxmlformats.org/officeDocument/2006/relationships/slide" Target="slides/slide249.xml"/><Relationship Id="rId407" Type="http://schemas.openxmlformats.org/officeDocument/2006/relationships/slide" Target="slides/slide263.xml"/><Relationship Id="rId449" Type="http://schemas.openxmlformats.org/officeDocument/2006/relationships/slide" Target="slides/slide305.xml"/><Relationship Id="rId614" Type="http://schemas.openxmlformats.org/officeDocument/2006/relationships/slide" Target="slides/slide470.xml"/><Relationship Id="rId656" Type="http://schemas.openxmlformats.org/officeDocument/2006/relationships/slide" Target="slides/slide512.xml"/><Relationship Id="rId211" Type="http://schemas.openxmlformats.org/officeDocument/2006/relationships/slide" Target="slides/slide67.xml"/><Relationship Id="rId253" Type="http://schemas.openxmlformats.org/officeDocument/2006/relationships/slide" Target="slides/slide109.xml"/><Relationship Id="rId295" Type="http://schemas.openxmlformats.org/officeDocument/2006/relationships/slide" Target="slides/slide151.xml"/><Relationship Id="rId309" Type="http://schemas.openxmlformats.org/officeDocument/2006/relationships/slide" Target="slides/slide165.xml"/><Relationship Id="rId460" Type="http://schemas.openxmlformats.org/officeDocument/2006/relationships/slide" Target="slides/slide316.xml"/><Relationship Id="rId516" Type="http://schemas.openxmlformats.org/officeDocument/2006/relationships/slide" Target="slides/slide372.xml"/><Relationship Id="rId48" Type="http://schemas.openxmlformats.org/officeDocument/2006/relationships/slideMaster" Target="slideMasters/slideMaster48.xml"/><Relationship Id="rId113" Type="http://schemas.openxmlformats.org/officeDocument/2006/relationships/slideMaster" Target="slideMasters/slideMaster113.xml"/><Relationship Id="rId320" Type="http://schemas.openxmlformats.org/officeDocument/2006/relationships/slide" Target="slides/slide176.xml"/><Relationship Id="rId558" Type="http://schemas.openxmlformats.org/officeDocument/2006/relationships/slide" Target="slides/slide414.xml"/><Relationship Id="rId155" Type="http://schemas.openxmlformats.org/officeDocument/2006/relationships/slide" Target="slides/slide11.xml"/><Relationship Id="rId197" Type="http://schemas.openxmlformats.org/officeDocument/2006/relationships/slide" Target="slides/slide53.xml"/><Relationship Id="rId362" Type="http://schemas.openxmlformats.org/officeDocument/2006/relationships/slide" Target="slides/slide218.xml"/><Relationship Id="rId418" Type="http://schemas.openxmlformats.org/officeDocument/2006/relationships/slide" Target="slides/slide274.xml"/><Relationship Id="rId625" Type="http://schemas.openxmlformats.org/officeDocument/2006/relationships/slide" Target="slides/slide481.xml"/><Relationship Id="rId222" Type="http://schemas.openxmlformats.org/officeDocument/2006/relationships/slide" Target="slides/slide78.xml"/><Relationship Id="rId264" Type="http://schemas.openxmlformats.org/officeDocument/2006/relationships/slide" Target="slides/slide120.xml"/><Relationship Id="rId471" Type="http://schemas.openxmlformats.org/officeDocument/2006/relationships/slide" Target="slides/slide327.xml"/><Relationship Id="rId667" Type="http://schemas.openxmlformats.org/officeDocument/2006/relationships/slide" Target="slides/slide523.xml"/><Relationship Id="rId17" Type="http://schemas.openxmlformats.org/officeDocument/2006/relationships/slideMaster" Target="slideMasters/slideMaster17.xml"/><Relationship Id="rId59" Type="http://schemas.openxmlformats.org/officeDocument/2006/relationships/slideMaster" Target="slideMasters/slideMaster59.xml"/><Relationship Id="rId124" Type="http://schemas.openxmlformats.org/officeDocument/2006/relationships/slideMaster" Target="slideMasters/slideMaster124.xml"/><Relationship Id="rId527" Type="http://schemas.openxmlformats.org/officeDocument/2006/relationships/slide" Target="slides/slide383.xml"/><Relationship Id="rId569" Type="http://schemas.openxmlformats.org/officeDocument/2006/relationships/slide" Target="slides/slide425.xml"/><Relationship Id="rId70" Type="http://schemas.openxmlformats.org/officeDocument/2006/relationships/slideMaster" Target="slideMasters/slideMaster70.xml"/><Relationship Id="rId166" Type="http://schemas.openxmlformats.org/officeDocument/2006/relationships/slide" Target="slides/slide22.xml"/><Relationship Id="rId331" Type="http://schemas.openxmlformats.org/officeDocument/2006/relationships/slide" Target="slides/slide187.xml"/><Relationship Id="rId373" Type="http://schemas.openxmlformats.org/officeDocument/2006/relationships/slide" Target="slides/slide229.xml"/><Relationship Id="rId429" Type="http://schemas.openxmlformats.org/officeDocument/2006/relationships/slide" Target="slides/slide285.xml"/><Relationship Id="rId580" Type="http://schemas.openxmlformats.org/officeDocument/2006/relationships/slide" Target="slides/slide436.xml"/><Relationship Id="rId636" Type="http://schemas.openxmlformats.org/officeDocument/2006/relationships/slide" Target="slides/slide492.xml"/><Relationship Id="rId1" Type="http://schemas.openxmlformats.org/officeDocument/2006/relationships/slideMaster" Target="slideMasters/slideMaster1.xml"/><Relationship Id="rId233" Type="http://schemas.openxmlformats.org/officeDocument/2006/relationships/slide" Target="slides/slide89.xml"/><Relationship Id="rId440" Type="http://schemas.openxmlformats.org/officeDocument/2006/relationships/slide" Target="slides/slide296.xml"/><Relationship Id="rId678" Type="http://schemas.openxmlformats.org/officeDocument/2006/relationships/slide" Target="slides/slide534.xml"/><Relationship Id="rId28" Type="http://schemas.openxmlformats.org/officeDocument/2006/relationships/slideMaster" Target="slideMasters/slideMaster28.xml"/><Relationship Id="rId275" Type="http://schemas.openxmlformats.org/officeDocument/2006/relationships/slide" Target="slides/slide131.xml"/><Relationship Id="rId300" Type="http://schemas.openxmlformats.org/officeDocument/2006/relationships/slide" Target="slides/slide156.xml"/><Relationship Id="rId482" Type="http://schemas.openxmlformats.org/officeDocument/2006/relationships/slide" Target="slides/slide338.xml"/><Relationship Id="rId538" Type="http://schemas.openxmlformats.org/officeDocument/2006/relationships/slide" Target="slides/slide394.xml"/><Relationship Id="rId81" Type="http://schemas.openxmlformats.org/officeDocument/2006/relationships/slideMaster" Target="slideMasters/slideMaster81.xml"/><Relationship Id="rId135" Type="http://schemas.openxmlformats.org/officeDocument/2006/relationships/slideMaster" Target="slideMasters/slideMaster135.xml"/><Relationship Id="rId177" Type="http://schemas.openxmlformats.org/officeDocument/2006/relationships/slide" Target="slides/slide33.xml"/><Relationship Id="rId342" Type="http://schemas.openxmlformats.org/officeDocument/2006/relationships/slide" Target="slides/slide198.xml"/><Relationship Id="rId384" Type="http://schemas.openxmlformats.org/officeDocument/2006/relationships/slide" Target="slides/slide240.xml"/><Relationship Id="rId591" Type="http://schemas.openxmlformats.org/officeDocument/2006/relationships/slide" Target="slides/slide447.xml"/><Relationship Id="rId605" Type="http://schemas.openxmlformats.org/officeDocument/2006/relationships/slide" Target="slides/slide461.xml"/><Relationship Id="rId202" Type="http://schemas.openxmlformats.org/officeDocument/2006/relationships/slide" Target="slides/slide58.xml"/><Relationship Id="rId244" Type="http://schemas.openxmlformats.org/officeDocument/2006/relationships/slide" Target="slides/slide100.xml"/><Relationship Id="rId647" Type="http://schemas.openxmlformats.org/officeDocument/2006/relationships/slide" Target="slides/slide503.xml"/><Relationship Id="rId689" Type="http://schemas.openxmlformats.org/officeDocument/2006/relationships/viewProps" Target="viewProps.xml"/><Relationship Id="rId39" Type="http://schemas.openxmlformats.org/officeDocument/2006/relationships/slideMaster" Target="slideMasters/slideMaster39.xml"/><Relationship Id="rId286" Type="http://schemas.openxmlformats.org/officeDocument/2006/relationships/slide" Target="slides/slide142.xml"/><Relationship Id="rId451" Type="http://schemas.openxmlformats.org/officeDocument/2006/relationships/slide" Target="slides/slide307.xml"/><Relationship Id="rId493" Type="http://schemas.openxmlformats.org/officeDocument/2006/relationships/slide" Target="slides/slide349.xml"/><Relationship Id="rId507" Type="http://schemas.openxmlformats.org/officeDocument/2006/relationships/slide" Target="slides/slide363.xml"/><Relationship Id="rId549" Type="http://schemas.openxmlformats.org/officeDocument/2006/relationships/slide" Target="slides/slide405.xml"/><Relationship Id="rId50" Type="http://schemas.openxmlformats.org/officeDocument/2006/relationships/slideMaster" Target="slideMasters/slideMaster50.xml"/><Relationship Id="rId104" Type="http://schemas.openxmlformats.org/officeDocument/2006/relationships/slideMaster" Target="slideMasters/slideMaster104.xml"/><Relationship Id="rId146" Type="http://schemas.openxmlformats.org/officeDocument/2006/relationships/slide" Target="slides/slide2.xml"/><Relationship Id="rId188" Type="http://schemas.openxmlformats.org/officeDocument/2006/relationships/slide" Target="slides/slide44.xml"/><Relationship Id="rId311" Type="http://schemas.openxmlformats.org/officeDocument/2006/relationships/slide" Target="slides/slide167.xml"/><Relationship Id="rId353" Type="http://schemas.openxmlformats.org/officeDocument/2006/relationships/slide" Target="slides/slide209.xml"/><Relationship Id="rId395" Type="http://schemas.openxmlformats.org/officeDocument/2006/relationships/slide" Target="slides/slide251.xml"/><Relationship Id="rId409" Type="http://schemas.openxmlformats.org/officeDocument/2006/relationships/slide" Target="slides/slide265.xml"/><Relationship Id="rId560" Type="http://schemas.openxmlformats.org/officeDocument/2006/relationships/slide" Target="slides/slide416.xml"/><Relationship Id="rId92" Type="http://schemas.openxmlformats.org/officeDocument/2006/relationships/slideMaster" Target="slideMasters/slideMaster92.xml"/><Relationship Id="rId213" Type="http://schemas.openxmlformats.org/officeDocument/2006/relationships/slide" Target="slides/slide69.xml"/><Relationship Id="rId420" Type="http://schemas.openxmlformats.org/officeDocument/2006/relationships/slide" Target="slides/slide276.xml"/><Relationship Id="rId616" Type="http://schemas.openxmlformats.org/officeDocument/2006/relationships/slide" Target="slides/slide472.xml"/><Relationship Id="rId658" Type="http://schemas.openxmlformats.org/officeDocument/2006/relationships/slide" Target="slides/slide514.xml"/><Relationship Id="rId255" Type="http://schemas.openxmlformats.org/officeDocument/2006/relationships/slide" Target="slides/slide111.xml"/><Relationship Id="rId297" Type="http://schemas.openxmlformats.org/officeDocument/2006/relationships/slide" Target="slides/slide153.xml"/><Relationship Id="rId462" Type="http://schemas.openxmlformats.org/officeDocument/2006/relationships/slide" Target="slides/slide318.xml"/><Relationship Id="rId518" Type="http://schemas.openxmlformats.org/officeDocument/2006/relationships/slide" Target="slides/slide374.xml"/><Relationship Id="rId115" Type="http://schemas.openxmlformats.org/officeDocument/2006/relationships/slideMaster" Target="slideMasters/slideMaster115.xml"/><Relationship Id="rId157" Type="http://schemas.openxmlformats.org/officeDocument/2006/relationships/slide" Target="slides/slide13.xml"/><Relationship Id="rId322" Type="http://schemas.openxmlformats.org/officeDocument/2006/relationships/slide" Target="slides/slide178.xml"/><Relationship Id="rId364" Type="http://schemas.openxmlformats.org/officeDocument/2006/relationships/slide" Target="slides/slide220.xml"/><Relationship Id="rId61" Type="http://schemas.openxmlformats.org/officeDocument/2006/relationships/slideMaster" Target="slideMasters/slideMaster61.xml"/><Relationship Id="rId199" Type="http://schemas.openxmlformats.org/officeDocument/2006/relationships/slide" Target="slides/slide55.xml"/><Relationship Id="rId571" Type="http://schemas.openxmlformats.org/officeDocument/2006/relationships/slide" Target="slides/slide427.xml"/><Relationship Id="rId627" Type="http://schemas.openxmlformats.org/officeDocument/2006/relationships/slide" Target="slides/slide483.xml"/><Relationship Id="rId669" Type="http://schemas.openxmlformats.org/officeDocument/2006/relationships/slide" Target="slides/slide525.xml"/><Relationship Id="rId19" Type="http://schemas.openxmlformats.org/officeDocument/2006/relationships/slideMaster" Target="slideMasters/slideMaster19.xml"/><Relationship Id="rId224" Type="http://schemas.openxmlformats.org/officeDocument/2006/relationships/slide" Target="slides/slide80.xml"/><Relationship Id="rId266" Type="http://schemas.openxmlformats.org/officeDocument/2006/relationships/slide" Target="slides/slide122.xml"/><Relationship Id="rId431" Type="http://schemas.openxmlformats.org/officeDocument/2006/relationships/slide" Target="slides/slide287.xml"/><Relationship Id="rId473" Type="http://schemas.openxmlformats.org/officeDocument/2006/relationships/slide" Target="slides/slide329.xml"/><Relationship Id="rId529" Type="http://schemas.openxmlformats.org/officeDocument/2006/relationships/slide" Target="slides/slide385.xml"/><Relationship Id="rId680" Type="http://schemas.openxmlformats.org/officeDocument/2006/relationships/slide" Target="slides/slide536.xml"/><Relationship Id="rId30" Type="http://schemas.openxmlformats.org/officeDocument/2006/relationships/slideMaster" Target="slideMasters/slideMaster30.xml"/><Relationship Id="rId126" Type="http://schemas.openxmlformats.org/officeDocument/2006/relationships/slideMaster" Target="slideMasters/slideMaster126.xml"/><Relationship Id="rId168" Type="http://schemas.openxmlformats.org/officeDocument/2006/relationships/slide" Target="slides/slide24.xml"/><Relationship Id="rId333" Type="http://schemas.openxmlformats.org/officeDocument/2006/relationships/slide" Target="slides/slide189.xml"/><Relationship Id="rId540" Type="http://schemas.openxmlformats.org/officeDocument/2006/relationships/slide" Target="slides/slide396.xml"/><Relationship Id="rId72" Type="http://schemas.openxmlformats.org/officeDocument/2006/relationships/slideMaster" Target="slideMasters/slideMaster72.xml"/><Relationship Id="rId375" Type="http://schemas.openxmlformats.org/officeDocument/2006/relationships/slide" Target="slides/slide231.xml"/><Relationship Id="rId582" Type="http://schemas.openxmlformats.org/officeDocument/2006/relationships/slide" Target="slides/slide438.xml"/><Relationship Id="rId638" Type="http://schemas.openxmlformats.org/officeDocument/2006/relationships/slide" Target="slides/slide494.xml"/><Relationship Id="rId3" Type="http://schemas.openxmlformats.org/officeDocument/2006/relationships/slideMaster" Target="slideMasters/slideMaster3.xml"/><Relationship Id="rId235" Type="http://schemas.openxmlformats.org/officeDocument/2006/relationships/slide" Target="slides/slide91.xml"/><Relationship Id="rId277" Type="http://schemas.openxmlformats.org/officeDocument/2006/relationships/slide" Target="slides/slide133.xml"/><Relationship Id="rId400" Type="http://schemas.openxmlformats.org/officeDocument/2006/relationships/slide" Target="slides/slide256.xml"/><Relationship Id="rId442" Type="http://schemas.openxmlformats.org/officeDocument/2006/relationships/slide" Target="slides/slide298.xml"/><Relationship Id="rId484" Type="http://schemas.openxmlformats.org/officeDocument/2006/relationships/slide" Target="slides/slide340.xml"/><Relationship Id="rId137" Type="http://schemas.openxmlformats.org/officeDocument/2006/relationships/slideMaster" Target="slideMasters/slideMaster137.xml"/><Relationship Id="rId302" Type="http://schemas.openxmlformats.org/officeDocument/2006/relationships/slide" Target="slides/slide158.xml"/><Relationship Id="rId344" Type="http://schemas.openxmlformats.org/officeDocument/2006/relationships/slide" Target="slides/slide200.xml"/><Relationship Id="rId691" Type="http://schemas.openxmlformats.org/officeDocument/2006/relationships/tableStyles" Target="tableStyles.xml"/><Relationship Id="rId41" Type="http://schemas.openxmlformats.org/officeDocument/2006/relationships/slideMaster" Target="slideMasters/slideMaster41.xml"/><Relationship Id="rId83" Type="http://schemas.openxmlformats.org/officeDocument/2006/relationships/slideMaster" Target="slideMasters/slideMaster83.xml"/><Relationship Id="rId179" Type="http://schemas.openxmlformats.org/officeDocument/2006/relationships/slide" Target="slides/slide35.xml"/><Relationship Id="rId386" Type="http://schemas.openxmlformats.org/officeDocument/2006/relationships/slide" Target="slides/slide242.xml"/><Relationship Id="rId551" Type="http://schemas.openxmlformats.org/officeDocument/2006/relationships/slide" Target="slides/slide407.xml"/><Relationship Id="rId593" Type="http://schemas.openxmlformats.org/officeDocument/2006/relationships/slide" Target="slides/slide449.xml"/><Relationship Id="rId607" Type="http://schemas.openxmlformats.org/officeDocument/2006/relationships/slide" Target="slides/slide463.xml"/><Relationship Id="rId649" Type="http://schemas.openxmlformats.org/officeDocument/2006/relationships/slide" Target="slides/slide505.xml"/><Relationship Id="rId190" Type="http://schemas.openxmlformats.org/officeDocument/2006/relationships/slide" Target="slides/slide46.xml"/><Relationship Id="rId204" Type="http://schemas.openxmlformats.org/officeDocument/2006/relationships/slide" Target="slides/slide60.xml"/><Relationship Id="rId246" Type="http://schemas.openxmlformats.org/officeDocument/2006/relationships/slide" Target="slides/slide102.xml"/><Relationship Id="rId288" Type="http://schemas.openxmlformats.org/officeDocument/2006/relationships/slide" Target="slides/slide144.xml"/><Relationship Id="rId411" Type="http://schemas.openxmlformats.org/officeDocument/2006/relationships/slide" Target="slides/slide267.xml"/><Relationship Id="rId453" Type="http://schemas.openxmlformats.org/officeDocument/2006/relationships/slide" Target="slides/slide309.xml"/><Relationship Id="rId509" Type="http://schemas.openxmlformats.org/officeDocument/2006/relationships/slide" Target="slides/slide365.xml"/><Relationship Id="rId660" Type="http://schemas.openxmlformats.org/officeDocument/2006/relationships/slide" Target="slides/slide516.xml"/><Relationship Id="rId106" Type="http://schemas.openxmlformats.org/officeDocument/2006/relationships/slideMaster" Target="slideMasters/slideMaster106.xml"/><Relationship Id="rId313" Type="http://schemas.openxmlformats.org/officeDocument/2006/relationships/slide" Target="slides/slide169.xml"/><Relationship Id="rId495" Type="http://schemas.openxmlformats.org/officeDocument/2006/relationships/slide" Target="slides/slide351.xml"/><Relationship Id="rId10" Type="http://schemas.openxmlformats.org/officeDocument/2006/relationships/slideMaster" Target="slideMasters/slideMaster10.xml"/><Relationship Id="rId52" Type="http://schemas.openxmlformats.org/officeDocument/2006/relationships/slideMaster" Target="slideMasters/slideMaster52.xml"/><Relationship Id="rId94" Type="http://schemas.openxmlformats.org/officeDocument/2006/relationships/slideMaster" Target="slideMasters/slideMaster94.xml"/><Relationship Id="rId148" Type="http://schemas.openxmlformats.org/officeDocument/2006/relationships/slide" Target="slides/slide4.xml"/><Relationship Id="rId355" Type="http://schemas.openxmlformats.org/officeDocument/2006/relationships/slide" Target="slides/slide211.xml"/><Relationship Id="rId397" Type="http://schemas.openxmlformats.org/officeDocument/2006/relationships/slide" Target="slides/slide253.xml"/><Relationship Id="rId520" Type="http://schemas.openxmlformats.org/officeDocument/2006/relationships/slide" Target="slides/slide376.xml"/><Relationship Id="rId562" Type="http://schemas.openxmlformats.org/officeDocument/2006/relationships/slide" Target="slides/slide418.xml"/><Relationship Id="rId618" Type="http://schemas.openxmlformats.org/officeDocument/2006/relationships/slide" Target="slides/slide474.xml"/><Relationship Id="rId215" Type="http://schemas.openxmlformats.org/officeDocument/2006/relationships/slide" Target="slides/slide71.xml"/><Relationship Id="rId257" Type="http://schemas.openxmlformats.org/officeDocument/2006/relationships/slide" Target="slides/slide113.xml"/><Relationship Id="rId422" Type="http://schemas.openxmlformats.org/officeDocument/2006/relationships/slide" Target="slides/slide278.xml"/><Relationship Id="rId464" Type="http://schemas.openxmlformats.org/officeDocument/2006/relationships/slide" Target="slides/slide320.xml"/><Relationship Id="rId299" Type="http://schemas.openxmlformats.org/officeDocument/2006/relationships/slide" Target="slides/slide155.xml"/><Relationship Id="rId63" Type="http://schemas.openxmlformats.org/officeDocument/2006/relationships/slideMaster" Target="slideMasters/slideMaster63.xml"/><Relationship Id="rId159" Type="http://schemas.openxmlformats.org/officeDocument/2006/relationships/slide" Target="slides/slide15.xml"/><Relationship Id="rId366" Type="http://schemas.openxmlformats.org/officeDocument/2006/relationships/slide" Target="slides/slide222.xml"/><Relationship Id="rId573" Type="http://schemas.openxmlformats.org/officeDocument/2006/relationships/slide" Target="slides/slide429.xml"/><Relationship Id="rId226" Type="http://schemas.openxmlformats.org/officeDocument/2006/relationships/slide" Target="slides/slide82.xml"/><Relationship Id="rId433" Type="http://schemas.openxmlformats.org/officeDocument/2006/relationships/slide" Target="slides/slide289.xml"/><Relationship Id="rId640" Type="http://schemas.openxmlformats.org/officeDocument/2006/relationships/slide" Target="slides/slide496.xml"/><Relationship Id="rId74" Type="http://schemas.openxmlformats.org/officeDocument/2006/relationships/slideMaster" Target="slideMasters/slideMaster74.xml"/><Relationship Id="rId377" Type="http://schemas.openxmlformats.org/officeDocument/2006/relationships/slide" Target="slides/slide233.xml"/><Relationship Id="rId500" Type="http://schemas.openxmlformats.org/officeDocument/2006/relationships/slide" Target="slides/slide356.xml"/><Relationship Id="rId584" Type="http://schemas.openxmlformats.org/officeDocument/2006/relationships/slide" Target="slides/slide440.xml"/><Relationship Id="rId5" Type="http://schemas.openxmlformats.org/officeDocument/2006/relationships/slideMaster" Target="slideMasters/slideMaster5.xml"/><Relationship Id="rId237" Type="http://schemas.openxmlformats.org/officeDocument/2006/relationships/slide" Target="slides/slide93.xml"/><Relationship Id="rId444" Type="http://schemas.openxmlformats.org/officeDocument/2006/relationships/slide" Target="slides/slide300.xml"/><Relationship Id="rId651" Type="http://schemas.openxmlformats.org/officeDocument/2006/relationships/slide" Target="slides/slide507.xml"/><Relationship Id="rId290" Type="http://schemas.openxmlformats.org/officeDocument/2006/relationships/slide" Target="slides/slide146.xml"/><Relationship Id="rId304" Type="http://schemas.openxmlformats.org/officeDocument/2006/relationships/slide" Target="slides/slide160.xml"/><Relationship Id="rId388" Type="http://schemas.openxmlformats.org/officeDocument/2006/relationships/slide" Target="slides/slide244.xml"/><Relationship Id="rId511" Type="http://schemas.openxmlformats.org/officeDocument/2006/relationships/slide" Target="slides/slide367.xml"/><Relationship Id="rId609" Type="http://schemas.openxmlformats.org/officeDocument/2006/relationships/slide" Target="slides/slide465.xml"/><Relationship Id="rId85" Type="http://schemas.openxmlformats.org/officeDocument/2006/relationships/slideMaster" Target="slideMasters/slideMaster85.xml"/><Relationship Id="rId150" Type="http://schemas.openxmlformats.org/officeDocument/2006/relationships/slide" Target="slides/slide6.xml"/><Relationship Id="rId595" Type="http://schemas.openxmlformats.org/officeDocument/2006/relationships/slide" Target="slides/slide451.xml"/><Relationship Id="rId248" Type="http://schemas.openxmlformats.org/officeDocument/2006/relationships/slide" Target="slides/slide104.xml"/><Relationship Id="rId455" Type="http://schemas.openxmlformats.org/officeDocument/2006/relationships/slide" Target="slides/slide311.xml"/><Relationship Id="rId662" Type="http://schemas.openxmlformats.org/officeDocument/2006/relationships/slide" Target="slides/slide518.xml"/><Relationship Id="rId12" Type="http://schemas.openxmlformats.org/officeDocument/2006/relationships/slideMaster" Target="slideMasters/slideMaster12.xml"/><Relationship Id="rId108" Type="http://schemas.openxmlformats.org/officeDocument/2006/relationships/slideMaster" Target="slideMasters/slideMaster108.xml"/><Relationship Id="rId315" Type="http://schemas.openxmlformats.org/officeDocument/2006/relationships/slide" Target="slides/slide171.xml"/><Relationship Id="rId522" Type="http://schemas.openxmlformats.org/officeDocument/2006/relationships/slide" Target="slides/slide378.xml"/><Relationship Id="rId96" Type="http://schemas.openxmlformats.org/officeDocument/2006/relationships/slideMaster" Target="slideMasters/slideMaster96.xml"/><Relationship Id="rId161" Type="http://schemas.openxmlformats.org/officeDocument/2006/relationships/slide" Target="slides/slide17.xml"/><Relationship Id="rId399" Type="http://schemas.openxmlformats.org/officeDocument/2006/relationships/slide" Target="slides/slide255.xml"/><Relationship Id="rId259" Type="http://schemas.openxmlformats.org/officeDocument/2006/relationships/slide" Target="slides/slide115.xml"/><Relationship Id="rId466" Type="http://schemas.openxmlformats.org/officeDocument/2006/relationships/slide" Target="slides/slide322.xml"/><Relationship Id="rId673" Type="http://schemas.openxmlformats.org/officeDocument/2006/relationships/slide" Target="slides/slide529.xml"/><Relationship Id="rId23" Type="http://schemas.openxmlformats.org/officeDocument/2006/relationships/slideMaster" Target="slideMasters/slideMaster23.xml"/><Relationship Id="rId119" Type="http://schemas.openxmlformats.org/officeDocument/2006/relationships/slideMaster" Target="slideMasters/slideMaster119.xml"/><Relationship Id="rId326" Type="http://schemas.openxmlformats.org/officeDocument/2006/relationships/slide" Target="slides/slide182.xml"/><Relationship Id="rId533" Type="http://schemas.openxmlformats.org/officeDocument/2006/relationships/slide" Target="slides/slide389.xml"/><Relationship Id="rId172" Type="http://schemas.openxmlformats.org/officeDocument/2006/relationships/slide" Target="slides/slide28.xml"/><Relationship Id="rId477" Type="http://schemas.openxmlformats.org/officeDocument/2006/relationships/slide" Target="slides/slide333.xml"/><Relationship Id="rId600" Type="http://schemas.openxmlformats.org/officeDocument/2006/relationships/slide" Target="slides/slide456.xml"/><Relationship Id="rId684" Type="http://schemas.openxmlformats.org/officeDocument/2006/relationships/slide" Target="slides/slide540.xml"/><Relationship Id="rId337" Type="http://schemas.openxmlformats.org/officeDocument/2006/relationships/slide" Target="slides/slide193.xml"/><Relationship Id="rId34" Type="http://schemas.openxmlformats.org/officeDocument/2006/relationships/slideMaster" Target="slideMasters/slideMaster34.xml"/><Relationship Id="rId544" Type="http://schemas.openxmlformats.org/officeDocument/2006/relationships/slide" Target="slides/slide400.xml"/><Relationship Id="rId183" Type="http://schemas.openxmlformats.org/officeDocument/2006/relationships/slide" Target="slides/slide39.xml"/><Relationship Id="rId390" Type="http://schemas.openxmlformats.org/officeDocument/2006/relationships/slide" Target="slides/slide246.xml"/><Relationship Id="rId404" Type="http://schemas.openxmlformats.org/officeDocument/2006/relationships/slide" Target="slides/slide260.xml"/><Relationship Id="rId611" Type="http://schemas.openxmlformats.org/officeDocument/2006/relationships/slide" Target="slides/slide467.xml"/><Relationship Id="rId250" Type="http://schemas.openxmlformats.org/officeDocument/2006/relationships/slide" Target="slides/slide106.xml"/><Relationship Id="rId488" Type="http://schemas.openxmlformats.org/officeDocument/2006/relationships/slide" Target="slides/slide344.xml"/><Relationship Id="rId45" Type="http://schemas.openxmlformats.org/officeDocument/2006/relationships/slideMaster" Target="slideMasters/slideMaster45.xml"/><Relationship Id="rId110" Type="http://schemas.openxmlformats.org/officeDocument/2006/relationships/slideMaster" Target="slideMasters/slideMaster110.xml"/><Relationship Id="rId348" Type="http://schemas.openxmlformats.org/officeDocument/2006/relationships/slide" Target="slides/slide204.xml"/><Relationship Id="rId555" Type="http://schemas.openxmlformats.org/officeDocument/2006/relationships/slide" Target="slides/slide411.xml"/><Relationship Id="rId194" Type="http://schemas.openxmlformats.org/officeDocument/2006/relationships/slide" Target="slides/slide50.xml"/><Relationship Id="rId208" Type="http://schemas.openxmlformats.org/officeDocument/2006/relationships/slide" Target="slides/slide64.xml"/><Relationship Id="rId415" Type="http://schemas.openxmlformats.org/officeDocument/2006/relationships/slide" Target="slides/slide271.xml"/><Relationship Id="rId622" Type="http://schemas.openxmlformats.org/officeDocument/2006/relationships/slide" Target="slides/slide478.xml"/><Relationship Id="rId261" Type="http://schemas.openxmlformats.org/officeDocument/2006/relationships/slide" Target="slides/slide117.xml"/><Relationship Id="rId499" Type="http://schemas.openxmlformats.org/officeDocument/2006/relationships/slide" Target="slides/slide355.xml"/><Relationship Id="rId56" Type="http://schemas.openxmlformats.org/officeDocument/2006/relationships/slideMaster" Target="slideMasters/slideMaster56.xml"/><Relationship Id="rId359" Type="http://schemas.openxmlformats.org/officeDocument/2006/relationships/slide" Target="slides/slide215.xml"/><Relationship Id="rId566" Type="http://schemas.openxmlformats.org/officeDocument/2006/relationships/slide" Target="slides/slide422.xml"/><Relationship Id="rId121" Type="http://schemas.openxmlformats.org/officeDocument/2006/relationships/slideMaster" Target="slideMasters/slideMaster121.xml"/><Relationship Id="rId219" Type="http://schemas.openxmlformats.org/officeDocument/2006/relationships/slide" Target="slides/slide75.xml"/><Relationship Id="rId426" Type="http://schemas.openxmlformats.org/officeDocument/2006/relationships/slide" Target="slides/slide282.xml"/><Relationship Id="rId633" Type="http://schemas.openxmlformats.org/officeDocument/2006/relationships/slide" Target="slides/slide489.xml"/><Relationship Id="rId67" Type="http://schemas.openxmlformats.org/officeDocument/2006/relationships/slideMaster" Target="slideMasters/slideMaster67.xml"/><Relationship Id="rId272" Type="http://schemas.openxmlformats.org/officeDocument/2006/relationships/slide" Target="slides/slide128.xml"/><Relationship Id="rId577" Type="http://schemas.openxmlformats.org/officeDocument/2006/relationships/slide" Target="slides/slide433.xml"/><Relationship Id="rId132" Type="http://schemas.openxmlformats.org/officeDocument/2006/relationships/slideMaster" Target="slideMasters/slideMaster132.xml"/><Relationship Id="rId437" Type="http://schemas.openxmlformats.org/officeDocument/2006/relationships/slide" Target="slides/slide293.xml"/><Relationship Id="rId644" Type="http://schemas.openxmlformats.org/officeDocument/2006/relationships/slide" Target="slides/slide500.xml"/><Relationship Id="rId283" Type="http://schemas.openxmlformats.org/officeDocument/2006/relationships/slide" Target="slides/slide139.xml"/><Relationship Id="rId490" Type="http://schemas.openxmlformats.org/officeDocument/2006/relationships/slide" Target="slides/slide346.xml"/><Relationship Id="rId504" Type="http://schemas.openxmlformats.org/officeDocument/2006/relationships/slide" Target="slides/slide360.xml"/><Relationship Id="rId78" Type="http://schemas.openxmlformats.org/officeDocument/2006/relationships/slideMaster" Target="slideMasters/slideMaster78.xml"/><Relationship Id="rId143" Type="http://schemas.openxmlformats.org/officeDocument/2006/relationships/slideMaster" Target="slideMasters/slideMaster143.xml"/><Relationship Id="rId350" Type="http://schemas.openxmlformats.org/officeDocument/2006/relationships/slide" Target="slides/slide206.xml"/><Relationship Id="rId588" Type="http://schemas.openxmlformats.org/officeDocument/2006/relationships/slide" Target="slides/slide444.xml"/><Relationship Id="rId9" Type="http://schemas.openxmlformats.org/officeDocument/2006/relationships/slideMaster" Target="slideMasters/slideMaster9.xml"/><Relationship Id="rId210" Type="http://schemas.openxmlformats.org/officeDocument/2006/relationships/slide" Target="slides/slide66.xml"/><Relationship Id="rId448" Type="http://schemas.openxmlformats.org/officeDocument/2006/relationships/slide" Target="slides/slide304.xml"/><Relationship Id="rId655" Type="http://schemas.openxmlformats.org/officeDocument/2006/relationships/slide" Target="slides/slide511.xml"/><Relationship Id="rId294" Type="http://schemas.openxmlformats.org/officeDocument/2006/relationships/slide" Target="slides/slide150.xml"/><Relationship Id="rId308" Type="http://schemas.openxmlformats.org/officeDocument/2006/relationships/slide" Target="slides/slide164.xml"/><Relationship Id="rId515" Type="http://schemas.openxmlformats.org/officeDocument/2006/relationships/slide" Target="slides/slide371.xml"/><Relationship Id="rId89" Type="http://schemas.openxmlformats.org/officeDocument/2006/relationships/slideMaster" Target="slideMasters/slideMaster89.xml"/><Relationship Id="rId154" Type="http://schemas.openxmlformats.org/officeDocument/2006/relationships/slide" Target="slides/slide10.xml"/><Relationship Id="rId361" Type="http://schemas.openxmlformats.org/officeDocument/2006/relationships/slide" Target="slides/slide217.xml"/><Relationship Id="rId599" Type="http://schemas.openxmlformats.org/officeDocument/2006/relationships/slide" Target="slides/slide455.xml"/><Relationship Id="rId459" Type="http://schemas.openxmlformats.org/officeDocument/2006/relationships/slide" Target="slides/slide315.xml"/><Relationship Id="rId666" Type="http://schemas.openxmlformats.org/officeDocument/2006/relationships/slide" Target="slides/slide522.xml"/><Relationship Id="rId16" Type="http://schemas.openxmlformats.org/officeDocument/2006/relationships/slideMaster" Target="slideMasters/slideMaster16.xml"/><Relationship Id="rId221" Type="http://schemas.openxmlformats.org/officeDocument/2006/relationships/slide" Target="slides/slide77.xml"/><Relationship Id="rId319" Type="http://schemas.openxmlformats.org/officeDocument/2006/relationships/slide" Target="slides/slide175.xml"/><Relationship Id="rId526" Type="http://schemas.openxmlformats.org/officeDocument/2006/relationships/slide" Target="slides/slide382.xml"/><Relationship Id="rId165" Type="http://schemas.openxmlformats.org/officeDocument/2006/relationships/slide" Target="slides/slide21.xml"/><Relationship Id="rId372" Type="http://schemas.openxmlformats.org/officeDocument/2006/relationships/slide" Target="slides/slide228.xml"/><Relationship Id="rId677" Type="http://schemas.openxmlformats.org/officeDocument/2006/relationships/slide" Target="slides/slide533.xml"/><Relationship Id="rId232" Type="http://schemas.openxmlformats.org/officeDocument/2006/relationships/slide" Target="slides/slide88.xml"/><Relationship Id="rId27" Type="http://schemas.openxmlformats.org/officeDocument/2006/relationships/slideMaster" Target="slideMasters/slideMaster27.xml"/><Relationship Id="rId537" Type="http://schemas.openxmlformats.org/officeDocument/2006/relationships/slide" Target="slides/slide393.xml"/><Relationship Id="rId80" Type="http://schemas.openxmlformats.org/officeDocument/2006/relationships/slideMaster" Target="slideMasters/slideMaster80.xml"/><Relationship Id="rId176" Type="http://schemas.openxmlformats.org/officeDocument/2006/relationships/slide" Target="slides/slide32.xml"/><Relationship Id="rId383" Type="http://schemas.openxmlformats.org/officeDocument/2006/relationships/slide" Target="slides/slide239.xml"/><Relationship Id="rId590" Type="http://schemas.openxmlformats.org/officeDocument/2006/relationships/slide" Target="slides/slide446.xml"/><Relationship Id="rId604" Type="http://schemas.openxmlformats.org/officeDocument/2006/relationships/slide" Target="slides/slide460.xml"/><Relationship Id="rId243" Type="http://schemas.openxmlformats.org/officeDocument/2006/relationships/slide" Target="slides/slide99.xml"/><Relationship Id="rId450" Type="http://schemas.openxmlformats.org/officeDocument/2006/relationships/slide" Target="slides/slide306.xml"/><Relationship Id="rId688" Type="http://schemas.openxmlformats.org/officeDocument/2006/relationships/presProps" Target="presProps.xml"/><Relationship Id="rId38" Type="http://schemas.openxmlformats.org/officeDocument/2006/relationships/slideMaster" Target="slideMasters/slideMaster38.xml"/><Relationship Id="rId103" Type="http://schemas.openxmlformats.org/officeDocument/2006/relationships/slideMaster" Target="slideMasters/slideMaster103.xml"/><Relationship Id="rId310" Type="http://schemas.openxmlformats.org/officeDocument/2006/relationships/slide" Target="slides/slide166.xml"/><Relationship Id="rId548" Type="http://schemas.openxmlformats.org/officeDocument/2006/relationships/slide" Target="slides/slide404.xml"/><Relationship Id="rId91" Type="http://schemas.openxmlformats.org/officeDocument/2006/relationships/slideMaster" Target="slideMasters/slideMaster91.xml"/><Relationship Id="rId187" Type="http://schemas.openxmlformats.org/officeDocument/2006/relationships/slide" Target="slides/slide43.xml"/><Relationship Id="rId394" Type="http://schemas.openxmlformats.org/officeDocument/2006/relationships/slide" Target="slides/slide250.xml"/><Relationship Id="rId408" Type="http://schemas.openxmlformats.org/officeDocument/2006/relationships/slide" Target="slides/slide264.xml"/><Relationship Id="rId615" Type="http://schemas.openxmlformats.org/officeDocument/2006/relationships/slide" Target="slides/slide471.xml"/><Relationship Id="rId254" Type="http://schemas.openxmlformats.org/officeDocument/2006/relationships/slide" Target="slides/slide110.xml"/></Relationships>
</file>

<file path=ppt/charts/_rels/chart1.xml.rels><?xml version="1.0" encoding="UTF-8" standalone="yes"?>
<Relationships xmlns="http://schemas.openxmlformats.org/package/2006/relationships"><Relationship Id="rId2" Type="http://schemas.openxmlformats.org/officeDocument/2006/relationships/oleObject" Target="Rick%20HD:Users:griffith:Documents:All%20PPT:DVDs%20&amp;%20CDs%20Burned:DVD%200%20Courses%20in%20pdf%20and%20Word:Courses%20in%20pdf%20&amp;%20Word:NTS%20Folder:NTS%20Handouts:NT%20Book%20Lengths.xlsx" TargetMode="External"/><Relationship Id="rId1" Type="http://schemas.openxmlformats.org/officeDocument/2006/relationships/themeOverride" Target="../theme/themeOverride60.xm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en-US"/>
  <c:roundedCorners val="0"/>
  <mc:AlternateContent xmlns:mc="http://schemas.openxmlformats.org/markup-compatibility/2006">
    <mc:Choice xmlns:c14="http://schemas.microsoft.com/office/drawing/2007/8/2/chart" Requires="c14">
      <c14:style val="118"/>
    </mc:Choice>
    <mc:Fallback>
      <c:style val="18"/>
    </mc:Fallback>
  </mc:AlternateContent>
  <c:clrMapOvr bg1="lt1" tx1="dk1" bg2="lt2" tx2="dk2" accent1="accent1" accent2="accent2" accent3="accent3" accent4="accent4" accent5="accent5" accent6="accent6" hlink="hlink" folHlink="folHlink"/>
  <c:chart>
    <c:autoTitleDeleted val="0"/>
    <c:view3D>
      <c:rotX val="15"/>
      <c:rotY val="20"/>
      <c:rAngAx val="1"/>
    </c:view3D>
    <c:floor>
      <c:thickness val="0"/>
    </c:floor>
    <c:sideWall>
      <c:thickness val="0"/>
    </c:sideWall>
    <c:backWall>
      <c:thickness val="0"/>
    </c:backWall>
    <c:plotArea>
      <c:layout/>
      <c:bar3DChart>
        <c:barDir val="col"/>
        <c:grouping val="clustered"/>
        <c:varyColors val="0"/>
        <c:ser>
          <c:idx val="0"/>
          <c:order val="0"/>
          <c:invertIfNegative val="0"/>
          <c:cat>
            <c:strRef>
              <c:f>NT!$A$1:$A$27</c:f>
              <c:strCache>
                <c:ptCount val="27"/>
                <c:pt idx="0">
                  <c:v>MATT</c:v>
                </c:pt>
                <c:pt idx="1">
                  <c:v>MARK</c:v>
                </c:pt>
                <c:pt idx="2">
                  <c:v>LUKE</c:v>
                </c:pt>
                <c:pt idx="3">
                  <c:v>JOHN</c:v>
                </c:pt>
                <c:pt idx="4">
                  <c:v>ACTS</c:v>
                </c:pt>
                <c:pt idx="5">
                  <c:v>ROM</c:v>
                </c:pt>
                <c:pt idx="6">
                  <c:v>1CO</c:v>
                </c:pt>
                <c:pt idx="7">
                  <c:v>2CO</c:v>
                </c:pt>
                <c:pt idx="8">
                  <c:v>GAL</c:v>
                </c:pt>
                <c:pt idx="9">
                  <c:v>EPH</c:v>
                </c:pt>
                <c:pt idx="10">
                  <c:v>PHIL</c:v>
                </c:pt>
                <c:pt idx="11">
                  <c:v>COL</c:v>
                </c:pt>
                <c:pt idx="12">
                  <c:v>1TH</c:v>
                </c:pt>
                <c:pt idx="13">
                  <c:v>2TH</c:v>
                </c:pt>
                <c:pt idx="14">
                  <c:v>1TIM</c:v>
                </c:pt>
                <c:pt idx="15">
                  <c:v>2TIM</c:v>
                </c:pt>
                <c:pt idx="16">
                  <c:v>TIT</c:v>
                </c:pt>
                <c:pt idx="17">
                  <c:v>PHM</c:v>
                </c:pt>
                <c:pt idx="18">
                  <c:v>HEB</c:v>
                </c:pt>
                <c:pt idx="19">
                  <c:v>JAS</c:v>
                </c:pt>
                <c:pt idx="20">
                  <c:v>1PET</c:v>
                </c:pt>
                <c:pt idx="21">
                  <c:v>2PET</c:v>
                </c:pt>
                <c:pt idx="22">
                  <c:v>1JN</c:v>
                </c:pt>
                <c:pt idx="23">
                  <c:v>2JN</c:v>
                </c:pt>
                <c:pt idx="24">
                  <c:v>3JN</c:v>
                </c:pt>
                <c:pt idx="25">
                  <c:v>JUDE</c:v>
                </c:pt>
                <c:pt idx="26">
                  <c:v>REV</c:v>
                </c:pt>
              </c:strCache>
            </c:strRef>
          </c:cat>
          <c:val>
            <c:numRef>
              <c:f>NT!$B$1:$B$27</c:f>
              <c:numCache>
                <c:formatCode>General</c:formatCode>
                <c:ptCount val="27"/>
                <c:pt idx="0">
                  <c:v>28</c:v>
                </c:pt>
                <c:pt idx="1">
                  <c:v>16</c:v>
                </c:pt>
                <c:pt idx="2">
                  <c:v>24</c:v>
                </c:pt>
                <c:pt idx="3">
                  <c:v>21</c:v>
                </c:pt>
                <c:pt idx="4">
                  <c:v>28</c:v>
                </c:pt>
                <c:pt idx="5">
                  <c:v>16</c:v>
                </c:pt>
                <c:pt idx="6">
                  <c:v>16</c:v>
                </c:pt>
                <c:pt idx="7">
                  <c:v>13</c:v>
                </c:pt>
                <c:pt idx="8">
                  <c:v>6</c:v>
                </c:pt>
                <c:pt idx="9">
                  <c:v>6</c:v>
                </c:pt>
                <c:pt idx="10">
                  <c:v>4</c:v>
                </c:pt>
                <c:pt idx="11">
                  <c:v>4</c:v>
                </c:pt>
                <c:pt idx="12">
                  <c:v>5</c:v>
                </c:pt>
                <c:pt idx="13">
                  <c:v>3</c:v>
                </c:pt>
                <c:pt idx="14">
                  <c:v>6</c:v>
                </c:pt>
                <c:pt idx="15">
                  <c:v>4</c:v>
                </c:pt>
                <c:pt idx="16">
                  <c:v>3</c:v>
                </c:pt>
                <c:pt idx="17">
                  <c:v>1</c:v>
                </c:pt>
                <c:pt idx="18">
                  <c:v>13</c:v>
                </c:pt>
                <c:pt idx="19">
                  <c:v>5</c:v>
                </c:pt>
                <c:pt idx="20">
                  <c:v>5</c:v>
                </c:pt>
                <c:pt idx="21">
                  <c:v>3</c:v>
                </c:pt>
                <c:pt idx="22">
                  <c:v>5</c:v>
                </c:pt>
                <c:pt idx="23">
                  <c:v>1</c:v>
                </c:pt>
                <c:pt idx="24">
                  <c:v>1</c:v>
                </c:pt>
                <c:pt idx="25">
                  <c:v>1</c:v>
                </c:pt>
                <c:pt idx="26">
                  <c:v>22</c:v>
                </c:pt>
              </c:numCache>
            </c:numRef>
          </c:val>
          <c:extLst>
            <c:ext xmlns:c16="http://schemas.microsoft.com/office/drawing/2014/chart" uri="{C3380CC4-5D6E-409C-BE32-E72D297353CC}">
              <c16:uniqueId val="{00000000-A58D-B043-896A-FDF66A023233}"/>
            </c:ext>
          </c:extLst>
        </c:ser>
        <c:dLbls>
          <c:showLegendKey val="0"/>
          <c:showVal val="0"/>
          <c:showCatName val="0"/>
          <c:showSerName val="0"/>
          <c:showPercent val="0"/>
          <c:showBubbleSize val="0"/>
        </c:dLbls>
        <c:gapWidth val="150"/>
        <c:shape val="box"/>
        <c:axId val="224467200"/>
        <c:axId val="224509952"/>
        <c:axId val="0"/>
      </c:bar3DChart>
      <c:catAx>
        <c:axId val="224467200"/>
        <c:scaling>
          <c:orientation val="minMax"/>
        </c:scaling>
        <c:delete val="0"/>
        <c:axPos val="b"/>
        <c:numFmt formatCode="General" sourceLinked="0"/>
        <c:majorTickMark val="out"/>
        <c:minorTickMark val="none"/>
        <c:tickLblPos val="nextTo"/>
        <c:txPr>
          <a:bodyPr/>
          <a:lstStyle/>
          <a:p>
            <a:pPr>
              <a:defRPr sz="1600" b="1"/>
            </a:pPr>
            <a:endParaRPr lang="en-US"/>
          </a:p>
        </c:txPr>
        <c:crossAx val="224509952"/>
        <c:crosses val="autoZero"/>
        <c:auto val="1"/>
        <c:lblAlgn val="ctr"/>
        <c:lblOffset val="100"/>
        <c:noMultiLvlLbl val="0"/>
      </c:catAx>
      <c:valAx>
        <c:axId val="224509952"/>
        <c:scaling>
          <c:orientation val="minMax"/>
        </c:scaling>
        <c:delete val="0"/>
        <c:axPos val="l"/>
        <c:majorGridlines/>
        <c:numFmt formatCode="General" sourceLinked="1"/>
        <c:majorTickMark val="out"/>
        <c:minorTickMark val="none"/>
        <c:tickLblPos val="nextTo"/>
        <c:txPr>
          <a:bodyPr/>
          <a:lstStyle/>
          <a:p>
            <a:pPr>
              <a:defRPr sz="2000" b="1"/>
            </a:pPr>
            <a:endParaRPr lang="en-US"/>
          </a:p>
        </c:txPr>
        <c:crossAx val="224467200"/>
        <c:crosses val="autoZero"/>
        <c:crossBetween val="between"/>
      </c:valAx>
    </c:plotArea>
    <c:plotVisOnly val="1"/>
    <c:dispBlanksAs val="gap"/>
    <c:showDLblsOverMax val="0"/>
  </c:chart>
  <c:externalData r:id="rId2">
    <c:autoUpdate val="0"/>
  </c:externalData>
</c:chartSpace>
</file>

<file path=ppt/notesMasters/_rels/notesMaster1.xml.rels><?xml version="1.0" encoding="UTF-8" standalone="yes"?>
<Relationships xmlns="http://schemas.openxmlformats.org/package/2006/relationships"><Relationship Id="rId1" Type="http://schemas.openxmlformats.org/officeDocument/2006/relationships/theme" Target="../theme/theme145.xml"/></Relationships>
</file>

<file path=ppt/notesMasters/_rels/notesMaster10.xml.rels><?xml version="1.0" encoding="UTF-8" standalone="yes"?>
<Relationships xmlns="http://schemas.openxmlformats.org/package/2006/relationships"><Relationship Id="rId1" Type="http://schemas.openxmlformats.org/officeDocument/2006/relationships/theme" Target="../theme/theme450.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Header Placeholder 1"/>
          <p:cNvSpPr>
            <a:spLocks noGrp="1"/>
          </p:cNvSpPr>
          <p:nvPr>
            <p:ph type="hdr" sz="quarter"/>
          </p:nvPr>
        </p:nvSpPr>
        <p:spPr>
          <a:xfrm>
            <a:off x="0" y="0"/>
            <a:ext cx="2971800" cy="457200"/>
          </a:xfrm>
          <a:prstGeom prst="rect">
            <a:avLst/>
          </a:prstGeom>
        </p:spPr>
        <p:txBody>
          <a:bodyPr vert="horz" lIns="91440" tIns="45720" rIns="91440" bIns="45720" rtlCol="0"/>
          <a:lstStyle>
            <a:lvl1pPr algn="l">
              <a:defRPr sz="1200"/>
            </a:lvl1pPr>
          </a:lstStyle>
          <a:p>
            <a:endParaRPr lang="en-US"/>
          </a:p>
        </p:txBody>
      </p:sp>
      <p:sp>
        <p:nvSpPr>
          <p:cNvPr id="3" name="Date Placeholder 2"/>
          <p:cNvSpPr>
            <a:spLocks noGrp="1"/>
          </p:cNvSpPr>
          <p:nvPr>
            <p:ph type="dt" idx="1"/>
          </p:nvPr>
        </p:nvSpPr>
        <p:spPr>
          <a:xfrm>
            <a:off x="3884613" y="0"/>
            <a:ext cx="2971800" cy="457200"/>
          </a:xfrm>
          <a:prstGeom prst="rect">
            <a:avLst/>
          </a:prstGeom>
        </p:spPr>
        <p:txBody>
          <a:bodyPr vert="horz" lIns="91440" tIns="45720" rIns="91440" bIns="45720" rtlCol="0"/>
          <a:lstStyle>
            <a:lvl1pPr algn="r">
              <a:defRPr sz="1200"/>
            </a:lvl1pPr>
          </a:lstStyle>
          <a:p>
            <a:fld id="{DB86954C-3F1B-4540-90E1-8E4409030271}" type="datetimeFigureOut">
              <a:rPr lang="en-US" smtClean="0"/>
              <a:t>3/19/26</a:t>
            </a:fld>
            <a:endParaRPr lang="en-US"/>
          </a:p>
        </p:txBody>
      </p:sp>
      <p:sp>
        <p:nvSpPr>
          <p:cNvPr id="4" name="Slide Image Placeholder 3"/>
          <p:cNvSpPr>
            <a:spLocks noGrp="1" noRot="1" noChangeAspect="1"/>
          </p:cNvSpPr>
          <p:nvPr>
            <p:ph type="sldImg" idx="2"/>
          </p:nvPr>
        </p:nvSpPr>
        <p:spPr>
          <a:xfrm>
            <a:off x="1143000" y="685800"/>
            <a:ext cx="4572000" cy="3429000"/>
          </a:xfrm>
          <a:prstGeom prst="rect">
            <a:avLst/>
          </a:prstGeom>
          <a:noFill/>
          <a:ln w="12700">
            <a:solidFill>
              <a:prstClr val="black"/>
            </a:solidFill>
          </a:ln>
        </p:spPr>
        <p:txBody>
          <a:bodyPr vert="horz" lIns="91440" tIns="45720" rIns="91440" bIns="45720" rtlCol="0" anchor="ctr"/>
          <a:lstStyle/>
          <a:p>
            <a:endParaRPr lang="en-US"/>
          </a:p>
        </p:txBody>
      </p:sp>
      <p:sp>
        <p:nvSpPr>
          <p:cNvPr id="5" name="Notes Placeholder 4"/>
          <p:cNvSpPr>
            <a:spLocks noGrp="1"/>
          </p:cNvSpPr>
          <p:nvPr>
            <p:ph type="body" sz="quarter" idx="3"/>
          </p:nvPr>
        </p:nvSpPr>
        <p:spPr>
          <a:xfrm>
            <a:off x="685800" y="4343400"/>
            <a:ext cx="5486400" cy="4114800"/>
          </a:xfrm>
          <a:prstGeom prst="rect">
            <a:avLst/>
          </a:prstGeom>
        </p:spPr>
        <p:txBody>
          <a:bodyPr vert="horz" lIns="91440" tIns="45720" rIns="91440" bIns="45720" rtlCol="0"/>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Footer Placeholder 5"/>
          <p:cNvSpPr>
            <a:spLocks noGrp="1"/>
          </p:cNvSpPr>
          <p:nvPr>
            <p:ph type="ftr" sz="quarter" idx="4"/>
          </p:nvPr>
        </p:nvSpPr>
        <p:spPr>
          <a:xfrm>
            <a:off x="0" y="8685213"/>
            <a:ext cx="2971800" cy="457200"/>
          </a:xfrm>
          <a:prstGeom prst="rect">
            <a:avLst/>
          </a:prstGeom>
        </p:spPr>
        <p:txBody>
          <a:bodyPr vert="horz" lIns="91440" tIns="45720" rIns="91440" bIns="45720" rtlCol="0" anchor="b"/>
          <a:lstStyle>
            <a:lvl1pPr algn="l">
              <a:defRPr sz="1200"/>
            </a:lvl1pPr>
          </a:lstStyle>
          <a:p>
            <a:endParaRPr lang="en-US"/>
          </a:p>
        </p:txBody>
      </p:sp>
      <p:sp>
        <p:nvSpPr>
          <p:cNvPr id="7" name="Slide Number Placeholder 6"/>
          <p:cNvSpPr>
            <a:spLocks noGrp="1"/>
          </p:cNvSpPr>
          <p:nvPr>
            <p:ph type="sldNum" sz="quarter" idx="5"/>
          </p:nvPr>
        </p:nvSpPr>
        <p:spPr>
          <a:xfrm>
            <a:off x="3884613" y="8685213"/>
            <a:ext cx="2971800" cy="457200"/>
          </a:xfrm>
          <a:prstGeom prst="rect">
            <a:avLst/>
          </a:prstGeom>
        </p:spPr>
        <p:txBody>
          <a:bodyPr vert="horz" lIns="91440" tIns="45720" rIns="91440" bIns="45720" rtlCol="0" anchor="b"/>
          <a:lstStyle>
            <a:lvl1pPr algn="r">
              <a:defRPr sz="1200"/>
            </a:lvl1pPr>
          </a:lstStyle>
          <a:p>
            <a:fld id="{A079FDE9-4B2D-884B-BE4B-021913485B06}" type="slidenum">
              <a:rPr lang="en-US" smtClean="0"/>
              <a:t>‹#›</a:t>
            </a:fld>
            <a:endParaRPr lang="en-US"/>
          </a:p>
        </p:txBody>
      </p:sp>
    </p:spTree>
    <p:extLst>
      <p:ext uri="{BB962C8B-B14F-4D97-AF65-F5344CB8AC3E}">
        <p14:creationId xmlns:p14="http://schemas.microsoft.com/office/powerpoint/2010/main" val="2374742599"/>
      </p:ext>
    </p:extLst>
  </p:cSld>
  <p:clrMap bg1="lt1" tx1="dk1" bg2="lt2" tx2="dk2" accent1="accent1" accent2="accent2" accent3="accent3" accent4="accent4" accent5="accent5" accent6="accent6" hlink="hlink" folHlink="folHlink"/>
  <p:notesStyle>
    <a:lvl1pPr marL="0" algn="l" defTabSz="457200" rtl="0" eaLnBrk="1" latinLnBrk="0" hangingPunct="1">
      <a:defRPr sz="1200" kern="1200">
        <a:solidFill>
          <a:schemeClr val="tx1"/>
        </a:solidFill>
        <a:latin typeface="+mn-lt"/>
        <a:ea typeface="+mn-ea"/>
        <a:cs typeface="+mn-cs"/>
      </a:defRPr>
    </a:lvl1pPr>
    <a:lvl2pPr marL="457200" algn="l" defTabSz="457200" rtl="0" eaLnBrk="1" latinLnBrk="0" hangingPunct="1">
      <a:defRPr sz="1200" kern="1200">
        <a:solidFill>
          <a:schemeClr val="tx1"/>
        </a:solidFill>
        <a:latin typeface="+mn-lt"/>
        <a:ea typeface="+mn-ea"/>
        <a:cs typeface="+mn-cs"/>
      </a:defRPr>
    </a:lvl2pPr>
    <a:lvl3pPr marL="914400" algn="l" defTabSz="457200" rtl="0" eaLnBrk="1" latinLnBrk="0" hangingPunct="1">
      <a:defRPr sz="1200" kern="1200">
        <a:solidFill>
          <a:schemeClr val="tx1"/>
        </a:solidFill>
        <a:latin typeface="+mn-lt"/>
        <a:ea typeface="+mn-ea"/>
        <a:cs typeface="+mn-cs"/>
      </a:defRPr>
    </a:lvl3pPr>
    <a:lvl4pPr marL="1371600" algn="l" defTabSz="457200" rtl="0" eaLnBrk="1" latinLnBrk="0" hangingPunct="1">
      <a:defRPr sz="1200" kern="1200">
        <a:solidFill>
          <a:schemeClr val="tx1"/>
        </a:solidFill>
        <a:latin typeface="+mn-lt"/>
        <a:ea typeface="+mn-ea"/>
        <a:cs typeface="+mn-cs"/>
      </a:defRPr>
    </a:lvl4pPr>
    <a:lvl5pPr marL="1828800" algn="l" defTabSz="457200" rtl="0" eaLnBrk="1" latinLnBrk="0" hangingPunct="1">
      <a:defRPr sz="1200" kern="1200">
        <a:solidFill>
          <a:schemeClr val="tx1"/>
        </a:solidFill>
        <a:latin typeface="+mn-lt"/>
        <a:ea typeface="+mn-ea"/>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Masters/notesMaster10.xml><?xml version="1.0" encoding="utf-8"?>
<p:notes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4274" name="Rectangle 2"/>
          <p:cNvSpPr>
            <a:spLocks noGrp="1" noChangeArrowheads="1"/>
          </p:cNvSpPr>
          <p:nvPr>
            <p:ph type="hdr" sz="quarter"/>
          </p:nvPr>
        </p:nvSpPr>
        <p:spPr bwMode="auto">
          <a:xfrm>
            <a:off x="0" y="0"/>
            <a:ext cx="2971800" cy="457200"/>
          </a:xfrm>
          <a:prstGeom prst="rect">
            <a:avLst/>
          </a:prstGeom>
          <a:noFill/>
          <a:ln w="12700" cap="sq">
            <a:noFill/>
            <a:miter lim="800000"/>
            <a:headEnd type="none" w="sm" len="sm"/>
            <a:tailEnd type="none" w="sm" len="sm"/>
          </a:ln>
          <a:effectLst/>
        </p:spPr>
        <p:txBody>
          <a:bodyPr vert="horz" wrap="none" lIns="91440" tIns="45720" rIns="91440" bIns="45720" numCol="1" anchor="t" anchorCtr="0" compatLnSpc="1">
            <a:prstTxWarp prst="textNoShape">
              <a:avLst/>
            </a:prstTxWarp>
          </a:bodyPr>
          <a:lstStyle>
            <a:lvl1pPr>
              <a:defRPr sz="1200" b="1" i="0">
                <a:latin typeface="Arial" panose="020B0604020202020204" pitchFamily="34" charset="0"/>
                <a:ea typeface="+mn-ea"/>
                <a:cs typeface="+mn-cs"/>
              </a:defRPr>
            </a:lvl1pPr>
          </a:lstStyle>
          <a:p>
            <a:pPr>
              <a:defRPr/>
            </a:pPr>
            <a:endParaRPr lang="en-US" dirty="0"/>
          </a:p>
        </p:txBody>
      </p:sp>
      <p:sp>
        <p:nvSpPr>
          <p:cNvPr id="54275" name="Rectangle 3"/>
          <p:cNvSpPr>
            <a:spLocks noGrp="1" noChangeArrowheads="1"/>
          </p:cNvSpPr>
          <p:nvPr>
            <p:ph type="dt" idx="1"/>
          </p:nvPr>
        </p:nvSpPr>
        <p:spPr bwMode="auto">
          <a:xfrm>
            <a:off x="3886200" y="0"/>
            <a:ext cx="2971800" cy="457200"/>
          </a:xfrm>
          <a:prstGeom prst="rect">
            <a:avLst/>
          </a:prstGeom>
          <a:noFill/>
          <a:ln w="12700" cap="sq">
            <a:noFill/>
            <a:miter lim="800000"/>
            <a:headEnd type="none" w="sm" len="sm"/>
            <a:tailEnd type="none" w="sm" len="sm"/>
          </a:ln>
          <a:effectLst/>
        </p:spPr>
        <p:txBody>
          <a:bodyPr vert="horz" wrap="none" lIns="91440" tIns="45720" rIns="91440" bIns="45720" numCol="1" anchor="t" anchorCtr="0" compatLnSpc="1">
            <a:prstTxWarp prst="textNoShape">
              <a:avLst/>
            </a:prstTxWarp>
          </a:bodyPr>
          <a:lstStyle>
            <a:lvl1pPr algn="r">
              <a:defRPr sz="1200" b="1" i="0">
                <a:latin typeface="Arial" panose="020B0604020202020204" pitchFamily="34" charset="0"/>
                <a:ea typeface="+mn-ea"/>
                <a:cs typeface="+mn-cs"/>
              </a:defRPr>
            </a:lvl1pPr>
          </a:lstStyle>
          <a:p>
            <a:pPr>
              <a:defRPr/>
            </a:pPr>
            <a:endParaRPr lang="en-US" dirty="0"/>
          </a:p>
        </p:txBody>
      </p:sp>
      <p:sp>
        <p:nvSpPr>
          <p:cNvPr id="259076" name="Rectangle 4"/>
          <p:cNvSpPr>
            <a:spLocks noGrp="1" noRot="1" noChangeAspect="1" noChangeArrowheads="1" noTextEdit="1"/>
          </p:cNvSpPr>
          <p:nvPr>
            <p:ph type="sldImg" idx="2"/>
          </p:nvPr>
        </p:nvSpPr>
        <p:spPr bwMode="auto">
          <a:xfrm>
            <a:off x="1143000" y="685800"/>
            <a:ext cx="4572000" cy="3429000"/>
          </a:xfrm>
          <a:prstGeom prst="rect">
            <a:avLst/>
          </a:prstGeom>
          <a:noFill/>
          <a:ln w="9525">
            <a:solidFill>
              <a:srgbClr val="000000"/>
            </a:solidFill>
            <a:miter lim="800000"/>
            <a:headEnd/>
            <a:tailEnd/>
          </a:ln>
          <a:extLst>
            <a:ext uri="{909E8E84-426E-40dd-AFC4-6F175D3DCCD1}">
              <a14:hiddenFill xmlns="" xmlns:a14="http://schemas.microsoft.com/office/drawing/2010/main">
                <a:solidFill>
                  <a:srgbClr val="FFFFFF"/>
                </a:solidFill>
              </a14:hiddenFill>
            </a:ext>
            <a:ext uri="{FAA26D3D-D897-4be2-8F04-BA451C77F1D7}">
              <ma14:placeholderFlag xmlns="" xmlns:ma14="http://schemas.microsoft.com/office/mac/drawingml/2011/main" val="1"/>
            </a:ext>
          </a:extLst>
        </p:spPr>
      </p:sp>
      <p:sp>
        <p:nvSpPr>
          <p:cNvPr id="54277" name="Rectangle 5"/>
          <p:cNvSpPr>
            <a:spLocks noGrp="1" noChangeArrowheads="1"/>
          </p:cNvSpPr>
          <p:nvPr>
            <p:ph type="body" sz="quarter" idx="3"/>
          </p:nvPr>
        </p:nvSpPr>
        <p:spPr bwMode="auto">
          <a:xfrm>
            <a:off x="914400" y="4343400"/>
            <a:ext cx="5029200" cy="4114800"/>
          </a:xfrm>
          <a:prstGeom prst="rect">
            <a:avLst/>
          </a:prstGeom>
          <a:noFill/>
          <a:ln w="12700" cap="sq">
            <a:noFill/>
            <a:miter lim="800000"/>
            <a:headEnd type="none" w="sm" len="sm"/>
            <a:tailEnd type="none" w="sm" len="sm"/>
          </a:ln>
          <a:effectLst/>
        </p:spPr>
        <p:txBody>
          <a:bodyPr vert="horz" wrap="none" lIns="91440" tIns="45720" rIns="91440" bIns="45720" numCol="1" anchor="t" anchorCtr="0" compatLnSpc="1">
            <a:prstTxWarp prst="textNoShape">
              <a:avLst/>
            </a:prstTxWarp>
          </a:bodyPr>
          <a:lstStyle/>
          <a:p>
            <a:pPr lvl="0"/>
            <a:r>
              <a:rPr lang="en-US" noProof="0" dirty="0"/>
              <a:t>Click to edit Master text styles</a:t>
            </a:r>
          </a:p>
          <a:p>
            <a:pPr lvl="1"/>
            <a:r>
              <a:rPr lang="en-US" noProof="0" dirty="0"/>
              <a:t>Second level</a:t>
            </a:r>
          </a:p>
          <a:p>
            <a:pPr lvl="2"/>
            <a:r>
              <a:rPr lang="en-US" noProof="0" dirty="0"/>
              <a:t>Third level</a:t>
            </a:r>
          </a:p>
          <a:p>
            <a:pPr lvl="3"/>
            <a:r>
              <a:rPr lang="en-US" noProof="0" dirty="0"/>
              <a:t>Fourth level</a:t>
            </a:r>
          </a:p>
          <a:p>
            <a:pPr lvl="4"/>
            <a:r>
              <a:rPr lang="en-US" noProof="0" dirty="0"/>
              <a:t>Fifth level</a:t>
            </a:r>
          </a:p>
        </p:txBody>
      </p:sp>
      <p:sp>
        <p:nvSpPr>
          <p:cNvPr id="54278" name="Rectangle 6"/>
          <p:cNvSpPr>
            <a:spLocks noGrp="1" noChangeArrowheads="1"/>
          </p:cNvSpPr>
          <p:nvPr>
            <p:ph type="ftr" sz="quarter" idx="4"/>
          </p:nvPr>
        </p:nvSpPr>
        <p:spPr bwMode="auto">
          <a:xfrm>
            <a:off x="0" y="8686800"/>
            <a:ext cx="2971800" cy="457200"/>
          </a:xfrm>
          <a:prstGeom prst="rect">
            <a:avLst/>
          </a:prstGeom>
          <a:noFill/>
          <a:ln w="12700" cap="sq">
            <a:noFill/>
            <a:miter lim="800000"/>
            <a:headEnd type="none" w="sm" len="sm"/>
            <a:tailEnd type="none" w="sm" len="sm"/>
          </a:ln>
          <a:effectLst/>
        </p:spPr>
        <p:txBody>
          <a:bodyPr vert="horz" wrap="none" lIns="91440" tIns="45720" rIns="91440" bIns="45720" numCol="1" anchor="b" anchorCtr="0" compatLnSpc="1">
            <a:prstTxWarp prst="textNoShape">
              <a:avLst/>
            </a:prstTxWarp>
          </a:bodyPr>
          <a:lstStyle>
            <a:lvl1pPr>
              <a:defRPr sz="1200" b="1" i="0">
                <a:latin typeface="Arial" panose="020B0604020202020204" pitchFamily="34" charset="0"/>
                <a:ea typeface="+mn-ea"/>
                <a:cs typeface="+mn-cs"/>
              </a:defRPr>
            </a:lvl1pPr>
          </a:lstStyle>
          <a:p>
            <a:pPr>
              <a:defRPr/>
            </a:pPr>
            <a:endParaRPr lang="en-US" dirty="0"/>
          </a:p>
        </p:txBody>
      </p:sp>
      <p:sp>
        <p:nvSpPr>
          <p:cNvPr id="54279" name="Rectangle 7"/>
          <p:cNvSpPr>
            <a:spLocks noGrp="1" noChangeArrowheads="1"/>
          </p:cNvSpPr>
          <p:nvPr>
            <p:ph type="sldNum" sz="quarter" idx="5"/>
          </p:nvPr>
        </p:nvSpPr>
        <p:spPr bwMode="auto">
          <a:xfrm>
            <a:off x="3886200" y="8686800"/>
            <a:ext cx="2971800" cy="457200"/>
          </a:xfrm>
          <a:prstGeom prst="rect">
            <a:avLst/>
          </a:prstGeom>
          <a:noFill/>
          <a:ln w="12700" cap="sq">
            <a:noFill/>
            <a:miter lim="800000"/>
            <a:headEnd type="none" w="sm" len="sm"/>
            <a:tailEnd type="none" w="sm" len="sm"/>
          </a:ln>
          <a:effectLst/>
        </p:spPr>
        <p:txBody>
          <a:bodyPr vert="horz" wrap="none" lIns="91440" tIns="45720" rIns="91440" bIns="45720" numCol="1" anchor="b" anchorCtr="0" compatLnSpc="1">
            <a:prstTxWarp prst="textNoShape">
              <a:avLst/>
            </a:prstTxWarp>
          </a:bodyPr>
          <a:lstStyle>
            <a:lvl1pPr algn="r">
              <a:defRPr sz="1200" b="1" i="0">
                <a:latin typeface="Arial" panose="020B0604020202020204" pitchFamily="34" charset="0"/>
              </a:defRPr>
            </a:lvl1pPr>
          </a:lstStyle>
          <a:p>
            <a:pPr>
              <a:defRPr/>
            </a:pPr>
            <a:fld id="{88A3F1C3-438E-FA46-9388-6A19E01A8995}" type="slidenum">
              <a:rPr lang="en-US" smtClean="0"/>
              <a:pPr>
                <a:defRPr/>
              </a:pPr>
              <a:t>‹#›</a:t>
            </a:fld>
            <a:endParaRPr lang="en-US" dirty="0"/>
          </a:p>
        </p:txBody>
      </p:sp>
    </p:spTree>
    <p:extLst>
      <p:ext uri="{BB962C8B-B14F-4D97-AF65-F5344CB8AC3E}">
        <p14:creationId xmlns:p14="http://schemas.microsoft.com/office/powerpoint/2010/main" val="2344498283"/>
      </p:ext>
    </p:extLst>
  </p:cSld>
  <p:clrMap bg1="lt1" tx1="dk1" bg2="lt2" tx2="dk2" accent1="accent1" accent2="accent2" accent3="accent3" accent4="accent4" accent5="accent5" accent6="accent6" hlink="hlink" folHlink="folHlink"/>
  <p:notesStyle>
    <a:lvl1pPr algn="l" rtl="0" eaLnBrk="0" fontAlgn="base" hangingPunct="0">
      <a:spcBef>
        <a:spcPct val="30000"/>
      </a:spcBef>
      <a:spcAft>
        <a:spcPct val="0"/>
      </a:spcAft>
      <a:defRPr sz="1200" b="1" i="0" kern="1200">
        <a:solidFill>
          <a:schemeClr val="tx1"/>
        </a:solidFill>
        <a:latin typeface="Arial" panose="020B0604020202020204" pitchFamily="34" charset="0"/>
        <a:ea typeface="ＭＳ Ｐゴシック" charset="-128"/>
        <a:cs typeface="ＭＳ Ｐゴシック" charset="-128"/>
      </a:defRPr>
    </a:lvl1pPr>
    <a:lvl2pPr marL="457200" algn="l" rtl="0" eaLnBrk="0" fontAlgn="base" hangingPunct="0">
      <a:spcBef>
        <a:spcPct val="30000"/>
      </a:spcBef>
      <a:spcAft>
        <a:spcPct val="0"/>
      </a:spcAft>
      <a:defRPr sz="1200" b="1" i="0" kern="1200">
        <a:solidFill>
          <a:schemeClr val="tx1"/>
        </a:solidFill>
        <a:latin typeface="Arial" panose="020B0604020202020204" pitchFamily="34" charset="0"/>
        <a:ea typeface="ＭＳ Ｐゴシック" charset="-128"/>
        <a:cs typeface="+mn-cs"/>
      </a:defRPr>
    </a:lvl2pPr>
    <a:lvl3pPr marL="914400" algn="l" rtl="0" eaLnBrk="0" fontAlgn="base" hangingPunct="0">
      <a:spcBef>
        <a:spcPct val="30000"/>
      </a:spcBef>
      <a:spcAft>
        <a:spcPct val="0"/>
      </a:spcAft>
      <a:defRPr sz="1200" b="1" i="0" kern="1200">
        <a:solidFill>
          <a:schemeClr val="tx1"/>
        </a:solidFill>
        <a:latin typeface="Arial" panose="020B0604020202020204" pitchFamily="34" charset="0"/>
        <a:ea typeface="ＭＳ Ｐゴシック" charset="-128"/>
        <a:cs typeface="+mn-cs"/>
      </a:defRPr>
    </a:lvl3pPr>
    <a:lvl4pPr marL="1371600" algn="l" rtl="0" eaLnBrk="0" fontAlgn="base" hangingPunct="0">
      <a:spcBef>
        <a:spcPct val="30000"/>
      </a:spcBef>
      <a:spcAft>
        <a:spcPct val="0"/>
      </a:spcAft>
      <a:defRPr sz="1200" b="1" i="0" kern="1200">
        <a:solidFill>
          <a:schemeClr val="tx1"/>
        </a:solidFill>
        <a:latin typeface="Arial" panose="020B0604020202020204" pitchFamily="34" charset="0"/>
        <a:ea typeface="ＭＳ Ｐゴシック" charset="-128"/>
        <a:cs typeface="+mn-cs"/>
      </a:defRPr>
    </a:lvl4pPr>
    <a:lvl5pPr marL="1828800" algn="l" rtl="0" eaLnBrk="0" fontAlgn="base" hangingPunct="0">
      <a:spcBef>
        <a:spcPct val="30000"/>
      </a:spcBef>
      <a:spcAft>
        <a:spcPct val="0"/>
      </a:spcAft>
      <a:defRPr sz="1200" b="1" i="0" kern="1200">
        <a:solidFill>
          <a:schemeClr val="tx1"/>
        </a:solidFill>
        <a:latin typeface="Arial" panose="020B0604020202020204" pitchFamily="34" charset="0"/>
        <a:ea typeface="ＭＳ Ｐゴシック" charset="-128"/>
        <a:cs typeface="+mn-cs"/>
      </a:defRPr>
    </a:lvl5pPr>
    <a:lvl6pPr marL="2286000" algn="l" defTabSz="457200" rtl="0" eaLnBrk="1" latinLnBrk="0" hangingPunct="1">
      <a:defRPr sz="1200" kern="1200">
        <a:solidFill>
          <a:schemeClr val="tx1"/>
        </a:solidFill>
        <a:latin typeface="+mn-lt"/>
        <a:ea typeface="+mn-ea"/>
        <a:cs typeface="+mn-cs"/>
      </a:defRPr>
    </a:lvl6pPr>
    <a:lvl7pPr marL="2743200" algn="l" defTabSz="457200" rtl="0" eaLnBrk="1" latinLnBrk="0" hangingPunct="1">
      <a:defRPr sz="1200" kern="1200">
        <a:solidFill>
          <a:schemeClr val="tx1"/>
        </a:solidFill>
        <a:latin typeface="+mn-lt"/>
        <a:ea typeface="+mn-ea"/>
        <a:cs typeface="+mn-cs"/>
      </a:defRPr>
    </a:lvl7pPr>
    <a:lvl8pPr marL="3200400" algn="l" defTabSz="457200" rtl="0" eaLnBrk="1" latinLnBrk="0" hangingPunct="1">
      <a:defRPr sz="1200" kern="1200">
        <a:solidFill>
          <a:schemeClr val="tx1"/>
        </a:solidFill>
        <a:latin typeface="+mn-lt"/>
        <a:ea typeface="+mn-ea"/>
        <a:cs typeface="+mn-cs"/>
      </a:defRPr>
    </a:lvl8pPr>
    <a:lvl9pPr marL="3657600" algn="l" defTabSz="4572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00.xml.rels><?xml version="1.0" encoding="UTF-8" standalone="yes"?>
<Relationships xmlns="http://schemas.openxmlformats.org/package/2006/relationships"><Relationship Id="rId2" Type="http://schemas.openxmlformats.org/officeDocument/2006/relationships/slide" Target="../slides/slide134.xml"/><Relationship Id="rId1" Type="http://schemas.openxmlformats.org/officeDocument/2006/relationships/notesMaster" Target="../notesMasters/notesMaster1.xml"/></Relationships>
</file>

<file path=ppt/notesSlides/_rels/notesSlide101.xml.rels><?xml version="1.0" encoding="UTF-8" standalone="yes"?>
<Relationships xmlns="http://schemas.openxmlformats.org/package/2006/relationships"><Relationship Id="rId2" Type="http://schemas.openxmlformats.org/officeDocument/2006/relationships/slide" Target="../slides/slide135.xml"/><Relationship Id="rId1" Type="http://schemas.openxmlformats.org/officeDocument/2006/relationships/notesMaster" Target="../notesMasters/notesMaster1.xml"/></Relationships>
</file>

<file path=ppt/notesSlides/_rels/notesSlide102.xml.rels><?xml version="1.0" encoding="UTF-8" standalone="yes"?>
<Relationships xmlns="http://schemas.openxmlformats.org/package/2006/relationships"><Relationship Id="rId2" Type="http://schemas.openxmlformats.org/officeDocument/2006/relationships/slide" Target="../slides/slide136.xml"/><Relationship Id="rId1" Type="http://schemas.openxmlformats.org/officeDocument/2006/relationships/notesMaster" Target="../notesMasters/notesMaster1.xml"/></Relationships>
</file>

<file path=ppt/notesSlides/_rels/notesSlide103.xml.rels><?xml version="1.0" encoding="UTF-8" standalone="yes"?>
<Relationships xmlns="http://schemas.openxmlformats.org/package/2006/relationships"><Relationship Id="rId2" Type="http://schemas.openxmlformats.org/officeDocument/2006/relationships/slide" Target="../slides/slide137.xml"/><Relationship Id="rId1" Type="http://schemas.openxmlformats.org/officeDocument/2006/relationships/notesMaster" Target="../notesMasters/notesMaster1.xml"/></Relationships>
</file>

<file path=ppt/notesSlides/_rels/notesSlide104.xml.rels><?xml version="1.0" encoding="UTF-8" standalone="yes"?>
<Relationships xmlns="http://schemas.openxmlformats.org/package/2006/relationships"><Relationship Id="rId2" Type="http://schemas.openxmlformats.org/officeDocument/2006/relationships/slide" Target="../slides/slide138.xml"/><Relationship Id="rId1" Type="http://schemas.openxmlformats.org/officeDocument/2006/relationships/notesMaster" Target="../notesMasters/notesMaster1.xml"/></Relationships>
</file>

<file path=ppt/notesSlides/_rels/notesSlide105.xml.rels><?xml version="1.0" encoding="UTF-8" standalone="yes"?>
<Relationships xmlns="http://schemas.openxmlformats.org/package/2006/relationships"><Relationship Id="rId2" Type="http://schemas.openxmlformats.org/officeDocument/2006/relationships/slide" Target="../slides/slide139.xml"/><Relationship Id="rId1" Type="http://schemas.openxmlformats.org/officeDocument/2006/relationships/notesMaster" Target="../notesMasters/notesMaster1.xml"/></Relationships>
</file>

<file path=ppt/notesSlides/_rels/notesSlide106.xml.rels><?xml version="1.0" encoding="UTF-8" standalone="yes"?>
<Relationships xmlns="http://schemas.openxmlformats.org/package/2006/relationships"><Relationship Id="rId2" Type="http://schemas.openxmlformats.org/officeDocument/2006/relationships/slide" Target="../slides/slide140.xml"/><Relationship Id="rId1" Type="http://schemas.openxmlformats.org/officeDocument/2006/relationships/notesMaster" Target="../notesMasters/notesMaster1.xml"/></Relationships>
</file>

<file path=ppt/notesSlides/_rels/notesSlide107.xml.rels><?xml version="1.0" encoding="UTF-8" standalone="yes"?>
<Relationships xmlns="http://schemas.openxmlformats.org/package/2006/relationships"><Relationship Id="rId2" Type="http://schemas.openxmlformats.org/officeDocument/2006/relationships/slide" Target="../slides/slide142.xml"/><Relationship Id="rId1" Type="http://schemas.openxmlformats.org/officeDocument/2006/relationships/notesMaster" Target="../notesMasters/notesMaster1.xml"/></Relationships>
</file>

<file path=ppt/notesSlides/_rels/notesSlide108.xml.rels><?xml version="1.0" encoding="UTF-8" standalone="yes"?>
<Relationships xmlns="http://schemas.openxmlformats.org/package/2006/relationships"><Relationship Id="rId2" Type="http://schemas.openxmlformats.org/officeDocument/2006/relationships/slide" Target="../slides/slide143.xml"/><Relationship Id="rId1" Type="http://schemas.openxmlformats.org/officeDocument/2006/relationships/notesMaster" Target="../notesMasters/notesMaster1.xml"/></Relationships>
</file>

<file path=ppt/notesSlides/_rels/notesSlide109.xml.rels><?xml version="1.0" encoding="UTF-8" standalone="yes"?>
<Relationships xmlns="http://schemas.openxmlformats.org/package/2006/relationships"><Relationship Id="rId2" Type="http://schemas.openxmlformats.org/officeDocument/2006/relationships/slide" Target="../slides/slide144.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10.xml.rels><?xml version="1.0" encoding="UTF-8" standalone="yes"?>
<Relationships xmlns="http://schemas.openxmlformats.org/package/2006/relationships"><Relationship Id="rId2" Type="http://schemas.openxmlformats.org/officeDocument/2006/relationships/slide" Target="../slides/slide145.xml"/><Relationship Id="rId1" Type="http://schemas.openxmlformats.org/officeDocument/2006/relationships/notesMaster" Target="../notesMasters/notesMaster1.xml"/></Relationships>
</file>

<file path=ppt/notesSlides/_rels/notesSlide111.xml.rels><?xml version="1.0" encoding="UTF-8" standalone="yes"?>
<Relationships xmlns="http://schemas.openxmlformats.org/package/2006/relationships"><Relationship Id="rId2" Type="http://schemas.openxmlformats.org/officeDocument/2006/relationships/slide" Target="../slides/slide146.xml"/><Relationship Id="rId1" Type="http://schemas.openxmlformats.org/officeDocument/2006/relationships/notesMaster" Target="../notesMasters/notesMaster1.xml"/></Relationships>
</file>

<file path=ppt/notesSlides/_rels/notesSlide1110.xml.rels><?xml version="1.0" encoding="UTF-8" standalone="yes"?>
<Relationships xmlns="http://schemas.openxmlformats.org/package/2006/relationships"><Relationship Id="rId2" Type="http://schemas.openxmlformats.org/officeDocument/2006/relationships/slide" Target="../slides/slide1510.xml"/><Relationship Id="rId1" Type="http://schemas.openxmlformats.org/officeDocument/2006/relationships/notesMaster" Target="../notesMasters/notesMaster10.xml"/></Relationships>
</file>

<file path=ppt/notesSlides/_rels/notesSlide112.xml.rels><?xml version="1.0" encoding="UTF-8" standalone="yes"?>
<Relationships xmlns="http://schemas.openxmlformats.org/package/2006/relationships"><Relationship Id="rId2" Type="http://schemas.openxmlformats.org/officeDocument/2006/relationships/slide" Target="../slides/slide147.xml"/><Relationship Id="rId1" Type="http://schemas.openxmlformats.org/officeDocument/2006/relationships/notesMaster" Target="../notesMasters/notesMaster1.xml"/></Relationships>
</file>

<file path=ppt/notesSlides/_rels/notesSlide113.xml.rels><?xml version="1.0" encoding="UTF-8" standalone="yes"?>
<Relationships xmlns="http://schemas.openxmlformats.org/package/2006/relationships"><Relationship Id="rId2" Type="http://schemas.openxmlformats.org/officeDocument/2006/relationships/slide" Target="../slides/slide148.xml"/><Relationship Id="rId1" Type="http://schemas.openxmlformats.org/officeDocument/2006/relationships/notesMaster" Target="../notesMasters/notesMaster1.xml"/></Relationships>
</file>

<file path=ppt/notesSlides/_rels/notesSlide114.xml.rels><?xml version="1.0" encoding="UTF-8" standalone="yes"?>
<Relationships xmlns="http://schemas.openxmlformats.org/package/2006/relationships"><Relationship Id="rId2" Type="http://schemas.openxmlformats.org/officeDocument/2006/relationships/slide" Target="../slides/slide149.xml"/><Relationship Id="rId1" Type="http://schemas.openxmlformats.org/officeDocument/2006/relationships/notesMaster" Target="../notesMasters/notesMaster1.xml"/></Relationships>
</file>

<file path=ppt/notesSlides/_rels/notesSlide115.xml.rels><?xml version="1.0" encoding="UTF-8" standalone="yes"?>
<Relationships xmlns="http://schemas.openxmlformats.org/package/2006/relationships"><Relationship Id="rId2" Type="http://schemas.openxmlformats.org/officeDocument/2006/relationships/slide" Target="../slides/slide150.xml"/><Relationship Id="rId1" Type="http://schemas.openxmlformats.org/officeDocument/2006/relationships/notesMaster" Target="../notesMasters/notesMaster1.xml"/></Relationships>
</file>

<file path=ppt/notesSlides/_rels/notesSlide116.xml.rels><?xml version="1.0" encoding="UTF-8" standalone="yes"?>
<Relationships xmlns="http://schemas.openxmlformats.org/package/2006/relationships"><Relationship Id="rId2" Type="http://schemas.openxmlformats.org/officeDocument/2006/relationships/slide" Target="../slides/slide151.xml"/><Relationship Id="rId1" Type="http://schemas.openxmlformats.org/officeDocument/2006/relationships/notesMaster" Target="../notesMasters/notesMaster1.xml"/></Relationships>
</file>

<file path=ppt/notesSlides/_rels/notesSlide117.xml.rels><?xml version="1.0" encoding="UTF-8" standalone="yes"?>
<Relationships xmlns="http://schemas.openxmlformats.org/package/2006/relationships"><Relationship Id="rId2" Type="http://schemas.openxmlformats.org/officeDocument/2006/relationships/slide" Target="../slides/slide152.xml"/><Relationship Id="rId1" Type="http://schemas.openxmlformats.org/officeDocument/2006/relationships/notesMaster" Target="../notesMasters/notesMaster1.xml"/></Relationships>
</file>

<file path=ppt/notesSlides/_rels/notesSlide118.xml.rels><?xml version="1.0" encoding="UTF-8" standalone="yes"?>
<Relationships xmlns="http://schemas.openxmlformats.org/package/2006/relationships"><Relationship Id="rId2" Type="http://schemas.openxmlformats.org/officeDocument/2006/relationships/slide" Target="../slides/slide153.xml"/><Relationship Id="rId1" Type="http://schemas.openxmlformats.org/officeDocument/2006/relationships/notesMaster" Target="../notesMasters/notesMaster1.xml"/></Relationships>
</file>

<file path=ppt/notesSlides/_rels/notesSlide119.xml.rels><?xml version="1.0" encoding="UTF-8" standalone="yes"?>
<Relationships xmlns="http://schemas.openxmlformats.org/package/2006/relationships"><Relationship Id="rId2" Type="http://schemas.openxmlformats.org/officeDocument/2006/relationships/slide" Target="../slides/slide154.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20.xml.rels><?xml version="1.0" encoding="UTF-8" standalone="yes"?>
<Relationships xmlns="http://schemas.openxmlformats.org/package/2006/relationships"><Relationship Id="rId2" Type="http://schemas.openxmlformats.org/officeDocument/2006/relationships/slide" Target="../slides/slide155.xml"/><Relationship Id="rId1" Type="http://schemas.openxmlformats.org/officeDocument/2006/relationships/notesMaster" Target="../notesMasters/notesMaster1.xml"/></Relationships>
</file>

<file path=ppt/notesSlides/_rels/notesSlide121.xml.rels><?xml version="1.0" encoding="UTF-8" standalone="yes"?>
<Relationships xmlns="http://schemas.openxmlformats.org/package/2006/relationships"><Relationship Id="rId2" Type="http://schemas.openxmlformats.org/officeDocument/2006/relationships/slide" Target="../slides/slide156.xml"/><Relationship Id="rId1" Type="http://schemas.openxmlformats.org/officeDocument/2006/relationships/notesMaster" Target="../notesMasters/notesMaster1.xml"/></Relationships>
</file>

<file path=ppt/notesSlides/_rels/notesSlide122.xml.rels><?xml version="1.0" encoding="UTF-8" standalone="yes"?>
<Relationships xmlns="http://schemas.openxmlformats.org/package/2006/relationships"><Relationship Id="rId2" Type="http://schemas.openxmlformats.org/officeDocument/2006/relationships/slide" Target="../slides/slide157.xml"/><Relationship Id="rId1" Type="http://schemas.openxmlformats.org/officeDocument/2006/relationships/notesMaster" Target="../notesMasters/notesMaster1.xml"/></Relationships>
</file>

<file path=ppt/notesSlides/_rels/notesSlide123.xml.rels><?xml version="1.0" encoding="UTF-8" standalone="yes"?>
<Relationships xmlns="http://schemas.openxmlformats.org/package/2006/relationships"><Relationship Id="rId2" Type="http://schemas.openxmlformats.org/officeDocument/2006/relationships/slide" Target="../slides/slide158.xml"/><Relationship Id="rId1" Type="http://schemas.openxmlformats.org/officeDocument/2006/relationships/notesMaster" Target="../notesMasters/notesMaster1.xml"/></Relationships>
</file>

<file path=ppt/notesSlides/_rels/notesSlide124.xml.rels><?xml version="1.0" encoding="UTF-8" standalone="yes"?>
<Relationships xmlns="http://schemas.openxmlformats.org/package/2006/relationships"><Relationship Id="rId2" Type="http://schemas.openxmlformats.org/officeDocument/2006/relationships/slide" Target="../slides/slide159.xml"/><Relationship Id="rId1" Type="http://schemas.openxmlformats.org/officeDocument/2006/relationships/notesMaster" Target="../notesMasters/notesMaster1.xml"/></Relationships>
</file>

<file path=ppt/notesSlides/_rels/notesSlide125.xml.rels><?xml version="1.0" encoding="UTF-8" standalone="yes"?>
<Relationships xmlns="http://schemas.openxmlformats.org/package/2006/relationships"><Relationship Id="rId2" Type="http://schemas.openxmlformats.org/officeDocument/2006/relationships/slide" Target="../slides/slide160.xml"/><Relationship Id="rId1" Type="http://schemas.openxmlformats.org/officeDocument/2006/relationships/notesMaster" Target="../notesMasters/notesMaster1.xml"/></Relationships>
</file>

<file path=ppt/notesSlides/_rels/notesSlide126.xml.rels><?xml version="1.0" encoding="UTF-8" standalone="yes"?>
<Relationships xmlns="http://schemas.openxmlformats.org/package/2006/relationships"><Relationship Id="rId2" Type="http://schemas.openxmlformats.org/officeDocument/2006/relationships/slide" Target="../slides/slide162.xml"/><Relationship Id="rId1" Type="http://schemas.openxmlformats.org/officeDocument/2006/relationships/notesMaster" Target="../notesMasters/notesMaster1.xml"/></Relationships>
</file>

<file path=ppt/notesSlides/_rels/notesSlide127.xml.rels><?xml version="1.0" encoding="UTF-8" standalone="yes"?>
<Relationships xmlns="http://schemas.openxmlformats.org/package/2006/relationships"><Relationship Id="rId2" Type="http://schemas.openxmlformats.org/officeDocument/2006/relationships/slide" Target="../slides/slide163.xml"/><Relationship Id="rId1" Type="http://schemas.openxmlformats.org/officeDocument/2006/relationships/notesMaster" Target="../notesMasters/notesMaster1.xml"/></Relationships>
</file>

<file path=ppt/notesSlides/_rels/notesSlide128.xml.rels><?xml version="1.0" encoding="UTF-8" standalone="yes"?>
<Relationships xmlns="http://schemas.openxmlformats.org/package/2006/relationships"><Relationship Id="rId2" Type="http://schemas.openxmlformats.org/officeDocument/2006/relationships/slide" Target="../slides/slide164.xml"/><Relationship Id="rId1" Type="http://schemas.openxmlformats.org/officeDocument/2006/relationships/notesMaster" Target="../notesMasters/notesMaster1.xml"/></Relationships>
</file>

<file path=ppt/notesSlides/_rels/notesSlide129.xml.rels><?xml version="1.0" encoding="UTF-8" standalone="yes"?>
<Relationships xmlns="http://schemas.openxmlformats.org/package/2006/relationships"><Relationship Id="rId2" Type="http://schemas.openxmlformats.org/officeDocument/2006/relationships/slide" Target="../slides/slide165.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30.xml.rels><?xml version="1.0" encoding="UTF-8" standalone="yes"?>
<Relationships xmlns="http://schemas.openxmlformats.org/package/2006/relationships"><Relationship Id="rId2" Type="http://schemas.openxmlformats.org/officeDocument/2006/relationships/slide" Target="../slides/slide166.xml"/><Relationship Id="rId1" Type="http://schemas.openxmlformats.org/officeDocument/2006/relationships/notesMaster" Target="../notesMasters/notesMaster1.xml"/></Relationships>
</file>

<file path=ppt/notesSlides/_rels/notesSlide131.xml.rels><?xml version="1.0" encoding="UTF-8" standalone="yes"?>
<Relationships xmlns="http://schemas.openxmlformats.org/package/2006/relationships"><Relationship Id="rId2" Type="http://schemas.openxmlformats.org/officeDocument/2006/relationships/slide" Target="../slides/slide167.xml"/><Relationship Id="rId1" Type="http://schemas.openxmlformats.org/officeDocument/2006/relationships/notesMaster" Target="../notesMasters/notesMaster1.xml"/></Relationships>
</file>

<file path=ppt/notesSlides/_rels/notesSlide132.xml.rels><?xml version="1.0" encoding="UTF-8" standalone="yes"?>
<Relationships xmlns="http://schemas.openxmlformats.org/package/2006/relationships"><Relationship Id="rId2" Type="http://schemas.openxmlformats.org/officeDocument/2006/relationships/slide" Target="../slides/slide168.xml"/><Relationship Id="rId1" Type="http://schemas.openxmlformats.org/officeDocument/2006/relationships/notesMaster" Target="../notesMasters/notesMaster1.xml"/></Relationships>
</file>

<file path=ppt/notesSlides/_rels/notesSlide133.xml.rels><?xml version="1.0" encoding="UTF-8" standalone="yes"?>
<Relationships xmlns="http://schemas.openxmlformats.org/package/2006/relationships"><Relationship Id="rId2" Type="http://schemas.openxmlformats.org/officeDocument/2006/relationships/slide" Target="../slides/slide169.xml"/><Relationship Id="rId1" Type="http://schemas.openxmlformats.org/officeDocument/2006/relationships/notesMaster" Target="../notesMasters/notesMaster1.xml"/></Relationships>
</file>

<file path=ppt/notesSlides/_rels/notesSlide134.xml.rels><?xml version="1.0" encoding="UTF-8" standalone="yes"?>
<Relationships xmlns="http://schemas.openxmlformats.org/package/2006/relationships"><Relationship Id="rId2" Type="http://schemas.openxmlformats.org/officeDocument/2006/relationships/slide" Target="../slides/slide170.xml"/><Relationship Id="rId1" Type="http://schemas.openxmlformats.org/officeDocument/2006/relationships/notesMaster" Target="../notesMasters/notesMaster1.xml"/></Relationships>
</file>

<file path=ppt/notesSlides/_rels/notesSlide135.xml.rels><?xml version="1.0" encoding="UTF-8" standalone="yes"?>
<Relationships xmlns="http://schemas.openxmlformats.org/package/2006/relationships"><Relationship Id="rId2" Type="http://schemas.openxmlformats.org/officeDocument/2006/relationships/slide" Target="../slides/slide171.xml"/><Relationship Id="rId1" Type="http://schemas.openxmlformats.org/officeDocument/2006/relationships/notesMaster" Target="../notesMasters/notesMaster1.xml"/></Relationships>
</file>

<file path=ppt/notesSlides/_rels/notesSlide136.xml.rels><?xml version="1.0" encoding="UTF-8" standalone="yes"?>
<Relationships xmlns="http://schemas.openxmlformats.org/package/2006/relationships"><Relationship Id="rId2" Type="http://schemas.openxmlformats.org/officeDocument/2006/relationships/slide" Target="../slides/slide172.xml"/><Relationship Id="rId1" Type="http://schemas.openxmlformats.org/officeDocument/2006/relationships/notesMaster" Target="../notesMasters/notesMaster1.xml"/></Relationships>
</file>

<file path=ppt/notesSlides/_rels/notesSlide137.xml.rels><?xml version="1.0" encoding="UTF-8" standalone="yes"?>
<Relationships xmlns="http://schemas.openxmlformats.org/package/2006/relationships"><Relationship Id="rId2" Type="http://schemas.openxmlformats.org/officeDocument/2006/relationships/slide" Target="../slides/slide173.xml"/><Relationship Id="rId1" Type="http://schemas.openxmlformats.org/officeDocument/2006/relationships/notesMaster" Target="../notesMasters/notesMaster1.xml"/></Relationships>
</file>

<file path=ppt/notesSlides/_rels/notesSlide138.xml.rels><?xml version="1.0" encoding="UTF-8" standalone="yes"?>
<Relationships xmlns="http://schemas.openxmlformats.org/package/2006/relationships"><Relationship Id="rId2" Type="http://schemas.openxmlformats.org/officeDocument/2006/relationships/slide" Target="../slides/slide174.xml"/><Relationship Id="rId1" Type="http://schemas.openxmlformats.org/officeDocument/2006/relationships/notesMaster" Target="../notesMasters/notesMaster1.xml"/></Relationships>
</file>

<file path=ppt/notesSlides/_rels/notesSlide139.xml.rels><?xml version="1.0" encoding="UTF-8" standalone="yes"?>
<Relationships xmlns="http://schemas.openxmlformats.org/package/2006/relationships"><Relationship Id="rId2" Type="http://schemas.openxmlformats.org/officeDocument/2006/relationships/slide" Target="../slides/slide175.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40.xml.rels><?xml version="1.0" encoding="UTF-8" standalone="yes"?>
<Relationships xmlns="http://schemas.openxmlformats.org/package/2006/relationships"><Relationship Id="rId2" Type="http://schemas.openxmlformats.org/officeDocument/2006/relationships/slide" Target="../slides/slide176.xml"/><Relationship Id="rId1" Type="http://schemas.openxmlformats.org/officeDocument/2006/relationships/notesMaster" Target="../notesMasters/notesMaster1.xml"/></Relationships>
</file>

<file path=ppt/notesSlides/_rels/notesSlide141.xml.rels><?xml version="1.0" encoding="UTF-8" standalone="yes"?>
<Relationships xmlns="http://schemas.openxmlformats.org/package/2006/relationships"><Relationship Id="rId2" Type="http://schemas.openxmlformats.org/officeDocument/2006/relationships/slide" Target="../slides/slide177.xml"/><Relationship Id="rId1" Type="http://schemas.openxmlformats.org/officeDocument/2006/relationships/notesMaster" Target="../notesMasters/notesMaster1.xml"/></Relationships>
</file>

<file path=ppt/notesSlides/_rels/notesSlide142.xml.rels><?xml version="1.0" encoding="UTF-8" standalone="yes"?>
<Relationships xmlns="http://schemas.openxmlformats.org/package/2006/relationships"><Relationship Id="rId2" Type="http://schemas.openxmlformats.org/officeDocument/2006/relationships/slide" Target="../slides/slide178.xml"/><Relationship Id="rId1" Type="http://schemas.openxmlformats.org/officeDocument/2006/relationships/notesMaster" Target="../notesMasters/notesMaster1.xml"/></Relationships>
</file>

<file path=ppt/notesSlides/_rels/notesSlide143.xml.rels><?xml version="1.0" encoding="UTF-8" standalone="yes"?>
<Relationships xmlns="http://schemas.openxmlformats.org/package/2006/relationships"><Relationship Id="rId2" Type="http://schemas.openxmlformats.org/officeDocument/2006/relationships/slide" Target="../slides/slide179.xml"/><Relationship Id="rId1" Type="http://schemas.openxmlformats.org/officeDocument/2006/relationships/notesMaster" Target="../notesMasters/notesMaster1.xml"/></Relationships>
</file>

<file path=ppt/notesSlides/_rels/notesSlide144.xml.rels><?xml version="1.0" encoding="UTF-8" standalone="yes"?>
<Relationships xmlns="http://schemas.openxmlformats.org/package/2006/relationships"><Relationship Id="rId2" Type="http://schemas.openxmlformats.org/officeDocument/2006/relationships/slide" Target="../slides/slide180.xml"/><Relationship Id="rId1" Type="http://schemas.openxmlformats.org/officeDocument/2006/relationships/notesMaster" Target="../notesMasters/notesMaster1.xml"/></Relationships>
</file>

<file path=ppt/notesSlides/_rels/notesSlide145.xml.rels><?xml version="1.0" encoding="UTF-8" standalone="yes"?>
<Relationships xmlns="http://schemas.openxmlformats.org/package/2006/relationships"><Relationship Id="rId2" Type="http://schemas.openxmlformats.org/officeDocument/2006/relationships/slide" Target="../slides/slide182.xml"/><Relationship Id="rId1" Type="http://schemas.openxmlformats.org/officeDocument/2006/relationships/notesMaster" Target="../notesMasters/notesMaster1.xml"/></Relationships>
</file>

<file path=ppt/notesSlides/_rels/notesSlide146.xml.rels><?xml version="1.0" encoding="UTF-8" standalone="yes"?>
<Relationships xmlns="http://schemas.openxmlformats.org/package/2006/relationships"><Relationship Id="rId2" Type="http://schemas.openxmlformats.org/officeDocument/2006/relationships/slide" Target="../slides/slide183.xml"/><Relationship Id="rId1" Type="http://schemas.openxmlformats.org/officeDocument/2006/relationships/notesMaster" Target="../notesMasters/notesMaster1.xml"/></Relationships>
</file>

<file path=ppt/notesSlides/_rels/notesSlide147.xml.rels><?xml version="1.0" encoding="UTF-8" standalone="yes"?>
<Relationships xmlns="http://schemas.openxmlformats.org/package/2006/relationships"><Relationship Id="rId2" Type="http://schemas.openxmlformats.org/officeDocument/2006/relationships/slide" Target="../slides/slide184.xml"/><Relationship Id="rId1" Type="http://schemas.openxmlformats.org/officeDocument/2006/relationships/notesMaster" Target="../notesMasters/notesMaster1.xml"/></Relationships>
</file>

<file path=ppt/notesSlides/_rels/notesSlide148.xml.rels><?xml version="1.0" encoding="UTF-8" standalone="yes"?>
<Relationships xmlns="http://schemas.openxmlformats.org/package/2006/relationships"><Relationship Id="rId2" Type="http://schemas.openxmlformats.org/officeDocument/2006/relationships/slide" Target="../slides/slide185.xml"/><Relationship Id="rId1" Type="http://schemas.openxmlformats.org/officeDocument/2006/relationships/notesMaster" Target="../notesMasters/notesMaster1.xml"/></Relationships>
</file>

<file path=ppt/notesSlides/_rels/notesSlide149.xml.rels><?xml version="1.0" encoding="UTF-8" standalone="yes"?>
<Relationships xmlns="http://schemas.openxmlformats.org/package/2006/relationships"><Relationship Id="rId2" Type="http://schemas.openxmlformats.org/officeDocument/2006/relationships/slide" Target="../slides/slide186.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50.xml.rels><?xml version="1.0" encoding="UTF-8" standalone="yes"?>
<Relationships xmlns="http://schemas.openxmlformats.org/package/2006/relationships"><Relationship Id="rId2" Type="http://schemas.openxmlformats.org/officeDocument/2006/relationships/slide" Target="../slides/slide187.xml"/><Relationship Id="rId1" Type="http://schemas.openxmlformats.org/officeDocument/2006/relationships/notesMaster" Target="../notesMasters/notesMaster1.xml"/></Relationships>
</file>

<file path=ppt/notesSlides/_rels/notesSlide151.xml.rels><?xml version="1.0" encoding="UTF-8" standalone="yes"?>
<Relationships xmlns="http://schemas.openxmlformats.org/package/2006/relationships"><Relationship Id="rId2" Type="http://schemas.openxmlformats.org/officeDocument/2006/relationships/slide" Target="../slides/slide188.xml"/><Relationship Id="rId1" Type="http://schemas.openxmlformats.org/officeDocument/2006/relationships/notesMaster" Target="../notesMasters/notesMaster1.xml"/></Relationships>
</file>

<file path=ppt/notesSlides/_rels/notesSlide152.xml.rels><?xml version="1.0" encoding="UTF-8" standalone="yes"?>
<Relationships xmlns="http://schemas.openxmlformats.org/package/2006/relationships"><Relationship Id="rId2" Type="http://schemas.openxmlformats.org/officeDocument/2006/relationships/slide" Target="../slides/slide189.xml"/><Relationship Id="rId1" Type="http://schemas.openxmlformats.org/officeDocument/2006/relationships/notesMaster" Target="../notesMasters/notesMaster1.xml"/></Relationships>
</file>

<file path=ppt/notesSlides/_rels/notesSlide153.xml.rels><?xml version="1.0" encoding="UTF-8" standalone="yes"?>
<Relationships xmlns="http://schemas.openxmlformats.org/package/2006/relationships"><Relationship Id="rId2" Type="http://schemas.openxmlformats.org/officeDocument/2006/relationships/slide" Target="../slides/slide190.xml"/><Relationship Id="rId1" Type="http://schemas.openxmlformats.org/officeDocument/2006/relationships/notesMaster" Target="../notesMasters/notesMaster1.xml"/></Relationships>
</file>

<file path=ppt/notesSlides/_rels/notesSlide154.xml.rels><?xml version="1.0" encoding="UTF-8" standalone="yes"?>
<Relationships xmlns="http://schemas.openxmlformats.org/package/2006/relationships"><Relationship Id="rId2" Type="http://schemas.openxmlformats.org/officeDocument/2006/relationships/slide" Target="../slides/slide191.xml"/><Relationship Id="rId1" Type="http://schemas.openxmlformats.org/officeDocument/2006/relationships/notesMaster" Target="../notesMasters/notesMaster1.xml"/></Relationships>
</file>

<file path=ppt/notesSlides/_rels/notesSlide155.xml.rels><?xml version="1.0" encoding="UTF-8" standalone="yes"?>
<Relationships xmlns="http://schemas.openxmlformats.org/package/2006/relationships"><Relationship Id="rId2" Type="http://schemas.openxmlformats.org/officeDocument/2006/relationships/slide" Target="../slides/slide192.xml"/><Relationship Id="rId1" Type="http://schemas.openxmlformats.org/officeDocument/2006/relationships/notesMaster" Target="../notesMasters/notesMaster1.xml"/></Relationships>
</file>

<file path=ppt/notesSlides/_rels/notesSlide156.xml.rels><?xml version="1.0" encoding="UTF-8" standalone="yes"?>
<Relationships xmlns="http://schemas.openxmlformats.org/package/2006/relationships"><Relationship Id="rId2" Type="http://schemas.openxmlformats.org/officeDocument/2006/relationships/slide" Target="../slides/slide193.xml"/><Relationship Id="rId1" Type="http://schemas.openxmlformats.org/officeDocument/2006/relationships/notesMaster" Target="../notesMasters/notesMaster1.xml"/></Relationships>
</file>

<file path=ppt/notesSlides/_rels/notesSlide157.xml.rels><?xml version="1.0" encoding="UTF-8" standalone="yes"?>
<Relationships xmlns="http://schemas.openxmlformats.org/package/2006/relationships"><Relationship Id="rId2" Type="http://schemas.openxmlformats.org/officeDocument/2006/relationships/slide" Target="../slides/slide194.xml"/><Relationship Id="rId1" Type="http://schemas.openxmlformats.org/officeDocument/2006/relationships/notesMaster" Target="../notesMasters/notesMaster1.xml"/></Relationships>
</file>

<file path=ppt/notesSlides/_rels/notesSlide158.xml.rels><?xml version="1.0" encoding="UTF-8" standalone="yes"?>
<Relationships xmlns="http://schemas.openxmlformats.org/package/2006/relationships"><Relationship Id="rId2" Type="http://schemas.openxmlformats.org/officeDocument/2006/relationships/slide" Target="../slides/slide195.xml"/><Relationship Id="rId1" Type="http://schemas.openxmlformats.org/officeDocument/2006/relationships/notesMaster" Target="../notesMasters/notesMaster1.xml"/></Relationships>
</file>

<file path=ppt/notesSlides/_rels/notesSlide159.xml.rels><?xml version="1.0" encoding="UTF-8" standalone="yes"?>
<Relationships xmlns="http://schemas.openxmlformats.org/package/2006/relationships"><Relationship Id="rId2" Type="http://schemas.openxmlformats.org/officeDocument/2006/relationships/slide" Target="../slides/slide196.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60.xml.rels><?xml version="1.0" encoding="UTF-8" standalone="yes"?>
<Relationships xmlns="http://schemas.openxmlformats.org/package/2006/relationships"><Relationship Id="rId2" Type="http://schemas.openxmlformats.org/officeDocument/2006/relationships/slide" Target="../slides/slide197.xml"/><Relationship Id="rId1" Type="http://schemas.openxmlformats.org/officeDocument/2006/relationships/notesMaster" Target="../notesMasters/notesMaster1.xml"/></Relationships>
</file>

<file path=ppt/notesSlides/_rels/notesSlide161.xml.rels><?xml version="1.0" encoding="UTF-8" standalone="yes"?>
<Relationships xmlns="http://schemas.openxmlformats.org/package/2006/relationships"><Relationship Id="rId2" Type="http://schemas.openxmlformats.org/officeDocument/2006/relationships/slide" Target="../slides/slide198.xml"/><Relationship Id="rId1" Type="http://schemas.openxmlformats.org/officeDocument/2006/relationships/notesMaster" Target="../notesMasters/notesMaster1.xml"/></Relationships>
</file>

<file path=ppt/notesSlides/_rels/notesSlide162.xml.rels><?xml version="1.0" encoding="UTF-8" standalone="yes"?>
<Relationships xmlns="http://schemas.openxmlformats.org/package/2006/relationships"><Relationship Id="rId2" Type="http://schemas.openxmlformats.org/officeDocument/2006/relationships/slide" Target="../slides/slide199.xml"/><Relationship Id="rId1" Type="http://schemas.openxmlformats.org/officeDocument/2006/relationships/notesMaster" Target="../notesMasters/notesMaster1.xml"/></Relationships>
</file>

<file path=ppt/notesSlides/_rels/notesSlide163.xml.rels><?xml version="1.0" encoding="UTF-8" standalone="yes"?>
<Relationships xmlns="http://schemas.openxmlformats.org/package/2006/relationships"><Relationship Id="rId2" Type="http://schemas.openxmlformats.org/officeDocument/2006/relationships/slide" Target="../slides/slide200.xml"/><Relationship Id="rId1" Type="http://schemas.openxmlformats.org/officeDocument/2006/relationships/notesMaster" Target="../notesMasters/notesMaster1.xml"/></Relationships>
</file>

<file path=ppt/notesSlides/_rels/notesSlide164.xml.rels><?xml version="1.0" encoding="UTF-8" standalone="yes"?>
<Relationships xmlns="http://schemas.openxmlformats.org/package/2006/relationships"><Relationship Id="rId2" Type="http://schemas.openxmlformats.org/officeDocument/2006/relationships/slide" Target="../slides/slide202.xml"/><Relationship Id="rId1" Type="http://schemas.openxmlformats.org/officeDocument/2006/relationships/notesMaster" Target="../notesMasters/notesMaster1.xml"/></Relationships>
</file>

<file path=ppt/notesSlides/_rels/notesSlide165.xml.rels><?xml version="1.0" encoding="UTF-8" standalone="yes"?>
<Relationships xmlns="http://schemas.openxmlformats.org/package/2006/relationships"><Relationship Id="rId2" Type="http://schemas.openxmlformats.org/officeDocument/2006/relationships/slide" Target="../slides/slide203.xml"/><Relationship Id="rId1" Type="http://schemas.openxmlformats.org/officeDocument/2006/relationships/notesMaster" Target="../notesMasters/notesMaster1.xml"/></Relationships>
</file>

<file path=ppt/notesSlides/_rels/notesSlide166.xml.rels><?xml version="1.0" encoding="UTF-8" standalone="yes"?>
<Relationships xmlns="http://schemas.openxmlformats.org/package/2006/relationships"><Relationship Id="rId2" Type="http://schemas.openxmlformats.org/officeDocument/2006/relationships/slide" Target="../slides/slide205.xml"/><Relationship Id="rId1" Type="http://schemas.openxmlformats.org/officeDocument/2006/relationships/notesMaster" Target="../notesMasters/notesMaster1.xml"/></Relationships>
</file>

<file path=ppt/notesSlides/_rels/notesSlide167.xml.rels><?xml version="1.0" encoding="UTF-8" standalone="yes"?>
<Relationships xmlns="http://schemas.openxmlformats.org/package/2006/relationships"><Relationship Id="rId2" Type="http://schemas.openxmlformats.org/officeDocument/2006/relationships/slide" Target="../slides/slide206.xml"/><Relationship Id="rId1" Type="http://schemas.openxmlformats.org/officeDocument/2006/relationships/notesMaster" Target="../notesMasters/notesMaster1.xml"/></Relationships>
</file>

<file path=ppt/notesSlides/_rels/notesSlide168.xml.rels><?xml version="1.0" encoding="UTF-8" standalone="yes"?>
<Relationships xmlns="http://schemas.openxmlformats.org/package/2006/relationships"><Relationship Id="rId2" Type="http://schemas.openxmlformats.org/officeDocument/2006/relationships/slide" Target="../slides/slide210.xml"/><Relationship Id="rId1" Type="http://schemas.openxmlformats.org/officeDocument/2006/relationships/notesMaster" Target="../notesMasters/notesMaster1.xml"/></Relationships>
</file>

<file path=ppt/notesSlides/_rels/notesSlide169.xml.rels><?xml version="1.0" encoding="UTF-8" standalone="yes"?>
<Relationships xmlns="http://schemas.openxmlformats.org/package/2006/relationships"><Relationship Id="rId2" Type="http://schemas.openxmlformats.org/officeDocument/2006/relationships/slide" Target="../slides/slide211.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70.xml.rels><?xml version="1.0" encoding="UTF-8" standalone="yes"?>
<Relationships xmlns="http://schemas.openxmlformats.org/package/2006/relationships"><Relationship Id="rId2" Type="http://schemas.openxmlformats.org/officeDocument/2006/relationships/slide" Target="../slides/slide212.xml"/><Relationship Id="rId1" Type="http://schemas.openxmlformats.org/officeDocument/2006/relationships/notesMaster" Target="../notesMasters/notesMaster1.xml"/></Relationships>
</file>

<file path=ppt/notesSlides/_rels/notesSlide171.xml.rels><?xml version="1.0" encoding="UTF-8" standalone="yes"?>
<Relationships xmlns="http://schemas.openxmlformats.org/package/2006/relationships"><Relationship Id="rId2" Type="http://schemas.openxmlformats.org/officeDocument/2006/relationships/slide" Target="../slides/slide213.xml"/><Relationship Id="rId1" Type="http://schemas.openxmlformats.org/officeDocument/2006/relationships/notesMaster" Target="../notesMasters/notesMaster1.xml"/></Relationships>
</file>

<file path=ppt/notesSlides/_rels/notesSlide172.xml.rels><?xml version="1.0" encoding="UTF-8" standalone="yes"?>
<Relationships xmlns="http://schemas.openxmlformats.org/package/2006/relationships"><Relationship Id="rId2" Type="http://schemas.openxmlformats.org/officeDocument/2006/relationships/slide" Target="../slides/slide214.xml"/><Relationship Id="rId1" Type="http://schemas.openxmlformats.org/officeDocument/2006/relationships/notesMaster" Target="../notesMasters/notesMaster1.xml"/></Relationships>
</file>

<file path=ppt/notesSlides/_rels/notesSlide173.xml.rels><?xml version="1.0" encoding="UTF-8" standalone="yes"?>
<Relationships xmlns="http://schemas.openxmlformats.org/package/2006/relationships"><Relationship Id="rId2" Type="http://schemas.openxmlformats.org/officeDocument/2006/relationships/slide" Target="../slides/slide215.xml"/><Relationship Id="rId1" Type="http://schemas.openxmlformats.org/officeDocument/2006/relationships/notesMaster" Target="../notesMasters/notesMaster1.xml"/></Relationships>
</file>

<file path=ppt/notesSlides/_rels/notesSlide174.xml.rels><?xml version="1.0" encoding="UTF-8" standalone="yes"?>
<Relationships xmlns="http://schemas.openxmlformats.org/package/2006/relationships"><Relationship Id="rId2" Type="http://schemas.openxmlformats.org/officeDocument/2006/relationships/slide" Target="../slides/slide216.xml"/><Relationship Id="rId1" Type="http://schemas.openxmlformats.org/officeDocument/2006/relationships/notesMaster" Target="../notesMasters/notesMaster1.xml"/></Relationships>
</file>

<file path=ppt/notesSlides/_rels/notesSlide175.xml.rels><?xml version="1.0" encoding="UTF-8" standalone="yes"?>
<Relationships xmlns="http://schemas.openxmlformats.org/package/2006/relationships"><Relationship Id="rId2" Type="http://schemas.openxmlformats.org/officeDocument/2006/relationships/slide" Target="../slides/slide217.xml"/><Relationship Id="rId1" Type="http://schemas.openxmlformats.org/officeDocument/2006/relationships/notesMaster" Target="../notesMasters/notesMaster1.xml"/></Relationships>
</file>

<file path=ppt/notesSlides/_rels/notesSlide176.xml.rels><?xml version="1.0" encoding="UTF-8" standalone="yes"?>
<Relationships xmlns="http://schemas.openxmlformats.org/package/2006/relationships"><Relationship Id="rId2" Type="http://schemas.openxmlformats.org/officeDocument/2006/relationships/slide" Target="../slides/slide218.xml"/><Relationship Id="rId1" Type="http://schemas.openxmlformats.org/officeDocument/2006/relationships/notesMaster" Target="../notesMasters/notesMaster1.xml"/></Relationships>
</file>

<file path=ppt/notesSlides/_rels/notesSlide177.xml.rels><?xml version="1.0" encoding="UTF-8" standalone="yes"?>
<Relationships xmlns="http://schemas.openxmlformats.org/package/2006/relationships"><Relationship Id="rId2" Type="http://schemas.openxmlformats.org/officeDocument/2006/relationships/slide" Target="../slides/slide219.xml"/><Relationship Id="rId1" Type="http://schemas.openxmlformats.org/officeDocument/2006/relationships/notesMaster" Target="../notesMasters/notesMaster1.xml"/></Relationships>
</file>

<file path=ppt/notesSlides/_rels/notesSlide178.xml.rels><?xml version="1.0" encoding="UTF-8" standalone="yes"?>
<Relationships xmlns="http://schemas.openxmlformats.org/package/2006/relationships"><Relationship Id="rId2" Type="http://schemas.openxmlformats.org/officeDocument/2006/relationships/slide" Target="../slides/slide220.xml"/><Relationship Id="rId1" Type="http://schemas.openxmlformats.org/officeDocument/2006/relationships/notesMaster" Target="../notesMasters/notesMaster1.xml"/></Relationships>
</file>

<file path=ppt/notesSlides/_rels/notesSlide179.xml.rels><?xml version="1.0" encoding="UTF-8" standalone="yes"?>
<Relationships xmlns="http://schemas.openxmlformats.org/package/2006/relationships"><Relationship Id="rId2" Type="http://schemas.openxmlformats.org/officeDocument/2006/relationships/slide" Target="../slides/slide222.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80.xml.rels><?xml version="1.0" encoding="UTF-8" standalone="yes"?>
<Relationships xmlns="http://schemas.openxmlformats.org/package/2006/relationships"><Relationship Id="rId2" Type="http://schemas.openxmlformats.org/officeDocument/2006/relationships/slide" Target="../slides/slide223.xml"/><Relationship Id="rId1" Type="http://schemas.openxmlformats.org/officeDocument/2006/relationships/notesMaster" Target="../notesMasters/notesMaster1.xml"/></Relationships>
</file>

<file path=ppt/notesSlides/_rels/notesSlide181.xml.rels><?xml version="1.0" encoding="UTF-8" standalone="yes"?>
<Relationships xmlns="http://schemas.openxmlformats.org/package/2006/relationships"><Relationship Id="rId2" Type="http://schemas.openxmlformats.org/officeDocument/2006/relationships/slide" Target="../slides/slide224.xml"/><Relationship Id="rId1" Type="http://schemas.openxmlformats.org/officeDocument/2006/relationships/notesMaster" Target="../notesMasters/notesMaster1.xml"/></Relationships>
</file>

<file path=ppt/notesSlides/_rels/notesSlide182.xml.rels><?xml version="1.0" encoding="UTF-8" standalone="yes"?>
<Relationships xmlns="http://schemas.openxmlformats.org/package/2006/relationships"><Relationship Id="rId2" Type="http://schemas.openxmlformats.org/officeDocument/2006/relationships/slide" Target="../slides/slide225.xml"/><Relationship Id="rId1" Type="http://schemas.openxmlformats.org/officeDocument/2006/relationships/notesMaster" Target="../notesMasters/notesMaster1.xml"/></Relationships>
</file>

<file path=ppt/notesSlides/_rels/notesSlide183.xml.rels><?xml version="1.0" encoding="UTF-8" standalone="yes"?>
<Relationships xmlns="http://schemas.openxmlformats.org/package/2006/relationships"><Relationship Id="rId2" Type="http://schemas.openxmlformats.org/officeDocument/2006/relationships/slide" Target="../slides/slide226.xml"/><Relationship Id="rId1" Type="http://schemas.openxmlformats.org/officeDocument/2006/relationships/notesMaster" Target="../notesMasters/notesMaster1.xml"/></Relationships>
</file>

<file path=ppt/notesSlides/_rels/notesSlide184.xml.rels><?xml version="1.0" encoding="UTF-8" standalone="yes"?>
<Relationships xmlns="http://schemas.openxmlformats.org/package/2006/relationships"><Relationship Id="rId2" Type="http://schemas.openxmlformats.org/officeDocument/2006/relationships/slide" Target="../slides/slide227.xml"/><Relationship Id="rId1" Type="http://schemas.openxmlformats.org/officeDocument/2006/relationships/notesMaster" Target="../notesMasters/notesMaster1.xml"/></Relationships>
</file>

<file path=ppt/notesSlides/_rels/notesSlide185.xml.rels><?xml version="1.0" encoding="UTF-8" standalone="yes"?>
<Relationships xmlns="http://schemas.openxmlformats.org/package/2006/relationships"><Relationship Id="rId2" Type="http://schemas.openxmlformats.org/officeDocument/2006/relationships/slide" Target="../slides/slide228.xml"/><Relationship Id="rId1" Type="http://schemas.openxmlformats.org/officeDocument/2006/relationships/notesMaster" Target="../notesMasters/notesMaster1.xml"/></Relationships>
</file>

<file path=ppt/notesSlides/_rels/notesSlide186.xml.rels><?xml version="1.0" encoding="UTF-8" standalone="yes"?>
<Relationships xmlns="http://schemas.openxmlformats.org/package/2006/relationships"><Relationship Id="rId2" Type="http://schemas.openxmlformats.org/officeDocument/2006/relationships/slide" Target="../slides/slide229.xml"/><Relationship Id="rId1" Type="http://schemas.openxmlformats.org/officeDocument/2006/relationships/notesMaster" Target="../notesMasters/notesMaster1.xml"/></Relationships>
</file>

<file path=ppt/notesSlides/_rels/notesSlide187.xml.rels><?xml version="1.0" encoding="UTF-8" standalone="yes"?>
<Relationships xmlns="http://schemas.openxmlformats.org/package/2006/relationships"><Relationship Id="rId2" Type="http://schemas.openxmlformats.org/officeDocument/2006/relationships/slide" Target="../slides/slide230.xml"/><Relationship Id="rId1" Type="http://schemas.openxmlformats.org/officeDocument/2006/relationships/notesMaster" Target="../notesMasters/notesMaster1.xml"/></Relationships>
</file>

<file path=ppt/notesSlides/_rels/notesSlide188.xml.rels><?xml version="1.0" encoding="UTF-8" standalone="yes"?>
<Relationships xmlns="http://schemas.openxmlformats.org/package/2006/relationships"><Relationship Id="rId2" Type="http://schemas.openxmlformats.org/officeDocument/2006/relationships/slide" Target="../slides/slide231.xml"/><Relationship Id="rId1" Type="http://schemas.openxmlformats.org/officeDocument/2006/relationships/notesMaster" Target="../notesMasters/notesMaster1.xml"/></Relationships>
</file>

<file path=ppt/notesSlides/_rels/notesSlide189.xml.rels><?xml version="1.0" encoding="UTF-8" standalone="yes"?>
<Relationships xmlns="http://schemas.openxmlformats.org/package/2006/relationships"><Relationship Id="rId2" Type="http://schemas.openxmlformats.org/officeDocument/2006/relationships/slide" Target="../slides/slide232.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190.xml.rels><?xml version="1.0" encoding="UTF-8" standalone="yes"?>
<Relationships xmlns="http://schemas.openxmlformats.org/package/2006/relationships"><Relationship Id="rId2" Type="http://schemas.openxmlformats.org/officeDocument/2006/relationships/slide" Target="../slides/slide233.xml"/><Relationship Id="rId1" Type="http://schemas.openxmlformats.org/officeDocument/2006/relationships/notesMaster" Target="../notesMasters/notesMaster1.xml"/></Relationships>
</file>

<file path=ppt/notesSlides/_rels/notesSlide191.xml.rels><?xml version="1.0" encoding="UTF-8" standalone="yes"?>
<Relationships xmlns="http://schemas.openxmlformats.org/package/2006/relationships"><Relationship Id="rId2" Type="http://schemas.openxmlformats.org/officeDocument/2006/relationships/slide" Target="../slides/slide234.xml"/><Relationship Id="rId1" Type="http://schemas.openxmlformats.org/officeDocument/2006/relationships/notesMaster" Target="../notesMasters/notesMaster1.xml"/></Relationships>
</file>

<file path=ppt/notesSlides/_rels/notesSlide192.xml.rels><?xml version="1.0" encoding="UTF-8" standalone="yes"?>
<Relationships xmlns="http://schemas.openxmlformats.org/package/2006/relationships"><Relationship Id="rId2" Type="http://schemas.openxmlformats.org/officeDocument/2006/relationships/slide" Target="../slides/slide235.xml"/><Relationship Id="rId1" Type="http://schemas.openxmlformats.org/officeDocument/2006/relationships/notesMaster" Target="../notesMasters/notesMaster1.xml"/></Relationships>
</file>

<file path=ppt/notesSlides/_rels/notesSlide193.xml.rels><?xml version="1.0" encoding="UTF-8" standalone="yes"?>
<Relationships xmlns="http://schemas.openxmlformats.org/package/2006/relationships"><Relationship Id="rId2" Type="http://schemas.openxmlformats.org/officeDocument/2006/relationships/slide" Target="../slides/slide236.xml"/><Relationship Id="rId1" Type="http://schemas.openxmlformats.org/officeDocument/2006/relationships/notesMaster" Target="../notesMasters/notesMaster1.xml"/></Relationships>
</file>

<file path=ppt/notesSlides/_rels/notesSlide194.xml.rels><?xml version="1.0" encoding="UTF-8" standalone="yes"?>
<Relationships xmlns="http://schemas.openxmlformats.org/package/2006/relationships"><Relationship Id="rId2" Type="http://schemas.openxmlformats.org/officeDocument/2006/relationships/slide" Target="../slides/slide237.xml"/><Relationship Id="rId1" Type="http://schemas.openxmlformats.org/officeDocument/2006/relationships/notesMaster" Target="../notesMasters/notesMaster1.xml"/></Relationships>
</file>

<file path=ppt/notesSlides/_rels/notesSlide195.xml.rels><?xml version="1.0" encoding="UTF-8" standalone="yes"?>
<Relationships xmlns="http://schemas.openxmlformats.org/package/2006/relationships"><Relationship Id="rId2" Type="http://schemas.openxmlformats.org/officeDocument/2006/relationships/slide" Target="../slides/slide238.xml"/><Relationship Id="rId1" Type="http://schemas.openxmlformats.org/officeDocument/2006/relationships/notesMaster" Target="../notesMasters/notesMaster1.xml"/></Relationships>
</file>

<file path=ppt/notesSlides/_rels/notesSlide196.xml.rels><?xml version="1.0" encoding="UTF-8" standalone="yes"?>
<Relationships xmlns="http://schemas.openxmlformats.org/package/2006/relationships"><Relationship Id="rId2" Type="http://schemas.openxmlformats.org/officeDocument/2006/relationships/slide" Target="../slides/slide239.xml"/><Relationship Id="rId1" Type="http://schemas.openxmlformats.org/officeDocument/2006/relationships/notesMaster" Target="../notesMasters/notesMaster1.xml"/></Relationships>
</file>

<file path=ppt/notesSlides/_rels/notesSlide197.xml.rels><?xml version="1.0" encoding="UTF-8" standalone="yes"?>
<Relationships xmlns="http://schemas.openxmlformats.org/package/2006/relationships"><Relationship Id="rId2" Type="http://schemas.openxmlformats.org/officeDocument/2006/relationships/slide" Target="../slides/slide240.xml"/><Relationship Id="rId1" Type="http://schemas.openxmlformats.org/officeDocument/2006/relationships/notesMaster" Target="../notesMasters/notesMaster1.xml"/></Relationships>
</file>

<file path=ppt/notesSlides/_rels/notesSlide198.xml.rels><?xml version="1.0" encoding="UTF-8" standalone="yes"?>
<Relationships xmlns="http://schemas.openxmlformats.org/package/2006/relationships"><Relationship Id="rId2" Type="http://schemas.openxmlformats.org/officeDocument/2006/relationships/slide" Target="../slides/slide242.xml"/><Relationship Id="rId1" Type="http://schemas.openxmlformats.org/officeDocument/2006/relationships/notesMaster" Target="../notesMasters/notesMaster1.xml"/></Relationships>
</file>

<file path=ppt/notesSlides/_rels/notesSlide199.xml.rels><?xml version="1.0" encoding="UTF-8" standalone="yes"?>
<Relationships xmlns="http://schemas.openxmlformats.org/package/2006/relationships"><Relationship Id="rId2" Type="http://schemas.openxmlformats.org/officeDocument/2006/relationships/slide" Target="../slides/slide243.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00.xml.rels><?xml version="1.0" encoding="UTF-8" standalone="yes"?>
<Relationships xmlns="http://schemas.openxmlformats.org/package/2006/relationships"><Relationship Id="rId2" Type="http://schemas.openxmlformats.org/officeDocument/2006/relationships/slide" Target="../slides/slide244.xml"/><Relationship Id="rId1" Type="http://schemas.openxmlformats.org/officeDocument/2006/relationships/notesMaster" Target="../notesMasters/notesMaster1.xml"/></Relationships>
</file>

<file path=ppt/notesSlides/_rels/notesSlide201.xml.rels><?xml version="1.0" encoding="UTF-8" standalone="yes"?>
<Relationships xmlns="http://schemas.openxmlformats.org/package/2006/relationships"><Relationship Id="rId2" Type="http://schemas.openxmlformats.org/officeDocument/2006/relationships/slide" Target="../slides/slide245.xml"/><Relationship Id="rId1" Type="http://schemas.openxmlformats.org/officeDocument/2006/relationships/notesMaster" Target="../notesMasters/notesMaster1.xml"/></Relationships>
</file>

<file path=ppt/notesSlides/_rels/notesSlide202.xml.rels><?xml version="1.0" encoding="UTF-8" standalone="yes"?>
<Relationships xmlns="http://schemas.openxmlformats.org/package/2006/relationships"><Relationship Id="rId2" Type="http://schemas.openxmlformats.org/officeDocument/2006/relationships/slide" Target="../slides/slide246.xml"/><Relationship Id="rId1" Type="http://schemas.openxmlformats.org/officeDocument/2006/relationships/notesMaster" Target="../notesMasters/notesMaster1.xml"/></Relationships>
</file>

<file path=ppt/notesSlides/_rels/notesSlide203.xml.rels><?xml version="1.0" encoding="UTF-8" standalone="yes"?>
<Relationships xmlns="http://schemas.openxmlformats.org/package/2006/relationships"><Relationship Id="rId2" Type="http://schemas.openxmlformats.org/officeDocument/2006/relationships/slide" Target="../slides/slide247.xml"/><Relationship Id="rId1" Type="http://schemas.openxmlformats.org/officeDocument/2006/relationships/notesMaster" Target="../notesMasters/notesMaster1.xml"/></Relationships>
</file>

<file path=ppt/notesSlides/_rels/notesSlide204.xml.rels><?xml version="1.0" encoding="UTF-8" standalone="yes"?>
<Relationships xmlns="http://schemas.openxmlformats.org/package/2006/relationships"><Relationship Id="rId2" Type="http://schemas.openxmlformats.org/officeDocument/2006/relationships/slide" Target="../slides/slide248.xml"/><Relationship Id="rId1" Type="http://schemas.openxmlformats.org/officeDocument/2006/relationships/notesMaster" Target="../notesMasters/notesMaster1.xml"/></Relationships>
</file>

<file path=ppt/notesSlides/_rels/notesSlide205.xml.rels><?xml version="1.0" encoding="UTF-8" standalone="yes"?>
<Relationships xmlns="http://schemas.openxmlformats.org/package/2006/relationships"><Relationship Id="rId2" Type="http://schemas.openxmlformats.org/officeDocument/2006/relationships/slide" Target="../slides/slide249.xml"/><Relationship Id="rId1" Type="http://schemas.openxmlformats.org/officeDocument/2006/relationships/notesMaster" Target="../notesMasters/notesMaster1.xml"/></Relationships>
</file>

<file path=ppt/notesSlides/_rels/notesSlide206.xml.rels><?xml version="1.0" encoding="UTF-8" standalone="yes"?>
<Relationships xmlns="http://schemas.openxmlformats.org/package/2006/relationships"><Relationship Id="rId2" Type="http://schemas.openxmlformats.org/officeDocument/2006/relationships/slide" Target="../slides/slide250.xml"/><Relationship Id="rId1" Type="http://schemas.openxmlformats.org/officeDocument/2006/relationships/notesMaster" Target="../notesMasters/notesMaster1.xml"/></Relationships>
</file>

<file path=ppt/notesSlides/_rels/notesSlide207.xml.rels><?xml version="1.0" encoding="UTF-8" standalone="yes"?>
<Relationships xmlns="http://schemas.openxmlformats.org/package/2006/relationships"><Relationship Id="rId2" Type="http://schemas.openxmlformats.org/officeDocument/2006/relationships/slide" Target="../slides/slide251.xml"/><Relationship Id="rId1" Type="http://schemas.openxmlformats.org/officeDocument/2006/relationships/notesMaster" Target="../notesMasters/notesMaster1.xml"/></Relationships>
</file>

<file path=ppt/notesSlides/_rels/notesSlide208.xml.rels><?xml version="1.0" encoding="UTF-8" standalone="yes"?>
<Relationships xmlns="http://schemas.openxmlformats.org/package/2006/relationships"><Relationship Id="rId2" Type="http://schemas.openxmlformats.org/officeDocument/2006/relationships/slide" Target="../slides/slide252.xml"/><Relationship Id="rId1" Type="http://schemas.openxmlformats.org/officeDocument/2006/relationships/notesMaster" Target="../notesMasters/notesMaster1.xml"/></Relationships>
</file>

<file path=ppt/notesSlides/_rels/notesSlide209.xml.rels><?xml version="1.0" encoding="UTF-8" standalone="yes"?>
<Relationships xmlns="http://schemas.openxmlformats.org/package/2006/relationships"><Relationship Id="rId2" Type="http://schemas.openxmlformats.org/officeDocument/2006/relationships/slide" Target="../slides/slide253.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35.xml"/><Relationship Id="rId1" Type="http://schemas.openxmlformats.org/officeDocument/2006/relationships/notesMaster" Target="../notesMasters/notesMaster1.xml"/></Relationships>
</file>

<file path=ppt/notesSlides/_rels/notesSlide210.xml.rels><?xml version="1.0" encoding="UTF-8" standalone="yes"?>
<Relationships xmlns="http://schemas.openxmlformats.org/package/2006/relationships"><Relationship Id="rId2" Type="http://schemas.openxmlformats.org/officeDocument/2006/relationships/slide" Target="../slides/slide254.xml"/><Relationship Id="rId1" Type="http://schemas.openxmlformats.org/officeDocument/2006/relationships/notesMaster" Target="../notesMasters/notesMaster1.xml"/></Relationships>
</file>

<file path=ppt/notesSlides/_rels/notesSlide211.xml.rels><?xml version="1.0" encoding="UTF-8" standalone="yes"?>
<Relationships xmlns="http://schemas.openxmlformats.org/package/2006/relationships"><Relationship Id="rId2" Type="http://schemas.openxmlformats.org/officeDocument/2006/relationships/slide" Target="../slides/slide255.xml"/><Relationship Id="rId1" Type="http://schemas.openxmlformats.org/officeDocument/2006/relationships/notesMaster" Target="../notesMasters/notesMaster1.xml"/></Relationships>
</file>

<file path=ppt/notesSlides/_rels/notesSlide212.xml.rels><?xml version="1.0" encoding="UTF-8" standalone="yes"?>
<Relationships xmlns="http://schemas.openxmlformats.org/package/2006/relationships"><Relationship Id="rId2" Type="http://schemas.openxmlformats.org/officeDocument/2006/relationships/slide" Target="../slides/slide256.xml"/><Relationship Id="rId1" Type="http://schemas.openxmlformats.org/officeDocument/2006/relationships/notesMaster" Target="../notesMasters/notesMaster1.xml"/></Relationships>
</file>

<file path=ppt/notesSlides/_rels/notesSlide213.xml.rels><?xml version="1.0" encoding="UTF-8" standalone="yes"?>
<Relationships xmlns="http://schemas.openxmlformats.org/package/2006/relationships"><Relationship Id="rId2" Type="http://schemas.openxmlformats.org/officeDocument/2006/relationships/slide" Target="../slides/slide257.xml"/><Relationship Id="rId1" Type="http://schemas.openxmlformats.org/officeDocument/2006/relationships/notesMaster" Target="../notesMasters/notesMaster1.xml"/></Relationships>
</file>

<file path=ppt/notesSlides/_rels/notesSlide214.xml.rels><?xml version="1.0" encoding="UTF-8" standalone="yes"?>
<Relationships xmlns="http://schemas.openxmlformats.org/package/2006/relationships"><Relationship Id="rId2" Type="http://schemas.openxmlformats.org/officeDocument/2006/relationships/slide" Target="../slides/slide258.xml"/><Relationship Id="rId1" Type="http://schemas.openxmlformats.org/officeDocument/2006/relationships/notesMaster" Target="../notesMasters/notesMaster1.xml"/></Relationships>
</file>

<file path=ppt/notesSlides/_rels/notesSlide215.xml.rels><?xml version="1.0" encoding="UTF-8" standalone="yes"?>
<Relationships xmlns="http://schemas.openxmlformats.org/package/2006/relationships"><Relationship Id="rId2" Type="http://schemas.openxmlformats.org/officeDocument/2006/relationships/slide" Target="../slides/slide259.xml"/><Relationship Id="rId1" Type="http://schemas.openxmlformats.org/officeDocument/2006/relationships/notesMaster" Target="../notesMasters/notesMaster1.xml"/></Relationships>
</file>

<file path=ppt/notesSlides/_rels/notesSlide216.xml.rels><?xml version="1.0" encoding="UTF-8" standalone="yes"?>
<Relationships xmlns="http://schemas.openxmlformats.org/package/2006/relationships"><Relationship Id="rId2" Type="http://schemas.openxmlformats.org/officeDocument/2006/relationships/slide" Target="../slides/slide260.xml"/><Relationship Id="rId1" Type="http://schemas.openxmlformats.org/officeDocument/2006/relationships/notesMaster" Target="../notesMasters/notesMaster1.xml"/></Relationships>
</file>

<file path=ppt/notesSlides/_rels/notesSlide217.xml.rels><?xml version="1.0" encoding="UTF-8" standalone="yes"?>
<Relationships xmlns="http://schemas.openxmlformats.org/package/2006/relationships"><Relationship Id="rId2" Type="http://schemas.openxmlformats.org/officeDocument/2006/relationships/slide" Target="../slides/slide262.xml"/><Relationship Id="rId1" Type="http://schemas.openxmlformats.org/officeDocument/2006/relationships/notesMaster" Target="../notesMasters/notesMaster1.xml"/></Relationships>
</file>

<file path=ppt/notesSlides/_rels/notesSlide218.xml.rels><?xml version="1.0" encoding="UTF-8" standalone="yes"?>
<Relationships xmlns="http://schemas.openxmlformats.org/package/2006/relationships"><Relationship Id="rId2" Type="http://schemas.openxmlformats.org/officeDocument/2006/relationships/slide" Target="../slides/slide263.xml"/><Relationship Id="rId1" Type="http://schemas.openxmlformats.org/officeDocument/2006/relationships/notesMaster" Target="../notesMasters/notesMaster1.xml"/></Relationships>
</file>

<file path=ppt/notesSlides/_rels/notesSlide219.xml.rels><?xml version="1.0" encoding="UTF-8" standalone="yes"?>
<Relationships xmlns="http://schemas.openxmlformats.org/package/2006/relationships"><Relationship Id="rId2" Type="http://schemas.openxmlformats.org/officeDocument/2006/relationships/slide" Target="../slides/slide264.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38.xml"/><Relationship Id="rId1" Type="http://schemas.openxmlformats.org/officeDocument/2006/relationships/notesMaster" Target="../notesMasters/notesMaster1.xml"/></Relationships>
</file>

<file path=ppt/notesSlides/_rels/notesSlide220.xml.rels><?xml version="1.0" encoding="UTF-8" standalone="yes"?>
<Relationships xmlns="http://schemas.openxmlformats.org/package/2006/relationships"><Relationship Id="rId2" Type="http://schemas.openxmlformats.org/officeDocument/2006/relationships/slide" Target="../slides/slide265.xml"/><Relationship Id="rId1" Type="http://schemas.openxmlformats.org/officeDocument/2006/relationships/notesMaster" Target="../notesMasters/notesMaster1.xml"/></Relationships>
</file>

<file path=ppt/notesSlides/_rels/notesSlide221.xml.rels><?xml version="1.0" encoding="UTF-8" standalone="yes"?>
<Relationships xmlns="http://schemas.openxmlformats.org/package/2006/relationships"><Relationship Id="rId2" Type="http://schemas.openxmlformats.org/officeDocument/2006/relationships/slide" Target="../slides/slide266.xml"/><Relationship Id="rId1" Type="http://schemas.openxmlformats.org/officeDocument/2006/relationships/notesMaster" Target="../notesMasters/notesMaster1.xml"/></Relationships>
</file>

<file path=ppt/notesSlides/_rels/notesSlide222.xml.rels><?xml version="1.0" encoding="UTF-8" standalone="yes"?>
<Relationships xmlns="http://schemas.openxmlformats.org/package/2006/relationships"><Relationship Id="rId2" Type="http://schemas.openxmlformats.org/officeDocument/2006/relationships/slide" Target="../slides/slide267.xml"/><Relationship Id="rId1" Type="http://schemas.openxmlformats.org/officeDocument/2006/relationships/notesMaster" Target="../notesMasters/notesMaster1.xml"/></Relationships>
</file>

<file path=ppt/notesSlides/_rels/notesSlide223.xml.rels><?xml version="1.0" encoding="UTF-8" standalone="yes"?>
<Relationships xmlns="http://schemas.openxmlformats.org/package/2006/relationships"><Relationship Id="rId2" Type="http://schemas.openxmlformats.org/officeDocument/2006/relationships/slide" Target="../slides/slide268.xml"/><Relationship Id="rId1" Type="http://schemas.openxmlformats.org/officeDocument/2006/relationships/notesMaster" Target="../notesMasters/notesMaster1.xml"/></Relationships>
</file>

<file path=ppt/notesSlides/_rels/notesSlide224.xml.rels><?xml version="1.0" encoding="UTF-8" standalone="yes"?>
<Relationships xmlns="http://schemas.openxmlformats.org/package/2006/relationships"><Relationship Id="rId2" Type="http://schemas.openxmlformats.org/officeDocument/2006/relationships/slide" Target="../slides/slide269.xml"/><Relationship Id="rId1" Type="http://schemas.openxmlformats.org/officeDocument/2006/relationships/notesMaster" Target="../notesMasters/notesMaster1.xml"/></Relationships>
</file>

<file path=ppt/notesSlides/_rels/notesSlide225.xml.rels><?xml version="1.0" encoding="UTF-8" standalone="yes"?>
<Relationships xmlns="http://schemas.openxmlformats.org/package/2006/relationships"><Relationship Id="rId2" Type="http://schemas.openxmlformats.org/officeDocument/2006/relationships/slide" Target="../slides/slide270.xml"/><Relationship Id="rId1" Type="http://schemas.openxmlformats.org/officeDocument/2006/relationships/notesMaster" Target="../notesMasters/notesMaster1.xml"/></Relationships>
</file>

<file path=ppt/notesSlides/_rels/notesSlide226.xml.rels><?xml version="1.0" encoding="UTF-8" standalone="yes"?>
<Relationships xmlns="http://schemas.openxmlformats.org/package/2006/relationships"><Relationship Id="rId2" Type="http://schemas.openxmlformats.org/officeDocument/2006/relationships/slide" Target="../slides/slide271.xml"/><Relationship Id="rId1" Type="http://schemas.openxmlformats.org/officeDocument/2006/relationships/notesMaster" Target="../notesMasters/notesMaster1.xml"/></Relationships>
</file>

<file path=ppt/notesSlides/_rels/notesSlide227.xml.rels><?xml version="1.0" encoding="UTF-8" standalone="yes"?>
<Relationships xmlns="http://schemas.openxmlformats.org/package/2006/relationships"><Relationship Id="rId2" Type="http://schemas.openxmlformats.org/officeDocument/2006/relationships/slide" Target="../slides/slide272.xml"/><Relationship Id="rId1" Type="http://schemas.openxmlformats.org/officeDocument/2006/relationships/notesMaster" Target="../notesMasters/notesMaster1.xml"/></Relationships>
</file>

<file path=ppt/notesSlides/_rels/notesSlide228.xml.rels><?xml version="1.0" encoding="UTF-8" standalone="yes"?>
<Relationships xmlns="http://schemas.openxmlformats.org/package/2006/relationships"><Relationship Id="rId2" Type="http://schemas.openxmlformats.org/officeDocument/2006/relationships/slide" Target="../slides/slide273.xml"/><Relationship Id="rId1" Type="http://schemas.openxmlformats.org/officeDocument/2006/relationships/notesMaster" Target="../notesMasters/notesMaster1.xml"/></Relationships>
</file>

<file path=ppt/notesSlides/_rels/notesSlide229.xml.rels><?xml version="1.0" encoding="UTF-8" standalone="yes"?>
<Relationships xmlns="http://schemas.openxmlformats.org/package/2006/relationships"><Relationship Id="rId2" Type="http://schemas.openxmlformats.org/officeDocument/2006/relationships/slide" Target="../slides/slide274.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42.xml"/><Relationship Id="rId1" Type="http://schemas.openxmlformats.org/officeDocument/2006/relationships/notesMaster" Target="../notesMasters/notesMaster1.xml"/></Relationships>
</file>

<file path=ppt/notesSlides/_rels/notesSlide230.xml.rels><?xml version="1.0" encoding="UTF-8" standalone="yes"?>
<Relationships xmlns="http://schemas.openxmlformats.org/package/2006/relationships"><Relationship Id="rId2" Type="http://schemas.openxmlformats.org/officeDocument/2006/relationships/slide" Target="../slides/slide275.xml"/><Relationship Id="rId1" Type="http://schemas.openxmlformats.org/officeDocument/2006/relationships/notesMaster" Target="../notesMasters/notesMaster1.xml"/></Relationships>
</file>

<file path=ppt/notesSlides/_rels/notesSlide231.xml.rels><?xml version="1.0" encoding="UTF-8" standalone="yes"?>
<Relationships xmlns="http://schemas.openxmlformats.org/package/2006/relationships"><Relationship Id="rId2" Type="http://schemas.openxmlformats.org/officeDocument/2006/relationships/slide" Target="../slides/slide276.xml"/><Relationship Id="rId1" Type="http://schemas.openxmlformats.org/officeDocument/2006/relationships/notesMaster" Target="../notesMasters/notesMaster1.xml"/></Relationships>
</file>

<file path=ppt/notesSlides/_rels/notesSlide232.xml.rels><?xml version="1.0" encoding="UTF-8" standalone="yes"?>
<Relationships xmlns="http://schemas.openxmlformats.org/package/2006/relationships"><Relationship Id="rId2" Type="http://schemas.openxmlformats.org/officeDocument/2006/relationships/slide" Target="../slides/slide277.xml"/><Relationship Id="rId1" Type="http://schemas.openxmlformats.org/officeDocument/2006/relationships/notesMaster" Target="../notesMasters/notesMaster1.xml"/></Relationships>
</file>

<file path=ppt/notesSlides/_rels/notesSlide233.xml.rels><?xml version="1.0" encoding="UTF-8" standalone="yes"?>
<Relationships xmlns="http://schemas.openxmlformats.org/package/2006/relationships"><Relationship Id="rId2" Type="http://schemas.openxmlformats.org/officeDocument/2006/relationships/slide" Target="../slides/slide278.xml"/><Relationship Id="rId1" Type="http://schemas.openxmlformats.org/officeDocument/2006/relationships/notesMaster" Target="../notesMasters/notesMaster1.xml"/></Relationships>
</file>

<file path=ppt/notesSlides/_rels/notesSlide234.xml.rels><?xml version="1.0" encoding="UTF-8" standalone="yes"?>
<Relationships xmlns="http://schemas.openxmlformats.org/package/2006/relationships"><Relationship Id="rId2" Type="http://schemas.openxmlformats.org/officeDocument/2006/relationships/slide" Target="../slides/slide279.xml"/><Relationship Id="rId1" Type="http://schemas.openxmlformats.org/officeDocument/2006/relationships/notesMaster" Target="../notesMasters/notesMaster1.xml"/></Relationships>
</file>

<file path=ppt/notesSlides/_rels/notesSlide235.xml.rels><?xml version="1.0" encoding="UTF-8" standalone="yes"?>
<Relationships xmlns="http://schemas.openxmlformats.org/package/2006/relationships"><Relationship Id="rId2" Type="http://schemas.openxmlformats.org/officeDocument/2006/relationships/slide" Target="../slides/slide280.xml"/><Relationship Id="rId1" Type="http://schemas.openxmlformats.org/officeDocument/2006/relationships/notesMaster" Target="../notesMasters/notesMaster1.xml"/></Relationships>
</file>

<file path=ppt/notesSlides/_rels/notesSlide236.xml.rels><?xml version="1.0" encoding="UTF-8" standalone="yes"?>
<Relationships xmlns="http://schemas.openxmlformats.org/package/2006/relationships"><Relationship Id="rId2" Type="http://schemas.openxmlformats.org/officeDocument/2006/relationships/slide" Target="../slides/slide281.xml"/><Relationship Id="rId1" Type="http://schemas.openxmlformats.org/officeDocument/2006/relationships/notesMaster" Target="../notesMasters/notesMaster1.xml"/></Relationships>
</file>

<file path=ppt/notesSlides/_rels/notesSlide237.xml.rels><?xml version="1.0" encoding="UTF-8" standalone="yes"?>
<Relationships xmlns="http://schemas.openxmlformats.org/package/2006/relationships"><Relationship Id="rId2" Type="http://schemas.openxmlformats.org/officeDocument/2006/relationships/slide" Target="../slides/slide282.xml"/><Relationship Id="rId1" Type="http://schemas.openxmlformats.org/officeDocument/2006/relationships/notesMaster" Target="../notesMasters/notesMaster1.xml"/></Relationships>
</file>

<file path=ppt/notesSlides/_rels/notesSlide238.xml.rels><?xml version="1.0" encoding="UTF-8" standalone="yes"?>
<Relationships xmlns="http://schemas.openxmlformats.org/package/2006/relationships"><Relationship Id="rId2" Type="http://schemas.openxmlformats.org/officeDocument/2006/relationships/slide" Target="../slides/slide283.xml"/><Relationship Id="rId1" Type="http://schemas.openxmlformats.org/officeDocument/2006/relationships/notesMaster" Target="../notesMasters/notesMaster1.xml"/></Relationships>
</file>

<file path=ppt/notesSlides/_rels/notesSlide239.xml.rels><?xml version="1.0" encoding="UTF-8" standalone="yes"?>
<Relationships xmlns="http://schemas.openxmlformats.org/package/2006/relationships"><Relationship Id="rId2" Type="http://schemas.openxmlformats.org/officeDocument/2006/relationships/slide" Target="../slides/slide285.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43.xml"/><Relationship Id="rId1" Type="http://schemas.openxmlformats.org/officeDocument/2006/relationships/notesMaster" Target="../notesMasters/notesMaster1.xml"/></Relationships>
</file>

<file path=ppt/notesSlides/_rels/notesSlide240.xml.rels><?xml version="1.0" encoding="UTF-8" standalone="yes"?>
<Relationships xmlns="http://schemas.openxmlformats.org/package/2006/relationships"><Relationship Id="rId2" Type="http://schemas.openxmlformats.org/officeDocument/2006/relationships/slide" Target="../slides/slide287.xml"/><Relationship Id="rId1" Type="http://schemas.openxmlformats.org/officeDocument/2006/relationships/notesMaster" Target="../notesMasters/notesMaster1.xml"/></Relationships>
</file>

<file path=ppt/notesSlides/_rels/notesSlide241.xml.rels><?xml version="1.0" encoding="UTF-8" standalone="yes"?>
<Relationships xmlns="http://schemas.openxmlformats.org/package/2006/relationships"><Relationship Id="rId2" Type="http://schemas.openxmlformats.org/officeDocument/2006/relationships/slide" Target="../slides/slide290.xml"/><Relationship Id="rId1" Type="http://schemas.openxmlformats.org/officeDocument/2006/relationships/notesMaster" Target="../notesMasters/notesMaster1.xml"/></Relationships>
</file>

<file path=ppt/notesSlides/_rels/notesSlide242.xml.rels><?xml version="1.0" encoding="UTF-8" standalone="yes"?>
<Relationships xmlns="http://schemas.openxmlformats.org/package/2006/relationships"><Relationship Id="rId2" Type="http://schemas.openxmlformats.org/officeDocument/2006/relationships/slide" Target="../slides/slide292.xml"/><Relationship Id="rId1" Type="http://schemas.openxmlformats.org/officeDocument/2006/relationships/notesMaster" Target="../notesMasters/notesMaster1.xml"/></Relationships>
</file>

<file path=ppt/notesSlides/_rels/notesSlide243.xml.rels><?xml version="1.0" encoding="UTF-8" standalone="yes"?>
<Relationships xmlns="http://schemas.openxmlformats.org/package/2006/relationships"><Relationship Id="rId2" Type="http://schemas.openxmlformats.org/officeDocument/2006/relationships/slide" Target="../slides/slide293.xml"/><Relationship Id="rId1" Type="http://schemas.openxmlformats.org/officeDocument/2006/relationships/notesMaster" Target="../notesMasters/notesMaster1.xml"/></Relationships>
</file>

<file path=ppt/notesSlides/_rels/notesSlide244.xml.rels><?xml version="1.0" encoding="UTF-8" standalone="yes"?>
<Relationships xmlns="http://schemas.openxmlformats.org/package/2006/relationships"><Relationship Id="rId2" Type="http://schemas.openxmlformats.org/officeDocument/2006/relationships/slide" Target="../slides/slide294.xml"/><Relationship Id="rId1" Type="http://schemas.openxmlformats.org/officeDocument/2006/relationships/notesMaster" Target="../notesMasters/notesMaster1.xml"/></Relationships>
</file>

<file path=ppt/notesSlides/_rels/notesSlide245.xml.rels><?xml version="1.0" encoding="UTF-8" standalone="yes"?>
<Relationships xmlns="http://schemas.openxmlformats.org/package/2006/relationships"><Relationship Id="rId2" Type="http://schemas.openxmlformats.org/officeDocument/2006/relationships/slide" Target="../slides/slide295.xml"/><Relationship Id="rId1" Type="http://schemas.openxmlformats.org/officeDocument/2006/relationships/notesMaster" Target="../notesMasters/notesMaster1.xml"/></Relationships>
</file>

<file path=ppt/notesSlides/_rels/notesSlide246.xml.rels><?xml version="1.0" encoding="UTF-8" standalone="yes"?>
<Relationships xmlns="http://schemas.openxmlformats.org/package/2006/relationships"><Relationship Id="rId2" Type="http://schemas.openxmlformats.org/officeDocument/2006/relationships/slide" Target="../slides/slide296.xml"/><Relationship Id="rId1" Type="http://schemas.openxmlformats.org/officeDocument/2006/relationships/notesMaster" Target="../notesMasters/notesMaster1.xml"/></Relationships>
</file>

<file path=ppt/notesSlides/_rels/notesSlide247.xml.rels><?xml version="1.0" encoding="UTF-8" standalone="yes"?>
<Relationships xmlns="http://schemas.openxmlformats.org/package/2006/relationships"><Relationship Id="rId2" Type="http://schemas.openxmlformats.org/officeDocument/2006/relationships/slide" Target="../slides/slide297.xml"/><Relationship Id="rId1" Type="http://schemas.openxmlformats.org/officeDocument/2006/relationships/notesMaster" Target="../notesMasters/notesMaster1.xml"/></Relationships>
</file>

<file path=ppt/notesSlides/_rels/notesSlide248.xml.rels><?xml version="1.0" encoding="UTF-8" standalone="yes"?>
<Relationships xmlns="http://schemas.openxmlformats.org/package/2006/relationships"><Relationship Id="rId2" Type="http://schemas.openxmlformats.org/officeDocument/2006/relationships/slide" Target="../slides/slide298.xml"/><Relationship Id="rId1" Type="http://schemas.openxmlformats.org/officeDocument/2006/relationships/notesMaster" Target="../notesMasters/notesMaster1.xml"/></Relationships>
</file>

<file path=ppt/notesSlides/_rels/notesSlide249.xml.rels><?xml version="1.0" encoding="UTF-8" standalone="yes"?>
<Relationships xmlns="http://schemas.openxmlformats.org/package/2006/relationships"><Relationship Id="rId2" Type="http://schemas.openxmlformats.org/officeDocument/2006/relationships/slide" Target="../slides/slide299.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44.xml"/><Relationship Id="rId1" Type="http://schemas.openxmlformats.org/officeDocument/2006/relationships/notesMaster" Target="../notesMasters/notesMaster1.xml"/></Relationships>
</file>

<file path=ppt/notesSlides/_rels/notesSlide250.xml.rels><?xml version="1.0" encoding="UTF-8" standalone="yes"?>
<Relationships xmlns="http://schemas.openxmlformats.org/package/2006/relationships"><Relationship Id="rId2" Type="http://schemas.openxmlformats.org/officeDocument/2006/relationships/slide" Target="../slides/slide300.xml"/><Relationship Id="rId1" Type="http://schemas.openxmlformats.org/officeDocument/2006/relationships/notesMaster" Target="../notesMasters/notesMaster1.xml"/></Relationships>
</file>

<file path=ppt/notesSlides/_rels/notesSlide251.xml.rels><?xml version="1.0" encoding="UTF-8" standalone="yes"?>
<Relationships xmlns="http://schemas.openxmlformats.org/package/2006/relationships"><Relationship Id="rId2" Type="http://schemas.openxmlformats.org/officeDocument/2006/relationships/slide" Target="../slides/slide302.xml"/><Relationship Id="rId1" Type="http://schemas.openxmlformats.org/officeDocument/2006/relationships/notesMaster" Target="../notesMasters/notesMaster1.xml"/></Relationships>
</file>

<file path=ppt/notesSlides/_rels/notesSlide252.xml.rels><?xml version="1.0" encoding="UTF-8" standalone="yes"?>
<Relationships xmlns="http://schemas.openxmlformats.org/package/2006/relationships"><Relationship Id="rId2" Type="http://schemas.openxmlformats.org/officeDocument/2006/relationships/slide" Target="../slides/slide303.xml"/><Relationship Id="rId1" Type="http://schemas.openxmlformats.org/officeDocument/2006/relationships/notesMaster" Target="../notesMasters/notesMaster1.xml"/></Relationships>
</file>

<file path=ppt/notesSlides/_rels/notesSlide253.xml.rels><?xml version="1.0" encoding="UTF-8" standalone="yes"?>
<Relationships xmlns="http://schemas.openxmlformats.org/package/2006/relationships"><Relationship Id="rId2" Type="http://schemas.openxmlformats.org/officeDocument/2006/relationships/slide" Target="../slides/slide305.xml"/><Relationship Id="rId1" Type="http://schemas.openxmlformats.org/officeDocument/2006/relationships/notesMaster" Target="../notesMasters/notesMaster1.xml"/></Relationships>
</file>

<file path=ppt/notesSlides/_rels/notesSlide254.xml.rels><?xml version="1.0" encoding="UTF-8" standalone="yes"?>
<Relationships xmlns="http://schemas.openxmlformats.org/package/2006/relationships"><Relationship Id="rId2" Type="http://schemas.openxmlformats.org/officeDocument/2006/relationships/slide" Target="../slides/slide306.xml"/><Relationship Id="rId1" Type="http://schemas.openxmlformats.org/officeDocument/2006/relationships/notesMaster" Target="../notesMasters/notesMaster1.xml"/></Relationships>
</file>

<file path=ppt/notesSlides/_rels/notesSlide255.xml.rels><?xml version="1.0" encoding="UTF-8" standalone="yes"?>
<Relationships xmlns="http://schemas.openxmlformats.org/package/2006/relationships"><Relationship Id="rId2" Type="http://schemas.openxmlformats.org/officeDocument/2006/relationships/slide" Target="../slides/slide311.xml"/><Relationship Id="rId1" Type="http://schemas.openxmlformats.org/officeDocument/2006/relationships/notesMaster" Target="../notesMasters/notesMaster1.xml"/></Relationships>
</file>

<file path=ppt/notesSlides/_rels/notesSlide256.xml.rels><?xml version="1.0" encoding="UTF-8" standalone="yes"?>
<Relationships xmlns="http://schemas.openxmlformats.org/package/2006/relationships"><Relationship Id="rId2" Type="http://schemas.openxmlformats.org/officeDocument/2006/relationships/slide" Target="../slides/slide313.xml"/><Relationship Id="rId1" Type="http://schemas.openxmlformats.org/officeDocument/2006/relationships/notesMaster" Target="../notesMasters/notesMaster1.xml"/></Relationships>
</file>

<file path=ppt/notesSlides/_rels/notesSlide257.xml.rels><?xml version="1.0" encoding="UTF-8" standalone="yes"?>
<Relationships xmlns="http://schemas.openxmlformats.org/package/2006/relationships"><Relationship Id="rId2" Type="http://schemas.openxmlformats.org/officeDocument/2006/relationships/slide" Target="../slides/slide314.xml"/><Relationship Id="rId1" Type="http://schemas.openxmlformats.org/officeDocument/2006/relationships/notesMaster" Target="../notesMasters/notesMaster1.xml"/></Relationships>
</file>

<file path=ppt/notesSlides/_rels/notesSlide258.xml.rels><?xml version="1.0" encoding="UTF-8" standalone="yes"?>
<Relationships xmlns="http://schemas.openxmlformats.org/package/2006/relationships"><Relationship Id="rId2" Type="http://schemas.openxmlformats.org/officeDocument/2006/relationships/slide" Target="../slides/slide315.xml"/><Relationship Id="rId1" Type="http://schemas.openxmlformats.org/officeDocument/2006/relationships/notesMaster" Target="../notesMasters/notesMaster1.xml"/></Relationships>
</file>

<file path=ppt/notesSlides/_rels/notesSlide259.xml.rels><?xml version="1.0" encoding="UTF-8" standalone="yes"?>
<Relationships xmlns="http://schemas.openxmlformats.org/package/2006/relationships"><Relationship Id="rId2" Type="http://schemas.openxmlformats.org/officeDocument/2006/relationships/slide" Target="../slides/slide316.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45.xml"/><Relationship Id="rId1" Type="http://schemas.openxmlformats.org/officeDocument/2006/relationships/notesMaster" Target="../notesMasters/notesMaster1.xml"/></Relationships>
</file>

<file path=ppt/notesSlides/_rels/notesSlide260.xml.rels><?xml version="1.0" encoding="UTF-8" standalone="yes"?>
<Relationships xmlns="http://schemas.openxmlformats.org/package/2006/relationships"><Relationship Id="rId2" Type="http://schemas.openxmlformats.org/officeDocument/2006/relationships/slide" Target="../slides/slide317.xml"/><Relationship Id="rId1" Type="http://schemas.openxmlformats.org/officeDocument/2006/relationships/notesMaster" Target="../notesMasters/notesMaster1.xml"/></Relationships>
</file>

<file path=ppt/notesSlides/_rels/notesSlide261.xml.rels><?xml version="1.0" encoding="UTF-8" standalone="yes"?>
<Relationships xmlns="http://schemas.openxmlformats.org/package/2006/relationships"><Relationship Id="rId2" Type="http://schemas.openxmlformats.org/officeDocument/2006/relationships/slide" Target="../slides/slide318.xml"/><Relationship Id="rId1" Type="http://schemas.openxmlformats.org/officeDocument/2006/relationships/notesMaster" Target="../notesMasters/notesMaster1.xml"/></Relationships>
</file>

<file path=ppt/notesSlides/_rels/notesSlide262.xml.rels><?xml version="1.0" encoding="UTF-8" standalone="yes"?>
<Relationships xmlns="http://schemas.openxmlformats.org/package/2006/relationships"><Relationship Id="rId2" Type="http://schemas.openxmlformats.org/officeDocument/2006/relationships/slide" Target="../slides/slide319.xml"/><Relationship Id="rId1" Type="http://schemas.openxmlformats.org/officeDocument/2006/relationships/notesMaster" Target="../notesMasters/notesMaster1.xml"/></Relationships>
</file>

<file path=ppt/notesSlides/_rels/notesSlide263.xml.rels><?xml version="1.0" encoding="UTF-8" standalone="yes"?>
<Relationships xmlns="http://schemas.openxmlformats.org/package/2006/relationships"><Relationship Id="rId2" Type="http://schemas.openxmlformats.org/officeDocument/2006/relationships/slide" Target="../slides/slide320.xml"/><Relationship Id="rId1" Type="http://schemas.openxmlformats.org/officeDocument/2006/relationships/notesMaster" Target="../notesMasters/notesMaster1.xml"/></Relationships>
</file>

<file path=ppt/notesSlides/_rels/notesSlide264.xml.rels><?xml version="1.0" encoding="UTF-8" standalone="yes"?>
<Relationships xmlns="http://schemas.openxmlformats.org/package/2006/relationships"><Relationship Id="rId2" Type="http://schemas.openxmlformats.org/officeDocument/2006/relationships/slide" Target="../slides/slide322.xml"/><Relationship Id="rId1" Type="http://schemas.openxmlformats.org/officeDocument/2006/relationships/notesMaster" Target="../notesMasters/notesMaster1.xml"/></Relationships>
</file>

<file path=ppt/notesSlides/_rels/notesSlide265.xml.rels><?xml version="1.0" encoding="UTF-8" standalone="yes"?>
<Relationships xmlns="http://schemas.openxmlformats.org/package/2006/relationships"><Relationship Id="rId2" Type="http://schemas.openxmlformats.org/officeDocument/2006/relationships/slide" Target="../slides/slide323.xml"/><Relationship Id="rId1" Type="http://schemas.openxmlformats.org/officeDocument/2006/relationships/notesMaster" Target="../notesMasters/notesMaster1.xml"/></Relationships>
</file>

<file path=ppt/notesSlides/_rels/notesSlide266.xml.rels><?xml version="1.0" encoding="UTF-8" standalone="yes"?>
<Relationships xmlns="http://schemas.openxmlformats.org/package/2006/relationships"><Relationship Id="rId2" Type="http://schemas.openxmlformats.org/officeDocument/2006/relationships/slide" Target="../slides/slide324.xml"/><Relationship Id="rId1" Type="http://schemas.openxmlformats.org/officeDocument/2006/relationships/notesMaster" Target="../notesMasters/notesMaster1.xml"/></Relationships>
</file>

<file path=ppt/notesSlides/_rels/notesSlide267.xml.rels><?xml version="1.0" encoding="UTF-8" standalone="yes"?>
<Relationships xmlns="http://schemas.openxmlformats.org/package/2006/relationships"><Relationship Id="rId2" Type="http://schemas.openxmlformats.org/officeDocument/2006/relationships/slide" Target="../slides/slide325.xml"/><Relationship Id="rId1" Type="http://schemas.openxmlformats.org/officeDocument/2006/relationships/notesMaster" Target="../notesMasters/notesMaster1.xml"/></Relationships>
</file>

<file path=ppt/notesSlides/_rels/notesSlide268.xml.rels><?xml version="1.0" encoding="UTF-8" standalone="yes"?>
<Relationships xmlns="http://schemas.openxmlformats.org/package/2006/relationships"><Relationship Id="rId2" Type="http://schemas.openxmlformats.org/officeDocument/2006/relationships/slide" Target="../slides/slide326.xml"/><Relationship Id="rId1" Type="http://schemas.openxmlformats.org/officeDocument/2006/relationships/notesMaster" Target="../notesMasters/notesMaster1.xml"/></Relationships>
</file>

<file path=ppt/notesSlides/_rels/notesSlide269.xml.rels><?xml version="1.0" encoding="UTF-8" standalone="yes"?>
<Relationships xmlns="http://schemas.openxmlformats.org/package/2006/relationships"><Relationship Id="rId2" Type="http://schemas.openxmlformats.org/officeDocument/2006/relationships/slide" Target="../slides/slide331.xml"/><Relationship Id="rId1" Type="http://schemas.openxmlformats.org/officeDocument/2006/relationships/notesMaster" Target="../notesMasters/notesMaster1.xml"/></Relationships>
</file>

<file path=ppt/notesSlides/_rels/notesSlide27.xml.rels><?xml version="1.0" encoding="UTF-8" standalone="yes"?>
<Relationships xmlns="http://schemas.openxmlformats.org/package/2006/relationships"><Relationship Id="rId2" Type="http://schemas.openxmlformats.org/officeDocument/2006/relationships/slide" Target="../slides/slide46.xml"/><Relationship Id="rId1" Type="http://schemas.openxmlformats.org/officeDocument/2006/relationships/notesMaster" Target="../notesMasters/notesMaster1.xml"/></Relationships>
</file>

<file path=ppt/notesSlides/_rels/notesSlide270.xml.rels><?xml version="1.0" encoding="UTF-8" standalone="yes"?>
<Relationships xmlns="http://schemas.openxmlformats.org/package/2006/relationships"><Relationship Id="rId2" Type="http://schemas.openxmlformats.org/officeDocument/2006/relationships/slide" Target="../slides/slide332.xml"/><Relationship Id="rId1" Type="http://schemas.openxmlformats.org/officeDocument/2006/relationships/notesMaster" Target="../notesMasters/notesMaster1.xml"/></Relationships>
</file>

<file path=ppt/notesSlides/_rels/notesSlide271.xml.rels><?xml version="1.0" encoding="UTF-8" standalone="yes"?>
<Relationships xmlns="http://schemas.openxmlformats.org/package/2006/relationships"><Relationship Id="rId2" Type="http://schemas.openxmlformats.org/officeDocument/2006/relationships/slide" Target="../slides/slide333.xml"/><Relationship Id="rId1" Type="http://schemas.openxmlformats.org/officeDocument/2006/relationships/notesMaster" Target="../notesMasters/notesMaster1.xml"/></Relationships>
</file>

<file path=ppt/notesSlides/_rels/notesSlide272.xml.rels><?xml version="1.0" encoding="UTF-8" standalone="yes"?>
<Relationships xmlns="http://schemas.openxmlformats.org/package/2006/relationships"><Relationship Id="rId2" Type="http://schemas.openxmlformats.org/officeDocument/2006/relationships/slide" Target="../slides/slide334.xml"/><Relationship Id="rId1" Type="http://schemas.openxmlformats.org/officeDocument/2006/relationships/notesMaster" Target="../notesMasters/notesMaster1.xml"/></Relationships>
</file>

<file path=ppt/notesSlides/_rels/notesSlide273.xml.rels><?xml version="1.0" encoding="UTF-8" standalone="yes"?>
<Relationships xmlns="http://schemas.openxmlformats.org/package/2006/relationships"><Relationship Id="rId2" Type="http://schemas.openxmlformats.org/officeDocument/2006/relationships/slide" Target="../slides/slide335.xml"/><Relationship Id="rId1" Type="http://schemas.openxmlformats.org/officeDocument/2006/relationships/notesMaster" Target="../notesMasters/notesMaster1.xml"/></Relationships>
</file>

<file path=ppt/notesSlides/_rels/notesSlide274.xml.rels><?xml version="1.0" encoding="UTF-8" standalone="yes"?>
<Relationships xmlns="http://schemas.openxmlformats.org/package/2006/relationships"><Relationship Id="rId2" Type="http://schemas.openxmlformats.org/officeDocument/2006/relationships/slide" Target="../slides/slide336.xml"/><Relationship Id="rId1" Type="http://schemas.openxmlformats.org/officeDocument/2006/relationships/notesMaster" Target="../notesMasters/notesMaster1.xml"/></Relationships>
</file>

<file path=ppt/notesSlides/_rels/notesSlide275.xml.rels><?xml version="1.0" encoding="UTF-8" standalone="yes"?>
<Relationships xmlns="http://schemas.openxmlformats.org/package/2006/relationships"><Relationship Id="rId2" Type="http://schemas.openxmlformats.org/officeDocument/2006/relationships/slide" Target="../slides/slide337.xml"/><Relationship Id="rId1" Type="http://schemas.openxmlformats.org/officeDocument/2006/relationships/notesMaster" Target="../notesMasters/notesMaster1.xml"/></Relationships>
</file>

<file path=ppt/notesSlides/_rels/notesSlide276.xml.rels><?xml version="1.0" encoding="UTF-8" standalone="yes"?>
<Relationships xmlns="http://schemas.openxmlformats.org/package/2006/relationships"><Relationship Id="rId2" Type="http://schemas.openxmlformats.org/officeDocument/2006/relationships/slide" Target="../slides/slide338.xml"/><Relationship Id="rId1" Type="http://schemas.openxmlformats.org/officeDocument/2006/relationships/notesMaster" Target="../notesMasters/notesMaster1.xml"/></Relationships>
</file>

<file path=ppt/notesSlides/_rels/notesSlide277.xml.rels><?xml version="1.0" encoding="UTF-8" standalone="yes"?>
<Relationships xmlns="http://schemas.openxmlformats.org/package/2006/relationships"><Relationship Id="rId2" Type="http://schemas.openxmlformats.org/officeDocument/2006/relationships/slide" Target="../slides/slide339.xml"/><Relationship Id="rId1" Type="http://schemas.openxmlformats.org/officeDocument/2006/relationships/notesMaster" Target="../notesMasters/notesMaster1.xml"/></Relationships>
</file>

<file path=ppt/notesSlides/_rels/notesSlide278.xml.rels><?xml version="1.0" encoding="UTF-8" standalone="yes"?>
<Relationships xmlns="http://schemas.openxmlformats.org/package/2006/relationships"><Relationship Id="rId2" Type="http://schemas.openxmlformats.org/officeDocument/2006/relationships/slide" Target="../slides/slide340.xml"/><Relationship Id="rId1" Type="http://schemas.openxmlformats.org/officeDocument/2006/relationships/notesMaster" Target="../notesMasters/notesMaster1.xml"/></Relationships>
</file>

<file path=ppt/notesSlides/_rels/notesSlide279.xml.rels><?xml version="1.0" encoding="UTF-8" standalone="yes"?>
<Relationships xmlns="http://schemas.openxmlformats.org/package/2006/relationships"><Relationship Id="rId2" Type="http://schemas.openxmlformats.org/officeDocument/2006/relationships/slide" Target="../slides/slide342.xml"/><Relationship Id="rId1" Type="http://schemas.openxmlformats.org/officeDocument/2006/relationships/notesMaster" Target="../notesMasters/notesMaster1.xml"/></Relationships>
</file>

<file path=ppt/notesSlides/_rels/notesSlide28.xml.rels><?xml version="1.0" encoding="UTF-8" standalone="yes"?>
<Relationships xmlns="http://schemas.openxmlformats.org/package/2006/relationships"><Relationship Id="rId2" Type="http://schemas.openxmlformats.org/officeDocument/2006/relationships/slide" Target="../slides/slide47.xml"/><Relationship Id="rId1" Type="http://schemas.openxmlformats.org/officeDocument/2006/relationships/notesMaster" Target="../notesMasters/notesMaster1.xml"/></Relationships>
</file>

<file path=ppt/notesSlides/_rels/notesSlide280.xml.rels><?xml version="1.0" encoding="UTF-8" standalone="yes"?>
<Relationships xmlns="http://schemas.openxmlformats.org/package/2006/relationships"><Relationship Id="rId2" Type="http://schemas.openxmlformats.org/officeDocument/2006/relationships/slide" Target="../slides/slide343.xml"/><Relationship Id="rId1" Type="http://schemas.openxmlformats.org/officeDocument/2006/relationships/notesMaster" Target="../notesMasters/notesMaster1.xml"/></Relationships>
</file>

<file path=ppt/notesSlides/_rels/notesSlide281.xml.rels><?xml version="1.0" encoding="UTF-8" standalone="yes"?>
<Relationships xmlns="http://schemas.openxmlformats.org/package/2006/relationships"><Relationship Id="rId2" Type="http://schemas.openxmlformats.org/officeDocument/2006/relationships/slide" Target="../slides/slide345.xml"/><Relationship Id="rId1" Type="http://schemas.openxmlformats.org/officeDocument/2006/relationships/notesMaster" Target="../notesMasters/notesMaster1.xml"/></Relationships>
</file>

<file path=ppt/notesSlides/_rels/notesSlide282.xml.rels><?xml version="1.0" encoding="UTF-8" standalone="yes"?>
<Relationships xmlns="http://schemas.openxmlformats.org/package/2006/relationships"><Relationship Id="rId2" Type="http://schemas.openxmlformats.org/officeDocument/2006/relationships/slide" Target="../slides/slide351.xml"/><Relationship Id="rId1" Type="http://schemas.openxmlformats.org/officeDocument/2006/relationships/notesMaster" Target="../notesMasters/notesMaster1.xml"/></Relationships>
</file>

<file path=ppt/notesSlides/_rels/notesSlide283.xml.rels><?xml version="1.0" encoding="UTF-8" standalone="yes"?>
<Relationships xmlns="http://schemas.openxmlformats.org/package/2006/relationships"><Relationship Id="rId2" Type="http://schemas.openxmlformats.org/officeDocument/2006/relationships/slide" Target="../slides/slide352.xml"/><Relationship Id="rId1" Type="http://schemas.openxmlformats.org/officeDocument/2006/relationships/notesMaster" Target="../notesMasters/notesMaster1.xml"/></Relationships>
</file>

<file path=ppt/notesSlides/_rels/notesSlide284.xml.rels><?xml version="1.0" encoding="UTF-8" standalone="yes"?>
<Relationships xmlns="http://schemas.openxmlformats.org/package/2006/relationships"><Relationship Id="rId2" Type="http://schemas.openxmlformats.org/officeDocument/2006/relationships/slide" Target="../slides/slide353.xml"/><Relationship Id="rId1" Type="http://schemas.openxmlformats.org/officeDocument/2006/relationships/notesMaster" Target="../notesMasters/notesMaster1.xml"/></Relationships>
</file>

<file path=ppt/notesSlides/_rels/notesSlide285.xml.rels><?xml version="1.0" encoding="UTF-8" standalone="yes"?>
<Relationships xmlns="http://schemas.openxmlformats.org/package/2006/relationships"><Relationship Id="rId2" Type="http://schemas.openxmlformats.org/officeDocument/2006/relationships/slide" Target="../slides/slide354.xml"/><Relationship Id="rId1" Type="http://schemas.openxmlformats.org/officeDocument/2006/relationships/notesMaster" Target="../notesMasters/notesMaster1.xml"/></Relationships>
</file>

<file path=ppt/notesSlides/_rels/notesSlide286.xml.rels><?xml version="1.0" encoding="UTF-8" standalone="yes"?>
<Relationships xmlns="http://schemas.openxmlformats.org/package/2006/relationships"><Relationship Id="rId2" Type="http://schemas.openxmlformats.org/officeDocument/2006/relationships/slide" Target="../slides/slide355.xml"/><Relationship Id="rId1" Type="http://schemas.openxmlformats.org/officeDocument/2006/relationships/notesMaster" Target="../notesMasters/notesMaster1.xml"/></Relationships>
</file>

<file path=ppt/notesSlides/_rels/notesSlide287.xml.rels><?xml version="1.0" encoding="UTF-8" standalone="yes"?>
<Relationships xmlns="http://schemas.openxmlformats.org/package/2006/relationships"><Relationship Id="rId2" Type="http://schemas.openxmlformats.org/officeDocument/2006/relationships/slide" Target="../slides/slide356.xml"/><Relationship Id="rId1" Type="http://schemas.openxmlformats.org/officeDocument/2006/relationships/notesMaster" Target="../notesMasters/notesMaster1.xml"/></Relationships>
</file>

<file path=ppt/notesSlides/_rels/notesSlide288.xml.rels><?xml version="1.0" encoding="UTF-8" standalone="yes"?>
<Relationships xmlns="http://schemas.openxmlformats.org/package/2006/relationships"><Relationship Id="rId2" Type="http://schemas.openxmlformats.org/officeDocument/2006/relationships/slide" Target="../slides/slide357.xml"/><Relationship Id="rId1" Type="http://schemas.openxmlformats.org/officeDocument/2006/relationships/notesMaster" Target="../notesMasters/notesMaster1.xml"/></Relationships>
</file>

<file path=ppt/notesSlides/_rels/notesSlide289.xml.rels><?xml version="1.0" encoding="UTF-8" standalone="yes"?>
<Relationships xmlns="http://schemas.openxmlformats.org/package/2006/relationships"><Relationship Id="rId2" Type="http://schemas.openxmlformats.org/officeDocument/2006/relationships/slide" Target="../slides/slide358.xml"/><Relationship Id="rId1" Type="http://schemas.openxmlformats.org/officeDocument/2006/relationships/notesMaster" Target="../notesMasters/notesMaster1.xml"/></Relationships>
</file>

<file path=ppt/notesSlides/_rels/notesSlide29.xml.rels><?xml version="1.0" encoding="UTF-8" standalone="yes"?>
<Relationships xmlns="http://schemas.openxmlformats.org/package/2006/relationships"><Relationship Id="rId2" Type="http://schemas.openxmlformats.org/officeDocument/2006/relationships/slide" Target="../slides/slide48.xml"/><Relationship Id="rId1" Type="http://schemas.openxmlformats.org/officeDocument/2006/relationships/notesMaster" Target="../notesMasters/notesMaster1.xml"/></Relationships>
</file>

<file path=ppt/notesSlides/_rels/notesSlide290.xml.rels><?xml version="1.0" encoding="UTF-8" standalone="yes"?>
<Relationships xmlns="http://schemas.openxmlformats.org/package/2006/relationships"><Relationship Id="rId2" Type="http://schemas.openxmlformats.org/officeDocument/2006/relationships/slide" Target="../slides/slide360.xml"/><Relationship Id="rId1" Type="http://schemas.openxmlformats.org/officeDocument/2006/relationships/notesMaster" Target="../notesMasters/notesMaster1.xml"/></Relationships>
</file>

<file path=ppt/notesSlides/_rels/notesSlide291.xml.rels><?xml version="1.0" encoding="UTF-8" standalone="yes"?>
<Relationships xmlns="http://schemas.openxmlformats.org/package/2006/relationships"><Relationship Id="rId2" Type="http://schemas.openxmlformats.org/officeDocument/2006/relationships/slide" Target="../slides/slide362.xml"/><Relationship Id="rId1" Type="http://schemas.openxmlformats.org/officeDocument/2006/relationships/notesMaster" Target="../notesMasters/notesMaster1.xml"/></Relationships>
</file>

<file path=ppt/notesSlides/_rels/notesSlide292.xml.rels><?xml version="1.0" encoding="UTF-8" standalone="yes"?>
<Relationships xmlns="http://schemas.openxmlformats.org/package/2006/relationships"><Relationship Id="rId2" Type="http://schemas.openxmlformats.org/officeDocument/2006/relationships/slide" Target="../slides/slide363.xml"/><Relationship Id="rId1" Type="http://schemas.openxmlformats.org/officeDocument/2006/relationships/notesMaster" Target="../notesMasters/notesMaster1.xml"/></Relationships>
</file>

<file path=ppt/notesSlides/_rels/notesSlide293.xml.rels><?xml version="1.0" encoding="UTF-8" standalone="yes"?>
<Relationships xmlns="http://schemas.openxmlformats.org/package/2006/relationships"><Relationship Id="rId2" Type="http://schemas.openxmlformats.org/officeDocument/2006/relationships/slide" Target="../slides/slide364.xml"/><Relationship Id="rId1" Type="http://schemas.openxmlformats.org/officeDocument/2006/relationships/notesMaster" Target="../notesMasters/notesMaster1.xml"/></Relationships>
</file>

<file path=ppt/notesSlides/_rels/notesSlide294.xml.rels><?xml version="1.0" encoding="UTF-8" standalone="yes"?>
<Relationships xmlns="http://schemas.openxmlformats.org/package/2006/relationships"><Relationship Id="rId2" Type="http://schemas.openxmlformats.org/officeDocument/2006/relationships/slide" Target="../slides/slide365.xml"/><Relationship Id="rId1" Type="http://schemas.openxmlformats.org/officeDocument/2006/relationships/notesMaster" Target="../notesMasters/notesMaster1.xml"/></Relationships>
</file>

<file path=ppt/notesSlides/_rels/notesSlide295.xml.rels><?xml version="1.0" encoding="UTF-8" standalone="yes"?>
<Relationships xmlns="http://schemas.openxmlformats.org/package/2006/relationships"><Relationship Id="rId2" Type="http://schemas.openxmlformats.org/officeDocument/2006/relationships/slide" Target="../slides/slide366.xml"/><Relationship Id="rId1" Type="http://schemas.openxmlformats.org/officeDocument/2006/relationships/notesMaster" Target="../notesMasters/notesMaster1.xml"/></Relationships>
</file>

<file path=ppt/notesSlides/_rels/notesSlide296.xml.rels><?xml version="1.0" encoding="UTF-8" standalone="yes"?>
<Relationships xmlns="http://schemas.openxmlformats.org/package/2006/relationships"><Relationship Id="rId2" Type="http://schemas.openxmlformats.org/officeDocument/2006/relationships/slide" Target="../slides/slide367.xml"/><Relationship Id="rId1" Type="http://schemas.openxmlformats.org/officeDocument/2006/relationships/notesMaster" Target="../notesMasters/notesMaster1.xml"/></Relationships>
</file>

<file path=ppt/notesSlides/_rels/notesSlide297.xml.rels><?xml version="1.0" encoding="UTF-8" standalone="yes"?>
<Relationships xmlns="http://schemas.openxmlformats.org/package/2006/relationships"><Relationship Id="rId2" Type="http://schemas.openxmlformats.org/officeDocument/2006/relationships/slide" Target="../slides/slide368.xml"/><Relationship Id="rId1" Type="http://schemas.openxmlformats.org/officeDocument/2006/relationships/notesMaster" Target="../notesMasters/notesMaster1.xml"/></Relationships>
</file>

<file path=ppt/notesSlides/_rels/notesSlide298.xml.rels><?xml version="1.0" encoding="UTF-8" standalone="yes"?>
<Relationships xmlns="http://schemas.openxmlformats.org/package/2006/relationships"><Relationship Id="rId2" Type="http://schemas.openxmlformats.org/officeDocument/2006/relationships/slide" Target="../slides/slide369.xml"/><Relationship Id="rId1" Type="http://schemas.openxmlformats.org/officeDocument/2006/relationships/notesMaster" Target="../notesMasters/notesMaster1.xml"/></Relationships>
</file>

<file path=ppt/notesSlides/_rels/notesSlide299.xml.rels><?xml version="1.0" encoding="UTF-8" standalone="yes"?>
<Relationships xmlns="http://schemas.openxmlformats.org/package/2006/relationships"><Relationship Id="rId2" Type="http://schemas.openxmlformats.org/officeDocument/2006/relationships/slide" Target="../slides/slide370.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30.xml.rels><?xml version="1.0" encoding="UTF-8" standalone="yes"?>
<Relationships xmlns="http://schemas.openxmlformats.org/package/2006/relationships"><Relationship Id="rId2" Type="http://schemas.openxmlformats.org/officeDocument/2006/relationships/slide" Target="../slides/slide49.xml"/><Relationship Id="rId1" Type="http://schemas.openxmlformats.org/officeDocument/2006/relationships/notesMaster" Target="../notesMasters/notesMaster1.xml"/></Relationships>
</file>

<file path=ppt/notesSlides/_rels/notesSlide300.xml.rels><?xml version="1.0" encoding="UTF-8" standalone="yes"?>
<Relationships xmlns="http://schemas.openxmlformats.org/package/2006/relationships"><Relationship Id="rId2" Type="http://schemas.openxmlformats.org/officeDocument/2006/relationships/slide" Target="../slides/slide371.xml"/><Relationship Id="rId1" Type="http://schemas.openxmlformats.org/officeDocument/2006/relationships/notesMaster" Target="../notesMasters/notesMaster1.xml"/></Relationships>
</file>

<file path=ppt/notesSlides/_rels/notesSlide301.xml.rels><?xml version="1.0" encoding="UTF-8" standalone="yes"?>
<Relationships xmlns="http://schemas.openxmlformats.org/package/2006/relationships"><Relationship Id="rId2" Type="http://schemas.openxmlformats.org/officeDocument/2006/relationships/slide" Target="../slides/slide372.xml"/><Relationship Id="rId1" Type="http://schemas.openxmlformats.org/officeDocument/2006/relationships/notesMaster" Target="../notesMasters/notesMaster1.xml"/></Relationships>
</file>

<file path=ppt/notesSlides/_rels/notesSlide302.xml.rels><?xml version="1.0" encoding="UTF-8" standalone="yes"?>
<Relationships xmlns="http://schemas.openxmlformats.org/package/2006/relationships"><Relationship Id="rId2" Type="http://schemas.openxmlformats.org/officeDocument/2006/relationships/slide" Target="../slides/slide373.xml"/><Relationship Id="rId1" Type="http://schemas.openxmlformats.org/officeDocument/2006/relationships/notesMaster" Target="../notesMasters/notesMaster1.xml"/></Relationships>
</file>

<file path=ppt/notesSlides/_rels/notesSlide303.xml.rels><?xml version="1.0" encoding="UTF-8" standalone="yes"?>
<Relationships xmlns="http://schemas.openxmlformats.org/package/2006/relationships"><Relationship Id="rId2" Type="http://schemas.openxmlformats.org/officeDocument/2006/relationships/slide" Target="../slides/slide374.xml"/><Relationship Id="rId1" Type="http://schemas.openxmlformats.org/officeDocument/2006/relationships/notesMaster" Target="../notesMasters/notesMaster1.xml"/></Relationships>
</file>

<file path=ppt/notesSlides/_rels/notesSlide304.xml.rels><?xml version="1.0" encoding="UTF-8" standalone="yes"?>
<Relationships xmlns="http://schemas.openxmlformats.org/package/2006/relationships"><Relationship Id="rId2" Type="http://schemas.openxmlformats.org/officeDocument/2006/relationships/slide" Target="../slides/slide375.xml"/><Relationship Id="rId1" Type="http://schemas.openxmlformats.org/officeDocument/2006/relationships/notesMaster" Target="../notesMasters/notesMaster1.xml"/></Relationships>
</file>

<file path=ppt/notesSlides/_rels/notesSlide305.xml.rels><?xml version="1.0" encoding="UTF-8" standalone="yes"?>
<Relationships xmlns="http://schemas.openxmlformats.org/package/2006/relationships"><Relationship Id="rId2" Type="http://schemas.openxmlformats.org/officeDocument/2006/relationships/slide" Target="../slides/slide376.xml"/><Relationship Id="rId1" Type="http://schemas.openxmlformats.org/officeDocument/2006/relationships/notesMaster" Target="../notesMasters/notesMaster1.xml"/></Relationships>
</file>

<file path=ppt/notesSlides/_rels/notesSlide306.xml.rels><?xml version="1.0" encoding="UTF-8" standalone="yes"?>
<Relationships xmlns="http://schemas.openxmlformats.org/package/2006/relationships"><Relationship Id="rId2" Type="http://schemas.openxmlformats.org/officeDocument/2006/relationships/slide" Target="../slides/slide377.xml"/><Relationship Id="rId1" Type="http://schemas.openxmlformats.org/officeDocument/2006/relationships/notesMaster" Target="../notesMasters/notesMaster1.xml"/></Relationships>
</file>

<file path=ppt/notesSlides/_rels/notesSlide307.xml.rels><?xml version="1.0" encoding="UTF-8" standalone="yes"?>
<Relationships xmlns="http://schemas.openxmlformats.org/package/2006/relationships"><Relationship Id="rId2" Type="http://schemas.openxmlformats.org/officeDocument/2006/relationships/slide" Target="../slides/slide378.xml"/><Relationship Id="rId1" Type="http://schemas.openxmlformats.org/officeDocument/2006/relationships/notesMaster" Target="../notesMasters/notesMaster1.xml"/></Relationships>
</file>

<file path=ppt/notesSlides/_rels/notesSlide308.xml.rels><?xml version="1.0" encoding="UTF-8" standalone="yes"?>
<Relationships xmlns="http://schemas.openxmlformats.org/package/2006/relationships"><Relationship Id="rId2" Type="http://schemas.openxmlformats.org/officeDocument/2006/relationships/slide" Target="../slides/slide379.xml"/><Relationship Id="rId1" Type="http://schemas.openxmlformats.org/officeDocument/2006/relationships/notesMaster" Target="../notesMasters/notesMaster1.xml"/></Relationships>
</file>

<file path=ppt/notesSlides/_rels/notesSlide309.xml.rels><?xml version="1.0" encoding="UTF-8" standalone="yes"?>
<Relationships xmlns="http://schemas.openxmlformats.org/package/2006/relationships"><Relationship Id="rId2" Type="http://schemas.openxmlformats.org/officeDocument/2006/relationships/slide" Target="../slides/slide380.xml"/><Relationship Id="rId1" Type="http://schemas.openxmlformats.org/officeDocument/2006/relationships/notesMaster" Target="../notesMasters/notesMaster1.xml"/></Relationships>
</file>

<file path=ppt/notesSlides/_rels/notesSlide31.xml.rels><?xml version="1.0" encoding="UTF-8" standalone="yes"?>
<Relationships xmlns="http://schemas.openxmlformats.org/package/2006/relationships"><Relationship Id="rId2" Type="http://schemas.openxmlformats.org/officeDocument/2006/relationships/slide" Target="../slides/slide50.xml"/><Relationship Id="rId1" Type="http://schemas.openxmlformats.org/officeDocument/2006/relationships/notesMaster" Target="../notesMasters/notesMaster1.xml"/></Relationships>
</file>

<file path=ppt/notesSlides/_rels/notesSlide310.xml.rels><?xml version="1.0" encoding="UTF-8" standalone="yes"?>
<Relationships xmlns="http://schemas.openxmlformats.org/package/2006/relationships"><Relationship Id="rId2" Type="http://schemas.openxmlformats.org/officeDocument/2006/relationships/slide" Target="../slides/slide382.xml"/><Relationship Id="rId1" Type="http://schemas.openxmlformats.org/officeDocument/2006/relationships/notesMaster" Target="../notesMasters/notesMaster1.xml"/></Relationships>
</file>

<file path=ppt/notesSlides/_rels/notesSlide311.xml.rels><?xml version="1.0" encoding="UTF-8" standalone="yes"?>
<Relationships xmlns="http://schemas.openxmlformats.org/package/2006/relationships"><Relationship Id="rId2" Type="http://schemas.openxmlformats.org/officeDocument/2006/relationships/slide" Target="../slides/slide383.xml"/><Relationship Id="rId1" Type="http://schemas.openxmlformats.org/officeDocument/2006/relationships/notesMaster" Target="../notesMasters/notesMaster1.xml"/></Relationships>
</file>

<file path=ppt/notesSlides/_rels/notesSlide312.xml.rels><?xml version="1.0" encoding="UTF-8" standalone="yes"?>
<Relationships xmlns="http://schemas.openxmlformats.org/package/2006/relationships"><Relationship Id="rId2" Type="http://schemas.openxmlformats.org/officeDocument/2006/relationships/slide" Target="../slides/slide384.xml"/><Relationship Id="rId1" Type="http://schemas.openxmlformats.org/officeDocument/2006/relationships/notesMaster" Target="../notesMasters/notesMaster1.xml"/></Relationships>
</file>

<file path=ppt/notesSlides/_rels/notesSlide313.xml.rels><?xml version="1.0" encoding="UTF-8" standalone="yes"?>
<Relationships xmlns="http://schemas.openxmlformats.org/package/2006/relationships"><Relationship Id="rId2" Type="http://schemas.openxmlformats.org/officeDocument/2006/relationships/slide" Target="../slides/slide385.xml"/><Relationship Id="rId1" Type="http://schemas.openxmlformats.org/officeDocument/2006/relationships/notesMaster" Target="../notesMasters/notesMaster1.xml"/></Relationships>
</file>

<file path=ppt/notesSlides/_rels/notesSlide314.xml.rels><?xml version="1.0" encoding="UTF-8" standalone="yes"?>
<Relationships xmlns="http://schemas.openxmlformats.org/package/2006/relationships"><Relationship Id="rId2" Type="http://schemas.openxmlformats.org/officeDocument/2006/relationships/slide" Target="../slides/slide386.xml"/><Relationship Id="rId1" Type="http://schemas.openxmlformats.org/officeDocument/2006/relationships/notesMaster" Target="../notesMasters/notesMaster1.xml"/></Relationships>
</file>

<file path=ppt/notesSlides/_rels/notesSlide315.xml.rels><?xml version="1.0" encoding="UTF-8" standalone="yes"?>
<Relationships xmlns="http://schemas.openxmlformats.org/package/2006/relationships"><Relationship Id="rId2" Type="http://schemas.openxmlformats.org/officeDocument/2006/relationships/slide" Target="../slides/slide387.xml"/><Relationship Id="rId1" Type="http://schemas.openxmlformats.org/officeDocument/2006/relationships/notesMaster" Target="../notesMasters/notesMaster1.xml"/></Relationships>
</file>

<file path=ppt/notesSlides/_rels/notesSlide316.xml.rels><?xml version="1.0" encoding="UTF-8" standalone="yes"?>
<Relationships xmlns="http://schemas.openxmlformats.org/package/2006/relationships"><Relationship Id="rId2" Type="http://schemas.openxmlformats.org/officeDocument/2006/relationships/slide" Target="../slides/slide388.xml"/><Relationship Id="rId1" Type="http://schemas.openxmlformats.org/officeDocument/2006/relationships/notesMaster" Target="../notesMasters/notesMaster1.xml"/></Relationships>
</file>

<file path=ppt/notesSlides/_rels/notesSlide317.xml.rels><?xml version="1.0" encoding="UTF-8" standalone="yes"?>
<Relationships xmlns="http://schemas.openxmlformats.org/package/2006/relationships"><Relationship Id="rId2" Type="http://schemas.openxmlformats.org/officeDocument/2006/relationships/slide" Target="../slides/slide389.xml"/><Relationship Id="rId1" Type="http://schemas.openxmlformats.org/officeDocument/2006/relationships/notesMaster" Target="../notesMasters/notesMaster1.xml"/></Relationships>
</file>

<file path=ppt/notesSlides/_rels/notesSlide318.xml.rels><?xml version="1.0" encoding="UTF-8" standalone="yes"?>
<Relationships xmlns="http://schemas.openxmlformats.org/package/2006/relationships"><Relationship Id="rId2" Type="http://schemas.openxmlformats.org/officeDocument/2006/relationships/slide" Target="../slides/slide390.xml"/><Relationship Id="rId1" Type="http://schemas.openxmlformats.org/officeDocument/2006/relationships/notesMaster" Target="../notesMasters/notesMaster1.xml"/></Relationships>
</file>

<file path=ppt/notesSlides/_rels/notesSlide319.xml.rels><?xml version="1.0" encoding="UTF-8" standalone="yes"?>
<Relationships xmlns="http://schemas.openxmlformats.org/package/2006/relationships"><Relationship Id="rId2" Type="http://schemas.openxmlformats.org/officeDocument/2006/relationships/slide" Target="../slides/slide391.xml"/><Relationship Id="rId1" Type="http://schemas.openxmlformats.org/officeDocument/2006/relationships/notesMaster" Target="../notesMasters/notesMaster1.xml"/></Relationships>
</file>

<file path=ppt/notesSlides/_rels/notesSlide32.xml.rels><?xml version="1.0" encoding="UTF-8" standalone="yes"?>
<Relationships xmlns="http://schemas.openxmlformats.org/package/2006/relationships"><Relationship Id="rId2" Type="http://schemas.openxmlformats.org/officeDocument/2006/relationships/slide" Target="../slides/slide51.xml"/><Relationship Id="rId1" Type="http://schemas.openxmlformats.org/officeDocument/2006/relationships/notesMaster" Target="../notesMasters/notesMaster1.xml"/></Relationships>
</file>

<file path=ppt/notesSlides/_rels/notesSlide320.xml.rels><?xml version="1.0" encoding="UTF-8" standalone="yes"?>
<Relationships xmlns="http://schemas.openxmlformats.org/package/2006/relationships"><Relationship Id="rId2" Type="http://schemas.openxmlformats.org/officeDocument/2006/relationships/slide" Target="../slides/slide392.xml"/><Relationship Id="rId1" Type="http://schemas.openxmlformats.org/officeDocument/2006/relationships/notesMaster" Target="../notesMasters/notesMaster1.xml"/></Relationships>
</file>

<file path=ppt/notesSlides/_rels/notesSlide321.xml.rels><?xml version="1.0" encoding="UTF-8" standalone="yes"?>
<Relationships xmlns="http://schemas.openxmlformats.org/package/2006/relationships"><Relationship Id="rId2" Type="http://schemas.openxmlformats.org/officeDocument/2006/relationships/slide" Target="../slides/slide393.xml"/><Relationship Id="rId1" Type="http://schemas.openxmlformats.org/officeDocument/2006/relationships/notesMaster" Target="../notesMasters/notesMaster1.xml"/></Relationships>
</file>

<file path=ppt/notesSlides/_rels/notesSlide322.xml.rels><?xml version="1.0" encoding="UTF-8" standalone="yes"?>
<Relationships xmlns="http://schemas.openxmlformats.org/package/2006/relationships"><Relationship Id="rId2" Type="http://schemas.openxmlformats.org/officeDocument/2006/relationships/slide" Target="../slides/slide394.xml"/><Relationship Id="rId1" Type="http://schemas.openxmlformats.org/officeDocument/2006/relationships/notesMaster" Target="../notesMasters/notesMaster1.xml"/></Relationships>
</file>

<file path=ppt/notesSlides/_rels/notesSlide323.xml.rels><?xml version="1.0" encoding="UTF-8" standalone="yes"?>
<Relationships xmlns="http://schemas.openxmlformats.org/package/2006/relationships"><Relationship Id="rId2" Type="http://schemas.openxmlformats.org/officeDocument/2006/relationships/slide" Target="../slides/slide395.xml"/><Relationship Id="rId1" Type="http://schemas.openxmlformats.org/officeDocument/2006/relationships/notesMaster" Target="../notesMasters/notesMaster1.xml"/></Relationships>
</file>

<file path=ppt/notesSlides/_rels/notesSlide324.xml.rels><?xml version="1.0" encoding="UTF-8" standalone="yes"?>
<Relationships xmlns="http://schemas.openxmlformats.org/package/2006/relationships"><Relationship Id="rId2" Type="http://schemas.openxmlformats.org/officeDocument/2006/relationships/slide" Target="../slides/slide396.xml"/><Relationship Id="rId1" Type="http://schemas.openxmlformats.org/officeDocument/2006/relationships/notesMaster" Target="../notesMasters/notesMaster1.xml"/></Relationships>
</file>

<file path=ppt/notesSlides/_rels/notesSlide325.xml.rels><?xml version="1.0" encoding="UTF-8" standalone="yes"?>
<Relationships xmlns="http://schemas.openxmlformats.org/package/2006/relationships"><Relationship Id="rId2" Type="http://schemas.openxmlformats.org/officeDocument/2006/relationships/slide" Target="../slides/slide397.xml"/><Relationship Id="rId1" Type="http://schemas.openxmlformats.org/officeDocument/2006/relationships/notesMaster" Target="../notesMasters/notesMaster1.xml"/></Relationships>
</file>

<file path=ppt/notesSlides/_rels/notesSlide326.xml.rels><?xml version="1.0" encoding="UTF-8" standalone="yes"?>
<Relationships xmlns="http://schemas.openxmlformats.org/package/2006/relationships"><Relationship Id="rId2" Type="http://schemas.openxmlformats.org/officeDocument/2006/relationships/slide" Target="../slides/slide398.xml"/><Relationship Id="rId1" Type="http://schemas.openxmlformats.org/officeDocument/2006/relationships/notesMaster" Target="../notesMasters/notesMaster1.xml"/></Relationships>
</file>

<file path=ppt/notesSlides/_rels/notesSlide327.xml.rels><?xml version="1.0" encoding="UTF-8" standalone="yes"?>
<Relationships xmlns="http://schemas.openxmlformats.org/package/2006/relationships"><Relationship Id="rId2" Type="http://schemas.openxmlformats.org/officeDocument/2006/relationships/slide" Target="../slides/slide399.xml"/><Relationship Id="rId1" Type="http://schemas.openxmlformats.org/officeDocument/2006/relationships/notesMaster" Target="../notesMasters/notesMaster1.xml"/></Relationships>
</file>

<file path=ppt/notesSlides/_rels/notesSlide328.xml.rels><?xml version="1.0" encoding="UTF-8" standalone="yes"?>
<Relationships xmlns="http://schemas.openxmlformats.org/package/2006/relationships"><Relationship Id="rId2" Type="http://schemas.openxmlformats.org/officeDocument/2006/relationships/slide" Target="../slides/slide400.xml"/><Relationship Id="rId1" Type="http://schemas.openxmlformats.org/officeDocument/2006/relationships/notesMaster" Target="../notesMasters/notesMaster1.xml"/></Relationships>
</file>

<file path=ppt/notesSlides/_rels/notesSlide329.xml.rels><?xml version="1.0" encoding="UTF-8" standalone="yes"?>
<Relationships xmlns="http://schemas.openxmlformats.org/package/2006/relationships"><Relationship Id="rId2" Type="http://schemas.openxmlformats.org/officeDocument/2006/relationships/slide" Target="../slides/slide403.xml"/><Relationship Id="rId1" Type="http://schemas.openxmlformats.org/officeDocument/2006/relationships/notesMaster" Target="../notesMasters/notesMaster1.xml"/></Relationships>
</file>

<file path=ppt/notesSlides/_rels/notesSlide33.xml.rels><?xml version="1.0" encoding="UTF-8" standalone="yes"?>
<Relationships xmlns="http://schemas.openxmlformats.org/package/2006/relationships"><Relationship Id="rId2" Type="http://schemas.openxmlformats.org/officeDocument/2006/relationships/slide" Target="../slides/slide52.xml"/><Relationship Id="rId1" Type="http://schemas.openxmlformats.org/officeDocument/2006/relationships/notesMaster" Target="../notesMasters/notesMaster1.xml"/></Relationships>
</file>

<file path=ppt/notesSlides/_rels/notesSlide330.xml.rels><?xml version="1.0" encoding="UTF-8" standalone="yes"?>
<Relationships xmlns="http://schemas.openxmlformats.org/package/2006/relationships"><Relationship Id="rId2" Type="http://schemas.openxmlformats.org/officeDocument/2006/relationships/slide" Target="../slides/slide405.xml"/><Relationship Id="rId1" Type="http://schemas.openxmlformats.org/officeDocument/2006/relationships/notesMaster" Target="../notesMasters/notesMaster1.xml"/></Relationships>
</file>

<file path=ppt/notesSlides/_rels/notesSlide331.xml.rels><?xml version="1.0" encoding="UTF-8" standalone="yes"?>
<Relationships xmlns="http://schemas.openxmlformats.org/package/2006/relationships"><Relationship Id="rId2" Type="http://schemas.openxmlformats.org/officeDocument/2006/relationships/slide" Target="../slides/slide406.xml"/><Relationship Id="rId1" Type="http://schemas.openxmlformats.org/officeDocument/2006/relationships/notesMaster" Target="../notesMasters/notesMaster1.xml"/></Relationships>
</file>

<file path=ppt/notesSlides/_rels/notesSlide332.xml.rels><?xml version="1.0" encoding="UTF-8" standalone="yes"?>
<Relationships xmlns="http://schemas.openxmlformats.org/package/2006/relationships"><Relationship Id="rId2" Type="http://schemas.openxmlformats.org/officeDocument/2006/relationships/slide" Target="../slides/slide407.xml"/><Relationship Id="rId1" Type="http://schemas.openxmlformats.org/officeDocument/2006/relationships/notesMaster" Target="../notesMasters/notesMaster1.xml"/></Relationships>
</file>

<file path=ppt/notesSlides/_rels/notesSlide333.xml.rels><?xml version="1.0" encoding="UTF-8" standalone="yes"?>
<Relationships xmlns="http://schemas.openxmlformats.org/package/2006/relationships"><Relationship Id="rId2" Type="http://schemas.openxmlformats.org/officeDocument/2006/relationships/slide" Target="../slides/slide408.xml"/><Relationship Id="rId1" Type="http://schemas.openxmlformats.org/officeDocument/2006/relationships/notesMaster" Target="../notesMasters/notesMaster1.xml"/></Relationships>
</file>

<file path=ppt/notesSlides/_rels/notesSlide334.xml.rels><?xml version="1.0" encoding="UTF-8" standalone="yes"?>
<Relationships xmlns="http://schemas.openxmlformats.org/package/2006/relationships"><Relationship Id="rId2" Type="http://schemas.openxmlformats.org/officeDocument/2006/relationships/slide" Target="../slides/slide409.xml"/><Relationship Id="rId1" Type="http://schemas.openxmlformats.org/officeDocument/2006/relationships/notesMaster" Target="../notesMasters/notesMaster1.xml"/></Relationships>
</file>

<file path=ppt/notesSlides/_rels/notesSlide335.xml.rels><?xml version="1.0" encoding="UTF-8" standalone="yes"?>
<Relationships xmlns="http://schemas.openxmlformats.org/package/2006/relationships"><Relationship Id="rId2" Type="http://schemas.openxmlformats.org/officeDocument/2006/relationships/slide" Target="../slides/slide410.xml"/><Relationship Id="rId1" Type="http://schemas.openxmlformats.org/officeDocument/2006/relationships/notesMaster" Target="../notesMasters/notesMaster1.xml"/></Relationships>
</file>

<file path=ppt/notesSlides/_rels/notesSlide336.xml.rels><?xml version="1.0" encoding="UTF-8" standalone="yes"?>
<Relationships xmlns="http://schemas.openxmlformats.org/package/2006/relationships"><Relationship Id="rId2" Type="http://schemas.openxmlformats.org/officeDocument/2006/relationships/slide" Target="../slides/slide411.xml"/><Relationship Id="rId1" Type="http://schemas.openxmlformats.org/officeDocument/2006/relationships/notesMaster" Target="../notesMasters/notesMaster1.xml"/></Relationships>
</file>

<file path=ppt/notesSlides/_rels/notesSlide337.xml.rels><?xml version="1.0" encoding="UTF-8" standalone="yes"?>
<Relationships xmlns="http://schemas.openxmlformats.org/package/2006/relationships"><Relationship Id="rId2" Type="http://schemas.openxmlformats.org/officeDocument/2006/relationships/slide" Target="../slides/slide412.xml"/><Relationship Id="rId1" Type="http://schemas.openxmlformats.org/officeDocument/2006/relationships/notesMaster" Target="../notesMasters/notesMaster1.xml"/></Relationships>
</file>

<file path=ppt/notesSlides/_rels/notesSlide338.xml.rels><?xml version="1.0" encoding="UTF-8" standalone="yes"?>
<Relationships xmlns="http://schemas.openxmlformats.org/package/2006/relationships"><Relationship Id="rId2" Type="http://schemas.openxmlformats.org/officeDocument/2006/relationships/slide" Target="../slides/slide413.xml"/><Relationship Id="rId1" Type="http://schemas.openxmlformats.org/officeDocument/2006/relationships/notesMaster" Target="../notesMasters/notesMaster1.xml"/></Relationships>
</file>

<file path=ppt/notesSlides/_rels/notesSlide339.xml.rels><?xml version="1.0" encoding="UTF-8" standalone="yes"?>
<Relationships xmlns="http://schemas.openxmlformats.org/package/2006/relationships"><Relationship Id="rId2" Type="http://schemas.openxmlformats.org/officeDocument/2006/relationships/slide" Target="../slides/slide414.xml"/><Relationship Id="rId1" Type="http://schemas.openxmlformats.org/officeDocument/2006/relationships/notesMaster" Target="../notesMasters/notesMaster1.xml"/></Relationships>
</file>

<file path=ppt/notesSlides/_rels/notesSlide34.xml.rels><?xml version="1.0" encoding="UTF-8" standalone="yes"?>
<Relationships xmlns="http://schemas.openxmlformats.org/package/2006/relationships"><Relationship Id="rId2" Type="http://schemas.openxmlformats.org/officeDocument/2006/relationships/slide" Target="../slides/slide53.xml"/><Relationship Id="rId1" Type="http://schemas.openxmlformats.org/officeDocument/2006/relationships/notesMaster" Target="../notesMasters/notesMaster1.xml"/></Relationships>
</file>

<file path=ppt/notesSlides/_rels/notesSlide340.xml.rels><?xml version="1.0" encoding="UTF-8" standalone="yes"?>
<Relationships xmlns="http://schemas.openxmlformats.org/package/2006/relationships"><Relationship Id="rId2" Type="http://schemas.openxmlformats.org/officeDocument/2006/relationships/slide" Target="../slides/slide415.xml"/><Relationship Id="rId1" Type="http://schemas.openxmlformats.org/officeDocument/2006/relationships/notesMaster" Target="../notesMasters/notesMaster1.xml"/></Relationships>
</file>

<file path=ppt/notesSlides/_rels/notesSlide341.xml.rels><?xml version="1.0" encoding="UTF-8" standalone="yes"?>
<Relationships xmlns="http://schemas.openxmlformats.org/package/2006/relationships"><Relationship Id="rId2" Type="http://schemas.openxmlformats.org/officeDocument/2006/relationships/slide" Target="../slides/slide416.xml"/><Relationship Id="rId1" Type="http://schemas.openxmlformats.org/officeDocument/2006/relationships/notesMaster" Target="../notesMasters/notesMaster1.xml"/></Relationships>
</file>

<file path=ppt/notesSlides/_rels/notesSlide342.xml.rels><?xml version="1.0" encoding="UTF-8" standalone="yes"?>
<Relationships xmlns="http://schemas.openxmlformats.org/package/2006/relationships"><Relationship Id="rId2" Type="http://schemas.openxmlformats.org/officeDocument/2006/relationships/slide" Target="../slides/slide417.xml"/><Relationship Id="rId1" Type="http://schemas.openxmlformats.org/officeDocument/2006/relationships/notesMaster" Target="../notesMasters/notesMaster1.xml"/></Relationships>
</file>

<file path=ppt/notesSlides/_rels/notesSlide343.xml.rels><?xml version="1.0" encoding="UTF-8" standalone="yes"?>
<Relationships xmlns="http://schemas.openxmlformats.org/package/2006/relationships"><Relationship Id="rId2" Type="http://schemas.openxmlformats.org/officeDocument/2006/relationships/slide" Target="../slides/slide418.xml"/><Relationship Id="rId1" Type="http://schemas.openxmlformats.org/officeDocument/2006/relationships/notesMaster" Target="../notesMasters/notesMaster1.xml"/></Relationships>
</file>

<file path=ppt/notesSlides/_rels/notesSlide344.xml.rels><?xml version="1.0" encoding="UTF-8" standalone="yes"?>
<Relationships xmlns="http://schemas.openxmlformats.org/package/2006/relationships"><Relationship Id="rId2" Type="http://schemas.openxmlformats.org/officeDocument/2006/relationships/slide" Target="../slides/slide419.xml"/><Relationship Id="rId1" Type="http://schemas.openxmlformats.org/officeDocument/2006/relationships/notesMaster" Target="../notesMasters/notesMaster1.xml"/></Relationships>
</file>

<file path=ppt/notesSlides/_rels/notesSlide345.xml.rels><?xml version="1.0" encoding="UTF-8" standalone="yes"?>
<Relationships xmlns="http://schemas.openxmlformats.org/package/2006/relationships"><Relationship Id="rId2" Type="http://schemas.openxmlformats.org/officeDocument/2006/relationships/slide" Target="../slides/slide420.xml"/><Relationship Id="rId1" Type="http://schemas.openxmlformats.org/officeDocument/2006/relationships/notesMaster" Target="../notesMasters/notesMaster1.xml"/></Relationships>
</file>

<file path=ppt/notesSlides/_rels/notesSlide346.xml.rels><?xml version="1.0" encoding="UTF-8" standalone="yes"?>
<Relationships xmlns="http://schemas.openxmlformats.org/package/2006/relationships"><Relationship Id="rId2" Type="http://schemas.openxmlformats.org/officeDocument/2006/relationships/slide" Target="../slides/slide422.xml"/><Relationship Id="rId1" Type="http://schemas.openxmlformats.org/officeDocument/2006/relationships/notesMaster" Target="../notesMasters/notesMaster1.xml"/></Relationships>
</file>

<file path=ppt/notesSlides/_rels/notesSlide347.xml.rels><?xml version="1.0" encoding="UTF-8" standalone="yes"?>
<Relationships xmlns="http://schemas.openxmlformats.org/package/2006/relationships"><Relationship Id="rId2" Type="http://schemas.openxmlformats.org/officeDocument/2006/relationships/slide" Target="../slides/slide423.xml"/><Relationship Id="rId1" Type="http://schemas.openxmlformats.org/officeDocument/2006/relationships/notesMaster" Target="../notesMasters/notesMaster1.xml"/></Relationships>
</file>

<file path=ppt/notesSlides/_rels/notesSlide348.xml.rels><?xml version="1.0" encoding="UTF-8" standalone="yes"?>
<Relationships xmlns="http://schemas.openxmlformats.org/package/2006/relationships"><Relationship Id="rId2" Type="http://schemas.openxmlformats.org/officeDocument/2006/relationships/slide" Target="../slides/slide424.xml"/><Relationship Id="rId1" Type="http://schemas.openxmlformats.org/officeDocument/2006/relationships/notesMaster" Target="../notesMasters/notesMaster1.xml"/></Relationships>
</file>

<file path=ppt/notesSlides/_rels/notesSlide349.xml.rels><?xml version="1.0" encoding="UTF-8" standalone="yes"?>
<Relationships xmlns="http://schemas.openxmlformats.org/package/2006/relationships"><Relationship Id="rId2" Type="http://schemas.openxmlformats.org/officeDocument/2006/relationships/slide" Target="../slides/slide425.xml"/><Relationship Id="rId1" Type="http://schemas.openxmlformats.org/officeDocument/2006/relationships/notesMaster" Target="../notesMasters/notesMaster1.xml"/></Relationships>
</file>

<file path=ppt/notesSlides/_rels/notesSlide35.xml.rels><?xml version="1.0" encoding="UTF-8" standalone="yes"?>
<Relationships xmlns="http://schemas.openxmlformats.org/package/2006/relationships"><Relationship Id="rId2" Type="http://schemas.openxmlformats.org/officeDocument/2006/relationships/slide" Target="../slides/slide54.xml"/><Relationship Id="rId1" Type="http://schemas.openxmlformats.org/officeDocument/2006/relationships/notesMaster" Target="../notesMasters/notesMaster1.xml"/></Relationships>
</file>

<file path=ppt/notesSlides/_rels/notesSlide350.xml.rels><?xml version="1.0" encoding="UTF-8" standalone="yes"?>
<Relationships xmlns="http://schemas.openxmlformats.org/package/2006/relationships"><Relationship Id="rId2" Type="http://schemas.openxmlformats.org/officeDocument/2006/relationships/slide" Target="../slides/slide426.xml"/><Relationship Id="rId1" Type="http://schemas.openxmlformats.org/officeDocument/2006/relationships/notesMaster" Target="../notesMasters/notesMaster1.xml"/></Relationships>
</file>

<file path=ppt/notesSlides/_rels/notesSlide351.xml.rels><?xml version="1.0" encoding="UTF-8" standalone="yes"?>
<Relationships xmlns="http://schemas.openxmlformats.org/package/2006/relationships"><Relationship Id="rId2" Type="http://schemas.openxmlformats.org/officeDocument/2006/relationships/slide" Target="../slides/slide427.xml"/><Relationship Id="rId1" Type="http://schemas.openxmlformats.org/officeDocument/2006/relationships/notesMaster" Target="../notesMasters/notesMaster1.xml"/></Relationships>
</file>

<file path=ppt/notesSlides/_rels/notesSlide352.xml.rels><?xml version="1.0" encoding="UTF-8" standalone="yes"?>
<Relationships xmlns="http://schemas.openxmlformats.org/package/2006/relationships"><Relationship Id="rId2" Type="http://schemas.openxmlformats.org/officeDocument/2006/relationships/slide" Target="../slides/slide428.xml"/><Relationship Id="rId1" Type="http://schemas.openxmlformats.org/officeDocument/2006/relationships/notesMaster" Target="../notesMasters/notesMaster1.xml"/></Relationships>
</file>

<file path=ppt/notesSlides/_rels/notesSlide353.xml.rels><?xml version="1.0" encoding="UTF-8" standalone="yes"?>
<Relationships xmlns="http://schemas.openxmlformats.org/package/2006/relationships"><Relationship Id="rId2" Type="http://schemas.openxmlformats.org/officeDocument/2006/relationships/slide" Target="../slides/slide429.xml"/><Relationship Id="rId1" Type="http://schemas.openxmlformats.org/officeDocument/2006/relationships/notesMaster" Target="../notesMasters/notesMaster1.xml"/></Relationships>
</file>

<file path=ppt/notesSlides/_rels/notesSlide354.xml.rels><?xml version="1.0" encoding="UTF-8" standalone="yes"?>
<Relationships xmlns="http://schemas.openxmlformats.org/package/2006/relationships"><Relationship Id="rId2" Type="http://schemas.openxmlformats.org/officeDocument/2006/relationships/slide" Target="../slides/slide430.xml"/><Relationship Id="rId1" Type="http://schemas.openxmlformats.org/officeDocument/2006/relationships/notesMaster" Target="../notesMasters/notesMaster1.xml"/></Relationships>
</file>

<file path=ppt/notesSlides/_rels/notesSlide355.xml.rels><?xml version="1.0" encoding="UTF-8" standalone="yes"?>
<Relationships xmlns="http://schemas.openxmlformats.org/package/2006/relationships"><Relationship Id="rId2" Type="http://schemas.openxmlformats.org/officeDocument/2006/relationships/slide" Target="../slides/slide431.xml"/><Relationship Id="rId1" Type="http://schemas.openxmlformats.org/officeDocument/2006/relationships/notesMaster" Target="../notesMasters/notesMaster1.xml"/></Relationships>
</file>

<file path=ppt/notesSlides/_rels/notesSlide356.xml.rels><?xml version="1.0" encoding="UTF-8" standalone="yes"?>
<Relationships xmlns="http://schemas.openxmlformats.org/package/2006/relationships"><Relationship Id="rId2" Type="http://schemas.openxmlformats.org/officeDocument/2006/relationships/slide" Target="../slides/slide432.xml"/><Relationship Id="rId1" Type="http://schemas.openxmlformats.org/officeDocument/2006/relationships/notesMaster" Target="../notesMasters/notesMaster1.xml"/></Relationships>
</file>

<file path=ppt/notesSlides/_rels/notesSlide357.xml.rels><?xml version="1.0" encoding="UTF-8" standalone="yes"?>
<Relationships xmlns="http://schemas.openxmlformats.org/package/2006/relationships"><Relationship Id="rId2" Type="http://schemas.openxmlformats.org/officeDocument/2006/relationships/slide" Target="../slides/slide433.xml"/><Relationship Id="rId1" Type="http://schemas.openxmlformats.org/officeDocument/2006/relationships/notesMaster" Target="../notesMasters/notesMaster1.xml"/></Relationships>
</file>

<file path=ppt/notesSlides/_rels/notesSlide358.xml.rels><?xml version="1.0" encoding="UTF-8" standalone="yes"?>
<Relationships xmlns="http://schemas.openxmlformats.org/package/2006/relationships"><Relationship Id="rId2" Type="http://schemas.openxmlformats.org/officeDocument/2006/relationships/slide" Target="../slides/slide434.xml"/><Relationship Id="rId1" Type="http://schemas.openxmlformats.org/officeDocument/2006/relationships/notesMaster" Target="../notesMasters/notesMaster1.xml"/></Relationships>
</file>

<file path=ppt/notesSlides/_rels/notesSlide359.xml.rels><?xml version="1.0" encoding="UTF-8" standalone="yes"?>
<Relationships xmlns="http://schemas.openxmlformats.org/package/2006/relationships"><Relationship Id="rId2" Type="http://schemas.openxmlformats.org/officeDocument/2006/relationships/slide" Target="../slides/slide435.xml"/><Relationship Id="rId1" Type="http://schemas.openxmlformats.org/officeDocument/2006/relationships/notesMaster" Target="../notesMasters/notesMaster1.xml"/></Relationships>
</file>

<file path=ppt/notesSlides/_rels/notesSlide36.xml.rels><?xml version="1.0" encoding="UTF-8" standalone="yes"?>
<Relationships xmlns="http://schemas.openxmlformats.org/package/2006/relationships"><Relationship Id="rId2" Type="http://schemas.openxmlformats.org/officeDocument/2006/relationships/slide" Target="../slides/slide55.xml"/><Relationship Id="rId1" Type="http://schemas.openxmlformats.org/officeDocument/2006/relationships/notesMaster" Target="../notesMasters/notesMaster1.xml"/></Relationships>
</file>

<file path=ppt/notesSlides/_rels/notesSlide360.xml.rels><?xml version="1.0" encoding="UTF-8" standalone="yes"?>
<Relationships xmlns="http://schemas.openxmlformats.org/package/2006/relationships"><Relationship Id="rId2" Type="http://schemas.openxmlformats.org/officeDocument/2006/relationships/slide" Target="../slides/slide436.xml"/><Relationship Id="rId1" Type="http://schemas.openxmlformats.org/officeDocument/2006/relationships/notesMaster" Target="../notesMasters/notesMaster1.xml"/></Relationships>
</file>

<file path=ppt/notesSlides/_rels/notesSlide361.xml.rels><?xml version="1.0" encoding="UTF-8" standalone="yes"?>
<Relationships xmlns="http://schemas.openxmlformats.org/package/2006/relationships"><Relationship Id="rId2" Type="http://schemas.openxmlformats.org/officeDocument/2006/relationships/slide" Target="../slides/slide437.xml"/><Relationship Id="rId1" Type="http://schemas.openxmlformats.org/officeDocument/2006/relationships/notesMaster" Target="../notesMasters/notesMaster1.xml"/></Relationships>
</file>

<file path=ppt/notesSlides/_rels/notesSlide362.xml.rels><?xml version="1.0" encoding="UTF-8" standalone="yes"?>
<Relationships xmlns="http://schemas.openxmlformats.org/package/2006/relationships"><Relationship Id="rId2" Type="http://schemas.openxmlformats.org/officeDocument/2006/relationships/slide" Target="../slides/slide438.xml"/><Relationship Id="rId1" Type="http://schemas.openxmlformats.org/officeDocument/2006/relationships/notesMaster" Target="../notesMasters/notesMaster1.xml"/></Relationships>
</file>

<file path=ppt/notesSlides/_rels/notesSlide363.xml.rels><?xml version="1.0" encoding="UTF-8" standalone="yes"?>
<Relationships xmlns="http://schemas.openxmlformats.org/package/2006/relationships"><Relationship Id="rId2" Type="http://schemas.openxmlformats.org/officeDocument/2006/relationships/slide" Target="../slides/slide439.xml"/><Relationship Id="rId1" Type="http://schemas.openxmlformats.org/officeDocument/2006/relationships/notesMaster" Target="../notesMasters/notesMaster1.xml"/></Relationships>
</file>

<file path=ppt/notesSlides/_rels/notesSlide364.xml.rels><?xml version="1.0" encoding="UTF-8" standalone="yes"?>
<Relationships xmlns="http://schemas.openxmlformats.org/package/2006/relationships"><Relationship Id="rId2" Type="http://schemas.openxmlformats.org/officeDocument/2006/relationships/slide" Target="../slides/slide440.xml"/><Relationship Id="rId1" Type="http://schemas.openxmlformats.org/officeDocument/2006/relationships/notesMaster" Target="../notesMasters/notesMaster1.xml"/></Relationships>
</file>

<file path=ppt/notesSlides/_rels/notesSlide365.xml.rels><?xml version="1.0" encoding="UTF-8" standalone="yes"?>
<Relationships xmlns="http://schemas.openxmlformats.org/package/2006/relationships"><Relationship Id="rId2" Type="http://schemas.openxmlformats.org/officeDocument/2006/relationships/slide" Target="../slides/slide443.xml"/><Relationship Id="rId1" Type="http://schemas.openxmlformats.org/officeDocument/2006/relationships/notesMaster" Target="../notesMasters/notesMaster1.xml"/></Relationships>
</file>

<file path=ppt/notesSlides/_rels/notesSlide366.xml.rels><?xml version="1.0" encoding="UTF-8" standalone="yes"?>
<Relationships xmlns="http://schemas.openxmlformats.org/package/2006/relationships"><Relationship Id="rId2" Type="http://schemas.openxmlformats.org/officeDocument/2006/relationships/slide" Target="../slides/slide445.xml"/><Relationship Id="rId1" Type="http://schemas.openxmlformats.org/officeDocument/2006/relationships/notesMaster" Target="../notesMasters/notesMaster1.xml"/></Relationships>
</file>

<file path=ppt/notesSlides/_rels/notesSlide367.xml.rels><?xml version="1.0" encoding="UTF-8" standalone="yes"?>
<Relationships xmlns="http://schemas.openxmlformats.org/package/2006/relationships"><Relationship Id="rId2" Type="http://schemas.openxmlformats.org/officeDocument/2006/relationships/slide" Target="../slides/slide451.xml"/><Relationship Id="rId1" Type="http://schemas.openxmlformats.org/officeDocument/2006/relationships/notesMaster" Target="../notesMasters/notesMaster1.xml"/></Relationships>
</file>

<file path=ppt/notesSlides/_rels/notesSlide368.xml.rels><?xml version="1.0" encoding="UTF-8" standalone="yes"?>
<Relationships xmlns="http://schemas.openxmlformats.org/package/2006/relationships"><Relationship Id="rId2" Type="http://schemas.openxmlformats.org/officeDocument/2006/relationships/slide" Target="../slides/slide452.xml"/><Relationship Id="rId1" Type="http://schemas.openxmlformats.org/officeDocument/2006/relationships/notesMaster" Target="../notesMasters/notesMaster1.xml"/></Relationships>
</file>

<file path=ppt/notesSlides/_rels/notesSlide369.xml.rels><?xml version="1.0" encoding="UTF-8" standalone="yes"?>
<Relationships xmlns="http://schemas.openxmlformats.org/package/2006/relationships"><Relationship Id="rId2" Type="http://schemas.openxmlformats.org/officeDocument/2006/relationships/slide" Target="../slides/slide453.xml"/><Relationship Id="rId1" Type="http://schemas.openxmlformats.org/officeDocument/2006/relationships/notesMaster" Target="../notesMasters/notesMaster1.xml"/></Relationships>
</file>

<file path=ppt/notesSlides/_rels/notesSlide37.xml.rels><?xml version="1.0" encoding="UTF-8" standalone="yes"?>
<Relationships xmlns="http://schemas.openxmlformats.org/package/2006/relationships"><Relationship Id="rId2" Type="http://schemas.openxmlformats.org/officeDocument/2006/relationships/slide" Target="../slides/slide56.xml"/><Relationship Id="rId1" Type="http://schemas.openxmlformats.org/officeDocument/2006/relationships/notesMaster" Target="../notesMasters/notesMaster1.xml"/></Relationships>
</file>

<file path=ppt/notesSlides/_rels/notesSlide370.xml.rels><?xml version="1.0" encoding="UTF-8" standalone="yes"?>
<Relationships xmlns="http://schemas.openxmlformats.org/package/2006/relationships"><Relationship Id="rId2" Type="http://schemas.openxmlformats.org/officeDocument/2006/relationships/slide" Target="../slides/slide454.xml"/><Relationship Id="rId1" Type="http://schemas.openxmlformats.org/officeDocument/2006/relationships/notesMaster" Target="../notesMasters/notesMaster1.xml"/></Relationships>
</file>

<file path=ppt/notesSlides/_rels/notesSlide371.xml.rels><?xml version="1.0" encoding="UTF-8" standalone="yes"?>
<Relationships xmlns="http://schemas.openxmlformats.org/package/2006/relationships"><Relationship Id="rId2" Type="http://schemas.openxmlformats.org/officeDocument/2006/relationships/slide" Target="../slides/slide455.xml"/><Relationship Id="rId1" Type="http://schemas.openxmlformats.org/officeDocument/2006/relationships/notesMaster" Target="../notesMasters/notesMaster1.xml"/></Relationships>
</file>

<file path=ppt/notesSlides/_rels/notesSlide372.xml.rels><?xml version="1.0" encoding="UTF-8" standalone="yes"?>
<Relationships xmlns="http://schemas.openxmlformats.org/package/2006/relationships"><Relationship Id="rId2" Type="http://schemas.openxmlformats.org/officeDocument/2006/relationships/slide" Target="../slides/slide456.xml"/><Relationship Id="rId1" Type="http://schemas.openxmlformats.org/officeDocument/2006/relationships/notesMaster" Target="../notesMasters/notesMaster1.xml"/></Relationships>
</file>

<file path=ppt/notesSlides/_rels/notesSlide373.xml.rels><?xml version="1.0" encoding="UTF-8" standalone="yes"?>
<Relationships xmlns="http://schemas.openxmlformats.org/package/2006/relationships"><Relationship Id="rId2" Type="http://schemas.openxmlformats.org/officeDocument/2006/relationships/slide" Target="../slides/slide457.xml"/><Relationship Id="rId1" Type="http://schemas.openxmlformats.org/officeDocument/2006/relationships/notesMaster" Target="../notesMasters/notesMaster1.xml"/></Relationships>
</file>

<file path=ppt/notesSlides/_rels/notesSlide374.xml.rels><?xml version="1.0" encoding="UTF-8" standalone="yes"?>
<Relationships xmlns="http://schemas.openxmlformats.org/package/2006/relationships"><Relationship Id="rId2" Type="http://schemas.openxmlformats.org/officeDocument/2006/relationships/slide" Target="../slides/slide458.xml"/><Relationship Id="rId1" Type="http://schemas.openxmlformats.org/officeDocument/2006/relationships/notesMaster" Target="../notesMasters/notesMaster1.xml"/></Relationships>
</file>

<file path=ppt/notesSlides/_rels/notesSlide375.xml.rels><?xml version="1.0" encoding="UTF-8" standalone="yes"?>
<Relationships xmlns="http://schemas.openxmlformats.org/package/2006/relationships"><Relationship Id="rId2" Type="http://schemas.openxmlformats.org/officeDocument/2006/relationships/slide" Target="../slides/slide459.xml"/><Relationship Id="rId1" Type="http://schemas.openxmlformats.org/officeDocument/2006/relationships/notesMaster" Target="../notesMasters/notesMaster1.xml"/></Relationships>
</file>

<file path=ppt/notesSlides/_rels/notesSlide376.xml.rels><?xml version="1.0" encoding="UTF-8" standalone="yes"?>
<Relationships xmlns="http://schemas.openxmlformats.org/package/2006/relationships"><Relationship Id="rId2" Type="http://schemas.openxmlformats.org/officeDocument/2006/relationships/slide" Target="../slides/slide460.xml"/><Relationship Id="rId1" Type="http://schemas.openxmlformats.org/officeDocument/2006/relationships/notesMaster" Target="../notesMasters/notesMaster1.xml"/></Relationships>
</file>

<file path=ppt/notesSlides/_rels/notesSlide377.xml.rels><?xml version="1.0" encoding="UTF-8" standalone="yes"?>
<Relationships xmlns="http://schemas.openxmlformats.org/package/2006/relationships"><Relationship Id="rId2" Type="http://schemas.openxmlformats.org/officeDocument/2006/relationships/slide" Target="../slides/slide463.xml"/><Relationship Id="rId1" Type="http://schemas.openxmlformats.org/officeDocument/2006/relationships/notesMaster" Target="../notesMasters/notesMaster1.xml"/></Relationships>
</file>

<file path=ppt/notesSlides/_rels/notesSlide378.xml.rels><?xml version="1.0" encoding="UTF-8" standalone="yes"?>
<Relationships xmlns="http://schemas.openxmlformats.org/package/2006/relationships"><Relationship Id="rId2" Type="http://schemas.openxmlformats.org/officeDocument/2006/relationships/slide" Target="../slides/slide465.xml"/><Relationship Id="rId1" Type="http://schemas.openxmlformats.org/officeDocument/2006/relationships/notesMaster" Target="../notesMasters/notesMaster1.xml"/></Relationships>
</file>

<file path=ppt/notesSlides/_rels/notesSlide379.xml.rels><?xml version="1.0" encoding="UTF-8" standalone="yes"?>
<Relationships xmlns="http://schemas.openxmlformats.org/package/2006/relationships"><Relationship Id="rId2" Type="http://schemas.openxmlformats.org/officeDocument/2006/relationships/slide" Target="../slides/slide466.xml"/><Relationship Id="rId1" Type="http://schemas.openxmlformats.org/officeDocument/2006/relationships/notesMaster" Target="../notesMasters/notesMaster1.xml"/></Relationships>
</file>

<file path=ppt/notesSlides/_rels/notesSlide38.xml.rels><?xml version="1.0" encoding="UTF-8" standalone="yes"?>
<Relationships xmlns="http://schemas.openxmlformats.org/package/2006/relationships"><Relationship Id="rId2" Type="http://schemas.openxmlformats.org/officeDocument/2006/relationships/slide" Target="../slides/slide57.xml"/><Relationship Id="rId1" Type="http://schemas.openxmlformats.org/officeDocument/2006/relationships/notesMaster" Target="../notesMasters/notesMaster1.xml"/></Relationships>
</file>

<file path=ppt/notesSlides/_rels/notesSlide380.xml.rels><?xml version="1.0" encoding="UTF-8" standalone="yes"?>
<Relationships xmlns="http://schemas.openxmlformats.org/package/2006/relationships"><Relationship Id="rId2" Type="http://schemas.openxmlformats.org/officeDocument/2006/relationships/slide" Target="../slides/slide471.xml"/><Relationship Id="rId1" Type="http://schemas.openxmlformats.org/officeDocument/2006/relationships/notesMaster" Target="../notesMasters/notesMaster1.xml"/></Relationships>
</file>

<file path=ppt/notesSlides/_rels/notesSlide381.xml.rels><?xml version="1.0" encoding="UTF-8" standalone="yes"?>
<Relationships xmlns="http://schemas.openxmlformats.org/package/2006/relationships"><Relationship Id="rId2" Type="http://schemas.openxmlformats.org/officeDocument/2006/relationships/slide" Target="../slides/slide472.xml"/><Relationship Id="rId1" Type="http://schemas.openxmlformats.org/officeDocument/2006/relationships/notesMaster" Target="../notesMasters/notesMaster1.xml"/></Relationships>
</file>

<file path=ppt/notesSlides/_rels/notesSlide382.xml.rels><?xml version="1.0" encoding="UTF-8" standalone="yes"?>
<Relationships xmlns="http://schemas.openxmlformats.org/package/2006/relationships"><Relationship Id="rId2" Type="http://schemas.openxmlformats.org/officeDocument/2006/relationships/slide" Target="../slides/slide473.xml"/><Relationship Id="rId1" Type="http://schemas.openxmlformats.org/officeDocument/2006/relationships/notesMaster" Target="../notesMasters/notesMaster1.xml"/></Relationships>
</file>

<file path=ppt/notesSlides/_rels/notesSlide383.xml.rels><?xml version="1.0" encoding="UTF-8" standalone="yes"?>
<Relationships xmlns="http://schemas.openxmlformats.org/package/2006/relationships"><Relationship Id="rId2" Type="http://schemas.openxmlformats.org/officeDocument/2006/relationships/slide" Target="../slides/slide474.xml"/><Relationship Id="rId1" Type="http://schemas.openxmlformats.org/officeDocument/2006/relationships/notesMaster" Target="../notesMasters/notesMaster1.xml"/></Relationships>
</file>

<file path=ppt/notesSlides/_rels/notesSlide384.xml.rels><?xml version="1.0" encoding="UTF-8" standalone="yes"?>
<Relationships xmlns="http://schemas.openxmlformats.org/package/2006/relationships"><Relationship Id="rId2" Type="http://schemas.openxmlformats.org/officeDocument/2006/relationships/slide" Target="../slides/slide475.xml"/><Relationship Id="rId1" Type="http://schemas.openxmlformats.org/officeDocument/2006/relationships/notesMaster" Target="../notesMasters/notesMaster1.xml"/></Relationships>
</file>

<file path=ppt/notesSlides/_rels/notesSlide385.xml.rels><?xml version="1.0" encoding="UTF-8" standalone="yes"?>
<Relationships xmlns="http://schemas.openxmlformats.org/package/2006/relationships"><Relationship Id="rId2" Type="http://schemas.openxmlformats.org/officeDocument/2006/relationships/slide" Target="../slides/slide476.xml"/><Relationship Id="rId1" Type="http://schemas.openxmlformats.org/officeDocument/2006/relationships/notesMaster" Target="../notesMasters/notesMaster1.xml"/></Relationships>
</file>

<file path=ppt/notesSlides/_rels/notesSlide386.xml.rels><?xml version="1.0" encoding="UTF-8" standalone="yes"?>
<Relationships xmlns="http://schemas.openxmlformats.org/package/2006/relationships"><Relationship Id="rId2" Type="http://schemas.openxmlformats.org/officeDocument/2006/relationships/slide" Target="../slides/slide477.xml"/><Relationship Id="rId1" Type="http://schemas.openxmlformats.org/officeDocument/2006/relationships/notesMaster" Target="../notesMasters/notesMaster1.xml"/></Relationships>
</file>

<file path=ppt/notesSlides/_rels/notesSlide387.xml.rels><?xml version="1.0" encoding="UTF-8" standalone="yes"?>
<Relationships xmlns="http://schemas.openxmlformats.org/package/2006/relationships"><Relationship Id="rId2" Type="http://schemas.openxmlformats.org/officeDocument/2006/relationships/slide" Target="../slides/slide478.xml"/><Relationship Id="rId1" Type="http://schemas.openxmlformats.org/officeDocument/2006/relationships/notesMaster" Target="../notesMasters/notesMaster1.xml"/></Relationships>
</file>

<file path=ppt/notesSlides/_rels/notesSlide388.xml.rels><?xml version="1.0" encoding="UTF-8" standalone="yes"?>
<Relationships xmlns="http://schemas.openxmlformats.org/package/2006/relationships"><Relationship Id="rId2" Type="http://schemas.openxmlformats.org/officeDocument/2006/relationships/slide" Target="../slides/slide479.xml"/><Relationship Id="rId1" Type="http://schemas.openxmlformats.org/officeDocument/2006/relationships/notesMaster" Target="../notesMasters/notesMaster1.xml"/></Relationships>
</file>

<file path=ppt/notesSlides/_rels/notesSlide389.xml.rels><?xml version="1.0" encoding="UTF-8" standalone="yes"?>
<Relationships xmlns="http://schemas.openxmlformats.org/package/2006/relationships"><Relationship Id="rId2" Type="http://schemas.openxmlformats.org/officeDocument/2006/relationships/slide" Target="../slides/slide480.xml"/><Relationship Id="rId1" Type="http://schemas.openxmlformats.org/officeDocument/2006/relationships/notesMaster" Target="../notesMasters/notesMaster1.xml"/></Relationships>
</file>

<file path=ppt/notesSlides/_rels/notesSlide39.xml.rels><?xml version="1.0" encoding="UTF-8" standalone="yes"?>
<Relationships xmlns="http://schemas.openxmlformats.org/package/2006/relationships"><Relationship Id="rId2" Type="http://schemas.openxmlformats.org/officeDocument/2006/relationships/slide" Target="../slides/slide59.xml"/><Relationship Id="rId1" Type="http://schemas.openxmlformats.org/officeDocument/2006/relationships/notesMaster" Target="../notesMasters/notesMaster1.xml"/></Relationships>
</file>

<file path=ppt/notesSlides/_rels/notesSlide390.xml.rels><?xml version="1.0" encoding="UTF-8" standalone="yes"?>
<Relationships xmlns="http://schemas.openxmlformats.org/package/2006/relationships"><Relationship Id="rId2" Type="http://schemas.openxmlformats.org/officeDocument/2006/relationships/slide" Target="../slides/slide482.xml"/><Relationship Id="rId1" Type="http://schemas.openxmlformats.org/officeDocument/2006/relationships/notesMaster" Target="../notesMasters/notesMaster1.xml"/></Relationships>
</file>

<file path=ppt/notesSlides/_rels/notesSlide391.xml.rels><?xml version="1.0" encoding="UTF-8" standalone="yes"?>
<Relationships xmlns="http://schemas.openxmlformats.org/package/2006/relationships"><Relationship Id="rId2" Type="http://schemas.openxmlformats.org/officeDocument/2006/relationships/slide" Target="../slides/slide483.xml"/><Relationship Id="rId1" Type="http://schemas.openxmlformats.org/officeDocument/2006/relationships/notesMaster" Target="../notesMasters/notesMaster1.xml"/></Relationships>
</file>

<file path=ppt/notesSlides/_rels/notesSlide392.xml.rels><?xml version="1.0" encoding="UTF-8" standalone="yes"?>
<Relationships xmlns="http://schemas.openxmlformats.org/package/2006/relationships"><Relationship Id="rId2" Type="http://schemas.openxmlformats.org/officeDocument/2006/relationships/slide" Target="../slides/slide485.xml"/><Relationship Id="rId1" Type="http://schemas.openxmlformats.org/officeDocument/2006/relationships/notesMaster" Target="../notesMasters/notesMaster1.xml"/></Relationships>
</file>

<file path=ppt/notesSlides/_rels/notesSlide393.xml.rels><?xml version="1.0" encoding="UTF-8" standalone="yes"?>
<Relationships xmlns="http://schemas.openxmlformats.org/package/2006/relationships"><Relationship Id="rId2" Type="http://schemas.openxmlformats.org/officeDocument/2006/relationships/slide" Target="../slides/slide486.xml"/><Relationship Id="rId1" Type="http://schemas.openxmlformats.org/officeDocument/2006/relationships/notesMaster" Target="../notesMasters/notesMaster1.xml"/></Relationships>
</file>

<file path=ppt/notesSlides/_rels/notesSlide394.xml.rels><?xml version="1.0" encoding="UTF-8" standalone="yes"?>
<Relationships xmlns="http://schemas.openxmlformats.org/package/2006/relationships"><Relationship Id="rId2" Type="http://schemas.openxmlformats.org/officeDocument/2006/relationships/slide" Target="../slides/slide491.xml"/><Relationship Id="rId1" Type="http://schemas.openxmlformats.org/officeDocument/2006/relationships/notesMaster" Target="../notesMasters/notesMaster1.xml"/></Relationships>
</file>

<file path=ppt/notesSlides/_rels/notesSlide395.xml.rels><?xml version="1.0" encoding="UTF-8" standalone="yes"?>
<Relationships xmlns="http://schemas.openxmlformats.org/package/2006/relationships"><Relationship Id="rId2" Type="http://schemas.openxmlformats.org/officeDocument/2006/relationships/slide" Target="../slides/slide492.xml"/><Relationship Id="rId1" Type="http://schemas.openxmlformats.org/officeDocument/2006/relationships/notesMaster" Target="../notesMasters/notesMaster1.xml"/></Relationships>
</file>

<file path=ppt/notesSlides/_rels/notesSlide396.xml.rels><?xml version="1.0" encoding="UTF-8" standalone="yes"?>
<Relationships xmlns="http://schemas.openxmlformats.org/package/2006/relationships"><Relationship Id="rId2" Type="http://schemas.openxmlformats.org/officeDocument/2006/relationships/slide" Target="../slides/slide493.xml"/><Relationship Id="rId1" Type="http://schemas.openxmlformats.org/officeDocument/2006/relationships/notesMaster" Target="../notesMasters/notesMaster1.xml"/></Relationships>
</file>

<file path=ppt/notesSlides/_rels/notesSlide397.xml.rels><?xml version="1.0" encoding="UTF-8" standalone="yes"?>
<Relationships xmlns="http://schemas.openxmlformats.org/package/2006/relationships"><Relationship Id="rId2" Type="http://schemas.openxmlformats.org/officeDocument/2006/relationships/slide" Target="../slides/slide494.xml"/><Relationship Id="rId1" Type="http://schemas.openxmlformats.org/officeDocument/2006/relationships/notesMaster" Target="../notesMasters/notesMaster1.xml"/></Relationships>
</file>

<file path=ppt/notesSlides/_rels/notesSlide398.xml.rels><?xml version="1.0" encoding="UTF-8" standalone="yes"?>
<Relationships xmlns="http://schemas.openxmlformats.org/package/2006/relationships"><Relationship Id="rId2" Type="http://schemas.openxmlformats.org/officeDocument/2006/relationships/slide" Target="../slides/slide495.xml"/><Relationship Id="rId1" Type="http://schemas.openxmlformats.org/officeDocument/2006/relationships/notesMaster" Target="../notesMasters/notesMaster1.xml"/></Relationships>
</file>

<file path=ppt/notesSlides/_rels/notesSlide399.xml.rels><?xml version="1.0" encoding="UTF-8" standalone="yes"?>
<Relationships xmlns="http://schemas.openxmlformats.org/package/2006/relationships"><Relationship Id="rId2" Type="http://schemas.openxmlformats.org/officeDocument/2006/relationships/slide" Target="../slides/slide496.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40.xml.rels><?xml version="1.0" encoding="UTF-8" standalone="yes"?>
<Relationships xmlns="http://schemas.openxmlformats.org/package/2006/relationships"><Relationship Id="rId2" Type="http://schemas.openxmlformats.org/officeDocument/2006/relationships/slide" Target="../slides/slide60.xml"/><Relationship Id="rId1" Type="http://schemas.openxmlformats.org/officeDocument/2006/relationships/notesMaster" Target="../notesMasters/notesMaster1.xml"/></Relationships>
</file>

<file path=ppt/notesSlides/_rels/notesSlide400.xml.rels><?xml version="1.0" encoding="UTF-8" standalone="yes"?>
<Relationships xmlns="http://schemas.openxmlformats.org/package/2006/relationships"><Relationship Id="rId2" Type="http://schemas.openxmlformats.org/officeDocument/2006/relationships/slide" Target="../slides/slide497.xml"/><Relationship Id="rId1" Type="http://schemas.openxmlformats.org/officeDocument/2006/relationships/notesMaster" Target="../notesMasters/notesMaster1.xml"/></Relationships>
</file>

<file path=ppt/notesSlides/_rels/notesSlide401.xml.rels><?xml version="1.0" encoding="UTF-8" standalone="yes"?>
<Relationships xmlns="http://schemas.openxmlformats.org/package/2006/relationships"><Relationship Id="rId2" Type="http://schemas.openxmlformats.org/officeDocument/2006/relationships/slide" Target="../slides/slide498.xml"/><Relationship Id="rId1" Type="http://schemas.openxmlformats.org/officeDocument/2006/relationships/notesMaster" Target="../notesMasters/notesMaster1.xml"/></Relationships>
</file>

<file path=ppt/notesSlides/_rels/notesSlide402.xml.rels><?xml version="1.0" encoding="UTF-8" standalone="yes"?>
<Relationships xmlns="http://schemas.openxmlformats.org/package/2006/relationships"><Relationship Id="rId2" Type="http://schemas.openxmlformats.org/officeDocument/2006/relationships/slide" Target="../slides/slide499.xml"/><Relationship Id="rId1" Type="http://schemas.openxmlformats.org/officeDocument/2006/relationships/notesMaster" Target="../notesMasters/notesMaster1.xml"/></Relationships>
</file>

<file path=ppt/notesSlides/_rels/notesSlide403.xml.rels><?xml version="1.0" encoding="UTF-8" standalone="yes"?>
<Relationships xmlns="http://schemas.openxmlformats.org/package/2006/relationships"><Relationship Id="rId2" Type="http://schemas.openxmlformats.org/officeDocument/2006/relationships/slide" Target="../slides/slide500.xml"/><Relationship Id="rId1" Type="http://schemas.openxmlformats.org/officeDocument/2006/relationships/notesMaster" Target="../notesMasters/notesMaster1.xml"/></Relationships>
</file>

<file path=ppt/notesSlides/_rels/notesSlide404.xml.rels><?xml version="1.0" encoding="UTF-8" standalone="yes"?>
<Relationships xmlns="http://schemas.openxmlformats.org/package/2006/relationships"><Relationship Id="rId2" Type="http://schemas.openxmlformats.org/officeDocument/2006/relationships/slide" Target="../slides/slide511.xml"/><Relationship Id="rId1" Type="http://schemas.openxmlformats.org/officeDocument/2006/relationships/notesMaster" Target="../notesMasters/notesMaster1.xml"/></Relationships>
</file>

<file path=ppt/notesSlides/_rels/notesSlide405.xml.rels><?xml version="1.0" encoding="UTF-8" standalone="yes"?>
<Relationships xmlns="http://schemas.openxmlformats.org/package/2006/relationships"><Relationship Id="rId2" Type="http://schemas.openxmlformats.org/officeDocument/2006/relationships/slide" Target="../slides/slide514.xml"/><Relationship Id="rId1" Type="http://schemas.openxmlformats.org/officeDocument/2006/relationships/notesMaster" Target="../notesMasters/notesMaster1.xml"/></Relationships>
</file>

<file path=ppt/notesSlides/_rels/notesSlide406.xml.rels><?xml version="1.0" encoding="UTF-8" standalone="yes"?>
<Relationships xmlns="http://schemas.openxmlformats.org/package/2006/relationships"><Relationship Id="rId2" Type="http://schemas.openxmlformats.org/officeDocument/2006/relationships/slide" Target="../slides/slide515.xml"/><Relationship Id="rId1" Type="http://schemas.openxmlformats.org/officeDocument/2006/relationships/notesMaster" Target="../notesMasters/notesMaster1.xml"/></Relationships>
</file>

<file path=ppt/notesSlides/_rels/notesSlide407.xml.rels><?xml version="1.0" encoding="UTF-8" standalone="yes"?>
<Relationships xmlns="http://schemas.openxmlformats.org/package/2006/relationships"><Relationship Id="rId2" Type="http://schemas.openxmlformats.org/officeDocument/2006/relationships/slide" Target="../slides/slide516.xml"/><Relationship Id="rId1" Type="http://schemas.openxmlformats.org/officeDocument/2006/relationships/notesMaster" Target="../notesMasters/notesMaster1.xml"/></Relationships>
</file>

<file path=ppt/notesSlides/_rels/notesSlide408.xml.rels><?xml version="1.0" encoding="UTF-8" standalone="yes"?>
<Relationships xmlns="http://schemas.openxmlformats.org/package/2006/relationships"><Relationship Id="rId2" Type="http://schemas.openxmlformats.org/officeDocument/2006/relationships/slide" Target="../slides/slide517.xml"/><Relationship Id="rId1" Type="http://schemas.openxmlformats.org/officeDocument/2006/relationships/notesMaster" Target="../notesMasters/notesMaster1.xml"/></Relationships>
</file>

<file path=ppt/notesSlides/_rels/notesSlide409.xml.rels><?xml version="1.0" encoding="UTF-8" standalone="yes"?>
<Relationships xmlns="http://schemas.openxmlformats.org/package/2006/relationships"><Relationship Id="rId2" Type="http://schemas.openxmlformats.org/officeDocument/2006/relationships/slide" Target="../slides/slide518.xml"/><Relationship Id="rId1" Type="http://schemas.openxmlformats.org/officeDocument/2006/relationships/notesMaster" Target="../notesMasters/notesMaster1.xml"/></Relationships>
</file>

<file path=ppt/notesSlides/_rels/notesSlide41.xml.rels><?xml version="1.0" encoding="UTF-8" standalone="yes"?>
<Relationships xmlns="http://schemas.openxmlformats.org/package/2006/relationships"><Relationship Id="rId2" Type="http://schemas.openxmlformats.org/officeDocument/2006/relationships/slide" Target="../slides/slide62.xml"/><Relationship Id="rId1" Type="http://schemas.openxmlformats.org/officeDocument/2006/relationships/notesMaster" Target="../notesMasters/notesMaster1.xml"/></Relationships>
</file>

<file path=ppt/notesSlides/_rels/notesSlide410.xml.rels><?xml version="1.0" encoding="UTF-8" standalone="yes"?>
<Relationships xmlns="http://schemas.openxmlformats.org/package/2006/relationships"><Relationship Id="rId2" Type="http://schemas.openxmlformats.org/officeDocument/2006/relationships/slide" Target="../slides/slide519.xml"/><Relationship Id="rId1" Type="http://schemas.openxmlformats.org/officeDocument/2006/relationships/notesMaster" Target="../notesMasters/notesMaster1.xml"/></Relationships>
</file>

<file path=ppt/notesSlides/_rels/notesSlide411.xml.rels><?xml version="1.0" encoding="UTF-8" standalone="yes"?>
<Relationships xmlns="http://schemas.openxmlformats.org/package/2006/relationships"><Relationship Id="rId2" Type="http://schemas.openxmlformats.org/officeDocument/2006/relationships/slide" Target="../slides/slide522.xml"/><Relationship Id="rId1" Type="http://schemas.openxmlformats.org/officeDocument/2006/relationships/notesMaster" Target="../notesMasters/notesMaster1.xml"/></Relationships>
</file>

<file path=ppt/notesSlides/_rels/notesSlide412.xml.rels><?xml version="1.0" encoding="UTF-8" standalone="yes"?>
<Relationships xmlns="http://schemas.openxmlformats.org/package/2006/relationships"><Relationship Id="rId2" Type="http://schemas.openxmlformats.org/officeDocument/2006/relationships/slide" Target="../slides/slide523.xml"/><Relationship Id="rId1" Type="http://schemas.openxmlformats.org/officeDocument/2006/relationships/notesMaster" Target="../notesMasters/notesMaster1.xml"/></Relationships>
</file>

<file path=ppt/notesSlides/_rels/notesSlide413.xml.rels><?xml version="1.0" encoding="UTF-8" standalone="yes"?>
<Relationships xmlns="http://schemas.openxmlformats.org/package/2006/relationships"><Relationship Id="rId2" Type="http://schemas.openxmlformats.org/officeDocument/2006/relationships/slide" Target="../slides/slide525.xml"/><Relationship Id="rId1" Type="http://schemas.openxmlformats.org/officeDocument/2006/relationships/notesMaster" Target="../notesMasters/notesMaster1.xml"/></Relationships>
</file>

<file path=ppt/notesSlides/_rels/notesSlide414.xml.rels><?xml version="1.0" encoding="UTF-8" standalone="yes"?>
<Relationships xmlns="http://schemas.openxmlformats.org/package/2006/relationships"><Relationship Id="rId2" Type="http://schemas.openxmlformats.org/officeDocument/2006/relationships/slide" Target="../slides/slide526.xml"/><Relationship Id="rId1" Type="http://schemas.openxmlformats.org/officeDocument/2006/relationships/notesMaster" Target="../notesMasters/notesMaster1.xml"/></Relationships>
</file>

<file path=ppt/notesSlides/_rels/notesSlide415.xml.rels><?xml version="1.0" encoding="UTF-8" standalone="yes"?>
<Relationships xmlns="http://schemas.openxmlformats.org/package/2006/relationships"><Relationship Id="rId2" Type="http://schemas.openxmlformats.org/officeDocument/2006/relationships/slide" Target="../slides/slide531.xml"/><Relationship Id="rId1" Type="http://schemas.openxmlformats.org/officeDocument/2006/relationships/notesMaster" Target="../notesMasters/notesMaster1.xml"/></Relationships>
</file>

<file path=ppt/notesSlides/_rels/notesSlide416.xml.rels><?xml version="1.0" encoding="UTF-8" standalone="yes"?>
<Relationships xmlns="http://schemas.openxmlformats.org/package/2006/relationships"><Relationship Id="rId2" Type="http://schemas.openxmlformats.org/officeDocument/2006/relationships/slide" Target="../slides/slide533.xml"/><Relationship Id="rId1" Type="http://schemas.openxmlformats.org/officeDocument/2006/relationships/notesMaster" Target="../notesMasters/notesMaster1.xml"/></Relationships>
</file>

<file path=ppt/notesSlides/_rels/notesSlide417.xml.rels><?xml version="1.0" encoding="UTF-8" standalone="yes"?>
<Relationships xmlns="http://schemas.openxmlformats.org/package/2006/relationships"><Relationship Id="rId2" Type="http://schemas.openxmlformats.org/officeDocument/2006/relationships/slide" Target="../slides/slide535.xml"/><Relationship Id="rId1" Type="http://schemas.openxmlformats.org/officeDocument/2006/relationships/notesMaster" Target="../notesMasters/notesMaster1.xml"/></Relationships>
</file>

<file path=ppt/notesSlides/_rels/notesSlide418.xml.rels><?xml version="1.0" encoding="UTF-8" standalone="yes"?>
<Relationships xmlns="http://schemas.openxmlformats.org/package/2006/relationships"><Relationship Id="rId2" Type="http://schemas.openxmlformats.org/officeDocument/2006/relationships/slide" Target="../slides/slide537.xml"/><Relationship Id="rId1" Type="http://schemas.openxmlformats.org/officeDocument/2006/relationships/notesMaster" Target="../notesMasters/notesMaster1.xml"/></Relationships>
</file>

<file path=ppt/notesSlides/_rels/notesSlide419.xml.rels><?xml version="1.0" encoding="UTF-8" standalone="yes"?>
<Relationships xmlns="http://schemas.openxmlformats.org/package/2006/relationships"><Relationship Id="rId2" Type="http://schemas.openxmlformats.org/officeDocument/2006/relationships/slide" Target="../slides/slide539.xml"/><Relationship Id="rId1" Type="http://schemas.openxmlformats.org/officeDocument/2006/relationships/notesMaster" Target="../notesMasters/notesMaster1.xml"/></Relationships>
</file>

<file path=ppt/notesSlides/_rels/notesSlide42.xml.rels><?xml version="1.0" encoding="UTF-8" standalone="yes"?>
<Relationships xmlns="http://schemas.openxmlformats.org/package/2006/relationships"><Relationship Id="rId2" Type="http://schemas.openxmlformats.org/officeDocument/2006/relationships/slide" Target="../slides/slide63.xml"/><Relationship Id="rId1" Type="http://schemas.openxmlformats.org/officeDocument/2006/relationships/notesMaster" Target="../notesMasters/notesMaster1.xml"/></Relationships>
</file>

<file path=ppt/notesSlides/_rels/notesSlide420.xml.rels><?xml version="1.0" encoding="UTF-8" standalone="yes"?>
<Relationships xmlns="http://schemas.openxmlformats.org/package/2006/relationships"><Relationship Id="rId2" Type="http://schemas.openxmlformats.org/officeDocument/2006/relationships/slide" Target="../slides/slide540.xml"/><Relationship Id="rId1" Type="http://schemas.openxmlformats.org/officeDocument/2006/relationships/notesMaster" Target="../notesMasters/notesMaster1.xml"/></Relationships>
</file>

<file path=ppt/notesSlides/_rels/notesSlide421.xml.rels><?xml version="1.0" encoding="UTF-8" standalone="yes"?>
<Relationships xmlns="http://schemas.openxmlformats.org/package/2006/relationships"><Relationship Id="rId2" Type="http://schemas.openxmlformats.org/officeDocument/2006/relationships/slide" Target="../slides/slide542.xml"/><Relationship Id="rId1" Type="http://schemas.openxmlformats.org/officeDocument/2006/relationships/notesMaster" Target="../notesMasters/notesMaster1.xml"/></Relationships>
</file>

<file path=ppt/notesSlides/_rels/notesSlide43.xml.rels><?xml version="1.0" encoding="UTF-8" standalone="yes"?>
<Relationships xmlns="http://schemas.openxmlformats.org/package/2006/relationships"><Relationship Id="rId2" Type="http://schemas.openxmlformats.org/officeDocument/2006/relationships/slide" Target="../slides/slide65.xml"/><Relationship Id="rId1" Type="http://schemas.openxmlformats.org/officeDocument/2006/relationships/notesMaster" Target="../notesMasters/notesMaster1.xml"/></Relationships>
</file>

<file path=ppt/notesSlides/_rels/notesSlide44.xml.rels><?xml version="1.0" encoding="UTF-8" standalone="yes"?>
<Relationships xmlns="http://schemas.openxmlformats.org/package/2006/relationships"><Relationship Id="rId2" Type="http://schemas.openxmlformats.org/officeDocument/2006/relationships/slide" Target="../slides/slide66.xml"/><Relationship Id="rId1" Type="http://schemas.openxmlformats.org/officeDocument/2006/relationships/notesMaster" Target="../notesMasters/notesMaster1.xml"/></Relationships>
</file>

<file path=ppt/notesSlides/_rels/notesSlide45.xml.rels><?xml version="1.0" encoding="UTF-8" standalone="yes"?>
<Relationships xmlns="http://schemas.openxmlformats.org/package/2006/relationships"><Relationship Id="rId2" Type="http://schemas.openxmlformats.org/officeDocument/2006/relationships/slide" Target="../slides/slide71.xml"/><Relationship Id="rId1" Type="http://schemas.openxmlformats.org/officeDocument/2006/relationships/notesMaster" Target="../notesMasters/notesMaster1.xml"/></Relationships>
</file>

<file path=ppt/notesSlides/_rels/notesSlide46.xml.rels><?xml version="1.0" encoding="UTF-8" standalone="yes"?>
<Relationships xmlns="http://schemas.openxmlformats.org/package/2006/relationships"><Relationship Id="rId2" Type="http://schemas.openxmlformats.org/officeDocument/2006/relationships/slide" Target="../slides/slide72.xml"/><Relationship Id="rId1" Type="http://schemas.openxmlformats.org/officeDocument/2006/relationships/notesMaster" Target="../notesMasters/notesMaster1.xml"/></Relationships>
</file>

<file path=ppt/notesSlides/_rels/notesSlide47.xml.rels><?xml version="1.0" encoding="UTF-8" standalone="yes"?>
<Relationships xmlns="http://schemas.openxmlformats.org/package/2006/relationships"><Relationship Id="rId2" Type="http://schemas.openxmlformats.org/officeDocument/2006/relationships/slide" Target="../slides/slide73.xml"/><Relationship Id="rId1" Type="http://schemas.openxmlformats.org/officeDocument/2006/relationships/notesMaster" Target="../notesMasters/notesMaster1.xml"/></Relationships>
</file>

<file path=ppt/notesSlides/_rels/notesSlide48.xml.rels><?xml version="1.0" encoding="UTF-8" standalone="yes"?>
<Relationships xmlns="http://schemas.openxmlformats.org/package/2006/relationships"><Relationship Id="rId2" Type="http://schemas.openxmlformats.org/officeDocument/2006/relationships/slide" Target="../slides/slide74.xml"/><Relationship Id="rId1" Type="http://schemas.openxmlformats.org/officeDocument/2006/relationships/notesMaster" Target="../notesMasters/notesMaster1.xml"/></Relationships>
</file>

<file path=ppt/notesSlides/_rels/notesSlide49.xml.rels><?xml version="1.0" encoding="UTF-8" standalone="yes"?>
<Relationships xmlns="http://schemas.openxmlformats.org/package/2006/relationships"><Relationship Id="rId2" Type="http://schemas.openxmlformats.org/officeDocument/2006/relationships/slide" Target="../slides/slide75.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50.xml.rels><?xml version="1.0" encoding="UTF-8" standalone="yes"?>
<Relationships xmlns="http://schemas.openxmlformats.org/package/2006/relationships"><Relationship Id="rId2" Type="http://schemas.openxmlformats.org/officeDocument/2006/relationships/slide" Target="../slides/slide76.xml"/><Relationship Id="rId1" Type="http://schemas.openxmlformats.org/officeDocument/2006/relationships/notesMaster" Target="../notesMasters/notesMaster1.xml"/></Relationships>
</file>

<file path=ppt/notesSlides/_rels/notesSlide51.xml.rels><?xml version="1.0" encoding="UTF-8" standalone="yes"?>
<Relationships xmlns="http://schemas.openxmlformats.org/package/2006/relationships"><Relationship Id="rId2" Type="http://schemas.openxmlformats.org/officeDocument/2006/relationships/slide" Target="../slides/slide77.xml"/><Relationship Id="rId1" Type="http://schemas.openxmlformats.org/officeDocument/2006/relationships/notesMaster" Target="../notesMasters/notesMaster1.xml"/></Relationships>
</file>

<file path=ppt/notesSlides/_rels/notesSlide52.xml.rels><?xml version="1.0" encoding="UTF-8" standalone="yes"?>
<Relationships xmlns="http://schemas.openxmlformats.org/package/2006/relationships"><Relationship Id="rId2" Type="http://schemas.openxmlformats.org/officeDocument/2006/relationships/slide" Target="../slides/slide78.xml"/><Relationship Id="rId1" Type="http://schemas.openxmlformats.org/officeDocument/2006/relationships/notesMaster" Target="../notesMasters/notesMaster1.xml"/></Relationships>
</file>

<file path=ppt/notesSlides/_rels/notesSlide53.xml.rels><?xml version="1.0" encoding="UTF-8" standalone="yes"?>
<Relationships xmlns="http://schemas.openxmlformats.org/package/2006/relationships"><Relationship Id="rId2" Type="http://schemas.openxmlformats.org/officeDocument/2006/relationships/slide" Target="../slides/slide79.xml"/><Relationship Id="rId1" Type="http://schemas.openxmlformats.org/officeDocument/2006/relationships/notesMaster" Target="../notesMasters/notesMaster1.xml"/></Relationships>
</file>

<file path=ppt/notesSlides/_rels/notesSlide54.xml.rels><?xml version="1.0" encoding="UTF-8" standalone="yes"?>
<Relationships xmlns="http://schemas.openxmlformats.org/package/2006/relationships"><Relationship Id="rId2" Type="http://schemas.openxmlformats.org/officeDocument/2006/relationships/slide" Target="../slides/slide80.xml"/><Relationship Id="rId1" Type="http://schemas.openxmlformats.org/officeDocument/2006/relationships/notesMaster" Target="../notesMasters/notesMaster1.xml"/></Relationships>
</file>

<file path=ppt/notesSlides/_rels/notesSlide55.xml.rels><?xml version="1.0" encoding="UTF-8" standalone="yes"?>
<Relationships xmlns="http://schemas.openxmlformats.org/package/2006/relationships"><Relationship Id="rId2" Type="http://schemas.openxmlformats.org/officeDocument/2006/relationships/slide" Target="../slides/slide82.xml"/><Relationship Id="rId1" Type="http://schemas.openxmlformats.org/officeDocument/2006/relationships/notesMaster" Target="../notesMasters/notesMaster1.xml"/></Relationships>
</file>

<file path=ppt/notesSlides/_rels/notesSlide56.xml.rels><?xml version="1.0" encoding="UTF-8" standalone="yes"?>
<Relationships xmlns="http://schemas.openxmlformats.org/package/2006/relationships"><Relationship Id="rId2" Type="http://schemas.openxmlformats.org/officeDocument/2006/relationships/slide" Target="../slides/slide83.xml"/><Relationship Id="rId1" Type="http://schemas.openxmlformats.org/officeDocument/2006/relationships/notesMaster" Target="../notesMasters/notesMaster1.xml"/></Relationships>
</file>

<file path=ppt/notesSlides/_rels/notesSlide57.xml.rels><?xml version="1.0" encoding="UTF-8" standalone="yes"?>
<Relationships xmlns="http://schemas.openxmlformats.org/package/2006/relationships"><Relationship Id="rId2" Type="http://schemas.openxmlformats.org/officeDocument/2006/relationships/slide" Target="../slides/slide85.xml"/><Relationship Id="rId1" Type="http://schemas.openxmlformats.org/officeDocument/2006/relationships/notesMaster" Target="../notesMasters/notesMaster1.xml"/></Relationships>
</file>

<file path=ppt/notesSlides/_rels/notesSlide58.xml.rels><?xml version="1.0" encoding="UTF-8" standalone="yes"?>
<Relationships xmlns="http://schemas.openxmlformats.org/package/2006/relationships"><Relationship Id="rId2" Type="http://schemas.openxmlformats.org/officeDocument/2006/relationships/slide" Target="../slides/slide86.xml"/><Relationship Id="rId1" Type="http://schemas.openxmlformats.org/officeDocument/2006/relationships/notesMaster" Target="../notesMasters/notesMaster1.xml"/></Relationships>
</file>

<file path=ppt/notesSlides/_rels/notesSlide59.xml.rels><?xml version="1.0" encoding="UTF-8" standalone="yes"?>
<Relationships xmlns="http://schemas.openxmlformats.org/package/2006/relationships"><Relationship Id="rId2" Type="http://schemas.openxmlformats.org/officeDocument/2006/relationships/slide" Target="../slides/slide91.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60.xml.rels><?xml version="1.0" encoding="UTF-8" standalone="yes"?>
<Relationships xmlns="http://schemas.openxmlformats.org/package/2006/relationships"><Relationship Id="rId2" Type="http://schemas.openxmlformats.org/officeDocument/2006/relationships/slide" Target="../slides/slide92.xml"/><Relationship Id="rId1" Type="http://schemas.openxmlformats.org/officeDocument/2006/relationships/notesMaster" Target="../notesMasters/notesMaster1.xml"/></Relationships>
</file>

<file path=ppt/notesSlides/_rels/notesSlide61.xml.rels><?xml version="1.0" encoding="UTF-8" standalone="yes"?>
<Relationships xmlns="http://schemas.openxmlformats.org/package/2006/relationships"><Relationship Id="rId2" Type="http://schemas.openxmlformats.org/officeDocument/2006/relationships/slide" Target="../slides/slide93.xml"/><Relationship Id="rId1" Type="http://schemas.openxmlformats.org/officeDocument/2006/relationships/notesMaster" Target="../notesMasters/notesMaster1.xml"/></Relationships>
</file>

<file path=ppt/notesSlides/_rels/notesSlide62.xml.rels><?xml version="1.0" encoding="UTF-8" standalone="yes"?>
<Relationships xmlns="http://schemas.openxmlformats.org/package/2006/relationships"><Relationship Id="rId2" Type="http://schemas.openxmlformats.org/officeDocument/2006/relationships/slide" Target="../slides/slide94.xml"/><Relationship Id="rId1" Type="http://schemas.openxmlformats.org/officeDocument/2006/relationships/notesMaster" Target="../notesMasters/notesMaster1.xml"/></Relationships>
</file>

<file path=ppt/notesSlides/_rels/notesSlide63.xml.rels><?xml version="1.0" encoding="UTF-8" standalone="yes"?>
<Relationships xmlns="http://schemas.openxmlformats.org/package/2006/relationships"><Relationship Id="rId2" Type="http://schemas.openxmlformats.org/officeDocument/2006/relationships/slide" Target="../slides/slide95.xml"/><Relationship Id="rId1" Type="http://schemas.openxmlformats.org/officeDocument/2006/relationships/notesMaster" Target="../notesMasters/notesMaster1.xml"/></Relationships>
</file>

<file path=ppt/notesSlides/_rels/notesSlide64.xml.rels><?xml version="1.0" encoding="UTF-8" standalone="yes"?>
<Relationships xmlns="http://schemas.openxmlformats.org/package/2006/relationships"><Relationship Id="rId2" Type="http://schemas.openxmlformats.org/officeDocument/2006/relationships/slide" Target="../slides/slide96.xml"/><Relationship Id="rId1" Type="http://schemas.openxmlformats.org/officeDocument/2006/relationships/notesMaster" Target="../notesMasters/notesMaster1.xml"/></Relationships>
</file>

<file path=ppt/notesSlides/_rels/notesSlide65.xml.rels><?xml version="1.0" encoding="UTF-8" standalone="yes"?>
<Relationships xmlns="http://schemas.openxmlformats.org/package/2006/relationships"><Relationship Id="rId2" Type="http://schemas.openxmlformats.org/officeDocument/2006/relationships/slide" Target="../slides/slide97.xml"/><Relationship Id="rId1" Type="http://schemas.openxmlformats.org/officeDocument/2006/relationships/notesMaster" Target="../notesMasters/notesMaster1.xml"/></Relationships>
</file>

<file path=ppt/notesSlides/_rels/notesSlide66.xml.rels><?xml version="1.0" encoding="UTF-8" standalone="yes"?>
<Relationships xmlns="http://schemas.openxmlformats.org/package/2006/relationships"><Relationship Id="rId2" Type="http://schemas.openxmlformats.org/officeDocument/2006/relationships/slide" Target="../slides/slide98.xml"/><Relationship Id="rId1" Type="http://schemas.openxmlformats.org/officeDocument/2006/relationships/notesMaster" Target="../notesMasters/notesMaster1.xml"/></Relationships>
</file>

<file path=ppt/notesSlides/_rels/notesSlide67.xml.rels><?xml version="1.0" encoding="UTF-8" standalone="yes"?>
<Relationships xmlns="http://schemas.openxmlformats.org/package/2006/relationships"><Relationship Id="rId2" Type="http://schemas.openxmlformats.org/officeDocument/2006/relationships/slide" Target="../slides/slide99.xml"/><Relationship Id="rId1" Type="http://schemas.openxmlformats.org/officeDocument/2006/relationships/notesMaster" Target="../notesMasters/notesMaster1.xml"/></Relationships>
</file>

<file path=ppt/notesSlides/_rels/notesSlide68.xml.rels><?xml version="1.0" encoding="UTF-8" standalone="yes"?>
<Relationships xmlns="http://schemas.openxmlformats.org/package/2006/relationships"><Relationship Id="rId2" Type="http://schemas.openxmlformats.org/officeDocument/2006/relationships/slide" Target="../slides/slide100.xml"/><Relationship Id="rId1" Type="http://schemas.openxmlformats.org/officeDocument/2006/relationships/notesMaster" Target="../notesMasters/notesMaster1.xml"/></Relationships>
</file>

<file path=ppt/notesSlides/_rels/notesSlide69.xml.rels><?xml version="1.0" encoding="UTF-8" standalone="yes"?>
<Relationships xmlns="http://schemas.openxmlformats.org/package/2006/relationships"><Relationship Id="rId2" Type="http://schemas.openxmlformats.org/officeDocument/2006/relationships/slide" Target="../slides/slide102.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70.xml.rels><?xml version="1.0" encoding="UTF-8" standalone="yes"?>
<Relationships xmlns="http://schemas.openxmlformats.org/package/2006/relationships"><Relationship Id="rId2" Type="http://schemas.openxmlformats.org/officeDocument/2006/relationships/slide" Target="../slides/slide103.xml"/><Relationship Id="rId1" Type="http://schemas.openxmlformats.org/officeDocument/2006/relationships/notesMaster" Target="../notesMasters/notesMaster1.xml"/></Relationships>
</file>

<file path=ppt/notesSlides/_rels/notesSlide71.xml.rels><?xml version="1.0" encoding="UTF-8" standalone="yes"?>
<Relationships xmlns="http://schemas.openxmlformats.org/package/2006/relationships"><Relationship Id="rId2" Type="http://schemas.openxmlformats.org/officeDocument/2006/relationships/slide" Target="../slides/slide104.xml"/><Relationship Id="rId1" Type="http://schemas.openxmlformats.org/officeDocument/2006/relationships/notesMaster" Target="../notesMasters/notesMaster1.xml"/></Relationships>
</file>

<file path=ppt/notesSlides/_rels/notesSlide72.xml.rels><?xml version="1.0" encoding="UTF-8" standalone="yes"?>
<Relationships xmlns="http://schemas.openxmlformats.org/package/2006/relationships"><Relationship Id="rId2" Type="http://schemas.openxmlformats.org/officeDocument/2006/relationships/slide" Target="../slides/slide105.xml"/><Relationship Id="rId1" Type="http://schemas.openxmlformats.org/officeDocument/2006/relationships/notesMaster" Target="../notesMasters/notesMaster1.xml"/></Relationships>
</file>

<file path=ppt/notesSlides/_rels/notesSlide73.xml.rels><?xml version="1.0" encoding="UTF-8" standalone="yes"?>
<Relationships xmlns="http://schemas.openxmlformats.org/package/2006/relationships"><Relationship Id="rId2" Type="http://schemas.openxmlformats.org/officeDocument/2006/relationships/slide" Target="../slides/slide106.xml"/><Relationship Id="rId1" Type="http://schemas.openxmlformats.org/officeDocument/2006/relationships/notesMaster" Target="../notesMasters/notesMaster1.xml"/></Relationships>
</file>

<file path=ppt/notesSlides/_rels/notesSlide74.xml.rels><?xml version="1.0" encoding="UTF-8" standalone="yes"?>
<Relationships xmlns="http://schemas.openxmlformats.org/package/2006/relationships"><Relationship Id="rId2" Type="http://schemas.openxmlformats.org/officeDocument/2006/relationships/slide" Target="../slides/slide107.xml"/><Relationship Id="rId1" Type="http://schemas.openxmlformats.org/officeDocument/2006/relationships/notesMaster" Target="../notesMasters/notesMaster1.xml"/></Relationships>
</file>

<file path=ppt/notesSlides/_rels/notesSlide75.xml.rels><?xml version="1.0" encoding="UTF-8" standalone="yes"?>
<Relationships xmlns="http://schemas.openxmlformats.org/package/2006/relationships"><Relationship Id="rId2" Type="http://schemas.openxmlformats.org/officeDocument/2006/relationships/slide" Target="../slides/slide108.xml"/><Relationship Id="rId1" Type="http://schemas.openxmlformats.org/officeDocument/2006/relationships/notesMaster" Target="../notesMasters/notesMaster1.xml"/></Relationships>
</file>

<file path=ppt/notesSlides/_rels/notesSlide76.xml.rels><?xml version="1.0" encoding="UTF-8" standalone="yes"?>
<Relationships xmlns="http://schemas.openxmlformats.org/package/2006/relationships"><Relationship Id="rId2" Type="http://schemas.openxmlformats.org/officeDocument/2006/relationships/slide" Target="../slides/slide109.xml"/><Relationship Id="rId1" Type="http://schemas.openxmlformats.org/officeDocument/2006/relationships/notesMaster" Target="../notesMasters/notesMaster1.xml"/></Relationships>
</file>

<file path=ppt/notesSlides/_rels/notesSlide77.xml.rels><?xml version="1.0" encoding="UTF-8" standalone="yes"?>
<Relationships xmlns="http://schemas.openxmlformats.org/package/2006/relationships"><Relationship Id="rId2" Type="http://schemas.openxmlformats.org/officeDocument/2006/relationships/slide" Target="../slides/slide110.xml"/><Relationship Id="rId1" Type="http://schemas.openxmlformats.org/officeDocument/2006/relationships/notesMaster" Target="../notesMasters/notesMaster1.xml"/></Relationships>
</file>

<file path=ppt/notesSlides/_rels/notesSlide78.xml.rels><?xml version="1.0" encoding="UTF-8" standalone="yes"?>
<Relationships xmlns="http://schemas.openxmlformats.org/package/2006/relationships"><Relationship Id="rId2" Type="http://schemas.openxmlformats.org/officeDocument/2006/relationships/slide" Target="../slides/slide111.xml"/><Relationship Id="rId1" Type="http://schemas.openxmlformats.org/officeDocument/2006/relationships/notesMaster" Target="../notesMasters/notesMaster1.xml"/></Relationships>
</file>

<file path=ppt/notesSlides/_rels/notesSlide79.xml.rels><?xml version="1.0" encoding="UTF-8" standalone="yes"?>
<Relationships xmlns="http://schemas.openxmlformats.org/package/2006/relationships"><Relationship Id="rId2" Type="http://schemas.openxmlformats.org/officeDocument/2006/relationships/slide" Target="../slides/slide112.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80.xml.rels><?xml version="1.0" encoding="UTF-8" standalone="yes"?>
<Relationships xmlns="http://schemas.openxmlformats.org/package/2006/relationships"><Relationship Id="rId2" Type="http://schemas.openxmlformats.org/officeDocument/2006/relationships/slide" Target="../slides/slide113.xml"/><Relationship Id="rId1" Type="http://schemas.openxmlformats.org/officeDocument/2006/relationships/notesMaster" Target="../notesMasters/notesMaster1.xml"/></Relationships>
</file>

<file path=ppt/notesSlides/_rels/notesSlide81.xml.rels><?xml version="1.0" encoding="UTF-8" standalone="yes"?>
<Relationships xmlns="http://schemas.openxmlformats.org/package/2006/relationships"><Relationship Id="rId2" Type="http://schemas.openxmlformats.org/officeDocument/2006/relationships/slide" Target="../slides/slide114.xml"/><Relationship Id="rId1" Type="http://schemas.openxmlformats.org/officeDocument/2006/relationships/notesMaster" Target="../notesMasters/notesMaster1.xml"/></Relationships>
</file>

<file path=ppt/notesSlides/_rels/notesSlide82.xml.rels><?xml version="1.0" encoding="UTF-8" standalone="yes"?>
<Relationships xmlns="http://schemas.openxmlformats.org/package/2006/relationships"><Relationship Id="rId2" Type="http://schemas.openxmlformats.org/officeDocument/2006/relationships/slide" Target="../slides/slide115.xml"/><Relationship Id="rId1" Type="http://schemas.openxmlformats.org/officeDocument/2006/relationships/notesMaster" Target="../notesMasters/notesMaster1.xml"/></Relationships>
</file>

<file path=ppt/notesSlides/_rels/notesSlide83.xml.rels><?xml version="1.0" encoding="UTF-8" standalone="yes"?>
<Relationships xmlns="http://schemas.openxmlformats.org/package/2006/relationships"><Relationship Id="rId2" Type="http://schemas.openxmlformats.org/officeDocument/2006/relationships/slide" Target="../slides/slide116.xml"/><Relationship Id="rId1" Type="http://schemas.openxmlformats.org/officeDocument/2006/relationships/notesMaster" Target="../notesMasters/notesMaster1.xml"/></Relationships>
</file>

<file path=ppt/notesSlides/_rels/notesSlide84.xml.rels><?xml version="1.0" encoding="UTF-8" standalone="yes"?>
<Relationships xmlns="http://schemas.openxmlformats.org/package/2006/relationships"><Relationship Id="rId2" Type="http://schemas.openxmlformats.org/officeDocument/2006/relationships/slide" Target="../slides/slide117.xml"/><Relationship Id="rId1" Type="http://schemas.openxmlformats.org/officeDocument/2006/relationships/notesMaster" Target="../notesMasters/notesMaster1.xml"/></Relationships>
</file>

<file path=ppt/notesSlides/_rels/notesSlide85.xml.rels><?xml version="1.0" encoding="UTF-8" standalone="yes"?>
<Relationships xmlns="http://schemas.openxmlformats.org/package/2006/relationships"><Relationship Id="rId2" Type="http://schemas.openxmlformats.org/officeDocument/2006/relationships/slide" Target="../slides/slide118.xml"/><Relationship Id="rId1" Type="http://schemas.openxmlformats.org/officeDocument/2006/relationships/notesMaster" Target="../notesMasters/notesMaster1.xml"/></Relationships>
</file>

<file path=ppt/notesSlides/_rels/notesSlide86.xml.rels><?xml version="1.0" encoding="UTF-8" standalone="yes"?>
<Relationships xmlns="http://schemas.openxmlformats.org/package/2006/relationships"><Relationship Id="rId2" Type="http://schemas.openxmlformats.org/officeDocument/2006/relationships/slide" Target="../slides/slide119.xml"/><Relationship Id="rId1" Type="http://schemas.openxmlformats.org/officeDocument/2006/relationships/notesMaster" Target="../notesMasters/notesMaster1.xml"/></Relationships>
</file>

<file path=ppt/notesSlides/_rels/notesSlide87.xml.rels><?xml version="1.0" encoding="UTF-8" standalone="yes"?>
<Relationships xmlns="http://schemas.openxmlformats.org/package/2006/relationships"><Relationship Id="rId2" Type="http://schemas.openxmlformats.org/officeDocument/2006/relationships/slide" Target="../slides/slide120.xml"/><Relationship Id="rId1" Type="http://schemas.openxmlformats.org/officeDocument/2006/relationships/notesMaster" Target="../notesMasters/notesMaster1.xml"/></Relationships>
</file>

<file path=ppt/notesSlides/_rels/notesSlide88.xml.rels><?xml version="1.0" encoding="UTF-8" standalone="yes"?>
<Relationships xmlns="http://schemas.openxmlformats.org/package/2006/relationships"><Relationship Id="rId2" Type="http://schemas.openxmlformats.org/officeDocument/2006/relationships/slide" Target="../slides/slide122.xml"/><Relationship Id="rId1" Type="http://schemas.openxmlformats.org/officeDocument/2006/relationships/notesMaster" Target="../notesMasters/notesMaster1.xml"/></Relationships>
</file>

<file path=ppt/notesSlides/_rels/notesSlide89.xml.rels><?xml version="1.0" encoding="UTF-8" standalone="yes"?>
<Relationships xmlns="http://schemas.openxmlformats.org/package/2006/relationships"><Relationship Id="rId2" Type="http://schemas.openxmlformats.org/officeDocument/2006/relationships/slide" Target="../slides/slide123.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_rels/notesSlide90.xml.rels><?xml version="1.0" encoding="UTF-8" standalone="yes"?>
<Relationships xmlns="http://schemas.openxmlformats.org/package/2006/relationships"><Relationship Id="rId2" Type="http://schemas.openxmlformats.org/officeDocument/2006/relationships/slide" Target="../slides/slide124.xml"/><Relationship Id="rId1" Type="http://schemas.openxmlformats.org/officeDocument/2006/relationships/notesMaster" Target="../notesMasters/notesMaster1.xml"/></Relationships>
</file>

<file path=ppt/notesSlides/_rels/notesSlide91.xml.rels><?xml version="1.0" encoding="UTF-8" standalone="yes"?>
<Relationships xmlns="http://schemas.openxmlformats.org/package/2006/relationships"><Relationship Id="rId2" Type="http://schemas.openxmlformats.org/officeDocument/2006/relationships/slide" Target="../slides/slide125.xml"/><Relationship Id="rId1" Type="http://schemas.openxmlformats.org/officeDocument/2006/relationships/notesMaster" Target="../notesMasters/notesMaster1.xml"/></Relationships>
</file>

<file path=ppt/notesSlides/_rels/notesSlide92.xml.rels><?xml version="1.0" encoding="UTF-8" standalone="yes"?>
<Relationships xmlns="http://schemas.openxmlformats.org/package/2006/relationships"><Relationship Id="rId2" Type="http://schemas.openxmlformats.org/officeDocument/2006/relationships/slide" Target="../slides/slide126.xml"/><Relationship Id="rId1" Type="http://schemas.openxmlformats.org/officeDocument/2006/relationships/notesMaster" Target="../notesMasters/notesMaster1.xml"/></Relationships>
</file>

<file path=ppt/notesSlides/_rels/notesSlide93.xml.rels><?xml version="1.0" encoding="UTF-8" standalone="yes"?>
<Relationships xmlns="http://schemas.openxmlformats.org/package/2006/relationships"><Relationship Id="rId2" Type="http://schemas.openxmlformats.org/officeDocument/2006/relationships/slide" Target="../slides/slide127.xml"/><Relationship Id="rId1" Type="http://schemas.openxmlformats.org/officeDocument/2006/relationships/notesMaster" Target="../notesMasters/notesMaster1.xml"/></Relationships>
</file>

<file path=ppt/notesSlides/_rels/notesSlide94.xml.rels><?xml version="1.0" encoding="UTF-8" standalone="yes"?>
<Relationships xmlns="http://schemas.openxmlformats.org/package/2006/relationships"><Relationship Id="rId2" Type="http://schemas.openxmlformats.org/officeDocument/2006/relationships/slide" Target="../slides/slide128.xml"/><Relationship Id="rId1" Type="http://schemas.openxmlformats.org/officeDocument/2006/relationships/notesMaster" Target="../notesMasters/notesMaster1.xml"/></Relationships>
</file>

<file path=ppt/notesSlides/_rels/notesSlide95.xml.rels><?xml version="1.0" encoding="UTF-8" standalone="yes"?>
<Relationships xmlns="http://schemas.openxmlformats.org/package/2006/relationships"><Relationship Id="rId2" Type="http://schemas.openxmlformats.org/officeDocument/2006/relationships/slide" Target="../slides/slide129.xml"/><Relationship Id="rId1" Type="http://schemas.openxmlformats.org/officeDocument/2006/relationships/notesMaster" Target="../notesMasters/notesMaster1.xml"/></Relationships>
</file>

<file path=ppt/notesSlides/_rels/notesSlide96.xml.rels><?xml version="1.0" encoding="UTF-8" standalone="yes"?>
<Relationships xmlns="http://schemas.openxmlformats.org/package/2006/relationships"><Relationship Id="rId2" Type="http://schemas.openxmlformats.org/officeDocument/2006/relationships/slide" Target="../slides/slide130.xml"/><Relationship Id="rId1" Type="http://schemas.openxmlformats.org/officeDocument/2006/relationships/notesMaster" Target="../notesMasters/notesMaster1.xml"/></Relationships>
</file>

<file path=ppt/notesSlides/_rels/notesSlide97.xml.rels><?xml version="1.0" encoding="UTF-8" standalone="yes"?>
<Relationships xmlns="http://schemas.openxmlformats.org/package/2006/relationships"><Relationship Id="rId2" Type="http://schemas.openxmlformats.org/officeDocument/2006/relationships/slide" Target="../slides/slide131.xml"/><Relationship Id="rId1" Type="http://schemas.openxmlformats.org/officeDocument/2006/relationships/notesMaster" Target="../notesMasters/notesMaster1.xml"/></Relationships>
</file>

<file path=ppt/notesSlides/_rels/notesSlide98.xml.rels><?xml version="1.0" encoding="UTF-8" standalone="yes"?>
<Relationships xmlns="http://schemas.openxmlformats.org/package/2006/relationships"><Relationship Id="rId2" Type="http://schemas.openxmlformats.org/officeDocument/2006/relationships/slide" Target="../slides/slide132.xml"/><Relationship Id="rId1" Type="http://schemas.openxmlformats.org/officeDocument/2006/relationships/notesMaster" Target="../notesMasters/notesMaster1.xml"/></Relationships>
</file>

<file path=ppt/notesSlides/_rels/notesSlide99.xml.rels><?xml version="1.0" encoding="UTF-8" standalone="yes"?>
<Relationships xmlns="http://schemas.openxmlformats.org/package/2006/relationships"><Relationship Id="rId2" Type="http://schemas.openxmlformats.org/officeDocument/2006/relationships/slide" Target="../slides/slide13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4B3458A-BDEA-2648-9A1B-AEB190E60858}"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1</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28652225"/>
      </p:ext>
    </p:extLst>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F371F489-9317-2742-8EE6-9975ED4BAE9F}"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10</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637694009"/>
      </p:ext>
    </p:extLst>
  </p:cSld>
  <p:clrMapOvr>
    <a:masterClrMapping/>
  </p:clrMapOvr>
</p:notes>
</file>

<file path=ppt/notesSlides/notesSlide1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C287EAD0-E5BF-214B-A921-D0A237D8D092}"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sym typeface="Times New Roman"/>
              </a:rPr>
              <a:pPr marL="0" marR="0" lvl="0" indent="0" algn="r" defTabSz="457200" rtl="0" eaLnBrk="1" fontAlgn="auto" latinLnBrk="0" hangingPunct="1">
                <a:lnSpc>
                  <a:spcPct val="100000"/>
                </a:lnSpc>
                <a:spcBef>
                  <a:spcPts val="0"/>
                </a:spcBef>
                <a:spcAft>
                  <a:spcPts val="0"/>
                </a:spcAft>
                <a:buClrTx/>
                <a:buSzTx/>
                <a:buFontTx/>
                <a:buNone/>
                <a:tabLst/>
                <a:defRPr/>
              </a:pPr>
              <a:t>134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sym typeface="Times New Roman"/>
            </a:endParaRPr>
          </a:p>
        </p:txBody>
      </p:sp>
      <p:sp>
        <p:nvSpPr>
          <p:cNvPr id="101378" name="Rectangle 1026"/>
          <p:cNvSpPr>
            <a:spLocks noGrp="1" noRot="1" noChangeAspect="1" noChangeArrowheads="1"/>
          </p:cNvSpPr>
          <p:nvPr>
            <p:ph type="sldImg"/>
          </p:nvPr>
        </p:nvSpPr>
        <p:spPr>
          <a:solidFill>
            <a:srgbClr val="FFFFFF"/>
          </a:solidFill>
          <a:ln/>
        </p:spPr>
      </p:sp>
      <p:sp>
        <p:nvSpPr>
          <p:cNvPr id="101379" name="Rectangle 1027"/>
          <p:cNvSpPr>
            <a:spLocks noGrp="1" noChangeArrowheads="1"/>
          </p:cNvSpPr>
          <p:nvPr>
            <p:ph type="body" idx="1"/>
          </p:nvPr>
        </p:nvSpPr>
        <p:spPr>
          <a:solidFill>
            <a:srgbClr val="FFFFFF"/>
          </a:solidFill>
          <a:ln>
            <a:solidFill>
              <a:srgbClr val="000000"/>
            </a:solidFill>
          </a:ln>
        </p:spPr>
        <p:txBody>
          <a:bodyPr/>
          <a:lstStyle/>
          <a:p>
            <a:r>
              <a:rPr lang="en-US" dirty="0">
                <a:latin typeface="Arial" panose="020B0604020202020204" pitchFamily="34" charset="0"/>
                <a:cs typeface="Arial" panose="020B0604020202020204" pitchFamily="34" charset="0"/>
              </a:rPr>
              <a:t>We are all too keenly aware of a herd mentality in our world. It seems that the blind keep leading the blind—insisting that we slavishly follow. </a:t>
            </a:r>
          </a:p>
          <a:p>
            <a:r>
              <a:rPr lang="en-US" dirty="0">
                <a:latin typeface="Arial" panose="020B0604020202020204" pitchFamily="34" charset="0"/>
                <a:cs typeface="Arial" panose="020B0604020202020204" pitchFamily="34" charset="0"/>
              </a:rPr>
              <a:t>Recently, the governor of Virginia publicly argued for infanticide—and millions supported him!</a:t>
            </a:r>
          </a:p>
          <a:p>
            <a:r>
              <a:rPr lang="en-US" dirty="0">
                <a:latin typeface="Arial" panose="020B0604020202020204" pitchFamily="34" charset="0"/>
                <a:cs typeface="Arial" panose="020B0604020202020204" pitchFamily="34" charset="0"/>
              </a:rPr>
              <a:t>Then pictures arose of his racism while in medical school, so then politicians of his own party called for his resignation!</a:t>
            </a:r>
          </a:p>
          <a:p>
            <a:r>
              <a:rPr lang="en-US" dirty="0">
                <a:latin typeface="Arial" panose="020B0604020202020204" pitchFamily="34" charset="0"/>
                <a:cs typeface="Arial" panose="020B0604020202020204" pitchFamily="34" charset="0"/>
              </a:rPr>
              <a:t>Since when is prejudice worse than killing babies right after birth?</a:t>
            </a:r>
          </a:p>
        </p:txBody>
      </p:sp>
    </p:spTree>
    <p:extLst>
      <p:ext uri="{BB962C8B-B14F-4D97-AF65-F5344CB8AC3E}">
        <p14:creationId xmlns:p14="http://schemas.microsoft.com/office/powerpoint/2010/main" val="1069115049"/>
      </p:ext>
    </p:extLst>
  </p:cSld>
  <p:clrMapOvr>
    <a:masterClrMapping/>
  </p:clrMapOvr>
</p:notes>
</file>

<file path=ppt/notesSlides/notesSlide1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sym typeface="Times New Roman"/>
              </a:rPr>
              <a:pPr marL="0" marR="0" lvl="0" indent="0" algn="r" defTabSz="457200" rtl="0" eaLnBrk="1" fontAlgn="auto" latinLnBrk="0" hangingPunct="1">
                <a:lnSpc>
                  <a:spcPct val="100000"/>
                </a:lnSpc>
                <a:spcBef>
                  <a:spcPts val="0"/>
                </a:spcBef>
                <a:spcAft>
                  <a:spcPts val="0"/>
                </a:spcAft>
                <a:buClrTx/>
                <a:buSzTx/>
                <a:buFontTx/>
                <a:buNone/>
                <a:tabLst/>
                <a:defRPr/>
              </a:pPr>
              <a:t>135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sym typeface="Times New Roman"/>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r>
              <a:rPr lang="en-US" sz="1200" dirty="0">
                <a:effectLst/>
                <a:latin typeface="Arial" panose="020B0604020202020204" pitchFamily="34" charset="0"/>
                <a:ea typeface="Times New Roman" panose="02020603050405020304" pitchFamily="18" charset="0"/>
                <a:cs typeface="Arial" panose="020B0604020202020204" pitchFamily="34" charset="0"/>
              </a:rPr>
              <a:t>How should we be </a:t>
            </a:r>
            <a:r>
              <a:rPr lang="en-US" sz="1200" u="sng" dirty="0">
                <a:effectLst/>
                <a:latin typeface="Arial" panose="020B0604020202020204" pitchFamily="34" charset="0"/>
                <a:ea typeface="Times New Roman" panose="02020603050405020304" pitchFamily="18" charset="0"/>
                <a:cs typeface="Arial" panose="020B0604020202020204" pitchFamily="34" charset="0"/>
              </a:rPr>
              <a:t>different</a:t>
            </a:r>
            <a:r>
              <a:rPr lang="en-US" sz="1200" dirty="0">
                <a:effectLst/>
                <a:latin typeface="Arial" panose="020B0604020202020204" pitchFamily="34" charset="0"/>
                <a:ea typeface="Times New Roman" panose="02020603050405020304" pitchFamily="18" charset="0"/>
                <a:cs typeface="Arial" panose="020B0604020202020204" pitchFamily="34" charset="0"/>
              </a:rPr>
              <a:t> from unbelievers? </a:t>
            </a:r>
          </a:p>
          <a:p>
            <a:pPr marL="0" marR="0" indent="0" algn="l" defTabSz="914400" rtl="0" eaLnBrk="0" fontAlgn="base" latinLnBrk="0" hangingPunct="0">
              <a:lnSpc>
                <a:spcPct val="100000"/>
              </a:lnSpc>
              <a:spcBef>
                <a:spcPct val="30000"/>
              </a:spcBef>
              <a:spcAft>
                <a:spcPct val="0"/>
              </a:spcAft>
              <a:buClrTx/>
              <a:buSzTx/>
              <a:buFontTx/>
              <a:buNone/>
              <a:tabLst/>
              <a:defRPr/>
            </a:pPr>
            <a:r>
              <a:rPr lang="en-US" sz="1200" dirty="0">
                <a:effectLst/>
                <a:latin typeface="Arial" panose="020B0604020202020204" pitchFamily="34" charset="0"/>
                <a:ea typeface="Times New Roman" panose="02020603050405020304" pitchFamily="18" charset="0"/>
                <a:cs typeface="Arial" panose="020B0604020202020204" pitchFamily="34" charset="0"/>
              </a:rPr>
              <a:t>What are some of the ways that God wants your life to escape the herd mentality? </a:t>
            </a:r>
          </a:p>
          <a:p>
            <a:pPr marL="0" marR="0" indent="0" algn="l" defTabSz="914400" rtl="0" eaLnBrk="0" fontAlgn="base" latinLnBrk="0" hangingPunct="0">
              <a:lnSpc>
                <a:spcPct val="100000"/>
              </a:lnSpc>
              <a:spcBef>
                <a:spcPct val="30000"/>
              </a:spcBef>
              <a:spcAft>
                <a:spcPct val="0"/>
              </a:spcAft>
              <a:buClrTx/>
              <a:buSzTx/>
              <a:buFontTx/>
              <a:buNone/>
              <a:tabLst/>
              <a:defRPr/>
            </a:pPr>
            <a:r>
              <a:rPr lang="en-US" sz="1200" dirty="0">
                <a:effectLst/>
                <a:latin typeface="Arial" panose="020B0604020202020204" pitchFamily="34" charset="0"/>
                <a:ea typeface="Times New Roman" panose="02020603050405020304" pitchFamily="18" charset="0"/>
                <a:cs typeface="Arial" panose="020B0604020202020204" pitchFamily="34" charset="0"/>
              </a:rPr>
              <a:t>How does Jesus desire you to rise above the fray?</a:t>
            </a:r>
            <a:r>
              <a:rPr lang="en-SG" dirty="0">
                <a:effectLst/>
                <a:latin typeface="Arial" panose="020B0604020202020204" pitchFamily="34" charset="0"/>
                <a:cs typeface="Arial" panose="020B0604020202020204" pitchFamily="34" charset="0"/>
              </a:rPr>
              <a:t> </a:t>
            </a:r>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992648196"/>
      </p:ext>
    </p:extLst>
  </p:cSld>
  <p:clrMapOvr>
    <a:masterClrMapping/>
  </p:clrMapOvr>
</p:notes>
</file>

<file path=ppt/notesSlides/notesSlide1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51" name="Shape 11251"/>
          <p:cNvSpPr>
            <a:spLocks noGrp="1" noRot="1" noChangeAspect="1"/>
          </p:cNvSpPr>
          <p:nvPr>
            <p:ph type="sldImg"/>
          </p:nvPr>
        </p:nvSpPr>
        <p:spPr>
          <a:prstGeom prst="rect">
            <a:avLst/>
          </a:prstGeom>
        </p:spPr>
        <p:txBody>
          <a:bodyPr/>
          <a:lstStyle/>
          <a:p>
            <a:endParaRPr/>
          </a:p>
        </p:txBody>
      </p:sp>
      <p:sp>
        <p:nvSpPr>
          <p:cNvPr id="11252" name="Shape 11252"/>
          <p:cNvSpPr>
            <a:spLocks noGrp="1"/>
          </p:cNvSpPr>
          <p:nvPr>
            <p:ph type="body" sz="quarter" idx="1"/>
          </p:nvPr>
        </p:nvSpPr>
        <p:spPr>
          <a:prstGeom prst="rect">
            <a:avLst/>
          </a:prstGeom>
        </p:spPr>
        <p:txBody>
          <a:bodyPr/>
          <a:lstStyle>
            <a:lvl1pPr>
              <a:defRPr>
                <a:latin typeface="Arial"/>
                <a:ea typeface="Arial"/>
                <a:cs typeface="Arial"/>
                <a:sym typeface="Arial"/>
              </a:defRPr>
            </a:lvl1pPr>
          </a:lstStyle>
          <a:p>
            <a:pPr eaLnBrk="1" hangingPunct="1"/>
            <a:r>
              <a:rPr lang="en-US" dirty="0">
                <a:latin typeface="Arial" charset="0"/>
                <a:ea typeface="ＭＳ Ｐゴシック" charset="0"/>
                <a:cs typeface="ＭＳ Ｐゴシック" charset="0"/>
              </a:rPr>
              <a:t>The route from Italy long required the treacherous sailing around the Corinthian Peninsula in order to arrive</a:t>
            </a:r>
            <a:r>
              <a:rPr lang="en-US" baseline="0" dirty="0">
                <a:latin typeface="Arial" charset="0"/>
                <a:ea typeface="ＭＳ Ｐゴシック" charset="0"/>
                <a:cs typeface="ＭＳ Ｐゴシック" charset="0"/>
              </a:rPr>
              <a:t> in the Aegean area to reach the heartland of Greek culture and trade.</a:t>
            </a:r>
            <a:endParaRPr lang="en-US" dirty="0">
              <a:latin typeface="Arial" charset="0"/>
              <a:ea typeface="ＭＳ Ｐゴシック" charset="0"/>
              <a:cs typeface="ＭＳ Ｐゴシック" charset="0"/>
            </a:endParaRPr>
          </a:p>
        </p:txBody>
      </p:sp>
    </p:spTree>
  </p:cSld>
  <p:clrMapOvr>
    <a:masterClrMapping/>
  </p:clrMapOvr>
</p:notes>
</file>

<file path=ppt/notesSlides/notesSlide1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79" name="Shape 11279"/>
          <p:cNvSpPr>
            <a:spLocks noGrp="1" noRot="1" noChangeAspect="1"/>
          </p:cNvSpPr>
          <p:nvPr>
            <p:ph type="sldImg"/>
          </p:nvPr>
        </p:nvSpPr>
        <p:spPr>
          <a:prstGeom prst="rect">
            <a:avLst/>
          </a:prstGeom>
        </p:spPr>
        <p:txBody>
          <a:bodyPr/>
          <a:lstStyle/>
          <a:p>
            <a:endParaRPr/>
          </a:p>
        </p:txBody>
      </p:sp>
      <p:sp>
        <p:nvSpPr>
          <p:cNvPr id="11280" name="Shape 11280"/>
          <p:cNvSpPr>
            <a:spLocks noGrp="1"/>
          </p:cNvSpPr>
          <p:nvPr>
            <p:ph type="body" sz="quarter" idx="1"/>
          </p:nvPr>
        </p:nvSpPr>
        <p:spPr>
          <a:prstGeom prst="rect">
            <a:avLst/>
          </a:prstGeom>
        </p:spPr>
        <p:txBody>
          <a:bodyPr/>
          <a:lstStyle>
            <a:lvl1pPr>
              <a:defRPr>
                <a:latin typeface="Arial"/>
                <a:ea typeface="Arial"/>
                <a:cs typeface="Arial"/>
                <a:sym typeface="Arial"/>
              </a:defRPr>
            </a:lvl1pPr>
          </a:lstStyle>
          <a:p>
            <a:pPr eaLnBrk="1" hangingPunct="1"/>
            <a:r>
              <a:rPr lang="en-US" dirty="0">
                <a:latin typeface="Arial" charset="0"/>
              </a:rPr>
              <a:t>However, in the years before Christ, an</a:t>
            </a:r>
            <a:r>
              <a:rPr lang="en-US" baseline="0" dirty="0">
                <a:latin typeface="Arial" charset="0"/>
              </a:rPr>
              <a:t> ingenious business of ship transport developed.  Sailors would disembark on one side of the Isthmus of Corinth, the ships would be put on logs and specialized crews rolled them on land the entire seven kilometers to the other side.  This gave the sailors a few days off, so they visited nearby Corinth and then met their ship a few days later on the other side of the isthmus.</a:t>
            </a:r>
            <a:endParaRPr lang="en-US" dirty="0">
              <a:latin typeface="Arial" charset="0"/>
            </a:endParaRPr>
          </a:p>
        </p:txBody>
      </p:sp>
    </p:spTree>
  </p:cSld>
  <p:clrMapOvr>
    <a:masterClrMapping/>
  </p:clrMapOvr>
</p:notes>
</file>

<file path=ppt/notesSlides/notesSlide1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sym typeface="Times New Roman"/>
              </a:rPr>
              <a:pPr marL="0" marR="0" lvl="0" indent="0" algn="r" defTabSz="457200" rtl="0" eaLnBrk="1" fontAlgn="auto" latinLnBrk="0" hangingPunct="1">
                <a:lnSpc>
                  <a:spcPct val="100000"/>
                </a:lnSpc>
                <a:spcBef>
                  <a:spcPts val="0"/>
                </a:spcBef>
                <a:spcAft>
                  <a:spcPts val="0"/>
                </a:spcAft>
                <a:buClrTx/>
                <a:buSzTx/>
                <a:buFontTx/>
                <a:buNone/>
                <a:tabLst/>
                <a:defRPr/>
              </a:pPr>
              <a:t>138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sym typeface="Times New Roman"/>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lang="en-US" dirty="0"/>
              <a:t>The way for Christians to stand out from the world is through fighting disunity, immorality, and selfish living.</a:t>
            </a:r>
          </a:p>
          <a:p>
            <a:pPr algn="l" rtl="0" latinLnBrk="0">
              <a:spcBef>
                <a:spcPts val="400"/>
              </a:spcBef>
            </a:pPr>
            <a:endParaRPr lang="en-US" dirty="0"/>
          </a:p>
        </p:txBody>
      </p:sp>
    </p:spTree>
    <p:extLst>
      <p:ext uri="{BB962C8B-B14F-4D97-AF65-F5344CB8AC3E}">
        <p14:creationId xmlns:p14="http://schemas.microsoft.com/office/powerpoint/2010/main" val="3736328465"/>
      </p:ext>
    </p:extLst>
  </p:cSld>
  <p:clrMapOvr>
    <a:masterClrMapping/>
  </p:clrMapOvr>
</p:notes>
</file>

<file path=ppt/notesSlides/notesSlide1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sym typeface="Times New Roman"/>
              </a:rPr>
              <a:pPr marL="0" marR="0" lvl="0" indent="0" algn="r" defTabSz="457200" rtl="0" eaLnBrk="1" fontAlgn="auto" latinLnBrk="0" hangingPunct="1">
                <a:lnSpc>
                  <a:spcPct val="100000"/>
                </a:lnSpc>
                <a:spcBef>
                  <a:spcPts val="0"/>
                </a:spcBef>
                <a:spcAft>
                  <a:spcPts val="0"/>
                </a:spcAft>
                <a:buClrTx/>
                <a:buSzTx/>
                <a:buFontTx/>
                <a:buNone/>
                <a:tabLst/>
                <a:defRPr/>
              </a:pPr>
              <a:t>139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sym typeface="Times New Roman"/>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r>
              <a:rPr lang="en-SG" dirty="0">
                <a:cs typeface="ＭＳ Ｐゴシック" charset="0"/>
              </a:rPr>
              <a:t>Said differently, do not divide the church, do not be immoral, and do not act only for your own benefit (restatement). </a:t>
            </a:r>
            <a:endParaRPr lang="en-US" dirty="0">
              <a:cs typeface="ＭＳ Ｐゴシック" charset="0"/>
            </a:endParaRPr>
          </a:p>
        </p:txBody>
      </p:sp>
    </p:spTree>
    <p:extLst>
      <p:ext uri="{BB962C8B-B14F-4D97-AF65-F5344CB8AC3E}">
        <p14:creationId xmlns:p14="http://schemas.microsoft.com/office/powerpoint/2010/main" val="1676269640"/>
      </p:ext>
    </p:extLst>
  </p:cSld>
  <p:clrMapOvr>
    <a:masterClrMapping/>
  </p:clrMapOvr>
</p:notes>
</file>

<file path=ppt/notesSlides/notesSlide1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C287EAD0-E5BF-214B-A921-D0A237D8D092}"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sym typeface="Times New Roman"/>
              </a:rPr>
              <a:pPr marL="0" marR="0" lvl="0" indent="0" algn="r" defTabSz="457200" rtl="0" eaLnBrk="1" fontAlgn="auto" latinLnBrk="0" hangingPunct="1">
                <a:lnSpc>
                  <a:spcPct val="100000"/>
                </a:lnSpc>
                <a:spcBef>
                  <a:spcPts val="0"/>
                </a:spcBef>
                <a:spcAft>
                  <a:spcPts val="0"/>
                </a:spcAft>
                <a:buClrTx/>
                <a:buSzTx/>
                <a:buFontTx/>
                <a:buNone/>
                <a:tabLst/>
                <a:defRPr/>
              </a:pPr>
              <a:t>140</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sym typeface="Times New Roman"/>
            </a:endParaRPr>
          </a:p>
        </p:txBody>
      </p:sp>
      <p:sp>
        <p:nvSpPr>
          <p:cNvPr id="101378" name="Rectangle 1026"/>
          <p:cNvSpPr>
            <a:spLocks noGrp="1" noRot="1" noChangeAspect="1" noChangeArrowheads="1"/>
          </p:cNvSpPr>
          <p:nvPr>
            <p:ph type="sldImg"/>
          </p:nvPr>
        </p:nvSpPr>
        <p:spPr>
          <a:solidFill>
            <a:srgbClr val="FFFFFF"/>
          </a:solidFill>
          <a:ln/>
        </p:spPr>
      </p:sp>
      <p:sp>
        <p:nvSpPr>
          <p:cNvPr id="101379" name="Rectangle 1027"/>
          <p:cNvSpPr>
            <a:spLocks noGrp="1" noChangeArrowheads="1"/>
          </p:cNvSpPr>
          <p:nvPr>
            <p:ph type="body" idx="1"/>
          </p:nvPr>
        </p:nvSpPr>
        <p:spPr>
          <a:solidFill>
            <a:srgbClr val="FFFFFF"/>
          </a:solidFill>
          <a:ln>
            <a:solidFill>
              <a:srgbClr val="000000"/>
            </a:solidFill>
          </a:ln>
        </p:spPr>
        <p:txBody>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lang="en-US" dirty="0"/>
              <a:t>This letter has literally changed my life, perhaps more than any other. Is it changing you? How?</a:t>
            </a:r>
          </a:p>
          <a:p>
            <a:pPr algn="l" rtl="0" latinLnBrk="0">
              <a:spcBef>
                <a:spcPts val="400"/>
              </a:spcBef>
            </a:pPr>
            <a:endParaRPr lang="en-US" dirty="0"/>
          </a:p>
        </p:txBody>
      </p:sp>
    </p:spTree>
    <p:extLst>
      <p:ext uri="{BB962C8B-B14F-4D97-AF65-F5344CB8AC3E}">
        <p14:creationId xmlns:p14="http://schemas.microsoft.com/office/powerpoint/2010/main" val="3204396346"/>
      </p:ext>
    </p:extLst>
  </p:cSld>
  <p:clrMapOvr>
    <a:masterClrMapping/>
  </p:clrMapOvr>
</p:notes>
</file>

<file path=ppt/notesSlides/notesSlide1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Here is our second letter that Paul wrote to this struggling church with enormous potential. The ruins of Corinth still testify to the grandeur of this city at a crossroads in the Roman world, with its trade and temples on these streets and the sexual immorality mixed with pagan worship on the high mountain in the background. Be sure to watch the 3-minute tour of the city by Dr. Rick Griffith right next to the 1 Cor files.</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23C2D4E-3306-1E45-BCC0-9ECB597C8D25}"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142</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3662155866"/>
      </p:ext>
    </p:extLst>
  </p:cSld>
  <p:clrMapOvr>
    <a:masterClrMapping/>
  </p:clrMapOvr>
</p:notes>
</file>

<file path=ppt/notesSlides/notesSlide1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143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dirty="0"/>
              <a:t>Even though Paul established the Corinthian church, other teachers followed him, and some of them caused the believers to question Paul's authority. Interestingly, the divisions that resulted focused around one group that followed Paul, another Apollos, and a third group that rallied around Peter (1 Cor 1:12). Certainly, these other leaders did not try to undermine Paul, so the believers must have made these divisions with the leadership of others unknown to us. In any event, Paul needed to reassert his apostleship or else his entire ministry at Corinth would be in danger—and the </a:t>
            </a:r>
            <a:r>
              <a:rPr lang="en-US" dirty="0" err="1"/>
              <a:t>nature</a:t>
            </a:r>
            <a:r>
              <a:rPr lang="en-US" dirty="0"/>
              <a:t> of the gospel itself—so his authority as an apostle is the focus of this second letter.</a:t>
            </a:r>
          </a:p>
        </p:txBody>
      </p:sp>
    </p:spTree>
  </p:cSld>
  <p:clrMapOvr>
    <a:masterClrMapping/>
  </p:clrMapOvr>
</p:notes>
</file>

<file path=ppt/notesSlides/notesSlide1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If a leader loses his credibility, people will no longer follow him and his message. So Paul did not hesitate to defend his authority as one commissioned by Jesus himself to preach to the Gentiles, such as those at Corinth. </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23C2D4E-3306-1E45-BCC0-9ECB597C8D25}"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cs typeface="+mn-cs"/>
              </a:rPr>
              <a:pPr marL="0" marR="0" lvl="0" indent="0" algn="r" defTabSz="914400" rtl="0" eaLnBrk="1" fontAlgn="base" latinLnBrk="0" hangingPunct="1">
                <a:lnSpc>
                  <a:spcPct val="100000"/>
                </a:lnSpc>
                <a:spcBef>
                  <a:spcPct val="0"/>
                </a:spcBef>
                <a:spcAft>
                  <a:spcPct val="0"/>
                </a:spcAft>
                <a:buClrTx/>
                <a:buSzTx/>
                <a:buFontTx/>
                <a:buNone/>
                <a:tabLst/>
                <a:defRPr/>
              </a:pPr>
              <a:t>144</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cs typeface="+mn-cs"/>
            </a:endParaRPr>
          </a:p>
        </p:txBody>
      </p:sp>
    </p:spTree>
    <p:extLst>
      <p:ext uri="{BB962C8B-B14F-4D97-AF65-F5344CB8AC3E}">
        <p14:creationId xmlns:p14="http://schemas.microsoft.com/office/powerpoint/2010/main" val="4066679305"/>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371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39678C5F-2A81-0643-B71E-83140F95588B}"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11</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243714" name="Rectangle 2"/>
          <p:cNvSpPr>
            <a:spLocks noGrp="1" noRot="1" noChangeAspect="1" noChangeArrowheads="1"/>
          </p:cNvSpPr>
          <p:nvPr>
            <p:ph type="sldImg"/>
          </p:nvPr>
        </p:nvSpPr>
        <p:spPr>
          <a:solidFill>
            <a:srgbClr val="FFFFFF"/>
          </a:solidFill>
          <a:ln/>
        </p:spPr>
      </p:sp>
      <p:sp>
        <p:nvSpPr>
          <p:cNvPr id="243715" name="Rectangle 3"/>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b="1" dirty="0">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378709298"/>
      </p:ext>
    </p:extLst>
  </p:cSld>
  <p:clrMapOvr>
    <a:masterClrMapping/>
  </p:clrMapOvr>
</p:notes>
</file>

<file path=ppt/notesSlides/notesSlide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145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dirty="0"/>
              <a:t>These verses comprise a fitting summary of the letter since the church thought that their leaders were each preaching themselves. While Paul asserted his authority, he also noted here that he and the other leaders the church had divided over were all on the same plain as fellow servants of Christ. Each of these leaders had the light to share with the Corinthians, so it was useless for them to divide into competing groups.</a:t>
            </a:r>
          </a:p>
        </p:txBody>
      </p:sp>
    </p:spTree>
  </p:cSld>
  <p:clrMapOvr>
    <a:masterClrMapping/>
  </p:clrMapOvr>
</p:notes>
</file>

<file path=ppt/notesSlides/notesSlide1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The false teachers noted in this summary statement were NOT Apollos, Peter, and Christ (1 Cor 1:12)! Instead, they are unnamed men who would have undermined the theology of the new covenant standing that each true teacher upheld. Paul wanted to assure them that the money he had asked them to collect in 1 Corinthians 16 would be used to advance the gospel by helping Jewish believers in their mother church in Jerusalem, thus strengthening his teaching that the church was composed of both Jews and Gentiles who were equal in Christ.</a:t>
            </a:r>
          </a:p>
          <a:p>
            <a:endParaRPr lang="en-US" dirty="0"/>
          </a:p>
          <a:p>
            <a:r>
              <a:rPr lang="en-US" dirty="0"/>
              <a:t>The letter functions as an example of the servant-leader standing of today's Christian pastors, elders, and other believers who shepherd God's flock. Their credibility is vital, and we must defend them from attackers so that the message they preach is not undermined.</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23C2D4E-3306-1E45-BCC0-9ECB597C8D25}"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cs typeface="+mn-cs"/>
              </a:rPr>
              <a:pPr marL="0" marR="0" lvl="0" indent="0" algn="r" defTabSz="914400" rtl="0" eaLnBrk="1" fontAlgn="base" latinLnBrk="0" hangingPunct="1">
                <a:lnSpc>
                  <a:spcPct val="100000"/>
                </a:lnSpc>
                <a:spcBef>
                  <a:spcPct val="0"/>
                </a:spcBef>
                <a:spcAft>
                  <a:spcPct val="0"/>
                </a:spcAft>
                <a:buClrTx/>
                <a:buSzTx/>
                <a:buFontTx/>
                <a:buNone/>
                <a:tabLst/>
                <a:defRPr/>
              </a:pPr>
              <a:t>146</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cs typeface="+mn-cs"/>
            </a:endParaRPr>
          </a:p>
        </p:txBody>
      </p:sp>
    </p:spTree>
    <p:extLst>
      <p:ext uri="{BB962C8B-B14F-4D97-AF65-F5344CB8AC3E}">
        <p14:creationId xmlns:p14="http://schemas.microsoft.com/office/powerpoint/2010/main" val="2017943830"/>
      </p:ext>
    </p:extLst>
  </p:cSld>
  <p:clrMapOvr>
    <a:masterClrMapping/>
  </p:clrMapOvr>
</p:notes>
</file>

<file path=ppt/notesSlides/notesSlide11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C287EAD0-E5BF-214B-A921-D0A237D8D092}"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01378" name="Rectangle 1026"/>
          <p:cNvSpPr>
            <a:spLocks noGrp="1" noRot="1" noChangeAspect="1" noChangeArrowheads="1"/>
          </p:cNvSpPr>
          <p:nvPr>
            <p:ph type="sldImg"/>
          </p:nvPr>
        </p:nvSpPr>
        <p:spPr>
          <a:solidFill>
            <a:srgbClr val="FFFFFF"/>
          </a:solidFill>
          <a:ln/>
        </p:spPr>
      </p:sp>
      <p:sp>
        <p:nvSpPr>
          <p:cNvPr id="101379" name="Rectangle 1027"/>
          <p:cNvSpPr>
            <a:spLocks noGrp="1" noChangeArrowheads="1"/>
          </p:cNvSpPr>
          <p:nvPr>
            <p:ph type="body" idx="1"/>
          </p:nvPr>
        </p:nvSpPr>
        <p:spPr>
          <a:solidFill>
            <a:srgbClr val="FFFFFF"/>
          </a:solidFill>
          <a:ln>
            <a:solidFill>
              <a:srgbClr val="000000"/>
            </a:solidFill>
          </a:ln>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0" i="0" kern="1200" dirty="0">
                <a:solidFill>
                  <a:schemeClr val="tx1"/>
                </a:solidFill>
                <a:effectLst/>
                <a:latin typeface="Arial" panose="020B0604020202020204" pitchFamily="34" charset="0"/>
                <a:ea typeface="ＭＳ Ｐゴシック" charset="-128"/>
                <a:cs typeface="ＭＳ Ｐゴシック" charset="-128"/>
              </a:rPr>
              <a:t>How can we stand true to the Lord with so many heresies plaguing the church?</a:t>
            </a:r>
            <a:r>
              <a:rPr lang="en-SG" b="0" dirty="0">
                <a:effectLst/>
              </a:rPr>
              <a:t> </a:t>
            </a:r>
            <a:endParaRPr lang="en-US" b="0" dirty="0"/>
          </a:p>
          <a:p>
            <a:endParaRPr lang="en-US" b="0" dirty="0"/>
          </a:p>
        </p:txBody>
      </p:sp>
    </p:spTree>
    <p:extLst>
      <p:ext uri="{BB962C8B-B14F-4D97-AF65-F5344CB8AC3E}">
        <p14:creationId xmlns:p14="http://schemas.microsoft.com/office/powerpoint/2010/main" val="4291110080"/>
      </p:ext>
    </p:extLst>
  </p:cSld>
  <p:clrMapOvr>
    <a:masterClrMapping/>
  </p:clrMapOvr>
</p:notes>
</file>

<file path=ppt/notesSlides/notesSlide1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Even though the word "kingdom" does not appear in this letter, labor for the kingdom is the focus. Such efforts are not without hardship, as this letter well testifies. </a:t>
            </a:r>
          </a:p>
          <a:p>
            <a:endParaRPr lang="en-US" dirty="0"/>
          </a:p>
          <a:p>
            <a:r>
              <a:rPr lang="en-US" dirty="0"/>
              <a:t>HARDSHIPS:</a:t>
            </a:r>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1" kern="1200">
                <a:solidFill>
                  <a:schemeClr val="tx1"/>
                </a:solidFill>
                <a:effectLst/>
                <a:latin typeface="Times New Roman" pitchFamily="-111" charset="0"/>
                <a:ea typeface="ＭＳ Ｐゴシック" pitchFamily="-107" charset="-128"/>
                <a:cs typeface="ＭＳ Ｐゴシック" pitchFamily="-107" charset="-128"/>
              </a:rPr>
              <a:t>2Cor. 11:23</a:t>
            </a:r>
            <a:r>
              <a:rPr lang="en-US" sz="1200" kern="1200">
                <a:solidFill>
                  <a:schemeClr val="tx1"/>
                </a:solidFill>
                <a:effectLst/>
                <a:latin typeface="Times New Roman" pitchFamily="-111" charset="0"/>
                <a:ea typeface="ＭＳ Ｐゴシック" pitchFamily="-107" charset="-128"/>
                <a:cs typeface="ＭＳ Ｐゴシック" pitchFamily="-107" charset="-128"/>
              </a:rPr>
              <a:t> Are they servants of Christ? I know I sound like a madman, but I have served him far more! I have worked harder, been put in prison more often, been whipped times without number, and faced death again and again. </a:t>
            </a:r>
            <a:r>
              <a:rPr lang="en-US" sz="1200" b="1" kern="1200" baseline="30000">
                <a:solidFill>
                  <a:schemeClr val="tx1"/>
                </a:solidFill>
                <a:effectLst/>
                <a:latin typeface="Times New Roman" pitchFamily="-111" charset="0"/>
                <a:ea typeface="ＭＳ Ｐゴシック" pitchFamily="-107" charset="-128"/>
                <a:cs typeface="ＭＳ Ｐゴシック" pitchFamily="-107" charset="-128"/>
              </a:rPr>
              <a:t>24</a:t>
            </a:r>
            <a:r>
              <a:rPr lang="en-US" sz="1200" kern="1200">
                <a:solidFill>
                  <a:schemeClr val="tx1"/>
                </a:solidFill>
                <a:effectLst/>
                <a:latin typeface="Times New Roman" pitchFamily="-111" charset="0"/>
                <a:ea typeface="ＭＳ Ｐゴシック" pitchFamily="-107" charset="-128"/>
                <a:cs typeface="ＭＳ Ｐゴシック" pitchFamily="-107" charset="-128"/>
              </a:rPr>
              <a:t> Five different times the Jewish leaders gave me thirty-nine lashes. </a:t>
            </a:r>
            <a:r>
              <a:rPr lang="en-US" sz="1200" b="1" kern="1200" baseline="30000">
                <a:solidFill>
                  <a:schemeClr val="tx1"/>
                </a:solidFill>
                <a:effectLst/>
                <a:latin typeface="Times New Roman" pitchFamily="-111" charset="0"/>
                <a:ea typeface="ＭＳ Ｐゴシック" pitchFamily="-107" charset="-128"/>
                <a:cs typeface="ＭＳ Ｐゴシック" pitchFamily="-107" charset="-128"/>
              </a:rPr>
              <a:t>25</a:t>
            </a:r>
            <a:r>
              <a:rPr lang="en-US" sz="1200" kern="1200">
                <a:solidFill>
                  <a:schemeClr val="tx1"/>
                </a:solidFill>
                <a:effectLst/>
                <a:latin typeface="Times New Roman" pitchFamily="-111" charset="0"/>
                <a:ea typeface="ＭＳ Ｐゴシック" pitchFamily="-107" charset="-128"/>
                <a:cs typeface="ＭＳ Ｐゴシック" pitchFamily="-107" charset="-128"/>
              </a:rPr>
              <a:t> Three times I was beaten with rods. Once I was stoned. Three times I was shipwrecked. Once I spent a whole night and a day adrift at sea. </a:t>
            </a:r>
            <a:r>
              <a:rPr lang="en-US" sz="1200" b="1" kern="1200" baseline="30000">
                <a:solidFill>
                  <a:schemeClr val="tx1"/>
                </a:solidFill>
                <a:effectLst/>
                <a:latin typeface="Times New Roman" pitchFamily="-111" charset="0"/>
                <a:ea typeface="ＭＳ Ｐゴシック" pitchFamily="-107" charset="-128"/>
                <a:cs typeface="ＭＳ Ｐゴシック" pitchFamily="-107" charset="-128"/>
              </a:rPr>
              <a:t>26</a:t>
            </a:r>
            <a:r>
              <a:rPr lang="en-US" sz="1200" kern="1200">
                <a:solidFill>
                  <a:schemeClr val="tx1"/>
                </a:solidFill>
                <a:effectLst/>
                <a:latin typeface="Times New Roman" pitchFamily="-111" charset="0"/>
                <a:ea typeface="ＭＳ Ｐゴシック" pitchFamily="-107" charset="-128"/>
                <a:cs typeface="ＭＳ Ｐゴシック" pitchFamily="-107" charset="-128"/>
              </a:rPr>
              <a:t> I have traveled on many long journeys. I have faced danger from rivers and from robbers. I have faced danger from my own people, the Jews, as well as from the Gentiles. I have faced danger in the cities, in the deserts, and on the seas. And I have faced danger from men who claim to be believers but are not. </a:t>
            </a:r>
            <a:r>
              <a:rPr lang="en-US" sz="1200" b="1" kern="1200" baseline="30000">
                <a:solidFill>
                  <a:schemeClr val="tx1"/>
                </a:solidFill>
                <a:effectLst/>
                <a:latin typeface="Times New Roman" pitchFamily="-111" charset="0"/>
                <a:ea typeface="ＭＳ Ｐゴシック" pitchFamily="-107" charset="-128"/>
                <a:cs typeface="ＭＳ Ｐゴシック" pitchFamily="-107" charset="-128"/>
              </a:rPr>
              <a:t>27</a:t>
            </a:r>
            <a:r>
              <a:rPr lang="en-US" sz="1200" kern="1200">
                <a:solidFill>
                  <a:schemeClr val="tx1"/>
                </a:solidFill>
                <a:effectLst/>
                <a:latin typeface="Times New Roman" pitchFamily="-111" charset="0"/>
                <a:ea typeface="ＭＳ Ｐゴシック" pitchFamily="-107" charset="-128"/>
                <a:cs typeface="ＭＳ Ｐゴシック" pitchFamily="-107" charset="-128"/>
              </a:rPr>
              <a:t> I have worked hard and long, enduring many sleepless nights. I have been hungry and thirsty and have often gone without food. I have shivered in the cold, without enough clothing to keep me warm. </a:t>
            </a:r>
          </a:p>
          <a:p>
            <a:endParaRPr lang="en-US" dirty="0"/>
          </a:p>
          <a:p>
            <a:r>
              <a:rPr lang="en-US" dirty="0"/>
              <a:t>DAMASCUS:</a:t>
            </a:r>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1" kern="1200">
                <a:solidFill>
                  <a:schemeClr val="tx1"/>
                </a:solidFill>
                <a:effectLst/>
                <a:latin typeface="Times New Roman" pitchFamily="-111" charset="0"/>
                <a:ea typeface="ＭＳ Ｐゴシック" pitchFamily="-107" charset="-128"/>
                <a:cs typeface="ＭＳ Ｐゴシック" pitchFamily="-107" charset="-128"/>
              </a:rPr>
              <a:t>2Cor. 11:32</a:t>
            </a:r>
            <a:r>
              <a:rPr lang="en-US" sz="1200" kern="1200">
                <a:solidFill>
                  <a:schemeClr val="tx1"/>
                </a:solidFill>
                <a:effectLst/>
                <a:latin typeface="Times New Roman" pitchFamily="-111" charset="0"/>
                <a:ea typeface="ＭＳ Ｐゴシック" pitchFamily="-107" charset="-128"/>
                <a:cs typeface="ＭＳ Ｐゴシック" pitchFamily="-107" charset="-128"/>
              </a:rPr>
              <a:t> When I was in Damascus, the governor under King Aretas kept guards at the city gates to catch me. </a:t>
            </a:r>
            <a:r>
              <a:rPr lang="en-US" sz="1200" b="1" kern="1200" baseline="30000">
                <a:solidFill>
                  <a:schemeClr val="tx1"/>
                </a:solidFill>
                <a:effectLst/>
                <a:latin typeface="Times New Roman" pitchFamily="-111" charset="0"/>
                <a:ea typeface="ＭＳ Ｐゴシック" pitchFamily="-107" charset="-128"/>
                <a:cs typeface="ＭＳ Ｐゴシック" pitchFamily="-107" charset="-128"/>
              </a:rPr>
              <a:t>33</a:t>
            </a:r>
            <a:r>
              <a:rPr lang="en-US" sz="1200" kern="1200">
                <a:solidFill>
                  <a:schemeClr val="tx1"/>
                </a:solidFill>
                <a:effectLst/>
                <a:latin typeface="Times New Roman" pitchFamily="-111" charset="0"/>
                <a:ea typeface="ＭＳ Ｐゴシック" pitchFamily="-107" charset="-128"/>
                <a:cs typeface="ＭＳ Ｐゴシック" pitchFamily="-107" charset="-128"/>
              </a:rPr>
              <a:t> I had to be lowered in a basket through a window in the city wall to escape from him. </a:t>
            </a:r>
          </a:p>
          <a:p>
            <a:endParaRPr lang="en-US" dirty="0"/>
          </a:p>
          <a:p>
            <a:r>
              <a:rPr lang="en-US" sz="1200" kern="1200">
                <a:solidFill>
                  <a:schemeClr val="tx1"/>
                </a:solidFill>
                <a:effectLst/>
                <a:latin typeface="Times New Roman" pitchFamily="-111" charset="0"/>
                <a:ea typeface="ＭＳ Ｐゴシック" pitchFamily="-107" charset="-128"/>
                <a:cs typeface="ＭＳ Ｐゴシック" pitchFamily="-107" charset="-128"/>
              </a:rPr>
              <a:t>Paul’s Vision and His Thorn in the Flesh</a:t>
            </a:r>
          </a:p>
          <a:p>
            <a:br>
              <a:rPr lang="en-US" sz="1200" kern="1200">
                <a:solidFill>
                  <a:schemeClr val="tx1"/>
                </a:solidFill>
                <a:effectLst/>
                <a:latin typeface="Times New Roman" pitchFamily="-111" charset="0"/>
                <a:ea typeface="ＭＳ Ｐゴシック" pitchFamily="-107" charset="-128"/>
                <a:cs typeface="ＭＳ Ｐゴシック" pitchFamily="-107" charset="-128"/>
              </a:rPr>
            </a:br>
            <a:endParaRPr lang="en-US" sz="1200" kern="1200">
              <a:solidFill>
                <a:schemeClr val="tx1"/>
              </a:solidFill>
              <a:effectLst/>
              <a:latin typeface="Times New Roman" pitchFamily="-111" charset="0"/>
              <a:ea typeface="ＭＳ Ｐゴシック" pitchFamily="-107" charset="-128"/>
              <a:cs typeface="ＭＳ Ｐゴシック" pitchFamily="-107" charset="-128"/>
            </a:endParaRPr>
          </a:p>
          <a:p>
            <a:r>
              <a:rPr lang="en-US" sz="1200" b="1" kern="1200">
                <a:solidFill>
                  <a:schemeClr val="tx1"/>
                </a:solidFill>
                <a:effectLst/>
                <a:latin typeface="Times New Roman" pitchFamily="-111" charset="0"/>
                <a:ea typeface="ＭＳ Ｐゴシック" pitchFamily="-107" charset="-128"/>
                <a:cs typeface="ＭＳ Ｐゴシック" pitchFamily="-107" charset="-128"/>
              </a:rPr>
              <a:t>2Cor. 12:1</a:t>
            </a:r>
            <a:r>
              <a:rPr lang="en-US" sz="1200" kern="1200">
                <a:solidFill>
                  <a:schemeClr val="tx1"/>
                </a:solidFill>
                <a:effectLst/>
                <a:latin typeface="Times New Roman" pitchFamily="-111" charset="0"/>
                <a:ea typeface="ＭＳ Ｐゴシック" pitchFamily="-107" charset="-128"/>
                <a:cs typeface="ＭＳ Ｐゴシック" pitchFamily="-107" charset="-128"/>
              </a:rPr>
              <a:t>    This boasting will do no good, but I must go on. I will reluctantly tell about visions and revelations from the Lord. </a:t>
            </a:r>
            <a:r>
              <a:rPr lang="en-US" sz="1200" b="1" kern="1200" baseline="30000">
                <a:solidFill>
                  <a:schemeClr val="tx1"/>
                </a:solidFill>
                <a:effectLst/>
                <a:latin typeface="Times New Roman" pitchFamily="-111" charset="0"/>
                <a:ea typeface="ＭＳ Ｐゴシック" pitchFamily="-107" charset="-128"/>
                <a:cs typeface="ＭＳ Ｐゴシック" pitchFamily="-107" charset="-128"/>
              </a:rPr>
              <a:t>2</a:t>
            </a:r>
            <a:r>
              <a:rPr lang="en-US" sz="1200" kern="1200">
                <a:solidFill>
                  <a:schemeClr val="tx1"/>
                </a:solidFill>
                <a:effectLst/>
                <a:latin typeface="Times New Roman" pitchFamily="-111" charset="0"/>
                <a:ea typeface="ＭＳ Ｐゴシック" pitchFamily="-107" charset="-128"/>
                <a:cs typeface="ＭＳ Ｐゴシック" pitchFamily="-107" charset="-128"/>
              </a:rPr>
              <a:t> I was caught up to the third heaven fourteen years ago. Whether I was in my body or out of my body, I don’t know—only God knows. </a:t>
            </a:r>
            <a:r>
              <a:rPr lang="en-US" sz="1200" b="1" kern="1200" baseline="30000">
                <a:solidFill>
                  <a:schemeClr val="tx1"/>
                </a:solidFill>
                <a:effectLst/>
                <a:latin typeface="Times New Roman" pitchFamily="-111" charset="0"/>
                <a:ea typeface="ＭＳ Ｐゴシック" pitchFamily="-107" charset="-128"/>
                <a:cs typeface="ＭＳ Ｐゴシック" pitchFamily="-107" charset="-128"/>
              </a:rPr>
              <a:t>3</a:t>
            </a:r>
            <a:r>
              <a:rPr lang="en-US" sz="1200" kern="1200">
                <a:solidFill>
                  <a:schemeClr val="tx1"/>
                </a:solidFill>
                <a:effectLst/>
                <a:latin typeface="Times New Roman" pitchFamily="-111" charset="0"/>
                <a:ea typeface="ＭＳ Ｐゴシック" pitchFamily="-107" charset="-128"/>
                <a:cs typeface="ＭＳ Ｐゴシック" pitchFamily="-107" charset="-128"/>
              </a:rPr>
              <a:t> Yes, only God knows whether I was in my body or outside my body. But I do know </a:t>
            </a:r>
            <a:r>
              <a:rPr lang="en-US" sz="1200" b="1" kern="1200" baseline="30000">
                <a:solidFill>
                  <a:schemeClr val="tx1"/>
                </a:solidFill>
                <a:effectLst/>
                <a:latin typeface="Times New Roman" pitchFamily="-111" charset="0"/>
                <a:ea typeface="ＭＳ Ｐゴシック" pitchFamily="-107" charset="-128"/>
                <a:cs typeface="ＭＳ Ｐゴシック" pitchFamily="-107" charset="-128"/>
              </a:rPr>
              <a:t>4</a:t>
            </a:r>
            <a:r>
              <a:rPr lang="en-US" sz="1200" kern="1200">
                <a:solidFill>
                  <a:schemeClr val="tx1"/>
                </a:solidFill>
                <a:effectLst/>
                <a:latin typeface="Times New Roman" pitchFamily="-111" charset="0"/>
                <a:ea typeface="ＭＳ Ｐゴシック" pitchFamily="-107" charset="-128"/>
                <a:cs typeface="ＭＳ Ｐゴシック" pitchFamily="-107" charset="-128"/>
              </a:rPr>
              <a:t> that I was caught up to paradise and heard things so astounding that they cannot be expressed in words, things no human is allowed to tell.</a:t>
            </a:r>
          </a:p>
          <a:p>
            <a:br>
              <a:rPr lang="en-US" sz="1200" kern="1200">
                <a:solidFill>
                  <a:schemeClr val="tx1"/>
                </a:solidFill>
                <a:effectLst/>
                <a:latin typeface="Times New Roman" pitchFamily="-111" charset="0"/>
                <a:ea typeface="ＭＳ Ｐゴシック" pitchFamily="-107" charset="-128"/>
                <a:cs typeface="ＭＳ Ｐゴシック" pitchFamily="-107" charset="-128"/>
              </a:rPr>
            </a:br>
            <a:r>
              <a:rPr lang="en-US" sz="1200" kern="1200">
                <a:solidFill>
                  <a:schemeClr val="tx1"/>
                </a:solidFill>
                <a:effectLst/>
                <a:latin typeface="Times New Roman" pitchFamily="-111" charset="0"/>
                <a:ea typeface="ＭＳ Ｐゴシック" pitchFamily="-107" charset="-128"/>
                <a:cs typeface="ＭＳ Ｐゴシック" pitchFamily="-107" charset="-128"/>
              </a:rPr>
              <a:t>REVELATION OF PARADISE:</a:t>
            </a:r>
          </a:p>
          <a:p>
            <a:r>
              <a:rPr lang="en-US" sz="1200" b="1" kern="1200">
                <a:solidFill>
                  <a:schemeClr val="tx1"/>
                </a:solidFill>
                <a:effectLst/>
                <a:latin typeface="Times New Roman" pitchFamily="-111" charset="0"/>
                <a:ea typeface="ＭＳ Ｐゴシック" pitchFamily="-107" charset="-128"/>
                <a:cs typeface="ＭＳ Ｐゴシック" pitchFamily="-107" charset="-128"/>
              </a:rPr>
              <a:t>2Cor. 12:5</a:t>
            </a:r>
            <a:r>
              <a:rPr lang="en-US" sz="1200" kern="1200">
                <a:solidFill>
                  <a:schemeClr val="tx1"/>
                </a:solidFill>
                <a:effectLst/>
                <a:latin typeface="Times New Roman" pitchFamily="-111" charset="0"/>
                <a:ea typeface="ＭＳ Ｐゴシック" pitchFamily="-107" charset="-128"/>
                <a:cs typeface="ＭＳ Ｐゴシック" pitchFamily="-107" charset="-128"/>
              </a:rPr>
              <a:t>    That experience is worth boasting about, but I’m not going to do it. I will boast only about my weaknesses. </a:t>
            </a:r>
            <a:r>
              <a:rPr lang="en-US" sz="1200" b="1" kern="1200" baseline="30000">
                <a:solidFill>
                  <a:schemeClr val="tx1"/>
                </a:solidFill>
                <a:effectLst/>
                <a:latin typeface="Times New Roman" pitchFamily="-111" charset="0"/>
                <a:ea typeface="ＭＳ Ｐゴシック" pitchFamily="-107" charset="-128"/>
                <a:cs typeface="ＭＳ Ｐゴシック" pitchFamily="-107" charset="-128"/>
              </a:rPr>
              <a:t>6</a:t>
            </a:r>
            <a:r>
              <a:rPr lang="en-US" sz="1200" kern="1200">
                <a:solidFill>
                  <a:schemeClr val="tx1"/>
                </a:solidFill>
                <a:effectLst/>
                <a:latin typeface="Times New Roman" pitchFamily="-111" charset="0"/>
                <a:ea typeface="ＭＳ Ｐゴシック" pitchFamily="-107" charset="-128"/>
                <a:cs typeface="ＭＳ Ｐゴシック" pitchFamily="-107" charset="-128"/>
              </a:rPr>
              <a:t> If I wanted to boast, I would be no fool in doing so, because I would be telling the truth. But I won’t do it, because I don’t want anyone to give me credit beyond what they can see in my life or hear in my message, </a:t>
            </a:r>
            <a:r>
              <a:rPr lang="en-US" sz="1200" b="1" kern="1200" baseline="30000">
                <a:solidFill>
                  <a:schemeClr val="tx1"/>
                </a:solidFill>
                <a:effectLst/>
                <a:latin typeface="Times New Roman" pitchFamily="-111" charset="0"/>
                <a:ea typeface="ＭＳ Ｐゴシック" pitchFamily="-107" charset="-128"/>
                <a:cs typeface="ＭＳ Ｐゴシック" pitchFamily="-107" charset="-128"/>
              </a:rPr>
              <a:t>7</a:t>
            </a:r>
            <a:r>
              <a:rPr lang="en-US" sz="1200" kern="1200">
                <a:solidFill>
                  <a:schemeClr val="tx1"/>
                </a:solidFill>
                <a:effectLst/>
                <a:latin typeface="Times New Roman" pitchFamily="-111" charset="0"/>
                <a:ea typeface="ＭＳ Ｐゴシック" pitchFamily="-107" charset="-128"/>
                <a:cs typeface="ＭＳ Ｐゴシック" pitchFamily="-107" charset="-128"/>
              </a:rPr>
              <a:t> even though I have received such wonderful revelations from God. </a:t>
            </a:r>
          </a:p>
          <a:p>
            <a:endParaRPr lang="en-US" sz="1200" kern="1200">
              <a:solidFill>
                <a:schemeClr val="tx1"/>
              </a:solidFill>
              <a:effectLst/>
              <a:latin typeface="Times New Roman" pitchFamily="-111" charset="0"/>
              <a:ea typeface="ＭＳ Ｐゴシック" pitchFamily="-107" charset="-128"/>
              <a:cs typeface="ＭＳ Ｐゴシック" pitchFamily="-107" charset="-128"/>
            </a:endParaRPr>
          </a:p>
          <a:p>
            <a:r>
              <a:rPr lang="en-US" sz="1200" kern="1200">
                <a:solidFill>
                  <a:schemeClr val="tx1"/>
                </a:solidFill>
                <a:effectLst/>
                <a:latin typeface="Times New Roman" pitchFamily="-111" charset="0"/>
                <a:ea typeface="ＭＳ Ｐゴシック" pitchFamily="-107" charset="-128"/>
                <a:cs typeface="ＭＳ Ｐゴシック" pitchFamily="-107" charset="-128"/>
              </a:rPr>
              <a:t>THORN:</a:t>
            </a:r>
          </a:p>
          <a:p>
            <a:r>
              <a:rPr lang="en-US" sz="1200" kern="1200">
                <a:solidFill>
                  <a:schemeClr val="tx1"/>
                </a:solidFill>
                <a:effectLst/>
                <a:latin typeface="Times New Roman" pitchFamily="-111" charset="0"/>
                <a:ea typeface="ＭＳ Ｐゴシック" pitchFamily="-107" charset="-128"/>
                <a:cs typeface="ＭＳ Ｐゴシック" pitchFamily="-107" charset="-128"/>
              </a:rPr>
              <a:t>So to keep me from becoming proud, I was given a thorn in my flesh, a messenger from Satan to torment me and keep me from becoming proud.</a:t>
            </a:r>
          </a:p>
          <a:p>
            <a:endParaRPr lang="en-US" sz="1200" kern="1200">
              <a:solidFill>
                <a:schemeClr val="tx1"/>
              </a:solidFill>
              <a:effectLst/>
              <a:latin typeface="Times New Roman" pitchFamily="-111" charset="0"/>
              <a:ea typeface="ＭＳ Ｐゴシック" pitchFamily="-107" charset="-128"/>
              <a:cs typeface="ＭＳ Ｐゴシック" pitchFamily="-107" charset="-128"/>
            </a:endParaRPr>
          </a:p>
          <a:p>
            <a:r>
              <a:rPr lang="en-US" sz="1200" b="1" kern="1200">
                <a:solidFill>
                  <a:schemeClr val="tx1"/>
                </a:solidFill>
                <a:effectLst/>
                <a:latin typeface="Times New Roman" pitchFamily="-111" charset="0"/>
                <a:ea typeface="ＭＳ Ｐゴシック" pitchFamily="-107" charset="-128"/>
                <a:cs typeface="ＭＳ Ｐゴシック" pitchFamily="-107" charset="-128"/>
              </a:rPr>
              <a:t>2Cor. 12:8</a:t>
            </a:r>
            <a:r>
              <a:rPr lang="en-US" sz="1200" kern="1200">
                <a:solidFill>
                  <a:schemeClr val="tx1"/>
                </a:solidFill>
                <a:effectLst/>
                <a:latin typeface="Times New Roman" pitchFamily="-111" charset="0"/>
                <a:ea typeface="ＭＳ Ｐゴシック" pitchFamily="-107" charset="-128"/>
                <a:cs typeface="ＭＳ Ｐゴシック" pitchFamily="-107" charset="-128"/>
              </a:rPr>
              <a:t>    Three different times I begged the Lord to take it away. </a:t>
            </a:r>
            <a:r>
              <a:rPr lang="en-US" sz="1200" b="1" kern="1200" baseline="30000">
                <a:solidFill>
                  <a:schemeClr val="tx1"/>
                </a:solidFill>
                <a:effectLst/>
                <a:latin typeface="Times New Roman" pitchFamily="-111" charset="0"/>
                <a:ea typeface="ＭＳ Ｐゴシック" pitchFamily="-107" charset="-128"/>
                <a:cs typeface="ＭＳ Ｐゴシック" pitchFamily="-107" charset="-128"/>
              </a:rPr>
              <a:t>9</a:t>
            </a:r>
            <a:r>
              <a:rPr lang="en-US" sz="1200" kern="1200">
                <a:solidFill>
                  <a:schemeClr val="tx1"/>
                </a:solidFill>
                <a:effectLst/>
                <a:latin typeface="Times New Roman" pitchFamily="-111" charset="0"/>
                <a:ea typeface="ＭＳ Ｐゴシック" pitchFamily="-107" charset="-128"/>
                <a:cs typeface="ＭＳ Ｐゴシック" pitchFamily="-107" charset="-128"/>
              </a:rPr>
              <a:t> Each time he said, “My grace is all you need. My power works best in weakness.” So now I am glad to boast about my weaknesses, so that the power of Christ can work through me. </a:t>
            </a:r>
            <a:r>
              <a:rPr lang="en-US" sz="1200" b="1" kern="1200" baseline="30000">
                <a:solidFill>
                  <a:schemeClr val="tx1"/>
                </a:solidFill>
                <a:effectLst/>
                <a:latin typeface="Times New Roman" pitchFamily="-111" charset="0"/>
                <a:ea typeface="ＭＳ Ｐゴシック" pitchFamily="-107" charset="-128"/>
                <a:cs typeface="ＭＳ Ｐゴシック" pitchFamily="-107" charset="-128"/>
              </a:rPr>
              <a:t>10</a:t>
            </a:r>
            <a:r>
              <a:rPr lang="en-US" sz="1200" kern="1200">
                <a:solidFill>
                  <a:schemeClr val="tx1"/>
                </a:solidFill>
                <a:effectLst/>
                <a:latin typeface="Times New Roman" pitchFamily="-111" charset="0"/>
                <a:ea typeface="ＭＳ Ｐゴシック" pitchFamily="-107" charset="-128"/>
                <a:cs typeface="ＭＳ Ｐゴシック" pitchFamily="-107" charset="-128"/>
              </a:rPr>
              <a:t> That’s why I take pleasure in my weaknesses, and in the insults, hardships, persecutions, and troubles that I suffer for Christ. For when I am weak, then I am strong. </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23C2D4E-3306-1E45-BCC0-9ECB597C8D25}"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cs typeface="+mn-cs"/>
              </a:rPr>
              <a:pPr marL="0" marR="0" lvl="0" indent="0" algn="r" defTabSz="914400" rtl="0" eaLnBrk="1" fontAlgn="base" latinLnBrk="0" hangingPunct="1">
                <a:lnSpc>
                  <a:spcPct val="100000"/>
                </a:lnSpc>
                <a:spcBef>
                  <a:spcPct val="0"/>
                </a:spcBef>
                <a:spcAft>
                  <a:spcPct val="0"/>
                </a:spcAft>
                <a:buClrTx/>
                <a:buSzTx/>
                <a:buFontTx/>
                <a:buNone/>
                <a:tabLst/>
                <a:defRPr/>
              </a:pPr>
              <a:t>147</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cs typeface="+mn-cs"/>
            </a:endParaRPr>
          </a:p>
        </p:txBody>
      </p:sp>
    </p:spTree>
    <p:extLst>
      <p:ext uri="{BB962C8B-B14F-4D97-AF65-F5344CB8AC3E}">
        <p14:creationId xmlns:p14="http://schemas.microsoft.com/office/powerpoint/2010/main" val="3917319326"/>
      </p:ext>
    </p:extLst>
  </p:cSld>
  <p:clrMapOvr>
    <a:masterClrMapping/>
  </p:clrMapOvr>
</p:notes>
</file>

<file path=ppt/notesSlides/notesSlide1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Paul devotes nearly four chapters to show his status as a minister of the new covenant. So this is his greatest defense within his letters how the old covenant given to Israel at Sinai has been replaced by the new covenant given in the present age to the church. </a:t>
            </a:r>
          </a:p>
          <a:p>
            <a:endParaRPr lang="en-US" dirty="0"/>
          </a:p>
          <a:p>
            <a:r>
              <a:rPr lang="en-US" dirty="0"/>
              <a:t>Of course, the Corinthians themselves were also new covenant believers, but Paul does not emphasise this. Rather, he lifts the teachers of the church to a common status as those entrusted with even a more glorious covenant than Moses received.</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23C2D4E-3306-1E45-BCC0-9ECB597C8D25}"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cs typeface="+mn-cs"/>
              </a:rPr>
              <a:pPr marL="0" marR="0" lvl="0" indent="0" algn="r" defTabSz="914400" rtl="0" eaLnBrk="1" fontAlgn="base" latinLnBrk="0" hangingPunct="1">
                <a:lnSpc>
                  <a:spcPct val="100000"/>
                </a:lnSpc>
                <a:spcBef>
                  <a:spcPct val="0"/>
                </a:spcBef>
                <a:spcAft>
                  <a:spcPct val="0"/>
                </a:spcAft>
                <a:buClrTx/>
                <a:buSzTx/>
                <a:buFontTx/>
                <a:buNone/>
                <a:tabLst/>
                <a:defRPr/>
              </a:pPr>
              <a:t>148</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cs typeface="+mn-cs"/>
            </a:endParaRPr>
          </a:p>
        </p:txBody>
      </p:sp>
    </p:spTree>
    <p:extLst>
      <p:ext uri="{BB962C8B-B14F-4D97-AF65-F5344CB8AC3E}">
        <p14:creationId xmlns:p14="http://schemas.microsoft.com/office/powerpoint/2010/main" val="3744261586"/>
      </p:ext>
    </p:extLst>
  </p:cSld>
  <p:clrMapOvr>
    <a:masterClrMapping/>
  </p:clrMapOvr>
</p:notes>
</file>

<file path=ppt/notesSlides/notesSlide1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Paul never tried to scare believers into thinking that they could lose their salvation. Instead, he lifted them up by showing them their high position as God's eternal children and then sought to motivate them to reach that status in their behaviour. </a:t>
            </a:r>
          </a:p>
          <a:p>
            <a:endParaRPr lang="en-US" dirty="0"/>
          </a:p>
          <a:p>
            <a:r>
              <a:rPr lang="en-US" sz="1200" b="1" kern="1200">
                <a:solidFill>
                  <a:schemeClr val="tx1"/>
                </a:solidFill>
                <a:effectLst/>
                <a:latin typeface="Times New Roman" pitchFamily="-111" charset="0"/>
                <a:ea typeface="ＭＳ Ｐゴシック" pitchFamily="-107" charset="-128"/>
                <a:cs typeface="ＭＳ Ｐゴシック" pitchFamily="-107" charset="-128"/>
              </a:rPr>
              <a:t>2Cor. 1:21</a:t>
            </a:r>
            <a:r>
              <a:rPr lang="en-US" sz="1200" kern="1200">
                <a:solidFill>
                  <a:schemeClr val="tx1"/>
                </a:solidFill>
                <a:effectLst/>
                <a:latin typeface="Times New Roman" pitchFamily="-111" charset="0"/>
                <a:ea typeface="ＭＳ Ｐゴシック" pitchFamily="-107" charset="-128"/>
                <a:cs typeface="ＭＳ Ｐゴシック" pitchFamily="-107" charset="-128"/>
              </a:rPr>
              <a:t>    It is God who enables us, along with you, to stand firm for Christ. He has commissioned us, </a:t>
            </a:r>
            <a:r>
              <a:rPr lang="en-US" sz="1200" b="1" kern="1200" baseline="30000">
                <a:solidFill>
                  <a:schemeClr val="tx1"/>
                </a:solidFill>
                <a:effectLst/>
                <a:latin typeface="Times New Roman" pitchFamily="-111" charset="0"/>
                <a:ea typeface="ＭＳ Ｐゴシック" pitchFamily="-107" charset="-128"/>
                <a:cs typeface="ＭＳ Ｐゴシック" pitchFamily="-107" charset="-128"/>
              </a:rPr>
              <a:t>22</a:t>
            </a:r>
            <a:r>
              <a:rPr lang="en-US" sz="1200" kern="1200">
                <a:solidFill>
                  <a:schemeClr val="tx1"/>
                </a:solidFill>
                <a:effectLst/>
                <a:latin typeface="Times New Roman" pitchFamily="-111" charset="0"/>
                <a:ea typeface="ＭＳ Ｐゴシック" pitchFamily="-107" charset="-128"/>
                <a:cs typeface="ＭＳ Ｐゴシック" pitchFamily="-107" charset="-128"/>
              </a:rPr>
              <a:t> and he has identified us as his own by placing the Holy Spirit in our hearts as the first installment that guarantees everything he has promised us.</a:t>
            </a:r>
          </a:p>
          <a:p>
            <a:endParaRPr lang="en-US" sz="1200" kern="1200">
              <a:solidFill>
                <a:schemeClr val="tx1"/>
              </a:solidFill>
              <a:effectLst/>
              <a:latin typeface="Times New Roman" pitchFamily="-111" charset="0"/>
              <a:ea typeface="ＭＳ Ｐゴシック" pitchFamily="-107" charset="-128"/>
              <a:cs typeface="ＭＳ Ｐゴシック" pitchFamily="-107" charset="-128"/>
            </a:endParaRPr>
          </a:p>
          <a:p>
            <a:r>
              <a:rPr lang="en-US" sz="1200" b="1" kern="1200">
                <a:solidFill>
                  <a:schemeClr val="tx1"/>
                </a:solidFill>
                <a:effectLst/>
                <a:latin typeface="Times New Roman" pitchFamily="-111" charset="0"/>
                <a:ea typeface="ＭＳ Ｐゴシック" pitchFamily="-107" charset="-128"/>
                <a:cs typeface="ＭＳ Ｐゴシック" pitchFamily="-107" charset="-128"/>
              </a:rPr>
              <a:t>2Cor. 5:10</a:t>
            </a:r>
            <a:r>
              <a:rPr lang="en-US" sz="1200" kern="1200">
                <a:solidFill>
                  <a:schemeClr val="tx1"/>
                </a:solidFill>
                <a:effectLst/>
                <a:latin typeface="Times New Roman" pitchFamily="-111" charset="0"/>
                <a:ea typeface="ＭＳ Ｐゴシック" pitchFamily="-107" charset="-128"/>
                <a:cs typeface="ＭＳ Ｐゴシック" pitchFamily="-107" charset="-128"/>
              </a:rPr>
              <a:t> For we must all stand before Christ to be judged. We will each receive whatever we deserve for the good or evil we have done in this earthly body. </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23C2D4E-3306-1E45-BCC0-9ECB597C8D25}"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cs typeface="+mn-cs"/>
              </a:rPr>
              <a:pPr marL="0" marR="0" lvl="0" indent="0" algn="r" defTabSz="914400" rtl="0" eaLnBrk="1" fontAlgn="base" latinLnBrk="0" hangingPunct="1">
                <a:lnSpc>
                  <a:spcPct val="100000"/>
                </a:lnSpc>
                <a:spcBef>
                  <a:spcPct val="0"/>
                </a:spcBef>
                <a:spcAft>
                  <a:spcPct val="0"/>
                </a:spcAft>
                <a:buClrTx/>
                <a:buSzTx/>
                <a:buFontTx/>
                <a:buNone/>
                <a:tabLst/>
                <a:defRPr/>
              </a:pPr>
              <a:t>149</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cs typeface="+mn-cs"/>
            </a:endParaRPr>
          </a:p>
        </p:txBody>
      </p:sp>
    </p:spTree>
    <p:extLst>
      <p:ext uri="{BB962C8B-B14F-4D97-AF65-F5344CB8AC3E}">
        <p14:creationId xmlns:p14="http://schemas.microsoft.com/office/powerpoint/2010/main" val="4250893167"/>
      </p:ext>
    </p:extLst>
  </p:cSld>
  <p:clrMapOvr>
    <a:masterClrMapping/>
  </p:clrMapOvr>
</p:notes>
</file>

<file path=ppt/notesSlides/notesSlide1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Our master is the "Lord Jesus Christ," and since he is the Lord of all, he is the highest authority in the universe. The focus should not be human teachers, but the Divine Teacher with all authority. </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23C2D4E-3306-1E45-BCC0-9ECB597C8D25}"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cs typeface="+mn-cs"/>
              </a:rPr>
              <a:pPr marL="0" marR="0" lvl="0" indent="0" algn="r" defTabSz="914400" rtl="0" eaLnBrk="1" fontAlgn="base" latinLnBrk="0" hangingPunct="1">
                <a:lnSpc>
                  <a:spcPct val="100000"/>
                </a:lnSpc>
                <a:spcBef>
                  <a:spcPct val="0"/>
                </a:spcBef>
                <a:spcAft>
                  <a:spcPct val="0"/>
                </a:spcAft>
                <a:buClrTx/>
                <a:buSzTx/>
                <a:buFontTx/>
                <a:buNone/>
                <a:tabLst/>
                <a:defRPr/>
              </a:pPr>
              <a:t>150</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cs typeface="+mn-cs"/>
            </a:endParaRPr>
          </a:p>
        </p:txBody>
      </p:sp>
    </p:spTree>
    <p:extLst>
      <p:ext uri="{BB962C8B-B14F-4D97-AF65-F5344CB8AC3E}">
        <p14:creationId xmlns:p14="http://schemas.microsoft.com/office/powerpoint/2010/main" val="3137953513"/>
      </p:ext>
    </p:extLst>
  </p:cSld>
  <p:clrMapOvr>
    <a:masterClrMapping/>
  </p:clrMapOvr>
</p:notes>
</file>

<file path=ppt/notesSlides/notesSlide1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1F736D4-F857-E842-B294-35ACA8A2A028}" type="slidenum">
              <a:rPr kumimoji="0" lang="en-US" sz="12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151</a:t>
            </a:fld>
            <a:endParaRPr kumimoji="0" lang="en-US" sz="12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endParaRPr>
          </a:p>
        </p:txBody>
      </p:sp>
      <p:sp>
        <p:nvSpPr>
          <p:cNvPr id="162818" name="Rectangle 2"/>
          <p:cNvSpPr>
            <a:spLocks noGrp="1" noRot="1" noChangeAspect="1" noChangeArrowheads="1" noTextEdit="1"/>
          </p:cNvSpPr>
          <p:nvPr>
            <p:ph type="sldImg"/>
          </p:nvPr>
        </p:nvSpPr>
        <p:spPr>
          <a:ln/>
        </p:spPr>
      </p:sp>
      <p:sp>
        <p:nvSpPr>
          <p:cNvPr id="162819" name="Rectangle 3"/>
          <p:cNvSpPr>
            <a:spLocks noGrp="1" noChangeArrowheads="1"/>
          </p:cNvSpPr>
          <p:nvPr>
            <p:ph type="body" idx="1"/>
          </p:nvPr>
        </p:nvSpPr>
        <p:spPr>
          <a:xfrm>
            <a:off x="914400" y="4343400"/>
            <a:ext cx="5029200" cy="274638"/>
          </a:xfrm>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a:lstStyle/>
          <a:p>
            <a:pPr eaLnBrk="1" hangingPunct="1"/>
            <a:r>
              <a:rPr lang="en-US" dirty="0">
                <a:latin typeface="Times New Roman" charset="0"/>
                <a:ea typeface="ＭＳ Ｐゴシック" charset="0"/>
                <a:cs typeface="ＭＳ Ｐゴシック" charset="0"/>
              </a:rPr>
              <a:t>The focus of this letter is to help readers shift their view of Paul from doubt to trust. In the first movement (1–7), he defends himself against those who accused him of greed and an inferior ministry to that of the false teachers in their midst. Once their confidence in Paul is restored, they would be motivated to give his team their offerings for the Jerusalem saints (8–9), and, finally (10–13), to see that he is an apostle with authority even to judge them.</a:t>
            </a:r>
          </a:p>
        </p:txBody>
      </p:sp>
    </p:spTree>
  </p:cSld>
  <p:clrMapOvr>
    <a:masterClrMapping/>
  </p:clrMapOvr>
</p:notes>
</file>

<file path=ppt/notesSlides/notesSlide1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Paul had already defended the gospel in 1 Cor 1–4 because the church had misjudged both the message and messengers in their divisions based on minor matters. But 2 Corinthians as a whole defends the gospel by defending Paul as messenger of this true "Good News" from God. </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23C2D4E-3306-1E45-BCC0-9ECB597C8D25}"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cs typeface="+mn-cs"/>
              </a:rPr>
              <a:pPr marL="0" marR="0" lvl="0" indent="0" algn="r" defTabSz="914400" rtl="0" eaLnBrk="1" fontAlgn="base" latinLnBrk="0" hangingPunct="1">
                <a:lnSpc>
                  <a:spcPct val="100000"/>
                </a:lnSpc>
                <a:spcBef>
                  <a:spcPct val="0"/>
                </a:spcBef>
                <a:spcAft>
                  <a:spcPct val="0"/>
                </a:spcAft>
                <a:buClrTx/>
                <a:buSzTx/>
                <a:buFontTx/>
                <a:buNone/>
                <a:tabLst/>
                <a:defRPr/>
              </a:pPr>
              <a:t>152</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cs typeface="+mn-cs"/>
            </a:endParaRPr>
          </a:p>
        </p:txBody>
      </p:sp>
    </p:spTree>
    <p:extLst>
      <p:ext uri="{BB962C8B-B14F-4D97-AF65-F5344CB8AC3E}">
        <p14:creationId xmlns:p14="http://schemas.microsoft.com/office/powerpoint/2010/main" val="3647883653"/>
      </p:ext>
    </p:extLst>
  </p:cSld>
  <p:clrMapOvr>
    <a:masterClrMapping/>
  </p:clrMapOvr>
</p:notes>
</file>

<file path=ppt/notesSlides/notesSlide1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C287EAD0-E5BF-214B-A921-D0A237D8D092}"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153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01378" name="Rectangle 1026"/>
          <p:cNvSpPr>
            <a:spLocks noGrp="1" noRot="1" noChangeAspect="1" noChangeArrowheads="1"/>
          </p:cNvSpPr>
          <p:nvPr>
            <p:ph type="sldImg"/>
          </p:nvPr>
        </p:nvSpPr>
        <p:spPr>
          <a:solidFill>
            <a:srgbClr val="FFFFFF"/>
          </a:solidFill>
          <a:ln/>
        </p:spPr>
      </p:sp>
      <p:sp>
        <p:nvSpPr>
          <p:cNvPr id="101379" name="Rectangle 1027"/>
          <p:cNvSpPr>
            <a:spLocks noGrp="1" noChangeArrowheads="1"/>
          </p:cNvSpPr>
          <p:nvPr>
            <p:ph type="body" idx="1"/>
          </p:nvPr>
        </p:nvSpPr>
        <p:spPr>
          <a:solidFill>
            <a:srgbClr val="FFFFFF"/>
          </a:solidFill>
          <a:ln>
            <a:solidFill>
              <a:srgbClr val="000000"/>
            </a:solidFill>
          </a:ln>
        </p:spPr>
        <p:txBody>
          <a:bodyPr/>
          <a:lstStyle/>
          <a:p>
            <a:r>
              <a:rPr lang="en-US" dirty="0"/>
              <a:t>How difficult it is to lead people when they do not even respond to our love! Such was Paul's predicament. The letter is a classic reminder to love and trust those who shepherd us with the truth of the gospel.</a:t>
            </a:r>
          </a:p>
        </p:txBody>
      </p:sp>
    </p:spTree>
    <p:extLst>
      <p:ext uri="{BB962C8B-B14F-4D97-AF65-F5344CB8AC3E}">
        <p14:creationId xmlns:p14="http://schemas.microsoft.com/office/powerpoint/2010/main" val="1222453809"/>
      </p:ext>
    </p:extLst>
  </p:cSld>
  <p:clrMapOvr>
    <a:masterClrMapping/>
  </p:clrMapOvr>
</p:notes>
</file>

<file path=ppt/notesSlides/notesSlide1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154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SG" dirty="0">
                <a:latin typeface="Arial" panose="020B0604020202020204" pitchFamily="34" charset="0"/>
                <a:cs typeface="Arial" panose="020B0604020202020204" pitchFamily="34" charset="0"/>
              </a:rPr>
              <a:t>Maybe you can relate to my experience of when I have sought to love others, but to no avail. You are open to people, but they are closed to you. One of our cruellest responses to others is apathy—or simply ignoring others—and you have seen this firsthand.</a:t>
            </a:r>
          </a:p>
          <a:p>
            <a:r>
              <a:rPr lang="en-SG" dirty="0">
                <a:latin typeface="Arial" panose="020B0604020202020204" pitchFamily="34" charset="0"/>
                <a:cs typeface="Arial" panose="020B0604020202020204" pitchFamily="34" charset="0"/>
              </a:rPr>
              <a:t>Your family background is far from ideal. Your father—or mother—neglected you growing up.</a:t>
            </a:r>
          </a:p>
          <a:p>
            <a:r>
              <a:rPr lang="en-SG" dirty="0">
                <a:latin typeface="Arial" panose="020B0604020202020204" pitchFamily="34" charset="0"/>
                <a:cs typeface="Arial" panose="020B0604020202020204" pitchFamily="34" charset="0"/>
              </a:rPr>
              <a:t>In Singapore, many people struggle with apathy towards them at work. A worldwide survey was conducted some years back in which people were asked, “Does your work energize you?” The USA had the highest score at 40%. The lowest country in the world was Singapore—only 2% said that their work energized them. When someone just looks at you like a robot to get work out of you, it is deflating.</a:t>
            </a:r>
          </a:p>
          <a:p>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153794627"/>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6545"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CA8D51BF-E2E4-654C-8E23-81CB1FD40771}" type="slidenum">
              <a:rPr kumimoji="0" lang="en-US" sz="1200" b="1"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12</a:t>
            </a:fld>
            <a:endParaRPr kumimoji="0" lang="en-US" sz="1200" b="1"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236546" name="Rectangle 2"/>
          <p:cNvSpPr>
            <a:spLocks noGrp="1" noRot="1" noChangeAspect="1" noChangeArrowheads="1"/>
          </p:cNvSpPr>
          <p:nvPr>
            <p:ph type="sldImg"/>
          </p:nvPr>
        </p:nvSpPr>
        <p:spPr>
          <a:solidFill>
            <a:srgbClr val="FFFFFF"/>
          </a:solidFill>
          <a:ln/>
        </p:spPr>
      </p:sp>
      <p:sp>
        <p:nvSpPr>
          <p:cNvPr id="236547" name="Rectangle 3"/>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eaLnBrk="1" hangingPunct="1"/>
            <a:endParaRPr lang="en-US" b="1" dirty="0">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54803934"/>
      </p:ext>
    </p:extLst>
  </p:cSld>
  <p:clrMapOvr>
    <a:masterClrMapping/>
  </p:clrMapOvr>
</p:notes>
</file>

<file path=ppt/notesSlides/notesSlide1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t>Paul wrote the second letter to Corinth during his third journey, which was essentially a follow-up trip to Greece, but he spent the most time in Ephesus, where he taught for two years (Acts 19:10). </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23C2D4E-3306-1E45-BCC0-9ECB597C8D25}"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cs typeface="+mn-cs"/>
              </a:rPr>
              <a:pPr marL="0" marR="0" lvl="0" indent="0" algn="r" defTabSz="914400" rtl="0" eaLnBrk="1" fontAlgn="base" latinLnBrk="0" hangingPunct="1">
                <a:lnSpc>
                  <a:spcPct val="100000"/>
                </a:lnSpc>
                <a:spcBef>
                  <a:spcPct val="0"/>
                </a:spcBef>
                <a:spcAft>
                  <a:spcPct val="0"/>
                </a:spcAft>
                <a:buClrTx/>
                <a:buSzTx/>
                <a:buFontTx/>
                <a:buNone/>
                <a:tabLst/>
                <a:defRPr/>
              </a:pPr>
              <a:t>155</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cs typeface="+mn-cs"/>
            </a:endParaRPr>
          </a:p>
        </p:txBody>
      </p:sp>
    </p:spTree>
    <p:extLst>
      <p:ext uri="{BB962C8B-B14F-4D97-AF65-F5344CB8AC3E}">
        <p14:creationId xmlns:p14="http://schemas.microsoft.com/office/powerpoint/2010/main" val="789659514"/>
      </p:ext>
    </p:extLst>
  </p:cSld>
  <p:clrMapOvr>
    <a:masterClrMapping/>
  </p:clrMapOvr>
</p:notes>
</file>

<file path=ppt/notesSlides/notesSlide1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dirty="0">
                <a:solidFill>
                  <a:schemeClr val="tx1"/>
                </a:solidFill>
                <a:effectLst/>
                <a:latin typeface="Arial" panose="020B0604020202020204" pitchFamily="34" charset="0"/>
                <a:ea typeface="ＭＳ Ｐゴシック" pitchFamily="-107" charset="-128"/>
                <a:cs typeface="Arial" panose="020B0604020202020204" pitchFamily="34" charset="0"/>
              </a:rPr>
              <a:t>Within a year of Paul's writing 1 Corinthians, false teachers infiltrated the church (2 Cor 11:20) and stirred up the people against him by accusing him of being proud (2 Cor 10:1), fickle (2 Cor 1:16f.), unimpressive in appearance and speech (2 Cor 10:10), dishonest (2 Cor 8:16), and unqualified to be an apostle (2 Cor 11:23; 12:6-7).  Paul saw this threat as valid reason to visit the church personally, and he refers to this second visit as a “painful visit” (2 Cor 2:1; 12:14; 13:1).  He anticipates this visit in 1 Corinthians 16:5-9</a:t>
            </a:r>
            <a:r>
              <a:rPr lang="en-SG" sz="1200" kern="1200" dirty="0">
                <a:solidFill>
                  <a:schemeClr val="tx1"/>
                </a:solidFill>
                <a:effectLst/>
                <a:latin typeface="Arial" panose="020B0604020202020204" pitchFamily="34" charset="0"/>
                <a:ea typeface="ＭＳ Ｐゴシック" pitchFamily="-107" charset="-128"/>
                <a:cs typeface="Arial" panose="020B0604020202020204" pitchFamily="34" charset="0"/>
              </a:rPr>
              <a:t>.</a:t>
            </a:r>
          </a:p>
          <a:p>
            <a:r>
              <a:rPr lang="en-SG" sz="1200" kern="1200" dirty="0">
                <a:solidFill>
                  <a:schemeClr val="tx1"/>
                </a:solidFill>
                <a:effectLst/>
                <a:latin typeface="Arial" panose="020B0604020202020204" pitchFamily="34" charset="0"/>
                <a:ea typeface="ＭＳ Ｐゴシック" pitchFamily="-107" charset="-128"/>
                <a:cs typeface="Arial" panose="020B0604020202020204" pitchFamily="34" charset="0"/>
              </a:rPr>
              <a:t>• </a:t>
            </a:r>
            <a:r>
              <a:rPr lang="en-US" sz="1200" kern="1200" dirty="0">
                <a:solidFill>
                  <a:schemeClr val="tx1"/>
                </a:solidFill>
                <a:effectLst/>
                <a:latin typeface="Arial" panose="020B0604020202020204" pitchFamily="34" charset="0"/>
                <a:ea typeface="ＭＳ Ｐゴシック" pitchFamily="-107" charset="-128"/>
                <a:cs typeface="Arial" panose="020B0604020202020204" pitchFamily="34" charset="0"/>
              </a:rPr>
              <a:t>After leaving the church this second time, Paul wrote a sorrowful letter (his third letter to the church) to urge the church to discipline the leader of the opposition (2 Cor 2:1-11; 7:8f.).  Titus delivered the letter then met Paul in Macedonia with the good news that most of the Corinthians had repented of rebelling against Paul's apostolic authority (2 Cor 7:6-7).  Nevertheless, Paul still felt it necessary to write the letter of 2 Corinthians to defend himself against the minority opposition (2 Cor 10–13).  </a:t>
            </a:r>
          </a:p>
          <a:p>
            <a:r>
              <a:rPr lang="en-US" sz="1200" kern="1200" dirty="0">
                <a:solidFill>
                  <a:schemeClr val="tx1"/>
                </a:solidFill>
                <a:effectLst/>
                <a:latin typeface="Arial" panose="020B0604020202020204" pitchFamily="34" charset="0"/>
                <a:ea typeface="ＭＳ Ｐゴシック" pitchFamily="-107" charset="-128"/>
                <a:cs typeface="Arial" panose="020B0604020202020204" pitchFamily="34" charset="0"/>
              </a:rPr>
              <a:t>• So, Titus turned right around and headed back to Corinth to deliver 2 Corinthians, accompanied by two other brothers (2 Cor 8:16-24).  Later Paul made a third visit to the church, anticipated in 2 Corinthians 13:1; Acts 19:21 and recorded in Acts 20:2-3.</a:t>
            </a:r>
            <a:r>
              <a:rPr lang="en-SG" dirty="0">
                <a:effectLst/>
                <a:latin typeface="Arial" panose="020B0604020202020204" pitchFamily="34" charset="0"/>
                <a:cs typeface="Arial" panose="020B0604020202020204" pitchFamily="34" charset="0"/>
              </a:rPr>
              <a:t> </a:t>
            </a:r>
          </a:p>
          <a:p>
            <a:r>
              <a:rPr lang="en-US" dirty="0">
                <a:latin typeface="Arial" panose="020B0604020202020204" pitchFamily="34" charset="0"/>
                <a:cs typeface="Arial" panose="020B0604020202020204" pitchFamily="34" charset="0"/>
              </a:rPr>
              <a:t>• Therefore, the date was less than a year after 1 Corinthians. We date 2 Cor in the fall of AD 56.</a:t>
            </a:r>
          </a:p>
          <a:p>
            <a:r>
              <a:rPr lang="en-US" dirty="0">
                <a:latin typeface="Arial" panose="020B0604020202020204" pitchFamily="34" charset="0"/>
                <a:cs typeface="Arial" panose="020B0604020202020204" pitchFamily="34" charset="0"/>
              </a:rPr>
              <a:t>• The letter went from Macedonia to Corinth.</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23C2D4E-3306-1E45-BCC0-9ECB597C8D25}"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cs typeface="+mn-cs"/>
              </a:rPr>
              <a:pPr marL="0" marR="0" lvl="0" indent="0" algn="r" defTabSz="914400" rtl="0" eaLnBrk="1" fontAlgn="base" latinLnBrk="0" hangingPunct="1">
                <a:lnSpc>
                  <a:spcPct val="100000"/>
                </a:lnSpc>
                <a:spcBef>
                  <a:spcPct val="0"/>
                </a:spcBef>
                <a:spcAft>
                  <a:spcPct val="0"/>
                </a:spcAft>
                <a:buClrTx/>
                <a:buSzTx/>
                <a:buFontTx/>
                <a:buNone/>
                <a:tabLst/>
                <a:defRPr/>
              </a:pPr>
              <a:t>156</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cs typeface="+mn-cs"/>
            </a:endParaRPr>
          </a:p>
        </p:txBody>
      </p:sp>
    </p:spTree>
    <p:extLst>
      <p:ext uri="{BB962C8B-B14F-4D97-AF65-F5344CB8AC3E}">
        <p14:creationId xmlns:p14="http://schemas.microsoft.com/office/powerpoint/2010/main" val="2108768053"/>
      </p:ext>
    </p:extLst>
  </p:cSld>
  <p:clrMapOvr>
    <a:masterClrMapping/>
  </p:clrMapOvr>
</p:notes>
</file>

<file path=ppt/notesSlides/notesSlide1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157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2" indent="0" algn="l" defTabSz="914400" rtl="0" eaLnBrk="0" fontAlgn="base" latinLnBrk="0" hangingPunct="0">
              <a:lnSpc>
                <a:spcPct val="100000"/>
              </a:lnSpc>
              <a:spcBef>
                <a:spcPct val="30000"/>
              </a:spcBef>
              <a:spcAft>
                <a:spcPct val="0"/>
              </a:spcAft>
              <a:buClrTx/>
              <a:buSzTx/>
              <a:buFontTx/>
              <a:buNone/>
              <a:tabLst/>
              <a:defRPr/>
            </a:pPr>
            <a:r>
              <a:rPr lang="en-US" dirty="0">
                <a:latin typeface="Arial" panose="020B0604020202020204" pitchFamily="34" charset="0"/>
                <a:cs typeface="Arial" panose="020B0604020202020204" pitchFamily="34" charset="0"/>
              </a:rPr>
              <a:t>W</a:t>
            </a:r>
            <a:r>
              <a:rPr lang="en-SG" dirty="0">
                <a:latin typeface="Arial" panose="020B0604020202020204" pitchFamily="34" charset="0"/>
                <a:cs typeface="Arial" panose="020B0604020202020204" pitchFamily="34" charset="0"/>
              </a:rPr>
              <a:t>hat a wonderful thing to see that God is not apathetic about you! Hardly! Most of us are quite informed what God has done for us. Are we apathetic towards him in response?</a:t>
            </a:r>
          </a:p>
          <a:p>
            <a:pPr marL="0" marR="0" lvl="2" indent="0" algn="l" defTabSz="914400" rtl="0" eaLnBrk="0" fontAlgn="base" latinLnBrk="0" hangingPunct="0">
              <a:lnSpc>
                <a:spcPct val="100000"/>
              </a:lnSpc>
              <a:spcBef>
                <a:spcPct val="30000"/>
              </a:spcBef>
              <a:spcAft>
                <a:spcPct val="0"/>
              </a:spcAft>
              <a:buClrTx/>
              <a:buSzTx/>
              <a:buFontTx/>
              <a:buNone/>
              <a:tabLst/>
              <a:defRPr/>
            </a:pPr>
            <a:r>
              <a:rPr lang="en-SG" dirty="0">
                <a:latin typeface="Arial" panose="020B0604020202020204" pitchFamily="34" charset="0"/>
                <a:cs typeface="Arial" panose="020B0604020202020204" pitchFamily="34" charset="0"/>
              </a:rPr>
              <a:t>God has given us people who care about us—do we appreciate them?</a:t>
            </a:r>
          </a:p>
          <a:p>
            <a:pPr marL="0" marR="0" lvl="2" indent="0" algn="l" defTabSz="914400" rtl="0" eaLnBrk="0" fontAlgn="base" latinLnBrk="0" hangingPunct="0">
              <a:lnSpc>
                <a:spcPct val="100000"/>
              </a:lnSpc>
              <a:spcBef>
                <a:spcPct val="30000"/>
              </a:spcBef>
              <a:spcAft>
                <a:spcPct val="0"/>
              </a:spcAft>
              <a:buClrTx/>
              <a:buSzTx/>
              <a:buFontTx/>
              <a:buNone/>
              <a:tabLst/>
              <a:defRPr/>
            </a:pPr>
            <a:r>
              <a:rPr lang="en-SG" dirty="0">
                <a:latin typeface="Arial" panose="020B0604020202020204" pitchFamily="34" charset="0"/>
                <a:cs typeface="Arial" panose="020B0604020202020204" pitchFamily="34" charset="0"/>
              </a:rPr>
              <a:t>God has given us more resources than we need—do we share them with others?</a:t>
            </a:r>
          </a:p>
          <a:p>
            <a:pPr marL="0" marR="0" lvl="2" indent="0" algn="l" defTabSz="914400" rtl="0" eaLnBrk="0" fontAlgn="base" latinLnBrk="0" hangingPunct="0">
              <a:lnSpc>
                <a:spcPct val="100000"/>
              </a:lnSpc>
              <a:spcBef>
                <a:spcPct val="30000"/>
              </a:spcBef>
              <a:spcAft>
                <a:spcPct val="0"/>
              </a:spcAft>
              <a:buClrTx/>
              <a:buSzTx/>
              <a:buFontTx/>
              <a:buNone/>
              <a:tabLst/>
              <a:defRPr/>
            </a:pPr>
            <a:r>
              <a:rPr lang="en-SG" dirty="0">
                <a:latin typeface="Arial" panose="020B0604020202020204" pitchFamily="34" charset="0"/>
                <a:cs typeface="Arial" panose="020B0604020202020204" pitchFamily="34" charset="0"/>
              </a:rPr>
              <a:t>God rescued us from the pain of sin—do we thank him for being free from that slavery?</a:t>
            </a:r>
          </a:p>
          <a:p>
            <a:pPr marL="0" marR="0" lvl="2" indent="0" algn="l" defTabSz="914400" rtl="0" eaLnBrk="0" fontAlgn="base" latinLnBrk="0" hangingPunct="0">
              <a:lnSpc>
                <a:spcPct val="100000"/>
              </a:lnSpc>
              <a:spcBef>
                <a:spcPct val="30000"/>
              </a:spcBef>
              <a:spcAft>
                <a:spcPct val="0"/>
              </a:spcAft>
              <a:buClrTx/>
              <a:buSzTx/>
              <a:buFontTx/>
              <a:buNone/>
              <a:tabLst/>
              <a:defRPr/>
            </a:pPr>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127751681"/>
      </p:ext>
    </p:extLst>
  </p:cSld>
  <p:clrMapOvr>
    <a:masterClrMapping/>
  </p:clrMapOvr>
</p:notes>
</file>

<file path=ppt/notesSlides/notesSlide1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158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dirty="0">
                <a:latin typeface="Arial" panose="020B0604020202020204" pitchFamily="34" charset="0"/>
                <a:cs typeface="Arial" panose="020B0604020202020204" pitchFamily="34" charset="0"/>
              </a:rPr>
              <a:t>What ways can we open our heart to God’s initiative to us?</a:t>
            </a:r>
          </a:p>
        </p:txBody>
      </p:sp>
    </p:spTree>
    <p:extLst>
      <p:ext uri="{BB962C8B-B14F-4D97-AF65-F5344CB8AC3E}">
        <p14:creationId xmlns:p14="http://schemas.microsoft.com/office/powerpoint/2010/main" val="1219380100"/>
      </p:ext>
    </p:extLst>
  </p:cSld>
  <p:clrMapOvr>
    <a:masterClrMapping/>
  </p:clrMapOvr>
</p:notes>
</file>

<file path=ppt/notesSlides/notesSlide1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159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sz="1200" kern="1200" dirty="0">
                <a:solidFill>
                  <a:schemeClr val="tx1"/>
                </a:solidFill>
                <a:effectLst/>
                <a:latin typeface="Arial" panose="020B0604020202020204" pitchFamily="34" charset="0"/>
                <a:ea typeface="ＭＳ Ｐゴシック" pitchFamily="-107" charset="-128"/>
                <a:cs typeface="Arial" panose="020B0604020202020204" pitchFamily="34" charset="0"/>
              </a:rPr>
              <a:t>• Have a heart towards those who take care of you,</a:t>
            </a:r>
          </a:p>
          <a:p>
            <a:r>
              <a:rPr lang="en-US" sz="1200" kern="1200" dirty="0">
                <a:solidFill>
                  <a:schemeClr val="tx1"/>
                </a:solidFill>
                <a:effectLst/>
                <a:latin typeface="Arial" panose="020B0604020202020204" pitchFamily="34" charset="0"/>
                <a:ea typeface="ＭＳ Ｐゴシック" pitchFamily="-107" charset="-128"/>
                <a:cs typeface="Arial" panose="020B0604020202020204" pitchFamily="34" charset="0"/>
              </a:rPr>
              <a:t>• towards those too weak to help you,</a:t>
            </a:r>
          </a:p>
          <a:p>
            <a:r>
              <a:rPr lang="en-US" sz="1200" kern="1200" dirty="0">
                <a:solidFill>
                  <a:schemeClr val="tx1"/>
                </a:solidFill>
                <a:effectLst/>
                <a:latin typeface="Arial" panose="020B0604020202020204" pitchFamily="34" charset="0"/>
                <a:ea typeface="ＭＳ Ｐゴシック" pitchFamily="-107" charset="-128"/>
                <a:cs typeface="Arial" panose="020B0604020202020204" pitchFamily="34" charset="0"/>
              </a:rPr>
              <a:t>• and to the One who cares for you the most!</a:t>
            </a:r>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79626171"/>
      </p:ext>
    </p:extLst>
  </p:cSld>
  <p:clrMapOvr>
    <a:masterClrMapping/>
  </p:clrMapOvr>
</p:notes>
</file>

<file path=ppt/notesSlides/notesSlide1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160</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sz="1200" kern="1200" dirty="0">
                <a:solidFill>
                  <a:schemeClr val="tx1"/>
                </a:solidFill>
                <a:effectLst/>
                <a:latin typeface="Times New Roman" pitchFamily="-111" charset="0"/>
                <a:ea typeface="ＭＳ Ｐゴシック" pitchFamily="-107" charset="-128"/>
                <a:cs typeface="ＭＳ Ｐゴシック" pitchFamily="-107" charset="-128"/>
              </a:rPr>
              <a:t>Complete this sentence by sharing the person that the Lord has put on your heart today.</a:t>
            </a:r>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223856743"/>
      </p:ext>
    </p:extLst>
  </p:cSld>
  <p:clrMapOvr>
    <a:masterClrMapping/>
  </p:clrMapOvr>
</p:notes>
</file>

<file path=ppt/notesSlides/notesSlide1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dirty="0">
                <a:latin typeface="Arial" panose="020B0604020202020204" pitchFamily="34" charset="0"/>
                <a:cs typeface="Arial" panose="020B0604020202020204" pitchFamily="34" charset="0"/>
              </a:rPr>
              <a:t>Describe to your assigned classmate the first word that comes to mind when you see this picture.</a:t>
            </a:r>
          </a:p>
          <a:p>
            <a:r>
              <a:rPr lang="en-US" dirty="0">
                <a:latin typeface="Arial" panose="020B0604020202020204" pitchFamily="34" charset="0"/>
                <a:cs typeface="Arial" panose="020B0604020202020204" pitchFamily="34" charset="0"/>
              </a:rPr>
              <a:t>Futility? Heroism? Ridiculous? </a:t>
            </a:r>
          </a:p>
          <a:p>
            <a:endParaRPr lang="en-US" dirty="0">
              <a:latin typeface="Arial" panose="020B0604020202020204" pitchFamily="34" charset="0"/>
              <a:cs typeface="Arial" panose="020B0604020202020204" pitchFamily="34" charset="0"/>
            </a:endParaRPr>
          </a:p>
          <a:p>
            <a:r>
              <a:rPr lang="en-US" dirty="0">
                <a:latin typeface="Arial" panose="020B0604020202020204" pitchFamily="34" charset="0"/>
                <a:cs typeface="Arial" panose="020B0604020202020204" pitchFamily="34" charset="0"/>
              </a:rPr>
              <a:t>You have to</a:t>
            </a:r>
            <a:r>
              <a:rPr lang="en-US" baseline="0" dirty="0">
                <a:latin typeface="Arial" panose="020B0604020202020204" pitchFamily="34" charset="0"/>
                <a:cs typeface="Arial" panose="020B0604020202020204" pitchFamily="34" charset="0"/>
              </a:rPr>
              <a:t> applaud the man here who is giving his best effort to put out his neighbor's fire, even though it has no effect. He certainly looks sincere. But is sincerity enough? </a:t>
            </a:r>
          </a:p>
          <a:p>
            <a:endParaRPr lang="en-US" baseline="0" dirty="0">
              <a:latin typeface="Arial" panose="020B0604020202020204" pitchFamily="34" charset="0"/>
              <a:cs typeface="Arial" panose="020B0604020202020204" pitchFamily="34" charset="0"/>
            </a:endParaRPr>
          </a:p>
          <a:p>
            <a:r>
              <a:rPr lang="en-US" baseline="0" dirty="0">
                <a:latin typeface="Arial" panose="020B0604020202020204" pitchFamily="34" charset="0"/>
                <a:cs typeface="Arial" panose="020B0604020202020204" pitchFamily="34" charset="0"/>
              </a:rPr>
              <a:t>• Sometimes, our best efforts aren't good enough.</a:t>
            </a:r>
          </a:p>
          <a:p>
            <a:endParaRPr lang="en-US" baseline="0" dirty="0">
              <a:latin typeface="Arial" panose="020B0604020202020204" pitchFamily="34" charset="0"/>
              <a:cs typeface="Arial" panose="020B0604020202020204" pitchFamily="34" charset="0"/>
            </a:endParaRPr>
          </a:p>
          <a:p>
            <a:r>
              <a:rPr lang="en-US" baseline="0" dirty="0">
                <a:latin typeface="Arial" panose="020B0604020202020204" pitchFamily="34" charset="0"/>
                <a:cs typeface="Arial" panose="020B0604020202020204" pitchFamily="34" charset="0"/>
              </a:rPr>
              <a:t>It's the same for our relationship with God. </a:t>
            </a:r>
            <a:r>
              <a:rPr lang="en-US" dirty="0">
                <a:latin typeface="Arial" panose="020B0604020202020204" pitchFamily="34" charset="0"/>
                <a:cs typeface="Arial" panose="020B0604020202020204" pitchFamily="34" charset="0"/>
              </a:rPr>
              <a:t>The issue</a:t>
            </a:r>
            <a:r>
              <a:rPr lang="en-US" baseline="0" dirty="0">
                <a:latin typeface="Arial" panose="020B0604020202020204" pitchFamily="34" charset="0"/>
                <a:cs typeface="Arial" panose="020B0604020202020204" pitchFamily="34" charset="0"/>
              </a:rPr>
              <a:t> for salvation is not how hard you try to be good. The fact is that none of us can be good enough to have our sins forgiven and be put into a right relationship with God. We need help—REAL help! </a:t>
            </a:r>
          </a:p>
          <a:p>
            <a:endParaRPr lang="en-US" baseline="0" dirty="0">
              <a:latin typeface="Arial" panose="020B0604020202020204" pitchFamily="34" charset="0"/>
              <a:cs typeface="Arial" panose="020B0604020202020204" pitchFamily="34" charset="0"/>
            </a:endParaRPr>
          </a:p>
          <a:p>
            <a:r>
              <a:rPr lang="en-US" baseline="0" dirty="0">
                <a:latin typeface="Arial" panose="020B0604020202020204" pitchFamily="34" charset="0"/>
                <a:cs typeface="Arial" panose="020B0604020202020204" pitchFamily="34" charset="0"/>
              </a:rPr>
              <a:t>• We need GOD to justify us (declare us not guilty), which is the idea discussed in Galatians. </a:t>
            </a:r>
            <a:endParaRPr lang="en-US"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7BDED8B-9779-A845-BA9B-650C8A4639EB}"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162</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640332785"/>
      </p:ext>
    </p:extLst>
  </p:cSld>
  <p:clrMapOvr>
    <a:masterClrMapping/>
  </p:clrMapOvr>
</p:notes>
</file>

<file path=ppt/notesSlides/notesSlide1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163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dirty="0"/>
              <a:t>Justification is the instantaneous legal act of God when he declares a sinner "not guilty" due to Christ's righteousness being applied to this person, which makes him or her righteous in God's sight</a:t>
            </a:r>
            <a:r>
              <a:rPr lang="en-US" baseline="0" dirty="0"/>
              <a:t> (cf. notes, 155h). It is being so innocent before God that it's "just-if-I'd" never sinned.</a:t>
            </a:r>
            <a:endParaRPr lang="en-US" dirty="0"/>
          </a:p>
        </p:txBody>
      </p:sp>
    </p:spTree>
    <p:extLst>
      <p:ext uri="{BB962C8B-B14F-4D97-AF65-F5344CB8AC3E}">
        <p14:creationId xmlns:p14="http://schemas.microsoft.com/office/powerpoint/2010/main" val="730120440"/>
      </p:ext>
    </p:extLst>
  </p:cSld>
  <p:clrMapOvr>
    <a:masterClrMapping/>
  </p:clrMapOvr>
</p:notes>
</file>

<file path=ppt/notesSlides/notesSlide1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But HOW does </a:t>
            </a:r>
            <a:r>
              <a:rPr lang="en-US" dirty="0"/>
              <a:t>God declare a sinner "not guilty"? Is it due to baptism? Circumcision? Living a good life? </a:t>
            </a:r>
          </a:p>
          <a:p>
            <a:r>
              <a:rPr lang="en-US" dirty="0"/>
              <a:t>We don't decide on the qualifications for entering someone else's group, institution, building, or state of being. The authority decides the entry requirement.</a:t>
            </a:r>
          </a:p>
          <a:p>
            <a:endParaRPr lang="en-US" dirty="0"/>
          </a:p>
          <a:p>
            <a:r>
              <a:rPr lang="en-US" dirty="0"/>
              <a:t>God is the authority for holiness, so he alone decides how we get justified, or declared not guilty, and therefore worthy of entering. And God declares us not guilty by faith. He says that placing our trust in his Son, Jesus Christ, is the means of justification.</a:t>
            </a:r>
          </a:p>
          <a:p>
            <a:endParaRPr lang="en-US" dirty="0"/>
          </a:p>
          <a:p>
            <a:r>
              <a:rPr lang="en-US" dirty="0"/>
              <a:t>• Here is the central theme of Galatians.</a:t>
            </a:r>
            <a:endParaRPr lang="en-US"/>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7BDED8B-9779-A845-BA9B-650C8A4639EB}"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164</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2209977987"/>
      </p:ext>
    </p:extLst>
  </p:cSld>
  <p:clrMapOvr>
    <a:masterClrMapping/>
  </p:clrMapOvr>
</p:notes>
</file>

<file path=ppt/notesSlides/notesSlide1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165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t>After Paul started the churches in Galatia, confused Jews followed up on his work, sadly.  They sought to put the new Gentile believers under the Mosaic Law, especially by trying to get these Gentiles circumcised. Paul was quick to set the record straight, so Galatians 2:16 may best sum up his message in the entire book.</a:t>
            </a:r>
          </a:p>
          <a:p>
            <a:endParaRPr lang="en-US"/>
          </a:p>
        </p:txBody>
      </p:sp>
    </p:spTree>
    <p:extLst>
      <p:ext uri="{BB962C8B-B14F-4D97-AF65-F5344CB8AC3E}">
        <p14:creationId xmlns:p14="http://schemas.microsoft.com/office/powerpoint/2010/main" val="2772992256"/>
      </p:ext>
    </p:extLst>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13</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cs typeface="ＭＳ Ｐゴシック" charset="0"/>
            </a:endParaRPr>
          </a:p>
        </p:txBody>
      </p:sp>
    </p:spTree>
    <p:extLst>
      <p:ext uri="{BB962C8B-B14F-4D97-AF65-F5344CB8AC3E}">
        <p14:creationId xmlns:p14="http://schemas.microsoft.com/office/powerpoint/2010/main" val="3418683222"/>
      </p:ext>
    </p:extLst>
  </p:cSld>
  <p:clrMapOvr>
    <a:masterClrMapping/>
  </p:clrMapOvr>
</p:notes>
</file>

<file path=ppt/notesSlides/notesSlide1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2017" name="Rectangle 7"/>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C1D5D9E-BA15-D54B-9584-D8534D0E0FD4}"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166</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342018" name="Rectangle 2"/>
          <p:cNvSpPr>
            <a:spLocks noGrp="1" noRot="1" noChangeAspect="1" noChangeArrowheads="1" noTextEdit="1"/>
          </p:cNvSpPr>
          <p:nvPr>
            <p:ph type="sldImg"/>
          </p:nvPr>
        </p:nvSpPr>
        <p:spPr>
          <a:ln/>
        </p:spPr>
      </p:sp>
      <p:sp>
        <p:nvSpPr>
          <p:cNvPr id="342019" name="Rectangle 3"/>
          <p:cNvSpPr>
            <a:spLocks noGrp="1" noChangeArrowheads="1"/>
          </p:cNvSpPr>
          <p:nvPr>
            <p:ph type="body" idx="1"/>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a:lstStyle/>
          <a:p>
            <a:pPr eaLnBrk="1" hangingPunct="1"/>
            <a:r>
              <a:rPr lang="en-US" u="sng">
                <a:latin typeface="Times New Roman" charset="0"/>
                <a:ea typeface="ＭＳ Ｐゴシック" charset="0"/>
                <a:cs typeface="ＭＳ Ｐゴシック" charset="0"/>
              </a:rPr>
              <a:t>Summary</a:t>
            </a:r>
            <a:r>
              <a:rPr lang="en-US">
                <a:latin typeface="Times New Roman" charset="0"/>
                <a:ea typeface="ＭＳ Ｐゴシック" charset="0"/>
                <a:cs typeface="ＭＳ Ｐゴシック" charset="0"/>
              </a:rPr>
              <a:t>: Why can't following the Law save us? This is because Paul saw justification by faith in three dimensions: his personal life, his theology based on the OT, and the Galatians' own practice that needed to be founded in this truth.</a:t>
            </a:r>
          </a:p>
          <a:p>
            <a:pPr eaLnBrk="1" hangingPunct="1"/>
            <a:endParaRPr lang="en-US">
              <a:latin typeface="Times New Roman" charset="0"/>
              <a:ea typeface="ＭＳ Ｐゴシック" charset="0"/>
              <a:cs typeface="ＭＳ Ｐゴシック" charset="0"/>
            </a:endParaRPr>
          </a:p>
          <a:p>
            <a:pPr eaLnBrk="1" hangingPunct="1"/>
            <a:r>
              <a:rPr lang="en-US" u="sng">
                <a:latin typeface="Times New Roman" charset="0"/>
                <a:ea typeface="ＭＳ Ｐゴシック" charset="0"/>
                <a:cs typeface="ＭＳ Ｐゴシック" charset="0"/>
              </a:rPr>
              <a:t>Application</a:t>
            </a:r>
            <a:r>
              <a:rPr lang="en-US" u="none">
                <a:latin typeface="Times New Roman" charset="0"/>
                <a:ea typeface="ＭＳ Ｐゴシック" charset="0"/>
                <a:cs typeface="ＭＳ Ｐゴシック" charset="0"/>
              </a:rPr>
              <a:t>: Do you believe that your faith in Jesus is enough to save you? Do not confuse the fruit (godliness) with the root (faith).</a:t>
            </a:r>
            <a:endParaRPr lang="en-US" u="sng">
              <a:latin typeface="Times New Roman" charset="0"/>
              <a:ea typeface="ＭＳ Ｐゴシック" charset="0"/>
              <a:cs typeface="ＭＳ Ｐゴシック" charset="0"/>
            </a:endParaRPr>
          </a:p>
          <a:p>
            <a:pPr eaLnBrk="1" hangingPunct="1"/>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2862223480"/>
      </p:ext>
    </p:extLst>
  </p:cSld>
  <p:clrMapOvr>
    <a:masterClrMapping/>
  </p:clrMapOvr>
</p:notes>
</file>

<file path=ppt/notesSlides/notesSlide1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1"/>
              <a:t>Gal. 5:6 (NLT): </a:t>
            </a:r>
            <a:r>
              <a:rPr lang="en-US" sz="1200" kern="1200">
                <a:solidFill>
                  <a:schemeClr val="tx1"/>
                </a:solidFill>
                <a:effectLst/>
                <a:latin typeface="Times New Roman" pitchFamily="-112" charset="0"/>
                <a:ea typeface="ＭＳ Ｐゴシック" charset="-128"/>
                <a:cs typeface="ＭＳ Ｐゴシック" charset="-128"/>
              </a:rPr>
              <a:t>For when we place our faith in Christ Jesus, there is no benefit in being circumcised or being uncircumcised. What is important is faith expressing itself in love.</a:t>
            </a:r>
          </a:p>
          <a:p>
            <a:endParaRPr lang="en-US"/>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1" kern="1200">
                <a:solidFill>
                  <a:schemeClr val="tx1"/>
                </a:solidFill>
                <a:effectLst/>
                <a:latin typeface="Times New Roman" pitchFamily="-112" charset="0"/>
                <a:ea typeface="ＭＳ Ｐゴシック" charset="-128"/>
                <a:cs typeface="ＭＳ Ｐゴシック" charset="-128"/>
              </a:rPr>
              <a:t>Gal. 6:14 (NLT):</a:t>
            </a:r>
            <a:r>
              <a:rPr lang="en-US" sz="1200" kern="1200">
                <a:solidFill>
                  <a:schemeClr val="tx1"/>
                </a:solidFill>
                <a:effectLst/>
                <a:latin typeface="Times New Roman" pitchFamily="-112" charset="0"/>
                <a:ea typeface="ＭＳ Ｐゴシック" charset="-128"/>
                <a:cs typeface="ＭＳ Ｐゴシック" charset="-128"/>
              </a:rPr>
              <a:t>    As for me, may I never boast about anything except the cross of our Lord Jesus Christ. Because of that cross, my interest in this world has been crucified, and the world’s interest in me has also died. </a:t>
            </a:r>
            <a:r>
              <a:rPr lang="en-US" sz="1200" b="1" kern="1200" baseline="30000">
                <a:solidFill>
                  <a:schemeClr val="tx1"/>
                </a:solidFill>
                <a:effectLst/>
                <a:latin typeface="Times New Roman" pitchFamily="-112" charset="0"/>
                <a:ea typeface="ＭＳ Ｐゴシック" charset="-128"/>
                <a:cs typeface="ＭＳ Ｐゴシック" charset="-128"/>
              </a:rPr>
              <a:t>15</a:t>
            </a:r>
            <a:r>
              <a:rPr lang="en-US" sz="1200" kern="1200">
                <a:solidFill>
                  <a:schemeClr val="tx1"/>
                </a:solidFill>
                <a:effectLst/>
                <a:latin typeface="Times New Roman" pitchFamily="-112" charset="0"/>
                <a:ea typeface="ＭＳ Ｐゴシック" charset="-128"/>
                <a:cs typeface="ＭＳ Ｐゴシック" charset="-128"/>
              </a:rPr>
              <a:t> It doesn’t matter whether we have been circumcised or not. What counts is whether we have been transformed into a new creation. </a:t>
            </a:r>
          </a:p>
          <a:p>
            <a:endParaRPr lang="en-US"/>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7BDED8B-9779-A845-BA9B-650C8A4639EB}"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167</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3692086525"/>
      </p:ext>
    </p:extLst>
  </p:cSld>
  <p:clrMapOvr>
    <a:masterClrMapping/>
  </p:clrMapOvr>
</p:notes>
</file>

<file path=ppt/notesSlides/notesSlide1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Galatians is one of the best NT books to contrast the covenants:</a:t>
            </a:r>
          </a:p>
          <a:p>
            <a:endParaRPr lang="en-US"/>
          </a:p>
          <a:p>
            <a:r>
              <a:rPr lang="en-US" sz="1200" b="1" kern="1200">
                <a:solidFill>
                  <a:schemeClr val="tx1"/>
                </a:solidFill>
                <a:effectLst/>
                <a:latin typeface="Times New Roman" pitchFamily="-112" charset="0"/>
                <a:ea typeface="ＭＳ Ｐゴシック" charset="-128"/>
                <a:cs typeface="ＭＳ Ｐゴシック" charset="-128"/>
              </a:rPr>
              <a:t>Gal. 3:23 NLT</a:t>
            </a:r>
            <a:r>
              <a:rPr lang="en-US" sz="1200" kern="1200">
                <a:solidFill>
                  <a:schemeClr val="tx1"/>
                </a:solidFill>
                <a:effectLst/>
                <a:latin typeface="Times New Roman" pitchFamily="-112" charset="0"/>
                <a:ea typeface="ＭＳ Ｐゴシック" charset="-128"/>
                <a:cs typeface="ＭＳ Ｐゴシック" charset="-128"/>
              </a:rPr>
              <a:t>    Before the way of faith in Christ was available to us, we were placed under guard by the law. We were kept in protective custody, so to speak, until the way of faith was revealed.</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3:24</a:t>
            </a:r>
            <a:r>
              <a:rPr lang="en-US" sz="1200" kern="1200">
                <a:solidFill>
                  <a:schemeClr val="tx1"/>
                </a:solidFill>
                <a:effectLst/>
                <a:latin typeface="Times New Roman" pitchFamily="-112" charset="0"/>
                <a:ea typeface="ＭＳ Ｐゴシック" charset="-128"/>
                <a:cs typeface="ＭＳ Ｐゴシック" charset="-128"/>
              </a:rPr>
              <a:t>    Let me put it another way. The law was our guardian until Christ came; it protected us until we could be made right with God through faith. </a:t>
            </a:r>
            <a:r>
              <a:rPr lang="en-US" sz="1200" b="1" kern="1200" baseline="30000">
                <a:solidFill>
                  <a:schemeClr val="tx1"/>
                </a:solidFill>
                <a:effectLst/>
                <a:latin typeface="Times New Roman" pitchFamily="-112" charset="0"/>
                <a:ea typeface="ＭＳ Ｐゴシック" charset="-128"/>
                <a:cs typeface="ＭＳ Ｐゴシック" charset="-128"/>
              </a:rPr>
              <a:t>25</a:t>
            </a:r>
            <a:r>
              <a:rPr lang="en-US" sz="1200" kern="1200">
                <a:solidFill>
                  <a:schemeClr val="tx1"/>
                </a:solidFill>
                <a:effectLst/>
                <a:latin typeface="Times New Roman" pitchFamily="-112" charset="0"/>
                <a:ea typeface="ＭＳ Ｐゴシック" charset="-128"/>
                <a:cs typeface="ＭＳ Ｐゴシック" charset="-128"/>
              </a:rPr>
              <a:t> And now that the way of faith has come, we no longer need the law as our guardian.</a:t>
            </a:r>
            <a:endParaRPr lang="en-US"/>
          </a:p>
          <a:p>
            <a:endParaRPr lang="en-US"/>
          </a:p>
          <a:p>
            <a:r>
              <a:rPr lang="en-US" sz="1200" kern="1200">
                <a:solidFill>
                  <a:schemeClr val="tx1"/>
                </a:solidFill>
                <a:effectLst/>
                <a:latin typeface="Times New Roman" pitchFamily="-112" charset="0"/>
                <a:ea typeface="ＭＳ Ｐゴシック" charset="-128"/>
                <a:cs typeface="ＭＳ Ｐゴシック" charset="-128"/>
              </a:rPr>
              <a:t>Abraham’s Two Children</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4:21 NLT</a:t>
            </a:r>
            <a:r>
              <a:rPr lang="en-US" sz="1200" kern="1200">
                <a:solidFill>
                  <a:schemeClr val="tx1"/>
                </a:solidFill>
                <a:effectLst/>
                <a:latin typeface="Times New Roman" pitchFamily="-112" charset="0"/>
                <a:ea typeface="ＭＳ Ｐゴシック" charset="-128"/>
                <a:cs typeface="ＭＳ Ｐゴシック" charset="-128"/>
              </a:rPr>
              <a:t>    Tell me, you who want to live under the law, do you know what the law actually says? </a:t>
            </a:r>
            <a:r>
              <a:rPr lang="en-US" sz="1200" b="1" kern="1200" baseline="30000">
                <a:solidFill>
                  <a:schemeClr val="tx1"/>
                </a:solidFill>
                <a:effectLst/>
                <a:latin typeface="Times New Roman" pitchFamily="-112" charset="0"/>
                <a:ea typeface="ＭＳ Ｐゴシック" charset="-128"/>
                <a:cs typeface="ＭＳ Ｐゴシック" charset="-128"/>
              </a:rPr>
              <a:t>22</a:t>
            </a:r>
            <a:r>
              <a:rPr lang="en-US" sz="1200" kern="1200">
                <a:solidFill>
                  <a:schemeClr val="tx1"/>
                </a:solidFill>
                <a:effectLst/>
                <a:latin typeface="Times New Roman" pitchFamily="-112" charset="0"/>
                <a:ea typeface="ＭＳ Ｐゴシック" charset="-128"/>
                <a:cs typeface="ＭＳ Ｐゴシック" charset="-128"/>
              </a:rPr>
              <a:t> The Scriptures say that Abraham had two sons, one from his slave wife and one from his freeborn wife. </a:t>
            </a:r>
            <a:r>
              <a:rPr lang="en-US" sz="1200" b="1" kern="1200" baseline="30000">
                <a:solidFill>
                  <a:schemeClr val="tx1"/>
                </a:solidFill>
                <a:effectLst/>
                <a:latin typeface="Times New Roman" pitchFamily="-112" charset="0"/>
                <a:ea typeface="ＭＳ Ｐゴシック" charset="-128"/>
                <a:cs typeface="ＭＳ Ｐゴシック" charset="-128"/>
              </a:rPr>
              <a:t>23</a:t>
            </a:r>
            <a:r>
              <a:rPr lang="en-US" sz="1200" kern="1200">
                <a:solidFill>
                  <a:schemeClr val="tx1"/>
                </a:solidFill>
                <a:effectLst/>
                <a:latin typeface="Times New Roman" pitchFamily="-112" charset="0"/>
                <a:ea typeface="ＭＳ Ｐゴシック" charset="-128"/>
                <a:cs typeface="ＭＳ Ｐゴシック" charset="-128"/>
              </a:rPr>
              <a:t> The son of the slave wife was born in a human attempt to bring about the fulfillment of God’s promise. But the son of the freeborn wife was born as God’s own fulfillment of his promise.</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4:24</a:t>
            </a:r>
            <a:r>
              <a:rPr lang="en-US" sz="1200" kern="1200">
                <a:solidFill>
                  <a:schemeClr val="tx1"/>
                </a:solidFill>
                <a:effectLst/>
                <a:latin typeface="Times New Roman" pitchFamily="-112" charset="0"/>
                <a:ea typeface="ＭＳ Ｐゴシック" charset="-128"/>
                <a:cs typeface="ＭＳ Ｐゴシック" charset="-128"/>
              </a:rPr>
              <a:t>    These two women serve as an illustration of God’s two covenants. The first woman, Hagar, represents Mount Sinai where people received the law that enslaved them. </a:t>
            </a:r>
            <a:r>
              <a:rPr lang="en-US" sz="1200" b="1" kern="1200" baseline="30000">
                <a:solidFill>
                  <a:schemeClr val="tx1"/>
                </a:solidFill>
                <a:effectLst/>
                <a:latin typeface="Times New Roman" pitchFamily="-112" charset="0"/>
                <a:ea typeface="ＭＳ Ｐゴシック" charset="-128"/>
                <a:cs typeface="ＭＳ Ｐゴシック" charset="-128"/>
              </a:rPr>
              <a:t>25</a:t>
            </a:r>
            <a:r>
              <a:rPr lang="en-US" sz="1200" kern="1200">
                <a:solidFill>
                  <a:schemeClr val="tx1"/>
                </a:solidFill>
                <a:effectLst/>
                <a:latin typeface="Times New Roman" pitchFamily="-112" charset="0"/>
                <a:ea typeface="ＭＳ Ｐゴシック" charset="-128"/>
                <a:cs typeface="ＭＳ Ｐゴシック" charset="-128"/>
              </a:rPr>
              <a:t> And now Jerusalem is just like Mount Sinai in Arabia, because she and her children live in slavery to the law. </a:t>
            </a:r>
            <a:r>
              <a:rPr lang="en-US" sz="1200" b="1" kern="1200" baseline="30000">
                <a:solidFill>
                  <a:schemeClr val="tx1"/>
                </a:solidFill>
                <a:effectLst/>
                <a:latin typeface="Times New Roman" pitchFamily="-112" charset="0"/>
                <a:ea typeface="ＭＳ Ｐゴシック" charset="-128"/>
                <a:cs typeface="ＭＳ Ｐゴシック" charset="-128"/>
              </a:rPr>
              <a:t>26</a:t>
            </a:r>
            <a:r>
              <a:rPr lang="en-US" sz="1200" kern="1200">
                <a:solidFill>
                  <a:schemeClr val="tx1"/>
                </a:solidFill>
                <a:effectLst/>
                <a:latin typeface="Times New Roman" pitchFamily="-112" charset="0"/>
                <a:ea typeface="ＭＳ Ｐゴシック" charset="-128"/>
                <a:cs typeface="ＭＳ Ｐゴシック" charset="-128"/>
              </a:rPr>
              <a:t> But the other woman, Sarah, represents the heavenly Jerusalem. She is the free woman, and she is our mother. </a:t>
            </a:r>
            <a:r>
              <a:rPr lang="en-US" sz="1200" b="1" kern="1200" baseline="30000">
                <a:solidFill>
                  <a:schemeClr val="tx1"/>
                </a:solidFill>
                <a:effectLst/>
                <a:latin typeface="Times New Roman" pitchFamily="-112" charset="0"/>
                <a:ea typeface="ＭＳ Ｐゴシック" charset="-128"/>
                <a:cs typeface="ＭＳ Ｐゴシック" charset="-128"/>
              </a:rPr>
              <a:t>27</a:t>
            </a:r>
            <a:r>
              <a:rPr lang="en-US" sz="1200" kern="1200">
                <a:solidFill>
                  <a:schemeClr val="tx1"/>
                </a:solidFill>
                <a:effectLst/>
                <a:latin typeface="Times New Roman" pitchFamily="-112" charset="0"/>
                <a:ea typeface="ＭＳ Ｐゴシック" charset="-128"/>
                <a:cs typeface="ＭＳ Ｐゴシック" charset="-128"/>
              </a:rPr>
              <a:t> As Isaiah said,</a:t>
            </a:r>
            <a:br>
              <a:rPr lang="en-US" sz="1200" kern="1200">
                <a:solidFill>
                  <a:schemeClr val="tx1"/>
                </a:solidFill>
                <a:effectLst/>
                <a:latin typeface="Times New Roman" pitchFamily="-112" charset="0"/>
                <a:ea typeface="ＭＳ Ｐゴシック" charset="-128"/>
                <a:cs typeface="ＭＳ Ｐゴシック" charset="-128"/>
              </a:rPr>
            </a:br>
            <a:endParaRPr lang="en-US" sz="1200" kern="1200">
              <a:solidFill>
                <a:schemeClr val="tx1"/>
              </a:solidFill>
              <a:effectLst/>
              <a:latin typeface="Times New Roman" pitchFamily="-112" charset="0"/>
              <a:ea typeface="ＭＳ Ｐゴシック" charset="-128"/>
              <a:cs typeface="ＭＳ Ｐゴシック" charset="-128"/>
            </a:endParaRPr>
          </a:p>
          <a:p>
            <a:r>
              <a:rPr lang="en-US" sz="1200" kern="1200">
                <a:solidFill>
                  <a:schemeClr val="tx1"/>
                </a:solidFill>
                <a:effectLst/>
                <a:latin typeface="Times New Roman" pitchFamily="-112" charset="0"/>
                <a:ea typeface="ＭＳ Ｐゴシック" charset="-128"/>
                <a:cs typeface="ＭＳ Ｐゴシック" charset="-128"/>
              </a:rPr>
              <a:t>  “Rejoice, O childless woman,</a:t>
            </a:r>
          </a:p>
          <a:p>
            <a:r>
              <a:rPr lang="en-US" sz="1200" kern="1200">
                <a:solidFill>
                  <a:schemeClr val="tx1"/>
                </a:solidFill>
                <a:effectLst/>
                <a:latin typeface="Times New Roman" pitchFamily="-112" charset="0"/>
                <a:ea typeface="ＭＳ Ｐゴシック" charset="-128"/>
                <a:cs typeface="ＭＳ Ｐゴシック" charset="-128"/>
              </a:rPr>
              <a:t>you who have never given birth!</a:t>
            </a:r>
          </a:p>
          <a:p>
            <a:r>
              <a:rPr lang="en-US" sz="1200" kern="1200">
                <a:solidFill>
                  <a:schemeClr val="tx1"/>
                </a:solidFill>
                <a:effectLst/>
                <a:latin typeface="Times New Roman" pitchFamily="-112" charset="0"/>
                <a:ea typeface="ＭＳ Ｐゴシック" charset="-128"/>
                <a:cs typeface="ＭＳ Ｐゴシック" charset="-128"/>
              </a:rPr>
              <a:t>Break into a joyful shout,</a:t>
            </a:r>
          </a:p>
          <a:p>
            <a:r>
              <a:rPr lang="en-US" sz="1200" kern="1200">
                <a:solidFill>
                  <a:schemeClr val="tx1"/>
                </a:solidFill>
                <a:effectLst/>
                <a:latin typeface="Times New Roman" pitchFamily="-112" charset="0"/>
                <a:ea typeface="ＭＳ Ｐゴシック" charset="-128"/>
                <a:cs typeface="ＭＳ Ｐゴシック" charset="-128"/>
              </a:rPr>
              <a:t>you who have never been in labor!</a:t>
            </a:r>
          </a:p>
          <a:p>
            <a:r>
              <a:rPr lang="en-US" sz="1200" kern="1200">
                <a:solidFill>
                  <a:schemeClr val="tx1"/>
                </a:solidFill>
                <a:effectLst/>
                <a:latin typeface="Times New Roman" pitchFamily="-112" charset="0"/>
                <a:ea typeface="ＭＳ Ｐゴシック" charset="-128"/>
                <a:cs typeface="ＭＳ Ｐゴシック" charset="-128"/>
              </a:rPr>
              <a:t>For the desolate woman now has more children</a:t>
            </a:r>
          </a:p>
          <a:p>
            <a:r>
              <a:rPr lang="en-US" sz="1200" kern="1200">
                <a:solidFill>
                  <a:schemeClr val="tx1"/>
                </a:solidFill>
                <a:effectLst/>
                <a:latin typeface="Times New Roman" pitchFamily="-112" charset="0"/>
                <a:ea typeface="ＭＳ Ｐゴシック" charset="-128"/>
                <a:cs typeface="ＭＳ Ｐゴシック" charset="-128"/>
              </a:rPr>
              <a:t>than the woman who lives with her husband!”</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4:28</a:t>
            </a:r>
            <a:r>
              <a:rPr lang="en-US" sz="1200" kern="1200">
                <a:solidFill>
                  <a:schemeClr val="tx1"/>
                </a:solidFill>
                <a:effectLst/>
                <a:latin typeface="Times New Roman" pitchFamily="-112" charset="0"/>
                <a:ea typeface="ＭＳ Ｐゴシック" charset="-128"/>
                <a:cs typeface="ＭＳ Ｐゴシック" charset="-128"/>
              </a:rPr>
              <a:t>    And you, dear brothers and sisters, are children of the promise, just like Isaac. </a:t>
            </a:r>
            <a:r>
              <a:rPr lang="en-US" sz="1200" b="1" kern="1200" baseline="30000">
                <a:solidFill>
                  <a:schemeClr val="tx1"/>
                </a:solidFill>
                <a:effectLst/>
                <a:latin typeface="Times New Roman" pitchFamily="-112" charset="0"/>
                <a:ea typeface="ＭＳ Ｐゴシック" charset="-128"/>
                <a:cs typeface="ＭＳ Ｐゴシック" charset="-128"/>
              </a:rPr>
              <a:t>29</a:t>
            </a:r>
            <a:r>
              <a:rPr lang="en-US" sz="1200" kern="1200">
                <a:solidFill>
                  <a:schemeClr val="tx1"/>
                </a:solidFill>
                <a:effectLst/>
                <a:latin typeface="Times New Roman" pitchFamily="-112" charset="0"/>
                <a:ea typeface="ＭＳ Ｐゴシック" charset="-128"/>
                <a:cs typeface="ＭＳ Ｐゴシック" charset="-128"/>
              </a:rPr>
              <a:t> But you are now being persecuted by those who want you to keep the law, just as Ishmael, the child born by human effort, persecuted Isaac, the child born by the power of the Spirit.</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4:30</a:t>
            </a:r>
            <a:r>
              <a:rPr lang="en-US" sz="1200" kern="1200">
                <a:solidFill>
                  <a:schemeClr val="tx1"/>
                </a:solidFill>
                <a:effectLst/>
                <a:latin typeface="Times New Roman" pitchFamily="-112" charset="0"/>
                <a:ea typeface="ＭＳ Ｐゴシック" charset="-128"/>
                <a:cs typeface="ＭＳ Ｐゴシック" charset="-128"/>
              </a:rPr>
              <a:t>    But what do the Scriptures say about that? “Get rid of the slave and her son, for the son of the slave woman will not share the inheritance with the free woman’s son.” </a:t>
            </a:r>
            <a:r>
              <a:rPr lang="en-US" sz="1200" b="1" kern="1200" baseline="30000">
                <a:solidFill>
                  <a:schemeClr val="tx1"/>
                </a:solidFill>
                <a:effectLst/>
                <a:latin typeface="Times New Roman" pitchFamily="-112" charset="0"/>
                <a:ea typeface="ＭＳ Ｐゴシック" charset="-128"/>
                <a:cs typeface="ＭＳ Ｐゴシック" charset="-128"/>
              </a:rPr>
              <a:t>31</a:t>
            </a:r>
            <a:r>
              <a:rPr lang="en-US" sz="1200" kern="1200">
                <a:solidFill>
                  <a:schemeClr val="tx1"/>
                </a:solidFill>
                <a:effectLst/>
                <a:latin typeface="Times New Roman" pitchFamily="-112" charset="0"/>
                <a:ea typeface="ＭＳ Ｐゴシック" charset="-128"/>
                <a:cs typeface="ＭＳ Ｐゴシック" charset="-128"/>
              </a:rPr>
              <a:t> So, dear brothers and sisters, we are not children of the slave woman; we are children of the free woman.</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kern="1200">
                <a:solidFill>
                  <a:schemeClr val="tx1"/>
                </a:solidFill>
                <a:effectLst/>
                <a:latin typeface="Times New Roman" pitchFamily="-112" charset="0"/>
                <a:ea typeface="ＭＳ Ｐゴシック" charset="-128"/>
                <a:cs typeface="ＭＳ Ｐゴシック" charset="-128"/>
              </a:rPr>
              <a:t>The Law and God’s Promise</a:t>
            </a:r>
            <a:br>
              <a:rPr lang="en-US" sz="1200" kern="1200">
                <a:solidFill>
                  <a:schemeClr val="tx1"/>
                </a:solidFill>
                <a:effectLst/>
                <a:latin typeface="Times New Roman" pitchFamily="-112" charset="0"/>
                <a:ea typeface="ＭＳ Ｐゴシック" charset="-128"/>
                <a:cs typeface="ＭＳ Ｐゴシック" charset="-128"/>
              </a:rPr>
            </a:br>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3:15</a:t>
            </a:r>
            <a:r>
              <a:rPr lang="en-US" sz="1200" kern="1200">
                <a:solidFill>
                  <a:schemeClr val="tx1"/>
                </a:solidFill>
                <a:effectLst/>
                <a:latin typeface="Times New Roman" pitchFamily="-112" charset="0"/>
                <a:ea typeface="ＭＳ Ｐゴシック" charset="-128"/>
                <a:cs typeface="ＭＳ Ｐゴシック" charset="-128"/>
              </a:rPr>
              <a:t>    Dear brothers and sisters, here’s an example from everyday life. Just as no one can set aside or amend an irrevocable agreement, so it is in this case. </a:t>
            </a:r>
            <a:r>
              <a:rPr lang="en-US" sz="1200" b="1" kern="1200" baseline="30000">
                <a:solidFill>
                  <a:schemeClr val="tx1"/>
                </a:solidFill>
                <a:effectLst/>
                <a:latin typeface="Times New Roman" pitchFamily="-112" charset="0"/>
                <a:ea typeface="ＭＳ Ｐゴシック" charset="-128"/>
                <a:cs typeface="ＭＳ Ｐゴシック" charset="-128"/>
              </a:rPr>
              <a:t>16</a:t>
            </a:r>
            <a:r>
              <a:rPr lang="en-US" sz="1200" kern="1200">
                <a:solidFill>
                  <a:schemeClr val="tx1"/>
                </a:solidFill>
                <a:effectLst/>
                <a:latin typeface="Times New Roman" pitchFamily="-112" charset="0"/>
                <a:ea typeface="ＭＳ Ｐゴシック" charset="-128"/>
                <a:cs typeface="ＭＳ Ｐゴシック" charset="-128"/>
              </a:rPr>
              <a:t> God gave the promises to Abraham and his child. And notice that the Scripture doesn’t say “to his children,” as if it meant many descendants. Rather, it says “to his child”—and that, of course, means Christ. </a:t>
            </a:r>
            <a:r>
              <a:rPr lang="en-US" sz="1200" b="1" kern="1200" baseline="30000">
                <a:solidFill>
                  <a:schemeClr val="tx1"/>
                </a:solidFill>
                <a:effectLst/>
                <a:latin typeface="Times New Roman" pitchFamily="-112" charset="0"/>
                <a:ea typeface="ＭＳ Ｐゴシック" charset="-128"/>
                <a:cs typeface="ＭＳ Ｐゴシック" charset="-128"/>
              </a:rPr>
              <a:t>17</a:t>
            </a:r>
            <a:r>
              <a:rPr lang="en-US" sz="1200" kern="1200">
                <a:solidFill>
                  <a:schemeClr val="tx1"/>
                </a:solidFill>
                <a:effectLst/>
                <a:latin typeface="Times New Roman" pitchFamily="-112" charset="0"/>
                <a:ea typeface="ＭＳ Ｐゴシック" charset="-128"/>
                <a:cs typeface="ＭＳ Ｐゴシック" charset="-128"/>
              </a:rPr>
              <a:t> This is what I am trying to say: The agreement God made with Abraham could not be canceled 430 years later when God gave the law to Moses. God would be breaking his promise. </a:t>
            </a:r>
            <a:r>
              <a:rPr lang="en-US" sz="1200" b="1" kern="1200" baseline="30000">
                <a:solidFill>
                  <a:schemeClr val="tx1"/>
                </a:solidFill>
                <a:effectLst/>
                <a:latin typeface="Times New Roman" pitchFamily="-112" charset="0"/>
                <a:ea typeface="ＭＳ Ｐゴシック" charset="-128"/>
                <a:cs typeface="ＭＳ Ｐゴシック" charset="-128"/>
              </a:rPr>
              <a:t>18</a:t>
            </a:r>
            <a:r>
              <a:rPr lang="en-US" sz="1200" kern="1200">
                <a:solidFill>
                  <a:schemeClr val="tx1"/>
                </a:solidFill>
                <a:effectLst/>
                <a:latin typeface="Times New Roman" pitchFamily="-112" charset="0"/>
                <a:ea typeface="ＭＳ Ｐゴシック" charset="-128"/>
                <a:cs typeface="ＭＳ Ｐゴシック" charset="-128"/>
              </a:rPr>
              <a:t> For if the inheritance could be received by keeping the law, then it would not be the result of accepting God’s promise. But God graciously gave it to Abraham as a promise.</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3:19</a:t>
            </a:r>
            <a:r>
              <a:rPr lang="en-US" sz="1200" kern="1200">
                <a:solidFill>
                  <a:schemeClr val="tx1"/>
                </a:solidFill>
                <a:effectLst/>
                <a:latin typeface="Times New Roman" pitchFamily="-112" charset="0"/>
                <a:ea typeface="ＭＳ Ｐゴシック" charset="-128"/>
                <a:cs typeface="ＭＳ Ｐゴシック" charset="-128"/>
              </a:rPr>
              <a:t>    Why, then, was the law given? It was given alongside the promise to show people their sins. But the law was designed to last only until the coming of the child who was promised. God gave his law through angels to Moses, who was the mediator between God and the people. </a:t>
            </a:r>
            <a:r>
              <a:rPr lang="en-US" sz="1200" b="1" kern="1200" baseline="30000">
                <a:solidFill>
                  <a:schemeClr val="tx1"/>
                </a:solidFill>
                <a:effectLst/>
                <a:latin typeface="Times New Roman" pitchFamily="-112" charset="0"/>
                <a:ea typeface="ＭＳ Ｐゴシック" charset="-128"/>
                <a:cs typeface="ＭＳ Ｐゴシック" charset="-128"/>
              </a:rPr>
              <a:t>20</a:t>
            </a:r>
            <a:r>
              <a:rPr lang="en-US" sz="1200" kern="1200">
                <a:solidFill>
                  <a:schemeClr val="tx1"/>
                </a:solidFill>
                <a:effectLst/>
                <a:latin typeface="Times New Roman" pitchFamily="-112" charset="0"/>
                <a:ea typeface="ＭＳ Ｐゴシック" charset="-128"/>
                <a:cs typeface="ＭＳ Ｐゴシック" charset="-128"/>
              </a:rPr>
              <a:t> Now a mediator is helpful if more than one party must reach an agreement. But God, who is one, did not use a mediator when he gave his promise to Abraham.</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3:21</a:t>
            </a:r>
            <a:r>
              <a:rPr lang="en-US" sz="1200" kern="1200">
                <a:solidFill>
                  <a:schemeClr val="tx1"/>
                </a:solidFill>
                <a:effectLst/>
                <a:latin typeface="Times New Roman" pitchFamily="-112" charset="0"/>
                <a:ea typeface="ＭＳ Ｐゴシック" charset="-128"/>
                <a:cs typeface="ＭＳ Ｐゴシック" charset="-128"/>
              </a:rPr>
              <a:t>    Is there a conflict, then, between God’s law and God’s promises? Absolutely not! If the law could give us new life, we could be made right with God by obeying it. </a:t>
            </a:r>
            <a:r>
              <a:rPr lang="en-US" sz="1200" b="1" kern="1200" baseline="30000">
                <a:solidFill>
                  <a:schemeClr val="tx1"/>
                </a:solidFill>
                <a:effectLst/>
                <a:latin typeface="Times New Roman" pitchFamily="-112" charset="0"/>
                <a:ea typeface="ＭＳ Ｐゴシック" charset="-128"/>
                <a:cs typeface="ＭＳ Ｐゴシック" charset="-128"/>
              </a:rPr>
              <a:t>22</a:t>
            </a:r>
            <a:r>
              <a:rPr lang="en-US" sz="1200" kern="1200">
                <a:solidFill>
                  <a:schemeClr val="tx1"/>
                </a:solidFill>
                <a:effectLst/>
                <a:latin typeface="Times New Roman" pitchFamily="-112" charset="0"/>
                <a:ea typeface="ＭＳ Ｐゴシック" charset="-128"/>
                <a:cs typeface="ＭＳ Ｐゴシック" charset="-128"/>
              </a:rPr>
              <a:t> But the Scriptures declare that we are all prisoners of sin, so we receive God’s promise of freedom only by believing in Jesus Christ.</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kern="1200">
                <a:solidFill>
                  <a:schemeClr val="tx1"/>
                </a:solidFill>
                <a:effectLst/>
                <a:latin typeface="Times New Roman" pitchFamily="-112" charset="0"/>
                <a:ea typeface="ＭＳ Ｐゴシック" charset="-128"/>
                <a:cs typeface="ＭＳ Ｐゴシック" charset="-128"/>
              </a:rPr>
              <a:t>God’s Children through Faith</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3:23</a:t>
            </a:r>
            <a:r>
              <a:rPr lang="en-US" sz="1200" kern="1200">
                <a:solidFill>
                  <a:schemeClr val="tx1"/>
                </a:solidFill>
                <a:effectLst/>
                <a:latin typeface="Times New Roman" pitchFamily="-112" charset="0"/>
                <a:ea typeface="ＭＳ Ｐゴシック" charset="-128"/>
                <a:cs typeface="ＭＳ Ｐゴシック" charset="-128"/>
              </a:rPr>
              <a:t>    Before the way of faith in Christ was available to us, we were placed under guard by the law. We were kept in protective custody, so to speak, until the way of faith was revealed.</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3:24</a:t>
            </a:r>
            <a:r>
              <a:rPr lang="en-US" sz="1200" kern="1200">
                <a:solidFill>
                  <a:schemeClr val="tx1"/>
                </a:solidFill>
                <a:effectLst/>
                <a:latin typeface="Times New Roman" pitchFamily="-112" charset="0"/>
                <a:ea typeface="ＭＳ Ｐゴシック" charset="-128"/>
                <a:cs typeface="ＭＳ Ｐゴシック" charset="-128"/>
              </a:rPr>
              <a:t>    Let me put it another way. The law was our guardian until Christ came; it protected us until we could be made right with God through faith. </a:t>
            </a:r>
            <a:r>
              <a:rPr lang="en-US" sz="1200" b="1" kern="1200" baseline="30000">
                <a:solidFill>
                  <a:schemeClr val="tx1"/>
                </a:solidFill>
                <a:effectLst/>
                <a:latin typeface="Times New Roman" pitchFamily="-112" charset="0"/>
                <a:ea typeface="ＭＳ Ｐゴシック" charset="-128"/>
                <a:cs typeface="ＭＳ Ｐゴシック" charset="-128"/>
              </a:rPr>
              <a:t>25</a:t>
            </a:r>
            <a:r>
              <a:rPr lang="en-US" sz="1200" kern="1200">
                <a:solidFill>
                  <a:schemeClr val="tx1"/>
                </a:solidFill>
                <a:effectLst/>
                <a:latin typeface="Times New Roman" pitchFamily="-112" charset="0"/>
                <a:ea typeface="ＭＳ Ｐゴシック" charset="-128"/>
                <a:cs typeface="ＭＳ Ｐゴシック" charset="-128"/>
              </a:rPr>
              <a:t> And now that the way of faith has come, we no longer need the law as our guardian.</a:t>
            </a:r>
            <a:br>
              <a:rPr lang="en-US" sz="1200" kern="1200">
                <a:solidFill>
                  <a:schemeClr val="tx1"/>
                </a:solidFill>
                <a:effectLst/>
                <a:latin typeface="Times New Roman" pitchFamily="-112" charset="0"/>
                <a:ea typeface="ＭＳ Ｐゴシック" charset="-128"/>
                <a:cs typeface="ＭＳ Ｐゴシック" charset="-128"/>
              </a:rPr>
            </a:br>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3:26</a:t>
            </a:r>
            <a:r>
              <a:rPr lang="en-US" sz="1200" kern="1200">
                <a:solidFill>
                  <a:schemeClr val="tx1"/>
                </a:solidFill>
                <a:effectLst/>
                <a:latin typeface="Times New Roman" pitchFamily="-112" charset="0"/>
                <a:ea typeface="ＭＳ Ｐゴシック" charset="-128"/>
                <a:cs typeface="ＭＳ Ｐゴシック" charset="-128"/>
              </a:rPr>
              <a:t>    For you are all children of God through faith in Christ Jesus. </a:t>
            </a:r>
            <a:r>
              <a:rPr lang="en-US" sz="1200" b="1" kern="1200" baseline="30000">
                <a:solidFill>
                  <a:schemeClr val="tx1"/>
                </a:solidFill>
                <a:effectLst/>
                <a:latin typeface="Times New Roman" pitchFamily="-112" charset="0"/>
                <a:ea typeface="ＭＳ Ｐゴシック" charset="-128"/>
                <a:cs typeface="ＭＳ Ｐゴシック" charset="-128"/>
              </a:rPr>
              <a:t>27</a:t>
            </a:r>
            <a:r>
              <a:rPr lang="en-US" sz="1200" kern="1200">
                <a:solidFill>
                  <a:schemeClr val="tx1"/>
                </a:solidFill>
                <a:effectLst/>
                <a:latin typeface="Times New Roman" pitchFamily="-112" charset="0"/>
                <a:ea typeface="ＭＳ Ｐゴシック" charset="-128"/>
                <a:cs typeface="ＭＳ Ｐゴシック" charset="-128"/>
              </a:rPr>
              <a:t> And all who have been united with Christ in baptism have put on Christ, like putting on new clothes. </a:t>
            </a:r>
            <a:r>
              <a:rPr lang="en-US" sz="1200" b="1" kern="1200" baseline="30000">
                <a:solidFill>
                  <a:schemeClr val="tx1"/>
                </a:solidFill>
                <a:effectLst/>
                <a:latin typeface="Times New Roman" pitchFamily="-112" charset="0"/>
                <a:ea typeface="ＭＳ Ｐゴシック" charset="-128"/>
                <a:cs typeface="ＭＳ Ｐゴシック" charset="-128"/>
              </a:rPr>
              <a:t>28</a:t>
            </a:r>
            <a:r>
              <a:rPr lang="en-US" sz="1200" kern="1200">
                <a:solidFill>
                  <a:schemeClr val="tx1"/>
                </a:solidFill>
                <a:effectLst/>
                <a:latin typeface="Times New Roman" pitchFamily="-112" charset="0"/>
                <a:ea typeface="ＭＳ Ｐゴシック" charset="-128"/>
                <a:cs typeface="ＭＳ Ｐゴシック" charset="-128"/>
              </a:rPr>
              <a:t> There is no longer Jew or Gentile, slave or free, male and female. For you are all one in Christ Jesus. </a:t>
            </a:r>
            <a:r>
              <a:rPr lang="en-US" sz="1200" b="1" kern="1200" baseline="30000">
                <a:solidFill>
                  <a:schemeClr val="tx1"/>
                </a:solidFill>
                <a:effectLst/>
                <a:latin typeface="Times New Roman" pitchFamily="-112" charset="0"/>
                <a:ea typeface="ＭＳ Ｐゴシック" charset="-128"/>
                <a:cs typeface="ＭＳ Ｐゴシック" charset="-128"/>
              </a:rPr>
              <a:t>29</a:t>
            </a:r>
            <a:r>
              <a:rPr lang="en-US" sz="1200" kern="1200">
                <a:solidFill>
                  <a:schemeClr val="tx1"/>
                </a:solidFill>
                <a:effectLst/>
                <a:latin typeface="Times New Roman" pitchFamily="-112" charset="0"/>
                <a:ea typeface="ＭＳ Ｐゴシック" charset="-128"/>
                <a:cs typeface="ＭＳ Ｐゴシック" charset="-128"/>
              </a:rPr>
              <a:t> And now that you belong to Christ, you are the true children of Abraham. You are his heirs, and God’s promise to Abraham belongs to you. </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7BDED8B-9779-A845-BA9B-650C8A4639EB}"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168</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946033455"/>
      </p:ext>
    </p:extLst>
  </p:cSld>
  <p:clrMapOvr>
    <a:masterClrMapping/>
  </p:clrMapOvr>
</p:notes>
</file>

<file path=ppt/notesSlides/notesSlide1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kern="1200">
                <a:solidFill>
                  <a:schemeClr val="tx1"/>
                </a:solidFill>
                <a:effectLst/>
                <a:latin typeface="Times New Roman" pitchFamily="-112" charset="0"/>
                <a:ea typeface="ＭＳ Ｐゴシック" charset="-128"/>
                <a:cs typeface="ＭＳ Ｐゴシック" charset="-128"/>
              </a:rPr>
              <a:t>Gal. 2:16</a:t>
            </a:r>
            <a:r>
              <a:rPr lang="en-US" sz="1200" kern="1200">
                <a:solidFill>
                  <a:schemeClr val="tx1"/>
                </a:solidFill>
                <a:effectLst/>
                <a:latin typeface="Times New Roman" pitchFamily="-112" charset="0"/>
                <a:ea typeface="ＭＳ Ｐゴシック" charset="-128"/>
                <a:cs typeface="ＭＳ Ｐゴシック" charset="-128"/>
              </a:rPr>
              <a:t> Yet we know that a person is made right with God by faith in Jesus Christ, not by obeying the law. And we have believed in Christ Jesus, so that we might be made right with God because of our faith in Christ, not because we have obeyed the law. For no one will ever be made right with God by obeying the law.”</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3:6</a:t>
            </a:r>
            <a:r>
              <a:rPr lang="en-US" sz="1200" kern="1200">
                <a:solidFill>
                  <a:schemeClr val="tx1"/>
                </a:solidFill>
                <a:effectLst/>
                <a:latin typeface="Times New Roman" pitchFamily="-112" charset="0"/>
                <a:ea typeface="ＭＳ Ｐゴシック" charset="-128"/>
                <a:cs typeface="ＭＳ Ｐゴシック" charset="-128"/>
              </a:rPr>
              <a:t>    In the same way, “Abraham believed God, and God counted him as righteous because of his faith.” </a:t>
            </a:r>
            <a:r>
              <a:rPr lang="en-US" sz="1200" b="1" kern="1200" baseline="30000">
                <a:solidFill>
                  <a:schemeClr val="tx1"/>
                </a:solidFill>
                <a:effectLst/>
                <a:latin typeface="Times New Roman" pitchFamily="-112" charset="0"/>
                <a:ea typeface="ＭＳ Ｐゴシック" charset="-128"/>
                <a:cs typeface="ＭＳ Ｐゴシック" charset="-128"/>
              </a:rPr>
              <a:t>7</a:t>
            </a:r>
            <a:r>
              <a:rPr lang="en-US" sz="1200" kern="1200">
                <a:solidFill>
                  <a:schemeClr val="tx1"/>
                </a:solidFill>
                <a:effectLst/>
                <a:latin typeface="Times New Roman" pitchFamily="-112" charset="0"/>
                <a:ea typeface="ＭＳ Ｐゴシック" charset="-128"/>
                <a:cs typeface="ＭＳ Ｐゴシック" charset="-128"/>
              </a:rPr>
              <a:t> The real children of Abraham, then, are those who put their faith in God.</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3:8</a:t>
            </a:r>
            <a:r>
              <a:rPr lang="en-US" sz="1200" kern="1200">
                <a:solidFill>
                  <a:schemeClr val="tx1"/>
                </a:solidFill>
                <a:effectLst/>
                <a:latin typeface="Times New Roman" pitchFamily="-112" charset="0"/>
                <a:ea typeface="ＭＳ Ｐゴシック" charset="-128"/>
                <a:cs typeface="ＭＳ Ｐゴシック" charset="-128"/>
              </a:rPr>
              <a:t>    What’s more, the Scriptures looked forward to this time when God would make the Gentiles right in his sight because of their faith. God proclaimed this good news to Abraham long ago when he said, “All nations will be blessed through you.” </a:t>
            </a:r>
            <a:r>
              <a:rPr lang="en-US" sz="1200" b="1" kern="1200" baseline="30000">
                <a:solidFill>
                  <a:schemeClr val="tx1"/>
                </a:solidFill>
                <a:effectLst/>
                <a:latin typeface="Times New Roman" pitchFamily="-112" charset="0"/>
                <a:ea typeface="ＭＳ Ｐゴシック" charset="-128"/>
                <a:cs typeface="ＭＳ Ｐゴシック" charset="-128"/>
              </a:rPr>
              <a:t>9</a:t>
            </a:r>
            <a:r>
              <a:rPr lang="en-US" sz="1200" kern="1200">
                <a:solidFill>
                  <a:schemeClr val="tx1"/>
                </a:solidFill>
                <a:effectLst/>
                <a:latin typeface="Times New Roman" pitchFamily="-112" charset="0"/>
                <a:ea typeface="ＭＳ Ｐゴシック" charset="-128"/>
                <a:cs typeface="ＭＳ Ｐゴシック" charset="-128"/>
              </a:rPr>
              <a:t> So all who put their faith in Christ share the same blessing Abraham received because of his faith.</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6:16 NLT</a:t>
            </a:r>
            <a:r>
              <a:rPr lang="en-US" sz="1200" kern="1200">
                <a:solidFill>
                  <a:schemeClr val="tx1"/>
                </a:solidFill>
                <a:effectLst/>
                <a:latin typeface="Times New Roman" pitchFamily="-112" charset="0"/>
                <a:ea typeface="ＭＳ Ｐゴシック" charset="-128"/>
                <a:cs typeface="ＭＳ Ｐゴシック" charset="-128"/>
              </a:rPr>
              <a:t> May God’s peace and mercy be upon all who live by this principle; they are the new people of God. BAD TRANSLATION!</a:t>
            </a:r>
          </a:p>
          <a:p>
            <a:endParaRPr lang="en-US" sz="1200" kern="1200">
              <a:solidFill>
                <a:schemeClr val="tx1"/>
              </a:solidFill>
              <a:effectLst/>
              <a:latin typeface="Times New Roman" pitchFamily="-112" charset="0"/>
              <a:ea typeface="ＭＳ Ｐゴシック" charset="-128"/>
              <a:cs typeface="ＭＳ Ｐゴシック" charset="-128"/>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1" kern="1200">
                <a:solidFill>
                  <a:schemeClr val="tx1"/>
                </a:solidFill>
                <a:effectLst/>
                <a:latin typeface="Times New Roman" pitchFamily="-112" charset="0"/>
                <a:ea typeface="ＭＳ Ｐゴシック" charset="-128"/>
                <a:cs typeface="ＭＳ Ｐゴシック" charset="-128"/>
              </a:rPr>
              <a:t>Gal. 6:16 NAS95</a:t>
            </a:r>
            <a:r>
              <a:rPr lang="en-US" sz="1200" kern="1200">
                <a:solidFill>
                  <a:schemeClr val="tx1"/>
                </a:solidFill>
                <a:effectLst/>
                <a:latin typeface="Times New Roman" pitchFamily="-112" charset="0"/>
                <a:ea typeface="ＭＳ Ｐゴシック" charset="-128"/>
                <a:cs typeface="ＭＳ Ｐゴシック" charset="-128"/>
              </a:rPr>
              <a:t> And those who will walk by this rule, peace and mercy be upon them, and upon the Israel of God.</a:t>
            </a:r>
          </a:p>
          <a:p>
            <a:endParaRPr lang="en-US" sz="1200" kern="1200">
              <a:solidFill>
                <a:schemeClr val="tx1"/>
              </a:solidFill>
              <a:effectLst/>
              <a:latin typeface="Times New Roman" pitchFamily="-112" charset="0"/>
              <a:ea typeface="ＭＳ Ｐゴシック" charset="-128"/>
              <a:cs typeface="ＭＳ Ｐゴシック" charset="-128"/>
            </a:endParaRPr>
          </a:p>
          <a:p>
            <a:endParaRPr lang="ar-JO" dirty="0"/>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7BDED8B-9779-A845-BA9B-650C8A4639EB}"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169</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3419273329"/>
      </p:ext>
    </p:extLst>
  </p:cSld>
  <p:clrMapOvr>
    <a:masterClrMapping/>
  </p:clrMapOvr>
</p:notes>
</file>

<file path=ppt/notesSlides/notesSlide1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kern="1200">
                <a:solidFill>
                  <a:schemeClr val="tx1"/>
                </a:solidFill>
                <a:effectLst/>
                <a:latin typeface="Times New Roman" pitchFamily="-112" charset="0"/>
                <a:ea typeface="ＭＳ Ｐゴシック" charset="-128"/>
                <a:cs typeface="ＭＳ Ｐゴシック" charset="-128"/>
              </a:rPr>
              <a:t>Abraham’s Two Children</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4:21 NLT</a:t>
            </a:r>
            <a:r>
              <a:rPr lang="en-US" sz="1200" kern="1200">
                <a:solidFill>
                  <a:schemeClr val="tx1"/>
                </a:solidFill>
                <a:effectLst/>
                <a:latin typeface="Times New Roman" pitchFamily="-112" charset="0"/>
                <a:ea typeface="ＭＳ Ｐゴシック" charset="-128"/>
                <a:cs typeface="ＭＳ Ｐゴシック" charset="-128"/>
              </a:rPr>
              <a:t>    Tell me, you who want to live under the law, do you know what the law actually says? </a:t>
            </a:r>
            <a:r>
              <a:rPr lang="en-US" sz="1200" b="1" kern="1200" baseline="30000">
                <a:solidFill>
                  <a:schemeClr val="tx1"/>
                </a:solidFill>
                <a:effectLst/>
                <a:latin typeface="Times New Roman" pitchFamily="-112" charset="0"/>
                <a:ea typeface="ＭＳ Ｐゴシック" charset="-128"/>
                <a:cs typeface="ＭＳ Ｐゴシック" charset="-128"/>
              </a:rPr>
              <a:t>22</a:t>
            </a:r>
            <a:r>
              <a:rPr lang="en-US" sz="1200" kern="1200">
                <a:solidFill>
                  <a:schemeClr val="tx1"/>
                </a:solidFill>
                <a:effectLst/>
                <a:latin typeface="Times New Roman" pitchFamily="-112" charset="0"/>
                <a:ea typeface="ＭＳ Ｐゴシック" charset="-128"/>
                <a:cs typeface="ＭＳ Ｐゴシック" charset="-128"/>
              </a:rPr>
              <a:t> The Scriptures say that Abraham had two sons, one from his slave wife and one from his freeborn wife. </a:t>
            </a:r>
            <a:r>
              <a:rPr lang="en-US" sz="1200" b="1" kern="1200" baseline="30000">
                <a:solidFill>
                  <a:schemeClr val="tx1"/>
                </a:solidFill>
                <a:effectLst/>
                <a:latin typeface="Times New Roman" pitchFamily="-112" charset="0"/>
                <a:ea typeface="ＭＳ Ｐゴシック" charset="-128"/>
                <a:cs typeface="ＭＳ Ｐゴシック" charset="-128"/>
              </a:rPr>
              <a:t>23</a:t>
            </a:r>
            <a:r>
              <a:rPr lang="en-US" sz="1200" kern="1200">
                <a:solidFill>
                  <a:schemeClr val="tx1"/>
                </a:solidFill>
                <a:effectLst/>
                <a:latin typeface="Times New Roman" pitchFamily="-112" charset="0"/>
                <a:ea typeface="ＭＳ Ｐゴシック" charset="-128"/>
                <a:cs typeface="ＭＳ Ｐゴシック" charset="-128"/>
              </a:rPr>
              <a:t> The son of the slave wife was born in a human attempt to bring about the fulfillment of God’s promise. But the son of the freeborn wife was born as God’s own fulfillment of his promise.</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4:24</a:t>
            </a:r>
            <a:r>
              <a:rPr lang="en-US" sz="1200" kern="1200">
                <a:solidFill>
                  <a:schemeClr val="tx1"/>
                </a:solidFill>
                <a:effectLst/>
                <a:latin typeface="Times New Roman" pitchFamily="-112" charset="0"/>
                <a:ea typeface="ＭＳ Ｐゴシック" charset="-128"/>
                <a:cs typeface="ＭＳ Ｐゴシック" charset="-128"/>
              </a:rPr>
              <a:t>    These two women serve as an illustration of God’s two covenants. The first woman, Hagar, represents Mount Sinai where people received the law that enslaved them. </a:t>
            </a:r>
            <a:r>
              <a:rPr lang="en-US" sz="1200" b="1" kern="1200" baseline="30000">
                <a:solidFill>
                  <a:schemeClr val="tx1"/>
                </a:solidFill>
                <a:effectLst/>
                <a:latin typeface="Times New Roman" pitchFamily="-112" charset="0"/>
                <a:ea typeface="ＭＳ Ｐゴシック" charset="-128"/>
                <a:cs typeface="ＭＳ Ｐゴシック" charset="-128"/>
              </a:rPr>
              <a:t>25</a:t>
            </a:r>
            <a:r>
              <a:rPr lang="en-US" sz="1200" kern="1200">
                <a:solidFill>
                  <a:schemeClr val="tx1"/>
                </a:solidFill>
                <a:effectLst/>
                <a:latin typeface="Times New Roman" pitchFamily="-112" charset="0"/>
                <a:ea typeface="ＭＳ Ｐゴシック" charset="-128"/>
                <a:cs typeface="ＭＳ Ｐゴシック" charset="-128"/>
              </a:rPr>
              <a:t> And now Jerusalem is just like Mount Sinai in Arabia, because she and her children live in slavery to the law. </a:t>
            </a:r>
            <a:r>
              <a:rPr lang="en-US" sz="1200" b="1" kern="1200" baseline="30000">
                <a:solidFill>
                  <a:schemeClr val="tx1"/>
                </a:solidFill>
                <a:effectLst/>
                <a:latin typeface="Times New Roman" pitchFamily="-112" charset="0"/>
                <a:ea typeface="ＭＳ Ｐゴシック" charset="-128"/>
                <a:cs typeface="ＭＳ Ｐゴシック" charset="-128"/>
              </a:rPr>
              <a:t>26</a:t>
            </a:r>
            <a:r>
              <a:rPr lang="en-US" sz="1200" kern="1200">
                <a:solidFill>
                  <a:schemeClr val="tx1"/>
                </a:solidFill>
                <a:effectLst/>
                <a:latin typeface="Times New Roman" pitchFamily="-112" charset="0"/>
                <a:ea typeface="ＭＳ Ｐゴシック" charset="-128"/>
                <a:cs typeface="ＭＳ Ｐゴシック" charset="-128"/>
              </a:rPr>
              <a:t> But the other woman, Sarah, represents the heavenly Jerusalem. She is the free woman, and she is our mother. </a:t>
            </a:r>
            <a:r>
              <a:rPr lang="en-US" sz="1200" b="1" kern="1200" baseline="30000">
                <a:solidFill>
                  <a:schemeClr val="tx1"/>
                </a:solidFill>
                <a:effectLst/>
                <a:latin typeface="Times New Roman" pitchFamily="-112" charset="0"/>
                <a:ea typeface="ＭＳ Ｐゴシック" charset="-128"/>
                <a:cs typeface="ＭＳ Ｐゴシック" charset="-128"/>
              </a:rPr>
              <a:t>27</a:t>
            </a:r>
            <a:r>
              <a:rPr lang="en-US" sz="1200" kern="1200">
                <a:solidFill>
                  <a:schemeClr val="tx1"/>
                </a:solidFill>
                <a:effectLst/>
                <a:latin typeface="Times New Roman" pitchFamily="-112" charset="0"/>
                <a:ea typeface="ＭＳ Ｐゴシック" charset="-128"/>
                <a:cs typeface="ＭＳ Ｐゴシック" charset="-128"/>
              </a:rPr>
              <a:t> As Isaiah said,</a:t>
            </a:r>
            <a:br>
              <a:rPr lang="en-US" sz="1200" kern="1200">
                <a:solidFill>
                  <a:schemeClr val="tx1"/>
                </a:solidFill>
                <a:effectLst/>
                <a:latin typeface="Times New Roman" pitchFamily="-112" charset="0"/>
                <a:ea typeface="ＭＳ Ｐゴシック" charset="-128"/>
                <a:cs typeface="ＭＳ Ｐゴシック" charset="-128"/>
              </a:rPr>
            </a:br>
            <a:endParaRPr lang="en-US" sz="1200" kern="1200">
              <a:solidFill>
                <a:schemeClr val="tx1"/>
              </a:solidFill>
              <a:effectLst/>
              <a:latin typeface="Times New Roman" pitchFamily="-112" charset="0"/>
              <a:ea typeface="ＭＳ Ｐゴシック" charset="-128"/>
              <a:cs typeface="ＭＳ Ｐゴシック" charset="-128"/>
            </a:endParaRPr>
          </a:p>
          <a:p>
            <a:r>
              <a:rPr lang="en-US" sz="1200" kern="1200">
                <a:solidFill>
                  <a:schemeClr val="tx1"/>
                </a:solidFill>
                <a:effectLst/>
                <a:latin typeface="Times New Roman" pitchFamily="-112" charset="0"/>
                <a:ea typeface="ＭＳ Ｐゴシック" charset="-128"/>
                <a:cs typeface="ＭＳ Ｐゴシック" charset="-128"/>
              </a:rPr>
              <a:t>  “Rejoice, O childless woman,</a:t>
            </a:r>
          </a:p>
          <a:p>
            <a:r>
              <a:rPr lang="en-US" sz="1200" kern="1200">
                <a:solidFill>
                  <a:schemeClr val="tx1"/>
                </a:solidFill>
                <a:effectLst/>
                <a:latin typeface="Times New Roman" pitchFamily="-112" charset="0"/>
                <a:ea typeface="ＭＳ Ｐゴシック" charset="-128"/>
                <a:cs typeface="ＭＳ Ｐゴシック" charset="-128"/>
              </a:rPr>
              <a:t>you who have never given birth!</a:t>
            </a:r>
          </a:p>
          <a:p>
            <a:r>
              <a:rPr lang="en-US" sz="1200" kern="1200">
                <a:solidFill>
                  <a:schemeClr val="tx1"/>
                </a:solidFill>
                <a:effectLst/>
                <a:latin typeface="Times New Roman" pitchFamily="-112" charset="0"/>
                <a:ea typeface="ＭＳ Ｐゴシック" charset="-128"/>
                <a:cs typeface="ＭＳ Ｐゴシック" charset="-128"/>
              </a:rPr>
              <a:t>Break into a joyful shout,</a:t>
            </a:r>
          </a:p>
          <a:p>
            <a:r>
              <a:rPr lang="en-US" sz="1200" kern="1200">
                <a:solidFill>
                  <a:schemeClr val="tx1"/>
                </a:solidFill>
                <a:effectLst/>
                <a:latin typeface="Times New Roman" pitchFamily="-112" charset="0"/>
                <a:ea typeface="ＭＳ Ｐゴシック" charset="-128"/>
                <a:cs typeface="ＭＳ Ｐゴシック" charset="-128"/>
              </a:rPr>
              <a:t>you who have never been in labor!</a:t>
            </a:r>
          </a:p>
          <a:p>
            <a:r>
              <a:rPr lang="en-US" sz="1200" kern="1200">
                <a:solidFill>
                  <a:schemeClr val="tx1"/>
                </a:solidFill>
                <a:effectLst/>
                <a:latin typeface="Times New Roman" pitchFamily="-112" charset="0"/>
                <a:ea typeface="ＭＳ Ｐゴシック" charset="-128"/>
                <a:cs typeface="ＭＳ Ｐゴシック" charset="-128"/>
              </a:rPr>
              <a:t>For the desolate woman now has more children</a:t>
            </a:r>
          </a:p>
          <a:p>
            <a:r>
              <a:rPr lang="en-US" sz="1200" kern="1200">
                <a:solidFill>
                  <a:schemeClr val="tx1"/>
                </a:solidFill>
                <a:effectLst/>
                <a:latin typeface="Times New Roman" pitchFamily="-112" charset="0"/>
                <a:ea typeface="ＭＳ Ｐゴシック" charset="-128"/>
                <a:cs typeface="ＭＳ Ｐゴシック" charset="-128"/>
              </a:rPr>
              <a:t>than the woman who lives with her husband!”</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4:28</a:t>
            </a:r>
            <a:r>
              <a:rPr lang="en-US" sz="1200" kern="1200">
                <a:solidFill>
                  <a:schemeClr val="tx1"/>
                </a:solidFill>
                <a:effectLst/>
                <a:latin typeface="Times New Roman" pitchFamily="-112" charset="0"/>
                <a:ea typeface="ＭＳ Ｐゴシック" charset="-128"/>
                <a:cs typeface="ＭＳ Ｐゴシック" charset="-128"/>
              </a:rPr>
              <a:t>    And you, dear brothers and sisters, are children of the promise, just like Isaac. </a:t>
            </a:r>
            <a:r>
              <a:rPr lang="en-US" sz="1200" b="1" kern="1200" baseline="30000">
                <a:solidFill>
                  <a:schemeClr val="tx1"/>
                </a:solidFill>
                <a:effectLst/>
                <a:latin typeface="Times New Roman" pitchFamily="-112" charset="0"/>
                <a:ea typeface="ＭＳ Ｐゴシック" charset="-128"/>
                <a:cs typeface="ＭＳ Ｐゴシック" charset="-128"/>
              </a:rPr>
              <a:t>29</a:t>
            </a:r>
            <a:r>
              <a:rPr lang="en-US" sz="1200" kern="1200">
                <a:solidFill>
                  <a:schemeClr val="tx1"/>
                </a:solidFill>
                <a:effectLst/>
                <a:latin typeface="Times New Roman" pitchFamily="-112" charset="0"/>
                <a:ea typeface="ＭＳ Ｐゴシック" charset="-128"/>
                <a:cs typeface="ＭＳ Ｐゴシック" charset="-128"/>
              </a:rPr>
              <a:t> But you are now being persecuted by those who want you to keep the law, just as Ishmael, the child born by human effort, persecuted Isaac, the child born by the power of the Spirit.</a:t>
            </a:r>
          </a:p>
          <a:p>
            <a:endParaRPr lang="en-US" sz="1200" kern="1200">
              <a:solidFill>
                <a:schemeClr val="tx1"/>
              </a:solidFill>
              <a:effectLst/>
              <a:latin typeface="Times New Roman" pitchFamily="-112" charset="0"/>
              <a:ea typeface="ＭＳ Ｐゴシック" charset="-128"/>
              <a:cs typeface="ＭＳ Ｐゴシック" charset="-128"/>
            </a:endParaRPr>
          </a:p>
          <a:p>
            <a:r>
              <a:rPr lang="en-US" sz="1200" b="1" kern="1200">
                <a:solidFill>
                  <a:schemeClr val="tx1"/>
                </a:solidFill>
                <a:effectLst/>
                <a:latin typeface="Times New Roman" pitchFamily="-112" charset="0"/>
                <a:ea typeface="ＭＳ Ｐゴシック" charset="-128"/>
                <a:cs typeface="ＭＳ Ｐゴシック" charset="-128"/>
              </a:rPr>
              <a:t>Gal. 4:30</a:t>
            </a:r>
            <a:r>
              <a:rPr lang="en-US" sz="1200" kern="1200">
                <a:solidFill>
                  <a:schemeClr val="tx1"/>
                </a:solidFill>
                <a:effectLst/>
                <a:latin typeface="Times New Roman" pitchFamily="-112" charset="0"/>
                <a:ea typeface="ＭＳ Ｐゴシック" charset="-128"/>
                <a:cs typeface="ＭＳ Ｐゴシック" charset="-128"/>
              </a:rPr>
              <a:t>    But what do the Scriptures say about that? “Get rid of the slave and her son, for the son of the slave woman will not share the inheritance with the free woman’s son.” </a:t>
            </a:r>
            <a:r>
              <a:rPr lang="en-US" sz="1200" b="1" kern="1200" baseline="30000">
                <a:solidFill>
                  <a:schemeClr val="tx1"/>
                </a:solidFill>
                <a:effectLst/>
                <a:latin typeface="Times New Roman" pitchFamily="-112" charset="0"/>
                <a:ea typeface="ＭＳ Ｐゴシック" charset="-128"/>
                <a:cs typeface="ＭＳ Ｐゴシック" charset="-128"/>
              </a:rPr>
              <a:t>31</a:t>
            </a:r>
            <a:r>
              <a:rPr lang="en-US" sz="1200" kern="1200">
                <a:solidFill>
                  <a:schemeClr val="tx1"/>
                </a:solidFill>
                <a:effectLst/>
                <a:latin typeface="Times New Roman" pitchFamily="-112" charset="0"/>
                <a:ea typeface="ＭＳ Ｐゴシック" charset="-128"/>
                <a:cs typeface="ＭＳ Ｐゴシック" charset="-128"/>
              </a:rPr>
              <a:t> So, dear brothers and sisters, we are not children of the slave woman; we are children of the free woman.</a:t>
            </a:r>
          </a:p>
          <a:p>
            <a:r>
              <a:rPr lang="en-US" sz="1200" kern="1200">
                <a:solidFill>
                  <a:schemeClr val="tx1"/>
                </a:solidFill>
                <a:effectLst/>
                <a:latin typeface="Times New Roman" pitchFamily="-112" charset="0"/>
                <a:ea typeface="ＭＳ Ｐゴシック" charset="-128"/>
              </a:rPr>
              <a:t>—————</a:t>
            </a:r>
          </a:p>
          <a:p>
            <a:r>
              <a:rPr lang="en-US" sz="1200" kern="1200">
                <a:solidFill>
                  <a:schemeClr val="tx1"/>
                </a:solidFill>
                <a:effectLst/>
                <a:latin typeface="Times New Roman" pitchFamily="-112" charset="0"/>
                <a:ea typeface="ＭＳ Ｐゴシック" charset="-128"/>
              </a:rPr>
              <a:t>The Law Was Temporary</a:t>
            </a:r>
          </a:p>
          <a:p>
            <a:endParaRPr lang="en-US" sz="1200" kern="1200">
              <a:solidFill>
                <a:schemeClr val="tx1"/>
              </a:solidFill>
              <a:effectLst/>
              <a:latin typeface="Times New Roman" pitchFamily="-112" charset="0"/>
              <a:ea typeface="ＭＳ Ｐゴシック" charset="-128"/>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1" kern="1200">
                <a:solidFill>
                  <a:schemeClr val="tx1"/>
                </a:solidFill>
                <a:effectLst/>
                <a:latin typeface="Times New Roman" pitchFamily="-112" charset="0"/>
                <a:ea typeface="ＭＳ Ｐゴシック" charset="-128"/>
                <a:cs typeface="ＭＳ Ｐゴシック" charset="-128"/>
              </a:rPr>
              <a:t>Gal. 3:19</a:t>
            </a:r>
            <a:r>
              <a:rPr lang="en-US" sz="1200" kern="1200">
                <a:solidFill>
                  <a:schemeClr val="tx1"/>
                </a:solidFill>
                <a:effectLst/>
                <a:latin typeface="Times New Roman" pitchFamily="-112" charset="0"/>
                <a:ea typeface="ＭＳ Ｐゴシック" charset="-128"/>
                <a:cs typeface="ＭＳ Ｐゴシック" charset="-128"/>
              </a:rPr>
              <a:t>    Why, then, was the law given? It was given alongside the promise to show people their sins. But the law was designed to last only until the coming of the child who was promised. God gave his law through angels to Moses, who was the mediator between God and the people.</a:t>
            </a:r>
          </a:p>
          <a:p>
            <a:endParaRPr lang="en-US" sz="1200" kern="1200">
              <a:solidFill>
                <a:schemeClr val="tx1"/>
              </a:solidFill>
              <a:effectLst/>
              <a:latin typeface="Times New Roman" pitchFamily="-112" charset="0"/>
              <a:ea typeface="ＭＳ Ｐゴシック" charset="-128"/>
            </a:endParaRP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7BDED8B-9779-A845-BA9B-650C8A4639EB}"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170</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2711540855"/>
      </p:ext>
    </p:extLst>
  </p:cSld>
  <p:clrMapOvr>
    <a:masterClrMapping/>
  </p:clrMapOvr>
</p:notes>
</file>

<file path=ppt/notesSlides/notesSlide1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7921" name="Rectangle 7"/>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8E850F6E-2D76-EB40-9898-8B0D90ECD4F6}"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171</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337922" name="Rectangle 2"/>
          <p:cNvSpPr>
            <a:spLocks noGrp="1" noRot="1" noChangeAspect="1" noChangeArrowheads="1" noTextEdit="1"/>
          </p:cNvSpPr>
          <p:nvPr>
            <p:ph type="sldImg"/>
          </p:nvPr>
        </p:nvSpPr>
        <p:spPr>
          <a:ln/>
        </p:spPr>
      </p:sp>
      <p:sp>
        <p:nvSpPr>
          <p:cNvPr id="337923" name="Rectangle 3"/>
          <p:cNvSpPr>
            <a:spLocks noGrp="1" noChangeArrowheads="1"/>
          </p:cNvSpPr>
          <p:nvPr>
            <p:ph type="body" idx="1"/>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a:latin typeface="Times New Roman" charset="0"/>
                <a:ea typeface="ＭＳ Ｐゴシック" charset="0"/>
                <a:cs typeface="ＭＳ Ｐゴシック" charset="0"/>
              </a:rPr>
              <a:t>Paul's argument in Galatians is as if he is responding to an assumed attacker. The first accusation may seem reasonable, but Paul shoots it down. Then he does the same for the second and third attacks. Each attack-defense pattern lasts two chapters. The them.e of all three is Paul upholding justification by faith</a:t>
            </a:r>
          </a:p>
          <a:p>
            <a:pPr eaLnBrk="1" hangingPunct="1"/>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792568972"/>
      </p:ext>
    </p:extLst>
  </p:cSld>
  <p:clrMapOvr>
    <a:masterClrMapping/>
  </p:clrMapOvr>
</p:notes>
</file>

<file path=ppt/notesSlides/notesSlide1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Notice the broken chain on this happy man's ankle. If you were chained to something for a lifetime and saw that chain break, you also would be overjoyed.</a:t>
            </a:r>
          </a:p>
          <a:p>
            <a:endParaRPr lang="en-US"/>
          </a:p>
          <a:p>
            <a:r>
              <a:rPr lang="en-US"/>
              <a:t>Such is the blessing of realizing that, as believers in Jesus, we are not bound by the hundreds of OT laws. We need not be circumcised, nor do we have to follow the many OT sacrificial procedures and OT civil dictates. </a:t>
            </a:r>
          </a:p>
          <a:p>
            <a:r>
              <a:rPr lang="en-US"/>
              <a:t>• Galatians declares us free to follow the law of Christ instead, which includes commands that give us true freedom.</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37BDED8B-9779-A845-BA9B-650C8A4639EB}"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172</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1980973134"/>
      </p:ext>
    </p:extLst>
  </p:cSld>
  <p:clrMapOvr>
    <a:masterClrMapping/>
  </p:clrMapOvr>
</p:notes>
</file>

<file path=ppt/notesSlides/notesSlide1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177"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177" rtl="0" eaLnBrk="1" fontAlgn="auto" latinLnBrk="0" hangingPunct="1">
                <a:lnSpc>
                  <a:spcPct val="100000"/>
                </a:lnSpc>
                <a:spcBef>
                  <a:spcPts val="0"/>
                </a:spcBef>
                <a:spcAft>
                  <a:spcPts val="0"/>
                </a:spcAft>
                <a:buClrTx/>
                <a:buSzTx/>
                <a:buFontTx/>
                <a:buNone/>
                <a:tabLst/>
                <a:defRPr/>
              </a:pPr>
              <a:t>173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a:cs typeface="ＭＳ Ｐゴシック" charset="0"/>
              </a:rPr>
              <a:t>Ropes tie a prisoner's hands to keep him from doing wrong, but they also hinder him from working for what is right.</a:t>
            </a:r>
          </a:p>
          <a:p>
            <a:endParaRPr lang="en-US">
              <a:cs typeface="ＭＳ Ｐゴシック" charset="0"/>
            </a:endParaRPr>
          </a:p>
          <a:p>
            <a:r>
              <a:rPr lang="en-US">
                <a:cs typeface="ＭＳ Ｐゴシック" charset="0"/>
              </a:rPr>
              <a:t>• Galatians teaches that Jesus frees us from all things that encourage us to do wrong. Jesus also frees us to do what is right.</a:t>
            </a:r>
          </a:p>
          <a:p>
            <a:endParaRPr lang="en-US">
              <a:cs typeface="ＭＳ Ｐゴシック" charset="0"/>
            </a:endParaRPr>
          </a:p>
          <a:p>
            <a:r>
              <a:rPr lang="en-US">
                <a:cs typeface="ＭＳ Ｐゴシック" charset="0"/>
              </a:rPr>
              <a:t>But WE must do something to be free. We must trust in the work of Christ on our behalf.</a:t>
            </a:r>
          </a:p>
          <a:p>
            <a:endParaRPr lang="en-US">
              <a:cs typeface="ＭＳ Ｐゴシック" charset="0"/>
            </a:endParaRPr>
          </a:p>
        </p:txBody>
      </p:sp>
    </p:spTree>
    <p:extLst>
      <p:ext uri="{BB962C8B-B14F-4D97-AF65-F5344CB8AC3E}">
        <p14:creationId xmlns:p14="http://schemas.microsoft.com/office/powerpoint/2010/main" val="3898263456"/>
      </p:ext>
    </p:extLst>
  </p:cSld>
  <p:clrMapOvr>
    <a:masterClrMapping/>
  </p:clrMapOvr>
</p:notes>
</file>

<file path=ppt/notesSlides/notesSlide1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177"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177" rtl="0" eaLnBrk="1" fontAlgn="auto" latinLnBrk="0" hangingPunct="1">
                <a:lnSpc>
                  <a:spcPct val="100000"/>
                </a:lnSpc>
                <a:spcBef>
                  <a:spcPts val="0"/>
                </a:spcBef>
                <a:spcAft>
                  <a:spcPts val="0"/>
                </a:spcAft>
                <a:buClrTx/>
                <a:buSzTx/>
                <a:buFontTx/>
                <a:buNone/>
                <a:tabLst/>
                <a:defRPr/>
              </a:pPr>
              <a:t>174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a:cs typeface="ＭＳ Ｐゴシック" charset="0"/>
              </a:rPr>
              <a:t>Many types of slavery exist in the world, including human trafficking, sex trafficking, debt, and political and religious imprisonment.</a:t>
            </a:r>
          </a:p>
          <a:p>
            <a:endParaRPr lang="en-US">
              <a:cs typeface="ＭＳ Ｐゴシック" charset="0"/>
            </a:endParaRPr>
          </a:p>
          <a:p>
            <a:r>
              <a:rPr lang="en-US">
                <a:cs typeface="ＭＳ Ｐゴシック" charset="0"/>
              </a:rPr>
              <a:t>Yet, slavery to heresies needs no other human to put us into bondage. Godless ideas also trip us up wherever we go, whatever we do, whenever we live.</a:t>
            </a:r>
          </a:p>
          <a:p>
            <a:endParaRPr lang="en-US">
              <a:cs typeface="ＭＳ Ｐゴシック" charset="0"/>
            </a:endParaRPr>
          </a:p>
          <a:p>
            <a:r>
              <a:rPr lang="en-US">
                <a:cs typeface="ＭＳ Ｐゴシック" charset="0"/>
              </a:rPr>
              <a:t>The most serious false teaching relates to heretical ideas about how Jesus saves us. Who is Jesus, really? Is his work on the cross enough? Can we truly know that we are saved in this life? How? </a:t>
            </a:r>
          </a:p>
        </p:txBody>
      </p:sp>
    </p:spTree>
    <p:extLst>
      <p:ext uri="{BB962C8B-B14F-4D97-AF65-F5344CB8AC3E}">
        <p14:creationId xmlns:p14="http://schemas.microsoft.com/office/powerpoint/2010/main" val="3261885341"/>
      </p:ext>
    </p:extLst>
  </p:cSld>
  <p:clrMapOvr>
    <a:masterClrMapping/>
  </p:clrMapOvr>
</p:notes>
</file>

<file path=ppt/notesSlides/notesSlide1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177"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177" rtl="0" eaLnBrk="1" fontAlgn="auto" latinLnBrk="0" hangingPunct="1">
                <a:lnSpc>
                  <a:spcPct val="100000"/>
                </a:lnSpc>
                <a:spcBef>
                  <a:spcPts val="0"/>
                </a:spcBef>
                <a:spcAft>
                  <a:spcPts val="0"/>
                </a:spcAft>
                <a:buClrTx/>
                <a:buSzTx/>
                <a:buFontTx/>
                <a:buNone/>
                <a:tabLst/>
                <a:defRPr/>
              </a:pPr>
              <a:t>175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0" kern="1200" dirty="0">
                <a:solidFill>
                  <a:schemeClr val="tx1"/>
                </a:solidFill>
                <a:effectLst/>
                <a:latin typeface="Arial" panose="020B0604020202020204" pitchFamily="34" charset="0"/>
                <a:ea typeface="ＭＳ Ｐゴシック" charset="-128"/>
                <a:cs typeface="Arial" panose="020B0604020202020204" pitchFamily="34" charset="0"/>
              </a:rPr>
              <a:t>What reasons can we give for the claim that simple trust in Christ alone puts us in a right relationship with God?</a:t>
            </a:r>
            <a:r>
              <a:rPr lang="en-SG" b="0" dirty="0">
                <a:effectLst/>
                <a:latin typeface="Arial" panose="020B0604020202020204" pitchFamily="34" charset="0"/>
                <a:cs typeface="Arial" panose="020B0604020202020204" pitchFamily="34" charset="0"/>
              </a:rPr>
              <a:t> </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SG" b="0" dirty="0">
              <a:effectLst/>
              <a:latin typeface="Arial" panose="020B0604020202020204" pitchFamily="34" charset="0"/>
              <a:cs typeface="Arial" panose="020B0604020202020204" pitchFamily="34" charset="0"/>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lang="en-SG" b="0" dirty="0">
                <a:effectLst/>
                <a:latin typeface="Arial" panose="020B0604020202020204" pitchFamily="34" charset="0"/>
                <a:cs typeface="Arial" panose="020B0604020202020204" pitchFamily="34" charset="0"/>
              </a:rPr>
              <a:t>There exist more than three reasons for justification by faith, but Paul gives us three to seriously consider in Galatians.</a:t>
            </a:r>
            <a:endParaRPr lang="en-US" b="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914807047"/>
      </p:ext>
    </p:extLst>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6065"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FE284305-39A5-CF4A-A560-DAB4BFBA3107}"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14</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216066" name="Rectangle 2"/>
          <p:cNvSpPr>
            <a:spLocks noGrp="1" noRot="1" noChangeAspect="1" noChangeArrowheads="1"/>
          </p:cNvSpPr>
          <p:nvPr>
            <p:ph type="sldImg"/>
          </p:nvPr>
        </p:nvSpPr>
        <p:spPr>
          <a:solidFill>
            <a:srgbClr val="FFFFFF"/>
          </a:solidFill>
          <a:ln/>
        </p:spPr>
      </p:sp>
      <p:sp>
        <p:nvSpPr>
          <p:cNvPr id="216067" name="Rectangle 3"/>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eaLnBrk="1" hangingPunct="1"/>
            <a:endParaRPr lang="en-US" b="1" dirty="0">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20229418"/>
      </p:ext>
    </p:extLst>
  </p:cSld>
  <p:clrMapOvr>
    <a:masterClrMapping/>
  </p:clrMapOvr>
</p:notes>
</file>

<file path=ppt/notesSlides/notesSlide1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177"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177" rtl="0" eaLnBrk="1" fontAlgn="auto" latinLnBrk="0" hangingPunct="1">
                <a:lnSpc>
                  <a:spcPct val="100000"/>
                </a:lnSpc>
                <a:spcBef>
                  <a:spcPts val="0"/>
                </a:spcBef>
                <a:spcAft>
                  <a:spcPts val="0"/>
                </a:spcAft>
                <a:buClrTx/>
                <a:buSzTx/>
                <a:buFontTx/>
                <a:buNone/>
                <a:tabLst/>
                <a:defRPr/>
              </a:pPr>
              <a:t>176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sz="1200" kern="1200" dirty="0">
                <a:solidFill>
                  <a:schemeClr val="tx1"/>
                </a:solidFill>
                <a:effectLst/>
                <a:latin typeface="Arial" panose="020B0604020202020204" pitchFamily="34" charset="0"/>
                <a:ea typeface="ＭＳ Ｐゴシック" charset="-128"/>
                <a:cs typeface="Arial" panose="020B0604020202020204" pitchFamily="34" charset="0"/>
              </a:rPr>
              <a:t>Why must salvation be by faith alone?</a:t>
            </a:r>
          </a:p>
          <a:p>
            <a:r>
              <a:rPr lang="en-US" sz="1200" kern="1200" dirty="0">
                <a:solidFill>
                  <a:schemeClr val="tx1"/>
                </a:solidFill>
                <a:effectLst/>
                <a:latin typeface="Arial" panose="020B0604020202020204" pitchFamily="34" charset="0"/>
                <a:ea typeface="ＭＳ Ｐゴシック" charset="-128"/>
                <a:cs typeface="Arial" panose="020B0604020202020204" pitchFamily="34" charset="0"/>
              </a:rPr>
              <a:t>[Jesus himself appointed Paul to proclaim justification by faith as his defining doctrinal truth.]</a:t>
            </a:r>
            <a:endParaRPr lang="en-SG" sz="1200" kern="1200" dirty="0">
              <a:solidFill>
                <a:schemeClr val="tx1"/>
              </a:solidFill>
              <a:effectLst/>
              <a:latin typeface="Arial" panose="020B0604020202020204" pitchFamily="34" charset="0"/>
              <a:ea typeface="ＭＳ Ｐゴシック" charset="-128"/>
              <a:cs typeface="Arial" panose="020B0604020202020204" pitchFamily="34" charset="0"/>
            </a:endParaRPr>
          </a:p>
          <a:p>
            <a:r>
              <a:rPr lang="en-US" sz="1200" kern="1200" dirty="0">
                <a:solidFill>
                  <a:schemeClr val="tx1"/>
                </a:solidFill>
                <a:effectLst/>
                <a:latin typeface="Arial" panose="020B0604020202020204" pitchFamily="34" charset="0"/>
                <a:ea typeface="ＭＳ Ｐゴシック" charset="-128"/>
                <a:cs typeface="Arial" panose="020B0604020202020204" pitchFamily="34" charset="0"/>
              </a:rPr>
              <a:t>[Personal: Paul defends his apostolic call to counter Judaizer teaching that Paul invented justification by faith.]</a:t>
            </a:r>
            <a:endParaRPr lang="en-SG" sz="1200" kern="1200" dirty="0">
              <a:solidFill>
                <a:schemeClr val="tx1"/>
              </a:solidFill>
              <a:effectLst/>
              <a:latin typeface="Arial" panose="020B0604020202020204" pitchFamily="34" charset="0"/>
              <a:ea typeface="ＭＳ Ｐゴシック" charset="-128"/>
              <a:cs typeface="Arial" panose="020B0604020202020204" pitchFamily="34" charset="0"/>
            </a:endParaRPr>
          </a:p>
        </p:txBody>
      </p:sp>
    </p:spTree>
    <p:extLst>
      <p:ext uri="{BB962C8B-B14F-4D97-AF65-F5344CB8AC3E}">
        <p14:creationId xmlns:p14="http://schemas.microsoft.com/office/powerpoint/2010/main" val="575905942"/>
      </p:ext>
    </p:extLst>
  </p:cSld>
  <p:clrMapOvr>
    <a:masterClrMapping/>
  </p:clrMapOvr>
</p:notes>
</file>

<file path=ppt/notesSlides/notesSlide1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177"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177" rtl="0" eaLnBrk="1" fontAlgn="auto" latinLnBrk="0" hangingPunct="1">
                <a:lnSpc>
                  <a:spcPct val="100000"/>
                </a:lnSpc>
                <a:spcBef>
                  <a:spcPts val="0"/>
                </a:spcBef>
                <a:spcAft>
                  <a:spcPts val="0"/>
                </a:spcAft>
                <a:buClrTx/>
                <a:buSzTx/>
                <a:buFontTx/>
                <a:buNone/>
                <a:tabLst/>
                <a:defRPr/>
              </a:pPr>
              <a:t>177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kern="1200" dirty="0">
                <a:solidFill>
                  <a:schemeClr val="tx1"/>
                </a:solidFill>
                <a:effectLst/>
                <a:latin typeface="Arial" panose="020B0604020202020204" pitchFamily="34" charset="0"/>
                <a:ea typeface="ＭＳ Ｐゴシック" charset="-128"/>
                <a:cs typeface="Arial" panose="020B0604020202020204" pitchFamily="34" charset="0"/>
              </a:rPr>
              <a:t>Why must salvation be by faith alone?</a:t>
            </a:r>
          </a:p>
          <a:p>
            <a:r>
              <a:rPr lang="en-US" sz="1200" b="0" kern="1200" dirty="0">
                <a:solidFill>
                  <a:schemeClr val="tx1"/>
                </a:solidFill>
                <a:effectLst/>
                <a:latin typeface="Arial" panose="020B0604020202020204" pitchFamily="34" charset="0"/>
                <a:ea typeface="ＭＳ Ｐゴシック" charset="-128"/>
                <a:cs typeface="Arial" panose="020B0604020202020204" pitchFamily="34" charset="0"/>
              </a:rPr>
              <a:t>[Whether Old Testament or New, we have always been put in the right relationship with God by simple trust.]</a:t>
            </a:r>
          </a:p>
          <a:p>
            <a:r>
              <a:rPr lang="en-US" sz="1200" b="0" kern="1200" dirty="0">
                <a:solidFill>
                  <a:schemeClr val="tx1"/>
                </a:solidFill>
                <a:effectLst/>
                <a:latin typeface="Arial" panose="020B0604020202020204" pitchFamily="34" charset="0"/>
                <a:ea typeface="ＭＳ Ｐゴシック" charset="-128"/>
                <a:cs typeface="Arial" panose="020B0604020202020204" pitchFamily="34" charset="0"/>
              </a:rPr>
              <a:t>[Practical: Paul applies salvation by faith in Spirit-led living by exhorting balance and others-orientation.]</a:t>
            </a:r>
          </a:p>
          <a:p>
            <a:pPr eaLnBrk="1" hangingPunct="1"/>
            <a:r>
              <a:rPr lang="en-US" b="0" dirty="0">
                <a:latin typeface="Times New Roman" charset="0"/>
                <a:ea typeface="ＭＳ Ｐゴシック" charset="0"/>
                <a:cs typeface="ＭＳ Ｐゴシック" charset="0"/>
              </a:rPr>
              <a:t>• The ground of salvation has always been the death of Christ—for believers before and after the cross.</a:t>
            </a:r>
          </a:p>
          <a:p>
            <a:r>
              <a:rPr lang="en-US" dirty="0">
                <a:latin typeface="Arial" panose="020B0604020202020204" pitchFamily="34" charset="0"/>
                <a:ea typeface="ＭＳ Ｐゴシック" charset="0"/>
                <a:cs typeface="Arial" panose="020B0604020202020204" pitchFamily="34" charset="0"/>
              </a:rPr>
              <a:t>• We must see the centrality of the cross—how people before Jesus believed by looking toward the cross,while those of us after Jesus look back at the cross. In other words, t</a:t>
            </a:r>
            <a:r>
              <a:rPr lang="en-US" b="0" dirty="0">
                <a:latin typeface="Times New Roman" charset="0"/>
                <a:ea typeface="ＭＳ Ｐゴシック" charset="0"/>
                <a:cs typeface="ＭＳ Ｐゴシック" charset="0"/>
              </a:rPr>
              <a:t>he foundation of salvation has always been the death of Christ, for believers before and after the cross.</a:t>
            </a:r>
          </a:p>
          <a:p>
            <a:pPr eaLnBrk="1" hangingPunct="1"/>
            <a:r>
              <a:rPr lang="en-US" b="0" dirty="0">
                <a:latin typeface="Times New Roman" charset="0"/>
                <a:ea typeface="ＭＳ Ｐゴシック" charset="0"/>
                <a:cs typeface="ＭＳ Ｐゴシック" charset="0"/>
              </a:rPr>
              <a:t>____________________</a:t>
            </a:r>
          </a:p>
          <a:p>
            <a:pPr eaLnBrk="1" hangingPunct="1"/>
            <a:r>
              <a:rPr lang="en-US" b="0" dirty="0">
                <a:latin typeface="Times New Roman" charset="0"/>
                <a:ea typeface="ＭＳ Ｐゴシック" charset="0"/>
                <a:cs typeface="ＭＳ Ｐゴシック" charset="0"/>
              </a:rPr>
              <a:t>Common-198</a:t>
            </a:r>
          </a:p>
          <a:p>
            <a:pPr eaLnBrk="1" hangingPunct="1"/>
            <a:r>
              <a:rPr lang="en-US" b="0" dirty="0">
                <a:latin typeface="Times New Roman" charset="0"/>
                <a:ea typeface="ＭＳ Ｐゴシック" charset="0"/>
                <a:cs typeface="ＭＳ Ｐゴシック" charset="0"/>
              </a:rPr>
              <a:t>BE-03-Leviticus-73</a:t>
            </a:r>
          </a:p>
          <a:p>
            <a:pPr eaLnBrk="1" hangingPunct="1"/>
            <a:r>
              <a:rPr lang="en-US" b="0" dirty="0">
                <a:latin typeface="Times New Roman" charset="0"/>
                <a:ea typeface="ＭＳ Ｐゴシック" charset="0"/>
                <a:cs typeface="ＭＳ Ｐゴシック" charset="0"/>
              </a:rPr>
              <a:t>OB-37-Sacrifices-19</a:t>
            </a:r>
          </a:p>
          <a:p>
            <a:pPr eaLnBrk="1" hangingPunct="1"/>
            <a:r>
              <a:rPr lang="en-US" b="0" dirty="0">
                <a:latin typeface="Times New Roman" charset="0"/>
                <a:ea typeface="ＭＳ Ｐゴシック" charset="0"/>
                <a:cs typeface="ＭＳ Ｐゴシック" charset="0"/>
              </a:rPr>
              <a:t>OB-38-Salvation-4</a:t>
            </a:r>
          </a:p>
          <a:p>
            <a:pPr eaLnBrk="1" hangingPunct="1"/>
            <a:r>
              <a:rPr lang="en-US" b="0" dirty="0">
                <a:latin typeface="Times New Roman" charset="0"/>
                <a:ea typeface="ＭＳ Ｐゴシック" charset="0"/>
                <a:cs typeface="ＭＳ Ｐゴシック" charset="0"/>
              </a:rPr>
              <a:t>OS-03-Leviticus-193</a:t>
            </a:r>
          </a:p>
          <a:p>
            <a:pPr eaLnBrk="1" hangingPunct="1"/>
            <a:r>
              <a:rPr lang="en-US" b="0" dirty="0">
                <a:latin typeface="Times New Roman" charset="0"/>
                <a:ea typeface="ＭＳ Ｐゴシック" charset="0"/>
                <a:cs typeface="ＭＳ Ｐゴシック" charset="0"/>
              </a:rPr>
              <a:t>NS-09-Galatians-16, 49, 120</a:t>
            </a:r>
          </a:p>
          <a:p>
            <a:pPr eaLnBrk="1" hangingPunct="1"/>
            <a:r>
              <a:rPr lang="en-US" b="0" dirty="0">
                <a:latin typeface="Times New Roman" charset="0"/>
                <a:ea typeface="ＭＳ Ｐゴシック" charset="0"/>
                <a:cs typeface="ＭＳ Ｐゴシック" charset="0"/>
              </a:rPr>
              <a:t>NS-20-James-32</a:t>
            </a:r>
          </a:p>
          <a:p>
            <a:pPr eaLnBrk="1" hangingPunct="1"/>
            <a:r>
              <a:rPr lang="en-US" b="0" dirty="0">
                <a:latin typeface="Arial" panose="020B0604020202020204" pitchFamily="34" charset="0"/>
                <a:ea typeface="ＭＳ Ｐゴシック" charset="0"/>
                <a:cs typeface="Arial" panose="020B0604020202020204" pitchFamily="34" charset="0"/>
              </a:rPr>
              <a:t>SA-03-Biblical Terminology-10</a:t>
            </a:r>
            <a:endParaRPr lang="en-US" b="0" dirty="0">
              <a:latin typeface="Times New Roman" charset="0"/>
              <a:ea typeface="ＭＳ Ｐゴシック" charset="0"/>
              <a:cs typeface="ＭＳ Ｐゴシック" charset="0"/>
            </a:endParaRPr>
          </a:p>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latin typeface="Arial" panose="020B0604020202020204" pitchFamily="34" charset="0"/>
                <a:ea typeface="ＭＳ Ｐゴシック" charset="0"/>
                <a:cs typeface="Arial" panose="020B0604020202020204" pitchFamily="34" charset="0"/>
              </a:rPr>
              <a:t>SA-15-Inheritance-26</a:t>
            </a:r>
          </a:p>
          <a:p>
            <a:pPr marL="0" marR="0" lvl="0" indent="0" algn="l" defTabSz="914400" rtl="0" eaLnBrk="1" fontAlgn="auto" latinLnBrk="0" hangingPunct="1">
              <a:lnSpc>
                <a:spcPct val="100000"/>
              </a:lnSpc>
              <a:spcBef>
                <a:spcPts val="0"/>
              </a:spcBef>
              <a:spcAft>
                <a:spcPts val="0"/>
              </a:spcAft>
              <a:buClrTx/>
              <a:buSzTx/>
              <a:buFontTx/>
              <a:buNone/>
              <a:tabLst/>
              <a:defRPr/>
            </a:pPr>
            <a:r>
              <a:rPr lang="en-US" b="0" dirty="0">
                <a:latin typeface="Arial" panose="020B0604020202020204" pitchFamily="34" charset="0"/>
                <a:ea typeface="ＭＳ Ｐゴシック" charset="0"/>
                <a:cs typeface="Arial" panose="020B0604020202020204" pitchFamily="34" charset="0"/>
              </a:rPr>
              <a:t>TP-01-Our Inheritance OT Summary-29</a:t>
            </a:r>
            <a:endParaRPr lang="en-US" b="0" dirty="0">
              <a:latin typeface="Times New Roman" charset="0"/>
              <a:ea typeface="ＭＳ Ｐゴシック" charset="0"/>
              <a:cs typeface="ＭＳ Ｐゴシック" charset="0"/>
            </a:endParaRPr>
          </a:p>
          <a:p>
            <a:endParaRPr lang="en-US" dirty="0">
              <a:latin typeface="Arial" panose="020B0604020202020204" pitchFamily="34" charset="0"/>
              <a:ea typeface="ＭＳ Ｐゴシック" charset="0"/>
              <a:cs typeface="Arial" panose="020B0604020202020204" pitchFamily="34" charset="0"/>
            </a:endParaRPr>
          </a:p>
          <a:p>
            <a:endParaRPr lang="en-US" dirty="0">
              <a:latin typeface="Arial" panose="020B0604020202020204" pitchFamily="34" charset="0"/>
              <a:cs typeface="Arial" panose="020B0604020202020204" pitchFamily="34" charset="0"/>
            </a:endParaRPr>
          </a:p>
          <a:p>
            <a:endParaRPr lang="en-US"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217339469"/>
      </p:ext>
    </p:extLst>
  </p:cSld>
  <p:clrMapOvr>
    <a:masterClrMapping/>
  </p:clrMapOvr>
</p:notes>
</file>

<file path=ppt/notesSlides/notesSlide1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177"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177" rtl="0" eaLnBrk="1" fontAlgn="auto" latinLnBrk="0" hangingPunct="1">
                <a:lnSpc>
                  <a:spcPct val="100000"/>
                </a:lnSpc>
                <a:spcBef>
                  <a:spcPts val="0"/>
                </a:spcBef>
                <a:spcAft>
                  <a:spcPts val="0"/>
                </a:spcAft>
                <a:buClrTx/>
                <a:buSzTx/>
                <a:buFontTx/>
                <a:buNone/>
                <a:tabLst/>
                <a:defRPr/>
              </a:pPr>
              <a:t>178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kern="1200" dirty="0">
                <a:solidFill>
                  <a:schemeClr val="tx1"/>
                </a:solidFill>
                <a:effectLst/>
                <a:latin typeface="Arial" panose="020B0604020202020204" pitchFamily="34" charset="0"/>
                <a:ea typeface="ＭＳ Ｐゴシック" charset="-128"/>
                <a:cs typeface="Arial" panose="020B0604020202020204" pitchFamily="34" charset="0"/>
              </a:rPr>
              <a:t>Why must salvation be by faith alone?</a:t>
            </a:r>
          </a:p>
          <a:p>
            <a:r>
              <a:rPr lang="en-US" sz="1200" b="0" kern="1200" dirty="0">
                <a:solidFill>
                  <a:schemeClr val="tx1"/>
                </a:solidFill>
                <a:effectLst/>
                <a:latin typeface="Arial" panose="020B0604020202020204" pitchFamily="34" charset="0"/>
                <a:ea typeface="ＭＳ Ｐゴシック" charset="-128"/>
                <a:cs typeface="Arial" panose="020B0604020202020204" pitchFamily="34" charset="0"/>
              </a:rPr>
              <a:t>[Whether Old Testament or New, we have always been put in the right relationship with God by simple trust.]</a:t>
            </a:r>
          </a:p>
          <a:p>
            <a:r>
              <a:rPr lang="en-US" sz="1200" b="0" kern="1200" dirty="0">
                <a:solidFill>
                  <a:schemeClr val="tx1"/>
                </a:solidFill>
                <a:effectLst/>
                <a:latin typeface="Arial" panose="020B0604020202020204" pitchFamily="34" charset="0"/>
                <a:ea typeface="ＭＳ Ｐゴシック" charset="-128"/>
                <a:cs typeface="Arial" panose="020B0604020202020204" pitchFamily="34" charset="0"/>
              </a:rPr>
              <a:t>[Practical: Paul applies salvation by faith in Spirit-led living by exhorting balance and others-orientation.]</a:t>
            </a:r>
          </a:p>
        </p:txBody>
      </p:sp>
    </p:spTree>
    <p:extLst>
      <p:ext uri="{BB962C8B-B14F-4D97-AF65-F5344CB8AC3E}">
        <p14:creationId xmlns:p14="http://schemas.microsoft.com/office/powerpoint/2010/main" val="1188559834"/>
      </p:ext>
    </p:extLst>
  </p:cSld>
  <p:clrMapOvr>
    <a:masterClrMapping/>
  </p:clrMapOvr>
</p:notes>
</file>

<file path=ppt/notesSlides/notesSlide1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177"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177" rtl="0" eaLnBrk="1" fontAlgn="auto" latinLnBrk="0" hangingPunct="1">
                <a:lnSpc>
                  <a:spcPct val="100000"/>
                </a:lnSpc>
                <a:spcBef>
                  <a:spcPts val="0"/>
                </a:spcBef>
                <a:spcAft>
                  <a:spcPts val="0"/>
                </a:spcAft>
                <a:buClrTx/>
                <a:buSzTx/>
                <a:buFontTx/>
                <a:buNone/>
                <a:tabLst/>
                <a:defRPr/>
              </a:pPr>
              <a:t>179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dirty="0">
                <a:cs typeface="ＭＳ Ｐゴシック" charset="0"/>
              </a:rPr>
              <a:t>We are justified before God simply by trusting Jesus—not by good works—resulting in true internal change.</a:t>
            </a:r>
          </a:p>
          <a:p>
            <a:endParaRPr lang="en-US">
              <a:cs typeface="ＭＳ Ｐゴシック" charset="0"/>
            </a:endParaRPr>
          </a:p>
        </p:txBody>
      </p:sp>
    </p:spTree>
    <p:extLst>
      <p:ext uri="{BB962C8B-B14F-4D97-AF65-F5344CB8AC3E}">
        <p14:creationId xmlns:p14="http://schemas.microsoft.com/office/powerpoint/2010/main" val="1979097479"/>
      </p:ext>
    </p:extLst>
  </p:cSld>
  <p:clrMapOvr>
    <a:masterClrMapping/>
  </p:clrMapOvr>
</p:notes>
</file>

<file path=ppt/notesSlides/notesSlide1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177"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177" rtl="0" eaLnBrk="1" fontAlgn="auto" latinLnBrk="0" hangingPunct="1">
                <a:lnSpc>
                  <a:spcPct val="100000"/>
                </a:lnSpc>
                <a:spcBef>
                  <a:spcPts val="0"/>
                </a:spcBef>
                <a:spcAft>
                  <a:spcPts val="0"/>
                </a:spcAft>
                <a:buClrTx/>
                <a:buSzTx/>
                <a:buFontTx/>
                <a:buNone/>
                <a:tabLst/>
                <a:defRPr/>
              </a:pPr>
              <a:t>180</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a:cs typeface="ＭＳ Ｐゴシック" charset="0"/>
              </a:rPr>
              <a:t>Legalism means living by law rather than grace.</a:t>
            </a:r>
          </a:p>
          <a:p>
            <a:r>
              <a:rPr lang="en-US">
                <a:cs typeface="ＭＳ Ｐゴシック" charset="0"/>
              </a:rPr>
              <a:t>Break from depending on your work—and bind yourself instead to Jesus, who did the work of salvation for you.</a:t>
            </a:r>
          </a:p>
          <a:p>
            <a:endParaRPr lang="en-US">
              <a:cs typeface="ＭＳ Ｐゴシック" charset="0"/>
            </a:endParaRPr>
          </a:p>
        </p:txBody>
      </p:sp>
    </p:spTree>
    <p:extLst>
      <p:ext uri="{BB962C8B-B14F-4D97-AF65-F5344CB8AC3E}">
        <p14:creationId xmlns:p14="http://schemas.microsoft.com/office/powerpoint/2010/main" val="428339129"/>
      </p:ext>
    </p:extLst>
  </p:cSld>
  <p:clrMapOvr>
    <a:masterClrMapping/>
  </p:clrMapOvr>
</p:notes>
</file>

<file path=ppt/notesSlides/notesSlide1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7729" name="Rectangle 7"/>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7CC67E4-45C8-784F-B70A-EBAC9A1AAAA9}"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182</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
        <p:nvSpPr>
          <p:cNvPr id="457730" name="Rectangle 2"/>
          <p:cNvSpPr>
            <a:spLocks noGrp="1" noRot="1" noChangeAspect="1" noChangeArrowheads="1"/>
          </p:cNvSpPr>
          <p:nvPr>
            <p:ph type="sldImg"/>
          </p:nvPr>
        </p:nvSpPr>
        <p:spPr>
          <a:solidFill>
            <a:srgbClr val="FFFFFF"/>
          </a:solidFill>
          <a:ln/>
        </p:spPr>
      </p:sp>
      <p:sp>
        <p:nvSpPr>
          <p:cNvPr id="457731" name="Rectangle 3"/>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eaLnBrk="1" hangingPunct="1"/>
            <a:r>
              <a:rPr lang="en-US">
                <a:latin typeface="Times New Roman" charset="0"/>
                <a:cs typeface="Times New Roman" charset="0"/>
              </a:rPr>
              <a:t>Love leads to unity—and greater unity leads to more love.</a:t>
            </a:r>
          </a:p>
          <a:p>
            <a:pPr eaLnBrk="1" hangingPunct="1"/>
            <a:r>
              <a:rPr lang="en-US">
                <a:latin typeface="Times New Roman" charset="0"/>
                <a:cs typeface="Times New Roman" charset="0"/>
              </a:rPr>
              <a:t>One of the hallmarks of the gospel is its ability to bring former enemies to be friends.</a:t>
            </a:r>
          </a:p>
          <a:p>
            <a:pPr eaLnBrk="1" hangingPunct="1"/>
            <a:endParaRPr lang="en-US">
              <a:latin typeface="Times New Roman" charset="0"/>
              <a:cs typeface="Times New Roman" charset="0"/>
            </a:endParaRPr>
          </a:p>
          <a:p>
            <a:pPr eaLnBrk="1" hangingPunct="1"/>
            <a:endParaRPr lang="en-US">
              <a:latin typeface="Times New Roman" charset="0"/>
              <a:cs typeface="Times New Roman" charset="0"/>
            </a:endParaRPr>
          </a:p>
        </p:txBody>
      </p:sp>
    </p:spTree>
    <p:extLst>
      <p:ext uri="{BB962C8B-B14F-4D97-AF65-F5344CB8AC3E}">
        <p14:creationId xmlns:p14="http://schemas.microsoft.com/office/powerpoint/2010/main" val="446152746"/>
      </p:ext>
    </p:extLst>
  </p:cSld>
  <p:clrMapOvr>
    <a:masterClrMapping/>
  </p:clrMapOvr>
</p:notes>
</file>

<file path=ppt/notesSlides/notesSlide1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183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4" indent="0" algn="r" defTabSz="914400" rtl="1" eaLnBrk="0" fontAlgn="base" latinLnBrk="0" hangingPunct="0">
              <a:lnSpc>
                <a:spcPct val="100000"/>
              </a:lnSpc>
              <a:spcBef>
                <a:spcPct val="30000"/>
              </a:spcBef>
              <a:spcAft>
                <a:spcPct val="0"/>
              </a:spcAft>
              <a:buClrTx/>
              <a:buSzTx/>
              <a:buFontTx/>
              <a:buNone/>
              <a:tabLst/>
              <a:defRPr/>
            </a:pPr>
            <a:r>
              <a:rPr lang="ar-SA" b="1" dirty="0">
                <a:latin typeface="Arial" panose="020B0604020202020204" pitchFamily="34" charset="0"/>
                <a:cs typeface="Arial" panose="020B0604020202020204" pitchFamily="34" charset="0"/>
              </a:rPr>
              <a:t>ميلنا الطبيعي هو التحرك نحو الانقسام. نريد أن نكون حول أشخاص يشبهوننا ، يتحدثون مثلنا ، يأكلون مثلنا ، يشمون مثلنا ، ويتصرفون </a:t>
            </a:r>
            <a:r>
              <a:rPr lang="ar-SA" b="1" dirty="0" err="1">
                <a:latin typeface="Arial" panose="020B0604020202020204" pitchFamily="34" charset="0"/>
                <a:cs typeface="Arial" panose="020B0604020202020204" pitchFamily="34" charset="0"/>
              </a:rPr>
              <a:t>مثلنا.الله</a:t>
            </a:r>
            <a:r>
              <a:rPr lang="ar-SA" b="1" dirty="0">
                <a:latin typeface="Arial" panose="020B0604020202020204" pitchFamily="34" charset="0"/>
                <a:cs typeface="Arial" panose="020B0604020202020204" pitchFamily="34" charset="0"/>
              </a:rPr>
              <a:t> أوسع بكثير وأكثر مرونة من هذا. كم عدد السباقات الموجودة؟ لم يخلق أجناس مختلفة. لقد صنع جنسًا واحدًا فقط يسمى الجنس البشري. يريدنا أن نتعلم المزيد عنه وعن ذراعيه المفتوحة من خلال الاتحاد مع أولئك الذين يختلفون عنا بطرق ثانوية ومع ذلك متحدون بالطريقة الرئيسية - طريق يسوع.</a:t>
            </a:r>
            <a:r>
              <a:rPr lang="en-SG" b="1" dirty="0">
                <a:latin typeface="Arial" panose="020B0604020202020204" pitchFamily="34" charset="0"/>
                <a:cs typeface="Arial" panose="020B0604020202020204" pitchFamily="34" charset="0"/>
              </a:rPr>
              <a:t>. </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552260425"/>
      </p:ext>
    </p:extLst>
  </p:cSld>
  <p:clrMapOvr>
    <a:masterClrMapping/>
  </p:clrMapOvr>
</p:notes>
</file>

<file path=ppt/notesSlides/notesSlide1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There was no greater distance between two groups in the first century than the chasm between Jews and Gentiles. Ephesus had both groups living together before Paul showed up, but the gospel called them both to leave there long-held beliefs to meet Jesus in the middle—the One who brings a sword but also binds long-held wounds.</a:t>
            </a:r>
          </a:p>
          <a:p>
            <a:endParaRPr lang="en-US"/>
          </a:p>
          <a:p>
            <a:r>
              <a:rPr lang="en-US"/>
              <a:t>The Acts 19 riot reveals the hatred of the Ephesian silversmiths who cared only for their money rather than for truth.</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4169EB51-FF1D-544B-AEE6-D48C8068C73C}"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cs typeface="Times New Roman" charset="0"/>
              </a:rPr>
              <a:pPr marL="0" marR="0" lvl="0" indent="0" algn="r" defTabSz="914400" rtl="0" eaLnBrk="1" fontAlgn="base" latinLnBrk="0" hangingPunct="1">
                <a:lnSpc>
                  <a:spcPct val="100000"/>
                </a:lnSpc>
                <a:spcBef>
                  <a:spcPct val="0"/>
                </a:spcBef>
                <a:spcAft>
                  <a:spcPct val="0"/>
                </a:spcAft>
                <a:buClrTx/>
                <a:buSzTx/>
                <a:buFontTx/>
                <a:buNone/>
                <a:tabLst/>
                <a:defRPr/>
              </a:pPr>
              <a:t>184</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cs typeface="Times New Roman" charset="0"/>
            </a:endParaRPr>
          </a:p>
        </p:txBody>
      </p:sp>
    </p:spTree>
    <p:extLst>
      <p:ext uri="{BB962C8B-B14F-4D97-AF65-F5344CB8AC3E}">
        <p14:creationId xmlns:p14="http://schemas.microsoft.com/office/powerpoint/2010/main" val="1369587602"/>
      </p:ext>
    </p:extLst>
  </p:cSld>
  <p:clrMapOvr>
    <a:masterClrMapping/>
  </p:clrMapOvr>
</p:notes>
</file>

<file path=ppt/notesSlides/notesSlide1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185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t>This verse is the turning point in the book from the theology (Ephesians 1–3) to the outworking of that doctrine (Ephesians 4–6). Note how all these 4:1-2 traits result in unity in love.</a:t>
            </a:r>
          </a:p>
          <a:p>
            <a:endParaRPr lang="en-US"/>
          </a:p>
        </p:txBody>
      </p:sp>
    </p:spTree>
  </p:cSld>
  <p:clrMapOvr>
    <a:masterClrMapping/>
  </p:clrMapOvr>
</p:notes>
</file>

<file path=ppt/notesSlides/notesSlide1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09601" name="Rectangle 7"/>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866CC10C-29B9-E242-B2DC-0E4A89B68725}"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186</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
        <p:nvSpPr>
          <p:cNvPr id="409602" name="Rectangle 2"/>
          <p:cNvSpPr>
            <a:spLocks noGrp="1" noRot="1" noChangeAspect="1" noChangeArrowheads="1" noTextEdit="1"/>
          </p:cNvSpPr>
          <p:nvPr>
            <p:ph type="sldImg"/>
          </p:nvPr>
        </p:nvSpPr>
        <p:spPr>
          <a:ln/>
        </p:spPr>
      </p:sp>
      <p:sp>
        <p:nvSpPr>
          <p:cNvPr id="409603" name="Rectangle 3"/>
          <p:cNvSpPr>
            <a:spLocks noGrp="1" noChangeArrowheads="1"/>
          </p:cNvSpPr>
          <p:nvPr>
            <p:ph type="body" idx="1"/>
          </p:nvPr>
        </p:nvSpPr>
        <p:spPr>
          <a:noFill/>
          <a:ln w="9525"/>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type="none" w="sm" len="sm"/>
                <a:tailEnd type="none" w="sm" len="sm"/>
              </a14:hiddenLine>
            </a:ext>
          </a:extLst>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a:latin typeface="Times New Roman" charset="0"/>
                <a:ea typeface="ＭＳ Ｐゴシック" charset="0"/>
                <a:cs typeface="ＭＳ Ｐゴシック" charset="0"/>
              </a:rPr>
              <a:t>When we think we are better than others, unity never results. Disunity always comes from one person or group thinking inaccurately high of self!</a:t>
            </a:r>
          </a:p>
          <a:p>
            <a:pPr eaLnBrk="1" hangingPunct="1"/>
            <a:endParaRPr lang="en-US">
              <a:latin typeface="Times New Roman" charset="0"/>
              <a:ea typeface="ＭＳ Ｐゴシック" charset="0"/>
              <a:cs typeface="ＭＳ Ｐゴシック" charset="0"/>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61442" name="Text Box 1"/>
          <p:cNvSpPr txBox="1">
            <a:spLocks noChangeArrowheads="1"/>
          </p:cNvSpPr>
          <p:nvPr/>
        </p:nvSpPr>
        <p:spPr bwMode="auto">
          <a:xfrm>
            <a:off x="914400" y="457200"/>
            <a:ext cx="5029200" cy="3886200"/>
          </a:xfrm>
          <a:prstGeom prst="rect">
            <a:avLst/>
          </a:prstGeom>
          <a:solidFill>
            <a:srgbClr val="FFFFFF"/>
          </a:solidFill>
          <a:ln w="9525">
            <a:solidFill>
              <a:srgbClr val="000000"/>
            </a:solidFill>
            <a:miter lim="800000"/>
            <a:headEnd/>
            <a:tailEnd/>
          </a:ln>
        </p:spPr>
        <p:txBody>
          <a:bodyPr wrap="none" anchor="ctr"/>
          <a:lstStyle>
            <a:lvl1pPr>
              <a:defRPr sz="2500">
                <a:solidFill>
                  <a:schemeClr val="bg1"/>
                </a:solidFill>
                <a:latin typeface="Times New Roman" charset="0"/>
                <a:ea typeface="ＭＳ Ｐゴシック" charset="0"/>
                <a:cs typeface="ＭＳ Ｐゴシック" charset="0"/>
              </a:defRPr>
            </a:lvl1pPr>
            <a:lvl2pPr marL="742950" indent="-285750">
              <a:defRPr sz="2500">
                <a:solidFill>
                  <a:schemeClr val="bg1"/>
                </a:solidFill>
                <a:latin typeface="Times New Roman" charset="0"/>
                <a:ea typeface="ＭＳ Ｐゴシック" charset="0"/>
              </a:defRPr>
            </a:lvl2pPr>
            <a:lvl3pPr marL="1143000" indent="-228600">
              <a:defRPr sz="2500">
                <a:solidFill>
                  <a:schemeClr val="bg1"/>
                </a:solidFill>
                <a:latin typeface="Times New Roman" charset="0"/>
                <a:ea typeface="ＭＳ Ｐゴシック" charset="0"/>
              </a:defRPr>
            </a:lvl3pPr>
            <a:lvl4pPr marL="1600200" indent="-228600">
              <a:defRPr sz="2500">
                <a:solidFill>
                  <a:schemeClr val="bg1"/>
                </a:solidFill>
                <a:latin typeface="Times New Roman" charset="0"/>
                <a:ea typeface="ＭＳ Ｐゴシック" charset="0"/>
              </a:defRPr>
            </a:lvl4pPr>
            <a:lvl5pPr marL="2057400" indent="-228600">
              <a:defRPr sz="2500">
                <a:solidFill>
                  <a:schemeClr val="bg1"/>
                </a:solidFill>
                <a:latin typeface="Times New Roman" charset="0"/>
                <a:ea typeface="ＭＳ Ｐゴシック" charset="0"/>
              </a:defRPr>
            </a:lvl5pPr>
            <a:lvl6pPr marL="2514600" indent="-228600" defTabSz="450850" eaLnBrk="0" fontAlgn="base" hangingPunct="0">
              <a:lnSpc>
                <a:spcPct val="93000"/>
              </a:lnSpc>
              <a:spcBef>
                <a:spcPct val="0"/>
              </a:spcBef>
              <a:spcAft>
                <a:spcPct val="0"/>
              </a:spcAft>
              <a:buClr>
                <a:srgbClr val="000000"/>
              </a:buClr>
              <a:buSzPct val="100000"/>
              <a:buFont typeface="Times New Roman" charset="0"/>
              <a:defRPr sz="2500">
                <a:solidFill>
                  <a:schemeClr val="bg1"/>
                </a:solidFill>
                <a:latin typeface="Times New Roman" charset="0"/>
                <a:ea typeface="ＭＳ Ｐゴシック" charset="0"/>
              </a:defRPr>
            </a:lvl6pPr>
            <a:lvl7pPr marL="2971800" indent="-228600" defTabSz="450850" eaLnBrk="0" fontAlgn="base" hangingPunct="0">
              <a:lnSpc>
                <a:spcPct val="93000"/>
              </a:lnSpc>
              <a:spcBef>
                <a:spcPct val="0"/>
              </a:spcBef>
              <a:spcAft>
                <a:spcPct val="0"/>
              </a:spcAft>
              <a:buClr>
                <a:srgbClr val="000000"/>
              </a:buClr>
              <a:buSzPct val="100000"/>
              <a:buFont typeface="Times New Roman" charset="0"/>
              <a:defRPr sz="2500">
                <a:solidFill>
                  <a:schemeClr val="bg1"/>
                </a:solidFill>
                <a:latin typeface="Times New Roman" charset="0"/>
                <a:ea typeface="ＭＳ Ｐゴシック" charset="0"/>
              </a:defRPr>
            </a:lvl7pPr>
            <a:lvl8pPr marL="3429000" indent="-228600" defTabSz="450850" eaLnBrk="0" fontAlgn="base" hangingPunct="0">
              <a:lnSpc>
                <a:spcPct val="93000"/>
              </a:lnSpc>
              <a:spcBef>
                <a:spcPct val="0"/>
              </a:spcBef>
              <a:spcAft>
                <a:spcPct val="0"/>
              </a:spcAft>
              <a:buClr>
                <a:srgbClr val="000000"/>
              </a:buClr>
              <a:buSzPct val="100000"/>
              <a:buFont typeface="Times New Roman" charset="0"/>
              <a:defRPr sz="2500">
                <a:solidFill>
                  <a:schemeClr val="bg1"/>
                </a:solidFill>
                <a:latin typeface="Times New Roman" charset="0"/>
                <a:ea typeface="ＭＳ Ｐゴシック" charset="0"/>
              </a:defRPr>
            </a:lvl8pPr>
            <a:lvl9pPr marL="3886200" indent="-228600" defTabSz="450850" eaLnBrk="0" fontAlgn="base" hangingPunct="0">
              <a:lnSpc>
                <a:spcPct val="93000"/>
              </a:lnSpc>
              <a:spcBef>
                <a:spcPct val="0"/>
              </a:spcBef>
              <a:spcAft>
                <a:spcPct val="0"/>
              </a:spcAft>
              <a:buClr>
                <a:srgbClr val="000000"/>
              </a:buClr>
              <a:buSzPct val="100000"/>
              <a:buFont typeface="Times New Roman" charset="0"/>
              <a:defRPr sz="2500">
                <a:solidFill>
                  <a:schemeClr val="bg1"/>
                </a:solidFill>
                <a:latin typeface="Times New Roman"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5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
        <p:nvSpPr>
          <p:cNvPr id="61443" name="Text Box 2"/>
          <p:cNvSpPr>
            <a:spLocks noGrp="1" noChangeArrowheads="1"/>
          </p:cNvSpPr>
          <p:nvPr>
            <p:ph type="body"/>
          </p:nvPr>
        </p:nvSpPr>
        <p:spPr>
          <a:xfrm>
            <a:off x="914400" y="4343400"/>
            <a:ext cx="5029200" cy="4116388"/>
          </a:xfr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anchor="ctr"/>
          <a:lstStyle/>
          <a:p>
            <a:pPr marL="0" marR="0" algn="r" rtl="1">
              <a:lnSpc>
                <a:spcPct val="107000"/>
              </a:lnSpc>
              <a:spcBef>
                <a:spcPts val="0"/>
              </a:spcBef>
              <a:spcAft>
                <a:spcPts val="800"/>
              </a:spcAft>
            </a:pPr>
            <a:r>
              <a:rPr lang="ar-JO" sz="1200" b="1" dirty="0">
                <a:effectLst/>
                <a:latin typeface="Calibri" panose="020F0502020204030204" pitchFamily="34" charset="0"/>
                <a:ea typeface="Calibri" panose="020F0502020204030204" pitchFamily="34" charset="0"/>
                <a:cs typeface="Arial" panose="020B0604020202020204" pitchFamily="34" charset="0"/>
              </a:rPr>
              <a:t>الان... ماذا عن تواريخ كتابة هذه الوثائق الهامة؟ ونحن متروكين هنا مع أفضل تخميناتنا العلمية. ثمة جدال سيكون دائمًا هنا. لكن بعض أفضل التخمينات، بناء على عقود من البحث الأكاديمي والدراسة هي هذه – حسب الترتيب المقترح...</a:t>
            </a:r>
            <a:endParaRPr lang="en-US" sz="1200" b="1"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200" b="1" dirty="0">
                <a:effectLst/>
                <a:latin typeface="Calibri" panose="020F0502020204030204" pitchFamily="34" charset="0"/>
                <a:ea typeface="Calibri" panose="020F0502020204030204" pitchFamily="34" charset="0"/>
                <a:cs typeface="Arial" panose="020B0604020202020204" pitchFamily="34" charset="0"/>
              </a:rPr>
              <a:t>////    متى... تم كتابته في وقت ما خلال الأربعينات بعد الميلاد...</a:t>
            </a:r>
            <a:endParaRPr lang="en-US" sz="1200" b="1"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200" b="1" dirty="0">
                <a:effectLst/>
                <a:latin typeface="Calibri" panose="020F0502020204030204" pitchFamily="34" charset="0"/>
                <a:ea typeface="Calibri" panose="020F0502020204030204" pitchFamily="34" charset="0"/>
                <a:cs typeface="Arial" panose="020B0604020202020204" pitchFamily="34" charset="0"/>
              </a:rPr>
              <a:t>////    لوقا... مقترح كما يلي، بين السنتين 57 و59 بعد الميلاد...</a:t>
            </a:r>
            <a:endParaRPr lang="en-US" sz="1200" b="1"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200" b="1" dirty="0">
                <a:effectLst/>
                <a:latin typeface="Calibri" panose="020F0502020204030204" pitchFamily="34" charset="0"/>
                <a:ea typeface="Calibri" panose="020F0502020204030204" pitchFamily="34" charset="0"/>
                <a:cs typeface="Arial" panose="020B0604020202020204" pitchFamily="34" charset="0"/>
              </a:rPr>
              <a:t>////    مرقس... في العقد التالي... بين 64 و68...</a:t>
            </a:r>
            <a:endParaRPr lang="en-US" sz="1200" b="1"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200" b="1" dirty="0">
                <a:effectLst/>
                <a:latin typeface="Calibri" panose="020F0502020204030204" pitchFamily="34" charset="0"/>
                <a:ea typeface="Calibri" panose="020F0502020204030204" pitchFamily="34" charset="0"/>
                <a:cs typeface="Arial" panose="020B0604020202020204" pitchFamily="34" charset="0"/>
              </a:rPr>
              <a:t>////    وأخيرًا... إنجيل يوحنا... حوالي العام 69 بعد الميلاد... ولكن بالتأكيد بعد وضع الأناجيل الإزائية... مرة أخرى، ستجد دائماً عدم اتفاق حول هذه التواريخ. ومع ذلك، فهذه التواريخ مأخوذة عن أبحاث علماء ومعلمين مسيحيين معروفين.</a:t>
            </a:r>
            <a:endParaRPr lang="en-US" sz="1200" b="1" dirty="0">
              <a:effectLst/>
              <a:latin typeface="Calibri" panose="020F0502020204030204" pitchFamily="34" charset="0"/>
              <a:ea typeface="Calibri" panose="020F0502020204030204" pitchFamily="34" charset="0"/>
              <a:cs typeface="Arial" panose="020B0604020202020204" pitchFamily="34" charset="0"/>
            </a:endParaRPr>
          </a:p>
          <a:p>
            <a:pPr algn="r"/>
            <a:endParaRPr lang="en-US" b="1" dirty="0">
              <a:latin typeface="Arial" panose="020B0604020202020204" pitchFamily="34" charset="0"/>
              <a:ea typeface="ＭＳ Ｐゴシック" charset="0"/>
              <a:cs typeface="Arial" panose="020B0604020202020204" pitchFamily="34" charset="0"/>
            </a:endParaRPr>
          </a:p>
        </p:txBody>
      </p:sp>
    </p:spTree>
  </p:cSld>
  <p:clrMapOvr>
    <a:masterClrMapping/>
  </p:clrMapOvr>
</p:notes>
</file>

<file path=ppt/notesSlides/notesSlide1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Ephesians 1:9-10 doesn't use the word "millennium," but this is obviously the referent:</a:t>
            </a:r>
          </a:p>
          <a:p>
            <a:endParaRPr lang="en-US"/>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kern="1200">
                <a:solidFill>
                  <a:schemeClr val="tx1"/>
                </a:solidFill>
                <a:effectLst/>
                <a:latin typeface="Times New Roman" pitchFamily="-111" charset="0"/>
                <a:ea typeface="ＭＳ Ｐゴシック" charset="0"/>
                <a:cs typeface="Times New Roman" pitchFamily="-111" charset="0"/>
              </a:rPr>
              <a:t>Eph. 1:9 NLT   God has now revealed to us his mysterious will regarding Christ—which is to fulfill his own good plan. 10 And this is the plan: At the right time he will bring everything together under the authority of Christ—everything in heaven and on earth.</a:t>
            </a:r>
          </a:p>
          <a:p>
            <a:endParaRPr lang="en-US"/>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4169EB51-FF1D-544B-AEE6-D48C8068C73C}"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cs typeface="Times New Roman" charset="0"/>
              </a:rPr>
              <a:pPr marL="0" marR="0" lvl="0" indent="0" algn="r" defTabSz="914400" rtl="0" eaLnBrk="1" fontAlgn="base" latinLnBrk="0" hangingPunct="1">
                <a:lnSpc>
                  <a:spcPct val="100000"/>
                </a:lnSpc>
                <a:spcBef>
                  <a:spcPct val="0"/>
                </a:spcBef>
                <a:spcAft>
                  <a:spcPct val="0"/>
                </a:spcAft>
                <a:buClrTx/>
                <a:buSzTx/>
                <a:buFontTx/>
                <a:buNone/>
                <a:tabLst/>
                <a:defRPr/>
              </a:pPr>
              <a:t>187</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cs typeface="Times New Roman" charset="0"/>
            </a:endParaRPr>
          </a:p>
        </p:txBody>
      </p:sp>
    </p:spTree>
    <p:extLst>
      <p:ext uri="{BB962C8B-B14F-4D97-AF65-F5344CB8AC3E}">
        <p14:creationId xmlns:p14="http://schemas.microsoft.com/office/powerpoint/2010/main" val="3374843955"/>
      </p:ext>
    </p:extLst>
  </p:cSld>
  <p:clrMapOvr>
    <a:masterClrMapping/>
  </p:clrMapOvr>
</p:notes>
</file>

<file path=ppt/notesSlides/notesSlide1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t>So, on the cross, Paul says, Jesus actually crucified the old covenant too! The OT has great value for study, but it is not the standard by which God measures obedience for the Christian—except in those areas repeated in the NT and thus showing themselves to be new covenant truth also.</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4169EB51-FF1D-544B-AEE6-D48C8068C73C}"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cs typeface="Times New Roman" charset="0"/>
              </a:rPr>
              <a:pPr marL="0" marR="0" lvl="0" indent="0" algn="r" defTabSz="914400" rtl="0" eaLnBrk="1" fontAlgn="base" latinLnBrk="0" hangingPunct="1">
                <a:lnSpc>
                  <a:spcPct val="100000"/>
                </a:lnSpc>
                <a:spcBef>
                  <a:spcPct val="0"/>
                </a:spcBef>
                <a:spcAft>
                  <a:spcPct val="0"/>
                </a:spcAft>
                <a:buClrTx/>
                <a:buSzTx/>
                <a:buFontTx/>
                <a:buNone/>
                <a:tabLst/>
                <a:defRPr/>
              </a:pPr>
              <a:t>188</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cs typeface="Times New Roman" charset="0"/>
            </a:endParaRPr>
          </a:p>
        </p:txBody>
      </p:sp>
    </p:spTree>
    <p:extLst>
      <p:ext uri="{BB962C8B-B14F-4D97-AF65-F5344CB8AC3E}">
        <p14:creationId xmlns:p14="http://schemas.microsoft.com/office/powerpoint/2010/main" val="464011679"/>
      </p:ext>
    </p:extLst>
  </p:cSld>
  <p:clrMapOvr>
    <a:masterClrMapping/>
  </p:clrMapOvr>
</p:notes>
</file>

<file path=ppt/notesSlides/notesSlide1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t>Too often we neglect to see that God has NOT worked the same way in all ages. Paul declared this new way where Gentiles need not become Jews like in the OT, but rather, God has formed a brand new entity called the Church where it makes no difference whether one is a Jew or a Gentile.</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4169EB51-FF1D-544B-AEE6-D48C8068C73C}"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cs typeface="Times New Roman" charset="0"/>
              </a:rPr>
              <a:pPr marL="0" marR="0" lvl="0" indent="0" algn="r" defTabSz="914400" rtl="0" eaLnBrk="1" fontAlgn="base" latinLnBrk="0" hangingPunct="1">
                <a:lnSpc>
                  <a:spcPct val="100000"/>
                </a:lnSpc>
                <a:spcBef>
                  <a:spcPct val="0"/>
                </a:spcBef>
                <a:spcAft>
                  <a:spcPct val="0"/>
                </a:spcAft>
                <a:buClrTx/>
                <a:buSzTx/>
                <a:buFontTx/>
                <a:buNone/>
                <a:tabLst/>
                <a:defRPr/>
              </a:pPr>
              <a:t>189</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cs typeface="Times New Roman" charset="0"/>
            </a:endParaRPr>
          </a:p>
        </p:txBody>
      </p:sp>
    </p:spTree>
    <p:extLst>
      <p:ext uri="{BB962C8B-B14F-4D97-AF65-F5344CB8AC3E}">
        <p14:creationId xmlns:p14="http://schemas.microsoft.com/office/powerpoint/2010/main" val="3946515990"/>
      </p:ext>
    </p:extLst>
  </p:cSld>
  <p:clrMapOvr>
    <a:masterClrMapping/>
  </p:clrMapOvr>
</p:notes>
</file>

<file path=ppt/notesSlides/notesSlide1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t>Along with this emphasis on the demonic realm, Paul urges in Ephesians to rely on the Spirit. This makes sense, for none of us can defeat fallen angels in our own strength. To this we can add that this letter best portrays Christ as Head of his body, the Church.</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4169EB51-FF1D-544B-AEE6-D48C8068C73C}"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cs typeface="Times New Roman" charset="0"/>
              </a:rPr>
              <a:pPr marL="0" marR="0" lvl="0" indent="0" algn="r" defTabSz="914400" rtl="0" eaLnBrk="1" fontAlgn="base" latinLnBrk="0" hangingPunct="1">
                <a:lnSpc>
                  <a:spcPct val="100000"/>
                </a:lnSpc>
                <a:spcBef>
                  <a:spcPct val="0"/>
                </a:spcBef>
                <a:spcAft>
                  <a:spcPct val="0"/>
                </a:spcAft>
                <a:buClrTx/>
                <a:buSzTx/>
                <a:buFontTx/>
                <a:buNone/>
                <a:tabLst/>
                <a:defRPr/>
              </a:pPr>
              <a:t>190</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cs typeface="Times New Roman" charset="0"/>
            </a:endParaRPr>
          </a:p>
        </p:txBody>
      </p:sp>
    </p:spTree>
    <p:extLst>
      <p:ext uri="{BB962C8B-B14F-4D97-AF65-F5344CB8AC3E}">
        <p14:creationId xmlns:p14="http://schemas.microsoft.com/office/powerpoint/2010/main" val="360298527"/>
      </p:ext>
    </p:extLst>
  </p:cSld>
  <p:clrMapOvr>
    <a:masterClrMapping/>
  </p:clrMapOvr>
</p:notes>
</file>

<file path=ppt/notesSlides/notesSlide1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955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07C98D01-2206-1147-A132-29C15580CFCB}"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191</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919554" name="Rectangle 2"/>
          <p:cNvSpPr>
            <a:spLocks noGrp="1" noRot="1" noChangeAspect="1" noChangeArrowheads="1" noTextEdit="1"/>
          </p:cNvSpPr>
          <p:nvPr>
            <p:ph type="sldImg"/>
          </p:nvPr>
        </p:nvSpPr>
        <p:spPr>
          <a:ln/>
        </p:spPr>
      </p:sp>
      <p:sp>
        <p:nvSpPr>
          <p:cNvPr id="919555" name="Rectangle 3"/>
          <p:cNvSpPr>
            <a:spLocks noGrp="1" noChangeArrowheads="1"/>
          </p:cNvSpPr>
          <p:nvPr>
            <p:ph type="body" idx="1"/>
          </p:nvPr>
        </p:nvSpPr>
        <p:spPr>
          <a:xfrm>
            <a:off x="914400" y="4343400"/>
            <a:ext cx="5029200" cy="274638"/>
          </a:xfrm>
          <a:noFill/>
          <a:ln/>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a:latin typeface="Times New Roman" charset="0"/>
                <a:ea typeface="ＭＳ Ｐゴシック" charset="0"/>
                <a:cs typeface="ＭＳ Ｐゴシック" charset="0"/>
              </a:rPr>
              <a:t>Unity in love is founded our our equality in Christ (chapters 1–3) and resulting in our witness to the world (chapters 4–6). </a:t>
            </a:r>
          </a:p>
          <a:p>
            <a:pPr eaLnBrk="1" hangingPunct="1"/>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596644856"/>
      </p:ext>
    </p:extLst>
  </p:cSld>
  <p:clrMapOvr>
    <a:masterClrMapping/>
  </p:clrMapOvr>
</p:notes>
</file>

<file path=ppt/notesSlides/notesSlide1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t>This epistle best explains the nature of the church—what it is, how is fits into God's plan for the ages, how to defeat its opponents, etc.</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4169EB51-FF1D-544B-AEE6-D48C8068C73C}"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cs typeface="Times New Roman" charset="0"/>
              </a:rPr>
              <a:pPr marL="0" marR="0" lvl="0" indent="0" algn="r" defTabSz="914400" rtl="0" eaLnBrk="1" fontAlgn="base" latinLnBrk="0" hangingPunct="1">
                <a:lnSpc>
                  <a:spcPct val="100000"/>
                </a:lnSpc>
                <a:spcBef>
                  <a:spcPct val="0"/>
                </a:spcBef>
                <a:spcAft>
                  <a:spcPct val="0"/>
                </a:spcAft>
                <a:buClrTx/>
                <a:buSzTx/>
                <a:buFontTx/>
                <a:buNone/>
                <a:tabLst/>
                <a:defRPr/>
              </a:pPr>
              <a:t>192</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cs typeface="Times New Roman" charset="0"/>
            </a:endParaRPr>
          </a:p>
        </p:txBody>
      </p:sp>
    </p:spTree>
    <p:extLst>
      <p:ext uri="{BB962C8B-B14F-4D97-AF65-F5344CB8AC3E}">
        <p14:creationId xmlns:p14="http://schemas.microsoft.com/office/powerpoint/2010/main" val="639659862"/>
      </p:ext>
    </p:extLst>
  </p:cSld>
  <p:clrMapOvr>
    <a:masterClrMapping/>
  </p:clrMapOvr>
</p:notes>
</file>

<file path=ppt/notesSlides/notesSlide1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193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cs typeface="ＭＳ Ｐゴシック" charset="0"/>
              </a:rPr>
              <a:t>Church unity is one of the strongest pulls to the gospel for the lost—and, conversely, church disunity probably discourages the lost from seeking Jesus more than anything else. Unbelievers say, "Hey, I already have problems at home, at work, at the club, on the road. Why do I need to add more politics to my life?"</a:t>
            </a:r>
          </a:p>
          <a:p>
            <a:endParaRPr lang="en-US">
              <a:cs typeface="ＭＳ Ｐゴシック" charset="0"/>
            </a:endParaRPr>
          </a:p>
        </p:txBody>
      </p:sp>
    </p:spTree>
    <p:extLst>
      <p:ext uri="{BB962C8B-B14F-4D97-AF65-F5344CB8AC3E}">
        <p14:creationId xmlns:p14="http://schemas.microsoft.com/office/powerpoint/2010/main" val="1218646757"/>
      </p:ext>
    </p:extLst>
  </p:cSld>
  <p:clrMapOvr>
    <a:masterClrMapping/>
  </p:clrMapOvr>
</p:notes>
</file>

<file path=ppt/notesSlides/notesSlide1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194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sz="1200" b="1" kern="1200" dirty="0">
                <a:solidFill>
                  <a:schemeClr val="tx1"/>
                </a:solidFill>
                <a:effectLst/>
                <a:latin typeface="Arial" panose="020B0604020202020204" pitchFamily="34" charset="0"/>
                <a:ea typeface="ＭＳ Ｐゴシック" charset="0"/>
                <a:cs typeface="Arial" panose="020B0604020202020204" pitchFamily="34" charset="0"/>
              </a:rPr>
              <a:t>What do we need to do so we don’t end up divided due to our diversity?</a:t>
            </a:r>
            <a:r>
              <a:rPr lang="en-SG" b="1" dirty="0">
                <a:effectLst/>
                <a:latin typeface="Arial" panose="020B0604020202020204" pitchFamily="34" charset="0"/>
                <a:cs typeface="Arial" panose="020B0604020202020204" pitchFamily="34" charset="0"/>
              </a:rPr>
              <a:t> </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911886695"/>
      </p:ext>
    </p:extLst>
  </p:cSld>
  <p:clrMapOvr>
    <a:masterClrMapping/>
  </p:clrMapOvr>
</p:notes>
</file>

<file path=ppt/notesSlides/notesSlide1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84353" name="Rectangle 7"/>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E01EEF0-5357-BE4C-B939-C6B573749B43}"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195</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484354" name="Rectangle 1026"/>
          <p:cNvSpPr>
            <a:spLocks noGrp="1" noRot="1" noChangeAspect="1" noChangeArrowheads="1" noTextEdit="1"/>
          </p:cNvSpPr>
          <p:nvPr>
            <p:ph type="sldImg"/>
          </p:nvPr>
        </p:nvSpPr>
        <p:spPr>
          <a:ln/>
        </p:spPr>
      </p:sp>
      <p:sp>
        <p:nvSpPr>
          <p:cNvPr id="484355" name="Rectangle 1027"/>
          <p:cNvSpPr>
            <a:spLocks noGrp="1" noChangeArrowheads="1"/>
          </p:cNvSpPr>
          <p:nvPr>
            <p:ph type="body" idx="1"/>
          </p:nvPr>
        </p:nvSpPr>
        <p:spPr>
          <a:noFill/>
          <a:ln w="9525"/>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sq">
                <a:solidFill>
                  <a:srgbClr val="000000"/>
                </a:solidFill>
                <a:miter lim="800000"/>
                <a:headEnd type="none" w="sm" len="sm"/>
                <a:tailEnd type="none" w="sm" len="sm"/>
              </a14:hiddenLine>
            </a:ext>
          </a:extLst>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b="1" dirty="0">
                <a:latin typeface="Arial" panose="020B0604020202020204" pitchFamily="34" charset="0"/>
                <a:cs typeface="ＭＳ Ｐゴシック" charset="0"/>
              </a:rPr>
              <a:t>Believers know that Jesus saves people from any and every ethnic group (see Rev 5:9; 7:9), but too often treat others as if they are in a different spiritual family. The major ethnic problem in the early church was the division between Jews and Gentiles, but the same idea shows up in societies today: Chinese versus Malay (Singapore), black versus white (USA), Arab versus Israeli (Jordan), Hutu versus Tutsi (Rwanda), etc.</a:t>
            </a:r>
          </a:p>
          <a:p>
            <a:pPr eaLnBrk="1" hangingPunct="1"/>
            <a:endParaRPr lang="en-US" b="1" dirty="0">
              <a:latin typeface="Arial" panose="020B0604020202020204" pitchFamily="34" charset="0"/>
              <a:cs typeface="ＭＳ Ｐゴシック" charset="0"/>
            </a:endParaRPr>
          </a:p>
        </p:txBody>
      </p:sp>
    </p:spTree>
    <p:extLst>
      <p:ext uri="{BB962C8B-B14F-4D97-AF65-F5344CB8AC3E}">
        <p14:creationId xmlns:p14="http://schemas.microsoft.com/office/powerpoint/2010/main" val="2604650382"/>
      </p:ext>
    </p:extLst>
  </p:cSld>
  <p:clrMapOvr>
    <a:masterClrMapping/>
  </p:clrMapOvr>
</p:notes>
</file>

<file path=ppt/notesSlides/notesSlide1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89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A8B0E3E-4C19-1E4E-BB60-77CA92537176}" type="slidenum">
              <a:rPr kumimoji="0" lang="en-US" sz="1200" b="1"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196</a:t>
            </a:fld>
            <a:endParaRPr kumimoji="0" lang="en-US" sz="1200" b="1"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336898" name="Rectangle 2"/>
          <p:cNvSpPr>
            <a:spLocks noGrp="1" noRot="1" noChangeAspect="1" noChangeArrowheads="1"/>
          </p:cNvSpPr>
          <p:nvPr>
            <p:ph type="sldImg"/>
          </p:nvPr>
        </p:nvSpPr>
        <p:spPr>
          <a:solidFill>
            <a:srgbClr val="FFFFFF"/>
          </a:solidFill>
          <a:ln/>
        </p:spPr>
      </p:sp>
      <p:sp>
        <p:nvSpPr>
          <p:cNvPr id="336899" name="Rectangle 3"/>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eaLnBrk="1" hangingPunct="1"/>
            <a:r>
              <a:rPr lang="en-SG" b="1" dirty="0">
                <a:latin typeface="Arial" panose="020B0604020202020204" pitchFamily="34" charset="0"/>
                <a:ea typeface="ＭＳ Ｐゴシック" charset="0"/>
                <a:cs typeface="ＭＳ Ｐゴシック" charset="0"/>
              </a:rPr>
              <a:t>Love God for our equality in Christ (Eph 1–3).</a:t>
            </a:r>
          </a:p>
          <a:p>
            <a:pPr eaLnBrk="1" hangingPunct="1"/>
            <a:r>
              <a:rPr lang="en-SG" b="1" dirty="0">
                <a:latin typeface="Arial" panose="020B0604020202020204" pitchFamily="34" charset="0"/>
                <a:ea typeface="ＭＳ Ｐゴシック" charset="0"/>
                <a:cs typeface="ＭＳ Ｐゴシック" charset="0"/>
              </a:rPr>
              <a:t>[Praise God that none of us is better than any other due to salvation or ethnic origin or class.]</a:t>
            </a:r>
          </a:p>
        </p:txBody>
      </p:sp>
    </p:spTree>
    <p:extLst>
      <p:ext uri="{BB962C8B-B14F-4D97-AF65-F5344CB8AC3E}">
        <p14:creationId xmlns:p14="http://schemas.microsoft.com/office/powerpoint/2010/main" val="40515611"/>
      </p:ext>
    </p:extLst>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16</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cs typeface="ＭＳ Ｐゴシック" charset="0"/>
            </a:endParaRPr>
          </a:p>
        </p:txBody>
      </p:sp>
    </p:spTree>
    <p:extLst>
      <p:ext uri="{BB962C8B-B14F-4D97-AF65-F5344CB8AC3E}">
        <p14:creationId xmlns:p14="http://schemas.microsoft.com/office/powerpoint/2010/main" val="3079419679"/>
      </p:ext>
    </p:extLst>
  </p:cSld>
  <p:clrMapOvr>
    <a:masterClrMapping/>
  </p:clrMapOvr>
</p:notes>
</file>

<file path=ppt/notesSlides/notesSlide1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89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A8B0E3E-4C19-1E4E-BB60-77CA92537176}" type="slidenum">
              <a:rPr kumimoji="0" lang="en-US" sz="1200" b="1"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197</a:t>
            </a:fld>
            <a:endParaRPr kumimoji="0" lang="en-US" sz="1200" b="1"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336898" name="Rectangle 2"/>
          <p:cNvSpPr>
            <a:spLocks noGrp="1" noRot="1" noChangeAspect="1" noChangeArrowheads="1"/>
          </p:cNvSpPr>
          <p:nvPr>
            <p:ph type="sldImg"/>
          </p:nvPr>
        </p:nvSpPr>
        <p:spPr>
          <a:solidFill>
            <a:srgbClr val="FFFFFF"/>
          </a:solidFill>
          <a:ln/>
        </p:spPr>
      </p:sp>
      <p:sp>
        <p:nvSpPr>
          <p:cNvPr id="336899" name="Rectangle 3"/>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eaLnBrk="1" hangingPunct="1"/>
            <a:r>
              <a:rPr lang="en-SG" b="1" dirty="0">
                <a:latin typeface="Arial" panose="020B0604020202020204" pitchFamily="34" charset="0"/>
                <a:ea typeface="ＭＳ Ｐゴシック" charset="0"/>
                <a:cs typeface="ＭＳ Ｐゴシック" charset="0"/>
              </a:rPr>
              <a:t>Love the church to witness to the world (Eph 4–6).</a:t>
            </a:r>
          </a:p>
          <a:p>
            <a:pPr eaLnBrk="1" hangingPunct="1"/>
            <a:r>
              <a:rPr lang="en-SG" b="1" dirty="0">
                <a:latin typeface="Arial" panose="020B0604020202020204" pitchFamily="34" charset="0"/>
                <a:ea typeface="ＭＳ Ｐゴシック" charset="0"/>
                <a:cs typeface="ＭＳ Ｐゴシック" charset="0"/>
              </a:rPr>
              <a:t>[Unity leads to care for each other in a way that attracts unbelievers.]</a:t>
            </a:r>
          </a:p>
        </p:txBody>
      </p:sp>
    </p:spTree>
    <p:extLst>
      <p:ext uri="{BB962C8B-B14F-4D97-AF65-F5344CB8AC3E}">
        <p14:creationId xmlns:p14="http://schemas.microsoft.com/office/powerpoint/2010/main" val="1233811598"/>
      </p:ext>
    </p:extLst>
  </p:cSld>
  <p:clrMapOvr>
    <a:masterClrMapping/>
  </p:clrMapOvr>
</p:notes>
</file>

<file path=ppt/notesSlides/notesSlide1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3689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A8B0E3E-4C19-1E4E-BB60-77CA92537176}" type="slidenum">
              <a:rPr kumimoji="0" lang="en-US" sz="1200" b="1"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198</a:t>
            </a:fld>
            <a:endParaRPr kumimoji="0" lang="en-US" sz="1200" b="1"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336898" name="Rectangle 2"/>
          <p:cNvSpPr>
            <a:spLocks noGrp="1" noRot="1" noChangeAspect="1" noChangeArrowheads="1"/>
          </p:cNvSpPr>
          <p:nvPr>
            <p:ph type="sldImg"/>
          </p:nvPr>
        </p:nvSpPr>
        <p:spPr>
          <a:solidFill>
            <a:srgbClr val="FFFFFF"/>
          </a:solidFill>
          <a:ln/>
        </p:spPr>
      </p:sp>
      <p:sp>
        <p:nvSpPr>
          <p:cNvPr id="336899" name="Rectangle 3"/>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2" indent="0" algn="l" defTabSz="914400" rtl="0" eaLnBrk="1" fontAlgn="base" latinLnBrk="0" hangingPunct="1">
              <a:lnSpc>
                <a:spcPct val="100000"/>
              </a:lnSpc>
              <a:spcBef>
                <a:spcPct val="30000"/>
              </a:spcBef>
              <a:spcAft>
                <a:spcPct val="0"/>
              </a:spcAft>
              <a:buClrTx/>
              <a:buSzTx/>
              <a:buFontTx/>
              <a:buNone/>
              <a:tabLst/>
              <a:defRPr/>
            </a:pPr>
            <a:r>
              <a:rPr lang="en-SG" b="1" dirty="0">
                <a:latin typeface="Arial" panose="020B0604020202020204" pitchFamily="34" charset="0"/>
                <a:ea typeface="ＭＳ Ｐゴシック" charset="0"/>
                <a:cs typeface="ＭＳ Ｐゴシック" charset="0"/>
              </a:rPr>
              <a:t>Love God, love the church as equals, and love the nations (Main Idea).</a:t>
            </a:r>
          </a:p>
          <a:p>
            <a:pPr marL="0" marR="0" lvl="2" indent="0" algn="l" defTabSz="914400" rtl="0" eaLnBrk="1" fontAlgn="base" latinLnBrk="0" hangingPunct="1">
              <a:lnSpc>
                <a:spcPct val="100000"/>
              </a:lnSpc>
              <a:spcBef>
                <a:spcPct val="30000"/>
              </a:spcBef>
              <a:spcAft>
                <a:spcPct val="0"/>
              </a:spcAft>
              <a:buClrTx/>
              <a:buSzTx/>
              <a:buFontTx/>
              <a:buNone/>
              <a:tabLst/>
              <a:defRPr/>
            </a:pPr>
            <a:r>
              <a:rPr lang="en-SG" b="1" dirty="0">
                <a:latin typeface="Arial" panose="020B0604020202020204" pitchFamily="34" charset="0"/>
                <a:ea typeface="ＭＳ Ｐゴシック" charset="0"/>
                <a:cs typeface="ＭＳ Ｐゴシック" charset="0"/>
              </a:rPr>
              <a:t>The way to unity for believing Jews and Gentiles is to see their equality and love one another as a witness to the world. </a:t>
            </a:r>
            <a:endParaRPr lang="en-US" b="1" dirty="0">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4275225272"/>
      </p:ext>
    </p:extLst>
  </p:cSld>
  <p:clrMapOvr>
    <a:masterClrMapping/>
  </p:clrMapOvr>
</p:notes>
</file>

<file path=ppt/notesSlides/notesSlide1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199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cs typeface="ＭＳ Ｐゴシック" charset="0"/>
              </a:rPr>
              <a:t>Love is sacrifice, not feeling. The willingness to selflessly commit to God and others stems from humbly realizing all this is about him and not us.</a:t>
            </a:r>
          </a:p>
          <a:p>
            <a:endParaRPr lang="en-US">
              <a:cs typeface="ＭＳ Ｐゴシック" charset="0"/>
            </a:endParaRPr>
          </a:p>
        </p:txBody>
      </p:sp>
    </p:spTree>
    <p:extLst>
      <p:ext uri="{BB962C8B-B14F-4D97-AF65-F5344CB8AC3E}">
        <p14:creationId xmlns:p14="http://schemas.microsoft.com/office/powerpoint/2010/main" val="3543646407"/>
      </p:ext>
    </p:extLst>
  </p:cSld>
  <p:clrMapOvr>
    <a:masterClrMapping/>
  </p:clrMapOvr>
</p:notes>
</file>

<file path=ppt/notesSlides/notesSlide1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C287EAD0-E5BF-214B-A921-D0A237D8D092}"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200</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01378" name="Rectangle 1026"/>
          <p:cNvSpPr>
            <a:spLocks noGrp="1" noRot="1" noChangeAspect="1" noChangeArrowheads="1"/>
          </p:cNvSpPr>
          <p:nvPr>
            <p:ph type="sldImg"/>
          </p:nvPr>
        </p:nvSpPr>
        <p:spPr>
          <a:solidFill>
            <a:srgbClr val="FFFFFF"/>
          </a:solidFill>
          <a:ln/>
        </p:spPr>
      </p:sp>
      <p:sp>
        <p:nvSpPr>
          <p:cNvPr id="101379" name="Rectangle 1027"/>
          <p:cNvSpPr>
            <a:spLocks noGrp="1" noChangeArrowheads="1"/>
          </p:cNvSpPr>
          <p:nvPr>
            <p:ph type="body" idx="1"/>
          </p:nvPr>
        </p:nvSpPr>
        <p:spPr>
          <a:solidFill>
            <a:srgbClr val="FFFFFF"/>
          </a:solidFill>
          <a:ln>
            <a:solidFill>
              <a:srgbClr val="000000"/>
            </a:solidFill>
          </a:ln>
        </p:spPr>
        <p:txBody>
          <a:bodyPr/>
          <a:lstStyle/>
          <a:p>
            <a:r>
              <a:rPr lang="en-US" dirty="0"/>
              <a:t>Repeated from slide 14 above:</a:t>
            </a:r>
          </a:p>
          <a:p>
            <a:pPr marL="0" marR="0" lvl="0" indent="0" algn="l" defTabSz="914400" rtl="0" eaLnBrk="0" fontAlgn="base" latinLnBrk="0" hangingPunct="0">
              <a:lnSpc>
                <a:spcPct val="100000"/>
              </a:lnSpc>
              <a:spcBef>
                <a:spcPct val="30000"/>
              </a:spcBef>
              <a:spcAft>
                <a:spcPct val="0"/>
              </a:spcAft>
              <a:buClrTx/>
              <a:buSzTx/>
              <a:buFontTx/>
              <a:buNone/>
              <a:tabLst/>
              <a:defRPr/>
            </a:pPr>
            <a:r>
              <a:rPr lang="en-US" b="1" dirty="0">
                <a:latin typeface="Arial" panose="020B0604020202020204" pitchFamily="34" charset="0"/>
                <a:cs typeface="ＭＳ Ｐゴシック" charset="0"/>
              </a:rPr>
              <a:t>Believers know that Jesus saves people from any and every ethnic group (see Rev 5:9; 7:9), but too often treat others as if they are in a different spiritual family. The major ethnic problem in the early church was the division between Jews and Gentiles, but the same idea shows up in societies today: Chinese versus Malay (Singapore), black versus white (USA), Arab versus Israeli (Jordan), Hutu versus Tutsi (Rwanda), etc.</a:t>
            </a:r>
          </a:p>
        </p:txBody>
      </p:sp>
    </p:spTree>
    <p:extLst>
      <p:ext uri="{BB962C8B-B14F-4D97-AF65-F5344CB8AC3E}">
        <p14:creationId xmlns:p14="http://schemas.microsoft.com/office/powerpoint/2010/main" val="1769375125"/>
      </p:ext>
    </p:extLst>
  </p:cSld>
  <p:clrMapOvr>
    <a:masterClrMapping/>
  </p:clrMapOvr>
</p:notes>
</file>

<file path=ppt/notesSlides/notesSlide1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5" name="Rectangle 7"/>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2C79C1E-95BC-FD4D-8EBD-AA6AA4D0FDFF}"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202</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
        <p:nvSpPr>
          <p:cNvPr id="210946" name="Rectangle 1026"/>
          <p:cNvSpPr>
            <a:spLocks noGrp="1" noRot="1" noChangeAspect="1" noChangeArrowheads="1" noTextEdit="1"/>
          </p:cNvSpPr>
          <p:nvPr>
            <p:ph type="sldImg"/>
          </p:nvPr>
        </p:nvSpPr>
        <p:spPr>
          <a:ln/>
        </p:spPr>
      </p:sp>
      <p:sp>
        <p:nvSpPr>
          <p:cNvPr id="210947" name="Rectangle 1027"/>
          <p:cNvSpPr>
            <a:spLocks noGrp="1" noChangeArrowheads="1"/>
          </p:cNvSpPr>
          <p:nvPr>
            <p:ph type="body" idx="1"/>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a:lstStyle/>
          <a:p>
            <a:pPr eaLnBrk="1" hangingPunct="1"/>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1782728360"/>
      </p:ext>
    </p:extLst>
  </p:cSld>
  <p:clrMapOvr>
    <a:masterClrMapping/>
  </p:clrMapOvr>
</p:notes>
</file>

<file path=ppt/notesSlides/notesSlide1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203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r>
              <a:rPr lang="en-US" sz="1200" b="1" dirty="0">
                <a:effectLst/>
                <a:latin typeface="Arial" panose="020B0604020202020204" pitchFamily="34" charset="0"/>
                <a:ea typeface="Times New Roman" panose="02020603050405020304" pitchFamily="18" charset="0"/>
              </a:rPr>
              <a:t>The reality is that we are told to mimic the attitude of Christ in the book of Philippians</a:t>
            </a:r>
            <a:r>
              <a:rPr lang="en-SG" sz="1200" b="1" dirty="0">
                <a:effectLst/>
                <a:latin typeface="Arial" panose="020B0604020202020204" pitchFamily="34" charset="0"/>
                <a:ea typeface="Times New Roman" panose="02020603050405020304" pitchFamily="18" charset="0"/>
              </a:rPr>
              <a:t>.</a:t>
            </a:r>
            <a:endParaRPr lang="en-US" dirty="0"/>
          </a:p>
        </p:txBody>
      </p:sp>
    </p:spTree>
    <p:extLst>
      <p:ext uri="{BB962C8B-B14F-4D97-AF65-F5344CB8AC3E}">
        <p14:creationId xmlns:p14="http://schemas.microsoft.com/office/powerpoint/2010/main" val="3040654685"/>
      </p:ext>
    </p:extLst>
  </p:cSld>
  <p:clrMapOvr>
    <a:masterClrMapping/>
  </p:clrMapOvr>
</p:notes>
</file>

<file path=ppt/notesSlides/notesSlide1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205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extLst>
      <p:ext uri="{BB962C8B-B14F-4D97-AF65-F5344CB8AC3E}">
        <p14:creationId xmlns:p14="http://schemas.microsoft.com/office/powerpoint/2010/main" val="96046557"/>
      </p:ext>
    </p:extLst>
  </p:cSld>
  <p:clrMapOvr>
    <a:masterClrMapping/>
  </p:clrMapOvr>
</p:notes>
</file>

<file path=ppt/notesSlides/notesSlide1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7345" name="Rectangle 7"/>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270CB257-508B-AD4F-A014-7D2C8FC9ECBC}"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206</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697346" name="Rectangle 2"/>
          <p:cNvSpPr>
            <a:spLocks noGrp="1" noRot="1" noChangeAspect="1" noChangeArrowheads="1" noTextEdit="1"/>
          </p:cNvSpPr>
          <p:nvPr>
            <p:ph type="sldImg"/>
          </p:nvPr>
        </p:nvSpPr>
        <p:spPr>
          <a:ln/>
        </p:spPr>
      </p:sp>
      <p:sp>
        <p:nvSpPr>
          <p:cNvPr id="697347" name="Rectangle 3"/>
          <p:cNvSpPr>
            <a:spLocks noGrp="1" noChangeArrowheads="1"/>
          </p:cNvSpPr>
          <p:nvPr>
            <p:ph type="body" idx="1"/>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a:lstStyle/>
          <a:p>
            <a:pPr eaLnBrk="1" hangingPunct="1"/>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2605337457"/>
      </p:ext>
    </p:extLst>
  </p:cSld>
  <p:clrMapOvr>
    <a:masterClrMapping/>
  </p:clrMapOvr>
</p:notes>
</file>

<file path=ppt/notesSlides/notesSlide1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8A599DDB-6EF9-A142-AE1E-A2DA3047A49A}"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210</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2253107275"/>
      </p:ext>
    </p:extLst>
  </p:cSld>
  <p:clrMapOvr>
    <a:masterClrMapping/>
  </p:clrMapOvr>
</p:notes>
</file>

<file path=ppt/notesSlides/notesSlide1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1905" name="Rectangle 7"/>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F8A0E66-4D76-4942-877A-5C42A8015F4F}"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211</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251906" name="Rectangle 2"/>
          <p:cNvSpPr>
            <a:spLocks noGrp="1" noRot="1" noChangeAspect="1" noChangeArrowheads="1" noTextEdit="1"/>
          </p:cNvSpPr>
          <p:nvPr>
            <p:ph type="sldImg"/>
          </p:nvPr>
        </p:nvSpPr>
        <p:spPr>
          <a:ln/>
        </p:spPr>
      </p:sp>
      <p:sp>
        <p:nvSpPr>
          <p:cNvPr id="251907" name="Rectangle 3"/>
          <p:cNvSpPr>
            <a:spLocks noGrp="1" noChangeArrowheads="1"/>
          </p:cNvSpPr>
          <p:nvPr>
            <p:ph type="body" idx="1"/>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a:lstStyle/>
          <a:p>
            <a:pPr eaLnBrk="1" hangingPunct="1"/>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3259516506"/>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17</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algn="r"/>
            <a:r>
              <a:rPr lang="ar-JO">
                <a:cs typeface="ＭＳ Ｐゴシック" charset="0"/>
              </a:rPr>
              <a:t>هنا المخطط الأساسي لإنجيل متى، مصممًا حول الأسماء الثلاثة للرب يسوع المسيح.</a:t>
            </a:r>
            <a:endParaRPr lang="en-US" dirty="0">
              <a:cs typeface="ＭＳ Ｐゴシック" charset="0"/>
            </a:endParaRPr>
          </a:p>
        </p:txBody>
      </p:sp>
    </p:spTree>
    <p:extLst>
      <p:ext uri="{BB962C8B-B14F-4D97-AF65-F5344CB8AC3E}">
        <p14:creationId xmlns:p14="http://schemas.microsoft.com/office/powerpoint/2010/main" val="547758752"/>
      </p:ext>
    </p:extLst>
  </p:cSld>
  <p:clrMapOvr>
    <a:masterClrMapping/>
  </p:clrMapOvr>
</p:notes>
</file>

<file path=ppt/notesSlides/notesSlide1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212</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cs typeface="ＭＳ Ｐゴシック" charset="0"/>
            </a:endParaRPr>
          </a:p>
        </p:txBody>
      </p:sp>
    </p:spTree>
    <p:extLst>
      <p:ext uri="{BB962C8B-B14F-4D97-AF65-F5344CB8AC3E}">
        <p14:creationId xmlns:p14="http://schemas.microsoft.com/office/powerpoint/2010/main" val="1385967739"/>
      </p:ext>
    </p:extLst>
  </p:cSld>
  <p:clrMapOvr>
    <a:masterClrMapping/>
  </p:clrMapOvr>
</p:notes>
</file>

<file path=ppt/notesSlides/notesSlide1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7569" name="Rectangle 7"/>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768AA664-EB4F-F64E-8297-858B0F0BCBF0}"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213</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
        <p:nvSpPr>
          <p:cNvPr id="237570" name="Rectangle 1026"/>
          <p:cNvSpPr>
            <a:spLocks noGrp="1" noRot="1" noChangeAspect="1" noChangeArrowheads="1" noTextEdit="1"/>
          </p:cNvSpPr>
          <p:nvPr>
            <p:ph type="sldImg"/>
          </p:nvPr>
        </p:nvSpPr>
        <p:spPr>
          <a:ln/>
        </p:spPr>
      </p:sp>
      <p:sp>
        <p:nvSpPr>
          <p:cNvPr id="237571" name="Rectangle 1027"/>
          <p:cNvSpPr>
            <a:spLocks noGrp="1" noChangeArrowheads="1"/>
          </p:cNvSpPr>
          <p:nvPr>
            <p:ph type="body" idx="1"/>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a:lstStyle/>
          <a:p>
            <a:pPr eaLnBrk="1" hangingPunct="1"/>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1183871602"/>
      </p:ext>
    </p:extLst>
  </p:cSld>
  <p:clrMapOvr>
    <a:masterClrMapping/>
  </p:clrMapOvr>
</p:notes>
</file>

<file path=ppt/notesSlides/notesSlide1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214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SG" b="1" dirty="0">
                <a:effectLst/>
                <a:latin typeface="Arial" panose="020B0604020202020204" pitchFamily="34" charset="0"/>
                <a:cs typeface="Arial" panose="020B0604020202020204" pitchFamily="34" charset="0"/>
              </a:rPr>
              <a:t> </a:t>
            </a:r>
            <a:r>
              <a:rPr lang="ar-SA" b="1" dirty="0">
                <a:effectLst/>
                <a:latin typeface="Arial" panose="020B0604020202020204" pitchFamily="34" charset="0"/>
                <a:cs typeface="Arial" panose="020B0604020202020204" pitchFamily="34" charset="0"/>
              </a:rPr>
              <a:t>من هو مثالك الاعلى في الحياة؟ من يعجبك اكثر من الاشخاص؟ بمن اكثر تريد ان تتشبه او تقلد؟ </a:t>
            </a:r>
          </a:p>
          <a:p>
            <a:r>
              <a:rPr lang="ar-SA" b="1" dirty="0">
                <a:effectLst/>
                <a:latin typeface="Arial" panose="020B0604020202020204" pitchFamily="34" charset="0"/>
                <a:cs typeface="Arial" panose="020B0604020202020204" pitchFamily="34" charset="0"/>
              </a:rPr>
              <a:t>قبل 100 سنة اكثر الناس المحبوبين كانوا</a:t>
            </a:r>
            <a:r>
              <a:rPr lang="ar-SA" b="1" baseline="0" dirty="0">
                <a:effectLst/>
                <a:latin typeface="Arial" panose="020B0604020202020204" pitchFamily="34" charset="0"/>
                <a:cs typeface="Arial" panose="020B0604020202020204" pitchFamily="34" charset="0"/>
              </a:rPr>
              <a:t> العلماء </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702180013"/>
      </p:ext>
    </p:extLst>
  </p:cSld>
  <p:clrMapOvr>
    <a:masterClrMapping/>
  </p:clrMapOvr>
</p:notes>
</file>

<file path=ppt/notesSlides/notesSlide1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5761" name="Rectangle 7"/>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2D6192DE-1539-9B4A-822A-F86A1AA371AE}"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215</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245762" name="Rectangle 2"/>
          <p:cNvSpPr>
            <a:spLocks noGrp="1" noRot="1" noChangeAspect="1" noChangeArrowheads="1"/>
          </p:cNvSpPr>
          <p:nvPr>
            <p:ph type="sldImg"/>
          </p:nvPr>
        </p:nvSpPr>
        <p:spPr>
          <a:solidFill>
            <a:srgbClr val="FFFFFF"/>
          </a:solidFill>
          <a:ln/>
        </p:spPr>
      </p:sp>
      <p:sp>
        <p:nvSpPr>
          <p:cNvPr id="245763" name="Rectangle 3"/>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eaLnBrk="1" hangingPunct="1"/>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1791994886"/>
      </p:ext>
    </p:extLst>
  </p:cSld>
  <p:clrMapOvr>
    <a:masterClrMapping/>
  </p:clrMapOvr>
</p:notes>
</file>

<file path=ppt/notesSlides/notesSlide1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b="0" dirty="0">
                <a:latin typeface="Times" charset="0"/>
                <a:ea typeface="ＭＳ Ｐゴシック" charset="0"/>
                <a:cs typeface="ＭＳ Ｐゴシック" charset="0"/>
              </a:rPr>
              <a:t>_________</a:t>
            </a:r>
          </a:p>
          <a:p>
            <a:pPr eaLnBrk="1" hangingPunct="1">
              <a:spcBef>
                <a:spcPct val="0"/>
              </a:spcBef>
            </a:pPr>
            <a:r>
              <a:rPr lang="en-US" b="1" dirty="0">
                <a:latin typeface="Arial" panose="020B0604020202020204" pitchFamily="34" charset="0"/>
                <a:ea typeface="ＭＳ Ｐゴシック" charset="0"/>
                <a:cs typeface="ＭＳ Ｐゴシック" charset="0"/>
              </a:rPr>
              <a:t>NS-00-NT Introduction-96</a:t>
            </a:r>
          </a:p>
          <a:p>
            <a:pPr eaLnBrk="1" hangingPunct="1">
              <a:spcBef>
                <a:spcPct val="0"/>
              </a:spcBef>
            </a:pPr>
            <a:r>
              <a:rPr lang="en-US" b="1" dirty="0">
                <a:latin typeface="Arial" panose="020B0604020202020204" pitchFamily="34" charset="0"/>
                <a:ea typeface="ＭＳ Ｐゴシック" charset="0"/>
                <a:cs typeface="ＭＳ Ｐゴシック" charset="0"/>
              </a:rPr>
              <a:t>NS-03-Luke1-12-slide 65</a:t>
            </a:r>
          </a:p>
          <a:p>
            <a:pPr eaLnBrk="1" hangingPunct="1">
              <a:spcBef>
                <a:spcPct val="0"/>
              </a:spcBef>
            </a:pPr>
            <a:r>
              <a:rPr lang="en-US" b="1" dirty="0">
                <a:latin typeface="Arial" panose="020B0604020202020204" pitchFamily="34" charset="0"/>
                <a:ea typeface="ＭＳ Ｐゴシック" charset="0"/>
                <a:cs typeface="ＭＳ Ｐゴシック" charset="0"/>
              </a:rPr>
              <a:t>NS-07-1Cor1-9-slide 23</a:t>
            </a:r>
          </a:p>
          <a:p>
            <a:endParaRPr lang="en-US" dirty="0"/>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F438EF88-ABA3-6A43-BE94-61C1FB6BF3E3}"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216</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1579087875"/>
      </p:ext>
    </p:extLst>
  </p:cSld>
  <p:clrMapOvr>
    <a:masterClrMapping/>
  </p:clrMapOvr>
</p:notes>
</file>

<file path=ppt/notesSlides/notesSlide1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217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sz="1200" b="1" kern="1200" dirty="0">
                <a:solidFill>
                  <a:schemeClr val="tx1"/>
                </a:solidFill>
                <a:effectLst/>
                <a:latin typeface="Arial" panose="020B0604020202020204" pitchFamily="34" charset="0"/>
                <a:ea typeface="ＭＳ Ｐゴシック" charset="-128"/>
                <a:cs typeface="Arial" panose="020B0604020202020204" pitchFamily="34" charset="0"/>
              </a:rPr>
              <a:t>Stated as a question, the letter of Philippians answers this question</a:t>
            </a:r>
            <a:r>
              <a:rPr lang="en-SG" sz="1200" b="1" kern="1200" dirty="0">
                <a:solidFill>
                  <a:schemeClr val="tx1"/>
                </a:solidFill>
                <a:effectLst/>
                <a:latin typeface="Arial" panose="020B0604020202020204" pitchFamily="34" charset="0"/>
                <a:ea typeface="ＭＳ Ｐゴシック" charset="-128"/>
                <a:cs typeface="Arial" panose="020B0604020202020204" pitchFamily="34" charset="0"/>
              </a:rPr>
              <a:t>!</a:t>
            </a:r>
          </a:p>
          <a:p>
            <a:r>
              <a:rPr lang="en-SG" sz="1200" b="1" kern="1200" dirty="0">
                <a:solidFill>
                  <a:schemeClr val="tx1"/>
                </a:solidFill>
                <a:effectLst/>
                <a:latin typeface="Arial" panose="020B0604020202020204" pitchFamily="34" charset="0"/>
                <a:ea typeface="ＭＳ Ｐゴシック" charset="-128"/>
                <a:cs typeface="Arial" panose="020B0604020202020204" pitchFamily="34" charset="0"/>
              </a:rPr>
              <a:t>What are some results when we commit ourselves to respond to life with the same perspective that Jesus had—that kind of view or thinking that the risen Savior has?</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756941671"/>
      </p:ext>
    </p:extLst>
  </p:cSld>
  <p:clrMapOvr>
    <a:masterClrMapping/>
  </p:clrMapOvr>
</p:notes>
</file>

<file path=ppt/notesSlides/notesSlide1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5"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D9019220-4E07-3C4E-BFE3-EE0190D80488}"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218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90466" name="Rectangle 1026"/>
          <p:cNvSpPr>
            <a:spLocks noGrp="1" noRot="1" noChangeAspect="1" noChangeArrowheads="1"/>
          </p:cNvSpPr>
          <p:nvPr>
            <p:ph type="sldImg"/>
          </p:nvPr>
        </p:nvSpPr>
        <p:spPr>
          <a:solidFill>
            <a:srgbClr val="FFFFFF"/>
          </a:solidFill>
          <a:ln/>
        </p:spPr>
      </p:sp>
      <p:sp>
        <p:nvSpPr>
          <p:cNvPr id="190467" name="Rectangle 1027"/>
          <p:cNvSpPr>
            <a:spLocks noGrp="1" noChangeArrowheads="1"/>
          </p:cNvSpPr>
          <p:nvPr>
            <p:ph type="body" idx="1"/>
          </p:nvPr>
        </p:nvSpPr>
        <p:spPr>
          <a:solidFill>
            <a:srgbClr val="FFFFFF"/>
          </a:solidFill>
          <a:ln>
            <a:solidFill>
              <a:srgbClr val="000000"/>
            </a:solidFill>
          </a:ln>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r>
              <a:rPr lang="ar-SA" sz="1200" b="1" dirty="0">
                <a:effectLst/>
                <a:latin typeface="Arial" panose="020B0604020202020204" pitchFamily="34" charset="0"/>
                <a:cs typeface="ＭＳ Ｐゴシック" charset="0"/>
              </a:rPr>
              <a:t>التمثل بالمسيح يقود الى انسجام مع الناس والله </a:t>
            </a:r>
            <a:endParaRPr lang="en-US" dirty="0">
              <a:cs typeface="ＭＳ Ｐゴシック" charset="0"/>
            </a:endParaRPr>
          </a:p>
        </p:txBody>
      </p:sp>
    </p:spTree>
    <p:extLst>
      <p:ext uri="{BB962C8B-B14F-4D97-AF65-F5344CB8AC3E}">
        <p14:creationId xmlns:p14="http://schemas.microsoft.com/office/powerpoint/2010/main" val="732101614"/>
      </p:ext>
    </p:extLst>
  </p:cSld>
  <p:clrMapOvr>
    <a:masterClrMapping/>
  </p:clrMapOvr>
</p:notes>
</file>

<file path=ppt/notesSlides/notesSlide1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219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cs typeface="ＭＳ Ｐゴシック" charset="0"/>
            </a:endParaRPr>
          </a:p>
        </p:txBody>
      </p:sp>
    </p:spTree>
    <p:extLst>
      <p:ext uri="{BB962C8B-B14F-4D97-AF65-F5344CB8AC3E}">
        <p14:creationId xmlns:p14="http://schemas.microsoft.com/office/powerpoint/2010/main" val="2307869418"/>
      </p:ext>
    </p:extLst>
  </p:cSld>
  <p:clrMapOvr>
    <a:masterClrMapping/>
  </p:clrMapOvr>
</p:notes>
</file>

<file path=ppt/notesSlides/notesSlide1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r>
              <a:rPr lang="en-US" sz="1200" b="1" dirty="0">
                <a:effectLst/>
                <a:latin typeface="Arial" panose="020B0604020202020204" pitchFamily="34" charset="0"/>
                <a:ea typeface="Times New Roman" panose="02020603050405020304" pitchFamily="18" charset="0"/>
              </a:rPr>
              <a:t>You can mimic Jesus in any of these areas with his help.</a:t>
            </a:r>
            <a:endParaRPr lang="ar-SA" sz="1200" b="1" dirty="0">
              <a:effectLst/>
              <a:latin typeface="Arial" panose="020B0604020202020204" pitchFamily="34" charset="0"/>
              <a:ea typeface="Times New Roman" panose="02020603050405020304" pitchFamily="18" charset="0"/>
              <a:cs typeface="Arial" panose="020B0604020202020204" pitchFamily="34" charset="0"/>
            </a:endParaRPr>
          </a:p>
          <a:p>
            <a:pPr marL="0" marR="0" indent="0" algn="l" defTabSz="914400" rtl="0" eaLnBrk="0" fontAlgn="base" latinLnBrk="0" hangingPunct="0">
              <a:lnSpc>
                <a:spcPct val="100000"/>
              </a:lnSpc>
              <a:spcBef>
                <a:spcPct val="30000"/>
              </a:spcBef>
              <a:spcAft>
                <a:spcPct val="0"/>
              </a:spcAft>
              <a:buClrTx/>
              <a:buSzTx/>
              <a:buFontTx/>
              <a:buNone/>
              <a:tabLst/>
              <a:defRPr/>
            </a:pPr>
            <a:r>
              <a:rPr lang="ar-SA" sz="1200" b="1" dirty="0">
                <a:effectLst/>
                <a:latin typeface="Arial" panose="020B0604020202020204" pitchFamily="34" charset="0"/>
                <a:cs typeface="Arial" panose="020B0604020202020204" pitchFamily="34" charset="0"/>
              </a:rPr>
              <a:t>تستطيع ان تتمثل بالمسيح من خلال هذه المساحات بمعونته </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8A599DDB-6EF9-A142-AE1E-A2DA3047A49A}"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220</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781125735"/>
      </p:ext>
    </p:extLst>
  </p:cSld>
  <p:clrMapOvr>
    <a:masterClrMapping/>
  </p:clrMapOvr>
</p:notes>
</file>

<file path=ppt/notesSlides/notesSlide1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8593" name="Rectangle 7"/>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95A2414-7B16-2848-BB52-221D541E20A2}" type="slidenum">
              <a:rPr kumimoji="0" lang="en-GB"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222</a:t>
            </a:fld>
            <a:endParaRPr kumimoji="0" lang="en-GB"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238594" name="Rectangle 2"/>
          <p:cNvSpPr>
            <a:spLocks noGrp="1" noRot="1" noChangeAspect="1" noChangeArrowheads="1"/>
          </p:cNvSpPr>
          <p:nvPr>
            <p:ph type="sldImg"/>
          </p:nvPr>
        </p:nvSpPr>
        <p:spPr>
          <a:solidFill>
            <a:srgbClr val="FFFFFF"/>
          </a:solidFill>
          <a:ln/>
        </p:spPr>
      </p:sp>
      <p:sp>
        <p:nvSpPr>
          <p:cNvPr id="238595" name="Rectangle 3"/>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a:latin typeface="Times New Roman" charset="0"/>
                <a:ea typeface="ＭＳ Ｐゴシック" charset="0"/>
                <a:cs typeface="ＭＳ Ｐゴシック" charset="0"/>
              </a:rPr>
              <a:t>While under house arrest in Rome (cf. Acts 28:30-31), Paul lived above it all despite his circumstances and despite the news of false teaching at Colosse. What helped him rise beyond such negative things was a focus on the exalted status of Jesus as God.</a:t>
            </a:r>
          </a:p>
          <a:p>
            <a:pPr eaLnBrk="1" hangingPunct="1"/>
            <a:endParaRPr lang="en-US">
              <a:latin typeface="Times New Roman" charset="0"/>
              <a:ea typeface="ＭＳ Ｐゴシック" charset="0"/>
              <a:cs typeface="ＭＳ Ｐゴシック" charset="0"/>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18</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r" defTabSz="914400" rtl="0" eaLnBrk="0" fontAlgn="base" latinLnBrk="0" hangingPunct="0">
              <a:lnSpc>
                <a:spcPct val="100000"/>
              </a:lnSpc>
              <a:spcBef>
                <a:spcPct val="30000"/>
              </a:spcBef>
              <a:spcAft>
                <a:spcPct val="0"/>
              </a:spcAft>
              <a:buClrTx/>
              <a:buSzTx/>
              <a:buFontTx/>
              <a:buNone/>
              <a:tabLst/>
              <a:defRPr/>
            </a:pPr>
            <a:r>
              <a:rPr lang="ar-JO" sz="1800" b="1" dirty="0">
                <a:effectLst/>
                <a:latin typeface="Calibri" panose="020F0502020204030204" pitchFamily="34" charset="0"/>
                <a:ea typeface="Calibri" panose="020F0502020204030204" pitchFamily="34" charset="0"/>
                <a:cs typeface="Arial" panose="020B0604020202020204" pitchFamily="34" charset="0"/>
              </a:rPr>
              <a:t>أخدم يسوع في حياتك كمخلص، وإله وملك! هذه هي الرسالة والتطبيق الأساسي في كل إنجيل متى</a:t>
            </a:r>
            <a:endParaRPr lang="en-US" sz="1800" b="1" dirty="0">
              <a:effectLst/>
              <a:latin typeface="Calibri" panose="020F0502020204030204" pitchFamily="34" charset="0"/>
              <a:ea typeface="Calibri" panose="020F0502020204030204" pitchFamily="34" charset="0"/>
              <a:cs typeface="Arial" panose="020B0604020202020204" pitchFamily="34" charset="0"/>
            </a:endParaRPr>
          </a:p>
          <a:p>
            <a:pPr algn="r"/>
            <a:endParaRPr lang="en-US" dirty="0">
              <a:cs typeface="ＭＳ Ｐゴシック" charset="0"/>
            </a:endParaRPr>
          </a:p>
        </p:txBody>
      </p:sp>
    </p:spTree>
    <p:extLst>
      <p:ext uri="{BB962C8B-B14F-4D97-AF65-F5344CB8AC3E}">
        <p14:creationId xmlns:p14="http://schemas.microsoft.com/office/powerpoint/2010/main" val="3247474251"/>
      </p:ext>
    </p:extLst>
  </p:cSld>
  <p:clrMapOvr>
    <a:masterClrMapping/>
  </p:clrMapOvr>
</p:notes>
</file>

<file path=ppt/notesSlides/notesSlide1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223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t>Jesus is God. Caesar is not God. That should be evident enough, despite the fact that Nero was about to claim to be God.</a:t>
            </a:r>
          </a:p>
          <a:p>
            <a:endParaRPr lang="en-US"/>
          </a:p>
        </p:txBody>
      </p:sp>
    </p:spTree>
  </p:cSld>
  <p:clrMapOvr>
    <a:masterClrMapping/>
  </p:clrMapOvr>
</p:notes>
</file>

<file path=ppt/notesSlides/notesSlide1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latin typeface="Arial" panose="020B0604020202020204" pitchFamily="34" charset="0"/>
                <a:cs typeface="Arial" panose="020B0604020202020204" pitchFamily="34" charset="0"/>
              </a:rPr>
              <a:t>Since Jesus is God, he is superior to any false teaching that claims the same for its leader. But the Colossians were focused on angels, not even others claiming divinity. Since they didn't even believe that their philosophy was led by one who is God, how much more should we evaluate the claims of Christ? Colossians faced a syncretistic ("syn," together + Cretan cities) teaching that drew from Jewish, Greek, and other pagan roots. We learn about it from how Paul fought against it in this letter.</a:t>
            </a:r>
          </a:p>
          <a:p>
            <a:endParaRPr lang="en-US" b="1" dirty="0">
              <a:latin typeface="Arial" panose="020B0604020202020204" pitchFamily="34" charset="0"/>
              <a:cs typeface="Arial" panose="020B0604020202020204" pitchFamily="34" charset="0"/>
            </a:endParaRPr>
          </a:p>
          <a:p>
            <a:r>
              <a:rPr lang="en-US" b="1" dirty="0">
                <a:latin typeface="Arial" panose="020B0604020202020204" pitchFamily="34" charset="0"/>
                <a:cs typeface="Arial" panose="020B0604020202020204" pitchFamily="34" charset="0"/>
              </a:rPr>
              <a:t>https://</a:t>
            </a:r>
            <a:r>
              <a:rPr lang="en-US" b="1" dirty="0" err="1">
                <a:latin typeface="Arial" panose="020B0604020202020204" pitchFamily="34" charset="0"/>
                <a:cs typeface="Arial" panose="020B0604020202020204" pitchFamily="34" charset="0"/>
              </a:rPr>
              <a:t>www.merriam-webster.com</a:t>
            </a:r>
            <a:r>
              <a:rPr lang="en-US" b="1" dirty="0">
                <a:latin typeface="Arial" panose="020B0604020202020204" pitchFamily="34" charset="0"/>
                <a:cs typeface="Arial" panose="020B0604020202020204" pitchFamily="34" charset="0"/>
              </a:rPr>
              <a:t>/dictionary/syncretic:</a:t>
            </a:r>
          </a:p>
          <a:p>
            <a:r>
              <a:rPr lang="en-US" b="1" dirty="0">
                <a:latin typeface="Arial" panose="020B0604020202020204" pitchFamily="34" charset="0"/>
                <a:cs typeface="Arial" panose="020B0604020202020204" pitchFamily="34" charset="0"/>
              </a:rPr>
              <a:t>Syncretic has its roots in an ancient alliance. It's a descendant of the Greek word </a:t>
            </a:r>
            <a:r>
              <a:rPr lang="en-US" b="1" dirty="0" err="1">
                <a:latin typeface="Arial" panose="020B0604020202020204" pitchFamily="34" charset="0"/>
                <a:cs typeface="Arial" panose="020B0604020202020204" pitchFamily="34" charset="0"/>
              </a:rPr>
              <a:t>synkrētismos</a:t>
            </a:r>
            <a:r>
              <a:rPr lang="en-US" b="1" dirty="0">
                <a:latin typeface="Arial" panose="020B0604020202020204" pitchFamily="34" charset="0"/>
                <a:cs typeface="Arial" panose="020B0604020202020204" pitchFamily="34" charset="0"/>
              </a:rPr>
              <a:t>, meaning "federation of Cretan cities-syn- means "together," with, and </a:t>
            </a:r>
            <a:r>
              <a:rPr lang="en-US" b="1" dirty="0" err="1">
                <a:latin typeface="Arial" panose="020B0604020202020204" pitchFamily="34" charset="0"/>
                <a:cs typeface="Arial" panose="020B0604020202020204" pitchFamily="34" charset="0"/>
              </a:rPr>
              <a:t>Krēt</a:t>
            </a:r>
            <a:r>
              <a:rPr lang="en-US" b="1" dirty="0">
                <a:latin typeface="Arial" panose="020B0604020202020204" pitchFamily="34" charset="0"/>
                <a:cs typeface="Arial" panose="020B0604020202020204" pitchFamily="34" charset="0"/>
              </a:rPr>
              <a:t>- means "Cretan." The adjective first appeared in English in the mid-19th century, and the related noun "syncretism" debuted over 200 years earlier. "Syncretic" retains the idea of coalition and appears in such contexts as "syncretic religions," "syncretic societies," and even "syncretic music," all describing things influenced by two or more styles or traditions. The word also has a specific application in linguistics, where it refers to a fusion of grammatical forms.</a:t>
            </a:r>
          </a:p>
          <a:p>
            <a:endParaRPr lang="en-US" b="1"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399721D-6A3F-AA4E-8671-67681A35E222}"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224</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4002326245"/>
      </p:ext>
    </p:extLst>
  </p:cSld>
  <p:clrMapOvr>
    <a:masterClrMapping/>
  </p:clrMapOvr>
</p:notes>
</file>

<file path=ppt/notesSlides/notesSlide1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225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dirty="0"/>
              <a:t>The key defense against false teaching is to highlight how we all have too low a view of Jesus. Since he is God in human flesh (even still, right now!), every other philosophy is wanting. </a:t>
            </a:r>
          </a:p>
          <a:p>
            <a:pPr marL="0" marR="0" lvl="0" indent="0" algn="l" defTabSz="914400" rtl="0" eaLnBrk="0" fontAlgn="base" latinLnBrk="0" hangingPunct="0">
              <a:lnSpc>
                <a:spcPct val="100000"/>
              </a:lnSpc>
              <a:spcBef>
                <a:spcPct val="30000"/>
              </a:spcBef>
              <a:spcAft>
                <a:spcPct val="0"/>
              </a:spcAft>
              <a:buClrTx/>
              <a:buSzTx/>
              <a:buFontTx/>
              <a:buNone/>
              <a:tabLst/>
              <a:defRPr/>
            </a:pPr>
            <a:endParaRPr lang="en-US" altLang="zh-CN" b="1" dirty="0">
              <a:solidFill>
                <a:srgbClr val="FFFFFF"/>
              </a:solidFill>
              <a:effectLst>
                <a:outerShdw blurRad="38100" dist="38100" dir="2700000" algn="tl">
                  <a:srgbClr val="000000"/>
                </a:outerShdw>
              </a:effectLst>
              <a:latin typeface="Arial" panose="020B0604020202020204" pitchFamily="34" charset="0"/>
              <a:cs typeface="Arial" panose="020B0604020202020204" pitchFamily="34" charset="0"/>
            </a:endParaRPr>
          </a:p>
          <a:p>
            <a:endParaRPr lang="en-US" dirty="0"/>
          </a:p>
        </p:txBody>
      </p:sp>
    </p:spTree>
  </p:cSld>
  <p:clrMapOvr>
    <a:masterClrMapping/>
  </p:clrMapOvr>
</p:notes>
</file>

<file path=ppt/notesSlides/notesSlide1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7265" name="Rectangle 1031"/>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B02C46C-FD3E-744A-8D50-81EA80696B98}"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226</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
        <p:nvSpPr>
          <p:cNvPr id="267266" name="Rectangle 2"/>
          <p:cNvSpPr>
            <a:spLocks noGrp="1" noRot="1" noChangeAspect="1" noChangeArrowheads="1" noTextEdit="1"/>
          </p:cNvSpPr>
          <p:nvPr>
            <p:ph type="sldImg"/>
          </p:nvPr>
        </p:nvSpPr>
        <p:spPr>
          <a:ln/>
        </p:spPr>
      </p:sp>
      <p:sp>
        <p:nvSpPr>
          <p:cNvPr id="267267" name="Rectangle 3"/>
          <p:cNvSpPr>
            <a:spLocks noGrp="1" noChangeArrowheads="1"/>
          </p:cNvSpPr>
          <p:nvPr>
            <p:ph type="body" idx="1"/>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a:lstStyle/>
          <a:p>
            <a:pPr eaLnBrk="1" hangingPunct="1"/>
            <a:r>
              <a:rPr lang="en-US">
                <a:latin typeface="Times New Roman" charset="0"/>
                <a:ea typeface="ＭＳ Ｐゴシック" charset="0"/>
                <a:cs typeface="ＭＳ Ｐゴシック" charset="0"/>
              </a:rPr>
              <a:t>Summation: The way to fight heresy is not just by pointing out its errors (Col 1–2). This must be accompanied by a lifestyle who imitating (Col 3–4). </a:t>
            </a:r>
          </a:p>
          <a:p>
            <a:pPr eaLnBrk="1" hangingPunct="1"/>
            <a:endParaRPr lang="en-US">
              <a:latin typeface="Times New Roman" charset="0"/>
              <a:ea typeface="ＭＳ Ｐゴシック" charset="0"/>
              <a:cs typeface="ＭＳ Ｐゴシック" charset="0"/>
            </a:endParaRPr>
          </a:p>
          <a:p>
            <a:pPr eaLnBrk="1" hangingPunct="1"/>
            <a:r>
              <a:rPr lang="en-US">
                <a:latin typeface="Times New Roman" charset="0"/>
                <a:ea typeface="ＭＳ Ｐゴシック" charset="0"/>
                <a:cs typeface="ＭＳ Ｐゴシック" charset="0"/>
              </a:rPr>
              <a:t>Application: Be able to prove that Jesus is God and live a life balanced between the extremes of too much law and too much license.</a:t>
            </a:r>
          </a:p>
          <a:p>
            <a:pPr eaLnBrk="1" hangingPunct="1"/>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2099391598"/>
      </p:ext>
    </p:extLst>
  </p:cSld>
  <p:clrMapOvr>
    <a:masterClrMapping/>
  </p:clrMapOvr>
</p:notes>
</file>

<file path=ppt/notesSlides/notesSlide1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t>Only God can transform us from Satan's kingdom into Christ's kingdom.</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399721D-6A3F-AA4E-8671-67681A35E222}"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227</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3954853244"/>
      </p:ext>
    </p:extLst>
  </p:cSld>
  <p:clrMapOvr>
    <a:masterClrMapping/>
  </p:clrMapOvr>
</p:notes>
</file>

<file path=ppt/notesSlides/notesSlide1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1" dirty="0">
                <a:latin typeface="Arial" panose="020B0604020202020204" pitchFamily="34" charset="0"/>
                <a:cs typeface="Arial" panose="020B0604020202020204" pitchFamily="34" charset="0"/>
              </a:rPr>
              <a:t>Col 2:14 NLT: "</a:t>
            </a:r>
            <a:r>
              <a:rPr lang="en-US" sz="1200" b="1" kern="1200" dirty="0">
                <a:solidFill>
                  <a:schemeClr val="tx1"/>
                </a:solidFill>
                <a:effectLst/>
                <a:latin typeface="Arial" panose="020B0604020202020204" pitchFamily="34" charset="0"/>
                <a:ea typeface="ＭＳ Ｐゴシック" pitchFamily="-111" charset="-128"/>
                <a:cs typeface="Arial" panose="020B0604020202020204" pitchFamily="34" charset="0"/>
              </a:rPr>
              <a:t>He canceled the record of the charges against us and took it away by nailing it to the cross."</a:t>
            </a:r>
            <a:endParaRPr lang="en-US" b="1" dirty="0">
              <a:latin typeface="Arial" panose="020B0604020202020204" pitchFamily="34" charset="0"/>
              <a:cs typeface="Arial" panose="020B0604020202020204" pitchFamily="34" charset="0"/>
            </a:endParaRPr>
          </a:p>
          <a:p>
            <a:endParaRPr lang="en-US" b="1" dirty="0">
              <a:latin typeface="Arial" panose="020B0604020202020204" pitchFamily="34" charset="0"/>
              <a:cs typeface="Arial" panose="020B0604020202020204" pitchFamily="34" charset="0"/>
            </a:endParaRPr>
          </a:p>
          <a:p>
            <a:r>
              <a:rPr lang="en-US" b="1" dirty="0">
                <a:latin typeface="Arial" panose="020B0604020202020204" pitchFamily="34" charset="0"/>
                <a:cs typeface="Arial" panose="020B0604020202020204" pitchFamily="34" charset="0"/>
              </a:rPr>
              <a:t>This is nearly identical to Ephesians 2:14-15…</a:t>
            </a:r>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1" kern="1200" dirty="0">
                <a:solidFill>
                  <a:schemeClr val="tx1"/>
                </a:solidFill>
                <a:effectLst/>
                <a:latin typeface="Arial" panose="020B0604020202020204" pitchFamily="34" charset="0"/>
                <a:ea typeface="ＭＳ Ｐゴシック" pitchFamily="-111" charset="-128"/>
                <a:cs typeface="Arial" panose="020B0604020202020204" pitchFamily="34" charset="0"/>
              </a:rPr>
              <a:t>Eph. 2:14    For Christ himself has brought peace to us. He united Jews and Gentiles into one people when, in his own body on the cross, he broke down the wall of hostility that separated us. 15 He did this by ending the system of law with its commandments and regulations. He made peace between Jews and Gentiles by creating in himself one new people from the two groups.</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399721D-6A3F-AA4E-8671-67681A35E222}"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228</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952764470"/>
      </p:ext>
    </p:extLst>
  </p:cSld>
  <p:clrMapOvr>
    <a:masterClrMapping/>
  </p:clrMapOvr>
</p:notes>
</file>

<file path=ppt/notesSlides/notesSlide1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latin typeface="Arial" panose="020B0604020202020204" pitchFamily="34" charset="0"/>
                <a:cs typeface="Arial" panose="020B0604020202020204" pitchFamily="34" charset="0"/>
              </a:rPr>
              <a:t>Col. 1:13 For he has rescued us from the kingdom of darkness and transferred us into the Kingdom of his dear Son, 14 who purchased our freedom and forgave our sins.</a:t>
            </a:r>
          </a:p>
          <a:p>
            <a:endParaRPr lang="en-US" b="1" dirty="0">
              <a:latin typeface="Arial" panose="020B0604020202020204" pitchFamily="34" charset="0"/>
              <a:cs typeface="Arial" panose="020B0604020202020204" pitchFamily="34" charset="0"/>
            </a:endParaRP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399721D-6A3F-AA4E-8671-67681A35E222}"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229</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2009769265"/>
      </p:ext>
    </p:extLst>
  </p:cSld>
  <p:clrMapOvr>
    <a:masterClrMapping/>
  </p:clrMapOvr>
</p:notes>
</file>

<file path=ppt/notesSlides/notesSlide1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1" dirty="0">
                <a:latin typeface="Arial" panose="020B0604020202020204" pitchFamily="34" charset="0"/>
                <a:cs typeface="Arial" panose="020B0604020202020204" pitchFamily="34" charset="0"/>
              </a:rPr>
              <a:t>At least three explicit statements show Jesus to be God himself in a human body.</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399721D-6A3F-AA4E-8671-67681A35E222}"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230</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2575365798"/>
      </p:ext>
    </p:extLst>
  </p:cSld>
  <p:clrMapOvr>
    <a:masterClrMapping/>
  </p:clrMapOvr>
</p:notes>
</file>

<file path=ppt/notesSlides/notesSlide1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955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07C98D01-2206-1147-A132-29C15580CFCB}"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231</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919554" name="Rectangle 2"/>
          <p:cNvSpPr>
            <a:spLocks noGrp="1" noRot="1" noChangeAspect="1" noChangeArrowheads="1" noTextEdit="1"/>
          </p:cNvSpPr>
          <p:nvPr>
            <p:ph type="sldImg"/>
          </p:nvPr>
        </p:nvSpPr>
        <p:spPr>
          <a:ln/>
        </p:spPr>
      </p:sp>
      <p:sp>
        <p:nvSpPr>
          <p:cNvPr id="919555" name="Rectangle 3"/>
          <p:cNvSpPr>
            <a:spLocks noGrp="1" noChangeArrowheads="1"/>
          </p:cNvSpPr>
          <p:nvPr>
            <p:ph type="body" idx="1"/>
          </p:nvPr>
        </p:nvSpPr>
        <p:spPr>
          <a:xfrm>
            <a:off x="914400" y="4343400"/>
            <a:ext cx="5029200" cy="274638"/>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eaLnBrk="1" hangingPunct="1"/>
            <a:r>
              <a:rPr lang="en-US">
                <a:latin typeface="Times New Roman" charset="0"/>
                <a:ea typeface="ＭＳ Ｐゴシック" charset="0"/>
                <a:cs typeface="ＭＳ Ｐゴシック" charset="0"/>
              </a:rPr>
              <a:t>Paul shows Christ's exalted position over the Colossian heresy in the first two chapters—and then explains how that leads to our position united with Christ and the holy practices that should result. </a:t>
            </a:r>
          </a:p>
          <a:p>
            <a:pPr eaLnBrk="1" hangingPunct="1"/>
            <a:endParaRPr lang="en-US">
              <a:latin typeface="Times New Roman" charset="0"/>
              <a:ea typeface="ＭＳ Ｐゴシック" charset="0"/>
              <a:cs typeface="ＭＳ Ｐゴシック" charset="0"/>
            </a:endParaRPr>
          </a:p>
          <a:p>
            <a:pPr eaLnBrk="1" hangingPunct="1"/>
            <a:r>
              <a:rPr lang="en-US">
                <a:latin typeface="Times New Roman" charset="0"/>
                <a:ea typeface="ＭＳ Ｐゴシック" charset="0"/>
                <a:cs typeface="ＭＳ Ｐゴシック" charset="0"/>
              </a:rPr>
              <a:t>NS-12-Colossians-10, 71</a:t>
            </a:r>
          </a:p>
        </p:txBody>
      </p:sp>
    </p:spTree>
    <p:extLst>
      <p:ext uri="{BB962C8B-B14F-4D97-AF65-F5344CB8AC3E}">
        <p14:creationId xmlns:p14="http://schemas.microsoft.com/office/powerpoint/2010/main" val="2943653190"/>
      </p:ext>
    </p:extLst>
  </p:cSld>
  <p:clrMapOvr>
    <a:masterClrMapping/>
  </p:clrMapOvr>
</p:notes>
</file>

<file path=ppt/notesSlides/notesSlide1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4497" name="Rectangle 1031"/>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82E5F92F-3BCF-EC41-B9A6-E69F4DFE12A4}"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232</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
        <p:nvSpPr>
          <p:cNvPr id="234498" name="Rectangle 1026"/>
          <p:cNvSpPr>
            <a:spLocks noGrp="1" noRot="1" noChangeAspect="1" noChangeArrowheads="1" noTextEdit="1"/>
          </p:cNvSpPr>
          <p:nvPr>
            <p:ph type="sldImg"/>
          </p:nvPr>
        </p:nvSpPr>
        <p:spPr>
          <a:ln/>
        </p:spPr>
      </p:sp>
      <p:sp>
        <p:nvSpPr>
          <p:cNvPr id="234499" name="Rectangle 1027"/>
          <p:cNvSpPr>
            <a:spLocks noGrp="1" noChangeArrowheads="1"/>
          </p:cNvSpPr>
          <p:nvPr>
            <p:ph type="body" idx="1"/>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ar-SA" sz="1800" b="1" dirty="0">
                <a:effectLst/>
                <a:latin typeface="Calibri" panose="020F0502020204030204" pitchFamily="34" charset="0"/>
                <a:ea typeface="Calibri" panose="020F0502020204030204" pitchFamily="34" charset="0"/>
                <a:cs typeface="Arial" panose="020B0604020202020204" pitchFamily="34" charset="0"/>
              </a:rPr>
              <a:t> </a:t>
            </a:r>
            <a:r>
              <a:rPr lang="en-US" sz="1800" b="1" dirty="0">
                <a:latin typeface="Arial" panose="020B0604020202020204" pitchFamily="34" charset="0"/>
                <a:ea typeface="ＭＳ Ｐゴシック" charset="0"/>
                <a:cs typeface="Arial" panose="020B0604020202020204" pitchFamily="34" charset="0"/>
              </a:rPr>
              <a:t>Paul wanted the church at Colossae to see that there only HOPE was in Jesus—not in any of the false ideas impacting the assembly. </a:t>
            </a:r>
          </a:p>
          <a:p>
            <a:pPr eaLnBrk="1" hangingPunct="1"/>
            <a:endParaRPr lang="ar-JO" sz="1800" b="1" dirty="0">
              <a:effectLst/>
              <a:latin typeface="Calibri" panose="020F0502020204030204" pitchFamily="34" charset="0"/>
              <a:ea typeface="Calibri" panose="020F0502020204030204" pitchFamily="34" charset="0"/>
              <a:cs typeface="Arial" panose="020B0604020202020204" pitchFamily="34" charset="0"/>
            </a:endParaRPr>
          </a:p>
          <a:p>
            <a:pPr eaLnBrk="1" hangingPunct="1"/>
            <a:r>
              <a:rPr lang="ar-SA" sz="1800" b="1" dirty="0">
                <a:effectLst/>
                <a:latin typeface="Calibri" panose="020F0502020204030204" pitchFamily="34" charset="0"/>
                <a:ea typeface="Calibri" panose="020F0502020204030204" pitchFamily="34" charset="0"/>
                <a:cs typeface="Arial" panose="020B0604020202020204" pitchFamily="34" charset="0"/>
              </a:rPr>
              <a:t> </a:t>
            </a:r>
            <a:endParaRPr lang="ar-JO" sz="1800" b="1" dirty="0">
              <a:effectLst/>
              <a:latin typeface="Calibri" panose="020F0502020204030204" pitchFamily="34" charset="0"/>
              <a:ea typeface="Calibri" panose="020F0502020204030204" pitchFamily="34" charset="0"/>
              <a:cs typeface="Arial" panose="020B0604020202020204" pitchFamily="34" charset="0"/>
            </a:endParaRPr>
          </a:p>
          <a:p>
            <a:pPr eaLnBrk="1" hangingPunct="1"/>
            <a:endParaRPr lang="ar-JO" sz="1800" b="1" dirty="0">
              <a:effectLst/>
              <a:latin typeface="Calibri" panose="020F0502020204030204" pitchFamily="34" charset="0"/>
              <a:ea typeface="Calibri" panose="020F0502020204030204" pitchFamily="34" charset="0"/>
              <a:cs typeface="Arial" panose="020B0604020202020204" pitchFamily="34" charset="0"/>
            </a:endParaRPr>
          </a:p>
          <a:p>
            <a:pPr eaLnBrk="1" hangingPunct="1"/>
            <a:r>
              <a:rPr lang="ar-SA" sz="1800" b="1" dirty="0">
                <a:effectLst/>
                <a:latin typeface="Calibri" panose="020F0502020204030204" pitchFamily="34" charset="0"/>
                <a:ea typeface="Calibri" panose="020F0502020204030204" pitchFamily="34" charset="0"/>
                <a:cs typeface="Arial" panose="020B0604020202020204" pitchFamily="34" charset="0"/>
              </a:rPr>
              <a:t>  </a:t>
            </a:r>
            <a:endParaRPr lang="en-US" dirty="0">
              <a:latin typeface="Times New Roman" charset="0"/>
              <a:ea typeface="ＭＳ Ｐゴシック" charset="0"/>
              <a:cs typeface="ＭＳ Ｐゴシック" charset="0"/>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3953" name="Rectangle 1031"/>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57D241D4-D718-BE42-8E13-F4021AE352BA}"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19</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
        <p:nvSpPr>
          <p:cNvPr id="253954" name="Rectangle 2"/>
          <p:cNvSpPr>
            <a:spLocks noGrp="1" noRot="1" noChangeAspect="1" noChangeArrowheads="1" noTextEdit="1"/>
          </p:cNvSpPr>
          <p:nvPr>
            <p:ph type="sldImg"/>
          </p:nvPr>
        </p:nvSpPr>
        <p:spPr>
          <a:xfrm>
            <a:off x="1143000" y="685800"/>
            <a:ext cx="4572000" cy="3429000"/>
          </a:xfrm>
          <a:ln/>
        </p:spPr>
      </p:sp>
      <p:sp>
        <p:nvSpPr>
          <p:cNvPr id="253955" name="Rectangle 3"/>
          <p:cNvSpPr>
            <a:spLocks noGrp="1" noChangeArrowheads="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eaLnBrk="1" hangingPunct="1"/>
            <a:endParaRPr lang="en-US" b="1" dirty="0">
              <a:latin typeface="Arial" panose="020B0604020202020204" pitchFamily="34" charset="0"/>
              <a:ea typeface="ＭＳ Ｐゴシック" charset="0"/>
              <a:cs typeface="ＭＳ Ｐゴシック" charset="0"/>
            </a:endParaRPr>
          </a:p>
        </p:txBody>
      </p:sp>
    </p:spTree>
  </p:cSld>
  <p:clrMapOvr>
    <a:masterClrMapping/>
  </p:clrMapOvr>
</p:notes>
</file>

<file path=ppt/notesSlides/notesSlide1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233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1" dirty="0">
                <a:latin typeface="Arial" panose="020B0604020202020204" pitchFamily="34" charset="0"/>
                <a:cs typeface="Arial" panose="020B0604020202020204" pitchFamily="34" charset="0"/>
              </a:rPr>
              <a:t>The only one who doesn't need protection is God. Everyone else can succumb to sin, errors, and death. Paul sought to convince the Colossian church that they also needed protection from dangerous ideas infiltrating the church.</a:t>
            </a:r>
          </a:p>
          <a:p>
            <a:endParaRPr lang="en-US" dirty="0">
              <a:cs typeface="ＭＳ Ｐゴシック" charset="0"/>
            </a:endParaRPr>
          </a:p>
        </p:txBody>
      </p:sp>
    </p:spTree>
    <p:extLst>
      <p:ext uri="{BB962C8B-B14F-4D97-AF65-F5344CB8AC3E}">
        <p14:creationId xmlns:p14="http://schemas.microsoft.com/office/powerpoint/2010/main" val="1144774590"/>
      </p:ext>
    </p:extLst>
  </p:cSld>
  <p:clrMapOvr>
    <a:masterClrMapping/>
  </p:clrMapOvr>
</p:notes>
</file>

<file path=ppt/notesSlides/notesSlide1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234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algn="r"/>
            <a:r>
              <a:rPr lang="ar-JO" sz="1200" b="1" kern="1200" dirty="0">
                <a:solidFill>
                  <a:schemeClr val="tx1"/>
                </a:solidFill>
                <a:effectLst/>
                <a:latin typeface="Arial" panose="020B0604020202020204" pitchFamily="34" charset="0"/>
                <a:ea typeface="ＭＳ Ｐゴシック" pitchFamily="-111" charset="-128"/>
                <a:cs typeface="Arial" panose="020B0604020202020204" pitchFamily="34" charset="0"/>
              </a:rPr>
              <a:t>التعليم الكاذب يحيط بنا في كل مكان. أفادت منظمات الاستطلاع ذات السمعة الطيبة في الولايات المتحدة مثل تقرير غالوب وبارنا أن العديد يقعون في فخ التعاليم الكاذبة حتى يغادروا الكنيسة.</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774822769"/>
      </p:ext>
    </p:extLst>
  </p:cSld>
  <p:clrMapOvr>
    <a:masterClrMapping/>
  </p:clrMapOvr>
</p:notes>
</file>

<file path=ppt/notesSlides/notesSlide1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09" name="Rectangle 1031"/>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7B70A409-1A2E-9A42-BA84-D99A6A3BFBDC}"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235</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273410" name="Rectangle 2"/>
          <p:cNvSpPr>
            <a:spLocks noGrp="1" noRot="1" noChangeAspect="1" noChangeArrowheads="1" noTextEdit="1"/>
          </p:cNvSpPr>
          <p:nvPr>
            <p:ph type="sldImg"/>
          </p:nvPr>
        </p:nvSpPr>
        <p:spPr>
          <a:ln/>
        </p:spPr>
      </p:sp>
      <p:sp>
        <p:nvSpPr>
          <p:cNvPr id="273411" name="Rectangle 3"/>
          <p:cNvSpPr>
            <a:spLocks noGrp="1" noChangeArrowheads="1"/>
          </p:cNvSpPr>
          <p:nvPr>
            <p:ph type="body" idx="1"/>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b="1" dirty="0">
                <a:latin typeface="Arial" panose="020B0604020202020204" pitchFamily="34" charset="0"/>
                <a:ea typeface="ＭＳ Ｐゴシック" charset="0"/>
                <a:cs typeface="Arial" panose="020B0604020202020204" pitchFamily="34" charset="0"/>
              </a:rPr>
              <a:t>Syncretistic means to draw from many sources into one, and the letter shows at least five different sources for the Colossian heresy.</a:t>
            </a:r>
          </a:p>
          <a:p>
            <a:pPr eaLnBrk="1" hangingPunct="1"/>
            <a:endParaRPr lang="en-US" dirty="0">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1894973863"/>
      </p:ext>
    </p:extLst>
  </p:cSld>
  <p:clrMapOvr>
    <a:masterClrMapping/>
  </p:clrMapOvr>
</p:notes>
</file>

<file path=ppt/notesSlides/notesSlide1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236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algn="r"/>
            <a:r>
              <a:rPr lang="ar-JO" sz="1200" b="1" kern="1200" dirty="0">
                <a:solidFill>
                  <a:schemeClr val="tx1"/>
                </a:solidFill>
                <a:effectLst/>
                <a:latin typeface="Arial" panose="020B0604020202020204" pitchFamily="34" charset="0"/>
                <a:ea typeface="ＭＳ Ｐゴシック" pitchFamily="-111" charset="-128"/>
                <a:cs typeface="Arial" panose="020B0604020202020204" pitchFamily="34" charset="0"/>
              </a:rPr>
              <a:t>ما هي الطرق التي يمكننا بها منع الأفكار الهرطقية من أسرِنا في فخِّها؟</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930723202"/>
      </p:ext>
    </p:extLst>
  </p:cSld>
  <p:clrMapOvr>
    <a:masterClrMapping/>
  </p:clrMapOvr>
</p:notes>
</file>

<file path=ppt/notesSlides/notesSlide1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237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r" defTabSz="914400" rtl="0" eaLnBrk="0" fontAlgn="base" latinLnBrk="0" hangingPunct="0">
              <a:lnSpc>
                <a:spcPct val="100000"/>
              </a:lnSpc>
              <a:spcBef>
                <a:spcPct val="30000"/>
              </a:spcBef>
              <a:spcAft>
                <a:spcPct val="0"/>
              </a:spcAft>
              <a:buClrTx/>
              <a:buSzTx/>
              <a:buFontTx/>
              <a:buNone/>
              <a:tabLst/>
              <a:defRPr/>
            </a:pPr>
            <a:r>
              <a:rPr lang="ar-JO" sz="1200" b="1" kern="1200" dirty="0">
                <a:solidFill>
                  <a:schemeClr val="tx1"/>
                </a:solidFill>
                <a:effectLst/>
                <a:latin typeface="Arial" panose="020B0604020202020204" pitchFamily="34" charset="0"/>
                <a:ea typeface="ＭＳ Ｐゴシック" pitchFamily="-111" charset="-128"/>
                <a:cs typeface="Arial" panose="020B0604020202020204" pitchFamily="34" charset="0"/>
              </a:rPr>
              <a:t>إحفظ نفسك من البدع بقبولك لألوهية المسيح وتفوّقهُ على كل شيء.</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509426724"/>
      </p:ext>
    </p:extLst>
  </p:cSld>
  <p:clrMapOvr>
    <a:masterClrMapping/>
  </p:clrMapOvr>
</p:notes>
</file>

<file path=ppt/notesSlides/notesSlide1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238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algn="r"/>
            <a:r>
              <a:rPr lang="ar-JO" sz="1200" b="1" kern="1200" dirty="0">
                <a:solidFill>
                  <a:schemeClr val="tx1"/>
                </a:solidFill>
                <a:effectLst/>
                <a:latin typeface="Arial" panose="020B0604020202020204" pitchFamily="34" charset="0"/>
                <a:ea typeface="ＭＳ Ｐゴシック" pitchFamily="-111" charset="-128"/>
                <a:cs typeface="Arial" panose="020B0604020202020204" pitchFamily="34" charset="0"/>
              </a:rPr>
              <a:t>إحمِ نفسك من البدع بأسلوب حياتك الطاهرة.</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463688765"/>
      </p:ext>
    </p:extLst>
  </p:cSld>
  <p:clrMapOvr>
    <a:masterClrMapping/>
  </p:clrMapOvr>
</p:notes>
</file>

<file path=ppt/notesSlides/notesSlide1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5"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D9019220-4E07-3C4E-BFE3-EE0190D80488}"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239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90466" name="Rectangle 1026"/>
          <p:cNvSpPr>
            <a:spLocks noGrp="1" noRot="1" noChangeAspect="1" noChangeArrowheads="1"/>
          </p:cNvSpPr>
          <p:nvPr>
            <p:ph type="sldImg"/>
          </p:nvPr>
        </p:nvSpPr>
        <p:spPr>
          <a:solidFill>
            <a:srgbClr val="FFFFFF"/>
          </a:solidFill>
          <a:ln/>
        </p:spPr>
      </p:sp>
      <p:sp>
        <p:nvSpPr>
          <p:cNvPr id="190467" name="Rectangle 1027"/>
          <p:cNvSpPr>
            <a:spLocks noGrp="1" noChangeArrowheads="1"/>
          </p:cNvSpPr>
          <p:nvPr>
            <p:ph type="body" idx="1"/>
          </p:nvPr>
        </p:nvSpPr>
        <p:spPr>
          <a:solidFill>
            <a:srgbClr val="FFFFFF"/>
          </a:solidFill>
          <a:ln>
            <a:solidFill>
              <a:srgbClr val="000000"/>
            </a:solidFill>
          </a:ln>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cs typeface="ＭＳ Ｐゴシック" charset="0"/>
              </a:rPr>
              <a:t>Jesus being God should impact us to want to reflect his purity as his church.</a:t>
            </a:r>
          </a:p>
          <a:p>
            <a:endParaRPr lang="en-US">
              <a:cs typeface="ＭＳ Ｐゴシック" charset="0"/>
            </a:endParaRPr>
          </a:p>
        </p:txBody>
      </p:sp>
    </p:spTree>
    <p:extLst>
      <p:ext uri="{BB962C8B-B14F-4D97-AF65-F5344CB8AC3E}">
        <p14:creationId xmlns:p14="http://schemas.microsoft.com/office/powerpoint/2010/main" val="3172163675"/>
      </p:ext>
    </p:extLst>
  </p:cSld>
  <p:clrMapOvr>
    <a:masterClrMapping/>
  </p:clrMapOvr>
</p:notes>
</file>

<file path=ppt/notesSlides/notesSlide1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240</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cs typeface="ＭＳ Ｐゴシック" charset="0"/>
              </a:rPr>
              <a:t>The way to defend against heresy is twofold: a high view of Jesus and a high view of holiness.</a:t>
            </a:r>
          </a:p>
          <a:p>
            <a:endParaRPr lang="en-US">
              <a:cs typeface="ＭＳ Ｐゴシック" charset="0"/>
            </a:endParaRPr>
          </a:p>
        </p:txBody>
      </p:sp>
    </p:spTree>
    <p:extLst>
      <p:ext uri="{BB962C8B-B14F-4D97-AF65-F5344CB8AC3E}">
        <p14:creationId xmlns:p14="http://schemas.microsoft.com/office/powerpoint/2010/main" val="649290366"/>
      </p:ext>
    </p:extLst>
  </p:cSld>
  <p:clrMapOvr>
    <a:masterClrMapping/>
  </p:clrMapOvr>
</p:notes>
</file>

<file path=ppt/notesSlides/notesSlide1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0" fontAlgn="base" latinLnBrk="0" hangingPunct="0">
              <a:lnSpc>
                <a:spcPct val="100000"/>
              </a:lnSpc>
              <a:spcBef>
                <a:spcPct val="30000"/>
              </a:spcBef>
              <a:spcAft>
                <a:spcPct val="0"/>
              </a:spcAft>
              <a:buClrTx/>
              <a:buSzTx/>
              <a:buFontTx/>
              <a:buNone/>
              <a:tabLst/>
              <a:defRPr/>
            </a:pPr>
            <a:r>
              <a:rPr lang="en-US"/>
              <a:t>Follow-up with new believers today often postpones any teaching on the return of Jesus. Paul did not share such a view with the suffering Thessalonians, who needed this hope during their difficulties.</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F403AFFA-93C4-7B4B-9524-05C9750F2600}" type="slidenum">
              <a:rPr kumimoji="0" lang="en-US" sz="1200" b="0" i="0" u="none" strike="noStrike" kern="1200" cap="none" spc="0" normalizeH="0" baseline="0" noProof="0" smtClean="0">
                <a:ln>
                  <a:noFill/>
                </a:ln>
                <a:solidFill>
                  <a:prstClr val="black"/>
                </a:solidFill>
                <a:effectLst/>
                <a:uLnTx/>
                <a:uFillTx/>
                <a:latin typeface="Times New Roman"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242</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3187208704"/>
      </p:ext>
    </p:extLst>
  </p:cSld>
  <p:clrMapOvr>
    <a:masterClrMapping/>
  </p:clrMapOvr>
</p:notes>
</file>

<file path=ppt/notesSlides/notesSlide1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243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l" defTabSz="457200" rtl="0" eaLnBrk="0" fontAlgn="base" latinLnBrk="0" hangingPunct="0">
              <a:lnSpc>
                <a:spcPct val="100000"/>
              </a:lnSpc>
              <a:spcBef>
                <a:spcPct val="30000"/>
              </a:spcBef>
              <a:spcAft>
                <a:spcPct val="0"/>
              </a:spcAft>
              <a:buClrTx/>
              <a:buSzTx/>
              <a:buFontTx/>
              <a:buNone/>
              <a:tabLst/>
              <a:defRPr/>
            </a:pPr>
            <a:r>
              <a:rPr lang="en-US"/>
              <a:t>The repeated subject at the end of all five chapters of this epistle is the return of Jesus to "catch up" (rapture) those who believe in him. </a:t>
            </a:r>
          </a:p>
          <a:p>
            <a:endParaRPr lang="en-US"/>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4081"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0BD6CF7F-62F3-AD43-B050-A225213004CE}" type="slidenum">
              <a:rPr kumimoji="0" lang="en-US" sz="1200" b="1"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2</a:t>
            </a:fld>
            <a:endParaRPr kumimoji="0" lang="en-US" sz="1200" b="1"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174082" name="Rectangle 2"/>
          <p:cNvSpPr>
            <a:spLocks noGrp="1" noRot="1" noChangeAspect="1" noChangeArrowheads="1"/>
          </p:cNvSpPr>
          <p:nvPr>
            <p:ph type="sldImg"/>
          </p:nvPr>
        </p:nvSpPr>
        <p:spPr>
          <a:solidFill>
            <a:srgbClr val="FFFFFF"/>
          </a:solidFill>
          <a:ln/>
        </p:spPr>
      </p:sp>
      <p:sp>
        <p:nvSpPr>
          <p:cNvPr id="174083" name="Rectangle 3"/>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r" defTabSz="914400" rtl="0" eaLnBrk="1" fontAlgn="base" latinLnBrk="0" hangingPunct="1">
              <a:lnSpc>
                <a:spcPct val="100000"/>
              </a:lnSpc>
              <a:spcBef>
                <a:spcPct val="30000"/>
              </a:spcBef>
              <a:spcAft>
                <a:spcPct val="0"/>
              </a:spcAft>
              <a:buClrTx/>
              <a:buSzTx/>
              <a:buFontTx/>
              <a:buNone/>
              <a:tabLst/>
              <a:defRPr/>
            </a:pPr>
            <a:r>
              <a:rPr lang="ar-JO" b="1" dirty="0">
                <a:latin typeface="Arial" panose="020B0604020202020204" pitchFamily="34" charset="0"/>
                <a:ea typeface="ＭＳ Ｐゴシック" charset="0"/>
                <a:cs typeface="ＭＳ Ｐゴシック" charset="0"/>
              </a:rPr>
              <a:t>يصوّر متى يسوع على أنه الأسد (الملك الحاكم) و الحمل (المخلص الفادي) </a:t>
            </a:r>
            <a:endParaRPr lang="en-US" b="1" dirty="0">
              <a:latin typeface="Arial" panose="020B0604020202020204" pitchFamily="34" charset="0"/>
              <a:ea typeface="ＭＳ Ｐゴシック" charset="0"/>
              <a:cs typeface="ＭＳ Ｐゴシック" charset="0"/>
            </a:endParaRPr>
          </a:p>
          <a:p>
            <a:pPr eaLnBrk="1" hangingPunct="1"/>
            <a:endParaRPr lang="en-US" b="1" dirty="0">
              <a:latin typeface="Arial" panose="020B0604020202020204" pitchFamily="34" charset="0"/>
              <a:ea typeface="ＭＳ Ｐゴシック" charset="0"/>
              <a:cs typeface="ＭＳ Ｐゴシック" charset="0"/>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algn="r" rtl="1">
              <a:lnSpc>
                <a:spcPct val="107000"/>
              </a:lnSpc>
              <a:spcBef>
                <a:spcPts val="0"/>
              </a:spcBef>
              <a:spcAft>
                <a:spcPts val="800"/>
              </a:spcAft>
            </a:pPr>
            <a:r>
              <a:rPr lang="ar-JO" sz="1800" b="1" dirty="0">
                <a:effectLst/>
                <a:latin typeface="Calibri" panose="020F0502020204030204" pitchFamily="34" charset="0"/>
                <a:ea typeface="Calibri" panose="020F0502020204030204" pitchFamily="34" charset="0"/>
                <a:cs typeface="Arial" panose="020B0604020202020204" pitchFamily="34" charset="0"/>
              </a:rPr>
              <a:t>ما الذي يعيقك في ملكوتك قبل أن تعانق ملكوت المسيح؟</a:t>
            </a:r>
            <a:endParaRPr lang="en-US" sz="1800" b="1"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800" b="1" dirty="0">
                <a:effectLst/>
                <a:latin typeface="Calibri" panose="020F0502020204030204" pitchFamily="34" charset="0"/>
                <a:ea typeface="Calibri" panose="020F0502020204030204" pitchFamily="34" charset="0"/>
                <a:cs typeface="Arial" panose="020B0604020202020204" pitchFamily="34" charset="0"/>
              </a:rPr>
              <a:t>وظيفتك؟</a:t>
            </a:r>
            <a:endParaRPr lang="en-US" sz="1800" b="1"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800" b="1" dirty="0">
                <a:effectLst/>
                <a:latin typeface="Calibri" panose="020F0502020204030204" pitchFamily="34" charset="0"/>
                <a:ea typeface="Calibri" panose="020F0502020204030204" pitchFamily="34" charset="0"/>
                <a:cs typeface="Arial" panose="020B0604020202020204" pitchFamily="34" charset="0"/>
              </a:rPr>
              <a:t>توكلك على الله للوفاء باحتياجاتك المادية؟</a:t>
            </a:r>
            <a:endParaRPr lang="en-US" sz="1800" b="1"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800" b="1" dirty="0">
                <a:effectLst/>
                <a:latin typeface="Calibri" panose="020F0502020204030204" pitchFamily="34" charset="0"/>
                <a:ea typeface="Calibri" panose="020F0502020204030204" pitchFamily="34" charset="0"/>
                <a:cs typeface="Arial" panose="020B0604020202020204" pitchFamily="34" charset="0"/>
              </a:rPr>
              <a:t>علاقة؟</a:t>
            </a:r>
            <a:endParaRPr lang="en-US" sz="1800" b="1"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800" b="1" dirty="0">
                <a:effectLst/>
                <a:latin typeface="Calibri" panose="020F0502020204030204" pitchFamily="34" charset="0"/>
                <a:ea typeface="Calibri" panose="020F0502020204030204" pitchFamily="34" charset="0"/>
                <a:cs typeface="Arial" panose="020B0604020202020204" pitchFamily="34" charset="0"/>
              </a:rPr>
              <a:t>هل يمكنك أن تخبره الآن أن تريد ملكوته بدلاً من ملكوتك؟</a:t>
            </a:r>
            <a:endParaRPr lang="en-US" sz="1800" b="1" dirty="0">
              <a:effectLst/>
              <a:latin typeface="Calibri" panose="020F0502020204030204" pitchFamily="34" charset="0"/>
              <a:ea typeface="Calibri" panose="020F0502020204030204" pitchFamily="34" charset="0"/>
              <a:cs typeface="Arial" panose="020B0604020202020204" pitchFamily="34" charset="0"/>
            </a:endParaRPr>
          </a:p>
          <a:p>
            <a:pPr algn="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F371F489-9317-2742-8EE6-9975ED4BAE9F}"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cs typeface="+mn-cs"/>
              </a:rPr>
              <a:pPr marL="0" marR="0" lvl="0" indent="0" algn="r" defTabSz="914400" rtl="0" eaLnBrk="0" fontAlgn="base" latinLnBrk="0" hangingPunct="0">
                <a:lnSpc>
                  <a:spcPct val="100000"/>
                </a:lnSpc>
                <a:spcBef>
                  <a:spcPct val="0"/>
                </a:spcBef>
                <a:spcAft>
                  <a:spcPct val="0"/>
                </a:spcAft>
                <a:buClrTx/>
                <a:buSzTx/>
                <a:buFontTx/>
                <a:buNone/>
                <a:tabLst/>
                <a:defRPr/>
              </a:pPr>
              <a:t>20</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mn-cs"/>
            </a:endParaRPr>
          </a:p>
        </p:txBody>
      </p:sp>
    </p:spTree>
    <p:extLst>
      <p:ext uri="{BB962C8B-B14F-4D97-AF65-F5344CB8AC3E}">
        <p14:creationId xmlns:p14="http://schemas.microsoft.com/office/powerpoint/2010/main" val="1640735749"/>
      </p:ext>
    </p:extLst>
  </p:cSld>
  <p:clrMapOvr>
    <a:masterClrMapping/>
  </p:clrMapOvr>
</p:notes>
</file>

<file path=ppt/notesSlides/notesSlide2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r" rtl="1"/>
            <a:r>
              <a:rPr lang="ar-JO" sz="1200" kern="1200" dirty="0">
                <a:solidFill>
                  <a:schemeClr val="tx1"/>
                </a:solidFill>
                <a:effectLst/>
                <a:latin typeface="+mn-lt"/>
                <a:ea typeface="ＭＳ Ｐゴシック" pitchFamily="-111" charset="-128"/>
                <a:cs typeface="ＭＳ Ｐゴシック" pitchFamily="-111" charset="-128"/>
              </a:rPr>
              <a:t>هذا يعني الاستعداد لعودة المسيح.</a:t>
            </a:r>
            <a:endParaRPr lang="en-US" sz="1200" kern="1200" dirty="0">
              <a:solidFill>
                <a:schemeClr val="tx1"/>
              </a:solidFill>
              <a:effectLst/>
              <a:latin typeface="+mn-lt"/>
              <a:ea typeface="ＭＳ Ｐゴシック" pitchFamily="-111" charset="-128"/>
              <a:cs typeface="ＭＳ Ｐゴシック" pitchFamily="-111" charset="-128"/>
            </a:endParaRPr>
          </a:p>
          <a:p>
            <a:pPr algn="r" rtl="1"/>
            <a:endParaRPr lang="en-US" sz="1200" kern="1200" dirty="0">
              <a:solidFill>
                <a:schemeClr val="tx1"/>
              </a:solidFill>
              <a:effectLst/>
              <a:latin typeface="+mn-lt"/>
              <a:ea typeface="ＭＳ Ｐゴシック" pitchFamily="-111" charset="-128"/>
              <a:cs typeface="ＭＳ Ｐゴシック" pitchFamily="-111" charset="-128"/>
            </a:endParaRPr>
          </a:p>
          <a:p>
            <a:pPr marL="0" marR="0" lvl="0" indent="0" algn="l" defTabSz="457200" rtl="1" eaLnBrk="0" fontAlgn="base" latinLnBrk="0" hangingPunct="0">
              <a:lnSpc>
                <a:spcPct val="100000"/>
              </a:lnSpc>
              <a:spcBef>
                <a:spcPct val="30000"/>
              </a:spcBef>
              <a:spcAft>
                <a:spcPct val="0"/>
              </a:spcAft>
              <a:buClrTx/>
              <a:buSzTx/>
              <a:buFontTx/>
              <a:buNone/>
              <a:tabLst/>
              <a:defRPr/>
            </a:pPr>
            <a:r>
              <a:rPr lang="en-US"/>
              <a:t>Since the Rapture is inevitable and will be sudden or without warning (imminent, or can happen at any time), the church needs to be vigilant or constantly prepared for Christ's return.</a:t>
            </a:r>
          </a:p>
          <a:p>
            <a:pPr algn="l" rtl="1"/>
            <a:endParaRPr lang="ar-JO" sz="1200" kern="1200" dirty="0">
              <a:solidFill>
                <a:schemeClr val="tx1"/>
              </a:solidFill>
              <a:effectLst/>
              <a:latin typeface="+mn-lt"/>
              <a:ea typeface="ＭＳ Ｐゴシック" pitchFamily="-111" charset="-128"/>
              <a:cs typeface="ＭＳ Ｐゴシック" pitchFamily="-111" charset="-128"/>
            </a:endParaRPr>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F403AFFA-93C4-7B4B-9524-05C9750F2600}" type="slidenum">
              <a:rPr kumimoji="0" lang="en-US" sz="1200" b="0" i="0" u="none" strike="noStrike" kern="1200" cap="none" spc="0" normalizeH="0" baseline="0" noProof="0" smtClean="0">
                <a:ln>
                  <a:noFill/>
                </a:ln>
                <a:solidFill>
                  <a:prstClr val="black"/>
                </a:solidFill>
                <a:effectLst/>
                <a:uLnTx/>
                <a:uFillTx/>
                <a:latin typeface="Times New Roman" charset="0"/>
                <a:ea typeface="ＭＳ Ｐゴシック" charset="0"/>
                <a:cs typeface="+mn-cs"/>
              </a:rPr>
              <a:pPr marL="0" marR="0" lvl="0" indent="0" algn="r" defTabSz="914400" rtl="0" eaLnBrk="0" fontAlgn="base" latinLnBrk="0" hangingPunct="0">
                <a:lnSpc>
                  <a:spcPct val="100000"/>
                </a:lnSpc>
                <a:spcBef>
                  <a:spcPct val="0"/>
                </a:spcBef>
                <a:spcAft>
                  <a:spcPct val="0"/>
                </a:spcAft>
                <a:buClrTx/>
                <a:buSzTx/>
                <a:buFontTx/>
                <a:buNone/>
                <a:tabLst/>
                <a:defRPr/>
              </a:pPr>
              <a:t>244</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cs typeface="+mn-cs"/>
            </a:endParaRPr>
          </a:p>
        </p:txBody>
      </p:sp>
    </p:spTree>
    <p:extLst>
      <p:ext uri="{BB962C8B-B14F-4D97-AF65-F5344CB8AC3E}">
        <p14:creationId xmlns:p14="http://schemas.microsoft.com/office/powerpoint/2010/main" val="1751766847"/>
      </p:ext>
    </p:extLst>
  </p:cSld>
  <p:clrMapOvr>
    <a:masterClrMapping/>
  </p:clrMapOvr>
</p:notes>
</file>

<file path=ppt/notesSlides/notesSlide2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245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a:t>What is the association between love and holiness on one hand, and the return of Christ? How do they relate?</a:t>
            </a:r>
          </a:p>
          <a:p>
            <a:endParaRPr lang="en-US"/>
          </a:p>
          <a:p>
            <a:r>
              <a:rPr lang="en-US"/>
              <a:t>Perhaps the Apostle John sums up what Paul also says in 1 Thessalonians:</a:t>
            </a:r>
          </a:p>
          <a:p>
            <a:pPr marL="0" marR="0" lvl="0" indent="0" algn="l" defTabSz="457200" rtl="0" eaLnBrk="0" fontAlgn="base" latinLnBrk="0" hangingPunct="0">
              <a:lnSpc>
                <a:spcPct val="100000"/>
              </a:lnSpc>
              <a:spcBef>
                <a:spcPct val="30000"/>
              </a:spcBef>
              <a:spcAft>
                <a:spcPct val="0"/>
              </a:spcAft>
              <a:buClrTx/>
              <a:buSzTx/>
              <a:buFontTx/>
              <a:buNone/>
              <a:tabLst/>
              <a:defRPr/>
            </a:pPr>
            <a:r>
              <a:rPr lang="en-US" sz="1200" kern="1200">
                <a:solidFill>
                  <a:schemeClr val="tx1"/>
                </a:solidFill>
                <a:effectLst/>
                <a:latin typeface="+mn-lt"/>
                <a:ea typeface="ＭＳ Ｐゴシック" pitchFamily="-111" charset="-128"/>
                <a:cs typeface="ＭＳ Ｐゴシック" pitchFamily="-111" charset="-128"/>
              </a:rPr>
              <a:t>1John 2:28    And now, dear children, remain in fellowship with Christ so that when he returns, you will be full of courage and not shrink back from him in shame.</a:t>
            </a:r>
          </a:p>
          <a:p>
            <a:endParaRPr lang="en-US"/>
          </a:p>
        </p:txBody>
      </p:sp>
    </p:spTree>
  </p:cSld>
  <p:clrMapOvr>
    <a:masterClrMapping/>
  </p:clrMapOvr>
</p:notes>
</file>

<file path=ppt/notesSlides/notesSlide2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There exist other ways to be ready for Jesus to return, but Paul noted three in this short letter: </a:t>
            </a:r>
          </a:p>
          <a:p>
            <a:pPr marL="228600" indent="-228600">
              <a:buAutoNum type="arabicParenBoth"/>
            </a:pPr>
            <a:r>
              <a:rPr lang="en-US"/>
              <a:t>watch their money motivations, </a:t>
            </a:r>
          </a:p>
          <a:p>
            <a:pPr marL="228600" indent="-228600">
              <a:buAutoNum type="arabicParenBoth"/>
            </a:pPr>
            <a:r>
              <a:rPr lang="en-US"/>
              <a:t>keep learning theology, especially eschatology (study of the future), and</a:t>
            </a:r>
          </a:p>
          <a:p>
            <a:pPr marL="228600" indent="-228600">
              <a:buAutoNum type="arabicParenBoth"/>
            </a:pPr>
            <a:r>
              <a:rPr lang="en-US"/>
              <a:t>Prioritize people.</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F403AFFA-93C4-7B4B-9524-05C9750F2600}"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246</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1509204546"/>
      </p:ext>
    </p:extLst>
  </p:cSld>
  <p:clrMapOvr>
    <a:masterClrMapping/>
  </p:clrMapOvr>
</p:notes>
</file>

<file path=ppt/notesSlides/notesSlide2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0" fontAlgn="base" latinLnBrk="0" hangingPunct="0">
              <a:lnSpc>
                <a:spcPct val="100000"/>
              </a:lnSpc>
              <a:spcBef>
                <a:spcPct val="30000"/>
              </a:spcBef>
              <a:spcAft>
                <a:spcPct val="0"/>
              </a:spcAft>
              <a:buClrTx/>
              <a:buSzTx/>
              <a:buFontTx/>
              <a:buNone/>
              <a:tabLst/>
              <a:defRPr/>
            </a:pPr>
            <a:r>
              <a:rPr lang="en-US"/>
              <a:t>The fact that Christians will rule with Jesus in the millennial kingdom should motivate us toward living in a worthy manner of this high calling.</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F403AFFA-93C4-7B4B-9524-05C9750F2600}"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247</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3258170083"/>
      </p:ext>
    </p:extLst>
  </p:cSld>
  <p:clrMapOvr>
    <a:masterClrMapping/>
  </p:clrMapOvr>
</p:notes>
</file>

<file path=ppt/notesSlides/notesSlide2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1 Thess 4:14</a:t>
            </a:r>
          </a:p>
          <a:p>
            <a:pPr marL="0" marR="0" lvl="0" indent="0" algn="l" defTabSz="457200" rtl="0" eaLnBrk="0" fontAlgn="base" latinLnBrk="0" hangingPunct="0">
              <a:lnSpc>
                <a:spcPct val="100000"/>
              </a:lnSpc>
              <a:spcBef>
                <a:spcPct val="30000"/>
              </a:spcBef>
              <a:spcAft>
                <a:spcPct val="0"/>
              </a:spcAft>
              <a:buClrTx/>
              <a:buSzTx/>
              <a:buFontTx/>
              <a:buNone/>
              <a:tabLst/>
              <a:defRPr/>
            </a:pPr>
            <a:r>
              <a:rPr lang="en-US" sz="1200" kern="1200">
                <a:solidFill>
                  <a:schemeClr val="tx1"/>
                </a:solidFill>
                <a:effectLst/>
                <a:latin typeface="+mn-lt"/>
                <a:ea typeface="ＭＳ Ｐゴシック" pitchFamily="-111" charset="-128"/>
                <a:cs typeface="ＭＳ Ｐゴシック" pitchFamily="-111" charset="-128"/>
              </a:rPr>
              <a:t>For since we believe that Jesus died and was raised to life again, we also believe that when Jesus returns, God will bring back with him the believers who have died.</a:t>
            </a:r>
          </a:p>
          <a:p>
            <a:endParaRPr lang="en-US"/>
          </a:p>
          <a:p>
            <a:r>
              <a:rPr lang="en-US"/>
              <a:t>Being "in Jesus" means that we participate in the benefits of the new covenant, including a new, glorified body like his.</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F403AFFA-93C4-7B4B-9524-05C9750F2600}"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248</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2680691335"/>
      </p:ext>
    </p:extLst>
  </p:cSld>
  <p:clrMapOvr>
    <a:masterClrMapping/>
  </p:clrMapOvr>
</p:notes>
</file>

<file path=ppt/notesSlides/notesSlide2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0" fontAlgn="base" latinLnBrk="0" hangingPunct="0">
              <a:lnSpc>
                <a:spcPct val="100000"/>
              </a:lnSpc>
              <a:spcBef>
                <a:spcPct val="30000"/>
              </a:spcBef>
              <a:spcAft>
                <a:spcPct val="0"/>
              </a:spcAft>
              <a:buClrTx/>
              <a:buSzTx/>
              <a:buFontTx/>
              <a:buNone/>
              <a:tabLst/>
              <a:defRPr/>
            </a:pPr>
            <a:r>
              <a:rPr lang="en-US"/>
              <a:t>With only five chapters and 16 mentions of salvation, this important doctrine appears more than three times per chapter, on average. </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F403AFFA-93C4-7B4B-9524-05C9750F2600}"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249</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2608580537"/>
      </p:ext>
    </p:extLst>
  </p:cSld>
  <p:clrMapOvr>
    <a:masterClrMapping/>
  </p:clrMapOvr>
</p:notes>
</file>

<file path=ppt/notesSlides/notesSlide2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0" fontAlgn="base" latinLnBrk="0" hangingPunct="0">
              <a:lnSpc>
                <a:spcPct val="100000"/>
              </a:lnSpc>
              <a:spcBef>
                <a:spcPct val="30000"/>
              </a:spcBef>
              <a:spcAft>
                <a:spcPct val="0"/>
              </a:spcAft>
              <a:buClrTx/>
              <a:buSzTx/>
              <a:buFontTx/>
              <a:buNone/>
              <a:tabLst/>
              <a:defRPr/>
            </a:pPr>
            <a:r>
              <a:rPr lang="en-US"/>
              <a:t>The Lordship of Christ is even more prominent than salvation. The fact that Jesus will return to claim his own shows that he is ruler over all.</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F403AFFA-93C4-7B4B-9524-05C9750F2600}"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250</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3318918047"/>
      </p:ext>
    </p:extLst>
  </p:cSld>
  <p:clrMapOvr>
    <a:masterClrMapping/>
  </p:clrMapOvr>
</p:notes>
</file>

<file path=ppt/notesSlides/notesSlide2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9873" name="Rectangle 7"/>
          <p:cNvSpPr>
            <a:spLocks noGrp="1" noChangeArrowheads="1"/>
          </p:cNvSpPr>
          <p:nvPr>
            <p:ph type="sldNum" sz="quarter" idx="5"/>
          </p:nvPr>
        </p:nvSpPr>
        <p:spPr bwMode="auto">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FF95A99F-792C-6C4C-B658-D3002DD46048}" type="slidenum">
              <a:rPr kumimoji="0" lang="en-US" sz="12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251</a:t>
            </a:fld>
            <a:endParaRPr kumimoji="0" lang="en-US" sz="12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endParaRPr>
          </a:p>
        </p:txBody>
      </p:sp>
      <p:sp>
        <p:nvSpPr>
          <p:cNvPr id="79874" name="Rectangle 2"/>
          <p:cNvSpPr>
            <a:spLocks noGrp="1" noRot="1" noChangeAspect="1" noChangeArrowheads="1" noTextEdit="1"/>
          </p:cNvSpPr>
          <p:nvPr>
            <p:ph type="sldImg"/>
          </p:nvPr>
        </p:nvSpPr>
        <p:spPr bwMode="auto">
          <a:noFill/>
          <a:ln>
            <a:solidFill>
              <a:srgbClr val="000000"/>
            </a:solidFill>
            <a:miter lim="800000"/>
            <a:headEnd/>
            <a:tailEnd/>
          </a:ln>
          <a:extLst>
            <a:ext uri="{909E8E84-426E-40DD-AFC4-6F175D3DCCD1}">
              <a14:hiddenFill xmlns:a14="http://schemas.microsoft.com/office/drawing/2010/main">
                <a:solidFill>
                  <a:srgbClr val="FFFFFF"/>
                </a:solidFill>
              </a14:hiddenFill>
            </a:ext>
            <a:ext uri="{FAA26D3D-D897-4be2-8F04-BA451C77F1D7}">
              <ma14:placeholderFlag xmlns:ma14="http://schemas.microsoft.com/office/mac/drawingml/2011/main" xmlns="" val="1"/>
            </a:ext>
          </a:extLst>
        </p:spPr>
      </p:sp>
      <p:sp>
        <p:nvSpPr>
          <p:cNvPr id="79875" name="Rectangle 3"/>
          <p:cNvSpPr>
            <a:spLocks noGrp="1" noChangeArrowheads="1"/>
          </p:cNvSpPr>
          <p:nvPr>
            <p:ph type="body" idx="1"/>
          </p:nvPr>
        </p:nvSpPr>
        <p:spPr bwMode="auto">
          <a:xfrm>
            <a:off x="914400" y="4343400"/>
            <a:ext cx="5029200" cy="274638"/>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a:normAutofit fontScale="25000" lnSpcReduction="20000"/>
          </a:bodyPr>
          <a:lstStyle/>
          <a:p>
            <a:pPr eaLnBrk="1" hangingPunct="1"/>
            <a:r>
              <a:rPr lang="en-US">
                <a:latin typeface="Times New Roman" charset="0"/>
                <a:ea typeface="ＭＳ Ｐゴシック" charset="0"/>
                <a:cs typeface="ＭＳ Ｐゴシック" charset="0"/>
              </a:rPr>
              <a:t>The five mentions of the Rapture are scattered throughout the letter, appearing at the end of each chapter. </a:t>
            </a:r>
          </a:p>
          <a:p>
            <a:pPr eaLnBrk="1" hangingPunct="1"/>
            <a:endParaRPr lang="en-US">
              <a:latin typeface="Times New Roman" charset="0"/>
              <a:ea typeface="ＭＳ Ｐゴシック" charset="0"/>
              <a:cs typeface="ＭＳ Ｐゴシック" charset="0"/>
            </a:endParaRPr>
          </a:p>
          <a:p>
            <a:r>
              <a:rPr lang="en-US">
                <a:latin typeface="Times New Roman" charset="0"/>
                <a:ea typeface="ＭＳ Ｐゴシック" charset="0"/>
                <a:cs typeface="ＭＳ Ｐゴシック" charset="0"/>
              </a:rPr>
              <a:t>As noted on slide 5, </a:t>
            </a:r>
            <a:r>
              <a:rPr lang="en-US"/>
              <a:t>there exist other ways to be ready for Jesus to return, but Paul noted three in this short letter: </a:t>
            </a:r>
          </a:p>
          <a:p>
            <a:pPr marL="228600" indent="-228600">
              <a:buAutoNum type="arabicParenBoth"/>
            </a:pPr>
            <a:r>
              <a:rPr lang="en-US"/>
              <a:t>watch their money motivations (1:1–3:13), </a:t>
            </a:r>
          </a:p>
          <a:p>
            <a:pPr marL="228600" indent="-228600">
              <a:buAutoNum type="arabicParenBoth"/>
            </a:pPr>
            <a:r>
              <a:rPr lang="en-US"/>
              <a:t>keep learning theology, especially eschatology (4:13–5:11), and</a:t>
            </a:r>
          </a:p>
          <a:p>
            <a:pPr marL="228600" indent="-228600">
              <a:buAutoNum type="arabicParenBoth"/>
            </a:pPr>
            <a:r>
              <a:rPr lang="en-US"/>
              <a:t>Prioritize people (4:1-12; 5:12-28).</a:t>
            </a:r>
          </a:p>
          <a:p>
            <a:pPr eaLnBrk="1" hangingPunct="1"/>
            <a:endParaRPr lang="en-US">
              <a:latin typeface="Times New Roman" charset="0"/>
              <a:ea typeface="ＭＳ Ｐゴシック" charset="0"/>
              <a:cs typeface="ＭＳ Ｐゴシック" charset="0"/>
            </a:endParaRPr>
          </a:p>
          <a:p>
            <a:pPr eaLnBrk="1" hangingPunct="1"/>
            <a:endParaRPr lang="en-US">
              <a:latin typeface="Times New Roman" charset="0"/>
              <a:ea typeface="ＭＳ Ｐゴシック" charset="0"/>
              <a:cs typeface="ＭＳ Ｐゴシック" charset="0"/>
            </a:endParaRPr>
          </a:p>
        </p:txBody>
      </p:sp>
    </p:spTree>
  </p:cSld>
  <p:clrMapOvr>
    <a:masterClrMapping/>
  </p:clrMapOvr>
</p:notes>
</file>

<file path=ppt/notesSlides/notesSlide2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0" fontAlgn="base" latinLnBrk="0" hangingPunct="0">
              <a:lnSpc>
                <a:spcPct val="100000"/>
              </a:lnSpc>
              <a:spcBef>
                <a:spcPct val="30000"/>
              </a:spcBef>
              <a:spcAft>
                <a:spcPct val="0"/>
              </a:spcAft>
              <a:buClrTx/>
              <a:buSzTx/>
              <a:buFontTx/>
              <a:buNone/>
              <a:tabLst/>
              <a:defRPr/>
            </a:pPr>
            <a:r>
              <a:rPr lang="en-US"/>
              <a:t>Faith must have a firm foundation, so Paul established this bedrock of Christ's return for his own. </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F403AFFA-93C4-7B4B-9524-05C9750F2600}"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252</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2065003275"/>
      </p:ext>
    </p:extLst>
  </p:cSld>
  <p:clrMapOvr>
    <a:masterClrMapping/>
  </p:clrMapOvr>
</p:notes>
</file>

<file path=ppt/notesSlides/notesSlide2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253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l" defTabSz="457200" rtl="0" eaLnBrk="0" fontAlgn="base" latinLnBrk="0" hangingPunct="0">
              <a:lnSpc>
                <a:spcPct val="100000"/>
              </a:lnSpc>
              <a:spcBef>
                <a:spcPct val="30000"/>
              </a:spcBef>
              <a:spcAft>
                <a:spcPct val="0"/>
              </a:spcAft>
              <a:buClrTx/>
              <a:buSzTx/>
              <a:buFontTx/>
              <a:buNone/>
              <a:tabLst/>
              <a:defRPr/>
            </a:pPr>
            <a:r>
              <a:rPr lang="en-US">
                <a:cs typeface="ＭＳ Ｐゴシック" charset="0"/>
              </a:rPr>
              <a:t>The multi-function pocketknife helps the handyman to be ready for many projects. Likewise, believers must be prepared for the return of Jesus and serve him in a variety of ways until that wonderful day.</a:t>
            </a:r>
          </a:p>
          <a:p>
            <a:endParaRPr lang="en-US">
              <a:cs typeface="ＭＳ Ｐゴシック" charset="0"/>
            </a:endParaRPr>
          </a:p>
        </p:txBody>
      </p:sp>
    </p:spTree>
    <p:extLst>
      <p:ext uri="{BB962C8B-B14F-4D97-AF65-F5344CB8AC3E}">
        <p14:creationId xmlns:p14="http://schemas.microsoft.com/office/powerpoint/2010/main" val="3997936459"/>
      </p:ext>
    </p:extLst>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92" name="Shape 4492"/>
          <p:cNvSpPr>
            <a:spLocks noGrp="1" noRot="1" noChangeAspect="1"/>
          </p:cNvSpPr>
          <p:nvPr>
            <p:ph type="sldImg"/>
          </p:nvPr>
        </p:nvSpPr>
        <p:spPr>
          <a:prstGeom prst="rect">
            <a:avLst/>
          </a:prstGeom>
        </p:spPr>
        <p:txBody>
          <a:bodyPr/>
          <a:lstStyle/>
          <a:p>
            <a:endParaRPr/>
          </a:p>
        </p:txBody>
      </p:sp>
      <p:sp>
        <p:nvSpPr>
          <p:cNvPr id="4493" name="Shape 4493"/>
          <p:cNvSpPr>
            <a:spLocks noGrp="1"/>
          </p:cNvSpPr>
          <p:nvPr>
            <p:ph type="body" sz="quarter" idx="1"/>
          </p:nvPr>
        </p:nvSpPr>
        <p:spPr>
          <a:prstGeom prst="rect">
            <a:avLst/>
          </a:prstGeom>
        </p:spPr>
        <p:txBody>
          <a:bodyPr/>
          <a:lstStyle/>
          <a:p>
            <a:pPr algn="r"/>
            <a:r>
              <a:rPr dirty="0" err="1"/>
              <a:t>معظمنا</a:t>
            </a:r>
            <a:r>
              <a:rPr dirty="0"/>
              <a:t> </a:t>
            </a:r>
            <a:r>
              <a:rPr dirty="0" err="1"/>
              <a:t>لم</a:t>
            </a:r>
            <a:r>
              <a:rPr dirty="0"/>
              <a:t> </a:t>
            </a:r>
            <a:r>
              <a:rPr dirty="0" err="1"/>
              <a:t>يحترق</a:t>
            </a:r>
            <a:r>
              <a:rPr dirty="0"/>
              <a:t> </a:t>
            </a:r>
            <a:r>
              <a:rPr dirty="0" err="1"/>
              <a:t>منزله</a:t>
            </a:r>
            <a:r>
              <a:rPr dirty="0"/>
              <a:t> ، </a:t>
            </a:r>
            <a:r>
              <a:rPr dirty="0" err="1"/>
              <a:t>لكننا</a:t>
            </a:r>
            <a:r>
              <a:rPr dirty="0"/>
              <a:t> </a:t>
            </a:r>
            <a:r>
              <a:rPr dirty="0" err="1"/>
              <a:t>قد</a:t>
            </a:r>
            <a:r>
              <a:rPr dirty="0"/>
              <a:t> </a:t>
            </a:r>
            <a:r>
              <a:rPr dirty="0" err="1"/>
              <a:t>نعرف</a:t>
            </a:r>
            <a:r>
              <a:rPr dirty="0"/>
              <a:t> </a:t>
            </a:r>
            <a:r>
              <a:rPr dirty="0" err="1"/>
              <a:t>شيئًا</a:t>
            </a:r>
            <a:r>
              <a:rPr dirty="0"/>
              <a:t> عن </a:t>
            </a:r>
            <a:r>
              <a:rPr dirty="0" err="1"/>
              <a:t>تكلفة</a:t>
            </a:r>
            <a:r>
              <a:rPr dirty="0"/>
              <a:t> </a:t>
            </a:r>
            <a:r>
              <a:rPr dirty="0" err="1"/>
              <a:t>كوننا</a:t>
            </a:r>
            <a:r>
              <a:rPr dirty="0"/>
              <a:t> </a:t>
            </a:r>
            <a:r>
              <a:rPr dirty="0" err="1"/>
              <a:t>تلميذًا</a:t>
            </a:r>
            <a:r>
              <a:rPr dirty="0"/>
              <a:t>. </a:t>
            </a:r>
            <a:r>
              <a:rPr dirty="0" err="1"/>
              <a:t>بالنسبة</a:t>
            </a:r>
            <a:r>
              <a:rPr dirty="0"/>
              <a:t> </a:t>
            </a:r>
            <a:r>
              <a:rPr dirty="0" err="1"/>
              <a:t>لي</a:t>
            </a:r>
            <a:r>
              <a:rPr dirty="0"/>
              <a:t> ، </a:t>
            </a:r>
            <a:r>
              <a:rPr dirty="0" err="1"/>
              <a:t>بدأ</a:t>
            </a:r>
            <a:r>
              <a:rPr dirty="0"/>
              <a:t> </a:t>
            </a:r>
            <a:r>
              <a:rPr dirty="0" err="1"/>
              <a:t>الأمر</a:t>
            </a:r>
            <a:r>
              <a:rPr dirty="0"/>
              <a:t> </a:t>
            </a:r>
            <a:r>
              <a:rPr dirty="0" err="1"/>
              <a:t>في</a:t>
            </a:r>
            <a:r>
              <a:rPr dirty="0"/>
              <a:t> </a:t>
            </a:r>
            <a:r>
              <a:rPr dirty="0" err="1"/>
              <a:t>سن</a:t>
            </a:r>
            <a:r>
              <a:rPr dirty="0"/>
              <a:t> 13 </a:t>
            </a:r>
            <a:r>
              <a:rPr dirty="0" err="1"/>
              <a:t>عندما</a:t>
            </a:r>
            <a:r>
              <a:rPr dirty="0"/>
              <a:t> </a:t>
            </a:r>
            <a:r>
              <a:rPr dirty="0" err="1"/>
              <a:t>كنت</a:t>
            </a:r>
            <a:r>
              <a:rPr dirty="0"/>
              <a:t> </a:t>
            </a:r>
            <a:r>
              <a:rPr dirty="0" err="1"/>
              <a:t>أول</a:t>
            </a:r>
            <a:r>
              <a:rPr dirty="0"/>
              <a:t> من </a:t>
            </a:r>
            <a:r>
              <a:rPr dirty="0" err="1"/>
              <a:t>يثق</a:t>
            </a:r>
            <a:r>
              <a:rPr dirty="0"/>
              <a:t> </a:t>
            </a:r>
            <a:r>
              <a:rPr dirty="0" err="1"/>
              <a:t>بالمسيح</a:t>
            </a:r>
            <a:r>
              <a:rPr dirty="0"/>
              <a:t> </a:t>
            </a:r>
            <a:r>
              <a:rPr dirty="0" err="1"/>
              <a:t>في</a:t>
            </a:r>
            <a:r>
              <a:rPr dirty="0"/>
              <a:t> </a:t>
            </a:r>
            <a:r>
              <a:rPr dirty="0" err="1"/>
              <a:t>عائلتي</a:t>
            </a:r>
            <a:r>
              <a:rPr dirty="0"/>
              <a:t>. </a:t>
            </a:r>
            <a:r>
              <a:rPr dirty="0" err="1"/>
              <a:t>كنا</a:t>
            </a:r>
            <a:r>
              <a:rPr dirty="0"/>
              <a:t> </a:t>
            </a:r>
            <a:r>
              <a:rPr dirty="0" err="1"/>
              <a:t>نعيش</a:t>
            </a:r>
            <a:r>
              <a:rPr dirty="0"/>
              <a:t> </a:t>
            </a:r>
            <a:r>
              <a:rPr dirty="0" err="1"/>
              <a:t>في</a:t>
            </a:r>
            <a:r>
              <a:rPr dirty="0"/>
              <a:t> </a:t>
            </a:r>
            <a:r>
              <a:rPr dirty="0" err="1"/>
              <a:t>ثاني</a:t>
            </a:r>
            <a:r>
              <a:rPr dirty="0"/>
              <a:t> </a:t>
            </a:r>
            <a:r>
              <a:rPr dirty="0" err="1"/>
              <a:t>أغنى</a:t>
            </a:r>
            <a:r>
              <a:rPr dirty="0"/>
              <a:t> </a:t>
            </a:r>
            <a:r>
              <a:rPr dirty="0" err="1"/>
              <a:t>جزء</a:t>
            </a:r>
            <a:r>
              <a:rPr dirty="0"/>
              <a:t> من </a:t>
            </a:r>
            <a:r>
              <a:rPr dirty="0" err="1"/>
              <a:t>المدينة</a:t>
            </a:r>
            <a:r>
              <a:rPr dirty="0"/>
              <a:t> </a:t>
            </a:r>
            <a:r>
              <a:rPr dirty="0" err="1"/>
              <a:t>مع</a:t>
            </a:r>
            <a:r>
              <a:rPr dirty="0"/>
              <a:t> </a:t>
            </a:r>
            <a:r>
              <a:rPr dirty="0" err="1"/>
              <a:t>منزل</a:t>
            </a:r>
            <a:r>
              <a:rPr dirty="0"/>
              <a:t> </a:t>
            </a:r>
            <a:r>
              <a:rPr dirty="0" err="1"/>
              <a:t>جميل</a:t>
            </a:r>
            <a:r>
              <a:rPr dirty="0"/>
              <a:t>. </a:t>
            </a:r>
            <a:r>
              <a:rPr dirty="0" err="1"/>
              <a:t>كانت</a:t>
            </a:r>
            <a:r>
              <a:rPr dirty="0"/>
              <a:t> </a:t>
            </a:r>
            <a:r>
              <a:rPr dirty="0" err="1"/>
              <a:t>لدينا</a:t>
            </a:r>
            <a:r>
              <a:rPr dirty="0"/>
              <a:t> </a:t>
            </a:r>
            <a:r>
              <a:rPr dirty="0" err="1"/>
              <a:t>كرفان</a:t>
            </a:r>
            <a:r>
              <a:rPr dirty="0"/>
              <a:t> ، </a:t>
            </a:r>
            <a:r>
              <a:rPr dirty="0" err="1"/>
              <a:t>و</a:t>
            </a:r>
            <a:r>
              <a:rPr dirty="0"/>
              <a:t> 7 </a:t>
            </a:r>
            <a:r>
              <a:rPr dirty="0" err="1"/>
              <a:t>سيارات</a:t>
            </a:r>
            <a:r>
              <a:rPr dirty="0"/>
              <a:t> ، </a:t>
            </a:r>
            <a:r>
              <a:rPr dirty="0" err="1"/>
              <a:t>وزورقان</a:t>
            </a:r>
            <a:r>
              <a:rPr dirty="0"/>
              <a:t> - </a:t>
            </a:r>
            <a:r>
              <a:rPr dirty="0" err="1"/>
              <a:t>وكنا</a:t>
            </a:r>
            <a:r>
              <a:rPr dirty="0"/>
              <a:t> </a:t>
            </a:r>
            <a:r>
              <a:rPr dirty="0" err="1"/>
              <a:t>بائسين</a:t>
            </a:r>
            <a:r>
              <a:rPr dirty="0"/>
              <a:t>. </a:t>
            </a:r>
            <a:r>
              <a:rPr dirty="0" err="1"/>
              <a:t>لتكريم</a:t>
            </a:r>
            <a:r>
              <a:rPr dirty="0"/>
              <a:t> </a:t>
            </a:r>
            <a:r>
              <a:rPr dirty="0" err="1"/>
              <a:t>والديّ</a:t>
            </a:r>
            <a:r>
              <a:rPr dirty="0"/>
              <a:t> ، </a:t>
            </a:r>
            <a:r>
              <a:rPr dirty="0" err="1"/>
              <a:t>وافقت</a:t>
            </a:r>
            <a:r>
              <a:rPr dirty="0"/>
              <a:t> على </a:t>
            </a:r>
            <a:r>
              <a:rPr dirty="0" err="1"/>
              <a:t>التخصص</a:t>
            </a:r>
            <a:r>
              <a:rPr dirty="0"/>
              <a:t> </a:t>
            </a:r>
            <a:r>
              <a:rPr dirty="0" err="1"/>
              <a:t>في</a:t>
            </a:r>
            <a:r>
              <a:rPr dirty="0"/>
              <a:t> </a:t>
            </a:r>
            <a:r>
              <a:rPr dirty="0" err="1"/>
              <a:t>إدارة</a:t>
            </a:r>
            <a:r>
              <a:rPr dirty="0"/>
              <a:t> الأعمال </a:t>
            </a:r>
            <a:r>
              <a:rPr dirty="0" err="1"/>
              <a:t>في</a:t>
            </a:r>
            <a:r>
              <a:rPr dirty="0"/>
              <a:t> </a:t>
            </a:r>
            <a:r>
              <a:rPr dirty="0" err="1"/>
              <a:t>الجامعة</a:t>
            </a:r>
            <a:r>
              <a:rPr dirty="0"/>
              <a:t> ، </a:t>
            </a:r>
            <a:r>
              <a:rPr dirty="0" err="1"/>
              <a:t>لكن</a:t>
            </a:r>
            <a:r>
              <a:rPr dirty="0"/>
              <a:t> الله </a:t>
            </a:r>
            <a:r>
              <a:rPr dirty="0" err="1"/>
              <a:t>أمتلك</a:t>
            </a:r>
            <a:r>
              <a:rPr dirty="0"/>
              <a:t> </a:t>
            </a:r>
            <a:r>
              <a:rPr dirty="0" err="1"/>
              <a:t>قلبي</a:t>
            </a:r>
            <a:r>
              <a:rPr dirty="0"/>
              <a:t>. </a:t>
            </a:r>
            <a:r>
              <a:rPr dirty="0" err="1"/>
              <a:t>بعد</a:t>
            </a:r>
            <a:r>
              <a:rPr dirty="0"/>
              <a:t> </a:t>
            </a:r>
            <a:r>
              <a:rPr dirty="0" err="1"/>
              <a:t>تخرجي</a:t>
            </a:r>
            <a:r>
              <a:rPr dirty="0"/>
              <a:t> </a:t>
            </a:r>
            <a:r>
              <a:rPr dirty="0" err="1"/>
              <a:t>بساعتين</a:t>
            </a:r>
            <a:r>
              <a:rPr dirty="0"/>
              <a:t> ، </a:t>
            </a:r>
            <a:r>
              <a:rPr dirty="0" err="1"/>
              <a:t>غادرت</a:t>
            </a:r>
            <a:r>
              <a:rPr dirty="0"/>
              <a:t> </a:t>
            </a:r>
            <a:r>
              <a:rPr dirty="0" err="1"/>
              <a:t>المنزل</a:t>
            </a:r>
            <a:r>
              <a:rPr dirty="0"/>
              <a:t> </a:t>
            </a:r>
            <a:r>
              <a:rPr dirty="0" err="1"/>
              <a:t>لأصبح</a:t>
            </a:r>
            <a:r>
              <a:rPr dirty="0"/>
              <a:t> </a:t>
            </a:r>
            <a:r>
              <a:rPr dirty="0" err="1"/>
              <a:t>مرسلاً</a:t>
            </a:r>
            <a:r>
              <a:rPr dirty="0"/>
              <a:t>. </a:t>
            </a:r>
            <a:r>
              <a:rPr dirty="0" err="1"/>
              <a:t>أتذكر</a:t>
            </a:r>
            <a:r>
              <a:rPr dirty="0"/>
              <a:t> </a:t>
            </a:r>
            <a:r>
              <a:rPr dirty="0" err="1"/>
              <a:t>والدتي</a:t>
            </a:r>
            <a:r>
              <a:rPr dirty="0"/>
              <a:t> </a:t>
            </a:r>
            <a:r>
              <a:rPr dirty="0" err="1"/>
              <a:t>تقول</a:t>
            </a:r>
            <a:r>
              <a:rPr dirty="0"/>
              <a:t> </a:t>
            </a:r>
            <a:r>
              <a:rPr dirty="0" err="1"/>
              <a:t>بتهور</a:t>
            </a:r>
            <a:r>
              <a:rPr dirty="0"/>
              <a:t> ، "</a:t>
            </a:r>
            <a:r>
              <a:rPr dirty="0" err="1"/>
              <a:t>لا</a:t>
            </a:r>
            <a:r>
              <a:rPr dirty="0"/>
              <a:t> </a:t>
            </a:r>
            <a:r>
              <a:rPr dirty="0" err="1"/>
              <a:t>أستطيع</a:t>
            </a:r>
            <a:r>
              <a:rPr dirty="0"/>
              <a:t> </a:t>
            </a:r>
            <a:r>
              <a:rPr dirty="0" err="1"/>
              <a:t>أن</a:t>
            </a:r>
            <a:r>
              <a:rPr dirty="0"/>
              <a:t> </a:t>
            </a:r>
            <a:r>
              <a:rPr dirty="0" err="1"/>
              <a:t>أصدق</a:t>
            </a:r>
            <a:r>
              <a:rPr dirty="0"/>
              <a:t> </a:t>
            </a:r>
            <a:r>
              <a:rPr dirty="0" err="1"/>
              <a:t>أن</a:t>
            </a:r>
            <a:r>
              <a:rPr dirty="0"/>
              <a:t> </a:t>
            </a:r>
            <a:r>
              <a:rPr dirty="0" err="1"/>
              <a:t>ابني</a:t>
            </a:r>
            <a:r>
              <a:rPr dirty="0"/>
              <a:t> </a:t>
            </a:r>
            <a:r>
              <a:rPr dirty="0" err="1"/>
              <a:t>سيتخرج</a:t>
            </a:r>
            <a:r>
              <a:rPr dirty="0"/>
              <a:t> </a:t>
            </a:r>
            <a:r>
              <a:rPr dirty="0" err="1"/>
              <a:t>بمرتبة</a:t>
            </a:r>
            <a:r>
              <a:rPr dirty="0"/>
              <a:t> </a:t>
            </a:r>
            <a:r>
              <a:rPr dirty="0" err="1"/>
              <a:t>الشرف</a:t>
            </a:r>
            <a:r>
              <a:rPr dirty="0"/>
              <a:t> من </a:t>
            </a:r>
            <a:r>
              <a:rPr dirty="0" err="1"/>
              <a:t>كلية</a:t>
            </a:r>
            <a:r>
              <a:rPr dirty="0"/>
              <a:t> </a:t>
            </a:r>
            <a:r>
              <a:rPr dirty="0" err="1"/>
              <a:t>إدارة</a:t>
            </a:r>
            <a:r>
              <a:rPr dirty="0"/>
              <a:t> الأعمال </a:t>
            </a:r>
            <a:r>
              <a:rPr dirty="0" err="1"/>
              <a:t>ويذهب</a:t>
            </a:r>
            <a:r>
              <a:rPr dirty="0"/>
              <a:t> </a:t>
            </a:r>
            <a:r>
              <a:rPr dirty="0" err="1"/>
              <a:t>للتسول</a:t>
            </a:r>
            <a:r>
              <a:rPr dirty="0"/>
              <a:t> من أجل </a:t>
            </a:r>
            <a:r>
              <a:rPr dirty="0" err="1"/>
              <a:t>المال</a:t>
            </a:r>
            <a:r>
              <a:rPr dirty="0"/>
              <a:t>!”</a:t>
            </a:r>
          </a:p>
          <a:p>
            <a:pPr algn="r"/>
            <a:r>
              <a:rPr dirty="0" err="1"/>
              <a:t>والداي</a:t>
            </a:r>
            <a:r>
              <a:rPr dirty="0"/>
              <a:t> </a:t>
            </a:r>
            <a:r>
              <a:rPr dirty="0" err="1"/>
              <a:t>ترك</a:t>
            </a:r>
            <a:r>
              <a:rPr dirty="0"/>
              <a:t> </a:t>
            </a:r>
            <a:r>
              <a:rPr dirty="0" err="1"/>
              <a:t>اختيار</a:t>
            </a:r>
            <a:r>
              <a:rPr dirty="0"/>
              <a:t> </a:t>
            </a:r>
            <a:r>
              <a:rPr dirty="0" err="1"/>
              <a:t>المهنة</a:t>
            </a:r>
            <a:r>
              <a:rPr dirty="0"/>
              <a:t> </a:t>
            </a:r>
            <a:r>
              <a:rPr dirty="0" err="1"/>
              <a:t>لي</a:t>
            </a:r>
            <a:r>
              <a:rPr dirty="0"/>
              <a:t> ، </a:t>
            </a:r>
            <a:r>
              <a:rPr dirty="0" err="1"/>
              <a:t>لكن</a:t>
            </a:r>
            <a:r>
              <a:rPr dirty="0"/>
              <a:t> </a:t>
            </a:r>
            <a:r>
              <a:rPr dirty="0" err="1"/>
              <a:t>كنيستي</a:t>
            </a:r>
            <a:r>
              <a:rPr dirty="0"/>
              <a:t> </a:t>
            </a:r>
            <a:r>
              <a:rPr dirty="0" err="1"/>
              <a:t>شعرت</a:t>
            </a:r>
            <a:r>
              <a:rPr dirty="0"/>
              <a:t> </a:t>
            </a:r>
            <a:r>
              <a:rPr dirty="0" err="1"/>
              <a:t>أنه</a:t>
            </a:r>
            <a:r>
              <a:rPr dirty="0"/>
              <a:t> </a:t>
            </a:r>
            <a:r>
              <a:rPr dirty="0" err="1"/>
              <a:t>يجب</a:t>
            </a:r>
            <a:r>
              <a:rPr dirty="0"/>
              <a:t> </a:t>
            </a:r>
            <a:r>
              <a:rPr dirty="0" err="1"/>
              <a:t>أن</a:t>
            </a:r>
            <a:r>
              <a:rPr dirty="0"/>
              <a:t> </a:t>
            </a:r>
            <a:r>
              <a:rPr dirty="0" err="1"/>
              <a:t>أبدأ</a:t>
            </a:r>
            <a:r>
              <a:rPr dirty="0"/>
              <a:t> </a:t>
            </a:r>
            <a:r>
              <a:rPr dirty="0" err="1"/>
              <a:t>العمل</a:t>
            </a:r>
            <a:r>
              <a:rPr dirty="0"/>
              <a:t> - </a:t>
            </a:r>
            <a:r>
              <a:rPr dirty="0" err="1"/>
              <a:t>لذلك</a:t>
            </a:r>
            <a:r>
              <a:rPr dirty="0"/>
              <a:t> </a:t>
            </a:r>
            <a:r>
              <a:rPr dirty="0" err="1"/>
              <a:t>عندما</a:t>
            </a:r>
            <a:r>
              <a:rPr dirty="0"/>
              <a:t> </a:t>
            </a:r>
            <a:r>
              <a:rPr dirty="0" err="1"/>
              <a:t>وصلت</a:t>
            </a:r>
            <a:r>
              <a:rPr dirty="0"/>
              <a:t> إلى </a:t>
            </a:r>
            <a:r>
              <a:rPr dirty="0" err="1"/>
              <a:t>آسيا</a:t>
            </a:r>
            <a:r>
              <a:rPr dirty="0"/>
              <a:t> ، </a:t>
            </a:r>
            <a:r>
              <a:rPr dirty="0" err="1"/>
              <a:t>رفضت</a:t>
            </a:r>
            <a:r>
              <a:rPr dirty="0"/>
              <a:t> </a:t>
            </a:r>
            <a:r>
              <a:rPr dirty="0" err="1"/>
              <a:t>كنيستي</a:t>
            </a:r>
            <a:r>
              <a:rPr dirty="0"/>
              <a:t> </a:t>
            </a:r>
            <a:r>
              <a:rPr dirty="0" err="1"/>
              <a:t>دعمي</a:t>
            </a:r>
            <a:r>
              <a:rPr dirty="0"/>
              <a:t> </a:t>
            </a:r>
            <a:r>
              <a:rPr dirty="0" err="1"/>
              <a:t>وطلبت</a:t>
            </a:r>
            <a:r>
              <a:rPr dirty="0"/>
              <a:t> من </a:t>
            </a:r>
            <a:r>
              <a:rPr dirty="0" err="1"/>
              <a:t>الأعضاء</a:t>
            </a:r>
            <a:r>
              <a:rPr dirty="0"/>
              <a:t> </a:t>
            </a:r>
            <a:r>
              <a:rPr dirty="0" err="1"/>
              <a:t>عدم</a:t>
            </a:r>
            <a:r>
              <a:rPr dirty="0"/>
              <a:t> </a:t>
            </a:r>
            <a:r>
              <a:rPr dirty="0" err="1"/>
              <a:t>القيام</a:t>
            </a:r>
            <a:r>
              <a:rPr dirty="0"/>
              <a:t> </a:t>
            </a:r>
            <a:r>
              <a:rPr dirty="0" err="1"/>
              <a:t>بذلك</a:t>
            </a:r>
            <a:r>
              <a:rPr dirty="0"/>
              <a:t> </a:t>
            </a:r>
            <a:r>
              <a:rPr dirty="0" err="1"/>
              <a:t>أيضًا</a:t>
            </a:r>
            <a:r>
              <a:rPr dirty="0"/>
              <a:t>. </a:t>
            </a:r>
            <a:r>
              <a:rPr dirty="0" err="1"/>
              <a:t>لم</a:t>
            </a:r>
            <a:r>
              <a:rPr dirty="0"/>
              <a:t> </a:t>
            </a:r>
            <a:r>
              <a:rPr dirty="0" err="1"/>
              <a:t>أشعر</a:t>
            </a:r>
            <a:r>
              <a:rPr dirty="0"/>
              <a:t> </a:t>
            </a:r>
            <a:r>
              <a:rPr dirty="0" err="1"/>
              <a:t>قط</a:t>
            </a:r>
            <a:r>
              <a:rPr dirty="0"/>
              <a:t> </a:t>
            </a:r>
            <a:r>
              <a:rPr dirty="0" err="1"/>
              <a:t>بالوحدة</a:t>
            </a:r>
            <a:r>
              <a:rPr dirty="0"/>
              <a:t>. </a:t>
            </a:r>
            <a:r>
              <a:rPr dirty="0" err="1"/>
              <a:t>هل</a:t>
            </a:r>
            <a:r>
              <a:rPr dirty="0"/>
              <a:t> </a:t>
            </a:r>
            <a:r>
              <a:rPr dirty="0" err="1"/>
              <a:t>هذا</a:t>
            </a:r>
            <a:r>
              <a:rPr dirty="0"/>
              <a:t> </a:t>
            </a:r>
            <a:r>
              <a:rPr dirty="0" err="1"/>
              <a:t>ما</a:t>
            </a:r>
            <a:r>
              <a:rPr dirty="0"/>
              <a:t> </a:t>
            </a:r>
            <a:r>
              <a:rPr dirty="0" err="1"/>
              <a:t>يعنيه</a:t>
            </a:r>
            <a:r>
              <a:rPr dirty="0"/>
              <a:t> </a:t>
            </a:r>
            <a:r>
              <a:rPr dirty="0" err="1"/>
              <a:t>أن</a:t>
            </a:r>
            <a:r>
              <a:rPr dirty="0"/>
              <a:t> </a:t>
            </a:r>
            <a:r>
              <a:rPr dirty="0" err="1"/>
              <a:t>تكون</a:t>
            </a:r>
            <a:r>
              <a:rPr dirty="0"/>
              <a:t> </a:t>
            </a:r>
            <a:r>
              <a:rPr dirty="0" err="1"/>
              <a:t>تلميذاً</a:t>
            </a:r>
            <a:r>
              <a:rPr dirty="0"/>
              <a:t> - من </a:t>
            </a:r>
            <a:r>
              <a:rPr dirty="0" err="1"/>
              <a:t>أتباع</a:t>
            </a:r>
            <a:r>
              <a:rPr dirty="0"/>
              <a:t> </a:t>
            </a:r>
            <a:r>
              <a:rPr dirty="0" err="1"/>
              <a:t>يسوع</a:t>
            </a:r>
            <a:r>
              <a:rPr dirty="0"/>
              <a:t>؟</a:t>
            </a:r>
          </a:p>
        </p:txBody>
      </p:sp>
    </p:spTree>
  </p:cSld>
  <p:clrMapOvr>
    <a:masterClrMapping/>
  </p:clrMapOvr>
</p:notes>
</file>

<file path=ppt/notesSlides/notesSlide2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254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algn="r" rtl="1"/>
            <a:r>
              <a:rPr lang="ar-JO" b="0" dirty="0">
                <a:latin typeface="Arial" panose="020B0604020202020204" pitchFamily="34" charset="0"/>
                <a:cs typeface="Arial" panose="020B0604020202020204" pitchFamily="34" charset="0"/>
              </a:rPr>
              <a:t>ربما في وقت ما في المستقبل غير البعيد، سينهض ملايين الناس بسرعة لمقابلة الرب يسوع المسيح.</a:t>
            </a:r>
            <a:endParaRPr lang="en-US" b="0" dirty="0">
              <a:latin typeface="Arial" panose="020B0604020202020204" pitchFamily="34" charset="0"/>
              <a:cs typeface="Arial" panose="020B0604020202020204" pitchFamily="34" charset="0"/>
            </a:endParaRPr>
          </a:p>
          <a:p>
            <a:pPr algn="l" rtl="1"/>
            <a:endParaRPr lang="en-US" b="0" dirty="0">
              <a:latin typeface="Arial" panose="020B0604020202020204" pitchFamily="34" charset="0"/>
              <a:cs typeface="Arial" panose="020B0604020202020204" pitchFamily="34" charset="0"/>
            </a:endParaRPr>
          </a:p>
          <a:p>
            <a:pPr marL="0" marR="0" lvl="0" indent="0" algn="l" defTabSz="457200" rtl="1" eaLnBrk="0" fontAlgn="base" latinLnBrk="0" hangingPunct="0">
              <a:lnSpc>
                <a:spcPct val="100000"/>
              </a:lnSpc>
              <a:spcBef>
                <a:spcPct val="30000"/>
              </a:spcBef>
              <a:spcAft>
                <a:spcPct val="0"/>
              </a:spcAft>
              <a:buClrTx/>
              <a:buSzTx/>
              <a:buFontTx/>
              <a:buNone/>
              <a:tabLst/>
              <a:defRPr/>
            </a:pPr>
            <a:r>
              <a:rPr lang="en-US" b="0" dirty="0">
                <a:latin typeface="Arial" panose="020B0604020202020204" pitchFamily="34" charset="0"/>
                <a:cs typeface="Arial" panose="020B0604020202020204" pitchFamily="34" charset="0"/>
              </a:rPr>
              <a:t>At some point in perhaps the not-too-distant future, millions of people will just quickly rise to meet the Lord Jesus Christ.</a:t>
            </a:r>
          </a:p>
          <a:p>
            <a:pPr algn="l" rtl="1"/>
            <a:endParaRPr lang="ar-JO" b="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277783588"/>
      </p:ext>
    </p:extLst>
  </p:cSld>
  <p:clrMapOvr>
    <a:masterClrMapping/>
  </p:clrMapOvr>
</p:notes>
</file>

<file path=ppt/notesSlides/notesSlide2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255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algn="r" rtl="1"/>
            <a:r>
              <a:rPr lang="ar-JO" sz="1200" b="0" kern="1200" dirty="0">
                <a:solidFill>
                  <a:schemeClr val="tx1"/>
                </a:solidFill>
                <a:effectLst/>
                <a:latin typeface="Arial" panose="020B0604020202020204" pitchFamily="34" charset="0"/>
                <a:ea typeface="ＭＳ Ｐゴシック" pitchFamily="-111" charset="-128"/>
                <a:cs typeface="Arial" panose="020B0604020202020204" pitchFamily="34" charset="0"/>
              </a:rPr>
              <a:t>ما هي الطرق المحددة التي يمكنك أن تكون مستعدًا بها عندما يعود يسوع؟</a:t>
            </a:r>
            <a:endParaRPr lang="en-US" sz="1200" b="0" kern="1200" dirty="0">
              <a:solidFill>
                <a:schemeClr val="tx1"/>
              </a:solidFill>
              <a:effectLst/>
              <a:latin typeface="Arial" panose="020B0604020202020204" pitchFamily="34" charset="0"/>
              <a:ea typeface="ＭＳ Ｐゴシック" pitchFamily="-111" charset="-128"/>
              <a:cs typeface="Arial" panose="020B0604020202020204" pitchFamily="34" charset="0"/>
            </a:endParaRPr>
          </a:p>
          <a:p>
            <a:pPr algn="r" rtl="1"/>
            <a:endParaRPr lang="en-US" sz="1200" b="0" kern="1200" dirty="0">
              <a:solidFill>
                <a:schemeClr val="tx1"/>
              </a:solidFill>
              <a:effectLst/>
              <a:latin typeface="Arial" panose="020B0604020202020204" pitchFamily="34" charset="0"/>
              <a:ea typeface="ＭＳ Ｐゴシック" pitchFamily="-111" charset="-128"/>
              <a:cs typeface="Arial" panose="020B0604020202020204" pitchFamily="34" charset="0"/>
            </a:endParaRPr>
          </a:p>
          <a:p>
            <a:pPr marL="0" marR="0" lvl="0" indent="0" algn="l" defTabSz="457200" rtl="1" eaLnBrk="0" fontAlgn="base" latinLnBrk="0" hangingPunct="0">
              <a:lnSpc>
                <a:spcPct val="100000"/>
              </a:lnSpc>
              <a:spcBef>
                <a:spcPct val="30000"/>
              </a:spcBef>
              <a:spcAft>
                <a:spcPct val="0"/>
              </a:spcAft>
              <a:buClrTx/>
              <a:buSzTx/>
              <a:buFontTx/>
              <a:buNone/>
              <a:tabLst/>
              <a:defRPr/>
            </a:pPr>
            <a:r>
              <a:rPr lang="en-US" sz="1200" kern="1200" dirty="0">
                <a:solidFill>
                  <a:schemeClr val="tx1"/>
                </a:solidFill>
                <a:effectLst/>
                <a:latin typeface="Arial" panose="020B0604020202020204" pitchFamily="34" charset="0"/>
                <a:ea typeface="ＭＳ Ｐゴシック" pitchFamily="-111" charset="-128"/>
                <a:cs typeface="Arial" panose="020B0604020202020204" pitchFamily="34" charset="0"/>
              </a:rPr>
              <a:t>What specific ways can you be ready for Jesus when he comes back?</a:t>
            </a:r>
            <a:r>
              <a:rPr lang="en-SG" dirty="0">
                <a:effectLst/>
                <a:latin typeface="Arial" panose="020B0604020202020204" pitchFamily="34" charset="0"/>
                <a:cs typeface="Arial" panose="020B0604020202020204" pitchFamily="34" charset="0"/>
              </a:rPr>
              <a:t> </a:t>
            </a:r>
            <a:endParaRPr lang="en-US" dirty="0">
              <a:latin typeface="Arial" panose="020B0604020202020204" pitchFamily="34" charset="0"/>
              <a:cs typeface="Arial" panose="020B0604020202020204" pitchFamily="34" charset="0"/>
            </a:endParaRPr>
          </a:p>
          <a:p>
            <a:pPr algn="l" rtl="1"/>
            <a:endParaRPr lang="ar-JO" sz="1200" b="0" kern="1200" dirty="0">
              <a:solidFill>
                <a:schemeClr val="tx1"/>
              </a:solidFill>
              <a:effectLst/>
              <a:latin typeface="Arial" panose="020B0604020202020204" pitchFamily="34" charset="0"/>
              <a:ea typeface="ＭＳ Ｐゴシック" pitchFamily="-111" charset="-128"/>
              <a:cs typeface="Arial" panose="020B0604020202020204" pitchFamily="34" charset="0"/>
            </a:endParaRPr>
          </a:p>
        </p:txBody>
      </p:sp>
    </p:spTree>
    <p:extLst>
      <p:ext uri="{BB962C8B-B14F-4D97-AF65-F5344CB8AC3E}">
        <p14:creationId xmlns:p14="http://schemas.microsoft.com/office/powerpoint/2010/main" val="4204371552"/>
      </p:ext>
    </p:extLst>
  </p:cSld>
  <p:clrMapOvr>
    <a:masterClrMapping/>
  </p:clrMapOvr>
</p:notes>
</file>

<file path=ppt/notesSlides/notesSlide2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256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algn="r" rtl="1"/>
            <a:r>
              <a:rPr lang="ar-JO" sz="1200" b="0" kern="1200" dirty="0">
                <a:solidFill>
                  <a:schemeClr val="tx1"/>
                </a:solidFill>
                <a:effectLst/>
                <a:latin typeface="Arial" panose="020B0604020202020204" pitchFamily="34" charset="0"/>
                <a:ea typeface="ＭＳ Ｐゴシック" pitchFamily="-111" charset="-128"/>
                <a:cs typeface="Arial" panose="020B0604020202020204" pitchFamily="34" charset="0"/>
              </a:rPr>
              <a:t>عش للمسيح كما لو أن المال ليس مصدر قلق كبير.</a:t>
            </a:r>
            <a:endParaRPr lang="en-US" sz="1200" b="0" kern="1200" dirty="0">
              <a:solidFill>
                <a:schemeClr val="tx1"/>
              </a:solidFill>
              <a:effectLst/>
              <a:latin typeface="Arial" panose="020B0604020202020204" pitchFamily="34" charset="0"/>
              <a:ea typeface="ＭＳ Ｐゴシック" pitchFamily="-111" charset="-128"/>
              <a:cs typeface="Arial" panose="020B0604020202020204" pitchFamily="34" charset="0"/>
            </a:endParaRPr>
          </a:p>
          <a:p>
            <a:pPr algn="l" rtl="1"/>
            <a:endParaRPr lang="en-US" sz="1200" b="0" kern="1200" dirty="0">
              <a:solidFill>
                <a:schemeClr val="tx1"/>
              </a:solidFill>
              <a:effectLst/>
              <a:latin typeface="Arial" panose="020B0604020202020204" pitchFamily="34" charset="0"/>
              <a:ea typeface="ＭＳ Ｐゴシック" pitchFamily="-111" charset="-128"/>
              <a:cs typeface="Arial" panose="020B0604020202020204" pitchFamily="34" charset="0"/>
            </a:endParaRPr>
          </a:p>
          <a:p>
            <a:pPr marL="0" marR="0" lvl="0" indent="0" algn="l" defTabSz="457200" rtl="1" eaLnBrk="0" fontAlgn="base" latinLnBrk="0" hangingPunct="0">
              <a:lnSpc>
                <a:spcPct val="100000"/>
              </a:lnSpc>
              <a:spcBef>
                <a:spcPct val="30000"/>
              </a:spcBef>
              <a:spcAft>
                <a:spcPct val="0"/>
              </a:spcAft>
              <a:buClrTx/>
              <a:buSzTx/>
              <a:buFontTx/>
              <a:buNone/>
              <a:tabLst/>
              <a:defRPr/>
            </a:pPr>
            <a:r>
              <a:rPr lang="en-US" sz="1200" kern="1200" dirty="0">
                <a:solidFill>
                  <a:schemeClr val="tx1"/>
                </a:solidFill>
                <a:effectLst/>
                <a:latin typeface="Arial" panose="020B0604020202020204" pitchFamily="34" charset="0"/>
                <a:ea typeface="ＭＳ Ｐゴシック" pitchFamily="-111" charset="-128"/>
                <a:cs typeface="Arial" panose="020B0604020202020204" pitchFamily="34" charset="0"/>
              </a:rPr>
              <a:t>Live for Christ as if money is not a big concern</a:t>
            </a:r>
            <a:r>
              <a:rPr lang="en-SG" sz="1200" kern="1200" dirty="0">
                <a:solidFill>
                  <a:schemeClr val="tx1"/>
                </a:solidFill>
                <a:effectLst/>
                <a:latin typeface="Arial" panose="020B0604020202020204" pitchFamily="34" charset="0"/>
                <a:ea typeface="ＭＳ Ｐゴシック" pitchFamily="-111" charset="-128"/>
                <a:cs typeface="Arial" panose="020B0604020202020204" pitchFamily="34" charset="0"/>
              </a:rPr>
              <a:t>.</a:t>
            </a:r>
            <a:endParaRPr lang="en-US" dirty="0">
              <a:latin typeface="Arial" panose="020B0604020202020204" pitchFamily="34" charset="0"/>
              <a:cs typeface="Arial" panose="020B0604020202020204" pitchFamily="34" charset="0"/>
            </a:endParaRPr>
          </a:p>
          <a:p>
            <a:pPr algn="l" rtl="1"/>
            <a:endParaRPr lang="ar-JO" sz="1200" b="0" kern="1200" dirty="0">
              <a:solidFill>
                <a:schemeClr val="tx1"/>
              </a:solidFill>
              <a:effectLst/>
              <a:latin typeface="Arial" panose="020B0604020202020204" pitchFamily="34" charset="0"/>
              <a:ea typeface="ＭＳ Ｐゴシック" pitchFamily="-111" charset="-128"/>
              <a:cs typeface="Arial" panose="020B0604020202020204" pitchFamily="34" charset="0"/>
            </a:endParaRPr>
          </a:p>
        </p:txBody>
      </p:sp>
    </p:spTree>
    <p:extLst>
      <p:ext uri="{BB962C8B-B14F-4D97-AF65-F5344CB8AC3E}">
        <p14:creationId xmlns:p14="http://schemas.microsoft.com/office/powerpoint/2010/main" val="138963851"/>
      </p:ext>
    </p:extLst>
  </p:cSld>
  <p:clrMapOvr>
    <a:masterClrMapping/>
  </p:clrMapOvr>
</p:notes>
</file>

<file path=ppt/notesSlides/notesSlide2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257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algn="r" rtl="1"/>
            <a:r>
              <a:rPr lang="ar-JO" sz="1200" b="0" kern="1200" dirty="0">
                <a:solidFill>
                  <a:schemeClr val="tx1"/>
                </a:solidFill>
                <a:effectLst/>
                <a:latin typeface="Arial" panose="020B0604020202020204" pitchFamily="34" charset="0"/>
                <a:ea typeface="ＭＳ Ｐゴシック" pitchFamily="-111" charset="-128"/>
                <a:cs typeface="Arial" panose="020B0604020202020204" pitchFamily="34" charset="0"/>
              </a:rPr>
              <a:t>يجب أن تشغل العقيدة والعلاقات الكثير من وقتنا.</a:t>
            </a:r>
          </a:p>
          <a:p>
            <a:pPr algn="r" rtl="1"/>
            <a:r>
              <a:rPr lang="ar-JO" sz="1200" b="0" kern="1200" dirty="0">
                <a:solidFill>
                  <a:schemeClr val="tx1"/>
                </a:solidFill>
                <a:effectLst/>
                <a:latin typeface="Arial" panose="020B0604020202020204" pitchFamily="34" charset="0"/>
                <a:ea typeface="ＭＳ Ｐゴシック" pitchFamily="-111" charset="-128"/>
                <a:cs typeface="Arial" panose="020B0604020202020204" pitchFamily="34" charset="0"/>
              </a:rPr>
              <a:t>على وجه الخصوص، نحن بحاجة إلى لاهوت المجيء الثاني للمسيح.</a:t>
            </a:r>
            <a:endParaRPr lang="en-US" sz="1200" b="0" kern="1200" dirty="0">
              <a:solidFill>
                <a:schemeClr val="tx1"/>
              </a:solidFill>
              <a:effectLst/>
              <a:latin typeface="Arial" panose="020B0604020202020204" pitchFamily="34" charset="0"/>
              <a:ea typeface="ＭＳ Ｐゴシック" pitchFamily="-111" charset="-128"/>
              <a:cs typeface="Arial" panose="020B0604020202020204" pitchFamily="34" charset="0"/>
            </a:endParaRPr>
          </a:p>
          <a:p>
            <a:pPr algn="l" rtl="1"/>
            <a:endParaRPr lang="en-US" b="0" dirty="0">
              <a:latin typeface="Arial" panose="020B0604020202020204" pitchFamily="34" charset="0"/>
              <a:cs typeface="Arial" panose="020B0604020202020204" pitchFamily="34" charset="0"/>
            </a:endParaRPr>
          </a:p>
          <a:p>
            <a:pPr marL="0" marR="0" lvl="0" indent="0" algn="l" defTabSz="457200" rtl="1" eaLnBrk="0" fontAlgn="base" latinLnBrk="0" hangingPunct="0">
              <a:lnSpc>
                <a:spcPct val="100000"/>
              </a:lnSpc>
              <a:spcBef>
                <a:spcPct val="30000"/>
              </a:spcBef>
              <a:spcAft>
                <a:spcPct val="0"/>
              </a:spcAft>
              <a:buClrTx/>
              <a:buSzTx/>
              <a:buFontTx/>
              <a:buNone/>
              <a:tabLst/>
              <a:defRPr/>
            </a:pPr>
            <a:r>
              <a:rPr lang="en-US" sz="1200" kern="1200" dirty="0">
                <a:solidFill>
                  <a:schemeClr val="tx1"/>
                </a:solidFill>
                <a:effectLst/>
                <a:latin typeface="Arial" panose="020B0604020202020204" pitchFamily="34" charset="0"/>
                <a:ea typeface="ＭＳ Ｐゴシック" pitchFamily="-111" charset="-128"/>
                <a:cs typeface="Arial" panose="020B0604020202020204" pitchFamily="34" charset="0"/>
              </a:rPr>
              <a:t>Relationships and doctrine should occupy much of our time</a:t>
            </a:r>
            <a:r>
              <a:rPr lang="en-SG" sz="1200" kern="1200" dirty="0">
                <a:solidFill>
                  <a:schemeClr val="tx1"/>
                </a:solidFill>
                <a:effectLst/>
                <a:latin typeface="Arial" panose="020B0604020202020204" pitchFamily="34" charset="0"/>
                <a:ea typeface="ＭＳ Ｐゴシック" pitchFamily="-111" charset="-128"/>
                <a:cs typeface="Arial" panose="020B0604020202020204" pitchFamily="34" charset="0"/>
              </a:rPr>
              <a:t>. In particular, we need a theology of Christ’s second coming.</a:t>
            </a:r>
            <a:endParaRPr lang="en-US" dirty="0">
              <a:latin typeface="Arial" panose="020B0604020202020204" pitchFamily="34" charset="0"/>
              <a:cs typeface="Arial" panose="020B0604020202020204" pitchFamily="34" charset="0"/>
            </a:endParaRPr>
          </a:p>
          <a:p>
            <a:pPr algn="l" rtl="1"/>
            <a:endParaRPr lang="en-US" b="0"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978086585"/>
      </p:ext>
    </p:extLst>
  </p:cSld>
  <p:clrMapOvr>
    <a:masterClrMapping/>
  </p:clrMapOvr>
</p:notes>
</file>

<file path=ppt/notesSlides/notesSlide2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258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l" defTabSz="457200" rtl="0" eaLnBrk="0" fontAlgn="base" latinLnBrk="0" hangingPunct="0">
              <a:lnSpc>
                <a:spcPct val="100000"/>
              </a:lnSpc>
              <a:spcBef>
                <a:spcPct val="30000"/>
              </a:spcBef>
              <a:spcAft>
                <a:spcPct val="0"/>
              </a:spcAft>
              <a:buClrTx/>
              <a:buSzTx/>
              <a:buFontTx/>
              <a:buNone/>
              <a:tabLst/>
              <a:defRPr/>
            </a:pPr>
            <a:r>
              <a:rPr lang="en-US">
                <a:cs typeface="ＭＳ Ｐゴシック" charset="0"/>
              </a:rPr>
              <a:t>Jesus can come back at any moment, so be ready for him in how you use your finances, invest in your friends, and prioritize learning his Word.</a:t>
            </a:r>
          </a:p>
          <a:p>
            <a:endParaRPr lang="en-US">
              <a:cs typeface="ＭＳ Ｐゴシック" charset="0"/>
            </a:endParaRPr>
          </a:p>
        </p:txBody>
      </p:sp>
    </p:spTree>
    <p:extLst>
      <p:ext uri="{BB962C8B-B14F-4D97-AF65-F5344CB8AC3E}">
        <p14:creationId xmlns:p14="http://schemas.microsoft.com/office/powerpoint/2010/main" val="3730791800"/>
      </p:ext>
    </p:extLst>
  </p:cSld>
  <p:clrMapOvr>
    <a:masterClrMapping/>
  </p:clrMapOvr>
</p:notes>
</file>

<file path=ppt/notesSlides/notesSlide2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259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l" defTabSz="457200" rtl="0" eaLnBrk="0" fontAlgn="base" latinLnBrk="0" hangingPunct="0">
              <a:lnSpc>
                <a:spcPct val="100000"/>
              </a:lnSpc>
              <a:spcBef>
                <a:spcPct val="30000"/>
              </a:spcBef>
              <a:spcAft>
                <a:spcPct val="0"/>
              </a:spcAft>
              <a:buClrTx/>
              <a:buSzTx/>
              <a:buFontTx/>
              <a:buNone/>
              <a:tabLst/>
              <a:defRPr/>
            </a:pPr>
            <a:r>
              <a:rPr lang="en-US" sz="1200" b="1" kern="1200">
                <a:solidFill>
                  <a:schemeClr val="tx1"/>
                </a:solidFill>
                <a:effectLst/>
                <a:latin typeface="+mn-lt"/>
                <a:ea typeface="ＭＳ Ｐゴシック" pitchFamily="-111" charset="-128"/>
                <a:cs typeface="ＭＳ Ｐゴシック" pitchFamily="-111" charset="-128"/>
              </a:rPr>
              <a:t>1Th. 3:11</a:t>
            </a:r>
            <a:r>
              <a:rPr lang="en-US" sz="1200" kern="1200">
                <a:solidFill>
                  <a:schemeClr val="tx1"/>
                </a:solidFill>
                <a:effectLst/>
                <a:latin typeface="+mn-lt"/>
                <a:ea typeface="ＭＳ Ｐゴシック" pitchFamily="-111" charset="-128"/>
                <a:cs typeface="ＭＳ Ｐゴシック" pitchFamily="-111" charset="-128"/>
              </a:rPr>
              <a:t>    May God our Father and our Lord Jesus bring us to you very soon. </a:t>
            </a:r>
            <a:r>
              <a:rPr lang="en-US" sz="1200" b="1" kern="1200" baseline="30000">
                <a:solidFill>
                  <a:schemeClr val="tx1"/>
                </a:solidFill>
                <a:effectLst/>
                <a:latin typeface="+mn-lt"/>
                <a:ea typeface="ＭＳ Ｐゴシック" pitchFamily="-111" charset="-128"/>
                <a:cs typeface="ＭＳ Ｐゴシック" pitchFamily="-111" charset="-128"/>
              </a:rPr>
              <a:t>12</a:t>
            </a:r>
            <a:r>
              <a:rPr lang="en-US" sz="1200" kern="1200">
                <a:solidFill>
                  <a:schemeClr val="tx1"/>
                </a:solidFill>
                <a:effectLst/>
                <a:latin typeface="+mn-lt"/>
                <a:ea typeface="ＭＳ Ｐゴシック" pitchFamily="-111" charset="-128"/>
                <a:cs typeface="ＭＳ Ｐゴシック" pitchFamily="-111" charset="-128"/>
              </a:rPr>
              <a:t> And may the Lord make your love for one another and for all people grow and overflow, just as our love for you overflows. </a:t>
            </a:r>
            <a:r>
              <a:rPr lang="en-US" sz="1200" b="1" kern="1200" baseline="30000">
                <a:solidFill>
                  <a:schemeClr val="tx1"/>
                </a:solidFill>
                <a:effectLst/>
                <a:latin typeface="+mn-lt"/>
                <a:ea typeface="ＭＳ Ｐゴシック" pitchFamily="-111" charset="-128"/>
                <a:cs typeface="ＭＳ Ｐゴシック" pitchFamily="-111" charset="-128"/>
              </a:rPr>
              <a:t>13</a:t>
            </a:r>
            <a:r>
              <a:rPr lang="en-US" sz="1200" kern="1200">
                <a:solidFill>
                  <a:schemeClr val="tx1"/>
                </a:solidFill>
                <a:effectLst/>
                <a:latin typeface="+mn-lt"/>
                <a:ea typeface="ＭＳ Ｐゴシック" pitchFamily="-111" charset="-128"/>
                <a:cs typeface="ＭＳ Ｐゴシック" pitchFamily="-111" charset="-128"/>
              </a:rPr>
              <a:t> May he, as a result, make your hearts strong, blameless, and holy as you stand before God our Father when our Lord Jesus comes again with all his holy people. Amen.</a:t>
            </a:r>
            <a:endParaRPr lang="en-US"/>
          </a:p>
          <a:p>
            <a:endParaRPr lang="en-US"/>
          </a:p>
          <a:p>
            <a:r>
              <a:rPr lang="en-US"/>
              <a:t>2 Cor 5:10 is an appropriate cross-reference:</a:t>
            </a:r>
          </a:p>
          <a:p>
            <a:pPr marL="0" marR="0" lvl="0" indent="0" algn="l" defTabSz="457200" rtl="0" eaLnBrk="0" fontAlgn="base" latinLnBrk="0" hangingPunct="0">
              <a:lnSpc>
                <a:spcPct val="100000"/>
              </a:lnSpc>
              <a:spcBef>
                <a:spcPct val="30000"/>
              </a:spcBef>
              <a:spcAft>
                <a:spcPct val="0"/>
              </a:spcAft>
              <a:buClrTx/>
              <a:buSzTx/>
              <a:buFontTx/>
              <a:buNone/>
              <a:tabLst/>
              <a:defRPr/>
            </a:pPr>
            <a:r>
              <a:rPr lang="en-US" sz="1200" kern="1200">
                <a:solidFill>
                  <a:schemeClr val="tx1"/>
                </a:solidFill>
                <a:effectLst/>
                <a:latin typeface="+mn-lt"/>
                <a:ea typeface="ＭＳ Ｐゴシック" pitchFamily="-111" charset="-128"/>
                <a:cs typeface="ＭＳ Ｐゴシック" pitchFamily="-111" charset="-128"/>
              </a:rPr>
              <a:t>For we must all stand before Christ to be judged. We will each receive whatever we deserve for the good or evil we have done in this earthly body.</a:t>
            </a:r>
          </a:p>
          <a:p>
            <a:endParaRPr lang="en-US"/>
          </a:p>
          <a:p>
            <a:endParaRPr lang="en-US"/>
          </a:p>
        </p:txBody>
      </p:sp>
    </p:spTree>
    <p:extLst>
      <p:ext uri="{BB962C8B-B14F-4D97-AF65-F5344CB8AC3E}">
        <p14:creationId xmlns:p14="http://schemas.microsoft.com/office/powerpoint/2010/main" val="988576022"/>
      </p:ext>
    </p:extLst>
  </p:cSld>
  <p:clrMapOvr>
    <a:masterClrMapping/>
  </p:clrMapOvr>
</p:notes>
</file>

<file path=ppt/notesSlides/notesSlide2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260</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dirty="0">
                <a:latin typeface="Arial" panose="020B0604020202020204" pitchFamily="34" charset="0"/>
                <a:cs typeface="Arial" panose="020B0604020202020204" pitchFamily="34" charset="0"/>
              </a:rPr>
              <a:t>Do you think your home will be broken into tonight? At his return, Jesus will be as expected as much as you expect a thief to rob your house tonight. </a:t>
            </a:r>
          </a:p>
          <a:p>
            <a:endParaRPr lang="en-US" dirty="0">
              <a:latin typeface="Arial" panose="020B0604020202020204" pitchFamily="34" charset="0"/>
              <a:cs typeface="Arial" panose="020B0604020202020204" pitchFamily="34" charset="0"/>
            </a:endParaRPr>
          </a:p>
          <a:p>
            <a:r>
              <a:rPr lang="en-US" dirty="0">
                <a:latin typeface="Arial" panose="020B0604020202020204" pitchFamily="34" charset="0"/>
                <a:cs typeface="Arial" panose="020B0604020202020204" pitchFamily="34" charset="0"/>
              </a:rPr>
              <a:t>Are you prepared for him to arrive at any time? Is there anything you do that would make you ashamed if he came back tonight?</a:t>
            </a:r>
          </a:p>
        </p:txBody>
      </p:sp>
    </p:spTree>
    <p:extLst>
      <p:ext uri="{BB962C8B-B14F-4D97-AF65-F5344CB8AC3E}">
        <p14:creationId xmlns:p14="http://schemas.microsoft.com/office/powerpoint/2010/main" val="2720762584"/>
      </p:ext>
    </p:extLst>
  </p:cSld>
  <p:clrMapOvr>
    <a:masterClrMapping/>
  </p:clrMapOvr>
</p:notes>
</file>

<file path=ppt/notesSlides/notesSlide2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969" name="Rectangle 7"/>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B94B996B-7C6B-2246-B7D2-80DE9D613EFF}" type="slidenum">
              <a:rPr kumimoji="0" lang="en-US" sz="1200" b="1" i="0"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262</a:t>
            </a:fld>
            <a:endParaRPr kumimoji="0" lang="en-US" sz="1200" b="1" i="0"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83970" name="Rectangle 2"/>
          <p:cNvSpPr>
            <a:spLocks noGrp="1" noRot="1" noChangeAspect="1" noChangeArrowheads="1" noTextEdit="1"/>
          </p:cNvSpPr>
          <p:nvPr>
            <p:ph type="sldImg"/>
          </p:nvPr>
        </p:nvSpPr>
        <p:spPr>
          <a:ln/>
        </p:spPr>
      </p:sp>
      <p:sp>
        <p:nvSpPr>
          <p:cNvPr id="83971" name="Rectangle 3"/>
          <p:cNvSpPr>
            <a:spLocks noGrp="1" noChangeArrowheads="1"/>
          </p:cNvSpPr>
          <p:nvPr>
            <p:ph type="body" idx="1"/>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latin typeface="Times New Roman" charset="0"/>
                <a:ea typeface="ＭＳ Ｐゴシック" charset="0"/>
                <a:cs typeface="ＭＳ Ｐゴシック" charset="0"/>
              </a:rPr>
              <a:t>Paul had encouraged the Thessalonian church in their suffering by giving them the hope of Christ's return. But within a year, Paul received word that they had misunderstood him. </a:t>
            </a:r>
          </a:p>
          <a:p>
            <a:endParaRPr lang="en-US" b="1" dirty="0">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937882211"/>
      </p:ext>
    </p:extLst>
  </p:cSld>
  <p:clrMapOvr>
    <a:masterClrMapping/>
  </p:clrMapOvr>
</p:notes>
</file>

<file path=ppt/notesSlides/notesSlide2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263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t>The Thessalonians misunderstood Paul's teaching about a Pre-Tribulational Rapture to the extent that they thought that they were already in the 7-year Tribulation of Daniel 9:27.</a:t>
            </a:r>
          </a:p>
          <a:p>
            <a:endParaRPr lang="en-US"/>
          </a:p>
        </p:txBody>
      </p:sp>
    </p:spTree>
    <p:extLst>
      <p:ext uri="{BB962C8B-B14F-4D97-AF65-F5344CB8AC3E}">
        <p14:creationId xmlns:p14="http://schemas.microsoft.com/office/powerpoint/2010/main" val="837313432"/>
      </p:ext>
    </p:extLst>
  </p:cSld>
  <p:clrMapOvr>
    <a:masterClrMapping/>
  </p:clrMapOvr>
</p:notes>
</file>

<file path=ppt/notesSlides/notesSlide2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t>So, Paul wrote them a second time probably only a few months later to correct their thinking about the Tribulation. </a:t>
            </a:r>
          </a:p>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4AC12E6-DC19-F44F-9B59-D271A5E18C6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264</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206288147"/>
      </p:ext>
    </p:extLst>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21" name="Shape 4521"/>
          <p:cNvSpPr>
            <a:spLocks noGrp="1" noRot="1" noChangeAspect="1"/>
          </p:cNvSpPr>
          <p:nvPr>
            <p:ph type="sldImg"/>
          </p:nvPr>
        </p:nvSpPr>
        <p:spPr>
          <a:prstGeom prst="rect">
            <a:avLst/>
          </a:prstGeom>
        </p:spPr>
        <p:txBody>
          <a:bodyPr/>
          <a:lstStyle/>
          <a:p>
            <a:endParaRPr/>
          </a:p>
        </p:txBody>
      </p:sp>
      <p:sp>
        <p:nvSpPr>
          <p:cNvPr id="4522" name="Shape 4522"/>
          <p:cNvSpPr>
            <a:spLocks noGrp="1"/>
          </p:cNvSpPr>
          <p:nvPr>
            <p:ph type="body" sz="quarter" idx="1"/>
          </p:nvPr>
        </p:nvSpPr>
        <p:spPr>
          <a:prstGeom prst="rect">
            <a:avLst/>
          </a:prstGeom>
        </p:spPr>
        <p:txBody>
          <a:bodyPr/>
          <a:lstStyle/>
          <a:p>
            <a:r>
              <a:rPr err="1"/>
              <a:t>سوف</a:t>
            </a:r>
            <a:r>
              <a:t> </a:t>
            </a:r>
            <a:r>
              <a:rPr err="1"/>
              <a:t>نختبر</a:t>
            </a:r>
            <a:r>
              <a:t> </a:t>
            </a:r>
            <a:r>
              <a:rPr err="1"/>
              <a:t>الإنتصار</a:t>
            </a:r>
            <a:r>
              <a:t> على </a:t>
            </a:r>
            <a:r>
              <a:rPr err="1"/>
              <a:t>الموت</a:t>
            </a:r>
            <a:r>
              <a:t> </a:t>
            </a:r>
            <a:r>
              <a:rPr err="1"/>
              <a:t>كما</a:t>
            </a:r>
            <a:r>
              <a:t> </a:t>
            </a:r>
            <a:r>
              <a:rPr err="1"/>
              <a:t>قام</a:t>
            </a:r>
            <a:r>
              <a:t> المسيح من بين </a:t>
            </a:r>
            <a:r>
              <a:rPr err="1"/>
              <a:t>الأموات</a:t>
            </a:r>
            <a:r>
              <a:t> ، </a:t>
            </a:r>
            <a:r>
              <a:rPr err="1"/>
              <a:t>كمسيح</a:t>
            </a:r>
            <a:r>
              <a:t>  </a:t>
            </a:r>
            <a:r>
              <a:rPr err="1"/>
              <a:t>و</a:t>
            </a:r>
            <a:r>
              <a:t>  الله  ( مرقس ١٦) </a:t>
            </a:r>
          </a:p>
        </p:txBody>
      </p:sp>
    </p:spTree>
  </p:cSld>
  <p:clrMapOvr>
    <a:masterClrMapping/>
  </p:clrMapOvr>
</p:notes>
</file>

<file path=ppt/notesSlides/notesSlide2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265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t>The "day of the Lord" refers to the time period when God's wrath will be unleashed on the earth. It is also called the Tribulation period. Someone apparently told the Thessalonians that their suffering for Christ meant they were in the 7-year period, so Paul explained that the Tribulation could not begin until (1) there was a worldwide rebellion (apostasy) within the Church, and (2) a global leader who was a law unto himself would be identified. A few verses later, in verse 6, he said that the Holy Spirit's restraining influence on the earth (likely through believers) would also need to be removed (presumably in the Rapture). </a:t>
            </a:r>
          </a:p>
          <a:p>
            <a:endParaRPr lang="en-US"/>
          </a:p>
        </p:txBody>
      </p:sp>
    </p:spTree>
    <p:extLst>
      <p:ext uri="{BB962C8B-B14F-4D97-AF65-F5344CB8AC3E}">
        <p14:creationId xmlns:p14="http://schemas.microsoft.com/office/powerpoint/2010/main" val="1793199673"/>
      </p:ext>
    </p:extLst>
  </p:cSld>
  <p:clrMapOvr>
    <a:masterClrMapping/>
  </p:clrMapOvr>
</p:notes>
</file>

<file path=ppt/notesSlides/notesSlide2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9265"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241E8A65-50F7-8D41-80A1-97BD0E778B13}" type="slidenum">
              <a:rPr kumimoji="0" lang="en-US" sz="1200" b="1" i="0"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266</a:t>
            </a:fld>
            <a:endParaRPr kumimoji="0" lang="en-US" sz="1200" b="1" i="0"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139266" name="Rectangle 2"/>
          <p:cNvSpPr>
            <a:spLocks noGrp="1" noRot="1" noChangeAspect="1" noChangeArrowheads="1" noTextEdit="1"/>
          </p:cNvSpPr>
          <p:nvPr>
            <p:ph type="sldImg"/>
          </p:nvPr>
        </p:nvSpPr>
        <p:spPr>
          <a:ln/>
        </p:spPr>
      </p:sp>
      <p:sp>
        <p:nvSpPr>
          <p:cNvPr id="139267" name="Rectangle 3"/>
          <p:cNvSpPr>
            <a:spLocks noGrp="1" noChangeArrowheads="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latin typeface="Times New Roman" charset="0"/>
                <a:ea typeface="ＭＳ Ｐゴシック" charset="0"/>
                <a:cs typeface="ＭＳ Ｐゴシック" charset="0"/>
              </a:rPr>
              <a:t>What was the effect of the church's suffering? Thinking they were doomed to further persecution discouraged some and made others lazy. Therefore, Paul noted how his true teaching would give the discouraged perseverance and the lazy industry.</a:t>
            </a:r>
          </a:p>
          <a:p>
            <a:pPr eaLnBrk="1" hangingPunct="1"/>
            <a:endParaRPr lang="en-US" b="1" dirty="0">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332969768"/>
      </p:ext>
    </p:extLst>
  </p:cSld>
  <p:clrMapOvr>
    <a:masterClrMapping/>
  </p:clrMapOvr>
</p:notes>
</file>

<file path=ppt/notesSlides/notesSlide2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Paul clearly shares about Satan's alternate kingdom through a world ruler to come:</a:t>
            </a:r>
          </a:p>
          <a:p>
            <a:endParaRPr lang="en-US"/>
          </a:p>
          <a:p>
            <a:r>
              <a:rPr lang="en-US" sz="1200" b="1" kern="1200">
                <a:solidFill>
                  <a:schemeClr val="tx1"/>
                </a:solidFill>
                <a:effectLst/>
                <a:latin typeface="+mn-lt"/>
                <a:ea typeface="+mn-ea"/>
                <a:cs typeface="+mn-cs"/>
              </a:rPr>
              <a:t>2Th. 2:3</a:t>
            </a:r>
            <a:r>
              <a:rPr lang="en-US" sz="1200" kern="1200">
                <a:solidFill>
                  <a:schemeClr val="tx1"/>
                </a:solidFill>
                <a:effectLst/>
                <a:latin typeface="+mn-lt"/>
                <a:ea typeface="+mn-ea"/>
                <a:cs typeface="+mn-cs"/>
              </a:rPr>
              <a:t> Don’t be fooled by what they say. For that day will not come until there is a great rebellion against God and the man of lawlessness is revealed—the one who brings destruction. </a:t>
            </a:r>
            <a:r>
              <a:rPr lang="en-US" sz="1200" b="1" kern="1200" baseline="30000">
                <a:solidFill>
                  <a:schemeClr val="tx1"/>
                </a:solidFill>
                <a:effectLst/>
                <a:latin typeface="+mn-lt"/>
                <a:ea typeface="+mn-ea"/>
                <a:cs typeface="+mn-cs"/>
              </a:rPr>
              <a:t>4</a:t>
            </a:r>
            <a:r>
              <a:rPr lang="en-US" sz="1200" kern="1200">
                <a:solidFill>
                  <a:schemeClr val="tx1"/>
                </a:solidFill>
                <a:effectLst/>
                <a:latin typeface="+mn-lt"/>
                <a:ea typeface="+mn-ea"/>
                <a:cs typeface="+mn-cs"/>
              </a:rPr>
              <a:t> He will exalt himself and defy everything that people call god and every object of worship. He will even sit in the temple of God, claiming that he himself is God.</a:t>
            </a:r>
            <a:br>
              <a:rPr lang="en-US" sz="1200" kern="1200">
                <a:solidFill>
                  <a:schemeClr val="tx1"/>
                </a:solidFill>
                <a:effectLst/>
                <a:latin typeface="+mn-lt"/>
                <a:ea typeface="+mn-ea"/>
                <a:cs typeface="+mn-cs"/>
              </a:rPr>
            </a:br>
            <a:endParaRPr lang="en-US" sz="1200" kern="1200">
              <a:solidFill>
                <a:schemeClr val="tx1"/>
              </a:solidFill>
              <a:effectLst/>
              <a:latin typeface="+mn-lt"/>
              <a:ea typeface="+mn-ea"/>
              <a:cs typeface="+mn-cs"/>
            </a:endParaRPr>
          </a:p>
          <a:p>
            <a:r>
              <a:rPr lang="en-US" sz="1200" b="1" kern="1200">
                <a:solidFill>
                  <a:schemeClr val="tx1"/>
                </a:solidFill>
                <a:effectLst/>
                <a:latin typeface="+mn-lt"/>
                <a:ea typeface="+mn-ea"/>
                <a:cs typeface="+mn-cs"/>
              </a:rPr>
              <a:t>2Th. 2:5</a:t>
            </a:r>
            <a:r>
              <a:rPr lang="en-US" sz="1200" kern="1200">
                <a:solidFill>
                  <a:schemeClr val="tx1"/>
                </a:solidFill>
                <a:effectLst/>
                <a:latin typeface="+mn-lt"/>
                <a:ea typeface="+mn-ea"/>
                <a:cs typeface="+mn-cs"/>
              </a:rPr>
              <a:t>    Don’t you remember that I told you about all this when I was with you? </a:t>
            </a:r>
            <a:r>
              <a:rPr lang="en-US" sz="1200" b="1" kern="1200" baseline="30000">
                <a:solidFill>
                  <a:schemeClr val="tx1"/>
                </a:solidFill>
                <a:effectLst/>
                <a:latin typeface="+mn-lt"/>
                <a:ea typeface="+mn-ea"/>
                <a:cs typeface="+mn-cs"/>
              </a:rPr>
              <a:t>6</a:t>
            </a:r>
            <a:r>
              <a:rPr lang="en-US" sz="1200" kern="1200">
                <a:solidFill>
                  <a:schemeClr val="tx1"/>
                </a:solidFill>
                <a:effectLst/>
                <a:latin typeface="+mn-lt"/>
                <a:ea typeface="+mn-ea"/>
                <a:cs typeface="+mn-cs"/>
              </a:rPr>
              <a:t> And you know what is holding him back, for he can be revealed only when his time comes. </a:t>
            </a:r>
            <a:r>
              <a:rPr lang="en-US" sz="1200" b="1" kern="1200" baseline="30000">
                <a:solidFill>
                  <a:schemeClr val="tx1"/>
                </a:solidFill>
                <a:effectLst/>
                <a:latin typeface="+mn-lt"/>
                <a:ea typeface="+mn-ea"/>
                <a:cs typeface="+mn-cs"/>
              </a:rPr>
              <a:t>7</a:t>
            </a:r>
            <a:r>
              <a:rPr lang="en-US" sz="1200" kern="1200">
                <a:solidFill>
                  <a:schemeClr val="tx1"/>
                </a:solidFill>
                <a:effectLst/>
                <a:latin typeface="+mn-lt"/>
                <a:ea typeface="+mn-ea"/>
                <a:cs typeface="+mn-cs"/>
              </a:rPr>
              <a:t> For this lawlessness is already at work secretly, and it will remain secret until the one who is holding it back steps out of the way. </a:t>
            </a:r>
          </a:p>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4AC12E6-DC19-F44F-9B59-D271A5E18C6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267</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250908949"/>
      </p:ext>
    </p:extLst>
  </p:cSld>
  <p:clrMapOvr>
    <a:masterClrMapping/>
  </p:clrMapOvr>
</p:notes>
</file>

<file path=ppt/notesSlides/notesSlide2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t>Covenants are based on promises, so God promises a new covenant of blessing once his enemies are vanquished at the beginning of the day of the Lord.</a:t>
            </a:r>
          </a:p>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4AC12E6-DC19-F44F-9B59-D271A5E18C6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268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466209011"/>
      </p:ext>
    </p:extLst>
  </p:cSld>
  <p:clrMapOvr>
    <a:masterClrMapping/>
  </p:clrMapOvr>
</p:notes>
</file>

<file path=ppt/notesSlides/notesSlide2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t>The Tribulation means judgment for the godless, but salvation for those who trust in Jesus.</a:t>
            </a:r>
          </a:p>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4AC12E6-DC19-F44F-9B59-D271A5E18C6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269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743465614"/>
      </p:ext>
    </p:extLst>
  </p:cSld>
  <p:clrMapOvr>
    <a:masterClrMapping/>
  </p:clrMapOvr>
</p:notes>
</file>

<file path=ppt/notesSlides/notesSlide2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t>Jesus Christ could not judge the world unless he has the authority to do so. But since he is King of Kings and Lord of Lords, rendering judgment is one of his key roles.</a:t>
            </a:r>
          </a:p>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B4AC12E6-DC19-F44F-9B59-D271A5E18C6C}"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270</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3028635931"/>
      </p:ext>
    </p:extLst>
  </p:cSld>
  <p:clrMapOvr>
    <a:masterClrMapping/>
  </p:clrMapOvr>
</p:notes>
</file>

<file path=ppt/notesSlides/notesSlide2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5169"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01031888-DFC6-5742-8CC6-9ADF45B0FFDB}" type="slidenum">
              <a:rPr kumimoji="0" lang="en-US" sz="12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271</a:t>
            </a:fld>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135170" name="Rectangle 2"/>
          <p:cNvSpPr>
            <a:spLocks noGrp="1" noRot="1" noChangeAspect="1" noChangeArrowheads="1" noTextEdit="1"/>
          </p:cNvSpPr>
          <p:nvPr>
            <p:ph type="sldImg"/>
          </p:nvPr>
        </p:nvSpPr>
        <p:spPr>
          <a:ln/>
        </p:spPr>
      </p:sp>
      <p:sp>
        <p:nvSpPr>
          <p:cNvPr id="135171" name="Rectangle 3"/>
          <p:cNvSpPr>
            <a:spLocks noGrp="1" noChangeArrowheads="1"/>
          </p:cNvSpPr>
          <p:nvPr>
            <p:ph type="body" idx="1"/>
          </p:nvPr>
        </p:nvSpPr>
        <p:spPr>
          <a:xfrm>
            <a:off x="914400" y="4343400"/>
            <a:ext cx="5029200" cy="274638"/>
          </a:xfrm>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pPr eaLnBrk="1" hangingPunct="1"/>
            <a:r>
              <a:rPr lang="en-US" dirty="0">
                <a:latin typeface="Times New Roman" charset="0"/>
                <a:ea typeface="ＭＳ Ｐゴシック" charset="0"/>
                <a:cs typeface="ＭＳ Ｐゴシック" charset="0"/>
              </a:rPr>
              <a:t>The threefold outline explains how God affirmed the church through Paul. The focus of the letter is the central chapter, where he corrects their understanding by reaffirming a pre-trib rapture, as he did in 1 Thess 1:10; 4:13-18.</a:t>
            </a:r>
          </a:p>
          <a:p>
            <a:pPr eaLnBrk="1" hangingPunct="1"/>
            <a:r>
              <a:rPr lang="en-US" dirty="0">
                <a:latin typeface="Times New Roman" charset="0"/>
                <a:ea typeface="ＭＳ Ｐゴシック" charset="0"/>
                <a:cs typeface="ＭＳ Ｐゴシック" charset="0"/>
              </a:rPr>
              <a:t>________</a:t>
            </a:r>
          </a:p>
          <a:p>
            <a:pPr eaLnBrk="1" hangingPunct="1"/>
            <a:r>
              <a:rPr lang="en-US" dirty="0">
                <a:latin typeface="Times New Roman" charset="0"/>
                <a:ea typeface="ＭＳ Ｐゴシック" charset="0"/>
                <a:cs typeface="ＭＳ Ｐゴシック" charset="0"/>
              </a:rPr>
              <a:t>NS-14-2 Thess-10, 142</a:t>
            </a:r>
          </a:p>
        </p:txBody>
      </p:sp>
    </p:spTree>
    <p:extLst>
      <p:ext uri="{BB962C8B-B14F-4D97-AF65-F5344CB8AC3E}">
        <p14:creationId xmlns:p14="http://schemas.microsoft.com/office/powerpoint/2010/main" val="548337323"/>
      </p:ext>
    </p:extLst>
  </p:cSld>
  <p:clrMapOvr>
    <a:masterClrMapping/>
  </p:clrMapOvr>
</p:notes>
</file>

<file path=ppt/notesSlides/notesSlide2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595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589C3AC8-D5EC-6F4D-9061-9EE9BEAB13E3}" type="slidenum">
              <a:rPr kumimoji="0" lang="en-US" sz="1200" b="1" i="0"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272</a:t>
            </a:fld>
            <a:endParaRPr kumimoji="0" lang="en-US" sz="1200" b="1" i="0"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125954" name="Rectangle 2"/>
          <p:cNvSpPr>
            <a:spLocks noGrp="1" noRot="1" noChangeAspect="1" noChangeArrowheads="1" noTextEdit="1"/>
          </p:cNvSpPr>
          <p:nvPr>
            <p:ph type="sldImg"/>
          </p:nvPr>
        </p:nvSpPr>
        <p:spPr>
          <a:ln/>
        </p:spPr>
      </p:sp>
      <p:sp>
        <p:nvSpPr>
          <p:cNvPr id="125955" name="Rectangle 3"/>
          <p:cNvSpPr>
            <a:spLocks noGrp="1" noChangeArrowheads="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latin typeface="Times New Roman" charset="0"/>
                <a:ea typeface="ＭＳ Ｐゴシック" charset="0"/>
                <a:cs typeface="ＭＳ Ｐゴシック" charset="0"/>
              </a:rPr>
              <a:t>The short word "day" conveniently sums up the book's central theme: the period when God will bring retribution on a world in rebellion against him.</a:t>
            </a:r>
          </a:p>
          <a:p>
            <a:pPr eaLnBrk="1" hangingPunct="1"/>
            <a:endParaRPr lang="en-US" b="1" dirty="0">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837347198"/>
      </p:ext>
    </p:extLst>
  </p:cSld>
  <p:clrMapOvr>
    <a:masterClrMapping/>
  </p:clrMapOvr>
</p:notes>
</file>

<file path=ppt/notesSlides/notesSlide2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273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cs typeface="ＭＳ Ｐゴシック" charset="0"/>
              </a:rPr>
              <a:t>The flip side of judgment on God's enemies is his affirmation of his friends. Paul taught both in this short letter. </a:t>
            </a:r>
            <a:r>
              <a:rPr lang="en-US" dirty="0">
                <a:cs typeface="ＭＳ Ｐゴシック" charset="0"/>
              </a:rPr>
              <a:t>Affirmation means encouragement to be firm in our faith.</a:t>
            </a:r>
          </a:p>
          <a:p>
            <a:endParaRPr lang="en-US">
              <a:cs typeface="ＭＳ Ｐゴシック" charset="0"/>
            </a:endParaRPr>
          </a:p>
          <a:p>
            <a:r>
              <a:rPr lang="en-US">
                <a:cs typeface="ＭＳ Ｐゴシック" charset="0"/>
              </a:rPr>
              <a:t>————————</a:t>
            </a:r>
          </a:p>
          <a:p>
            <a:r>
              <a:rPr lang="en-US">
                <a:cs typeface="ＭＳ Ｐゴシック" charset="0"/>
              </a:rPr>
              <a:t>NS-14-2Thess-12, 35</a:t>
            </a:r>
          </a:p>
        </p:txBody>
      </p:sp>
    </p:spTree>
    <p:extLst>
      <p:ext uri="{BB962C8B-B14F-4D97-AF65-F5344CB8AC3E}">
        <p14:creationId xmlns:p14="http://schemas.microsoft.com/office/powerpoint/2010/main" val="2138238139"/>
      </p:ext>
    </p:extLst>
  </p:cSld>
  <p:clrMapOvr>
    <a:masterClrMapping/>
  </p:clrMapOvr>
</p:notes>
</file>

<file path=ppt/notesSlides/notesSlide2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274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dirty="0">
                <a:cs typeface="ＭＳ Ｐゴシック" charset="0"/>
              </a:rPr>
              <a:t>Does self-affirmation really work?</a:t>
            </a:r>
          </a:p>
          <a:p>
            <a:pPr marL="0" marR="0" lvl="0" indent="0" algn="l" defTabSz="457200" rtl="0" eaLnBrk="1" fontAlgn="auto" latinLnBrk="0" hangingPunct="1">
              <a:lnSpc>
                <a:spcPct val="100000"/>
              </a:lnSpc>
              <a:spcBef>
                <a:spcPts val="0"/>
              </a:spcBef>
              <a:spcAft>
                <a:spcPts val="0"/>
              </a:spcAft>
              <a:buClrTx/>
              <a:buSzTx/>
              <a:buFontTx/>
              <a:buNone/>
              <a:tabLst/>
              <a:defRPr/>
            </a:pPr>
            <a:r>
              <a:rPr lang="en-US" dirty="0">
                <a:cs typeface="ＭＳ Ｐゴシック" charset="0"/>
              </a:rPr>
              <a:t>Is our view of ourselves the best standard to assess our worth?</a:t>
            </a:r>
          </a:p>
          <a:p>
            <a:endParaRPr lang="en-US">
              <a:cs typeface="ＭＳ Ｐゴシック" charset="0"/>
            </a:endParaRPr>
          </a:p>
        </p:txBody>
      </p:sp>
    </p:spTree>
    <p:extLst>
      <p:ext uri="{BB962C8B-B14F-4D97-AF65-F5344CB8AC3E}">
        <p14:creationId xmlns:p14="http://schemas.microsoft.com/office/powerpoint/2010/main" val="3958978971"/>
      </p:ext>
    </p:extLst>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0DEC73D6-EC1E-AB4E-BF15-CCF499986AF2}" type="slidenum">
              <a:rPr kumimoji="0" lang="en-US" sz="1200" b="1"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42</a:t>
            </a:fld>
            <a:endParaRPr kumimoji="0" lang="en-US" sz="1200" b="1"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264194" name="Rectangle 2"/>
          <p:cNvSpPr>
            <a:spLocks noGrp="1" noRot="1" noChangeAspect="1" noChangeArrowheads="1"/>
          </p:cNvSpPr>
          <p:nvPr>
            <p:ph type="sldImg"/>
          </p:nvPr>
        </p:nvSpPr>
        <p:spPr>
          <a:solidFill>
            <a:srgbClr val="FFFFFF"/>
          </a:solidFill>
          <a:ln/>
        </p:spPr>
      </p:sp>
      <p:sp>
        <p:nvSpPr>
          <p:cNvPr id="264195" name="Rectangle 3"/>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eaLnBrk="1" hangingPunct="1"/>
            <a:endParaRPr lang="en-US">
              <a:ea typeface="ＭＳ Ｐゴシック" charset="0"/>
              <a:cs typeface="ＭＳ Ｐゴシック" charset="0"/>
            </a:endParaRPr>
          </a:p>
        </p:txBody>
      </p:sp>
    </p:spTree>
    <p:extLst>
      <p:ext uri="{BB962C8B-B14F-4D97-AF65-F5344CB8AC3E}">
        <p14:creationId xmlns:p14="http://schemas.microsoft.com/office/powerpoint/2010/main" val="1186153895"/>
      </p:ext>
    </p:extLst>
  </p:cSld>
  <p:clrMapOvr>
    <a:masterClrMapping/>
  </p:clrMapOvr>
</p:notes>
</file>

<file path=ppt/notesSlides/notesSlide2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275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cs typeface="ＭＳ Ｐゴシック" charset="0"/>
              </a:rPr>
              <a:t>We should trust God's view of us more than others' views or our own self-perception. What does he say about us that we can hold onto during difficulty?</a:t>
            </a:r>
          </a:p>
          <a:p>
            <a:endParaRPr lang="en-US">
              <a:cs typeface="ＭＳ Ｐゴシック" charset="0"/>
            </a:endParaRPr>
          </a:p>
        </p:txBody>
      </p:sp>
    </p:spTree>
    <p:extLst>
      <p:ext uri="{BB962C8B-B14F-4D97-AF65-F5344CB8AC3E}">
        <p14:creationId xmlns:p14="http://schemas.microsoft.com/office/powerpoint/2010/main" val="899169931"/>
      </p:ext>
    </p:extLst>
  </p:cSld>
  <p:clrMapOvr>
    <a:masterClrMapping/>
  </p:clrMapOvr>
</p:notes>
</file>

<file path=ppt/notesSlides/notesSlide2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5"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D9019220-4E07-3C4E-BFE3-EE0190D80488}"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276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90466" name="Rectangle 1026"/>
          <p:cNvSpPr>
            <a:spLocks noGrp="1" noRot="1" noChangeAspect="1" noChangeArrowheads="1"/>
          </p:cNvSpPr>
          <p:nvPr>
            <p:ph type="sldImg"/>
          </p:nvPr>
        </p:nvSpPr>
        <p:spPr>
          <a:solidFill>
            <a:srgbClr val="FFFFFF"/>
          </a:solidFill>
          <a:ln/>
        </p:spPr>
      </p:sp>
      <p:sp>
        <p:nvSpPr>
          <p:cNvPr id="190467" name="Rectangle 1027"/>
          <p:cNvSpPr>
            <a:spLocks noGrp="1" noChangeArrowheads="1"/>
          </p:cNvSpPr>
          <p:nvPr>
            <p:ph type="body" idx="1"/>
          </p:nvPr>
        </p:nvSpPr>
        <p:spPr>
          <a:solidFill>
            <a:srgbClr val="FFFFFF"/>
          </a:solidFill>
          <a:ln>
            <a:solidFill>
              <a:srgbClr val="000000"/>
            </a:solidFill>
          </a:ln>
        </p:spPr>
        <p:txBody>
          <a:bodyPr/>
          <a:lstStyle/>
          <a:p>
            <a:pPr lvl="0"/>
            <a:r>
              <a:rPr lang="en-US" sz="1200" kern="1200" dirty="0">
                <a:solidFill>
                  <a:schemeClr val="tx1"/>
                </a:solidFill>
                <a:effectLst/>
                <a:latin typeface="+mn-lt"/>
                <a:ea typeface="+mn-ea"/>
                <a:cs typeface="+mn-cs"/>
              </a:rPr>
              <a:t>Restated: He is not incomplete or piecemeal in his ministry to us. </a:t>
            </a:r>
          </a:p>
          <a:p>
            <a:pPr lvl="0"/>
            <a:r>
              <a:rPr lang="en-US" sz="1200" kern="1200" dirty="0">
                <a:solidFill>
                  <a:schemeClr val="tx1"/>
                </a:solidFill>
                <a:effectLst/>
                <a:latin typeface="+mn-lt"/>
                <a:ea typeface="+mn-ea"/>
                <a:cs typeface="+mn-cs"/>
              </a:rPr>
              <a:t>• He touches the heart (emotionally), </a:t>
            </a:r>
          </a:p>
          <a:p>
            <a:pPr lvl="0"/>
            <a:r>
              <a:rPr lang="en-US" sz="1200" kern="1200" dirty="0">
                <a:solidFill>
                  <a:schemeClr val="tx1"/>
                </a:solidFill>
                <a:effectLst/>
                <a:latin typeface="+mn-lt"/>
                <a:ea typeface="+mn-ea"/>
                <a:cs typeface="+mn-cs"/>
              </a:rPr>
              <a:t>• the head/mind (theologically), </a:t>
            </a:r>
          </a:p>
          <a:p>
            <a:pPr lvl="0"/>
            <a:r>
              <a:rPr lang="en-US" sz="1200" kern="1200" dirty="0">
                <a:solidFill>
                  <a:schemeClr val="tx1"/>
                </a:solidFill>
                <a:effectLst/>
                <a:latin typeface="+mn-lt"/>
                <a:ea typeface="+mn-ea"/>
                <a:cs typeface="+mn-cs"/>
              </a:rPr>
              <a:t>• and the hands (practically).</a:t>
            </a:r>
            <a:r>
              <a:rPr lang="en-SG" dirty="0">
                <a:effectLst/>
              </a:rPr>
              <a:t> </a:t>
            </a:r>
          </a:p>
          <a:p>
            <a:pPr lvl="0"/>
            <a:endParaRPr lang="en-SG" dirty="0">
              <a:effectLst/>
              <a:cs typeface="ＭＳ Ｐゴシック" charset="0"/>
            </a:endParaRPr>
          </a:p>
          <a:p>
            <a:pPr lvl="0"/>
            <a:r>
              <a:rPr lang="en-SG" dirty="0">
                <a:effectLst/>
                <a:cs typeface="ＭＳ Ｐゴシック" charset="0"/>
              </a:rPr>
              <a:t>The Lord restores the whole person (MI restated).</a:t>
            </a:r>
            <a:endParaRPr lang="en-US" dirty="0">
              <a:cs typeface="ＭＳ Ｐゴシック" charset="0"/>
            </a:endParaRPr>
          </a:p>
        </p:txBody>
      </p:sp>
    </p:spTree>
    <p:extLst>
      <p:ext uri="{BB962C8B-B14F-4D97-AF65-F5344CB8AC3E}">
        <p14:creationId xmlns:p14="http://schemas.microsoft.com/office/powerpoint/2010/main" val="3524771348"/>
      </p:ext>
    </p:extLst>
  </p:cSld>
  <p:clrMapOvr>
    <a:masterClrMapping/>
  </p:clrMapOvr>
</p:notes>
</file>

<file path=ppt/notesSlides/notesSlide2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277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sz="1200" kern="1200" dirty="0">
                <a:solidFill>
                  <a:schemeClr val="tx1"/>
                </a:solidFill>
                <a:effectLst/>
                <a:latin typeface="+mn-lt"/>
                <a:ea typeface="+mn-ea"/>
                <a:cs typeface="+mn-cs"/>
              </a:rPr>
              <a:t>The Lord helps us avoid losing heart, so we will grow.</a:t>
            </a:r>
          </a:p>
          <a:p>
            <a:r>
              <a:rPr lang="en-US" sz="1200" kern="1200" dirty="0">
                <a:solidFill>
                  <a:schemeClr val="tx1"/>
                </a:solidFill>
                <a:effectLst/>
                <a:latin typeface="+mn-lt"/>
                <a:ea typeface="+mn-ea"/>
                <a:cs typeface="+mn-cs"/>
              </a:rPr>
              <a:t>• He affirms us in the HEART.</a:t>
            </a:r>
            <a:endParaRPr lang="en-US" dirty="0"/>
          </a:p>
        </p:txBody>
      </p:sp>
    </p:spTree>
    <p:extLst>
      <p:ext uri="{BB962C8B-B14F-4D97-AF65-F5344CB8AC3E}">
        <p14:creationId xmlns:p14="http://schemas.microsoft.com/office/powerpoint/2010/main" val="180809820"/>
      </p:ext>
    </p:extLst>
  </p:cSld>
  <p:clrMapOvr>
    <a:masterClrMapping/>
  </p:clrMapOvr>
</p:notes>
</file>

<file path=ppt/notesSlides/notesSlide2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278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sz="1200" kern="1200" dirty="0">
                <a:solidFill>
                  <a:schemeClr val="tx1"/>
                </a:solidFill>
                <a:effectLst/>
                <a:latin typeface="+mn-lt"/>
                <a:ea typeface="+mn-ea"/>
                <a:cs typeface="+mn-cs"/>
              </a:rPr>
              <a:t>Doctrine matters! The Lord corrects our misconceptions to give us a firm footing.</a:t>
            </a:r>
            <a:r>
              <a:rPr lang="en-SG" dirty="0">
                <a:effectLst/>
              </a:rPr>
              <a:t> </a:t>
            </a:r>
          </a:p>
          <a:p>
            <a:r>
              <a:rPr lang="en-SG" dirty="0">
                <a:effectLst/>
              </a:rPr>
              <a:t>He affirms us in the HEAD.</a:t>
            </a:r>
            <a:endParaRPr lang="en-US" dirty="0"/>
          </a:p>
        </p:txBody>
      </p:sp>
    </p:spTree>
    <p:extLst>
      <p:ext uri="{BB962C8B-B14F-4D97-AF65-F5344CB8AC3E}">
        <p14:creationId xmlns:p14="http://schemas.microsoft.com/office/powerpoint/2010/main" val="1139627035"/>
      </p:ext>
    </p:extLst>
  </p:cSld>
  <p:clrMapOvr>
    <a:masterClrMapping/>
  </p:clrMapOvr>
</p:notes>
</file>

<file path=ppt/notesSlides/notesSlide2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279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sz="1200" kern="1200" dirty="0">
                <a:solidFill>
                  <a:schemeClr val="tx1"/>
                </a:solidFill>
                <a:effectLst/>
                <a:latin typeface="+mn-lt"/>
                <a:ea typeface="+mn-ea"/>
                <a:cs typeface="+mn-cs"/>
              </a:rPr>
              <a:t>The Lord helps us gain self-control so we will be reliable.</a:t>
            </a:r>
            <a:r>
              <a:rPr lang="en-SG" dirty="0">
                <a:effectLst/>
              </a:rPr>
              <a:t> </a:t>
            </a:r>
          </a:p>
          <a:p>
            <a:r>
              <a:rPr lang="en-SG" dirty="0">
                <a:effectLst/>
              </a:rPr>
              <a:t>• God affirms our HANDS. Rather than living an undisciplined life, we must show discipline to learn certain skills, such as playing an instrument.</a:t>
            </a:r>
          </a:p>
          <a:p>
            <a:r>
              <a:rPr lang="en-SG" dirty="0">
                <a:effectLst/>
              </a:rPr>
              <a:t>• So we need that same type of discipline to know His Word, and this happens by being a vital part of his church.</a:t>
            </a:r>
          </a:p>
        </p:txBody>
      </p:sp>
    </p:spTree>
    <p:extLst>
      <p:ext uri="{BB962C8B-B14F-4D97-AF65-F5344CB8AC3E}">
        <p14:creationId xmlns:p14="http://schemas.microsoft.com/office/powerpoint/2010/main" val="2675381696"/>
      </p:ext>
    </p:extLst>
  </p:cSld>
  <p:clrMapOvr>
    <a:masterClrMapping/>
  </p:clrMapOvr>
</p:notes>
</file>

<file path=ppt/notesSlides/notesSlide2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280</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a:t>The three monkeys depict three ways to try to evade responsibility to affirm others:</a:t>
            </a:r>
          </a:p>
          <a:p>
            <a:r>
              <a:rPr lang="en-US"/>
              <a:t>—Hear no evil: We may not listen to others to avoid hearing the wrong thing, but then we also won't help them.</a:t>
            </a:r>
          </a:p>
          <a:p>
            <a:r>
              <a:rPr lang="en-US"/>
              <a:t>—See no evil: We won't see people's problems if we close our eyes to them, but then we won't see how to help them.</a:t>
            </a:r>
          </a:p>
          <a:p>
            <a:r>
              <a:rPr lang="en-US"/>
              <a:t>—Speak no evil: We shouldn't speak evil to others, but saying nothing at all may not be best, either.</a:t>
            </a:r>
          </a:p>
          <a:p>
            <a:endParaRPr lang="en-US"/>
          </a:p>
        </p:txBody>
      </p:sp>
    </p:spTree>
    <p:extLst>
      <p:ext uri="{BB962C8B-B14F-4D97-AF65-F5344CB8AC3E}">
        <p14:creationId xmlns:p14="http://schemas.microsoft.com/office/powerpoint/2010/main" val="1134487413"/>
      </p:ext>
    </p:extLst>
  </p:cSld>
  <p:clrMapOvr>
    <a:masterClrMapping/>
  </p:clrMapOvr>
</p:notes>
</file>

<file path=ppt/notesSlides/notesSlide2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7873" name="Rectangle 7"/>
          <p:cNvSpPr txBox="1">
            <a:spLocks noGrp="1" noChangeArrowheads="1"/>
          </p:cNvSpPr>
          <p:nvPr/>
        </p:nvSpPr>
        <p:spPr bwMode="auto">
          <a:xfrm>
            <a:off x="3890963" y="8707438"/>
            <a:ext cx="2992437" cy="4508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89950" tIns="44975" rIns="89950" bIns="44975" anchor="b"/>
          <a:lstStyle>
            <a:lvl1pPr defTabSz="900113" eaLnBrk="0" hangingPunct="0">
              <a:defRPr sz="2400">
                <a:solidFill>
                  <a:schemeClr val="tx1"/>
                </a:solidFill>
                <a:latin typeface="Times New Roman" charset="0"/>
                <a:ea typeface="ＭＳ Ｐゴシック" charset="0"/>
                <a:cs typeface="ＭＳ Ｐゴシック" charset="0"/>
              </a:defRPr>
            </a:lvl1pPr>
            <a:lvl2pPr marL="742950" indent="-285750" defTabSz="900113" eaLnBrk="0" hangingPunct="0">
              <a:defRPr sz="2400">
                <a:solidFill>
                  <a:schemeClr val="tx1"/>
                </a:solidFill>
                <a:latin typeface="Times New Roman" charset="0"/>
                <a:ea typeface="ＭＳ Ｐゴシック" charset="0"/>
              </a:defRPr>
            </a:lvl2pPr>
            <a:lvl3pPr marL="1143000" indent="-228600" defTabSz="900113" eaLnBrk="0" hangingPunct="0">
              <a:defRPr sz="2400">
                <a:solidFill>
                  <a:schemeClr val="tx1"/>
                </a:solidFill>
                <a:latin typeface="Times New Roman" charset="0"/>
                <a:ea typeface="ＭＳ Ｐゴシック" charset="0"/>
              </a:defRPr>
            </a:lvl3pPr>
            <a:lvl4pPr marL="1600200" indent="-228600" defTabSz="900113" eaLnBrk="0" hangingPunct="0">
              <a:defRPr sz="2400">
                <a:solidFill>
                  <a:schemeClr val="tx1"/>
                </a:solidFill>
                <a:latin typeface="Times New Roman" charset="0"/>
                <a:ea typeface="ＭＳ Ｐゴシック" charset="0"/>
              </a:defRPr>
            </a:lvl4pPr>
            <a:lvl5pPr marL="2057400" indent="-228600" defTabSz="900113" eaLnBrk="0" hangingPunct="0">
              <a:defRPr sz="2400">
                <a:solidFill>
                  <a:schemeClr val="tx1"/>
                </a:solidFill>
                <a:latin typeface="Times New Roman" charset="0"/>
                <a:ea typeface="ＭＳ Ｐゴシック" charset="0"/>
              </a:defRPr>
            </a:lvl5pPr>
            <a:lvl6pPr marL="2514600" indent="-228600" defTabSz="900113"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defTabSz="900113"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defTabSz="900113"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defTabSz="900113"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00113" rtl="0" eaLnBrk="0" fontAlgn="base" latinLnBrk="0" hangingPunct="0">
              <a:lnSpc>
                <a:spcPct val="100000"/>
              </a:lnSpc>
              <a:spcBef>
                <a:spcPct val="0"/>
              </a:spcBef>
              <a:spcAft>
                <a:spcPct val="0"/>
              </a:spcAft>
              <a:buClrTx/>
              <a:buSzTx/>
              <a:buFontTx/>
              <a:buNone/>
              <a:tabLst/>
              <a:defRPr/>
            </a:pPr>
            <a:fld id="{D375DD82-C46C-B346-81FC-EA62990DE319}"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00113" rtl="0" eaLnBrk="0" fontAlgn="base" latinLnBrk="0" hangingPunct="0">
                <a:lnSpc>
                  <a:spcPct val="100000"/>
                </a:lnSpc>
                <a:spcBef>
                  <a:spcPct val="0"/>
                </a:spcBef>
                <a:spcAft>
                  <a:spcPct val="0"/>
                </a:spcAft>
                <a:buClrTx/>
                <a:buSzTx/>
                <a:buFontTx/>
                <a:buNone/>
                <a:tabLst/>
                <a:defRPr/>
              </a:pPr>
              <a:t>281</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
        <p:nvSpPr>
          <p:cNvPr id="207874" name="Rectangle 2"/>
          <p:cNvSpPr>
            <a:spLocks noGrp="1" noRot="1" noChangeAspect="1" noChangeArrowheads="1"/>
          </p:cNvSpPr>
          <p:nvPr>
            <p:ph type="sldImg"/>
          </p:nvPr>
        </p:nvSpPr>
        <p:spPr>
          <a:solidFill>
            <a:srgbClr val="FFFFFF"/>
          </a:solidFill>
          <a:ln/>
        </p:spPr>
      </p:sp>
      <p:sp>
        <p:nvSpPr>
          <p:cNvPr id="207875" name="Rectangle 3"/>
          <p:cNvSpPr>
            <a:spLocks noGrp="1" noChangeArrowheads="1"/>
          </p:cNvSpPr>
          <p:nvPr>
            <p:ph type="body" idx="1"/>
          </p:nvPr>
        </p:nvSpPr>
        <p:spPr>
          <a:xfrm>
            <a:off x="685800" y="4343400"/>
            <a:ext cx="5486400" cy="4114800"/>
          </a:xfrm>
          <a:solidFill>
            <a:srgbClr val="FFFFFF"/>
          </a:solidFill>
          <a:ln>
            <a:solidFill>
              <a:srgbClr val="000000"/>
            </a:solidFill>
          </a:ln>
          <a:extLst>
            <a:ext uri="{FAA26D3D-D897-4be2-8F04-BA451C77F1D7}">
              <ma14:placeholderFlag xmlns:ma14="http://schemas.microsoft.com/office/mac/drawingml/2011/main" xmlns="" val="1"/>
            </a:ext>
          </a:extLst>
        </p:spPr>
        <p:txBody>
          <a:bodyPr lIns="91434" tIns="45716" rIns="91434" bIns="45716"/>
          <a:lstStyle/>
          <a:p>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3745932304"/>
      </p:ext>
    </p:extLst>
  </p:cSld>
  <p:clrMapOvr>
    <a:masterClrMapping/>
  </p:clrMapOvr>
</p:notes>
</file>

<file path=ppt/notesSlides/notesSlide2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1" i="0" u="none" strike="noStrike" kern="1200" cap="none" spc="0" normalizeH="0" baseline="0" noProof="0">
                <a:ln>
                  <a:noFill/>
                </a:ln>
                <a:solidFill>
                  <a:srgbClr val="FFFFFF"/>
                </a:solidFill>
                <a:effectLst>
                  <a:outerShdw blurRad="38100" dist="38100" dir="2700000" algn="tl">
                    <a:srgbClr val="DDDDDD"/>
                  </a:outerShdw>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282</a:t>
            </a:fld>
            <a:endParaRPr kumimoji="0" lang="en-GB" sz="1200" b="1" i="0" u="none" strike="noStrike" kern="1200" cap="none" spc="0" normalizeH="0" baseline="0" noProof="0">
              <a:ln>
                <a:noFill/>
              </a:ln>
              <a:solidFill>
                <a:srgbClr val="FFFFFF"/>
              </a:solidFill>
              <a:effectLst>
                <a:outerShdw blurRad="38100" dist="38100" dir="2700000" algn="tl">
                  <a:srgbClr val="DDDDDD"/>
                </a:outerShdw>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algn="r" rtl="1" eaLnBrk="0" fontAlgn="base" hangingPunct="0">
              <a:spcBef>
                <a:spcPct val="30000"/>
              </a:spcBef>
              <a:spcAft>
                <a:spcPct val="0"/>
              </a:spcAft>
            </a:pPr>
            <a:r>
              <a:rPr lang="en-US"/>
              <a:t>The two words above indicate the way I wrote 1 Timothy prior to 19 July 2022</a:t>
            </a:r>
          </a:p>
        </p:txBody>
      </p:sp>
    </p:spTree>
    <p:extLst>
      <p:ext uri="{BB962C8B-B14F-4D97-AF65-F5344CB8AC3E}">
        <p14:creationId xmlns:p14="http://schemas.microsoft.com/office/powerpoint/2010/main" val="2091758137"/>
      </p:ext>
    </p:extLst>
  </p:cSld>
  <p:clrMapOvr>
    <a:masterClrMapping/>
  </p:clrMapOvr>
</p:notes>
</file>

<file path=ppt/notesSlides/notesSlide2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1" i="0" u="none" strike="noStrike" kern="1200" cap="none" spc="0" normalizeH="0" baseline="0" noProof="0">
                <a:ln>
                  <a:noFill/>
                </a:ln>
                <a:solidFill>
                  <a:srgbClr val="FFFFFF"/>
                </a:solidFill>
                <a:effectLst>
                  <a:outerShdw blurRad="38100" dist="38100" dir="2700000" algn="tl">
                    <a:srgbClr val="DDDDDD"/>
                  </a:outerShdw>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283</a:t>
            </a:fld>
            <a:endParaRPr kumimoji="0" lang="en-GB" sz="1200" b="1" i="0" u="none" strike="noStrike" kern="1200" cap="none" spc="0" normalizeH="0" baseline="0" noProof="0">
              <a:ln>
                <a:noFill/>
              </a:ln>
              <a:solidFill>
                <a:srgbClr val="FFFFFF"/>
              </a:solidFill>
              <a:effectLst>
                <a:outerShdw blurRad="38100" dist="38100" dir="2700000" algn="tl">
                  <a:srgbClr val="DDDDDD"/>
                </a:outerShdw>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p>
        </p:txBody>
      </p:sp>
    </p:spTree>
  </p:cSld>
  <p:clrMapOvr>
    <a:masterClrMapping/>
  </p:clrMapOvr>
</p:notes>
</file>

<file path=ppt/notesSlides/notesSlide2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1" i="0" u="none" strike="noStrike" kern="1200" cap="none" spc="0" normalizeH="0" baseline="0" noProof="0">
                <a:ln>
                  <a:noFill/>
                </a:ln>
                <a:solidFill>
                  <a:srgbClr val="FFFFFF"/>
                </a:solidFill>
                <a:effectLst>
                  <a:outerShdw blurRad="38100" dist="38100" dir="2700000" algn="tl">
                    <a:srgbClr val="DDDDDD"/>
                  </a:outerShdw>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285</a:t>
            </a:fld>
            <a:endParaRPr kumimoji="0" lang="en-GB" sz="1200" b="1" i="0" u="none" strike="noStrike" kern="1200" cap="none" spc="0" normalizeH="0" baseline="0" noProof="0">
              <a:ln>
                <a:noFill/>
              </a:ln>
              <a:solidFill>
                <a:srgbClr val="FFFFFF"/>
              </a:solidFill>
              <a:effectLst>
                <a:outerShdw blurRad="38100" dist="38100" dir="2700000" algn="tl">
                  <a:srgbClr val="DDDDDD"/>
                </a:outerShdw>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p>
        </p:txBody>
      </p:sp>
    </p:spTree>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p>
        </p:txBody>
      </p:sp>
    </p:spTree>
    <p:extLst>
      <p:ext uri="{BB962C8B-B14F-4D97-AF65-F5344CB8AC3E}">
        <p14:creationId xmlns:p14="http://schemas.microsoft.com/office/powerpoint/2010/main" val="2248434896"/>
      </p:ext>
    </p:extLst>
  </p:cSld>
  <p:clrMapOvr>
    <a:masterClrMapping/>
  </p:clrMapOvr>
</p:notes>
</file>

<file path=ppt/notesSlides/notesSlide2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9F12BBEC-CB9D-634C-9BB8-B08CD875DA0C}" type="slidenum">
              <a:rPr kumimoji="0" lang="en-US" sz="1200" b="1" i="0" u="none" strike="noStrike" kern="1200" cap="none" spc="0" normalizeH="0" baseline="0" noProof="0" smtClean="0">
                <a:ln>
                  <a:noFill/>
                </a:ln>
                <a:solidFill>
                  <a:srgbClr val="808080"/>
                </a:solidFill>
                <a:effectLst>
                  <a:outerShdw blurRad="38100" dist="38100" dir="2700000" algn="tl">
                    <a:srgbClr val="DDDDDD"/>
                  </a:outerShdw>
                </a:effectLst>
                <a:uLnTx/>
                <a:uFillTx/>
                <a:latin typeface="Engravers MT"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287</a:t>
            </a:fld>
            <a:endParaRPr kumimoji="0" lang="en-US" sz="1200" b="1" i="0" u="none" strike="noStrike" kern="1200" cap="none" spc="0" normalizeH="0" baseline="0" noProof="0">
              <a:ln>
                <a:noFill/>
              </a:ln>
              <a:solidFill>
                <a:srgbClr val="808080"/>
              </a:solidFill>
              <a:effectLst>
                <a:outerShdw blurRad="38100" dist="38100" dir="2700000" algn="tl">
                  <a:srgbClr val="DDDDDD"/>
                </a:outerShdw>
              </a:effectLst>
              <a:uLnTx/>
              <a:uFillTx/>
              <a:latin typeface="Engravers MT" charset="0"/>
              <a:ea typeface="ＭＳ Ｐゴシック" charset="0"/>
            </a:endParaRPr>
          </a:p>
        </p:txBody>
      </p:sp>
    </p:spTree>
    <p:extLst>
      <p:ext uri="{BB962C8B-B14F-4D97-AF65-F5344CB8AC3E}">
        <p14:creationId xmlns:p14="http://schemas.microsoft.com/office/powerpoint/2010/main" val="3257313552"/>
      </p:ext>
    </p:extLst>
  </p:cSld>
  <p:clrMapOvr>
    <a:masterClrMapping/>
  </p:clrMapOvr>
</p:notes>
</file>

<file path=ppt/notesSlides/notesSlide2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GB"/>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9F12BBEC-CB9D-634C-9BB8-B08CD875DA0C}" type="slidenum">
              <a:rPr kumimoji="0" lang="en-US" sz="1200" b="1" i="0" u="none" strike="noStrike" kern="1200" cap="none" spc="0" normalizeH="0" baseline="0" noProof="0" smtClean="0">
                <a:ln>
                  <a:noFill/>
                </a:ln>
                <a:solidFill>
                  <a:srgbClr val="808080"/>
                </a:solidFill>
                <a:effectLst>
                  <a:outerShdw blurRad="38100" dist="38100" dir="2700000" algn="tl">
                    <a:srgbClr val="DDDDDD"/>
                  </a:outerShdw>
                </a:effectLst>
                <a:uLnTx/>
                <a:uFillTx/>
                <a:latin typeface="Engravers MT"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290</a:t>
            </a:fld>
            <a:endParaRPr kumimoji="0" lang="en-US" sz="1200" b="1" i="0" u="none" strike="noStrike" kern="1200" cap="none" spc="0" normalizeH="0" baseline="0" noProof="0">
              <a:ln>
                <a:noFill/>
              </a:ln>
              <a:solidFill>
                <a:srgbClr val="808080"/>
              </a:solidFill>
              <a:effectLst>
                <a:outerShdw blurRad="38100" dist="38100" dir="2700000" algn="tl">
                  <a:srgbClr val="DDDDDD"/>
                </a:outerShdw>
              </a:effectLst>
              <a:uLnTx/>
              <a:uFillTx/>
              <a:latin typeface="Engravers MT" charset="0"/>
              <a:ea typeface="ＭＳ Ｐゴシック" charset="0"/>
            </a:endParaRPr>
          </a:p>
        </p:txBody>
      </p:sp>
    </p:spTree>
    <p:extLst>
      <p:ext uri="{BB962C8B-B14F-4D97-AF65-F5344CB8AC3E}">
        <p14:creationId xmlns:p14="http://schemas.microsoft.com/office/powerpoint/2010/main" val="2268492698"/>
      </p:ext>
    </p:extLst>
  </p:cSld>
  <p:clrMapOvr>
    <a:masterClrMapping/>
  </p:clrMapOvr>
</p:notes>
</file>

<file path=ppt/notesSlides/notesSlide2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r" rtl="1" eaLnBrk="0" fontAlgn="base" hangingPunct="0">
              <a:spcBef>
                <a:spcPct val="30000"/>
              </a:spcBef>
              <a:spcAft>
                <a:spcPct val="0"/>
              </a:spcAft>
            </a:pPr>
            <a:endParaRPr lang="x-none"/>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9F12BBEC-CB9D-634C-9BB8-B08CD875DA0C}" type="slidenum">
              <a:rPr kumimoji="0" lang="en-US" sz="1200" b="1" i="0" u="none" strike="noStrike" kern="1200" cap="none" spc="0" normalizeH="0" baseline="0" noProof="0" smtClean="0">
                <a:ln>
                  <a:noFill/>
                </a:ln>
                <a:solidFill>
                  <a:srgbClr val="808080"/>
                </a:solidFill>
                <a:effectLst>
                  <a:outerShdw blurRad="38100" dist="38100" dir="2700000" algn="tl">
                    <a:srgbClr val="DDDDDD"/>
                  </a:outerShdw>
                </a:effectLst>
                <a:uLnTx/>
                <a:uFillTx/>
                <a:latin typeface="Engravers MT"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292</a:t>
            </a:fld>
            <a:endParaRPr kumimoji="0" lang="en-US" sz="1200" b="1" i="0" u="none" strike="noStrike" kern="1200" cap="none" spc="0" normalizeH="0" baseline="0" noProof="0">
              <a:ln>
                <a:noFill/>
              </a:ln>
              <a:solidFill>
                <a:srgbClr val="808080"/>
              </a:solidFill>
              <a:effectLst>
                <a:outerShdw blurRad="38100" dist="38100" dir="2700000" algn="tl">
                  <a:srgbClr val="DDDDDD"/>
                </a:outerShdw>
              </a:effectLst>
              <a:uLnTx/>
              <a:uFillTx/>
              <a:latin typeface="Engravers MT" charset="0"/>
              <a:ea typeface="ＭＳ Ｐゴシック" charset="0"/>
            </a:endParaRPr>
          </a:p>
        </p:txBody>
      </p:sp>
    </p:spTree>
    <p:extLst>
      <p:ext uri="{BB962C8B-B14F-4D97-AF65-F5344CB8AC3E}">
        <p14:creationId xmlns:p14="http://schemas.microsoft.com/office/powerpoint/2010/main" val="3894899130"/>
      </p:ext>
    </p:extLst>
  </p:cSld>
  <p:clrMapOvr>
    <a:masterClrMapping/>
  </p:clrMapOvr>
</p:notes>
</file>

<file path=ppt/notesSlides/notesSlide2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293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cs typeface="ＭＳ Ｐゴシック" charset="0"/>
            </a:endParaRPr>
          </a:p>
        </p:txBody>
      </p:sp>
    </p:spTree>
    <p:extLst>
      <p:ext uri="{BB962C8B-B14F-4D97-AF65-F5344CB8AC3E}">
        <p14:creationId xmlns:p14="http://schemas.microsoft.com/office/powerpoint/2010/main" val="2558674431"/>
      </p:ext>
    </p:extLst>
  </p:cSld>
  <p:clrMapOvr>
    <a:masterClrMapping/>
  </p:clrMapOvr>
</p:notes>
</file>

<file path=ppt/notesSlides/notesSlide2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294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cs typeface="ＭＳ Ｐゴシック" charset="0"/>
            </a:endParaRPr>
          </a:p>
        </p:txBody>
      </p:sp>
    </p:spTree>
    <p:extLst>
      <p:ext uri="{BB962C8B-B14F-4D97-AF65-F5344CB8AC3E}">
        <p14:creationId xmlns:p14="http://schemas.microsoft.com/office/powerpoint/2010/main" val="984325546"/>
      </p:ext>
    </p:extLst>
  </p:cSld>
  <p:clrMapOvr>
    <a:masterClrMapping/>
  </p:clrMapOvr>
</p:notes>
</file>

<file path=ppt/notesSlides/notesSlide2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295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kumimoji="1" lang="ar-JO" sz="1200" b="1" kern="1200" dirty="0">
                <a:solidFill>
                  <a:schemeClr val="tx1"/>
                </a:solidFill>
                <a:effectLst/>
                <a:latin typeface="Arial" panose="020B0604020202020204" pitchFamily="34" charset="0"/>
                <a:ea typeface="ＭＳ Ｐゴシック" charset="-128"/>
                <a:cs typeface="Arial" panose="020B0604020202020204" pitchFamily="34" charset="0"/>
              </a:rPr>
              <a:t>تجنب التطرف في الكثير من القواعد وعدد قليل جدا من القواعد. 
</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131022602"/>
      </p:ext>
    </p:extLst>
  </p:cSld>
  <p:clrMapOvr>
    <a:masterClrMapping/>
  </p:clrMapOvr>
</p:notes>
</file>

<file path=ppt/notesSlides/notesSlide2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296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kumimoji="1" lang="ar-JO" sz="1200" b="1" kern="1200" dirty="0">
                <a:solidFill>
                  <a:schemeClr val="tx1"/>
                </a:solidFill>
                <a:effectLst/>
                <a:latin typeface="Arial" panose="020B0604020202020204" pitchFamily="34" charset="0"/>
                <a:ea typeface="ＭＳ Ｐゴシック" charset="-128"/>
                <a:cs typeface="Arial" panose="020B0604020202020204" pitchFamily="34" charset="0"/>
              </a:rPr>
              <a:t>يجب  ترتيب او تنظيم خدمات العبادة في الكنيسة بشكل رئيسي من خلال عدم السماح لأي شخص بالقيادة. 
</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483577588"/>
      </p:ext>
    </p:extLst>
  </p:cSld>
  <p:clrMapOvr>
    <a:masterClrMapping/>
  </p:clrMapOvr>
</p:notes>
</file>

<file path=ppt/notesSlides/notesSlide2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297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kumimoji="1" lang="ar-JO" sz="1200" b="1" kern="1200" dirty="0">
                <a:solidFill>
                  <a:schemeClr val="tx1"/>
                </a:solidFill>
                <a:effectLst/>
                <a:latin typeface="Arial" panose="020B0604020202020204" pitchFamily="34" charset="0"/>
                <a:ea typeface="ＭＳ Ｐゴシック" charset="-128"/>
                <a:cs typeface="Arial" panose="020B0604020202020204" pitchFamily="34" charset="0"/>
              </a:rPr>
              <a:t>تؤثر معتقداتك على كل شيء عنك - سرا وعلانية. فراقبها! 
</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861528081"/>
      </p:ext>
    </p:extLst>
  </p:cSld>
  <p:clrMapOvr>
    <a:masterClrMapping/>
  </p:clrMapOvr>
</p:notes>
</file>

<file path=ppt/notesSlides/notesSlide2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C287EAD0-E5BF-214B-A921-D0A237D8D092}"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298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01378" name="Rectangle 1026"/>
          <p:cNvSpPr>
            <a:spLocks noGrp="1" noRot="1" noChangeAspect="1" noChangeArrowheads="1"/>
          </p:cNvSpPr>
          <p:nvPr>
            <p:ph type="sldImg"/>
          </p:nvPr>
        </p:nvSpPr>
        <p:spPr>
          <a:solidFill>
            <a:srgbClr val="FFFFFF"/>
          </a:solidFill>
          <a:ln/>
        </p:spPr>
      </p:sp>
      <p:sp>
        <p:nvSpPr>
          <p:cNvPr id="101379" name="Rectangle 1027"/>
          <p:cNvSpPr>
            <a:spLocks noGrp="1" noChangeArrowheads="1"/>
          </p:cNvSpPr>
          <p:nvPr>
            <p:ph type="body" idx="1"/>
          </p:nvPr>
        </p:nvSpPr>
        <p:spPr>
          <a:solidFill>
            <a:srgbClr val="FFFFFF"/>
          </a:solidFill>
          <a:ln>
            <a:solidFill>
              <a:srgbClr val="000000"/>
            </a:solidFill>
          </a:ln>
        </p:spPr>
        <p:txBody>
          <a:bodyPr/>
          <a:lstStyle/>
          <a:p>
            <a:pPr algn="r"/>
            <a:r>
              <a:rPr kumimoji="1" lang="ar-JO" sz="1200" b="1" kern="1200" dirty="0">
                <a:solidFill>
                  <a:schemeClr val="tx1"/>
                </a:solidFill>
                <a:effectLst/>
                <a:latin typeface="Arial" panose="020B0604020202020204" pitchFamily="34" charset="0"/>
                <a:ea typeface="ＭＳ Ｐゴシック" charset="-128"/>
                <a:cs typeface="Arial" panose="020B0604020202020204" pitchFamily="34" charset="0"/>
              </a:rPr>
              <a:t>يجب ألا تكون المجموعات الفرعية المختلفة لكنيستنا عرضة لهجوم العدو</a:t>
            </a:r>
            <a:r>
              <a:rPr kumimoji="1" lang="en-US" sz="1200" b="1" kern="1200" dirty="0">
                <a:solidFill>
                  <a:schemeClr val="tx1"/>
                </a:solidFill>
                <a:effectLst/>
                <a:latin typeface="Arial" panose="020B0604020202020204" pitchFamily="34" charset="0"/>
                <a:ea typeface="ＭＳ Ｐゴシック" charset="-128"/>
                <a:cs typeface="Arial" panose="020B0604020202020204" pitchFamily="34" charset="0"/>
              </a:rPr>
              <a:t>.</a:t>
            </a:r>
            <a:r>
              <a:rPr lang="en-SG" b="1" dirty="0">
                <a:effectLst/>
                <a:latin typeface="Arial" panose="020B0604020202020204" pitchFamily="34" charset="0"/>
                <a:cs typeface="Arial" panose="020B0604020202020204" pitchFamily="34" charset="0"/>
              </a:rPr>
              <a:t> </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56159893"/>
      </p:ext>
    </p:extLst>
  </p:cSld>
  <p:clrMapOvr>
    <a:masterClrMapping/>
  </p:clrMapOvr>
</p:notes>
</file>

<file path=ppt/notesSlides/notesSlide2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299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kumimoji="1" lang="ar-JO" sz="1200" b="1" kern="1200" dirty="0">
                <a:solidFill>
                  <a:schemeClr val="tx1"/>
                </a:solidFill>
                <a:effectLst/>
                <a:latin typeface="Arial" panose="020B0604020202020204" pitchFamily="34" charset="0"/>
                <a:ea typeface="ＭＳ Ｐゴシック" charset="-128"/>
                <a:cs typeface="Arial" panose="020B0604020202020204" pitchFamily="34" charset="0"/>
              </a:rPr>
              <a:t>قاوم المادية التي تستبدل التقوى بالردة.
</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719644613"/>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ar-JO" b="1" dirty="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64817AE6-2AD1-6342-9A47-5FCA98C94FA0}"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44</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2997851987"/>
      </p:ext>
    </p:extLst>
  </p:cSld>
  <p:clrMapOvr>
    <a:masterClrMapping/>
  </p:clrMapOvr>
</p:notes>
</file>

<file path=ppt/notesSlides/notesSlide2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300</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cs typeface="ＭＳ Ｐゴシック" charset="0"/>
            </a:endParaRPr>
          </a:p>
        </p:txBody>
      </p:sp>
    </p:spTree>
    <p:extLst>
      <p:ext uri="{BB962C8B-B14F-4D97-AF65-F5344CB8AC3E}">
        <p14:creationId xmlns:p14="http://schemas.microsoft.com/office/powerpoint/2010/main" val="908796365"/>
      </p:ext>
    </p:extLst>
  </p:cSld>
  <p:clrMapOvr>
    <a:masterClrMapping/>
  </p:clrMapOvr>
</p:notes>
</file>

<file path=ppt/notesSlides/notesSlide2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3570" name="Rectangle 7">
            <a:extLst>
              <a:ext uri="{FF2B5EF4-FFF2-40B4-BE49-F238E27FC236}">
                <a16:creationId xmlns:a16="http://schemas.microsoft.com/office/drawing/2014/main" id="{69E1080C-C810-BCA4-598E-3FF7467D6466}"/>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A7594FEF-1FFB-004F-BE35-D788874F5E44}" type="slidenum">
              <a:rPr kumimoji="0" lang="en-US" altLang="en-US" sz="1200" b="1" u="none" strike="noStrike" kern="1200" cap="none" spc="0" normalizeH="0" baseline="0" noProof="0">
                <a:ln>
                  <a:noFill/>
                </a:ln>
                <a:solidFill>
                  <a:srgbClr val="000000"/>
                </a:solidFill>
                <a:effectLst/>
                <a:uLnTx/>
                <a:uFillTx/>
                <a:ea typeface="MS PGothic"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302</a:t>
            </a:fld>
            <a:endParaRPr kumimoji="0" lang="en-US" altLang="en-US" sz="1200" b="1" u="none" strike="noStrike" kern="1200" cap="none" spc="0" normalizeH="0" baseline="0" noProof="0" dirty="0">
              <a:ln>
                <a:noFill/>
              </a:ln>
              <a:solidFill>
                <a:srgbClr val="000000"/>
              </a:solidFill>
              <a:effectLst/>
              <a:uLnTx/>
              <a:uFillTx/>
              <a:ea typeface="MS PGothic" panose="020B0600070205080204" pitchFamily="34" charset="-128"/>
              <a:cs typeface="+mn-cs"/>
            </a:endParaRPr>
          </a:p>
        </p:txBody>
      </p:sp>
      <p:sp>
        <p:nvSpPr>
          <p:cNvPr id="493571" name="Rectangle 2">
            <a:extLst>
              <a:ext uri="{FF2B5EF4-FFF2-40B4-BE49-F238E27FC236}">
                <a16:creationId xmlns:a16="http://schemas.microsoft.com/office/drawing/2014/main" id="{03AA3343-4DC2-1524-08C3-44760F94D295}"/>
              </a:ext>
            </a:extLst>
          </p:cNvPr>
          <p:cNvSpPr>
            <a:spLocks noGrp="1" noRot="1" noChangeAspect="1" noChangeArrowheads="1" noTextEdit="1"/>
          </p:cNvSpPr>
          <p:nvPr>
            <p:ph type="sldImg"/>
          </p:nvPr>
        </p:nvSpPr>
        <p:spPr>
          <a:solidFill>
            <a:srgbClr val="FFFFFF"/>
          </a:solidFill>
          <a:ln/>
        </p:spPr>
      </p:sp>
      <p:sp>
        <p:nvSpPr>
          <p:cNvPr id="493572" name="Rectangle 3">
            <a:extLst>
              <a:ext uri="{FF2B5EF4-FFF2-40B4-BE49-F238E27FC236}">
                <a16:creationId xmlns:a16="http://schemas.microsoft.com/office/drawing/2014/main" id="{A51FDF42-49ED-68B5-4224-8CEB02EE899D}"/>
              </a:ext>
            </a:extLst>
          </p:cNvPr>
          <p:cNvSpPr>
            <a:spLocks noGrp="1" noChangeArrowheads="1"/>
          </p:cNvSpPr>
          <p:nvPr>
            <p:ph type="body" idx="1"/>
          </p:nvPr>
        </p:nvSpPr>
        <p:spPr>
          <a:xfrm>
            <a:off x="914400" y="4343400"/>
            <a:ext cx="5029200" cy="1227138"/>
          </a:xfrm>
          <a:solidFill>
            <a:srgbClr val="FFFFFF"/>
          </a:solidFill>
          <a:ln>
            <a:solidFill>
              <a:srgbClr val="000000"/>
            </a:solidFill>
          </a:ln>
        </p:spPr>
        <p:txBody>
          <a:bodyPr/>
          <a:lstStyle/>
          <a:p>
            <a:pPr eaLnBrk="1" hangingPunct="1"/>
            <a:endParaRPr lang="ar-JO" altLang="en-US" b="1" dirty="0">
              <a:latin typeface="Arial" panose="020B0604020202020204" pitchFamily="34" charset="0"/>
              <a:cs typeface="Arial" panose="020B0604020202020204" pitchFamily="34" charset="0"/>
            </a:endParaRPr>
          </a:p>
        </p:txBody>
      </p:sp>
    </p:spTree>
  </p:cSld>
  <p:clrMapOvr>
    <a:masterClrMapping/>
  </p:clrMapOvr>
</p:notes>
</file>

<file path=ppt/notesSlides/notesSlide2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4594" name="Rectangle 7">
            <a:extLst>
              <a:ext uri="{FF2B5EF4-FFF2-40B4-BE49-F238E27FC236}">
                <a16:creationId xmlns:a16="http://schemas.microsoft.com/office/drawing/2014/main" id="{B766BB37-337F-960A-8761-EEF4DAF73C02}"/>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CB996D12-1AFB-1B4C-A637-177F2E8D0DE1}" type="slidenum">
              <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303</a:t>
            </a:fld>
            <a:endPar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endParaRPr>
          </a:p>
        </p:txBody>
      </p:sp>
      <p:sp>
        <p:nvSpPr>
          <p:cNvPr id="494595" name="Rectangle 1026">
            <a:extLst>
              <a:ext uri="{FF2B5EF4-FFF2-40B4-BE49-F238E27FC236}">
                <a16:creationId xmlns:a16="http://schemas.microsoft.com/office/drawing/2014/main" id="{19AB231A-3201-0B4E-6CC3-FC897A7A1319}"/>
              </a:ext>
            </a:extLst>
          </p:cNvPr>
          <p:cNvSpPr>
            <a:spLocks noGrp="1" noRot="1" noChangeAspect="1" noChangeArrowheads="1" noTextEdit="1"/>
          </p:cNvSpPr>
          <p:nvPr>
            <p:ph type="sldImg"/>
          </p:nvPr>
        </p:nvSpPr>
        <p:spPr>
          <a:solidFill>
            <a:srgbClr val="FFFFFF"/>
          </a:solidFill>
          <a:ln/>
        </p:spPr>
      </p:sp>
      <p:sp>
        <p:nvSpPr>
          <p:cNvPr id="494596" name="Rectangle 1027">
            <a:extLst>
              <a:ext uri="{FF2B5EF4-FFF2-40B4-BE49-F238E27FC236}">
                <a16:creationId xmlns:a16="http://schemas.microsoft.com/office/drawing/2014/main" id="{8CD84313-15C8-6BFA-38E5-633B07723801}"/>
              </a:ext>
            </a:extLst>
          </p:cNvPr>
          <p:cNvSpPr>
            <a:spLocks noGrp="1" noChangeArrowheads="1"/>
          </p:cNvSpPr>
          <p:nvPr>
            <p:ph type="body" idx="1"/>
          </p:nvPr>
        </p:nvSpPr>
        <p:spPr>
          <a:solidFill>
            <a:srgbClr val="FFFFFF"/>
          </a:solidFill>
          <a:ln>
            <a:solidFill>
              <a:srgbClr val="000000"/>
            </a:solidFill>
          </a:ln>
        </p:spPr>
        <p:txBody>
          <a:bodyPr/>
          <a:lstStyle/>
          <a:p>
            <a:endParaRPr lang="ar-JO" altLang="en-US" b="1" dirty="0">
              <a:latin typeface="Arial" panose="020B0604020202020204" pitchFamily="34" charset="0"/>
              <a:cs typeface="Arial" panose="020B0604020202020204" pitchFamily="34" charset="0"/>
            </a:endParaRPr>
          </a:p>
        </p:txBody>
      </p:sp>
    </p:spTree>
  </p:cSld>
  <p:clrMapOvr>
    <a:masterClrMapping/>
  </p:clrMapOvr>
</p:notes>
</file>

<file path=ppt/notesSlides/notesSlide2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5618" name="Rectangle 7">
            <a:extLst>
              <a:ext uri="{FF2B5EF4-FFF2-40B4-BE49-F238E27FC236}">
                <a16:creationId xmlns:a16="http://schemas.microsoft.com/office/drawing/2014/main" id="{657E2D45-A31E-7F7E-F801-BCDD946D742C}"/>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CC4EB6C4-51DD-5E4E-8BD1-5FB462FC2FA6}" type="slidenum">
              <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305</a:t>
            </a:fld>
            <a:endPar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endParaRPr>
          </a:p>
        </p:txBody>
      </p:sp>
      <p:sp>
        <p:nvSpPr>
          <p:cNvPr id="495619" name="Rectangle 1026">
            <a:extLst>
              <a:ext uri="{FF2B5EF4-FFF2-40B4-BE49-F238E27FC236}">
                <a16:creationId xmlns:a16="http://schemas.microsoft.com/office/drawing/2014/main" id="{768BA866-BDEB-8EB8-A3D4-58D2C1FE9871}"/>
              </a:ext>
            </a:extLst>
          </p:cNvPr>
          <p:cNvSpPr>
            <a:spLocks noGrp="1" noRot="1" noChangeAspect="1" noChangeArrowheads="1" noTextEdit="1"/>
          </p:cNvSpPr>
          <p:nvPr>
            <p:ph type="sldImg"/>
          </p:nvPr>
        </p:nvSpPr>
        <p:spPr>
          <a:solidFill>
            <a:srgbClr val="FFFFFF"/>
          </a:solidFill>
          <a:ln/>
        </p:spPr>
      </p:sp>
      <p:sp>
        <p:nvSpPr>
          <p:cNvPr id="495620" name="Rectangle 1027">
            <a:extLst>
              <a:ext uri="{FF2B5EF4-FFF2-40B4-BE49-F238E27FC236}">
                <a16:creationId xmlns:a16="http://schemas.microsoft.com/office/drawing/2014/main" id="{E6D4D7EA-6118-ACD7-C1F7-34529855EF45}"/>
              </a:ext>
            </a:extLst>
          </p:cNvPr>
          <p:cNvSpPr>
            <a:spLocks noGrp="1" noChangeArrowheads="1"/>
          </p:cNvSpPr>
          <p:nvPr>
            <p:ph type="body" idx="1"/>
          </p:nvPr>
        </p:nvSpPr>
        <p:spPr>
          <a:solidFill>
            <a:srgbClr val="FFFFFF"/>
          </a:solidFill>
          <a:ln>
            <a:solidFill>
              <a:srgbClr val="000000"/>
            </a:solidFill>
          </a:ln>
        </p:spPr>
        <p:txBody>
          <a:bodyPr/>
          <a:lstStyle/>
          <a:p>
            <a:endParaRPr lang="ar-JO" altLang="en-US" b="1" dirty="0">
              <a:latin typeface="Arial" panose="020B0604020202020204" pitchFamily="34" charset="0"/>
              <a:cs typeface="Arial" panose="020B0604020202020204" pitchFamily="34" charset="0"/>
            </a:endParaRPr>
          </a:p>
        </p:txBody>
      </p:sp>
    </p:spTree>
  </p:cSld>
  <p:clrMapOvr>
    <a:masterClrMapping/>
  </p:clrMapOvr>
</p:notes>
</file>

<file path=ppt/notesSlides/notesSlide2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6642" name="Rectangle 7">
            <a:extLst>
              <a:ext uri="{FF2B5EF4-FFF2-40B4-BE49-F238E27FC236}">
                <a16:creationId xmlns:a16="http://schemas.microsoft.com/office/drawing/2014/main" id="{F96B983F-81FF-EC71-0F32-D34C19E301E7}"/>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3189D7D0-7553-6545-A7A2-167A36B89287}" type="slidenum">
              <a:rPr kumimoji="0" lang="en-US" altLang="en-US" sz="1200" b="1" u="none" strike="noStrike" kern="1200" cap="none" spc="0" normalizeH="0" baseline="0" noProof="0">
                <a:ln>
                  <a:noFill/>
                </a:ln>
                <a:solidFill>
                  <a:srgbClr val="000000"/>
                </a:solidFill>
                <a:effectLst/>
                <a:uLnTx/>
                <a:uFillTx/>
                <a:ea typeface="MS PGothic"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306</a:t>
            </a:fld>
            <a:endParaRPr kumimoji="0" lang="en-US" altLang="en-US" sz="1200" b="1" u="none" strike="noStrike" kern="1200" cap="none" spc="0" normalizeH="0" baseline="0" noProof="0" dirty="0">
              <a:ln>
                <a:noFill/>
              </a:ln>
              <a:solidFill>
                <a:srgbClr val="000000"/>
              </a:solidFill>
              <a:effectLst/>
              <a:uLnTx/>
              <a:uFillTx/>
              <a:ea typeface="MS PGothic" panose="020B0600070205080204" pitchFamily="34" charset="-128"/>
              <a:cs typeface="+mn-cs"/>
            </a:endParaRPr>
          </a:p>
        </p:txBody>
      </p:sp>
      <p:sp>
        <p:nvSpPr>
          <p:cNvPr id="496643" name="Rectangle 2">
            <a:extLst>
              <a:ext uri="{FF2B5EF4-FFF2-40B4-BE49-F238E27FC236}">
                <a16:creationId xmlns:a16="http://schemas.microsoft.com/office/drawing/2014/main" id="{5BF9E494-4ABF-675A-D91A-EAEDBF25AD0B}"/>
              </a:ext>
            </a:extLst>
          </p:cNvPr>
          <p:cNvSpPr>
            <a:spLocks noGrp="1" noRot="1" noChangeAspect="1" noChangeArrowheads="1" noTextEdit="1"/>
          </p:cNvSpPr>
          <p:nvPr>
            <p:ph type="sldImg"/>
          </p:nvPr>
        </p:nvSpPr>
        <p:spPr>
          <a:solidFill>
            <a:srgbClr val="FFFFFF"/>
          </a:solidFill>
          <a:ln/>
        </p:spPr>
      </p:sp>
      <p:sp>
        <p:nvSpPr>
          <p:cNvPr id="496644" name="Rectangle 3">
            <a:extLst>
              <a:ext uri="{FF2B5EF4-FFF2-40B4-BE49-F238E27FC236}">
                <a16:creationId xmlns:a16="http://schemas.microsoft.com/office/drawing/2014/main" id="{9096CF00-FA29-81D2-4081-F83F0A9D5772}"/>
              </a:ext>
            </a:extLst>
          </p:cNvPr>
          <p:cNvSpPr>
            <a:spLocks noGrp="1" noChangeArrowheads="1"/>
          </p:cNvSpPr>
          <p:nvPr>
            <p:ph type="body" idx="1"/>
          </p:nvPr>
        </p:nvSpPr>
        <p:spPr>
          <a:xfrm>
            <a:off x="914400" y="4343400"/>
            <a:ext cx="5029200" cy="1227138"/>
          </a:xfrm>
          <a:solidFill>
            <a:srgbClr val="FFFFFF"/>
          </a:solidFill>
          <a:ln>
            <a:solidFill>
              <a:srgbClr val="000000"/>
            </a:solidFill>
          </a:ln>
        </p:spPr>
        <p:txBody>
          <a:bodyPr/>
          <a:lstStyle/>
          <a:p>
            <a:pPr eaLnBrk="1" hangingPunct="1"/>
            <a:endParaRPr lang="ar-JO" altLang="en-US" b="1" dirty="0">
              <a:latin typeface="Arial" panose="020B0604020202020204" pitchFamily="34" charset="0"/>
              <a:cs typeface="Arial" panose="020B0604020202020204" pitchFamily="34" charset="0"/>
            </a:endParaRPr>
          </a:p>
        </p:txBody>
      </p:sp>
    </p:spTree>
  </p:cSld>
  <p:clrMapOvr>
    <a:masterClrMapping/>
  </p:clrMapOvr>
</p:notes>
</file>

<file path=ppt/notesSlides/notesSlide2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7666" name="Rectangle 7">
            <a:extLst>
              <a:ext uri="{FF2B5EF4-FFF2-40B4-BE49-F238E27FC236}">
                <a16:creationId xmlns:a16="http://schemas.microsoft.com/office/drawing/2014/main" id="{1D841C75-CC01-DB99-F9DB-F0BD0BCC2D56}"/>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58AB4D4E-F466-AE40-B177-56054F87E7A2}" type="slidenum">
              <a:rPr kumimoji="0" lang="en-US" altLang="en-US" sz="1200" b="1" u="none" strike="noStrike" kern="1200" cap="none" spc="0" normalizeH="0" baseline="0" noProof="0" smtClean="0">
                <a:ln>
                  <a:noFill/>
                </a:ln>
                <a:solidFill>
                  <a:srgbClr val="000000"/>
                </a:solidFill>
                <a:effectLst/>
                <a:uLnTx/>
                <a:uFillTx/>
                <a:ea typeface="MS PGothic"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311</a:t>
            </a:fld>
            <a:endParaRPr kumimoji="0" lang="en-US" altLang="en-US" sz="1200" b="1" u="none" strike="noStrike" kern="1200" cap="none" spc="0" normalizeH="0" baseline="0" noProof="0" dirty="0">
              <a:ln>
                <a:noFill/>
              </a:ln>
              <a:solidFill>
                <a:srgbClr val="000000"/>
              </a:solidFill>
              <a:effectLst/>
              <a:uLnTx/>
              <a:uFillTx/>
              <a:ea typeface="MS PGothic" panose="020B0600070205080204" pitchFamily="34" charset="-128"/>
              <a:cs typeface="+mn-cs"/>
            </a:endParaRPr>
          </a:p>
        </p:txBody>
      </p:sp>
      <p:sp>
        <p:nvSpPr>
          <p:cNvPr id="497667" name="Rectangle 2">
            <a:extLst>
              <a:ext uri="{FF2B5EF4-FFF2-40B4-BE49-F238E27FC236}">
                <a16:creationId xmlns:a16="http://schemas.microsoft.com/office/drawing/2014/main" id="{0456B883-B7C7-7D37-7EA9-0571E465299B}"/>
              </a:ext>
            </a:extLst>
          </p:cNvPr>
          <p:cNvSpPr>
            <a:spLocks noGrp="1" noRot="1" noChangeAspect="1" noChangeArrowheads="1" noTextEdit="1"/>
          </p:cNvSpPr>
          <p:nvPr>
            <p:ph type="sldImg"/>
          </p:nvPr>
        </p:nvSpPr>
        <p:spPr>
          <a:solidFill>
            <a:srgbClr val="FFFFFF"/>
          </a:solidFill>
          <a:ln/>
        </p:spPr>
      </p:sp>
      <p:sp>
        <p:nvSpPr>
          <p:cNvPr id="497668" name="Rectangle 3">
            <a:extLst>
              <a:ext uri="{FF2B5EF4-FFF2-40B4-BE49-F238E27FC236}">
                <a16:creationId xmlns:a16="http://schemas.microsoft.com/office/drawing/2014/main" id="{D4F7F4FB-8A1C-1E20-FAE3-773E326B2759}"/>
              </a:ext>
            </a:extLst>
          </p:cNvPr>
          <p:cNvSpPr>
            <a:spLocks noGrp="1" noChangeArrowheads="1"/>
          </p:cNvSpPr>
          <p:nvPr>
            <p:ph type="body" idx="1"/>
          </p:nvPr>
        </p:nvSpPr>
        <p:spPr>
          <a:xfrm>
            <a:off x="914400" y="4343400"/>
            <a:ext cx="5029200" cy="1227138"/>
          </a:xfrm>
          <a:solidFill>
            <a:srgbClr val="FFFFFF"/>
          </a:solidFill>
          <a:ln>
            <a:solidFill>
              <a:srgbClr val="000000"/>
            </a:solidFill>
          </a:ln>
        </p:spPr>
        <p:txBody>
          <a:bodyPr/>
          <a:lstStyle/>
          <a:p>
            <a:pPr eaLnBrk="1" hangingPunct="1"/>
            <a:endParaRPr lang="ar-JO" altLang="en-US" b="1" dirty="0">
              <a:latin typeface="Arial" panose="020B0604020202020204" pitchFamily="34" charset="0"/>
              <a:cs typeface="Arial" panose="020B0604020202020204" pitchFamily="34" charset="0"/>
            </a:endParaRPr>
          </a:p>
        </p:txBody>
      </p:sp>
    </p:spTree>
  </p:cSld>
  <p:clrMapOvr>
    <a:masterClrMapping/>
  </p:clrMapOvr>
</p:notes>
</file>

<file path=ppt/notesSlides/notesSlide2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8690" name="Rectangle 7">
            <a:extLst>
              <a:ext uri="{FF2B5EF4-FFF2-40B4-BE49-F238E27FC236}">
                <a16:creationId xmlns:a16="http://schemas.microsoft.com/office/drawing/2014/main" id="{B3B8E757-34A5-5BFD-1C86-9DE9D4945DC5}"/>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457200" rtl="0" eaLnBrk="1" fontAlgn="base" latinLnBrk="0" hangingPunct="1">
              <a:lnSpc>
                <a:spcPct val="100000"/>
              </a:lnSpc>
              <a:spcBef>
                <a:spcPct val="0"/>
              </a:spcBef>
              <a:spcAft>
                <a:spcPct val="0"/>
              </a:spcAft>
              <a:buClrTx/>
              <a:buSzTx/>
              <a:buFontTx/>
              <a:buNone/>
              <a:tabLst/>
              <a:defRPr/>
            </a:pPr>
            <a:fld id="{3D07389A-299B-6049-B920-98BBC618B994}" type="slidenum">
              <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rPr>
              <a:pPr marL="0" marR="0" lvl="0" indent="0" algn="r" defTabSz="457200" rtl="0" eaLnBrk="1" fontAlgn="base" latinLnBrk="0" hangingPunct="1">
                <a:lnSpc>
                  <a:spcPct val="100000"/>
                </a:lnSpc>
                <a:spcBef>
                  <a:spcPct val="0"/>
                </a:spcBef>
                <a:spcAft>
                  <a:spcPct val="0"/>
                </a:spcAft>
                <a:buClrTx/>
                <a:buSzTx/>
                <a:buFontTx/>
                <a:buNone/>
                <a:tabLst/>
                <a:defRPr/>
              </a:pPr>
              <a:t>313</a:t>
            </a:fld>
            <a:endPar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endParaRPr>
          </a:p>
        </p:txBody>
      </p:sp>
      <p:sp>
        <p:nvSpPr>
          <p:cNvPr id="498691" name="Rectangle 1026">
            <a:extLst>
              <a:ext uri="{FF2B5EF4-FFF2-40B4-BE49-F238E27FC236}">
                <a16:creationId xmlns:a16="http://schemas.microsoft.com/office/drawing/2014/main" id="{884AA8B5-D3B7-B312-9D8A-8FCF75A4C48A}"/>
              </a:ext>
            </a:extLst>
          </p:cNvPr>
          <p:cNvSpPr>
            <a:spLocks noGrp="1" noRot="1" noChangeAspect="1" noChangeArrowheads="1" noTextEdit="1"/>
          </p:cNvSpPr>
          <p:nvPr>
            <p:ph type="sldImg"/>
          </p:nvPr>
        </p:nvSpPr>
        <p:spPr>
          <a:solidFill>
            <a:srgbClr val="FFFFFF"/>
          </a:solidFill>
          <a:ln/>
        </p:spPr>
      </p:sp>
      <p:sp>
        <p:nvSpPr>
          <p:cNvPr id="498692" name="Rectangle 1027">
            <a:extLst>
              <a:ext uri="{FF2B5EF4-FFF2-40B4-BE49-F238E27FC236}">
                <a16:creationId xmlns:a16="http://schemas.microsoft.com/office/drawing/2014/main" id="{54533D2B-8AEC-39B0-EF53-9068937D35C8}"/>
              </a:ext>
            </a:extLst>
          </p:cNvPr>
          <p:cNvSpPr>
            <a:spLocks noGrp="1" noChangeArrowheads="1"/>
          </p:cNvSpPr>
          <p:nvPr>
            <p:ph type="body" idx="1"/>
          </p:nvPr>
        </p:nvSpPr>
        <p:spPr>
          <a:solidFill>
            <a:srgbClr val="FFFFFF"/>
          </a:solidFill>
          <a:ln>
            <a:solidFill>
              <a:srgbClr val="000000"/>
            </a:solidFill>
          </a:ln>
        </p:spPr>
        <p:txBody>
          <a:bodyPr/>
          <a:lstStyle/>
          <a:p>
            <a:endParaRPr lang="ar-JO" altLang="en-US" b="1" dirty="0">
              <a:latin typeface="Arial" panose="020B0604020202020204" pitchFamily="34" charset="0"/>
              <a:ea typeface="MS PGothic" panose="020B0600070205080204" pitchFamily="34" charset="-128"/>
              <a:cs typeface="Arial" panose="020B0604020202020204" pitchFamily="34" charset="0"/>
            </a:endParaRPr>
          </a:p>
        </p:txBody>
      </p:sp>
    </p:spTree>
  </p:cSld>
  <p:clrMapOvr>
    <a:masterClrMapping/>
  </p:clrMapOvr>
</p:notes>
</file>

<file path=ppt/notesSlides/notesSlide2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9714" name="Rectangle 7">
            <a:extLst>
              <a:ext uri="{FF2B5EF4-FFF2-40B4-BE49-F238E27FC236}">
                <a16:creationId xmlns:a16="http://schemas.microsoft.com/office/drawing/2014/main" id="{7ABF7329-6BDA-DD2A-4B34-BB0E93A76566}"/>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457200" rtl="0" eaLnBrk="1" fontAlgn="base" latinLnBrk="0" hangingPunct="1">
              <a:lnSpc>
                <a:spcPct val="100000"/>
              </a:lnSpc>
              <a:spcBef>
                <a:spcPct val="0"/>
              </a:spcBef>
              <a:spcAft>
                <a:spcPct val="0"/>
              </a:spcAft>
              <a:buClrTx/>
              <a:buSzTx/>
              <a:buFontTx/>
              <a:buNone/>
              <a:tabLst/>
              <a:defRPr/>
            </a:pPr>
            <a:fld id="{D7CE769F-13F9-0B4B-853B-D4D33E282F9B}" type="slidenum">
              <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rPr>
              <a:pPr marL="0" marR="0" lvl="0" indent="0" algn="r" defTabSz="457200" rtl="0" eaLnBrk="1" fontAlgn="base" latinLnBrk="0" hangingPunct="1">
                <a:lnSpc>
                  <a:spcPct val="100000"/>
                </a:lnSpc>
                <a:spcBef>
                  <a:spcPct val="0"/>
                </a:spcBef>
                <a:spcAft>
                  <a:spcPct val="0"/>
                </a:spcAft>
                <a:buClrTx/>
                <a:buSzTx/>
                <a:buFontTx/>
                <a:buNone/>
                <a:tabLst/>
                <a:defRPr/>
              </a:pPr>
              <a:t>314</a:t>
            </a:fld>
            <a:endPar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endParaRPr>
          </a:p>
        </p:txBody>
      </p:sp>
      <p:sp>
        <p:nvSpPr>
          <p:cNvPr id="499715" name="Rectangle 1026">
            <a:extLst>
              <a:ext uri="{FF2B5EF4-FFF2-40B4-BE49-F238E27FC236}">
                <a16:creationId xmlns:a16="http://schemas.microsoft.com/office/drawing/2014/main" id="{0AB32431-2C54-4B3D-38A5-0BD6125D381A}"/>
              </a:ext>
            </a:extLst>
          </p:cNvPr>
          <p:cNvSpPr>
            <a:spLocks noGrp="1" noRot="1" noChangeAspect="1" noChangeArrowheads="1" noTextEdit="1"/>
          </p:cNvSpPr>
          <p:nvPr>
            <p:ph type="sldImg"/>
          </p:nvPr>
        </p:nvSpPr>
        <p:spPr>
          <a:solidFill>
            <a:srgbClr val="FFFFFF"/>
          </a:solidFill>
          <a:ln/>
        </p:spPr>
      </p:sp>
      <p:sp>
        <p:nvSpPr>
          <p:cNvPr id="499716" name="Rectangle 1027">
            <a:extLst>
              <a:ext uri="{FF2B5EF4-FFF2-40B4-BE49-F238E27FC236}">
                <a16:creationId xmlns:a16="http://schemas.microsoft.com/office/drawing/2014/main" id="{E56E05C1-1B17-734A-01D4-47BF79FDF54A}"/>
              </a:ext>
            </a:extLst>
          </p:cNvPr>
          <p:cNvSpPr>
            <a:spLocks noGrp="1" noChangeArrowheads="1"/>
          </p:cNvSpPr>
          <p:nvPr>
            <p:ph type="body" idx="1"/>
          </p:nvPr>
        </p:nvSpPr>
        <p:spPr>
          <a:solidFill>
            <a:srgbClr val="FFFFFF"/>
          </a:solidFill>
          <a:ln>
            <a:solidFill>
              <a:srgbClr val="000000"/>
            </a:solidFill>
          </a:ln>
        </p:spPr>
        <p:txBody>
          <a:bodyPr/>
          <a:lstStyle/>
          <a:p>
            <a:r>
              <a:rPr lang="en-US" altLang="en-US" b="1" dirty="0">
                <a:latin typeface="Arial" panose="020B0604020202020204" pitchFamily="34" charset="0"/>
              </a:rPr>
              <a:t>This is called “apostasy.” It literally means a turning away by rejecting.</a:t>
            </a:r>
          </a:p>
          <a:p>
            <a:r>
              <a:rPr lang="en-US" altLang="en-US" b="1" dirty="0">
                <a:latin typeface="Arial" panose="020B0604020202020204" pitchFamily="34" charset="0"/>
              </a:rPr>
              <a:t>Sometimes this means that the person no longer claims to be a Christian—but in other cases, the person still claims the name of Jesus (professes Christ) but has turned away from a key doctrine of the faith. </a:t>
            </a:r>
          </a:p>
          <a:p>
            <a:endParaRPr lang="en-US" altLang="en-US" b="1" dirty="0">
              <a:latin typeface="Arial" panose="020B0604020202020204" pitchFamily="34" charset="0"/>
            </a:endParaRPr>
          </a:p>
        </p:txBody>
      </p:sp>
    </p:spTree>
  </p:cSld>
  <p:clrMapOvr>
    <a:masterClrMapping/>
  </p:clrMapOvr>
</p:notes>
</file>

<file path=ppt/notesSlides/notesSlide2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0738" name="Rectangle 7">
            <a:extLst>
              <a:ext uri="{FF2B5EF4-FFF2-40B4-BE49-F238E27FC236}">
                <a16:creationId xmlns:a16="http://schemas.microsoft.com/office/drawing/2014/main" id="{F8F6789D-E447-6E57-1A48-3473529AD2F1}"/>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457200" rtl="0" eaLnBrk="1" fontAlgn="base" latinLnBrk="0" hangingPunct="1">
              <a:lnSpc>
                <a:spcPct val="100000"/>
              </a:lnSpc>
              <a:spcBef>
                <a:spcPct val="0"/>
              </a:spcBef>
              <a:spcAft>
                <a:spcPct val="0"/>
              </a:spcAft>
              <a:buClrTx/>
              <a:buSzTx/>
              <a:buFontTx/>
              <a:buNone/>
              <a:tabLst/>
              <a:defRPr/>
            </a:pPr>
            <a:fld id="{AA796C3A-D3C0-2246-BFD1-C131AF59898D}" type="slidenum">
              <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rPr>
              <a:pPr marL="0" marR="0" lvl="0" indent="0" algn="r" defTabSz="457200" rtl="0" eaLnBrk="1" fontAlgn="base" latinLnBrk="0" hangingPunct="1">
                <a:lnSpc>
                  <a:spcPct val="100000"/>
                </a:lnSpc>
                <a:spcBef>
                  <a:spcPct val="0"/>
                </a:spcBef>
                <a:spcAft>
                  <a:spcPct val="0"/>
                </a:spcAft>
                <a:buClrTx/>
                <a:buSzTx/>
                <a:buFontTx/>
                <a:buNone/>
                <a:tabLst/>
                <a:defRPr/>
              </a:pPr>
              <a:t>315</a:t>
            </a:fld>
            <a:endPar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endParaRPr>
          </a:p>
        </p:txBody>
      </p:sp>
      <p:sp>
        <p:nvSpPr>
          <p:cNvPr id="500739" name="Rectangle 1026">
            <a:extLst>
              <a:ext uri="{FF2B5EF4-FFF2-40B4-BE49-F238E27FC236}">
                <a16:creationId xmlns:a16="http://schemas.microsoft.com/office/drawing/2014/main" id="{24A0C6FB-2365-1D91-0A63-5107268BE044}"/>
              </a:ext>
            </a:extLst>
          </p:cNvPr>
          <p:cNvSpPr>
            <a:spLocks noGrp="1" noRot="1" noChangeAspect="1" noChangeArrowheads="1" noTextEdit="1"/>
          </p:cNvSpPr>
          <p:nvPr>
            <p:ph type="sldImg"/>
          </p:nvPr>
        </p:nvSpPr>
        <p:spPr>
          <a:solidFill>
            <a:srgbClr val="FFFFFF"/>
          </a:solidFill>
          <a:ln/>
        </p:spPr>
      </p:sp>
      <p:sp>
        <p:nvSpPr>
          <p:cNvPr id="500740" name="Rectangle 1027">
            <a:extLst>
              <a:ext uri="{FF2B5EF4-FFF2-40B4-BE49-F238E27FC236}">
                <a16:creationId xmlns:a16="http://schemas.microsoft.com/office/drawing/2014/main" id="{D020119F-2F20-D505-278C-F0342B1346BE}"/>
              </a:ext>
            </a:extLst>
          </p:cNvPr>
          <p:cNvSpPr>
            <a:spLocks noGrp="1" noChangeArrowheads="1"/>
          </p:cNvSpPr>
          <p:nvPr>
            <p:ph type="body" idx="1"/>
          </p:nvPr>
        </p:nvSpPr>
        <p:spPr>
          <a:solidFill>
            <a:srgbClr val="FFFFFF"/>
          </a:solidFill>
          <a:ln>
            <a:solidFill>
              <a:srgbClr val="000000"/>
            </a:solidFill>
          </a:ln>
        </p:spPr>
        <p:txBody>
          <a:bodyPr/>
          <a:lstStyle/>
          <a:p>
            <a:r>
              <a:rPr lang="en-US" altLang="en-US" b="1" dirty="0">
                <a:latin typeface="Arial" panose="020B0604020202020204" pitchFamily="34" charset="0"/>
              </a:rPr>
              <a:t>Will you be walking with Jesus ten years from now? </a:t>
            </a:r>
          </a:p>
          <a:p>
            <a:r>
              <a:rPr lang="en-US" altLang="en-US" b="1" dirty="0">
                <a:latin typeface="Arial" panose="020B0604020202020204" pitchFamily="34" charset="0"/>
              </a:rPr>
              <a:t>What should you do now to make sure you are faithful then?</a:t>
            </a:r>
            <a:r>
              <a:rPr lang="en-SG" altLang="en-US" b="1" dirty="0">
                <a:latin typeface="Arial" panose="020B0604020202020204" pitchFamily="34" charset="0"/>
              </a:rPr>
              <a:t> </a:t>
            </a:r>
          </a:p>
          <a:p>
            <a:r>
              <a:rPr lang="en-US" altLang="en-US" b="1" dirty="0">
                <a:latin typeface="Arial" panose="020B0604020202020204" pitchFamily="34" charset="0"/>
              </a:rPr>
              <a:t>What can you do now to make sure you are following the Lord faithfully in the future?</a:t>
            </a:r>
            <a:r>
              <a:rPr lang="en-SG" altLang="en-US" b="1" dirty="0">
                <a:latin typeface="Arial" panose="020B0604020202020204" pitchFamily="34" charset="0"/>
              </a:rPr>
              <a:t> </a:t>
            </a:r>
            <a:endParaRPr lang="en-US" altLang="en-US" b="1" dirty="0">
              <a:latin typeface="Arial" panose="020B0604020202020204" pitchFamily="34" charset="0"/>
              <a:ea typeface="MS PGothic" panose="020B0600070205080204" pitchFamily="34" charset="-128"/>
            </a:endParaRPr>
          </a:p>
        </p:txBody>
      </p:sp>
    </p:spTree>
  </p:cSld>
  <p:clrMapOvr>
    <a:masterClrMapping/>
  </p:clrMapOvr>
</p:notes>
</file>

<file path=ppt/notesSlides/notesSlide2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1762" name="Slide Image Placeholder 1">
            <a:extLst>
              <a:ext uri="{FF2B5EF4-FFF2-40B4-BE49-F238E27FC236}">
                <a16:creationId xmlns:a16="http://schemas.microsoft.com/office/drawing/2014/main" id="{8F62E401-CA1B-ABD0-7507-BBC5AD200E8C}"/>
              </a:ext>
            </a:extLst>
          </p:cNvPr>
          <p:cNvSpPr>
            <a:spLocks noGrp="1" noRot="1" noChangeAspect="1" noTextEdit="1"/>
          </p:cNvSpPr>
          <p:nvPr>
            <p:ph type="sldImg"/>
          </p:nvPr>
        </p:nvSpPr>
        <p:spPr>
          <a:ln/>
        </p:spPr>
      </p:sp>
      <p:sp>
        <p:nvSpPr>
          <p:cNvPr id="501763" name="Notes Placeholder 2">
            <a:extLst>
              <a:ext uri="{FF2B5EF4-FFF2-40B4-BE49-F238E27FC236}">
                <a16:creationId xmlns:a16="http://schemas.microsoft.com/office/drawing/2014/main" id="{F679B14C-87DB-88E3-1A07-8E13FAC32D8A}"/>
              </a:ext>
            </a:extLst>
          </p:cNvPr>
          <p:cNvSpPr>
            <a:spLocks noGrp="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altLang="en-US" dirty="0">
                <a:latin typeface="Times" pitchFamily="2" charset="0"/>
                <a:ea typeface="MS PGothic" panose="020B0600070205080204" pitchFamily="34" charset="-128"/>
              </a:rPr>
              <a:t>_________</a:t>
            </a:r>
          </a:p>
          <a:p>
            <a:pPr eaLnBrk="1" hangingPunct="1">
              <a:spcBef>
                <a:spcPct val="0"/>
              </a:spcBef>
            </a:pPr>
            <a:r>
              <a:rPr lang="en-US" altLang="en-US" b="1" dirty="0">
                <a:latin typeface="Arial" panose="020B0604020202020204" pitchFamily="34" charset="0"/>
                <a:ea typeface="MS PGothic" panose="020B0600070205080204" pitchFamily="34" charset="-128"/>
              </a:rPr>
              <a:t>NS-00-NT Introduction-96</a:t>
            </a:r>
          </a:p>
          <a:p>
            <a:pPr eaLnBrk="1" hangingPunct="1">
              <a:spcBef>
                <a:spcPct val="0"/>
              </a:spcBef>
            </a:pPr>
            <a:r>
              <a:rPr lang="en-US" altLang="en-US" b="1" dirty="0">
                <a:latin typeface="Arial" panose="020B0604020202020204" pitchFamily="34" charset="0"/>
                <a:ea typeface="MS PGothic" panose="020B0600070205080204" pitchFamily="34" charset="-128"/>
              </a:rPr>
              <a:t>NS-03-Luke1-12-slide 65</a:t>
            </a:r>
          </a:p>
          <a:p>
            <a:endParaRPr lang="en-US" altLang="en-US" b="1" dirty="0">
              <a:latin typeface="Arial" panose="020B0604020202020204" pitchFamily="34" charset="0"/>
            </a:endParaRPr>
          </a:p>
          <a:p>
            <a:endParaRPr lang="en-US" altLang="en-US" b="1" dirty="0">
              <a:latin typeface="Arial" panose="020B0604020202020204" pitchFamily="34" charset="0"/>
            </a:endParaRPr>
          </a:p>
        </p:txBody>
      </p:sp>
      <p:sp>
        <p:nvSpPr>
          <p:cNvPr id="501764" name="Slide Number Placeholder 3">
            <a:extLst>
              <a:ext uri="{FF2B5EF4-FFF2-40B4-BE49-F238E27FC236}">
                <a16:creationId xmlns:a16="http://schemas.microsoft.com/office/drawing/2014/main" id="{51BB6321-3B23-E047-C497-0345C3535D66}"/>
              </a:ext>
            </a:extLst>
          </p:cNvPr>
          <p:cNvSpPr>
            <a:spLocks noGrp="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597EBC7-CDE8-CD4C-BC97-C5A2AB7AB304}" type="slidenum">
              <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rPr>
              <a:pPr marL="0" marR="0" lvl="0" indent="0" algn="r" defTabSz="914400" rtl="0" eaLnBrk="1" fontAlgn="base" latinLnBrk="0" hangingPunct="1">
                <a:lnSpc>
                  <a:spcPct val="100000"/>
                </a:lnSpc>
                <a:spcBef>
                  <a:spcPct val="0"/>
                </a:spcBef>
                <a:spcAft>
                  <a:spcPct val="0"/>
                </a:spcAft>
                <a:buClrTx/>
                <a:buSzTx/>
                <a:buFontTx/>
                <a:buNone/>
                <a:tabLst/>
                <a:defRPr/>
              </a:pPr>
              <a:t>316</a:t>
            </a:fld>
            <a:endParaRPr kumimoji="0" lang="en-US" altLang="en-US" sz="12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extLst>
      <p:ext uri="{BB962C8B-B14F-4D97-AF65-F5344CB8AC3E}">
        <p14:creationId xmlns:p14="http://schemas.microsoft.com/office/powerpoint/2010/main" val="394097917"/>
      </p:ext>
    </p:extLst>
  </p:cSld>
  <p:clrMapOvr>
    <a:masterClrMapping/>
  </p:clrMapOvr>
</p:notes>
</file>

<file path=ppt/notesSlides/notesSlide2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2786" name="Rectangle 7">
            <a:extLst>
              <a:ext uri="{FF2B5EF4-FFF2-40B4-BE49-F238E27FC236}">
                <a16:creationId xmlns:a16="http://schemas.microsoft.com/office/drawing/2014/main" id="{68CF08B9-F796-2E3A-BB18-58117A05936B}"/>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457200" rtl="0" eaLnBrk="1" fontAlgn="base" latinLnBrk="0" hangingPunct="1">
              <a:lnSpc>
                <a:spcPct val="100000"/>
              </a:lnSpc>
              <a:spcBef>
                <a:spcPct val="0"/>
              </a:spcBef>
              <a:spcAft>
                <a:spcPct val="0"/>
              </a:spcAft>
              <a:buClrTx/>
              <a:buSzTx/>
              <a:buFontTx/>
              <a:buNone/>
              <a:tabLst/>
              <a:defRPr/>
            </a:pPr>
            <a:fld id="{791C498E-E016-8543-A181-59B4B4C6E485}" type="slidenum">
              <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rPr>
              <a:pPr marL="0" marR="0" lvl="0" indent="0" algn="r" defTabSz="457200" rtl="0" eaLnBrk="1" fontAlgn="base" latinLnBrk="0" hangingPunct="1">
                <a:lnSpc>
                  <a:spcPct val="100000"/>
                </a:lnSpc>
                <a:spcBef>
                  <a:spcPct val="0"/>
                </a:spcBef>
                <a:spcAft>
                  <a:spcPct val="0"/>
                </a:spcAft>
                <a:buClrTx/>
                <a:buSzTx/>
                <a:buFontTx/>
                <a:buNone/>
                <a:tabLst/>
                <a:defRPr/>
              </a:pPr>
              <a:t>317</a:t>
            </a:fld>
            <a:endPar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endParaRPr>
          </a:p>
        </p:txBody>
      </p:sp>
      <p:sp>
        <p:nvSpPr>
          <p:cNvPr id="502787" name="Rectangle 1026">
            <a:extLst>
              <a:ext uri="{FF2B5EF4-FFF2-40B4-BE49-F238E27FC236}">
                <a16:creationId xmlns:a16="http://schemas.microsoft.com/office/drawing/2014/main" id="{BFFD602A-EC15-BC98-7CC7-8320425C0CD0}"/>
              </a:ext>
            </a:extLst>
          </p:cNvPr>
          <p:cNvSpPr>
            <a:spLocks noGrp="1" noRot="1" noChangeAspect="1" noChangeArrowheads="1" noTextEdit="1"/>
          </p:cNvSpPr>
          <p:nvPr>
            <p:ph type="sldImg"/>
          </p:nvPr>
        </p:nvSpPr>
        <p:spPr>
          <a:solidFill>
            <a:srgbClr val="FFFFFF"/>
          </a:solidFill>
          <a:ln/>
        </p:spPr>
      </p:sp>
      <p:sp>
        <p:nvSpPr>
          <p:cNvPr id="502788" name="Rectangle 1027">
            <a:extLst>
              <a:ext uri="{FF2B5EF4-FFF2-40B4-BE49-F238E27FC236}">
                <a16:creationId xmlns:a16="http://schemas.microsoft.com/office/drawing/2014/main" id="{54B54706-5CE5-19FB-2F96-00065CADB64C}"/>
              </a:ext>
            </a:extLst>
          </p:cNvPr>
          <p:cNvSpPr>
            <a:spLocks noGrp="1" noChangeArrowheads="1"/>
          </p:cNvSpPr>
          <p:nvPr>
            <p:ph type="body" idx="1"/>
          </p:nvPr>
        </p:nvSpPr>
        <p:spPr>
          <a:solidFill>
            <a:srgbClr val="FFFFFF"/>
          </a:solidFill>
          <a:ln>
            <a:solidFill>
              <a:srgbClr val="000000"/>
            </a:solidFill>
          </a:ln>
        </p:spPr>
        <p:txBody>
          <a:bodyPr/>
          <a:lstStyle/>
          <a:p>
            <a:r>
              <a:rPr lang="en-US" altLang="en-US" sz="3600" b="1" dirty="0">
                <a:latin typeface="Arial" panose="020B0604020202020204" pitchFamily="34" charset="0"/>
              </a:rPr>
              <a:t>Consistently follow what God says</a:t>
            </a:r>
            <a:r>
              <a:rPr lang="en-SG" altLang="en-US" sz="3600" b="1" dirty="0">
                <a:latin typeface="Arial" panose="020B0604020202020204" pitchFamily="34" charset="0"/>
              </a:rPr>
              <a:t> (1-2)</a:t>
            </a:r>
          </a:p>
          <a:p>
            <a:r>
              <a:rPr lang="en-US" altLang="en-US" sz="3600" b="1" dirty="0">
                <a:latin typeface="Arial" panose="020B0604020202020204" pitchFamily="34" charset="0"/>
              </a:rPr>
              <a:t>Consistently tell others what God says</a:t>
            </a:r>
            <a:r>
              <a:rPr lang="en-SG" altLang="en-US" sz="3600" b="1" dirty="0">
                <a:latin typeface="Arial" panose="020B0604020202020204" pitchFamily="34" charset="0"/>
              </a:rPr>
              <a:t> (3-4)</a:t>
            </a:r>
            <a:endParaRPr lang="en-US" altLang="en-US" sz="3600" b="1" dirty="0">
              <a:latin typeface="Arial" panose="020B0604020202020204" pitchFamily="34" charset="0"/>
              <a:ea typeface="MS PGothic" panose="020B0600070205080204" pitchFamily="34" charset="-128"/>
            </a:endParaRPr>
          </a:p>
        </p:txBody>
      </p:sp>
    </p:spTree>
  </p:cSld>
  <p:clrMapOvr>
    <a:masterClrMapping/>
  </p:clrMapOvr>
</p:notes>
</file>

<file path=ppt/notesSlides/notesSlide2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3810" name="Rectangle 7">
            <a:extLst>
              <a:ext uri="{FF2B5EF4-FFF2-40B4-BE49-F238E27FC236}">
                <a16:creationId xmlns:a16="http://schemas.microsoft.com/office/drawing/2014/main" id="{5A4E93DB-7E87-8655-B563-386E4773F07A}"/>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defTabSz="457200">
              <a:defRPr sz="2400">
                <a:solidFill>
                  <a:schemeClr val="tx1"/>
                </a:solidFill>
                <a:latin typeface="Arial" panose="020B0604020202020204" pitchFamily="34" charset="0"/>
                <a:ea typeface="MS PGothic" panose="020B0600070205080204" pitchFamily="34" charset="-128"/>
              </a:defRPr>
            </a:lvl1pPr>
            <a:lvl2pPr marL="742950" indent="-285750" defTabSz="457200">
              <a:defRPr sz="2400">
                <a:solidFill>
                  <a:schemeClr val="tx1"/>
                </a:solidFill>
                <a:latin typeface="Arial" panose="020B0604020202020204" pitchFamily="34" charset="0"/>
                <a:ea typeface="MS PGothic" panose="020B0600070205080204" pitchFamily="34" charset="-128"/>
              </a:defRPr>
            </a:lvl2pPr>
            <a:lvl3pPr marL="1143000" indent="-228600" defTabSz="457200">
              <a:defRPr sz="2400">
                <a:solidFill>
                  <a:schemeClr val="tx1"/>
                </a:solidFill>
                <a:latin typeface="Arial" panose="020B0604020202020204" pitchFamily="34" charset="0"/>
                <a:ea typeface="MS PGothic" panose="020B0600070205080204" pitchFamily="34" charset="-128"/>
              </a:defRPr>
            </a:lvl3pPr>
            <a:lvl4pPr marL="1600200" indent="-228600" defTabSz="457200">
              <a:defRPr sz="2400">
                <a:solidFill>
                  <a:schemeClr val="tx1"/>
                </a:solidFill>
                <a:latin typeface="Arial" panose="020B0604020202020204" pitchFamily="34" charset="0"/>
                <a:ea typeface="MS PGothic" panose="020B0600070205080204" pitchFamily="34" charset="-128"/>
              </a:defRPr>
            </a:lvl4pPr>
            <a:lvl5pPr marL="2057400" indent="-228600" defTabSz="457200">
              <a:defRPr sz="2400">
                <a:solidFill>
                  <a:schemeClr val="tx1"/>
                </a:solidFill>
                <a:latin typeface="Arial" panose="020B0604020202020204" pitchFamily="34" charset="0"/>
                <a:ea typeface="MS PGothic" panose="020B0600070205080204" pitchFamily="34" charset="-128"/>
              </a:defRPr>
            </a:lvl5pPr>
            <a:lvl6pPr marL="25146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defTabSz="4572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457200" rtl="0" eaLnBrk="1" fontAlgn="base" latinLnBrk="0" hangingPunct="1">
              <a:lnSpc>
                <a:spcPct val="100000"/>
              </a:lnSpc>
              <a:spcBef>
                <a:spcPct val="0"/>
              </a:spcBef>
              <a:spcAft>
                <a:spcPct val="0"/>
              </a:spcAft>
              <a:buClrTx/>
              <a:buSzTx/>
              <a:buFontTx/>
              <a:buNone/>
              <a:tabLst/>
              <a:defRPr/>
            </a:pPr>
            <a:fld id="{6B8DA1F6-8D02-9347-801D-608760C02D46}" type="slidenum">
              <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rPr>
              <a:pPr marL="0" marR="0" lvl="0" indent="0" algn="r" defTabSz="457200" rtl="0" eaLnBrk="1" fontAlgn="base" latinLnBrk="0" hangingPunct="1">
                <a:lnSpc>
                  <a:spcPct val="100000"/>
                </a:lnSpc>
                <a:spcBef>
                  <a:spcPct val="0"/>
                </a:spcBef>
                <a:spcAft>
                  <a:spcPct val="0"/>
                </a:spcAft>
                <a:buClrTx/>
                <a:buSzTx/>
                <a:buFontTx/>
                <a:buNone/>
                <a:tabLst/>
                <a:defRPr/>
              </a:pPr>
              <a:t>318</a:t>
            </a:fld>
            <a:endPar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endParaRPr>
          </a:p>
        </p:txBody>
      </p:sp>
      <p:sp>
        <p:nvSpPr>
          <p:cNvPr id="503811" name="Rectangle 1026">
            <a:extLst>
              <a:ext uri="{FF2B5EF4-FFF2-40B4-BE49-F238E27FC236}">
                <a16:creationId xmlns:a16="http://schemas.microsoft.com/office/drawing/2014/main" id="{8F1A0E52-862C-3277-CD4C-A1CC925831A5}"/>
              </a:ext>
            </a:extLst>
          </p:cNvPr>
          <p:cNvSpPr>
            <a:spLocks noGrp="1" noRot="1" noChangeAspect="1" noChangeArrowheads="1" noTextEdit="1"/>
          </p:cNvSpPr>
          <p:nvPr>
            <p:ph type="sldImg"/>
          </p:nvPr>
        </p:nvSpPr>
        <p:spPr>
          <a:solidFill>
            <a:srgbClr val="FFFFFF"/>
          </a:solidFill>
          <a:ln/>
        </p:spPr>
      </p:sp>
      <p:sp>
        <p:nvSpPr>
          <p:cNvPr id="503812" name="Rectangle 1027">
            <a:extLst>
              <a:ext uri="{FF2B5EF4-FFF2-40B4-BE49-F238E27FC236}">
                <a16:creationId xmlns:a16="http://schemas.microsoft.com/office/drawing/2014/main" id="{3227BB32-9EC2-3CB0-4452-E9FBE7B01A9A}"/>
              </a:ext>
            </a:extLst>
          </p:cNvPr>
          <p:cNvSpPr>
            <a:spLocks noGrp="1" noChangeArrowheads="1"/>
          </p:cNvSpPr>
          <p:nvPr>
            <p:ph type="body" idx="1"/>
          </p:nvPr>
        </p:nvSpPr>
        <p:spPr>
          <a:solidFill>
            <a:srgbClr val="FFFFFF"/>
          </a:solidFill>
          <a:ln>
            <a:solidFill>
              <a:srgbClr val="000000"/>
            </a:solidFill>
          </a:ln>
        </p:spPr>
        <p:txBody>
          <a:bodyPr/>
          <a:lstStyle/>
          <a:p>
            <a:r>
              <a:rPr lang="en-US" sz="1200" b="0" dirty="0">
                <a:effectLst/>
                <a:latin typeface="Times" panose="02020603050405020304"/>
                <a:ea typeface="Times New Roman" panose="02020603050405020304" pitchFamily="18" charset="0"/>
                <a:cs typeface="Times New Roman" panose="02020603050405020304" pitchFamily="18" charset="0"/>
              </a:rPr>
              <a:t>Never stop putting the Bible into practice and also telling others to follow it.</a:t>
            </a:r>
          </a:p>
          <a:p>
            <a:endParaRPr lang="en-US" sz="1200" b="0" dirty="0">
              <a:effectLst/>
              <a:latin typeface="Times" panose="02020603050405020304"/>
              <a:ea typeface="Times New Roman" panose="02020603050405020304" pitchFamily="18" charset="0"/>
              <a:cs typeface="Times New Roman" panose="02020603050405020304" pitchFamily="18" charset="0"/>
            </a:endParaRPr>
          </a:p>
          <a:p>
            <a:r>
              <a:rPr lang="en-US" sz="1200" b="0" dirty="0">
                <a:effectLst/>
                <a:latin typeface="Times" panose="02020603050405020304"/>
                <a:ea typeface="Times New Roman" panose="02020603050405020304" pitchFamily="18" charset="0"/>
                <a:cs typeface="Times New Roman" panose="02020603050405020304" pitchFamily="18" charset="0"/>
              </a:rPr>
              <a:t>Is anything more powerful against heresy than God’s Word—methods, logic, ignoring false teaching, etc.?  While teaching proper doctrine is not the only thing needed, it is the most important thing.</a:t>
            </a:r>
            <a:r>
              <a:rPr lang="en-US" b="0" dirty="0">
                <a:effectLst/>
              </a:rPr>
              <a:t> </a:t>
            </a:r>
            <a:endParaRPr lang="en-US" b="0" dirty="0">
              <a:cs typeface="ＭＳ Ｐゴシック" charset="0"/>
            </a:endParaRPr>
          </a:p>
          <a:p>
            <a:endParaRPr lang="ar-JO" altLang="en-US" b="1" dirty="0">
              <a:latin typeface="Arial" panose="020B0604020202020204" pitchFamily="34" charset="0"/>
              <a:ea typeface="MS PGothic" panose="020B0600070205080204" pitchFamily="34" charset="-128"/>
              <a:cs typeface="Arial" panose="020B0604020202020204" pitchFamily="34" charset="0"/>
            </a:endParaRPr>
          </a:p>
        </p:txBody>
      </p:sp>
    </p:spTree>
  </p:cSld>
  <p:clrMapOvr>
    <a:masterClrMapping/>
  </p:clrMapOvr>
</p:notes>
</file>

<file path=ppt/notesSlides/notesSlide2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4834" name="Rectangle 7">
            <a:extLst>
              <a:ext uri="{FF2B5EF4-FFF2-40B4-BE49-F238E27FC236}">
                <a16:creationId xmlns:a16="http://schemas.microsoft.com/office/drawing/2014/main" id="{9A5041C3-49F3-F6A8-0FCE-447F5FDF7CDB}"/>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E944C02C-7599-C74A-8A53-4B790626C479}" type="slidenum">
              <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319</a:t>
            </a:fld>
            <a:endPar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endParaRPr>
          </a:p>
        </p:txBody>
      </p:sp>
      <p:sp>
        <p:nvSpPr>
          <p:cNvPr id="504835" name="Rectangle 1026">
            <a:extLst>
              <a:ext uri="{FF2B5EF4-FFF2-40B4-BE49-F238E27FC236}">
                <a16:creationId xmlns:a16="http://schemas.microsoft.com/office/drawing/2014/main" id="{F15C3ADC-7DC3-D482-B220-59EE8AFF7FBD}"/>
              </a:ext>
            </a:extLst>
          </p:cNvPr>
          <p:cNvSpPr>
            <a:spLocks noGrp="1" noRot="1" noChangeAspect="1" noChangeArrowheads="1" noTextEdit="1"/>
          </p:cNvSpPr>
          <p:nvPr>
            <p:ph type="sldImg"/>
          </p:nvPr>
        </p:nvSpPr>
        <p:spPr>
          <a:solidFill>
            <a:srgbClr val="FFFFFF"/>
          </a:solidFill>
          <a:ln/>
        </p:spPr>
      </p:sp>
      <p:sp>
        <p:nvSpPr>
          <p:cNvPr id="504836" name="Rectangle 1027">
            <a:extLst>
              <a:ext uri="{FF2B5EF4-FFF2-40B4-BE49-F238E27FC236}">
                <a16:creationId xmlns:a16="http://schemas.microsoft.com/office/drawing/2014/main" id="{22806844-E3F5-1E47-9FCD-202E3424E74C}"/>
              </a:ext>
            </a:extLst>
          </p:cNvPr>
          <p:cNvSpPr>
            <a:spLocks noGrp="1" noChangeArrowheads="1"/>
          </p:cNvSpPr>
          <p:nvPr>
            <p:ph type="body" idx="1"/>
          </p:nvPr>
        </p:nvSpPr>
        <p:spPr>
          <a:solidFill>
            <a:srgbClr val="FFFFFF"/>
          </a:solidFill>
          <a:ln>
            <a:solidFill>
              <a:srgbClr val="000000"/>
            </a:solidFill>
          </a:ln>
        </p:spPr>
        <p:txBody>
          <a:bodyPr/>
          <a:lstStyle/>
          <a:p>
            <a:endParaRPr lang="ar-JO" altLang="en-US" b="1" dirty="0">
              <a:latin typeface="Arial" panose="020B0604020202020204" pitchFamily="34" charset="0"/>
              <a:cs typeface="Arial" panose="020B0604020202020204" pitchFamily="34" charset="0"/>
            </a:endParaRPr>
          </a:p>
        </p:txBody>
      </p:sp>
    </p:spTree>
  </p:cSld>
  <p:clrMapOvr>
    <a:masterClrMapping/>
  </p:clrMapOvr>
</p:notes>
</file>

<file path=ppt/notesSlides/notesSlide2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05858" name="Rectangle 7">
            <a:extLst>
              <a:ext uri="{FF2B5EF4-FFF2-40B4-BE49-F238E27FC236}">
                <a16:creationId xmlns:a16="http://schemas.microsoft.com/office/drawing/2014/main" id="{B52AA71C-0666-723B-EB32-0668255892FA}"/>
              </a:ext>
            </a:extLst>
          </p:cNvPr>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F73D303A-AEB9-CF4C-B200-AD90F771DD89}" type="slidenum">
              <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rPr>
              <a:pPr marL="0" marR="0" lvl="0" indent="0" algn="r" defTabSz="914400" rtl="0" eaLnBrk="0" fontAlgn="base" latinLnBrk="0" hangingPunct="0">
                <a:lnSpc>
                  <a:spcPct val="100000"/>
                </a:lnSpc>
                <a:spcBef>
                  <a:spcPct val="0"/>
                </a:spcBef>
                <a:spcAft>
                  <a:spcPct val="0"/>
                </a:spcAft>
                <a:buClrTx/>
                <a:buSzTx/>
                <a:buFontTx/>
                <a:buNone/>
                <a:tabLst/>
                <a:defRPr/>
              </a:pPr>
              <a:t>320</a:t>
            </a:fld>
            <a:endParaRPr kumimoji="0" lang="en-GB" altLang="en-US" sz="1200" b="0" i="0" u="none" strike="noStrike" kern="1200" cap="none" spc="0" normalizeH="0" baseline="0" noProof="0">
              <a:ln>
                <a:noFill/>
              </a:ln>
              <a:solidFill>
                <a:srgbClr val="FFFFFF"/>
              </a:solidFill>
              <a:effectLst/>
              <a:uLnTx/>
              <a:uFillTx/>
              <a:latin typeface="Comic Sans MS" panose="030F0902030302020204" pitchFamily="66" charset="0"/>
              <a:ea typeface="MS PGothic" panose="020B0600070205080204" pitchFamily="34" charset="-128"/>
              <a:cs typeface="+mn-cs"/>
            </a:endParaRPr>
          </a:p>
        </p:txBody>
      </p:sp>
      <p:sp>
        <p:nvSpPr>
          <p:cNvPr id="505859" name="Rectangle 1026">
            <a:extLst>
              <a:ext uri="{FF2B5EF4-FFF2-40B4-BE49-F238E27FC236}">
                <a16:creationId xmlns:a16="http://schemas.microsoft.com/office/drawing/2014/main" id="{99EAA7B6-FC2E-8CC2-206B-4FD280544BAA}"/>
              </a:ext>
            </a:extLst>
          </p:cNvPr>
          <p:cNvSpPr>
            <a:spLocks noGrp="1" noRot="1" noChangeAspect="1" noChangeArrowheads="1" noTextEdit="1"/>
          </p:cNvSpPr>
          <p:nvPr>
            <p:ph type="sldImg"/>
          </p:nvPr>
        </p:nvSpPr>
        <p:spPr>
          <a:solidFill>
            <a:srgbClr val="FFFFFF"/>
          </a:solidFill>
          <a:ln/>
        </p:spPr>
      </p:sp>
      <p:sp>
        <p:nvSpPr>
          <p:cNvPr id="505860" name="Rectangle 1027">
            <a:extLst>
              <a:ext uri="{FF2B5EF4-FFF2-40B4-BE49-F238E27FC236}">
                <a16:creationId xmlns:a16="http://schemas.microsoft.com/office/drawing/2014/main" id="{004460EA-27B2-6D79-7498-7A78882DE5C3}"/>
              </a:ext>
            </a:extLst>
          </p:cNvPr>
          <p:cNvSpPr>
            <a:spLocks noGrp="1" noChangeArrowheads="1"/>
          </p:cNvSpPr>
          <p:nvPr>
            <p:ph type="body" idx="1"/>
          </p:nvPr>
        </p:nvSpPr>
        <p:spPr>
          <a:solidFill>
            <a:srgbClr val="FFFFFF"/>
          </a:solidFill>
          <a:ln>
            <a:solidFill>
              <a:srgbClr val="000000"/>
            </a:solidFill>
          </a:ln>
        </p:spPr>
        <p:txBody>
          <a:bodyPr/>
          <a:lstStyle/>
          <a:p>
            <a:endParaRPr lang="ar-JO" altLang="en-US" b="1" dirty="0">
              <a:latin typeface="Arial" panose="020B0604020202020204" pitchFamily="34" charset="0"/>
              <a:cs typeface="Arial" panose="020B0604020202020204" pitchFamily="34" charset="0"/>
            </a:endParaRPr>
          </a:p>
        </p:txBody>
      </p:sp>
    </p:spTree>
  </p:cSld>
  <p:clrMapOvr>
    <a:masterClrMapping/>
  </p:clrMapOvr>
</p:notes>
</file>

<file path=ppt/notesSlides/notesSlide2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465" name="Rectangle 7"/>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F0F5731-5535-4B40-B7F9-C9135489DC6A}" type="slidenum">
              <a:rPr kumimoji="0" lang="en-US" sz="1200" b="1"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322</a:t>
            </a:fld>
            <a:endParaRPr kumimoji="0" lang="en-US" sz="1200" b="1"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318466" name="Rectangle 2"/>
          <p:cNvSpPr>
            <a:spLocks noGrp="1" noRot="1" noChangeAspect="1" noChangeArrowheads="1" noTextEdit="1"/>
          </p:cNvSpPr>
          <p:nvPr>
            <p:ph type="sldImg"/>
          </p:nvPr>
        </p:nvSpPr>
        <p:spPr>
          <a:ln/>
        </p:spPr>
      </p:sp>
      <p:sp>
        <p:nvSpPr>
          <p:cNvPr id="318467" name="Rectangle 3"/>
          <p:cNvSpPr>
            <a:spLocks noGrp="1" noChangeArrowheads="1"/>
          </p:cNvSpPr>
          <p:nvPr>
            <p:ph type="body" idx="1"/>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a:lstStyle/>
          <a:p>
            <a:pPr eaLnBrk="1" hangingPunct="1"/>
            <a:endParaRPr lang="en-US">
              <a:ea typeface="ＭＳ Ｐゴシック" charset="0"/>
              <a:cs typeface="ＭＳ Ｐゴシック" charset="0"/>
            </a:endParaRPr>
          </a:p>
        </p:txBody>
      </p:sp>
    </p:spTree>
    <p:extLst>
      <p:ext uri="{BB962C8B-B14F-4D97-AF65-F5344CB8AC3E}">
        <p14:creationId xmlns:p14="http://schemas.microsoft.com/office/powerpoint/2010/main" val="3857019227"/>
      </p:ext>
    </p:extLst>
  </p:cSld>
  <p:clrMapOvr>
    <a:masterClrMapping/>
  </p:clrMapOvr>
</p:notes>
</file>

<file path=ppt/notesSlides/notesSlide2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323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sz="1200" b="1" kern="1200" dirty="0">
                <a:solidFill>
                  <a:schemeClr val="tx1"/>
                </a:solidFill>
                <a:effectLst/>
                <a:latin typeface="Arial" panose="020B0604020202020204" pitchFamily="34" charset="0"/>
                <a:ea typeface="ＭＳ Ｐゴシック" charset="-128"/>
                <a:cs typeface="ＭＳ Ｐゴシック" charset="-128"/>
              </a:rPr>
              <a:t>Paul’s letter to Titus tells us that a key proper response to false teaching is our conduct—</a:t>
            </a:r>
            <a:r>
              <a:rPr lang="en-SG" b="0" dirty="0">
                <a:effectLst/>
              </a:rPr>
              <a:t> </a:t>
            </a:r>
            <a:endParaRPr lang="en-US" b="0" dirty="0"/>
          </a:p>
        </p:txBody>
      </p:sp>
    </p:spTree>
    <p:extLst>
      <p:ext uri="{BB962C8B-B14F-4D97-AF65-F5344CB8AC3E}">
        <p14:creationId xmlns:p14="http://schemas.microsoft.com/office/powerpoint/2010/main" val="3064472466"/>
      </p:ext>
    </p:extLst>
  </p:cSld>
  <p:clrMapOvr>
    <a:masterClrMapping/>
  </p:clrMapOvr>
</p:notes>
</file>

<file path=ppt/notesSlides/notesSlide2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0"/>
              <a:t>Specifically, Paul says that our good conduct helps us fight those opposed to the gospel.</a:t>
            </a:r>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88A3F1C3-438E-FA46-9388-6A19E01A8995}"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324</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3508501951"/>
      </p:ext>
    </p:extLst>
  </p:cSld>
  <p:clrMapOvr>
    <a:masterClrMapping/>
  </p:clrMapOvr>
</p:notes>
</file>

<file path=ppt/notesSlides/notesSlide2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1"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325</a:t>
            </a:fld>
            <a:endParaRPr kumimoji="0" lang="en-GB" sz="1200" b="1"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p>
        </p:txBody>
      </p:sp>
    </p:spTree>
    <p:extLst>
      <p:ext uri="{BB962C8B-B14F-4D97-AF65-F5344CB8AC3E}">
        <p14:creationId xmlns:p14="http://schemas.microsoft.com/office/powerpoint/2010/main" val="3915008556"/>
      </p:ext>
    </p:extLst>
  </p:cSld>
  <p:clrMapOvr>
    <a:masterClrMapping/>
  </p:clrMapOvr>
</p:notes>
</file>

<file path=ppt/notesSlides/notesSlide2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8465" name="Rectangle 7"/>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F0F5731-5535-4B40-B7F9-C9135489DC6A}" type="slidenum">
              <a:rPr kumimoji="0" lang="en-US" sz="1200" b="1"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326</a:t>
            </a:fld>
            <a:endParaRPr kumimoji="0" lang="en-US" sz="1200" b="1"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318466" name="Rectangle 2"/>
          <p:cNvSpPr>
            <a:spLocks noGrp="1" noRot="1" noChangeAspect="1" noChangeArrowheads="1" noTextEdit="1"/>
          </p:cNvSpPr>
          <p:nvPr>
            <p:ph type="sldImg"/>
          </p:nvPr>
        </p:nvSpPr>
        <p:spPr>
          <a:ln/>
        </p:spPr>
      </p:sp>
      <p:sp>
        <p:nvSpPr>
          <p:cNvPr id="318467" name="Rectangle 3"/>
          <p:cNvSpPr>
            <a:spLocks noGrp="1" noChangeArrowheads="1"/>
          </p:cNvSpPr>
          <p:nvPr>
            <p:ph type="body" idx="1"/>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a:lstStyle/>
          <a:p>
            <a:pPr eaLnBrk="1" hangingPunct="1"/>
            <a:endParaRPr lang="en-US">
              <a:ea typeface="ＭＳ Ｐゴシック" charset="0"/>
              <a:cs typeface="ＭＳ Ｐゴシック" charset="0"/>
            </a:endParaRPr>
          </a:p>
        </p:txBody>
      </p:sp>
    </p:spTree>
    <p:extLst>
      <p:ext uri="{BB962C8B-B14F-4D97-AF65-F5344CB8AC3E}">
        <p14:creationId xmlns:p14="http://schemas.microsoft.com/office/powerpoint/2010/main" val="1932378879"/>
      </p:ext>
    </p:extLst>
  </p:cSld>
  <p:clrMapOvr>
    <a:masterClrMapping/>
  </p:clrMapOvr>
</p:notes>
</file>

<file path=ppt/notesSlides/notesSlide2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1841" name="Rectangle 7"/>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E892AC9-0D14-EB42-A791-216AB9334C23}" type="slidenum">
              <a:rPr kumimoji="0" lang="en-US" sz="1200" b="1"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331</a:t>
            </a:fld>
            <a:endParaRPr kumimoji="0" lang="en-US" sz="1200" b="1"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291842" name="Rectangle 2"/>
          <p:cNvSpPr>
            <a:spLocks noGrp="1" noRot="1" noChangeAspect="1" noChangeArrowheads="1" noTextEdit="1"/>
          </p:cNvSpPr>
          <p:nvPr>
            <p:ph type="sldImg"/>
          </p:nvPr>
        </p:nvSpPr>
        <p:spPr>
          <a:ln/>
        </p:spPr>
      </p:sp>
      <p:sp>
        <p:nvSpPr>
          <p:cNvPr id="291843" name="Rectangle 3"/>
          <p:cNvSpPr>
            <a:spLocks noGrp="1" noChangeArrowheads="1"/>
          </p:cNvSpPr>
          <p:nvPr>
            <p:ph type="body" idx="1"/>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sz="1200" b="1" kern="1200" dirty="0">
                <a:solidFill>
                  <a:schemeClr val="tx1"/>
                </a:solidFill>
                <a:effectLst/>
                <a:latin typeface="Arial" panose="020B0604020202020204" pitchFamily="34" charset="0"/>
                <a:ea typeface="ＭＳ Ｐゴシック" charset="-128"/>
                <a:cs typeface="ＭＳ Ｐゴシック" charset="-128"/>
              </a:rPr>
              <a:t>(So what’s the first way Paul shares that we can we be reputable in the midst of so much false teaching today? It starts with the leadership where Paul says to…)</a:t>
            </a:r>
            <a:endParaRPr lang="en-SG" sz="1200" b="1" kern="1200" dirty="0">
              <a:solidFill>
                <a:schemeClr val="tx1"/>
              </a:solidFill>
              <a:effectLst/>
              <a:latin typeface="Arial" panose="020B0604020202020204" pitchFamily="34" charset="0"/>
              <a:ea typeface="ＭＳ Ｐゴシック" charset="-128"/>
              <a:cs typeface="ＭＳ Ｐゴシック" charset="-128"/>
            </a:endParaRPr>
          </a:p>
          <a:p>
            <a:pPr eaLnBrk="1" hangingPunct="1"/>
            <a:endParaRPr lang="en-US" b="0" dirty="0">
              <a:ea typeface="ＭＳ Ｐゴシック" charset="0"/>
              <a:cs typeface="ＭＳ Ｐゴシック" charset="0"/>
            </a:endParaRPr>
          </a:p>
        </p:txBody>
      </p:sp>
    </p:spTree>
    <p:extLst>
      <p:ext uri="{BB962C8B-B14F-4D97-AF65-F5344CB8AC3E}">
        <p14:creationId xmlns:p14="http://schemas.microsoft.com/office/powerpoint/2010/main" val="2389125183"/>
      </p:ext>
    </p:extLst>
  </p:cSld>
  <p:clrMapOvr>
    <a:masterClrMapping/>
  </p:clrMapOvr>
</p:notes>
</file>

<file path=ppt/notesSlides/notesSlide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4129"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497943FF-F53B-6147-A733-63F063537092}" type="slidenum">
              <a:rPr kumimoji="0" lang="en-US" sz="1200" b="1"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46</a:t>
            </a:fld>
            <a:endParaRPr kumimoji="0" lang="en-US" sz="1200" b="1"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304130" name="Rectangle 2"/>
          <p:cNvSpPr>
            <a:spLocks noGrp="1" noRot="1" noChangeAspect="1" noChangeArrowheads="1"/>
          </p:cNvSpPr>
          <p:nvPr>
            <p:ph type="sldImg"/>
          </p:nvPr>
        </p:nvSpPr>
        <p:spPr>
          <a:solidFill>
            <a:srgbClr val="FFFFFF"/>
          </a:solidFill>
          <a:ln/>
        </p:spPr>
      </p:sp>
      <p:sp>
        <p:nvSpPr>
          <p:cNvPr id="304131" name="Rectangle 3"/>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eaLnBrk="1" hangingPunct="1"/>
            <a:endParaRPr lang="en-US">
              <a:ea typeface="ＭＳ Ｐゴシック" charset="0"/>
              <a:cs typeface="ＭＳ Ｐゴシック" charset="0"/>
            </a:endParaRPr>
          </a:p>
        </p:txBody>
      </p:sp>
    </p:spTree>
    <p:extLst>
      <p:ext uri="{BB962C8B-B14F-4D97-AF65-F5344CB8AC3E}">
        <p14:creationId xmlns:p14="http://schemas.microsoft.com/office/powerpoint/2010/main" val="666514830"/>
      </p:ext>
    </p:extLst>
  </p:cSld>
  <p:clrMapOvr>
    <a:masterClrMapping/>
  </p:clrMapOvr>
</p:notes>
</file>

<file path=ppt/notesSlides/notesSlide2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88A3F1C3-438E-FA46-9388-6A19E01A8995}"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332</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3691687065"/>
      </p:ext>
    </p:extLst>
  </p:cSld>
  <p:clrMapOvr>
    <a:masterClrMapping/>
  </p:clrMapOvr>
</p:notes>
</file>

<file path=ppt/notesSlides/notesSlide2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333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b="0">
              <a:cs typeface="ＭＳ Ｐゴシック" charset="0"/>
            </a:endParaRPr>
          </a:p>
        </p:txBody>
      </p:sp>
    </p:spTree>
    <p:extLst>
      <p:ext uri="{BB962C8B-B14F-4D97-AF65-F5344CB8AC3E}">
        <p14:creationId xmlns:p14="http://schemas.microsoft.com/office/powerpoint/2010/main" val="203960914"/>
      </p:ext>
    </p:extLst>
  </p:cSld>
  <p:clrMapOvr>
    <a:masterClrMapping/>
  </p:clrMapOvr>
</p:notes>
</file>

<file path=ppt/notesSlides/notesSlide2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334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1" kern="1200" dirty="0">
                <a:solidFill>
                  <a:schemeClr val="tx1"/>
                </a:solidFill>
                <a:effectLst/>
                <a:latin typeface="Arial" panose="020B0604020202020204" pitchFamily="34" charset="0"/>
                <a:ea typeface="ＭＳ Ｐゴシック" charset="-128"/>
                <a:cs typeface="ＭＳ Ｐゴシック" charset="-128"/>
              </a:rPr>
              <a:t>We see false teaching even closer to home with churches right here who teach that God heals all who have real faith—and that God is obligated to make us wealthy—and that taking the Lord’s Supper will lead to healing! So how do we respond in such an environment?</a:t>
            </a:r>
            <a:endParaRPr lang="en-SG" sz="1200" b="1" kern="1200" dirty="0">
              <a:solidFill>
                <a:schemeClr val="tx1"/>
              </a:solidFill>
              <a:effectLst/>
              <a:latin typeface="Arial" panose="020B0604020202020204" pitchFamily="34" charset="0"/>
              <a:ea typeface="ＭＳ Ｐゴシック" charset="-128"/>
              <a:cs typeface="ＭＳ Ｐゴシック" charset="-128"/>
            </a:endParaRPr>
          </a:p>
          <a:p>
            <a:endParaRPr lang="en-US" b="0" dirty="0">
              <a:cs typeface="ＭＳ Ｐゴシック" charset="0"/>
            </a:endParaRPr>
          </a:p>
        </p:txBody>
      </p:sp>
    </p:spTree>
    <p:extLst>
      <p:ext uri="{BB962C8B-B14F-4D97-AF65-F5344CB8AC3E}">
        <p14:creationId xmlns:p14="http://schemas.microsoft.com/office/powerpoint/2010/main" val="1659597656"/>
      </p:ext>
    </p:extLst>
  </p:cSld>
  <p:clrMapOvr>
    <a:masterClrMapping/>
  </p:clrMapOvr>
</p:notes>
</file>

<file path=ppt/notesSlides/notesSlide2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C287EAD0-E5BF-214B-A921-D0A237D8D092}"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335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01378" name="Rectangle 1026"/>
          <p:cNvSpPr>
            <a:spLocks noGrp="1" noRot="1" noChangeAspect="1" noChangeArrowheads="1"/>
          </p:cNvSpPr>
          <p:nvPr>
            <p:ph type="sldImg"/>
          </p:nvPr>
        </p:nvSpPr>
        <p:spPr>
          <a:solidFill>
            <a:srgbClr val="FFFFFF"/>
          </a:solidFill>
          <a:ln/>
        </p:spPr>
      </p:sp>
      <p:sp>
        <p:nvSpPr>
          <p:cNvPr id="101379" name="Rectangle 1027"/>
          <p:cNvSpPr>
            <a:spLocks noGrp="1" noChangeArrowheads="1"/>
          </p:cNvSpPr>
          <p:nvPr>
            <p:ph type="body" idx="1"/>
          </p:nvPr>
        </p:nvSpPr>
        <p:spPr>
          <a:solidFill>
            <a:srgbClr val="FFFFFF"/>
          </a:solidFill>
          <a:ln>
            <a:solidFill>
              <a:srgbClr val="000000"/>
            </a:solidFill>
          </a:ln>
        </p:spPr>
        <p:txBody>
          <a:bodyPr/>
          <a:lstStyle/>
          <a:p>
            <a:r>
              <a:rPr lang="en-US" sz="1200" b="1" kern="1200" dirty="0">
                <a:solidFill>
                  <a:schemeClr val="tx1"/>
                </a:solidFill>
                <a:effectLst/>
                <a:latin typeface="Arial" panose="020B0604020202020204" pitchFamily="34" charset="0"/>
                <a:ea typeface="ＭＳ Ｐゴシック" charset="-128"/>
                <a:cs typeface="ＭＳ Ｐゴシック" charset="-128"/>
              </a:rPr>
              <a:t>So what happens when we actually do this?</a:t>
            </a:r>
            <a:endParaRPr lang="en-US" b="0" dirty="0"/>
          </a:p>
        </p:txBody>
      </p:sp>
    </p:spTree>
    <p:extLst>
      <p:ext uri="{BB962C8B-B14F-4D97-AF65-F5344CB8AC3E}">
        <p14:creationId xmlns:p14="http://schemas.microsoft.com/office/powerpoint/2010/main" val="188106925"/>
      </p:ext>
    </p:extLst>
  </p:cSld>
  <p:clrMapOvr>
    <a:masterClrMapping/>
  </p:clrMapOvr>
</p:notes>
</file>

<file path=ppt/notesSlides/notesSlide2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C287EAD0-E5BF-214B-A921-D0A237D8D092}"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336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01378" name="Rectangle 1026"/>
          <p:cNvSpPr>
            <a:spLocks noGrp="1" noRot="1" noChangeAspect="1" noChangeArrowheads="1"/>
          </p:cNvSpPr>
          <p:nvPr>
            <p:ph type="sldImg"/>
          </p:nvPr>
        </p:nvSpPr>
        <p:spPr>
          <a:solidFill>
            <a:srgbClr val="FFFFFF"/>
          </a:solidFill>
          <a:ln/>
        </p:spPr>
      </p:sp>
      <p:sp>
        <p:nvSpPr>
          <p:cNvPr id="101379" name="Rectangle 1027"/>
          <p:cNvSpPr>
            <a:spLocks noGrp="1" noChangeArrowheads="1"/>
          </p:cNvSpPr>
          <p:nvPr>
            <p:ph type="body" idx="1"/>
          </p:nvPr>
        </p:nvSpPr>
        <p:spPr>
          <a:solidFill>
            <a:srgbClr val="FFFFFF"/>
          </a:solidFill>
          <a:ln>
            <a:solidFill>
              <a:srgbClr val="000000"/>
            </a:solidFill>
          </a:ln>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1" kern="1200" dirty="0">
                <a:solidFill>
                  <a:schemeClr val="tx1"/>
                </a:solidFill>
                <a:effectLst/>
                <a:latin typeface="Arial" panose="020B0604020202020204" pitchFamily="34" charset="0"/>
                <a:ea typeface="ＭＳ Ｐゴシック" charset="-128"/>
                <a:cs typeface="ＭＳ Ｐゴシック" charset="-128"/>
              </a:rPr>
              <a:t>How can we stand true to the Lord with so many heresies plaguing the church?</a:t>
            </a:r>
            <a:r>
              <a:rPr lang="en-SG" b="0" dirty="0">
                <a:effectLst/>
              </a:rPr>
              <a:t> </a:t>
            </a:r>
            <a:endParaRPr lang="en-US" b="0" dirty="0"/>
          </a:p>
          <a:p>
            <a:endParaRPr lang="en-US" b="0" dirty="0"/>
          </a:p>
        </p:txBody>
      </p:sp>
    </p:spTree>
    <p:extLst>
      <p:ext uri="{BB962C8B-B14F-4D97-AF65-F5344CB8AC3E}">
        <p14:creationId xmlns:p14="http://schemas.microsoft.com/office/powerpoint/2010/main" val="4291110080"/>
      </p:ext>
    </p:extLst>
  </p:cSld>
  <p:clrMapOvr>
    <a:masterClrMapping/>
  </p:clrMapOvr>
</p:notes>
</file>

<file path=ppt/notesSlides/notesSlide2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337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r>
              <a:rPr lang="en-US" b="1" dirty="0">
                <a:latin typeface="Arial" panose="020B0604020202020204" pitchFamily="34" charset="0"/>
                <a:cs typeface="Arial" panose="020B0604020202020204" pitchFamily="34" charset="0"/>
              </a:rPr>
              <a:t>Sound doctrine silences error.</a:t>
            </a:r>
          </a:p>
        </p:txBody>
      </p:sp>
    </p:spTree>
    <p:extLst>
      <p:ext uri="{BB962C8B-B14F-4D97-AF65-F5344CB8AC3E}">
        <p14:creationId xmlns:p14="http://schemas.microsoft.com/office/powerpoint/2010/main" val="4048833928"/>
      </p:ext>
    </p:extLst>
  </p:cSld>
  <p:clrMapOvr>
    <a:masterClrMapping/>
  </p:clrMapOvr>
</p:notes>
</file>

<file path=ppt/notesSlides/notesSlide2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C287EAD0-E5BF-214B-A921-D0A237D8D092}"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338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01378" name="Rectangle 1026"/>
          <p:cNvSpPr>
            <a:spLocks noGrp="1" noRot="1" noChangeAspect="1" noChangeArrowheads="1"/>
          </p:cNvSpPr>
          <p:nvPr>
            <p:ph type="sldImg"/>
          </p:nvPr>
        </p:nvSpPr>
        <p:spPr>
          <a:solidFill>
            <a:srgbClr val="FFFFFF"/>
          </a:solidFill>
          <a:ln/>
        </p:spPr>
      </p:sp>
      <p:sp>
        <p:nvSpPr>
          <p:cNvPr id="101379" name="Rectangle 1027"/>
          <p:cNvSpPr>
            <a:spLocks noGrp="1" noChangeArrowheads="1"/>
          </p:cNvSpPr>
          <p:nvPr>
            <p:ph type="body" idx="1"/>
          </p:nvPr>
        </p:nvSpPr>
        <p:spPr>
          <a:solidFill>
            <a:srgbClr val="FFFFFF"/>
          </a:solidFill>
          <a:ln>
            <a:solidFill>
              <a:srgbClr val="000000"/>
            </a:solidFill>
          </a:ln>
        </p:spPr>
        <p:txBody>
          <a:bodyPr/>
          <a:lstStyle/>
          <a:p>
            <a:r>
              <a:rPr lang="en-SG" sz="1200" b="1" kern="1200" dirty="0">
                <a:solidFill>
                  <a:schemeClr val="tx1"/>
                </a:solidFill>
                <a:effectLst/>
                <a:latin typeface="Arial" panose="020B0604020202020204" pitchFamily="34" charset="0"/>
                <a:ea typeface="ＭＳ Ｐゴシック" charset="-128"/>
                <a:cs typeface="ＭＳ Ｐゴシック" charset="-128"/>
              </a:rPr>
              <a:t>Order life to doctrine.</a:t>
            </a:r>
            <a:endParaRPr lang="en-US" b="0" dirty="0"/>
          </a:p>
        </p:txBody>
      </p:sp>
    </p:spTree>
    <p:extLst>
      <p:ext uri="{BB962C8B-B14F-4D97-AF65-F5344CB8AC3E}">
        <p14:creationId xmlns:p14="http://schemas.microsoft.com/office/powerpoint/2010/main" val="4274136368"/>
      </p:ext>
    </p:extLst>
  </p:cSld>
  <p:clrMapOvr>
    <a:masterClrMapping/>
  </p:clrMapOvr>
</p:notes>
</file>

<file path=ppt/notesSlides/notesSlide2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339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sz="1200" b="1" kern="1200" dirty="0">
                <a:solidFill>
                  <a:schemeClr val="tx1"/>
                </a:solidFill>
                <a:effectLst/>
                <a:latin typeface="Arial" panose="020B0604020202020204" pitchFamily="34" charset="0"/>
                <a:ea typeface="ＭＳ Ｐゴシック" charset="-128"/>
                <a:cs typeface="ＭＳ Ｐゴシック" charset="-128"/>
              </a:rPr>
              <a:t>Never shun good deeds</a:t>
            </a:r>
            <a:r>
              <a:rPr lang="en-SG" b="0" dirty="0">
                <a:effectLst/>
              </a:rPr>
              <a:t> </a:t>
            </a:r>
          </a:p>
        </p:txBody>
      </p:sp>
    </p:spTree>
    <p:extLst>
      <p:ext uri="{BB962C8B-B14F-4D97-AF65-F5344CB8AC3E}">
        <p14:creationId xmlns:p14="http://schemas.microsoft.com/office/powerpoint/2010/main" val="3800402362"/>
      </p:ext>
    </p:extLst>
  </p:cSld>
  <p:clrMapOvr>
    <a:masterClrMapping/>
  </p:clrMapOvr>
</p:notes>
</file>

<file path=ppt/notesSlides/notesSlide2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340</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b="0">
                <a:cs typeface="ＭＳ Ｐゴシック" charset="0"/>
              </a:rPr>
              <a:t>Our leaders need to see the unmerited favor Jesus gives—and then humbly instruct how that should result in an honorable lifestyle.</a:t>
            </a:r>
          </a:p>
          <a:p>
            <a:pPr marL="0" marR="0" lvl="0" indent="0" algn="l" defTabSz="457200" rtl="0" eaLnBrk="1" fontAlgn="auto" latinLnBrk="0" hangingPunct="1">
              <a:lnSpc>
                <a:spcPct val="100000"/>
              </a:lnSpc>
              <a:spcBef>
                <a:spcPts val="0"/>
              </a:spcBef>
              <a:spcAft>
                <a:spcPts val="0"/>
              </a:spcAft>
              <a:buClrTx/>
              <a:buSzTx/>
              <a:buFontTx/>
              <a:buNone/>
              <a:tabLst/>
              <a:defRPr/>
            </a:pPr>
            <a:r>
              <a:rPr lang="en-US" b="0">
                <a:cs typeface="ＭＳ Ｐゴシック" charset="0"/>
              </a:rPr>
              <a:t>Overseers have the responsibility to preach how the Lord enables us to live soberly.</a:t>
            </a:r>
          </a:p>
          <a:p>
            <a:endParaRPr lang="en-US" b="0">
              <a:cs typeface="ＭＳ Ｐゴシック" charset="0"/>
            </a:endParaRPr>
          </a:p>
        </p:txBody>
      </p:sp>
    </p:spTree>
    <p:extLst>
      <p:ext uri="{BB962C8B-B14F-4D97-AF65-F5344CB8AC3E}">
        <p14:creationId xmlns:p14="http://schemas.microsoft.com/office/powerpoint/2010/main" val="1840282838"/>
      </p:ext>
    </p:extLst>
  </p:cSld>
  <p:clrMapOvr>
    <a:masterClrMapping/>
  </p:clrMapOvr>
</p:notes>
</file>

<file path=ppt/notesSlides/notesSlide2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89"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71B26123-EA5A-CB4A-A38C-141AE450061F}"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342</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114690" name="Rectangle 2"/>
          <p:cNvSpPr>
            <a:spLocks noGrp="1" noRot="1" noChangeAspect="1" noChangeArrowheads="1" noTextEdit="1"/>
          </p:cNvSpPr>
          <p:nvPr>
            <p:ph type="sldImg"/>
          </p:nvPr>
        </p:nvSpPr>
        <p:spPr>
          <a:ln/>
        </p:spPr>
      </p:sp>
      <p:sp>
        <p:nvSpPr>
          <p:cNvPr id="114691" name="Rectangle 3"/>
          <p:cNvSpPr>
            <a:spLocks noGrp="1" noChangeArrowheads="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pPr eaLnBrk="1" hangingPunct="1"/>
            <a:endParaRPr lang="en-US">
              <a:ea typeface="ＭＳ Ｐゴシック" charset="0"/>
              <a:cs typeface="ＭＳ Ｐゴシック" charset="0"/>
            </a:endParaRPr>
          </a:p>
        </p:txBody>
      </p:sp>
    </p:spTree>
  </p:cSld>
  <p:clrMapOvr>
    <a:masterClrMapping/>
  </p:clrMapOvr>
</p:notes>
</file>

<file path=ppt/notesSlides/notesSlide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ar-JO" b="1" dirty="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64817AE6-2AD1-6342-9A47-5FCA98C94FA0}"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47</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3896795681"/>
      </p:ext>
    </p:extLst>
  </p:cSld>
  <p:clrMapOvr>
    <a:masterClrMapping/>
  </p:clrMapOvr>
</p:notes>
</file>

<file path=ppt/notesSlides/notesSlide2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343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p>
        </p:txBody>
      </p:sp>
    </p:spTree>
  </p:cSld>
  <p:clrMapOvr>
    <a:masterClrMapping/>
  </p:clrMapOvr>
</p:notes>
</file>

<file path=ppt/notesSlides/notesSlide2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345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p>
        </p:txBody>
      </p:sp>
    </p:spTree>
  </p:cSld>
  <p:clrMapOvr>
    <a:masterClrMapping/>
  </p:clrMapOvr>
</p:notes>
</file>

<file path=ppt/notesSlides/notesSlide2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689"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71B26123-EA5A-CB4A-A38C-141AE450061F}" type="slidenum">
              <a:rPr kumimoji="0" lang="en-US" sz="1200" b="1"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351</a:t>
            </a:fld>
            <a:endParaRPr kumimoji="0" lang="en-US" sz="1200" b="1"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114690" name="Rectangle 2"/>
          <p:cNvSpPr>
            <a:spLocks noGrp="1" noRot="1" noChangeAspect="1" noChangeArrowheads="1" noTextEdit="1"/>
          </p:cNvSpPr>
          <p:nvPr>
            <p:ph type="sldImg"/>
          </p:nvPr>
        </p:nvSpPr>
        <p:spPr>
          <a:ln/>
        </p:spPr>
      </p:sp>
      <p:sp>
        <p:nvSpPr>
          <p:cNvPr id="114691" name="Rectangle 3"/>
          <p:cNvSpPr>
            <a:spLocks noGrp="1" noChangeArrowheads="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algn="r" rtl="1" eaLnBrk="1" fontAlgn="base" hangingPunct="1">
              <a:spcBef>
                <a:spcPct val="30000"/>
              </a:spcBef>
              <a:spcAft>
                <a:spcPct val="0"/>
              </a:spcAft>
            </a:pPr>
            <a:endParaRPr lang="en-US">
              <a:ea typeface="ＭＳ Ｐゴシック" charset="0"/>
              <a:cs typeface="ＭＳ Ｐゴシック" charset="0"/>
            </a:endParaRPr>
          </a:p>
        </p:txBody>
      </p:sp>
    </p:spTree>
  </p:cSld>
  <p:clrMapOvr>
    <a:masterClrMapping/>
  </p:clrMapOvr>
</p:notes>
</file>

<file path=ppt/notesSlides/notesSlide2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r" rtl="1" eaLnBrk="0" fontAlgn="base" hangingPunct="0">
              <a:spcBef>
                <a:spcPct val="30000"/>
              </a:spcBef>
              <a:spcAft>
                <a:spcPct val="0"/>
              </a:spcAft>
            </a:pPr>
            <a:endParaRPr lang="x-none"/>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B5240D20-2ADB-B249-9347-DAEFFA89E530}"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352</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1741932840"/>
      </p:ext>
    </p:extLst>
  </p:cSld>
  <p:clrMapOvr>
    <a:masterClrMapping/>
  </p:clrMapOvr>
</p:notes>
</file>

<file path=ppt/notesSlides/notesSlide2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353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cs typeface="ＭＳ Ｐゴシック" charset="0"/>
            </a:endParaRPr>
          </a:p>
        </p:txBody>
      </p:sp>
    </p:spTree>
    <p:extLst>
      <p:ext uri="{BB962C8B-B14F-4D97-AF65-F5344CB8AC3E}">
        <p14:creationId xmlns:p14="http://schemas.microsoft.com/office/powerpoint/2010/main" val="563287519"/>
      </p:ext>
    </p:extLst>
  </p:cSld>
  <p:clrMapOvr>
    <a:masterClrMapping/>
  </p:clrMapOvr>
</p:notes>
</file>

<file path=ppt/notesSlides/notesSlide2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kern="1200" dirty="0">
                <a:solidFill>
                  <a:schemeClr val="tx1"/>
                </a:solidFill>
                <a:effectLst/>
                <a:latin typeface="Arial" panose="020B0604020202020204" pitchFamily="34" charset="0"/>
                <a:ea typeface="ＭＳ Ｐゴシック" charset="-128"/>
                <a:cs typeface="ＭＳ Ｐゴシック" charset="-128"/>
              </a:rPr>
              <a:t>How do you know when forgiveness is not unconditional?  When you say</a:t>
            </a:r>
            <a:r>
              <a:rPr lang="is-IS" sz="1200" b="1" kern="1200" dirty="0">
                <a:solidFill>
                  <a:schemeClr val="tx1"/>
                </a:solidFill>
                <a:effectLst/>
                <a:latin typeface="Arial" panose="020B0604020202020204" pitchFamily="34" charset="0"/>
                <a:ea typeface="ＭＳ Ｐゴシック" charset="-128"/>
                <a:cs typeface="ＭＳ Ｐゴシック" charset="-128"/>
              </a:rPr>
              <a:t>…</a:t>
            </a:r>
            <a:endParaRPr lang="en-US" dirty="0"/>
          </a:p>
        </p:txBody>
      </p:sp>
      <p:sp>
        <p:nvSpPr>
          <p:cNvPr id="4" name="Slide Number Placeholder 3"/>
          <p:cNvSpPr>
            <a:spLocks noGrp="1"/>
          </p:cNvSpPr>
          <p:nvPr>
            <p:ph type="sldNum" sz="quarter" idx="10"/>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B5240D20-2ADB-B249-9347-DAEFFA89E530}"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354</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3043100056"/>
      </p:ext>
    </p:extLst>
  </p:cSld>
  <p:clrMapOvr>
    <a:masterClrMapping/>
  </p:clrMapOvr>
</p:notes>
</file>

<file path=ppt/notesSlides/notesSlide2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355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p>
        </p:txBody>
      </p:sp>
    </p:spTree>
  </p:cSld>
  <p:clrMapOvr>
    <a:masterClrMapping/>
  </p:clrMapOvr>
</p:notes>
</file>

<file path=ppt/notesSlides/notesSlide2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356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indent="0" algn="l" defTabSz="914400" rtl="0" eaLnBrk="0" fontAlgn="base" latinLnBrk="0" hangingPunct="0">
              <a:lnSpc>
                <a:spcPct val="100000"/>
              </a:lnSpc>
              <a:spcBef>
                <a:spcPct val="30000"/>
              </a:spcBef>
              <a:spcAft>
                <a:spcPct val="0"/>
              </a:spcAft>
              <a:buClrTx/>
              <a:buSzTx/>
              <a:buFontTx/>
              <a:buNone/>
              <a:tabLst/>
              <a:defRPr/>
            </a:pPr>
            <a:r>
              <a:rPr lang="en-US" dirty="0"/>
              <a:t>Paul began his appeal to </a:t>
            </a:r>
            <a:r>
              <a:rPr lang="ar-SA" b="1" dirty="0">
                <a:cs typeface="Arial" panose="020B0604020202020204" pitchFamily="34" charset="0"/>
              </a:rPr>
              <a:t>فلي</a:t>
            </a:r>
            <a:r>
              <a:rPr lang="en-US" dirty="0"/>
              <a:t> on a very positive note (1-7). </a:t>
            </a:r>
          </a:p>
        </p:txBody>
      </p:sp>
    </p:spTree>
    <p:extLst>
      <p:ext uri="{BB962C8B-B14F-4D97-AF65-F5344CB8AC3E}">
        <p14:creationId xmlns:p14="http://schemas.microsoft.com/office/powerpoint/2010/main" val="756627633"/>
      </p:ext>
    </p:extLst>
  </p:cSld>
  <p:clrMapOvr>
    <a:masterClrMapping/>
  </p:clrMapOvr>
</p:notes>
</file>

<file path=ppt/notesSlides/notesSlide2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C287EAD0-E5BF-214B-A921-D0A237D8D092}"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357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01378" name="Rectangle 1026"/>
          <p:cNvSpPr>
            <a:spLocks noGrp="1" noRot="1" noChangeAspect="1" noChangeArrowheads="1"/>
          </p:cNvSpPr>
          <p:nvPr>
            <p:ph type="sldImg"/>
          </p:nvPr>
        </p:nvSpPr>
        <p:spPr>
          <a:solidFill>
            <a:srgbClr val="FFFFFF"/>
          </a:solidFill>
          <a:ln/>
        </p:spPr>
      </p:sp>
      <p:sp>
        <p:nvSpPr>
          <p:cNvPr id="101379" name="Rectangle 1027"/>
          <p:cNvSpPr>
            <a:spLocks noGrp="1" noChangeArrowheads="1"/>
          </p:cNvSpPr>
          <p:nvPr>
            <p:ph type="body" idx="1"/>
          </p:nvPr>
        </p:nvSpPr>
        <p:spPr>
          <a:solidFill>
            <a:srgbClr val="FFFFFF"/>
          </a:solidFill>
          <a:ln>
            <a:solidFill>
              <a:srgbClr val="000000"/>
            </a:solidFill>
          </a:ln>
        </p:spPr>
        <p:txBody>
          <a:bodyPr/>
          <a:lstStyle/>
          <a:p>
            <a:r>
              <a:rPr lang="en-US"/>
              <a:t>Paul handles</a:t>
            </a:r>
            <a:r>
              <a:rPr lang="en-US" baseline="0"/>
              <a:t> this situation very delicately, not ever even using the word “forgive,” or commanding it, but he does address the need for reconcilation fairly directly.</a:t>
            </a:r>
            <a:endParaRPr lang="en-US"/>
          </a:p>
        </p:txBody>
      </p:sp>
    </p:spTree>
    <p:extLst>
      <p:ext uri="{BB962C8B-B14F-4D97-AF65-F5344CB8AC3E}">
        <p14:creationId xmlns:p14="http://schemas.microsoft.com/office/powerpoint/2010/main" val="3659172537"/>
      </p:ext>
    </p:extLst>
  </p:cSld>
  <p:clrMapOvr>
    <a:masterClrMapping/>
  </p:clrMapOvr>
</p:notes>
</file>

<file path=ppt/notesSlides/notesSlide2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358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dirty="0"/>
          </a:p>
          <a:p>
            <a:r>
              <a:rPr lang="en-US" sz="1200" b="1" kern="1200" dirty="0">
                <a:solidFill>
                  <a:schemeClr val="tx1"/>
                </a:solidFill>
                <a:effectLst/>
                <a:latin typeface="Arial" panose="020B0604020202020204" pitchFamily="34" charset="0"/>
                <a:ea typeface="ＭＳ Ｐゴシック" charset="-128"/>
                <a:cs typeface="ＭＳ Ｐゴシック" charset="-128"/>
              </a:rPr>
              <a:t>It was clearly God's will that </a:t>
            </a:r>
            <a:r>
              <a:rPr lang="ar-SA" sz="1200" b="1" kern="1200" dirty="0">
                <a:solidFill>
                  <a:schemeClr val="tx1"/>
                </a:solidFill>
                <a:effectLst/>
                <a:latin typeface="Arial" panose="020B0604020202020204" pitchFamily="34" charset="0"/>
                <a:ea typeface="ＭＳ Ｐゴシック" charset="-128"/>
                <a:cs typeface="ＭＳ Ｐゴシック" charset="-128"/>
              </a:rPr>
              <a:t>فلي</a:t>
            </a:r>
            <a:r>
              <a:rPr lang="en-US" sz="1200" b="1" kern="1200" dirty="0">
                <a:solidFill>
                  <a:schemeClr val="tx1"/>
                </a:solidFill>
                <a:effectLst/>
                <a:latin typeface="Arial" panose="020B0604020202020204" pitchFamily="34" charset="0"/>
                <a:ea typeface="ＭＳ Ｐゴシック" charset="-128"/>
                <a:cs typeface="ＭＳ Ｐゴシック" charset="-128"/>
              </a:rPr>
              <a:t> forgive his repentant, runaway slave who had become a brother in Christ. Why? God forgave </a:t>
            </a:r>
            <a:r>
              <a:rPr lang="ar-SA" sz="1200" b="1" kern="1200" dirty="0">
                <a:solidFill>
                  <a:schemeClr val="tx1"/>
                </a:solidFill>
                <a:effectLst/>
                <a:latin typeface="Arial" panose="020B0604020202020204" pitchFamily="34" charset="0"/>
                <a:ea typeface="ＭＳ Ｐゴシック" charset="-128"/>
                <a:cs typeface="ＭＳ Ｐゴシック" charset="-128"/>
              </a:rPr>
              <a:t>فلي</a:t>
            </a:r>
            <a:r>
              <a:rPr lang="en-US" sz="1200" b="1" kern="1200" dirty="0">
                <a:solidFill>
                  <a:schemeClr val="tx1"/>
                </a:solidFill>
                <a:effectLst/>
                <a:latin typeface="Arial" panose="020B0604020202020204" pitchFamily="34" charset="0"/>
                <a:ea typeface="ＭＳ Ｐゴシック" charset="-128"/>
                <a:cs typeface="ＭＳ Ｐゴシック" charset="-128"/>
              </a:rPr>
              <a:t> of even a greater debt.</a:t>
            </a:r>
            <a:r>
              <a:rPr lang="en-SG" dirty="0">
                <a:effectLst/>
              </a:rPr>
              <a:t> </a:t>
            </a:r>
            <a:endParaRPr lang="en-US" dirty="0"/>
          </a:p>
        </p:txBody>
      </p:sp>
    </p:spTree>
  </p:cSld>
  <p:clrMapOvr>
    <a:masterClrMapping/>
  </p:clrMapOvr>
</p:notes>
</file>

<file path=ppt/notesSlides/notesSlide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ar-JO" b="1" dirty="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64817AE6-2AD1-6342-9A47-5FCA98C94FA0}"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48</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2336222591"/>
      </p:ext>
    </p:extLst>
  </p:cSld>
  <p:clrMapOvr>
    <a:masterClrMapping/>
  </p:clrMapOvr>
</p:notes>
</file>

<file path=ppt/notesSlides/notesSlide2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4321"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116F004D-7600-1341-A911-B49B76C32DB4}"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360</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184322" name="Rectangle 2"/>
          <p:cNvSpPr>
            <a:spLocks noGrp="1" noRot="1" noChangeAspect="1" noChangeArrowheads="1" noTextEdit="1"/>
          </p:cNvSpPr>
          <p:nvPr>
            <p:ph type="sldImg"/>
          </p:nvPr>
        </p:nvSpPr>
        <p:spPr>
          <a:solidFill>
            <a:srgbClr val="FFFFFF"/>
          </a:solidFill>
          <a:ln/>
        </p:spPr>
      </p:sp>
      <p:sp>
        <p:nvSpPr>
          <p:cNvPr id="184323" name="Rectangle 3"/>
          <p:cNvSpPr>
            <a:spLocks noGrp="1" noChangeArrowheads="1"/>
          </p:cNvSpPr>
          <p:nvPr>
            <p:ph type="body" idx="1"/>
          </p:nvPr>
        </p:nvSpPr>
        <p:spPr>
          <a:xfrm>
            <a:off x="685800" y="4343400"/>
            <a:ext cx="5486400" cy="4114800"/>
          </a:xfrm>
          <a:solidFill>
            <a:srgbClr val="FFFFFF"/>
          </a:solidFill>
          <a:ln>
            <a:solidFill>
              <a:srgbClr val="000000"/>
            </a:solidFill>
          </a:ln>
        </p:spPr>
        <p:txBody>
          <a:bodyPr/>
          <a:lstStyle/>
          <a:p>
            <a:pPr marL="228600" indent="-228600" eaLnBrk="1" hangingPunct="1"/>
            <a:r>
              <a:rPr lang="en-US" b="0" dirty="0">
                <a:ea typeface="ＭＳ Ｐゴシック" charset="0"/>
                <a:cs typeface="ＭＳ Ｐゴシック" charset="0"/>
              </a:rPr>
              <a:t>With which person in this letter do you best relate to now?</a:t>
            </a:r>
          </a:p>
          <a:p>
            <a:r>
              <a:rPr lang="en-US" sz="1200" b="1" kern="1200" dirty="0">
                <a:solidFill>
                  <a:schemeClr val="tx1"/>
                </a:solidFill>
                <a:effectLst/>
                <a:latin typeface="Arial" panose="020B0604020202020204" pitchFamily="34" charset="0"/>
                <a:ea typeface="ＭＳ Ｐゴシック" charset="-128"/>
                <a:cs typeface="ＭＳ Ｐゴシック" charset="-128"/>
              </a:rPr>
              <a:t>Let's humble ourselves before our great God…  If Paul were writing a similar letter to you as if you were </a:t>
            </a:r>
            <a:r>
              <a:rPr lang="ar-SA" sz="1200" b="1" kern="1200" dirty="0">
                <a:solidFill>
                  <a:schemeClr val="tx1"/>
                </a:solidFill>
                <a:effectLst/>
                <a:latin typeface="Arial" panose="020B0604020202020204" pitchFamily="34" charset="0"/>
                <a:ea typeface="ＭＳ Ｐゴシック" charset="-128"/>
                <a:cs typeface="ＭＳ Ｐゴシック" charset="-128"/>
              </a:rPr>
              <a:t>فلي</a:t>
            </a:r>
            <a:r>
              <a:rPr lang="en-US" sz="1200" b="1" kern="1200" dirty="0">
                <a:solidFill>
                  <a:schemeClr val="tx1"/>
                </a:solidFill>
                <a:effectLst/>
                <a:latin typeface="Arial" panose="020B0604020202020204" pitchFamily="34" charset="0"/>
                <a:ea typeface="ＭＳ Ｐゴシック" charset="-128"/>
                <a:cs typeface="ＭＳ Ｐゴシック" charset="-128"/>
              </a:rPr>
              <a:t>, whom would he ask you to forgive?</a:t>
            </a:r>
            <a:endParaRPr lang="en-SG" sz="1200" b="1" kern="1200" dirty="0">
              <a:solidFill>
                <a:schemeClr val="tx1"/>
              </a:solidFill>
              <a:effectLst/>
              <a:latin typeface="Arial" panose="020B0604020202020204" pitchFamily="34" charset="0"/>
              <a:ea typeface="ＭＳ Ｐゴシック" charset="-128"/>
              <a:cs typeface="ＭＳ Ｐゴシック" charset="-128"/>
            </a:endParaRPr>
          </a:p>
          <a:p>
            <a:r>
              <a:rPr lang="en-US" sz="1200" b="1" kern="1200" dirty="0">
                <a:solidFill>
                  <a:schemeClr val="tx1"/>
                </a:solidFill>
                <a:effectLst/>
                <a:latin typeface="Arial" panose="020B0604020202020204" pitchFamily="34" charset="0"/>
                <a:ea typeface="ＭＳ Ｐゴシック" charset="-128"/>
                <a:cs typeface="ＭＳ Ｐゴシック" charset="-128"/>
              </a:rPr>
              <a:t> </a:t>
            </a:r>
            <a:endParaRPr lang="en-SG" sz="1200" b="1" kern="1200" dirty="0">
              <a:solidFill>
                <a:schemeClr val="tx1"/>
              </a:solidFill>
              <a:effectLst/>
              <a:latin typeface="Arial" panose="020B0604020202020204" pitchFamily="34" charset="0"/>
              <a:ea typeface="ＭＳ Ｐゴシック" charset="-128"/>
              <a:cs typeface="ＭＳ Ｐゴシック" charset="-128"/>
            </a:endParaRPr>
          </a:p>
          <a:p>
            <a:r>
              <a:rPr lang="en-US" sz="1200" b="1" kern="1200" dirty="0">
                <a:solidFill>
                  <a:schemeClr val="tx1"/>
                </a:solidFill>
                <a:effectLst/>
                <a:latin typeface="Arial" panose="020B0604020202020204" pitchFamily="34" charset="0"/>
                <a:ea typeface="ＭＳ Ｐゴシック" charset="-128"/>
                <a:cs typeface="ＭＳ Ｐゴシック" charset="-128"/>
              </a:rPr>
              <a:t>a)</a:t>
            </a:r>
            <a:r>
              <a:rPr lang="en-US" sz="1200" b="1" kern="1200" baseline="0" dirty="0">
                <a:solidFill>
                  <a:schemeClr val="tx1"/>
                </a:solidFill>
                <a:effectLst/>
                <a:latin typeface="Arial" panose="020B0604020202020204" pitchFamily="34" charset="0"/>
                <a:ea typeface="ＭＳ Ｐゴシック" charset="-128"/>
                <a:cs typeface="ＭＳ Ｐゴシック" charset="-128"/>
              </a:rPr>
              <a:t> </a:t>
            </a:r>
            <a:r>
              <a:rPr lang="en-US" sz="1200" b="1" kern="1200" dirty="0">
                <a:solidFill>
                  <a:schemeClr val="tx1"/>
                </a:solidFill>
                <a:effectLst/>
                <a:latin typeface="Arial" panose="020B0604020202020204" pitchFamily="34" charset="0"/>
                <a:ea typeface="ＭＳ Ｐゴシック" charset="-128"/>
                <a:cs typeface="ＭＳ Ｐゴシック" charset="-128"/>
              </a:rPr>
              <a:t>Would he request you to forgive a former friend who hurt you deeply?</a:t>
            </a:r>
            <a:endParaRPr lang="en-SG" sz="1200" b="1" kern="1200" dirty="0">
              <a:solidFill>
                <a:schemeClr val="tx1"/>
              </a:solidFill>
              <a:effectLst/>
              <a:latin typeface="Arial" panose="020B0604020202020204" pitchFamily="34" charset="0"/>
              <a:ea typeface="ＭＳ Ｐゴシック" charset="-128"/>
              <a:cs typeface="ＭＳ Ｐゴシック" charset="-128"/>
            </a:endParaRPr>
          </a:p>
          <a:p>
            <a:r>
              <a:rPr lang="en-US" sz="1200" b="1" kern="1200" dirty="0">
                <a:solidFill>
                  <a:schemeClr val="tx1"/>
                </a:solidFill>
                <a:effectLst/>
                <a:latin typeface="Arial" panose="020B0604020202020204" pitchFamily="34" charset="0"/>
                <a:ea typeface="ＭＳ Ｐゴシック" charset="-128"/>
                <a:cs typeface="ＭＳ Ｐゴシック" charset="-128"/>
              </a:rPr>
              <a:t> </a:t>
            </a:r>
            <a:endParaRPr lang="en-SG" sz="1200" b="1" kern="1200" dirty="0">
              <a:solidFill>
                <a:schemeClr val="tx1"/>
              </a:solidFill>
              <a:effectLst/>
              <a:latin typeface="Arial" panose="020B0604020202020204" pitchFamily="34" charset="0"/>
              <a:ea typeface="ＭＳ Ｐゴシック" charset="-128"/>
              <a:cs typeface="ＭＳ Ｐゴシック" charset="-128"/>
            </a:endParaRPr>
          </a:p>
          <a:p>
            <a:r>
              <a:rPr lang="en-US" sz="1200" b="1" kern="1200" dirty="0">
                <a:solidFill>
                  <a:schemeClr val="tx1"/>
                </a:solidFill>
                <a:effectLst/>
                <a:latin typeface="Arial" panose="020B0604020202020204" pitchFamily="34" charset="0"/>
                <a:ea typeface="ＭＳ Ｐゴシック" charset="-128"/>
                <a:cs typeface="ＭＳ Ｐゴシック" charset="-128"/>
              </a:rPr>
              <a:t>b)</a:t>
            </a:r>
            <a:r>
              <a:rPr lang="en-US" sz="1200" b="1" kern="1200" baseline="0" dirty="0">
                <a:solidFill>
                  <a:schemeClr val="tx1"/>
                </a:solidFill>
                <a:effectLst/>
                <a:latin typeface="Arial" panose="020B0604020202020204" pitchFamily="34" charset="0"/>
                <a:ea typeface="ＭＳ Ｐゴシック" charset="-128"/>
                <a:cs typeface="ＭＳ Ｐゴシック" charset="-128"/>
              </a:rPr>
              <a:t> </a:t>
            </a:r>
            <a:r>
              <a:rPr lang="en-US" sz="1200" b="1" kern="1200" dirty="0">
                <a:solidFill>
                  <a:schemeClr val="tx1"/>
                </a:solidFill>
                <a:effectLst/>
                <a:latin typeface="Arial" panose="020B0604020202020204" pitchFamily="34" charset="0"/>
                <a:ea typeface="ＭＳ Ｐゴシック" charset="-128"/>
                <a:cs typeface="ＭＳ Ｐゴシック" charset="-128"/>
              </a:rPr>
              <a:t>Would Paul say, "Hey, credit to my account all the money lost in the bad business deal because ___ (you fill in the name) still owes me big bucks?"</a:t>
            </a:r>
            <a:endParaRPr lang="en-SG" sz="1200" b="1" kern="1200" dirty="0">
              <a:solidFill>
                <a:schemeClr val="tx1"/>
              </a:solidFill>
              <a:effectLst/>
              <a:latin typeface="Arial" panose="020B0604020202020204" pitchFamily="34" charset="0"/>
              <a:ea typeface="ＭＳ Ｐゴシック" charset="-128"/>
              <a:cs typeface="ＭＳ Ｐゴシック" charset="-128"/>
            </a:endParaRPr>
          </a:p>
          <a:p>
            <a:r>
              <a:rPr lang="en-US" sz="1200" b="1" kern="1200" dirty="0">
                <a:solidFill>
                  <a:schemeClr val="tx1"/>
                </a:solidFill>
                <a:effectLst/>
                <a:latin typeface="Arial" panose="020B0604020202020204" pitchFamily="34" charset="0"/>
                <a:ea typeface="ＭＳ Ｐゴシック" charset="-128"/>
                <a:cs typeface="ＭＳ Ｐゴシック" charset="-128"/>
              </a:rPr>
              <a:t> </a:t>
            </a:r>
            <a:endParaRPr lang="en-SG" sz="1200" b="1" kern="1200" dirty="0">
              <a:solidFill>
                <a:schemeClr val="tx1"/>
              </a:solidFill>
              <a:effectLst/>
              <a:latin typeface="Arial" panose="020B0604020202020204" pitchFamily="34" charset="0"/>
              <a:ea typeface="ＭＳ Ｐゴシック" charset="-128"/>
              <a:cs typeface="ＭＳ Ｐゴシック" charset="-128"/>
            </a:endParaRPr>
          </a:p>
          <a:p>
            <a:r>
              <a:rPr lang="en-US" sz="1200" b="1" kern="1200" dirty="0">
                <a:solidFill>
                  <a:schemeClr val="tx1"/>
                </a:solidFill>
                <a:effectLst/>
                <a:latin typeface="Arial" panose="020B0604020202020204" pitchFamily="34" charset="0"/>
                <a:ea typeface="ＭＳ Ｐゴシック" charset="-128"/>
                <a:cs typeface="ＭＳ Ｐゴシック" charset="-128"/>
              </a:rPr>
              <a:t>c)</a:t>
            </a:r>
            <a:r>
              <a:rPr lang="en-US" sz="1200" b="1" kern="1200" baseline="0" dirty="0">
                <a:solidFill>
                  <a:schemeClr val="tx1"/>
                </a:solidFill>
                <a:effectLst/>
                <a:latin typeface="Arial" panose="020B0604020202020204" pitchFamily="34" charset="0"/>
                <a:ea typeface="ＭＳ Ｐゴシック" charset="-128"/>
                <a:cs typeface="ＭＳ Ｐゴシック" charset="-128"/>
              </a:rPr>
              <a:t> </a:t>
            </a:r>
            <a:r>
              <a:rPr lang="en-US" sz="1200" b="1" kern="1200" dirty="0">
                <a:solidFill>
                  <a:schemeClr val="tx1"/>
                </a:solidFill>
                <a:effectLst/>
                <a:latin typeface="Arial" panose="020B0604020202020204" pitchFamily="34" charset="0"/>
                <a:ea typeface="ＭＳ Ｐゴシック" charset="-128"/>
                <a:cs typeface="ＭＳ Ｐゴシック" charset="-128"/>
              </a:rPr>
              <a:t>Would he ask you, plead with you, implore you to forgive your spouse who has really blown it? Or some believers who really did you wrong?</a:t>
            </a:r>
            <a:endParaRPr lang="en-SG" sz="1200" b="1" kern="1200" dirty="0">
              <a:solidFill>
                <a:schemeClr val="tx1"/>
              </a:solidFill>
              <a:effectLst/>
              <a:latin typeface="Arial" panose="020B0604020202020204" pitchFamily="34" charset="0"/>
              <a:ea typeface="ＭＳ Ｐゴシック" charset="-128"/>
              <a:cs typeface="ＭＳ Ｐゴシック" charset="-128"/>
            </a:endParaRPr>
          </a:p>
          <a:p>
            <a:r>
              <a:rPr lang="en-US" sz="1200" b="1" kern="1200" dirty="0">
                <a:solidFill>
                  <a:schemeClr val="tx1"/>
                </a:solidFill>
                <a:effectLst/>
                <a:latin typeface="Arial" panose="020B0604020202020204" pitchFamily="34" charset="0"/>
                <a:ea typeface="ＭＳ Ｐゴシック" charset="-128"/>
                <a:cs typeface="ＭＳ Ｐゴシック" charset="-128"/>
              </a:rPr>
              <a:t> </a:t>
            </a:r>
            <a:endParaRPr lang="en-SG" sz="1200" b="1" kern="1200" dirty="0">
              <a:solidFill>
                <a:schemeClr val="tx1"/>
              </a:solidFill>
              <a:effectLst/>
              <a:latin typeface="Arial" panose="020B0604020202020204" pitchFamily="34" charset="0"/>
              <a:ea typeface="ＭＳ Ｐゴシック" charset="-128"/>
              <a:cs typeface="ＭＳ Ｐゴシック" charset="-128"/>
            </a:endParaRPr>
          </a:p>
          <a:p>
            <a:r>
              <a:rPr lang="en-US" sz="1200" b="1" kern="1200" dirty="0">
                <a:solidFill>
                  <a:schemeClr val="tx1"/>
                </a:solidFill>
                <a:effectLst/>
                <a:latin typeface="Arial" panose="020B0604020202020204" pitchFamily="34" charset="0"/>
                <a:ea typeface="ＭＳ Ｐゴシック" charset="-128"/>
                <a:cs typeface="ＭＳ Ｐゴシック" charset="-128"/>
              </a:rPr>
              <a:t>d)	Will you, as an act of the will (not the emotions), grant forgiveness unconditionally even if your offender never requests it?</a:t>
            </a:r>
            <a:r>
              <a:rPr lang="en-SG" dirty="0">
                <a:effectLst/>
              </a:rPr>
              <a:t> </a:t>
            </a:r>
            <a:endParaRPr lang="en-US" b="0" dirty="0">
              <a:ea typeface="ＭＳ Ｐゴシック" charset="0"/>
              <a:cs typeface="ＭＳ Ｐゴシック" charset="0"/>
            </a:endParaRPr>
          </a:p>
          <a:p>
            <a:pPr marL="228600" indent="-228600" eaLnBrk="1" hangingPunct="1"/>
            <a:endParaRPr lang="en-US" b="0" dirty="0">
              <a:ea typeface="ＭＳ Ｐゴシック" charset="0"/>
              <a:cs typeface="ＭＳ Ｐゴシック" charset="0"/>
            </a:endParaRPr>
          </a:p>
          <a:p>
            <a:pPr marL="228600" indent="-228600" eaLnBrk="1" hangingPunct="1"/>
            <a:r>
              <a:rPr lang="ar-SA" b="0" dirty="0">
                <a:ea typeface="ＭＳ Ｐゴシック" charset="0"/>
                <a:cs typeface="ＭＳ Ｐゴシック" charset="0"/>
              </a:rPr>
              <a:t>فلي</a:t>
            </a:r>
            <a:r>
              <a:rPr lang="en-US" b="0" dirty="0">
                <a:ea typeface="ＭＳ Ｐゴシック" charset="0"/>
                <a:cs typeface="ＭＳ Ｐゴシック" charset="0"/>
              </a:rPr>
              <a:t>: Whom do you need to forgive a wrong done to you?</a:t>
            </a:r>
          </a:p>
          <a:p>
            <a:pPr marL="228600" indent="-228600" eaLnBrk="1" hangingPunct="1"/>
            <a:r>
              <a:rPr lang="en-US" b="0" dirty="0">
                <a:ea typeface="ＭＳ Ｐゴシック" charset="0"/>
                <a:cs typeface="ＭＳ Ｐゴシック" charset="0"/>
              </a:rPr>
              <a:t>Onesimus: Whose forgiveness do you need to request?</a:t>
            </a:r>
          </a:p>
          <a:p>
            <a:pPr marL="228600" indent="-228600" eaLnBrk="1" hangingPunct="1"/>
            <a:r>
              <a:rPr lang="en-US" sz="1200" b="1" kern="1200" dirty="0">
                <a:solidFill>
                  <a:schemeClr val="tx1"/>
                </a:solidFill>
                <a:effectLst/>
                <a:latin typeface="Arial" panose="020B0604020202020204" pitchFamily="34" charset="0"/>
                <a:ea typeface="ＭＳ Ｐゴシック" charset="-128"/>
                <a:cs typeface="ＭＳ Ｐゴシック" charset="-128"/>
              </a:rPr>
              <a:t>Maybe you're not in the position of </a:t>
            </a:r>
            <a:r>
              <a:rPr lang="ar-SA" sz="1200" b="1" kern="1200" dirty="0">
                <a:solidFill>
                  <a:schemeClr val="tx1"/>
                </a:solidFill>
                <a:effectLst/>
                <a:latin typeface="Arial" panose="020B0604020202020204" pitchFamily="34" charset="0"/>
                <a:ea typeface="ＭＳ Ｐゴシック" charset="-128"/>
                <a:cs typeface="ＭＳ Ｐゴシック" charset="-128"/>
              </a:rPr>
              <a:t>فلي</a:t>
            </a:r>
            <a:r>
              <a:rPr lang="en-US" sz="1200" b="1" kern="1200" dirty="0">
                <a:solidFill>
                  <a:schemeClr val="tx1"/>
                </a:solidFill>
                <a:effectLst/>
                <a:latin typeface="Arial" panose="020B0604020202020204" pitchFamily="34" charset="0"/>
                <a:ea typeface="ＭＳ Ｐゴシック" charset="-128"/>
                <a:cs typeface="ＭＳ Ｐゴシック" charset="-128"/>
              </a:rPr>
              <a:t>, needing to grant forgiveness, but perhaps you're where Onesimus was, needing to ask forgiveness.  Onesimus risked his very life to make things right.  Certainly your risk is not greater than his.  How will you respond to God's desire for you?  Will you take the risk of rejection to restore your walk with God by forgiving your offender?</a:t>
            </a:r>
            <a:r>
              <a:rPr lang="en-SG" dirty="0">
                <a:effectLst/>
              </a:rPr>
              <a:t> </a:t>
            </a:r>
            <a:endParaRPr lang="en-US" b="0" dirty="0">
              <a:ea typeface="ＭＳ Ｐゴシック" charset="0"/>
              <a:cs typeface="ＭＳ Ｐゴシック" charset="0"/>
            </a:endParaRPr>
          </a:p>
          <a:p>
            <a:pPr marL="228600" indent="-228600" eaLnBrk="1" hangingPunct="1"/>
            <a:r>
              <a:rPr lang="en-US" b="0" dirty="0">
                <a:ea typeface="ＭＳ Ｐゴシック" charset="0"/>
                <a:cs typeface="ＭＳ Ｐゴシック" charset="0"/>
              </a:rPr>
              <a:t>Paul: How can you help two others reconcile?</a:t>
            </a:r>
          </a:p>
          <a:p>
            <a:pPr marL="228600" indent="-228600" eaLnBrk="1" hangingPunct="1"/>
            <a:r>
              <a:rPr lang="en-US" b="0" dirty="0">
                <a:ea typeface="ＭＳ Ｐゴシック" charset="0"/>
                <a:cs typeface="ＭＳ Ｐゴシック" charset="0"/>
              </a:rPr>
              <a:t>The Church: How can you affirm the reconciliation of others?</a:t>
            </a:r>
          </a:p>
          <a:p>
            <a:pPr marL="228600" indent="-228600" eaLnBrk="1" hangingPunct="1"/>
            <a:endParaRPr lang="en-US" b="0" dirty="0">
              <a:ea typeface="ＭＳ Ｐゴシック" charset="0"/>
              <a:cs typeface="ＭＳ Ｐゴシック" charset="0"/>
            </a:endParaRPr>
          </a:p>
        </p:txBody>
      </p:sp>
    </p:spTree>
  </p:cSld>
  <p:clrMapOvr>
    <a:masterClrMapping/>
  </p:clrMapOvr>
</p:notes>
</file>

<file path=ppt/notesSlides/notesSlide2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0882"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47747641-BF27-0644-9251-DB95B0E02A4C}" type="slidenum">
              <a:rPr kumimoji="0" lang="en-US" sz="1200" b="1" i="0"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362</a:t>
            </a:fld>
            <a:endParaRPr kumimoji="0" lang="en-US" sz="1200" b="1" i="0"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250883" name="Rectangle 2"/>
          <p:cNvSpPr>
            <a:spLocks noGrp="1" noRot="1" noChangeAspect="1" noChangeArrowheads="1"/>
          </p:cNvSpPr>
          <p:nvPr>
            <p:ph type="sldImg"/>
          </p:nvPr>
        </p:nvSpPr>
        <p:spPr>
          <a:solidFill>
            <a:srgbClr val="FFFFFF"/>
          </a:solidFill>
          <a:ln/>
        </p:spPr>
      </p:sp>
      <p:sp>
        <p:nvSpPr>
          <p:cNvPr id="250884" name="Rectangle 3"/>
          <p:cNvSpPr>
            <a:spLocks noGrp="1" noChangeArrowheads="1"/>
          </p:cNvSpPr>
          <p:nvPr>
            <p:ph type="body" idx="1"/>
          </p:nvPr>
        </p:nvSpPr>
        <p:spPr>
          <a:solidFill>
            <a:srgbClr val="FFFFFF"/>
          </a:solidFill>
          <a:ln>
            <a:solidFill>
              <a:srgbClr val="000000"/>
            </a:solidFill>
          </a:ln>
        </p:spPr>
        <p:txBody>
          <a:bodyPr/>
          <a:lstStyle/>
          <a:p>
            <a:pPr algn="r" eaLnBrk="1" hangingPunct="1"/>
            <a:r>
              <a:rPr lang="ar-SA" b="0" dirty="0">
                <a:ea typeface="ＭＳ Ｐゴシック" charset="0"/>
                <a:cs typeface="ＭＳ Ｐゴシック" charset="0"/>
              </a:rPr>
              <a:t>هذه الرسالة موجهة للجمهور اليهودي – وهي شبيهة بالرسائل البولسية التي تم</a:t>
            </a:r>
            <a:r>
              <a:rPr lang="ar-SA" b="0" baseline="0" dirty="0">
                <a:ea typeface="ＭＳ Ｐゴシック" charset="0"/>
                <a:cs typeface="ＭＳ Ｐゴシック" charset="0"/>
              </a:rPr>
              <a:t> تسميتهم بحسب اسم المستلم , ولكن رسالة العبرانيين الوحيدة التي تم تسميتها بحسب مستلميها وليس بحسب كاتبها.</a:t>
            </a:r>
            <a:endParaRPr lang="en-US" b="0" baseline="0" dirty="0">
              <a:ea typeface="ＭＳ Ｐゴシック" charset="0"/>
              <a:cs typeface="ＭＳ Ｐゴシック" charset="0"/>
            </a:endParaRPr>
          </a:p>
          <a:p>
            <a:pPr algn="r" eaLnBrk="1" hangingPunct="1"/>
            <a:endParaRPr lang="en-US" b="0" baseline="0" dirty="0">
              <a:ea typeface="ＭＳ Ｐゴシック" charset="0"/>
              <a:cs typeface="ＭＳ Ｐゴシック" charset="0"/>
            </a:endParaRPr>
          </a:p>
          <a:p>
            <a:pPr marL="0" marR="0" lvl="0" indent="0" algn="l" defTabSz="914400" rtl="0" eaLnBrk="1" fontAlgn="base" latinLnBrk="0" hangingPunct="1">
              <a:lnSpc>
                <a:spcPct val="100000"/>
              </a:lnSpc>
              <a:spcBef>
                <a:spcPct val="30000"/>
              </a:spcBef>
              <a:spcAft>
                <a:spcPct val="0"/>
              </a:spcAft>
              <a:buClrTx/>
              <a:buSzTx/>
              <a:buFontTx/>
              <a:buNone/>
              <a:tabLst/>
              <a:defRPr/>
            </a:pPr>
            <a:r>
              <a:rPr lang="en-US" b="0" dirty="0">
                <a:latin typeface="Arial" charset="0"/>
                <a:ea typeface="ＭＳ Ｐゴシック" charset="0"/>
                <a:cs typeface="ＭＳ Ｐゴシック" charset="0"/>
              </a:rPr>
              <a:t>This letter addresses a Jewish audience—so it is like the Pauline Epistles in being named after the recipients —but in fact it is the only General Epistle named after the recipients rather than the author. </a:t>
            </a:r>
          </a:p>
          <a:p>
            <a:pPr algn="l" eaLnBrk="1" hangingPunct="1"/>
            <a:endParaRPr lang="en-US" b="0" dirty="0">
              <a:ea typeface="ＭＳ Ｐゴシック" charset="0"/>
              <a:cs typeface="ＭＳ Ｐゴシック" charset="0"/>
            </a:endParaRPr>
          </a:p>
        </p:txBody>
      </p:sp>
    </p:spTree>
    <p:extLst>
      <p:ext uri="{BB962C8B-B14F-4D97-AF65-F5344CB8AC3E}">
        <p14:creationId xmlns:p14="http://schemas.microsoft.com/office/powerpoint/2010/main" val="2400691852"/>
      </p:ext>
    </p:extLst>
  </p:cSld>
  <p:clrMapOvr>
    <a:masterClrMapping/>
  </p:clrMapOvr>
</p:notes>
</file>

<file path=ppt/notesSlides/notesSlide2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3B0874B-D723-4F44-B2DB-AF30269199E9}" type="slidenum">
              <a:rPr kumimoji="0" lang="en-GB" sz="1200" b="1"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363</a:t>
            </a:fld>
            <a:endParaRPr kumimoji="0" lang="en-GB" sz="1200" b="1"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b="0"/>
              <a:t>Reasonable people act in their best interest. Do you know anyone who acts outside self-interest? </a:t>
            </a:r>
          </a:p>
          <a:p>
            <a:endParaRPr lang="en-US" b="0"/>
          </a:p>
          <a:p>
            <a:r>
              <a:rPr lang="en-US" b="0"/>
              <a:t>This letter addressed Jewish readers tempted to think that Judaism was better than Christianity, or that the old covenant was better than the new. So, it reads like an impassioned sermon to show the superiority of Jesus over the OT. Thus, it uses the word "better" 13 times, avering once a chapter.</a:t>
            </a:r>
          </a:p>
          <a:p>
            <a:endParaRPr lang="en-US" b="0" dirty="0"/>
          </a:p>
        </p:txBody>
      </p:sp>
    </p:spTree>
    <p:extLst>
      <p:ext uri="{BB962C8B-B14F-4D97-AF65-F5344CB8AC3E}">
        <p14:creationId xmlns:p14="http://schemas.microsoft.com/office/powerpoint/2010/main" val="147013045"/>
      </p:ext>
    </p:extLst>
  </p:cSld>
  <p:clrMapOvr>
    <a:masterClrMapping/>
  </p:clrMapOvr>
</p:notes>
</file>

<file path=ppt/notesSlides/notesSlide2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a:t>Hebrews develops this aspect of Jesus not emphasized in Paul's letters: the high priesthood of Christ. He is like the high priest Aaron, yet superior to him. This makes Christianity better than Judaism. </a:t>
            </a:r>
          </a:p>
          <a:p>
            <a:endParaRPr lang="en-US" b="0"/>
          </a:p>
          <a:p>
            <a:r>
              <a:rPr lang="en-US" b="0"/>
              <a:t>Discussion: Why do you think that the high priesthood of Christ is not emphasized in the Pauline Epistles?</a:t>
            </a:r>
          </a:p>
          <a:p>
            <a:r>
              <a:rPr lang="en-US" b="0"/>
              <a:t>• Paul wrote believers from Gentile backgrounds where the high priesthood of Jesus would not have been as relevant.</a:t>
            </a:r>
          </a:p>
          <a:p>
            <a:r>
              <a:rPr lang="en-US" b="0"/>
              <a:t>• Paul focused on the "how" of God reconciling us, while Hebrews answers the "who" question to get to know Jesus better.</a:t>
            </a:r>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92E4DE48-0630-E843-9A0A-AD2D8C0000D3}" type="slidenum">
              <a:rPr kumimoji="0" lang="en-US" sz="1200" b="1" i="0"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364</a:t>
            </a:fld>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330397493"/>
      </p:ext>
    </p:extLst>
  </p:cSld>
  <p:clrMapOvr>
    <a:masterClrMapping/>
  </p:clrMapOvr>
</p:notes>
</file>

<file path=ppt/notesSlides/notesSlide2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3B0874B-D723-4F44-B2DB-AF30269199E9}" type="slidenum">
              <a:rPr kumimoji="0" lang="en-GB" sz="1200" b="1"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365</a:t>
            </a:fld>
            <a:endParaRPr kumimoji="0" lang="en-GB" sz="1200" b="1"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b="0"/>
              <a:t>This is the book's climax, which applies all that preceded it. The author says, in effect, "Let's go for broke with Jesus. Let's endure as he did and others before us, for the reward is immeasurable."</a:t>
            </a:r>
          </a:p>
          <a:p>
            <a:endParaRPr lang="en-US" b="0"/>
          </a:p>
          <a:p>
            <a:r>
              <a:rPr lang="en-US" b="0"/>
              <a:t>True, it does not mention the high priesthood of Jesus, but it does refer to him as "the author and perfecter of our faith," which would include his priesthood. Unlike Aaron, who never sat down in his ministry since it was never finished, Jesus finished his atoning work and sat down at God's right hand.</a:t>
            </a:r>
          </a:p>
          <a:p>
            <a:endParaRPr lang="en-US" b="0"/>
          </a:p>
          <a:p>
            <a:r>
              <a:rPr lang="en-US" b="0"/>
              <a:t>ILL: "Throw off everything that hinders" could apply to our mobile phones. Is it a sin to have a phone? Obviously not, but we should not let it hinder us. Instead, it is a tool that should benefit us.</a:t>
            </a:r>
          </a:p>
        </p:txBody>
      </p:sp>
    </p:spTree>
    <p:extLst>
      <p:ext uri="{BB962C8B-B14F-4D97-AF65-F5344CB8AC3E}">
        <p14:creationId xmlns:p14="http://schemas.microsoft.com/office/powerpoint/2010/main" val="2507155032"/>
      </p:ext>
    </p:extLst>
  </p:cSld>
  <p:clrMapOvr>
    <a:masterClrMapping/>
  </p:clrMapOvr>
</p:notes>
</file>

<file path=ppt/notesSlides/notesSlide2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4"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B7BA5955-5D6A-7748-B467-A813D6E19329}" type="slidenum">
              <a:rPr kumimoji="0" lang="en-US" sz="12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366</a:t>
            </a:fld>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264195" name="Rectangle 2"/>
          <p:cNvSpPr>
            <a:spLocks noGrp="1" noRot="1" noChangeAspect="1" noChangeArrowheads="1" noTextEdit="1"/>
          </p:cNvSpPr>
          <p:nvPr>
            <p:ph type="sldImg"/>
          </p:nvPr>
        </p:nvSpPr>
        <p:spPr>
          <a:ln/>
        </p:spPr>
      </p:sp>
      <p:sp>
        <p:nvSpPr>
          <p:cNvPr id="264196" name="Rectangle 3"/>
          <p:cNvSpPr>
            <a:spLocks noGrp="1" noChangeArrowheads="1"/>
          </p:cNvSpPr>
          <p:nvPr>
            <p:ph type="body" idx="1"/>
          </p:nvPr>
        </p:nvSpPr>
        <p:spPr>
          <a:xfrm>
            <a:off x="914400" y="4343400"/>
            <a:ext cx="5029200" cy="274638"/>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marL="0" marR="0" lvl="0" indent="0" algn="l" defTabSz="914400" rtl="0" eaLnBrk="1" fontAlgn="base" latinLnBrk="0" hangingPunct="1">
              <a:lnSpc>
                <a:spcPct val="100000"/>
              </a:lnSpc>
              <a:spcBef>
                <a:spcPct val="30000"/>
              </a:spcBef>
              <a:spcAft>
                <a:spcPct val="0"/>
              </a:spcAft>
              <a:buClrTx/>
              <a:buSzTx/>
              <a:buFontTx/>
              <a:buNone/>
              <a:tabLst/>
              <a:defRPr/>
            </a:pPr>
            <a:r>
              <a:rPr lang="en-US" b="0">
                <a:latin typeface="Times New Roman" charset="0"/>
                <a:ea typeface="ＭＳ Ｐゴシック" charset="0"/>
                <a:cs typeface="ＭＳ Ｐゴシック" charset="0"/>
              </a:rPr>
              <a:t>In a book with many unknowns (author, recipients, origin, destination, etc.), one thing is clear: the message is that JESUS IS BETTER!</a:t>
            </a:r>
          </a:p>
          <a:p>
            <a:pPr eaLnBrk="1" hangingPunct="1"/>
            <a:endParaRPr lang="en-US" b="0" dirty="0">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2993786161"/>
      </p:ext>
    </p:extLst>
  </p:cSld>
  <p:clrMapOvr>
    <a:masterClrMapping/>
  </p:clrMapOvr>
</p:notes>
</file>

<file path=ppt/notesSlides/notesSlide2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Heb. 4:9 So there is a special [Sabbath] rest still waiting for the people of God. </a:t>
            </a:r>
          </a:p>
          <a:p>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Heb. 2:9 What we do see is Jesus, who for a little while was given a position “a little lower than the angels”; and because he suffered death for us, he is now “crowned with glory and honor.” Yes, by God’s grace, Jesus tasted death for everyone.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10</a:t>
            </a:r>
            <a:r>
              <a:rPr lang="en-US" sz="1200" b="0" kern="1200">
                <a:solidFill>
                  <a:schemeClr val="tx1"/>
                </a:solidFill>
                <a:effectLst/>
                <a:latin typeface="Arial" pitchFamily="-111" charset="0"/>
                <a:ea typeface="ＭＳ Ｐゴシック" pitchFamily="-111" charset="-128"/>
                <a:cs typeface="ＭＳ Ｐゴシック" pitchFamily="-111" charset="-128"/>
              </a:rPr>
              <a:t> God, for whom and through whom everything was made, chose to bring many children into glory. And it was only right that he should make Jesus, through his suffering, a perfect leader, fit to bring them into their salvation.</a:t>
            </a:r>
          </a:p>
          <a:p>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Heb. 2:11    So now Jesus and the ones he makes holy have the same Father. That is why Jesus is not ashamed to call them his brothers and sisters.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12</a:t>
            </a:r>
            <a:r>
              <a:rPr lang="en-US" sz="1200" b="0" kern="1200">
                <a:solidFill>
                  <a:schemeClr val="tx1"/>
                </a:solidFill>
                <a:effectLst/>
                <a:latin typeface="Arial" pitchFamily="-111" charset="0"/>
                <a:ea typeface="ＭＳ Ｐゴシック" pitchFamily="-111" charset="-128"/>
                <a:cs typeface="ＭＳ Ｐゴシック" pitchFamily="-111" charset="-128"/>
              </a:rPr>
              <a:t> For he said to God,</a:t>
            </a:r>
          </a:p>
          <a:p>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  “I will proclaim your name to my brothers and sisters.</a:t>
            </a:r>
          </a:p>
          <a:p>
            <a:r>
              <a:rPr lang="en-US" sz="1200" b="0" kern="1200">
                <a:solidFill>
                  <a:schemeClr val="tx1"/>
                </a:solidFill>
                <a:effectLst/>
                <a:latin typeface="Arial" pitchFamily="-111" charset="0"/>
                <a:ea typeface="ＭＳ Ｐゴシック" pitchFamily="-111" charset="-128"/>
                <a:cs typeface="ＭＳ Ｐゴシック" pitchFamily="-111" charset="-128"/>
              </a:rPr>
              <a:t>I will praise you among your assembled people.”</a:t>
            </a:r>
          </a:p>
          <a:p>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Heb. 2:13    He also said,</a:t>
            </a:r>
            <a:br>
              <a:rPr lang="en-US" sz="1200" b="0" kern="1200">
                <a:solidFill>
                  <a:schemeClr val="tx1"/>
                </a:solidFill>
                <a:effectLst/>
                <a:latin typeface="Arial" pitchFamily="-111" charset="0"/>
                <a:ea typeface="ＭＳ Ｐゴシック" pitchFamily="-111" charset="-128"/>
                <a:cs typeface="ＭＳ Ｐゴシック" pitchFamily="-111" charset="-128"/>
              </a:rPr>
            </a:br>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  “I will put my trust in him,”</a:t>
            </a:r>
          </a:p>
          <a:p>
            <a:r>
              <a:rPr lang="en-US" sz="1200" b="0" kern="1200">
                <a:solidFill>
                  <a:schemeClr val="tx1"/>
                </a:solidFill>
                <a:effectLst/>
                <a:latin typeface="Arial" pitchFamily="-111" charset="0"/>
                <a:ea typeface="ＭＳ Ｐゴシック" pitchFamily="-111" charset="-128"/>
                <a:cs typeface="ＭＳ Ｐゴシック" pitchFamily="-111" charset="-128"/>
              </a:rPr>
              <a:t>that is, “I and the children God has given me.”</a:t>
            </a:r>
          </a:p>
          <a:p>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Heb. 3:14 For if we are faithful to the end, trusting God just as firmly as when we first believed, we will share [be partakers] in all that belongs to Christ.</a:t>
            </a:r>
            <a:endParaRPr lang="en-US" b="0"/>
          </a:p>
          <a:p>
            <a:endParaRPr lang="en-US" b="0"/>
          </a:p>
          <a:p>
            <a:r>
              <a:rPr lang="en-US" b="0"/>
              <a:t>The kingdom is noted elsewhere in Hebrews at least twice:</a:t>
            </a:r>
          </a:p>
          <a:p>
            <a:endParaRPr lang="en-US" b="0"/>
          </a:p>
          <a:p>
            <a:r>
              <a:rPr lang="en-US" sz="1200" b="0" kern="1200">
                <a:solidFill>
                  <a:schemeClr val="tx1"/>
                </a:solidFill>
                <a:effectLst/>
                <a:latin typeface="Arial" pitchFamily="-111" charset="0"/>
                <a:ea typeface="ＭＳ Ｐゴシック" pitchFamily="-111" charset="-128"/>
                <a:cs typeface="ＭＳ Ｐゴシック" pitchFamily="-111" charset="-128"/>
              </a:rPr>
              <a:t>Heb. 1:8 But of the Son</a:t>
            </a:r>
            <a:r>
              <a:rPr lang="en-US" sz="1200" b="0" i="1" kern="1200">
                <a:solidFill>
                  <a:schemeClr val="tx1"/>
                </a:solidFill>
                <a:effectLst/>
                <a:latin typeface="Arial" pitchFamily="-111" charset="0"/>
                <a:ea typeface="ＭＳ Ｐゴシック" pitchFamily="-111" charset="-128"/>
                <a:cs typeface="ＭＳ Ｐゴシック" pitchFamily="-111" charset="-128"/>
              </a:rPr>
              <a:t> He says,</a:t>
            </a:r>
            <a:r>
              <a:rPr lang="en-US" sz="1200" b="0" kern="1200">
                <a:solidFill>
                  <a:schemeClr val="tx1"/>
                </a:solidFill>
                <a:effectLst/>
                <a:latin typeface="Arial" pitchFamily="-111" charset="0"/>
                <a:ea typeface="ＭＳ Ｐゴシック" pitchFamily="-111" charset="-128"/>
                <a:cs typeface="ＭＳ Ｐゴシック" pitchFamily="-111" charset="-128"/>
              </a:rPr>
              <a:t> </a:t>
            </a:r>
          </a:p>
          <a:p>
            <a:r>
              <a:rPr lang="en-US" sz="1200" b="0" kern="1200">
                <a:solidFill>
                  <a:schemeClr val="tx1"/>
                </a:solidFill>
                <a:effectLst/>
                <a:latin typeface="Arial" pitchFamily="-111" charset="0"/>
                <a:ea typeface="ＭＳ Ｐゴシック" pitchFamily="-111" charset="-128"/>
                <a:cs typeface="ＭＳ Ｐゴシック" pitchFamily="-111" charset="-128"/>
              </a:rPr>
              <a:t>“YOUR THRONE, O GOD, IS FOREVER AND EVER, </a:t>
            </a:r>
          </a:p>
          <a:p>
            <a:r>
              <a:rPr lang="en-US" sz="1200" b="0" kern="1200">
                <a:solidFill>
                  <a:schemeClr val="tx1"/>
                </a:solidFill>
                <a:effectLst/>
                <a:latin typeface="Arial" pitchFamily="-111" charset="0"/>
                <a:ea typeface="ＭＳ Ｐゴシック" pitchFamily="-111" charset="-128"/>
                <a:cs typeface="ＭＳ Ｐゴシック" pitchFamily="-111" charset="-128"/>
              </a:rPr>
              <a:t>AND THE RIGHTEOUS SCEPTER IS THE SCEPTER OF HIS KINGDOM.</a:t>
            </a:r>
          </a:p>
          <a:p>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Heb. 12:28 Therefore, since we receive a kingdom which cannot be shaken, let us show gratitude, by which we may offer to God an acceptable service with reverence and awe.</a:t>
            </a:r>
          </a:p>
          <a:p>
            <a:endParaRPr lang="en-US" b="0"/>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92E4DE48-0630-E843-9A0A-AD2D8C0000D3}" type="slidenum">
              <a:rPr kumimoji="0" lang="en-US" sz="1200" b="1" i="0"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367</a:t>
            </a:fld>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3446626534"/>
      </p:ext>
    </p:extLst>
  </p:cSld>
  <p:clrMapOvr>
    <a:masterClrMapping/>
  </p:clrMapOvr>
</p:notes>
</file>

<file path=ppt/notesSlides/notesSlide2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dirty="0"/>
              <a:t>The quotation from Jeremiah 31 in Hebrews 8 is the longest OT quotation in the NT. This shows how significant the author considered the new covenant over the old. </a:t>
            </a:r>
          </a:p>
          <a:p>
            <a:endParaRPr lang="en-US" b="0" dirty="0"/>
          </a:p>
          <a:p>
            <a:r>
              <a:rPr lang="en-US" sz="1200" b="0" kern="1200">
                <a:solidFill>
                  <a:schemeClr val="tx1"/>
                </a:solidFill>
                <a:effectLst/>
                <a:latin typeface="Arial" pitchFamily="-111" charset="0"/>
                <a:ea typeface="ＭＳ Ｐゴシック" pitchFamily="-111" charset="-128"/>
                <a:cs typeface="ＭＳ Ｐゴシック" pitchFamily="-111" charset="-128"/>
              </a:rPr>
              <a:t>Heb. 8:7    If the first covenant had been faultless, there would have been no need for a second covenant to replace it.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8</a:t>
            </a:r>
            <a:r>
              <a:rPr lang="en-US" sz="1200" b="0" kern="1200">
                <a:solidFill>
                  <a:schemeClr val="tx1"/>
                </a:solidFill>
                <a:effectLst/>
                <a:latin typeface="Arial" pitchFamily="-111" charset="0"/>
                <a:ea typeface="ＭＳ Ｐゴシック" pitchFamily="-111" charset="-128"/>
                <a:cs typeface="ＭＳ Ｐゴシック" pitchFamily="-111" charset="-128"/>
              </a:rPr>
              <a:t> But when God found fault with the people, he said:</a:t>
            </a:r>
          </a:p>
          <a:p>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  “The day is coming, says the LORD,</a:t>
            </a:r>
          </a:p>
          <a:p>
            <a:r>
              <a:rPr lang="en-US" sz="1200" b="0" kern="1200">
                <a:solidFill>
                  <a:schemeClr val="tx1"/>
                </a:solidFill>
                <a:effectLst/>
                <a:latin typeface="Arial" pitchFamily="-111" charset="0"/>
                <a:ea typeface="ＭＳ Ｐゴシック" pitchFamily="-111" charset="-128"/>
                <a:cs typeface="ＭＳ Ｐゴシック" pitchFamily="-111" charset="-128"/>
              </a:rPr>
              <a:t>when I will make a new covenant</a:t>
            </a:r>
          </a:p>
          <a:p>
            <a:r>
              <a:rPr lang="en-US" sz="1200" b="0" kern="1200">
                <a:solidFill>
                  <a:schemeClr val="tx1"/>
                </a:solidFill>
                <a:effectLst/>
                <a:latin typeface="Arial" pitchFamily="-111" charset="0"/>
                <a:ea typeface="ＭＳ Ｐゴシック" pitchFamily="-111" charset="-128"/>
                <a:cs typeface="ＭＳ Ｐゴシック" pitchFamily="-111" charset="-128"/>
              </a:rPr>
              <a:t>with the people of Israel and Judah.</a:t>
            </a:r>
          </a:p>
          <a:p>
            <a:r>
              <a:rPr lang="en-US" sz="1200" b="0" kern="1200" baseline="30000">
                <a:solidFill>
                  <a:schemeClr val="tx1"/>
                </a:solidFill>
                <a:effectLst/>
                <a:latin typeface="Arial" pitchFamily="-111" charset="0"/>
                <a:ea typeface="ＭＳ Ｐゴシック" pitchFamily="-111" charset="-128"/>
                <a:cs typeface="ＭＳ Ｐゴシック" pitchFamily="-111" charset="-128"/>
              </a:rPr>
              <a:t>9</a:t>
            </a:r>
            <a:r>
              <a:rPr lang="en-US" sz="1200" b="0" kern="1200">
                <a:solidFill>
                  <a:schemeClr val="tx1"/>
                </a:solidFill>
                <a:effectLst/>
                <a:latin typeface="Arial" pitchFamily="-111" charset="0"/>
                <a:ea typeface="ＭＳ Ｐゴシック" pitchFamily="-111" charset="-128"/>
                <a:cs typeface="ＭＳ Ｐゴシック" pitchFamily="-111" charset="-128"/>
              </a:rPr>
              <a:t> This covenant will not be like the one</a:t>
            </a:r>
          </a:p>
          <a:p>
            <a:r>
              <a:rPr lang="en-US" sz="1200" b="0" kern="1200">
                <a:solidFill>
                  <a:schemeClr val="tx1"/>
                </a:solidFill>
                <a:effectLst/>
                <a:latin typeface="Arial" pitchFamily="-111" charset="0"/>
                <a:ea typeface="ＭＳ Ｐゴシック" pitchFamily="-111" charset="-128"/>
                <a:cs typeface="ＭＳ Ｐゴシック" pitchFamily="-111" charset="-128"/>
              </a:rPr>
              <a:t>I made with their ancestors</a:t>
            </a:r>
          </a:p>
          <a:p>
            <a:r>
              <a:rPr lang="en-US" sz="1200" b="0" kern="1200">
                <a:solidFill>
                  <a:schemeClr val="tx1"/>
                </a:solidFill>
                <a:effectLst/>
                <a:latin typeface="Arial" pitchFamily="-111" charset="0"/>
                <a:ea typeface="ＭＳ Ｐゴシック" pitchFamily="-111" charset="-128"/>
                <a:cs typeface="ＭＳ Ｐゴシック" pitchFamily="-111" charset="-128"/>
              </a:rPr>
              <a:t>when I took them by the hand</a:t>
            </a:r>
          </a:p>
          <a:p>
            <a:r>
              <a:rPr lang="en-US" sz="1200" b="0" kern="1200">
                <a:solidFill>
                  <a:schemeClr val="tx1"/>
                </a:solidFill>
                <a:effectLst/>
                <a:latin typeface="Arial" pitchFamily="-111" charset="0"/>
                <a:ea typeface="ＭＳ Ｐゴシック" pitchFamily="-111" charset="-128"/>
                <a:cs typeface="ＭＳ Ｐゴシック" pitchFamily="-111" charset="-128"/>
              </a:rPr>
              <a:t>and led them out of the land of Egypt.</a:t>
            </a:r>
          </a:p>
          <a:p>
            <a:r>
              <a:rPr lang="en-US" sz="1200" b="0" kern="1200">
                <a:solidFill>
                  <a:schemeClr val="tx1"/>
                </a:solidFill>
                <a:effectLst/>
                <a:latin typeface="Arial" pitchFamily="-111" charset="0"/>
                <a:ea typeface="ＭＳ Ｐゴシック" pitchFamily="-111" charset="-128"/>
                <a:cs typeface="ＭＳ Ｐゴシック" pitchFamily="-111" charset="-128"/>
              </a:rPr>
              <a:t>They did not remain faithful to my covenant,</a:t>
            </a:r>
          </a:p>
          <a:p>
            <a:r>
              <a:rPr lang="en-US" sz="1200" b="0" kern="1200">
                <a:solidFill>
                  <a:schemeClr val="tx1"/>
                </a:solidFill>
                <a:effectLst/>
                <a:latin typeface="Arial" pitchFamily="-111" charset="0"/>
                <a:ea typeface="ＭＳ Ｐゴシック" pitchFamily="-111" charset="-128"/>
                <a:cs typeface="ＭＳ Ｐゴシック" pitchFamily="-111" charset="-128"/>
              </a:rPr>
              <a:t>so I turned my back on them, says the LORD.</a:t>
            </a:r>
          </a:p>
          <a:p>
            <a:r>
              <a:rPr lang="en-US" sz="1200" b="0" kern="1200" baseline="30000">
                <a:solidFill>
                  <a:schemeClr val="tx1"/>
                </a:solidFill>
                <a:effectLst/>
                <a:latin typeface="Arial" pitchFamily="-111" charset="0"/>
                <a:ea typeface="ＭＳ Ｐゴシック" pitchFamily="-111" charset="-128"/>
                <a:cs typeface="ＭＳ Ｐゴシック" pitchFamily="-111" charset="-128"/>
              </a:rPr>
              <a:t>10</a:t>
            </a:r>
            <a:r>
              <a:rPr lang="en-US" sz="1200" b="0" kern="1200">
                <a:solidFill>
                  <a:schemeClr val="tx1"/>
                </a:solidFill>
                <a:effectLst/>
                <a:latin typeface="Arial" pitchFamily="-111" charset="0"/>
                <a:ea typeface="ＭＳ Ｐゴシック" pitchFamily="-111" charset="-128"/>
                <a:cs typeface="ＭＳ Ｐゴシック" pitchFamily="-111" charset="-128"/>
              </a:rPr>
              <a:t> But this is the new covenant I will make</a:t>
            </a:r>
          </a:p>
          <a:p>
            <a:r>
              <a:rPr lang="en-US" sz="1200" b="0" kern="1200">
                <a:solidFill>
                  <a:schemeClr val="tx1"/>
                </a:solidFill>
                <a:effectLst/>
                <a:latin typeface="Arial" pitchFamily="-111" charset="0"/>
                <a:ea typeface="ＭＳ Ｐゴシック" pitchFamily="-111" charset="-128"/>
                <a:cs typeface="ＭＳ Ｐゴシック" pitchFamily="-111" charset="-128"/>
              </a:rPr>
              <a:t>with the people of Israel on that day, says the LORD:</a:t>
            </a:r>
          </a:p>
          <a:p>
            <a:r>
              <a:rPr lang="en-US" sz="1200" b="0" kern="1200">
                <a:solidFill>
                  <a:schemeClr val="tx1"/>
                </a:solidFill>
                <a:effectLst/>
                <a:latin typeface="Arial" pitchFamily="-111" charset="0"/>
                <a:ea typeface="ＭＳ Ｐゴシック" pitchFamily="-111" charset="-128"/>
                <a:cs typeface="ＭＳ Ｐゴシック" pitchFamily="-111" charset="-128"/>
              </a:rPr>
              <a:t>I will put my laws in their minds,</a:t>
            </a:r>
          </a:p>
          <a:p>
            <a:r>
              <a:rPr lang="en-US" sz="1200" b="0" kern="1200">
                <a:solidFill>
                  <a:schemeClr val="tx1"/>
                </a:solidFill>
                <a:effectLst/>
                <a:latin typeface="Arial" pitchFamily="-111" charset="0"/>
                <a:ea typeface="ＭＳ Ｐゴシック" pitchFamily="-111" charset="-128"/>
                <a:cs typeface="ＭＳ Ｐゴシック" pitchFamily="-111" charset="-128"/>
              </a:rPr>
              <a:t>and I will write them on their hearts.</a:t>
            </a:r>
          </a:p>
          <a:p>
            <a:r>
              <a:rPr lang="en-US" sz="1200" b="0" kern="1200">
                <a:solidFill>
                  <a:schemeClr val="tx1"/>
                </a:solidFill>
                <a:effectLst/>
                <a:latin typeface="Arial" pitchFamily="-111" charset="0"/>
                <a:ea typeface="ＭＳ Ｐゴシック" pitchFamily="-111" charset="-128"/>
                <a:cs typeface="ＭＳ Ｐゴシック" pitchFamily="-111" charset="-128"/>
              </a:rPr>
              <a:t>I will be their God,</a:t>
            </a:r>
          </a:p>
          <a:p>
            <a:r>
              <a:rPr lang="en-US" sz="1200" b="0" kern="1200">
                <a:solidFill>
                  <a:schemeClr val="tx1"/>
                </a:solidFill>
                <a:effectLst/>
                <a:latin typeface="Arial" pitchFamily="-111" charset="0"/>
                <a:ea typeface="ＭＳ Ｐゴシック" pitchFamily="-111" charset="-128"/>
                <a:cs typeface="ＭＳ Ｐゴシック" pitchFamily="-111" charset="-128"/>
              </a:rPr>
              <a:t>and they will be my people.</a:t>
            </a:r>
          </a:p>
          <a:p>
            <a:r>
              <a:rPr lang="en-US" sz="1200" b="0" kern="1200" baseline="30000">
                <a:solidFill>
                  <a:schemeClr val="tx1"/>
                </a:solidFill>
                <a:effectLst/>
                <a:latin typeface="Arial" pitchFamily="-111" charset="0"/>
                <a:ea typeface="ＭＳ Ｐゴシック" pitchFamily="-111" charset="-128"/>
                <a:cs typeface="ＭＳ Ｐゴシック" pitchFamily="-111" charset="-128"/>
              </a:rPr>
              <a:t>11</a:t>
            </a:r>
            <a:r>
              <a:rPr lang="en-US" sz="1200" b="0" kern="1200">
                <a:solidFill>
                  <a:schemeClr val="tx1"/>
                </a:solidFill>
                <a:effectLst/>
                <a:latin typeface="Arial" pitchFamily="-111" charset="0"/>
                <a:ea typeface="ＭＳ Ｐゴシック" pitchFamily="-111" charset="-128"/>
                <a:cs typeface="ＭＳ Ｐゴシック" pitchFamily="-111" charset="-128"/>
              </a:rPr>
              <a:t> And they will not need to teach their neighbors,</a:t>
            </a:r>
          </a:p>
          <a:p>
            <a:r>
              <a:rPr lang="en-US" sz="1200" b="0" kern="1200">
                <a:solidFill>
                  <a:schemeClr val="tx1"/>
                </a:solidFill>
                <a:effectLst/>
                <a:latin typeface="Arial" pitchFamily="-111" charset="0"/>
                <a:ea typeface="ＭＳ Ｐゴシック" pitchFamily="-111" charset="-128"/>
                <a:cs typeface="ＭＳ Ｐゴシック" pitchFamily="-111" charset="-128"/>
              </a:rPr>
              <a:t>nor will they need to teach their relatives,</a:t>
            </a:r>
          </a:p>
          <a:p>
            <a:r>
              <a:rPr lang="en-US" sz="1200" b="0" kern="1200">
                <a:solidFill>
                  <a:schemeClr val="tx1"/>
                </a:solidFill>
                <a:effectLst/>
                <a:latin typeface="Arial" pitchFamily="-111" charset="0"/>
                <a:ea typeface="ＭＳ Ｐゴシック" pitchFamily="-111" charset="-128"/>
                <a:cs typeface="ＭＳ Ｐゴシック" pitchFamily="-111" charset="-128"/>
              </a:rPr>
              <a:t>saying, ‘You should know the LORD.’</a:t>
            </a:r>
          </a:p>
          <a:p>
            <a:r>
              <a:rPr lang="en-US" sz="1200" b="0" kern="1200">
                <a:solidFill>
                  <a:schemeClr val="tx1"/>
                </a:solidFill>
                <a:effectLst/>
                <a:latin typeface="Arial" pitchFamily="-111" charset="0"/>
                <a:ea typeface="ＭＳ Ｐゴシック" pitchFamily="-111" charset="-128"/>
                <a:cs typeface="ＭＳ Ｐゴシック" pitchFamily="-111" charset="-128"/>
              </a:rPr>
              <a:t>For everyone, from the least to the greatest,</a:t>
            </a:r>
          </a:p>
          <a:p>
            <a:r>
              <a:rPr lang="en-US" sz="1200" b="0" kern="1200">
                <a:solidFill>
                  <a:schemeClr val="tx1"/>
                </a:solidFill>
                <a:effectLst/>
                <a:latin typeface="Arial" pitchFamily="-111" charset="0"/>
                <a:ea typeface="ＭＳ Ｐゴシック" pitchFamily="-111" charset="-128"/>
                <a:cs typeface="ＭＳ Ｐゴシック" pitchFamily="-111" charset="-128"/>
              </a:rPr>
              <a:t>will know me already.</a:t>
            </a:r>
          </a:p>
          <a:p>
            <a:r>
              <a:rPr lang="en-US" sz="1200" b="0" kern="1200" baseline="30000">
                <a:solidFill>
                  <a:schemeClr val="tx1"/>
                </a:solidFill>
                <a:effectLst/>
                <a:latin typeface="Arial" pitchFamily="-111" charset="0"/>
                <a:ea typeface="ＭＳ Ｐゴシック" pitchFamily="-111" charset="-128"/>
                <a:cs typeface="ＭＳ Ｐゴシック" pitchFamily="-111" charset="-128"/>
              </a:rPr>
              <a:t>12</a:t>
            </a:r>
            <a:r>
              <a:rPr lang="en-US" sz="1200" b="0" kern="1200">
                <a:solidFill>
                  <a:schemeClr val="tx1"/>
                </a:solidFill>
                <a:effectLst/>
                <a:latin typeface="Arial" pitchFamily="-111" charset="0"/>
                <a:ea typeface="ＭＳ Ｐゴシック" pitchFamily="-111" charset="-128"/>
                <a:cs typeface="ＭＳ Ｐゴシック" pitchFamily="-111" charset="-128"/>
              </a:rPr>
              <a:t> And I will forgive their wickedness,</a:t>
            </a:r>
          </a:p>
          <a:p>
            <a:r>
              <a:rPr lang="en-US" sz="1200" b="0" kern="1200">
                <a:solidFill>
                  <a:schemeClr val="tx1"/>
                </a:solidFill>
                <a:effectLst/>
                <a:latin typeface="Arial" pitchFamily="-111" charset="0"/>
                <a:ea typeface="ＭＳ Ｐゴシック" pitchFamily="-111" charset="-128"/>
                <a:cs typeface="ＭＳ Ｐゴシック" pitchFamily="-111" charset="-128"/>
              </a:rPr>
              <a:t>and I will never again remember their sins.”</a:t>
            </a:r>
          </a:p>
          <a:p>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Heb. 8:13    When God speaks of a “new” covenant, it means he has made the first one obsolete. It is now out of date and will soon disappear.</a:t>
            </a:r>
          </a:p>
          <a:p>
            <a:endParaRPr lang="en-US" sz="1200" b="0" kern="1200">
              <a:solidFill>
                <a:schemeClr val="tx1"/>
              </a:solidFill>
              <a:effectLst/>
              <a:latin typeface="Arial" pitchFamily="-111" charset="0"/>
              <a:ea typeface="ＭＳ Ｐゴシック" pitchFamily="-111" charset="-128"/>
              <a:cs typeface="ＭＳ Ｐゴシック" pitchFamily="-111" charset="-128"/>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0" kern="1200">
                <a:solidFill>
                  <a:schemeClr val="tx1"/>
                </a:solidFill>
                <a:effectLst/>
                <a:latin typeface="Arial" pitchFamily="-111" charset="0"/>
                <a:ea typeface="ＭＳ Ｐゴシック" pitchFamily="-111" charset="-128"/>
                <a:cs typeface="ＭＳ Ｐゴシック" pitchFamily="-111" charset="-128"/>
              </a:rPr>
              <a:t>Heb. 10:24 Let us think of ways to motivate one another to acts of love and good works.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25</a:t>
            </a:r>
            <a:r>
              <a:rPr lang="en-US" sz="1200" b="0" kern="1200">
                <a:solidFill>
                  <a:schemeClr val="tx1"/>
                </a:solidFill>
                <a:effectLst/>
                <a:latin typeface="Arial" pitchFamily="-111" charset="0"/>
                <a:ea typeface="ＭＳ Ｐゴシック" pitchFamily="-111" charset="-128"/>
                <a:cs typeface="ＭＳ Ｐゴシック" pitchFamily="-111" charset="-128"/>
              </a:rPr>
              <a:t> And let us not neglect our meeting together, as some people do, but encourage one another, especially now that the day of his return is drawing near. </a:t>
            </a:r>
          </a:p>
          <a:p>
            <a:endParaRPr lang="en-US" sz="1200" b="0" kern="1200">
              <a:solidFill>
                <a:schemeClr val="tx1"/>
              </a:solidFill>
              <a:effectLst/>
              <a:latin typeface="Arial" pitchFamily="-111" charset="0"/>
              <a:ea typeface="ＭＳ Ｐゴシック" pitchFamily="-111" charset="-128"/>
              <a:cs typeface="ＭＳ Ｐゴシック" pitchFamily="-111" charset="-128"/>
            </a:endParaRPr>
          </a:p>
          <a:p>
            <a:endParaRPr lang="en-US" b="0" dirty="0"/>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92E4DE48-0630-E843-9A0A-AD2D8C0000D3}" type="slidenum">
              <a:rPr kumimoji="0" lang="en-US" sz="1200" b="1" i="0"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368</a:t>
            </a:fld>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3591412565"/>
      </p:ext>
    </p:extLst>
  </p:cSld>
  <p:clrMapOvr>
    <a:masterClrMapping/>
  </p:clrMapOvr>
</p:notes>
</file>

<file path=ppt/notesSlides/notesSlide2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0"/>
              <a:t>The author assumes that his Jewish readers knew about the sacrifices in Exodus and Leviticus, but he sought to clarify that they were not for salvation:</a:t>
            </a:r>
          </a:p>
          <a:p>
            <a:endParaRPr lang="en-US" b="0"/>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0" kern="1200">
                <a:solidFill>
                  <a:schemeClr val="tx1"/>
                </a:solidFill>
                <a:effectLst/>
                <a:latin typeface="Arial" pitchFamily="-111" charset="0"/>
                <a:ea typeface="ＭＳ Ｐゴシック" pitchFamily="-111" charset="-128"/>
                <a:cs typeface="ＭＳ Ｐゴシック" pitchFamily="-111" charset="-128"/>
              </a:rPr>
              <a:t>Heb. 10:1    The old system under the law of Moses was only a shadow, a dim preview of the good things to come, not the good things themselves. The sacrifices under that system were repeated year after year, but they never provided perfect cleansing for those who came to worship.</a:t>
            </a:r>
          </a:p>
          <a:p>
            <a:endParaRPr lang="en-US" b="0"/>
          </a:p>
          <a:p>
            <a:pPr marL="0" marR="0" lvl="0" indent="0" algn="l" defTabSz="914400" rtl="0" eaLnBrk="0" fontAlgn="base" latinLnBrk="0" hangingPunct="0">
              <a:lnSpc>
                <a:spcPct val="100000"/>
              </a:lnSpc>
              <a:spcBef>
                <a:spcPct val="30000"/>
              </a:spcBef>
              <a:spcAft>
                <a:spcPct val="0"/>
              </a:spcAft>
              <a:buClrTx/>
              <a:buSzTx/>
              <a:buFontTx/>
              <a:buNone/>
              <a:tabLst/>
              <a:defRPr/>
            </a:pPr>
            <a:r>
              <a:rPr lang="en-US" b="0"/>
              <a:t>Heb. 10:4 </a:t>
            </a:r>
            <a:r>
              <a:rPr lang="en-US" sz="1200" b="0" kern="1200">
                <a:solidFill>
                  <a:schemeClr val="tx1"/>
                </a:solidFill>
                <a:effectLst/>
                <a:latin typeface="Arial" pitchFamily="-111" charset="0"/>
                <a:ea typeface="ＭＳ Ｐゴシック" pitchFamily="-111" charset="-128"/>
                <a:cs typeface="ＭＳ Ｐゴシック" pitchFamily="-111" charset="-128"/>
              </a:rPr>
              <a:t>For it is not possible for the blood of bulls and goats to take away sins.</a:t>
            </a:r>
            <a:endParaRPr lang="en-US" b="0"/>
          </a:p>
          <a:p>
            <a:endParaRPr lang="en-US" b="0"/>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92E4DE48-0630-E843-9A0A-AD2D8C0000D3}" type="slidenum">
              <a:rPr kumimoji="0" lang="en-US" sz="1200" b="1" i="0"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369</a:t>
            </a:fld>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2918535247"/>
      </p:ext>
    </p:extLst>
  </p:cSld>
  <p:clrMapOvr>
    <a:masterClrMapping/>
  </p:clrMapOvr>
</p:notes>
</file>

<file path=ppt/notesSlides/notesSlide2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0" kern="1200">
                <a:solidFill>
                  <a:schemeClr val="tx1"/>
                </a:solidFill>
                <a:effectLst/>
                <a:latin typeface="Arial" pitchFamily="-111" charset="0"/>
                <a:ea typeface="ＭＳ Ｐゴシック" pitchFamily="-111" charset="-128"/>
                <a:cs typeface="ＭＳ Ｐゴシック" pitchFamily="-111" charset="-128"/>
              </a:rPr>
              <a:t>Heb. 8:13    When God speaks of a “new” covenant, it means he has made the first one obsolete. It is now out of date and will soon disappear.</a:t>
            </a:r>
          </a:p>
          <a:p>
            <a:endParaRPr lang="en-US" b="0"/>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1" kern="1200">
                <a:solidFill>
                  <a:schemeClr val="tx1"/>
                </a:solidFill>
                <a:effectLst/>
                <a:latin typeface="Arial" pitchFamily="-111" charset="0"/>
                <a:ea typeface="ＭＳ Ｐゴシック" pitchFamily="-111" charset="-128"/>
                <a:cs typeface="ＭＳ Ｐゴシック" pitchFamily="-111" charset="-128"/>
              </a:rPr>
              <a:t>WARNING 1: </a:t>
            </a:r>
            <a:r>
              <a:rPr lang="en-US" sz="1200" b="1" dirty="0">
                <a:solidFill>
                  <a:srgbClr val="000000"/>
                </a:solidFill>
                <a:latin typeface="Arial" charset="0"/>
                <a:ea typeface="ＭＳ Ｐゴシック" charset="0"/>
                <a:cs typeface="ＭＳ Ｐゴシック" charset="0"/>
              </a:rPr>
              <a:t>Abandoning Jesus brings</a:t>
            </a:r>
            <a:r>
              <a:rPr lang="en-US" sz="1200" b="1" dirty="0">
                <a:solidFill>
                  <a:srgbClr val="800000"/>
                </a:solidFill>
                <a:latin typeface="Arial" charset="0"/>
                <a:ea typeface="ＭＳ Ｐゴシック" charset="0"/>
                <a:cs typeface="ＭＳ Ｐゴシック" charset="0"/>
              </a:rPr>
              <a:t> </a:t>
            </a:r>
            <a:r>
              <a:rPr lang="en-US" sz="1200" b="1" u="sng" dirty="0">
                <a:solidFill>
                  <a:srgbClr val="800000"/>
                </a:solidFill>
                <a:latin typeface="Arial" charset="0"/>
                <a:ea typeface="ＭＳ Ｐゴシック" charset="0"/>
                <a:cs typeface="ＭＳ Ｐゴシック" charset="0"/>
              </a:rPr>
              <a:t>discipline</a:t>
            </a:r>
            <a:r>
              <a:rPr lang="en-US" sz="1200" b="1" u="none" dirty="0">
                <a:solidFill>
                  <a:srgbClr val="800000"/>
                </a:solidFill>
                <a:latin typeface="Arial" charset="0"/>
                <a:ea typeface="ＭＳ Ｐゴシック" charset="0"/>
                <a:cs typeface="ＭＳ Ｐゴシック" charset="0"/>
              </a:rPr>
              <a:t> </a:t>
            </a:r>
            <a:r>
              <a:rPr lang="en-US" sz="1200" b="1" dirty="0">
                <a:solidFill>
                  <a:srgbClr val="000000"/>
                </a:solidFill>
                <a:latin typeface="Arial" charset="0"/>
                <a:ea typeface="ＭＳ Ｐゴシック" charset="0"/>
                <a:cs typeface="ＭＳ Ｐゴシック" charset="0"/>
              </a:rPr>
              <a:t>(Hebrews 2:1-4).</a:t>
            </a:r>
          </a:p>
          <a:p>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Heb. 2:1    So we must listen very carefully to the truth we have heard, or we may drift away from it.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2</a:t>
            </a:r>
            <a:r>
              <a:rPr lang="en-US" sz="1200" b="0" kern="1200">
                <a:solidFill>
                  <a:schemeClr val="tx1"/>
                </a:solidFill>
                <a:effectLst/>
                <a:latin typeface="Arial" pitchFamily="-111" charset="0"/>
                <a:ea typeface="ＭＳ Ｐゴシック" pitchFamily="-111" charset="-128"/>
                <a:cs typeface="ＭＳ Ｐゴシック" pitchFamily="-111" charset="-128"/>
              </a:rPr>
              <a:t> For the message God delivered through angels has always stood firm, and every violation of the law and every act of disobedience was punished.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3</a:t>
            </a:r>
            <a:r>
              <a:rPr lang="en-US" sz="1200" b="0" kern="1200">
                <a:solidFill>
                  <a:schemeClr val="tx1"/>
                </a:solidFill>
                <a:effectLst/>
                <a:latin typeface="Arial" pitchFamily="-111" charset="0"/>
                <a:ea typeface="ＭＳ Ｐゴシック" pitchFamily="-111" charset="-128"/>
                <a:cs typeface="ＭＳ Ｐゴシック" pitchFamily="-111" charset="-128"/>
              </a:rPr>
              <a:t> So what makes us think we can escape if we ignore this great salvation that was first announced by the Lord Jesus himself and then delivered to us by those who heard him speak?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4</a:t>
            </a:r>
            <a:r>
              <a:rPr lang="en-US" sz="1200" b="0" kern="1200">
                <a:solidFill>
                  <a:schemeClr val="tx1"/>
                </a:solidFill>
                <a:effectLst/>
                <a:latin typeface="Arial" pitchFamily="-111" charset="0"/>
                <a:ea typeface="ＭＳ Ｐゴシック" pitchFamily="-111" charset="-128"/>
                <a:cs typeface="ＭＳ Ｐゴシック" pitchFamily="-111" charset="-128"/>
              </a:rPr>
              <a:t> And God confirmed the message by giving signs and wonders and various miracles and gifts of the Holy Spirit whenever he chose.</a:t>
            </a:r>
          </a:p>
          <a:p>
            <a:endParaRPr lang="en-US" sz="1200" b="0" kern="1200">
              <a:solidFill>
                <a:schemeClr val="tx1"/>
              </a:solidFill>
              <a:effectLst/>
              <a:latin typeface="Arial" pitchFamily="-111" charset="0"/>
              <a:ea typeface="ＭＳ Ｐゴシック" pitchFamily="-111" charset="-128"/>
              <a:cs typeface="ＭＳ Ｐゴシック" pitchFamily="-111" charset="-128"/>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1" kern="1200">
                <a:solidFill>
                  <a:schemeClr val="tx1"/>
                </a:solidFill>
                <a:effectLst/>
                <a:latin typeface="Arial" pitchFamily="-111" charset="0"/>
                <a:ea typeface="ＭＳ Ｐゴシック" pitchFamily="-111" charset="-128"/>
                <a:cs typeface="ＭＳ Ｐゴシック" pitchFamily="-111" charset="-128"/>
              </a:rPr>
              <a:t>WARNING 2: </a:t>
            </a:r>
            <a:r>
              <a:rPr lang="en-US" sz="1200" b="1" dirty="0">
                <a:solidFill>
                  <a:srgbClr val="000000"/>
                </a:solidFill>
                <a:latin typeface="Arial" charset="0"/>
                <a:ea typeface="ＭＳ Ｐゴシック" charset="0"/>
                <a:cs typeface="ＭＳ Ｐゴシック" charset="0"/>
              </a:rPr>
              <a:t>Abandoning Jesus </a:t>
            </a:r>
            <a:r>
              <a:rPr lang="en-US" sz="1200" b="1" u="sng" dirty="0">
                <a:solidFill>
                  <a:srgbClr val="800000"/>
                </a:solidFill>
                <a:latin typeface="Arial" charset="0"/>
                <a:ea typeface="ＭＳ Ｐゴシック" charset="0"/>
                <a:cs typeface="ＭＳ Ｐゴシック" charset="0"/>
              </a:rPr>
              <a:t>forfeits our future rule</a:t>
            </a:r>
            <a:r>
              <a:rPr lang="en-US" sz="1200" b="1" dirty="0">
                <a:solidFill>
                  <a:srgbClr val="000000"/>
                </a:solidFill>
                <a:latin typeface="Arial" charset="0"/>
                <a:ea typeface="ＭＳ Ｐゴシック" charset="0"/>
                <a:cs typeface="ＭＳ Ｐゴシック" charset="0"/>
              </a:rPr>
              <a:t> (Hebrews 3:7-19).</a:t>
            </a:r>
            <a:br>
              <a:rPr lang="en-US" sz="1200" b="0" kern="1200">
                <a:solidFill>
                  <a:schemeClr val="tx1"/>
                </a:solidFill>
                <a:effectLst/>
                <a:latin typeface="Arial" pitchFamily="-111" charset="0"/>
                <a:ea typeface="ＭＳ Ｐゴシック" pitchFamily="-111" charset="-128"/>
                <a:cs typeface="ＭＳ Ｐゴシック" pitchFamily="-111" charset="-128"/>
              </a:rPr>
            </a:br>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Heb. 3:7    That is why the Holy Spirit says,</a:t>
            </a:r>
            <a:br>
              <a:rPr lang="en-US" sz="1200" b="0" kern="1200">
                <a:solidFill>
                  <a:schemeClr val="tx1"/>
                </a:solidFill>
                <a:effectLst/>
                <a:latin typeface="Arial" pitchFamily="-111" charset="0"/>
                <a:ea typeface="ＭＳ Ｐゴシック" pitchFamily="-111" charset="-128"/>
                <a:cs typeface="ＭＳ Ｐゴシック" pitchFamily="-111" charset="-128"/>
              </a:rPr>
            </a:br>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“Today when you hear his voice,</a:t>
            </a:r>
          </a:p>
          <a:p>
            <a:r>
              <a:rPr lang="en-US" sz="1200" b="0" kern="1200" baseline="30000">
                <a:solidFill>
                  <a:schemeClr val="tx1"/>
                </a:solidFill>
                <a:effectLst/>
                <a:latin typeface="Arial" pitchFamily="-111" charset="0"/>
                <a:ea typeface="ＭＳ Ｐゴシック" pitchFamily="-111" charset="-128"/>
                <a:cs typeface="ＭＳ Ｐゴシック" pitchFamily="-111" charset="-128"/>
              </a:rPr>
              <a:t>8</a:t>
            </a:r>
            <a:r>
              <a:rPr lang="en-US" sz="1200" b="0" kern="1200">
                <a:solidFill>
                  <a:schemeClr val="tx1"/>
                </a:solidFill>
                <a:effectLst/>
                <a:latin typeface="Arial" pitchFamily="-111" charset="0"/>
                <a:ea typeface="ＭＳ Ｐゴシック" pitchFamily="-111" charset="-128"/>
                <a:cs typeface="ＭＳ Ｐゴシック" pitchFamily="-111" charset="-128"/>
              </a:rPr>
              <a:t> don’t harden your hearts</a:t>
            </a:r>
          </a:p>
          <a:p>
            <a:r>
              <a:rPr lang="en-US" sz="1200" b="0" kern="1200">
                <a:solidFill>
                  <a:schemeClr val="tx1"/>
                </a:solidFill>
                <a:effectLst/>
                <a:latin typeface="Arial" pitchFamily="-111" charset="0"/>
                <a:ea typeface="ＭＳ Ｐゴシック" pitchFamily="-111" charset="-128"/>
                <a:cs typeface="ＭＳ Ｐゴシック" pitchFamily="-111" charset="-128"/>
              </a:rPr>
              <a:t>as Israel did when they rebelled,</a:t>
            </a:r>
          </a:p>
          <a:p>
            <a:r>
              <a:rPr lang="en-US" sz="1200" b="0" kern="1200">
                <a:solidFill>
                  <a:schemeClr val="tx1"/>
                </a:solidFill>
                <a:effectLst/>
                <a:latin typeface="Arial" pitchFamily="-111" charset="0"/>
                <a:ea typeface="ＭＳ Ｐゴシック" pitchFamily="-111" charset="-128"/>
                <a:cs typeface="ＭＳ Ｐゴシック" pitchFamily="-111" charset="-128"/>
              </a:rPr>
              <a:t>when they tested me in the wilderness.</a:t>
            </a:r>
          </a:p>
          <a:p>
            <a:r>
              <a:rPr lang="en-US" sz="1200" b="0" kern="1200" baseline="30000">
                <a:solidFill>
                  <a:schemeClr val="tx1"/>
                </a:solidFill>
                <a:effectLst/>
                <a:latin typeface="Arial" pitchFamily="-111" charset="0"/>
                <a:ea typeface="ＭＳ Ｐゴシック" pitchFamily="-111" charset="-128"/>
                <a:cs typeface="ＭＳ Ｐゴシック" pitchFamily="-111" charset="-128"/>
              </a:rPr>
              <a:t>9</a:t>
            </a:r>
            <a:r>
              <a:rPr lang="en-US" sz="1200" b="0" kern="1200">
                <a:solidFill>
                  <a:schemeClr val="tx1"/>
                </a:solidFill>
                <a:effectLst/>
                <a:latin typeface="Arial" pitchFamily="-111" charset="0"/>
                <a:ea typeface="ＭＳ Ｐゴシック" pitchFamily="-111" charset="-128"/>
                <a:cs typeface="ＭＳ Ｐゴシック" pitchFamily="-111" charset="-128"/>
              </a:rPr>
              <a:t> There your ancestors tested and tried my patience,</a:t>
            </a:r>
          </a:p>
          <a:p>
            <a:r>
              <a:rPr lang="en-US" sz="1200" b="0" kern="1200">
                <a:solidFill>
                  <a:schemeClr val="tx1"/>
                </a:solidFill>
                <a:effectLst/>
                <a:latin typeface="Arial" pitchFamily="-111" charset="0"/>
                <a:ea typeface="ＭＳ Ｐゴシック" pitchFamily="-111" charset="-128"/>
                <a:cs typeface="ＭＳ Ｐゴシック" pitchFamily="-111" charset="-128"/>
              </a:rPr>
              <a:t>even though they saw my miracles for forty years.</a:t>
            </a:r>
          </a:p>
          <a:p>
            <a:r>
              <a:rPr lang="en-US" sz="1200" b="0" kern="1200" baseline="30000">
                <a:solidFill>
                  <a:schemeClr val="tx1"/>
                </a:solidFill>
                <a:effectLst/>
                <a:latin typeface="Arial" pitchFamily="-111" charset="0"/>
                <a:ea typeface="ＭＳ Ｐゴシック" pitchFamily="-111" charset="-128"/>
                <a:cs typeface="ＭＳ Ｐゴシック" pitchFamily="-111" charset="-128"/>
              </a:rPr>
              <a:t>10</a:t>
            </a:r>
            <a:r>
              <a:rPr lang="en-US" sz="1200" b="0" kern="1200">
                <a:solidFill>
                  <a:schemeClr val="tx1"/>
                </a:solidFill>
                <a:effectLst/>
                <a:latin typeface="Arial" pitchFamily="-111" charset="0"/>
                <a:ea typeface="ＭＳ Ｐゴシック" pitchFamily="-111" charset="-128"/>
                <a:cs typeface="ＭＳ Ｐゴシック" pitchFamily="-111" charset="-128"/>
              </a:rPr>
              <a:t> So I was angry with them, and I said,</a:t>
            </a:r>
          </a:p>
          <a:p>
            <a:r>
              <a:rPr lang="en-US" sz="1200" b="0" kern="1200">
                <a:solidFill>
                  <a:schemeClr val="tx1"/>
                </a:solidFill>
                <a:effectLst/>
                <a:latin typeface="Arial" pitchFamily="-111" charset="0"/>
                <a:ea typeface="ＭＳ Ｐゴシック" pitchFamily="-111" charset="-128"/>
                <a:cs typeface="ＭＳ Ｐゴシック" pitchFamily="-111" charset="-128"/>
              </a:rPr>
              <a:t>‘Their hearts always turn away from me.</a:t>
            </a:r>
          </a:p>
          <a:p>
            <a:r>
              <a:rPr lang="en-US" sz="1200" b="0" kern="1200">
                <a:solidFill>
                  <a:schemeClr val="tx1"/>
                </a:solidFill>
                <a:effectLst/>
                <a:latin typeface="Arial" pitchFamily="-111" charset="0"/>
                <a:ea typeface="ＭＳ Ｐゴシック" pitchFamily="-111" charset="-128"/>
                <a:cs typeface="ＭＳ Ｐゴシック" pitchFamily="-111" charset="-128"/>
              </a:rPr>
              <a:t>They refuse to do what I tell them.’</a:t>
            </a:r>
          </a:p>
          <a:p>
            <a:r>
              <a:rPr lang="en-US" sz="1200" b="0" kern="1200" baseline="30000">
                <a:solidFill>
                  <a:schemeClr val="tx1"/>
                </a:solidFill>
                <a:effectLst/>
                <a:latin typeface="Arial" pitchFamily="-111" charset="0"/>
                <a:ea typeface="ＭＳ Ｐゴシック" pitchFamily="-111" charset="-128"/>
                <a:cs typeface="ＭＳ Ｐゴシック" pitchFamily="-111" charset="-128"/>
              </a:rPr>
              <a:t>11</a:t>
            </a:r>
            <a:r>
              <a:rPr lang="en-US" sz="1200" b="0" kern="1200">
                <a:solidFill>
                  <a:schemeClr val="tx1"/>
                </a:solidFill>
                <a:effectLst/>
                <a:latin typeface="Arial" pitchFamily="-111" charset="0"/>
                <a:ea typeface="ＭＳ Ｐゴシック" pitchFamily="-111" charset="-128"/>
                <a:cs typeface="ＭＳ Ｐゴシック" pitchFamily="-111" charset="-128"/>
              </a:rPr>
              <a:t> So in my anger I took an oath:</a:t>
            </a:r>
          </a:p>
          <a:p>
            <a:r>
              <a:rPr lang="en-US" sz="1200" b="0" kern="1200">
                <a:solidFill>
                  <a:schemeClr val="tx1"/>
                </a:solidFill>
                <a:effectLst/>
                <a:latin typeface="Arial" pitchFamily="-111" charset="0"/>
                <a:ea typeface="ＭＳ Ｐゴシック" pitchFamily="-111" charset="-128"/>
                <a:cs typeface="ＭＳ Ｐゴシック" pitchFamily="-111" charset="-128"/>
              </a:rPr>
              <a:t>‘They will never enter my place of rest.’”</a:t>
            </a:r>
            <a:br>
              <a:rPr lang="en-US" sz="1200" b="0" kern="1200">
                <a:solidFill>
                  <a:schemeClr val="tx1"/>
                </a:solidFill>
                <a:effectLst/>
                <a:latin typeface="Arial" pitchFamily="-111" charset="0"/>
                <a:ea typeface="ＭＳ Ｐゴシック" pitchFamily="-111" charset="-128"/>
                <a:cs typeface="ＭＳ Ｐゴシック" pitchFamily="-111" charset="-128"/>
              </a:rPr>
            </a:br>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Heb. 3:12    Be careful then, dear brothers and sisters. Make sure that your own hearts are not evil and unbelieving, turning you away from the living God.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13</a:t>
            </a:r>
            <a:r>
              <a:rPr lang="en-US" sz="1200" b="0" kern="1200">
                <a:solidFill>
                  <a:schemeClr val="tx1"/>
                </a:solidFill>
                <a:effectLst/>
                <a:latin typeface="Arial" pitchFamily="-111" charset="0"/>
                <a:ea typeface="ＭＳ Ｐゴシック" pitchFamily="-111" charset="-128"/>
                <a:cs typeface="ＭＳ Ｐゴシック" pitchFamily="-111" charset="-128"/>
              </a:rPr>
              <a:t> You must warn each other every day, while it is still “today,” so that none of you will be deceived by sin and hardened against God.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14</a:t>
            </a:r>
            <a:r>
              <a:rPr lang="en-US" sz="1200" b="0" kern="1200">
                <a:solidFill>
                  <a:schemeClr val="tx1"/>
                </a:solidFill>
                <a:effectLst/>
                <a:latin typeface="Arial" pitchFamily="-111" charset="0"/>
                <a:ea typeface="ＭＳ Ｐゴシック" pitchFamily="-111" charset="-128"/>
                <a:cs typeface="ＭＳ Ｐゴシック" pitchFamily="-111" charset="-128"/>
              </a:rPr>
              <a:t> For if we are faithful to the end, trusting God just as firmly as when we first believed, we will share in all that belongs to Christ.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15</a:t>
            </a:r>
            <a:r>
              <a:rPr lang="en-US" sz="1200" b="0" kern="1200">
                <a:solidFill>
                  <a:schemeClr val="tx1"/>
                </a:solidFill>
                <a:effectLst/>
                <a:latin typeface="Arial" pitchFamily="-111" charset="0"/>
                <a:ea typeface="ＭＳ Ｐゴシック" pitchFamily="-111" charset="-128"/>
                <a:cs typeface="ＭＳ Ｐゴシック" pitchFamily="-111" charset="-128"/>
              </a:rPr>
              <a:t> Remember what it says:</a:t>
            </a:r>
          </a:p>
          <a:p>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  “Today when you hear his voice,</a:t>
            </a:r>
          </a:p>
          <a:p>
            <a:r>
              <a:rPr lang="en-US" sz="1200" b="0" kern="1200">
                <a:solidFill>
                  <a:schemeClr val="tx1"/>
                </a:solidFill>
                <a:effectLst/>
                <a:latin typeface="Arial" pitchFamily="-111" charset="0"/>
                <a:ea typeface="ＭＳ Ｐゴシック" pitchFamily="-111" charset="-128"/>
                <a:cs typeface="ＭＳ Ｐゴシック" pitchFamily="-111" charset="-128"/>
              </a:rPr>
              <a:t>don’t harden your hearts</a:t>
            </a:r>
          </a:p>
          <a:p>
            <a:r>
              <a:rPr lang="en-US" sz="1200" b="0" kern="1200">
                <a:solidFill>
                  <a:schemeClr val="tx1"/>
                </a:solidFill>
                <a:effectLst/>
                <a:latin typeface="Arial" pitchFamily="-111" charset="0"/>
                <a:ea typeface="ＭＳ Ｐゴシック" pitchFamily="-111" charset="-128"/>
                <a:cs typeface="ＭＳ Ｐゴシック" pitchFamily="-111" charset="-128"/>
              </a:rPr>
              <a:t>as Israel did when they rebelled.”</a:t>
            </a:r>
            <a:br>
              <a:rPr lang="en-US" sz="1200" b="0" kern="1200">
                <a:solidFill>
                  <a:schemeClr val="tx1"/>
                </a:solidFill>
                <a:effectLst/>
                <a:latin typeface="Arial" pitchFamily="-111" charset="0"/>
                <a:ea typeface="ＭＳ Ｐゴシック" pitchFamily="-111" charset="-128"/>
                <a:cs typeface="ＭＳ Ｐゴシック" pitchFamily="-111" charset="-128"/>
              </a:rPr>
            </a:br>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Heb. 3:16    And who was it who rebelled against God, even though they heard his voice? Wasn’t it the people Moses led out of Egypt?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17</a:t>
            </a:r>
            <a:r>
              <a:rPr lang="en-US" sz="1200" b="0" kern="1200">
                <a:solidFill>
                  <a:schemeClr val="tx1"/>
                </a:solidFill>
                <a:effectLst/>
                <a:latin typeface="Arial" pitchFamily="-111" charset="0"/>
                <a:ea typeface="ＭＳ Ｐゴシック" pitchFamily="-111" charset="-128"/>
                <a:cs typeface="ＭＳ Ｐゴシック" pitchFamily="-111" charset="-128"/>
              </a:rPr>
              <a:t> And who made God angry for forty years? Wasn’t it the people who sinned, whose corpses lay in the wilderness?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18</a:t>
            </a:r>
            <a:r>
              <a:rPr lang="en-US" sz="1200" b="0" kern="1200">
                <a:solidFill>
                  <a:schemeClr val="tx1"/>
                </a:solidFill>
                <a:effectLst/>
                <a:latin typeface="Arial" pitchFamily="-111" charset="0"/>
                <a:ea typeface="ＭＳ Ｐゴシック" pitchFamily="-111" charset="-128"/>
                <a:cs typeface="ＭＳ Ｐゴシック" pitchFamily="-111" charset="-128"/>
              </a:rPr>
              <a:t> And to whom was God speaking when he took an oath that they would never enter his rest? Wasn’t it the people who disobeyed him?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19</a:t>
            </a:r>
            <a:r>
              <a:rPr lang="en-US" sz="1200" b="0" kern="1200">
                <a:solidFill>
                  <a:schemeClr val="tx1"/>
                </a:solidFill>
                <a:effectLst/>
                <a:latin typeface="Arial" pitchFamily="-111" charset="0"/>
                <a:ea typeface="ＭＳ Ｐゴシック" pitchFamily="-111" charset="-128"/>
                <a:cs typeface="ＭＳ Ｐゴシック" pitchFamily="-111" charset="-128"/>
              </a:rPr>
              <a:t> So we see that because of their unbelief they were not able to enter his rest.</a:t>
            </a:r>
          </a:p>
          <a:p>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Millennial Rest for God’s People</a:t>
            </a:r>
          </a:p>
          <a:p>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Heb. 4:1    God’s promise of entering his rest still stands, so we ought to tremble with fear that some of you might fail to experience it.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2</a:t>
            </a:r>
            <a:r>
              <a:rPr lang="en-US" sz="1200" b="0" kern="1200">
                <a:solidFill>
                  <a:schemeClr val="tx1"/>
                </a:solidFill>
                <a:effectLst/>
                <a:latin typeface="Arial" pitchFamily="-111" charset="0"/>
                <a:ea typeface="ＭＳ Ｐゴシック" pitchFamily="-111" charset="-128"/>
                <a:cs typeface="ＭＳ Ｐゴシック" pitchFamily="-111" charset="-128"/>
              </a:rPr>
              <a:t> For this good news—that God has prepared this rest—has been announced to us just as it was to them. But it did them no good because they didn’t share the faith of those who listened to God.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3</a:t>
            </a:r>
            <a:r>
              <a:rPr lang="en-US" sz="1200" b="0" kern="1200">
                <a:solidFill>
                  <a:schemeClr val="tx1"/>
                </a:solidFill>
                <a:effectLst/>
                <a:latin typeface="Arial" pitchFamily="-111" charset="0"/>
                <a:ea typeface="ＭＳ Ｐゴシック" pitchFamily="-111" charset="-128"/>
                <a:cs typeface="ＭＳ Ｐゴシック" pitchFamily="-111" charset="-128"/>
              </a:rPr>
              <a:t> For only we who believe can enter his rest. As for the others, God said,</a:t>
            </a:r>
          </a:p>
          <a:p>
            <a:r>
              <a:rPr lang="en-US" sz="1200" b="0" kern="1200">
                <a:solidFill>
                  <a:schemeClr val="tx1"/>
                </a:solidFill>
                <a:effectLst/>
                <a:latin typeface="Arial" pitchFamily="-111" charset="0"/>
                <a:ea typeface="ＭＳ Ｐゴシック" pitchFamily="-111" charset="-128"/>
                <a:cs typeface="ＭＳ Ｐゴシック" pitchFamily="-111" charset="-128"/>
              </a:rPr>
              <a:t> </a:t>
            </a:r>
          </a:p>
          <a:p>
            <a:r>
              <a:rPr lang="en-US" sz="1200" b="0" kern="1200">
                <a:solidFill>
                  <a:schemeClr val="tx1"/>
                </a:solidFill>
                <a:effectLst/>
                <a:latin typeface="Arial" pitchFamily="-111" charset="0"/>
                <a:ea typeface="ＭＳ Ｐゴシック" pitchFamily="-111" charset="-128"/>
                <a:cs typeface="ＭＳ Ｐゴシック" pitchFamily="-111" charset="-128"/>
              </a:rPr>
              <a:t>  “In my anger I took an oath:</a:t>
            </a:r>
          </a:p>
          <a:p>
            <a:r>
              <a:rPr lang="en-US" sz="1200" b="0" kern="1200">
                <a:solidFill>
                  <a:schemeClr val="tx1"/>
                </a:solidFill>
                <a:effectLst/>
                <a:latin typeface="Arial" pitchFamily="-111" charset="0"/>
                <a:ea typeface="ＭＳ Ｐゴシック" pitchFamily="-111" charset="-128"/>
                <a:cs typeface="ＭＳ Ｐゴシック" pitchFamily="-111" charset="-128"/>
              </a:rPr>
              <a:t>‘They will never enter my place of rest,’”</a:t>
            </a:r>
          </a:p>
          <a:p>
            <a:r>
              <a:rPr lang="en-US" sz="1200" b="0" kern="1200">
                <a:solidFill>
                  <a:schemeClr val="tx1"/>
                </a:solidFill>
                <a:effectLst/>
                <a:latin typeface="Arial" pitchFamily="-111" charset="0"/>
                <a:ea typeface="ＭＳ Ｐゴシック" pitchFamily="-111" charset="-128"/>
                <a:cs typeface="ＭＳ Ｐゴシック" pitchFamily="-111" charset="-128"/>
              </a:rPr>
              <a:t> </a:t>
            </a:r>
          </a:p>
          <a:p>
            <a:r>
              <a:rPr lang="en-US" sz="1200" b="0" kern="1200">
                <a:solidFill>
                  <a:schemeClr val="tx1"/>
                </a:solidFill>
                <a:effectLst/>
                <a:latin typeface="Arial" pitchFamily="-111" charset="0"/>
                <a:ea typeface="ＭＳ Ｐゴシック" pitchFamily="-111" charset="-128"/>
                <a:cs typeface="ＭＳ Ｐゴシック" pitchFamily="-111" charset="-128"/>
              </a:rPr>
              <a:t> even though this rest has been ready since he made the world.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4</a:t>
            </a:r>
            <a:r>
              <a:rPr lang="en-US" sz="1200" b="0" kern="1200">
                <a:solidFill>
                  <a:schemeClr val="tx1"/>
                </a:solidFill>
                <a:effectLst/>
                <a:latin typeface="Arial" pitchFamily="-111" charset="0"/>
                <a:ea typeface="ＭＳ Ｐゴシック" pitchFamily="-111" charset="-128"/>
                <a:cs typeface="ＭＳ Ｐゴシック" pitchFamily="-111" charset="-128"/>
              </a:rPr>
              <a:t> We know it is ready because of the place in the Scriptures where it mentions the seventh day: “On the seventh day God rested from all his work.”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5</a:t>
            </a:r>
            <a:r>
              <a:rPr lang="en-US" sz="1200" b="0" kern="1200">
                <a:solidFill>
                  <a:schemeClr val="tx1"/>
                </a:solidFill>
                <a:effectLst/>
                <a:latin typeface="Arial" pitchFamily="-111" charset="0"/>
                <a:ea typeface="ＭＳ Ｐゴシック" pitchFamily="-111" charset="-128"/>
                <a:cs typeface="ＭＳ Ｐゴシック" pitchFamily="-111" charset="-128"/>
              </a:rPr>
              <a:t> But in the other passage God said, “They will never enter my place of rest.”</a:t>
            </a:r>
          </a:p>
          <a:p>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Heb. 4:6    So God’s rest is there for people to enter, but those who first heard this good news failed to enter because they disobeyed God.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7</a:t>
            </a:r>
            <a:r>
              <a:rPr lang="en-US" sz="1200" b="0" kern="1200">
                <a:solidFill>
                  <a:schemeClr val="tx1"/>
                </a:solidFill>
                <a:effectLst/>
                <a:latin typeface="Arial" pitchFamily="-111" charset="0"/>
                <a:ea typeface="ＭＳ Ｐゴシック" pitchFamily="-111" charset="-128"/>
                <a:cs typeface="ＭＳ Ｐゴシック" pitchFamily="-111" charset="-128"/>
              </a:rPr>
              <a:t> So God set another time for entering his rest, and that time is today. God announced this through David much later in the words already quoted:</a:t>
            </a:r>
          </a:p>
          <a:p>
            <a:r>
              <a:rPr lang="en-US" sz="1200" b="0" kern="1200">
                <a:solidFill>
                  <a:schemeClr val="tx1"/>
                </a:solidFill>
                <a:effectLst/>
                <a:latin typeface="Arial" pitchFamily="-111" charset="0"/>
                <a:ea typeface="ＭＳ Ｐゴシック" pitchFamily="-111" charset="-128"/>
                <a:cs typeface="ＭＳ Ｐゴシック" pitchFamily="-111" charset="-128"/>
              </a:rPr>
              <a:t> </a:t>
            </a:r>
          </a:p>
          <a:p>
            <a:r>
              <a:rPr lang="en-US" sz="1200" b="0" kern="1200">
                <a:solidFill>
                  <a:schemeClr val="tx1"/>
                </a:solidFill>
                <a:effectLst/>
                <a:latin typeface="Arial" pitchFamily="-111" charset="0"/>
                <a:ea typeface="ＭＳ Ｐゴシック" pitchFamily="-111" charset="-128"/>
                <a:cs typeface="ＭＳ Ｐゴシック" pitchFamily="-111" charset="-128"/>
              </a:rPr>
              <a:t>  “Today when you hear his voice,</a:t>
            </a:r>
          </a:p>
          <a:p>
            <a:r>
              <a:rPr lang="en-US" sz="1200" b="0" kern="1200">
                <a:solidFill>
                  <a:schemeClr val="tx1"/>
                </a:solidFill>
                <a:effectLst/>
                <a:latin typeface="Arial" pitchFamily="-111" charset="0"/>
                <a:ea typeface="ＭＳ Ｐゴシック" pitchFamily="-111" charset="-128"/>
                <a:cs typeface="ＭＳ Ｐゴシック" pitchFamily="-111" charset="-128"/>
              </a:rPr>
              <a:t>don’t harden your hearts.”</a:t>
            </a:r>
          </a:p>
          <a:p>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Heb. 4:8    Now if Joshua had succeeded in giving them this rest, God would not have spoken about another day of rest still to come.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9</a:t>
            </a:r>
            <a:r>
              <a:rPr lang="en-US" sz="1200" b="0" kern="1200">
                <a:solidFill>
                  <a:schemeClr val="tx1"/>
                </a:solidFill>
                <a:effectLst/>
                <a:latin typeface="Arial" pitchFamily="-111" charset="0"/>
                <a:ea typeface="ＭＳ Ｐゴシック" pitchFamily="-111" charset="-128"/>
                <a:cs typeface="ＭＳ Ｐゴシック" pitchFamily="-111" charset="-128"/>
              </a:rPr>
              <a:t> So there is a special rest still waiting for the people of God.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10</a:t>
            </a:r>
            <a:r>
              <a:rPr lang="en-US" sz="1200" b="0" kern="1200">
                <a:solidFill>
                  <a:schemeClr val="tx1"/>
                </a:solidFill>
                <a:effectLst/>
                <a:latin typeface="Arial" pitchFamily="-111" charset="0"/>
                <a:ea typeface="ＭＳ Ｐゴシック" pitchFamily="-111" charset="-128"/>
                <a:cs typeface="ＭＳ Ｐゴシック" pitchFamily="-111" charset="-128"/>
              </a:rPr>
              <a:t> For all who have entered into God’s rest have rested from their labors, just as God did after creating the world.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11</a:t>
            </a:r>
            <a:r>
              <a:rPr lang="en-US" sz="1200" b="0" kern="1200">
                <a:solidFill>
                  <a:schemeClr val="tx1"/>
                </a:solidFill>
                <a:effectLst/>
                <a:latin typeface="Arial" pitchFamily="-111" charset="0"/>
                <a:ea typeface="ＭＳ Ｐゴシック" pitchFamily="-111" charset="-128"/>
                <a:cs typeface="ＭＳ Ｐゴシック" pitchFamily="-111" charset="-128"/>
              </a:rPr>
              <a:t> So let us do our best to enter that rest. But if we disobey God, as the people of Israel did, we will fall.</a:t>
            </a:r>
          </a:p>
          <a:p>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Heb. 4:12    For the word of God is alive and powerful. It is sharper than the sharpest two-edged sword, cutting between soul and spirit, between joint and marrow. It exposes our innermost thoughts and desires.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13</a:t>
            </a:r>
            <a:r>
              <a:rPr lang="en-US" sz="1200" b="0" kern="1200">
                <a:solidFill>
                  <a:schemeClr val="tx1"/>
                </a:solidFill>
                <a:effectLst/>
                <a:latin typeface="Arial" pitchFamily="-111" charset="0"/>
                <a:ea typeface="ＭＳ Ｐゴシック" pitchFamily="-111" charset="-128"/>
                <a:cs typeface="ＭＳ Ｐゴシック" pitchFamily="-111" charset="-128"/>
              </a:rPr>
              <a:t> Nothing in all creation is hidden from God. Everything is naked and exposed before his eyes, and he is the one to whom we are accountable.</a:t>
            </a:r>
          </a:p>
          <a:p>
            <a:pPr marL="0" marR="0" lvl="0" indent="0" algn="l" defTabSz="914400" rtl="0" eaLnBrk="0" fontAlgn="base" latinLnBrk="0" hangingPunct="0">
              <a:lnSpc>
                <a:spcPct val="100000"/>
              </a:lnSpc>
              <a:spcBef>
                <a:spcPct val="30000"/>
              </a:spcBef>
              <a:spcAft>
                <a:spcPct val="0"/>
              </a:spcAft>
              <a:buClrTx/>
              <a:buSzTx/>
              <a:buFontTx/>
              <a:buNone/>
              <a:tabLst/>
              <a:defRPr/>
            </a:pPr>
            <a:br>
              <a:rPr lang="en-US" sz="1200" b="0" kern="1200">
                <a:solidFill>
                  <a:schemeClr val="tx1"/>
                </a:solidFill>
                <a:effectLst/>
                <a:latin typeface="Arial" pitchFamily="-111" charset="0"/>
                <a:ea typeface="ＭＳ Ｐゴシック" pitchFamily="-111" charset="-128"/>
                <a:cs typeface="ＭＳ Ｐゴシック" pitchFamily="-111" charset="-128"/>
              </a:rPr>
            </a:br>
            <a:r>
              <a:rPr lang="en-US" sz="1200" b="1" kern="1200">
                <a:solidFill>
                  <a:schemeClr val="tx1"/>
                </a:solidFill>
                <a:effectLst/>
                <a:latin typeface="Arial" pitchFamily="-111" charset="0"/>
                <a:ea typeface="ＭＳ Ｐゴシック" pitchFamily="-111" charset="-128"/>
                <a:cs typeface="ＭＳ Ｐゴシック" pitchFamily="-111" charset="-128"/>
              </a:rPr>
              <a:t>WARNING 3: </a:t>
            </a:r>
            <a:r>
              <a:rPr lang="en-US" sz="1200" b="1" dirty="0">
                <a:solidFill>
                  <a:srgbClr val="000000"/>
                </a:solidFill>
                <a:latin typeface="Arial" charset="0"/>
                <a:ea typeface="ＭＳ Ｐゴシック" charset="0"/>
                <a:cs typeface="ＭＳ Ｐゴシック" charset="0"/>
              </a:rPr>
              <a:t>Rejecting Christ can lead to </a:t>
            </a:r>
            <a:r>
              <a:rPr lang="en-US" sz="1200" b="1" dirty="0">
                <a:solidFill>
                  <a:srgbClr val="800000"/>
                </a:solidFill>
                <a:latin typeface="Arial" charset="0"/>
                <a:ea typeface="ＭＳ Ｐゴシック" charset="0"/>
                <a:cs typeface="ＭＳ Ｐゴシック" charset="0"/>
              </a:rPr>
              <a:t>physical death</a:t>
            </a:r>
            <a:r>
              <a:rPr lang="en-US" sz="1200" b="1" dirty="0">
                <a:solidFill>
                  <a:srgbClr val="000000"/>
                </a:solidFill>
                <a:latin typeface="Arial" charset="0"/>
                <a:ea typeface="ＭＳ Ｐゴシック" charset="0"/>
                <a:cs typeface="ＭＳ Ｐゴシック" charset="0"/>
              </a:rPr>
              <a:t> (Hebrews 6:4-8).</a:t>
            </a:r>
            <a:br>
              <a:rPr lang="en-US" sz="1200" b="0" kern="1200">
                <a:solidFill>
                  <a:schemeClr val="tx1"/>
                </a:solidFill>
                <a:effectLst/>
                <a:latin typeface="Arial" pitchFamily="-111" charset="0"/>
                <a:ea typeface="ＭＳ Ｐゴシック" pitchFamily="-111" charset="-128"/>
                <a:cs typeface="ＭＳ Ｐゴシック" pitchFamily="-111" charset="-128"/>
              </a:rPr>
            </a:br>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Heb. 5:11    There is much more we would like to say about this, but it is difficult to explain, especially since you are spiritually dull and don’t seem to listen.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12</a:t>
            </a:r>
            <a:r>
              <a:rPr lang="en-US" sz="1200" b="0" kern="1200">
                <a:solidFill>
                  <a:schemeClr val="tx1"/>
                </a:solidFill>
                <a:effectLst/>
                <a:latin typeface="Arial" pitchFamily="-111" charset="0"/>
                <a:ea typeface="ＭＳ Ｐゴシック" pitchFamily="-111" charset="-128"/>
                <a:cs typeface="ＭＳ Ｐゴシック" pitchFamily="-111" charset="-128"/>
              </a:rPr>
              <a:t> You have been believers so long now that you ought to be teaching others. Instead, you need someone to teach you again the basic things about God’s word. You are like babies who need milk and cannot eat solid food.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13</a:t>
            </a:r>
            <a:r>
              <a:rPr lang="en-US" sz="1200" b="0" kern="1200">
                <a:solidFill>
                  <a:schemeClr val="tx1"/>
                </a:solidFill>
                <a:effectLst/>
                <a:latin typeface="Arial" pitchFamily="-111" charset="0"/>
                <a:ea typeface="ＭＳ Ｐゴシック" pitchFamily="-111" charset="-128"/>
                <a:cs typeface="ＭＳ Ｐゴシック" pitchFamily="-111" charset="-128"/>
              </a:rPr>
              <a:t> For someone who lives on milk is still an infant and doesn’t know how to do what is right.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14</a:t>
            </a:r>
            <a:r>
              <a:rPr lang="en-US" sz="1200" b="0" kern="1200">
                <a:solidFill>
                  <a:schemeClr val="tx1"/>
                </a:solidFill>
                <a:effectLst/>
                <a:latin typeface="Arial" pitchFamily="-111" charset="0"/>
                <a:ea typeface="ＭＳ Ｐゴシック" pitchFamily="-111" charset="-128"/>
                <a:cs typeface="ＭＳ Ｐゴシック" pitchFamily="-111" charset="-128"/>
              </a:rPr>
              <a:t> Solid food is for those who are mature, who through training have the skill to recognize the difference between right and wrong.</a:t>
            </a:r>
          </a:p>
          <a:p>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Heb. 6:1    So let us stop going over the basic teachings about Christ again and again. Let us go on instead and become mature in our understanding. Surely we don’t need to start again with the fundamental importance of repenting from evil deeds and placing our faith in God.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2</a:t>
            </a:r>
            <a:r>
              <a:rPr lang="en-US" sz="1200" b="0" kern="1200">
                <a:solidFill>
                  <a:schemeClr val="tx1"/>
                </a:solidFill>
                <a:effectLst/>
                <a:latin typeface="Arial" pitchFamily="-111" charset="0"/>
                <a:ea typeface="ＭＳ Ｐゴシック" pitchFamily="-111" charset="-128"/>
                <a:cs typeface="ＭＳ Ｐゴシック" pitchFamily="-111" charset="-128"/>
              </a:rPr>
              <a:t> You don’t need further instruction about baptisms, the laying on of hands, the resurrection of the dead, and eternal judgment.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3</a:t>
            </a:r>
            <a:r>
              <a:rPr lang="en-US" sz="1200" b="0" kern="1200">
                <a:solidFill>
                  <a:schemeClr val="tx1"/>
                </a:solidFill>
                <a:effectLst/>
                <a:latin typeface="Arial" pitchFamily="-111" charset="0"/>
                <a:ea typeface="ＭＳ Ｐゴシック" pitchFamily="-111" charset="-128"/>
                <a:cs typeface="ＭＳ Ｐゴシック" pitchFamily="-111" charset="-128"/>
              </a:rPr>
              <a:t> And so, God willing, we will move forward to further understanding.</a:t>
            </a:r>
          </a:p>
          <a:p>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Heb. 6:4    For it is impossible to bring back to repentance those who were once enlightened—those who have experienced the good things of heaven and shared in the Holy Spirit,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5</a:t>
            </a:r>
            <a:r>
              <a:rPr lang="en-US" sz="1200" b="0" kern="1200">
                <a:solidFill>
                  <a:schemeClr val="tx1"/>
                </a:solidFill>
                <a:effectLst/>
                <a:latin typeface="Arial" pitchFamily="-111" charset="0"/>
                <a:ea typeface="ＭＳ Ｐゴシック" pitchFamily="-111" charset="-128"/>
                <a:cs typeface="ＭＳ Ｐゴシック" pitchFamily="-111" charset="-128"/>
              </a:rPr>
              <a:t> who have tasted the goodness of the word of God and the power of the age to come—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6</a:t>
            </a:r>
            <a:r>
              <a:rPr lang="en-US" sz="1200" b="0" kern="1200">
                <a:solidFill>
                  <a:schemeClr val="tx1"/>
                </a:solidFill>
                <a:effectLst/>
                <a:latin typeface="Arial" pitchFamily="-111" charset="0"/>
                <a:ea typeface="ＭＳ Ｐゴシック" pitchFamily="-111" charset="-128"/>
                <a:cs typeface="ＭＳ Ｐゴシック" pitchFamily="-111" charset="-128"/>
              </a:rPr>
              <a:t> and who then turn away from God. It is impossible to bring such people back to repentance; by rejecting the Son of God, they themselves are nailing him to the cross once again and holding him up to public shame.</a:t>
            </a:r>
          </a:p>
          <a:p>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Heb. 6:7    When the ground soaks up the falling rain and bears a good crop for the farmer, it has God’s blessing.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8</a:t>
            </a:r>
            <a:r>
              <a:rPr lang="en-US" sz="1200" b="0" kern="1200">
                <a:solidFill>
                  <a:schemeClr val="tx1"/>
                </a:solidFill>
                <a:effectLst/>
                <a:latin typeface="Arial" pitchFamily="-111" charset="0"/>
                <a:ea typeface="ＭＳ Ｐゴシック" pitchFamily="-111" charset="-128"/>
                <a:cs typeface="ＭＳ Ｐゴシック" pitchFamily="-111" charset="-128"/>
              </a:rPr>
              <a:t> But if a field bears thorns and thistles, it is useless. The farmer will soon condemn that field and burn it.</a:t>
            </a:r>
          </a:p>
          <a:p>
            <a:br>
              <a:rPr lang="en-US" sz="1200" b="0" kern="1200">
                <a:solidFill>
                  <a:schemeClr val="tx1"/>
                </a:solidFill>
                <a:effectLst/>
                <a:latin typeface="Arial" pitchFamily="-111" charset="0"/>
                <a:ea typeface="ＭＳ Ｐゴシック" pitchFamily="-111" charset="-128"/>
                <a:cs typeface="ＭＳ Ｐゴシック" pitchFamily="-111" charset="-128"/>
              </a:rPr>
            </a:br>
            <a:r>
              <a:rPr lang="en-US" sz="1200" b="1" kern="1200">
                <a:solidFill>
                  <a:schemeClr val="tx1"/>
                </a:solidFill>
                <a:effectLst/>
                <a:latin typeface="Arial" pitchFamily="-111" charset="0"/>
                <a:ea typeface="ＭＳ Ｐゴシック" pitchFamily="-111" charset="-128"/>
                <a:cs typeface="ＭＳ Ｐゴシック" pitchFamily="-111" charset="-128"/>
              </a:rPr>
              <a:t>WARNING 4: Willful sin can lead to physical death (Hebrews 10:26-31).</a:t>
            </a:r>
          </a:p>
          <a:p>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Heb. 10:19    And so, dear brothers and sisters, we can boldly enter heaven’s Most Holy Place because of the blood of Jesus.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20</a:t>
            </a:r>
            <a:r>
              <a:rPr lang="en-US" sz="1200" b="0" kern="1200">
                <a:solidFill>
                  <a:schemeClr val="tx1"/>
                </a:solidFill>
                <a:effectLst/>
                <a:latin typeface="Arial" pitchFamily="-111" charset="0"/>
                <a:ea typeface="ＭＳ Ｐゴシック" pitchFamily="-111" charset="-128"/>
                <a:cs typeface="ＭＳ Ｐゴシック" pitchFamily="-111" charset="-128"/>
              </a:rPr>
              <a:t> By his death, Jesus opened a new and life-giving way through the curtain into the Most Holy Place.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21</a:t>
            </a:r>
            <a:r>
              <a:rPr lang="en-US" sz="1200" b="0" kern="1200">
                <a:solidFill>
                  <a:schemeClr val="tx1"/>
                </a:solidFill>
                <a:effectLst/>
                <a:latin typeface="Arial" pitchFamily="-111" charset="0"/>
                <a:ea typeface="ＭＳ Ｐゴシック" pitchFamily="-111" charset="-128"/>
                <a:cs typeface="ＭＳ Ｐゴシック" pitchFamily="-111" charset="-128"/>
              </a:rPr>
              <a:t> And since we have a great High Priest who rules over God’s house,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22</a:t>
            </a:r>
            <a:r>
              <a:rPr lang="en-US" sz="1200" b="0" kern="1200">
                <a:solidFill>
                  <a:schemeClr val="tx1"/>
                </a:solidFill>
                <a:effectLst/>
                <a:latin typeface="Arial" pitchFamily="-111" charset="0"/>
                <a:ea typeface="ＭＳ Ｐゴシック" pitchFamily="-111" charset="-128"/>
                <a:cs typeface="ＭＳ Ｐゴシック" pitchFamily="-111" charset="-128"/>
              </a:rPr>
              <a:t> let us go right into the presence of God with sincere hearts fully trusting him. For our guilty consciences have been sprinkled with Christ’s blood to make us clean, and our bodies have been washed with pure water.</a:t>
            </a:r>
            <a:br>
              <a:rPr lang="en-US" sz="1200" b="0" kern="1200">
                <a:solidFill>
                  <a:schemeClr val="tx1"/>
                </a:solidFill>
                <a:effectLst/>
                <a:latin typeface="Arial" pitchFamily="-111" charset="0"/>
                <a:ea typeface="ＭＳ Ｐゴシック" pitchFamily="-111" charset="-128"/>
                <a:cs typeface="ＭＳ Ｐゴシック" pitchFamily="-111" charset="-128"/>
              </a:rPr>
            </a:br>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Heb. 10:23    Let us hold tightly without wavering to the hope we affirm, for God can be trusted to keep his promise.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24</a:t>
            </a:r>
            <a:r>
              <a:rPr lang="en-US" sz="1200" b="0" kern="1200">
                <a:solidFill>
                  <a:schemeClr val="tx1"/>
                </a:solidFill>
                <a:effectLst/>
                <a:latin typeface="Arial" pitchFamily="-111" charset="0"/>
                <a:ea typeface="ＭＳ Ｐゴシック" pitchFamily="-111" charset="-128"/>
                <a:cs typeface="ＭＳ Ｐゴシック" pitchFamily="-111" charset="-128"/>
              </a:rPr>
              <a:t> Let us think of ways to motivate one another to acts of love and good works.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25</a:t>
            </a:r>
            <a:r>
              <a:rPr lang="en-US" sz="1200" b="0" kern="1200">
                <a:solidFill>
                  <a:schemeClr val="tx1"/>
                </a:solidFill>
                <a:effectLst/>
                <a:latin typeface="Arial" pitchFamily="-111" charset="0"/>
                <a:ea typeface="ＭＳ Ｐゴシック" pitchFamily="-111" charset="-128"/>
                <a:cs typeface="ＭＳ Ｐゴシック" pitchFamily="-111" charset="-128"/>
              </a:rPr>
              <a:t> And let us not neglect our meeting together, as some people do, but encourage one another, especially now that the day of his return is drawing near.</a:t>
            </a:r>
          </a:p>
          <a:p>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Heb. 10:26    Dear friends, if we deliberately continue sinning after we have received knowledge of the truth, there is no longer any sacrifice that will cover these sins.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27</a:t>
            </a:r>
            <a:r>
              <a:rPr lang="en-US" sz="1200" b="0" kern="1200">
                <a:solidFill>
                  <a:schemeClr val="tx1"/>
                </a:solidFill>
                <a:effectLst/>
                <a:latin typeface="Arial" pitchFamily="-111" charset="0"/>
                <a:ea typeface="ＭＳ Ｐゴシック" pitchFamily="-111" charset="-128"/>
                <a:cs typeface="ＭＳ Ｐゴシック" pitchFamily="-111" charset="-128"/>
              </a:rPr>
              <a:t> There is only the terrible expectation of God’s judgment and the raging fire that will consume his enemies.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28</a:t>
            </a:r>
            <a:r>
              <a:rPr lang="en-US" sz="1200" b="0" kern="1200">
                <a:solidFill>
                  <a:schemeClr val="tx1"/>
                </a:solidFill>
                <a:effectLst/>
                <a:latin typeface="Arial" pitchFamily="-111" charset="0"/>
                <a:ea typeface="ＭＳ Ｐゴシック" pitchFamily="-111" charset="-128"/>
                <a:cs typeface="ＭＳ Ｐゴシック" pitchFamily="-111" charset="-128"/>
              </a:rPr>
              <a:t> For anyone who refused to obey the law of Moses was put to death without mercy on the testimony of two or three witnesses.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29</a:t>
            </a:r>
            <a:r>
              <a:rPr lang="en-US" sz="1200" b="0" kern="1200">
                <a:solidFill>
                  <a:schemeClr val="tx1"/>
                </a:solidFill>
                <a:effectLst/>
                <a:latin typeface="Arial" pitchFamily="-111" charset="0"/>
                <a:ea typeface="ＭＳ Ｐゴシック" pitchFamily="-111" charset="-128"/>
                <a:cs typeface="ＭＳ Ｐゴシック" pitchFamily="-111" charset="-128"/>
              </a:rPr>
              <a:t> Just think how much worse the punishment will be for those who have trampled on the Son of God, and have treated the blood of the covenant, which made us holy, as if it were common and unholy, and have insulted and disdained the Holy Spirit who brings God’s mercy to us.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30</a:t>
            </a:r>
            <a:r>
              <a:rPr lang="en-US" sz="1200" b="0" kern="1200">
                <a:solidFill>
                  <a:schemeClr val="tx1"/>
                </a:solidFill>
                <a:effectLst/>
                <a:latin typeface="Arial" pitchFamily="-111" charset="0"/>
                <a:ea typeface="ＭＳ Ｐゴシック" pitchFamily="-111" charset="-128"/>
                <a:cs typeface="ＭＳ Ｐゴシック" pitchFamily="-111" charset="-128"/>
              </a:rPr>
              <a:t> For we know the one who said,</a:t>
            </a:r>
          </a:p>
          <a:p>
            <a:r>
              <a:rPr lang="en-US" sz="1200" b="0" kern="1200">
                <a:solidFill>
                  <a:schemeClr val="tx1"/>
                </a:solidFill>
                <a:effectLst/>
                <a:latin typeface="Arial" pitchFamily="-111" charset="0"/>
                <a:ea typeface="ＭＳ Ｐゴシック" pitchFamily="-111" charset="-128"/>
                <a:cs typeface="ＭＳ Ｐゴシック" pitchFamily="-111" charset="-128"/>
              </a:rPr>
              <a:t> </a:t>
            </a:r>
          </a:p>
          <a:p>
            <a:r>
              <a:rPr lang="en-US" sz="1200" b="0" kern="1200">
                <a:solidFill>
                  <a:schemeClr val="tx1"/>
                </a:solidFill>
                <a:effectLst/>
                <a:latin typeface="Arial" pitchFamily="-111" charset="0"/>
                <a:ea typeface="ＭＳ Ｐゴシック" pitchFamily="-111" charset="-128"/>
                <a:cs typeface="ＭＳ Ｐゴシック" pitchFamily="-111" charset="-128"/>
              </a:rPr>
              <a:t>  “I will take revenge.</a:t>
            </a:r>
          </a:p>
          <a:p>
            <a:r>
              <a:rPr lang="en-US" sz="1200" b="0" kern="1200">
                <a:solidFill>
                  <a:schemeClr val="tx1"/>
                </a:solidFill>
                <a:effectLst/>
                <a:latin typeface="Arial" pitchFamily="-111" charset="0"/>
                <a:ea typeface="ＭＳ Ｐゴシック" pitchFamily="-111" charset="-128"/>
                <a:cs typeface="ＭＳ Ｐゴシック" pitchFamily="-111" charset="-128"/>
              </a:rPr>
              <a:t>I will pay them back.”</a:t>
            </a:r>
          </a:p>
          <a:p>
            <a:r>
              <a:rPr lang="en-US" sz="1200" b="0" kern="1200">
                <a:solidFill>
                  <a:schemeClr val="tx1"/>
                </a:solidFill>
                <a:effectLst/>
                <a:latin typeface="Arial" pitchFamily="-111" charset="0"/>
                <a:ea typeface="ＭＳ Ｐゴシック" pitchFamily="-111" charset="-128"/>
                <a:cs typeface="ＭＳ Ｐゴシック" pitchFamily="-111" charset="-128"/>
              </a:rPr>
              <a:t> </a:t>
            </a:r>
          </a:p>
          <a:p>
            <a:r>
              <a:rPr lang="en-US" sz="1200" b="0" kern="1200">
                <a:solidFill>
                  <a:schemeClr val="tx1"/>
                </a:solidFill>
                <a:effectLst/>
                <a:latin typeface="Arial" pitchFamily="-111" charset="0"/>
                <a:ea typeface="ＭＳ Ｐゴシック" pitchFamily="-111" charset="-128"/>
                <a:cs typeface="ＭＳ Ｐゴシック" pitchFamily="-111" charset="-128"/>
              </a:rPr>
              <a:t> He also said,</a:t>
            </a:r>
          </a:p>
          <a:p>
            <a:r>
              <a:rPr lang="en-US" sz="1200" b="0" kern="1200">
                <a:solidFill>
                  <a:schemeClr val="tx1"/>
                </a:solidFill>
                <a:effectLst/>
                <a:latin typeface="Arial" pitchFamily="-111" charset="0"/>
                <a:ea typeface="ＭＳ Ｐゴシック" pitchFamily="-111" charset="-128"/>
                <a:cs typeface="ＭＳ Ｐゴシック" pitchFamily="-111" charset="-128"/>
              </a:rPr>
              <a:t> </a:t>
            </a:r>
          </a:p>
          <a:p>
            <a:r>
              <a:rPr lang="en-US" sz="1200" b="0" kern="1200">
                <a:solidFill>
                  <a:schemeClr val="tx1"/>
                </a:solidFill>
                <a:effectLst/>
                <a:latin typeface="Arial" pitchFamily="-111" charset="0"/>
                <a:ea typeface="ＭＳ Ｐゴシック" pitchFamily="-111" charset="-128"/>
                <a:cs typeface="ＭＳ Ｐゴシック" pitchFamily="-111" charset="-128"/>
              </a:rPr>
              <a:t>  “The LORD will judge his own people.”</a:t>
            </a:r>
          </a:p>
          <a:p>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Heb. 10:31    It is a terrible thing to fall into the hands of the living God.</a:t>
            </a:r>
            <a:br>
              <a:rPr lang="en-US" sz="1200" b="0" kern="1200">
                <a:solidFill>
                  <a:schemeClr val="tx1"/>
                </a:solidFill>
                <a:effectLst/>
                <a:latin typeface="Arial" pitchFamily="-111" charset="0"/>
                <a:ea typeface="ＭＳ Ｐゴシック" pitchFamily="-111" charset="-128"/>
                <a:cs typeface="ＭＳ Ｐゴシック" pitchFamily="-111" charset="-128"/>
              </a:rPr>
            </a:br>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Heb. 10:32    Think back on those early days when you first learned about Christ. Remember how you remained faithful even though it meant terrible suffering.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33</a:t>
            </a:r>
            <a:r>
              <a:rPr lang="en-US" sz="1200" b="0" kern="1200">
                <a:solidFill>
                  <a:schemeClr val="tx1"/>
                </a:solidFill>
                <a:effectLst/>
                <a:latin typeface="Arial" pitchFamily="-111" charset="0"/>
                <a:ea typeface="ＭＳ Ｐゴシック" pitchFamily="-111" charset="-128"/>
                <a:cs typeface="ＭＳ Ｐゴシック" pitchFamily="-111" charset="-128"/>
              </a:rPr>
              <a:t> Sometimes you were exposed to public ridicule and were beaten, and sometimes you helped others who were suffering the same things.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34</a:t>
            </a:r>
            <a:r>
              <a:rPr lang="en-US" sz="1200" b="0" kern="1200">
                <a:solidFill>
                  <a:schemeClr val="tx1"/>
                </a:solidFill>
                <a:effectLst/>
                <a:latin typeface="Arial" pitchFamily="-111" charset="0"/>
                <a:ea typeface="ＭＳ Ｐゴシック" pitchFamily="-111" charset="-128"/>
                <a:cs typeface="ＭＳ Ｐゴシック" pitchFamily="-111" charset="-128"/>
              </a:rPr>
              <a:t> You suffered along with those who were thrown into jail, and when all you owned was taken from you, you accepted it with joy. You knew there were better things waiting for you that will last forever.</a:t>
            </a:r>
          </a:p>
          <a:p>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Heb. 10:35    So do not throw away this confident trust in the Lord. Remember the great reward it brings you!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36</a:t>
            </a:r>
            <a:r>
              <a:rPr lang="en-US" sz="1200" b="0" kern="1200">
                <a:solidFill>
                  <a:schemeClr val="tx1"/>
                </a:solidFill>
                <a:effectLst/>
                <a:latin typeface="Arial" pitchFamily="-111" charset="0"/>
                <a:ea typeface="ＭＳ Ｐゴシック" pitchFamily="-111" charset="-128"/>
                <a:cs typeface="ＭＳ Ｐゴシック" pitchFamily="-111" charset="-128"/>
              </a:rPr>
              <a:t> Patient endurance is what you need now, so that you will continue to do God’s will. Then you will receive all that he has promised.</a:t>
            </a:r>
            <a:br>
              <a:rPr lang="en-US" sz="1200" b="0" kern="1200">
                <a:solidFill>
                  <a:schemeClr val="tx1"/>
                </a:solidFill>
                <a:effectLst/>
                <a:latin typeface="Arial" pitchFamily="-111" charset="0"/>
                <a:ea typeface="ＭＳ Ｐゴシック" pitchFamily="-111" charset="-128"/>
                <a:cs typeface="ＭＳ Ｐゴシック" pitchFamily="-111" charset="-128"/>
              </a:rPr>
            </a:br>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Heb. 10:37    “For in just a little while,</a:t>
            </a:r>
          </a:p>
          <a:p>
            <a:r>
              <a:rPr lang="en-US" sz="1200" b="0" kern="1200">
                <a:solidFill>
                  <a:schemeClr val="tx1"/>
                </a:solidFill>
                <a:effectLst/>
                <a:latin typeface="Arial" pitchFamily="-111" charset="0"/>
                <a:ea typeface="ＭＳ Ｐゴシック" pitchFamily="-111" charset="-128"/>
                <a:cs typeface="ＭＳ Ｐゴシック" pitchFamily="-111" charset="-128"/>
              </a:rPr>
              <a:t>the Coming One will come and not delay.</a:t>
            </a:r>
          </a:p>
          <a:p>
            <a:r>
              <a:rPr lang="en-US" sz="1200" b="0" kern="1200" baseline="30000">
                <a:solidFill>
                  <a:schemeClr val="tx1"/>
                </a:solidFill>
                <a:effectLst/>
                <a:latin typeface="Arial" pitchFamily="-111" charset="0"/>
                <a:ea typeface="ＭＳ Ｐゴシック" pitchFamily="-111" charset="-128"/>
                <a:cs typeface="ＭＳ Ｐゴシック" pitchFamily="-111" charset="-128"/>
              </a:rPr>
              <a:t>38</a:t>
            </a:r>
            <a:r>
              <a:rPr lang="en-US" sz="1200" b="0" kern="1200">
                <a:solidFill>
                  <a:schemeClr val="tx1"/>
                </a:solidFill>
                <a:effectLst/>
                <a:latin typeface="Arial" pitchFamily="-111" charset="0"/>
                <a:ea typeface="ＭＳ Ｐゴシック" pitchFamily="-111" charset="-128"/>
                <a:cs typeface="ＭＳ Ｐゴシック" pitchFamily="-111" charset="-128"/>
              </a:rPr>
              <a:t> And my righteous ones will live by faith.</a:t>
            </a:r>
          </a:p>
          <a:p>
            <a:r>
              <a:rPr lang="en-US" sz="1200" b="0" kern="1200">
                <a:solidFill>
                  <a:schemeClr val="tx1"/>
                </a:solidFill>
                <a:effectLst/>
                <a:latin typeface="Arial" pitchFamily="-111" charset="0"/>
                <a:ea typeface="ＭＳ Ｐゴシック" pitchFamily="-111" charset="-128"/>
                <a:cs typeface="ＭＳ Ｐゴシック" pitchFamily="-111" charset="-128"/>
              </a:rPr>
              <a:t>But I will take no pleasure in anyone who turns away.”</a:t>
            </a:r>
          </a:p>
          <a:p>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Heb. 10:39    But we are not like those who turn away from God to their own destruction. We are the faithful ones, whose souls will be saved.</a:t>
            </a:r>
          </a:p>
          <a:p>
            <a:pPr marL="0" marR="0" lvl="0" indent="0" algn="l" defTabSz="914400" rtl="0" eaLnBrk="0" fontAlgn="base" latinLnBrk="0" hangingPunct="0">
              <a:lnSpc>
                <a:spcPct val="100000"/>
              </a:lnSpc>
              <a:spcBef>
                <a:spcPct val="30000"/>
              </a:spcBef>
              <a:spcAft>
                <a:spcPct val="0"/>
              </a:spcAft>
              <a:buClrTx/>
              <a:buSzTx/>
              <a:buFontTx/>
              <a:buNone/>
              <a:tabLst/>
              <a:defRPr/>
            </a:pPr>
            <a:br>
              <a:rPr lang="en-US" sz="1200" b="0" kern="1200">
                <a:solidFill>
                  <a:schemeClr val="tx1"/>
                </a:solidFill>
                <a:effectLst/>
                <a:latin typeface="Arial" pitchFamily="-111" charset="0"/>
                <a:ea typeface="ＭＳ Ｐゴシック" pitchFamily="-111" charset="-128"/>
                <a:cs typeface="ＭＳ Ｐゴシック" pitchFamily="-111" charset="-128"/>
              </a:rPr>
            </a:br>
            <a:r>
              <a:rPr lang="en-US" sz="1200" b="1" kern="1200">
                <a:solidFill>
                  <a:schemeClr val="tx1"/>
                </a:solidFill>
                <a:effectLst/>
                <a:latin typeface="Arial" pitchFamily="-111" charset="0"/>
                <a:ea typeface="ＭＳ Ｐゴシック" pitchFamily="-111" charset="-128"/>
                <a:cs typeface="ＭＳ Ｐゴシック" pitchFamily="-111" charset="-128"/>
              </a:rPr>
              <a:t>WARNING 5: </a:t>
            </a:r>
            <a:r>
              <a:rPr lang="en-US" sz="1200" b="1" dirty="0">
                <a:solidFill>
                  <a:srgbClr val="000000"/>
                </a:solidFill>
                <a:latin typeface="Arial" charset="0"/>
                <a:ea typeface="ＭＳ Ｐゴシック" charset="0"/>
                <a:cs typeface="ＭＳ Ｐゴシック" charset="0"/>
              </a:rPr>
              <a:t>Refusing God has </a:t>
            </a:r>
            <a:r>
              <a:rPr lang="en-US" sz="1200" b="1" dirty="0">
                <a:solidFill>
                  <a:srgbClr val="800000"/>
                </a:solidFill>
                <a:latin typeface="Arial" charset="0"/>
                <a:ea typeface="ＭＳ Ｐゴシック" charset="0"/>
                <a:cs typeface="ＭＳ Ｐゴシック" charset="0"/>
              </a:rPr>
              <a:t>consequences</a:t>
            </a:r>
            <a:r>
              <a:rPr lang="en-US" sz="1200" b="1" dirty="0">
                <a:solidFill>
                  <a:srgbClr val="000000"/>
                </a:solidFill>
                <a:latin typeface="Arial" charset="0"/>
                <a:ea typeface="ＭＳ Ｐゴシック" charset="0"/>
                <a:cs typeface="ＭＳ Ｐゴシック" charset="0"/>
              </a:rPr>
              <a:t> (Hebrews 12:25-29).</a:t>
            </a:r>
            <a:br>
              <a:rPr lang="en-US" sz="1200" b="0" kern="1200">
                <a:solidFill>
                  <a:schemeClr val="tx1"/>
                </a:solidFill>
                <a:effectLst/>
                <a:latin typeface="Arial" pitchFamily="-111" charset="0"/>
                <a:ea typeface="ＭＳ Ｐゴシック" pitchFamily="-111" charset="-128"/>
                <a:cs typeface="ＭＳ Ｐゴシック" pitchFamily="-111" charset="-128"/>
              </a:rPr>
            </a:br>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Heb. 12:18    You have not come to a physical mountain, to a place of flaming fire, darkness, gloom, and whirlwind, as the Israelites did at Mount Sinai.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19</a:t>
            </a:r>
            <a:r>
              <a:rPr lang="en-US" sz="1200" b="0" kern="1200">
                <a:solidFill>
                  <a:schemeClr val="tx1"/>
                </a:solidFill>
                <a:effectLst/>
                <a:latin typeface="Arial" pitchFamily="-111" charset="0"/>
                <a:ea typeface="ＭＳ Ｐゴシック" pitchFamily="-111" charset="-128"/>
                <a:cs typeface="ＭＳ Ｐゴシック" pitchFamily="-111" charset="-128"/>
              </a:rPr>
              <a:t> For they heard an awesome trumpet blast and a voice so terrible that they begged God to stop speaking.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20</a:t>
            </a:r>
            <a:r>
              <a:rPr lang="en-US" sz="1200" b="0" kern="1200">
                <a:solidFill>
                  <a:schemeClr val="tx1"/>
                </a:solidFill>
                <a:effectLst/>
                <a:latin typeface="Arial" pitchFamily="-111" charset="0"/>
                <a:ea typeface="ＭＳ Ｐゴシック" pitchFamily="-111" charset="-128"/>
                <a:cs typeface="ＭＳ Ｐゴシック" pitchFamily="-111" charset="-128"/>
              </a:rPr>
              <a:t> They staggered back under God’s command: “If even an animal touches the mountain, it must be stoned to death.”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21</a:t>
            </a:r>
            <a:r>
              <a:rPr lang="en-US" sz="1200" b="0" kern="1200">
                <a:solidFill>
                  <a:schemeClr val="tx1"/>
                </a:solidFill>
                <a:effectLst/>
                <a:latin typeface="Arial" pitchFamily="-111" charset="0"/>
                <a:ea typeface="ＭＳ Ｐゴシック" pitchFamily="-111" charset="-128"/>
                <a:cs typeface="ＭＳ Ｐゴシック" pitchFamily="-111" charset="-128"/>
              </a:rPr>
              <a:t> Moses himself was so frightened at the sight that he said, “I am terrified and trembling.”</a:t>
            </a:r>
          </a:p>
          <a:p>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Heb. 12:22    No, you have come to Mount Zion, to the city of the living God, the heavenly Jerusalem, and to countless thousands of angels in a joyful gathering.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23</a:t>
            </a:r>
            <a:r>
              <a:rPr lang="en-US" sz="1200" b="0" kern="1200">
                <a:solidFill>
                  <a:schemeClr val="tx1"/>
                </a:solidFill>
                <a:effectLst/>
                <a:latin typeface="Arial" pitchFamily="-111" charset="0"/>
                <a:ea typeface="ＭＳ Ｐゴシック" pitchFamily="-111" charset="-128"/>
                <a:cs typeface="ＭＳ Ｐゴシック" pitchFamily="-111" charset="-128"/>
              </a:rPr>
              <a:t> You have come to the assembly of God’s firstborn children, whose names are written in heaven. You have come to God himself, who is the judge over all things. You have come to the spirits of the righteous ones in heaven who have now been made perfect.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24</a:t>
            </a:r>
            <a:r>
              <a:rPr lang="en-US" sz="1200" b="0" kern="1200">
                <a:solidFill>
                  <a:schemeClr val="tx1"/>
                </a:solidFill>
                <a:effectLst/>
                <a:latin typeface="Arial" pitchFamily="-111" charset="0"/>
                <a:ea typeface="ＭＳ Ｐゴシック" pitchFamily="-111" charset="-128"/>
                <a:cs typeface="ＭＳ Ｐゴシック" pitchFamily="-111" charset="-128"/>
              </a:rPr>
              <a:t> You have come to Jesus, the one who mediates the new covenant between God and people, and to the sprinkled blood, which speaks of forgiveness instead of crying out for vengeance like the blood of Abel.</a:t>
            </a:r>
          </a:p>
          <a:p>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Heb. 12:25    Be careful that you do not refuse to listen to the One who is speaking. For if the people of Israel did not escape when they refused to listen to Moses, the earthly messenger, we will certainly not escape if we reject the One who speaks to us from heaven!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26</a:t>
            </a:r>
            <a:r>
              <a:rPr lang="en-US" sz="1200" b="0" kern="1200">
                <a:solidFill>
                  <a:schemeClr val="tx1"/>
                </a:solidFill>
                <a:effectLst/>
                <a:latin typeface="Arial" pitchFamily="-111" charset="0"/>
                <a:ea typeface="ＭＳ Ｐゴシック" pitchFamily="-111" charset="-128"/>
                <a:cs typeface="ＭＳ Ｐゴシック" pitchFamily="-111" charset="-128"/>
              </a:rPr>
              <a:t> When God spoke from Mount Sinai his voice shook the earth, but now he makes another promise: “Once again I will shake not only the earth but the heavens also.”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27</a:t>
            </a:r>
            <a:r>
              <a:rPr lang="en-US" sz="1200" b="0" kern="1200">
                <a:solidFill>
                  <a:schemeClr val="tx1"/>
                </a:solidFill>
                <a:effectLst/>
                <a:latin typeface="Arial" pitchFamily="-111" charset="0"/>
                <a:ea typeface="ＭＳ Ｐゴシック" pitchFamily="-111" charset="-128"/>
                <a:cs typeface="ＭＳ Ｐゴシック" pitchFamily="-111" charset="-128"/>
              </a:rPr>
              <a:t> This means that all of creation will be shaken and removed, so that only unshakable things will remain.</a:t>
            </a:r>
          </a:p>
          <a:p>
            <a:endParaRPr lang="en-US" sz="1200" b="0" kern="1200">
              <a:solidFill>
                <a:schemeClr val="tx1"/>
              </a:solidFill>
              <a:effectLst/>
              <a:latin typeface="Arial" pitchFamily="-111" charset="0"/>
              <a:ea typeface="ＭＳ Ｐゴシック" pitchFamily="-111" charset="-128"/>
              <a:cs typeface="ＭＳ Ｐゴシック" pitchFamily="-111" charset="-128"/>
            </a:endParaRPr>
          </a:p>
          <a:p>
            <a:r>
              <a:rPr lang="en-US" sz="1200" b="0" kern="1200">
                <a:solidFill>
                  <a:schemeClr val="tx1"/>
                </a:solidFill>
                <a:effectLst/>
                <a:latin typeface="Arial" pitchFamily="-111" charset="0"/>
                <a:ea typeface="ＭＳ Ｐゴシック" pitchFamily="-111" charset="-128"/>
                <a:cs typeface="ＭＳ Ｐゴシック" pitchFamily="-111" charset="-128"/>
              </a:rPr>
              <a:t>Heb. 12:28    Since we are receiving a Kingdom that is unshakable, let us be thankful and please God by worshiping him with holy fear and awe. </a:t>
            </a:r>
            <a:r>
              <a:rPr lang="en-US" sz="1200" b="0" kern="1200" baseline="30000">
                <a:solidFill>
                  <a:schemeClr val="tx1"/>
                </a:solidFill>
                <a:effectLst/>
                <a:latin typeface="Arial" pitchFamily="-111" charset="0"/>
                <a:ea typeface="ＭＳ Ｐゴシック" pitchFamily="-111" charset="-128"/>
                <a:cs typeface="ＭＳ Ｐゴシック" pitchFamily="-111" charset="-128"/>
              </a:rPr>
              <a:t>29</a:t>
            </a:r>
            <a:r>
              <a:rPr lang="en-US" sz="1200" b="0" kern="1200">
                <a:solidFill>
                  <a:schemeClr val="tx1"/>
                </a:solidFill>
                <a:effectLst/>
                <a:latin typeface="Arial" pitchFamily="-111" charset="0"/>
                <a:ea typeface="ＭＳ Ｐゴシック" pitchFamily="-111" charset="-128"/>
                <a:cs typeface="ＭＳ Ｐゴシック" pitchFamily="-111" charset="-128"/>
              </a:rPr>
              <a:t> For our God is a devouring fire. </a:t>
            </a:r>
          </a:p>
          <a:p>
            <a:endParaRPr lang="en-US" b="0"/>
          </a:p>
          <a:p>
            <a:endParaRPr lang="en-US" b="0"/>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92E4DE48-0630-E843-9A0A-AD2D8C0000D3}" type="slidenum">
              <a:rPr kumimoji="0" lang="en-US" sz="1200" b="1" i="0"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370</a:t>
            </a:fld>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2137500475"/>
      </p:ext>
    </p:extLst>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dirty="0"/>
          </a:p>
        </p:txBody>
      </p:sp>
    </p:spTree>
    <p:extLst>
      <p:ext uri="{BB962C8B-B14F-4D97-AF65-F5344CB8AC3E}">
        <p14:creationId xmlns:p14="http://schemas.microsoft.com/office/powerpoint/2010/main" val="2174849501"/>
      </p:ext>
    </p:extLst>
  </p:cSld>
  <p:clrMapOvr>
    <a:masterClrMapping/>
  </p:clrMapOvr>
</p:notes>
</file>

<file path=ppt/notesSlides/notesSlide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ar-JO" b="1" dirty="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64817AE6-2AD1-6342-9A47-5FCA98C94FA0}"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49</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4285172880"/>
      </p:ext>
    </p:extLst>
  </p:cSld>
  <p:clrMapOvr>
    <a:masterClrMapping/>
  </p:clrMapOvr>
</p:notes>
</file>

<file path=ppt/notesSlides/notesSlide3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4194"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B7BA5955-5D6A-7748-B467-A813D6E19329}" type="slidenum">
              <a:rPr kumimoji="0" lang="en-US" sz="12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371</a:t>
            </a:fld>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264195" name="Rectangle 2"/>
          <p:cNvSpPr>
            <a:spLocks noGrp="1" noRot="1" noChangeAspect="1" noChangeArrowheads="1" noTextEdit="1"/>
          </p:cNvSpPr>
          <p:nvPr>
            <p:ph type="sldImg"/>
          </p:nvPr>
        </p:nvSpPr>
        <p:spPr>
          <a:ln/>
        </p:spPr>
      </p:sp>
      <p:sp>
        <p:nvSpPr>
          <p:cNvPr id="264196" name="Rectangle 3"/>
          <p:cNvSpPr>
            <a:spLocks noGrp="1" noChangeArrowheads="1"/>
          </p:cNvSpPr>
          <p:nvPr>
            <p:ph type="body" idx="1"/>
          </p:nvPr>
        </p:nvSpPr>
        <p:spPr>
          <a:xfrm>
            <a:off x="914400" y="4343400"/>
            <a:ext cx="5029200" cy="274638"/>
          </a:xfrm>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eaLnBrk="1" hangingPunct="1"/>
            <a:r>
              <a:rPr lang="en-US" b="0" dirty="0">
                <a:latin typeface="Times New Roman" charset="0"/>
                <a:ea typeface="ＭＳ Ｐゴシック" charset="0"/>
                <a:cs typeface="ＭＳ Ｐゴシック" charset="0"/>
              </a:rPr>
              <a:t>The supremacy of Jesus over the OT in his person and mediatorial work as our High Priest moves us to press on for him. The first two sections emphasize Christ's superiority, and the third section notes our reasonable response to persevere in faith.</a:t>
            </a:r>
          </a:p>
        </p:txBody>
      </p:sp>
    </p:spTree>
    <p:extLst>
      <p:ext uri="{BB962C8B-B14F-4D97-AF65-F5344CB8AC3E}">
        <p14:creationId xmlns:p14="http://schemas.microsoft.com/office/powerpoint/2010/main" val="2637338876"/>
      </p:ext>
    </p:extLst>
  </p:cSld>
  <p:clrMapOvr>
    <a:masterClrMapping/>
  </p:clrMapOvr>
</p:notes>
</file>

<file path=ppt/notesSlides/notesSlide3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0"/>
              <a:t>Few believers understand who Melchizedek was, so it is not surprising that we rarely teach about Jesus's high priesthood. But this is the chief title of Jesus noted by the author to help them see how Jesus is better than anything they experienced under Judaism.</a:t>
            </a:r>
          </a:p>
          <a:p>
            <a:endParaRPr lang="en-US" b="0"/>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92E4DE48-0630-E843-9A0A-AD2D8C0000D3}" type="slidenum">
              <a:rPr kumimoji="0" lang="en-US" sz="1200" b="1" i="0"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372</a:t>
            </a:fld>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1319700777"/>
      </p:ext>
    </p:extLst>
  </p:cSld>
  <p:clrMapOvr>
    <a:masterClrMapping/>
  </p:clrMapOvr>
</p:notes>
</file>

<file path=ppt/notesSlides/notesSlide3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373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0">
                <a:cs typeface="ＭＳ Ｐゴシック" charset="0"/>
              </a:rPr>
              <a:t>We compromise when we prioritize something worthless over something valuable. When we realize that Jesus is God-made-man, then we realize that any other teachings are "real lies."</a:t>
            </a:r>
          </a:p>
          <a:p>
            <a:endParaRPr lang="en-US" b="0" dirty="0">
              <a:cs typeface="ＭＳ Ｐゴシック" charset="0"/>
            </a:endParaRPr>
          </a:p>
        </p:txBody>
      </p:sp>
    </p:spTree>
    <p:extLst>
      <p:ext uri="{BB962C8B-B14F-4D97-AF65-F5344CB8AC3E}">
        <p14:creationId xmlns:p14="http://schemas.microsoft.com/office/powerpoint/2010/main" val="33139769"/>
      </p:ext>
    </p:extLst>
  </p:cSld>
  <p:clrMapOvr>
    <a:masterClrMapping/>
  </p:clrMapOvr>
</p:notes>
</file>

<file path=ppt/notesSlides/notesSlide3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2018"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FAFC2D8E-6BBF-A84C-A684-80F61EF7A2B6}" type="slidenum">
              <a:rPr kumimoji="0" lang="en-US" sz="1200" b="1" i="0"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374</a:t>
            </a:fld>
            <a:endParaRPr kumimoji="0" lang="en-US" sz="1200" b="1" i="0"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342019" name="Rectangle 2"/>
          <p:cNvSpPr>
            <a:spLocks noGrp="1" noRot="1" noChangeAspect="1" noChangeArrowheads="1" noTextEdit="1"/>
          </p:cNvSpPr>
          <p:nvPr>
            <p:ph type="sldImg"/>
          </p:nvPr>
        </p:nvSpPr>
        <p:spPr>
          <a:ln/>
        </p:spPr>
      </p:sp>
      <p:sp>
        <p:nvSpPr>
          <p:cNvPr id="342020" name="Rectangle 3"/>
          <p:cNvSpPr>
            <a:spLocks noGrp="1" noChangeArrowheads="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eaLnBrk="1" hangingPunct="1"/>
            <a:r>
              <a:rPr lang="en-US" b="0">
                <a:latin typeface="Arial" charset="0"/>
                <a:ea typeface="ＭＳ Ｐゴシック" charset="0"/>
                <a:cs typeface="ＭＳ Ｐゴシック" charset="0"/>
              </a:rPr>
              <a:t>Running is not play; running is hard work. </a:t>
            </a:r>
          </a:p>
          <a:p>
            <a:pPr eaLnBrk="1" hangingPunct="1"/>
            <a:endParaRPr lang="en-US" b="0">
              <a:latin typeface="Arial" charset="0"/>
              <a:ea typeface="ＭＳ Ｐゴシック" charset="0"/>
              <a:cs typeface="ＭＳ Ｐゴシック" charset="0"/>
            </a:endParaRPr>
          </a:p>
          <a:p>
            <a:pPr eaLnBrk="1" hangingPunct="1"/>
            <a:r>
              <a:rPr lang="en-US" b="0">
                <a:latin typeface="Arial" charset="0"/>
                <a:ea typeface="ＭＳ Ｐゴシック" charset="0"/>
                <a:cs typeface="ＭＳ Ｐゴシック" charset="0"/>
              </a:rPr>
              <a:t>Likewise, following Jesus is hard work. Believers eventually see the reality about Jesus, but some lack the insight to see that Jesus is worth everything. These quit, sadly.</a:t>
            </a:r>
          </a:p>
          <a:p>
            <a:pPr eaLnBrk="1" hangingPunct="1"/>
            <a:endParaRPr lang="en-US" b="0" dirty="0">
              <a:ea typeface="ＭＳ Ｐゴシック" charset="0"/>
              <a:cs typeface="ＭＳ Ｐゴシック" charset="0"/>
            </a:endParaRPr>
          </a:p>
        </p:txBody>
      </p:sp>
    </p:spTree>
    <p:extLst>
      <p:ext uri="{BB962C8B-B14F-4D97-AF65-F5344CB8AC3E}">
        <p14:creationId xmlns:p14="http://schemas.microsoft.com/office/powerpoint/2010/main" val="69612647"/>
      </p:ext>
    </p:extLst>
  </p:cSld>
  <p:clrMapOvr>
    <a:masterClrMapping/>
  </p:clrMapOvr>
</p:notes>
</file>

<file path=ppt/notesSlides/notesSlide3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098"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ADFCD55F-6981-5049-A777-D1FA3BF49FBF}" type="slidenum">
              <a:rPr kumimoji="0" lang="en-US" sz="12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375</a:t>
            </a:fld>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260099" name="Rectangle 2"/>
          <p:cNvSpPr>
            <a:spLocks noGrp="1" noRot="1" noChangeAspect="1" noChangeArrowheads="1"/>
          </p:cNvSpPr>
          <p:nvPr>
            <p:ph type="sldImg"/>
          </p:nvPr>
        </p:nvSpPr>
        <p:spPr>
          <a:solidFill>
            <a:srgbClr val="FFFFFF"/>
          </a:solidFill>
          <a:ln/>
        </p:spPr>
      </p:sp>
      <p:sp>
        <p:nvSpPr>
          <p:cNvPr id="260100" name="Rectangle 3"/>
          <p:cNvSpPr>
            <a:spLocks noGrp="1" noChangeArrowheads="1"/>
          </p:cNvSpPr>
          <p:nvPr>
            <p:ph type="body" idx="1"/>
          </p:nvPr>
        </p:nvSpPr>
        <p:spPr>
          <a:solidFill>
            <a:srgbClr val="FFFFFF"/>
          </a:solidFill>
          <a:ln>
            <a:solidFill>
              <a:srgbClr val="000000"/>
            </a:solidFill>
          </a:ln>
        </p:spPr>
        <p:txBody>
          <a:bodyPr/>
          <a:lstStyle/>
          <a:p>
            <a:pPr eaLnBrk="1" hangingPunct="1"/>
            <a:r>
              <a:rPr lang="ar-SA" b="0" dirty="0">
                <a:ea typeface="ＭＳ Ｐゴシック" charset="0"/>
                <a:cs typeface="ＭＳ Ｐゴシック" charset="0"/>
              </a:rPr>
              <a:t>كسل &amp;وارهاق</a:t>
            </a:r>
            <a:r>
              <a:rPr lang="ar-SA" b="0" baseline="0" dirty="0">
                <a:ea typeface="ＭＳ Ｐゴシック" charset="0"/>
                <a:cs typeface="ＭＳ Ｐゴシック" charset="0"/>
              </a:rPr>
              <a:t> او تعب – تحتاج الى راحة اكثر </a:t>
            </a:r>
            <a:endParaRPr lang="en-US" b="0" dirty="0">
              <a:ea typeface="ＭＳ Ｐゴシック" charset="0"/>
              <a:cs typeface="ＭＳ Ｐゴシック" charset="0"/>
            </a:endParaRPr>
          </a:p>
          <a:p>
            <a:pPr eaLnBrk="1" hangingPunct="1"/>
            <a:r>
              <a:rPr lang="ar-SA" b="0" dirty="0">
                <a:ea typeface="ＭＳ Ｐゴシック" charset="0"/>
                <a:cs typeface="ＭＳ Ｐゴシック" charset="0"/>
              </a:rPr>
              <a:t>الناموسية – ان يكون عندك ارشادات</a:t>
            </a:r>
            <a:r>
              <a:rPr lang="ar-SA" b="0" baseline="0" dirty="0">
                <a:ea typeface="ＭＳ Ｐゴシック" charset="0"/>
                <a:cs typeface="ＭＳ Ｐゴシック" charset="0"/>
              </a:rPr>
              <a:t> واضحة بخصوص الطعام والسلوك </a:t>
            </a:r>
            <a:endParaRPr lang="en-US" b="0" dirty="0">
              <a:ea typeface="ＭＳ Ｐゴシック" charset="0"/>
              <a:cs typeface="ＭＳ Ｐゴシック" charset="0"/>
            </a:endParaRPr>
          </a:p>
          <a:p>
            <a:pPr eaLnBrk="1" hangingPunct="1"/>
            <a:r>
              <a:rPr lang="ar-SA" b="0" dirty="0">
                <a:ea typeface="ＭＳ Ｐゴシック" charset="0"/>
                <a:cs typeface="ＭＳ Ｐゴシック" charset="0"/>
              </a:rPr>
              <a:t>الشهوة – غير مضطر للسيطرة على نفسي </a:t>
            </a:r>
            <a:endParaRPr lang="en-US" b="0" dirty="0">
              <a:ea typeface="ＭＳ Ｐゴシック" charset="0"/>
              <a:cs typeface="ＭＳ Ｐゴシック" charset="0"/>
            </a:endParaRPr>
          </a:p>
          <a:p>
            <a:pPr eaLnBrk="1" hangingPunct="1"/>
            <a:r>
              <a:rPr lang="ar-SA" b="0" dirty="0">
                <a:ea typeface="ＭＳ Ｐゴシック" charset="0"/>
                <a:cs typeface="ＭＳ Ｐゴシック" charset="0"/>
              </a:rPr>
              <a:t>الانانية – استطيع ان انفق المال على نفسي </a:t>
            </a:r>
            <a:endParaRPr lang="en-US" b="0" dirty="0">
              <a:ea typeface="ＭＳ Ｐゴシック" charset="0"/>
              <a:cs typeface="ＭＳ Ｐゴシック" charset="0"/>
            </a:endParaRPr>
          </a:p>
          <a:p>
            <a:pPr eaLnBrk="1" hangingPunct="1"/>
            <a:r>
              <a:rPr lang="ar-SA" b="0" dirty="0">
                <a:ea typeface="ＭＳ Ｐゴシック" charset="0"/>
                <a:cs typeface="ＭＳ Ｐゴシック" charset="0"/>
              </a:rPr>
              <a:t>العائلة – ارضي اهلي اذا نكرت المسيح </a:t>
            </a:r>
            <a:endParaRPr lang="en-US" b="0" dirty="0">
              <a:ea typeface="ＭＳ Ｐゴシック" charset="0"/>
              <a:cs typeface="ＭＳ Ｐゴシック" charset="0"/>
            </a:endParaRPr>
          </a:p>
          <a:p>
            <a:pPr eaLnBrk="1" hangingPunct="1"/>
            <a:endParaRPr lang="en-US" b="0" dirty="0">
              <a:ea typeface="ＭＳ Ｐゴシック" charset="0"/>
              <a:cs typeface="ＭＳ Ｐゴシック" charset="0"/>
            </a:endParaRPr>
          </a:p>
          <a:p>
            <a:pPr eaLnBrk="1" hangingPunct="1"/>
            <a:r>
              <a:rPr lang="ar-SA" b="0" dirty="0">
                <a:ea typeface="ＭＳ Ｐゴシック" charset="0"/>
                <a:cs typeface="ＭＳ Ｐゴシック" charset="0"/>
              </a:rPr>
              <a:t>ملاحظات اللقاء ( 3/4/18 12: 06)</a:t>
            </a:r>
            <a:endParaRPr lang="en-US" b="0" dirty="0">
              <a:ea typeface="ＭＳ Ｐゴシック" charset="0"/>
              <a:cs typeface="ＭＳ Ｐゴシック" charset="0"/>
            </a:endParaRPr>
          </a:p>
          <a:p>
            <a:pPr eaLnBrk="1" hangingPunct="1"/>
            <a:r>
              <a:rPr lang="ar-SA" b="0" dirty="0">
                <a:ea typeface="ＭＳ Ｐゴシック" charset="0"/>
                <a:cs typeface="ＭＳ Ｐゴシック" charset="0"/>
              </a:rPr>
              <a:t>الاضطهاد – اختار الحياة  او انكر المسيح </a:t>
            </a:r>
            <a:endParaRPr lang="en-US" b="0" dirty="0">
              <a:ea typeface="ＭＳ Ｐゴシック" charset="0"/>
              <a:cs typeface="ＭＳ Ｐゴシック" charset="0"/>
            </a:endParaRPr>
          </a:p>
          <a:p>
            <a:pPr eaLnBrk="1" hangingPunct="1"/>
            <a:r>
              <a:rPr lang="ar-SA" b="0" dirty="0">
                <a:ea typeface="ＭＳ Ｐゴシック" charset="0"/>
                <a:cs typeface="ＭＳ Ｐゴシック" charset="0"/>
              </a:rPr>
              <a:t>الاحفاد – يصبحون اهم من المسيح </a:t>
            </a:r>
            <a:endParaRPr lang="en-US" b="0" dirty="0">
              <a:ea typeface="ＭＳ Ｐゴシック" charset="0"/>
              <a:cs typeface="ＭＳ Ｐゴシック" charset="0"/>
            </a:endParaRPr>
          </a:p>
          <a:p>
            <a:pPr eaLnBrk="1" hangingPunct="1"/>
            <a:r>
              <a:rPr lang="ar-SA" b="0" dirty="0">
                <a:ea typeface="ＭＳ Ｐゴシック" charset="0"/>
                <a:cs typeface="ＭＳ Ｐゴシック" charset="0"/>
              </a:rPr>
              <a:t>الامان – توفير الزائد على حد من الاموال خوفا من المستقبل </a:t>
            </a:r>
            <a:endParaRPr lang="en-US" b="0" dirty="0">
              <a:ea typeface="ＭＳ Ｐゴシック" charset="0"/>
              <a:cs typeface="ＭＳ Ｐゴシック" charset="0"/>
            </a:endParaRPr>
          </a:p>
          <a:p>
            <a:pPr eaLnBrk="1" hangingPunct="1"/>
            <a:endParaRPr lang="en-US" b="0" dirty="0">
              <a:ea typeface="ＭＳ Ｐゴシック" charset="0"/>
              <a:cs typeface="ＭＳ Ｐゴシック" charset="0"/>
            </a:endParaRPr>
          </a:p>
          <a:p>
            <a:pPr eaLnBrk="1" hangingPunct="1"/>
            <a:r>
              <a:rPr lang="en-US" b="0" dirty="0">
                <a:ea typeface="ＭＳ Ｐゴシック" charset="0"/>
                <a:cs typeface="ＭＳ Ｐゴシック" charset="0"/>
              </a:rPr>
              <a:t>——————————</a:t>
            </a:r>
          </a:p>
          <a:p>
            <a:pPr eaLnBrk="1" hangingPunct="1"/>
            <a:r>
              <a:rPr lang="en-US" b="0" dirty="0">
                <a:ea typeface="ＭＳ Ｐゴシック" charset="0"/>
                <a:cs typeface="ＭＳ Ｐゴシック" charset="0"/>
              </a:rPr>
              <a:t>NS-19-Hebrews-14, 44</a:t>
            </a:r>
          </a:p>
        </p:txBody>
      </p:sp>
    </p:spTree>
    <p:extLst>
      <p:ext uri="{BB962C8B-B14F-4D97-AF65-F5344CB8AC3E}">
        <p14:creationId xmlns:p14="http://schemas.microsoft.com/office/powerpoint/2010/main" val="1419458423"/>
      </p:ext>
    </p:extLst>
  </p:cSld>
  <p:clrMapOvr>
    <a:masterClrMapping/>
  </p:clrMapOvr>
</p:notes>
</file>

<file path=ppt/notesSlides/notesSlide305.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FB0D02E5-1F43-0640-CCEA-B74E23453716}"/>
            </a:ext>
          </a:extLst>
        </p:cNvPr>
        <p:cNvGrpSpPr/>
        <p:nvPr/>
      </p:nvGrpSpPr>
      <p:grpSpPr>
        <a:xfrm>
          <a:off x="0" y="0"/>
          <a:ext cx="0" cy="0"/>
          <a:chOff x="0" y="0"/>
          <a:chExt cx="0" cy="0"/>
        </a:xfrm>
      </p:grpSpPr>
      <p:sp>
        <p:nvSpPr>
          <p:cNvPr id="101377" name="Rectangle 7">
            <a:extLst>
              <a:ext uri="{FF2B5EF4-FFF2-40B4-BE49-F238E27FC236}">
                <a16:creationId xmlns:a16="http://schemas.microsoft.com/office/drawing/2014/main" id="{2F51CCE3-B3EF-6BDA-FCFC-9AE3B4182EEC}"/>
              </a:ext>
            </a:extLst>
          </p:cNvPr>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C287EAD0-E5BF-214B-A921-D0A237D8D092}"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376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01378" name="Rectangle 1026">
            <a:extLst>
              <a:ext uri="{FF2B5EF4-FFF2-40B4-BE49-F238E27FC236}">
                <a16:creationId xmlns:a16="http://schemas.microsoft.com/office/drawing/2014/main" id="{90081153-99B4-FD96-CEC8-434F4B5FE3B6}"/>
              </a:ext>
            </a:extLst>
          </p:cNvPr>
          <p:cNvSpPr>
            <a:spLocks noGrp="1" noRot="1" noChangeAspect="1" noChangeArrowheads="1"/>
          </p:cNvSpPr>
          <p:nvPr>
            <p:ph type="sldImg"/>
          </p:nvPr>
        </p:nvSpPr>
        <p:spPr>
          <a:solidFill>
            <a:srgbClr val="FFFFFF"/>
          </a:solidFill>
          <a:ln/>
        </p:spPr>
      </p:sp>
      <p:sp>
        <p:nvSpPr>
          <p:cNvPr id="101379" name="Rectangle 1027">
            <a:extLst>
              <a:ext uri="{FF2B5EF4-FFF2-40B4-BE49-F238E27FC236}">
                <a16:creationId xmlns:a16="http://schemas.microsoft.com/office/drawing/2014/main" id="{004523CD-A4F1-473A-E072-022C6970A48D}"/>
              </a:ext>
            </a:extLst>
          </p:cNvPr>
          <p:cNvSpPr>
            <a:spLocks noGrp="1" noChangeArrowheads="1"/>
          </p:cNvSpPr>
          <p:nvPr>
            <p:ph type="body" idx="1"/>
          </p:nvPr>
        </p:nvSpPr>
        <p:spPr>
          <a:solidFill>
            <a:srgbClr val="FFFFFF"/>
          </a:solidFill>
          <a:ln>
            <a:solidFill>
              <a:srgbClr val="000000"/>
            </a:solidFill>
          </a:ln>
        </p:spPr>
        <p:txBody>
          <a:bodyPr/>
          <a:lstStyle/>
          <a:p>
            <a:r>
              <a:rPr lang="ar-SA" b="0" dirty="0">
                <a:effectLst/>
              </a:rPr>
              <a:t>لماذا عليك ان لا تترك ايمانك بالمسيح –</a:t>
            </a:r>
            <a:r>
              <a:rPr lang="ar-SA" b="0" baseline="0" dirty="0">
                <a:effectLst/>
              </a:rPr>
              <a:t> مهما كان الامر صعب عندما نخدمه؟ </a:t>
            </a:r>
            <a:endParaRPr lang="en-US" b="0" dirty="0"/>
          </a:p>
          <a:p>
            <a:endParaRPr lang="en-US" sz="1200" b="0" kern="1200" dirty="0">
              <a:solidFill>
                <a:schemeClr val="tx1"/>
              </a:solidFill>
              <a:effectLst/>
              <a:ea typeface="ＭＳ Ｐゴシック" pitchFamily="-111" charset="-128"/>
              <a:cs typeface="ＭＳ Ｐゴシック" pitchFamily="-111" charset="-128"/>
            </a:endParaRPr>
          </a:p>
          <a:p>
            <a:r>
              <a:rPr lang="en-US" sz="1200" b="0" kern="1200" dirty="0">
                <a:solidFill>
                  <a:schemeClr val="tx1"/>
                </a:solidFill>
                <a:effectLst/>
                <a:ea typeface="ＭＳ Ｐゴシック" pitchFamily="-111" charset="-128"/>
                <a:cs typeface="ＭＳ Ｐゴシック" pitchFamily="-111" charset="-128"/>
              </a:rPr>
              <a:t>Why should you NOT quit your belief in Christ—no matter how difficult it becomes to serve him?</a:t>
            </a:r>
            <a:r>
              <a:rPr lang="en-SG" b="0" dirty="0">
                <a:effectLst/>
              </a:rPr>
              <a:t> </a:t>
            </a:r>
          </a:p>
          <a:p>
            <a:r>
              <a:rPr lang="en-SG" b="0" dirty="0">
                <a:effectLst/>
              </a:rPr>
              <a:t>—————————</a:t>
            </a:r>
          </a:p>
          <a:p>
            <a:r>
              <a:rPr lang="en-SG" b="0" dirty="0">
                <a:effectLst/>
              </a:rPr>
              <a:t>NS-19-Hebrews-15, 101, 110, 399, 580</a:t>
            </a:r>
            <a:endParaRPr lang="en-US" b="0" dirty="0"/>
          </a:p>
        </p:txBody>
      </p:sp>
    </p:spTree>
    <p:extLst>
      <p:ext uri="{BB962C8B-B14F-4D97-AF65-F5344CB8AC3E}">
        <p14:creationId xmlns:p14="http://schemas.microsoft.com/office/powerpoint/2010/main" val="1953713021"/>
      </p:ext>
    </p:extLst>
  </p:cSld>
  <p:clrMapOvr>
    <a:masterClrMapping/>
  </p:clrMapOvr>
</p:notes>
</file>

<file path=ppt/notesSlides/notesSlide306.xml><?xml version="1.0" encoding="utf-8"?>
<p:notes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BC378957-F615-1CAE-C0CB-DEAFA64D38DD}"/>
            </a:ext>
          </a:extLst>
        </p:cNvPr>
        <p:cNvGrpSpPr/>
        <p:nvPr/>
      </p:nvGrpSpPr>
      <p:grpSpPr>
        <a:xfrm>
          <a:off x="0" y="0"/>
          <a:ext cx="0" cy="0"/>
          <a:chOff x="0" y="0"/>
          <a:chExt cx="0" cy="0"/>
        </a:xfrm>
      </p:grpSpPr>
      <p:sp>
        <p:nvSpPr>
          <p:cNvPr id="262146" name="Rectangle 7">
            <a:extLst>
              <a:ext uri="{FF2B5EF4-FFF2-40B4-BE49-F238E27FC236}">
                <a16:creationId xmlns:a16="http://schemas.microsoft.com/office/drawing/2014/main" id="{21369D41-4AA5-29CE-0062-138EDF515AFC}"/>
              </a:ext>
            </a:extLst>
          </p:cNvPr>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A8F32B57-3A86-9244-B6D8-8C7527F5CF67}" type="slidenum">
              <a:rPr kumimoji="0" lang="en-US" sz="12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377</a:t>
            </a:fld>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262147" name="Rectangle 2">
            <a:extLst>
              <a:ext uri="{FF2B5EF4-FFF2-40B4-BE49-F238E27FC236}">
                <a16:creationId xmlns:a16="http://schemas.microsoft.com/office/drawing/2014/main" id="{05136CEB-3654-417F-BA47-F298847085FB}"/>
              </a:ext>
            </a:extLst>
          </p:cNvPr>
          <p:cNvSpPr>
            <a:spLocks noGrp="1" noRot="1" noChangeAspect="1" noChangeArrowheads="1" noTextEdit="1"/>
          </p:cNvSpPr>
          <p:nvPr>
            <p:ph type="sldImg"/>
          </p:nvPr>
        </p:nvSpPr>
        <p:spPr>
          <a:ln/>
        </p:spPr>
      </p:sp>
      <p:sp>
        <p:nvSpPr>
          <p:cNvPr id="262148" name="Rectangle 3">
            <a:extLst>
              <a:ext uri="{FF2B5EF4-FFF2-40B4-BE49-F238E27FC236}">
                <a16:creationId xmlns:a16="http://schemas.microsoft.com/office/drawing/2014/main" id="{C6F3F9EA-C8FE-FB25-14BE-EBE4A440C5F7}"/>
              </a:ext>
            </a:extLst>
          </p:cNvPr>
          <p:cNvSpPr>
            <a:spLocks noGrp="1" noChangeArrowheads="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eaLnBrk="1" hangingPunct="1"/>
            <a:r>
              <a:rPr lang="ar-SA" sz="1200" b="0" kern="1200" dirty="0">
                <a:solidFill>
                  <a:schemeClr val="tx1"/>
                </a:solidFill>
                <a:effectLst/>
                <a:ea typeface="ＭＳ Ｐゴシック" pitchFamily="-111" charset="-128"/>
                <a:cs typeface="ＭＳ Ｐゴシック" charset="0"/>
              </a:rPr>
              <a:t>المسيح اسمى من اي شخص او اي شيء تتخيله </a:t>
            </a:r>
            <a:endParaRPr lang="en-US" sz="1200" b="0" kern="1200" dirty="0">
              <a:solidFill>
                <a:schemeClr val="tx1"/>
              </a:solidFill>
              <a:effectLst/>
              <a:ea typeface="ＭＳ Ｐゴシック" pitchFamily="-111" charset="-128"/>
              <a:cs typeface="ＭＳ Ｐゴシック" charset="0"/>
            </a:endParaRPr>
          </a:p>
          <a:p>
            <a:pPr eaLnBrk="1" hangingPunct="1"/>
            <a:r>
              <a:rPr lang="en-US" sz="1200" b="0" kern="1200" dirty="0">
                <a:solidFill>
                  <a:schemeClr val="tx1"/>
                </a:solidFill>
                <a:effectLst/>
                <a:ea typeface="ＭＳ Ｐゴシック" charset="0"/>
                <a:cs typeface="ＭＳ Ｐゴシック" charset="0"/>
              </a:rPr>
              <a:t>___________</a:t>
            </a:r>
          </a:p>
          <a:p>
            <a:pPr eaLnBrk="1" hangingPunct="1"/>
            <a:r>
              <a:rPr lang="en-US" sz="1200" b="0" kern="1200" dirty="0">
                <a:solidFill>
                  <a:schemeClr val="tx1"/>
                </a:solidFill>
                <a:effectLst/>
                <a:ea typeface="ＭＳ Ｐゴシック" charset="0"/>
                <a:cs typeface="ＭＳ Ｐゴシック" charset="0"/>
              </a:rPr>
              <a:t>BE-58-Hebrews-72</a:t>
            </a:r>
          </a:p>
          <a:p>
            <a:pPr eaLnBrk="1" hangingPunct="1"/>
            <a:r>
              <a:rPr lang="en-US" sz="1200" b="0" kern="1200" dirty="0">
                <a:solidFill>
                  <a:schemeClr val="tx1"/>
                </a:solidFill>
                <a:effectLst/>
                <a:ea typeface="ＭＳ Ｐゴシック" charset="0"/>
                <a:cs typeface="ＭＳ Ｐゴシック" charset="0"/>
              </a:rPr>
              <a:t>NS-19-Hebrews-16, 110, 399, 579</a:t>
            </a:r>
            <a:endParaRPr lang="en-US" sz="1200" b="0" kern="1200" dirty="0">
              <a:solidFill>
                <a:schemeClr val="tx1"/>
              </a:solidFill>
              <a:effectLst/>
              <a:ea typeface="ＭＳ Ｐゴシック" pitchFamily="-111" charset="-128"/>
              <a:cs typeface="ＭＳ Ｐゴシック" charset="0"/>
            </a:endParaRPr>
          </a:p>
        </p:txBody>
      </p:sp>
    </p:spTree>
    <p:extLst>
      <p:ext uri="{BB962C8B-B14F-4D97-AF65-F5344CB8AC3E}">
        <p14:creationId xmlns:p14="http://schemas.microsoft.com/office/powerpoint/2010/main" val="3647662557"/>
      </p:ext>
    </p:extLst>
  </p:cSld>
  <p:clrMapOvr>
    <a:masterClrMapping/>
  </p:clrMapOvr>
</p:notes>
</file>

<file path=ppt/notesSlides/notesSlide3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378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ar-SA" dirty="0">
                <a:effectLst/>
              </a:rPr>
              <a:t>لا تتقلص لا تنسحب  بل استمر الى الامام </a:t>
            </a:r>
            <a:endParaRPr lang="en-US" dirty="0"/>
          </a:p>
        </p:txBody>
      </p:sp>
    </p:spTree>
    <p:extLst>
      <p:ext uri="{BB962C8B-B14F-4D97-AF65-F5344CB8AC3E}">
        <p14:creationId xmlns:p14="http://schemas.microsoft.com/office/powerpoint/2010/main" val="2817830691"/>
      </p:ext>
    </p:extLst>
  </p:cSld>
  <p:clrMapOvr>
    <a:masterClrMapping/>
  </p:clrMapOvr>
</p:notes>
</file>

<file path=ppt/notesSlides/notesSlide3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379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ar-SA" dirty="0">
                <a:effectLst/>
                <a:cs typeface="ＭＳ Ｐゴシック" charset="0"/>
              </a:rPr>
              <a:t>المسيح هو الرئيس الكهنة الوحيد الذي يمثلك انت الخاطىء امام الله الذي بلا خطية</a:t>
            </a:r>
            <a:r>
              <a:rPr lang="ar-SA" baseline="0" dirty="0">
                <a:effectLst/>
                <a:cs typeface="ＭＳ Ｐゴシック" charset="0"/>
              </a:rPr>
              <a:t> </a:t>
            </a:r>
            <a:endParaRPr lang="en-US" dirty="0">
              <a:cs typeface="ＭＳ Ｐゴシック" charset="0"/>
            </a:endParaRPr>
          </a:p>
        </p:txBody>
      </p:sp>
    </p:spTree>
    <p:extLst>
      <p:ext uri="{BB962C8B-B14F-4D97-AF65-F5344CB8AC3E}">
        <p14:creationId xmlns:p14="http://schemas.microsoft.com/office/powerpoint/2010/main" val="4106179284"/>
      </p:ext>
    </p:extLst>
  </p:cSld>
  <p:clrMapOvr>
    <a:masterClrMapping/>
  </p:clrMapOvr>
</p:notes>
</file>

<file path=ppt/notesSlides/notesSlide3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380</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0" dirty="0">
                <a:effectLst/>
                <a:latin typeface="Times" panose="02020603050405020304"/>
                <a:ea typeface="Times New Roman" panose="02020603050405020304" pitchFamily="18" charset="0"/>
                <a:cs typeface="Times New Roman" panose="02020603050405020304" pitchFamily="18" charset="0"/>
              </a:rPr>
              <a:t>Despite the perceived advantages, never, ever let difficulties convince you to return to the religion you embraced before you were saved!</a:t>
            </a:r>
            <a:r>
              <a:rPr lang="en-US" b="0" dirty="0">
                <a:effectLst/>
              </a:rPr>
              <a:t> </a:t>
            </a:r>
            <a:endParaRPr lang="en-US" b="0" dirty="0"/>
          </a:p>
        </p:txBody>
      </p:sp>
    </p:spTree>
    <p:extLst>
      <p:ext uri="{BB962C8B-B14F-4D97-AF65-F5344CB8AC3E}">
        <p14:creationId xmlns:p14="http://schemas.microsoft.com/office/powerpoint/2010/main" val="3904180132"/>
      </p:ext>
    </p:extLst>
  </p:cSld>
  <p:clrMapOvr>
    <a:masterClrMapping/>
  </p:clrMapOvr>
</p:notes>
</file>

<file path=ppt/notesSlides/notesSlide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ar-JO" b="1" dirty="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64817AE6-2AD1-6342-9A47-5FCA98C94FA0}"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50</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2866667883"/>
      </p:ext>
    </p:extLst>
  </p:cSld>
  <p:clrMapOvr>
    <a:masterClrMapping/>
  </p:clrMapOvr>
</p:notes>
</file>

<file path=ppt/notesSlides/notesSlide3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3265" name="Rectangle 1031"/>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Verdana" charset="0"/>
                <a:ea typeface="ＭＳ Ｐゴシック" charset="0"/>
                <a:cs typeface="ＭＳ Ｐゴシック" charset="0"/>
              </a:defRPr>
            </a:lvl1pPr>
            <a:lvl2pPr marL="742950" indent="-285750">
              <a:defRPr sz="2400">
                <a:solidFill>
                  <a:schemeClr val="tx1"/>
                </a:solidFill>
                <a:latin typeface="Verdana" charset="0"/>
                <a:ea typeface="ＭＳ Ｐゴシック" charset="0"/>
              </a:defRPr>
            </a:lvl2pPr>
            <a:lvl3pPr marL="1143000" indent="-228600">
              <a:defRPr sz="2400">
                <a:solidFill>
                  <a:schemeClr val="tx1"/>
                </a:solidFill>
                <a:latin typeface="Verdana" charset="0"/>
                <a:ea typeface="ＭＳ Ｐゴシック" charset="0"/>
              </a:defRPr>
            </a:lvl3pPr>
            <a:lvl4pPr marL="1600200" indent="-228600">
              <a:defRPr sz="2400">
                <a:solidFill>
                  <a:schemeClr val="tx1"/>
                </a:solidFill>
                <a:latin typeface="Verdana" charset="0"/>
                <a:ea typeface="ＭＳ Ｐゴシック" charset="0"/>
              </a:defRPr>
            </a:lvl4pPr>
            <a:lvl5pPr marL="2057400" indent="-228600">
              <a:defRPr sz="2400">
                <a:solidFill>
                  <a:schemeClr val="tx1"/>
                </a:solidFill>
                <a:latin typeface="Verdana" charset="0"/>
                <a:ea typeface="ＭＳ Ｐゴシック" charset="0"/>
              </a:defRPr>
            </a:lvl5pPr>
            <a:lvl6pPr marL="2514600" indent="-228600" eaLnBrk="0" fontAlgn="base" hangingPunct="0">
              <a:spcBef>
                <a:spcPct val="0"/>
              </a:spcBef>
              <a:spcAft>
                <a:spcPct val="0"/>
              </a:spcAft>
              <a:defRPr sz="2400">
                <a:solidFill>
                  <a:schemeClr val="tx1"/>
                </a:solidFill>
                <a:latin typeface="Verdana" charset="0"/>
                <a:ea typeface="ＭＳ Ｐゴシック" charset="0"/>
              </a:defRPr>
            </a:lvl6pPr>
            <a:lvl7pPr marL="2971800" indent="-228600" eaLnBrk="0" fontAlgn="base" hangingPunct="0">
              <a:spcBef>
                <a:spcPct val="0"/>
              </a:spcBef>
              <a:spcAft>
                <a:spcPct val="0"/>
              </a:spcAft>
              <a:defRPr sz="2400">
                <a:solidFill>
                  <a:schemeClr val="tx1"/>
                </a:solidFill>
                <a:latin typeface="Verdana" charset="0"/>
                <a:ea typeface="ＭＳ Ｐゴシック" charset="0"/>
              </a:defRPr>
            </a:lvl7pPr>
            <a:lvl8pPr marL="3429000" indent="-228600" eaLnBrk="0" fontAlgn="base" hangingPunct="0">
              <a:spcBef>
                <a:spcPct val="0"/>
              </a:spcBef>
              <a:spcAft>
                <a:spcPct val="0"/>
              </a:spcAft>
              <a:defRPr sz="2400">
                <a:solidFill>
                  <a:schemeClr val="tx1"/>
                </a:solidFill>
                <a:latin typeface="Verdana" charset="0"/>
                <a:ea typeface="ＭＳ Ｐゴシック" charset="0"/>
              </a:defRPr>
            </a:lvl8pPr>
            <a:lvl9pPr marL="3886200" indent="-228600" eaLnBrk="0" fontAlgn="base" hangingPunct="0">
              <a:spcBef>
                <a:spcPct val="0"/>
              </a:spcBef>
              <a:spcAft>
                <a:spcPct val="0"/>
              </a:spcAft>
              <a:defRPr sz="2400">
                <a:solidFill>
                  <a:schemeClr val="tx1"/>
                </a:solidFill>
                <a:latin typeface="Verdana"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B0CDC99-6466-1443-AD30-AF2A8D7EFD98}" type="slidenum">
              <a:rPr kumimoji="0" lang="en-US" sz="1200" b="0" i="0" u="none" strike="noStrike" kern="1200" cap="none" spc="0" normalizeH="0" baseline="0" noProof="0">
                <a:ln>
                  <a:noFill/>
                </a:ln>
                <a:solidFill>
                  <a:prstClr val="black"/>
                </a:solidFill>
                <a:effectLst/>
                <a:uLnTx/>
                <a:uFillTx/>
                <a:latin typeface="Verdana"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382</a:t>
            </a:fld>
            <a:endParaRPr kumimoji="0" lang="en-US" sz="1200" b="0" i="0" u="none" strike="noStrike" kern="1200" cap="none" spc="0" normalizeH="0" baseline="0" noProof="0">
              <a:ln>
                <a:noFill/>
              </a:ln>
              <a:solidFill>
                <a:prstClr val="black"/>
              </a:solidFill>
              <a:effectLst/>
              <a:uLnTx/>
              <a:uFillTx/>
              <a:latin typeface="Verdana" charset="0"/>
              <a:ea typeface="ＭＳ Ｐゴシック" charset="0"/>
            </a:endParaRPr>
          </a:p>
        </p:txBody>
      </p:sp>
      <p:sp>
        <p:nvSpPr>
          <p:cNvPr id="523266" name="Rectangle 1026"/>
          <p:cNvSpPr>
            <a:spLocks noGrp="1" noRot="1" noChangeAspect="1" noChangeArrowheads="1" noTextEdit="1"/>
          </p:cNvSpPr>
          <p:nvPr>
            <p:ph type="sldImg"/>
          </p:nvPr>
        </p:nvSpPr>
        <p:spPr>
          <a:ln/>
        </p:spPr>
      </p:sp>
      <p:sp>
        <p:nvSpPr>
          <p:cNvPr id="523267" name="Rectangle 1027"/>
          <p:cNvSpPr>
            <a:spLocks noGrp="1" noChangeArrowheads="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t>Like many scholars, I have struggled how to relate faith and works in the letter of James. Does he say that salvation is by faith plus works? Or does he write that faith always shows itself in deeds? If so, how many works would be needed to prove one is really a Christian? After much study over the decades, I have concluded that James tells us how faith </a:t>
            </a:r>
            <a:r>
              <a:rPr lang="en-US" i="1"/>
              <a:t>should</a:t>
            </a:r>
            <a:r>
              <a:rPr lang="en-US" i="0"/>
              <a:t> show itself in works—so he exhorts believers to a </a:t>
            </a:r>
            <a:r>
              <a:rPr lang="en-US" i="1"/>
              <a:t>faith that works.</a:t>
            </a:r>
          </a:p>
          <a:p>
            <a:pPr eaLnBrk="1" hangingPunct="1"/>
            <a:endParaRPr lang="en-US"/>
          </a:p>
        </p:txBody>
      </p:sp>
    </p:spTree>
    <p:extLst>
      <p:ext uri="{BB962C8B-B14F-4D97-AF65-F5344CB8AC3E}">
        <p14:creationId xmlns:p14="http://schemas.microsoft.com/office/powerpoint/2010/main" val="1457620040"/>
      </p:ext>
    </p:extLst>
  </p:cSld>
  <p:clrMapOvr>
    <a:masterClrMapping/>
  </p:clrMapOvr>
</p:notes>
</file>

<file path=ppt/notesSlides/notesSlide3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383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t>This hard-hitting letter repeatedly lists works that reveal a genuine trust in Christ. James goes from subject to subject rather quickly, but each one commands a deed expected of Christians. Thus, "works" is a fitting key word to sum up his message.</a:t>
            </a:r>
          </a:p>
          <a:p>
            <a:endParaRPr lang="en-US"/>
          </a:p>
        </p:txBody>
      </p:sp>
    </p:spTree>
    <p:extLst>
      <p:ext uri="{BB962C8B-B14F-4D97-AF65-F5344CB8AC3E}">
        <p14:creationId xmlns:p14="http://schemas.microsoft.com/office/powerpoint/2010/main" val="1849164958"/>
      </p:ext>
    </p:extLst>
  </p:cSld>
  <p:clrMapOvr>
    <a:masterClrMapping/>
  </p:clrMapOvr>
</p:notes>
</file>

<file path=ppt/notesSlides/notesSlide3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t>One doesn't have to be a Christian very long to see that believers do NOT always live like believers should. Thus we have the NT to show us the standards that God expects. But unbelievers cannot see faith. Faith is too intangible, so non-Christians can only see works in Christians. Thus, faith is revealed or shown to be true when Christians live like Christians.</a:t>
            </a:r>
          </a:p>
          <a:p>
            <a:endParaRPr lang="en-US"/>
          </a:p>
        </p:txBody>
      </p:sp>
      <p:sp>
        <p:nvSpPr>
          <p:cNvPr id="4" name="Slide Number Placeholder 3"/>
          <p:cNvSpPr>
            <a:spLocks noGrp="1"/>
          </p:cNvSpPr>
          <p:nvPr>
            <p:ph type="sldNum" sz="quarter" idx="5"/>
          </p:nvPr>
        </p:nvSpPr>
        <p:spPr/>
        <p:txBody>
          <a:bodyPr/>
          <a:lstStyle/>
          <a:p>
            <a:fld id="{A079FDE9-4B2D-884B-BE4B-021913485B06}" type="slidenum">
              <a:rPr lang="en-US" smtClean="0"/>
              <a:t>384</a:t>
            </a:fld>
            <a:endParaRPr lang="en-US"/>
          </a:p>
        </p:txBody>
      </p:sp>
    </p:spTree>
    <p:extLst>
      <p:ext uri="{BB962C8B-B14F-4D97-AF65-F5344CB8AC3E}">
        <p14:creationId xmlns:p14="http://schemas.microsoft.com/office/powerpoint/2010/main" val="110572754"/>
      </p:ext>
    </p:extLst>
  </p:cSld>
  <p:clrMapOvr>
    <a:masterClrMapping/>
  </p:clrMapOvr>
</p:notes>
</file>

<file path=ppt/notesSlides/notesSlide3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385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t>We can too easily think that hearing the truth automatically leads to living the truth—even though none of us believe that listening is the same as doing. But this is deceptive nature of listening to too many sermons without putting them into practice.</a:t>
            </a:r>
          </a:p>
          <a:p>
            <a:endParaRPr lang="en-US"/>
          </a:p>
        </p:txBody>
      </p:sp>
    </p:spTree>
    <p:extLst>
      <p:ext uri="{BB962C8B-B14F-4D97-AF65-F5344CB8AC3E}">
        <p14:creationId xmlns:p14="http://schemas.microsoft.com/office/powerpoint/2010/main" val="2128476606"/>
      </p:ext>
    </p:extLst>
  </p:cSld>
  <p:clrMapOvr>
    <a:masterClrMapping/>
  </p:clrMapOvr>
</p:notes>
</file>

<file path=ppt/notesSlides/notesSlide3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42721" name="Rectangle 1031"/>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Verdana" charset="0"/>
                <a:ea typeface="ＭＳ Ｐゴシック" charset="0"/>
                <a:cs typeface="ＭＳ Ｐゴシック" charset="0"/>
              </a:defRPr>
            </a:lvl1pPr>
            <a:lvl2pPr marL="742950" indent="-285750">
              <a:defRPr sz="2400">
                <a:solidFill>
                  <a:schemeClr val="tx1"/>
                </a:solidFill>
                <a:latin typeface="Verdana" charset="0"/>
                <a:ea typeface="ＭＳ Ｐゴシック" charset="0"/>
              </a:defRPr>
            </a:lvl2pPr>
            <a:lvl3pPr marL="1143000" indent="-228600">
              <a:defRPr sz="2400">
                <a:solidFill>
                  <a:schemeClr val="tx1"/>
                </a:solidFill>
                <a:latin typeface="Verdana" charset="0"/>
                <a:ea typeface="ＭＳ Ｐゴシック" charset="0"/>
              </a:defRPr>
            </a:lvl3pPr>
            <a:lvl4pPr marL="1600200" indent="-228600">
              <a:defRPr sz="2400">
                <a:solidFill>
                  <a:schemeClr val="tx1"/>
                </a:solidFill>
                <a:latin typeface="Verdana" charset="0"/>
                <a:ea typeface="ＭＳ Ｐゴシック" charset="0"/>
              </a:defRPr>
            </a:lvl4pPr>
            <a:lvl5pPr marL="2057400" indent="-228600">
              <a:defRPr sz="2400">
                <a:solidFill>
                  <a:schemeClr val="tx1"/>
                </a:solidFill>
                <a:latin typeface="Verdana" charset="0"/>
                <a:ea typeface="ＭＳ Ｐゴシック" charset="0"/>
              </a:defRPr>
            </a:lvl5pPr>
            <a:lvl6pPr marL="2514600" indent="-228600" eaLnBrk="0" fontAlgn="base" hangingPunct="0">
              <a:spcBef>
                <a:spcPct val="0"/>
              </a:spcBef>
              <a:spcAft>
                <a:spcPct val="0"/>
              </a:spcAft>
              <a:defRPr sz="2400">
                <a:solidFill>
                  <a:schemeClr val="tx1"/>
                </a:solidFill>
                <a:latin typeface="Verdana" charset="0"/>
                <a:ea typeface="ＭＳ Ｐゴシック" charset="0"/>
              </a:defRPr>
            </a:lvl6pPr>
            <a:lvl7pPr marL="2971800" indent="-228600" eaLnBrk="0" fontAlgn="base" hangingPunct="0">
              <a:spcBef>
                <a:spcPct val="0"/>
              </a:spcBef>
              <a:spcAft>
                <a:spcPct val="0"/>
              </a:spcAft>
              <a:defRPr sz="2400">
                <a:solidFill>
                  <a:schemeClr val="tx1"/>
                </a:solidFill>
                <a:latin typeface="Verdana" charset="0"/>
                <a:ea typeface="ＭＳ Ｐゴシック" charset="0"/>
              </a:defRPr>
            </a:lvl7pPr>
            <a:lvl8pPr marL="3429000" indent="-228600" eaLnBrk="0" fontAlgn="base" hangingPunct="0">
              <a:spcBef>
                <a:spcPct val="0"/>
              </a:spcBef>
              <a:spcAft>
                <a:spcPct val="0"/>
              </a:spcAft>
              <a:defRPr sz="2400">
                <a:solidFill>
                  <a:schemeClr val="tx1"/>
                </a:solidFill>
                <a:latin typeface="Verdana" charset="0"/>
                <a:ea typeface="ＭＳ Ｐゴシック" charset="0"/>
              </a:defRPr>
            </a:lvl8pPr>
            <a:lvl9pPr marL="3886200" indent="-228600" eaLnBrk="0" fontAlgn="base" hangingPunct="0">
              <a:spcBef>
                <a:spcPct val="0"/>
              </a:spcBef>
              <a:spcAft>
                <a:spcPct val="0"/>
              </a:spcAft>
              <a:defRPr sz="2400">
                <a:solidFill>
                  <a:schemeClr val="tx1"/>
                </a:solidFill>
                <a:latin typeface="Verdana"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A26F2939-F990-0D45-AEB6-51F2097391A8}" type="slidenum">
              <a:rPr kumimoji="0" lang="en-US" sz="1200" b="0" i="0" u="none" strike="noStrike" kern="1200" cap="none" spc="0" normalizeH="0" baseline="0" noProof="0">
                <a:ln>
                  <a:noFill/>
                </a:ln>
                <a:solidFill>
                  <a:prstClr val="black"/>
                </a:solidFill>
                <a:effectLst/>
                <a:uLnTx/>
                <a:uFillTx/>
                <a:latin typeface="Verdana"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386</a:t>
            </a:fld>
            <a:endParaRPr kumimoji="0" lang="en-US" sz="1200" b="0" i="0" u="none" strike="noStrike" kern="1200" cap="none" spc="0" normalizeH="0" baseline="0" noProof="0">
              <a:ln>
                <a:noFill/>
              </a:ln>
              <a:solidFill>
                <a:prstClr val="black"/>
              </a:solidFill>
              <a:effectLst/>
              <a:uLnTx/>
              <a:uFillTx/>
              <a:latin typeface="Verdana" charset="0"/>
              <a:ea typeface="ＭＳ Ｐゴシック" charset="0"/>
            </a:endParaRPr>
          </a:p>
        </p:txBody>
      </p:sp>
      <p:sp>
        <p:nvSpPr>
          <p:cNvPr id="542722" name="Rectangle 2"/>
          <p:cNvSpPr>
            <a:spLocks noGrp="1" noRot="1" noChangeAspect="1" noChangeArrowheads="1" noTextEdit="1"/>
          </p:cNvSpPr>
          <p:nvPr>
            <p:ph type="sldImg"/>
          </p:nvPr>
        </p:nvSpPr>
        <p:spPr>
          <a:ln/>
        </p:spPr>
      </p:sp>
      <p:sp>
        <p:nvSpPr>
          <p:cNvPr id="542723" name="Rectangle 3"/>
          <p:cNvSpPr>
            <a:spLocks noGrp="1" noChangeArrowheads="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t>This letter is likely the first among all the NT letters, whether by Paul or others. How sad to realize that the church so quickly did not follow the ethics that Jesus lived and taught! James has many allusions to the Sermon on the Mount (Matthew 5–7), sharing many of the same ethical concerns as that most famous of sermons.</a:t>
            </a:r>
          </a:p>
          <a:p>
            <a:pPr eaLnBrk="1" hangingPunct="1"/>
            <a:endParaRPr lang="en-US"/>
          </a:p>
        </p:txBody>
      </p:sp>
    </p:spTree>
    <p:extLst>
      <p:ext uri="{BB962C8B-B14F-4D97-AF65-F5344CB8AC3E}">
        <p14:creationId xmlns:p14="http://schemas.microsoft.com/office/powerpoint/2010/main" val="1864081789"/>
      </p:ext>
    </p:extLst>
  </p:cSld>
  <p:clrMapOvr>
    <a:masterClrMapping/>
  </p:clrMapOvr>
</p:notes>
</file>

<file path=ppt/notesSlides/notesSlide3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t>The word "kingdom" never appears in the letter, and it never tells how to enter that kingdom by salvation. Instead, the emphasis is this kingdom life it out in the decisions that we make.</a:t>
            </a:r>
          </a:p>
          <a:p>
            <a:endParaRPr lang="en-US"/>
          </a:p>
        </p:txBody>
      </p:sp>
      <p:sp>
        <p:nvSpPr>
          <p:cNvPr id="4" name="Slide Number Placeholder 3"/>
          <p:cNvSpPr>
            <a:spLocks noGrp="1"/>
          </p:cNvSpPr>
          <p:nvPr>
            <p:ph type="sldNum" sz="quarter" idx="5"/>
          </p:nvPr>
        </p:nvSpPr>
        <p:spPr/>
        <p:txBody>
          <a:bodyPr/>
          <a:lstStyle/>
          <a:p>
            <a:fld id="{A079FDE9-4B2D-884B-BE4B-021913485B06}" type="slidenum">
              <a:rPr lang="en-US" smtClean="0"/>
              <a:t>387</a:t>
            </a:fld>
            <a:endParaRPr lang="en-US"/>
          </a:p>
        </p:txBody>
      </p:sp>
    </p:spTree>
    <p:extLst>
      <p:ext uri="{BB962C8B-B14F-4D97-AF65-F5344CB8AC3E}">
        <p14:creationId xmlns:p14="http://schemas.microsoft.com/office/powerpoint/2010/main" val="2019860523"/>
      </p:ext>
    </p:extLst>
  </p:cSld>
  <p:clrMapOvr>
    <a:masterClrMapping/>
  </p:clrMapOvr>
</p:notes>
</file>

<file path=ppt/notesSlides/notesSlide3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t>James does not use the theological language of Paul's later epistles, such as being "in Christ" (Eph 1) or "ministers of the new covenant" (2 Cor 4). His concern is more practical so that these early Jewish believers within a decade of Christ's life would show Jesus in community.</a:t>
            </a:r>
          </a:p>
          <a:p>
            <a:endParaRPr lang="en-US"/>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F39E1E6-299E-3145-8F85-69D324BC6F5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388</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37099868"/>
      </p:ext>
    </p:extLst>
  </p:cSld>
  <p:clrMapOvr>
    <a:masterClrMapping/>
  </p:clrMapOvr>
</p:notes>
</file>

<file path=ppt/notesSlides/notesSlide3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Much misunderstanding of this letter has resulted from teachers who think that James shows the way to salvation. Rather, he shows the way from salvation or the expected results.</a:t>
            </a:r>
          </a:p>
          <a:p>
            <a:endParaRPr lang="en-US" sz="12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a:p>
            <a:r>
              <a:rPr lang="en-US" sz="12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See Zane Hodges, The Epistle of James (Irving, TX: Grace Evangelical Society, 1994), 41. </a:t>
            </a:r>
            <a:endParaRPr lang="en-US" b="0"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F39E1E6-299E-3145-8F85-69D324BC6F5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389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2399452685"/>
      </p:ext>
    </p:extLst>
  </p:cSld>
  <p:clrMapOvr>
    <a:masterClrMapping/>
  </p:clrMapOvr>
</p:notes>
</file>

<file path=ppt/notesSlides/notesSlide3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a:t>The letter has little "high Christology," or profound teaching about the nature of work of Christ. The emphasis is on putting into practice the reality of who Jesus is.</a:t>
            </a:r>
          </a:p>
          <a:p>
            <a:endParaRPr lang="en-US"/>
          </a:p>
        </p:txBody>
      </p:sp>
      <p:sp>
        <p:nvSpPr>
          <p:cNvPr id="4" name="Slide Number Placeholder 3"/>
          <p:cNvSpPr>
            <a:spLocks noGrp="1"/>
          </p:cNvSpPr>
          <p:nvPr>
            <p:ph type="sldNum" sz="quarter" idx="5"/>
          </p:nvPr>
        </p:nvSpPr>
        <p:spPr/>
        <p:txBody>
          <a:bodyPr/>
          <a:lstStyle/>
          <a:p>
            <a:fld id="{A079FDE9-4B2D-884B-BE4B-021913485B06}" type="slidenum">
              <a:rPr lang="en-US" smtClean="0"/>
              <a:t>390</a:t>
            </a:fld>
            <a:endParaRPr lang="en-US"/>
          </a:p>
        </p:txBody>
      </p:sp>
    </p:spTree>
    <p:extLst>
      <p:ext uri="{BB962C8B-B14F-4D97-AF65-F5344CB8AC3E}">
        <p14:creationId xmlns:p14="http://schemas.microsoft.com/office/powerpoint/2010/main" val="1380014073"/>
      </p:ext>
    </p:extLst>
  </p:cSld>
  <p:clrMapOvr>
    <a:masterClrMapping/>
  </p:clrMapOvr>
</p:notes>
</file>

<file path=ppt/notesSlides/notesSlide3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indent="0" algn="l" defTabSz="457200" rtl="0" eaLnBrk="1" fontAlgn="auto" latinLnBrk="0" hangingPunct="1">
              <a:lnSpc>
                <a:spcPct val="100000"/>
              </a:lnSpc>
              <a:spcBef>
                <a:spcPts val="0"/>
              </a:spcBef>
              <a:spcAft>
                <a:spcPts val="0"/>
              </a:spcAft>
              <a:buClrTx/>
              <a:buSzTx/>
              <a:buFontTx/>
              <a:buNone/>
              <a:tabLst/>
              <a:defRPr/>
            </a:pPr>
            <a:r>
              <a:rPr lang="en-US" dirty="0"/>
              <a:t>James is NOT an evangelistic book to lead unbelievers to Christ, Rather, James wrote to "believers in our Lord Jesus Christ" (1:2, 16, 19; 2:1, 5, 14; 3:1, 10, 12; 4:11; 5:7, 9, 10, 12, 19). </a:t>
            </a:r>
          </a:p>
          <a:p>
            <a:pPr marL="0" marR="0" indent="0" algn="l" defTabSz="457200" rtl="0" eaLnBrk="1" fontAlgn="auto" latinLnBrk="0" hangingPunct="1">
              <a:lnSpc>
                <a:spcPct val="100000"/>
              </a:lnSpc>
              <a:spcBef>
                <a:spcPts val="0"/>
              </a:spcBef>
              <a:spcAft>
                <a:spcPts val="0"/>
              </a:spcAft>
              <a:buClrTx/>
              <a:buSzTx/>
              <a:buFontTx/>
              <a:buNone/>
              <a:tabLst/>
              <a:defRPr/>
            </a:pPr>
            <a:r>
              <a:rPr lang="en-US" dirty="0"/>
              <a:t>His goal was to help them see how others can see their faith by looking at their works. </a:t>
            </a:r>
          </a:p>
          <a:p>
            <a:pPr marL="0" marR="0" indent="0" algn="l" defTabSz="457200" rtl="0" eaLnBrk="1" fontAlgn="auto" latinLnBrk="0" hangingPunct="1">
              <a:lnSpc>
                <a:spcPct val="100000"/>
              </a:lnSpc>
              <a:spcBef>
                <a:spcPts val="0"/>
              </a:spcBef>
              <a:spcAft>
                <a:spcPts val="0"/>
              </a:spcAft>
              <a:buClrTx/>
              <a:buSzTx/>
              <a:buFontTx/>
              <a:buNone/>
              <a:tabLst/>
              <a:defRPr/>
            </a:pPr>
            <a:r>
              <a:rPr lang="en-US" dirty="0"/>
              <a:t>_______</a:t>
            </a:r>
          </a:p>
          <a:p>
            <a:pPr marL="0" marR="0" indent="0" algn="l" defTabSz="457200" rtl="0" eaLnBrk="1" fontAlgn="auto" latinLnBrk="0" hangingPunct="1">
              <a:lnSpc>
                <a:spcPct val="100000"/>
              </a:lnSpc>
              <a:spcBef>
                <a:spcPts val="0"/>
              </a:spcBef>
              <a:spcAft>
                <a:spcPts val="0"/>
              </a:spcAft>
              <a:buClrTx/>
              <a:buSzTx/>
              <a:buFontTx/>
              <a:buNone/>
              <a:tabLst/>
              <a:defRPr/>
            </a:pPr>
            <a:r>
              <a:rPr lang="en-US" dirty="0"/>
              <a:t>NS-20-James-10, 55, 57, 73, 76, 98, 117, 133, 154, 186, 192, 203</a:t>
            </a:r>
          </a:p>
          <a:p>
            <a:endParaRPr lang="en-US" dirty="0"/>
          </a:p>
        </p:txBody>
      </p:sp>
      <p:sp>
        <p:nvSpPr>
          <p:cNvPr id="4" name="Slide Number Placeholder 3"/>
          <p:cNvSpPr>
            <a:spLocks noGrp="1"/>
          </p:cNvSpPr>
          <p:nvPr>
            <p:ph type="sldNum" sz="quarter" idx="5"/>
          </p:nvPr>
        </p:nvSpPr>
        <p:spPr/>
        <p:txBody>
          <a:bodyPr/>
          <a:lstStyle/>
          <a:p>
            <a:fld id="{A079FDE9-4B2D-884B-BE4B-021913485B06}" type="slidenum">
              <a:rPr lang="en-US" smtClean="0"/>
              <a:t>391</a:t>
            </a:fld>
            <a:endParaRPr lang="en-US" dirty="0"/>
          </a:p>
        </p:txBody>
      </p:sp>
    </p:spTree>
    <p:extLst>
      <p:ext uri="{BB962C8B-B14F-4D97-AF65-F5344CB8AC3E}">
        <p14:creationId xmlns:p14="http://schemas.microsoft.com/office/powerpoint/2010/main" val="1147253968"/>
      </p:ext>
    </p:extLst>
  </p:cSld>
  <p:clrMapOvr>
    <a:masterClrMapping/>
  </p:clrMapOvr>
</p:notes>
</file>

<file path=ppt/notesSlides/notesSlide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93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4B124A11-178C-924F-8017-DD3CF6D3FA53}" type="slidenum">
              <a:rPr kumimoji="0" lang="en-US" sz="1200" b="1"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51</a:t>
            </a:fld>
            <a:endParaRPr kumimoji="0" lang="en-US" sz="1200" b="1"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295938" name="Rectangle 2"/>
          <p:cNvSpPr>
            <a:spLocks noGrp="1" noRot="1" noChangeAspect="1" noChangeArrowheads="1"/>
          </p:cNvSpPr>
          <p:nvPr>
            <p:ph type="sldImg"/>
          </p:nvPr>
        </p:nvSpPr>
        <p:spPr>
          <a:solidFill>
            <a:srgbClr val="FFFFFF"/>
          </a:solidFill>
          <a:ln/>
        </p:spPr>
      </p:sp>
      <p:sp>
        <p:nvSpPr>
          <p:cNvPr id="295939" name="Rectangle 3"/>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eaLnBrk="1" hangingPunct="1"/>
            <a:endParaRPr lang="ar-JO">
              <a:ea typeface="ＭＳ Ｐゴシック" charset="0"/>
              <a:cs typeface="ＭＳ Ｐゴシック" charset="0"/>
            </a:endParaRPr>
          </a:p>
        </p:txBody>
      </p:sp>
    </p:spTree>
    <p:extLst>
      <p:ext uri="{BB962C8B-B14F-4D97-AF65-F5344CB8AC3E}">
        <p14:creationId xmlns:p14="http://schemas.microsoft.com/office/powerpoint/2010/main" val="691641445"/>
      </p:ext>
    </p:extLst>
  </p:cSld>
  <p:clrMapOvr>
    <a:masterClrMapping/>
  </p:clrMapOvr>
</p:notes>
</file>

<file path=ppt/notesSlides/notesSlide3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dirty="0"/>
              <a:t>Workers punch in their time clock not to get a job, but rather to live out the role and identity that they already have. Likewise, those identifying with Christ should work this out as a natural indicator of the faith in Jesus that they already have.</a:t>
            </a:r>
          </a:p>
          <a:p>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3F39E1E6-299E-3145-8F85-69D324BC6F54}"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392</a:t>
            </a:fld>
            <a:endParaRPr kumimoji="0" lang="en-US" sz="1200" b="0" i="0" u="none" strike="noStrike" kern="1200" cap="none" spc="0" normalizeH="0" baseline="0" noProof="0" dirty="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877764429"/>
      </p:ext>
    </p:extLst>
  </p:cSld>
  <p:clrMapOvr>
    <a:masterClrMapping/>
  </p:clrMapOvr>
</p:notes>
</file>

<file path=ppt/notesSlides/notesSlide3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393</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dirty="0">
                <a:cs typeface="ＭＳ Ｐゴシック" charset="0"/>
              </a:rPr>
              <a:t>Each sermon in the "Be" series at the Bible Exposition link at this website seeks to show not what believers DO but what they should BE. Yet, this letter aptly includes both being and doing. </a:t>
            </a:r>
          </a:p>
          <a:p>
            <a:endParaRPr lang="en-US" dirty="0">
              <a:cs typeface="ＭＳ Ｐゴシック" charset="0"/>
            </a:endParaRPr>
          </a:p>
        </p:txBody>
      </p:sp>
    </p:spTree>
    <p:extLst>
      <p:ext uri="{BB962C8B-B14F-4D97-AF65-F5344CB8AC3E}">
        <p14:creationId xmlns:p14="http://schemas.microsoft.com/office/powerpoint/2010/main" val="998729849"/>
      </p:ext>
    </p:extLst>
  </p:cSld>
  <p:clrMapOvr>
    <a:masterClrMapping/>
  </p:clrMapOvr>
</p:notes>
</file>

<file path=ppt/notesSlides/notesSlide32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394</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algn="r"/>
            <a:r>
              <a:rPr lang="ar-JO" b="1" dirty="0">
                <a:cs typeface="Arial" panose="020B0604020202020204" pitchFamily="34" charset="0"/>
              </a:rPr>
              <a:t>هل سيكون لديك توهج خاص؟</a:t>
            </a:r>
          </a:p>
          <a:p>
            <a:pPr algn="r"/>
            <a:r>
              <a:rPr lang="ar-JO" b="1" dirty="0">
                <a:cs typeface="Arial" panose="020B0604020202020204" pitchFamily="34" charset="0"/>
              </a:rPr>
              <a:t> هل يبتسم المسيحيون أكثر؟</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601793820"/>
      </p:ext>
    </p:extLst>
  </p:cSld>
  <p:clrMapOvr>
    <a:masterClrMapping/>
  </p:clrMapOvr>
</p:notes>
</file>

<file path=ppt/notesSlides/notesSlide32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395</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algn="r"/>
            <a:r>
              <a:rPr lang="ar-JO" b="1" dirty="0">
                <a:cs typeface="Arial" panose="020B0604020202020204" pitchFamily="34" charset="0"/>
              </a:rPr>
              <a:t>هل يجب أن نحاول جعل الآخرين يسألون عن إيماننا من خلال رؤية التخصصات الدينية فينا مثل الصلاة وقراءة الكتاب المقدس؟ </a:t>
            </a:r>
          </a:p>
          <a:p>
            <a:pPr algn="r"/>
            <a:r>
              <a:rPr lang="ar-JO" b="1" dirty="0">
                <a:cs typeface="Arial" panose="020B0604020202020204" pitchFamily="34" charset="0"/>
              </a:rPr>
              <a:t>ماذا لو قلنا للناس ما يقوله الكتاب المقدس؟</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138121559"/>
      </p:ext>
    </p:extLst>
  </p:cSld>
  <p:clrMapOvr>
    <a:masterClrMapping/>
  </p:clrMapOvr>
</p:notes>
</file>

<file path=ppt/notesSlides/notesSlide32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396</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indent="0" algn="r" defTabSz="457200" rtl="0" eaLnBrk="1" fontAlgn="auto" latinLnBrk="0" hangingPunct="1">
              <a:lnSpc>
                <a:spcPct val="100000"/>
              </a:lnSpc>
              <a:spcBef>
                <a:spcPts val="0"/>
              </a:spcBef>
              <a:spcAft>
                <a:spcPts val="0"/>
              </a:spcAft>
              <a:buClrTx/>
              <a:buSzTx/>
              <a:buFontTx/>
              <a:buNone/>
              <a:tabLst/>
              <a:defRPr/>
            </a:pPr>
            <a:r>
              <a:rPr lang="ar-JO" b="1" dirty="0">
                <a:cs typeface="Arial" panose="020B0604020202020204" pitchFamily="34" charset="0"/>
              </a:rPr>
              <a:t>كيف يجب أن تبدو ثقتك بالمسيح؟ </a:t>
            </a:r>
          </a:p>
          <a:p>
            <a:pPr marL="0" marR="0" indent="0" algn="r" defTabSz="457200" rtl="0" eaLnBrk="1" fontAlgn="auto" latinLnBrk="0" hangingPunct="1">
              <a:lnSpc>
                <a:spcPct val="100000"/>
              </a:lnSpc>
              <a:spcBef>
                <a:spcPts val="0"/>
              </a:spcBef>
              <a:spcAft>
                <a:spcPts val="0"/>
              </a:spcAft>
              <a:buClrTx/>
              <a:buSzTx/>
              <a:buFontTx/>
              <a:buNone/>
              <a:tabLst/>
              <a:defRPr/>
            </a:pPr>
            <a:r>
              <a:rPr lang="ar-JO" b="1" dirty="0">
                <a:cs typeface="Arial" panose="020B0604020202020204" pitchFamily="34" charset="0"/>
              </a:rPr>
              <a:t>كيف يبدو الإيمان بيسوع؟</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838332662"/>
      </p:ext>
    </p:extLst>
  </p:cSld>
  <p:clrMapOvr>
    <a:masterClrMapping/>
  </p:clrMapOvr>
</p:notes>
</file>

<file path=ppt/notesSlides/notesSlide32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9409" name="Rectangle 1031"/>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Verdana" charset="0"/>
                <a:ea typeface="ＭＳ Ｐゴシック" charset="0"/>
                <a:cs typeface="ＭＳ Ｐゴシック" charset="0"/>
              </a:defRPr>
            </a:lvl1pPr>
            <a:lvl2pPr marL="742950" indent="-285750">
              <a:defRPr sz="2400">
                <a:solidFill>
                  <a:schemeClr val="tx1"/>
                </a:solidFill>
                <a:latin typeface="Verdana" charset="0"/>
                <a:ea typeface="ＭＳ Ｐゴシック" charset="0"/>
              </a:defRPr>
            </a:lvl2pPr>
            <a:lvl3pPr marL="1143000" indent="-228600">
              <a:defRPr sz="2400">
                <a:solidFill>
                  <a:schemeClr val="tx1"/>
                </a:solidFill>
                <a:latin typeface="Verdana" charset="0"/>
                <a:ea typeface="ＭＳ Ｐゴシック" charset="0"/>
              </a:defRPr>
            </a:lvl3pPr>
            <a:lvl4pPr marL="1600200" indent="-228600">
              <a:defRPr sz="2400">
                <a:solidFill>
                  <a:schemeClr val="tx1"/>
                </a:solidFill>
                <a:latin typeface="Verdana" charset="0"/>
                <a:ea typeface="ＭＳ Ｐゴシック" charset="0"/>
              </a:defRPr>
            </a:lvl4pPr>
            <a:lvl5pPr marL="2057400" indent="-228600">
              <a:defRPr sz="2400">
                <a:solidFill>
                  <a:schemeClr val="tx1"/>
                </a:solidFill>
                <a:latin typeface="Verdana" charset="0"/>
                <a:ea typeface="ＭＳ Ｐゴシック" charset="0"/>
              </a:defRPr>
            </a:lvl5pPr>
            <a:lvl6pPr marL="2514600" indent="-228600" eaLnBrk="0" fontAlgn="base" hangingPunct="0">
              <a:spcBef>
                <a:spcPct val="0"/>
              </a:spcBef>
              <a:spcAft>
                <a:spcPct val="0"/>
              </a:spcAft>
              <a:defRPr sz="2400">
                <a:solidFill>
                  <a:schemeClr val="tx1"/>
                </a:solidFill>
                <a:latin typeface="Verdana" charset="0"/>
                <a:ea typeface="ＭＳ Ｐゴシック" charset="0"/>
              </a:defRPr>
            </a:lvl6pPr>
            <a:lvl7pPr marL="2971800" indent="-228600" eaLnBrk="0" fontAlgn="base" hangingPunct="0">
              <a:spcBef>
                <a:spcPct val="0"/>
              </a:spcBef>
              <a:spcAft>
                <a:spcPct val="0"/>
              </a:spcAft>
              <a:defRPr sz="2400">
                <a:solidFill>
                  <a:schemeClr val="tx1"/>
                </a:solidFill>
                <a:latin typeface="Verdana" charset="0"/>
                <a:ea typeface="ＭＳ Ｐゴシック" charset="0"/>
              </a:defRPr>
            </a:lvl7pPr>
            <a:lvl8pPr marL="3429000" indent="-228600" eaLnBrk="0" fontAlgn="base" hangingPunct="0">
              <a:spcBef>
                <a:spcPct val="0"/>
              </a:spcBef>
              <a:spcAft>
                <a:spcPct val="0"/>
              </a:spcAft>
              <a:defRPr sz="2400">
                <a:solidFill>
                  <a:schemeClr val="tx1"/>
                </a:solidFill>
                <a:latin typeface="Verdana" charset="0"/>
                <a:ea typeface="ＭＳ Ｐゴシック" charset="0"/>
              </a:defRPr>
            </a:lvl8pPr>
            <a:lvl9pPr marL="3886200" indent="-228600" eaLnBrk="0" fontAlgn="base" hangingPunct="0">
              <a:spcBef>
                <a:spcPct val="0"/>
              </a:spcBef>
              <a:spcAft>
                <a:spcPct val="0"/>
              </a:spcAft>
              <a:defRPr sz="2400">
                <a:solidFill>
                  <a:schemeClr val="tx1"/>
                </a:solidFill>
                <a:latin typeface="Verdana"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96AAAFA0-2159-6E4E-A091-BA8BC66F261A}" type="slidenum">
              <a:rPr kumimoji="0" lang="en-US" sz="1200" b="0" i="0" u="none" strike="noStrike" kern="1200" cap="none" spc="0" normalizeH="0" baseline="0" noProof="0">
                <a:ln>
                  <a:noFill/>
                </a:ln>
                <a:solidFill>
                  <a:prstClr val="black"/>
                </a:solidFill>
                <a:effectLst/>
                <a:uLnTx/>
                <a:uFillTx/>
                <a:latin typeface="Verdana"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397</a:t>
            </a:fld>
            <a:endParaRPr kumimoji="0" lang="en-US" sz="1200" b="0" i="0" u="none" strike="noStrike" kern="1200" cap="none" spc="0" normalizeH="0" baseline="0" noProof="0" dirty="0">
              <a:ln>
                <a:noFill/>
              </a:ln>
              <a:solidFill>
                <a:prstClr val="black"/>
              </a:solidFill>
              <a:effectLst/>
              <a:uLnTx/>
              <a:uFillTx/>
              <a:latin typeface="Verdana" charset="0"/>
              <a:ea typeface="ＭＳ Ｐゴシック" charset="0"/>
            </a:endParaRPr>
          </a:p>
        </p:txBody>
      </p:sp>
      <p:sp>
        <p:nvSpPr>
          <p:cNvPr id="529410" name="Rectangle 2"/>
          <p:cNvSpPr>
            <a:spLocks noGrp="1" noRot="1" noChangeAspect="1" noChangeArrowheads="1" noTextEdit="1"/>
          </p:cNvSpPr>
          <p:nvPr>
            <p:ph type="sldImg"/>
          </p:nvPr>
        </p:nvSpPr>
        <p:spPr>
          <a:ln/>
        </p:spPr>
      </p:sp>
      <p:sp>
        <p:nvSpPr>
          <p:cNvPr id="529411" name="Rectangle 3"/>
          <p:cNvSpPr>
            <a:spLocks noGrp="1" noChangeArrowheads="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dirty="0"/>
              <a:t>The key idea here is that works reveal faith. Otherwise, we are hypocrites by saying that we believe when in reality we live immature, immoral lives.</a:t>
            </a:r>
          </a:p>
          <a:p>
            <a:pPr eaLnBrk="1" hangingPunct="1"/>
            <a:endParaRPr lang="en-US" dirty="0"/>
          </a:p>
        </p:txBody>
      </p:sp>
    </p:spTree>
    <p:extLst>
      <p:ext uri="{BB962C8B-B14F-4D97-AF65-F5344CB8AC3E}">
        <p14:creationId xmlns:p14="http://schemas.microsoft.com/office/powerpoint/2010/main" val="762588664"/>
      </p:ext>
    </p:extLst>
  </p:cSld>
  <p:clrMapOvr>
    <a:masterClrMapping/>
  </p:clrMapOvr>
</p:notes>
</file>

<file path=ppt/notesSlides/notesSlide32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90465"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D9019220-4E07-3C4E-BFE3-EE0190D80488}"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398</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90466" name="Rectangle 1026"/>
          <p:cNvSpPr>
            <a:spLocks noGrp="1" noRot="1" noChangeAspect="1" noChangeArrowheads="1"/>
          </p:cNvSpPr>
          <p:nvPr>
            <p:ph type="sldImg"/>
          </p:nvPr>
        </p:nvSpPr>
        <p:spPr>
          <a:solidFill>
            <a:srgbClr val="FFFFFF"/>
          </a:solidFill>
          <a:ln/>
        </p:spPr>
      </p:sp>
      <p:sp>
        <p:nvSpPr>
          <p:cNvPr id="190467" name="Rectangle 1027"/>
          <p:cNvSpPr>
            <a:spLocks noGrp="1" noChangeArrowheads="1"/>
          </p:cNvSpPr>
          <p:nvPr>
            <p:ph type="body" idx="1"/>
          </p:nvPr>
        </p:nvSpPr>
        <p:spPr>
          <a:solidFill>
            <a:srgbClr val="FFFFFF"/>
          </a:solidFill>
          <a:ln>
            <a:solidFill>
              <a:srgbClr val="000000"/>
            </a:solidFill>
          </a:ln>
        </p:spPr>
        <p:txBody>
          <a:bodyPr/>
          <a:lstStyle/>
          <a:p>
            <a:r>
              <a:rPr lang="en-US" dirty="0">
                <a:cs typeface="ＭＳ Ｐゴシック" charset="0"/>
              </a:rPr>
              <a:t>James tells us what happens if we do NOT show our faith in chapter 2 where others cannot see who we really are as believers. If we see those without food or clothing but do not help them, they will not see our faith. That doesn't mean that the faith is not there. If simply means that we are living inconsistently with the faith we profess that should include compassion in a practical sense. </a:t>
            </a:r>
          </a:p>
          <a:p>
            <a:r>
              <a:rPr lang="en-US" dirty="0">
                <a:cs typeface="ＭＳ Ｐゴシック" charset="0"/>
              </a:rPr>
              <a:t>____________</a:t>
            </a:r>
          </a:p>
          <a:p>
            <a:pPr marL="0" algn="l">
              <a:spcBef>
                <a:spcPts val="0"/>
              </a:spcBef>
              <a:spcAft>
                <a:spcPts val="0"/>
              </a:spcAft>
            </a:pPr>
            <a:r>
              <a:rPr lang="en-US" sz="1800" b="0" dirty="0">
                <a:effectLst/>
                <a:latin typeface="Times" panose="02020603050405020304"/>
                <a:ea typeface="Times New Roman" panose="02020603050405020304" pitchFamily="18" charset="0"/>
                <a:cs typeface="Times New Roman" panose="02020603050405020304" pitchFamily="18" charset="0"/>
              </a:rPr>
              <a:t>What specific works noted in the letter of James do you consistently do that reveal your calling as a Christian?</a:t>
            </a:r>
          </a:p>
          <a:p>
            <a:r>
              <a:rPr lang="en-US" sz="1800" b="0" dirty="0">
                <a:effectLst/>
                <a:latin typeface="Times" panose="02020603050405020304"/>
                <a:ea typeface="Times New Roman" panose="02020603050405020304" pitchFamily="18" charset="0"/>
                <a:cs typeface="Times New Roman" panose="02020603050405020304" pitchFamily="18" charset="0"/>
              </a:rPr>
              <a:t>Others should see </a:t>
            </a:r>
            <a:r>
              <a:rPr lang="en-US" sz="1800" b="0" i="1" dirty="0">
                <a:effectLst/>
                <a:latin typeface="Times" panose="02020603050405020304"/>
                <a:ea typeface="Times New Roman" panose="02020603050405020304" pitchFamily="18" charset="0"/>
                <a:cs typeface="Times New Roman" panose="02020603050405020304" pitchFamily="18" charset="0"/>
              </a:rPr>
              <a:t>works</a:t>
            </a:r>
            <a:r>
              <a:rPr lang="en-US" sz="1800" b="0" dirty="0">
                <a:effectLst/>
                <a:latin typeface="Times" panose="02020603050405020304"/>
                <a:ea typeface="Times New Roman" panose="02020603050405020304" pitchFamily="18" charset="0"/>
                <a:cs typeface="Times New Roman" panose="02020603050405020304" pitchFamily="18" charset="0"/>
              </a:rPr>
              <a:t> resulting from our belief in Christ (James 2:14-26; cf. 1 John 2:3-6, 9-11, 18-19, 24-25; 3:24; 4:20; etc.).</a:t>
            </a:r>
            <a:r>
              <a:rPr lang="en-US" b="0" dirty="0">
                <a:effectLst/>
              </a:rPr>
              <a:t> </a:t>
            </a:r>
            <a:endParaRPr lang="en-US" b="0" dirty="0">
              <a:cs typeface="ＭＳ Ｐゴシック" charset="0"/>
            </a:endParaRPr>
          </a:p>
        </p:txBody>
      </p:sp>
    </p:spTree>
    <p:extLst>
      <p:ext uri="{BB962C8B-B14F-4D97-AF65-F5344CB8AC3E}">
        <p14:creationId xmlns:p14="http://schemas.microsoft.com/office/powerpoint/2010/main" val="1028629269"/>
      </p:ext>
    </p:extLst>
  </p:cSld>
  <p:clrMapOvr>
    <a:masterClrMapping/>
  </p:clrMapOvr>
</p:notes>
</file>

<file path=ppt/notesSlides/notesSlide32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29441" name="Rectangle 1031"/>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Verdana" charset="0"/>
                <a:ea typeface="ＭＳ Ｐゴシック" charset="0"/>
                <a:cs typeface="ＭＳ Ｐゴシック" charset="0"/>
              </a:defRPr>
            </a:lvl1pPr>
            <a:lvl2pPr marL="742950" indent="-285750">
              <a:defRPr sz="2400">
                <a:solidFill>
                  <a:schemeClr val="tx1"/>
                </a:solidFill>
                <a:latin typeface="Verdana" charset="0"/>
                <a:ea typeface="ＭＳ Ｐゴシック" charset="0"/>
              </a:defRPr>
            </a:lvl2pPr>
            <a:lvl3pPr marL="1143000" indent="-228600">
              <a:defRPr sz="2400">
                <a:solidFill>
                  <a:schemeClr val="tx1"/>
                </a:solidFill>
                <a:latin typeface="Verdana" charset="0"/>
                <a:ea typeface="ＭＳ Ｐゴシック" charset="0"/>
              </a:defRPr>
            </a:lvl3pPr>
            <a:lvl4pPr marL="1600200" indent="-228600">
              <a:defRPr sz="2400">
                <a:solidFill>
                  <a:schemeClr val="tx1"/>
                </a:solidFill>
                <a:latin typeface="Verdana" charset="0"/>
                <a:ea typeface="ＭＳ Ｐゴシック" charset="0"/>
              </a:defRPr>
            </a:lvl4pPr>
            <a:lvl5pPr marL="2057400" indent="-228600">
              <a:defRPr sz="2400">
                <a:solidFill>
                  <a:schemeClr val="tx1"/>
                </a:solidFill>
                <a:latin typeface="Verdana" charset="0"/>
                <a:ea typeface="ＭＳ Ｐゴシック" charset="0"/>
              </a:defRPr>
            </a:lvl5pPr>
            <a:lvl6pPr marL="2514600" indent="-228600" eaLnBrk="0" fontAlgn="base" hangingPunct="0">
              <a:spcBef>
                <a:spcPct val="0"/>
              </a:spcBef>
              <a:spcAft>
                <a:spcPct val="0"/>
              </a:spcAft>
              <a:defRPr sz="2400">
                <a:solidFill>
                  <a:schemeClr val="tx1"/>
                </a:solidFill>
                <a:latin typeface="Verdana" charset="0"/>
                <a:ea typeface="ＭＳ Ｐゴシック" charset="0"/>
              </a:defRPr>
            </a:lvl6pPr>
            <a:lvl7pPr marL="2971800" indent="-228600" eaLnBrk="0" fontAlgn="base" hangingPunct="0">
              <a:spcBef>
                <a:spcPct val="0"/>
              </a:spcBef>
              <a:spcAft>
                <a:spcPct val="0"/>
              </a:spcAft>
              <a:defRPr sz="2400">
                <a:solidFill>
                  <a:schemeClr val="tx1"/>
                </a:solidFill>
                <a:latin typeface="Verdana" charset="0"/>
                <a:ea typeface="ＭＳ Ｐゴシック" charset="0"/>
              </a:defRPr>
            </a:lvl7pPr>
            <a:lvl8pPr marL="3429000" indent="-228600" eaLnBrk="0" fontAlgn="base" hangingPunct="0">
              <a:spcBef>
                <a:spcPct val="0"/>
              </a:spcBef>
              <a:spcAft>
                <a:spcPct val="0"/>
              </a:spcAft>
              <a:defRPr sz="2400">
                <a:solidFill>
                  <a:schemeClr val="tx1"/>
                </a:solidFill>
                <a:latin typeface="Verdana" charset="0"/>
                <a:ea typeface="ＭＳ Ｐゴシック" charset="0"/>
              </a:defRPr>
            </a:lvl8pPr>
            <a:lvl9pPr marL="3886200" indent="-228600" eaLnBrk="0" fontAlgn="base" hangingPunct="0">
              <a:spcBef>
                <a:spcPct val="0"/>
              </a:spcBef>
              <a:spcAft>
                <a:spcPct val="0"/>
              </a:spcAft>
              <a:defRPr sz="2400">
                <a:solidFill>
                  <a:schemeClr val="tx1"/>
                </a:solidFill>
                <a:latin typeface="Verdana"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B87282A2-3898-C843-A302-BC2D0462D2BF}" type="slidenum">
              <a:rPr kumimoji="0" lang="en-US" sz="1200" b="0" i="0" u="none" strike="noStrike" kern="1200" cap="none" spc="0" normalizeH="0" baseline="0" noProof="0">
                <a:ln>
                  <a:noFill/>
                </a:ln>
                <a:solidFill>
                  <a:prstClr val="black"/>
                </a:solidFill>
                <a:effectLst/>
                <a:uLnTx/>
                <a:uFillTx/>
                <a:latin typeface="Verdana"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399</a:t>
            </a:fld>
            <a:endParaRPr kumimoji="0" lang="en-US" sz="1200" b="0" i="0" u="none" strike="noStrike" kern="1200" cap="none" spc="0" normalizeH="0" baseline="0" noProof="0" dirty="0">
              <a:ln>
                <a:noFill/>
              </a:ln>
              <a:solidFill>
                <a:prstClr val="black"/>
              </a:solidFill>
              <a:effectLst/>
              <a:uLnTx/>
              <a:uFillTx/>
              <a:latin typeface="Verdana" charset="0"/>
              <a:ea typeface="ＭＳ Ｐゴシック" charset="0"/>
            </a:endParaRPr>
          </a:p>
        </p:txBody>
      </p:sp>
      <p:sp>
        <p:nvSpPr>
          <p:cNvPr id="829442" name="Rectangle 1026"/>
          <p:cNvSpPr>
            <a:spLocks noGrp="1" noRot="1" noChangeAspect="1" noChangeArrowheads="1" noTextEdit="1"/>
          </p:cNvSpPr>
          <p:nvPr>
            <p:ph type="sldImg"/>
          </p:nvPr>
        </p:nvSpPr>
        <p:spPr>
          <a:ln/>
        </p:spPr>
      </p:sp>
      <p:sp>
        <p:nvSpPr>
          <p:cNvPr id="829443" name="Rectangle 1027"/>
          <p:cNvSpPr>
            <a:spLocks noGrp="1" noChangeArrowheads="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dirty="0"/>
              <a:t>This hard-hitting letter shows the authority of this leader of the church of Jerusalem in that it has many frank, concise commands.</a:t>
            </a:r>
          </a:p>
          <a:p>
            <a:pPr marL="0" algn="l" defTabSz="457200" rtl="0" eaLnBrk="1" latinLnBrk="0" hangingPunct="1"/>
            <a:endParaRPr lang="en-US" dirty="0"/>
          </a:p>
        </p:txBody>
      </p:sp>
    </p:spTree>
    <p:extLst>
      <p:ext uri="{BB962C8B-B14F-4D97-AF65-F5344CB8AC3E}">
        <p14:creationId xmlns:p14="http://schemas.microsoft.com/office/powerpoint/2010/main" val="1737197402"/>
      </p:ext>
    </p:extLst>
  </p:cSld>
  <p:clrMapOvr>
    <a:masterClrMapping/>
  </p:clrMapOvr>
</p:notes>
</file>

<file path=ppt/notesSlides/notesSlide32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831489" name="Rectangle 1031"/>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Verdana" charset="0"/>
                <a:ea typeface="ＭＳ Ｐゴシック" charset="0"/>
                <a:cs typeface="ＭＳ Ｐゴシック" charset="0"/>
              </a:defRPr>
            </a:lvl1pPr>
            <a:lvl2pPr marL="742950" indent="-285750">
              <a:defRPr sz="2400">
                <a:solidFill>
                  <a:schemeClr val="tx1"/>
                </a:solidFill>
                <a:latin typeface="Verdana" charset="0"/>
                <a:ea typeface="ＭＳ Ｐゴシック" charset="0"/>
              </a:defRPr>
            </a:lvl2pPr>
            <a:lvl3pPr marL="1143000" indent="-228600">
              <a:defRPr sz="2400">
                <a:solidFill>
                  <a:schemeClr val="tx1"/>
                </a:solidFill>
                <a:latin typeface="Verdana" charset="0"/>
                <a:ea typeface="ＭＳ Ｐゴシック" charset="0"/>
              </a:defRPr>
            </a:lvl3pPr>
            <a:lvl4pPr marL="1600200" indent="-228600">
              <a:defRPr sz="2400">
                <a:solidFill>
                  <a:schemeClr val="tx1"/>
                </a:solidFill>
                <a:latin typeface="Verdana" charset="0"/>
                <a:ea typeface="ＭＳ Ｐゴシック" charset="0"/>
              </a:defRPr>
            </a:lvl4pPr>
            <a:lvl5pPr marL="2057400" indent="-228600">
              <a:defRPr sz="2400">
                <a:solidFill>
                  <a:schemeClr val="tx1"/>
                </a:solidFill>
                <a:latin typeface="Verdana" charset="0"/>
                <a:ea typeface="ＭＳ Ｐゴシック" charset="0"/>
              </a:defRPr>
            </a:lvl5pPr>
            <a:lvl6pPr marL="2514600" indent="-228600" eaLnBrk="0" fontAlgn="base" hangingPunct="0">
              <a:spcBef>
                <a:spcPct val="0"/>
              </a:spcBef>
              <a:spcAft>
                <a:spcPct val="0"/>
              </a:spcAft>
              <a:defRPr sz="2400">
                <a:solidFill>
                  <a:schemeClr val="tx1"/>
                </a:solidFill>
                <a:latin typeface="Verdana" charset="0"/>
                <a:ea typeface="ＭＳ Ｐゴシック" charset="0"/>
              </a:defRPr>
            </a:lvl6pPr>
            <a:lvl7pPr marL="2971800" indent="-228600" eaLnBrk="0" fontAlgn="base" hangingPunct="0">
              <a:spcBef>
                <a:spcPct val="0"/>
              </a:spcBef>
              <a:spcAft>
                <a:spcPct val="0"/>
              </a:spcAft>
              <a:defRPr sz="2400">
                <a:solidFill>
                  <a:schemeClr val="tx1"/>
                </a:solidFill>
                <a:latin typeface="Verdana" charset="0"/>
                <a:ea typeface="ＭＳ Ｐゴシック" charset="0"/>
              </a:defRPr>
            </a:lvl7pPr>
            <a:lvl8pPr marL="3429000" indent="-228600" eaLnBrk="0" fontAlgn="base" hangingPunct="0">
              <a:spcBef>
                <a:spcPct val="0"/>
              </a:spcBef>
              <a:spcAft>
                <a:spcPct val="0"/>
              </a:spcAft>
              <a:defRPr sz="2400">
                <a:solidFill>
                  <a:schemeClr val="tx1"/>
                </a:solidFill>
                <a:latin typeface="Verdana" charset="0"/>
                <a:ea typeface="ＭＳ Ｐゴシック" charset="0"/>
              </a:defRPr>
            </a:lvl8pPr>
            <a:lvl9pPr marL="3886200" indent="-228600" eaLnBrk="0" fontAlgn="base" hangingPunct="0">
              <a:spcBef>
                <a:spcPct val="0"/>
              </a:spcBef>
              <a:spcAft>
                <a:spcPct val="0"/>
              </a:spcAft>
              <a:defRPr sz="2400">
                <a:solidFill>
                  <a:schemeClr val="tx1"/>
                </a:solidFill>
                <a:latin typeface="Verdana"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C860D8C3-03D7-9248-89CA-94BC88A9D82B}" type="slidenum">
              <a:rPr kumimoji="0" lang="en-US" sz="1200" b="0" i="0" u="none" strike="noStrike" kern="1200" cap="none" spc="0" normalizeH="0" baseline="0" noProof="0">
                <a:ln>
                  <a:noFill/>
                </a:ln>
                <a:solidFill>
                  <a:prstClr val="black"/>
                </a:solidFill>
                <a:effectLst/>
                <a:uLnTx/>
                <a:uFillTx/>
                <a:latin typeface="Verdana"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400</a:t>
            </a:fld>
            <a:endParaRPr kumimoji="0" lang="en-US" sz="1200" b="0" i="0" u="none" strike="noStrike" kern="1200" cap="none" spc="0" normalizeH="0" baseline="0" noProof="0" dirty="0">
              <a:ln>
                <a:noFill/>
              </a:ln>
              <a:solidFill>
                <a:prstClr val="black"/>
              </a:solidFill>
              <a:effectLst/>
              <a:uLnTx/>
              <a:uFillTx/>
              <a:latin typeface="Verdana" charset="0"/>
              <a:ea typeface="ＭＳ Ｐゴシック" charset="0"/>
            </a:endParaRPr>
          </a:p>
        </p:txBody>
      </p:sp>
      <p:sp>
        <p:nvSpPr>
          <p:cNvPr id="831490" name="Rectangle 1026"/>
          <p:cNvSpPr>
            <a:spLocks noGrp="1" noRot="1" noChangeAspect="1" noChangeArrowheads="1" noTextEdit="1"/>
          </p:cNvSpPr>
          <p:nvPr>
            <p:ph type="sldImg"/>
          </p:nvPr>
        </p:nvSpPr>
        <p:spPr>
          <a:ln/>
        </p:spPr>
      </p:sp>
      <p:sp>
        <p:nvSpPr>
          <p:cNvPr id="831491" name="Rectangle 1027"/>
          <p:cNvSpPr>
            <a:spLocks noGrp="1" noChangeArrowheads="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pPr marL="0" marR="0" lvl="0" indent="0" algn="l" defTabSz="457200" rtl="0" eaLnBrk="1" fontAlgn="auto" latinLnBrk="0" hangingPunct="1">
              <a:lnSpc>
                <a:spcPct val="100000"/>
              </a:lnSpc>
              <a:spcBef>
                <a:spcPts val="0"/>
              </a:spcBef>
              <a:spcAft>
                <a:spcPts val="0"/>
              </a:spcAft>
              <a:buClrTx/>
              <a:buSzTx/>
              <a:buFontTx/>
              <a:buNone/>
              <a:tabLst/>
              <a:defRPr/>
            </a:pPr>
            <a:r>
              <a:rPr lang="en-US" dirty="0"/>
              <a:t>Note how many of these relate to the speech of the believer. We all vastly underestimate the impact of the words we say and hear.</a:t>
            </a:r>
          </a:p>
          <a:p>
            <a:pPr eaLnBrk="1" hangingPunct="1"/>
            <a:endParaRPr lang="en-US" dirty="0"/>
          </a:p>
        </p:txBody>
      </p:sp>
    </p:spTree>
    <p:extLst>
      <p:ext uri="{BB962C8B-B14F-4D97-AF65-F5344CB8AC3E}">
        <p14:creationId xmlns:p14="http://schemas.microsoft.com/office/powerpoint/2010/main" val="293196074"/>
      </p:ext>
    </p:extLst>
  </p:cSld>
  <p:clrMapOvr>
    <a:masterClrMapping/>
  </p:clrMapOvr>
</p:notes>
</file>

<file path=ppt/notesSlides/notesSlide32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403</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p>
        </p:txBody>
      </p:sp>
    </p:spTree>
  </p:cSld>
  <p:clrMapOvr>
    <a:masterClrMapping/>
  </p:clrMapOvr>
</p:notes>
</file>

<file path=ppt/notesSlides/notesSlide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2865"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DFFE7AB0-39D8-1C40-A13C-FCE2A07A1191}" type="slidenum">
              <a:rPr kumimoji="0" lang="en-US" sz="1200" b="1"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52</a:t>
            </a:fld>
            <a:endParaRPr kumimoji="0" lang="en-US" sz="1200" b="1"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292866" name="Rectangle 2"/>
          <p:cNvSpPr>
            <a:spLocks noGrp="1" noRot="1" noChangeAspect="1" noChangeArrowheads="1"/>
          </p:cNvSpPr>
          <p:nvPr>
            <p:ph type="sldImg"/>
          </p:nvPr>
        </p:nvSpPr>
        <p:spPr>
          <a:solidFill>
            <a:srgbClr val="FFFFFF"/>
          </a:solidFill>
          <a:ln/>
        </p:spPr>
      </p:sp>
      <p:sp>
        <p:nvSpPr>
          <p:cNvPr id="292867" name="Rectangle 3"/>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228600" indent="-228600" algn="r" rtl="1" eaLnBrk="1" hangingPunct="1">
              <a:buAutoNum type="arabicPeriod"/>
            </a:pPr>
            <a:endParaRPr lang="en-US">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2020205068"/>
      </p:ext>
    </p:extLst>
  </p:cSld>
  <p:clrMapOvr>
    <a:masterClrMapping/>
  </p:clrMapOvr>
</p:notes>
</file>

<file path=ppt/notesSlides/notesSlide33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405</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p>
        </p:txBody>
      </p:sp>
    </p:spTree>
  </p:cSld>
  <p:clrMapOvr>
    <a:masterClrMapping/>
  </p:clrMapOvr>
</p:notes>
</file>

<file path=ppt/notesSlides/notesSlide33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ar-JO" b="1" dirty="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D2F3B913-371E-1741-BDA6-F421AE42A1B2}" type="slidenum">
              <a:rPr kumimoji="0" lang="en-US" sz="1200" b="0" i="0" u="none" strike="noStrike" kern="1200" cap="none" spc="0" normalizeH="0" baseline="0" noProof="0" smtClean="0">
                <a:ln>
                  <a:noFill/>
                </a:ln>
                <a:solidFill>
                  <a:srgbClr val="FFFF00"/>
                </a:solidFill>
                <a:effectLst/>
                <a:uLnTx/>
                <a:uFillTx/>
                <a:latin typeface="Georgia"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406</a:t>
            </a:fld>
            <a:endParaRPr kumimoji="0" lang="en-US" sz="1200" b="0" i="0" u="none" strike="noStrike" kern="1200" cap="none" spc="0" normalizeH="0" baseline="0" noProof="0" dirty="0">
              <a:ln>
                <a:noFill/>
              </a:ln>
              <a:solidFill>
                <a:srgbClr val="FFFF00"/>
              </a:solidFill>
              <a:effectLst/>
              <a:uLnTx/>
              <a:uFillTx/>
              <a:latin typeface="Georgia" charset="0"/>
              <a:ea typeface="ＭＳ Ｐゴシック" charset="0"/>
            </a:endParaRPr>
          </a:p>
        </p:txBody>
      </p:sp>
    </p:spTree>
    <p:extLst>
      <p:ext uri="{BB962C8B-B14F-4D97-AF65-F5344CB8AC3E}">
        <p14:creationId xmlns:p14="http://schemas.microsoft.com/office/powerpoint/2010/main" val="1207628444"/>
      </p:ext>
    </p:extLst>
  </p:cSld>
  <p:clrMapOvr>
    <a:masterClrMapping/>
  </p:clrMapOvr>
</p:notes>
</file>

<file path=ppt/notesSlides/notesSlide33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ar-JO" b="1" dirty="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D2F3B913-371E-1741-BDA6-F421AE42A1B2}" type="slidenum">
              <a:rPr kumimoji="0" lang="en-US" sz="1200" b="0" i="0" u="none" strike="noStrike" kern="1200" cap="none" spc="0" normalizeH="0" baseline="0" noProof="0" smtClean="0">
                <a:ln>
                  <a:noFill/>
                </a:ln>
                <a:solidFill>
                  <a:srgbClr val="FFFF00"/>
                </a:solidFill>
                <a:effectLst/>
                <a:uLnTx/>
                <a:uFillTx/>
                <a:latin typeface="Georgia"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407</a:t>
            </a:fld>
            <a:endParaRPr kumimoji="0" lang="en-US" sz="1200" b="0" i="0" u="none" strike="noStrike" kern="1200" cap="none" spc="0" normalizeH="0" baseline="0" noProof="0" dirty="0">
              <a:ln>
                <a:noFill/>
              </a:ln>
              <a:solidFill>
                <a:srgbClr val="FFFF00"/>
              </a:solidFill>
              <a:effectLst/>
              <a:uLnTx/>
              <a:uFillTx/>
              <a:latin typeface="Georgia" charset="0"/>
              <a:ea typeface="ＭＳ Ｐゴシック" charset="0"/>
            </a:endParaRPr>
          </a:p>
        </p:txBody>
      </p:sp>
    </p:spTree>
    <p:extLst>
      <p:ext uri="{BB962C8B-B14F-4D97-AF65-F5344CB8AC3E}">
        <p14:creationId xmlns:p14="http://schemas.microsoft.com/office/powerpoint/2010/main" val="527692203"/>
      </p:ext>
    </p:extLst>
  </p:cSld>
  <p:clrMapOvr>
    <a:masterClrMapping/>
  </p:clrMapOvr>
</p:notes>
</file>

<file path=ppt/notesSlides/notesSlide33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ar-JO" b="1" dirty="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D2F3B913-371E-1741-BDA6-F421AE42A1B2}" type="slidenum">
              <a:rPr kumimoji="0" lang="en-US" sz="1200" b="0" i="0" u="none" strike="noStrike" kern="1200" cap="none" spc="0" normalizeH="0" baseline="0" noProof="0" smtClean="0">
                <a:ln>
                  <a:noFill/>
                </a:ln>
                <a:solidFill>
                  <a:srgbClr val="FFFF00"/>
                </a:solidFill>
                <a:effectLst/>
                <a:uLnTx/>
                <a:uFillTx/>
                <a:latin typeface="Georgia"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408</a:t>
            </a:fld>
            <a:endParaRPr kumimoji="0" lang="en-US" sz="1200" b="0" i="0" u="none" strike="noStrike" kern="1200" cap="none" spc="0" normalizeH="0" baseline="0" noProof="0" dirty="0">
              <a:ln>
                <a:noFill/>
              </a:ln>
              <a:solidFill>
                <a:srgbClr val="FFFF00"/>
              </a:solidFill>
              <a:effectLst/>
              <a:uLnTx/>
              <a:uFillTx/>
              <a:latin typeface="Georgia" charset="0"/>
              <a:ea typeface="ＭＳ Ｐゴシック" charset="0"/>
            </a:endParaRPr>
          </a:p>
        </p:txBody>
      </p:sp>
    </p:spTree>
    <p:extLst>
      <p:ext uri="{BB962C8B-B14F-4D97-AF65-F5344CB8AC3E}">
        <p14:creationId xmlns:p14="http://schemas.microsoft.com/office/powerpoint/2010/main" val="1527449273"/>
      </p:ext>
    </p:extLst>
  </p:cSld>
  <p:clrMapOvr>
    <a:masterClrMapping/>
  </p:clrMapOvr>
</p:notes>
</file>

<file path=ppt/notesSlides/notesSlide3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ar-JO" b="1" dirty="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D2F3B913-371E-1741-BDA6-F421AE42A1B2}" type="slidenum">
              <a:rPr kumimoji="0" lang="en-US" sz="1200" b="0" i="0" u="none" strike="noStrike" kern="1200" cap="none" spc="0" normalizeH="0" baseline="0" noProof="0" smtClean="0">
                <a:ln>
                  <a:noFill/>
                </a:ln>
                <a:solidFill>
                  <a:srgbClr val="FFFF00"/>
                </a:solidFill>
                <a:effectLst/>
                <a:uLnTx/>
                <a:uFillTx/>
                <a:latin typeface="Georgia"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409</a:t>
            </a:fld>
            <a:endParaRPr kumimoji="0" lang="en-US" sz="1200" b="0" i="0" u="none" strike="noStrike" kern="1200" cap="none" spc="0" normalizeH="0" baseline="0" noProof="0" dirty="0">
              <a:ln>
                <a:noFill/>
              </a:ln>
              <a:solidFill>
                <a:srgbClr val="FFFF00"/>
              </a:solidFill>
              <a:effectLst/>
              <a:uLnTx/>
              <a:uFillTx/>
              <a:latin typeface="Georgia" charset="0"/>
              <a:ea typeface="ＭＳ Ｐゴシック" charset="0"/>
            </a:endParaRPr>
          </a:p>
        </p:txBody>
      </p:sp>
    </p:spTree>
    <p:extLst>
      <p:ext uri="{BB962C8B-B14F-4D97-AF65-F5344CB8AC3E}">
        <p14:creationId xmlns:p14="http://schemas.microsoft.com/office/powerpoint/2010/main" val="2813369623"/>
      </p:ext>
    </p:extLst>
  </p:cSld>
  <p:clrMapOvr>
    <a:masterClrMapping/>
  </p:clrMapOvr>
</p:notes>
</file>

<file path=ppt/notesSlides/notesSlide3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ar-JO" b="1" dirty="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D2F3B913-371E-1741-BDA6-F421AE42A1B2}" type="slidenum">
              <a:rPr kumimoji="0" lang="en-US" sz="1200" b="0" i="0" u="none" strike="noStrike" kern="1200" cap="none" spc="0" normalizeH="0" baseline="0" noProof="0" smtClean="0">
                <a:ln>
                  <a:noFill/>
                </a:ln>
                <a:solidFill>
                  <a:srgbClr val="FFFF00"/>
                </a:solidFill>
                <a:effectLst/>
                <a:uLnTx/>
                <a:uFillTx/>
                <a:latin typeface="Georgia"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410</a:t>
            </a:fld>
            <a:endParaRPr kumimoji="0" lang="en-US" sz="1200" b="0" i="0" u="none" strike="noStrike" kern="1200" cap="none" spc="0" normalizeH="0" baseline="0" noProof="0" dirty="0">
              <a:ln>
                <a:noFill/>
              </a:ln>
              <a:solidFill>
                <a:srgbClr val="FFFF00"/>
              </a:solidFill>
              <a:effectLst/>
              <a:uLnTx/>
              <a:uFillTx/>
              <a:latin typeface="Georgia" charset="0"/>
              <a:ea typeface="ＭＳ Ｐゴシック" charset="0"/>
            </a:endParaRPr>
          </a:p>
        </p:txBody>
      </p:sp>
    </p:spTree>
    <p:extLst>
      <p:ext uri="{BB962C8B-B14F-4D97-AF65-F5344CB8AC3E}">
        <p14:creationId xmlns:p14="http://schemas.microsoft.com/office/powerpoint/2010/main" val="4280897927"/>
      </p:ext>
    </p:extLst>
  </p:cSld>
  <p:clrMapOvr>
    <a:masterClrMapping/>
  </p:clrMapOvr>
</p:notes>
</file>

<file path=ppt/notesSlides/notesSlide3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fld id="{A079FDE9-4B2D-884B-BE4B-021913485B06}" type="slidenum">
              <a:rPr lang="en-US" smtClean="0"/>
              <a:t>411</a:t>
            </a:fld>
            <a:endParaRPr lang="en-US"/>
          </a:p>
        </p:txBody>
      </p:sp>
    </p:spTree>
    <p:extLst>
      <p:ext uri="{BB962C8B-B14F-4D97-AF65-F5344CB8AC3E}">
        <p14:creationId xmlns:p14="http://schemas.microsoft.com/office/powerpoint/2010/main" val="4122394159"/>
      </p:ext>
    </p:extLst>
  </p:cSld>
  <p:clrMapOvr>
    <a:masterClrMapping/>
  </p:clrMapOvr>
</p:notes>
</file>

<file path=ppt/notesSlides/notesSlide3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ar-JO" b="1" dirty="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D2F3B913-371E-1741-BDA6-F421AE42A1B2}" type="slidenum">
              <a:rPr kumimoji="0" lang="en-US" sz="1200" b="0" i="0" u="none" strike="noStrike" kern="1200" cap="none" spc="0" normalizeH="0" baseline="0" noProof="0" smtClean="0">
                <a:ln>
                  <a:noFill/>
                </a:ln>
                <a:solidFill>
                  <a:srgbClr val="FFFF00"/>
                </a:solidFill>
                <a:effectLst/>
                <a:uLnTx/>
                <a:uFillTx/>
                <a:latin typeface="Georgia"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412</a:t>
            </a:fld>
            <a:endParaRPr kumimoji="0" lang="en-US" sz="1200" b="0" i="0" u="none" strike="noStrike" kern="1200" cap="none" spc="0" normalizeH="0" baseline="0" noProof="0" dirty="0">
              <a:ln>
                <a:noFill/>
              </a:ln>
              <a:solidFill>
                <a:srgbClr val="FFFF00"/>
              </a:solidFill>
              <a:effectLst/>
              <a:uLnTx/>
              <a:uFillTx/>
              <a:latin typeface="Georgia" charset="0"/>
              <a:ea typeface="ＭＳ Ｐゴシック" charset="0"/>
            </a:endParaRPr>
          </a:p>
        </p:txBody>
      </p:sp>
    </p:spTree>
    <p:extLst>
      <p:ext uri="{BB962C8B-B14F-4D97-AF65-F5344CB8AC3E}">
        <p14:creationId xmlns:p14="http://schemas.microsoft.com/office/powerpoint/2010/main" val="1028150818"/>
      </p:ext>
    </p:extLst>
  </p:cSld>
  <p:clrMapOvr>
    <a:masterClrMapping/>
  </p:clrMapOvr>
</p:notes>
</file>

<file path=ppt/notesSlides/notesSlide3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413</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dirty="0">
              <a:cs typeface="ＭＳ Ｐゴシック" charset="0"/>
            </a:endParaRPr>
          </a:p>
        </p:txBody>
      </p:sp>
    </p:spTree>
    <p:extLst>
      <p:ext uri="{BB962C8B-B14F-4D97-AF65-F5344CB8AC3E}">
        <p14:creationId xmlns:p14="http://schemas.microsoft.com/office/powerpoint/2010/main" val="913588618"/>
      </p:ext>
    </p:extLst>
  </p:cSld>
  <p:clrMapOvr>
    <a:masterClrMapping/>
  </p:clrMapOvr>
</p:notes>
</file>

<file path=ppt/notesSlides/notesSlide3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ar-JO" b="1" dirty="0">
                <a:cs typeface="Arial" panose="020B0604020202020204" pitchFamily="34" charset="0"/>
              </a:rPr>
              <a:t>هل تشعر بأن أحدًا آخر عنده الأفضلية بسبب أنك مسيحي؟ ربما يبدو أن الآخرين جميعهم عندهم امتيازات أنت لا تمتلكها نتيجة لإيمانك بالمسيح؟</a:t>
            </a:r>
            <a:endParaRPr lang="en-US" dirty="0"/>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A079FDE9-4B2D-884B-BE4B-021913485B06}" type="slidenum">
              <a:rPr kumimoji="0" lang="en-US" sz="1200" b="0" i="0" u="none" strike="noStrike" kern="1200" cap="none" spc="0" normalizeH="0" baseline="0" noProof="0" smtClean="0">
                <a:ln>
                  <a:noFill/>
                </a:ln>
                <a:solidFill>
                  <a:prstClr val="black"/>
                </a:solidFill>
                <a:effectLst/>
                <a:uLnTx/>
                <a:uFillTx/>
                <a:latin typeface="Calibri"/>
                <a:ea typeface="ＭＳ Ｐゴシック" charset="0"/>
                <a:cs typeface="+mn-cs"/>
              </a:rPr>
              <a:pPr marL="0" marR="0" lvl="0" indent="0" algn="r" defTabSz="457200" rtl="0" eaLnBrk="1" fontAlgn="auto" latinLnBrk="0" hangingPunct="1">
                <a:lnSpc>
                  <a:spcPct val="100000"/>
                </a:lnSpc>
                <a:spcBef>
                  <a:spcPts val="0"/>
                </a:spcBef>
                <a:spcAft>
                  <a:spcPts val="0"/>
                </a:spcAft>
                <a:buClrTx/>
                <a:buSzTx/>
                <a:buFontTx/>
                <a:buNone/>
                <a:tabLst/>
                <a:defRPr/>
              </a:pPr>
              <a:t>414</a:t>
            </a:fld>
            <a:endParaRPr kumimoji="0" lang="en-US" sz="1200" b="0" i="0" u="none" strike="noStrike" kern="1200" cap="none" spc="0" normalizeH="0" baseline="0" noProof="0" dirty="0">
              <a:ln>
                <a:noFill/>
              </a:ln>
              <a:solidFill>
                <a:prstClr val="black"/>
              </a:solidFill>
              <a:effectLst/>
              <a:uLnTx/>
              <a:uFillTx/>
              <a:latin typeface="Calibri"/>
              <a:ea typeface="ＭＳ Ｐゴシック" charset="0"/>
              <a:cs typeface="+mn-cs"/>
            </a:endParaRPr>
          </a:p>
        </p:txBody>
      </p:sp>
    </p:spTree>
    <p:extLst>
      <p:ext uri="{BB962C8B-B14F-4D97-AF65-F5344CB8AC3E}">
        <p14:creationId xmlns:p14="http://schemas.microsoft.com/office/powerpoint/2010/main" val="4043684107"/>
      </p:ext>
    </p:extLst>
  </p:cSld>
  <p:clrMapOvr>
    <a:masterClrMapping/>
  </p:clrMapOvr>
</p:notes>
</file>

<file path=ppt/notesSlides/notesSlide3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C287EAD0-E5BF-214B-A921-D0A237D8D092}"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53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01378" name="Rectangle 1026"/>
          <p:cNvSpPr>
            <a:spLocks noGrp="1" noRot="1" noChangeAspect="1" noChangeArrowheads="1"/>
          </p:cNvSpPr>
          <p:nvPr>
            <p:ph type="sldImg"/>
          </p:nvPr>
        </p:nvSpPr>
        <p:spPr>
          <a:solidFill>
            <a:srgbClr val="FFFFFF"/>
          </a:solidFill>
          <a:ln/>
        </p:spPr>
      </p:sp>
      <p:sp>
        <p:nvSpPr>
          <p:cNvPr id="101379" name="Rectangle 1027"/>
          <p:cNvSpPr>
            <a:spLocks noGrp="1" noChangeArrowheads="1"/>
          </p:cNvSpPr>
          <p:nvPr>
            <p:ph type="body" idx="1"/>
          </p:nvPr>
        </p:nvSpPr>
        <p:spPr>
          <a:solidFill>
            <a:srgbClr val="FFFFFF"/>
          </a:solidFill>
          <a:ln>
            <a:solidFill>
              <a:srgbClr val="000000"/>
            </a:solidFill>
          </a:ln>
        </p:spPr>
        <p:txBody>
          <a:bodyPr/>
          <a:lstStyle/>
          <a:p>
            <a:endParaRPr lang="en-US"/>
          </a:p>
        </p:txBody>
      </p:sp>
    </p:spTree>
    <p:extLst>
      <p:ext uri="{BB962C8B-B14F-4D97-AF65-F5344CB8AC3E}">
        <p14:creationId xmlns:p14="http://schemas.microsoft.com/office/powerpoint/2010/main" val="212748435"/>
      </p:ext>
    </p:extLst>
  </p:cSld>
  <p:clrMapOvr>
    <a:masterClrMapping/>
  </p:clrMapOvr>
</p:notes>
</file>

<file path=ppt/notesSlides/notesSlide3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ar-JO" b="1" dirty="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D2F3B913-371E-1741-BDA6-F421AE42A1B2}" type="slidenum">
              <a:rPr kumimoji="0" lang="en-US" sz="1200" b="0" i="0" u="none" strike="noStrike" kern="1200" cap="none" spc="0" normalizeH="0" baseline="0" noProof="0" smtClean="0">
                <a:ln>
                  <a:noFill/>
                </a:ln>
                <a:solidFill>
                  <a:srgbClr val="FFFF00"/>
                </a:solidFill>
                <a:effectLst/>
                <a:uLnTx/>
                <a:uFillTx/>
                <a:latin typeface="Georgia"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415</a:t>
            </a:fld>
            <a:endParaRPr kumimoji="0" lang="en-US" sz="1200" b="0" i="0" u="none" strike="noStrike" kern="1200" cap="none" spc="0" normalizeH="0" baseline="0" noProof="0" dirty="0">
              <a:ln>
                <a:noFill/>
              </a:ln>
              <a:solidFill>
                <a:srgbClr val="FFFF00"/>
              </a:solidFill>
              <a:effectLst/>
              <a:uLnTx/>
              <a:uFillTx/>
              <a:latin typeface="Georgia" charset="0"/>
              <a:ea typeface="ＭＳ Ｐゴシック" charset="0"/>
            </a:endParaRPr>
          </a:p>
        </p:txBody>
      </p:sp>
    </p:spTree>
    <p:extLst>
      <p:ext uri="{BB962C8B-B14F-4D97-AF65-F5344CB8AC3E}">
        <p14:creationId xmlns:p14="http://schemas.microsoft.com/office/powerpoint/2010/main" val="2302403391"/>
      </p:ext>
    </p:extLst>
  </p:cSld>
  <p:clrMapOvr>
    <a:masterClrMapping/>
  </p:clrMapOvr>
</p:notes>
</file>

<file path=ppt/notesSlides/notesSlide3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416</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algn="r" rtl="1"/>
            <a:r>
              <a:rPr lang="ar-SA" sz="1200" b="1" kern="1200" dirty="0">
                <a:solidFill>
                  <a:schemeClr val="tx1"/>
                </a:solidFill>
                <a:effectLst/>
                <a:latin typeface="Arial" panose="020B0604020202020204" pitchFamily="34" charset="0"/>
                <a:ea typeface="ＭＳ Ｐゴシック" charset="-128"/>
                <a:cs typeface="ＭＳ Ｐゴシック" charset="-128"/>
              </a:rPr>
              <a:t>{توقّعنا المقدس لعطية الله تجتذب غير المؤمنين}</a:t>
            </a:r>
          </a:p>
          <a:p>
            <a:pPr algn="r" rtl="1"/>
            <a:r>
              <a:rPr lang="ar-SA" sz="1200" b="1" kern="1200" dirty="0">
                <a:solidFill>
                  <a:schemeClr val="tx1"/>
                </a:solidFill>
                <a:effectLst/>
                <a:latin typeface="Arial" panose="020B0604020202020204" pitchFamily="34" charset="0"/>
                <a:ea typeface="ＭＳ Ｐゴシック" charset="-128"/>
                <a:cs typeface="ＭＳ Ｐゴシック" charset="-128"/>
              </a:rPr>
              <a:t>[يساعد التقديس في ضوء رجاءنا بالمجد المستقبلي، في مشاهدة غير المؤمنين يسبحون الله]</a:t>
            </a:r>
          </a:p>
          <a:p>
            <a:endParaRPr lang="en-SG" sz="1200" b="1" kern="1200" dirty="0">
              <a:solidFill>
                <a:schemeClr val="tx1"/>
              </a:solidFill>
              <a:effectLst/>
              <a:latin typeface="Arial" panose="020B0604020202020204" pitchFamily="34" charset="0"/>
              <a:ea typeface="ＭＳ Ｐゴシック" charset="-128"/>
              <a:cs typeface="ＭＳ Ｐゴシック" charset="-128"/>
            </a:endParaRPr>
          </a:p>
        </p:txBody>
      </p:sp>
    </p:spTree>
    <p:extLst>
      <p:ext uri="{BB962C8B-B14F-4D97-AF65-F5344CB8AC3E}">
        <p14:creationId xmlns:p14="http://schemas.microsoft.com/office/powerpoint/2010/main" val="3788831558"/>
      </p:ext>
    </p:extLst>
  </p:cSld>
  <p:clrMapOvr>
    <a:masterClrMapping/>
  </p:clrMapOvr>
</p:notes>
</file>

<file path=ppt/notesSlides/notesSlide3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417</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r" defTabSz="914400" rtl="1" eaLnBrk="0" fontAlgn="base" latinLnBrk="0" hangingPunct="0">
              <a:lnSpc>
                <a:spcPct val="100000"/>
              </a:lnSpc>
              <a:spcBef>
                <a:spcPct val="30000"/>
              </a:spcBef>
              <a:spcAft>
                <a:spcPct val="0"/>
              </a:spcAft>
              <a:buClrTx/>
              <a:buSzTx/>
              <a:buFontTx/>
              <a:buNone/>
              <a:tabLst/>
              <a:defRPr/>
            </a:pPr>
            <a:r>
              <a:rPr lang="ar-JO" sz="1200" b="1" kern="1200" dirty="0">
                <a:solidFill>
                  <a:schemeClr val="tx1"/>
                </a:solidFill>
                <a:effectLst/>
                <a:latin typeface="Arial" panose="020B0604020202020204" pitchFamily="34" charset="0"/>
                <a:ea typeface="ＭＳ Ｐゴシック" charset="-128"/>
                <a:cs typeface="ＭＳ Ｐゴシック" charset="-128"/>
              </a:rPr>
              <a:t>[اخضع في كل مجالات الحياة فهذا سيرضي كل من الله والناس]</a:t>
            </a:r>
            <a:endParaRPr lang="en-SG" sz="1200" b="1" kern="1200" dirty="0">
              <a:solidFill>
                <a:schemeClr val="tx1"/>
              </a:solidFill>
              <a:effectLst/>
              <a:latin typeface="Arial" panose="020B0604020202020204" pitchFamily="34" charset="0"/>
              <a:ea typeface="ＭＳ Ｐゴシック" charset="-128"/>
              <a:cs typeface="ＭＳ Ｐゴシック" charset="-128"/>
            </a:endParaRPr>
          </a:p>
        </p:txBody>
      </p:sp>
    </p:spTree>
    <p:extLst>
      <p:ext uri="{BB962C8B-B14F-4D97-AF65-F5344CB8AC3E}">
        <p14:creationId xmlns:p14="http://schemas.microsoft.com/office/powerpoint/2010/main" val="2417834011"/>
      </p:ext>
    </p:extLst>
  </p:cSld>
  <p:clrMapOvr>
    <a:masterClrMapping/>
  </p:clrMapOvr>
</p:notes>
</file>

<file path=ppt/notesSlides/notesSlide3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418</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r" defTabSz="914400" rtl="1" eaLnBrk="0" fontAlgn="base" latinLnBrk="0" hangingPunct="0">
              <a:lnSpc>
                <a:spcPct val="100000"/>
              </a:lnSpc>
              <a:spcBef>
                <a:spcPct val="30000"/>
              </a:spcBef>
              <a:spcAft>
                <a:spcPct val="0"/>
              </a:spcAft>
              <a:buClrTx/>
              <a:buSzTx/>
              <a:buFontTx/>
              <a:buNone/>
              <a:tabLst/>
              <a:defRPr/>
            </a:pPr>
            <a:r>
              <a:rPr lang="ar-JO" sz="1200" b="1" kern="1200" dirty="0">
                <a:solidFill>
                  <a:schemeClr val="tx1"/>
                </a:solidFill>
                <a:effectLst/>
                <a:latin typeface="Arial" panose="020B0604020202020204" pitchFamily="34" charset="0"/>
                <a:ea typeface="ＭＳ Ｐゴシック" charset="-128"/>
                <a:cs typeface="ＭＳ Ｐゴシック" charset="-128"/>
              </a:rPr>
              <a:t>[أسلوب الحياة المضحّي يشابه مثال المسيح في المعاناة بالتالي الابتهاج]</a:t>
            </a:r>
            <a:endParaRPr lang="en-US" sz="1200" b="1" kern="1200" dirty="0">
              <a:solidFill>
                <a:schemeClr val="tx1"/>
              </a:solidFill>
              <a:effectLst/>
              <a:latin typeface="Arial" panose="020B0604020202020204" pitchFamily="34" charset="0"/>
              <a:ea typeface="ＭＳ Ｐゴシック" charset="-128"/>
              <a:cs typeface="ＭＳ Ｐゴシック" charset="-128"/>
            </a:endParaRPr>
          </a:p>
        </p:txBody>
      </p:sp>
    </p:spTree>
    <p:extLst>
      <p:ext uri="{BB962C8B-B14F-4D97-AF65-F5344CB8AC3E}">
        <p14:creationId xmlns:p14="http://schemas.microsoft.com/office/powerpoint/2010/main" val="2778825333"/>
      </p:ext>
    </p:extLst>
  </p:cSld>
  <p:clrMapOvr>
    <a:masterClrMapping/>
  </p:clrMapOvr>
</p:notes>
</file>

<file path=ppt/notesSlides/notesSlide3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419</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dirty="0">
              <a:cs typeface="ＭＳ Ｐゴシック" charset="0"/>
            </a:endParaRPr>
          </a:p>
        </p:txBody>
      </p:sp>
    </p:spTree>
    <p:extLst>
      <p:ext uri="{BB962C8B-B14F-4D97-AF65-F5344CB8AC3E}">
        <p14:creationId xmlns:p14="http://schemas.microsoft.com/office/powerpoint/2010/main" val="659808213"/>
      </p:ext>
    </p:extLst>
  </p:cSld>
  <p:clrMapOvr>
    <a:masterClrMapping/>
  </p:clrMapOvr>
</p:notes>
</file>

<file path=ppt/notesSlides/notesSlide3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420</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dirty="0"/>
          </a:p>
        </p:txBody>
      </p:sp>
    </p:spTree>
    <p:extLst>
      <p:ext uri="{BB962C8B-B14F-4D97-AF65-F5344CB8AC3E}">
        <p14:creationId xmlns:p14="http://schemas.microsoft.com/office/powerpoint/2010/main" val="1336371645"/>
      </p:ext>
    </p:extLst>
  </p:cSld>
  <p:clrMapOvr>
    <a:masterClrMapping/>
  </p:clrMapOvr>
</p:notes>
</file>

<file path=ppt/notesSlides/notesSlide3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96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17E574AF-34F8-244D-A1C8-A2836ACBB7C3}"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422</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
        <p:nvSpPr>
          <p:cNvPr id="239618" name="Rectangle 2"/>
          <p:cNvSpPr>
            <a:spLocks noGrp="1" noRot="1" noChangeAspect="1" noChangeArrowheads="1" noTextEdit="1"/>
          </p:cNvSpPr>
          <p:nvPr>
            <p:ph type="sldImg"/>
          </p:nvPr>
        </p:nvSpPr>
        <p:spPr>
          <a:ln/>
        </p:spPr>
      </p:sp>
      <p:sp>
        <p:nvSpPr>
          <p:cNvPr id="239619" name="Rectangle 3"/>
          <p:cNvSpPr>
            <a:spLocks noGrp="1" noChangeArrowheads="1"/>
          </p:cNvSpPr>
          <p:nvPr>
            <p:ph type="body" idx="1"/>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lstStyle/>
          <a:p>
            <a:pPr eaLnBrk="1" hangingPunct="1"/>
            <a:endParaRPr lang="en-US" dirty="0">
              <a:latin typeface="Times New Roman" charset="0"/>
              <a:ea typeface="ＭＳ Ｐゴシック" charset="0"/>
              <a:cs typeface="ＭＳ Ｐゴシック" charset="0"/>
            </a:endParaRPr>
          </a:p>
        </p:txBody>
      </p:sp>
    </p:spTree>
  </p:cSld>
  <p:clrMapOvr>
    <a:masterClrMapping/>
  </p:clrMapOvr>
</p:notes>
</file>

<file path=ppt/notesSlides/notesSlide3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423</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p>
        </p:txBody>
      </p:sp>
    </p:spTree>
  </p:cSld>
  <p:clrMapOvr>
    <a:masterClrMapping/>
  </p:clrMapOvr>
</p:notes>
</file>

<file path=ppt/notesSlides/notesSlide3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BD0BE3CB-9895-3745-AF2F-4FDF8C2A997A}"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424</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1903737415"/>
      </p:ext>
    </p:extLst>
  </p:cSld>
  <p:clrMapOvr>
    <a:masterClrMapping/>
  </p:clrMapOvr>
</p:notes>
</file>

<file path=ppt/notesSlides/notesSlide3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425</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p>
        </p:txBody>
      </p:sp>
    </p:spTree>
  </p:cSld>
  <p:clrMapOvr>
    <a:masterClrMapping/>
  </p:clrMapOvr>
</p:notes>
</file>

<file path=ppt/notesSlides/notesSlide3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54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algn="r" rtl="1"/>
            <a:r>
              <a:rPr lang="ar-JO">
                <a:cs typeface="ＭＳ Ｐゴシック" charset="0"/>
              </a:rPr>
              <a:t>من يقول هذا؟</a:t>
            </a:r>
            <a:endParaRPr lang="en-US">
              <a:cs typeface="ＭＳ Ｐゴシック" charset="0"/>
            </a:endParaRPr>
          </a:p>
          <a:p>
            <a:pPr algn="r" rtl="1"/>
            <a:r>
              <a:rPr lang="en-US">
                <a:cs typeface="ＭＳ Ｐゴシック" charset="0"/>
              </a:rPr>
              <a:t>•</a:t>
            </a:r>
            <a:r>
              <a:rPr lang="ar-JO">
                <a:cs typeface="ＭＳ Ｐゴシック" charset="0"/>
              </a:rPr>
              <a:t> نعم، ريتشارد </a:t>
            </a:r>
            <a:r>
              <a:rPr lang="ar-JO" err="1">
                <a:cs typeface="ＭＳ Ｐゴシック" charset="0"/>
              </a:rPr>
              <a:t>دوكنز</a:t>
            </a:r>
            <a:r>
              <a:rPr lang="ar-JO">
                <a:cs typeface="ＭＳ Ｐゴシック" charset="0"/>
              </a:rPr>
              <a:t>!</a:t>
            </a:r>
            <a:endParaRPr lang="en-US">
              <a:cs typeface="ＭＳ Ｐゴシック" charset="0"/>
            </a:endParaRPr>
          </a:p>
          <a:p>
            <a:pPr algn="r" rtl="1"/>
            <a:r>
              <a:rPr lang="ar-JO">
                <a:cs typeface="ＭＳ Ｐゴシック" charset="0"/>
              </a:rPr>
              <a:t>هل تصدق ذلك؟</a:t>
            </a:r>
            <a:endParaRPr lang="en-US">
              <a:cs typeface="ＭＳ Ｐゴシック" charset="0"/>
            </a:endParaRPr>
          </a:p>
        </p:txBody>
      </p:sp>
    </p:spTree>
    <p:extLst>
      <p:ext uri="{BB962C8B-B14F-4D97-AF65-F5344CB8AC3E}">
        <p14:creationId xmlns:p14="http://schemas.microsoft.com/office/powerpoint/2010/main" val="3577624781"/>
      </p:ext>
    </p:extLst>
  </p:cSld>
  <p:clrMapOvr>
    <a:masterClrMapping/>
  </p:clrMapOvr>
</p:notes>
</file>

<file path=ppt/notesSlides/notesSlide3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5441"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32EE603-D9C0-6D4A-BFEA-90F9E2A5A0EC}"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426</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
        <p:nvSpPr>
          <p:cNvPr id="445442" name="Rectangle 2"/>
          <p:cNvSpPr>
            <a:spLocks noGrp="1" noRot="1" noChangeAspect="1" noChangeArrowheads="1" noTextEdit="1"/>
          </p:cNvSpPr>
          <p:nvPr>
            <p:ph type="sldImg"/>
          </p:nvPr>
        </p:nvSpPr>
        <p:spPr>
          <a:ln/>
        </p:spPr>
      </p:sp>
      <p:sp>
        <p:nvSpPr>
          <p:cNvPr id="445443" name="Rectangle 3"/>
          <p:cNvSpPr>
            <a:spLocks noGrp="1" noChangeArrowheads="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marL="0" marR="0" lvl="0" indent="0" algn="r" defTabSz="914400" rtl="0" eaLnBrk="1" fontAlgn="base" latinLnBrk="0" hangingPunct="1">
              <a:lnSpc>
                <a:spcPct val="100000"/>
              </a:lnSpc>
              <a:spcBef>
                <a:spcPct val="30000"/>
              </a:spcBef>
              <a:spcAft>
                <a:spcPct val="0"/>
              </a:spcAft>
              <a:buClrTx/>
              <a:buSzTx/>
              <a:buFontTx/>
              <a:buNone/>
              <a:tabLst/>
              <a:defRPr/>
            </a:pPr>
            <a:r>
              <a:rPr lang="ar-JO" sz="1800" b="1" dirty="0">
                <a:solidFill>
                  <a:srgbClr val="000000"/>
                </a:solidFill>
                <a:effectLst/>
                <a:latin typeface="Arial Unicode MS"/>
                <a:ea typeface="Calibri" panose="020F0502020204030204" pitchFamily="34" charset="0"/>
                <a:cs typeface="Arial" panose="020B0604020202020204" pitchFamily="34" charset="0"/>
              </a:rPr>
              <a:t>يذكر بطرس المؤمنين في شمال آسيا بمعرفتهم بالخصائص والدمار المستقبلي للمعلمين الكذبة وبنعمة يسوع المسيح من أجل محاربة التعاليم الكاذبة وتحفيز النمو في التقوى. </a:t>
            </a:r>
            <a:endParaRPr lang="en-US" sz="1800" b="1" dirty="0">
              <a:effectLst/>
              <a:latin typeface="Calibri" panose="020F0502020204030204" pitchFamily="34" charset="0"/>
              <a:ea typeface="Calibri" panose="020F0502020204030204" pitchFamily="34" charset="0"/>
              <a:cs typeface="Arial" panose="020B0604020202020204" pitchFamily="34" charset="0"/>
            </a:endParaRPr>
          </a:p>
          <a:p>
            <a:pPr marL="0" marR="0" lvl="0" indent="0" algn="r" defTabSz="914400" rtl="0" eaLnBrk="1" fontAlgn="base" latinLnBrk="0" hangingPunct="1">
              <a:lnSpc>
                <a:spcPct val="100000"/>
              </a:lnSpc>
              <a:spcBef>
                <a:spcPct val="30000"/>
              </a:spcBef>
              <a:spcAft>
                <a:spcPct val="0"/>
              </a:spcAft>
              <a:buClrTx/>
              <a:buSzTx/>
              <a:buFontTx/>
              <a:buNone/>
              <a:tabLst/>
              <a:defRPr/>
            </a:pPr>
            <a:endParaRPr kumimoji="0" lang="en-US" altLang="zh-CN" sz="12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endParaRPr>
          </a:p>
        </p:txBody>
      </p:sp>
    </p:spTree>
  </p:cSld>
  <p:clrMapOvr>
    <a:masterClrMapping/>
  </p:clrMapOvr>
</p:notes>
</file>

<file path=ppt/notesSlides/notesSlide3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BD0BE3CB-9895-3745-AF2F-4FDF8C2A997A}"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427</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574545166"/>
      </p:ext>
    </p:extLst>
  </p:cSld>
  <p:clrMapOvr>
    <a:masterClrMapping/>
  </p:clrMapOvr>
</p:notes>
</file>

<file path=ppt/notesSlides/notesSlide3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BD0BE3CB-9895-3745-AF2F-4FDF8C2A997A}"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428</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1506636581"/>
      </p:ext>
    </p:extLst>
  </p:cSld>
  <p:clrMapOvr>
    <a:masterClrMapping/>
  </p:clrMapOvr>
</p:notes>
</file>

<file path=ppt/notesSlides/notesSlide3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BD0BE3CB-9895-3745-AF2F-4FDF8C2A997A}"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429</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2786658042"/>
      </p:ext>
    </p:extLst>
  </p:cSld>
  <p:clrMapOvr>
    <a:masterClrMapping/>
  </p:clrMapOvr>
</p:notes>
</file>

<file path=ppt/notesSlides/notesSlide3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BD0BE3CB-9895-3745-AF2F-4FDF8C2A997A}"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430</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560477546"/>
      </p:ext>
    </p:extLst>
  </p:cSld>
  <p:clrMapOvr>
    <a:masterClrMapping/>
  </p:clrMapOvr>
</p:notes>
</file>

<file path=ppt/notesSlides/notesSlide3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44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A32D1123-31EE-1646-A606-D615487B67D7}"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431</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
        <p:nvSpPr>
          <p:cNvPr id="274434" name="Rectangle 2"/>
          <p:cNvSpPr>
            <a:spLocks noGrp="1" noRot="1" noChangeAspect="1" noChangeArrowheads="1" noTextEdit="1"/>
          </p:cNvSpPr>
          <p:nvPr>
            <p:ph type="sldImg"/>
          </p:nvPr>
        </p:nvSpPr>
        <p:spPr>
          <a:ln/>
        </p:spPr>
      </p:sp>
      <p:sp>
        <p:nvSpPr>
          <p:cNvPr id="274435" name="Rectangle 3"/>
          <p:cNvSpPr>
            <a:spLocks noGrp="1" noChangeArrowheads="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eaLnBrk="1" hangingPunct="1"/>
            <a:endParaRPr lang="en-US" dirty="0">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1461355065"/>
      </p:ext>
    </p:extLst>
  </p:cSld>
  <p:clrMapOvr>
    <a:masterClrMapping/>
  </p:clrMapOvr>
</p:notes>
</file>

<file path=ppt/notesSlides/notesSlide3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BD0BE3CB-9895-3745-AF2F-4FDF8C2A997A}"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432</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2181785654"/>
      </p:ext>
    </p:extLst>
  </p:cSld>
  <p:clrMapOvr>
    <a:masterClrMapping/>
  </p:clrMapOvr>
</p:notes>
</file>

<file path=ppt/notesSlides/notesSlide3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433</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dirty="0">
              <a:cs typeface="ＭＳ Ｐゴシック" charset="0"/>
            </a:endParaRPr>
          </a:p>
        </p:txBody>
      </p:sp>
    </p:spTree>
    <p:extLst>
      <p:ext uri="{BB962C8B-B14F-4D97-AF65-F5344CB8AC3E}">
        <p14:creationId xmlns:p14="http://schemas.microsoft.com/office/powerpoint/2010/main" val="4078481051"/>
      </p:ext>
    </p:extLst>
  </p:cSld>
  <p:clrMapOvr>
    <a:masterClrMapping/>
  </p:clrMapOvr>
</p:notes>
</file>

<file path=ppt/notesSlides/notesSlide3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434</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dirty="0">
              <a:cs typeface="ＭＳ Ｐゴシック" charset="0"/>
            </a:endParaRPr>
          </a:p>
        </p:txBody>
      </p:sp>
    </p:spTree>
    <p:extLst>
      <p:ext uri="{BB962C8B-B14F-4D97-AF65-F5344CB8AC3E}">
        <p14:creationId xmlns:p14="http://schemas.microsoft.com/office/powerpoint/2010/main" val="349232133"/>
      </p:ext>
    </p:extLst>
  </p:cSld>
  <p:clrMapOvr>
    <a:masterClrMapping/>
  </p:clrMapOvr>
</p:notes>
</file>

<file path=ppt/notesSlides/notesSlide3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7025"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88A98CF-75C6-8E44-874C-29048EEF2853}"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435</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
        <p:nvSpPr>
          <p:cNvPr id="257026" name="Rectangle 2"/>
          <p:cNvSpPr>
            <a:spLocks noGrp="1" noRot="1" noChangeAspect="1" noChangeArrowheads="1" noTextEdit="1"/>
          </p:cNvSpPr>
          <p:nvPr>
            <p:ph type="sldImg"/>
          </p:nvPr>
        </p:nvSpPr>
        <p:spPr>
          <a:ln/>
        </p:spPr>
      </p:sp>
      <p:sp>
        <p:nvSpPr>
          <p:cNvPr id="257027" name="Rectangle 3"/>
          <p:cNvSpPr>
            <a:spLocks noGrp="1" noChangeArrowheads="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eaLnBrk="1" hangingPunct="1"/>
            <a:endParaRPr lang="ar-JO">
              <a:latin typeface="Times New Roman" charset="0"/>
              <a:ea typeface="ＭＳ Ｐゴシック" charset="0"/>
              <a:cs typeface="ＭＳ Ｐゴシック" charset="0"/>
            </a:endParaRPr>
          </a:p>
          <a:p>
            <a:pPr eaLnBrk="1" hangingPunct="1"/>
            <a:endParaRPr lang="en-US" dirty="0">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2367950818"/>
      </p:ext>
    </p:extLst>
  </p:cSld>
  <p:clrMapOvr>
    <a:masterClrMapping/>
  </p:clrMapOvr>
</p:notes>
</file>

<file path=ppt/notesSlides/notesSlide3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55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2" indent="0" algn="r" defTabSz="914400" rtl="1" eaLnBrk="0" fontAlgn="base" latinLnBrk="0" hangingPunct="0">
              <a:lnSpc>
                <a:spcPct val="100000"/>
              </a:lnSpc>
              <a:spcBef>
                <a:spcPct val="30000"/>
              </a:spcBef>
              <a:spcAft>
                <a:spcPct val="0"/>
              </a:spcAft>
              <a:buClrTx/>
              <a:buSzTx/>
              <a:buFontTx/>
              <a:buNone/>
              <a:tabLst/>
              <a:defRPr/>
            </a:pPr>
            <a:r>
              <a:rPr lang="ar-JO" err="1">
                <a:cs typeface="ＭＳ Ｐゴシック" charset="0"/>
              </a:rPr>
              <a:t>انا</a:t>
            </a:r>
            <a:r>
              <a:rPr lang="ar-JO">
                <a:cs typeface="ＭＳ Ｐゴシック" charset="0"/>
              </a:rPr>
              <a:t> متشكك. وعليك </a:t>
            </a:r>
            <a:r>
              <a:rPr lang="ar-JO" err="1">
                <a:cs typeface="ＭＳ Ｐゴシック" charset="0"/>
              </a:rPr>
              <a:t>انت</a:t>
            </a:r>
            <a:r>
              <a:rPr lang="ar-JO">
                <a:cs typeface="ＭＳ Ｐゴシック" charset="0"/>
              </a:rPr>
              <a:t> أن تكون كذلك أيضًا.</a:t>
            </a:r>
          </a:p>
          <a:p>
            <a:pPr marL="0" marR="0" lvl="2" indent="0" algn="r" defTabSz="914400" rtl="1" eaLnBrk="0" fontAlgn="base" latinLnBrk="0" hangingPunct="0">
              <a:lnSpc>
                <a:spcPct val="100000"/>
              </a:lnSpc>
              <a:spcBef>
                <a:spcPct val="30000"/>
              </a:spcBef>
              <a:spcAft>
                <a:spcPct val="0"/>
              </a:spcAft>
              <a:buClrTx/>
              <a:buSzTx/>
              <a:buFontTx/>
              <a:buNone/>
              <a:tabLst/>
              <a:defRPr/>
            </a:pPr>
            <a:r>
              <a:rPr lang="ar-JO">
                <a:cs typeface="ＭＳ Ｐゴシック" charset="0"/>
              </a:rPr>
              <a:t>هل تؤمن بمعظم ما يُقال لك؟</a:t>
            </a:r>
          </a:p>
          <a:p>
            <a:pPr marL="0" marR="0" lvl="2" indent="0" algn="r" defTabSz="914400" rtl="1" eaLnBrk="0" fontAlgn="base" latinLnBrk="0" hangingPunct="0">
              <a:lnSpc>
                <a:spcPct val="100000"/>
              </a:lnSpc>
              <a:spcBef>
                <a:spcPct val="30000"/>
              </a:spcBef>
              <a:spcAft>
                <a:spcPct val="0"/>
              </a:spcAft>
              <a:buClrTx/>
              <a:buSzTx/>
              <a:buFontTx/>
              <a:buNone/>
              <a:tabLst/>
              <a:defRPr/>
            </a:pPr>
            <a:r>
              <a:rPr lang="ar-JO">
                <a:cs typeface="ＭＳ Ｐゴシック" charset="0"/>
              </a:rPr>
              <a:t>عندما تتلقى المعلومات، تأخذ بعين الاعتبار المصدر؟</a:t>
            </a:r>
          </a:p>
          <a:p>
            <a:pPr marL="0" marR="0" lvl="2" indent="0" algn="r" defTabSz="914400" rtl="1" eaLnBrk="0" fontAlgn="base" latinLnBrk="0" hangingPunct="0">
              <a:lnSpc>
                <a:spcPct val="100000"/>
              </a:lnSpc>
              <a:spcBef>
                <a:spcPct val="30000"/>
              </a:spcBef>
              <a:spcAft>
                <a:spcPct val="0"/>
              </a:spcAft>
              <a:buClrTx/>
              <a:buSzTx/>
              <a:buFontTx/>
              <a:buNone/>
              <a:tabLst/>
              <a:defRPr/>
            </a:pPr>
            <a:r>
              <a:rPr lang="ar-JO">
                <a:cs typeface="ＭＳ Ｐゴシック" charset="0"/>
              </a:rPr>
              <a:t>عندما يخبرك الناس أمرًا عن يسوع، هل تصدقه؟</a:t>
            </a:r>
            <a:r>
              <a:rPr lang="en-SG">
                <a:cs typeface="ＭＳ Ｐゴシック" charset="0"/>
              </a:rPr>
              <a:t> </a:t>
            </a:r>
            <a:endParaRPr lang="en-US">
              <a:cs typeface="ＭＳ Ｐゴシック" charset="0"/>
            </a:endParaRPr>
          </a:p>
        </p:txBody>
      </p:sp>
    </p:spTree>
    <p:extLst>
      <p:ext uri="{BB962C8B-B14F-4D97-AF65-F5344CB8AC3E}">
        <p14:creationId xmlns:p14="http://schemas.microsoft.com/office/powerpoint/2010/main" val="801625812"/>
      </p:ext>
    </p:extLst>
  </p:cSld>
  <p:clrMapOvr>
    <a:masterClrMapping/>
  </p:clrMapOvr>
</p:notes>
</file>

<file path=ppt/notesSlides/notesSlide3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C287EAD0-E5BF-214B-A921-D0A237D8D092}"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436</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01378" name="Rectangle 1026"/>
          <p:cNvSpPr>
            <a:spLocks noGrp="1" noRot="1" noChangeAspect="1" noChangeArrowheads="1"/>
          </p:cNvSpPr>
          <p:nvPr>
            <p:ph type="sldImg"/>
          </p:nvPr>
        </p:nvSpPr>
        <p:spPr>
          <a:solidFill>
            <a:srgbClr val="FFFFFF"/>
          </a:solidFill>
          <a:ln/>
        </p:spPr>
      </p:sp>
      <p:sp>
        <p:nvSpPr>
          <p:cNvPr id="101379" name="Rectangle 1027"/>
          <p:cNvSpPr>
            <a:spLocks noGrp="1" noChangeArrowheads="1"/>
          </p:cNvSpPr>
          <p:nvPr>
            <p:ph type="body" idx="1"/>
          </p:nvPr>
        </p:nvSpPr>
        <p:spPr>
          <a:solidFill>
            <a:srgbClr val="FFFFFF"/>
          </a:solidFill>
          <a:ln>
            <a:solidFill>
              <a:srgbClr val="000000"/>
            </a:solidFill>
          </a:ln>
        </p:spPr>
        <p:txBody>
          <a:bodyPr/>
          <a:lstStyle/>
          <a:p>
            <a:endParaRPr lang="en-US" dirty="0"/>
          </a:p>
        </p:txBody>
      </p:sp>
    </p:spTree>
    <p:extLst>
      <p:ext uri="{BB962C8B-B14F-4D97-AF65-F5344CB8AC3E}">
        <p14:creationId xmlns:p14="http://schemas.microsoft.com/office/powerpoint/2010/main" val="194017746"/>
      </p:ext>
    </p:extLst>
  </p:cSld>
  <p:clrMapOvr>
    <a:masterClrMapping/>
  </p:clrMapOvr>
</p:notes>
</file>

<file path=ppt/notesSlides/notesSlide3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437</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dirty="0"/>
          </a:p>
        </p:txBody>
      </p:sp>
    </p:spTree>
    <p:extLst>
      <p:ext uri="{BB962C8B-B14F-4D97-AF65-F5344CB8AC3E}">
        <p14:creationId xmlns:p14="http://schemas.microsoft.com/office/powerpoint/2010/main" val="2371932030"/>
      </p:ext>
    </p:extLst>
  </p:cSld>
  <p:clrMapOvr>
    <a:masterClrMapping/>
  </p:clrMapOvr>
</p:notes>
</file>

<file path=ppt/notesSlides/notesSlide3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438</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dirty="0">
              <a:cs typeface="ＭＳ Ｐゴシック" charset="0"/>
            </a:endParaRPr>
          </a:p>
        </p:txBody>
      </p:sp>
    </p:spTree>
    <p:extLst>
      <p:ext uri="{BB962C8B-B14F-4D97-AF65-F5344CB8AC3E}">
        <p14:creationId xmlns:p14="http://schemas.microsoft.com/office/powerpoint/2010/main" val="3098981144"/>
      </p:ext>
    </p:extLst>
  </p:cSld>
  <p:clrMapOvr>
    <a:masterClrMapping/>
  </p:clrMapOvr>
</p:notes>
</file>

<file path=ppt/notesSlides/notesSlide3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5025"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74E384BD-7EFF-5E4E-AA61-05B0FCDE24FB}"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439</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
        <p:nvSpPr>
          <p:cNvPr id="385026" name="Rectangle 2"/>
          <p:cNvSpPr>
            <a:spLocks noGrp="1" noRot="1" noChangeAspect="1" noChangeArrowheads="1" noTextEdit="1"/>
          </p:cNvSpPr>
          <p:nvPr>
            <p:ph type="sldImg"/>
          </p:nvPr>
        </p:nvSpPr>
        <p:spPr>
          <a:ln/>
        </p:spPr>
      </p:sp>
      <p:sp>
        <p:nvSpPr>
          <p:cNvPr id="385027" name="Rectangle 3"/>
          <p:cNvSpPr>
            <a:spLocks noGrp="1" noChangeArrowheads="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pPr eaLnBrk="1" hangingPunct="1"/>
            <a:endParaRPr lang="en-US" dirty="0">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1239997582"/>
      </p:ext>
    </p:extLst>
  </p:cSld>
  <p:clrMapOvr>
    <a:masterClrMapping/>
  </p:clrMapOvr>
</p:notes>
</file>

<file path=ppt/notesSlides/notesSlide3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440</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dirty="0">
              <a:cs typeface="ＭＳ Ｐゴシック" charset="0"/>
            </a:endParaRPr>
          </a:p>
        </p:txBody>
      </p:sp>
    </p:spTree>
    <p:extLst>
      <p:ext uri="{BB962C8B-B14F-4D97-AF65-F5344CB8AC3E}">
        <p14:creationId xmlns:p14="http://schemas.microsoft.com/office/powerpoint/2010/main" val="191112644"/>
      </p:ext>
    </p:extLst>
  </p:cSld>
  <p:clrMapOvr>
    <a:masterClrMapping/>
  </p:clrMapOvr>
</p:notes>
</file>

<file path=ppt/notesSlides/notesSlide3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443</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dirty="0"/>
          </a:p>
        </p:txBody>
      </p:sp>
    </p:spTree>
  </p:cSld>
  <p:clrMapOvr>
    <a:masterClrMapping/>
  </p:clrMapOvr>
</p:notes>
</file>

<file path=ppt/notesSlides/notesSlide3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445</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dirty="0"/>
          </a:p>
        </p:txBody>
      </p:sp>
    </p:spTree>
  </p:cSld>
  <p:clrMapOvr>
    <a:masterClrMapping/>
  </p:clrMapOvr>
</p:notes>
</file>

<file path=ppt/notesSlides/notesSlide3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12321"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2E627DB7-ADB1-E840-9004-7E6FC1C7CD12}"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451</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
        <p:nvSpPr>
          <p:cNvPr id="312322" name="Rectangle 2"/>
          <p:cNvSpPr>
            <a:spLocks noGrp="1" noRot="1" noChangeAspect="1" noChangeArrowheads="1" noTextEdit="1"/>
          </p:cNvSpPr>
          <p:nvPr>
            <p:ph type="sldImg"/>
          </p:nvPr>
        </p:nvSpPr>
        <p:spPr>
          <a:ln/>
        </p:spPr>
      </p:sp>
      <p:sp>
        <p:nvSpPr>
          <p:cNvPr id="312323" name="Rectangle 3"/>
          <p:cNvSpPr>
            <a:spLocks noGrp="1" noChangeArrowheads="1"/>
          </p:cNvSpPr>
          <p:nvPr>
            <p:ph type="body" idx="1"/>
          </p:nvPr>
        </p:nvSpPr>
        <p:spPr>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eaLnBrk="1" hangingPunct="1"/>
            <a:endParaRPr lang="en-US" dirty="0"/>
          </a:p>
        </p:txBody>
      </p:sp>
    </p:spTree>
  </p:cSld>
  <p:clrMapOvr>
    <a:masterClrMapping/>
  </p:clrMapOvr>
</p:notes>
</file>

<file path=ppt/notesSlides/notesSlide3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593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AFD7DEBE-8FC4-7547-880F-D00374E47F27}"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452</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
        <p:nvSpPr>
          <p:cNvPr id="295938" name="Rectangle 2"/>
          <p:cNvSpPr>
            <a:spLocks noGrp="1" noRot="1" noChangeAspect="1" noChangeArrowheads="1" noTextEdit="1"/>
          </p:cNvSpPr>
          <p:nvPr>
            <p:ph type="sldImg"/>
          </p:nvPr>
        </p:nvSpPr>
        <p:spPr>
          <a:ln/>
        </p:spPr>
      </p:sp>
      <p:sp>
        <p:nvSpPr>
          <p:cNvPr id="295939" name="Rectangle 3"/>
          <p:cNvSpPr>
            <a:spLocks noGrp="1" noChangeArrowheads="1"/>
          </p:cNvSpPr>
          <p:nvPr>
            <p:ph type="body" idx="1"/>
          </p:nvPr>
        </p:nvSpPr>
        <p:spPr>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eaLnBrk="1" hangingPunct="1"/>
            <a:endParaRPr lang="en-US" dirty="0"/>
          </a:p>
        </p:txBody>
      </p:sp>
    </p:spTree>
  </p:cSld>
  <p:clrMapOvr>
    <a:masterClrMapping/>
  </p:clrMapOvr>
</p:notes>
</file>

<file path=ppt/notesSlides/notesSlide3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453</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dirty="0">
              <a:cs typeface="ＭＳ Ｐゴシック" charset="0"/>
            </a:endParaRPr>
          </a:p>
        </p:txBody>
      </p:sp>
    </p:spTree>
    <p:extLst>
      <p:ext uri="{BB962C8B-B14F-4D97-AF65-F5344CB8AC3E}">
        <p14:creationId xmlns:p14="http://schemas.microsoft.com/office/powerpoint/2010/main" val="473639011"/>
      </p:ext>
    </p:extLst>
  </p:cSld>
  <p:clrMapOvr>
    <a:masterClrMapping/>
  </p:clrMapOvr>
</p:notes>
</file>

<file path=ppt/notesSlides/notesSlide3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56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algn="r" rtl="1"/>
            <a:r>
              <a:rPr lang="ar-JO">
                <a:cs typeface="ＭＳ Ｐゴシック" charset="0"/>
              </a:rPr>
              <a:t>ما هي الطرق التي يمكننا التفكير بها لمساعدتنا على أن نكون واثقين مما تعلمناه؟</a:t>
            </a:r>
            <a:endParaRPr lang="en-US">
              <a:cs typeface="ＭＳ Ｐゴシック" charset="0"/>
            </a:endParaRPr>
          </a:p>
        </p:txBody>
      </p:sp>
    </p:spTree>
    <p:extLst>
      <p:ext uri="{BB962C8B-B14F-4D97-AF65-F5344CB8AC3E}">
        <p14:creationId xmlns:p14="http://schemas.microsoft.com/office/powerpoint/2010/main" val="227088217"/>
      </p:ext>
    </p:extLst>
  </p:cSld>
  <p:clrMapOvr>
    <a:masterClrMapping/>
  </p:clrMapOvr>
</p:notes>
</file>

<file path=ppt/notesSlides/notesSlide3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454</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b="1" dirty="0">
                <a:latin typeface="Arial" panose="020B0604020202020204" pitchFamily="34" charset="0"/>
                <a:cs typeface="Arial" panose="020B0604020202020204" pitchFamily="34" charset="0"/>
              </a:rPr>
              <a:t>ARIAL</a:t>
            </a:r>
          </a:p>
        </p:txBody>
      </p:sp>
    </p:spTree>
    <p:extLst>
      <p:ext uri="{BB962C8B-B14F-4D97-AF65-F5344CB8AC3E}">
        <p14:creationId xmlns:p14="http://schemas.microsoft.com/office/powerpoint/2010/main" val="3877278136"/>
      </p:ext>
    </p:extLst>
  </p:cSld>
  <p:clrMapOvr>
    <a:masterClrMapping/>
  </p:clrMapOvr>
</p:notes>
</file>

<file path=ppt/notesSlides/notesSlide3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455</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algn="r" rtl="1"/>
            <a:r>
              <a:rPr lang="ar-SA" b="1" dirty="0">
                <a:latin typeface="Arial" panose="020B0604020202020204" pitchFamily="34" charset="0"/>
                <a:cs typeface="Arial" panose="020B0604020202020204" pitchFamily="34" charset="0"/>
              </a:rPr>
              <a:t>تخبرنا الرسالة الأولى من الرسول يوحنا • ثلاث طرق رئيسية يمكننا من خلالها التوقف عن ضياع طريقنا - التجوّل ، والانجراف - مثل الخراف.</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064544359"/>
      </p:ext>
    </p:extLst>
  </p:cSld>
  <p:clrMapOvr>
    <a:masterClrMapping/>
  </p:clrMapOvr>
</p:notes>
</file>

<file path=ppt/notesSlides/notesSlide3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456</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algn="r" rtl="1"/>
            <a:r>
              <a:rPr lang="ar-SA" sz="1200" kern="1200" dirty="0">
                <a:solidFill>
                  <a:schemeClr val="tx1"/>
                </a:solidFill>
                <a:effectLst/>
                <a:latin typeface="Times New Roman" charset="0"/>
                <a:ea typeface="ＭＳ Ｐゴシック" charset="0"/>
                <a:cs typeface="Geneva" charset="0"/>
              </a:rPr>
              <a:t>اتبع ما يقوله الرب حتى لا تضل</a:t>
            </a:r>
            <a:r>
              <a:rPr lang="ar-SA" sz="1200" kern="1200" baseline="0" dirty="0">
                <a:solidFill>
                  <a:schemeClr val="tx1"/>
                </a:solidFill>
                <a:effectLst/>
                <a:latin typeface="Times New Roman" charset="0"/>
                <a:ea typeface="ＭＳ Ｐゴシック" charset="0"/>
                <a:cs typeface="Geneva" charset="0"/>
              </a:rPr>
              <a:t> </a:t>
            </a:r>
            <a:r>
              <a:rPr lang="ar-SA" sz="1200" kern="1200" dirty="0">
                <a:solidFill>
                  <a:schemeClr val="tx1"/>
                </a:solidFill>
                <a:effectLst/>
                <a:latin typeface="Times New Roman" charset="0"/>
                <a:ea typeface="ＭＳ Ｐゴシック" charset="0"/>
                <a:cs typeface="Geneva" charset="0"/>
              </a:rPr>
              <a:t>(١ يوحنا ١–٢)</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13209314"/>
      </p:ext>
    </p:extLst>
  </p:cSld>
  <p:clrMapOvr>
    <a:masterClrMapping/>
  </p:clrMapOvr>
</p:notes>
</file>

<file path=ppt/notesSlides/notesSlide3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457</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r" defTabSz="914400" rtl="1" eaLnBrk="0" fontAlgn="base" latinLnBrk="0" hangingPunct="0">
              <a:lnSpc>
                <a:spcPct val="100000"/>
              </a:lnSpc>
              <a:spcBef>
                <a:spcPct val="30000"/>
              </a:spcBef>
              <a:spcAft>
                <a:spcPct val="0"/>
              </a:spcAft>
              <a:buClrTx/>
              <a:buSzTx/>
              <a:buFontTx/>
              <a:buNone/>
              <a:tabLst/>
              <a:defRPr/>
            </a:pPr>
            <a:r>
              <a:rPr lang="ar-SA" b="1" dirty="0">
                <a:latin typeface="Arial" panose="020B0604020202020204" pitchFamily="34" charset="0"/>
                <a:cs typeface="Arial" panose="020B0604020202020204" pitchFamily="34" charset="0"/>
              </a:rPr>
              <a:t>عِش لأشخاص آخرين بدلًا من أن تحيا لنفسك ، وهي سمة أساسية من سمات التعليم الخاطئ (٣: ١-٥: ٣ معاد ذكرها).</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908956230"/>
      </p:ext>
    </p:extLst>
  </p:cSld>
  <p:clrMapOvr>
    <a:masterClrMapping/>
  </p:clrMapOvr>
</p:notes>
</file>

<file path=ppt/notesSlides/notesSlide3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458</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r" defTabSz="914400" rtl="1" eaLnBrk="0" fontAlgn="base" latinLnBrk="0" hangingPunct="0">
              <a:lnSpc>
                <a:spcPct val="100000"/>
              </a:lnSpc>
              <a:spcBef>
                <a:spcPct val="30000"/>
              </a:spcBef>
              <a:spcAft>
                <a:spcPct val="0"/>
              </a:spcAft>
              <a:buClrTx/>
              <a:buSzTx/>
              <a:buFontTx/>
              <a:buNone/>
              <a:tabLst/>
              <a:defRPr/>
            </a:pPr>
            <a:r>
              <a:rPr lang="ar-SA" b="1" dirty="0">
                <a:latin typeface="Arial" panose="020B0604020202020204" pitchFamily="34" charset="0"/>
                <a:cs typeface="Arial" panose="020B0604020202020204" pitchFamily="34" charset="0"/>
              </a:rPr>
              <a:t>عندما تفعل ما يقوله الله ، تحصل على احتياجاتك الحقيقية (٥: ٤-٢١ مرة أخرى).</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2865327295"/>
      </p:ext>
    </p:extLst>
  </p:cSld>
  <p:clrMapOvr>
    <a:masterClrMapping/>
  </p:clrMapOvr>
</p:notes>
</file>

<file path=ppt/notesSlides/notesSlide3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459</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indent="0" algn="r" defTabSz="914400" rtl="1" eaLnBrk="0" fontAlgn="base" latinLnBrk="0" hangingPunct="0">
              <a:lnSpc>
                <a:spcPct val="100000"/>
              </a:lnSpc>
              <a:spcBef>
                <a:spcPct val="30000"/>
              </a:spcBef>
              <a:spcAft>
                <a:spcPct val="0"/>
              </a:spcAft>
              <a:buClrTx/>
              <a:buSzTx/>
              <a:buFontTx/>
              <a:buNone/>
              <a:tabLst/>
              <a:defRPr/>
            </a:pPr>
            <a:r>
              <a:rPr lang="ar-SA" b="1" dirty="0">
                <a:latin typeface="Arial" panose="020B0604020202020204" pitchFamily="34" charset="0"/>
                <a:cs typeface="Arial" panose="020B0604020202020204" pitchFamily="34" charset="0"/>
              </a:rPr>
              <a:t>نحن نسير على المسار الصحيح روحياً ونستفيد بشكل كبير من خلال طاعة الله ومحبة بعضنا البعض (إعادة صياغة الأوامر).</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582243430"/>
      </p:ext>
    </p:extLst>
  </p:cSld>
  <p:clrMapOvr>
    <a:masterClrMapping/>
  </p:clrMapOvr>
</p:notes>
</file>

<file path=ppt/notesSlides/notesSlide3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700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4D3A5EF-978C-3641-8739-A6FDF2FF8892}"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460</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
        <p:nvSpPr>
          <p:cNvPr id="470018" name="Rectangle 2"/>
          <p:cNvSpPr>
            <a:spLocks noGrp="1" noRot="1" noChangeAspect="1" noChangeArrowheads="1" noTextEdit="1"/>
          </p:cNvSpPr>
          <p:nvPr>
            <p:ph type="sldImg"/>
          </p:nvPr>
        </p:nvSpPr>
        <p:spPr>
          <a:ln/>
        </p:spPr>
      </p:sp>
      <p:sp>
        <p:nvSpPr>
          <p:cNvPr id="470019" name="Rectangle 3"/>
          <p:cNvSpPr>
            <a:spLocks noGrp="1" noChangeArrowheads="1"/>
          </p:cNvSpPr>
          <p:nvPr>
            <p:ph type="body" idx="1"/>
          </p:nvPr>
        </p:nvSpPr>
        <p:spPr>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eaLnBrk="1" hangingPunct="1"/>
            <a:endParaRPr lang="en-US" dirty="0"/>
          </a:p>
        </p:txBody>
      </p:sp>
    </p:spTree>
    <p:extLst>
      <p:ext uri="{BB962C8B-B14F-4D97-AF65-F5344CB8AC3E}">
        <p14:creationId xmlns:p14="http://schemas.microsoft.com/office/powerpoint/2010/main" val="2615638461"/>
      </p:ext>
    </p:extLst>
  </p:cSld>
  <p:clrMapOvr>
    <a:masterClrMapping/>
  </p:clrMapOvr>
</p:notes>
</file>

<file path=ppt/notesSlides/notesSlide3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463</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dirty="0"/>
          </a:p>
        </p:txBody>
      </p:sp>
    </p:spTree>
    <p:extLst>
      <p:ext uri="{BB962C8B-B14F-4D97-AF65-F5344CB8AC3E}">
        <p14:creationId xmlns:p14="http://schemas.microsoft.com/office/powerpoint/2010/main" val="2528692907"/>
      </p:ext>
    </p:extLst>
  </p:cSld>
  <p:clrMapOvr>
    <a:masterClrMapping/>
  </p:clrMapOvr>
</p:notes>
</file>

<file path=ppt/notesSlides/notesSlide3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465</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dirty="0"/>
          </a:p>
        </p:txBody>
      </p:sp>
    </p:spTree>
    <p:extLst>
      <p:ext uri="{BB962C8B-B14F-4D97-AF65-F5344CB8AC3E}">
        <p14:creationId xmlns:p14="http://schemas.microsoft.com/office/powerpoint/2010/main" val="1150340896"/>
      </p:ext>
    </p:extLst>
  </p:cSld>
  <p:clrMapOvr>
    <a:masterClrMapping/>
  </p:clrMapOvr>
</p:notes>
</file>

<file path=ppt/notesSlides/notesSlide3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04801" name="Rectangle 7"/>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A4DC4CB1-56EB-4F44-B63E-5A149E646DA5}"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466</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
        <p:nvSpPr>
          <p:cNvPr id="204802" name="Rectangle 2"/>
          <p:cNvSpPr>
            <a:spLocks noGrp="1" noRot="1" noChangeAspect="1" noChangeArrowheads="1" noTextEdit="1"/>
          </p:cNvSpPr>
          <p:nvPr>
            <p:ph type="sldImg"/>
          </p:nvPr>
        </p:nvSpPr>
        <p:spPr>
          <a:ln/>
        </p:spPr>
      </p:sp>
      <p:sp>
        <p:nvSpPr>
          <p:cNvPr id="204803" name="Rectangle 3"/>
          <p:cNvSpPr>
            <a:spLocks noGrp="1" noChangeArrowheads="1"/>
          </p:cNvSpPr>
          <p:nvPr>
            <p:ph type="body" idx="1"/>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a:lstStyle/>
          <a:p>
            <a:pPr eaLnBrk="1" hangingPunct="1"/>
            <a:endParaRPr lang="en-US" dirty="0">
              <a:ea typeface="ＭＳ Ｐゴシック" charset="0"/>
              <a:cs typeface="ＭＳ Ｐゴシック" charset="0"/>
            </a:endParaRPr>
          </a:p>
        </p:txBody>
      </p:sp>
    </p:spTree>
    <p:extLst>
      <p:ext uri="{BB962C8B-B14F-4D97-AF65-F5344CB8AC3E}">
        <p14:creationId xmlns:p14="http://schemas.microsoft.com/office/powerpoint/2010/main" val="275947803"/>
      </p:ext>
    </p:extLst>
  </p:cSld>
  <p:clrMapOvr>
    <a:masterClrMapping/>
  </p:clrMapOvr>
</p:notes>
</file>

<file path=ppt/notesSlides/notesSlide3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r" rtl="1"/>
            <a:r>
              <a:rPr lang="ar-JO" b="1" dirty="0">
                <a:cs typeface="Arial" panose="020B0604020202020204" pitchFamily="34" charset="0"/>
              </a:rPr>
              <a:t>تمثّل اورشليم وليركية الجزء الشرقي من الإمبراطورية. لا عجب أن العديد من الأمميين اعتقدوا أن المسيحيين كانوا شرقيين يتبعون يسوع اليهودي الشرقي!</a:t>
            </a: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64817AE6-2AD1-6342-9A47-5FCA98C94FA0}"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cs typeface="+mn-cs"/>
              </a:rPr>
              <a:pPr marL="0" marR="0" lvl="0" indent="0" algn="r" defTabSz="914400" rtl="0" eaLnBrk="0" fontAlgn="base" latinLnBrk="0" hangingPunct="0">
                <a:lnSpc>
                  <a:spcPct val="100000"/>
                </a:lnSpc>
                <a:spcBef>
                  <a:spcPct val="0"/>
                </a:spcBef>
                <a:spcAft>
                  <a:spcPct val="0"/>
                </a:spcAft>
                <a:buClrTx/>
                <a:buSzTx/>
                <a:buFontTx/>
                <a:buNone/>
                <a:tabLst/>
                <a:defRPr/>
              </a:pPr>
              <a:t>57</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mn-cs"/>
            </a:endParaRPr>
          </a:p>
        </p:txBody>
      </p:sp>
    </p:spTree>
    <p:extLst>
      <p:ext uri="{BB962C8B-B14F-4D97-AF65-F5344CB8AC3E}">
        <p14:creationId xmlns:p14="http://schemas.microsoft.com/office/powerpoint/2010/main" val="1564119291"/>
      </p:ext>
    </p:extLst>
  </p:cSld>
  <p:clrMapOvr>
    <a:masterClrMapping/>
  </p:clrMapOvr>
</p:notes>
</file>

<file path=ppt/notesSlides/notesSlide3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57697" name="Rectangle 7"/>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880DB45-6D85-D24E-A556-E02A8430EB07}"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471</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
        <p:nvSpPr>
          <p:cNvPr id="157698" name="Rectangle 2"/>
          <p:cNvSpPr>
            <a:spLocks noGrp="1" noRot="1" noChangeAspect="1" noChangeArrowheads="1" noTextEdit="1"/>
          </p:cNvSpPr>
          <p:nvPr>
            <p:ph type="sldImg"/>
          </p:nvPr>
        </p:nvSpPr>
        <p:spPr>
          <a:ln/>
        </p:spPr>
      </p:sp>
      <p:sp>
        <p:nvSpPr>
          <p:cNvPr id="157699" name="Rectangle 3"/>
          <p:cNvSpPr>
            <a:spLocks noGrp="1" noChangeArrowheads="1"/>
          </p:cNvSpPr>
          <p:nvPr>
            <p:ph type="body" idx="1"/>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a:lstStyle/>
          <a:p>
            <a:pPr eaLnBrk="1" hangingPunct="1"/>
            <a:endParaRPr lang="en-US" dirty="0">
              <a:ea typeface="ＭＳ Ｐゴシック" charset="0"/>
              <a:cs typeface="ＭＳ Ｐゴシック" charset="0"/>
            </a:endParaRPr>
          </a:p>
        </p:txBody>
      </p:sp>
    </p:spTree>
    <p:extLst>
      <p:ext uri="{BB962C8B-B14F-4D97-AF65-F5344CB8AC3E}">
        <p14:creationId xmlns:p14="http://schemas.microsoft.com/office/powerpoint/2010/main" val="2673716263"/>
      </p:ext>
    </p:extLst>
  </p:cSld>
  <p:clrMapOvr>
    <a:masterClrMapping/>
  </p:clrMapOvr>
</p:notes>
</file>

<file path=ppt/notesSlides/notesSlide3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3905" name="Rectangle 7"/>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ABD6917-6746-8D4A-9A60-899111D0AFDC}"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472</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
        <p:nvSpPr>
          <p:cNvPr id="123906" name="Rectangle 2"/>
          <p:cNvSpPr>
            <a:spLocks noGrp="1" noRot="1" noChangeAspect="1" noChangeArrowheads="1" noTextEdit="1"/>
          </p:cNvSpPr>
          <p:nvPr>
            <p:ph type="sldImg"/>
          </p:nvPr>
        </p:nvSpPr>
        <p:spPr>
          <a:ln/>
        </p:spPr>
      </p:sp>
      <p:sp>
        <p:nvSpPr>
          <p:cNvPr id="123907" name="Rectangle 3"/>
          <p:cNvSpPr>
            <a:spLocks noGrp="1" noChangeArrowheads="1"/>
          </p:cNvSpPr>
          <p:nvPr>
            <p:ph type="body" idx="1"/>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a:lstStyle/>
          <a:p>
            <a:pPr eaLnBrk="1" hangingPunct="1"/>
            <a:endParaRPr lang="en-US" dirty="0">
              <a:ea typeface="ＭＳ Ｐゴシック" charset="0"/>
              <a:cs typeface="ＭＳ Ｐゴシック" charset="0"/>
            </a:endParaRPr>
          </a:p>
        </p:txBody>
      </p:sp>
    </p:spTree>
    <p:extLst>
      <p:ext uri="{BB962C8B-B14F-4D97-AF65-F5344CB8AC3E}">
        <p14:creationId xmlns:p14="http://schemas.microsoft.com/office/powerpoint/2010/main" val="1589463212"/>
      </p:ext>
    </p:extLst>
  </p:cSld>
  <p:clrMapOvr>
    <a:masterClrMapping/>
  </p:clrMapOvr>
</p:notes>
</file>

<file path=ppt/notesSlides/notesSlide3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473</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cs typeface="ＭＳ Ｐゴシック" charset="0"/>
            </a:endParaRPr>
          </a:p>
        </p:txBody>
      </p:sp>
    </p:spTree>
    <p:extLst>
      <p:ext uri="{BB962C8B-B14F-4D97-AF65-F5344CB8AC3E}">
        <p14:creationId xmlns:p14="http://schemas.microsoft.com/office/powerpoint/2010/main" val="245070434"/>
      </p:ext>
    </p:extLst>
  </p:cSld>
  <p:clrMapOvr>
    <a:masterClrMapping/>
  </p:clrMapOvr>
</p:notes>
</file>

<file path=ppt/notesSlides/notesSlide3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9025" name="Rectangle 7"/>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051DE5C-D967-734E-8531-FF9C41B570D8}"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474</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
        <p:nvSpPr>
          <p:cNvPr id="129026" name="Rectangle 2"/>
          <p:cNvSpPr>
            <a:spLocks noGrp="1" noRot="1" noChangeAspect="1" noChangeArrowheads="1" noTextEdit="1"/>
          </p:cNvSpPr>
          <p:nvPr>
            <p:ph type="sldImg"/>
          </p:nvPr>
        </p:nvSpPr>
        <p:spPr>
          <a:ln/>
        </p:spPr>
      </p:sp>
      <p:sp>
        <p:nvSpPr>
          <p:cNvPr id="129027" name="Rectangle 3"/>
          <p:cNvSpPr>
            <a:spLocks noGrp="1" noChangeArrowheads="1"/>
          </p:cNvSpPr>
          <p:nvPr>
            <p:ph type="body" idx="1"/>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a:lstStyle/>
          <a:p>
            <a:pPr eaLnBrk="1" hangingPunct="1"/>
            <a:r>
              <a:rPr lang="en-US" sz="1200" b="1" kern="1200" dirty="0">
                <a:solidFill>
                  <a:schemeClr val="tx1"/>
                </a:solidFill>
                <a:effectLst/>
                <a:latin typeface="Arial" panose="020B0604020202020204" pitchFamily="34" charset="0"/>
                <a:ea typeface="ＭＳ Ｐゴシック" charset="-128"/>
                <a:cs typeface="Arial" panose="020B0604020202020204" pitchFamily="34" charset="0"/>
              </a:rPr>
              <a:t>It’s a lazy Saturday afternoon and you’re catching up on a few projects around the house. Then a knock comes at the door. You open it to discover two Jehovah's Witnesses. After talking a few minutes, they say to you, “It sounds like you have a keen interest in spiritual things. Can we hear more from you and tell us our understanding?” </a:t>
            </a:r>
          </a:p>
          <a:p>
            <a:pPr eaLnBrk="1" hangingPunct="1"/>
            <a:r>
              <a:rPr lang="en-US" sz="1200" b="1" kern="1200" dirty="0">
                <a:solidFill>
                  <a:schemeClr val="tx1"/>
                </a:solidFill>
                <a:effectLst/>
                <a:latin typeface="Arial" panose="020B0604020202020204" pitchFamily="34" charset="0"/>
                <a:ea typeface="ＭＳ Ｐゴシック" charset="-128"/>
                <a:cs typeface="Arial" panose="020B0604020202020204" pitchFamily="34" charset="0"/>
              </a:rPr>
              <a:t>• In such a situation, would you invite them inside your home?  Why or why not?</a:t>
            </a:r>
            <a:r>
              <a:rPr lang="en-SG" b="1" dirty="0">
                <a:effectLst/>
                <a:latin typeface="Arial" panose="020B0604020202020204" pitchFamily="34" charset="0"/>
                <a:cs typeface="Arial" panose="020B0604020202020204" pitchFamily="34" charset="0"/>
              </a:rPr>
              <a:t> </a:t>
            </a:r>
          </a:p>
          <a:p>
            <a:pPr eaLnBrk="1" hangingPunct="1"/>
            <a:r>
              <a:rPr lang="en-US" b="1" dirty="0">
                <a:latin typeface="Arial" panose="020B0604020202020204" pitchFamily="34" charset="0"/>
                <a:ea typeface="ＭＳ Ｐゴシック" charset="0"/>
                <a:cs typeface="Arial" panose="020B0604020202020204" pitchFamily="34" charset="0"/>
              </a:rPr>
              <a:t>• </a:t>
            </a:r>
            <a:r>
              <a:rPr lang="en-US" sz="1200" b="1" kern="1200" dirty="0">
                <a:solidFill>
                  <a:schemeClr val="tx1"/>
                </a:solidFill>
                <a:effectLst/>
                <a:latin typeface="Arial" panose="020B0604020202020204" pitchFamily="34" charset="0"/>
                <a:ea typeface="ＭＳ Ｐゴシック" charset="-128"/>
                <a:cs typeface="Arial" panose="020B0604020202020204" pitchFamily="34" charset="0"/>
              </a:rPr>
              <a:t>We often vote with our hands, but today I want you to vote with your feet, walking to a certain part of the room</a:t>
            </a:r>
            <a:r>
              <a:rPr lang="en-SG" sz="1200" b="1" kern="1200" dirty="0">
                <a:solidFill>
                  <a:schemeClr val="tx1"/>
                </a:solidFill>
                <a:effectLst/>
                <a:latin typeface="Arial" panose="020B0604020202020204" pitchFamily="34" charset="0"/>
                <a:ea typeface="ＭＳ Ｐゴシック" charset="-128"/>
                <a:cs typeface="Arial" panose="020B0604020202020204" pitchFamily="34" charset="0"/>
              </a:rPr>
              <a:t>.</a:t>
            </a:r>
          </a:p>
          <a:p>
            <a:pPr eaLnBrk="1" hangingPunct="1"/>
            <a:r>
              <a:rPr lang="en-US" b="1" dirty="0">
                <a:latin typeface="Arial" panose="020B0604020202020204" pitchFamily="34" charset="0"/>
                <a:ea typeface="ＭＳ Ｐゴシック" charset="0"/>
                <a:cs typeface="Arial" panose="020B0604020202020204" pitchFamily="34" charset="0"/>
              </a:rPr>
              <a:t>• </a:t>
            </a:r>
            <a:r>
              <a:rPr lang="en-US" sz="1200" b="1" kern="1200" dirty="0">
                <a:solidFill>
                  <a:schemeClr val="tx1"/>
                </a:solidFill>
                <a:effectLst/>
                <a:latin typeface="Arial" panose="020B0604020202020204" pitchFamily="34" charset="0"/>
                <a:ea typeface="ＭＳ Ｐゴシック" charset="-128"/>
                <a:cs typeface="Arial" panose="020B0604020202020204" pitchFamily="34" charset="0"/>
              </a:rPr>
              <a:t>Please get into the right group.</a:t>
            </a:r>
            <a:r>
              <a:rPr lang="en-US" sz="1200" b="1" kern="1200" baseline="0" dirty="0">
                <a:solidFill>
                  <a:schemeClr val="tx1"/>
                </a:solidFill>
                <a:effectLst/>
                <a:latin typeface="Arial" panose="020B0604020202020204" pitchFamily="34" charset="0"/>
                <a:ea typeface="ＭＳ Ｐゴシック" charset="-128"/>
                <a:cs typeface="Arial" panose="020B0604020202020204" pitchFamily="34" charset="0"/>
              </a:rPr>
              <a:t> • T</a:t>
            </a:r>
            <a:r>
              <a:rPr lang="en-US" sz="1200" b="1" kern="1200" dirty="0">
                <a:solidFill>
                  <a:schemeClr val="tx1"/>
                </a:solidFill>
                <a:effectLst/>
                <a:latin typeface="Arial" panose="020B0604020202020204" pitchFamily="34" charset="0"/>
                <a:ea typeface="ＭＳ Ｐゴシック" charset="-128"/>
                <a:cs typeface="Arial" panose="020B0604020202020204" pitchFamily="34" charset="0"/>
              </a:rPr>
              <a:t>hose who would keep them out move left</a:t>
            </a:r>
            <a:r>
              <a:rPr lang="en-US" sz="1200" b="1" kern="1200" baseline="0" dirty="0">
                <a:solidFill>
                  <a:schemeClr val="tx1"/>
                </a:solidFill>
                <a:effectLst/>
                <a:latin typeface="Arial" panose="020B0604020202020204" pitchFamily="34" charset="0"/>
                <a:ea typeface="ＭＳ Ｐゴシック" charset="-128"/>
                <a:cs typeface="Arial" panose="020B0604020202020204" pitchFamily="34" charset="0"/>
              </a:rPr>
              <a:t> • </a:t>
            </a:r>
            <a:r>
              <a:rPr lang="en-US" sz="1200" b="1" kern="1200" dirty="0">
                <a:solidFill>
                  <a:schemeClr val="tx1"/>
                </a:solidFill>
                <a:effectLst/>
                <a:latin typeface="Arial" panose="020B0604020202020204" pitchFamily="34" charset="0"/>
                <a:ea typeface="ＭＳ Ｐゴシック" charset="-128"/>
                <a:cs typeface="Arial" panose="020B0604020202020204" pitchFamily="34" charset="0"/>
              </a:rPr>
              <a:t>those who would let them in move to the right side of the room</a:t>
            </a:r>
            <a:r>
              <a:rPr lang="en-US" sz="1200" b="1" kern="1200" baseline="0" dirty="0">
                <a:solidFill>
                  <a:schemeClr val="tx1"/>
                </a:solidFill>
                <a:effectLst/>
                <a:latin typeface="Arial" panose="020B0604020202020204" pitchFamily="34" charset="0"/>
                <a:ea typeface="ＭＳ Ｐゴシック" charset="-128"/>
                <a:cs typeface="Arial" panose="020B0604020202020204" pitchFamily="34" charset="0"/>
              </a:rPr>
              <a:t> •</a:t>
            </a:r>
            <a:r>
              <a:rPr lang="en-US" sz="1200" b="1" kern="1200" dirty="0">
                <a:solidFill>
                  <a:schemeClr val="tx1"/>
                </a:solidFill>
                <a:effectLst/>
                <a:latin typeface="Arial" panose="020B0604020202020204" pitchFamily="34" charset="0"/>
                <a:ea typeface="ＭＳ Ｐゴシック" charset="-128"/>
                <a:cs typeface="Arial" panose="020B0604020202020204" pitchFamily="34" charset="0"/>
              </a:rPr>
              <a:t> and those who need more information or feel it depends on certain factors move to the back. Ready, vote!</a:t>
            </a:r>
            <a:r>
              <a:rPr lang="en-SG" b="1" dirty="0">
                <a:effectLst/>
                <a:latin typeface="Arial" panose="020B0604020202020204" pitchFamily="34" charset="0"/>
                <a:cs typeface="Arial" panose="020B0604020202020204" pitchFamily="34" charset="0"/>
              </a:rPr>
              <a:t> </a:t>
            </a:r>
          </a:p>
          <a:p>
            <a:pPr eaLnBrk="1" hangingPunct="1"/>
            <a:r>
              <a:rPr lang="en-US" sz="1200" b="1" kern="1200" dirty="0">
                <a:solidFill>
                  <a:schemeClr val="tx1"/>
                </a:solidFill>
                <a:effectLst/>
                <a:latin typeface="Arial" panose="020B0604020202020204" pitchFamily="34" charset="0"/>
                <a:ea typeface="ＭＳ Ｐゴシック" charset="-128"/>
                <a:cs typeface="Arial" panose="020B0604020202020204" pitchFamily="34" charset="0"/>
              </a:rPr>
              <a:t>Why are you in that group? Tell those around you for the next minute</a:t>
            </a:r>
            <a:r>
              <a:rPr lang="en-SG" sz="1200" b="1" kern="1200" dirty="0">
                <a:solidFill>
                  <a:schemeClr val="tx1"/>
                </a:solidFill>
                <a:effectLst/>
                <a:latin typeface="Arial" panose="020B0604020202020204" pitchFamily="34" charset="0"/>
                <a:ea typeface="ＭＳ Ｐゴシック" charset="-128"/>
                <a:cs typeface="Arial" panose="020B0604020202020204" pitchFamily="34" charset="0"/>
              </a:rPr>
              <a:t>.</a:t>
            </a:r>
          </a:p>
          <a:p>
            <a:pPr eaLnBrk="1" hangingPunct="1"/>
            <a:r>
              <a:rPr lang="en-SG" sz="1200" b="1" kern="1200" dirty="0">
                <a:solidFill>
                  <a:schemeClr val="tx1"/>
                </a:solidFill>
                <a:effectLst/>
                <a:latin typeface="Arial" panose="020B0604020202020204" pitchFamily="34" charset="0"/>
                <a:ea typeface="ＭＳ Ｐゴシック" charset="-128"/>
                <a:cs typeface="Arial" panose="020B0604020202020204" pitchFamily="34" charset="0"/>
              </a:rPr>
              <a:t>Each group will now have 1-2 people tell the rest why they came to that group: first letting them in, second keeping them out</a:t>
            </a:r>
            <a:r>
              <a:rPr lang="en-SG" sz="1200" b="1" kern="1200" baseline="0" dirty="0">
                <a:solidFill>
                  <a:schemeClr val="tx1"/>
                </a:solidFill>
                <a:effectLst/>
                <a:latin typeface="Arial" panose="020B0604020202020204" pitchFamily="34" charset="0"/>
                <a:ea typeface="ＭＳ Ｐゴシック" charset="-128"/>
                <a:cs typeface="Arial" panose="020B0604020202020204" pitchFamily="34" charset="0"/>
              </a:rPr>
              <a:t> and then the "it depends" group.</a:t>
            </a:r>
            <a:endParaRPr lang="en-SG" sz="1200" b="1" kern="1200" dirty="0">
              <a:solidFill>
                <a:schemeClr val="tx1"/>
              </a:solidFill>
              <a:effectLst/>
              <a:latin typeface="Arial" panose="020B0604020202020204" pitchFamily="34" charset="0"/>
              <a:ea typeface="ＭＳ Ｐゴシック" charset="-128"/>
              <a:cs typeface="Arial" panose="020B0604020202020204" pitchFamily="34" charset="0"/>
            </a:endParaRPr>
          </a:p>
          <a:p>
            <a:pPr eaLnBrk="1" hangingPunct="1"/>
            <a:r>
              <a:rPr lang="en-US" sz="1200" b="1" kern="1200" dirty="0">
                <a:solidFill>
                  <a:schemeClr val="tx1"/>
                </a:solidFill>
                <a:effectLst/>
                <a:latin typeface="Arial" panose="020B0604020202020204" pitchFamily="34" charset="0"/>
                <a:ea typeface="ＭＳ Ｐゴシック" charset="-128"/>
                <a:cs typeface="Arial" panose="020B0604020202020204" pitchFamily="34" charset="0"/>
              </a:rPr>
              <a:t>Please take your seats now.</a:t>
            </a:r>
            <a:r>
              <a:rPr lang="en-SG" b="1" dirty="0">
                <a:effectLst/>
                <a:latin typeface="Arial" panose="020B0604020202020204" pitchFamily="34" charset="0"/>
                <a:cs typeface="Arial" panose="020B0604020202020204" pitchFamily="34" charset="0"/>
              </a:rPr>
              <a:t> </a:t>
            </a:r>
            <a:endParaRPr lang="en-US" b="1" dirty="0">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586079268"/>
      </p:ext>
    </p:extLst>
  </p:cSld>
  <p:clrMapOvr>
    <a:masterClrMapping/>
  </p:clrMapOvr>
</p:notes>
</file>

<file path=ppt/notesSlides/notesSlide3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475</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sz="1200" b="1" kern="1200" dirty="0">
                <a:solidFill>
                  <a:schemeClr val="tx1"/>
                </a:solidFill>
                <a:effectLst/>
                <a:latin typeface="Arial" panose="020B0604020202020204" pitchFamily="34" charset="0"/>
                <a:ea typeface="ＭＳ Ｐゴシック" charset="-128"/>
                <a:cs typeface="Arial" panose="020B0604020202020204" pitchFamily="34" charset="0"/>
              </a:rPr>
              <a:t>The gospel is supposed to change lives</a:t>
            </a:r>
            <a:r>
              <a:rPr lang="en-SG" sz="1200" b="1" kern="1200" dirty="0">
                <a:solidFill>
                  <a:schemeClr val="tx1"/>
                </a:solidFill>
                <a:effectLst/>
                <a:latin typeface="Arial" panose="020B0604020202020204" pitchFamily="34" charset="0"/>
                <a:ea typeface="ＭＳ Ｐゴシック" charset="-128"/>
                <a:cs typeface="Arial" panose="020B0604020202020204" pitchFamily="34" charset="0"/>
              </a:rPr>
              <a:t>,</a:t>
            </a:r>
            <a:r>
              <a:rPr lang="en-SG" sz="1200" b="1" kern="1200" baseline="0" dirty="0">
                <a:solidFill>
                  <a:schemeClr val="tx1"/>
                </a:solidFill>
                <a:effectLst/>
                <a:latin typeface="Arial" panose="020B0604020202020204" pitchFamily="34" charset="0"/>
                <a:ea typeface="ＭＳ Ｐゴシック" charset="-128"/>
                <a:cs typeface="Arial" panose="020B0604020202020204" pitchFamily="34" charset="0"/>
              </a:rPr>
              <a:t> showing us how to respond in a difficult situation such as dealing with false teaching.</a:t>
            </a:r>
            <a:endParaRPr lang="en-SG" sz="1200" b="1" kern="1200" dirty="0">
              <a:solidFill>
                <a:schemeClr val="tx1"/>
              </a:solidFill>
              <a:effectLst/>
              <a:latin typeface="Arial" panose="020B0604020202020204" pitchFamily="34" charset="0"/>
              <a:ea typeface="ＭＳ Ｐゴシック" charset="-128"/>
              <a:cs typeface="Arial" panose="020B0604020202020204" pitchFamily="34" charset="0"/>
            </a:endParaRPr>
          </a:p>
          <a:p>
            <a:r>
              <a:rPr lang="en-US" b="1" dirty="0">
                <a:latin typeface="Arial" panose="020B0604020202020204" pitchFamily="34" charset="0"/>
                <a:cs typeface="Arial" panose="020B0604020202020204" pitchFamily="34" charset="0"/>
              </a:rPr>
              <a:t>In such a</a:t>
            </a:r>
            <a:r>
              <a:rPr lang="en-US" b="1" baseline="0" dirty="0">
                <a:latin typeface="Arial" panose="020B0604020202020204" pitchFamily="34" charset="0"/>
                <a:cs typeface="Arial" panose="020B0604020202020204" pitchFamily="34" charset="0"/>
              </a:rPr>
              <a:t> situation, how does the gospel tell us to respond?</a:t>
            </a:r>
            <a:endParaRPr lang="en-SG" b="1" dirty="0">
              <a:latin typeface="Arial" panose="020B0604020202020204" pitchFamily="34" charset="0"/>
              <a:cs typeface="Arial" panose="020B0604020202020204" pitchFamily="34" charset="0"/>
            </a:endParaRPr>
          </a:p>
          <a:p>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907515384"/>
      </p:ext>
    </p:extLst>
  </p:cSld>
  <p:clrMapOvr>
    <a:masterClrMapping/>
  </p:clrMapOvr>
</p:notes>
</file>

<file path=ppt/notesSlides/notesSlide3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latin typeface="Arial" panose="020B0604020202020204" pitchFamily="34" charset="0"/>
                <a:cs typeface="Arial" panose="020B0604020202020204" pitchFamily="34" charset="0"/>
              </a:rPr>
              <a:t>What ways can you apply the Good News of Jesus?</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BA794F3F-C40D-154F-97F3-148C120A0BC7}"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476</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923615093"/>
      </p:ext>
    </p:extLst>
  </p:cSld>
  <p:clrMapOvr>
    <a:masterClrMapping/>
  </p:clrMapOvr>
</p:notes>
</file>

<file path=ppt/notesSlides/notesSlide3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477</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b="1" dirty="0">
                <a:latin typeface="Arial" panose="020B0604020202020204" pitchFamily="34" charset="0"/>
                <a:cs typeface="Arial" panose="020B0604020202020204" pitchFamily="34" charset="0"/>
              </a:rPr>
              <a:t>Support those preaching the right message about Christ (1-6).</a:t>
            </a:r>
          </a:p>
        </p:txBody>
      </p:sp>
    </p:spTree>
    <p:extLst>
      <p:ext uri="{BB962C8B-B14F-4D97-AF65-F5344CB8AC3E}">
        <p14:creationId xmlns:p14="http://schemas.microsoft.com/office/powerpoint/2010/main" val="432806225"/>
      </p:ext>
    </p:extLst>
  </p:cSld>
  <p:clrMapOvr>
    <a:masterClrMapping/>
  </p:clrMapOvr>
</p:notes>
</file>

<file path=ppt/notesSlides/notesSlide3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478</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b="1" dirty="0">
                <a:latin typeface="Arial" panose="020B0604020202020204" pitchFamily="34" charset="0"/>
                <a:cs typeface="Arial" panose="020B0604020202020204" pitchFamily="34" charset="0"/>
              </a:rPr>
              <a:t>Do not support preachers of heresy (7-13).</a:t>
            </a:r>
          </a:p>
        </p:txBody>
      </p:sp>
    </p:spTree>
    <p:extLst>
      <p:ext uri="{BB962C8B-B14F-4D97-AF65-F5344CB8AC3E}">
        <p14:creationId xmlns:p14="http://schemas.microsoft.com/office/powerpoint/2010/main" val="664318727"/>
      </p:ext>
    </p:extLst>
  </p:cSld>
  <p:clrMapOvr>
    <a:masterClrMapping/>
  </p:clrMapOvr>
</p:notes>
</file>

<file path=ppt/notesSlides/notesSlide3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479</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b="1" dirty="0">
                <a:latin typeface="Arial" panose="020B0604020202020204" pitchFamily="34" charset="0"/>
                <a:cs typeface="Arial" panose="020B0604020202020204" pitchFamily="34" charset="0"/>
              </a:rPr>
              <a:t>In </a:t>
            </a:r>
            <a:r>
              <a:rPr lang="ar-SA" b="1" dirty="0">
                <a:latin typeface="Arial" panose="020B0604020202020204" pitchFamily="34" charset="0"/>
                <a:cs typeface="Arial" panose="020B0604020202020204" pitchFamily="34" charset="0"/>
              </a:rPr>
              <a:t>2 يوحنا</a:t>
            </a:r>
            <a:r>
              <a:rPr lang="en-US" b="1" dirty="0">
                <a:latin typeface="Arial" panose="020B0604020202020204" pitchFamily="34" charset="0"/>
                <a:cs typeface="Arial" panose="020B0604020202020204" pitchFamily="34" charset="0"/>
              </a:rPr>
              <a:t> 10 we see the teaching in a nutshell: Do not encourage false teaching in any way so you can live out the Good News!</a:t>
            </a:r>
          </a:p>
        </p:txBody>
      </p:sp>
    </p:spTree>
    <p:extLst>
      <p:ext uri="{BB962C8B-B14F-4D97-AF65-F5344CB8AC3E}">
        <p14:creationId xmlns:p14="http://schemas.microsoft.com/office/powerpoint/2010/main" val="3611937377"/>
      </p:ext>
    </p:extLst>
  </p:cSld>
  <p:clrMapOvr>
    <a:masterClrMapping/>
  </p:clrMapOvr>
</p:notes>
</file>

<file path=ppt/notesSlides/notesSlide3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3233" name="Rectangle 7"/>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85DFDE6-9078-F149-AEBB-CB534CD3150E}"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480</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
        <p:nvSpPr>
          <p:cNvPr id="223234" name="Rectangle 2"/>
          <p:cNvSpPr>
            <a:spLocks noGrp="1" noRot="1" noChangeAspect="1" noChangeArrowheads="1" noTextEdit="1"/>
          </p:cNvSpPr>
          <p:nvPr>
            <p:ph type="sldImg"/>
          </p:nvPr>
        </p:nvSpPr>
        <p:spPr>
          <a:ln/>
        </p:spPr>
      </p:sp>
      <p:sp>
        <p:nvSpPr>
          <p:cNvPr id="223235" name="Rectangle 3"/>
          <p:cNvSpPr>
            <a:spLocks noGrp="1" noChangeArrowheads="1"/>
          </p:cNvSpPr>
          <p:nvPr>
            <p:ph type="body" idx="1"/>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a:lstStyle/>
          <a:p>
            <a:pPr eaLnBrk="1" hangingPunct="1"/>
            <a:r>
              <a:rPr lang="en-US" sz="1800" b="1" dirty="0">
                <a:effectLst/>
                <a:latin typeface="Arial" panose="020B0604020202020204" pitchFamily="34" charset="0"/>
                <a:ea typeface="Times New Roman" panose="02020603050405020304" pitchFamily="18" charset="0"/>
                <a:cs typeface="Arial" panose="020B0604020202020204" pitchFamily="34" charset="0"/>
              </a:rPr>
              <a:t>Don’t contribute to or encourage in any way Buddhism, Islam, Hinduism, Mormonism, Jehovah’s Witnesses, or any other false religion.</a:t>
            </a:r>
            <a:r>
              <a:rPr lang="en-US" b="1" dirty="0">
                <a:effectLst/>
                <a:latin typeface="Arial" panose="020B0604020202020204" pitchFamily="34" charset="0"/>
                <a:cs typeface="Arial" panose="020B0604020202020204" pitchFamily="34" charset="0"/>
              </a:rPr>
              <a:t> </a:t>
            </a:r>
            <a:endParaRPr lang="en-US" b="1" dirty="0">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866055481"/>
      </p:ext>
    </p:extLst>
  </p:cSld>
  <p:clrMapOvr>
    <a:masterClrMapping/>
  </p:clrMapOvr>
</p:notes>
</file>

<file path=ppt/notesSlides/notesSlide3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8225"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9BFF132-6C85-FB44-845C-71C568F81835}"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59</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308226" name="Rectangle 2"/>
          <p:cNvSpPr>
            <a:spLocks noGrp="1" noRot="1" noChangeAspect="1" noChangeArrowheads="1" noTextEdit="1"/>
          </p:cNvSpPr>
          <p:nvPr>
            <p:ph type="sldImg"/>
          </p:nvPr>
        </p:nvSpPr>
        <p:spPr>
          <a:ln/>
        </p:spPr>
      </p:sp>
      <p:sp>
        <p:nvSpPr>
          <p:cNvPr id="308227" name="Rectangle 3"/>
          <p:cNvSpPr>
            <a:spLocks noGrp="1" noChangeArrowheads="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a:lstStyle/>
          <a:p>
            <a:pPr algn="r" rtl="1" eaLnBrk="1" hangingPunct="1"/>
            <a:r>
              <a:rPr lang="ar-SA" b="1" dirty="0">
                <a:effectLst/>
                <a:cs typeface="Arial" panose="020B0604020202020204" pitchFamily="34" charset="0"/>
              </a:rPr>
              <a:t>قيامة المسيح؛ وإرساليته؛ وصعوده؛ تثبت خدمته، وموته </a:t>
            </a:r>
            <a:r>
              <a:rPr lang="ar-SA" b="1" dirty="0" err="1">
                <a:effectLst/>
                <a:cs typeface="Arial" panose="020B0604020202020204" pitchFamily="34" charset="0"/>
              </a:rPr>
              <a:t>الكفّاري</a:t>
            </a:r>
            <a:r>
              <a:rPr lang="ar-SA" b="1" dirty="0">
                <a:effectLst/>
                <a:cs typeface="Arial" panose="020B0604020202020204" pitchFamily="34" charset="0"/>
              </a:rPr>
              <a:t> يستحق أن يأتي به إلى الأمم.</a:t>
            </a:r>
          </a:p>
        </p:txBody>
      </p:sp>
    </p:spTree>
    <p:extLst>
      <p:ext uri="{BB962C8B-B14F-4D97-AF65-F5344CB8AC3E}">
        <p14:creationId xmlns:p14="http://schemas.microsoft.com/office/powerpoint/2010/main" val="1020211658"/>
      </p:ext>
    </p:extLst>
  </p:cSld>
  <p:clrMapOvr>
    <a:masterClrMapping/>
  </p:clrMapOvr>
</p:notes>
</file>

<file path=ppt/notesSlides/notesSlide3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20000"/>
              </a:spcBef>
              <a:spcAft>
                <a:spcPct val="0"/>
              </a:spcAft>
              <a:buClrTx/>
              <a:buSzTx/>
              <a:buFontTx/>
              <a:buNone/>
              <a:tabLst/>
              <a:defRPr/>
            </a:pPr>
            <a:fld id="{463C382D-8A41-B944-8328-6C0B9D337535}" type="slidenum">
              <a:rPr kumimoji="0" lang="en-US" sz="1200" b="0" i="0" u="none" strike="noStrike" kern="1200" cap="none" spc="0" normalizeH="0" baseline="0" noProof="0" smtClean="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20000"/>
                </a:spcBef>
                <a:spcAft>
                  <a:spcPct val="0"/>
                </a:spcAft>
                <a:buClrTx/>
                <a:buSzTx/>
                <a:buFontTx/>
                <a:buNone/>
                <a:tabLst/>
                <a:defRPr/>
              </a:pPr>
              <a:t>482</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1558343323"/>
      </p:ext>
    </p:extLst>
  </p:cSld>
  <p:clrMapOvr>
    <a:masterClrMapping/>
  </p:clrMapOvr>
</p:notes>
</file>

<file path=ppt/notesSlides/notesSlide3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2000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20000"/>
                </a:spcBef>
                <a:spcAft>
                  <a:spcPct val="0"/>
                </a:spcAft>
                <a:buClrTx/>
                <a:buSzTx/>
                <a:buFontTx/>
                <a:buNone/>
                <a:tabLst/>
                <a:defRPr/>
              </a:pPr>
              <a:t>483</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p>
        </p:txBody>
      </p:sp>
    </p:spTree>
  </p:cSld>
  <p:clrMapOvr>
    <a:masterClrMapping/>
  </p:clrMapOvr>
</p:notes>
</file>

<file path=ppt/notesSlides/notesSlide3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2000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20000"/>
                </a:spcBef>
                <a:spcAft>
                  <a:spcPct val="0"/>
                </a:spcAft>
                <a:buClrTx/>
                <a:buSzTx/>
                <a:buFontTx/>
                <a:buNone/>
                <a:tabLst/>
                <a:defRPr/>
              </a:pPr>
              <a:t>485</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dirty="0"/>
          </a:p>
        </p:txBody>
      </p:sp>
    </p:spTree>
  </p:cSld>
  <p:clrMapOvr>
    <a:masterClrMapping/>
  </p:clrMapOvr>
</p:notes>
</file>

<file path=ppt/notesSlides/notesSlide3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20000"/>
              </a:spcBef>
              <a:spcAft>
                <a:spcPct val="0"/>
              </a:spcAft>
              <a:buClrTx/>
              <a:buSzTx/>
              <a:buFontTx/>
              <a:buNone/>
              <a:tabLst/>
              <a:defRPr/>
            </a:pPr>
            <a:fld id="{463C382D-8A41-B944-8328-6C0B9D337535}" type="slidenum">
              <a:rPr kumimoji="0" lang="en-US" sz="1200" b="0" i="0" u="none" strike="noStrike" kern="1200" cap="none" spc="0" normalizeH="0" baseline="0" noProof="0" smtClean="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20000"/>
                </a:spcBef>
                <a:spcAft>
                  <a:spcPct val="0"/>
                </a:spcAft>
                <a:buClrTx/>
                <a:buSzTx/>
                <a:buFontTx/>
                <a:buNone/>
                <a:tabLst/>
                <a:defRPr/>
              </a:pPr>
              <a:t>486</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3080927322"/>
      </p:ext>
    </p:extLst>
  </p:cSld>
  <p:clrMapOvr>
    <a:masterClrMapping/>
  </p:clrMapOvr>
</p:notes>
</file>

<file path=ppt/notesSlides/notesSlide3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20000"/>
              </a:spcBef>
              <a:spcAft>
                <a:spcPct val="0"/>
              </a:spcAft>
              <a:buClrTx/>
              <a:buSzTx/>
              <a:buFontTx/>
              <a:buNone/>
              <a:tabLst/>
              <a:defRPr/>
            </a:pPr>
            <a:fld id="{463C382D-8A41-B944-8328-6C0B9D337535}" type="slidenum">
              <a:rPr kumimoji="0" lang="en-US" sz="1200" b="0" i="0" u="none" strike="noStrike" kern="1200" cap="none" spc="0" normalizeH="0" baseline="0" noProof="0" smtClean="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20000"/>
                </a:spcBef>
                <a:spcAft>
                  <a:spcPct val="0"/>
                </a:spcAft>
                <a:buClrTx/>
                <a:buSzTx/>
                <a:buFontTx/>
                <a:buNone/>
                <a:tabLst/>
                <a:defRPr/>
              </a:pPr>
              <a:t>491</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4035362476"/>
      </p:ext>
    </p:extLst>
  </p:cSld>
  <p:clrMapOvr>
    <a:masterClrMapping/>
  </p:clrMapOvr>
</p:notes>
</file>

<file path=ppt/notesSlides/notesSlide3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solidFill>
                <a:srgbClr val="FF0000"/>
              </a:solidFill>
              <a:highlight>
                <a:srgbClr val="000000"/>
              </a:highlight>
            </a:endParaRP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20000"/>
              </a:spcBef>
              <a:spcAft>
                <a:spcPct val="0"/>
              </a:spcAft>
              <a:buClrTx/>
              <a:buSzTx/>
              <a:buFontTx/>
              <a:buNone/>
              <a:tabLst/>
              <a:defRPr/>
            </a:pPr>
            <a:fld id="{463C382D-8A41-B944-8328-6C0B9D337535}" type="slidenum">
              <a:rPr kumimoji="0" lang="en-US" sz="1200" b="0" i="0" u="none" strike="noStrike" kern="1200" cap="none" spc="0" normalizeH="0" baseline="0" noProof="0" smtClean="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20000"/>
                </a:spcBef>
                <a:spcAft>
                  <a:spcPct val="0"/>
                </a:spcAft>
                <a:buClrTx/>
                <a:buSzTx/>
                <a:buFontTx/>
                <a:buNone/>
                <a:tabLst/>
                <a:defRPr/>
              </a:pPr>
              <a:t>492</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2775820518"/>
      </p:ext>
    </p:extLst>
  </p:cSld>
  <p:clrMapOvr>
    <a:masterClrMapping/>
  </p:clrMapOvr>
</p:notes>
</file>

<file path=ppt/notesSlides/notesSlide3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493</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dirty="0">
              <a:cs typeface="ＭＳ Ｐゴシック" charset="0"/>
            </a:endParaRPr>
          </a:p>
        </p:txBody>
      </p:sp>
    </p:spTree>
    <p:extLst>
      <p:ext uri="{BB962C8B-B14F-4D97-AF65-F5344CB8AC3E}">
        <p14:creationId xmlns:p14="http://schemas.microsoft.com/office/powerpoint/2010/main" val="3338705521"/>
      </p:ext>
    </p:extLst>
  </p:cSld>
  <p:clrMapOvr>
    <a:masterClrMapping/>
  </p:clrMapOvr>
</p:notes>
</file>

<file path=ppt/notesSlides/notesSlide3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r"/>
            <a:r>
              <a:rPr lang="ar-JO" sz="1200" b="1" kern="1200" dirty="0">
                <a:solidFill>
                  <a:schemeClr val="tx1"/>
                </a:solidFill>
                <a:effectLst/>
                <a:latin typeface="Arial" panose="020B0604020202020204" pitchFamily="34" charset="0"/>
                <a:ea typeface="ＭＳ Ｐゴシック" charset="0"/>
                <a:cs typeface="Arial" panose="020B0604020202020204" pitchFamily="34" charset="0"/>
              </a:rPr>
              <a:t>هل ترى الكذبة الخفية القائلة بأنه "لا يوجد حق مُجرّد"؟</a:t>
            </a:r>
            <a:endParaRPr lang="en-US" b="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20000"/>
              </a:spcBef>
              <a:spcAft>
                <a:spcPct val="0"/>
              </a:spcAft>
              <a:buClrTx/>
              <a:buSzTx/>
              <a:buFontTx/>
              <a:buNone/>
              <a:tabLst/>
              <a:defRPr/>
            </a:pPr>
            <a:fld id="{463C382D-8A41-B944-8328-6C0B9D337535}"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20000"/>
                </a:spcBef>
                <a:spcAft>
                  <a:spcPct val="0"/>
                </a:spcAft>
                <a:buClrTx/>
                <a:buSzTx/>
                <a:buFontTx/>
                <a:buNone/>
                <a:tabLst/>
                <a:defRPr/>
              </a:pPr>
              <a:t>494</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2270811416"/>
      </p:ext>
    </p:extLst>
  </p:cSld>
  <p:clrMapOvr>
    <a:masterClrMapping/>
  </p:clrMapOvr>
</p:notes>
</file>

<file path=ppt/notesSlides/notesSlide3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r"/>
            <a:r>
              <a:rPr lang="ar-JO" sz="1200" b="1" kern="1200" dirty="0">
                <a:solidFill>
                  <a:schemeClr val="tx1"/>
                </a:solidFill>
                <a:effectLst/>
                <a:latin typeface="Arial" panose="020B0604020202020204" pitchFamily="34" charset="0"/>
                <a:ea typeface="ＭＳ Ｐゴシック" charset="0"/>
                <a:cs typeface="Arial" panose="020B0604020202020204" pitchFamily="34" charset="0"/>
              </a:rPr>
              <a:t>الحق هو الحق ، حتى لو لم يصدقه أحد. الكذب يبقى كذب حتى لو صدقهُ الجميع. الجاذبية حق ، لذا سوف تسقط من الجرف حتى لو كنت تعتقد بصدق أنك لن تسقط!</a:t>
            </a:r>
            <a:endParaRPr lang="en-US" b="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20000"/>
              </a:spcBef>
              <a:spcAft>
                <a:spcPct val="0"/>
              </a:spcAft>
              <a:buClrTx/>
              <a:buSzTx/>
              <a:buFontTx/>
              <a:buNone/>
              <a:tabLst/>
              <a:defRPr/>
            </a:pPr>
            <a:fld id="{463C382D-8A41-B944-8328-6C0B9D337535}"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20000"/>
                </a:spcBef>
                <a:spcAft>
                  <a:spcPct val="0"/>
                </a:spcAft>
                <a:buClrTx/>
                <a:buSzTx/>
                <a:buFontTx/>
                <a:buNone/>
                <a:tabLst/>
                <a:defRPr/>
              </a:pPr>
              <a:t>495</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3441979626"/>
      </p:ext>
    </p:extLst>
  </p:cSld>
  <p:clrMapOvr>
    <a:masterClrMapping/>
  </p:clrMapOvr>
</p:notes>
</file>

<file path=ppt/notesSlides/notesSlide3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r"/>
            <a:r>
              <a:rPr lang="ar-JO" sz="1200" b="1" kern="1200" dirty="0">
                <a:solidFill>
                  <a:schemeClr val="tx1"/>
                </a:solidFill>
                <a:effectLst/>
                <a:latin typeface="Arial" panose="020B0604020202020204" pitchFamily="34" charset="0"/>
                <a:ea typeface="ＭＳ Ｐゴシック" charset="0"/>
                <a:cs typeface="Arial" panose="020B0604020202020204" pitchFamily="34" charset="0"/>
              </a:rPr>
              <a:t>هل تعلم أنه من أصل </a:t>
            </a:r>
            <a:r>
              <a:rPr lang="ar-JO" sz="1200" b="1" dirty="0">
                <a:solidFill>
                  <a:srgbClr val="FFFFFF"/>
                </a:solidFill>
                <a:effectLst>
                  <a:glow rad="1651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٢٧</a:t>
            </a:r>
            <a:r>
              <a:rPr lang="ar-JO" sz="1200" b="1" kern="1200" dirty="0">
                <a:solidFill>
                  <a:schemeClr val="tx1"/>
                </a:solidFill>
                <a:effectLst/>
                <a:latin typeface="Arial" panose="020B0604020202020204" pitchFamily="34" charset="0"/>
                <a:ea typeface="ＭＳ Ｐゴシック" charset="0"/>
                <a:cs typeface="Arial" panose="020B0604020202020204" pitchFamily="34" charset="0"/>
              </a:rPr>
              <a:t> كتابًا في العهد الجديد ، هناك </a:t>
            </a:r>
            <a:r>
              <a:rPr kumimoji="0" lang="ar-JO" sz="1200" b="1" i="0" u="none" strike="noStrike" kern="1200" cap="none" spc="0" normalizeH="0" baseline="0" noProof="0" dirty="0">
                <a:ln>
                  <a:noFill/>
                </a:ln>
                <a:solidFill>
                  <a:srgbClr val="FFFFFF"/>
                </a:solidFill>
                <a:effectLst>
                  <a:glow rad="165100">
                    <a:srgbClr val="000000">
                      <a:alpha val="99000"/>
                    </a:srgbClr>
                  </a:glow>
                </a:effectLst>
                <a:uLnTx/>
                <a:uFillTx/>
                <a:latin typeface="Accordance" panose="00000400000000000000" pitchFamily="2" charset="-78"/>
                <a:ea typeface="Accordance" panose="00000400000000000000" pitchFamily="2" charset="-78"/>
                <a:cs typeface="Accordance" panose="00000400000000000000" pitchFamily="2" charset="-78"/>
              </a:rPr>
              <a:t>١٩</a:t>
            </a:r>
            <a:r>
              <a:rPr lang="ar-JO" sz="1200" b="1" kern="1200" dirty="0">
                <a:solidFill>
                  <a:schemeClr val="tx1"/>
                </a:solidFill>
                <a:effectLst/>
                <a:latin typeface="Arial" panose="020B0604020202020204" pitchFamily="34" charset="0"/>
                <a:ea typeface="ＭＳ Ｐゴシック" charset="0"/>
                <a:cs typeface="Arial" panose="020B0604020202020204" pitchFamily="34" charset="0"/>
              </a:rPr>
              <a:t> كتابًا ردوا على البدعة التي ابتليت بها الكنيسة؟ تحدث عن ضرورة معرفة وطاعة حق الله! الدفاع عن الحق هو موضوع ضخم في العهد الجديد!</a:t>
            </a:r>
            <a:endParaRPr lang="en-US" b="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20000"/>
              </a:spcBef>
              <a:spcAft>
                <a:spcPct val="0"/>
              </a:spcAft>
              <a:buClrTx/>
              <a:buSzTx/>
              <a:buFontTx/>
              <a:buNone/>
              <a:tabLst/>
              <a:defRPr/>
            </a:pPr>
            <a:fld id="{463C382D-8A41-B944-8328-6C0B9D337535}"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20000"/>
                </a:spcBef>
                <a:spcAft>
                  <a:spcPct val="0"/>
                </a:spcAft>
                <a:buClrTx/>
                <a:buSzTx/>
                <a:buFontTx/>
                <a:buNone/>
                <a:tabLst/>
                <a:defRPr/>
              </a:pPr>
              <a:t>496</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3196266455"/>
      </p:ext>
    </p:extLst>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F371F489-9317-2742-8EE6-9975ED4BAE9F}"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4</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3513157571"/>
      </p:ext>
    </p:extLst>
  </p:cSld>
  <p:clrMapOvr>
    <a:masterClrMapping/>
  </p:clrMapOvr>
</p:notes>
</file>

<file path=ppt/notesSlides/notesSlide4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60</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r" defTabSz="914400" rtl="1" eaLnBrk="0" fontAlgn="base" latinLnBrk="0" hangingPunct="0">
              <a:lnSpc>
                <a:spcPct val="100000"/>
              </a:lnSpc>
              <a:spcBef>
                <a:spcPct val="30000"/>
              </a:spcBef>
              <a:spcAft>
                <a:spcPct val="0"/>
              </a:spcAft>
              <a:buClrTx/>
              <a:buSzTx/>
              <a:buFontTx/>
              <a:buNone/>
              <a:tabLst/>
              <a:defRPr/>
            </a:pPr>
            <a:r>
              <a:rPr kumimoji="0" lang="ar-JO" sz="1200" b="1" u="none" strike="noStrike" kern="0" cap="none" spc="0" normalizeH="0" baseline="0" noProof="0" dirty="0">
                <a:ln>
                  <a:noFill/>
                </a:ln>
                <a:solidFill>
                  <a:srgbClr val="000000"/>
                </a:solidFill>
                <a:effectLst/>
                <a:uLnTx/>
                <a:uFillTx/>
                <a:latin typeface="Arial" panose="020B0604020202020204" pitchFamily="34" charset="0"/>
                <a:ea typeface="Osaka"/>
                <a:cs typeface="Arial" panose="020B0604020202020204" pitchFamily="34" charset="0"/>
              </a:rPr>
              <a:t>على النقيض، يدّعي الكتاب أنه "كلمة الله" حقًا.  في الحقيقة الملايين من الناس حول العالم وجدوا هذا الادعاء موثوق به خلال 3500 سنة يثبت أن الحقائق المهمة لا تُلغى مع مرور الوقت أو صارت عابرة مع ظهور معلومات أفضل.  لا توجد مدة صلاحية للحقيقة بأن الله يحبنا أو أن يسوع جاء لهذا العالم ليمون عن الجنس البشري.  هذه الحقائق متأصلة في طبيعة الله الثابتة ولن يتم عكسها أو استبدالها أبداً.</a:t>
            </a:r>
          </a:p>
          <a:p>
            <a:pPr marL="0" marR="0" lvl="0" indent="0" algn="r" defTabSz="914400" rtl="1" eaLnBrk="0" fontAlgn="base" latinLnBrk="0" hangingPunct="0">
              <a:lnSpc>
                <a:spcPct val="100000"/>
              </a:lnSpc>
              <a:spcBef>
                <a:spcPct val="30000"/>
              </a:spcBef>
              <a:spcAft>
                <a:spcPct val="0"/>
              </a:spcAft>
              <a:buClrTx/>
              <a:buSzTx/>
              <a:buFontTx/>
              <a:buNone/>
              <a:tabLst/>
              <a:defRPr/>
            </a:pPr>
            <a:endParaRPr kumimoji="0" lang="ar-JO" sz="1200" b="1" u="none" strike="noStrike" kern="0" cap="none" spc="0" normalizeH="0" baseline="0" noProof="0" dirty="0">
              <a:ln>
                <a:noFill/>
              </a:ln>
              <a:solidFill>
                <a:srgbClr val="000000"/>
              </a:solidFill>
              <a:effectLst/>
              <a:uLnTx/>
              <a:uFillTx/>
              <a:latin typeface="Arial" panose="020B0604020202020204" pitchFamily="34" charset="0"/>
              <a:ea typeface="Osaka"/>
              <a:cs typeface="Arial" panose="020B0604020202020204" pitchFamily="34" charset="0"/>
            </a:endParaRPr>
          </a:p>
          <a:p>
            <a:pPr marL="171450" lvl="0" indent="-171450" algn="r" rtl="1" eaLnBrk="1" hangingPunct="1">
              <a:lnSpc>
                <a:spcPct val="110000"/>
              </a:lnSpc>
              <a:spcBef>
                <a:spcPct val="20000"/>
              </a:spcBef>
              <a:buClr>
                <a:srgbClr val="960000"/>
              </a:buClr>
              <a:buSzPct val="100000"/>
              <a:buFont typeface="Arial" panose="020B0604020202020204" pitchFamily="34" charset="0"/>
              <a:buChar char="•"/>
              <a:defRPr/>
            </a:pPr>
            <a:r>
              <a:rPr lang="ar-JO" sz="1200" b="0" kern="0" dirty="0">
                <a:solidFill>
                  <a:srgbClr val="000000"/>
                </a:solidFill>
                <a:latin typeface="Accordance" panose="00000400000000000000" pitchFamily="2" charset="-78"/>
                <a:ea typeface="Accordance" panose="00000400000000000000" pitchFamily="2" charset="-78"/>
                <a:cs typeface="Accordance" panose="00000400000000000000" pitchFamily="2" charset="-78"/>
              </a:rPr>
              <a:t>يسوع هو المخلّص </a:t>
            </a:r>
            <a:r>
              <a:rPr lang="ar-JO" sz="1200" b="0" kern="0" dirty="0">
                <a:solidFill>
                  <a:srgbClr val="FF0000"/>
                </a:solidFill>
                <a:latin typeface="Accordance" panose="00000400000000000000" pitchFamily="2" charset="-78"/>
                <a:ea typeface="Accordance" panose="00000400000000000000" pitchFamily="2" charset="-78"/>
                <a:cs typeface="Accordance" panose="00000400000000000000" pitchFamily="2" charset="-78"/>
              </a:rPr>
              <a:t>العالمي</a:t>
            </a:r>
            <a:r>
              <a:rPr lang="ar-JO" sz="1200" b="0" kern="0" dirty="0">
                <a:solidFill>
                  <a:srgbClr val="000000"/>
                </a:solidFill>
                <a:latin typeface="Accordance" panose="00000400000000000000" pitchFamily="2" charset="-78"/>
                <a:ea typeface="Accordance" panose="00000400000000000000" pitchFamily="2" charset="-78"/>
                <a:cs typeface="Accordance" panose="00000400000000000000" pitchFamily="2" charset="-78"/>
              </a:rPr>
              <a:t> – لكن هل تحتاج لتكون </a:t>
            </a:r>
            <a:r>
              <a:rPr lang="ar-JO" sz="1200" b="0" kern="0" dirty="0">
                <a:solidFill>
                  <a:srgbClr val="FF0000"/>
                </a:solidFill>
                <a:latin typeface="Accordance" panose="00000400000000000000" pitchFamily="2" charset="-78"/>
                <a:ea typeface="Accordance" panose="00000400000000000000" pitchFamily="2" charset="-78"/>
                <a:cs typeface="Accordance" panose="00000400000000000000" pitchFamily="2" charset="-78"/>
              </a:rPr>
              <a:t>متأكدًا</a:t>
            </a:r>
            <a:r>
              <a:rPr lang="ar-JO" sz="1200" b="0" kern="0" dirty="0">
                <a:solidFill>
                  <a:srgbClr val="000000"/>
                </a:solidFill>
                <a:latin typeface="Accordance" panose="00000400000000000000" pitchFamily="2" charset="-78"/>
                <a:ea typeface="Accordance" panose="00000400000000000000" pitchFamily="2" charset="-78"/>
                <a:cs typeface="Accordance" panose="00000400000000000000" pitchFamily="2" charset="-78"/>
              </a:rPr>
              <a:t> أنه مخلّصك </a:t>
            </a:r>
            <a:r>
              <a:rPr lang="ar-JO" sz="1200" b="0" kern="0" dirty="0">
                <a:solidFill>
                  <a:srgbClr val="FF0000"/>
                </a:solidFill>
                <a:latin typeface="Accordance" panose="00000400000000000000" pitchFamily="2" charset="-78"/>
                <a:ea typeface="Accordance" panose="00000400000000000000" pitchFamily="2" charset="-78"/>
                <a:cs typeface="Accordance" panose="00000400000000000000" pitchFamily="2" charset="-78"/>
              </a:rPr>
              <a:t>أنت</a:t>
            </a:r>
            <a:r>
              <a:rPr lang="ar-JO" sz="1200" b="0" kern="0" dirty="0">
                <a:solidFill>
                  <a:srgbClr val="000000"/>
                </a:solidFill>
                <a:latin typeface="Accordance" panose="00000400000000000000" pitchFamily="2" charset="-78"/>
                <a:ea typeface="Accordance" panose="00000400000000000000" pitchFamily="2" charset="-78"/>
                <a:cs typeface="Accordance" panose="00000400000000000000" pitchFamily="2" charset="-78"/>
              </a:rPr>
              <a:t>؟</a:t>
            </a:r>
          </a:p>
        </p:txBody>
      </p:sp>
    </p:spTree>
    <p:extLst>
      <p:ext uri="{BB962C8B-B14F-4D97-AF65-F5344CB8AC3E}">
        <p14:creationId xmlns:p14="http://schemas.microsoft.com/office/powerpoint/2010/main" val="2729637507"/>
      </p:ext>
    </p:extLst>
  </p:cSld>
  <p:clrMapOvr>
    <a:masterClrMapping/>
  </p:clrMapOvr>
</p:notes>
</file>

<file path=ppt/notesSlides/notesSlide40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r"/>
            <a:r>
              <a:rPr lang="ar-JO" b="1" dirty="0">
                <a:latin typeface="Arial" panose="020B0604020202020204" pitchFamily="34" charset="0"/>
                <a:cs typeface="Arial" panose="020B0604020202020204" pitchFamily="34" charset="0"/>
              </a:rPr>
              <a:t>كم منكم يشعر بالحاجة إلى إطاعة حق الله؟ ارفع يدك إذا شعرت بالحاجة إلى طاعة الكتاب المقدس.</a:t>
            </a:r>
          </a:p>
          <a:p>
            <a:pPr algn="r"/>
            <a:r>
              <a:rPr lang="ar-JO" b="1" u="sng" dirty="0">
                <a:latin typeface="Arial" panose="020B0604020202020204" pitchFamily="34" charset="0"/>
                <a:cs typeface="Arial" panose="020B0604020202020204" pitchFamily="34" charset="0"/>
              </a:rPr>
              <a:t>من الواضح </a:t>
            </a:r>
            <a:r>
              <a:rPr lang="ar-JO" b="1" dirty="0">
                <a:latin typeface="Arial" panose="020B0604020202020204" pitchFamily="34" charset="0"/>
                <a:cs typeface="Arial" panose="020B0604020202020204" pitchFamily="34" charset="0"/>
              </a:rPr>
              <a:t>أن هناك طرقًا عديدة لطاعة حق الله - الصلاة ، وقراءة الكتاب المقدس ، وما إلى ذلك ، لكننا سنركز اليوم على ثلاث طرق مذكورة في إحدى هذه الأحرف التسعة عشر.</a:t>
            </a:r>
            <a:endParaRPr lang="en-US" b="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20000"/>
              </a:spcBef>
              <a:spcAft>
                <a:spcPct val="0"/>
              </a:spcAft>
              <a:buClrTx/>
              <a:buSzTx/>
              <a:buFontTx/>
              <a:buNone/>
              <a:tabLst/>
              <a:defRPr/>
            </a:pPr>
            <a:fld id="{463C382D-8A41-B944-8328-6C0B9D337535}"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20000"/>
                </a:spcBef>
                <a:spcAft>
                  <a:spcPct val="0"/>
                </a:spcAft>
                <a:buClrTx/>
                <a:buSzTx/>
                <a:buFontTx/>
                <a:buNone/>
                <a:tabLst/>
                <a:defRPr/>
              </a:pPr>
              <a:t>497</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339212935"/>
      </p:ext>
    </p:extLst>
  </p:cSld>
  <p:clrMapOvr>
    <a:masterClrMapping/>
  </p:clrMapOvr>
</p:notes>
</file>

<file path=ppt/notesSlides/notesSlide40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r"/>
            <a:r>
              <a:rPr lang="ar-JO" b="1" dirty="0">
                <a:latin typeface="Arial" panose="020B0604020202020204" pitchFamily="34" charset="0"/>
                <a:cs typeface="Arial" panose="020B0604020202020204" pitchFamily="34" charset="0"/>
              </a:rPr>
              <a:t>فكيف نطيع حق الله؟</a:t>
            </a:r>
          </a:p>
          <a:p>
            <a:pPr algn="r"/>
            <a:r>
              <a:rPr lang="ar-JO" b="1" dirty="0">
                <a:latin typeface="Arial" panose="020B0604020202020204" pitchFamily="34" charset="0"/>
                <a:cs typeface="Arial" panose="020B0604020202020204" pitchFamily="34" charset="0"/>
              </a:rPr>
              <a:t>• يجب أن نكون أناسًا ينشرون الحقيقة. كيف؟ ادعم المبشرين مثل غايس</a:t>
            </a:r>
          </a:p>
          <a:p>
            <a:pPr algn="r"/>
            <a:r>
              <a:rPr lang="ar-JO" b="1" dirty="0">
                <a:latin typeface="Arial" panose="020B0604020202020204" pitchFamily="34" charset="0"/>
                <a:cs typeface="Arial" panose="020B0604020202020204" pitchFamily="34" charset="0"/>
              </a:rPr>
              <a:t>• ولا تعيق الإنجيل مثل  ديوتريفس . ولكن سيكون من الخطأ عدم مشاركة الطريق النهائي لطاعة الحق ، وهذا هو ...</a:t>
            </a:r>
          </a:p>
          <a:p>
            <a:pPr algn="r"/>
            <a:r>
              <a:rPr lang="ar-JO" b="1" dirty="0">
                <a:latin typeface="Arial" panose="020B0604020202020204" pitchFamily="34" charset="0"/>
                <a:cs typeface="Arial" panose="020B0604020202020204" pitchFamily="34" charset="0"/>
              </a:rPr>
              <a:t>• انشروا حق الله بأن تكونوا شاهدين على خُطى ديمتريوس.</a:t>
            </a:r>
            <a:endParaRPr lang="en-US" b="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20000"/>
              </a:spcBef>
              <a:spcAft>
                <a:spcPct val="0"/>
              </a:spcAft>
              <a:buClrTx/>
              <a:buSzTx/>
              <a:buFontTx/>
              <a:buNone/>
              <a:tabLst/>
              <a:defRPr/>
            </a:pPr>
            <a:fld id="{463C382D-8A41-B944-8328-6C0B9D337535}"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20000"/>
                </a:spcBef>
                <a:spcAft>
                  <a:spcPct val="0"/>
                </a:spcAft>
                <a:buClrTx/>
                <a:buSzTx/>
                <a:buFontTx/>
                <a:buNone/>
                <a:tabLst/>
                <a:defRPr/>
              </a:pPr>
              <a:t>498</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2003227116"/>
      </p:ext>
    </p:extLst>
  </p:cSld>
  <p:clrMapOvr>
    <a:masterClrMapping/>
  </p:clrMapOvr>
</p:notes>
</file>

<file path=ppt/notesSlides/notesSlide40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r"/>
            <a:r>
              <a:rPr lang="ar-JO" sz="1200" b="1" kern="1200" dirty="0">
                <a:solidFill>
                  <a:schemeClr val="tx1"/>
                </a:solidFill>
                <a:effectLst/>
                <a:latin typeface="Arial" panose="020B0604020202020204" pitchFamily="34" charset="0"/>
                <a:ea typeface="ＭＳ Ｐゴシック" charset="0"/>
                <a:cs typeface="Arial" panose="020B0604020202020204" pitchFamily="34" charset="0"/>
              </a:rPr>
              <a:t>للرب مكان خاص في كرمه لكي تشاركه حقه - جِدْه وإذهب لأجله!</a:t>
            </a:r>
            <a:endParaRPr lang="en-US" b="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20000"/>
              </a:spcBef>
              <a:spcAft>
                <a:spcPct val="0"/>
              </a:spcAft>
              <a:buClrTx/>
              <a:buSzTx/>
              <a:buFontTx/>
              <a:buNone/>
              <a:tabLst/>
              <a:defRPr/>
            </a:pPr>
            <a:fld id="{463C382D-8A41-B944-8328-6C0B9D337535}"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20000"/>
                </a:spcBef>
                <a:spcAft>
                  <a:spcPct val="0"/>
                </a:spcAft>
                <a:buClrTx/>
                <a:buSzTx/>
                <a:buFontTx/>
                <a:buNone/>
                <a:tabLst/>
                <a:defRPr/>
              </a:pPr>
              <a:t>499</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1055464489"/>
      </p:ext>
    </p:extLst>
  </p:cSld>
  <p:clrMapOvr>
    <a:masterClrMapping/>
  </p:clrMapOvr>
</p:notes>
</file>

<file path=ppt/notesSlides/notesSlide40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r"/>
            <a:r>
              <a:rPr lang="ar-JO" sz="1200" b="1" kern="1200" dirty="0">
                <a:solidFill>
                  <a:schemeClr val="tx1"/>
                </a:solidFill>
                <a:effectLst/>
                <a:latin typeface="Arial" panose="020B0604020202020204" pitchFamily="34" charset="0"/>
                <a:ea typeface="ＭＳ Ｐゴシック" charset="0"/>
                <a:cs typeface="Arial" panose="020B0604020202020204" pitchFamily="34" charset="0"/>
              </a:rPr>
              <a:t>الشيء الجميل في كل هذا هو أنه لا وظيفة غايوس ولا ديمتريوس أكثر أهمية. كما يقول يوحنا في الآية ٨  ، دعا الله كليهما "لكَيْ نَكونَ عامِلينَ معهُمْ بالحَقِّ.".</a:t>
            </a:r>
            <a:endParaRPr lang="en-US" b="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10"/>
          </p:nvPr>
        </p:nvSpPr>
        <p:spPr/>
        <p:txBody>
          <a:bodyPr/>
          <a:lstStyle/>
          <a:p>
            <a:pPr marL="0" marR="0" lvl="0" indent="0" algn="r" defTabSz="914400" rtl="0" eaLnBrk="1" fontAlgn="base" latinLnBrk="0" hangingPunct="1">
              <a:lnSpc>
                <a:spcPct val="100000"/>
              </a:lnSpc>
              <a:spcBef>
                <a:spcPct val="20000"/>
              </a:spcBef>
              <a:spcAft>
                <a:spcPct val="0"/>
              </a:spcAft>
              <a:buClrTx/>
              <a:buSzTx/>
              <a:buFontTx/>
              <a:buNone/>
              <a:tabLst/>
              <a:defRPr/>
            </a:pPr>
            <a:fld id="{463C382D-8A41-B944-8328-6C0B9D337535}"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20000"/>
                </a:spcBef>
                <a:spcAft>
                  <a:spcPct val="0"/>
                </a:spcAft>
                <a:buClrTx/>
                <a:buSzTx/>
                <a:buFontTx/>
                <a:buNone/>
                <a:tabLst/>
                <a:defRPr/>
              </a:pPr>
              <a:t>500</a:t>
            </a:fld>
            <a:endParaRPr kumimoji="0" lang="en-US" sz="1200" b="0" i="0" u="none" strike="noStrike" kern="1200" cap="none" spc="0" normalizeH="0" baseline="0" noProof="0" dirty="0">
              <a:ln>
                <a:noFill/>
              </a:ln>
              <a:solidFill>
                <a:prstClr val="black"/>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1925090778"/>
      </p:ext>
    </p:extLst>
  </p:cSld>
  <p:clrMapOvr>
    <a:masterClrMapping/>
  </p:clrMapOvr>
</p:notes>
</file>

<file path=ppt/notesSlides/notesSlide40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7505"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CDD1C65F-9854-E54F-9959-F559B23445A1}"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sym typeface="Times New Roman" panose="02020603050405020304" pitchFamily="18" charset="0"/>
              </a:rPr>
              <a:pPr marL="0" marR="0" lvl="0" indent="0" algn="r" defTabSz="914400" rtl="0" eaLnBrk="1" fontAlgn="base" latinLnBrk="0" hangingPunct="1">
                <a:lnSpc>
                  <a:spcPct val="100000"/>
                </a:lnSpc>
                <a:spcBef>
                  <a:spcPct val="0"/>
                </a:spcBef>
                <a:spcAft>
                  <a:spcPct val="0"/>
                </a:spcAft>
                <a:buClrTx/>
                <a:buSzTx/>
                <a:buFontTx/>
                <a:buNone/>
                <a:tabLst/>
                <a:defRPr/>
              </a:pPr>
              <a:t>511</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sym typeface="Times New Roman" panose="02020603050405020304" pitchFamily="18" charset="0"/>
            </a:endParaRPr>
          </a:p>
        </p:txBody>
      </p:sp>
      <p:sp>
        <p:nvSpPr>
          <p:cNvPr id="917506" name="Rectangle 2"/>
          <p:cNvSpPr>
            <a:spLocks noGrp="1" noRot="1" noChangeAspect="1" noChangeArrowheads="1" noTextEdit="1"/>
          </p:cNvSpPr>
          <p:nvPr>
            <p:ph type="sldImg"/>
          </p:nvPr>
        </p:nvSpPr>
        <p:spPr>
          <a:ln/>
        </p:spPr>
      </p:sp>
      <p:sp>
        <p:nvSpPr>
          <p:cNvPr id="917507" name="Rectangle 3"/>
          <p:cNvSpPr>
            <a:spLocks noGrp="1" noChangeArrowheads="1"/>
          </p:cNvSpPr>
          <p:nvPr>
            <p:ph type="body" idx="1"/>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lstStyle/>
          <a:p>
            <a:endParaRPr lang="en-US" b="1" dirty="0">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580611863"/>
      </p:ext>
    </p:extLst>
  </p:cSld>
  <p:clrMapOvr>
    <a:masterClrMapping/>
  </p:clrMapOvr>
</p:notes>
</file>

<file path=ppt/notesSlides/notesSlide40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2465" name="Rectangle 1">
            <a:extLst>
              <a:ext uri="{FF2B5EF4-FFF2-40B4-BE49-F238E27FC236}">
                <a16:creationId xmlns:a16="http://schemas.microsoft.com/office/drawing/2014/main" id="{E4D05218-1BC4-7C4D-98D8-6EF45E5ED74F}"/>
              </a:ext>
            </a:extLst>
          </p:cNvPr>
          <p:cNvSpPr>
            <a:spLocks noGrp="1" noRot="1" noChangeAspect="1" noChangeArrowheads="1"/>
          </p:cNvSpPr>
          <p:nvPr>
            <p:ph type="sldImg"/>
          </p:nvPr>
        </p:nvSpPr>
        <p:spPr/>
      </p:sp>
      <p:sp>
        <p:nvSpPr>
          <p:cNvPr id="62466" name="Rectangle 2">
            <a:extLst>
              <a:ext uri="{FF2B5EF4-FFF2-40B4-BE49-F238E27FC236}">
                <a16:creationId xmlns:a16="http://schemas.microsoft.com/office/drawing/2014/main" id="{48CEFDA3-D369-F24C-B724-6DE32D4A26A8}"/>
              </a:ext>
            </a:extLst>
          </p:cNvPr>
          <p:cNvSpPr>
            <a:spLocks noGrp="1" noChangeArrowheads="1"/>
          </p:cNvSpPr>
          <p:nvPr>
            <p:ph type="body" sz="quarter" idx="1"/>
          </p:nvPr>
        </p:nvSpPr>
        <p:spPr/>
        <p:txBody>
          <a:bodyPr/>
          <a:lstStyle/>
          <a:p>
            <a:r>
              <a:rPr lang="en-US" altLang="en-US"/>
              <a:t>What ways can you fight unbelievers who destroy the church from within?</a:t>
            </a:r>
          </a:p>
        </p:txBody>
      </p:sp>
    </p:spTree>
  </p:cSld>
  <p:clrMapOvr>
    <a:masterClrMapping/>
  </p:clrMapOvr>
</p:notes>
</file>

<file path=ppt/notesSlides/notesSlide40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513" name="Rectangle 1">
            <a:extLst>
              <a:ext uri="{FF2B5EF4-FFF2-40B4-BE49-F238E27FC236}">
                <a16:creationId xmlns:a16="http://schemas.microsoft.com/office/drawing/2014/main" id="{779410CD-A95C-8449-8D14-BB4ADDF8D403}"/>
              </a:ext>
            </a:extLst>
          </p:cNvPr>
          <p:cNvSpPr>
            <a:spLocks noGrp="1" noRot="1" noChangeAspect="1" noChangeArrowheads="1"/>
          </p:cNvSpPr>
          <p:nvPr>
            <p:ph type="sldImg"/>
          </p:nvPr>
        </p:nvSpPr>
        <p:spPr/>
      </p:sp>
      <p:sp>
        <p:nvSpPr>
          <p:cNvPr id="64514" name="Rectangle 2">
            <a:extLst>
              <a:ext uri="{FF2B5EF4-FFF2-40B4-BE49-F238E27FC236}">
                <a16:creationId xmlns:a16="http://schemas.microsoft.com/office/drawing/2014/main" id="{BEDC7B20-F81F-DB47-8477-41A95A3DE868}"/>
              </a:ext>
            </a:extLst>
          </p:cNvPr>
          <p:cNvSpPr>
            <a:spLocks noGrp="1" noChangeArrowheads="1"/>
          </p:cNvSpPr>
          <p:nvPr>
            <p:ph type="body" sz="quarter" idx="1"/>
          </p:nvPr>
        </p:nvSpPr>
        <p:spPr/>
        <p:txBody>
          <a:bodyPr/>
          <a:lstStyle/>
          <a:p>
            <a:r>
              <a:rPr lang="en-US" altLang="en-US" b="1" dirty="0">
                <a:latin typeface="Arial" panose="020B0604020202020204" pitchFamily="34" charset="0"/>
                <a:cs typeface="Arial" panose="020B0604020202020204" pitchFamily="34" charset="0"/>
                <a:sym typeface="Arial" panose="020B0604020202020204" pitchFamily="34" charset="0"/>
              </a:rPr>
              <a:t>Tell believers about their riches in Christ. </a:t>
            </a:r>
          </a:p>
        </p:txBody>
      </p:sp>
    </p:spTree>
  </p:cSld>
  <p:clrMapOvr>
    <a:masterClrMapping/>
  </p:clrMapOvr>
</p:notes>
</file>

<file path=ppt/notesSlides/notesSlide40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6561" name="Rectangle 1">
            <a:extLst>
              <a:ext uri="{FF2B5EF4-FFF2-40B4-BE49-F238E27FC236}">
                <a16:creationId xmlns:a16="http://schemas.microsoft.com/office/drawing/2014/main" id="{44426135-A8DF-4647-BD80-EDB929D8C2DA}"/>
              </a:ext>
            </a:extLst>
          </p:cNvPr>
          <p:cNvSpPr>
            <a:spLocks noGrp="1" noRot="1" noChangeAspect="1" noChangeArrowheads="1"/>
          </p:cNvSpPr>
          <p:nvPr>
            <p:ph type="sldImg"/>
          </p:nvPr>
        </p:nvSpPr>
        <p:spPr/>
      </p:sp>
      <p:sp>
        <p:nvSpPr>
          <p:cNvPr id="66562" name="Rectangle 2">
            <a:extLst>
              <a:ext uri="{FF2B5EF4-FFF2-40B4-BE49-F238E27FC236}">
                <a16:creationId xmlns:a16="http://schemas.microsoft.com/office/drawing/2014/main" id="{9C3DDB33-3FE6-6846-B587-A95446E6E661}"/>
              </a:ext>
            </a:extLst>
          </p:cNvPr>
          <p:cNvSpPr>
            <a:spLocks noGrp="1" noChangeArrowheads="1"/>
          </p:cNvSpPr>
          <p:nvPr>
            <p:ph type="body" sz="quarter" idx="1"/>
          </p:nvPr>
        </p:nvSpPr>
        <p:spPr/>
        <p:txBody>
          <a:bodyPr/>
          <a:lstStyle/>
          <a:p>
            <a:r>
              <a:rPr lang="en-US" altLang="en-US" b="1" dirty="0">
                <a:latin typeface="Arial" panose="020B0604020202020204" pitchFamily="34" charset="0"/>
                <a:cs typeface="Arial" panose="020B0604020202020204" pitchFamily="34" charset="0"/>
                <a:sym typeface="Arial" panose="020B0604020202020204" pitchFamily="34" charset="0"/>
              </a:rPr>
              <a:t>Know the evil nature of the apostates who pretend to know God. </a:t>
            </a:r>
          </a:p>
        </p:txBody>
      </p:sp>
    </p:spTree>
  </p:cSld>
  <p:clrMapOvr>
    <a:masterClrMapping/>
  </p:clrMapOvr>
</p:notes>
</file>

<file path=ppt/notesSlides/notesSlide40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8609" name="Rectangle 1">
            <a:extLst>
              <a:ext uri="{FF2B5EF4-FFF2-40B4-BE49-F238E27FC236}">
                <a16:creationId xmlns:a16="http://schemas.microsoft.com/office/drawing/2014/main" id="{41FCD704-A6FA-5E43-8B2F-83803C0C6897}"/>
              </a:ext>
            </a:extLst>
          </p:cNvPr>
          <p:cNvSpPr>
            <a:spLocks noGrp="1" noRot="1" noChangeAspect="1" noChangeArrowheads="1"/>
          </p:cNvSpPr>
          <p:nvPr>
            <p:ph type="sldImg"/>
          </p:nvPr>
        </p:nvSpPr>
        <p:spPr/>
      </p:sp>
      <p:sp>
        <p:nvSpPr>
          <p:cNvPr id="68610" name="Rectangle 2">
            <a:extLst>
              <a:ext uri="{FF2B5EF4-FFF2-40B4-BE49-F238E27FC236}">
                <a16:creationId xmlns:a16="http://schemas.microsoft.com/office/drawing/2014/main" id="{98CC0121-C7B1-854F-AC19-7A3319514C20}"/>
              </a:ext>
            </a:extLst>
          </p:cNvPr>
          <p:cNvSpPr>
            <a:spLocks noGrp="1" noChangeArrowheads="1"/>
          </p:cNvSpPr>
          <p:nvPr>
            <p:ph type="body" sz="quarter" idx="1"/>
          </p:nvPr>
        </p:nvSpPr>
        <p:spPr/>
        <p:txBody>
          <a:bodyPr/>
          <a:lstStyle/>
          <a:p>
            <a:r>
              <a:rPr lang="en-US" altLang="en-US"/>
              <a:t>Build yourself up by following three practices.</a:t>
            </a:r>
          </a:p>
        </p:txBody>
      </p:sp>
    </p:spTree>
  </p:cSld>
  <p:clrMapOvr>
    <a:masterClrMapping/>
  </p:clrMapOvr>
</p:notes>
</file>

<file path=ppt/notesSlides/notesSlide40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0657" name="Rectangle 1">
            <a:extLst>
              <a:ext uri="{FF2B5EF4-FFF2-40B4-BE49-F238E27FC236}">
                <a16:creationId xmlns:a16="http://schemas.microsoft.com/office/drawing/2014/main" id="{8A4B5DAF-3D60-3643-A0A1-729DA827C0C4}"/>
              </a:ext>
            </a:extLst>
          </p:cNvPr>
          <p:cNvSpPr>
            <a:spLocks noGrp="1" noRot="1" noChangeAspect="1" noChangeArrowheads="1"/>
          </p:cNvSpPr>
          <p:nvPr>
            <p:ph type="sldImg"/>
          </p:nvPr>
        </p:nvSpPr>
        <p:spPr/>
      </p:sp>
      <p:sp>
        <p:nvSpPr>
          <p:cNvPr id="70658" name="Rectangle 2">
            <a:extLst>
              <a:ext uri="{FF2B5EF4-FFF2-40B4-BE49-F238E27FC236}">
                <a16:creationId xmlns:a16="http://schemas.microsoft.com/office/drawing/2014/main" id="{08D5476A-9A55-8B42-A80B-EA6B88B21288}"/>
              </a:ext>
            </a:extLst>
          </p:cNvPr>
          <p:cNvSpPr>
            <a:spLocks noGrp="1" noChangeArrowheads="1"/>
          </p:cNvSpPr>
          <p:nvPr>
            <p:ph type="body" sz="quarter" idx="1"/>
          </p:nvPr>
        </p:nvSpPr>
        <p:spPr/>
        <p:txBody>
          <a:bodyPr/>
          <a:lstStyle/>
          <a:p>
            <a:r>
              <a:rPr lang="en-US" altLang="en-US" b="1" dirty="0">
                <a:latin typeface="Arial" panose="020B0604020202020204" pitchFamily="34" charset="0"/>
                <a:cs typeface="Arial" panose="020B0604020202020204" pitchFamily="34" charset="0"/>
                <a:sym typeface="Arial" panose="020B0604020202020204" pitchFamily="34" charset="0"/>
              </a:rPr>
              <a:t>Be assured of your final victory. </a:t>
            </a:r>
          </a:p>
        </p:txBody>
      </p:sp>
    </p:spTree>
  </p:cSld>
  <p:clrMapOvr>
    <a:masterClrMapping/>
  </p:clrMapOvr>
</p:notes>
</file>

<file path=ppt/notesSlides/notesSlide4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84673" name="Rectangle 1031"/>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44109C48-A762-2643-9431-069025D2EFE0}"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62</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
        <p:nvSpPr>
          <p:cNvPr id="284674" name="Rectangle 1026"/>
          <p:cNvSpPr>
            <a:spLocks noGrp="1" noRot="1" noChangeAspect="1" noChangeArrowheads="1" noTextEdit="1"/>
          </p:cNvSpPr>
          <p:nvPr>
            <p:ph type="sldImg"/>
          </p:nvPr>
        </p:nvSpPr>
        <p:spPr>
          <a:xfrm>
            <a:off x="1143000" y="685800"/>
            <a:ext cx="4572000" cy="3429000"/>
          </a:xfrm>
          <a:ln/>
        </p:spPr>
      </p:sp>
      <p:sp>
        <p:nvSpPr>
          <p:cNvPr id="284675" name="Rectangle 1027"/>
          <p:cNvSpPr>
            <a:spLocks noGrp="1" noChangeArrowheads="1"/>
          </p:cNvSpPr>
          <p:nvPr>
            <p:ph type="body" idx="1"/>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a:lstStyle/>
          <a:p>
            <a:pPr eaLnBrk="1" hangingPunct="1"/>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2373628708"/>
      </p:ext>
    </p:extLst>
  </p:cSld>
  <p:clrMapOvr>
    <a:masterClrMapping/>
  </p:clrMapOvr>
</p:notes>
</file>

<file path=ppt/notesSlides/notesSlide41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2705" name="Rectangle 1">
            <a:extLst>
              <a:ext uri="{FF2B5EF4-FFF2-40B4-BE49-F238E27FC236}">
                <a16:creationId xmlns:a16="http://schemas.microsoft.com/office/drawing/2014/main" id="{277EE8B9-53BC-3443-9305-F797177CB22C}"/>
              </a:ext>
            </a:extLst>
          </p:cNvPr>
          <p:cNvSpPr>
            <a:spLocks noGrp="1" noRot="1" noChangeAspect="1" noChangeArrowheads="1"/>
          </p:cNvSpPr>
          <p:nvPr>
            <p:ph type="sldImg"/>
          </p:nvPr>
        </p:nvSpPr>
        <p:spPr/>
      </p:sp>
      <p:sp>
        <p:nvSpPr>
          <p:cNvPr id="72706" name="Rectangle 2">
            <a:extLst>
              <a:ext uri="{FF2B5EF4-FFF2-40B4-BE49-F238E27FC236}">
                <a16:creationId xmlns:a16="http://schemas.microsoft.com/office/drawing/2014/main" id="{05C08964-5515-CC4C-AC36-99E15AEDC0E8}"/>
              </a:ext>
            </a:extLst>
          </p:cNvPr>
          <p:cNvSpPr>
            <a:spLocks noGrp="1" noChangeArrowheads="1"/>
          </p:cNvSpPr>
          <p:nvPr>
            <p:ph type="body" sz="quarter" idx="1"/>
          </p:nvPr>
        </p:nvSpPr>
        <p:spPr/>
        <p:txBody>
          <a:bodyPr/>
          <a:lstStyle/>
          <a:p>
            <a:r>
              <a:rPr lang="en-US" altLang="en-US" b="1" dirty="0">
                <a:latin typeface="Arial" panose="020B0604020202020204" pitchFamily="34" charset="0"/>
                <a:cs typeface="Arial" panose="020B0604020202020204" pitchFamily="34" charset="0"/>
                <a:sym typeface="Arial" panose="020B0604020202020204" pitchFamily="34" charset="0"/>
              </a:rPr>
              <a:t>Defend against apostasy by fighting non-Christian leaders who lead believers astray.</a:t>
            </a:r>
          </a:p>
        </p:txBody>
      </p:sp>
    </p:spTree>
  </p:cSld>
  <p:clrMapOvr>
    <a:masterClrMapping/>
  </p:clrMapOvr>
</p:notes>
</file>

<file path=ppt/notesSlides/notesSlide41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747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Comic Sans MS" charset="0"/>
                <a:ea typeface="ＭＳ Ｐゴシック" charset="0"/>
                <a:cs typeface="ＭＳ Ｐゴシック" charset="0"/>
              </a:defRPr>
            </a:lvl1pPr>
            <a:lvl2pPr marL="742950" indent="-285750">
              <a:defRPr sz="2400">
                <a:solidFill>
                  <a:schemeClr val="tx1"/>
                </a:solidFill>
                <a:latin typeface="Comic Sans MS" charset="0"/>
                <a:ea typeface="ＭＳ Ｐゴシック" charset="0"/>
              </a:defRPr>
            </a:lvl2pPr>
            <a:lvl3pPr marL="1143000" indent="-228600">
              <a:defRPr sz="2400">
                <a:solidFill>
                  <a:schemeClr val="tx1"/>
                </a:solidFill>
                <a:latin typeface="Comic Sans MS" charset="0"/>
                <a:ea typeface="ＭＳ Ｐゴシック" charset="0"/>
              </a:defRPr>
            </a:lvl3pPr>
            <a:lvl4pPr marL="1600200" indent="-228600">
              <a:defRPr sz="2400">
                <a:solidFill>
                  <a:schemeClr val="tx1"/>
                </a:solidFill>
                <a:latin typeface="Comic Sans MS" charset="0"/>
                <a:ea typeface="ＭＳ Ｐゴシック" charset="0"/>
              </a:defRPr>
            </a:lvl4pPr>
            <a:lvl5pPr marL="2057400" indent="-228600">
              <a:defRPr sz="2400">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a:solidFill>
                  <a:schemeClr val="tx1"/>
                </a:solidFill>
                <a:latin typeface="Comic Sans MS"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A01767A-241A-2F42-89C0-D29FB5ADD14B}" type="slidenum">
              <a:rPr kumimoji="0" lang="en-GB" sz="1200" b="0" i="0" u="none" strike="noStrike" kern="1200" cap="none" spc="0" normalizeH="0" baseline="0" noProof="0">
                <a:ln>
                  <a:noFill/>
                </a:ln>
                <a:solidFill>
                  <a:prstClr val="white"/>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522</a:t>
            </a:fld>
            <a:endParaRPr kumimoji="0" lang="en-GB" sz="1200" b="0" i="0" u="none" strike="noStrike" kern="1200" cap="none" spc="0" normalizeH="0" baseline="0" noProof="0">
              <a:ln>
                <a:noFill/>
              </a:ln>
              <a:solidFill>
                <a:prstClr val="white"/>
              </a:solidFill>
              <a:effectLst/>
              <a:uLnTx/>
              <a:uFillTx/>
              <a:latin typeface="Comic Sans MS" charset="0"/>
              <a:ea typeface="ＭＳ Ｐゴシック" charset="0"/>
            </a:endParaRPr>
          </a:p>
        </p:txBody>
      </p:sp>
      <p:sp>
        <p:nvSpPr>
          <p:cNvPr id="617474" name="Rectangle 2"/>
          <p:cNvSpPr>
            <a:spLocks noGrp="1" noRot="1" noChangeAspect="1" noChangeArrowheads="1" noTextEdit="1"/>
          </p:cNvSpPr>
          <p:nvPr>
            <p:ph type="sldImg"/>
          </p:nvPr>
        </p:nvSpPr>
        <p:spPr>
          <a:ln/>
        </p:spPr>
      </p:sp>
      <p:sp>
        <p:nvSpPr>
          <p:cNvPr id="617475" name="Rectangle 3"/>
          <p:cNvSpPr>
            <a:spLocks noGrp="1" noChangeArrowheads="1"/>
          </p:cNvSpPr>
          <p:nvPr>
            <p:ph type="body" idx="1"/>
          </p:nvPr>
        </p:nvSpPr>
        <p:spPr>
          <a:xfrm>
            <a:off x="914400" y="4343400"/>
            <a:ext cx="5029200" cy="463846"/>
          </a:xfrm>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p>
            <a:endParaRPr lang="en-US">
              <a:latin typeface="Times New Roman" charset="0"/>
              <a:ea typeface="ＭＳ Ｐゴシック" charset="0"/>
              <a:cs typeface="ＭＳ Ｐゴシック" charset="0"/>
            </a:endParaRPr>
          </a:p>
        </p:txBody>
      </p:sp>
    </p:spTree>
  </p:cSld>
  <p:clrMapOvr>
    <a:masterClrMapping/>
  </p:clrMapOvr>
</p:notes>
</file>

<file path=ppt/notesSlides/notesSlide41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523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cSld>
  <p:clrMapOvr>
    <a:masterClrMapping/>
  </p:clrMapOvr>
</p:notes>
</file>

<file path=ppt/notesSlides/notesSlide41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525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cSld>
  <p:clrMapOvr>
    <a:masterClrMapping/>
  </p:clrMapOvr>
</p:notes>
</file>

<file path=ppt/notesSlides/notesSlide41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01"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Comic Sans MS" charset="0"/>
                <a:ea typeface="ＭＳ Ｐゴシック" charset="0"/>
                <a:cs typeface="ＭＳ Ｐゴシック" charset="0"/>
              </a:defRPr>
            </a:lvl1pPr>
            <a:lvl2pPr marL="742950" indent="-285750">
              <a:defRPr sz="2400">
                <a:solidFill>
                  <a:schemeClr val="tx1"/>
                </a:solidFill>
                <a:latin typeface="Comic Sans MS" charset="0"/>
                <a:ea typeface="ＭＳ Ｐゴシック" charset="0"/>
              </a:defRPr>
            </a:lvl2pPr>
            <a:lvl3pPr marL="1143000" indent="-228600">
              <a:defRPr sz="2400">
                <a:solidFill>
                  <a:schemeClr val="tx1"/>
                </a:solidFill>
                <a:latin typeface="Comic Sans MS" charset="0"/>
                <a:ea typeface="ＭＳ Ｐゴシック" charset="0"/>
              </a:defRPr>
            </a:lvl3pPr>
            <a:lvl4pPr marL="1600200" indent="-228600">
              <a:defRPr sz="2400">
                <a:solidFill>
                  <a:schemeClr val="tx1"/>
                </a:solidFill>
                <a:latin typeface="Comic Sans MS" charset="0"/>
                <a:ea typeface="ＭＳ Ｐゴシック" charset="0"/>
              </a:defRPr>
            </a:lvl4pPr>
            <a:lvl5pPr marL="2057400" indent="-228600">
              <a:defRPr sz="2400">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a:solidFill>
                  <a:schemeClr val="tx1"/>
                </a:solidFill>
                <a:latin typeface="Comic Sans MS"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1EB8F0E8-6266-5F4C-AD78-B7E945709318}" type="slidenum">
              <a:rPr kumimoji="0" lang="en-GB" sz="1200" b="0" i="0" u="none" strike="noStrike" kern="1200" cap="none" spc="0" normalizeH="0" baseline="0" noProof="0">
                <a:ln>
                  <a:noFill/>
                </a:ln>
                <a:solidFill>
                  <a:prstClr val="white"/>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526</a:t>
            </a:fld>
            <a:endParaRPr kumimoji="0" lang="en-GB" sz="1200" b="0" i="0" u="none" strike="noStrike" kern="1200" cap="none" spc="0" normalizeH="0" baseline="0" noProof="0">
              <a:ln>
                <a:noFill/>
              </a:ln>
              <a:solidFill>
                <a:prstClr val="white"/>
              </a:solidFill>
              <a:effectLst/>
              <a:uLnTx/>
              <a:uFillTx/>
              <a:latin typeface="Comic Sans MS" charset="0"/>
              <a:ea typeface="ＭＳ Ｐゴシック" charset="0"/>
            </a:endParaRPr>
          </a:p>
        </p:txBody>
      </p:sp>
      <p:sp>
        <p:nvSpPr>
          <p:cNvPr id="768002" name="Rectangle 1026"/>
          <p:cNvSpPr>
            <a:spLocks noGrp="1" noRot="1" noChangeAspect="1" noChangeArrowheads="1" noTextEdit="1"/>
          </p:cNvSpPr>
          <p:nvPr>
            <p:ph type="sldImg"/>
          </p:nvPr>
        </p:nvSpPr>
        <p:spPr>
          <a:ln/>
        </p:spPr>
      </p:sp>
      <p:sp>
        <p:nvSpPr>
          <p:cNvPr id="768003" name="Rectangle 1027"/>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 uri="{FAA26D3D-D897-4be2-8F04-BA451C77F1D7}">
              <ma14:placeholderFlag xmlns:ma14="http://schemas.microsoft.com/office/mac/drawingml/2011/main" xmlns="" val="1"/>
            </a:ext>
          </a:extLst>
        </p:spPr>
        <p:txBody>
          <a:bodyPr/>
          <a:lstStyle/>
          <a:p>
            <a:endParaRPr lang="en-US">
              <a:latin typeface="Times New Roman" charset="0"/>
              <a:ea typeface="ＭＳ Ｐゴシック" charset="0"/>
              <a:cs typeface="ＭＳ Ｐゴシック" charset="0"/>
            </a:endParaRPr>
          </a:p>
        </p:txBody>
      </p:sp>
    </p:spTree>
  </p:cSld>
  <p:clrMapOvr>
    <a:masterClrMapping/>
  </p:clrMapOvr>
</p:notes>
</file>

<file path=ppt/notesSlides/notesSlide41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8001"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Comic Sans MS" charset="0"/>
                <a:ea typeface="ＭＳ Ｐゴシック" charset="0"/>
                <a:cs typeface="ＭＳ Ｐゴシック" charset="0"/>
              </a:defRPr>
            </a:lvl1pPr>
            <a:lvl2pPr marL="742950" indent="-285750">
              <a:defRPr sz="2400">
                <a:solidFill>
                  <a:schemeClr val="tx1"/>
                </a:solidFill>
                <a:latin typeface="Comic Sans MS" charset="0"/>
                <a:ea typeface="ＭＳ Ｐゴシック" charset="0"/>
              </a:defRPr>
            </a:lvl2pPr>
            <a:lvl3pPr marL="1143000" indent="-228600">
              <a:defRPr sz="2400">
                <a:solidFill>
                  <a:schemeClr val="tx1"/>
                </a:solidFill>
                <a:latin typeface="Comic Sans MS" charset="0"/>
                <a:ea typeface="ＭＳ Ｐゴシック" charset="0"/>
              </a:defRPr>
            </a:lvl3pPr>
            <a:lvl4pPr marL="1600200" indent="-228600">
              <a:defRPr sz="2400">
                <a:solidFill>
                  <a:schemeClr val="tx1"/>
                </a:solidFill>
                <a:latin typeface="Comic Sans MS" charset="0"/>
                <a:ea typeface="ＭＳ Ｐゴシック" charset="0"/>
              </a:defRPr>
            </a:lvl4pPr>
            <a:lvl5pPr marL="2057400" indent="-228600">
              <a:defRPr sz="2400">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a:solidFill>
                  <a:schemeClr val="tx1"/>
                </a:solidFill>
                <a:latin typeface="Comic Sans MS"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1EB8F0E8-6266-5F4C-AD78-B7E945709318}" type="slidenum">
              <a:rPr kumimoji="0" lang="en-GB" sz="1200" b="0" i="0" u="none" strike="noStrike" kern="1200" cap="none" spc="0" normalizeH="0" baseline="0" noProof="0">
                <a:ln>
                  <a:noFill/>
                </a:ln>
                <a:solidFill>
                  <a:prstClr val="white"/>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531</a:t>
            </a:fld>
            <a:endParaRPr kumimoji="0" lang="en-GB" sz="1200" b="0" i="0" u="none" strike="noStrike" kern="1200" cap="none" spc="0" normalizeH="0" baseline="0" noProof="0">
              <a:ln>
                <a:noFill/>
              </a:ln>
              <a:solidFill>
                <a:prstClr val="white"/>
              </a:solidFill>
              <a:effectLst/>
              <a:uLnTx/>
              <a:uFillTx/>
              <a:latin typeface="Comic Sans MS" charset="0"/>
              <a:ea typeface="ＭＳ Ｐゴシック" charset="0"/>
            </a:endParaRPr>
          </a:p>
        </p:txBody>
      </p:sp>
      <p:sp>
        <p:nvSpPr>
          <p:cNvPr id="768002" name="Rectangle 1026"/>
          <p:cNvSpPr>
            <a:spLocks noGrp="1" noRot="1" noChangeAspect="1" noChangeArrowheads="1" noTextEdit="1"/>
          </p:cNvSpPr>
          <p:nvPr>
            <p:ph type="sldImg"/>
          </p:nvPr>
        </p:nvSpPr>
        <p:spPr>
          <a:ln/>
        </p:spPr>
      </p:sp>
      <p:sp>
        <p:nvSpPr>
          <p:cNvPr id="768003" name="Rectangle 1027"/>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 uri="{FAA26D3D-D897-4be2-8F04-BA451C77F1D7}">
              <ma14:placeholderFlag xmlns:ma14="http://schemas.microsoft.com/office/mac/drawingml/2011/main" xmlns="" val="1"/>
            </a:ext>
          </a:extLst>
        </p:spPr>
        <p:txBody>
          <a:bodyPr/>
          <a:lstStyle/>
          <a:p>
            <a:endParaRPr lang="en-US">
              <a:latin typeface="Times New Roman" charset="0"/>
              <a:ea typeface="ＭＳ Ｐゴシック" charset="0"/>
              <a:cs typeface="ＭＳ Ｐゴシック" charset="0"/>
            </a:endParaRPr>
          </a:p>
        </p:txBody>
      </p:sp>
    </p:spTree>
  </p:cSld>
  <p:clrMapOvr>
    <a:masterClrMapping/>
  </p:clrMapOvr>
</p:notes>
</file>

<file path=ppt/notesSlides/notesSlide41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533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cs typeface="ＭＳ Ｐゴシック" charset="0"/>
            </a:endParaRPr>
          </a:p>
        </p:txBody>
      </p:sp>
    </p:spTree>
    <p:extLst>
      <p:ext uri="{BB962C8B-B14F-4D97-AF65-F5344CB8AC3E}">
        <p14:creationId xmlns:p14="http://schemas.microsoft.com/office/powerpoint/2010/main" val="753245292"/>
      </p:ext>
    </p:extLst>
  </p:cSld>
  <p:clrMapOvr>
    <a:masterClrMapping/>
  </p:clrMapOvr>
</p:notes>
</file>

<file path=ppt/notesSlides/notesSlide41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09025"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Comic Sans MS" charset="0"/>
                <a:ea typeface="ＭＳ Ｐゴシック" charset="0"/>
                <a:cs typeface="ＭＳ Ｐゴシック" charset="0"/>
              </a:defRPr>
            </a:lvl1pPr>
            <a:lvl2pPr marL="742950" indent="-285750">
              <a:defRPr sz="2400">
                <a:solidFill>
                  <a:schemeClr val="tx1"/>
                </a:solidFill>
                <a:latin typeface="Comic Sans MS" charset="0"/>
                <a:ea typeface="ＭＳ Ｐゴシック" charset="0"/>
              </a:defRPr>
            </a:lvl2pPr>
            <a:lvl3pPr marL="1143000" indent="-228600">
              <a:defRPr sz="2400">
                <a:solidFill>
                  <a:schemeClr val="tx1"/>
                </a:solidFill>
                <a:latin typeface="Comic Sans MS" charset="0"/>
                <a:ea typeface="ＭＳ Ｐゴシック" charset="0"/>
              </a:defRPr>
            </a:lvl3pPr>
            <a:lvl4pPr marL="1600200" indent="-228600">
              <a:defRPr sz="2400">
                <a:solidFill>
                  <a:schemeClr val="tx1"/>
                </a:solidFill>
                <a:latin typeface="Comic Sans MS" charset="0"/>
                <a:ea typeface="ＭＳ Ｐゴシック" charset="0"/>
              </a:defRPr>
            </a:lvl4pPr>
            <a:lvl5pPr marL="2057400" indent="-228600">
              <a:defRPr sz="2400">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a:solidFill>
                  <a:schemeClr val="tx1"/>
                </a:solidFill>
                <a:latin typeface="Comic Sans MS"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A1D3C068-AB14-F644-900C-CA9BF183F74A}" type="slidenum">
              <a:rPr kumimoji="0" lang="en-US" sz="1200" b="1" u="none" strike="noStrike" kern="1200" cap="none" spc="0" normalizeH="0" baseline="0" noProof="0">
                <a:ln>
                  <a:noFill/>
                </a:ln>
                <a:solidFill>
                  <a:srgbClr val="000000"/>
                </a:solidFill>
                <a:effectLst/>
                <a:uLnTx/>
                <a:uFillTx/>
                <a:latin typeface="Arial" panose="020B0604020202020204" pitchFamily="34"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535</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1409026" name="Rectangle 2"/>
          <p:cNvSpPr>
            <a:spLocks noGrp="1" noRot="1" noChangeAspect="1" noChangeArrowheads="1"/>
          </p:cNvSpPr>
          <p:nvPr>
            <p:ph type="sldImg"/>
          </p:nvPr>
        </p:nvSpPr>
        <p:spPr>
          <a:xfrm>
            <a:off x="838200" y="457200"/>
            <a:ext cx="5181600" cy="3886200"/>
          </a:xfrm>
          <a:solidFill>
            <a:srgbClr val="FFFFFF"/>
          </a:solidFill>
          <a:ln/>
        </p:spPr>
      </p:sp>
      <p:sp>
        <p:nvSpPr>
          <p:cNvPr id="1409027" name="Rectangle 3"/>
          <p:cNvSpPr>
            <a:spLocks noGrp="1" noChangeArrowheads="1"/>
          </p:cNvSpPr>
          <p:nvPr>
            <p:ph type="body" idx="1"/>
          </p:nvPr>
        </p:nvSpPr>
        <p:spPr>
          <a:solidFill>
            <a:srgbClr val="FFFFFF"/>
          </a:solidFill>
          <a:ln>
            <a:solidFill>
              <a:srgbClr val="000000"/>
            </a:solidFill>
          </a:ln>
        </p:spPr>
        <p:txBody>
          <a:bodyPr/>
          <a:lstStyle/>
          <a:p>
            <a:pPr eaLnBrk="1" hangingPunct="1">
              <a:defRPr/>
            </a:pPr>
            <a:r>
              <a:rPr lang="en-US" b="1" dirty="0">
                <a:latin typeface="Arial" panose="020B0604020202020204" pitchFamily="34" charset="0"/>
                <a:ea typeface="ＭＳ Ｐゴシック" charset="0"/>
                <a:cs typeface="Arial" panose="020B0604020202020204" pitchFamily="34" charset="0"/>
              </a:rPr>
              <a:t>Two factors will help us understand the historical situation in AD 95 with these churches scattered throughout the Empire:</a:t>
            </a:r>
          </a:p>
          <a:p>
            <a:pPr marL="228600" indent="-228600" eaLnBrk="1" hangingPunct="1">
              <a:buFontTx/>
              <a:buAutoNum type="arabicPeriod"/>
              <a:defRPr/>
            </a:pPr>
            <a:r>
              <a:rPr lang="en-US" b="1" dirty="0">
                <a:latin typeface="Arial" panose="020B0604020202020204" pitchFamily="34" charset="0"/>
                <a:ea typeface="ＭＳ Ｐゴシック" charset="0"/>
                <a:cs typeface="Arial" panose="020B0604020202020204" pitchFamily="34" charset="0"/>
              </a:rPr>
              <a:t>External persecution against the churches is noted in 1:9 [click] that began in Rome and spread by imperial edict</a:t>
            </a:r>
          </a:p>
          <a:p>
            <a:pPr marL="228600" indent="-228600" eaLnBrk="1" hangingPunct="1">
              <a:buFontTx/>
              <a:buAutoNum type="arabicPeriod"/>
              <a:defRPr/>
            </a:pPr>
            <a:r>
              <a:rPr lang="en-US" b="1" dirty="0">
                <a:latin typeface="Arial" panose="020B0604020202020204" pitchFamily="34" charset="0"/>
                <a:ea typeface="ＭＳ Ｐゴシック" charset="0"/>
                <a:cs typeface="Arial" panose="020B0604020202020204" pitchFamily="34" charset="0"/>
              </a:rPr>
              <a:t>Internal compromise within most churches is rebuked in chapters 2-3: division, false teaching, sinful living, self-centered luxurious lifestyles, etc.</a:t>
            </a:r>
          </a:p>
          <a:p>
            <a:pPr eaLnBrk="1" hangingPunct="1">
              <a:defRPr/>
            </a:pPr>
            <a:r>
              <a:rPr lang="en-US" b="1" dirty="0">
                <a:latin typeface="Arial" panose="020B0604020202020204" pitchFamily="34" charset="0"/>
                <a:ea typeface="ＭＳ Ｐゴシック" charset="0"/>
                <a:cs typeface="Arial" panose="020B0604020202020204" pitchFamily="34" charset="0"/>
              </a:rPr>
              <a:t>What evidence of internal compromise and eternal persecution do you see in your own experience today?  How can you relate?</a:t>
            </a:r>
          </a:p>
          <a:p>
            <a:pPr eaLnBrk="1" hangingPunct="1"/>
            <a:r>
              <a:rPr lang="en-US" dirty="0">
                <a:latin typeface="Times New Roman" charset="0"/>
                <a:ea typeface="ＭＳ Ｐゴシック" charset="0"/>
                <a:cs typeface="ＭＳ Ｐゴシック" charset="0"/>
              </a:rPr>
              <a:t>__________</a:t>
            </a:r>
          </a:p>
          <a:p>
            <a:pPr eaLnBrk="1" hangingPunct="1"/>
            <a:r>
              <a:rPr lang="en-US" dirty="0">
                <a:latin typeface="Times New Roman" charset="0"/>
                <a:ea typeface="ＭＳ Ｐゴシック" charset="0"/>
                <a:cs typeface="ＭＳ Ｐゴシック" charset="0"/>
              </a:rPr>
              <a:t>NS-27-Rev1-slide 14</a:t>
            </a:r>
          </a:p>
          <a:p>
            <a:pPr eaLnBrk="1" hangingPunct="1"/>
            <a:r>
              <a:rPr lang="en-US" dirty="0">
                <a:latin typeface="Times New Roman" charset="0"/>
                <a:ea typeface="ＭＳ Ｐゴシック" charset="0"/>
                <a:cs typeface="ＭＳ Ｐゴシック" charset="0"/>
              </a:rPr>
              <a:t>NS-27-Rev3-slide 84</a:t>
            </a:r>
          </a:p>
          <a:p>
            <a:pPr eaLnBrk="1" hangingPunct="1"/>
            <a:endParaRPr lang="en-US" dirty="0">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611491877"/>
      </p:ext>
    </p:extLst>
  </p:cSld>
  <p:clrMapOvr>
    <a:masterClrMapping/>
  </p:clrMapOvr>
</p:notes>
</file>

<file path=ppt/notesSlides/notesSlide41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537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cs typeface="ＭＳ Ｐゴシック" charset="0"/>
            </a:endParaRPr>
          </a:p>
        </p:txBody>
      </p:sp>
    </p:spTree>
    <p:extLst>
      <p:ext uri="{BB962C8B-B14F-4D97-AF65-F5344CB8AC3E}">
        <p14:creationId xmlns:p14="http://schemas.microsoft.com/office/powerpoint/2010/main" val="2913017325"/>
      </p:ext>
    </p:extLst>
  </p:cSld>
  <p:clrMapOvr>
    <a:masterClrMapping/>
  </p:clrMapOvr>
</p:notes>
</file>

<file path=ppt/notesSlides/notesSlide41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b="1" dirty="0">
                <a:latin typeface="Arial" panose="020B0604020202020204" pitchFamily="34" charset="0"/>
                <a:cs typeface="Arial" panose="020B0604020202020204" pitchFamily="34" charset="0"/>
              </a:rPr>
              <a:t>Death (1): </a:t>
            </a:r>
            <a:r>
              <a:rPr lang="en-US" sz="1200" b="1" kern="1200" dirty="0">
                <a:solidFill>
                  <a:schemeClr val="tx1"/>
                </a:solidFill>
                <a:effectLst/>
                <a:latin typeface="Arial" panose="020B0604020202020204" pitchFamily="34" charset="0"/>
                <a:ea typeface="+mn-ea"/>
                <a:cs typeface="Arial" panose="020B0604020202020204" pitchFamily="34" charset="0"/>
              </a:rPr>
              <a:t>Christ is sovereign over our ultimate enemy that no one else has defeated</a:t>
            </a:r>
            <a:r>
              <a:rPr lang="en-SG" sz="1200" b="1" kern="1200" dirty="0">
                <a:solidFill>
                  <a:schemeClr val="tx1"/>
                </a:solidFill>
                <a:effectLst/>
                <a:latin typeface="Arial" panose="020B0604020202020204" pitchFamily="34" charset="0"/>
                <a:ea typeface="+mn-ea"/>
                <a:cs typeface="Arial" panose="020B0604020202020204" pitchFamily="34" charset="0"/>
              </a:rPr>
              <a:t>.</a:t>
            </a:r>
          </a:p>
          <a:p>
            <a:pPr marL="0" marR="0" indent="0" algn="l" defTabSz="457200" rtl="0" eaLnBrk="1" fontAlgn="auto" latinLnBrk="0" hangingPunct="1">
              <a:lnSpc>
                <a:spcPct val="100000"/>
              </a:lnSpc>
              <a:spcBef>
                <a:spcPts val="0"/>
              </a:spcBef>
              <a:spcAft>
                <a:spcPts val="0"/>
              </a:spcAft>
              <a:buClrTx/>
              <a:buSzTx/>
              <a:buFontTx/>
              <a:buNone/>
              <a:tabLst/>
              <a:defRPr/>
            </a:pPr>
            <a:r>
              <a:rPr lang="en-SG" sz="1200" b="1" kern="1200" dirty="0">
                <a:solidFill>
                  <a:schemeClr val="tx1"/>
                </a:solidFill>
                <a:effectLst/>
                <a:latin typeface="Arial" panose="020B0604020202020204" pitchFamily="34" charset="0"/>
                <a:ea typeface="+mn-ea"/>
                <a:cs typeface="Arial" panose="020B0604020202020204" pitchFamily="34" charset="0"/>
              </a:rPr>
              <a:t>Churches (2-3): Christ is the boss over the seven Asian churches and every local church.</a:t>
            </a:r>
          </a:p>
          <a:p>
            <a:pPr marL="0" marR="0" indent="0" algn="l" defTabSz="457200" rtl="0" eaLnBrk="1" fontAlgn="auto" latinLnBrk="0" hangingPunct="1">
              <a:lnSpc>
                <a:spcPct val="100000"/>
              </a:lnSpc>
              <a:spcBef>
                <a:spcPts val="0"/>
              </a:spcBef>
              <a:spcAft>
                <a:spcPts val="0"/>
              </a:spcAft>
              <a:buClrTx/>
              <a:buSzTx/>
              <a:buFontTx/>
              <a:buNone/>
              <a:tabLst/>
              <a:defRPr/>
            </a:pPr>
            <a:r>
              <a:rPr lang="en-SG" sz="1200" b="1" kern="1200" dirty="0">
                <a:solidFill>
                  <a:schemeClr val="tx1"/>
                </a:solidFill>
                <a:effectLst/>
                <a:latin typeface="Arial" panose="020B0604020202020204" pitchFamily="34" charset="0"/>
                <a:ea typeface="+mn-ea"/>
                <a:cs typeface="Arial" panose="020B0604020202020204" pitchFamily="34" charset="0"/>
              </a:rPr>
              <a:t>Our Future (4-22): </a:t>
            </a:r>
            <a:r>
              <a:rPr lang="en-US" sz="1200" b="1" kern="1200" dirty="0">
                <a:solidFill>
                  <a:schemeClr val="tx1"/>
                </a:solidFill>
                <a:effectLst/>
                <a:latin typeface="Arial" panose="020B0604020202020204" pitchFamily="34" charset="0"/>
                <a:ea typeface="+mn-ea"/>
                <a:cs typeface="Arial" panose="020B0604020202020204" pitchFamily="34" charset="0"/>
              </a:rPr>
              <a:t>Christ is both Judge and Saviour of the End Times and our Eternal State</a:t>
            </a:r>
            <a:r>
              <a:rPr lang="en-SG" sz="1200" b="1" kern="1200" dirty="0">
                <a:solidFill>
                  <a:schemeClr val="tx1"/>
                </a:solidFill>
                <a:effectLst/>
                <a:latin typeface="Arial" panose="020B0604020202020204" pitchFamily="34" charset="0"/>
                <a:ea typeface="+mn-ea"/>
                <a:cs typeface="Arial" panose="020B0604020202020204" pitchFamily="34" charset="0"/>
              </a:rPr>
              <a:t>.</a:t>
            </a:r>
            <a:endParaRPr lang="en-US" b="1" dirty="0">
              <a:latin typeface="Arial" panose="020B0604020202020204" pitchFamily="34" charset="0"/>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457200" rtl="0" eaLnBrk="1" fontAlgn="auto" latinLnBrk="0" hangingPunct="1">
              <a:lnSpc>
                <a:spcPct val="100000"/>
              </a:lnSpc>
              <a:spcBef>
                <a:spcPts val="0"/>
              </a:spcBef>
              <a:spcAft>
                <a:spcPts val="0"/>
              </a:spcAft>
              <a:buClrTx/>
              <a:buSzTx/>
              <a:buFontTx/>
              <a:buNone/>
              <a:tabLst/>
              <a:defRPr/>
            </a:pPr>
            <a:fld id="{0C4E468F-4A77-E94F-AA26-F0993CBF7DD1}" type="slidenum">
              <a:rPr kumimoji="0" lang="en-US" sz="1200" b="0" i="0" u="none" strike="noStrike" kern="1200" cap="none" spc="0" normalizeH="0" baseline="0" noProof="0" smtClean="0">
                <a:ln>
                  <a:noFill/>
                </a:ln>
                <a:solidFill>
                  <a:prstClr val="black"/>
                </a:solidFill>
                <a:effectLst/>
                <a:uLnTx/>
                <a:uFillTx/>
                <a:latin typeface="Calibri"/>
                <a:ea typeface="+mn-ea"/>
                <a:cs typeface="+mn-cs"/>
              </a:rPr>
              <a:pPr marL="0" marR="0" lvl="0" indent="0" algn="r" defTabSz="457200" rtl="0" eaLnBrk="1" fontAlgn="auto" latinLnBrk="0" hangingPunct="1">
                <a:lnSpc>
                  <a:spcPct val="100000"/>
                </a:lnSpc>
                <a:spcBef>
                  <a:spcPts val="0"/>
                </a:spcBef>
                <a:spcAft>
                  <a:spcPts val="0"/>
                </a:spcAft>
                <a:buClrTx/>
                <a:buSzTx/>
                <a:buFontTx/>
                <a:buNone/>
                <a:tabLst/>
                <a:defRPr/>
              </a:pPr>
              <a:t>539</a:t>
            </a:fld>
            <a:endParaRPr kumimoji="0" lang="en-US" sz="1200" b="0" i="0" u="none" strike="noStrike" kern="1200" cap="none" spc="0" normalizeH="0" baseline="0" noProof="0">
              <a:ln>
                <a:noFill/>
              </a:ln>
              <a:solidFill>
                <a:prstClr val="black"/>
              </a:solidFill>
              <a:effectLst/>
              <a:uLnTx/>
              <a:uFillTx/>
              <a:latin typeface="Calibri"/>
              <a:ea typeface="+mn-ea"/>
              <a:cs typeface="+mn-cs"/>
            </a:endParaRPr>
          </a:p>
        </p:txBody>
      </p:sp>
    </p:spTree>
    <p:extLst>
      <p:ext uri="{BB962C8B-B14F-4D97-AF65-F5344CB8AC3E}">
        <p14:creationId xmlns:p14="http://schemas.microsoft.com/office/powerpoint/2010/main" val="1807766167"/>
      </p:ext>
    </p:extLst>
  </p:cSld>
  <p:clrMapOvr>
    <a:masterClrMapping/>
  </p:clrMapOvr>
</p:notes>
</file>

<file path=ppt/notesSlides/notesSlide4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63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xfrm>
            <a:off x="1143000" y="685800"/>
            <a:ext cx="4572000" cy="3429000"/>
          </a:xfrm>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extLst>
      <p:ext uri="{BB962C8B-B14F-4D97-AF65-F5344CB8AC3E}">
        <p14:creationId xmlns:p14="http://schemas.microsoft.com/office/powerpoint/2010/main" val="2507788933"/>
      </p:ext>
    </p:extLst>
  </p:cSld>
  <p:clrMapOvr>
    <a:masterClrMapping/>
  </p:clrMapOvr>
</p:notes>
</file>

<file path=ppt/notesSlides/notesSlide42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61857" name="Rectangle 7"/>
          <p:cNvSpPr>
            <a:spLocks noGrp="1" noChangeArrowheads="1"/>
          </p:cNvSpPr>
          <p:nvPr>
            <p:ph type="sldNum" sz="quarter" idx="5"/>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Comic Sans MS" charset="0"/>
                <a:ea typeface="ＭＳ Ｐゴシック" charset="0"/>
                <a:cs typeface="ＭＳ Ｐゴシック" charset="0"/>
              </a:defRPr>
            </a:lvl1pPr>
            <a:lvl2pPr marL="742950" indent="-285750">
              <a:defRPr sz="2400">
                <a:solidFill>
                  <a:schemeClr val="tx1"/>
                </a:solidFill>
                <a:latin typeface="Comic Sans MS" charset="0"/>
                <a:ea typeface="ＭＳ Ｐゴシック" charset="0"/>
              </a:defRPr>
            </a:lvl2pPr>
            <a:lvl3pPr marL="1143000" indent="-228600">
              <a:defRPr sz="2400">
                <a:solidFill>
                  <a:schemeClr val="tx1"/>
                </a:solidFill>
                <a:latin typeface="Comic Sans MS" charset="0"/>
                <a:ea typeface="ＭＳ Ｐゴシック" charset="0"/>
              </a:defRPr>
            </a:lvl3pPr>
            <a:lvl4pPr marL="1600200" indent="-228600">
              <a:defRPr sz="2400">
                <a:solidFill>
                  <a:schemeClr val="tx1"/>
                </a:solidFill>
                <a:latin typeface="Comic Sans MS" charset="0"/>
                <a:ea typeface="ＭＳ Ｐゴシック" charset="0"/>
              </a:defRPr>
            </a:lvl4pPr>
            <a:lvl5pPr marL="2057400" indent="-228600">
              <a:defRPr sz="2400">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a:solidFill>
                  <a:schemeClr val="tx1"/>
                </a:solidFill>
                <a:latin typeface="Comic Sans MS"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D6265FB0-3AE4-F74D-B961-0C3B795CD734}" type="slidenum">
              <a:rPr kumimoji="0" lang="en-GB" sz="1200" b="0" i="0" u="none" strike="noStrike" kern="1200" cap="none" spc="0" normalizeH="0" baseline="0" noProof="0">
                <a:ln>
                  <a:noFill/>
                </a:ln>
                <a:solidFill>
                  <a:prstClr val="white"/>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540</a:t>
            </a:fld>
            <a:endParaRPr kumimoji="0" lang="en-GB" sz="1200" b="0" i="0" u="none" strike="noStrike" kern="1200" cap="none" spc="0" normalizeH="0" baseline="0" noProof="0">
              <a:ln>
                <a:noFill/>
              </a:ln>
              <a:solidFill>
                <a:prstClr val="white"/>
              </a:solidFill>
              <a:effectLst/>
              <a:uLnTx/>
              <a:uFillTx/>
              <a:latin typeface="Comic Sans MS" charset="0"/>
              <a:ea typeface="ＭＳ Ｐゴシック" charset="0"/>
            </a:endParaRPr>
          </a:p>
        </p:txBody>
      </p:sp>
      <p:sp>
        <p:nvSpPr>
          <p:cNvPr id="761858" name="Rectangle 2"/>
          <p:cNvSpPr>
            <a:spLocks noGrp="1" noRot="1" noChangeAspect="1" noChangeArrowheads="1" noTextEdit="1"/>
          </p:cNvSpPr>
          <p:nvPr>
            <p:ph type="sldImg"/>
          </p:nvPr>
        </p:nvSpPr>
        <p:spPr>
          <a:ln/>
        </p:spPr>
      </p:sp>
      <p:sp>
        <p:nvSpPr>
          <p:cNvPr id="761859" name="Rectangle 3"/>
          <p:cNvSpPr>
            <a:spLocks noGrp="1" noChangeArrowheads="1"/>
          </p:cNvSpPr>
          <p:nvPr>
            <p:ph type="body" idx="1"/>
          </p:nvPr>
        </p:nvSpPr>
        <p:spPr>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 uri="{FAA26D3D-D897-4be2-8F04-BA451C77F1D7}">
              <ma14:placeholderFlag xmlns:ma14="http://schemas.microsoft.com/office/mac/drawingml/2011/main" xmlns="" val="1"/>
            </a:ext>
          </a:extLst>
        </p:spPr>
        <p:txBody>
          <a:bodyPr/>
          <a:lstStyle/>
          <a:p>
            <a:pPr marL="0" algn="l">
              <a:spcBef>
                <a:spcPts val="0"/>
              </a:spcBef>
              <a:spcAft>
                <a:spcPts val="0"/>
              </a:spcAft>
            </a:pPr>
            <a:r>
              <a:rPr lang="en-US" sz="1200" b="0" dirty="0">
                <a:effectLst/>
                <a:latin typeface="Times"/>
                <a:ea typeface="Times New Roman" panose="02020603050405020304" pitchFamily="18" charset="0"/>
                <a:cs typeface="Times New Roman" panose="02020603050405020304" pitchFamily="18" charset="0"/>
              </a:rPr>
              <a:t>Does your life show that you’re on the winning team?  </a:t>
            </a:r>
          </a:p>
          <a:p>
            <a:r>
              <a:rPr lang="en-US" sz="1200" b="0" dirty="0">
                <a:effectLst/>
                <a:latin typeface="Times"/>
                <a:ea typeface="Times New Roman" panose="02020603050405020304" pitchFamily="18" charset="0"/>
                <a:cs typeface="Times New Roman" panose="02020603050405020304" pitchFamily="18" charset="0"/>
              </a:rPr>
              <a:t>Do your goals, values, and disposition show that you represent the Victor of the World?</a:t>
            </a:r>
            <a:r>
              <a:rPr lang="en-US" b="0" dirty="0">
                <a:effectLst/>
              </a:rPr>
              <a:t> </a:t>
            </a:r>
            <a:endParaRPr lang="en-US" sz="1000" b="0" kern="1200" dirty="0">
              <a:solidFill>
                <a:schemeClr val="tx1"/>
              </a:solidFill>
              <a:effectLst/>
              <a:latin typeface="Times New Roman" pitchFamily="-112" charset="0"/>
              <a:ea typeface="ＭＳ Ｐゴシック" pitchFamily="-108" charset="-128"/>
              <a:cs typeface="ＭＳ Ｐゴシック" pitchFamily="-108" charset="-128"/>
            </a:endParaRPr>
          </a:p>
          <a:p>
            <a:endParaRPr lang="en-US" sz="1200" kern="1200" dirty="0">
              <a:solidFill>
                <a:schemeClr val="tx1"/>
              </a:solidFill>
              <a:effectLst/>
              <a:latin typeface="Times New Roman" pitchFamily="-112" charset="0"/>
              <a:ea typeface="ＭＳ Ｐゴシック" pitchFamily="-108" charset="-128"/>
              <a:cs typeface="ＭＳ Ｐゴシック" pitchFamily="-108" charset="-128"/>
            </a:endParaRPr>
          </a:p>
        </p:txBody>
      </p:sp>
    </p:spTree>
    <p:extLst>
      <p:ext uri="{BB962C8B-B14F-4D97-AF65-F5344CB8AC3E}">
        <p14:creationId xmlns:p14="http://schemas.microsoft.com/office/powerpoint/2010/main" val="2617868944"/>
      </p:ext>
    </p:extLst>
  </p:cSld>
  <p:clrMapOvr>
    <a:masterClrMapping/>
  </p:clrMapOvr>
</p:notes>
</file>

<file path=ppt/notesSlides/notesSlide42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3" name="Rectangle 7"/>
          <p:cNvSpPr>
            <a:spLocks noGrp="1" noChangeArrowheads="1"/>
          </p:cNvSpPr>
          <p:nvPr>
            <p:ph type="sldNum" sz="quarter" idx="5"/>
          </p:nvPr>
        </p:nvSpPr>
        <p:spPr>
          <a:noFill/>
          <a:ln w="9525"/>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eaLnBrk="1" hangingPunct="1"/>
            <a:fld id="{6A2EDCEA-0CB3-DA48-9F73-F780BAA943B6}" type="slidenum">
              <a:rPr lang="en-US" sz="1200">
                <a:solidFill>
                  <a:srgbClr val="000000"/>
                </a:solidFill>
              </a:rPr>
              <a:pPr eaLnBrk="1" hangingPunct="1"/>
              <a:t>542</a:t>
            </a:fld>
            <a:endParaRPr lang="en-US" sz="1200">
              <a:solidFill>
                <a:srgbClr val="000000"/>
              </a:solidFill>
            </a:endParaRPr>
          </a:p>
        </p:txBody>
      </p:sp>
      <p:sp>
        <p:nvSpPr>
          <p:cNvPr id="100354" name="Rectangle 2"/>
          <p:cNvSpPr>
            <a:spLocks noGrp="1" noRot="1" noChangeAspect="1" noChangeArrowheads="1"/>
          </p:cNvSpPr>
          <p:nvPr>
            <p:ph type="sldImg"/>
          </p:nvPr>
        </p:nvSpPr>
        <p:spPr>
          <a:solidFill>
            <a:srgbClr val="FFFFFF"/>
          </a:solidFill>
          <a:ln/>
        </p:spPr>
      </p:sp>
      <p:sp>
        <p:nvSpPr>
          <p:cNvPr id="100355" name="Rectangle 3"/>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eaLnBrk="1" hangingPunct="1"/>
            <a:r>
              <a:rPr lang="en-US" sz="1200" b="1" dirty="0">
                <a:solidFill>
                  <a:srgbClr val="FFFFFF"/>
                </a:solidFill>
                <a:latin typeface="Arial" panose="020B0604020202020204" pitchFamily="34" charset="0"/>
                <a:ea typeface="ＭＳ Ｐゴシック" charset="0"/>
              </a:rPr>
              <a:t>NT Survey (ns) Arabic</a:t>
            </a:r>
            <a:endParaRPr lang="en-US" b="1" dirty="0">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182035479"/>
      </p:ext>
    </p:extLst>
  </p:cSld>
  <p:clrMapOvr>
    <a:masterClrMapping/>
  </p:clrMapOvr>
</p:notes>
</file>

<file path=ppt/notesSlides/notesSlide4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65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xfrm>
            <a:off x="1143000" y="685800"/>
            <a:ext cx="4572000" cy="3429000"/>
          </a:xfrm>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extLst>
      <p:ext uri="{BB962C8B-B14F-4D97-AF65-F5344CB8AC3E}">
        <p14:creationId xmlns:p14="http://schemas.microsoft.com/office/powerpoint/2010/main" val="3705616307"/>
      </p:ext>
    </p:extLst>
  </p:cSld>
  <p:clrMapOvr>
    <a:masterClrMapping/>
  </p:clrMapOvr>
</p:notes>
</file>

<file path=ppt/notesSlides/notesSlide4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7793" name="Rectangle 1031"/>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0271F5B4-0BE8-B048-B47A-362AD432874F}"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66</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417794" name="Rectangle 2"/>
          <p:cNvSpPr>
            <a:spLocks noGrp="1" noRot="1" noChangeAspect="1" noChangeArrowheads="1" noTextEdit="1"/>
          </p:cNvSpPr>
          <p:nvPr>
            <p:ph type="sldImg"/>
          </p:nvPr>
        </p:nvSpPr>
        <p:spPr>
          <a:xfrm>
            <a:off x="1143000" y="685800"/>
            <a:ext cx="4572000" cy="3429000"/>
          </a:xfrm>
          <a:ln/>
        </p:spPr>
      </p:sp>
      <p:sp>
        <p:nvSpPr>
          <p:cNvPr id="417795" name="Rectangle 3"/>
          <p:cNvSpPr>
            <a:spLocks noGrp="1" noChangeArrowheads="1"/>
          </p:cNvSpPr>
          <p:nvPr>
            <p:ph type="body" idx="1"/>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a:lstStyle/>
          <a:p>
            <a:pPr eaLnBrk="1" hangingPunct="1"/>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3205231029"/>
      </p:ext>
    </p:extLst>
  </p:cSld>
  <p:clrMapOvr>
    <a:masterClrMapping/>
  </p:clrMapOvr>
</p:notes>
</file>

<file path=ppt/notesSlides/notesSlide4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0561" name="Rectangle 2"/>
          <p:cNvSpPr>
            <a:spLocks noGrp="1" noRot="1" noChangeAspect="1" noChangeArrowheads="1" noTextEdit="1"/>
          </p:cNvSpPr>
          <p:nvPr>
            <p:ph type="sldImg"/>
          </p:nvPr>
        </p:nvSpPr>
        <p:spPr>
          <a:xfrm>
            <a:off x="1143000" y="685800"/>
            <a:ext cx="4572000" cy="3429000"/>
          </a:xfrm>
          <a:ln/>
        </p:spPr>
      </p:sp>
      <p:sp>
        <p:nvSpPr>
          <p:cNvPr id="450562" name="Rectangle 3"/>
          <p:cNvSpPr>
            <a:spLocks noGrp="1" noChangeArrowheads="1"/>
          </p:cNvSpPr>
          <p:nvPr>
            <p:ph type="body" idx="1"/>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a:lstStyle/>
          <a:p>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432146481"/>
      </p:ext>
    </p:extLst>
  </p:cSld>
  <p:clrMapOvr>
    <a:masterClrMapping/>
  </p:clrMapOvr>
</p:notes>
</file>

<file path=ppt/notesSlides/notesSlide4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1649" name="Rectangle 1031"/>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71BCA4F-3D37-014A-8F5B-2D7D70030E98}"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72</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
        <p:nvSpPr>
          <p:cNvPr id="411650" name="Rectangle 2"/>
          <p:cNvSpPr>
            <a:spLocks noGrp="1" noRot="1" noChangeAspect="1" noChangeArrowheads="1" noTextEdit="1"/>
          </p:cNvSpPr>
          <p:nvPr>
            <p:ph type="sldImg"/>
          </p:nvPr>
        </p:nvSpPr>
        <p:spPr>
          <a:xfrm>
            <a:off x="1143000" y="685800"/>
            <a:ext cx="4572000" cy="3429000"/>
          </a:xfrm>
          <a:ln/>
        </p:spPr>
      </p:sp>
      <p:sp>
        <p:nvSpPr>
          <p:cNvPr id="411651" name="Rectangle 3"/>
          <p:cNvSpPr>
            <a:spLocks noGrp="1" noChangeArrowheads="1"/>
          </p:cNvSpPr>
          <p:nvPr>
            <p:ph type="body" idx="1"/>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a:lstStyle/>
          <a:p>
            <a:pPr eaLnBrk="1" hangingPunct="1"/>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2981839849"/>
      </p:ext>
    </p:extLst>
  </p:cSld>
  <p:clrMapOvr>
    <a:masterClrMapping/>
  </p:clrMapOvr>
</p:notes>
</file>

<file path=ppt/notesSlides/notesSlide4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73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cs typeface="ＭＳ Ｐゴシック" charset="0"/>
            </a:endParaRPr>
          </a:p>
        </p:txBody>
      </p:sp>
    </p:spTree>
    <p:extLst>
      <p:ext uri="{BB962C8B-B14F-4D97-AF65-F5344CB8AC3E}">
        <p14:creationId xmlns:p14="http://schemas.microsoft.com/office/powerpoint/2010/main" val="69852113"/>
      </p:ext>
    </p:extLst>
  </p:cSld>
  <p:clrMapOvr>
    <a:masterClrMapping/>
  </p:clrMapOvr>
</p:notes>
</file>

<file path=ppt/notesSlides/notesSlide4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74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sz="1200" b="1" kern="1200" dirty="0">
                <a:solidFill>
                  <a:schemeClr val="tx1"/>
                </a:solidFill>
                <a:effectLst/>
                <a:latin typeface="Arial" panose="020B0604020202020204" pitchFamily="34" charset="0"/>
                <a:ea typeface="ＭＳ Ｐゴシック" pitchFamily="-108" charset="-128"/>
                <a:cs typeface="Arial" panose="020B0604020202020204" pitchFamily="34" charset="0"/>
              </a:rPr>
              <a:t>People have long searched for eternal life</a:t>
            </a:r>
            <a:r>
              <a:rPr lang="en-SG" sz="1200" b="1" kern="1200" dirty="0">
                <a:solidFill>
                  <a:schemeClr val="tx1"/>
                </a:solidFill>
                <a:effectLst/>
                <a:latin typeface="Arial" panose="020B0604020202020204" pitchFamily="34" charset="0"/>
                <a:ea typeface="ＭＳ Ｐゴシック" pitchFamily="-108" charset="-128"/>
                <a:cs typeface="Arial" panose="020B0604020202020204" pitchFamily="34" charset="0"/>
              </a:rPr>
              <a:t>.</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870450205"/>
      </p:ext>
    </p:extLst>
  </p:cSld>
  <p:clrMapOvr>
    <a:masterClrMapping/>
  </p:clrMapOvr>
</p:notes>
</file>

<file path=ppt/notesSlides/notesSlide4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137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C287EAD0-E5BF-214B-A921-D0A237D8D092}"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75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01378" name="Rectangle 1026"/>
          <p:cNvSpPr>
            <a:spLocks noGrp="1" noRot="1" noChangeAspect="1" noChangeArrowheads="1"/>
          </p:cNvSpPr>
          <p:nvPr>
            <p:ph type="sldImg"/>
          </p:nvPr>
        </p:nvSpPr>
        <p:spPr>
          <a:solidFill>
            <a:srgbClr val="FFFFFF"/>
          </a:solidFill>
          <a:ln/>
        </p:spPr>
      </p:sp>
      <p:sp>
        <p:nvSpPr>
          <p:cNvPr id="101379" name="Rectangle 1027"/>
          <p:cNvSpPr>
            <a:spLocks noGrp="1" noChangeArrowheads="1"/>
          </p:cNvSpPr>
          <p:nvPr>
            <p:ph type="body" idx="1"/>
          </p:nvPr>
        </p:nvSpPr>
        <p:spPr>
          <a:solidFill>
            <a:srgbClr val="FFFFFF"/>
          </a:solidFill>
          <a:ln>
            <a:solidFill>
              <a:srgbClr val="000000"/>
            </a:solidFill>
          </a:ln>
        </p:spPr>
        <p:txBody>
          <a:bodyPr/>
          <a:lstStyle/>
          <a:p>
            <a:endParaRPr lang="en-US"/>
          </a:p>
        </p:txBody>
      </p:sp>
    </p:spTree>
    <p:extLst>
      <p:ext uri="{BB962C8B-B14F-4D97-AF65-F5344CB8AC3E}">
        <p14:creationId xmlns:p14="http://schemas.microsoft.com/office/powerpoint/2010/main" val="1500407710"/>
      </p:ext>
    </p:extLst>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5</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dirty="0"/>
          </a:p>
        </p:txBody>
      </p:sp>
    </p:spTree>
    <p:extLst>
      <p:ext uri="{BB962C8B-B14F-4D97-AF65-F5344CB8AC3E}">
        <p14:creationId xmlns:p14="http://schemas.microsoft.com/office/powerpoint/2010/main" val="3415499432"/>
      </p:ext>
    </p:extLst>
  </p:cSld>
  <p:clrMapOvr>
    <a:masterClrMapping/>
  </p:clrMapOvr>
</p:notes>
</file>

<file path=ppt/notesSlides/notesSlide5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76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extLst>
      <p:ext uri="{BB962C8B-B14F-4D97-AF65-F5344CB8AC3E}">
        <p14:creationId xmlns:p14="http://schemas.microsoft.com/office/powerpoint/2010/main" val="1130706724"/>
      </p:ext>
    </p:extLst>
  </p:cSld>
  <p:clrMapOvr>
    <a:masterClrMapping/>
  </p:clrMapOvr>
</p:notes>
</file>

<file path=ppt/notesSlides/notesSlide5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77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p>
        </p:txBody>
      </p:sp>
    </p:spTree>
    <p:extLst>
      <p:ext uri="{BB962C8B-B14F-4D97-AF65-F5344CB8AC3E}">
        <p14:creationId xmlns:p14="http://schemas.microsoft.com/office/powerpoint/2010/main" val="1321518567"/>
      </p:ext>
    </p:extLst>
  </p:cSld>
  <p:clrMapOvr>
    <a:masterClrMapping/>
  </p:clrMapOvr>
</p:notes>
</file>

<file path=ppt/notesSlides/notesSlide5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78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endParaRPr lang="en-US">
              <a:cs typeface="ＭＳ Ｐゴシック" charset="0"/>
            </a:endParaRPr>
          </a:p>
        </p:txBody>
      </p:sp>
    </p:spTree>
    <p:extLst>
      <p:ext uri="{BB962C8B-B14F-4D97-AF65-F5344CB8AC3E}">
        <p14:creationId xmlns:p14="http://schemas.microsoft.com/office/powerpoint/2010/main" val="4127496121"/>
      </p:ext>
    </p:extLst>
  </p:cSld>
  <p:clrMapOvr>
    <a:masterClrMapping/>
  </p:clrMapOvr>
</p:notes>
</file>

<file path=ppt/notesSlides/notesSlide5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98017" name="Rectangle 7"/>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F04094E-F4EB-4C46-8FE5-26F3E4F17029}"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79</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598018" name="Rectangle 2"/>
          <p:cNvSpPr>
            <a:spLocks noGrp="1" noRot="1" noChangeAspect="1" noChangeArrowheads="1" noTextEdit="1"/>
          </p:cNvSpPr>
          <p:nvPr>
            <p:ph type="sldImg"/>
          </p:nvPr>
        </p:nvSpPr>
        <p:spPr>
          <a:solidFill>
            <a:srgbClr val="FFFFFF"/>
          </a:solidFill>
          <a:ln/>
        </p:spPr>
      </p:sp>
      <p:sp>
        <p:nvSpPr>
          <p:cNvPr id="598019" name="Rectangle 3"/>
          <p:cNvSpPr>
            <a:spLocks noGrp="1" noChangeArrowheads="1"/>
          </p:cNvSpPr>
          <p:nvPr>
            <p:ph type="body" idx="1"/>
          </p:nvPr>
        </p:nvSpPr>
        <p:spPr>
          <a:solidFill>
            <a:srgbClr val="FFFFFF"/>
          </a:solidFill>
          <a:ln>
            <a:solidFill>
              <a:srgbClr val="000000"/>
            </a:solidFill>
          </a:ln>
        </p:spPr>
        <p:txBody>
          <a:bodyPr/>
          <a:lstStyle/>
          <a:p>
            <a:pPr eaLnBrk="1" hangingPunct="1"/>
            <a:r>
              <a:rPr lang="en-US">
                <a:latin typeface="Times New Roman" charset="0"/>
                <a:ea typeface="ＭＳ Ｐゴシック" charset="0"/>
                <a:cs typeface="ＭＳ Ｐゴシック" charset="0"/>
              </a:rPr>
              <a:t>This may look like a cryptic message but it</a:t>
            </a:r>
            <a:r>
              <a:rPr lang="mr-IN" altLang="ja-JP">
                <a:latin typeface="Times New Roman" charset="0"/>
                <a:ea typeface="ＭＳ Ｐゴシック" charset="0"/>
                <a:cs typeface="ＭＳ Ｐゴシック" charset="0"/>
              </a:rPr>
              <a:t>'</a:t>
            </a:r>
            <a:r>
              <a:rPr lang="en-US" altLang="ja-JP">
                <a:latin typeface="Times New Roman" charset="0"/>
                <a:ea typeface="ＭＳ Ｐゴシック" charset="0"/>
                <a:cs typeface="ＭＳ Ｐゴシック" charset="0"/>
              </a:rPr>
              <a:t>s actually the best known verse in the Bible.  It tells us that God gives us life with him forever when we simply place our trust in Jesus Christ.  This is no da Vinci Code.  It</a:t>
            </a:r>
            <a:r>
              <a:rPr lang="mr-IN" altLang="ja-JP">
                <a:latin typeface="Times New Roman" charset="0"/>
                <a:ea typeface="ＭＳ Ｐゴシック" charset="0"/>
                <a:cs typeface="ＭＳ Ｐゴシック" charset="0"/>
              </a:rPr>
              <a:t>'</a:t>
            </a:r>
            <a:r>
              <a:rPr lang="en-US" altLang="ja-JP">
                <a:latin typeface="Times New Roman" charset="0"/>
                <a:ea typeface="ＭＳ Ｐゴシック" charset="0"/>
                <a:cs typeface="ＭＳ Ｐゴシック" charset="0"/>
              </a:rPr>
              <a:t>s the Divine Code!</a:t>
            </a:r>
            <a:endParaRPr lang="en-US">
              <a:latin typeface="Times New Roman" charset="0"/>
              <a:ea typeface="ＭＳ Ｐゴシック" charset="0"/>
              <a:cs typeface="ＭＳ Ｐゴシック" charset="0"/>
            </a:endParaRPr>
          </a:p>
        </p:txBody>
      </p:sp>
    </p:spTree>
    <p:extLst>
      <p:ext uri="{BB962C8B-B14F-4D97-AF65-F5344CB8AC3E}">
        <p14:creationId xmlns:p14="http://schemas.microsoft.com/office/powerpoint/2010/main" val="2788561889"/>
      </p:ext>
    </p:extLst>
  </p:cSld>
  <p:clrMapOvr>
    <a:masterClrMapping/>
  </p:clrMapOvr>
</p:notes>
</file>

<file path=ppt/notesSlides/notesSlide5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02113" name="Rectangle 7"/>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F0213DC7-C7C2-4C4C-9CA1-1B673A71ED3C}"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80</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602114" name="Rectangle 2"/>
          <p:cNvSpPr>
            <a:spLocks noGrp="1" noRot="1" noChangeAspect="1" noChangeArrowheads="1" noTextEdit="1"/>
          </p:cNvSpPr>
          <p:nvPr>
            <p:ph type="sldImg"/>
          </p:nvPr>
        </p:nvSpPr>
        <p:spPr>
          <a:solidFill>
            <a:srgbClr val="FFFFFF"/>
          </a:solidFill>
          <a:ln/>
        </p:spPr>
      </p:sp>
      <p:sp>
        <p:nvSpPr>
          <p:cNvPr id="602115" name="Rectangle 3"/>
          <p:cNvSpPr>
            <a:spLocks noGrp="1" noChangeArrowheads="1"/>
          </p:cNvSpPr>
          <p:nvPr>
            <p:ph type="body" idx="1"/>
          </p:nvPr>
        </p:nvSpPr>
        <p:spPr>
          <a:solidFill>
            <a:srgbClr val="FFFFFF"/>
          </a:solidFill>
          <a:ln>
            <a:solidFill>
              <a:srgbClr val="000000"/>
            </a:solidFill>
          </a:ln>
        </p:spPr>
        <p:txBody>
          <a:bodyPr/>
          <a:lstStyle/>
          <a:p>
            <a:pPr eaLnBrk="1" hangingPunct="1"/>
            <a:r>
              <a:rPr lang="en-US" b="1" dirty="0">
                <a:latin typeface="Arial" panose="020B0604020202020204" pitchFamily="34" charset="0"/>
                <a:ea typeface="ＭＳ Ｐゴシック" charset="0"/>
                <a:cs typeface="Arial" panose="020B0604020202020204" pitchFamily="34" charset="0"/>
              </a:rPr>
              <a:t>This means Jesus is alive today.  This also means you can know him personally.  It</a:t>
            </a:r>
            <a:r>
              <a:rPr lang="mr-IN" altLang="ja-JP" b="1" dirty="0">
                <a:latin typeface="Arial" panose="020B0604020202020204" pitchFamily="34" charset="0"/>
                <a:ea typeface="ＭＳ Ｐゴシック" charset="0"/>
                <a:cs typeface="ＭＳ Ｐゴシック" charset="0"/>
              </a:rPr>
              <a:t>'</a:t>
            </a:r>
            <a:r>
              <a:rPr lang="en-US" altLang="ja-JP" b="1" dirty="0">
                <a:latin typeface="Arial" panose="020B0604020202020204" pitchFamily="34" charset="0"/>
                <a:ea typeface="ＭＳ Ｐゴシック" charset="0"/>
                <a:cs typeface="Arial" panose="020B0604020202020204" pitchFamily="34" charset="0"/>
              </a:rPr>
              <a:t>s as simple as A-B-C.  Let</a:t>
            </a:r>
            <a:r>
              <a:rPr lang="mr-IN" altLang="ja-JP" b="1" dirty="0">
                <a:latin typeface="Arial" panose="020B0604020202020204" pitchFamily="34" charset="0"/>
                <a:ea typeface="ＭＳ Ｐゴシック" charset="0"/>
                <a:cs typeface="ＭＳ Ｐゴシック" charset="0"/>
              </a:rPr>
              <a:t>'</a:t>
            </a:r>
            <a:r>
              <a:rPr lang="en-US" altLang="ja-JP" b="1" dirty="0">
                <a:latin typeface="Arial" panose="020B0604020202020204" pitchFamily="34" charset="0"/>
                <a:ea typeface="ＭＳ Ｐゴシック" charset="0"/>
                <a:cs typeface="Arial" panose="020B0604020202020204" pitchFamily="34" charset="0"/>
              </a:rPr>
              <a:t>s bow our heads and if you wish to come into this new relationship with Christ, please pray to him now, acknowledging these three things to him.</a:t>
            </a:r>
            <a:endParaRPr lang="en-US" b="1" dirty="0">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756778754"/>
      </p:ext>
    </p:extLst>
  </p:cSld>
  <p:clrMapOvr>
    <a:masterClrMapping/>
  </p:clrMapOvr>
</p:notes>
</file>

<file path=ppt/notesSlides/notesSlide5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4257" name="Rectangle 7"/>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E530DE8C-8068-D944-8CAA-D36624C0C287}"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82</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224258" name="Rectangle 2"/>
          <p:cNvSpPr>
            <a:spLocks noGrp="1" noRot="1" noChangeAspect="1" noChangeArrowheads="1" noTextEdit="1"/>
          </p:cNvSpPr>
          <p:nvPr>
            <p:ph type="sldImg"/>
          </p:nvPr>
        </p:nvSpPr>
        <p:spPr>
          <a:xfrm>
            <a:off x="1143000" y="685800"/>
            <a:ext cx="4572000" cy="3429000"/>
          </a:xfrm>
          <a:ln/>
        </p:spPr>
      </p:sp>
      <p:sp>
        <p:nvSpPr>
          <p:cNvPr id="224259" name="Rectangle 3"/>
          <p:cNvSpPr>
            <a:spLocks noGrp="1" noChangeArrowheads="1"/>
          </p:cNvSpPr>
          <p:nvPr>
            <p:ph type="body" idx="1"/>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sq">
                <a:solidFill>
                  <a:srgbClr val="000000"/>
                </a:solidFill>
                <a:miter lim="800000"/>
                <a:headEnd type="none" w="sm" len="sm"/>
                <a:tailEnd type="none" w="sm" len="sm"/>
              </a14:hiddenLine>
            </a:ext>
          </a:extLst>
        </p:spPr>
        <p:txBody>
          <a:bodyPr/>
          <a:lstStyle/>
          <a:p>
            <a:r>
              <a:rPr lang="en-US">
                <a:latin typeface="Times New Roman" charset="0"/>
                <a:ea typeface="ＭＳ Ｐゴシック" charset="0"/>
                <a:cs typeface="ＭＳ Ｐゴシック" charset="0"/>
              </a:rPr>
              <a:t>Ascension:  Angels said </a:t>
            </a:r>
          </a:p>
        </p:txBody>
      </p:sp>
    </p:spTree>
  </p:cSld>
  <p:clrMapOvr>
    <a:masterClrMapping/>
  </p:clrMapOvr>
</p:notes>
</file>

<file path=ppt/notesSlides/notesSlide5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83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p>
        </p:txBody>
      </p:sp>
    </p:spTree>
  </p:cSld>
  <p:clrMapOvr>
    <a:masterClrMapping/>
  </p:clrMapOvr>
</p:notes>
</file>

<file path=ppt/notesSlides/notesSlide5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85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p>
        </p:txBody>
      </p:sp>
    </p:spTree>
  </p:cSld>
  <p:clrMapOvr>
    <a:masterClrMapping/>
  </p:clrMapOvr>
</p:notes>
</file>

<file path=ppt/notesSlides/notesSlide5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60097" name="Rectangle 7"/>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DC0BF3C6-4404-714A-BAE4-6E25335B26E6}"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86</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
        <p:nvSpPr>
          <p:cNvPr id="260098" name="Rectangle 2"/>
          <p:cNvSpPr>
            <a:spLocks noGrp="1" noRot="1" noChangeAspect="1" noChangeArrowheads="1" noTextEdit="1"/>
          </p:cNvSpPr>
          <p:nvPr>
            <p:ph type="sldImg"/>
          </p:nvPr>
        </p:nvSpPr>
        <p:spPr>
          <a:xfrm>
            <a:off x="1143000" y="685800"/>
            <a:ext cx="4572000" cy="3429000"/>
          </a:xfrm>
          <a:ln/>
        </p:spPr>
      </p:sp>
      <p:sp>
        <p:nvSpPr>
          <p:cNvPr id="260099" name="Rectangle 3"/>
          <p:cNvSpPr>
            <a:spLocks noGrp="1" noChangeArrowheads="1"/>
          </p:cNvSpPr>
          <p:nvPr>
            <p:ph type="body" idx="1"/>
          </p:nvPr>
        </p:nvSpPr>
        <p:spPr>
          <a:noFill/>
          <a:ln w="9525"/>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sq">
                <a:solidFill>
                  <a:srgbClr val="000000"/>
                </a:solidFill>
                <a:miter lim="800000"/>
                <a:headEnd type="none" w="sm" len="sm"/>
                <a:tailEnd type="none" w="sm" len="sm"/>
              </a14:hiddenLine>
            </a:ext>
          </a:extLst>
        </p:spPr>
        <p:txBody>
          <a:bodyPr/>
          <a:lstStyle/>
          <a:p>
            <a:pPr eaLnBrk="1" hangingPunct="1"/>
            <a:endParaRPr lang="en-US">
              <a:latin typeface="Times New Roman" charset="0"/>
              <a:ea typeface="ＭＳ Ｐゴシック" charset="0"/>
              <a:cs typeface="ＭＳ Ｐゴシック" charset="0"/>
            </a:endParaRPr>
          </a:p>
        </p:txBody>
      </p:sp>
    </p:spTree>
  </p:cSld>
  <p:clrMapOvr>
    <a:masterClrMapping/>
  </p:clrMapOvr>
</p:notes>
</file>

<file path=ppt/notesSlides/notesSlide5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Rectangle 7"/>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BBE31875-CB46-624B-9875-276F50069C12}"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91</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
        <p:nvSpPr>
          <p:cNvPr id="256002" name="Rectangle 2"/>
          <p:cNvSpPr>
            <a:spLocks noGrp="1" noRot="1" noChangeAspect="1" noChangeArrowheads="1" noTextEdit="1"/>
          </p:cNvSpPr>
          <p:nvPr>
            <p:ph type="sldImg"/>
          </p:nvPr>
        </p:nvSpPr>
        <p:spPr>
          <a:xfrm>
            <a:off x="1143000" y="685800"/>
            <a:ext cx="4572000" cy="3429000"/>
          </a:xfrm>
          <a:ln/>
        </p:spPr>
      </p:sp>
      <p:sp>
        <p:nvSpPr>
          <p:cNvPr id="256003" name="Rectangle 3"/>
          <p:cNvSpPr>
            <a:spLocks noGrp="1" noChangeArrowheads="1"/>
          </p:cNvSpPr>
          <p:nvPr>
            <p:ph type="body" idx="1"/>
          </p:nvPr>
        </p:nvSpPr>
        <p:spPr>
          <a:noFill/>
          <a:ln w="9525"/>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sq">
                <a:solidFill>
                  <a:srgbClr val="000000"/>
                </a:solidFill>
                <a:miter lim="800000"/>
                <a:headEnd type="none" w="sm" len="sm"/>
                <a:tailEnd type="none" w="sm" len="sm"/>
              </a14:hiddenLine>
            </a:ext>
          </a:extLst>
        </p:spPr>
        <p:txBody>
          <a:bodyPr/>
          <a:lstStyle/>
          <a:p>
            <a:pPr eaLnBrk="1" hangingPunct="1"/>
            <a:endParaRPr lang="en-US">
              <a:latin typeface="Times New Roman" charset="0"/>
              <a:ea typeface="ＭＳ Ｐゴシック" charset="0"/>
              <a:cs typeface="ＭＳ Ｐゴシック" charset="0"/>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6001"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fld id="{8DC34142-D699-F44E-A472-7D6AED9A2477}" type="slidenum">
              <a:rPr kumimoji="0" lang="en-US" sz="1200" b="1" u="none" strike="noStrike" kern="1200" cap="none" spc="0" normalizeH="0" baseline="0" noProof="0">
                <a:ln>
                  <a:noFill/>
                </a:ln>
                <a:solidFill>
                  <a:prstClr val="black"/>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6</a:t>
            </a:fld>
            <a:endParaRPr kumimoji="0" lang="en-US" sz="1200" b="1" u="none" strike="noStrike" kern="1200" cap="none" spc="0" normalizeH="0" baseline="0" noProof="0" dirty="0">
              <a:ln>
                <a:noFill/>
              </a:ln>
              <a:solidFill>
                <a:prstClr val="black"/>
              </a:solidFill>
              <a:effectLst/>
              <a:uLnTx/>
              <a:uFillTx/>
              <a:latin typeface="Arial" panose="020B0604020202020204" pitchFamily="34" charset="0"/>
              <a:ea typeface="ＭＳ Ｐゴシック" charset="0"/>
            </a:endParaRPr>
          </a:p>
        </p:txBody>
      </p:sp>
      <p:sp>
        <p:nvSpPr>
          <p:cNvPr id="256002" name="Rectangle 2"/>
          <p:cNvSpPr>
            <a:spLocks noGrp="1" noRot="1" noChangeAspect="1" noChangeArrowheads="1"/>
          </p:cNvSpPr>
          <p:nvPr>
            <p:ph type="sldImg"/>
          </p:nvPr>
        </p:nvSpPr>
        <p:spPr>
          <a:solidFill>
            <a:srgbClr val="FFFFFF"/>
          </a:solidFill>
          <a:ln/>
        </p:spPr>
      </p:sp>
      <p:sp>
        <p:nvSpPr>
          <p:cNvPr id="256003" name="Rectangle 3"/>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eaLnBrk="1" hangingPunct="1"/>
            <a:endParaRPr lang="en-US" b="1" dirty="0">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712026848"/>
      </p:ext>
    </p:extLst>
  </p:cSld>
  <p:clrMapOvr>
    <a:masterClrMapping/>
  </p:clrMapOvr>
</p:notes>
</file>

<file path=ppt/notesSlides/notesSlide6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1969" name="Rectangle 7"/>
          <p:cNvSpPr>
            <a:spLocks noGrp="1" noChangeArrowheads="1"/>
          </p:cNvSpPr>
          <p:nvPr>
            <p:ph type="sldNum" sz="quarter" idx="5"/>
          </p:nvPr>
        </p:nvSpPr>
        <p:spPr>
          <a:noFill/>
          <a:ln w="9525"/>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302F027D-B642-824E-9215-9D6F02805C41}" type="slidenum">
              <a:rPr kumimoji="0" lang="en-US" sz="1200" b="0" i="0" u="none" strike="noStrike" kern="1200" cap="none" spc="0" normalizeH="0" baseline="0" noProof="0">
                <a:ln>
                  <a:noFill/>
                </a:ln>
                <a:solidFill>
                  <a:prstClr val="black"/>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92</a:t>
            </a:fld>
            <a:endParaRPr kumimoji="0" lang="en-US" sz="1200" b="0" i="0" u="none" strike="noStrike" kern="1200" cap="none" spc="0" normalizeH="0" baseline="0" noProof="0">
              <a:ln>
                <a:noFill/>
              </a:ln>
              <a:solidFill>
                <a:prstClr val="black"/>
              </a:solidFill>
              <a:effectLst/>
              <a:uLnTx/>
              <a:uFillTx/>
              <a:latin typeface="Times New Roman" charset="0"/>
              <a:ea typeface="ＭＳ Ｐゴシック" charset="0"/>
            </a:endParaRPr>
          </a:p>
        </p:txBody>
      </p:sp>
      <p:sp>
        <p:nvSpPr>
          <p:cNvPr id="211970" name="Rectangle 2"/>
          <p:cNvSpPr>
            <a:spLocks noGrp="1" noRot="1" noChangeAspect="1" noChangeArrowheads="1" noTextEdit="1"/>
          </p:cNvSpPr>
          <p:nvPr>
            <p:ph type="sldImg"/>
          </p:nvPr>
        </p:nvSpPr>
        <p:spPr>
          <a:xfrm>
            <a:off x="1143000" y="685800"/>
            <a:ext cx="4572000" cy="3429000"/>
          </a:xfrm>
          <a:ln/>
        </p:spPr>
      </p:sp>
      <p:sp>
        <p:nvSpPr>
          <p:cNvPr id="211971" name="Rectangle 3"/>
          <p:cNvSpPr>
            <a:spLocks noGrp="1" noChangeArrowheads="1"/>
          </p:cNvSpPr>
          <p:nvPr>
            <p:ph type="body" idx="1"/>
          </p:nvPr>
        </p:nvSpPr>
        <p:spPr>
          <a:noFill/>
          <a:ln w="9525"/>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cap="sq">
                <a:solidFill>
                  <a:srgbClr val="000000"/>
                </a:solidFill>
                <a:miter lim="800000"/>
                <a:headEnd type="none" w="sm" len="sm"/>
                <a:tailEnd type="none" w="sm" len="sm"/>
              </a14:hiddenLine>
            </a:ext>
          </a:extLst>
        </p:spPr>
        <p:txBody>
          <a:bodyPr/>
          <a:lstStyle/>
          <a:p>
            <a:pPr eaLnBrk="1" hangingPunct="1"/>
            <a:endParaRPr lang="en-US">
              <a:latin typeface="Times New Roman" charset="0"/>
              <a:ea typeface="ＭＳ Ｐゴシック" charset="0"/>
              <a:cs typeface="ＭＳ Ｐゴシック" charset="0"/>
            </a:endParaRPr>
          </a:p>
        </p:txBody>
      </p:sp>
    </p:spTree>
  </p:cSld>
  <p:clrMapOvr>
    <a:masterClrMapping/>
  </p:clrMapOvr>
</p:notes>
</file>

<file path=ppt/notesSlides/notesSlide6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93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endParaRPr lang="en-US">
              <a:cs typeface="ＭＳ Ｐゴシック" charset="0"/>
            </a:endParaRPr>
          </a:p>
        </p:txBody>
      </p:sp>
    </p:spTree>
    <p:extLst>
      <p:ext uri="{BB962C8B-B14F-4D97-AF65-F5344CB8AC3E}">
        <p14:creationId xmlns:p14="http://schemas.microsoft.com/office/powerpoint/2010/main" val="1081355162"/>
      </p:ext>
    </p:extLst>
  </p:cSld>
  <p:clrMapOvr>
    <a:masterClrMapping/>
  </p:clrMapOvr>
</p:notes>
</file>

<file path=ppt/notesSlides/notesSlide6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94</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algn="r" rtl="1"/>
            <a:r>
              <a:rPr lang="ar-SA" sz="1200" kern="1200">
                <a:solidFill>
                  <a:schemeClr val="tx1"/>
                </a:solidFill>
                <a:effectLst/>
                <a:latin typeface="Times New Roman" pitchFamily="-110" charset="0"/>
                <a:ea typeface="ＭＳ Ｐゴシック" pitchFamily="-108" charset="-128"/>
                <a:cs typeface="ＭＳ Ｐゴシック" pitchFamily="-108" charset="-128"/>
              </a:rPr>
              <a:t>ليس من الصعب أن تشهد على ما رأيته - </a:t>
            </a:r>
          </a:p>
        </p:txBody>
      </p:sp>
    </p:spTree>
    <p:extLst>
      <p:ext uri="{BB962C8B-B14F-4D97-AF65-F5344CB8AC3E}">
        <p14:creationId xmlns:p14="http://schemas.microsoft.com/office/powerpoint/2010/main" val="1727514329"/>
      </p:ext>
    </p:extLst>
  </p:cSld>
  <p:clrMapOvr>
    <a:masterClrMapping/>
  </p:clrMapOvr>
</p:notes>
</file>

<file path=ppt/notesSlides/notesSlide6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95</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algn="r" rtl="1"/>
            <a:r>
              <a:rPr lang="ar-SA" b="1" dirty="0">
                <a:latin typeface="Arial" panose="020B0604020202020204" pitchFamily="34" charset="0"/>
                <a:cs typeface="Arial" panose="020B0604020202020204" pitchFamily="34" charset="0"/>
              </a:rPr>
              <a:t>سنرى اليوم ثلاثة أسباب يجب أن نشهد</a:t>
            </a:r>
            <a:r>
              <a:rPr lang="ar-SA" b="1" baseline="0" dirty="0">
                <a:latin typeface="Arial" panose="020B0604020202020204" pitchFamily="34" charset="0"/>
                <a:cs typeface="Arial" panose="020B0604020202020204" pitchFamily="34" charset="0"/>
              </a:rPr>
              <a:t> بها عن</a:t>
            </a:r>
            <a:r>
              <a:rPr lang="ar-SA" b="1" dirty="0">
                <a:latin typeface="Arial" panose="020B0604020202020204" pitchFamily="34" charset="0"/>
                <a:cs typeface="Arial" panose="020B0604020202020204" pitchFamily="34" charset="0"/>
              </a:rPr>
              <a:t> يسوع.</a:t>
            </a:r>
          </a:p>
          <a:p>
            <a:pPr algn="r" rtl="1"/>
            <a:r>
              <a:rPr lang="ar-SA" b="1" dirty="0">
                <a:latin typeface="Arial" panose="020B0604020202020204" pitchFamily="34" charset="0"/>
                <a:cs typeface="Arial" panose="020B0604020202020204" pitchFamily="34" charset="0"/>
              </a:rPr>
              <a:t> كل منها هو في الواقع مرحلة من النمو</a:t>
            </a:r>
          </a:p>
          <a:p>
            <a:pPr algn="r" rtl="1"/>
            <a:r>
              <a:rPr lang="ar-SA" b="1" dirty="0">
                <a:latin typeface="Arial" panose="020B0604020202020204" pitchFamily="34" charset="0"/>
                <a:cs typeface="Arial" panose="020B0604020202020204" pitchFamily="34" charset="0"/>
              </a:rPr>
              <a:t>.سنقوم بمسح كتاب أعمال الرسل بالكامل.</a:t>
            </a:r>
          </a:p>
          <a:p>
            <a:pPr algn="r" rtl="1"/>
            <a:r>
              <a:rPr lang="ar-SA" b="1" dirty="0">
                <a:latin typeface="Arial" panose="020B0604020202020204" pitchFamily="34" charset="0"/>
                <a:cs typeface="Arial" panose="020B0604020202020204" pitchFamily="34" charset="0"/>
              </a:rPr>
              <a:t>(نعود إلى سؤالنا: لماذا نشهد؟)</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511096564"/>
      </p:ext>
    </p:extLst>
  </p:cSld>
  <p:clrMapOvr>
    <a:masterClrMapping/>
  </p:clrMapOvr>
</p:notes>
</file>

<file path=ppt/notesSlides/notesSlide6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96</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algn="r" rtl="1"/>
            <a:r>
              <a:rPr lang="ar-SA" b="1" dirty="0">
                <a:latin typeface="Arial" panose="020B0604020202020204" pitchFamily="34" charset="0"/>
                <a:cs typeface="Arial" panose="020B0604020202020204" pitchFamily="34" charset="0"/>
              </a:rPr>
              <a:t>يساعدنا الله في إخبار الآخرين أولاً عن يسوع حيث يكون هذا طبيعيًا وبدون عبور الثقافات.</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4216382372"/>
      </p:ext>
    </p:extLst>
  </p:cSld>
  <p:clrMapOvr>
    <a:masterClrMapping/>
  </p:clrMapOvr>
</p:notes>
</file>

<file path=ppt/notesSlides/notesSlide6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97</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algn="r" rtl="1"/>
            <a:r>
              <a:rPr lang="ar-SA" sz="1200" b="0" kern="1200">
                <a:solidFill>
                  <a:schemeClr val="tx1"/>
                </a:solidFill>
                <a:effectLst/>
                <a:latin typeface="Times New Roman" pitchFamily="-110" charset="0"/>
                <a:ea typeface="ＭＳ Ｐゴシック" pitchFamily="-108" charset="-128"/>
                <a:cs typeface="ＭＳ Ｐゴシック" pitchFamily="-108" charset="-128"/>
              </a:rPr>
              <a:t>يمجد</a:t>
            </a:r>
            <a:r>
              <a:rPr lang="ar-SA" sz="1200" kern="1200">
                <a:solidFill>
                  <a:schemeClr val="tx1"/>
                </a:solidFill>
                <a:effectLst/>
                <a:latin typeface="Times New Roman" pitchFamily="-110" charset="0"/>
                <a:ea typeface="ＭＳ Ｐゴシック" pitchFamily="-108" charset="-128"/>
                <a:cs typeface="ＭＳ Ｐゴシック" pitchFamily="-108" charset="-128"/>
              </a:rPr>
              <a:t> الله عندما نشاركه مع من لا يعرفوه</a:t>
            </a:r>
            <a:r>
              <a:rPr lang="ar-SA" sz="1200" kern="1200" baseline="0">
                <a:solidFill>
                  <a:schemeClr val="tx1"/>
                </a:solidFill>
                <a:effectLst/>
                <a:latin typeface="Times New Roman" pitchFamily="-110" charset="0"/>
                <a:ea typeface="ＭＳ Ｐゴシック" pitchFamily="-108" charset="-128"/>
                <a:cs typeface="ＭＳ Ｐゴシック" pitchFamily="-108" charset="-128"/>
              </a:rPr>
              <a:t> </a:t>
            </a:r>
            <a:r>
              <a:rPr lang="ar-SA" sz="1200" kern="1200">
                <a:solidFill>
                  <a:schemeClr val="tx1"/>
                </a:solidFill>
                <a:effectLst/>
                <a:latin typeface="Times New Roman" pitchFamily="-110" charset="0"/>
                <a:ea typeface="ＭＳ Ｐゴシック" pitchFamily="-108" charset="-128"/>
                <a:cs typeface="ＭＳ Ｐゴシック" pitchFamily="-108" charset="-128"/>
              </a:rPr>
              <a:t>. </a:t>
            </a:r>
          </a:p>
        </p:txBody>
      </p:sp>
    </p:spTree>
    <p:extLst>
      <p:ext uri="{BB962C8B-B14F-4D97-AF65-F5344CB8AC3E}">
        <p14:creationId xmlns:p14="http://schemas.microsoft.com/office/powerpoint/2010/main" val="3581082211"/>
      </p:ext>
    </p:extLst>
  </p:cSld>
  <p:clrMapOvr>
    <a:masterClrMapping/>
  </p:clrMapOvr>
</p:notes>
</file>

<file path=ppt/notesSlides/notesSlide6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98</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algn="r" rtl="1"/>
            <a:r>
              <a:rPr lang="ar-SA" b="1" dirty="0">
                <a:latin typeface="Arial" panose="020B0604020202020204" pitchFamily="34" charset="0"/>
                <a:cs typeface="Arial" panose="020B0604020202020204" pitchFamily="34" charset="0"/>
              </a:rPr>
              <a:t>لقد وعد بأننا سنشهد في النهاية في آخر مكان</a:t>
            </a:r>
            <a:r>
              <a:rPr lang="ar-SA" b="1" baseline="0" dirty="0">
                <a:latin typeface="Arial" panose="020B0604020202020204" pitchFamily="34" charset="0"/>
                <a:cs typeface="Arial" panose="020B0604020202020204" pitchFamily="34" charset="0"/>
              </a:rPr>
              <a:t> لم تصل له بشارة </a:t>
            </a:r>
            <a:r>
              <a:rPr lang="ar-SA" b="1" baseline="0" dirty="0" err="1">
                <a:latin typeface="Arial" panose="020B0604020202020204" pitchFamily="34" charset="0"/>
                <a:cs typeface="Arial" panose="020B0604020202020204" pitchFamily="34" charset="0"/>
              </a:rPr>
              <a:t>الأنجيل</a:t>
            </a:r>
            <a:r>
              <a:rPr lang="ar-SA" b="1" baseline="0" dirty="0">
                <a:latin typeface="Arial" panose="020B0604020202020204" pitchFamily="34" charset="0"/>
                <a:cs typeface="Arial" panose="020B0604020202020204" pitchFamily="34" charset="0"/>
              </a:rPr>
              <a:t> </a:t>
            </a:r>
            <a:r>
              <a:rPr lang="ar-SA" b="1" dirty="0">
                <a:latin typeface="Arial" panose="020B0604020202020204" pitchFamily="34" charset="0"/>
                <a:cs typeface="Arial" panose="020B0604020202020204" pitchFamily="34" charset="0"/>
              </a:rPr>
              <a:t>على الأرض.</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740140553"/>
      </p:ext>
    </p:extLst>
  </p:cSld>
  <p:clrMapOvr>
    <a:masterClrMapping/>
  </p:clrMapOvr>
</p:notes>
</file>

<file path=ppt/notesSlides/notesSlide6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99</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algn="r" rtl="1"/>
            <a:r>
              <a:rPr lang="ar-SA" b="1" dirty="0">
                <a:latin typeface="Arial" panose="020B0604020202020204" pitchFamily="34" charset="0"/>
                <a:cs typeface="Arial" panose="020B0604020202020204" pitchFamily="34" charset="0"/>
              </a:rPr>
              <a:t>افعل ما قصده الرب لك حتى يمتد حكمه إلى الجميع خلال حياتك!</a:t>
            </a:r>
            <a:endParaRPr lang="en-US" b="1" dirty="0">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1675935124"/>
      </p:ext>
    </p:extLst>
  </p:cSld>
  <p:clrMapOvr>
    <a:masterClrMapping/>
  </p:clrMapOvr>
</p:notes>
</file>

<file path=ppt/notesSlides/notesSlide6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a:p>
        </p:txBody>
      </p:sp>
      <p:sp>
        <p:nvSpPr>
          <p:cNvPr id="4" name="Slide Number Placeholder 3"/>
          <p:cNvSpPr>
            <a:spLocks noGrp="1"/>
          </p:cNvSpPr>
          <p:nvPr>
            <p:ph type="sldNum" sz="quarter" idx="5"/>
          </p:nvPr>
        </p:nvSpPr>
        <p:spPr/>
        <p:txBody>
          <a:bodyPr/>
          <a:lstStyle/>
          <a:p>
            <a:pPr marL="0" marR="0" lvl="0" indent="0" algn="r" defTabSz="457200" rtl="0" eaLnBrk="0" fontAlgn="base" latinLnBrk="0" hangingPunct="0">
              <a:lnSpc>
                <a:spcPct val="100000"/>
              </a:lnSpc>
              <a:spcBef>
                <a:spcPct val="0"/>
              </a:spcBef>
              <a:spcAft>
                <a:spcPct val="0"/>
              </a:spcAft>
              <a:buClrTx/>
              <a:buSzTx/>
              <a:buFontTx/>
              <a:buNone/>
              <a:tabLst/>
              <a:defRPr/>
            </a:pPr>
            <a:fld id="{14D556FE-43CB-FE41-8242-19285ACB6EAF}" type="slidenum">
              <a:rPr kumimoji="0" lang="en-US" sz="1200" b="0" i="0" u="none" strike="noStrike" kern="1200" cap="none" spc="0" normalizeH="0" baseline="0" noProof="0" smtClean="0">
                <a:ln>
                  <a:noFill/>
                </a:ln>
                <a:solidFill>
                  <a:prstClr val="black"/>
                </a:solidFill>
                <a:effectLst/>
                <a:uLnTx/>
                <a:uFillTx/>
                <a:latin typeface="Calibri" panose="020F0502020204030204" pitchFamily="34" charset="0"/>
                <a:ea typeface="MS PGothic" panose="020B0600070205080204" pitchFamily="34" charset="-128"/>
                <a:cs typeface="+mn-cs"/>
              </a:rPr>
              <a:pPr marL="0" marR="0" lvl="0" indent="0" algn="r" defTabSz="457200" rtl="0" eaLnBrk="0" fontAlgn="base" latinLnBrk="0" hangingPunct="0">
                <a:lnSpc>
                  <a:spcPct val="100000"/>
                </a:lnSpc>
                <a:spcBef>
                  <a:spcPct val="0"/>
                </a:spcBef>
                <a:spcAft>
                  <a:spcPct val="0"/>
                </a:spcAft>
                <a:buClrTx/>
                <a:buSzTx/>
                <a:buFontTx/>
                <a:buNone/>
                <a:tabLst/>
                <a:defRPr/>
              </a:pPr>
              <a:t>100</a:t>
            </a:fld>
            <a:endParaRPr kumimoji="0" lang="en-US" sz="1200" b="0" i="0" u="none" strike="noStrike" kern="1200" cap="none" spc="0" normalizeH="0" baseline="0" noProof="0">
              <a:ln>
                <a:noFill/>
              </a:ln>
              <a:solidFill>
                <a:prstClr val="black"/>
              </a:solidFill>
              <a:effectLst/>
              <a:uLnTx/>
              <a:uFillTx/>
              <a:latin typeface="Calibri" panose="020F0502020204030204" pitchFamily="34" charset="0"/>
              <a:ea typeface="MS PGothic" panose="020B0600070205080204" pitchFamily="34" charset="-128"/>
              <a:cs typeface="+mn-cs"/>
            </a:endParaRPr>
          </a:p>
        </p:txBody>
      </p:sp>
    </p:spTree>
    <p:extLst>
      <p:ext uri="{BB962C8B-B14F-4D97-AF65-F5344CB8AC3E}">
        <p14:creationId xmlns:p14="http://schemas.microsoft.com/office/powerpoint/2010/main" val="3654637869"/>
      </p:ext>
    </p:extLst>
  </p:cSld>
  <p:clrMapOvr>
    <a:masterClrMapping/>
  </p:clrMapOvr>
</p:notes>
</file>

<file path=ppt/notesSlides/notesSlide6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59106" name="Slide Image Placeholder 1"/>
          <p:cNvSpPr>
            <a:spLocks noGrp="1" noRot="1" noChangeAspect="1"/>
          </p:cNvSpPr>
          <p:nvPr>
            <p:ph type="sldImg"/>
          </p:nvPr>
        </p:nvSpPr>
        <p:spPr>
          <a:ln/>
        </p:spPr>
      </p:sp>
      <p:sp>
        <p:nvSpPr>
          <p:cNvPr id="559107" name="Notes Placeholder 2"/>
          <p:cNvSpPr>
            <a:spLocks noGrp="1"/>
          </p:cNvSpPr>
          <p:nvPr>
            <p:ph type="body" idx="1"/>
          </p:nvPr>
        </p:nvSpPr>
        <p:spPr>
          <a:noFill/>
          <a:ln/>
        </p:spPr>
        <p:txBody>
          <a:bodyPr/>
          <a:lstStyle/>
          <a:p>
            <a:r>
              <a:rPr lang="en-US" dirty="0">
                <a:latin typeface="Times New Roman" charset="0"/>
                <a:ea typeface="ＭＳ Ｐゴシック" charset="-128"/>
                <a:cs typeface="ＭＳ Ｐゴシック" charset="-128"/>
              </a:rPr>
              <a:t>What do you think is the chief attribute of the god that non-Christians worship? Do they first consider him powerful? Or do they feel that he is merciful? </a:t>
            </a:r>
          </a:p>
          <a:p>
            <a:endParaRPr lang="en-US" dirty="0">
              <a:latin typeface="Times New Roman" charset="0"/>
              <a:ea typeface="ＭＳ Ｐゴシック" charset="-128"/>
              <a:cs typeface="ＭＳ Ｐゴシック" charset="-128"/>
            </a:endParaRPr>
          </a:p>
          <a:p>
            <a:r>
              <a:rPr lang="en-US" dirty="0">
                <a:latin typeface="Times New Roman" charset="0"/>
                <a:ea typeface="ＭＳ Ｐゴシック" charset="-128"/>
                <a:cs typeface="ＭＳ Ｐゴシック" charset="-128"/>
              </a:rPr>
              <a:t>For example, the first few verses of the Qur'an read:</a:t>
            </a:r>
          </a:p>
          <a:p>
            <a:r>
              <a:rPr lang="en-US"/>
              <a:t>“(1) In the name of God (Allah), the Compassionate and Merciful. </a:t>
            </a:r>
          </a:p>
          <a:p>
            <a:r>
              <a:rPr lang="en-US"/>
              <a:t>(2) Praise be to God, Lord of the worlds, </a:t>
            </a:r>
          </a:p>
          <a:p>
            <a:r>
              <a:rPr lang="en-US"/>
              <a:t>(3) the Compassionate and Merciful, </a:t>
            </a:r>
          </a:p>
          <a:p>
            <a:r>
              <a:rPr lang="en-US"/>
              <a:t>(4) Master of the Day of Judgement. </a:t>
            </a:r>
          </a:p>
          <a:p>
            <a:r>
              <a:rPr lang="en-US"/>
              <a:t>(5) Thee we worship, and from Thee we seek help. </a:t>
            </a:r>
          </a:p>
          <a:p>
            <a:r>
              <a:rPr lang="en-US"/>
              <a:t>(6) Guide us upon the straight path, </a:t>
            </a:r>
          </a:p>
          <a:p>
            <a:r>
              <a:rPr lang="en-US"/>
              <a:t>(7) the path of those whom Thou hast blessed, not of those who incur wrath, nor of those who are astray.”</a:t>
            </a:r>
          </a:p>
          <a:p>
            <a:endParaRPr lang="en-US" dirty="0">
              <a:latin typeface="Times New Roman" charset="0"/>
              <a:ea typeface="ＭＳ Ｐゴシック" charset="-128"/>
              <a:cs typeface="ＭＳ Ｐゴシック" charset="-128"/>
            </a:endParaRPr>
          </a:p>
          <a:p>
            <a:r>
              <a:rPr lang="en-US" dirty="0">
                <a:latin typeface="Times New Roman" charset="0"/>
                <a:ea typeface="ＭＳ Ｐゴシック" charset="-128"/>
                <a:cs typeface="ＭＳ Ｐゴシック" charset="-128"/>
              </a:rPr>
              <a:t>Of course, this does not tell us everything that Muslims believe any more than the first few verses of the Bible tell us everything about the God that we worship.</a:t>
            </a:r>
          </a:p>
          <a:p>
            <a:endParaRPr lang="en-US" dirty="0">
              <a:latin typeface="Times New Roman" charset="0"/>
              <a:ea typeface="ＭＳ Ｐゴシック" charset="-128"/>
              <a:cs typeface="ＭＳ Ｐゴシック" charset="-128"/>
            </a:endParaRPr>
          </a:p>
          <a:p>
            <a:r>
              <a:rPr lang="en-US" dirty="0">
                <a:latin typeface="Times New Roman" charset="0"/>
                <a:ea typeface="ＭＳ Ｐゴシック" charset="-128"/>
                <a:cs typeface="ＭＳ Ｐゴシック" charset="-128"/>
              </a:rPr>
              <a:t>But do you notice what is missing? Nothing is said about God's holiness or his righteousness. This is what is revealed in the book of Romans.</a:t>
            </a:r>
          </a:p>
          <a:p>
            <a:endParaRPr lang="en-US" dirty="0">
              <a:latin typeface="Times New Roman" charset="0"/>
              <a:ea typeface="ＭＳ Ｐゴシック" charset="-128"/>
              <a:cs typeface="ＭＳ Ｐゴシック" charset="-128"/>
            </a:endParaRPr>
          </a:p>
          <a:p>
            <a:endParaRPr lang="en-US">
              <a:latin typeface="Times New Roman" charset="0"/>
              <a:ea typeface="ＭＳ Ｐゴシック" charset="-128"/>
              <a:cs typeface="ＭＳ Ｐゴシック" charset="-128"/>
            </a:endParaRPr>
          </a:p>
        </p:txBody>
      </p:sp>
      <p:sp>
        <p:nvSpPr>
          <p:cNvPr id="559108" name="Slide Number Placeholder 3"/>
          <p:cNvSpPr>
            <a:spLocks noGrp="1"/>
          </p:cNvSpPr>
          <p:nvPr>
            <p:ph type="sldNum" sz="quarter" idx="5"/>
          </p:nvPr>
        </p:nvSpPr>
        <p:spPr>
          <a:noFill/>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447D0619-D1B2-6A49-9480-279F03DA9E53}"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128"/>
              </a:rPr>
              <a:pPr marL="0" marR="0" lvl="0" indent="0" algn="r" defTabSz="914400" rtl="0" eaLnBrk="1" fontAlgn="base" latinLnBrk="0" hangingPunct="1">
                <a:lnSpc>
                  <a:spcPct val="100000"/>
                </a:lnSpc>
                <a:spcBef>
                  <a:spcPct val="0"/>
                </a:spcBef>
                <a:spcAft>
                  <a:spcPct val="0"/>
                </a:spcAft>
                <a:buClrTx/>
                <a:buSzTx/>
                <a:buFontTx/>
                <a:buNone/>
                <a:tabLst/>
                <a:defRPr/>
              </a:pPr>
              <a:t>102</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128"/>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F371F489-9317-2742-8EE6-9975ED4BAE9F}"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7</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3305195279"/>
      </p:ext>
    </p:extLst>
  </p:cSld>
  <p:clrMapOvr>
    <a:masterClrMapping/>
  </p:clrMapOvr>
</p:notes>
</file>

<file path=ppt/notesSlides/notesSlide7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103</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a:t>It is easy to think of God as more powerful than we are, because we think a lot about power. </a:t>
            </a:r>
          </a:p>
          <a:p>
            <a:r>
              <a:rPr lang="en-US"/>
              <a:t>But we think very little of holiness, so seeing the righteousness of God helps us see our true condition. </a:t>
            </a:r>
          </a:p>
          <a:p>
            <a:r>
              <a:rPr lang="en-US"/>
              <a:t>But how do we attain God's righteousness, and what effect will it have on us?</a:t>
            </a:r>
          </a:p>
          <a:p>
            <a:endParaRPr lang="en-US" dirty="0"/>
          </a:p>
        </p:txBody>
      </p:sp>
    </p:spTree>
  </p:cSld>
  <p:clrMapOvr>
    <a:masterClrMapping/>
  </p:clrMapOvr>
</p:notes>
</file>

<file path=ppt/notesSlides/notesSlide7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t>Romans tells us that we cannot attain or earn God's righteousness. God must give us his holiness by simple trust in Jesus. And the result? Since we receive God's grace freely, we must also freely give it to others by accepting them.</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1222E1B-B0D0-4B4F-939F-9B369177C3DC}"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128"/>
              </a:rPr>
              <a:pPr marL="0" marR="0" lvl="0" indent="0" algn="r" defTabSz="914400" rtl="0" eaLnBrk="1" fontAlgn="base" latinLnBrk="0" hangingPunct="1">
                <a:lnSpc>
                  <a:spcPct val="100000"/>
                </a:lnSpc>
                <a:spcBef>
                  <a:spcPct val="0"/>
                </a:spcBef>
                <a:spcAft>
                  <a:spcPct val="0"/>
                </a:spcAft>
                <a:buClrTx/>
                <a:buSzTx/>
                <a:buFontTx/>
                <a:buNone/>
                <a:tabLst/>
                <a:defRPr/>
              </a:pPr>
              <a:t>104</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128"/>
            </a:endParaRPr>
          </a:p>
        </p:txBody>
      </p:sp>
    </p:spTree>
    <p:extLst>
      <p:ext uri="{BB962C8B-B14F-4D97-AF65-F5344CB8AC3E}">
        <p14:creationId xmlns:p14="http://schemas.microsoft.com/office/powerpoint/2010/main" val="3114862351"/>
      </p:ext>
    </p:extLst>
  </p:cSld>
  <p:clrMapOvr>
    <a:masterClrMapping/>
  </p:clrMapOvr>
</p:notes>
</file>

<file path=ppt/notesSlides/notesSlide7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105</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t>Most scholars see this passage as the theme of Romans: God shows his power by giving us his righteousness by faith in Jesus.</a:t>
            </a:r>
          </a:p>
          <a:p>
            <a:endParaRPr lang="en-US" dirty="0"/>
          </a:p>
        </p:txBody>
      </p:sp>
    </p:spTree>
  </p:cSld>
  <p:clrMapOvr>
    <a:masterClrMapping/>
  </p:clrMapOvr>
</p:notes>
</file>

<file path=ppt/notesSlides/notesSlide7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t>Righteousness is not simply an abstract concept. It has a practical application: we pass this on to others who are different from us.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1222E1B-B0D0-4B4F-939F-9B369177C3DC}"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128"/>
              </a:rPr>
              <a:pPr marL="0" marR="0" lvl="0" indent="0" algn="r" defTabSz="914400" rtl="0" eaLnBrk="1" fontAlgn="base" latinLnBrk="0" hangingPunct="1">
                <a:lnSpc>
                  <a:spcPct val="100000"/>
                </a:lnSpc>
                <a:spcBef>
                  <a:spcPct val="0"/>
                </a:spcBef>
                <a:spcAft>
                  <a:spcPct val="0"/>
                </a:spcAft>
                <a:buClrTx/>
                <a:buSzTx/>
                <a:buFontTx/>
                <a:buNone/>
                <a:tabLst/>
                <a:defRPr/>
              </a:pPr>
              <a:t>106</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128"/>
            </a:endParaRPr>
          </a:p>
        </p:txBody>
      </p:sp>
    </p:spTree>
    <p:extLst>
      <p:ext uri="{BB962C8B-B14F-4D97-AF65-F5344CB8AC3E}">
        <p14:creationId xmlns:p14="http://schemas.microsoft.com/office/powerpoint/2010/main" val="3778304987"/>
      </p:ext>
    </p:extLst>
  </p:cSld>
  <p:clrMapOvr>
    <a:masterClrMapping/>
  </p:clrMapOvr>
</p:notes>
</file>

<file path=ppt/notesSlides/notesSlide7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1" kern="1200">
                <a:solidFill>
                  <a:schemeClr val="tx1"/>
                </a:solidFill>
                <a:effectLst/>
                <a:latin typeface="Times New Roman" pitchFamily="-111" charset="0"/>
                <a:ea typeface="ＭＳ Ｐゴシック" pitchFamily="-111" charset="-128"/>
                <a:cs typeface="ＭＳ Ｐゴシック" pitchFamily="-111" charset="-128"/>
              </a:rPr>
              <a:t>Rom. 8:28</a:t>
            </a:r>
            <a:r>
              <a:rPr lang="en-US" sz="1200" kern="1200">
                <a:solidFill>
                  <a:schemeClr val="tx1"/>
                </a:solidFill>
                <a:effectLst/>
                <a:latin typeface="Times New Roman" pitchFamily="-111" charset="0"/>
                <a:ea typeface="ＭＳ Ｐゴシック" pitchFamily="-111" charset="-128"/>
                <a:cs typeface="ＭＳ Ｐゴシック" pitchFamily="-111" charset="-128"/>
              </a:rPr>
              <a:t> And we know that God causes everything to work together for the good of those who love God and are called according to his purpose for them.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29</a:t>
            </a:r>
            <a:r>
              <a:rPr lang="en-US" sz="1200" kern="1200">
                <a:solidFill>
                  <a:schemeClr val="tx1"/>
                </a:solidFill>
                <a:effectLst/>
                <a:latin typeface="Times New Roman" pitchFamily="-111" charset="0"/>
                <a:ea typeface="ＭＳ Ｐゴシック" pitchFamily="-111" charset="-128"/>
                <a:cs typeface="ＭＳ Ｐゴシック" pitchFamily="-111" charset="-128"/>
              </a:rPr>
              <a:t> For God knew his people in advance, and he chose them to become like his Son, so that his Son would be the firstborn among many brothers and sisters.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30</a:t>
            </a:r>
            <a:r>
              <a:rPr lang="en-US" sz="1200" kern="1200">
                <a:solidFill>
                  <a:schemeClr val="tx1"/>
                </a:solidFill>
                <a:effectLst/>
                <a:latin typeface="Times New Roman" pitchFamily="-111" charset="0"/>
                <a:ea typeface="ＭＳ Ｐゴシック" pitchFamily="-111" charset="-128"/>
                <a:cs typeface="ＭＳ Ｐゴシック" pitchFamily="-111" charset="-128"/>
              </a:rPr>
              <a:t> And having chosen them, he called them to come to him. And having called them, he gave them right standing with himself. And having given them right standing, he gave them his glory. </a:t>
            </a:r>
          </a:p>
          <a:p>
            <a:endParaRPr lang="en-US"/>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1" kern="1200">
                <a:solidFill>
                  <a:schemeClr val="tx1"/>
                </a:solidFill>
                <a:effectLst/>
                <a:latin typeface="Times New Roman" pitchFamily="-111" charset="0"/>
                <a:ea typeface="ＭＳ Ｐゴシック" pitchFamily="-111" charset="-128"/>
                <a:cs typeface="ＭＳ Ｐゴシック" pitchFamily="-111" charset="-128"/>
              </a:rPr>
              <a:t>Rom. 14:17</a:t>
            </a:r>
            <a:r>
              <a:rPr lang="en-US" sz="1200" kern="1200">
                <a:solidFill>
                  <a:schemeClr val="tx1"/>
                </a:solidFill>
                <a:effectLst/>
                <a:latin typeface="Times New Roman" pitchFamily="-111" charset="0"/>
                <a:ea typeface="ＭＳ Ｐゴシック" pitchFamily="-111" charset="-128"/>
                <a:cs typeface="ＭＳ Ｐゴシック" pitchFamily="-111" charset="-128"/>
              </a:rPr>
              <a:t> For the Kingdom of God is not a matter of what we eat or drink, but of living a life of goodness and peace and joy in the Holy Spirit. </a:t>
            </a:r>
          </a:p>
          <a:p>
            <a:endParaRPr lang="en-US"/>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1222E1B-B0D0-4B4F-939F-9B369177C3DC}"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128"/>
              </a:rPr>
              <a:pPr marL="0" marR="0" lvl="0" indent="0" algn="r" defTabSz="914400" rtl="0" eaLnBrk="1" fontAlgn="base" latinLnBrk="0" hangingPunct="1">
                <a:lnSpc>
                  <a:spcPct val="100000"/>
                </a:lnSpc>
                <a:spcBef>
                  <a:spcPct val="0"/>
                </a:spcBef>
                <a:spcAft>
                  <a:spcPct val="0"/>
                </a:spcAft>
                <a:buClrTx/>
                <a:buSzTx/>
                <a:buFontTx/>
                <a:buNone/>
                <a:tabLst/>
                <a:defRPr/>
              </a:pPr>
              <a:t>107</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128"/>
            </a:endParaRPr>
          </a:p>
        </p:txBody>
      </p:sp>
    </p:spTree>
    <p:extLst>
      <p:ext uri="{BB962C8B-B14F-4D97-AF65-F5344CB8AC3E}">
        <p14:creationId xmlns:p14="http://schemas.microsoft.com/office/powerpoint/2010/main" val="1980339202"/>
      </p:ext>
    </p:extLst>
  </p:cSld>
  <p:clrMapOvr>
    <a:masterClrMapping/>
  </p:clrMapOvr>
</p:notes>
</file>

<file path=ppt/notesSlides/notesSlide7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kern="1200">
                <a:solidFill>
                  <a:schemeClr val="tx1"/>
                </a:solidFill>
                <a:effectLst/>
                <a:latin typeface="Times New Roman" pitchFamily="-111" charset="0"/>
                <a:ea typeface="ＭＳ Ｐゴシック" pitchFamily="-111" charset="-128"/>
                <a:cs typeface="ＭＳ Ｐゴシック" pitchFamily="-111" charset="-128"/>
              </a:rPr>
              <a:t>Rom. 1:16</a:t>
            </a:r>
            <a:r>
              <a:rPr lang="en-US" sz="1200" kern="1200">
                <a:solidFill>
                  <a:schemeClr val="tx1"/>
                </a:solidFill>
                <a:effectLst/>
                <a:latin typeface="Times New Roman" pitchFamily="-111" charset="0"/>
                <a:ea typeface="ＭＳ Ｐゴシック" pitchFamily="-111" charset="-128"/>
                <a:cs typeface="ＭＳ Ｐゴシック" pitchFamily="-111" charset="-128"/>
              </a:rPr>
              <a:t>    For I am not ashamed of this Good News about Christ. It is the power of God at work, saving everyone who believes—the Jew first and also the Gentile.</a:t>
            </a:r>
          </a:p>
          <a:p>
            <a:endParaRPr lang="en-US" sz="1200" kern="1200">
              <a:solidFill>
                <a:schemeClr val="tx1"/>
              </a:solidFill>
              <a:effectLst/>
              <a:latin typeface="Times New Roman" pitchFamily="-111" charset="0"/>
              <a:ea typeface="ＭＳ Ｐゴシック" pitchFamily="-111" charset="-128"/>
              <a:cs typeface="ＭＳ Ｐゴシック" pitchFamily="-111" charset="-128"/>
            </a:endParaRPr>
          </a:p>
          <a:p>
            <a:r>
              <a:rPr lang="en-US" sz="1200" b="1" kern="1200">
                <a:solidFill>
                  <a:schemeClr val="tx1"/>
                </a:solidFill>
                <a:effectLst/>
                <a:latin typeface="Times New Roman" pitchFamily="-111" charset="0"/>
                <a:ea typeface="ＭＳ Ｐゴシック" pitchFamily="-111" charset="-128"/>
                <a:cs typeface="ＭＳ Ｐゴシック" pitchFamily="-111" charset="-128"/>
              </a:rPr>
              <a:t>Rom. 2:9</a:t>
            </a:r>
            <a:r>
              <a:rPr lang="en-US" sz="1200" kern="1200">
                <a:solidFill>
                  <a:schemeClr val="tx1"/>
                </a:solidFill>
                <a:effectLst/>
                <a:latin typeface="Times New Roman" pitchFamily="-111" charset="0"/>
                <a:ea typeface="ＭＳ Ｐゴシック" pitchFamily="-111" charset="-128"/>
                <a:cs typeface="ＭＳ Ｐゴシック" pitchFamily="-111" charset="-128"/>
              </a:rPr>
              <a:t> There will be trouble and calamity for everyone who keeps on doing what is evil—for the Jew first and also for the Gentile.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10</a:t>
            </a:r>
            <a:r>
              <a:rPr lang="en-US" sz="1200" kern="1200">
                <a:solidFill>
                  <a:schemeClr val="tx1"/>
                </a:solidFill>
                <a:effectLst/>
                <a:latin typeface="Times New Roman" pitchFamily="-111" charset="0"/>
                <a:ea typeface="ＭＳ Ｐゴシック" pitchFamily="-111" charset="-128"/>
                <a:cs typeface="ＭＳ Ｐゴシック" pitchFamily="-111" charset="-128"/>
              </a:rPr>
              <a:t> But there will be glory and honor and peace from God for all who do good—for the Jew first and also for the Gentile.</a:t>
            </a:r>
          </a:p>
          <a:p>
            <a:endParaRPr lang="en-US" sz="1200" kern="1200">
              <a:solidFill>
                <a:schemeClr val="tx1"/>
              </a:solidFill>
              <a:effectLst/>
              <a:latin typeface="Times New Roman" pitchFamily="-111" charset="0"/>
              <a:ea typeface="ＭＳ Ｐゴシック" pitchFamily="-111" charset="-128"/>
              <a:cs typeface="ＭＳ Ｐゴシック" pitchFamily="-111" charset="-128"/>
            </a:endParaRPr>
          </a:p>
          <a:p>
            <a:r>
              <a:rPr lang="en-US" sz="1200" b="1" kern="1200">
                <a:solidFill>
                  <a:schemeClr val="tx1"/>
                </a:solidFill>
                <a:effectLst/>
                <a:latin typeface="Times New Roman" pitchFamily="-111" charset="0"/>
                <a:ea typeface="ＭＳ Ｐゴシック" pitchFamily="-111" charset="-128"/>
                <a:cs typeface="ＭＳ Ｐゴシック" pitchFamily="-111" charset="-128"/>
              </a:rPr>
              <a:t>Rom. 11:11</a:t>
            </a:r>
            <a:r>
              <a:rPr lang="en-US" sz="1200" kern="1200">
                <a:solidFill>
                  <a:schemeClr val="tx1"/>
                </a:solidFill>
                <a:effectLst/>
                <a:latin typeface="Times New Roman" pitchFamily="-111" charset="0"/>
                <a:ea typeface="ＭＳ Ｐゴシック" pitchFamily="-111" charset="-128"/>
                <a:cs typeface="ＭＳ Ｐゴシック" pitchFamily="-111" charset="-128"/>
              </a:rPr>
              <a:t>    Did God’s people stumble and fall beyond recovery? Of course not! They were disobedient, so God made salvation available to the Gentiles. But he wanted his own people to become jealous and claim it for themselves.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12</a:t>
            </a:r>
            <a:r>
              <a:rPr lang="en-US" sz="1200" kern="1200">
                <a:solidFill>
                  <a:schemeClr val="tx1"/>
                </a:solidFill>
                <a:effectLst/>
                <a:latin typeface="Times New Roman" pitchFamily="-111" charset="0"/>
                <a:ea typeface="ＭＳ Ｐゴシック" pitchFamily="-111" charset="-128"/>
                <a:cs typeface="ＭＳ Ｐゴシック" pitchFamily="-111" charset="-128"/>
              </a:rPr>
              <a:t> Now if the Gentiles were enriched because the people of Israel turned down God’s offer of salvation, think how much greater a blessing the world will share when they finally accept it.</a:t>
            </a:r>
            <a:br>
              <a:rPr lang="en-US" sz="1200" kern="1200">
                <a:solidFill>
                  <a:schemeClr val="tx1"/>
                </a:solidFill>
                <a:effectLst/>
                <a:latin typeface="Times New Roman" pitchFamily="-111" charset="0"/>
                <a:ea typeface="ＭＳ Ｐゴシック" pitchFamily="-111" charset="-128"/>
                <a:cs typeface="ＭＳ Ｐゴシック" pitchFamily="-111" charset="-128"/>
              </a:rPr>
            </a:br>
            <a:endParaRPr lang="en-US" sz="1200" kern="1200">
              <a:solidFill>
                <a:schemeClr val="tx1"/>
              </a:solidFill>
              <a:effectLst/>
              <a:latin typeface="Times New Roman" pitchFamily="-111" charset="0"/>
              <a:ea typeface="ＭＳ Ｐゴシック" pitchFamily="-111" charset="-128"/>
              <a:cs typeface="ＭＳ Ｐゴシック" pitchFamily="-111" charset="-128"/>
            </a:endParaRPr>
          </a:p>
          <a:p>
            <a:r>
              <a:rPr lang="en-US" sz="1200" b="1" kern="1200">
                <a:solidFill>
                  <a:schemeClr val="tx1"/>
                </a:solidFill>
                <a:effectLst/>
                <a:latin typeface="Times New Roman" pitchFamily="-111" charset="0"/>
                <a:ea typeface="ＭＳ Ｐゴシック" pitchFamily="-111" charset="-128"/>
                <a:cs typeface="ＭＳ Ｐゴシック" pitchFamily="-111" charset="-128"/>
              </a:rPr>
              <a:t>Rom. 11:13</a:t>
            </a:r>
            <a:r>
              <a:rPr lang="en-US" sz="1200" kern="1200">
                <a:solidFill>
                  <a:schemeClr val="tx1"/>
                </a:solidFill>
                <a:effectLst/>
                <a:latin typeface="Times New Roman" pitchFamily="-111" charset="0"/>
                <a:ea typeface="ＭＳ Ｐゴシック" pitchFamily="-111" charset="-128"/>
                <a:cs typeface="ＭＳ Ｐゴシック" pitchFamily="-111" charset="-128"/>
              </a:rPr>
              <a:t>    I am saying all this especially for you Gentiles. God has appointed me as the apostle to the Gentiles. I stress this,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14</a:t>
            </a:r>
            <a:r>
              <a:rPr lang="en-US" sz="1200" kern="1200">
                <a:solidFill>
                  <a:schemeClr val="tx1"/>
                </a:solidFill>
                <a:effectLst/>
                <a:latin typeface="Times New Roman" pitchFamily="-111" charset="0"/>
                <a:ea typeface="ＭＳ Ｐゴシック" pitchFamily="-111" charset="-128"/>
                <a:cs typeface="ＭＳ Ｐゴシック" pitchFamily="-111" charset="-128"/>
              </a:rPr>
              <a:t> for I want somehow to make the people of Israel jealous of what you Gentiles have, so I might save some of them.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15</a:t>
            </a:r>
            <a:r>
              <a:rPr lang="en-US" sz="1200" kern="1200">
                <a:solidFill>
                  <a:schemeClr val="tx1"/>
                </a:solidFill>
                <a:effectLst/>
                <a:latin typeface="Times New Roman" pitchFamily="-111" charset="0"/>
                <a:ea typeface="ＭＳ Ｐゴシック" pitchFamily="-111" charset="-128"/>
                <a:cs typeface="ＭＳ Ｐゴシック" pitchFamily="-111" charset="-128"/>
              </a:rPr>
              <a:t> For since their rejection meant that God offered salvation to the rest of the world, their acceptance will be even more wonderful. It will be life for those who were dead!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16</a:t>
            </a:r>
            <a:r>
              <a:rPr lang="en-US" sz="1200" kern="1200">
                <a:solidFill>
                  <a:schemeClr val="tx1"/>
                </a:solidFill>
                <a:effectLst/>
                <a:latin typeface="Times New Roman" pitchFamily="-111" charset="0"/>
                <a:ea typeface="ＭＳ Ｐゴシック" pitchFamily="-111" charset="-128"/>
                <a:cs typeface="ＭＳ Ｐゴシック" pitchFamily="-111" charset="-128"/>
              </a:rPr>
              <a:t> And since Abraham and the other patriarchs were holy, their descendants will also be holy—just as the entire batch of dough is holy because the portion given as an offering is holy. For if the roots of the tree are holy, the branches will be, too.</a:t>
            </a:r>
          </a:p>
          <a:p>
            <a:endParaRPr lang="en-US" sz="1200" kern="1200">
              <a:solidFill>
                <a:schemeClr val="tx1"/>
              </a:solidFill>
              <a:effectLst/>
              <a:latin typeface="Times New Roman" pitchFamily="-111" charset="0"/>
              <a:ea typeface="ＭＳ Ｐゴシック" pitchFamily="-111" charset="-128"/>
              <a:cs typeface="ＭＳ Ｐゴシック" pitchFamily="-111" charset="-128"/>
            </a:endParaRPr>
          </a:p>
          <a:p>
            <a:r>
              <a:rPr lang="en-US" sz="1200" b="1" kern="1200">
                <a:solidFill>
                  <a:schemeClr val="tx1"/>
                </a:solidFill>
                <a:effectLst/>
                <a:latin typeface="Times New Roman" pitchFamily="-111" charset="0"/>
                <a:ea typeface="ＭＳ Ｐゴシック" pitchFamily="-111" charset="-128"/>
                <a:cs typeface="ＭＳ Ｐゴシック" pitchFamily="-111" charset="-128"/>
              </a:rPr>
              <a:t>Rom. 11:17</a:t>
            </a:r>
            <a:r>
              <a:rPr lang="en-US" sz="1200" kern="1200">
                <a:solidFill>
                  <a:schemeClr val="tx1"/>
                </a:solidFill>
                <a:effectLst/>
                <a:latin typeface="Times New Roman" pitchFamily="-111" charset="0"/>
                <a:ea typeface="ＭＳ Ｐゴシック" pitchFamily="-111" charset="-128"/>
                <a:cs typeface="ＭＳ Ｐゴシック" pitchFamily="-111" charset="-128"/>
              </a:rPr>
              <a:t>    But some of these branches from Abraham’s tree—some of the people of Israel—have been broken off. And you Gentiles, who were branches from a wild olive tree, have been grafted in. So now you also receive the blessing God has promised Abraham and his children, sharing in the rich nourishment from the root of God’s special olive tree.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18</a:t>
            </a:r>
            <a:r>
              <a:rPr lang="en-US" sz="1200" kern="1200">
                <a:solidFill>
                  <a:schemeClr val="tx1"/>
                </a:solidFill>
                <a:effectLst/>
                <a:latin typeface="Times New Roman" pitchFamily="-111" charset="0"/>
                <a:ea typeface="ＭＳ Ｐゴシック" pitchFamily="-111" charset="-128"/>
                <a:cs typeface="ＭＳ Ｐゴシック" pitchFamily="-111" charset="-128"/>
              </a:rPr>
              <a:t> But you must not brag about being grafted in to replace the branches that were broken off. You are just a branch, not the root.</a:t>
            </a:r>
          </a:p>
          <a:p>
            <a:endParaRPr lang="en-US" sz="1200" kern="1200">
              <a:solidFill>
                <a:schemeClr val="tx1"/>
              </a:solidFill>
              <a:effectLst/>
              <a:latin typeface="Times New Roman" pitchFamily="-111" charset="0"/>
              <a:ea typeface="ＭＳ Ｐゴシック" pitchFamily="-111" charset="-128"/>
              <a:cs typeface="ＭＳ Ｐゴシック" pitchFamily="-111" charset="-128"/>
            </a:endParaRPr>
          </a:p>
          <a:p>
            <a:r>
              <a:rPr lang="en-US" sz="1200" b="1" kern="1200">
                <a:solidFill>
                  <a:schemeClr val="tx1"/>
                </a:solidFill>
                <a:effectLst/>
                <a:latin typeface="Times New Roman" pitchFamily="-111" charset="0"/>
                <a:ea typeface="ＭＳ Ｐゴシック" pitchFamily="-111" charset="-128"/>
                <a:cs typeface="ＭＳ Ｐゴシック" pitchFamily="-111" charset="-128"/>
              </a:rPr>
              <a:t>Rom. 11:19</a:t>
            </a:r>
            <a:r>
              <a:rPr lang="en-US" sz="1200" kern="1200">
                <a:solidFill>
                  <a:schemeClr val="tx1"/>
                </a:solidFill>
                <a:effectLst/>
                <a:latin typeface="Times New Roman" pitchFamily="-111" charset="0"/>
                <a:ea typeface="ＭＳ Ｐゴシック" pitchFamily="-111" charset="-128"/>
                <a:cs typeface="ＭＳ Ｐゴシック" pitchFamily="-111" charset="-128"/>
              </a:rPr>
              <a:t>    “Well,” you may say, “those branches were broken off to make room for me.”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20</a:t>
            </a:r>
            <a:r>
              <a:rPr lang="en-US" sz="1200" kern="1200">
                <a:solidFill>
                  <a:schemeClr val="tx1"/>
                </a:solidFill>
                <a:effectLst/>
                <a:latin typeface="Times New Roman" pitchFamily="-111" charset="0"/>
                <a:ea typeface="ＭＳ Ｐゴシック" pitchFamily="-111" charset="-128"/>
                <a:cs typeface="ＭＳ Ｐゴシック" pitchFamily="-111" charset="-128"/>
              </a:rPr>
              <a:t> Yes, but remember—those branches were broken off because they didn’t believe in Christ, and you are there because you do believe. So don’t think highly of yourself, but fear what could happen.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21</a:t>
            </a:r>
            <a:r>
              <a:rPr lang="en-US" sz="1200" kern="1200">
                <a:solidFill>
                  <a:schemeClr val="tx1"/>
                </a:solidFill>
                <a:effectLst/>
                <a:latin typeface="Times New Roman" pitchFamily="-111" charset="0"/>
                <a:ea typeface="ＭＳ Ｐゴシック" pitchFamily="-111" charset="-128"/>
                <a:cs typeface="ＭＳ Ｐゴシック" pitchFamily="-111" charset="-128"/>
              </a:rPr>
              <a:t> For if God did not spare the original branches, he won’t spare you either.</a:t>
            </a:r>
            <a:br>
              <a:rPr lang="en-US" sz="1200" kern="1200">
                <a:solidFill>
                  <a:schemeClr val="tx1"/>
                </a:solidFill>
                <a:effectLst/>
                <a:latin typeface="Times New Roman" pitchFamily="-111" charset="0"/>
                <a:ea typeface="ＭＳ Ｐゴシック" pitchFamily="-111" charset="-128"/>
                <a:cs typeface="ＭＳ Ｐゴシック" pitchFamily="-111" charset="-128"/>
              </a:rPr>
            </a:br>
            <a:endParaRPr lang="en-US" sz="1200" kern="1200">
              <a:solidFill>
                <a:schemeClr val="tx1"/>
              </a:solidFill>
              <a:effectLst/>
              <a:latin typeface="Times New Roman" pitchFamily="-111" charset="0"/>
              <a:ea typeface="ＭＳ Ｐゴシック" pitchFamily="-111" charset="-128"/>
              <a:cs typeface="ＭＳ Ｐゴシック" pitchFamily="-111" charset="-128"/>
            </a:endParaRPr>
          </a:p>
          <a:p>
            <a:r>
              <a:rPr lang="en-US" sz="1200" b="1" kern="1200">
                <a:solidFill>
                  <a:schemeClr val="tx1"/>
                </a:solidFill>
                <a:effectLst/>
                <a:latin typeface="Times New Roman" pitchFamily="-111" charset="0"/>
                <a:ea typeface="ＭＳ Ｐゴシック" pitchFamily="-111" charset="-128"/>
                <a:cs typeface="ＭＳ Ｐゴシック" pitchFamily="-111" charset="-128"/>
              </a:rPr>
              <a:t>Rom. 11:22</a:t>
            </a:r>
            <a:r>
              <a:rPr lang="en-US" sz="1200" kern="1200">
                <a:solidFill>
                  <a:schemeClr val="tx1"/>
                </a:solidFill>
                <a:effectLst/>
                <a:latin typeface="Times New Roman" pitchFamily="-111" charset="0"/>
                <a:ea typeface="ＭＳ Ｐゴシック" pitchFamily="-111" charset="-128"/>
                <a:cs typeface="ＭＳ Ｐゴシック" pitchFamily="-111" charset="-128"/>
              </a:rPr>
              <a:t>    Notice how God is both kind and severe. He is severe toward those who disobeyed, but kind to you if you continue to trust in his kindness. But if you stop trusting, you also will be cut off.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23</a:t>
            </a:r>
            <a:r>
              <a:rPr lang="en-US" sz="1200" kern="1200">
                <a:solidFill>
                  <a:schemeClr val="tx1"/>
                </a:solidFill>
                <a:effectLst/>
                <a:latin typeface="Times New Roman" pitchFamily="-111" charset="0"/>
                <a:ea typeface="ＭＳ Ｐゴシック" pitchFamily="-111" charset="-128"/>
                <a:cs typeface="ＭＳ Ｐゴシック" pitchFamily="-111" charset="-128"/>
              </a:rPr>
              <a:t> And if the people of Israel turn from their unbelief, they will be grafted in again, for God has the power to graft them back into the tree.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24</a:t>
            </a:r>
            <a:r>
              <a:rPr lang="en-US" sz="1200" kern="1200">
                <a:solidFill>
                  <a:schemeClr val="tx1"/>
                </a:solidFill>
                <a:effectLst/>
                <a:latin typeface="Times New Roman" pitchFamily="-111" charset="0"/>
                <a:ea typeface="ＭＳ Ｐゴシック" pitchFamily="-111" charset="-128"/>
                <a:cs typeface="ＭＳ Ｐゴシック" pitchFamily="-111" charset="-128"/>
              </a:rPr>
              <a:t> You, by nature, were a branch cut from a wild olive tree. So if God was willing to do something contrary to nature by grafting you into his cultivated tree, he will be far more eager to graft the original branches back into the tree where they belong. </a:t>
            </a:r>
          </a:p>
          <a:p>
            <a:endParaRPr lang="en-US"/>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1222E1B-B0D0-4B4F-939F-9B369177C3DC}"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128"/>
              </a:rPr>
              <a:pPr marL="0" marR="0" lvl="0" indent="0" algn="r" defTabSz="914400" rtl="0" eaLnBrk="1" fontAlgn="base" latinLnBrk="0" hangingPunct="1">
                <a:lnSpc>
                  <a:spcPct val="100000"/>
                </a:lnSpc>
                <a:spcBef>
                  <a:spcPct val="0"/>
                </a:spcBef>
                <a:spcAft>
                  <a:spcPct val="0"/>
                </a:spcAft>
                <a:buClrTx/>
                <a:buSzTx/>
                <a:buFontTx/>
                <a:buNone/>
                <a:tabLst/>
                <a:defRPr/>
              </a:pPr>
              <a:t>108</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128"/>
            </a:endParaRPr>
          </a:p>
        </p:txBody>
      </p:sp>
    </p:spTree>
    <p:extLst>
      <p:ext uri="{BB962C8B-B14F-4D97-AF65-F5344CB8AC3E}">
        <p14:creationId xmlns:p14="http://schemas.microsoft.com/office/powerpoint/2010/main" val="3533498071"/>
      </p:ext>
    </p:extLst>
  </p:cSld>
  <p:clrMapOvr>
    <a:masterClrMapping/>
  </p:clrMapOvr>
</p:notes>
</file>

<file path=ppt/notesSlides/notesSlide7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kern="1200">
                <a:solidFill>
                  <a:schemeClr val="tx1"/>
                </a:solidFill>
                <a:effectLst/>
                <a:latin typeface="Times New Roman" pitchFamily="-111" charset="0"/>
                <a:ea typeface="ＭＳ Ｐゴシック" pitchFamily="-111" charset="-128"/>
                <a:cs typeface="ＭＳ Ｐゴシック" pitchFamily="-111" charset="-128"/>
              </a:rPr>
              <a:t>Rom. 3:29</a:t>
            </a:r>
            <a:r>
              <a:rPr lang="en-US" sz="1200" kern="1200">
                <a:solidFill>
                  <a:schemeClr val="tx1"/>
                </a:solidFill>
                <a:effectLst/>
                <a:latin typeface="Times New Roman" pitchFamily="-111" charset="0"/>
                <a:ea typeface="ＭＳ Ｐゴシック" pitchFamily="-111" charset="-128"/>
                <a:cs typeface="ＭＳ Ｐゴシック" pitchFamily="-111" charset="-128"/>
              </a:rPr>
              <a:t>    After all, is God the God of the Jews only? Isn’t he also the God of the Gentiles? Of course he is.</a:t>
            </a:r>
          </a:p>
          <a:p>
            <a:endParaRPr lang="en-US" sz="1200" kern="1200">
              <a:solidFill>
                <a:schemeClr val="tx1"/>
              </a:solidFill>
              <a:effectLst/>
              <a:latin typeface="Times New Roman" pitchFamily="-111" charset="0"/>
              <a:ea typeface="ＭＳ Ｐゴシック" pitchFamily="-111" charset="-128"/>
              <a:cs typeface="ＭＳ Ｐゴシック" pitchFamily="-111" charset="-128"/>
            </a:endParaRPr>
          </a:p>
          <a:p>
            <a:r>
              <a:rPr lang="en-US" sz="1200" b="1" kern="1200">
                <a:solidFill>
                  <a:schemeClr val="tx1"/>
                </a:solidFill>
                <a:effectLst/>
                <a:latin typeface="Times New Roman" pitchFamily="-111" charset="0"/>
                <a:ea typeface="ＭＳ Ｐゴシック" pitchFamily="-111" charset="-128"/>
                <a:cs typeface="ＭＳ Ｐゴシック" pitchFamily="-111" charset="-128"/>
              </a:rPr>
              <a:t>Rom. 1:16</a:t>
            </a:r>
            <a:r>
              <a:rPr lang="en-US" sz="1200" kern="1200">
                <a:solidFill>
                  <a:schemeClr val="tx1"/>
                </a:solidFill>
                <a:effectLst/>
                <a:latin typeface="Times New Roman" pitchFamily="-111" charset="0"/>
                <a:ea typeface="ＭＳ Ｐゴシック" pitchFamily="-111" charset="-128"/>
                <a:cs typeface="ＭＳ Ｐゴシック" pitchFamily="-111" charset="-128"/>
              </a:rPr>
              <a:t>    For I am not ashamed of this Good News about Christ. It is the power of God at work, saving everyone who believes—the Jew first and also the Gentile.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17</a:t>
            </a:r>
            <a:r>
              <a:rPr lang="en-US" sz="1200" kern="1200">
                <a:solidFill>
                  <a:schemeClr val="tx1"/>
                </a:solidFill>
                <a:effectLst/>
                <a:latin typeface="Times New Roman" pitchFamily="-111" charset="0"/>
                <a:ea typeface="ＭＳ Ｐゴシック" pitchFamily="-111" charset="-128"/>
                <a:cs typeface="ＭＳ Ｐゴシック" pitchFamily="-111" charset="-128"/>
              </a:rPr>
              <a:t> This Good News tells us how God makes us right in his sight. This is accomplished from start to finish by faith. As the Scriptures say, “It is through faith that a righteous person has life.”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1222E1B-B0D0-4B4F-939F-9B369177C3DC}"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128"/>
              </a:rPr>
              <a:pPr marL="0" marR="0" lvl="0" indent="0" algn="r" defTabSz="914400" rtl="0" eaLnBrk="1" fontAlgn="base" latinLnBrk="0" hangingPunct="1">
                <a:lnSpc>
                  <a:spcPct val="100000"/>
                </a:lnSpc>
                <a:spcBef>
                  <a:spcPct val="0"/>
                </a:spcBef>
                <a:spcAft>
                  <a:spcPct val="0"/>
                </a:spcAft>
                <a:buClrTx/>
                <a:buSzTx/>
                <a:buFontTx/>
                <a:buNone/>
                <a:tabLst/>
                <a:defRPr/>
              </a:pPr>
              <a:t>109</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128"/>
            </a:endParaRPr>
          </a:p>
        </p:txBody>
      </p:sp>
    </p:spTree>
    <p:extLst>
      <p:ext uri="{BB962C8B-B14F-4D97-AF65-F5344CB8AC3E}">
        <p14:creationId xmlns:p14="http://schemas.microsoft.com/office/powerpoint/2010/main" val="1286136183"/>
      </p:ext>
    </p:extLst>
  </p:cSld>
  <p:clrMapOvr>
    <a:masterClrMapping/>
  </p:clrMapOvr>
</p:notes>
</file>

<file path=ppt/notesSlides/notesSlide7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sz="1200" b="1" kern="1200">
                <a:solidFill>
                  <a:schemeClr val="tx1"/>
                </a:solidFill>
                <a:effectLst/>
                <a:latin typeface="Times New Roman" pitchFamily="-111" charset="0"/>
                <a:ea typeface="ＭＳ Ｐゴシック" pitchFamily="-111" charset="-128"/>
                <a:cs typeface="ＭＳ Ｐゴシック" pitchFamily="-111" charset="-128"/>
              </a:rPr>
              <a:t>Rom. 11:26</a:t>
            </a:r>
            <a:r>
              <a:rPr lang="en-US" sz="1200" kern="1200">
                <a:solidFill>
                  <a:schemeClr val="tx1"/>
                </a:solidFill>
                <a:effectLst/>
                <a:latin typeface="Times New Roman" pitchFamily="-111" charset="0"/>
                <a:ea typeface="ＭＳ Ｐゴシック" pitchFamily="-111" charset="-128"/>
                <a:cs typeface="ＭＳ Ｐゴシック" pitchFamily="-111" charset="-128"/>
              </a:rPr>
              <a:t> And so all Israel will be saved. As the Scriptures say, </a:t>
            </a:r>
          </a:p>
          <a:p>
            <a:r>
              <a:rPr lang="en-US" sz="1200" kern="1200">
                <a:solidFill>
                  <a:schemeClr val="tx1"/>
                </a:solidFill>
                <a:effectLst/>
                <a:latin typeface="Times New Roman" pitchFamily="-111" charset="0"/>
                <a:ea typeface="ＭＳ Ｐゴシック" pitchFamily="-111" charset="-128"/>
                <a:cs typeface="ＭＳ Ｐゴシック" pitchFamily="-111" charset="-128"/>
              </a:rPr>
              <a:t>  “The one who rescues will come from Jerusalem,</a:t>
            </a:r>
          </a:p>
          <a:p>
            <a:r>
              <a:rPr lang="en-US" sz="1200" kern="1200">
                <a:solidFill>
                  <a:schemeClr val="tx1"/>
                </a:solidFill>
                <a:effectLst/>
                <a:latin typeface="Times New Roman" pitchFamily="-111" charset="0"/>
                <a:ea typeface="ＭＳ Ｐゴシック" pitchFamily="-111" charset="-128"/>
                <a:cs typeface="ＭＳ Ｐゴシック" pitchFamily="-111" charset="-128"/>
              </a:rPr>
              <a:t>and he will turn Israel away from ungodliness.</a:t>
            </a:r>
          </a:p>
          <a:p>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27</a:t>
            </a:r>
            <a:r>
              <a:rPr lang="en-US" sz="1200" kern="1200">
                <a:solidFill>
                  <a:schemeClr val="tx1"/>
                </a:solidFill>
                <a:effectLst/>
                <a:latin typeface="Times New Roman" pitchFamily="-111" charset="0"/>
                <a:ea typeface="ＭＳ Ｐゴシック" pitchFamily="-111" charset="-128"/>
                <a:cs typeface="ＭＳ Ｐゴシック" pitchFamily="-111" charset="-128"/>
              </a:rPr>
              <a:t> And this is my covenant with them,</a:t>
            </a:r>
          </a:p>
          <a:p>
            <a:r>
              <a:rPr lang="en-US" sz="1200" kern="1200">
                <a:solidFill>
                  <a:schemeClr val="tx1"/>
                </a:solidFill>
                <a:effectLst/>
                <a:latin typeface="Times New Roman" pitchFamily="-111" charset="0"/>
                <a:ea typeface="ＭＳ Ｐゴシック" pitchFamily="-111" charset="-128"/>
                <a:cs typeface="ＭＳ Ｐゴシック" pitchFamily="-111" charset="-128"/>
              </a:rPr>
              <a:t>that I will take away their sins.”</a:t>
            </a:r>
          </a:p>
          <a:p>
            <a:endParaRPr lang="en-US" sz="1200" kern="1200">
              <a:solidFill>
                <a:schemeClr val="tx1"/>
              </a:solidFill>
              <a:effectLst/>
              <a:latin typeface="Times New Roman" pitchFamily="-111" charset="0"/>
              <a:ea typeface="ＭＳ Ｐゴシック" pitchFamily="-111" charset="-128"/>
              <a:cs typeface="ＭＳ Ｐゴシック" pitchFamily="-111" charset="-128"/>
            </a:endParaRPr>
          </a:p>
          <a:p>
            <a:r>
              <a:rPr lang="en-US" sz="1200" b="1" kern="1200">
                <a:solidFill>
                  <a:schemeClr val="tx1"/>
                </a:solidFill>
                <a:effectLst/>
                <a:latin typeface="Times New Roman" pitchFamily="-111" charset="0"/>
                <a:ea typeface="ＭＳ Ｐゴシック" pitchFamily="-111" charset="-128"/>
                <a:cs typeface="ＭＳ Ｐゴシック" pitchFamily="-111" charset="-128"/>
              </a:rPr>
              <a:t>Jer. 31:34</a:t>
            </a:r>
            <a:r>
              <a:rPr lang="en-US" sz="1200" kern="1200">
                <a:solidFill>
                  <a:schemeClr val="tx1"/>
                </a:solidFill>
                <a:effectLst/>
                <a:latin typeface="Times New Roman" pitchFamily="-111" charset="0"/>
                <a:ea typeface="ＭＳ Ｐゴシック" pitchFamily="-111" charset="-128"/>
                <a:cs typeface="ＭＳ Ｐゴシック" pitchFamily="-111" charset="-128"/>
              </a:rPr>
              <a:t> And they will not need to teach their neighbors, nor will they need to teach their relatives, saying, ‘You should know the LORD.’ For everyone, from the least to the greatest, will know me already,” says the LORD. “And I will forgive their wickedness, and I will never again remember their sins.”</a:t>
            </a:r>
          </a:p>
          <a:p>
            <a:endParaRPr lang="en-US" sz="1200" kern="1200">
              <a:solidFill>
                <a:schemeClr val="tx1"/>
              </a:solidFill>
              <a:effectLst/>
              <a:latin typeface="Times New Roman" pitchFamily="-111" charset="0"/>
              <a:ea typeface="ＭＳ Ｐゴシック" pitchFamily="-111" charset="-128"/>
              <a:cs typeface="ＭＳ Ｐゴシック" pitchFamily="-111" charset="-128"/>
            </a:endParaRPr>
          </a:p>
          <a:p>
            <a:r>
              <a:rPr lang="en-US" sz="1200" b="1" kern="1200">
                <a:solidFill>
                  <a:schemeClr val="tx1"/>
                </a:solidFill>
                <a:effectLst/>
                <a:latin typeface="Times New Roman" pitchFamily="-111" charset="0"/>
                <a:ea typeface="ＭＳ Ｐゴシック" pitchFamily="-111" charset="-128"/>
                <a:cs typeface="ＭＳ Ｐゴシック" pitchFamily="-111" charset="-128"/>
              </a:rPr>
              <a:t>Is. 59:21</a:t>
            </a:r>
            <a:r>
              <a:rPr lang="en-US" sz="1200" kern="1200">
                <a:solidFill>
                  <a:schemeClr val="tx1"/>
                </a:solidFill>
                <a:effectLst/>
                <a:latin typeface="Times New Roman" pitchFamily="-111" charset="0"/>
                <a:ea typeface="ＭＳ Ｐゴシック" pitchFamily="-111" charset="-128"/>
                <a:cs typeface="ＭＳ Ｐゴシック" pitchFamily="-111" charset="-128"/>
              </a:rPr>
              <a:t>    “And this is my covenant with them,” says the LORD. “My Spirit will not leave them, and neither will these words I have given you. They will be on your lips and on the lips of your children and your children’s children forever. I, the LORD, have spoken!</a:t>
            </a:r>
          </a:p>
          <a:p>
            <a:endParaRPr lang="en-US" sz="1200" kern="1200">
              <a:solidFill>
                <a:schemeClr val="tx1"/>
              </a:solidFill>
              <a:effectLst/>
              <a:latin typeface="Times New Roman" pitchFamily="-111" charset="0"/>
              <a:ea typeface="ＭＳ Ｐゴシック" pitchFamily="-111" charset="-128"/>
              <a:cs typeface="ＭＳ Ｐゴシック" pitchFamily="-111" charset="-128"/>
            </a:endParaRPr>
          </a:p>
          <a:p>
            <a:r>
              <a:rPr lang="en-US" sz="1200" b="1" kern="1200">
                <a:solidFill>
                  <a:schemeClr val="tx1"/>
                </a:solidFill>
                <a:effectLst/>
                <a:latin typeface="Times New Roman" pitchFamily="-111" charset="0"/>
                <a:ea typeface="ＭＳ Ｐゴシック" pitchFamily="-111" charset="-128"/>
                <a:cs typeface="ＭＳ Ｐゴシック" pitchFamily="-111" charset="-128"/>
              </a:rPr>
              <a:t>Ezek. 36:27</a:t>
            </a:r>
            <a:r>
              <a:rPr lang="en-US" sz="1200" kern="1200">
                <a:solidFill>
                  <a:schemeClr val="tx1"/>
                </a:solidFill>
                <a:effectLst/>
                <a:latin typeface="Times New Roman" pitchFamily="-111" charset="0"/>
                <a:ea typeface="ＭＳ Ｐゴシック" pitchFamily="-111" charset="-128"/>
                <a:cs typeface="ＭＳ Ｐゴシック" pitchFamily="-111" charset="-128"/>
              </a:rPr>
              <a:t> And I will put my Spirit in you so that you will follow my decrees and be careful to obey my regulations. </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1222E1B-B0D0-4B4F-939F-9B369177C3DC}"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128"/>
              </a:rPr>
              <a:pPr marL="0" marR="0" lvl="0" indent="0" algn="r" defTabSz="914400" rtl="0" eaLnBrk="1" fontAlgn="base" latinLnBrk="0" hangingPunct="1">
                <a:lnSpc>
                  <a:spcPct val="100000"/>
                </a:lnSpc>
                <a:spcBef>
                  <a:spcPct val="0"/>
                </a:spcBef>
                <a:spcAft>
                  <a:spcPct val="0"/>
                </a:spcAft>
                <a:buClrTx/>
                <a:buSzTx/>
                <a:buFontTx/>
                <a:buNone/>
                <a:tabLst/>
                <a:defRPr/>
              </a:pPr>
              <a:t>110</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128"/>
            </a:endParaRPr>
          </a:p>
        </p:txBody>
      </p:sp>
    </p:spTree>
    <p:extLst>
      <p:ext uri="{BB962C8B-B14F-4D97-AF65-F5344CB8AC3E}">
        <p14:creationId xmlns:p14="http://schemas.microsoft.com/office/powerpoint/2010/main" val="827680236"/>
      </p:ext>
    </p:extLst>
  </p:cSld>
  <p:clrMapOvr>
    <a:masterClrMapping/>
  </p:clrMapOvr>
</p:notes>
</file>

<file path=ppt/notesSlides/notesSlide7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algn="r"/>
            <a:r>
              <a:rPr lang="ar-JO"/>
              <a:t>سوف نأخذ اليوم "مسارًا سريعًا" من خلال رسالة بولس الرسول إلى أهل رومية ونرى سبعة أسباب لنقبل بعضنا البعض! عادة ليس لدي عظة من سبعة أجزاء، لذلك فهذا كثير جدًا. فقط فكّر في الاصحاحات 1-11 كلاهوت بولس ورومية 12-16 كتطبيق.</a:t>
            </a:r>
            <a:endParaRPr lang="en-US"/>
          </a:p>
          <a:p>
            <a:pPr algn="r"/>
            <a:endParaRPr lang="en-US"/>
          </a:p>
          <a:p>
            <a:pPr marL="0" marR="0" lvl="0" indent="0" algn="r" defTabSz="914400" rtl="0" eaLnBrk="0" fontAlgn="base" latinLnBrk="0" hangingPunct="0">
              <a:lnSpc>
                <a:spcPct val="100000"/>
              </a:lnSpc>
              <a:spcBef>
                <a:spcPct val="30000"/>
              </a:spcBef>
              <a:spcAft>
                <a:spcPct val="0"/>
              </a:spcAft>
              <a:buClrTx/>
              <a:buSzTx/>
              <a:buFontTx/>
              <a:buNone/>
              <a:tabLst/>
              <a:defRPr/>
            </a:pPr>
            <a:r>
              <a:rPr lang="en-US"/>
              <a:t>Each of the seven sections presents a unique aspect of God's righteousness. In general, the top of this chart shows what God has done, while the bottom relates more to human responsibilities.  </a:t>
            </a:r>
          </a:p>
          <a:p>
            <a:pPr algn="r"/>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1222E1B-B0D0-4B4F-939F-9B369177C3DC}"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128"/>
              </a:rPr>
              <a:pPr marL="0" marR="0" lvl="0" indent="0" algn="r" defTabSz="914400" rtl="0" eaLnBrk="1" fontAlgn="base" latinLnBrk="0" hangingPunct="1">
                <a:lnSpc>
                  <a:spcPct val="100000"/>
                </a:lnSpc>
                <a:spcBef>
                  <a:spcPct val="0"/>
                </a:spcBef>
                <a:spcAft>
                  <a:spcPct val="0"/>
                </a:spcAft>
                <a:buClrTx/>
                <a:buSzTx/>
                <a:buFontTx/>
                <a:buNone/>
                <a:tabLst/>
                <a:defRPr/>
              </a:pPr>
              <a:t>111</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128"/>
            </a:endParaRPr>
          </a:p>
        </p:txBody>
      </p:sp>
    </p:spTree>
    <p:extLst>
      <p:ext uri="{BB962C8B-B14F-4D97-AF65-F5344CB8AC3E}">
        <p14:creationId xmlns:p14="http://schemas.microsoft.com/office/powerpoint/2010/main" val="2379748563"/>
      </p:ext>
    </p:extLst>
  </p:cSld>
  <p:clrMapOvr>
    <a:masterClrMapping/>
  </p:clrMapOvr>
</p:notes>
</file>

<file path=ppt/notesSlides/notesSlide7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t>Paul wrote the Romans from Corinth, summing up his teaching on the gospel for this church that he had never visited.</a:t>
            </a:r>
          </a:p>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1222E1B-B0D0-4B4F-939F-9B369177C3DC}"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128"/>
              </a:rPr>
              <a:pPr marL="0" marR="0" lvl="0" indent="0" algn="r" defTabSz="914400" rtl="0" eaLnBrk="1" fontAlgn="base" latinLnBrk="0" hangingPunct="1">
                <a:lnSpc>
                  <a:spcPct val="100000"/>
                </a:lnSpc>
                <a:spcBef>
                  <a:spcPct val="0"/>
                </a:spcBef>
                <a:spcAft>
                  <a:spcPct val="0"/>
                </a:spcAft>
                <a:buClrTx/>
                <a:buSzTx/>
                <a:buFontTx/>
                <a:buNone/>
                <a:tabLst/>
                <a:defRPr/>
              </a:pPr>
              <a:t>112</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128"/>
            </a:endParaRPr>
          </a:p>
        </p:txBody>
      </p:sp>
    </p:spTree>
    <p:extLst>
      <p:ext uri="{BB962C8B-B14F-4D97-AF65-F5344CB8AC3E}">
        <p14:creationId xmlns:p14="http://schemas.microsoft.com/office/powerpoint/2010/main" val="2183757094"/>
      </p:ext>
    </p:extLst>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F371F489-9317-2742-8EE6-9975ED4BAE9F}"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8</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3985017578"/>
      </p:ext>
    </p:extLst>
  </p:cSld>
  <p:clrMapOvr>
    <a:masterClrMapping/>
  </p:clrMapOvr>
</p:notes>
</file>

<file path=ppt/notesSlides/notesSlide8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113</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r>
              <a:rPr lang="en-US">
                <a:cs typeface="ＭＳ Ｐゴシック" charset="0"/>
              </a:rPr>
              <a:t>This is a fitting application of receiving the gospel of righteousness. Paul commands it in Romans 15:7,</a:t>
            </a:r>
          </a:p>
          <a:p>
            <a:endParaRPr lang="en-US">
              <a:cs typeface="ＭＳ Ｐゴシック" charset="0"/>
            </a:endParaRPr>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1" kern="1200">
                <a:solidFill>
                  <a:schemeClr val="tx1"/>
                </a:solidFill>
                <a:effectLst/>
                <a:latin typeface="Times New Roman" pitchFamily="-111" charset="0"/>
                <a:ea typeface="ＭＳ Ｐゴシック" pitchFamily="-111" charset="-128"/>
                <a:cs typeface="ＭＳ Ｐゴシック" pitchFamily="-111" charset="-128"/>
              </a:rPr>
              <a:t>Rom. 15:7</a:t>
            </a:r>
            <a:r>
              <a:rPr lang="en-US" sz="1200" kern="1200">
                <a:solidFill>
                  <a:schemeClr val="tx1"/>
                </a:solidFill>
                <a:effectLst/>
                <a:latin typeface="Times New Roman" pitchFamily="-111" charset="0"/>
                <a:ea typeface="ＭＳ Ｐゴシック" pitchFamily="-111" charset="-128"/>
                <a:cs typeface="ＭＳ Ｐゴシック" pitchFamily="-111" charset="-128"/>
              </a:rPr>
              <a:t>    Therefore, accept each other just as Christ has accepted you, so that God will be given glory.</a:t>
            </a:r>
          </a:p>
          <a:p>
            <a:endParaRPr lang="en-US">
              <a:cs typeface="ＭＳ Ｐゴシック" charset="0"/>
            </a:endParaRPr>
          </a:p>
        </p:txBody>
      </p:sp>
    </p:spTree>
    <p:extLst>
      <p:ext uri="{BB962C8B-B14F-4D97-AF65-F5344CB8AC3E}">
        <p14:creationId xmlns:p14="http://schemas.microsoft.com/office/powerpoint/2010/main" val="4069883576"/>
      </p:ext>
    </p:extLst>
  </p:cSld>
  <p:clrMapOvr>
    <a:masterClrMapping/>
  </p:clrMapOvr>
</p:notes>
</file>

<file path=ppt/notesSlides/notesSlide8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114</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algn="r" rtl="1">
              <a:lnSpc>
                <a:spcPct val="107000"/>
              </a:lnSpc>
              <a:spcBef>
                <a:spcPts val="0"/>
              </a:spcBef>
              <a:spcAft>
                <a:spcPts val="800"/>
              </a:spcAft>
            </a:pPr>
            <a:r>
              <a:rPr lang="ar-JO" sz="1800" b="0">
                <a:effectLst/>
                <a:latin typeface="Calibri" panose="020F0502020204030204" pitchFamily="34" charset="0"/>
                <a:ea typeface="Calibri" panose="020F0502020204030204" pitchFamily="34" charset="0"/>
                <a:cs typeface="Arial" panose="020B0604020202020204" pitchFamily="34" charset="0"/>
              </a:rPr>
              <a:t>في أحيانٍ كثيرة لا نقبل أشخاصًا مختلفين عنّا. هل توافق على ذلك؟</a:t>
            </a:r>
            <a:endParaRPr lang="en-US" sz="1800" b="0"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800" b="0">
                <a:effectLst/>
                <a:latin typeface="Calibri" panose="020F0502020204030204" pitchFamily="34" charset="0"/>
                <a:ea typeface="Calibri" panose="020F0502020204030204" pitchFamily="34" charset="0"/>
                <a:cs typeface="Arial" panose="020B0604020202020204" pitchFamily="34" charset="0"/>
              </a:rPr>
              <a:t>الحاجة: ما مدى تقبلك لأولئك الأكثر اختلافًا عنك في هذه الغرفة؟</a:t>
            </a:r>
            <a:endParaRPr lang="en-US" sz="1800" b="0"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800" b="0">
                <a:effectLst/>
                <a:latin typeface="Calibri" panose="020F0502020204030204" pitchFamily="34" charset="0"/>
                <a:ea typeface="Calibri" panose="020F0502020204030204" pitchFamily="34" charset="0"/>
                <a:cs typeface="Arial" panose="020B0604020202020204" pitchFamily="34" charset="0"/>
              </a:rPr>
              <a:t>هل أنت متفق مع (مات) الذي يلبس بشكل مختلف عني؟</a:t>
            </a:r>
            <a:endParaRPr lang="en-US" sz="1800" b="0"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800" b="0">
                <a:effectLst/>
                <a:latin typeface="Calibri" panose="020F0502020204030204" pitchFamily="34" charset="0"/>
                <a:ea typeface="Calibri" panose="020F0502020204030204" pitchFamily="34" charset="0"/>
                <a:cs typeface="Arial" panose="020B0604020202020204" pitchFamily="34" charset="0"/>
              </a:rPr>
              <a:t>هل من المقبول أن يكون لأندرو الكثير من الخضاب في جلده؟</a:t>
            </a:r>
            <a:endParaRPr lang="en-US" sz="1800" b="0"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800" b="0">
                <a:effectLst/>
                <a:latin typeface="Calibri" panose="020F0502020204030204" pitchFamily="34" charset="0"/>
                <a:ea typeface="Calibri" panose="020F0502020204030204" pitchFamily="34" charset="0"/>
                <a:cs typeface="Arial" panose="020B0604020202020204" pitchFamily="34" charset="0"/>
              </a:rPr>
              <a:t>هل تقبل ألا يحتوي طعام مريم على أي توابل؟</a:t>
            </a:r>
            <a:endParaRPr lang="en-US" sz="1800" b="0"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800" b="0">
                <a:effectLst/>
                <a:latin typeface="Calibri" panose="020F0502020204030204" pitchFamily="34" charset="0"/>
                <a:ea typeface="Calibri" panose="020F0502020204030204" pitchFamily="34" charset="0"/>
                <a:cs typeface="Arial" panose="020B0604020202020204" pitchFamily="34" charset="0"/>
              </a:rPr>
              <a:t>هل يمكنك قبول (للي) كونه الوحيد من أفريقيا؟</a:t>
            </a:r>
            <a:endParaRPr lang="en-US" sz="1800" b="0" dirty="0">
              <a:effectLst/>
              <a:latin typeface="Calibri" panose="020F0502020204030204" pitchFamily="34" charset="0"/>
              <a:ea typeface="Calibri" panose="020F0502020204030204" pitchFamily="34" charset="0"/>
              <a:cs typeface="Arial" panose="020B0604020202020204" pitchFamily="34" charset="0"/>
            </a:endParaRPr>
          </a:p>
          <a:p>
            <a:pPr algn="r"/>
            <a:endParaRPr lang="en-SG" b="1" dirty="0">
              <a:latin typeface="Arial" panose="020B0604020202020204" pitchFamily="34" charset="0"/>
              <a:cs typeface="Arial" panose="020B0604020202020204" pitchFamily="34" charset="0"/>
            </a:endParaRPr>
          </a:p>
          <a:p>
            <a:pPr marL="0" marR="0" lvl="0" indent="0" algn="l" defTabSz="914400" rtl="1" eaLnBrk="0" fontAlgn="base" latinLnBrk="0" hangingPunct="0">
              <a:lnSpc>
                <a:spcPct val="100000"/>
              </a:lnSpc>
              <a:spcBef>
                <a:spcPct val="30000"/>
              </a:spcBef>
              <a:spcAft>
                <a:spcPct val="0"/>
              </a:spcAft>
              <a:buClrTx/>
              <a:buSzTx/>
              <a:buFontTx/>
              <a:buNone/>
              <a:tabLst/>
              <a:defRPr/>
            </a:pPr>
            <a:r>
              <a:rPr lang="en-SG" b="1" dirty="0">
                <a:latin typeface="Arial" panose="020B0604020202020204" pitchFamily="34" charset="0"/>
                <a:cs typeface="Arial" panose="020B0604020202020204" pitchFamily="34" charset="0"/>
              </a:rPr>
              <a:t>_____________</a:t>
            </a:r>
          </a:p>
          <a:p>
            <a:pPr marL="0" marR="0" lvl="0" indent="0" algn="l" defTabSz="914400" rtl="1" eaLnBrk="0" fontAlgn="base" latinLnBrk="0" hangingPunct="0">
              <a:lnSpc>
                <a:spcPct val="100000"/>
              </a:lnSpc>
              <a:spcBef>
                <a:spcPct val="30000"/>
              </a:spcBef>
              <a:spcAft>
                <a:spcPct val="0"/>
              </a:spcAft>
              <a:buClrTx/>
              <a:buSzTx/>
              <a:buFontTx/>
              <a:buNone/>
              <a:tabLst/>
              <a:defRPr/>
            </a:pPr>
            <a:r>
              <a:rPr lang="en-US">
                <a:cs typeface="ＭＳ Ｐゴシック" charset="0"/>
              </a:rPr>
              <a:t>We all like the comfort of familiarity. This makes us get along best with those of our same age, culture, ethnicity, country, convictions, political persuasion, and life situation. In the church at Rome, the Jews had been kicked out by Emperor Claudius for a few years. While he was gone, Gentiles led the church and made changes. But after Claudius died, many Jews returned to find that it looked more like a Gentile church. This led to problems.</a:t>
            </a:r>
          </a:p>
        </p:txBody>
      </p:sp>
    </p:spTree>
    <p:extLst>
      <p:ext uri="{BB962C8B-B14F-4D97-AF65-F5344CB8AC3E}">
        <p14:creationId xmlns:p14="http://schemas.microsoft.com/office/powerpoint/2010/main" val="1188940341"/>
      </p:ext>
    </p:extLst>
  </p:cSld>
  <p:clrMapOvr>
    <a:masterClrMapping/>
  </p:clrMapOvr>
</p:notes>
</file>

<file path=ppt/notesSlides/notesSlide8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115</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algn="r" rtl="1">
              <a:lnSpc>
                <a:spcPct val="107000"/>
              </a:lnSpc>
              <a:spcBef>
                <a:spcPts val="0"/>
              </a:spcBef>
              <a:spcAft>
                <a:spcPts val="800"/>
              </a:spcAft>
            </a:pPr>
            <a:r>
              <a:rPr lang="ar-JO" sz="1800" b="1">
                <a:effectLst/>
                <a:latin typeface="Calibri" panose="020F0502020204030204" pitchFamily="34" charset="0"/>
                <a:ea typeface="Calibri" panose="020F0502020204030204" pitchFamily="34" charset="0"/>
                <a:cs typeface="Arial" panose="020B0604020202020204" pitchFamily="34" charset="0"/>
              </a:rPr>
              <a:t>الموضوع: لماذا يجب أن نقبل بعضنا البعض؟ بالتأكيد نحن نختلف عن بعضنا البعض، لكن هذا يتطلب ألا يفرقنا. ما هي الأسباب التي يمكن أن نعطيها لنكون مسامحين – أو صبورين – أو أطول معاناة </a:t>
            </a:r>
            <a:r>
              <a:rPr lang="en-US" sz="1800" b="1" dirty="0">
                <a:effectLst/>
                <a:latin typeface="Calibri" panose="020F0502020204030204" pitchFamily="34" charset="0"/>
                <a:ea typeface="Calibri" panose="020F0502020204030204" pitchFamily="34" charset="0"/>
                <a:cs typeface="Arial" panose="020B0604020202020204" pitchFamily="34" charset="0"/>
              </a:rPr>
              <a:t>– </a:t>
            </a:r>
            <a:r>
              <a:rPr lang="ar-JO" sz="1800" b="1">
                <a:effectLst/>
                <a:latin typeface="Calibri" panose="020F0502020204030204" pitchFamily="34" charset="0"/>
                <a:ea typeface="Calibri" panose="020F0502020204030204" pitchFamily="34" charset="0"/>
                <a:cs typeface="Arial" panose="020B0604020202020204" pitchFamily="34" charset="0"/>
              </a:rPr>
              <a:t>أو تكييفًا مع بعضنا البعض؟</a:t>
            </a:r>
            <a:endParaRPr lang="en-US" sz="1800" b="1"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800" b="1">
                <a:effectLst/>
                <a:latin typeface="Calibri" panose="020F0502020204030204" pitchFamily="34" charset="0"/>
                <a:ea typeface="Calibri" panose="020F0502020204030204" pitchFamily="34" charset="0"/>
                <a:cs typeface="Arial" panose="020B0604020202020204" pitchFamily="34" charset="0"/>
              </a:rPr>
              <a:t>بالطبع، أنا لا أتكلم عن أمور يدعوها الكتاب المقدس بوضوح خطيئة. أملي ألا نتحمل ونقبل الخطيئة في بعضنا البعض. </a:t>
            </a:r>
            <a:endParaRPr lang="en-US" sz="1800" b="1"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800" b="1">
                <a:effectLst/>
                <a:latin typeface="Calibri" panose="020F0502020204030204" pitchFamily="34" charset="0"/>
                <a:ea typeface="Calibri" panose="020F0502020204030204" pitchFamily="34" charset="0"/>
                <a:cs typeface="Arial" panose="020B0604020202020204" pitchFamily="34" charset="0"/>
              </a:rPr>
              <a:t>لكننا بالتأكيد بحاجة إلى قبول ميّزات غير قابلة للتغيير. سنرى اليوم أسبابًا تدعونا لقبول بعضنا البعض في جوهرنا كونها لا يمكن أن تتغير.</a:t>
            </a:r>
            <a:endParaRPr lang="en-US" sz="1800" b="1" dirty="0">
              <a:effectLst/>
              <a:latin typeface="Calibri" panose="020F0502020204030204" pitchFamily="34" charset="0"/>
              <a:ea typeface="Calibri" panose="020F0502020204030204" pitchFamily="34" charset="0"/>
              <a:cs typeface="Arial" panose="020B0604020202020204" pitchFamily="34" charset="0"/>
            </a:endParaRPr>
          </a:p>
          <a:p>
            <a:pPr algn="r"/>
            <a:endParaRPr lang="en-US" dirty="0">
              <a:cs typeface="ＭＳ Ｐゴシック" charset="0"/>
            </a:endParaRPr>
          </a:p>
          <a:p>
            <a:pPr marL="0" marR="0" lvl="0" indent="0" algn="l" defTabSz="914400" rtl="1" eaLnBrk="0" fontAlgn="base" latinLnBrk="0" hangingPunct="0">
              <a:lnSpc>
                <a:spcPct val="100000"/>
              </a:lnSpc>
              <a:spcBef>
                <a:spcPct val="30000"/>
              </a:spcBef>
              <a:spcAft>
                <a:spcPct val="0"/>
              </a:spcAft>
              <a:buClrTx/>
              <a:buSzTx/>
              <a:buFontTx/>
              <a:buNone/>
              <a:tabLst/>
              <a:defRPr/>
            </a:pPr>
            <a:r>
              <a:rPr lang="en-US" dirty="0">
                <a:cs typeface="ＭＳ Ｐゴシック" charset="0"/>
              </a:rPr>
              <a:t>____________</a:t>
            </a:r>
          </a:p>
          <a:p>
            <a:pPr algn="l" rtl="1"/>
            <a:endParaRPr lang="en-US" dirty="0">
              <a:cs typeface="ＭＳ Ｐゴシック" charset="0"/>
            </a:endParaRPr>
          </a:p>
          <a:p>
            <a:pPr marL="0" marR="0" lvl="0" indent="0" algn="l" defTabSz="914400" rtl="1" eaLnBrk="0" fontAlgn="base" latinLnBrk="0" hangingPunct="0">
              <a:lnSpc>
                <a:spcPct val="100000"/>
              </a:lnSpc>
              <a:spcBef>
                <a:spcPct val="30000"/>
              </a:spcBef>
              <a:spcAft>
                <a:spcPct val="0"/>
              </a:spcAft>
              <a:buClrTx/>
              <a:buSzTx/>
              <a:buFontTx/>
              <a:buNone/>
              <a:tabLst/>
              <a:defRPr/>
            </a:pPr>
            <a:r>
              <a:rPr lang="en-US">
                <a:cs typeface="ＭＳ Ｐゴシック" charset="0"/>
              </a:rPr>
              <a:t>Paul wrote to the Roman believers to address the need for Jewish and Gentile believers to accept one another. But he explained the REASON, or the WHY, for accepting Christians with different convictions or styles than ours.</a:t>
            </a:r>
          </a:p>
        </p:txBody>
      </p:sp>
    </p:spTree>
    <p:extLst>
      <p:ext uri="{BB962C8B-B14F-4D97-AF65-F5344CB8AC3E}">
        <p14:creationId xmlns:p14="http://schemas.microsoft.com/office/powerpoint/2010/main" val="1810821174"/>
      </p:ext>
    </p:extLst>
  </p:cSld>
  <p:clrMapOvr>
    <a:masterClrMapping/>
  </p:clrMapOvr>
</p:notes>
</file>

<file path=ppt/notesSlides/notesSlide8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r" defTabSz="914400" rtl="1" eaLnBrk="0" fontAlgn="base" latinLnBrk="0" hangingPunct="0">
              <a:lnSpc>
                <a:spcPct val="107000"/>
              </a:lnSpc>
              <a:spcBef>
                <a:spcPts val="0"/>
              </a:spcBef>
              <a:spcAft>
                <a:spcPts val="800"/>
              </a:spcAft>
              <a:buClrTx/>
              <a:buSzTx/>
              <a:buFontTx/>
              <a:buNone/>
              <a:tabLst/>
              <a:defRPr/>
            </a:pPr>
            <a:r>
              <a:rPr lang="en-SG" b="0" dirty="0">
                <a:latin typeface="Arial" panose="020B0604020202020204" pitchFamily="34" charset="0"/>
                <a:cs typeface="Arial" panose="020B0604020202020204" pitchFamily="34" charset="0"/>
              </a:rPr>
              <a:t>Accepting one another is founded on first accepting God's righteousness by faith.</a:t>
            </a:r>
          </a:p>
          <a:p>
            <a:pPr marL="0" marR="0" algn="r" rtl="1">
              <a:lnSpc>
                <a:spcPct val="107000"/>
              </a:lnSpc>
              <a:spcBef>
                <a:spcPts val="0"/>
              </a:spcBef>
              <a:spcAft>
                <a:spcPts val="800"/>
              </a:spcAft>
            </a:pPr>
            <a:endParaRPr lang="en-US" sz="1200" b="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200" b="0">
                <a:effectLst/>
                <a:latin typeface="Calibri" panose="020F0502020204030204" pitchFamily="34" charset="0"/>
                <a:ea typeface="Calibri" panose="020F0502020204030204" pitchFamily="34" charset="0"/>
                <a:cs typeface="Arial" panose="020B0604020202020204" pitchFamily="34" charset="0"/>
              </a:rPr>
              <a:t>نحصل على بر الله على حد سواء بالإيمان بالمسيح (1: 1-17).</a:t>
            </a:r>
            <a:endParaRPr lang="en-US" sz="1100" b="0"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200" b="0">
                <a:effectLst/>
                <a:latin typeface="Calibri" panose="020F0502020204030204" pitchFamily="34" charset="0"/>
                <a:ea typeface="Calibri" panose="020F0502020204030204" pitchFamily="34" charset="0"/>
                <a:cs typeface="Arial" panose="020B0604020202020204" pitchFamily="34" charset="0"/>
              </a:rPr>
              <a:t>نحتاج إلى بر الله لأننا جميعًا مدانون بالخطيئة (1: 18- 3: 20).</a:t>
            </a:r>
            <a:endParaRPr lang="en-US" sz="1100" b="0"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200" b="0">
                <a:effectLst/>
                <a:latin typeface="Calibri" panose="020F0502020204030204" pitchFamily="34" charset="0"/>
                <a:ea typeface="Calibri" panose="020F0502020204030204" pitchFamily="34" charset="0"/>
                <a:cs typeface="Arial" panose="020B0604020202020204" pitchFamily="34" charset="0"/>
              </a:rPr>
              <a:t>قدم الله البر على حد سواء في تبرير كل من يثق بالمسيح (3: 21- 5: 21).</a:t>
            </a:r>
            <a:endParaRPr lang="en-US" sz="1100" b="0"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200" b="0">
                <a:effectLst/>
                <a:latin typeface="Calibri" panose="020F0502020204030204" pitchFamily="34" charset="0"/>
                <a:ea typeface="Calibri" panose="020F0502020204030204" pitchFamily="34" charset="0"/>
                <a:cs typeface="Arial" panose="020B0604020202020204" pitchFamily="34" charset="0"/>
              </a:rPr>
              <a:t>منح بر الله التقديس لنا جميعًا على حد سواء (رو 6-8).</a:t>
            </a:r>
            <a:endParaRPr lang="en-US" sz="1100" b="0"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200" b="0">
                <a:effectLst/>
                <a:latin typeface="Calibri" panose="020F0502020204030204" pitchFamily="34" charset="0"/>
                <a:ea typeface="Calibri" panose="020F0502020204030204" pitchFamily="34" charset="0"/>
                <a:cs typeface="Arial" panose="020B0604020202020204" pitchFamily="34" charset="0"/>
              </a:rPr>
              <a:t>حافظ الله على بره في اختيار إسرائيل وخلاص الأمم (رو 9-11).</a:t>
            </a:r>
            <a:endParaRPr lang="en-US" sz="1100" b="0"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200" b="0">
                <a:effectLst/>
                <a:latin typeface="Calibri" panose="020F0502020204030204" pitchFamily="34" charset="0"/>
                <a:ea typeface="Calibri" panose="020F0502020204030204" pitchFamily="34" charset="0"/>
                <a:cs typeface="Arial" panose="020B0604020202020204" pitchFamily="34" charset="0"/>
              </a:rPr>
              <a:t>ينطبق البر بشكل متساوٍ في تحول حياتنا (12: 1- 15: 13).</a:t>
            </a:r>
            <a:endParaRPr lang="en-US" sz="1100" b="0"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ar-JO" sz="1200" b="0">
                <a:effectLst/>
                <a:latin typeface="Calibri" panose="020F0502020204030204" pitchFamily="34" charset="0"/>
                <a:ea typeface="Calibri" panose="020F0502020204030204" pitchFamily="34" charset="0"/>
                <a:cs typeface="Arial" panose="020B0604020202020204" pitchFamily="34" charset="0"/>
              </a:rPr>
              <a:t>يجب أن ينتشر البر عن طريق كرازة الإنجيل من قبلنا جميعًا (15: 14- 16: 27). </a:t>
            </a:r>
            <a:endParaRPr lang="en-US" sz="1100" b="0" dirty="0">
              <a:effectLst/>
              <a:latin typeface="Calibri" panose="020F0502020204030204" pitchFamily="34" charset="0"/>
              <a:ea typeface="Calibri" panose="020F0502020204030204" pitchFamily="34" charset="0"/>
              <a:cs typeface="Arial" panose="020B0604020202020204" pitchFamily="34" charset="0"/>
            </a:endParaRPr>
          </a:p>
          <a:p>
            <a:pPr marL="0" marR="0" algn="r" rtl="1">
              <a:lnSpc>
                <a:spcPct val="107000"/>
              </a:lnSpc>
              <a:spcBef>
                <a:spcPts val="0"/>
              </a:spcBef>
              <a:spcAft>
                <a:spcPts val="800"/>
              </a:spcAft>
            </a:pPr>
            <a:r>
              <a:rPr lang="en-US" sz="1300" b="0" dirty="0">
                <a:effectLst/>
                <a:latin typeface="Calibri" panose="020F0502020204030204" pitchFamily="34" charset="0"/>
                <a:ea typeface="Calibri" panose="020F0502020204030204" pitchFamily="34" charset="0"/>
                <a:cs typeface="Arial" panose="020B0604020202020204" pitchFamily="34" charset="0"/>
              </a:rPr>
              <a:t>]</a:t>
            </a:r>
            <a:r>
              <a:rPr lang="ar-JO" sz="1300" b="0">
                <a:effectLst/>
                <a:latin typeface="Calibri" panose="020F0502020204030204" pitchFamily="34" charset="0"/>
                <a:ea typeface="Calibri" panose="020F0502020204030204" pitchFamily="34" charset="0"/>
                <a:cs typeface="Arial" panose="020B0604020202020204" pitchFamily="34" charset="0"/>
              </a:rPr>
              <a:t>تستحق قداسة الله أن نخبر الآخرين عنها – ولكل منّا فرصة بالتساوي للشهادة</a:t>
            </a:r>
            <a:r>
              <a:rPr lang="en-US" sz="1300" b="0" dirty="0">
                <a:effectLst/>
                <a:latin typeface="Calibri" panose="020F0502020204030204" pitchFamily="34" charset="0"/>
                <a:ea typeface="Calibri" panose="020F0502020204030204" pitchFamily="34" charset="0"/>
                <a:cs typeface="Arial" panose="020B0604020202020204" pitchFamily="34" charset="0"/>
              </a:rPr>
              <a:t>[.</a:t>
            </a:r>
            <a:endParaRPr lang="en-US" sz="1100" b="0" dirty="0">
              <a:effectLst/>
              <a:latin typeface="Calibri" panose="020F0502020204030204" pitchFamily="34" charset="0"/>
              <a:ea typeface="Calibri" panose="020F0502020204030204" pitchFamily="34" charset="0"/>
              <a:cs typeface="Arial" panose="020B0604020202020204" pitchFamily="34" charset="0"/>
            </a:endParaRPr>
          </a:p>
          <a:p>
            <a:pPr algn="r"/>
            <a:endParaRPr lang="en-SG" sz="1200" b="0" kern="1200" dirty="0">
              <a:solidFill>
                <a:schemeClr val="tx1"/>
              </a:solidFill>
              <a:effectLst/>
              <a:latin typeface="Arial" panose="020B0604020202020204" pitchFamily="34" charset="0"/>
              <a:ea typeface="ＭＳ Ｐゴシック" pitchFamily="-111" charset="-128"/>
              <a:cs typeface="Arial" panose="020B0604020202020204" pitchFamily="34" charset="0"/>
            </a:endParaRP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1222E1B-B0D0-4B4F-939F-9B369177C3DC}"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128"/>
              </a:rPr>
              <a:pPr marL="0" marR="0" lvl="0" indent="0" algn="r" defTabSz="914400" rtl="0" eaLnBrk="1" fontAlgn="base" latinLnBrk="0" hangingPunct="1">
                <a:lnSpc>
                  <a:spcPct val="100000"/>
                </a:lnSpc>
                <a:spcBef>
                  <a:spcPct val="0"/>
                </a:spcBef>
                <a:spcAft>
                  <a:spcPct val="0"/>
                </a:spcAft>
                <a:buClrTx/>
                <a:buSzTx/>
                <a:buFontTx/>
                <a:buNone/>
                <a:tabLst/>
                <a:defRPr/>
              </a:pPr>
              <a:t>116</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128"/>
            </a:endParaRPr>
          </a:p>
        </p:txBody>
      </p:sp>
    </p:spTree>
    <p:extLst>
      <p:ext uri="{BB962C8B-B14F-4D97-AF65-F5344CB8AC3E}">
        <p14:creationId xmlns:p14="http://schemas.microsoft.com/office/powerpoint/2010/main" val="2862450328"/>
      </p:ext>
    </p:extLst>
  </p:cSld>
  <p:clrMapOvr>
    <a:masterClrMapping/>
  </p:clrMapOvr>
</p:notes>
</file>

<file path=ppt/notesSlides/notesSlide8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algn="r" rtl="1">
              <a:lnSpc>
                <a:spcPct val="107000"/>
              </a:lnSpc>
              <a:spcBef>
                <a:spcPts val="0"/>
              </a:spcBef>
              <a:spcAft>
                <a:spcPts val="800"/>
              </a:spcAft>
            </a:pPr>
            <a:r>
              <a:rPr lang="ar-JO" sz="1200" b="0">
                <a:effectLst/>
                <a:latin typeface="Calibri" panose="020F0502020204030204" pitchFamily="34" charset="0"/>
                <a:ea typeface="Calibri" panose="020F0502020204030204" pitchFamily="34" charset="0"/>
                <a:cs typeface="Arial" panose="020B0604020202020204" pitchFamily="34" charset="0"/>
              </a:rPr>
              <a:t>في الوقت الذي كتب فيه بولس الرسول رسالته إلى أهل رومية، كان قد رأى حركة زرع الكنيسة تصل إلى الجزء الشرقي من الإمبراطورية! وقد نوّه عن ذلك في رومية 15. </a:t>
            </a:r>
            <a:endParaRPr lang="en-US" sz="1200" b="0" dirty="0">
              <a:effectLst/>
              <a:latin typeface="Calibri" panose="020F0502020204030204" pitchFamily="34" charset="0"/>
              <a:ea typeface="Calibri" panose="020F0502020204030204" pitchFamily="34" charset="0"/>
              <a:cs typeface="Arial" panose="020B0604020202020204" pitchFamily="34" charset="0"/>
            </a:endParaRPr>
          </a:p>
          <a:p>
            <a:pPr eaLnBrk="1" hangingPunct="1"/>
            <a:endParaRPr lang="en-US" b="0" dirty="0">
              <a:latin typeface="Times" charset="0"/>
              <a:ea typeface="ＭＳ Ｐゴシック" charset="0"/>
              <a:cs typeface="ＭＳ Ｐゴシック" charset="0"/>
            </a:endParaRPr>
          </a:p>
          <a:p>
            <a:pPr eaLnBrk="1" hangingPunct="1"/>
            <a:r>
              <a:rPr lang="en-US" b="0" dirty="0">
                <a:latin typeface="Times" charset="0"/>
                <a:ea typeface="ＭＳ Ｐゴシック" charset="0"/>
                <a:cs typeface="ＭＳ Ｐゴシック" charset="0"/>
              </a:rPr>
              <a:t>_________</a:t>
            </a:r>
          </a:p>
          <a:p>
            <a:pPr eaLnBrk="1" hangingPunct="1">
              <a:spcBef>
                <a:spcPct val="0"/>
              </a:spcBef>
            </a:pPr>
            <a:r>
              <a:rPr lang="en-US" b="0" dirty="0">
                <a:latin typeface="Arial" panose="020B0604020202020204" pitchFamily="34" charset="0"/>
                <a:ea typeface="ＭＳ Ｐゴシック" charset="0"/>
                <a:cs typeface="ＭＳ Ｐゴシック" charset="0"/>
              </a:rPr>
              <a:t>NS-00-NT Introduction-96</a:t>
            </a:r>
          </a:p>
          <a:p>
            <a:pPr eaLnBrk="1" hangingPunct="1">
              <a:spcBef>
                <a:spcPct val="0"/>
              </a:spcBef>
            </a:pPr>
            <a:r>
              <a:rPr lang="en-US" b="0" dirty="0">
                <a:latin typeface="Arial" panose="020B0604020202020204" pitchFamily="34" charset="0"/>
                <a:ea typeface="ＭＳ Ｐゴシック" charset="0"/>
                <a:cs typeface="ＭＳ Ｐゴシック" charset="0"/>
              </a:rPr>
              <a:t>NS-03-Luke1-12-slide 65</a:t>
            </a:r>
          </a:p>
          <a:p>
            <a:pPr eaLnBrk="1" hangingPunct="1">
              <a:spcBef>
                <a:spcPct val="0"/>
              </a:spcBef>
            </a:pPr>
            <a:r>
              <a:rPr lang="en-US" b="0" dirty="0">
                <a:latin typeface="Arial" panose="020B0604020202020204" pitchFamily="34" charset="0"/>
                <a:ea typeface="ＭＳ Ｐゴシック" charset="0"/>
                <a:cs typeface="ＭＳ Ｐゴシック" charset="0"/>
              </a:rPr>
              <a:t>NS-06-Rom1-2-slides 16, 94</a:t>
            </a:r>
          </a:p>
          <a:p>
            <a:pPr eaLnBrk="1" hangingPunct="1">
              <a:spcBef>
                <a:spcPct val="0"/>
              </a:spcBef>
            </a:pPr>
            <a:r>
              <a:rPr lang="en-US" b="0" dirty="0">
                <a:latin typeface="Arial" panose="020B0604020202020204" pitchFamily="34" charset="0"/>
                <a:ea typeface="ＭＳ Ｐゴシック" charset="0"/>
                <a:cs typeface="ＭＳ Ｐゴシック" charset="0"/>
              </a:rPr>
              <a:t>NS-07-1Cor1-9-slide 23</a:t>
            </a:r>
          </a:p>
          <a:p>
            <a:endParaRPr lang="en-US" b="0" dirty="0"/>
          </a:p>
          <a:p>
            <a:endParaRPr lang="en-US" b="0" dirty="0"/>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F438EF88-ABA3-6A43-BE94-61C1FB6BF3E3}" type="slidenum">
              <a:rPr kumimoji="0" lang="en-US" sz="1200" b="0" i="0" u="none" strike="noStrike" kern="1200" cap="none" spc="0" normalizeH="0" baseline="0" noProof="0" smtClean="0">
                <a:ln>
                  <a:noFill/>
                </a:ln>
                <a:solidFill>
                  <a:srgbClr val="000000"/>
                </a:solidFill>
                <a:effectLst/>
                <a:uLnTx/>
                <a:uFillTx/>
                <a:latin typeface="Times New Roman" charset="0"/>
                <a:ea typeface="ＭＳ Ｐゴシック" charset="0"/>
              </a:rPr>
              <a:pPr marL="0" marR="0" lvl="0" indent="0" algn="r" defTabSz="914400" rtl="0" eaLnBrk="1" fontAlgn="base" latinLnBrk="0" hangingPunct="1">
                <a:lnSpc>
                  <a:spcPct val="100000"/>
                </a:lnSpc>
                <a:spcBef>
                  <a:spcPct val="0"/>
                </a:spcBef>
                <a:spcAft>
                  <a:spcPct val="0"/>
                </a:spcAft>
                <a:buClrTx/>
                <a:buSzTx/>
                <a:buFontTx/>
                <a:buNone/>
                <a:tabLst/>
                <a:defRPr/>
              </a:pPr>
              <a:t>117</a:t>
            </a:fld>
            <a:endParaRPr kumimoji="0" lang="en-US" sz="12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1579087875"/>
      </p:ext>
    </p:extLst>
  </p:cSld>
  <p:clrMapOvr>
    <a:masterClrMapping/>
  </p:clrMapOvr>
</p:notes>
</file>

<file path=ppt/notesSlides/notesSlide8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 Why did Paul write the Romans? Four reasons: </a:t>
            </a:r>
          </a:p>
          <a:p>
            <a:r>
              <a:rPr lang="en-US"/>
              <a:t>• Paul's desire to go to Rome en route to Spain needed practical help: money, translators, transportation, traveling companions, etc.</a:t>
            </a:r>
          </a:p>
          <a:p>
            <a:r>
              <a:rPr lang="en-US"/>
              <a:t>• Up to this point in Paul's ministry, he had not written a full explanation of the Gospel based on God's righteousness. This could be read by other churches as well.</a:t>
            </a:r>
          </a:p>
          <a:p>
            <a:r>
              <a:rPr lang="en-US"/>
              <a:t>• Paul never gave theology without application. Helping the Jews and Gentiles with their hindered relationship gave the perfect opportunity to apply his theology, so...</a:t>
            </a:r>
          </a:p>
          <a:p>
            <a:r>
              <a:rPr lang="en-US"/>
              <a:t>• Paul also aimed at showing the implications of receiving God's righteousness.</a:t>
            </a:r>
          </a:p>
          <a:p>
            <a:endParaRPr lang="en-US"/>
          </a:p>
          <a:p>
            <a:endParaRPr lang="en-US"/>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21222E1B-B0D0-4B4F-939F-9B369177C3DC}" type="slidenum">
              <a:rPr kumimoji="0" lang="en-US" sz="1200" b="0" i="0" u="none" strike="noStrike" kern="1200" cap="none" spc="0" normalizeH="0" baseline="0" noProof="0">
                <a:ln>
                  <a:noFill/>
                </a:ln>
                <a:solidFill>
                  <a:srgbClr val="000000"/>
                </a:solidFill>
                <a:effectLst/>
                <a:uLnTx/>
                <a:uFillTx/>
                <a:latin typeface="Times New Roman" charset="0"/>
                <a:ea typeface="ＭＳ Ｐゴシック" charset="-128"/>
              </a:rPr>
              <a:pPr marL="0" marR="0" lvl="0" indent="0" algn="r" defTabSz="914400" rtl="0" eaLnBrk="1" fontAlgn="base" latinLnBrk="0" hangingPunct="1">
                <a:lnSpc>
                  <a:spcPct val="100000"/>
                </a:lnSpc>
                <a:spcBef>
                  <a:spcPct val="0"/>
                </a:spcBef>
                <a:spcAft>
                  <a:spcPct val="0"/>
                </a:spcAft>
                <a:buClrTx/>
                <a:buSzTx/>
                <a:buFontTx/>
                <a:buNone/>
                <a:tabLst/>
                <a:defRPr/>
              </a:pPr>
              <a:t>118</a:t>
            </a:fld>
            <a:endParaRPr kumimoji="0" lang="en-US" sz="1200" b="0" i="0" u="none" strike="noStrike" kern="1200" cap="none" spc="0" normalizeH="0" baseline="0" noProof="0">
              <a:ln>
                <a:noFill/>
              </a:ln>
              <a:solidFill>
                <a:srgbClr val="000000"/>
              </a:solidFill>
              <a:effectLst/>
              <a:uLnTx/>
              <a:uFillTx/>
              <a:latin typeface="Times New Roman" charset="0"/>
              <a:ea typeface="ＭＳ Ｐゴシック" charset="-128"/>
            </a:endParaRPr>
          </a:p>
        </p:txBody>
      </p:sp>
    </p:spTree>
    <p:extLst>
      <p:ext uri="{BB962C8B-B14F-4D97-AF65-F5344CB8AC3E}">
        <p14:creationId xmlns:p14="http://schemas.microsoft.com/office/powerpoint/2010/main" val="127740323"/>
      </p:ext>
    </p:extLst>
  </p:cSld>
  <p:clrMapOvr>
    <a:masterClrMapping/>
  </p:clrMapOvr>
</p:notes>
</file>

<file path=ppt/notesSlides/notesSlide8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119</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 xmlns:ma14="http://schemas.microsoft.com/office/mac/drawingml/2011/main" val="1"/>
            </a:ext>
          </a:extLst>
        </p:spPr>
        <p:txBody>
          <a:bodyPr/>
          <a:lstStyle/>
          <a:p>
            <a:pPr marL="0" marR="0" lvl="0" indent="0" algn="l" defTabSz="914400" rtl="0" eaLnBrk="0" fontAlgn="base" latinLnBrk="0" hangingPunct="0">
              <a:lnSpc>
                <a:spcPct val="100000"/>
              </a:lnSpc>
              <a:spcBef>
                <a:spcPct val="30000"/>
              </a:spcBef>
              <a:spcAft>
                <a:spcPct val="0"/>
              </a:spcAft>
              <a:buClrTx/>
              <a:buSzTx/>
              <a:buFontTx/>
              <a:buNone/>
              <a:tabLst/>
              <a:defRPr/>
            </a:pPr>
            <a:r>
              <a:rPr lang="en-US">
                <a:cs typeface="ＭＳ Ｐゴシック" charset="0"/>
              </a:rPr>
              <a:t>We all have a lot in common: all of us have the same problem as we all have sinned, and all of us have the same solution: we all must accept God's righteousness by faith and accept one another.</a:t>
            </a:r>
          </a:p>
          <a:p>
            <a:endParaRPr lang="en-US" dirty="0">
              <a:cs typeface="ＭＳ Ｐゴシック" charset="0"/>
            </a:endParaRPr>
          </a:p>
        </p:txBody>
      </p:sp>
    </p:spTree>
    <p:extLst>
      <p:ext uri="{BB962C8B-B14F-4D97-AF65-F5344CB8AC3E}">
        <p14:creationId xmlns:p14="http://schemas.microsoft.com/office/powerpoint/2010/main" val="4072287201"/>
      </p:ext>
    </p:extLst>
  </p:cSld>
  <p:clrMapOvr>
    <a:masterClrMapping/>
  </p:clrMapOvr>
</p:notes>
</file>

<file path=ppt/notesSlides/notesSlide8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2817"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FD8A41DB-3C36-6449-9373-1EA56DABCFD1}"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rPr>
              <a:pPr marL="0" marR="0" lvl="0" indent="0" algn="r" defTabSz="457200" rtl="0" eaLnBrk="1" fontAlgn="auto" latinLnBrk="0" hangingPunct="1">
                <a:lnSpc>
                  <a:spcPct val="100000"/>
                </a:lnSpc>
                <a:spcBef>
                  <a:spcPts val="0"/>
                </a:spcBef>
                <a:spcAft>
                  <a:spcPts val="0"/>
                </a:spcAft>
                <a:buClrTx/>
                <a:buSzTx/>
                <a:buFontTx/>
                <a:buNone/>
                <a:tabLst/>
                <a:defRPr/>
              </a:pPr>
              <a:t>120</a:t>
            </a:fld>
            <a:endParaRPr kumimoji="0" lang="en-GB" sz="1200" b="0" i="0" u="none" strike="noStrike" kern="1200" cap="none" spc="0" normalizeH="0" baseline="0" noProof="0" dirty="0">
              <a:ln>
                <a:noFill/>
              </a:ln>
              <a:solidFill>
                <a:srgbClr val="FFFFFF"/>
              </a:solidFill>
              <a:effectLst/>
              <a:uLnTx/>
              <a:uFillTx/>
              <a:latin typeface="Comic Sans MS" charset="0"/>
              <a:ea typeface="ＭＳ Ｐゴシック" charset="0"/>
            </a:endParaRPr>
          </a:p>
        </p:txBody>
      </p:sp>
      <p:sp>
        <p:nvSpPr>
          <p:cNvPr id="162818" name="Rectangle 1026"/>
          <p:cNvSpPr>
            <a:spLocks noGrp="1" noRot="1" noChangeAspect="1" noChangeArrowheads="1"/>
          </p:cNvSpPr>
          <p:nvPr>
            <p:ph type="sldImg"/>
          </p:nvPr>
        </p:nvSpPr>
        <p:spPr>
          <a:solidFill>
            <a:srgbClr val="FFFFFF"/>
          </a:solidFill>
          <a:ln/>
        </p:spPr>
      </p:sp>
      <p:sp>
        <p:nvSpPr>
          <p:cNvPr id="162819"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r>
              <a:rPr lang="en-US">
                <a:cs typeface="ＭＳ Ｐゴシック" charset="0"/>
              </a:rPr>
              <a:t>What does it mean to accept others? </a:t>
            </a:r>
          </a:p>
          <a:p>
            <a:r>
              <a:rPr lang="en-US">
                <a:cs typeface="ＭＳ Ｐゴシック" charset="0"/>
              </a:rPr>
              <a:t>1. First, accept that GOD accepts you in Christ.</a:t>
            </a:r>
          </a:p>
          <a:p>
            <a:r>
              <a:rPr lang="en-US">
                <a:cs typeface="ＭＳ Ｐゴシック" charset="0"/>
              </a:rPr>
              <a:t>2. This will help you curb pride.</a:t>
            </a:r>
          </a:p>
          <a:p>
            <a:r>
              <a:rPr lang="en-US">
                <a:cs typeface="ＭＳ Ｐゴシック" charset="0"/>
              </a:rPr>
              <a:t>3. If you can't get along with someone, it is due to pride.</a:t>
            </a:r>
          </a:p>
          <a:p>
            <a:r>
              <a:rPr lang="en-US">
                <a:cs typeface="ＭＳ Ｐゴシック" charset="0"/>
              </a:rPr>
              <a:t>4. Get specific as to which believer you have issues with. What should you do?</a:t>
            </a:r>
          </a:p>
          <a:p>
            <a:endParaRPr lang="en-US">
              <a:cs typeface="ＭＳ Ｐゴシック" charset="0"/>
            </a:endParaRPr>
          </a:p>
          <a:p>
            <a:r>
              <a:rPr lang="en-US">
                <a:cs typeface="ＭＳ Ｐゴシック" charset="0"/>
              </a:rPr>
              <a:t>"If possible, so far as it depends on you, be at peace with all men" (Romans 12:18).</a:t>
            </a:r>
          </a:p>
          <a:p>
            <a:endParaRPr lang="en-US" dirty="0">
              <a:cs typeface="ＭＳ Ｐゴシック" charset="0"/>
            </a:endParaRPr>
          </a:p>
        </p:txBody>
      </p:sp>
    </p:spTree>
    <p:extLst>
      <p:ext uri="{BB962C8B-B14F-4D97-AF65-F5344CB8AC3E}">
        <p14:creationId xmlns:p14="http://schemas.microsoft.com/office/powerpoint/2010/main" val="253214085"/>
      </p:ext>
    </p:extLst>
  </p:cSld>
  <p:clrMapOvr>
    <a:masterClrMapping/>
  </p:clrMapOvr>
</p:notes>
</file>

<file path=ppt/notesSlides/notesSlide8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Every church bears similar strengths and weaknesses to its surrounding society. The reason for this is simple: believers have come out of that godless environment, but it takes time to develop the maturity that distinguishes these Christians from their non-Christian past.</a:t>
            </a:r>
          </a:p>
          <a:p>
            <a:endParaRPr lang="en-US"/>
          </a:p>
          <a:p>
            <a:r>
              <a:rPr lang="en-US"/>
              <a:t>Therefore, it makes sense that the most ungodly city of the Roman Empire also had the most ungodly church. Corinth was known even among the pagans as a vile city—so much so that "to Corinthianize" was slang for committing sexual immorality. </a:t>
            </a:r>
          </a:p>
        </p:txBody>
      </p:sp>
      <p:sp>
        <p:nvSpPr>
          <p:cNvPr id="4" name="Slide Number Placeholder 3"/>
          <p:cNvSpPr>
            <a:spLocks noGrp="1"/>
          </p:cNvSpPr>
          <p:nvPr>
            <p:ph type="sldNum" sz="quarter" idx="5"/>
          </p:nvPr>
        </p:nvSpPr>
        <p:spPr/>
        <p:txBody>
          <a:bodyPr/>
          <a:lstStyle/>
          <a:p>
            <a:fld id="{A079FDE9-4B2D-884B-BE4B-021913485B06}" type="slidenum">
              <a:rPr lang="en-US" smtClean="0"/>
              <a:t>122</a:t>
            </a:fld>
            <a:endParaRPr lang="en-US"/>
          </a:p>
        </p:txBody>
      </p:sp>
    </p:spTree>
    <p:extLst>
      <p:ext uri="{BB962C8B-B14F-4D97-AF65-F5344CB8AC3E}">
        <p14:creationId xmlns:p14="http://schemas.microsoft.com/office/powerpoint/2010/main" val="4129056928"/>
      </p:ext>
    </p:extLst>
  </p:cSld>
  <p:clrMapOvr>
    <a:masterClrMapping/>
  </p:clrMapOvr>
</p:notes>
</file>

<file path=ppt/notesSlides/notesSlide8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3"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fld id="{63B0874B-D723-4F44-B2DB-AF30269199E9}" type="slidenum">
              <a:rPr kumimoji="0" lang="en-GB" sz="1200" b="1" i="0" u="none" strike="noStrike" kern="1200" cap="none" spc="0" normalizeH="0" baseline="0" noProof="0">
                <a:ln>
                  <a:noFill/>
                </a:ln>
                <a:solidFill>
                  <a:srgbClr val="FFFFFF"/>
                </a:solidFill>
                <a:effectLst/>
                <a:uLnTx/>
                <a:uFillTx/>
                <a:latin typeface="Comic Sans MS" charset="0"/>
                <a:ea typeface="ＭＳ Ｐゴシック" charset="0"/>
                <a:sym typeface="Times New Roman"/>
              </a:rPr>
              <a:pPr marL="0" marR="0" lvl="0" indent="0" algn="r" defTabSz="914400" rtl="0" eaLnBrk="1" fontAlgn="base" latinLnBrk="0" hangingPunct="1">
                <a:lnSpc>
                  <a:spcPct val="100000"/>
                </a:lnSpc>
                <a:spcBef>
                  <a:spcPct val="0"/>
                </a:spcBef>
                <a:spcAft>
                  <a:spcPct val="0"/>
                </a:spcAft>
                <a:buClrTx/>
                <a:buSzTx/>
                <a:buFontTx/>
                <a:buNone/>
                <a:tabLst/>
                <a:defRPr/>
              </a:pPr>
              <a:t>123</a:t>
            </a:fld>
            <a:endParaRPr kumimoji="0" lang="en-GB" sz="1200" b="1" i="0" u="none" strike="noStrike" kern="1200" cap="none" spc="0" normalizeH="0" baseline="0" noProof="0">
              <a:ln>
                <a:noFill/>
              </a:ln>
              <a:solidFill>
                <a:srgbClr val="FFFFFF"/>
              </a:solidFill>
              <a:effectLst/>
              <a:uLnTx/>
              <a:uFillTx/>
              <a:latin typeface="Comic Sans MS" charset="0"/>
              <a:ea typeface="ＭＳ Ｐゴシック" charset="0"/>
              <a:sym typeface="Times New Roman"/>
            </a:endParaRPr>
          </a:p>
        </p:txBody>
      </p:sp>
      <p:sp>
        <p:nvSpPr>
          <p:cNvPr id="95234" name="Rectangle 1026"/>
          <p:cNvSpPr>
            <a:spLocks noGrp="1" noRot="1" noChangeAspect="1" noChangeArrowheads="1"/>
          </p:cNvSpPr>
          <p:nvPr>
            <p:ph type="sldImg"/>
          </p:nvPr>
        </p:nvSpPr>
        <p:spPr>
          <a:solidFill>
            <a:srgbClr val="FFFFFF"/>
          </a:solidFill>
          <a:ln/>
        </p:spPr>
      </p:sp>
      <p:sp>
        <p:nvSpPr>
          <p:cNvPr id="95235"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lang="en-US"/>
              <a:t>But God called even believers at Corinth to live a "set apart" lifestyle from the world. Therefore, "sanctification" or being "set apart" is our keyword for the letter. Time and again, Paul called the church to separate itself from godless living.</a:t>
            </a:r>
          </a:p>
          <a:p>
            <a:pPr algn="l" rtl="0" latinLnBrk="0">
              <a:spcBef>
                <a:spcPts val="400"/>
              </a:spcBef>
            </a:pPr>
            <a:endParaRPr lang="en-US"/>
          </a:p>
        </p:txBody>
      </p:sp>
    </p:spTree>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endParaRPr lang="en-US" dirty="0"/>
          </a:p>
        </p:txBody>
      </p:sp>
      <p:sp>
        <p:nvSpPr>
          <p:cNvPr id="4" name="Slide Number Placeholder 3"/>
          <p:cNvSpPr>
            <a:spLocks noGrp="1"/>
          </p:cNvSpPr>
          <p:nvPr>
            <p:ph type="sldNum" sz="quarter" idx="5"/>
          </p:nvPr>
        </p:nvSpPr>
        <p:spPr/>
        <p:txBody>
          <a:bodyPr/>
          <a:lstStyle/>
          <a:p>
            <a:pPr marL="0" marR="0" lvl="0" indent="0" algn="r" defTabSz="914400" rtl="0" eaLnBrk="0" fontAlgn="base" latinLnBrk="0" hangingPunct="0">
              <a:lnSpc>
                <a:spcPct val="100000"/>
              </a:lnSpc>
              <a:spcBef>
                <a:spcPct val="0"/>
              </a:spcBef>
              <a:spcAft>
                <a:spcPct val="0"/>
              </a:spcAft>
              <a:buClrTx/>
              <a:buSzTx/>
              <a:buFontTx/>
              <a:buNone/>
              <a:tabLst/>
              <a:defRPr/>
            </a:pPr>
            <a:fld id="{F371F489-9317-2742-8EE6-9975ED4BAE9F}" type="slidenum">
              <a:rPr kumimoji="0" lang="en-US" sz="1200" b="1" u="none" strike="noStrike" kern="1200" cap="none" spc="0" normalizeH="0" baseline="0" noProof="0" smtClean="0">
                <a:ln>
                  <a:noFill/>
                </a:ln>
                <a:solidFill>
                  <a:srgbClr val="000000"/>
                </a:solidFill>
                <a:effectLst/>
                <a:uLnTx/>
                <a:uFillTx/>
                <a:latin typeface="Arial" panose="020B0604020202020204" pitchFamily="34" charset="0"/>
                <a:ea typeface="ＭＳ Ｐゴシック" charset="0"/>
              </a:rPr>
              <a:pPr marL="0" marR="0" lvl="0" indent="0" algn="r" defTabSz="914400" rtl="0" eaLnBrk="0" fontAlgn="base" latinLnBrk="0" hangingPunct="0">
                <a:lnSpc>
                  <a:spcPct val="100000"/>
                </a:lnSpc>
                <a:spcBef>
                  <a:spcPct val="0"/>
                </a:spcBef>
                <a:spcAft>
                  <a:spcPct val="0"/>
                </a:spcAft>
                <a:buClrTx/>
                <a:buSzTx/>
                <a:buFontTx/>
                <a:buNone/>
                <a:tabLst/>
                <a:defRPr/>
              </a:pPr>
              <a:t>9</a:t>
            </a:fld>
            <a:endParaRPr kumimoji="0" lang="en-US" sz="1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61796540"/>
      </p:ext>
    </p:extLst>
  </p:cSld>
  <p:clrMapOvr>
    <a:masterClrMapping/>
  </p:clrMapOvr>
</p:notes>
</file>

<file path=ppt/notesSlides/notesSlide90.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lang="en-US"/>
              <a:t>Being "set apart" or sanctified on a corporate scale means to operate in a holy manner, so this letter's theme is how to live out the Christian life in community.</a:t>
            </a:r>
          </a:p>
          <a:p>
            <a:pPr algn="l" rtl="0" latinLnBrk="0">
              <a:spcBef>
                <a:spcPts val="400"/>
              </a:spcBef>
            </a:pPr>
            <a:endParaRPr lang="en-US"/>
          </a:p>
        </p:txBody>
      </p:sp>
    </p:spTree>
    <p:extLst>
      <p:ext uri="{BB962C8B-B14F-4D97-AF65-F5344CB8AC3E}">
        <p14:creationId xmlns:p14="http://schemas.microsoft.com/office/powerpoint/2010/main" val="3335300728"/>
      </p:ext>
    </p:extLst>
  </p:cSld>
  <p:clrMapOvr>
    <a:masterClrMapping/>
  </p:clrMapOvr>
</p:notes>
</file>

<file path=ppt/notesSlides/notesSlide9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lang="en-US"/>
              <a:t>The Corinthian believers did not live up to their real identity in Christ. Each individual was indwelt by the Spirit, yet some of their bodies were even joined with prostitutes. Paul reminded them that Christ had purchased them from the slave market of sin, so they should no longer live enslaved to the world.</a:t>
            </a:r>
          </a:p>
          <a:p>
            <a:pPr algn="l" rtl="0" latinLnBrk="0">
              <a:spcBef>
                <a:spcPts val="400"/>
              </a:spcBef>
            </a:pPr>
            <a:endParaRPr lang="en-US"/>
          </a:p>
        </p:txBody>
      </p:sp>
    </p:spTree>
    <p:extLst>
      <p:ext uri="{BB962C8B-B14F-4D97-AF65-F5344CB8AC3E}">
        <p14:creationId xmlns:p14="http://schemas.microsoft.com/office/powerpoint/2010/main" val="2029309366"/>
      </p:ext>
    </p:extLst>
  </p:cSld>
  <p:clrMapOvr>
    <a:masterClrMapping/>
  </p:clrMapOvr>
</p:notes>
</file>

<file path=ppt/notesSlides/notesSlide92.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The letter was Paul's response to a negative report about the church for its divisiveness and immorality, as well as to a letter from Corinth with several questions for Paul to answer. Paul's goal was for the believers' practice to reflect their position in Christ.</a:t>
            </a:r>
          </a:p>
        </p:txBody>
      </p:sp>
      <p:sp>
        <p:nvSpPr>
          <p:cNvPr id="4" name="Slide Number Placeholder 3"/>
          <p:cNvSpPr>
            <a:spLocks noGrp="1"/>
          </p:cNvSpPr>
          <p:nvPr>
            <p:ph type="sldNum" sz="quarter" idx="5"/>
          </p:nvPr>
        </p:nvSpPr>
        <p:spPr/>
        <p:txBody>
          <a:bodyPr/>
          <a:lstStyle/>
          <a:p>
            <a:pPr marL="0" marR="0" lvl="0" indent="0" algn="r" defTabSz="914400" rtl="0" eaLnBrk="1" fontAlgn="base" latinLnBrk="0" hangingPunct="1">
              <a:lnSpc>
                <a:spcPct val="100000"/>
              </a:lnSpc>
              <a:spcBef>
                <a:spcPct val="0"/>
              </a:spcBef>
              <a:spcAft>
                <a:spcPct val="0"/>
              </a:spcAft>
              <a:buClrTx/>
              <a:buSzTx/>
              <a:buFontTx/>
              <a:buNone/>
              <a:tabLst/>
              <a:defRPr/>
            </a:pPr>
            <a:fld id="{92449075-6428-6045-85D2-6CCB9673E1B0}" type="slidenum">
              <a:rPr kumimoji="0" lang="en-US" sz="1200" b="1" i="0" u="none" strike="noStrike" kern="1200" cap="none" spc="0" normalizeH="0" baseline="0" noProof="0">
                <a:ln>
                  <a:noFill/>
                </a:ln>
                <a:solidFill>
                  <a:srgbClr val="000000"/>
                </a:solidFill>
                <a:effectLst/>
                <a:uLnTx/>
                <a:uFillTx/>
                <a:latin typeface="Arial" charset="0"/>
                <a:ea typeface="ＭＳ Ｐゴシック" charset="0"/>
                <a:cs typeface="Times New Roman"/>
                <a:sym typeface="Times New Roman"/>
              </a:rPr>
              <a:pPr marL="0" marR="0" lvl="0" indent="0" algn="r" defTabSz="914400" rtl="0" eaLnBrk="1" fontAlgn="base" latinLnBrk="0" hangingPunct="1">
                <a:lnSpc>
                  <a:spcPct val="100000"/>
                </a:lnSpc>
                <a:spcBef>
                  <a:spcPct val="0"/>
                </a:spcBef>
                <a:spcAft>
                  <a:spcPct val="0"/>
                </a:spcAft>
                <a:buClrTx/>
                <a:buSzTx/>
                <a:buFontTx/>
                <a:buNone/>
                <a:tabLst/>
                <a:defRPr/>
              </a:pPr>
              <a:t>126</a:t>
            </a:fld>
            <a:endParaRPr kumimoji="0" lang="en-US" sz="1200" b="1" i="0" u="none" strike="noStrike" kern="1200" cap="none" spc="0" normalizeH="0" baseline="0" noProof="0">
              <a:ln>
                <a:noFill/>
              </a:ln>
              <a:solidFill>
                <a:srgbClr val="000000"/>
              </a:solidFill>
              <a:effectLst/>
              <a:uLnTx/>
              <a:uFillTx/>
              <a:latin typeface="Arial" charset="0"/>
              <a:ea typeface="ＭＳ Ｐゴシック" charset="0"/>
              <a:cs typeface="Times New Roman"/>
              <a:sym typeface="Times New Roman"/>
            </a:endParaRPr>
          </a:p>
        </p:txBody>
      </p:sp>
    </p:spTree>
    <p:extLst>
      <p:ext uri="{BB962C8B-B14F-4D97-AF65-F5344CB8AC3E}">
        <p14:creationId xmlns:p14="http://schemas.microsoft.com/office/powerpoint/2010/main" val="695389914"/>
      </p:ext>
    </p:extLst>
  </p:cSld>
  <p:clrMapOvr>
    <a:masterClrMapping/>
  </p:clrMapOvr>
</p:notes>
</file>

<file path=ppt/notesSlides/notesSlide93.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Paul lifted their eyes to the millennial reign of Christ when they would reign (cf. 6:2). But later in the letter, he went even further, after this 1000-year period, when Jesus will turn over even his reign to the Father in the eternal state.</a:t>
            </a:r>
          </a:p>
          <a:p>
            <a:endParaRPr lang="en-US" sz="1200" kern="1200">
              <a:solidFill>
                <a:schemeClr val="tx1"/>
              </a:solidFill>
              <a:effectLst/>
              <a:latin typeface="Times New Roman" pitchFamily="-111" charset="0"/>
              <a:ea typeface="ＭＳ Ｐゴシック" pitchFamily="-111" charset="-128"/>
              <a:cs typeface="ＭＳ Ｐゴシック" pitchFamily="-111" charset="-128"/>
            </a:endParaRPr>
          </a:p>
          <a:p>
            <a:r>
              <a:rPr lang="en-US" sz="1200" b="1" kern="1200">
                <a:solidFill>
                  <a:schemeClr val="tx1"/>
                </a:solidFill>
                <a:effectLst/>
                <a:latin typeface="Times New Roman" pitchFamily="-111" charset="0"/>
                <a:ea typeface="ＭＳ Ｐゴシック" pitchFamily="-111" charset="-128"/>
                <a:cs typeface="ＭＳ Ｐゴシック" pitchFamily="-111" charset="-128"/>
              </a:rPr>
              <a:t>1Cor. 15:24</a:t>
            </a:r>
            <a:r>
              <a:rPr lang="en-US" sz="1200" kern="1200">
                <a:solidFill>
                  <a:schemeClr val="tx1"/>
                </a:solidFill>
                <a:effectLst/>
                <a:latin typeface="Times New Roman" pitchFamily="-111" charset="0"/>
                <a:ea typeface="ＭＳ Ｐゴシック" pitchFamily="-111" charset="-128"/>
                <a:cs typeface="ＭＳ Ｐゴシック" pitchFamily="-111" charset="-128"/>
              </a:rPr>
              <a:t>    After that [the return of Christ], the end will come, when he will turn the Kingdom over to God the Father, having destroyed every ruler and authority and power.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25</a:t>
            </a:r>
            <a:r>
              <a:rPr lang="en-US" sz="1200" kern="1200">
                <a:solidFill>
                  <a:schemeClr val="tx1"/>
                </a:solidFill>
                <a:effectLst/>
                <a:latin typeface="Times New Roman" pitchFamily="-111" charset="0"/>
                <a:ea typeface="ＭＳ Ｐゴシック" pitchFamily="-111" charset="-128"/>
                <a:cs typeface="ＭＳ Ｐゴシック" pitchFamily="-111" charset="-128"/>
              </a:rPr>
              <a:t> For Christ must reign until he humbles all his enemies beneath his feet.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26</a:t>
            </a:r>
            <a:r>
              <a:rPr lang="en-US" sz="1200" kern="1200">
                <a:solidFill>
                  <a:schemeClr val="tx1"/>
                </a:solidFill>
                <a:effectLst/>
                <a:latin typeface="Times New Roman" pitchFamily="-111" charset="0"/>
                <a:ea typeface="ＭＳ Ｐゴシック" pitchFamily="-111" charset="-128"/>
                <a:cs typeface="ＭＳ Ｐゴシック" pitchFamily="-111" charset="-128"/>
              </a:rPr>
              <a:t> And the last enemy to be destroyed is death.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27</a:t>
            </a:r>
            <a:r>
              <a:rPr lang="en-US" sz="1200" kern="1200">
                <a:solidFill>
                  <a:schemeClr val="tx1"/>
                </a:solidFill>
                <a:effectLst/>
                <a:latin typeface="Times New Roman" pitchFamily="-111" charset="0"/>
                <a:ea typeface="ＭＳ Ｐゴシック" pitchFamily="-111" charset="-128"/>
                <a:cs typeface="ＭＳ Ｐゴシック" pitchFamily="-111" charset="-128"/>
              </a:rPr>
              <a:t> For the Scriptures say, “God has put all things under his authority.” (Of course, when it says “all things are under his authority,” that does not include God himself, who gave Christ his authority.)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28</a:t>
            </a:r>
            <a:r>
              <a:rPr lang="en-US" sz="1200" kern="1200">
                <a:solidFill>
                  <a:schemeClr val="tx1"/>
                </a:solidFill>
                <a:effectLst/>
                <a:latin typeface="Times New Roman" pitchFamily="-111" charset="0"/>
                <a:ea typeface="ＭＳ Ｐゴシック" pitchFamily="-111" charset="-128"/>
                <a:cs typeface="ＭＳ Ｐゴシック" pitchFamily="-111" charset="-128"/>
              </a:rPr>
              <a:t> Then, when all things are under his authority, the Son will put himself under God’s authority, so that God, who gave his Son authority over all things, will be utterly supreme over everything everywhere.</a:t>
            </a:r>
          </a:p>
          <a:p>
            <a:endParaRPr lang="en-US"/>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1" kern="1200">
                <a:solidFill>
                  <a:schemeClr val="tx1"/>
                </a:solidFill>
                <a:effectLst/>
                <a:latin typeface="Times New Roman" pitchFamily="-111" charset="0"/>
                <a:ea typeface="ＭＳ Ｐゴシック" pitchFamily="-111" charset="-128"/>
                <a:cs typeface="ＭＳ Ｐゴシック" pitchFamily="-111" charset="-128"/>
              </a:rPr>
              <a:t>1Cor. 15:50</a:t>
            </a:r>
            <a:r>
              <a:rPr lang="en-US" sz="1200" kern="1200">
                <a:solidFill>
                  <a:schemeClr val="tx1"/>
                </a:solidFill>
                <a:effectLst/>
                <a:latin typeface="Times New Roman" pitchFamily="-111" charset="0"/>
                <a:ea typeface="ＭＳ Ｐゴシック" pitchFamily="-111" charset="-128"/>
                <a:cs typeface="ＭＳ Ｐゴシック" pitchFamily="-111" charset="-128"/>
              </a:rPr>
              <a:t>    What I am saying, dear brothers and sisters, is that our physical bodies cannot inherit the Kingdom of God. These dying bodies cannot inherit what will last forever.</a:t>
            </a:r>
          </a:p>
          <a:p>
            <a:endParaRPr lang="en-US"/>
          </a:p>
          <a:p>
            <a:pPr algn="l" rtl="0" latinLnBrk="0">
              <a:spcBef>
                <a:spcPts val="400"/>
              </a:spcBef>
            </a:pPr>
            <a:endParaRPr lang="en-US"/>
          </a:p>
        </p:txBody>
      </p:sp>
    </p:spTree>
    <p:extLst>
      <p:ext uri="{BB962C8B-B14F-4D97-AF65-F5344CB8AC3E}">
        <p14:creationId xmlns:p14="http://schemas.microsoft.com/office/powerpoint/2010/main" val="2852338270"/>
      </p:ext>
    </p:extLst>
  </p:cSld>
  <p:clrMapOvr>
    <a:masterClrMapping/>
  </p:clrMapOvr>
</p:notes>
</file>

<file path=ppt/notesSlides/notesSlide94.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The cup of the Lord's supper symbolizes the new covenant:</a:t>
            </a:r>
          </a:p>
          <a:p>
            <a:endParaRPr lang="en-US" b="1"/>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1" kern="1200">
                <a:solidFill>
                  <a:schemeClr val="tx1"/>
                </a:solidFill>
                <a:effectLst/>
                <a:latin typeface="Times New Roman" pitchFamily="-111" charset="0"/>
                <a:ea typeface="ＭＳ Ｐゴシック" pitchFamily="-111" charset="-128"/>
                <a:cs typeface="ＭＳ Ｐゴシック" pitchFamily="-111" charset="-128"/>
              </a:rPr>
              <a:t>1 Cor 11:25 </a:t>
            </a:r>
            <a:r>
              <a:rPr lang="en-US" sz="1200" kern="1200">
                <a:solidFill>
                  <a:schemeClr val="tx1"/>
                </a:solidFill>
                <a:effectLst/>
                <a:latin typeface="Times New Roman" pitchFamily="-111" charset="0"/>
                <a:ea typeface="ＭＳ Ｐゴシック" pitchFamily="-111" charset="-128"/>
                <a:cs typeface="ＭＳ Ｐゴシック" pitchFamily="-111" charset="-128"/>
              </a:rPr>
              <a:t>In the same way, he took the cup of wine after supper, saying, “This cup is the new covenant between God and his people—an agreement confirmed with my blood. Do this in remembrance of me as often as you drink it.”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26</a:t>
            </a:r>
            <a:r>
              <a:rPr lang="en-US" sz="1200" kern="1200">
                <a:solidFill>
                  <a:schemeClr val="tx1"/>
                </a:solidFill>
                <a:effectLst/>
                <a:latin typeface="Times New Roman" pitchFamily="-111" charset="0"/>
                <a:ea typeface="ＭＳ Ｐゴシック" pitchFamily="-111" charset="-128"/>
                <a:cs typeface="ＭＳ Ｐゴシック" pitchFamily="-111" charset="-128"/>
              </a:rPr>
              <a:t> For every time you eat this bread and drink this cup, you are announcing the Lord’s death until he comes again.</a:t>
            </a:r>
          </a:p>
          <a:p>
            <a:endParaRPr lang="en-US"/>
          </a:p>
          <a:p>
            <a:pPr algn="l" rtl="0" latinLnBrk="0">
              <a:spcBef>
                <a:spcPts val="400"/>
              </a:spcBef>
            </a:pPr>
            <a:endParaRPr lang="en-US"/>
          </a:p>
        </p:txBody>
      </p:sp>
    </p:spTree>
    <p:extLst>
      <p:ext uri="{BB962C8B-B14F-4D97-AF65-F5344CB8AC3E}">
        <p14:creationId xmlns:p14="http://schemas.microsoft.com/office/powerpoint/2010/main" val="1769573694"/>
      </p:ext>
    </p:extLst>
  </p:cSld>
  <p:clrMapOvr>
    <a:masterClrMapping/>
  </p:clrMapOvr>
</p:notes>
</file>

<file path=ppt/notesSlides/notesSlide95.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This letter has the clearest explanation of the elements of the gospel:</a:t>
            </a:r>
          </a:p>
          <a:p>
            <a:endParaRPr lang="en-US"/>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1" kern="1200">
                <a:solidFill>
                  <a:schemeClr val="tx1"/>
                </a:solidFill>
                <a:effectLst/>
                <a:latin typeface="Times New Roman" pitchFamily="-111" charset="0"/>
                <a:ea typeface="ＭＳ Ｐゴシック" pitchFamily="-111" charset="-128"/>
                <a:cs typeface="ＭＳ Ｐゴシック" pitchFamily="-111" charset="-128"/>
              </a:rPr>
              <a:t>1Cor. 15:3</a:t>
            </a:r>
            <a:r>
              <a:rPr lang="en-US" sz="1200" kern="1200">
                <a:solidFill>
                  <a:schemeClr val="tx1"/>
                </a:solidFill>
                <a:effectLst/>
                <a:latin typeface="Times New Roman" pitchFamily="-111" charset="0"/>
                <a:ea typeface="ＭＳ Ｐゴシック" pitchFamily="-111" charset="-128"/>
                <a:cs typeface="ＭＳ Ｐゴシック" pitchFamily="-111" charset="-128"/>
              </a:rPr>
              <a:t>    I passed on to you what was most important and what had also been passed on to me. Christ </a:t>
            </a:r>
            <a:r>
              <a:rPr lang="en-US" sz="1200" b="1" kern="1200">
                <a:solidFill>
                  <a:schemeClr val="tx1"/>
                </a:solidFill>
                <a:effectLst/>
                <a:latin typeface="Times New Roman" pitchFamily="-111" charset="0"/>
                <a:ea typeface="ＭＳ Ｐゴシック" pitchFamily="-111" charset="-128"/>
                <a:cs typeface="ＭＳ Ｐゴシック" pitchFamily="-111" charset="-128"/>
              </a:rPr>
              <a:t>died</a:t>
            </a:r>
            <a:r>
              <a:rPr lang="en-US" sz="1200" kern="1200">
                <a:solidFill>
                  <a:schemeClr val="tx1"/>
                </a:solidFill>
                <a:effectLst/>
                <a:latin typeface="Times New Roman" pitchFamily="-111" charset="0"/>
                <a:ea typeface="ＭＳ Ｐゴシック" pitchFamily="-111" charset="-128"/>
                <a:cs typeface="ＭＳ Ｐゴシック" pitchFamily="-111" charset="-128"/>
              </a:rPr>
              <a:t> for our sins, just as the Scriptures said.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4</a:t>
            </a:r>
            <a:r>
              <a:rPr lang="en-US" sz="1200" kern="1200">
                <a:solidFill>
                  <a:schemeClr val="tx1"/>
                </a:solidFill>
                <a:effectLst/>
                <a:latin typeface="Times New Roman" pitchFamily="-111" charset="0"/>
                <a:ea typeface="ＭＳ Ｐゴシック" pitchFamily="-111" charset="-128"/>
                <a:cs typeface="ＭＳ Ｐゴシック" pitchFamily="-111" charset="-128"/>
              </a:rPr>
              <a:t> He was </a:t>
            </a:r>
            <a:r>
              <a:rPr lang="en-US" sz="1200" b="1" kern="1200">
                <a:solidFill>
                  <a:schemeClr val="tx1"/>
                </a:solidFill>
                <a:effectLst/>
                <a:latin typeface="Times New Roman" pitchFamily="-111" charset="0"/>
                <a:ea typeface="ＭＳ Ｐゴシック" pitchFamily="-111" charset="-128"/>
                <a:cs typeface="ＭＳ Ｐゴシック" pitchFamily="-111" charset="-128"/>
              </a:rPr>
              <a:t>buried</a:t>
            </a:r>
            <a:r>
              <a:rPr lang="en-US" sz="1200" kern="1200">
                <a:solidFill>
                  <a:schemeClr val="tx1"/>
                </a:solidFill>
                <a:effectLst/>
                <a:latin typeface="Times New Roman" pitchFamily="-111" charset="0"/>
                <a:ea typeface="ＭＳ Ｐゴシック" pitchFamily="-111" charset="-128"/>
                <a:cs typeface="ＭＳ Ｐゴシック" pitchFamily="-111" charset="-128"/>
              </a:rPr>
              <a:t>, and he was </a:t>
            </a:r>
            <a:r>
              <a:rPr lang="en-US" sz="1200" b="1" kern="1200">
                <a:solidFill>
                  <a:schemeClr val="tx1"/>
                </a:solidFill>
                <a:effectLst/>
                <a:latin typeface="Times New Roman" pitchFamily="-111" charset="0"/>
                <a:ea typeface="ＭＳ Ｐゴシック" pitchFamily="-111" charset="-128"/>
                <a:cs typeface="ＭＳ Ｐゴシック" pitchFamily="-111" charset="-128"/>
              </a:rPr>
              <a:t>raised</a:t>
            </a:r>
            <a:r>
              <a:rPr lang="en-US" sz="1200" kern="1200">
                <a:solidFill>
                  <a:schemeClr val="tx1"/>
                </a:solidFill>
                <a:effectLst/>
                <a:latin typeface="Times New Roman" pitchFamily="-111" charset="0"/>
                <a:ea typeface="ＭＳ Ｐゴシック" pitchFamily="-111" charset="-128"/>
                <a:cs typeface="ＭＳ Ｐゴシック" pitchFamily="-111" charset="-128"/>
              </a:rPr>
              <a:t> from the dead on the third day, just as the Scriptures said.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5</a:t>
            </a:r>
            <a:r>
              <a:rPr lang="en-US" sz="1200" kern="1200">
                <a:solidFill>
                  <a:schemeClr val="tx1"/>
                </a:solidFill>
                <a:effectLst/>
                <a:latin typeface="Times New Roman" pitchFamily="-111" charset="0"/>
                <a:ea typeface="ＭＳ Ｐゴシック" pitchFamily="-111" charset="-128"/>
                <a:cs typeface="ＭＳ Ｐゴシック" pitchFamily="-111" charset="-128"/>
              </a:rPr>
              <a:t> He was </a:t>
            </a:r>
            <a:r>
              <a:rPr lang="en-US" sz="1200" b="1" kern="1200">
                <a:solidFill>
                  <a:schemeClr val="tx1"/>
                </a:solidFill>
                <a:effectLst/>
                <a:latin typeface="Times New Roman" pitchFamily="-111" charset="0"/>
                <a:ea typeface="ＭＳ Ｐゴシック" pitchFamily="-111" charset="-128"/>
                <a:cs typeface="ＭＳ Ｐゴシック" pitchFamily="-111" charset="-128"/>
              </a:rPr>
              <a:t>seen</a:t>
            </a:r>
            <a:r>
              <a:rPr lang="en-US" sz="1200" kern="1200">
                <a:solidFill>
                  <a:schemeClr val="tx1"/>
                </a:solidFill>
                <a:effectLst/>
                <a:latin typeface="Times New Roman" pitchFamily="-111" charset="0"/>
                <a:ea typeface="ＭＳ Ｐゴシック" pitchFamily="-111" charset="-128"/>
                <a:cs typeface="ＭＳ Ｐゴシック" pitchFamily="-111" charset="-128"/>
              </a:rPr>
              <a:t> by Peter and then by the Twelve.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6</a:t>
            </a:r>
            <a:r>
              <a:rPr lang="en-US" sz="1200" kern="1200">
                <a:solidFill>
                  <a:schemeClr val="tx1"/>
                </a:solidFill>
                <a:effectLst/>
                <a:latin typeface="Times New Roman" pitchFamily="-111" charset="0"/>
                <a:ea typeface="ＭＳ Ｐゴシック" pitchFamily="-111" charset="-128"/>
                <a:cs typeface="ＭＳ Ｐゴシック" pitchFamily="-111" charset="-128"/>
              </a:rPr>
              <a:t> After that, he was seen by more than 500 of his followers at one time, most of whom are still alive, though some have died.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7</a:t>
            </a:r>
            <a:r>
              <a:rPr lang="en-US" sz="1200" kern="1200">
                <a:solidFill>
                  <a:schemeClr val="tx1"/>
                </a:solidFill>
                <a:effectLst/>
                <a:latin typeface="Times New Roman" pitchFamily="-111" charset="0"/>
                <a:ea typeface="ＭＳ Ｐゴシック" pitchFamily="-111" charset="-128"/>
                <a:cs typeface="ＭＳ Ｐゴシック" pitchFamily="-111" charset="-128"/>
              </a:rPr>
              <a:t> Then he was seen by James and later by all the apostles.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8</a:t>
            </a:r>
            <a:r>
              <a:rPr lang="en-US" sz="1200" kern="1200">
                <a:solidFill>
                  <a:schemeClr val="tx1"/>
                </a:solidFill>
                <a:effectLst/>
                <a:latin typeface="Times New Roman" pitchFamily="-111" charset="0"/>
                <a:ea typeface="ＭＳ Ｐゴシック" pitchFamily="-111" charset="-128"/>
                <a:cs typeface="ＭＳ Ｐゴシック" pitchFamily="-111" charset="-128"/>
              </a:rPr>
              <a:t> Last of all, as though I had been born at the wrong time, I also saw him. </a:t>
            </a:r>
          </a:p>
          <a:p>
            <a:endParaRPr lang="en-US"/>
          </a:p>
          <a:p>
            <a:r>
              <a:rPr lang="en-US"/>
              <a:t>This gospel enables believers to know that they are saved eternally:</a:t>
            </a:r>
          </a:p>
          <a:p>
            <a:endParaRPr lang="en-US"/>
          </a:p>
          <a:p>
            <a:r>
              <a:rPr lang="en-US" sz="1200" b="1" kern="1200">
                <a:solidFill>
                  <a:schemeClr val="tx1"/>
                </a:solidFill>
                <a:effectLst/>
                <a:latin typeface="Times New Roman" pitchFamily="-111" charset="0"/>
                <a:ea typeface="ＭＳ Ｐゴシック" pitchFamily="-111" charset="-128"/>
                <a:cs typeface="ＭＳ Ｐゴシック" pitchFamily="-111" charset="-128"/>
              </a:rPr>
              <a:t>1Cor. 1:8</a:t>
            </a:r>
            <a:r>
              <a:rPr lang="en-US" sz="1200" kern="1200">
                <a:solidFill>
                  <a:schemeClr val="tx1"/>
                </a:solidFill>
                <a:effectLst/>
                <a:latin typeface="Times New Roman" pitchFamily="-111" charset="0"/>
                <a:ea typeface="ＭＳ Ｐゴシック" pitchFamily="-111" charset="-128"/>
                <a:cs typeface="ＭＳ Ｐゴシック" pitchFamily="-111" charset="-128"/>
              </a:rPr>
              <a:t> He will keep you strong to the end so that you will be free from all blame on the day when our Lord Jesus Christ returns.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9</a:t>
            </a:r>
            <a:r>
              <a:rPr lang="en-US" sz="1200" kern="1200">
                <a:solidFill>
                  <a:schemeClr val="tx1"/>
                </a:solidFill>
                <a:effectLst/>
                <a:latin typeface="Times New Roman" pitchFamily="-111" charset="0"/>
                <a:ea typeface="ＭＳ Ｐゴシック" pitchFamily="-111" charset="-128"/>
                <a:cs typeface="ＭＳ Ｐゴシック" pitchFamily="-111" charset="-128"/>
              </a:rPr>
              <a:t> God will do this, for he is faithful to do what he says, and he has invited you into partnership with his Son, Jesus Christ our Lord.</a:t>
            </a:r>
          </a:p>
          <a:p>
            <a:br>
              <a:rPr lang="en-US" sz="1200" kern="1200">
                <a:solidFill>
                  <a:schemeClr val="tx1"/>
                </a:solidFill>
                <a:effectLst/>
                <a:latin typeface="Times New Roman" pitchFamily="-111" charset="0"/>
                <a:ea typeface="ＭＳ Ｐゴシック" pitchFamily="-111" charset="-128"/>
                <a:cs typeface="ＭＳ Ｐゴシック" pitchFamily="-111" charset="-128"/>
              </a:rPr>
            </a:br>
            <a:r>
              <a:rPr lang="en-US" sz="1200" b="1" kern="1200">
                <a:solidFill>
                  <a:schemeClr val="tx1"/>
                </a:solidFill>
                <a:effectLst/>
                <a:latin typeface="Times New Roman" pitchFamily="-111" charset="0"/>
                <a:ea typeface="ＭＳ Ｐゴシック" pitchFamily="-111" charset="-128"/>
                <a:cs typeface="ＭＳ Ｐゴシック" pitchFamily="-111" charset="-128"/>
              </a:rPr>
              <a:t>1Cor. 3:12</a:t>
            </a:r>
            <a:r>
              <a:rPr lang="en-US" sz="1200" kern="1200">
                <a:solidFill>
                  <a:schemeClr val="tx1"/>
                </a:solidFill>
                <a:effectLst/>
                <a:latin typeface="Times New Roman" pitchFamily="-111" charset="0"/>
                <a:ea typeface="ＭＳ Ｐゴシック" pitchFamily="-111" charset="-128"/>
                <a:cs typeface="ＭＳ Ｐゴシック" pitchFamily="-111" charset="-128"/>
              </a:rPr>
              <a:t>    Anyone who builds on that foundation may use a variety of materials—gold, silver, jewels, wood, hay, or straw.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13</a:t>
            </a:r>
            <a:r>
              <a:rPr lang="en-US" sz="1200" kern="1200">
                <a:solidFill>
                  <a:schemeClr val="tx1"/>
                </a:solidFill>
                <a:effectLst/>
                <a:latin typeface="Times New Roman" pitchFamily="-111" charset="0"/>
                <a:ea typeface="ＭＳ Ｐゴシック" pitchFamily="-111" charset="-128"/>
                <a:cs typeface="ＭＳ Ｐゴシック" pitchFamily="-111" charset="-128"/>
              </a:rPr>
              <a:t> But on the judgment day, fire will reveal what kind of work each builder has done. The fire will show if a person’s work has any value.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14</a:t>
            </a:r>
            <a:r>
              <a:rPr lang="en-US" sz="1200" kern="1200">
                <a:solidFill>
                  <a:schemeClr val="tx1"/>
                </a:solidFill>
                <a:effectLst/>
                <a:latin typeface="Times New Roman" pitchFamily="-111" charset="0"/>
                <a:ea typeface="ＭＳ Ｐゴシック" pitchFamily="-111" charset="-128"/>
                <a:cs typeface="ＭＳ Ｐゴシック" pitchFamily="-111" charset="-128"/>
              </a:rPr>
              <a:t> If the work survives, that builder will receive a reward.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15</a:t>
            </a:r>
            <a:r>
              <a:rPr lang="en-US" sz="1200" kern="1200">
                <a:solidFill>
                  <a:schemeClr val="tx1"/>
                </a:solidFill>
                <a:effectLst/>
                <a:latin typeface="Times New Roman" pitchFamily="-111" charset="0"/>
                <a:ea typeface="ＭＳ Ｐゴシック" pitchFamily="-111" charset="-128"/>
                <a:cs typeface="ＭＳ Ｐゴシック" pitchFamily="-111" charset="-128"/>
              </a:rPr>
              <a:t> But if the work is burned up, the builder will suffer great loss. The builder will be saved, but like someone barely escaping through a wall of flames.</a:t>
            </a:r>
          </a:p>
          <a:p>
            <a:endParaRPr lang="en-US" sz="1200" kern="1200">
              <a:solidFill>
                <a:schemeClr val="tx1"/>
              </a:solidFill>
              <a:effectLst/>
              <a:latin typeface="Times New Roman" pitchFamily="-111" charset="0"/>
              <a:ea typeface="ＭＳ Ｐゴシック" pitchFamily="-111" charset="-128"/>
              <a:cs typeface="ＭＳ Ｐゴシック" pitchFamily="-111" charset="-128"/>
            </a:endParaRPr>
          </a:p>
          <a:p>
            <a:r>
              <a:rPr lang="en-US" sz="1200" b="1" kern="1200">
                <a:solidFill>
                  <a:schemeClr val="tx1"/>
                </a:solidFill>
                <a:effectLst/>
                <a:latin typeface="Times New Roman" pitchFamily="-111" charset="0"/>
                <a:ea typeface="ＭＳ Ｐゴシック" pitchFamily="-111" charset="-128"/>
                <a:cs typeface="ＭＳ Ｐゴシック" pitchFamily="-111" charset="-128"/>
              </a:rPr>
              <a:t>1Cor. 5:4</a:t>
            </a:r>
            <a:r>
              <a:rPr lang="en-US" sz="1200" kern="1200">
                <a:solidFill>
                  <a:schemeClr val="tx1"/>
                </a:solidFill>
                <a:effectLst/>
                <a:latin typeface="Times New Roman" pitchFamily="-111" charset="0"/>
                <a:ea typeface="ＭＳ Ｐゴシック" pitchFamily="-111" charset="-128"/>
                <a:cs typeface="ＭＳ Ｐゴシック" pitchFamily="-111" charset="-128"/>
              </a:rPr>
              <a:t> in the name of the Lord Jesus. You must call a meeting of the church. I will be present with you in spirit, and so will the power of our Lord Jesus. </a:t>
            </a:r>
            <a:r>
              <a:rPr lang="en-US" sz="1200" b="1" kern="1200" baseline="30000">
                <a:solidFill>
                  <a:schemeClr val="tx1"/>
                </a:solidFill>
                <a:effectLst/>
                <a:latin typeface="Times New Roman" pitchFamily="-111" charset="0"/>
                <a:ea typeface="ＭＳ Ｐゴシック" pitchFamily="-111" charset="-128"/>
                <a:cs typeface="ＭＳ Ｐゴシック" pitchFamily="-111" charset="-128"/>
              </a:rPr>
              <a:t>5</a:t>
            </a:r>
            <a:r>
              <a:rPr lang="en-US" sz="1200" kern="1200">
                <a:solidFill>
                  <a:schemeClr val="tx1"/>
                </a:solidFill>
                <a:effectLst/>
                <a:latin typeface="Times New Roman" pitchFamily="-111" charset="0"/>
                <a:ea typeface="ＭＳ Ｐゴシック" pitchFamily="-111" charset="-128"/>
                <a:cs typeface="ＭＳ Ｐゴシック" pitchFamily="-111" charset="-128"/>
              </a:rPr>
              <a:t> Then you must throw this man out and hand him over to Satan so that his sinful nature will be destroyed and he himself will be saved on the day the Lord returns.</a:t>
            </a:r>
          </a:p>
          <a:p>
            <a:endParaRPr lang="en-US" sz="1200" kern="1200">
              <a:solidFill>
                <a:schemeClr val="tx1"/>
              </a:solidFill>
              <a:effectLst/>
              <a:latin typeface="Times New Roman" pitchFamily="-111" charset="0"/>
              <a:ea typeface="ＭＳ Ｐゴシック" pitchFamily="-111" charset="-128"/>
              <a:cs typeface="ＭＳ Ｐゴシック" pitchFamily="-111" charset="-128"/>
            </a:endParaRPr>
          </a:p>
          <a:p>
            <a:r>
              <a:rPr lang="en-US" sz="1200" b="1" kern="1200">
                <a:solidFill>
                  <a:schemeClr val="tx1"/>
                </a:solidFill>
                <a:effectLst/>
                <a:latin typeface="Times New Roman" pitchFamily="-111" charset="0"/>
                <a:ea typeface="ＭＳ Ｐゴシック" pitchFamily="-111" charset="-128"/>
                <a:cs typeface="ＭＳ Ｐゴシック" pitchFamily="-111" charset="-128"/>
              </a:rPr>
              <a:t>1Cor. 15:58</a:t>
            </a:r>
            <a:r>
              <a:rPr lang="en-US" sz="1200" kern="1200">
                <a:solidFill>
                  <a:schemeClr val="tx1"/>
                </a:solidFill>
                <a:effectLst/>
                <a:latin typeface="Times New Roman" pitchFamily="-111" charset="0"/>
                <a:ea typeface="ＭＳ Ｐゴシック" pitchFamily="-111" charset="-128"/>
                <a:cs typeface="ＭＳ Ｐゴシック" pitchFamily="-111" charset="-128"/>
              </a:rPr>
              <a:t>    So, my dear brothers and sisters, be strong and immovable. Always work enthusiastically for the Lord, for you know that nothing you do for the Lord is ever useless. </a:t>
            </a:r>
          </a:p>
          <a:p>
            <a:endParaRPr lang="en-US"/>
          </a:p>
          <a:p>
            <a:pPr algn="l" rtl="0" latinLnBrk="0">
              <a:spcBef>
                <a:spcPts val="400"/>
              </a:spcBef>
            </a:pPr>
            <a:endParaRPr lang="en-US"/>
          </a:p>
        </p:txBody>
      </p:sp>
    </p:spTree>
    <p:extLst>
      <p:ext uri="{BB962C8B-B14F-4D97-AF65-F5344CB8AC3E}">
        <p14:creationId xmlns:p14="http://schemas.microsoft.com/office/powerpoint/2010/main" val="2729336471"/>
      </p:ext>
    </p:extLst>
  </p:cSld>
  <p:clrMapOvr>
    <a:masterClrMapping/>
  </p:clrMapOvr>
</p:notes>
</file>

<file path=ppt/notesSlides/notesSlide96.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r>
              <a:rPr lang="en-US"/>
              <a:t>Whether we consider Jesus as Lord is vital. We must believe that he is God. Belief in Christ is seen as love for him:</a:t>
            </a:r>
          </a:p>
          <a:p>
            <a:endParaRPr lang="en-US"/>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1" kern="1200">
                <a:solidFill>
                  <a:schemeClr val="tx1"/>
                </a:solidFill>
                <a:effectLst/>
                <a:latin typeface="Times New Roman" pitchFamily="-111" charset="0"/>
                <a:ea typeface="ＭＳ Ｐゴシック" pitchFamily="-111" charset="-128"/>
                <a:cs typeface="ＭＳ Ｐゴシック" pitchFamily="-111" charset="-128"/>
              </a:rPr>
              <a:t>1Cor. 16:22</a:t>
            </a:r>
            <a:r>
              <a:rPr lang="en-US" sz="1200" kern="1200">
                <a:solidFill>
                  <a:schemeClr val="tx1"/>
                </a:solidFill>
                <a:effectLst/>
                <a:latin typeface="Times New Roman" pitchFamily="-111" charset="0"/>
                <a:ea typeface="ＭＳ Ｐゴシック" pitchFamily="-111" charset="-128"/>
                <a:cs typeface="ＭＳ Ｐゴシック" pitchFamily="-111" charset="-128"/>
              </a:rPr>
              <a:t>    If anyone does not love the Lord, that person is cursed. Our Lord, come!</a:t>
            </a:r>
            <a:endParaRPr lang="en-US"/>
          </a:p>
          <a:p>
            <a:endParaRPr lang="en-US"/>
          </a:p>
          <a:p>
            <a:r>
              <a:rPr lang="en-US"/>
              <a:t>When we believe that he is God, he will ultimately redeem not just our souls, but our bodies:</a:t>
            </a:r>
          </a:p>
          <a:p>
            <a:endParaRPr lang="en-US"/>
          </a:p>
          <a:p>
            <a:pPr marL="0" marR="0" lvl="0" indent="0" algn="l" defTabSz="914400" rtl="0" eaLnBrk="0" fontAlgn="base" latinLnBrk="0" hangingPunct="0">
              <a:lnSpc>
                <a:spcPct val="100000"/>
              </a:lnSpc>
              <a:spcBef>
                <a:spcPct val="30000"/>
              </a:spcBef>
              <a:spcAft>
                <a:spcPct val="0"/>
              </a:spcAft>
              <a:buClrTx/>
              <a:buSzTx/>
              <a:buFontTx/>
              <a:buNone/>
              <a:tabLst/>
              <a:defRPr/>
            </a:pPr>
            <a:r>
              <a:rPr lang="en-US" sz="1200" b="1" kern="1200">
                <a:solidFill>
                  <a:schemeClr val="tx1"/>
                </a:solidFill>
                <a:effectLst/>
                <a:latin typeface="Times New Roman" pitchFamily="-111" charset="0"/>
                <a:ea typeface="ＭＳ Ｐゴシック" pitchFamily="-111" charset="-128"/>
                <a:cs typeface="ＭＳ Ｐゴシック" pitchFamily="-111" charset="-128"/>
              </a:rPr>
              <a:t>1Cor. 15:50</a:t>
            </a:r>
            <a:r>
              <a:rPr lang="en-US" sz="1200" kern="1200">
                <a:solidFill>
                  <a:schemeClr val="tx1"/>
                </a:solidFill>
                <a:effectLst/>
                <a:latin typeface="Times New Roman" pitchFamily="-111" charset="0"/>
                <a:ea typeface="ＭＳ Ｐゴシック" pitchFamily="-111" charset="-128"/>
                <a:cs typeface="ＭＳ Ｐゴシック" pitchFamily="-111" charset="-128"/>
              </a:rPr>
              <a:t>    What I am saying, dear brothers and sisters, is that our physical bodies cannot inherit the Kingdom of God. These dying bodies cannot inherit what will last forever.</a:t>
            </a:r>
          </a:p>
          <a:p>
            <a:endParaRPr lang="en-US"/>
          </a:p>
          <a:p>
            <a:pPr algn="l" rtl="0" latinLnBrk="0">
              <a:spcBef>
                <a:spcPts val="400"/>
              </a:spcBef>
            </a:pPr>
            <a:endParaRPr lang="en-US"/>
          </a:p>
        </p:txBody>
      </p:sp>
    </p:spTree>
    <p:extLst>
      <p:ext uri="{BB962C8B-B14F-4D97-AF65-F5344CB8AC3E}">
        <p14:creationId xmlns:p14="http://schemas.microsoft.com/office/powerpoint/2010/main" val="243214588"/>
      </p:ext>
    </p:extLst>
  </p:cSld>
  <p:clrMapOvr>
    <a:masterClrMapping/>
  </p:clrMapOvr>
</p:notes>
</file>

<file path=ppt/notesSlides/notesSlide97.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eaLnBrk="1" hangingPunct="1"/>
            <a:r>
              <a:rPr lang="en-US">
                <a:latin typeface="Times New Roman" charset="0"/>
                <a:ea typeface="ＭＳ Ｐゴシック" charset="0"/>
                <a:cs typeface="ＭＳ Ｐゴシック" charset="0"/>
              </a:rPr>
              <a:t>Believers at Corinth had three basic problems beginning with "D":</a:t>
            </a:r>
          </a:p>
          <a:p>
            <a:pPr marL="228600" indent="-228600" eaLnBrk="1" hangingPunct="1">
              <a:buAutoNum type="arabicParenBoth"/>
            </a:pPr>
            <a:r>
              <a:rPr lang="en-US">
                <a:latin typeface="Times New Roman" charset="0"/>
                <a:ea typeface="ＭＳ Ｐゴシック" charset="0"/>
                <a:cs typeface="ＭＳ Ｐゴシック" charset="0"/>
              </a:rPr>
              <a:t>Divisions stemming from pride over which leader was best (1–4)</a:t>
            </a:r>
          </a:p>
          <a:p>
            <a:pPr marL="228600" indent="-228600" eaLnBrk="1" hangingPunct="1">
              <a:buAutoNum type="arabicParenBoth"/>
            </a:pPr>
            <a:r>
              <a:rPr lang="en-US">
                <a:latin typeface="Times New Roman" charset="0"/>
                <a:ea typeface="ＭＳ Ｐゴシック" charset="0"/>
                <a:cs typeface="ＭＳ Ｐゴシック" charset="0"/>
              </a:rPr>
              <a:t>Disorders of relationships, especially of a sexual nature (5–6)</a:t>
            </a:r>
          </a:p>
          <a:p>
            <a:pPr marL="228600" indent="-228600" eaLnBrk="1" hangingPunct="1">
              <a:buAutoNum type="arabicParenBoth"/>
            </a:pPr>
            <a:r>
              <a:rPr lang="en-US">
                <a:latin typeface="Times New Roman" charset="0"/>
                <a:ea typeface="ＭＳ Ｐゴシック" charset="0"/>
                <a:cs typeface="ＭＳ Ｐゴシック" charset="0"/>
              </a:rPr>
              <a:t>Doctrine that focused on oneself more than others (7–16)</a:t>
            </a:r>
          </a:p>
          <a:p>
            <a:pPr marL="228600" indent="-228600" eaLnBrk="1" hangingPunct="1">
              <a:buAutoNum type="arabicParenBoth"/>
            </a:pPr>
            <a:endParaRPr lang="en-US">
              <a:latin typeface="Times New Roman" charset="0"/>
              <a:ea typeface="ＭＳ Ｐゴシック" charset="0"/>
              <a:cs typeface="ＭＳ Ｐゴシック" charset="0"/>
            </a:endParaRPr>
          </a:p>
          <a:p>
            <a:pPr marL="0" indent="0" eaLnBrk="1" hangingPunct="1">
              <a:buNone/>
            </a:pPr>
            <a:r>
              <a:rPr lang="en-US">
                <a:latin typeface="Times New Roman" charset="0"/>
                <a:ea typeface="ＭＳ Ｐゴシック" charset="0"/>
                <a:cs typeface="ＭＳ Ｐゴシック" charset="0"/>
              </a:rPr>
              <a:t>Paul left no stone unturned to address each area so that the believers could live up to their calling in Christ.</a:t>
            </a:r>
            <a:endParaRPr lang="ar-SA">
              <a:latin typeface="Times New Roman" charset="0"/>
              <a:ea typeface="ＭＳ Ｐゴシック" charset="0"/>
              <a:cs typeface="ＭＳ Ｐゴシック" charset="0"/>
            </a:endParaRPr>
          </a:p>
          <a:p>
            <a:pPr marL="0" indent="0" eaLnBrk="1" hangingPunct="1">
              <a:buNone/>
            </a:pPr>
            <a:r>
              <a:rPr lang="en-US">
                <a:latin typeface="Times New Roman" charset="0"/>
                <a:ea typeface="ＭＳ Ｐゴシック" charset="0"/>
                <a:cs typeface="ＭＳ Ｐゴシック" charset="0"/>
              </a:rPr>
              <a:t>_____________</a:t>
            </a:r>
          </a:p>
          <a:p>
            <a:pPr marL="0" indent="0" eaLnBrk="1" hangingPunct="1">
              <a:buNone/>
            </a:pPr>
            <a:r>
              <a:rPr lang="en-US">
                <a:latin typeface="Times New Roman" charset="0"/>
                <a:ea typeface="ＭＳ Ｐゴシック" charset="0"/>
                <a:cs typeface="ＭＳ Ｐゴシック" charset="0"/>
              </a:rPr>
              <a:t>NS-07-1Cor1-9—slides 10, 31</a:t>
            </a:r>
          </a:p>
          <a:p>
            <a:pPr algn="l" rtl="0" latinLnBrk="0">
              <a:spcBef>
                <a:spcPts val="400"/>
              </a:spcBef>
            </a:pPr>
            <a:endParaRPr lang="en-US"/>
          </a:p>
        </p:txBody>
      </p:sp>
    </p:spTree>
    <p:extLst>
      <p:ext uri="{BB962C8B-B14F-4D97-AF65-F5344CB8AC3E}">
        <p14:creationId xmlns:p14="http://schemas.microsoft.com/office/powerpoint/2010/main" val="2234536456"/>
      </p:ext>
    </p:extLst>
  </p:cSld>
  <p:clrMapOvr>
    <a:masterClrMapping/>
  </p:clrMapOvr>
</p:notes>
</file>

<file path=ppt/notesSlides/notesSlide98.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Slide Image Placeholder 1"/>
          <p:cNvSpPr>
            <a:spLocks noGrp="1" noRot="1" noChangeAspect="1"/>
          </p:cNvSpPr>
          <p:nvPr>
            <p:ph type="sldImg"/>
          </p:nvPr>
        </p:nvSpPr>
        <p:spPr/>
      </p:sp>
      <p:sp>
        <p:nvSpPr>
          <p:cNvPr id="3" name="Notes Placeholder 2"/>
          <p:cNvSpPr>
            <a:spLocks noGrp="1"/>
          </p:cNvSpPr>
          <p:nvPr>
            <p:ph type="body" idx="1"/>
          </p:nvPr>
        </p:nvSpPr>
        <p:spPr/>
        <p:txBody>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lang="en-US">
                <a:latin typeface="Times New Roman" charset="0"/>
                <a:ea typeface="ＭＳ Ｐゴシック" charset="0"/>
                <a:cs typeface="ＭＳ Ｐゴシック" charset="0"/>
              </a:rPr>
              <a:t>Spanking children teaches the cost of disobedience. Such discipline is needed in adult churches as well. Rather than hoping sin will go away, wise leaders will imitate Paul and fulfill their spiritual leadership role by disciplining the saints. </a:t>
            </a:r>
          </a:p>
          <a:p>
            <a:pPr algn="l" rtl="0" latinLnBrk="0">
              <a:spcBef>
                <a:spcPts val="400"/>
              </a:spcBef>
            </a:pPr>
            <a:endParaRPr lang="en-US"/>
          </a:p>
        </p:txBody>
      </p:sp>
    </p:spTree>
    <p:extLst>
      <p:ext uri="{BB962C8B-B14F-4D97-AF65-F5344CB8AC3E}">
        <p14:creationId xmlns:p14="http://schemas.microsoft.com/office/powerpoint/2010/main" val="2662601045"/>
      </p:ext>
    </p:extLst>
  </p:cSld>
  <p:clrMapOvr>
    <a:masterClrMapping/>
  </p:clrMapOvr>
</p:notes>
</file>

<file path=ppt/notesSlides/notesSlide99.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6321" name="Rectangle 7"/>
          <p:cNvSpPr>
            <a:spLocks noGrp="1" noChangeArrowheads="1"/>
          </p:cNvSpPr>
          <p:nvPr>
            <p:ph type="sldNum" sz="quarter" idx="5"/>
          </p:nvPr>
        </p:nvSpPr>
        <p:spPr>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type="none" w="lg" len="lg"/>
              </a14:hiddenLine>
            </a:ext>
          </a:extLst>
        </p:spPr>
        <p:txBody>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1" fontAlgn="auto" latinLnBrk="0" hangingPunct="1">
              <a:lnSpc>
                <a:spcPct val="100000"/>
              </a:lnSpc>
              <a:spcBef>
                <a:spcPts val="0"/>
              </a:spcBef>
              <a:spcAft>
                <a:spcPts val="0"/>
              </a:spcAft>
              <a:buClrTx/>
              <a:buSzTx/>
              <a:buFontTx/>
              <a:buNone/>
              <a:tabLst/>
              <a:defRPr/>
            </a:pPr>
            <a:fld id="{4A28C9AB-5814-BA4F-84A6-C6DECF72119E}" type="slidenum">
              <a:rPr kumimoji="0" lang="en-GB" sz="1200" b="0" i="0" u="none" strike="noStrike" kern="1200" cap="none" spc="0" normalizeH="0" baseline="0" noProof="0">
                <a:ln>
                  <a:noFill/>
                </a:ln>
                <a:solidFill>
                  <a:srgbClr val="FFFFFF"/>
                </a:solidFill>
                <a:effectLst/>
                <a:uLnTx/>
                <a:uFillTx/>
                <a:latin typeface="Comic Sans MS" charset="0"/>
                <a:ea typeface="ＭＳ Ｐゴシック" charset="0"/>
                <a:sym typeface="Times New Roman"/>
              </a:rPr>
              <a:pPr marL="0" marR="0" lvl="0" indent="0" algn="r" defTabSz="457200" rtl="0" eaLnBrk="1" fontAlgn="auto" latinLnBrk="0" hangingPunct="1">
                <a:lnSpc>
                  <a:spcPct val="100000"/>
                </a:lnSpc>
                <a:spcBef>
                  <a:spcPts val="0"/>
                </a:spcBef>
                <a:spcAft>
                  <a:spcPts val="0"/>
                </a:spcAft>
                <a:buClrTx/>
                <a:buSzTx/>
                <a:buFontTx/>
                <a:buNone/>
                <a:tabLst/>
                <a:defRPr/>
              </a:pPr>
              <a:t>133</a:t>
            </a:fld>
            <a:endParaRPr kumimoji="0" lang="en-GB" sz="1200" b="0" i="0" u="none" strike="noStrike" kern="1200" cap="none" spc="0" normalizeH="0" baseline="0" noProof="0">
              <a:ln>
                <a:noFill/>
              </a:ln>
              <a:solidFill>
                <a:srgbClr val="FFFFFF"/>
              </a:solidFill>
              <a:effectLst/>
              <a:uLnTx/>
              <a:uFillTx/>
              <a:latin typeface="Comic Sans MS" charset="0"/>
              <a:ea typeface="ＭＳ Ｐゴシック" charset="0"/>
              <a:sym typeface="Times New Roman"/>
            </a:endParaRPr>
          </a:p>
        </p:txBody>
      </p:sp>
      <p:sp>
        <p:nvSpPr>
          <p:cNvPr id="56322" name="Rectangle 1026"/>
          <p:cNvSpPr>
            <a:spLocks noGrp="1" noRot="1" noChangeAspect="1" noChangeArrowheads="1"/>
          </p:cNvSpPr>
          <p:nvPr>
            <p:ph type="sldImg"/>
          </p:nvPr>
        </p:nvSpPr>
        <p:spPr>
          <a:solidFill>
            <a:srgbClr val="FFFFFF"/>
          </a:solidFill>
          <a:ln/>
        </p:spPr>
      </p:sp>
      <p:sp>
        <p:nvSpPr>
          <p:cNvPr id="56323" name="Rectangle 1027"/>
          <p:cNvSpPr>
            <a:spLocks noGrp="1" noChangeArrowheads="1"/>
          </p:cNvSpPr>
          <p:nvPr>
            <p:ph type="body" idx="1"/>
          </p:nvPr>
        </p:nvSpPr>
        <p:spPr>
          <a:solidFill>
            <a:srgbClr val="FFFFFF"/>
          </a:solidFill>
          <a:ln>
            <a:solidFill>
              <a:srgbClr val="000000"/>
            </a:solidFill>
          </a:ln>
          <a:extLst>
            <a:ext uri="{FAA26D3D-D897-4be2-8F04-BA451C77F1D7}">
              <ma14:placeholderFlag xmlns:ma14="http://schemas.microsoft.com/office/mac/drawingml/2011/main" xmlns="" val="1"/>
            </a:ext>
          </a:extLst>
        </p:spPr>
        <p:txBody>
          <a:bodyPr/>
          <a:lstStyle/>
          <a:p>
            <a:pPr marL="0" marR="0" lvl="0" indent="0" algn="l" defTabSz="914400" rtl="0" eaLnBrk="1" fontAlgn="auto" latinLnBrk="0" hangingPunct="1">
              <a:lnSpc>
                <a:spcPct val="100000"/>
              </a:lnSpc>
              <a:spcBef>
                <a:spcPts val="400"/>
              </a:spcBef>
              <a:spcAft>
                <a:spcPts val="0"/>
              </a:spcAft>
              <a:buClrTx/>
              <a:buSzTx/>
              <a:buFontTx/>
              <a:buNone/>
              <a:tabLst/>
              <a:defRPr/>
            </a:pPr>
            <a:r>
              <a:rPr lang="en-US">
                <a:cs typeface="ＭＳ Ｐゴシック" charset="0"/>
              </a:rPr>
              <a:t>We all want to blend in to be relevant or at least not to look weird. But what if what appears white is actually sinful? In such cases, being different is not only appropriate but vital.</a:t>
            </a:r>
          </a:p>
          <a:p>
            <a:pPr algn="l" rtl="0" latinLnBrk="0">
              <a:spcBef>
                <a:spcPts val="400"/>
              </a:spcBef>
            </a:pPr>
            <a:endParaRPr lang="en-US">
              <a:cs typeface="ＭＳ Ｐゴシック" charset="0"/>
            </a:endParaRPr>
          </a:p>
        </p:txBody>
      </p:sp>
    </p:spTree>
    <p:extLst>
      <p:ext uri="{BB962C8B-B14F-4D97-AF65-F5344CB8AC3E}">
        <p14:creationId xmlns:p14="http://schemas.microsoft.com/office/powerpoint/2010/main" val="283469555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0.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00.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001.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00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00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00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100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006.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007.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008.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009.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01.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10.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011.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012.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013.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014.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015.xml.rels><?xml version="1.0" encoding="UTF-8" standalone="yes"?>
<Relationships xmlns="http://schemas.openxmlformats.org/package/2006/relationships"><Relationship Id="rId1" Type="http://schemas.openxmlformats.org/officeDocument/2006/relationships/slideMaster" Target="../slideMasters/slideMaster33.xml"/></Relationships>
</file>

<file path=ppt/slideLayouts/_rels/slideLayout101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1017.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1018.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1019.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102.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20.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1021.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1022.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1023.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1024.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1025.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1026.xml.rels><?xml version="1.0" encoding="UTF-8" standalone="yes"?>
<Relationships xmlns="http://schemas.openxmlformats.org/package/2006/relationships"><Relationship Id="rId1" Type="http://schemas.openxmlformats.org/officeDocument/2006/relationships/slideMaster" Target="../slideMasters/slideMaster34.xml"/></Relationships>
</file>

<file path=ppt/slideLayouts/_rels/slideLayout1027.xml.rels><?xml version="1.0" encoding="UTF-8" standalone="yes"?>
<Relationships xmlns="http://schemas.openxmlformats.org/package/2006/relationships"><Relationship Id="rId1" Type="http://schemas.openxmlformats.org/officeDocument/2006/relationships/slideMaster" Target="../slideMasters/slideMaster35.xml"/></Relationships>
</file>

<file path=ppt/slideLayouts/_rels/slideLayout102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102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103.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3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1031.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1032.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1033.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1034.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1035.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1036.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1037.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1038.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1039.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104.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40.xml.rels><?xml version="1.0" encoding="UTF-8" standalone="yes"?>
<Relationships xmlns="http://schemas.openxmlformats.org/package/2006/relationships"><Relationship Id="rId1" Type="http://schemas.openxmlformats.org/officeDocument/2006/relationships/slideMaster" Target="../slideMasters/slideMaster36.xml"/></Relationships>
</file>

<file path=ppt/slideLayouts/_rels/slideLayout104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104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104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1044.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1045.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1046.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1047.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1048.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1049.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105.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50.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1051.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1052.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1053.xml.rels><?xml version="1.0" encoding="UTF-8" standalone="yes"?>
<Relationships xmlns="http://schemas.openxmlformats.org/package/2006/relationships"><Relationship Id="rId1" Type="http://schemas.openxmlformats.org/officeDocument/2006/relationships/slideMaster" Target="../slideMasters/slideMaster37.xml"/></Relationships>
</file>

<file path=ppt/slideLayouts/_rels/slideLayout105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1055.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38.xml"/></Relationships>
</file>

<file path=ppt/slideLayouts/_rels/slideLayout1056.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1057.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1058.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1059.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10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1060.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1061.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1062.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1063.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1064.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1065.xml.rels><?xml version="1.0" encoding="UTF-8" standalone="yes"?>
<Relationships xmlns="http://schemas.openxmlformats.org/package/2006/relationships"><Relationship Id="rId1" Type="http://schemas.openxmlformats.org/officeDocument/2006/relationships/slideMaster" Target="../slideMasters/slideMaster38.xml"/></Relationships>
</file>

<file path=ppt/slideLayouts/_rels/slideLayout106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1067.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1068.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1069.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10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70.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1071.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1072.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1073.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1074.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1075.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1076.xml.rels><?xml version="1.0" encoding="UTF-8" standalone="yes"?>
<Relationships xmlns="http://schemas.openxmlformats.org/package/2006/relationships"><Relationship Id="rId1" Type="http://schemas.openxmlformats.org/officeDocument/2006/relationships/slideMaster" Target="../slideMasters/slideMaster39.xml"/></Relationships>
</file>

<file path=ppt/slideLayouts/_rels/slideLayout1077.xml.rels><?xml version="1.0" encoding="UTF-8" standalone="yes"?>
<Relationships xmlns="http://schemas.openxmlformats.org/package/2006/relationships"><Relationship Id="rId1" Type="http://schemas.openxmlformats.org/officeDocument/2006/relationships/slideMaster" Target="../slideMasters/slideMaster40.xml"/></Relationships>
</file>

<file path=ppt/slideLayouts/_rels/slideLayout1078.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7.jpeg"/><Relationship Id="rId1" Type="http://schemas.openxmlformats.org/officeDocument/2006/relationships/slideMaster" Target="../slideMasters/slideMaster41.xml"/></Relationships>
</file>

<file path=ppt/slideLayouts/_rels/slideLayout1079.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108.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80.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1081.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1082.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1083.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1084.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1085.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1086.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1087.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1088.xml.rels><?xml version="1.0" encoding="UTF-8" standalone="yes"?>
<Relationships xmlns="http://schemas.openxmlformats.org/package/2006/relationships"><Relationship Id="rId1" Type="http://schemas.openxmlformats.org/officeDocument/2006/relationships/slideMaster" Target="../slideMasters/slideMaster41.xml"/></Relationships>
</file>

<file path=ppt/slideLayouts/_rels/slideLayout108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109.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090.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1091.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1092.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1093.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1094.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1095.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1096.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1097.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1098.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1099.xml.rels><?xml version="1.0" encoding="UTF-8" standalone="yes"?>
<Relationships xmlns="http://schemas.openxmlformats.org/package/2006/relationships"><Relationship Id="rId1" Type="http://schemas.openxmlformats.org/officeDocument/2006/relationships/slideMaster" Target="../slideMasters/slideMaster42.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0.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0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1101.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1102.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1103.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1104.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1105.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1106.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1107.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1108.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1109.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111.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10.xml.rels><?xml version="1.0" encoding="UTF-8" standalone="yes"?>
<Relationships xmlns="http://schemas.openxmlformats.org/package/2006/relationships"><Relationship Id="rId1" Type="http://schemas.openxmlformats.org/officeDocument/2006/relationships/slideMaster" Target="../slideMasters/slideMaster43.xml"/></Relationships>
</file>

<file path=ppt/slideLayouts/_rels/slideLayout111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1112.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44.xml"/></Relationships>
</file>

<file path=ppt/slideLayouts/_rels/slideLayout1113.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1114.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1115.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1116.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1117.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1118.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1119.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112.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20.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1121.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1122.xml.rels><?xml version="1.0" encoding="UTF-8" standalone="yes"?>
<Relationships xmlns="http://schemas.openxmlformats.org/package/2006/relationships"><Relationship Id="rId1" Type="http://schemas.openxmlformats.org/officeDocument/2006/relationships/slideMaster" Target="../slideMasters/slideMaster44.xml"/></Relationships>
</file>

<file path=ppt/slideLayouts/_rels/slideLayout1123.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45.xml"/></Relationships>
</file>

<file path=ppt/slideLayouts/_rels/slideLayout1124.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1125.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1126.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1127.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1128.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1129.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113.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30.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1131.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1132.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1133.xml.rels><?xml version="1.0" encoding="UTF-8" standalone="yes"?>
<Relationships xmlns="http://schemas.openxmlformats.org/package/2006/relationships"><Relationship Id="rId1" Type="http://schemas.openxmlformats.org/officeDocument/2006/relationships/slideMaster" Target="../slideMasters/slideMaster45.xml"/></Relationships>
</file>

<file path=ppt/slideLayouts/_rels/slideLayout113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1135.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46.xml"/></Relationships>
</file>

<file path=ppt/slideLayouts/_rels/slideLayout1136.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1137.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1138.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1139.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114.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40.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1141.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1142.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1143.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1144.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1145.xml.rels><?xml version="1.0" encoding="UTF-8" standalone="yes"?>
<Relationships xmlns="http://schemas.openxmlformats.org/package/2006/relationships"><Relationship Id="rId1" Type="http://schemas.openxmlformats.org/officeDocument/2006/relationships/slideMaster" Target="../slideMasters/slideMaster46.xml"/></Relationships>
</file>

<file path=ppt/slideLayouts/_rels/slideLayout1146.xml.rels><?xml version="1.0" encoding="UTF-8" standalone="yes"?>
<Relationships xmlns="http://schemas.openxmlformats.org/package/2006/relationships"><Relationship Id="rId2" Type="http://schemas.openxmlformats.org/officeDocument/2006/relationships/image" Target="../media/image31.png"/><Relationship Id="rId1" Type="http://schemas.openxmlformats.org/officeDocument/2006/relationships/slideMaster" Target="../slideMasters/slideMaster47.xml"/></Relationships>
</file>

<file path=ppt/slideLayouts/_rels/slideLayout1147.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1148.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1149.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115.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50.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1151.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1152.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1153.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1154.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1155.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1156.xml.rels><?xml version="1.0" encoding="UTF-8" standalone="yes"?>
<Relationships xmlns="http://schemas.openxmlformats.org/package/2006/relationships"><Relationship Id="rId1" Type="http://schemas.openxmlformats.org/officeDocument/2006/relationships/slideMaster" Target="../slideMasters/slideMaster47.xml"/></Relationships>
</file>

<file path=ppt/slideLayouts/_rels/slideLayout115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115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1159.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116.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60.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1161.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1162.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1163.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1164.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1165.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1166.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1167.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1168.xml.rels><?xml version="1.0" encoding="UTF-8" standalone="yes"?>
<Relationships xmlns="http://schemas.openxmlformats.org/package/2006/relationships"><Relationship Id="rId1" Type="http://schemas.openxmlformats.org/officeDocument/2006/relationships/slideMaster" Target="../slideMasters/slideMaster48.xml"/></Relationships>
</file>

<file path=ppt/slideLayouts/_rels/slideLayout116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117.xml.rels><?xml version="1.0" encoding="UTF-8" standalone="yes"?>
<Relationships xmlns="http://schemas.openxmlformats.org/package/2006/relationships"><Relationship Id="rId1" Type="http://schemas.openxmlformats.org/officeDocument/2006/relationships/slideMaster" Target="../slideMasters/slideMaster11.xml"/></Relationships>
</file>

<file path=ppt/slideLayouts/_rels/slideLayout1170.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1171.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1172.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1173.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1174.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1175.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1176.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1177.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1178.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1179.xml.rels><?xml version="1.0" encoding="UTF-8" standalone="yes"?>
<Relationships xmlns="http://schemas.openxmlformats.org/package/2006/relationships"><Relationship Id="rId1" Type="http://schemas.openxmlformats.org/officeDocument/2006/relationships/slideMaster" Target="../slideMasters/slideMaster49.xml"/></Relationships>
</file>

<file path=ppt/slideLayouts/_rels/slideLayout118.xml.rels><?xml version="1.0" encoding="UTF-8" standalone="yes"?>
<Relationships xmlns="http://schemas.openxmlformats.org/package/2006/relationships"><Relationship Id="rId1" Type="http://schemas.openxmlformats.org/officeDocument/2006/relationships/slideMaster" Target="../slideMasters/slideMaster12.xml"/></Relationships>
</file>

<file path=ppt/slideLayouts/_rels/slideLayout118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1181.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1182.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1183.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1184.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1185.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1186.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1187.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1188.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1189.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11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3.xml"/><Relationship Id="rId5" Type="http://schemas.openxmlformats.org/officeDocument/2006/relationships/image" Target="../media/image5.png"/><Relationship Id="rId4" Type="http://schemas.openxmlformats.org/officeDocument/2006/relationships/image" Target="../media/image4.png"/></Relationships>
</file>

<file path=ppt/slideLayouts/_rels/slideLayout1190.xml.rels><?xml version="1.0" encoding="UTF-8" standalone="yes"?>
<Relationships xmlns="http://schemas.openxmlformats.org/package/2006/relationships"><Relationship Id="rId1" Type="http://schemas.openxmlformats.org/officeDocument/2006/relationships/slideMaster" Target="../slideMasters/slideMaster50.xml"/></Relationships>
</file>

<file path=ppt/slideLayouts/_rels/slideLayout1191.xml.rels><?xml version="1.0" encoding="UTF-8" standalone="yes"?>
<Relationships xmlns="http://schemas.openxmlformats.org/package/2006/relationships"><Relationship Id="rId2" Type="http://schemas.openxmlformats.org/officeDocument/2006/relationships/image" Target="../media/image32.png"/><Relationship Id="rId1" Type="http://schemas.openxmlformats.org/officeDocument/2006/relationships/slideMaster" Target="../slideMasters/slideMaster51.xml"/></Relationships>
</file>

<file path=ppt/slideLayouts/_rels/slideLayout119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119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119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1195.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1196.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1197.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1198.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1199.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00.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1201.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1202.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1203.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1204.xml.rels><?xml version="1.0" encoding="UTF-8" standalone="yes"?>
<Relationships xmlns="http://schemas.openxmlformats.org/package/2006/relationships"><Relationship Id="rId1" Type="http://schemas.openxmlformats.org/officeDocument/2006/relationships/slideMaster" Target="../slideMasters/slideMaster51.xml"/></Relationships>
</file>

<file path=ppt/slideLayouts/_rels/slideLayout120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1206.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1207.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1208.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1209.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12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1210.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1211.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1212.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1213.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1214.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1215.xml.rels><?xml version="1.0" encoding="UTF-8" standalone="yes"?>
<Relationships xmlns="http://schemas.openxmlformats.org/package/2006/relationships"><Relationship Id="rId1" Type="http://schemas.openxmlformats.org/officeDocument/2006/relationships/slideMaster" Target="../slideMasters/slideMaster52.xml"/></Relationships>
</file>

<file path=ppt/slideLayouts/_rels/slideLayout1216.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1217.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121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1219.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12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20.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1221.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1222.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1223.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1224.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1225.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1226.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1227.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1228.xml.rels><?xml version="1.0" encoding="UTF-8" standalone="yes"?>
<Relationships xmlns="http://schemas.openxmlformats.org/package/2006/relationships"><Relationship Id="rId1" Type="http://schemas.openxmlformats.org/officeDocument/2006/relationships/slideMaster" Target="../slideMasters/slideMaster53.xml"/></Relationships>
</file>

<file path=ppt/slideLayouts/_rels/slideLayout122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12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3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123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1232.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1233.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1234.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1235.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1236.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1237.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1238.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1239.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12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3.xml"/></Relationships>
</file>

<file path=ppt/slideLayouts/_rels/slideLayout1240.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1241.xml.rels><?xml version="1.0" encoding="UTF-8" standalone="yes"?>
<Relationships xmlns="http://schemas.openxmlformats.org/package/2006/relationships"><Relationship Id="rId1" Type="http://schemas.openxmlformats.org/officeDocument/2006/relationships/slideMaster" Target="../slideMasters/slideMaster54.xml"/></Relationships>
</file>

<file path=ppt/slideLayouts/_rels/slideLayout124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1243.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1244.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1245.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1246.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1247.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1248.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1249.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12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1250.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1251.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1252.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1253.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1254.xml.rels><?xml version="1.0" encoding="UTF-8" standalone="yes"?>
<Relationships xmlns="http://schemas.openxmlformats.org/package/2006/relationships"><Relationship Id="rId1" Type="http://schemas.openxmlformats.org/officeDocument/2006/relationships/slideMaster" Target="../slideMasters/slideMaster55.xml"/></Relationships>
</file>

<file path=ppt/slideLayouts/_rels/slideLayout1255.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125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1257.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1258.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1259.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12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60.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1261.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1262.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1263.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1264.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1265.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1266.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1267.xml.rels><?xml version="1.0" encoding="UTF-8" standalone="yes"?>
<Relationships xmlns="http://schemas.openxmlformats.org/package/2006/relationships"><Relationship Id="rId1" Type="http://schemas.openxmlformats.org/officeDocument/2006/relationships/slideMaster" Target="../slideMasters/slideMaster56.xml"/></Relationships>
</file>

<file path=ppt/slideLayouts/_rels/slideLayout126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1269.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1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70.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1271.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1272.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1273.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1274.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1275.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1276.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1277.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1278.xml.rels><?xml version="1.0" encoding="UTF-8" standalone="yes"?>
<Relationships xmlns="http://schemas.openxmlformats.org/package/2006/relationships"><Relationship Id="rId1" Type="http://schemas.openxmlformats.org/officeDocument/2006/relationships/slideMaster" Target="../slideMasters/slideMaster57.xml"/></Relationships>
</file>

<file path=ppt/slideLayouts/_rels/slideLayout1279.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1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80.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1281.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1282.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1283.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1284.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1285.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1286.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1287.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1288.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1289.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12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290.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1291.xml.rels><?xml version="1.0" encoding="UTF-8" standalone="yes"?>
<Relationships xmlns="http://schemas.openxmlformats.org/package/2006/relationships"><Relationship Id="rId1" Type="http://schemas.openxmlformats.org/officeDocument/2006/relationships/slideMaster" Target="../slideMasters/slideMaster58.xml"/></Relationships>
</file>

<file path=ppt/slideLayouts/_rels/slideLayout1292.xml.rels><?xml version="1.0" encoding="UTF-8" standalone="yes"?>
<Relationships xmlns="http://schemas.openxmlformats.org/package/2006/relationships"><Relationship Id="rId1" Type="http://schemas.openxmlformats.org/officeDocument/2006/relationships/slideMaster" Target="../slideMasters/slideMaster59.xml"/></Relationships>
</file>

<file path=ppt/slideLayouts/_rels/slideLayout1293.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294.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295.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296.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297.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298.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299.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00.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301.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302.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303.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304.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305.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306.xml.rels><?xml version="1.0" encoding="UTF-8" standalone="yes"?>
<Relationships xmlns="http://schemas.openxmlformats.org/package/2006/relationships"><Relationship Id="rId1" Type="http://schemas.openxmlformats.org/officeDocument/2006/relationships/slideMaster" Target="../slideMasters/slideMaster60.xml"/></Relationships>
</file>

<file path=ppt/slideLayouts/_rels/slideLayout1307.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1308.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1309.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13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10.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1311.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1312.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1313.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1314.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1315.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1316.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1317.xml.rels><?xml version="1.0" encoding="UTF-8" standalone="yes"?>
<Relationships xmlns="http://schemas.openxmlformats.org/package/2006/relationships"><Relationship Id="rId1" Type="http://schemas.openxmlformats.org/officeDocument/2006/relationships/slideMaster" Target="../slideMasters/slideMaster61.xml"/></Relationships>
</file>

<file path=ppt/slideLayouts/_rels/slideLayout1318.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1319.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1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20.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1321.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1322.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1323.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1324.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1325.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1326.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1327.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1328.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1329.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1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30.xml.rels><?xml version="1.0" encoding="UTF-8" standalone="yes"?>
<Relationships xmlns="http://schemas.openxmlformats.org/package/2006/relationships"><Relationship Id="rId1" Type="http://schemas.openxmlformats.org/officeDocument/2006/relationships/slideMaster" Target="../slideMasters/slideMaster62.xml"/></Relationships>
</file>

<file path=ppt/slideLayouts/_rels/slideLayout1331.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1332.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1333.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1334.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1335.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1336.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1337.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1338.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1339.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1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40.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1341.xml.rels><?xml version="1.0" encoding="UTF-8" standalone="yes"?>
<Relationships xmlns="http://schemas.openxmlformats.org/package/2006/relationships"><Relationship Id="rId1" Type="http://schemas.openxmlformats.org/officeDocument/2006/relationships/slideMaster" Target="../slideMasters/slideMaster63.xml"/></Relationships>
</file>

<file path=ppt/slideLayouts/_rels/slideLayout1342.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1343.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1344.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1345.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1346.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1347.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1348.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1349.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1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50.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1351.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1352.xml.rels><?xml version="1.0" encoding="UTF-8" standalone="yes"?>
<Relationships xmlns="http://schemas.openxmlformats.org/package/2006/relationships"><Relationship Id="rId1" Type="http://schemas.openxmlformats.org/officeDocument/2006/relationships/slideMaster" Target="../slideMasters/slideMaster64.xml"/></Relationships>
</file>

<file path=ppt/slideLayouts/_rels/slideLayout1353.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1354.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1355.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1356.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1357.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1358.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1359.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13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60.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1361.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1362.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1363.xml.rels><?xml version="1.0" encoding="UTF-8" standalone="yes"?>
<Relationships xmlns="http://schemas.openxmlformats.org/package/2006/relationships"><Relationship Id="rId1" Type="http://schemas.openxmlformats.org/officeDocument/2006/relationships/slideMaster" Target="../slideMasters/slideMaster65.xml"/></Relationships>
</file>

<file path=ppt/slideLayouts/_rels/slideLayout1364.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1365.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1366.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1367.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1368.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1369.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13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70.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1371.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1372.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1373.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1374.xml.rels><?xml version="1.0" encoding="UTF-8" standalone="yes"?>
<Relationships xmlns="http://schemas.openxmlformats.org/package/2006/relationships"><Relationship Id="rId1" Type="http://schemas.openxmlformats.org/officeDocument/2006/relationships/slideMaster" Target="../slideMasters/slideMaster66.xml"/></Relationships>
</file>

<file path=ppt/slideLayouts/_rels/slideLayout1375.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1376.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1377.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1378.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1379.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13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80.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1381.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1382.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1383.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1384.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1385.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1386.xml.rels><?xml version="1.0" encoding="UTF-8" standalone="yes"?>
<Relationships xmlns="http://schemas.openxmlformats.org/package/2006/relationships"><Relationship Id="rId1" Type="http://schemas.openxmlformats.org/officeDocument/2006/relationships/slideMaster" Target="../slideMasters/slideMaster67.xml"/></Relationships>
</file>

<file path=ppt/slideLayouts/_rels/slideLayout1387.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1388.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1389.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13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390.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1391.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1392.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1393.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1394.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1395.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1396.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1397.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1398.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1399.xml.rels><?xml version="1.0" encoding="UTF-8" standalone="yes"?>
<Relationships xmlns="http://schemas.openxmlformats.org/package/2006/relationships"><Relationship Id="rId1" Type="http://schemas.openxmlformats.org/officeDocument/2006/relationships/slideMaster" Target="../slideMasters/slideMaster68.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4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00.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1401.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1402.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1403.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1404.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1405.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1406.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1407.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1408.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1409.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14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10.xml.rels><?xml version="1.0" encoding="UTF-8" standalone="yes"?>
<Relationships xmlns="http://schemas.openxmlformats.org/package/2006/relationships"><Relationship Id="rId1" Type="http://schemas.openxmlformats.org/officeDocument/2006/relationships/slideMaster" Target="../slideMasters/slideMaster69.xml"/></Relationships>
</file>

<file path=ppt/slideLayouts/_rels/slideLayout1411.xml.rels><?xml version="1.0" encoding="UTF-8" standalone="yes"?>
<Relationships xmlns="http://schemas.openxmlformats.org/package/2006/relationships"><Relationship Id="rId1" Type="http://schemas.openxmlformats.org/officeDocument/2006/relationships/slideMaster" Target="../slideMasters/slideMaster70.xml"/></Relationships>
</file>

<file path=ppt/slideLayouts/_rels/slideLayout1412.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1413.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1414.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1415.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1416.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1417.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1418.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1419.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14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20.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1421.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1422.xml.rels><?xml version="1.0" encoding="UTF-8" standalone="yes"?>
<Relationships xmlns="http://schemas.openxmlformats.org/package/2006/relationships"><Relationship Id="rId1" Type="http://schemas.openxmlformats.org/officeDocument/2006/relationships/slideMaster" Target="../slideMasters/slideMaster71.xml"/></Relationships>
</file>

<file path=ppt/slideLayouts/_rels/slideLayout1423.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1424.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1425.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1426.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1427.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1428.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1429.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14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30.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1431.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1432.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1433.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1434.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1435.xml.rels><?xml version="1.0" encoding="UTF-8" standalone="yes"?>
<Relationships xmlns="http://schemas.openxmlformats.org/package/2006/relationships"><Relationship Id="rId1" Type="http://schemas.openxmlformats.org/officeDocument/2006/relationships/slideMaster" Target="../slideMasters/slideMaster72.xml"/></Relationships>
</file>

<file path=ppt/slideLayouts/_rels/slideLayout1436.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1437.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1438.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1439.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14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440.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1441.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1442.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1443.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1444.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1445.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1446.xml.rels><?xml version="1.0" encoding="UTF-8" standalone="yes"?>
<Relationships xmlns="http://schemas.openxmlformats.org/package/2006/relationships"><Relationship Id="rId1" Type="http://schemas.openxmlformats.org/officeDocument/2006/relationships/slideMaster" Target="../slideMasters/slideMaster73.xml"/></Relationships>
</file>

<file path=ppt/slideLayouts/_rels/slideLayout1447.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4.xml"/></Relationships>
</file>

<file path=ppt/slideLayouts/_rels/slideLayout144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49.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4.xml"/></Relationships>
</file>

<file path=ppt/slideLayouts/_rels/slideLayout14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3.xml"/></Relationships>
</file>

<file path=ppt/slideLayouts/_rels/slideLayout145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5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52.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4.xml"/></Relationships>
</file>

<file path=ppt/slideLayouts/_rels/slideLayout145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54.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4.xml"/></Relationships>
</file>

<file path=ppt/slideLayouts/_rels/slideLayout1455.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4.xml"/></Relationships>
</file>

<file path=ppt/slideLayouts/_rels/slideLayout1456.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4.xml"/></Relationships>
</file>

<file path=ppt/slideLayouts/_rels/slideLayout1457.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4.xml"/></Relationships>
</file>

<file path=ppt/slideLayouts/_rels/slideLayout1458.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4.xml"/></Relationships>
</file>

<file path=ppt/slideLayouts/_rels/slideLayout1459.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4.xml"/></Relationships>
</file>

<file path=ppt/slideLayouts/_rels/slideLayout14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3.xml"/></Relationships>
</file>

<file path=ppt/slideLayouts/_rels/slideLayout1460.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4.xml"/></Relationships>
</file>

<file path=ppt/slideLayouts/_rels/slideLayout1461.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4.xml"/></Relationships>
</file>

<file path=ppt/slideLayouts/_rels/slideLayout1462.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4.xml"/></Relationships>
</file>

<file path=ppt/slideLayouts/_rels/slideLayout1463.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4.xml"/></Relationships>
</file>

<file path=ppt/slideLayouts/_rels/slideLayout1464.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4.xml"/></Relationships>
</file>

<file path=ppt/slideLayouts/_rels/slideLayout1465.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4.xml"/></Relationships>
</file>

<file path=ppt/slideLayouts/_rels/slideLayout1466.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4.xml"/></Relationships>
</file>

<file path=ppt/slideLayouts/_rels/slideLayout1467.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74.xml"/></Relationships>
</file>

<file path=ppt/slideLayouts/_rels/slideLayout146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6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7.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3.xml"/></Relationships>
</file>

<file path=ppt/slideLayouts/_rels/slideLayout147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7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7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7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7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7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7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7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7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7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3.xml"/></Relationships>
</file>

<file path=ppt/slideLayouts/_rels/slideLayout148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8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8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8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8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8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8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8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8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8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9.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3.xml"/></Relationships>
</file>

<file path=ppt/slideLayouts/_rels/slideLayout149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9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9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9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9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9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9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9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9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49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50.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3.xml"/></Relationships>
</file>

<file path=ppt/slideLayouts/_rels/slideLayout150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0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0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0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0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0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0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0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0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0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3.xml"/></Relationships>
</file>

<file path=ppt/slideLayouts/_rels/slideLayout151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1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1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1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1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1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1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1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1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1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3.xml"/></Relationships>
</file>

<file path=ppt/slideLayouts/_rels/slideLayout152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2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2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2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2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2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2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2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2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2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3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3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3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3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3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3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3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3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3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3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4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4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4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4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4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4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4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4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4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4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5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5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5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5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5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5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5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5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5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5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6.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3.xml"/></Relationships>
</file>

<file path=ppt/slideLayouts/_rels/slideLayout156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6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6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6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6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6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6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6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6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6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7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7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7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7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7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7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7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7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7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7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3.xml"/><Relationship Id="rId4" Type="http://schemas.openxmlformats.org/officeDocument/2006/relationships/image" Target="../media/image5.png"/></Relationships>
</file>

<file path=ppt/slideLayouts/_rels/slideLayout158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8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8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8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8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8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8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8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8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8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59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9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9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9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9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9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9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9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9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59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6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0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0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0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0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0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0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0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0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0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0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1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1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1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1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1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1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1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1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18.xml.rels><?xml version="1.0" encoding="UTF-8" standalone="yes"?>
<Relationships xmlns="http://schemas.openxmlformats.org/package/2006/relationships"><Relationship Id="rId2" Type="http://schemas.openxmlformats.org/officeDocument/2006/relationships/image" Target="../media/image36.gif"/><Relationship Id="rId1" Type="http://schemas.openxmlformats.org/officeDocument/2006/relationships/slideMaster" Target="../slideMasters/slideMaster74.xml"/></Relationships>
</file>

<file path=ppt/slideLayouts/_rels/slideLayout1619.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4.xml"/></Relationships>
</file>

<file path=ppt/slideLayouts/_rels/slideLayout16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2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21.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4.xml"/></Relationships>
</file>

<file path=ppt/slideLayouts/_rels/slideLayout162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2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2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2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26.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4.xml"/></Relationships>
</file>

<file path=ppt/slideLayouts/_rels/slideLayout162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28.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4.xml"/></Relationships>
</file>

<file path=ppt/slideLayouts/_rels/slideLayout1629.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4.xml"/></Relationships>
</file>

<file path=ppt/slideLayouts/_rels/slideLayout16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3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3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3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3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3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3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3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3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3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3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4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4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4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4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4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4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4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4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4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4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5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5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5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5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5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5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5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5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5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5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6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6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6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6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6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6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6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6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6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6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7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7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7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7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7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7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7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7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7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7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8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8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8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8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8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8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8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8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8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8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69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9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9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9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9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9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9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9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9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69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7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0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0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0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0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0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0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0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0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0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0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1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1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1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1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1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1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1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1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1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1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2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2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2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2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2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2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2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2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2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2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3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3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3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3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3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3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3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3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3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3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4.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xml"/></Relationships>
</file>

<file path=ppt/slideLayouts/_rels/slideLayout174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4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4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4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4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4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4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4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4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4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5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5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5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5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5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5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5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5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5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5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6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6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6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6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6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6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6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6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6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6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7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7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7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7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7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7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7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77.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74.xml"/></Relationships>
</file>

<file path=ppt/slideLayouts/_rels/slideLayout177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7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8.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image" Target="../media/image8.jpeg"/><Relationship Id="rId1" Type="http://schemas.openxmlformats.org/officeDocument/2006/relationships/slideMaster" Target="../slideMasters/slideMaster13.xml"/><Relationship Id="rId4" Type="http://schemas.openxmlformats.org/officeDocument/2006/relationships/image" Target="../media/image10.jpeg"/></Relationships>
</file>

<file path=ppt/slideLayouts/_rels/slideLayout178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8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8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8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8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8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8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8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8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8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79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9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9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9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9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9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9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9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9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79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80.xml.rels><?xml version="1.0" encoding="UTF-8" standalone="yes"?>
<Relationships xmlns="http://schemas.openxmlformats.org/package/2006/relationships"><Relationship Id="rId3" Type="http://schemas.openxmlformats.org/officeDocument/2006/relationships/image" Target="../media/image12.png"/><Relationship Id="rId2" Type="http://schemas.openxmlformats.org/officeDocument/2006/relationships/image" Target="../media/image11.png"/><Relationship Id="rId1" Type="http://schemas.openxmlformats.org/officeDocument/2006/relationships/slideMaster" Target="../slideMasters/slideMaster13.xml"/><Relationship Id="rId4" Type="http://schemas.openxmlformats.org/officeDocument/2006/relationships/image" Target="../media/image13.png"/></Relationships>
</file>

<file path=ppt/slideLayouts/_rels/slideLayout180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80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80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80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804.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805.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806.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807.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808.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809.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8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10.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811.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812.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813.xml.rels><?xml version="1.0" encoding="UTF-8" standalone="yes"?>
<Relationships xmlns="http://schemas.openxmlformats.org/package/2006/relationships"><Relationship Id="rId1" Type="http://schemas.openxmlformats.org/officeDocument/2006/relationships/slideMaster" Target="../slideMasters/slideMaster74.xml"/></Relationships>
</file>

<file path=ppt/slideLayouts/_rels/slideLayout1814.xml.rels><?xml version="1.0" encoding="UTF-8" standalone="yes"?>
<Relationships xmlns="http://schemas.openxmlformats.org/package/2006/relationships"><Relationship Id="rId2" Type="http://schemas.openxmlformats.org/officeDocument/2006/relationships/image" Target="../media/image36.gif"/><Relationship Id="rId1" Type="http://schemas.openxmlformats.org/officeDocument/2006/relationships/slideMaster" Target="../slideMasters/slideMaster75.xml"/></Relationships>
</file>

<file path=ppt/slideLayouts/_rels/slideLayout1815.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5.xml"/></Relationships>
</file>

<file path=ppt/slideLayouts/_rels/slideLayout181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17.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5.xml"/></Relationships>
</file>

<file path=ppt/slideLayouts/_rels/slideLayout181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1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2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21.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5.xml"/></Relationships>
</file>

<file path=ppt/slideLayouts/_rels/slideLayout182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23.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5.xml"/></Relationships>
</file>

<file path=ppt/slideLayouts/_rels/slideLayout1824.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5.xml"/></Relationships>
</file>

<file path=ppt/slideLayouts/_rels/slideLayout1825.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5.xml"/></Relationships>
</file>

<file path=ppt/slideLayouts/_rels/slideLayout1826.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5.xml"/></Relationships>
</file>

<file path=ppt/slideLayouts/_rels/slideLayout1827.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5.xml"/></Relationships>
</file>

<file path=ppt/slideLayouts/_rels/slideLayout1828.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5.xml"/></Relationships>
</file>

<file path=ppt/slideLayouts/_rels/slideLayout1829.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5.xml"/></Relationships>
</file>

<file path=ppt/slideLayouts/_rels/slideLayout18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30.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5.xml"/></Relationships>
</file>

<file path=ppt/slideLayouts/_rels/slideLayout1831.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5.xml"/></Relationships>
</file>

<file path=ppt/slideLayouts/_rels/slideLayout1832.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5.xml"/></Relationships>
</file>

<file path=ppt/slideLayouts/_rels/slideLayout1833.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5.xml"/></Relationships>
</file>

<file path=ppt/slideLayouts/_rels/slideLayout1834.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5.xml"/></Relationships>
</file>

<file path=ppt/slideLayouts/_rels/slideLayout1835.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75.xml"/></Relationships>
</file>

<file path=ppt/slideLayouts/_rels/slideLayout1836.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75.xml"/></Relationships>
</file>

<file path=ppt/slideLayouts/_rels/slideLayout183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3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3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4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4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4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4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4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4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4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4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4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4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5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5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5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5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5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5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5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5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5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5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6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6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6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6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6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6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6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6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6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6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7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7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7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7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7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7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7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7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7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7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8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8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8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8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8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8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8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8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8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8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89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9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9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9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9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9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9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9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9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89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19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0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0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0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0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0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0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0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0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0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0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1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1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1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1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1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1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1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1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1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1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2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2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2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2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2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2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2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2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2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2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3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3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3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3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3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3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3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3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3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3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4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4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4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4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4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4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4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4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4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4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5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5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5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5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5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5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5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5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5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5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6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6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6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6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6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6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6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6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6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6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7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7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7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7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7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7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7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7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7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7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8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8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8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8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8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8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8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87.xml.rels><?xml version="1.0" encoding="UTF-8" standalone="yes"?>
<Relationships xmlns="http://schemas.openxmlformats.org/package/2006/relationships"><Relationship Id="rId2" Type="http://schemas.openxmlformats.org/officeDocument/2006/relationships/image" Target="../media/image36.gif"/><Relationship Id="rId1" Type="http://schemas.openxmlformats.org/officeDocument/2006/relationships/slideMaster" Target="../slideMasters/slideMaster75.xml"/></Relationships>
</file>

<file path=ppt/slideLayouts/_rels/slideLayout1988.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5.xml"/></Relationships>
</file>

<file path=ppt/slideLayouts/_rels/slideLayout198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1990.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5.xml"/></Relationships>
</file>

<file path=ppt/slideLayouts/_rels/slideLayout199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9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9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9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95.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5.xml"/></Relationships>
</file>

<file path=ppt/slideLayouts/_rels/slideLayout199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1997.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5.xml"/></Relationships>
</file>

<file path=ppt/slideLayouts/_rels/slideLayout1998.xml.rels><?xml version="1.0" encoding="UTF-8" standalone="yes"?>
<Relationships xmlns="http://schemas.openxmlformats.org/package/2006/relationships"><Relationship Id="rId2" Type="http://schemas.openxmlformats.org/officeDocument/2006/relationships/image" Target="../media/image35.png"/><Relationship Id="rId1" Type="http://schemas.openxmlformats.org/officeDocument/2006/relationships/slideMaster" Target="../slideMasters/slideMaster75.xml"/></Relationships>
</file>

<file path=ppt/slideLayouts/_rels/slideLayout199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0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0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0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0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0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0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0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0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0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0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0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1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1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1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1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1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1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1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1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1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1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2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2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2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2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2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2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2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2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2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2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3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3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3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3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3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3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3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3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3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3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4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4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4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4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4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4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4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4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4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4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5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5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5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5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5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5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5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5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5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5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6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6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6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6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6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6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6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6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6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6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7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7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7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7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7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7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7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7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7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7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8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8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8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8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8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8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8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8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8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8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09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9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9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9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9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9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9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9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9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09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1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0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0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0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0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0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0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0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0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0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0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1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1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1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1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1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1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1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1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1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1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2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2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2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2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2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2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2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2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2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2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3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3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3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3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3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3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3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3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3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3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4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4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4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4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4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4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4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47.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75.xml"/></Relationships>
</file>

<file path=ppt/slideLayouts/_rels/slideLayout214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4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5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5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5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5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5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5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5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5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5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5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6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6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6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6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6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6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6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6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6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6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7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7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7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7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74.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75.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76.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77.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78.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79.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80.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81.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82.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83.xml.rels><?xml version="1.0" encoding="UTF-8" standalone="yes"?>
<Relationships xmlns="http://schemas.openxmlformats.org/package/2006/relationships"><Relationship Id="rId1" Type="http://schemas.openxmlformats.org/officeDocument/2006/relationships/slideMaster" Target="../slideMasters/slideMaster75.xml"/></Relationships>
</file>

<file path=ppt/slideLayouts/_rels/slideLayout2184.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2185.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2186.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2187.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2188.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2189.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21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190.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2191.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2192.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2193.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2194.xml.rels><?xml version="1.0" encoding="UTF-8" standalone="yes"?>
<Relationships xmlns="http://schemas.openxmlformats.org/package/2006/relationships"><Relationship Id="rId1" Type="http://schemas.openxmlformats.org/officeDocument/2006/relationships/slideMaster" Target="../slideMasters/slideMaster76.xml"/></Relationships>
</file>

<file path=ppt/slideLayouts/_rels/slideLayout2195.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2196.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2197.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2198.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2199.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2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200.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2201.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2202.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2203.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2204.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2205.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2206.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2207.xml.rels><?xml version="1.0" encoding="UTF-8" standalone="yes"?>
<Relationships xmlns="http://schemas.openxmlformats.org/package/2006/relationships"><Relationship Id="rId1" Type="http://schemas.openxmlformats.org/officeDocument/2006/relationships/slideMaster" Target="../slideMasters/slideMaster77.xml"/></Relationships>
</file>

<file path=ppt/slideLayouts/_rels/slideLayout2208.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2209.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22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210.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2211.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2212.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2213.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2214.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2215.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2216.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2217.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2218.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2219.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22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220.xml.rels><?xml version="1.0" encoding="UTF-8" standalone="yes"?>
<Relationships xmlns="http://schemas.openxmlformats.org/package/2006/relationships"><Relationship Id="rId1" Type="http://schemas.openxmlformats.org/officeDocument/2006/relationships/slideMaster" Target="../slideMasters/slideMaster78.xml"/></Relationships>
</file>

<file path=ppt/slideLayouts/_rels/slideLayout2221.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2222.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2223.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2224.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2225.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2226.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2227.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2228.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2229.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22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230.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2231.xml.rels><?xml version="1.0" encoding="UTF-8" standalone="yes"?>
<Relationships xmlns="http://schemas.openxmlformats.org/package/2006/relationships"><Relationship Id="rId1" Type="http://schemas.openxmlformats.org/officeDocument/2006/relationships/slideMaster" Target="../slideMasters/slideMaster79.xml"/></Relationships>
</file>

<file path=ppt/slideLayouts/_rels/slideLayout2232.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2233.xml.rels><?xml version="1.0" encoding="UTF-8" standalone="yes"?>
<Relationships xmlns="http://schemas.openxmlformats.org/package/2006/relationships"><Relationship Id="rId1" Type="http://schemas.openxmlformats.org/officeDocument/2006/relationships/slideMaster" Target="../slideMasters/slideMaster80.xml"/></Relationships>
</file>

<file path=ppt/slideLayouts/_rels/slideLayout2234.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2235.xml.rels><?xml version="1.0" encoding="UTF-8" standalone="yes"?>
<Relationships xmlns="http://schemas.openxmlformats.org/package/2006/relationships"><Relationship Id="rId1" Type="http://schemas.openxmlformats.org/officeDocument/2006/relationships/slideMaster" Target="../slideMasters/slideMaster81.xml"/></Relationships>
</file>

<file path=ppt/slideLayouts/_rels/slideLayout2236.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2237.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2238.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2239.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22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240.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22400.xml.rels><?xml version="1.0" encoding="UTF-8" standalone="yes"?>
<Relationships xmlns="http://schemas.openxmlformats.org/package/2006/relationships"><Relationship Id="rId1" Type="http://schemas.openxmlformats.org/officeDocument/2006/relationships/slideMaster" Target="../slideMasters/slideMaster230.xml"/></Relationships>
</file>

<file path=ppt/slideLayouts/_rels/slideLayout2241.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2242.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2243.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2244.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2245.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2246.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2247.xml.rels><?xml version="1.0" encoding="UTF-8" standalone="yes"?>
<Relationships xmlns="http://schemas.openxmlformats.org/package/2006/relationships"><Relationship Id="rId1" Type="http://schemas.openxmlformats.org/officeDocument/2006/relationships/slideMaster" Target="../slideMasters/slideMaster82.xml"/></Relationships>
</file>

<file path=ppt/slideLayouts/_rels/slideLayout2248.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2249.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22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250.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22500.xml.rels><?xml version="1.0" encoding="UTF-8" standalone="yes"?>
<Relationships xmlns="http://schemas.openxmlformats.org/package/2006/relationships"><Relationship Id="rId1" Type="http://schemas.openxmlformats.org/officeDocument/2006/relationships/slideMaster" Target="../slideMasters/slideMaster230.xml"/></Relationships>
</file>

<file path=ppt/slideLayouts/_rels/slideLayout2251.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2252.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2253.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2254.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2255.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2256.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2257.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2258.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2259.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226.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2260.xml.rels><?xml version="1.0" encoding="UTF-8" standalone="yes"?>
<Relationships xmlns="http://schemas.openxmlformats.org/package/2006/relationships"><Relationship Id="rId1" Type="http://schemas.openxmlformats.org/officeDocument/2006/relationships/slideMaster" Target="../slideMasters/slideMaster83.xml"/></Relationships>
</file>

<file path=ppt/slideLayouts/_rels/slideLayout22600.xml.rels><?xml version="1.0" encoding="UTF-8" standalone="yes"?>
<Relationships xmlns="http://schemas.openxmlformats.org/package/2006/relationships"><Relationship Id="rId1" Type="http://schemas.openxmlformats.org/officeDocument/2006/relationships/slideMaster" Target="../slideMasters/slideMaster230.xml"/></Relationships>
</file>

<file path=ppt/slideLayouts/_rels/slideLayout2261.xml.rels><?xml version="1.0" encoding="UTF-8" standalone="yes"?>
<Relationships xmlns="http://schemas.openxmlformats.org/package/2006/relationships"><Relationship Id="rId1" Type="http://schemas.openxmlformats.org/officeDocument/2006/relationships/slideMaster" Target="../slideMasters/slideMaster84.xml"/></Relationships>
</file>

<file path=ppt/slideLayouts/_rels/slideLayout2262.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2263.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2264.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2265.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2266.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2267.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2268.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2269.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227.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2270.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22700.xml.rels><?xml version="1.0" encoding="UTF-8" standalone="yes"?>
<Relationships xmlns="http://schemas.openxmlformats.org/package/2006/relationships"><Relationship Id="rId1" Type="http://schemas.openxmlformats.org/officeDocument/2006/relationships/slideMaster" Target="../slideMasters/slideMaster230.xml"/></Relationships>
</file>

<file path=ppt/slideLayouts/_rels/slideLayout2271.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2272.xml.rels><?xml version="1.0" encoding="UTF-8" standalone="yes"?>
<Relationships xmlns="http://schemas.openxmlformats.org/package/2006/relationships"><Relationship Id="rId1" Type="http://schemas.openxmlformats.org/officeDocument/2006/relationships/slideMaster" Target="../slideMasters/slideMaster85.xml"/></Relationships>
</file>

<file path=ppt/slideLayouts/_rels/slideLayout2273.xml.rels><?xml version="1.0" encoding="UTF-8" standalone="yes"?>
<Relationships xmlns="http://schemas.openxmlformats.org/package/2006/relationships"><Relationship Id="rId1" Type="http://schemas.openxmlformats.org/officeDocument/2006/relationships/slideMaster" Target="../slideMasters/slideMaster86.xml"/></Relationships>
</file>

<file path=ppt/slideLayouts/_rels/slideLayout2274.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2275.xml.rels><?xml version="1.0" encoding="UTF-8" standalone="yes"?>
<Relationships xmlns="http://schemas.openxmlformats.org/package/2006/relationships"><Relationship Id="rId1" Type="http://schemas.openxmlformats.org/officeDocument/2006/relationships/slideMaster" Target="../slideMasters/slideMaster87.xml"/></Relationships>
</file>

<file path=ppt/slideLayouts/_rels/slideLayout2276.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2277.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2278.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2279.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228.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2280.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22800.xml.rels><?xml version="1.0" encoding="UTF-8" standalone="yes"?>
<Relationships xmlns="http://schemas.openxmlformats.org/package/2006/relationships"><Relationship Id="rId1" Type="http://schemas.openxmlformats.org/officeDocument/2006/relationships/slideMaster" Target="../slideMasters/slideMaster230.xml"/></Relationships>
</file>

<file path=ppt/slideLayouts/_rels/slideLayout2281.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2282.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2283.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2284.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2285.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2286.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2287.xml.rels><?xml version="1.0" encoding="UTF-8" standalone="yes"?>
<Relationships xmlns="http://schemas.openxmlformats.org/package/2006/relationships"><Relationship Id="rId1" Type="http://schemas.openxmlformats.org/officeDocument/2006/relationships/slideMaster" Target="../slideMasters/slideMaster88.xml"/></Relationships>
</file>

<file path=ppt/slideLayouts/_rels/slideLayout2288.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2289.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229.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2290.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22900.xml.rels><?xml version="1.0" encoding="UTF-8" standalone="yes"?>
<Relationships xmlns="http://schemas.openxmlformats.org/package/2006/relationships"><Relationship Id="rId1" Type="http://schemas.openxmlformats.org/officeDocument/2006/relationships/slideMaster" Target="../slideMasters/slideMaster230.xml"/></Relationships>
</file>

<file path=ppt/slideLayouts/_rels/slideLayout2291.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2292.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2293.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2294.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2295.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2296.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2297.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2298.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2299.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30.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2300.xml.rels><?xml version="1.0" encoding="UTF-8" standalone="yes"?>
<Relationships xmlns="http://schemas.openxmlformats.org/package/2006/relationships"><Relationship Id="rId1" Type="http://schemas.openxmlformats.org/officeDocument/2006/relationships/slideMaster" Target="../slideMasters/slideMaster89.xml"/></Relationships>
</file>

<file path=ppt/slideLayouts/_rels/slideLayout23000.xml.rels><?xml version="1.0" encoding="UTF-8" standalone="yes"?>
<Relationships xmlns="http://schemas.openxmlformats.org/package/2006/relationships"><Relationship Id="rId1" Type="http://schemas.openxmlformats.org/officeDocument/2006/relationships/slideMaster" Target="../slideMasters/slideMaster230.xml"/></Relationships>
</file>

<file path=ppt/slideLayouts/_rels/slideLayout2301.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2302.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2303.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2304.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2305.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2306.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2307.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2308.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2309.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231.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2310.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23100.xml.rels><?xml version="1.0" encoding="UTF-8" standalone="yes"?>
<Relationships xmlns="http://schemas.openxmlformats.org/package/2006/relationships"><Relationship Id="rId1" Type="http://schemas.openxmlformats.org/officeDocument/2006/relationships/slideMaster" Target="../slideMasters/slideMaster230.xml"/></Relationships>
</file>

<file path=ppt/slideLayouts/_rels/slideLayout2311.xml.rels><?xml version="1.0" encoding="UTF-8" standalone="yes"?>
<Relationships xmlns="http://schemas.openxmlformats.org/package/2006/relationships"><Relationship Id="rId1" Type="http://schemas.openxmlformats.org/officeDocument/2006/relationships/slideMaster" Target="../slideMasters/slideMaster90.xml"/></Relationships>
</file>

<file path=ppt/slideLayouts/_rels/slideLayout2312.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2313.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2314.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2315.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2316.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2317.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2318.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2319.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232.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2320.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23200.xml.rels><?xml version="1.0" encoding="UTF-8" standalone="yes"?>
<Relationships xmlns="http://schemas.openxmlformats.org/package/2006/relationships"><Relationship Id="rId1" Type="http://schemas.openxmlformats.org/officeDocument/2006/relationships/slideMaster" Target="../slideMasters/slideMaster230.xml"/></Relationships>
</file>

<file path=ppt/slideLayouts/_rels/slideLayout2321.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2322.xml.rels><?xml version="1.0" encoding="UTF-8" standalone="yes"?>
<Relationships xmlns="http://schemas.openxmlformats.org/package/2006/relationships"><Relationship Id="rId1" Type="http://schemas.openxmlformats.org/officeDocument/2006/relationships/slideMaster" Target="../slideMasters/slideMaster91.xml"/></Relationships>
</file>

<file path=ppt/slideLayouts/_rels/slideLayout2323.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2324.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2325.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2326.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2327.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2328.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2329.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233.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2330.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23300.xml.rels><?xml version="1.0" encoding="UTF-8" standalone="yes"?>
<Relationships xmlns="http://schemas.openxmlformats.org/package/2006/relationships"><Relationship Id="rId1" Type="http://schemas.openxmlformats.org/officeDocument/2006/relationships/slideMaster" Target="../slideMasters/slideMaster230.xml"/></Relationships>
</file>

<file path=ppt/slideLayouts/_rels/slideLayout2331.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2332.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2333.xml.rels><?xml version="1.0" encoding="UTF-8" standalone="yes"?>
<Relationships xmlns="http://schemas.openxmlformats.org/package/2006/relationships"><Relationship Id="rId1" Type="http://schemas.openxmlformats.org/officeDocument/2006/relationships/slideMaster" Target="../slideMasters/slideMaster92.xml"/></Relationships>
</file>

<file path=ppt/slideLayouts/_rels/slideLayout2334.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2335.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2336.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2337.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2338.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2339.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234.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2340.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23400.xml.rels><?xml version="1.0" encoding="UTF-8" standalone="yes"?>
<Relationships xmlns="http://schemas.openxmlformats.org/package/2006/relationships"><Relationship Id="rId1" Type="http://schemas.openxmlformats.org/officeDocument/2006/relationships/slideMaster" Target="../slideMasters/slideMaster230.xml"/></Relationships>
</file>

<file path=ppt/slideLayouts/_rels/slideLayout2341.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2342.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2343.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2344.xml.rels><?xml version="1.0" encoding="UTF-8" standalone="yes"?>
<Relationships xmlns="http://schemas.openxmlformats.org/package/2006/relationships"><Relationship Id="rId1" Type="http://schemas.openxmlformats.org/officeDocument/2006/relationships/slideMaster" Target="../slideMasters/slideMaster93.xml"/></Relationships>
</file>

<file path=ppt/slideLayouts/_rels/slideLayout2345.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2346.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2347.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2348.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2349.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2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350.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23500.xml.rels><?xml version="1.0" encoding="UTF-8" standalone="yes"?>
<Relationships xmlns="http://schemas.openxmlformats.org/package/2006/relationships"><Relationship Id="rId1" Type="http://schemas.openxmlformats.org/officeDocument/2006/relationships/slideMaster" Target="../slideMasters/slideMaster230.xml"/></Relationships>
</file>

<file path=ppt/slideLayouts/_rels/slideLayout2351.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2352.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2353.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2354.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2355.xml.rels><?xml version="1.0" encoding="UTF-8" standalone="yes"?>
<Relationships xmlns="http://schemas.openxmlformats.org/package/2006/relationships"><Relationship Id="rId1" Type="http://schemas.openxmlformats.org/officeDocument/2006/relationships/slideMaster" Target="../slideMasters/slideMaster94.xml"/></Relationships>
</file>

<file path=ppt/slideLayouts/_rels/slideLayout2356.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2357.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2358.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2359.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23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360.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23600.xml.rels><?xml version="1.0" encoding="UTF-8" standalone="yes"?>
<Relationships xmlns="http://schemas.openxmlformats.org/package/2006/relationships"><Relationship Id="rId1" Type="http://schemas.openxmlformats.org/officeDocument/2006/relationships/slideMaster" Target="../slideMasters/slideMaster230.xml"/></Relationships>
</file>

<file path=ppt/slideLayouts/_rels/slideLayout2361.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2362.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2363.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2364.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2365.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2366.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2367.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2368.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2369.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23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370.xml.rels><?xml version="1.0" encoding="UTF-8" standalone="yes"?>
<Relationships xmlns="http://schemas.openxmlformats.org/package/2006/relationships"><Relationship Id="rId1" Type="http://schemas.openxmlformats.org/officeDocument/2006/relationships/slideMaster" Target="../slideMasters/slideMaster95.xml"/></Relationships>
</file>

<file path=ppt/slideLayouts/_rels/slideLayout2371.xml.rels><?xml version="1.0" encoding="UTF-8" standalone="yes"?>
<Relationships xmlns="http://schemas.openxmlformats.org/package/2006/relationships"><Relationship Id="rId2" Type="http://schemas.openxmlformats.org/officeDocument/2006/relationships/image" Target="../media/image38.jpeg"/><Relationship Id="rId1" Type="http://schemas.openxmlformats.org/officeDocument/2006/relationships/slideMaster" Target="../slideMasters/slideMaster96.xml"/></Relationships>
</file>

<file path=ppt/slideLayouts/_rels/slideLayout2372.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2373.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2374.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2375.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2376.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2377.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2378.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2379.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23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380.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2381.xml.rels><?xml version="1.0" encoding="UTF-8" standalone="yes"?>
<Relationships xmlns="http://schemas.openxmlformats.org/package/2006/relationships"><Relationship Id="rId1" Type="http://schemas.openxmlformats.org/officeDocument/2006/relationships/slideMaster" Target="../slideMasters/slideMaster96.xml"/></Relationships>
</file>

<file path=ppt/slideLayouts/_rels/slideLayout2382.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2383.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2384.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2385.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2386.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2387.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2388.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2389.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23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390.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2391.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2392.xml.rels><?xml version="1.0" encoding="UTF-8" standalone="yes"?>
<Relationships xmlns="http://schemas.openxmlformats.org/package/2006/relationships"><Relationship Id="rId1" Type="http://schemas.openxmlformats.org/officeDocument/2006/relationships/slideMaster" Target="../slideMasters/slideMaster97.xml"/></Relationships>
</file>

<file path=ppt/slideLayouts/_rels/slideLayout2393.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2394.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2395.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2396.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2397.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2398.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2399.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24.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4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00.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2401.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2402.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2403.xml.rels><?xml version="1.0" encoding="UTF-8" standalone="yes"?>
<Relationships xmlns="http://schemas.openxmlformats.org/package/2006/relationships"><Relationship Id="rId1" Type="http://schemas.openxmlformats.org/officeDocument/2006/relationships/slideMaster" Target="../slideMasters/slideMaster98.xml"/></Relationships>
</file>

<file path=ppt/slideLayouts/_rels/slideLayout2404.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2405.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2406.xml.rels><?xml version="1.0" encoding="UTF-8" standalone="yes"?>
<Relationships xmlns="http://schemas.openxmlformats.org/package/2006/relationships"><Relationship Id="rId1" Type="http://schemas.openxmlformats.org/officeDocument/2006/relationships/slideMaster" Target="../slideMasters/slideMaster99.xml"/></Relationships>
</file>

<file path=ppt/slideLayouts/_rels/slideLayout2407.xml.rels><?xml version="1.0" encoding="UTF-8" standalone="yes"?>
<Relationships xmlns="http://schemas.openxmlformats.org/package/2006/relationships"><Relationship Id="rId3" Type="http://schemas.openxmlformats.org/officeDocument/2006/relationships/image" Target="../media/image41.png"/><Relationship Id="rId2" Type="http://schemas.openxmlformats.org/officeDocument/2006/relationships/image" Target="../media/image40.emf"/><Relationship Id="rId1" Type="http://schemas.openxmlformats.org/officeDocument/2006/relationships/slideMaster" Target="../slideMasters/slideMaster100.xml"/></Relationships>
</file>

<file path=ppt/slideLayouts/_rels/slideLayout2408.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2409.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24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10.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2411.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2412.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2413.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2414.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2415.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2416.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2417.xml.rels><?xml version="1.0" encoding="UTF-8" standalone="yes"?>
<Relationships xmlns="http://schemas.openxmlformats.org/package/2006/relationships"><Relationship Id="rId1" Type="http://schemas.openxmlformats.org/officeDocument/2006/relationships/slideMaster" Target="../slideMasters/slideMaster100.xml"/></Relationships>
</file>

<file path=ppt/slideLayouts/_rels/slideLayout2418.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2419.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24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20.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2421.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2422.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2423.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2424.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2425.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2426.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2427.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2428.xml.rels><?xml version="1.0" encoding="UTF-8" standalone="yes"?>
<Relationships xmlns="http://schemas.openxmlformats.org/package/2006/relationships"><Relationship Id="rId1" Type="http://schemas.openxmlformats.org/officeDocument/2006/relationships/slideMaster" Target="../slideMasters/slideMaster101.xml"/></Relationships>
</file>

<file path=ppt/slideLayouts/_rels/slideLayout2429.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24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30.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2431.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2432.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2433.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2434.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2435.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2436.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2437.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2438.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2439.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24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40.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2441.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2442.xml.rels><?xml version="1.0" encoding="UTF-8" standalone="yes"?>
<Relationships xmlns="http://schemas.openxmlformats.org/package/2006/relationships"><Relationship Id="rId1" Type="http://schemas.openxmlformats.org/officeDocument/2006/relationships/slideMaster" Target="../slideMasters/slideMaster102.xml"/></Relationships>
</file>

<file path=ppt/slideLayouts/_rels/slideLayout2443.xml.rels><?xml version="1.0" encoding="UTF-8" standalone="yes"?>
<Relationships xmlns="http://schemas.openxmlformats.org/package/2006/relationships"><Relationship Id="rId1" Type="http://schemas.openxmlformats.org/officeDocument/2006/relationships/slideMaster" Target="../slideMasters/slideMaster103.xml"/></Relationships>
</file>

<file path=ppt/slideLayouts/_rels/slideLayout2444.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2445.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2446.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2447.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2448.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2449.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24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50.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2451.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2452.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2453.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2454.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2455.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2456.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2457.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2458.xml.rels><?xml version="1.0" encoding="UTF-8" standalone="yes"?>
<Relationships xmlns="http://schemas.openxmlformats.org/package/2006/relationships"><Relationship Id="rId1" Type="http://schemas.openxmlformats.org/officeDocument/2006/relationships/slideMaster" Target="../slideMasters/slideMaster104.xml"/></Relationships>
</file>

<file path=ppt/slideLayouts/_rels/slideLayout2459.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105.xml"/></Relationships>
</file>

<file path=ppt/slideLayouts/_rels/slideLayout24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60.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2461.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2462.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2463.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2464.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2465.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2466.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2467.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2468.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2469.xml.rels><?xml version="1.0" encoding="UTF-8" standalone="yes"?>
<Relationships xmlns="http://schemas.openxmlformats.org/package/2006/relationships"><Relationship Id="rId1" Type="http://schemas.openxmlformats.org/officeDocument/2006/relationships/slideMaster" Target="../slideMasters/slideMaster105.xml"/></Relationships>
</file>

<file path=ppt/slideLayouts/_rels/slideLayout24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70.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2471.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2472.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2473.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2474.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2475.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2476.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2477.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2478.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2479.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24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80.xml.rels><?xml version="1.0" encoding="UTF-8" standalone="yes"?>
<Relationships xmlns="http://schemas.openxmlformats.org/package/2006/relationships"><Relationship Id="rId1" Type="http://schemas.openxmlformats.org/officeDocument/2006/relationships/slideMaster" Target="../slideMasters/slideMaster106.xml"/></Relationships>
</file>

<file path=ppt/slideLayouts/_rels/slideLayout2481.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2482.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2483.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2484.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2485.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2486.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2487.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2488.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2489.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24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490.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2491.xml.rels><?xml version="1.0" encoding="UTF-8" standalone="yes"?>
<Relationships xmlns="http://schemas.openxmlformats.org/package/2006/relationships"><Relationship Id="rId1" Type="http://schemas.openxmlformats.org/officeDocument/2006/relationships/slideMaster" Target="../slideMasters/slideMaster107.xml"/></Relationships>
</file>

<file path=ppt/slideLayouts/_rels/slideLayout2492.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108.xml"/></Relationships>
</file>

<file path=ppt/slideLayouts/_rels/slideLayout2493.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2494.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2495.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2496.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2497.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2498.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2499.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25.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5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00.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2501.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2502.xml.rels><?xml version="1.0" encoding="UTF-8" standalone="yes"?>
<Relationships xmlns="http://schemas.openxmlformats.org/package/2006/relationships"><Relationship Id="rId1" Type="http://schemas.openxmlformats.org/officeDocument/2006/relationships/slideMaster" Target="../slideMasters/slideMaster108.xml"/></Relationships>
</file>

<file path=ppt/slideLayouts/_rels/slideLayout2503.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2504.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2505.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2506.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2507.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2508.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2509.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25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10.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2511.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2512.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2513.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2514.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2515.xml.rels><?xml version="1.0" encoding="UTF-8" standalone="yes"?>
<Relationships xmlns="http://schemas.openxmlformats.org/package/2006/relationships"><Relationship Id="rId1" Type="http://schemas.openxmlformats.org/officeDocument/2006/relationships/slideMaster" Target="../slideMasters/slideMaster109.xml"/></Relationships>
</file>

<file path=ppt/slideLayouts/_rels/slideLayout2516.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2517.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2518.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2519.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25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20.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2521.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2522.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2523.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2524.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2525.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2526.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2527.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2528.xml.rels><?xml version="1.0" encoding="UTF-8" standalone="yes"?>
<Relationships xmlns="http://schemas.openxmlformats.org/package/2006/relationships"><Relationship Id="rId1" Type="http://schemas.openxmlformats.org/officeDocument/2006/relationships/slideMaster" Target="../slideMasters/slideMaster110.xml"/></Relationships>
</file>

<file path=ppt/slideLayouts/_rels/slideLayout2529.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253.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png"/><Relationship Id="rId1" Type="http://schemas.openxmlformats.org/officeDocument/2006/relationships/slideMaster" Target="../slideMasters/slideMaster13.xml"/><Relationship Id="rId5" Type="http://schemas.openxmlformats.org/officeDocument/2006/relationships/image" Target="../media/image5.png"/><Relationship Id="rId4" Type="http://schemas.openxmlformats.org/officeDocument/2006/relationships/image" Target="../media/image3.png"/></Relationships>
</file>

<file path=ppt/slideLayouts/_rels/slideLayout2530.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2531.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2532.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2533.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2534.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2535.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2536.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2537.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2538.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2539.xml.rels><?xml version="1.0" encoding="UTF-8" standalone="yes"?>
<Relationships xmlns="http://schemas.openxmlformats.org/package/2006/relationships"><Relationship Id="rId1" Type="http://schemas.openxmlformats.org/officeDocument/2006/relationships/slideMaster" Target="../slideMasters/slideMaster111.xml"/></Relationships>
</file>

<file path=ppt/slideLayouts/_rels/slideLayout25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2540.xml.rels><?xml version="1.0" encoding="UTF-8" standalone="yes"?>
<Relationships xmlns="http://schemas.openxmlformats.org/package/2006/relationships"><Relationship Id="rId2" Type="http://schemas.openxmlformats.org/officeDocument/2006/relationships/image" Target="../media/image48.png"/><Relationship Id="rId1" Type="http://schemas.openxmlformats.org/officeDocument/2006/relationships/slideMaster" Target="../slideMasters/slideMaster112.xml"/></Relationships>
</file>

<file path=ppt/slideLayouts/_rels/slideLayout2541.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2542.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2543.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2544.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2545.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2546.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2547.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2548.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2549.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25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50.xml.rels><?xml version="1.0" encoding="UTF-8" standalone="yes"?>
<Relationships xmlns="http://schemas.openxmlformats.org/package/2006/relationships"><Relationship Id="rId1" Type="http://schemas.openxmlformats.org/officeDocument/2006/relationships/slideMaster" Target="../slideMasters/slideMaster112.xml"/></Relationships>
</file>

<file path=ppt/slideLayouts/_rels/slideLayout2551.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2552.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2553.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2554.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2555.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2556.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2557.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2558.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2559.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25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2560.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2561.xml.rels><?xml version="1.0" encoding="UTF-8" standalone="yes"?>
<Relationships xmlns="http://schemas.openxmlformats.org/package/2006/relationships"><Relationship Id="rId1" Type="http://schemas.openxmlformats.org/officeDocument/2006/relationships/slideMaster" Target="../slideMasters/slideMaster113.xml"/></Relationships>
</file>

<file path=ppt/slideLayouts/_rels/slideLayout2562.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2563.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2564.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2565.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2566.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2567.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2568.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2569.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25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70.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2571.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2572.xml.rels><?xml version="1.0" encoding="UTF-8" standalone="yes"?>
<Relationships xmlns="http://schemas.openxmlformats.org/package/2006/relationships"><Relationship Id="rId1" Type="http://schemas.openxmlformats.org/officeDocument/2006/relationships/slideMaster" Target="../slideMasters/slideMaster114.xml"/></Relationships>
</file>

<file path=ppt/slideLayouts/_rels/slideLayout2573.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2574.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2575.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2576.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2577.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2578.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2579.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25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580.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2581.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2582.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2583.xml.rels><?xml version="1.0" encoding="UTF-8" standalone="yes"?>
<Relationships xmlns="http://schemas.openxmlformats.org/package/2006/relationships"><Relationship Id="rId1" Type="http://schemas.openxmlformats.org/officeDocument/2006/relationships/slideMaster" Target="../slideMasters/slideMaster115.xml"/></Relationships>
</file>

<file path=ppt/slideLayouts/_rels/slideLayout2584.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2585.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2586.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2587.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2588.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2589.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25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2590.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2591.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2592.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2593.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2594.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2595.xml.rels><?xml version="1.0" encoding="UTF-8" standalone="yes"?>
<Relationships xmlns="http://schemas.openxmlformats.org/package/2006/relationships"><Relationship Id="rId1" Type="http://schemas.openxmlformats.org/officeDocument/2006/relationships/slideMaster" Target="../slideMasters/slideMaster116.xml"/></Relationships>
</file>

<file path=ppt/slideLayouts/_rels/slideLayout2596.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2597.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2598.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2599.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26.xml.rels><?xml version="1.0" encoding="UTF-8" standalone="yes"?>
<Relationships xmlns="http://schemas.openxmlformats.org/package/2006/relationships"><Relationship Id="rId1" Type="http://schemas.openxmlformats.org/officeDocument/2006/relationships/slideMaster" Target="../slideMasters/slideMaster2.xml"/></Relationships>
</file>

<file path=ppt/slideLayouts/_rels/slideLayout26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600.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2601.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2602.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2603.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2604.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2605.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2606.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2607.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2608.xml.rels><?xml version="1.0" encoding="UTF-8" standalone="yes"?>
<Relationships xmlns="http://schemas.openxmlformats.org/package/2006/relationships"><Relationship Id="rId1" Type="http://schemas.openxmlformats.org/officeDocument/2006/relationships/slideMaster" Target="../slideMasters/slideMaster117.xml"/></Relationships>
</file>

<file path=ppt/slideLayouts/_rels/slideLayout2609.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png"/><Relationship Id="rId1" Type="http://schemas.openxmlformats.org/officeDocument/2006/relationships/slideMaster" Target="../slideMasters/slideMaster118.xml"/><Relationship Id="rId4" Type="http://schemas.openxmlformats.org/officeDocument/2006/relationships/image" Target="../media/image3.png"/></Relationships>
</file>

<file path=ppt/slideLayouts/_rels/slideLayout261.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xml"/></Relationships>
</file>

<file path=ppt/slideLayouts/_rels/slideLayout2610.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2611.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2612.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2613.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2614.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2615.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2616.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2617.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2618.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2619.xml.rels><?xml version="1.0" encoding="UTF-8" standalone="yes"?>
<Relationships xmlns="http://schemas.openxmlformats.org/package/2006/relationships"><Relationship Id="rId1" Type="http://schemas.openxmlformats.org/officeDocument/2006/relationships/slideMaster" Target="../slideMasters/slideMaster118.xml"/></Relationships>
</file>

<file path=ppt/slideLayouts/_rels/slideLayout262.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xml"/></Relationships>
</file>

<file path=ppt/slideLayouts/_rels/slideLayout2620.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2621.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2622.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2623.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2624.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2625.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2626.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2627.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2628.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2629.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263.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xml"/></Relationships>
</file>

<file path=ppt/slideLayouts/_rels/slideLayout2630.xml.rels><?xml version="1.0" encoding="UTF-8" standalone="yes"?>
<Relationships xmlns="http://schemas.openxmlformats.org/package/2006/relationships"><Relationship Id="rId1" Type="http://schemas.openxmlformats.org/officeDocument/2006/relationships/slideMaster" Target="../slideMasters/slideMaster119.xml"/></Relationships>
</file>

<file path=ppt/slideLayouts/_rels/slideLayout2631.xml.rels><?xml version="1.0" encoding="UTF-8" standalone="yes"?>
<Relationships xmlns="http://schemas.openxmlformats.org/package/2006/relationships"><Relationship Id="rId1" Type="http://schemas.openxmlformats.org/officeDocument/2006/relationships/slideMaster" Target="../slideMasters/slideMaster120.xml"/></Relationships>
</file>

<file path=ppt/slideLayouts/_rels/slideLayout2632.xml.rels><?xml version="1.0" encoding="UTF-8" standalone="yes"?>
<Relationships xmlns="http://schemas.openxmlformats.org/package/2006/relationships"><Relationship Id="rId1" Type="http://schemas.openxmlformats.org/officeDocument/2006/relationships/slideMaster" Target="../slideMasters/slideMaster121.xml"/></Relationships>
</file>

<file path=ppt/slideLayouts/_rels/slideLayout2633.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2634.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2635.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2636.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2637.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2638.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2639.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264.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xml"/></Relationships>
</file>

<file path=ppt/slideLayouts/_rels/slideLayout2640.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2641.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2642.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2643.xml.rels><?xml version="1.0" encoding="UTF-8" standalone="yes"?>
<Relationships xmlns="http://schemas.openxmlformats.org/package/2006/relationships"><Relationship Id="rId1" Type="http://schemas.openxmlformats.org/officeDocument/2006/relationships/slideMaster" Target="../slideMasters/slideMaster122.xml"/></Relationships>
</file>

<file path=ppt/slideLayouts/_rels/slideLayout2644.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2645.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2646.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2647.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2648.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2649.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265.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xml"/></Relationships>
</file>

<file path=ppt/slideLayouts/_rels/slideLayout2650.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2651.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2652.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2653.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2654.xml.rels><?xml version="1.0" encoding="UTF-8" standalone="yes"?>
<Relationships xmlns="http://schemas.openxmlformats.org/package/2006/relationships"><Relationship Id="rId1" Type="http://schemas.openxmlformats.org/officeDocument/2006/relationships/slideMaster" Target="../slideMasters/slideMaster123.xml"/></Relationships>
</file>

<file path=ppt/slideLayouts/_rels/slideLayout2655.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2656.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2657.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2658.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2659.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266.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xml"/></Relationships>
</file>

<file path=ppt/slideLayouts/_rels/slideLayout2660.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2661.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2662.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2663.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2664.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2665.xml.rels><?xml version="1.0" encoding="UTF-8" standalone="yes"?>
<Relationships xmlns="http://schemas.openxmlformats.org/package/2006/relationships"><Relationship Id="rId1" Type="http://schemas.openxmlformats.org/officeDocument/2006/relationships/slideMaster" Target="../slideMasters/slideMaster124.xml"/></Relationships>
</file>

<file path=ppt/slideLayouts/_rels/slideLayout2666.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2667.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2668.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2669.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267.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xml"/></Relationships>
</file>

<file path=ppt/slideLayouts/_rels/slideLayout2670.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2671.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2672.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2673.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2674.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2675.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2676.xml.rels><?xml version="1.0" encoding="UTF-8" standalone="yes"?>
<Relationships xmlns="http://schemas.openxmlformats.org/package/2006/relationships"><Relationship Id="rId1" Type="http://schemas.openxmlformats.org/officeDocument/2006/relationships/slideMaster" Target="../slideMasters/slideMaster125.xml"/></Relationships>
</file>

<file path=ppt/slideLayouts/_rels/slideLayout2677.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2678.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2679.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268.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xml"/></Relationships>
</file>

<file path=ppt/slideLayouts/_rels/slideLayout2680.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2681.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2682.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2683.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2684.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2685.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2686.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2687.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2688.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2689.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269.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xml"/></Relationships>
</file>

<file path=ppt/slideLayouts/_rels/slideLayout2690.xml.rels><?xml version="1.0" encoding="UTF-8" standalone="yes"?>
<Relationships xmlns="http://schemas.openxmlformats.org/package/2006/relationships"><Relationship Id="rId1" Type="http://schemas.openxmlformats.org/officeDocument/2006/relationships/slideMaster" Target="../slideMasters/slideMaster126.xml"/></Relationships>
</file>

<file path=ppt/slideLayouts/_rels/slideLayout2691.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2692.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2693.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2694.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2695.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2696.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2697.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2698.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2699.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2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7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00.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2701.xml.rels><?xml version="1.0" encoding="UTF-8" standalone="yes"?>
<Relationships xmlns="http://schemas.openxmlformats.org/package/2006/relationships"><Relationship Id="rId1" Type="http://schemas.openxmlformats.org/officeDocument/2006/relationships/slideMaster" Target="../slideMasters/slideMaster127.xml"/></Relationships>
</file>

<file path=ppt/slideLayouts/_rels/slideLayout2702.xml.rels><?xml version="1.0" encoding="UTF-8" standalone="yes"?>
<Relationships xmlns="http://schemas.openxmlformats.org/package/2006/relationships"><Relationship Id="rId2" Type="http://schemas.openxmlformats.org/officeDocument/2006/relationships/image" Target="../media/image50.jpeg"/><Relationship Id="rId1" Type="http://schemas.openxmlformats.org/officeDocument/2006/relationships/slideMaster" Target="../slideMasters/slideMaster128.xml"/></Relationships>
</file>

<file path=ppt/slideLayouts/_rels/slideLayout2703.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2704.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2705.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2706.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2707.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2708.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2709.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27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10.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2711.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2712.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2713.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2714.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2715.xml.rels><?xml version="1.0" encoding="UTF-8" standalone="yes"?>
<Relationships xmlns="http://schemas.openxmlformats.org/package/2006/relationships"><Relationship Id="rId1" Type="http://schemas.openxmlformats.org/officeDocument/2006/relationships/slideMaster" Target="../slideMasters/slideMaster129.xml"/></Relationships>
</file>

<file path=ppt/slideLayouts/_rels/slideLayout2716.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2717.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2718.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2719.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27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20.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2721.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2722.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2723.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2724.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2725.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2726.xml.rels><?xml version="1.0" encoding="UTF-8" standalone="yes"?>
<Relationships xmlns="http://schemas.openxmlformats.org/package/2006/relationships"><Relationship Id="rId1" Type="http://schemas.openxmlformats.org/officeDocument/2006/relationships/slideMaster" Target="../slideMasters/slideMaster130.xml"/></Relationships>
</file>

<file path=ppt/slideLayouts/_rels/slideLayout2727.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2728.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2729.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27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30.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2731.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2732.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2733.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2734.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2735.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2736.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2737.xml.rels><?xml version="1.0" encoding="UTF-8" standalone="yes"?>
<Relationships xmlns="http://schemas.openxmlformats.org/package/2006/relationships"><Relationship Id="rId1" Type="http://schemas.openxmlformats.org/officeDocument/2006/relationships/slideMaster" Target="../slideMasters/slideMaster131.xml"/></Relationships>
</file>

<file path=ppt/slideLayouts/_rels/slideLayout2738.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2739.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27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40.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2741.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2742.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2743.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2744.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2745.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2746.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2747.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2748.xml.rels><?xml version="1.0" encoding="UTF-8" standalone="yes"?>
<Relationships xmlns="http://schemas.openxmlformats.org/package/2006/relationships"><Relationship Id="rId1" Type="http://schemas.openxmlformats.org/officeDocument/2006/relationships/slideMaster" Target="../slideMasters/slideMaster132.xml"/></Relationships>
</file>

<file path=ppt/slideLayouts/_rels/slideLayout2749.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27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50.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2751.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2752.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2753.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2754.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2755.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2756.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2757.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2758.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2759.xml.rels><?xml version="1.0" encoding="UTF-8" standalone="yes"?>
<Relationships xmlns="http://schemas.openxmlformats.org/package/2006/relationships"><Relationship Id="rId1" Type="http://schemas.openxmlformats.org/officeDocument/2006/relationships/slideMaster" Target="../slideMasters/slideMaster133.xml"/></Relationships>
</file>

<file path=ppt/slideLayouts/_rels/slideLayout27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60.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2761.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2762.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2763.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2764.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2765.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2766.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2767.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2768.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2769.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27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70.xml.rels><?xml version="1.0" encoding="UTF-8" standalone="yes"?>
<Relationships xmlns="http://schemas.openxmlformats.org/package/2006/relationships"><Relationship Id="rId1" Type="http://schemas.openxmlformats.org/officeDocument/2006/relationships/slideMaster" Target="../slideMasters/slideMaster134.xml"/></Relationships>
</file>

<file path=ppt/slideLayouts/_rels/slideLayout2771.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2772.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2773.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2774.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2775.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2776.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2777.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2778.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2779.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27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80.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2781.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2782.xml.rels><?xml version="1.0" encoding="UTF-8" standalone="yes"?>
<Relationships xmlns="http://schemas.openxmlformats.org/package/2006/relationships"><Relationship Id="rId1" Type="http://schemas.openxmlformats.org/officeDocument/2006/relationships/slideMaster" Target="../slideMasters/slideMaster135.xml"/></Relationships>
</file>

<file path=ppt/slideLayouts/_rels/slideLayout2783.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png"/><Relationship Id="rId1" Type="http://schemas.openxmlformats.org/officeDocument/2006/relationships/slideMaster" Target="../slideMasters/slideMaster136.xml"/><Relationship Id="rId5" Type="http://schemas.openxmlformats.org/officeDocument/2006/relationships/image" Target="../media/image5.png"/><Relationship Id="rId4" Type="http://schemas.openxmlformats.org/officeDocument/2006/relationships/image" Target="../media/image3.png"/></Relationships>
</file>

<file path=ppt/slideLayouts/_rels/slideLayout278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36.xml"/><Relationship Id="rId5" Type="http://schemas.openxmlformats.org/officeDocument/2006/relationships/image" Target="../media/image5.png"/><Relationship Id="rId4" Type="http://schemas.openxmlformats.org/officeDocument/2006/relationships/image" Target="../media/image4.png"/></Relationships>
</file>

<file path=ppt/slideLayouts/_rels/slideLayout278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78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6.xml"/></Relationships>
</file>

<file path=ppt/slideLayouts/_rels/slideLayout278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78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789.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36.xml"/></Relationships>
</file>

<file path=ppt/slideLayouts/_rels/slideLayout27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79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79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6.xml"/></Relationships>
</file>

<file path=ppt/slideLayouts/_rels/slideLayout279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79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79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79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79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79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79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79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8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0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0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0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0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0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0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0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0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0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0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1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11.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36.xml"/></Relationships>
</file>

<file path=ppt/slideLayouts/_rels/slideLayout2812.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36.xml"/></Relationships>
</file>

<file path=ppt/slideLayouts/_rels/slideLayout2813.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36.xml"/></Relationships>
</file>

<file path=ppt/slideLayouts/_rels/slideLayout2814.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36.xml"/></Relationships>
</file>

<file path=ppt/slideLayouts/_rels/slideLayout2815.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36.xml"/></Relationships>
</file>

<file path=ppt/slideLayouts/_rels/slideLayout2816.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36.xml"/></Relationships>
</file>

<file path=ppt/slideLayouts/_rels/slideLayout2817.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36.xml"/></Relationships>
</file>

<file path=ppt/slideLayouts/_rels/slideLayout2818.xml.rels><?xml version="1.0" encoding="UTF-8" standalone="yes"?>
<Relationships xmlns="http://schemas.openxmlformats.org/package/2006/relationships"><Relationship Id="rId2" Type="http://schemas.openxmlformats.org/officeDocument/2006/relationships/image" Target="../media/image6.png"/><Relationship Id="rId1" Type="http://schemas.openxmlformats.org/officeDocument/2006/relationships/slideMaster" Target="../slideMasters/slideMaster136.xml"/></Relationships>
</file>

<file path=ppt/slideLayouts/_rels/slideLayout281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2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2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22.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36.xml"/></Relationships>
</file>

<file path=ppt/slideLayouts/_rels/slideLayout282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24.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36.xml"/><Relationship Id="rId4" Type="http://schemas.openxmlformats.org/officeDocument/2006/relationships/image" Target="../media/image5.png"/></Relationships>
</file>

<file path=ppt/slideLayouts/_rels/slideLayout282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2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2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2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2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3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3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3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3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3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3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3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3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3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39.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6.xml"/></Relationships>
</file>

<file path=ppt/slideLayouts/_rels/slideLayout28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4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4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4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4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4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4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4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4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4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4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5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5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5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5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5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5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5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5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5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5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6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6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6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6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6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6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6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6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6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6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87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7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7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7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7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7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7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7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7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7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8.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13.xml"/></Relationships>
</file>

<file path=ppt/slideLayouts/_rels/slideLayout288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8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8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8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8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8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8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87.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6.xml"/></Relationships>
</file>

<file path=ppt/slideLayouts/_rels/slideLayout2888.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6.xml"/></Relationships>
</file>

<file path=ppt/slideLayouts/_rels/slideLayout2889.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6.xml"/></Relationships>
</file>

<file path=ppt/slideLayouts/_rels/slideLayout289.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13.xml"/></Relationships>
</file>

<file path=ppt/slideLayouts/_rels/slideLayout2890.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6.xml"/></Relationships>
</file>

<file path=ppt/slideLayouts/_rels/slideLayout2891.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6.xml"/></Relationships>
</file>

<file path=ppt/slideLayouts/_rels/slideLayout2892.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6.xml"/></Relationships>
</file>

<file path=ppt/slideLayouts/_rels/slideLayout2893.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6.xml"/></Relationships>
</file>

<file path=ppt/slideLayouts/_rels/slideLayout2894.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6.xml"/></Relationships>
</file>

<file path=ppt/slideLayouts/_rels/slideLayout289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9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9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9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89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290.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13.xml"/></Relationships>
</file>

<file path=ppt/slideLayouts/_rels/slideLayout290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0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0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0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0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0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0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0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0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0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1.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13.xml"/></Relationships>
</file>

<file path=ppt/slideLayouts/_rels/slideLayout291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1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12.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png"/><Relationship Id="rId1" Type="http://schemas.openxmlformats.org/officeDocument/2006/relationships/slideMaster" Target="../slideMasters/slideMaster136.xml"/><Relationship Id="rId5" Type="http://schemas.openxmlformats.org/officeDocument/2006/relationships/image" Target="../media/image5.png"/><Relationship Id="rId4" Type="http://schemas.openxmlformats.org/officeDocument/2006/relationships/image" Target="../media/image3.png"/></Relationships>
</file>

<file path=ppt/slideLayouts/_rels/slideLayout291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6.xml"/></Relationships>
</file>

<file path=ppt/slideLayouts/_rels/slideLayout291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1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6.xml"/></Relationships>
</file>

<file path=ppt/slideLayouts/_rels/slideLayout291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1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1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6.xml"/></Relationships>
</file>

<file path=ppt/slideLayouts/_rels/slideLayout291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2.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13.xml"/></Relationships>
</file>

<file path=ppt/slideLayouts/_rels/slideLayout2920.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6.xml"/></Relationships>
</file>

<file path=ppt/slideLayouts/_rels/slideLayout2921.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6.xml"/></Relationships>
</file>

<file path=ppt/slideLayouts/_rels/slideLayout2922.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6.xml"/></Relationships>
</file>

<file path=ppt/slideLayouts/_rels/slideLayout2923.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6.xml"/></Relationships>
</file>

<file path=ppt/slideLayouts/_rels/slideLayout2924.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6.xml"/></Relationships>
</file>

<file path=ppt/slideLayouts/_rels/slideLayout2925.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6.xml"/></Relationships>
</file>

<file path=ppt/slideLayouts/_rels/slideLayout2926.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6.xml"/></Relationships>
</file>

<file path=ppt/slideLayouts/_rels/slideLayout2927.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6.xml"/></Relationships>
</file>

<file path=ppt/slideLayouts/_rels/slideLayout2928.xml.rels><?xml version="1.0" encoding="UTF-8" standalone="yes"?>
<Relationships xmlns="http://schemas.openxmlformats.org/package/2006/relationships"><Relationship Id="rId2" Type="http://schemas.openxmlformats.org/officeDocument/2006/relationships/image" Target="../media/image16.jpeg"/><Relationship Id="rId1" Type="http://schemas.openxmlformats.org/officeDocument/2006/relationships/slideMaster" Target="../slideMasters/slideMaster136.xml"/></Relationships>
</file>

<file path=ppt/slideLayouts/_rels/slideLayout292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3.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13.xml"/></Relationships>
</file>

<file path=ppt/slideLayouts/_rels/slideLayout293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3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3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3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3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3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3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3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3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3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4.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13.xml"/></Relationships>
</file>

<file path=ppt/slideLayouts/_rels/slideLayout294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4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4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4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4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4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46.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136.xml"/></Relationships>
</file>

<file path=ppt/slideLayouts/_rels/slideLayout2947.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136.xml"/></Relationships>
</file>

<file path=ppt/slideLayouts/_rels/slideLayout2948.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136.xml"/></Relationships>
</file>

<file path=ppt/slideLayouts/_rels/slideLayout2949.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136.xml"/></Relationships>
</file>

<file path=ppt/slideLayouts/_rels/slideLayout295.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13.xml"/></Relationships>
</file>

<file path=ppt/slideLayouts/_rels/slideLayout2950.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136.xml"/></Relationships>
</file>

<file path=ppt/slideLayouts/_rels/slideLayout2951.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136.xml"/></Relationships>
</file>

<file path=ppt/slideLayouts/_rels/slideLayout2952.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136.xml"/></Relationships>
</file>

<file path=ppt/slideLayouts/_rels/slideLayout2953.xml.rels><?xml version="1.0" encoding="UTF-8" standalone="yes"?>
<Relationships xmlns="http://schemas.openxmlformats.org/package/2006/relationships"><Relationship Id="rId2" Type="http://schemas.openxmlformats.org/officeDocument/2006/relationships/image" Target="../media/image17.jpeg"/><Relationship Id="rId1" Type="http://schemas.openxmlformats.org/officeDocument/2006/relationships/slideMaster" Target="../slideMasters/slideMaster136.xml"/></Relationships>
</file>

<file path=ppt/slideLayouts/_rels/slideLayout295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5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5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5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5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5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96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6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6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63.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png"/><Relationship Id="rId1" Type="http://schemas.openxmlformats.org/officeDocument/2006/relationships/slideMaster" Target="../slideMasters/slideMaster136.xml"/><Relationship Id="rId5" Type="http://schemas.openxmlformats.org/officeDocument/2006/relationships/image" Target="../media/image5.png"/><Relationship Id="rId4" Type="http://schemas.openxmlformats.org/officeDocument/2006/relationships/image" Target="../media/image3.png"/></Relationships>
</file>

<file path=ppt/slideLayouts/_rels/slideLayout296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6.xml"/></Relationships>
</file>

<file path=ppt/slideLayouts/_rels/slideLayout296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6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6.xml"/></Relationships>
</file>

<file path=ppt/slideLayouts/_rels/slideLayout296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6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6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97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6.xml"/></Relationships>
</file>

<file path=ppt/slideLayouts/_rels/slideLayout297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7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7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7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7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7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7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7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7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98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8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8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8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8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8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8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8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8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8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299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9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9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9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9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9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9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9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9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299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0.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0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00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0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0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0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0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0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0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0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0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0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01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1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1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1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14.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6.xml"/></Relationships>
</file>

<file path=ppt/slideLayouts/_rels/slideLayout3015.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6.xml"/></Relationships>
</file>

<file path=ppt/slideLayouts/_rels/slideLayout3016.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6.xml"/></Relationships>
</file>

<file path=ppt/slideLayouts/_rels/slideLayout3017.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6.xml"/></Relationships>
</file>

<file path=ppt/slideLayouts/_rels/slideLayout3018.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6.xml"/></Relationships>
</file>

<file path=ppt/slideLayouts/_rels/slideLayout3019.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6.xml"/></Relationships>
</file>

<file path=ppt/slideLayouts/_rels/slideLayout30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020.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6.xml"/></Relationships>
</file>

<file path=ppt/slideLayouts/_rels/slideLayout3021.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6.xml"/></Relationships>
</file>

<file path=ppt/slideLayouts/_rels/slideLayout3022.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6.xml"/></Relationships>
</file>

<file path=ppt/slideLayouts/_rels/slideLayout302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2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2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2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2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2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2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03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31.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36.xml"/></Relationships>
</file>

<file path=ppt/slideLayouts/_rels/slideLayout3032.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36.xml"/></Relationships>
</file>

<file path=ppt/slideLayouts/_rels/slideLayout3033.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36.xml"/></Relationships>
</file>

<file path=ppt/slideLayouts/_rels/slideLayout3034.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36.xml"/></Relationships>
</file>

<file path=ppt/slideLayouts/_rels/slideLayout3035.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36.xml"/></Relationships>
</file>

<file path=ppt/slideLayouts/_rels/slideLayout3036.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36.xml"/></Relationships>
</file>

<file path=ppt/slideLayouts/_rels/slideLayout3037.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36.xml"/></Relationships>
</file>

<file path=ppt/slideLayouts/_rels/slideLayout3038.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36.xml"/></Relationships>
</file>

<file path=ppt/slideLayouts/_rels/slideLayout303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04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4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4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4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4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4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4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47.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6.xml"/></Relationships>
</file>

<file path=ppt/slideLayouts/_rels/slideLayout3048.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6.xml"/></Relationships>
</file>

<file path=ppt/slideLayouts/_rels/slideLayout3049.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6.xml"/></Relationships>
</file>

<file path=ppt/slideLayouts/_rels/slideLayout305.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png"/><Relationship Id="rId1" Type="http://schemas.openxmlformats.org/officeDocument/2006/relationships/slideMaster" Target="../slideMasters/slideMaster13.xml"/><Relationship Id="rId5" Type="http://schemas.openxmlformats.org/officeDocument/2006/relationships/image" Target="../media/image5.png"/><Relationship Id="rId4" Type="http://schemas.openxmlformats.org/officeDocument/2006/relationships/image" Target="../media/image3.png"/></Relationships>
</file>

<file path=ppt/slideLayouts/_rels/slideLayout3050.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6.xml"/></Relationships>
</file>

<file path=ppt/slideLayouts/_rels/slideLayout3051.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6.xml"/></Relationships>
</file>

<file path=ppt/slideLayouts/_rels/slideLayout3052.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6.xml"/></Relationships>
</file>

<file path=ppt/slideLayouts/_rels/slideLayout3053.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6.xml"/></Relationships>
</file>

<file path=ppt/slideLayouts/_rels/slideLayout3054.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6.xml"/></Relationships>
</file>

<file path=ppt/slideLayouts/_rels/slideLayout3055.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6.xml"/></Relationships>
</file>

<file path=ppt/slideLayouts/_rels/slideLayout305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5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5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5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306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6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6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6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6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6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6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6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6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6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07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7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7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73.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png"/><Relationship Id="rId1" Type="http://schemas.openxmlformats.org/officeDocument/2006/relationships/slideMaster" Target="../slideMasters/slideMaster136.xml"/><Relationship Id="rId5" Type="http://schemas.openxmlformats.org/officeDocument/2006/relationships/image" Target="../media/image5.png"/><Relationship Id="rId4" Type="http://schemas.openxmlformats.org/officeDocument/2006/relationships/image" Target="../media/image3.png"/></Relationships>
</file>

<file path=ppt/slideLayouts/_rels/slideLayout307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6.xml"/></Relationships>
</file>

<file path=ppt/slideLayouts/_rels/slideLayout307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7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6.xml"/></Relationships>
</file>

<file path=ppt/slideLayouts/_rels/slideLayout307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7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7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6.xml"/></Relationships>
</file>

<file path=ppt/slideLayouts/_rels/slideLayout30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308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8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5.png"/><Relationship Id="rId1" Type="http://schemas.openxmlformats.org/officeDocument/2006/relationships/slideMaster" Target="../slideMasters/slideMaster136.xml"/><Relationship Id="rId5" Type="http://schemas.openxmlformats.org/officeDocument/2006/relationships/image" Target="../media/image3.png"/><Relationship Id="rId4" Type="http://schemas.openxmlformats.org/officeDocument/2006/relationships/image" Target="../media/image15.png"/></Relationships>
</file>

<file path=ppt/slideLayouts/_rels/slideLayout308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6.xml"/></Relationships>
</file>

<file path=ppt/slideLayouts/_rels/slideLayout308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84.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6.xml"/></Relationships>
</file>

<file path=ppt/slideLayouts/_rels/slideLayout308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8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8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88.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6.xml"/></Relationships>
</file>

<file path=ppt/slideLayouts/_rels/slideLayout308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09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9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9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9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9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9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9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9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9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09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1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10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0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0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0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0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0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06.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36.xml"/></Relationships>
</file>

<file path=ppt/slideLayouts/_rels/slideLayout3107.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36.xml"/></Relationships>
</file>

<file path=ppt/slideLayouts/_rels/slideLayout3108.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36.xml"/></Relationships>
</file>

<file path=ppt/slideLayouts/_rels/slideLayout3109.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36.xml"/></Relationships>
</file>

<file path=ppt/slideLayouts/_rels/slideLayout31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110.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36.xml"/></Relationships>
</file>

<file path=ppt/slideLayouts/_rels/slideLayout3111.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36.xml"/></Relationships>
</file>

<file path=ppt/slideLayouts/_rels/slideLayout3112.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36.xml"/></Relationships>
</file>

<file path=ppt/slideLayouts/_rels/slideLayout3113.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36.xml"/></Relationships>
</file>

<file path=ppt/slideLayouts/_rels/slideLayout311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1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1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1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1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1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312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2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2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2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2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2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2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2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2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2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13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3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3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3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3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3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3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3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3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3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14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4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4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4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4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4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4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4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4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4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15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5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5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5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5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5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5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5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5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5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16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6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6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6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6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6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6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6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6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6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17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7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7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7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7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7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76.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6.xml"/></Relationships>
</file>

<file path=ppt/slideLayouts/_rels/slideLayout3177.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6.xml"/></Relationships>
</file>

<file path=ppt/slideLayouts/_rels/slideLayout3178.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6.xml"/></Relationships>
</file>

<file path=ppt/slideLayouts/_rels/slideLayout3179.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6.xml"/></Relationships>
</file>

<file path=ppt/slideLayouts/_rels/slideLayout31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180.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6.xml"/></Relationships>
</file>

<file path=ppt/slideLayouts/_rels/slideLayout3181.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6.xml"/></Relationships>
</file>

<file path=ppt/slideLayouts/_rels/slideLayout3182.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6.xml"/></Relationships>
</file>

<file path=ppt/slideLayouts/_rels/slideLayout3183.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6.xml"/></Relationships>
</file>

<file path=ppt/slideLayouts/_rels/slideLayout3184.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6.xml"/></Relationships>
</file>

<file path=ppt/slideLayouts/_rels/slideLayout3185.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6.xml"/></Relationships>
</file>

<file path=ppt/slideLayouts/_rels/slideLayout3186.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6.xml"/></Relationships>
</file>

<file path=ppt/slideLayouts/_rels/slideLayout3187.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6.xml"/></Relationships>
</file>

<file path=ppt/slideLayouts/_rels/slideLayout3188.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6.xml"/></Relationships>
</file>

<file path=ppt/slideLayouts/_rels/slideLayout3189.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6.xml"/></Relationships>
</file>

<file path=ppt/slideLayouts/_rels/slideLayout31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190.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6.xml"/></Relationships>
</file>

<file path=ppt/slideLayouts/_rels/slideLayout3191.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6.xml"/></Relationships>
</file>

<file path=ppt/slideLayouts/_rels/slideLayout3192.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6.xml"/></Relationships>
</file>

<file path=ppt/slideLayouts/_rels/slideLayout3193.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6.xml"/></Relationships>
</file>

<file path=ppt/slideLayouts/_rels/slideLayout319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9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9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9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9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19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2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20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0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0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0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0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0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0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0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0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0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21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11.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6.xml"/></Relationships>
</file>

<file path=ppt/slideLayouts/_rels/slideLayout3212.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6.xml"/></Relationships>
</file>

<file path=ppt/slideLayouts/_rels/slideLayout3213.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6.xml"/></Relationships>
</file>

<file path=ppt/slideLayouts/_rels/slideLayout3214.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6.xml"/></Relationships>
</file>

<file path=ppt/slideLayouts/_rels/slideLayout3215.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6.xml"/></Relationships>
</file>

<file path=ppt/slideLayouts/_rels/slideLayout3216.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6.xml"/></Relationships>
</file>

<file path=ppt/slideLayouts/_rels/slideLayout3217.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6.xml"/></Relationships>
</file>

<file path=ppt/slideLayouts/_rels/slideLayout3218.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6.xml"/></Relationships>
</file>

<file path=ppt/slideLayouts/_rels/slideLayout3219.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6.xml"/></Relationships>
</file>

<file path=ppt/slideLayouts/_rels/slideLayout32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22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2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2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2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2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2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2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2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2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29.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png"/><Relationship Id="rId1" Type="http://schemas.openxmlformats.org/officeDocument/2006/relationships/slideMaster" Target="../slideMasters/slideMaster136.xml"/><Relationship Id="rId5" Type="http://schemas.openxmlformats.org/officeDocument/2006/relationships/image" Target="../media/image5.png"/><Relationship Id="rId4" Type="http://schemas.openxmlformats.org/officeDocument/2006/relationships/image" Target="../media/image3.png"/></Relationships>
</file>

<file path=ppt/slideLayouts/_rels/slideLayout32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23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6.xml"/></Relationships>
</file>

<file path=ppt/slideLayouts/_rels/slideLayout323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3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6.xml"/></Relationships>
</file>

<file path=ppt/slideLayouts/_rels/slideLayout323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3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3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3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6.xml"/></Relationships>
</file>

<file path=ppt/slideLayouts/_rels/slideLayout323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3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3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24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4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4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4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4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4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4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4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4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4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25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5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5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5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5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5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5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5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5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5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26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6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6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6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6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6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6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6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6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6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27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7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7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7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7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7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7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7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7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7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28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8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82.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image" Target="../media/image21.jpeg"/><Relationship Id="rId1" Type="http://schemas.openxmlformats.org/officeDocument/2006/relationships/slideMaster" Target="../slideMasters/slideMaster136.xml"/><Relationship Id="rId4" Type="http://schemas.openxmlformats.org/officeDocument/2006/relationships/image" Target="../media/image9.jpeg"/></Relationships>
</file>

<file path=ppt/slideLayouts/_rels/slideLayout3283.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image" Target="../media/image8.jpeg"/><Relationship Id="rId1" Type="http://schemas.openxmlformats.org/officeDocument/2006/relationships/slideMaster" Target="../slideMasters/slideMaster136.xml"/><Relationship Id="rId4" Type="http://schemas.openxmlformats.org/officeDocument/2006/relationships/image" Target="../media/image10.jpeg"/></Relationships>
</file>

<file path=ppt/slideLayouts/_rels/slideLayout3284.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136.xml"/></Relationships>
</file>

<file path=ppt/slideLayouts/_rels/slideLayout3285.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image" Target="../media/image8.jpeg"/><Relationship Id="rId1" Type="http://schemas.openxmlformats.org/officeDocument/2006/relationships/slideMaster" Target="../slideMasters/slideMaster136.xml"/><Relationship Id="rId4" Type="http://schemas.openxmlformats.org/officeDocument/2006/relationships/image" Target="../media/image10.jpeg"/></Relationships>
</file>

<file path=ppt/slideLayouts/_rels/slideLayout3286.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136.xml"/></Relationships>
</file>

<file path=ppt/slideLayouts/_rels/slideLayout3287.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136.xml"/></Relationships>
</file>

<file path=ppt/slideLayouts/_rels/slideLayout3288.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136.xml"/></Relationships>
</file>

<file path=ppt/slideLayouts/_rels/slideLayout3289.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image" Target="../media/image8.jpeg"/><Relationship Id="rId1" Type="http://schemas.openxmlformats.org/officeDocument/2006/relationships/slideMaster" Target="../slideMasters/slideMaster136.xml"/><Relationship Id="rId4" Type="http://schemas.openxmlformats.org/officeDocument/2006/relationships/image" Target="../media/image10.jpeg"/></Relationships>
</file>

<file path=ppt/slideLayouts/_rels/slideLayout32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290.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136.xml"/></Relationships>
</file>

<file path=ppt/slideLayouts/_rels/slideLayout329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9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9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9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9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9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9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9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29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30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0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0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0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0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0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0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0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0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0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31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1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1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1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1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1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1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1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1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1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32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2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2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2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2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2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2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2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2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2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33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3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3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3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3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3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36.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png"/><Relationship Id="rId1" Type="http://schemas.openxmlformats.org/officeDocument/2006/relationships/slideMaster" Target="../slideMasters/slideMaster136.xml"/><Relationship Id="rId5" Type="http://schemas.openxmlformats.org/officeDocument/2006/relationships/image" Target="../media/image5.png"/><Relationship Id="rId4" Type="http://schemas.openxmlformats.org/officeDocument/2006/relationships/image" Target="../media/image3.png"/></Relationships>
</file>

<file path=ppt/slideLayouts/_rels/slideLayout3337.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36.xml"/><Relationship Id="rId5" Type="http://schemas.openxmlformats.org/officeDocument/2006/relationships/image" Target="../media/image5.png"/><Relationship Id="rId4" Type="http://schemas.openxmlformats.org/officeDocument/2006/relationships/image" Target="../media/image4.png"/></Relationships>
</file>

<file path=ppt/slideLayouts/_rels/slideLayout333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3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6.xml"/></Relationships>
</file>

<file path=ppt/slideLayouts/_rels/slideLayout3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34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4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4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4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6.xml"/></Relationships>
</file>

<file path=ppt/slideLayouts/_rels/slideLayout334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4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4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4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4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4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35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5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5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5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5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5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5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5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5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5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36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6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6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6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6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6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6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6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6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6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37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7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7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7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7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7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7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77.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6.xml"/></Relationships>
</file>

<file path=ppt/slideLayouts/_rels/slideLayout3378.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6.xml"/></Relationships>
</file>

<file path=ppt/slideLayouts/_rels/slideLayout3379.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6.xml"/></Relationships>
</file>

<file path=ppt/slideLayouts/_rels/slideLayout33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380.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6.xml"/></Relationships>
</file>

<file path=ppt/slideLayouts/_rels/slideLayout3381.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6.xml"/></Relationships>
</file>

<file path=ppt/slideLayouts/_rels/slideLayout3382.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6.xml"/></Relationships>
</file>

<file path=ppt/slideLayouts/_rels/slideLayout338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84.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6.xml"/></Relationships>
</file>

<file path=ppt/slideLayouts/_rels/slideLayout3385.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6.xml"/></Relationships>
</file>

<file path=ppt/slideLayouts/_rels/slideLayout3386.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6.xml"/></Relationships>
</file>

<file path=ppt/slideLayouts/_rels/slideLayout338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8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8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39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9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9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9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9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9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9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9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9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39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4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40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0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0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0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0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0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0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0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0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0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41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1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1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1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1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1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1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1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1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1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420.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136.xml"/></Relationships>
</file>

<file path=ppt/slideLayouts/_rels/slideLayout3421.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6.xml"/></Relationships>
</file>

<file path=ppt/slideLayouts/_rels/slideLayout342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2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2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2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2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2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2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2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43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3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3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3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3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3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3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3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3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3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440.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4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42.xml.rels><?xml version="1.0" encoding="UTF-8" standalone="yes"?>
<Relationships xmlns="http://schemas.openxmlformats.org/package/2006/relationships"><Relationship Id="rId2" Type="http://schemas.openxmlformats.org/officeDocument/2006/relationships/image" Target="../media/image24.jpeg"/><Relationship Id="rId1" Type="http://schemas.openxmlformats.org/officeDocument/2006/relationships/slideMaster" Target="../slideMasters/slideMaster136.xml"/></Relationships>
</file>

<file path=ppt/slideLayouts/_rels/slideLayout3443.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136.xml"/></Relationships>
</file>

<file path=ppt/slideLayouts/_rels/slideLayout3444.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136.xml"/></Relationships>
</file>

<file path=ppt/slideLayouts/_rels/slideLayout3445.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136.xml"/></Relationships>
</file>

<file path=ppt/slideLayouts/_rels/slideLayout3446.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136.xml"/></Relationships>
</file>

<file path=ppt/slideLayouts/_rels/slideLayout3447.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136.xml"/></Relationships>
</file>

<file path=ppt/slideLayouts/_rels/slideLayout3448.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136.xml"/></Relationships>
</file>

<file path=ppt/slideLayouts/_rels/slideLayout3449.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136.xml"/></Relationships>
</file>

<file path=ppt/slideLayouts/_rels/slideLayout34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450.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136.xml"/></Relationships>
</file>

<file path=ppt/slideLayouts/_rels/slideLayout3451.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52.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53.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54.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55.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56.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57.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58.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59.xml.rels><?xml version="1.0" encoding="UTF-8" standalone="yes"?>
<Relationships xmlns="http://schemas.openxmlformats.org/package/2006/relationships"><Relationship Id="rId1" Type="http://schemas.openxmlformats.org/officeDocument/2006/relationships/slideMaster" Target="../slideMasters/slideMaster136.xml"/></Relationships>
</file>

<file path=ppt/slideLayouts/_rels/slideLayout34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46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6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62.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63.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64.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65.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66.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67.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68.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69.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470.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71.xml.rels><?xml version="1.0" encoding="UTF-8" standalone="yes"?>
<Relationships xmlns="http://schemas.openxmlformats.org/package/2006/relationships"><Relationship Id="rId1" Type="http://schemas.openxmlformats.org/officeDocument/2006/relationships/slideMaster" Target="../slideMasters/slideMaster137.xml"/></Relationships>
</file>

<file path=ppt/slideLayouts/_rels/slideLayout3472.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3473.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3474.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3475.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3476.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3477.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3478.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3479.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34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480.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3481.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3482.xml.rels><?xml version="1.0" encoding="UTF-8" standalone="yes"?>
<Relationships xmlns="http://schemas.openxmlformats.org/package/2006/relationships"><Relationship Id="rId1" Type="http://schemas.openxmlformats.org/officeDocument/2006/relationships/slideMaster" Target="../slideMasters/slideMaster138.xml"/></Relationships>
</file>

<file path=ppt/slideLayouts/_rels/slideLayout3483.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3484.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3485.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3486.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3487.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3488.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3489.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34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490.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3491.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3492.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3493.xml.rels><?xml version="1.0" encoding="UTF-8" standalone="yes"?>
<Relationships xmlns="http://schemas.openxmlformats.org/package/2006/relationships"><Relationship Id="rId1" Type="http://schemas.openxmlformats.org/officeDocument/2006/relationships/slideMaster" Target="../slideMasters/slideMaster139.xml"/></Relationships>
</file>

<file path=ppt/slideLayouts/_rels/slideLayout3494.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3495.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3496.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3497.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3498.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3499.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35.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5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500.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3501.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3502.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3503.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3504.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3505.xml.rels><?xml version="1.0" encoding="UTF-8" standalone="yes"?>
<Relationships xmlns="http://schemas.openxmlformats.org/package/2006/relationships"><Relationship Id="rId1" Type="http://schemas.openxmlformats.org/officeDocument/2006/relationships/slideMaster" Target="../slideMasters/slideMaster140.xml"/></Relationships>
</file>

<file path=ppt/slideLayouts/_rels/slideLayout3506.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3507.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3508.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3509.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35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510.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3511.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3512.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3513.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3514.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3515.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3516.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3517.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3518.xml.rels><?xml version="1.0" encoding="UTF-8" standalone="yes"?>
<Relationships xmlns="http://schemas.openxmlformats.org/package/2006/relationships"><Relationship Id="rId1" Type="http://schemas.openxmlformats.org/officeDocument/2006/relationships/slideMaster" Target="../slideMasters/slideMaster141.xml"/></Relationships>
</file>

<file path=ppt/slideLayouts/_rels/slideLayout3519.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35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520.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3521.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3522.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3523.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3524.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3525.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3526.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3527.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3528.xml.rels><?xml version="1.0" encoding="UTF-8" standalone="yes"?>
<Relationships xmlns="http://schemas.openxmlformats.org/package/2006/relationships"><Relationship Id="rId1" Type="http://schemas.openxmlformats.org/officeDocument/2006/relationships/slideMaster" Target="../slideMasters/slideMaster142.xml"/></Relationships>
</file>

<file path=ppt/slideLayouts/_rels/slideLayout3529.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35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530.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3531.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3532.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3533.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3534.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3535.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3536.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3537.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3538.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3539.xml.rels><?xml version="1.0" encoding="UTF-8" standalone="yes"?>
<Relationships xmlns="http://schemas.openxmlformats.org/package/2006/relationships"><Relationship Id="rId1" Type="http://schemas.openxmlformats.org/officeDocument/2006/relationships/slideMaster" Target="../slideMasters/slideMaster143.xml"/></Relationships>
</file>

<file path=ppt/slideLayouts/_rels/slideLayout35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540.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3541.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3542.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3543.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3544.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3545.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3546.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3547.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3548.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3549.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35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550.xml.rels><?xml version="1.0" encoding="UTF-8" standalone="yes"?>
<Relationships xmlns="http://schemas.openxmlformats.org/package/2006/relationships"><Relationship Id="rId1" Type="http://schemas.openxmlformats.org/officeDocument/2006/relationships/slideMaster" Target="../slideMasters/slideMaster144.xml"/></Relationships>
</file>

<file path=ppt/slideLayouts/_rels/slideLayout35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5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5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59.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36.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60.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361.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362.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363.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364.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365.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366.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367.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36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6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7.xml.rels><?xml version="1.0" encoding="UTF-8" standalone="yes"?>
<Relationships xmlns="http://schemas.openxmlformats.org/package/2006/relationships"><Relationship Id="rId1" Type="http://schemas.openxmlformats.org/officeDocument/2006/relationships/slideMaster" Target="../slideMasters/slideMaster3.xml"/></Relationships>
</file>

<file path=ppt/slideLayouts/_rels/slideLayout37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7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7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7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7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7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76.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3.xml"/></Relationships>
</file>

<file path=ppt/slideLayouts/_rels/slideLayout377.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3.xml"/></Relationships>
</file>

<file path=ppt/slideLayouts/_rels/slideLayout378.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3.xml"/></Relationships>
</file>

<file path=ppt/slideLayouts/_rels/slideLayout379.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3.xml"/></Relationships>
</file>

<file path=ppt/slideLayouts/_rels/slideLayout3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80.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3.xml"/></Relationships>
</file>

<file path=ppt/slideLayouts/_rels/slideLayout381.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3.xml"/></Relationships>
</file>

<file path=ppt/slideLayouts/_rels/slideLayout382.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3.xml"/></Relationships>
</file>

<file path=ppt/slideLayouts/_rels/slideLayout383.xml.rels><?xml version="1.0" encoding="UTF-8" standalone="yes"?>
<Relationships xmlns="http://schemas.openxmlformats.org/package/2006/relationships"><Relationship Id="rId2" Type="http://schemas.openxmlformats.org/officeDocument/2006/relationships/image" Target="../media/image19.jpeg"/><Relationship Id="rId1" Type="http://schemas.openxmlformats.org/officeDocument/2006/relationships/slideMaster" Target="../slideMasters/slideMaster13.xml"/></Relationships>
</file>

<file path=ppt/slideLayouts/_rels/slideLayout38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8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8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8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8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8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9.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39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9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392.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xml"/></Relationships>
</file>

<file path=ppt/slideLayouts/_rels/slideLayout393.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xml"/></Relationships>
</file>

<file path=ppt/slideLayouts/_rels/slideLayout394.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xml"/></Relationships>
</file>

<file path=ppt/slideLayouts/_rels/slideLayout395.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xml"/></Relationships>
</file>

<file path=ppt/slideLayouts/_rels/slideLayout396.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xml"/></Relationships>
</file>

<file path=ppt/slideLayouts/_rels/slideLayout397.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xml"/></Relationships>
</file>

<file path=ppt/slideLayouts/_rels/slideLayout398.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xml"/></Relationships>
</file>

<file path=ppt/slideLayouts/_rels/slideLayout399.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0.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00.xml.rels><?xml version="1.0" encoding="UTF-8" standalone="yes"?>
<Relationships xmlns="http://schemas.openxmlformats.org/package/2006/relationships"><Relationship Id="rId2" Type="http://schemas.openxmlformats.org/officeDocument/2006/relationships/image" Target="../media/image7.jpeg"/><Relationship Id="rId1" Type="http://schemas.openxmlformats.org/officeDocument/2006/relationships/slideMaster" Target="../slideMasters/slideMaster13.xml"/></Relationships>
</file>

<file path=ppt/slideLayouts/_rels/slideLayout40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0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0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0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0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0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0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0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0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1.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1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1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1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1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1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1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1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1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1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19.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png"/><Relationship Id="rId1" Type="http://schemas.openxmlformats.org/officeDocument/2006/relationships/slideMaster" Target="../slideMasters/slideMaster13.xml"/><Relationship Id="rId5" Type="http://schemas.openxmlformats.org/officeDocument/2006/relationships/image" Target="../media/image5.png"/><Relationship Id="rId4" Type="http://schemas.openxmlformats.org/officeDocument/2006/relationships/image" Target="../media/image3.png"/></Relationships>
</file>

<file path=ppt/slideLayouts/_rels/slideLayout42.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2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42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22.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42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2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2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2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4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28.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5.png"/><Relationship Id="rId1" Type="http://schemas.openxmlformats.org/officeDocument/2006/relationships/slideMaster" Target="../slideMasters/slideMaster13.xml"/><Relationship Id="rId5" Type="http://schemas.openxmlformats.org/officeDocument/2006/relationships/image" Target="../media/image3.png"/><Relationship Id="rId4" Type="http://schemas.openxmlformats.org/officeDocument/2006/relationships/image" Target="../media/image15.png"/></Relationships>
</file>

<file path=ppt/slideLayouts/_rels/slideLayout42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43.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3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4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36.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43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3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3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4.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4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4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4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4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4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4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4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4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4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4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5.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5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5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5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5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5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5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56.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3.xml"/></Relationships>
</file>

<file path=ppt/slideLayouts/_rels/slideLayout457.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3.xml"/></Relationships>
</file>

<file path=ppt/slideLayouts/_rels/slideLayout458.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3.xml"/></Relationships>
</file>

<file path=ppt/slideLayouts/_rels/slideLayout459.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3.xml"/></Relationships>
</file>

<file path=ppt/slideLayouts/_rels/slideLayout46.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60.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3.xml"/></Relationships>
</file>

<file path=ppt/slideLayouts/_rels/slideLayout461.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3.xml"/></Relationships>
</file>

<file path=ppt/slideLayouts/_rels/slideLayout462.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3.xml"/></Relationships>
</file>

<file path=ppt/slideLayouts/_rels/slideLayout463.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3.xml"/></Relationships>
</file>

<file path=ppt/slideLayouts/_rels/slideLayout464.xml.rels><?xml version="1.0" encoding="UTF-8" standalone="yes"?>
<Relationships xmlns="http://schemas.openxmlformats.org/package/2006/relationships"><Relationship Id="rId2" Type="http://schemas.openxmlformats.org/officeDocument/2006/relationships/image" Target="../media/image20.jpeg"/><Relationship Id="rId1" Type="http://schemas.openxmlformats.org/officeDocument/2006/relationships/slideMaster" Target="../slideMasters/slideMaster13.xml"/></Relationships>
</file>

<file path=ppt/slideLayouts/_rels/slideLayout46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6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6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6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6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7.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7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7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7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7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7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7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7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7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7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7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8.xml.rels><?xml version="1.0" encoding="UTF-8" standalone="yes"?>
<Relationships xmlns="http://schemas.openxmlformats.org/package/2006/relationships"><Relationship Id="rId1" Type="http://schemas.openxmlformats.org/officeDocument/2006/relationships/slideMaster" Target="../slideMasters/slideMaster4.xml"/></Relationships>
</file>

<file path=ppt/slideLayouts/_rels/slideLayout48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8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8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8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8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8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8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8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8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8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49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9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9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9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9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9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9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9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9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49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0.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0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0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0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0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0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0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0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0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0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0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1.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1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1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1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1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1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1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1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1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1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1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2.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2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2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2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2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2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2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2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29.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53.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30.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531.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532.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533.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534.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535.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536.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537.xml.rels><?xml version="1.0" encoding="UTF-8" standalone="yes"?>
<Relationships xmlns="http://schemas.openxmlformats.org/package/2006/relationships"><Relationship Id="rId2" Type="http://schemas.openxmlformats.org/officeDocument/2006/relationships/image" Target="../media/image18.jpeg"/><Relationship Id="rId1" Type="http://schemas.openxmlformats.org/officeDocument/2006/relationships/slideMaster" Target="../slideMasters/slideMaster13.xml"/></Relationships>
</file>

<file path=ppt/slideLayouts/_rels/slideLayout538.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39.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4.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40.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41.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42.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43.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44.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45.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46.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4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4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4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5.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5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5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5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5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5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5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5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5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5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5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6.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6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6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6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6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64.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65.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66.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67.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68.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69.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7.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70.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71.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72.xml.rels><?xml version="1.0" encoding="UTF-8" standalone="yes"?>
<Relationships xmlns="http://schemas.openxmlformats.org/package/2006/relationships"><Relationship Id="rId2" Type="http://schemas.openxmlformats.org/officeDocument/2006/relationships/image" Target="../media/image14.png"/><Relationship Id="rId1" Type="http://schemas.openxmlformats.org/officeDocument/2006/relationships/slideMaster" Target="../slideMasters/slideMaster13.xml"/></Relationships>
</file>

<file path=ppt/slideLayouts/_rels/slideLayout57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7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7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7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7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7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7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8.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8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8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82.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png"/><Relationship Id="rId1" Type="http://schemas.openxmlformats.org/officeDocument/2006/relationships/slideMaster" Target="../slideMasters/slideMaster13.xml"/><Relationship Id="rId5" Type="http://schemas.openxmlformats.org/officeDocument/2006/relationships/image" Target="../media/image5.png"/><Relationship Id="rId4" Type="http://schemas.openxmlformats.org/officeDocument/2006/relationships/image" Target="../media/image3.png"/></Relationships>
</file>

<file path=ppt/slideLayouts/_rels/slideLayout58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58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85.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58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8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8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89.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59.xml.rels><?xml version="1.0" encoding="UTF-8" standalone="yes"?>
<Relationships xmlns="http://schemas.openxmlformats.org/package/2006/relationships"><Relationship Id="rId1" Type="http://schemas.openxmlformats.org/officeDocument/2006/relationships/slideMaster" Target="../slideMasters/slideMaster5.xml"/></Relationships>
</file>

<file path=ppt/slideLayouts/_rels/slideLayout59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9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9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9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9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9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9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9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9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59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0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0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0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0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0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0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0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0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0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0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1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1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1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1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1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1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1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1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1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1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2.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2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2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2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2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2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2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2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2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3.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3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3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3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3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3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36.xml.rels><?xml version="1.0" encoding="UTF-8" standalone="yes"?>
<Relationships xmlns="http://schemas.openxmlformats.org/package/2006/relationships"><Relationship Id="rId3" Type="http://schemas.openxmlformats.org/officeDocument/2006/relationships/image" Target="../media/image10.jpeg"/><Relationship Id="rId2" Type="http://schemas.openxmlformats.org/officeDocument/2006/relationships/image" Target="../media/image21.jpeg"/><Relationship Id="rId1" Type="http://schemas.openxmlformats.org/officeDocument/2006/relationships/slideMaster" Target="../slideMasters/slideMaster13.xml"/><Relationship Id="rId4" Type="http://schemas.openxmlformats.org/officeDocument/2006/relationships/image" Target="../media/image9.jpeg"/></Relationships>
</file>

<file path=ppt/slideLayouts/_rels/slideLayout637.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image" Target="../media/image8.jpeg"/><Relationship Id="rId1" Type="http://schemas.openxmlformats.org/officeDocument/2006/relationships/slideMaster" Target="../slideMasters/slideMaster13.xml"/><Relationship Id="rId4" Type="http://schemas.openxmlformats.org/officeDocument/2006/relationships/image" Target="../media/image10.jpeg"/></Relationships>
</file>

<file path=ppt/slideLayouts/_rels/slideLayout638.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13.xml"/></Relationships>
</file>

<file path=ppt/slideLayouts/_rels/slideLayout639.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image" Target="../media/image8.jpeg"/><Relationship Id="rId1" Type="http://schemas.openxmlformats.org/officeDocument/2006/relationships/slideMaster" Target="../slideMasters/slideMaster13.xml"/><Relationship Id="rId4" Type="http://schemas.openxmlformats.org/officeDocument/2006/relationships/image" Target="../media/image10.jpeg"/></Relationships>
</file>

<file path=ppt/slideLayouts/_rels/slideLayout64.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40.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13.xml"/></Relationships>
</file>

<file path=ppt/slideLayouts/_rels/slideLayout641.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13.xml"/></Relationships>
</file>

<file path=ppt/slideLayouts/_rels/slideLayout642.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13.xml"/></Relationships>
</file>

<file path=ppt/slideLayouts/_rels/slideLayout643.xml.rels><?xml version="1.0" encoding="UTF-8" standalone="yes"?>
<Relationships xmlns="http://schemas.openxmlformats.org/package/2006/relationships"><Relationship Id="rId3" Type="http://schemas.openxmlformats.org/officeDocument/2006/relationships/image" Target="../media/image9.jpeg"/><Relationship Id="rId2" Type="http://schemas.openxmlformats.org/officeDocument/2006/relationships/image" Target="../media/image8.jpeg"/><Relationship Id="rId1" Type="http://schemas.openxmlformats.org/officeDocument/2006/relationships/slideMaster" Target="../slideMasters/slideMaster13.xml"/><Relationship Id="rId4" Type="http://schemas.openxmlformats.org/officeDocument/2006/relationships/image" Target="../media/image10.jpeg"/></Relationships>
</file>

<file path=ppt/slideLayouts/_rels/slideLayout644.xml.rels><?xml version="1.0" encoding="UTF-8" standalone="yes"?>
<Relationships xmlns="http://schemas.openxmlformats.org/package/2006/relationships"><Relationship Id="rId2" Type="http://schemas.openxmlformats.org/officeDocument/2006/relationships/image" Target="../media/image8.jpeg"/><Relationship Id="rId1" Type="http://schemas.openxmlformats.org/officeDocument/2006/relationships/slideMaster" Target="../slideMasters/slideMaster13.xml"/></Relationships>
</file>

<file path=ppt/slideLayouts/_rels/slideLayout64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4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4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4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4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5.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5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5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5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5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5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5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5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5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5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5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6.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6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6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6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6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6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6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6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6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6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6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7.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7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7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7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7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7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7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7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7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7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7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8.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8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8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8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8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8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8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8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8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8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8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9.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690.xml.rels><?xml version="1.0" encoding="UTF-8" standalone="yes"?>
<Relationships xmlns="http://schemas.openxmlformats.org/package/2006/relationships"><Relationship Id="rId3" Type="http://schemas.openxmlformats.org/officeDocument/2006/relationships/image" Target="../media/image15.png"/><Relationship Id="rId2" Type="http://schemas.openxmlformats.org/officeDocument/2006/relationships/image" Target="../media/image2.png"/><Relationship Id="rId1" Type="http://schemas.openxmlformats.org/officeDocument/2006/relationships/slideMaster" Target="../slideMasters/slideMaster13.xml"/><Relationship Id="rId5" Type="http://schemas.openxmlformats.org/officeDocument/2006/relationships/image" Target="../media/image5.png"/><Relationship Id="rId4" Type="http://schemas.openxmlformats.org/officeDocument/2006/relationships/image" Target="../media/image3.png"/></Relationships>
</file>

<file path=ppt/slideLayouts/_rels/slideLayout691.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image" Target="../media/image2.png"/><Relationship Id="rId1" Type="http://schemas.openxmlformats.org/officeDocument/2006/relationships/slideMaster" Target="../slideMasters/slideMaster13.xml"/><Relationship Id="rId5" Type="http://schemas.openxmlformats.org/officeDocument/2006/relationships/image" Target="../media/image5.png"/><Relationship Id="rId4" Type="http://schemas.openxmlformats.org/officeDocument/2006/relationships/image" Target="../media/image4.png"/></Relationships>
</file>

<file path=ppt/slideLayouts/_rels/slideLayout69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93.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69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9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9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97.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image" Target="../media/image4.png"/><Relationship Id="rId1" Type="http://schemas.openxmlformats.org/officeDocument/2006/relationships/slideMaster" Target="../slideMasters/slideMaster13.xml"/></Relationships>
</file>

<file path=ppt/slideLayouts/_rels/slideLayout69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69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0.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0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0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0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0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0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0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0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0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0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0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1.xml.rels><?xml version="1.0" encoding="UTF-8" standalone="yes"?>
<Relationships xmlns="http://schemas.openxmlformats.org/package/2006/relationships"><Relationship Id="rId1" Type="http://schemas.openxmlformats.org/officeDocument/2006/relationships/slideMaster" Target="../slideMasters/slideMaster6.xml"/></Relationships>
</file>

<file path=ppt/slideLayouts/_rels/slideLayout71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1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1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1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1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1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1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1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1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1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2.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2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2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2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2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2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2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2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2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2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2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3.xml.rels><?xml version="1.0" encoding="UTF-8" standalone="yes"?>
<Relationships xmlns="http://schemas.openxmlformats.org/package/2006/relationships"><Relationship Id="rId1" Type="http://schemas.openxmlformats.org/officeDocument/2006/relationships/slideMaster" Target="../slideMasters/slideMaster7.xml"/></Relationships>
</file>

<file path=ppt/slideLayouts/_rels/slideLayout73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31.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xml"/></Relationships>
</file>

<file path=ppt/slideLayouts/_rels/slideLayout732.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xml"/></Relationships>
</file>

<file path=ppt/slideLayouts/_rels/slideLayout733.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xml"/></Relationships>
</file>

<file path=ppt/slideLayouts/_rels/slideLayout734.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xml"/></Relationships>
</file>

<file path=ppt/slideLayouts/_rels/slideLayout735.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xml"/></Relationships>
</file>

<file path=ppt/slideLayouts/_rels/slideLayout736.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xml"/></Relationships>
</file>

<file path=ppt/slideLayouts/_rels/slideLayout73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38.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xml"/></Relationships>
</file>

<file path=ppt/slideLayouts/_rels/slideLayout739.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xml"/></Relationships>
</file>

<file path=ppt/slideLayouts/_rels/slideLayout7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40.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xml"/></Relationships>
</file>

<file path=ppt/slideLayouts/_rels/slideLayout74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4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5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5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6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6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7.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7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7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7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7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74.xml.rels><?xml version="1.0" encoding="UTF-8" standalone="yes"?>
<Relationships xmlns="http://schemas.openxmlformats.org/package/2006/relationships"><Relationship Id="rId2" Type="http://schemas.openxmlformats.org/officeDocument/2006/relationships/image" Target="../media/image23.jpeg"/><Relationship Id="rId1" Type="http://schemas.openxmlformats.org/officeDocument/2006/relationships/slideMaster" Target="../slideMasters/slideMaster13.xml"/></Relationships>
</file>

<file path=ppt/slideLayouts/_rels/slideLayout775.xml.rels><?xml version="1.0" encoding="UTF-8" standalone="yes"?>
<Relationships xmlns="http://schemas.openxmlformats.org/package/2006/relationships"><Relationship Id="rId2" Type="http://schemas.openxmlformats.org/officeDocument/2006/relationships/image" Target="../media/image22.jpeg"/><Relationship Id="rId1" Type="http://schemas.openxmlformats.org/officeDocument/2006/relationships/slideMaster" Target="../slideMasters/slideMaster13.xml"/></Relationships>
</file>

<file path=ppt/slideLayouts/_rels/slideLayout77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7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7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7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8.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8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8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8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8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8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8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8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8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8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8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9.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79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9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9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9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94.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9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796.xml.rels><?xml version="1.0" encoding="UTF-8" standalone="yes"?>
<Relationships xmlns="http://schemas.openxmlformats.org/package/2006/relationships"><Relationship Id="rId2" Type="http://schemas.openxmlformats.org/officeDocument/2006/relationships/image" Target="../media/image24.jpeg"/><Relationship Id="rId1" Type="http://schemas.openxmlformats.org/officeDocument/2006/relationships/slideMaster" Target="../slideMasters/slideMaster13.xml"/></Relationships>
</file>

<file path=ppt/slideLayouts/_rels/slideLayout797.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13.xml"/></Relationships>
</file>

<file path=ppt/slideLayouts/_rels/slideLayout798.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13.xml"/></Relationships>
</file>

<file path=ppt/slideLayouts/_rels/slideLayout799.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13.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0.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00.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13.xml"/></Relationships>
</file>

<file path=ppt/slideLayouts/_rels/slideLayout801.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13.xml"/></Relationships>
</file>

<file path=ppt/slideLayouts/_rels/slideLayout802.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13.xml"/></Relationships>
</file>

<file path=ppt/slideLayouts/_rels/slideLayout803.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13.xml"/></Relationships>
</file>

<file path=ppt/slideLayouts/_rels/slideLayout804.xml.rels><?xml version="1.0" encoding="UTF-8" standalone="yes"?>
<Relationships xmlns="http://schemas.openxmlformats.org/package/2006/relationships"><Relationship Id="rId2" Type="http://schemas.openxmlformats.org/officeDocument/2006/relationships/image" Target="../media/image25.jpeg"/><Relationship Id="rId1" Type="http://schemas.openxmlformats.org/officeDocument/2006/relationships/slideMaster" Target="../slideMasters/slideMaster13.xml"/></Relationships>
</file>

<file path=ppt/slideLayouts/_rels/slideLayout805.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806.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807.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808.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809.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81.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10.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811.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812.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813.xml.rels><?xml version="1.0" encoding="UTF-8" standalone="yes"?>
<Relationships xmlns="http://schemas.openxmlformats.org/package/2006/relationships"><Relationship Id="rId1" Type="http://schemas.openxmlformats.org/officeDocument/2006/relationships/slideMaster" Target="../slideMasters/slideMaster13.xml"/></Relationships>
</file>

<file path=ppt/slideLayouts/_rels/slideLayout81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1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1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17.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18.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19.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2.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20.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21.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22.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23.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24.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25.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26.xml.rels><?xml version="1.0" encoding="UTF-8" standalone="yes"?>
<Relationships xmlns="http://schemas.openxmlformats.org/package/2006/relationships"><Relationship Id="rId1" Type="http://schemas.openxmlformats.org/officeDocument/2006/relationships/slideMaster" Target="../slideMasters/slideMaster14.xml"/></Relationships>
</file>

<file path=ppt/slideLayouts/_rels/slideLayout82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2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2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3.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3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31.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32.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33.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34.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35.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36.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37.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38.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39.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4.xml.rels><?xml version="1.0" encoding="UTF-8" standalone="yes"?>
<Relationships xmlns="http://schemas.openxmlformats.org/package/2006/relationships"><Relationship Id="rId1" Type="http://schemas.openxmlformats.org/officeDocument/2006/relationships/slideMaster" Target="../slideMasters/slideMaster8.xml"/></Relationships>
</file>

<file path=ppt/slideLayouts/_rels/slideLayout840.xml.rels><?xml version="1.0" encoding="UTF-8" standalone="yes"?>
<Relationships xmlns="http://schemas.openxmlformats.org/package/2006/relationships"><Relationship Id="rId1" Type="http://schemas.openxmlformats.org/officeDocument/2006/relationships/slideMaster" Target="../slideMasters/slideMaster15.xml"/></Relationships>
</file>

<file path=ppt/slideLayouts/_rels/slideLayout84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42.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43.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44.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45.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46.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47.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48.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49.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50.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51.xml.rels><?xml version="1.0" encoding="UTF-8" standalone="yes"?>
<Relationships xmlns="http://schemas.openxmlformats.org/package/2006/relationships"><Relationship Id="rId1" Type="http://schemas.openxmlformats.org/officeDocument/2006/relationships/slideMaster" Target="../slideMasters/slideMaster16.xml"/></Relationships>
</file>

<file path=ppt/slideLayouts/_rels/slideLayout85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5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5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55.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56.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57.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58.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59.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6.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60.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61.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62.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63.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64.xml.rels><?xml version="1.0" encoding="UTF-8" standalone="yes"?>
<Relationships xmlns="http://schemas.openxmlformats.org/package/2006/relationships"><Relationship Id="rId1" Type="http://schemas.openxmlformats.org/officeDocument/2006/relationships/slideMaster" Target="../slideMasters/slideMaster17.xml"/></Relationships>
</file>

<file path=ppt/slideLayouts/_rels/slideLayout865.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7.jpeg"/><Relationship Id="rId1" Type="http://schemas.openxmlformats.org/officeDocument/2006/relationships/slideMaster" Target="../slideMasters/slideMaster18.xml"/></Relationships>
</file>

<file path=ppt/slideLayouts/_rels/slideLayout866.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67.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68.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69.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7.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70.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71.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72.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73.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74.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75.xml.rels><?xml version="1.0" encoding="UTF-8" standalone="yes"?>
<Relationships xmlns="http://schemas.openxmlformats.org/package/2006/relationships"><Relationship Id="rId1" Type="http://schemas.openxmlformats.org/officeDocument/2006/relationships/slideMaster" Target="../slideMasters/slideMaster18.xml"/></Relationships>
</file>

<file path=ppt/slideLayouts/_rels/slideLayout87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877.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878.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879.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88.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80.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881.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882.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883.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884.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885.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886.xml.rels><?xml version="1.0" encoding="UTF-8" standalone="yes"?>
<Relationships xmlns="http://schemas.openxmlformats.org/package/2006/relationships"><Relationship Id="rId1" Type="http://schemas.openxmlformats.org/officeDocument/2006/relationships/slideMaster" Target="../slideMasters/slideMaster19.xml"/></Relationships>
</file>

<file path=ppt/slideLayouts/_rels/slideLayout887.xml.rels><?xml version="1.0" encoding="UTF-8" standalone="yes"?>
<Relationships xmlns="http://schemas.openxmlformats.org/package/2006/relationships"><Relationship Id="rId1" Type="http://schemas.openxmlformats.org/officeDocument/2006/relationships/slideMaster" Target="../slideMasters/slideMaster20.xml"/></Relationships>
</file>

<file path=ppt/slideLayouts/_rels/slideLayout888.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7.jpeg"/><Relationship Id="rId1" Type="http://schemas.openxmlformats.org/officeDocument/2006/relationships/slideMaster" Target="../slideMasters/slideMaster21.xml"/></Relationships>
</file>

<file path=ppt/slideLayouts/_rels/slideLayout889.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89.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890.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891.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892.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893.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894.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895.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896.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897.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898.xml.rels><?xml version="1.0" encoding="UTF-8" standalone="yes"?>
<Relationships xmlns="http://schemas.openxmlformats.org/package/2006/relationships"><Relationship Id="rId1" Type="http://schemas.openxmlformats.org/officeDocument/2006/relationships/slideMaster" Target="../slideMasters/slideMaster21.xml"/></Relationships>
</file>

<file path=ppt/slideLayouts/_rels/slideLayout89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0.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00.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901.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902.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903.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904.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905.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906.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907.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908.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909.xml.rels><?xml version="1.0" encoding="UTF-8" standalone="yes"?>
<Relationships xmlns="http://schemas.openxmlformats.org/package/2006/relationships"><Relationship Id="rId1" Type="http://schemas.openxmlformats.org/officeDocument/2006/relationships/slideMaster" Target="../slideMasters/slideMaster22.xml"/></Relationships>
</file>

<file path=ppt/slideLayouts/_rels/slideLayout91.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10.xml.rels><?xml version="1.0" encoding="UTF-8" standalone="yes"?>
<Relationships xmlns="http://schemas.openxmlformats.org/package/2006/relationships"><Relationship Id="rId1" Type="http://schemas.openxmlformats.org/officeDocument/2006/relationships/slideMaster" Target="../slideMasters/slideMaster23.xml"/></Relationships>
</file>

<file path=ppt/slideLayouts/_rels/slideLayout91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912.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913.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914.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915.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916.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917.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918.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919.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92.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20.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921.xml.rels><?xml version="1.0" encoding="UTF-8" standalone="yes"?>
<Relationships xmlns="http://schemas.openxmlformats.org/package/2006/relationships"><Relationship Id="rId1" Type="http://schemas.openxmlformats.org/officeDocument/2006/relationships/slideMaster" Target="../slideMasters/slideMaster24.xml"/></Relationships>
</file>

<file path=ppt/slideLayouts/_rels/slideLayout922.xml.rels><?xml version="1.0" encoding="UTF-8" standalone="yes"?>
<Relationships xmlns="http://schemas.openxmlformats.org/package/2006/relationships"><Relationship Id="rId3" Type="http://schemas.openxmlformats.org/officeDocument/2006/relationships/image" Target="../media/image26.png"/><Relationship Id="rId2" Type="http://schemas.openxmlformats.org/officeDocument/2006/relationships/image" Target="../media/image27.jpeg"/><Relationship Id="rId1" Type="http://schemas.openxmlformats.org/officeDocument/2006/relationships/slideMaster" Target="../slideMasters/slideMaster25.xml"/></Relationships>
</file>

<file path=ppt/slideLayouts/_rels/slideLayout923.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924.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925.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926.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927.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928.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929.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93.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30.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931.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932.xml.rels><?xml version="1.0" encoding="UTF-8" standalone="yes"?>
<Relationships xmlns="http://schemas.openxmlformats.org/package/2006/relationships"><Relationship Id="rId1" Type="http://schemas.openxmlformats.org/officeDocument/2006/relationships/slideMaster" Target="../slideMasters/slideMaster25.xml"/></Relationships>
</file>

<file path=ppt/slideLayouts/_rels/slideLayout93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934.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935.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936.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937.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938.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939.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94.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40.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941.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942.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943.xml.rels><?xml version="1.0" encoding="UTF-8" standalone="yes"?>
<Relationships xmlns="http://schemas.openxmlformats.org/package/2006/relationships"><Relationship Id="rId1" Type="http://schemas.openxmlformats.org/officeDocument/2006/relationships/slideMaster" Target="../slideMasters/slideMaster26.xml"/></Relationships>
</file>

<file path=ppt/slideLayouts/_rels/slideLayout94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94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94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947.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948.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949.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95.xml.rels><?xml version="1.0" encoding="UTF-8" standalone="yes"?>
<Relationships xmlns="http://schemas.openxmlformats.org/package/2006/relationships"><Relationship Id="rId1" Type="http://schemas.openxmlformats.org/officeDocument/2006/relationships/slideMaster" Target="../slideMasters/slideMaster9.xml"/></Relationships>
</file>

<file path=ppt/slideLayouts/_rels/slideLayout950.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951.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952.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953.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954.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955.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956.xml.rels><?xml version="1.0" encoding="UTF-8" standalone="yes"?>
<Relationships xmlns="http://schemas.openxmlformats.org/package/2006/relationships"><Relationship Id="rId1" Type="http://schemas.openxmlformats.org/officeDocument/2006/relationships/slideMaster" Target="../slideMasters/slideMaster27.xml"/></Relationships>
</file>

<file path=ppt/slideLayouts/_rels/slideLayout95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958.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959.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96.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60.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961.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962.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963.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964.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965.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966.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967.xml.rels><?xml version="1.0" encoding="UTF-8" standalone="yes"?>
<Relationships xmlns="http://schemas.openxmlformats.org/package/2006/relationships"><Relationship Id="rId1" Type="http://schemas.openxmlformats.org/officeDocument/2006/relationships/slideMaster" Target="../slideMasters/slideMaster28.xml"/></Relationships>
</file>

<file path=ppt/slideLayouts/_rels/slideLayout968.xml.rels><?xml version="1.0" encoding="UTF-8" standalone="yes"?>
<Relationships xmlns="http://schemas.openxmlformats.org/package/2006/relationships"><Relationship Id="rId1" Type="http://schemas.openxmlformats.org/officeDocument/2006/relationships/slideMaster" Target="../slideMasters/slideMaster29.xml"/></Relationships>
</file>

<file path=ppt/slideLayouts/_rels/slideLayout96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97.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70.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971.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972.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973.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974.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975.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976.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977.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978.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979.xml.rels><?xml version="1.0" encoding="UTF-8" standalone="yes"?>
<Relationships xmlns="http://schemas.openxmlformats.org/package/2006/relationships"><Relationship Id="rId1" Type="http://schemas.openxmlformats.org/officeDocument/2006/relationships/slideMaster" Target="../slideMasters/slideMaster30.xml"/></Relationships>
</file>

<file path=ppt/slideLayouts/_rels/slideLayout98.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8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98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982.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983.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984.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985.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986.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987.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988.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989.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99.xml.rels><?xml version="1.0" encoding="UTF-8" standalone="yes"?>
<Relationships xmlns="http://schemas.openxmlformats.org/package/2006/relationships"><Relationship Id="rId1" Type="http://schemas.openxmlformats.org/officeDocument/2006/relationships/slideMaster" Target="../slideMasters/slideMaster10.xml"/></Relationships>
</file>

<file path=ppt/slideLayouts/_rels/slideLayout990.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991.xml.rels><?xml version="1.0" encoding="UTF-8" standalone="yes"?>
<Relationships xmlns="http://schemas.openxmlformats.org/package/2006/relationships"><Relationship Id="rId1" Type="http://schemas.openxmlformats.org/officeDocument/2006/relationships/slideMaster" Target="../slideMasters/slideMaster31.xml"/></Relationships>
</file>

<file path=ppt/slideLayouts/_rels/slideLayout992.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993.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994.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995.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996.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997.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998.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_rels/slideLayout999.xml.rels><?xml version="1.0" encoding="UTF-8" standalone="yes"?>
<Relationships xmlns="http://schemas.openxmlformats.org/package/2006/relationships"><Relationship Id="rId1" Type="http://schemas.openxmlformats.org/officeDocument/2006/relationships/slideMaster" Target="../slideMasters/slideMaster32.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0ED87CB4-A6F5-0740-B5B9-B28E334539BE}" type="slidenum">
              <a:rPr lang="en-US"/>
              <a:pPr>
                <a:defRPr/>
              </a:pPr>
              <a:t>‹#›</a:t>
            </a:fld>
            <a:endParaRPr lang="en-US"/>
          </a:p>
        </p:txBody>
      </p:sp>
    </p:spTree>
    <p:extLst>
      <p:ext uri="{BB962C8B-B14F-4D97-AF65-F5344CB8AC3E}">
        <p14:creationId xmlns:p14="http://schemas.microsoft.com/office/powerpoint/2010/main" val="2437799367"/>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9C9D741A-F786-5548-9EBD-86A2A7B0A3C7}" type="slidenum">
              <a:rPr lang="en-US"/>
              <a:pPr>
                <a:defRPr/>
              </a:pPr>
              <a:t>‹#›</a:t>
            </a:fld>
            <a:endParaRPr lang="en-US"/>
          </a:p>
        </p:txBody>
      </p:sp>
    </p:spTree>
    <p:extLst>
      <p:ext uri="{BB962C8B-B14F-4D97-AF65-F5344CB8AC3E}">
        <p14:creationId xmlns:p14="http://schemas.microsoft.com/office/powerpoint/2010/main" val="2655357876"/>
      </p:ext>
    </p:extLst>
  </p:cSld>
  <p:clrMapOvr>
    <a:masterClrMapping/>
  </p:clrMapOvr>
</p:sldLayout>
</file>

<file path=ppt/slideLayouts/slideLayout10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p>
        </p:txBody>
      </p:sp>
      <p:sp>
        <p:nvSpPr>
          <p:cNvPr id="8" name="Rectangle 5"/>
          <p:cNvSpPr>
            <a:spLocks noGrp="1" noChangeArrowheads="1"/>
          </p:cNvSpPr>
          <p:nvPr>
            <p:ph type="ftr" sz="quarter" idx="11"/>
          </p:nvPr>
        </p:nvSpPr>
        <p:spPr>
          <a:ln/>
        </p:spPr>
        <p:txBody>
          <a:bodyPr/>
          <a:lstStyle>
            <a:lvl1pPr>
              <a:defRPr/>
            </a:lvl1pPr>
          </a:lstStyle>
          <a:p>
            <a:pPr>
              <a:defRPr/>
            </a:pPr>
            <a:endParaRPr lang="en-US"/>
          </a:p>
        </p:txBody>
      </p:sp>
      <p:sp>
        <p:nvSpPr>
          <p:cNvPr id="9" name="Rectangle 6"/>
          <p:cNvSpPr>
            <a:spLocks noGrp="1" noChangeArrowheads="1"/>
          </p:cNvSpPr>
          <p:nvPr>
            <p:ph type="sldNum" sz="quarter" idx="12"/>
          </p:nvPr>
        </p:nvSpPr>
        <p:spPr>
          <a:ln/>
        </p:spPr>
        <p:txBody>
          <a:bodyPr/>
          <a:lstStyle>
            <a:lvl1pPr>
              <a:defRPr/>
            </a:lvl1pPr>
          </a:lstStyle>
          <a:p>
            <a:pPr>
              <a:defRPr/>
            </a:pPr>
            <a:fld id="{4CDD0DD1-FDF3-114B-AC4A-47F8E351D14A}" type="slidenum">
              <a:rPr lang="en-US"/>
              <a:pPr>
                <a:defRPr/>
              </a:pPr>
              <a:t>‹#›</a:t>
            </a:fld>
            <a:endParaRPr lang="en-US"/>
          </a:p>
        </p:txBody>
      </p:sp>
    </p:spTree>
    <p:extLst>
      <p:ext uri="{BB962C8B-B14F-4D97-AF65-F5344CB8AC3E}">
        <p14:creationId xmlns:p14="http://schemas.microsoft.com/office/powerpoint/2010/main" val="482698129"/>
      </p:ext>
    </p:extLst>
  </p:cSld>
  <p:clrMapOvr>
    <a:masterClrMapping/>
  </p:clrMapOvr>
</p:sldLayout>
</file>

<file path=ppt/slideLayouts/slideLayout100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D192C91B-92E3-CB43-B848-11604A75B21F}" type="slidenum">
              <a:rPr lang="en-US"/>
              <a:pPr>
                <a:defRPr/>
              </a:pPr>
              <a:t>‹#›</a:t>
            </a:fld>
            <a:endParaRPr lang="en-US"/>
          </a:p>
        </p:txBody>
      </p:sp>
    </p:spTree>
    <p:extLst>
      <p:ext uri="{BB962C8B-B14F-4D97-AF65-F5344CB8AC3E}">
        <p14:creationId xmlns:p14="http://schemas.microsoft.com/office/powerpoint/2010/main" val="934615617"/>
      </p:ext>
    </p:extLst>
  </p:cSld>
  <p:clrMapOvr>
    <a:masterClrMapping/>
  </p:clrMapOvr>
</p:sldLayout>
</file>

<file path=ppt/slideLayouts/slideLayout100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E96F313C-F364-B044-8373-FC39319D19A1}" type="slidenum">
              <a:rPr lang="en-US"/>
              <a:pPr>
                <a:defRPr/>
              </a:pPr>
              <a:t>‹#›</a:t>
            </a:fld>
            <a:endParaRPr lang="en-US"/>
          </a:p>
        </p:txBody>
      </p:sp>
    </p:spTree>
    <p:extLst>
      <p:ext uri="{BB962C8B-B14F-4D97-AF65-F5344CB8AC3E}">
        <p14:creationId xmlns:p14="http://schemas.microsoft.com/office/powerpoint/2010/main" val="1922989759"/>
      </p:ext>
    </p:extLst>
  </p:cSld>
  <p:clrMapOvr>
    <a:masterClrMapping/>
  </p:clrMapOvr>
</p:sldLayout>
</file>

<file path=ppt/slideLayouts/slideLayout100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3DD109F5-8C7B-3845-B6C7-54A49D2E3AF6}" type="slidenum">
              <a:rPr lang="en-US"/>
              <a:pPr>
                <a:defRPr/>
              </a:pPr>
              <a:t>‹#›</a:t>
            </a:fld>
            <a:endParaRPr lang="en-US"/>
          </a:p>
        </p:txBody>
      </p:sp>
    </p:spTree>
    <p:extLst>
      <p:ext uri="{BB962C8B-B14F-4D97-AF65-F5344CB8AC3E}">
        <p14:creationId xmlns:p14="http://schemas.microsoft.com/office/powerpoint/2010/main" val="331353669"/>
      </p:ext>
    </p:extLst>
  </p:cSld>
  <p:clrMapOvr>
    <a:masterClrMapping/>
  </p:clrMapOvr>
</p:sldLayout>
</file>

<file path=ppt/slideLayouts/slideLayout1003.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8"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9" name="Rectangle 6"/>
          <p:cNvSpPr>
            <a:spLocks noGrp="1" noChangeArrowheads="1"/>
          </p:cNvSpPr>
          <p:nvPr>
            <p:ph type="sldNum" sz="quarter" idx="12"/>
          </p:nvPr>
        </p:nvSpPr>
        <p:spPr/>
        <p:txBody>
          <a:bodyPr/>
          <a:lstStyle>
            <a:lvl1pPr eaLnBrk="1" hangingPunct="1">
              <a:defRPr/>
            </a:lvl1pPr>
          </a:lstStyle>
          <a:p>
            <a:pPr>
              <a:defRPr/>
            </a:pPr>
            <a:fld id="{9DF38716-648E-C441-A175-12E6C0A53591}" type="slidenum">
              <a:rPr lang="en-US"/>
              <a:pPr>
                <a:defRPr/>
              </a:pPr>
              <a:t>‹#›</a:t>
            </a:fld>
            <a:endParaRPr lang="en-US"/>
          </a:p>
        </p:txBody>
      </p:sp>
    </p:spTree>
    <p:extLst>
      <p:ext uri="{BB962C8B-B14F-4D97-AF65-F5344CB8AC3E}">
        <p14:creationId xmlns:p14="http://schemas.microsoft.com/office/powerpoint/2010/main" val="1977598719"/>
      </p:ext>
    </p:extLst>
  </p:cSld>
  <p:clrMapOvr>
    <a:masterClrMapping/>
  </p:clrMapOvr>
</p:sldLayout>
</file>

<file path=ppt/slideLayouts/slideLayout1004.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7"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8" name="Rectangle 6"/>
          <p:cNvSpPr>
            <a:spLocks noGrp="1" noChangeArrowheads="1"/>
          </p:cNvSpPr>
          <p:nvPr>
            <p:ph type="sldNum" sz="quarter" idx="12"/>
          </p:nvPr>
        </p:nvSpPr>
        <p:spPr/>
        <p:txBody>
          <a:bodyPr/>
          <a:lstStyle>
            <a:lvl1pPr eaLnBrk="1" hangingPunct="1">
              <a:defRPr/>
            </a:lvl1pPr>
          </a:lstStyle>
          <a:p>
            <a:pPr>
              <a:defRPr/>
            </a:pPr>
            <a:fld id="{918FDDCA-57C2-0741-8EA1-D84DACCD1743}" type="slidenum">
              <a:rPr lang="en-US"/>
              <a:pPr>
                <a:defRPr/>
              </a:pPr>
              <a:t>‹#›</a:t>
            </a:fld>
            <a:endParaRPr lang="en-US"/>
          </a:p>
        </p:txBody>
      </p:sp>
    </p:spTree>
    <p:extLst>
      <p:ext uri="{BB962C8B-B14F-4D97-AF65-F5344CB8AC3E}">
        <p14:creationId xmlns:p14="http://schemas.microsoft.com/office/powerpoint/2010/main" val="1775686154"/>
      </p:ext>
    </p:extLst>
  </p:cSld>
  <p:clrMapOvr>
    <a:masterClrMapping/>
  </p:clrMapOvr>
</p:sldLayout>
</file>

<file path=ppt/slideLayouts/slideLayout100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5BE0A2CE-89B4-BF40-BFF7-B0BFCC295EDE}" type="slidenum">
              <a:rPr lang="en-US" smtClean="0"/>
              <a:pPr>
                <a:defRPr/>
              </a:pPr>
              <a:t>‹#›</a:t>
            </a:fld>
            <a:endParaRPr lang="en-US" dirty="0"/>
          </a:p>
        </p:txBody>
      </p:sp>
    </p:spTree>
    <p:extLst>
      <p:ext uri="{BB962C8B-B14F-4D97-AF65-F5344CB8AC3E}">
        <p14:creationId xmlns:p14="http://schemas.microsoft.com/office/powerpoint/2010/main" val="1988978067"/>
      </p:ext>
    </p:extLst>
  </p:cSld>
  <p:clrMapOvr>
    <a:masterClrMapping/>
  </p:clrMapOvr>
  <p:transition/>
</p:sldLayout>
</file>

<file path=ppt/slideLayouts/slideLayout100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D47CE20E-2814-D740-8608-C0EE0F23E319}" type="slidenum">
              <a:rPr lang="en-US" smtClean="0"/>
              <a:pPr>
                <a:defRPr/>
              </a:pPr>
              <a:t>‹#›</a:t>
            </a:fld>
            <a:endParaRPr lang="en-US" dirty="0"/>
          </a:p>
        </p:txBody>
      </p:sp>
    </p:spTree>
    <p:extLst>
      <p:ext uri="{BB962C8B-B14F-4D97-AF65-F5344CB8AC3E}">
        <p14:creationId xmlns:p14="http://schemas.microsoft.com/office/powerpoint/2010/main" val="3676934561"/>
      </p:ext>
    </p:extLst>
  </p:cSld>
  <p:clrMapOvr>
    <a:masterClrMapping/>
  </p:clrMapOvr>
  <p:transition/>
</p:sldLayout>
</file>

<file path=ppt/slideLayouts/slideLayout100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61B30A1C-5EBA-0843-A96B-025F963E0908}" type="slidenum">
              <a:rPr lang="en-US" smtClean="0"/>
              <a:pPr>
                <a:defRPr/>
              </a:pPr>
              <a:t>‹#›</a:t>
            </a:fld>
            <a:endParaRPr lang="en-US" dirty="0"/>
          </a:p>
        </p:txBody>
      </p:sp>
    </p:spTree>
    <p:extLst>
      <p:ext uri="{BB962C8B-B14F-4D97-AF65-F5344CB8AC3E}">
        <p14:creationId xmlns:p14="http://schemas.microsoft.com/office/powerpoint/2010/main" val="825864174"/>
      </p:ext>
    </p:extLst>
  </p:cSld>
  <p:clrMapOvr>
    <a:masterClrMapping/>
  </p:clrMapOvr>
  <p:transition/>
</p:sldLayout>
</file>

<file path=ppt/slideLayouts/slideLayout100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600200"/>
            <a:ext cx="4038600" cy="4525963"/>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FE8F9B68-C8EA-EF43-B10A-B785953BFE32}" type="slidenum">
              <a:rPr lang="en-US" smtClean="0"/>
              <a:pPr>
                <a:defRPr/>
              </a:pPr>
              <a:t>‹#›</a:t>
            </a:fld>
            <a:endParaRPr lang="en-US" dirty="0"/>
          </a:p>
        </p:txBody>
      </p:sp>
    </p:spTree>
    <p:extLst>
      <p:ext uri="{BB962C8B-B14F-4D97-AF65-F5344CB8AC3E}">
        <p14:creationId xmlns:p14="http://schemas.microsoft.com/office/powerpoint/2010/main" val="1713786204"/>
      </p:ext>
    </p:extLst>
  </p:cSld>
  <p:clrMapOvr>
    <a:masterClrMapping/>
  </p:clrMapOvr>
  <p:transition/>
</p:sldLayout>
</file>

<file path=ppt/slideLayouts/slideLayout100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8"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9"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74B39689-B542-F145-9156-E684DA4AC7CD}" type="slidenum">
              <a:rPr lang="en-US" smtClean="0"/>
              <a:pPr>
                <a:defRPr/>
              </a:pPr>
              <a:t>‹#›</a:t>
            </a:fld>
            <a:endParaRPr lang="en-US" dirty="0"/>
          </a:p>
        </p:txBody>
      </p:sp>
    </p:spTree>
    <p:extLst>
      <p:ext uri="{BB962C8B-B14F-4D97-AF65-F5344CB8AC3E}">
        <p14:creationId xmlns:p14="http://schemas.microsoft.com/office/powerpoint/2010/main" val="2820550606"/>
      </p:ext>
    </p:extLst>
  </p:cSld>
  <p:clrMapOvr>
    <a:masterClrMapping/>
  </p:clrMapOvr>
  <p:transition/>
</p:sldLayout>
</file>

<file path=ppt/slideLayouts/slideLayout10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p>
        </p:txBody>
      </p:sp>
      <p:sp>
        <p:nvSpPr>
          <p:cNvPr id="4" name="Rectangle 5"/>
          <p:cNvSpPr>
            <a:spLocks noGrp="1" noChangeArrowheads="1"/>
          </p:cNvSpPr>
          <p:nvPr>
            <p:ph type="ftr" sz="quarter" idx="11"/>
          </p:nvPr>
        </p:nvSpPr>
        <p:spPr>
          <a:ln/>
        </p:spPr>
        <p:txBody>
          <a:bodyPr/>
          <a:lstStyle>
            <a:lvl1pPr>
              <a:defRPr/>
            </a:lvl1pPr>
          </a:lstStyle>
          <a:p>
            <a:pPr>
              <a:defRPr/>
            </a:pPr>
            <a:endParaRPr lang="en-US"/>
          </a:p>
        </p:txBody>
      </p:sp>
      <p:sp>
        <p:nvSpPr>
          <p:cNvPr id="5" name="Rectangle 6"/>
          <p:cNvSpPr>
            <a:spLocks noGrp="1" noChangeArrowheads="1"/>
          </p:cNvSpPr>
          <p:nvPr>
            <p:ph type="sldNum" sz="quarter" idx="12"/>
          </p:nvPr>
        </p:nvSpPr>
        <p:spPr>
          <a:ln/>
        </p:spPr>
        <p:txBody>
          <a:bodyPr/>
          <a:lstStyle>
            <a:lvl1pPr>
              <a:defRPr/>
            </a:lvl1pPr>
          </a:lstStyle>
          <a:p>
            <a:pPr>
              <a:defRPr/>
            </a:pPr>
            <a:fld id="{F0CF847E-9C1B-DD45-B910-6790A43E00FA}" type="slidenum">
              <a:rPr lang="en-US"/>
              <a:pPr>
                <a:defRPr/>
              </a:pPr>
              <a:t>‹#›</a:t>
            </a:fld>
            <a:endParaRPr lang="en-US"/>
          </a:p>
        </p:txBody>
      </p:sp>
    </p:spTree>
    <p:extLst>
      <p:ext uri="{BB962C8B-B14F-4D97-AF65-F5344CB8AC3E}">
        <p14:creationId xmlns:p14="http://schemas.microsoft.com/office/powerpoint/2010/main" val="2147539651"/>
      </p:ext>
    </p:extLst>
  </p:cSld>
  <p:clrMapOvr>
    <a:masterClrMapping/>
  </p:clrMapOvr>
</p:sldLayout>
</file>

<file path=ppt/slideLayouts/slideLayout101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4"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5"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C74F47F0-291F-0042-9AB9-86A6B2A7A356}" type="slidenum">
              <a:rPr lang="en-US" smtClean="0"/>
              <a:pPr>
                <a:defRPr/>
              </a:pPr>
              <a:t>‹#›</a:t>
            </a:fld>
            <a:endParaRPr lang="en-US" dirty="0"/>
          </a:p>
        </p:txBody>
      </p:sp>
    </p:spTree>
    <p:extLst>
      <p:ext uri="{BB962C8B-B14F-4D97-AF65-F5344CB8AC3E}">
        <p14:creationId xmlns:p14="http://schemas.microsoft.com/office/powerpoint/2010/main" val="4129707872"/>
      </p:ext>
    </p:extLst>
  </p:cSld>
  <p:clrMapOvr>
    <a:masterClrMapping/>
  </p:clrMapOvr>
  <p:transition/>
</p:sldLayout>
</file>

<file path=ppt/slideLayouts/slideLayout101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3"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4"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5938B93A-72EE-FF4E-8569-AE72976AA713}" type="slidenum">
              <a:rPr lang="en-US" smtClean="0"/>
              <a:pPr>
                <a:defRPr/>
              </a:pPr>
              <a:t>‹#›</a:t>
            </a:fld>
            <a:endParaRPr lang="en-US" dirty="0"/>
          </a:p>
        </p:txBody>
      </p:sp>
    </p:spTree>
    <p:extLst>
      <p:ext uri="{BB962C8B-B14F-4D97-AF65-F5344CB8AC3E}">
        <p14:creationId xmlns:p14="http://schemas.microsoft.com/office/powerpoint/2010/main" val="3665132791"/>
      </p:ext>
    </p:extLst>
  </p:cSld>
  <p:clrMapOvr>
    <a:masterClrMapping/>
  </p:clrMapOvr>
  <p:transition/>
</p:sldLayout>
</file>

<file path=ppt/slideLayouts/slideLayout101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DAA9F377-1497-7D42-8355-6BCCABF8651D}" type="slidenum">
              <a:rPr lang="en-US" smtClean="0"/>
              <a:pPr>
                <a:defRPr/>
              </a:pPr>
              <a:t>‹#›</a:t>
            </a:fld>
            <a:endParaRPr lang="en-US" dirty="0"/>
          </a:p>
        </p:txBody>
      </p:sp>
    </p:spTree>
    <p:extLst>
      <p:ext uri="{BB962C8B-B14F-4D97-AF65-F5344CB8AC3E}">
        <p14:creationId xmlns:p14="http://schemas.microsoft.com/office/powerpoint/2010/main" val="3549327827"/>
      </p:ext>
    </p:extLst>
  </p:cSld>
  <p:clrMapOvr>
    <a:masterClrMapping/>
  </p:clrMapOvr>
  <p:transition/>
</p:sldLayout>
</file>

<file path=ppt/slideLayouts/slideLayout101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1D4B377C-832F-5F40-8A9A-8C99791C572A}" type="slidenum">
              <a:rPr lang="en-US" smtClean="0"/>
              <a:pPr>
                <a:defRPr/>
              </a:pPr>
              <a:t>‹#›</a:t>
            </a:fld>
            <a:endParaRPr lang="en-US" dirty="0"/>
          </a:p>
        </p:txBody>
      </p:sp>
    </p:spTree>
    <p:extLst>
      <p:ext uri="{BB962C8B-B14F-4D97-AF65-F5344CB8AC3E}">
        <p14:creationId xmlns:p14="http://schemas.microsoft.com/office/powerpoint/2010/main" val="3208619110"/>
      </p:ext>
    </p:extLst>
  </p:cSld>
  <p:clrMapOvr>
    <a:masterClrMapping/>
  </p:clrMapOvr>
  <p:transition/>
</p:sldLayout>
</file>

<file path=ppt/slideLayouts/slideLayout101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C2F0ADE4-8574-3B4B-8CEA-9671AD223A1C}" type="slidenum">
              <a:rPr lang="en-US" smtClean="0"/>
              <a:pPr>
                <a:defRPr/>
              </a:pPr>
              <a:t>‹#›</a:t>
            </a:fld>
            <a:endParaRPr lang="en-US" dirty="0"/>
          </a:p>
        </p:txBody>
      </p:sp>
    </p:spTree>
    <p:extLst>
      <p:ext uri="{BB962C8B-B14F-4D97-AF65-F5344CB8AC3E}">
        <p14:creationId xmlns:p14="http://schemas.microsoft.com/office/powerpoint/2010/main" val="1274646715"/>
      </p:ext>
    </p:extLst>
  </p:cSld>
  <p:clrMapOvr>
    <a:masterClrMapping/>
  </p:clrMapOvr>
  <p:transition/>
</p:sldLayout>
</file>

<file path=ppt/slideLayouts/slideLayout101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14DD6BAC-0656-F642-9B08-C61AE25F8AC0}" type="slidenum">
              <a:rPr lang="en-US" smtClean="0"/>
              <a:pPr>
                <a:defRPr/>
              </a:pPr>
              <a:t>‹#›</a:t>
            </a:fld>
            <a:endParaRPr lang="en-US" dirty="0"/>
          </a:p>
        </p:txBody>
      </p:sp>
    </p:spTree>
    <p:extLst>
      <p:ext uri="{BB962C8B-B14F-4D97-AF65-F5344CB8AC3E}">
        <p14:creationId xmlns:p14="http://schemas.microsoft.com/office/powerpoint/2010/main" val="4190836360"/>
      </p:ext>
    </p:extLst>
  </p:cSld>
  <p:clrMapOvr>
    <a:masterClrMapping/>
  </p:clrMapOvr>
  <p:transition/>
</p:sldLayout>
</file>

<file path=ppt/slideLayouts/slideLayout101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133122" name="Rectangle 2"/>
          <p:cNvSpPr>
            <a:spLocks noGrp="1" noChangeArrowheads="1"/>
          </p:cNvSpPr>
          <p:nvPr>
            <p:ph type="ctrTitle"/>
          </p:nvPr>
        </p:nvSpPr>
        <p:spPr>
          <a:xfrm>
            <a:off x="685800" y="2286000"/>
            <a:ext cx="7772400" cy="1143000"/>
          </a:xfrm>
        </p:spPr>
        <p:txBody>
          <a:bodyPr/>
          <a:lstStyle>
            <a:lvl1pPr>
              <a:defRPr b="1" i="0">
                <a:latin typeface="Arial" panose="020B0604020202020204" pitchFamily="34" charset="0"/>
              </a:defRPr>
            </a:lvl1pPr>
          </a:lstStyle>
          <a:p>
            <a:r>
              <a:rPr lang="en-US" dirty="0"/>
              <a:t>Click to edit Master title style</a:t>
            </a:r>
          </a:p>
        </p:txBody>
      </p:sp>
      <p:sp>
        <p:nvSpPr>
          <p:cNvPr id="133123" name="Rectangle 3"/>
          <p:cNvSpPr>
            <a:spLocks noGrp="1" noChangeArrowheads="1"/>
          </p:cNvSpPr>
          <p:nvPr>
            <p:ph type="subTitle" idx="1"/>
          </p:nvPr>
        </p:nvSpPr>
        <p:spPr>
          <a:xfrm>
            <a:off x="1371600" y="3886200"/>
            <a:ext cx="6400800" cy="1752600"/>
          </a:xfrm>
        </p:spPr>
        <p:txBody>
          <a:bodyPr/>
          <a:lstStyle>
            <a:lvl1pPr marL="0" indent="0" algn="ctr">
              <a:buFontTx/>
              <a:buNone/>
              <a:defRPr b="1" i="0">
                <a:latin typeface="Arial" panose="020B0604020202020204" pitchFamily="34" charset="0"/>
              </a:defRPr>
            </a:lvl1pPr>
          </a:lstStyle>
          <a:p>
            <a:r>
              <a:rPr lang="en-US" dirty="0"/>
              <a:t>Click to edit Master subtitle style</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57BAC3BA-A339-7841-BAD3-BC35192EF97C}" type="slidenum">
              <a:rPr lang="en-US" smtClean="0"/>
              <a:pPr>
                <a:defRPr/>
              </a:pPr>
              <a:t>‹#›</a:t>
            </a:fld>
            <a:endParaRPr lang="en-US" dirty="0"/>
          </a:p>
        </p:txBody>
      </p:sp>
    </p:spTree>
    <p:extLst>
      <p:ext uri="{BB962C8B-B14F-4D97-AF65-F5344CB8AC3E}">
        <p14:creationId xmlns:p14="http://schemas.microsoft.com/office/powerpoint/2010/main" val="1569918890"/>
      </p:ext>
    </p:extLst>
  </p:cSld>
  <p:clrMapOvr>
    <a:masterClrMapping/>
  </p:clrMapOvr>
  <p:transition/>
</p:sldLayout>
</file>

<file path=ppt/slideLayouts/slideLayout101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187C6BB3-75FE-E241-A561-056482091B0A}" type="slidenum">
              <a:rPr lang="en-US" smtClean="0"/>
              <a:pPr>
                <a:defRPr/>
              </a:pPr>
              <a:t>‹#›</a:t>
            </a:fld>
            <a:endParaRPr lang="en-US" dirty="0"/>
          </a:p>
        </p:txBody>
      </p:sp>
    </p:spTree>
    <p:extLst>
      <p:ext uri="{BB962C8B-B14F-4D97-AF65-F5344CB8AC3E}">
        <p14:creationId xmlns:p14="http://schemas.microsoft.com/office/powerpoint/2010/main" val="907556880"/>
      </p:ext>
    </p:extLst>
  </p:cSld>
  <p:clrMapOvr>
    <a:masterClrMapping/>
  </p:clrMapOvr>
  <p:transition/>
</p:sldLayout>
</file>

<file path=ppt/slideLayouts/slideLayout101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C128E290-D1C1-6541-A486-F9FAA1E65C0E}" type="slidenum">
              <a:rPr lang="en-US" smtClean="0"/>
              <a:pPr>
                <a:defRPr/>
              </a:pPr>
              <a:t>‹#›</a:t>
            </a:fld>
            <a:endParaRPr lang="en-US" dirty="0"/>
          </a:p>
        </p:txBody>
      </p:sp>
    </p:spTree>
    <p:extLst>
      <p:ext uri="{BB962C8B-B14F-4D97-AF65-F5344CB8AC3E}">
        <p14:creationId xmlns:p14="http://schemas.microsoft.com/office/powerpoint/2010/main" val="743221748"/>
      </p:ext>
    </p:extLst>
  </p:cSld>
  <p:clrMapOvr>
    <a:masterClrMapping/>
  </p:clrMapOvr>
  <p:transition/>
</p:sldLayout>
</file>

<file path=ppt/slideLayouts/slideLayout101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3C070CB7-5182-1846-83FC-028A2C05EB1E}" type="slidenum">
              <a:rPr lang="en-US" smtClean="0"/>
              <a:pPr>
                <a:defRPr/>
              </a:pPr>
              <a:t>‹#›</a:t>
            </a:fld>
            <a:endParaRPr lang="en-US" dirty="0"/>
          </a:p>
        </p:txBody>
      </p:sp>
    </p:spTree>
    <p:extLst>
      <p:ext uri="{BB962C8B-B14F-4D97-AF65-F5344CB8AC3E}">
        <p14:creationId xmlns:p14="http://schemas.microsoft.com/office/powerpoint/2010/main" val="1263690072"/>
      </p:ext>
    </p:extLst>
  </p:cSld>
  <p:clrMapOvr>
    <a:masterClrMapping/>
  </p:clrMapOvr>
  <p:transition/>
</p:sldLayout>
</file>

<file path=ppt/slideLayouts/slideLayout10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p>
        </p:txBody>
      </p:sp>
      <p:sp>
        <p:nvSpPr>
          <p:cNvPr id="3" name="Rectangle 5"/>
          <p:cNvSpPr>
            <a:spLocks noGrp="1" noChangeArrowheads="1"/>
          </p:cNvSpPr>
          <p:nvPr>
            <p:ph type="ftr" sz="quarter" idx="11"/>
          </p:nvPr>
        </p:nvSpPr>
        <p:spPr>
          <a:ln/>
        </p:spPr>
        <p:txBody>
          <a:bodyPr/>
          <a:lstStyle>
            <a:lvl1pPr>
              <a:defRPr/>
            </a:lvl1pPr>
          </a:lstStyle>
          <a:p>
            <a:pPr>
              <a:defRPr/>
            </a:pPr>
            <a:endParaRPr lang="en-US"/>
          </a:p>
        </p:txBody>
      </p:sp>
      <p:sp>
        <p:nvSpPr>
          <p:cNvPr id="4" name="Rectangle 6"/>
          <p:cNvSpPr>
            <a:spLocks noGrp="1" noChangeArrowheads="1"/>
          </p:cNvSpPr>
          <p:nvPr>
            <p:ph type="sldNum" sz="quarter" idx="12"/>
          </p:nvPr>
        </p:nvSpPr>
        <p:spPr>
          <a:ln/>
        </p:spPr>
        <p:txBody>
          <a:bodyPr/>
          <a:lstStyle>
            <a:lvl1pPr>
              <a:defRPr/>
            </a:lvl1pPr>
          </a:lstStyle>
          <a:p>
            <a:pPr>
              <a:defRPr/>
            </a:pPr>
            <a:fld id="{B669474C-1ACC-C249-AD47-E64CB9597C7E}" type="slidenum">
              <a:rPr lang="en-US"/>
              <a:pPr>
                <a:defRPr/>
              </a:pPr>
              <a:t>‹#›</a:t>
            </a:fld>
            <a:endParaRPr lang="en-US"/>
          </a:p>
        </p:txBody>
      </p:sp>
    </p:spTree>
    <p:extLst>
      <p:ext uri="{BB962C8B-B14F-4D97-AF65-F5344CB8AC3E}">
        <p14:creationId xmlns:p14="http://schemas.microsoft.com/office/powerpoint/2010/main" val="2173880521"/>
      </p:ext>
    </p:extLst>
  </p:cSld>
  <p:clrMapOvr>
    <a:masterClrMapping/>
  </p:clrMapOvr>
</p:sldLayout>
</file>

<file path=ppt/slideLayouts/slideLayout102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8"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9"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94F19BDB-1DFB-4349-80D3-AC36797D2FDA}" type="slidenum">
              <a:rPr lang="en-US" smtClean="0"/>
              <a:pPr>
                <a:defRPr/>
              </a:pPr>
              <a:t>‹#›</a:t>
            </a:fld>
            <a:endParaRPr lang="en-US" dirty="0"/>
          </a:p>
        </p:txBody>
      </p:sp>
    </p:spTree>
    <p:extLst>
      <p:ext uri="{BB962C8B-B14F-4D97-AF65-F5344CB8AC3E}">
        <p14:creationId xmlns:p14="http://schemas.microsoft.com/office/powerpoint/2010/main" val="2884333301"/>
      </p:ext>
    </p:extLst>
  </p:cSld>
  <p:clrMapOvr>
    <a:masterClrMapping/>
  </p:clrMapOvr>
  <p:transition/>
</p:sldLayout>
</file>

<file path=ppt/slideLayouts/slideLayout102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4"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5"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32AEB9F4-BD4C-DD4F-A0AE-CA683A66452A}" type="slidenum">
              <a:rPr lang="en-US" smtClean="0"/>
              <a:pPr>
                <a:defRPr/>
              </a:pPr>
              <a:t>‹#›</a:t>
            </a:fld>
            <a:endParaRPr lang="en-US" dirty="0"/>
          </a:p>
        </p:txBody>
      </p:sp>
    </p:spTree>
    <p:extLst>
      <p:ext uri="{BB962C8B-B14F-4D97-AF65-F5344CB8AC3E}">
        <p14:creationId xmlns:p14="http://schemas.microsoft.com/office/powerpoint/2010/main" val="2618885730"/>
      </p:ext>
    </p:extLst>
  </p:cSld>
  <p:clrMapOvr>
    <a:masterClrMapping/>
  </p:clrMapOvr>
  <p:transition/>
</p:sldLayout>
</file>

<file path=ppt/slideLayouts/slideLayout102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3"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4"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B51993C4-139E-6547-99D1-86468337BA2F}" type="slidenum">
              <a:rPr lang="en-US" smtClean="0"/>
              <a:pPr>
                <a:defRPr/>
              </a:pPr>
              <a:t>‹#›</a:t>
            </a:fld>
            <a:endParaRPr lang="en-US" dirty="0"/>
          </a:p>
        </p:txBody>
      </p:sp>
    </p:spTree>
    <p:extLst>
      <p:ext uri="{BB962C8B-B14F-4D97-AF65-F5344CB8AC3E}">
        <p14:creationId xmlns:p14="http://schemas.microsoft.com/office/powerpoint/2010/main" val="214483910"/>
      </p:ext>
    </p:extLst>
  </p:cSld>
  <p:clrMapOvr>
    <a:masterClrMapping/>
  </p:clrMapOvr>
  <p:transition/>
</p:sldLayout>
</file>

<file path=ppt/slideLayouts/slideLayout102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A5C6BBCC-4E55-B640-938D-2DEDF0D9A5F0}" type="slidenum">
              <a:rPr lang="en-US" smtClean="0"/>
              <a:pPr>
                <a:defRPr/>
              </a:pPr>
              <a:t>‹#›</a:t>
            </a:fld>
            <a:endParaRPr lang="en-US" dirty="0"/>
          </a:p>
        </p:txBody>
      </p:sp>
    </p:spTree>
    <p:extLst>
      <p:ext uri="{BB962C8B-B14F-4D97-AF65-F5344CB8AC3E}">
        <p14:creationId xmlns:p14="http://schemas.microsoft.com/office/powerpoint/2010/main" val="4158568705"/>
      </p:ext>
    </p:extLst>
  </p:cSld>
  <p:clrMapOvr>
    <a:masterClrMapping/>
  </p:clrMapOvr>
  <p:transition/>
</p:sldLayout>
</file>

<file path=ppt/slideLayouts/slideLayout102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D4F51B0F-F95C-0C49-AB0E-F27ACC3C30F3}" type="slidenum">
              <a:rPr lang="en-US" smtClean="0"/>
              <a:pPr>
                <a:defRPr/>
              </a:pPr>
              <a:t>‹#›</a:t>
            </a:fld>
            <a:endParaRPr lang="en-US" dirty="0"/>
          </a:p>
        </p:txBody>
      </p:sp>
    </p:spTree>
    <p:extLst>
      <p:ext uri="{BB962C8B-B14F-4D97-AF65-F5344CB8AC3E}">
        <p14:creationId xmlns:p14="http://schemas.microsoft.com/office/powerpoint/2010/main" val="370879378"/>
      </p:ext>
    </p:extLst>
  </p:cSld>
  <p:clrMapOvr>
    <a:masterClrMapping/>
  </p:clrMapOvr>
  <p:transition/>
</p:sldLayout>
</file>

<file path=ppt/slideLayouts/slideLayout102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587C7F65-FDAB-BE4B-9F9E-8459E8C25397}" type="slidenum">
              <a:rPr lang="en-US" smtClean="0"/>
              <a:pPr>
                <a:defRPr/>
              </a:pPr>
              <a:t>‹#›</a:t>
            </a:fld>
            <a:endParaRPr lang="en-US" dirty="0"/>
          </a:p>
        </p:txBody>
      </p:sp>
    </p:spTree>
    <p:extLst>
      <p:ext uri="{BB962C8B-B14F-4D97-AF65-F5344CB8AC3E}">
        <p14:creationId xmlns:p14="http://schemas.microsoft.com/office/powerpoint/2010/main" val="634261346"/>
      </p:ext>
    </p:extLst>
  </p:cSld>
  <p:clrMapOvr>
    <a:masterClrMapping/>
  </p:clrMapOvr>
  <p:transition/>
</p:sldLayout>
</file>

<file path=ppt/slideLayouts/slideLayout102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D0D2ABFF-FA59-484B-B94A-250FAF1B51D1}" type="slidenum">
              <a:rPr lang="en-US" smtClean="0"/>
              <a:pPr>
                <a:defRPr/>
              </a:pPr>
              <a:t>‹#›</a:t>
            </a:fld>
            <a:endParaRPr lang="en-US" dirty="0"/>
          </a:p>
        </p:txBody>
      </p:sp>
    </p:spTree>
    <p:extLst>
      <p:ext uri="{BB962C8B-B14F-4D97-AF65-F5344CB8AC3E}">
        <p14:creationId xmlns:p14="http://schemas.microsoft.com/office/powerpoint/2010/main" val="3004113672"/>
      </p:ext>
    </p:extLst>
  </p:cSld>
  <p:clrMapOvr>
    <a:masterClrMapping/>
  </p:clrMapOvr>
  <p:transition/>
</p:sldLayout>
</file>

<file path=ppt/slideLayouts/slideLayout1027.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GB"/>
          </a:p>
        </p:txBody>
      </p:sp>
      <p:sp>
        <p:nvSpPr>
          <p:cNvPr id="3" name="Rectangle 5"/>
          <p:cNvSpPr>
            <a:spLocks noGrp="1" noChangeArrowheads="1"/>
          </p:cNvSpPr>
          <p:nvPr>
            <p:ph type="ftr" sz="quarter" idx="11"/>
          </p:nvPr>
        </p:nvSpPr>
        <p:spPr>
          <a:ln/>
        </p:spPr>
        <p:txBody>
          <a:bodyPr/>
          <a:lstStyle>
            <a:lvl1pPr>
              <a:defRPr/>
            </a:lvl1pPr>
          </a:lstStyle>
          <a:p>
            <a:pPr>
              <a:defRPr/>
            </a:pPr>
            <a:endParaRPr lang="en-GB"/>
          </a:p>
        </p:txBody>
      </p:sp>
      <p:sp>
        <p:nvSpPr>
          <p:cNvPr id="4" name="Rectangle 6"/>
          <p:cNvSpPr>
            <a:spLocks noGrp="1" noChangeArrowheads="1"/>
          </p:cNvSpPr>
          <p:nvPr>
            <p:ph type="sldNum" sz="quarter" idx="12"/>
          </p:nvPr>
        </p:nvSpPr>
        <p:spPr>
          <a:ln/>
        </p:spPr>
        <p:txBody>
          <a:bodyPr/>
          <a:lstStyle>
            <a:lvl1pPr>
              <a:defRPr/>
            </a:lvl1pPr>
          </a:lstStyle>
          <a:p>
            <a:pPr>
              <a:defRPr/>
            </a:pPr>
            <a:fld id="{37C960C3-C098-8C49-87DA-292DA6F71F00}" type="slidenum">
              <a:rPr lang="en-GB"/>
              <a:pPr>
                <a:defRPr/>
              </a:pPr>
              <a:t>‹#›</a:t>
            </a:fld>
            <a:endParaRPr lang="en-GB"/>
          </a:p>
        </p:txBody>
      </p:sp>
    </p:spTree>
    <p:extLst>
      <p:ext uri="{BB962C8B-B14F-4D97-AF65-F5344CB8AC3E}">
        <p14:creationId xmlns:p14="http://schemas.microsoft.com/office/powerpoint/2010/main" val="2663046417"/>
      </p:ext>
    </p:extLst>
  </p:cSld>
  <p:clrMapOvr>
    <a:masterClrMapping/>
  </p:clrMapOvr>
</p:sldLayout>
</file>

<file path=ppt/slideLayouts/slideLayout102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7"/>
            <a:ext cx="7772400" cy="1470025"/>
          </a:xfrm>
        </p:spPr>
        <p:txBody>
          <a:bodyPr/>
          <a:lstStyle>
            <a:lvl1pPr>
              <a:defRPr b="1" i="0">
                <a:latin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1"/>
            <a:ext cx="6400800" cy="1752600"/>
          </a:xfrm>
        </p:spPr>
        <p:txBody>
          <a:bodyPr/>
          <a:lstStyle>
            <a:lvl1pPr marL="0" indent="0" algn="ctr">
              <a:buNone/>
              <a:defRPr b="1" i="0">
                <a:latin typeface="Arial" panose="020B0604020202020204" pitchFamily="34" charset="0"/>
              </a:defRPr>
            </a:lvl1pPr>
            <a:lvl2pPr marL="457132" indent="0" algn="ctr">
              <a:buNone/>
              <a:defRPr/>
            </a:lvl2pPr>
            <a:lvl3pPr marL="914265" indent="0" algn="ctr">
              <a:buNone/>
              <a:defRPr/>
            </a:lvl3pPr>
            <a:lvl4pPr marL="1371396" indent="0" algn="ctr">
              <a:buNone/>
              <a:defRPr/>
            </a:lvl4pPr>
            <a:lvl5pPr marL="1828530" indent="0" algn="ctr">
              <a:buNone/>
              <a:defRPr/>
            </a:lvl5pPr>
            <a:lvl6pPr marL="2285659" indent="0" algn="ctr">
              <a:buNone/>
              <a:defRPr/>
            </a:lvl6pPr>
            <a:lvl7pPr marL="2742792" indent="0" algn="ctr">
              <a:buNone/>
              <a:defRPr/>
            </a:lvl7pPr>
            <a:lvl8pPr marL="3199924" indent="0" algn="ctr">
              <a:buNone/>
              <a:defRPr/>
            </a:lvl8pPr>
            <a:lvl9pPr marL="3657055"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39200CAE-F12F-5347-81BD-2E23EB02AEA6}" type="slidenum">
              <a:rPr lang="en-US" smtClean="0"/>
              <a:pPr>
                <a:defRPr/>
              </a:pPr>
              <a:t>‹#›</a:t>
            </a:fld>
            <a:endParaRPr lang="en-US" dirty="0"/>
          </a:p>
        </p:txBody>
      </p:sp>
    </p:spTree>
    <p:extLst>
      <p:ext uri="{BB962C8B-B14F-4D97-AF65-F5344CB8AC3E}">
        <p14:creationId xmlns:p14="http://schemas.microsoft.com/office/powerpoint/2010/main" val="2981601952"/>
      </p:ext>
    </p:extLst>
  </p:cSld>
  <p:clrMapOvr>
    <a:masterClrMapping/>
  </p:clrMapOvr>
</p:sldLayout>
</file>

<file path=ppt/slideLayouts/slideLayout102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6334E781-DC63-604B-B8BD-21D641D22DEA}" type="slidenum">
              <a:rPr lang="en-US" smtClean="0"/>
              <a:pPr>
                <a:defRPr/>
              </a:pPr>
              <a:t>‹#›</a:t>
            </a:fld>
            <a:endParaRPr lang="en-US" dirty="0"/>
          </a:p>
        </p:txBody>
      </p:sp>
    </p:spTree>
    <p:extLst>
      <p:ext uri="{BB962C8B-B14F-4D97-AF65-F5344CB8AC3E}">
        <p14:creationId xmlns:p14="http://schemas.microsoft.com/office/powerpoint/2010/main" val="3617149969"/>
      </p:ext>
    </p:extLst>
  </p:cSld>
  <p:clrMapOvr>
    <a:masterClrMapping/>
  </p:clrMapOvr>
</p:sldLayout>
</file>

<file path=ppt/slideLayouts/slideLayout10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1D163A51-FB1C-434C-9F16-5D637B883DCE}" type="slidenum">
              <a:rPr lang="en-US"/>
              <a:pPr>
                <a:defRPr/>
              </a:pPr>
              <a:t>‹#›</a:t>
            </a:fld>
            <a:endParaRPr lang="en-US"/>
          </a:p>
        </p:txBody>
      </p:sp>
    </p:spTree>
    <p:extLst>
      <p:ext uri="{BB962C8B-B14F-4D97-AF65-F5344CB8AC3E}">
        <p14:creationId xmlns:p14="http://schemas.microsoft.com/office/powerpoint/2010/main" val="2203392079"/>
      </p:ext>
    </p:extLst>
  </p:cSld>
  <p:clrMapOvr>
    <a:masterClrMapping/>
  </p:clrMapOvr>
</p:sldLayout>
</file>

<file path=ppt/slideLayouts/slideLayout103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b="1" i="0">
                <a:latin typeface="Arial" panose="020B0604020202020204" pitchFamily="34" charset="0"/>
              </a:defRPr>
            </a:lvl1pPr>
            <a:lvl2pPr marL="457132" indent="0">
              <a:buNone/>
              <a:defRPr sz="1800"/>
            </a:lvl2pPr>
            <a:lvl3pPr marL="914265" indent="0">
              <a:buNone/>
              <a:defRPr sz="1600"/>
            </a:lvl3pPr>
            <a:lvl4pPr marL="1371396" indent="0">
              <a:buNone/>
              <a:defRPr sz="1400"/>
            </a:lvl4pPr>
            <a:lvl5pPr marL="1828530" indent="0">
              <a:buNone/>
              <a:defRPr sz="1400"/>
            </a:lvl5pPr>
            <a:lvl6pPr marL="2285659" indent="0">
              <a:buNone/>
              <a:defRPr sz="1400"/>
            </a:lvl6pPr>
            <a:lvl7pPr marL="2742792" indent="0">
              <a:buNone/>
              <a:defRPr sz="1400"/>
            </a:lvl7pPr>
            <a:lvl8pPr marL="3199924" indent="0">
              <a:buNone/>
              <a:defRPr sz="1400"/>
            </a:lvl8pPr>
            <a:lvl9pPr marL="3657055"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2B14CCE2-B68B-854D-8744-54EAB2E9A482}" type="slidenum">
              <a:rPr lang="en-US" smtClean="0"/>
              <a:pPr>
                <a:defRPr/>
              </a:pPr>
              <a:t>‹#›</a:t>
            </a:fld>
            <a:endParaRPr lang="en-US" dirty="0"/>
          </a:p>
        </p:txBody>
      </p:sp>
    </p:spTree>
    <p:extLst>
      <p:ext uri="{BB962C8B-B14F-4D97-AF65-F5344CB8AC3E}">
        <p14:creationId xmlns:p14="http://schemas.microsoft.com/office/powerpoint/2010/main" val="3838569247"/>
      </p:ext>
    </p:extLst>
  </p:cSld>
  <p:clrMapOvr>
    <a:masterClrMapping/>
  </p:clrMapOvr>
</p:sldLayout>
</file>

<file path=ppt/slideLayouts/slideLayout103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600200"/>
            <a:ext cx="4038600" cy="4525963"/>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DB3FD924-0E4D-A741-B63F-D920021D64CB}" type="slidenum">
              <a:rPr lang="en-US" smtClean="0"/>
              <a:pPr>
                <a:defRPr/>
              </a:pPr>
              <a:t>‹#›</a:t>
            </a:fld>
            <a:endParaRPr lang="en-US" dirty="0"/>
          </a:p>
        </p:txBody>
      </p:sp>
    </p:spTree>
    <p:extLst>
      <p:ext uri="{BB962C8B-B14F-4D97-AF65-F5344CB8AC3E}">
        <p14:creationId xmlns:p14="http://schemas.microsoft.com/office/powerpoint/2010/main" val="1650417695"/>
      </p:ext>
    </p:extLst>
  </p:cSld>
  <p:clrMapOvr>
    <a:masterClrMapping/>
  </p:clrMapOvr>
</p:sldLayout>
</file>

<file path=ppt/slideLayouts/slideLayout103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132" indent="0">
              <a:buNone/>
              <a:defRPr sz="2000" b="1"/>
            </a:lvl2pPr>
            <a:lvl3pPr marL="914265" indent="0">
              <a:buNone/>
              <a:defRPr sz="1800" b="1"/>
            </a:lvl3pPr>
            <a:lvl4pPr marL="1371396" indent="0">
              <a:buNone/>
              <a:defRPr sz="1600" b="1"/>
            </a:lvl4pPr>
            <a:lvl5pPr marL="1828530" indent="0">
              <a:buNone/>
              <a:defRPr sz="1600" b="1"/>
            </a:lvl5pPr>
            <a:lvl6pPr marL="2285659" indent="0">
              <a:buNone/>
              <a:defRPr sz="1600" b="1"/>
            </a:lvl6pPr>
            <a:lvl7pPr marL="2742792" indent="0">
              <a:buNone/>
              <a:defRPr sz="1600" b="1"/>
            </a:lvl7pPr>
            <a:lvl8pPr marL="3199924" indent="0">
              <a:buNone/>
              <a:defRPr sz="1600" b="1"/>
            </a:lvl8pPr>
            <a:lvl9pPr marL="3657055"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8" y="1535113"/>
            <a:ext cx="4041775" cy="639762"/>
          </a:xfrm>
        </p:spPr>
        <p:txBody>
          <a:bodyPr anchor="b"/>
          <a:lstStyle>
            <a:lvl1pPr marL="0" indent="0">
              <a:buNone/>
              <a:defRPr sz="2400" b="1" i="0">
                <a:latin typeface="Arial" panose="020B0604020202020204" pitchFamily="34" charset="0"/>
              </a:defRPr>
            </a:lvl1pPr>
            <a:lvl2pPr marL="457132" indent="0">
              <a:buNone/>
              <a:defRPr sz="2000" b="1"/>
            </a:lvl2pPr>
            <a:lvl3pPr marL="914265" indent="0">
              <a:buNone/>
              <a:defRPr sz="1800" b="1"/>
            </a:lvl3pPr>
            <a:lvl4pPr marL="1371396" indent="0">
              <a:buNone/>
              <a:defRPr sz="1600" b="1"/>
            </a:lvl4pPr>
            <a:lvl5pPr marL="1828530" indent="0">
              <a:buNone/>
              <a:defRPr sz="1600" b="1"/>
            </a:lvl5pPr>
            <a:lvl6pPr marL="2285659" indent="0">
              <a:buNone/>
              <a:defRPr sz="1600" b="1"/>
            </a:lvl6pPr>
            <a:lvl7pPr marL="2742792" indent="0">
              <a:buNone/>
              <a:defRPr sz="1600" b="1"/>
            </a:lvl7pPr>
            <a:lvl8pPr marL="3199924" indent="0">
              <a:buNone/>
              <a:defRPr sz="1600" b="1"/>
            </a:lvl8pPr>
            <a:lvl9pPr marL="3657055"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8"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9"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CB9B9D5D-FF88-004E-9E6A-2E679B3BB8E4}" type="slidenum">
              <a:rPr lang="en-US" smtClean="0"/>
              <a:pPr>
                <a:defRPr/>
              </a:pPr>
              <a:t>‹#›</a:t>
            </a:fld>
            <a:endParaRPr lang="en-US" dirty="0"/>
          </a:p>
        </p:txBody>
      </p:sp>
    </p:spTree>
    <p:extLst>
      <p:ext uri="{BB962C8B-B14F-4D97-AF65-F5344CB8AC3E}">
        <p14:creationId xmlns:p14="http://schemas.microsoft.com/office/powerpoint/2010/main" val="145494669"/>
      </p:ext>
    </p:extLst>
  </p:cSld>
  <p:clrMapOvr>
    <a:masterClrMapping/>
  </p:clrMapOvr>
</p:sldLayout>
</file>

<file path=ppt/slideLayouts/slideLayout103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4"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5"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0DE8AFC6-3521-CC4D-AC29-3A580C50F962}" type="slidenum">
              <a:rPr lang="en-US" smtClean="0"/>
              <a:pPr>
                <a:defRPr/>
              </a:pPr>
              <a:t>‹#›</a:t>
            </a:fld>
            <a:endParaRPr lang="en-US" dirty="0"/>
          </a:p>
        </p:txBody>
      </p:sp>
    </p:spTree>
    <p:extLst>
      <p:ext uri="{BB962C8B-B14F-4D97-AF65-F5344CB8AC3E}">
        <p14:creationId xmlns:p14="http://schemas.microsoft.com/office/powerpoint/2010/main" val="707693600"/>
      </p:ext>
    </p:extLst>
  </p:cSld>
  <p:clrMapOvr>
    <a:masterClrMapping/>
  </p:clrMapOvr>
</p:sldLayout>
</file>

<file path=ppt/slideLayouts/slideLayout103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3"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4"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CED04F4F-32D8-4949-A533-E09AB895D2E1}" type="slidenum">
              <a:rPr lang="en-US" smtClean="0"/>
              <a:pPr>
                <a:defRPr/>
              </a:pPr>
              <a:t>‹#›</a:t>
            </a:fld>
            <a:endParaRPr lang="en-US" dirty="0"/>
          </a:p>
        </p:txBody>
      </p:sp>
    </p:spTree>
    <p:extLst>
      <p:ext uri="{BB962C8B-B14F-4D97-AF65-F5344CB8AC3E}">
        <p14:creationId xmlns:p14="http://schemas.microsoft.com/office/powerpoint/2010/main" val="3148309270"/>
      </p:ext>
    </p:extLst>
  </p:cSld>
  <p:clrMapOvr>
    <a:masterClrMapping/>
  </p:clrMapOvr>
</p:sldLayout>
</file>

<file path=ppt/slideLayouts/slideLayout103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3" y="1435101"/>
            <a:ext cx="3008313" cy="4691063"/>
          </a:xfrm>
        </p:spPr>
        <p:txBody>
          <a:bodyPr/>
          <a:lstStyle>
            <a:lvl1pPr marL="0" indent="0">
              <a:buNone/>
              <a:defRPr sz="1400" b="1" i="0">
                <a:latin typeface="Arial" panose="020B0604020202020204" pitchFamily="34" charset="0"/>
              </a:defRPr>
            </a:lvl1pPr>
            <a:lvl2pPr marL="457132" indent="0">
              <a:buNone/>
              <a:defRPr sz="1200"/>
            </a:lvl2pPr>
            <a:lvl3pPr marL="914265" indent="0">
              <a:buNone/>
              <a:defRPr sz="1000"/>
            </a:lvl3pPr>
            <a:lvl4pPr marL="1371396" indent="0">
              <a:buNone/>
              <a:defRPr sz="900"/>
            </a:lvl4pPr>
            <a:lvl5pPr marL="1828530" indent="0">
              <a:buNone/>
              <a:defRPr sz="900"/>
            </a:lvl5pPr>
            <a:lvl6pPr marL="2285659" indent="0">
              <a:buNone/>
              <a:defRPr sz="900"/>
            </a:lvl6pPr>
            <a:lvl7pPr marL="2742792" indent="0">
              <a:buNone/>
              <a:defRPr sz="900"/>
            </a:lvl7pPr>
            <a:lvl8pPr marL="3199924" indent="0">
              <a:buNone/>
              <a:defRPr sz="900"/>
            </a:lvl8pPr>
            <a:lvl9pPr marL="3657055"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A67E43A6-899A-7144-9FC8-0BCEEBAAD041}" type="slidenum">
              <a:rPr lang="en-US" smtClean="0"/>
              <a:pPr>
                <a:defRPr/>
              </a:pPr>
              <a:t>‹#›</a:t>
            </a:fld>
            <a:endParaRPr lang="en-US" dirty="0"/>
          </a:p>
        </p:txBody>
      </p:sp>
    </p:spTree>
    <p:extLst>
      <p:ext uri="{BB962C8B-B14F-4D97-AF65-F5344CB8AC3E}">
        <p14:creationId xmlns:p14="http://schemas.microsoft.com/office/powerpoint/2010/main" val="2877932060"/>
      </p:ext>
    </p:extLst>
  </p:cSld>
  <p:clrMapOvr>
    <a:masterClrMapping/>
  </p:clrMapOvr>
</p:sldLayout>
</file>

<file path=ppt/slideLayouts/slideLayout103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132" indent="0">
              <a:buNone/>
              <a:defRPr sz="2800"/>
            </a:lvl2pPr>
            <a:lvl3pPr marL="914265" indent="0">
              <a:buNone/>
              <a:defRPr sz="2400"/>
            </a:lvl3pPr>
            <a:lvl4pPr marL="1371396" indent="0">
              <a:buNone/>
              <a:defRPr sz="2000"/>
            </a:lvl4pPr>
            <a:lvl5pPr marL="1828530" indent="0">
              <a:buNone/>
              <a:defRPr sz="2000"/>
            </a:lvl5pPr>
            <a:lvl6pPr marL="2285659" indent="0">
              <a:buNone/>
              <a:defRPr sz="2000"/>
            </a:lvl6pPr>
            <a:lvl7pPr marL="2742792" indent="0">
              <a:buNone/>
              <a:defRPr sz="2000"/>
            </a:lvl7pPr>
            <a:lvl8pPr marL="3199924" indent="0">
              <a:buNone/>
              <a:defRPr sz="2000"/>
            </a:lvl8pPr>
            <a:lvl9pPr marL="3657055"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132" indent="0">
              <a:buNone/>
              <a:defRPr sz="1200"/>
            </a:lvl2pPr>
            <a:lvl3pPr marL="914265" indent="0">
              <a:buNone/>
              <a:defRPr sz="1000"/>
            </a:lvl3pPr>
            <a:lvl4pPr marL="1371396" indent="0">
              <a:buNone/>
              <a:defRPr sz="900"/>
            </a:lvl4pPr>
            <a:lvl5pPr marL="1828530" indent="0">
              <a:buNone/>
              <a:defRPr sz="900"/>
            </a:lvl5pPr>
            <a:lvl6pPr marL="2285659" indent="0">
              <a:buNone/>
              <a:defRPr sz="900"/>
            </a:lvl6pPr>
            <a:lvl7pPr marL="2742792" indent="0">
              <a:buNone/>
              <a:defRPr sz="900"/>
            </a:lvl7pPr>
            <a:lvl8pPr marL="3199924" indent="0">
              <a:buNone/>
              <a:defRPr sz="900"/>
            </a:lvl8pPr>
            <a:lvl9pPr marL="3657055"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1B06AF6-8FF4-2242-97BF-164BA02F7CAA}" type="slidenum">
              <a:rPr lang="en-US" smtClean="0"/>
              <a:pPr>
                <a:defRPr/>
              </a:pPr>
              <a:t>‹#›</a:t>
            </a:fld>
            <a:endParaRPr lang="en-US" dirty="0"/>
          </a:p>
        </p:txBody>
      </p:sp>
    </p:spTree>
    <p:extLst>
      <p:ext uri="{BB962C8B-B14F-4D97-AF65-F5344CB8AC3E}">
        <p14:creationId xmlns:p14="http://schemas.microsoft.com/office/powerpoint/2010/main" val="3797890108"/>
      </p:ext>
    </p:extLst>
  </p:cSld>
  <p:clrMapOvr>
    <a:masterClrMapping/>
  </p:clrMapOvr>
</p:sldLayout>
</file>

<file path=ppt/slideLayouts/slideLayout103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4E932B9F-1037-8A42-861E-CB115B4D177A}" type="slidenum">
              <a:rPr lang="en-US" smtClean="0"/>
              <a:pPr>
                <a:defRPr/>
              </a:pPr>
              <a:t>‹#›</a:t>
            </a:fld>
            <a:endParaRPr lang="en-US" dirty="0"/>
          </a:p>
        </p:txBody>
      </p:sp>
    </p:spTree>
    <p:extLst>
      <p:ext uri="{BB962C8B-B14F-4D97-AF65-F5344CB8AC3E}">
        <p14:creationId xmlns:p14="http://schemas.microsoft.com/office/powerpoint/2010/main" val="2339643332"/>
      </p:ext>
    </p:extLst>
  </p:cSld>
  <p:clrMapOvr>
    <a:masterClrMapping/>
  </p:clrMapOvr>
</p:sldLayout>
</file>

<file path=ppt/slideLayouts/slideLayout103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1"/>
            <a:ext cx="2057400" cy="5851525"/>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4641"/>
            <a:ext cx="6019800" cy="5851525"/>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AFCA1EB0-10ED-E24F-842B-6A3DA821F801}" type="slidenum">
              <a:rPr lang="en-US" smtClean="0"/>
              <a:pPr>
                <a:defRPr/>
              </a:pPr>
              <a:t>‹#›</a:t>
            </a:fld>
            <a:endParaRPr lang="en-US" dirty="0"/>
          </a:p>
        </p:txBody>
      </p:sp>
    </p:spTree>
    <p:extLst>
      <p:ext uri="{BB962C8B-B14F-4D97-AF65-F5344CB8AC3E}">
        <p14:creationId xmlns:p14="http://schemas.microsoft.com/office/powerpoint/2010/main" val="4076589893"/>
      </p:ext>
    </p:extLst>
  </p:cSld>
  <p:clrMapOvr>
    <a:masterClrMapping/>
  </p:clrMapOvr>
</p:sldLayout>
</file>

<file path=ppt/slideLayouts/slideLayout1039.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457200" y="274641"/>
            <a:ext cx="8229600" cy="5851525"/>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4"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5"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EF813B6-985D-F640-9422-AF36CDDCA5E0}" type="slidenum">
              <a:rPr lang="en-US" smtClean="0"/>
              <a:pPr>
                <a:defRPr/>
              </a:pPr>
              <a:t>‹#›</a:t>
            </a:fld>
            <a:endParaRPr lang="en-US" dirty="0"/>
          </a:p>
        </p:txBody>
      </p:sp>
    </p:spTree>
    <p:extLst>
      <p:ext uri="{BB962C8B-B14F-4D97-AF65-F5344CB8AC3E}">
        <p14:creationId xmlns:p14="http://schemas.microsoft.com/office/powerpoint/2010/main" val="823557875"/>
      </p:ext>
    </p:extLst>
  </p:cSld>
  <p:clrMapOvr>
    <a:masterClrMapping/>
  </p:clrMapOvr>
</p:sldLayout>
</file>

<file path=ppt/slideLayouts/slideLayout10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D8EE80F0-D0B2-6943-8A21-484052A8FCDA}" type="slidenum">
              <a:rPr lang="en-US"/>
              <a:pPr>
                <a:defRPr/>
              </a:pPr>
              <a:t>‹#›</a:t>
            </a:fld>
            <a:endParaRPr lang="en-US"/>
          </a:p>
        </p:txBody>
      </p:sp>
    </p:spTree>
    <p:extLst>
      <p:ext uri="{BB962C8B-B14F-4D97-AF65-F5344CB8AC3E}">
        <p14:creationId xmlns:p14="http://schemas.microsoft.com/office/powerpoint/2010/main" val="693202109"/>
      </p:ext>
    </p:extLst>
  </p:cSld>
  <p:clrMapOvr>
    <a:masterClrMapping/>
  </p:clrMapOvr>
</p:sldLayout>
</file>

<file path=ppt/slideLayouts/slideLayout1040.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457200" y="1600201"/>
            <a:ext cx="4038600" cy="2185988"/>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600201"/>
            <a:ext cx="4038600" cy="2185988"/>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57200" y="3938588"/>
            <a:ext cx="4038600" cy="2187575"/>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3938588"/>
            <a:ext cx="4038600" cy="2187575"/>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8"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9"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2702A95E-7F75-D54E-B8A9-4D8071139373}" type="slidenum">
              <a:rPr lang="en-US" smtClean="0"/>
              <a:pPr>
                <a:defRPr/>
              </a:pPr>
              <a:t>‹#›</a:t>
            </a:fld>
            <a:endParaRPr lang="en-US" dirty="0"/>
          </a:p>
        </p:txBody>
      </p:sp>
    </p:spTree>
    <p:extLst>
      <p:ext uri="{BB962C8B-B14F-4D97-AF65-F5344CB8AC3E}">
        <p14:creationId xmlns:p14="http://schemas.microsoft.com/office/powerpoint/2010/main" val="3926417580"/>
      </p:ext>
    </p:extLst>
  </p:cSld>
  <p:clrMapOvr>
    <a:masterClrMapping/>
  </p:clrMapOvr>
</p:sldLayout>
</file>

<file path=ppt/slideLayouts/slideLayout104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7"/>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1"/>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132" indent="0" algn="ctr">
              <a:buNone/>
              <a:defRPr/>
            </a:lvl2pPr>
            <a:lvl3pPr marL="914265" indent="0" algn="ctr">
              <a:buNone/>
              <a:defRPr/>
            </a:lvl3pPr>
            <a:lvl4pPr marL="1371396" indent="0" algn="ctr">
              <a:buNone/>
              <a:defRPr/>
            </a:lvl4pPr>
            <a:lvl5pPr marL="1828530" indent="0" algn="ctr">
              <a:buNone/>
              <a:defRPr/>
            </a:lvl5pPr>
            <a:lvl6pPr marL="2285659" indent="0" algn="ctr">
              <a:buNone/>
              <a:defRPr/>
            </a:lvl6pPr>
            <a:lvl7pPr marL="2742792" indent="0" algn="ctr">
              <a:buNone/>
              <a:defRPr/>
            </a:lvl7pPr>
            <a:lvl8pPr marL="3199924" indent="0" algn="ctr">
              <a:buNone/>
              <a:defRPr/>
            </a:lvl8pPr>
            <a:lvl9pPr marL="3657055"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F38B8B22-B8E7-3943-A6B3-6502993FAFD9}" type="slidenum">
              <a:rPr lang="en-US"/>
              <a:pPr>
                <a:defRPr/>
              </a:pPr>
              <a:t>‹#›</a:t>
            </a:fld>
            <a:endParaRPr lang="en-US"/>
          </a:p>
        </p:txBody>
      </p:sp>
    </p:spTree>
    <p:extLst>
      <p:ext uri="{BB962C8B-B14F-4D97-AF65-F5344CB8AC3E}">
        <p14:creationId xmlns:p14="http://schemas.microsoft.com/office/powerpoint/2010/main" val="913204452"/>
      </p:ext>
    </p:extLst>
  </p:cSld>
  <p:clrMapOvr>
    <a:masterClrMapping/>
  </p:clrMapOvr>
</p:sldLayout>
</file>

<file path=ppt/slideLayouts/slideLayout104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9250ED43-631A-0142-ADF8-190EF909B838}" type="slidenum">
              <a:rPr lang="en-US"/>
              <a:pPr>
                <a:defRPr/>
              </a:pPr>
              <a:t>‹#›</a:t>
            </a:fld>
            <a:endParaRPr lang="en-US"/>
          </a:p>
        </p:txBody>
      </p:sp>
    </p:spTree>
    <p:extLst>
      <p:ext uri="{BB962C8B-B14F-4D97-AF65-F5344CB8AC3E}">
        <p14:creationId xmlns:p14="http://schemas.microsoft.com/office/powerpoint/2010/main" val="598607003"/>
      </p:ext>
    </p:extLst>
  </p:cSld>
  <p:clrMapOvr>
    <a:masterClrMapping/>
  </p:clrMapOvr>
</p:sldLayout>
</file>

<file path=ppt/slideLayouts/slideLayout104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132" indent="0">
              <a:buNone/>
              <a:defRPr sz="1800"/>
            </a:lvl2pPr>
            <a:lvl3pPr marL="914265" indent="0">
              <a:buNone/>
              <a:defRPr sz="1600"/>
            </a:lvl3pPr>
            <a:lvl4pPr marL="1371396" indent="0">
              <a:buNone/>
              <a:defRPr sz="1400"/>
            </a:lvl4pPr>
            <a:lvl5pPr marL="1828530" indent="0">
              <a:buNone/>
              <a:defRPr sz="1400"/>
            </a:lvl5pPr>
            <a:lvl6pPr marL="2285659" indent="0">
              <a:buNone/>
              <a:defRPr sz="1400"/>
            </a:lvl6pPr>
            <a:lvl7pPr marL="2742792" indent="0">
              <a:buNone/>
              <a:defRPr sz="1400"/>
            </a:lvl7pPr>
            <a:lvl8pPr marL="3199924" indent="0">
              <a:buNone/>
              <a:defRPr sz="1400"/>
            </a:lvl8pPr>
            <a:lvl9pPr marL="3657055"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159E8B1C-43CF-0740-A2EE-4C977010FC0A}" type="slidenum">
              <a:rPr lang="en-US"/>
              <a:pPr>
                <a:defRPr/>
              </a:pPr>
              <a:t>‹#›</a:t>
            </a:fld>
            <a:endParaRPr lang="en-US"/>
          </a:p>
        </p:txBody>
      </p:sp>
    </p:spTree>
    <p:extLst>
      <p:ext uri="{BB962C8B-B14F-4D97-AF65-F5344CB8AC3E}">
        <p14:creationId xmlns:p14="http://schemas.microsoft.com/office/powerpoint/2010/main" val="3731811916"/>
      </p:ext>
    </p:extLst>
  </p:cSld>
  <p:clrMapOvr>
    <a:masterClrMapping/>
  </p:clrMapOvr>
</p:sldLayout>
</file>

<file path=ppt/slideLayouts/slideLayout104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B81490E6-D5D6-3244-B90B-375979457785}" type="slidenum">
              <a:rPr lang="en-US"/>
              <a:pPr>
                <a:defRPr/>
              </a:pPr>
              <a:t>‹#›</a:t>
            </a:fld>
            <a:endParaRPr lang="en-US"/>
          </a:p>
        </p:txBody>
      </p:sp>
    </p:spTree>
    <p:extLst>
      <p:ext uri="{BB962C8B-B14F-4D97-AF65-F5344CB8AC3E}">
        <p14:creationId xmlns:p14="http://schemas.microsoft.com/office/powerpoint/2010/main" val="2580887315"/>
      </p:ext>
    </p:extLst>
  </p:cSld>
  <p:clrMapOvr>
    <a:masterClrMapping/>
  </p:clrMapOvr>
</p:sldLayout>
</file>

<file path=ppt/slideLayouts/slideLayout104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32" indent="0">
              <a:buNone/>
              <a:defRPr sz="2000" b="1"/>
            </a:lvl2pPr>
            <a:lvl3pPr marL="914265" indent="0">
              <a:buNone/>
              <a:defRPr sz="1800" b="1"/>
            </a:lvl3pPr>
            <a:lvl4pPr marL="1371396" indent="0">
              <a:buNone/>
              <a:defRPr sz="1600" b="1"/>
            </a:lvl4pPr>
            <a:lvl5pPr marL="1828530" indent="0">
              <a:buNone/>
              <a:defRPr sz="1600" b="1"/>
            </a:lvl5pPr>
            <a:lvl6pPr marL="2285659" indent="0">
              <a:buNone/>
              <a:defRPr sz="1600" b="1"/>
            </a:lvl6pPr>
            <a:lvl7pPr marL="2742792" indent="0">
              <a:buNone/>
              <a:defRPr sz="1600" b="1"/>
            </a:lvl7pPr>
            <a:lvl8pPr marL="3199924" indent="0">
              <a:buNone/>
              <a:defRPr sz="1600" b="1"/>
            </a:lvl8pPr>
            <a:lvl9pPr marL="3657055"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8"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32" indent="0">
              <a:buNone/>
              <a:defRPr sz="2000" b="1"/>
            </a:lvl2pPr>
            <a:lvl3pPr marL="914265" indent="0">
              <a:buNone/>
              <a:defRPr sz="1800" b="1"/>
            </a:lvl3pPr>
            <a:lvl4pPr marL="1371396" indent="0">
              <a:buNone/>
              <a:defRPr sz="1600" b="1"/>
            </a:lvl4pPr>
            <a:lvl5pPr marL="1828530" indent="0">
              <a:buNone/>
              <a:defRPr sz="1600" b="1"/>
            </a:lvl5pPr>
            <a:lvl6pPr marL="2285659" indent="0">
              <a:buNone/>
              <a:defRPr sz="1600" b="1"/>
            </a:lvl6pPr>
            <a:lvl7pPr marL="2742792" indent="0">
              <a:buNone/>
              <a:defRPr sz="1600" b="1"/>
            </a:lvl7pPr>
            <a:lvl8pPr marL="3199924" indent="0">
              <a:buNone/>
              <a:defRPr sz="1600" b="1"/>
            </a:lvl8pPr>
            <a:lvl9pPr marL="3657055"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8"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9" name="Rectangle 6"/>
          <p:cNvSpPr>
            <a:spLocks noGrp="1" noChangeArrowheads="1"/>
          </p:cNvSpPr>
          <p:nvPr>
            <p:ph type="sldNum" sz="quarter" idx="12"/>
          </p:nvPr>
        </p:nvSpPr>
        <p:spPr/>
        <p:txBody>
          <a:bodyPr/>
          <a:lstStyle>
            <a:lvl1pPr eaLnBrk="1" hangingPunct="1">
              <a:defRPr/>
            </a:lvl1pPr>
          </a:lstStyle>
          <a:p>
            <a:pPr>
              <a:defRPr/>
            </a:pPr>
            <a:fld id="{EFD44D9C-FA1E-2640-9E4E-9E8133016BE9}" type="slidenum">
              <a:rPr lang="en-US"/>
              <a:pPr>
                <a:defRPr/>
              </a:pPr>
              <a:t>‹#›</a:t>
            </a:fld>
            <a:endParaRPr lang="en-US"/>
          </a:p>
        </p:txBody>
      </p:sp>
    </p:spTree>
    <p:extLst>
      <p:ext uri="{BB962C8B-B14F-4D97-AF65-F5344CB8AC3E}">
        <p14:creationId xmlns:p14="http://schemas.microsoft.com/office/powerpoint/2010/main" val="53309560"/>
      </p:ext>
    </p:extLst>
  </p:cSld>
  <p:clrMapOvr>
    <a:masterClrMapping/>
  </p:clrMapOvr>
</p:sldLayout>
</file>

<file path=ppt/slideLayouts/slideLayout104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4"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5" name="Rectangle 6"/>
          <p:cNvSpPr>
            <a:spLocks noGrp="1" noChangeArrowheads="1"/>
          </p:cNvSpPr>
          <p:nvPr>
            <p:ph type="sldNum" sz="quarter" idx="12"/>
          </p:nvPr>
        </p:nvSpPr>
        <p:spPr/>
        <p:txBody>
          <a:bodyPr/>
          <a:lstStyle>
            <a:lvl1pPr eaLnBrk="1" hangingPunct="1">
              <a:defRPr/>
            </a:lvl1pPr>
          </a:lstStyle>
          <a:p>
            <a:pPr>
              <a:defRPr/>
            </a:pPr>
            <a:fld id="{3C25C3D1-C1B3-DC4E-AABD-209B10EEFCEE}" type="slidenum">
              <a:rPr lang="en-US"/>
              <a:pPr>
                <a:defRPr/>
              </a:pPr>
              <a:t>‹#›</a:t>
            </a:fld>
            <a:endParaRPr lang="en-US"/>
          </a:p>
        </p:txBody>
      </p:sp>
    </p:spTree>
    <p:extLst>
      <p:ext uri="{BB962C8B-B14F-4D97-AF65-F5344CB8AC3E}">
        <p14:creationId xmlns:p14="http://schemas.microsoft.com/office/powerpoint/2010/main" val="795604364"/>
      </p:ext>
    </p:extLst>
  </p:cSld>
  <p:clrMapOvr>
    <a:masterClrMapping/>
  </p:clrMapOvr>
</p:sldLayout>
</file>

<file path=ppt/slideLayouts/slideLayout104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3"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4" name="Rectangle 6"/>
          <p:cNvSpPr>
            <a:spLocks noGrp="1" noChangeArrowheads="1"/>
          </p:cNvSpPr>
          <p:nvPr>
            <p:ph type="sldNum" sz="quarter" idx="12"/>
          </p:nvPr>
        </p:nvSpPr>
        <p:spPr/>
        <p:txBody>
          <a:bodyPr/>
          <a:lstStyle>
            <a:lvl1pPr eaLnBrk="1" hangingPunct="1">
              <a:defRPr/>
            </a:lvl1pPr>
          </a:lstStyle>
          <a:p>
            <a:pPr>
              <a:defRPr/>
            </a:pPr>
            <a:fld id="{CB934BC3-C426-B947-8B55-55E35CD9588C}" type="slidenum">
              <a:rPr lang="en-US"/>
              <a:pPr>
                <a:defRPr/>
              </a:pPr>
              <a:t>‹#›</a:t>
            </a:fld>
            <a:endParaRPr lang="en-US"/>
          </a:p>
        </p:txBody>
      </p:sp>
    </p:spTree>
    <p:extLst>
      <p:ext uri="{BB962C8B-B14F-4D97-AF65-F5344CB8AC3E}">
        <p14:creationId xmlns:p14="http://schemas.microsoft.com/office/powerpoint/2010/main" val="3514758502"/>
      </p:ext>
    </p:extLst>
  </p:cSld>
  <p:clrMapOvr>
    <a:masterClrMapping/>
  </p:clrMapOvr>
</p:sldLayout>
</file>

<file path=ppt/slideLayouts/slideLayout104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3" y="1435101"/>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132" indent="0">
              <a:buNone/>
              <a:defRPr sz="1200"/>
            </a:lvl2pPr>
            <a:lvl3pPr marL="914265" indent="0">
              <a:buNone/>
              <a:defRPr sz="1000"/>
            </a:lvl3pPr>
            <a:lvl4pPr marL="1371396" indent="0">
              <a:buNone/>
              <a:defRPr sz="900"/>
            </a:lvl4pPr>
            <a:lvl5pPr marL="1828530" indent="0">
              <a:buNone/>
              <a:defRPr sz="900"/>
            </a:lvl5pPr>
            <a:lvl6pPr marL="2285659" indent="0">
              <a:buNone/>
              <a:defRPr sz="900"/>
            </a:lvl6pPr>
            <a:lvl7pPr marL="2742792" indent="0">
              <a:buNone/>
              <a:defRPr sz="900"/>
            </a:lvl7pPr>
            <a:lvl8pPr marL="3199924" indent="0">
              <a:buNone/>
              <a:defRPr sz="900"/>
            </a:lvl8pPr>
            <a:lvl9pPr marL="3657055"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7E89C9AB-0813-EF42-B753-493D3A6C4EE2}" type="slidenum">
              <a:rPr lang="en-US"/>
              <a:pPr>
                <a:defRPr/>
              </a:pPr>
              <a:t>‹#›</a:t>
            </a:fld>
            <a:endParaRPr lang="en-US"/>
          </a:p>
        </p:txBody>
      </p:sp>
    </p:spTree>
    <p:extLst>
      <p:ext uri="{BB962C8B-B14F-4D97-AF65-F5344CB8AC3E}">
        <p14:creationId xmlns:p14="http://schemas.microsoft.com/office/powerpoint/2010/main" val="260299057"/>
      </p:ext>
    </p:extLst>
  </p:cSld>
  <p:clrMapOvr>
    <a:masterClrMapping/>
  </p:clrMapOvr>
</p:sldLayout>
</file>

<file path=ppt/slideLayouts/slideLayout104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132" indent="0">
              <a:buNone/>
              <a:defRPr sz="2800"/>
            </a:lvl2pPr>
            <a:lvl3pPr marL="914265" indent="0">
              <a:buNone/>
              <a:defRPr sz="2400"/>
            </a:lvl3pPr>
            <a:lvl4pPr marL="1371396" indent="0">
              <a:buNone/>
              <a:defRPr sz="2000"/>
            </a:lvl4pPr>
            <a:lvl5pPr marL="1828530" indent="0">
              <a:buNone/>
              <a:defRPr sz="2000"/>
            </a:lvl5pPr>
            <a:lvl6pPr marL="2285659" indent="0">
              <a:buNone/>
              <a:defRPr sz="2000"/>
            </a:lvl6pPr>
            <a:lvl7pPr marL="2742792" indent="0">
              <a:buNone/>
              <a:defRPr sz="2000"/>
            </a:lvl7pPr>
            <a:lvl8pPr marL="3199924" indent="0">
              <a:buNone/>
              <a:defRPr sz="2000"/>
            </a:lvl8pPr>
            <a:lvl9pPr marL="3657055"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132" indent="0">
              <a:buNone/>
              <a:defRPr sz="1200"/>
            </a:lvl2pPr>
            <a:lvl3pPr marL="914265" indent="0">
              <a:buNone/>
              <a:defRPr sz="1000"/>
            </a:lvl3pPr>
            <a:lvl4pPr marL="1371396" indent="0">
              <a:buNone/>
              <a:defRPr sz="900"/>
            </a:lvl4pPr>
            <a:lvl5pPr marL="1828530" indent="0">
              <a:buNone/>
              <a:defRPr sz="900"/>
            </a:lvl5pPr>
            <a:lvl6pPr marL="2285659" indent="0">
              <a:buNone/>
              <a:defRPr sz="900"/>
            </a:lvl6pPr>
            <a:lvl7pPr marL="2742792" indent="0">
              <a:buNone/>
              <a:defRPr sz="900"/>
            </a:lvl7pPr>
            <a:lvl8pPr marL="3199924" indent="0">
              <a:buNone/>
              <a:defRPr sz="900"/>
            </a:lvl8pPr>
            <a:lvl9pPr marL="3657055"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9FFC6047-8CAC-4440-A944-E72254B89BB4}" type="slidenum">
              <a:rPr lang="en-US"/>
              <a:pPr>
                <a:defRPr/>
              </a:pPr>
              <a:t>‹#›</a:t>
            </a:fld>
            <a:endParaRPr lang="en-US"/>
          </a:p>
        </p:txBody>
      </p:sp>
    </p:spTree>
    <p:extLst>
      <p:ext uri="{BB962C8B-B14F-4D97-AF65-F5344CB8AC3E}">
        <p14:creationId xmlns:p14="http://schemas.microsoft.com/office/powerpoint/2010/main" val="1679143293"/>
      </p:ext>
    </p:extLst>
  </p:cSld>
  <p:clrMapOvr>
    <a:masterClrMapping/>
  </p:clrMapOvr>
</p:sldLayout>
</file>

<file path=ppt/slideLayouts/slideLayout10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764D4A41-960B-1C4E-9195-5F5CD7E0994C}" type="slidenum">
              <a:rPr lang="en-US"/>
              <a:pPr>
                <a:defRPr/>
              </a:pPr>
              <a:t>‹#›</a:t>
            </a:fld>
            <a:endParaRPr lang="en-US"/>
          </a:p>
        </p:txBody>
      </p:sp>
    </p:spTree>
    <p:extLst>
      <p:ext uri="{BB962C8B-B14F-4D97-AF65-F5344CB8AC3E}">
        <p14:creationId xmlns:p14="http://schemas.microsoft.com/office/powerpoint/2010/main" val="1456177303"/>
      </p:ext>
    </p:extLst>
  </p:cSld>
  <p:clrMapOvr>
    <a:masterClrMapping/>
  </p:clrMapOvr>
</p:sldLayout>
</file>

<file path=ppt/slideLayouts/slideLayout105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2310F2C0-1D32-9A48-AA70-D89514AABDA5}" type="slidenum">
              <a:rPr lang="en-US"/>
              <a:pPr>
                <a:defRPr/>
              </a:pPr>
              <a:t>‹#›</a:t>
            </a:fld>
            <a:endParaRPr lang="en-US"/>
          </a:p>
        </p:txBody>
      </p:sp>
    </p:spTree>
    <p:extLst>
      <p:ext uri="{BB962C8B-B14F-4D97-AF65-F5344CB8AC3E}">
        <p14:creationId xmlns:p14="http://schemas.microsoft.com/office/powerpoint/2010/main" val="495453463"/>
      </p:ext>
    </p:extLst>
  </p:cSld>
  <p:clrMapOvr>
    <a:masterClrMapping/>
  </p:clrMapOvr>
</p:sldLayout>
</file>

<file path=ppt/slideLayouts/slideLayout105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2D12223B-5AD6-F744-998D-22D78E694501}" type="slidenum">
              <a:rPr lang="en-US"/>
              <a:pPr>
                <a:defRPr/>
              </a:pPr>
              <a:t>‹#›</a:t>
            </a:fld>
            <a:endParaRPr lang="en-US"/>
          </a:p>
        </p:txBody>
      </p:sp>
    </p:spTree>
    <p:extLst>
      <p:ext uri="{BB962C8B-B14F-4D97-AF65-F5344CB8AC3E}">
        <p14:creationId xmlns:p14="http://schemas.microsoft.com/office/powerpoint/2010/main" val="2435198879"/>
      </p:ext>
    </p:extLst>
  </p:cSld>
  <p:clrMapOvr>
    <a:masterClrMapping/>
  </p:clrMapOvr>
</p:sldLayout>
</file>

<file path=ppt/slideLayouts/slideLayout1052.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8"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9" name="Rectangle 6"/>
          <p:cNvSpPr>
            <a:spLocks noGrp="1" noChangeArrowheads="1"/>
          </p:cNvSpPr>
          <p:nvPr>
            <p:ph type="sldNum" sz="quarter" idx="12"/>
          </p:nvPr>
        </p:nvSpPr>
        <p:spPr/>
        <p:txBody>
          <a:bodyPr/>
          <a:lstStyle>
            <a:lvl1pPr eaLnBrk="1" hangingPunct="1">
              <a:defRPr/>
            </a:lvl1pPr>
          </a:lstStyle>
          <a:p>
            <a:pPr>
              <a:defRPr/>
            </a:pPr>
            <a:fld id="{D7977C65-64AF-554A-BAD0-317E836142DE}" type="slidenum">
              <a:rPr lang="en-US"/>
              <a:pPr>
                <a:defRPr/>
              </a:pPr>
              <a:t>‹#›</a:t>
            </a:fld>
            <a:endParaRPr lang="en-US"/>
          </a:p>
        </p:txBody>
      </p:sp>
    </p:spTree>
    <p:extLst>
      <p:ext uri="{BB962C8B-B14F-4D97-AF65-F5344CB8AC3E}">
        <p14:creationId xmlns:p14="http://schemas.microsoft.com/office/powerpoint/2010/main" val="389629490"/>
      </p:ext>
    </p:extLst>
  </p:cSld>
  <p:clrMapOvr>
    <a:masterClrMapping/>
  </p:clrMapOvr>
</p:sldLayout>
</file>

<file path=ppt/slideLayouts/slideLayout1053.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7"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8" name="Rectangle 6"/>
          <p:cNvSpPr>
            <a:spLocks noGrp="1" noChangeArrowheads="1"/>
          </p:cNvSpPr>
          <p:nvPr>
            <p:ph type="sldNum" sz="quarter" idx="12"/>
          </p:nvPr>
        </p:nvSpPr>
        <p:spPr/>
        <p:txBody>
          <a:bodyPr/>
          <a:lstStyle>
            <a:lvl1pPr eaLnBrk="1" hangingPunct="1">
              <a:defRPr/>
            </a:lvl1pPr>
          </a:lstStyle>
          <a:p>
            <a:pPr>
              <a:defRPr/>
            </a:pPr>
            <a:fld id="{560D19CF-8E1C-9143-8C0D-74C7861A068F}" type="slidenum">
              <a:rPr lang="en-US"/>
              <a:pPr>
                <a:defRPr/>
              </a:pPr>
              <a:t>‹#›</a:t>
            </a:fld>
            <a:endParaRPr lang="en-US"/>
          </a:p>
        </p:txBody>
      </p:sp>
    </p:spTree>
    <p:extLst>
      <p:ext uri="{BB962C8B-B14F-4D97-AF65-F5344CB8AC3E}">
        <p14:creationId xmlns:p14="http://schemas.microsoft.com/office/powerpoint/2010/main" val="2820206651"/>
      </p:ext>
    </p:extLst>
  </p:cSld>
  <p:clrMapOvr>
    <a:masterClrMapping/>
  </p:clrMapOvr>
</p:sldLayout>
</file>

<file path=ppt/slideLayouts/slideLayout1054.xml><?xml version="1.0" encoding="utf-8"?>
<p:sldLayout xmlns:a="http://schemas.openxmlformats.org/drawingml/2006/main" xmlns:r="http://schemas.openxmlformats.org/officeDocument/2006/relationships" xmlns:p="http://schemas.openxmlformats.org/presentationml/2006/main" type="vertTx" preserve="1">
  <p:cSld name="1_Title and Vertical Text">
    <p:spTree>
      <p:nvGrpSpPr>
        <p:cNvPr id="1" name=""/>
        <p:cNvGrpSpPr/>
        <p:nvPr/>
      </p:nvGrpSpPr>
      <p:grpSpPr>
        <a:xfrm>
          <a:off x="0" y="0"/>
          <a:ext cx="0" cy="0"/>
          <a:chOff x="0" y="0"/>
          <a:chExt cx="0" cy="0"/>
        </a:xfrm>
      </p:grpSpPr>
      <p:sp>
        <p:nvSpPr>
          <p:cNvPr id="4" name="Rectangle 8"/>
          <p:cNvSpPr>
            <a:spLocks noChangeArrowheads="1"/>
          </p:cNvSpPr>
          <p:nvPr userDrawn="1"/>
        </p:nvSpPr>
        <p:spPr bwMode="auto">
          <a:xfrm>
            <a:off x="1116014" y="0"/>
            <a:ext cx="8027987" cy="6858000"/>
          </a:xfrm>
          <a:prstGeom prst="rect">
            <a:avLst/>
          </a:prstGeom>
          <a:gradFill rotWithShape="1">
            <a:gsLst>
              <a:gs pos="0">
                <a:srgbClr val="6600CC"/>
              </a:gs>
              <a:gs pos="100000">
                <a:srgbClr val="000000"/>
              </a:gs>
            </a:gsLst>
            <a:path path="rect">
              <a:fillToRect l="50000" t="50000" r="50000" b="50000"/>
            </a:path>
          </a:gradFill>
          <a:ln>
            <a:noFill/>
          </a:ln>
          <a:extLst>
            <a:ext uri="{91240B29-F687-4f45-9708-019B960494DF}">
              <a14:hiddenLine xmlns="" xmlns:a14="http://schemas.microsoft.com/office/drawing/2010/main" w="12700" cap="sq">
                <a:solidFill>
                  <a:srgbClr val="000000"/>
                </a:solidFill>
                <a:round/>
                <a:headEnd type="none" w="sm" len="sm"/>
                <a:tailEnd type="none" w="sm" len="sm"/>
              </a14:hiddenLine>
            </a:ext>
          </a:extLst>
        </p:spPr>
        <p:txBody>
          <a:bodyPr wrap="none" lIns="91427" tIns="45714" rIns="91427" bIns="45714"/>
          <a:lstStyle/>
          <a:p>
            <a:endParaRPr lang="en-US">
              <a:solidFill>
                <a:srgbClr val="EAEAEA"/>
              </a:solidFill>
            </a:endParaRPr>
          </a:p>
        </p:txBody>
      </p:sp>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757521378"/>
      </p:ext>
    </p:extLst>
  </p:cSld>
  <p:clrMapOvr>
    <a:masterClrMapping/>
  </p:clrMapOvr>
</p:sldLayout>
</file>

<file path=ppt/slideLayouts/slideLayout1055.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gradFill rotWithShape="0">
          <a:gsLst>
            <a:gs pos="0">
              <a:schemeClr val="bg2"/>
            </a:gs>
            <a:gs pos="50000">
              <a:schemeClr val="bg1"/>
            </a:gs>
            <a:gs pos="100000">
              <a:schemeClr val="bg2"/>
            </a:gs>
          </a:gsLst>
          <a:lin ang="5400000" scaled="1"/>
        </a:gradFill>
        <a:effectLst/>
      </p:bgPr>
    </p:bg>
    <p:spTree>
      <p:nvGrpSpPr>
        <p:cNvPr id="1" name=""/>
        <p:cNvGrpSpPr/>
        <p:nvPr/>
      </p:nvGrpSpPr>
      <p:grpSpPr>
        <a:xfrm>
          <a:off x="0" y="0"/>
          <a:ext cx="0" cy="0"/>
          <a:chOff x="0" y="0"/>
          <a:chExt cx="0" cy="0"/>
        </a:xfrm>
      </p:grpSpPr>
      <p:sp>
        <p:nvSpPr>
          <p:cNvPr id="4" name="Rectangle 8"/>
          <p:cNvSpPr>
            <a:spLocks noChangeArrowheads="1"/>
          </p:cNvSpPr>
          <p:nvPr userDrawn="1"/>
        </p:nvSpPr>
        <p:spPr bwMode="auto">
          <a:xfrm>
            <a:off x="1116014" y="0"/>
            <a:ext cx="8027987" cy="6858000"/>
          </a:xfrm>
          <a:prstGeom prst="rect">
            <a:avLst/>
          </a:prstGeom>
          <a:gradFill rotWithShape="1">
            <a:gsLst>
              <a:gs pos="0">
                <a:srgbClr val="6600CC"/>
              </a:gs>
              <a:gs pos="100000">
                <a:srgbClr val="000000"/>
              </a:gs>
            </a:gsLst>
            <a:path path="rect">
              <a:fillToRect l="50000" t="50000" r="50000" b="50000"/>
            </a:path>
          </a:gradFill>
          <a:ln w="12700" cap="sq">
            <a:solidFill>
              <a:srgbClr val="000000"/>
            </a:solidFill>
            <a:round/>
            <a:headEnd type="none" w="sm" len="sm"/>
            <a:tailEnd type="none" w="sm" len="sm"/>
          </a:ln>
        </p:spPr>
        <p:txBody>
          <a:bodyPr wrap="none" lIns="91427" tIns="45714" rIns="91427" bIns="45714"/>
          <a:lstStyle/>
          <a:p>
            <a:endParaRPr lang="en-US">
              <a:solidFill>
                <a:srgbClr val="EAEAEA"/>
              </a:solidFill>
            </a:endParaRPr>
          </a:p>
        </p:txBody>
      </p:sp>
      <p:grpSp>
        <p:nvGrpSpPr>
          <p:cNvPr id="5" name="Group 2"/>
          <p:cNvGrpSpPr>
            <a:grpSpLocks/>
          </p:cNvGrpSpPr>
          <p:nvPr/>
        </p:nvGrpSpPr>
        <p:grpSpPr bwMode="auto">
          <a:xfrm>
            <a:off x="0" y="1"/>
            <a:ext cx="1828800" cy="6856413"/>
            <a:chOff x="0" y="0"/>
            <a:chExt cx="1152" cy="4319"/>
          </a:xfrm>
        </p:grpSpPr>
        <p:sp>
          <p:nvSpPr>
            <p:cNvPr id="6" name="Rectangle 3"/>
            <p:cNvSpPr>
              <a:spLocks noChangeArrowheads="1"/>
            </p:cNvSpPr>
            <p:nvPr/>
          </p:nvSpPr>
          <p:spPr bwMode="auto">
            <a:xfrm>
              <a:off x="0" y="0"/>
              <a:ext cx="1152" cy="1026"/>
            </a:xfrm>
            <a:prstGeom prst="rect">
              <a:avLst/>
            </a:prstGeom>
            <a:gradFill rotWithShape="0">
              <a:gsLst>
                <a:gs pos="0">
                  <a:schemeClr val="bg2"/>
                </a:gs>
                <a:gs pos="100000">
                  <a:schemeClr val="accent1"/>
                </a:gs>
              </a:gsLst>
              <a:lin ang="5400000" scaled="1"/>
            </a:gradFill>
            <a:ln w="9525">
              <a:solidFill>
                <a:srgbClr val="000000"/>
              </a:solidFill>
              <a:miter lim="800000"/>
              <a:headEnd/>
              <a:tailEnd/>
            </a:ln>
          </p:spPr>
          <p:txBody>
            <a:bodyPr wrap="none" lIns="92075" tIns="46038" rIns="92075" bIns="46038" anchor="ctr"/>
            <a:lstStyle/>
            <a:p>
              <a:pPr eaLnBrk="0" hangingPunct="0">
                <a:spcBef>
                  <a:spcPct val="50000"/>
                </a:spcBef>
              </a:pPr>
              <a:endParaRPr lang="en-US">
                <a:solidFill>
                  <a:srgbClr val="EAEAEA"/>
                </a:solidFill>
              </a:endParaRPr>
            </a:p>
          </p:txBody>
        </p:sp>
        <p:sp>
          <p:nvSpPr>
            <p:cNvPr id="7" name="Rectangle 4"/>
            <p:cNvSpPr>
              <a:spLocks noChangeArrowheads="1"/>
            </p:cNvSpPr>
            <p:nvPr/>
          </p:nvSpPr>
          <p:spPr bwMode="auto">
            <a:xfrm>
              <a:off x="0" y="2400"/>
              <a:ext cx="1152" cy="1919"/>
            </a:xfrm>
            <a:prstGeom prst="rect">
              <a:avLst/>
            </a:prstGeom>
            <a:gradFill rotWithShape="0">
              <a:gsLst>
                <a:gs pos="0">
                  <a:schemeClr val="accent1"/>
                </a:gs>
                <a:gs pos="100000">
                  <a:schemeClr val="bg2"/>
                </a:gs>
              </a:gsLst>
              <a:lin ang="5400000" scaled="1"/>
            </a:gradFill>
            <a:ln w="9525">
              <a:solidFill>
                <a:srgbClr val="000000"/>
              </a:solidFill>
              <a:miter lim="800000"/>
              <a:headEnd/>
              <a:tailEnd/>
            </a:ln>
          </p:spPr>
          <p:txBody>
            <a:bodyPr wrap="none" lIns="92075" tIns="46038" rIns="92075" bIns="46038" anchor="ctr"/>
            <a:lstStyle/>
            <a:p>
              <a:pPr eaLnBrk="0" hangingPunct="0">
                <a:spcBef>
                  <a:spcPct val="50000"/>
                </a:spcBef>
              </a:pPr>
              <a:endParaRPr lang="en-US">
                <a:solidFill>
                  <a:srgbClr val="EAEAEA"/>
                </a:solidFill>
              </a:endParaRPr>
            </a:p>
          </p:txBody>
        </p:sp>
        <p:pic>
          <p:nvPicPr>
            <p:cNvPr id="8" name="Picture 5"/>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028"/>
              <a:ext cx="1152" cy="1400"/>
            </a:xfrm>
            <a:prstGeom prst="rect">
              <a:avLst/>
            </a:prstGeom>
            <a:noFill/>
            <a:ln w="9525">
              <a:solidFill>
                <a:srgbClr val="000000"/>
              </a:solidFill>
              <a:miter lim="800000"/>
              <a:headEnd/>
              <a:tailEnd/>
            </a:ln>
            <a:extLst>
              <a:ext uri="{909E8E84-426E-40dd-AFC4-6F175D3DCCD1}">
                <a14:hiddenFill xmlns="" xmlns:a14="http://schemas.microsoft.com/office/drawing/2010/main">
                  <a:solidFill>
                    <a:srgbClr val="FFFFFF"/>
                  </a:solidFill>
                </a14:hiddenFill>
              </a:ext>
            </a:extLst>
          </p:spPr>
        </p:pic>
      </p:grpSp>
      <p:sp>
        <p:nvSpPr>
          <p:cNvPr id="8198" name="Rectangle 6"/>
          <p:cNvSpPr>
            <a:spLocks noGrp="1" noChangeArrowheads="1"/>
          </p:cNvSpPr>
          <p:nvPr>
            <p:ph type="ctrTitle" sz="quarter"/>
          </p:nvPr>
        </p:nvSpPr>
        <p:spPr>
          <a:xfrm>
            <a:off x="1905000" y="1676400"/>
            <a:ext cx="6934200" cy="2116138"/>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8199" name="Rectangle 7"/>
          <p:cNvSpPr>
            <a:spLocks noGrp="1" noChangeArrowheads="1"/>
          </p:cNvSpPr>
          <p:nvPr>
            <p:ph type="subTitle" sz="quarter" idx="1"/>
          </p:nvPr>
        </p:nvSpPr>
        <p:spPr>
          <a:xfrm>
            <a:off x="1911351" y="3968750"/>
            <a:ext cx="6400800" cy="1752600"/>
          </a:xfrm>
        </p:spPr>
        <p:txBody>
          <a:bodyPr/>
          <a:lstStyle>
            <a:lvl1pPr marL="0" indent="0">
              <a:buFont typeface="Symbol" pitchFamily="-111" charset="2"/>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9" name="Date Placeholder 8"/>
          <p:cNvSpPr>
            <a:spLocks noGrp="1" noChangeArrowheads="1"/>
          </p:cNvSpPr>
          <p:nvPr>
            <p:ph type="dt" sz="quarter" idx="10"/>
          </p:nvPr>
        </p:nvSpPr>
        <p:spPr>
          <a:xfrm>
            <a:off x="1828800" y="6400800"/>
            <a:ext cx="19050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10" name="Footer Placeholder 9"/>
          <p:cNvSpPr>
            <a:spLocks noGrp="1" noChangeArrowheads="1"/>
          </p:cNvSpPr>
          <p:nvPr>
            <p:ph type="ftr" sz="quarter" idx="11"/>
          </p:nvPr>
        </p:nvSpPr>
        <p:spPr>
          <a:xfrm>
            <a:off x="3962400" y="6400800"/>
            <a:ext cx="28956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11" name="Slide Number Placeholder 10"/>
          <p:cNvSpPr>
            <a:spLocks noGrp="1" noChangeArrowheads="1"/>
          </p:cNvSpPr>
          <p:nvPr>
            <p:ph type="sldNum" sz="quarter" idx="12"/>
          </p:nvPr>
        </p:nvSpPr>
        <p:spPr>
          <a:xfrm>
            <a:off x="7239000" y="6400800"/>
            <a:ext cx="1905000" cy="457200"/>
          </a:xfrm>
          <a:prstGeom prst="rect">
            <a:avLst/>
          </a:prstGeom>
        </p:spPr>
        <p:txBody>
          <a:bodyPr lIns="91427" tIns="45714" rIns="91427" bIns="45714"/>
          <a:lstStyle>
            <a:lvl1pPr>
              <a:defRPr/>
            </a:lvl1pPr>
          </a:lstStyle>
          <a:p>
            <a:pPr>
              <a:defRPr/>
            </a:pPr>
            <a:fld id="{F6342B50-4E91-4B4E-8098-D583E1053BA7}"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1648686521"/>
      </p:ext>
    </p:extLst>
  </p:cSld>
  <p:clrMapOvr>
    <a:masterClrMapping/>
  </p:clrMapOvr>
</p:sldLayout>
</file>

<file path=ppt/slideLayouts/slideLayout10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noChangeArrowheads="1"/>
          </p:cNvSpPr>
          <p:nvPr>
            <p:ph type="dt" sz="half" idx="10"/>
          </p:nvPr>
        </p:nvSpPr>
        <p:spPr>
          <a:xfrm>
            <a:off x="1143000" y="6400800"/>
            <a:ext cx="19050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5" name="Footer Placeholder 4"/>
          <p:cNvSpPr>
            <a:spLocks noGrp="1" noChangeArrowheads="1"/>
          </p:cNvSpPr>
          <p:nvPr>
            <p:ph type="ftr" sz="quarter" idx="11"/>
          </p:nvPr>
        </p:nvSpPr>
        <p:spPr>
          <a:xfrm>
            <a:off x="3581400" y="6400800"/>
            <a:ext cx="28956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6" name="Slide Number Placeholder 5"/>
          <p:cNvSpPr>
            <a:spLocks noGrp="1" noChangeArrowheads="1"/>
          </p:cNvSpPr>
          <p:nvPr>
            <p:ph type="sldNum" sz="quarter" idx="12"/>
          </p:nvPr>
        </p:nvSpPr>
        <p:spPr>
          <a:xfrm>
            <a:off x="7239000" y="6400800"/>
            <a:ext cx="1905000" cy="457200"/>
          </a:xfrm>
          <a:prstGeom prst="rect">
            <a:avLst/>
          </a:prstGeom>
        </p:spPr>
        <p:txBody>
          <a:bodyPr lIns="91427" tIns="45714" rIns="91427" bIns="45714"/>
          <a:lstStyle>
            <a:lvl1pPr>
              <a:defRPr/>
            </a:lvl1pPr>
          </a:lstStyle>
          <a:p>
            <a:pPr>
              <a:defRPr/>
            </a:pPr>
            <a:fld id="{D05BF29A-0F01-3D44-9487-0CC9431DAD7A}"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1901410905"/>
      </p:ext>
    </p:extLst>
  </p:cSld>
  <p:clrMapOvr>
    <a:masterClrMapping/>
  </p:clrMapOvr>
</p:sldLayout>
</file>

<file path=ppt/slideLayouts/slideLayout10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3"/>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079" indent="0">
              <a:buNone/>
              <a:defRPr sz="1800"/>
            </a:lvl2pPr>
            <a:lvl3pPr marL="914158" indent="0">
              <a:buNone/>
              <a:defRPr sz="1600"/>
            </a:lvl3pPr>
            <a:lvl4pPr marL="1371236" indent="0">
              <a:buNone/>
              <a:defRPr sz="1400"/>
            </a:lvl4pPr>
            <a:lvl5pPr marL="1828313" indent="0">
              <a:buNone/>
              <a:defRPr sz="1400"/>
            </a:lvl5pPr>
            <a:lvl6pPr marL="2285392" indent="0">
              <a:buNone/>
              <a:defRPr sz="1400"/>
            </a:lvl6pPr>
            <a:lvl7pPr marL="2742471" indent="0">
              <a:buNone/>
              <a:defRPr sz="1400"/>
            </a:lvl7pPr>
            <a:lvl8pPr marL="3199549" indent="0">
              <a:buNone/>
              <a:defRPr sz="1400"/>
            </a:lvl8pPr>
            <a:lvl9pPr marL="3656627" indent="0">
              <a:buNone/>
              <a:defRPr sz="1400"/>
            </a:lvl9pPr>
          </a:lstStyle>
          <a:p>
            <a:pPr lvl="0"/>
            <a:r>
              <a:rPr lang="en-US" dirty="0"/>
              <a:t>Click to edit Master text styles</a:t>
            </a:r>
          </a:p>
        </p:txBody>
      </p:sp>
      <p:sp>
        <p:nvSpPr>
          <p:cNvPr id="4" name="Date Placeholder 3"/>
          <p:cNvSpPr>
            <a:spLocks noGrp="1" noChangeArrowheads="1"/>
          </p:cNvSpPr>
          <p:nvPr>
            <p:ph type="dt" sz="half" idx="10"/>
          </p:nvPr>
        </p:nvSpPr>
        <p:spPr>
          <a:xfrm>
            <a:off x="1143000" y="6400800"/>
            <a:ext cx="19050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5" name="Footer Placeholder 4"/>
          <p:cNvSpPr>
            <a:spLocks noGrp="1" noChangeArrowheads="1"/>
          </p:cNvSpPr>
          <p:nvPr>
            <p:ph type="ftr" sz="quarter" idx="11"/>
          </p:nvPr>
        </p:nvSpPr>
        <p:spPr>
          <a:xfrm>
            <a:off x="3581400" y="6400800"/>
            <a:ext cx="28956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6" name="Slide Number Placeholder 5"/>
          <p:cNvSpPr>
            <a:spLocks noGrp="1" noChangeArrowheads="1"/>
          </p:cNvSpPr>
          <p:nvPr>
            <p:ph type="sldNum" sz="quarter" idx="12"/>
          </p:nvPr>
        </p:nvSpPr>
        <p:spPr>
          <a:xfrm>
            <a:off x="7239000" y="6400800"/>
            <a:ext cx="1905000" cy="457200"/>
          </a:xfrm>
          <a:prstGeom prst="rect">
            <a:avLst/>
          </a:prstGeom>
        </p:spPr>
        <p:txBody>
          <a:bodyPr lIns="91427" tIns="45714" rIns="91427" bIns="45714"/>
          <a:lstStyle>
            <a:lvl1pPr>
              <a:defRPr/>
            </a:lvl1pPr>
          </a:lstStyle>
          <a:p>
            <a:pPr>
              <a:defRPr/>
            </a:pPr>
            <a:fld id="{8BC8523E-AD22-DA4E-B328-F675875812B2}"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54040474"/>
      </p:ext>
    </p:extLst>
  </p:cSld>
  <p:clrMapOvr>
    <a:masterClrMapping/>
  </p:clrMapOvr>
</p:sldLayout>
</file>

<file path=ppt/slideLayouts/slideLayout10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1219200" y="1600200"/>
            <a:ext cx="3810000" cy="4495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181601" y="1600200"/>
            <a:ext cx="3810000" cy="4495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noChangeArrowheads="1"/>
          </p:cNvSpPr>
          <p:nvPr>
            <p:ph type="dt" sz="half" idx="10"/>
          </p:nvPr>
        </p:nvSpPr>
        <p:spPr>
          <a:xfrm>
            <a:off x="1143000" y="6400800"/>
            <a:ext cx="19050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6" name="Footer Placeholder 5"/>
          <p:cNvSpPr>
            <a:spLocks noGrp="1" noChangeArrowheads="1"/>
          </p:cNvSpPr>
          <p:nvPr>
            <p:ph type="ftr" sz="quarter" idx="11"/>
          </p:nvPr>
        </p:nvSpPr>
        <p:spPr>
          <a:xfrm>
            <a:off x="3581400" y="6400800"/>
            <a:ext cx="28956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7" name="Slide Number Placeholder 6"/>
          <p:cNvSpPr>
            <a:spLocks noGrp="1" noChangeArrowheads="1"/>
          </p:cNvSpPr>
          <p:nvPr>
            <p:ph type="sldNum" sz="quarter" idx="12"/>
          </p:nvPr>
        </p:nvSpPr>
        <p:spPr>
          <a:xfrm>
            <a:off x="7239000" y="6400800"/>
            <a:ext cx="1905000" cy="457200"/>
          </a:xfrm>
          <a:prstGeom prst="rect">
            <a:avLst/>
          </a:prstGeom>
        </p:spPr>
        <p:txBody>
          <a:bodyPr lIns="91427" tIns="45714" rIns="91427" bIns="45714"/>
          <a:lstStyle>
            <a:lvl1pPr>
              <a:defRPr/>
            </a:lvl1pPr>
          </a:lstStyle>
          <a:p>
            <a:pPr>
              <a:defRPr/>
            </a:pPr>
            <a:fld id="{4713C8B4-F2FE-2644-83AD-112A52DC1D3C}"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931161684"/>
      </p:ext>
    </p:extLst>
  </p:cSld>
  <p:clrMapOvr>
    <a:masterClrMapping/>
  </p:clrMapOvr>
</p:sldLayout>
</file>

<file path=ppt/slideLayouts/slideLayout10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1"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079" indent="0">
              <a:buNone/>
              <a:defRPr sz="2000" b="1"/>
            </a:lvl2pPr>
            <a:lvl3pPr marL="914158" indent="0">
              <a:buNone/>
              <a:defRPr sz="1800" b="1"/>
            </a:lvl3pPr>
            <a:lvl4pPr marL="1371236" indent="0">
              <a:buNone/>
              <a:defRPr sz="1600" b="1"/>
            </a:lvl4pPr>
            <a:lvl5pPr marL="1828313" indent="0">
              <a:buNone/>
              <a:defRPr sz="1600" b="1"/>
            </a:lvl5pPr>
            <a:lvl6pPr marL="2285392" indent="0">
              <a:buNone/>
              <a:defRPr sz="1600" b="1"/>
            </a:lvl6pPr>
            <a:lvl7pPr marL="2742471" indent="0">
              <a:buNone/>
              <a:defRPr sz="1600" b="1"/>
            </a:lvl7pPr>
            <a:lvl8pPr marL="3199549" indent="0">
              <a:buNone/>
              <a:defRPr sz="1600" b="1"/>
            </a:lvl8pPr>
            <a:lvl9pPr marL="3656627"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1"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9"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079" indent="0">
              <a:buNone/>
              <a:defRPr sz="2000" b="1"/>
            </a:lvl2pPr>
            <a:lvl3pPr marL="914158" indent="0">
              <a:buNone/>
              <a:defRPr sz="1800" b="1"/>
            </a:lvl3pPr>
            <a:lvl4pPr marL="1371236" indent="0">
              <a:buNone/>
              <a:defRPr sz="1600" b="1"/>
            </a:lvl4pPr>
            <a:lvl5pPr marL="1828313" indent="0">
              <a:buNone/>
              <a:defRPr sz="1600" b="1"/>
            </a:lvl5pPr>
            <a:lvl6pPr marL="2285392" indent="0">
              <a:buNone/>
              <a:defRPr sz="1600" b="1"/>
            </a:lvl6pPr>
            <a:lvl7pPr marL="2742471" indent="0">
              <a:buNone/>
              <a:defRPr sz="1600" b="1"/>
            </a:lvl7pPr>
            <a:lvl8pPr marL="3199549" indent="0">
              <a:buNone/>
              <a:defRPr sz="1600" b="1"/>
            </a:lvl8pPr>
            <a:lvl9pPr marL="3656627"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9"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Date Placeholder 6"/>
          <p:cNvSpPr>
            <a:spLocks noGrp="1" noChangeArrowheads="1"/>
          </p:cNvSpPr>
          <p:nvPr>
            <p:ph type="dt" sz="half" idx="10"/>
          </p:nvPr>
        </p:nvSpPr>
        <p:spPr>
          <a:xfrm>
            <a:off x="1143000" y="6400800"/>
            <a:ext cx="19050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8" name="Footer Placeholder 7"/>
          <p:cNvSpPr>
            <a:spLocks noGrp="1" noChangeArrowheads="1"/>
          </p:cNvSpPr>
          <p:nvPr>
            <p:ph type="ftr" sz="quarter" idx="11"/>
          </p:nvPr>
        </p:nvSpPr>
        <p:spPr>
          <a:xfrm>
            <a:off x="3581400" y="6400800"/>
            <a:ext cx="28956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9" name="Slide Number Placeholder 8"/>
          <p:cNvSpPr>
            <a:spLocks noGrp="1" noChangeArrowheads="1"/>
          </p:cNvSpPr>
          <p:nvPr>
            <p:ph type="sldNum" sz="quarter" idx="12"/>
          </p:nvPr>
        </p:nvSpPr>
        <p:spPr>
          <a:xfrm>
            <a:off x="7239000" y="6400800"/>
            <a:ext cx="1905000" cy="457200"/>
          </a:xfrm>
          <a:prstGeom prst="rect">
            <a:avLst/>
          </a:prstGeom>
        </p:spPr>
        <p:txBody>
          <a:bodyPr lIns="91427" tIns="45714" rIns="91427" bIns="45714"/>
          <a:lstStyle>
            <a:lvl1pPr>
              <a:defRPr/>
            </a:lvl1pPr>
          </a:lstStyle>
          <a:p>
            <a:pPr>
              <a:defRPr/>
            </a:pPr>
            <a:fld id="{91358057-48B4-6748-93A5-C099F66CFEED}"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1276839279"/>
      </p:ext>
    </p:extLst>
  </p:cSld>
  <p:clrMapOvr>
    <a:masterClrMapping/>
  </p:clrMapOvr>
</p:sldLayout>
</file>

<file path=ppt/slideLayouts/slideLayout10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247B77ED-A2F3-9C4F-97AA-3CDE05B5DE63}" type="slidenum">
              <a:rPr lang="en-US"/>
              <a:pPr>
                <a:defRPr/>
              </a:pPr>
              <a:t>‹#›</a:t>
            </a:fld>
            <a:endParaRPr lang="en-US"/>
          </a:p>
        </p:txBody>
      </p:sp>
    </p:spTree>
    <p:extLst>
      <p:ext uri="{BB962C8B-B14F-4D97-AF65-F5344CB8AC3E}">
        <p14:creationId xmlns:p14="http://schemas.microsoft.com/office/powerpoint/2010/main" val="2851692696"/>
      </p:ext>
    </p:extLst>
  </p:cSld>
  <p:clrMapOvr>
    <a:masterClrMapping/>
  </p:clrMapOvr>
</p:sldLayout>
</file>

<file path=ppt/slideLayouts/slideLayout10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Date Placeholder 2"/>
          <p:cNvSpPr>
            <a:spLocks noGrp="1" noChangeArrowheads="1"/>
          </p:cNvSpPr>
          <p:nvPr>
            <p:ph type="dt" sz="half" idx="10"/>
          </p:nvPr>
        </p:nvSpPr>
        <p:spPr>
          <a:xfrm>
            <a:off x="1143000" y="6400800"/>
            <a:ext cx="19050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4" name="Footer Placeholder 3"/>
          <p:cNvSpPr>
            <a:spLocks noGrp="1" noChangeArrowheads="1"/>
          </p:cNvSpPr>
          <p:nvPr>
            <p:ph type="ftr" sz="quarter" idx="11"/>
          </p:nvPr>
        </p:nvSpPr>
        <p:spPr>
          <a:xfrm>
            <a:off x="3581400" y="6400800"/>
            <a:ext cx="28956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5" name="Slide Number Placeholder 4"/>
          <p:cNvSpPr>
            <a:spLocks noGrp="1" noChangeArrowheads="1"/>
          </p:cNvSpPr>
          <p:nvPr>
            <p:ph type="sldNum" sz="quarter" idx="12"/>
          </p:nvPr>
        </p:nvSpPr>
        <p:spPr>
          <a:xfrm>
            <a:off x="7239000" y="6400800"/>
            <a:ext cx="1905000" cy="457200"/>
          </a:xfrm>
          <a:prstGeom prst="rect">
            <a:avLst/>
          </a:prstGeom>
        </p:spPr>
        <p:txBody>
          <a:bodyPr lIns="91427" tIns="45714" rIns="91427" bIns="45714"/>
          <a:lstStyle>
            <a:lvl1pPr>
              <a:defRPr/>
            </a:lvl1pPr>
          </a:lstStyle>
          <a:p>
            <a:pPr>
              <a:defRPr/>
            </a:pPr>
            <a:fld id="{2209EC9E-14B5-6F46-BDFA-EF42821D4B1C}"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3545008308"/>
      </p:ext>
    </p:extLst>
  </p:cSld>
  <p:clrMapOvr>
    <a:masterClrMapping/>
  </p:clrMapOvr>
</p:sldLayout>
</file>

<file path=ppt/slideLayouts/slideLayout10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noChangeArrowheads="1"/>
          </p:cNvSpPr>
          <p:nvPr>
            <p:ph type="dt" sz="half" idx="10"/>
          </p:nvPr>
        </p:nvSpPr>
        <p:spPr>
          <a:xfrm>
            <a:off x="1143000" y="6400800"/>
            <a:ext cx="19050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3" name="Footer Placeholder 2"/>
          <p:cNvSpPr>
            <a:spLocks noGrp="1" noChangeArrowheads="1"/>
          </p:cNvSpPr>
          <p:nvPr>
            <p:ph type="ftr" sz="quarter" idx="11"/>
          </p:nvPr>
        </p:nvSpPr>
        <p:spPr>
          <a:xfrm>
            <a:off x="3581400" y="6400800"/>
            <a:ext cx="28956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4" name="Slide Number Placeholder 3"/>
          <p:cNvSpPr>
            <a:spLocks noGrp="1" noChangeArrowheads="1"/>
          </p:cNvSpPr>
          <p:nvPr>
            <p:ph type="sldNum" sz="quarter" idx="12"/>
          </p:nvPr>
        </p:nvSpPr>
        <p:spPr>
          <a:xfrm>
            <a:off x="7239000" y="6400800"/>
            <a:ext cx="1905000" cy="457200"/>
          </a:xfrm>
          <a:prstGeom prst="rect">
            <a:avLst/>
          </a:prstGeom>
        </p:spPr>
        <p:txBody>
          <a:bodyPr lIns="91427" tIns="45714" rIns="91427" bIns="45714"/>
          <a:lstStyle>
            <a:lvl1pPr>
              <a:defRPr/>
            </a:lvl1pPr>
          </a:lstStyle>
          <a:p>
            <a:pPr>
              <a:defRPr/>
            </a:pPr>
            <a:fld id="{58938A98-3DE3-D449-95CE-E645E2F4A5F2}"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3995241874"/>
      </p:ext>
    </p:extLst>
  </p:cSld>
  <p:clrMapOvr>
    <a:masterClrMapping/>
  </p:clrMapOvr>
</p:sldLayout>
</file>

<file path=ppt/slideLayouts/slideLayout10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4"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4" y="1435101"/>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079" indent="0">
              <a:buNone/>
              <a:defRPr sz="1200"/>
            </a:lvl2pPr>
            <a:lvl3pPr marL="914158" indent="0">
              <a:buNone/>
              <a:defRPr sz="1000"/>
            </a:lvl3pPr>
            <a:lvl4pPr marL="1371236" indent="0">
              <a:buNone/>
              <a:defRPr sz="900"/>
            </a:lvl4pPr>
            <a:lvl5pPr marL="1828313" indent="0">
              <a:buNone/>
              <a:defRPr sz="900"/>
            </a:lvl5pPr>
            <a:lvl6pPr marL="2285392" indent="0">
              <a:buNone/>
              <a:defRPr sz="900"/>
            </a:lvl6pPr>
            <a:lvl7pPr marL="2742471" indent="0">
              <a:buNone/>
              <a:defRPr sz="900"/>
            </a:lvl7pPr>
            <a:lvl8pPr marL="3199549" indent="0">
              <a:buNone/>
              <a:defRPr sz="900"/>
            </a:lvl8pPr>
            <a:lvl9pPr marL="3656627" indent="0">
              <a:buNone/>
              <a:defRPr sz="900"/>
            </a:lvl9pPr>
          </a:lstStyle>
          <a:p>
            <a:pPr lvl="0"/>
            <a:r>
              <a:rPr lang="en-US" dirty="0"/>
              <a:t>Click to edit Master text styles</a:t>
            </a:r>
          </a:p>
        </p:txBody>
      </p:sp>
      <p:sp>
        <p:nvSpPr>
          <p:cNvPr id="5" name="Date Placeholder 4"/>
          <p:cNvSpPr>
            <a:spLocks noGrp="1" noChangeArrowheads="1"/>
          </p:cNvSpPr>
          <p:nvPr>
            <p:ph type="dt" sz="half" idx="10"/>
          </p:nvPr>
        </p:nvSpPr>
        <p:spPr>
          <a:xfrm>
            <a:off x="1143000" y="6400800"/>
            <a:ext cx="19050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6" name="Footer Placeholder 5"/>
          <p:cNvSpPr>
            <a:spLocks noGrp="1" noChangeArrowheads="1"/>
          </p:cNvSpPr>
          <p:nvPr>
            <p:ph type="ftr" sz="quarter" idx="11"/>
          </p:nvPr>
        </p:nvSpPr>
        <p:spPr>
          <a:xfrm>
            <a:off x="3581400" y="6400800"/>
            <a:ext cx="28956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7" name="Slide Number Placeholder 6"/>
          <p:cNvSpPr>
            <a:spLocks noGrp="1" noChangeArrowheads="1"/>
          </p:cNvSpPr>
          <p:nvPr>
            <p:ph type="sldNum" sz="quarter" idx="12"/>
          </p:nvPr>
        </p:nvSpPr>
        <p:spPr>
          <a:xfrm>
            <a:off x="7239000" y="6400800"/>
            <a:ext cx="1905000" cy="457200"/>
          </a:xfrm>
          <a:prstGeom prst="rect">
            <a:avLst/>
          </a:prstGeom>
        </p:spPr>
        <p:txBody>
          <a:bodyPr lIns="91427" tIns="45714" rIns="91427" bIns="45714"/>
          <a:lstStyle>
            <a:lvl1pPr>
              <a:defRPr/>
            </a:lvl1pPr>
          </a:lstStyle>
          <a:p>
            <a:pPr>
              <a:defRPr/>
            </a:pPr>
            <a:fld id="{68E38142-DC64-2249-9DDD-399A57E35CC3}"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3755002689"/>
      </p:ext>
    </p:extLst>
  </p:cSld>
  <p:clrMapOvr>
    <a:masterClrMapping/>
  </p:clrMapOvr>
</p:sldLayout>
</file>

<file path=ppt/slideLayouts/slideLayout10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079" indent="0">
              <a:buNone/>
              <a:defRPr sz="2800"/>
            </a:lvl2pPr>
            <a:lvl3pPr marL="914158" indent="0">
              <a:buNone/>
              <a:defRPr sz="2400"/>
            </a:lvl3pPr>
            <a:lvl4pPr marL="1371236" indent="0">
              <a:buNone/>
              <a:defRPr sz="2000"/>
            </a:lvl4pPr>
            <a:lvl5pPr marL="1828313" indent="0">
              <a:buNone/>
              <a:defRPr sz="2000"/>
            </a:lvl5pPr>
            <a:lvl6pPr marL="2285392" indent="0">
              <a:buNone/>
              <a:defRPr sz="2000"/>
            </a:lvl6pPr>
            <a:lvl7pPr marL="2742471" indent="0">
              <a:buNone/>
              <a:defRPr sz="2000"/>
            </a:lvl7pPr>
            <a:lvl8pPr marL="3199549" indent="0">
              <a:buNone/>
              <a:defRPr sz="2000"/>
            </a:lvl8pPr>
            <a:lvl9pPr marL="3656627"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079" indent="0">
              <a:buNone/>
              <a:defRPr sz="1200"/>
            </a:lvl2pPr>
            <a:lvl3pPr marL="914158" indent="0">
              <a:buNone/>
              <a:defRPr sz="1000"/>
            </a:lvl3pPr>
            <a:lvl4pPr marL="1371236" indent="0">
              <a:buNone/>
              <a:defRPr sz="900"/>
            </a:lvl4pPr>
            <a:lvl5pPr marL="1828313" indent="0">
              <a:buNone/>
              <a:defRPr sz="900"/>
            </a:lvl5pPr>
            <a:lvl6pPr marL="2285392" indent="0">
              <a:buNone/>
              <a:defRPr sz="900"/>
            </a:lvl6pPr>
            <a:lvl7pPr marL="2742471" indent="0">
              <a:buNone/>
              <a:defRPr sz="900"/>
            </a:lvl7pPr>
            <a:lvl8pPr marL="3199549" indent="0">
              <a:buNone/>
              <a:defRPr sz="900"/>
            </a:lvl8pPr>
            <a:lvl9pPr marL="3656627" indent="0">
              <a:buNone/>
              <a:defRPr sz="900"/>
            </a:lvl9pPr>
          </a:lstStyle>
          <a:p>
            <a:pPr lvl="0"/>
            <a:r>
              <a:rPr lang="en-US" dirty="0"/>
              <a:t>Click to edit Master text styles</a:t>
            </a:r>
          </a:p>
        </p:txBody>
      </p:sp>
      <p:sp>
        <p:nvSpPr>
          <p:cNvPr id="5" name="Date Placeholder 4"/>
          <p:cNvSpPr>
            <a:spLocks noGrp="1" noChangeArrowheads="1"/>
          </p:cNvSpPr>
          <p:nvPr>
            <p:ph type="dt" sz="half" idx="10"/>
          </p:nvPr>
        </p:nvSpPr>
        <p:spPr>
          <a:xfrm>
            <a:off x="1143000" y="6400800"/>
            <a:ext cx="19050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6" name="Footer Placeholder 5"/>
          <p:cNvSpPr>
            <a:spLocks noGrp="1" noChangeArrowheads="1"/>
          </p:cNvSpPr>
          <p:nvPr>
            <p:ph type="ftr" sz="quarter" idx="11"/>
          </p:nvPr>
        </p:nvSpPr>
        <p:spPr>
          <a:xfrm>
            <a:off x="3581400" y="6400800"/>
            <a:ext cx="28956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7" name="Slide Number Placeholder 6"/>
          <p:cNvSpPr>
            <a:spLocks noGrp="1" noChangeArrowheads="1"/>
          </p:cNvSpPr>
          <p:nvPr>
            <p:ph type="sldNum" sz="quarter" idx="12"/>
          </p:nvPr>
        </p:nvSpPr>
        <p:spPr>
          <a:xfrm>
            <a:off x="7239000" y="6400800"/>
            <a:ext cx="1905000" cy="457200"/>
          </a:xfrm>
          <a:prstGeom prst="rect">
            <a:avLst/>
          </a:prstGeom>
        </p:spPr>
        <p:txBody>
          <a:bodyPr lIns="91427" tIns="45714" rIns="91427" bIns="45714"/>
          <a:lstStyle>
            <a:lvl1pPr>
              <a:defRPr/>
            </a:lvl1pPr>
          </a:lstStyle>
          <a:p>
            <a:pPr>
              <a:defRPr/>
            </a:pPr>
            <a:fld id="{7C91FB75-1981-E446-84D2-3D73DECABE85}"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256845339"/>
      </p:ext>
    </p:extLst>
  </p:cSld>
  <p:clrMapOvr>
    <a:masterClrMapping/>
  </p:clrMapOvr>
</p:sldLayout>
</file>

<file path=ppt/slideLayouts/slideLayout10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4" name="Rectangle 8"/>
          <p:cNvSpPr>
            <a:spLocks noChangeArrowheads="1"/>
          </p:cNvSpPr>
          <p:nvPr userDrawn="1"/>
        </p:nvSpPr>
        <p:spPr bwMode="auto">
          <a:xfrm>
            <a:off x="1116014" y="0"/>
            <a:ext cx="8027987" cy="6858000"/>
          </a:xfrm>
          <a:prstGeom prst="rect">
            <a:avLst/>
          </a:prstGeom>
          <a:gradFill rotWithShape="1">
            <a:gsLst>
              <a:gs pos="0">
                <a:srgbClr val="6600CC"/>
              </a:gs>
              <a:gs pos="100000">
                <a:srgbClr val="000000"/>
              </a:gs>
            </a:gsLst>
            <a:path path="rect">
              <a:fillToRect l="50000" t="50000" r="50000" b="50000"/>
            </a:path>
          </a:gradFill>
          <a:ln>
            <a:noFill/>
          </a:ln>
          <a:extLst>
            <a:ext uri="{91240B29-F687-4f45-9708-019B960494DF}">
              <a14:hiddenLine xmlns="" xmlns:a14="http://schemas.microsoft.com/office/drawing/2010/main" w="12700" cap="sq">
                <a:solidFill>
                  <a:srgbClr val="000000"/>
                </a:solidFill>
                <a:round/>
                <a:headEnd type="none" w="sm" len="sm"/>
                <a:tailEnd type="none" w="sm" len="sm"/>
              </a14:hiddenLine>
            </a:ext>
          </a:extLst>
        </p:spPr>
        <p:txBody>
          <a:bodyPr wrap="none" lIns="91427" tIns="45714" rIns="91427" bIns="45714"/>
          <a:lstStyle/>
          <a:p>
            <a:endParaRPr lang="en-US">
              <a:solidFill>
                <a:srgbClr val="EAEAEA"/>
              </a:solidFill>
            </a:endParaRPr>
          </a:p>
        </p:txBody>
      </p:sp>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8"/>
          <p:cNvSpPr>
            <a:spLocks noGrp="1" noChangeArrowheads="1"/>
          </p:cNvSpPr>
          <p:nvPr>
            <p:ph type="dt" sz="half" idx="10"/>
          </p:nvPr>
        </p:nvSpPr>
        <p:spPr>
          <a:xfrm>
            <a:off x="1143000" y="6400800"/>
            <a:ext cx="19050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6" name="Rectangle 9"/>
          <p:cNvSpPr>
            <a:spLocks noGrp="1" noChangeArrowheads="1"/>
          </p:cNvSpPr>
          <p:nvPr>
            <p:ph type="ftr" sz="quarter" idx="11"/>
          </p:nvPr>
        </p:nvSpPr>
        <p:spPr>
          <a:xfrm>
            <a:off x="3581400" y="6400800"/>
            <a:ext cx="28956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7" name="Rectangle 10"/>
          <p:cNvSpPr>
            <a:spLocks noGrp="1" noChangeArrowheads="1"/>
          </p:cNvSpPr>
          <p:nvPr>
            <p:ph type="sldNum" sz="quarter" idx="12"/>
          </p:nvPr>
        </p:nvSpPr>
        <p:spPr>
          <a:xfrm>
            <a:off x="7239000" y="6400800"/>
            <a:ext cx="1905000" cy="457200"/>
          </a:xfrm>
          <a:prstGeom prst="rect">
            <a:avLst/>
          </a:prstGeom>
        </p:spPr>
        <p:txBody>
          <a:bodyPr lIns="91427" tIns="45714" rIns="91427" bIns="45714"/>
          <a:lstStyle>
            <a:lvl1pPr>
              <a:defRPr/>
            </a:lvl1pPr>
          </a:lstStyle>
          <a:p>
            <a:pPr>
              <a:defRPr/>
            </a:pPr>
            <a:fld id="{5666E7A8-FC2B-F04C-804E-1F5C52B21959}"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2081236054"/>
      </p:ext>
    </p:extLst>
  </p:cSld>
  <p:clrMapOvr>
    <a:masterClrMapping/>
  </p:clrMapOvr>
</p:sldLayout>
</file>

<file path=ppt/slideLayouts/slideLayout10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48500" y="304800"/>
            <a:ext cx="1943100" cy="57912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1219200" y="304800"/>
            <a:ext cx="5676900" cy="57912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noChangeArrowheads="1"/>
          </p:cNvSpPr>
          <p:nvPr>
            <p:ph type="dt" sz="half" idx="10"/>
          </p:nvPr>
        </p:nvSpPr>
        <p:spPr>
          <a:xfrm>
            <a:off x="1143000" y="6400800"/>
            <a:ext cx="19050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5" name="Footer Placeholder 4"/>
          <p:cNvSpPr>
            <a:spLocks noGrp="1" noChangeArrowheads="1"/>
          </p:cNvSpPr>
          <p:nvPr>
            <p:ph type="ftr" sz="quarter" idx="11"/>
          </p:nvPr>
        </p:nvSpPr>
        <p:spPr>
          <a:xfrm>
            <a:off x="3581400" y="6400800"/>
            <a:ext cx="2895600" cy="457200"/>
          </a:xfrm>
          <a:prstGeom prst="rect">
            <a:avLst/>
          </a:prstGeom>
        </p:spPr>
        <p:txBody>
          <a:bodyPr lIns="91427" tIns="45714" rIns="91427" bIns="45714"/>
          <a:lstStyle>
            <a:lvl1pPr>
              <a:defRPr/>
            </a:lvl1pPr>
          </a:lstStyle>
          <a:p>
            <a:pPr>
              <a:defRPr/>
            </a:pPr>
            <a:endParaRPr lang="en-US">
              <a:solidFill>
                <a:srgbClr val="EAEAEA"/>
              </a:solidFill>
            </a:endParaRPr>
          </a:p>
        </p:txBody>
      </p:sp>
      <p:sp>
        <p:nvSpPr>
          <p:cNvPr id="6" name="Slide Number Placeholder 5"/>
          <p:cNvSpPr>
            <a:spLocks noGrp="1" noChangeArrowheads="1"/>
          </p:cNvSpPr>
          <p:nvPr>
            <p:ph type="sldNum" sz="quarter" idx="12"/>
          </p:nvPr>
        </p:nvSpPr>
        <p:spPr>
          <a:xfrm>
            <a:off x="7239000" y="6400800"/>
            <a:ext cx="1905000" cy="457200"/>
          </a:xfrm>
          <a:prstGeom prst="rect">
            <a:avLst/>
          </a:prstGeom>
        </p:spPr>
        <p:txBody>
          <a:bodyPr lIns="91427" tIns="45714" rIns="91427" bIns="45714"/>
          <a:lstStyle>
            <a:lvl1pPr>
              <a:defRPr/>
            </a:lvl1pPr>
          </a:lstStyle>
          <a:p>
            <a:pPr>
              <a:defRPr/>
            </a:pPr>
            <a:fld id="{728DA697-271D-8F4C-82F0-40F102230104}"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1208454137"/>
      </p:ext>
    </p:extLst>
  </p:cSld>
  <p:clrMapOvr>
    <a:masterClrMapping/>
  </p:clrMapOvr>
</p:sldLayout>
</file>

<file path=ppt/slideLayouts/slideLayout106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7"/>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1"/>
            <a:ext cx="6400800" cy="1752600"/>
          </a:xfrm>
        </p:spPr>
        <p:txBody>
          <a:bodyPr/>
          <a:lstStyle>
            <a:lvl1pPr marL="0" indent="0" algn="ctr">
              <a:buNone/>
              <a:defRPr>
                <a:solidFill>
                  <a:schemeClr val="tx1">
                    <a:tint val="75000"/>
                  </a:schemeClr>
                </a:solidFill>
              </a:defRPr>
            </a:lvl1pPr>
            <a:lvl2pPr marL="457132" indent="0" algn="ctr">
              <a:buNone/>
              <a:defRPr>
                <a:solidFill>
                  <a:schemeClr val="tx1">
                    <a:tint val="75000"/>
                  </a:schemeClr>
                </a:solidFill>
              </a:defRPr>
            </a:lvl2pPr>
            <a:lvl3pPr marL="914265" indent="0" algn="ctr">
              <a:buNone/>
              <a:defRPr>
                <a:solidFill>
                  <a:schemeClr val="tx1">
                    <a:tint val="75000"/>
                  </a:schemeClr>
                </a:solidFill>
              </a:defRPr>
            </a:lvl3pPr>
            <a:lvl4pPr marL="1371396" indent="0" algn="ctr">
              <a:buNone/>
              <a:defRPr>
                <a:solidFill>
                  <a:schemeClr val="tx1">
                    <a:tint val="75000"/>
                  </a:schemeClr>
                </a:solidFill>
              </a:defRPr>
            </a:lvl4pPr>
            <a:lvl5pPr marL="1828530" indent="0" algn="ctr">
              <a:buNone/>
              <a:defRPr>
                <a:solidFill>
                  <a:schemeClr val="tx1">
                    <a:tint val="75000"/>
                  </a:schemeClr>
                </a:solidFill>
              </a:defRPr>
            </a:lvl5pPr>
            <a:lvl6pPr marL="2285659" indent="0" algn="ctr">
              <a:buNone/>
              <a:defRPr>
                <a:solidFill>
                  <a:schemeClr val="tx1">
                    <a:tint val="75000"/>
                  </a:schemeClr>
                </a:solidFill>
              </a:defRPr>
            </a:lvl6pPr>
            <a:lvl7pPr marL="2742792" indent="0" algn="ctr">
              <a:buNone/>
              <a:defRPr>
                <a:solidFill>
                  <a:schemeClr val="tx1">
                    <a:tint val="75000"/>
                  </a:schemeClr>
                </a:solidFill>
              </a:defRPr>
            </a:lvl7pPr>
            <a:lvl8pPr marL="3199924" indent="0" algn="ctr">
              <a:buNone/>
              <a:defRPr>
                <a:solidFill>
                  <a:schemeClr val="tx1">
                    <a:tint val="75000"/>
                  </a:schemeClr>
                </a:solidFill>
              </a:defRPr>
            </a:lvl8pPr>
            <a:lvl9pPr marL="3657055"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5E67026-492B-EC44-8B88-C42F494F6924}"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C52D8F7B-2FCF-5447-8DB4-6219DC8E1CE4}" type="slidenum">
              <a:rPr lang="en-US" smtClean="0"/>
              <a:pPr>
                <a:defRPr/>
              </a:pPr>
              <a:t>‹#›</a:t>
            </a:fld>
            <a:endParaRPr lang="en-US" dirty="0"/>
          </a:p>
        </p:txBody>
      </p:sp>
    </p:spTree>
    <p:extLst>
      <p:ext uri="{BB962C8B-B14F-4D97-AF65-F5344CB8AC3E}">
        <p14:creationId xmlns:p14="http://schemas.microsoft.com/office/powerpoint/2010/main" val="597321232"/>
      </p:ext>
    </p:extLst>
  </p:cSld>
  <p:clrMapOvr>
    <a:masterClrMapping/>
  </p:clrMapOvr>
</p:sldLayout>
</file>

<file path=ppt/slideLayouts/slideLayout10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7A7652E6-73AF-6D42-AA48-2463A5560065}"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48A8590-9B50-3E49-BA0D-F43CF3DB51E0}" type="slidenum">
              <a:rPr lang="en-US" smtClean="0"/>
              <a:pPr>
                <a:defRPr/>
              </a:pPr>
              <a:t>‹#›</a:t>
            </a:fld>
            <a:endParaRPr lang="en-US" dirty="0"/>
          </a:p>
        </p:txBody>
      </p:sp>
    </p:spTree>
    <p:extLst>
      <p:ext uri="{BB962C8B-B14F-4D97-AF65-F5344CB8AC3E}">
        <p14:creationId xmlns:p14="http://schemas.microsoft.com/office/powerpoint/2010/main" val="2235708823"/>
      </p:ext>
    </p:extLst>
  </p:cSld>
  <p:clrMapOvr>
    <a:masterClrMapping/>
  </p:clrMapOvr>
</p:sldLayout>
</file>

<file path=ppt/slideLayouts/slideLayout10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a:solidFill>
                  <a:schemeClr val="tx1">
                    <a:tint val="75000"/>
                  </a:schemeClr>
                </a:solidFill>
              </a:defRPr>
            </a:lvl1pPr>
            <a:lvl2pPr marL="457132" indent="0">
              <a:buNone/>
              <a:defRPr sz="1800">
                <a:solidFill>
                  <a:schemeClr val="tx1">
                    <a:tint val="75000"/>
                  </a:schemeClr>
                </a:solidFill>
              </a:defRPr>
            </a:lvl2pPr>
            <a:lvl3pPr marL="914265" indent="0">
              <a:buNone/>
              <a:defRPr sz="1600">
                <a:solidFill>
                  <a:schemeClr val="tx1">
                    <a:tint val="75000"/>
                  </a:schemeClr>
                </a:solidFill>
              </a:defRPr>
            </a:lvl3pPr>
            <a:lvl4pPr marL="1371396" indent="0">
              <a:buNone/>
              <a:defRPr sz="1400">
                <a:solidFill>
                  <a:schemeClr val="tx1">
                    <a:tint val="75000"/>
                  </a:schemeClr>
                </a:solidFill>
              </a:defRPr>
            </a:lvl4pPr>
            <a:lvl5pPr marL="1828530" indent="0">
              <a:buNone/>
              <a:defRPr sz="1400">
                <a:solidFill>
                  <a:schemeClr val="tx1">
                    <a:tint val="75000"/>
                  </a:schemeClr>
                </a:solidFill>
              </a:defRPr>
            </a:lvl5pPr>
            <a:lvl6pPr marL="2285659" indent="0">
              <a:buNone/>
              <a:defRPr sz="1400">
                <a:solidFill>
                  <a:schemeClr val="tx1">
                    <a:tint val="75000"/>
                  </a:schemeClr>
                </a:solidFill>
              </a:defRPr>
            </a:lvl6pPr>
            <a:lvl7pPr marL="2742792" indent="0">
              <a:buNone/>
              <a:defRPr sz="1400">
                <a:solidFill>
                  <a:schemeClr val="tx1">
                    <a:tint val="75000"/>
                  </a:schemeClr>
                </a:solidFill>
              </a:defRPr>
            </a:lvl7pPr>
            <a:lvl8pPr marL="3199924" indent="0">
              <a:buNone/>
              <a:defRPr sz="1400">
                <a:solidFill>
                  <a:schemeClr val="tx1">
                    <a:tint val="75000"/>
                  </a:schemeClr>
                </a:solidFill>
              </a:defRPr>
            </a:lvl8pPr>
            <a:lvl9pPr marL="3657055"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8332BAE-E9F1-734A-976D-58DD5C59622C}"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766E898E-E7D5-FD49-B7DC-0971726D0481}" type="slidenum">
              <a:rPr lang="en-US" smtClean="0"/>
              <a:pPr>
                <a:defRPr/>
              </a:pPr>
              <a:t>‹#›</a:t>
            </a:fld>
            <a:endParaRPr lang="en-US" dirty="0"/>
          </a:p>
        </p:txBody>
      </p:sp>
    </p:spTree>
    <p:extLst>
      <p:ext uri="{BB962C8B-B14F-4D97-AF65-F5344CB8AC3E}">
        <p14:creationId xmlns:p14="http://schemas.microsoft.com/office/powerpoint/2010/main" val="2070567114"/>
      </p:ext>
    </p:extLst>
  </p:cSld>
  <p:clrMapOvr>
    <a:masterClrMapping/>
  </p:clrMapOvr>
</p:sldLayout>
</file>

<file path=ppt/slideLayouts/slideLayout10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A42DF34E-C08B-BC4B-B4A8-3FF3D34F6A61}" type="datetimeFigureOut">
              <a:rPr lang="en-US" smtClean="0"/>
              <a:pPr>
                <a:defRPr/>
              </a:pPr>
              <a:t>3/19/26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06114336-C556-AD4F-80E3-4891DB937912}" type="slidenum">
              <a:rPr lang="en-US" smtClean="0"/>
              <a:pPr>
                <a:defRPr/>
              </a:pPr>
              <a:t>‹#›</a:t>
            </a:fld>
            <a:endParaRPr lang="en-US" dirty="0"/>
          </a:p>
        </p:txBody>
      </p:sp>
    </p:spTree>
    <p:extLst>
      <p:ext uri="{BB962C8B-B14F-4D97-AF65-F5344CB8AC3E}">
        <p14:creationId xmlns:p14="http://schemas.microsoft.com/office/powerpoint/2010/main" val="1506084014"/>
      </p:ext>
    </p:extLst>
  </p:cSld>
  <p:clrMapOvr>
    <a:masterClrMapping/>
  </p:clrMapOvr>
</p:sldLayout>
</file>

<file path=ppt/slideLayouts/slideLayout10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FE586F6A-7A53-6B4C-B4C6-920C57A58076}" type="slidenum">
              <a:rPr lang="en-US" smtClean="0"/>
              <a:pPr>
                <a:defRPr/>
              </a:pPr>
              <a:t>‹#›</a:t>
            </a:fld>
            <a:endParaRPr lang="en-US" dirty="0"/>
          </a:p>
        </p:txBody>
      </p:sp>
    </p:spTree>
    <p:extLst>
      <p:ext uri="{BB962C8B-B14F-4D97-AF65-F5344CB8AC3E}">
        <p14:creationId xmlns:p14="http://schemas.microsoft.com/office/powerpoint/2010/main" val="1958088627"/>
      </p:ext>
    </p:extLst>
  </p:cSld>
  <p:clrMapOvr>
    <a:masterClrMapping/>
  </p:clrMapOvr>
  <p:transition/>
</p:sldLayout>
</file>

<file path=ppt/slideLayouts/slideLayout10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2" indent="0">
              <a:buNone/>
              <a:defRPr sz="2000" b="1"/>
            </a:lvl2pPr>
            <a:lvl3pPr marL="914265" indent="0">
              <a:buNone/>
              <a:defRPr sz="1800" b="1"/>
            </a:lvl3pPr>
            <a:lvl4pPr marL="1371396" indent="0">
              <a:buNone/>
              <a:defRPr sz="1600" b="1"/>
            </a:lvl4pPr>
            <a:lvl5pPr marL="1828530" indent="0">
              <a:buNone/>
              <a:defRPr sz="1600" b="1"/>
            </a:lvl5pPr>
            <a:lvl6pPr marL="2285659" indent="0">
              <a:buNone/>
              <a:defRPr sz="1600" b="1"/>
            </a:lvl6pPr>
            <a:lvl7pPr marL="2742792" indent="0">
              <a:buNone/>
              <a:defRPr sz="1600" b="1"/>
            </a:lvl7pPr>
            <a:lvl8pPr marL="3199924" indent="0">
              <a:buNone/>
              <a:defRPr sz="1600" b="1"/>
            </a:lvl8pPr>
            <a:lvl9pPr marL="365705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8" y="1535113"/>
            <a:ext cx="4041775" cy="639762"/>
          </a:xfrm>
        </p:spPr>
        <p:txBody>
          <a:bodyPr anchor="b"/>
          <a:lstStyle>
            <a:lvl1pPr marL="0" indent="0">
              <a:buNone/>
              <a:defRPr sz="2400" b="1"/>
            </a:lvl1pPr>
            <a:lvl2pPr marL="457132" indent="0">
              <a:buNone/>
              <a:defRPr sz="2000" b="1"/>
            </a:lvl2pPr>
            <a:lvl3pPr marL="914265" indent="0">
              <a:buNone/>
              <a:defRPr sz="1800" b="1"/>
            </a:lvl3pPr>
            <a:lvl4pPr marL="1371396" indent="0">
              <a:buNone/>
              <a:defRPr sz="1600" b="1"/>
            </a:lvl4pPr>
            <a:lvl5pPr marL="1828530" indent="0">
              <a:buNone/>
              <a:defRPr sz="1600" b="1"/>
            </a:lvl5pPr>
            <a:lvl6pPr marL="2285659" indent="0">
              <a:buNone/>
              <a:defRPr sz="1600" b="1"/>
            </a:lvl6pPr>
            <a:lvl7pPr marL="2742792" indent="0">
              <a:buNone/>
              <a:defRPr sz="1600" b="1"/>
            </a:lvl7pPr>
            <a:lvl8pPr marL="3199924" indent="0">
              <a:buNone/>
              <a:defRPr sz="1600" b="1"/>
            </a:lvl8pPr>
            <a:lvl9pPr marL="365705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0330024-35D8-D94A-8999-7B7B6B51CA1B}" type="datetimeFigureOut">
              <a:rPr lang="en-US" smtClean="0"/>
              <a:pPr>
                <a:defRPr/>
              </a:pPr>
              <a:t>3/19/26</a:t>
            </a:fld>
            <a:endParaRPr lang="en-US" dirty="0"/>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9"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A9A045FC-3700-984A-B207-4D872868D8EA}" type="slidenum">
              <a:rPr lang="en-US" smtClean="0"/>
              <a:pPr>
                <a:defRPr/>
              </a:pPr>
              <a:t>‹#›</a:t>
            </a:fld>
            <a:endParaRPr lang="en-US" dirty="0"/>
          </a:p>
        </p:txBody>
      </p:sp>
    </p:spTree>
    <p:extLst>
      <p:ext uri="{BB962C8B-B14F-4D97-AF65-F5344CB8AC3E}">
        <p14:creationId xmlns:p14="http://schemas.microsoft.com/office/powerpoint/2010/main" val="2085781697"/>
      </p:ext>
    </p:extLst>
  </p:cSld>
  <p:clrMapOvr>
    <a:masterClrMapping/>
  </p:clrMapOvr>
</p:sldLayout>
</file>

<file path=ppt/slideLayouts/slideLayout10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05C3A14-E094-2A4E-8099-0EDC7438E730}" type="datetimeFigureOut">
              <a:rPr lang="en-US" smtClean="0"/>
              <a:pPr>
                <a:defRPr/>
              </a:pPr>
              <a:t>3/19/26</a:t>
            </a:fld>
            <a:endParaRPr lang="en-US" dirty="0"/>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5"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9BAE152D-FDAA-9E47-9A0E-2ED8E9B3CB27}" type="slidenum">
              <a:rPr lang="en-US" smtClean="0"/>
              <a:pPr>
                <a:defRPr/>
              </a:pPr>
              <a:t>‹#›</a:t>
            </a:fld>
            <a:endParaRPr lang="en-US" dirty="0"/>
          </a:p>
        </p:txBody>
      </p:sp>
    </p:spTree>
    <p:extLst>
      <p:ext uri="{BB962C8B-B14F-4D97-AF65-F5344CB8AC3E}">
        <p14:creationId xmlns:p14="http://schemas.microsoft.com/office/powerpoint/2010/main" val="1759786330"/>
      </p:ext>
    </p:extLst>
  </p:cSld>
  <p:clrMapOvr>
    <a:masterClrMapping/>
  </p:clrMapOvr>
</p:sldLayout>
</file>

<file path=ppt/slideLayouts/slideLayout10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3F908AB-5B50-4F49-94AA-220D160AA4F4}" type="datetimeFigureOut">
              <a:rPr lang="en-US" smtClean="0"/>
              <a:pPr>
                <a:defRPr/>
              </a:pPr>
              <a:t>3/19/26</a:t>
            </a:fld>
            <a:endParaRPr lang="en-US" dirty="0"/>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4"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18BB8D47-628B-824C-8574-3A1169235049}" type="slidenum">
              <a:rPr lang="en-US" smtClean="0"/>
              <a:pPr>
                <a:defRPr/>
              </a:pPr>
              <a:t>‹#›</a:t>
            </a:fld>
            <a:endParaRPr lang="en-US" dirty="0"/>
          </a:p>
        </p:txBody>
      </p:sp>
    </p:spTree>
    <p:extLst>
      <p:ext uri="{BB962C8B-B14F-4D97-AF65-F5344CB8AC3E}">
        <p14:creationId xmlns:p14="http://schemas.microsoft.com/office/powerpoint/2010/main" val="71450475"/>
      </p:ext>
    </p:extLst>
  </p:cSld>
  <p:clrMapOvr>
    <a:masterClrMapping/>
  </p:clrMapOvr>
</p:sldLayout>
</file>

<file path=ppt/slideLayouts/slideLayout10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3" y="1435101"/>
            <a:ext cx="3008313" cy="4691063"/>
          </a:xfrm>
        </p:spPr>
        <p:txBody>
          <a:bodyPr/>
          <a:lstStyle>
            <a:lvl1pPr marL="0" indent="0">
              <a:buNone/>
              <a:defRPr sz="1400"/>
            </a:lvl1pPr>
            <a:lvl2pPr marL="457132" indent="0">
              <a:buNone/>
              <a:defRPr sz="1200"/>
            </a:lvl2pPr>
            <a:lvl3pPr marL="914265" indent="0">
              <a:buNone/>
              <a:defRPr sz="1000"/>
            </a:lvl3pPr>
            <a:lvl4pPr marL="1371396" indent="0">
              <a:buNone/>
              <a:defRPr sz="900"/>
            </a:lvl4pPr>
            <a:lvl5pPr marL="1828530" indent="0">
              <a:buNone/>
              <a:defRPr sz="900"/>
            </a:lvl5pPr>
            <a:lvl6pPr marL="2285659" indent="0">
              <a:buNone/>
              <a:defRPr sz="900"/>
            </a:lvl6pPr>
            <a:lvl7pPr marL="2742792" indent="0">
              <a:buNone/>
              <a:defRPr sz="900"/>
            </a:lvl7pPr>
            <a:lvl8pPr marL="3199924" indent="0">
              <a:buNone/>
              <a:defRPr sz="900"/>
            </a:lvl8pPr>
            <a:lvl9pPr marL="3657055"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48366DE2-63B7-4041-8918-7F499461D365}" type="datetimeFigureOut">
              <a:rPr lang="en-US" smtClean="0"/>
              <a:pPr>
                <a:defRPr/>
              </a:pPr>
              <a:t>3/19/26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525CA73-0552-214B-B539-DF47D6D79F0D}" type="slidenum">
              <a:rPr lang="en-US" smtClean="0"/>
              <a:pPr>
                <a:defRPr/>
              </a:pPr>
              <a:t>‹#›</a:t>
            </a:fld>
            <a:endParaRPr lang="en-US" dirty="0"/>
          </a:p>
        </p:txBody>
      </p:sp>
    </p:spTree>
    <p:extLst>
      <p:ext uri="{BB962C8B-B14F-4D97-AF65-F5344CB8AC3E}">
        <p14:creationId xmlns:p14="http://schemas.microsoft.com/office/powerpoint/2010/main" val="3029430596"/>
      </p:ext>
    </p:extLst>
  </p:cSld>
  <p:clrMapOvr>
    <a:masterClrMapping/>
  </p:clrMapOvr>
</p:sldLayout>
</file>

<file path=ppt/slideLayouts/slideLayout10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132" indent="0">
              <a:buNone/>
              <a:defRPr sz="2800"/>
            </a:lvl2pPr>
            <a:lvl3pPr marL="914265" indent="0">
              <a:buNone/>
              <a:defRPr sz="2400"/>
            </a:lvl3pPr>
            <a:lvl4pPr marL="1371396" indent="0">
              <a:buNone/>
              <a:defRPr sz="2000"/>
            </a:lvl4pPr>
            <a:lvl5pPr marL="1828530" indent="0">
              <a:buNone/>
              <a:defRPr sz="2000"/>
            </a:lvl5pPr>
            <a:lvl6pPr marL="2285659" indent="0">
              <a:buNone/>
              <a:defRPr sz="2000"/>
            </a:lvl6pPr>
            <a:lvl7pPr marL="2742792" indent="0">
              <a:buNone/>
              <a:defRPr sz="2000"/>
            </a:lvl7pPr>
            <a:lvl8pPr marL="3199924" indent="0">
              <a:buNone/>
              <a:defRPr sz="2000"/>
            </a:lvl8pPr>
            <a:lvl9pPr marL="365705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2" indent="0">
              <a:buNone/>
              <a:defRPr sz="1200"/>
            </a:lvl2pPr>
            <a:lvl3pPr marL="914265" indent="0">
              <a:buNone/>
              <a:defRPr sz="1000"/>
            </a:lvl3pPr>
            <a:lvl4pPr marL="1371396" indent="0">
              <a:buNone/>
              <a:defRPr sz="900"/>
            </a:lvl4pPr>
            <a:lvl5pPr marL="1828530" indent="0">
              <a:buNone/>
              <a:defRPr sz="900"/>
            </a:lvl5pPr>
            <a:lvl6pPr marL="2285659" indent="0">
              <a:buNone/>
              <a:defRPr sz="900"/>
            </a:lvl6pPr>
            <a:lvl7pPr marL="2742792" indent="0">
              <a:buNone/>
              <a:defRPr sz="900"/>
            </a:lvl7pPr>
            <a:lvl8pPr marL="3199924" indent="0">
              <a:buNone/>
              <a:defRPr sz="900"/>
            </a:lvl8pPr>
            <a:lvl9pPr marL="3657055"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FE8933BA-218B-C447-AF2D-4B676F47CDE7}" type="datetimeFigureOut">
              <a:rPr lang="en-US" smtClean="0"/>
              <a:pPr>
                <a:defRPr/>
              </a:pPr>
              <a:t>3/19/26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F44B108-CFD7-CE48-A9BB-702F622A5320}" type="slidenum">
              <a:rPr lang="en-US" smtClean="0"/>
              <a:pPr>
                <a:defRPr/>
              </a:pPr>
              <a:t>‹#›</a:t>
            </a:fld>
            <a:endParaRPr lang="en-US" dirty="0"/>
          </a:p>
        </p:txBody>
      </p:sp>
    </p:spTree>
    <p:extLst>
      <p:ext uri="{BB962C8B-B14F-4D97-AF65-F5344CB8AC3E}">
        <p14:creationId xmlns:p14="http://schemas.microsoft.com/office/powerpoint/2010/main" val="1405522066"/>
      </p:ext>
    </p:extLst>
  </p:cSld>
  <p:clrMapOvr>
    <a:masterClrMapping/>
  </p:clrMapOvr>
</p:sldLayout>
</file>

<file path=ppt/slideLayouts/slideLayout10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DB22C59-F915-1047-9473-5D5FE98DF12C}"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59E6DFA-5FBA-3043-9187-CA3798BD5BD7}" type="slidenum">
              <a:rPr lang="en-US" smtClean="0"/>
              <a:pPr>
                <a:defRPr/>
              </a:pPr>
              <a:t>‹#›</a:t>
            </a:fld>
            <a:endParaRPr lang="en-US" dirty="0"/>
          </a:p>
        </p:txBody>
      </p:sp>
    </p:spTree>
    <p:extLst>
      <p:ext uri="{BB962C8B-B14F-4D97-AF65-F5344CB8AC3E}">
        <p14:creationId xmlns:p14="http://schemas.microsoft.com/office/powerpoint/2010/main" val="3092365115"/>
      </p:ext>
    </p:extLst>
  </p:cSld>
  <p:clrMapOvr>
    <a:masterClrMapping/>
  </p:clrMapOvr>
</p:sldLayout>
</file>

<file path=ppt/slideLayouts/slideLayout10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1"/>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1"/>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8CF1EB7-CA46-CA4B-BD9C-063522A155A6}"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3A81F1A0-283A-9E48-B9B5-B61800A6FBBD}" type="slidenum">
              <a:rPr lang="en-US" smtClean="0"/>
              <a:pPr>
                <a:defRPr/>
              </a:pPr>
              <a:t>‹#›</a:t>
            </a:fld>
            <a:endParaRPr lang="en-US" dirty="0"/>
          </a:p>
        </p:txBody>
      </p:sp>
    </p:spTree>
    <p:extLst>
      <p:ext uri="{BB962C8B-B14F-4D97-AF65-F5344CB8AC3E}">
        <p14:creationId xmlns:p14="http://schemas.microsoft.com/office/powerpoint/2010/main" val="3662670224"/>
      </p:ext>
    </p:extLst>
  </p:cSld>
  <p:clrMapOvr>
    <a:masterClrMapping/>
  </p:clrMapOvr>
</p:sldLayout>
</file>

<file path=ppt/slideLayouts/slideLayout1077.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7"/>
          <p:cNvSpPr>
            <a:spLocks noGrp="1" noChangeArrowheads="1"/>
          </p:cNvSpPr>
          <p:nvPr>
            <p:ph type="dt" sz="half" idx="10"/>
          </p:nvPr>
        </p:nvSpPr>
        <p:spPr>
          <a:ln/>
        </p:spPr>
        <p:txBody>
          <a:bodyPr/>
          <a:lstStyle>
            <a:lvl1pPr>
              <a:defRPr/>
            </a:lvl1pPr>
          </a:lstStyle>
          <a:p>
            <a:pPr>
              <a:defRPr/>
            </a:pPr>
            <a:endParaRPr lang="en-US"/>
          </a:p>
        </p:txBody>
      </p:sp>
      <p:sp>
        <p:nvSpPr>
          <p:cNvPr id="3" name="Rectangle 8"/>
          <p:cNvSpPr>
            <a:spLocks noGrp="1" noChangeArrowheads="1"/>
          </p:cNvSpPr>
          <p:nvPr>
            <p:ph type="ftr" sz="quarter" idx="11"/>
          </p:nvPr>
        </p:nvSpPr>
        <p:spPr>
          <a:ln/>
        </p:spPr>
        <p:txBody>
          <a:bodyPr/>
          <a:lstStyle>
            <a:lvl1pPr>
              <a:defRPr/>
            </a:lvl1pPr>
          </a:lstStyle>
          <a:p>
            <a:pPr>
              <a:defRPr/>
            </a:pPr>
            <a:endParaRPr lang="en-US"/>
          </a:p>
        </p:txBody>
      </p:sp>
      <p:sp>
        <p:nvSpPr>
          <p:cNvPr id="4" name="Rectangle 9"/>
          <p:cNvSpPr>
            <a:spLocks noGrp="1" noChangeArrowheads="1"/>
          </p:cNvSpPr>
          <p:nvPr>
            <p:ph type="sldNum" sz="quarter" idx="12"/>
          </p:nvPr>
        </p:nvSpPr>
        <p:spPr>
          <a:ln/>
        </p:spPr>
        <p:txBody>
          <a:bodyPr/>
          <a:lstStyle>
            <a:lvl1pPr>
              <a:defRPr/>
            </a:lvl1pPr>
          </a:lstStyle>
          <a:p>
            <a:pPr>
              <a:defRPr/>
            </a:pPr>
            <a:fld id="{0B9BCB81-6725-8C4F-B016-51A3701D3E21}" type="slidenum">
              <a:rPr lang="en-US"/>
              <a:pPr>
                <a:defRPr/>
              </a:pPr>
              <a:t>‹#›</a:t>
            </a:fld>
            <a:endParaRPr lang="en-US"/>
          </a:p>
        </p:txBody>
      </p:sp>
    </p:spTree>
    <p:extLst>
      <p:ext uri="{BB962C8B-B14F-4D97-AF65-F5344CB8AC3E}">
        <p14:creationId xmlns:p14="http://schemas.microsoft.com/office/powerpoint/2010/main" val="2649034061"/>
      </p:ext>
    </p:extLst>
  </p:cSld>
  <p:clrMapOvr>
    <a:masterClrMapping/>
  </p:clrMapOvr>
</p:sldLayout>
</file>

<file path=ppt/slideLayouts/slideLayout107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2" descr="Canvas"/>
          <p:cNvSpPr>
            <a:spLocks noChangeArrowheads="1"/>
          </p:cNvSpPr>
          <p:nvPr/>
        </p:nvSpPr>
        <p:spPr bwMode="white">
          <a:xfrm>
            <a:off x="528641" y="201615"/>
            <a:ext cx="8397875" cy="6467475"/>
          </a:xfrm>
          <a:prstGeom prst="rect">
            <a:avLst/>
          </a:prstGeom>
          <a:blipFill dpi="0" rotWithShape="0">
            <a:blip r:embed="rId2"/>
            <a:srcRect/>
            <a:tile tx="0" ty="0" sx="100000" sy="100000" flip="none" algn="tl"/>
          </a:bli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lIns="91427" tIns="45714" rIns="91427" bIns="45714" anchor="ctr"/>
          <a:lstStyle/>
          <a:p>
            <a:pPr algn="ctr"/>
            <a:endParaRPr kumimoji="1" lang="en-US">
              <a:solidFill>
                <a:srgbClr val="000000"/>
              </a:solidFill>
            </a:endParaRPr>
          </a:p>
        </p:txBody>
      </p:sp>
      <p:pic>
        <p:nvPicPr>
          <p:cNvPr id="5" name="Picture 3" descr="minispi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ltGray">
          <a:xfrm>
            <a:off x="0" y="50800"/>
            <a:ext cx="1181100" cy="4286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Rectangle 4" descr="Canvas"/>
          <p:cNvSpPr>
            <a:spLocks noChangeArrowheads="1"/>
          </p:cNvSpPr>
          <p:nvPr/>
        </p:nvSpPr>
        <p:spPr bwMode="white">
          <a:xfrm>
            <a:off x="596900" y="4130675"/>
            <a:ext cx="1041400" cy="457200"/>
          </a:xfrm>
          <a:prstGeom prst="rect">
            <a:avLst/>
          </a:prstGeom>
          <a:blipFill dpi="0" rotWithShape="0">
            <a:blip r:embed="rId2"/>
            <a:srcRect/>
            <a:tile tx="0" ty="0" sx="100000" sy="100000" flip="none" algn="tl"/>
          </a:bli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lIns="91427" tIns="45714" rIns="91427" bIns="45714" anchor="ctr"/>
          <a:lstStyle/>
          <a:p>
            <a:pPr algn="ctr"/>
            <a:endParaRPr kumimoji="1" lang="en-US">
              <a:solidFill>
                <a:srgbClr val="000000"/>
              </a:solidFill>
            </a:endParaRPr>
          </a:p>
        </p:txBody>
      </p:sp>
      <p:pic>
        <p:nvPicPr>
          <p:cNvPr id="7" name="Picture 5" descr="minispir"/>
          <p:cNvPicPr>
            <a:picLocks noChangeAspect="1" noChangeArrowheads="1"/>
          </p:cNvPicPr>
          <p:nvPr/>
        </p:nvPicPr>
        <p:blipFill>
          <a:blip r:embed="rId3">
            <a:extLst>
              <a:ext uri="{28A0092B-C50C-407E-A947-70E740481C1C}">
                <a14:useLocalDpi xmlns:a14="http://schemas.microsoft.com/office/drawing/2010/main" val="0"/>
              </a:ext>
            </a:extLst>
          </a:blip>
          <a:srcRect t="39999"/>
          <a:stretch>
            <a:fillRect/>
          </a:stretch>
        </p:blipFill>
        <p:spPr bwMode="ltGray">
          <a:xfrm>
            <a:off x="0" y="4222751"/>
            <a:ext cx="1181100" cy="25717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174" name="Rectangle 6"/>
          <p:cNvSpPr>
            <a:spLocks noGrp="1" noChangeArrowheads="1"/>
          </p:cNvSpPr>
          <p:nvPr>
            <p:ph type="ctrTitle"/>
          </p:nvPr>
        </p:nvSpPr>
        <p:spPr>
          <a:xfrm>
            <a:off x="914400" y="2057400"/>
            <a:ext cx="7721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7175" name="Rectangle 7"/>
          <p:cNvSpPr>
            <a:spLocks noGrp="1" noChangeArrowheads="1"/>
          </p:cNvSpPr>
          <p:nvPr>
            <p:ph type="subTitle" idx="1"/>
          </p:nvPr>
        </p:nvSpPr>
        <p:spPr>
          <a:xfrm>
            <a:off x="1625600" y="3886200"/>
            <a:ext cx="6400800" cy="1771650"/>
          </a:xfrm>
        </p:spPr>
        <p:txBody>
          <a:bodyPr/>
          <a:lstStyle>
            <a:lvl1pPr marL="0" indent="0" algn="ctr">
              <a:buFontTx/>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8" name="Rectangle 8"/>
          <p:cNvSpPr>
            <a:spLocks noGrp="1" noChangeArrowheads="1"/>
          </p:cNvSpPr>
          <p:nvPr>
            <p:ph type="dt" sz="quarter" idx="10"/>
          </p:nvPr>
        </p:nvSpPr>
        <p:spPr>
          <a:xfrm>
            <a:off x="1084264" y="6096000"/>
            <a:ext cx="1905000" cy="457200"/>
          </a:xfrm>
        </p:spPr>
        <p:txBody>
          <a:bodyPr/>
          <a:lstStyle>
            <a:lvl1pPr>
              <a:defRPr/>
            </a:lvl1pPr>
          </a:lstStyle>
          <a:p>
            <a:pPr>
              <a:defRPr/>
            </a:pPr>
            <a:endParaRPr lang="en-US">
              <a:solidFill>
                <a:srgbClr val="000000"/>
              </a:solidFill>
            </a:endParaRPr>
          </a:p>
        </p:txBody>
      </p:sp>
      <p:sp>
        <p:nvSpPr>
          <p:cNvPr id="9" name="Rectangle 9"/>
          <p:cNvSpPr>
            <a:spLocks noGrp="1" noChangeArrowheads="1"/>
          </p:cNvSpPr>
          <p:nvPr>
            <p:ph type="ftr" sz="quarter" idx="11"/>
          </p:nvPr>
        </p:nvSpPr>
        <p:spPr>
          <a:xfrm>
            <a:off x="3522663" y="6096000"/>
            <a:ext cx="2895600" cy="457200"/>
          </a:xfrm>
        </p:spPr>
        <p:txBody>
          <a:bodyPr/>
          <a:lstStyle>
            <a:lvl1pPr>
              <a:defRPr/>
            </a:lvl1pPr>
          </a:lstStyle>
          <a:p>
            <a:pPr>
              <a:defRPr/>
            </a:pPr>
            <a:endParaRPr lang="en-US">
              <a:solidFill>
                <a:srgbClr val="000000"/>
              </a:solidFill>
            </a:endParaRPr>
          </a:p>
        </p:txBody>
      </p:sp>
      <p:sp>
        <p:nvSpPr>
          <p:cNvPr id="10" name="Rectangle 10"/>
          <p:cNvSpPr>
            <a:spLocks noGrp="1" noChangeArrowheads="1"/>
          </p:cNvSpPr>
          <p:nvPr>
            <p:ph type="sldNum" sz="quarter" idx="12"/>
          </p:nvPr>
        </p:nvSpPr>
        <p:spPr>
          <a:xfrm>
            <a:off x="6951663" y="6096000"/>
            <a:ext cx="1905000" cy="457200"/>
          </a:xfrm>
        </p:spPr>
        <p:txBody>
          <a:bodyPr/>
          <a:lstStyle>
            <a:lvl1pPr>
              <a:defRPr/>
            </a:lvl1pPr>
          </a:lstStyle>
          <a:p>
            <a:pPr>
              <a:defRPr/>
            </a:pPr>
            <a:fld id="{E6832363-2F53-9849-A7AE-2143CF80A3DB}"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355285251"/>
      </p:ext>
    </p:extLst>
  </p:cSld>
  <p:clrMapOvr>
    <a:masterClrMapping/>
  </p:clrMapOvr>
</p:sldLayout>
</file>

<file path=ppt/slideLayouts/slideLayout107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
          <p:cNvSpPr>
            <a:spLocks noGrp="1" noChangeArrowheads="1"/>
          </p:cNvSpPr>
          <p:nvPr>
            <p:ph type="sldNum" sz="quarter" idx="12"/>
          </p:nvPr>
        </p:nvSpPr>
        <p:spPr>
          <a:ln/>
        </p:spPr>
        <p:txBody>
          <a:bodyPr/>
          <a:lstStyle>
            <a:lvl1pPr>
              <a:defRPr/>
            </a:lvl1pPr>
          </a:lstStyle>
          <a:p>
            <a:pPr>
              <a:defRPr/>
            </a:pPr>
            <a:fld id="{A3088246-B328-2748-8C10-112C6CF93855}"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585159386"/>
      </p:ext>
    </p:extLst>
  </p:cSld>
  <p:clrMapOvr>
    <a:masterClrMapping/>
  </p:clrMapOvr>
</p:sldLayout>
</file>

<file path=ppt/slideLayouts/slideLayout10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D96E0266-9E69-E94D-A8D7-BDA9DE03F338}" type="slidenum">
              <a:rPr lang="en-US" smtClean="0"/>
              <a:pPr>
                <a:defRPr/>
              </a:pPr>
              <a:t>‹#›</a:t>
            </a:fld>
            <a:endParaRPr lang="en-US" dirty="0"/>
          </a:p>
        </p:txBody>
      </p:sp>
    </p:spTree>
    <p:extLst>
      <p:ext uri="{BB962C8B-B14F-4D97-AF65-F5344CB8AC3E}">
        <p14:creationId xmlns:p14="http://schemas.microsoft.com/office/powerpoint/2010/main" val="1128513063"/>
      </p:ext>
    </p:extLst>
  </p:cSld>
  <p:clrMapOvr>
    <a:masterClrMapping/>
  </p:clrMapOvr>
  <p:transition/>
</p:sldLayout>
</file>

<file path=ppt/slideLayouts/slideLayout108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132" indent="0">
              <a:buNone/>
              <a:defRPr sz="1800"/>
            </a:lvl2pPr>
            <a:lvl3pPr marL="914265" indent="0">
              <a:buNone/>
              <a:defRPr sz="1600"/>
            </a:lvl3pPr>
            <a:lvl4pPr marL="1371396" indent="0">
              <a:buNone/>
              <a:defRPr sz="1400"/>
            </a:lvl4pPr>
            <a:lvl5pPr marL="1828530" indent="0">
              <a:buNone/>
              <a:defRPr sz="1400"/>
            </a:lvl5pPr>
            <a:lvl6pPr marL="2285659" indent="0">
              <a:buNone/>
              <a:defRPr sz="1400"/>
            </a:lvl6pPr>
            <a:lvl7pPr marL="2742792" indent="0">
              <a:buNone/>
              <a:defRPr sz="1400"/>
            </a:lvl7pPr>
            <a:lvl8pPr marL="3199924" indent="0">
              <a:buNone/>
              <a:defRPr sz="1400"/>
            </a:lvl8pPr>
            <a:lvl9pPr marL="3657055" indent="0">
              <a:buNone/>
              <a:defRPr sz="1400"/>
            </a:lvl9pPr>
          </a:lstStyle>
          <a:p>
            <a:pPr lvl="0"/>
            <a:r>
              <a:rPr lang="en-US" dirty="0"/>
              <a:t>Click to edit Master text styles</a:t>
            </a:r>
          </a:p>
        </p:txBody>
      </p:sp>
      <p:sp>
        <p:nvSpPr>
          <p:cNvPr id="4"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
          <p:cNvSpPr>
            <a:spLocks noGrp="1" noChangeArrowheads="1"/>
          </p:cNvSpPr>
          <p:nvPr>
            <p:ph type="sldNum" sz="quarter" idx="12"/>
          </p:nvPr>
        </p:nvSpPr>
        <p:spPr>
          <a:ln/>
        </p:spPr>
        <p:txBody>
          <a:bodyPr/>
          <a:lstStyle>
            <a:lvl1pPr>
              <a:defRPr/>
            </a:lvl1pPr>
          </a:lstStyle>
          <a:p>
            <a:pPr>
              <a:defRPr/>
            </a:pPr>
            <a:fld id="{F2D43FC8-5AF7-BB49-97B0-1BC74B4E6283}"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449529632"/>
      </p:ext>
    </p:extLst>
  </p:cSld>
  <p:clrMapOvr>
    <a:masterClrMapping/>
  </p:clrMapOvr>
</p:sldLayout>
</file>

<file path=ppt/slideLayouts/slideLayout108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1066801" y="1752600"/>
            <a:ext cx="37338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953000" y="1752600"/>
            <a:ext cx="37338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10"/>
          <p:cNvSpPr>
            <a:spLocks noGrp="1" noChangeArrowheads="1"/>
          </p:cNvSpPr>
          <p:nvPr>
            <p:ph type="sldNum" sz="quarter" idx="12"/>
          </p:nvPr>
        </p:nvSpPr>
        <p:spPr>
          <a:ln/>
        </p:spPr>
        <p:txBody>
          <a:bodyPr/>
          <a:lstStyle>
            <a:lvl1pPr>
              <a:defRPr/>
            </a:lvl1pPr>
          </a:lstStyle>
          <a:p>
            <a:pPr>
              <a:defRPr/>
            </a:pPr>
            <a:fld id="{A7E40827-4B35-1147-AA2A-FEFABB6D956D}"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1667852927"/>
      </p:ext>
    </p:extLst>
  </p:cSld>
  <p:clrMapOvr>
    <a:masterClrMapping/>
  </p:clrMapOvr>
</p:sldLayout>
</file>

<file path=ppt/slideLayouts/slideLayout108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32" indent="0">
              <a:buNone/>
              <a:defRPr sz="2000" b="1"/>
            </a:lvl2pPr>
            <a:lvl3pPr marL="914265" indent="0">
              <a:buNone/>
              <a:defRPr sz="1800" b="1"/>
            </a:lvl3pPr>
            <a:lvl4pPr marL="1371396" indent="0">
              <a:buNone/>
              <a:defRPr sz="1600" b="1"/>
            </a:lvl4pPr>
            <a:lvl5pPr marL="1828530" indent="0">
              <a:buNone/>
              <a:defRPr sz="1600" b="1"/>
            </a:lvl5pPr>
            <a:lvl6pPr marL="2285659" indent="0">
              <a:buNone/>
              <a:defRPr sz="1600" b="1"/>
            </a:lvl6pPr>
            <a:lvl7pPr marL="2742792" indent="0">
              <a:buNone/>
              <a:defRPr sz="1600" b="1"/>
            </a:lvl7pPr>
            <a:lvl8pPr marL="3199924" indent="0">
              <a:buNone/>
              <a:defRPr sz="1600" b="1"/>
            </a:lvl8pPr>
            <a:lvl9pPr marL="3657055"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8"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32" indent="0">
              <a:buNone/>
              <a:defRPr sz="2000" b="1"/>
            </a:lvl2pPr>
            <a:lvl3pPr marL="914265" indent="0">
              <a:buNone/>
              <a:defRPr sz="1800" b="1"/>
            </a:lvl3pPr>
            <a:lvl4pPr marL="1371396" indent="0">
              <a:buNone/>
              <a:defRPr sz="1600" b="1"/>
            </a:lvl4pPr>
            <a:lvl5pPr marL="1828530" indent="0">
              <a:buNone/>
              <a:defRPr sz="1600" b="1"/>
            </a:lvl5pPr>
            <a:lvl6pPr marL="2285659" indent="0">
              <a:buNone/>
              <a:defRPr sz="1600" b="1"/>
            </a:lvl6pPr>
            <a:lvl7pPr marL="2742792" indent="0">
              <a:buNone/>
              <a:defRPr sz="1600" b="1"/>
            </a:lvl7pPr>
            <a:lvl8pPr marL="3199924" indent="0">
              <a:buNone/>
              <a:defRPr sz="1600" b="1"/>
            </a:lvl8pPr>
            <a:lvl9pPr marL="3657055"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10"/>
          <p:cNvSpPr>
            <a:spLocks noGrp="1" noChangeArrowheads="1"/>
          </p:cNvSpPr>
          <p:nvPr>
            <p:ph type="sldNum" sz="quarter" idx="12"/>
          </p:nvPr>
        </p:nvSpPr>
        <p:spPr>
          <a:ln/>
        </p:spPr>
        <p:txBody>
          <a:bodyPr/>
          <a:lstStyle>
            <a:lvl1pPr>
              <a:defRPr/>
            </a:lvl1pPr>
          </a:lstStyle>
          <a:p>
            <a:pPr>
              <a:defRPr/>
            </a:pPr>
            <a:fld id="{FB161032-C23B-B342-9D8C-B9D4B6165159}"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211228721"/>
      </p:ext>
    </p:extLst>
  </p:cSld>
  <p:clrMapOvr>
    <a:masterClrMapping/>
  </p:clrMapOvr>
</p:sldLayout>
</file>

<file path=ppt/slideLayouts/slideLayout108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4"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5" name="Rectangle 10"/>
          <p:cNvSpPr>
            <a:spLocks noGrp="1" noChangeArrowheads="1"/>
          </p:cNvSpPr>
          <p:nvPr>
            <p:ph type="sldNum" sz="quarter" idx="12"/>
          </p:nvPr>
        </p:nvSpPr>
        <p:spPr>
          <a:ln/>
        </p:spPr>
        <p:txBody>
          <a:bodyPr/>
          <a:lstStyle>
            <a:lvl1pPr>
              <a:defRPr/>
            </a:lvl1pPr>
          </a:lstStyle>
          <a:p>
            <a:pPr>
              <a:defRPr/>
            </a:pPr>
            <a:fld id="{76EE3A35-4AE2-C847-8D4E-3A0E0731D004}"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097980074"/>
      </p:ext>
    </p:extLst>
  </p:cSld>
  <p:clrMapOvr>
    <a:masterClrMapping/>
  </p:clrMapOvr>
</p:sldLayout>
</file>

<file path=ppt/slideLayouts/slideLayout108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3"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4" name="Rectangle 10"/>
          <p:cNvSpPr>
            <a:spLocks noGrp="1" noChangeArrowheads="1"/>
          </p:cNvSpPr>
          <p:nvPr>
            <p:ph type="sldNum" sz="quarter" idx="12"/>
          </p:nvPr>
        </p:nvSpPr>
        <p:spPr>
          <a:ln/>
        </p:spPr>
        <p:txBody>
          <a:bodyPr/>
          <a:lstStyle>
            <a:lvl1pPr>
              <a:defRPr/>
            </a:lvl1pPr>
          </a:lstStyle>
          <a:p>
            <a:pPr>
              <a:defRPr/>
            </a:pPr>
            <a:fld id="{6B35E14C-9495-8C43-A58C-AA9546900566}"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285605605"/>
      </p:ext>
    </p:extLst>
  </p:cSld>
  <p:clrMapOvr>
    <a:masterClrMapping/>
  </p:clrMapOvr>
</p:sldLayout>
</file>

<file path=ppt/slideLayouts/slideLayout108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3" y="1435101"/>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132" indent="0">
              <a:buNone/>
              <a:defRPr sz="1200"/>
            </a:lvl2pPr>
            <a:lvl3pPr marL="914265" indent="0">
              <a:buNone/>
              <a:defRPr sz="1000"/>
            </a:lvl3pPr>
            <a:lvl4pPr marL="1371396" indent="0">
              <a:buNone/>
              <a:defRPr sz="900"/>
            </a:lvl4pPr>
            <a:lvl5pPr marL="1828530" indent="0">
              <a:buNone/>
              <a:defRPr sz="900"/>
            </a:lvl5pPr>
            <a:lvl6pPr marL="2285659" indent="0">
              <a:buNone/>
              <a:defRPr sz="900"/>
            </a:lvl6pPr>
            <a:lvl7pPr marL="2742792" indent="0">
              <a:buNone/>
              <a:defRPr sz="900"/>
            </a:lvl7pPr>
            <a:lvl8pPr marL="3199924" indent="0">
              <a:buNone/>
              <a:defRPr sz="900"/>
            </a:lvl8pPr>
            <a:lvl9pPr marL="3657055"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10"/>
          <p:cNvSpPr>
            <a:spLocks noGrp="1" noChangeArrowheads="1"/>
          </p:cNvSpPr>
          <p:nvPr>
            <p:ph type="sldNum" sz="quarter" idx="12"/>
          </p:nvPr>
        </p:nvSpPr>
        <p:spPr>
          <a:ln/>
        </p:spPr>
        <p:txBody>
          <a:bodyPr/>
          <a:lstStyle>
            <a:lvl1pPr>
              <a:defRPr/>
            </a:lvl1pPr>
          </a:lstStyle>
          <a:p>
            <a:pPr>
              <a:defRPr/>
            </a:pPr>
            <a:fld id="{03842AE5-0050-8345-808D-712D3C8418E0}"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773408665"/>
      </p:ext>
    </p:extLst>
  </p:cSld>
  <p:clrMapOvr>
    <a:masterClrMapping/>
  </p:clrMapOvr>
</p:sldLayout>
</file>

<file path=ppt/slideLayouts/slideLayout108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132" indent="0">
              <a:buNone/>
              <a:defRPr sz="2800"/>
            </a:lvl2pPr>
            <a:lvl3pPr marL="914265" indent="0">
              <a:buNone/>
              <a:defRPr sz="2400"/>
            </a:lvl3pPr>
            <a:lvl4pPr marL="1371396" indent="0">
              <a:buNone/>
              <a:defRPr sz="2000"/>
            </a:lvl4pPr>
            <a:lvl5pPr marL="1828530" indent="0">
              <a:buNone/>
              <a:defRPr sz="2000"/>
            </a:lvl5pPr>
            <a:lvl6pPr marL="2285659" indent="0">
              <a:buNone/>
              <a:defRPr sz="2000"/>
            </a:lvl6pPr>
            <a:lvl7pPr marL="2742792" indent="0">
              <a:buNone/>
              <a:defRPr sz="2000"/>
            </a:lvl7pPr>
            <a:lvl8pPr marL="3199924" indent="0">
              <a:buNone/>
              <a:defRPr sz="2000"/>
            </a:lvl8pPr>
            <a:lvl9pPr marL="3657055"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132" indent="0">
              <a:buNone/>
              <a:defRPr sz="1200"/>
            </a:lvl2pPr>
            <a:lvl3pPr marL="914265" indent="0">
              <a:buNone/>
              <a:defRPr sz="1000"/>
            </a:lvl3pPr>
            <a:lvl4pPr marL="1371396" indent="0">
              <a:buNone/>
              <a:defRPr sz="900"/>
            </a:lvl4pPr>
            <a:lvl5pPr marL="1828530" indent="0">
              <a:buNone/>
              <a:defRPr sz="900"/>
            </a:lvl5pPr>
            <a:lvl6pPr marL="2285659" indent="0">
              <a:buNone/>
              <a:defRPr sz="900"/>
            </a:lvl6pPr>
            <a:lvl7pPr marL="2742792" indent="0">
              <a:buNone/>
              <a:defRPr sz="900"/>
            </a:lvl7pPr>
            <a:lvl8pPr marL="3199924" indent="0">
              <a:buNone/>
              <a:defRPr sz="900"/>
            </a:lvl8pPr>
            <a:lvl9pPr marL="3657055"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10"/>
          <p:cNvSpPr>
            <a:spLocks noGrp="1" noChangeArrowheads="1"/>
          </p:cNvSpPr>
          <p:nvPr>
            <p:ph type="sldNum" sz="quarter" idx="12"/>
          </p:nvPr>
        </p:nvSpPr>
        <p:spPr>
          <a:ln/>
        </p:spPr>
        <p:txBody>
          <a:bodyPr/>
          <a:lstStyle>
            <a:lvl1pPr>
              <a:defRPr/>
            </a:lvl1pPr>
          </a:lstStyle>
          <a:p>
            <a:pPr>
              <a:defRPr/>
            </a:pPr>
            <a:fld id="{49506D9F-0C84-C84A-BEEA-25FAA552E5B0}"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958017750"/>
      </p:ext>
    </p:extLst>
  </p:cSld>
  <p:clrMapOvr>
    <a:masterClrMapping/>
  </p:clrMapOvr>
</p:sldLayout>
</file>

<file path=ppt/slideLayouts/slideLayout108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
          <p:cNvSpPr>
            <a:spLocks noGrp="1" noChangeArrowheads="1"/>
          </p:cNvSpPr>
          <p:nvPr>
            <p:ph type="sldNum" sz="quarter" idx="12"/>
          </p:nvPr>
        </p:nvSpPr>
        <p:spPr>
          <a:ln/>
        </p:spPr>
        <p:txBody>
          <a:bodyPr/>
          <a:lstStyle>
            <a:lvl1pPr>
              <a:defRPr/>
            </a:lvl1pPr>
          </a:lstStyle>
          <a:p>
            <a:pPr>
              <a:defRPr/>
            </a:pPr>
            <a:fld id="{BAC1437D-36C4-274A-9798-E2D8B7D70D25}"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1147695312"/>
      </p:ext>
    </p:extLst>
  </p:cSld>
  <p:clrMapOvr>
    <a:masterClrMapping/>
  </p:clrMapOvr>
</p:sldLayout>
</file>

<file path=ppt/slideLayouts/slideLayout108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781800" y="381000"/>
            <a:ext cx="19050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1066800" y="381000"/>
            <a:ext cx="55626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
          <p:cNvSpPr>
            <a:spLocks noGrp="1" noChangeArrowheads="1"/>
          </p:cNvSpPr>
          <p:nvPr>
            <p:ph type="sldNum" sz="quarter" idx="12"/>
          </p:nvPr>
        </p:nvSpPr>
        <p:spPr>
          <a:ln/>
        </p:spPr>
        <p:txBody>
          <a:bodyPr/>
          <a:lstStyle>
            <a:lvl1pPr>
              <a:defRPr/>
            </a:lvl1pPr>
          </a:lstStyle>
          <a:p>
            <a:pPr>
              <a:defRPr/>
            </a:pPr>
            <a:fld id="{50F32A29-C767-DD4F-8D26-514F9A5FD91F}"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88740239"/>
      </p:ext>
    </p:extLst>
  </p:cSld>
  <p:clrMapOvr>
    <a:masterClrMapping/>
  </p:clrMapOvr>
</p:sldLayout>
</file>

<file path=ppt/slideLayouts/slideLayout108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3800475" y="1789116"/>
            <a:ext cx="5340350" cy="5056187"/>
            <a:chOff x="2394" y="1127"/>
            <a:chExt cx="3364" cy="3185"/>
          </a:xfrm>
        </p:grpSpPr>
        <p:sp>
          <p:nvSpPr>
            <p:cNvPr id="5" name="Rectangle 3"/>
            <p:cNvSpPr>
              <a:spLocks noChangeArrowheads="1"/>
            </p:cNvSpPr>
            <p:nvPr/>
          </p:nvSpPr>
          <p:spPr bwMode="ltGray">
            <a:xfrm>
              <a:off x="4230" y="1365"/>
              <a:ext cx="197" cy="102"/>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6" name="Oval 4"/>
            <p:cNvSpPr>
              <a:spLocks noChangeArrowheads="1"/>
            </p:cNvSpPr>
            <p:nvPr/>
          </p:nvSpPr>
          <p:spPr bwMode="ltGray">
            <a:xfrm>
              <a:off x="4299" y="1185"/>
              <a:ext cx="47" cy="47"/>
            </a:xfrm>
            <a:prstGeom prst="ellipse">
              <a:avLst/>
            </a:prstGeom>
            <a:gradFill rotWithShape="0">
              <a:gsLst>
                <a:gs pos="0">
                  <a:schemeClr val="bg2"/>
                </a:gs>
                <a:gs pos="100000">
                  <a:schemeClr val="bg2">
                    <a:gamma/>
                    <a:tint val="81961"/>
                    <a:invGamma/>
                  </a:schemeClr>
                </a:gs>
              </a:gsLst>
              <a:lin ang="5400000" scaled="1"/>
            </a:gradFill>
            <a:ln w="9525">
              <a:noFill/>
              <a:round/>
              <a:headEnd/>
              <a:tailEnd/>
            </a:ln>
            <a:effectLst/>
          </p:spPr>
          <p:txBody>
            <a:bodyPr/>
            <a:lstStyle/>
            <a:p>
              <a:pPr eaLnBrk="0" hangingPunct="0">
                <a:defRPr/>
              </a:pPr>
              <a:endParaRPr lang="en-US" sz="1800">
                <a:solidFill>
                  <a:srgbClr val="FFFFFF"/>
                </a:solidFill>
                <a:latin typeface="Tahoma" pitchFamily="19" charset="-52"/>
              </a:endParaRPr>
            </a:p>
          </p:txBody>
        </p:sp>
        <p:sp>
          <p:nvSpPr>
            <p:cNvPr id="7" name="Rectangle 5"/>
            <p:cNvSpPr>
              <a:spLocks noChangeArrowheads="1"/>
            </p:cNvSpPr>
            <p:nvPr/>
          </p:nvSpPr>
          <p:spPr bwMode="ltGray">
            <a:xfrm rot="995337">
              <a:off x="5205" y="1495"/>
              <a:ext cx="6" cy="2073"/>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8" name="Freeform 6"/>
            <p:cNvSpPr>
              <a:spLocks noEditPoints="1"/>
            </p:cNvSpPr>
            <p:nvPr/>
          </p:nvSpPr>
          <p:spPr bwMode="ltGray">
            <a:xfrm>
              <a:off x="4871" y="3508"/>
              <a:ext cx="66" cy="96"/>
            </a:xfrm>
            <a:custGeom>
              <a:avLst/>
              <a:gdLst/>
              <a:ahLst/>
              <a:cxnLst>
                <a:cxn ang="0">
                  <a:pos x="18" y="96"/>
                </a:cxn>
                <a:cxn ang="0">
                  <a:pos x="42" y="78"/>
                </a:cxn>
                <a:cxn ang="0">
                  <a:pos x="60" y="60"/>
                </a:cxn>
                <a:cxn ang="0">
                  <a:pos x="66" y="36"/>
                </a:cxn>
                <a:cxn ang="0">
                  <a:pos x="60" y="12"/>
                </a:cxn>
                <a:cxn ang="0">
                  <a:pos x="36" y="0"/>
                </a:cxn>
                <a:cxn ang="0">
                  <a:pos x="24" y="6"/>
                </a:cxn>
                <a:cxn ang="0">
                  <a:pos x="12" y="12"/>
                </a:cxn>
                <a:cxn ang="0">
                  <a:pos x="0" y="36"/>
                </a:cxn>
                <a:cxn ang="0">
                  <a:pos x="0" y="60"/>
                </a:cxn>
                <a:cxn ang="0">
                  <a:pos x="12" y="84"/>
                </a:cxn>
                <a:cxn ang="0">
                  <a:pos x="18" y="96"/>
                </a:cxn>
                <a:cxn ang="0">
                  <a:pos x="18" y="96"/>
                </a:cxn>
                <a:cxn ang="0">
                  <a:pos x="42" y="18"/>
                </a:cxn>
                <a:cxn ang="0">
                  <a:pos x="54" y="24"/>
                </a:cxn>
                <a:cxn ang="0">
                  <a:pos x="60" y="36"/>
                </a:cxn>
                <a:cxn ang="0">
                  <a:pos x="60" y="48"/>
                </a:cxn>
                <a:cxn ang="0">
                  <a:pos x="54" y="54"/>
                </a:cxn>
                <a:cxn ang="0">
                  <a:pos x="36" y="72"/>
                </a:cxn>
                <a:cxn ang="0">
                  <a:pos x="24" y="78"/>
                </a:cxn>
                <a:cxn ang="0">
                  <a:pos x="24" y="78"/>
                </a:cxn>
                <a:cxn ang="0">
                  <a:pos x="12" y="48"/>
                </a:cxn>
                <a:cxn ang="0">
                  <a:pos x="18" y="24"/>
                </a:cxn>
                <a:cxn ang="0">
                  <a:pos x="30" y="18"/>
                </a:cxn>
                <a:cxn ang="0">
                  <a:pos x="42" y="18"/>
                </a:cxn>
                <a:cxn ang="0">
                  <a:pos x="42" y="18"/>
                </a:cxn>
              </a:cxnLst>
              <a:rect l="0" t="0" r="r" b="b"/>
              <a:pathLst>
                <a:path w="66" h="96">
                  <a:moveTo>
                    <a:pt x="18" y="96"/>
                  </a:moveTo>
                  <a:lnTo>
                    <a:pt x="42" y="78"/>
                  </a:lnTo>
                  <a:lnTo>
                    <a:pt x="60" y="60"/>
                  </a:lnTo>
                  <a:lnTo>
                    <a:pt x="66" y="36"/>
                  </a:lnTo>
                  <a:lnTo>
                    <a:pt x="60" y="12"/>
                  </a:lnTo>
                  <a:lnTo>
                    <a:pt x="36" y="0"/>
                  </a:lnTo>
                  <a:lnTo>
                    <a:pt x="24" y="6"/>
                  </a:lnTo>
                  <a:lnTo>
                    <a:pt x="12" y="12"/>
                  </a:lnTo>
                  <a:lnTo>
                    <a:pt x="0" y="36"/>
                  </a:lnTo>
                  <a:lnTo>
                    <a:pt x="0" y="60"/>
                  </a:lnTo>
                  <a:lnTo>
                    <a:pt x="12" y="84"/>
                  </a:lnTo>
                  <a:lnTo>
                    <a:pt x="18" y="96"/>
                  </a:lnTo>
                  <a:lnTo>
                    <a:pt x="18" y="96"/>
                  </a:lnTo>
                  <a:close/>
                  <a:moveTo>
                    <a:pt x="42" y="18"/>
                  </a:moveTo>
                  <a:lnTo>
                    <a:pt x="54" y="24"/>
                  </a:lnTo>
                  <a:lnTo>
                    <a:pt x="60" y="36"/>
                  </a:lnTo>
                  <a:lnTo>
                    <a:pt x="60" y="48"/>
                  </a:lnTo>
                  <a:lnTo>
                    <a:pt x="54" y="54"/>
                  </a:lnTo>
                  <a:lnTo>
                    <a:pt x="36" y="72"/>
                  </a:lnTo>
                  <a:lnTo>
                    <a:pt x="24" y="78"/>
                  </a:lnTo>
                  <a:lnTo>
                    <a:pt x="24" y="78"/>
                  </a:lnTo>
                  <a:lnTo>
                    <a:pt x="12" y="48"/>
                  </a:lnTo>
                  <a:lnTo>
                    <a:pt x="18" y="24"/>
                  </a:lnTo>
                  <a:lnTo>
                    <a:pt x="30" y="18"/>
                  </a:lnTo>
                  <a:lnTo>
                    <a:pt x="42" y="18"/>
                  </a:lnTo>
                  <a:lnTo>
                    <a:pt x="42" y="18"/>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9" name="Rectangle 7"/>
            <p:cNvSpPr>
              <a:spLocks noChangeArrowheads="1"/>
            </p:cNvSpPr>
            <p:nvPr/>
          </p:nvSpPr>
          <p:spPr bwMode="ltGray">
            <a:xfrm rot="91736">
              <a:off x="5487" y="1535"/>
              <a:ext cx="6" cy="1998"/>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10" name="Rectangle 8"/>
            <p:cNvSpPr>
              <a:spLocks noChangeArrowheads="1"/>
            </p:cNvSpPr>
            <p:nvPr/>
          </p:nvSpPr>
          <p:spPr bwMode="ltGray">
            <a:xfrm rot="-926223">
              <a:off x="5640" y="1521"/>
              <a:ext cx="6" cy="881"/>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11" name="Rectangle 9"/>
            <p:cNvSpPr>
              <a:spLocks noChangeArrowheads="1"/>
            </p:cNvSpPr>
            <p:nvPr/>
          </p:nvSpPr>
          <p:spPr bwMode="ltGray">
            <a:xfrm rot="-1140313">
              <a:off x="3444" y="1816"/>
              <a:ext cx="6" cy="2033"/>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12" name="Rectangle 10"/>
            <p:cNvSpPr>
              <a:spLocks noChangeArrowheads="1"/>
            </p:cNvSpPr>
            <p:nvPr/>
          </p:nvSpPr>
          <p:spPr bwMode="ltGray">
            <a:xfrm rot="1114412">
              <a:off x="2757" y="1821"/>
              <a:ext cx="6" cy="2119"/>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13" name="Rectangle 11"/>
            <p:cNvSpPr>
              <a:spLocks noChangeArrowheads="1"/>
            </p:cNvSpPr>
            <p:nvPr/>
          </p:nvSpPr>
          <p:spPr bwMode="ltGray">
            <a:xfrm rot="254676">
              <a:off x="3035" y="1870"/>
              <a:ext cx="6" cy="1906"/>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14" name="Freeform 12"/>
            <p:cNvSpPr>
              <a:spLocks/>
            </p:cNvSpPr>
            <p:nvPr/>
          </p:nvSpPr>
          <p:spPr bwMode="ltGray">
            <a:xfrm>
              <a:off x="4007" y="3021"/>
              <a:ext cx="623" cy="156"/>
            </a:xfrm>
            <a:custGeom>
              <a:avLst/>
              <a:gdLst/>
              <a:ahLst/>
              <a:cxnLst>
                <a:cxn ang="0">
                  <a:pos x="6" y="18"/>
                </a:cxn>
                <a:cxn ang="0">
                  <a:pos x="162" y="36"/>
                </a:cxn>
                <a:cxn ang="0">
                  <a:pos x="251" y="36"/>
                </a:cxn>
                <a:cxn ang="0">
                  <a:pos x="354" y="30"/>
                </a:cxn>
                <a:cxn ang="0">
                  <a:pos x="473" y="18"/>
                </a:cxn>
                <a:cxn ang="0">
                  <a:pos x="611" y="0"/>
                </a:cxn>
                <a:cxn ang="0">
                  <a:pos x="623" y="114"/>
                </a:cxn>
                <a:cxn ang="0">
                  <a:pos x="497" y="138"/>
                </a:cxn>
                <a:cxn ang="0">
                  <a:pos x="414" y="150"/>
                </a:cxn>
                <a:cxn ang="0">
                  <a:pos x="318" y="156"/>
                </a:cxn>
                <a:cxn ang="0">
                  <a:pos x="215" y="156"/>
                </a:cxn>
                <a:cxn ang="0">
                  <a:pos x="108" y="150"/>
                </a:cxn>
                <a:cxn ang="0">
                  <a:pos x="0" y="132"/>
                </a:cxn>
                <a:cxn ang="0">
                  <a:pos x="6" y="18"/>
                </a:cxn>
                <a:cxn ang="0">
                  <a:pos x="6" y="18"/>
                </a:cxn>
              </a:cxnLst>
              <a:rect l="0" t="0" r="r" b="b"/>
              <a:pathLst>
                <a:path w="623" h="156">
                  <a:moveTo>
                    <a:pt x="6" y="18"/>
                  </a:moveTo>
                  <a:lnTo>
                    <a:pt x="162" y="36"/>
                  </a:lnTo>
                  <a:lnTo>
                    <a:pt x="251" y="36"/>
                  </a:lnTo>
                  <a:lnTo>
                    <a:pt x="354" y="30"/>
                  </a:lnTo>
                  <a:lnTo>
                    <a:pt x="473" y="18"/>
                  </a:lnTo>
                  <a:lnTo>
                    <a:pt x="611" y="0"/>
                  </a:lnTo>
                  <a:lnTo>
                    <a:pt x="623" y="114"/>
                  </a:lnTo>
                  <a:lnTo>
                    <a:pt x="497" y="138"/>
                  </a:lnTo>
                  <a:lnTo>
                    <a:pt x="414" y="150"/>
                  </a:lnTo>
                  <a:lnTo>
                    <a:pt x="318" y="156"/>
                  </a:lnTo>
                  <a:lnTo>
                    <a:pt x="215" y="156"/>
                  </a:lnTo>
                  <a:lnTo>
                    <a:pt x="108" y="150"/>
                  </a:lnTo>
                  <a:lnTo>
                    <a:pt x="0" y="132"/>
                  </a:lnTo>
                  <a:lnTo>
                    <a:pt x="6" y="18"/>
                  </a:lnTo>
                  <a:lnTo>
                    <a:pt x="6" y="18"/>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5" name="Freeform 13"/>
            <p:cNvSpPr>
              <a:spLocks/>
            </p:cNvSpPr>
            <p:nvPr/>
          </p:nvSpPr>
          <p:spPr bwMode="ltGray">
            <a:xfrm>
              <a:off x="4762" y="3591"/>
              <a:ext cx="996" cy="126"/>
            </a:xfrm>
            <a:custGeom>
              <a:avLst/>
              <a:gdLst/>
              <a:ahLst/>
              <a:cxnLst>
                <a:cxn ang="0">
                  <a:pos x="754" y="6"/>
                </a:cxn>
                <a:cxn ang="0">
                  <a:pos x="652" y="6"/>
                </a:cxn>
                <a:cxn ang="0">
                  <a:pos x="563" y="6"/>
                </a:cxn>
                <a:cxn ang="0">
                  <a:pos x="479" y="6"/>
                </a:cxn>
                <a:cxn ang="0">
                  <a:pos x="401" y="6"/>
                </a:cxn>
                <a:cxn ang="0">
                  <a:pos x="335" y="0"/>
                </a:cxn>
                <a:cxn ang="0">
                  <a:pos x="276" y="0"/>
                </a:cxn>
                <a:cxn ang="0">
                  <a:pos x="222" y="0"/>
                </a:cxn>
                <a:cxn ang="0">
                  <a:pos x="180" y="6"/>
                </a:cxn>
                <a:cxn ang="0">
                  <a:pos x="138" y="6"/>
                </a:cxn>
                <a:cxn ang="0">
                  <a:pos x="108" y="6"/>
                </a:cxn>
                <a:cxn ang="0">
                  <a:pos x="54" y="6"/>
                </a:cxn>
                <a:cxn ang="0">
                  <a:pos x="24" y="12"/>
                </a:cxn>
                <a:cxn ang="0">
                  <a:pos x="6" y="18"/>
                </a:cxn>
                <a:cxn ang="0">
                  <a:pos x="0" y="24"/>
                </a:cxn>
                <a:cxn ang="0">
                  <a:pos x="12" y="42"/>
                </a:cxn>
                <a:cxn ang="0">
                  <a:pos x="18" y="48"/>
                </a:cxn>
                <a:cxn ang="0">
                  <a:pos x="30" y="54"/>
                </a:cxn>
                <a:cxn ang="0">
                  <a:pos x="60" y="60"/>
                </a:cxn>
                <a:cxn ang="0">
                  <a:pos x="90" y="72"/>
                </a:cxn>
                <a:cxn ang="0">
                  <a:pos x="144" y="84"/>
                </a:cxn>
                <a:cxn ang="0">
                  <a:pos x="210" y="90"/>
                </a:cxn>
                <a:cxn ang="0">
                  <a:pos x="293" y="102"/>
                </a:cxn>
                <a:cxn ang="0">
                  <a:pos x="389" y="108"/>
                </a:cxn>
                <a:cxn ang="0">
                  <a:pos x="503" y="120"/>
                </a:cxn>
                <a:cxn ang="0">
                  <a:pos x="622" y="120"/>
                </a:cxn>
                <a:cxn ang="0">
                  <a:pos x="754" y="126"/>
                </a:cxn>
                <a:cxn ang="0">
                  <a:pos x="873" y="126"/>
                </a:cxn>
                <a:cxn ang="0">
                  <a:pos x="993" y="126"/>
                </a:cxn>
                <a:cxn ang="0">
                  <a:pos x="993" y="12"/>
                </a:cxn>
                <a:cxn ang="0">
                  <a:pos x="879" y="12"/>
                </a:cxn>
                <a:cxn ang="0">
                  <a:pos x="754" y="6"/>
                </a:cxn>
                <a:cxn ang="0">
                  <a:pos x="754" y="6"/>
                </a:cxn>
              </a:cxnLst>
              <a:rect l="0" t="0" r="r" b="b"/>
              <a:pathLst>
                <a:path w="993" h="126">
                  <a:moveTo>
                    <a:pt x="754" y="6"/>
                  </a:moveTo>
                  <a:lnTo>
                    <a:pt x="652" y="6"/>
                  </a:lnTo>
                  <a:lnTo>
                    <a:pt x="563" y="6"/>
                  </a:lnTo>
                  <a:lnTo>
                    <a:pt x="479" y="6"/>
                  </a:lnTo>
                  <a:lnTo>
                    <a:pt x="401" y="6"/>
                  </a:lnTo>
                  <a:lnTo>
                    <a:pt x="335" y="0"/>
                  </a:lnTo>
                  <a:lnTo>
                    <a:pt x="276" y="0"/>
                  </a:lnTo>
                  <a:lnTo>
                    <a:pt x="222" y="0"/>
                  </a:lnTo>
                  <a:lnTo>
                    <a:pt x="180" y="6"/>
                  </a:lnTo>
                  <a:lnTo>
                    <a:pt x="138" y="6"/>
                  </a:lnTo>
                  <a:lnTo>
                    <a:pt x="108" y="6"/>
                  </a:lnTo>
                  <a:lnTo>
                    <a:pt x="54" y="6"/>
                  </a:lnTo>
                  <a:lnTo>
                    <a:pt x="24" y="12"/>
                  </a:lnTo>
                  <a:lnTo>
                    <a:pt x="6" y="18"/>
                  </a:lnTo>
                  <a:lnTo>
                    <a:pt x="0" y="24"/>
                  </a:lnTo>
                  <a:lnTo>
                    <a:pt x="12" y="42"/>
                  </a:lnTo>
                  <a:lnTo>
                    <a:pt x="18" y="48"/>
                  </a:lnTo>
                  <a:lnTo>
                    <a:pt x="30" y="54"/>
                  </a:lnTo>
                  <a:lnTo>
                    <a:pt x="60" y="60"/>
                  </a:lnTo>
                  <a:lnTo>
                    <a:pt x="90" y="72"/>
                  </a:lnTo>
                  <a:lnTo>
                    <a:pt x="144" y="84"/>
                  </a:lnTo>
                  <a:lnTo>
                    <a:pt x="210" y="90"/>
                  </a:lnTo>
                  <a:lnTo>
                    <a:pt x="293" y="102"/>
                  </a:lnTo>
                  <a:lnTo>
                    <a:pt x="389" y="108"/>
                  </a:lnTo>
                  <a:lnTo>
                    <a:pt x="503" y="120"/>
                  </a:lnTo>
                  <a:lnTo>
                    <a:pt x="622" y="120"/>
                  </a:lnTo>
                  <a:lnTo>
                    <a:pt x="754" y="126"/>
                  </a:lnTo>
                  <a:lnTo>
                    <a:pt x="873" y="126"/>
                  </a:lnTo>
                  <a:lnTo>
                    <a:pt x="993" y="126"/>
                  </a:lnTo>
                  <a:lnTo>
                    <a:pt x="993" y="12"/>
                  </a:lnTo>
                  <a:lnTo>
                    <a:pt x="879" y="12"/>
                  </a:lnTo>
                  <a:lnTo>
                    <a:pt x="754" y="6"/>
                  </a:lnTo>
                  <a:lnTo>
                    <a:pt x="754" y="6"/>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 name="Freeform 14"/>
            <p:cNvSpPr>
              <a:spLocks/>
            </p:cNvSpPr>
            <p:nvPr/>
          </p:nvSpPr>
          <p:spPr bwMode="ltGray">
            <a:xfrm>
              <a:off x="4786" y="3645"/>
              <a:ext cx="972" cy="245"/>
            </a:xfrm>
            <a:custGeom>
              <a:avLst/>
              <a:gdLst/>
              <a:ahLst/>
              <a:cxnLst>
                <a:cxn ang="0">
                  <a:pos x="0" y="0"/>
                </a:cxn>
                <a:cxn ang="0">
                  <a:pos x="24" y="54"/>
                </a:cxn>
                <a:cxn ang="0">
                  <a:pos x="66" y="96"/>
                </a:cxn>
                <a:cxn ang="0">
                  <a:pos x="120" y="137"/>
                </a:cxn>
                <a:cxn ang="0">
                  <a:pos x="198" y="173"/>
                </a:cxn>
                <a:cxn ang="0">
                  <a:pos x="293" y="203"/>
                </a:cxn>
                <a:cxn ang="0">
                  <a:pos x="353" y="215"/>
                </a:cxn>
                <a:cxn ang="0">
                  <a:pos x="413" y="227"/>
                </a:cxn>
                <a:cxn ang="0">
                  <a:pos x="479" y="233"/>
                </a:cxn>
                <a:cxn ang="0">
                  <a:pos x="556" y="239"/>
                </a:cxn>
                <a:cxn ang="0">
                  <a:pos x="634" y="245"/>
                </a:cxn>
                <a:cxn ang="0">
                  <a:pos x="724" y="245"/>
                </a:cxn>
                <a:cxn ang="0">
                  <a:pos x="855" y="245"/>
                </a:cxn>
                <a:cxn ang="0">
                  <a:pos x="969" y="239"/>
                </a:cxn>
                <a:cxn ang="0">
                  <a:pos x="969" y="60"/>
                </a:cxn>
                <a:cxn ang="0">
                  <a:pos x="700" y="60"/>
                </a:cxn>
                <a:cxn ang="0">
                  <a:pos x="503" y="54"/>
                </a:cxn>
                <a:cxn ang="0">
                  <a:pos x="317" y="42"/>
                </a:cxn>
                <a:cxn ang="0">
                  <a:pos x="150" y="24"/>
                </a:cxn>
                <a:cxn ang="0">
                  <a:pos x="72" y="12"/>
                </a:cxn>
                <a:cxn ang="0">
                  <a:pos x="0" y="0"/>
                </a:cxn>
                <a:cxn ang="0">
                  <a:pos x="0" y="0"/>
                </a:cxn>
              </a:cxnLst>
              <a:rect l="0" t="0" r="r" b="b"/>
              <a:pathLst>
                <a:path w="969" h="245">
                  <a:moveTo>
                    <a:pt x="0" y="0"/>
                  </a:moveTo>
                  <a:lnTo>
                    <a:pt x="24" y="54"/>
                  </a:lnTo>
                  <a:lnTo>
                    <a:pt x="66" y="96"/>
                  </a:lnTo>
                  <a:lnTo>
                    <a:pt x="120" y="137"/>
                  </a:lnTo>
                  <a:lnTo>
                    <a:pt x="198" y="173"/>
                  </a:lnTo>
                  <a:lnTo>
                    <a:pt x="293" y="203"/>
                  </a:lnTo>
                  <a:lnTo>
                    <a:pt x="353" y="215"/>
                  </a:lnTo>
                  <a:lnTo>
                    <a:pt x="413" y="227"/>
                  </a:lnTo>
                  <a:lnTo>
                    <a:pt x="479" y="233"/>
                  </a:lnTo>
                  <a:lnTo>
                    <a:pt x="556" y="239"/>
                  </a:lnTo>
                  <a:lnTo>
                    <a:pt x="634" y="245"/>
                  </a:lnTo>
                  <a:lnTo>
                    <a:pt x="724" y="245"/>
                  </a:lnTo>
                  <a:lnTo>
                    <a:pt x="855" y="245"/>
                  </a:lnTo>
                  <a:lnTo>
                    <a:pt x="969" y="239"/>
                  </a:lnTo>
                  <a:lnTo>
                    <a:pt x="969" y="60"/>
                  </a:lnTo>
                  <a:lnTo>
                    <a:pt x="700" y="60"/>
                  </a:lnTo>
                  <a:lnTo>
                    <a:pt x="503" y="54"/>
                  </a:lnTo>
                  <a:lnTo>
                    <a:pt x="317" y="42"/>
                  </a:lnTo>
                  <a:lnTo>
                    <a:pt x="150" y="24"/>
                  </a:lnTo>
                  <a:lnTo>
                    <a:pt x="72" y="12"/>
                  </a:lnTo>
                  <a:lnTo>
                    <a:pt x="0" y="0"/>
                  </a:lnTo>
                  <a:lnTo>
                    <a:pt x="0" y="0"/>
                  </a:lnTo>
                  <a:close/>
                </a:path>
              </a:pathLst>
            </a:custGeom>
            <a:gradFill rotWithShape="0">
              <a:gsLst>
                <a:gs pos="0">
                  <a:schemeClr val="bg2"/>
                </a:gs>
                <a:gs pos="100000">
                  <a:schemeClr val="bg2">
                    <a:gamma/>
                    <a:tint val="81961"/>
                    <a:invGamma/>
                  </a:schemeClr>
                </a:gs>
              </a:gsLst>
              <a:lin ang="189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7" name="Freeform 15"/>
            <p:cNvSpPr>
              <a:spLocks/>
            </p:cNvSpPr>
            <p:nvPr/>
          </p:nvSpPr>
          <p:spPr bwMode="ltGray">
            <a:xfrm>
              <a:off x="4804" y="3591"/>
              <a:ext cx="954" cy="90"/>
            </a:xfrm>
            <a:custGeom>
              <a:avLst/>
              <a:gdLst/>
              <a:ahLst/>
              <a:cxnLst>
                <a:cxn ang="0">
                  <a:pos x="700" y="0"/>
                </a:cxn>
                <a:cxn ang="0">
                  <a:pos x="598" y="0"/>
                </a:cxn>
                <a:cxn ang="0">
                  <a:pos x="515" y="0"/>
                </a:cxn>
                <a:cxn ang="0">
                  <a:pos x="431" y="0"/>
                </a:cxn>
                <a:cxn ang="0">
                  <a:pos x="365" y="0"/>
                </a:cxn>
                <a:cxn ang="0">
                  <a:pos x="299" y="0"/>
                </a:cxn>
                <a:cxn ang="0">
                  <a:pos x="245" y="0"/>
                </a:cxn>
                <a:cxn ang="0">
                  <a:pos x="198" y="0"/>
                </a:cxn>
                <a:cxn ang="0">
                  <a:pos x="162" y="0"/>
                </a:cxn>
                <a:cxn ang="0">
                  <a:pos x="126" y="6"/>
                </a:cxn>
                <a:cxn ang="0">
                  <a:pos x="96" y="6"/>
                </a:cxn>
                <a:cxn ang="0">
                  <a:pos x="54" y="12"/>
                </a:cxn>
                <a:cxn ang="0">
                  <a:pos x="30" y="12"/>
                </a:cxn>
                <a:cxn ang="0">
                  <a:pos x="12" y="18"/>
                </a:cxn>
                <a:cxn ang="0">
                  <a:pos x="6" y="18"/>
                </a:cxn>
                <a:cxn ang="0">
                  <a:pos x="0" y="24"/>
                </a:cxn>
                <a:cxn ang="0">
                  <a:pos x="6" y="30"/>
                </a:cxn>
                <a:cxn ang="0">
                  <a:pos x="24" y="36"/>
                </a:cxn>
                <a:cxn ang="0">
                  <a:pos x="54" y="42"/>
                </a:cxn>
                <a:cxn ang="0">
                  <a:pos x="102" y="54"/>
                </a:cxn>
                <a:cxn ang="0">
                  <a:pos x="168" y="60"/>
                </a:cxn>
                <a:cxn ang="0">
                  <a:pos x="251" y="66"/>
                </a:cxn>
                <a:cxn ang="0">
                  <a:pos x="341" y="78"/>
                </a:cxn>
                <a:cxn ang="0">
                  <a:pos x="449" y="84"/>
                </a:cxn>
                <a:cxn ang="0">
                  <a:pos x="568" y="84"/>
                </a:cxn>
                <a:cxn ang="0">
                  <a:pos x="694" y="90"/>
                </a:cxn>
                <a:cxn ang="0">
                  <a:pos x="825" y="90"/>
                </a:cxn>
                <a:cxn ang="0">
                  <a:pos x="951" y="90"/>
                </a:cxn>
                <a:cxn ang="0">
                  <a:pos x="951" y="6"/>
                </a:cxn>
                <a:cxn ang="0">
                  <a:pos x="831" y="6"/>
                </a:cxn>
                <a:cxn ang="0">
                  <a:pos x="772" y="6"/>
                </a:cxn>
                <a:cxn ang="0">
                  <a:pos x="700" y="0"/>
                </a:cxn>
                <a:cxn ang="0">
                  <a:pos x="700" y="0"/>
                </a:cxn>
              </a:cxnLst>
              <a:rect l="0" t="0" r="r" b="b"/>
              <a:pathLst>
                <a:path w="951" h="90">
                  <a:moveTo>
                    <a:pt x="700" y="0"/>
                  </a:moveTo>
                  <a:lnTo>
                    <a:pt x="598" y="0"/>
                  </a:lnTo>
                  <a:lnTo>
                    <a:pt x="515" y="0"/>
                  </a:lnTo>
                  <a:lnTo>
                    <a:pt x="431" y="0"/>
                  </a:lnTo>
                  <a:lnTo>
                    <a:pt x="365" y="0"/>
                  </a:lnTo>
                  <a:lnTo>
                    <a:pt x="299" y="0"/>
                  </a:lnTo>
                  <a:lnTo>
                    <a:pt x="245" y="0"/>
                  </a:lnTo>
                  <a:lnTo>
                    <a:pt x="198" y="0"/>
                  </a:lnTo>
                  <a:lnTo>
                    <a:pt x="162" y="0"/>
                  </a:lnTo>
                  <a:lnTo>
                    <a:pt x="126" y="6"/>
                  </a:lnTo>
                  <a:lnTo>
                    <a:pt x="96" y="6"/>
                  </a:lnTo>
                  <a:lnTo>
                    <a:pt x="54" y="12"/>
                  </a:lnTo>
                  <a:lnTo>
                    <a:pt x="30" y="12"/>
                  </a:lnTo>
                  <a:lnTo>
                    <a:pt x="12" y="18"/>
                  </a:lnTo>
                  <a:lnTo>
                    <a:pt x="6" y="18"/>
                  </a:lnTo>
                  <a:lnTo>
                    <a:pt x="0" y="24"/>
                  </a:lnTo>
                  <a:lnTo>
                    <a:pt x="6" y="30"/>
                  </a:lnTo>
                  <a:lnTo>
                    <a:pt x="24" y="36"/>
                  </a:lnTo>
                  <a:lnTo>
                    <a:pt x="54" y="42"/>
                  </a:lnTo>
                  <a:lnTo>
                    <a:pt x="102" y="54"/>
                  </a:lnTo>
                  <a:lnTo>
                    <a:pt x="168" y="60"/>
                  </a:lnTo>
                  <a:lnTo>
                    <a:pt x="251" y="66"/>
                  </a:lnTo>
                  <a:lnTo>
                    <a:pt x="341" y="78"/>
                  </a:lnTo>
                  <a:lnTo>
                    <a:pt x="449" y="84"/>
                  </a:lnTo>
                  <a:lnTo>
                    <a:pt x="568" y="84"/>
                  </a:lnTo>
                  <a:lnTo>
                    <a:pt x="694" y="90"/>
                  </a:lnTo>
                  <a:lnTo>
                    <a:pt x="825" y="90"/>
                  </a:lnTo>
                  <a:lnTo>
                    <a:pt x="951" y="90"/>
                  </a:lnTo>
                  <a:lnTo>
                    <a:pt x="951" y="6"/>
                  </a:lnTo>
                  <a:lnTo>
                    <a:pt x="831" y="6"/>
                  </a:lnTo>
                  <a:lnTo>
                    <a:pt x="772" y="6"/>
                  </a:lnTo>
                  <a:lnTo>
                    <a:pt x="700" y="0"/>
                  </a:lnTo>
                  <a:lnTo>
                    <a:pt x="700" y="0"/>
                  </a:lnTo>
                  <a:close/>
                </a:path>
              </a:pathLst>
            </a:custGeom>
            <a:gradFill rotWithShape="0">
              <a:gsLst>
                <a:gs pos="0">
                  <a:schemeClr val="bg2">
                    <a:gamma/>
                    <a:tint val="81961"/>
                    <a:invGamma/>
                  </a:schemeClr>
                </a:gs>
                <a:gs pos="100000">
                  <a:schemeClr val="bg2"/>
                </a:gs>
              </a:gsLst>
              <a:lin ang="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8" name="Freeform 16"/>
            <p:cNvSpPr>
              <a:spLocks/>
            </p:cNvSpPr>
            <p:nvPr/>
          </p:nvSpPr>
          <p:spPr bwMode="ltGray">
            <a:xfrm>
              <a:off x="3059" y="1541"/>
              <a:ext cx="102" cy="155"/>
            </a:xfrm>
            <a:custGeom>
              <a:avLst/>
              <a:gdLst/>
              <a:ahLst/>
              <a:cxnLst>
                <a:cxn ang="0">
                  <a:pos x="102" y="0"/>
                </a:cxn>
                <a:cxn ang="0">
                  <a:pos x="0" y="12"/>
                </a:cxn>
                <a:cxn ang="0">
                  <a:pos x="30" y="72"/>
                </a:cxn>
                <a:cxn ang="0">
                  <a:pos x="30" y="155"/>
                </a:cxn>
                <a:cxn ang="0">
                  <a:pos x="72" y="155"/>
                </a:cxn>
                <a:cxn ang="0">
                  <a:pos x="72" y="66"/>
                </a:cxn>
                <a:cxn ang="0">
                  <a:pos x="102" y="0"/>
                </a:cxn>
                <a:cxn ang="0">
                  <a:pos x="102" y="0"/>
                </a:cxn>
              </a:cxnLst>
              <a:rect l="0" t="0" r="r" b="b"/>
              <a:pathLst>
                <a:path w="102" h="155">
                  <a:moveTo>
                    <a:pt x="102" y="0"/>
                  </a:moveTo>
                  <a:lnTo>
                    <a:pt x="0" y="12"/>
                  </a:lnTo>
                  <a:lnTo>
                    <a:pt x="30" y="72"/>
                  </a:lnTo>
                  <a:lnTo>
                    <a:pt x="30" y="155"/>
                  </a:lnTo>
                  <a:lnTo>
                    <a:pt x="72" y="155"/>
                  </a:lnTo>
                  <a:lnTo>
                    <a:pt x="72" y="66"/>
                  </a:lnTo>
                  <a:lnTo>
                    <a:pt x="102" y="0"/>
                  </a:lnTo>
                  <a:lnTo>
                    <a:pt x="102" y="0"/>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9" name="Freeform 17"/>
            <p:cNvSpPr>
              <a:spLocks noEditPoints="1"/>
            </p:cNvSpPr>
            <p:nvPr/>
          </p:nvSpPr>
          <p:spPr bwMode="ltGray">
            <a:xfrm>
              <a:off x="3059" y="1690"/>
              <a:ext cx="90" cy="96"/>
            </a:xfrm>
            <a:custGeom>
              <a:avLst/>
              <a:gdLst/>
              <a:ahLst/>
              <a:cxnLst>
                <a:cxn ang="0">
                  <a:pos x="48" y="96"/>
                </a:cxn>
                <a:cxn ang="0">
                  <a:pos x="72" y="72"/>
                </a:cxn>
                <a:cxn ang="0">
                  <a:pos x="84" y="48"/>
                </a:cxn>
                <a:cxn ang="0">
                  <a:pos x="90" y="36"/>
                </a:cxn>
                <a:cxn ang="0">
                  <a:pos x="84" y="24"/>
                </a:cxn>
                <a:cxn ang="0">
                  <a:pos x="66" y="6"/>
                </a:cxn>
                <a:cxn ang="0">
                  <a:pos x="42" y="0"/>
                </a:cxn>
                <a:cxn ang="0">
                  <a:pos x="24" y="0"/>
                </a:cxn>
                <a:cxn ang="0">
                  <a:pos x="12" y="12"/>
                </a:cxn>
                <a:cxn ang="0">
                  <a:pos x="6" y="24"/>
                </a:cxn>
                <a:cxn ang="0">
                  <a:pos x="0" y="36"/>
                </a:cxn>
                <a:cxn ang="0">
                  <a:pos x="12" y="66"/>
                </a:cxn>
                <a:cxn ang="0">
                  <a:pos x="30" y="84"/>
                </a:cxn>
                <a:cxn ang="0">
                  <a:pos x="48" y="96"/>
                </a:cxn>
                <a:cxn ang="0">
                  <a:pos x="48" y="96"/>
                </a:cxn>
                <a:cxn ang="0">
                  <a:pos x="48" y="12"/>
                </a:cxn>
                <a:cxn ang="0">
                  <a:pos x="66" y="18"/>
                </a:cxn>
                <a:cxn ang="0">
                  <a:pos x="72" y="24"/>
                </a:cxn>
                <a:cxn ang="0">
                  <a:pos x="72" y="36"/>
                </a:cxn>
                <a:cxn ang="0">
                  <a:pos x="72" y="48"/>
                </a:cxn>
                <a:cxn ang="0">
                  <a:pos x="54" y="66"/>
                </a:cxn>
                <a:cxn ang="0">
                  <a:pos x="48" y="78"/>
                </a:cxn>
                <a:cxn ang="0">
                  <a:pos x="30" y="66"/>
                </a:cxn>
                <a:cxn ang="0">
                  <a:pos x="24" y="48"/>
                </a:cxn>
                <a:cxn ang="0">
                  <a:pos x="18" y="30"/>
                </a:cxn>
                <a:cxn ang="0">
                  <a:pos x="30" y="12"/>
                </a:cxn>
                <a:cxn ang="0">
                  <a:pos x="48" y="12"/>
                </a:cxn>
                <a:cxn ang="0">
                  <a:pos x="48" y="12"/>
                </a:cxn>
              </a:cxnLst>
              <a:rect l="0" t="0" r="r" b="b"/>
              <a:pathLst>
                <a:path w="90" h="96">
                  <a:moveTo>
                    <a:pt x="48" y="96"/>
                  </a:moveTo>
                  <a:lnTo>
                    <a:pt x="72" y="72"/>
                  </a:lnTo>
                  <a:lnTo>
                    <a:pt x="84" y="48"/>
                  </a:lnTo>
                  <a:lnTo>
                    <a:pt x="90" y="36"/>
                  </a:lnTo>
                  <a:lnTo>
                    <a:pt x="84" y="24"/>
                  </a:lnTo>
                  <a:lnTo>
                    <a:pt x="66" y="6"/>
                  </a:lnTo>
                  <a:lnTo>
                    <a:pt x="42" y="0"/>
                  </a:lnTo>
                  <a:lnTo>
                    <a:pt x="24" y="0"/>
                  </a:lnTo>
                  <a:lnTo>
                    <a:pt x="12" y="12"/>
                  </a:lnTo>
                  <a:lnTo>
                    <a:pt x="6" y="24"/>
                  </a:lnTo>
                  <a:lnTo>
                    <a:pt x="0" y="36"/>
                  </a:lnTo>
                  <a:lnTo>
                    <a:pt x="12" y="66"/>
                  </a:lnTo>
                  <a:lnTo>
                    <a:pt x="30" y="84"/>
                  </a:lnTo>
                  <a:lnTo>
                    <a:pt x="48" y="96"/>
                  </a:lnTo>
                  <a:lnTo>
                    <a:pt x="48" y="96"/>
                  </a:lnTo>
                  <a:close/>
                  <a:moveTo>
                    <a:pt x="48" y="12"/>
                  </a:moveTo>
                  <a:lnTo>
                    <a:pt x="66" y="18"/>
                  </a:lnTo>
                  <a:lnTo>
                    <a:pt x="72" y="24"/>
                  </a:lnTo>
                  <a:lnTo>
                    <a:pt x="72" y="36"/>
                  </a:lnTo>
                  <a:lnTo>
                    <a:pt x="72" y="48"/>
                  </a:lnTo>
                  <a:lnTo>
                    <a:pt x="54" y="66"/>
                  </a:lnTo>
                  <a:lnTo>
                    <a:pt x="48" y="78"/>
                  </a:lnTo>
                  <a:lnTo>
                    <a:pt x="30" y="66"/>
                  </a:lnTo>
                  <a:lnTo>
                    <a:pt x="24" y="48"/>
                  </a:lnTo>
                  <a:lnTo>
                    <a:pt x="18" y="30"/>
                  </a:lnTo>
                  <a:lnTo>
                    <a:pt x="30" y="12"/>
                  </a:lnTo>
                  <a:lnTo>
                    <a:pt x="48" y="12"/>
                  </a:lnTo>
                  <a:lnTo>
                    <a:pt x="48" y="12"/>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20" name="Freeform 18"/>
            <p:cNvSpPr>
              <a:spLocks noEditPoints="1"/>
            </p:cNvSpPr>
            <p:nvPr/>
          </p:nvSpPr>
          <p:spPr bwMode="ltGray">
            <a:xfrm>
              <a:off x="3059" y="1768"/>
              <a:ext cx="90" cy="108"/>
            </a:xfrm>
            <a:custGeom>
              <a:avLst/>
              <a:gdLst/>
              <a:ahLst/>
              <a:cxnLst>
                <a:cxn ang="0">
                  <a:pos x="0" y="90"/>
                </a:cxn>
                <a:cxn ang="0">
                  <a:pos x="12" y="102"/>
                </a:cxn>
                <a:cxn ang="0">
                  <a:pos x="24" y="108"/>
                </a:cxn>
                <a:cxn ang="0">
                  <a:pos x="54" y="108"/>
                </a:cxn>
                <a:cxn ang="0">
                  <a:pos x="78" y="96"/>
                </a:cxn>
                <a:cxn ang="0">
                  <a:pos x="90" y="72"/>
                </a:cxn>
                <a:cxn ang="0">
                  <a:pos x="84" y="42"/>
                </a:cxn>
                <a:cxn ang="0">
                  <a:pos x="66" y="24"/>
                </a:cxn>
                <a:cxn ang="0">
                  <a:pos x="54" y="12"/>
                </a:cxn>
                <a:cxn ang="0">
                  <a:pos x="48" y="6"/>
                </a:cxn>
                <a:cxn ang="0">
                  <a:pos x="48" y="6"/>
                </a:cxn>
                <a:cxn ang="0">
                  <a:pos x="48" y="0"/>
                </a:cxn>
                <a:cxn ang="0">
                  <a:pos x="24" y="24"/>
                </a:cxn>
                <a:cxn ang="0">
                  <a:pos x="6" y="48"/>
                </a:cxn>
                <a:cxn ang="0">
                  <a:pos x="0" y="66"/>
                </a:cxn>
                <a:cxn ang="0">
                  <a:pos x="0" y="90"/>
                </a:cxn>
                <a:cxn ang="0">
                  <a:pos x="0" y="90"/>
                </a:cxn>
                <a:cxn ang="0">
                  <a:pos x="12" y="66"/>
                </a:cxn>
                <a:cxn ang="0">
                  <a:pos x="18" y="48"/>
                </a:cxn>
                <a:cxn ang="0">
                  <a:pos x="30" y="36"/>
                </a:cxn>
                <a:cxn ang="0">
                  <a:pos x="42" y="24"/>
                </a:cxn>
                <a:cxn ang="0">
                  <a:pos x="48" y="18"/>
                </a:cxn>
                <a:cxn ang="0">
                  <a:pos x="66" y="30"/>
                </a:cxn>
                <a:cxn ang="0">
                  <a:pos x="72" y="48"/>
                </a:cxn>
                <a:cxn ang="0">
                  <a:pos x="78" y="72"/>
                </a:cxn>
                <a:cxn ang="0">
                  <a:pos x="78" y="84"/>
                </a:cxn>
                <a:cxn ang="0">
                  <a:pos x="66" y="96"/>
                </a:cxn>
                <a:cxn ang="0">
                  <a:pos x="42" y="102"/>
                </a:cxn>
                <a:cxn ang="0">
                  <a:pos x="30" y="96"/>
                </a:cxn>
                <a:cxn ang="0">
                  <a:pos x="18" y="90"/>
                </a:cxn>
                <a:cxn ang="0">
                  <a:pos x="12" y="78"/>
                </a:cxn>
                <a:cxn ang="0">
                  <a:pos x="12" y="66"/>
                </a:cxn>
                <a:cxn ang="0">
                  <a:pos x="12" y="66"/>
                </a:cxn>
              </a:cxnLst>
              <a:rect l="0" t="0" r="r" b="b"/>
              <a:pathLst>
                <a:path w="90" h="108">
                  <a:moveTo>
                    <a:pt x="0" y="90"/>
                  </a:moveTo>
                  <a:lnTo>
                    <a:pt x="12" y="102"/>
                  </a:lnTo>
                  <a:lnTo>
                    <a:pt x="24" y="108"/>
                  </a:lnTo>
                  <a:lnTo>
                    <a:pt x="54" y="108"/>
                  </a:lnTo>
                  <a:lnTo>
                    <a:pt x="78" y="96"/>
                  </a:lnTo>
                  <a:lnTo>
                    <a:pt x="90" y="72"/>
                  </a:lnTo>
                  <a:lnTo>
                    <a:pt x="84" y="42"/>
                  </a:lnTo>
                  <a:lnTo>
                    <a:pt x="66" y="24"/>
                  </a:lnTo>
                  <a:lnTo>
                    <a:pt x="54" y="12"/>
                  </a:lnTo>
                  <a:lnTo>
                    <a:pt x="48" y="6"/>
                  </a:lnTo>
                  <a:lnTo>
                    <a:pt x="48" y="6"/>
                  </a:lnTo>
                  <a:lnTo>
                    <a:pt x="48" y="0"/>
                  </a:lnTo>
                  <a:lnTo>
                    <a:pt x="24" y="24"/>
                  </a:lnTo>
                  <a:lnTo>
                    <a:pt x="6" y="48"/>
                  </a:lnTo>
                  <a:lnTo>
                    <a:pt x="0" y="66"/>
                  </a:lnTo>
                  <a:lnTo>
                    <a:pt x="0" y="90"/>
                  </a:lnTo>
                  <a:lnTo>
                    <a:pt x="0" y="90"/>
                  </a:lnTo>
                  <a:close/>
                  <a:moveTo>
                    <a:pt x="12" y="66"/>
                  </a:moveTo>
                  <a:lnTo>
                    <a:pt x="18" y="48"/>
                  </a:lnTo>
                  <a:lnTo>
                    <a:pt x="30" y="36"/>
                  </a:lnTo>
                  <a:lnTo>
                    <a:pt x="42" y="24"/>
                  </a:lnTo>
                  <a:lnTo>
                    <a:pt x="48" y="18"/>
                  </a:lnTo>
                  <a:lnTo>
                    <a:pt x="66" y="30"/>
                  </a:lnTo>
                  <a:lnTo>
                    <a:pt x="72" y="48"/>
                  </a:lnTo>
                  <a:lnTo>
                    <a:pt x="78" y="72"/>
                  </a:lnTo>
                  <a:lnTo>
                    <a:pt x="78" y="84"/>
                  </a:lnTo>
                  <a:lnTo>
                    <a:pt x="66" y="96"/>
                  </a:lnTo>
                  <a:lnTo>
                    <a:pt x="42" y="102"/>
                  </a:lnTo>
                  <a:lnTo>
                    <a:pt x="30" y="96"/>
                  </a:lnTo>
                  <a:lnTo>
                    <a:pt x="18" y="90"/>
                  </a:lnTo>
                  <a:lnTo>
                    <a:pt x="12" y="78"/>
                  </a:lnTo>
                  <a:lnTo>
                    <a:pt x="12" y="66"/>
                  </a:lnTo>
                  <a:lnTo>
                    <a:pt x="12" y="66"/>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21" name="Freeform 19"/>
            <p:cNvSpPr>
              <a:spLocks/>
            </p:cNvSpPr>
            <p:nvPr/>
          </p:nvSpPr>
          <p:spPr bwMode="ltGray">
            <a:xfrm>
              <a:off x="5470" y="1205"/>
              <a:ext cx="102" cy="156"/>
            </a:xfrm>
            <a:custGeom>
              <a:avLst/>
              <a:gdLst/>
              <a:ahLst/>
              <a:cxnLst>
                <a:cxn ang="0">
                  <a:pos x="102" y="0"/>
                </a:cxn>
                <a:cxn ang="0">
                  <a:pos x="0" y="6"/>
                </a:cxn>
                <a:cxn ang="0">
                  <a:pos x="30" y="72"/>
                </a:cxn>
                <a:cxn ang="0">
                  <a:pos x="30" y="156"/>
                </a:cxn>
                <a:cxn ang="0">
                  <a:pos x="72" y="156"/>
                </a:cxn>
                <a:cxn ang="0">
                  <a:pos x="72" y="66"/>
                </a:cxn>
                <a:cxn ang="0">
                  <a:pos x="102" y="0"/>
                </a:cxn>
                <a:cxn ang="0">
                  <a:pos x="102" y="0"/>
                </a:cxn>
              </a:cxnLst>
              <a:rect l="0" t="0" r="r" b="b"/>
              <a:pathLst>
                <a:path w="102" h="156">
                  <a:moveTo>
                    <a:pt x="102" y="0"/>
                  </a:moveTo>
                  <a:lnTo>
                    <a:pt x="0" y="6"/>
                  </a:lnTo>
                  <a:lnTo>
                    <a:pt x="30" y="72"/>
                  </a:lnTo>
                  <a:lnTo>
                    <a:pt x="30" y="156"/>
                  </a:lnTo>
                  <a:lnTo>
                    <a:pt x="72" y="156"/>
                  </a:lnTo>
                  <a:lnTo>
                    <a:pt x="72" y="66"/>
                  </a:lnTo>
                  <a:lnTo>
                    <a:pt x="102" y="0"/>
                  </a:lnTo>
                  <a:lnTo>
                    <a:pt x="102" y="0"/>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22" name="Freeform 20"/>
            <p:cNvSpPr>
              <a:spLocks noEditPoints="1"/>
            </p:cNvSpPr>
            <p:nvPr/>
          </p:nvSpPr>
          <p:spPr bwMode="ltGray">
            <a:xfrm>
              <a:off x="5476" y="1349"/>
              <a:ext cx="84" cy="96"/>
            </a:xfrm>
            <a:custGeom>
              <a:avLst/>
              <a:gdLst/>
              <a:ahLst/>
              <a:cxnLst>
                <a:cxn ang="0">
                  <a:pos x="42" y="96"/>
                </a:cxn>
                <a:cxn ang="0">
                  <a:pos x="66" y="78"/>
                </a:cxn>
                <a:cxn ang="0">
                  <a:pos x="84" y="54"/>
                </a:cxn>
                <a:cxn ang="0">
                  <a:pos x="84" y="30"/>
                </a:cxn>
                <a:cxn ang="0">
                  <a:pos x="66" y="6"/>
                </a:cxn>
                <a:cxn ang="0">
                  <a:pos x="42" y="0"/>
                </a:cxn>
                <a:cxn ang="0">
                  <a:pos x="24" y="6"/>
                </a:cxn>
                <a:cxn ang="0">
                  <a:pos x="12" y="18"/>
                </a:cxn>
                <a:cxn ang="0">
                  <a:pos x="6" y="30"/>
                </a:cxn>
                <a:cxn ang="0">
                  <a:pos x="0" y="42"/>
                </a:cxn>
                <a:cxn ang="0">
                  <a:pos x="12" y="66"/>
                </a:cxn>
                <a:cxn ang="0">
                  <a:pos x="30" y="84"/>
                </a:cxn>
                <a:cxn ang="0">
                  <a:pos x="42" y="96"/>
                </a:cxn>
                <a:cxn ang="0">
                  <a:pos x="42" y="96"/>
                </a:cxn>
                <a:cxn ang="0">
                  <a:pos x="48" y="12"/>
                </a:cxn>
                <a:cxn ang="0">
                  <a:pos x="66" y="18"/>
                </a:cxn>
                <a:cxn ang="0">
                  <a:pos x="72" y="30"/>
                </a:cxn>
                <a:cxn ang="0">
                  <a:pos x="72" y="42"/>
                </a:cxn>
                <a:cxn ang="0">
                  <a:pos x="66" y="54"/>
                </a:cxn>
                <a:cxn ang="0">
                  <a:pos x="54" y="72"/>
                </a:cxn>
                <a:cxn ang="0">
                  <a:pos x="42" y="84"/>
                </a:cxn>
                <a:cxn ang="0">
                  <a:pos x="42" y="84"/>
                </a:cxn>
                <a:cxn ang="0">
                  <a:pos x="30" y="72"/>
                </a:cxn>
                <a:cxn ang="0">
                  <a:pos x="18" y="54"/>
                </a:cxn>
                <a:cxn ang="0">
                  <a:pos x="18" y="30"/>
                </a:cxn>
                <a:cxn ang="0">
                  <a:pos x="30" y="18"/>
                </a:cxn>
                <a:cxn ang="0">
                  <a:pos x="48" y="12"/>
                </a:cxn>
                <a:cxn ang="0">
                  <a:pos x="48" y="12"/>
                </a:cxn>
              </a:cxnLst>
              <a:rect l="0" t="0" r="r" b="b"/>
              <a:pathLst>
                <a:path w="84" h="96">
                  <a:moveTo>
                    <a:pt x="42" y="96"/>
                  </a:moveTo>
                  <a:lnTo>
                    <a:pt x="66" y="78"/>
                  </a:lnTo>
                  <a:lnTo>
                    <a:pt x="84" y="54"/>
                  </a:lnTo>
                  <a:lnTo>
                    <a:pt x="84" y="30"/>
                  </a:lnTo>
                  <a:lnTo>
                    <a:pt x="66" y="6"/>
                  </a:lnTo>
                  <a:lnTo>
                    <a:pt x="42" y="0"/>
                  </a:lnTo>
                  <a:lnTo>
                    <a:pt x="24" y="6"/>
                  </a:lnTo>
                  <a:lnTo>
                    <a:pt x="12" y="18"/>
                  </a:lnTo>
                  <a:lnTo>
                    <a:pt x="6" y="30"/>
                  </a:lnTo>
                  <a:lnTo>
                    <a:pt x="0" y="42"/>
                  </a:lnTo>
                  <a:lnTo>
                    <a:pt x="12" y="66"/>
                  </a:lnTo>
                  <a:lnTo>
                    <a:pt x="30" y="84"/>
                  </a:lnTo>
                  <a:lnTo>
                    <a:pt x="42" y="96"/>
                  </a:lnTo>
                  <a:lnTo>
                    <a:pt x="42" y="96"/>
                  </a:lnTo>
                  <a:close/>
                  <a:moveTo>
                    <a:pt x="48" y="12"/>
                  </a:moveTo>
                  <a:lnTo>
                    <a:pt x="66" y="18"/>
                  </a:lnTo>
                  <a:lnTo>
                    <a:pt x="72" y="30"/>
                  </a:lnTo>
                  <a:lnTo>
                    <a:pt x="72" y="42"/>
                  </a:lnTo>
                  <a:lnTo>
                    <a:pt x="66" y="54"/>
                  </a:lnTo>
                  <a:lnTo>
                    <a:pt x="54" y="72"/>
                  </a:lnTo>
                  <a:lnTo>
                    <a:pt x="42" y="84"/>
                  </a:lnTo>
                  <a:lnTo>
                    <a:pt x="42" y="84"/>
                  </a:lnTo>
                  <a:lnTo>
                    <a:pt x="30" y="72"/>
                  </a:lnTo>
                  <a:lnTo>
                    <a:pt x="18" y="54"/>
                  </a:lnTo>
                  <a:lnTo>
                    <a:pt x="18" y="30"/>
                  </a:lnTo>
                  <a:lnTo>
                    <a:pt x="30" y="18"/>
                  </a:lnTo>
                  <a:lnTo>
                    <a:pt x="48" y="12"/>
                  </a:lnTo>
                  <a:lnTo>
                    <a:pt x="48" y="12"/>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23" name="Freeform 21"/>
            <p:cNvSpPr>
              <a:spLocks noEditPoints="1"/>
            </p:cNvSpPr>
            <p:nvPr/>
          </p:nvSpPr>
          <p:spPr bwMode="ltGray">
            <a:xfrm>
              <a:off x="5470" y="1433"/>
              <a:ext cx="90" cy="108"/>
            </a:xfrm>
            <a:custGeom>
              <a:avLst/>
              <a:gdLst/>
              <a:ahLst/>
              <a:cxnLst>
                <a:cxn ang="0">
                  <a:pos x="6" y="90"/>
                </a:cxn>
                <a:cxn ang="0">
                  <a:pos x="18" y="102"/>
                </a:cxn>
                <a:cxn ang="0">
                  <a:pos x="30" y="108"/>
                </a:cxn>
                <a:cxn ang="0">
                  <a:pos x="60" y="108"/>
                </a:cxn>
                <a:cxn ang="0">
                  <a:pos x="84" y="96"/>
                </a:cxn>
                <a:cxn ang="0">
                  <a:pos x="90" y="84"/>
                </a:cxn>
                <a:cxn ang="0">
                  <a:pos x="90" y="66"/>
                </a:cxn>
                <a:cxn ang="0">
                  <a:pos x="84" y="36"/>
                </a:cxn>
                <a:cxn ang="0">
                  <a:pos x="72" y="18"/>
                </a:cxn>
                <a:cxn ang="0">
                  <a:pos x="60" y="6"/>
                </a:cxn>
                <a:cxn ang="0">
                  <a:pos x="54" y="0"/>
                </a:cxn>
                <a:cxn ang="0">
                  <a:pos x="54" y="0"/>
                </a:cxn>
                <a:cxn ang="0">
                  <a:pos x="48" y="0"/>
                </a:cxn>
                <a:cxn ang="0">
                  <a:pos x="24" y="24"/>
                </a:cxn>
                <a:cxn ang="0">
                  <a:pos x="12" y="48"/>
                </a:cxn>
                <a:cxn ang="0">
                  <a:pos x="0" y="66"/>
                </a:cxn>
                <a:cxn ang="0">
                  <a:pos x="6" y="90"/>
                </a:cxn>
                <a:cxn ang="0">
                  <a:pos x="6" y="90"/>
                </a:cxn>
                <a:cxn ang="0">
                  <a:pos x="18" y="66"/>
                </a:cxn>
                <a:cxn ang="0">
                  <a:pos x="24" y="48"/>
                </a:cxn>
                <a:cxn ang="0">
                  <a:pos x="36" y="30"/>
                </a:cxn>
                <a:cxn ang="0">
                  <a:pos x="42" y="18"/>
                </a:cxn>
                <a:cxn ang="0">
                  <a:pos x="48" y="12"/>
                </a:cxn>
                <a:cxn ang="0">
                  <a:pos x="78" y="42"/>
                </a:cxn>
                <a:cxn ang="0">
                  <a:pos x="84" y="66"/>
                </a:cxn>
                <a:cxn ang="0">
                  <a:pos x="66" y="90"/>
                </a:cxn>
                <a:cxn ang="0">
                  <a:pos x="54" y="96"/>
                </a:cxn>
                <a:cxn ang="0">
                  <a:pos x="42" y="96"/>
                </a:cxn>
                <a:cxn ang="0">
                  <a:pos x="30" y="96"/>
                </a:cxn>
                <a:cxn ang="0">
                  <a:pos x="24" y="84"/>
                </a:cxn>
                <a:cxn ang="0">
                  <a:pos x="18" y="78"/>
                </a:cxn>
                <a:cxn ang="0">
                  <a:pos x="18" y="66"/>
                </a:cxn>
                <a:cxn ang="0">
                  <a:pos x="18" y="66"/>
                </a:cxn>
              </a:cxnLst>
              <a:rect l="0" t="0" r="r" b="b"/>
              <a:pathLst>
                <a:path w="90" h="108">
                  <a:moveTo>
                    <a:pt x="6" y="90"/>
                  </a:moveTo>
                  <a:lnTo>
                    <a:pt x="18" y="102"/>
                  </a:lnTo>
                  <a:lnTo>
                    <a:pt x="30" y="108"/>
                  </a:lnTo>
                  <a:lnTo>
                    <a:pt x="60" y="108"/>
                  </a:lnTo>
                  <a:lnTo>
                    <a:pt x="84" y="96"/>
                  </a:lnTo>
                  <a:lnTo>
                    <a:pt x="90" y="84"/>
                  </a:lnTo>
                  <a:lnTo>
                    <a:pt x="90" y="66"/>
                  </a:lnTo>
                  <a:lnTo>
                    <a:pt x="84" y="36"/>
                  </a:lnTo>
                  <a:lnTo>
                    <a:pt x="72" y="18"/>
                  </a:lnTo>
                  <a:lnTo>
                    <a:pt x="60" y="6"/>
                  </a:lnTo>
                  <a:lnTo>
                    <a:pt x="54" y="0"/>
                  </a:lnTo>
                  <a:lnTo>
                    <a:pt x="54" y="0"/>
                  </a:lnTo>
                  <a:lnTo>
                    <a:pt x="48" y="0"/>
                  </a:lnTo>
                  <a:lnTo>
                    <a:pt x="24" y="24"/>
                  </a:lnTo>
                  <a:lnTo>
                    <a:pt x="12" y="48"/>
                  </a:lnTo>
                  <a:lnTo>
                    <a:pt x="0" y="66"/>
                  </a:lnTo>
                  <a:lnTo>
                    <a:pt x="6" y="90"/>
                  </a:lnTo>
                  <a:lnTo>
                    <a:pt x="6" y="90"/>
                  </a:lnTo>
                  <a:close/>
                  <a:moveTo>
                    <a:pt x="18" y="66"/>
                  </a:moveTo>
                  <a:lnTo>
                    <a:pt x="24" y="48"/>
                  </a:lnTo>
                  <a:lnTo>
                    <a:pt x="36" y="30"/>
                  </a:lnTo>
                  <a:lnTo>
                    <a:pt x="42" y="18"/>
                  </a:lnTo>
                  <a:lnTo>
                    <a:pt x="48" y="12"/>
                  </a:lnTo>
                  <a:lnTo>
                    <a:pt x="78" y="42"/>
                  </a:lnTo>
                  <a:lnTo>
                    <a:pt x="84" y="66"/>
                  </a:lnTo>
                  <a:lnTo>
                    <a:pt x="66" y="90"/>
                  </a:lnTo>
                  <a:lnTo>
                    <a:pt x="54" y="96"/>
                  </a:lnTo>
                  <a:lnTo>
                    <a:pt x="42" y="96"/>
                  </a:lnTo>
                  <a:lnTo>
                    <a:pt x="30" y="96"/>
                  </a:lnTo>
                  <a:lnTo>
                    <a:pt x="24" y="84"/>
                  </a:lnTo>
                  <a:lnTo>
                    <a:pt x="18" y="78"/>
                  </a:lnTo>
                  <a:lnTo>
                    <a:pt x="18" y="66"/>
                  </a:lnTo>
                  <a:lnTo>
                    <a:pt x="18" y="66"/>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24" name="Freeform 22"/>
            <p:cNvSpPr>
              <a:spLocks noEditPoints="1"/>
            </p:cNvSpPr>
            <p:nvPr/>
          </p:nvSpPr>
          <p:spPr bwMode="ltGray">
            <a:xfrm>
              <a:off x="5428" y="3525"/>
              <a:ext cx="66" cy="96"/>
            </a:xfrm>
            <a:custGeom>
              <a:avLst/>
              <a:gdLst/>
              <a:ahLst/>
              <a:cxnLst>
                <a:cxn ang="0">
                  <a:pos x="30" y="96"/>
                </a:cxn>
                <a:cxn ang="0">
                  <a:pos x="54" y="72"/>
                </a:cxn>
                <a:cxn ang="0">
                  <a:pos x="66" y="48"/>
                </a:cxn>
                <a:cxn ang="0">
                  <a:pos x="66" y="24"/>
                </a:cxn>
                <a:cxn ang="0">
                  <a:pos x="54" y="6"/>
                </a:cxn>
                <a:cxn ang="0">
                  <a:pos x="30" y="0"/>
                </a:cxn>
                <a:cxn ang="0">
                  <a:pos x="18" y="0"/>
                </a:cxn>
                <a:cxn ang="0">
                  <a:pos x="6" y="12"/>
                </a:cxn>
                <a:cxn ang="0">
                  <a:pos x="0" y="36"/>
                </a:cxn>
                <a:cxn ang="0">
                  <a:pos x="6" y="60"/>
                </a:cxn>
                <a:cxn ang="0">
                  <a:pos x="18" y="84"/>
                </a:cxn>
                <a:cxn ang="0">
                  <a:pos x="30" y="96"/>
                </a:cxn>
                <a:cxn ang="0">
                  <a:pos x="30" y="96"/>
                </a:cxn>
                <a:cxn ang="0">
                  <a:pos x="30" y="12"/>
                </a:cxn>
                <a:cxn ang="0">
                  <a:pos x="48" y="18"/>
                </a:cxn>
                <a:cxn ang="0">
                  <a:pos x="54" y="24"/>
                </a:cxn>
                <a:cxn ang="0">
                  <a:pos x="54" y="36"/>
                </a:cxn>
                <a:cxn ang="0">
                  <a:pos x="48" y="48"/>
                </a:cxn>
                <a:cxn ang="0">
                  <a:pos x="36" y="66"/>
                </a:cxn>
                <a:cxn ang="0">
                  <a:pos x="30" y="78"/>
                </a:cxn>
                <a:cxn ang="0">
                  <a:pos x="18" y="66"/>
                </a:cxn>
                <a:cxn ang="0">
                  <a:pos x="12" y="48"/>
                </a:cxn>
                <a:cxn ang="0">
                  <a:pos x="6" y="30"/>
                </a:cxn>
                <a:cxn ang="0">
                  <a:pos x="18" y="12"/>
                </a:cxn>
                <a:cxn ang="0">
                  <a:pos x="30" y="12"/>
                </a:cxn>
                <a:cxn ang="0">
                  <a:pos x="30" y="12"/>
                </a:cxn>
              </a:cxnLst>
              <a:rect l="0" t="0" r="r" b="b"/>
              <a:pathLst>
                <a:path w="66" h="96">
                  <a:moveTo>
                    <a:pt x="30" y="96"/>
                  </a:moveTo>
                  <a:lnTo>
                    <a:pt x="54" y="72"/>
                  </a:lnTo>
                  <a:lnTo>
                    <a:pt x="66" y="48"/>
                  </a:lnTo>
                  <a:lnTo>
                    <a:pt x="66" y="24"/>
                  </a:lnTo>
                  <a:lnTo>
                    <a:pt x="54" y="6"/>
                  </a:lnTo>
                  <a:lnTo>
                    <a:pt x="30" y="0"/>
                  </a:lnTo>
                  <a:lnTo>
                    <a:pt x="18" y="0"/>
                  </a:lnTo>
                  <a:lnTo>
                    <a:pt x="6" y="12"/>
                  </a:lnTo>
                  <a:lnTo>
                    <a:pt x="0" y="36"/>
                  </a:lnTo>
                  <a:lnTo>
                    <a:pt x="6" y="60"/>
                  </a:lnTo>
                  <a:lnTo>
                    <a:pt x="18" y="84"/>
                  </a:lnTo>
                  <a:lnTo>
                    <a:pt x="30" y="96"/>
                  </a:lnTo>
                  <a:lnTo>
                    <a:pt x="30" y="96"/>
                  </a:lnTo>
                  <a:close/>
                  <a:moveTo>
                    <a:pt x="30" y="12"/>
                  </a:moveTo>
                  <a:lnTo>
                    <a:pt x="48" y="18"/>
                  </a:lnTo>
                  <a:lnTo>
                    <a:pt x="54" y="24"/>
                  </a:lnTo>
                  <a:lnTo>
                    <a:pt x="54" y="36"/>
                  </a:lnTo>
                  <a:lnTo>
                    <a:pt x="48" y="48"/>
                  </a:lnTo>
                  <a:lnTo>
                    <a:pt x="36" y="66"/>
                  </a:lnTo>
                  <a:lnTo>
                    <a:pt x="30" y="78"/>
                  </a:lnTo>
                  <a:lnTo>
                    <a:pt x="18" y="66"/>
                  </a:lnTo>
                  <a:lnTo>
                    <a:pt x="12" y="48"/>
                  </a:lnTo>
                  <a:lnTo>
                    <a:pt x="6" y="30"/>
                  </a:lnTo>
                  <a:lnTo>
                    <a:pt x="18" y="12"/>
                  </a:lnTo>
                  <a:lnTo>
                    <a:pt x="30" y="12"/>
                  </a:lnTo>
                  <a:lnTo>
                    <a:pt x="30" y="12"/>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25" name="Freeform 23"/>
            <p:cNvSpPr>
              <a:spLocks/>
            </p:cNvSpPr>
            <p:nvPr/>
          </p:nvSpPr>
          <p:spPr bwMode="ltGray">
            <a:xfrm>
              <a:off x="3017" y="1127"/>
              <a:ext cx="2603" cy="444"/>
            </a:xfrm>
            <a:custGeom>
              <a:avLst/>
              <a:gdLst/>
              <a:ahLst/>
              <a:cxnLst>
                <a:cxn ang="0">
                  <a:pos x="2577" y="0"/>
                </a:cxn>
                <a:cxn ang="0">
                  <a:pos x="2594" y="72"/>
                </a:cxn>
                <a:cxn ang="0">
                  <a:pos x="6" y="444"/>
                </a:cxn>
                <a:cxn ang="0">
                  <a:pos x="0" y="396"/>
                </a:cxn>
                <a:cxn ang="0">
                  <a:pos x="1225" y="96"/>
                </a:cxn>
                <a:cxn ang="0">
                  <a:pos x="1351" y="78"/>
                </a:cxn>
                <a:cxn ang="0">
                  <a:pos x="2577" y="0"/>
                </a:cxn>
                <a:cxn ang="0">
                  <a:pos x="2577" y="0"/>
                </a:cxn>
              </a:cxnLst>
              <a:rect l="0" t="0" r="r" b="b"/>
              <a:pathLst>
                <a:path w="2594" h="444">
                  <a:moveTo>
                    <a:pt x="2577" y="0"/>
                  </a:moveTo>
                  <a:lnTo>
                    <a:pt x="2594" y="72"/>
                  </a:lnTo>
                  <a:lnTo>
                    <a:pt x="6" y="444"/>
                  </a:lnTo>
                  <a:lnTo>
                    <a:pt x="0" y="396"/>
                  </a:lnTo>
                  <a:lnTo>
                    <a:pt x="1225" y="96"/>
                  </a:lnTo>
                  <a:lnTo>
                    <a:pt x="1351" y="78"/>
                  </a:lnTo>
                  <a:lnTo>
                    <a:pt x="2577" y="0"/>
                  </a:lnTo>
                  <a:lnTo>
                    <a:pt x="2577" y="0"/>
                  </a:lnTo>
                  <a:close/>
                </a:path>
              </a:pathLst>
            </a:custGeom>
            <a:gradFill rotWithShape="0">
              <a:gsLst>
                <a:gs pos="0">
                  <a:schemeClr val="bg2">
                    <a:gamma/>
                    <a:tint val="81961"/>
                    <a:invGamma/>
                  </a:schemeClr>
                </a:gs>
                <a:gs pos="100000">
                  <a:schemeClr val="bg2"/>
                </a:gs>
              </a:gsLst>
              <a:lin ang="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26" name="Freeform 24"/>
            <p:cNvSpPr>
              <a:spLocks noEditPoints="1"/>
            </p:cNvSpPr>
            <p:nvPr/>
          </p:nvSpPr>
          <p:spPr bwMode="ltGray">
            <a:xfrm>
              <a:off x="2934" y="3773"/>
              <a:ext cx="84" cy="95"/>
            </a:xfrm>
            <a:custGeom>
              <a:avLst/>
              <a:gdLst/>
              <a:ahLst/>
              <a:cxnLst>
                <a:cxn ang="0">
                  <a:pos x="36" y="95"/>
                </a:cxn>
                <a:cxn ang="0">
                  <a:pos x="60" y="77"/>
                </a:cxn>
                <a:cxn ang="0">
                  <a:pos x="78" y="53"/>
                </a:cxn>
                <a:cxn ang="0">
                  <a:pos x="84" y="42"/>
                </a:cxn>
                <a:cxn ang="0">
                  <a:pos x="84" y="30"/>
                </a:cxn>
                <a:cxn ang="0">
                  <a:pos x="72" y="6"/>
                </a:cxn>
                <a:cxn ang="0">
                  <a:pos x="42" y="0"/>
                </a:cxn>
                <a:cxn ang="0">
                  <a:pos x="30" y="0"/>
                </a:cxn>
                <a:cxn ang="0">
                  <a:pos x="12" y="12"/>
                </a:cxn>
                <a:cxn ang="0">
                  <a:pos x="0" y="24"/>
                </a:cxn>
                <a:cxn ang="0">
                  <a:pos x="0" y="36"/>
                </a:cxn>
                <a:cxn ang="0">
                  <a:pos x="6" y="59"/>
                </a:cxn>
                <a:cxn ang="0">
                  <a:pos x="24" y="83"/>
                </a:cxn>
                <a:cxn ang="0">
                  <a:pos x="36" y="95"/>
                </a:cxn>
                <a:cxn ang="0">
                  <a:pos x="36" y="95"/>
                </a:cxn>
                <a:cxn ang="0">
                  <a:pos x="48" y="12"/>
                </a:cxn>
                <a:cxn ang="0">
                  <a:pos x="66" y="18"/>
                </a:cxn>
                <a:cxn ang="0">
                  <a:pos x="72" y="30"/>
                </a:cxn>
                <a:cxn ang="0">
                  <a:pos x="72" y="42"/>
                </a:cxn>
                <a:cxn ang="0">
                  <a:pos x="66" y="53"/>
                </a:cxn>
                <a:cxn ang="0">
                  <a:pos x="48" y="71"/>
                </a:cxn>
                <a:cxn ang="0">
                  <a:pos x="42" y="77"/>
                </a:cxn>
                <a:cxn ang="0">
                  <a:pos x="36" y="77"/>
                </a:cxn>
                <a:cxn ang="0">
                  <a:pos x="24" y="65"/>
                </a:cxn>
                <a:cxn ang="0">
                  <a:pos x="18" y="48"/>
                </a:cxn>
                <a:cxn ang="0">
                  <a:pos x="18" y="30"/>
                </a:cxn>
                <a:cxn ang="0">
                  <a:pos x="30" y="12"/>
                </a:cxn>
                <a:cxn ang="0">
                  <a:pos x="48" y="12"/>
                </a:cxn>
                <a:cxn ang="0">
                  <a:pos x="48" y="12"/>
                </a:cxn>
              </a:cxnLst>
              <a:rect l="0" t="0" r="r" b="b"/>
              <a:pathLst>
                <a:path w="84" h="95">
                  <a:moveTo>
                    <a:pt x="36" y="95"/>
                  </a:moveTo>
                  <a:lnTo>
                    <a:pt x="60" y="77"/>
                  </a:lnTo>
                  <a:lnTo>
                    <a:pt x="78" y="53"/>
                  </a:lnTo>
                  <a:lnTo>
                    <a:pt x="84" y="42"/>
                  </a:lnTo>
                  <a:lnTo>
                    <a:pt x="84" y="30"/>
                  </a:lnTo>
                  <a:lnTo>
                    <a:pt x="72" y="6"/>
                  </a:lnTo>
                  <a:lnTo>
                    <a:pt x="42" y="0"/>
                  </a:lnTo>
                  <a:lnTo>
                    <a:pt x="30" y="0"/>
                  </a:lnTo>
                  <a:lnTo>
                    <a:pt x="12" y="12"/>
                  </a:lnTo>
                  <a:lnTo>
                    <a:pt x="0" y="24"/>
                  </a:lnTo>
                  <a:lnTo>
                    <a:pt x="0" y="36"/>
                  </a:lnTo>
                  <a:lnTo>
                    <a:pt x="6" y="59"/>
                  </a:lnTo>
                  <a:lnTo>
                    <a:pt x="24" y="83"/>
                  </a:lnTo>
                  <a:lnTo>
                    <a:pt x="36" y="95"/>
                  </a:lnTo>
                  <a:lnTo>
                    <a:pt x="36" y="95"/>
                  </a:lnTo>
                  <a:close/>
                  <a:moveTo>
                    <a:pt x="48" y="12"/>
                  </a:moveTo>
                  <a:lnTo>
                    <a:pt x="66" y="18"/>
                  </a:lnTo>
                  <a:lnTo>
                    <a:pt x="72" y="30"/>
                  </a:lnTo>
                  <a:lnTo>
                    <a:pt x="72" y="42"/>
                  </a:lnTo>
                  <a:lnTo>
                    <a:pt x="66" y="53"/>
                  </a:lnTo>
                  <a:lnTo>
                    <a:pt x="48" y="71"/>
                  </a:lnTo>
                  <a:lnTo>
                    <a:pt x="42" y="77"/>
                  </a:lnTo>
                  <a:lnTo>
                    <a:pt x="36" y="77"/>
                  </a:lnTo>
                  <a:lnTo>
                    <a:pt x="24" y="65"/>
                  </a:lnTo>
                  <a:lnTo>
                    <a:pt x="18" y="48"/>
                  </a:lnTo>
                  <a:lnTo>
                    <a:pt x="18" y="30"/>
                  </a:lnTo>
                  <a:lnTo>
                    <a:pt x="30" y="12"/>
                  </a:lnTo>
                  <a:lnTo>
                    <a:pt x="48" y="12"/>
                  </a:lnTo>
                  <a:lnTo>
                    <a:pt x="48" y="12"/>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27" name="Freeform 25"/>
            <p:cNvSpPr>
              <a:spLocks noEditPoints="1"/>
            </p:cNvSpPr>
            <p:nvPr/>
          </p:nvSpPr>
          <p:spPr bwMode="ltGray">
            <a:xfrm>
              <a:off x="3779" y="3872"/>
              <a:ext cx="90" cy="108"/>
            </a:xfrm>
            <a:custGeom>
              <a:avLst/>
              <a:gdLst/>
              <a:ahLst/>
              <a:cxnLst>
                <a:cxn ang="0">
                  <a:pos x="12" y="96"/>
                </a:cxn>
                <a:cxn ang="0">
                  <a:pos x="24" y="108"/>
                </a:cxn>
                <a:cxn ang="0">
                  <a:pos x="42" y="108"/>
                </a:cxn>
                <a:cxn ang="0">
                  <a:pos x="66" y="102"/>
                </a:cxn>
                <a:cxn ang="0">
                  <a:pos x="84" y="78"/>
                </a:cxn>
                <a:cxn ang="0">
                  <a:pos x="90" y="66"/>
                </a:cxn>
                <a:cxn ang="0">
                  <a:pos x="84" y="48"/>
                </a:cxn>
                <a:cxn ang="0">
                  <a:pos x="66" y="24"/>
                </a:cxn>
                <a:cxn ang="0">
                  <a:pos x="48" y="12"/>
                </a:cxn>
                <a:cxn ang="0">
                  <a:pos x="36" y="0"/>
                </a:cxn>
                <a:cxn ang="0">
                  <a:pos x="30" y="0"/>
                </a:cxn>
                <a:cxn ang="0">
                  <a:pos x="30" y="0"/>
                </a:cxn>
                <a:cxn ang="0">
                  <a:pos x="24" y="0"/>
                </a:cxn>
                <a:cxn ang="0">
                  <a:pos x="12" y="30"/>
                </a:cxn>
                <a:cxn ang="0">
                  <a:pos x="0" y="54"/>
                </a:cxn>
                <a:cxn ang="0">
                  <a:pos x="0" y="78"/>
                </a:cxn>
                <a:cxn ang="0">
                  <a:pos x="12" y="96"/>
                </a:cxn>
                <a:cxn ang="0">
                  <a:pos x="12" y="96"/>
                </a:cxn>
                <a:cxn ang="0">
                  <a:pos x="12" y="72"/>
                </a:cxn>
                <a:cxn ang="0">
                  <a:pos x="18" y="54"/>
                </a:cxn>
                <a:cxn ang="0">
                  <a:pos x="24" y="36"/>
                </a:cxn>
                <a:cxn ang="0">
                  <a:pos x="30" y="18"/>
                </a:cxn>
                <a:cxn ang="0">
                  <a:pos x="30" y="12"/>
                </a:cxn>
                <a:cxn ang="0">
                  <a:pos x="48" y="24"/>
                </a:cxn>
                <a:cxn ang="0">
                  <a:pos x="66" y="36"/>
                </a:cxn>
                <a:cxn ang="0">
                  <a:pos x="78" y="54"/>
                </a:cxn>
                <a:cxn ang="0">
                  <a:pos x="78" y="72"/>
                </a:cxn>
                <a:cxn ang="0">
                  <a:pos x="72" y="84"/>
                </a:cxn>
                <a:cxn ang="0">
                  <a:pos x="48" y="96"/>
                </a:cxn>
                <a:cxn ang="0">
                  <a:pos x="36" y="96"/>
                </a:cxn>
                <a:cxn ang="0">
                  <a:pos x="24" y="90"/>
                </a:cxn>
                <a:cxn ang="0">
                  <a:pos x="18" y="84"/>
                </a:cxn>
                <a:cxn ang="0">
                  <a:pos x="12" y="72"/>
                </a:cxn>
                <a:cxn ang="0">
                  <a:pos x="12" y="72"/>
                </a:cxn>
              </a:cxnLst>
              <a:rect l="0" t="0" r="r" b="b"/>
              <a:pathLst>
                <a:path w="90" h="108">
                  <a:moveTo>
                    <a:pt x="12" y="96"/>
                  </a:moveTo>
                  <a:lnTo>
                    <a:pt x="24" y="108"/>
                  </a:lnTo>
                  <a:lnTo>
                    <a:pt x="42" y="108"/>
                  </a:lnTo>
                  <a:lnTo>
                    <a:pt x="66" y="102"/>
                  </a:lnTo>
                  <a:lnTo>
                    <a:pt x="84" y="78"/>
                  </a:lnTo>
                  <a:lnTo>
                    <a:pt x="90" y="66"/>
                  </a:lnTo>
                  <a:lnTo>
                    <a:pt x="84" y="48"/>
                  </a:lnTo>
                  <a:lnTo>
                    <a:pt x="66" y="24"/>
                  </a:lnTo>
                  <a:lnTo>
                    <a:pt x="48" y="12"/>
                  </a:lnTo>
                  <a:lnTo>
                    <a:pt x="36" y="0"/>
                  </a:lnTo>
                  <a:lnTo>
                    <a:pt x="30" y="0"/>
                  </a:lnTo>
                  <a:lnTo>
                    <a:pt x="30" y="0"/>
                  </a:lnTo>
                  <a:lnTo>
                    <a:pt x="24" y="0"/>
                  </a:lnTo>
                  <a:lnTo>
                    <a:pt x="12" y="30"/>
                  </a:lnTo>
                  <a:lnTo>
                    <a:pt x="0" y="54"/>
                  </a:lnTo>
                  <a:lnTo>
                    <a:pt x="0" y="78"/>
                  </a:lnTo>
                  <a:lnTo>
                    <a:pt x="12" y="96"/>
                  </a:lnTo>
                  <a:lnTo>
                    <a:pt x="12" y="96"/>
                  </a:lnTo>
                  <a:close/>
                  <a:moveTo>
                    <a:pt x="12" y="72"/>
                  </a:moveTo>
                  <a:lnTo>
                    <a:pt x="18" y="54"/>
                  </a:lnTo>
                  <a:lnTo>
                    <a:pt x="24" y="36"/>
                  </a:lnTo>
                  <a:lnTo>
                    <a:pt x="30" y="18"/>
                  </a:lnTo>
                  <a:lnTo>
                    <a:pt x="30" y="12"/>
                  </a:lnTo>
                  <a:lnTo>
                    <a:pt x="48" y="24"/>
                  </a:lnTo>
                  <a:lnTo>
                    <a:pt x="66" y="36"/>
                  </a:lnTo>
                  <a:lnTo>
                    <a:pt x="78" y="54"/>
                  </a:lnTo>
                  <a:lnTo>
                    <a:pt x="78" y="72"/>
                  </a:lnTo>
                  <a:lnTo>
                    <a:pt x="72" y="84"/>
                  </a:lnTo>
                  <a:lnTo>
                    <a:pt x="48" y="96"/>
                  </a:lnTo>
                  <a:lnTo>
                    <a:pt x="36" y="96"/>
                  </a:lnTo>
                  <a:lnTo>
                    <a:pt x="24" y="90"/>
                  </a:lnTo>
                  <a:lnTo>
                    <a:pt x="18" y="84"/>
                  </a:lnTo>
                  <a:lnTo>
                    <a:pt x="12" y="72"/>
                  </a:lnTo>
                  <a:lnTo>
                    <a:pt x="12" y="72"/>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28" name="Freeform 26"/>
            <p:cNvSpPr>
              <a:spLocks noEditPoints="1"/>
            </p:cNvSpPr>
            <p:nvPr/>
          </p:nvSpPr>
          <p:spPr bwMode="ltGray">
            <a:xfrm>
              <a:off x="2400" y="3872"/>
              <a:ext cx="72" cy="90"/>
            </a:xfrm>
            <a:custGeom>
              <a:avLst/>
              <a:gdLst/>
              <a:ahLst/>
              <a:cxnLst>
                <a:cxn ang="0">
                  <a:pos x="71" y="90"/>
                </a:cxn>
                <a:cxn ang="0">
                  <a:pos x="71" y="60"/>
                </a:cxn>
                <a:cxn ang="0">
                  <a:pos x="71" y="36"/>
                </a:cxn>
                <a:cxn ang="0">
                  <a:pos x="60" y="12"/>
                </a:cxn>
                <a:cxn ang="0">
                  <a:pos x="36" y="0"/>
                </a:cxn>
                <a:cxn ang="0">
                  <a:pos x="12" y="12"/>
                </a:cxn>
                <a:cxn ang="0">
                  <a:pos x="0" y="36"/>
                </a:cxn>
                <a:cxn ang="0">
                  <a:pos x="6" y="60"/>
                </a:cxn>
                <a:cxn ang="0">
                  <a:pos x="30" y="78"/>
                </a:cxn>
                <a:cxn ang="0">
                  <a:pos x="54" y="90"/>
                </a:cxn>
                <a:cxn ang="0">
                  <a:pos x="71" y="90"/>
                </a:cxn>
                <a:cxn ang="0">
                  <a:pos x="71" y="90"/>
                </a:cxn>
                <a:cxn ang="0">
                  <a:pos x="24" y="18"/>
                </a:cxn>
                <a:cxn ang="0">
                  <a:pos x="42" y="18"/>
                </a:cxn>
                <a:cxn ang="0">
                  <a:pos x="54" y="18"/>
                </a:cxn>
                <a:cxn ang="0">
                  <a:pos x="60" y="42"/>
                </a:cxn>
                <a:cxn ang="0">
                  <a:pos x="60" y="66"/>
                </a:cxn>
                <a:cxn ang="0">
                  <a:pos x="60" y="72"/>
                </a:cxn>
                <a:cxn ang="0">
                  <a:pos x="60" y="78"/>
                </a:cxn>
                <a:cxn ang="0">
                  <a:pos x="42" y="72"/>
                </a:cxn>
                <a:cxn ang="0">
                  <a:pos x="24" y="66"/>
                </a:cxn>
                <a:cxn ang="0">
                  <a:pos x="12" y="48"/>
                </a:cxn>
                <a:cxn ang="0">
                  <a:pos x="12" y="30"/>
                </a:cxn>
                <a:cxn ang="0">
                  <a:pos x="24" y="18"/>
                </a:cxn>
                <a:cxn ang="0">
                  <a:pos x="24" y="18"/>
                </a:cxn>
              </a:cxnLst>
              <a:rect l="0" t="0" r="r" b="b"/>
              <a:pathLst>
                <a:path w="71" h="90">
                  <a:moveTo>
                    <a:pt x="71" y="90"/>
                  </a:moveTo>
                  <a:lnTo>
                    <a:pt x="71" y="60"/>
                  </a:lnTo>
                  <a:lnTo>
                    <a:pt x="71" y="36"/>
                  </a:lnTo>
                  <a:lnTo>
                    <a:pt x="60" y="12"/>
                  </a:lnTo>
                  <a:lnTo>
                    <a:pt x="36" y="0"/>
                  </a:lnTo>
                  <a:lnTo>
                    <a:pt x="12" y="12"/>
                  </a:lnTo>
                  <a:lnTo>
                    <a:pt x="0" y="36"/>
                  </a:lnTo>
                  <a:lnTo>
                    <a:pt x="6" y="60"/>
                  </a:lnTo>
                  <a:lnTo>
                    <a:pt x="30" y="78"/>
                  </a:lnTo>
                  <a:lnTo>
                    <a:pt x="54" y="90"/>
                  </a:lnTo>
                  <a:lnTo>
                    <a:pt x="71" y="90"/>
                  </a:lnTo>
                  <a:lnTo>
                    <a:pt x="71" y="90"/>
                  </a:lnTo>
                  <a:close/>
                  <a:moveTo>
                    <a:pt x="24" y="18"/>
                  </a:moveTo>
                  <a:lnTo>
                    <a:pt x="42" y="18"/>
                  </a:lnTo>
                  <a:lnTo>
                    <a:pt x="54" y="18"/>
                  </a:lnTo>
                  <a:lnTo>
                    <a:pt x="60" y="42"/>
                  </a:lnTo>
                  <a:lnTo>
                    <a:pt x="60" y="66"/>
                  </a:lnTo>
                  <a:lnTo>
                    <a:pt x="60" y="72"/>
                  </a:lnTo>
                  <a:lnTo>
                    <a:pt x="60" y="78"/>
                  </a:lnTo>
                  <a:lnTo>
                    <a:pt x="42" y="72"/>
                  </a:lnTo>
                  <a:lnTo>
                    <a:pt x="24" y="66"/>
                  </a:lnTo>
                  <a:lnTo>
                    <a:pt x="12" y="48"/>
                  </a:lnTo>
                  <a:lnTo>
                    <a:pt x="12" y="30"/>
                  </a:lnTo>
                  <a:lnTo>
                    <a:pt x="24" y="18"/>
                  </a:lnTo>
                  <a:lnTo>
                    <a:pt x="24" y="18"/>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29" name="Oval 27"/>
            <p:cNvSpPr>
              <a:spLocks noChangeArrowheads="1"/>
            </p:cNvSpPr>
            <p:nvPr/>
          </p:nvSpPr>
          <p:spPr bwMode="ltGray">
            <a:xfrm>
              <a:off x="2444" y="3838"/>
              <a:ext cx="1380" cy="389"/>
            </a:xfrm>
            <a:prstGeom prst="ellipse">
              <a:avLst/>
            </a:prstGeom>
            <a:gradFill rotWithShape="0">
              <a:gsLst>
                <a:gs pos="0">
                  <a:schemeClr val="bg2">
                    <a:gamma/>
                    <a:tint val="81961"/>
                    <a:invGamma/>
                  </a:schemeClr>
                </a:gs>
                <a:gs pos="100000">
                  <a:schemeClr val="bg2"/>
                </a:gs>
              </a:gsLst>
              <a:lin ang="2700000" scaled="1"/>
            </a:gradFill>
            <a:ln w="9525">
              <a:noFill/>
              <a:round/>
              <a:headEnd/>
              <a:tailEnd/>
            </a:ln>
            <a:effectLst/>
          </p:spPr>
          <p:txBody>
            <a:bodyPr/>
            <a:lstStyle/>
            <a:p>
              <a:pPr eaLnBrk="0" hangingPunct="0">
                <a:defRPr/>
              </a:pPr>
              <a:endParaRPr lang="en-US" sz="1800">
                <a:solidFill>
                  <a:srgbClr val="FFFFFF"/>
                </a:solidFill>
                <a:latin typeface="Tahoma" pitchFamily="19" charset="-52"/>
              </a:endParaRPr>
            </a:p>
          </p:txBody>
        </p:sp>
        <p:sp>
          <p:nvSpPr>
            <p:cNvPr id="30" name="Oval 28"/>
            <p:cNvSpPr>
              <a:spLocks noChangeArrowheads="1"/>
            </p:cNvSpPr>
            <p:nvPr/>
          </p:nvSpPr>
          <p:spPr bwMode="ltGray">
            <a:xfrm>
              <a:off x="2394" y="3834"/>
              <a:ext cx="1502" cy="288"/>
            </a:xfrm>
            <a:prstGeom prst="ellipse">
              <a:avLst/>
            </a:prstGeom>
            <a:gradFill rotWithShape="0">
              <a:gsLst>
                <a:gs pos="0">
                  <a:schemeClr val="bg2"/>
                </a:gs>
                <a:gs pos="100000">
                  <a:schemeClr val="bg2">
                    <a:gamma/>
                    <a:tint val="81961"/>
                    <a:invGamma/>
                  </a:schemeClr>
                </a:gs>
              </a:gsLst>
              <a:lin ang="5400000" scaled="1"/>
            </a:gradFill>
            <a:ln w="9525">
              <a:noFill/>
              <a:round/>
              <a:headEnd/>
              <a:tailEnd/>
            </a:ln>
            <a:effectLst/>
          </p:spPr>
          <p:txBody>
            <a:bodyPr/>
            <a:lstStyle/>
            <a:p>
              <a:pPr eaLnBrk="0" hangingPunct="0">
                <a:defRPr/>
              </a:pPr>
              <a:endParaRPr lang="en-US" sz="1800">
                <a:solidFill>
                  <a:srgbClr val="FFFFFF"/>
                </a:solidFill>
                <a:latin typeface="Tahoma" pitchFamily="19" charset="-52"/>
              </a:endParaRPr>
            </a:p>
          </p:txBody>
        </p:sp>
        <p:sp>
          <p:nvSpPr>
            <p:cNvPr id="31" name="Oval 29"/>
            <p:cNvSpPr>
              <a:spLocks noChangeArrowheads="1"/>
            </p:cNvSpPr>
            <p:nvPr/>
          </p:nvSpPr>
          <p:spPr bwMode="ltGray">
            <a:xfrm>
              <a:off x="2441" y="3860"/>
              <a:ext cx="1425" cy="220"/>
            </a:xfrm>
            <a:prstGeom prst="ellipse">
              <a:avLst/>
            </a:prstGeom>
            <a:gradFill rotWithShape="0">
              <a:gsLst>
                <a:gs pos="0">
                  <a:schemeClr val="bg2"/>
                </a:gs>
                <a:gs pos="100000">
                  <a:schemeClr val="bg2">
                    <a:gamma/>
                    <a:tint val="81961"/>
                    <a:invGamma/>
                  </a:schemeClr>
                </a:gs>
              </a:gsLst>
              <a:lin ang="0" scaled="1"/>
            </a:gradFill>
            <a:ln w="9525">
              <a:noFill/>
              <a:round/>
              <a:headEnd/>
              <a:tailEnd/>
            </a:ln>
            <a:effectLst/>
          </p:spPr>
          <p:txBody>
            <a:bodyPr/>
            <a:lstStyle/>
            <a:p>
              <a:pPr eaLnBrk="0" hangingPunct="0">
                <a:defRPr/>
              </a:pPr>
              <a:endParaRPr lang="en-US" sz="1800">
                <a:solidFill>
                  <a:srgbClr val="FFFFFF"/>
                </a:solidFill>
                <a:latin typeface="Tahoma" pitchFamily="19" charset="-52"/>
              </a:endParaRPr>
            </a:p>
          </p:txBody>
        </p:sp>
        <p:sp>
          <p:nvSpPr>
            <p:cNvPr id="32" name="Freeform 30"/>
            <p:cNvSpPr>
              <a:spLocks noEditPoints="1"/>
            </p:cNvSpPr>
            <p:nvPr/>
          </p:nvSpPr>
          <p:spPr bwMode="ltGray">
            <a:xfrm>
              <a:off x="3743" y="3788"/>
              <a:ext cx="90" cy="96"/>
            </a:xfrm>
            <a:custGeom>
              <a:avLst/>
              <a:gdLst/>
              <a:ahLst/>
              <a:cxnLst>
                <a:cxn ang="0">
                  <a:pos x="66" y="96"/>
                </a:cxn>
                <a:cxn ang="0">
                  <a:pos x="78" y="66"/>
                </a:cxn>
                <a:cxn ang="0">
                  <a:pos x="90" y="42"/>
                </a:cxn>
                <a:cxn ang="0">
                  <a:pos x="78" y="18"/>
                </a:cxn>
                <a:cxn ang="0">
                  <a:pos x="60" y="0"/>
                </a:cxn>
                <a:cxn ang="0">
                  <a:pos x="30" y="6"/>
                </a:cxn>
                <a:cxn ang="0">
                  <a:pos x="18" y="18"/>
                </a:cxn>
                <a:cxn ang="0">
                  <a:pos x="6" y="30"/>
                </a:cxn>
                <a:cxn ang="0">
                  <a:pos x="0" y="42"/>
                </a:cxn>
                <a:cxn ang="0">
                  <a:pos x="6" y="60"/>
                </a:cxn>
                <a:cxn ang="0">
                  <a:pos x="24" y="78"/>
                </a:cxn>
                <a:cxn ang="0">
                  <a:pos x="48" y="90"/>
                </a:cxn>
                <a:cxn ang="0">
                  <a:pos x="66" y="96"/>
                </a:cxn>
                <a:cxn ang="0">
                  <a:pos x="66" y="96"/>
                </a:cxn>
                <a:cxn ang="0">
                  <a:pos x="42" y="18"/>
                </a:cxn>
                <a:cxn ang="0">
                  <a:pos x="60" y="18"/>
                </a:cxn>
                <a:cxn ang="0">
                  <a:pos x="72" y="24"/>
                </a:cxn>
                <a:cxn ang="0">
                  <a:pos x="72" y="36"/>
                </a:cxn>
                <a:cxn ang="0">
                  <a:pos x="72" y="48"/>
                </a:cxn>
                <a:cxn ang="0">
                  <a:pos x="66" y="72"/>
                </a:cxn>
                <a:cxn ang="0">
                  <a:pos x="60" y="78"/>
                </a:cxn>
                <a:cxn ang="0">
                  <a:pos x="60" y="84"/>
                </a:cxn>
                <a:cxn ang="0">
                  <a:pos x="42" y="72"/>
                </a:cxn>
                <a:cxn ang="0">
                  <a:pos x="30" y="66"/>
                </a:cxn>
                <a:cxn ang="0">
                  <a:pos x="18" y="42"/>
                </a:cxn>
                <a:cxn ang="0">
                  <a:pos x="24" y="30"/>
                </a:cxn>
                <a:cxn ang="0">
                  <a:pos x="42" y="18"/>
                </a:cxn>
                <a:cxn ang="0">
                  <a:pos x="42" y="18"/>
                </a:cxn>
              </a:cxnLst>
              <a:rect l="0" t="0" r="r" b="b"/>
              <a:pathLst>
                <a:path w="90" h="96">
                  <a:moveTo>
                    <a:pt x="66" y="96"/>
                  </a:moveTo>
                  <a:lnTo>
                    <a:pt x="78" y="66"/>
                  </a:lnTo>
                  <a:lnTo>
                    <a:pt x="90" y="42"/>
                  </a:lnTo>
                  <a:lnTo>
                    <a:pt x="78" y="18"/>
                  </a:lnTo>
                  <a:lnTo>
                    <a:pt x="60" y="0"/>
                  </a:lnTo>
                  <a:lnTo>
                    <a:pt x="30" y="6"/>
                  </a:lnTo>
                  <a:lnTo>
                    <a:pt x="18" y="18"/>
                  </a:lnTo>
                  <a:lnTo>
                    <a:pt x="6" y="30"/>
                  </a:lnTo>
                  <a:lnTo>
                    <a:pt x="0" y="42"/>
                  </a:lnTo>
                  <a:lnTo>
                    <a:pt x="6" y="60"/>
                  </a:lnTo>
                  <a:lnTo>
                    <a:pt x="24" y="78"/>
                  </a:lnTo>
                  <a:lnTo>
                    <a:pt x="48" y="90"/>
                  </a:lnTo>
                  <a:lnTo>
                    <a:pt x="66" y="96"/>
                  </a:lnTo>
                  <a:lnTo>
                    <a:pt x="66" y="96"/>
                  </a:lnTo>
                  <a:close/>
                  <a:moveTo>
                    <a:pt x="42" y="18"/>
                  </a:moveTo>
                  <a:lnTo>
                    <a:pt x="60" y="18"/>
                  </a:lnTo>
                  <a:lnTo>
                    <a:pt x="72" y="24"/>
                  </a:lnTo>
                  <a:lnTo>
                    <a:pt x="72" y="36"/>
                  </a:lnTo>
                  <a:lnTo>
                    <a:pt x="72" y="48"/>
                  </a:lnTo>
                  <a:lnTo>
                    <a:pt x="66" y="72"/>
                  </a:lnTo>
                  <a:lnTo>
                    <a:pt x="60" y="78"/>
                  </a:lnTo>
                  <a:lnTo>
                    <a:pt x="60" y="84"/>
                  </a:lnTo>
                  <a:lnTo>
                    <a:pt x="42" y="72"/>
                  </a:lnTo>
                  <a:lnTo>
                    <a:pt x="30" y="66"/>
                  </a:lnTo>
                  <a:lnTo>
                    <a:pt x="18" y="42"/>
                  </a:lnTo>
                  <a:lnTo>
                    <a:pt x="24" y="30"/>
                  </a:lnTo>
                  <a:lnTo>
                    <a:pt x="42" y="18"/>
                  </a:lnTo>
                  <a:lnTo>
                    <a:pt x="42" y="18"/>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33" name="Freeform 31"/>
            <p:cNvSpPr>
              <a:spLocks noEditPoints="1"/>
            </p:cNvSpPr>
            <p:nvPr/>
          </p:nvSpPr>
          <p:spPr bwMode="ltGray">
            <a:xfrm>
              <a:off x="5422" y="3603"/>
              <a:ext cx="72" cy="108"/>
            </a:xfrm>
            <a:custGeom>
              <a:avLst/>
              <a:gdLst/>
              <a:ahLst/>
              <a:cxnLst>
                <a:cxn ang="0">
                  <a:pos x="0" y="90"/>
                </a:cxn>
                <a:cxn ang="0">
                  <a:pos x="12" y="102"/>
                </a:cxn>
                <a:cxn ang="0">
                  <a:pos x="24" y="108"/>
                </a:cxn>
                <a:cxn ang="0">
                  <a:pos x="48" y="108"/>
                </a:cxn>
                <a:cxn ang="0">
                  <a:pos x="66" y="96"/>
                </a:cxn>
                <a:cxn ang="0">
                  <a:pos x="72" y="66"/>
                </a:cxn>
                <a:cxn ang="0">
                  <a:pos x="66" y="42"/>
                </a:cxn>
                <a:cxn ang="0">
                  <a:pos x="60" y="18"/>
                </a:cxn>
                <a:cxn ang="0">
                  <a:pos x="48" y="6"/>
                </a:cxn>
                <a:cxn ang="0">
                  <a:pos x="42" y="0"/>
                </a:cxn>
                <a:cxn ang="0">
                  <a:pos x="42" y="0"/>
                </a:cxn>
                <a:cxn ang="0">
                  <a:pos x="36" y="0"/>
                </a:cxn>
                <a:cxn ang="0">
                  <a:pos x="18" y="24"/>
                </a:cxn>
                <a:cxn ang="0">
                  <a:pos x="6" y="48"/>
                </a:cxn>
                <a:cxn ang="0">
                  <a:pos x="0" y="66"/>
                </a:cxn>
                <a:cxn ang="0">
                  <a:pos x="0" y="90"/>
                </a:cxn>
                <a:cxn ang="0">
                  <a:pos x="0" y="90"/>
                </a:cxn>
                <a:cxn ang="0">
                  <a:pos x="12" y="66"/>
                </a:cxn>
                <a:cxn ang="0">
                  <a:pos x="18" y="48"/>
                </a:cxn>
                <a:cxn ang="0">
                  <a:pos x="24" y="36"/>
                </a:cxn>
                <a:cxn ang="0">
                  <a:pos x="30" y="24"/>
                </a:cxn>
                <a:cxn ang="0">
                  <a:pos x="36" y="18"/>
                </a:cxn>
                <a:cxn ang="0">
                  <a:pos x="54" y="30"/>
                </a:cxn>
                <a:cxn ang="0">
                  <a:pos x="60" y="48"/>
                </a:cxn>
                <a:cxn ang="0">
                  <a:pos x="66" y="72"/>
                </a:cxn>
                <a:cxn ang="0">
                  <a:pos x="66" y="84"/>
                </a:cxn>
                <a:cxn ang="0">
                  <a:pos x="54" y="96"/>
                </a:cxn>
                <a:cxn ang="0">
                  <a:pos x="30" y="102"/>
                </a:cxn>
                <a:cxn ang="0">
                  <a:pos x="24" y="96"/>
                </a:cxn>
                <a:cxn ang="0">
                  <a:pos x="12" y="90"/>
                </a:cxn>
                <a:cxn ang="0">
                  <a:pos x="12" y="78"/>
                </a:cxn>
                <a:cxn ang="0">
                  <a:pos x="12" y="66"/>
                </a:cxn>
                <a:cxn ang="0">
                  <a:pos x="12" y="66"/>
                </a:cxn>
              </a:cxnLst>
              <a:rect l="0" t="0" r="r" b="b"/>
              <a:pathLst>
                <a:path w="72" h="108">
                  <a:moveTo>
                    <a:pt x="0" y="90"/>
                  </a:moveTo>
                  <a:lnTo>
                    <a:pt x="12" y="102"/>
                  </a:lnTo>
                  <a:lnTo>
                    <a:pt x="24" y="108"/>
                  </a:lnTo>
                  <a:lnTo>
                    <a:pt x="48" y="108"/>
                  </a:lnTo>
                  <a:lnTo>
                    <a:pt x="66" y="96"/>
                  </a:lnTo>
                  <a:lnTo>
                    <a:pt x="72" y="66"/>
                  </a:lnTo>
                  <a:lnTo>
                    <a:pt x="66" y="42"/>
                  </a:lnTo>
                  <a:lnTo>
                    <a:pt x="60" y="18"/>
                  </a:lnTo>
                  <a:lnTo>
                    <a:pt x="48" y="6"/>
                  </a:lnTo>
                  <a:lnTo>
                    <a:pt x="42" y="0"/>
                  </a:lnTo>
                  <a:lnTo>
                    <a:pt x="42" y="0"/>
                  </a:lnTo>
                  <a:lnTo>
                    <a:pt x="36" y="0"/>
                  </a:lnTo>
                  <a:lnTo>
                    <a:pt x="18" y="24"/>
                  </a:lnTo>
                  <a:lnTo>
                    <a:pt x="6" y="48"/>
                  </a:lnTo>
                  <a:lnTo>
                    <a:pt x="0" y="66"/>
                  </a:lnTo>
                  <a:lnTo>
                    <a:pt x="0" y="90"/>
                  </a:lnTo>
                  <a:lnTo>
                    <a:pt x="0" y="90"/>
                  </a:lnTo>
                  <a:close/>
                  <a:moveTo>
                    <a:pt x="12" y="66"/>
                  </a:moveTo>
                  <a:lnTo>
                    <a:pt x="18" y="48"/>
                  </a:lnTo>
                  <a:lnTo>
                    <a:pt x="24" y="36"/>
                  </a:lnTo>
                  <a:lnTo>
                    <a:pt x="30" y="24"/>
                  </a:lnTo>
                  <a:lnTo>
                    <a:pt x="36" y="18"/>
                  </a:lnTo>
                  <a:lnTo>
                    <a:pt x="54" y="30"/>
                  </a:lnTo>
                  <a:lnTo>
                    <a:pt x="60" y="48"/>
                  </a:lnTo>
                  <a:lnTo>
                    <a:pt x="66" y="72"/>
                  </a:lnTo>
                  <a:lnTo>
                    <a:pt x="66" y="84"/>
                  </a:lnTo>
                  <a:lnTo>
                    <a:pt x="54" y="96"/>
                  </a:lnTo>
                  <a:lnTo>
                    <a:pt x="30" y="102"/>
                  </a:lnTo>
                  <a:lnTo>
                    <a:pt x="24" y="96"/>
                  </a:lnTo>
                  <a:lnTo>
                    <a:pt x="12" y="90"/>
                  </a:lnTo>
                  <a:lnTo>
                    <a:pt x="12" y="78"/>
                  </a:lnTo>
                  <a:lnTo>
                    <a:pt x="12" y="66"/>
                  </a:lnTo>
                  <a:lnTo>
                    <a:pt x="12" y="66"/>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34" name="Rectangle 32"/>
            <p:cNvSpPr>
              <a:spLocks noChangeArrowheads="1"/>
            </p:cNvSpPr>
            <p:nvPr/>
          </p:nvSpPr>
          <p:spPr bwMode="ltGray">
            <a:xfrm>
              <a:off x="4238" y="1773"/>
              <a:ext cx="173" cy="2539"/>
            </a:xfrm>
            <a:prstGeom prst="rect">
              <a:avLst/>
            </a:prstGeom>
            <a:gradFill rotWithShape="0">
              <a:gsLst>
                <a:gs pos="0">
                  <a:schemeClr val="bg2">
                    <a:gamma/>
                    <a:tint val="81961"/>
                    <a:invGamma/>
                  </a:schemeClr>
                </a:gs>
                <a:gs pos="100000">
                  <a:schemeClr val="bg2"/>
                </a:gs>
              </a:gsLst>
              <a:lin ang="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35" name="Rectangle 33"/>
            <p:cNvSpPr>
              <a:spLocks noChangeArrowheads="1"/>
            </p:cNvSpPr>
            <p:nvPr/>
          </p:nvSpPr>
          <p:spPr bwMode="ltGray">
            <a:xfrm>
              <a:off x="4288" y="1545"/>
              <a:ext cx="76" cy="240"/>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36" name="AutoShape 34"/>
            <p:cNvSpPr>
              <a:spLocks noChangeArrowheads="1"/>
            </p:cNvSpPr>
            <p:nvPr/>
          </p:nvSpPr>
          <p:spPr bwMode="ltGray">
            <a:xfrm>
              <a:off x="4220" y="1743"/>
              <a:ext cx="205" cy="52"/>
            </a:xfrm>
            <a:prstGeom prst="roundRect">
              <a:avLst>
                <a:gd name="adj" fmla="val 16667"/>
              </a:avLst>
            </a:prstGeom>
            <a:gradFill rotWithShape="0">
              <a:gsLst>
                <a:gs pos="0">
                  <a:schemeClr val="bg2"/>
                </a:gs>
                <a:gs pos="100000">
                  <a:schemeClr val="bg2">
                    <a:gamma/>
                    <a:tint val="81961"/>
                    <a:invGamma/>
                  </a:schemeClr>
                </a:gs>
              </a:gsLst>
              <a:lin ang="5400000" scaled="1"/>
            </a:gradFill>
            <a:ln w="9525">
              <a:noFill/>
              <a:round/>
              <a:headEnd/>
              <a:tailEnd/>
            </a:ln>
            <a:effectLst/>
          </p:spPr>
          <p:txBody>
            <a:bodyPr/>
            <a:lstStyle/>
            <a:p>
              <a:pPr eaLnBrk="0" hangingPunct="0">
                <a:defRPr/>
              </a:pPr>
              <a:endParaRPr lang="en-US" sz="1800">
                <a:solidFill>
                  <a:srgbClr val="FFFFFF"/>
                </a:solidFill>
                <a:latin typeface="Tahoma" pitchFamily="19" charset="-52"/>
              </a:endParaRPr>
            </a:p>
          </p:txBody>
        </p:sp>
        <p:sp>
          <p:nvSpPr>
            <p:cNvPr id="37" name="Freeform 35"/>
            <p:cNvSpPr>
              <a:spLocks/>
            </p:cNvSpPr>
            <p:nvPr/>
          </p:nvSpPr>
          <p:spPr bwMode="ltGray">
            <a:xfrm>
              <a:off x="4306" y="1529"/>
              <a:ext cx="252" cy="1576"/>
            </a:xfrm>
            <a:custGeom>
              <a:avLst/>
              <a:gdLst/>
              <a:ahLst/>
              <a:cxnLst>
                <a:cxn ang="0">
                  <a:pos x="252" y="1576"/>
                </a:cxn>
                <a:cxn ang="0">
                  <a:pos x="12" y="84"/>
                </a:cxn>
                <a:cxn ang="0">
                  <a:pos x="12" y="60"/>
                </a:cxn>
                <a:cxn ang="0">
                  <a:pos x="0" y="12"/>
                </a:cxn>
                <a:cxn ang="0">
                  <a:pos x="72" y="0"/>
                </a:cxn>
                <a:cxn ang="0">
                  <a:pos x="72" y="0"/>
                </a:cxn>
                <a:cxn ang="0">
                  <a:pos x="78" y="48"/>
                </a:cxn>
                <a:cxn ang="0">
                  <a:pos x="88" y="66"/>
                </a:cxn>
              </a:cxnLst>
              <a:rect l="0" t="0" r="r" b="b"/>
              <a:pathLst>
                <a:path w="252" h="1576">
                  <a:moveTo>
                    <a:pt x="252" y="1576"/>
                  </a:moveTo>
                  <a:lnTo>
                    <a:pt x="12" y="84"/>
                  </a:lnTo>
                  <a:lnTo>
                    <a:pt x="12" y="60"/>
                  </a:lnTo>
                  <a:lnTo>
                    <a:pt x="0" y="12"/>
                  </a:lnTo>
                  <a:lnTo>
                    <a:pt x="72" y="0"/>
                  </a:lnTo>
                  <a:lnTo>
                    <a:pt x="72" y="0"/>
                  </a:lnTo>
                  <a:lnTo>
                    <a:pt x="78" y="48"/>
                  </a:lnTo>
                  <a:lnTo>
                    <a:pt x="88" y="66"/>
                  </a:lnTo>
                </a:path>
              </a:pathLst>
            </a:custGeom>
            <a:gradFill rotWithShape="0">
              <a:gsLst>
                <a:gs pos="0">
                  <a:schemeClr val="bg2">
                    <a:gamma/>
                    <a:tint val="81961"/>
                    <a:invGamma/>
                  </a:schemeClr>
                </a:gs>
                <a:gs pos="100000">
                  <a:schemeClr val="bg2"/>
                </a:gs>
              </a:gsLst>
              <a:lin ang="27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38" name="Freeform 36"/>
            <p:cNvSpPr>
              <a:spLocks/>
            </p:cNvSpPr>
            <p:nvPr/>
          </p:nvSpPr>
          <p:spPr bwMode="ltGray">
            <a:xfrm>
              <a:off x="4169" y="1421"/>
              <a:ext cx="317" cy="138"/>
            </a:xfrm>
            <a:custGeom>
              <a:avLst/>
              <a:gdLst/>
              <a:ahLst/>
              <a:cxnLst>
                <a:cxn ang="0">
                  <a:pos x="161" y="0"/>
                </a:cxn>
                <a:cxn ang="0">
                  <a:pos x="227" y="6"/>
                </a:cxn>
                <a:cxn ang="0">
                  <a:pos x="275" y="36"/>
                </a:cxn>
                <a:cxn ang="0">
                  <a:pos x="304" y="78"/>
                </a:cxn>
                <a:cxn ang="0">
                  <a:pos x="316" y="138"/>
                </a:cxn>
                <a:cxn ang="0">
                  <a:pos x="0" y="138"/>
                </a:cxn>
                <a:cxn ang="0">
                  <a:pos x="11" y="78"/>
                </a:cxn>
                <a:cxn ang="0">
                  <a:pos x="47" y="36"/>
                </a:cxn>
                <a:cxn ang="0">
                  <a:pos x="95" y="6"/>
                </a:cxn>
                <a:cxn ang="0">
                  <a:pos x="161" y="0"/>
                </a:cxn>
                <a:cxn ang="0">
                  <a:pos x="161" y="0"/>
                </a:cxn>
              </a:cxnLst>
              <a:rect l="0" t="0" r="r" b="b"/>
              <a:pathLst>
                <a:path w="316" h="138">
                  <a:moveTo>
                    <a:pt x="161" y="0"/>
                  </a:moveTo>
                  <a:lnTo>
                    <a:pt x="227" y="6"/>
                  </a:lnTo>
                  <a:lnTo>
                    <a:pt x="275" y="36"/>
                  </a:lnTo>
                  <a:lnTo>
                    <a:pt x="304" y="78"/>
                  </a:lnTo>
                  <a:lnTo>
                    <a:pt x="316" y="138"/>
                  </a:lnTo>
                  <a:lnTo>
                    <a:pt x="0" y="138"/>
                  </a:lnTo>
                  <a:lnTo>
                    <a:pt x="11" y="78"/>
                  </a:lnTo>
                  <a:lnTo>
                    <a:pt x="47" y="36"/>
                  </a:lnTo>
                  <a:lnTo>
                    <a:pt x="95" y="6"/>
                  </a:lnTo>
                  <a:lnTo>
                    <a:pt x="161" y="0"/>
                  </a:lnTo>
                  <a:lnTo>
                    <a:pt x="161" y="0"/>
                  </a:lnTo>
                  <a:close/>
                </a:path>
              </a:pathLst>
            </a:custGeom>
            <a:gradFill rotWithShape="0">
              <a:gsLst>
                <a:gs pos="0">
                  <a:schemeClr val="bg2">
                    <a:gamma/>
                    <a:tint val="81961"/>
                    <a:invGamma/>
                  </a:schemeClr>
                </a:gs>
                <a:gs pos="100000">
                  <a:schemeClr val="bg2"/>
                </a:gs>
              </a:gsLst>
              <a:lin ang="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grpSp>
      <p:sp>
        <p:nvSpPr>
          <p:cNvPr id="17447" name="Rectangle 39"/>
          <p:cNvSpPr>
            <a:spLocks noGrp="1" noChangeArrowheads="1"/>
          </p:cNvSpPr>
          <p:nvPr>
            <p:ph type="subTitle" idx="1"/>
          </p:nvPr>
        </p:nvSpPr>
        <p:spPr>
          <a:xfrm>
            <a:off x="1371600" y="3886201"/>
            <a:ext cx="6400800" cy="1752600"/>
          </a:xfrm>
        </p:spPr>
        <p:txBody>
          <a:bodyPr/>
          <a:lstStyle>
            <a:lvl1pPr marL="0" indent="0" algn="ctr">
              <a:buFont typeface="Wingdings" pitchFamily="19" charset="2"/>
              <a:buNone/>
              <a:defRPr/>
            </a:lvl1pPr>
          </a:lstStyle>
          <a:p>
            <a:r>
              <a:rPr lang="en-US"/>
              <a:t>Click to edit Master subtitle style</a:t>
            </a:r>
          </a:p>
        </p:txBody>
      </p:sp>
      <p:sp>
        <p:nvSpPr>
          <p:cNvPr id="17448" name="Rectangle 40"/>
          <p:cNvSpPr>
            <a:spLocks noGrp="1" noChangeArrowheads="1"/>
          </p:cNvSpPr>
          <p:nvPr>
            <p:ph type="ctrTitle"/>
          </p:nvPr>
        </p:nvSpPr>
        <p:spPr>
          <a:xfrm>
            <a:off x="685800" y="1768478"/>
            <a:ext cx="7772400" cy="1736725"/>
          </a:xfrm>
        </p:spPr>
        <p:txBody>
          <a:bodyPr anchor="b" anchorCtr="1"/>
          <a:lstStyle>
            <a:lvl1pPr>
              <a:defRPr sz="5400" b="1" i="0">
                <a:latin typeface="Arial" panose="020B0604020202020204" pitchFamily="34" charset="0"/>
              </a:defRPr>
            </a:lvl1pPr>
          </a:lstStyle>
          <a:p>
            <a:r>
              <a:rPr lang="en-US" dirty="0"/>
              <a:t>Click to edit Master title style</a:t>
            </a:r>
          </a:p>
        </p:txBody>
      </p:sp>
      <p:sp>
        <p:nvSpPr>
          <p:cNvPr id="39" name="Rectangle 37"/>
          <p:cNvSpPr>
            <a:spLocks noGrp="1" noChangeArrowheads="1"/>
          </p:cNvSpPr>
          <p:nvPr>
            <p:ph type="dt" sz="half" idx="10"/>
          </p:nvPr>
        </p:nvSpPr>
        <p:spPr/>
        <p:txBody>
          <a:bodyPr/>
          <a:lstStyle>
            <a:lvl1pPr>
              <a:defRPr/>
            </a:lvl1pPr>
          </a:lstStyle>
          <a:p>
            <a:pPr>
              <a:defRPr/>
            </a:pPr>
            <a:endParaRPr lang="en-US"/>
          </a:p>
        </p:txBody>
      </p:sp>
      <p:sp>
        <p:nvSpPr>
          <p:cNvPr id="40" name="Rectangle 38"/>
          <p:cNvSpPr>
            <a:spLocks noGrp="1" noChangeArrowheads="1"/>
          </p:cNvSpPr>
          <p:nvPr>
            <p:ph type="ftr" sz="quarter" idx="11"/>
          </p:nvPr>
        </p:nvSpPr>
        <p:spPr/>
        <p:txBody>
          <a:bodyPr/>
          <a:lstStyle>
            <a:lvl1pPr>
              <a:defRPr/>
            </a:lvl1pPr>
          </a:lstStyle>
          <a:p>
            <a:pPr>
              <a:defRPr/>
            </a:pPr>
            <a:endParaRPr lang="en-US"/>
          </a:p>
        </p:txBody>
      </p:sp>
      <p:sp>
        <p:nvSpPr>
          <p:cNvPr id="41" name="Rectangle 41"/>
          <p:cNvSpPr>
            <a:spLocks noGrp="1" noChangeArrowheads="1"/>
          </p:cNvSpPr>
          <p:nvPr>
            <p:ph type="sldNum" sz="quarter" idx="12"/>
          </p:nvPr>
        </p:nvSpPr>
        <p:spPr/>
        <p:txBody>
          <a:bodyPr/>
          <a:lstStyle>
            <a:lvl1pPr>
              <a:defRPr>
                <a:latin typeface="Times New Roman" charset="0"/>
              </a:defRPr>
            </a:lvl1pPr>
          </a:lstStyle>
          <a:p>
            <a:pPr>
              <a:defRPr/>
            </a:pPr>
            <a:fld id="{69DA05DC-7640-AA44-9EE7-E74E533E4008}" type="slidenum">
              <a:rPr lang="en-US"/>
              <a:pPr>
                <a:defRPr/>
              </a:pPr>
              <a:t>‹#›</a:t>
            </a:fld>
            <a:endParaRPr lang="en-US"/>
          </a:p>
        </p:txBody>
      </p:sp>
    </p:spTree>
    <p:extLst>
      <p:ext uri="{BB962C8B-B14F-4D97-AF65-F5344CB8AC3E}">
        <p14:creationId xmlns:p14="http://schemas.microsoft.com/office/powerpoint/2010/main" val="2500404824"/>
      </p:ext>
    </p:extLst>
  </p:cSld>
  <p:clrMapOvr>
    <a:masterClrMapping/>
  </p:clrMapOvr>
</p:sldLayout>
</file>

<file path=ppt/slideLayouts/slideLayout10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0"/>
            <a:ext cx="4038600" cy="4530725"/>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600200"/>
            <a:ext cx="4038600" cy="4530725"/>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6"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3036AFB1-3740-1645-A4BC-CFFCDCE58724}" type="slidenum">
              <a:rPr lang="en-US" smtClean="0"/>
              <a:pPr>
                <a:defRPr/>
              </a:pPr>
              <a:t>‹#›</a:t>
            </a:fld>
            <a:endParaRPr lang="en-US" dirty="0"/>
          </a:p>
        </p:txBody>
      </p:sp>
    </p:spTree>
    <p:extLst>
      <p:ext uri="{BB962C8B-B14F-4D97-AF65-F5344CB8AC3E}">
        <p14:creationId xmlns:p14="http://schemas.microsoft.com/office/powerpoint/2010/main" val="2454096670"/>
      </p:ext>
    </p:extLst>
  </p:cSld>
  <p:clrMapOvr>
    <a:masterClrMapping/>
  </p:clrMapOvr>
  <p:transition/>
</p:sldLayout>
</file>

<file path=ppt/slideLayouts/slideLayout109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9"/>
          <p:cNvSpPr>
            <a:spLocks noGrp="1" noChangeArrowheads="1"/>
          </p:cNvSpPr>
          <p:nvPr>
            <p:ph type="dt" sz="half" idx="10"/>
          </p:nvPr>
        </p:nvSpPr>
        <p:spPr/>
        <p:txBody>
          <a:bodyPr/>
          <a:lstStyle>
            <a:lvl1pPr>
              <a:defRPr/>
            </a:lvl1pPr>
          </a:lstStyle>
          <a:p>
            <a:pPr>
              <a:defRPr/>
            </a:pPr>
            <a:endParaRPr lang="en-US"/>
          </a:p>
        </p:txBody>
      </p:sp>
      <p:sp>
        <p:nvSpPr>
          <p:cNvPr id="5" name="Rectangle 40"/>
          <p:cNvSpPr>
            <a:spLocks noGrp="1" noChangeArrowheads="1"/>
          </p:cNvSpPr>
          <p:nvPr>
            <p:ph type="ftr" sz="quarter" idx="11"/>
          </p:nvPr>
        </p:nvSpPr>
        <p:spPr/>
        <p:txBody>
          <a:bodyPr/>
          <a:lstStyle>
            <a:lvl1pPr>
              <a:defRPr/>
            </a:lvl1pPr>
          </a:lstStyle>
          <a:p>
            <a:pPr>
              <a:defRPr/>
            </a:pPr>
            <a:endParaRPr lang="en-US"/>
          </a:p>
        </p:txBody>
      </p:sp>
      <p:sp>
        <p:nvSpPr>
          <p:cNvPr id="6" name="Rectangle 41"/>
          <p:cNvSpPr>
            <a:spLocks noGrp="1" noChangeArrowheads="1"/>
          </p:cNvSpPr>
          <p:nvPr>
            <p:ph type="sldNum" sz="quarter" idx="12"/>
          </p:nvPr>
        </p:nvSpPr>
        <p:spPr/>
        <p:txBody>
          <a:bodyPr/>
          <a:lstStyle>
            <a:lvl1pPr>
              <a:defRPr>
                <a:latin typeface="Times New Roman" charset="0"/>
              </a:defRPr>
            </a:lvl1pPr>
          </a:lstStyle>
          <a:p>
            <a:pPr>
              <a:defRPr/>
            </a:pPr>
            <a:fld id="{268D3402-25E9-2D44-889D-F25489507605}" type="slidenum">
              <a:rPr lang="en-US"/>
              <a:pPr>
                <a:defRPr/>
              </a:pPr>
              <a:t>‹#›</a:t>
            </a:fld>
            <a:endParaRPr lang="en-US"/>
          </a:p>
        </p:txBody>
      </p:sp>
    </p:spTree>
    <p:extLst>
      <p:ext uri="{BB962C8B-B14F-4D97-AF65-F5344CB8AC3E}">
        <p14:creationId xmlns:p14="http://schemas.microsoft.com/office/powerpoint/2010/main" val="252613471"/>
      </p:ext>
    </p:extLst>
  </p:cSld>
  <p:clrMapOvr>
    <a:masterClrMapping/>
  </p:clrMapOvr>
</p:sldLayout>
</file>

<file path=ppt/slideLayouts/slideLayout109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a:lvl1pPr>
            <a:lvl2pPr marL="457132" indent="0">
              <a:buNone/>
              <a:defRPr sz="1800"/>
            </a:lvl2pPr>
            <a:lvl3pPr marL="914265" indent="0">
              <a:buNone/>
              <a:defRPr sz="1600"/>
            </a:lvl3pPr>
            <a:lvl4pPr marL="1371396" indent="0">
              <a:buNone/>
              <a:defRPr sz="1400"/>
            </a:lvl4pPr>
            <a:lvl5pPr marL="1828530" indent="0">
              <a:buNone/>
              <a:defRPr sz="1400"/>
            </a:lvl5pPr>
            <a:lvl6pPr marL="2285659" indent="0">
              <a:buNone/>
              <a:defRPr sz="1400"/>
            </a:lvl6pPr>
            <a:lvl7pPr marL="2742792" indent="0">
              <a:buNone/>
              <a:defRPr sz="1400"/>
            </a:lvl7pPr>
            <a:lvl8pPr marL="3199924" indent="0">
              <a:buNone/>
              <a:defRPr sz="1400"/>
            </a:lvl8pPr>
            <a:lvl9pPr marL="3657055" indent="0">
              <a:buNone/>
              <a:defRPr sz="1400"/>
            </a:lvl9pPr>
          </a:lstStyle>
          <a:p>
            <a:pPr lvl="0"/>
            <a:r>
              <a:rPr lang="en-US"/>
              <a:t>Click to edit Master text styles</a:t>
            </a:r>
          </a:p>
        </p:txBody>
      </p:sp>
      <p:sp>
        <p:nvSpPr>
          <p:cNvPr id="4" name="Rectangle 39"/>
          <p:cNvSpPr>
            <a:spLocks noGrp="1" noChangeArrowheads="1"/>
          </p:cNvSpPr>
          <p:nvPr>
            <p:ph type="dt" sz="half" idx="10"/>
          </p:nvPr>
        </p:nvSpPr>
        <p:spPr/>
        <p:txBody>
          <a:bodyPr/>
          <a:lstStyle>
            <a:lvl1pPr>
              <a:defRPr/>
            </a:lvl1pPr>
          </a:lstStyle>
          <a:p>
            <a:pPr>
              <a:defRPr/>
            </a:pPr>
            <a:endParaRPr lang="en-US"/>
          </a:p>
        </p:txBody>
      </p:sp>
      <p:sp>
        <p:nvSpPr>
          <p:cNvPr id="5" name="Rectangle 40"/>
          <p:cNvSpPr>
            <a:spLocks noGrp="1" noChangeArrowheads="1"/>
          </p:cNvSpPr>
          <p:nvPr>
            <p:ph type="ftr" sz="quarter" idx="11"/>
          </p:nvPr>
        </p:nvSpPr>
        <p:spPr/>
        <p:txBody>
          <a:bodyPr/>
          <a:lstStyle>
            <a:lvl1pPr>
              <a:defRPr/>
            </a:lvl1pPr>
          </a:lstStyle>
          <a:p>
            <a:pPr>
              <a:defRPr/>
            </a:pPr>
            <a:endParaRPr lang="en-US"/>
          </a:p>
        </p:txBody>
      </p:sp>
      <p:sp>
        <p:nvSpPr>
          <p:cNvPr id="6" name="Rectangle 41"/>
          <p:cNvSpPr>
            <a:spLocks noGrp="1" noChangeArrowheads="1"/>
          </p:cNvSpPr>
          <p:nvPr>
            <p:ph type="sldNum" sz="quarter" idx="12"/>
          </p:nvPr>
        </p:nvSpPr>
        <p:spPr/>
        <p:txBody>
          <a:bodyPr/>
          <a:lstStyle>
            <a:lvl1pPr>
              <a:defRPr>
                <a:latin typeface="Times New Roman" charset="0"/>
              </a:defRPr>
            </a:lvl1pPr>
          </a:lstStyle>
          <a:p>
            <a:pPr>
              <a:defRPr/>
            </a:pPr>
            <a:fld id="{38705483-BC9B-E741-A182-9A6341CB82D9}" type="slidenum">
              <a:rPr lang="en-US"/>
              <a:pPr>
                <a:defRPr/>
              </a:pPr>
              <a:t>‹#›</a:t>
            </a:fld>
            <a:endParaRPr lang="en-US"/>
          </a:p>
        </p:txBody>
      </p:sp>
    </p:spTree>
    <p:extLst>
      <p:ext uri="{BB962C8B-B14F-4D97-AF65-F5344CB8AC3E}">
        <p14:creationId xmlns:p14="http://schemas.microsoft.com/office/powerpoint/2010/main" val="1672212962"/>
      </p:ext>
    </p:extLst>
  </p:cSld>
  <p:clrMapOvr>
    <a:masterClrMapping/>
  </p:clrMapOvr>
</p:sldLayout>
</file>

<file path=ppt/slideLayouts/slideLayout109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3"/>
            <a:ext cx="4038600" cy="453072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3"/>
            <a:ext cx="4038600" cy="453072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39"/>
          <p:cNvSpPr>
            <a:spLocks noGrp="1" noChangeArrowheads="1"/>
          </p:cNvSpPr>
          <p:nvPr>
            <p:ph type="dt" sz="half" idx="10"/>
          </p:nvPr>
        </p:nvSpPr>
        <p:spPr/>
        <p:txBody>
          <a:bodyPr/>
          <a:lstStyle>
            <a:lvl1pPr>
              <a:defRPr/>
            </a:lvl1pPr>
          </a:lstStyle>
          <a:p>
            <a:pPr>
              <a:defRPr/>
            </a:pPr>
            <a:endParaRPr lang="en-US"/>
          </a:p>
        </p:txBody>
      </p:sp>
      <p:sp>
        <p:nvSpPr>
          <p:cNvPr id="6" name="Rectangle 40"/>
          <p:cNvSpPr>
            <a:spLocks noGrp="1" noChangeArrowheads="1"/>
          </p:cNvSpPr>
          <p:nvPr>
            <p:ph type="ftr" sz="quarter" idx="11"/>
          </p:nvPr>
        </p:nvSpPr>
        <p:spPr/>
        <p:txBody>
          <a:bodyPr/>
          <a:lstStyle>
            <a:lvl1pPr>
              <a:defRPr/>
            </a:lvl1pPr>
          </a:lstStyle>
          <a:p>
            <a:pPr>
              <a:defRPr/>
            </a:pPr>
            <a:endParaRPr lang="en-US"/>
          </a:p>
        </p:txBody>
      </p:sp>
      <p:sp>
        <p:nvSpPr>
          <p:cNvPr id="7" name="Rectangle 41"/>
          <p:cNvSpPr>
            <a:spLocks noGrp="1" noChangeArrowheads="1"/>
          </p:cNvSpPr>
          <p:nvPr>
            <p:ph type="sldNum" sz="quarter" idx="12"/>
          </p:nvPr>
        </p:nvSpPr>
        <p:spPr/>
        <p:txBody>
          <a:bodyPr/>
          <a:lstStyle>
            <a:lvl1pPr>
              <a:defRPr>
                <a:latin typeface="Times New Roman" charset="0"/>
              </a:defRPr>
            </a:lvl1pPr>
          </a:lstStyle>
          <a:p>
            <a:pPr>
              <a:defRPr/>
            </a:pPr>
            <a:fld id="{49BC14FA-A06E-3E40-AD6B-A0457D32162D}" type="slidenum">
              <a:rPr lang="en-US"/>
              <a:pPr>
                <a:defRPr/>
              </a:pPr>
              <a:t>‹#›</a:t>
            </a:fld>
            <a:endParaRPr lang="en-US"/>
          </a:p>
        </p:txBody>
      </p:sp>
    </p:spTree>
    <p:extLst>
      <p:ext uri="{BB962C8B-B14F-4D97-AF65-F5344CB8AC3E}">
        <p14:creationId xmlns:p14="http://schemas.microsoft.com/office/powerpoint/2010/main" val="841780078"/>
      </p:ext>
    </p:extLst>
  </p:cSld>
  <p:clrMapOvr>
    <a:masterClrMapping/>
  </p:clrMapOvr>
</p:sldLayout>
</file>

<file path=ppt/slideLayouts/slideLayout109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2" indent="0">
              <a:buNone/>
              <a:defRPr sz="2000" b="1"/>
            </a:lvl2pPr>
            <a:lvl3pPr marL="914265" indent="0">
              <a:buNone/>
              <a:defRPr sz="1800" b="1"/>
            </a:lvl3pPr>
            <a:lvl4pPr marL="1371396" indent="0">
              <a:buNone/>
              <a:defRPr sz="1600" b="1"/>
            </a:lvl4pPr>
            <a:lvl5pPr marL="1828530" indent="0">
              <a:buNone/>
              <a:defRPr sz="1600" b="1"/>
            </a:lvl5pPr>
            <a:lvl6pPr marL="2285659" indent="0">
              <a:buNone/>
              <a:defRPr sz="1600" b="1"/>
            </a:lvl6pPr>
            <a:lvl7pPr marL="2742792" indent="0">
              <a:buNone/>
              <a:defRPr sz="1600" b="1"/>
            </a:lvl7pPr>
            <a:lvl8pPr marL="3199924" indent="0">
              <a:buNone/>
              <a:defRPr sz="1600" b="1"/>
            </a:lvl8pPr>
            <a:lvl9pPr marL="365705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8" y="1535113"/>
            <a:ext cx="4041775" cy="639762"/>
          </a:xfrm>
        </p:spPr>
        <p:txBody>
          <a:bodyPr anchor="b"/>
          <a:lstStyle>
            <a:lvl1pPr marL="0" indent="0">
              <a:buNone/>
              <a:defRPr sz="2400" b="1"/>
            </a:lvl1pPr>
            <a:lvl2pPr marL="457132" indent="0">
              <a:buNone/>
              <a:defRPr sz="2000" b="1"/>
            </a:lvl2pPr>
            <a:lvl3pPr marL="914265" indent="0">
              <a:buNone/>
              <a:defRPr sz="1800" b="1"/>
            </a:lvl3pPr>
            <a:lvl4pPr marL="1371396" indent="0">
              <a:buNone/>
              <a:defRPr sz="1600" b="1"/>
            </a:lvl4pPr>
            <a:lvl5pPr marL="1828530" indent="0">
              <a:buNone/>
              <a:defRPr sz="1600" b="1"/>
            </a:lvl5pPr>
            <a:lvl6pPr marL="2285659" indent="0">
              <a:buNone/>
              <a:defRPr sz="1600" b="1"/>
            </a:lvl6pPr>
            <a:lvl7pPr marL="2742792" indent="0">
              <a:buNone/>
              <a:defRPr sz="1600" b="1"/>
            </a:lvl7pPr>
            <a:lvl8pPr marL="3199924" indent="0">
              <a:buNone/>
              <a:defRPr sz="1600" b="1"/>
            </a:lvl8pPr>
            <a:lvl9pPr marL="365705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39"/>
          <p:cNvSpPr>
            <a:spLocks noGrp="1" noChangeArrowheads="1"/>
          </p:cNvSpPr>
          <p:nvPr>
            <p:ph type="dt" sz="half" idx="10"/>
          </p:nvPr>
        </p:nvSpPr>
        <p:spPr/>
        <p:txBody>
          <a:bodyPr/>
          <a:lstStyle>
            <a:lvl1pPr>
              <a:defRPr/>
            </a:lvl1pPr>
          </a:lstStyle>
          <a:p>
            <a:pPr>
              <a:defRPr/>
            </a:pPr>
            <a:endParaRPr lang="en-US"/>
          </a:p>
        </p:txBody>
      </p:sp>
      <p:sp>
        <p:nvSpPr>
          <p:cNvPr id="8" name="Rectangle 40"/>
          <p:cNvSpPr>
            <a:spLocks noGrp="1" noChangeArrowheads="1"/>
          </p:cNvSpPr>
          <p:nvPr>
            <p:ph type="ftr" sz="quarter" idx="11"/>
          </p:nvPr>
        </p:nvSpPr>
        <p:spPr/>
        <p:txBody>
          <a:bodyPr/>
          <a:lstStyle>
            <a:lvl1pPr>
              <a:defRPr/>
            </a:lvl1pPr>
          </a:lstStyle>
          <a:p>
            <a:pPr>
              <a:defRPr/>
            </a:pPr>
            <a:endParaRPr lang="en-US"/>
          </a:p>
        </p:txBody>
      </p:sp>
      <p:sp>
        <p:nvSpPr>
          <p:cNvPr id="9" name="Rectangle 41"/>
          <p:cNvSpPr>
            <a:spLocks noGrp="1" noChangeArrowheads="1"/>
          </p:cNvSpPr>
          <p:nvPr>
            <p:ph type="sldNum" sz="quarter" idx="12"/>
          </p:nvPr>
        </p:nvSpPr>
        <p:spPr/>
        <p:txBody>
          <a:bodyPr/>
          <a:lstStyle>
            <a:lvl1pPr>
              <a:defRPr>
                <a:latin typeface="Times New Roman" charset="0"/>
              </a:defRPr>
            </a:lvl1pPr>
          </a:lstStyle>
          <a:p>
            <a:pPr>
              <a:defRPr/>
            </a:pPr>
            <a:fld id="{4EC4DCDD-534B-D043-8748-04990A9C19AA}" type="slidenum">
              <a:rPr lang="en-US"/>
              <a:pPr>
                <a:defRPr/>
              </a:pPr>
              <a:t>‹#›</a:t>
            </a:fld>
            <a:endParaRPr lang="en-US"/>
          </a:p>
        </p:txBody>
      </p:sp>
    </p:spTree>
    <p:extLst>
      <p:ext uri="{BB962C8B-B14F-4D97-AF65-F5344CB8AC3E}">
        <p14:creationId xmlns:p14="http://schemas.microsoft.com/office/powerpoint/2010/main" val="513303366"/>
      </p:ext>
    </p:extLst>
  </p:cSld>
  <p:clrMapOvr>
    <a:masterClrMapping/>
  </p:clrMapOvr>
</p:sldLayout>
</file>

<file path=ppt/slideLayouts/slideLayout109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39"/>
          <p:cNvSpPr>
            <a:spLocks noGrp="1" noChangeArrowheads="1"/>
          </p:cNvSpPr>
          <p:nvPr>
            <p:ph type="dt" sz="half" idx="10"/>
          </p:nvPr>
        </p:nvSpPr>
        <p:spPr/>
        <p:txBody>
          <a:bodyPr/>
          <a:lstStyle>
            <a:lvl1pPr>
              <a:defRPr/>
            </a:lvl1pPr>
          </a:lstStyle>
          <a:p>
            <a:pPr>
              <a:defRPr/>
            </a:pPr>
            <a:endParaRPr lang="en-US"/>
          </a:p>
        </p:txBody>
      </p:sp>
      <p:sp>
        <p:nvSpPr>
          <p:cNvPr id="4" name="Rectangle 40"/>
          <p:cNvSpPr>
            <a:spLocks noGrp="1" noChangeArrowheads="1"/>
          </p:cNvSpPr>
          <p:nvPr>
            <p:ph type="ftr" sz="quarter" idx="11"/>
          </p:nvPr>
        </p:nvSpPr>
        <p:spPr/>
        <p:txBody>
          <a:bodyPr/>
          <a:lstStyle>
            <a:lvl1pPr>
              <a:defRPr/>
            </a:lvl1pPr>
          </a:lstStyle>
          <a:p>
            <a:pPr>
              <a:defRPr/>
            </a:pPr>
            <a:endParaRPr lang="en-US"/>
          </a:p>
        </p:txBody>
      </p:sp>
      <p:sp>
        <p:nvSpPr>
          <p:cNvPr id="5" name="Rectangle 41"/>
          <p:cNvSpPr>
            <a:spLocks noGrp="1" noChangeArrowheads="1"/>
          </p:cNvSpPr>
          <p:nvPr>
            <p:ph type="sldNum" sz="quarter" idx="12"/>
          </p:nvPr>
        </p:nvSpPr>
        <p:spPr/>
        <p:txBody>
          <a:bodyPr/>
          <a:lstStyle>
            <a:lvl1pPr>
              <a:defRPr>
                <a:latin typeface="Times New Roman" charset="0"/>
              </a:defRPr>
            </a:lvl1pPr>
          </a:lstStyle>
          <a:p>
            <a:pPr>
              <a:defRPr/>
            </a:pPr>
            <a:fld id="{4DD86F91-0FB7-9740-B950-1445B901DD54}" type="slidenum">
              <a:rPr lang="en-US"/>
              <a:pPr>
                <a:defRPr/>
              </a:pPr>
              <a:t>‹#›</a:t>
            </a:fld>
            <a:endParaRPr lang="en-US"/>
          </a:p>
        </p:txBody>
      </p:sp>
    </p:spTree>
    <p:extLst>
      <p:ext uri="{BB962C8B-B14F-4D97-AF65-F5344CB8AC3E}">
        <p14:creationId xmlns:p14="http://schemas.microsoft.com/office/powerpoint/2010/main" val="4071516870"/>
      </p:ext>
    </p:extLst>
  </p:cSld>
  <p:clrMapOvr>
    <a:masterClrMapping/>
  </p:clrMapOvr>
</p:sldLayout>
</file>

<file path=ppt/slideLayouts/slideLayout109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39"/>
          <p:cNvSpPr>
            <a:spLocks noGrp="1" noChangeArrowheads="1"/>
          </p:cNvSpPr>
          <p:nvPr>
            <p:ph type="dt" sz="half" idx="10"/>
          </p:nvPr>
        </p:nvSpPr>
        <p:spPr/>
        <p:txBody>
          <a:bodyPr/>
          <a:lstStyle>
            <a:lvl1pPr>
              <a:defRPr/>
            </a:lvl1pPr>
          </a:lstStyle>
          <a:p>
            <a:pPr>
              <a:defRPr/>
            </a:pPr>
            <a:endParaRPr lang="en-US"/>
          </a:p>
        </p:txBody>
      </p:sp>
      <p:sp>
        <p:nvSpPr>
          <p:cNvPr id="3" name="Rectangle 40"/>
          <p:cNvSpPr>
            <a:spLocks noGrp="1" noChangeArrowheads="1"/>
          </p:cNvSpPr>
          <p:nvPr>
            <p:ph type="ftr" sz="quarter" idx="11"/>
          </p:nvPr>
        </p:nvSpPr>
        <p:spPr/>
        <p:txBody>
          <a:bodyPr/>
          <a:lstStyle>
            <a:lvl1pPr>
              <a:defRPr/>
            </a:lvl1pPr>
          </a:lstStyle>
          <a:p>
            <a:pPr>
              <a:defRPr/>
            </a:pPr>
            <a:endParaRPr lang="en-US"/>
          </a:p>
        </p:txBody>
      </p:sp>
      <p:sp>
        <p:nvSpPr>
          <p:cNvPr id="4" name="Rectangle 41"/>
          <p:cNvSpPr>
            <a:spLocks noGrp="1" noChangeArrowheads="1"/>
          </p:cNvSpPr>
          <p:nvPr>
            <p:ph type="sldNum" sz="quarter" idx="12"/>
          </p:nvPr>
        </p:nvSpPr>
        <p:spPr/>
        <p:txBody>
          <a:bodyPr/>
          <a:lstStyle>
            <a:lvl1pPr>
              <a:defRPr>
                <a:latin typeface="Times New Roman" charset="0"/>
              </a:defRPr>
            </a:lvl1pPr>
          </a:lstStyle>
          <a:p>
            <a:pPr>
              <a:defRPr/>
            </a:pPr>
            <a:fld id="{A731C98B-0DBC-FB43-9545-D833AF6B728C}" type="slidenum">
              <a:rPr lang="en-US"/>
              <a:pPr>
                <a:defRPr/>
              </a:pPr>
              <a:t>‹#›</a:t>
            </a:fld>
            <a:endParaRPr lang="en-US"/>
          </a:p>
        </p:txBody>
      </p:sp>
    </p:spTree>
    <p:extLst>
      <p:ext uri="{BB962C8B-B14F-4D97-AF65-F5344CB8AC3E}">
        <p14:creationId xmlns:p14="http://schemas.microsoft.com/office/powerpoint/2010/main" val="2626174387"/>
      </p:ext>
    </p:extLst>
  </p:cSld>
  <p:clrMapOvr>
    <a:masterClrMapping/>
  </p:clrMapOvr>
</p:sldLayout>
</file>

<file path=ppt/slideLayouts/slideLayout109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3" y="1435101"/>
            <a:ext cx="3008313" cy="4691063"/>
          </a:xfrm>
        </p:spPr>
        <p:txBody>
          <a:bodyPr/>
          <a:lstStyle>
            <a:lvl1pPr marL="0" indent="0">
              <a:buNone/>
              <a:defRPr sz="1400"/>
            </a:lvl1pPr>
            <a:lvl2pPr marL="457132" indent="0">
              <a:buNone/>
              <a:defRPr sz="1200"/>
            </a:lvl2pPr>
            <a:lvl3pPr marL="914265" indent="0">
              <a:buNone/>
              <a:defRPr sz="1000"/>
            </a:lvl3pPr>
            <a:lvl4pPr marL="1371396" indent="0">
              <a:buNone/>
              <a:defRPr sz="900"/>
            </a:lvl4pPr>
            <a:lvl5pPr marL="1828530" indent="0">
              <a:buNone/>
              <a:defRPr sz="900"/>
            </a:lvl5pPr>
            <a:lvl6pPr marL="2285659" indent="0">
              <a:buNone/>
              <a:defRPr sz="900"/>
            </a:lvl6pPr>
            <a:lvl7pPr marL="2742792" indent="0">
              <a:buNone/>
              <a:defRPr sz="900"/>
            </a:lvl7pPr>
            <a:lvl8pPr marL="3199924" indent="0">
              <a:buNone/>
              <a:defRPr sz="900"/>
            </a:lvl8pPr>
            <a:lvl9pPr marL="3657055" indent="0">
              <a:buNone/>
              <a:defRPr sz="900"/>
            </a:lvl9pPr>
          </a:lstStyle>
          <a:p>
            <a:pPr lvl="0"/>
            <a:r>
              <a:rPr lang="en-US"/>
              <a:t>Click to edit Master text styles</a:t>
            </a:r>
          </a:p>
        </p:txBody>
      </p:sp>
      <p:sp>
        <p:nvSpPr>
          <p:cNvPr id="5" name="Rectangle 39"/>
          <p:cNvSpPr>
            <a:spLocks noGrp="1" noChangeArrowheads="1"/>
          </p:cNvSpPr>
          <p:nvPr>
            <p:ph type="dt" sz="half" idx="10"/>
          </p:nvPr>
        </p:nvSpPr>
        <p:spPr/>
        <p:txBody>
          <a:bodyPr/>
          <a:lstStyle>
            <a:lvl1pPr>
              <a:defRPr/>
            </a:lvl1pPr>
          </a:lstStyle>
          <a:p>
            <a:pPr>
              <a:defRPr/>
            </a:pPr>
            <a:endParaRPr lang="en-US"/>
          </a:p>
        </p:txBody>
      </p:sp>
      <p:sp>
        <p:nvSpPr>
          <p:cNvPr id="6" name="Rectangle 40"/>
          <p:cNvSpPr>
            <a:spLocks noGrp="1" noChangeArrowheads="1"/>
          </p:cNvSpPr>
          <p:nvPr>
            <p:ph type="ftr" sz="quarter" idx="11"/>
          </p:nvPr>
        </p:nvSpPr>
        <p:spPr/>
        <p:txBody>
          <a:bodyPr/>
          <a:lstStyle>
            <a:lvl1pPr>
              <a:defRPr/>
            </a:lvl1pPr>
          </a:lstStyle>
          <a:p>
            <a:pPr>
              <a:defRPr/>
            </a:pPr>
            <a:endParaRPr lang="en-US"/>
          </a:p>
        </p:txBody>
      </p:sp>
      <p:sp>
        <p:nvSpPr>
          <p:cNvPr id="7" name="Rectangle 41"/>
          <p:cNvSpPr>
            <a:spLocks noGrp="1" noChangeArrowheads="1"/>
          </p:cNvSpPr>
          <p:nvPr>
            <p:ph type="sldNum" sz="quarter" idx="12"/>
          </p:nvPr>
        </p:nvSpPr>
        <p:spPr/>
        <p:txBody>
          <a:bodyPr/>
          <a:lstStyle>
            <a:lvl1pPr>
              <a:defRPr>
                <a:latin typeface="Times New Roman" charset="0"/>
              </a:defRPr>
            </a:lvl1pPr>
          </a:lstStyle>
          <a:p>
            <a:pPr>
              <a:defRPr/>
            </a:pPr>
            <a:fld id="{47BB6B37-DEDE-CA4E-8A43-416FA84EAE8A}" type="slidenum">
              <a:rPr lang="en-US"/>
              <a:pPr>
                <a:defRPr/>
              </a:pPr>
              <a:t>‹#›</a:t>
            </a:fld>
            <a:endParaRPr lang="en-US"/>
          </a:p>
        </p:txBody>
      </p:sp>
    </p:spTree>
    <p:extLst>
      <p:ext uri="{BB962C8B-B14F-4D97-AF65-F5344CB8AC3E}">
        <p14:creationId xmlns:p14="http://schemas.microsoft.com/office/powerpoint/2010/main" val="2152164626"/>
      </p:ext>
    </p:extLst>
  </p:cSld>
  <p:clrMapOvr>
    <a:masterClrMapping/>
  </p:clrMapOvr>
</p:sldLayout>
</file>

<file path=ppt/slideLayouts/slideLayout109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32" indent="0">
              <a:buNone/>
              <a:defRPr sz="2800"/>
            </a:lvl2pPr>
            <a:lvl3pPr marL="914265" indent="0">
              <a:buNone/>
              <a:defRPr sz="2400"/>
            </a:lvl3pPr>
            <a:lvl4pPr marL="1371396" indent="0">
              <a:buNone/>
              <a:defRPr sz="2000"/>
            </a:lvl4pPr>
            <a:lvl5pPr marL="1828530" indent="0">
              <a:buNone/>
              <a:defRPr sz="2000"/>
            </a:lvl5pPr>
            <a:lvl6pPr marL="2285659" indent="0">
              <a:buNone/>
              <a:defRPr sz="2000"/>
            </a:lvl6pPr>
            <a:lvl7pPr marL="2742792" indent="0">
              <a:buNone/>
              <a:defRPr sz="2000"/>
            </a:lvl7pPr>
            <a:lvl8pPr marL="3199924" indent="0">
              <a:buNone/>
              <a:defRPr sz="2000"/>
            </a:lvl8pPr>
            <a:lvl9pPr marL="365705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2" indent="0">
              <a:buNone/>
              <a:defRPr sz="1200"/>
            </a:lvl2pPr>
            <a:lvl3pPr marL="914265" indent="0">
              <a:buNone/>
              <a:defRPr sz="1000"/>
            </a:lvl3pPr>
            <a:lvl4pPr marL="1371396" indent="0">
              <a:buNone/>
              <a:defRPr sz="900"/>
            </a:lvl4pPr>
            <a:lvl5pPr marL="1828530" indent="0">
              <a:buNone/>
              <a:defRPr sz="900"/>
            </a:lvl5pPr>
            <a:lvl6pPr marL="2285659" indent="0">
              <a:buNone/>
              <a:defRPr sz="900"/>
            </a:lvl6pPr>
            <a:lvl7pPr marL="2742792" indent="0">
              <a:buNone/>
              <a:defRPr sz="900"/>
            </a:lvl7pPr>
            <a:lvl8pPr marL="3199924" indent="0">
              <a:buNone/>
              <a:defRPr sz="900"/>
            </a:lvl8pPr>
            <a:lvl9pPr marL="3657055" indent="0">
              <a:buNone/>
              <a:defRPr sz="900"/>
            </a:lvl9pPr>
          </a:lstStyle>
          <a:p>
            <a:pPr lvl="0"/>
            <a:r>
              <a:rPr lang="en-US"/>
              <a:t>Click to edit Master text styles</a:t>
            </a:r>
          </a:p>
        </p:txBody>
      </p:sp>
      <p:sp>
        <p:nvSpPr>
          <p:cNvPr id="5" name="Rectangle 39"/>
          <p:cNvSpPr>
            <a:spLocks noGrp="1" noChangeArrowheads="1"/>
          </p:cNvSpPr>
          <p:nvPr>
            <p:ph type="dt" sz="half" idx="10"/>
          </p:nvPr>
        </p:nvSpPr>
        <p:spPr/>
        <p:txBody>
          <a:bodyPr/>
          <a:lstStyle>
            <a:lvl1pPr>
              <a:defRPr/>
            </a:lvl1pPr>
          </a:lstStyle>
          <a:p>
            <a:pPr>
              <a:defRPr/>
            </a:pPr>
            <a:endParaRPr lang="en-US"/>
          </a:p>
        </p:txBody>
      </p:sp>
      <p:sp>
        <p:nvSpPr>
          <p:cNvPr id="6" name="Rectangle 40"/>
          <p:cNvSpPr>
            <a:spLocks noGrp="1" noChangeArrowheads="1"/>
          </p:cNvSpPr>
          <p:nvPr>
            <p:ph type="ftr" sz="quarter" idx="11"/>
          </p:nvPr>
        </p:nvSpPr>
        <p:spPr/>
        <p:txBody>
          <a:bodyPr/>
          <a:lstStyle>
            <a:lvl1pPr>
              <a:defRPr/>
            </a:lvl1pPr>
          </a:lstStyle>
          <a:p>
            <a:pPr>
              <a:defRPr/>
            </a:pPr>
            <a:endParaRPr lang="en-US"/>
          </a:p>
        </p:txBody>
      </p:sp>
      <p:sp>
        <p:nvSpPr>
          <p:cNvPr id="7" name="Rectangle 41"/>
          <p:cNvSpPr>
            <a:spLocks noGrp="1" noChangeArrowheads="1"/>
          </p:cNvSpPr>
          <p:nvPr>
            <p:ph type="sldNum" sz="quarter" idx="12"/>
          </p:nvPr>
        </p:nvSpPr>
        <p:spPr/>
        <p:txBody>
          <a:bodyPr/>
          <a:lstStyle>
            <a:lvl1pPr>
              <a:defRPr>
                <a:latin typeface="Times New Roman" charset="0"/>
              </a:defRPr>
            </a:lvl1pPr>
          </a:lstStyle>
          <a:p>
            <a:pPr>
              <a:defRPr/>
            </a:pPr>
            <a:fld id="{575E7ADD-0F12-8343-B83E-2A8AD284381E}" type="slidenum">
              <a:rPr lang="en-US"/>
              <a:pPr>
                <a:defRPr/>
              </a:pPr>
              <a:t>‹#›</a:t>
            </a:fld>
            <a:endParaRPr lang="en-US"/>
          </a:p>
        </p:txBody>
      </p:sp>
    </p:spTree>
    <p:extLst>
      <p:ext uri="{BB962C8B-B14F-4D97-AF65-F5344CB8AC3E}">
        <p14:creationId xmlns:p14="http://schemas.microsoft.com/office/powerpoint/2010/main" val="3524563411"/>
      </p:ext>
    </p:extLst>
  </p:cSld>
  <p:clrMapOvr>
    <a:masterClrMapping/>
  </p:clrMapOvr>
</p:sldLayout>
</file>

<file path=ppt/slideLayouts/slideLayout109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9"/>
          <p:cNvSpPr>
            <a:spLocks noGrp="1" noChangeArrowheads="1"/>
          </p:cNvSpPr>
          <p:nvPr>
            <p:ph type="dt" sz="half" idx="10"/>
          </p:nvPr>
        </p:nvSpPr>
        <p:spPr/>
        <p:txBody>
          <a:bodyPr/>
          <a:lstStyle>
            <a:lvl1pPr>
              <a:defRPr/>
            </a:lvl1pPr>
          </a:lstStyle>
          <a:p>
            <a:pPr>
              <a:defRPr/>
            </a:pPr>
            <a:endParaRPr lang="en-US"/>
          </a:p>
        </p:txBody>
      </p:sp>
      <p:sp>
        <p:nvSpPr>
          <p:cNvPr id="5" name="Rectangle 40"/>
          <p:cNvSpPr>
            <a:spLocks noGrp="1" noChangeArrowheads="1"/>
          </p:cNvSpPr>
          <p:nvPr>
            <p:ph type="ftr" sz="quarter" idx="11"/>
          </p:nvPr>
        </p:nvSpPr>
        <p:spPr/>
        <p:txBody>
          <a:bodyPr/>
          <a:lstStyle>
            <a:lvl1pPr>
              <a:defRPr/>
            </a:lvl1pPr>
          </a:lstStyle>
          <a:p>
            <a:pPr>
              <a:defRPr/>
            </a:pPr>
            <a:endParaRPr lang="en-US"/>
          </a:p>
        </p:txBody>
      </p:sp>
      <p:sp>
        <p:nvSpPr>
          <p:cNvPr id="6" name="Rectangle 41"/>
          <p:cNvSpPr>
            <a:spLocks noGrp="1" noChangeArrowheads="1"/>
          </p:cNvSpPr>
          <p:nvPr>
            <p:ph type="sldNum" sz="quarter" idx="12"/>
          </p:nvPr>
        </p:nvSpPr>
        <p:spPr/>
        <p:txBody>
          <a:bodyPr/>
          <a:lstStyle>
            <a:lvl1pPr>
              <a:defRPr>
                <a:latin typeface="Times New Roman" charset="0"/>
              </a:defRPr>
            </a:lvl1pPr>
          </a:lstStyle>
          <a:p>
            <a:pPr>
              <a:defRPr/>
            </a:pPr>
            <a:fld id="{790AC040-E5AE-AF43-A7DE-986727F27A96}" type="slidenum">
              <a:rPr lang="en-US"/>
              <a:pPr>
                <a:defRPr/>
              </a:pPr>
              <a:t>‹#›</a:t>
            </a:fld>
            <a:endParaRPr lang="en-US"/>
          </a:p>
        </p:txBody>
      </p:sp>
    </p:spTree>
    <p:extLst>
      <p:ext uri="{BB962C8B-B14F-4D97-AF65-F5344CB8AC3E}">
        <p14:creationId xmlns:p14="http://schemas.microsoft.com/office/powerpoint/2010/main" val="3262835659"/>
      </p:ext>
    </p:extLst>
  </p:cSld>
  <p:clrMapOvr>
    <a:masterClrMapping/>
  </p:clrMapOvr>
</p:sldLayout>
</file>

<file path=ppt/slideLayouts/slideLayout109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7814"/>
            <a:ext cx="2057400" cy="5853112"/>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7814"/>
            <a:ext cx="6019800" cy="5853112"/>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9"/>
          <p:cNvSpPr>
            <a:spLocks noGrp="1" noChangeArrowheads="1"/>
          </p:cNvSpPr>
          <p:nvPr>
            <p:ph type="dt" sz="half" idx="10"/>
          </p:nvPr>
        </p:nvSpPr>
        <p:spPr/>
        <p:txBody>
          <a:bodyPr/>
          <a:lstStyle>
            <a:lvl1pPr>
              <a:defRPr/>
            </a:lvl1pPr>
          </a:lstStyle>
          <a:p>
            <a:pPr>
              <a:defRPr/>
            </a:pPr>
            <a:endParaRPr lang="en-US"/>
          </a:p>
        </p:txBody>
      </p:sp>
      <p:sp>
        <p:nvSpPr>
          <p:cNvPr id="5" name="Rectangle 40"/>
          <p:cNvSpPr>
            <a:spLocks noGrp="1" noChangeArrowheads="1"/>
          </p:cNvSpPr>
          <p:nvPr>
            <p:ph type="ftr" sz="quarter" idx="11"/>
          </p:nvPr>
        </p:nvSpPr>
        <p:spPr/>
        <p:txBody>
          <a:bodyPr/>
          <a:lstStyle>
            <a:lvl1pPr>
              <a:defRPr/>
            </a:lvl1pPr>
          </a:lstStyle>
          <a:p>
            <a:pPr>
              <a:defRPr/>
            </a:pPr>
            <a:endParaRPr lang="en-US"/>
          </a:p>
        </p:txBody>
      </p:sp>
      <p:sp>
        <p:nvSpPr>
          <p:cNvPr id="6" name="Rectangle 41"/>
          <p:cNvSpPr>
            <a:spLocks noGrp="1" noChangeArrowheads="1"/>
          </p:cNvSpPr>
          <p:nvPr>
            <p:ph type="sldNum" sz="quarter" idx="12"/>
          </p:nvPr>
        </p:nvSpPr>
        <p:spPr/>
        <p:txBody>
          <a:bodyPr/>
          <a:lstStyle>
            <a:lvl1pPr>
              <a:defRPr>
                <a:latin typeface="Times New Roman" charset="0"/>
              </a:defRPr>
            </a:lvl1pPr>
          </a:lstStyle>
          <a:p>
            <a:pPr>
              <a:defRPr/>
            </a:pPr>
            <a:fld id="{BC910E41-8ED5-CD42-80AE-2F485028358B}" type="slidenum">
              <a:rPr lang="en-US"/>
              <a:pPr>
                <a:defRPr/>
              </a:pPr>
              <a:t>‹#›</a:t>
            </a:fld>
            <a:endParaRPr lang="en-US"/>
          </a:p>
        </p:txBody>
      </p:sp>
    </p:spTree>
    <p:extLst>
      <p:ext uri="{BB962C8B-B14F-4D97-AF65-F5344CB8AC3E}">
        <p14:creationId xmlns:p14="http://schemas.microsoft.com/office/powerpoint/2010/main" val="3037625960"/>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B0D56EDB-A00C-A541-A783-1B1F87027E28}" type="slidenum">
              <a:rPr lang="en-US"/>
              <a:pPr>
                <a:defRPr/>
              </a:pPr>
              <a:t>‹#›</a:t>
            </a:fld>
            <a:endParaRPr lang="en-US"/>
          </a:p>
        </p:txBody>
      </p:sp>
    </p:spTree>
    <p:extLst>
      <p:ext uri="{BB962C8B-B14F-4D97-AF65-F5344CB8AC3E}">
        <p14:creationId xmlns:p14="http://schemas.microsoft.com/office/powerpoint/2010/main" val="2657898170"/>
      </p:ext>
    </p:extLst>
  </p:cSld>
  <p:clrMapOvr>
    <a:masterClrMapping/>
  </p:clrMapOvr>
</p:sldLayout>
</file>

<file path=ppt/slideLayouts/slideLayout11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8"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9"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2FDA7FFB-00E0-7C49-906A-E6E4EF25A7E9}" type="slidenum">
              <a:rPr lang="en-US" smtClean="0"/>
              <a:pPr>
                <a:defRPr/>
              </a:pPr>
              <a:t>‹#›</a:t>
            </a:fld>
            <a:endParaRPr lang="en-US" dirty="0"/>
          </a:p>
        </p:txBody>
      </p:sp>
    </p:spTree>
    <p:extLst>
      <p:ext uri="{BB962C8B-B14F-4D97-AF65-F5344CB8AC3E}">
        <p14:creationId xmlns:p14="http://schemas.microsoft.com/office/powerpoint/2010/main" val="2842723264"/>
      </p:ext>
    </p:extLst>
  </p:cSld>
  <p:clrMapOvr>
    <a:masterClrMapping/>
  </p:clrMapOvr>
  <p:transition/>
</p:sldLayout>
</file>

<file path=ppt/slideLayouts/slideLayout110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2C0CE02C-5ECD-4440-87A1-9FAB3C027CF0}" type="slidenum">
              <a:rPr lang="en-US" smtClean="0"/>
              <a:pPr>
                <a:defRPr/>
              </a:pPr>
              <a:t>‹#›</a:t>
            </a:fld>
            <a:endParaRPr lang="en-US" dirty="0"/>
          </a:p>
        </p:txBody>
      </p:sp>
    </p:spTree>
    <p:extLst>
      <p:ext uri="{BB962C8B-B14F-4D97-AF65-F5344CB8AC3E}">
        <p14:creationId xmlns:p14="http://schemas.microsoft.com/office/powerpoint/2010/main" val="1884350592"/>
      </p:ext>
    </p:extLst>
  </p:cSld>
  <p:clrMapOvr>
    <a:masterClrMapping/>
  </p:clrMapOvr>
</p:sldLayout>
</file>

<file path=ppt/slideLayouts/slideLayout11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9D364582-B312-6844-BCDA-AF2C476C7634}" type="slidenum">
              <a:rPr lang="en-US" smtClean="0"/>
              <a:pPr>
                <a:defRPr/>
              </a:pPr>
              <a:t>‹#›</a:t>
            </a:fld>
            <a:endParaRPr lang="en-US" dirty="0"/>
          </a:p>
        </p:txBody>
      </p:sp>
    </p:spTree>
    <p:extLst>
      <p:ext uri="{BB962C8B-B14F-4D97-AF65-F5344CB8AC3E}">
        <p14:creationId xmlns:p14="http://schemas.microsoft.com/office/powerpoint/2010/main" val="3815142207"/>
      </p:ext>
    </p:extLst>
  </p:cSld>
  <p:clrMapOvr>
    <a:masterClrMapping/>
  </p:clrMapOvr>
</p:sldLayout>
</file>

<file path=ppt/slideLayouts/slideLayout11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C01BC210-CEC6-A748-9933-45CB3C7E6745}" type="slidenum">
              <a:rPr lang="en-US" smtClean="0"/>
              <a:pPr>
                <a:defRPr/>
              </a:pPr>
              <a:t>‹#›</a:t>
            </a:fld>
            <a:endParaRPr lang="en-US" dirty="0"/>
          </a:p>
        </p:txBody>
      </p:sp>
    </p:spTree>
    <p:extLst>
      <p:ext uri="{BB962C8B-B14F-4D97-AF65-F5344CB8AC3E}">
        <p14:creationId xmlns:p14="http://schemas.microsoft.com/office/powerpoint/2010/main" val="593125811"/>
      </p:ext>
    </p:extLst>
  </p:cSld>
  <p:clrMapOvr>
    <a:masterClrMapping/>
  </p:clrMapOvr>
</p:sldLayout>
</file>

<file path=ppt/slideLayouts/slideLayout11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600200"/>
            <a:ext cx="4038600" cy="4525963"/>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34120AF5-671C-884D-9390-4A42EA014956}" type="slidenum">
              <a:rPr lang="en-US" smtClean="0"/>
              <a:pPr>
                <a:defRPr/>
              </a:pPr>
              <a:t>‹#›</a:t>
            </a:fld>
            <a:endParaRPr lang="en-US" dirty="0"/>
          </a:p>
        </p:txBody>
      </p:sp>
    </p:spTree>
    <p:extLst>
      <p:ext uri="{BB962C8B-B14F-4D97-AF65-F5344CB8AC3E}">
        <p14:creationId xmlns:p14="http://schemas.microsoft.com/office/powerpoint/2010/main" val="3036977580"/>
      </p:ext>
    </p:extLst>
  </p:cSld>
  <p:clrMapOvr>
    <a:masterClrMapping/>
  </p:clrMapOvr>
</p:sldLayout>
</file>

<file path=ppt/slideLayouts/slideLayout11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8"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9"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4A54C3E1-BE07-E540-8DE4-81D1C78A76C4}" type="slidenum">
              <a:rPr lang="en-US" smtClean="0"/>
              <a:pPr>
                <a:defRPr/>
              </a:pPr>
              <a:t>‹#›</a:t>
            </a:fld>
            <a:endParaRPr lang="en-US" dirty="0"/>
          </a:p>
        </p:txBody>
      </p:sp>
    </p:spTree>
    <p:extLst>
      <p:ext uri="{BB962C8B-B14F-4D97-AF65-F5344CB8AC3E}">
        <p14:creationId xmlns:p14="http://schemas.microsoft.com/office/powerpoint/2010/main" val="3896967081"/>
      </p:ext>
    </p:extLst>
  </p:cSld>
  <p:clrMapOvr>
    <a:masterClrMapping/>
  </p:clrMapOvr>
</p:sldLayout>
</file>

<file path=ppt/slideLayouts/slideLayout11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4"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5"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94232F1-3829-3E49-B582-9A2176742BB1}" type="slidenum">
              <a:rPr lang="en-US" smtClean="0"/>
              <a:pPr>
                <a:defRPr/>
              </a:pPr>
              <a:t>‹#›</a:t>
            </a:fld>
            <a:endParaRPr lang="en-US" dirty="0"/>
          </a:p>
        </p:txBody>
      </p:sp>
    </p:spTree>
    <p:extLst>
      <p:ext uri="{BB962C8B-B14F-4D97-AF65-F5344CB8AC3E}">
        <p14:creationId xmlns:p14="http://schemas.microsoft.com/office/powerpoint/2010/main" val="2272871647"/>
      </p:ext>
    </p:extLst>
  </p:cSld>
  <p:clrMapOvr>
    <a:masterClrMapping/>
  </p:clrMapOvr>
</p:sldLayout>
</file>

<file path=ppt/slideLayouts/slideLayout11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3"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4"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176FFB45-37B5-4B45-AD48-66D2279B0B74}" type="slidenum">
              <a:rPr lang="en-US" smtClean="0"/>
              <a:pPr>
                <a:defRPr/>
              </a:pPr>
              <a:t>‹#›</a:t>
            </a:fld>
            <a:endParaRPr lang="en-US" dirty="0"/>
          </a:p>
        </p:txBody>
      </p:sp>
    </p:spTree>
    <p:extLst>
      <p:ext uri="{BB962C8B-B14F-4D97-AF65-F5344CB8AC3E}">
        <p14:creationId xmlns:p14="http://schemas.microsoft.com/office/powerpoint/2010/main" val="769111"/>
      </p:ext>
    </p:extLst>
  </p:cSld>
  <p:clrMapOvr>
    <a:masterClrMapping/>
  </p:clrMapOvr>
</p:sldLayout>
</file>

<file path=ppt/slideLayouts/slideLayout11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38642635-5EBE-9844-B1E5-8C774C560CFB}" type="slidenum">
              <a:rPr lang="en-US" smtClean="0"/>
              <a:pPr>
                <a:defRPr/>
              </a:pPr>
              <a:t>‹#›</a:t>
            </a:fld>
            <a:endParaRPr lang="en-US" dirty="0"/>
          </a:p>
        </p:txBody>
      </p:sp>
    </p:spTree>
    <p:extLst>
      <p:ext uri="{BB962C8B-B14F-4D97-AF65-F5344CB8AC3E}">
        <p14:creationId xmlns:p14="http://schemas.microsoft.com/office/powerpoint/2010/main" val="3231193952"/>
      </p:ext>
    </p:extLst>
  </p:cSld>
  <p:clrMapOvr>
    <a:masterClrMapping/>
  </p:clrMapOvr>
</p:sldLayout>
</file>

<file path=ppt/slideLayouts/slideLayout11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66AE759C-8921-B649-A67A-89431D684EC0}" type="slidenum">
              <a:rPr lang="en-US" smtClean="0"/>
              <a:pPr>
                <a:defRPr/>
              </a:pPr>
              <a:t>‹#›</a:t>
            </a:fld>
            <a:endParaRPr lang="en-US" dirty="0"/>
          </a:p>
        </p:txBody>
      </p:sp>
    </p:spTree>
    <p:extLst>
      <p:ext uri="{BB962C8B-B14F-4D97-AF65-F5344CB8AC3E}">
        <p14:creationId xmlns:p14="http://schemas.microsoft.com/office/powerpoint/2010/main" val="3937979873"/>
      </p:ext>
    </p:extLst>
  </p:cSld>
  <p:clrMapOvr>
    <a:masterClrMapping/>
  </p:clrMapOvr>
</p:sldLayout>
</file>

<file path=ppt/slideLayouts/slideLayout11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4D26BA45-1C7C-8E4E-8624-6248D05B7E7F}" type="slidenum">
              <a:rPr lang="en-US" smtClean="0"/>
              <a:pPr>
                <a:defRPr/>
              </a:pPr>
              <a:t>‹#›</a:t>
            </a:fld>
            <a:endParaRPr lang="en-US" dirty="0"/>
          </a:p>
        </p:txBody>
      </p:sp>
    </p:spTree>
    <p:extLst>
      <p:ext uri="{BB962C8B-B14F-4D97-AF65-F5344CB8AC3E}">
        <p14:creationId xmlns:p14="http://schemas.microsoft.com/office/powerpoint/2010/main" val="2428330061"/>
      </p:ext>
    </p:extLst>
  </p:cSld>
  <p:clrMapOvr>
    <a:masterClrMapping/>
  </p:clrMapOvr>
</p:sldLayout>
</file>

<file path=ppt/slideLayouts/slideLayout11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4"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5"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076871EB-2F2E-F64E-9A5A-8C2FF3E7E3D0}" type="slidenum">
              <a:rPr lang="en-US" smtClean="0"/>
              <a:pPr>
                <a:defRPr/>
              </a:pPr>
              <a:t>‹#›</a:t>
            </a:fld>
            <a:endParaRPr lang="en-US" dirty="0"/>
          </a:p>
        </p:txBody>
      </p:sp>
    </p:spTree>
    <p:extLst>
      <p:ext uri="{BB962C8B-B14F-4D97-AF65-F5344CB8AC3E}">
        <p14:creationId xmlns:p14="http://schemas.microsoft.com/office/powerpoint/2010/main" val="2788091983"/>
      </p:ext>
    </p:extLst>
  </p:cSld>
  <p:clrMapOvr>
    <a:masterClrMapping/>
  </p:clrMapOvr>
  <p:transition/>
</p:sldLayout>
</file>

<file path=ppt/slideLayouts/slideLayout11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86F7DD29-7E0A-B145-B599-DC4F10539E2E}" type="slidenum">
              <a:rPr lang="en-US" smtClean="0"/>
              <a:pPr>
                <a:defRPr/>
              </a:pPr>
              <a:t>‹#›</a:t>
            </a:fld>
            <a:endParaRPr lang="en-US" dirty="0"/>
          </a:p>
        </p:txBody>
      </p:sp>
    </p:spTree>
    <p:extLst>
      <p:ext uri="{BB962C8B-B14F-4D97-AF65-F5344CB8AC3E}">
        <p14:creationId xmlns:p14="http://schemas.microsoft.com/office/powerpoint/2010/main" val="504724646"/>
      </p:ext>
    </p:extLst>
  </p:cSld>
  <p:clrMapOvr>
    <a:masterClrMapping/>
  </p:clrMapOvr>
</p:sldLayout>
</file>

<file path=ppt/slideLayouts/slideLayout1111.xml><?xml version="1.0" encoding="utf-8"?>
<p:sldLayout xmlns:a="http://schemas.openxmlformats.org/drawingml/2006/main" xmlns:r="http://schemas.openxmlformats.org/officeDocument/2006/relationships" xmlns:p="http://schemas.openxmlformats.org/presentationml/2006/main" type="vertTx" preserve="1">
  <p:cSld name="1_Title and Vertical Text">
    <p:spTree>
      <p:nvGrpSpPr>
        <p:cNvPr id="1" name=""/>
        <p:cNvGrpSpPr/>
        <p:nvPr/>
      </p:nvGrpSpPr>
      <p:grpSpPr>
        <a:xfrm>
          <a:off x="0" y="0"/>
          <a:ext cx="0" cy="0"/>
          <a:chOff x="0" y="0"/>
          <a:chExt cx="0" cy="0"/>
        </a:xfrm>
      </p:grpSpPr>
      <p:sp>
        <p:nvSpPr>
          <p:cNvPr id="4" name="Rectangle 8"/>
          <p:cNvSpPr>
            <a:spLocks noChangeArrowheads="1"/>
          </p:cNvSpPr>
          <p:nvPr userDrawn="1"/>
        </p:nvSpPr>
        <p:spPr bwMode="auto">
          <a:xfrm>
            <a:off x="1116013" y="0"/>
            <a:ext cx="8027987" cy="6858000"/>
          </a:xfrm>
          <a:prstGeom prst="rect">
            <a:avLst/>
          </a:prstGeom>
          <a:gradFill rotWithShape="1">
            <a:gsLst>
              <a:gs pos="0">
                <a:srgbClr val="6600CC"/>
              </a:gs>
              <a:gs pos="100000">
                <a:srgbClr val="000000"/>
              </a:gs>
            </a:gsLst>
            <a:path path="rect">
              <a:fillToRect l="50000" t="50000" r="50000" b="50000"/>
            </a:path>
          </a:gradFill>
          <a:ln>
            <a:noFill/>
          </a:ln>
          <a:extLst>
            <a:ext uri="{91240B29-F687-4f45-9708-019B960494DF}">
              <a14:hiddenLine xmlns="" xmlns:a14="http://schemas.microsoft.com/office/drawing/2010/main" w="12700" cap="sq">
                <a:solidFill>
                  <a:srgbClr val="000000"/>
                </a:solidFill>
                <a:round/>
                <a:headEnd type="none" w="sm" len="sm"/>
                <a:tailEnd type="none" w="sm" len="sm"/>
              </a14:hiddenLine>
            </a:ext>
          </a:extLst>
        </p:spPr>
        <p:txBody>
          <a:bodyPr wrap="none"/>
          <a:lstStyle/>
          <a:p>
            <a:endParaRPr lang="en-US"/>
          </a:p>
        </p:txBody>
      </p:sp>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4085648123"/>
      </p:ext>
    </p:extLst>
  </p:cSld>
  <p:clrMapOvr>
    <a:masterClrMapping/>
  </p:clrMapOvr>
</p:sldLayout>
</file>

<file path=ppt/slideLayouts/slideLayout1112.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gradFill rotWithShape="0">
          <a:gsLst>
            <a:gs pos="0">
              <a:schemeClr val="bg2"/>
            </a:gs>
            <a:gs pos="50000">
              <a:schemeClr val="bg1"/>
            </a:gs>
            <a:gs pos="100000">
              <a:schemeClr val="bg2"/>
            </a:gs>
          </a:gsLst>
          <a:lin ang="5400000" scaled="1"/>
        </a:gradFill>
        <a:effectLst/>
      </p:bgPr>
    </p:bg>
    <p:spTree>
      <p:nvGrpSpPr>
        <p:cNvPr id="1" name=""/>
        <p:cNvGrpSpPr/>
        <p:nvPr/>
      </p:nvGrpSpPr>
      <p:grpSpPr>
        <a:xfrm>
          <a:off x="0" y="0"/>
          <a:ext cx="0" cy="0"/>
          <a:chOff x="0" y="0"/>
          <a:chExt cx="0" cy="0"/>
        </a:xfrm>
      </p:grpSpPr>
      <p:sp>
        <p:nvSpPr>
          <p:cNvPr id="4" name="Rectangle 8"/>
          <p:cNvSpPr>
            <a:spLocks noChangeArrowheads="1"/>
          </p:cNvSpPr>
          <p:nvPr userDrawn="1"/>
        </p:nvSpPr>
        <p:spPr bwMode="auto">
          <a:xfrm>
            <a:off x="1116013" y="0"/>
            <a:ext cx="8027987" cy="6858000"/>
          </a:xfrm>
          <a:prstGeom prst="rect">
            <a:avLst/>
          </a:prstGeom>
          <a:gradFill rotWithShape="1">
            <a:gsLst>
              <a:gs pos="0">
                <a:srgbClr val="6600CC"/>
              </a:gs>
              <a:gs pos="100000">
                <a:srgbClr val="000000"/>
              </a:gs>
            </a:gsLst>
            <a:path path="rect">
              <a:fillToRect l="50000" t="50000" r="50000" b="50000"/>
            </a:path>
          </a:gradFill>
          <a:ln w="12700" cap="sq">
            <a:solidFill>
              <a:srgbClr val="000000"/>
            </a:solidFill>
            <a:round/>
            <a:headEnd type="none" w="sm" len="sm"/>
            <a:tailEnd type="none" w="sm" len="sm"/>
          </a:ln>
        </p:spPr>
        <p:txBody>
          <a:bodyPr wrap="none"/>
          <a:lstStyle/>
          <a:p>
            <a:endParaRPr lang="en-US"/>
          </a:p>
        </p:txBody>
      </p:sp>
      <p:grpSp>
        <p:nvGrpSpPr>
          <p:cNvPr id="5" name="Group 2"/>
          <p:cNvGrpSpPr>
            <a:grpSpLocks/>
          </p:cNvGrpSpPr>
          <p:nvPr/>
        </p:nvGrpSpPr>
        <p:grpSpPr bwMode="auto">
          <a:xfrm>
            <a:off x="0" y="0"/>
            <a:ext cx="1828800" cy="6856413"/>
            <a:chOff x="0" y="0"/>
            <a:chExt cx="1152" cy="4319"/>
          </a:xfrm>
        </p:grpSpPr>
        <p:sp>
          <p:nvSpPr>
            <p:cNvPr id="6" name="Rectangle 3"/>
            <p:cNvSpPr>
              <a:spLocks noChangeArrowheads="1"/>
            </p:cNvSpPr>
            <p:nvPr/>
          </p:nvSpPr>
          <p:spPr bwMode="auto">
            <a:xfrm>
              <a:off x="0" y="0"/>
              <a:ext cx="1152" cy="1026"/>
            </a:xfrm>
            <a:prstGeom prst="rect">
              <a:avLst/>
            </a:prstGeom>
            <a:gradFill rotWithShape="0">
              <a:gsLst>
                <a:gs pos="0">
                  <a:schemeClr val="bg2"/>
                </a:gs>
                <a:gs pos="100000">
                  <a:schemeClr val="accent1"/>
                </a:gs>
              </a:gsLst>
              <a:lin ang="5400000" scaled="1"/>
            </a:gradFill>
            <a:ln w="9525">
              <a:solidFill>
                <a:srgbClr val="000000"/>
              </a:solidFill>
              <a:miter lim="800000"/>
              <a:headEnd/>
              <a:tailEnd/>
            </a:ln>
          </p:spPr>
          <p:txBody>
            <a:bodyPr wrap="none" lIns="92075" tIns="46038" rIns="92075" bIns="46038" anchor="ctr"/>
            <a:lstStyle/>
            <a:p>
              <a:pPr eaLnBrk="0" hangingPunct="0">
                <a:spcBef>
                  <a:spcPct val="50000"/>
                </a:spcBef>
              </a:pPr>
              <a:endParaRPr lang="en-US"/>
            </a:p>
          </p:txBody>
        </p:sp>
        <p:sp>
          <p:nvSpPr>
            <p:cNvPr id="7" name="Rectangle 4"/>
            <p:cNvSpPr>
              <a:spLocks noChangeArrowheads="1"/>
            </p:cNvSpPr>
            <p:nvPr/>
          </p:nvSpPr>
          <p:spPr bwMode="auto">
            <a:xfrm>
              <a:off x="0" y="2400"/>
              <a:ext cx="1152" cy="1919"/>
            </a:xfrm>
            <a:prstGeom prst="rect">
              <a:avLst/>
            </a:prstGeom>
            <a:gradFill rotWithShape="0">
              <a:gsLst>
                <a:gs pos="0">
                  <a:schemeClr val="accent1"/>
                </a:gs>
                <a:gs pos="100000">
                  <a:schemeClr val="bg2"/>
                </a:gs>
              </a:gsLst>
              <a:lin ang="5400000" scaled="1"/>
            </a:gradFill>
            <a:ln w="9525">
              <a:solidFill>
                <a:srgbClr val="000000"/>
              </a:solidFill>
              <a:miter lim="800000"/>
              <a:headEnd/>
              <a:tailEnd/>
            </a:ln>
          </p:spPr>
          <p:txBody>
            <a:bodyPr wrap="none" lIns="92075" tIns="46038" rIns="92075" bIns="46038" anchor="ctr"/>
            <a:lstStyle/>
            <a:p>
              <a:pPr eaLnBrk="0" hangingPunct="0">
                <a:spcBef>
                  <a:spcPct val="50000"/>
                </a:spcBef>
              </a:pPr>
              <a:endParaRPr lang="en-US"/>
            </a:p>
          </p:txBody>
        </p:sp>
        <p:pic>
          <p:nvPicPr>
            <p:cNvPr id="8" name="Picture 5"/>
            <p:cNvPicPr>
              <a:picLocks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0" y="1028"/>
              <a:ext cx="1152" cy="1400"/>
            </a:xfrm>
            <a:prstGeom prst="rect">
              <a:avLst/>
            </a:prstGeom>
            <a:noFill/>
            <a:ln w="9525">
              <a:solidFill>
                <a:srgbClr val="000000"/>
              </a:solidFill>
              <a:miter lim="800000"/>
              <a:headEnd/>
              <a:tailEnd/>
            </a:ln>
            <a:extLst>
              <a:ext uri="{909E8E84-426E-40dd-AFC4-6F175D3DCCD1}">
                <a14:hiddenFill xmlns="" xmlns:a14="http://schemas.microsoft.com/office/drawing/2010/main">
                  <a:solidFill>
                    <a:srgbClr val="FFFFFF"/>
                  </a:solidFill>
                </a14:hiddenFill>
              </a:ext>
            </a:extLst>
          </p:spPr>
        </p:pic>
      </p:grpSp>
      <p:sp>
        <p:nvSpPr>
          <p:cNvPr id="8198" name="Rectangle 6"/>
          <p:cNvSpPr>
            <a:spLocks noGrp="1" noChangeArrowheads="1"/>
          </p:cNvSpPr>
          <p:nvPr>
            <p:ph type="ctrTitle" sz="quarter"/>
          </p:nvPr>
        </p:nvSpPr>
        <p:spPr>
          <a:xfrm>
            <a:off x="1905000" y="1676400"/>
            <a:ext cx="6934200" cy="2116138"/>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8199" name="Rectangle 7"/>
          <p:cNvSpPr>
            <a:spLocks noGrp="1" noChangeArrowheads="1"/>
          </p:cNvSpPr>
          <p:nvPr>
            <p:ph type="subTitle" sz="quarter" idx="1"/>
          </p:nvPr>
        </p:nvSpPr>
        <p:spPr>
          <a:xfrm>
            <a:off x="1911350" y="3968750"/>
            <a:ext cx="6400800" cy="1752600"/>
          </a:xfrm>
        </p:spPr>
        <p:txBody>
          <a:bodyPr/>
          <a:lstStyle>
            <a:lvl1pPr marL="0" indent="0">
              <a:buFont typeface="Symbol" pitchFamily="-111" charset="2"/>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9" name="Date Placeholder 8"/>
          <p:cNvSpPr>
            <a:spLocks noGrp="1" noChangeArrowheads="1"/>
          </p:cNvSpPr>
          <p:nvPr>
            <p:ph type="dt" sz="quarter" idx="10"/>
          </p:nvPr>
        </p:nvSpPr>
        <p:spPr>
          <a:xfrm>
            <a:off x="1828800" y="6400800"/>
            <a:ext cx="1905000" cy="457200"/>
          </a:xfrm>
          <a:prstGeom prst="rect">
            <a:avLst/>
          </a:prstGeom>
        </p:spPr>
        <p:txBody>
          <a:bodyPr/>
          <a:lstStyle>
            <a:lvl1pPr>
              <a:defRPr/>
            </a:lvl1pPr>
          </a:lstStyle>
          <a:p>
            <a:pPr>
              <a:defRPr/>
            </a:pPr>
            <a:endParaRPr lang="en-US"/>
          </a:p>
        </p:txBody>
      </p:sp>
      <p:sp>
        <p:nvSpPr>
          <p:cNvPr id="10" name="Footer Placeholder 9"/>
          <p:cNvSpPr>
            <a:spLocks noGrp="1" noChangeArrowheads="1"/>
          </p:cNvSpPr>
          <p:nvPr>
            <p:ph type="ftr" sz="quarter" idx="11"/>
          </p:nvPr>
        </p:nvSpPr>
        <p:spPr>
          <a:xfrm>
            <a:off x="3962400" y="6400800"/>
            <a:ext cx="2895600" cy="457200"/>
          </a:xfrm>
          <a:prstGeom prst="rect">
            <a:avLst/>
          </a:prstGeom>
        </p:spPr>
        <p:txBody>
          <a:bodyPr/>
          <a:lstStyle>
            <a:lvl1pPr>
              <a:defRPr/>
            </a:lvl1pPr>
          </a:lstStyle>
          <a:p>
            <a:pPr>
              <a:defRPr/>
            </a:pPr>
            <a:endParaRPr lang="en-US"/>
          </a:p>
        </p:txBody>
      </p:sp>
      <p:sp>
        <p:nvSpPr>
          <p:cNvPr id="11" name="Slide Number Placeholder 10"/>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F6342B50-4E91-4B4E-8098-D583E1053BA7}" type="slidenum">
              <a:rPr lang="en-US"/>
              <a:pPr>
                <a:defRPr/>
              </a:pPr>
              <a:t>‹#›</a:t>
            </a:fld>
            <a:endParaRPr lang="en-US"/>
          </a:p>
        </p:txBody>
      </p:sp>
    </p:spTree>
    <p:extLst>
      <p:ext uri="{BB962C8B-B14F-4D97-AF65-F5344CB8AC3E}">
        <p14:creationId xmlns:p14="http://schemas.microsoft.com/office/powerpoint/2010/main" val="2501199117"/>
      </p:ext>
    </p:extLst>
  </p:cSld>
  <p:clrMapOvr>
    <a:masterClrMapping/>
  </p:clrMapOvr>
</p:sldLayout>
</file>

<file path=ppt/slideLayouts/slideLayout11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p>
        </p:txBody>
      </p:sp>
      <p:sp>
        <p:nvSpPr>
          <p:cNvPr id="5" name="Footer Placeholder 4"/>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p>
        </p:txBody>
      </p:sp>
      <p:sp>
        <p:nvSpPr>
          <p:cNvPr id="6" name="Slide Number Placeholder 5"/>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D05BF29A-0F01-3D44-9487-0CC9431DAD7A}" type="slidenum">
              <a:rPr lang="en-US"/>
              <a:pPr>
                <a:defRPr/>
              </a:pPr>
              <a:t>‹#›</a:t>
            </a:fld>
            <a:endParaRPr lang="en-US"/>
          </a:p>
        </p:txBody>
      </p:sp>
    </p:spTree>
    <p:extLst>
      <p:ext uri="{BB962C8B-B14F-4D97-AF65-F5344CB8AC3E}">
        <p14:creationId xmlns:p14="http://schemas.microsoft.com/office/powerpoint/2010/main" val="3743199787"/>
      </p:ext>
    </p:extLst>
  </p:cSld>
  <p:clrMapOvr>
    <a:masterClrMapping/>
  </p:clrMapOvr>
</p:sldLayout>
</file>

<file path=ppt/slideLayouts/slideLayout11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1"/>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146" indent="0">
              <a:buNone/>
              <a:defRPr sz="1800"/>
            </a:lvl2pPr>
            <a:lvl3pPr marL="914293" indent="0">
              <a:buNone/>
              <a:defRPr sz="1600"/>
            </a:lvl3pPr>
            <a:lvl4pPr marL="1371440" indent="0">
              <a:buNone/>
              <a:defRPr sz="1400"/>
            </a:lvl4pPr>
            <a:lvl5pPr marL="1828586" indent="0">
              <a:buNone/>
              <a:defRPr sz="1400"/>
            </a:lvl5pPr>
            <a:lvl6pPr marL="2285733" indent="0">
              <a:buNone/>
              <a:defRPr sz="1400"/>
            </a:lvl6pPr>
            <a:lvl7pPr marL="2742879" indent="0">
              <a:buNone/>
              <a:defRPr sz="1400"/>
            </a:lvl7pPr>
            <a:lvl8pPr marL="3200026" indent="0">
              <a:buNone/>
              <a:defRPr sz="1400"/>
            </a:lvl8pPr>
            <a:lvl9pPr marL="3657172" indent="0">
              <a:buNone/>
              <a:defRPr sz="1400"/>
            </a:lvl9pPr>
          </a:lstStyle>
          <a:p>
            <a:pPr lvl="0"/>
            <a:r>
              <a:rPr lang="en-US" dirty="0"/>
              <a:t>Click to edit Master text styles</a:t>
            </a:r>
          </a:p>
        </p:txBody>
      </p:sp>
      <p:sp>
        <p:nvSpPr>
          <p:cNvPr id="4" name="Date Placeholder 3"/>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p>
        </p:txBody>
      </p:sp>
      <p:sp>
        <p:nvSpPr>
          <p:cNvPr id="5" name="Footer Placeholder 4"/>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p>
        </p:txBody>
      </p:sp>
      <p:sp>
        <p:nvSpPr>
          <p:cNvPr id="6" name="Slide Number Placeholder 5"/>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8BC8523E-AD22-DA4E-B328-F675875812B2}" type="slidenum">
              <a:rPr lang="en-US"/>
              <a:pPr>
                <a:defRPr/>
              </a:pPr>
              <a:t>‹#›</a:t>
            </a:fld>
            <a:endParaRPr lang="en-US"/>
          </a:p>
        </p:txBody>
      </p:sp>
    </p:spTree>
    <p:extLst>
      <p:ext uri="{BB962C8B-B14F-4D97-AF65-F5344CB8AC3E}">
        <p14:creationId xmlns:p14="http://schemas.microsoft.com/office/powerpoint/2010/main" val="3566176905"/>
      </p:ext>
    </p:extLst>
  </p:cSld>
  <p:clrMapOvr>
    <a:masterClrMapping/>
  </p:clrMapOvr>
</p:sldLayout>
</file>

<file path=ppt/slideLayouts/slideLayout11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1219200" y="1600200"/>
            <a:ext cx="3810000" cy="4495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181600" y="1600200"/>
            <a:ext cx="3810000" cy="4495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p>
        </p:txBody>
      </p:sp>
      <p:sp>
        <p:nvSpPr>
          <p:cNvPr id="6" name="Footer Placeholder 5"/>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p>
        </p:txBody>
      </p:sp>
      <p:sp>
        <p:nvSpPr>
          <p:cNvPr id="7" name="Slide Number Placeholder 6"/>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4713C8B4-F2FE-2644-83AD-112A52DC1D3C}" type="slidenum">
              <a:rPr lang="en-US"/>
              <a:pPr>
                <a:defRPr/>
              </a:pPr>
              <a:t>‹#›</a:t>
            </a:fld>
            <a:endParaRPr lang="en-US"/>
          </a:p>
        </p:txBody>
      </p:sp>
    </p:spTree>
    <p:extLst>
      <p:ext uri="{BB962C8B-B14F-4D97-AF65-F5344CB8AC3E}">
        <p14:creationId xmlns:p14="http://schemas.microsoft.com/office/powerpoint/2010/main" val="3039392626"/>
      </p:ext>
    </p:extLst>
  </p:cSld>
  <p:clrMapOvr>
    <a:masterClrMapping/>
  </p:clrMapOvr>
</p:sldLayout>
</file>

<file path=ppt/slideLayouts/slideLayout11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1"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46" indent="0">
              <a:buNone/>
              <a:defRPr sz="2000" b="1"/>
            </a:lvl2pPr>
            <a:lvl3pPr marL="914293" indent="0">
              <a:buNone/>
              <a:defRPr sz="1800" b="1"/>
            </a:lvl3pPr>
            <a:lvl4pPr marL="1371440" indent="0">
              <a:buNone/>
              <a:defRPr sz="1600" b="1"/>
            </a:lvl4pPr>
            <a:lvl5pPr marL="1828586" indent="0">
              <a:buNone/>
              <a:defRPr sz="1600" b="1"/>
            </a:lvl5pPr>
            <a:lvl6pPr marL="2285733" indent="0">
              <a:buNone/>
              <a:defRPr sz="1600" b="1"/>
            </a:lvl6pPr>
            <a:lvl7pPr marL="2742879" indent="0">
              <a:buNone/>
              <a:defRPr sz="1600" b="1"/>
            </a:lvl7pPr>
            <a:lvl8pPr marL="3200026" indent="0">
              <a:buNone/>
              <a:defRPr sz="1600" b="1"/>
            </a:lvl8pPr>
            <a:lvl9pPr marL="3657172"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1"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46" indent="0">
              <a:buNone/>
              <a:defRPr sz="2000" b="1"/>
            </a:lvl2pPr>
            <a:lvl3pPr marL="914293" indent="0">
              <a:buNone/>
              <a:defRPr sz="1800" b="1"/>
            </a:lvl3pPr>
            <a:lvl4pPr marL="1371440" indent="0">
              <a:buNone/>
              <a:defRPr sz="1600" b="1"/>
            </a:lvl4pPr>
            <a:lvl5pPr marL="1828586" indent="0">
              <a:buNone/>
              <a:defRPr sz="1600" b="1"/>
            </a:lvl5pPr>
            <a:lvl6pPr marL="2285733" indent="0">
              <a:buNone/>
              <a:defRPr sz="1600" b="1"/>
            </a:lvl6pPr>
            <a:lvl7pPr marL="2742879" indent="0">
              <a:buNone/>
              <a:defRPr sz="1600" b="1"/>
            </a:lvl7pPr>
            <a:lvl8pPr marL="3200026" indent="0">
              <a:buNone/>
              <a:defRPr sz="1600" b="1"/>
            </a:lvl8pPr>
            <a:lvl9pPr marL="3657172"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Date Placeholder 6"/>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p>
        </p:txBody>
      </p:sp>
      <p:sp>
        <p:nvSpPr>
          <p:cNvPr id="8" name="Footer Placeholder 7"/>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p>
        </p:txBody>
      </p:sp>
      <p:sp>
        <p:nvSpPr>
          <p:cNvPr id="9" name="Slide Number Placeholder 8"/>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91358057-48B4-6748-93A5-C099F66CFEED}" type="slidenum">
              <a:rPr lang="en-US"/>
              <a:pPr>
                <a:defRPr/>
              </a:pPr>
              <a:t>‹#›</a:t>
            </a:fld>
            <a:endParaRPr lang="en-US"/>
          </a:p>
        </p:txBody>
      </p:sp>
    </p:spTree>
    <p:extLst>
      <p:ext uri="{BB962C8B-B14F-4D97-AF65-F5344CB8AC3E}">
        <p14:creationId xmlns:p14="http://schemas.microsoft.com/office/powerpoint/2010/main" val="3695246452"/>
      </p:ext>
    </p:extLst>
  </p:cSld>
  <p:clrMapOvr>
    <a:masterClrMapping/>
  </p:clrMapOvr>
</p:sldLayout>
</file>

<file path=ppt/slideLayouts/slideLayout11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Date Placeholder 2"/>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p>
        </p:txBody>
      </p:sp>
      <p:sp>
        <p:nvSpPr>
          <p:cNvPr id="4" name="Footer Placeholder 3"/>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p>
        </p:txBody>
      </p:sp>
      <p:sp>
        <p:nvSpPr>
          <p:cNvPr id="5" name="Slide Number Placeholder 4"/>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2209EC9E-14B5-6F46-BDFA-EF42821D4B1C}" type="slidenum">
              <a:rPr lang="en-US"/>
              <a:pPr>
                <a:defRPr/>
              </a:pPr>
              <a:t>‹#›</a:t>
            </a:fld>
            <a:endParaRPr lang="en-US"/>
          </a:p>
        </p:txBody>
      </p:sp>
    </p:spTree>
    <p:extLst>
      <p:ext uri="{BB962C8B-B14F-4D97-AF65-F5344CB8AC3E}">
        <p14:creationId xmlns:p14="http://schemas.microsoft.com/office/powerpoint/2010/main" val="4041116082"/>
      </p:ext>
    </p:extLst>
  </p:cSld>
  <p:clrMapOvr>
    <a:masterClrMapping/>
  </p:clrMapOvr>
</p:sldLayout>
</file>

<file path=ppt/slideLayouts/slideLayout11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p>
        </p:txBody>
      </p:sp>
      <p:sp>
        <p:nvSpPr>
          <p:cNvPr id="3" name="Footer Placeholder 2"/>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p>
        </p:txBody>
      </p:sp>
      <p:sp>
        <p:nvSpPr>
          <p:cNvPr id="4" name="Slide Number Placeholder 3"/>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58938A98-3DE3-D449-95CE-E645E2F4A5F2}" type="slidenum">
              <a:rPr lang="en-US"/>
              <a:pPr>
                <a:defRPr/>
              </a:pPr>
              <a:t>‹#›</a:t>
            </a:fld>
            <a:endParaRPr lang="en-US"/>
          </a:p>
        </p:txBody>
      </p:sp>
    </p:spTree>
    <p:extLst>
      <p:ext uri="{BB962C8B-B14F-4D97-AF65-F5344CB8AC3E}">
        <p14:creationId xmlns:p14="http://schemas.microsoft.com/office/powerpoint/2010/main" val="3062357126"/>
      </p:ext>
    </p:extLst>
  </p:cSld>
  <p:clrMapOvr>
    <a:masterClrMapping/>
  </p:clrMapOvr>
</p:sldLayout>
</file>

<file path=ppt/slideLayouts/slideLayout11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1"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146" indent="0">
              <a:buNone/>
              <a:defRPr sz="1200"/>
            </a:lvl2pPr>
            <a:lvl3pPr marL="914293" indent="0">
              <a:buNone/>
              <a:defRPr sz="1000"/>
            </a:lvl3pPr>
            <a:lvl4pPr marL="1371440" indent="0">
              <a:buNone/>
              <a:defRPr sz="900"/>
            </a:lvl4pPr>
            <a:lvl5pPr marL="1828586" indent="0">
              <a:buNone/>
              <a:defRPr sz="900"/>
            </a:lvl5pPr>
            <a:lvl6pPr marL="2285733" indent="0">
              <a:buNone/>
              <a:defRPr sz="900"/>
            </a:lvl6pPr>
            <a:lvl7pPr marL="2742879" indent="0">
              <a:buNone/>
              <a:defRPr sz="900"/>
            </a:lvl7pPr>
            <a:lvl8pPr marL="3200026" indent="0">
              <a:buNone/>
              <a:defRPr sz="900"/>
            </a:lvl8pPr>
            <a:lvl9pPr marL="3657172" indent="0">
              <a:buNone/>
              <a:defRPr sz="900"/>
            </a:lvl9pPr>
          </a:lstStyle>
          <a:p>
            <a:pPr lvl="0"/>
            <a:r>
              <a:rPr lang="en-US" dirty="0"/>
              <a:t>Click to edit Master text styles</a:t>
            </a:r>
          </a:p>
        </p:txBody>
      </p:sp>
      <p:sp>
        <p:nvSpPr>
          <p:cNvPr id="5" name="Date Placeholder 4"/>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p>
        </p:txBody>
      </p:sp>
      <p:sp>
        <p:nvSpPr>
          <p:cNvPr id="6" name="Footer Placeholder 5"/>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p>
        </p:txBody>
      </p:sp>
      <p:sp>
        <p:nvSpPr>
          <p:cNvPr id="7" name="Slide Number Placeholder 6"/>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68E38142-DC64-2249-9DDD-399A57E35CC3}" type="slidenum">
              <a:rPr lang="en-US"/>
              <a:pPr>
                <a:defRPr/>
              </a:pPr>
              <a:t>‹#›</a:t>
            </a:fld>
            <a:endParaRPr lang="en-US"/>
          </a:p>
        </p:txBody>
      </p:sp>
    </p:spTree>
    <p:extLst>
      <p:ext uri="{BB962C8B-B14F-4D97-AF65-F5344CB8AC3E}">
        <p14:creationId xmlns:p14="http://schemas.microsoft.com/office/powerpoint/2010/main" val="1547158043"/>
      </p:ext>
    </p:extLst>
  </p:cSld>
  <p:clrMapOvr>
    <a:masterClrMapping/>
  </p:clrMapOvr>
</p:sldLayout>
</file>

<file path=ppt/slideLayouts/slideLayout11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3"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4"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52E0ECFD-0614-8E49-ACBC-0A570220D55F}" type="slidenum">
              <a:rPr lang="en-US" smtClean="0"/>
              <a:pPr>
                <a:defRPr/>
              </a:pPr>
              <a:t>‹#›</a:t>
            </a:fld>
            <a:endParaRPr lang="en-US" dirty="0"/>
          </a:p>
        </p:txBody>
      </p:sp>
    </p:spTree>
    <p:extLst>
      <p:ext uri="{BB962C8B-B14F-4D97-AF65-F5344CB8AC3E}">
        <p14:creationId xmlns:p14="http://schemas.microsoft.com/office/powerpoint/2010/main" val="777492616"/>
      </p:ext>
    </p:extLst>
  </p:cSld>
  <p:clrMapOvr>
    <a:masterClrMapping/>
  </p:clrMapOvr>
  <p:transition/>
</p:sldLayout>
</file>

<file path=ppt/slideLayouts/slideLayout11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146" indent="0">
              <a:buNone/>
              <a:defRPr sz="2800"/>
            </a:lvl2pPr>
            <a:lvl3pPr marL="914293" indent="0">
              <a:buNone/>
              <a:defRPr sz="2400"/>
            </a:lvl3pPr>
            <a:lvl4pPr marL="1371440" indent="0">
              <a:buNone/>
              <a:defRPr sz="2000"/>
            </a:lvl4pPr>
            <a:lvl5pPr marL="1828586" indent="0">
              <a:buNone/>
              <a:defRPr sz="2000"/>
            </a:lvl5pPr>
            <a:lvl6pPr marL="2285733" indent="0">
              <a:buNone/>
              <a:defRPr sz="2000"/>
            </a:lvl6pPr>
            <a:lvl7pPr marL="2742879" indent="0">
              <a:buNone/>
              <a:defRPr sz="2000"/>
            </a:lvl7pPr>
            <a:lvl8pPr marL="3200026" indent="0">
              <a:buNone/>
              <a:defRPr sz="2000"/>
            </a:lvl8pPr>
            <a:lvl9pPr marL="3657172"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146" indent="0">
              <a:buNone/>
              <a:defRPr sz="1200"/>
            </a:lvl2pPr>
            <a:lvl3pPr marL="914293" indent="0">
              <a:buNone/>
              <a:defRPr sz="1000"/>
            </a:lvl3pPr>
            <a:lvl4pPr marL="1371440" indent="0">
              <a:buNone/>
              <a:defRPr sz="900"/>
            </a:lvl4pPr>
            <a:lvl5pPr marL="1828586" indent="0">
              <a:buNone/>
              <a:defRPr sz="900"/>
            </a:lvl5pPr>
            <a:lvl6pPr marL="2285733" indent="0">
              <a:buNone/>
              <a:defRPr sz="900"/>
            </a:lvl6pPr>
            <a:lvl7pPr marL="2742879" indent="0">
              <a:buNone/>
              <a:defRPr sz="900"/>
            </a:lvl7pPr>
            <a:lvl8pPr marL="3200026" indent="0">
              <a:buNone/>
              <a:defRPr sz="900"/>
            </a:lvl8pPr>
            <a:lvl9pPr marL="3657172" indent="0">
              <a:buNone/>
              <a:defRPr sz="900"/>
            </a:lvl9pPr>
          </a:lstStyle>
          <a:p>
            <a:pPr lvl="0"/>
            <a:r>
              <a:rPr lang="en-US" dirty="0"/>
              <a:t>Click to edit Master text styles</a:t>
            </a:r>
          </a:p>
        </p:txBody>
      </p:sp>
      <p:sp>
        <p:nvSpPr>
          <p:cNvPr id="5" name="Date Placeholder 4"/>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p>
        </p:txBody>
      </p:sp>
      <p:sp>
        <p:nvSpPr>
          <p:cNvPr id="6" name="Footer Placeholder 5"/>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p>
        </p:txBody>
      </p:sp>
      <p:sp>
        <p:nvSpPr>
          <p:cNvPr id="7" name="Slide Number Placeholder 6"/>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7C91FB75-1981-E446-84D2-3D73DECABE85}" type="slidenum">
              <a:rPr lang="en-US"/>
              <a:pPr>
                <a:defRPr/>
              </a:pPr>
              <a:t>‹#›</a:t>
            </a:fld>
            <a:endParaRPr lang="en-US"/>
          </a:p>
        </p:txBody>
      </p:sp>
    </p:spTree>
    <p:extLst>
      <p:ext uri="{BB962C8B-B14F-4D97-AF65-F5344CB8AC3E}">
        <p14:creationId xmlns:p14="http://schemas.microsoft.com/office/powerpoint/2010/main" val="4082877150"/>
      </p:ext>
    </p:extLst>
  </p:cSld>
  <p:clrMapOvr>
    <a:masterClrMapping/>
  </p:clrMapOvr>
</p:sldLayout>
</file>

<file path=ppt/slideLayouts/slideLayout11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4" name="Rectangle 8"/>
          <p:cNvSpPr>
            <a:spLocks noChangeArrowheads="1"/>
          </p:cNvSpPr>
          <p:nvPr userDrawn="1"/>
        </p:nvSpPr>
        <p:spPr bwMode="auto">
          <a:xfrm>
            <a:off x="1116013" y="0"/>
            <a:ext cx="8027987" cy="6858000"/>
          </a:xfrm>
          <a:prstGeom prst="rect">
            <a:avLst/>
          </a:prstGeom>
          <a:gradFill rotWithShape="1">
            <a:gsLst>
              <a:gs pos="0">
                <a:srgbClr val="6600CC"/>
              </a:gs>
              <a:gs pos="100000">
                <a:srgbClr val="000000"/>
              </a:gs>
            </a:gsLst>
            <a:path path="rect">
              <a:fillToRect l="50000" t="50000" r="50000" b="50000"/>
            </a:path>
          </a:gradFill>
          <a:ln>
            <a:noFill/>
          </a:ln>
          <a:extLst>
            <a:ext uri="{91240B29-F687-4f45-9708-019B960494DF}">
              <a14:hiddenLine xmlns="" xmlns:a14="http://schemas.microsoft.com/office/drawing/2010/main" w="12700" cap="sq">
                <a:solidFill>
                  <a:srgbClr val="000000"/>
                </a:solidFill>
                <a:round/>
                <a:headEnd type="none" w="sm" len="sm"/>
                <a:tailEnd type="none" w="sm" len="sm"/>
              </a14:hiddenLine>
            </a:ext>
          </a:extLst>
        </p:spPr>
        <p:txBody>
          <a:bodyPr wrap="none"/>
          <a:lstStyle/>
          <a:p>
            <a:endParaRPr lang="en-US"/>
          </a:p>
        </p:txBody>
      </p:sp>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8"/>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p>
        </p:txBody>
      </p:sp>
      <p:sp>
        <p:nvSpPr>
          <p:cNvPr id="6" name="Rectangle 9"/>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p>
        </p:txBody>
      </p:sp>
      <p:sp>
        <p:nvSpPr>
          <p:cNvPr id="7" name="Rectangle 10"/>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5666E7A8-FC2B-F04C-804E-1F5C52B21959}" type="slidenum">
              <a:rPr lang="en-US"/>
              <a:pPr>
                <a:defRPr/>
              </a:pPr>
              <a:t>‹#›</a:t>
            </a:fld>
            <a:endParaRPr lang="en-US"/>
          </a:p>
        </p:txBody>
      </p:sp>
    </p:spTree>
    <p:extLst>
      <p:ext uri="{BB962C8B-B14F-4D97-AF65-F5344CB8AC3E}">
        <p14:creationId xmlns:p14="http://schemas.microsoft.com/office/powerpoint/2010/main" val="3268191420"/>
      </p:ext>
    </p:extLst>
  </p:cSld>
  <p:clrMapOvr>
    <a:masterClrMapping/>
  </p:clrMapOvr>
</p:sldLayout>
</file>

<file path=ppt/slideLayouts/slideLayout11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48500" y="304800"/>
            <a:ext cx="1943100" cy="57912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1219200" y="304800"/>
            <a:ext cx="5676900" cy="57912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p>
        </p:txBody>
      </p:sp>
      <p:sp>
        <p:nvSpPr>
          <p:cNvPr id="5" name="Footer Placeholder 4"/>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p>
        </p:txBody>
      </p:sp>
      <p:sp>
        <p:nvSpPr>
          <p:cNvPr id="6" name="Slide Number Placeholder 5"/>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728DA697-271D-8F4C-82F0-40F102230104}" type="slidenum">
              <a:rPr lang="en-US"/>
              <a:pPr>
                <a:defRPr/>
              </a:pPr>
              <a:t>‹#›</a:t>
            </a:fld>
            <a:endParaRPr lang="en-US"/>
          </a:p>
        </p:txBody>
      </p:sp>
    </p:spTree>
    <p:extLst>
      <p:ext uri="{BB962C8B-B14F-4D97-AF65-F5344CB8AC3E}">
        <p14:creationId xmlns:p14="http://schemas.microsoft.com/office/powerpoint/2010/main" val="413070981"/>
      </p:ext>
    </p:extLst>
  </p:cSld>
  <p:clrMapOvr>
    <a:masterClrMapping/>
  </p:clrMapOvr>
</p:sldLayout>
</file>

<file path=ppt/slideLayouts/slideLayout1123.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gradFill rotWithShape="0">
          <a:gsLst>
            <a:gs pos="0">
              <a:schemeClr val="bg2"/>
            </a:gs>
            <a:gs pos="50000">
              <a:schemeClr val="bg1"/>
            </a:gs>
            <a:gs pos="100000">
              <a:schemeClr val="bg2"/>
            </a:gs>
          </a:gsLst>
          <a:lin ang="5400000" scaled="1"/>
        </a:gradFill>
        <a:effectLst/>
      </p:bgPr>
    </p:bg>
    <p:spTree>
      <p:nvGrpSpPr>
        <p:cNvPr id="1" name=""/>
        <p:cNvGrpSpPr/>
        <p:nvPr/>
      </p:nvGrpSpPr>
      <p:grpSpPr>
        <a:xfrm>
          <a:off x="0" y="0"/>
          <a:ext cx="0" cy="0"/>
          <a:chOff x="0" y="0"/>
          <a:chExt cx="0" cy="0"/>
        </a:xfrm>
      </p:grpSpPr>
      <p:sp>
        <p:nvSpPr>
          <p:cNvPr id="4" name="Rectangle 11"/>
          <p:cNvSpPr>
            <a:spLocks noChangeArrowheads="1"/>
          </p:cNvSpPr>
          <p:nvPr userDrawn="1"/>
        </p:nvSpPr>
        <p:spPr bwMode="auto">
          <a:xfrm>
            <a:off x="1547813" y="0"/>
            <a:ext cx="7596187" cy="6858000"/>
          </a:xfrm>
          <a:prstGeom prst="rect">
            <a:avLst/>
          </a:prstGeom>
          <a:gradFill rotWithShape="1">
            <a:gsLst>
              <a:gs pos="0">
                <a:srgbClr val="6600CC"/>
              </a:gs>
              <a:gs pos="100000">
                <a:srgbClr val="000000"/>
              </a:gs>
            </a:gsLst>
            <a:path path="rect">
              <a:fillToRect l="50000" t="50000" r="50000" b="50000"/>
            </a:path>
          </a:gradFill>
          <a:ln>
            <a:noFill/>
          </a:ln>
          <a:extLst>
            <a:ext uri="{91240B29-F687-4f45-9708-019B960494DF}">
              <a14:hiddenLine xmlns:a14="http://schemas.microsoft.com/office/drawing/2010/main" xmlns="" w="12700" cap="sq">
                <a:solidFill>
                  <a:srgbClr val="000000"/>
                </a:solidFill>
                <a:round/>
                <a:headEnd type="none" w="sm" len="sm"/>
                <a:tailEnd type="none" w="sm" len="sm"/>
              </a14:hiddenLine>
            </a:ext>
          </a:extLst>
        </p:spPr>
        <p:txBody>
          <a:bodyPr wrap="none"/>
          <a:lstStyle/>
          <a:p>
            <a:endParaRPr lang="en-US">
              <a:solidFill>
                <a:srgbClr val="EAEAEA"/>
              </a:solidFill>
            </a:endParaRPr>
          </a:p>
        </p:txBody>
      </p:sp>
      <p:grpSp>
        <p:nvGrpSpPr>
          <p:cNvPr id="2" name="Group 2"/>
          <p:cNvGrpSpPr>
            <a:grpSpLocks/>
          </p:cNvGrpSpPr>
          <p:nvPr/>
        </p:nvGrpSpPr>
        <p:grpSpPr bwMode="auto">
          <a:xfrm>
            <a:off x="0" y="0"/>
            <a:ext cx="1828800" cy="6856413"/>
            <a:chOff x="0" y="0"/>
            <a:chExt cx="1152" cy="4319"/>
          </a:xfrm>
        </p:grpSpPr>
        <p:sp>
          <p:nvSpPr>
            <p:cNvPr id="6" name="Rectangle 3"/>
            <p:cNvSpPr>
              <a:spLocks noChangeArrowheads="1"/>
            </p:cNvSpPr>
            <p:nvPr/>
          </p:nvSpPr>
          <p:spPr bwMode="auto">
            <a:xfrm>
              <a:off x="0" y="0"/>
              <a:ext cx="1152" cy="1026"/>
            </a:xfrm>
            <a:prstGeom prst="rect">
              <a:avLst/>
            </a:prstGeom>
            <a:gradFill rotWithShape="0">
              <a:gsLst>
                <a:gs pos="0">
                  <a:schemeClr val="bg2"/>
                </a:gs>
                <a:gs pos="100000">
                  <a:schemeClr val="accent1"/>
                </a:gs>
              </a:gsLst>
              <a:lin ang="540000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lIns="92075" tIns="46038" rIns="92075" bIns="46038" anchor="ctr"/>
            <a:lstStyle/>
            <a:p>
              <a:pPr eaLnBrk="0" hangingPunct="0">
                <a:spcBef>
                  <a:spcPct val="50000"/>
                </a:spcBef>
              </a:pPr>
              <a:endParaRPr lang="en-US">
                <a:solidFill>
                  <a:srgbClr val="EAEAEA"/>
                </a:solidFill>
              </a:endParaRPr>
            </a:p>
          </p:txBody>
        </p:sp>
        <p:sp>
          <p:nvSpPr>
            <p:cNvPr id="7" name="Rectangle 4"/>
            <p:cNvSpPr>
              <a:spLocks noChangeArrowheads="1"/>
            </p:cNvSpPr>
            <p:nvPr/>
          </p:nvSpPr>
          <p:spPr bwMode="auto">
            <a:xfrm>
              <a:off x="0" y="2400"/>
              <a:ext cx="1152" cy="1919"/>
            </a:xfrm>
            <a:prstGeom prst="rect">
              <a:avLst/>
            </a:prstGeom>
            <a:gradFill rotWithShape="0">
              <a:gsLst>
                <a:gs pos="0">
                  <a:schemeClr val="accent1"/>
                </a:gs>
                <a:gs pos="100000">
                  <a:schemeClr val="bg2"/>
                </a:gs>
              </a:gsLst>
              <a:lin ang="540000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lIns="92075" tIns="46038" rIns="92075" bIns="46038" anchor="ctr"/>
            <a:lstStyle/>
            <a:p>
              <a:pPr eaLnBrk="0" hangingPunct="0">
                <a:spcBef>
                  <a:spcPct val="50000"/>
                </a:spcBef>
              </a:pPr>
              <a:endParaRPr lang="en-US">
                <a:solidFill>
                  <a:srgbClr val="EAEAEA"/>
                </a:solidFill>
              </a:endParaRPr>
            </a:p>
          </p:txBody>
        </p:sp>
        <p:pic>
          <p:nvPicPr>
            <p:cNvPr id="8" name="Picture 5"/>
            <p:cNvPicPr>
              <a:picLocks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0" y="1028"/>
              <a:ext cx="1152" cy="14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8198" name="Rectangle 6"/>
          <p:cNvSpPr>
            <a:spLocks noGrp="1" noChangeArrowheads="1"/>
          </p:cNvSpPr>
          <p:nvPr>
            <p:ph type="ctrTitle" sz="quarter"/>
          </p:nvPr>
        </p:nvSpPr>
        <p:spPr>
          <a:xfrm>
            <a:off x="1905000" y="1676400"/>
            <a:ext cx="6934200" cy="2116138"/>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8199" name="Rectangle 7"/>
          <p:cNvSpPr>
            <a:spLocks noGrp="1" noChangeArrowheads="1"/>
          </p:cNvSpPr>
          <p:nvPr>
            <p:ph type="subTitle" sz="quarter" idx="1"/>
          </p:nvPr>
        </p:nvSpPr>
        <p:spPr>
          <a:xfrm>
            <a:off x="1911350" y="3968750"/>
            <a:ext cx="6400800" cy="1752600"/>
          </a:xfrm>
        </p:spPr>
        <p:txBody>
          <a:bodyPr/>
          <a:lstStyle>
            <a:lvl1pPr marL="0" indent="0">
              <a:buFont typeface="Symbol" pitchFamily="-111" charset="2"/>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9" name="Rectangle 8"/>
          <p:cNvSpPr>
            <a:spLocks noGrp="1" noChangeArrowheads="1"/>
          </p:cNvSpPr>
          <p:nvPr>
            <p:ph type="dt" sz="quarter" idx="10"/>
          </p:nvPr>
        </p:nvSpPr>
        <p:spPr>
          <a:xfrm>
            <a:off x="1828800" y="6400800"/>
            <a:ext cx="1905000" cy="457200"/>
          </a:xfrm>
        </p:spPr>
        <p:txBody>
          <a:bodyPr/>
          <a:lstStyle>
            <a:lvl1pPr>
              <a:defRPr/>
            </a:lvl1pPr>
          </a:lstStyle>
          <a:p>
            <a:pPr>
              <a:defRPr/>
            </a:pPr>
            <a:endParaRPr lang="en-US"/>
          </a:p>
        </p:txBody>
      </p:sp>
      <p:sp>
        <p:nvSpPr>
          <p:cNvPr id="10" name="Rectangle 9"/>
          <p:cNvSpPr>
            <a:spLocks noGrp="1" noChangeArrowheads="1"/>
          </p:cNvSpPr>
          <p:nvPr>
            <p:ph type="ftr" sz="quarter" idx="11"/>
          </p:nvPr>
        </p:nvSpPr>
        <p:spPr>
          <a:xfrm>
            <a:off x="3962400" y="6400800"/>
            <a:ext cx="2895600" cy="457200"/>
          </a:xfrm>
        </p:spPr>
        <p:txBody>
          <a:bodyPr/>
          <a:lstStyle>
            <a:lvl1pPr>
              <a:defRPr/>
            </a:lvl1pPr>
          </a:lstStyle>
          <a:p>
            <a:pPr>
              <a:defRPr/>
            </a:pPr>
            <a:endParaRPr lang="en-US"/>
          </a:p>
        </p:txBody>
      </p:sp>
      <p:sp>
        <p:nvSpPr>
          <p:cNvPr id="11" name="Rectangle 10"/>
          <p:cNvSpPr>
            <a:spLocks noGrp="1" noChangeArrowheads="1"/>
          </p:cNvSpPr>
          <p:nvPr>
            <p:ph type="sldNum" sz="quarter" idx="12"/>
          </p:nvPr>
        </p:nvSpPr>
        <p:spPr/>
        <p:txBody>
          <a:bodyPr/>
          <a:lstStyle>
            <a:lvl1pPr>
              <a:defRPr/>
            </a:lvl1pPr>
          </a:lstStyle>
          <a:p>
            <a:pPr>
              <a:defRPr/>
            </a:pPr>
            <a:fld id="{7298F94F-C63F-8C40-99FB-A279F53032E5}" type="slidenum">
              <a:rPr lang="en-US"/>
              <a:pPr>
                <a:defRPr/>
              </a:pPr>
              <a:t>‹#›</a:t>
            </a:fld>
            <a:endParaRPr lang="en-US"/>
          </a:p>
        </p:txBody>
      </p:sp>
    </p:spTree>
    <p:extLst>
      <p:ext uri="{BB962C8B-B14F-4D97-AF65-F5344CB8AC3E}">
        <p14:creationId xmlns:p14="http://schemas.microsoft.com/office/powerpoint/2010/main" val="1251540695"/>
      </p:ext>
    </p:extLst>
  </p:cSld>
  <p:clrMapOvr>
    <a:masterClrMapping/>
  </p:clrMapOvr>
</p:sldLayout>
</file>

<file path=ppt/slideLayouts/slideLayout11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p>
        </p:txBody>
      </p:sp>
      <p:sp>
        <p:nvSpPr>
          <p:cNvPr id="5" name="Rectangle 9"/>
          <p:cNvSpPr>
            <a:spLocks noGrp="1" noChangeArrowheads="1"/>
          </p:cNvSpPr>
          <p:nvPr>
            <p:ph type="ftr" sz="quarter" idx="11"/>
          </p:nvPr>
        </p:nvSpPr>
        <p:spPr>
          <a:ln/>
        </p:spPr>
        <p:txBody>
          <a:bodyPr/>
          <a:lstStyle>
            <a:lvl1pPr>
              <a:defRPr/>
            </a:lvl1pPr>
          </a:lstStyle>
          <a:p>
            <a:pPr>
              <a:defRPr/>
            </a:pPr>
            <a:endParaRPr lang="en-US"/>
          </a:p>
        </p:txBody>
      </p:sp>
      <p:sp>
        <p:nvSpPr>
          <p:cNvPr id="6" name="Rectangle 10"/>
          <p:cNvSpPr>
            <a:spLocks noGrp="1" noChangeArrowheads="1"/>
          </p:cNvSpPr>
          <p:nvPr>
            <p:ph type="sldNum" sz="quarter" idx="12"/>
          </p:nvPr>
        </p:nvSpPr>
        <p:spPr>
          <a:ln/>
        </p:spPr>
        <p:txBody>
          <a:bodyPr/>
          <a:lstStyle>
            <a:lvl1pPr>
              <a:defRPr/>
            </a:lvl1pPr>
          </a:lstStyle>
          <a:p>
            <a:pPr>
              <a:defRPr/>
            </a:pPr>
            <a:fld id="{71490FFE-E974-BF4C-88A6-0C909F8385A8}" type="slidenum">
              <a:rPr lang="en-US"/>
              <a:pPr>
                <a:defRPr/>
              </a:pPr>
              <a:t>‹#›</a:t>
            </a:fld>
            <a:endParaRPr lang="en-US"/>
          </a:p>
        </p:txBody>
      </p:sp>
    </p:spTree>
    <p:extLst>
      <p:ext uri="{BB962C8B-B14F-4D97-AF65-F5344CB8AC3E}">
        <p14:creationId xmlns:p14="http://schemas.microsoft.com/office/powerpoint/2010/main" val="2439263856"/>
      </p:ext>
    </p:extLst>
  </p:cSld>
  <p:clrMapOvr>
    <a:masterClrMapping/>
  </p:clrMapOvr>
</p:sldLayout>
</file>

<file path=ppt/slideLayouts/slideLayout11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1"/>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146" indent="0">
              <a:buNone/>
              <a:defRPr sz="1800"/>
            </a:lvl2pPr>
            <a:lvl3pPr marL="914293" indent="0">
              <a:buNone/>
              <a:defRPr sz="1600"/>
            </a:lvl3pPr>
            <a:lvl4pPr marL="1371440" indent="0">
              <a:buNone/>
              <a:defRPr sz="1400"/>
            </a:lvl4pPr>
            <a:lvl5pPr marL="1828586" indent="0">
              <a:buNone/>
              <a:defRPr sz="1400"/>
            </a:lvl5pPr>
            <a:lvl6pPr marL="2285733" indent="0">
              <a:buNone/>
              <a:defRPr sz="1400"/>
            </a:lvl6pPr>
            <a:lvl7pPr marL="2742879" indent="0">
              <a:buNone/>
              <a:defRPr sz="1400"/>
            </a:lvl7pPr>
            <a:lvl8pPr marL="3200026" indent="0">
              <a:buNone/>
              <a:defRPr sz="1400"/>
            </a:lvl8pPr>
            <a:lvl9pPr marL="3657172" indent="0">
              <a:buNone/>
              <a:defRPr sz="1400"/>
            </a:lvl9pPr>
          </a:lstStyle>
          <a:p>
            <a:pPr lvl="0"/>
            <a:r>
              <a:rPr lang="en-US" dirty="0"/>
              <a:t>Click to edit Master text styles</a:t>
            </a:r>
          </a:p>
        </p:txBody>
      </p:sp>
      <p:sp>
        <p:nvSpPr>
          <p:cNvPr id="4" name="Rectangle 8"/>
          <p:cNvSpPr>
            <a:spLocks noGrp="1" noChangeArrowheads="1"/>
          </p:cNvSpPr>
          <p:nvPr>
            <p:ph type="dt" sz="half" idx="10"/>
          </p:nvPr>
        </p:nvSpPr>
        <p:spPr>
          <a:ln/>
        </p:spPr>
        <p:txBody>
          <a:bodyPr/>
          <a:lstStyle>
            <a:lvl1pPr>
              <a:defRPr/>
            </a:lvl1pPr>
          </a:lstStyle>
          <a:p>
            <a:pPr>
              <a:defRPr/>
            </a:pPr>
            <a:endParaRPr lang="en-US"/>
          </a:p>
        </p:txBody>
      </p:sp>
      <p:sp>
        <p:nvSpPr>
          <p:cNvPr id="5" name="Rectangle 9"/>
          <p:cNvSpPr>
            <a:spLocks noGrp="1" noChangeArrowheads="1"/>
          </p:cNvSpPr>
          <p:nvPr>
            <p:ph type="ftr" sz="quarter" idx="11"/>
          </p:nvPr>
        </p:nvSpPr>
        <p:spPr>
          <a:ln/>
        </p:spPr>
        <p:txBody>
          <a:bodyPr/>
          <a:lstStyle>
            <a:lvl1pPr>
              <a:defRPr/>
            </a:lvl1pPr>
          </a:lstStyle>
          <a:p>
            <a:pPr>
              <a:defRPr/>
            </a:pPr>
            <a:endParaRPr lang="en-US"/>
          </a:p>
        </p:txBody>
      </p:sp>
      <p:sp>
        <p:nvSpPr>
          <p:cNvPr id="6" name="Rectangle 10"/>
          <p:cNvSpPr>
            <a:spLocks noGrp="1" noChangeArrowheads="1"/>
          </p:cNvSpPr>
          <p:nvPr>
            <p:ph type="sldNum" sz="quarter" idx="12"/>
          </p:nvPr>
        </p:nvSpPr>
        <p:spPr>
          <a:ln/>
        </p:spPr>
        <p:txBody>
          <a:bodyPr/>
          <a:lstStyle>
            <a:lvl1pPr>
              <a:defRPr/>
            </a:lvl1pPr>
          </a:lstStyle>
          <a:p>
            <a:pPr>
              <a:defRPr/>
            </a:pPr>
            <a:fld id="{48EBE513-5A3E-7345-BC51-44BCAB70FCCB}" type="slidenum">
              <a:rPr lang="en-US"/>
              <a:pPr>
                <a:defRPr/>
              </a:pPr>
              <a:t>‹#›</a:t>
            </a:fld>
            <a:endParaRPr lang="en-US"/>
          </a:p>
        </p:txBody>
      </p:sp>
    </p:spTree>
    <p:extLst>
      <p:ext uri="{BB962C8B-B14F-4D97-AF65-F5344CB8AC3E}">
        <p14:creationId xmlns:p14="http://schemas.microsoft.com/office/powerpoint/2010/main" val="1877815353"/>
      </p:ext>
    </p:extLst>
  </p:cSld>
  <p:clrMapOvr>
    <a:masterClrMapping/>
  </p:clrMapOvr>
</p:sldLayout>
</file>

<file path=ppt/slideLayouts/slideLayout11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1219200" y="1600200"/>
            <a:ext cx="3810000" cy="4495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181600" y="1600200"/>
            <a:ext cx="3810000" cy="4495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8"/>
          <p:cNvSpPr>
            <a:spLocks noGrp="1" noChangeArrowheads="1"/>
          </p:cNvSpPr>
          <p:nvPr>
            <p:ph type="dt" sz="half" idx="10"/>
          </p:nvPr>
        </p:nvSpPr>
        <p:spPr>
          <a:ln/>
        </p:spPr>
        <p:txBody>
          <a:bodyPr/>
          <a:lstStyle>
            <a:lvl1pPr>
              <a:defRPr/>
            </a:lvl1pPr>
          </a:lstStyle>
          <a:p>
            <a:pPr>
              <a:defRPr/>
            </a:pPr>
            <a:endParaRPr lang="en-US"/>
          </a:p>
        </p:txBody>
      </p:sp>
      <p:sp>
        <p:nvSpPr>
          <p:cNvPr id="6" name="Rectangle 9"/>
          <p:cNvSpPr>
            <a:spLocks noGrp="1" noChangeArrowheads="1"/>
          </p:cNvSpPr>
          <p:nvPr>
            <p:ph type="ftr" sz="quarter" idx="11"/>
          </p:nvPr>
        </p:nvSpPr>
        <p:spPr>
          <a:ln/>
        </p:spPr>
        <p:txBody>
          <a:bodyPr/>
          <a:lstStyle>
            <a:lvl1pPr>
              <a:defRPr/>
            </a:lvl1pPr>
          </a:lstStyle>
          <a:p>
            <a:pPr>
              <a:defRPr/>
            </a:pPr>
            <a:endParaRPr lang="en-US"/>
          </a:p>
        </p:txBody>
      </p:sp>
      <p:sp>
        <p:nvSpPr>
          <p:cNvPr id="7" name="Rectangle 10"/>
          <p:cNvSpPr>
            <a:spLocks noGrp="1" noChangeArrowheads="1"/>
          </p:cNvSpPr>
          <p:nvPr>
            <p:ph type="sldNum" sz="quarter" idx="12"/>
          </p:nvPr>
        </p:nvSpPr>
        <p:spPr>
          <a:ln/>
        </p:spPr>
        <p:txBody>
          <a:bodyPr/>
          <a:lstStyle>
            <a:lvl1pPr>
              <a:defRPr/>
            </a:lvl1pPr>
          </a:lstStyle>
          <a:p>
            <a:pPr>
              <a:defRPr/>
            </a:pPr>
            <a:fld id="{D367853A-31ED-2B42-B58B-66F4720266A7}" type="slidenum">
              <a:rPr lang="en-US"/>
              <a:pPr>
                <a:defRPr/>
              </a:pPr>
              <a:t>‹#›</a:t>
            </a:fld>
            <a:endParaRPr lang="en-US"/>
          </a:p>
        </p:txBody>
      </p:sp>
    </p:spTree>
    <p:extLst>
      <p:ext uri="{BB962C8B-B14F-4D97-AF65-F5344CB8AC3E}">
        <p14:creationId xmlns:p14="http://schemas.microsoft.com/office/powerpoint/2010/main" val="596645554"/>
      </p:ext>
    </p:extLst>
  </p:cSld>
  <p:clrMapOvr>
    <a:masterClrMapping/>
  </p:clrMapOvr>
</p:sldLayout>
</file>

<file path=ppt/slideLayouts/slideLayout11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1"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46" indent="0">
              <a:buNone/>
              <a:defRPr sz="2000" b="1"/>
            </a:lvl2pPr>
            <a:lvl3pPr marL="914293" indent="0">
              <a:buNone/>
              <a:defRPr sz="1800" b="1"/>
            </a:lvl3pPr>
            <a:lvl4pPr marL="1371440" indent="0">
              <a:buNone/>
              <a:defRPr sz="1600" b="1"/>
            </a:lvl4pPr>
            <a:lvl5pPr marL="1828586" indent="0">
              <a:buNone/>
              <a:defRPr sz="1600" b="1"/>
            </a:lvl5pPr>
            <a:lvl6pPr marL="2285733" indent="0">
              <a:buNone/>
              <a:defRPr sz="1600" b="1"/>
            </a:lvl6pPr>
            <a:lvl7pPr marL="2742879" indent="0">
              <a:buNone/>
              <a:defRPr sz="1600" b="1"/>
            </a:lvl7pPr>
            <a:lvl8pPr marL="3200026" indent="0">
              <a:buNone/>
              <a:defRPr sz="1600" b="1"/>
            </a:lvl8pPr>
            <a:lvl9pPr marL="3657172"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1"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46" indent="0">
              <a:buNone/>
              <a:defRPr sz="2000" b="1"/>
            </a:lvl2pPr>
            <a:lvl3pPr marL="914293" indent="0">
              <a:buNone/>
              <a:defRPr sz="1800" b="1"/>
            </a:lvl3pPr>
            <a:lvl4pPr marL="1371440" indent="0">
              <a:buNone/>
              <a:defRPr sz="1600" b="1"/>
            </a:lvl4pPr>
            <a:lvl5pPr marL="1828586" indent="0">
              <a:buNone/>
              <a:defRPr sz="1600" b="1"/>
            </a:lvl5pPr>
            <a:lvl6pPr marL="2285733" indent="0">
              <a:buNone/>
              <a:defRPr sz="1600" b="1"/>
            </a:lvl6pPr>
            <a:lvl7pPr marL="2742879" indent="0">
              <a:buNone/>
              <a:defRPr sz="1600" b="1"/>
            </a:lvl7pPr>
            <a:lvl8pPr marL="3200026" indent="0">
              <a:buNone/>
              <a:defRPr sz="1600" b="1"/>
            </a:lvl8pPr>
            <a:lvl9pPr marL="3657172"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8"/>
          <p:cNvSpPr>
            <a:spLocks noGrp="1" noChangeArrowheads="1"/>
          </p:cNvSpPr>
          <p:nvPr>
            <p:ph type="dt" sz="half" idx="10"/>
          </p:nvPr>
        </p:nvSpPr>
        <p:spPr>
          <a:ln/>
        </p:spPr>
        <p:txBody>
          <a:bodyPr/>
          <a:lstStyle>
            <a:lvl1pPr>
              <a:defRPr/>
            </a:lvl1pPr>
          </a:lstStyle>
          <a:p>
            <a:pPr>
              <a:defRPr/>
            </a:pPr>
            <a:endParaRPr lang="en-US"/>
          </a:p>
        </p:txBody>
      </p:sp>
      <p:sp>
        <p:nvSpPr>
          <p:cNvPr id="8" name="Rectangle 9"/>
          <p:cNvSpPr>
            <a:spLocks noGrp="1" noChangeArrowheads="1"/>
          </p:cNvSpPr>
          <p:nvPr>
            <p:ph type="ftr" sz="quarter" idx="11"/>
          </p:nvPr>
        </p:nvSpPr>
        <p:spPr>
          <a:ln/>
        </p:spPr>
        <p:txBody>
          <a:bodyPr/>
          <a:lstStyle>
            <a:lvl1pPr>
              <a:defRPr/>
            </a:lvl1pPr>
          </a:lstStyle>
          <a:p>
            <a:pPr>
              <a:defRPr/>
            </a:pPr>
            <a:endParaRPr lang="en-US"/>
          </a:p>
        </p:txBody>
      </p:sp>
      <p:sp>
        <p:nvSpPr>
          <p:cNvPr id="9" name="Rectangle 10"/>
          <p:cNvSpPr>
            <a:spLocks noGrp="1" noChangeArrowheads="1"/>
          </p:cNvSpPr>
          <p:nvPr>
            <p:ph type="sldNum" sz="quarter" idx="12"/>
          </p:nvPr>
        </p:nvSpPr>
        <p:spPr>
          <a:ln/>
        </p:spPr>
        <p:txBody>
          <a:bodyPr/>
          <a:lstStyle>
            <a:lvl1pPr>
              <a:defRPr/>
            </a:lvl1pPr>
          </a:lstStyle>
          <a:p>
            <a:pPr>
              <a:defRPr/>
            </a:pPr>
            <a:fld id="{DE3673C3-D589-6F48-A343-265012A84573}" type="slidenum">
              <a:rPr lang="en-US"/>
              <a:pPr>
                <a:defRPr/>
              </a:pPr>
              <a:t>‹#›</a:t>
            </a:fld>
            <a:endParaRPr lang="en-US"/>
          </a:p>
        </p:txBody>
      </p:sp>
    </p:spTree>
    <p:extLst>
      <p:ext uri="{BB962C8B-B14F-4D97-AF65-F5344CB8AC3E}">
        <p14:creationId xmlns:p14="http://schemas.microsoft.com/office/powerpoint/2010/main" val="361254018"/>
      </p:ext>
    </p:extLst>
  </p:cSld>
  <p:clrMapOvr>
    <a:masterClrMapping/>
  </p:clrMapOvr>
</p:sldLayout>
</file>

<file path=ppt/slideLayouts/slideLayout11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8"/>
          <p:cNvSpPr>
            <a:spLocks noGrp="1" noChangeArrowheads="1"/>
          </p:cNvSpPr>
          <p:nvPr>
            <p:ph type="dt" sz="half" idx="10"/>
          </p:nvPr>
        </p:nvSpPr>
        <p:spPr>
          <a:ln/>
        </p:spPr>
        <p:txBody>
          <a:bodyPr/>
          <a:lstStyle>
            <a:lvl1pPr>
              <a:defRPr/>
            </a:lvl1pPr>
          </a:lstStyle>
          <a:p>
            <a:pPr>
              <a:defRPr/>
            </a:pPr>
            <a:endParaRPr lang="en-US"/>
          </a:p>
        </p:txBody>
      </p:sp>
      <p:sp>
        <p:nvSpPr>
          <p:cNvPr id="4" name="Rectangle 9"/>
          <p:cNvSpPr>
            <a:spLocks noGrp="1" noChangeArrowheads="1"/>
          </p:cNvSpPr>
          <p:nvPr>
            <p:ph type="ftr" sz="quarter" idx="11"/>
          </p:nvPr>
        </p:nvSpPr>
        <p:spPr>
          <a:ln/>
        </p:spPr>
        <p:txBody>
          <a:bodyPr/>
          <a:lstStyle>
            <a:lvl1pPr>
              <a:defRPr/>
            </a:lvl1pPr>
          </a:lstStyle>
          <a:p>
            <a:pPr>
              <a:defRPr/>
            </a:pPr>
            <a:endParaRPr lang="en-US"/>
          </a:p>
        </p:txBody>
      </p:sp>
      <p:sp>
        <p:nvSpPr>
          <p:cNvPr id="5" name="Rectangle 10"/>
          <p:cNvSpPr>
            <a:spLocks noGrp="1" noChangeArrowheads="1"/>
          </p:cNvSpPr>
          <p:nvPr>
            <p:ph type="sldNum" sz="quarter" idx="12"/>
          </p:nvPr>
        </p:nvSpPr>
        <p:spPr>
          <a:ln/>
        </p:spPr>
        <p:txBody>
          <a:bodyPr/>
          <a:lstStyle>
            <a:lvl1pPr>
              <a:defRPr/>
            </a:lvl1pPr>
          </a:lstStyle>
          <a:p>
            <a:pPr>
              <a:defRPr/>
            </a:pPr>
            <a:fld id="{B26531B9-6058-9B45-9BCA-4FA62E5A34A0}" type="slidenum">
              <a:rPr lang="en-US"/>
              <a:pPr>
                <a:defRPr/>
              </a:pPr>
              <a:t>‹#›</a:t>
            </a:fld>
            <a:endParaRPr lang="en-US"/>
          </a:p>
        </p:txBody>
      </p:sp>
    </p:spTree>
    <p:extLst>
      <p:ext uri="{BB962C8B-B14F-4D97-AF65-F5344CB8AC3E}">
        <p14:creationId xmlns:p14="http://schemas.microsoft.com/office/powerpoint/2010/main" val="3277868222"/>
      </p:ext>
    </p:extLst>
  </p:cSld>
  <p:clrMapOvr>
    <a:masterClrMapping/>
  </p:clrMapOvr>
</p:sldLayout>
</file>

<file path=ppt/slideLayouts/slideLayout11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8"/>
          <p:cNvSpPr>
            <a:spLocks noGrp="1" noChangeArrowheads="1"/>
          </p:cNvSpPr>
          <p:nvPr>
            <p:ph type="dt" sz="half" idx="10"/>
          </p:nvPr>
        </p:nvSpPr>
        <p:spPr>
          <a:ln/>
        </p:spPr>
        <p:txBody>
          <a:bodyPr/>
          <a:lstStyle>
            <a:lvl1pPr>
              <a:defRPr/>
            </a:lvl1pPr>
          </a:lstStyle>
          <a:p>
            <a:pPr>
              <a:defRPr/>
            </a:pPr>
            <a:endParaRPr lang="en-US"/>
          </a:p>
        </p:txBody>
      </p:sp>
      <p:sp>
        <p:nvSpPr>
          <p:cNvPr id="3" name="Rectangle 9"/>
          <p:cNvSpPr>
            <a:spLocks noGrp="1" noChangeArrowheads="1"/>
          </p:cNvSpPr>
          <p:nvPr>
            <p:ph type="ftr" sz="quarter" idx="11"/>
          </p:nvPr>
        </p:nvSpPr>
        <p:spPr>
          <a:ln/>
        </p:spPr>
        <p:txBody>
          <a:bodyPr/>
          <a:lstStyle>
            <a:lvl1pPr>
              <a:defRPr/>
            </a:lvl1pPr>
          </a:lstStyle>
          <a:p>
            <a:pPr>
              <a:defRPr/>
            </a:pPr>
            <a:endParaRPr lang="en-US"/>
          </a:p>
        </p:txBody>
      </p:sp>
      <p:sp>
        <p:nvSpPr>
          <p:cNvPr id="4" name="Rectangle 10"/>
          <p:cNvSpPr>
            <a:spLocks noGrp="1" noChangeArrowheads="1"/>
          </p:cNvSpPr>
          <p:nvPr>
            <p:ph type="sldNum" sz="quarter" idx="12"/>
          </p:nvPr>
        </p:nvSpPr>
        <p:spPr>
          <a:ln/>
        </p:spPr>
        <p:txBody>
          <a:bodyPr/>
          <a:lstStyle>
            <a:lvl1pPr>
              <a:defRPr/>
            </a:lvl1pPr>
          </a:lstStyle>
          <a:p>
            <a:pPr>
              <a:defRPr/>
            </a:pPr>
            <a:fld id="{5E9C08A5-58EA-3949-96C0-11611134F488}" type="slidenum">
              <a:rPr lang="en-US"/>
              <a:pPr>
                <a:defRPr/>
              </a:pPr>
              <a:t>‹#›</a:t>
            </a:fld>
            <a:endParaRPr lang="en-US"/>
          </a:p>
        </p:txBody>
      </p:sp>
    </p:spTree>
    <p:extLst>
      <p:ext uri="{BB962C8B-B14F-4D97-AF65-F5344CB8AC3E}">
        <p14:creationId xmlns:p14="http://schemas.microsoft.com/office/powerpoint/2010/main" val="1829374684"/>
      </p:ext>
    </p:extLst>
  </p:cSld>
  <p:clrMapOvr>
    <a:masterClrMapping/>
  </p:clrMapOvr>
</p:sldLayout>
</file>

<file path=ppt/slideLayouts/slideLayout11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6"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180DA934-4101-5742-B3CA-EEAAB46E1D17}" type="slidenum">
              <a:rPr lang="en-US" smtClean="0"/>
              <a:pPr>
                <a:defRPr/>
              </a:pPr>
              <a:t>‹#›</a:t>
            </a:fld>
            <a:endParaRPr lang="en-US" dirty="0"/>
          </a:p>
        </p:txBody>
      </p:sp>
    </p:spTree>
    <p:extLst>
      <p:ext uri="{BB962C8B-B14F-4D97-AF65-F5344CB8AC3E}">
        <p14:creationId xmlns:p14="http://schemas.microsoft.com/office/powerpoint/2010/main" val="1334061419"/>
      </p:ext>
    </p:extLst>
  </p:cSld>
  <p:clrMapOvr>
    <a:masterClrMapping/>
  </p:clrMapOvr>
  <p:transition/>
</p:sldLayout>
</file>

<file path=ppt/slideLayouts/slideLayout11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1"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146" indent="0">
              <a:buNone/>
              <a:defRPr sz="1200"/>
            </a:lvl2pPr>
            <a:lvl3pPr marL="914293" indent="0">
              <a:buNone/>
              <a:defRPr sz="1000"/>
            </a:lvl3pPr>
            <a:lvl4pPr marL="1371440" indent="0">
              <a:buNone/>
              <a:defRPr sz="900"/>
            </a:lvl4pPr>
            <a:lvl5pPr marL="1828586" indent="0">
              <a:buNone/>
              <a:defRPr sz="900"/>
            </a:lvl5pPr>
            <a:lvl6pPr marL="2285733" indent="0">
              <a:buNone/>
              <a:defRPr sz="900"/>
            </a:lvl6pPr>
            <a:lvl7pPr marL="2742879" indent="0">
              <a:buNone/>
              <a:defRPr sz="900"/>
            </a:lvl7pPr>
            <a:lvl8pPr marL="3200026" indent="0">
              <a:buNone/>
              <a:defRPr sz="900"/>
            </a:lvl8pPr>
            <a:lvl9pPr marL="3657172"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a:ln/>
        </p:spPr>
        <p:txBody>
          <a:bodyPr/>
          <a:lstStyle>
            <a:lvl1pPr>
              <a:defRPr/>
            </a:lvl1pPr>
          </a:lstStyle>
          <a:p>
            <a:pPr>
              <a:defRPr/>
            </a:pPr>
            <a:endParaRPr lang="en-US"/>
          </a:p>
        </p:txBody>
      </p:sp>
      <p:sp>
        <p:nvSpPr>
          <p:cNvPr id="6" name="Rectangle 9"/>
          <p:cNvSpPr>
            <a:spLocks noGrp="1" noChangeArrowheads="1"/>
          </p:cNvSpPr>
          <p:nvPr>
            <p:ph type="ftr" sz="quarter" idx="11"/>
          </p:nvPr>
        </p:nvSpPr>
        <p:spPr>
          <a:ln/>
        </p:spPr>
        <p:txBody>
          <a:bodyPr/>
          <a:lstStyle>
            <a:lvl1pPr>
              <a:defRPr/>
            </a:lvl1pPr>
          </a:lstStyle>
          <a:p>
            <a:pPr>
              <a:defRPr/>
            </a:pPr>
            <a:endParaRPr lang="en-US"/>
          </a:p>
        </p:txBody>
      </p:sp>
      <p:sp>
        <p:nvSpPr>
          <p:cNvPr id="7" name="Rectangle 10"/>
          <p:cNvSpPr>
            <a:spLocks noGrp="1" noChangeArrowheads="1"/>
          </p:cNvSpPr>
          <p:nvPr>
            <p:ph type="sldNum" sz="quarter" idx="12"/>
          </p:nvPr>
        </p:nvSpPr>
        <p:spPr>
          <a:ln/>
        </p:spPr>
        <p:txBody>
          <a:bodyPr/>
          <a:lstStyle>
            <a:lvl1pPr>
              <a:defRPr/>
            </a:lvl1pPr>
          </a:lstStyle>
          <a:p>
            <a:pPr>
              <a:defRPr/>
            </a:pPr>
            <a:fld id="{C607F85F-C3E0-144F-A785-C80F46F2FFDB}" type="slidenum">
              <a:rPr lang="en-US"/>
              <a:pPr>
                <a:defRPr/>
              </a:pPr>
              <a:t>‹#›</a:t>
            </a:fld>
            <a:endParaRPr lang="en-US"/>
          </a:p>
        </p:txBody>
      </p:sp>
    </p:spTree>
    <p:extLst>
      <p:ext uri="{BB962C8B-B14F-4D97-AF65-F5344CB8AC3E}">
        <p14:creationId xmlns:p14="http://schemas.microsoft.com/office/powerpoint/2010/main" val="2252275027"/>
      </p:ext>
    </p:extLst>
  </p:cSld>
  <p:clrMapOvr>
    <a:masterClrMapping/>
  </p:clrMapOvr>
</p:sldLayout>
</file>

<file path=ppt/slideLayouts/slideLayout11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146" indent="0">
              <a:buNone/>
              <a:defRPr sz="2800"/>
            </a:lvl2pPr>
            <a:lvl3pPr marL="914293" indent="0">
              <a:buNone/>
              <a:defRPr sz="2400"/>
            </a:lvl3pPr>
            <a:lvl4pPr marL="1371440" indent="0">
              <a:buNone/>
              <a:defRPr sz="2000"/>
            </a:lvl4pPr>
            <a:lvl5pPr marL="1828586" indent="0">
              <a:buNone/>
              <a:defRPr sz="2000"/>
            </a:lvl5pPr>
            <a:lvl6pPr marL="2285733" indent="0">
              <a:buNone/>
              <a:defRPr sz="2000"/>
            </a:lvl6pPr>
            <a:lvl7pPr marL="2742879" indent="0">
              <a:buNone/>
              <a:defRPr sz="2000"/>
            </a:lvl7pPr>
            <a:lvl8pPr marL="3200026" indent="0">
              <a:buNone/>
              <a:defRPr sz="2000"/>
            </a:lvl8pPr>
            <a:lvl9pPr marL="3657172"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146" indent="0">
              <a:buNone/>
              <a:defRPr sz="1200"/>
            </a:lvl2pPr>
            <a:lvl3pPr marL="914293" indent="0">
              <a:buNone/>
              <a:defRPr sz="1000"/>
            </a:lvl3pPr>
            <a:lvl4pPr marL="1371440" indent="0">
              <a:buNone/>
              <a:defRPr sz="900"/>
            </a:lvl4pPr>
            <a:lvl5pPr marL="1828586" indent="0">
              <a:buNone/>
              <a:defRPr sz="900"/>
            </a:lvl5pPr>
            <a:lvl6pPr marL="2285733" indent="0">
              <a:buNone/>
              <a:defRPr sz="900"/>
            </a:lvl6pPr>
            <a:lvl7pPr marL="2742879" indent="0">
              <a:buNone/>
              <a:defRPr sz="900"/>
            </a:lvl7pPr>
            <a:lvl8pPr marL="3200026" indent="0">
              <a:buNone/>
              <a:defRPr sz="900"/>
            </a:lvl8pPr>
            <a:lvl9pPr marL="3657172"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a:ln/>
        </p:spPr>
        <p:txBody>
          <a:bodyPr/>
          <a:lstStyle>
            <a:lvl1pPr>
              <a:defRPr/>
            </a:lvl1pPr>
          </a:lstStyle>
          <a:p>
            <a:pPr>
              <a:defRPr/>
            </a:pPr>
            <a:endParaRPr lang="en-US"/>
          </a:p>
        </p:txBody>
      </p:sp>
      <p:sp>
        <p:nvSpPr>
          <p:cNvPr id="6" name="Rectangle 9"/>
          <p:cNvSpPr>
            <a:spLocks noGrp="1" noChangeArrowheads="1"/>
          </p:cNvSpPr>
          <p:nvPr>
            <p:ph type="ftr" sz="quarter" idx="11"/>
          </p:nvPr>
        </p:nvSpPr>
        <p:spPr>
          <a:ln/>
        </p:spPr>
        <p:txBody>
          <a:bodyPr/>
          <a:lstStyle>
            <a:lvl1pPr>
              <a:defRPr/>
            </a:lvl1pPr>
          </a:lstStyle>
          <a:p>
            <a:pPr>
              <a:defRPr/>
            </a:pPr>
            <a:endParaRPr lang="en-US"/>
          </a:p>
        </p:txBody>
      </p:sp>
      <p:sp>
        <p:nvSpPr>
          <p:cNvPr id="7" name="Rectangle 10"/>
          <p:cNvSpPr>
            <a:spLocks noGrp="1" noChangeArrowheads="1"/>
          </p:cNvSpPr>
          <p:nvPr>
            <p:ph type="sldNum" sz="quarter" idx="12"/>
          </p:nvPr>
        </p:nvSpPr>
        <p:spPr>
          <a:ln/>
        </p:spPr>
        <p:txBody>
          <a:bodyPr/>
          <a:lstStyle>
            <a:lvl1pPr>
              <a:defRPr/>
            </a:lvl1pPr>
          </a:lstStyle>
          <a:p>
            <a:pPr>
              <a:defRPr/>
            </a:pPr>
            <a:fld id="{D144CFF2-95F1-9241-AA25-5FEA49DDA69E}" type="slidenum">
              <a:rPr lang="en-US"/>
              <a:pPr>
                <a:defRPr/>
              </a:pPr>
              <a:t>‹#›</a:t>
            </a:fld>
            <a:endParaRPr lang="en-US"/>
          </a:p>
        </p:txBody>
      </p:sp>
    </p:spTree>
    <p:extLst>
      <p:ext uri="{BB962C8B-B14F-4D97-AF65-F5344CB8AC3E}">
        <p14:creationId xmlns:p14="http://schemas.microsoft.com/office/powerpoint/2010/main" val="1651433748"/>
      </p:ext>
    </p:extLst>
  </p:cSld>
  <p:clrMapOvr>
    <a:masterClrMapping/>
  </p:clrMapOvr>
</p:sldLayout>
</file>

<file path=ppt/slideLayouts/slideLayout11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p>
        </p:txBody>
      </p:sp>
      <p:sp>
        <p:nvSpPr>
          <p:cNvPr id="5" name="Rectangle 9"/>
          <p:cNvSpPr>
            <a:spLocks noGrp="1" noChangeArrowheads="1"/>
          </p:cNvSpPr>
          <p:nvPr>
            <p:ph type="ftr" sz="quarter" idx="11"/>
          </p:nvPr>
        </p:nvSpPr>
        <p:spPr>
          <a:ln/>
        </p:spPr>
        <p:txBody>
          <a:bodyPr/>
          <a:lstStyle>
            <a:lvl1pPr>
              <a:defRPr/>
            </a:lvl1pPr>
          </a:lstStyle>
          <a:p>
            <a:pPr>
              <a:defRPr/>
            </a:pPr>
            <a:endParaRPr lang="en-US"/>
          </a:p>
        </p:txBody>
      </p:sp>
      <p:sp>
        <p:nvSpPr>
          <p:cNvPr id="6" name="Rectangle 10"/>
          <p:cNvSpPr>
            <a:spLocks noGrp="1" noChangeArrowheads="1"/>
          </p:cNvSpPr>
          <p:nvPr>
            <p:ph type="sldNum" sz="quarter" idx="12"/>
          </p:nvPr>
        </p:nvSpPr>
        <p:spPr>
          <a:ln/>
        </p:spPr>
        <p:txBody>
          <a:bodyPr/>
          <a:lstStyle>
            <a:lvl1pPr>
              <a:defRPr/>
            </a:lvl1pPr>
          </a:lstStyle>
          <a:p>
            <a:pPr>
              <a:defRPr/>
            </a:pPr>
            <a:fld id="{95F7B2BF-BE78-014B-AADB-00C0116E2BCC}" type="slidenum">
              <a:rPr lang="en-US"/>
              <a:pPr>
                <a:defRPr/>
              </a:pPr>
              <a:t>‹#›</a:t>
            </a:fld>
            <a:endParaRPr lang="en-US"/>
          </a:p>
        </p:txBody>
      </p:sp>
    </p:spTree>
    <p:extLst>
      <p:ext uri="{BB962C8B-B14F-4D97-AF65-F5344CB8AC3E}">
        <p14:creationId xmlns:p14="http://schemas.microsoft.com/office/powerpoint/2010/main" val="3581684906"/>
      </p:ext>
    </p:extLst>
  </p:cSld>
  <p:clrMapOvr>
    <a:masterClrMapping/>
  </p:clrMapOvr>
</p:sldLayout>
</file>

<file path=ppt/slideLayouts/slideLayout11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48500" y="304800"/>
            <a:ext cx="1943100" cy="57912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1219200" y="304800"/>
            <a:ext cx="5676900" cy="57912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p>
        </p:txBody>
      </p:sp>
      <p:sp>
        <p:nvSpPr>
          <p:cNvPr id="5" name="Rectangle 9"/>
          <p:cNvSpPr>
            <a:spLocks noGrp="1" noChangeArrowheads="1"/>
          </p:cNvSpPr>
          <p:nvPr>
            <p:ph type="ftr" sz="quarter" idx="11"/>
          </p:nvPr>
        </p:nvSpPr>
        <p:spPr>
          <a:ln/>
        </p:spPr>
        <p:txBody>
          <a:bodyPr/>
          <a:lstStyle>
            <a:lvl1pPr>
              <a:defRPr/>
            </a:lvl1pPr>
          </a:lstStyle>
          <a:p>
            <a:pPr>
              <a:defRPr/>
            </a:pPr>
            <a:endParaRPr lang="en-US"/>
          </a:p>
        </p:txBody>
      </p:sp>
      <p:sp>
        <p:nvSpPr>
          <p:cNvPr id="6" name="Rectangle 10"/>
          <p:cNvSpPr>
            <a:spLocks noGrp="1" noChangeArrowheads="1"/>
          </p:cNvSpPr>
          <p:nvPr>
            <p:ph type="sldNum" sz="quarter" idx="12"/>
          </p:nvPr>
        </p:nvSpPr>
        <p:spPr>
          <a:ln/>
        </p:spPr>
        <p:txBody>
          <a:bodyPr/>
          <a:lstStyle>
            <a:lvl1pPr>
              <a:defRPr/>
            </a:lvl1pPr>
          </a:lstStyle>
          <a:p>
            <a:pPr>
              <a:defRPr/>
            </a:pPr>
            <a:fld id="{1A81C0D1-9729-3947-B63C-8EB7B2730A48}" type="slidenum">
              <a:rPr lang="en-US"/>
              <a:pPr>
                <a:defRPr/>
              </a:pPr>
              <a:t>‹#›</a:t>
            </a:fld>
            <a:endParaRPr lang="en-US"/>
          </a:p>
        </p:txBody>
      </p:sp>
    </p:spTree>
    <p:extLst>
      <p:ext uri="{BB962C8B-B14F-4D97-AF65-F5344CB8AC3E}">
        <p14:creationId xmlns:p14="http://schemas.microsoft.com/office/powerpoint/2010/main" val="957810733"/>
      </p:ext>
    </p:extLst>
  </p:cSld>
  <p:clrMapOvr>
    <a:masterClrMapping/>
  </p:clrMapOvr>
</p:sldLayout>
</file>

<file path=ppt/slideLayouts/slideLayout1134.xml><?xml version="1.0" encoding="utf-8"?>
<p:sldLayout xmlns:a="http://schemas.openxmlformats.org/drawingml/2006/main" xmlns:r="http://schemas.openxmlformats.org/officeDocument/2006/relationships" xmlns:p="http://schemas.openxmlformats.org/presentationml/2006/main" type="vertTx" preserve="1">
  <p:cSld name="1_Title and Vertical Text">
    <p:spTree>
      <p:nvGrpSpPr>
        <p:cNvPr id="1" name=""/>
        <p:cNvGrpSpPr/>
        <p:nvPr/>
      </p:nvGrpSpPr>
      <p:grpSpPr>
        <a:xfrm>
          <a:off x="0" y="0"/>
          <a:ext cx="0" cy="0"/>
          <a:chOff x="0" y="0"/>
          <a:chExt cx="0" cy="0"/>
        </a:xfrm>
      </p:grpSpPr>
      <p:sp>
        <p:nvSpPr>
          <p:cNvPr id="4" name="Rectangle 8"/>
          <p:cNvSpPr>
            <a:spLocks noChangeArrowheads="1"/>
          </p:cNvSpPr>
          <p:nvPr userDrawn="1"/>
        </p:nvSpPr>
        <p:spPr bwMode="auto">
          <a:xfrm>
            <a:off x="1116013" y="0"/>
            <a:ext cx="8027987" cy="6858000"/>
          </a:xfrm>
          <a:prstGeom prst="rect">
            <a:avLst/>
          </a:prstGeom>
          <a:gradFill rotWithShape="1">
            <a:gsLst>
              <a:gs pos="0">
                <a:srgbClr val="6600CC"/>
              </a:gs>
              <a:gs pos="100000">
                <a:srgbClr val="000000"/>
              </a:gs>
            </a:gsLst>
            <a:path path="rect">
              <a:fillToRect l="50000" t="50000" r="50000" b="50000"/>
            </a:path>
          </a:gradFill>
          <a:ln>
            <a:noFill/>
          </a:ln>
          <a:extLst>
            <a:ext uri="{91240B29-F687-4f45-9708-019B960494DF}">
              <a14:hiddenLine xmlns="" xmlns:a14="http://schemas.microsoft.com/office/drawing/2010/main" w="12700" cap="sq">
                <a:solidFill>
                  <a:srgbClr val="000000"/>
                </a:solidFill>
                <a:round/>
                <a:headEnd type="none" w="sm" len="sm"/>
                <a:tailEnd type="none" w="sm" len="sm"/>
              </a14:hiddenLine>
            </a:ext>
          </a:extLst>
        </p:spPr>
        <p:txBody>
          <a:bodyPr wrap="none"/>
          <a:lstStyle/>
          <a:p>
            <a:endParaRPr lang="en-US">
              <a:solidFill>
                <a:srgbClr val="EAEAEA"/>
              </a:solidFill>
            </a:endParaRPr>
          </a:p>
        </p:txBody>
      </p:sp>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148758241"/>
      </p:ext>
    </p:extLst>
  </p:cSld>
  <p:clrMapOvr>
    <a:masterClrMapping/>
  </p:clrMapOvr>
</p:sldLayout>
</file>

<file path=ppt/slideLayouts/slideLayout1135.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gradFill rotWithShape="0">
          <a:gsLst>
            <a:gs pos="0">
              <a:schemeClr val="bg2"/>
            </a:gs>
            <a:gs pos="50000">
              <a:schemeClr val="bg1"/>
            </a:gs>
            <a:gs pos="100000">
              <a:schemeClr val="bg2"/>
            </a:gs>
          </a:gsLst>
          <a:lin ang="5400000" scaled="1"/>
        </a:gradFill>
        <a:effectLst/>
      </p:bgPr>
    </p:bg>
    <p:spTree>
      <p:nvGrpSpPr>
        <p:cNvPr id="1" name=""/>
        <p:cNvGrpSpPr/>
        <p:nvPr/>
      </p:nvGrpSpPr>
      <p:grpSpPr>
        <a:xfrm>
          <a:off x="0" y="0"/>
          <a:ext cx="0" cy="0"/>
          <a:chOff x="0" y="0"/>
          <a:chExt cx="0" cy="0"/>
        </a:xfrm>
      </p:grpSpPr>
      <p:sp>
        <p:nvSpPr>
          <p:cNvPr id="4" name="Rectangle 8"/>
          <p:cNvSpPr>
            <a:spLocks noChangeArrowheads="1"/>
          </p:cNvSpPr>
          <p:nvPr userDrawn="1"/>
        </p:nvSpPr>
        <p:spPr bwMode="auto">
          <a:xfrm>
            <a:off x="1116013" y="0"/>
            <a:ext cx="8027987" cy="6858000"/>
          </a:xfrm>
          <a:prstGeom prst="rect">
            <a:avLst/>
          </a:prstGeom>
          <a:gradFill rotWithShape="1">
            <a:gsLst>
              <a:gs pos="0">
                <a:srgbClr val="6600CC"/>
              </a:gs>
              <a:gs pos="100000">
                <a:srgbClr val="000000"/>
              </a:gs>
            </a:gsLst>
            <a:path path="rect">
              <a:fillToRect l="50000" t="50000" r="50000" b="50000"/>
            </a:path>
          </a:gradFill>
          <a:ln w="12700" cap="sq">
            <a:solidFill>
              <a:srgbClr val="000000"/>
            </a:solidFill>
            <a:round/>
            <a:headEnd type="none" w="sm" len="sm"/>
            <a:tailEnd type="none" w="sm" len="sm"/>
          </a:ln>
        </p:spPr>
        <p:txBody>
          <a:bodyPr wrap="none"/>
          <a:lstStyle/>
          <a:p>
            <a:endParaRPr lang="en-US">
              <a:solidFill>
                <a:srgbClr val="EAEAEA"/>
              </a:solidFill>
            </a:endParaRPr>
          </a:p>
        </p:txBody>
      </p:sp>
      <p:grpSp>
        <p:nvGrpSpPr>
          <p:cNvPr id="5" name="Group 2"/>
          <p:cNvGrpSpPr>
            <a:grpSpLocks/>
          </p:cNvGrpSpPr>
          <p:nvPr/>
        </p:nvGrpSpPr>
        <p:grpSpPr bwMode="auto">
          <a:xfrm>
            <a:off x="0" y="0"/>
            <a:ext cx="1828800" cy="6856413"/>
            <a:chOff x="0" y="0"/>
            <a:chExt cx="1152" cy="4319"/>
          </a:xfrm>
        </p:grpSpPr>
        <p:sp>
          <p:nvSpPr>
            <p:cNvPr id="6" name="Rectangle 3"/>
            <p:cNvSpPr>
              <a:spLocks noChangeArrowheads="1"/>
            </p:cNvSpPr>
            <p:nvPr/>
          </p:nvSpPr>
          <p:spPr bwMode="auto">
            <a:xfrm>
              <a:off x="0" y="0"/>
              <a:ext cx="1152" cy="1026"/>
            </a:xfrm>
            <a:prstGeom prst="rect">
              <a:avLst/>
            </a:prstGeom>
            <a:gradFill rotWithShape="0">
              <a:gsLst>
                <a:gs pos="0">
                  <a:schemeClr val="bg2"/>
                </a:gs>
                <a:gs pos="100000">
                  <a:schemeClr val="accent1"/>
                </a:gs>
              </a:gsLst>
              <a:lin ang="5400000" scaled="1"/>
            </a:gradFill>
            <a:ln w="9525">
              <a:solidFill>
                <a:srgbClr val="000000"/>
              </a:solidFill>
              <a:miter lim="800000"/>
              <a:headEnd/>
              <a:tailEnd/>
            </a:ln>
          </p:spPr>
          <p:txBody>
            <a:bodyPr wrap="none" lIns="92075" tIns="46038" rIns="92075" bIns="46038" anchor="ctr"/>
            <a:lstStyle/>
            <a:p>
              <a:pPr eaLnBrk="0" hangingPunct="0">
                <a:spcBef>
                  <a:spcPct val="50000"/>
                </a:spcBef>
              </a:pPr>
              <a:endParaRPr lang="en-US">
                <a:solidFill>
                  <a:srgbClr val="EAEAEA"/>
                </a:solidFill>
              </a:endParaRPr>
            </a:p>
          </p:txBody>
        </p:sp>
        <p:sp>
          <p:nvSpPr>
            <p:cNvPr id="7" name="Rectangle 4"/>
            <p:cNvSpPr>
              <a:spLocks noChangeArrowheads="1"/>
            </p:cNvSpPr>
            <p:nvPr/>
          </p:nvSpPr>
          <p:spPr bwMode="auto">
            <a:xfrm>
              <a:off x="0" y="2400"/>
              <a:ext cx="1152" cy="1919"/>
            </a:xfrm>
            <a:prstGeom prst="rect">
              <a:avLst/>
            </a:prstGeom>
            <a:gradFill rotWithShape="0">
              <a:gsLst>
                <a:gs pos="0">
                  <a:schemeClr val="accent1"/>
                </a:gs>
                <a:gs pos="100000">
                  <a:schemeClr val="bg2"/>
                </a:gs>
              </a:gsLst>
              <a:lin ang="5400000" scaled="1"/>
            </a:gradFill>
            <a:ln w="9525">
              <a:solidFill>
                <a:srgbClr val="000000"/>
              </a:solidFill>
              <a:miter lim="800000"/>
              <a:headEnd/>
              <a:tailEnd/>
            </a:ln>
          </p:spPr>
          <p:txBody>
            <a:bodyPr wrap="none" lIns="92075" tIns="46038" rIns="92075" bIns="46038" anchor="ctr"/>
            <a:lstStyle/>
            <a:p>
              <a:pPr eaLnBrk="0" hangingPunct="0">
                <a:spcBef>
                  <a:spcPct val="50000"/>
                </a:spcBef>
              </a:pPr>
              <a:endParaRPr lang="en-US">
                <a:solidFill>
                  <a:srgbClr val="EAEAEA"/>
                </a:solidFill>
              </a:endParaRPr>
            </a:p>
          </p:txBody>
        </p:sp>
        <p:pic>
          <p:nvPicPr>
            <p:cNvPr id="8" name="Picture 5"/>
            <p:cNvPicPr>
              <a:picLocks noChangeArrowheads="1"/>
            </p:cNvPicPr>
            <p:nvPr/>
          </p:nvPicPr>
          <p:blipFill>
            <a:blip r:embed="rId2">
              <a:extLst>
                <a:ext uri="{28A0092B-C50C-407E-A947-70E740481C1C}">
                  <a14:useLocalDpi xmlns:a14="http://schemas.microsoft.com/office/drawing/2010/main" val="0"/>
                </a:ext>
              </a:extLst>
            </a:blip>
            <a:srcRect/>
            <a:stretch>
              <a:fillRect/>
            </a:stretch>
          </p:blipFill>
          <p:spPr bwMode="auto">
            <a:xfrm>
              <a:off x="0" y="1028"/>
              <a:ext cx="1152" cy="1400"/>
            </a:xfrm>
            <a:prstGeom prst="rect">
              <a:avLst/>
            </a:prstGeom>
            <a:noFill/>
            <a:ln w="9525">
              <a:solidFill>
                <a:srgbClr val="000000"/>
              </a:solidFill>
              <a:miter lim="800000"/>
              <a:headEnd/>
              <a:tailEnd/>
            </a:ln>
            <a:extLst>
              <a:ext uri="{909E8E84-426E-40dd-AFC4-6F175D3DCCD1}">
                <a14:hiddenFill xmlns="" xmlns:a14="http://schemas.microsoft.com/office/drawing/2010/main">
                  <a:solidFill>
                    <a:srgbClr val="FFFFFF"/>
                  </a:solidFill>
                </a14:hiddenFill>
              </a:ext>
            </a:extLst>
          </p:spPr>
        </p:pic>
      </p:grpSp>
      <p:sp>
        <p:nvSpPr>
          <p:cNvPr id="8198" name="Rectangle 6"/>
          <p:cNvSpPr>
            <a:spLocks noGrp="1" noChangeArrowheads="1"/>
          </p:cNvSpPr>
          <p:nvPr>
            <p:ph type="ctrTitle" sz="quarter"/>
          </p:nvPr>
        </p:nvSpPr>
        <p:spPr>
          <a:xfrm>
            <a:off x="1905000" y="1676400"/>
            <a:ext cx="6934200" cy="2116138"/>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8199" name="Rectangle 7"/>
          <p:cNvSpPr>
            <a:spLocks noGrp="1" noChangeArrowheads="1"/>
          </p:cNvSpPr>
          <p:nvPr>
            <p:ph type="subTitle" sz="quarter" idx="1"/>
          </p:nvPr>
        </p:nvSpPr>
        <p:spPr>
          <a:xfrm>
            <a:off x="1911350" y="3968750"/>
            <a:ext cx="6400800" cy="1752600"/>
          </a:xfrm>
        </p:spPr>
        <p:txBody>
          <a:bodyPr/>
          <a:lstStyle>
            <a:lvl1pPr marL="0" indent="0">
              <a:buFont typeface="Symbol" pitchFamily="-111" charset="2"/>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9" name="Date Placeholder 8"/>
          <p:cNvSpPr>
            <a:spLocks noGrp="1" noChangeArrowheads="1"/>
          </p:cNvSpPr>
          <p:nvPr>
            <p:ph type="dt" sz="quarter" idx="10"/>
          </p:nvPr>
        </p:nvSpPr>
        <p:spPr>
          <a:xfrm>
            <a:off x="1828800" y="6400800"/>
            <a:ext cx="1905000" cy="457200"/>
          </a:xfrm>
          <a:prstGeom prst="rect">
            <a:avLst/>
          </a:prstGeom>
        </p:spPr>
        <p:txBody>
          <a:bodyPr/>
          <a:lstStyle>
            <a:lvl1pPr>
              <a:defRPr/>
            </a:lvl1pPr>
          </a:lstStyle>
          <a:p>
            <a:pPr>
              <a:defRPr/>
            </a:pPr>
            <a:endParaRPr lang="en-US">
              <a:solidFill>
                <a:srgbClr val="EAEAEA"/>
              </a:solidFill>
            </a:endParaRPr>
          </a:p>
        </p:txBody>
      </p:sp>
      <p:sp>
        <p:nvSpPr>
          <p:cNvPr id="10" name="Footer Placeholder 9"/>
          <p:cNvSpPr>
            <a:spLocks noGrp="1" noChangeArrowheads="1"/>
          </p:cNvSpPr>
          <p:nvPr>
            <p:ph type="ftr" sz="quarter" idx="11"/>
          </p:nvPr>
        </p:nvSpPr>
        <p:spPr>
          <a:xfrm>
            <a:off x="3962400" y="6400800"/>
            <a:ext cx="2895600" cy="457200"/>
          </a:xfrm>
          <a:prstGeom prst="rect">
            <a:avLst/>
          </a:prstGeom>
        </p:spPr>
        <p:txBody>
          <a:bodyPr/>
          <a:lstStyle>
            <a:lvl1pPr>
              <a:defRPr/>
            </a:lvl1pPr>
          </a:lstStyle>
          <a:p>
            <a:pPr>
              <a:defRPr/>
            </a:pPr>
            <a:endParaRPr lang="en-US">
              <a:solidFill>
                <a:srgbClr val="EAEAEA"/>
              </a:solidFill>
            </a:endParaRPr>
          </a:p>
        </p:txBody>
      </p:sp>
      <p:sp>
        <p:nvSpPr>
          <p:cNvPr id="11" name="Slide Number Placeholder 10"/>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F6342B50-4E91-4B4E-8098-D583E1053BA7}"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3607897881"/>
      </p:ext>
    </p:extLst>
  </p:cSld>
  <p:clrMapOvr>
    <a:masterClrMapping/>
  </p:clrMapOvr>
</p:sldLayout>
</file>

<file path=ppt/slideLayouts/slideLayout113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solidFill>
                <a:srgbClr val="EAEAEA"/>
              </a:solidFill>
            </a:endParaRPr>
          </a:p>
        </p:txBody>
      </p:sp>
      <p:sp>
        <p:nvSpPr>
          <p:cNvPr id="5" name="Footer Placeholder 4"/>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solidFill>
                <a:srgbClr val="EAEAEA"/>
              </a:solidFill>
            </a:endParaRPr>
          </a:p>
        </p:txBody>
      </p:sp>
      <p:sp>
        <p:nvSpPr>
          <p:cNvPr id="6" name="Slide Number Placeholder 5"/>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D05BF29A-0F01-3D44-9487-0CC9431DAD7A}"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396095230"/>
      </p:ext>
    </p:extLst>
  </p:cSld>
  <p:clrMapOvr>
    <a:masterClrMapping/>
  </p:clrMapOvr>
</p:sldLayout>
</file>

<file path=ppt/slideLayouts/slideLayout113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1"/>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146" indent="0">
              <a:buNone/>
              <a:defRPr sz="1800"/>
            </a:lvl2pPr>
            <a:lvl3pPr marL="914293" indent="0">
              <a:buNone/>
              <a:defRPr sz="1600"/>
            </a:lvl3pPr>
            <a:lvl4pPr marL="1371440" indent="0">
              <a:buNone/>
              <a:defRPr sz="1400"/>
            </a:lvl4pPr>
            <a:lvl5pPr marL="1828586" indent="0">
              <a:buNone/>
              <a:defRPr sz="1400"/>
            </a:lvl5pPr>
            <a:lvl6pPr marL="2285733" indent="0">
              <a:buNone/>
              <a:defRPr sz="1400"/>
            </a:lvl6pPr>
            <a:lvl7pPr marL="2742879" indent="0">
              <a:buNone/>
              <a:defRPr sz="1400"/>
            </a:lvl7pPr>
            <a:lvl8pPr marL="3200026" indent="0">
              <a:buNone/>
              <a:defRPr sz="1400"/>
            </a:lvl8pPr>
            <a:lvl9pPr marL="3657172" indent="0">
              <a:buNone/>
              <a:defRPr sz="1400"/>
            </a:lvl9pPr>
          </a:lstStyle>
          <a:p>
            <a:pPr lvl="0"/>
            <a:r>
              <a:rPr lang="en-US" dirty="0"/>
              <a:t>Click to edit Master text styles</a:t>
            </a:r>
          </a:p>
        </p:txBody>
      </p:sp>
      <p:sp>
        <p:nvSpPr>
          <p:cNvPr id="4" name="Date Placeholder 3"/>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solidFill>
                <a:srgbClr val="EAEAEA"/>
              </a:solidFill>
            </a:endParaRPr>
          </a:p>
        </p:txBody>
      </p:sp>
      <p:sp>
        <p:nvSpPr>
          <p:cNvPr id="5" name="Footer Placeholder 4"/>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solidFill>
                <a:srgbClr val="EAEAEA"/>
              </a:solidFill>
            </a:endParaRPr>
          </a:p>
        </p:txBody>
      </p:sp>
      <p:sp>
        <p:nvSpPr>
          <p:cNvPr id="6" name="Slide Number Placeholder 5"/>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8BC8523E-AD22-DA4E-B328-F675875812B2}"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1086572315"/>
      </p:ext>
    </p:extLst>
  </p:cSld>
  <p:clrMapOvr>
    <a:masterClrMapping/>
  </p:clrMapOvr>
</p:sldLayout>
</file>

<file path=ppt/slideLayouts/slideLayout113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1219200" y="1600200"/>
            <a:ext cx="3810000" cy="4495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181600" y="1600200"/>
            <a:ext cx="3810000" cy="4495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solidFill>
                <a:srgbClr val="EAEAEA"/>
              </a:solidFill>
            </a:endParaRPr>
          </a:p>
        </p:txBody>
      </p:sp>
      <p:sp>
        <p:nvSpPr>
          <p:cNvPr id="6" name="Footer Placeholder 5"/>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solidFill>
                <a:srgbClr val="EAEAEA"/>
              </a:solidFill>
            </a:endParaRPr>
          </a:p>
        </p:txBody>
      </p:sp>
      <p:sp>
        <p:nvSpPr>
          <p:cNvPr id="7" name="Slide Number Placeholder 6"/>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4713C8B4-F2FE-2644-83AD-112A52DC1D3C}"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1109770376"/>
      </p:ext>
    </p:extLst>
  </p:cSld>
  <p:clrMapOvr>
    <a:masterClrMapping/>
  </p:clrMapOvr>
</p:sldLayout>
</file>

<file path=ppt/slideLayouts/slideLayout113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1"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46" indent="0">
              <a:buNone/>
              <a:defRPr sz="2000" b="1"/>
            </a:lvl2pPr>
            <a:lvl3pPr marL="914293" indent="0">
              <a:buNone/>
              <a:defRPr sz="1800" b="1"/>
            </a:lvl3pPr>
            <a:lvl4pPr marL="1371440" indent="0">
              <a:buNone/>
              <a:defRPr sz="1600" b="1"/>
            </a:lvl4pPr>
            <a:lvl5pPr marL="1828586" indent="0">
              <a:buNone/>
              <a:defRPr sz="1600" b="1"/>
            </a:lvl5pPr>
            <a:lvl6pPr marL="2285733" indent="0">
              <a:buNone/>
              <a:defRPr sz="1600" b="1"/>
            </a:lvl6pPr>
            <a:lvl7pPr marL="2742879" indent="0">
              <a:buNone/>
              <a:defRPr sz="1600" b="1"/>
            </a:lvl7pPr>
            <a:lvl8pPr marL="3200026" indent="0">
              <a:buNone/>
              <a:defRPr sz="1600" b="1"/>
            </a:lvl8pPr>
            <a:lvl9pPr marL="3657172"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1"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46" indent="0">
              <a:buNone/>
              <a:defRPr sz="2000" b="1"/>
            </a:lvl2pPr>
            <a:lvl3pPr marL="914293" indent="0">
              <a:buNone/>
              <a:defRPr sz="1800" b="1"/>
            </a:lvl3pPr>
            <a:lvl4pPr marL="1371440" indent="0">
              <a:buNone/>
              <a:defRPr sz="1600" b="1"/>
            </a:lvl4pPr>
            <a:lvl5pPr marL="1828586" indent="0">
              <a:buNone/>
              <a:defRPr sz="1600" b="1"/>
            </a:lvl5pPr>
            <a:lvl6pPr marL="2285733" indent="0">
              <a:buNone/>
              <a:defRPr sz="1600" b="1"/>
            </a:lvl6pPr>
            <a:lvl7pPr marL="2742879" indent="0">
              <a:buNone/>
              <a:defRPr sz="1600" b="1"/>
            </a:lvl7pPr>
            <a:lvl8pPr marL="3200026" indent="0">
              <a:buNone/>
              <a:defRPr sz="1600" b="1"/>
            </a:lvl8pPr>
            <a:lvl9pPr marL="3657172"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Date Placeholder 6"/>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solidFill>
                <a:srgbClr val="EAEAEA"/>
              </a:solidFill>
            </a:endParaRPr>
          </a:p>
        </p:txBody>
      </p:sp>
      <p:sp>
        <p:nvSpPr>
          <p:cNvPr id="8" name="Footer Placeholder 7"/>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solidFill>
                <a:srgbClr val="EAEAEA"/>
              </a:solidFill>
            </a:endParaRPr>
          </a:p>
        </p:txBody>
      </p:sp>
      <p:sp>
        <p:nvSpPr>
          <p:cNvPr id="9" name="Slide Number Placeholder 8"/>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91358057-48B4-6748-93A5-C099F66CFEED}"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3394280025"/>
      </p:ext>
    </p:extLst>
  </p:cSld>
  <p:clrMapOvr>
    <a:masterClrMapping/>
  </p:clrMapOvr>
</p:sldLayout>
</file>

<file path=ppt/slideLayouts/slideLayout11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6"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EDC29B3E-7A65-A24E-96B8-2EA5E4CCE8AE}" type="slidenum">
              <a:rPr lang="en-US" smtClean="0"/>
              <a:pPr>
                <a:defRPr/>
              </a:pPr>
              <a:t>‹#›</a:t>
            </a:fld>
            <a:endParaRPr lang="en-US" dirty="0"/>
          </a:p>
        </p:txBody>
      </p:sp>
    </p:spTree>
    <p:extLst>
      <p:ext uri="{BB962C8B-B14F-4D97-AF65-F5344CB8AC3E}">
        <p14:creationId xmlns:p14="http://schemas.microsoft.com/office/powerpoint/2010/main" val="3654664843"/>
      </p:ext>
    </p:extLst>
  </p:cSld>
  <p:clrMapOvr>
    <a:masterClrMapping/>
  </p:clrMapOvr>
  <p:transition/>
</p:sldLayout>
</file>

<file path=ppt/slideLayouts/slideLayout114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Date Placeholder 2"/>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solidFill>
                <a:srgbClr val="EAEAEA"/>
              </a:solidFill>
            </a:endParaRPr>
          </a:p>
        </p:txBody>
      </p:sp>
      <p:sp>
        <p:nvSpPr>
          <p:cNvPr id="4" name="Footer Placeholder 3"/>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solidFill>
                <a:srgbClr val="EAEAEA"/>
              </a:solidFill>
            </a:endParaRPr>
          </a:p>
        </p:txBody>
      </p:sp>
      <p:sp>
        <p:nvSpPr>
          <p:cNvPr id="5" name="Slide Number Placeholder 4"/>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2209EC9E-14B5-6F46-BDFA-EF42821D4B1C}"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2739598045"/>
      </p:ext>
    </p:extLst>
  </p:cSld>
  <p:clrMapOvr>
    <a:masterClrMapping/>
  </p:clrMapOvr>
</p:sldLayout>
</file>

<file path=ppt/slideLayouts/slideLayout114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solidFill>
                <a:srgbClr val="EAEAEA"/>
              </a:solidFill>
            </a:endParaRPr>
          </a:p>
        </p:txBody>
      </p:sp>
      <p:sp>
        <p:nvSpPr>
          <p:cNvPr id="3" name="Footer Placeholder 2"/>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solidFill>
                <a:srgbClr val="EAEAEA"/>
              </a:solidFill>
            </a:endParaRPr>
          </a:p>
        </p:txBody>
      </p:sp>
      <p:sp>
        <p:nvSpPr>
          <p:cNvPr id="4" name="Slide Number Placeholder 3"/>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58938A98-3DE3-D449-95CE-E645E2F4A5F2}"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1227164398"/>
      </p:ext>
    </p:extLst>
  </p:cSld>
  <p:clrMapOvr>
    <a:masterClrMapping/>
  </p:clrMapOvr>
</p:sldLayout>
</file>

<file path=ppt/slideLayouts/slideLayout114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1"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146" indent="0">
              <a:buNone/>
              <a:defRPr sz="1200"/>
            </a:lvl2pPr>
            <a:lvl3pPr marL="914293" indent="0">
              <a:buNone/>
              <a:defRPr sz="1000"/>
            </a:lvl3pPr>
            <a:lvl4pPr marL="1371440" indent="0">
              <a:buNone/>
              <a:defRPr sz="900"/>
            </a:lvl4pPr>
            <a:lvl5pPr marL="1828586" indent="0">
              <a:buNone/>
              <a:defRPr sz="900"/>
            </a:lvl5pPr>
            <a:lvl6pPr marL="2285733" indent="0">
              <a:buNone/>
              <a:defRPr sz="900"/>
            </a:lvl6pPr>
            <a:lvl7pPr marL="2742879" indent="0">
              <a:buNone/>
              <a:defRPr sz="900"/>
            </a:lvl7pPr>
            <a:lvl8pPr marL="3200026" indent="0">
              <a:buNone/>
              <a:defRPr sz="900"/>
            </a:lvl8pPr>
            <a:lvl9pPr marL="3657172" indent="0">
              <a:buNone/>
              <a:defRPr sz="900"/>
            </a:lvl9pPr>
          </a:lstStyle>
          <a:p>
            <a:pPr lvl="0"/>
            <a:r>
              <a:rPr lang="en-US" dirty="0"/>
              <a:t>Click to edit Master text styles</a:t>
            </a:r>
          </a:p>
        </p:txBody>
      </p:sp>
      <p:sp>
        <p:nvSpPr>
          <p:cNvPr id="5" name="Date Placeholder 4"/>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solidFill>
                <a:srgbClr val="EAEAEA"/>
              </a:solidFill>
            </a:endParaRPr>
          </a:p>
        </p:txBody>
      </p:sp>
      <p:sp>
        <p:nvSpPr>
          <p:cNvPr id="6" name="Footer Placeholder 5"/>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solidFill>
                <a:srgbClr val="EAEAEA"/>
              </a:solidFill>
            </a:endParaRPr>
          </a:p>
        </p:txBody>
      </p:sp>
      <p:sp>
        <p:nvSpPr>
          <p:cNvPr id="7" name="Slide Number Placeholder 6"/>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68E38142-DC64-2249-9DDD-399A57E35CC3}"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56008719"/>
      </p:ext>
    </p:extLst>
  </p:cSld>
  <p:clrMapOvr>
    <a:masterClrMapping/>
  </p:clrMapOvr>
</p:sldLayout>
</file>

<file path=ppt/slideLayouts/slideLayout114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146" indent="0">
              <a:buNone/>
              <a:defRPr sz="2800"/>
            </a:lvl2pPr>
            <a:lvl3pPr marL="914293" indent="0">
              <a:buNone/>
              <a:defRPr sz="2400"/>
            </a:lvl3pPr>
            <a:lvl4pPr marL="1371440" indent="0">
              <a:buNone/>
              <a:defRPr sz="2000"/>
            </a:lvl4pPr>
            <a:lvl5pPr marL="1828586" indent="0">
              <a:buNone/>
              <a:defRPr sz="2000"/>
            </a:lvl5pPr>
            <a:lvl6pPr marL="2285733" indent="0">
              <a:buNone/>
              <a:defRPr sz="2000"/>
            </a:lvl6pPr>
            <a:lvl7pPr marL="2742879" indent="0">
              <a:buNone/>
              <a:defRPr sz="2000"/>
            </a:lvl7pPr>
            <a:lvl8pPr marL="3200026" indent="0">
              <a:buNone/>
              <a:defRPr sz="2000"/>
            </a:lvl8pPr>
            <a:lvl9pPr marL="3657172"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146" indent="0">
              <a:buNone/>
              <a:defRPr sz="1200"/>
            </a:lvl2pPr>
            <a:lvl3pPr marL="914293" indent="0">
              <a:buNone/>
              <a:defRPr sz="1000"/>
            </a:lvl3pPr>
            <a:lvl4pPr marL="1371440" indent="0">
              <a:buNone/>
              <a:defRPr sz="900"/>
            </a:lvl4pPr>
            <a:lvl5pPr marL="1828586" indent="0">
              <a:buNone/>
              <a:defRPr sz="900"/>
            </a:lvl5pPr>
            <a:lvl6pPr marL="2285733" indent="0">
              <a:buNone/>
              <a:defRPr sz="900"/>
            </a:lvl6pPr>
            <a:lvl7pPr marL="2742879" indent="0">
              <a:buNone/>
              <a:defRPr sz="900"/>
            </a:lvl7pPr>
            <a:lvl8pPr marL="3200026" indent="0">
              <a:buNone/>
              <a:defRPr sz="900"/>
            </a:lvl8pPr>
            <a:lvl9pPr marL="3657172" indent="0">
              <a:buNone/>
              <a:defRPr sz="900"/>
            </a:lvl9pPr>
          </a:lstStyle>
          <a:p>
            <a:pPr lvl="0"/>
            <a:r>
              <a:rPr lang="en-US" dirty="0"/>
              <a:t>Click to edit Master text styles</a:t>
            </a:r>
          </a:p>
        </p:txBody>
      </p:sp>
      <p:sp>
        <p:nvSpPr>
          <p:cNvPr id="5" name="Date Placeholder 4"/>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solidFill>
                <a:srgbClr val="EAEAEA"/>
              </a:solidFill>
            </a:endParaRPr>
          </a:p>
        </p:txBody>
      </p:sp>
      <p:sp>
        <p:nvSpPr>
          <p:cNvPr id="6" name="Footer Placeholder 5"/>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solidFill>
                <a:srgbClr val="EAEAEA"/>
              </a:solidFill>
            </a:endParaRPr>
          </a:p>
        </p:txBody>
      </p:sp>
      <p:sp>
        <p:nvSpPr>
          <p:cNvPr id="7" name="Slide Number Placeholder 6"/>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7C91FB75-1981-E446-84D2-3D73DECABE85}"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2440301956"/>
      </p:ext>
    </p:extLst>
  </p:cSld>
  <p:clrMapOvr>
    <a:masterClrMapping/>
  </p:clrMapOvr>
</p:sldLayout>
</file>

<file path=ppt/slideLayouts/slideLayout114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4" name="Rectangle 8"/>
          <p:cNvSpPr>
            <a:spLocks noChangeArrowheads="1"/>
          </p:cNvSpPr>
          <p:nvPr userDrawn="1"/>
        </p:nvSpPr>
        <p:spPr bwMode="auto">
          <a:xfrm>
            <a:off x="1116013" y="0"/>
            <a:ext cx="8027987" cy="6858000"/>
          </a:xfrm>
          <a:prstGeom prst="rect">
            <a:avLst/>
          </a:prstGeom>
          <a:gradFill rotWithShape="1">
            <a:gsLst>
              <a:gs pos="0">
                <a:srgbClr val="6600CC"/>
              </a:gs>
              <a:gs pos="100000">
                <a:srgbClr val="000000"/>
              </a:gs>
            </a:gsLst>
            <a:path path="rect">
              <a:fillToRect l="50000" t="50000" r="50000" b="50000"/>
            </a:path>
          </a:gradFill>
          <a:ln>
            <a:noFill/>
          </a:ln>
          <a:extLst>
            <a:ext uri="{91240B29-F687-4f45-9708-019B960494DF}">
              <a14:hiddenLine xmlns="" xmlns:a14="http://schemas.microsoft.com/office/drawing/2010/main" w="12700" cap="sq">
                <a:solidFill>
                  <a:srgbClr val="000000"/>
                </a:solidFill>
                <a:round/>
                <a:headEnd type="none" w="sm" len="sm"/>
                <a:tailEnd type="none" w="sm" len="sm"/>
              </a14:hiddenLine>
            </a:ext>
          </a:extLst>
        </p:spPr>
        <p:txBody>
          <a:bodyPr wrap="none"/>
          <a:lstStyle/>
          <a:p>
            <a:endParaRPr lang="en-US">
              <a:solidFill>
                <a:srgbClr val="EAEAEA"/>
              </a:solidFill>
            </a:endParaRPr>
          </a:p>
        </p:txBody>
      </p:sp>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8"/>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solidFill>
                <a:srgbClr val="EAEAEA"/>
              </a:solidFill>
            </a:endParaRPr>
          </a:p>
        </p:txBody>
      </p:sp>
      <p:sp>
        <p:nvSpPr>
          <p:cNvPr id="6" name="Rectangle 9"/>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solidFill>
                <a:srgbClr val="EAEAEA"/>
              </a:solidFill>
            </a:endParaRPr>
          </a:p>
        </p:txBody>
      </p:sp>
      <p:sp>
        <p:nvSpPr>
          <p:cNvPr id="7" name="Rectangle 10"/>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5666E7A8-FC2B-F04C-804E-1F5C52B21959}"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3380083032"/>
      </p:ext>
    </p:extLst>
  </p:cSld>
  <p:clrMapOvr>
    <a:masterClrMapping/>
  </p:clrMapOvr>
</p:sldLayout>
</file>

<file path=ppt/slideLayouts/slideLayout114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48500" y="304800"/>
            <a:ext cx="1943100" cy="57912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1219200" y="304800"/>
            <a:ext cx="5676900" cy="57912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noChangeArrowheads="1"/>
          </p:cNvSpPr>
          <p:nvPr>
            <p:ph type="dt" sz="half" idx="10"/>
          </p:nvPr>
        </p:nvSpPr>
        <p:spPr>
          <a:xfrm>
            <a:off x="1143000" y="6400800"/>
            <a:ext cx="1905000" cy="457200"/>
          </a:xfrm>
          <a:prstGeom prst="rect">
            <a:avLst/>
          </a:prstGeom>
        </p:spPr>
        <p:txBody>
          <a:bodyPr/>
          <a:lstStyle>
            <a:lvl1pPr>
              <a:defRPr/>
            </a:lvl1pPr>
          </a:lstStyle>
          <a:p>
            <a:pPr>
              <a:defRPr/>
            </a:pPr>
            <a:endParaRPr lang="en-US">
              <a:solidFill>
                <a:srgbClr val="EAEAEA"/>
              </a:solidFill>
            </a:endParaRPr>
          </a:p>
        </p:txBody>
      </p:sp>
      <p:sp>
        <p:nvSpPr>
          <p:cNvPr id="5" name="Footer Placeholder 4"/>
          <p:cNvSpPr>
            <a:spLocks noGrp="1" noChangeArrowheads="1"/>
          </p:cNvSpPr>
          <p:nvPr>
            <p:ph type="ftr" sz="quarter" idx="11"/>
          </p:nvPr>
        </p:nvSpPr>
        <p:spPr>
          <a:xfrm>
            <a:off x="3581400" y="6400800"/>
            <a:ext cx="2895600" cy="457200"/>
          </a:xfrm>
          <a:prstGeom prst="rect">
            <a:avLst/>
          </a:prstGeom>
        </p:spPr>
        <p:txBody>
          <a:bodyPr/>
          <a:lstStyle>
            <a:lvl1pPr>
              <a:defRPr/>
            </a:lvl1pPr>
          </a:lstStyle>
          <a:p>
            <a:pPr>
              <a:defRPr/>
            </a:pPr>
            <a:endParaRPr lang="en-US">
              <a:solidFill>
                <a:srgbClr val="EAEAEA"/>
              </a:solidFill>
            </a:endParaRPr>
          </a:p>
        </p:txBody>
      </p:sp>
      <p:sp>
        <p:nvSpPr>
          <p:cNvPr id="6" name="Slide Number Placeholder 5"/>
          <p:cNvSpPr>
            <a:spLocks noGrp="1" noChangeArrowheads="1"/>
          </p:cNvSpPr>
          <p:nvPr>
            <p:ph type="sldNum" sz="quarter" idx="12"/>
          </p:nvPr>
        </p:nvSpPr>
        <p:spPr>
          <a:xfrm>
            <a:off x="7239000" y="6400800"/>
            <a:ext cx="1905000" cy="457200"/>
          </a:xfrm>
          <a:prstGeom prst="rect">
            <a:avLst/>
          </a:prstGeom>
        </p:spPr>
        <p:txBody>
          <a:bodyPr/>
          <a:lstStyle>
            <a:lvl1pPr>
              <a:defRPr/>
            </a:lvl1pPr>
          </a:lstStyle>
          <a:p>
            <a:pPr>
              <a:defRPr/>
            </a:pPr>
            <a:fld id="{728DA697-271D-8F4C-82F0-40F102230104}"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1183994386"/>
      </p:ext>
    </p:extLst>
  </p:cSld>
  <p:clrMapOvr>
    <a:masterClrMapping/>
  </p:clrMapOvr>
</p:sldLayout>
</file>

<file path=ppt/slideLayouts/slideLayout1146.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gradFill rotWithShape="0">
          <a:gsLst>
            <a:gs pos="0">
              <a:schemeClr val="bg2"/>
            </a:gs>
            <a:gs pos="50000">
              <a:schemeClr val="bg1"/>
            </a:gs>
            <a:gs pos="100000">
              <a:schemeClr val="bg2"/>
            </a:gs>
          </a:gsLst>
          <a:lin ang="5400000" scaled="1"/>
        </a:gradFill>
        <a:effectLst/>
      </p:bgPr>
    </p:bg>
    <p:spTree>
      <p:nvGrpSpPr>
        <p:cNvPr id="1" name=""/>
        <p:cNvGrpSpPr/>
        <p:nvPr/>
      </p:nvGrpSpPr>
      <p:grpSpPr>
        <a:xfrm>
          <a:off x="0" y="0"/>
          <a:ext cx="0" cy="0"/>
          <a:chOff x="0" y="0"/>
          <a:chExt cx="0" cy="0"/>
        </a:xfrm>
      </p:grpSpPr>
      <p:sp>
        <p:nvSpPr>
          <p:cNvPr id="4" name="Rectangle 11"/>
          <p:cNvSpPr>
            <a:spLocks noChangeArrowheads="1"/>
          </p:cNvSpPr>
          <p:nvPr userDrawn="1"/>
        </p:nvSpPr>
        <p:spPr bwMode="auto">
          <a:xfrm>
            <a:off x="1547813" y="0"/>
            <a:ext cx="7596187" cy="6858000"/>
          </a:xfrm>
          <a:prstGeom prst="rect">
            <a:avLst/>
          </a:prstGeom>
          <a:gradFill rotWithShape="1">
            <a:gsLst>
              <a:gs pos="0">
                <a:srgbClr val="6600CC"/>
              </a:gs>
              <a:gs pos="100000">
                <a:srgbClr val="000000"/>
              </a:gs>
            </a:gsLst>
            <a:path path="rect">
              <a:fillToRect l="50000" t="50000" r="50000" b="50000"/>
            </a:path>
          </a:gradFill>
          <a:ln>
            <a:noFill/>
          </a:ln>
          <a:extLst>
            <a:ext uri="{91240B29-F687-4f45-9708-019B960494DF}">
              <a14:hiddenLine xmlns="" xmlns:a14="http://schemas.microsoft.com/office/drawing/2010/main" w="12700" cap="sq">
                <a:solidFill>
                  <a:srgbClr val="000000"/>
                </a:solidFill>
                <a:round/>
                <a:headEnd type="none" w="sm" len="sm"/>
                <a:tailEnd type="none" w="sm" len="sm"/>
              </a14:hiddenLine>
            </a:ext>
          </a:extLst>
        </p:spPr>
        <p:txBody>
          <a:bodyPr wrap="none"/>
          <a:lstStyle/>
          <a:p>
            <a:endParaRPr lang="en-US"/>
          </a:p>
        </p:txBody>
      </p:sp>
      <p:grpSp>
        <p:nvGrpSpPr>
          <p:cNvPr id="5" name="Group 2"/>
          <p:cNvGrpSpPr>
            <a:grpSpLocks/>
          </p:cNvGrpSpPr>
          <p:nvPr/>
        </p:nvGrpSpPr>
        <p:grpSpPr bwMode="auto">
          <a:xfrm>
            <a:off x="0" y="0"/>
            <a:ext cx="1828800" cy="6856413"/>
            <a:chOff x="0" y="0"/>
            <a:chExt cx="1152" cy="4319"/>
          </a:xfrm>
        </p:grpSpPr>
        <p:sp>
          <p:nvSpPr>
            <p:cNvPr id="6" name="Rectangle 3"/>
            <p:cNvSpPr>
              <a:spLocks noChangeArrowheads="1"/>
            </p:cNvSpPr>
            <p:nvPr/>
          </p:nvSpPr>
          <p:spPr bwMode="auto">
            <a:xfrm>
              <a:off x="0" y="0"/>
              <a:ext cx="1152" cy="1026"/>
            </a:xfrm>
            <a:prstGeom prst="rect">
              <a:avLst/>
            </a:prstGeom>
            <a:gradFill rotWithShape="0">
              <a:gsLst>
                <a:gs pos="0">
                  <a:schemeClr val="bg2"/>
                </a:gs>
                <a:gs pos="100000">
                  <a:schemeClr val="accent1"/>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lIns="92075" tIns="46038" rIns="92075" bIns="46038" anchor="ctr"/>
            <a:lstStyle/>
            <a:p>
              <a:pPr eaLnBrk="0" hangingPunct="0">
                <a:spcBef>
                  <a:spcPct val="50000"/>
                </a:spcBef>
              </a:pPr>
              <a:endParaRPr lang="en-US">
                <a:solidFill>
                  <a:srgbClr val="EAEAEA"/>
                </a:solidFill>
              </a:endParaRPr>
            </a:p>
          </p:txBody>
        </p:sp>
        <p:sp>
          <p:nvSpPr>
            <p:cNvPr id="7" name="Rectangle 4"/>
            <p:cNvSpPr>
              <a:spLocks noChangeArrowheads="1"/>
            </p:cNvSpPr>
            <p:nvPr/>
          </p:nvSpPr>
          <p:spPr bwMode="auto">
            <a:xfrm>
              <a:off x="0" y="2400"/>
              <a:ext cx="1152" cy="1919"/>
            </a:xfrm>
            <a:prstGeom prst="rect">
              <a:avLst/>
            </a:prstGeom>
            <a:gradFill rotWithShape="0">
              <a:gsLst>
                <a:gs pos="0">
                  <a:schemeClr val="accent1"/>
                </a:gs>
                <a:gs pos="100000">
                  <a:schemeClr val="bg2"/>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lIns="92075" tIns="46038" rIns="92075" bIns="46038" anchor="ctr"/>
            <a:lstStyle/>
            <a:p>
              <a:pPr eaLnBrk="0" hangingPunct="0">
                <a:spcBef>
                  <a:spcPct val="50000"/>
                </a:spcBef>
              </a:pPr>
              <a:endParaRPr lang="en-US">
                <a:solidFill>
                  <a:srgbClr val="EAEAEA"/>
                </a:solidFill>
              </a:endParaRPr>
            </a:p>
          </p:txBody>
        </p:sp>
        <p:pic>
          <p:nvPicPr>
            <p:cNvPr id="8" name="Picture 5"/>
            <p:cNvPicPr>
              <a:picLocks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0" y="1028"/>
              <a:ext cx="1152" cy="1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8198" name="Rectangle 6"/>
          <p:cNvSpPr>
            <a:spLocks noGrp="1" noChangeArrowheads="1"/>
          </p:cNvSpPr>
          <p:nvPr>
            <p:ph type="ctrTitle" sz="quarter"/>
          </p:nvPr>
        </p:nvSpPr>
        <p:spPr>
          <a:xfrm>
            <a:off x="1905000" y="1676400"/>
            <a:ext cx="6934200" cy="2116138"/>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8199" name="Rectangle 7"/>
          <p:cNvSpPr>
            <a:spLocks noGrp="1" noChangeArrowheads="1"/>
          </p:cNvSpPr>
          <p:nvPr>
            <p:ph type="subTitle" sz="quarter" idx="1"/>
          </p:nvPr>
        </p:nvSpPr>
        <p:spPr>
          <a:xfrm>
            <a:off x="1911350" y="3968750"/>
            <a:ext cx="6400800" cy="1752600"/>
          </a:xfrm>
        </p:spPr>
        <p:txBody>
          <a:bodyPr/>
          <a:lstStyle>
            <a:lvl1pPr marL="0" indent="0">
              <a:buFont typeface="Symbol" pitchFamily="-111" charset="2"/>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9" name="Rectangle 8"/>
          <p:cNvSpPr>
            <a:spLocks noGrp="1" noChangeArrowheads="1"/>
          </p:cNvSpPr>
          <p:nvPr>
            <p:ph type="dt" sz="quarter" idx="10"/>
          </p:nvPr>
        </p:nvSpPr>
        <p:spPr>
          <a:xfrm>
            <a:off x="1828800" y="6400800"/>
            <a:ext cx="1905000" cy="457200"/>
          </a:xfrm>
        </p:spPr>
        <p:txBody>
          <a:bodyPr/>
          <a:lstStyle>
            <a:lvl1pPr>
              <a:defRPr/>
            </a:lvl1pPr>
          </a:lstStyle>
          <a:p>
            <a:pPr>
              <a:defRPr/>
            </a:pPr>
            <a:endParaRPr lang="en-US"/>
          </a:p>
        </p:txBody>
      </p:sp>
      <p:sp>
        <p:nvSpPr>
          <p:cNvPr id="10" name="Rectangle 9"/>
          <p:cNvSpPr>
            <a:spLocks noGrp="1" noChangeArrowheads="1"/>
          </p:cNvSpPr>
          <p:nvPr>
            <p:ph type="ftr" sz="quarter" idx="11"/>
          </p:nvPr>
        </p:nvSpPr>
        <p:spPr>
          <a:xfrm>
            <a:off x="3962400" y="6400800"/>
            <a:ext cx="2895600" cy="457200"/>
          </a:xfrm>
        </p:spPr>
        <p:txBody>
          <a:bodyPr/>
          <a:lstStyle>
            <a:lvl1pPr>
              <a:defRPr/>
            </a:lvl1pPr>
          </a:lstStyle>
          <a:p>
            <a:pPr>
              <a:defRPr/>
            </a:pPr>
            <a:endParaRPr lang="en-US"/>
          </a:p>
        </p:txBody>
      </p:sp>
      <p:sp>
        <p:nvSpPr>
          <p:cNvPr id="11" name="Rectangle 10"/>
          <p:cNvSpPr>
            <a:spLocks noGrp="1" noChangeArrowheads="1"/>
          </p:cNvSpPr>
          <p:nvPr>
            <p:ph type="sldNum" sz="quarter" idx="12"/>
          </p:nvPr>
        </p:nvSpPr>
        <p:spPr/>
        <p:txBody>
          <a:bodyPr/>
          <a:lstStyle>
            <a:lvl1pPr>
              <a:defRPr/>
            </a:lvl1pPr>
          </a:lstStyle>
          <a:p>
            <a:pPr>
              <a:defRPr/>
            </a:pPr>
            <a:fld id="{7298F94F-C63F-8C40-99FB-A279F53032E5}" type="slidenum">
              <a:rPr lang="en-US"/>
              <a:pPr>
                <a:defRPr/>
              </a:pPr>
              <a:t>‹#›</a:t>
            </a:fld>
            <a:endParaRPr lang="en-US"/>
          </a:p>
        </p:txBody>
      </p:sp>
    </p:spTree>
    <p:extLst>
      <p:ext uri="{BB962C8B-B14F-4D97-AF65-F5344CB8AC3E}">
        <p14:creationId xmlns:p14="http://schemas.microsoft.com/office/powerpoint/2010/main" val="637683022"/>
      </p:ext>
    </p:extLst>
  </p:cSld>
  <p:clrMapOvr>
    <a:masterClrMapping/>
  </p:clrMapOvr>
</p:sldLayout>
</file>

<file path=ppt/slideLayouts/slideLayout114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p>
        </p:txBody>
      </p:sp>
      <p:sp>
        <p:nvSpPr>
          <p:cNvPr id="5" name="Rectangle 9"/>
          <p:cNvSpPr>
            <a:spLocks noGrp="1" noChangeArrowheads="1"/>
          </p:cNvSpPr>
          <p:nvPr>
            <p:ph type="ftr" sz="quarter" idx="11"/>
          </p:nvPr>
        </p:nvSpPr>
        <p:spPr>
          <a:ln/>
        </p:spPr>
        <p:txBody>
          <a:bodyPr/>
          <a:lstStyle>
            <a:lvl1pPr>
              <a:defRPr/>
            </a:lvl1pPr>
          </a:lstStyle>
          <a:p>
            <a:pPr>
              <a:defRPr/>
            </a:pPr>
            <a:endParaRPr lang="en-US"/>
          </a:p>
        </p:txBody>
      </p:sp>
      <p:sp>
        <p:nvSpPr>
          <p:cNvPr id="6" name="Rectangle 10"/>
          <p:cNvSpPr>
            <a:spLocks noGrp="1" noChangeArrowheads="1"/>
          </p:cNvSpPr>
          <p:nvPr>
            <p:ph type="sldNum" sz="quarter" idx="12"/>
          </p:nvPr>
        </p:nvSpPr>
        <p:spPr>
          <a:ln/>
        </p:spPr>
        <p:txBody>
          <a:bodyPr/>
          <a:lstStyle>
            <a:lvl1pPr>
              <a:defRPr/>
            </a:lvl1pPr>
          </a:lstStyle>
          <a:p>
            <a:pPr>
              <a:defRPr/>
            </a:pPr>
            <a:fld id="{71490FFE-E974-BF4C-88A6-0C909F8385A8}" type="slidenum">
              <a:rPr lang="en-US"/>
              <a:pPr>
                <a:defRPr/>
              </a:pPr>
              <a:t>‹#›</a:t>
            </a:fld>
            <a:endParaRPr lang="en-US"/>
          </a:p>
        </p:txBody>
      </p:sp>
    </p:spTree>
    <p:extLst>
      <p:ext uri="{BB962C8B-B14F-4D97-AF65-F5344CB8AC3E}">
        <p14:creationId xmlns:p14="http://schemas.microsoft.com/office/powerpoint/2010/main" val="1737021669"/>
      </p:ext>
    </p:extLst>
  </p:cSld>
  <p:clrMapOvr>
    <a:masterClrMapping/>
  </p:clrMapOvr>
</p:sldLayout>
</file>

<file path=ppt/slideLayouts/slideLayout114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1"/>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146" indent="0">
              <a:buNone/>
              <a:defRPr sz="1800"/>
            </a:lvl2pPr>
            <a:lvl3pPr marL="914293" indent="0">
              <a:buNone/>
              <a:defRPr sz="1600"/>
            </a:lvl3pPr>
            <a:lvl4pPr marL="1371440" indent="0">
              <a:buNone/>
              <a:defRPr sz="1400"/>
            </a:lvl4pPr>
            <a:lvl5pPr marL="1828586" indent="0">
              <a:buNone/>
              <a:defRPr sz="1400"/>
            </a:lvl5pPr>
            <a:lvl6pPr marL="2285733" indent="0">
              <a:buNone/>
              <a:defRPr sz="1400"/>
            </a:lvl6pPr>
            <a:lvl7pPr marL="2742879" indent="0">
              <a:buNone/>
              <a:defRPr sz="1400"/>
            </a:lvl7pPr>
            <a:lvl8pPr marL="3200026" indent="0">
              <a:buNone/>
              <a:defRPr sz="1400"/>
            </a:lvl8pPr>
            <a:lvl9pPr marL="3657172" indent="0">
              <a:buNone/>
              <a:defRPr sz="1400"/>
            </a:lvl9pPr>
          </a:lstStyle>
          <a:p>
            <a:pPr lvl="0"/>
            <a:r>
              <a:rPr lang="en-US" dirty="0"/>
              <a:t>Click to edit Master text styles</a:t>
            </a:r>
          </a:p>
        </p:txBody>
      </p:sp>
      <p:sp>
        <p:nvSpPr>
          <p:cNvPr id="4" name="Rectangle 8"/>
          <p:cNvSpPr>
            <a:spLocks noGrp="1" noChangeArrowheads="1"/>
          </p:cNvSpPr>
          <p:nvPr>
            <p:ph type="dt" sz="half" idx="10"/>
          </p:nvPr>
        </p:nvSpPr>
        <p:spPr>
          <a:ln/>
        </p:spPr>
        <p:txBody>
          <a:bodyPr/>
          <a:lstStyle>
            <a:lvl1pPr>
              <a:defRPr/>
            </a:lvl1pPr>
          </a:lstStyle>
          <a:p>
            <a:pPr>
              <a:defRPr/>
            </a:pPr>
            <a:endParaRPr lang="en-US"/>
          </a:p>
        </p:txBody>
      </p:sp>
      <p:sp>
        <p:nvSpPr>
          <p:cNvPr id="5" name="Rectangle 9"/>
          <p:cNvSpPr>
            <a:spLocks noGrp="1" noChangeArrowheads="1"/>
          </p:cNvSpPr>
          <p:nvPr>
            <p:ph type="ftr" sz="quarter" idx="11"/>
          </p:nvPr>
        </p:nvSpPr>
        <p:spPr>
          <a:ln/>
        </p:spPr>
        <p:txBody>
          <a:bodyPr/>
          <a:lstStyle>
            <a:lvl1pPr>
              <a:defRPr/>
            </a:lvl1pPr>
          </a:lstStyle>
          <a:p>
            <a:pPr>
              <a:defRPr/>
            </a:pPr>
            <a:endParaRPr lang="en-US"/>
          </a:p>
        </p:txBody>
      </p:sp>
      <p:sp>
        <p:nvSpPr>
          <p:cNvPr id="6" name="Rectangle 10"/>
          <p:cNvSpPr>
            <a:spLocks noGrp="1" noChangeArrowheads="1"/>
          </p:cNvSpPr>
          <p:nvPr>
            <p:ph type="sldNum" sz="quarter" idx="12"/>
          </p:nvPr>
        </p:nvSpPr>
        <p:spPr>
          <a:ln/>
        </p:spPr>
        <p:txBody>
          <a:bodyPr/>
          <a:lstStyle>
            <a:lvl1pPr>
              <a:defRPr/>
            </a:lvl1pPr>
          </a:lstStyle>
          <a:p>
            <a:pPr>
              <a:defRPr/>
            </a:pPr>
            <a:fld id="{48EBE513-5A3E-7345-BC51-44BCAB70FCCB}" type="slidenum">
              <a:rPr lang="en-US"/>
              <a:pPr>
                <a:defRPr/>
              </a:pPr>
              <a:t>‹#›</a:t>
            </a:fld>
            <a:endParaRPr lang="en-US"/>
          </a:p>
        </p:txBody>
      </p:sp>
    </p:spTree>
    <p:extLst>
      <p:ext uri="{BB962C8B-B14F-4D97-AF65-F5344CB8AC3E}">
        <p14:creationId xmlns:p14="http://schemas.microsoft.com/office/powerpoint/2010/main" val="2560413004"/>
      </p:ext>
    </p:extLst>
  </p:cSld>
  <p:clrMapOvr>
    <a:masterClrMapping/>
  </p:clrMapOvr>
</p:sldLayout>
</file>

<file path=ppt/slideLayouts/slideLayout114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1219200" y="1600200"/>
            <a:ext cx="3810000" cy="4495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181600" y="1600200"/>
            <a:ext cx="3810000" cy="4495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8"/>
          <p:cNvSpPr>
            <a:spLocks noGrp="1" noChangeArrowheads="1"/>
          </p:cNvSpPr>
          <p:nvPr>
            <p:ph type="dt" sz="half" idx="10"/>
          </p:nvPr>
        </p:nvSpPr>
        <p:spPr>
          <a:ln/>
        </p:spPr>
        <p:txBody>
          <a:bodyPr/>
          <a:lstStyle>
            <a:lvl1pPr>
              <a:defRPr/>
            </a:lvl1pPr>
          </a:lstStyle>
          <a:p>
            <a:pPr>
              <a:defRPr/>
            </a:pPr>
            <a:endParaRPr lang="en-US"/>
          </a:p>
        </p:txBody>
      </p:sp>
      <p:sp>
        <p:nvSpPr>
          <p:cNvPr id="6" name="Rectangle 9"/>
          <p:cNvSpPr>
            <a:spLocks noGrp="1" noChangeArrowheads="1"/>
          </p:cNvSpPr>
          <p:nvPr>
            <p:ph type="ftr" sz="quarter" idx="11"/>
          </p:nvPr>
        </p:nvSpPr>
        <p:spPr>
          <a:ln/>
        </p:spPr>
        <p:txBody>
          <a:bodyPr/>
          <a:lstStyle>
            <a:lvl1pPr>
              <a:defRPr/>
            </a:lvl1pPr>
          </a:lstStyle>
          <a:p>
            <a:pPr>
              <a:defRPr/>
            </a:pPr>
            <a:endParaRPr lang="en-US"/>
          </a:p>
        </p:txBody>
      </p:sp>
      <p:sp>
        <p:nvSpPr>
          <p:cNvPr id="7" name="Rectangle 10"/>
          <p:cNvSpPr>
            <a:spLocks noGrp="1" noChangeArrowheads="1"/>
          </p:cNvSpPr>
          <p:nvPr>
            <p:ph type="sldNum" sz="quarter" idx="12"/>
          </p:nvPr>
        </p:nvSpPr>
        <p:spPr>
          <a:ln/>
        </p:spPr>
        <p:txBody>
          <a:bodyPr/>
          <a:lstStyle>
            <a:lvl1pPr>
              <a:defRPr/>
            </a:lvl1pPr>
          </a:lstStyle>
          <a:p>
            <a:pPr>
              <a:defRPr/>
            </a:pPr>
            <a:fld id="{D367853A-31ED-2B42-B58B-66F4720266A7}" type="slidenum">
              <a:rPr lang="en-US"/>
              <a:pPr>
                <a:defRPr/>
              </a:pPr>
              <a:t>‹#›</a:t>
            </a:fld>
            <a:endParaRPr lang="en-US"/>
          </a:p>
        </p:txBody>
      </p:sp>
    </p:spTree>
    <p:extLst>
      <p:ext uri="{BB962C8B-B14F-4D97-AF65-F5344CB8AC3E}">
        <p14:creationId xmlns:p14="http://schemas.microsoft.com/office/powerpoint/2010/main" val="599352793"/>
      </p:ext>
    </p:extLst>
  </p:cSld>
  <p:clrMapOvr>
    <a:masterClrMapping/>
  </p:clrMapOvr>
</p:sldLayout>
</file>

<file path=ppt/slideLayouts/slideLayout11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97A8A98B-77D8-6348-AD95-0F297F643983}" type="slidenum">
              <a:rPr lang="en-US" smtClean="0"/>
              <a:pPr>
                <a:defRPr/>
              </a:pPr>
              <a:t>‹#›</a:t>
            </a:fld>
            <a:endParaRPr lang="en-US" dirty="0"/>
          </a:p>
        </p:txBody>
      </p:sp>
    </p:spTree>
    <p:extLst>
      <p:ext uri="{BB962C8B-B14F-4D97-AF65-F5344CB8AC3E}">
        <p14:creationId xmlns:p14="http://schemas.microsoft.com/office/powerpoint/2010/main" val="554861655"/>
      </p:ext>
    </p:extLst>
  </p:cSld>
  <p:clrMapOvr>
    <a:masterClrMapping/>
  </p:clrMapOvr>
  <p:transition/>
</p:sldLayout>
</file>

<file path=ppt/slideLayouts/slideLayout115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1"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46" indent="0">
              <a:buNone/>
              <a:defRPr sz="2000" b="1"/>
            </a:lvl2pPr>
            <a:lvl3pPr marL="914293" indent="0">
              <a:buNone/>
              <a:defRPr sz="1800" b="1"/>
            </a:lvl3pPr>
            <a:lvl4pPr marL="1371440" indent="0">
              <a:buNone/>
              <a:defRPr sz="1600" b="1"/>
            </a:lvl4pPr>
            <a:lvl5pPr marL="1828586" indent="0">
              <a:buNone/>
              <a:defRPr sz="1600" b="1"/>
            </a:lvl5pPr>
            <a:lvl6pPr marL="2285733" indent="0">
              <a:buNone/>
              <a:defRPr sz="1600" b="1"/>
            </a:lvl6pPr>
            <a:lvl7pPr marL="2742879" indent="0">
              <a:buNone/>
              <a:defRPr sz="1600" b="1"/>
            </a:lvl7pPr>
            <a:lvl8pPr marL="3200026" indent="0">
              <a:buNone/>
              <a:defRPr sz="1600" b="1"/>
            </a:lvl8pPr>
            <a:lvl9pPr marL="3657172"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1"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46" indent="0">
              <a:buNone/>
              <a:defRPr sz="2000" b="1"/>
            </a:lvl2pPr>
            <a:lvl3pPr marL="914293" indent="0">
              <a:buNone/>
              <a:defRPr sz="1800" b="1"/>
            </a:lvl3pPr>
            <a:lvl4pPr marL="1371440" indent="0">
              <a:buNone/>
              <a:defRPr sz="1600" b="1"/>
            </a:lvl4pPr>
            <a:lvl5pPr marL="1828586" indent="0">
              <a:buNone/>
              <a:defRPr sz="1600" b="1"/>
            </a:lvl5pPr>
            <a:lvl6pPr marL="2285733" indent="0">
              <a:buNone/>
              <a:defRPr sz="1600" b="1"/>
            </a:lvl6pPr>
            <a:lvl7pPr marL="2742879" indent="0">
              <a:buNone/>
              <a:defRPr sz="1600" b="1"/>
            </a:lvl7pPr>
            <a:lvl8pPr marL="3200026" indent="0">
              <a:buNone/>
              <a:defRPr sz="1600" b="1"/>
            </a:lvl8pPr>
            <a:lvl9pPr marL="3657172"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8"/>
          <p:cNvSpPr>
            <a:spLocks noGrp="1" noChangeArrowheads="1"/>
          </p:cNvSpPr>
          <p:nvPr>
            <p:ph type="dt" sz="half" idx="10"/>
          </p:nvPr>
        </p:nvSpPr>
        <p:spPr>
          <a:ln/>
        </p:spPr>
        <p:txBody>
          <a:bodyPr/>
          <a:lstStyle>
            <a:lvl1pPr>
              <a:defRPr/>
            </a:lvl1pPr>
          </a:lstStyle>
          <a:p>
            <a:pPr>
              <a:defRPr/>
            </a:pPr>
            <a:endParaRPr lang="en-US"/>
          </a:p>
        </p:txBody>
      </p:sp>
      <p:sp>
        <p:nvSpPr>
          <p:cNvPr id="8" name="Rectangle 9"/>
          <p:cNvSpPr>
            <a:spLocks noGrp="1" noChangeArrowheads="1"/>
          </p:cNvSpPr>
          <p:nvPr>
            <p:ph type="ftr" sz="quarter" idx="11"/>
          </p:nvPr>
        </p:nvSpPr>
        <p:spPr>
          <a:ln/>
        </p:spPr>
        <p:txBody>
          <a:bodyPr/>
          <a:lstStyle>
            <a:lvl1pPr>
              <a:defRPr/>
            </a:lvl1pPr>
          </a:lstStyle>
          <a:p>
            <a:pPr>
              <a:defRPr/>
            </a:pPr>
            <a:endParaRPr lang="en-US"/>
          </a:p>
        </p:txBody>
      </p:sp>
      <p:sp>
        <p:nvSpPr>
          <p:cNvPr id="9" name="Rectangle 10"/>
          <p:cNvSpPr>
            <a:spLocks noGrp="1" noChangeArrowheads="1"/>
          </p:cNvSpPr>
          <p:nvPr>
            <p:ph type="sldNum" sz="quarter" idx="12"/>
          </p:nvPr>
        </p:nvSpPr>
        <p:spPr>
          <a:ln/>
        </p:spPr>
        <p:txBody>
          <a:bodyPr/>
          <a:lstStyle>
            <a:lvl1pPr>
              <a:defRPr/>
            </a:lvl1pPr>
          </a:lstStyle>
          <a:p>
            <a:pPr>
              <a:defRPr/>
            </a:pPr>
            <a:fld id="{DE3673C3-D589-6F48-A343-265012A84573}" type="slidenum">
              <a:rPr lang="en-US"/>
              <a:pPr>
                <a:defRPr/>
              </a:pPr>
              <a:t>‹#›</a:t>
            </a:fld>
            <a:endParaRPr lang="en-US"/>
          </a:p>
        </p:txBody>
      </p:sp>
    </p:spTree>
    <p:extLst>
      <p:ext uri="{BB962C8B-B14F-4D97-AF65-F5344CB8AC3E}">
        <p14:creationId xmlns:p14="http://schemas.microsoft.com/office/powerpoint/2010/main" val="3808897754"/>
      </p:ext>
    </p:extLst>
  </p:cSld>
  <p:clrMapOvr>
    <a:masterClrMapping/>
  </p:clrMapOvr>
</p:sldLayout>
</file>

<file path=ppt/slideLayouts/slideLayout115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8"/>
          <p:cNvSpPr>
            <a:spLocks noGrp="1" noChangeArrowheads="1"/>
          </p:cNvSpPr>
          <p:nvPr>
            <p:ph type="dt" sz="half" idx="10"/>
          </p:nvPr>
        </p:nvSpPr>
        <p:spPr>
          <a:ln/>
        </p:spPr>
        <p:txBody>
          <a:bodyPr/>
          <a:lstStyle>
            <a:lvl1pPr>
              <a:defRPr/>
            </a:lvl1pPr>
          </a:lstStyle>
          <a:p>
            <a:pPr>
              <a:defRPr/>
            </a:pPr>
            <a:endParaRPr lang="en-US"/>
          </a:p>
        </p:txBody>
      </p:sp>
      <p:sp>
        <p:nvSpPr>
          <p:cNvPr id="4" name="Rectangle 9"/>
          <p:cNvSpPr>
            <a:spLocks noGrp="1" noChangeArrowheads="1"/>
          </p:cNvSpPr>
          <p:nvPr>
            <p:ph type="ftr" sz="quarter" idx="11"/>
          </p:nvPr>
        </p:nvSpPr>
        <p:spPr>
          <a:ln/>
        </p:spPr>
        <p:txBody>
          <a:bodyPr/>
          <a:lstStyle>
            <a:lvl1pPr>
              <a:defRPr/>
            </a:lvl1pPr>
          </a:lstStyle>
          <a:p>
            <a:pPr>
              <a:defRPr/>
            </a:pPr>
            <a:endParaRPr lang="en-US"/>
          </a:p>
        </p:txBody>
      </p:sp>
      <p:sp>
        <p:nvSpPr>
          <p:cNvPr id="5" name="Rectangle 10"/>
          <p:cNvSpPr>
            <a:spLocks noGrp="1" noChangeArrowheads="1"/>
          </p:cNvSpPr>
          <p:nvPr>
            <p:ph type="sldNum" sz="quarter" idx="12"/>
          </p:nvPr>
        </p:nvSpPr>
        <p:spPr>
          <a:ln/>
        </p:spPr>
        <p:txBody>
          <a:bodyPr/>
          <a:lstStyle>
            <a:lvl1pPr>
              <a:defRPr/>
            </a:lvl1pPr>
          </a:lstStyle>
          <a:p>
            <a:pPr>
              <a:defRPr/>
            </a:pPr>
            <a:fld id="{B26531B9-6058-9B45-9BCA-4FA62E5A34A0}" type="slidenum">
              <a:rPr lang="en-US"/>
              <a:pPr>
                <a:defRPr/>
              </a:pPr>
              <a:t>‹#›</a:t>
            </a:fld>
            <a:endParaRPr lang="en-US"/>
          </a:p>
        </p:txBody>
      </p:sp>
    </p:spTree>
    <p:extLst>
      <p:ext uri="{BB962C8B-B14F-4D97-AF65-F5344CB8AC3E}">
        <p14:creationId xmlns:p14="http://schemas.microsoft.com/office/powerpoint/2010/main" val="2298697432"/>
      </p:ext>
    </p:extLst>
  </p:cSld>
  <p:clrMapOvr>
    <a:masterClrMapping/>
  </p:clrMapOvr>
</p:sldLayout>
</file>

<file path=ppt/slideLayouts/slideLayout115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8"/>
          <p:cNvSpPr>
            <a:spLocks noGrp="1" noChangeArrowheads="1"/>
          </p:cNvSpPr>
          <p:nvPr>
            <p:ph type="dt" sz="half" idx="10"/>
          </p:nvPr>
        </p:nvSpPr>
        <p:spPr>
          <a:ln/>
        </p:spPr>
        <p:txBody>
          <a:bodyPr/>
          <a:lstStyle>
            <a:lvl1pPr>
              <a:defRPr/>
            </a:lvl1pPr>
          </a:lstStyle>
          <a:p>
            <a:pPr>
              <a:defRPr/>
            </a:pPr>
            <a:endParaRPr lang="en-US"/>
          </a:p>
        </p:txBody>
      </p:sp>
      <p:sp>
        <p:nvSpPr>
          <p:cNvPr id="3" name="Rectangle 9"/>
          <p:cNvSpPr>
            <a:spLocks noGrp="1" noChangeArrowheads="1"/>
          </p:cNvSpPr>
          <p:nvPr>
            <p:ph type="ftr" sz="quarter" idx="11"/>
          </p:nvPr>
        </p:nvSpPr>
        <p:spPr>
          <a:ln/>
        </p:spPr>
        <p:txBody>
          <a:bodyPr/>
          <a:lstStyle>
            <a:lvl1pPr>
              <a:defRPr/>
            </a:lvl1pPr>
          </a:lstStyle>
          <a:p>
            <a:pPr>
              <a:defRPr/>
            </a:pPr>
            <a:endParaRPr lang="en-US"/>
          </a:p>
        </p:txBody>
      </p:sp>
      <p:sp>
        <p:nvSpPr>
          <p:cNvPr id="4" name="Rectangle 10"/>
          <p:cNvSpPr>
            <a:spLocks noGrp="1" noChangeArrowheads="1"/>
          </p:cNvSpPr>
          <p:nvPr>
            <p:ph type="sldNum" sz="quarter" idx="12"/>
          </p:nvPr>
        </p:nvSpPr>
        <p:spPr>
          <a:ln/>
        </p:spPr>
        <p:txBody>
          <a:bodyPr/>
          <a:lstStyle>
            <a:lvl1pPr>
              <a:defRPr/>
            </a:lvl1pPr>
          </a:lstStyle>
          <a:p>
            <a:pPr>
              <a:defRPr/>
            </a:pPr>
            <a:fld id="{5E9C08A5-58EA-3949-96C0-11611134F488}" type="slidenum">
              <a:rPr lang="en-US"/>
              <a:pPr>
                <a:defRPr/>
              </a:pPr>
              <a:t>‹#›</a:t>
            </a:fld>
            <a:endParaRPr lang="en-US"/>
          </a:p>
        </p:txBody>
      </p:sp>
    </p:spTree>
    <p:extLst>
      <p:ext uri="{BB962C8B-B14F-4D97-AF65-F5344CB8AC3E}">
        <p14:creationId xmlns:p14="http://schemas.microsoft.com/office/powerpoint/2010/main" val="2057844378"/>
      </p:ext>
    </p:extLst>
  </p:cSld>
  <p:clrMapOvr>
    <a:masterClrMapping/>
  </p:clrMapOvr>
</p:sldLayout>
</file>

<file path=ppt/slideLayouts/slideLayout115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1"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146" indent="0">
              <a:buNone/>
              <a:defRPr sz="1200"/>
            </a:lvl2pPr>
            <a:lvl3pPr marL="914293" indent="0">
              <a:buNone/>
              <a:defRPr sz="1000"/>
            </a:lvl3pPr>
            <a:lvl4pPr marL="1371440" indent="0">
              <a:buNone/>
              <a:defRPr sz="900"/>
            </a:lvl4pPr>
            <a:lvl5pPr marL="1828586" indent="0">
              <a:buNone/>
              <a:defRPr sz="900"/>
            </a:lvl5pPr>
            <a:lvl6pPr marL="2285733" indent="0">
              <a:buNone/>
              <a:defRPr sz="900"/>
            </a:lvl6pPr>
            <a:lvl7pPr marL="2742879" indent="0">
              <a:buNone/>
              <a:defRPr sz="900"/>
            </a:lvl7pPr>
            <a:lvl8pPr marL="3200026" indent="0">
              <a:buNone/>
              <a:defRPr sz="900"/>
            </a:lvl8pPr>
            <a:lvl9pPr marL="3657172"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a:ln/>
        </p:spPr>
        <p:txBody>
          <a:bodyPr/>
          <a:lstStyle>
            <a:lvl1pPr>
              <a:defRPr/>
            </a:lvl1pPr>
          </a:lstStyle>
          <a:p>
            <a:pPr>
              <a:defRPr/>
            </a:pPr>
            <a:endParaRPr lang="en-US"/>
          </a:p>
        </p:txBody>
      </p:sp>
      <p:sp>
        <p:nvSpPr>
          <p:cNvPr id="6" name="Rectangle 9"/>
          <p:cNvSpPr>
            <a:spLocks noGrp="1" noChangeArrowheads="1"/>
          </p:cNvSpPr>
          <p:nvPr>
            <p:ph type="ftr" sz="quarter" idx="11"/>
          </p:nvPr>
        </p:nvSpPr>
        <p:spPr>
          <a:ln/>
        </p:spPr>
        <p:txBody>
          <a:bodyPr/>
          <a:lstStyle>
            <a:lvl1pPr>
              <a:defRPr/>
            </a:lvl1pPr>
          </a:lstStyle>
          <a:p>
            <a:pPr>
              <a:defRPr/>
            </a:pPr>
            <a:endParaRPr lang="en-US"/>
          </a:p>
        </p:txBody>
      </p:sp>
      <p:sp>
        <p:nvSpPr>
          <p:cNvPr id="7" name="Rectangle 10"/>
          <p:cNvSpPr>
            <a:spLocks noGrp="1" noChangeArrowheads="1"/>
          </p:cNvSpPr>
          <p:nvPr>
            <p:ph type="sldNum" sz="quarter" idx="12"/>
          </p:nvPr>
        </p:nvSpPr>
        <p:spPr>
          <a:ln/>
        </p:spPr>
        <p:txBody>
          <a:bodyPr/>
          <a:lstStyle>
            <a:lvl1pPr>
              <a:defRPr/>
            </a:lvl1pPr>
          </a:lstStyle>
          <a:p>
            <a:pPr>
              <a:defRPr/>
            </a:pPr>
            <a:fld id="{C607F85F-C3E0-144F-A785-C80F46F2FFDB}" type="slidenum">
              <a:rPr lang="en-US"/>
              <a:pPr>
                <a:defRPr/>
              </a:pPr>
              <a:t>‹#›</a:t>
            </a:fld>
            <a:endParaRPr lang="en-US"/>
          </a:p>
        </p:txBody>
      </p:sp>
    </p:spTree>
    <p:extLst>
      <p:ext uri="{BB962C8B-B14F-4D97-AF65-F5344CB8AC3E}">
        <p14:creationId xmlns:p14="http://schemas.microsoft.com/office/powerpoint/2010/main" val="2261578859"/>
      </p:ext>
    </p:extLst>
  </p:cSld>
  <p:clrMapOvr>
    <a:masterClrMapping/>
  </p:clrMapOvr>
</p:sldLayout>
</file>

<file path=ppt/slideLayouts/slideLayout115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146" indent="0">
              <a:buNone/>
              <a:defRPr sz="2800"/>
            </a:lvl2pPr>
            <a:lvl3pPr marL="914293" indent="0">
              <a:buNone/>
              <a:defRPr sz="2400"/>
            </a:lvl3pPr>
            <a:lvl4pPr marL="1371440" indent="0">
              <a:buNone/>
              <a:defRPr sz="2000"/>
            </a:lvl4pPr>
            <a:lvl5pPr marL="1828586" indent="0">
              <a:buNone/>
              <a:defRPr sz="2000"/>
            </a:lvl5pPr>
            <a:lvl6pPr marL="2285733" indent="0">
              <a:buNone/>
              <a:defRPr sz="2000"/>
            </a:lvl6pPr>
            <a:lvl7pPr marL="2742879" indent="0">
              <a:buNone/>
              <a:defRPr sz="2000"/>
            </a:lvl7pPr>
            <a:lvl8pPr marL="3200026" indent="0">
              <a:buNone/>
              <a:defRPr sz="2000"/>
            </a:lvl8pPr>
            <a:lvl9pPr marL="3657172"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146" indent="0">
              <a:buNone/>
              <a:defRPr sz="1200"/>
            </a:lvl2pPr>
            <a:lvl3pPr marL="914293" indent="0">
              <a:buNone/>
              <a:defRPr sz="1000"/>
            </a:lvl3pPr>
            <a:lvl4pPr marL="1371440" indent="0">
              <a:buNone/>
              <a:defRPr sz="900"/>
            </a:lvl4pPr>
            <a:lvl5pPr marL="1828586" indent="0">
              <a:buNone/>
              <a:defRPr sz="900"/>
            </a:lvl5pPr>
            <a:lvl6pPr marL="2285733" indent="0">
              <a:buNone/>
              <a:defRPr sz="900"/>
            </a:lvl6pPr>
            <a:lvl7pPr marL="2742879" indent="0">
              <a:buNone/>
              <a:defRPr sz="900"/>
            </a:lvl7pPr>
            <a:lvl8pPr marL="3200026" indent="0">
              <a:buNone/>
              <a:defRPr sz="900"/>
            </a:lvl8pPr>
            <a:lvl9pPr marL="3657172"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a:ln/>
        </p:spPr>
        <p:txBody>
          <a:bodyPr/>
          <a:lstStyle>
            <a:lvl1pPr>
              <a:defRPr/>
            </a:lvl1pPr>
          </a:lstStyle>
          <a:p>
            <a:pPr>
              <a:defRPr/>
            </a:pPr>
            <a:endParaRPr lang="en-US"/>
          </a:p>
        </p:txBody>
      </p:sp>
      <p:sp>
        <p:nvSpPr>
          <p:cNvPr id="6" name="Rectangle 9"/>
          <p:cNvSpPr>
            <a:spLocks noGrp="1" noChangeArrowheads="1"/>
          </p:cNvSpPr>
          <p:nvPr>
            <p:ph type="ftr" sz="quarter" idx="11"/>
          </p:nvPr>
        </p:nvSpPr>
        <p:spPr>
          <a:ln/>
        </p:spPr>
        <p:txBody>
          <a:bodyPr/>
          <a:lstStyle>
            <a:lvl1pPr>
              <a:defRPr/>
            </a:lvl1pPr>
          </a:lstStyle>
          <a:p>
            <a:pPr>
              <a:defRPr/>
            </a:pPr>
            <a:endParaRPr lang="en-US"/>
          </a:p>
        </p:txBody>
      </p:sp>
      <p:sp>
        <p:nvSpPr>
          <p:cNvPr id="7" name="Rectangle 10"/>
          <p:cNvSpPr>
            <a:spLocks noGrp="1" noChangeArrowheads="1"/>
          </p:cNvSpPr>
          <p:nvPr>
            <p:ph type="sldNum" sz="quarter" idx="12"/>
          </p:nvPr>
        </p:nvSpPr>
        <p:spPr>
          <a:ln/>
        </p:spPr>
        <p:txBody>
          <a:bodyPr/>
          <a:lstStyle>
            <a:lvl1pPr>
              <a:defRPr/>
            </a:lvl1pPr>
          </a:lstStyle>
          <a:p>
            <a:pPr>
              <a:defRPr/>
            </a:pPr>
            <a:fld id="{D144CFF2-95F1-9241-AA25-5FEA49DDA69E}" type="slidenum">
              <a:rPr lang="en-US"/>
              <a:pPr>
                <a:defRPr/>
              </a:pPr>
              <a:t>‹#›</a:t>
            </a:fld>
            <a:endParaRPr lang="en-US"/>
          </a:p>
        </p:txBody>
      </p:sp>
    </p:spTree>
    <p:extLst>
      <p:ext uri="{BB962C8B-B14F-4D97-AF65-F5344CB8AC3E}">
        <p14:creationId xmlns:p14="http://schemas.microsoft.com/office/powerpoint/2010/main" val="1462193929"/>
      </p:ext>
    </p:extLst>
  </p:cSld>
  <p:clrMapOvr>
    <a:masterClrMapping/>
  </p:clrMapOvr>
</p:sldLayout>
</file>

<file path=ppt/slideLayouts/slideLayout115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p>
        </p:txBody>
      </p:sp>
      <p:sp>
        <p:nvSpPr>
          <p:cNvPr id="5" name="Rectangle 9"/>
          <p:cNvSpPr>
            <a:spLocks noGrp="1" noChangeArrowheads="1"/>
          </p:cNvSpPr>
          <p:nvPr>
            <p:ph type="ftr" sz="quarter" idx="11"/>
          </p:nvPr>
        </p:nvSpPr>
        <p:spPr>
          <a:ln/>
        </p:spPr>
        <p:txBody>
          <a:bodyPr/>
          <a:lstStyle>
            <a:lvl1pPr>
              <a:defRPr/>
            </a:lvl1pPr>
          </a:lstStyle>
          <a:p>
            <a:pPr>
              <a:defRPr/>
            </a:pPr>
            <a:endParaRPr lang="en-US"/>
          </a:p>
        </p:txBody>
      </p:sp>
      <p:sp>
        <p:nvSpPr>
          <p:cNvPr id="6" name="Rectangle 10"/>
          <p:cNvSpPr>
            <a:spLocks noGrp="1" noChangeArrowheads="1"/>
          </p:cNvSpPr>
          <p:nvPr>
            <p:ph type="sldNum" sz="quarter" idx="12"/>
          </p:nvPr>
        </p:nvSpPr>
        <p:spPr>
          <a:ln/>
        </p:spPr>
        <p:txBody>
          <a:bodyPr/>
          <a:lstStyle>
            <a:lvl1pPr>
              <a:defRPr/>
            </a:lvl1pPr>
          </a:lstStyle>
          <a:p>
            <a:pPr>
              <a:defRPr/>
            </a:pPr>
            <a:fld id="{95F7B2BF-BE78-014B-AADB-00C0116E2BCC}" type="slidenum">
              <a:rPr lang="en-US"/>
              <a:pPr>
                <a:defRPr/>
              </a:pPr>
              <a:t>‹#›</a:t>
            </a:fld>
            <a:endParaRPr lang="en-US"/>
          </a:p>
        </p:txBody>
      </p:sp>
    </p:spTree>
    <p:extLst>
      <p:ext uri="{BB962C8B-B14F-4D97-AF65-F5344CB8AC3E}">
        <p14:creationId xmlns:p14="http://schemas.microsoft.com/office/powerpoint/2010/main" val="1998009129"/>
      </p:ext>
    </p:extLst>
  </p:cSld>
  <p:clrMapOvr>
    <a:masterClrMapping/>
  </p:clrMapOvr>
</p:sldLayout>
</file>

<file path=ppt/slideLayouts/slideLayout115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48500" y="304800"/>
            <a:ext cx="1943100" cy="57912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1219200" y="304800"/>
            <a:ext cx="5676900" cy="57912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p>
        </p:txBody>
      </p:sp>
      <p:sp>
        <p:nvSpPr>
          <p:cNvPr id="5" name="Rectangle 9"/>
          <p:cNvSpPr>
            <a:spLocks noGrp="1" noChangeArrowheads="1"/>
          </p:cNvSpPr>
          <p:nvPr>
            <p:ph type="ftr" sz="quarter" idx="11"/>
          </p:nvPr>
        </p:nvSpPr>
        <p:spPr>
          <a:ln/>
        </p:spPr>
        <p:txBody>
          <a:bodyPr/>
          <a:lstStyle>
            <a:lvl1pPr>
              <a:defRPr/>
            </a:lvl1pPr>
          </a:lstStyle>
          <a:p>
            <a:pPr>
              <a:defRPr/>
            </a:pPr>
            <a:endParaRPr lang="en-US"/>
          </a:p>
        </p:txBody>
      </p:sp>
      <p:sp>
        <p:nvSpPr>
          <p:cNvPr id="6" name="Rectangle 10"/>
          <p:cNvSpPr>
            <a:spLocks noGrp="1" noChangeArrowheads="1"/>
          </p:cNvSpPr>
          <p:nvPr>
            <p:ph type="sldNum" sz="quarter" idx="12"/>
          </p:nvPr>
        </p:nvSpPr>
        <p:spPr>
          <a:ln/>
        </p:spPr>
        <p:txBody>
          <a:bodyPr/>
          <a:lstStyle>
            <a:lvl1pPr>
              <a:defRPr/>
            </a:lvl1pPr>
          </a:lstStyle>
          <a:p>
            <a:pPr>
              <a:defRPr/>
            </a:pPr>
            <a:fld id="{1A81C0D1-9729-3947-B63C-8EB7B2730A48}" type="slidenum">
              <a:rPr lang="en-US"/>
              <a:pPr>
                <a:defRPr/>
              </a:pPr>
              <a:t>‹#›</a:t>
            </a:fld>
            <a:endParaRPr lang="en-US"/>
          </a:p>
        </p:txBody>
      </p:sp>
    </p:spTree>
    <p:extLst>
      <p:ext uri="{BB962C8B-B14F-4D97-AF65-F5344CB8AC3E}">
        <p14:creationId xmlns:p14="http://schemas.microsoft.com/office/powerpoint/2010/main" val="38931735"/>
      </p:ext>
    </p:extLst>
  </p:cSld>
  <p:clrMapOvr>
    <a:masterClrMapping/>
  </p:clrMapOvr>
</p:sldLayout>
</file>

<file path=ppt/slideLayouts/slideLayout115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146" indent="0" algn="ctr">
              <a:buNone/>
              <a:defRPr/>
            </a:lvl2pPr>
            <a:lvl3pPr marL="914293" indent="0" algn="ctr">
              <a:buNone/>
              <a:defRPr/>
            </a:lvl3pPr>
            <a:lvl4pPr marL="1371440" indent="0" algn="ctr">
              <a:buNone/>
              <a:defRPr/>
            </a:lvl4pPr>
            <a:lvl5pPr marL="1828586" indent="0" algn="ctr">
              <a:buNone/>
              <a:defRPr/>
            </a:lvl5pPr>
            <a:lvl6pPr marL="2285733" indent="0" algn="ctr">
              <a:buNone/>
              <a:defRPr/>
            </a:lvl6pPr>
            <a:lvl7pPr marL="2742879" indent="0" algn="ctr">
              <a:buNone/>
              <a:defRPr/>
            </a:lvl7pPr>
            <a:lvl8pPr marL="3200026" indent="0" algn="ctr">
              <a:buNone/>
              <a:defRPr/>
            </a:lvl8pPr>
            <a:lvl9pPr marL="3657172" indent="0" algn="ctr">
              <a:buNone/>
              <a:defRPr/>
            </a:lvl9pPr>
          </a:lstStyle>
          <a:p>
            <a:r>
              <a:rPr lang="en-US"/>
              <a:t>Click to edit Master subtitle style</a:t>
            </a:r>
          </a:p>
        </p:txBody>
      </p:sp>
      <p:sp>
        <p:nvSpPr>
          <p:cNvPr id="4" name="Rectangle 4"/>
          <p:cNvSpPr>
            <a:spLocks noGrp="1" noChangeArrowheads="1"/>
          </p:cNvSpPr>
          <p:nvPr>
            <p:ph type="dt" sz="half" idx="10"/>
          </p:nvPr>
        </p:nvSpPr>
        <p:spPr/>
        <p:txBody>
          <a:bodyPr/>
          <a:lstStyle>
            <a:lvl1pP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6EF5D6CC-C455-174B-ACB6-05AE74AF17FB}" type="slidenum">
              <a:rPr lang="en-US"/>
              <a:pPr>
                <a:defRPr/>
              </a:pPr>
              <a:t>‹#›</a:t>
            </a:fld>
            <a:endParaRPr lang="en-US"/>
          </a:p>
        </p:txBody>
      </p:sp>
    </p:spTree>
    <p:extLst>
      <p:ext uri="{BB962C8B-B14F-4D97-AF65-F5344CB8AC3E}">
        <p14:creationId xmlns:p14="http://schemas.microsoft.com/office/powerpoint/2010/main" val="1359464656"/>
      </p:ext>
    </p:extLst>
  </p:cSld>
  <p:clrMapOvr>
    <a:masterClrMapping/>
  </p:clrMapOvr>
</p:sldLayout>
</file>

<file path=ppt/slideLayouts/slideLayout11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BA653BC6-FAF8-6C48-BF99-C3DB249FE43D}" type="slidenum">
              <a:rPr lang="en-US"/>
              <a:pPr>
                <a:defRPr/>
              </a:pPr>
              <a:t>‹#›</a:t>
            </a:fld>
            <a:endParaRPr lang="en-US"/>
          </a:p>
        </p:txBody>
      </p:sp>
    </p:spTree>
    <p:extLst>
      <p:ext uri="{BB962C8B-B14F-4D97-AF65-F5344CB8AC3E}">
        <p14:creationId xmlns:p14="http://schemas.microsoft.com/office/powerpoint/2010/main" val="3886982009"/>
      </p:ext>
    </p:extLst>
  </p:cSld>
  <p:clrMapOvr>
    <a:masterClrMapping/>
  </p:clrMapOvr>
</p:sldLayout>
</file>

<file path=ppt/slideLayouts/slideLayout11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1"/>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146" indent="0">
              <a:buNone/>
              <a:defRPr sz="1800"/>
            </a:lvl2pPr>
            <a:lvl3pPr marL="914293" indent="0">
              <a:buNone/>
              <a:defRPr sz="1600"/>
            </a:lvl3pPr>
            <a:lvl4pPr marL="1371440" indent="0">
              <a:buNone/>
              <a:defRPr sz="1400"/>
            </a:lvl4pPr>
            <a:lvl5pPr marL="1828586" indent="0">
              <a:buNone/>
              <a:defRPr sz="1400"/>
            </a:lvl5pPr>
            <a:lvl6pPr marL="2285733" indent="0">
              <a:buNone/>
              <a:defRPr sz="1400"/>
            </a:lvl6pPr>
            <a:lvl7pPr marL="2742879" indent="0">
              <a:buNone/>
              <a:defRPr sz="1400"/>
            </a:lvl7pPr>
            <a:lvl8pPr marL="3200026" indent="0">
              <a:buNone/>
              <a:defRPr sz="1400"/>
            </a:lvl8pPr>
            <a:lvl9pPr marL="3657172"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2A3E228F-D8DC-A94E-88FF-40C8D71D8926}" type="slidenum">
              <a:rPr lang="en-US"/>
              <a:pPr>
                <a:defRPr/>
              </a:pPr>
              <a:t>‹#›</a:t>
            </a:fld>
            <a:endParaRPr lang="en-US"/>
          </a:p>
        </p:txBody>
      </p:sp>
    </p:spTree>
    <p:extLst>
      <p:ext uri="{BB962C8B-B14F-4D97-AF65-F5344CB8AC3E}">
        <p14:creationId xmlns:p14="http://schemas.microsoft.com/office/powerpoint/2010/main" val="468574132"/>
      </p:ext>
    </p:extLst>
  </p:cSld>
  <p:clrMapOvr>
    <a:masterClrMapping/>
  </p:clrMapOvr>
</p:sldLayout>
</file>

<file path=ppt/slideLayouts/slideLayout11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7813"/>
            <a:ext cx="2057400" cy="5853112"/>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7813"/>
            <a:ext cx="6019800" cy="5853112"/>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DC168190-7AFA-C744-9044-F9DC16D1D12A}" type="slidenum">
              <a:rPr lang="en-US" smtClean="0"/>
              <a:pPr>
                <a:defRPr/>
              </a:pPr>
              <a:t>‹#›</a:t>
            </a:fld>
            <a:endParaRPr lang="en-US" dirty="0"/>
          </a:p>
        </p:txBody>
      </p:sp>
    </p:spTree>
    <p:extLst>
      <p:ext uri="{BB962C8B-B14F-4D97-AF65-F5344CB8AC3E}">
        <p14:creationId xmlns:p14="http://schemas.microsoft.com/office/powerpoint/2010/main" val="3324197930"/>
      </p:ext>
    </p:extLst>
  </p:cSld>
  <p:clrMapOvr>
    <a:masterClrMapping/>
  </p:clrMapOvr>
  <p:transition/>
</p:sldLayout>
</file>

<file path=ppt/slideLayouts/slideLayout11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BDDBE10D-3734-3141-899A-DC25F4C1EEEE}" type="slidenum">
              <a:rPr lang="en-US"/>
              <a:pPr>
                <a:defRPr/>
              </a:pPr>
              <a:t>‹#›</a:t>
            </a:fld>
            <a:endParaRPr lang="en-US"/>
          </a:p>
        </p:txBody>
      </p:sp>
    </p:spTree>
    <p:extLst>
      <p:ext uri="{BB962C8B-B14F-4D97-AF65-F5344CB8AC3E}">
        <p14:creationId xmlns:p14="http://schemas.microsoft.com/office/powerpoint/2010/main" val="964274765"/>
      </p:ext>
    </p:extLst>
  </p:cSld>
  <p:clrMapOvr>
    <a:masterClrMapping/>
  </p:clrMapOvr>
</p:sldLayout>
</file>

<file path=ppt/slideLayouts/slideLayout11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1" y="1535113"/>
            <a:ext cx="4040188" cy="639762"/>
          </a:xfrm>
        </p:spPr>
        <p:txBody>
          <a:bodyPr anchor="b"/>
          <a:lstStyle>
            <a:lvl1pPr marL="0" indent="0">
              <a:buNone/>
              <a:defRPr sz="2400" b="1"/>
            </a:lvl1pPr>
            <a:lvl2pPr marL="457146" indent="0">
              <a:buNone/>
              <a:defRPr sz="2000" b="1"/>
            </a:lvl2pPr>
            <a:lvl3pPr marL="914293" indent="0">
              <a:buNone/>
              <a:defRPr sz="1800" b="1"/>
            </a:lvl3pPr>
            <a:lvl4pPr marL="1371440" indent="0">
              <a:buNone/>
              <a:defRPr sz="1600" b="1"/>
            </a:lvl4pPr>
            <a:lvl5pPr marL="1828586" indent="0">
              <a:buNone/>
              <a:defRPr sz="1600" b="1"/>
            </a:lvl5pPr>
            <a:lvl6pPr marL="2285733" indent="0">
              <a:buNone/>
              <a:defRPr sz="1600" b="1"/>
            </a:lvl6pPr>
            <a:lvl7pPr marL="2742879" indent="0">
              <a:buNone/>
              <a:defRPr sz="1600" b="1"/>
            </a:lvl7pPr>
            <a:lvl8pPr marL="3200026" indent="0">
              <a:buNone/>
              <a:defRPr sz="1600" b="1"/>
            </a:lvl8pPr>
            <a:lvl9pPr marL="3657172"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1"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a:lvl1pPr>
            <a:lvl2pPr marL="457146" indent="0">
              <a:buNone/>
              <a:defRPr sz="2000" b="1"/>
            </a:lvl2pPr>
            <a:lvl3pPr marL="914293" indent="0">
              <a:buNone/>
              <a:defRPr sz="1800" b="1"/>
            </a:lvl3pPr>
            <a:lvl4pPr marL="1371440" indent="0">
              <a:buNone/>
              <a:defRPr sz="1600" b="1"/>
            </a:lvl4pPr>
            <a:lvl5pPr marL="1828586" indent="0">
              <a:buNone/>
              <a:defRPr sz="1600" b="1"/>
            </a:lvl5pPr>
            <a:lvl6pPr marL="2285733" indent="0">
              <a:buNone/>
              <a:defRPr sz="1600" b="1"/>
            </a:lvl6pPr>
            <a:lvl7pPr marL="2742879" indent="0">
              <a:buNone/>
              <a:defRPr sz="1600" b="1"/>
            </a:lvl7pPr>
            <a:lvl8pPr marL="3200026" indent="0">
              <a:buNone/>
              <a:defRPr sz="1600" b="1"/>
            </a:lvl8pPr>
            <a:lvl9pPr marL="3657172"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eaLnBrk="1" hangingPunct="1">
              <a:defRPr/>
            </a:lvl1pPr>
          </a:lstStyle>
          <a:p>
            <a:pPr>
              <a:defRPr/>
            </a:pPr>
            <a:endParaRPr lang="en-US"/>
          </a:p>
        </p:txBody>
      </p:sp>
      <p:sp>
        <p:nvSpPr>
          <p:cNvPr id="8"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9" name="Rectangle 6"/>
          <p:cNvSpPr>
            <a:spLocks noGrp="1" noChangeArrowheads="1"/>
          </p:cNvSpPr>
          <p:nvPr>
            <p:ph type="sldNum" sz="quarter" idx="12"/>
          </p:nvPr>
        </p:nvSpPr>
        <p:spPr/>
        <p:txBody>
          <a:bodyPr/>
          <a:lstStyle>
            <a:lvl1pPr eaLnBrk="1" hangingPunct="1">
              <a:defRPr/>
            </a:lvl1pPr>
          </a:lstStyle>
          <a:p>
            <a:pPr>
              <a:defRPr/>
            </a:pPr>
            <a:fld id="{B66CFE51-93F0-FD4C-BAD4-7BEB0EDE35D2}" type="slidenum">
              <a:rPr lang="en-US"/>
              <a:pPr>
                <a:defRPr/>
              </a:pPr>
              <a:t>‹#›</a:t>
            </a:fld>
            <a:endParaRPr lang="en-US"/>
          </a:p>
        </p:txBody>
      </p:sp>
    </p:spTree>
    <p:extLst>
      <p:ext uri="{BB962C8B-B14F-4D97-AF65-F5344CB8AC3E}">
        <p14:creationId xmlns:p14="http://schemas.microsoft.com/office/powerpoint/2010/main" val="3818621549"/>
      </p:ext>
    </p:extLst>
  </p:cSld>
  <p:clrMapOvr>
    <a:masterClrMapping/>
  </p:clrMapOvr>
</p:sldLayout>
</file>

<file path=ppt/slideLayouts/slideLayout11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p:txBody>
          <a:bodyPr/>
          <a:lstStyle>
            <a:lvl1pPr eaLnBrk="1" hangingPunct="1">
              <a:defRPr/>
            </a:lvl1pPr>
          </a:lstStyle>
          <a:p>
            <a:pPr>
              <a:defRPr/>
            </a:pPr>
            <a:endParaRPr lang="en-US"/>
          </a:p>
        </p:txBody>
      </p:sp>
      <p:sp>
        <p:nvSpPr>
          <p:cNvPr id="4"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5" name="Rectangle 6"/>
          <p:cNvSpPr>
            <a:spLocks noGrp="1" noChangeArrowheads="1"/>
          </p:cNvSpPr>
          <p:nvPr>
            <p:ph type="sldNum" sz="quarter" idx="12"/>
          </p:nvPr>
        </p:nvSpPr>
        <p:spPr/>
        <p:txBody>
          <a:bodyPr/>
          <a:lstStyle>
            <a:lvl1pPr eaLnBrk="1" hangingPunct="1">
              <a:defRPr/>
            </a:lvl1pPr>
          </a:lstStyle>
          <a:p>
            <a:pPr>
              <a:defRPr/>
            </a:pPr>
            <a:fld id="{A16E1EF6-48BA-7247-B57B-EEABB3B78360}" type="slidenum">
              <a:rPr lang="en-US"/>
              <a:pPr>
                <a:defRPr/>
              </a:pPr>
              <a:t>‹#›</a:t>
            </a:fld>
            <a:endParaRPr lang="en-US"/>
          </a:p>
        </p:txBody>
      </p:sp>
    </p:spTree>
    <p:extLst>
      <p:ext uri="{BB962C8B-B14F-4D97-AF65-F5344CB8AC3E}">
        <p14:creationId xmlns:p14="http://schemas.microsoft.com/office/powerpoint/2010/main" val="2587950879"/>
      </p:ext>
    </p:extLst>
  </p:cSld>
  <p:clrMapOvr>
    <a:masterClrMapping/>
  </p:clrMapOvr>
</p:sldLayout>
</file>

<file path=ppt/slideLayouts/slideLayout11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eaLnBrk="1" hangingPunct="1">
              <a:defRPr/>
            </a:lvl1pPr>
          </a:lstStyle>
          <a:p>
            <a:pPr>
              <a:defRPr/>
            </a:pPr>
            <a:endParaRPr lang="en-US"/>
          </a:p>
        </p:txBody>
      </p:sp>
      <p:sp>
        <p:nvSpPr>
          <p:cNvPr id="3"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4" name="Rectangle 6"/>
          <p:cNvSpPr>
            <a:spLocks noGrp="1" noChangeArrowheads="1"/>
          </p:cNvSpPr>
          <p:nvPr>
            <p:ph type="sldNum" sz="quarter" idx="12"/>
          </p:nvPr>
        </p:nvSpPr>
        <p:spPr/>
        <p:txBody>
          <a:bodyPr/>
          <a:lstStyle>
            <a:lvl1pPr eaLnBrk="1" hangingPunct="1">
              <a:defRPr/>
            </a:lvl1pPr>
          </a:lstStyle>
          <a:p>
            <a:pPr>
              <a:defRPr/>
            </a:pPr>
            <a:fld id="{F9D074B6-0928-104A-800F-440DEA7B9270}" type="slidenum">
              <a:rPr lang="en-US"/>
              <a:pPr>
                <a:defRPr/>
              </a:pPr>
              <a:t>‹#›</a:t>
            </a:fld>
            <a:endParaRPr lang="en-US"/>
          </a:p>
        </p:txBody>
      </p:sp>
    </p:spTree>
    <p:extLst>
      <p:ext uri="{BB962C8B-B14F-4D97-AF65-F5344CB8AC3E}">
        <p14:creationId xmlns:p14="http://schemas.microsoft.com/office/powerpoint/2010/main" val="1645814537"/>
      </p:ext>
    </p:extLst>
  </p:cSld>
  <p:clrMapOvr>
    <a:masterClrMapping/>
  </p:clrMapOvr>
</p:sldLayout>
</file>

<file path=ppt/slideLayouts/slideLayout11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1" y="1435100"/>
            <a:ext cx="3008313" cy="4691063"/>
          </a:xfrm>
        </p:spPr>
        <p:txBody>
          <a:bodyPr/>
          <a:lstStyle>
            <a:lvl1pPr marL="0" indent="0">
              <a:buNone/>
              <a:defRPr sz="1400"/>
            </a:lvl1pPr>
            <a:lvl2pPr marL="457146" indent="0">
              <a:buNone/>
              <a:defRPr sz="1200"/>
            </a:lvl2pPr>
            <a:lvl3pPr marL="914293" indent="0">
              <a:buNone/>
              <a:defRPr sz="1000"/>
            </a:lvl3pPr>
            <a:lvl4pPr marL="1371440" indent="0">
              <a:buNone/>
              <a:defRPr sz="900"/>
            </a:lvl4pPr>
            <a:lvl5pPr marL="1828586" indent="0">
              <a:buNone/>
              <a:defRPr sz="900"/>
            </a:lvl5pPr>
            <a:lvl6pPr marL="2285733" indent="0">
              <a:buNone/>
              <a:defRPr sz="900"/>
            </a:lvl6pPr>
            <a:lvl7pPr marL="2742879" indent="0">
              <a:buNone/>
              <a:defRPr sz="900"/>
            </a:lvl7pPr>
            <a:lvl8pPr marL="3200026" indent="0">
              <a:buNone/>
              <a:defRPr sz="900"/>
            </a:lvl8pPr>
            <a:lvl9pPr marL="3657172"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6B8637C2-05D4-DE46-B277-EAD3C49093D6}" type="slidenum">
              <a:rPr lang="en-US"/>
              <a:pPr>
                <a:defRPr/>
              </a:pPr>
              <a:t>‹#›</a:t>
            </a:fld>
            <a:endParaRPr lang="en-US"/>
          </a:p>
        </p:txBody>
      </p:sp>
    </p:spTree>
    <p:extLst>
      <p:ext uri="{BB962C8B-B14F-4D97-AF65-F5344CB8AC3E}">
        <p14:creationId xmlns:p14="http://schemas.microsoft.com/office/powerpoint/2010/main" val="1591887312"/>
      </p:ext>
    </p:extLst>
  </p:cSld>
  <p:clrMapOvr>
    <a:masterClrMapping/>
  </p:clrMapOvr>
</p:sldLayout>
</file>

<file path=ppt/slideLayouts/slideLayout11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146" indent="0">
              <a:buNone/>
              <a:defRPr sz="2800"/>
            </a:lvl2pPr>
            <a:lvl3pPr marL="914293" indent="0">
              <a:buNone/>
              <a:defRPr sz="2400"/>
            </a:lvl3pPr>
            <a:lvl4pPr marL="1371440" indent="0">
              <a:buNone/>
              <a:defRPr sz="2000"/>
            </a:lvl4pPr>
            <a:lvl5pPr marL="1828586" indent="0">
              <a:buNone/>
              <a:defRPr sz="2000"/>
            </a:lvl5pPr>
            <a:lvl6pPr marL="2285733" indent="0">
              <a:buNone/>
              <a:defRPr sz="2000"/>
            </a:lvl6pPr>
            <a:lvl7pPr marL="2742879" indent="0">
              <a:buNone/>
              <a:defRPr sz="2000"/>
            </a:lvl7pPr>
            <a:lvl8pPr marL="3200026" indent="0">
              <a:buNone/>
              <a:defRPr sz="2000"/>
            </a:lvl8pPr>
            <a:lvl9pPr marL="3657172"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46" indent="0">
              <a:buNone/>
              <a:defRPr sz="1200"/>
            </a:lvl2pPr>
            <a:lvl3pPr marL="914293" indent="0">
              <a:buNone/>
              <a:defRPr sz="1000"/>
            </a:lvl3pPr>
            <a:lvl4pPr marL="1371440" indent="0">
              <a:buNone/>
              <a:defRPr sz="900"/>
            </a:lvl4pPr>
            <a:lvl5pPr marL="1828586" indent="0">
              <a:buNone/>
              <a:defRPr sz="900"/>
            </a:lvl5pPr>
            <a:lvl6pPr marL="2285733" indent="0">
              <a:buNone/>
              <a:defRPr sz="900"/>
            </a:lvl6pPr>
            <a:lvl7pPr marL="2742879" indent="0">
              <a:buNone/>
              <a:defRPr sz="900"/>
            </a:lvl7pPr>
            <a:lvl8pPr marL="3200026" indent="0">
              <a:buNone/>
              <a:defRPr sz="900"/>
            </a:lvl8pPr>
            <a:lvl9pPr marL="3657172"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41093544-53D8-B64A-8158-A61C9E00A1D7}" type="slidenum">
              <a:rPr lang="en-US"/>
              <a:pPr>
                <a:defRPr/>
              </a:pPr>
              <a:t>‹#›</a:t>
            </a:fld>
            <a:endParaRPr lang="en-US"/>
          </a:p>
        </p:txBody>
      </p:sp>
    </p:spTree>
    <p:extLst>
      <p:ext uri="{BB962C8B-B14F-4D97-AF65-F5344CB8AC3E}">
        <p14:creationId xmlns:p14="http://schemas.microsoft.com/office/powerpoint/2010/main" val="1760801965"/>
      </p:ext>
    </p:extLst>
  </p:cSld>
  <p:clrMapOvr>
    <a:masterClrMapping/>
  </p:clrMapOvr>
</p:sldLayout>
</file>

<file path=ppt/slideLayouts/slideLayout11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94B4D363-1939-BD47-8919-74AF4B485ABF}" type="slidenum">
              <a:rPr lang="en-US"/>
              <a:pPr>
                <a:defRPr/>
              </a:pPr>
              <a:t>‹#›</a:t>
            </a:fld>
            <a:endParaRPr lang="en-US"/>
          </a:p>
        </p:txBody>
      </p:sp>
    </p:spTree>
    <p:extLst>
      <p:ext uri="{BB962C8B-B14F-4D97-AF65-F5344CB8AC3E}">
        <p14:creationId xmlns:p14="http://schemas.microsoft.com/office/powerpoint/2010/main" val="238072932"/>
      </p:ext>
    </p:extLst>
  </p:cSld>
  <p:clrMapOvr>
    <a:masterClrMapping/>
  </p:clrMapOvr>
</p:sldLayout>
</file>

<file path=ppt/slideLayouts/slideLayout11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5B98B0AF-B31F-6347-82F0-96D0345B2776}" type="slidenum">
              <a:rPr lang="en-US"/>
              <a:pPr>
                <a:defRPr/>
              </a:pPr>
              <a:t>‹#›</a:t>
            </a:fld>
            <a:endParaRPr lang="en-US"/>
          </a:p>
        </p:txBody>
      </p:sp>
    </p:spTree>
    <p:extLst>
      <p:ext uri="{BB962C8B-B14F-4D97-AF65-F5344CB8AC3E}">
        <p14:creationId xmlns:p14="http://schemas.microsoft.com/office/powerpoint/2010/main" val="1185100012"/>
      </p:ext>
    </p:extLst>
  </p:cSld>
  <p:clrMapOvr>
    <a:masterClrMapping/>
  </p:clrMapOvr>
</p:sldLayout>
</file>

<file path=ppt/slideLayouts/slideLayout1168.xml><?xml version="1.0" encoding="utf-8"?>
<p:sldLayout xmlns:a="http://schemas.openxmlformats.org/drawingml/2006/main" xmlns:r="http://schemas.openxmlformats.org/officeDocument/2006/relationships" xmlns:p="http://schemas.openxmlformats.org/presentationml/2006/main" type="twoObjOverTx" preserve="1">
  <p:cSld name="Title and 2 Content over Tex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p>
            <a:r>
              <a:rPr lang="en-US"/>
              <a:t>Click to edit Master title style</a:t>
            </a:r>
          </a:p>
        </p:txBody>
      </p:sp>
      <p:sp>
        <p:nvSpPr>
          <p:cNvPr id="3" name="Content Placeholder 2"/>
          <p:cNvSpPr>
            <a:spLocks noGrp="1"/>
          </p:cNvSpPr>
          <p:nvPr>
            <p:ph sz="quarter" idx="1"/>
          </p:nvPr>
        </p:nvSpPr>
        <p:spPr>
          <a:xfrm>
            <a:off x="6858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half" idx="3"/>
          </p:nvPr>
        </p:nvSpPr>
        <p:spPr>
          <a:xfrm>
            <a:off x="685800" y="4114800"/>
            <a:ext cx="77724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p:cNvSpPr>
            <a:spLocks noGrp="1" noChangeArrowheads="1"/>
          </p:cNvSpPr>
          <p:nvPr>
            <p:ph type="dt" sz="half" idx="10"/>
          </p:nvPr>
        </p:nvSpPr>
        <p:spPr/>
        <p:txBody>
          <a:bodyPr/>
          <a:lstStyle>
            <a:lvl1pPr eaLnBrk="1" hangingPunct="1">
              <a:defRPr/>
            </a:lvl1pPr>
          </a:lstStyle>
          <a:p>
            <a:pPr>
              <a:defRPr/>
            </a:pPr>
            <a:endParaRPr lang="en-US"/>
          </a:p>
        </p:txBody>
      </p:sp>
      <p:sp>
        <p:nvSpPr>
          <p:cNvPr id="7"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8" name="Rectangle 6"/>
          <p:cNvSpPr>
            <a:spLocks noGrp="1" noChangeArrowheads="1"/>
          </p:cNvSpPr>
          <p:nvPr>
            <p:ph type="sldNum" sz="quarter" idx="12"/>
          </p:nvPr>
        </p:nvSpPr>
        <p:spPr/>
        <p:txBody>
          <a:bodyPr/>
          <a:lstStyle>
            <a:lvl1pPr eaLnBrk="1" hangingPunct="1">
              <a:defRPr/>
            </a:lvl1pPr>
          </a:lstStyle>
          <a:p>
            <a:pPr>
              <a:defRPr/>
            </a:pPr>
            <a:fld id="{EC843C5E-F6DE-5B44-8CEF-62A2672FF977}" type="slidenum">
              <a:rPr lang="en-US"/>
              <a:pPr>
                <a:defRPr/>
              </a:pPr>
              <a:t>‹#›</a:t>
            </a:fld>
            <a:endParaRPr lang="en-US"/>
          </a:p>
        </p:txBody>
      </p:sp>
    </p:spTree>
    <p:extLst>
      <p:ext uri="{BB962C8B-B14F-4D97-AF65-F5344CB8AC3E}">
        <p14:creationId xmlns:p14="http://schemas.microsoft.com/office/powerpoint/2010/main" val="2402585591"/>
      </p:ext>
    </p:extLst>
  </p:cSld>
  <p:clrMapOvr>
    <a:masterClrMapping/>
  </p:clrMapOvr>
</p:sldLayout>
</file>

<file path=ppt/slideLayouts/slideLayout116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11266" name="Rectangle 2"/>
          <p:cNvSpPr>
            <a:spLocks noGrp="1" noChangeArrowheads="1"/>
          </p:cNvSpPr>
          <p:nvPr>
            <p:ph type="ctrTitle" sz="quarter"/>
          </p:nvPr>
        </p:nvSpPr>
        <p:spPr>
          <a:xfrm>
            <a:off x="3581400" y="685800"/>
            <a:ext cx="5561013" cy="3352800"/>
          </a:xfrm>
        </p:spPr>
        <p:txBody>
          <a:bodyPr/>
          <a:lstStyle>
            <a:lvl1pPr>
              <a:defRPr>
                <a:solidFill>
                  <a:schemeClr val="bg2"/>
                </a:solidFill>
                <a:effectLst>
                  <a:outerShdw blurRad="38100" dist="38100" dir="2700000" algn="tl">
                    <a:srgbClr val="000000"/>
                  </a:outerShdw>
                </a:effectLst>
              </a:defRPr>
            </a:lvl1pPr>
          </a:lstStyle>
          <a:p>
            <a:r>
              <a:rPr lang="en-US"/>
              <a:t>Click to edit Master title style</a:t>
            </a:r>
          </a:p>
        </p:txBody>
      </p:sp>
      <p:sp>
        <p:nvSpPr>
          <p:cNvPr id="11267" name="Rectangle 3"/>
          <p:cNvSpPr>
            <a:spLocks noGrp="1" noChangeArrowheads="1"/>
          </p:cNvSpPr>
          <p:nvPr>
            <p:ph type="subTitle" sz="quarter" idx="1"/>
          </p:nvPr>
        </p:nvSpPr>
        <p:spPr>
          <a:xfrm>
            <a:off x="5181600" y="4038600"/>
            <a:ext cx="3960813" cy="1752600"/>
          </a:xfrm>
          <a:ln w="9525">
            <a:headEnd/>
            <a:tailEnd/>
          </a:ln>
        </p:spPr>
        <p:txBody>
          <a:bodyPr lIns="92075" tIns="46038" rIns="92075" bIns="46038" anchor="ctr"/>
          <a:lstStyle>
            <a:lvl1pPr marL="0" indent="0" algn="ctr">
              <a:buFont typeface="Wingdings" pitchFamily="-111" charset="2"/>
              <a:buNone/>
              <a:defRPr>
                <a:solidFill>
                  <a:schemeClr val="bg2"/>
                </a:solidFill>
              </a:defRPr>
            </a:lvl1pPr>
          </a:lstStyle>
          <a:p>
            <a:r>
              <a:rPr lang="en-US"/>
              <a:t>Click to edit Master subtitle style</a:t>
            </a:r>
          </a:p>
        </p:txBody>
      </p:sp>
      <p:sp>
        <p:nvSpPr>
          <p:cNvPr id="4" name="Rectangle 4"/>
          <p:cNvSpPr>
            <a:spLocks noGrp="1" noChangeArrowheads="1"/>
          </p:cNvSpPr>
          <p:nvPr>
            <p:ph type="dt" sz="quarter" idx="10"/>
          </p:nvPr>
        </p:nvSpPr>
        <p:spPr>
          <a:xfrm>
            <a:off x="685800" y="6248400"/>
            <a:ext cx="1905000" cy="457200"/>
          </a:xfrm>
        </p:spPr>
        <p:txBody>
          <a:bodyPr/>
          <a:lstStyle>
            <a:lvl1pPr>
              <a:defRPr>
                <a:solidFill>
                  <a:srgbClr val="EAEAEA"/>
                </a:solidFill>
              </a:defRPr>
            </a:lvl1pPr>
          </a:lstStyle>
          <a:p>
            <a:pPr>
              <a:defRPr/>
            </a:pPr>
            <a:endParaRPr lang="en-US"/>
          </a:p>
        </p:txBody>
      </p:sp>
      <p:sp>
        <p:nvSpPr>
          <p:cNvPr id="5" name="Rectangle 5"/>
          <p:cNvSpPr>
            <a:spLocks noGrp="1" noChangeArrowheads="1"/>
          </p:cNvSpPr>
          <p:nvPr>
            <p:ph type="ftr" sz="quarter" idx="11"/>
          </p:nvPr>
        </p:nvSpPr>
        <p:spPr>
          <a:xfrm>
            <a:off x="3124200" y="6248400"/>
            <a:ext cx="2895600" cy="457200"/>
          </a:xfrm>
        </p:spPr>
        <p:txBody>
          <a:bodyPr/>
          <a:lstStyle>
            <a:lvl1pPr>
              <a:defRPr>
                <a:solidFill>
                  <a:srgbClr val="EAEAEA"/>
                </a:solidFill>
              </a:defRPr>
            </a:lvl1pPr>
          </a:lstStyle>
          <a:p>
            <a:pPr>
              <a:defRPr/>
            </a:pPr>
            <a:endParaRPr lang="en-US"/>
          </a:p>
        </p:txBody>
      </p:sp>
      <p:sp>
        <p:nvSpPr>
          <p:cNvPr id="6" name="Rectangle 6"/>
          <p:cNvSpPr>
            <a:spLocks noGrp="1" noChangeArrowheads="1"/>
          </p:cNvSpPr>
          <p:nvPr>
            <p:ph type="sldNum" sz="quarter" idx="12"/>
          </p:nvPr>
        </p:nvSpPr>
        <p:spPr>
          <a:xfrm>
            <a:off x="6553200" y="6248400"/>
            <a:ext cx="1905000" cy="457200"/>
          </a:xfrm>
        </p:spPr>
        <p:txBody>
          <a:bodyPr/>
          <a:lstStyle>
            <a:lvl1pPr>
              <a:defRPr>
                <a:solidFill>
                  <a:srgbClr val="EAEAEA"/>
                </a:solidFill>
              </a:defRPr>
            </a:lvl1pPr>
          </a:lstStyle>
          <a:p>
            <a:pPr>
              <a:defRPr/>
            </a:pPr>
            <a:fld id="{0FAEFDD8-4A2B-A944-ADD6-4698F5ED3C7F}" type="slidenum">
              <a:rPr lang="en-US">
                <a:latin typeface="Times New Roman"/>
              </a:rPr>
              <a:pPr>
                <a:defRPr/>
              </a:pPr>
              <a:t>‹#›</a:t>
            </a:fld>
            <a:endParaRPr lang="en-US">
              <a:latin typeface="Times New Roman"/>
            </a:endParaRPr>
          </a:p>
        </p:txBody>
      </p:sp>
    </p:spTree>
    <p:extLst>
      <p:ext uri="{BB962C8B-B14F-4D97-AF65-F5344CB8AC3E}">
        <p14:creationId xmlns:p14="http://schemas.microsoft.com/office/powerpoint/2010/main" val="261007839"/>
      </p:ext>
    </p:extLst>
  </p:cSld>
  <p:clrMapOvr>
    <a:masterClrMapping/>
  </p:clrMapOvr>
</p:sldLayout>
</file>

<file path=ppt/slideLayouts/slideLayout117.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7E2F13E6-926F-0242-BCB7-8002EBFAC793}" type="slidenum">
              <a:rPr lang="en-US" smtClean="0"/>
              <a:pPr>
                <a:defRPr/>
              </a:pPr>
              <a:t>‹#›</a:t>
            </a:fld>
            <a:endParaRPr lang="en-US" dirty="0"/>
          </a:p>
        </p:txBody>
      </p:sp>
    </p:spTree>
    <p:extLst>
      <p:ext uri="{BB962C8B-B14F-4D97-AF65-F5344CB8AC3E}">
        <p14:creationId xmlns:p14="http://schemas.microsoft.com/office/powerpoint/2010/main" val="1612300706"/>
      </p:ext>
    </p:extLst>
  </p:cSld>
  <p:clrMapOvr>
    <a:masterClrMapping/>
  </p:clrMapOvr>
  <p:transition/>
</p:sldLayout>
</file>

<file path=ppt/slideLayouts/slideLayout11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sldNum" sz="quarter" idx="12"/>
          </p:nvPr>
        </p:nvSpPr>
        <p:spPr>
          <a:ln/>
        </p:spPr>
        <p:txBody>
          <a:bodyPr/>
          <a:lstStyle>
            <a:lvl1pPr>
              <a:defRPr/>
            </a:lvl1pPr>
          </a:lstStyle>
          <a:p>
            <a:pPr>
              <a:defRPr/>
            </a:pPr>
            <a:fld id="{DAB54298-CD17-7B4C-9D22-DAF4BA862E46}"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042219044"/>
      </p:ext>
    </p:extLst>
  </p:cSld>
  <p:clrMapOvr>
    <a:masterClrMapping/>
  </p:clrMapOvr>
</p:sldLayout>
</file>

<file path=ppt/slideLayouts/slideLayout11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sldNum" sz="quarter" idx="12"/>
          </p:nvPr>
        </p:nvSpPr>
        <p:spPr>
          <a:ln/>
        </p:spPr>
        <p:txBody>
          <a:bodyPr/>
          <a:lstStyle>
            <a:lvl1pPr>
              <a:defRPr/>
            </a:lvl1pPr>
          </a:lstStyle>
          <a:p>
            <a:pPr>
              <a:defRPr/>
            </a:pPr>
            <a:fld id="{CC2CD1E0-0075-B642-8768-4C5E7321918B}"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46184683"/>
      </p:ext>
    </p:extLst>
  </p:cSld>
  <p:clrMapOvr>
    <a:masterClrMapping/>
  </p:clrMapOvr>
</p:sldLayout>
</file>

<file path=ppt/slideLayouts/slideLayout11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371600" y="1981200"/>
            <a:ext cx="37338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5257800" y="1981200"/>
            <a:ext cx="37338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5"/>
          <p:cNvSpPr>
            <a:spLocks noGrp="1" noChangeArrowheads="1"/>
          </p:cNvSpPr>
          <p:nvPr>
            <p:ph type="sldNum" sz="quarter" idx="12"/>
          </p:nvPr>
        </p:nvSpPr>
        <p:spPr>
          <a:ln/>
        </p:spPr>
        <p:txBody>
          <a:bodyPr/>
          <a:lstStyle>
            <a:lvl1pPr>
              <a:defRPr/>
            </a:lvl1pPr>
          </a:lstStyle>
          <a:p>
            <a:pPr>
              <a:defRPr/>
            </a:pPr>
            <a:fld id="{023650B1-8BDE-0846-8C80-A9A7686D49B5}"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987613757"/>
      </p:ext>
    </p:extLst>
  </p:cSld>
  <p:clrMapOvr>
    <a:masterClrMapping/>
  </p:clrMapOvr>
</p:sldLayout>
</file>

<file path=ppt/slideLayouts/slideLayout11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5"/>
          <p:cNvSpPr>
            <a:spLocks noGrp="1" noChangeArrowheads="1"/>
          </p:cNvSpPr>
          <p:nvPr>
            <p:ph type="sldNum" sz="quarter" idx="12"/>
          </p:nvPr>
        </p:nvSpPr>
        <p:spPr>
          <a:ln/>
        </p:spPr>
        <p:txBody>
          <a:bodyPr/>
          <a:lstStyle>
            <a:lvl1pPr>
              <a:defRPr/>
            </a:lvl1pPr>
          </a:lstStyle>
          <a:p>
            <a:pPr>
              <a:defRPr/>
            </a:pPr>
            <a:fld id="{647D8C84-6347-DF49-98E4-5D8036785889}"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202909765"/>
      </p:ext>
    </p:extLst>
  </p:cSld>
  <p:clrMapOvr>
    <a:masterClrMapping/>
  </p:clrMapOvr>
</p:sldLayout>
</file>

<file path=ppt/slideLayouts/slideLayout11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4"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sldNum" sz="quarter" idx="12"/>
          </p:nvPr>
        </p:nvSpPr>
        <p:spPr>
          <a:ln/>
        </p:spPr>
        <p:txBody>
          <a:bodyPr/>
          <a:lstStyle>
            <a:lvl1pPr>
              <a:defRPr/>
            </a:lvl1pPr>
          </a:lstStyle>
          <a:p>
            <a:pPr>
              <a:defRPr/>
            </a:pPr>
            <a:fld id="{45FA47CE-CC6F-014E-9E5C-715D1BE37B8A}"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884729916"/>
      </p:ext>
    </p:extLst>
  </p:cSld>
  <p:clrMapOvr>
    <a:masterClrMapping/>
  </p:clrMapOvr>
</p:sldLayout>
</file>

<file path=ppt/slideLayouts/slideLayout11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3"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4" name="Rectangle 5"/>
          <p:cNvSpPr>
            <a:spLocks noGrp="1" noChangeArrowheads="1"/>
          </p:cNvSpPr>
          <p:nvPr>
            <p:ph type="sldNum" sz="quarter" idx="12"/>
          </p:nvPr>
        </p:nvSpPr>
        <p:spPr>
          <a:ln/>
        </p:spPr>
        <p:txBody>
          <a:bodyPr/>
          <a:lstStyle>
            <a:lvl1pPr>
              <a:defRPr/>
            </a:lvl1pPr>
          </a:lstStyle>
          <a:p>
            <a:pPr>
              <a:defRPr/>
            </a:pPr>
            <a:fld id="{987F37AB-3325-E742-BF6A-346E7C0FC594}"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488020364"/>
      </p:ext>
    </p:extLst>
  </p:cSld>
  <p:clrMapOvr>
    <a:masterClrMapping/>
  </p:clrMapOvr>
</p:sldLayout>
</file>

<file path=ppt/slideLayouts/slideLayout11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5"/>
          <p:cNvSpPr>
            <a:spLocks noGrp="1" noChangeArrowheads="1"/>
          </p:cNvSpPr>
          <p:nvPr>
            <p:ph type="sldNum" sz="quarter" idx="12"/>
          </p:nvPr>
        </p:nvSpPr>
        <p:spPr>
          <a:ln/>
        </p:spPr>
        <p:txBody>
          <a:bodyPr/>
          <a:lstStyle>
            <a:lvl1pPr>
              <a:defRPr/>
            </a:lvl1pPr>
          </a:lstStyle>
          <a:p>
            <a:pPr>
              <a:defRPr/>
            </a:pPr>
            <a:fld id="{13680E82-EA35-8D4B-9E2D-849A9DBE81D9}"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913630677"/>
      </p:ext>
    </p:extLst>
  </p:cSld>
  <p:clrMapOvr>
    <a:masterClrMapping/>
  </p:clrMapOvr>
</p:sldLayout>
</file>

<file path=ppt/slideLayouts/slideLayout11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5"/>
          <p:cNvSpPr>
            <a:spLocks noGrp="1" noChangeArrowheads="1"/>
          </p:cNvSpPr>
          <p:nvPr>
            <p:ph type="sldNum" sz="quarter" idx="12"/>
          </p:nvPr>
        </p:nvSpPr>
        <p:spPr>
          <a:ln/>
        </p:spPr>
        <p:txBody>
          <a:bodyPr/>
          <a:lstStyle>
            <a:lvl1pPr>
              <a:defRPr/>
            </a:lvl1pPr>
          </a:lstStyle>
          <a:p>
            <a:pPr>
              <a:defRPr/>
            </a:pPr>
            <a:fld id="{C0655224-5D2C-BD41-BE4C-70CCD29E02BB}"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1520689680"/>
      </p:ext>
    </p:extLst>
  </p:cSld>
  <p:clrMapOvr>
    <a:masterClrMapping/>
  </p:clrMapOvr>
</p:sldLayout>
</file>

<file path=ppt/slideLayouts/slideLayout11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sldNum" sz="quarter" idx="12"/>
          </p:nvPr>
        </p:nvSpPr>
        <p:spPr>
          <a:ln/>
        </p:spPr>
        <p:txBody>
          <a:bodyPr/>
          <a:lstStyle>
            <a:lvl1pPr>
              <a:defRPr/>
            </a:lvl1pPr>
          </a:lstStyle>
          <a:p>
            <a:pPr>
              <a:defRPr/>
            </a:pPr>
            <a:fld id="{67939EF8-07BE-A045-B33A-24DBC1C0A513}"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807727180"/>
      </p:ext>
    </p:extLst>
  </p:cSld>
  <p:clrMapOvr>
    <a:masterClrMapping/>
  </p:clrMapOvr>
</p:sldLayout>
</file>

<file path=ppt/slideLayouts/slideLayout11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86600" y="533400"/>
            <a:ext cx="1905000" cy="55626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371600" y="533400"/>
            <a:ext cx="5562600" cy="55626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sldNum" sz="quarter" idx="12"/>
          </p:nvPr>
        </p:nvSpPr>
        <p:spPr>
          <a:ln/>
        </p:spPr>
        <p:txBody>
          <a:bodyPr/>
          <a:lstStyle>
            <a:lvl1pPr>
              <a:defRPr/>
            </a:lvl1pPr>
          </a:lstStyle>
          <a:p>
            <a:pPr>
              <a:defRPr/>
            </a:pPr>
            <a:fld id="{3E2CE84B-3A34-1D41-901D-FEDD23308E6E}"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4125826578"/>
      </p:ext>
    </p:extLst>
  </p:cSld>
  <p:clrMapOvr>
    <a:masterClrMapping/>
  </p:clrMapOvr>
</p:sldLayout>
</file>

<file path=ppt/slideLayouts/slideLayout118.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1028"/>
          <p:cNvSpPr>
            <a:spLocks noGrp="1" noChangeArrowheads="1"/>
          </p:cNvSpPr>
          <p:nvPr>
            <p:ph type="dt" sz="half" idx="10"/>
          </p:nvPr>
        </p:nvSpPr>
        <p:spPr/>
        <p:txBody>
          <a:bodyPr/>
          <a:lstStyle>
            <a:lvl1pPr algn="ctr">
              <a:spcBef>
                <a:spcPct val="20000"/>
              </a:spcBef>
              <a:buClr>
                <a:srgbClr val="009999"/>
              </a:buClr>
              <a:buFontTx/>
              <a:buChar char="•"/>
              <a:defRPr b="1" i="0">
                <a:latin typeface="Arial" panose="020B0604020202020204" pitchFamily="34" charset="0"/>
              </a:defRPr>
            </a:lvl1pPr>
          </a:lstStyle>
          <a:p>
            <a:pPr>
              <a:defRPr/>
            </a:pPr>
            <a:endParaRPr lang="en-US" dirty="0"/>
          </a:p>
        </p:txBody>
      </p:sp>
      <p:sp>
        <p:nvSpPr>
          <p:cNvPr id="3" name="Rectangle 1029"/>
          <p:cNvSpPr>
            <a:spLocks noGrp="1" noChangeArrowheads="1"/>
          </p:cNvSpPr>
          <p:nvPr>
            <p:ph type="ftr" sz="quarter" idx="11"/>
          </p:nvPr>
        </p:nvSpPr>
        <p:spPr/>
        <p:txBody>
          <a:bodyPr/>
          <a:lstStyle>
            <a:lvl1pPr>
              <a:spcBef>
                <a:spcPct val="20000"/>
              </a:spcBef>
              <a:buClr>
                <a:srgbClr val="009999"/>
              </a:buClr>
              <a:buFontTx/>
              <a:buChar char="•"/>
              <a:defRPr b="1" i="0">
                <a:latin typeface="Arial" panose="020B0604020202020204" pitchFamily="34" charset="0"/>
              </a:defRPr>
            </a:lvl1pPr>
          </a:lstStyle>
          <a:p>
            <a:pPr>
              <a:defRPr/>
            </a:pPr>
            <a:endParaRPr lang="en-US" dirty="0"/>
          </a:p>
        </p:txBody>
      </p:sp>
      <p:sp>
        <p:nvSpPr>
          <p:cNvPr id="4" name="Rectangle 1030"/>
          <p:cNvSpPr>
            <a:spLocks noGrp="1" noChangeArrowheads="1"/>
          </p:cNvSpPr>
          <p:nvPr>
            <p:ph type="sldNum" sz="quarter" idx="12"/>
          </p:nvPr>
        </p:nvSpPr>
        <p:spPr/>
        <p:txBody>
          <a:bodyPr/>
          <a:lstStyle>
            <a:lvl1pPr>
              <a:spcBef>
                <a:spcPct val="20000"/>
              </a:spcBef>
              <a:buClr>
                <a:srgbClr val="009999"/>
              </a:buClr>
              <a:buFontTx/>
              <a:buChar char="•"/>
              <a:defRPr b="1" i="0">
                <a:latin typeface="Arial" panose="020B0604020202020204" pitchFamily="34" charset="0"/>
              </a:defRPr>
            </a:lvl1pPr>
          </a:lstStyle>
          <a:p>
            <a:pPr>
              <a:defRPr/>
            </a:pPr>
            <a:fld id="{37574E59-CF2C-FA45-B219-E99FBD5E507F}" type="slidenum">
              <a:rPr lang="en-US" smtClean="0"/>
              <a:pPr>
                <a:defRPr/>
              </a:pPr>
              <a:t>‹#›</a:t>
            </a:fld>
            <a:endParaRPr lang="en-US" dirty="0"/>
          </a:p>
        </p:txBody>
      </p:sp>
    </p:spTree>
    <p:extLst>
      <p:ext uri="{BB962C8B-B14F-4D97-AF65-F5344CB8AC3E}">
        <p14:creationId xmlns:p14="http://schemas.microsoft.com/office/powerpoint/2010/main" val="685528870"/>
      </p:ext>
    </p:extLst>
  </p:cSld>
  <p:clrMapOvr>
    <a:masterClrMapping/>
  </p:clrMapOvr>
</p:sldLayout>
</file>

<file path=ppt/slideLayouts/slideLayout118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11266" name="Rectangle 2"/>
          <p:cNvSpPr>
            <a:spLocks noGrp="1" noChangeArrowheads="1"/>
          </p:cNvSpPr>
          <p:nvPr>
            <p:ph type="ctrTitle" sz="quarter"/>
          </p:nvPr>
        </p:nvSpPr>
        <p:spPr>
          <a:xfrm>
            <a:off x="3581400" y="685800"/>
            <a:ext cx="5561013" cy="3352800"/>
          </a:xfrm>
        </p:spPr>
        <p:txBody>
          <a:bodyPr/>
          <a:lstStyle>
            <a:lvl1pPr>
              <a:defRPr>
                <a:solidFill>
                  <a:schemeClr val="bg2"/>
                </a:solidFill>
                <a:effectLst>
                  <a:outerShdw blurRad="38100" dist="38100" dir="2700000" algn="tl">
                    <a:srgbClr val="000000"/>
                  </a:outerShdw>
                </a:effectLst>
              </a:defRPr>
            </a:lvl1pPr>
          </a:lstStyle>
          <a:p>
            <a:r>
              <a:rPr lang="en-US"/>
              <a:t>Click to edit Master title style</a:t>
            </a:r>
          </a:p>
        </p:txBody>
      </p:sp>
      <p:sp>
        <p:nvSpPr>
          <p:cNvPr id="11267" name="Rectangle 3"/>
          <p:cNvSpPr>
            <a:spLocks noGrp="1" noChangeArrowheads="1"/>
          </p:cNvSpPr>
          <p:nvPr>
            <p:ph type="subTitle" sz="quarter" idx="1"/>
          </p:nvPr>
        </p:nvSpPr>
        <p:spPr>
          <a:xfrm>
            <a:off x="5181600" y="4038600"/>
            <a:ext cx="3960813" cy="1752600"/>
          </a:xfrm>
          <a:ln w="9525">
            <a:headEnd/>
            <a:tailEnd/>
          </a:ln>
        </p:spPr>
        <p:txBody>
          <a:bodyPr lIns="92075" tIns="46038" rIns="92075" bIns="46038" anchor="ctr"/>
          <a:lstStyle>
            <a:lvl1pPr marL="0" indent="0" algn="ctr">
              <a:buFont typeface="Wingdings" pitchFamily="-111" charset="2"/>
              <a:buNone/>
              <a:defRPr>
                <a:solidFill>
                  <a:schemeClr val="bg2"/>
                </a:solidFill>
              </a:defRPr>
            </a:lvl1pPr>
          </a:lstStyle>
          <a:p>
            <a:r>
              <a:rPr lang="en-US"/>
              <a:t>Click to edit Master subtitle style</a:t>
            </a:r>
          </a:p>
        </p:txBody>
      </p:sp>
      <p:sp>
        <p:nvSpPr>
          <p:cNvPr id="4" name="Rectangle 4"/>
          <p:cNvSpPr>
            <a:spLocks noGrp="1" noChangeArrowheads="1"/>
          </p:cNvSpPr>
          <p:nvPr>
            <p:ph type="dt" sz="quarter" idx="10"/>
          </p:nvPr>
        </p:nvSpPr>
        <p:spPr>
          <a:xfrm>
            <a:off x="685800" y="6248400"/>
            <a:ext cx="1905000" cy="457200"/>
          </a:xfrm>
        </p:spPr>
        <p:txBody>
          <a:bodyPr/>
          <a:lstStyle>
            <a:lvl1pPr>
              <a:defRPr>
                <a:solidFill>
                  <a:srgbClr val="EAEAEA"/>
                </a:solidFill>
              </a:defRPr>
            </a:lvl1pPr>
          </a:lstStyle>
          <a:p>
            <a:pPr>
              <a:defRPr/>
            </a:pPr>
            <a:endParaRPr lang="en-US"/>
          </a:p>
        </p:txBody>
      </p:sp>
      <p:sp>
        <p:nvSpPr>
          <p:cNvPr id="5" name="Rectangle 5"/>
          <p:cNvSpPr>
            <a:spLocks noGrp="1" noChangeArrowheads="1"/>
          </p:cNvSpPr>
          <p:nvPr>
            <p:ph type="ftr" sz="quarter" idx="11"/>
          </p:nvPr>
        </p:nvSpPr>
        <p:spPr>
          <a:xfrm>
            <a:off x="3124200" y="6248400"/>
            <a:ext cx="2895600" cy="457200"/>
          </a:xfrm>
        </p:spPr>
        <p:txBody>
          <a:bodyPr/>
          <a:lstStyle>
            <a:lvl1pPr>
              <a:defRPr>
                <a:solidFill>
                  <a:srgbClr val="EAEAEA"/>
                </a:solidFill>
              </a:defRPr>
            </a:lvl1pPr>
          </a:lstStyle>
          <a:p>
            <a:pPr>
              <a:defRPr/>
            </a:pPr>
            <a:endParaRPr lang="en-US"/>
          </a:p>
        </p:txBody>
      </p:sp>
      <p:sp>
        <p:nvSpPr>
          <p:cNvPr id="6" name="Rectangle 6"/>
          <p:cNvSpPr>
            <a:spLocks noGrp="1" noChangeArrowheads="1"/>
          </p:cNvSpPr>
          <p:nvPr>
            <p:ph type="sldNum" sz="quarter" idx="12"/>
          </p:nvPr>
        </p:nvSpPr>
        <p:spPr>
          <a:xfrm>
            <a:off x="6553200" y="6248400"/>
            <a:ext cx="1905000" cy="457200"/>
          </a:xfrm>
        </p:spPr>
        <p:txBody>
          <a:bodyPr/>
          <a:lstStyle>
            <a:lvl1pPr>
              <a:defRPr>
                <a:solidFill>
                  <a:srgbClr val="EAEAEA"/>
                </a:solidFill>
              </a:defRPr>
            </a:lvl1pPr>
          </a:lstStyle>
          <a:p>
            <a:pPr>
              <a:defRPr/>
            </a:pPr>
            <a:fld id="{0FAEFDD8-4A2B-A944-ADD6-4698F5ED3C7F}" type="slidenum">
              <a:rPr lang="en-US"/>
              <a:pPr>
                <a:defRPr/>
              </a:pPr>
              <a:t>‹#›</a:t>
            </a:fld>
            <a:endParaRPr lang="en-US"/>
          </a:p>
        </p:txBody>
      </p:sp>
    </p:spTree>
    <p:extLst>
      <p:ext uri="{BB962C8B-B14F-4D97-AF65-F5344CB8AC3E}">
        <p14:creationId xmlns:p14="http://schemas.microsoft.com/office/powerpoint/2010/main" val="2689870856"/>
      </p:ext>
    </p:extLst>
  </p:cSld>
  <p:clrMapOvr>
    <a:masterClrMapping/>
  </p:clrMapOvr>
</p:sldLayout>
</file>

<file path=ppt/slideLayouts/slideLayout118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sz="half" idx="10"/>
          </p:nvPr>
        </p:nvSpPr>
        <p:spPr>
          <a:ln/>
        </p:spPr>
        <p:txBody>
          <a:bodyPr/>
          <a:lstStyle>
            <a:lvl1pPr>
              <a:defRPr/>
            </a:lvl1pPr>
          </a:lstStyle>
          <a:p>
            <a:pPr>
              <a:defRPr/>
            </a:pPr>
            <a:endParaRPr lang="en-US"/>
          </a:p>
        </p:txBody>
      </p:sp>
      <p:sp>
        <p:nvSpPr>
          <p:cNvPr id="5" name="Rectangle 4"/>
          <p:cNvSpPr>
            <a:spLocks noGrp="1" noChangeArrowheads="1"/>
          </p:cNvSpPr>
          <p:nvPr>
            <p:ph type="ftr" sz="quarter" idx="11"/>
          </p:nvPr>
        </p:nvSpPr>
        <p:spPr>
          <a:ln/>
        </p:spPr>
        <p:txBody>
          <a:bodyPr/>
          <a:lstStyle>
            <a:lvl1pPr>
              <a:defRPr/>
            </a:lvl1pPr>
          </a:lstStyle>
          <a:p>
            <a:pPr>
              <a:defRPr/>
            </a:pPr>
            <a:endParaRPr lang="en-US"/>
          </a:p>
        </p:txBody>
      </p:sp>
      <p:sp>
        <p:nvSpPr>
          <p:cNvPr id="6" name="Rectangle 5"/>
          <p:cNvSpPr>
            <a:spLocks noGrp="1" noChangeArrowheads="1"/>
          </p:cNvSpPr>
          <p:nvPr>
            <p:ph type="sldNum" sz="quarter" idx="12"/>
          </p:nvPr>
        </p:nvSpPr>
        <p:spPr>
          <a:ln/>
        </p:spPr>
        <p:txBody>
          <a:bodyPr/>
          <a:lstStyle>
            <a:lvl1pPr>
              <a:defRPr/>
            </a:lvl1pPr>
          </a:lstStyle>
          <a:p>
            <a:pPr>
              <a:defRPr/>
            </a:pPr>
            <a:fld id="{DAB54298-CD17-7B4C-9D22-DAF4BA862E46}" type="slidenum">
              <a:rPr lang="en-US"/>
              <a:pPr>
                <a:defRPr/>
              </a:pPr>
              <a:t>‹#›</a:t>
            </a:fld>
            <a:endParaRPr lang="en-US"/>
          </a:p>
        </p:txBody>
      </p:sp>
    </p:spTree>
    <p:extLst>
      <p:ext uri="{BB962C8B-B14F-4D97-AF65-F5344CB8AC3E}">
        <p14:creationId xmlns:p14="http://schemas.microsoft.com/office/powerpoint/2010/main" val="416566071"/>
      </p:ext>
    </p:extLst>
  </p:cSld>
  <p:clrMapOvr>
    <a:masterClrMapping/>
  </p:clrMapOvr>
</p:sldLayout>
</file>

<file path=ppt/slideLayouts/slideLayout118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3"/>
          <p:cNvSpPr>
            <a:spLocks noGrp="1" noChangeArrowheads="1"/>
          </p:cNvSpPr>
          <p:nvPr>
            <p:ph type="dt" sz="half" idx="10"/>
          </p:nvPr>
        </p:nvSpPr>
        <p:spPr>
          <a:ln/>
        </p:spPr>
        <p:txBody>
          <a:bodyPr/>
          <a:lstStyle>
            <a:lvl1pPr>
              <a:defRPr/>
            </a:lvl1pPr>
          </a:lstStyle>
          <a:p>
            <a:pPr>
              <a:defRPr/>
            </a:pPr>
            <a:endParaRPr lang="en-US"/>
          </a:p>
        </p:txBody>
      </p:sp>
      <p:sp>
        <p:nvSpPr>
          <p:cNvPr id="5" name="Rectangle 4"/>
          <p:cNvSpPr>
            <a:spLocks noGrp="1" noChangeArrowheads="1"/>
          </p:cNvSpPr>
          <p:nvPr>
            <p:ph type="ftr" sz="quarter" idx="11"/>
          </p:nvPr>
        </p:nvSpPr>
        <p:spPr>
          <a:ln/>
        </p:spPr>
        <p:txBody>
          <a:bodyPr/>
          <a:lstStyle>
            <a:lvl1pPr>
              <a:defRPr/>
            </a:lvl1pPr>
          </a:lstStyle>
          <a:p>
            <a:pPr>
              <a:defRPr/>
            </a:pPr>
            <a:endParaRPr lang="en-US"/>
          </a:p>
        </p:txBody>
      </p:sp>
      <p:sp>
        <p:nvSpPr>
          <p:cNvPr id="6" name="Rectangle 5"/>
          <p:cNvSpPr>
            <a:spLocks noGrp="1" noChangeArrowheads="1"/>
          </p:cNvSpPr>
          <p:nvPr>
            <p:ph type="sldNum" sz="quarter" idx="12"/>
          </p:nvPr>
        </p:nvSpPr>
        <p:spPr>
          <a:ln/>
        </p:spPr>
        <p:txBody>
          <a:bodyPr/>
          <a:lstStyle>
            <a:lvl1pPr>
              <a:defRPr/>
            </a:lvl1pPr>
          </a:lstStyle>
          <a:p>
            <a:pPr>
              <a:defRPr/>
            </a:pPr>
            <a:fld id="{CC2CD1E0-0075-B642-8768-4C5E7321918B}" type="slidenum">
              <a:rPr lang="en-US"/>
              <a:pPr>
                <a:defRPr/>
              </a:pPr>
              <a:t>‹#›</a:t>
            </a:fld>
            <a:endParaRPr lang="en-US"/>
          </a:p>
        </p:txBody>
      </p:sp>
    </p:spTree>
    <p:extLst>
      <p:ext uri="{BB962C8B-B14F-4D97-AF65-F5344CB8AC3E}">
        <p14:creationId xmlns:p14="http://schemas.microsoft.com/office/powerpoint/2010/main" val="1175782710"/>
      </p:ext>
    </p:extLst>
  </p:cSld>
  <p:clrMapOvr>
    <a:masterClrMapping/>
  </p:clrMapOvr>
</p:sldLayout>
</file>

<file path=ppt/slideLayouts/slideLayout118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371600" y="1981200"/>
            <a:ext cx="37338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5257800" y="1981200"/>
            <a:ext cx="37338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3"/>
          <p:cNvSpPr>
            <a:spLocks noGrp="1" noChangeArrowheads="1"/>
          </p:cNvSpPr>
          <p:nvPr>
            <p:ph type="dt" sz="half" idx="10"/>
          </p:nvPr>
        </p:nvSpPr>
        <p:spPr>
          <a:ln/>
        </p:spPr>
        <p:txBody>
          <a:bodyPr/>
          <a:lstStyle>
            <a:lvl1pPr>
              <a:defRPr/>
            </a:lvl1pPr>
          </a:lstStyle>
          <a:p>
            <a:pPr>
              <a:defRPr/>
            </a:pPr>
            <a:endParaRPr lang="en-US"/>
          </a:p>
        </p:txBody>
      </p:sp>
      <p:sp>
        <p:nvSpPr>
          <p:cNvPr id="6" name="Rectangle 4"/>
          <p:cNvSpPr>
            <a:spLocks noGrp="1" noChangeArrowheads="1"/>
          </p:cNvSpPr>
          <p:nvPr>
            <p:ph type="ftr" sz="quarter" idx="11"/>
          </p:nvPr>
        </p:nvSpPr>
        <p:spPr>
          <a:ln/>
        </p:spPr>
        <p:txBody>
          <a:bodyPr/>
          <a:lstStyle>
            <a:lvl1pPr>
              <a:defRPr/>
            </a:lvl1pPr>
          </a:lstStyle>
          <a:p>
            <a:pPr>
              <a:defRPr/>
            </a:pPr>
            <a:endParaRPr lang="en-US"/>
          </a:p>
        </p:txBody>
      </p:sp>
      <p:sp>
        <p:nvSpPr>
          <p:cNvPr id="7" name="Rectangle 5"/>
          <p:cNvSpPr>
            <a:spLocks noGrp="1" noChangeArrowheads="1"/>
          </p:cNvSpPr>
          <p:nvPr>
            <p:ph type="sldNum" sz="quarter" idx="12"/>
          </p:nvPr>
        </p:nvSpPr>
        <p:spPr>
          <a:ln/>
        </p:spPr>
        <p:txBody>
          <a:bodyPr/>
          <a:lstStyle>
            <a:lvl1pPr>
              <a:defRPr/>
            </a:lvl1pPr>
          </a:lstStyle>
          <a:p>
            <a:pPr>
              <a:defRPr/>
            </a:pPr>
            <a:fld id="{023650B1-8BDE-0846-8C80-A9A7686D49B5}" type="slidenum">
              <a:rPr lang="en-US"/>
              <a:pPr>
                <a:defRPr/>
              </a:pPr>
              <a:t>‹#›</a:t>
            </a:fld>
            <a:endParaRPr lang="en-US"/>
          </a:p>
        </p:txBody>
      </p:sp>
    </p:spTree>
    <p:extLst>
      <p:ext uri="{BB962C8B-B14F-4D97-AF65-F5344CB8AC3E}">
        <p14:creationId xmlns:p14="http://schemas.microsoft.com/office/powerpoint/2010/main" val="2179878109"/>
      </p:ext>
    </p:extLst>
  </p:cSld>
  <p:clrMapOvr>
    <a:masterClrMapping/>
  </p:clrMapOvr>
</p:sldLayout>
</file>

<file path=ppt/slideLayouts/slideLayout118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3"/>
          <p:cNvSpPr>
            <a:spLocks noGrp="1" noChangeArrowheads="1"/>
          </p:cNvSpPr>
          <p:nvPr>
            <p:ph type="dt" sz="half" idx="10"/>
          </p:nvPr>
        </p:nvSpPr>
        <p:spPr>
          <a:ln/>
        </p:spPr>
        <p:txBody>
          <a:bodyPr/>
          <a:lstStyle>
            <a:lvl1pPr>
              <a:defRPr/>
            </a:lvl1pPr>
          </a:lstStyle>
          <a:p>
            <a:pPr>
              <a:defRPr/>
            </a:pPr>
            <a:endParaRPr lang="en-US"/>
          </a:p>
        </p:txBody>
      </p:sp>
      <p:sp>
        <p:nvSpPr>
          <p:cNvPr id="8" name="Rectangle 4"/>
          <p:cNvSpPr>
            <a:spLocks noGrp="1" noChangeArrowheads="1"/>
          </p:cNvSpPr>
          <p:nvPr>
            <p:ph type="ftr" sz="quarter" idx="11"/>
          </p:nvPr>
        </p:nvSpPr>
        <p:spPr>
          <a:ln/>
        </p:spPr>
        <p:txBody>
          <a:bodyPr/>
          <a:lstStyle>
            <a:lvl1pPr>
              <a:defRPr/>
            </a:lvl1pPr>
          </a:lstStyle>
          <a:p>
            <a:pPr>
              <a:defRPr/>
            </a:pPr>
            <a:endParaRPr lang="en-US"/>
          </a:p>
        </p:txBody>
      </p:sp>
      <p:sp>
        <p:nvSpPr>
          <p:cNvPr id="9" name="Rectangle 5"/>
          <p:cNvSpPr>
            <a:spLocks noGrp="1" noChangeArrowheads="1"/>
          </p:cNvSpPr>
          <p:nvPr>
            <p:ph type="sldNum" sz="quarter" idx="12"/>
          </p:nvPr>
        </p:nvSpPr>
        <p:spPr>
          <a:ln/>
        </p:spPr>
        <p:txBody>
          <a:bodyPr/>
          <a:lstStyle>
            <a:lvl1pPr>
              <a:defRPr/>
            </a:lvl1pPr>
          </a:lstStyle>
          <a:p>
            <a:pPr>
              <a:defRPr/>
            </a:pPr>
            <a:fld id="{647D8C84-6347-DF49-98E4-5D8036785889}" type="slidenum">
              <a:rPr lang="en-US"/>
              <a:pPr>
                <a:defRPr/>
              </a:pPr>
              <a:t>‹#›</a:t>
            </a:fld>
            <a:endParaRPr lang="en-US"/>
          </a:p>
        </p:txBody>
      </p:sp>
    </p:spTree>
    <p:extLst>
      <p:ext uri="{BB962C8B-B14F-4D97-AF65-F5344CB8AC3E}">
        <p14:creationId xmlns:p14="http://schemas.microsoft.com/office/powerpoint/2010/main" val="1473557604"/>
      </p:ext>
    </p:extLst>
  </p:cSld>
  <p:clrMapOvr>
    <a:masterClrMapping/>
  </p:clrMapOvr>
</p:sldLayout>
</file>

<file path=ppt/slideLayouts/slideLayout118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3"/>
          <p:cNvSpPr>
            <a:spLocks noGrp="1" noChangeArrowheads="1"/>
          </p:cNvSpPr>
          <p:nvPr>
            <p:ph type="dt" sz="half" idx="10"/>
          </p:nvPr>
        </p:nvSpPr>
        <p:spPr>
          <a:ln/>
        </p:spPr>
        <p:txBody>
          <a:bodyPr/>
          <a:lstStyle>
            <a:lvl1pPr>
              <a:defRPr/>
            </a:lvl1pPr>
          </a:lstStyle>
          <a:p>
            <a:pPr>
              <a:defRPr/>
            </a:pPr>
            <a:endParaRPr lang="en-US"/>
          </a:p>
        </p:txBody>
      </p:sp>
      <p:sp>
        <p:nvSpPr>
          <p:cNvPr id="4" name="Rectangle 4"/>
          <p:cNvSpPr>
            <a:spLocks noGrp="1" noChangeArrowheads="1"/>
          </p:cNvSpPr>
          <p:nvPr>
            <p:ph type="ftr" sz="quarter" idx="11"/>
          </p:nvPr>
        </p:nvSpPr>
        <p:spPr>
          <a:ln/>
        </p:spPr>
        <p:txBody>
          <a:bodyPr/>
          <a:lstStyle>
            <a:lvl1pPr>
              <a:defRPr/>
            </a:lvl1pPr>
          </a:lstStyle>
          <a:p>
            <a:pPr>
              <a:defRPr/>
            </a:pPr>
            <a:endParaRPr lang="en-US"/>
          </a:p>
        </p:txBody>
      </p:sp>
      <p:sp>
        <p:nvSpPr>
          <p:cNvPr id="5" name="Rectangle 5"/>
          <p:cNvSpPr>
            <a:spLocks noGrp="1" noChangeArrowheads="1"/>
          </p:cNvSpPr>
          <p:nvPr>
            <p:ph type="sldNum" sz="quarter" idx="12"/>
          </p:nvPr>
        </p:nvSpPr>
        <p:spPr>
          <a:ln/>
        </p:spPr>
        <p:txBody>
          <a:bodyPr/>
          <a:lstStyle>
            <a:lvl1pPr>
              <a:defRPr/>
            </a:lvl1pPr>
          </a:lstStyle>
          <a:p>
            <a:pPr>
              <a:defRPr/>
            </a:pPr>
            <a:fld id="{45FA47CE-CC6F-014E-9E5C-715D1BE37B8A}" type="slidenum">
              <a:rPr lang="en-US"/>
              <a:pPr>
                <a:defRPr/>
              </a:pPr>
              <a:t>‹#›</a:t>
            </a:fld>
            <a:endParaRPr lang="en-US"/>
          </a:p>
        </p:txBody>
      </p:sp>
    </p:spTree>
    <p:extLst>
      <p:ext uri="{BB962C8B-B14F-4D97-AF65-F5344CB8AC3E}">
        <p14:creationId xmlns:p14="http://schemas.microsoft.com/office/powerpoint/2010/main" val="1748006676"/>
      </p:ext>
    </p:extLst>
  </p:cSld>
  <p:clrMapOvr>
    <a:masterClrMapping/>
  </p:clrMapOvr>
</p:sldLayout>
</file>

<file path=ppt/slideLayouts/slideLayout118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3"/>
          <p:cNvSpPr>
            <a:spLocks noGrp="1" noChangeArrowheads="1"/>
          </p:cNvSpPr>
          <p:nvPr>
            <p:ph type="dt" sz="half" idx="10"/>
          </p:nvPr>
        </p:nvSpPr>
        <p:spPr>
          <a:ln/>
        </p:spPr>
        <p:txBody>
          <a:bodyPr/>
          <a:lstStyle>
            <a:lvl1pPr>
              <a:defRPr/>
            </a:lvl1pPr>
          </a:lstStyle>
          <a:p>
            <a:pPr>
              <a:defRPr/>
            </a:pPr>
            <a:endParaRPr lang="en-US"/>
          </a:p>
        </p:txBody>
      </p:sp>
      <p:sp>
        <p:nvSpPr>
          <p:cNvPr id="3" name="Rectangle 4"/>
          <p:cNvSpPr>
            <a:spLocks noGrp="1" noChangeArrowheads="1"/>
          </p:cNvSpPr>
          <p:nvPr>
            <p:ph type="ftr" sz="quarter" idx="11"/>
          </p:nvPr>
        </p:nvSpPr>
        <p:spPr>
          <a:ln/>
        </p:spPr>
        <p:txBody>
          <a:bodyPr/>
          <a:lstStyle>
            <a:lvl1pPr>
              <a:defRPr/>
            </a:lvl1pPr>
          </a:lstStyle>
          <a:p>
            <a:pPr>
              <a:defRPr/>
            </a:pPr>
            <a:endParaRPr lang="en-US"/>
          </a:p>
        </p:txBody>
      </p:sp>
      <p:sp>
        <p:nvSpPr>
          <p:cNvPr id="4" name="Rectangle 5"/>
          <p:cNvSpPr>
            <a:spLocks noGrp="1" noChangeArrowheads="1"/>
          </p:cNvSpPr>
          <p:nvPr>
            <p:ph type="sldNum" sz="quarter" idx="12"/>
          </p:nvPr>
        </p:nvSpPr>
        <p:spPr>
          <a:ln/>
        </p:spPr>
        <p:txBody>
          <a:bodyPr/>
          <a:lstStyle>
            <a:lvl1pPr>
              <a:defRPr/>
            </a:lvl1pPr>
          </a:lstStyle>
          <a:p>
            <a:pPr>
              <a:defRPr/>
            </a:pPr>
            <a:fld id="{987F37AB-3325-E742-BF6A-346E7C0FC594}" type="slidenum">
              <a:rPr lang="en-US"/>
              <a:pPr>
                <a:defRPr/>
              </a:pPr>
              <a:t>‹#›</a:t>
            </a:fld>
            <a:endParaRPr lang="en-US"/>
          </a:p>
        </p:txBody>
      </p:sp>
    </p:spTree>
    <p:extLst>
      <p:ext uri="{BB962C8B-B14F-4D97-AF65-F5344CB8AC3E}">
        <p14:creationId xmlns:p14="http://schemas.microsoft.com/office/powerpoint/2010/main" val="2075726393"/>
      </p:ext>
    </p:extLst>
  </p:cSld>
  <p:clrMapOvr>
    <a:masterClrMapping/>
  </p:clrMapOvr>
</p:sldLayout>
</file>

<file path=ppt/slideLayouts/slideLayout118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3"/>
          <p:cNvSpPr>
            <a:spLocks noGrp="1" noChangeArrowheads="1"/>
          </p:cNvSpPr>
          <p:nvPr>
            <p:ph type="dt" sz="half" idx="10"/>
          </p:nvPr>
        </p:nvSpPr>
        <p:spPr>
          <a:ln/>
        </p:spPr>
        <p:txBody>
          <a:bodyPr/>
          <a:lstStyle>
            <a:lvl1pPr>
              <a:defRPr/>
            </a:lvl1pPr>
          </a:lstStyle>
          <a:p>
            <a:pPr>
              <a:defRPr/>
            </a:pPr>
            <a:endParaRPr lang="en-US"/>
          </a:p>
        </p:txBody>
      </p:sp>
      <p:sp>
        <p:nvSpPr>
          <p:cNvPr id="6" name="Rectangle 4"/>
          <p:cNvSpPr>
            <a:spLocks noGrp="1" noChangeArrowheads="1"/>
          </p:cNvSpPr>
          <p:nvPr>
            <p:ph type="ftr" sz="quarter" idx="11"/>
          </p:nvPr>
        </p:nvSpPr>
        <p:spPr>
          <a:ln/>
        </p:spPr>
        <p:txBody>
          <a:bodyPr/>
          <a:lstStyle>
            <a:lvl1pPr>
              <a:defRPr/>
            </a:lvl1pPr>
          </a:lstStyle>
          <a:p>
            <a:pPr>
              <a:defRPr/>
            </a:pPr>
            <a:endParaRPr lang="en-US"/>
          </a:p>
        </p:txBody>
      </p:sp>
      <p:sp>
        <p:nvSpPr>
          <p:cNvPr id="7" name="Rectangle 5"/>
          <p:cNvSpPr>
            <a:spLocks noGrp="1" noChangeArrowheads="1"/>
          </p:cNvSpPr>
          <p:nvPr>
            <p:ph type="sldNum" sz="quarter" idx="12"/>
          </p:nvPr>
        </p:nvSpPr>
        <p:spPr>
          <a:ln/>
        </p:spPr>
        <p:txBody>
          <a:bodyPr/>
          <a:lstStyle>
            <a:lvl1pPr>
              <a:defRPr/>
            </a:lvl1pPr>
          </a:lstStyle>
          <a:p>
            <a:pPr>
              <a:defRPr/>
            </a:pPr>
            <a:fld id="{13680E82-EA35-8D4B-9E2D-849A9DBE81D9}" type="slidenum">
              <a:rPr lang="en-US"/>
              <a:pPr>
                <a:defRPr/>
              </a:pPr>
              <a:t>‹#›</a:t>
            </a:fld>
            <a:endParaRPr lang="en-US"/>
          </a:p>
        </p:txBody>
      </p:sp>
    </p:spTree>
    <p:extLst>
      <p:ext uri="{BB962C8B-B14F-4D97-AF65-F5344CB8AC3E}">
        <p14:creationId xmlns:p14="http://schemas.microsoft.com/office/powerpoint/2010/main" val="2311241516"/>
      </p:ext>
    </p:extLst>
  </p:cSld>
  <p:clrMapOvr>
    <a:masterClrMapping/>
  </p:clrMapOvr>
</p:sldLayout>
</file>

<file path=ppt/slideLayouts/slideLayout118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3"/>
          <p:cNvSpPr>
            <a:spLocks noGrp="1" noChangeArrowheads="1"/>
          </p:cNvSpPr>
          <p:nvPr>
            <p:ph type="dt" sz="half" idx="10"/>
          </p:nvPr>
        </p:nvSpPr>
        <p:spPr>
          <a:ln/>
        </p:spPr>
        <p:txBody>
          <a:bodyPr/>
          <a:lstStyle>
            <a:lvl1pPr>
              <a:defRPr/>
            </a:lvl1pPr>
          </a:lstStyle>
          <a:p>
            <a:pPr>
              <a:defRPr/>
            </a:pPr>
            <a:endParaRPr lang="en-US"/>
          </a:p>
        </p:txBody>
      </p:sp>
      <p:sp>
        <p:nvSpPr>
          <p:cNvPr id="6" name="Rectangle 4"/>
          <p:cNvSpPr>
            <a:spLocks noGrp="1" noChangeArrowheads="1"/>
          </p:cNvSpPr>
          <p:nvPr>
            <p:ph type="ftr" sz="quarter" idx="11"/>
          </p:nvPr>
        </p:nvSpPr>
        <p:spPr>
          <a:ln/>
        </p:spPr>
        <p:txBody>
          <a:bodyPr/>
          <a:lstStyle>
            <a:lvl1pPr>
              <a:defRPr/>
            </a:lvl1pPr>
          </a:lstStyle>
          <a:p>
            <a:pPr>
              <a:defRPr/>
            </a:pPr>
            <a:endParaRPr lang="en-US"/>
          </a:p>
        </p:txBody>
      </p:sp>
      <p:sp>
        <p:nvSpPr>
          <p:cNvPr id="7" name="Rectangle 5"/>
          <p:cNvSpPr>
            <a:spLocks noGrp="1" noChangeArrowheads="1"/>
          </p:cNvSpPr>
          <p:nvPr>
            <p:ph type="sldNum" sz="quarter" idx="12"/>
          </p:nvPr>
        </p:nvSpPr>
        <p:spPr>
          <a:ln/>
        </p:spPr>
        <p:txBody>
          <a:bodyPr/>
          <a:lstStyle>
            <a:lvl1pPr>
              <a:defRPr/>
            </a:lvl1pPr>
          </a:lstStyle>
          <a:p>
            <a:pPr>
              <a:defRPr/>
            </a:pPr>
            <a:fld id="{C0655224-5D2C-BD41-BE4C-70CCD29E02BB}" type="slidenum">
              <a:rPr lang="en-US"/>
              <a:pPr>
                <a:defRPr/>
              </a:pPr>
              <a:t>‹#›</a:t>
            </a:fld>
            <a:endParaRPr lang="en-US"/>
          </a:p>
        </p:txBody>
      </p:sp>
    </p:spTree>
    <p:extLst>
      <p:ext uri="{BB962C8B-B14F-4D97-AF65-F5344CB8AC3E}">
        <p14:creationId xmlns:p14="http://schemas.microsoft.com/office/powerpoint/2010/main" val="971557894"/>
      </p:ext>
    </p:extLst>
  </p:cSld>
  <p:clrMapOvr>
    <a:masterClrMapping/>
  </p:clrMapOvr>
</p:sldLayout>
</file>

<file path=ppt/slideLayouts/slideLayout118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sz="half" idx="10"/>
          </p:nvPr>
        </p:nvSpPr>
        <p:spPr>
          <a:ln/>
        </p:spPr>
        <p:txBody>
          <a:bodyPr/>
          <a:lstStyle>
            <a:lvl1pPr>
              <a:defRPr/>
            </a:lvl1pPr>
          </a:lstStyle>
          <a:p>
            <a:pPr>
              <a:defRPr/>
            </a:pPr>
            <a:endParaRPr lang="en-US"/>
          </a:p>
        </p:txBody>
      </p:sp>
      <p:sp>
        <p:nvSpPr>
          <p:cNvPr id="5" name="Rectangle 4"/>
          <p:cNvSpPr>
            <a:spLocks noGrp="1" noChangeArrowheads="1"/>
          </p:cNvSpPr>
          <p:nvPr>
            <p:ph type="ftr" sz="quarter" idx="11"/>
          </p:nvPr>
        </p:nvSpPr>
        <p:spPr>
          <a:ln/>
        </p:spPr>
        <p:txBody>
          <a:bodyPr/>
          <a:lstStyle>
            <a:lvl1pPr>
              <a:defRPr/>
            </a:lvl1pPr>
          </a:lstStyle>
          <a:p>
            <a:pPr>
              <a:defRPr/>
            </a:pPr>
            <a:endParaRPr lang="en-US"/>
          </a:p>
        </p:txBody>
      </p:sp>
      <p:sp>
        <p:nvSpPr>
          <p:cNvPr id="6" name="Rectangle 5"/>
          <p:cNvSpPr>
            <a:spLocks noGrp="1" noChangeArrowheads="1"/>
          </p:cNvSpPr>
          <p:nvPr>
            <p:ph type="sldNum" sz="quarter" idx="12"/>
          </p:nvPr>
        </p:nvSpPr>
        <p:spPr>
          <a:ln/>
        </p:spPr>
        <p:txBody>
          <a:bodyPr/>
          <a:lstStyle>
            <a:lvl1pPr>
              <a:defRPr/>
            </a:lvl1pPr>
          </a:lstStyle>
          <a:p>
            <a:pPr>
              <a:defRPr/>
            </a:pPr>
            <a:fld id="{67939EF8-07BE-A045-B33A-24DBC1C0A513}" type="slidenum">
              <a:rPr lang="en-US"/>
              <a:pPr>
                <a:defRPr/>
              </a:pPr>
              <a:t>‹#›</a:t>
            </a:fld>
            <a:endParaRPr lang="en-US"/>
          </a:p>
        </p:txBody>
      </p:sp>
    </p:spTree>
    <p:extLst>
      <p:ext uri="{BB962C8B-B14F-4D97-AF65-F5344CB8AC3E}">
        <p14:creationId xmlns:p14="http://schemas.microsoft.com/office/powerpoint/2010/main" val="3481815031"/>
      </p:ext>
    </p:extLst>
  </p:cSld>
  <p:clrMapOvr>
    <a:masterClrMapping/>
  </p:clrMapOvr>
</p:sldLayout>
</file>

<file path=ppt/slideLayouts/slideLayout119.xml><?xml version="1.0" encoding="utf-8"?>
<p:sldLayout xmlns:a="http://schemas.openxmlformats.org/drawingml/2006/main" xmlns:r="http://schemas.openxmlformats.org/officeDocument/2006/relationships" xmlns:p="http://schemas.openxmlformats.org/presentationml/2006/main" showMasterSp="0" type="tx">
  <p:cSld name="Title and Content">
    <p:spTree>
      <p:nvGrpSpPr>
        <p:cNvPr id="1" name=""/>
        <p:cNvGrpSpPr/>
        <p:nvPr/>
      </p:nvGrpSpPr>
      <p:grpSpPr>
        <a:xfrm>
          <a:off x="0" y="0"/>
          <a:ext cx="0" cy="0"/>
          <a:chOff x="0" y="0"/>
          <a:chExt cx="0" cy="0"/>
        </a:xfrm>
      </p:grpSpPr>
      <p:pic>
        <p:nvPicPr>
          <p:cNvPr id="26" name="Picture 2" descr="Picture 2"/>
          <p:cNvPicPr>
            <a:picLocks noChangeAspect="1"/>
          </p:cNvPicPr>
          <p:nvPr/>
        </p:nvPicPr>
        <p:blipFill>
          <a:blip r:embed="rId2" cstate="print"/>
          <a:stretch>
            <a:fillRect/>
          </a:stretch>
        </p:blipFill>
        <p:spPr>
          <a:xfrm>
            <a:off x="0" y="0"/>
            <a:ext cx="685800" cy="6858000"/>
          </a:xfrm>
          <a:prstGeom prst="rect">
            <a:avLst/>
          </a:prstGeom>
          <a:ln w="12700">
            <a:miter lim="400000"/>
          </a:ln>
        </p:spPr>
      </p:pic>
      <p:pic>
        <p:nvPicPr>
          <p:cNvPr id="27" name="Picture 7" descr="Picture 7"/>
          <p:cNvPicPr>
            <a:picLocks noChangeAspect="1"/>
          </p:cNvPicPr>
          <p:nvPr/>
        </p:nvPicPr>
        <p:blipFill>
          <a:blip r:embed="rId3" cstate="print"/>
          <a:stretch>
            <a:fillRect/>
          </a:stretch>
        </p:blipFill>
        <p:spPr>
          <a:xfrm>
            <a:off x="1066800" y="1574800"/>
            <a:ext cx="7772400" cy="130175"/>
          </a:xfrm>
          <a:prstGeom prst="rect">
            <a:avLst/>
          </a:prstGeom>
          <a:ln w="12700">
            <a:miter lim="400000"/>
          </a:ln>
        </p:spPr>
      </p:pic>
      <p:sp>
        <p:nvSpPr>
          <p:cNvPr id="28" name="Title Text"/>
          <p:cNvSpPr txBox="1">
            <a:spLocks noGrp="1"/>
          </p:cNvSpPr>
          <p:nvPr>
            <p:ph type="title"/>
          </p:nvPr>
        </p:nvSpPr>
        <p:spPr>
          <a:prstGeom prst="rect">
            <a:avLst/>
          </a:prstGeom>
        </p:spPr>
        <p:txBody>
          <a:bodyPr/>
          <a:lstStyle/>
          <a:p>
            <a:r>
              <a:t>Title Text</a:t>
            </a:r>
          </a:p>
        </p:txBody>
      </p:sp>
      <p:sp>
        <p:nvSpPr>
          <p:cNvPr id="29" name="Body Level One…"/>
          <p:cNvSpPr txBox="1">
            <a:spLocks noGrp="1"/>
          </p:cNvSpPr>
          <p:nvPr>
            <p:ph type="body" idx="1"/>
          </p:nvPr>
        </p:nvSpPr>
        <p:spPr>
          <a:xfrm>
            <a:off x="1062037" y="1766888"/>
            <a:ext cx="7769226" cy="4113213"/>
          </a:xfrm>
          <a:prstGeom prst="rect">
            <a:avLst/>
          </a:prstGeom>
        </p:spPr>
        <p:txBody>
          <a:bodyPr>
            <a:normAutofit/>
          </a:bodyPr>
          <a:lstStyle>
            <a:lvl1pPr>
              <a:buBlip>
                <a:blip r:embed="rId4"/>
              </a:buBlip>
            </a:lvl1pPr>
            <a:lvl2pPr>
              <a:buBlip>
                <a:blip r:embed="rId5"/>
              </a:buBlip>
            </a:lvl2pPr>
          </a:lstStyle>
          <a:p>
            <a:r>
              <a:t>Body Level One</a:t>
            </a:r>
          </a:p>
          <a:p>
            <a:pPr lvl="1"/>
            <a:r>
              <a:t>Body Level Two</a:t>
            </a:r>
          </a:p>
          <a:p>
            <a:pPr lvl="2"/>
            <a:r>
              <a:t>Body Level Three</a:t>
            </a:r>
          </a:p>
          <a:p>
            <a:pPr lvl="3"/>
            <a:r>
              <a:t>Body Level Four</a:t>
            </a:r>
          </a:p>
          <a:p>
            <a:pPr lvl="4"/>
            <a:r>
              <a:t>Body Level Five</a:t>
            </a:r>
          </a:p>
        </p:txBody>
      </p:sp>
      <p:sp>
        <p:nvSpPr>
          <p:cNvPr id="30"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62112332"/>
      </p:ext>
    </p:extLst>
  </p:cSld>
  <p:clrMapOvr>
    <a:masterClrMapping/>
  </p:clrMapOvr>
  <p:transition spd="med"/>
</p:sldLayout>
</file>

<file path=ppt/slideLayouts/slideLayout119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86600" y="533400"/>
            <a:ext cx="1905000" cy="55626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371600" y="533400"/>
            <a:ext cx="5562600" cy="55626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sz="half" idx="10"/>
          </p:nvPr>
        </p:nvSpPr>
        <p:spPr>
          <a:ln/>
        </p:spPr>
        <p:txBody>
          <a:bodyPr/>
          <a:lstStyle>
            <a:lvl1pPr>
              <a:defRPr/>
            </a:lvl1pPr>
          </a:lstStyle>
          <a:p>
            <a:pPr>
              <a:defRPr/>
            </a:pPr>
            <a:endParaRPr lang="en-US"/>
          </a:p>
        </p:txBody>
      </p:sp>
      <p:sp>
        <p:nvSpPr>
          <p:cNvPr id="5" name="Rectangle 4"/>
          <p:cNvSpPr>
            <a:spLocks noGrp="1" noChangeArrowheads="1"/>
          </p:cNvSpPr>
          <p:nvPr>
            <p:ph type="ftr" sz="quarter" idx="11"/>
          </p:nvPr>
        </p:nvSpPr>
        <p:spPr>
          <a:ln/>
        </p:spPr>
        <p:txBody>
          <a:bodyPr/>
          <a:lstStyle>
            <a:lvl1pPr>
              <a:defRPr/>
            </a:lvl1pPr>
          </a:lstStyle>
          <a:p>
            <a:pPr>
              <a:defRPr/>
            </a:pPr>
            <a:endParaRPr lang="en-US"/>
          </a:p>
        </p:txBody>
      </p:sp>
      <p:sp>
        <p:nvSpPr>
          <p:cNvPr id="6" name="Rectangle 5"/>
          <p:cNvSpPr>
            <a:spLocks noGrp="1" noChangeArrowheads="1"/>
          </p:cNvSpPr>
          <p:nvPr>
            <p:ph type="sldNum" sz="quarter" idx="12"/>
          </p:nvPr>
        </p:nvSpPr>
        <p:spPr>
          <a:ln/>
        </p:spPr>
        <p:txBody>
          <a:bodyPr/>
          <a:lstStyle>
            <a:lvl1pPr>
              <a:defRPr/>
            </a:lvl1pPr>
          </a:lstStyle>
          <a:p>
            <a:pPr>
              <a:defRPr/>
            </a:pPr>
            <a:fld id="{3E2CE84B-3A34-1D41-901D-FEDD23308E6E}" type="slidenum">
              <a:rPr lang="en-US"/>
              <a:pPr>
                <a:defRPr/>
              </a:pPr>
              <a:t>‹#›</a:t>
            </a:fld>
            <a:endParaRPr lang="en-US"/>
          </a:p>
        </p:txBody>
      </p:sp>
    </p:spTree>
    <p:extLst>
      <p:ext uri="{BB962C8B-B14F-4D97-AF65-F5344CB8AC3E}">
        <p14:creationId xmlns:p14="http://schemas.microsoft.com/office/powerpoint/2010/main" val="1167719510"/>
      </p:ext>
    </p:extLst>
  </p:cSld>
  <p:clrMapOvr>
    <a:masterClrMapping/>
  </p:clrMapOvr>
</p:sldLayout>
</file>

<file path=ppt/slideLayouts/slideLayout119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0" y="0"/>
            <a:ext cx="9144000" cy="6858000"/>
            <a:chOff x="0" y="0"/>
            <a:chExt cx="5760" cy="4320"/>
          </a:xfrm>
        </p:grpSpPr>
        <p:grpSp>
          <p:nvGrpSpPr>
            <p:cNvPr id="5" name="Group 3"/>
            <p:cNvGrpSpPr>
              <a:grpSpLocks/>
            </p:cNvGrpSpPr>
            <p:nvPr userDrawn="1"/>
          </p:nvGrpSpPr>
          <p:grpSpPr bwMode="auto">
            <a:xfrm>
              <a:off x="0" y="0"/>
              <a:ext cx="5760" cy="4320"/>
              <a:chOff x="0" y="0"/>
              <a:chExt cx="5760" cy="4320"/>
            </a:xfrm>
          </p:grpSpPr>
          <p:sp>
            <p:nvSpPr>
              <p:cNvPr id="7" name="Rectangle 4"/>
              <p:cNvSpPr>
                <a:spLocks noChangeArrowheads="1"/>
              </p:cNvSpPr>
              <p:nvPr userDrawn="1"/>
            </p:nvSpPr>
            <p:spPr bwMode="ltGray">
              <a:xfrm>
                <a:off x="0" y="1248"/>
                <a:ext cx="5760" cy="1104"/>
              </a:xfrm>
              <a:prstGeom prst="rect">
                <a:avLst/>
              </a:prstGeom>
              <a:solidFill>
                <a:schemeClr val="accent2"/>
              </a:solidFill>
              <a:ln w="9525">
                <a:noFill/>
                <a:miter lim="800000"/>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8" name="Rectangle 5" descr="Cacback"/>
              <p:cNvSpPr>
                <a:spLocks noChangeArrowheads="1"/>
              </p:cNvSpPr>
              <p:nvPr userDrawn="1"/>
            </p:nvSpPr>
            <p:spPr bwMode="ltGray">
              <a:xfrm>
                <a:off x="0" y="0"/>
                <a:ext cx="1119" cy="4320"/>
              </a:xfrm>
              <a:prstGeom prst="rect">
                <a:avLst/>
              </a:prstGeom>
              <a:blipFill dpi="0" rotWithShape="0">
                <a:blip r:embed="rId2"/>
                <a:srcRect/>
                <a:tile tx="0" ty="0" sx="100000" sy="100000" flip="none" algn="tl"/>
              </a:blipFill>
              <a:ln w="9525">
                <a:noFill/>
                <a:miter lim="800000"/>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grpSp>
        <p:sp>
          <p:nvSpPr>
            <p:cNvPr id="6" name="Rectangle 6"/>
            <p:cNvSpPr>
              <a:spLocks noChangeArrowheads="1"/>
            </p:cNvSpPr>
            <p:nvPr/>
          </p:nvSpPr>
          <p:spPr bwMode="white">
            <a:xfrm>
              <a:off x="816" y="2592"/>
              <a:ext cx="701" cy="1728"/>
            </a:xfrm>
            <a:prstGeom prst="rect">
              <a:avLst/>
            </a:prstGeom>
            <a:solidFill>
              <a:schemeClr val="bg1">
                <a:alpha val="50000"/>
              </a:schemeClr>
            </a:solidFill>
            <a:ln w="9525">
              <a:noFill/>
              <a:miter lim="800000"/>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grpSp>
      <p:grpSp>
        <p:nvGrpSpPr>
          <p:cNvPr id="9" name="Group 7"/>
          <p:cNvGrpSpPr>
            <a:grpSpLocks/>
          </p:cNvGrpSpPr>
          <p:nvPr/>
        </p:nvGrpSpPr>
        <p:grpSpPr bwMode="auto">
          <a:xfrm>
            <a:off x="0" y="1371600"/>
            <a:ext cx="8405813" cy="1246188"/>
            <a:chOff x="0" y="864"/>
            <a:chExt cx="5295" cy="785"/>
          </a:xfrm>
        </p:grpSpPr>
        <p:sp>
          <p:nvSpPr>
            <p:cNvPr id="10" name="Freeform 8"/>
            <p:cNvSpPr>
              <a:spLocks/>
            </p:cNvSpPr>
            <p:nvPr userDrawn="1"/>
          </p:nvSpPr>
          <p:spPr bwMode="auto">
            <a:xfrm rot="-507431">
              <a:off x="0" y="1477"/>
              <a:ext cx="1059" cy="172"/>
            </a:xfrm>
            <a:custGeom>
              <a:avLst/>
              <a:gdLst/>
              <a:ahLst/>
              <a:cxnLst>
                <a:cxn ang="0">
                  <a:pos x="1059" y="0"/>
                </a:cxn>
                <a:cxn ang="0">
                  <a:pos x="147" y="144"/>
                </a:cxn>
                <a:cxn ang="0">
                  <a:pos x="177" y="171"/>
                </a:cxn>
                <a:cxn ang="0">
                  <a:pos x="1059" y="24"/>
                </a:cxn>
                <a:cxn ang="0">
                  <a:pos x="1059" y="0"/>
                </a:cxn>
              </a:cxnLst>
              <a:rect l="0" t="0" r="r" b="b"/>
              <a:pathLst>
                <a:path w="1059" h="172">
                  <a:moveTo>
                    <a:pt x="1059" y="0"/>
                  </a:moveTo>
                  <a:cubicBezTo>
                    <a:pt x="543" y="45"/>
                    <a:pt x="291" y="112"/>
                    <a:pt x="147" y="144"/>
                  </a:cubicBezTo>
                  <a:cubicBezTo>
                    <a:pt x="0" y="172"/>
                    <a:pt x="153" y="147"/>
                    <a:pt x="177" y="171"/>
                  </a:cubicBezTo>
                  <a:cubicBezTo>
                    <a:pt x="329" y="151"/>
                    <a:pt x="339" y="99"/>
                    <a:pt x="1059" y="24"/>
                  </a:cubicBezTo>
                  <a:cubicBezTo>
                    <a:pt x="1059" y="24"/>
                    <a:pt x="1059" y="0"/>
                    <a:pt x="1059" y="0"/>
                  </a:cubicBezTo>
                  <a:close/>
                </a:path>
              </a:pathLst>
            </a:custGeom>
            <a:gradFill rotWithShape="0">
              <a:gsLst>
                <a:gs pos="0">
                  <a:schemeClr val="accent1"/>
                </a:gs>
                <a:gs pos="100000">
                  <a:schemeClr val="bg2"/>
                </a:gs>
              </a:gsLst>
              <a:lin ang="0" scaled="1"/>
            </a:gradFill>
            <a:ln w="9525" cap="flat" cmpd="sng">
              <a:noFill/>
              <a:prstDash val="solid"/>
              <a:round/>
              <a:headEnd type="none" w="med" len="med"/>
              <a:tailEnd type="none" w="med" len="me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11" name="Freeform 9"/>
            <p:cNvSpPr>
              <a:spLocks/>
            </p:cNvSpPr>
            <p:nvPr userDrawn="1"/>
          </p:nvSpPr>
          <p:spPr bwMode="auto">
            <a:xfrm rot="-507431">
              <a:off x="1173" y="864"/>
              <a:ext cx="4122" cy="630"/>
            </a:xfrm>
            <a:custGeom>
              <a:avLst/>
              <a:gdLst/>
              <a:ahLst/>
              <a:cxnLst>
                <a:cxn ang="0">
                  <a:pos x="0" y="204"/>
                </a:cxn>
                <a:cxn ang="0">
                  <a:pos x="3544" y="348"/>
                </a:cxn>
                <a:cxn ang="0">
                  <a:pos x="3680" y="630"/>
                </a:cxn>
                <a:cxn ang="0">
                  <a:pos x="3616" y="624"/>
                </a:cxn>
                <a:cxn ang="0">
                  <a:pos x="3534" y="368"/>
                </a:cxn>
                <a:cxn ang="0">
                  <a:pos x="17" y="231"/>
                </a:cxn>
                <a:cxn ang="0">
                  <a:pos x="0" y="204"/>
                </a:cxn>
              </a:cxnLst>
              <a:rect l="0" t="0" r="r" b="b"/>
              <a:pathLst>
                <a:path w="4122" h="630">
                  <a:moveTo>
                    <a:pt x="0" y="204"/>
                  </a:moveTo>
                  <a:cubicBezTo>
                    <a:pt x="255" y="198"/>
                    <a:pt x="1686" y="0"/>
                    <a:pt x="3544" y="348"/>
                  </a:cubicBezTo>
                  <a:cubicBezTo>
                    <a:pt x="4122" y="464"/>
                    <a:pt x="3754" y="614"/>
                    <a:pt x="3680" y="630"/>
                  </a:cubicBezTo>
                  <a:cubicBezTo>
                    <a:pt x="3680" y="630"/>
                    <a:pt x="3642" y="626"/>
                    <a:pt x="3616" y="624"/>
                  </a:cubicBezTo>
                  <a:cubicBezTo>
                    <a:pt x="3678" y="612"/>
                    <a:pt x="4118" y="488"/>
                    <a:pt x="3534" y="368"/>
                  </a:cubicBezTo>
                  <a:cubicBezTo>
                    <a:pt x="2029" y="98"/>
                    <a:pt x="696" y="156"/>
                    <a:pt x="17" y="231"/>
                  </a:cubicBezTo>
                  <a:cubicBezTo>
                    <a:pt x="17" y="231"/>
                    <a:pt x="0" y="204"/>
                    <a:pt x="0" y="204"/>
                  </a:cubicBezTo>
                  <a:close/>
                </a:path>
              </a:pathLst>
            </a:custGeom>
            <a:solidFill>
              <a:schemeClr val="bg2"/>
            </a:soli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grpSp>
          <p:nvGrpSpPr>
            <p:cNvPr id="12" name="Group 10"/>
            <p:cNvGrpSpPr>
              <a:grpSpLocks/>
            </p:cNvGrpSpPr>
            <p:nvPr userDrawn="1"/>
          </p:nvGrpSpPr>
          <p:grpSpPr bwMode="auto">
            <a:xfrm>
              <a:off x="1008" y="1248"/>
              <a:ext cx="288" cy="288"/>
              <a:chOff x="1033" y="326"/>
              <a:chExt cx="192" cy="192"/>
            </a:xfrm>
          </p:grpSpPr>
          <p:sp>
            <p:nvSpPr>
              <p:cNvPr id="13" name="Oval 11"/>
              <p:cNvSpPr>
                <a:spLocks noChangeArrowheads="1"/>
              </p:cNvSpPr>
              <p:nvPr/>
            </p:nvSpPr>
            <p:spPr bwMode="auto">
              <a:xfrm>
                <a:off x="1033" y="326"/>
                <a:ext cx="192" cy="192"/>
              </a:xfrm>
              <a:prstGeom prst="ellipse">
                <a:avLst/>
              </a:prstGeom>
              <a:gradFill rotWithShape="0">
                <a:gsLst>
                  <a:gs pos="0">
                    <a:schemeClr val="bg2"/>
                  </a:gs>
                  <a:gs pos="100000">
                    <a:srgbClr val="000000"/>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14" name="Oval 12"/>
              <p:cNvSpPr>
                <a:spLocks noChangeArrowheads="1"/>
              </p:cNvSpPr>
              <p:nvPr/>
            </p:nvSpPr>
            <p:spPr bwMode="auto">
              <a:xfrm>
                <a:off x="1129" y="377"/>
                <a:ext cx="47" cy="48"/>
              </a:xfrm>
              <a:prstGeom prst="ellipse">
                <a:avLst/>
              </a:prstGeom>
              <a:gradFill rotWithShape="0">
                <a:gsLst>
                  <a:gs pos="0">
                    <a:srgbClr val="FFFFCC"/>
                  </a:gs>
                  <a:gs pos="100000">
                    <a:schemeClr val="bg2"/>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15" name="Oval 13"/>
              <p:cNvSpPr>
                <a:spLocks noChangeArrowheads="1"/>
              </p:cNvSpPr>
              <p:nvPr/>
            </p:nvSpPr>
            <p:spPr bwMode="auto">
              <a:xfrm>
                <a:off x="1063" y="350"/>
                <a:ext cx="47" cy="48"/>
              </a:xfrm>
              <a:prstGeom prst="ellipse">
                <a:avLst/>
              </a:prstGeom>
              <a:gradFill rotWithShape="0">
                <a:gsLst>
                  <a:gs pos="0">
                    <a:srgbClr val="FFFFCC"/>
                  </a:gs>
                  <a:gs pos="100000">
                    <a:srgbClr val="000000"/>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16" name="Oval 14"/>
              <p:cNvSpPr>
                <a:spLocks noChangeArrowheads="1"/>
              </p:cNvSpPr>
              <p:nvPr/>
            </p:nvSpPr>
            <p:spPr bwMode="auto">
              <a:xfrm>
                <a:off x="1063" y="404"/>
                <a:ext cx="47" cy="48"/>
              </a:xfrm>
              <a:prstGeom prst="ellipse">
                <a:avLst/>
              </a:prstGeom>
              <a:gradFill rotWithShape="0">
                <a:gsLst>
                  <a:gs pos="0">
                    <a:srgbClr val="FFFFCC"/>
                  </a:gs>
                  <a:gs pos="100000">
                    <a:schemeClr val="bg2"/>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17" name="Oval 15"/>
              <p:cNvSpPr>
                <a:spLocks noChangeArrowheads="1"/>
              </p:cNvSpPr>
              <p:nvPr/>
            </p:nvSpPr>
            <p:spPr bwMode="auto">
              <a:xfrm>
                <a:off x="1108" y="422"/>
                <a:ext cx="47" cy="48"/>
              </a:xfrm>
              <a:prstGeom prst="ellipse">
                <a:avLst/>
              </a:prstGeom>
              <a:gradFill rotWithShape="0">
                <a:gsLst>
                  <a:gs pos="0">
                    <a:srgbClr val="FFFFCC"/>
                  </a:gs>
                  <a:gs pos="100000">
                    <a:schemeClr val="bg2"/>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18" name="Oval 16"/>
              <p:cNvSpPr>
                <a:spLocks noChangeArrowheads="1"/>
              </p:cNvSpPr>
              <p:nvPr/>
            </p:nvSpPr>
            <p:spPr bwMode="auto">
              <a:xfrm>
                <a:off x="1168" y="416"/>
                <a:ext cx="47" cy="48"/>
              </a:xfrm>
              <a:prstGeom prst="ellipse">
                <a:avLst/>
              </a:prstGeom>
              <a:gradFill rotWithShape="0">
                <a:gsLst>
                  <a:gs pos="0">
                    <a:srgbClr val="FFFFCC"/>
                  </a:gs>
                  <a:gs pos="100000">
                    <a:srgbClr val="000000"/>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19" name="Oval 17"/>
              <p:cNvSpPr>
                <a:spLocks noChangeArrowheads="1"/>
              </p:cNvSpPr>
              <p:nvPr/>
            </p:nvSpPr>
            <p:spPr bwMode="auto">
              <a:xfrm>
                <a:off x="1120" y="461"/>
                <a:ext cx="47" cy="48"/>
              </a:xfrm>
              <a:prstGeom prst="ellipse">
                <a:avLst/>
              </a:prstGeom>
              <a:gradFill rotWithShape="0">
                <a:gsLst>
                  <a:gs pos="0">
                    <a:srgbClr val="FFFFCC"/>
                  </a:gs>
                  <a:gs pos="100000">
                    <a:srgbClr val="000000"/>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20" name="Oval 18"/>
              <p:cNvSpPr>
                <a:spLocks noChangeArrowheads="1"/>
              </p:cNvSpPr>
              <p:nvPr/>
            </p:nvSpPr>
            <p:spPr bwMode="auto">
              <a:xfrm>
                <a:off x="1063" y="452"/>
                <a:ext cx="47" cy="48"/>
              </a:xfrm>
              <a:prstGeom prst="ellipse">
                <a:avLst/>
              </a:prstGeom>
              <a:gradFill rotWithShape="0">
                <a:gsLst>
                  <a:gs pos="0">
                    <a:srgbClr val="FFFFCC"/>
                  </a:gs>
                  <a:gs pos="100000">
                    <a:srgbClr val="000000"/>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21" name="Oval 19"/>
              <p:cNvSpPr>
                <a:spLocks noChangeArrowheads="1"/>
              </p:cNvSpPr>
              <p:nvPr/>
            </p:nvSpPr>
            <p:spPr bwMode="auto">
              <a:xfrm>
                <a:off x="1117" y="329"/>
                <a:ext cx="47" cy="48"/>
              </a:xfrm>
              <a:prstGeom prst="ellipse">
                <a:avLst/>
              </a:prstGeom>
              <a:gradFill rotWithShape="0">
                <a:gsLst>
                  <a:gs pos="0">
                    <a:srgbClr val="FFFFCC"/>
                  </a:gs>
                  <a:gs pos="100000">
                    <a:srgbClr val="000000"/>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grpSp>
      </p:grpSp>
      <p:sp>
        <p:nvSpPr>
          <p:cNvPr id="172052" name="Rectangle 20"/>
          <p:cNvSpPr>
            <a:spLocks noGrp="1" noChangeArrowheads="1"/>
          </p:cNvSpPr>
          <p:nvPr>
            <p:ph type="ctrTitle"/>
          </p:nvPr>
        </p:nvSpPr>
        <p:spPr>
          <a:xfrm>
            <a:off x="1828800" y="2133600"/>
            <a:ext cx="7315200" cy="1600200"/>
          </a:xfrm>
        </p:spPr>
        <p:txBody>
          <a:bodyPr/>
          <a:lstStyle>
            <a:lvl1pPr algn="l">
              <a:defRPr/>
            </a:lvl1pPr>
          </a:lstStyle>
          <a:p>
            <a:r>
              <a:rPr lang="en-US"/>
              <a:t>Click to edit Master title style</a:t>
            </a:r>
          </a:p>
        </p:txBody>
      </p:sp>
      <p:sp>
        <p:nvSpPr>
          <p:cNvPr id="172053" name="Rectangle 21"/>
          <p:cNvSpPr>
            <a:spLocks noGrp="1" noChangeArrowheads="1"/>
          </p:cNvSpPr>
          <p:nvPr>
            <p:ph type="subTitle" idx="1"/>
          </p:nvPr>
        </p:nvSpPr>
        <p:spPr>
          <a:xfrm>
            <a:off x="1371600" y="4267200"/>
            <a:ext cx="6400800" cy="1752600"/>
          </a:xfrm>
        </p:spPr>
        <p:txBody>
          <a:bodyPr/>
          <a:lstStyle>
            <a:lvl1pPr marL="0" indent="0">
              <a:buFontTx/>
              <a:buNone/>
              <a:defRPr b="1" i="0">
                <a:latin typeface="Arial" panose="020B0604020202020204" pitchFamily="34" charset="0"/>
              </a:defRPr>
            </a:lvl1pPr>
          </a:lstStyle>
          <a:p>
            <a:r>
              <a:rPr lang="en-US" dirty="0"/>
              <a:t>Click to edit Master subtitle style</a:t>
            </a:r>
          </a:p>
        </p:txBody>
      </p:sp>
      <p:sp>
        <p:nvSpPr>
          <p:cNvPr id="22" name="Rectangle 22"/>
          <p:cNvSpPr>
            <a:spLocks noGrp="1" noChangeArrowheads="1"/>
          </p:cNvSpPr>
          <p:nvPr>
            <p:ph type="dt" sz="half" idx="10"/>
          </p:nvPr>
        </p:nvSpPr>
        <p:spPr>
          <a:xfrm>
            <a:off x="1371600" y="6248400"/>
            <a:ext cx="1905000" cy="457200"/>
          </a:xfrm>
        </p:spPr>
        <p:txBody>
          <a:bodyPr/>
          <a:lstStyle>
            <a:lvl1pPr>
              <a:defRPr/>
            </a:lvl1pPr>
          </a:lstStyle>
          <a:p>
            <a:pPr>
              <a:defRPr/>
            </a:pPr>
            <a:endParaRPr lang="en-US"/>
          </a:p>
        </p:txBody>
      </p:sp>
      <p:sp>
        <p:nvSpPr>
          <p:cNvPr id="23" name="Rectangle 23"/>
          <p:cNvSpPr>
            <a:spLocks noGrp="1" noChangeArrowheads="1"/>
          </p:cNvSpPr>
          <p:nvPr>
            <p:ph type="ftr" sz="quarter" idx="11"/>
          </p:nvPr>
        </p:nvSpPr>
        <p:spPr>
          <a:xfrm>
            <a:off x="3733800" y="6248400"/>
            <a:ext cx="2895600" cy="457200"/>
          </a:xfrm>
        </p:spPr>
        <p:txBody>
          <a:bodyPr/>
          <a:lstStyle>
            <a:lvl1pPr>
              <a:defRPr/>
            </a:lvl1pPr>
          </a:lstStyle>
          <a:p>
            <a:pPr>
              <a:defRPr/>
            </a:pPr>
            <a:endParaRPr lang="en-US"/>
          </a:p>
        </p:txBody>
      </p:sp>
      <p:sp>
        <p:nvSpPr>
          <p:cNvPr id="24" name="Rectangle 24"/>
          <p:cNvSpPr>
            <a:spLocks noGrp="1" noChangeArrowheads="1"/>
          </p:cNvSpPr>
          <p:nvPr>
            <p:ph type="sldNum" sz="quarter" idx="12"/>
          </p:nvPr>
        </p:nvSpPr>
        <p:spPr>
          <a:xfrm>
            <a:off x="7086600" y="6248400"/>
            <a:ext cx="1905000" cy="457200"/>
          </a:xfrm>
        </p:spPr>
        <p:txBody>
          <a:bodyPr/>
          <a:lstStyle>
            <a:lvl1pPr>
              <a:defRPr/>
            </a:lvl1pPr>
          </a:lstStyle>
          <a:p>
            <a:pPr>
              <a:defRPr/>
            </a:pPr>
            <a:fld id="{7843B5DF-8CF0-414C-AA3A-92B9DF7F6258}" type="slidenum">
              <a:rPr lang="en-US"/>
              <a:pPr>
                <a:defRPr/>
              </a:pPr>
              <a:t>‹#›</a:t>
            </a:fld>
            <a:endParaRPr lang="en-US"/>
          </a:p>
        </p:txBody>
      </p:sp>
    </p:spTree>
    <p:extLst>
      <p:ext uri="{BB962C8B-B14F-4D97-AF65-F5344CB8AC3E}">
        <p14:creationId xmlns:p14="http://schemas.microsoft.com/office/powerpoint/2010/main" val="15732328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ipe(right)">
                                      <p:cBhvr>
                                        <p:cTn id="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Layout>
</file>

<file path=ppt/slideLayouts/slideLayout11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1"/>
          <p:cNvSpPr>
            <a:spLocks noGrp="1" noChangeArrowheads="1"/>
          </p:cNvSpPr>
          <p:nvPr>
            <p:ph type="dt" sz="half" idx="10"/>
          </p:nvPr>
        </p:nvSpPr>
        <p:spPr>
          <a:ln/>
        </p:spPr>
        <p:txBody>
          <a:bodyPr/>
          <a:lstStyle>
            <a:lvl1pPr>
              <a:defRPr/>
            </a:lvl1pPr>
          </a:lstStyle>
          <a:p>
            <a:pPr>
              <a:defRPr/>
            </a:pPr>
            <a:endParaRPr lang="en-US"/>
          </a:p>
        </p:txBody>
      </p:sp>
      <p:sp>
        <p:nvSpPr>
          <p:cNvPr id="5" name="Rectangle 22"/>
          <p:cNvSpPr>
            <a:spLocks noGrp="1" noChangeArrowheads="1"/>
          </p:cNvSpPr>
          <p:nvPr>
            <p:ph type="ftr" sz="quarter" idx="11"/>
          </p:nvPr>
        </p:nvSpPr>
        <p:spPr>
          <a:ln/>
        </p:spPr>
        <p:txBody>
          <a:bodyPr/>
          <a:lstStyle>
            <a:lvl1pPr>
              <a:defRPr/>
            </a:lvl1pPr>
          </a:lstStyle>
          <a:p>
            <a:pPr>
              <a:defRPr/>
            </a:pPr>
            <a:endParaRPr lang="en-US"/>
          </a:p>
        </p:txBody>
      </p:sp>
      <p:sp>
        <p:nvSpPr>
          <p:cNvPr id="6" name="Rectangle 23"/>
          <p:cNvSpPr>
            <a:spLocks noGrp="1" noChangeArrowheads="1"/>
          </p:cNvSpPr>
          <p:nvPr>
            <p:ph type="sldNum" sz="quarter" idx="12"/>
          </p:nvPr>
        </p:nvSpPr>
        <p:spPr>
          <a:ln/>
        </p:spPr>
        <p:txBody>
          <a:bodyPr/>
          <a:lstStyle>
            <a:lvl1pPr>
              <a:defRPr/>
            </a:lvl1pPr>
          </a:lstStyle>
          <a:p>
            <a:pPr>
              <a:defRPr/>
            </a:pPr>
            <a:fld id="{E67C5B9A-3205-A64A-A795-59EBD00C71BA}" type="slidenum">
              <a:rPr lang="en-US"/>
              <a:pPr>
                <a:defRPr/>
              </a:pPr>
              <a:t>‹#›</a:t>
            </a:fld>
            <a:endParaRPr lang="en-US"/>
          </a:p>
        </p:txBody>
      </p:sp>
    </p:spTree>
    <p:extLst>
      <p:ext uri="{BB962C8B-B14F-4D97-AF65-F5344CB8AC3E}">
        <p14:creationId xmlns:p14="http://schemas.microsoft.com/office/powerpoint/2010/main" val="216716341"/>
      </p:ext>
    </p:extLst>
  </p:cSld>
  <p:clrMapOvr>
    <a:masterClrMapping/>
  </p:clrMapOvr>
</p:sldLayout>
</file>

<file path=ppt/slideLayouts/slideLayout119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21"/>
          <p:cNvSpPr>
            <a:spLocks noGrp="1" noChangeArrowheads="1"/>
          </p:cNvSpPr>
          <p:nvPr>
            <p:ph type="dt" sz="half" idx="10"/>
          </p:nvPr>
        </p:nvSpPr>
        <p:spPr>
          <a:ln/>
        </p:spPr>
        <p:txBody>
          <a:bodyPr/>
          <a:lstStyle>
            <a:lvl1pPr>
              <a:defRPr/>
            </a:lvl1pPr>
          </a:lstStyle>
          <a:p>
            <a:pPr>
              <a:defRPr/>
            </a:pPr>
            <a:endParaRPr lang="en-US"/>
          </a:p>
        </p:txBody>
      </p:sp>
      <p:sp>
        <p:nvSpPr>
          <p:cNvPr id="5" name="Rectangle 22"/>
          <p:cNvSpPr>
            <a:spLocks noGrp="1" noChangeArrowheads="1"/>
          </p:cNvSpPr>
          <p:nvPr>
            <p:ph type="ftr" sz="quarter" idx="11"/>
          </p:nvPr>
        </p:nvSpPr>
        <p:spPr>
          <a:ln/>
        </p:spPr>
        <p:txBody>
          <a:bodyPr/>
          <a:lstStyle>
            <a:lvl1pPr>
              <a:defRPr/>
            </a:lvl1pPr>
          </a:lstStyle>
          <a:p>
            <a:pPr>
              <a:defRPr/>
            </a:pPr>
            <a:endParaRPr lang="en-US"/>
          </a:p>
        </p:txBody>
      </p:sp>
      <p:sp>
        <p:nvSpPr>
          <p:cNvPr id="6" name="Rectangle 23"/>
          <p:cNvSpPr>
            <a:spLocks noGrp="1" noChangeArrowheads="1"/>
          </p:cNvSpPr>
          <p:nvPr>
            <p:ph type="sldNum" sz="quarter" idx="12"/>
          </p:nvPr>
        </p:nvSpPr>
        <p:spPr>
          <a:ln/>
        </p:spPr>
        <p:txBody>
          <a:bodyPr/>
          <a:lstStyle>
            <a:lvl1pPr>
              <a:defRPr/>
            </a:lvl1pPr>
          </a:lstStyle>
          <a:p>
            <a:pPr>
              <a:defRPr/>
            </a:pPr>
            <a:fld id="{5190F02D-DD85-8443-9DD7-C353E0876793}" type="slidenum">
              <a:rPr lang="en-US"/>
              <a:pPr>
                <a:defRPr/>
              </a:pPr>
              <a:t>‹#›</a:t>
            </a:fld>
            <a:endParaRPr lang="en-US"/>
          </a:p>
        </p:txBody>
      </p:sp>
    </p:spTree>
    <p:extLst>
      <p:ext uri="{BB962C8B-B14F-4D97-AF65-F5344CB8AC3E}">
        <p14:creationId xmlns:p14="http://schemas.microsoft.com/office/powerpoint/2010/main" val="1102334896"/>
      </p:ext>
    </p:extLst>
  </p:cSld>
  <p:clrMapOvr>
    <a:masterClrMapping/>
  </p:clrMapOvr>
</p:sldLayout>
</file>

<file path=ppt/slideLayouts/slideLayout11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21"/>
          <p:cNvSpPr>
            <a:spLocks noGrp="1" noChangeArrowheads="1"/>
          </p:cNvSpPr>
          <p:nvPr>
            <p:ph type="dt" sz="half" idx="10"/>
          </p:nvPr>
        </p:nvSpPr>
        <p:spPr>
          <a:ln/>
        </p:spPr>
        <p:txBody>
          <a:bodyPr/>
          <a:lstStyle>
            <a:lvl1pPr>
              <a:defRPr/>
            </a:lvl1pPr>
          </a:lstStyle>
          <a:p>
            <a:pPr>
              <a:defRPr/>
            </a:pPr>
            <a:endParaRPr lang="en-US"/>
          </a:p>
        </p:txBody>
      </p:sp>
      <p:sp>
        <p:nvSpPr>
          <p:cNvPr id="6" name="Rectangle 22"/>
          <p:cNvSpPr>
            <a:spLocks noGrp="1" noChangeArrowheads="1"/>
          </p:cNvSpPr>
          <p:nvPr>
            <p:ph type="ftr" sz="quarter" idx="11"/>
          </p:nvPr>
        </p:nvSpPr>
        <p:spPr>
          <a:ln/>
        </p:spPr>
        <p:txBody>
          <a:bodyPr/>
          <a:lstStyle>
            <a:lvl1pPr>
              <a:defRPr/>
            </a:lvl1pPr>
          </a:lstStyle>
          <a:p>
            <a:pPr>
              <a:defRPr/>
            </a:pPr>
            <a:endParaRPr lang="en-US"/>
          </a:p>
        </p:txBody>
      </p:sp>
      <p:sp>
        <p:nvSpPr>
          <p:cNvPr id="7" name="Rectangle 23"/>
          <p:cNvSpPr>
            <a:spLocks noGrp="1" noChangeArrowheads="1"/>
          </p:cNvSpPr>
          <p:nvPr>
            <p:ph type="sldNum" sz="quarter" idx="12"/>
          </p:nvPr>
        </p:nvSpPr>
        <p:spPr>
          <a:ln/>
        </p:spPr>
        <p:txBody>
          <a:bodyPr/>
          <a:lstStyle>
            <a:lvl1pPr>
              <a:defRPr/>
            </a:lvl1pPr>
          </a:lstStyle>
          <a:p>
            <a:pPr>
              <a:defRPr/>
            </a:pPr>
            <a:fld id="{EFD8FA71-0A4C-2846-8F32-A1444B67AD6B}" type="slidenum">
              <a:rPr lang="en-US"/>
              <a:pPr>
                <a:defRPr/>
              </a:pPr>
              <a:t>‹#›</a:t>
            </a:fld>
            <a:endParaRPr lang="en-US"/>
          </a:p>
        </p:txBody>
      </p:sp>
    </p:spTree>
    <p:extLst>
      <p:ext uri="{BB962C8B-B14F-4D97-AF65-F5344CB8AC3E}">
        <p14:creationId xmlns:p14="http://schemas.microsoft.com/office/powerpoint/2010/main" val="919190109"/>
      </p:ext>
    </p:extLst>
  </p:cSld>
  <p:clrMapOvr>
    <a:masterClrMapping/>
  </p:clrMapOvr>
</p:sldLayout>
</file>

<file path=ppt/slideLayouts/slideLayout119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21"/>
          <p:cNvSpPr>
            <a:spLocks noGrp="1" noChangeArrowheads="1"/>
          </p:cNvSpPr>
          <p:nvPr>
            <p:ph type="dt" sz="half" idx="10"/>
          </p:nvPr>
        </p:nvSpPr>
        <p:spPr>
          <a:ln/>
        </p:spPr>
        <p:txBody>
          <a:bodyPr/>
          <a:lstStyle>
            <a:lvl1pPr>
              <a:defRPr/>
            </a:lvl1pPr>
          </a:lstStyle>
          <a:p>
            <a:pPr>
              <a:defRPr/>
            </a:pPr>
            <a:endParaRPr lang="en-US"/>
          </a:p>
        </p:txBody>
      </p:sp>
      <p:sp>
        <p:nvSpPr>
          <p:cNvPr id="8" name="Rectangle 22"/>
          <p:cNvSpPr>
            <a:spLocks noGrp="1" noChangeArrowheads="1"/>
          </p:cNvSpPr>
          <p:nvPr>
            <p:ph type="ftr" sz="quarter" idx="11"/>
          </p:nvPr>
        </p:nvSpPr>
        <p:spPr>
          <a:ln/>
        </p:spPr>
        <p:txBody>
          <a:bodyPr/>
          <a:lstStyle>
            <a:lvl1pPr>
              <a:defRPr/>
            </a:lvl1pPr>
          </a:lstStyle>
          <a:p>
            <a:pPr>
              <a:defRPr/>
            </a:pPr>
            <a:endParaRPr lang="en-US"/>
          </a:p>
        </p:txBody>
      </p:sp>
      <p:sp>
        <p:nvSpPr>
          <p:cNvPr id="9" name="Rectangle 23"/>
          <p:cNvSpPr>
            <a:spLocks noGrp="1" noChangeArrowheads="1"/>
          </p:cNvSpPr>
          <p:nvPr>
            <p:ph type="sldNum" sz="quarter" idx="12"/>
          </p:nvPr>
        </p:nvSpPr>
        <p:spPr>
          <a:ln/>
        </p:spPr>
        <p:txBody>
          <a:bodyPr/>
          <a:lstStyle>
            <a:lvl1pPr>
              <a:defRPr/>
            </a:lvl1pPr>
          </a:lstStyle>
          <a:p>
            <a:pPr>
              <a:defRPr/>
            </a:pPr>
            <a:fld id="{DC11CE8F-3D0B-6C4E-883B-8263A9F7C257}" type="slidenum">
              <a:rPr lang="en-US"/>
              <a:pPr>
                <a:defRPr/>
              </a:pPr>
              <a:t>‹#›</a:t>
            </a:fld>
            <a:endParaRPr lang="en-US"/>
          </a:p>
        </p:txBody>
      </p:sp>
    </p:spTree>
    <p:extLst>
      <p:ext uri="{BB962C8B-B14F-4D97-AF65-F5344CB8AC3E}">
        <p14:creationId xmlns:p14="http://schemas.microsoft.com/office/powerpoint/2010/main" val="3307275713"/>
      </p:ext>
    </p:extLst>
  </p:cSld>
  <p:clrMapOvr>
    <a:masterClrMapping/>
  </p:clrMapOvr>
</p:sldLayout>
</file>

<file path=ppt/slideLayouts/slideLayout11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21"/>
          <p:cNvSpPr>
            <a:spLocks noGrp="1" noChangeArrowheads="1"/>
          </p:cNvSpPr>
          <p:nvPr>
            <p:ph type="dt" sz="half" idx="10"/>
          </p:nvPr>
        </p:nvSpPr>
        <p:spPr>
          <a:ln/>
        </p:spPr>
        <p:txBody>
          <a:bodyPr/>
          <a:lstStyle>
            <a:lvl1pPr>
              <a:defRPr/>
            </a:lvl1pPr>
          </a:lstStyle>
          <a:p>
            <a:pPr>
              <a:defRPr/>
            </a:pPr>
            <a:endParaRPr lang="en-US"/>
          </a:p>
        </p:txBody>
      </p:sp>
      <p:sp>
        <p:nvSpPr>
          <p:cNvPr id="4" name="Rectangle 22"/>
          <p:cNvSpPr>
            <a:spLocks noGrp="1" noChangeArrowheads="1"/>
          </p:cNvSpPr>
          <p:nvPr>
            <p:ph type="ftr" sz="quarter" idx="11"/>
          </p:nvPr>
        </p:nvSpPr>
        <p:spPr>
          <a:ln/>
        </p:spPr>
        <p:txBody>
          <a:bodyPr/>
          <a:lstStyle>
            <a:lvl1pPr>
              <a:defRPr/>
            </a:lvl1pPr>
          </a:lstStyle>
          <a:p>
            <a:pPr>
              <a:defRPr/>
            </a:pPr>
            <a:endParaRPr lang="en-US"/>
          </a:p>
        </p:txBody>
      </p:sp>
      <p:sp>
        <p:nvSpPr>
          <p:cNvPr id="5" name="Rectangle 23"/>
          <p:cNvSpPr>
            <a:spLocks noGrp="1" noChangeArrowheads="1"/>
          </p:cNvSpPr>
          <p:nvPr>
            <p:ph type="sldNum" sz="quarter" idx="12"/>
          </p:nvPr>
        </p:nvSpPr>
        <p:spPr>
          <a:ln/>
        </p:spPr>
        <p:txBody>
          <a:bodyPr/>
          <a:lstStyle>
            <a:lvl1pPr>
              <a:defRPr/>
            </a:lvl1pPr>
          </a:lstStyle>
          <a:p>
            <a:pPr>
              <a:defRPr/>
            </a:pPr>
            <a:fld id="{A9310E00-14DA-1949-9044-9707830BE543}" type="slidenum">
              <a:rPr lang="en-US"/>
              <a:pPr>
                <a:defRPr/>
              </a:pPr>
              <a:t>‹#›</a:t>
            </a:fld>
            <a:endParaRPr lang="en-US"/>
          </a:p>
        </p:txBody>
      </p:sp>
    </p:spTree>
    <p:extLst>
      <p:ext uri="{BB962C8B-B14F-4D97-AF65-F5344CB8AC3E}">
        <p14:creationId xmlns:p14="http://schemas.microsoft.com/office/powerpoint/2010/main" val="4223576551"/>
      </p:ext>
    </p:extLst>
  </p:cSld>
  <p:clrMapOvr>
    <a:masterClrMapping/>
  </p:clrMapOvr>
</p:sldLayout>
</file>

<file path=ppt/slideLayouts/slideLayout11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21"/>
          <p:cNvSpPr>
            <a:spLocks noGrp="1" noChangeArrowheads="1"/>
          </p:cNvSpPr>
          <p:nvPr>
            <p:ph type="dt" sz="half" idx="10"/>
          </p:nvPr>
        </p:nvSpPr>
        <p:spPr>
          <a:ln/>
        </p:spPr>
        <p:txBody>
          <a:bodyPr/>
          <a:lstStyle>
            <a:lvl1pPr>
              <a:defRPr/>
            </a:lvl1pPr>
          </a:lstStyle>
          <a:p>
            <a:pPr>
              <a:defRPr/>
            </a:pPr>
            <a:endParaRPr lang="en-US"/>
          </a:p>
        </p:txBody>
      </p:sp>
      <p:sp>
        <p:nvSpPr>
          <p:cNvPr id="3" name="Rectangle 22"/>
          <p:cNvSpPr>
            <a:spLocks noGrp="1" noChangeArrowheads="1"/>
          </p:cNvSpPr>
          <p:nvPr>
            <p:ph type="ftr" sz="quarter" idx="11"/>
          </p:nvPr>
        </p:nvSpPr>
        <p:spPr>
          <a:ln/>
        </p:spPr>
        <p:txBody>
          <a:bodyPr/>
          <a:lstStyle>
            <a:lvl1pPr>
              <a:defRPr/>
            </a:lvl1pPr>
          </a:lstStyle>
          <a:p>
            <a:pPr>
              <a:defRPr/>
            </a:pPr>
            <a:endParaRPr lang="en-US"/>
          </a:p>
        </p:txBody>
      </p:sp>
      <p:sp>
        <p:nvSpPr>
          <p:cNvPr id="4" name="Rectangle 23"/>
          <p:cNvSpPr>
            <a:spLocks noGrp="1" noChangeArrowheads="1"/>
          </p:cNvSpPr>
          <p:nvPr>
            <p:ph type="sldNum" sz="quarter" idx="12"/>
          </p:nvPr>
        </p:nvSpPr>
        <p:spPr>
          <a:ln/>
        </p:spPr>
        <p:txBody>
          <a:bodyPr/>
          <a:lstStyle>
            <a:lvl1pPr>
              <a:defRPr/>
            </a:lvl1pPr>
          </a:lstStyle>
          <a:p>
            <a:pPr>
              <a:defRPr/>
            </a:pPr>
            <a:fld id="{AE7222A9-6732-A549-95E1-AF8D2029F55C}" type="slidenum">
              <a:rPr lang="en-US"/>
              <a:pPr>
                <a:defRPr/>
              </a:pPr>
              <a:t>‹#›</a:t>
            </a:fld>
            <a:endParaRPr lang="en-US"/>
          </a:p>
        </p:txBody>
      </p:sp>
    </p:spTree>
    <p:extLst>
      <p:ext uri="{BB962C8B-B14F-4D97-AF65-F5344CB8AC3E}">
        <p14:creationId xmlns:p14="http://schemas.microsoft.com/office/powerpoint/2010/main" val="4066152239"/>
      </p:ext>
    </p:extLst>
  </p:cSld>
  <p:clrMapOvr>
    <a:masterClrMapping/>
  </p:clrMapOvr>
</p:sldLayout>
</file>

<file path=ppt/slideLayouts/slideLayout119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21"/>
          <p:cNvSpPr>
            <a:spLocks noGrp="1" noChangeArrowheads="1"/>
          </p:cNvSpPr>
          <p:nvPr>
            <p:ph type="dt" sz="half" idx="10"/>
          </p:nvPr>
        </p:nvSpPr>
        <p:spPr>
          <a:ln/>
        </p:spPr>
        <p:txBody>
          <a:bodyPr/>
          <a:lstStyle>
            <a:lvl1pPr>
              <a:defRPr/>
            </a:lvl1pPr>
          </a:lstStyle>
          <a:p>
            <a:pPr>
              <a:defRPr/>
            </a:pPr>
            <a:endParaRPr lang="en-US"/>
          </a:p>
        </p:txBody>
      </p:sp>
      <p:sp>
        <p:nvSpPr>
          <p:cNvPr id="6" name="Rectangle 22"/>
          <p:cNvSpPr>
            <a:spLocks noGrp="1" noChangeArrowheads="1"/>
          </p:cNvSpPr>
          <p:nvPr>
            <p:ph type="ftr" sz="quarter" idx="11"/>
          </p:nvPr>
        </p:nvSpPr>
        <p:spPr>
          <a:ln/>
        </p:spPr>
        <p:txBody>
          <a:bodyPr/>
          <a:lstStyle>
            <a:lvl1pPr>
              <a:defRPr/>
            </a:lvl1pPr>
          </a:lstStyle>
          <a:p>
            <a:pPr>
              <a:defRPr/>
            </a:pPr>
            <a:endParaRPr lang="en-US"/>
          </a:p>
        </p:txBody>
      </p:sp>
      <p:sp>
        <p:nvSpPr>
          <p:cNvPr id="7" name="Rectangle 23"/>
          <p:cNvSpPr>
            <a:spLocks noGrp="1" noChangeArrowheads="1"/>
          </p:cNvSpPr>
          <p:nvPr>
            <p:ph type="sldNum" sz="quarter" idx="12"/>
          </p:nvPr>
        </p:nvSpPr>
        <p:spPr>
          <a:ln/>
        </p:spPr>
        <p:txBody>
          <a:bodyPr/>
          <a:lstStyle>
            <a:lvl1pPr>
              <a:defRPr/>
            </a:lvl1pPr>
          </a:lstStyle>
          <a:p>
            <a:pPr>
              <a:defRPr/>
            </a:pPr>
            <a:fld id="{DADB6B9D-94AC-3249-B470-BAF5410F6EEC}" type="slidenum">
              <a:rPr lang="en-US"/>
              <a:pPr>
                <a:defRPr/>
              </a:pPr>
              <a:t>‹#›</a:t>
            </a:fld>
            <a:endParaRPr lang="en-US"/>
          </a:p>
        </p:txBody>
      </p:sp>
    </p:spTree>
    <p:extLst>
      <p:ext uri="{BB962C8B-B14F-4D97-AF65-F5344CB8AC3E}">
        <p14:creationId xmlns:p14="http://schemas.microsoft.com/office/powerpoint/2010/main" val="2216897049"/>
      </p:ext>
    </p:extLst>
  </p:cSld>
  <p:clrMapOvr>
    <a:masterClrMapping/>
  </p:clrMapOvr>
</p:sldLayout>
</file>

<file path=ppt/slideLayouts/slideLayout119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21"/>
          <p:cNvSpPr>
            <a:spLocks noGrp="1" noChangeArrowheads="1"/>
          </p:cNvSpPr>
          <p:nvPr>
            <p:ph type="dt" sz="half" idx="10"/>
          </p:nvPr>
        </p:nvSpPr>
        <p:spPr>
          <a:ln/>
        </p:spPr>
        <p:txBody>
          <a:bodyPr/>
          <a:lstStyle>
            <a:lvl1pPr>
              <a:defRPr/>
            </a:lvl1pPr>
          </a:lstStyle>
          <a:p>
            <a:pPr>
              <a:defRPr/>
            </a:pPr>
            <a:endParaRPr lang="en-US"/>
          </a:p>
        </p:txBody>
      </p:sp>
      <p:sp>
        <p:nvSpPr>
          <p:cNvPr id="6" name="Rectangle 22"/>
          <p:cNvSpPr>
            <a:spLocks noGrp="1" noChangeArrowheads="1"/>
          </p:cNvSpPr>
          <p:nvPr>
            <p:ph type="ftr" sz="quarter" idx="11"/>
          </p:nvPr>
        </p:nvSpPr>
        <p:spPr>
          <a:ln/>
        </p:spPr>
        <p:txBody>
          <a:bodyPr/>
          <a:lstStyle>
            <a:lvl1pPr>
              <a:defRPr/>
            </a:lvl1pPr>
          </a:lstStyle>
          <a:p>
            <a:pPr>
              <a:defRPr/>
            </a:pPr>
            <a:endParaRPr lang="en-US"/>
          </a:p>
        </p:txBody>
      </p:sp>
      <p:sp>
        <p:nvSpPr>
          <p:cNvPr id="7" name="Rectangle 23"/>
          <p:cNvSpPr>
            <a:spLocks noGrp="1" noChangeArrowheads="1"/>
          </p:cNvSpPr>
          <p:nvPr>
            <p:ph type="sldNum" sz="quarter" idx="12"/>
          </p:nvPr>
        </p:nvSpPr>
        <p:spPr>
          <a:ln/>
        </p:spPr>
        <p:txBody>
          <a:bodyPr/>
          <a:lstStyle>
            <a:lvl1pPr>
              <a:defRPr/>
            </a:lvl1pPr>
          </a:lstStyle>
          <a:p>
            <a:pPr>
              <a:defRPr/>
            </a:pPr>
            <a:fld id="{2622B3DD-3192-6546-860D-7126FDF82FC2}" type="slidenum">
              <a:rPr lang="en-US"/>
              <a:pPr>
                <a:defRPr/>
              </a:pPr>
              <a:t>‹#›</a:t>
            </a:fld>
            <a:endParaRPr lang="en-US"/>
          </a:p>
        </p:txBody>
      </p:sp>
    </p:spTree>
    <p:extLst>
      <p:ext uri="{BB962C8B-B14F-4D97-AF65-F5344CB8AC3E}">
        <p14:creationId xmlns:p14="http://schemas.microsoft.com/office/powerpoint/2010/main" val="1888336936"/>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94C04B50-37E3-C44F-8A3C-E0EECB2AD8EF}" type="slidenum">
              <a:rPr lang="en-US"/>
              <a:pPr>
                <a:defRPr/>
              </a:pPr>
              <a:t>‹#›</a:t>
            </a:fld>
            <a:endParaRPr lang="en-US"/>
          </a:p>
        </p:txBody>
      </p:sp>
    </p:spTree>
    <p:extLst>
      <p:ext uri="{BB962C8B-B14F-4D97-AF65-F5344CB8AC3E}">
        <p14:creationId xmlns:p14="http://schemas.microsoft.com/office/powerpoint/2010/main" val="177334682"/>
      </p:ext>
    </p:extLst>
  </p:cSld>
  <p:clrMapOvr>
    <a:masterClrMapping/>
  </p:clrMapOvr>
</p:sldLayout>
</file>

<file path=ppt/slideLayouts/slideLayout120.xml><?xml version="1.0" encoding="utf-8"?>
<p:sldLayout xmlns:a="http://schemas.openxmlformats.org/drawingml/2006/main" xmlns:r="http://schemas.openxmlformats.org/officeDocument/2006/relationships" xmlns:p="http://schemas.openxmlformats.org/presentationml/2006/main" type="tx">
  <p:cSld name="Section Header">
    <p:spTree>
      <p:nvGrpSpPr>
        <p:cNvPr id="1" name=""/>
        <p:cNvGrpSpPr/>
        <p:nvPr/>
      </p:nvGrpSpPr>
      <p:grpSpPr>
        <a:xfrm>
          <a:off x="0" y="0"/>
          <a:ext cx="0" cy="0"/>
          <a:chOff x="0" y="0"/>
          <a:chExt cx="0" cy="0"/>
        </a:xfrm>
      </p:grpSpPr>
      <p:sp>
        <p:nvSpPr>
          <p:cNvPr id="37" name="Title Text"/>
          <p:cNvSpPr txBox="1">
            <a:spLocks noGrp="1"/>
          </p:cNvSpPr>
          <p:nvPr>
            <p:ph type="title"/>
          </p:nvPr>
        </p:nvSpPr>
        <p:spPr>
          <a:xfrm>
            <a:off x="722312" y="4406900"/>
            <a:ext cx="7772401" cy="1362075"/>
          </a:xfrm>
          <a:prstGeom prst="rect">
            <a:avLst/>
          </a:prstGeom>
        </p:spPr>
        <p:txBody>
          <a:bodyPr anchor="t"/>
          <a:lstStyle>
            <a:lvl1pPr>
              <a:defRPr sz="4000" b="1" cap="all"/>
            </a:lvl1pPr>
          </a:lstStyle>
          <a:p>
            <a:r>
              <a:t>Title Text</a:t>
            </a:r>
          </a:p>
        </p:txBody>
      </p:sp>
      <p:sp>
        <p:nvSpPr>
          <p:cNvPr id="38"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39"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53905597"/>
      </p:ext>
    </p:extLst>
  </p:cSld>
  <p:clrMapOvr>
    <a:masterClrMapping/>
  </p:clrMapOvr>
  <p:transition spd="med"/>
</p:sldLayout>
</file>

<file path=ppt/slideLayouts/slideLayout12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1"/>
          <p:cNvSpPr>
            <a:spLocks noGrp="1" noChangeArrowheads="1"/>
          </p:cNvSpPr>
          <p:nvPr>
            <p:ph type="dt" sz="half" idx="10"/>
          </p:nvPr>
        </p:nvSpPr>
        <p:spPr>
          <a:ln/>
        </p:spPr>
        <p:txBody>
          <a:bodyPr/>
          <a:lstStyle>
            <a:lvl1pPr>
              <a:defRPr/>
            </a:lvl1pPr>
          </a:lstStyle>
          <a:p>
            <a:pPr>
              <a:defRPr/>
            </a:pPr>
            <a:endParaRPr lang="en-US"/>
          </a:p>
        </p:txBody>
      </p:sp>
      <p:sp>
        <p:nvSpPr>
          <p:cNvPr id="5" name="Rectangle 22"/>
          <p:cNvSpPr>
            <a:spLocks noGrp="1" noChangeArrowheads="1"/>
          </p:cNvSpPr>
          <p:nvPr>
            <p:ph type="ftr" sz="quarter" idx="11"/>
          </p:nvPr>
        </p:nvSpPr>
        <p:spPr>
          <a:ln/>
        </p:spPr>
        <p:txBody>
          <a:bodyPr/>
          <a:lstStyle>
            <a:lvl1pPr>
              <a:defRPr/>
            </a:lvl1pPr>
          </a:lstStyle>
          <a:p>
            <a:pPr>
              <a:defRPr/>
            </a:pPr>
            <a:endParaRPr lang="en-US"/>
          </a:p>
        </p:txBody>
      </p:sp>
      <p:sp>
        <p:nvSpPr>
          <p:cNvPr id="6" name="Rectangle 23"/>
          <p:cNvSpPr>
            <a:spLocks noGrp="1" noChangeArrowheads="1"/>
          </p:cNvSpPr>
          <p:nvPr>
            <p:ph type="sldNum" sz="quarter" idx="12"/>
          </p:nvPr>
        </p:nvSpPr>
        <p:spPr>
          <a:ln/>
        </p:spPr>
        <p:txBody>
          <a:bodyPr/>
          <a:lstStyle>
            <a:lvl1pPr>
              <a:defRPr/>
            </a:lvl1pPr>
          </a:lstStyle>
          <a:p>
            <a:pPr>
              <a:defRPr/>
            </a:pPr>
            <a:fld id="{E8A8839D-B1F8-B445-A6D6-0F07D3E1BB13}" type="slidenum">
              <a:rPr lang="en-US"/>
              <a:pPr>
                <a:defRPr/>
              </a:pPr>
              <a:t>‹#›</a:t>
            </a:fld>
            <a:endParaRPr lang="en-US"/>
          </a:p>
        </p:txBody>
      </p:sp>
    </p:spTree>
    <p:extLst>
      <p:ext uri="{BB962C8B-B14F-4D97-AF65-F5344CB8AC3E}">
        <p14:creationId xmlns:p14="http://schemas.microsoft.com/office/powerpoint/2010/main" val="1092222286"/>
      </p:ext>
    </p:extLst>
  </p:cSld>
  <p:clrMapOvr>
    <a:masterClrMapping/>
  </p:clrMapOvr>
</p:sldLayout>
</file>

<file path=ppt/slideLayouts/slideLayout120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867525" y="457200"/>
            <a:ext cx="2058988" cy="56388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457200"/>
            <a:ext cx="6029325" cy="56388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1"/>
          <p:cNvSpPr>
            <a:spLocks noGrp="1" noChangeArrowheads="1"/>
          </p:cNvSpPr>
          <p:nvPr>
            <p:ph type="dt" sz="half" idx="10"/>
          </p:nvPr>
        </p:nvSpPr>
        <p:spPr>
          <a:ln/>
        </p:spPr>
        <p:txBody>
          <a:bodyPr/>
          <a:lstStyle>
            <a:lvl1pPr>
              <a:defRPr/>
            </a:lvl1pPr>
          </a:lstStyle>
          <a:p>
            <a:pPr>
              <a:defRPr/>
            </a:pPr>
            <a:endParaRPr lang="en-US"/>
          </a:p>
        </p:txBody>
      </p:sp>
      <p:sp>
        <p:nvSpPr>
          <p:cNvPr id="5" name="Rectangle 22"/>
          <p:cNvSpPr>
            <a:spLocks noGrp="1" noChangeArrowheads="1"/>
          </p:cNvSpPr>
          <p:nvPr>
            <p:ph type="ftr" sz="quarter" idx="11"/>
          </p:nvPr>
        </p:nvSpPr>
        <p:spPr>
          <a:ln/>
        </p:spPr>
        <p:txBody>
          <a:bodyPr/>
          <a:lstStyle>
            <a:lvl1pPr>
              <a:defRPr/>
            </a:lvl1pPr>
          </a:lstStyle>
          <a:p>
            <a:pPr>
              <a:defRPr/>
            </a:pPr>
            <a:endParaRPr lang="en-US"/>
          </a:p>
        </p:txBody>
      </p:sp>
      <p:sp>
        <p:nvSpPr>
          <p:cNvPr id="6" name="Rectangle 23"/>
          <p:cNvSpPr>
            <a:spLocks noGrp="1" noChangeArrowheads="1"/>
          </p:cNvSpPr>
          <p:nvPr>
            <p:ph type="sldNum" sz="quarter" idx="12"/>
          </p:nvPr>
        </p:nvSpPr>
        <p:spPr>
          <a:ln/>
        </p:spPr>
        <p:txBody>
          <a:bodyPr/>
          <a:lstStyle>
            <a:lvl1pPr>
              <a:defRPr/>
            </a:lvl1pPr>
          </a:lstStyle>
          <a:p>
            <a:pPr>
              <a:defRPr/>
            </a:pPr>
            <a:fld id="{5F08AEA2-C696-C744-A750-8542A4644211}" type="slidenum">
              <a:rPr lang="en-US"/>
              <a:pPr>
                <a:defRPr/>
              </a:pPr>
              <a:t>‹#›</a:t>
            </a:fld>
            <a:endParaRPr lang="en-US"/>
          </a:p>
        </p:txBody>
      </p:sp>
    </p:spTree>
    <p:extLst>
      <p:ext uri="{BB962C8B-B14F-4D97-AF65-F5344CB8AC3E}">
        <p14:creationId xmlns:p14="http://schemas.microsoft.com/office/powerpoint/2010/main" val="3048799236"/>
      </p:ext>
    </p:extLst>
  </p:cSld>
  <p:clrMapOvr>
    <a:masterClrMapping/>
  </p:clrMapOvr>
</p:sldLayout>
</file>

<file path=ppt/slideLayouts/slideLayout1202.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685800" y="457200"/>
            <a:ext cx="8240713" cy="5638800"/>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 name="Rectangle 21"/>
          <p:cNvSpPr>
            <a:spLocks noGrp="1" noChangeArrowheads="1"/>
          </p:cNvSpPr>
          <p:nvPr>
            <p:ph type="dt" sz="half" idx="10"/>
          </p:nvPr>
        </p:nvSpPr>
        <p:spPr>
          <a:ln/>
        </p:spPr>
        <p:txBody>
          <a:bodyPr/>
          <a:lstStyle>
            <a:lvl1pPr>
              <a:defRPr/>
            </a:lvl1pPr>
          </a:lstStyle>
          <a:p>
            <a:pPr>
              <a:defRPr/>
            </a:pPr>
            <a:endParaRPr lang="en-US"/>
          </a:p>
        </p:txBody>
      </p:sp>
      <p:sp>
        <p:nvSpPr>
          <p:cNvPr id="4" name="Rectangle 22"/>
          <p:cNvSpPr>
            <a:spLocks noGrp="1" noChangeArrowheads="1"/>
          </p:cNvSpPr>
          <p:nvPr>
            <p:ph type="ftr" sz="quarter" idx="11"/>
          </p:nvPr>
        </p:nvSpPr>
        <p:spPr>
          <a:ln/>
        </p:spPr>
        <p:txBody>
          <a:bodyPr/>
          <a:lstStyle>
            <a:lvl1pPr>
              <a:defRPr/>
            </a:lvl1pPr>
          </a:lstStyle>
          <a:p>
            <a:pPr>
              <a:defRPr/>
            </a:pPr>
            <a:endParaRPr lang="en-US"/>
          </a:p>
        </p:txBody>
      </p:sp>
      <p:sp>
        <p:nvSpPr>
          <p:cNvPr id="5" name="Rectangle 23"/>
          <p:cNvSpPr>
            <a:spLocks noGrp="1" noChangeArrowheads="1"/>
          </p:cNvSpPr>
          <p:nvPr>
            <p:ph type="sldNum" sz="quarter" idx="12"/>
          </p:nvPr>
        </p:nvSpPr>
        <p:spPr>
          <a:ln/>
        </p:spPr>
        <p:txBody>
          <a:bodyPr/>
          <a:lstStyle>
            <a:lvl1pPr>
              <a:defRPr/>
            </a:lvl1pPr>
          </a:lstStyle>
          <a:p>
            <a:pPr>
              <a:defRPr/>
            </a:pPr>
            <a:fld id="{B1C475F2-7647-1941-A5AF-5D04A28750B1}" type="slidenum">
              <a:rPr lang="en-US"/>
              <a:pPr>
                <a:defRPr/>
              </a:pPr>
              <a:t>‹#›</a:t>
            </a:fld>
            <a:endParaRPr lang="en-US"/>
          </a:p>
        </p:txBody>
      </p:sp>
    </p:spTree>
    <p:extLst>
      <p:ext uri="{BB962C8B-B14F-4D97-AF65-F5344CB8AC3E}">
        <p14:creationId xmlns:p14="http://schemas.microsoft.com/office/powerpoint/2010/main" val="357106267"/>
      </p:ext>
    </p:extLst>
  </p:cSld>
  <p:clrMapOvr>
    <a:masterClrMapping/>
  </p:clrMapOvr>
</p:sldLayout>
</file>

<file path=ppt/slideLayouts/slideLayout1203.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1154113" y="457200"/>
            <a:ext cx="7772400" cy="1143000"/>
          </a:xfrm>
        </p:spPr>
        <p:txBody>
          <a:bodyPr/>
          <a:lstStyle/>
          <a:p>
            <a:r>
              <a:rPr lang="en-US"/>
              <a:t>Click to edit Master title style</a:t>
            </a:r>
          </a:p>
        </p:txBody>
      </p:sp>
      <p:sp>
        <p:nvSpPr>
          <p:cNvPr id="3" name="ClipArt Placeholder 2"/>
          <p:cNvSpPr>
            <a:spLocks noGrp="1"/>
          </p:cNvSpPr>
          <p:nvPr>
            <p:ph type="clipArt" sz="half" idx="1"/>
          </p:nvPr>
        </p:nvSpPr>
        <p:spPr>
          <a:xfrm>
            <a:off x="685800" y="1981200"/>
            <a:ext cx="3810000" cy="4114800"/>
          </a:xfrm>
        </p:spPr>
        <p:txBody>
          <a:bodyPr/>
          <a:lstStyle>
            <a:lvl1pPr>
              <a:defRPr b="1" i="0">
                <a:latin typeface="Arial" panose="020B0604020202020204" pitchFamily="34" charset="0"/>
              </a:defRPr>
            </a:lvl1pPr>
          </a:lstStyle>
          <a:p>
            <a:pPr lvl="0"/>
            <a:endParaRPr lang="en-US" noProof="0" dirty="0"/>
          </a:p>
        </p:txBody>
      </p:sp>
      <p:sp>
        <p:nvSpPr>
          <p:cNvPr id="4" name="Text Placeholder 3"/>
          <p:cNvSpPr>
            <a:spLocks noGrp="1"/>
          </p:cNvSpPr>
          <p:nvPr>
            <p:ph type="body" sz="half" idx="2"/>
          </p:nvPr>
        </p:nvSpPr>
        <p:spPr>
          <a:xfrm>
            <a:off x="4648200" y="1981200"/>
            <a:ext cx="3810000" cy="4114800"/>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21"/>
          <p:cNvSpPr>
            <a:spLocks noGrp="1" noChangeArrowheads="1"/>
          </p:cNvSpPr>
          <p:nvPr>
            <p:ph type="dt" sz="half" idx="10"/>
          </p:nvPr>
        </p:nvSpPr>
        <p:spPr>
          <a:ln/>
        </p:spPr>
        <p:txBody>
          <a:bodyPr/>
          <a:lstStyle>
            <a:lvl1pPr>
              <a:defRPr/>
            </a:lvl1pPr>
          </a:lstStyle>
          <a:p>
            <a:pPr>
              <a:defRPr/>
            </a:pPr>
            <a:endParaRPr lang="en-US"/>
          </a:p>
        </p:txBody>
      </p:sp>
      <p:sp>
        <p:nvSpPr>
          <p:cNvPr id="6" name="Rectangle 22"/>
          <p:cNvSpPr>
            <a:spLocks noGrp="1" noChangeArrowheads="1"/>
          </p:cNvSpPr>
          <p:nvPr>
            <p:ph type="ftr" sz="quarter" idx="11"/>
          </p:nvPr>
        </p:nvSpPr>
        <p:spPr>
          <a:ln/>
        </p:spPr>
        <p:txBody>
          <a:bodyPr/>
          <a:lstStyle>
            <a:lvl1pPr>
              <a:defRPr/>
            </a:lvl1pPr>
          </a:lstStyle>
          <a:p>
            <a:pPr>
              <a:defRPr/>
            </a:pPr>
            <a:endParaRPr lang="en-US"/>
          </a:p>
        </p:txBody>
      </p:sp>
      <p:sp>
        <p:nvSpPr>
          <p:cNvPr id="7" name="Rectangle 23"/>
          <p:cNvSpPr>
            <a:spLocks noGrp="1" noChangeArrowheads="1"/>
          </p:cNvSpPr>
          <p:nvPr>
            <p:ph type="sldNum" sz="quarter" idx="12"/>
          </p:nvPr>
        </p:nvSpPr>
        <p:spPr>
          <a:ln/>
        </p:spPr>
        <p:txBody>
          <a:bodyPr/>
          <a:lstStyle>
            <a:lvl1pPr>
              <a:defRPr/>
            </a:lvl1pPr>
          </a:lstStyle>
          <a:p>
            <a:pPr>
              <a:defRPr/>
            </a:pPr>
            <a:fld id="{81159D34-EC33-434A-BE66-7DAF9F40F426}" type="slidenum">
              <a:rPr lang="en-US"/>
              <a:pPr>
                <a:defRPr/>
              </a:pPr>
              <a:t>‹#›</a:t>
            </a:fld>
            <a:endParaRPr lang="en-US"/>
          </a:p>
        </p:txBody>
      </p:sp>
    </p:spTree>
    <p:extLst>
      <p:ext uri="{BB962C8B-B14F-4D97-AF65-F5344CB8AC3E}">
        <p14:creationId xmlns:p14="http://schemas.microsoft.com/office/powerpoint/2010/main" val="1508804817"/>
      </p:ext>
    </p:extLst>
  </p:cSld>
  <p:clrMapOvr>
    <a:masterClrMapping/>
  </p:clrMapOvr>
</p:sldLayout>
</file>

<file path=ppt/slideLayouts/slideLayout1204.xml><?xml version="1.0" encoding="utf-8"?>
<p:sldLayout xmlns:a="http://schemas.openxmlformats.org/drawingml/2006/main" xmlns:r="http://schemas.openxmlformats.org/officeDocument/2006/relationships" xmlns:p="http://schemas.openxmlformats.org/presentationml/2006/main" type="txAndClipArt" preserve="1">
  <p:cSld name="Title, Text and Clip Art">
    <p:spTree>
      <p:nvGrpSpPr>
        <p:cNvPr id="1" name=""/>
        <p:cNvGrpSpPr/>
        <p:nvPr/>
      </p:nvGrpSpPr>
      <p:grpSpPr>
        <a:xfrm>
          <a:off x="0" y="0"/>
          <a:ext cx="0" cy="0"/>
          <a:chOff x="0" y="0"/>
          <a:chExt cx="0" cy="0"/>
        </a:xfrm>
      </p:grpSpPr>
      <p:sp>
        <p:nvSpPr>
          <p:cNvPr id="2" name="Title 1"/>
          <p:cNvSpPr>
            <a:spLocks noGrp="1"/>
          </p:cNvSpPr>
          <p:nvPr>
            <p:ph type="title"/>
          </p:nvPr>
        </p:nvSpPr>
        <p:spPr>
          <a:xfrm>
            <a:off x="1154113" y="457200"/>
            <a:ext cx="7772400" cy="1143000"/>
          </a:xfrm>
        </p:spPr>
        <p:txBody>
          <a:bodyPr/>
          <a:lstStyle/>
          <a:p>
            <a:r>
              <a:rPr lang="en-US"/>
              <a:t>Click to edit Master title style</a:t>
            </a:r>
          </a:p>
        </p:txBody>
      </p:sp>
      <p:sp>
        <p:nvSpPr>
          <p:cNvPr id="3" name="Text Placeholder 2"/>
          <p:cNvSpPr>
            <a:spLocks noGrp="1"/>
          </p:cNvSpPr>
          <p:nvPr>
            <p:ph type="body" sz="half" idx="1"/>
          </p:nvPr>
        </p:nvSpPr>
        <p:spPr>
          <a:xfrm>
            <a:off x="685800" y="1981200"/>
            <a:ext cx="3810000" cy="4114800"/>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lipArt Placeholder 3"/>
          <p:cNvSpPr>
            <a:spLocks noGrp="1"/>
          </p:cNvSpPr>
          <p:nvPr>
            <p:ph type="clipArt" sz="half" idx="2"/>
          </p:nvPr>
        </p:nvSpPr>
        <p:spPr>
          <a:xfrm>
            <a:off x="4648200" y="1981200"/>
            <a:ext cx="3810000" cy="4114800"/>
          </a:xfrm>
        </p:spPr>
        <p:txBody>
          <a:bodyPr/>
          <a:lstStyle>
            <a:lvl1pPr>
              <a:defRPr b="1" i="0">
                <a:latin typeface="Arial" panose="020B0604020202020204" pitchFamily="34" charset="0"/>
              </a:defRPr>
            </a:lvl1pPr>
          </a:lstStyle>
          <a:p>
            <a:pPr lvl="0"/>
            <a:endParaRPr lang="en-US" noProof="0" dirty="0"/>
          </a:p>
        </p:txBody>
      </p:sp>
      <p:sp>
        <p:nvSpPr>
          <p:cNvPr id="5" name="Rectangle 21"/>
          <p:cNvSpPr>
            <a:spLocks noGrp="1" noChangeArrowheads="1"/>
          </p:cNvSpPr>
          <p:nvPr>
            <p:ph type="dt" sz="half" idx="10"/>
          </p:nvPr>
        </p:nvSpPr>
        <p:spPr>
          <a:ln/>
        </p:spPr>
        <p:txBody>
          <a:bodyPr/>
          <a:lstStyle>
            <a:lvl1pPr>
              <a:defRPr/>
            </a:lvl1pPr>
          </a:lstStyle>
          <a:p>
            <a:pPr>
              <a:defRPr/>
            </a:pPr>
            <a:endParaRPr lang="en-US"/>
          </a:p>
        </p:txBody>
      </p:sp>
      <p:sp>
        <p:nvSpPr>
          <p:cNvPr id="6" name="Rectangle 22"/>
          <p:cNvSpPr>
            <a:spLocks noGrp="1" noChangeArrowheads="1"/>
          </p:cNvSpPr>
          <p:nvPr>
            <p:ph type="ftr" sz="quarter" idx="11"/>
          </p:nvPr>
        </p:nvSpPr>
        <p:spPr>
          <a:ln/>
        </p:spPr>
        <p:txBody>
          <a:bodyPr/>
          <a:lstStyle>
            <a:lvl1pPr>
              <a:defRPr/>
            </a:lvl1pPr>
          </a:lstStyle>
          <a:p>
            <a:pPr>
              <a:defRPr/>
            </a:pPr>
            <a:endParaRPr lang="en-US"/>
          </a:p>
        </p:txBody>
      </p:sp>
      <p:sp>
        <p:nvSpPr>
          <p:cNvPr id="7" name="Rectangle 23"/>
          <p:cNvSpPr>
            <a:spLocks noGrp="1" noChangeArrowheads="1"/>
          </p:cNvSpPr>
          <p:nvPr>
            <p:ph type="sldNum" sz="quarter" idx="12"/>
          </p:nvPr>
        </p:nvSpPr>
        <p:spPr>
          <a:ln/>
        </p:spPr>
        <p:txBody>
          <a:bodyPr/>
          <a:lstStyle>
            <a:lvl1pPr>
              <a:defRPr/>
            </a:lvl1pPr>
          </a:lstStyle>
          <a:p>
            <a:pPr>
              <a:defRPr/>
            </a:pPr>
            <a:fld id="{261FDC9A-43CB-F644-9A2B-3250F569F00F}" type="slidenum">
              <a:rPr lang="en-US"/>
              <a:pPr>
                <a:defRPr/>
              </a:pPr>
              <a:t>‹#›</a:t>
            </a:fld>
            <a:endParaRPr lang="en-US"/>
          </a:p>
        </p:txBody>
      </p:sp>
    </p:spTree>
    <p:extLst>
      <p:ext uri="{BB962C8B-B14F-4D97-AF65-F5344CB8AC3E}">
        <p14:creationId xmlns:p14="http://schemas.microsoft.com/office/powerpoint/2010/main" val="3669700605"/>
      </p:ext>
    </p:extLst>
  </p:cSld>
  <p:clrMapOvr>
    <a:masterClrMapping/>
  </p:clrMapOvr>
</p:sldLayout>
</file>

<file path=ppt/slideLayouts/slideLayout120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5E67026-492B-EC44-8B88-C42F494F6924}"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C52D8F7B-2FCF-5447-8DB4-6219DC8E1CE4}" type="slidenum">
              <a:rPr lang="en-US" smtClean="0"/>
              <a:pPr>
                <a:defRPr/>
              </a:pPr>
              <a:t>‹#›</a:t>
            </a:fld>
            <a:endParaRPr lang="en-US" dirty="0"/>
          </a:p>
        </p:txBody>
      </p:sp>
    </p:spTree>
    <p:extLst>
      <p:ext uri="{BB962C8B-B14F-4D97-AF65-F5344CB8AC3E}">
        <p14:creationId xmlns:p14="http://schemas.microsoft.com/office/powerpoint/2010/main" val="624481233"/>
      </p:ext>
    </p:extLst>
  </p:cSld>
  <p:clrMapOvr>
    <a:masterClrMapping/>
  </p:clrMapOvr>
</p:sldLayout>
</file>

<file path=ppt/slideLayouts/slideLayout120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7A7652E6-73AF-6D42-AA48-2463A5560065}"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48A8590-9B50-3E49-BA0D-F43CF3DB51E0}" type="slidenum">
              <a:rPr lang="en-US" smtClean="0"/>
              <a:pPr>
                <a:defRPr/>
              </a:pPr>
              <a:t>‹#›</a:t>
            </a:fld>
            <a:endParaRPr lang="en-US" dirty="0"/>
          </a:p>
        </p:txBody>
      </p:sp>
    </p:spTree>
    <p:extLst>
      <p:ext uri="{BB962C8B-B14F-4D97-AF65-F5344CB8AC3E}">
        <p14:creationId xmlns:p14="http://schemas.microsoft.com/office/powerpoint/2010/main" val="2531723313"/>
      </p:ext>
    </p:extLst>
  </p:cSld>
  <p:clrMapOvr>
    <a:masterClrMapping/>
  </p:clrMapOvr>
</p:sldLayout>
</file>

<file path=ppt/slideLayouts/slideLayout120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8332BAE-E9F1-734A-976D-58DD5C59622C}"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766E898E-E7D5-FD49-B7DC-0971726D0481}" type="slidenum">
              <a:rPr lang="en-US" smtClean="0"/>
              <a:pPr>
                <a:defRPr/>
              </a:pPr>
              <a:t>‹#›</a:t>
            </a:fld>
            <a:endParaRPr lang="en-US" dirty="0"/>
          </a:p>
        </p:txBody>
      </p:sp>
    </p:spTree>
    <p:extLst>
      <p:ext uri="{BB962C8B-B14F-4D97-AF65-F5344CB8AC3E}">
        <p14:creationId xmlns:p14="http://schemas.microsoft.com/office/powerpoint/2010/main" val="1004706384"/>
      </p:ext>
    </p:extLst>
  </p:cSld>
  <p:clrMapOvr>
    <a:masterClrMapping/>
  </p:clrMapOvr>
</p:sldLayout>
</file>

<file path=ppt/slideLayouts/slideLayout120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A42DF34E-C08B-BC4B-B4A8-3FF3D34F6A61}" type="datetimeFigureOut">
              <a:rPr lang="en-US" smtClean="0"/>
              <a:pPr>
                <a:defRPr/>
              </a:pPr>
              <a:t>3/19/26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06114336-C556-AD4F-80E3-4891DB937912}" type="slidenum">
              <a:rPr lang="en-US" smtClean="0"/>
              <a:pPr>
                <a:defRPr/>
              </a:pPr>
              <a:t>‹#›</a:t>
            </a:fld>
            <a:endParaRPr lang="en-US" dirty="0"/>
          </a:p>
        </p:txBody>
      </p:sp>
    </p:spTree>
    <p:extLst>
      <p:ext uri="{BB962C8B-B14F-4D97-AF65-F5344CB8AC3E}">
        <p14:creationId xmlns:p14="http://schemas.microsoft.com/office/powerpoint/2010/main" val="311544796"/>
      </p:ext>
    </p:extLst>
  </p:cSld>
  <p:clrMapOvr>
    <a:masterClrMapping/>
  </p:clrMapOvr>
</p:sldLayout>
</file>

<file path=ppt/slideLayouts/slideLayout120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0330024-35D8-D94A-8999-7B7B6B51CA1B}" type="datetimeFigureOut">
              <a:rPr lang="en-US" smtClean="0"/>
              <a:pPr>
                <a:defRPr/>
              </a:pPr>
              <a:t>3/19/26</a:t>
            </a:fld>
            <a:endParaRPr lang="en-US" dirty="0"/>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9"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A9A045FC-3700-984A-B207-4D872868D8EA}" type="slidenum">
              <a:rPr lang="en-US" smtClean="0"/>
              <a:pPr>
                <a:defRPr/>
              </a:pPr>
              <a:t>‹#›</a:t>
            </a:fld>
            <a:endParaRPr lang="en-US" dirty="0"/>
          </a:p>
        </p:txBody>
      </p:sp>
    </p:spTree>
    <p:extLst>
      <p:ext uri="{BB962C8B-B14F-4D97-AF65-F5344CB8AC3E}">
        <p14:creationId xmlns:p14="http://schemas.microsoft.com/office/powerpoint/2010/main" val="889736603"/>
      </p:ext>
    </p:extLst>
  </p:cSld>
  <p:clrMapOvr>
    <a:masterClrMapping/>
  </p:clrMapOvr>
</p:sldLayout>
</file>

<file path=ppt/slideLayouts/slideLayout121.xml><?xml version="1.0" encoding="utf-8"?>
<p:sldLayout xmlns:a="http://schemas.openxmlformats.org/drawingml/2006/main" xmlns:r="http://schemas.openxmlformats.org/officeDocument/2006/relationships" xmlns:p="http://schemas.openxmlformats.org/presentationml/2006/main" type="tx">
  <p:cSld name="Two Content">
    <p:spTree>
      <p:nvGrpSpPr>
        <p:cNvPr id="1" name=""/>
        <p:cNvGrpSpPr/>
        <p:nvPr/>
      </p:nvGrpSpPr>
      <p:grpSpPr>
        <a:xfrm>
          <a:off x="0" y="0"/>
          <a:ext cx="0" cy="0"/>
          <a:chOff x="0" y="0"/>
          <a:chExt cx="0" cy="0"/>
        </a:xfrm>
      </p:grpSpPr>
      <p:sp>
        <p:nvSpPr>
          <p:cNvPr id="46" name="Title Text"/>
          <p:cNvSpPr txBox="1">
            <a:spLocks noGrp="1"/>
          </p:cNvSpPr>
          <p:nvPr>
            <p:ph type="title"/>
          </p:nvPr>
        </p:nvSpPr>
        <p:spPr>
          <a:prstGeom prst="rect">
            <a:avLst/>
          </a:prstGeom>
        </p:spPr>
        <p:txBody>
          <a:bodyPr/>
          <a:lstStyle/>
          <a:p>
            <a:r>
              <a:t>Title Text</a:t>
            </a:r>
          </a:p>
        </p:txBody>
      </p:sp>
      <p:sp>
        <p:nvSpPr>
          <p:cNvPr id="47" name="Body Level One…"/>
          <p:cNvSpPr txBox="1">
            <a:spLocks noGrp="1"/>
          </p:cNvSpPr>
          <p:nvPr>
            <p:ph type="body" sz="half" idx="1"/>
          </p:nvPr>
        </p:nvSpPr>
        <p:spPr>
          <a:xfrm>
            <a:off x="1062037" y="1766888"/>
            <a:ext cx="3808414" cy="4113213"/>
          </a:xfrm>
          <a:prstGeom prst="rect">
            <a:avLst/>
          </a:prstGeom>
        </p:spPr>
        <p:txBody>
          <a:bodyPr>
            <a:normAutofit/>
          </a:bodyPr>
          <a:lstStyle>
            <a:lvl1pPr>
              <a:spcBef>
                <a:spcPts val="600"/>
              </a:spcBef>
              <a:buBlip>
                <a:blip r:embed="rId2"/>
              </a:buBlip>
              <a:defRPr sz="2800"/>
            </a:lvl1pPr>
            <a:lvl2pPr marL="790575" indent="-333375">
              <a:spcBef>
                <a:spcPts val="600"/>
              </a:spcBef>
              <a:buBlip>
                <a:blip r:embed="rId3"/>
              </a:buBlip>
              <a:defRPr sz="2800"/>
            </a:lvl2pPr>
            <a:lvl3pPr marL="1234439" indent="-320039">
              <a:spcBef>
                <a:spcPts val="600"/>
              </a:spcBef>
              <a:defRPr sz="2800"/>
            </a:lvl3pPr>
            <a:lvl4pPr marL="1727200" indent="-355600">
              <a:spcBef>
                <a:spcPts val="600"/>
              </a:spcBef>
              <a:defRPr sz="2800"/>
            </a:lvl4pPr>
            <a:lvl5pPr marL="2184400" indent="-355600">
              <a:spcBef>
                <a:spcPts val="600"/>
              </a:spcBef>
              <a:defRPr sz="2800"/>
            </a:lvl5pPr>
          </a:lstStyle>
          <a:p>
            <a:r>
              <a:t>Body Level One</a:t>
            </a:r>
          </a:p>
          <a:p>
            <a:pPr lvl="1"/>
            <a:r>
              <a:t>Body Level Two</a:t>
            </a:r>
          </a:p>
          <a:p>
            <a:pPr lvl="2"/>
            <a:r>
              <a:t>Body Level Three</a:t>
            </a:r>
          </a:p>
          <a:p>
            <a:pPr lvl="3"/>
            <a:r>
              <a:t>Body Level Four</a:t>
            </a:r>
          </a:p>
          <a:p>
            <a:pPr lvl="4"/>
            <a:r>
              <a:t>Body Level Five</a:t>
            </a:r>
          </a:p>
        </p:txBody>
      </p:sp>
      <p:sp>
        <p:nvSpPr>
          <p:cNvPr id="48"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10467162"/>
      </p:ext>
    </p:extLst>
  </p:cSld>
  <p:clrMapOvr>
    <a:masterClrMapping/>
  </p:clrMapOvr>
  <p:transition spd="med"/>
</p:sldLayout>
</file>

<file path=ppt/slideLayouts/slideLayout121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05C3A14-E094-2A4E-8099-0EDC7438E730}" type="datetimeFigureOut">
              <a:rPr lang="en-US" smtClean="0"/>
              <a:pPr>
                <a:defRPr/>
              </a:pPr>
              <a:t>3/19/26</a:t>
            </a:fld>
            <a:endParaRPr lang="en-US" dirty="0"/>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5"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9BAE152D-FDAA-9E47-9A0E-2ED8E9B3CB27}" type="slidenum">
              <a:rPr lang="en-US" smtClean="0"/>
              <a:pPr>
                <a:defRPr/>
              </a:pPr>
              <a:t>‹#›</a:t>
            </a:fld>
            <a:endParaRPr lang="en-US" dirty="0"/>
          </a:p>
        </p:txBody>
      </p:sp>
    </p:spTree>
    <p:extLst>
      <p:ext uri="{BB962C8B-B14F-4D97-AF65-F5344CB8AC3E}">
        <p14:creationId xmlns:p14="http://schemas.microsoft.com/office/powerpoint/2010/main" val="4142425274"/>
      </p:ext>
    </p:extLst>
  </p:cSld>
  <p:clrMapOvr>
    <a:masterClrMapping/>
  </p:clrMapOvr>
</p:sldLayout>
</file>

<file path=ppt/slideLayouts/slideLayout121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3F908AB-5B50-4F49-94AA-220D160AA4F4}" type="datetimeFigureOut">
              <a:rPr lang="en-US" smtClean="0"/>
              <a:pPr>
                <a:defRPr/>
              </a:pPr>
              <a:t>3/19/26</a:t>
            </a:fld>
            <a:endParaRPr lang="en-US" dirty="0"/>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4"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18BB8D47-628B-824C-8574-3A1169235049}" type="slidenum">
              <a:rPr lang="en-US" smtClean="0"/>
              <a:pPr>
                <a:defRPr/>
              </a:pPr>
              <a:t>‹#›</a:t>
            </a:fld>
            <a:endParaRPr lang="en-US" dirty="0"/>
          </a:p>
        </p:txBody>
      </p:sp>
    </p:spTree>
    <p:extLst>
      <p:ext uri="{BB962C8B-B14F-4D97-AF65-F5344CB8AC3E}">
        <p14:creationId xmlns:p14="http://schemas.microsoft.com/office/powerpoint/2010/main" val="4241276337"/>
      </p:ext>
    </p:extLst>
  </p:cSld>
  <p:clrMapOvr>
    <a:masterClrMapping/>
  </p:clrMapOvr>
</p:sldLayout>
</file>

<file path=ppt/slideLayouts/slideLayout121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48366DE2-63B7-4041-8918-7F499461D365}" type="datetimeFigureOut">
              <a:rPr lang="en-US" smtClean="0"/>
              <a:pPr>
                <a:defRPr/>
              </a:pPr>
              <a:t>3/19/26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525CA73-0552-214B-B539-DF47D6D79F0D}" type="slidenum">
              <a:rPr lang="en-US" smtClean="0"/>
              <a:pPr>
                <a:defRPr/>
              </a:pPr>
              <a:t>‹#›</a:t>
            </a:fld>
            <a:endParaRPr lang="en-US" dirty="0"/>
          </a:p>
        </p:txBody>
      </p:sp>
    </p:spTree>
    <p:extLst>
      <p:ext uri="{BB962C8B-B14F-4D97-AF65-F5344CB8AC3E}">
        <p14:creationId xmlns:p14="http://schemas.microsoft.com/office/powerpoint/2010/main" val="1052765783"/>
      </p:ext>
    </p:extLst>
  </p:cSld>
  <p:clrMapOvr>
    <a:masterClrMapping/>
  </p:clrMapOvr>
</p:sldLayout>
</file>

<file path=ppt/slideLayouts/slideLayout121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FE8933BA-218B-C447-AF2D-4B676F47CDE7}" type="datetimeFigureOut">
              <a:rPr lang="en-US" smtClean="0"/>
              <a:pPr>
                <a:defRPr/>
              </a:pPr>
              <a:t>3/19/26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F44B108-CFD7-CE48-A9BB-702F622A5320}" type="slidenum">
              <a:rPr lang="en-US" smtClean="0"/>
              <a:pPr>
                <a:defRPr/>
              </a:pPr>
              <a:t>‹#›</a:t>
            </a:fld>
            <a:endParaRPr lang="en-US" dirty="0"/>
          </a:p>
        </p:txBody>
      </p:sp>
    </p:spTree>
    <p:extLst>
      <p:ext uri="{BB962C8B-B14F-4D97-AF65-F5344CB8AC3E}">
        <p14:creationId xmlns:p14="http://schemas.microsoft.com/office/powerpoint/2010/main" val="1659172981"/>
      </p:ext>
    </p:extLst>
  </p:cSld>
  <p:clrMapOvr>
    <a:masterClrMapping/>
  </p:clrMapOvr>
</p:sldLayout>
</file>

<file path=ppt/slideLayouts/slideLayout121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DB22C59-F915-1047-9473-5D5FE98DF12C}"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59E6DFA-5FBA-3043-9187-CA3798BD5BD7}" type="slidenum">
              <a:rPr lang="en-US" smtClean="0"/>
              <a:pPr>
                <a:defRPr/>
              </a:pPr>
              <a:t>‹#›</a:t>
            </a:fld>
            <a:endParaRPr lang="en-US" dirty="0"/>
          </a:p>
        </p:txBody>
      </p:sp>
    </p:spTree>
    <p:extLst>
      <p:ext uri="{BB962C8B-B14F-4D97-AF65-F5344CB8AC3E}">
        <p14:creationId xmlns:p14="http://schemas.microsoft.com/office/powerpoint/2010/main" val="2664623553"/>
      </p:ext>
    </p:extLst>
  </p:cSld>
  <p:clrMapOvr>
    <a:masterClrMapping/>
  </p:clrMapOvr>
</p:sldLayout>
</file>

<file path=ppt/slideLayouts/slideLayout121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8CF1EB7-CA46-CA4B-BD9C-063522A155A6}"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3A81F1A0-283A-9E48-B9B5-B61800A6FBBD}" type="slidenum">
              <a:rPr lang="en-US" smtClean="0"/>
              <a:pPr>
                <a:defRPr/>
              </a:pPr>
              <a:t>‹#›</a:t>
            </a:fld>
            <a:endParaRPr lang="en-US" dirty="0"/>
          </a:p>
        </p:txBody>
      </p:sp>
    </p:spTree>
    <p:extLst>
      <p:ext uri="{BB962C8B-B14F-4D97-AF65-F5344CB8AC3E}">
        <p14:creationId xmlns:p14="http://schemas.microsoft.com/office/powerpoint/2010/main" val="1331835482"/>
      </p:ext>
    </p:extLst>
  </p:cSld>
  <p:clrMapOvr>
    <a:masterClrMapping/>
  </p:clrMapOvr>
</p:sldLayout>
</file>

<file path=ppt/slideLayouts/slideLayout121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Tree>
    <p:extLst>
      <p:ext uri="{BB962C8B-B14F-4D97-AF65-F5344CB8AC3E}">
        <p14:creationId xmlns:p14="http://schemas.microsoft.com/office/powerpoint/2010/main" val="2560209597"/>
      </p:ext>
    </p:extLst>
  </p:cSld>
  <p:clrMapOvr>
    <a:masterClrMapping/>
  </p:clrMapOvr>
</p:sldLayout>
</file>

<file path=ppt/slideLayouts/slideLayout121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a:extLst>
              <a:ext uri="{FF2B5EF4-FFF2-40B4-BE49-F238E27FC236}">
                <a16:creationId xmlns:a16="http://schemas.microsoft.com/office/drawing/2014/main" id="{3DC4270A-A236-E5C7-744D-D5EE17C13091}"/>
              </a:ext>
            </a:extLst>
          </p:cNvPr>
          <p:cNvSpPr>
            <a:spLocks noGrp="1" noChangeArrowheads="1"/>
          </p:cNvSpPr>
          <p:nvPr>
            <p:ph type="dt" sz="half" idx="10"/>
          </p:nvPr>
        </p:nvSpPr>
        <p:spPr/>
        <p:txBody>
          <a:bodyPr/>
          <a:lstStyle>
            <a:lvl1pPr algn="ctr">
              <a:defRPr/>
            </a:lvl1pPr>
          </a:lstStyle>
          <a:p>
            <a:pPr>
              <a:defRPr/>
            </a:pPr>
            <a:endParaRPr lang="en-US"/>
          </a:p>
        </p:txBody>
      </p:sp>
      <p:sp>
        <p:nvSpPr>
          <p:cNvPr id="5" name="Rectangle 5">
            <a:extLst>
              <a:ext uri="{FF2B5EF4-FFF2-40B4-BE49-F238E27FC236}">
                <a16:creationId xmlns:a16="http://schemas.microsoft.com/office/drawing/2014/main" id="{4B073ED2-F440-EE46-ACF7-7CA8200D4FAC}"/>
              </a:ext>
            </a:extLst>
          </p:cNvPr>
          <p:cNvSpPr>
            <a:spLocks noGrp="1" noChangeArrowheads="1"/>
          </p:cNvSpPr>
          <p:nvPr>
            <p:ph type="ftr" sz="quarter" idx="11"/>
          </p:nvPr>
        </p:nvSpPr>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7114BFB6-CE96-C359-2469-20AE1E71A7E0}"/>
              </a:ext>
            </a:extLst>
          </p:cNvPr>
          <p:cNvSpPr>
            <a:spLocks noGrp="1" noChangeArrowheads="1"/>
          </p:cNvSpPr>
          <p:nvPr>
            <p:ph type="sldNum" sz="quarter" idx="12"/>
          </p:nvPr>
        </p:nvSpPr>
        <p:spPr/>
        <p:txBody>
          <a:bodyPr/>
          <a:lstStyle>
            <a:lvl1pPr>
              <a:defRPr/>
            </a:lvl1pPr>
          </a:lstStyle>
          <a:p>
            <a:fld id="{294BE67E-7A4E-B345-8063-D07C8211A5C2}" type="slidenum">
              <a:rPr lang="en-US" altLang="en-US"/>
              <a:pPr/>
              <a:t>‹#›</a:t>
            </a:fld>
            <a:endParaRPr lang="en-US" altLang="en-US"/>
          </a:p>
        </p:txBody>
      </p:sp>
    </p:spTree>
    <p:extLst>
      <p:ext uri="{BB962C8B-B14F-4D97-AF65-F5344CB8AC3E}">
        <p14:creationId xmlns:p14="http://schemas.microsoft.com/office/powerpoint/2010/main" val="3501515574"/>
      </p:ext>
    </p:extLst>
  </p:cSld>
  <p:clrMapOvr>
    <a:masterClrMapping/>
  </p:clrMapOvr>
</p:sldLayout>
</file>

<file path=ppt/slideLayouts/slideLayout121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a:extLst>
              <a:ext uri="{FF2B5EF4-FFF2-40B4-BE49-F238E27FC236}">
                <a16:creationId xmlns:a16="http://schemas.microsoft.com/office/drawing/2014/main" id="{833A1891-A2DA-752D-811A-348F6556E1C0}"/>
              </a:ext>
            </a:extLst>
          </p:cNvPr>
          <p:cNvSpPr>
            <a:spLocks noGrp="1" noChangeArrowheads="1"/>
          </p:cNvSpPr>
          <p:nvPr>
            <p:ph type="dt" sz="half" idx="10"/>
          </p:nvPr>
        </p:nvSpPr>
        <p:spPr/>
        <p:txBody>
          <a:bodyPr/>
          <a:lstStyle>
            <a:lvl1pPr algn="ctr">
              <a:defRPr/>
            </a:lvl1pPr>
          </a:lstStyle>
          <a:p>
            <a:pPr>
              <a:defRPr/>
            </a:pPr>
            <a:endParaRPr lang="en-US"/>
          </a:p>
        </p:txBody>
      </p:sp>
      <p:sp>
        <p:nvSpPr>
          <p:cNvPr id="5" name="Rectangle 5">
            <a:extLst>
              <a:ext uri="{FF2B5EF4-FFF2-40B4-BE49-F238E27FC236}">
                <a16:creationId xmlns:a16="http://schemas.microsoft.com/office/drawing/2014/main" id="{3D168940-E556-87D7-5ECA-DC0D677FE55A}"/>
              </a:ext>
            </a:extLst>
          </p:cNvPr>
          <p:cNvSpPr>
            <a:spLocks noGrp="1" noChangeArrowheads="1"/>
          </p:cNvSpPr>
          <p:nvPr>
            <p:ph type="ftr" sz="quarter" idx="11"/>
          </p:nvPr>
        </p:nvSpPr>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D547AE5A-D36F-F8A5-12D9-1060AC53134F}"/>
              </a:ext>
            </a:extLst>
          </p:cNvPr>
          <p:cNvSpPr>
            <a:spLocks noGrp="1" noChangeArrowheads="1"/>
          </p:cNvSpPr>
          <p:nvPr>
            <p:ph type="sldNum" sz="quarter" idx="12"/>
          </p:nvPr>
        </p:nvSpPr>
        <p:spPr/>
        <p:txBody>
          <a:bodyPr/>
          <a:lstStyle>
            <a:lvl1pPr>
              <a:defRPr/>
            </a:lvl1pPr>
          </a:lstStyle>
          <a:p>
            <a:fld id="{44D85371-644C-FB40-886F-EF786E1F1A58}" type="slidenum">
              <a:rPr lang="en-US" altLang="en-US"/>
              <a:pPr/>
              <a:t>‹#›</a:t>
            </a:fld>
            <a:endParaRPr lang="en-US" altLang="en-US"/>
          </a:p>
        </p:txBody>
      </p:sp>
    </p:spTree>
    <p:extLst>
      <p:ext uri="{BB962C8B-B14F-4D97-AF65-F5344CB8AC3E}">
        <p14:creationId xmlns:p14="http://schemas.microsoft.com/office/powerpoint/2010/main" val="4237259991"/>
      </p:ext>
    </p:extLst>
  </p:cSld>
  <p:clrMapOvr>
    <a:masterClrMapping/>
  </p:clrMapOvr>
</p:sldLayout>
</file>

<file path=ppt/slideLayouts/slideLayout121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a:extLst>
              <a:ext uri="{FF2B5EF4-FFF2-40B4-BE49-F238E27FC236}">
                <a16:creationId xmlns:a16="http://schemas.microsoft.com/office/drawing/2014/main" id="{70FBFE21-96DF-E942-7D3E-77166A7E1660}"/>
              </a:ext>
            </a:extLst>
          </p:cNvPr>
          <p:cNvSpPr>
            <a:spLocks noGrp="1" noChangeArrowheads="1"/>
          </p:cNvSpPr>
          <p:nvPr>
            <p:ph type="dt" sz="half" idx="10"/>
          </p:nvPr>
        </p:nvSpPr>
        <p:spPr/>
        <p:txBody>
          <a:bodyPr/>
          <a:lstStyle>
            <a:lvl1pPr algn="ctr">
              <a:defRPr/>
            </a:lvl1pPr>
          </a:lstStyle>
          <a:p>
            <a:pPr>
              <a:defRPr/>
            </a:pPr>
            <a:endParaRPr lang="en-US"/>
          </a:p>
        </p:txBody>
      </p:sp>
      <p:sp>
        <p:nvSpPr>
          <p:cNvPr id="6" name="Footer Placeholder 5">
            <a:extLst>
              <a:ext uri="{FF2B5EF4-FFF2-40B4-BE49-F238E27FC236}">
                <a16:creationId xmlns:a16="http://schemas.microsoft.com/office/drawing/2014/main" id="{1877AF44-23F3-4AE7-BF99-3CD43DAFFD37}"/>
              </a:ext>
            </a:extLst>
          </p:cNvPr>
          <p:cNvSpPr>
            <a:spLocks noGrp="1" noChangeArrowheads="1"/>
          </p:cNvSpPr>
          <p:nvPr>
            <p:ph type="ftr" sz="quarter" idx="11"/>
          </p:nvPr>
        </p:nvSpPr>
        <p:spPr/>
        <p:txBody>
          <a:bodyPr/>
          <a:lstStyle>
            <a:lvl1pPr>
              <a:defRPr/>
            </a:lvl1pPr>
          </a:lstStyle>
          <a:p>
            <a:pPr>
              <a:defRPr/>
            </a:pPr>
            <a:endParaRPr lang="en-US"/>
          </a:p>
        </p:txBody>
      </p:sp>
      <p:sp>
        <p:nvSpPr>
          <p:cNvPr id="7" name="Slide Number Placeholder 6">
            <a:extLst>
              <a:ext uri="{FF2B5EF4-FFF2-40B4-BE49-F238E27FC236}">
                <a16:creationId xmlns:a16="http://schemas.microsoft.com/office/drawing/2014/main" id="{A6984924-870A-18FC-A0E9-A5729FBCB76E}"/>
              </a:ext>
            </a:extLst>
          </p:cNvPr>
          <p:cNvSpPr>
            <a:spLocks noGrp="1" noChangeArrowheads="1"/>
          </p:cNvSpPr>
          <p:nvPr>
            <p:ph type="sldNum" sz="quarter" idx="12"/>
          </p:nvPr>
        </p:nvSpPr>
        <p:spPr/>
        <p:txBody>
          <a:bodyPr/>
          <a:lstStyle>
            <a:lvl1pPr>
              <a:defRPr/>
            </a:lvl1pPr>
          </a:lstStyle>
          <a:p>
            <a:fld id="{0C9B9E56-B6D4-D940-A4D5-F763B23CCB3B}" type="slidenum">
              <a:rPr lang="en-US" altLang="en-US"/>
              <a:pPr/>
              <a:t>‹#›</a:t>
            </a:fld>
            <a:endParaRPr lang="en-US" altLang="en-US"/>
          </a:p>
        </p:txBody>
      </p:sp>
    </p:spTree>
    <p:extLst>
      <p:ext uri="{BB962C8B-B14F-4D97-AF65-F5344CB8AC3E}">
        <p14:creationId xmlns:p14="http://schemas.microsoft.com/office/powerpoint/2010/main" val="3072404649"/>
      </p:ext>
    </p:extLst>
  </p:cSld>
  <p:clrMapOvr>
    <a:masterClrMapping/>
  </p:clrMapOvr>
</p:sldLayout>
</file>

<file path=ppt/slideLayouts/slideLayout122.xml><?xml version="1.0" encoding="utf-8"?>
<p:sldLayout xmlns:a="http://schemas.openxmlformats.org/drawingml/2006/main" xmlns:r="http://schemas.openxmlformats.org/officeDocument/2006/relationships" xmlns:p="http://schemas.openxmlformats.org/presentationml/2006/main" type="tx">
  <p:cSld name="Comparison">
    <p:spTree>
      <p:nvGrpSpPr>
        <p:cNvPr id="1" name=""/>
        <p:cNvGrpSpPr/>
        <p:nvPr/>
      </p:nvGrpSpPr>
      <p:grpSpPr>
        <a:xfrm>
          <a:off x="0" y="0"/>
          <a:ext cx="0" cy="0"/>
          <a:chOff x="0" y="0"/>
          <a:chExt cx="0" cy="0"/>
        </a:xfrm>
      </p:grpSpPr>
      <p:sp>
        <p:nvSpPr>
          <p:cNvPr id="55" name="Title Text"/>
          <p:cNvSpPr txBox="1">
            <a:spLocks noGrp="1"/>
          </p:cNvSpPr>
          <p:nvPr>
            <p:ph type="title"/>
          </p:nvPr>
        </p:nvSpPr>
        <p:spPr>
          <a:xfrm>
            <a:off x="457200" y="274638"/>
            <a:ext cx="8229600" cy="1143001"/>
          </a:xfrm>
          <a:prstGeom prst="rect">
            <a:avLst/>
          </a:prstGeom>
        </p:spPr>
        <p:txBody>
          <a:bodyPr/>
          <a:lstStyle/>
          <a:p>
            <a:r>
              <a:t>Title Text</a:t>
            </a:r>
          </a:p>
        </p:txBody>
      </p:sp>
      <p:sp>
        <p:nvSpPr>
          <p:cNvPr id="56"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57"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58"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58398059"/>
      </p:ext>
    </p:extLst>
  </p:cSld>
  <p:clrMapOvr>
    <a:masterClrMapping/>
  </p:clrMapOvr>
  <p:transition spd="med"/>
</p:sldLayout>
</file>

<file path=ppt/slideLayouts/slideLayout122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a:extLst>
              <a:ext uri="{FF2B5EF4-FFF2-40B4-BE49-F238E27FC236}">
                <a16:creationId xmlns:a16="http://schemas.microsoft.com/office/drawing/2014/main" id="{E733031E-C1CE-F10A-3A0A-9C644DD78E5C}"/>
              </a:ext>
            </a:extLst>
          </p:cNvPr>
          <p:cNvSpPr>
            <a:spLocks noGrp="1" noChangeArrowheads="1"/>
          </p:cNvSpPr>
          <p:nvPr>
            <p:ph type="dt" sz="half" idx="10"/>
          </p:nvPr>
        </p:nvSpPr>
        <p:spPr/>
        <p:txBody>
          <a:bodyPr/>
          <a:lstStyle>
            <a:lvl1pPr algn="ctr">
              <a:defRPr/>
            </a:lvl1pPr>
          </a:lstStyle>
          <a:p>
            <a:pPr>
              <a:defRPr/>
            </a:pPr>
            <a:endParaRPr lang="en-US"/>
          </a:p>
        </p:txBody>
      </p:sp>
      <p:sp>
        <p:nvSpPr>
          <p:cNvPr id="8" name="Rectangle 5">
            <a:extLst>
              <a:ext uri="{FF2B5EF4-FFF2-40B4-BE49-F238E27FC236}">
                <a16:creationId xmlns:a16="http://schemas.microsoft.com/office/drawing/2014/main" id="{EA2C3B3F-3050-2576-DE33-9F63739D330C}"/>
              </a:ext>
            </a:extLst>
          </p:cNvPr>
          <p:cNvSpPr>
            <a:spLocks noGrp="1" noChangeArrowheads="1"/>
          </p:cNvSpPr>
          <p:nvPr>
            <p:ph type="ftr" sz="quarter" idx="11"/>
          </p:nvPr>
        </p:nvSpPr>
        <p:spPr/>
        <p:txBody>
          <a:bodyPr/>
          <a:lstStyle>
            <a:lvl1pPr>
              <a:defRPr/>
            </a:lvl1pPr>
          </a:lstStyle>
          <a:p>
            <a:pPr>
              <a:defRPr/>
            </a:pPr>
            <a:endParaRPr lang="en-US"/>
          </a:p>
        </p:txBody>
      </p:sp>
      <p:sp>
        <p:nvSpPr>
          <p:cNvPr id="9" name="Rectangle 6">
            <a:extLst>
              <a:ext uri="{FF2B5EF4-FFF2-40B4-BE49-F238E27FC236}">
                <a16:creationId xmlns:a16="http://schemas.microsoft.com/office/drawing/2014/main" id="{30D4B5F9-DBEE-52C5-B187-BBE3CBF1DFC5}"/>
              </a:ext>
            </a:extLst>
          </p:cNvPr>
          <p:cNvSpPr>
            <a:spLocks noGrp="1" noChangeArrowheads="1"/>
          </p:cNvSpPr>
          <p:nvPr>
            <p:ph type="sldNum" sz="quarter" idx="12"/>
          </p:nvPr>
        </p:nvSpPr>
        <p:spPr/>
        <p:txBody>
          <a:bodyPr/>
          <a:lstStyle>
            <a:lvl1pPr>
              <a:defRPr/>
            </a:lvl1pPr>
          </a:lstStyle>
          <a:p>
            <a:fld id="{848C9302-00CA-2043-A6E8-DFD3D026E0A4}" type="slidenum">
              <a:rPr lang="en-US" altLang="en-US"/>
              <a:pPr/>
              <a:t>‹#›</a:t>
            </a:fld>
            <a:endParaRPr lang="en-US" altLang="en-US"/>
          </a:p>
        </p:txBody>
      </p:sp>
    </p:spTree>
    <p:extLst>
      <p:ext uri="{BB962C8B-B14F-4D97-AF65-F5344CB8AC3E}">
        <p14:creationId xmlns:p14="http://schemas.microsoft.com/office/powerpoint/2010/main" val="738420603"/>
      </p:ext>
    </p:extLst>
  </p:cSld>
  <p:clrMapOvr>
    <a:masterClrMapping/>
  </p:clrMapOvr>
</p:sldLayout>
</file>

<file path=ppt/slideLayouts/slideLayout122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a:extLst>
              <a:ext uri="{FF2B5EF4-FFF2-40B4-BE49-F238E27FC236}">
                <a16:creationId xmlns:a16="http://schemas.microsoft.com/office/drawing/2014/main" id="{CBD7A44C-195F-FA23-4AF6-5580B65252AF}"/>
              </a:ext>
            </a:extLst>
          </p:cNvPr>
          <p:cNvSpPr>
            <a:spLocks noGrp="1" noChangeArrowheads="1"/>
          </p:cNvSpPr>
          <p:nvPr>
            <p:ph type="dt" sz="half" idx="10"/>
          </p:nvPr>
        </p:nvSpPr>
        <p:spPr/>
        <p:txBody>
          <a:bodyPr/>
          <a:lstStyle>
            <a:lvl1pPr algn="ctr">
              <a:defRPr/>
            </a:lvl1pPr>
          </a:lstStyle>
          <a:p>
            <a:pPr>
              <a:defRPr/>
            </a:pPr>
            <a:endParaRPr lang="en-US"/>
          </a:p>
        </p:txBody>
      </p:sp>
      <p:sp>
        <p:nvSpPr>
          <p:cNvPr id="4" name="Rectangle 5">
            <a:extLst>
              <a:ext uri="{FF2B5EF4-FFF2-40B4-BE49-F238E27FC236}">
                <a16:creationId xmlns:a16="http://schemas.microsoft.com/office/drawing/2014/main" id="{0EBF637F-AA41-9234-C288-1E38B4906097}"/>
              </a:ext>
            </a:extLst>
          </p:cNvPr>
          <p:cNvSpPr>
            <a:spLocks noGrp="1" noChangeArrowheads="1"/>
          </p:cNvSpPr>
          <p:nvPr>
            <p:ph type="ftr" sz="quarter" idx="11"/>
          </p:nvPr>
        </p:nvSpPr>
        <p:spPr/>
        <p:txBody>
          <a:bodyPr/>
          <a:lstStyle>
            <a:lvl1pPr>
              <a:defRPr/>
            </a:lvl1pPr>
          </a:lstStyle>
          <a:p>
            <a:pPr>
              <a:defRPr/>
            </a:pPr>
            <a:endParaRPr lang="en-US"/>
          </a:p>
        </p:txBody>
      </p:sp>
      <p:sp>
        <p:nvSpPr>
          <p:cNvPr id="5" name="Rectangle 6">
            <a:extLst>
              <a:ext uri="{FF2B5EF4-FFF2-40B4-BE49-F238E27FC236}">
                <a16:creationId xmlns:a16="http://schemas.microsoft.com/office/drawing/2014/main" id="{DF84905C-1BD5-3C0E-00EB-C71C2CA69CC9}"/>
              </a:ext>
            </a:extLst>
          </p:cNvPr>
          <p:cNvSpPr>
            <a:spLocks noGrp="1" noChangeArrowheads="1"/>
          </p:cNvSpPr>
          <p:nvPr>
            <p:ph type="sldNum" sz="quarter" idx="12"/>
          </p:nvPr>
        </p:nvSpPr>
        <p:spPr/>
        <p:txBody>
          <a:bodyPr/>
          <a:lstStyle>
            <a:lvl1pPr>
              <a:defRPr/>
            </a:lvl1pPr>
          </a:lstStyle>
          <a:p>
            <a:fld id="{63C9710F-C5CD-F34A-9440-D978B70086C1}" type="slidenum">
              <a:rPr lang="en-US" altLang="en-US"/>
              <a:pPr/>
              <a:t>‹#›</a:t>
            </a:fld>
            <a:endParaRPr lang="en-US" altLang="en-US"/>
          </a:p>
        </p:txBody>
      </p:sp>
    </p:spTree>
    <p:extLst>
      <p:ext uri="{BB962C8B-B14F-4D97-AF65-F5344CB8AC3E}">
        <p14:creationId xmlns:p14="http://schemas.microsoft.com/office/powerpoint/2010/main" val="1984621226"/>
      </p:ext>
    </p:extLst>
  </p:cSld>
  <p:clrMapOvr>
    <a:masterClrMapping/>
  </p:clrMapOvr>
</p:sldLayout>
</file>

<file path=ppt/slideLayouts/slideLayout122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82A6640D-37D3-B5B8-362B-580164BFFE57}"/>
              </a:ext>
            </a:extLst>
          </p:cNvPr>
          <p:cNvSpPr>
            <a:spLocks noGrp="1" noChangeArrowheads="1"/>
          </p:cNvSpPr>
          <p:nvPr>
            <p:ph type="dt" sz="half" idx="10"/>
          </p:nvPr>
        </p:nvSpPr>
        <p:spPr/>
        <p:txBody>
          <a:bodyPr/>
          <a:lstStyle>
            <a:lvl1pPr algn="ctr">
              <a:defRPr/>
            </a:lvl1pPr>
          </a:lstStyle>
          <a:p>
            <a:pPr>
              <a:defRPr/>
            </a:pPr>
            <a:endParaRPr lang="en-US"/>
          </a:p>
        </p:txBody>
      </p:sp>
      <p:sp>
        <p:nvSpPr>
          <p:cNvPr id="3" name="Rectangle 5">
            <a:extLst>
              <a:ext uri="{FF2B5EF4-FFF2-40B4-BE49-F238E27FC236}">
                <a16:creationId xmlns:a16="http://schemas.microsoft.com/office/drawing/2014/main" id="{923EA595-C95E-86E1-D12D-01BC0B21E69A}"/>
              </a:ext>
            </a:extLst>
          </p:cNvPr>
          <p:cNvSpPr>
            <a:spLocks noGrp="1" noChangeArrowheads="1"/>
          </p:cNvSpPr>
          <p:nvPr>
            <p:ph type="ftr" sz="quarter" idx="11"/>
          </p:nvPr>
        </p:nvSpPr>
        <p:spPr/>
        <p:txBody>
          <a:bodyPr/>
          <a:lstStyle>
            <a:lvl1pPr>
              <a:defRPr/>
            </a:lvl1pPr>
          </a:lstStyle>
          <a:p>
            <a:pPr>
              <a:defRPr/>
            </a:pPr>
            <a:endParaRPr lang="en-US"/>
          </a:p>
        </p:txBody>
      </p:sp>
      <p:sp>
        <p:nvSpPr>
          <p:cNvPr id="4" name="Rectangle 6">
            <a:extLst>
              <a:ext uri="{FF2B5EF4-FFF2-40B4-BE49-F238E27FC236}">
                <a16:creationId xmlns:a16="http://schemas.microsoft.com/office/drawing/2014/main" id="{121652A3-47D8-5E93-3D05-16FE17098F9B}"/>
              </a:ext>
            </a:extLst>
          </p:cNvPr>
          <p:cNvSpPr>
            <a:spLocks noGrp="1" noChangeArrowheads="1"/>
          </p:cNvSpPr>
          <p:nvPr>
            <p:ph type="sldNum" sz="quarter" idx="12"/>
          </p:nvPr>
        </p:nvSpPr>
        <p:spPr/>
        <p:txBody>
          <a:bodyPr/>
          <a:lstStyle>
            <a:lvl1pPr>
              <a:defRPr/>
            </a:lvl1pPr>
          </a:lstStyle>
          <a:p>
            <a:fld id="{F6A99D72-0297-3B47-919A-664A61FB6CD5}" type="slidenum">
              <a:rPr lang="en-US" altLang="en-US"/>
              <a:pPr/>
              <a:t>‹#›</a:t>
            </a:fld>
            <a:endParaRPr lang="en-US" altLang="en-US"/>
          </a:p>
        </p:txBody>
      </p:sp>
    </p:spTree>
    <p:extLst>
      <p:ext uri="{BB962C8B-B14F-4D97-AF65-F5344CB8AC3E}">
        <p14:creationId xmlns:p14="http://schemas.microsoft.com/office/powerpoint/2010/main" val="2416646757"/>
      </p:ext>
    </p:extLst>
  </p:cSld>
  <p:clrMapOvr>
    <a:masterClrMapping/>
  </p:clrMapOvr>
</p:sldLayout>
</file>

<file path=ppt/slideLayouts/slideLayout122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Date Placeholder 4">
            <a:extLst>
              <a:ext uri="{FF2B5EF4-FFF2-40B4-BE49-F238E27FC236}">
                <a16:creationId xmlns:a16="http://schemas.microsoft.com/office/drawing/2014/main" id="{E59DC558-61D6-4786-2719-D0F938164BE1}"/>
              </a:ext>
            </a:extLst>
          </p:cNvPr>
          <p:cNvSpPr>
            <a:spLocks noGrp="1" noChangeArrowheads="1"/>
          </p:cNvSpPr>
          <p:nvPr>
            <p:ph type="dt" sz="half" idx="10"/>
          </p:nvPr>
        </p:nvSpPr>
        <p:spPr/>
        <p:txBody>
          <a:bodyPr/>
          <a:lstStyle>
            <a:lvl1pPr algn="ctr">
              <a:defRPr/>
            </a:lvl1pPr>
          </a:lstStyle>
          <a:p>
            <a:pPr>
              <a:defRPr/>
            </a:pPr>
            <a:endParaRPr lang="en-US"/>
          </a:p>
        </p:txBody>
      </p:sp>
      <p:sp>
        <p:nvSpPr>
          <p:cNvPr id="6" name="Footer Placeholder 5">
            <a:extLst>
              <a:ext uri="{FF2B5EF4-FFF2-40B4-BE49-F238E27FC236}">
                <a16:creationId xmlns:a16="http://schemas.microsoft.com/office/drawing/2014/main" id="{0BB095A0-A6A6-BB17-FA8D-0450D7E9D137}"/>
              </a:ext>
            </a:extLst>
          </p:cNvPr>
          <p:cNvSpPr>
            <a:spLocks noGrp="1" noChangeArrowheads="1"/>
          </p:cNvSpPr>
          <p:nvPr>
            <p:ph type="ftr" sz="quarter" idx="11"/>
          </p:nvPr>
        </p:nvSpPr>
        <p:spPr/>
        <p:txBody>
          <a:bodyPr/>
          <a:lstStyle>
            <a:lvl1pPr>
              <a:defRPr/>
            </a:lvl1pPr>
          </a:lstStyle>
          <a:p>
            <a:pPr>
              <a:defRPr/>
            </a:pPr>
            <a:endParaRPr lang="en-US"/>
          </a:p>
        </p:txBody>
      </p:sp>
      <p:sp>
        <p:nvSpPr>
          <p:cNvPr id="7" name="Slide Number Placeholder 6">
            <a:extLst>
              <a:ext uri="{FF2B5EF4-FFF2-40B4-BE49-F238E27FC236}">
                <a16:creationId xmlns:a16="http://schemas.microsoft.com/office/drawing/2014/main" id="{C314E022-9814-2BB2-2758-15265FEDF859}"/>
              </a:ext>
            </a:extLst>
          </p:cNvPr>
          <p:cNvSpPr>
            <a:spLocks noGrp="1" noChangeArrowheads="1"/>
          </p:cNvSpPr>
          <p:nvPr>
            <p:ph type="sldNum" sz="quarter" idx="12"/>
          </p:nvPr>
        </p:nvSpPr>
        <p:spPr/>
        <p:txBody>
          <a:bodyPr/>
          <a:lstStyle>
            <a:lvl1pPr>
              <a:defRPr/>
            </a:lvl1pPr>
          </a:lstStyle>
          <a:p>
            <a:fld id="{1B67B2BD-2E2F-9D49-8A58-6949B6E9C1F3}" type="slidenum">
              <a:rPr lang="en-US" altLang="en-US"/>
              <a:pPr/>
              <a:t>‹#›</a:t>
            </a:fld>
            <a:endParaRPr lang="en-US" altLang="en-US"/>
          </a:p>
        </p:txBody>
      </p:sp>
    </p:spTree>
    <p:extLst>
      <p:ext uri="{BB962C8B-B14F-4D97-AF65-F5344CB8AC3E}">
        <p14:creationId xmlns:p14="http://schemas.microsoft.com/office/powerpoint/2010/main" val="1002159463"/>
      </p:ext>
    </p:extLst>
  </p:cSld>
  <p:clrMapOvr>
    <a:masterClrMapping/>
  </p:clrMapOvr>
</p:sldLayout>
</file>

<file path=ppt/slideLayouts/slideLayout122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Date Placeholder 4">
            <a:extLst>
              <a:ext uri="{FF2B5EF4-FFF2-40B4-BE49-F238E27FC236}">
                <a16:creationId xmlns:a16="http://schemas.microsoft.com/office/drawing/2014/main" id="{897AA25B-806E-7F00-249F-02AF99B8D45F}"/>
              </a:ext>
            </a:extLst>
          </p:cNvPr>
          <p:cNvSpPr>
            <a:spLocks noGrp="1" noChangeArrowheads="1"/>
          </p:cNvSpPr>
          <p:nvPr>
            <p:ph type="dt" sz="half" idx="10"/>
          </p:nvPr>
        </p:nvSpPr>
        <p:spPr/>
        <p:txBody>
          <a:bodyPr/>
          <a:lstStyle>
            <a:lvl1pPr algn="ctr">
              <a:defRPr/>
            </a:lvl1pPr>
          </a:lstStyle>
          <a:p>
            <a:pPr>
              <a:defRPr/>
            </a:pPr>
            <a:endParaRPr lang="en-US"/>
          </a:p>
        </p:txBody>
      </p:sp>
      <p:sp>
        <p:nvSpPr>
          <p:cNvPr id="6" name="Footer Placeholder 5">
            <a:extLst>
              <a:ext uri="{FF2B5EF4-FFF2-40B4-BE49-F238E27FC236}">
                <a16:creationId xmlns:a16="http://schemas.microsoft.com/office/drawing/2014/main" id="{D09FEA69-4118-09BC-ECA4-57B26EC625ED}"/>
              </a:ext>
            </a:extLst>
          </p:cNvPr>
          <p:cNvSpPr>
            <a:spLocks noGrp="1" noChangeArrowheads="1"/>
          </p:cNvSpPr>
          <p:nvPr>
            <p:ph type="ftr" sz="quarter" idx="11"/>
          </p:nvPr>
        </p:nvSpPr>
        <p:spPr/>
        <p:txBody>
          <a:bodyPr/>
          <a:lstStyle>
            <a:lvl1pPr>
              <a:defRPr/>
            </a:lvl1pPr>
          </a:lstStyle>
          <a:p>
            <a:pPr>
              <a:defRPr/>
            </a:pPr>
            <a:endParaRPr lang="en-US"/>
          </a:p>
        </p:txBody>
      </p:sp>
      <p:sp>
        <p:nvSpPr>
          <p:cNvPr id="7" name="Slide Number Placeholder 6">
            <a:extLst>
              <a:ext uri="{FF2B5EF4-FFF2-40B4-BE49-F238E27FC236}">
                <a16:creationId xmlns:a16="http://schemas.microsoft.com/office/drawing/2014/main" id="{6EDB1C78-8F87-CC63-FB7F-55EC253C4E4F}"/>
              </a:ext>
            </a:extLst>
          </p:cNvPr>
          <p:cNvSpPr>
            <a:spLocks noGrp="1" noChangeArrowheads="1"/>
          </p:cNvSpPr>
          <p:nvPr>
            <p:ph type="sldNum" sz="quarter" idx="12"/>
          </p:nvPr>
        </p:nvSpPr>
        <p:spPr/>
        <p:txBody>
          <a:bodyPr/>
          <a:lstStyle>
            <a:lvl1pPr>
              <a:defRPr/>
            </a:lvl1pPr>
          </a:lstStyle>
          <a:p>
            <a:fld id="{A93D733A-191F-CF4C-9043-7E3B49F3C917}" type="slidenum">
              <a:rPr lang="en-US" altLang="en-US"/>
              <a:pPr/>
              <a:t>‹#›</a:t>
            </a:fld>
            <a:endParaRPr lang="en-US" altLang="en-US"/>
          </a:p>
        </p:txBody>
      </p:sp>
    </p:spTree>
    <p:extLst>
      <p:ext uri="{BB962C8B-B14F-4D97-AF65-F5344CB8AC3E}">
        <p14:creationId xmlns:p14="http://schemas.microsoft.com/office/powerpoint/2010/main" val="2705130196"/>
      </p:ext>
    </p:extLst>
  </p:cSld>
  <p:clrMapOvr>
    <a:masterClrMapping/>
  </p:clrMapOvr>
</p:sldLayout>
</file>

<file path=ppt/slideLayouts/slideLayout122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a:extLst>
              <a:ext uri="{FF2B5EF4-FFF2-40B4-BE49-F238E27FC236}">
                <a16:creationId xmlns:a16="http://schemas.microsoft.com/office/drawing/2014/main" id="{632B908A-913E-D92B-ACC3-07C43ED28840}"/>
              </a:ext>
            </a:extLst>
          </p:cNvPr>
          <p:cNvSpPr>
            <a:spLocks noGrp="1" noChangeArrowheads="1"/>
          </p:cNvSpPr>
          <p:nvPr>
            <p:ph type="dt" sz="half" idx="10"/>
          </p:nvPr>
        </p:nvSpPr>
        <p:spPr/>
        <p:txBody>
          <a:bodyPr/>
          <a:lstStyle>
            <a:lvl1pPr algn="ctr">
              <a:defRPr/>
            </a:lvl1pPr>
          </a:lstStyle>
          <a:p>
            <a:pPr>
              <a:defRPr/>
            </a:pPr>
            <a:endParaRPr lang="en-US"/>
          </a:p>
        </p:txBody>
      </p:sp>
      <p:sp>
        <p:nvSpPr>
          <p:cNvPr id="5" name="Rectangle 5">
            <a:extLst>
              <a:ext uri="{FF2B5EF4-FFF2-40B4-BE49-F238E27FC236}">
                <a16:creationId xmlns:a16="http://schemas.microsoft.com/office/drawing/2014/main" id="{9EDDC86D-35A6-472E-1B2E-B3DA632611B0}"/>
              </a:ext>
            </a:extLst>
          </p:cNvPr>
          <p:cNvSpPr>
            <a:spLocks noGrp="1" noChangeArrowheads="1"/>
          </p:cNvSpPr>
          <p:nvPr>
            <p:ph type="ftr" sz="quarter" idx="11"/>
          </p:nvPr>
        </p:nvSpPr>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C24ADBAA-CF38-3D0A-551F-886F5F1A0F8B}"/>
              </a:ext>
            </a:extLst>
          </p:cNvPr>
          <p:cNvSpPr>
            <a:spLocks noGrp="1" noChangeArrowheads="1"/>
          </p:cNvSpPr>
          <p:nvPr>
            <p:ph type="sldNum" sz="quarter" idx="12"/>
          </p:nvPr>
        </p:nvSpPr>
        <p:spPr/>
        <p:txBody>
          <a:bodyPr/>
          <a:lstStyle>
            <a:lvl1pPr>
              <a:defRPr/>
            </a:lvl1pPr>
          </a:lstStyle>
          <a:p>
            <a:fld id="{33684C74-1386-B841-902C-86EEFE84DA2F}" type="slidenum">
              <a:rPr lang="en-US" altLang="en-US"/>
              <a:pPr/>
              <a:t>‹#›</a:t>
            </a:fld>
            <a:endParaRPr lang="en-US" altLang="en-US"/>
          </a:p>
        </p:txBody>
      </p:sp>
    </p:spTree>
    <p:extLst>
      <p:ext uri="{BB962C8B-B14F-4D97-AF65-F5344CB8AC3E}">
        <p14:creationId xmlns:p14="http://schemas.microsoft.com/office/powerpoint/2010/main" val="2879123708"/>
      </p:ext>
    </p:extLst>
  </p:cSld>
  <p:clrMapOvr>
    <a:masterClrMapping/>
  </p:clrMapOvr>
</p:sldLayout>
</file>

<file path=ppt/slideLayouts/slideLayout122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a:extLst>
              <a:ext uri="{FF2B5EF4-FFF2-40B4-BE49-F238E27FC236}">
                <a16:creationId xmlns:a16="http://schemas.microsoft.com/office/drawing/2014/main" id="{8C68ACEA-0471-C3B5-6D3F-B7073A668D63}"/>
              </a:ext>
            </a:extLst>
          </p:cNvPr>
          <p:cNvSpPr>
            <a:spLocks noGrp="1" noChangeArrowheads="1"/>
          </p:cNvSpPr>
          <p:nvPr>
            <p:ph type="dt" sz="half" idx="10"/>
          </p:nvPr>
        </p:nvSpPr>
        <p:spPr/>
        <p:txBody>
          <a:bodyPr/>
          <a:lstStyle>
            <a:lvl1pPr algn="ctr">
              <a:defRPr/>
            </a:lvl1pPr>
          </a:lstStyle>
          <a:p>
            <a:pPr>
              <a:defRPr/>
            </a:pPr>
            <a:endParaRPr lang="en-US"/>
          </a:p>
        </p:txBody>
      </p:sp>
      <p:sp>
        <p:nvSpPr>
          <p:cNvPr id="5" name="Rectangle 5">
            <a:extLst>
              <a:ext uri="{FF2B5EF4-FFF2-40B4-BE49-F238E27FC236}">
                <a16:creationId xmlns:a16="http://schemas.microsoft.com/office/drawing/2014/main" id="{862B8B52-DD31-094B-4ACA-0593A5A60A41}"/>
              </a:ext>
            </a:extLst>
          </p:cNvPr>
          <p:cNvSpPr>
            <a:spLocks noGrp="1" noChangeArrowheads="1"/>
          </p:cNvSpPr>
          <p:nvPr>
            <p:ph type="ftr" sz="quarter" idx="11"/>
          </p:nvPr>
        </p:nvSpPr>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D927E2B9-93D3-DB9F-4DF4-627E90C72807}"/>
              </a:ext>
            </a:extLst>
          </p:cNvPr>
          <p:cNvSpPr>
            <a:spLocks noGrp="1" noChangeArrowheads="1"/>
          </p:cNvSpPr>
          <p:nvPr>
            <p:ph type="sldNum" sz="quarter" idx="12"/>
          </p:nvPr>
        </p:nvSpPr>
        <p:spPr/>
        <p:txBody>
          <a:bodyPr/>
          <a:lstStyle>
            <a:lvl1pPr>
              <a:defRPr/>
            </a:lvl1pPr>
          </a:lstStyle>
          <a:p>
            <a:fld id="{158031EB-DED2-BA43-AED9-8C1320433040}" type="slidenum">
              <a:rPr lang="en-US" altLang="en-US"/>
              <a:pPr/>
              <a:t>‹#›</a:t>
            </a:fld>
            <a:endParaRPr lang="en-US" altLang="en-US"/>
          </a:p>
        </p:txBody>
      </p:sp>
    </p:spTree>
    <p:extLst>
      <p:ext uri="{BB962C8B-B14F-4D97-AF65-F5344CB8AC3E}">
        <p14:creationId xmlns:p14="http://schemas.microsoft.com/office/powerpoint/2010/main" val="2457062910"/>
      </p:ext>
    </p:extLst>
  </p:cSld>
  <p:clrMapOvr>
    <a:masterClrMapping/>
  </p:clrMapOvr>
</p:sldLayout>
</file>

<file path=ppt/slideLayouts/slideLayout1227.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a:extLst>
              <a:ext uri="{FF2B5EF4-FFF2-40B4-BE49-F238E27FC236}">
                <a16:creationId xmlns:a16="http://schemas.microsoft.com/office/drawing/2014/main" id="{B0B0A461-6009-D969-9434-AA5FEA7EBC2B}"/>
              </a:ext>
            </a:extLst>
          </p:cNvPr>
          <p:cNvSpPr>
            <a:spLocks noGrp="1" noChangeArrowheads="1"/>
          </p:cNvSpPr>
          <p:nvPr>
            <p:ph type="dt" sz="half" idx="10"/>
          </p:nvPr>
        </p:nvSpPr>
        <p:spPr/>
        <p:txBody>
          <a:bodyPr/>
          <a:lstStyle>
            <a:lvl1pPr algn="ctr">
              <a:defRPr/>
            </a:lvl1pPr>
          </a:lstStyle>
          <a:p>
            <a:pPr>
              <a:defRPr/>
            </a:pPr>
            <a:endParaRPr lang="en-US"/>
          </a:p>
        </p:txBody>
      </p:sp>
      <p:sp>
        <p:nvSpPr>
          <p:cNvPr id="8" name="Rectangle 5">
            <a:extLst>
              <a:ext uri="{FF2B5EF4-FFF2-40B4-BE49-F238E27FC236}">
                <a16:creationId xmlns:a16="http://schemas.microsoft.com/office/drawing/2014/main" id="{E6A01393-1D5E-3A17-701C-1C54747FE229}"/>
              </a:ext>
            </a:extLst>
          </p:cNvPr>
          <p:cNvSpPr>
            <a:spLocks noGrp="1" noChangeArrowheads="1"/>
          </p:cNvSpPr>
          <p:nvPr>
            <p:ph type="ftr" sz="quarter" idx="11"/>
          </p:nvPr>
        </p:nvSpPr>
        <p:spPr/>
        <p:txBody>
          <a:bodyPr/>
          <a:lstStyle>
            <a:lvl1pPr>
              <a:defRPr/>
            </a:lvl1pPr>
          </a:lstStyle>
          <a:p>
            <a:pPr>
              <a:defRPr/>
            </a:pPr>
            <a:endParaRPr lang="en-US"/>
          </a:p>
        </p:txBody>
      </p:sp>
      <p:sp>
        <p:nvSpPr>
          <p:cNvPr id="9" name="Rectangle 6">
            <a:extLst>
              <a:ext uri="{FF2B5EF4-FFF2-40B4-BE49-F238E27FC236}">
                <a16:creationId xmlns:a16="http://schemas.microsoft.com/office/drawing/2014/main" id="{9F073FE8-193D-59BD-D537-5AD9F794375B}"/>
              </a:ext>
            </a:extLst>
          </p:cNvPr>
          <p:cNvSpPr>
            <a:spLocks noGrp="1" noChangeArrowheads="1"/>
          </p:cNvSpPr>
          <p:nvPr>
            <p:ph type="sldNum" sz="quarter" idx="12"/>
          </p:nvPr>
        </p:nvSpPr>
        <p:spPr/>
        <p:txBody>
          <a:bodyPr/>
          <a:lstStyle>
            <a:lvl1pPr>
              <a:defRPr/>
            </a:lvl1pPr>
          </a:lstStyle>
          <a:p>
            <a:fld id="{7ED87AA6-2C1D-6D49-8A36-D2F1A4CD6104}" type="slidenum">
              <a:rPr lang="en-US" altLang="en-US"/>
              <a:pPr/>
              <a:t>‹#›</a:t>
            </a:fld>
            <a:endParaRPr lang="en-US" altLang="en-US"/>
          </a:p>
        </p:txBody>
      </p:sp>
    </p:spTree>
    <p:extLst>
      <p:ext uri="{BB962C8B-B14F-4D97-AF65-F5344CB8AC3E}">
        <p14:creationId xmlns:p14="http://schemas.microsoft.com/office/powerpoint/2010/main" val="786157378"/>
      </p:ext>
    </p:extLst>
  </p:cSld>
  <p:clrMapOvr>
    <a:masterClrMapping/>
  </p:clrMapOvr>
</p:sldLayout>
</file>

<file path=ppt/slideLayouts/slideLayout1228.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a:extLst>
              <a:ext uri="{FF2B5EF4-FFF2-40B4-BE49-F238E27FC236}">
                <a16:creationId xmlns:a16="http://schemas.microsoft.com/office/drawing/2014/main" id="{7A03EAE5-FE40-7260-BEAC-402BD483CFCC}"/>
              </a:ext>
            </a:extLst>
          </p:cNvPr>
          <p:cNvSpPr>
            <a:spLocks noGrp="1" noChangeArrowheads="1"/>
          </p:cNvSpPr>
          <p:nvPr>
            <p:ph type="dt" sz="half" idx="10"/>
          </p:nvPr>
        </p:nvSpPr>
        <p:spPr/>
        <p:txBody>
          <a:bodyPr/>
          <a:lstStyle>
            <a:lvl1pPr algn="ctr">
              <a:defRPr/>
            </a:lvl1pPr>
          </a:lstStyle>
          <a:p>
            <a:pPr>
              <a:defRPr/>
            </a:pPr>
            <a:endParaRPr lang="en-US"/>
          </a:p>
        </p:txBody>
      </p:sp>
      <p:sp>
        <p:nvSpPr>
          <p:cNvPr id="7" name="Rectangle 5">
            <a:extLst>
              <a:ext uri="{FF2B5EF4-FFF2-40B4-BE49-F238E27FC236}">
                <a16:creationId xmlns:a16="http://schemas.microsoft.com/office/drawing/2014/main" id="{695C73BA-A688-EF8F-C225-399777F00711}"/>
              </a:ext>
            </a:extLst>
          </p:cNvPr>
          <p:cNvSpPr>
            <a:spLocks noGrp="1" noChangeArrowheads="1"/>
          </p:cNvSpPr>
          <p:nvPr>
            <p:ph type="ftr" sz="quarter" idx="11"/>
          </p:nvPr>
        </p:nvSpPr>
        <p:spPr/>
        <p:txBody>
          <a:bodyPr/>
          <a:lstStyle>
            <a:lvl1pPr>
              <a:defRPr/>
            </a:lvl1pPr>
          </a:lstStyle>
          <a:p>
            <a:pPr>
              <a:defRPr/>
            </a:pPr>
            <a:endParaRPr lang="en-US"/>
          </a:p>
        </p:txBody>
      </p:sp>
      <p:sp>
        <p:nvSpPr>
          <p:cNvPr id="8" name="Rectangle 6">
            <a:extLst>
              <a:ext uri="{FF2B5EF4-FFF2-40B4-BE49-F238E27FC236}">
                <a16:creationId xmlns:a16="http://schemas.microsoft.com/office/drawing/2014/main" id="{981FD9A1-C936-8443-96D1-E8B952DA1702}"/>
              </a:ext>
            </a:extLst>
          </p:cNvPr>
          <p:cNvSpPr>
            <a:spLocks noGrp="1" noChangeArrowheads="1"/>
          </p:cNvSpPr>
          <p:nvPr>
            <p:ph type="sldNum" sz="quarter" idx="12"/>
          </p:nvPr>
        </p:nvSpPr>
        <p:spPr/>
        <p:txBody>
          <a:bodyPr/>
          <a:lstStyle>
            <a:lvl1pPr>
              <a:defRPr/>
            </a:lvl1pPr>
          </a:lstStyle>
          <a:p>
            <a:fld id="{4B39E1F4-2983-CA40-9291-50354B8F32F3}" type="slidenum">
              <a:rPr lang="en-US" altLang="en-US"/>
              <a:pPr/>
              <a:t>‹#›</a:t>
            </a:fld>
            <a:endParaRPr lang="en-US" altLang="en-US"/>
          </a:p>
        </p:txBody>
      </p:sp>
    </p:spTree>
    <p:extLst>
      <p:ext uri="{BB962C8B-B14F-4D97-AF65-F5344CB8AC3E}">
        <p14:creationId xmlns:p14="http://schemas.microsoft.com/office/powerpoint/2010/main" val="2086035820"/>
      </p:ext>
    </p:extLst>
  </p:cSld>
  <p:clrMapOvr>
    <a:masterClrMapping/>
  </p:clrMapOvr>
</p:sldLayout>
</file>

<file path=ppt/slideLayouts/slideLayout122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0ED87CB4-A6F5-0740-B5B9-B28E334539BE}" type="slidenum">
              <a:rPr lang="en-US"/>
              <a:pPr>
                <a:defRPr/>
              </a:pPr>
              <a:t>‹#›</a:t>
            </a:fld>
            <a:endParaRPr lang="en-US"/>
          </a:p>
        </p:txBody>
      </p:sp>
    </p:spTree>
    <p:extLst>
      <p:ext uri="{BB962C8B-B14F-4D97-AF65-F5344CB8AC3E}">
        <p14:creationId xmlns:p14="http://schemas.microsoft.com/office/powerpoint/2010/main" val="4294103037"/>
      </p:ext>
    </p:extLst>
  </p:cSld>
  <p:clrMapOvr>
    <a:masterClrMapping/>
  </p:clrMapOvr>
</p:sldLayout>
</file>

<file path=ppt/slideLayouts/slideLayout123.xml><?xml version="1.0" encoding="utf-8"?>
<p:sldLayout xmlns:a="http://schemas.openxmlformats.org/drawingml/2006/main" xmlns:r="http://schemas.openxmlformats.org/officeDocument/2006/relationships" xmlns:p="http://schemas.openxmlformats.org/presentationml/2006/main" type="tx">
  <p:cSld name="Title Only">
    <p:spTree>
      <p:nvGrpSpPr>
        <p:cNvPr id="1" name=""/>
        <p:cNvGrpSpPr/>
        <p:nvPr/>
      </p:nvGrpSpPr>
      <p:grpSpPr>
        <a:xfrm>
          <a:off x="0" y="0"/>
          <a:ext cx="0" cy="0"/>
          <a:chOff x="0" y="0"/>
          <a:chExt cx="0" cy="0"/>
        </a:xfrm>
      </p:grpSpPr>
      <p:sp>
        <p:nvSpPr>
          <p:cNvPr id="65" name="Title Text"/>
          <p:cNvSpPr txBox="1">
            <a:spLocks noGrp="1"/>
          </p:cNvSpPr>
          <p:nvPr>
            <p:ph type="title"/>
          </p:nvPr>
        </p:nvSpPr>
        <p:spPr>
          <a:prstGeom prst="rect">
            <a:avLst/>
          </a:prstGeom>
        </p:spPr>
        <p:txBody>
          <a:bodyPr/>
          <a:lstStyle/>
          <a:p>
            <a:r>
              <a:t>Title Text</a:t>
            </a:r>
          </a:p>
        </p:txBody>
      </p:sp>
      <p:sp>
        <p:nvSpPr>
          <p:cNvPr id="66"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58869378"/>
      </p:ext>
    </p:extLst>
  </p:cSld>
  <p:clrMapOvr>
    <a:masterClrMapping/>
  </p:clrMapOvr>
  <p:transition spd="med"/>
</p:sldLayout>
</file>

<file path=ppt/slideLayouts/slideLayout123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fld id="{294BE67E-7A4E-B345-8063-D07C8211A5C2}" type="slidenum">
              <a:rPr lang="en-US" altLang="en-US" smtClean="0"/>
              <a:pPr/>
              <a:t>‹#›</a:t>
            </a:fld>
            <a:endParaRPr lang="en-US" altLang="en-US"/>
          </a:p>
        </p:txBody>
      </p:sp>
    </p:spTree>
    <p:extLst>
      <p:ext uri="{BB962C8B-B14F-4D97-AF65-F5344CB8AC3E}">
        <p14:creationId xmlns:p14="http://schemas.microsoft.com/office/powerpoint/2010/main" val="3140065274"/>
      </p:ext>
    </p:extLst>
  </p:cSld>
  <p:clrMapOvr>
    <a:masterClrMapping/>
  </p:clrMapOvr>
</p:sldLayout>
</file>

<file path=ppt/slideLayouts/slideLayout123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fld id="{44D85371-644C-FB40-886F-EF786E1F1A58}" type="slidenum">
              <a:rPr lang="en-US" altLang="en-US" smtClean="0"/>
              <a:pPr/>
              <a:t>‹#›</a:t>
            </a:fld>
            <a:endParaRPr lang="en-US" altLang="en-US"/>
          </a:p>
        </p:txBody>
      </p:sp>
    </p:spTree>
    <p:extLst>
      <p:ext uri="{BB962C8B-B14F-4D97-AF65-F5344CB8AC3E}">
        <p14:creationId xmlns:p14="http://schemas.microsoft.com/office/powerpoint/2010/main" val="1643685341"/>
      </p:ext>
    </p:extLst>
  </p:cSld>
  <p:clrMapOvr>
    <a:masterClrMapping/>
  </p:clrMapOvr>
</p:sldLayout>
</file>

<file path=ppt/slideLayouts/slideLayout123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fld id="{0C9B9E56-B6D4-D940-A4D5-F763B23CCB3B}" type="slidenum">
              <a:rPr lang="en-US" altLang="en-US" smtClean="0"/>
              <a:pPr/>
              <a:t>‹#›</a:t>
            </a:fld>
            <a:endParaRPr lang="en-US" altLang="en-US"/>
          </a:p>
        </p:txBody>
      </p:sp>
    </p:spTree>
    <p:extLst>
      <p:ext uri="{BB962C8B-B14F-4D97-AF65-F5344CB8AC3E}">
        <p14:creationId xmlns:p14="http://schemas.microsoft.com/office/powerpoint/2010/main" val="3524365877"/>
      </p:ext>
    </p:extLst>
  </p:cSld>
  <p:clrMapOvr>
    <a:masterClrMapping/>
  </p:clrMapOvr>
</p:sldLayout>
</file>

<file path=ppt/slideLayouts/slideLayout123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fld id="{848C9302-00CA-2043-A6E8-DFD3D026E0A4}" type="slidenum">
              <a:rPr lang="en-US" altLang="en-US" smtClean="0"/>
              <a:pPr/>
              <a:t>‹#›</a:t>
            </a:fld>
            <a:endParaRPr lang="en-US" altLang="en-US"/>
          </a:p>
        </p:txBody>
      </p:sp>
    </p:spTree>
    <p:extLst>
      <p:ext uri="{BB962C8B-B14F-4D97-AF65-F5344CB8AC3E}">
        <p14:creationId xmlns:p14="http://schemas.microsoft.com/office/powerpoint/2010/main" val="1587750152"/>
      </p:ext>
    </p:extLst>
  </p:cSld>
  <p:clrMapOvr>
    <a:masterClrMapping/>
  </p:clrMapOvr>
</p:sldLayout>
</file>

<file path=ppt/slideLayouts/slideLayout123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a:defRPr/>
            </a:lvl1pPr>
          </a:lstStyle>
          <a:p>
            <a:pPr>
              <a:defRPr/>
            </a:pPr>
            <a:endParaRPr lang="en-US"/>
          </a:p>
        </p:txBody>
      </p:sp>
      <p:sp>
        <p:nvSpPr>
          <p:cNvPr id="4" name="Rectangle 5"/>
          <p:cNvSpPr>
            <a:spLocks noGrp="1" noChangeArrowheads="1"/>
          </p:cNvSpPr>
          <p:nvPr>
            <p:ph type="ftr" sz="quarter" idx="11"/>
          </p:nvPr>
        </p:nvSpPr>
        <p:spPr/>
        <p:txBody>
          <a:bodyPr/>
          <a:lstStyle>
            <a:lvl1pPr>
              <a:defRPr/>
            </a:lvl1pPr>
          </a:lstStyle>
          <a:p>
            <a:pPr>
              <a:defRPr/>
            </a:pPr>
            <a:endParaRPr lang="en-US"/>
          </a:p>
        </p:txBody>
      </p:sp>
      <p:sp>
        <p:nvSpPr>
          <p:cNvPr id="5" name="Rectangle 6"/>
          <p:cNvSpPr>
            <a:spLocks noGrp="1" noChangeArrowheads="1"/>
          </p:cNvSpPr>
          <p:nvPr>
            <p:ph type="sldNum" sz="quarter" idx="12"/>
          </p:nvPr>
        </p:nvSpPr>
        <p:spPr/>
        <p:txBody>
          <a:bodyPr/>
          <a:lstStyle>
            <a:lvl1pPr>
              <a:defRPr/>
            </a:lvl1pPr>
          </a:lstStyle>
          <a:p>
            <a:fld id="{63C9710F-C5CD-F34A-9440-D978B70086C1}" type="slidenum">
              <a:rPr lang="en-US" altLang="en-US" smtClean="0"/>
              <a:pPr/>
              <a:t>‹#›</a:t>
            </a:fld>
            <a:endParaRPr lang="en-US" altLang="en-US"/>
          </a:p>
        </p:txBody>
      </p:sp>
    </p:spTree>
    <p:extLst>
      <p:ext uri="{BB962C8B-B14F-4D97-AF65-F5344CB8AC3E}">
        <p14:creationId xmlns:p14="http://schemas.microsoft.com/office/powerpoint/2010/main" val="1296588453"/>
      </p:ext>
    </p:extLst>
  </p:cSld>
  <p:clrMapOvr>
    <a:masterClrMapping/>
  </p:clrMapOvr>
</p:sldLayout>
</file>

<file path=ppt/slideLayouts/slideLayout123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a:lvl1pPr>
          </a:lstStyle>
          <a:p>
            <a:pPr>
              <a:defRPr/>
            </a:pPr>
            <a:endParaRPr lang="en-US"/>
          </a:p>
        </p:txBody>
      </p:sp>
      <p:sp>
        <p:nvSpPr>
          <p:cNvPr id="3" name="Rectangle 5"/>
          <p:cNvSpPr>
            <a:spLocks noGrp="1" noChangeArrowheads="1"/>
          </p:cNvSpPr>
          <p:nvPr>
            <p:ph type="ftr" sz="quarter" idx="11"/>
          </p:nvPr>
        </p:nvSpPr>
        <p:spPr/>
        <p:txBody>
          <a:bodyPr/>
          <a:lstStyle>
            <a:lvl1pPr>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fld id="{F6A99D72-0297-3B47-919A-664A61FB6CD5}" type="slidenum">
              <a:rPr lang="en-US" altLang="en-US" smtClean="0"/>
              <a:pPr/>
              <a:t>‹#›</a:t>
            </a:fld>
            <a:endParaRPr lang="en-US" altLang="en-US"/>
          </a:p>
        </p:txBody>
      </p:sp>
    </p:spTree>
    <p:extLst>
      <p:ext uri="{BB962C8B-B14F-4D97-AF65-F5344CB8AC3E}">
        <p14:creationId xmlns:p14="http://schemas.microsoft.com/office/powerpoint/2010/main" val="158172236"/>
      </p:ext>
    </p:extLst>
  </p:cSld>
  <p:clrMapOvr>
    <a:masterClrMapping/>
  </p:clrMapOvr>
</p:sldLayout>
</file>

<file path=ppt/slideLayouts/slideLayout123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fld id="{1B67B2BD-2E2F-9D49-8A58-6949B6E9C1F3}" type="slidenum">
              <a:rPr lang="en-US" altLang="en-US" smtClean="0"/>
              <a:pPr/>
              <a:t>‹#›</a:t>
            </a:fld>
            <a:endParaRPr lang="en-US" altLang="en-US"/>
          </a:p>
        </p:txBody>
      </p:sp>
    </p:spTree>
    <p:extLst>
      <p:ext uri="{BB962C8B-B14F-4D97-AF65-F5344CB8AC3E}">
        <p14:creationId xmlns:p14="http://schemas.microsoft.com/office/powerpoint/2010/main" val="931503092"/>
      </p:ext>
    </p:extLst>
  </p:cSld>
  <p:clrMapOvr>
    <a:masterClrMapping/>
  </p:clrMapOvr>
</p:sldLayout>
</file>

<file path=ppt/slideLayouts/slideLayout123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fld id="{A93D733A-191F-CF4C-9043-7E3B49F3C917}" type="slidenum">
              <a:rPr lang="en-US" altLang="en-US" smtClean="0"/>
              <a:pPr/>
              <a:t>‹#›</a:t>
            </a:fld>
            <a:endParaRPr lang="en-US" altLang="en-US"/>
          </a:p>
        </p:txBody>
      </p:sp>
    </p:spTree>
    <p:extLst>
      <p:ext uri="{BB962C8B-B14F-4D97-AF65-F5344CB8AC3E}">
        <p14:creationId xmlns:p14="http://schemas.microsoft.com/office/powerpoint/2010/main" val="275894943"/>
      </p:ext>
    </p:extLst>
  </p:cSld>
  <p:clrMapOvr>
    <a:masterClrMapping/>
  </p:clrMapOvr>
</p:sldLayout>
</file>

<file path=ppt/slideLayouts/slideLayout123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fld id="{33684C74-1386-B841-902C-86EEFE84DA2F}" type="slidenum">
              <a:rPr lang="en-US" altLang="en-US" smtClean="0"/>
              <a:pPr/>
              <a:t>‹#›</a:t>
            </a:fld>
            <a:endParaRPr lang="en-US" altLang="en-US"/>
          </a:p>
        </p:txBody>
      </p:sp>
    </p:spTree>
    <p:extLst>
      <p:ext uri="{BB962C8B-B14F-4D97-AF65-F5344CB8AC3E}">
        <p14:creationId xmlns:p14="http://schemas.microsoft.com/office/powerpoint/2010/main" val="1648480043"/>
      </p:ext>
    </p:extLst>
  </p:cSld>
  <p:clrMapOvr>
    <a:masterClrMapping/>
  </p:clrMapOvr>
</p:sldLayout>
</file>

<file path=ppt/slideLayouts/slideLayout123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fld id="{158031EB-DED2-BA43-AED9-8C1320433040}" type="slidenum">
              <a:rPr lang="en-US" altLang="en-US" smtClean="0"/>
              <a:pPr/>
              <a:t>‹#›</a:t>
            </a:fld>
            <a:endParaRPr lang="en-US" altLang="en-US"/>
          </a:p>
        </p:txBody>
      </p:sp>
    </p:spTree>
    <p:extLst>
      <p:ext uri="{BB962C8B-B14F-4D97-AF65-F5344CB8AC3E}">
        <p14:creationId xmlns:p14="http://schemas.microsoft.com/office/powerpoint/2010/main" val="640645371"/>
      </p:ext>
    </p:extLst>
  </p:cSld>
  <p:clrMapOvr>
    <a:masterClrMapping/>
  </p:clrMapOvr>
</p:sldLayout>
</file>

<file path=ppt/slideLayouts/slideLayout124.xml><?xml version="1.0" encoding="utf-8"?>
<p:sldLayout xmlns:a="http://schemas.openxmlformats.org/drawingml/2006/main" xmlns:r="http://schemas.openxmlformats.org/officeDocument/2006/relationships" xmlns:p="http://schemas.openxmlformats.org/presentationml/2006/main" showMasterSp="0" type="tx">
  <p:cSld name="Blank">
    <p:spTree>
      <p:nvGrpSpPr>
        <p:cNvPr id="1" name=""/>
        <p:cNvGrpSpPr/>
        <p:nvPr/>
      </p:nvGrpSpPr>
      <p:grpSpPr>
        <a:xfrm>
          <a:off x="0" y="0"/>
          <a:ext cx="0" cy="0"/>
          <a:chOff x="0" y="0"/>
          <a:chExt cx="0" cy="0"/>
        </a:xfrm>
      </p:grpSpPr>
      <p:pic>
        <p:nvPicPr>
          <p:cNvPr id="73" name="Picture 2" descr="Picture 2"/>
          <p:cNvPicPr>
            <a:picLocks noChangeAspect="1"/>
          </p:cNvPicPr>
          <p:nvPr/>
        </p:nvPicPr>
        <p:blipFill>
          <a:blip r:embed="rId2" cstate="print"/>
          <a:stretch>
            <a:fillRect/>
          </a:stretch>
        </p:blipFill>
        <p:spPr>
          <a:xfrm>
            <a:off x="0" y="0"/>
            <a:ext cx="685800" cy="6858000"/>
          </a:xfrm>
          <a:prstGeom prst="rect">
            <a:avLst/>
          </a:prstGeom>
          <a:ln w="12700">
            <a:miter lim="400000"/>
          </a:ln>
        </p:spPr>
      </p:pic>
      <p:pic>
        <p:nvPicPr>
          <p:cNvPr id="74" name="Picture 7" descr="Picture 7"/>
          <p:cNvPicPr>
            <a:picLocks noChangeAspect="1"/>
          </p:cNvPicPr>
          <p:nvPr/>
        </p:nvPicPr>
        <p:blipFill>
          <a:blip r:embed="rId3" cstate="print"/>
          <a:stretch>
            <a:fillRect/>
          </a:stretch>
        </p:blipFill>
        <p:spPr>
          <a:xfrm>
            <a:off x="1066800" y="1574800"/>
            <a:ext cx="7772400" cy="130175"/>
          </a:xfrm>
          <a:prstGeom prst="rect">
            <a:avLst/>
          </a:prstGeom>
          <a:ln w="12700">
            <a:miter lim="400000"/>
          </a:ln>
        </p:spPr>
      </p:pic>
      <p:sp>
        <p:nvSpPr>
          <p:cNvPr id="75"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44580289"/>
      </p:ext>
    </p:extLst>
  </p:cSld>
  <p:clrMapOvr>
    <a:masterClrMapping/>
  </p:clrMapOvr>
  <p:transition spd="med"/>
</p:sldLayout>
</file>

<file path=ppt/slideLayouts/slideLayout1240.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fld id="{7ED87AA6-2C1D-6D49-8A36-D2F1A4CD6104}" type="slidenum">
              <a:rPr lang="en-US" altLang="en-US" smtClean="0"/>
              <a:pPr/>
              <a:t>‹#›</a:t>
            </a:fld>
            <a:endParaRPr lang="en-US" altLang="en-US"/>
          </a:p>
        </p:txBody>
      </p:sp>
    </p:spTree>
    <p:extLst>
      <p:ext uri="{BB962C8B-B14F-4D97-AF65-F5344CB8AC3E}">
        <p14:creationId xmlns:p14="http://schemas.microsoft.com/office/powerpoint/2010/main" val="851867130"/>
      </p:ext>
    </p:extLst>
  </p:cSld>
  <p:clrMapOvr>
    <a:masterClrMapping/>
  </p:clrMapOvr>
</p:sldLayout>
</file>

<file path=ppt/slideLayouts/slideLayout1241.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a:defRPr/>
            </a:lvl1pPr>
          </a:lstStyle>
          <a:p>
            <a:pPr>
              <a:defRPr/>
            </a:pPr>
            <a:endParaRPr lang="en-US"/>
          </a:p>
        </p:txBody>
      </p:sp>
      <p:sp>
        <p:nvSpPr>
          <p:cNvPr id="7" name="Rectangle 5"/>
          <p:cNvSpPr>
            <a:spLocks noGrp="1" noChangeArrowheads="1"/>
          </p:cNvSpPr>
          <p:nvPr>
            <p:ph type="ftr" sz="quarter" idx="11"/>
          </p:nvPr>
        </p:nvSpPr>
        <p:spPr/>
        <p:txBody>
          <a:bodyPr/>
          <a:lstStyle>
            <a:lvl1pPr>
              <a:defRPr/>
            </a:lvl1pPr>
          </a:lstStyle>
          <a:p>
            <a:pPr>
              <a:defRPr/>
            </a:pPr>
            <a:endParaRPr lang="en-US"/>
          </a:p>
        </p:txBody>
      </p:sp>
      <p:sp>
        <p:nvSpPr>
          <p:cNvPr id="8" name="Rectangle 6"/>
          <p:cNvSpPr>
            <a:spLocks noGrp="1" noChangeArrowheads="1"/>
          </p:cNvSpPr>
          <p:nvPr>
            <p:ph type="sldNum" sz="quarter" idx="12"/>
          </p:nvPr>
        </p:nvSpPr>
        <p:spPr/>
        <p:txBody>
          <a:bodyPr/>
          <a:lstStyle>
            <a:lvl1pPr>
              <a:defRPr/>
            </a:lvl1pPr>
          </a:lstStyle>
          <a:p>
            <a:fld id="{4B39E1F4-2983-CA40-9291-50354B8F32F3}" type="slidenum">
              <a:rPr lang="en-US" altLang="en-US" smtClean="0"/>
              <a:pPr/>
              <a:t>‹#›</a:t>
            </a:fld>
            <a:endParaRPr lang="en-US" altLang="en-US"/>
          </a:p>
        </p:txBody>
      </p:sp>
    </p:spTree>
    <p:extLst>
      <p:ext uri="{BB962C8B-B14F-4D97-AF65-F5344CB8AC3E}">
        <p14:creationId xmlns:p14="http://schemas.microsoft.com/office/powerpoint/2010/main" val="3770090725"/>
      </p:ext>
    </p:extLst>
  </p:cSld>
  <p:clrMapOvr>
    <a:masterClrMapping/>
  </p:clrMapOvr>
</p:sldLayout>
</file>

<file path=ppt/slideLayouts/slideLayout124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fld id="{C61CD09F-E323-BE4B-8306-244839910779}" type="slidenum">
              <a:rPr lang="en-US" altLang="en-US" smtClean="0"/>
              <a:pPr/>
              <a:t>‹#›</a:t>
            </a:fld>
            <a:endParaRPr lang="en-US" altLang="en-US"/>
          </a:p>
        </p:txBody>
      </p:sp>
    </p:spTree>
    <p:extLst>
      <p:ext uri="{BB962C8B-B14F-4D97-AF65-F5344CB8AC3E}">
        <p14:creationId xmlns:p14="http://schemas.microsoft.com/office/powerpoint/2010/main" val="4294661760"/>
      </p:ext>
    </p:extLst>
  </p:cSld>
  <p:clrMapOvr>
    <a:masterClrMapping/>
  </p:clrMapOvr>
</p:sldLayout>
</file>

<file path=ppt/slideLayouts/slideLayout124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fld id="{E9AF43C6-95F2-B74B-B04F-D471A1BA1D09}" type="slidenum">
              <a:rPr lang="en-US" altLang="en-US" smtClean="0"/>
              <a:pPr/>
              <a:t>‹#›</a:t>
            </a:fld>
            <a:endParaRPr lang="en-US" altLang="en-US"/>
          </a:p>
        </p:txBody>
      </p:sp>
    </p:spTree>
    <p:extLst>
      <p:ext uri="{BB962C8B-B14F-4D97-AF65-F5344CB8AC3E}">
        <p14:creationId xmlns:p14="http://schemas.microsoft.com/office/powerpoint/2010/main" val="59278069"/>
      </p:ext>
    </p:extLst>
  </p:cSld>
  <p:clrMapOvr>
    <a:masterClrMapping/>
  </p:clrMapOvr>
</p:sldLayout>
</file>

<file path=ppt/slideLayouts/slideLayout124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fld id="{CFB2018E-98CC-B14F-BF5F-1549B70D6695}" type="slidenum">
              <a:rPr lang="en-US" altLang="en-US" smtClean="0"/>
              <a:pPr/>
              <a:t>‹#›</a:t>
            </a:fld>
            <a:endParaRPr lang="en-US" altLang="en-US"/>
          </a:p>
        </p:txBody>
      </p:sp>
    </p:spTree>
    <p:extLst>
      <p:ext uri="{BB962C8B-B14F-4D97-AF65-F5344CB8AC3E}">
        <p14:creationId xmlns:p14="http://schemas.microsoft.com/office/powerpoint/2010/main" val="1624544449"/>
      </p:ext>
    </p:extLst>
  </p:cSld>
  <p:clrMapOvr>
    <a:masterClrMapping/>
  </p:clrMapOvr>
</p:sldLayout>
</file>

<file path=ppt/slideLayouts/slideLayout124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fld id="{7BDD35AB-79BF-2247-8DE4-55FAAC209456}" type="slidenum">
              <a:rPr lang="en-US" altLang="en-US" smtClean="0"/>
              <a:pPr/>
              <a:t>‹#›</a:t>
            </a:fld>
            <a:endParaRPr lang="en-US" altLang="en-US"/>
          </a:p>
        </p:txBody>
      </p:sp>
    </p:spTree>
    <p:extLst>
      <p:ext uri="{BB962C8B-B14F-4D97-AF65-F5344CB8AC3E}">
        <p14:creationId xmlns:p14="http://schemas.microsoft.com/office/powerpoint/2010/main" val="4121853848"/>
      </p:ext>
    </p:extLst>
  </p:cSld>
  <p:clrMapOvr>
    <a:masterClrMapping/>
  </p:clrMapOvr>
</p:sldLayout>
</file>

<file path=ppt/slideLayouts/slideLayout124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fld id="{4E415BF1-6463-E242-A89C-E98333CF24FC}" type="slidenum">
              <a:rPr lang="en-US" altLang="en-US" smtClean="0"/>
              <a:pPr/>
              <a:t>‹#›</a:t>
            </a:fld>
            <a:endParaRPr lang="en-US" altLang="en-US"/>
          </a:p>
        </p:txBody>
      </p:sp>
    </p:spTree>
    <p:extLst>
      <p:ext uri="{BB962C8B-B14F-4D97-AF65-F5344CB8AC3E}">
        <p14:creationId xmlns:p14="http://schemas.microsoft.com/office/powerpoint/2010/main" val="1580340101"/>
      </p:ext>
    </p:extLst>
  </p:cSld>
  <p:clrMapOvr>
    <a:masterClrMapping/>
  </p:clrMapOvr>
</p:sldLayout>
</file>

<file path=ppt/slideLayouts/slideLayout124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a:defRPr/>
            </a:lvl1pPr>
          </a:lstStyle>
          <a:p>
            <a:pPr>
              <a:defRPr/>
            </a:pPr>
            <a:endParaRPr lang="en-US"/>
          </a:p>
        </p:txBody>
      </p:sp>
      <p:sp>
        <p:nvSpPr>
          <p:cNvPr id="4" name="Rectangle 5"/>
          <p:cNvSpPr>
            <a:spLocks noGrp="1" noChangeArrowheads="1"/>
          </p:cNvSpPr>
          <p:nvPr>
            <p:ph type="ftr" sz="quarter" idx="11"/>
          </p:nvPr>
        </p:nvSpPr>
        <p:spPr/>
        <p:txBody>
          <a:bodyPr/>
          <a:lstStyle>
            <a:lvl1pPr>
              <a:defRPr/>
            </a:lvl1pPr>
          </a:lstStyle>
          <a:p>
            <a:pPr>
              <a:defRPr/>
            </a:pPr>
            <a:endParaRPr lang="en-US"/>
          </a:p>
        </p:txBody>
      </p:sp>
      <p:sp>
        <p:nvSpPr>
          <p:cNvPr id="5" name="Rectangle 6"/>
          <p:cNvSpPr>
            <a:spLocks noGrp="1" noChangeArrowheads="1"/>
          </p:cNvSpPr>
          <p:nvPr>
            <p:ph type="sldNum" sz="quarter" idx="12"/>
          </p:nvPr>
        </p:nvSpPr>
        <p:spPr/>
        <p:txBody>
          <a:bodyPr/>
          <a:lstStyle>
            <a:lvl1pPr>
              <a:defRPr/>
            </a:lvl1pPr>
          </a:lstStyle>
          <a:p>
            <a:fld id="{21967801-0427-BA45-AAC4-CA968B326E54}" type="slidenum">
              <a:rPr lang="en-US" altLang="en-US" smtClean="0"/>
              <a:pPr/>
              <a:t>‹#›</a:t>
            </a:fld>
            <a:endParaRPr lang="en-US" altLang="en-US"/>
          </a:p>
        </p:txBody>
      </p:sp>
    </p:spTree>
    <p:extLst>
      <p:ext uri="{BB962C8B-B14F-4D97-AF65-F5344CB8AC3E}">
        <p14:creationId xmlns:p14="http://schemas.microsoft.com/office/powerpoint/2010/main" val="1296919811"/>
      </p:ext>
    </p:extLst>
  </p:cSld>
  <p:clrMapOvr>
    <a:masterClrMapping/>
  </p:clrMapOvr>
</p:sldLayout>
</file>

<file path=ppt/slideLayouts/slideLayout124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a:lvl1pPr>
          </a:lstStyle>
          <a:p>
            <a:pPr>
              <a:defRPr/>
            </a:pPr>
            <a:endParaRPr lang="en-US"/>
          </a:p>
        </p:txBody>
      </p:sp>
      <p:sp>
        <p:nvSpPr>
          <p:cNvPr id="3" name="Rectangle 5"/>
          <p:cNvSpPr>
            <a:spLocks noGrp="1" noChangeArrowheads="1"/>
          </p:cNvSpPr>
          <p:nvPr>
            <p:ph type="ftr" sz="quarter" idx="11"/>
          </p:nvPr>
        </p:nvSpPr>
        <p:spPr/>
        <p:txBody>
          <a:bodyPr/>
          <a:lstStyle>
            <a:lvl1pPr>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fld id="{D1BABD21-51DF-DA4F-BA83-F1081CEB5341}" type="slidenum">
              <a:rPr lang="en-US" altLang="en-US" smtClean="0"/>
              <a:pPr/>
              <a:t>‹#›</a:t>
            </a:fld>
            <a:endParaRPr lang="en-US" altLang="en-US"/>
          </a:p>
        </p:txBody>
      </p:sp>
    </p:spTree>
    <p:extLst>
      <p:ext uri="{BB962C8B-B14F-4D97-AF65-F5344CB8AC3E}">
        <p14:creationId xmlns:p14="http://schemas.microsoft.com/office/powerpoint/2010/main" val="779718086"/>
      </p:ext>
    </p:extLst>
  </p:cSld>
  <p:clrMapOvr>
    <a:masterClrMapping/>
  </p:clrMapOvr>
</p:sldLayout>
</file>

<file path=ppt/slideLayouts/slideLayout124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fld id="{10761101-7BD6-2646-811B-5C8370124E59}" type="slidenum">
              <a:rPr lang="en-US" altLang="en-US" smtClean="0"/>
              <a:pPr/>
              <a:t>‹#›</a:t>
            </a:fld>
            <a:endParaRPr lang="en-US" altLang="en-US"/>
          </a:p>
        </p:txBody>
      </p:sp>
    </p:spTree>
    <p:extLst>
      <p:ext uri="{BB962C8B-B14F-4D97-AF65-F5344CB8AC3E}">
        <p14:creationId xmlns:p14="http://schemas.microsoft.com/office/powerpoint/2010/main" val="1859593943"/>
      </p:ext>
    </p:extLst>
  </p:cSld>
  <p:clrMapOvr>
    <a:masterClrMapping/>
  </p:clrMapOvr>
</p:sldLayout>
</file>

<file path=ppt/slideLayouts/slideLayout125.xml><?xml version="1.0" encoding="utf-8"?>
<p:sldLayout xmlns:a="http://schemas.openxmlformats.org/drawingml/2006/main" xmlns:r="http://schemas.openxmlformats.org/officeDocument/2006/relationships" xmlns:p="http://schemas.openxmlformats.org/presentationml/2006/main" type="tx">
  <p:cSld name="Content with Caption">
    <p:spTree>
      <p:nvGrpSpPr>
        <p:cNvPr id="1" name=""/>
        <p:cNvGrpSpPr/>
        <p:nvPr/>
      </p:nvGrpSpPr>
      <p:grpSpPr>
        <a:xfrm>
          <a:off x="0" y="0"/>
          <a:ext cx="0" cy="0"/>
          <a:chOff x="0" y="0"/>
          <a:chExt cx="0" cy="0"/>
        </a:xfrm>
      </p:grpSpPr>
      <p:sp>
        <p:nvSpPr>
          <p:cNvPr id="89" name="Title Text"/>
          <p:cNvSpPr txBox="1">
            <a:spLocks noGrp="1"/>
          </p:cNvSpPr>
          <p:nvPr>
            <p:ph type="title"/>
          </p:nvPr>
        </p:nvSpPr>
        <p:spPr>
          <a:xfrm>
            <a:off x="457200" y="273050"/>
            <a:ext cx="3008314" cy="1162050"/>
          </a:xfrm>
          <a:prstGeom prst="rect">
            <a:avLst/>
          </a:prstGeom>
        </p:spPr>
        <p:txBody>
          <a:bodyPr/>
          <a:lstStyle>
            <a:lvl1pPr>
              <a:defRPr sz="2000" b="1"/>
            </a:lvl1pPr>
          </a:lstStyle>
          <a:p>
            <a:r>
              <a:t>Title Text</a:t>
            </a:r>
          </a:p>
        </p:txBody>
      </p:sp>
      <p:sp>
        <p:nvSpPr>
          <p:cNvPr id="90" name="Body Level One…"/>
          <p:cNvSpPr txBox="1">
            <a:spLocks noGrp="1"/>
          </p:cNvSpPr>
          <p:nvPr>
            <p:ph type="body" idx="1"/>
          </p:nvPr>
        </p:nvSpPr>
        <p:spPr>
          <a:xfrm>
            <a:off x="3575050" y="273050"/>
            <a:ext cx="5111750" cy="58531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91"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9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34418355"/>
      </p:ext>
    </p:extLst>
  </p:cSld>
  <p:clrMapOvr>
    <a:masterClrMapping/>
  </p:clrMapOvr>
  <p:transition spd="med"/>
</p:sldLayout>
</file>

<file path=ppt/slideLayouts/slideLayout125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fld id="{59B6AA04-D23C-1E4D-95DA-FE5457A05818}" type="slidenum">
              <a:rPr lang="en-US" altLang="en-US" smtClean="0"/>
              <a:pPr/>
              <a:t>‹#›</a:t>
            </a:fld>
            <a:endParaRPr lang="en-US" altLang="en-US"/>
          </a:p>
        </p:txBody>
      </p:sp>
    </p:spTree>
    <p:extLst>
      <p:ext uri="{BB962C8B-B14F-4D97-AF65-F5344CB8AC3E}">
        <p14:creationId xmlns:p14="http://schemas.microsoft.com/office/powerpoint/2010/main" val="4092259721"/>
      </p:ext>
    </p:extLst>
  </p:cSld>
  <p:clrMapOvr>
    <a:masterClrMapping/>
  </p:clrMapOvr>
</p:sldLayout>
</file>

<file path=ppt/slideLayouts/slideLayout125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fld id="{7A27B053-296E-C148-9209-79444358B24B}" type="slidenum">
              <a:rPr lang="en-US" altLang="en-US" smtClean="0"/>
              <a:pPr/>
              <a:t>‹#›</a:t>
            </a:fld>
            <a:endParaRPr lang="en-US" altLang="en-US"/>
          </a:p>
        </p:txBody>
      </p:sp>
    </p:spTree>
    <p:extLst>
      <p:ext uri="{BB962C8B-B14F-4D97-AF65-F5344CB8AC3E}">
        <p14:creationId xmlns:p14="http://schemas.microsoft.com/office/powerpoint/2010/main" val="3821389673"/>
      </p:ext>
    </p:extLst>
  </p:cSld>
  <p:clrMapOvr>
    <a:masterClrMapping/>
  </p:clrMapOvr>
</p:sldLayout>
</file>

<file path=ppt/slideLayouts/slideLayout125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fld id="{C13E7A06-5E9F-EB49-B1AA-F67B764A9143}" type="slidenum">
              <a:rPr lang="en-US" altLang="en-US" smtClean="0"/>
              <a:pPr/>
              <a:t>‹#›</a:t>
            </a:fld>
            <a:endParaRPr lang="en-US" altLang="en-US"/>
          </a:p>
        </p:txBody>
      </p:sp>
    </p:spTree>
    <p:extLst>
      <p:ext uri="{BB962C8B-B14F-4D97-AF65-F5344CB8AC3E}">
        <p14:creationId xmlns:p14="http://schemas.microsoft.com/office/powerpoint/2010/main" val="3809019415"/>
      </p:ext>
    </p:extLst>
  </p:cSld>
  <p:clrMapOvr>
    <a:masterClrMapping/>
  </p:clrMapOvr>
</p:sldLayout>
</file>

<file path=ppt/slideLayouts/slideLayout1253.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fld id="{58E8A88B-6978-BA40-B5DB-18D526477938}" type="slidenum">
              <a:rPr lang="en-US" altLang="en-US" smtClean="0"/>
              <a:pPr/>
              <a:t>‹#›</a:t>
            </a:fld>
            <a:endParaRPr lang="en-US" altLang="en-US"/>
          </a:p>
        </p:txBody>
      </p:sp>
    </p:spTree>
    <p:extLst>
      <p:ext uri="{BB962C8B-B14F-4D97-AF65-F5344CB8AC3E}">
        <p14:creationId xmlns:p14="http://schemas.microsoft.com/office/powerpoint/2010/main" val="2083665911"/>
      </p:ext>
    </p:extLst>
  </p:cSld>
  <p:clrMapOvr>
    <a:masterClrMapping/>
  </p:clrMapOvr>
</p:sldLayout>
</file>

<file path=ppt/slideLayouts/slideLayout1254.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a:defRPr/>
            </a:lvl1pPr>
          </a:lstStyle>
          <a:p>
            <a:pPr>
              <a:defRPr/>
            </a:pPr>
            <a:endParaRPr lang="en-US"/>
          </a:p>
        </p:txBody>
      </p:sp>
      <p:sp>
        <p:nvSpPr>
          <p:cNvPr id="7" name="Rectangle 5"/>
          <p:cNvSpPr>
            <a:spLocks noGrp="1" noChangeArrowheads="1"/>
          </p:cNvSpPr>
          <p:nvPr>
            <p:ph type="ftr" sz="quarter" idx="11"/>
          </p:nvPr>
        </p:nvSpPr>
        <p:spPr/>
        <p:txBody>
          <a:bodyPr/>
          <a:lstStyle>
            <a:lvl1pPr>
              <a:defRPr/>
            </a:lvl1pPr>
          </a:lstStyle>
          <a:p>
            <a:pPr>
              <a:defRPr/>
            </a:pPr>
            <a:endParaRPr lang="en-US"/>
          </a:p>
        </p:txBody>
      </p:sp>
      <p:sp>
        <p:nvSpPr>
          <p:cNvPr id="8" name="Rectangle 6"/>
          <p:cNvSpPr>
            <a:spLocks noGrp="1" noChangeArrowheads="1"/>
          </p:cNvSpPr>
          <p:nvPr>
            <p:ph type="sldNum" sz="quarter" idx="12"/>
          </p:nvPr>
        </p:nvSpPr>
        <p:spPr/>
        <p:txBody>
          <a:bodyPr/>
          <a:lstStyle>
            <a:lvl1pPr>
              <a:defRPr/>
            </a:lvl1pPr>
          </a:lstStyle>
          <a:p>
            <a:fld id="{CB0EA2AC-5059-3149-962D-B4D844AC07F4}" type="slidenum">
              <a:rPr lang="en-US" altLang="en-US" smtClean="0"/>
              <a:pPr/>
              <a:t>‹#›</a:t>
            </a:fld>
            <a:endParaRPr lang="en-US" altLang="en-US"/>
          </a:p>
        </p:txBody>
      </p:sp>
    </p:spTree>
    <p:extLst>
      <p:ext uri="{BB962C8B-B14F-4D97-AF65-F5344CB8AC3E}">
        <p14:creationId xmlns:p14="http://schemas.microsoft.com/office/powerpoint/2010/main" val="992970914"/>
      </p:ext>
    </p:extLst>
  </p:cSld>
  <p:clrMapOvr>
    <a:masterClrMapping/>
  </p:clrMapOvr>
</p:sldLayout>
</file>

<file path=ppt/slideLayouts/slideLayout125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a:extLst>
              <a:ext uri="{FF2B5EF4-FFF2-40B4-BE49-F238E27FC236}">
                <a16:creationId xmlns:a16="http://schemas.microsoft.com/office/drawing/2014/main" id="{E45E389A-A03E-06AF-0E03-E1F9C57BACBE}"/>
              </a:ext>
            </a:extLst>
          </p:cNvPr>
          <p:cNvGrpSpPr>
            <a:grpSpLocks/>
          </p:cNvGrpSpPr>
          <p:nvPr/>
        </p:nvGrpSpPr>
        <p:grpSpPr bwMode="auto">
          <a:xfrm>
            <a:off x="0" y="0"/>
            <a:ext cx="9148763" cy="6851650"/>
            <a:chOff x="1" y="0"/>
            <a:chExt cx="5763" cy="4316"/>
          </a:xfrm>
        </p:grpSpPr>
        <p:sp>
          <p:nvSpPr>
            <p:cNvPr id="5" name="Freeform 3">
              <a:extLst>
                <a:ext uri="{FF2B5EF4-FFF2-40B4-BE49-F238E27FC236}">
                  <a16:creationId xmlns:a16="http://schemas.microsoft.com/office/drawing/2014/main" id="{83493769-DFF9-AD15-1514-75D7D7D8856A}"/>
                </a:ext>
              </a:extLst>
            </p:cNvPr>
            <p:cNvSpPr>
              <a:spLocks/>
            </p:cNvSpPr>
            <p:nvPr/>
          </p:nvSpPr>
          <p:spPr bwMode="hidden">
            <a:xfrm>
              <a:off x="5045" y="2626"/>
              <a:ext cx="719" cy="1690"/>
            </a:xfrm>
            <a:custGeom>
              <a:avLst/>
              <a:gdLst/>
              <a:ahLst/>
              <a:cxnLst>
                <a:cxn ang="0">
                  <a:pos x="717" y="72"/>
                </a:cxn>
                <a:cxn ang="0">
                  <a:pos x="717" y="0"/>
                </a:cxn>
                <a:cxn ang="0">
                  <a:pos x="699" y="101"/>
                </a:cxn>
                <a:cxn ang="0">
                  <a:pos x="675" y="209"/>
                </a:cxn>
                <a:cxn ang="0">
                  <a:pos x="627" y="389"/>
                </a:cxn>
                <a:cxn ang="0">
                  <a:pos x="574" y="569"/>
                </a:cxn>
                <a:cxn ang="0">
                  <a:pos x="502" y="749"/>
                </a:cxn>
                <a:cxn ang="0">
                  <a:pos x="424" y="935"/>
                </a:cxn>
                <a:cxn ang="0">
                  <a:pos x="334" y="1121"/>
                </a:cxn>
                <a:cxn ang="0">
                  <a:pos x="233" y="1312"/>
                </a:cxn>
                <a:cxn ang="0">
                  <a:pos x="125" y="1498"/>
                </a:cxn>
                <a:cxn ang="0">
                  <a:pos x="0" y="1690"/>
                </a:cxn>
                <a:cxn ang="0">
                  <a:pos x="11" y="1690"/>
                </a:cxn>
                <a:cxn ang="0">
                  <a:pos x="137" y="1498"/>
                </a:cxn>
                <a:cxn ang="0">
                  <a:pos x="245" y="1312"/>
                </a:cxn>
                <a:cxn ang="0">
                  <a:pos x="346" y="1121"/>
                </a:cxn>
                <a:cxn ang="0">
                  <a:pos x="436" y="935"/>
                </a:cxn>
                <a:cxn ang="0">
                  <a:pos x="514" y="749"/>
                </a:cxn>
                <a:cxn ang="0">
                  <a:pos x="585" y="569"/>
                </a:cxn>
                <a:cxn ang="0">
                  <a:pos x="639" y="389"/>
                </a:cxn>
                <a:cxn ang="0">
                  <a:pos x="687" y="209"/>
                </a:cxn>
                <a:cxn ang="0">
                  <a:pos x="705" y="143"/>
                </a:cxn>
                <a:cxn ang="0">
                  <a:pos x="717" y="72"/>
                </a:cxn>
                <a:cxn ang="0">
                  <a:pos x="717" y="72"/>
                </a:cxn>
              </a:cxnLst>
              <a:rect l="0" t="0" r="r" b="b"/>
              <a:pathLst>
                <a:path w="717" h="1690">
                  <a:moveTo>
                    <a:pt x="717" y="72"/>
                  </a:moveTo>
                  <a:lnTo>
                    <a:pt x="717" y="0"/>
                  </a:lnTo>
                  <a:lnTo>
                    <a:pt x="699" y="101"/>
                  </a:lnTo>
                  <a:lnTo>
                    <a:pt x="675" y="209"/>
                  </a:lnTo>
                  <a:lnTo>
                    <a:pt x="627" y="389"/>
                  </a:lnTo>
                  <a:lnTo>
                    <a:pt x="574" y="569"/>
                  </a:lnTo>
                  <a:lnTo>
                    <a:pt x="502" y="749"/>
                  </a:lnTo>
                  <a:lnTo>
                    <a:pt x="424" y="935"/>
                  </a:lnTo>
                  <a:lnTo>
                    <a:pt x="334" y="1121"/>
                  </a:lnTo>
                  <a:lnTo>
                    <a:pt x="233" y="1312"/>
                  </a:lnTo>
                  <a:lnTo>
                    <a:pt x="125" y="1498"/>
                  </a:lnTo>
                  <a:lnTo>
                    <a:pt x="0" y="1690"/>
                  </a:lnTo>
                  <a:lnTo>
                    <a:pt x="11" y="1690"/>
                  </a:lnTo>
                  <a:lnTo>
                    <a:pt x="137" y="1498"/>
                  </a:lnTo>
                  <a:lnTo>
                    <a:pt x="245" y="1312"/>
                  </a:lnTo>
                  <a:lnTo>
                    <a:pt x="346" y="1121"/>
                  </a:lnTo>
                  <a:lnTo>
                    <a:pt x="436" y="935"/>
                  </a:lnTo>
                  <a:lnTo>
                    <a:pt x="514" y="749"/>
                  </a:lnTo>
                  <a:lnTo>
                    <a:pt x="585" y="569"/>
                  </a:lnTo>
                  <a:lnTo>
                    <a:pt x="639" y="389"/>
                  </a:lnTo>
                  <a:lnTo>
                    <a:pt x="687" y="209"/>
                  </a:lnTo>
                  <a:lnTo>
                    <a:pt x="705" y="143"/>
                  </a:lnTo>
                  <a:lnTo>
                    <a:pt x="717" y="72"/>
                  </a:lnTo>
                  <a:lnTo>
                    <a:pt x="717" y="72"/>
                  </a:lnTo>
                  <a:close/>
                </a:path>
              </a:pathLst>
            </a:custGeom>
            <a:gradFill rotWithShape="0">
              <a:gsLst>
                <a:gs pos="0">
                  <a:schemeClr val="bg2"/>
                </a:gs>
                <a:gs pos="100000">
                  <a:schemeClr val="bg2">
                    <a:gamma/>
                    <a:shade val="60784"/>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6" name="Freeform 4">
              <a:extLst>
                <a:ext uri="{FF2B5EF4-FFF2-40B4-BE49-F238E27FC236}">
                  <a16:creationId xmlns:a16="http://schemas.microsoft.com/office/drawing/2014/main" id="{8B27F764-407B-5DB9-B275-4580682727FB}"/>
                </a:ext>
              </a:extLst>
            </p:cNvPr>
            <p:cNvSpPr>
              <a:spLocks/>
            </p:cNvSpPr>
            <p:nvPr/>
          </p:nvSpPr>
          <p:spPr bwMode="hidden">
            <a:xfrm>
              <a:off x="5386" y="3794"/>
              <a:ext cx="378" cy="522"/>
            </a:xfrm>
            <a:custGeom>
              <a:avLst/>
              <a:gdLst/>
              <a:ahLst/>
              <a:cxnLst>
                <a:cxn ang="0">
                  <a:pos x="377" y="0"/>
                </a:cxn>
                <a:cxn ang="0">
                  <a:pos x="293" y="132"/>
                </a:cxn>
                <a:cxn ang="0">
                  <a:pos x="204" y="264"/>
                </a:cxn>
                <a:cxn ang="0">
                  <a:pos x="102" y="396"/>
                </a:cxn>
                <a:cxn ang="0">
                  <a:pos x="0" y="522"/>
                </a:cxn>
                <a:cxn ang="0">
                  <a:pos x="12" y="522"/>
                </a:cxn>
                <a:cxn ang="0">
                  <a:pos x="114" y="402"/>
                </a:cxn>
                <a:cxn ang="0">
                  <a:pos x="204" y="282"/>
                </a:cxn>
                <a:cxn ang="0">
                  <a:pos x="377" y="24"/>
                </a:cxn>
                <a:cxn ang="0">
                  <a:pos x="377" y="0"/>
                </a:cxn>
                <a:cxn ang="0">
                  <a:pos x="377" y="0"/>
                </a:cxn>
              </a:cxnLst>
              <a:rect l="0" t="0" r="r" b="b"/>
              <a:pathLst>
                <a:path w="377" h="522">
                  <a:moveTo>
                    <a:pt x="377" y="0"/>
                  </a:moveTo>
                  <a:lnTo>
                    <a:pt x="293" y="132"/>
                  </a:lnTo>
                  <a:lnTo>
                    <a:pt x="204" y="264"/>
                  </a:lnTo>
                  <a:lnTo>
                    <a:pt x="102" y="396"/>
                  </a:lnTo>
                  <a:lnTo>
                    <a:pt x="0" y="522"/>
                  </a:lnTo>
                  <a:lnTo>
                    <a:pt x="12" y="522"/>
                  </a:lnTo>
                  <a:lnTo>
                    <a:pt x="114" y="402"/>
                  </a:lnTo>
                  <a:lnTo>
                    <a:pt x="204" y="282"/>
                  </a:lnTo>
                  <a:lnTo>
                    <a:pt x="377" y="24"/>
                  </a:lnTo>
                  <a:lnTo>
                    <a:pt x="377" y="0"/>
                  </a:lnTo>
                  <a:lnTo>
                    <a:pt x="377" y="0"/>
                  </a:lnTo>
                  <a:close/>
                </a:path>
              </a:pathLst>
            </a:custGeom>
            <a:gradFill rotWithShape="0">
              <a:gsLst>
                <a:gs pos="0">
                  <a:schemeClr val="bg2"/>
                </a:gs>
                <a:gs pos="100000">
                  <a:schemeClr val="bg2">
                    <a:gamma/>
                    <a:shade val="60784"/>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7" name="Freeform 5">
              <a:extLst>
                <a:ext uri="{FF2B5EF4-FFF2-40B4-BE49-F238E27FC236}">
                  <a16:creationId xmlns:a16="http://schemas.microsoft.com/office/drawing/2014/main" id="{39B9637E-9080-CC35-1FA9-D302EA9DACB3}"/>
                </a:ext>
              </a:extLst>
            </p:cNvPr>
            <p:cNvSpPr>
              <a:spLocks/>
            </p:cNvSpPr>
            <p:nvPr/>
          </p:nvSpPr>
          <p:spPr bwMode="hidden">
            <a:xfrm>
              <a:off x="5680" y="4214"/>
              <a:ext cx="84" cy="102"/>
            </a:xfrm>
            <a:custGeom>
              <a:avLst/>
              <a:gdLst/>
              <a:ahLst/>
              <a:cxnLst>
                <a:cxn ang="0">
                  <a:pos x="0" y="102"/>
                </a:cxn>
                <a:cxn ang="0">
                  <a:pos x="18" y="102"/>
                </a:cxn>
                <a:cxn ang="0">
                  <a:pos x="48" y="60"/>
                </a:cxn>
                <a:cxn ang="0">
                  <a:pos x="84" y="24"/>
                </a:cxn>
                <a:cxn ang="0">
                  <a:pos x="84" y="0"/>
                </a:cxn>
                <a:cxn ang="0">
                  <a:pos x="42" y="54"/>
                </a:cxn>
                <a:cxn ang="0">
                  <a:pos x="0" y="102"/>
                </a:cxn>
                <a:cxn ang="0">
                  <a:pos x="0" y="102"/>
                </a:cxn>
              </a:cxnLst>
              <a:rect l="0" t="0" r="r" b="b"/>
              <a:pathLst>
                <a:path w="84" h="102">
                  <a:moveTo>
                    <a:pt x="0" y="102"/>
                  </a:moveTo>
                  <a:lnTo>
                    <a:pt x="18" y="102"/>
                  </a:lnTo>
                  <a:lnTo>
                    <a:pt x="48" y="60"/>
                  </a:lnTo>
                  <a:lnTo>
                    <a:pt x="84" y="24"/>
                  </a:lnTo>
                  <a:lnTo>
                    <a:pt x="84" y="0"/>
                  </a:lnTo>
                  <a:lnTo>
                    <a:pt x="42" y="54"/>
                  </a:lnTo>
                  <a:lnTo>
                    <a:pt x="0" y="102"/>
                  </a:lnTo>
                  <a:lnTo>
                    <a:pt x="0" y="102"/>
                  </a:lnTo>
                  <a:close/>
                </a:path>
              </a:pathLst>
            </a:custGeom>
            <a:gradFill rotWithShape="0">
              <a:gsLst>
                <a:gs pos="0">
                  <a:schemeClr val="bg2"/>
                </a:gs>
                <a:gs pos="100000">
                  <a:schemeClr val="bg2">
                    <a:gamma/>
                    <a:shade val="60784"/>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grpSp>
          <p:nvGrpSpPr>
            <p:cNvPr id="8" name="Group 6">
              <a:extLst>
                <a:ext uri="{FF2B5EF4-FFF2-40B4-BE49-F238E27FC236}">
                  <a16:creationId xmlns:a16="http://schemas.microsoft.com/office/drawing/2014/main" id="{3958E216-5761-59A8-964E-322E84A6FD5A}"/>
                </a:ext>
              </a:extLst>
            </p:cNvPr>
            <p:cNvGrpSpPr>
              <a:grpSpLocks/>
            </p:cNvGrpSpPr>
            <p:nvPr/>
          </p:nvGrpSpPr>
          <p:grpSpPr bwMode="auto">
            <a:xfrm>
              <a:off x="288" y="0"/>
              <a:ext cx="5098" cy="4316"/>
              <a:chOff x="288" y="0"/>
              <a:chExt cx="5098" cy="4316"/>
            </a:xfrm>
          </p:grpSpPr>
          <p:sp>
            <p:nvSpPr>
              <p:cNvPr id="28" name="Freeform 7">
                <a:extLst>
                  <a:ext uri="{FF2B5EF4-FFF2-40B4-BE49-F238E27FC236}">
                    <a16:creationId xmlns:a16="http://schemas.microsoft.com/office/drawing/2014/main" id="{DD9C02EB-3344-106E-30BB-E9B7A23FCA80}"/>
                  </a:ext>
                </a:extLst>
              </p:cNvPr>
              <p:cNvSpPr>
                <a:spLocks/>
              </p:cNvSpPr>
              <p:nvPr userDrawn="1"/>
            </p:nvSpPr>
            <p:spPr bwMode="hidden">
              <a:xfrm>
                <a:off x="2789" y="0"/>
                <a:ext cx="72" cy="4316"/>
              </a:xfrm>
              <a:custGeom>
                <a:avLst/>
                <a:gdLst/>
                <a:ahLst/>
                <a:cxnLst>
                  <a:cxn ang="0">
                    <a:pos x="0" y="0"/>
                  </a:cxn>
                  <a:cxn ang="0">
                    <a:pos x="60" y="4316"/>
                  </a:cxn>
                  <a:cxn ang="0">
                    <a:pos x="72" y="4316"/>
                  </a:cxn>
                  <a:cxn ang="0">
                    <a:pos x="12" y="0"/>
                  </a:cxn>
                  <a:cxn ang="0">
                    <a:pos x="0" y="0"/>
                  </a:cxn>
                  <a:cxn ang="0">
                    <a:pos x="0" y="0"/>
                  </a:cxn>
                </a:cxnLst>
                <a:rect l="0" t="0" r="r" b="b"/>
                <a:pathLst>
                  <a:path w="72" h="4316">
                    <a:moveTo>
                      <a:pt x="0" y="0"/>
                    </a:moveTo>
                    <a:lnTo>
                      <a:pt x="60" y="4316"/>
                    </a:lnTo>
                    <a:lnTo>
                      <a:pt x="72" y="4316"/>
                    </a:lnTo>
                    <a:lnTo>
                      <a:pt x="12" y="0"/>
                    </a:lnTo>
                    <a:lnTo>
                      <a:pt x="0" y="0"/>
                    </a:lnTo>
                    <a:lnTo>
                      <a:pt x="0" y="0"/>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29" name="Freeform 8">
                <a:extLst>
                  <a:ext uri="{FF2B5EF4-FFF2-40B4-BE49-F238E27FC236}">
                    <a16:creationId xmlns:a16="http://schemas.microsoft.com/office/drawing/2014/main" id="{EE426249-6A37-9529-1A3C-77B0940649E3}"/>
                  </a:ext>
                </a:extLst>
              </p:cNvPr>
              <p:cNvSpPr>
                <a:spLocks/>
              </p:cNvSpPr>
              <p:nvPr userDrawn="1"/>
            </p:nvSpPr>
            <p:spPr bwMode="hidden">
              <a:xfrm>
                <a:off x="3089" y="0"/>
                <a:ext cx="174" cy="4316"/>
              </a:xfrm>
              <a:custGeom>
                <a:avLst/>
                <a:gdLst/>
                <a:ahLst/>
                <a:cxnLst>
                  <a:cxn ang="0">
                    <a:pos x="24" y="0"/>
                  </a:cxn>
                  <a:cxn ang="0">
                    <a:pos x="12" y="0"/>
                  </a:cxn>
                  <a:cxn ang="0">
                    <a:pos x="42" y="216"/>
                  </a:cxn>
                  <a:cxn ang="0">
                    <a:pos x="72" y="444"/>
                  </a:cxn>
                  <a:cxn ang="0">
                    <a:pos x="96" y="689"/>
                  </a:cxn>
                  <a:cxn ang="0">
                    <a:pos x="120" y="947"/>
                  </a:cxn>
                  <a:cxn ang="0">
                    <a:pos x="132" y="1211"/>
                  </a:cxn>
                  <a:cxn ang="0">
                    <a:pos x="150" y="1487"/>
                  </a:cxn>
                  <a:cxn ang="0">
                    <a:pos x="156" y="1768"/>
                  </a:cxn>
                  <a:cxn ang="0">
                    <a:pos x="162" y="2062"/>
                  </a:cxn>
                  <a:cxn ang="0">
                    <a:pos x="156" y="2644"/>
                  </a:cxn>
                  <a:cxn ang="0">
                    <a:pos x="126" y="3225"/>
                  </a:cxn>
                  <a:cxn ang="0">
                    <a:pos x="108" y="3507"/>
                  </a:cxn>
                  <a:cxn ang="0">
                    <a:pos x="78" y="3788"/>
                  </a:cxn>
                  <a:cxn ang="0">
                    <a:pos x="42" y="4058"/>
                  </a:cxn>
                  <a:cxn ang="0">
                    <a:pos x="0" y="4316"/>
                  </a:cxn>
                  <a:cxn ang="0">
                    <a:pos x="12" y="4316"/>
                  </a:cxn>
                  <a:cxn ang="0">
                    <a:pos x="54" y="4058"/>
                  </a:cxn>
                  <a:cxn ang="0">
                    <a:pos x="90" y="3782"/>
                  </a:cxn>
                  <a:cxn ang="0">
                    <a:pos x="120" y="3507"/>
                  </a:cxn>
                  <a:cxn ang="0">
                    <a:pos x="138" y="3219"/>
                  </a:cxn>
                  <a:cxn ang="0">
                    <a:pos x="168" y="2638"/>
                  </a:cxn>
                  <a:cxn ang="0">
                    <a:pos x="174" y="2056"/>
                  </a:cxn>
                  <a:cxn ang="0">
                    <a:pos x="168" y="1768"/>
                  </a:cxn>
                  <a:cxn ang="0">
                    <a:pos x="162" y="1487"/>
                  </a:cxn>
                  <a:cxn ang="0">
                    <a:pos x="144" y="1211"/>
                  </a:cxn>
                  <a:cxn ang="0">
                    <a:pos x="132" y="941"/>
                  </a:cxn>
                  <a:cxn ang="0">
                    <a:pos x="108" y="689"/>
                  </a:cxn>
                  <a:cxn ang="0">
                    <a:pos x="84" y="444"/>
                  </a:cxn>
                  <a:cxn ang="0">
                    <a:pos x="54" y="216"/>
                  </a:cxn>
                  <a:cxn ang="0">
                    <a:pos x="24" y="0"/>
                  </a:cxn>
                  <a:cxn ang="0">
                    <a:pos x="24" y="0"/>
                  </a:cxn>
                </a:cxnLst>
                <a:rect l="0" t="0" r="r" b="b"/>
                <a:pathLst>
                  <a:path w="174" h="4316">
                    <a:moveTo>
                      <a:pt x="24" y="0"/>
                    </a:moveTo>
                    <a:lnTo>
                      <a:pt x="12" y="0"/>
                    </a:lnTo>
                    <a:lnTo>
                      <a:pt x="42" y="216"/>
                    </a:lnTo>
                    <a:lnTo>
                      <a:pt x="72" y="444"/>
                    </a:lnTo>
                    <a:lnTo>
                      <a:pt x="96" y="689"/>
                    </a:lnTo>
                    <a:lnTo>
                      <a:pt x="120" y="947"/>
                    </a:lnTo>
                    <a:lnTo>
                      <a:pt x="132" y="1211"/>
                    </a:lnTo>
                    <a:lnTo>
                      <a:pt x="150" y="1487"/>
                    </a:lnTo>
                    <a:lnTo>
                      <a:pt x="156" y="1768"/>
                    </a:lnTo>
                    <a:lnTo>
                      <a:pt x="162" y="2062"/>
                    </a:lnTo>
                    <a:lnTo>
                      <a:pt x="156" y="2644"/>
                    </a:lnTo>
                    <a:lnTo>
                      <a:pt x="126" y="3225"/>
                    </a:lnTo>
                    <a:lnTo>
                      <a:pt x="108" y="3507"/>
                    </a:lnTo>
                    <a:lnTo>
                      <a:pt x="78" y="3788"/>
                    </a:lnTo>
                    <a:lnTo>
                      <a:pt x="42" y="4058"/>
                    </a:lnTo>
                    <a:lnTo>
                      <a:pt x="0" y="4316"/>
                    </a:lnTo>
                    <a:lnTo>
                      <a:pt x="12" y="4316"/>
                    </a:lnTo>
                    <a:lnTo>
                      <a:pt x="54" y="4058"/>
                    </a:lnTo>
                    <a:lnTo>
                      <a:pt x="90" y="3782"/>
                    </a:lnTo>
                    <a:lnTo>
                      <a:pt x="120" y="3507"/>
                    </a:lnTo>
                    <a:lnTo>
                      <a:pt x="138" y="3219"/>
                    </a:lnTo>
                    <a:lnTo>
                      <a:pt x="168" y="2638"/>
                    </a:lnTo>
                    <a:lnTo>
                      <a:pt x="174" y="2056"/>
                    </a:lnTo>
                    <a:lnTo>
                      <a:pt x="168" y="1768"/>
                    </a:lnTo>
                    <a:lnTo>
                      <a:pt x="162" y="1487"/>
                    </a:lnTo>
                    <a:lnTo>
                      <a:pt x="144" y="1211"/>
                    </a:lnTo>
                    <a:lnTo>
                      <a:pt x="132" y="941"/>
                    </a:lnTo>
                    <a:lnTo>
                      <a:pt x="108" y="689"/>
                    </a:lnTo>
                    <a:lnTo>
                      <a:pt x="84" y="444"/>
                    </a:lnTo>
                    <a:lnTo>
                      <a:pt x="54" y="216"/>
                    </a:lnTo>
                    <a:lnTo>
                      <a:pt x="24" y="0"/>
                    </a:lnTo>
                    <a:lnTo>
                      <a:pt x="24" y="0"/>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 name="Freeform 9">
                <a:extLst>
                  <a:ext uri="{FF2B5EF4-FFF2-40B4-BE49-F238E27FC236}">
                    <a16:creationId xmlns:a16="http://schemas.microsoft.com/office/drawing/2014/main" id="{911342C0-5A22-BD09-B07D-51B8BC6A0492}"/>
                  </a:ext>
                </a:extLst>
              </p:cNvPr>
              <p:cNvSpPr>
                <a:spLocks/>
              </p:cNvSpPr>
              <p:nvPr userDrawn="1"/>
            </p:nvSpPr>
            <p:spPr bwMode="hidden">
              <a:xfrm>
                <a:off x="3358" y="0"/>
                <a:ext cx="337" cy="4316"/>
              </a:xfrm>
              <a:custGeom>
                <a:avLst/>
                <a:gdLst/>
                <a:ahLst/>
                <a:cxnLst>
                  <a:cxn ang="0">
                    <a:pos x="329" y="2014"/>
                  </a:cxn>
                  <a:cxn ang="0">
                    <a:pos x="317" y="1726"/>
                  </a:cxn>
                  <a:cxn ang="0">
                    <a:pos x="293" y="1445"/>
                  </a:cxn>
                  <a:cxn ang="0">
                    <a:pos x="263" y="1175"/>
                  </a:cxn>
                  <a:cxn ang="0">
                    <a:pos x="228" y="917"/>
                  </a:cxn>
                  <a:cxn ang="0">
                    <a:pos x="186" y="665"/>
                  </a:cxn>
                  <a:cxn ang="0">
                    <a:pos x="132" y="432"/>
                  </a:cxn>
                  <a:cxn ang="0">
                    <a:pos x="78" y="204"/>
                  </a:cxn>
                  <a:cxn ang="0">
                    <a:pos x="12" y="0"/>
                  </a:cxn>
                  <a:cxn ang="0">
                    <a:pos x="0" y="0"/>
                  </a:cxn>
                  <a:cxn ang="0">
                    <a:pos x="66" y="204"/>
                  </a:cxn>
                  <a:cxn ang="0">
                    <a:pos x="120" y="432"/>
                  </a:cxn>
                  <a:cxn ang="0">
                    <a:pos x="174" y="665"/>
                  </a:cxn>
                  <a:cxn ang="0">
                    <a:pos x="216" y="917"/>
                  </a:cxn>
                  <a:cxn ang="0">
                    <a:pos x="251" y="1175"/>
                  </a:cxn>
                  <a:cxn ang="0">
                    <a:pos x="281" y="1445"/>
                  </a:cxn>
                  <a:cxn ang="0">
                    <a:pos x="305" y="1726"/>
                  </a:cxn>
                  <a:cxn ang="0">
                    <a:pos x="317" y="2014"/>
                  </a:cxn>
                  <a:cxn ang="0">
                    <a:pos x="323" y="2314"/>
                  </a:cxn>
                  <a:cxn ang="0">
                    <a:pos x="317" y="2608"/>
                  </a:cxn>
                  <a:cxn ang="0">
                    <a:pos x="305" y="2907"/>
                  </a:cxn>
                  <a:cxn ang="0">
                    <a:pos x="281" y="3201"/>
                  </a:cxn>
                  <a:cxn ang="0">
                    <a:pos x="257" y="3489"/>
                  </a:cxn>
                  <a:cxn ang="0">
                    <a:pos x="216" y="3777"/>
                  </a:cxn>
                  <a:cxn ang="0">
                    <a:pos x="174" y="4052"/>
                  </a:cxn>
                  <a:cxn ang="0">
                    <a:pos x="120" y="4316"/>
                  </a:cxn>
                  <a:cxn ang="0">
                    <a:pos x="132" y="4316"/>
                  </a:cxn>
                  <a:cxn ang="0">
                    <a:pos x="186" y="4052"/>
                  </a:cxn>
                  <a:cxn ang="0">
                    <a:pos x="228" y="3777"/>
                  </a:cxn>
                  <a:cxn ang="0">
                    <a:pos x="269" y="3489"/>
                  </a:cxn>
                  <a:cxn ang="0">
                    <a:pos x="293" y="3201"/>
                  </a:cxn>
                  <a:cxn ang="0">
                    <a:pos x="317" y="2907"/>
                  </a:cxn>
                  <a:cxn ang="0">
                    <a:pos x="329" y="2608"/>
                  </a:cxn>
                  <a:cxn ang="0">
                    <a:pos x="335" y="2314"/>
                  </a:cxn>
                  <a:cxn ang="0">
                    <a:pos x="329" y="2014"/>
                  </a:cxn>
                  <a:cxn ang="0">
                    <a:pos x="329" y="2014"/>
                  </a:cxn>
                </a:cxnLst>
                <a:rect l="0" t="0" r="r" b="b"/>
                <a:pathLst>
                  <a:path w="335" h="4316">
                    <a:moveTo>
                      <a:pt x="329" y="2014"/>
                    </a:moveTo>
                    <a:lnTo>
                      <a:pt x="317" y="1726"/>
                    </a:lnTo>
                    <a:lnTo>
                      <a:pt x="293" y="1445"/>
                    </a:lnTo>
                    <a:lnTo>
                      <a:pt x="263" y="1175"/>
                    </a:lnTo>
                    <a:lnTo>
                      <a:pt x="228" y="917"/>
                    </a:lnTo>
                    <a:lnTo>
                      <a:pt x="186" y="665"/>
                    </a:lnTo>
                    <a:lnTo>
                      <a:pt x="132" y="432"/>
                    </a:lnTo>
                    <a:lnTo>
                      <a:pt x="78" y="204"/>
                    </a:lnTo>
                    <a:lnTo>
                      <a:pt x="12" y="0"/>
                    </a:lnTo>
                    <a:lnTo>
                      <a:pt x="0" y="0"/>
                    </a:lnTo>
                    <a:lnTo>
                      <a:pt x="66" y="204"/>
                    </a:lnTo>
                    <a:lnTo>
                      <a:pt x="120" y="432"/>
                    </a:lnTo>
                    <a:lnTo>
                      <a:pt x="174" y="665"/>
                    </a:lnTo>
                    <a:lnTo>
                      <a:pt x="216" y="917"/>
                    </a:lnTo>
                    <a:lnTo>
                      <a:pt x="251" y="1175"/>
                    </a:lnTo>
                    <a:lnTo>
                      <a:pt x="281" y="1445"/>
                    </a:lnTo>
                    <a:lnTo>
                      <a:pt x="305" y="1726"/>
                    </a:lnTo>
                    <a:lnTo>
                      <a:pt x="317" y="2014"/>
                    </a:lnTo>
                    <a:lnTo>
                      <a:pt x="323" y="2314"/>
                    </a:lnTo>
                    <a:lnTo>
                      <a:pt x="317" y="2608"/>
                    </a:lnTo>
                    <a:lnTo>
                      <a:pt x="305" y="2907"/>
                    </a:lnTo>
                    <a:lnTo>
                      <a:pt x="281" y="3201"/>
                    </a:lnTo>
                    <a:lnTo>
                      <a:pt x="257" y="3489"/>
                    </a:lnTo>
                    <a:lnTo>
                      <a:pt x="216" y="3777"/>
                    </a:lnTo>
                    <a:lnTo>
                      <a:pt x="174" y="4052"/>
                    </a:lnTo>
                    <a:lnTo>
                      <a:pt x="120" y="4316"/>
                    </a:lnTo>
                    <a:lnTo>
                      <a:pt x="132" y="4316"/>
                    </a:lnTo>
                    <a:lnTo>
                      <a:pt x="186" y="4052"/>
                    </a:lnTo>
                    <a:lnTo>
                      <a:pt x="228" y="3777"/>
                    </a:lnTo>
                    <a:lnTo>
                      <a:pt x="269" y="3489"/>
                    </a:lnTo>
                    <a:lnTo>
                      <a:pt x="293" y="3201"/>
                    </a:lnTo>
                    <a:lnTo>
                      <a:pt x="317" y="2907"/>
                    </a:lnTo>
                    <a:lnTo>
                      <a:pt x="329" y="2608"/>
                    </a:lnTo>
                    <a:lnTo>
                      <a:pt x="335" y="2314"/>
                    </a:lnTo>
                    <a:lnTo>
                      <a:pt x="329" y="2014"/>
                    </a:lnTo>
                    <a:lnTo>
                      <a:pt x="329" y="2014"/>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1" name="Freeform 10">
                <a:extLst>
                  <a:ext uri="{FF2B5EF4-FFF2-40B4-BE49-F238E27FC236}">
                    <a16:creationId xmlns:a16="http://schemas.microsoft.com/office/drawing/2014/main" id="{81543FAD-857A-4C10-A0F3-06EB3431F01C}"/>
                  </a:ext>
                </a:extLst>
              </p:cNvPr>
              <p:cNvSpPr>
                <a:spLocks/>
              </p:cNvSpPr>
              <p:nvPr userDrawn="1"/>
            </p:nvSpPr>
            <p:spPr bwMode="hidden">
              <a:xfrm>
                <a:off x="3676" y="0"/>
                <a:ext cx="427" cy="4316"/>
              </a:xfrm>
              <a:custGeom>
                <a:avLst/>
                <a:gdLst/>
                <a:ahLst/>
                <a:cxnLst>
                  <a:cxn ang="0">
                    <a:pos x="413" y="1924"/>
                  </a:cxn>
                  <a:cxn ang="0">
                    <a:pos x="395" y="1690"/>
                  </a:cxn>
                  <a:cxn ang="0">
                    <a:pos x="365" y="1457"/>
                  </a:cxn>
                  <a:cxn ang="0">
                    <a:pos x="329" y="1229"/>
                  </a:cxn>
                  <a:cxn ang="0">
                    <a:pos x="281" y="1001"/>
                  </a:cxn>
                  <a:cxn ang="0">
                    <a:pos x="227" y="761"/>
                  </a:cxn>
                  <a:cxn ang="0">
                    <a:pos x="162" y="522"/>
                  </a:cxn>
                  <a:cxn ang="0">
                    <a:pos x="90" y="270"/>
                  </a:cxn>
                  <a:cxn ang="0">
                    <a:pos x="12" y="0"/>
                  </a:cxn>
                  <a:cxn ang="0">
                    <a:pos x="0" y="0"/>
                  </a:cxn>
                  <a:cxn ang="0">
                    <a:pos x="84" y="270"/>
                  </a:cxn>
                  <a:cxn ang="0">
                    <a:pos x="156" y="522"/>
                  </a:cxn>
                  <a:cxn ang="0">
                    <a:pos x="216" y="767"/>
                  </a:cxn>
                  <a:cxn ang="0">
                    <a:pos x="275" y="1001"/>
                  </a:cxn>
                  <a:cxn ang="0">
                    <a:pos x="317" y="1235"/>
                  </a:cxn>
                  <a:cxn ang="0">
                    <a:pos x="353" y="1463"/>
                  </a:cxn>
                  <a:cxn ang="0">
                    <a:pos x="383" y="1690"/>
                  </a:cxn>
                  <a:cxn ang="0">
                    <a:pos x="401" y="1924"/>
                  </a:cxn>
                  <a:cxn ang="0">
                    <a:pos x="413" y="2188"/>
                  </a:cxn>
                  <a:cxn ang="0">
                    <a:pos x="407" y="2458"/>
                  </a:cxn>
                  <a:cxn ang="0">
                    <a:pos x="395" y="2733"/>
                  </a:cxn>
                  <a:cxn ang="0">
                    <a:pos x="365" y="3021"/>
                  </a:cxn>
                  <a:cxn ang="0">
                    <a:pos x="329" y="3321"/>
                  </a:cxn>
                  <a:cxn ang="0">
                    <a:pos x="275" y="3639"/>
                  </a:cxn>
                  <a:cxn ang="0">
                    <a:pos x="204" y="3968"/>
                  </a:cxn>
                  <a:cxn ang="0">
                    <a:pos x="126" y="4316"/>
                  </a:cxn>
                  <a:cxn ang="0">
                    <a:pos x="138" y="4316"/>
                  </a:cxn>
                  <a:cxn ang="0">
                    <a:pos x="216" y="3968"/>
                  </a:cxn>
                  <a:cxn ang="0">
                    <a:pos x="287" y="3639"/>
                  </a:cxn>
                  <a:cxn ang="0">
                    <a:pos x="341" y="3321"/>
                  </a:cxn>
                  <a:cxn ang="0">
                    <a:pos x="377" y="3021"/>
                  </a:cxn>
                  <a:cxn ang="0">
                    <a:pos x="407" y="2733"/>
                  </a:cxn>
                  <a:cxn ang="0">
                    <a:pos x="419" y="2458"/>
                  </a:cxn>
                  <a:cxn ang="0">
                    <a:pos x="425" y="2188"/>
                  </a:cxn>
                  <a:cxn ang="0">
                    <a:pos x="413" y="1924"/>
                  </a:cxn>
                  <a:cxn ang="0">
                    <a:pos x="413" y="1924"/>
                  </a:cxn>
                </a:cxnLst>
                <a:rect l="0" t="0" r="r" b="b"/>
                <a:pathLst>
                  <a:path w="425" h="4316">
                    <a:moveTo>
                      <a:pt x="413" y="1924"/>
                    </a:moveTo>
                    <a:lnTo>
                      <a:pt x="395" y="1690"/>
                    </a:lnTo>
                    <a:lnTo>
                      <a:pt x="365" y="1457"/>
                    </a:lnTo>
                    <a:lnTo>
                      <a:pt x="329" y="1229"/>
                    </a:lnTo>
                    <a:lnTo>
                      <a:pt x="281" y="1001"/>
                    </a:lnTo>
                    <a:lnTo>
                      <a:pt x="227" y="761"/>
                    </a:lnTo>
                    <a:lnTo>
                      <a:pt x="162" y="522"/>
                    </a:lnTo>
                    <a:lnTo>
                      <a:pt x="90" y="270"/>
                    </a:lnTo>
                    <a:lnTo>
                      <a:pt x="12" y="0"/>
                    </a:lnTo>
                    <a:lnTo>
                      <a:pt x="0" y="0"/>
                    </a:lnTo>
                    <a:lnTo>
                      <a:pt x="84" y="270"/>
                    </a:lnTo>
                    <a:lnTo>
                      <a:pt x="156" y="522"/>
                    </a:lnTo>
                    <a:lnTo>
                      <a:pt x="216" y="767"/>
                    </a:lnTo>
                    <a:lnTo>
                      <a:pt x="275" y="1001"/>
                    </a:lnTo>
                    <a:lnTo>
                      <a:pt x="317" y="1235"/>
                    </a:lnTo>
                    <a:lnTo>
                      <a:pt x="353" y="1463"/>
                    </a:lnTo>
                    <a:lnTo>
                      <a:pt x="383" y="1690"/>
                    </a:lnTo>
                    <a:lnTo>
                      <a:pt x="401" y="1924"/>
                    </a:lnTo>
                    <a:lnTo>
                      <a:pt x="413" y="2188"/>
                    </a:lnTo>
                    <a:lnTo>
                      <a:pt x="407" y="2458"/>
                    </a:lnTo>
                    <a:lnTo>
                      <a:pt x="395" y="2733"/>
                    </a:lnTo>
                    <a:lnTo>
                      <a:pt x="365" y="3021"/>
                    </a:lnTo>
                    <a:lnTo>
                      <a:pt x="329" y="3321"/>
                    </a:lnTo>
                    <a:lnTo>
                      <a:pt x="275" y="3639"/>
                    </a:lnTo>
                    <a:lnTo>
                      <a:pt x="204" y="3968"/>
                    </a:lnTo>
                    <a:lnTo>
                      <a:pt x="126" y="4316"/>
                    </a:lnTo>
                    <a:lnTo>
                      <a:pt x="138" y="4316"/>
                    </a:lnTo>
                    <a:lnTo>
                      <a:pt x="216" y="3968"/>
                    </a:lnTo>
                    <a:lnTo>
                      <a:pt x="287" y="3639"/>
                    </a:lnTo>
                    <a:lnTo>
                      <a:pt x="341" y="3321"/>
                    </a:lnTo>
                    <a:lnTo>
                      <a:pt x="377" y="3021"/>
                    </a:lnTo>
                    <a:lnTo>
                      <a:pt x="407" y="2733"/>
                    </a:lnTo>
                    <a:lnTo>
                      <a:pt x="419" y="2458"/>
                    </a:lnTo>
                    <a:lnTo>
                      <a:pt x="425" y="2188"/>
                    </a:lnTo>
                    <a:lnTo>
                      <a:pt x="413" y="1924"/>
                    </a:lnTo>
                    <a:lnTo>
                      <a:pt x="413" y="1924"/>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2" name="Freeform 11">
                <a:extLst>
                  <a:ext uri="{FF2B5EF4-FFF2-40B4-BE49-F238E27FC236}">
                    <a16:creationId xmlns:a16="http://schemas.microsoft.com/office/drawing/2014/main" id="{D783B953-780D-777E-D192-80836AB34530}"/>
                  </a:ext>
                </a:extLst>
              </p:cNvPr>
              <p:cNvSpPr>
                <a:spLocks/>
              </p:cNvSpPr>
              <p:nvPr userDrawn="1"/>
            </p:nvSpPr>
            <p:spPr bwMode="hidden">
              <a:xfrm>
                <a:off x="3946" y="0"/>
                <a:ext cx="558" cy="4316"/>
              </a:xfrm>
              <a:custGeom>
                <a:avLst/>
                <a:gdLst/>
                <a:ahLst/>
                <a:cxnLst>
                  <a:cxn ang="0">
                    <a:pos x="556" y="2020"/>
                  </a:cxn>
                  <a:cxn ang="0">
                    <a:pos x="538" y="1732"/>
                  </a:cxn>
                  <a:cxn ang="0">
                    <a:pos x="503" y="1445"/>
                  </a:cxn>
                  <a:cxn ang="0">
                    <a:pos x="455" y="1175"/>
                  </a:cxn>
                  <a:cxn ang="0">
                    <a:pos x="395" y="911"/>
                  </a:cxn>
                  <a:cxn ang="0">
                    <a:pos x="317" y="659"/>
                  </a:cxn>
                  <a:cxn ang="0">
                    <a:pos x="228" y="426"/>
                  </a:cxn>
                  <a:cxn ang="0">
                    <a:pos x="126" y="204"/>
                  </a:cxn>
                  <a:cxn ang="0">
                    <a:pos x="12" y="0"/>
                  </a:cxn>
                  <a:cxn ang="0">
                    <a:pos x="0" y="0"/>
                  </a:cxn>
                  <a:cxn ang="0">
                    <a:pos x="114" y="204"/>
                  </a:cxn>
                  <a:cxn ang="0">
                    <a:pos x="216" y="426"/>
                  </a:cxn>
                  <a:cxn ang="0">
                    <a:pos x="305" y="659"/>
                  </a:cxn>
                  <a:cxn ang="0">
                    <a:pos x="383" y="911"/>
                  </a:cxn>
                  <a:cxn ang="0">
                    <a:pos x="443" y="1175"/>
                  </a:cxn>
                  <a:cxn ang="0">
                    <a:pos x="491" y="1445"/>
                  </a:cxn>
                  <a:cxn ang="0">
                    <a:pos x="526" y="1732"/>
                  </a:cxn>
                  <a:cxn ang="0">
                    <a:pos x="544" y="2020"/>
                  </a:cxn>
                  <a:cxn ang="0">
                    <a:pos x="544" y="2326"/>
                  </a:cxn>
                  <a:cxn ang="0">
                    <a:pos x="532" y="2632"/>
                  </a:cxn>
                  <a:cxn ang="0">
                    <a:pos x="503" y="2931"/>
                  </a:cxn>
                  <a:cxn ang="0">
                    <a:pos x="455" y="3225"/>
                  </a:cxn>
                  <a:cxn ang="0">
                    <a:pos x="389" y="3513"/>
                  </a:cxn>
                  <a:cxn ang="0">
                    <a:pos x="311" y="3788"/>
                  </a:cxn>
                  <a:cxn ang="0">
                    <a:pos x="216" y="4058"/>
                  </a:cxn>
                  <a:cxn ang="0">
                    <a:pos x="102" y="4316"/>
                  </a:cxn>
                  <a:cxn ang="0">
                    <a:pos x="114" y="4316"/>
                  </a:cxn>
                  <a:cxn ang="0">
                    <a:pos x="228" y="4058"/>
                  </a:cxn>
                  <a:cxn ang="0">
                    <a:pos x="323" y="3788"/>
                  </a:cxn>
                  <a:cxn ang="0">
                    <a:pos x="401" y="3513"/>
                  </a:cxn>
                  <a:cxn ang="0">
                    <a:pos x="467" y="3225"/>
                  </a:cxn>
                  <a:cxn ang="0">
                    <a:pos x="515" y="2931"/>
                  </a:cxn>
                  <a:cxn ang="0">
                    <a:pos x="544" y="2632"/>
                  </a:cxn>
                  <a:cxn ang="0">
                    <a:pos x="556" y="2326"/>
                  </a:cxn>
                  <a:cxn ang="0">
                    <a:pos x="556" y="2020"/>
                  </a:cxn>
                  <a:cxn ang="0">
                    <a:pos x="556" y="2020"/>
                  </a:cxn>
                </a:cxnLst>
                <a:rect l="0" t="0" r="r" b="b"/>
                <a:pathLst>
                  <a:path w="556" h="4316">
                    <a:moveTo>
                      <a:pt x="556" y="2020"/>
                    </a:moveTo>
                    <a:lnTo>
                      <a:pt x="538" y="1732"/>
                    </a:lnTo>
                    <a:lnTo>
                      <a:pt x="503" y="1445"/>
                    </a:lnTo>
                    <a:lnTo>
                      <a:pt x="455" y="1175"/>
                    </a:lnTo>
                    <a:lnTo>
                      <a:pt x="395" y="911"/>
                    </a:lnTo>
                    <a:lnTo>
                      <a:pt x="317" y="659"/>
                    </a:lnTo>
                    <a:lnTo>
                      <a:pt x="228" y="426"/>
                    </a:lnTo>
                    <a:lnTo>
                      <a:pt x="126" y="204"/>
                    </a:lnTo>
                    <a:lnTo>
                      <a:pt x="12" y="0"/>
                    </a:lnTo>
                    <a:lnTo>
                      <a:pt x="0" y="0"/>
                    </a:lnTo>
                    <a:lnTo>
                      <a:pt x="114" y="204"/>
                    </a:lnTo>
                    <a:lnTo>
                      <a:pt x="216" y="426"/>
                    </a:lnTo>
                    <a:lnTo>
                      <a:pt x="305" y="659"/>
                    </a:lnTo>
                    <a:lnTo>
                      <a:pt x="383" y="911"/>
                    </a:lnTo>
                    <a:lnTo>
                      <a:pt x="443" y="1175"/>
                    </a:lnTo>
                    <a:lnTo>
                      <a:pt x="491" y="1445"/>
                    </a:lnTo>
                    <a:lnTo>
                      <a:pt x="526" y="1732"/>
                    </a:lnTo>
                    <a:lnTo>
                      <a:pt x="544" y="2020"/>
                    </a:lnTo>
                    <a:lnTo>
                      <a:pt x="544" y="2326"/>
                    </a:lnTo>
                    <a:lnTo>
                      <a:pt x="532" y="2632"/>
                    </a:lnTo>
                    <a:lnTo>
                      <a:pt x="503" y="2931"/>
                    </a:lnTo>
                    <a:lnTo>
                      <a:pt x="455" y="3225"/>
                    </a:lnTo>
                    <a:lnTo>
                      <a:pt x="389" y="3513"/>
                    </a:lnTo>
                    <a:lnTo>
                      <a:pt x="311" y="3788"/>
                    </a:lnTo>
                    <a:lnTo>
                      <a:pt x="216" y="4058"/>
                    </a:lnTo>
                    <a:lnTo>
                      <a:pt x="102" y="4316"/>
                    </a:lnTo>
                    <a:lnTo>
                      <a:pt x="114" y="4316"/>
                    </a:lnTo>
                    <a:lnTo>
                      <a:pt x="228" y="4058"/>
                    </a:lnTo>
                    <a:lnTo>
                      <a:pt x="323" y="3788"/>
                    </a:lnTo>
                    <a:lnTo>
                      <a:pt x="401" y="3513"/>
                    </a:lnTo>
                    <a:lnTo>
                      <a:pt x="467" y="3225"/>
                    </a:lnTo>
                    <a:lnTo>
                      <a:pt x="515" y="2931"/>
                    </a:lnTo>
                    <a:lnTo>
                      <a:pt x="544" y="2632"/>
                    </a:lnTo>
                    <a:lnTo>
                      <a:pt x="556" y="2326"/>
                    </a:lnTo>
                    <a:lnTo>
                      <a:pt x="556" y="2020"/>
                    </a:lnTo>
                    <a:lnTo>
                      <a:pt x="556" y="2020"/>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3" name="Freeform 12">
                <a:extLst>
                  <a:ext uri="{FF2B5EF4-FFF2-40B4-BE49-F238E27FC236}">
                    <a16:creationId xmlns:a16="http://schemas.microsoft.com/office/drawing/2014/main" id="{F203F238-02BF-EFEB-4A41-FC223C49CDBE}"/>
                  </a:ext>
                </a:extLst>
              </p:cNvPr>
              <p:cNvSpPr>
                <a:spLocks/>
              </p:cNvSpPr>
              <p:nvPr userDrawn="1"/>
            </p:nvSpPr>
            <p:spPr bwMode="hidden">
              <a:xfrm>
                <a:off x="4246" y="0"/>
                <a:ext cx="690" cy="4316"/>
              </a:xfrm>
              <a:custGeom>
                <a:avLst/>
                <a:gdLst/>
                <a:ahLst/>
                <a:cxnLst>
                  <a:cxn ang="0">
                    <a:pos x="688" y="2086"/>
                  </a:cxn>
                  <a:cxn ang="0">
                    <a:pos x="670" y="1810"/>
                  </a:cxn>
                  <a:cxn ang="0">
                    <a:pos x="634" y="1541"/>
                  </a:cxn>
                  <a:cxn ang="0">
                    <a:pos x="574" y="1271"/>
                  </a:cxn>
                  <a:cxn ang="0">
                    <a:pos x="497" y="1007"/>
                  </a:cxn>
                  <a:cxn ang="0">
                    <a:pos x="401" y="749"/>
                  </a:cxn>
                  <a:cxn ang="0">
                    <a:pos x="293" y="492"/>
                  </a:cxn>
                  <a:cxn ang="0">
                    <a:pos x="162" y="240"/>
                  </a:cxn>
                  <a:cxn ang="0">
                    <a:pos x="12" y="0"/>
                  </a:cxn>
                  <a:cxn ang="0">
                    <a:pos x="0" y="0"/>
                  </a:cxn>
                  <a:cxn ang="0">
                    <a:pos x="150" y="240"/>
                  </a:cxn>
                  <a:cxn ang="0">
                    <a:pos x="281" y="492"/>
                  </a:cxn>
                  <a:cxn ang="0">
                    <a:pos x="389" y="749"/>
                  </a:cxn>
                  <a:cxn ang="0">
                    <a:pos x="485" y="1007"/>
                  </a:cxn>
                  <a:cxn ang="0">
                    <a:pos x="562" y="1271"/>
                  </a:cxn>
                  <a:cxn ang="0">
                    <a:pos x="622" y="1541"/>
                  </a:cxn>
                  <a:cxn ang="0">
                    <a:pos x="658" y="1810"/>
                  </a:cxn>
                  <a:cxn ang="0">
                    <a:pos x="676" y="2086"/>
                  </a:cxn>
                  <a:cxn ang="0">
                    <a:pos x="676" y="2368"/>
                  </a:cxn>
                  <a:cxn ang="0">
                    <a:pos x="658" y="2650"/>
                  </a:cxn>
                  <a:cxn ang="0">
                    <a:pos x="616" y="2931"/>
                  </a:cxn>
                  <a:cxn ang="0">
                    <a:pos x="556" y="3213"/>
                  </a:cxn>
                  <a:cxn ang="0">
                    <a:pos x="473" y="3495"/>
                  </a:cxn>
                  <a:cxn ang="0">
                    <a:pos x="371" y="3777"/>
                  </a:cxn>
                  <a:cxn ang="0">
                    <a:pos x="251" y="4046"/>
                  </a:cxn>
                  <a:cxn ang="0">
                    <a:pos x="114" y="4316"/>
                  </a:cxn>
                  <a:cxn ang="0">
                    <a:pos x="126" y="4316"/>
                  </a:cxn>
                  <a:cxn ang="0">
                    <a:pos x="263" y="4046"/>
                  </a:cxn>
                  <a:cxn ang="0">
                    <a:pos x="383" y="3777"/>
                  </a:cxn>
                  <a:cxn ang="0">
                    <a:pos x="485" y="3495"/>
                  </a:cxn>
                  <a:cxn ang="0">
                    <a:pos x="568" y="3219"/>
                  </a:cxn>
                  <a:cxn ang="0">
                    <a:pos x="628" y="2937"/>
                  </a:cxn>
                  <a:cxn ang="0">
                    <a:pos x="670" y="2656"/>
                  </a:cxn>
                  <a:cxn ang="0">
                    <a:pos x="688" y="2368"/>
                  </a:cxn>
                  <a:cxn ang="0">
                    <a:pos x="688" y="2086"/>
                  </a:cxn>
                  <a:cxn ang="0">
                    <a:pos x="688" y="2086"/>
                  </a:cxn>
                </a:cxnLst>
                <a:rect l="0" t="0" r="r" b="b"/>
                <a:pathLst>
                  <a:path w="688" h="4316">
                    <a:moveTo>
                      <a:pt x="688" y="2086"/>
                    </a:moveTo>
                    <a:lnTo>
                      <a:pt x="670" y="1810"/>
                    </a:lnTo>
                    <a:lnTo>
                      <a:pt x="634" y="1541"/>
                    </a:lnTo>
                    <a:lnTo>
                      <a:pt x="574" y="1271"/>
                    </a:lnTo>
                    <a:lnTo>
                      <a:pt x="497" y="1007"/>
                    </a:lnTo>
                    <a:lnTo>
                      <a:pt x="401" y="749"/>
                    </a:lnTo>
                    <a:lnTo>
                      <a:pt x="293" y="492"/>
                    </a:lnTo>
                    <a:lnTo>
                      <a:pt x="162" y="240"/>
                    </a:lnTo>
                    <a:lnTo>
                      <a:pt x="12" y="0"/>
                    </a:lnTo>
                    <a:lnTo>
                      <a:pt x="0" y="0"/>
                    </a:lnTo>
                    <a:lnTo>
                      <a:pt x="150" y="240"/>
                    </a:lnTo>
                    <a:lnTo>
                      <a:pt x="281" y="492"/>
                    </a:lnTo>
                    <a:lnTo>
                      <a:pt x="389" y="749"/>
                    </a:lnTo>
                    <a:lnTo>
                      <a:pt x="485" y="1007"/>
                    </a:lnTo>
                    <a:lnTo>
                      <a:pt x="562" y="1271"/>
                    </a:lnTo>
                    <a:lnTo>
                      <a:pt x="622" y="1541"/>
                    </a:lnTo>
                    <a:lnTo>
                      <a:pt x="658" y="1810"/>
                    </a:lnTo>
                    <a:lnTo>
                      <a:pt x="676" y="2086"/>
                    </a:lnTo>
                    <a:lnTo>
                      <a:pt x="676" y="2368"/>
                    </a:lnTo>
                    <a:lnTo>
                      <a:pt x="658" y="2650"/>
                    </a:lnTo>
                    <a:lnTo>
                      <a:pt x="616" y="2931"/>
                    </a:lnTo>
                    <a:lnTo>
                      <a:pt x="556" y="3213"/>
                    </a:lnTo>
                    <a:lnTo>
                      <a:pt x="473" y="3495"/>
                    </a:lnTo>
                    <a:lnTo>
                      <a:pt x="371" y="3777"/>
                    </a:lnTo>
                    <a:lnTo>
                      <a:pt x="251" y="4046"/>
                    </a:lnTo>
                    <a:lnTo>
                      <a:pt x="114" y="4316"/>
                    </a:lnTo>
                    <a:lnTo>
                      <a:pt x="126" y="4316"/>
                    </a:lnTo>
                    <a:lnTo>
                      <a:pt x="263" y="4046"/>
                    </a:lnTo>
                    <a:lnTo>
                      <a:pt x="383" y="3777"/>
                    </a:lnTo>
                    <a:lnTo>
                      <a:pt x="485" y="3495"/>
                    </a:lnTo>
                    <a:lnTo>
                      <a:pt x="568" y="3219"/>
                    </a:lnTo>
                    <a:lnTo>
                      <a:pt x="628" y="2937"/>
                    </a:lnTo>
                    <a:lnTo>
                      <a:pt x="670" y="2656"/>
                    </a:lnTo>
                    <a:lnTo>
                      <a:pt x="688" y="2368"/>
                    </a:lnTo>
                    <a:lnTo>
                      <a:pt x="688" y="2086"/>
                    </a:lnTo>
                    <a:lnTo>
                      <a:pt x="688" y="2086"/>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4" name="Freeform 13">
                <a:extLst>
                  <a:ext uri="{FF2B5EF4-FFF2-40B4-BE49-F238E27FC236}">
                    <a16:creationId xmlns:a16="http://schemas.microsoft.com/office/drawing/2014/main" id="{70A8AF11-4424-CC87-A2D9-674F0EA7215B}"/>
                  </a:ext>
                </a:extLst>
              </p:cNvPr>
              <p:cNvSpPr>
                <a:spLocks/>
              </p:cNvSpPr>
              <p:nvPr userDrawn="1"/>
            </p:nvSpPr>
            <p:spPr bwMode="hidden">
              <a:xfrm>
                <a:off x="4522" y="0"/>
                <a:ext cx="864" cy="4316"/>
              </a:xfrm>
              <a:custGeom>
                <a:avLst/>
                <a:gdLst/>
                <a:ahLst/>
                <a:cxnLst>
                  <a:cxn ang="0">
                    <a:pos x="855" y="2128"/>
                  </a:cxn>
                  <a:cxn ang="0">
                    <a:pos x="831" y="1834"/>
                  </a:cxn>
                  <a:cxn ang="0">
                    <a:pos x="808" y="1684"/>
                  </a:cxn>
                  <a:cxn ang="0">
                    <a:pos x="784" y="1541"/>
                  </a:cxn>
                  <a:cxn ang="0">
                    <a:pos x="748" y="1397"/>
                  </a:cxn>
                  <a:cxn ang="0">
                    <a:pos x="712" y="1253"/>
                  </a:cxn>
                  <a:cxn ang="0">
                    <a:pos x="664" y="1115"/>
                  </a:cxn>
                  <a:cxn ang="0">
                    <a:pos x="610" y="977"/>
                  </a:cxn>
                  <a:cxn ang="0">
                    <a:pos x="491" y="719"/>
                  </a:cxn>
                  <a:cxn ang="0">
                    <a:pos x="353" y="468"/>
                  </a:cxn>
                  <a:cxn ang="0">
                    <a:pos x="192" y="228"/>
                  </a:cxn>
                  <a:cxn ang="0">
                    <a:pos x="12" y="0"/>
                  </a:cxn>
                  <a:cxn ang="0">
                    <a:pos x="0" y="0"/>
                  </a:cxn>
                  <a:cxn ang="0">
                    <a:pos x="180" y="228"/>
                  </a:cxn>
                  <a:cxn ang="0">
                    <a:pos x="341" y="468"/>
                  </a:cxn>
                  <a:cxn ang="0">
                    <a:pos x="479" y="719"/>
                  </a:cxn>
                  <a:cxn ang="0">
                    <a:pos x="598" y="983"/>
                  </a:cxn>
                  <a:cxn ang="0">
                    <a:pos x="652" y="1121"/>
                  </a:cxn>
                  <a:cxn ang="0">
                    <a:pos x="700" y="1259"/>
                  </a:cxn>
                  <a:cxn ang="0">
                    <a:pos x="736" y="1403"/>
                  </a:cxn>
                  <a:cxn ang="0">
                    <a:pos x="772" y="1547"/>
                  </a:cxn>
                  <a:cxn ang="0">
                    <a:pos x="802" y="1690"/>
                  </a:cxn>
                  <a:cxn ang="0">
                    <a:pos x="819" y="1834"/>
                  </a:cxn>
                  <a:cxn ang="0">
                    <a:pos x="837" y="1984"/>
                  </a:cxn>
                  <a:cxn ang="0">
                    <a:pos x="843" y="2128"/>
                  </a:cxn>
                  <a:cxn ang="0">
                    <a:pos x="849" y="2278"/>
                  </a:cxn>
                  <a:cxn ang="0">
                    <a:pos x="843" y="2428"/>
                  </a:cxn>
                  <a:cxn ang="0">
                    <a:pos x="831" y="2572"/>
                  </a:cxn>
                  <a:cxn ang="0">
                    <a:pos x="819" y="2721"/>
                  </a:cxn>
                  <a:cxn ang="0">
                    <a:pos x="796" y="2865"/>
                  </a:cxn>
                  <a:cxn ang="0">
                    <a:pos x="766" y="3015"/>
                  </a:cxn>
                  <a:cxn ang="0">
                    <a:pos x="724" y="3159"/>
                  </a:cxn>
                  <a:cxn ang="0">
                    <a:pos x="682" y="3303"/>
                  </a:cxn>
                  <a:cxn ang="0">
                    <a:pos x="586" y="3567"/>
                  </a:cxn>
                  <a:cxn ang="0">
                    <a:pos x="473" y="3824"/>
                  </a:cxn>
                  <a:cxn ang="0">
                    <a:pos x="335" y="4076"/>
                  </a:cxn>
                  <a:cxn ang="0">
                    <a:pos x="180" y="4316"/>
                  </a:cxn>
                  <a:cxn ang="0">
                    <a:pos x="192" y="4316"/>
                  </a:cxn>
                  <a:cxn ang="0">
                    <a:pos x="347" y="4076"/>
                  </a:cxn>
                  <a:cxn ang="0">
                    <a:pos x="485" y="3824"/>
                  </a:cxn>
                  <a:cxn ang="0">
                    <a:pos x="598" y="3573"/>
                  </a:cxn>
                  <a:cxn ang="0">
                    <a:pos x="694" y="3309"/>
                  </a:cxn>
                  <a:cxn ang="0">
                    <a:pos x="736" y="3165"/>
                  </a:cxn>
                  <a:cxn ang="0">
                    <a:pos x="778" y="3021"/>
                  </a:cxn>
                  <a:cxn ang="0">
                    <a:pos x="808" y="2871"/>
                  </a:cxn>
                  <a:cxn ang="0">
                    <a:pos x="831" y="2727"/>
                  </a:cxn>
                  <a:cxn ang="0">
                    <a:pos x="843" y="2578"/>
                  </a:cxn>
                  <a:cxn ang="0">
                    <a:pos x="855" y="2428"/>
                  </a:cxn>
                  <a:cxn ang="0">
                    <a:pos x="861" y="2278"/>
                  </a:cxn>
                  <a:cxn ang="0">
                    <a:pos x="855" y="2128"/>
                  </a:cxn>
                  <a:cxn ang="0">
                    <a:pos x="855" y="2128"/>
                  </a:cxn>
                </a:cxnLst>
                <a:rect l="0" t="0" r="r" b="b"/>
                <a:pathLst>
                  <a:path w="861" h="4316">
                    <a:moveTo>
                      <a:pt x="855" y="2128"/>
                    </a:moveTo>
                    <a:lnTo>
                      <a:pt x="831" y="1834"/>
                    </a:lnTo>
                    <a:lnTo>
                      <a:pt x="808" y="1684"/>
                    </a:lnTo>
                    <a:lnTo>
                      <a:pt x="784" y="1541"/>
                    </a:lnTo>
                    <a:lnTo>
                      <a:pt x="748" y="1397"/>
                    </a:lnTo>
                    <a:lnTo>
                      <a:pt x="712" y="1253"/>
                    </a:lnTo>
                    <a:lnTo>
                      <a:pt x="664" y="1115"/>
                    </a:lnTo>
                    <a:lnTo>
                      <a:pt x="610" y="977"/>
                    </a:lnTo>
                    <a:lnTo>
                      <a:pt x="491" y="719"/>
                    </a:lnTo>
                    <a:lnTo>
                      <a:pt x="353" y="468"/>
                    </a:lnTo>
                    <a:lnTo>
                      <a:pt x="192" y="228"/>
                    </a:lnTo>
                    <a:lnTo>
                      <a:pt x="12" y="0"/>
                    </a:lnTo>
                    <a:lnTo>
                      <a:pt x="0" y="0"/>
                    </a:lnTo>
                    <a:lnTo>
                      <a:pt x="180" y="228"/>
                    </a:lnTo>
                    <a:lnTo>
                      <a:pt x="341" y="468"/>
                    </a:lnTo>
                    <a:lnTo>
                      <a:pt x="479" y="719"/>
                    </a:lnTo>
                    <a:lnTo>
                      <a:pt x="598" y="983"/>
                    </a:lnTo>
                    <a:lnTo>
                      <a:pt x="652" y="1121"/>
                    </a:lnTo>
                    <a:lnTo>
                      <a:pt x="700" y="1259"/>
                    </a:lnTo>
                    <a:lnTo>
                      <a:pt x="736" y="1403"/>
                    </a:lnTo>
                    <a:lnTo>
                      <a:pt x="772" y="1547"/>
                    </a:lnTo>
                    <a:lnTo>
                      <a:pt x="802" y="1690"/>
                    </a:lnTo>
                    <a:lnTo>
                      <a:pt x="819" y="1834"/>
                    </a:lnTo>
                    <a:lnTo>
                      <a:pt x="837" y="1984"/>
                    </a:lnTo>
                    <a:lnTo>
                      <a:pt x="843" y="2128"/>
                    </a:lnTo>
                    <a:lnTo>
                      <a:pt x="849" y="2278"/>
                    </a:lnTo>
                    <a:lnTo>
                      <a:pt x="843" y="2428"/>
                    </a:lnTo>
                    <a:lnTo>
                      <a:pt x="831" y="2572"/>
                    </a:lnTo>
                    <a:lnTo>
                      <a:pt x="819" y="2721"/>
                    </a:lnTo>
                    <a:lnTo>
                      <a:pt x="796" y="2865"/>
                    </a:lnTo>
                    <a:lnTo>
                      <a:pt x="766" y="3015"/>
                    </a:lnTo>
                    <a:lnTo>
                      <a:pt x="724" y="3159"/>
                    </a:lnTo>
                    <a:lnTo>
                      <a:pt x="682" y="3303"/>
                    </a:lnTo>
                    <a:lnTo>
                      <a:pt x="586" y="3567"/>
                    </a:lnTo>
                    <a:lnTo>
                      <a:pt x="473" y="3824"/>
                    </a:lnTo>
                    <a:lnTo>
                      <a:pt x="335" y="4076"/>
                    </a:lnTo>
                    <a:lnTo>
                      <a:pt x="180" y="4316"/>
                    </a:lnTo>
                    <a:lnTo>
                      <a:pt x="192" y="4316"/>
                    </a:lnTo>
                    <a:lnTo>
                      <a:pt x="347" y="4076"/>
                    </a:lnTo>
                    <a:lnTo>
                      <a:pt x="485" y="3824"/>
                    </a:lnTo>
                    <a:lnTo>
                      <a:pt x="598" y="3573"/>
                    </a:lnTo>
                    <a:lnTo>
                      <a:pt x="694" y="3309"/>
                    </a:lnTo>
                    <a:lnTo>
                      <a:pt x="736" y="3165"/>
                    </a:lnTo>
                    <a:lnTo>
                      <a:pt x="778" y="3021"/>
                    </a:lnTo>
                    <a:lnTo>
                      <a:pt x="808" y="2871"/>
                    </a:lnTo>
                    <a:lnTo>
                      <a:pt x="831" y="2727"/>
                    </a:lnTo>
                    <a:lnTo>
                      <a:pt x="843" y="2578"/>
                    </a:lnTo>
                    <a:lnTo>
                      <a:pt x="855" y="2428"/>
                    </a:lnTo>
                    <a:lnTo>
                      <a:pt x="861" y="2278"/>
                    </a:lnTo>
                    <a:lnTo>
                      <a:pt x="855" y="2128"/>
                    </a:lnTo>
                    <a:lnTo>
                      <a:pt x="855" y="2128"/>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5" name="Freeform 14">
                <a:extLst>
                  <a:ext uri="{FF2B5EF4-FFF2-40B4-BE49-F238E27FC236}">
                    <a16:creationId xmlns:a16="http://schemas.microsoft.com/office/drawing/2014/main" id="{96E539F8-28A5-258E-1108-08D22E955DB3}"/>
                  </a:ext>
                </a:extLst>
              </p:cNvPr>
              <p:cNvSpPr>
                <a:spLocks/>
              </p:cNvSpPr>
              <p:nvPr userDrawn="1"/>
            </p:nvSpPr>
            <p:spPr bwMode="hidden">
              <a:xfrm>
                <a:off x="2399" y="0"/>
                <a:ext cx="150" cy="4316"/>
              </a:xfrm>
              <a:custGeom>
                <a:avLst/>
                <a:gdLst/>
                <a:ahLst/>
                <a:cxnLst>
                  <a:cxn ang="0">
                    <a:pos x="18" y="1942"/>
                  </a:cxn>
                  <a:cxn ang="0">
                    <a:pos x="30" y="1630"/>
                  </a:cxn>
                  <a:cxn ang="0">
                    <a:pos x="42" y="1331"/>
                  </a:cxn>
                  <a:cxn ang="0">
                    <a:pos x="59" y="1055"/>
                  </a:cxn>
                  <a:cxn ang="0">
                    <a:pos x="77" y="791"/>
                  </a:cxn>
                  <a:cxn ang="0">
                    <a:pos x="83" y="671"/>
                  </a:cxn>
                  <a:cxn ang="0">
                    <a:pos x="95" y="557"/>
                  </a:cxn>
                  <a:cxn ang="0">
                    <a:pos x="107" y="444"/>
                  </a:cxn>
                  <a:cxn ang="0">
                    <a:pos x="113" y="342"/>
                  </a:cxn>
                  <a:cxn ang="0">
                    <a:pos x="125" y="246"/>
                  </a:cxn>
                  <a:cxn ang="0">
                    <a:pos x="131" y="156"/>
                  </a:cxn>
                  <a:cxn ang="0">
                    <a:pos x="143" y="72"/>
                  </a:cxn>
                  <a:cxn ang="0">
                    <a:pos x="149" y="0"/>
                  </a:cxn>
                  <a:cxn ang="0">
                    <a:pos x="137" y="0"/>
                  </a:cxn>
                  <a:cxn ang="0">
                    <a:pos x="131" y="72"/>
                  </a:cxn>
                  <a:cxn ang="0">
                    <a:pos x="119" y="156"/>
                  </a:cxn>
                  <a:cxn ang="0">
                    <a:pos x="113" y="246"/>
                  </a:cxn>
                  <a:cxn ang="0">
                    <a:pos x="101" y="342"/>
                  </a:cxn>
                  <a:cxn ang="0">
                    <a:pos x="95" y="444"/>
                  </a:cxn>
                  <a:cxn ang="0">
                    <a:pos x="83" y="557"/>
                  </a:cxn>
                  <a:cxn ang="0">
                    <a:pos x="71" y="671"/>
                  </a:cxn>
                  <a:cxn ang="0">
                    <a:pos x="65" y="791"/>
                  </a:cxn>
                  <a:cxn ang="0">
                    <a:pos x="48" y="1055"/>
                  </a:cxn>
                  <a:cxn ang="0">
                    <a:pos x="30" y="1331"/>
                  </a:cxn>
                  <a:cxn ang="0">
                    <a:pos x="18" y="1630"/>
                  </a:cxn>
                  <a:cxn ang="0">
                    <a:pos x="6" y="1942"/>
                  </a:cxn>
                  <a:cxn ang="0">
                    <a:pos x="0" y="2278"/>
                  </a:cxn>
                  <a:cxn ang="0">
                    <a:pos x="6" y="2602"/>
                  </a:cxn>
                  <a:cxn ang="0">
                    <a:pos x="12" y="2919"/>
                  </a:cxn>
                  <a:cxn ang="0">
                    <a:pos x="24" y="3219"/>
                  </a:cxn>
                  <a:cxn ang="0">
                    <a:pos x="36" y="3513"/>
                  </a:cxn>
                  <a:cxn ang="0">
                    <a:pos x="59" y="3794"/>
                  </a:cxn>
                  <a:cxn ang="0">
                    <a:pos x="89" y="4058"/>
                  </a:cxn>
                  <a:cxn ang="0">
                    <a:pos x="125" y="4316"/>
                  </a:cxn>
                  <a:cxn ang="0">
                    <a:pos x="137" y="4316"/>
                  </a:cxn>
                  <a:cxn ang="0">
                    <a:pos x="101" y="4058"/>
                  </a:cxn>
                  <a:cxn ang="0">
                    <a:pos x="71" y="3794"/>
                  </a:cxn>
                  <a:cxn ang="0">
                    <a:pos x="48" y="3513"/>
                  </a:cxn>
                  <a:cxn ang="0">
                    <a:pos x="36" y="3225"/>
                  </a:cxn>
                  <a:cxn ang="0">
                    <a:pos x="24" y="2919"/>
                  </a:cxn>
                  <a:cxn ang="0">
                    <a:pos x="18" y="2608"/>
                  </a:cxn>
                  <a:cxn ang="0">
                    <a:pos x="12" y="2278"/>
                  </a:cxn>
                  <a:cxn ang="0">
                    <a:pos x="18" y="1942"/>
                  </a:cxn>
                  <a:cxn ang="0">
                    <a:pos x="18" y="1942"/>
                  </a:cxn>
                </a:cxnLst>
                <a:rect l="0" t="0" r="r" b="b"/>
                <a:pathLst>
                  <a:path w="149" h="4316">
                    <a:moveTo>
                      <a:pt x="18" y="1942"/>
                    </a:moveTo>
                    <a:lnTo>
                      <a:pt x="30" y="1630"/>
                    </a:lnTo>
                    <a:lnTo>
                      <a:pt x="42" y="1331"/>
                    </a:lnTo>
                    <a:lnTo>
                      <a:pt x="59" y="1055"/>
                    </a:lnTo>
                    <a:lnTo>
                      <a:pt x="77" y="791"/>
                    </a:lnTo>
                    <a:lnTo>
                      <a:pt x="83" y="671"/>
                    </a:lnTo>
                    <a:lnTo>
                      <a:pt x="95" y="557"/>
                    </a:lnTo>
                    <a:lnTo>
                      <a:pt x="107" y="444"/>
                    </a:lnTo>
                    <a:lnTo>
                      <a:pt x="113" y="342"/>
                    </a:lnTo>
                    <a:lnTo>
                      <a:pt x="125" y="246"/>
                    </a:lnTo>
                    <a:lnTo>
                      <a:pt x="131" y="156"/>
                    </a:lnTo>
                    <a:lnTo>
                      <a:pt x="143" y="72"/>
                    </a:lnTo>
                    <a:lnTo>
                      <a:pt x="149" y="0"/>
                    </a:lnTo>
                    <a:lnTo>
                      <a:pt x="137" y="0"/>
                    </a:lnTo>
                    <a:lnTo>
                      <a:pt x="131" y="72"/>
                    </a:lnTo>
                    <a:lnTo>
                      <a:pt x="119" y="156"/>
                    </a:lnTo>
                    <a:lnTo>
                      <a:pt x="113" y="246"/>
                    </a:lnTo>
                    <a:lnTo>
                      <a:pt x="101" y="342"/>
                    </a:lnTo>
                    <a:lnTo>
                      <a:pt x="95" y="444"/>
                    </a:lnTo>
                    <a:lnTo>
                      <a:pt x="83" y="557"/>
                    </a:lnTo>
                    <a:lnTo>
                      <a:pt x="71" y="671"/>
                    </a:lnTo>
                    <a:lnTo>
                      <a:pt x="65" y="791"/>
                    </a:lnTo>
                    <a:lnTo>
                      <a:pt x="48" y="1055"/>
                    </a:lnTo>
                    <a:lnTo>
                      <a:pt x="30" y="1331"/>
                    </a:lnTo>
                    <a:lnTo>
                      <a:pt x="18" y="1630"/>
                    </a:lnTo>
                    <a:lnTo>
                      <a:pt x="6" y="1942"/>
                    </a:lnTo>
                    <a:lnTo>
                      <a:pt x="0" y="2278"/>
                    </a:lnTo>
                    <a:lnTo>
                      <a:pt x="6" y="2602"/>
                    </a:lnTo>
                    <a:lnTo>
                      <a:pt x="12" y="2919"/>
                    </a:lnTo>
                    <a:lnTo>
                      <a:pt x="24" y="3219"/>
                    </a:lnTo>
                    <a:lnTo>
                      <a:pt x="36" y="3513"/>
                    </a:lnTo>
                    <a:lnTo>
                      <a:pt x="59" y="3794"/>
                    </a:lnTo>
                    <a:lnTo>
                      <a:pt x="89" y="4058"/>
                    </a:lnTo>
                    <a:lnTo>
                      <a:pt x="125" y="4316"/>
                    </a:lnTo>
                    <a:lnTo>
                      <a:pt x="137" y="4316"/>
                    </a:lnTo>
                    <a:lnTo>
                      <a:pt x="101" y="4058"/>
                    </a:lnTo>
                    <a:lnTo>
                      <a:pt x="71" y="3794"/>
                    </a:lnTo>
                    <a:lnTo>
                      <a:pt x="48" y="3513"/>
                    </a:lnTo>
                    <a:lnTo>
                      <a:pt x="36" y="3225"/>
                    </a:lnTo>
                    <a:lnTo>
                      <a:pt x="24" y="2919"/>
                    </a:lnTo>
                    <a:lnTo>
                      <a:pt x="18" y="2608"/>
                    </a:lnTo>
                    <a:lnTo>
                      <a:pt x="12" y="2278"/>
                    </a:lnTo>
                    <a:lnTo>
                      <a:pt x="18" y="1942"/>
                    </a:lnTo>
                    <a:lnTo>
                      <a:pt x="18" y="1942"/>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6" name="Freeform 15">
                <a:extLst>
                  <a:ext uri="{FF2B5EF4-FFF2-40B4-BE49-F238E27FC236}">
                    <a16:creationId xmlns:a16="http://schemas.microsoft.com/office/drawing/2014/main" id="{E56D750F-D5E5-C744-90E0-654F550B6295}"/>
                  </a:ext>
                </a:extLst>
              </p:cNvPr>
              <p:cNvSpPr>
                <a:spLocks/>
              </p:cNvSpPr>
              <p:nvPr userDrawn="1"/>
            </p:nvSpPr>
            <p:spPr bwMode="hidden">
              <a:xfrm>
                <a:off x="1967" y="0"/>
                <a:ext cx="300" cy="4316"/>
              </a:xfrm>
              <a:custGeom>
                <a:avLst/>
                <a:gdLst/>
                <a:ahLst/>
                <a:cxnLst>
                  <a:cxn ang="0">
                    <a:pos x="18" y="2062"/>
                  </a:cxn>
                  <a:cxn ang="0">
                    <a:pos x="30" y="1750"/>
                  </a:cxn>
                  <a:cxn ang="0">
                    <a:pos x="54" y="1451"/>
                  </a:cxn>
                  <a:cxn ang="0">
                    <a:pos x="84" y="1169"/>
                  </a:cxn>
                  <a:cxn ang="0">
                    <a:pos x="126" y="899"/>
                  </a:cxn>
                  <a:cxn ang="0">
                    <a:pos x="162" y="641"/>
                  </a:cxn>
                  <a:cxn ang="0">
                    <a:pos x="209" y="408"/>
                  </a:cxn>
                  <a:cxn ang="0">
                    <a:pos x="251" y="192"/>
                  </a:cxn>
                  <a:cxn ang="0">
                    <a:pos x="299" y="0"/>
                  </a:cxn>
                  <a:cxn ang="0">
                    <a:pos x="287" y="0"/>
                  </a:cxn>
                  <a:cxn ang="0">
                    <a:pos x="239" y="192"/>
                  </a:cxn>
                  <a:cxn ang="0">
                    <a:pos x="198" y="408"/>
                  </a:cxn>
                  <a:cxn ang="0">
                    <a:pos x="156" y="641"/>
                  </a:cxn>
                  <a:cxn ang="0">
                    <a:pos x="114" y="899"/>
                  </a:cxn>
                  <a:cxn ang="0">
                    <a:pos x="78" y="1169"/>
                  </a:cxn>
                  <a:cxn ang="0">
                    <a:pos x="48" y="1451"/>
                  </a:cxn>
                  <a:cxn ang="0">
                    <a:pos x="24" y="1750"/>
                  </a:cxn>
                  <a:cxn ang="0">
                    <a:pos x="6" y="2062"/>
                  </a:cxn>
                  <a:cxn ang="0">
                    <a:pos x="0" y="2374"/>
                  </a:cxn>
                  <a:cxn ang="0">
                    <a:pos x="12" y="2674"/>
                  </a:cxn>
                  <a:cxn ang="0">
                    <a:pos x="30" y="2973"/>
                  </a:cxn>
                  <a:cxn ang="0">
                    <a:pos x="54" y="3255"/>
                  </a:cxn>
                  <a:cxn ang="0">
                    <a:pos x="96" y="3537"/>
                  </a:cxn>
                  <a:cxn ang="0">
                    <a:pos x="144" y="3806"/>
                  </a:cxn>
                  <a:cxn ang="0">
                    <a:pos x="203" y="4064"/>
                  </a:cxn>
                  <a:cxn ang="0">
                    <a:pos x="275" y="4316"/>
                  </a:cxn>
                  <a:cxn ang="0">
                    <a:pos x="287" y="4316"/>
                  </a:cxn>
                  <a:cxn ang="0">
                    <a:pos x="215" y="4064"/>
                  </a:cxn>
                  <a:cxn ang="0">
                    <a:pos x="156" y="3806"/>
                  </a:cxn>
                  <a:cxn ang="0">
                    <a:pos x="108" y="3537"/>
                  </a:cxn>
                  <a:cxn ang="0">
                    <a:pos x="66" y="3261"/>
                  </a:cxn>
                  <a:cxn ang="0">
                    <a:pos x="42" y="2973"/>
                  </a:cxn>
                  <a:cxn ang="0">
                    <a:pos x="24" y="2680"/>
                  </a:cxn>
                  <a:cxn ang="0">
                    <a:pos x="12" y="2374"/>
                  </a:cxn>
                  <a:cxn ang="0">
                    <a:pos x="18" y="2062"/>
                  </a:cxn>
                  <a:cxn ang="0">
                    <a:pos x="18" y="2062"/>
                  </a:cxn>
                </a:cxnLst>
                <a:rect l="0" t="0" r="r" b="b"/>
                <a:pathLst>
                  <a:path w="299" h="4316">
                    <a:moveTo>
                      <a:pt x="18" y="2062"/>
                    </a:moveTo>
                    <a:lnTo>
                      <a:pt x="30" y="1750"/>
                    </a:lnTo>
                    <a:lnTo>
                      <a:pt x="54" y="1451"/>
                    </a:lnTo>
                    <a:lnTo>
                      <a:pt x="84" y="1169"/>
                    </a:lnTo>
                    <a:lnTo>
                      <a:pt x="126" y="899"/>
                    </a:lnTo>
                    <a:lnTo>
                      <a:pt x="162" y="641"/>
                    </a:lnTo>
                    <a:lnTo>
                      <a:pt x="209" y="408"/>
                    </a:lnTo>
                    <a:lnTo>
                      <a:pt x="251" y="192"/>
                    </a:lnTo>
                    <a:lnTo>
                      <a:pt x="299" y="0"/>
                    </a:lnTo>
                    <a:lnTo>
                      <a:pt x="287" y="0"/>
                    </a:lnTo>
                    <a:lnTo>
                      <a:pt x="239" y="192"/>
                    </a:lnTo>
                    <a:lnTo>
                      <a:pt x="198" y="408"/>
                    </a:lnTo>
                    <a:lnTo>
                      <a:pt x="156" y="641"/>
                    </a:lnTo>
                    <a:lnTo>
                      <a:pt x="114" y="899"/>
                    </a:lnTo>
                    <a:lnTo>
                      <a:pt x="78" y="1169"/>
                    </a:lnTo>
                    <a:lnTo>
                      <a:pt x="48" y="1451"/>
                    </a:lnTo>
                    <a:lnTo>
                      <a:pt x="24" y="1750"/>
                    </a:lnTo>
                    <a:lnTo>
                      <a:pt x="6" y="2062"/>
                    </a:lnTo>
                    <a:lnTo>
                      <a:pt x="0" y="2374"/>
                    </a:lnTo>
                    <a:lnTo>
                      <a:pt x="12" y="2674"/>
                    </a:lnTo>
                    <a:lnTo>
                      <a:pt x="30" y="2973"/>
                    </a:lnTo>
                    <a:lnTo>
                      <a:pt x="54" y="3255"/>
                    </a:lnTo>
                    <a:lnTo>
                      <a:pt x="96" y="3537"/>
                    </a:lnTo>
                    <a:lnTo>
                      <a:pt x="144" y="3806"/>
                    </a:lnTo>
                    <a:lnTo>
                      <a:pt x="203" y="4064"/>
                    </a:lnTo>
                    <a:lnTo>
                      <a:pt x="275" y="4316"/>
                    </a:lnTo>
                    <a:lnTo>
                      <a:pt x="287" y="4316"/>
                    </a:lnTo>
                    <a:lnTo>
                      <a:pt x="215" y="4064"/>
                    </a:lnTo>
                    <a:lnTo>
                      <a:pt x="156" y="3806"/>
                    </a:lnTo>
                    <a:lnTo>
                      <a:pt x="108" y="3537"/>
                    </a:lnTo>
                    <a:lnTo>
                      <a:pt x="66" y="3261"/>
                    </a:lnTo>
                    <a:lnTo>
                      <a:pt x="42" y="2973"/>
                    </a:lnTo>
                    <a:lnTo>
                      <a:pt x="24" y="2680"/>
                    </a:lnTo>
                    <a:lnTo>
                      <a:pt x="12" y="2374"/>
                    </a:lnTo>
                    <a:lnTo>
                      <a:pt x="18" y="2062"/>
                    </a:lnTo>
                    <a:lnTo>
                      <a:pt x="18" y="2062"/>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7" name="Freeform 16">
                <a:extLst>
                  <a:ext uri="{FF2B5EF4-FFF2-40B4-BE49-F238E27FC236}">
                    <a16:creationId xmlns:a16="http://schemas.microsoft.com/office/drawing/2014/main" id="{DD02E0BC-DA40-9271-EF56-20DC545BCC51}"/>
                  </a:ext>
                </a:extLst>
              </p:cNvPr>
              <p:cNvSpPr>
                <a:spLocks/>
              </p:cNvSpPr>
              <p:nvPr userDrawn="1"/>
            </p:nvSpPr>
            <p:spPr bwMode="hidden">
              <a:xfrm>
                <a:off x="1566" y="0"/>
                <a:ext cx="425" cy="4316"/>
              </a:xfrm>
              <a:custGeom>
                <a:avLst/>
                <a:gdLst/>
                <a:ahLst/>
                <a:cxnLst>
                  <a:cxn ang="0">
                    <a:pos x="424" y="0"/>
                  </a:cxn>
                  <a:cxn ang="0">
                    <a:pos x="412" y="0"/>
                  </a:cxn>
                  <a:cxn ang="0">
                    <a:pos x="316" y="222"/>
                  </a:cxn>
                  <a:cxn ang="0">
                    <a:pos x="239" y="462"/>
                  </a:cxn>
                  <a:cxn ang="0">
                    <a:pos x="167" y="707"/>
                  </a:cxn>
                  <a:cxn ang="0">
                    <a:pos x="107" y="971"/>
                  </a:cxn>
                  <a:cxn ang="0">
                    <a:pos x="65" y="1247"/>
                  </a:cxn>
                  <a:cxn ang="0">
                    <a:pos x="29" y="1529"/>
                  </a:cxn>
                  <a:cxn ang="0">
                    <a:pos x="6" y="1822"/>
                  </a:cxn>
                  <a:cxn ang="0">
                    <a:pos x="0" y="2122"/>
                  </a:cxn>
                  <a:cxn ang="0">
                    <a:pos x="6" y="2404"/>
                  </a:cxn>
                  <a:cxn ang="0">
                    <a:pos x="24" y="2686"/>
                  </a:cxn>
                  <a:cxn ang="0">
                    <a:pos x="47" y="2961"/>
                  </a:cxn>
                  <a:cxn ang="0">
                    <a:pos x="89" y="3243"/>
                  </a:cxn>
                  <a:cxn ang="0">
                    <a:pos x="137" y="3519"/>
                  </a:cxn>
                  <a:cxn ang="0">
                    <a:pos x="197" y="3788"/>
                  </a:cxn>
                  <a:cxn ang="0">
                    <a:pos x="269" y="4058"/>
                  </a:cxn>
                  <a:cxn ang="0">
                    <a:pos x="346" y="4316"/>
                  </a:cxn>
                  <a:cxn ang="0">
                    <a:pos x="358" y="4316"/>
                  </a:cxn>
                  <a:cxn ang="0">
                    <a:pos x="281" y="4058"/>
                  </a:cxn>
                  <a:cxn ang="0">
                    <a:pos x="209" y="3788"/>
                  </a:cxn>
                  <a:cxn ang="0">
                    <a:pos x="149" y="3519"/>
                  </a:cxn>
                  <a:cxn ang="0">
                    <a:pos x="101" y="3243"/>
                  </a:cxn>
                  <a:cxn ang="0">
                    <a:pos x="59" y="2961"/>
                  </a:cxn>
                  <a:cxn ang="0">
                    <a:pos x="35" y="2686"/>
                  </a:cxn>
                  <a:cxn ang="0">
                    <a:pos x="18" y="2404"/>
                  </a:cxn>
                  <a:cxn ang="0">
                    <a:pos x="12" y="2122"/>
                  </a:cxn>
                  <a:cxn ang="0">
                    <a:pos x="18" y="1822"/>
                  </a:cxn>
                  <a:cxn ang="0">
                    <a:pos x="41" y="1529"/>
                  </a:cxn>
                  <a:cxn ang="0">
                    <a:pos x="71" y="1247"/>
                  </a:cxn>
                  <a:cxn ang="0">
                    <a:pos x="119" y="971"/>
                  </a:cxn>
                  <a:cxn ang="0">
                    <a:pos x="179" y="707"/>
                  </a:cxn>
                  <a:cxn ang="0">
                    <a:pos x="245" y="462"/>
                  </a:cxn>
                  <a:cxn ang="0">
                    <a:pos x="328" y="222"/>
                  </a:cxn>
                  <a:cxn ang="0">
                    <a:pos x="424" y="0"/>
                  </a:cxn>
                  <a:cxn ang="0">
                    <a:pos x="424" y="0"/>
                  </a:cxn>
                </a:cxnLst>
                <a:rect l="0" t="0" r="r" b="b"/>
                <a:pathLst>
                  <a:path w="424" h="4316">
                    <a:moveTo>
                      <a:pt x="424" y="0"/>
                    </a:moveTo>
                    <a:lnTo>
                      <a:pt x="412" y="0"/>
                    </a:lnTo>
                    <a:lnTo>
                      <a:pt x="316" y="222"/>
                    </a:lnTo>
                    <a:lnTo>
                      <a:pt x="239" y="462"/>
                    </a:lnTo>
                    <a:lnTo>
                      <a:pt x="167" y="707"/>
                    </a:lnTo>
                    <a:lnTo>
                      <a:pt x="107" y="971"/>
                    </a:lnTo>
                    <a:lnTo>
                      <a:pt x="65" y="1247"/>
                    </a:lnTo>
                    <a:lnTo>
                      <a:pt x="29" y="1529"/>
                    </a:lnTo>
                    <a:lnTo>
                      <a:pt x="6" y="1822"/>
                    </a:lnTo>
                    <a:lnTo>
                      <a:pt x="0" y="2122"/>
                    </a:lnTo>
                    <a:lnTo>
                      <a:pt x="6" y="2404"/>
                    </a:lnTo>
                    <a:lnTo>
                      <a:pt x="24" y="2686"/>
                    </a:lnTo>
                    <a:lnTo>
                      <a:pt x="47" y="2961"/>
                    </a:lnTo>
                    <a:lnTo>
                      <a:pt x="89" y="3243"/>
                    </a:lnTo>
                    <a:lnTo>
                      <a:pt x="137" y="3519"/>
                    </a:lnTo>
                    <a:lnTo>
                      <a:pt x="197" y="3788"/>
                    </a:lnTo>
                    <a:lnTo>
                      <a:pt x="269" y="4058"/>
                    </a:lnTo>
                    <a:lnTo>
                      <a:pt x="346" y="4316"/>
                    </a:lnTo>
                    <a:lnTo>
                      <a:pt x="358" y="4316"/>
                    </a:lnTo>
                    <a:lnTo>
                      <a:pt x="281" y="4058"/>
                    </a:lnTo>
                    <a:lnTo>
                      <a:pt x="209" y="3788"/>
                    </a:lnTo>
                    <a:lnTo>
                      <a:pt x="149" y="3519"/>
                    </a:lnTo>
                    <a:lnTo>
                      <a:pt x="101" y="3243"/>
                    </a:lnTo>
                    <a:lnTo>
                      <a:pt x="59" y="2961"/>
                    </a:lnTo>
                    <a:lnTo>
                      <a:pt x="35" y="2686"/>
                    </a:lnTo>
                    <a:lnTo>
                      <a:pt x="18" y="2404"/>
                    </a:lnTo>
                    <a:lnTo>
                      <a:pt x="12" y="2122"/>
                    </a:lnTo>
                    <a:lnTo>
                      <a:pt x="18" y="1822"/>
                    </a:lnTo>
                    <a:lnTo>
                      <a:pt x="41" y="1529"/>
                    </a:lnTo>
                    <a:lnTo>
                      <a:pt x="71" y="1247"/>
                    </a:lnTo>
                    <a:lnTo>
                      <a:pt x="119" y="971"/>
                    </a:lnTo>
                    <a:lnTo>
                      <a:pt x="179" y="707"/>
                    </a:lnTo>
                    <a:lnTo>
                      <a:pt x="245" y="462"/>
                    </a:lnTo>
                    <a:lnTo>
                      <a:pt x="328" y="222"/>
                    </a:lnTo>
                    <a:lnTo>
                      <a:pt x="424" y="0"/>
                    </a:lnTo>
                    <a:lnTo>
                      <a:pt x="424" y="0"/>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8" name="Freeform 17">
                <a:extLst>
                  <a:ext uri="{FF2B5EF4-FFF2-40B4-BE49-F238E27FC236}">
                    <a16:creationId xmlns:a16="http://schemas.microsoft.com/office/drawing/2014/main" id="{187D150B-9B31-3CF8-CAE0-ED907CED2F66}"/>
                  </a:ext>
                </a:extLst>
              </p:cNvPr>
              <p:cNvSpPr>
                <a:spLocks/>
              </p:cNvSpPr>
              <p:nvPr userDrawn="1"/>
            </p:nvSpPr>
            <p:spPr bwMode="hidden">
              <a:xfrm>
                <a:off x="1128" y="0"/>
                <a:ext cx="575" cy="4316"/>
              </a:xfrm>
              <a:custGeom>
                <a:avLst/>
                <a:gdLst/>
                <a:ahLst/>
                <a:cxnLst>
                  <a:cxn ang="0">
                    <a:pos x="12" y="2146"/>
                  </a:cxn>
                  <a:cxn ang="0">
                    <a:pos x="24" y="1846"/>
                  </a:cxn>
                  <a:cxn ang="0">
                    <a:pos x="54" y="1559"/>
                  </a:cxn>
                  <a:cxn ang="0">
                    <a:pos x="96" y="1277"/>
                  </a:cxn>
                  <a:cxn ang="0">
                    <a:pos x="162" y="1001"/>
                  </a:cxn>
                  <a:cxn ang="0">
                    <a:pos x="239" y="731"/>
                  </a:cxn>
                  <a:cxn ang="0">
                    <a:pos x="335" y="480"/>
                  </a:cxn>
                  <a:cxn ang="0">
                    <a:pos x="449" y="234"/>
                  </a:cxn>
                  <a:cxn ang="0">
                    <a:pos x="574" y="0"/>
                  </a:cxn>
                  <a:cxn ang="0">
                    <a:pos x="562" y="0"/>
                  </a:cxn>
                  <a:cxn ang="0">
                    <a:pos x="437" y="234"/>
                  </a:cxn>
                  <a:cxn ang="0">
                    <a:pos x="323" y="480"/>
                  </a:cxn>
                  <a:cxn ang="0">
                    <a:pos x="227" y="737"/>
                  </a:cxn>
                  <a:cxn ang="0">
                    <a:pos x="150" y="1001"/>
                  </a:cxn>
                  <a:cxn ang="0">
                    <a:pos x="84" y="1277"/>
                  </a:cxn>
                  <a:cxn ang="0">
                    <a:pos x="42" y="1559"/>
                  </a:cxn>
                  <a:cxn ang="0">
                    <a:pos x="12" y="1852"/>
                  </a:cxn>
                  <a:cxn ang="0">
                    <a:pos x="0" y="2146"/>
                  </a:cxn>
                  <a:cxn ang="0">
                    <a:pos x="6" y="2434"/>
                  </a:cxn>
                  <a:cxn ang="0">
                    <a:pos x="30" y="2715"/>
                  </a:cxn>
                  <a:cxn ang="0">
                    <a:pos x="66" y="2997"/>
                  </a:cxn>
                  <a:cxn ang="0">
                    <a:pos x="120" y="3273"/>
                  </a:cxn>
                  <a:cxn ang="0">
                    <a:pos x="191" y="3549"/>
                  </a:cxn>
                  <a:cxn ang="0">
                    <a:pos x="275" y="3812"/>
                  </a:cxn>
                  <a:cxn ang="0">
                    <a:pos x="371" y="4070"/>
                  </a:cxn>
                  <a:cxn ang="0">
                    <a:pos x="484" y="4316"/>
                  </a:cxn>
                  <a:cxn ang="0">
                    <a:pos x="496" y="4316"/>
                  </a:cxn>
                  <a:cxn ang="0">
                    <a:pos x="383" y="4070"/>
                  </a:cxn>
                  <a:cxn ang="0">
                    <a:pos x="287" y="3812"/>
                  </a:cxn>
                  <a:cxn ang="0">
                    <a:pos x="203" y="3549"/>
                  </a:cxn>
                  <a:cxn ang="0">
                    <a:pos x="132" y="3273"/>
                  </a:cxn>
                  <a:cxn ang="0">
                    <a:pos x="78" y="2997"/>
                  </a:cxn>
                  <a:cxn ang="0">
                    <a:pos x="42" y="2715"/>
                  </a:cxn>
                  <a:cxn ang="0">
                    <a:pos x="18" y="2434"/>
                  </a:cxn>
                  <a:cxn ang="0">
                    <a:pos x="12" y="2146"/>
                  </a:cxn>
                  <a:cxn ang="0">
                    <a:pos x="12" y="2146"/>
                  </a:cxn>
                </a:cxnLst>
                <a:rect l="0" t="0" r="r" b="b"/>
                <a:pathLst>
                  <a:path w="574" h="4316">
                    <a:moveTo>
                      <a:pt x="12" y="2146"/>
                    </a:moveTo>
                    <a:lnTo>
                      <a:pt x="24" y="1846"/>
                    </a:lnTo>
                    <a:lnTo>
                      <a:pt x="54" y="1559"/>
                    </a:lnTo>
                    <a:lnTo>
                      <a:pt x="96" y="1277"/>
                    </a:lnTo>
                    <a:lnTo>
                      <a:pt x="162" y="1001"/>
                    </a:lnTo>
                    <a:lnTo>
                      <a:pt x="239" y="731"/>
                    </a:lnTo>
                    <a:lnTo>
                      <a:pt x="335" y="480"/>
                    </a:lnTo>
                    <a:lnTo>
                      <a:pt x="449" y="234"/>
                    </a:lnTo>
                    <a:lnTo>
                      <a:pt x="574" y="0"/>
                    </a:lnTo>
                    <a:lnTo>
                      <a:pt x="562" y="0"/>
                    </a:lnTo>
                    <a:lnTo>
                      <a:pt x="437" y="234"/>
                    </a:lnTo>
                    <a:lnTo>
                      <a:pt x="323" y="480"/>
                    </a:lnTo>
                    <a:lnTo>
                      <a:pt x="227" y="737"/>
                    </a:lnTo>
                    <a:lnTo>
                      <a:pt x="150" y="1001"/>
                    </a:lnTo>
                    <a:lnTo>
                      <a:pt x="84" y="1277"/>
                    </a:lnTo>
                    <a:lnTo>
                      <a:pt x="42" y="1559"/>
                    </a:lnTo>
                    <a:lnTo>
                      <a:pt x="12" y="1852"/>
                    </a:lnTo>
                    <a:lnTo>
                      <a:pt x="0" y="2146"/>
                    </a:lnTo>
                    <a:lnTo>
                      <a:pt x="6" y="2434"/>
                    </a:lnTo>
                    <a:lnTo>
                      <a:pt x="30" y="2715"/>
                    </a:lnTo>
                    <a:lnTo>
                      <a:pt x="66" y="2997"/>
                    </a:lnTo>
                    <a:lnTo>
                      <a:pt x="120" y="3273"/>
                    </a:lnTo>
                    <a:lnTo>
                      <a:pt x="191" y="3549"/>
                    </a:lnTo>
                    <a:lnTo>
                      <a:pt x="275" y="3812"/>
                    </a:lnTo>
                    <a:lnTo>
                      <a:pt x="371" y="4070"/>
                    </a:lnTo>
                    <a:lnTo>
                      <a:pt x="484" y="4316"/>
                    </a:lnTo>
                    <a:lnTo>
                      <a:pt x="496" y="4316"/>
                    </a:lnTo>
                    <a:lnTo>
                      <a:pt x="383" y="4070"/>
                    </a:lnTo>
                    <a:lnTo>
                      <a:pt x="287" y="3812"/>
                    </a:lnTo>
                    <a:lnTo>
                      <a:pt x="203" y="3549"/>
                    </a:lnTo>
                    <a:lnTo>
                      <a:pt x="132" y="3273"/>
                    </a:lnTo>
                    <a:lnTo>
                      <a:pt x="78" y="2997"/>
                    </a:lnTo>
                    <a:lnTo>
                      <a:pt x="42" y="2715"/>
                    </a:lnTo>
                    <a:lnTo>
                      <a:pt x="18" y="2434"/>
                    </a:lnTo>
                    <a:lnTo>
                      <a:pt x="12" y="2146"/>
                    </a:lnTo>
                    <a:lnTo>
                      <a:pt x="12" y="2146"/>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9" name="Freeform 18">
                <a:extLst>
                  <a:ext uri="{FF2B5EF4-FFF2-40B4-BE49-F238E27FC236}">
                    <a16:creationId xmlns:a16="http://schemas.microsoft.com/office/drawing/2014/main" id="{C82148F1-425E-1CB5-7167-8E192537AEBE}"/>
                  </a:ext>
                </a:extLst>
              </p:cNvPr>
              <p:cNvSpPr>
                <a:spLocks/>
              </p:cNvSpPr>
              <p:nvPr userDrawn="1"/>
            </p:nvSpPr>
            <p:spPr bwMode="hidden">
              <a:xfrm>
                <a:off x="702" y="0"/>
                <a:ext cx="737" cy="4316"/>
              </a:xfrm>
              <a:custGeom>
                <a:avLst/>
                <a:gdLst/>
                <a:ahLst/>
                <a:cxnLst>
                  <a:cxn ang="0">
                    <a:pos x="12" y="2098"/>
                  </a:cxn>
                  <a:cxn ang="0">
                    <a:pos x="29" y="1798"/>
                  </a:cxn>
                  <a:cxn ang="0">
                    <a:pos x="71" y="1505"/>
                  </a:cxn>
                  <a:cxn ang="0">
                    <a:pos x="131" y="1223"/>
                  </a:cxn>
                  <a:cxn ang="0">
                    <a:pos x="215" y="941"/>
                  </a:cxn>
                  <a:cxn ang="0">
                    <a:pos x="316" y="689"/>
                  </a:cxn>
                  <a:cxn ang="0">
                    <a:pos x="442" y="444"/>
                  </a:cxn>
                  <a:cxn ang="0">
                    <a:pos x="580" y="216"/>
                  </a:cxn>
                  <a:cxn ang="0">
                    <a:pos x="735" y="0"/>
                  </a:cxn>
                  <a:cxn ang="0">
                    <a:pos x="723" y="0"/>
                  </a:cxn>
                  <a:cxn ang="0">
                    <a:pos x="568" y="210"/>
                  </a:cxn>
                  <a:cxn ang="0">
                    <a:pos x="430" y="438"/>
                  </a:cxn>
                  <a:cxn ang="0">
                    <a:pos x="311" y="683"/>
                  </a:cxn>
                  <a:cxn ang="0">
                    <a:pos x="209" y="941"/>
                  </a:cxn>
                  <a:cxn ang="0">
                    <a:pos x="125" y="1217"/>
                  </a:cxn>
                  <a:cxn ang="0">
                    <a:pos x="59" y="1505"/>
                  </a:cxn>
                  <a:cxn ang="0">
                    <a:pos x="18" y="1798"/>
                  </a:cxn>
                  <a:cxn ang="0">
                    <a:pos x="0" y="2098"/>
                  </a:cxn>
                  <a:cxn ang="0">
                    <a:pos x="6" y="2404"/>
                  </a:cxn>
                  <a:cxn ang="0">
                    <a:pos x="29" y="2709"/>
                  </a:cxn>
                  <a:cxn ang="0">
                    <a:pos x="77" y="3015"/>
                  </a:cxn>
                  <a:cxn ang="0">
                    <a:pos x="149" y="3315"/>
                  </a:cxn>
                  <a:cxn ang="0">
                    <a:pos x="227" y="3573"/>
                  </a:cxn>
                  <a:cxn ang="0">
                    <a:pos x="316" y="3824"/>
                  </a:cxn>
                  <a:cxn ang="0">
                    <a:pos x="424" y="4076"/>
                  </a:cxn>
                  <a:cxn ang="0">
                    <a:pos x="544" y="4316"/>
                  </a:cxn>
                  <a:cxn ang="0">
                    <a:pos x="556" y="4316"/>
                  </a:cxn>
                  <a:cxn ang="0">
                    <a:pos x="436" y="4076"/>
                  </a:cxn>
                  <a:cxn ang="0">
                    <a:pos x="328" y="3824"/>
                  </a:cxn>
                  <a:cxn ang="0">
                    <a:pos x="239" y="3573"/>
                  </a:cxn>
                  <a:cxn ang="0">
                    <a:pos x="161" y="3315"/>
                  </a:cxn>
                  <a:cxn ang="0">
                    <a:pos x="89" y="3015"/>
                  </a:cxn>
                  <a:cxn ang="0">
                    <a:pos x="41" y="2709"/>
                  </a:cxn>
                  <a:cxn ang="0">
                    <a:pos x="18" y="2404"/>
                  </a:cxn>
                  <a:cxn ang="0">
                    <a:pos x="12" y="2098"/>
                  </a:cxn>
                  <a:cxn ang="0">
                    <a:pos x="12" y="2098"/>
                  </a:cxn>
                </a:cxnLst>
                <a:rect l="0" t="0" r="r" b="b"/>
                <a:pathLst>
                  <a:path w="735" h="4316">
                    <a:moveTo>
                      <a:pt x="12" y="2098"/>
                    </a:moveTo>
                    <a:lnTo>
                      <a:pt x="29" y="1798"/>
                    </a:lnTo>
                    <a:lnTo>
                      <a:pt x="71" y="1505"/>
                    </a:lnTo>
                    <a:lnTo>
                      <a:pt x="131" y="1223"/>
                    </a:lnTo>
                    <a:lnTo>
                      <a:pt x="215" y="941"/>
                    </a:lnTo>
                    <a:lnTo>
                      <a:pt x="316" y="689"/>
                    </a:lnTo>
                    <a:lnTo>
                      <a:pt x="442" y="444"/>
                    </a:lnTo>
                    <a:lnTo>
                      <a:pt x="580" y="216"/>
                    </a:lnTo>
                    <a:lnTo>
                      <a:pt x="735" y="0"/>
                    </a:lnTo>
                    <a:lnTo>
                      <a:pt x="723" y="0"/>
                    </a:lnTo>
                    <a:lnTo>
                      <a:pt x="568" y="210"/>
                    </a:lnTo>
                    <a:lnTo>
                      <a:pt x="430" y="438"/>
                    </a:lnTo>
                    <a:lnTo>
                      <a:pt x="311" y="683"/>
                    </a:lnTo>
                    <a:lnTo>
                      <a:pt x="209" y="941"/>
                    </a:lnTo>
                    <a:lnTo>
                      <a:pt x="125" y="1217"/>
                    </a:lnTo>
                    <a:lnTo>
                      <a:pt x="59" y="1505"/>
                    </a:lnTo>
                    <a:lnTo>
                      <a:pt x="18" y="1798"/>
                    </a:lnTo>
                    <a:lnTo>
                      <a:pt x="0" y="2098"/>
                    </a:lnTo>
                    <a:lnTo>
                      <a:pt x="6" y="2404"/>
                    </a:lnTo>
                    <a:lnTo>
                      <a:pt x="29" y="2709"/>
                    </a:lnTo>
                    <a:lnTo>
                      <a:pt x="77" y="3015"/>
                    </a:lnTo>
                    <a:lnTo>
                      <a:pt x="149" y="3315"/>
                    </a:lnTo>
                    <a:lnTo>
                      <a:pt x="227" y="3573"/>
                    </a:lnTo>
                    <a:lnTo>
                      <a:pt x="316" y="3824"/>
                    </a:lnTo>
                    <a:lnTo>
                      <a:pt x="424" y="4076"/>
                    </a:lnTo>
                    <a:lnTo>
                      <a:pt x="544" y="4316"/>
                    </a:lnTo>
                    <a:lnTo>
                      <a:pt x="556" y="4316"/>
                    </a:lnTo>
                    <a:lnTo>
                      <a:pt x="436" y="4076"/>
                    </a:lnTo>
                    <a:lnTo>
                      <a:pt x="328" y="3824"/>
                    </a:lnTo>
                    <a:lnTo>
                      <a:pt x="239" y="3573"/>
                    </a:lnTo>
                    <a:lnTo>
                      <a:pt x="161" y="3315"/>
                    </a:lnTo>
                    <a:lnTo>
                      <a:pt x="89" y="3015"/>
                    </a:lnTo>
                    <a:lnTo>
                      <a:pt x="41" y="2709"/>
                    </a:lnTo>
                    <a:lnTo>
                      <a:pt x="18" y="2404"/>
                    </a:lnTo>
                    <a:lnTo>
                      <a:pt x="12" y="2098"/>
                    </a:lnTo>
                    <a:lnTo>
                      <a:pt x="12" y="2098"/>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40" name="Freeform 19">
                <a:extLst>
                  <a:ext uri="{FF2B5EF4-FFF2-40B4-BE49-F238E27FC236}">
                    <a16:creationId xmlns:a16="http://schemas.microsoft.com/office/drawing/2014/main" id="{934F866E-1399-EB4C-D69D-978A21805764}"/>
                  </a:ext>
                </a:extLst>
              </p:cNvPr>
              <p:cNvSpPr>
                <a:spLocks/>
              </p:cNvSpPr>
              <p:nvPr userDrawn="1"/>
            </p:nvSpPr>
            <p:spPr bwMode="hidden">
              <a:xfrm>
                <a:off x="288" y="0"/>
                <a:ext cx="840" cy="4316"/>
              </a:xfrm>
              <a:custGeom>
                <a:avLst/>
                <a:gdLst/>
                <a:ahLst/>
                <a:cxnLst>
                  <a:cxn ang="0">
                    <a:pos x="18" y="1948"/>
                  </a:cxn>
                  <a:cxn ang="0">
                    <a:pos x="48" y="1708"/>
                  </a:cxn>
                  <a:cxn ang="0">
                    <a:pos x="96" y="1475"/>
                  </a:cxn>
                  <a:cxn ang="0">
                    <a:pos x="161" y="1235"/>
                  </a:cxn>
                  <a:cxn ang="0">
                    <a:pos x="251" y="995"/>
                  </a:cxn>
                  <a:cxn ang="0">
                    <a:pos x="365" y="755"/>
                  </a:cxn>
                  <a:cxn ang="0">
                    <a:pos x="496" y="510"/>
                  </a:cxn>
                  <a:cxn ang="0">
                    <a:pos x="658" y="258"/>
                  </a:cxn>
                  <a:cxn ang="0">
                    <a:pos x="741" y="132"/>
                  </a:cxn>
                  <a:cxn ang="0">
                    <a:pos x="837" y="0"/>
                  </a:cxn>
                  <a:cxn ang="0">
                    <a:pos x="825" y="0"/>
                  </a:cxn>
                  <a:cxn ang="0">
                    <a:pos x="729" y="132"/>
                  </a:cxn>
                  <a:cxn ang="0">
                    <a:pos x="640" y="258"/>
                  </a:cxn>
                  <a:cxn ang="0">
                    <a:pos x="562" y="384"/>
                  </a:cxn>
                  <a:cxn ang="0">
                    <a:pos x="484" y="510"/>
                  </a:cxn>
                  <a:cxn ang="0">
                    <a:pos x="353" y="755"/>
                  </a:cxn>
                  <a:cxn ang="0">
                    <a:pos x="239" y="995"/>
                  </a:cxn>
                  <a:cxn ang="0">
                    <a:pos x="150" y="1235"/>
                  </a:cxn>
                  <a:cxn ang="0">
                    <a:pos x="84" y="1469"/>
                  </a:cxn>
                  <a:cxn ang="0">
                    <a:pos x="36" y="1702"/>
                  </a:cxn>
                  <a:cxn ang="0">
                    <a:pos x="6" y="1942"/>
                  </a:cxn>
                  <a:cxn ang="0">
                    <a:pos x="0" y="2200"/>
                  </a:cxn>
                  <a:cxn ang="0">
                    <a:pos x="12" y="2470"/>
                  </a:cxn>
                  <a:cxn ang="0">
                    <a:pos x="48" y="2739"/>
                  </a:cxn>
                  <a:cxn ang="0">
                    <a:pos x="114" y="3027"/>
                  </a:cxn>
                  <a:cxn ang="0">
                    <a:pos x="150" y="3171"/>
                  </a:cxn>
                  <a:cxn ang="0">
                    <a:pos x="197" y="3321"/>
                  </a:cxn>
                  <a:cxn ang="0">
                    <a:pos x="245" y="3477"/>
                  </a:cxn>
                  <a:cxn ang="0">
                    <a:pos x="305" y="3639"/>
                  </a:cxn>
                  <a:cxn ang="0">
                    <a:pos x="365" y="3800"/>
                  </a:cxn>
                  <a:cxn ang="0">
                    <a:pos x="437" y="3968"/>
                  </a:cxn>
                  <a:cxn ang="0">
                    <a:pos x="508" y="4136"/>
                  </a:cxn>
                  <a:cxn ang="0">
                    <a:pos x="592" y="4316"/>
                  </a:cxn>
                  <a:cxn ang="0">
                    <a:pos x="604" y="4316"/>
                  </a:cxn>
                  <a:cxn ang="0">
                    <a:pos x="520" y="4136"/>
                  </a:cxn>
                  <a:cxn ang="0">
                    <a:pos x="448" y="3968"/>
                  </a:cxn>
                  <a:cxn ang="0">
                    <a:pos x="377" y="3800"/>
                  </a:cxn>
                  <a:cxn ang="0">
                    <a:pos x="317" y="3639"/>
                  </a:cxn>
                  <a:cxn ang="0">
                    <a:pos x="257" y="3477"/>
                  </a:cxn>
                  <a:cxn ang="0">
                    <a:pos x="209" y="3327"/>
                  </a:cxn>
                  <a:cxn ang="0">
                    <a:pos x="161" y="3171"/>
                  </a:cxn>
                  <a:cxn ang="0">
                    <a:pos x="126" y="3027"/>
                  </a:cxn>
                  <a:cxn ang="0">
                    <a:pos x="60" y="2739"/>
                  </a:cxn>
                  <a:cxn ang="0">
                    <a:pos x="24" y="2470"/>
                  </a:cxn>
                  <a:cxn ang="0">
                    <a:pos x="12" y="2206"/>
                  </a:cxn>
                  <a:cxn ang="0">
                    <a:pos x="18" y="1948"/>
                  </a:cxn>
                  <a:cxn ang="0">
                    <a:pos x="18" y="1948"/>
                  </a:cxn>
                </a:cxnLst>
                <a:rect l="0" t="0" r="r" b="b"/>
                <a:pathLst>
                  <a:path w="837" h="4316">
                    <a:moveTo>
                      <a:pt x="18" y="1948"/>
                    </a:moveTo>
                    <a:lnTo>
                      <a:pt x="48" y="1708"/>
                    </a:lnTo>
                    <a:lnTo>
                      <a:pt x="96" y="1475"/>
                    </a:lnTo>
                    <a:lnTo>
                      <a:pt x="161" y="1235"/>
                    </a:lnTo>
                    <a:lnTo>
                      <a:pt x="251" y="995"/>
                    </a:lnTo>
                    <a:lnTo>
                      <a:pt x="365" y="755"/>
                    </a:lnTo>
                    <a:lnTo>
                      <a:pt x="496" y="510"/>
                    </a:lnTo>
                    <a:lnTo>
                      <a:pt x="658" y="258"/>
                    </a:lnTo>
                    <a:lnTo>
                      <a:pt x="741" y="132"/>
                    </a:lnTo>
                    <a:lnTo>
                      <a:pt x="837" y="0"/>
                    </a:lnTo>
                    <a:lnTo>
                      <a:pt x="825" y="0"/>
                    </a:lnTo>
                    <a:lnTo>
                      <a:pt x="729" y="132"/>
                    </a:lnTo>
                    <a:lnTo>
                      <a:pt x="640" y="258"/>
                    </a:lnTo>
                    <a:lnTo>
                      <a:pt x="562" y="384"/>
                    </a:lnTo>
                    <a:lnTo>
                      <a:pt x="484" y="510"/>
                    </a:lnTo>
                    <a:lnTo>
                      <a:pt x="353" y="755"/>
                    </a:lnTo>
                    <a:lnTo>
                      <a:pt x="239" y="995"/>
                    </a:lnTo>
                    <a:lnTo>
                      <a:pt x="150" y="1235"/>
                    </a:lnTo>
                    <a:lnTo>
                      <a:pt x="84" y="1469"/>
                    </a:lnTo>
                    <a:lnTo>
                      <a:pt x="36" y="1702"/>
                    </a:lnTo>
                    <a:lnTo>
                      <a:pt x="6" y="1942"/>
                    </a:lnTo>
                    <a:lnTo>
                      <a:pt x="0" y="2200"/>
                    </a:lnTo>
                    <a:lnTo>
                      <a:pt x="12" y="2470"/>
                    </a:lnTo>
                    <a:lnTo>
                      <a:pt x="48" y="2739"/>
                    </a:lnTo>
                    <a:lnTo>
                      <a:pt x="114" y="3027"/>
                    </a:lnTo>
                    <a:lnTo>
                      <a:pt x="150" y="3171"/>
                    </a:lnTo>
                    <a:lnTo>
                      <a:pt x="197" y="3321"/>
                    </a:lnTo>
                    <a:lnTo>
                      <a:pt x="245" y="3477"/>
                    </a:lnTo>
                    <a:lnTo>
                      <a:pt x="305" y="3639"/>
                    </a:lnTo>
                    <a:lnTo>
                      <a:pt x="365" y="3800"/>
                    </a:lnTo>
                    <a:lnTo>
                      <a:pt x="437" y="3968"/>
                    </a:lnTo>
                    <a:lnTo>
                      <a:pt x="508" y="4136"/>
                    </a:lnTo>
                    <a:lnTo>
                      <a:pt x="592" y="4316"/>
                    </a:lnTo>
                    <a:lnTo>
                      <a:pt x="604" y="4316"/>
                    </a:lnTo>
                    <a:lnTo>
                      <a:pt x="520" y="4136"/>
                    </a:lnTo>
                    <a:lnTo>
                      <a:pt x="448" y="3968"/>
                    </a:lnTo>
                    <a:lnTo>
                      <a:pt x="377" y="3800"/>
                    </a:lnTo>
                    <a:lnTo>
                      <a:pt x="317" y="3639"/>
                    </a:lnTo>
                    <a:lnTo>
                      <a:pt x="257" y="3477"/>
                    </a:lnTo>
                    <a:lnTo>
                      <a:pt x="209" y="3327"/>
                    </a:lnTo>
                    <a:lnTo>
                      <a:pt x="161" y="3171"/>
                    </a:lnTo>
                    <a:lnTo>
                      <a:pt x="126" y="3027"/>
                    </a:lnTo>
                    <a:lnTo>
                      <a:pt x="60" y="2739"/>
                    </a:lnTo>
                    <a:lnTo>
                      <a:pt x="24" y="2470"/>
                    </a:lnTo>
                    <a:lnTo>
                      <a:pt x="12" y="2206"/>
                    </a:lnTo>
                    <a:lnTo>
                      <a:pt x="18" y="1948"/>
                    </a:lnTo>
                    <a:lnTo>
                      <a:pt x="18" y="1948"/>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grpSp>
        <p:sp>
          <p:nvSpPr>
            <p:cNvPr id="9" name="Freeform 20">
              <a:extLst>
                <a:ext uri="{FF2B5EF4-FFF2-40B4-BE49-F238E27FC236}">
                  <a16:creationId xmlns:a16="http://schemas.microsoft.com/office/drawing/2014/main" id="{1DDB3105-F76C-417D-DDEE-E6FEA62D95B4}"/>
                </a:ext>
              </a:extLst>
            </p:cNvPr>
            <p:cNvSpPr>
              <a:spLocks/>
            </p:cNvSpPr>
            <p:nvPr/>
          </p:nvSpPr>
          <p:spPr bwMode="hidden">
            <a:xfrm>
              <a:off x="6" y="2901"/>
              <a:ext cx="606" cy="1415"/>
            </a:xfrm>
            <a:custGeom>
              <a:avLst/>
              <a:gdLst/>
              <a:ahLst/>
              <a:cxnLst>
                <a:cxn ang="0">
                  <a:pos x="0" y="54"/>
                </a:cxn>
                <a:cxn ang="0">
                  <a:pos x="42" y="228"/>
                </a:cxn>
                <a:cxn ang="0">
                  <a:pos x="96" y="402"/>
                </a:cxn>
                <a:cxn ang="0">
                  <a:pos x="161" y="576"/>
                </a:cxn>
                <a:cxn ang="0">
                  <a:pos x="227" y="744"/>
                </a:cxn>
                <a:cxn ang="0">
                  <a:pos x="305" y="917"/>
                </a:cxn>
                <a:cxn ang="0">
                  <a:pos x="389" y="1085"/>
                </a:cxn>
                <a:cxn ang="0">
                  <a:pos x="484" y="1253"/>
                </a:cxn>
                <a:cxn ang="0">
                  <a:pos x="586" y="1415"/>
                </a:cxn>
                <a:cxn ang="0">
                  <a:pos x="604" y="1415"/>
                </a:cxn>
                <a:cxn ang="0">
                  <a:pos x="496" y="1247"/>
                </a:cxn>
                <a:cxn ang="0">
                  <a:pos x="401" y="1073"/>
                </a:cxn>
                <a:cxn ang="0">
                  <a:pos x="311" y="899"/>
                </a:cxn>
                <a:cxn ang="0">
                  <a:pos x="233" y="720"/>
                </a:cxn>
                <a:cxn ang="0">
                  <a:pos x="161" y="546"/>
                </a:cxn>
                <a:cxn ang="0">
                  <a:pos x="102" y="366"/>
                </a:cxn>
                <a:cxn ang="0">
                  <a:pos x="48" y="180"/>
                </a:cxn>
                <a:cxn ang="0">
                  <a:pos x="0" y="0"/>
                </a:cxn>
                <a:cxn ang="0">
                  <a:pos x="0" y="54"/>
                </a:cxn>
                <a:cxn ang="0">
                  <a:pos x="0" y="54"/>
                </a:cxn>
              </a:cxnLst>
              <a:rect l="0" t="0" r="r" b="b"/>
              <a:pathLst>
                <a:path w="604" h="1415">
                  <a:moveTo>
                    <a:pt x="0" y="54"/>
                  </a:moveTo>
                  <a:lnTo>
                    <a:pt x="42" y="228"/>
                  </a:lnTo>
                  <a:lnTo>
                    <a:pt x="96" y="402"/>
                  </a:lnTo>
                  <a:lnTo>
                    <a:pt x="161" y="576"/>
                  </a:lnTo>
                  <a:lnTo>
                    <a:pt x="227" y="744"/>
                  </a:lnTo>
                  <a:lnTo>
                    <a:pt x="305" y="917"/>
                  </a:lnTo>
                  <a:lnTo>
                    <a:pt x="389" y="1085"/>
                  </a:lnTo>
                  <a:lnTo>
                    <a:pt x="484" y="1253"/>
                  </a:lnTo>
                  <a:lnTo>
                    <a:pt x="586" y="1415"/>
                  </a:lnTo>
                  <a:lnTo>
                    <a:pt x="604" y="1415"/>
                  </a:lnTo>
                  <a:lnTo>
                    <a:pt x="496" y="1247"/>
                  </a:lnTo>
                  <a:lnTo>
                    <a:pt x="401" y="1073"/>
                  </a:lnTo>
                  <a:lnTo>
                    <a:pt x="311" y="899"/>
                  </a:lnTo>
                  <a:lnTo>
                    <a:pt x="233" y="720"/>
                  </a:lnTo>
                  <a:lnTo>
                    <a:pt x="161" y="546"/>
                  </a:lnTo>
                  <a:lnTo>
                    <a:pt x="102" y="366"/>
                  </a:lnTo>
                  <a:lnTo>
                    <a:pt x="48" y="180"/>
                  </a:lnTo>
                  <a:lnTo>
                    <a:pt x="0" y="0"/>
                  </a:lnTo>
                  <a:lnTo>
                    <a:pt x="0" y="54"/>
                  </a:lnTo>
                  <a:lnTo>
                    <a:pt x="0" y="54"/>
                  </a:lnTo>
                  <a:close/>
                </a:path>
              </a:pathLst>
            </a:custGeom>
            <a:gradFill rotWithShape="0">
              <a:gsLst>
                <a:gs pos="0">
                  <a:schemeClr val="bg2"/>
                </a:gs>
                <a:gs pos="100000">
                  <a:schemeClr val="bg2">
                    <a:gamma/>
                    <a:shade val="60784"/>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10" name="Freeform 21">
              <a:extLst>
                <a:ext uri="{FF2B5EF4-FFF2-40B4-BE49-F238E27FC236}">
                  <a16:creationId xmlns:a16="http://schemas.microsoft.com/office/drawing/2014/main" id="{EBB7EFD6-9E2A-B914-C02E-3BD943A40655}"/>
                </a:ext>
              </a:extLst>
            </p:cNvPr>
            <p:cNvSpPr>
              <a:spLocks/>
            </p:cNvSpPr>
            <p:nvPr/>
          </p:nvSpPr>
          <p:spPr bwMode="hidden">
            <a:xfrm>
              <a:off x="6" y="3890"/>
              <a:ext cx="228" cy="426"/>
            </a:xfrm>
            <a:custGeom>
              <a:avLst/>
              <a:gdLst/>
              <a:ahLst/>
              <a:cxnLst>
                <a:cxn ang="0">
                  <a:pos x="0" y="30"/>
                </a:cxn>
                <a:cxn ang="0">
                  <a:pos x="108" y="240"/>
                </a:cxn>
                <a:cxn ang="0">
                  <a:pos x="215" y="426"/>
                </a:cxn>
                <a:cxn ang="0">
                  <a:pos x="227" y="426"/>
                </a:cxn>
                <a:cxn ang="0">
                  <a:pos x="167" y="330"/>
                </a:cxn>
                <a:cxn ang="0">
                  <a:pos x="114" y="222"/>
                </a:cxn>
                <a:cxn ang="0">
                  <a:pos x="0" y="0"/>
                </a:cxn>
                <a:cxn ang="0">
                  <a:pos x="0" y="30"/>
                </a:cxn>
                <a:cxn ang="0">
                  <a:pos x="0" y="30"/>
                </a:cxn>
              </a:cxnLst>
              <a:rect l="0" t="0" r="r" b="b"/>
              <a:pathLst>
                <a:path w="227" h="426">
                  <a:moveTo>
                    <a:pt x="0" y="30"/>
                  </a:moveTo>
                  <a:lnTo>
                    <a:pt x="108" y="240"/>
                  </a:lnTo>
                  <a:lnTo>
                    <a:pt x="215" y="426"/>
                  </a:lnTo>
                  <a:lnTo>
                    <a:pt x="227" y="426"/>
                  </a:lnTo>
                  <a:lnTo>
                    <a:pt x="167" y="330"/>
                  </a:lnTo>
                  <a:lnTo>
                    <a:pt x="114" y="222"/>
                  </a:lnTo>
                  <a:lnTo>
                    <a:pt x="0" y="0"/>
                  </a:lnTo>
                  <a:lnTo>
                    <a:pt x="0" y="30"/>
                  </a:lnTo>
                  <a:lnTo>
                    <a:pt x="0" y="30"/>
                  </a:lnTo>
                  <a:close/>
                </a:path>
              </a:pathLst>
            </a:custGeom>
            <a:gradFill rotWithShape="0">
              <a:gsLst>
                <a:gs pos="0">
                  <a:schemeClr val="bg2"/>
                </a:gs>
                <a:gs pos="100000">
                  <a:schemeClr val="bg2">
                    <a:gamma/>
                    <a:shade val="60784"/>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11" name="Freeform 22">
              <a:extLst>
                <a:ext uri="{FF2B5EF4-FFF2-40B4-BE49-F238E27FC236}">
                  <a16:creationId xmlns:a16="http://schemas.microsoft.com/office/drawing/2014/main" id="{A37BC501-25D9-819A-94EA-8549D9F4322F}"/>
                </a:ext>
              </a:extLst>
            </p:cNvPr>
            <p:cNvSpPr>
              <a:spLocks/>
            </p:cNvSpPr>
            <p:nvPr/>
          </p:nvSpPr>
          <p:spPr bwMode="hidden">
            <a:xfrm>
              <a:off x="4776" y="0"/>
              <a:ext cx="984" cy="1786"/>
            </a:xfrm>
            <a:custGeom>
              <a:avLst/>
              <a:gdLst/>
              <a:ahLst/>
              <a:cxnLst>
                <a:cxn ang="0">
                  <a:pos x="981" y="1786"/>
                </a:cxn>
                <a:cxn ang="0">
                  <a:pos x="981" y="1720"/>
                </a:cxn>
                <a:cxn ang="0">
                  <a:pos x="969" y="1666"/>
                </a:cxn>
                <a:cxn ang="0">
                  <a:pos x="957" y="1613"/>
                </a:cxn>
                <a:cxn ang="0">
                  <a:pos x="921" y="1487"/>
                </a:cxn>
                <a:cxn ang="0">
                  <a:pos x="885" y="1361"/>
                </a:cxn>
                <a:cxn ang="0">
                  <a:pos x="796" y="1121"/>
                </a:cxn>
                <a:cxn ang="0">
                  <a:pos x="682" y="899"/>
                </a:cxn>
                <a:cxn ang="0">
                  <a:pos x="562" y="689"/>
                </a:cxn>
                <a:cxn ang="0">
                  <a:pos x="431" y="498"/>
                </a:cxn>
                <a:cxn ang="0">
                  <a:pos x="293" y="318"/>
                </a:cxn>
                <a:cxn ang="0">
                  <a:pos x="150" y="150"/>
                </a:cxn>
                <a:cxn ang="0">
                  <a:pos x="12" y="0"/>
                </a:cxn>
                <a:cxn ang="0">
                  <a:pos x="0" y="0"/>
                </a:cxn>
                <a:cxn ang="0">
                  <a:pos x="138" y="150"/>
                </a:cxn>
                <a:cxn ang="0">
                  <a:pos x="275" y="318"/>
                </a:cxn>
                <a:cxn ang="0">
                  <a:pos x="413" y="498"/>
                </a:cxn>
                <a:cxn ang="0">
                  <a:pos x="545" y="689"/>
                </a:cxn>
                <a:cxn ang="0">
                  <a:pos x="670" y="899"/>
                </a:cxn>
                <a:cxn ang="0">
                  <a:pos x="778" y="1121"/>
                </a:cxn>
                <a:cxn ang="0">
                  <a:pos x="873" y="1361"/>
                </a:cxn>
                <a:cxn ang="0">
                  <a:pos x="909" y="1487"/>
                </a:cxn>
                <a:cxn ang="0">
                  <a:pos x="945" y="1619"/>
                </a:cxn>
                <a:cxn ang="0">
                  <a:pos x="963" y="1702"/>
                </a:cxn>
                <a:cxn ang="0">
                  <a:pos x="981" y="1786"/>
                </a:cxn>
                <a:cxn ang="0">
                  <a:pos x="981" y="1786"/>
                </a:cxn>
              </a:cxnLst>
              <a:rect l="0" t="0" r="r" b="b"/>
              <a:pathLst>
                <a:path w="981" h="1786">
                  <a:moveTo>
                    <a:pt x="981" y="1786"/>
                  </a:moveTo>
                  <a:lnTo>
                    <a:pt x="981" y="1720"/>
                  </a:lnTo>
                  <a:lnTo>
                    <a:pt x="969" y="1666"/>
                  </a:lnTo>
                  <a:lnTo>
                    <a:pt x="957" y="1613"/>
                  </a:lnTo>
                  <a:lnTo>
                    <a:pt x="921" y="1487"/>
                  </a:lnTo>
                  <a:lnTo>
                    <a:pt x="885" y="1361"/>
                  </a:lnTo>
                  <a:lnTo>
                    <a:pt x="796" y="1121"/>
                  </a:lnTo>
                  <a:lnTo>
                    <a:pt x="682" y="899"/>
                  </a:lnTo>
                  <a:lnTo>
                    <a:pt x="562" y="689"/>
                  </a:lnTo>
                  <a:lnTo>
                    <a:pt x="431" y="498"/>
                  </a:lnTo>
                  <a:lnTo>
                    <a:pt x="293" y="318"/>
                  </a:lnTo>
                  <a:lnTo>
                    <a:pt x="150" y="150"/>
                  </a:lnTo>
                  <a:lnTo>
                    <a:pt x="12" y="0"/>
                  </a:lnTo>
                  <a:lnTo>
                    <a:pt x="0" y="0"/>
                  </a:lnTo>
                  <a:lnTo>
                    <a:pt x="138" y="150"/>
                  </a:lnTo>
                  <a:lnTo>
                    <a:pt x="275" y="318"/>
                  </a:lnTo>
                  <a:lnTo>
                    <a:pt x="413" y="498"/>
                  </a:lnTo>
                  <a:lnTo>
                    <a:pt x="545" y="689"/>
                  </a:lnTo>
                  <a:lnTo>
                    <a:pt x="670" y="899"/>
                  </a:lnTo>
                  <a:lnTo>
                    <a:pt x="778" y="1121"/>
                  </a:lnTo>
                  <a:lnTo>
                    <a:pt x="873" y="1361"/>
                  </a:lnTo>
                  <a:lnTo>
                    <a:pt x="909" y="1487"/>
                  </a:lnTo>
                  <a:lnTo>
                    <a:pt x="945" y="1619"/>
                  </a:lnTo>
                  <a:lnTo>
                    <a:pt x="963" y="1702"/>
                  </a:lnTo>
                  <a:lnTo>
                    <a:pt x="981" y="1786"/>
                  </a:lnTo>
                  <a:lnTo>
                    <a:pt x="981" y="1786"/>
                  </a:lnTo>
                  <a:close/>
                </a:path>
              </a:pathLst>
            </a:custGeom>
            <a:gradFill rotWithShape="0">
              <a:gsLst>
                <a:gs pos="0">
                  <a:schemeClr val="bg1"/>
                </a:gs>
                <a:gs pos="100000">
                  <a:schemeClr val="bg1">
                    <a:gamma/>
                    <a:shade val="94118"/>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12" name="Freeform 23">
              <a:extLst>
                <a:ext uri="{FF2B5EF4-FFF2-40B4-BE49-F238E27FC236}">
                  <a16:creationId xmlns:a16="http://schemas.microsoft.com/office/drawing/2014/main" id="{090D5A3C-6473-3024-8DB4-2F4E3C165356}"/>
                </a:ext>
              </a:extLst>
            </p:cNvPr>
            <p:cNvSpPr>
              <a:spLocks/>
            </p:cNvSpPr>
            <p:nvPr/>
          </p:nvSpPr>
          <p:spPr bwMode="hidden">
            <a:xfrm>
              <a:off x="5041" y="0"/>
              <a:ext cx="719" cy="845"/>
            </a:xfrm>
            <a:custGeom>
              <a:avLst/>
              <a:gdLst>
                <a:gd name="T0" fmla="*/ 767 w 717"/>
                <a:gd name="T1" fmla="*/ 845 h 845"/>
                <a:gd name="T2" fmla="*/ 767 w 717"/>
                <a:gd name="T3" fmla="*/ 821 h 845"/>
                <a:gd name="T4" fmla="*/ 624 w 717"/>
                <a:gd name="T5" fmla="*/ 605 h 845"/>
                <a:gd name="T6" fmla="*/ 431 w 717"/>
                <a:gd name="T7" fmla="*/ 396 h 845"/>
                <a:gd name="T8" fmla="*/ 246 w 717"/>
                <a:gd name="T9" fmla="*/ 192 h 845"/>
                <a:gd name="T10" fmla="*/ 17 w 717"/>
                <a:gd name="T11" fmla="*/ 0 h 845"/>
                <a:gd name="T12" fmla="*/ 0 w 717"/>
                <a:gd name="T13" fmla="*/ 0 h 845"/>
                <a:gd name="T14" fmla="*/ 234 w 717"/>
                <a:gd name="T15" fmla="*/ 198 h 845"/>
                <a:gd name="T16" fmla="*/ 425 w 717"/>
                <a:gd name="T17" fmla="*/ 408 h 845"/>
                <a:gd name="T18" fmla="*/ 618 w 717"/>
                <a:gd name="T19" fmla="*/ 623 h 845"/>
                <a:gd name="T20" fmla="*/ 767 w 717"/>
                <a:gd name="T21" fmla="*/ 845 h 845"/>
                <a:gd name="T22" fmla="*/ 767 w 717"/>
                <a:gd name="T23" fmla="*/ 845 h 84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17" h="845">
                  <a:moveTo>
                    <a:pt x="717" y="845"/>
                  </a:moveTo>
                  <a:lnTo>
                    <a:pt x="717" y="821"/>
                  </a:lnTo>
                  <a:lnTo>
                    <a:pt x="574" y="605"/>
                  </a:lnTo>
                  <a:lnTo>
                    <a:pt x="406" y="396"/>
                  </a:lnTo>
                  <a:lnTo>
                    <a:pt x="221" y="192"/>
                  </a:lnTo>
                  <a:lnTo>
                    <a:pt x="17" y="0"/>
                  </a:lnTo>
                  <a:lnTo>
                    <a:pt x="0" y="0"/>
                  </a:lnTo>
                  <a:lnTo>
                    <a:pt x="209" y="198"/>
                  </a:lnTo>
                  <a:lnTo>
                    <a:pt x="400" y="408"/>
                  </a:lnTo>
                  <a:lnTo>
                    <a:pt x="568" y="623"/>
                  </a:lnTo>
                  <a:lnTo>
                    <a:pt x="717" y="845"/>
                  </a:lnTo>
                  <a:close/>
                </a:path>
              </a:pathLst>
            </a:custGeom>
            <a:solidFill>
              <a:schemeClr val="bg1"/>
            </a:solidFill>
            <a:ln w="9525">
              <a:noFill/>
              <a:round/>
              <a:headEnd/>
              <a:tailEnd/>
            </a:ln>
          </p:spPr>
          <p:txBody>
            <a:bodyPr/>
            <a:lstStyle/>
            <a:p>
              <a:pPr>
                <a:defRPr/>
              </a:pPr>
              <a:endParaRPr lang="en-US">
                <a:ea typeface="ＭＳ Ｐゴシック" pitchFamily="34" charset="-128"/>
              </a:endParaRPr>
            </a:p>
          </p:txBody>
        </p:sp>
        <p:sp>
          <p:nvSpPr>
            <p:cNvPr id="13" name="Freeform 24">
              <a:extLst>
                <a:ext uri="{FF2B5EF4-FFF2-40B4-BE49-F238E27FC236}">
                  <a16:creationId xmlns:a16="http://schemas.microsoft.com/office/drawing/2014/main" id="{701BAC39-C3E9-EC45-36F3-A9D81BAD4054}"/>
                </a:ext>
              </a:extLst>
            </p:cNvPr>
            <p:cNvSpPr>
              <a:spLocks/>
            </p:cNvSpPr>
            <p:nvPr/>
          </p:nvSpPr>
          <p:spPr bwMode="hidden">
            <a:xfrm>
              <a:off x="5352" y="0"/>
              <a:ext cx="408" cy="414"/>
            </a:xfrm>
            <a:custGeom>
              <a:avLst/>
              <a:gdLst>
                <a:gd name="T0" fmla="*/ 432 w 407"/>
                <a:gd name="T1" fmla="*/ 414 h 414"/>
                <a:gd name="T2" fmla="*/ 432 w 407"/>
                <a:gd name="T3" fmla="*/ 396 h 414"/>
                <a:gd name="T4" fmla="*/ 247 w 407"/>
                <a:gd name="T5" fmla="*/ 192 h 414"/>
                <a:gd name="T6" fmla="*/ 12 w 407"/>
                <a:gd name="T7" fmla="*/ 0 h 414"/>
                <a:gd name="T8" fmla="*/ 0 w 407"/>
                <a:gd name="T9" fmla="*/ 0 h 414"/>
                <a:gd name="T10" fmla="*/ 108 w 407"/>
                <a:gd name="T11" fmla="*/ 102 h 414"/>
                <a:gd name="T12" fmla="*/ 241 w 407"/>
                <a:gd name="T13" fmla="*/ 204 h 414"/>
                <a:gd name="T14" fmla="*/ 432 w 407"/>
                <a:gd name="T15" fmla="*/ 414 h 414"/>
                <a:gd name="T16" fmla="*/ 432 w 407"/>
                <a:gd name="T17" fmla="*/ 414 h 4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07" h="414">
                  <a:moveTo>
                    <a:pt x="407" y="414"/>
                  </a:moveTo>
                  <a:lnTo>
                    <a:pt x="407" y="396"/>
                  </a:lnTo>
                  <a:lnTo>
                    <a:pt x="222" y="192"/>
                  </a:lnTo>
                  <a:lnTo>
                    <a:pt x="12" y="0"/>
                  </a:lnTo>
                  <a:lnTo>
                    <a:pt x="0" y="0"/>
                  </a:lnTo>
                  <a:lnTo>
                    <a:pt x="108" y="102"/>
                  </a:lnTo>
                  <a:lnTo>
                    <a:pt x="216" y="204"/>
                  </a:lnTo>
                  <a:lnTo>
                    <a:pt x="407" y="414"/>
                  </a:lnTo>
                  <a:close/>
                </a:path>
              </a:pathLst>
            </a:custGeom>
            <a:solidFill>
              <a:schemeClr val="bg1"/>
            </a:solidFill>
            <a:ln w="9525">
              <a:noFill/>
              <a:round/>
              <a:headEnd/>
              <a:tailEnd/>
            </a:ln>
          </p:spPr>
          <p:txBody>
            <a:bodyPr/>
            <a:lstStyle/>
            <a:p>
              <a:pPr>
                <a:defRPr/>
              </a:pPr>
              <a:endParaRPr lang="en-US">
                <a:ea typeface="ＭＳ Ｐゴシック" pitchFamily="34" charset="-128"/>
              </a:endParaRPr>
            </a:p>
          </p:txBody>
        </p:sp>
        <p:sp>
          <p:nvSpPr>
            <p:cNvPr id="14" name="Freeform 25">
              <a:extLst>
                <a:ext uri="{FF2B5EF4-FFF2-40B4-BE49-F238E27FC236}">
                  <a16:creationId xmlns:a16="http://schemas.microsoft.com/office/drawing/2014/main" id="{51B0EDC0-BFC2-714F-AC78-72AA201A57F3}"/>
                </a:ext>
              </a:extLst>
            </p:cNvPr>
            <p:cNvSpPr>
              <a:spLocks/>
            </p:cNvSpPr>
            <p:nvPr/>
          </p:nvSpPr>
          <p:spPr bwMode="hidden">
            <a:xfrm>
              <a:off x="6" y="0"/>
              <a:ext cx="858" cy="1409"/>
            </a:xfrm>
            <a:custGeom>
              <a:avLst/>
              <a:gdLst/>
              <a:ahLst/>
              <a:cxnLst>
                <a:cxn ang="0">
                  <a:pos x="0" y="1361"/>
                </a:cxn>
                <a:cxn ang="0">
                  <a:pos x="0" y="1409"/>
                </a:cxn>
                <a:cxn ang="0">
                  <a:pos x="54" y="1211"/>
                </a:cxn>
                <a:cxn ang="0">
                  <a:pos x="126" y="1013"/>
                </a:cxn>
                <a:cxn ang="0">
                  <a:pos x="215" y="827"/>
                </a:cxn>
                <a:cxn ang="0">
                  <a:pos x="311" y="647"/>
                </a:cxn>
                <a:cxn ang="0">
                  <a:pos x="431" y="474"/>
                </a:cxn>
                <a:cxn ang="0">
                  <a:pos x="556" y="312"/>
                </a:cxn>
                <a:cxn ang="0">
                  <a:pos x="700" y="150"/>
                </a:cxn>
                <a:cxn ang="0">
                  <a:pos x="855" y="0"/>
                </a:cxn>
                <a:cxn ang="0">
                  <a:pos x="837" y="0"/>
                </a:cxn>
                <a:cxn ang="0">
                  <a:pos x="688" y="144"/>
                </a:cxn>
                <a:cxn ang="0">
                  <a:pos x="550" y="300"/>
                </a:cxn>
                <a:cxn ang="0">
                  <a:pos x="425" y="462"/>
                </a:cxn>
                <a:cxn ang="0">
                  <a:pos x="311" y="629"/>
                </a:cxn>
                <a:cxn ang="0">
                  <a:pos x="215" y="803"/>
                </a:cxn>
                <a:cxn ang="0">
                  <a:pos x="132" y="983"/>
                </a:cxn>
                <a:cxn ang="0">
                  <a:pos x="60" y="1169"/>
                </a:cxn>
                <a:cxn ang="0">
                  <a:pos x="0" y="1361"/>
                </a:cxn>
                <a:cxn ang="0">
                  <a:pos x="0" y="1361"/>
                </a:cxn>
              </a:cxnLst>
              <a:rect l="0" t="0" r="r" b="b"/>
              <a:pathLst>
                <a:path w="855" h="1409">
                  <a:moveTo>
                    <a:pt x="0" y="1361"/>
                  </a:moveTo>
                  <a:lnTo>
                    <a:pt x="0" y="1409"/>
                  </a:lnTo>
                  <a:lnTo>
                    <a:pt x="54" y="1211"/>
                  </a:lnTo>
                  <a:lnTo>
                    <a:pt x="126" y="1013"/>
                  </a:lnTo>
                  <a:lnTo>
                    <a:pt x="215" y="827"/>
                  </a:lnTo>
                  <a:lnTo>
                    <a:pt x="311" y="647"/>
                  </a:lnTo>
                  <a:lnTo>
                    <a:pt x="431" y="474"/>
                  </a:lnTo>
                  <a:lnTo>
                    <a:pt x="556" y="312"/>
                  </a:lnTo>
                  <a:lnTo>
                    <a:pt x="700" y="150"/>
                  </a:lnTo>
                  <a:lnTo>
                    <a:pt x="855" y="0"/>
                  </a:lnTo>
                  <a:lnTo>
                    <a:pt x="837" y="0"/>
                  </a:lnTo>
                  <a:lnTo>
                    <a:pt x="688" y="144"/>
                  </a:lnTo>
                  <a:lnTo>
                    <a:pt x="550" y="300"/>
                  </a:lnTo>
                  <a:lnTo>
                    <a:pt x="425" y="462"/>
                  </a:lnTo>
                  <a:lnTo>
                    <a:pt x="311" y="629"/>
                  </a:lnTo>
                  <a:lnTo>
                    <a:pt x="215" y="803"/>
                  </a:lnTo>
                  <a:lnTo>
                    <a:pt x="132" y="983"/>
                  </a:lnTo>
                  <a:lnTo>
                    <a:pt x="60" y="1169"/>
                  </a:lnTo>
                  <a:lnTo>
                    <a:pt x="0" y="1361"/>
                  </a:lnTo>
                  <a:lnTo>
                    <a:pt x="0" y="1361"/>
                  </a:lnTo>
                  <a:close/>
                </a:path>
              </a:pathLst>
            </a:custGeom>
            <a:gradFill rotWithShape="0">
              <a:gsLst>
                <a:gs pos="0">
                  <a:schemeClr val="bg1"/>
                </a:gs>
                <a:gs pos="100000">
                  <a:schemeClr val="bg1">
                    <a:gamma/>
                    <a:shade val="94118"/>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15" name="Freeform 26">
              <a:extLst>
                <a:ext uri="{FF2B5EF4-FFF2-40B4-BE49-F238E27FC236}">
                  <a16:creationId xmlns:a16="http://schemas.microsoft.com/office/drawing/2014/main" id="{A952A347-61A9-257E-F391-0C22C825AC2F}"/>
                </a:ext>
              </a:extLst>
            </p:cNvPr>
            <p:cNvSpPr>
              <a:spLocks/>
            </p:cNvSpPr>
            <p:nvPr/>
          </p:nvSpPr>
          <p:spPr bwMode="hidden">
            <a:xfrm>
              <a:off x="6" y="0"/>
              <a:ext cx="588" cy="599"/>
            </a:xfrm>
            <a:custGeom>
              <a:avLst/>
              <a:gdLst>
                <a:gd name="T0" fmla="*/ 636 w 586"/>
                <a:gd name="T1" fmla="*/ 0 h 599"/>
                <a:gd name="T2" fmla="*/ 618 w 586"/>
                <a:gd name="T3" fmla="*/ 0 h 599"/>
                <a:gd name="T4" fmla="*/ 432 w 586"/>
                <a:gd name="T5" fmla="*/ 132 h 599"/>
                <a:gd name="T6" fmla="*/ 282 w 586"/>
                <a:gd name="T7" fmla="*/ 270 h 599"/>
                <a:gd name="T8" fmla="*/ 120 w 586"/>
                <a:gd name="T9" fmla="*/ 420 h 599"/>
                <a:gd name="T10" fmla="*/ 0 w 586"/>
                <a:gd name="T11" fmla="*/ 575 h 599"/>
                <a:gd name="T12" fmla="*/ 0 w 586"/>
                <a:gd name="T13" fmla="*/ 599 h 599"/>
                <a:gd name="T14" fmla="*/ 120 w 586"/>
                <a:gd name="T15" fmla="*/ 432 h 599"/>
                <a:gd name="T16" fmla="*/ 282 w 586"/>
                <a:gd name="T17" fmla="*/ 282 h 599"/>
                <a:gd name="T18" fmla="*/ 438 w 586"/>
                <a:gd name="T19" fmla="*/ 138 h 599"/>
                <a:gd name="T20" fmla="*/ 636 w 586"/>
                <a:gd name="T21" fmla="*/ 0 h 599"/>
                <a:gd name="T22" fmla="*/ 636 w 586"/>
                <a:gd name="T23" fmla="*/ 0 h 5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86" h="599">
                  <a:moveTo>
                    <a:pt x="586" y="0"/>
                  </a:moveTo>
                  <a:lnTo>
                    <a:pt x="568" y="0"/>
                  </a:lnTo>
                  <a:lnTo>
                    <a:pt x="407" y="132"/>
                  </a:lnTo>
                  <a:lnTo>
                    <a:pt x="257" y="270"/>
                  </a:lnTo>
                  <a:lnTo>
                    <a:pt x="120" y="420"/>
                  </a:lnTo>
                  <a:lnTo>
                    <a:pt x="0" y="575"/>
                  </a:lnTo>
                  <a:lnTo>
                    <a:pt x="0" y="599"/>
                  </a:lnTo>
                  <a:lnTo>
                    <a:pt x="120" y="432"/>
                  </a:lnTo>
                  <a:lnTo>
                    <a:pt x="257" y="282"/>
                  </a:lnTo>
                  <a:lnTo>
                    <a:pt x="413" y="138"/>
                  </a:lnTo>
                  <a:lnTo>
                    <a:pt x="586" y="0"/>
                  </a:lnTo>
                  <a:close/>
                </a:path>
              </a:pathLst>
            </a:custGeom>
            <a:solidFill>
              <a:schemeClr val="bg1"/>
            </a:solidFill>
            <a:ln w="9525">
              <a:noFill/>
              <a:round/>
              <a:headEnd/>
              <a:tailEnd/>
            </a:ln>
          </p:spPr>
          <p:txBody>
            <a:bodyPr/>
            <a:lstStyle/>
            <a:p>
              <a:pPr>
                <a:defRPr/>
              </a:pPr>
              <a:endParaRPr lang="en-US">
                <a:ea typeface="ＭＳ Ｐゴシック" pitchFamily="34" charset="-128"/>
              </a:endParaRPr>
            </a:p>
          </p:txBody>
        </p:sp>
        <p:sp>
          <p:nvSpPr>
            <p:cNvPr id="16" name="Freeform 27">
              <a:extLst>
                <a:ext uri="{FF2B5EF4-FFF2-40B4-BE49-F238E27FC236}">
                  <a16:creationId xmlns:a16="http://schemas.microsoft.com/office/drawing/2014/main" id="{32F01D22-4793-A1F4-1D67-5D00E3965C17}"/>
                </a:ext>
              </a:extLst>
            </p:cNvPr>
            <p:cNvSpPr>
              <a:spLocks/>
            </p:cNvSpPr>
            <p:nvPr/>
          </p:nvSpPr>
          <p:spPr bwMode="hidden">
            <a:xfrm>
              <a:off x="6" y="0"/>
              <a:ext cx="270" cy="252"/>
            </a:xfrm>
            <a:custGeom>
              <a:avLst/>
              <a:gdLst>
                <a:gd name="T0" fmla="*/ 294 w 269"/>
                <a:gd name="T1" fmla="*/ 0 h 252"/>
                <a:gd name="T2" fmla="*/ 276 w 269"/>
                <a:gd name="T3" fmla="*/ 0 h 252"/>
                <a:gd name="T4" fmla="*/ 120 w 269"/>
                <a:gd name="T5" fmla="*/ 114 h 252"/>
                <a:gd name="T6" fmla="*/ 60 w 269"/>
                <a:gd name="T7" fmla="*/ 174 h 252"/>
                <a:gd name="T8" fmla="*/ 0 w 269"/>
                <a:gd name="T9" fmla="*/ 234 h 252"/>
                <a:gd name="T10" fmla="*/ 0 w 269"/>
                <a:gd name="T11" fmla="*/ 252 h 252"/>
                <a:gd name="T12" fmla="*/ 126 w 269"/>
                <a:gd name="T13" fmla="*/ 120 h 252"/>
                <a:gd name="T14" fmla="*/ 294 w 269"/>
                <a:gd name="T15" fmla="*/ 0 h 252"/>
                <a:gd name="T16" fmla="*/ 294 w 269"/>
                <a:gd name="T17" fmla="*/ 0 h 25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9" h="252">
                  <a:moveTo>
                    <a:pt x="269" y="0"/>
                  </a:moveTo>
                  <a:lnTo>
                    <a:pt x="251" y="0"/>
                  </a:lnTo>
                  <a:lnTo>
                    <a:pt x="120" y="114"/>
                  </a:lnTo>
                  <a:lnTo>
                    <a:pt x="60" y="174"/>
                  </a:lnTo>
                  <a:lnTo>
                    <a:pt x="0" y="234"/>
                  </a:lnTo>
                  <a:lnTo>
                    <a:pt x="0" y="252"/>
                  </a:lnTo>
                  <a:lnTo>
                    <a:pt x="126" y="120"/>
                  </a:lnTo>
                  <a:lnTo>
                    <a:pt x="269" y="0"/>
                  </a:lnTo>
                  <a:close/>
                </a:path>
              </a:pathLst>
            </a:custGeom>
            <a:solidFill>
              <a:schemeClr val="bg1"/>
            </a:solidFill>
            <a:ln w="9525">
              <a:noFill/>
              <a:round/>
              <a:headEnd/>
              <a:tailEnd/>
            </a:ln>
          </p:spPr>
          <p:txBody>
            <a:bodyPr/>
            <a:lstStyle/>
            <a:p>
              <a:pPr>
                <a:defRPr/>
              </a:pPr>
              <a:endParaRPr lang="en-US">
                <a:ea typeface="ＭＳ Ｐゴシック" pitchFamily="34" charset="-128"/>
              </a:endParaRPr>
            </a:p>
          </p:txBody>
        </p:sp>
        <p:sp>
          <p:nvSpPr>
            <p:cNvPr id="17" name="Line 28">
              <a:extLst>
                <a:ext uri="{FF2B5EF4-FFF2-40B4-BE49-F238E27FC236}">
                  <a16:creationId xmlns:a16="http://schemas.microsoft.com/office/drawing/2014/main" id="{5504C7D5-05A6-8DE5-FE70-BFD1F838D287}"/>
                </a:ext>
              </a:extLst>
            </p:cNvPr>
            <p:cNvSpPr>
              <a:spLocks noChangeShapeType="1"/>
            </p:cNvSpPr>
            <p:nvPr/>
          </p:nvSpPr>
          <p:spPr bwMode="hidden">
            <a:xfrm>
              <a:off x="1" y="2749"/>
              <a:ext cx="5758" cy="0"/>
            </a:xfrm>
            <a:prstGeom prst="line">
              <a:avLst/>
            </a:prstGeom>
            <a:noFill/>
            <a:ln w="15875">
              <a:solidFill>
                <a:schemeClr val="bg1"/>
              </a:solidFill>
              <a:round/>
              <a:headEnd/>
              <a:tailEnd/>
            </a:ln>
          </p:spPr>
          <p:txBody>
            <a:bodyPr/>
            <a:lstStyle/>
            <a:p>
              <a:pPr>
                <a:defRPr/>
              </a:pPr>
              <a:endParaRPr lang="en-US">
                <a:ea typeface="ＭＳ Ｐゴシック" pitchFamily="34" charset="-128"/>
              </a:endParaRPr>
            </a:p>
          </p:txBody>
        </p:sp>
        <p:sp>
          <p:nvSpPr>
            <p:cNvPr id="18" name="Line 29">
              <a:extLst>
                <a:ext uri="{FF2B5EF4-FFF2-40B4-BE49-F238E27FC236}">
                  <a16:creationId xmlns:a16="http://schemas.microsoft.com/office/drawing/2014/main" id="{2C05F104-2346-839C-D103-E05C6F192C8E}"/>
                </a:ext>
              </a:extLst>
            </p:cNvPr>
            <p:cNvSpPr>
              <a:spLocks noChangeShapeType="1"/>
            </p:cNvSpPr>
            <p:nvPr/>
          </p:nvSpPr>
          <p:spPr bwMode="hidden">
            <a:xfrm>
              <a:off x="1" y="2356"/>
              <a:ext cx="5758" cy="0"/>
            </a:xfrm>
            <a:prstGeom prst="line">
              <a:avLst/>
            </a:prstGeom>
            <a:noFill/>
            <a:ln w="15875">
              <a:solidFill>
                <a:schemeClr val="bg1"/>
              </a:solidFill>
              <a:round/>
              <a:headEnd/>
              <a:tailEnd/>
            </a:ln>
          </p:spPr>
          <p:txBody>
            <a:bodyPr/>
            <a:lstStyle/>
            <a:p>
              <a:pPr>
                <a:defRPr/>
              </a:pPr>
              <a:endParaRPr lang="en-US">
                <a:ea typeface="ＭＳ Ｐゴシック" pitchFamily="34" charset="-128"/>
              </a:endParaRPr>
            </a:p>
          </p:txBody>
        </p:sp>
        <p:sp>
          <p:nvSpPr>
            <p:cNvPr id="19" name="Line 30">
              <a:extLst>
                <a:ext uri="{FF2B5EF4-FFF2-40B4-BE49-F238E27FC236}">
                  <a16:creationId xmlns:a16="http://schemas.microsoft.com/office/drawing/2014/main" id="{30128C3A-F3EA-D155-3A59-C3FB8E71B5BB}"/>
                </a:ext>
              </a:extLst>
            </p:cNvPr>
            <p:cNvSpPr>
              <a:spLocks noChangeShapeType="1"/>
            </p:cNvSpPr>
            <p:nvPr/>
          </p:nvSpPr>
          <p:spPr bwMode="hidden">
            <a:xfrm>
              <a:off x="1" y="3142"/>
              <a:ext cx="5758" cy="0"/>
            </a:xfrm>
            <a:prstGeom prst="line">
              <a:avLst/>
            </a:prstGeom>
            <a:noFill/>
            <a:ln w="15875">
              <a:solidFill>
                <a:schemeClr val="bg2"/>
              </a:solidFill>
              <a:round/>
              <a:headEnd/>
              <a:tailEnd/>
            </a:ln>
          </p:spPr>
          <p:txBody>
            <a:bodyPr/>
            <a:lstStyle/>
            <a:p>
              <a:pPr>
                <a:defRPr/>
              </a:pPr>
              <a:endParaRPr lang="en-US">
                <a:ea typeface="ＭＳ Ｐゴシック" pitchFamily="34" charset="-128"/>
              </a:endParaRPr>
            </a:p>
          </p:txBody>
        </p:sp>
        <p:grpSp>
          <p:nvGrpSpPr>
            <p:cNvPr id="20" name="Group 31">
              <a:extLst>
                <a:ext uri="{FF2B5EF4-FFF2-40B4-BE49-F238E27FC236}">
                  <a16:creationId xmlns:a16="http://schemas.microsoft.com/office/drawing/2014/main" id="{DD363CC0-5DC8-FA0C-6F06-A90000135D76}"/>
                </a:ext>
              </a:extLst>
            </p:cNvPr>
            <p:cNvGrpSpPr>
              <a:grpSpLocks/>
            </p:cNvGrpSpPr>
            <p:nvPr/>
          </p:nvGrpSpPr>
          <p:grpSpPr bwMode="auto">
            <a:xfrm>
              <a:off x="1" y="392"/>
              <a:ext cx="5758" cy="1571"/>
              <a:chOff x="1" y="392"/>
              <a:chExt cx="5758" cy="1571"/>
            </a:xfrm>
          </p:grpSpPr>
          <p:sp>
            <p:nvSpPr>
              <p:cNvPr id="23" name="Line 32">
                <a:extLst>
                  <a:ext uri="{FF2B5EF4-FFF2-40B4-BE49-F238E27FC236}">
                    <a16:creationId xmlns:a16="http://schemas.microsoft.com/office/drawing/2014/main" id="{8224C220-67D4-FBF9-A68B-C5692E1B4872}"/>
                  </a:ext>
                </a:extLst>
              </p:cNvPr>
              <p:cNvSpPr>
                <a:spLocks noChangeShapeType="1"/>
              </p:cNvSpPr>
              <p:nvPr userDrawn="1"/>
            </p:nvSpPr>
            <p:spPr bwMode="hidden">
              <a:xfrm>
                <a:off x="1" y="784"/>
                <a:ext cx="5758" cy="0"/>
              </a:xfrm>
              <a:prstGeom prst="line">
                <a:avLst/>
              </a:prstGeom>
              <a:noFill/>
              <a:ln w="15875">
                <a:solidFill>
                  <a:schemeClr val="bg1"/>
                </a:solidFill>
                <a:round/>
                <a:headEnd/>
                <a:tailEnd/>
              </a:ln>
            </p:spPr>
            <p:txBody>
              <a:bodyPr/>
              <a:lstStyle/>
              <a:p>
                <a:pPr>
                  <a:defRPr/>
                </a:pPr>
                <a:endParaRPr lang="en-US">
                  <a:ea typeface="ＭＳ Ｐゴシック" pitchFamily="34" charset="-128"/>
                </a:endParaRPr>
              </a:p>
            </p:txBody>
          </p:sp>
          <p:sp>
            <p:nvSpPr>
              <p:cNvPr id="24" name="Line 33">
                <a:extLst>
                  <a:ext uri="{FF2B5EF4-FFF2-40B4-BE49-F238E27FC236}">
                    <a16:creationId xmlns:a16="http://schemas.microsoft.com/office/drawing/2014/main" id="{37673463-B55E-7AB6-FFA2-0A5148929F5B}"/>
                  </a:ext>
                </a:extLst>
              </p:cNvPr>
              <p:cNvSpPr>
                <a:spLocks noChangeShapeType="1"/>
              </p:cNvSpPr>
              <p:nvPr userDrawn="1"/>
            </p:nvSpPr>
            <p:spPr bwMode="hidden">
              <a:xfrm>
                <a:off x="1" y="1963"/>
                <a:ext cx="5758" cy="0"/>
              </a:xfrm>
              <a:prstGeom prst="line">
                <a:avLst/>
              </a:prstGeom>
              <a:noFill/>
              <a:ln w="15875">
                <a:solidFill>
                  <a:schemeClr val="bg1"/>
                </a:solidFill>
                <a:round/>
                <a:headEnd/>
                <a:tailEnd/>
              </a:ln>
            </p:spPr>
            <p:txBody>
              <a:bodyPr/>
              <a:lstStyle/>
              <a:p>
                <a:pPr>
                  <a:defRPr/>
                </a:pPr>
                <a:endParaRPr lang="en-US">
                  <a:ea typeface="ＭＳ Ｐゴシック" pitchFamily="34" charset="-128"/>
                </a:endParaRPr>
              </a:p>
            </p:txBody>
          </p:sp>
          <p:sp>
            <p:nvSpPr>
              <p:cNvPr id="25" name="Line 34">
                <a:extLst>
                  <a:ext uri="{FF2B5EF4-FFF2-40B4-BE49-F238E27FC236}">
                    <a16:creationId xmlns:a16="http://schemas.microsoft.com/office/drawing/2014/main" id="{63D5F297-AD0C-ACC6-1379-9C2BDF734C97}"/>
                  </a:ext>
                </a:extLst>
              </p:cNvPr>
              <p:cNvSpPr>
                <a:spLocks noChangeShapeType="1"/>
              </p:cNvSpPr>
              <p:nvPr userDrawn="1"/>
            </p:nvSpPr>
            <p:spPr bwMode="hidden">
              <a:xfrm>
                <a:off x="1" y="1570"/>
                <a:ext cx="5758" cy="0"/>
              </a:xfrm>
              <a:prstGeom prst="line">
                <a:avLst/>
              </a:prstGeom>
              <a:noFill/>
              <a:ln w="15875">
                <a:solidFill>
                  <a:schemeClr val="bg1"/>
                </a:solidFill>
                <a:round/>
                <a:headEnd/>
                <a:tailEnd/>
              </a:ln>
            </p:spPr>
            <p:txBody>
              <a:bodyPr/>
              <a:lstStyle/>
              <a:p>
                <a:pPr>
                  <a:defRPr/>
                </a:pPr>
                <a:endParaRPr lang="en-US">
                  <a:ea typeface="ＭＳ Ｐゴシック" pitchFamily="34" charset="-128"/>
                </a:endParaRPr>
              </a:p>
            </p:txBody>
          </p:sp>
          <p:sp>
            <p:nvSpPr>
              <p:cNvPr id="26" name="Line 35">
                <a:extLst>
                  <a:ext uri="{FF2B5EF4-FFF2-40B4-BE49-F238E27FC236}">
                    <a16:creationId xmlns:a16="http://schemas.microsoft.com/office/drawing/2014/main" id="{52C394D1-0186-89F1-8B77-D62C1CEAA931}"/>
                  </a:ext>
                </a:extLst>
              </p:cNvPr>
              <p:cNvSpPr>
                <a:spLocks noChangeShapeType="1"/>
              </p:cNvSpPr>
              <p:nvPr userDrawn="1"/>
            </p:nvSpPr>
            <p:spPr bwMode="hidden">
              <a:xfrm>
                <a:off x="1" y="1177"/>
                <a:ext cx="5758" cy="0"/>
              </a:xfrm>
              <a:prstGeom prst="line">
                <a:avLst/>
              </a:prstGeom>
              <a:noFill/>
              <a:ln w="15875">
                <a:solidFill>
                  <a:schemeClr val="bg1"/>
                </a:solidFill>
                <a:round/>
                <a:headEnd/>
                <a:tailEnd/>
              </a:ln>
            </p:spPr>
            <p:txBody>
              <a:bodyPr/>
              <a:lstStyle/>
              <a:p>
                <a:pPr>
                  <a:defRPr/>
                </a:pPr>
                <a:endParaRPr lang="en-US">
                  <a:ea typeface="ＭＳ Ｐゴシック" pitchFamily="34" charset="-128"/>
                </a:endParaRPr>
              </a:p>
            </p:txBody>
          </p:sp>
          <p:sp>
            <p:nvSpPr>
              <p:cNvPr id="27" name="Line 36">
                <a:extLst>
                  <a:ext uri="{FF2B5EF4-FFF2-40B4-BE49-F238E27FC236}">
                    <a16:creationId xmlns:a16="http://schemas.microsoft.com/office/drawing/2014/main" id="{9B74FC52-0F1F-2202-6E5F-04CAC29FF4A5}"/>
                  </a:ext>
                </a:extLst>
              </p:cNvPr>
              <p:cNvSpPr>
                <a:spLocks noChangeShapeType="1"/>
              </p:cNvSpPr>
              <p:nvPr userDrawn="1"/>
            </p:nvSpPr>
            <p:spPr bwMode="hidden">
              <a:xfrm>
                <a:off x="1" y="392"/>
                <a:ext cx="5758" cy="0"/>
              </a:xfrm>
              <a:prstGeom prst="line">
                <a:avLst/>
              </a:prstGeom>
              <a:noFill/>
              <a:ln w="15875">
                <a:solidFill>
                  <a:schemeClr val="bg1"/>
                </a:solidFill>
                <a:round/>
                <a:headEnd/>
                <a:tailEnd/>
              </a:ln>
            </p:spPr>
            <p:txBody>
              <a:bodyPr/>
              <a:lstStyle/>
              <a:p>
                <a:pPr>
                  <a:defRPr/>
                </a:pPr>
                <a:endParaRPr lang="en-US">
                  <a:ea typeface="ＭＳ Ｐゴシック" pitchFamily="34" charset="-128"/>
                </a:endParaRPr>
              </a:p>
            </p:txBody>
          </p:sp>
        </p:grpSp>
        <p:sp>
          <p:nvSpPr>
            <p:cNvPr id="21" name="Line 37">
              <a:extLst>
                <a:ext uri="{FF2B5EF4-FFF2-40B4-BE49-F238E27FC236}">
                  <a16:creationId xmlns:a16="http://schemas.microsoft.com/office/drawing/2014/main" id="{A1EB9E96-BA0D-0EDC-2707-62ACEFF3B3B2}"/>
                </a:ext>
              </a:extLst>
            </p:cNvPr>
            <p:cNvSpPr>
              <a:spLocks noChangeShapeType="1"/>
            </p:cNvSpPr>
            <p:nvPr/>
          </p:nvSpPr>
          <p:spPr bwMode="hidden">
            <a:xfrm>
              <a:off x="1" y="3928"/>
              <a:ext cx="5758" cy="0"/>
            </a:xfrm>
            <a:prstGeom prst="line">
              <a:avLst/>
            </a:prstGeom>
            <a:noFill/>
            <a:ln w="15875">
              <a:solidFill>
                <a:schemeClr val="bg2"/>
              </a:solidFill>
              <a:round/>
              <a:headEnd/>
              <a:tailEnd/>
            </a:ln>
          </p:spPr>
          <p:txBody>
            <a:bodyPr/>
            <a:lstStyle/>
            <a:p>
              <a:pPr>
                <a:defRPr/>
              </a:pPr>
              <a:endParaRPr lang="en-US">
                <a:ea typeface="ＭＳ Ｐゴシック" pitchFamily="34" charset="-128"/>
              </a:endParaRPr>
            </a:p>
          </p:txBody>
        </p:sp>
        <p:sp>
          <p:nvSpPr>
            <p:cNvPr id="22" name="Line 38">
              <a:extLst>
                <a:ext uri="{FF2B5EF4-FFF2-40B4-BE49-F238E27FC236}">
                  <a16:creationId xmlns:a16="http://schemas.microsoft.com/office/drawing/2014/main" id="{9E104B16-09B3-CDCB-7392-0CE2D48C4F7E}"/>
                </a:ext>
              </a:extLst>
            </p:cNvPr>
            <p:cNvSpPr>
              <a:spLocks noChangeShapeType="1"/>
            </p:cNvSpPr>
            <p:nvPr/>
          </p:nvSpPr>
          <p:spPr bwMode="hidden">
            <a:xfrm>
              <a:off x="1" y="3535"/>
              <a:ext cx="5758" cy="0"/>
            </a:xfrm>
            <a:prstGeom prst="line">
              <a:avLst/>
            </a:prstGeom>
            <a:noFill/>
            <a:ln w="15875">
              <a:solidFill>
                <a:schemeClr val="bg2"/>
              </a:solidFill>
              <a:round/>
              <a:headEnd/>
              <a:tailEnd/>
            </a:ln>
          </p:spPr>
          <p:txBody>
            <a:bodyPr/>
            <a:lstStyle/>
            <a:p>
              <a:pPr>
                <a:defRPr/>
              </a:pPr>
              <a:endParaRPr lang="en-US">
                <a:ea typeface="ＭＳ Ｐゴシック" pitchFamily="34" charset="-128"/>
              </a:endParaRPr>
            </a:p>
          </p:txBody>
        </p:sp>
      </p:grpSp>
      <p:sp>
        <p:nvSpPr>
          <p:cNvPr id="4135" name="Rectangle 39"/>
          <p:cNvSpPr>
            <a:spLocks noGrp="1" noChangeArrowheads="1"/>
          </p:cNvSpPr>
          <p:nvPr>
            <p:ph type="ctrTitle" sz="quarter"/>
          </p:nvPr>
        </p:nvSpPr>
        <p:spPr>
          <a:xfrm>
            <a:off x="685800" y="1692275"/>
            <a:ext cx="7772400" cy="1736725"/>
          </a:xfrm>
        </p:spPr>
        <p:txBody>
          <a:bodyPr anchor="b"/>
          <a:lstStyle>
            <a:lvl1pPr>
              <a:defRPr sz="5400" b="1" i="0">
                <a:latin typeface="Arial" panose="020B0604020202020204" pitchFamily="34" charset="0"/>
              </a:defRPr>
            </a:lvl1pPr>
          </a:lstStyle>
          <a:p>
            <a:r>
              <a:rPr lang="en-US" dirty="0"/>
              <a:t>Click to edit Master title style</a:t>
            </a:r>
          </a:p>
        </p:txBody>
      </p:sp>
      <p:sp>
        <p:nvSpPr>
          <p:cNvPr id="4136" name="Rectangle 40"/>
          <p:cNvSpPr>
            <a:spLocks noGrp="1" noChangeArrowheads="1"/>
          </p:cNvSpPr>
          <p:nvPr>
            <p:ph type="subTitle" sz="quarter" idx="1"/>
          </p:nvPr>
        </p:nvSpPr>
        <p:spPr>
          <a:xfrm>
            <a:off x="1371600" y="3886200"/>
            <a:ext cx="6400800" cy="1752600"/>
          </a:xfrm>
        </p:spPr>
        <p:txBody>
          <a:bodyPr/>
          <a:lstStyle>
            <a:lvl1pPr marL="0" indent="0" algn="ctr">
              <a:buFont typeface="Wingdings" charset="2"/>
              <a:buNone/>
              <a:defRPr/>
            </a:lvl1pPr>
          </a:lstStyle>
          <a:p>
            <a:r>
              <a:rPr lang="en-US"/>
              <a:t>Click to edit Master subtitle style</a:t>
            </a:r>
          </a:p>
        </p:txBody>
      </p:sp>
      <p:sp>
        <p:nvSpPr>
          <p:cNvPr id="41" name="Rectangle 41">
            <a:extLst>
              <a:ext uri="{FF2B5EF4-FFF2-40B4-BE49-F238E27FC236}">
                <a16:creationId xmlns:a16="http://schemas.microsoft.com/office/drawing/2014/main" id="{BD55074A-EC6B-7579-83FB-97283A9BF3EF}"/>
              </a:ext>
            </a:extLst>
          </p:cNvPr>
          <p:cNvSpPr>
            <a:spLocks noGrp="1" noChangeArrowheads="1"/>
          </p:cNvSpPr>
          <p:nvPr>
            <p:ph type="dt" sz="quarter" idx="10"/>
          </p:nvPr>
        </p:nvSpPr>
        <p:spPr/>
        <p:txBody>
          <a:bodyPr/>
          <a:lstStyle>
            <a:lvl1pPr>
              <a:defRPr/>
            </a:lvl1pPr>
          </a:lstStyle>
          <a:p>
            <a:pPr>
              <a:defRPr/>
            </a:pPr>
            <a:endParaRPr lang="en-US"/>
          </a:p>
        </p:txBody>
      </p:sp>
      <p:sp>
        <p:nvSpPr>
          <p:cNvPr id="42" name="Rectangle 42">
            <a:extLst>
              <a:ext uri="{FF2B5EF4-FFF2-40B4-BE49-F238E27FC236}">
                <a16:creationId xmlns:a16="http://schemas.microsoft.com/office/drawing/2014/main" id="{7FD9EB9C-01BD-E620-09FB-13C94851237D}"/>
              </a:ext>
            </a:extLst>
          </p:cNvPr>
          <p:cNvSpPr>
            <a:spLocks noGrp="1" noChangeArrowheads="1"/>
          </p:cNvSpPr>
          <p:nvPr>
            <p:ph type="ftr" sz="quarter" idx="11"/>
          </p:nvPr>
        </p:nvSpPr>
        <p:spPr/>
        <p:txBody>
          <a:bodyPr/>
          <a:lstStyle>
            <a:lvl1pPr>
              <a:defRPr/>
            </a:lvl1pPr>
          </a:lstStyle>
          <a:p>
            <a:pPr>
              <a:defRPr/>
            </a:pPr>
            <a:endParaRPr lang="en-US"/>
          </a:p>
        </p:txBody>
      </p:sp>
      <p:sp>
        <p:nvSpPr>
          <p:cNvPr id="43" name="Rectangle 43">
            <a:extLst>
              <a:ext uri="{FF2B5EF4-FFF2-40B4-BE49-F238E27FC236}">
                <a16:creationId xmlns:a16="http://schemas.microsoft.com/office/drawing/2014/main" id="{6D3D43BC-E184-0213-88F5-4CB5A56387CB}"/>
              </a:ext>
            </a:extLst>
          </p:cNvPr>
          <p:cNvSpPr>
            <a:spLocks noGrp="1" noChangeArrowheads="1"/>
          </p:cNvSpPr>
          <p:nvPr>
            <p:ph type="sldNum" sz="quarter" idx="12"/>
          </p:nvPr>
        </p:nvSpPr>
        <p:spPr/>
        <p:txBody>
          <a:bodyPr/>
          <a:lstStyle>
            <a:lvl1pPr>
              <a:defRPr/>
            </a:lvl1pPr>
          </a:lstStyle>
          <a:p>
            <a:fld id="{CCC24347-8A9E-1844-9EFF-BB310258576B}" type="slidenum">
              <a:rPr lang="en-US" altLang="en-US"/>
              <a:pPr/>
              <a:t>‹#›</a:t>
            </a:fld>
            <a:endParaRPr lang="en-US" altLang="en-US"/>
          </a:p>
        </p:txBody>
      </p:sp>
    </p:spTree>
    <p:extLst>
      <p:ext uri="{BB962C8B-B14F-4D97-AF65-F5344CB8AC3E}">
        <p14:creationId xmlns:p14="http://schemas.microsoft.com/office/powerpoint/2010/main" val="735980756"/>
      </p:ext>
    </p:extLst>
  </p:cSld>
  <p:clrMapOvr>
    <a:masterClrMapping/>
  </p:clrMapOvr>
</p:sldLayout>
</file>

<file path=ppt/slideLayouts/slideLayout12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0">
            <a:extLst>
              <a:ext uri="{FF2B5EF4-FFF2-40B4-BE49-F238E27FC236}">
                <a16:creationId xmlns:a16="http://schemas.microsoft.com/office/drawing/2014/main" id="{789621EA-335F-755E-8290-AF93C3B924D2}"/>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41">
            <a:extLst>
              <a:ext uri="{FF2B5EF4-FFF2-40B4-BE49-F238E27FC236}">
                <a16:creationId xmlns:a16="http://schemas.microsoft.com/office/drawing/2014/main" id="{6947EF9E-133E-4BD2-E69A-A1E5B1188FF9}"/>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42">
            <a:extLst>
              <a:ext uri="{FF2B5EF4-FFF2-40B4-BE49-F238E27FC236}">
                <a16:creationId xmlns:a16="http://schemas.microsoft.com/office/drawing/2014/main" id="{5378DD69-AE0F-CBA2-36B7-5F7975C267B3}"/>
              </a:ext>
            </a:extLst>
          </p:cNvPr>
          <p:cNvSpPr>
            <a:spLocks noGrp="1" noChangeArrowheads="1"/>
          </p:cNvSpPr>
          <p:nvPr>
            <p:ph type="sldNum" sz="quarter" idx="12"/>
          </p:nvPr>
        </p:nvSpPr>
        <p:spPr>
          <a:ln/>
        </p:spPr>
        <p:txBody>
          <a:bodyPr/>
          <a:lstStyle>
            <a:lvl1pPr>
              <a:defRPr/>
            </a:lvl1pPr>
          </a:lstStyle>
          <a:p>
            <a:fld id="{736E19C2-F181-FE44-B805-1FA0C56CE3FF}" type="slidenum">
              <a:rPr lang="en-US" altLang="en-US"/>
              <a:pPr/>
              <a:t>‹#›</a:t>
            </a:fld>
            <a:endParaRPr lang="en-US" altLang="en-US"/>
          </a:p>
        </p:txBody>
      </p:sp>
    </p:spTree>
    <p:extLst>
      <p:ext uri="{BB962C8B-B14F-4D97-AF65-F5344CB8AC3E}">
        <p14:creationId xmlns:p14="http://schemas.microsoft.com/office/powerpoint/2010/main" val="105143813"/>
      </p:ext>
    </p:extLst>
  </p:cSld>
  <p:clrMapOvr>
    <a:masterClrMapping/>
  </p:clrMapOvr>
</p:sldLayout>
</file>

<file path=ppt/slideLayouts/slideLayout12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0">
            <a:extLst>
              <a:ext uri="{FF2B5EF4-FFF2-40B4-BE49-F238E27FC236}">
                <a16:creationId xmlns:a16="http://schemas.microsoft.com/office/drawing/2014/main" id="{EDD60ED7-DE61-D296-FEBA-22623E908430}"/>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41">
            <a:extLst>
              <a:ext uri="{FF2B5EF4-FFF2-40B4-BE49-F238E27FC236}">
                <a16:creationId xmlns:a16="http://schemas.microsoft.com/office/drawing/2014/main" id="{E8F9898D-5237-C82B-5B82-CAEA5DBEA4E0}"/>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42">
            <a:extLst>
              <a:ext uri="{FF2B5EF4-FFF2-40B4-BE49-F238E27FC236}">
                <a16:creationId xmlns:a16="http://schemas.microsoft.com/office/drawing/2014/main" id="{79228D7C-D6F3-78EC-2BF5-A50EA733F7E0}"/>
              </a:ext>
            </a:extLst>
          </p:cNvPr>
          <p:cNvSpPr>
            <a:spLocks noGrp="1" noChangeArrowheads="1"/>
          </p:cNvSpPr>
          <p:nvPr>
            <p:ph type="sldNum" sz="quarter" idx="12"/>
          </p:nvPr>
        </p:nvSpPr>
        <p:spPr>
          <a:ln/>
        </p:spPr>
        <p:txBody>
          <a:bodyPr/>
          <a:lstStyle>
            <a:lvl1pPr>
              <a:defRPr/>
            </a:lvl1pPr>
          </a:lstStyle>
          <a:p>
            <a:fld id="{7CB1D36D-11D7-FB4A-A89D-B6F10DFC8E03}" type="slidenum">
              <a:rPr lang="en-US" altLang="en-US"/>
              <a:pPr/>
              <a:t>‹#›</a:t>
            </a:fld>
            <a:endParaRPr lang="en-US" altLang="en-US"/>
          </a:p>
        </p:txBody>
      </p:sp>
    </p:spTree>
    <p:extLst>
      <p:ext uri="{BB962C8B-B14F-4D97-AF65-F5344CB8AC3E}">
        <p14:creationId xmlns:p14="http://schemas.microsoft.com/office/powerpoint/2010/main" val="2054910036"/>
      </p:ext>
    </p:extLst>
  </p:cSld>
  <p:clrMapOvr>
    <a:masterClrMapping/>
  </p:clrMapOvr>
</p:sldLayout>
</file>

<file path=ppt/slideLayouts/slideLayout12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0"/>
            <a:ext cx="4038600" cy="453072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3072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0">
            <a:extLst>
              <a:ext uri="{FF2B5EF4-FFF2-40B4-BE49-F238E27FC236}">
                <a16:creationId xmlns:a16="http://schemas.microsoft.com/office/drawing/2014/main" id="{15984BF6-269D-C6A7-3EDC-3EF5A7FFD95C}"/>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41">
            <a:extLst>
              <a:ext uri="{FF2B5EF4-FFF2-40B4-BE49-F238E27FC236}">
                <a16:creationId xmlns:a16="http://schemas.microsoft.com/office/drawing/2014/main" id="{27916325-1180-FFEF-6C81-8E91468DB190}"/>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42">
            <a:extLst>
              <a:ext uri="{FF2B5EF4-FFF2-40B4-BE49-F238E27FC236}">
                <a16:creationId xmlns:a16="http://schemas.microsoft.com/office/drawing/2014/main" id="{0088B36F-E64B-9961-4040-DB67FBA7C08E}"/>
              </a:ext>
            </a:extLst>
          </p:cNvPr>
          <p:cNvSpPr>
            <a:spLocks noGrp="1" noChangeArrowheads="1"/>
          </p:cNvSpPr>
          <p:nvPr>
            <p:ph type="sldNum" sz="quarter" idx="12"/>
          </p:nvPr>
        </p:nvSpPr>
        <p:spPr>
          <a:ln/>
        </p:spPr>
        <p:txBody>
          <a:bodyPr/>
          <a:lstStyle>
            <a:lvl1pPr>
              <a:defRPr/>
            </a:lvl1pPr>
          </a:lstStyle>
          <a:p>
            <a:fld id="{15486E91-FF63-C042-B9C2-FA9369095839}" type="slidenum">
              <a:rPr lang="en-US" altLang="en-US"/>
              <a:pPr/>
              <a:t>‹#›</a:t>
            </a:fld>
            <a:endParaRPr lang="en-US" altLang="en-US"/>
          </a:p>
        </p:txBody>
      </p:sp>
    </p:spTree>
    <p:extLst>
      <p:ext uri="{BB962C8B-B14F-4D97-AF65-F5344CB8AC3E}">
        <p14:creationId xmlns:p14="http://schemas.microsoft.com/office/powerpoint/2010/main" val="3499255564"/>
      </p:ext>
    </p:extLst>
  </p:cSld>
  <p:clrMapOvr>
    <a:masterClrMapping/>
  </p:clrMapOvr>
</p:sldLayout>
</file>

<file path=ppt/slideLayouts/slideLayout12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0">
            <a:extLst>
              <a:ext uri="{FF2B5EF4-FFF2-40B4-BE49-F238E27FC236}">
                <a16:creationId xmlns:a16="http://schemas.microsoft.com/office/drawing/2014/main" id="{6D960D88-8387-2357-37A5-E27B2D43CD51}"/>
              </a:ext>
            </a:extLst>
          </p:cNvPr>
          <p:cNvSpPr>
            <a:spLocks noGrp="1" noChangeArrowheads="1"/>
          </p:cNvSpPr>
          <p:nvPr>
            <p:ph type="dt" sz="half" idx="10"/>
          </p:nvPr>
        </p:nvSpPr>
        <p:spPr>
          <a:ln/>
        </p:spPr>
        <p:txBody>
          <a:bodyPr/>
          <a:lstStyle>
            <a:lvl1pPr>
              <a:defRPr/>
            </a:lvl1pPr>
          </a:lstStyle>
          <a:p>
            <a:pPr>
              <a:defRPr/>
            </a:pPr>
            <a:endParaRPr lang="en-US"/>
          </a:p>
        </p:txBody>
      </p:sp>
      <p:sp>
        <p:nvSpPr>
          <p:cNvPr id="8" name="Rectangle 41">
            <a:extLst>
              <a:ext uri="{FF2B5EF4-FFF2-40B4-BE49-F238E27FC236}">
                <a16:creationId xmlns:a16="http://schemas.microsoft.com/office/drawing/2014/main" id="{A304120A-AD11-236A-5B36-EA5B788D5A55}"/>
              </a:ext>
            </a:extLst>
          </p:cNvPr>
          <p:cNvSpPr>
            <a:spLocks noGrp="1" noChangeArrowheads="1"/>
          </p:cNvSpPr>
          <p:nvPr>
            <p:ph type="ftr" sz="quarter" idx="11"/>
          </p:nvPr>
        </p:nvSpPr>
        <p:spPr>
          <a:ln/>
        </p:spPr>
        <p:txBody>
          <a:bodyPr/>
          <a:lstStyle>
            <a:lvl1pPr>
              <a:defRPr/>
            </a:lvl1pPr>
          </a:lstStyle>
          <a:p>
            <a:pPr>
              <a:defRPr/>
            </a:pPr>
            <a:endParaRPr lang="en-US"/>
          </a:p>
        </p:txBody>
      </p:sp>
      <p:sp>
        <p:nvSpPr>
          <p:cNvPr id="9" name="Rectangle 42">
            <a:extLst>
              <a:ext uri="{FF2B5EF4-FFF2-40B4-BE49-F238E27FC236}">
                <a16:creationId xmlns:a16="http://schemas.microsoft.com/office/drawing/2014/main" id="{ACF9E7E9-320F-E810-4A14-0ADE4783F48F}"/>
              </a:ext>
            </a:extLst>
          </p:cNvPr>
          <p:cNvSpPr>
            <a:spLocks noGrp="1" noChangeArrowheads="1"/>
          </p:cNvSpPr>
          <p:nvPr>
            <p:ph type="sldNum" sz="quarter" idx="12"/>
          </p:nvPr>
        </p:nvSpPr>
        <p:spPr>
          <a:ln/>
        </p:spPr>
        <p:txBody>
          <a:bodyPr/>
          <a:lstStyle>
            <a:lvl1pPr>
              <a:defRPr/>
            </a:lvl1pPr>
          </a:lstStyle>
          <a:p>
            <a:fld id="{6A41C8EE-5162-EB44-BFBC-4D4B60529860}" type="slidenum">
              <a:rPr lang="en-US" altLang="en-US"/>
              <a:pPr/>
              <a:t>‹#›</a:t>
            </a:fld>
            <a:endParaRPr lang="en-US" altLang="en-US"/>
          </a:p>
        </p:txBody>
      </p:sp>
    </p:spTree>
    <p:extLst>
      <p:ext uri="{BB962C8B-B14F-4D97-AF65-F5344CB8AC3E}">
        <p14:creationId xmlns:p14="http://schemas.microsoft.com/office/powerpoint/2010/main" val="2567589510"/>
      </p:ext>
    </p:extLst>
  </p:cSld>
  <p:clrMapOvr>
    <a:masterClrMapping/>
  </p:clrMapOvr>
</p:sldLayout>
</file>

<file path=ppt/slideLayouts/slideLayout126.xml><?xml version="1.0" encoding="utf-8"?>
<p:sldLayout xmlns:a="http://schemas.openxmlformats.org/drawingml/2006/main" xmlns:r="http://schemas.openxmlformats.org/officeDocument/2006/relationships" xmlns:p="http://schemas.openxmlformats.org/presentationml/2006/main" type="tx">
  <p:cSld name="Picture with Caption">
    <p:spTree>
      <p:nvGrpSpPr>
        <p:cNvPr id="1" name=""/>
        <p:cNvGrpSpPr/>
        <p:nvPr/>
      </p:nvGrpSpPr>
      <p:grpSpPr>
        <a:xfrm>
          <a:off x="0" y="0"/>
          <a:ext cx="0" cy="0"/>
          <a:chOff x="0" y="0"/>
          <a:chExt cx="0" cy="0"/>
        </a:xfrm>
      </p:grpSpPr>
      <p:sp>
        <p:nvSpPr>
          <p:cNvPr id="99" name="Title Text"/>
          <p:cNvSpPr txBox="1">
            <a:spLocks noGrp="1"/>
          </p:cNvSpPr>
          <p:nvPr>
            <p:ph type="title"/>
          </p:nvPr>
        </p:nvSpPr>
        <p:spPr>
          <a:xfrm>
            <a:off x="1792288" y="4800600"/>
            <a:ext cx="5486401" cy="566738"/>
          </a:xfrm>
          <a:prstGeom prst="rect">
            <a:avLst/>
          </a:prstGeom>
        </p:spPr>
        <p:txBody>
          <a:bodyPr/>
          <a:lstStyle>
            <a:lvl1pPr>
              <a:defRPr sz="2000" b="1"/>
            </a:lvl1pPr>
          </a:lstStyle>
          <a:p>
            <a:r>
              <a:t>Title Text</a:t>
            </a:r>
          </a:p>
        </p:txBody>
      </p:sp>
      <p:sp>
        <p:nvSpPr>
          <p:cNvPr id="100"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01"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10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19705189"/>
      </p:ext>
    </p:extLst>
  </p:cSld>
  <p:clrMapOvr>
    <a:masterClrMapping/>
  </p:clrMapOvr>
  <p:transition spd="med"/>
</p:sldLayout>
</file>

<file path=ppt/slideLayouts/slideLayout12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40">
            <a:extLst>
              <a:ext uri="{FF2B5EF4-FFF2-40B4-BE49-F238E27FC236}">
                <a16:creationId xmlns:a16="http://schemas.microsoft.com/office/drawing/2014/main" id="{74B2F14D-FC02-43F6-2156-62F618E4BF83}"/>
              </a:ext>
            </a:extLst>
          </p:cNvPr>
          <p:cNvSpPr>
            <a:spLocks noGrp="1" noChangeArrowheads="1"/>
          </p:cNvSpPr>
          <p:nvPr>
            <p:ph type="dt" sz="half" idx="10"/>
          </p:nvPr>
        </p:nvSpPr>
        <p:spPr>
          <a:ln/>
        </p:spPr>
        <p:txBody>
          <a:bodyPr/>
          <a:lstStyle>
            <a:lvl1pPr>
              <a:defRPr/>
            </a:lvl1pPr>
          </a:lstStyle>
          <a:p>
            <a:pPr>
              <a:defRPr/>
            </a:pPr>
            <a:endParaRPr lang="en-US"/>
          </a:p>
        </p:txBody>
      </p:sp>
      <p:sp>
        <p:nvSpPr>
          <p:cNvPr id="4" name="Rectangle 41">
            <a:extLst>
              <a:ext uri="{FF2B5EF4-FFF2-40B4-BE49-F238E27FC236}">
                <a16:creationId xmlns:a16="http://schemas.microsoft.com/office/drawing/2014/main" id="{59511018-FA77-B3F2-45EC-F36852AD5B91}"/>
              </a:ext>
            </a:extLst>
          </p:cNvPr>
          <p:cNvSpPr>
            <a:spLocks noGrp="1" noChangeArrowheads="1"/>
          </p:cNvSpPr>
          <p:nvPr>
            <p:ph type="ftr" sz="quarter" idx="11"/>
          </p:nvPr>
        </p:nvSpPr>
        <p:spPr>
          <a:ln/>
        </p:spPr>
        <p:txBody>
          <a:bodyPr/>
          <a:lstStyle>
            <a:lvl1pPr>
              <a:defRPr/>
            </a:lvl1pPr>
          </a:lstStyle>
          <a:p>
            <a:pPr>
              <a:defRPr/>
            </a:pPr>
            <a:endParaRPr lang="en-US"/>
          </a:p>
        </p:txBody>
      </p:sp>
      <p:sp>
        <p:nvSpPr>
          <p:cNvPr id="5" name="Rectangle 42">
            <a:extLst>
              <a:ext uri="{FF2B5EF4-FFF2-40B4-BE49-F238E27FC236}">
                <a16:creationId xmlns:a16="http://schemas.microsoft.com/office/drawing/2014/main" id="{AACDF8F7-3280-4ADF-9F0F-4ABBC3DE45A7}"/>
              </a:ext>
            </a:extLst>
          </p:cNvPr>
          <p:cNvSpPr>
            <a:spLocks noGrp="1" noChangeArrowheads="1"/>
          </p:cNvSpPr>
          <p:nvPr>
            <p:ph type="sldNum" sz="quarter" idx="12"/>
          </p:nvPr>
        </p:nvSpPr>
        <p:spPr>
          <a:ln/>
        </p:spPr>
        <p:txBody>
          <a:bodyPr/>
          <a:lstStyle>
            <a:lvl1pPr>
              <a:defRPr/>
            </a:lvl1pPr>
          </a:lstStyle>
          <a:p>
            <a:fld id="{CB05803C-1C40-6243-A05F-BB344D6C1453}" type="slidenum">
              <a:rPr lang="en-US" altLang="en-US"/>
              <a:pPr/>
              <a:t>‹#›</a:t>
            </a:fld>
            <a:endParaRPr lang="en-US" altLang="en-US"/>
          </a:p>
        </p:txBody>
      </p:sp>
    </p:spTree>
    <p:extLst>
      <p:ext uri="{BB962C8B-B14F-4D97-AF65-F5344CB8AC3E}">
        <p14:creationId xmlns:p14="http://schemas.microsoft.com/office/powerpoint/2010/main" val="745652476"/>
      </p:ext>
    </p:extLst>
  </p:cSld>
  <p:clrMapOvr>
    <a:masterClrMapping/>
  </p:clrMapOvr>
</p:sldLayout>
</file>

<file path=ppt/slideLayouts/slideLayout12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0">
            <a:extLst>
              <a:ext uri="{FF2B5EF4-FFF2-40B4-BE49-F238E27FC236}">
                <a16:creationId xmlns:a16="http://schemas.microsoft.com/office/drawing/2014/main" id="{7522840B-8F5E-7092-38DF-994A8B37991E}"/>
              </a:ext>
            </a:extLst>
          </p:cNvPr>
          <p:cNvSpPr>
            <a:spLocks noGrp="1" noChangeArrowheads="1"/>
          </p:cNvSpPr>
          <p:nvPr>
            <p:ph type="dt" sz="half" idx="10"/>
          </p:nvPr>
        </p:nvSpPr>
        <p:spPr>
          <a:ln/>
        </p:spPr>
        <p:txBody>
          <a:bodyPr/>
          <a:lstStyle>
            <a:lvl1pPr>
              <a:defRPr/>
            </a:lvl1pPr>
          </a:lstStyle>
          <a:p>
            <a:pPr>
              <a:defRPr/>
            </a:pPr>
            <a:endParaRPr lang="en-US"/>
          </a:p>
        </p:txBody>
      </p:sp>
      <p:sp>
        <p:nvSpPr>
          <p:cNvPr id="3" name="Rectangle 41">
            <a:extLst>
              <a:ext uri="{FF2B5EF4-FFF2-40B4-BE49-F238E27FC236}">
                <a16:creationId xmlns:a16="http://schemas.microsoft.com/office/drawing/2014/main" id="{E0C3A418-63C9-50C9-11E2-19FBAFEDAE6C}"/>
              </a:ext>
            </a:extLst>
          </p:cNvPr>
          <p:cNvSpPr>
            <a:spLocks noGrp="1" noChangeArrowheads="1"/>
          </p:cNvSpPr>
          <p:nvPr>
            <p:ph type="ftr" sz="quarter" idx="11"/>
          </p:nvPr>
        </p:nvSpPr>
        <p:spPr>
          <a:ln/>
        </p:spPr>
        <p:txBody>
          <a:bodyPr/>
          <a:lstStyle>
            <a:lvl1pPr>
              <a:defRPr/>
            </a:lvl1pPr>
          </a:lstStyle>
          <a:p>
            <a:pPr>
              <a:defRPr/>
            </a:pPr>
            <a:endParaRPr lang="en-US"/>
          </a:p>
        </p:txBody>
      </p:sp>
      <p:sp>
        <p:nvSpPr>
          <p:cNvPr id="4" name="Rectangle 42">
            <a:extLst>
              <a:ext uri="{FF2B5EF4-FFF2-40B4-BE49-F238E27FC236}">
                <a16:creationId xmlns:a16="http://schemas.microsoft.com/office/drawing/2014/main" id="{48F79111-28F5-4961-53BB-101DCD100133}"/>
              </a:ext>
            </a:extLst>
          </p:cNvPr>
          <p:cNvSpPr>
            <a:spLocks noGrp="1" noChangeArrowheads="1"/>
          </p:cNvSpPr>
          <p:nvPr>
            <p:ph type="sldNum" sz="quarter" idx="12"/>
          </p:nvPr>
        </p:nvSpPr>
        <p:spPr>
          <a:ln/>
        </p:spPr>
        <p:txBody>
          <a:bodyPr/>
          <a:lstStyle>
            <a:lvl1pPr>
              <a:defRPr/>
            </a:lvl1pPr>
          </a:lstStyle>
          <a:p>
            <a:fld id="{6CEB036F-295F-4843-A1DC-7E2DBB237DF2}" type="slidenum">
              <a:rPr lang="en-US" altLang="en-US"/>
              <a:pPr/>
              <a:t>‹#›</a:t>
            </a:fld>
            <a:endParaRPr lang="en-US" altLang="en-US"/>
          </a:p>
        </p:txBody>
      </p:sp>
    </p:spTree>
    <p:extLst>
      <p:ext uri="{BB962C8B-B14F-4D97-AF65-F5344CB8AC3E}">
        <p14:creationId xmlns:p14="http://schemas.microsoft.com/office/powerpoint/2010/main" val="4252513167"/>
      </p:ext>
    </p:extLst>
  </p:cSld>
  <p:clrMapOvr>
    <a:masterClrMapping/>
  </p:clrMapOvr>
</p:sldLayout>
</file>

<file path=ppt/slideLayouts/slideLayout12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0">
            <a:extLst>
              <a:ext uri="{FF2B5EF4-FFF2-40B4-BE49-F238E27FC236}">
                <a16:creationId xmlns:a16="http://schemas.microsoft.com/office/drawing/2014/main" id="{7A4DBB2D-54A5-D685-23F1-E6CB8F15B974}"/>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41">
            <a:extLst>
              <a:ext uri="{FF2B5EF4-FFF2-40B4-BE49-F238E27FC236}">
                <a16:creationId xmlns:a16="http://schemas.microsoft.com/office/drawing/2014/main" id="{3FA8D9B4-A1C8-3FDD-9555-F10727F13A4B}"/>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42">
            <a:extLst>
              <a:ext uri="{FF2B5EF4-FFF2-40B4-BE49-F238E27FC236}">
                <a16:creationId xmlns:a16="http://schemas.microsoft.com/office/drawing/2014/main" id="{97E129B1-CC11-98B8-DF42-ACAA9558A492}"/>
              </a:ext>
            </a:extLst>
          </p:cNvPr>
          <p:cNvSpPr>
            <a:spLocks noGrp="1" noChangeArrowheads="1"/>
          </p:cNvSpPr>
          <p:nvPr>
            <p:ph type="sldNum" sz="quarter" idx="12"/>
          </p:nvPr>
        </p:nvSpPr>
        <p:spPr>
          <a:ln/>
        </p:spPr>
        <p:txBody>
          <a:bodyPr/>
          <a:lstStyle>
            <a:lvl1pPr>
              <a:defRPr/>
            </a:lvl1pPr>
          </a:lstStyle>
          <a:p>
            <a:fld id="{6EBC86F6-7A12-F84C-A1F8-551D0B66B37A}" type="slidenum">
              <a:rPr lang="en-US" altLang="en-US"/>
              <a:pPr/>
              <a:t>‹#›</a:t>
            </a:fld>
            <a:endParaRPr lang="en-US" altLang="en-US"/>
          </a:p>
        </p:txBody>
      </p:sp>
    </p:spTree>
    <p:extLst>
      <p:ext uri="{BB962C8B-B14F-4D97-AF65-F5344CB8AC3E}">
        <p14:creationId xmlns:p14="http://schemas.microsoft.com/office/powerpoint/2010/main" val="4225944285"/>
      </p:ext>
    </p:extLst>
  </p:cSld>
  <p:clrMapOvr>
    <a:masterClrMapping/>
  </p:clrMapOvr>
</p:sldLayout>
</file>

<file path=ppt/slideLayouts/slideLayout12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0">
            <a:extLst>
              <a:ext uri="{FF2B5EF4-FFF2-40B4-BE49-F238E27FC236}">
                <a16:creationId xmlns:a16="http://schemas.microsoft.com/office/drawing/2014/main" id="{8E7CE12F-1C18-14A4-82D4-46ECD60DFC02}"/>
              </a:ext>
            </a:extLst>
          </p:cNvPr>
          <p:cNvSpPr>
            <a:spLocks noGrp="1" noChangeArrowheads="1"/>
          </p:cNvSpPr>
          <p:nvPr>
            <p:ph type="dt" sz="half" idx="10"/>
          </p:nvPr>
        </p:nvSpPr>
        <p:spPr>
          <a:ln/>
        </p:spPr>
        <p:txBody>
          <a:bodyPr/>
          <a:lstStyle>
            <a:lvl1pPr>
              <a:defRPr/>
            </a:lvl1pPr>
          </a:lstStyle>
          <a:p>
            <a:pPr>
              <a:defRPr/>
            </a:pPr>
            <a:endParaRPr lang="en-US"/>
          </a:p>
        </p:txBody>
      </p:sp>
      <p:sp>
        <p:nvSpPr>
          <p:cNvPr id="6" name="Rectangle 41">
            <a:extLst>
              <a:ext uri="{FF2B5EF4-FFF2-40B4-BE49-F238E27FC236}">
                <a16:creationId xmlns:a16="http://schemas.microsoft.com/office/drawing/2014/main" id="{F49A3C9A-7186-F1D5-33BF-5177F077F4A3}"/>
              </a:ext>
            </a:extLst>
          </p:cNvPr>
          <p:cNvSpPr>
            <a:spLocks noGrp="1" noChangeArrowheads="1"/>
          </p:cNvSpPr>
          <p:nvPr>
            <p:ph type="ftr" sz="quarter" idx="11"/>
          </p:nvPr>
        </p:nvSpPr>
        <p:spPr>
          <a:ln/>
        </p:spPr>
        <p:txBody>
          <a:bodyPr/>
          <a:lstStyle>
            <a:lvl1pPr>
              <a:defRPr/>
            </a:lvl1pPr>
          </a:lstStyle>
          <a:p>
            <a:pPr>
              <a:defRPr/>
            </a:pPr>
            <a:endParaRPr lang="en-US"/>
          </a:p>
        </p:txBody>
      </p:sp>
      <p:sp>
        <p:nvSpPr>
          <p:cNvPr id="7" name="Rectangle 42">
            <a:extLst>
              <a:ext uri="{FF2B5EF4-FFF2-40B4-BE49-F238E27FC236}">
                <a16:creationId xmlns:a16="http://schemas.microsoft.com/office/drawing/2014/main" id="{ED5494AB-2ED6-7E99-9C5F-F502B84EF708}"/>
              </a:ext>
            </a:extLst>
          </p:cNvPr>
          <p:cNvSpPr>
            <a:spLocks noGrp="1" noChangeArrowheads="1"/>
          </p:cNvSpPr>
          <p:nvPr>
            <p:ph type="sldNum" sz="quarter" idx="12"/>
          </p:nvPr>
        </p:nvSpPr>
        <p:spPr>
          <a:ln/>
        </p:spPr>
        <p:txBody>
          <a:bodyPr/>
          <a:lstStyle>
            <a:lvl1pPr>
              <a:defRPr/>
            </a:lvl1pPr>
          </a:lstStyle>
          <a:p>
            <a:fld id="{CF057AC5-78E4-AB4C-B572-617FB4E30091}" type="slidenum">
              <a:rPr lang="en-US" altLang="en-US"/>
              <a:pPr/>
              <a:t>‹#›</a:t>
            </a:fld>
            <a:endParaRPr lang="en-US" altLang="en-US"/>
          </a:p>
        </p:txBody>
      </p:sp>
    </p:spTree>
    <p:extLst>
      <p:ext uri="{BB962C8B-B14F-4D97-AF65-F5344CB8AC3E}">
        <p14:creationId xmlns:p14="http://schemas.microsoft.com/office/powerpoint/2010/main" val="3704208919"/>
      </p:ext>
    </p:extLst>
  </p:cSld>
  <p:clrMapOvr>
    <a:masterClrMapping/>
  </p:clrMapOvr>
</p:sldLayout>
</file>

<file path=ppt/slideLayouts/slideLayout12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0">
            <a:extLst>
              <a:ext uri="{FF2B5EF4-FFF2-40B4-BE49-F238E27FC236}">
                <a16:creationId xmlns:a16="http://schemas.microsoft.com/office/drawing/2014/main" id="{F6450D9B-6D9D-22AD-E0C4-51D3960BBCCD}"/>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41">
            <a:extLst>
              <a:ext uri="{FF2B5EF4-FFF2-40B4-BE49-F238E27FC236}">
                <a16:creationId xmlns:a16="http://schemas.microsoft.com/office/drawing/2014/main" id="{0A0F4DD5-774B-37A2-0D70-51B3BC1032A2}"/>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42">
            <a:extLst>
              <a:ext uri="{FF2B5EF4-FFF2-40B4-BE49-F238E27FC236}">
                <a16:creationId xmlns:a16="http://schemas.microsoft.com/office/drawing/2014/main" id="{A1906113-EABD-DA1A-D0FE-4829CE0F26C3}"/>
              </a:ext>
            </a:extLst>
          </p:cNvPr>
          <p:cNvSpPr>
            <a:spLocks noGrp="1" noChangeArrowheads="1"/>
          </p:cNvSpPr>
          <p:nvPr>
            <p:ph type="sldNum" sz="quarter" idx="12"/>
          </p:nvPr>
        </p:nvSpPr>
        <p:spPr>
          <a:ln/>
        </p:spPr>
        <p:txBody>
          <a:bodyPr/>
          <a:lstStyle>
            <a:lvl1pPr>
              <a:defRPr/>
            </a:lvl1pPr>
          </a:lstStyle>
          <a:p>
            <a:fld id="{81E69E7D-989B-4041-BC4A-45102154EC8B}" type="slidenum">
              <a:rPr lang="en-US" altLang="en-US"/>
              <a:pPr/>
              <a:t>‹#›</a:t>
            </a:fld>
            <a:endParaRPr lang="en-US" altLang="en-US"/>
          </a:p>
        </p:txBody>
      </p:sp>
    </p:spTree>
    <p:extLst>
      <p:ext uri="{BB962C8B-B14F-4D97-AF65-F5344CB8AC3E}">
        <p14:creationId xmlns:p14="http://schemas.microsoft.com/office/powerpoint/2010/main" val="394969987"/>
      </p:ext>
    </p:extLst>
  </p:cSld>
  <p:clrMapOvr>
    <a:masterClrMapping/>
  </p:clrMapOvr>
</p:sldLayout>
</file>

<file path=ppt/slideLayouts/slideLayout12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7813"/>
            <a:ext cx="2057400" cy="5853112"/>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7813"/>
            <a:ext cx="6019800" cy="5853112"/>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0">
            <a:extLst>
              <a:ext uri="{FF2B5EF4-FFF2-40B4-BE49-F238E27FC236}">
                <a16:creationId xmlns:a16="http://schemas.microsoft.com/office/drawing/2014/main" id="{A5508144-1CED-D314-2911-51A57ED5D01B}"/>
              </a:ext>
            </a:extLst>
          </p:cNvPr>
          <p:cNvSpPr>
            <a:spLocks noGrp="1" noChangeArrowheads="1"/>
          </p:cNvSpPr>
          <p:nvPr>
            <p:ph type="dt" sz="half" idx="10"/>
          </p:nvPr>
        </p:nvSpPr>
        <p:spPr>
          <a:ln/>
        </p:spPr>
        <p:txBody>
          <a:bodyPr/>
          <a:lstStyle>
            <a:lvl1pPr>
              <a:defRPr/>
            </a:lvl1pPr>
          </a:lstStyle>
          <a:p>
            <a:pPr>
              <a:defRPr/>
            </a:pPr>
            <a:endParaRPr lang="en-US"/>
          </a:p>
        </p:txBody>
      </p:sp>
      <p:sp>
        <p:nvSpPr>
          <p:cNvPr id="5" name="Rectangle 41">
            <a:extLst>
              <a:ext uri="{FF2B5EF4-FFF2-40B4-BE49-F238E27FC236}">
                <a16:creationId xmlns:a16="http://schemas.microsoft.com/office/drawing/2014/main" id="{95A90613-BB17-6B4A-F5E0-80FE58283398}"/>
              </a:ext>
            </a:extLst>
          </p:cNvPr>
          <p:cNvSpPr>
            <a:spLocks noGrp="1" noChangeArrowheads="1"/>
          </p:cNvSpPr>
          <p:nvPr>
            <p:ph type="ftr" sz="quarter" idx="11"/>
          </p:nvPr>
        </p:nvSpPr>
        <p:spPr>
          <a:ln/>
        </p:spPr>
        <p:txBody>
          <a:bodyPr/>
          <a:lstStyle>
            <a:lvl1pPr>
              <a:defRPr/>
            </a:lvl1pPr>
          </a:lstStyle>
          <a:p>
            <a:pPr>
              <a:defRPr/>
            </a:pPr>
            <a:endParaRPr lang="en-US"/>
          </a:p>
        </p:txBody>
      </p:sp>
      <p:sp>
        <p:nvSpPr>
          <p:cNvPr id="6" name="Rectangle 42">
            <a:extLst>
              <a:ext uri="{FF2B5EF4-FFF2-40B4-BE49-F238E27FC236}">
                <a16:creationId xmlns:a16="http://schemas.microsoft.com/office/drawing/2014/main" id="{86F90101-2ECB-A735-BD95-5790E25E1B33}"/>
              </a:ext>
            </a:extLst>
          </p:cNvPr>
          <p:cNvSpPr>
            <a:spLocks noGrp="1" noChangeArrowheads="1"/>
          </p:cNvSpPr>
          <p:nvPr>
            <p:ph type="sldNum" sz="quarter" idx="12"/>
          </p:nvPr>
        </p:nvSpPr>
        <p:spPr>
          <a:ln/>
        </p:spPr>
        <p:txBody>
          <a:bodyPr/>
          <a:lstStyle>
            <a:lvl1pPr>
              <a:defRPr/>
            </a:lvl1pPr>
          </a:lstStyle>
          <a:p>
            <a:fld id="{B3AA194B-0591-4C4D-A2A3-21828E05ED66}" type="slidenum">
              <a:rPr lang="en-US" altLang="en-US"/>
              <a:pPr/>
              <a:t>‹#›</a:t>
            </a:fld>
            <a:endParaRPr lang="en-US" altLang="en-US"/>
          </a:p>
        </p:txBody>
      </p:sp>
    </p:spTree>
    <p:extLst>
      <p:ext uri="{BB962C8B-B14F-4D97-AF65-F5344CB8AC3E}">
        <p14:creationId xmlns:p14="http://schemas.microsoft.com/office/powerpoint/2010/main" val="2369058052"/>
      </p:ext>
    </p:extLst>
  </p:cSld>
  <p:clrMapOvr>
    <a:masterClrMapping/>
  </p:clrMapOvr>
</p:sldLayout>
</file>

<file path=ppt/slideLayouts/slideLayout1266.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7813"/>
            <a:ext cx="8229600" cy="1139825"/>
          </a:xfrm>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0"/>
            <a:ext cx="4038600" cy="4530725"/>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600200"/>
            <a:ext cx="4038600" cy="21891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4648200" y="3941763"/>
            <a:ext cx="4038600" cy="218916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0">
            <a:extLst>
              <a:ext uri="{FF2B5EF4-FFF2-40B4-BE49-F238E27FC236}">
                <a16:creationId xmlns:a16="http://schemas.microsoft.com/office/drawing/2014/main" id="{8386C13F-7644-6AB7-44BC-19EF5FFE74CD}"/>
              </a:ext>
            </a:extLst>
          </p:cNvPr>
          <p:cNvSpPr>
            <a:spLocks noGrp="1" noChangeArrowheads="1"/>
          </p:cNvSpPr>
          <p:nvPr>
            <p:ph type="dt" sz="half" idx="10"/>
          </p:nvPr>
        </p:nvSpPr>
        <p:spPr>
          <a:ln/>
        </p:spPr>
        <p:txBody>
          <a:bodyPr/>
          <a:lstStyle>
            <a:lvl1pPr>
              <a:defRPr/>
            </a:lvl1pPr>
          </a:lstStyle>
          <a:p>
            <a:pPr>
              <a:defRPr/>
            </a:pPr>
            <a:endParaRPr lang="en-US"/>
          </a:p>
        </p:txBody>
      </p:sp>
      <p:sp>
        <p:nvSpPr>
          <p:cNvPr id="7" name="Rectangle 41">
            <a:extLst>
              <a:ext uri="{FF2B5EF4-FFF2-40B4-BE49-F238E27FC236}">
                <a16:creationId xmlns:a16="http://schemas.microsoft.com/office/drawing/2014/main" id="{758F43D2-85C4-C7BA-C6C9-868D0B86FFFE}"/>
              </a:ext>
            </a:extLst>
          </p:cNvPr>
          <p:cNvSpPr>
            <a:spLocks noGrp="1" noChangeArrowheads="1"/>
          </p:cNvSpPr>
          <p:nvPr>
            <p:ph type="ftr" sz="quarter" idx="11"/>
          </p:nvPr>
        </p:nvSpPr>
        <p:spPr>
          <a:ln/>
        </p:spPr>
        <p:txBody>
          <a:bodyPr/>
          <a:lstStyle>
            <a:lvl1pPr>
              <a:defRPr/>
            </a:lvl1pPr>
          </a:lstStyle>
          <a:p>
            <a:pPr>
              <a:defRPr/>
            </a:pPr>
            <a:endParaRPr lang="en-US"/>
          </a:p>
        </p:txBody>
      </p:sp>
      <p:sp>
        <p:nvSpPr>
          <p:cNvPr id="8" name="Rectangle 42">
            <a:extLst>
              <a:ext uri="{FF2B5EF4-FFF2-40B4-BE49-F238E27FC236}">
                <a16:creationId xmlns:a16="http://schemas.microsoft.com/office/drawing/2014/main" id="{5E4B84AC-C0FB-6CF8-3B65-18867F41C2B8}"/>
              </a:ext>
            </a:extLst>
          </p:cNvPr>
          <p:cNvSpPr>
            <a:spLocks noGrp="1" noChangeArrowheads="1"/>
          </p:cNvSpPr>
          <p:nvPr>
            <p:ph type="sldNum" sz="quarter" idx="12"/>
          </p:nvPr>
        </p:nvSpPr>
        <p:spPr>
          <a:ln/>
        </p:spPr>
        <p:txBody>
          <a:bodyPr/>
          <a:lstStyle>
            <a:lvl1pPr>
              <a:defRPr/>
            </a:lvl1pPr>
          </a:lstStyle>
          <a:p>
            <a:fld id="{EB498721-999C-9143-AC50-8B47A776012B}" type="slidenum">
              <a:rPr lang="en-US" altLang="en-US"/>
              <a:pPr/>
              <a:t>‹#›</a:t>
            </a:fld>
            <a:endParaRPr lang="en-US" altLang="en-US"/>
          </a:p>
        </p:txBody>
      </p:sp>
    </p:spTree>
    <p:extLst>
      <p:ext uri="{BB962C8B-B14F-4D97-AF65-F5344CB8AC3E}">
        <p14:creationId xmlns:p14="http://schemas.microsoft.com/office/powerpoint/2010/main" val="651826650"/>
      </p:ext>
    </p:extLst>
  </p:cSld>
  <p:clrMapOvr>
    <a:masterClrMapping/>
  </p:clrMapOvr>
</p:sldLayout>
</file>

<file path=ppt/slideLayouts/slideLayout1267.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457200" y="277813"/>
            <a:ext cx="8229600" cy="5853112"/>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Rectangle 40">
            <a:extLst>
              <a:ext uri="{FF2B5EF4-FFF2-40B4-BE49-F238E27FC236}">
                <a16:creationId xmlns:a16="http://schemas.microsoft.com/office/drawing/2014/main" id="{84B7F44F-F0A9-06A9-E518-6A4D3D7F1EBF}"/>
              </a:ext>
            </a:extLst>
          </p:cNvPr>
          <p:cNvSpPr>
            <a:spLocks noGrp="1" noChangeArrowheads="1"/>
          </p:cNvSpPr>
          <p:nvPr>
            <p:ph type="dt" sz="half" idx="10"/>
          </p:nvPr>
        </p:nvSpPr>
        <p:spPr>
          <a:ln/>
        </p:spPr>
        <p:txBody>
          <a:bodyPr/>
          <a:lstStyle>
            <a:lvl1pPr>
              <a:defRPr/>
            </a:lvl1pPr>
          </a:lstStyle>
          <a:p>
            <a:pPr>
              <a:defRPr/>
            </a:pPr>
            <a:endParaRPr lang="en-US"/>
          </a:p>
        </p:txBody>
      </p:sp>
      <p:sp>
        <p:nvSpPr>
          <p:cNvPr id="4" name="Rectangle 41">
            <a:extLst>
              <a:ext uri="{FF2B5EF4-FFF2-40B4-BE49-F238E27FC236}">
                <a16:creationId xmlns:a16="http://schemas.microsoft.com/office/drawing/2014/main" id="{0375BFFC-B15D-FCA6-C767-D178F013DB67}"/>
              </a:ext>
            </a:extLst>
          </p:cNvPr>
          <p:cNvSpPr>
            <a:spLocks noGrp="1" noChangeArrowheads="1"/>
          </p:cNvSpPr>
          <p:nvPr>
            <p:ph type="ftr" sz="quarter" idx="11"/>
          </p:nvPr>
        </p:nvSpPr>
        <p:spPr>
          <a:ln/>
        </p:spPr>
        <p:txBody>
          <a:bodyPr/>
          <a:lstStyle>
            <a:lvl1pPr>
              <a:defRPr/>
            </a:lvl1pPr>
          </a:lstStyle>
          <a:p>
            <a:pPr>
              <a:defRPr/>
            </a:pPr>
            <a:endParaRPr lang="en-US"/>
          </a:p>
        </p:txBody>
      </p:sp>
      <p:sp>
        <p:nvSpPr>
          <p:cNvPr id="5" name="Rectangle 42">
            <a:extLst>
              <a:ext uri="{FF2B5EF4-FFF2-40B4-BE49-F238E27FC236}">
                <a16:creationId xmlns:a16="http://schemas.microsoft.com/office/drawing/2014/main" id="{A26FCFF7-BA58-3491-E0B8-6C2C4003CFDC}"/>
              </a:ext>
            </a:extLst>
          </p:cNvPr>
          <p:cNvSpPr>
            <a:spLocks noGrp="1" noChangeArrowheads="1"/>
          </p:cNvSpPr>
          <p:nvPr>
            <p:ph type="sldNum" sz="quarter" idx="12"/>
          </p:nvPr>
        </p:nvSpPr>
        <p:spPr>
          <a:ln/>
        </p:spPr>
        <p:txBody>
          <a:bodyPr/>
          <a:lstStyle>
            <a:lvl1pPr>
              <a:defRPr/>
            </a:lvl1pPr>
          </a:lstStyle>
          <a:p>
            <a:fld id="{F8819E84-5BCD-5840-8C24-4AC439FD3BF2}" type="slidenum">
              <a:rPr lang="en-US" altLang="en-US"/>
              <a:pPr/>
              <a:t>‹#›</a:t>
            </a:fld>
            <a:endParaRPr lang="en-US" altLang="en-US"/>
          </a:p>
        </p:txBody>
      </p:sp>
    </p:spTree>
    <p:extLst>
      <p:ext uri="{BB962C8B-B14F-4D97-AF65-F5344CB8AC3E}">
        <p14:creationId xmlns:p14="http://schemas.microsoft.com/office/powerpoint/2010/main" val="2980322793"/>
      </p:ext>
    </p:extLst>
  </p:cSld>
  <p:clrMapOvr>
    <a:masterClrMapping/>
  </p:clrMapOvr>
</p:sldLayout>
</file>

<file path=ppt/slideLayouts/slideLayout126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a:extLst>
              <a:ext uri="{FF2B5EF4-FFF2-40B4-BE49-F238E27FC236}">
                <a16:creationId xmlns:a16="http://schemas.microsoft.com/office/drawing/2014/main" id="{CD0B46A2-2FE6-71F9-A203-2835D6BCDE72}"/>
              </a:ext>
            </a:extLst>
          </p:cNvPr>
          <p:cNvSpPr>
            <a:spLocks noGrp="1"/>
          </p:cNvSpPr>
          <p:nvPr>
            <p:ph type="dt" sz="half" idx="10"/>
          </p:nvPr>
        </p:nvSpPr>
        <p:spPr/>
        <p:txBody>
          <a:bodyPr/>
          <a:lstStyle>
            <a:lvl1pPr eaLnBrk="0" hangingPunct="0">
              <a:defRPr b="1" i="0">
                <a:latin typeface="Calibri"/>
                <a:cs typeface="Arial" panose="020B0604020202020204" pitchFamily="34" charset="0"/>
              </a:defRPr>
            </a:lvl1pPr>
          </a:lstStyle>
          <a:p>
            <a:pPr>
              <a:defRPr/>
            </a:pPr>
            <a:fld id="{75AAD829-271D-D746-80C8-E28EBDAB0790}" type="datetimeFigureOut">
              <a:rPr lang="en-US" smtClean="0"/>
              <a:pPr>
                <a:defRPr/>
              </a:pPr>
              <a:t>3/19/26</a:t>
            </a:fld>
            <a:endParaRPr lang="en-US" dirty="0"/>
          </a:p>
        </p:txBody>
      </p:sp>
      <p:sp>
        <p:nvSpPr>
          <p:cNvPr id="5" name="Footer Placeholder 4">
            <a:extLst>
              <a:ext uri="{FF2B5EF4-FFF2-40B4-BE49-F238E27FC236}">
                <a16:creationId xmlns:a16="http://schemas.microsoft.com/office/drawing/2014/main" id="{AC0AF83C-DA01-8984-4DA2-DF5FC834DEEF}"/>
              </a:ext>
            </a:extLst>
          </p:cNvPr>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a:extLst>
              <a:ext uri="{FF2B5EF4-FFF2-40B4-BE49-F238E27FC236}">
                <a16:creationId xmlns:a16="http://schemas.microsoft.com/office/drawing/2014/main" id="{45D2245C-13FA-5963-7D79-560BDAB853CD}"/>
              </a:ext>
            </a:extLst>
          </p:cNvPr>
          <p:cNvSpPr>
            <a:spLocks noGrp="1"/>
          </p:cNvSpPr>
          <p:nvPr>
            <p:ph type="sldNum" sz="quarter" idx="12"/>
          </p:nvPr>
        </p:nvSpPr>
        <p:spPr/>
        <p:txBody>
          <a:bodyPr/>
          <a:lstStyle>
            <a:lvl1pPr eaLnBrk="0" hangingPunct="0">
              <a:defRPr b="1" i="0">
                <a:cs typeface="Arial" panose="020B0604020202020204" pitchFamily="34" charset="0"/>
              </a:defRPr>
            </a:lvl1pPr>
          </a:lstStyle>
          <a:p>
            <a:fld id="{F282E1D4-7754-9F43-9C6C-64F0EE8C81DC}" type="slidenum">
              <a:rPr lang="en-US" altLang="en-US" smtClean="0"/>
              <a:pPr/>
              <a:t>‹#›</a:t>
            </a:fld>
            <a:endParaRPr lang="en-US" altLang="en-US" dirty="0"/>
          </a:p>
        </p:txBody>
      </p:sp>
    </p:spTree>
    <p:extLst>
      <p:ext uri="{BB962C8B-B14F-4D97-AF65-F5344CB8AC3E}">
        <p14:creationId xmlns:p14="http://schemas.microsoft.com/office/powerpoint/2010/main" val="3683361633"/>
      </p:ext>
    </p:extLst>
  </p:cSld>
  <p:clrMapOvr>
    <a:masterClrMapping/>
  </p:clrMapOvr>
</p:sldLayout>
</file>

<file path=ppt/slideLayouts/slideLayout126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72795EA5-7760-D828-AE17-8324BE1A5A17}"/>
              </a:ext>
            </a:extLst>
          </p:cNvPr>
          <p:cNvSpPr>
            <a:spLocks noGrp="1"/>
          </p:cNvSpPr>
          <p:nvPr>
            <p:ph type="dt" sz="half" idx="10"/>
          </p:nvPr>
        </p:nvSpPr>
        <p:spPr/>
        <p:txBody>
          <a:bodyPr/>
          <a:lstStyle>
            <a:lvl1pPr eaLnBrk="0" hangingPunct="0">
              <a:defRPr b="1" i="0">
                <a:latin typeface="Calibri"/>
                <a:cs typeface="Arial" panose="020B0604020202020204" pitchFamily="34" charset="0"/>
              </a:defRPr>
            </a:lvl1pPr>
          </a:lstStyle>
          <a:p>
            <a:pPr>
              <a:defRPr/>
            </a:pPr>
            <a:fld id="{B33B68A7-021F-3040-A30C-B1FD1CD34CFE}" type="datetimeFigureOut">
              <a:rPr lang="en-US" smtClean="0"/>
              <a:pPr>
                <a:defRPr/>
              </a:pPr>
              <a:t>3/19/26</a:t>
            </a:fld>
            <a:endParaRPr lang="en-US" dirty="0"/>
          </a:p>
        </p:txBody>
      </p:sp>
      <p:sp>
        <p:nvSpPr>
          <p:cNvPr id="5" name="Footer Placeholder 4">
            <a:extLst>
              <a:ext uri="{FF2B5EF4-FFF2-40B4-BE49-F238E27FC236}">
                <a16:creationId xmlns:a16="http://schemas.microsoft.com/office/drawing/2014/main" id="{E0280F2D-3590-14BF-20FD-C78565144473}"/>
              </a:ext>
            </a:extLst>
          </p:cNvPr>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a:extLst>
              <a:ext uri="{FF2B5EF4-FFF2-40B4-BE49-F238E27FC236}">
                <a16:creationId xmlns:a16="http://schemas.microsoft.com/office/drawing/2014/main" id="{55E89D50-C0CC-2C0A-F721-35324F89A216}"/>
              </a:ext>
            </a:extLst>
          </p:cNvPr>
          <p:cNvSpPr>
            <a:spLocks noGrp="1"/>
          </p:cNvSpPr>
          <p:nvPr>
            <p:ph type="sldNum" sz="quarter" idx="12"/>
          </p:nvPr>
        </p:nvSpPr>
        <p:spPr/>
        <p:txBody>
          <a:bodyPr/>
          <a:lstStyle>
            <a:lvl1pPr eaLnBrk="0" hangingPunct="0">
              <a:defRPr b="1" i="0">
                <a:cs typeface="Arial" panose="020B0604020202020204" pitchFamily="34" charset="0"/>
              </a:defRPr>
            </a:lvl1pPr>
          </a:lstStyle>
          <a:p>
            <a:fld id="{22F65623-F98A-1249-91D1-BF33E6E4B76B}" type="slidenum">
              <a:rPr lang="en-US" altLang="en-US" smtClean="0"/>
              <a:pPr/>
              <a:t>‹#›</a:t>
            </a:fld>
            <a:endParaRPr lang="en-US" altLang="en-US" dirty="0"/>
          </a:p>
        </p:txBody>
      </p:sp>
    </p:spTree>
    <p:extLst>
      <p:ext uri="{BB962C8B-B14F-4D97-AF65-F5344CB8AC3E}">
        <p14:creationId xmlns:p14="http://schemas.microsoft.com/office/powerpoint/2010/main" val="3179945347"/>
      </p:ext>
    </p:extLst>
  </p:cSld>
  <p:clrMapOvr>
    <a:masterClrMapping/>
  </p:clrMapOvr>
</p:sldLayout>
</file>

<file path=ppt/slideLayouts/slideLayout127.xml><?xml version="1.0" encoding="utf-8"?>
<p:sldLayout xmlns:a="http://schemas.openxmlformats.org/drawingml/2006/main" xmlns:r="http://schemas.openxmlformats.org/officeDocument/2006/relationships" xmlns:p="http://schemas.openxmlformats.org/presentationml/2006/main" showMasterSp="0" type="tx">
  <p:cSld name="1_Title Slide">
    <p:bg>
      <p:bgPr>
        <a:solidFill>
          <a:srgbClr val="000000"/>
        </a:solidFill>
        <a:effectLst/>
      </p:bgPr>
    </p:bg>
    <p:spTree>
      <p:nvGrpSpPr>
        <p:cNvPr id="1" name=""/>
        <p:cNvGrpSpPr/>
        <p:nvPr/>
      </p:nvGrpSpPr>
      <p:grpSpPr>
        <a:xfrm>
          <a:off x="0" y="0"/>
          <a:ext cx="0" cy="0"/>
          <a:chOff x="0" y="0"/>
          <a:chExt cx="0" cy="0"/>
        </a:xfrm>
      </p:grpSpPr>
      <p:sp>
        <p:nvSpPr>
          <p:cNvPr id="109" name="Title Text"/>
          <p:cNvSpPr txBox="1">
            <a:spLocks noGrp="1"/>
          </p:cNvSpPr>
          <p:nvPr>
            <p:ph type="title"/>
          </p:nvPr>
        </p:nvSpPr>
        <p:spPr>
          <a:xfrm>
            <a:off x="685800" y="2130425"/>
            <a:ext cx="7772400" cy="1470025"/>
          </a:xfrm>
          <a:prstGeom prst="rect">
            <a:avLst/>
          </a:prstGeom>
        </p:spPr>
        <p:txBody>
          <a:bodyPr anchor="ctr"/>
          <a:lstStyle>
            <a:lvl1pPr algn="ctr">
              <a:defRPr>
                <a:solidFill>
                  <a:srgbClr val="000000"/>
                </a:solidFill>
              </a:defRPr>
            </a:lvl1pPr>
          </a:lstStyle>
          <a:p>
            <a:r>
              <a:t>Title Text</a:t>
            </a:r>
          </a:p>
        </p:txBody>
      </p:sp>
      <p:sp>
        <p:nvSpPr>
          <p:cNvPr id="110"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lvl1pPr>
            <a:lvl2pPr marL="0" indent="457200" algn="ctr">
              <a:buSzTx/>
              <a:buNone/>
            </a:lvl2pPr>
            <a:lvl3pPr marL="0" indent="914400" algn="ctr">
              <a:buSzTx/>
              <a:buNone/>
            </a:lvl3pPr>
            <a:lvl4pPr marL="0" indent="1371600" algn="ctr">
              <a:buSzTx/>
              <a:buNone/>
            </a:lvl4pPr>
            <a:lvl5pPr marL="0" indent="1828800" algn="ctr">
              <a:buSzTx/>
              <a:buNone/>
            </a:lvl5pPr>
          </a:lstStyle>
          <a:p>
            <a:r>
              <a:t>Body Level One</a:t>
            </a:r>
          </a:p>
          <a:p>
            <a:pPr lvl="1"/>
            <a:r>
              <a:t>Body Level Two</a:t>
            </a:r>
          </a:p>
          <a:p>
            <a:pPr lvl="2"/>
            <a:r>
              <a:t>Body Level Three</a:t>
            </a:r>
          </a:p>
          <a:p>
            <a:pPr lvl="3"/>
            <a:r>
              <a:t>Body Level Four</a:t>
            </a:r>
          </a:p>
          <a:p>
            <a:pPr lvl="4"/>
            <a:r>
              <a:t>Body Level Five</a:t>
            </a:r>
          </a:p>
        </p:txBody>
      </p:sp>
      <p:sp>
        <p:nvSpPr>
          <p:cNvPr id="111"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03929751"/>
      </p:ext>
    </p:extLst>
  </p:cSld>
  <p:clrMapOvr>
    <a:masterClrMapping/>
  </p:clrMapOvr>
  <p:transition spd="med"/>
</p:sldLayout>
</file>

<file path=ppt/slideLayouts/slideLayout127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F074B937-F6E1-4C95-E199-0101812F5F3C}"/>
              </a:ext>
            </a:extLst>
          </p:cNvPr>
          <p:cNvSpPr>
            <a:spLocks noGrp="1"/>
          </p:cNvSpPr>
          <p:nvPr>
            <p:ph type="dt" sz="half" idx="10"/>
          </p:nvPr>
        </p:nvSpPr>
        <p:spPr/>
        <p:txBody>
          <a:bodyPr/>
          <a:lstStyle>
            <a:lvl1pPr eaLnBrk="0" hangingPunct="0">
              <a:defRPr b="1" i="0">
                <a:latin typeface="Calibri"/>
                <a:cs typeface="Arial" panose="020B0604020202020204" pitchFamily="34" charset="0"/>
              </a:defRPr>
            </a:lvl1pPr>
          </a:lstStyle>
          <a:p>
            <a:pPr>
              <a:defRPr/>
            </a:pPr>
            <a:fld id="{8CEFAAD1-4214-F84A-9732-726DE13D1C00}" type="datetimeFigureOut">
              <a:rPr lang="en-US" smtClean="0"/>
              <a:pPr>
                <a:defRPr/>
              </a:pPr>
              <a:t>3/19/26</a:t>
            </a:fld>
            <a:endParaRPr lang="en-US" dirty="0"/>
          </a:p>
        </p:txBody>
      </p:sp>
      <p:sp>
        <p:nvSpPr>
          <p:cNvPr id="5" name="Footer Placeholder 4">
            <a:extLst>
              <a:ext uri="{FF2B5EF4-FFF2-40B4-BE49-F238E27FC236}">
                <a16:creationId xmlns:a16="http://schemas.microsoft.com/office/drawing/2014/main" id="{7C1EC2EB-3F06-7C32-5B4D-5A654693E6BA}"/>
              </a:ext>
            </a:extLst>
          </p:cNvPr>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a:extLst>
              <a:ext uri="{FF2B5EF4-FFF2-40B4-BE49-F238E27FC236}">
                <a16:creationId xmlns:a16="http://schemas.microsoft.com/office/drawing/2014/main" id="{4D223398-1A06-5F43-8007-9CDB1A2230BA}"/>
              </a:ext>
            </a:extLst>
          </p:cNvPr>
          <p:cNvSpPr>
            <a:spLocks noGrp="1"/>
          </p:cNvSpPr>
          <p:nvPr>
            <p:ph type="sldNum" sz="quarter" idx="12"/>
          </p:nvPr>
        </p:nvSpPr>
        <p:spPr/>
        <p:txBody>
          <a:bodyPr/>
          <a:lstStyle>
            <a:lvl1pPr eaLnBrk="0" hangingPunct="0">
              <a:defRPr b="1" i="0">
                <a:cs typeface="Arial" panose="020B0604020202020204" pitchFamily="34" charset="0"/>
              </a:defRPr>
            </a:lvl1pPr>
          </a:lstStyle>
          <a:p>
            <a:fld id="{6AD47651-5845-C642-8775-F8A7878710EA}" type="slidenum">
              <a:rPr lang="en-US" altLang="en-US" smtClean="0"/>
              <a:pPr/>
              <a:t>‹#›</a:t>
            </a:fld>
            <a:endParaRPr lang="en-US" altLang="en-US" dirty="0"/>
          </a:p>
        </p:txBody>
      </p:sp>
    </p:spTree>
    <p:extLst>
      <p:ext uri="{BB962C8B-B14F-4D97-AF65-F5344CB8AC3E}">
        <p14:creationId xmlns:p14="http://schemas.microsoft.com/office/powerpoint/2010/main" val="2338818814"/>
      </p:ext>
    </p:extLst>
  </p:cSld>
  <p:clrMapOvr>
    <a:masterClrMapping/>
  </p:clrMapOvr>
</p:sldLayout>
</file>

<file path=ppt/slideLayouts/slideLayout127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a:extLst>
              <a:ext uri="{FF2B5EF4-FFF2-40B4-BE49-F238E27FC236}">
                <a16:creationId xmlns:a16="http://schemas.microsoft.com/office/drawing/2014/main" id="{96C899EE-07E7-F8CD-7DA7-C3D7CA0C5C41}"/>
              </a:ext>
            </a:extLst>
          </p:cNvPr>
          <p:cNvSpPr>
            <a:spLocks noGrp="1"/>
          </p:cNvSpPr>
          <p:nvPr>
            <p:ph type="dt" sz="half" idx="10"/>
          </p:nvPr>
        </p:nvSpPr>
        <p:spPr/>
        <p:txBody>
          <a:bodyPr/>
          <a:lstStyle>
            <a:lvl1pPr eaLnBrk="0" hangingPunct="0">
              <a:defRPr b="1" i="0">
                <a:latin typeface="Calibri"/>
                <a:cs typeface="Arial" panose="020B0604020202020204" pitchFamily="34" charset="0"/>
              </a:defRPr>
            </a:lvl1pPr>
          </a:lstStyle>
          <a:p>
            <a:pPr>
              <a:defRPr/>
            </a:pPr>
            <a:fld id="{ED049B69-F648-0240-80F2-7C2775D0E84D}" type="datetimeFigureOut">
              <a:rPr lang="en-US" smtClean="0"/>
              <a:pPr>
                <a:defRPr/>
              </a:pPr>
              <a:t>3/19/26</a:t>
            </a:fld>
            <a:endParaRPr lang="en-US" dirty="0"/>
          </a:p>
        </p:txBody>
      </p:sp>
      <p:sp>
        <p:nvSpPr>
          <p:cNvPr id="6" name="Footer Placeholder 4">
            <a:extLst>
              <a:ext uri="{FF2B5EF4-FFF2-40B4-BE49-F238E27FC236}">
                <a16:creationId xmlns:a16="http://schemas.microsoft.com/office/drawing/2014/main" id="{602FA57C-BF8E-6B61-2D1D-8081E23577DC}"/>
              </a:ext>
            </a:extLst>
          </p:cNvPr>
          <p:cNvSpPr>
            <a:spLocks noGrp="1"/>
          </p:cNvSpPr>
          <p:nvPr>
            <p:ph type="ftr" sz="quarter" idx="11"/>
          </p:nvPr>
        </p:nvSpPr>
        <p:spPr/>
        <p:txBody>
          <a:bodyPr/>
          <a:lstStyle>
            <a:lvl1pPr eaLnBrk="0" hangingPunct="0">
              <a:defRPr/>
            </a:lvl1pPr>
          </a:lstStyle>
          <a:p>
            <a:pPr>
              <a:defRPr/>
            </a:pPr>
            <a:endParaRPr lang="en-US"/>
          </a:p>
        </p:txBody>
      </p:sp>
      <p:sp>
        <p:nvSpPr>
          <p:cNvPr id="7" name="Slide Number Placeholder 5">
            <a:extLst>
              <a:ext uri="{FF2B5EF4-FFF2-40B4-BE49-F238E27FC236}">
                <a16:creationId xmlns:a16="http://schemas.microsoft.com/office/drawing/2014/main" id="{F0E53FB1-E064-988E-0485-28D924F11E1D}"/>
              </a:ext>
            </a:extLst>
          </p:cNvPr>
          <p:cNvSpPr>
            <a:spLocks noGrp="1"/>
          </p:cNvSpPr>
          <p:nvPr>
            <p:ph type="sldNum" sz="quarter" idx="12"/>
          </p:nvPr>
        </p:nvSpPr>
        <p:spPr/>
        <p:txBody>
          <a:bodyPr/>
          <a:lstStyle>
            <a:lvl1pPr eaLnBrk="0" hangingPunct="0">
              <a:defRPr b="1" i="0">
                <a:cs typeface="Arial" panose="020B0604020202020204" pitchFamily="34" charset="0"/>
              </a:defRPr>
            </a:lvl1pPr>
          </a:lstStyle>
          <a:p>
            <a:fld id="{AD37195D-D26A-394F-B9B0-B7F4B7692EAC}" type="slidenum">
              <a:rPr lang="en-US" altLang="en-US" smtClean="0"/>
              <a:pPr/>
              <a:t>‹#›</a:t>
            </a:fld>
            <a:endParaRPr lang="en-US" altLang="en-US" dirty="0"/>
          </a:p>
        </p:txBody>
      </p:sp>
    </p:spTree>
    <p:extLst>
      <p:ext uri="{BB962C8B-B14F-4D97-AF65-F5344CB8AC3E}">
        <p14:creationId xmlns:p14="http://schemas.microsoft.com/office/powerpoint/2010/main" val="2213160402"/>
      </p:ext>
    </p:extLst>
  </p:cSld>
  <p:clrMapOvr>
    <a:masterClrMapping/>
  </p:clrMapOvr>
</p:sldLayout>
</file>

<file path=ppt/slideLayouts/slideLayout127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a:extLst>
              <a:ext uri="{FF2B5EF4-FFF2-40B4-BE49-F238E27FC236}">
                <a16:creationId xmlns:a16="http://schemas.microsoft.com/office/drawing/2014/main" id="{E534217D-2F9A-0DEB-1E1E-7A25BFBDB544}"/>
              </a:ext>
            </a:extLst>
          </p:cNvPr>
          <p:cNvSpPr>
            <a:spLocks noGrp="1"/>
          </p:cNvSpPr>
          <p:nvPr>
            <p:ph type="dt" sz="half" idx="10"/>
          </p:nvPr>
        </p:nvSpPr>
        <p:spPr/>
        <p:txBody>
          <a:bodyPr/>
          <a:lstStyle>
            <a:lvl1pPr eaLnBrk="0" hangingPunct="0">
              <a:defRPr b="1" i="0">
                <a:latin typeface="Calibri"/>
                <a:cs typeface="Arial" panose="020B0604020202020204" pitchFamily="34" charset="0"/>
              </a:defRPr>
            </a:lvl1pPr>
          </a:lstStyle>
          <a:p>
            <a:pPr>
              <a:defRPr/>
            </a:pPr>
            <a:fld id="{F2DE317B-24C2-AF49-B2FF-8E60C38F0F1B}" type="datetimeFigureOut">
              <a:rPr lang="en-US" smtClean="0"/>
              <a:pPr>
                <a:defRPr/>
              </a:pPr>
              <a:t>3/19/26</a:t>
            </a:fld>
            <a:endParaRPr lang="en-US" dirty="0"/>
          </a:p>
        </p:txBody>
      </p:sp>
      <p:sp>
        <p:nvSpPr>
          <p:cNvPr id="8" name="Footer Placeholder 4">
            <a:extLst>
              <a:ext uri="{FF2B5EF4-FFF2-40B4-BE49-F238E27FC236}">
                <a16:creationId xmlns:a16="http://schemas.microsoft.com/office/drawing/2014/main" id="{FA4442C3-8027-B52B-352B-263FBD92C9CA}"/>
              </a:ext>
            </a:extLst>
          </p:cNvPr>
          <p:cNvSpPr>
            <a:spLocks noGrp="1"/>
          </p:cNvSpPr>
          <p:nvPr>
            <p:ph type="ftr" sz="quarter" idx="11"/>
          </p:nvPr>
        </p:nvSpPr>
        <p:spPr/>
        <p:txBody>
          <a:bodyPr/>
          <a:lstStyle>
            <a:lvl1pPr eaLnBrk="0" hangingPunct="0">
              <a:defRPr/>
            </a:lvl1pPr>
          </a:lstStyle>
          <a:p>
            <a:pPr>
              <a:defRPr/>
            </a:pPr>
            <a:endParaRPr lang="en-US"/>
          </a:p>
        </p:txBody>
      </p:sp>
      <p:sp>
        <p:nvSpPr>
          <p:cNvPr id="9" name="Slide Number Placeholder 5">
            <a:extLst>
              <a:ext uri="{FF2B5EF4-FFF2-40B4-BE49-F238E27FC236}">
                <a16:creationId xmlns:a16="http://schemas.microsoft.com/office/drawing/2014/main" id="{E469AB95-82A9-5876-68F9-EB914258C370}"/>
              </a:ext>
            </a:extLst>
          </p:cNvPr>
          <p:cNvSpPr>
            <a:spLocks noGrp="1"/>
          </p:cNvSpPr>
          <p:nvPr>
            <p:ph type="sldNum" sz="quarter" idx="12"/>
          </p:nvPr>
        </p:nvSpPr>
        <p:spPr/>
        <p:txBody>
          <a:bodyPr/>
          <a:lstStyle>
            <a:lvl1pPr eaLnBrk="0" hangingPunct="0">
              <a:defRPr b="1" i="0">
                <a:cs typeface="Arial" panose="020B0604020202020204" pitchFamily="34" charset="0"/>
              </a:defRPr>
            </a:lvl1pPr>
          </a:lstStyle>
          <a:p>
            <a:fld id="{8479B413-D031-F74F-9A48-AC9230F49A56}" type="slidenum">
              <a:rPr lang="en-US" altLang="en-US" smtClean="0"/>
              <a:pPr/>
              <a:t>‹#›</a:t>
            </a:fld>
            <a:endParaRPr lang="en-US" altLang="en-US" dirty="0"/>
          </a:p>
        </p:txBody>
      </p:sp>
    </p:spTree>
    <p:extLst>
      <p:ext uri="{BB962C8B-B14F-4D97-AF65-F5344CB8AC3E}">
        <p14:creationId xmlns:p14="http://schemas.microsoft.com/office/powerpoint/2010/main" val="552730854"/>
      </p:ext>
    </p:extLst>
  </p:cSld>
  <p:clrMapOvr>
    <a:masterClrMapping/>
  </p:clrMapOvr>
</p:sldLayout>
</file>

<file path=ppt/slideLayouts/slideLayout127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a16="http://schemas.microsoft.com/office/drawing/2014/main" id="{97179C49-4179-A7C2-F6D6-F7FC7BC88580}"/>
              </a:ext>
            </a:extLst>
          </p:cNvPr>
          <p:cNvSpPr>
            <a:spLocks noGrp="1"/>
          </p:cNvSpPr>
          <p:nvPr>
            <p:ph type="dt" sz="half" idx="10"/>
          </p:nvPr>
        </p:nvSpPr>
        <p:spPr/>
        <p:txBody>
          <a:bodyPr/>
          <a:lstStyle>
            <a:lvl1pPr eaLnBrk="0" hangingPunct="0">
              <a:defRPr b="1" i="0">
                <a:latin typeface="Calibri"/>
                <a:cs typeface="Arial" panose="020B0604020202020204" pitchFamily="34" charset="0"/>
              </a:defRPr>
            </a:lvl1pPr>
          </a:lstStyle>
          <a:p>
            <a:pPr>
              <a:defRPr/>
            </a:pPr>
            <a:fld id="{36F18652-5104-A64D-BE2B-8BC2BDD7CA04}" type="datetimeFigureOut">
              <a:rPr lang="en-US" smtClean="0"/>
              <a:pPr>
                <a:defRPr/>
              </a:pPr>
              <a:t>3/19/26</a:t>
            </a:fld>
            <a:endParaRPr lang="en-US" dirty="0"/>
          </a:p>
        </p:txBody>
      </p:sp>
      <p:sp>
        <p:nvSpPr>
          <p:cNvPr id="4" name="Footer Placeholder 4">
            <a:extLst>
              <a:ext uri="{FF2B5EF4-FFF2-40B4-BE49-F238E27FC236}">
                <a16:creationId xmlns:a16="http://schemas.microsoft.com/office/drawing/2014/main" id="{908C6608-D34D-E4AE-CA13-3D5C572272AA}"/>
              </a:ext>
            </a:extLst>
          </p:cNvPr>
          <p:cNvSpPr>
            <a:spLocks noGrp="1"/>
          </p:cNvSpPr>
          <p:nvPr>
            <p:ph type="ftr" sz="quarter" idx="11"/>
          </p:nvPr>
        </p:nvSpPr>
        <p:spPr/>
        <p:txBody>
          <a:bodyPr/>
          <a:lstStyle>
            <a:lvl1pPr eaLnBrk="0" hangingPunct="0">
              <a:defRPr/>
            </a:lvl1pPr>
          </a:lstStyle>
          <a:p>
            <a:pPr>
              <a:defRPr/>
            </a:pPr>
            <a:endParaRPr lang="en-US"/>
          </a:p>
        </p:txBody>
      </p:sp>
      <p:sp>
        <p:nvSpPr>
          <p:cNvPr id="5" name="Slide Number Placeholder 5">
            <a:extLst>
              <a:ext uri="{FF2B5EF4-FFF2-40B4-BE49-F238E27FC236}">
                <a16:creationId xmlns:a16="http://schemas.microsoft.com/office/drawing/2014/main" id="{4B9416AD-485D-4C49-6F33-ECC5790794A5}"/>
              </a:ext>
            </a:extLst>
          </p:cNvPr>
          <p:cNvSpPr>
            <a:spLocks noGrp="1"/>
          </p:cNvSpPr>
          <p:nvPr>
            <p:ph type="sldNum" sz="quarter" idx="12"/>
          </p:nvPr>
        </p:nvSpPr>
        <p:spPr/>
        <p:txBody>
          <a:bodyPr/>
          <a:lstStyle>
            <a:lvl1pPr eaLnBrk="0" hangingPunct="0">
              <a:defRPr b="1" i="0">
                <a:cs typeface="Arial" panose="020B0604020202020204" pitchFamily="34" charset="0"/>
              </a:defRPr>
            </a:lvl1pPr>
          </a:lstStyle>
          <a:p>
            <a:fld id="{94477436-B927-4E4D-A316-DCCE8215D390}" type="slidenum">
              <a:rPr lang="en-US" altLang="en-US" smtClean="0"/>
              <a:pPr/>
              <a:t>‹#›</a:t>
            </a:fld>
            <a:endParaRPr lang="en-US" altLang="en-US" dirty="0"/>
          </a:p>
        </p:txBody>
      </p:sp>
    </p:spTree>
    <p:extLst>
      <p:ext uri="{BB962C8B-B14F-4D97-AF65-F5344CB8AC3E}">
        <p14:creationId xmlns:p14="http://schemas.microsoft.com/office/powerpoint/2010/main" val="3548778939"/>
      </p:ext>
    </p:extLst>
  </p:cSld>
  <p:clrMapOvr>
    <a:masterClrMapping/>
  </p:clrMapOvr>
</p:sldLayout>
</file>

<file path=ppt/slideLayouts/slideLayout127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a16="http://schemas.microsoft.com/office/drawing/2014/main" id="{4B784309-5C38-981B-30CF-D6973FC1103A}"/>
              </a:ext>
            </a:extLst>
          </p:cNvPr>
          <p:cNvSpPr>
            <a:spLocks noGrp="1"/>
          </p:cNvSpPr>
          <p:nvPr>
            <p:ph type="dt" sz="half" idx="10"/>
          </p:nvPr>
        </p:nvSpPr>
        <p:spPr/>
        <p:txBody>
          <a:bodyPr/>
          <a:lstStyle>
            <a:lvl1pPr eaLnBrk="0" hangingPunct="0">
              <a:defRPr b="1" i="0">
                <a:latin typeface="Calibri"/>
                <a:cs typeface="Arial" panose="020B0604020202020204" pitchFamily="34" charset="0"/>
              </a:defRPr>
            </a:lvl1pPr>
          </a:lstStyle>
          <a:p>
            <a:pPr>
              <a:defRPr/>
            </a:pPr>
            <a:fld id="{0BFF796E-D588-3E4E-8C53-E6A59DCEDD96}" type="datetimeFigureOut">
              <a:rPr lang="en-US" smtClean="0"/>
              <a:pPr>
                <a:defRPr/>
              </a:pPr>
              <a:t>3/19/26</a:t>
            </a:fld>
            <a:endParaRPr lang="en-US" dirty="0"/>
          </a:p>
        </p:txBody>
      </p:sp>
      <p:sp>
        <p:nvSpPr>
          <p:cNvPr id="3" name="Footer Placeholder 4">
            <a:extLst>
              <a:ext uri="{FF2B5EF4-FFF2-40B4-BE49-F238E27FC236}">
                <a16:creationId xmlns:a16="http://schemas.microsoft.com/office/drawing/2014/main" id="{98CD0B8A-66A9-AB31-8AA9-62A2F7D48537}"/>
              </a:ext>
            </a:extLst>
          </p:cNvPr>
          <p:cNvSpPr>
            <a:spLocks noGrp="1"/>
          </p:cNvSpPr>
          <p:nvPr>
            <p:ph type="ftr" sz="quarter" idx="11"/>
          </p:nvPr>
        </p:nvSpPr>
        <p:spPr/>
        <p:txBody>
          <a:bodyPr/>
          <a:lstStyle>
            <a:lvl1pPr eaLnBrk="0" hangingPunct="0">
              <a:defRPr/>
            </a:lvl1pPr>
          </a:lstStyle>
          <a:p>
            <a:pPr>
              <a:defRPr/>
            </a:pPr>
            <a:endParaRPr lang="en-US"/>
          </a:p>
        </p:txBody>
      </p:sp>
      <p:sp>
        <p:nvSpPr>
          <p:cNvPr id="4" name="Slide Number Placeholder 5">
            <a:extLst>
              <a:ext uri="{FF2B5EF4-FFF2-40B4-BE49-F238E27FC236}">
                <a16:creationId xmlns:a16="http://schemas.microsoft.com/office/drawing/2014/main" id="{DA0C83D0-8297-414C-44BA-24E84ED76C61}"/>
              </a:ext>
            </a:extLst>
          </p:cNvPr>
          <p:cNvSpPr>
            <a:spLocks noGrp="1"/>
          </p:cNvSpPr>
          <p:nvPr>
            <p:ph type="sldNum" sz="quarter" idx="12"/>
          </p:nvPr>
        </p:nvSpPr>
        <p:spPr/>
        <p:txBody>
          <a:bodyPr/>
          <a:lstStyle>
            <a:lvl1pPr eaLnBrk="0" hangingPunct="0">
              <a:defRPr b="1" i="0">
                <a:cs typeface="Arial" panose="020B0604020202020204" pitchFamily="34" charset="0"/>
              </a:defRPr>
            </a:lvl1pPr>
          </a:lstStyle>
          <a:p>
            <a:fld id="{62789101-EDC0-7041-B50F-118A1207304B}" type="slidenum">
              <a:rPr lang="en-US" altLang="en-US" smtClean="0"/>
              <a:pPr/>
              <a:t>‹#›</a:t>
            </a:fld>
            <a:endParaRPr lang="en-US" altLang="en-US" dirty="0"/>
          </a:p>
        </p:txBody>
      </p:sp>
    </p:spTree>
    <p:extLst>
      <p:ext uri="{BB962C8B-B14F-4D97-AF65-F5344CB8AC3E}">
        <p14:creationId xmlns:p14="http://schemas.microsoft.com/office/powerpoint/2010/main" val="3644600018"/>
      </p:ext>
    </p:extLst>
  </p:cSld>
  <p:clrMapOvr>
    <a:masterClrMapping/>
  </p:clrMapOvr>
</p:sldLayout>
</file>

<file path=ppt/slideLayouts/slideLayout127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a16="http://schemas.microsoft.com/office/drawing/2014/main" id="{8308900D-DF76-137F-FF1F-DC8F7CAB498E}"/>
              </a:ext>
            </a:extLst>
          </p:cNvPr>
          <p:cNvSpPr>
            <a:spLocks noGrp="1"/>
          </p:cNvSpPr>
          <p:nvPr>
            <p:ph type="dt" sz="half" idx="10"/>
          </p:nvPr>
        </p:nvSpPr>
        <p:spPr/>
        <p:txBody>
          <a:bodyPr/>
          <a:lstStyle>
            <a:lvl1pPr eaLnBrk="0" hangingPunct="0">
              <a:defRPr b="1" i="0">
                <a:latin typeface="Calibri"/>
                <a:cs typeface="Arial" panose="020B0604020202020204" pitchFamily="34" charset="0"/>
              </a:defRPr>
            </a:lvl1pPr>
          </a:lstStyle>
          <a:p>
            <a:pPr>
              <a:defRPr/>
            </a:pPr>
            <a:fld id="{1778FC6E-6830-2343-8EAF-F8F04FA61668}" type="datetimeFigureOut">
              <a:rPr lang="en-US" smtClean="0"/>
              <a:pPr>
                <a:defRPr/>
              </a:pPr>
              <a:t>3/19/26</a:t>
            </a:fld>
            <a:endParaRPr lang="en-US" dirty="0"/>
          </a:p>
        </p:txBody>
      </p:sp>
      <p:sp>
        <p:nvSpPr>
          <p:cNvPr id="6" name="Footer Placeholder 4">
            <a:extLst>
              <a:ext uri="{FF2B5EF4-FFF2-40B4-BE49-F238E27FC236}">
                <a16:creationId xmlns:a16="http://schemas.microsoft.com/office/drawing/2014/main" id="{120EBA83-25DA-586F-48A3-83FCA14F36D2}"/>
              </a:ext>
            </a:extLst>
          </p:cNvPr>
          <p:cNvSpPr>
            <a:spLocks noGrp="1"/>
          </p:cNvSpPr>
          <p:nvPr>
            <p:ph type="ftr" sz="quarter" idx="11"/>
          </p:nvPr>
        </p:nvSpPr>
        <p:spPr/>
        <p:txBody>
          <a:bodyPr/>
          <a:lstStyle>
            <a:lvl1pPr eaLnBrk="0" hangingPunct="0">
              <a:defRPr/>
            </a:lvl1pPr>
          </a:lstStyle>
          <a:p>
            <a:pPr>
              <a:defRPr/>
            </a:pPr>
            <a:endParaRPr lang="en-US"/>
          </a:p>
        </p:txBody>
      </p:sp>
      <p:sp>
        <p:nvSpPr>
          <p:cNvPr id="7" name="Slide Number Placeholder 5">
            <a:extLst>
              <a:ext uri="{FF2B5EF4-FFF2-40B4-BE49-F238E27FC236}">
                <a16:creationId xmlns:a16="http://schemas.microsoft.com/office/drawing/2014/main" id="{D4C20C95-4885-AABC-1752-D9CEB3A548AD}"/>
              </a:ext>
            </a:extLst>
          </p:cNvPr>
          <p:cNvSpPr>
            <a:spLocks noGrp="1"/>
          </p:cNvSpPr>
          <p:nvPr>
            <p:ph type="sldNum" sz="quarter" idx="12"/>
          </p:nvPr>
        </p:nvSpPr>
        <p:spPr/>
        <p:txBody>
          <a:bodyPr/>
          <a:lstStyle>
            <a:lvl1pPr eaLnBrk="0" hangingPunct="0">
              <a:defRPr b="1" i="0">
                <a:cs typeface="Arial" panose="020B0604020202020204" pitchFamily="34" charset="0"/>
              </a:defRPr>
            </a:lvl1pPr>
          </a:lstStyle>
          <a:p>
            <a:fld id="{1BA9CE67-C688-E549-8D58-8EA859654B2F}" type="slidenum">
              <a:rPr lang="en-US" altLang="en-US" smtClean="0"/>
              <a:pPr/>
              <a:t>‹#›</a:t>
            </a:fld>
            <a:endParaRPr lang="en-US" altLang="en-US" dirty="0"/>
          </a:p>
        </p:txBody>
      </p:sp>
    </p:spTree>
    <p:extLst>
      <p:ext uri="{BB962C8B-B14F-4D97-AF65-F5344CB8AC3E}">
        <p14:creationId xmlns:p14="http://schemas.microsoft.com/office/powerpoint/2010/main" val="1276339320"/>
      </p:ext>
    </p:extLst>
  </p:cSld>
  <p:clrMapOvr>
    <a:masterClrMapping/>
  </p:clrMapOvr>
</p:sldLayout>
</file>

<file path=ppt/slideLayouts/slideLayout127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a16="http://schemas.microsoft.com/office/drawing/2014/main" id="{C2D67B10-EE82-8A2C-8945-ABF505CDBDD6}"/>
              </a:ext>
            </a:extLst>
          </p:cNvPr>
          <p:cNvSpPr>
            <a:spLocks noGrp="1"/>
          </p:cNvSpPr>
          <p:nvPr>
            <p:ph type="dt" sz="half" idx="10"/>
          </p:nvPr>
        </p:nvSpPr>
        <p:spPr/>
        <p:txBody>
          <a:bodyPr/>
          <a:lstStyle>
            <a:lvl1pPr eaLnBrk="0" hangingPunct="0">
              <a:defRPr b="1" i="0">
                <a:latin typeface="Calibri"/>
                <a:cs typeface="Arial" panose="020B0604020202020204" pitchFamily="34" charset="0"/>
              </a:defRPr>
            </a:lvl1pPr>
          </a:lstStyle>
          <a:p>
            <a:pPr>
              <a:defRPr/>
            </a:pPr>
            <a:fld id="{805B4359-FFC7-CB42-A672-B92531ADBDBF}" type="datetimeFigureOut">
              <a:rPr lang="en-US" smtClean="0"/>
              <a:pPr>
                <a:defRPr/>
              </a:pPr>
              <a:t>3/19/26</a:t>
            </a:fld>
            <a:endParaRPr lang="en-US" dirty="0"/>
          </a:p>
        </p:txBody>
      </p:sp>
      <p:sp>
        <p:nvSpPr>
          <p:cNvPr id="6" name="Footer Placeholder 4">
            <a:extLst>
              <a:ext uri="{FF2B5EF4-FFF2-40B4-BE49-F238E27FC236}">
                <a16:creationId xmlns:a16="http://schemas.microsoft.com/office/drawing/2014/main" id="{81DC03B7-D74A-AE58-EC1F-BEC098D59461}"/>
              </a:ext>
            </a:extLst>
          </p:cNvPr>
          <p:cNvSpPr>
            <a:spLocks noGrp="1"/>
          </p:cNvSpPr>
          <p:nvPr>
            <p:ph type="ftr" sz="quarter" idx="11"/>
          </p:nvPr>
        </p:nvSpPr>
        <p:spPr/>
        <p:txBody>
          <a:bodyPr/>
          <a:lstStyle>
            <a:lvl1pPr eaLnBrk="0" hangingPunct="0">
              <a:defRPr/>
            </a:lvl1pPr>
          </a:lstStyle>
          <a:p>
            <a:pPr>
              <a:defRPr/>
            </a:pPr>
            <a:endParaRPr lang="en-US"/>
          </a:p>
        </p:txBody>
      </p:sp>
      <p:sp>
        <p:nvSpPr>
          <p:cNvPr id="7" name="Slide Number Placeholder 5">
            <a:extLst>
              <a:ext uri="{FF2B5EF4-FFF2-40B4-BE49-F238E27FC236}">
                <a16:creationId xmlns:a16="http://schemas.microsoft.com/office/drawing/2014/main" id="{8E2EB43C-0035-29C0-7CED-712C42309694}"/>
              </a:ext>
            </a:extLst>
          </p:cNvPr>
          <p:cNvSpPr>
            <a:spLocks noGrp="1"/>
          </p:cNvSpPr>
          <p:nvPr>
            <p:ph type="sldNum" sz="quarter" idx="12"/>
          </p:nvPr>
        </p:nvSpPr>
        <p:spPr/>
        <p:txBody>
          <a:bodyPr/>
          <a:lstStyle>
            <a:lvl1pPr eaLnBrk="0" hangingPunct="0">
              <a:defRPr b="1" i="0">
                <a:cs typeface="Arial" panose="020B0604020202020204" pitchFamily="34" charset="0"/>
              </a:defRPr>
            </a:lvl1pPr>
          </a:lstStyle>
          <a:p>
            <a:fld id="{8DC2F47E-2FEF-7340-9ABD-328E42CE8447}" type="slidenum">
              <a:rPr lang="en-US" altLang="en-US" smtClean="0"/>
              <a:pPr/>
              <a:t>‹#›</a:t>
            </a:fld>
            <a:endParaRPr lang="en-US" altLang="en-US" dirty="0"/>
          </a:p>
        </p:txBody>
      </p:sp>
    </p:spTree>
    <p:extLst>
      <p:ext uri="{BB962C8B-B14F-4D97-AF65-F5344CB8AC3E}">
        <p14:creationId xmlns:p14="http://schemas.microsoft.com/office/powerpoint/2010/main" val="3360398948"/>
      </p:ext>
    </p:extLst>
  </p:cSld>
  <p:clrMapOvr>
    <a:masterClrMapping/>
  </p:clrMapOvr>
</p:sldLayout>
</file>

<file path=ppt/slideLayouts/slideLayout127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AD65EB71-F070-85DE-B258-185B4699FAE5}"/>
              </a:ext>
            </a:extLst>
          </p:cNvPr>
          <p:cNvSpPr>
            <a:spLocks noGrp="1"/>
          </p:cNvSpPr>
          <p:nvPr>
            <p:ph type="dt" sz="half" idx="10"/>
          </p:nvPr>
        </p:nvSpPr>
        <p:spPr/>
        <p:txBody>
          <a:bodyPr/>
          <a:lstStyle>
            <a:lvl1pPr eaLnBrk="0" hangingPunct="0">
              <a:defRPr b="1" i="0">
                <a:latin typeface="Calibri"/>
                <a:cs typeface="Arial" panose="020B0604020202020204" pitchFamily="34" charset="0"/>
              </a:defRPr>
            </a:lvl1pPr>
          </a:lstStyle>
          <a:p>
            <a:pPr>
              <a:defRPr/>
            </a:pPr>
            <a:fld id="{8F3340C9-F47A-414B-8E6F-CD1BE0C0D962}" type="datetimeFigureOut">
              <a:rPr lang="en-US" smtClean="0"/>
              <a:pPr>
                <a:defRPr/>
              </a:pPr>
              <a:t>3/19/26</a:t>
            </a:fld>
            <a:endParaRPr lang="en-US" dirty="0"/>
          </a:p>
        </p:txBody>
      </p:sp>
      <p:sp>
        <p:nvSpPr>
          <p:cNvPr id="5" name="Footer Placeholder 4">
            <a:extLst>
              <a:ext uri="{FF2B5EF4-FFF2-40B4-BE49-F238E27FC236}">
                <a16:creationId xmlns:a16="http://schemas.microsoft.com/office/drawing/2014/main" id="{F29597E0-2BB2-A95A-96B2-6F9CBD5F6C24}"/>
              </a:ext>
            </a:extLst>
          </p:cNvPr>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a:extLst>
              <a:ext uri="{FF2B5EF4-FFF2-40B4-BE49-F238E27FC236}">
                <a16:creationId xmlns:a16="http://schemas.microsoft.com/office/drawing/2014/main" id="{436673F7-4968-346C-96C6-C63B7953A742}"/>
              </a:ext>
            </a:extLst>
          </p:cNvPr>
          <p:cNvSpPr>
            <a:spLocks noGrp="1"/>
          </p:cNvSpPr>
          <p:nvPr>
            <p:ph type="sldNum" sz="quarter" idx="12"/>
          </p:nvPr>
        </p:nvSpPr>
        <p:spPr/>
        <p:txBody>
          <a:bodyPr/>
          <a:lstStyle>
            <a:lvl1pPr eaLnBrk="0" hangingPunct="0">
              <a:defRPr b="1" i="0">
                <a:cs typeface="Arial" panose="020B0604020202020204" pitchFamily="34" charset="0"/>
              </a:defRPr>
            </a:lvl1pPr>
          </a:lstStyle>
          <a:p>
            <a:fld id="{573A70C2-6784-304B-BB91-5D7EF6135643}" type="slidenum">
              <a:rPr lang="en-US" altLang="en-US" smtClean="0"/>
              <a:pPr/>
              <a:t>‹#›</a:t>
            </a:fld>
            <a:endParaRPr lang="en-US" altLang="en-US" dirty="0"/>
          </a:p>
        </p:txBody>
      </p:sp>
    </p:spTree>
    <p:extLst>
      <p:ext uri="{BB962C8B-B14F-4D97-AF65-F5344CB8AC3E}">
        <p14:creationId xmlns:p14="http://schemas.microsoft.com/office/powerpoint/2010/main" val="4262351815"/>
      </p:ext>
    </p:extLst>
  </p:cSld>
  <p:clrMapOvr>
    <a:masterClrMapping/>
  </p:clrMapOvr>
</p:sldLayout>
</file>

<file path=ppt/slideLayouts/slideLayout127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4C55FFC0-5002-8D9C-CE01-3FDDB457CCFF}"/>
              </a:ext>
            </a:extLst>
          </p:cNvPr>
          <p:cNvSpPr>
            <a:spLocks noGrp="1"/>
          </p:cNvSpPr>
          <p:nvPr>
            <p:ph type="dt" sz="half" idx="10"/>
          </p:nvPr>
        </p:nvSpPr>
        <p:spPr/>
        <p:txBody>
          <a:bodyPr/>
          <a:lstStyle>
            <a:lvl1pPr eaLnBrk="0" hangingPunct="0">
              <a:defRPr b="1" i="0">
                <a:latin typeface="Calibri"/>
                <a:cs typeface="Arial" panose="020B0604020202020204" pitchFamily="34" charset="0"/>
              </a:defRPr>
            </a:lvl1pPr>
          </a:lstStyle>
          <a:p>
            <a:pPr>
              <a:defRPr/>
            </a:pPr>
            <a:fld id="{65237A1A-97D2-3842-83F2-04ADF7F5150C}" type="datetimeFigureOut">
              <a:rPr lang="en-US" smtClean="0"/>
              <a:pPr>
                <a:defRPr/>
              </a:pPr>
              <a:t>3/19/26</a:t>
            </a:fld>
            <a:endParaRPr lang="en-US" dirty="0"/>
          </a:p>
        </p:txBody>
      </p:sp>
      <p:sp>
        <p:nvSpPr>
          <p:cNvPr id="5" name="Footer Placeholder 4">
            <a:extLst>
              <a:ext uri="{FF2B5EF4-FFF2-40B4-BE49-F238E27FC236}">
                <a16:creationId xmlns:a16="http://schemas.microsoft.com/office/drawing/2014/main" id="{F469F3A6-C1C9-F508-C771-F201AA724287}"/>
              </a:ext>
            </a:extLst>
          </p:cNvPr>
          <p:cNvSpPr>
            <a:spLocks noGrp="1"/>
          </p:cNvSpPr>
          <p:nvPr>
            <p:ph type="ftr" sz="quarter" idx="11"/>
          </p:nvPr>
        </p:nvSpPr>
        <p:spPr/>
        <p:txBody>
          <a:bodyPr/>
          <a:lstStyle>
            <a:lvl1pPr eaLnBrk="0" hangingPunct="0">
              <a:defRPr/>
            </a:lvl1pPr>
          </a:lstStyle>
          <a:p>
            <a:pPr>
              <a:defRPr/>
            </a:pPr>
            <a:endParaRPr lang="en-US"/>
          </a:p>
        </p:txBody>
      </p:sp>
      <p:sp>
        <p:nvSpPr>
          <p:cNvPr id="6" name="Slide Number Placeholder 5">
            <a:extLst>
              <a:ext uri="{FF2B5EF4-FFF2-40B4-BE49-F238E27FC236}">
                <a16:creationId xmlns:a16="http://schemas.microsoft.com/office/drawing/2014/main" id="{1E577B03-305F-D7F6-CB82-54411269C732}"/>
              </a:ext>
            </a:extLst>
          </p:cNvPr>
          <p:cNvSpPr>
            <a:spLocks noGrp="1"/>
          </p:cNvSpPr>
          <p:nvPr>
            <p:ph type="sldNum" sz="quarter" idx="12"/>
          </p:nvPr>
        </p:nvSpPr>
        <p:spPr/>
        <p:txBody>
          <a:bodyPr/>
          <a:lstStyle>
            <a:lvl1pPr eaLnBrk="0" hangingPunct="0">
              <a:defRPr b="1" i="0">
                <a:cs typeface="Arial" panose="020B0604020202020204" pitchFamily="34" charset="0"/>
              </a:defRPr>
            </a:lvl1pPr>
          </a:lstStyle>
          <a:p>
            <a:fld id="{CAF6CA78-85EC-6B46-98D1-3449ABC380EA}" type="slidenum">
              <a:rPr lang="en-US" altLang="en-US" smtClean="0"/>
              <a:pPr/>
              <a:t>‹#›</a:t>
            </a:fld>
            <a:endParaRPr lang="en-US" altLang="en-US" dirty="0"/>
          </a:p>
        </p:txBody>
      </p:sp>
    </p:spTree>
    <p:extLst>
      <p:ext uri="{BB962C8B-B14F-4D97-AF65-F5344CB8AC3E}">
        <p14:creationId xmlns:p14="http://schemas.microsoft.com/office/powerpoint/2010/main" val="1695737907"/>
      </p:ext>
    </p:extLst>
  </p:cSld>
  <p:clrMapOvr>
    <a:masterClrMapping/>
  </p:clrMapOvr>
</p:sldLayout>
</file>

<file path=ppt/slideLayouts/slideLayout127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a:extLst>
              <a:ext uri="{FF2B5EF4-FFF2-40B4-BE49-F238E27FC236}">
                <a16:creationId xmlns:a16="http://schemas.microsoft.com/office/drawing/2014/main" id="{B62F77B5-3B25-0751-5F3A-242E5508AF5E}"/>
              </a:ext>
            </a:extLst>
          </p:cNvPr>
          <p:cNvSpPr>
            <a:spLocks noGrp="1" noChangeArrowheads="1"/>
          </p:cNvSpPr>
          <p:nvPr>
            <p:ph type="dt" sz="half" idx="10"/>
          </p:nvPr>
        </p:nvSpPr>
        <p:spPr/>
        <p:txBody>
          <a:bodyPr/>
          <a:lstStyle>
            <a:lvl1pPr algn="ctr">
              <a:defRPr/>
            </a:lvl1pPr>
          </a:lstStyle>
          <a:p>
            <a:pPr>
              <a:defRPr/>
            </a:pPr>
            <a:endParaRPr lang="en-US"/>
          </a:p>
        </p:txBody>
      </p:sp>
      <p:sp>
        <p:nvSpPr>
          <p:cNvPr id="5" name="Rectangle 5">
            <a:extLst>
              <a:ext uri="{FF2B5EF4-FFF2-40B4-BE49-F238E27FC236}">
                <a16:creationId xmlns:a16="http://schemas.microsoft.com/office/drawing/2014/main" id="{7B7B2257-2A23-6A40-75C6-AD80F28C351F}"/>
              </a:ext>
            </a:extLst>
          </p:cNvPr>
          <p:cNvSpPr>
            <a:spLocks noGrp="1" noChangeArrowheads="1"/>
          </p:cNvSpPr>
          <p:nvPr>
            <p:ph type="ftr" sz="quarter" idx="11"/>
          </p:nvPr>
        </p:nvSpPr>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8F49C687-5D09-6AA0-7E87-FCBCED5BEDC0}"/>
              </a:ext>
            </a:extLst>
          </p:cNvPr>
          <p:cNvSpPr>
            <a:spLocks noGrp="1" noChangeArrowheads="1"/>
          </p:cNvSpPr>
          <p:nvPr>
            <p:ph type="sldNum" sz="quarter" idx="12"/>
          </p:nvPr>
        </p:nvSpPr>
        <p:spPr/>
        <p:txBody>
          <a:bodyPr/>
          <a:lstStyle>
            <a:lvl1pPr>
              <a:defRPr/>
            </a:lvl1pPr>
          </a:lstStyle>
          <a:p>
            <a:fld id="{C61CD09F-E323-BE4B-8306-244839910779}" type="slidenum">
              <a:rPr lang="en-US" altLang="en-US"/>
              <a:pPr/>
              <a:t>‹#›</a:t>
            </a:fld>
            <a:endParaRPr lang="en-US" altLang="en-US"/>
          </a:p>
        </p:txBody>
      </p:sp>
    </p:spTree>
    <p:extLst>
      <p:ext uri="{BB962C8B-B14F-4D97-AF65-F5344CB8AC3E}">
        <p14:creationId xmlns:p14="http://schemas.microsoft.com/office/powerpoint/2010/main" val="1501196244"/>
      </p:ext>
    </p:extLst>
  </p:cSld>
  <p:clrMapOvr>
    <a:masterClrMapping/>
  </p:clrMapOvr>
</p:sldLayout>
</file>

<file path=ppt/slideLayouts/slideLayout128.xml><?xml version="1.0" encoding="utf-8"?>
<p:sldLayout xmlns:a="http://schemas.openxmlformats.org/drawingml/2006/main" xmlns:r="http://schemas.openxmlformats.org/officeDocument/2006/relationships" xmlns:p="http://schemas.openxmlformats.org/presentationml/2006/main" showMasterSp="0" type="tx">
  <p:cSld name="1_Title and Content">
    <p:bg>
      <p:bgPr>
        <a:solidFill>
          <a:srgbClr val="000000"/>
        </a:solidFill>
        <a:effectLst/>
      </p:bgPr>
    </p:bg>
    <p:spTree>
      <p:nvGrpSpPr>
        <p:cNvPr id="1" name=""/>
        <p:cNvGrpSpPr/>
        <p:nvPr/>
      </p:nvGrpSpPr>
      <p:grpSpPr>
        <a:xfrm>
          <a:off x="0" y="0"/>
          <a:ext cx="0" cy="0"/>
          <a:chOff x="0" y="0"/>
          <a:chExt cx="0" cy="0"/>
        </a:xfrm>
      </p:grpSpPr>
      <p:sp>
        <p:nvSpPr>
          <p:cNvPr id="118"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119" name="Body Level One…"/>
          <p:cNvSpPr txBox="1">
            <a:spLocks noGrp="1"/>
          </p:cNvSpPr>
          <p:nvPr>
            <p:ph type="body" idx="1"/>
          </p:nvPr>
        </p:nvSpPr>
        <p:spPr>
          <a:xfrm>
            <a:off x="457200" y="1600200"/>
            <a:ext cx="8229600" cy="452596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120"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45955616"/>
      </p:ext>
    </p:extLst>
  </p:cSld>
  <p:clrMapOvr>
    <a:masterClrMapping/>
  </p:clrMapOvr>
  <p:transition spd="med"/>
</p:sldLayout>
</file>

<file path=ppt/slideLayouts/slideLayout12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a:extLst>
              <a:ext uri="{FF2B5EF4-FFF2-40B4-BE49-F238E27FC236}">
                <a16:creationId xmlns:a16="http://schemas.microsoft.com/office/drawing/2014/main" id="{52D9CC89-0CD9-A2BE-5BF0-BA014A0FD071}"/>
              </a:ext>
            </a:extLst>
          </p:cNvPr>
          <p:cNvSpPr>
            <a:spLocks noGrp="1" noChangeArrowheads="1"/>
          </p:cNvSpPr>
          <p:nvPr>
            <p:ph type="dt" sz="half" idx="10"/>
          </p:nvPr>
        </p:nvSpPr>
        <p:spPr/>
        <p:txBody>
          <a:bodyPr/>
          <a:lstStyle>
            <a:lvl1pPr algn="ctr">
              <a:defRPr/>
            </a:lvl1pPr>
          </a:lstStyle>
          <a:p>
            <a:pPr>
              <a:defRPr/>
            </a:pPr>
            <a:endParaRPr lang="en-US"/>
          </a:p>
        </p:txBody>
      </p:sp>
      <p:sp>
        <p:nvSpPr>
          <p:cNvPr id="5" name="Rectangle 5">
            <a:extLst>
              <a:ext uri="{FF2B5EF4-FFF2-40B4-BE49-F238E27FC236}">
                <a16:creationId xmlns:a16="http://schemas.microsoft.com/office/drawing/2014/main" id="{C20EB314-DD47-8BB2-D40E-4D5AABD60340}"/>
              </a:ext>
            </a:extLst>
          </p:cNvPr>
          <p:cNvSpPr>
            <a:spLocks noGrp="1" noChangeArrowheads="1"/>
          </p:cNvSpPr>
          <p:nvPr>
            <p:ph type="ftr" sz="quarter" idx="11"/>
          </p:nvPr>
        </p:nvSpPr>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61AD4D26-67D6-F387-F594-898A2388632D}"/>
              </a:ext>
            </a:extLst>
          </p:cNvPr>
          <p:cNvSpPr>
            <a:spLocks noGrp="1" noChangeArrowheads="1"/>
          </p:cNvSpPr>
          <p:nvPr>
            <p:ph type="sldNum" sz="quarter" idx="12"/>
          </p:nvPr>
        </p:nvSpPr>
        <p:spPr/>
        <p:txBody>
          <a:bodyPr/>
          <a:lstStyle>
            <a:lvl1pPr>
              <a:defRPr/>
            </a:lvl1pPr>
          </a:lstStyle>
          <a:p>
            <a:fld id="{E9AF43C6-95F2-B74B-B04F-D471A1BA1D09}" type="slidenum">
              <a:rPr lang="en-US" altLang="en-US"/>
              <a:pPr/>
              <a:t>‹#›</a:t>
            </a:fld>
            <a:endParaRPr lang="en-US" altLang="en-US"/>
          </a:p>
        </p:txBody>
      </p:sp>
    </p:spTree>
    <p:extLst>
      <p:ext uri="{BB962C8B-B14F-4D97-AF65-F5344CB8AC3E}">
        <p14:creationId xmlns:p14="http://schemas.microsoft.com/office/powerpoint/2010/main" val="3838286738"/>
      </p:ext>
    </p:extLst>
  </p:cSld>
  <p:clrMapOvr>
    <a:masterClrMapping/>
  </p:clrMapOvr>
</p:sldLayout>
</file>

<file path=ppt/slideLayouts/slideLayout12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a:extLst>
              <a:ext uri="{FF2B5EF4-FFF2-40B4-BE49-F238E27FC236}">
                <a16:creationId xmlns:a16="http://schemas.microsoft.com/office/drawing/2014/main" id="{685579F2-A5E3-17A5-C84C-3D5AC713CE08}"/>
              </a:ext>
            </a:extLst>
          </p:cNvPr>
          <p:cNvSpPr>
            <a:spLocks noGrp="1" noChangeArrowheads="1"/>
          </p:cNvSpPr>
          <p:nvPr>
            <p:ph type="dt" sz="half" idx="10"/>
          </p:nvPr>
        </p:nvSpPr>
        <p:spPr/>
        <p:txBody>
          <a:bodyPr/>
          <a:lstStyle>
            <a:lvl1pPr algn="ctr">
              <a:defRPr/>
            </a:lvl1pPr>
          </a:lstStyle>
          <a:p>
            <a:pPr>
              <a:defRPr/>
            </a:pPr>
            <a:endParaRPr lang="en-US"/>
          </a:p>
        </p:txBody>
      </p:sp>
      <p:sp>
        <p:nvSpPr>
          <p:cNvPr id="5" name="Rectangle 5">
            <a:extLst>
              <a:ext uri="{FF2B5EF4-FFF2-40B4-BE49-F238E27FC236}">
                <a16:creationId xmlns:a16="http://schemas.microsoft.com/office/drawing/2014/main" id="{A7A1AC67-D9F2-F6DF-A1C6-5BF1FF96BCBE}"/>
              </a:ext>
            </a:extLst>
          </p:cNvPr>
          <p:cNvSpPr>
            <a:spLocks noGrp="1" noChangeArrowheads="1"/>
          </p:cNvSpPr>
          <p:nvPr>
            <p:ph type="ftr" sz="quarter" idx="11"/>
          </p:nvPr>
        </p:nvSpPr>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C4343838-F1AA-BDBE-C91F-CDD26F6B4141}"/>
              </a:ext>
            </a:extLst>
          </p:cNvPr>
          <p:cNvSpPr>
            <a:spLocks noGrp="1" noChangeArrowheads="1"/>
          </p:cNvSpPr>
          <p:nvPr>
            <p:ph type="sldNum" sz="quarter" idx="12"/>
          </p:nvPr>
        </p:nvSpPr>
        <p:spPr/>
        <p:txBody>
          <a:bodyPr/>
          <a:lstStyle>
            <a:lvl1pPr>
              <a:defRPr/>
            </a:lvl1pPr>
          </a:lstStyle>
          <a:p>
            <a:fld id="{CFB2018E-98CC-B14F-BF5F-1549B70D6695}" type="slidenum">
              <a:rPr lang="en-US" altLang="en-US"/>
              <a:pPr/>
              <a:t>‹#›</a:t>
            </a:fld>
            <a:endParaRPr lang="en-US" altLang="en-US"/>
          </a:p>
        </p:txBody>
      </p:sp>
    </p:spTree>
    <p:extLst>
      <p:ext uri="{BB962C8B-B14F-4D97-AF65-F5344CB8AC3E}">
        <p14:creationId xmlns:p14="http://schemas.microsoft.com/office/powerpoint/2010/main" val="2638263780"/>
      </p:ext>
    </p:extLst>
  </p:cSld>
  <p:clrMapOvr>
    <a:masterClrMapping/>
  </p:clrMapOvr>
</p:sldLayout>
</file>

<file path=ppt/slideLayouts/slideLayout12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a:extLst>
              <a:ext uri="{FF2B5EF4-FFF2-40B4-BE49-F238E27FC236}">
                <a16:creationId xmlns:a16="http://schemas.microsoft.com/office/drawing/2014/main" id="{83AA3F42-C702-676C-C1B5-783F6214D552}"/>
              </a:ext>
            </a:extLst>
          </p:cNvPr>
          <p:cNvSpPr>
            <a:spLocks noGrp="1" noChangeArrowheads="1"/>
          </p:cNvSpPr>
          <p:nvPr>
            <p:ph type="dt" sz="half" idx="10"/>
          </p:nvPr>
        </p:nvSpPr>
        <p:spPr/>
        <p:txBody>
          <a:bodyPr/>
          <a:lstStyle>
            <a:lvl1pPr algn="ctr">
              <a:defRPr/>
            </a:lvl1pPr>
          </a:lstStyle>
          <a:p>
            <a:pPr>
              <a:defRPr/>
            </a:pPr>
            <a:endParaRPr lang="en-US"/>
          </a:p>
        </p:txBody>
      </p:sp>
      <p:sp>
        <p:nvSpPr>
          <p:cNvPr id="6" name="Footer Placeholder 5">
            <a:extLst>
              <a:ext uri="{FF2B5EF4-FFF2-40B4-BE49-F238E27FC236}">
                <a16:creationId xmlns:a16="http://schemas.microsoft.com/office/drawing/2014/main" id="{0E40A14B-11EF-6DF3-756A-DAE3EE8E7166}"/>
              </a:ext>
            </a:extLst>
          </p:cNvPr>
          <p:cNvSpPr>
            <a:spLocks noGrp="1" noChangeArrowheads="1"/>
          </p:cNvSpPr>
          <p:nvPr>
            <p:ph type="ftr" sz="quarter" idx="11"/>
          </p:nvPr>
        </p:nvSpPr>
        <p:spPr/>
        <p:txBody>
          <a:bodyPr/>
          <a:lstStyle>
            <a:lvl1pPr>
              <a:defRPr/>
            </a:lvl1pPr>
          </a:lstStyle>
          <a:p>
            <a:pPr>
              <a:defRPr/>
            </a:pPr>
            <a:endParaRPr lang="en-US"/>
          </a:p>
        </p:txBody>
      </p:sp>
      <p:sp>
        <p:nvSpPr>
          <p:cNvPr id="7" name="Slide Number Placeholder 6">
            <a:extLst>
              <a:ext uri="{FF2B5EF4-FFF2-40B4-BE49-F238E27FC236}">
                <a16:creationId xmlns:a16="http://schemas.microsoft.com/office/drawing/2014/main" id="{92CDDC0C-B07C-1A68-825D-95806C9EDF31}"/>
              </a:ext>
            </a:extLst>
          </p:cNvPr>
          <p:cNvSpPr>
            <a:spLocks noGrp="1" noChangeArrowheads="1"/>
          </p:cNvSpPr>
          <p:nvPr>
            <p:ph type="sldNum" sz="quarter" idx="12"/>
          </p:nvPr>
        </p:nvSpPr>
        <p:spPr/>
        <p:txBody>
          <a:bodyPr/>
          <a:lstStyle>
            <a:lvl1pPr>
              <a:defRPr/>
            </a:lvl1pPr>
          </a:lstStyle>
          <a:p>
            <a:fld id="{7BDD35AB-79BF-2247-8DE4-55FAAC209456}" type="slidenum">
              <a:rPr lang="en-US" altLang="en-US"/>
              <a:pPr/>
              <a:t>‹#›</a:t>
            </a:fld>
            <a:endParaRPr lang="en-US" altLang="en-US"/>
          </a:p>
        </p:txBody>
      </p:sp>
    </p:spTree>
    <p:extLst>
      <p:ext uri="{BB962C8B-B14F-4D97-AF65-F5344CB8AC3E}">
        <p14:creationId xmlns:p14="http://schemas.microsoft.com/office/powerpoint/2010/main" val="1921893921"/>
      </p:ext>
    </p:extLst>
  </p:cSld>
  <p:clrMapOvr>
    <a:masterClrMapping/>
  </p:clrMapOvr>
</p:sldLayout>
</file>

<file path=ppt/slideLayouts/slideLayout12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a:extLst>
              <a:ext uri="{FF2B5EF4-FFF2-40B4-BE49-F238E27FC236}">
                <a16:creationId xmlns:a16="http://schemas.microsoft.com/office/drawing/2014/main" id="{052925C7-CE26-5997-BB1D-40DA0C531C90}"/>
              </a:ext>
            </a:extLst>
          </p:cNvPr>
          <p:cNvSpPr>
            <a:spLocks noGrp="1" noChangeArrowheads="1"/>
          </p:cNvSpPr>
          <p:nvPr>
            <p:ph type="dt" sz="half" idx="10"/>
          </p:nvPr>
        </p:nvSpPr>
        <p:spPr/>
        <p:txBody>
          <a:bodyPr/>
          <a:lstStyle>
            <a:lvl1pPr algn="ctr">
              <a:defRPr/>
            </a:lvl1pPr>
          </a:lstStyle>
          <a:p>
            <a:pPr>
              <a:defRPr/>
            </a:pPr>
            <a:endParaRPr lang="en-US"/>
          </a:p>
        </p:txBody>
      </p:sp>
      <p:sp>
        <p:nvSpPr>
          <p:cNvPr id="8" name="Rectangle 5">
            <a:extLst>
              <a:ext uri="{FF2B5EF4-FFF2-40B4-BE49-F238E27FC236}">
                <a16:creationId xmlns:a16="http://schemas.microsoft.com/office/drawing/2014/main" id="{C5C66E99-9369-BB51-7B43-4C6102DBCCD4}"/>
              </a:ext>
            </a:extLst>
          </p:cNvPr>
          <p:cNvSpPr>
            <a:spLocks noGrp="1" noChangeArrowheads="1"/>
          </p:cNvSpPr>
          <p:nvPr>
            <p:ph type="ftr" sz="quarter" idx="11"/>
          </p:nvPr>
        </p:nvSpPr>
        <p:spPr/>
        <p:txBody>
          <a:bodyPr/>
          <a:lstStyle>
            <a:lvl1pPr>
              <a:defRPr/>
            </a:lvl1pPr>
          </a:lstStyle>
          <a:p>
            <a:pPr>
              <a:defRPr/>
            </a:pPr>
            <a:endParaRPr lang="en-US"/>
          </a:p>
        </p:txBody>
      </p:sp>
      <p:sp>
        <p:nvSpPr>
          <p:cNvPr id="9" name="Rectangle 6">
            <a:extLst>
              <a:ext uri="{FF2B5EF4-FFF2-40B4-BE49-F238E27FC236}">
                <a16:creationId xmlns:a16="http://schemas.microsoft.com/office/drawing/2014/main" id="{CDABD173-8010-7539-9BCD-00B8B741365E}"/>
              </a:ext>
            </a:extLst>
          </p:cNvPr>
          <p:cNvSpPr>
            <a:spLocks noGrp="1" noChangeArrowheads="1"/>
          </p:cNvSpPr>
          <p:nvPr>
            <p:ph type="sldNum" sz="quarter" idx="12"/>
          </p:nvPr>
        </p:nvSpPr>
        <p:spPr/>
        <p:txBody>
          <a:bodyPr/>
          <a:lstStyle>
            <a:lvl1pPr>
              <a:defRPr/>
            </a:lvl1pPr>
          </a:lstStyle>
          <a:p>
            <a:fld id="{4E415BF1-6463-E242-A89C-E98333CF24FC}" type="slidenum">
              <a:rPr lang="en-US" altLang="en-US"/>
              <a:pPr/>
              <a:t>‹#›</a:t>
            </a:fld>
            <a:endParaRPr lang="en-US" altLang="en-US"/>
          </a:p>
        </p:txBody>
      </p:sp>
    </p:spTree>
    <p:extLst>
      <p:ext uri="{BB962C8B-B14F-4D97-AF65-F5344CB8AC3E}">
        <p14:creationId xmlns:p14="http://schemas.microsoft.com/office/powerpoint/2010/main" val="88423789"/>
      </p:ext>
    </p:extLst>
  </p:cSld>
  <p:clrMapOvr>
    <a:masterClrMapping/>
  </p:clrMapOvr>
</p:sldLayout>
</file>

<file path=ppt/slideLayouts/slideLayout12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a:extLst>
              <a:ext uri="{FF2B5EF4-FFF2-40B4-BE49-F238E27FC236}">
                <a16:creationId xmlns:a16="http://schemas.microsoft.com/office/drawing/2014/main" id="{F5AADC23-BE76-2FA3-C667-5A5226790748}"/>
              </a:ext>
            </a:extLst>
          </p:cNvPr>
          <p:cNvSpPr>
            <a:spLocks noGrp="1" noChangeArrowheads="1"/>
          </p:cNvSpPr>
          <p:nvPr>
            <p:ph type="dt" sz="half" idx="10"/>
          </p:nvPr>
        </p:nvSpPr>
        <p:spPr/>
        <p:txBody>
          <a:bodyPr/>
          <a:lstStyle>
            <a:lvl1pPr algn="ctr">
              <a:defRPr/>
            </a:lvl1pPr>
          </a:lstStyle>
          <a:p>
            <a:pPr>
              <a:defRPr/>
            </a:pPr>
            <a:endParaRPr lang="en-US"/>
          </a:p>
        </p:txBody>
      </p:sp>
      <p:sp>
        <p:nvSpPr>
          <p:cNvPr id="4" name="Rectangle 5">
            <a:extLst>
              <a:ext uri="{FF2B5EF4-FFF2-40B4-BE49-F238E27FC236}">
                <a16:creationId xmlns:a16="http://schemas.microsoft.com/office/drawing/2014/main" id="{8AE8F17A-F463-94D8-21C5-3FE04229675B}"/>
              </a:ext>
            </a:extLst>
          </p:cNvPr>
          <p:cNvSpPr>
            <a:spLocks noGrp="1" noChangeArrowheads="1"/>
          </p:cNvSpPr>
          <p:nvPr>
            <p:ph type="ftr" sz="quarter" idx="11"/>
          </p:nvPr>
        </p:nvSpPr>
        <p:spPr/>
        <p:txBody>
          <a:bodyPr/>
          <a:lstStyle>
            <a:lvl1pPr>
              <a:defRPr/>
            </a:lvl1pPr>
          </a:lstStyle>
          <a:p>
            <a:pPr>
              <a:defRPr/>
            </a:pPr>
            <a:endParaRPr lang="en-US"/>
          </a:p>
        </p:txBody>
      </p:sp>
      <p:sp>
        <p:nvSpPr>
          <p:cNvPr id="5" name="Rectangle 6">
            <a:extLst>
              <a:ext uri="{FF2B5EF4-FFF2-40B4-BE49-F238E27FC236}">
                <a16:creationId xmlns:a16="http://schemas.microsoft.com/office/drawing/2014/main" id="{870450E7-41F5-F680-9BE0-57AA50CD1676}"/>
              </a:ext>
            </a:extLst>
          </p:cNvPr>
          <p:cNvSpPr>
            <a:spLocks noGrp="1" noChangeArrowheads="1"/>
          </p:cNvSpPr>
          <p:nvPr>
            <p:ph type="sldNum" sz="quarter" idx="12"/>
          </p:nvPr>
        </p:nvSpPr>
        <p:spPr/>
        <p:txBody>
          <a:bodyPr/>
          <a:lstStyle>
            <a:lvl1pPr>
              <a:defRPr/>
            </a:lvl1pPr>
          </a:lstStyle>
          <a:p>
            <a:fld id="{21967801-0427-BA45-AAC4-CA968B326E54}" type="slidenum">
              <a:rPr lang="en-US" altLang="en-US"/>
              <a:pPr/>
              <a:t>‹#›</a:t>
            </a:fld>
            <a:endParaRPr lang="en-US" altLang="en-US"/>
          </a:p>
        </p:txBody>
      </p:sp>
    </p:spTree>
    <p:extLst>
      <p:ext uri="{BB962C8B-B14F-4D97-AF65-F5344CB8AC3E}">
        <p14:creationId xmlns:p14="http://schemas.microsoft.com/office/powerpoint/2010/main" val="3016772949"/>
      </p:ext>
    </p:extLst>
  </p:cSld>
  <p:clrMapOvr>
    <a:masterClrMapping/>
  </p:clrMapOvr>
</p:sldLayout>
</file>

<file path=ppt/slideLayouts/slideLayout12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092C4B53-AB2B-7944-3595-29A25EF6C90A}"/>
              </a:ext>
            </a:extLst>
          </p:cNvPr>
          <p:cNvSpPr>
            <a:spLocks noGrp="1" noChangeArrowheads="1"/>
          </p:cNvSpPr>
          <p:nvPr>
            <p:ph type="dt" sz="half" idx="10"/>
          </p:nvPr>
        </p:nvSpPr>
        <p:spPr/>
        <p:txBody>
          <a:bodyPr/>
          <a:lstStyle>
            <a:lvl1pPr algn="ctr">
              <a:defRPr/>
            </a:lvl1pPr>
          </a:lstStyle>
          <a:p>
            <a:pPr>
              <a:defRPr/>
            </a:pPr>
            <a:endParaRPr lang="en-US"/>
          </a:p>
        </p:txBody>
      </p:sp>
      <p:sp>
        <p:nvSpPr>
          <p:cNvPr id="3" name="Rectangle 5">
            <a:extLst>
              <a:ext uri="{FF2B5EF4-FFF2-40B4-BE49-F238E27FC236}">
                <a16:creationId xmlns:a16="http://schemas.microsoft.com/office/drawing/2014/main" id="{45816E28-AC55-62F8-D944-AF818F9ACB50}"/>
              </a:ext>
            </a:extLst>
          </p:cNvPr>
          <p:cNvSpPr>
            <a:spLocks noGrp="1" noChangeArrowheads="1"/>
          </p:cNvSpPr>
          <p:nvPr>
            <p:ph type="ftr" sz="quarter" idx="11"/>
          </p:nvPr>
        </p:nvSpPr>
        <p:spPr/>
        <p:txBody>
          <a:bodyPr/>
          <a:lstStyle>
            <a:lvl1pPr>
              <a:defRPr/>
            </a:lvl1pPr>
          </a:lstStyle>
          <a:p>
            <a:pPr>
              <a:defRPr/>
            </a:pPr>
            <a:endParaRPr lang="en-US"/>
          </a:p>
        </p:txBody>
      </p:sp>
      <p:sp>
        <p:nvSpPr>
          <p:cNvPr id="4" name="Rectangle 6">
            <a:extLst>
              <a:ext uri="{FF2B5EF4-FFF2-40B4-BE49-F238E27FC236}">
                <a16:creationId xmlns:a16="http://schemas.microsoft.com/office/drawing/2014/main" id="{75F95247-7691-4642-C206-939687E279D6}"/>
              </a:ext>
            </a:extLst>
          </p:cNvPr>
          <p:cNvSpPr>
            <a:spLocks noGrp="1" noChangeArrowheads="1"/>
          </p:cNvSpPr>
          <p:nvPr>
            <p:ph type="sldNum" sz="quarter" idx="12"/>
          </p:nvPr>
        </p:nvSpPr>
        <p:spPr/>
        <p:txBody>
          <a:bodyPr/>
          <a:lstStyle>
            <a:lvl1pPr>
              <a:defRPr/>
            </a:lvl1pPr>
          </a:lstStyle>
          <a:p>
            <a:fld id="{D1BABD21-51DF-DA4F-BA83-F1081CEB5341}" type="slidenum">
              <a:rPr lang="en-US" altLang="en-US"/>
              <a:pPr/>
              <a:t>‹#›</a:t>
            </a:fld>
            <a:endParaRPr lang="en-US" altLang="en-US"/>
          </a:p>
        </p:txBody>
      </p:sp>
    </p:spTree>
    <p:extLst>
      <p:ext uri="{BB962C8B-B14F-4D97-AF65-F5344CB8AC3E}">
        <p14:creationId xmlns:p14="http://schemas.microsoft.com/office/powerpoint/2010/main" val="787199609"/>
      </p:ext>
    </p:extLst>
  </p:cSld>
  <p:clrMapOvr>
    <a:masterClrMapping/>
  </p:clrMapOvr>
</p:sldLayout>
</file>

<file path=ppt/slideLayouts/slideLayout12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Date Placeholder 4">
            <a:extLst>
              <a:ext uri="{FF2B5EF4-FFF2-40B4-BE49-F238E27FC236}">
                <a16:creationId xmlns:a16="http://schemas.microsoft.com/office/drawing/2014/main" id="{1106BEFA-FC8F-5680-455A-72D24963542A}"/>
              </a:ext>
            </a:extLst>
          </p:cNvPr>
          <p:cNvSpPr>
            <a:spLocks noGrp="1" noChangeArrowheads="1"/>
          </p:cNvSpPr>
          <p:nvPr>
            <p:ph type="dt" sz="half" idx="10"/>
          </p:nvPr>
        </p:nvSpPr>
        <p:spPr/>
        <p:txBody>
          <a:bodyPr/>
          <a:lstStyle>
            <a:lvl1pPr algn="ctr">
              <a:defRPr/>
            </a:lvl1pPr>
          </a:lstStyle>
          <a:p>
            <a:pPr>
              <a:defRPr/>
            </a:pPr>
            <a:endParaRPr lang="en-US"/>
          </a:p>
        </p:txBody>
      </p:sp>
      <p:sp>
        <p:nvSpPr>
          <p:cNvPr id="6" name="Footer Placeholder 5">
            <a:extLst>
              <a:ext uri="{FF2B5EF4-FFF2-40B4-BE49-F238E27FC236}">
                <a16:creationId xmlns:a16="http://schemas.microsoft.com/office/drawing/2014/main" id="{08DEE8C3-A567-3031-629A-468D130C25EC}"/>
              </a:ext>
            </a:extLst>
          </p:cNvPr>
          <p:cNvSpPr>
            <a:spLocks noGrp="1" noChangeArrowheads="1"/>
          </p:cNvSpPr>
          <p:nvPr>
            <p:ph type="ftr" sz="quarter" idx="11"/>
          </p:nvPr>
        </p:nvSpPr>
        <p:spPr/>
        <p:txBody>
          <a:bodyPr/>
          <a:lstStyle>
            <a:lvl1pPr>
              <a:defRPr/>
            </a:lvl1pPr>
          </a:lstStyle>
          <a:p>
            <a:pPr>
              <a:defRPr/>
            </a:pPr>
            <a:endParaRPr lang="en-US"/>
          </a:p>
        </p:txBody>
      </p:sp>
      <p:sp>
        <p:nvSpPr>
          <p:cNvPr id="7" name="Slide Number Placeholder 6">
            <a:extLst>
              <a:ext uri="{FF2B5EF4-FFF2-40B4-BE49-F238E27FC236}">
                <a16:creationId xmlns:a16="http://schemas.microsoft.com/office/drawing/2014/main" id="{D53F65A1-ED92-747C-0E6C-54CCA4B24D51}"/>
              </a:ext>
            </a:extLst>
          </p:cNvPr>
          <p:cNvSpPr>
            <a:spLocks noGrp="1" noChangeArrowheads="1"/>
          </p:cNvSpPr>
          <p:nvPr>
            <p:ph type="sldNum" sz="quarter" idx="12"/>
          </p:nvPr>
        </p:nvSpPr>
        <p:spPr/>
        <p:txBody>
          <a:bodyPr/>
          <a:lstStyle>
            <a:lvl1pPr>
              <a:defRPr/>
            </a:lvl1pPr>
          </a:lstStyle>
          <a:p>
            <a:fld id="{10761101-7BD6-2646-811B-5C8370124E59}" type="slidenum">
              <a:rPr lang="en-US" altLang="en-US"/>
              <a:pPr/>
              <a:t>‹#›</a:t>
            </a:fld>
            <a:endParaRPr lang="en-US" altLang="en-US"/>
          </a:p>
        </p:txBody>
      </p:sp>
    </p:spTree>
    <p:extLst>
      <p:ext uri="{BB962C8B-B14F-4D97-AF65-F5344CB8AC3E}">
        <p14:creationId xmlns:p14="http://schemas.microsoft.com/office/powerpoint/2010/main" val="3333005408"/>
      </p:ext>
    </p:extLst>
  </p:cSld>
  <p:clrMapOvr>
    <a:masterClrMapping/>
  </p:clrMapOvr>
</p:sldLayout>
</file>

<file path=ppt/slideLayouts/slideLayout12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Date Placeholder 4">
            <a:extLst>
              <a:ext uri="{FF2B5EF4-FFF2-40B4-BE49-F238E27FC236}">
                <a16:creationId xmlns:a16="http://schemas.microsoft.com/office/drawing/2014/main" id="{2159C97A-6D3D-B5C5-3E1B-91559A92D3D6}"/>
              </a:ext>
            </a:extLst>
          </p:cNvPr>
          <p:cNvSpPr>
            <a:spLocks noGrp="1" noChangeArrowheads="1"/>
          </p:cNvSpPr>
          <p:nvPr>
            <p:ph type="dt" sz="half" idx="10"/>
          </p:nvPr>
        </p:nvSpPr>
        <p:spPr/>
        <p:txBody>
          <a:bodyPr/>
          <a:lstStyle>
            <a:lvl1pPr algn="ctr">
              <a:defRPr/>
            </a:lvl1pPr>
          </a:lstStyle>
          <a:p>
            <a:pPr>
              <a:defRPr/>
            </a:pPr>
            <a:endParaRPr lang="en-US"/>
          </a:p>
        </p:txBody>
      </p:sp>
      <p:sp>
        <p:nvSpPr>
          <p:cNvPr id="6" name="Footer Placeholder 5">
            <a:extLst>
              <a:ext uri="{FF2B5EF4-FFF2-40B4-BE49-F238E27FC236}">
                <a16:creationId xmlns:a16="http://schemas.microsoft.com/office/drawing/2014/main" id="{ABBF1164-A708-8383-0A7F-EF5FC87F349B}"/>
              </a:ext>
            </a:extLst>
          </p:cNvPr>
          <p:cNvSpPr>
            <a:spLocks noGrp="1" noChangeArrowheads="1"/>
          </p:cNvSpPr>
          <p:nvPr>
            <p:ph type="ftr" sz="quarter" idx="11"/>
          </p:nvPr>
        </p:nvSpPr>
        <p:spPr/>
        <p:txBody>
          <a:bodyPr/>
          <a:lstStyle>
            <a:lvl1pPr>
              <a:defRPr/>
            </a:lvl1pPr>
          </a:lstStyle>
          <a:p>
            <a:pPr>
              <a:defRPr/>
            </a:pPr>
            <a:endParaRPr lang="en-US"/>
          </a:p>
        </p:txBody>
      </p:sp>
      <p:sp>
        <p:nvSpPr>
          <p:cNvPr id="7" name="Slide Number Placeholder 6">
            <a:extLst>
              <a:ext uri="{FF2B5EF4-FFF2-40B4-BE49-F238E27FC236}">
                <a16:creationId xmlns:a16="http://schemas.microsoft.com/office/drawing/2014/main" id="{E7A51164-E023-36A9-4BA5-AB653F046E0F}"/>
              </a:ext>
            </a:extLst>
          </p:cNvPr>
          <p:cNvSpPr>
            <a:spLocks noGrp="1" noChangeArrowheads="1"/>
          </p:cNvSpPr>
          <p:nvPr>
            <p:ph type="sldNum" sz="quarter" idx="12"/>
          </p:nvPr>
        </p:nvSpPr>
        <p:spPr/>
        <p:txBody>
          <a:bodyPr/>
          <a:lstStyle>
            <a:lvl1pPr>
              <a:defRPr/>
            </a:lvl1pPr>
          </a:lstStyle>
          <a:p>
            <a:fld id="{59B6AA04-D23C-1E4D-95DA-FE5457A05818}" type="slidenum">
              <a:rPr lang="en-US" altLang="en-US"/>
              <a:pPr/>
              <a:t>‹#›</a:t>
            </a:fld>
            <a:endParaRPr lang="en-US" altLang="en-US"/>
          </a:p>
        </p:txBody>
      </p:sp>
    </p:spTree>
    <p:extLst>
      <p:ext uri="{BB962C8B-B14F-4D97-AF65-F5344CB8AC3E}">
        <p14:creationId xmlns:p14="http://schemas.microsoft.com/office/powerpoint/2010/main" val="805230896"/>
      </p:ext>
    </p:extLst>
  </p:cSld>
  <p:clrMapOvr>
    <a:masterClrMapping/>
  </p:clrMapOvr>
</p:sldLayout>
</file>

<file path=ppt/slideLayouts/slideLayout12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a:extLst>
              <a:ext uri="{FF2B5EF4-FFF2-40B4-BE49-F238E27FC236}">
                <a16:creationId xmlns:a16="http://schemas.microsoft.com/office/drawing/2014/main" id="{1C143EC3-7083-F29C-D71E-30725DA2AF64}"/>
              </a:ext>
            </a:extLst>
          </p:cNvPr>
          <p:cNvSpPr>
            <a:spLocks noGrp="1" noChangeArrowheads="1"/>
          </p:cNvSpPr>
          <p:nvPr>
            <p:ph type="dt" sz="half" idx="10"/>
          </p:nvPr>
        </p:nvSpPr>
        <p:spPr/>
        <p:txBody>
          <a:bodyPr/>
          <a:lstStyle>
            <a:lvl1pPr algn="ctr">
              <a:defRPr/>
            </a:lvl1pPr>
          </a:lstStyle>
          <a:p>
            <a:pPr>
              <a:defRPr/>
            </a:pPr>
            <a:endParaRPr lang="en-US"/>
          </a:p>
        </p:txBody>
      </p:sp>
      <p:sp>
        <p:nvSpPr>
          <p:cNvPr id="5" name="Rectangle 5">
            <a:extLst>
              <a:ext uri="{FF2B5EF4-FFF2-40B4-BE49-F238E27FC236}">
                <a16:creationId xmlns:a16="http://schemas.microsoft.com/office/drawing/2014/main" id="{2CB96B0C-283C-F045-05A5-1B57CEB1B0CC}"/>
              </a:ext>
            </a:extLst>
          </p:cNvPr>
          <p:cNvSpPr>
            <a:spLocks noGrp="1" noChangeArrowheads="1"/>
          </p:cNvSpPr>
          <p:nvPr>
            <p:ph type="ftr" sz="quarter" idx="11"/>
          </p:nvPr>
        </p:nvSpPr>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1FFD13BA-BE00-9CCB-7CCE-733457BAFCA4}"/>
              </a:ext>
            </a:extLst>
          </p:cNvPr>
          <p:cNvSpPr>
            <a:spLocks noGrp="1" noChangeArrowheads="1"/>
          </p:cNvSpPr>
          <p:nvPr>
            <p:ph type="sldNum" sz="quarter" idx="12"/>
          </p:nvPr>
        </p:nvSpPr>
        <p:spPr/>
        <p:txBody>
          <a:bodyPr/>
          <a:lstStyle>
            <a:lvl1pPr>
              <a:defRPr/>
            </a:lvl1pPr>
          </a:lstStyle>
          <a:p>
            <a:fld id="{7A27B053-296E-C148-9209-79444358B24B}" type="slidenum">
              <a:rPr lang="en-US" altLang="en-US"/>
              <a:pPr/>
              <a:t>‹#›</a:t>
            </a:fld>
            <a:endParaRPr lang="en-US" altLang="en-US"/>
          </a:p>
        </p:txBody>
      </p:sp>
    </p:spTree>
    <p:extLst>
      <p:ext uri="{BB962C8B-B14F-4D97-AF65-F5344CB8AC3E}">
        <p14:creationId xmlns:p14="http://schemas.microsoft.com/office/powerpoint/2010/main" val="1193385756"/>
      </p:ext>
    </p:extLst>
  </p:cSld>
  <p:clrMapOvr>
    <a:masterClrMapping/>
  </p:clrMapOvr>
</p:sldLayout>
</file>

<file path=ppt/slideLayouts/slideLayout12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a:extLst>
              <a:ext uri="{FF2B5EF4-FFF2-40B4-BE49-F238E27FC236}">
                <a16:creationId xmlns:a16="http://schemas.microsoft.com/office/drawing/2014/main" id="{6779401D-E8C6-AEA3-1F1A-1FE9AB42011D}"/>
              </a:ext>
            </a:extLst>
          </p:cNvPr>
          <p:cNvSpPr>
            <a:spLocks noGrp="1" noChangeArrowheads="1"/>
          </p:cNvSpPr>
          <p:nvPr>
            <p:ph type="dt" sz="half" idx="10"/>
          </p:nvPr>
        </p:nvSpPr>
        <p:spPr/>
        <p:txBody>
          <a:bodyPr/>
          <a:lstStyle>
            <a:lvl1pPr algn="ctr">
              <a:defRPr/>
            </a:lvl1pPr>
          </a:lstStyle>
          <a:p>
            <a:pPr>
              <a:defRPr/>
            </a:pPr>
            <a:endParaRPr lang="en-US"/>
          </a:p>
        </p:txBody>
      </p:sp>
      <p:sp>
        <p:nvSpPr>
          <p:cNvPr id="5" name="Rectangle 5">
            <a:extLst>
              <a:ext uri="{FF2B5EF4-FFF2-40B4-BE49-F238E27FC236}">
                <a16:creationId xmlns:a16="http://schemas.microsoft.com/office/drawing/2014/main" id="{273B1C5A-AED2-9B45-69ED-6EF9164135BB}"/>
              </a:ext>
            </a:extLst>
          </p:cNvPr>
          <p:cNvSpPr>
            <a:spLocks noGrp="1" noChangeArrowheads="1"/>
          </p:cNvSpPr>
          <p:nvPr>
            <p:ph type="ftr" sz="quarter" idx="11"/>
          </p:nvPr>
        </p:nvSpPr>
        <p:spPr/>
        <p:txBody>
          <a:bodyPr/>
          <a:lstStyle>
            <a:lvl1pPr>
              <a:defRPr/>
            </a:lvl1pPr>
          </a:lstStyle>
          <a:p>
            <a:pPr>
              <a:defRPr/>
            </a:pPr>
            <a:endParaRPr lang="en-US"/>
          </a:p>
        </p:txBody>
      </p:sp>
      <p:sp>
        <p:nvSpPr>
          <p:cNvPr id="6" name="Rectangle 6">
            <a:extLst>
              <a:ext uri="{FF2B5EF4-FFF2-40B4-BE49-F238E27FC236}">
                <a16:creationId xmlns:a16="http://schemas.microsoft.com/office/drawing/2014/main" id="{3DC79F78-7FEB-6A30-E38D-FD8C6FF5F683}"/>
              </a:ext>
            </a:extLst>
          </p:cNvPr>
          <p:cNvSpPr>
            <a:spLocks noGrp="1" noChangeArrowheads="1"/>
          </p:cNvSpPr>
          <p:nvPr>
            <p:ph type="sldNum" sz="quarter" idx="12"/>
          </p:nvPr>
        </p:nvSpPr>
        <p:spPr/>
        <p:txBody>
          <a:bodyPr/>
          <a:lstStyle>
            <a:lvl1pPr>
              <a:defRPr/>
            </a:lvl1pPr>
          </a:lstStyle>
          <a:p>
            <a:fld id="{C13E7A06-5E9F-EB49-B1AA-F67B764A9143}" type="slidenum">
              <a:rPr lang="en-US" altLang="en-US"/>
              <a:pPr/>
              <a:t>‹#›</a:t>
            </a:fld>
            <a:endParaRPr lang="en-US" altLang="en-US"/>
          </a:p>
        </p:txBody>
      </p:sp>
    </p:spTree>
    <p:extLst>
      <p:ext uri="{BB962C8B-B14F-4D97-AF65-F5344CB8AC3E}">
        <p14:creationId xmlns:p14="http://schemas.microsoft.com/office/powerpoint/2010/main" val="430942401"/>
      </p:ext>
    </p:extLst>
  </p:cSld>
  <p:clrMapOvr>
    <a:masterClrMapping/>
  </p:clrMapOvr>
</p:sldLayout>
</file>

<file path=ppt/slideLayouts/slideLayout129.xml><?xml version="1.0" encoding="utf-8"?>
<p:sldLayout xmlns:a="http://schemas.openxmlformats.org/drawingml/2006/main" xmlns:r="http://schemas.openxmlformats.org/officeDocument/2006/relationships" xmlns:p="http://schemas.openxmlformats.org/presentationml/2006/main" showMasterSp="0" type="tx">
  <p:cSld name="1_Section Header">
    <p:bg>
      <p:bgPr>
        <a:solidFill>
          <a:srgbClr val="000000"/>
        </a:solidFill>
        <a:effectLst/>
      </p:bgPr>
    </p:bg>
    <p:spTree>
      <p:nvGrpSpPr>
        <p:cNvPr id="1" name=""/>
        <p:cNvGrpSpPr/>
        <p:nvPr/>
      </p:nvGrpSpPr>
      <p:grpSpPr>
        <a:xfrm>
          <a:off x="0" y="0"/>
          <a:ext cx="0" cy="0"/>
          <a:chOff x="0" y="0"/>
          <a:chExt cx="0" cy="0"/>
        </a:xfrm>
      </p:grpSpPr>
      <p:sp>
        <p:nvSpPr>
          <p:cNvPr id="127"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0000"/>
                </a:solidFill>
              </a:defRPr>
            </a:lvl1pPr>
          </a:lstStyle>
          <a:p>
            <a:r>
              <a:t>Title Text</a:t>
            </a:r>
          </a:p>
        </p:txBody>
      </p:sp>
      <p:sp>
        <p:nvSpPr>
          <p:cNvPr id="128"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129"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85513405"/>
      </p:ext>
    </p:extLst>
  </p:cSld>
  <p:clrMapOvr>
    <a:masterClrMapping/>
  </p:clrMapOvr>
  <p:transition spd="med"/>
</p:sldLayout>
</file>

<file path=ppt/slideLayouts/slideLayout1290.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a:extLst>
              <a:ext uri="{FF2B5EF4-FFF2-40B4-BE49-F238E27FC236}">
                <a16:creationId xmlns:a16="http://schemas.microsoft.com/office/drawing/2014/main" id="{42EAD094-7E5C-0144-EB89-DB4DA0DDFDC3}"/>
              </a:ext>
            </a:extLst>
          </p:cNvPr>
          <p:cNvSpPr>
            <a:spLocks noGrp="1" noChangeArrowheads="1"/>
          </p:cNvSpPr>
          <p:nvPr>
            <p:ph type="dt" sz="half" idx="10"/>
          </p:nvPr>
        </p:nvSpPr>
        <p:spPr/>
        <p:txBody>
          <a:bodyPr/>
          <a:lstStyle>
            <a:lvl1pPr algn="ctr">
              <a:defRPr/>
            </a:lvl1pPr>
          </a:lstStyle>
          <a:p>
            <a:pPr>
              <a:defRPr/>
            </a:pPr>
            <a:endParaRPr lang="en-US"/>
          </a:p>
        </p:txBody>
      </p:sp>
      <p:sp>
        <p:nvSpPr>
          <p:cNvPr id="8" name="Rectangle 5">
            <a:extLst>
              <a:ext uri="{FF2B5EF4-FFF2-40B4-BE49-F238E27FC236}">
                <a16:creationId xmlns:a16="http://schemas.microsoft.com/office/drawing/2014/main" id="{4BD42A65-24B9-915F-14AA-94FA22F2472F}"/>
              </a:ext>
            </a:extLst>
          </p:cNvPr>
          <p:cNvSpPr>
            <a:spLocks noGrp="1" noChangeArrowheads="1"/>
          </p:cNvSpPr>
          <p:nvPr>
            <p:ph type="ftr" sz="quarter" idx="11"/>
          </p:nvPr>
        </p:nvSpPr>
        <p:spPr/>
        <p:txBody>
          <a:bodyPr/>
          <a:lstStyle>
            <a:lvl1pPr>
              <a:defRPr/>
            </a:lvl1pPr>
          </a:lstStyle>
          <a:p>
            <a:pPr>
              <a:defRPr/>
            </a:pPr>
            <a:endParaRPr lang="en-US"/>
          </a:p>
        </p:txBody>
      </p:sp>
      <p:sp>
        <p:nvSpPr>
          <p:cNvPr id="9" name="Rectangle 6">
            <a:extLst>
              <a:ext uri="{FF2B5EF4-FFF2-40B4-BE49-F238E27FC236}">
                <a16:creationId xmlns:a16="http://schemas.microsoft.com/office/drawing/2014/main" id="{D8C25549-2BD2-8B10-D86E-0E6E7477C572}"/>
              </a:ext>
            </a:extLst>
          </p:cNvPr>
          <p:cNvSpPr>
            <a:spLocks noGrp="1" noChangeArrowheads="1"/>
          </p:cNvSpPr>
          <p:nvPr>
            <p:ph type="sldNum" sz="quarter" idx="12"/>
          </p:nvPr>
        </p:nvSpPr>
        <p:spPr/>
        <p:txBody>
          <a:bodyPr/>
          <a:lstStyle>
            <a:lvl1pPr>
              <a:defRPr/>
            </a:lvl1pPr>
          </a:lstStyle>
          <a:p>
            <a:fld id="{58E8A88B-6978-BA40-B5DB-18D526477938}" type="slidenum">
              <a:rPr lang="en-US" altLang="en-US"/>
              <a:pPr/>
              <a:t>‹#›</a:t>
            </a:fld>
            <a:endParaRPr lang="en-US" altLang="en-US"/>
          </a:p>
        </p:txBody>
      </p:sp>
    </p:spTree>
    <p:extLst>
      <p:ext uri="{BB962C8B-B14F-4D97-AF65-F5344CB8AC3E}">
        <p14:creationId xmlns:p14="http://schemas.microsoft.com/office/powerpoint/2010/main" val="181814734"/>
      </p:ext>
    </p:extLst>
  </p:cSld>
  <p:clrMapOvr>
    <a:masterClrMapping/>
  </p:clrMapOvr>
</p:sldLayout>
</file>

<file path=ppt/slideLayouts/slideLayout1291.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a:extLst>
              <a:ext uri="{FF2B5EF4-FFF2-40B4-BE49-F238E27FC236}">
                <a16:creationId xmlns:a16="http://schemas.microsoft.com/office/drawing/2014/main" id="{11B1DD2C-506B-836A-5A8A-D5B3CC1BE236}"/>
              </a:ext>
            </a:extLst>
          </p:cNvPr>
          <p:cNvSpPr>
            <a:spLocks noGrp="1" noChangeArrowheads="1"/>
          </p:cNvSpPr>
          <p:nvPr>
            <p:ph type="dt" sz="half" idx="10"/>
          </p:nvPr>
        </p:nvSpPr>
        <p:spPr/>
        <p:txBody>
          <a:bodyPr/>
          <a:lstStyle>
            <a:lvl1pPr algn="ctr">
              <a:defRPr/>
            </a:lvl1pPr>
          </a:lstStyle>
          <a:p>
            <a:pPr>
              <a:defRPr/>
            </a:pPr>
            <a:endParaRPr lang="en-US"/>
          </a:p>
        </p:txBody>
      </p:sp>
      <p:sp>
        <p:nvSpPr>
          <p:cNvPr id="7" name="Rectangle 5">
            <a:extLst>
              <a:ext uri="{FF2B5EF4-FFF2-40B4-BE49-F238E27FC236}">
                <a16:creationId xmlns:a16="http://schemas.microsoft.com/office/drawing/2014/main" id="{6964EA10-7753-A48C-1BBE-BC98569CF965}"/>
              </a:ext>
            </a:extLst>
          </p:cNvPr>
          <p:cNvSpPr>
            <a:spLocks noGrp="1" noChangeArrowheads="1"/>
          </p:cNvSpPr>
          <p:nvPr>
            <p:ph type="ftr" sz="quarter" idx="11"/>
          </p:nvPr>
        </p:nvSpPr>
        <p:spPr/>
        <p:txBody>
          <a:bodyPr/>
          <a:lstStyle>
            <a:lvl1pPr>
              <a:defRPr/>
            </a:lvl1pPr>
          </a:lstStyle>
          <a:p>
            <a:pPr>
              <a:defRPr/>
            </a:pPr>
            <a:endParaRPr lang="en-US"/>
          </a:p>
        </p:txBody>
      </p:sp>
      <p:sp>
        <p:nvSpPr>
          <p:cNvPr id="8" name="Rectangle 6">
            <a:extLst>
              <a:ext uri="{FF2B5EF4-FFF2-40B4-BE49-F238E27FC236}">
                <a16:creationId xmlns:a16="http://schemas.microsoft.com/office/drawing/2014/main" id="{DFA067AF-411F-CB65-2F4C-0AE74E31C887}"/>
              </a:ext>
            </a:extLst>
          </p:cNvPr>
          <p:cNvSpPr>
            <a:spLocks noGrp="1" noChangeArrowheads="1"/>
          </p:cNvSpPr>
          <p:nvPr>
            <p:ph type="sldNum" sz="quarter" idx="12"/>
          </p:nvPr>
        </p:nvSpPr>
        <p:spPr/>
        <p:txBody>
          <a:bodyPr/>
          <a:lstStyle>
            <a:lvl1pPr>
              <a:defRPr/>
            </a:lvl1pPr>
          </a:lstStyle>
          <a:p>
            <a:fld id="{CB0EA2AC-5059-3149-962D-B4D844AC07F4}" type="slidenum">
              <a:rPr lang="en-US" altLang="en-US"/>
              <a:pPr/>
              <a:t>‹#›</a:t>
            </a:fld>
            <a:endParaRPr lang="en-US" altLang="en-US"/>
          </a:p>
        </p:txBody>
      </p:sp>
    </p:spTree>
    <p:extLst>
      <p:ext uri="{BB962C8B-B14F-4D97-AF65-F5344CB8AC3E}">
        <p14:creationId xmlns:p14="http://schemas.microsoft.com/office/powerpoint/2010/main" val="740048442"/>
      </p:ext>
    </p:extLst>
  </p:cSld>
  <p:clrMapOvr>
    <a:masterClrMapping/>
  </p:clrMapOvr>
</p:sldLayout>
</file>

<file path=ppt/slideLayouts/slideLayout1292.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8558E101-C3EF-3507-36D0-20860921D221}"/>
              </a:ext>
            </a:extLst>
          </p:cNvPr>
          <p:cNvSpPr>
            <a:spLocks noGrp="1" noChangeArrowheads="1"/>
          </p:cNvSpPr>
          <p:nvPr>
            <p:ph type="dt" sz="half" idx="10"/>
          </p:nvPr>
        </p:nvSpPr>
        <p:spPr>
          <a:ln/>
        </p:spPr>
        <p:txBody>
          <a:bodyPr/>
          <a:lstStyle>
            <a:lvl1pPr>
              <a:defRPr/>
            </a:lvl1pPr>
          </a:lstStyle>
          <a:p>
            <a:pPr>
              <a:defRPr/>
            </a:pPr>
            <a:endParaRPr lang="en-GB"/>
          </a:p>
        </p:txBody>
      </p:sp>
      <p:sp>
        <p:nvSpPr>
          <p:cNvPr id="3" name="Rectangle 5">
            <a:extLst>
              <a:ext uri="{FF2B5EF4-FFF2-40B4-BE49-F238E27FC236}">
                <a16:creationId xmlns:a16="http://schemas.microsoft.com/office/drawing/2014/main" id="{26C7C4A5-7F3B-988D-AC22-536E2B826F3D}"/>
              </a:ext>
            </a:extLst>
          </p:cNvPr>
          <p:cNvSpPr>
            <a:spLocks noGrp="1" noChangeArrowheads="1"/>
          </p:cNvSpPr>
          <p:nvPr>
            <p:ph type="ftr" sz="quarter" idx="11"/>
          </p:nvPr>
        </p:nvSpPr>
        <p:spPr>
          <a:ln/>
        </p:spPr>
        <p:txBody>
          <a:bodyPr/>
          <a:lstStyle>
            <a:lvl1pPr>
              <a:defRPr/>
            </a:lvl1pPr>
          </a:lstStyle>
          <a:p>
            <a:pPr>
              <a:defRPr/>
            </a:pPr>
            <a:endParaRPr lang="en-GB"/>
          </a:p>
        </p:txBody>
      </p:sp>
      <p:sp>
        <p:nvSpPr>
          <p:cNvPr id="4" name="Rectangle 6">
            <a:extLst>
              <a:ext uri="{FF2B5EF4-FFF2-40B4-BE49-F238E27FC236}">
                <a16:creationId xmlns:a16="http://schemas.microsoft.com/office/drawing/2014/main" id="{84DEBBCE-EE6E-EBFD-ED72-D2582515FEE4}"/>
              </a:ext>
            </a:extLst>
          </p:cNvPr>
          <p:cNvSpPr>
            <a:spLocks noGrp="1" noChangeArrowheads="1"/>
          </p:cNvSpPr>
          <p:nvPr>
            <p:ph type="sldNum" sz="quarter" idx="12"/>
          </p:nvPr>
        </p:nvSpPr>
        <p:spPr>
          <a:ln/>
        </p:spPr>
        <p:txBody>
          <a:bodyPr/>
          <a:lstStyle>
            <a:lvl1pPr>
              <a:defRPr/>
            </a:lvl1pPr>
          </a:lstStyle>
          <a:p>
            <a:fld id="{42709765-1D37-7F43-8407-92C7F3A99C86}" type="slidenum">
              <a:rPr lang="en-GB" altLang="en-US"/>
              <a:pPr/>
              <a:t>‹#›</a:t>
            </a:fld>
            <a:endParaRPr lang="en-GB" altLang="en-US"/>
          </a:p>
        </p:txBody>
      </p:sp>
    </p:spTree>
    <p:extLst>
      <p:ext uri="{BB962C8B-B14F-4D97-AF65-F5344CB8AC3E}">
        <p14:creationId xmlns:p14="http://schemas.microsoft.com/office/powerpoint/2010/main" val="1602658102"/>
      </p:ext>
    </p:extLst>
  </p:cSld>
  <p:clrMapOvr>
    <a:masterClrMapping/>
  </p:clrMapOvr>
</p:sldLayout>
</file>

<file path=ppt/slideLayouts/slideLayout129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a:extLst>
              <a:ext uri="{FF2B5EF4-FFF2-40B4-BE49-F238E27FC236}">
                <a16:creationId xmlns:a16="http://schemas.microsoft.com/office/drawing/2014/main" id="{0F11D5CE-9356-B766-1817-1A21D913D399}"/>
              </a:ext>
            </a:extLst>
          </p:cNvPr>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a:extLst>
              <a:ext uri="{FF2B5EF4-FFF2-40B4-BE49-F238E27FC236}">
                <a16:creationId xmlns:a16="http://schemas.microsoft.com/office/drawing/2014/main" id="{9972079C-63CA-DA11-BA57-503BF6DF9CE5}"/>
              </a:ext>
            </a:extLst>
          </p:cNvPr>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a:extLst>
              <a:ext uri="{FF2B5EF4-FFF2-40B4-BE49-F238E27FC236}">
                <a16:creationId xmlns:a16="http://schemas.microsoft.com/office/drawing/2014/main" id="{F0F3A73C-3688-DCBA-FE04-B77645C6D61C}"/>
              </a:ext>
            </a:extLst>
          </p:cNvPr>
          <p:cNvSpPr>
            <a:spLocks noGrp="1" noChangeArrowheads="1"/>
          </p:cNvSpPr>
          <p:nvPr>
            <p:ph type="sldNum" sz="quarter" idx="12"/>
          </p:nvPr>
        </p:nvSpPr>
        <p:spPr/>
        <p:txBody>
          <a:bodyPr/>
          <a:lstStyle>
            <a:lvl1pPr eaLnBrk="1" hangingPunct="1">
              <a:defRPr/>
            </a:lvl1pPr>
          </a:lstStyle>
          <a:p>
            <a:fld id="{A17A78F6-2032-E74E-A8B5-F6B36CB25B38}" type="slidenum">
              <a:rPr lang="en-US" altLang="en-US"/>
              <a:pPr/>
              <a:t>‹#›</a:t>
            </a:fld>
            <a:endParaRPr lang="en-US" altLang="en-US"/>
          </a:p>
        </p:txBody>
      </p:sp>
    </p:spTree>
    <p:extLst>
      <p:ext uri="{BB962C8B-B14F-4D97-AF65-F5344CB8AC3E}">
        <p14:creationId xmlns:p14="http://schemas.microsoft.com/office/powerpoint/2010/main" val="3183989553"/>
      </p:ext>
    </p:extLst>
  </p:cSld>
  <p:clrMapOvr>
    <a:masterClrMapping/>
  </p:clrMapOvr>
</p:sldLayout>
</file>

<file path=ppt/slideLayouts/slideLayout129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a:extLst>
              <a:ext uri="{FF2B5EF4-FFF2-40B4-BE49-F238E27FC236}">
                <a16:creationId xmlns:a16="http://schemas.microsoft.com/office/drawing/2014/main" id="{AB1E166F-CB45-EB0C-A1BA-6980DFB2F3E9}"/>
              </a:ext>
            </a:extLst>
          </p:cNvPr>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a:extLst>
              <a:ext uri="{FF2B5EF4-FFF2-40B4-BE49-F238E27FC236}">
                <a16:creationId xmlns:a16="http://schemas.microsoft.com/office/drawing/2014/main" id="{527544D6-0BC3-72E8-BD66-9A5CD5A4BAC4}"/>
              </a:ext>
            </a:extLst>
          </p:cNvPr>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a:extLst>
              <a:ext uri="{FF2B5EF4-FFF2-40B4-BE49-F238E27FC236}">
                <a16:creationId xmlns:a16="http://schemas.microsoft.com/office/drawing/2014/main" id="{6C3CAD2C-EF94-CC61-25A4-90D2D864335A}"/>
              </a:ext>
            </a:extLst>
          </p:cNvPr>
          <p:cNvSpPr>
            <a:spLocks noGrp="1" noChangeArrowheads="1"/>
          </p:cNvSpPr>
          <p:nvPr>
            <p:ph type="sldNum" sz="quarter" idx="12"/>
          </p:nvPr>
        </p:nvSpPr>
        <p:spPr/>
        <p:txBody>
          <a:bodyPr/>
          <a:lstStyle>
            <a:lvl1pPr eaLnBrk="1" hangingPunct="1">
              <a:defRPr/>
            </a:lvl1pPr>
          </a:lstStyle>
          <a:p>
            <a:fld id="{6A553072-BF6F-1341-937B-2E06E8B91401}" type="slidenum">
              <a:rPr lang="en-US" altLang="en-US"/>
              <a:pPr/>
              <a:t>‹#›</a:t>
            </a:fld>
            <a:endParaRPr lang="en-US" altLang="en-US"/>
          </a:p>
        </p:txBody>
      </p:sp>
    </p:spTree>
    <p:extLst>
      <p:ext uri="{BB962C8B-B14F-4D97-AF65-F5344CB8AC3E}">
        <p14:creationId xmlns:p14="http://schemas.microsoft.com/office/powerpoint/2010/main" val="2976883331"/>
      </p:ext>
    </p:extLst>
  </p:cSld>
  <p:clrMapOvr>
    <a:masterClrMapping/>
  </p:clrMapOvr>
</p:sldLayout>
</file>

<file path=ppt/slideLayouts/slideLayout129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a:extLst>
              <a:ext uri="{FF2B5EF4-FFF2-40B4-BE49-F238E27FC236}">
                <a16:creationId xmlns:a16="http://schemas.microsoft.com/office/drawing/2014/main" id="{B7BEA80B-E1F3-6230-59DB-F397A9F7C505}"/>
              </a:ext>
            </a:extLst>
          </p:cNvPr>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a:extLst>
              <a:ext uri="{FF2B5EF4-FFF2-40B4-BE49-F238E27FC236}">
                <a16:creationId xmlns:a16="http://schemas.microsoft.com/office/drawing/2014/main" id="{C7642D66-715A-DC2F-FD17-2184794802F7}"/>
              </a:ext>
            </a:extLst>
          </p:cNvPr>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a:extLst>
              <a:ext uri="{FF2B5EF4-FFF2-40B4-BE49-F238E27FC236}">
                <a16:creationId xmlns:a16="http://schemas.microsoft.com/office/drawing/2014/main" id="{EDDB9392-B026-F97C-DB4A-8A9EECC9E5E2}"/>
              </a:ext>
            </a:extLst>
          </p:cNvPr>
          <p:cNvSpPr>
            <a:spLocks noGrp="1" noChangeArrowheads="1"/>
          </p:cNvSpPr>
          <p:nvPr>
            <p:ph type="sldNum" sz="quarter" idx="12"/>
          </p:nvPr>
        </p:nvSpPr>
        <p:spPr/>
        <p:txBody>
          <a:bodyPr/>
          <a:lstStyle>
            <a:lvl1pPr eaLnBrk="1" hangingPunct="1">
              <a:defRPr/>
            </a:lvl1pPr>
          </a:lstStyle>
          <a:p>
            <a:fld id="{007A6314-D353-7245-ADE2-424131DA24F0}" type="slidenum">
              <a:rPr lang="en-US" altLang="en-US"/>
              <a:pPr/>
              <a:t>‹#›</a:t>
            </a:fld>
            <a:endParaRPr lang="en-US" altLang="en-US"/>
          </a:p>
        </p:txBody>
      </p:sp>
    </p:spTree>
    <p:extLst>
      <p:ext uri="{BB962C8B-B14F-4D97-AF65-F5344CB8AC3E}">
        <p14:creationId xmlns:p14="http://schemas.microsoft.com/office/powerpoint/2010/main" val="1281340908"/>
      </p:ext>
    </p:extLst>
  </p:cSld>
  <p:clrMapOvr>
    <a:masterClrMapping/>
  </p:clrMapOvr>
</p:sldLayout>
</file>

<file path=ppt/slideLayouts/slideLayout129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a:extLst>
              <a:ext uri="{FF2B5EF4-FFF2-40B4-BE49-F238E27FC236}">
                <a16:creationId xmlns:a16="http://schemas.microsoft.com/office/drawing/2014/main" id="{DC05FEB2-24AE-4622-483E-BBFE5265364C}"/>
              </a:ext>
            </a:extLst>
          </p:cNvPr>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Footer Placeholder 5">
            <a:extLst>
              <a:ext uri="{FF2B5EF4-FFF2-40B4-BE49-F238E27FC236}">
                <a16:creationId xmlns:a16="http://schemas.microsoft.com/office/drawing/2014/main" id="{24B6F2F6-64ED-DE1A-6128-E3CE7BAC6541}"/>
              </a:ext>
            </a:extLst>
          </p:cNvPr>
          <p:cNvSpPr>
            <a:spLocks noGrp="1" noChangeArrowheads="1"/>
          </p:cNvSpPr>
          <p:nvPr>
            <p:ph type="ftr" sz="quarter" idx="11"/>
          </p:nvPr>
        </p:nvSpPr>
        <p:spPr/>
        <p:txBody>
          <a:bodyPr/>
          <a:lstStyle>
            <a:lvl1pPr eaLnBrk="1" hangingPunct="1">
              <a:defRPr/>
            </a:lvl1pPr>
          </a:lstStyle>
          <a:p>
            <a:pPr>
              <a:defRPr/>
            </a:pPr>
            <a:endParaRPr lang="en-US"/>
          </a:p>
        </p:txBody>
      </p:sp>
      <p:sp>
        <p:nvSpPr>
          <p:cNvPr id="7" name="Slide Number Placeholder 6">
            <a:extLst>
              <a:ext uri="{FF2B5EF4-FFF2-40B4-BE49-F238E27FC236}">
                <a16:creationId xmlns:a16="http://schemas.microsoft.com/office/drawing/2014/main" id="{C9D360C9-BD04-8FE2-CEE8-6139D41F98AA}"/>
              </a:ext>
            </a:extLst>
          </p:cNvPr>
          <p:cNvSpPr>
            <a:spLocks noGrp="1" noChangeArrowheads="1"/>
          </p:cNvSpPr>
          <p:nvPr>
            <p:ph type="sldNum" sz="quarter" idx="12"/>
          </p:nvPr>
        </p:nvSpPr>
        <p:spPr/>
        <p:txBody>
          <a:bodyPr/>
          <a:lstStyle>
            <a:lvl1pPr eaLnBrk="1" hangingPunct="1">
              <a:defRPr/>
            </a:lvl1pPr>
          </a:lstStyle>
          <a:p>
            <a:fld id="{1DDE170B-979C-4145-BC66-4EC1603BC699}" type="slidenum">
              <a:rPr lang="en-US" altLang="en-US"/>
              <a:pPr/>
              <a:t>‹#›</a:t>
            </a:fld>
            <a:endParaRPr lang="en-US" altLang="en-US"/>
          </a:p>
        </p:txBody>
      </p:sp>
    </p:spTree>
    <p:extLst>
      <p:ext uri="{BB962C8B-B14F-4D97-AF65-F5344CB8AC3E}">
        <p14:creationId xmlns:p14="http://schemas.microsoft.com/office/powerpoint/2010/main" val="2941036097"/>
      </p:ext>
    </p:extLst>
  </p:cSld>
  <p:clrMapOvr>
    <a:masterClrMapping/>
  </p:clrMapOvr>
</p:sldLayout>
</file>

<file path=ppt/slideLayouts/slideLayout129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a:extLst>
              <a:ext uri="{FF2B5EF4-FFF2-40B4-BE49-F238E27FC236}">
                <a16:creationId xmlns:a16="http://schemas.microsoft.com/office/drawing/2014/main" id="{0977D87C-5A6E-8BC7-6E54-50BB3267A277}"/>
              </a:ext>
            </a:extLst>
          </p:cNvPr>
          <p:cNvSpPr>
            <a:spLocks noGrp="1" noChangeArrowheads="1"/>
          </p:cNvSpPr>
          <p:nvPr>
            <p:ph type="dt" sz="half" idx="10"/>
          </p:nvPr>
        </p:nvSpPr>
        <p:spPr/>
        <p:txBody>
          <a:bodyPr/>
          <a:lstStyle>
            <a:lvl1pPr algn="ctr" eaLnBrk="1" hangingPunct="1">
              <a:defRPr/>
            </a:lvl1pPr>
          </a:lstStyle>
          <a:p>
            <a:pPr>
              <a:defRPr/>
            </a:pPr>
            <a:endParaRPr lang="en-US"/>
          </a:p>
        </p:txBody>
      </p:sp>
      <p:sp>
        <p:nvSpPr>
          <p:cNvPr id="8" name="Rectangle 5">
            <a:extLst>
              <a:ext uri="{FF2B5EF4-FFF2-40B4-BE49-F238E27FC236}">
                <a16:creationId xmlns:a16="http://schemas.microsoft.com/office/drawing/2014/main" id="{A7385800-8F20-0F81-B386-AB63F67E3F51}"/>
              </a:ext>
            </a:extLst>
          </p:cNvPr>
          <p:cNvSpPr>
            <a:spLocks noGrp="1" noChangeArrowheads="1"/>
          </p:cNvSpPr>
          <p:nvPr>
            <p:ph type="ftr" sz="quarter" idx="11"/>
          </p:nvPr>
        </p:nvSpPr>
        <p:spPr/>
        <p:txBody>
          <a:bodyPr/>
          <a:lstStyle>
            <a:lvl1pPr eaLnBrk="1" hangingPunct="1">
              <a:defRPr/>
            </a:lvl1pPr>
          </a:lstStyle>
          <a:p>
            <a:pPr>
              <a:defRPr/>
            </a:pPr>
            <a:endParaRPr lang="en-US"/>
          </a:p>
        </p:txBody>
      </p:sp>
      <p:sp>
        <p:nvSpPr>
          <p:cNvPr id="9" name="Rectangle 6">
            <a:extLst>
              <a:ext uri="{FF2B5EF4-FFF2-40B4-BE49-F238E27FC236}">
                <a16:creationId xmlns:a16="http://schemas.microsoft.com/office/drawing/2014/main" id="{B6D4C60A-1BA5-C32B-E160-FB06C415EA70}"/>
              </a:ext>
            </a:extLst>
          </p:cNvPr>
          <p:cNvSpPr>
            <a:spLocks noGrp="1" noChangeArrowheads="1"/>
          </p:cNvSpPr>
          <p:nvPr>
            <p:ph type="sldNum" sz="quarter" idx="12"/>
          </p:nvPr>
        </p:nvSpPr>
        <p:spPr/>
        <p:txBody>
          <a:bodyPr/>
          <a:lstStyle>
            <a:lvl1pPr eaLnBrk="1" hangingPunct="1">
              <a:defRPr/>
            </a:lvl1pPr>
          </a:lstStyle>
          <a:p>
            <a:fld id="{6D6F7C92-F57A-7844-B55E-8E25B42A1D45}" type="slidenum">
              <a:rPr lang="en-US" altLang="en-US"/>
              <a:pPr/>
              <a:t>‹#›</a:t>
            </a:fld>
            <a:endParaRPr lang="en-US" altLang="en-US"/>
          </a:p>
        </p:txBody>
      </p:sp>
    </p:spTree>
    <p:extLst>
      <p:ext uri="{BB962C8B-B14F-4D97-AF65-F5344CB8AC3E}">
        <p14:creationId xmlns:p14="http://schemas.microsoft.com/office/powerpoint/2010/main" val="163438175"/>
      </p:ext>
    </p:extLst>
  </p:cSld>
  <p:clrMapOvr>
    <a:masterClrMapping/>
  </p:clrMapOvr>
</p:sldLayout>
</file>

<file path=ppt/slideLayouts/slideLayout129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a:extLst>
              <a:ext uri="{FF2B5EF4-FFF2-40B4-BE49-F238E27FC236}">
                <a16:creationId xmlns:a16="http://schemas.microsoft.com/office/drawing/2014/main" id="{F3E67C44-C71D-5FA6-E68E-F4E5D35DB930}"/>
              </a:ext>
            </a:extLst>
          </p:cNvPr>
          <p:cNvSpPr>
            <a:spLocks noGrp="1" noChangeArrowheads="1"/>
          </p:cNvSpPr>
          <p:nvPr>
            <p:ph type="dt" sz="half" idx="10"/>
          </p:nvPr>
        </p:nvSpPr>
        <p:spPr/>
        <p:txBody>
          <a:bodyPr/>
          <a:lstStyle>
            <a:lvl1pPr algn="ctr" eaLnBrk="1" hangingPunct="1">
              <a:defRPr/>
            </a:lvl1pPr>
          </a:lstStyle>
          <a:p>
            <a:pPr>
              <a:defRPr/>
            </a:pPr>
            <a:endParaRPr lang="en-US"/>
          </a:p>
        </p:txBody>
      </p:sp>
      <p:sp>
        <p:nvSpPr>
          <p:cNvPr id="4" name="Rectangle 5">
            <a:extLst>
              <a:ext uri="{FF2B5EF4-FFF2-40B4-BE49-F238E27FC236}">
                <a16:creationId xmlns:a16="http://schemas.microsoft.com/office/drawing/2014/main" id="{3DAF49C3-3D24-5419-2250-477E9FB73153}"/>
              </a:ext>
            </a:extLst>
          </p:cNvPr>
          <p:cNvSpPr>
            <a:spLocks noGrp="1" noChangeArrowheads="1"/>
          </p:cNvSpPr>
          <p:nvPr>
            <p:ph type="ftr" sz="quarter" idx="11"/>
          </p:nvPr>
        </p:nvSpPr>
        <p:spPr/>
        <p:txBody>
          <a:bodyPr/>
          <a:lstStyle>
            <a:lvl1pPr eaLnBrk="1" hangingPunct="1">
              <a:defRPr/>
            </a:lvl1pPr>
          </a:lstStyle>
          <a:p>
            <a:pPr>
              <a:defRPr/>
            </a:pPr>
            <a:endParaRPr lang="en-US"/>
          </a:p>
        </p:txBody>
      </p:sp>
      <p:sp>
        <p:nvSpPr>
          <p:cNvPr id="5" name="Rectangle 6">
            <a:extLst>
              <a:ext uri="{FF2B5EF4-FFF2-40B4-BE49-F238E27FC236}">
                <a16:creationId xmlns:a16="http://schemas.microsoft.com/office/drawing/2014/main" id="{A9AFDC3E-9573-1800-D5B5-7CFF7E10C0C0}"/>
              </a:ext>
            </a:extLst>
          </p:cNvPr>
          <p:cNvSpPr>
            <a:spLocks noGrp="1" noChangeArrowheads="1"/>
          </p:cNvSpPr>
          <p:nvPr>
            <p:ph type="sldNum" sz="quarter" idx="12"/>
          </p:nvPr>
        </p:nvSpPr>
        <p:spPr/>
        <p:txBody>
          <a:bodyPr/>
          <a:lstStyle>
            <a:lvl1pPr eaLnBrk="1" hangingPunct="1">
              <a:defRPr/>
            </a:lvl1pPr>
          </a:lstStyle>
          <a:p>
            <a:fld id="{45B64075-B23D-2A48-A48C-3EE6512A5E34}" type="slidenum">
              <a:rPr lang="en-US" altLang="en-US"/>
              <a:pPr/>
              <a:t>‹#›</a:t>
            </a:fld>
            <a:endParaRPr lang="en-US" altLang="en-US"/>
          </a:p>
        </p:txBody>
      </p:sp>
    </p:spTree>
    <p:extLst>
      <p:ext uri="{BB962C8B-B14F-4D97-AF65-F5344CB8AC3E}">
        <p14:creationId xmlns:p14="http://schemas.microsoft.com/office/powerpoint/2010/main" val="3111455261"/>
      </p:ext>
    </p:extLst>
  </p:cSld>
  <p:clrMapOvr>
    <a:masterClrMapping/>
  </p:clrMapOvr>
</p:sldLayout>
</file>

<file path=ppt/slideLayouts/slideLayout129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a:extLst>
              <a:ext uri="{FF2B5EF4-FFF2-40B4-BE49-F238E27FC236}">
                <a16:creationId xmlns:a16="http://schemas.microsoft.com/office/drawing/2014/main" id="{BBEAEB96-5BBA-5B65-6A75-A0237FCDB364}"/>
              </a:ext>
            </a:extLst>
          </p:cNvPr>
          <p:cNvSpPr>
            <a:spLocks noGrp="1" noChangeArrowheads="1"/>
          </p:cNvSpPr>
          <p:nvPr>
            <p:ph type="dt" sz="half" idx="10"/>
          </p:nvPr>
        </p:nvSpPr>
        <p:spPr/>
        <p:txBody>
          <a:bodyPr/>
          <a:lstStyle>
            <a:lvl1pPr algn="ctr" eaLnBrk="1" hangingPunct="1">
              <a:defRPr/>
            </a:lvl1pPr>
          </a:lstStyle>
          <a:p>
            <a:pPr>
              <a:defRPr/>
            </a:pPr>
            <a:endParaRPr lang="en-US"/>
          </a:p>
        </p:txBody>
      </p:sp>
      <p:sp>
        <p:nvSpPr>
          <p:cNvPr id="3" name="Rectangle 5">
            <a:extLst>
              <a:ext uri="{FF2B5EF4-FFF2-40B4-BE49-F238E27FC236}">
                <a16:creationId xmlns:a16="http://schemas.microsoft.com/office/drawing/2014/main" id="{A5A3CE8F-05BA-FC71-0D01-DD33977CBF69}"/>
              </a:ext>
            </a:extLst>
          </p:cNvPr>
          <p:cNvSpPr>
            <a:spLocks noGrp="1" noChangeArrowheads="1"/>
          </p:cNvSpPr>
          <p:nvPr>
            <p:ph type="ftr" sz="quarter" idx="11"/>
          </p:nvPr>
        </p:nvSpPr>
        <p:spPr/>
        <p:txBody>
          <a:bodyPr/>
          <a:lstStyle>
            <a:lvl1pPr eaLnBrk="1" hangingPunct="1">
              <a:defRPr/>
            </a:lvl1pPr>
          </a:lstStyle>
          <a:p>
            <a:pPr>
              <a:defRPr/>
            </a:pPr>
            <a:endParaRPr lang="en-US"/>
          </a:p>
        </p:txBody>
      </p:sp>
      <p:sp>
        <p:nvSpPr>
          <p:cNvPr id="4" name="Rectangle 6">
            <a:extLst>
              <a:ext uri="{FF2B5EF4-FFF2-40B4-BE49-F238E27FC236}">
                <a16:creationId xmlns:a16="http://schemas.microsoft.com/office/drawing/2014/main" id="{0B26F15B-1D59-B178-B8C5-6F9A73880BF6}"/>
              </a:ext>
            </a:extLst>
          </p:cNvPr>
          <p:cNvSpPr>
            <a:spLocks noGrp="1" noChangeArrowheads="1"/>
          </p:cNvSpPr>
          <p:nvPr>
            <p:ph type="sldNum" sz="quarter" idx="12"/>
          </p:nvPr>
        </p:nvSpPr>
        <p:spPr/>
        <p:txBody>
          <a:bodyPr/>
          <a:lstStyle>
            <a:lvl1pPr eaLnBrk="1" hangingPunct="1">
              <a:defRPr/>
            </a:lvl1pPr>
          </a:lstStyle>
          <a:p>
            <a:fld id="{4A1620AE-DE9E-7948-9A91-16EC64E5CAC5}" type="slidenum">
              <a:rPr lang="en-US" altLang="en-US"/>
              <a:pPr/>
              <a:t>‹#›</a:t>
            </a:fld>
            <a:endParaRPr lang="en-US" altLang="en-US"/>
          </a:p>
        </p:txBody>
      </p:sp>
    </p:spTree>
    <p:extLst>
      <p:ext uri="{BB962C8B-B14F-4D97-AF65-F5344CB8AC3E}">
        <p14:creationId xmlns:p14="http://schemas.microsoft.com/office/powerpoint/2010/main" val="2980054617"/>
      </p:ext>
    </p:extLst>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a:defRPr/>
            </a:lvl1pPr>
          </a:lstStyle>
          <a:p>
            <a:pPr>
              <a:defRPr/>
            </a:pPr>
            <a:endParaRPr lang="en-US"/>
          </a:p>
        </p:txBody>
      </p:sp>
      <p:sp>
        <p:nvSpPr>
          <p:cNvPr id="7" name="Rectangle 5"/>
          <p:cNvSpPr>
            <a:spLocks noGrp="1" noChangeArrowheads="1"/>
          </p:cNvSpPr>
          <p:nvPr>
            <p:ph type="ftr" sz="quarter" idx="11"/>
          </p:nvPr>
        </p:nvSpPr>
        <p:spPr/>
        <p:txBody>
          <a:bodyPr/>
          <a:lstStyle>
            <a:lvl1pPr>
              <a:defRPr/>
            </a:lvl1pPr>
          </a:lstStyle>
          <a:p>
            <a:pPr>
              <a:defRPr/>
            </a:pPr>
            <a:endParaRPr lang="en-US"/>
          </a:p>
        </p:txBody>
      </p:sp>
      <p:sp>
        <p:nvSpPr>
          <p:cNvPr id="8" name="Rectangle 6"/>
          <p:cNvSpPr>
            <a:spLocks noGrp="1" noChangeArrowheads="1"/>
          </p:cNvSpPr>
          <p:nvPr>
            <p:ph type="sldNum" sz="quarter" idx="12"/>
          </p:nvPr>
        </p:nvSpPr>
        <p:spPr/>
        <p:txBody>
          <a:bodyPr/>
          <a:lstStyle>
            <a:lvl1pPr>
              <a:defRPr/>
            </a:lvl1pPr>
          </a:lstStyle>
          <a:p>
            <a:pPr>
              <a:defRPr/>
            </a:pPr>
            <a:fld id="{BFC77593-07CE-C543-8177-94D0EF123715}" type="slidenum">
              <a:rPr lang="en-US"/>
              <a:pPr>
                <a:defRPr/>
              </a:pPr>
              <a:t>‹#›</a:t>
            </a:fld>
            <a:endParaRPr lang="en-US"/>
          </a:p>
        </p:txBody>
      </p:sp>
    </p:spTree>
    <p:extLst>
      <p:ext uri="{BB962C8B-B14F-4D97-AF65-F5344CB8AC3E}">
        <p14:creationId xmlns:p14="http://schemas.microsoft.com/office/powerpoint/2010/main" val="1865007278"/>
      </p:ext>
    </p:extLst>
  </p:cSld>
  <p:clrMapOvr>
    <a:masterClrMapping/>
  </p:clrMapOvr>
</p:sldLayout>
</file>

<file path=ppt/slideLayouts/slideLayout130.xml><?xml version="1.0" encoding="utf-8"?>
<p:sldLayout xmlns:a="http://schemas.openxmlformats.org/drawingml/2006/main" xmlns:r="http://schemas.openxmlformats.org/officeDocument/2006/relationships" xmlns:p="http://schemas.openxmlformats.org/presentationml/2006/main" showMasterSp="0" type="tx">
  <p:cSld name="1_Two Content">
    <p:bg>
      <p:bgPr>
        <a:solidFill>
          <a:srgbClr val="000000"/>
        </a:solidFill>
        <a:effectLst/>
      </p:bgPr>
    </p:bg>
    <p:spTree>
      <p:nvGrpSpPr>
        <p:cNvPr id="1" name=""/>
        <p:cNvGrpSpPr/>
        <p:nvPr/>
      </p:nvGrpSpPr>
      <p:grpSpPr>
        <a:xfrm>
          <a:off x="0" y="0"/>
          <a:ext cx="0" cy="0"/>
          <a:chOff x="0" y="0"/>
          <a:chExt cx="0" cy="0"/>
        </a:xfrm>
      </p:grpSpPr>
      <p:sp>
        <p:nvSpPr>
          <p:cNvPr id="136"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137"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a:lvl1pPr>
            <a:lvl2pPr marL="790575" indent="-333375">
              <a:spcBef>
                <a:spcPts val="600"/>
              </a:spcBef>
              <a:buChar char="–"/>
              <a:defRPr sz="2800"/>
            </a:lvl2pPr>
            <a:lvl3pPr marL="1234439" indent="-320039">
              <a:spcBef>
                <a:spcPts val="600"/>
              </a:spcBef>
              <a:defRPr sz="2800"/>
            </a:lvl3pPr>
            <a:lvl4pPr marL="1727200" indent="-355600">
              <a:spcBef>
                <a:spcPts val="600"/>
              </a:spcBef>
              <a:buChar char="–"/>
              <a:defRPr sz="2800"/>
            </a:lvl4pPr>
            <a:lvl5pPr marL="2184400" indent="-355600">
              <a:spcBef>
                <a:spcPts val="600"/>
              </a:spcBef>
              <a:buChar char="»"/>
              <a:defRPr sz="2800"/>
            </a:lvl5pPr>
          </a:lstStyle>
          <a:p>
            <a:r>
              <a:t>Body Level One</a:t>
            </a:r>
          </a:p>
          <a:p>
            <a:pPr lvl="1"/>
            <a:r>
              <a:t>Body Level Two</a:t>
            </a:r>
          </a:p>
          <a:p>
            <a:pPr lvl="2"/>
            <a:r>
              <a:t>Body Level Three</a:t>
            </a:r>
          </a:p>
          <a:p>
            <a:pPr lvl="3"/>
            <a:r>
              <a:t>Body Level Four</a:t>
            </a:r>
          </a:p>
          <a:p>
            <a:pPr lvl="4"/>
            <a:r>
              <a:t>Body Level Five</a:t>
            </a:r>
          </a:p>
        </p:txBody>
      </p:sp>
      <p:sp>
        <p:nvSpPr>
          <p:cNvPr id="138"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70498728"/>
      </p:ext>
    </p:extLst>
  </p:cSld>
  <p:clrMapOvr>
    <a:masterClrMapping/>
  </p:clrMapOvr>
  <p:transition spd="med"/>
</p:sldLayout>
</file>

<file path=ppt/slideLayouts/slideLayout130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Date Placeholder 4">
            <a:extLst>
              <a:ext uri="{FF2B5EF4-FFF2-40B4-BE49-F238E27FC236}">
                <a16:creationId xmlns:a16="http://schemas.microsoft.com/office/drawing/2014/main" id="{E4CA65E9-078E-EE28-31C9-0DBDA6D06CE4}"/>
              </a:ext>
            </a:extLst>
          </p:cNvPr>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Footer Placeholder 5">
            <a:extLst>
              <a:ext uri="{FF2B5EF4-FFF2-40B4-BE49-F238E27FC236}">
                <a16:creationId xmlns:a16="http://schemas.microsoft.com/office/drawing/2014/main" id="{9B6398B7-C53D-7B7C-38E7-438997960F1D}"/>
              </a:ext>
            </a:extLst>
          </p:cNvPr>
          <p:cNvSpPr>
            <a:spLocks noGrp="1" noChangeArrowheads="1"/>
          </p:cNvSpPr>
          <p:nvPr>
            <p:ph type="ftr" sz="quarter" idx="11"/>
          </p:nvPr>
        </p:nvSpPr>
        <p:spPr/>
        <p:txBody>
          <a:bodyPr/>
          <a:lstStyle>
            <a:lvl1pPr eaLnBrk="1" hangingPunct="1">
              <a:defRPr/>
            </a:lvl1pPr>
          </a:lstStyle>
          <a:p>
            <a:pPr>
              <a:defRPr/>
            </a:pPr>
            <a:endParaRPr lang="en-US"/>
          </a:p>
        </p:txBody>
      </p:sp>
      <p:sp>
        <p:nvSpPr>
          <p:cNvPr id="7" name="Slide Number Placeholder 6">
            <a:extLst>
              <a:ext uri="{FF2B5EF4-FFF2-40B4-BE49-F238E27FC236}">
                <a16:creationId xmlns:a16="http://schemas.microsoft.com/office/drawing/2014/main" id="{0EAB845A-A0C5-224D-3D04-ADBFFBE19CD1}"/>
              </a:ext>
            </a:extLst>
          </p:cNvPr>
          <p:cNvSpPr>
            <a:spLocks noGrp="1" noChangeArrowheads="1"/>
          </p:cNvSpPr>
          <p:nvPr>
            <p:ph type="sldNum" sz="quarter" idx="12"/>
          </p:nvPr>
        </p:nvSpPr>
        <p:spPr/>
        <p:txBody>
          <a:bodyPr/>
          <a:lstStyle>
            <a:lvl1pPr eaLnBrk="1" hangingPunct="1">
              <a:defRPr/>
            </a:lvl1pPr>
          </a:lstStyle>
          <a:p>
            <a:fld id="{FB3B627B-A022-0A4B-8629-C57A8448D786}" type="slidenum">
              <a:rPr lang="en-US" altLang="en-US"/>
              <a:pPr/>
              <a:t>‹#›</a:t>
            </a:fld>
            <a:endParaRPr lang="en-US" altLang="en-US"/>
          </a:p>
        </p:txBody>
      </p:sp>
    </p:spTree>
    <p:extLst>
      <p:ext uri="{BB962C8B-B14F-4D97-AF65-F5344CB8AC3E}">
        <p14:creationId xmlns:p14="http://schemas.microsoft.com/office/powerpoint/2010/main" val="1075702692"/>
      </p:ext>
    </p:extLst>
  </p:cSld>
  <p:clrMapOvr>
    <a:masterClrMapping/>
  </p:clrMapOvr>
</p:sldLayout>
</file>

<file path=ppt/slideLayouts/slideLayout130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Date Placeholder 4">
            <a:extLst>
              <a:ext uri="{FF2B5EF4-FFF2-40B4-BE49-F238E27FC236}">
                <a16:creationId xmlns:a16="http://schemas.microsoft.com/office/drawing/2014/main" id="{1250443E-989D-CEC5-7295-11E92D8D640C}"/>
              </a:ext>
            </a:extLst>
          </p:cNvPr>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Footer Placeholder 5">
            <a:extLst>
              <a:ext uri="{FF2B5EF4-FFF2-40B4-BE49-F238E27FC236}">
                <a16:creationId xmlns:a16="http://schemas.microsoft.com/office/drawing/2014/main" id="{7D6665CB-DEDD-846E-BC5D-A4AEC1B50F58}"/>
              </a:ext>
            </a:extLst>
          </p:cNvPr>
          <p:cNvSpPr>
            <a:spLocks noGrp="1" noChangeArrowheads="1"/>
          </p:cNvSpPr>
          <p:nvPr>
            <p:ph type="ftr" sz="quarter" idx="11"/>
          </p:nvPr>
        </p:nvSpPr>
        <p:spPr/>
        <p:txBody>
          <a:bodyPr/>
          <a:lstStyle>
            <a:lvl1pPr eaLnBrk="1" hangingPunct="1">
              <a:defRPr/>
            </a:lvl1pPr>
          </a:lstStyle>
          <a:p>
            <a:pPr>
              <a:defRPr/>
            </a:pPr>
            <a:endParaRPr lang="en-US"/>
          </a:p>
        </p:txBody>
      </p:sp>
      <p:sp>
        <p:nvSpPr>
          <p:cNvPr id="7" name="Slide Number Placeholder 6">
            <a:extLst>
              <a:ext uri="{FF2B5EF4-FFF2-40B4-BE49-F238E27FC236}">
                <a16:creationId xmlns:a16="http://schemas.microsoft.com/office/drawing/2014/main" id="{8E27F11F-B46A-B805-799C-69BB17BFD3FE}"/>
              </a:ext>
            </a:extLst>
          </p:cNvPr>
          <p:cNvSpPr>
            <a:spLocks noGrp="1" noChangeArrowheads="1"/>
          </p:cNvSpPr>
          <p:nvPr>
            <p:ph type="sldNum" sz="quarter" idx="12"/>
          </p:nvPr>
        </p:nvSpPr>
        <p:spPr/>
        <p:txBody>
          <a:bodyPr/>
          <a:lstStyle>
            <a:lvl1pPr eaLnBrk="1" hangingPunct="1">
              <a:defRPr/>
            </a:lvl1pPr>
          </a:lstStyle>
          <a:p>
            <a:fld id="{5702DAB0-D2CB-E342-93F3-9E3EE98E961B}" type="slidenum">
              <a:rPr lang="en-US" altLang="en-US"/>
              <a:pPr/>
              <a:t>‹#›</a:t>
            </a:fld>
            <a:endParaRPr lang="en-US" altLang="en-US"/>
          </a:p>
        </p:txBody>
      </p:sp>
    </p:spTree>
    <p:extLst>
      <p:ext uri="{BB962C8B-B14F-4D97-AF65-F5344CB8AC3E}">
        <p14:creationId xmlns:p14="http://schemas.microsoft.com/office/powerpoint/2010/main" val="3919484336"/>
      </p:ext>
    </p:extLst>
  </p:cSld>
  <p:clrMapOvr>
    <a:masterClrMapping/>
  </p:clrMapOvr>
</p:sldLayout>
</file>

<file path=ppt/slideLayouts/slideLayout130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a:extLst>
              <a:ext uri="{FF2B5EF4-FFF2-40B4-BE49-F238E27FC236}">
                <a16:creationId xmlns:a16="http://schemas.microsoft.com/office/drawing/2014/main" id="{1100CEB8-B5D7-1E43-7A5B-63FB579FE6D3}"/>
              </a:ext>
            </a:extLst>
          </p:cNvPr>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a:extLst>
              <a:ext uri="{FF2B5EF4-FFF2-40B4-BE49-F238E27FC236}">
                <a16:creationId xmlns:a16="http://schemas.microsoft.com/office/drawing/2014/main" id="{DDA3084B-83B4-AACE-42B6-6073A53BA109}"/>
              </a:ext>
            </a:extLst>
          </p:cNvPr>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a:extLst>
              <a:ext uri="{FF2B5EF4-FFF2-40B4-BE49-F238E27FC236}">
                <a16:creationId xmlns:a16="http://schemas.microsoft.com/office/drawing/2014/main" id="{3B145AF7-9C22-EB90-2BAD-880F7C7D3A14}"/>
              </a:ext>
            </a:extLst>
          </p:cNvPr>
          <p:cNvSpPr>
            <a:spLocks noGrp="1" noChangeArrowheads="1"/>
          </p:cNvSpPr>
          <p:nvPr>
            <p:ph type="sldNum" sz="quarter" idx="12"/>
          </p:nvPr>
        </p:nvSpPr>
        <p:spPr/>
        <p:txBody>
          <a:bodyPr/>
          <a:lstStyle>
            <a:lvl1pPr eaLnBrk="1" hangingPunct="1">
              <a:defRPr/>
            </a:lvl1pPr>
          </a:lstStyle>
          <a:p>
            <a:fld id="{CD574974-24B4-4449-B072-839E30D22D83}" type="slidenum">
              <a:rPr lang="en-US" altLang="en-US"/>
              <a:pPr/>
              <a:t>‹#›</a:t>
            </a:fld>
            <a:endParaRPr lang="en-US" altLang="en-US"/>
          </a:p>
        </p:txBody>
      </p:sp>
    </p:spTree>
    <p:extLst>
      <p:ext uri="{BB962C8B-B14F-4D97-AF65-F5344CB8AC3E}">
        <p14:creationId xmlns:p14="http://schemas.microsoft.com/office/powerpoint/2010/main" val="43229159"/>
      </p:ext>
    </p:extLst>
  </p:cSld>
  <p:clrMapOvr>
    <a:masterClrMapping/>
  </p:clrMapOvr>
</p:sldLayout>
</file>

<file path=ppt/slideLayouts/slideLayout130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a:extLst>
              <a:ext uri="{FF2B5EF4-FFF2-40B4-BE49-F238E27FC236}">
                <a16:creationId xmlns:a16="http://schemas.microsoft.com/office/drawing/2014/main" id="{EAF0B2F5-78CE-647F-0E8E-CBBAF3E6A70B}"/>
              </a:ext>
            </a:extLst>
          </p:cNvPr>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a:extLst>
              <a:ext uri="{FF2B5EF4-FFF2-40B4-BE49-F238E27FC236}">
                <a16:creationId xmlns:a16="http://schemas.microsoft.com/office/drawing/2014/main" id="{6ACEEE51-4B22-AD66-4E31-40348B7ADC59}"/>
              </a:ext>
            </a:extLst>
          </p:cNvPr>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a:extLst>
              <a:ext uri="{FF2B5EF4-FFF2-40B4-BE49-F238E27FC236}">
                <a16:creationId xmlns:a16="http://schemas.microsoft.com/office/drawing/2014/main" id="{33C6269F-FE87-14DA-CE80-2945EAC61895}"/>
              </a:ext>
            </a:extLst>
          </p:cNvPr>
          <p:cNvSpPr>
            <a:spLocks noGrp="1" noChangeArrowheads="1"/>
          </p:cNvSpPr>
          <p:nvPr>
            <p:ph type="sldNum" sz="quarter" idx="12"/>
          </p:nvPr>
        </p:nvSpPr>
        <p:spPr/>
        <p:txBody>
          <a:bodyPr/>
          <a:lstStyle>
            <a:lvl1pPr eaLnBrk="1" hangingPunct="1">
              <a:defRPr/>
            </a:lvl1pPr>
          </a:lstStyle>
          <a:p>
            <a:fld id="{9B4B7B61-C253-A742-A1D8-5BFD7DDE8D0B}" type="slidenum">
              <a:rPr lang="en-US" altLang="en-US"/>
              <a:pPr/>
              <a:t>‹#›</a:t>
            </a:fld>
            <a:endParaRPr lang="en-US" altLang="en-US"/>
          </a:p>
        </p:txBody>
      </p:sp>
    </p:spTree>
    <p:extLst>
      <p:ext uri="{BB962C8B-B14F-4D97-AF65-F5344CB8AC3E}">
        <p14:creationId xmlns:p14="http://schemas.microsoft.com/office/powerpoint/2010/main" val="2733883171"/>
      </p:ext>
    </p:extLst>
  </p:cSld>
  <p:clrMapOvr>
    <a:masterClrMapping/>
  </p:clrMapOvr>
</p:sldLayout>
</file>

<file path=ppt/slideLayouts/slideLayout1304.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a:extLst>
              <a:ext uri="{FF2B5EF4-FFF2-40B4-BE49-F238E27FC236}">
                <a16:creationId xmlns:a16="http://schemas.microsoft.com/office/drawing/2014/main" id="{C4FC5B58-69C6-542B-D6B0-9D22EA92DE08}"/>
              </a:ext>
            </a:extLst>
          </p:cNvPr>
          <p:cNvSpPr>
            <a:spLocks noGrp="1" noChangeArrowheads="1"/>
          </p:cNvSpPr>
          <p:nvPr>
            <p:ph type="dt" sz="half" idx="10"/>
          </p:nvPr>
        </p:nvSpPr>
        <p:spPr/>
        <p:txBody>
          <a:bodyPr/>
          <a:lstStyle>
            <a:lvl1pPr algn="ctr" eaLnBrk="1" hangingPunct="1">
              <a:defRPr/>
            </a:lvl1pPr>
          </a:lstStyle>
          <a:p>
            <a:pPr>
              <a:defRPr/>
            </a:pPr>
            <a:endParaRPr lang="en-US"/>
          </a:p>
        </p:txBody>
      </p:sp>
      <p:sp>
        <p:nvSpPr>
          <p:cNvPr id="8" name="Rectangle 5">
            <a:extLst>
              <a:ext uri="{FF2B5EF4-FFF2-40B4-BE49-F238E27FC236}">
                <a16:creationId xmlns:a16="http://schemas.microsoft.com/office/drawing/2014/main" id="{B62BAD49-C552-B991-06E5-539D7AAEC220}"/>
              </a:ext>
            </a:extLst>
          </p:cNvPr>
          <p:cNvSpPr>
            <a:spLocks noGrp="1" noChangeArrowheads="1"/>
          </p:cNvSpPr>
          <p:nvPr>
            <p:ph type="ftr" sz="quarter" idx="11"/>
          </p:nvPr>
        </p:nvSpPr>
        <p:spPr/>
        <p:txBody>
          <a:bodyPr/>
          <a:lstStyle>
            <a:lvl1pPr eaLnBrk="1" hangingPunct="1">
              <a:defRPr/>
            </a:lvl1pPr>
          </a:lstStyle>
          <a:p>
            <a:pPr>
              <a:defRPr/>
            </a:pPr>
            <a:endParaRPr lang="en-US"/>
          </a:p>
        </p:txBody>
      </p:sp>
      <p:sp>
        <p:nvSpPr>
          <p:cNvPr id="9" name="Rectangle 6">
            <a:extLst>
              <a:ext uri="{FF2B5EF4-FFF2-40B4-BE49-F238E27FC236}">
                <a16:creationId xmlns:a16="http://schemas.microsoft.com/office/drawing/2014/main" id="{EBF886A7-E73B-AB8E-6735-7201D52FC83A}"/>
              </a:ext>
            </a:extLst>
          </p:cNvPr>
          <p:cNvSpPr>
            <a:spLocks noGrp="1" noChangeArrowheads="1"/>
          </p:cNvSpPr>
          <p:nvPr>
            <p:ph type="sldNum" sz="quarter" idx="12"/>
          </p:nvPr>
        </p:nvSpPr>
        <p:spPr/>
        <p:txBody>
          <a:bodyPr/>
          <a:lstStyle>
            <a:lvl1pPr eaLnBrk="1" hangingPunct="1">
              <a:defRPr/>
            </a:lvl1pPr>
          </a:lstStyle>
          <a:p>
            <a:fld id="{F22A6610-2AB9-164D-8345-BF1E8714F9BB}" type="slidenum">
              <a:rPr lang="en-US" altLang="en-US"/>
              <a:pPr/>
              <a:t>‹#›</a:t>
            </a:fld>
            <a:endParaRPr lang="en-US" altLang="en-US"/>
          </a:p>
        </p:txBody>
      </p:sp>
    </p:spTree>
    <p:extLst>
      <p:ext uri="{BB962C8B-B14F-4D97-AF65-F5344CB8AC3E}">
        <p14:creationId xmlns:p14="http://schemas.microsoft.com/office/powerpoint/2010/main" val="2893599670"/>
      </p:ext>
    </p:extLst>
  </p:cSld>
  <p:clrMapOvr>
    <a:masterClrMapping/>
  </p:clrMapOvr>
</p:sldLayout>
</file>

<file path=ppt/slideLayouts/slideLayout1305.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a:extLst>
              <a:ext uri="{FF2B5EF4-FFF2-40B4-BE49-F238E27FC236}">
                <a16:creationId xmlns:a16="http://schemas.microsoft.com/office/drawing/2014/main" id="{3EADC18F-2EB2-10E0-701F-6DB42228D3AA}"/>
              </a:ext>
            </a:extLst>
          </p:cNvPr>
          <p:cNvSpPr>
            <a:spLocks noGrp="1" noChangeArrowheads="1"/>
          </p:cNvSpPr>
          <p:nvPr>
            <p:ph type="dt" sz="half" idx="10"/>
          </p:nvPr>
        </p:nvSpPr>
        <p:spPr/>
        <p:txBody>
          <a:bodyPr/>
          <a:lstStyle>
            <a:lvl1pPr algn="ctr" eaLnBrk="1" hangingPunct="1">
              <a:defRPr/>
            </a:lvl1pPr>
          </a:lstStyle>
          <a:p>
            <a:pPr>
              <a:defRPr/>
            </a:pPr>
            <a:endParaRPr lang="en-US"/>
          </a:p>
        </p:txBody>
      </p:sp>
      <p:sp>
        <p:nvSpPr>
          <p:cNvPr id="7" name="Rectangle 5">
            <a:extLst>
              <a:ext uri="{FF2B5EF4-FFF2-40B4-BE49-F238E27FC236}">
                <a16:creationId xmlns:a16="http://schemas.microsoft.com/office/drawing/2014/main" id="{B56BAFA2-26CC-6074-B6E5-64D91AF5A9F2}"/>
              </a:ext>
            </a:extLst>
          </p:cNvPr>
          <p:cNvSpPr>
            <a:spLocks noGrp="1" noChangeArrowheads="1"/>
          </p:cNvSpPr>
          <p:nvPr>
            <p:ph type="ftr" sz="quarter" idx="11"/>
          </p:nvPr>
        </p:nvSpPr>
        <p:spPr/>
        <p:txBody>
          <a:bodyPr/>
          <a:lstStyle>
            <a:lvl1pPr eaLnBrk="1" hangingPunct="1">
              <a:defRPr/>
            </a:lvl1pPr>
          </a:lstStyle>
          <a:p>
            <a:pPr>
              <a:defRPr/>
            </a:pPr>
            <a:endParaRPr lang="en-US"/>
          </a:p>
        </p:txBody>
      </p:sp>
      <p:sp>
        <p:nvSpPr>
          <p:cNvPr id="8" name="Rectangle 6">
            <a:extLst>
              <a:ext uri="{FF2B5EF4-FFF2-40B4-BE49-F238E27FC236}">
                <a16:creationId xmlns:a16="http://schemas.microsoft.com/office/drawing/2014/main" id="{2C997D70-6D50-9D57-EEBA-97D5394E6D9E}"/>
              </a:ext>
            </a:extLst>
          </p:cNvPr>
          <p:cNvSpPr>
            <a:spLocks noGrp="1" noChangeArrowheads="1"/>
          </p:cNvSpPr>
          <p:nvPr>
            <p:ph type="sldNum" sz="quarter" idx="12"/>
          </p:nvPr>
        </p:nvSpPr>
        <p:spPr/>
        <p:txBody>
          <a:bodyPr/>
          <a:lstStyle>
            <a:lvl1pPr eaLnBrk="1" hangingPunct="1">
              <a:defRPr/>
            </a:lvl1pPr>
          </a:lstStyle>
          <a:p>
            <a:fld id="{915FD85A-B7CB-1A46-8388-5495EB7AD43C}" type="slidenum">
              <a:rPr lang="en-US" altLang="en-US"/>
              <a:pPr/>
              <a:t>‹#›</a:t>
            </a:fld>
            <a:endParaRPr lang="en-US" altLang="en-US"/>
          </a:p>
        </p:txBody>
      </p:sp>
    </p:spTree>
    <p:extLst>
      <p:ext uri="{BB962C8B-B14F-4D97-AF65-F5344CB8AC3E}">
        <p14:creationId xmlns:p14="http://schemas.microsoft.com/office/powerpoint/2010/main" val="2400807846"/>
      </p:ext>
    </p:extLst>
  </p:cSld>
  <p:clrMapOvr>
    <a:masterClrMapping/>
  </p:clrMapOvr>
</p:sldLayout>
</file>

<file path=ppt/slideLayouts/slideLayout1306.xml><?xml version="1.0" encoding="utf-8"?>
<p:sldLayout xmlns:a="http://schemas.openxmlformats.org/drawingml/2006/main" xmlns:r="http://schemas.openxmlformats.org/officeDocument/2006/relationships" xmlns:p="http://schemas.openxmlformats.org/presentationml/2006/main" type="tbl">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57200" y="277813"/>
            <a:ext cx="8229600" cy="11398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able Placeholder 2"/>
          <p:cNvSpPr>
            <a:spLocks noGrp="1"/>
          </p:cNvSpPr>
          <p:nvPr>
            <p:ph type="tbl" idx="1"/>
          </p:nvPr>
        </p:nvSpPr>
        <p:spPr>
          <a:xfrm>
            <a:off x="457200" y="1600200"/>
            <a:ext cx="8229600" cy="4525963"/>
          </a:xfrm>
        </p:spPr>
        <p:txBody>
          <a:bodyPr/>
          <a:lstStyle>
            <a:lvl1pPr>
              <a:defRPr b="1" i="0">
                <a:latin typeface="Arial" panose="020B0604020202020204" pitchFamily="34" charset="0"/>
                <a:cs typeface="Arial" panose="020B0604020202020204" pitchFamily="34" charset="0"/>
              </a:defRPr>
            </a:lvl1pPr>
          </a:lstStyle>
          <a:p>
            <a:pPr lvl="0"/>
            <a:endParaRPr lang="en-US" noProof="0" dirty="0"/>
          </a:p>
        </p:txBody>
      </p:sp>
      <p:sp>
        <p:nvSpPr>
          <p:cNvPr id="4" name="Rectangle 69">
            <a:extLst>
              <a:ext uri="{FF2B5EF4-FFF2-40B4-BE49-F238E27FC236}">
                <a16:creationId xmlns:a16="http://schemas.microsoft.com/office/drawing/2014/main" id="{95CEEE87-8013-1CF8-FE90-A992F49DF59C}"/>
              </a:ext>
            </a:extLst>
          </p:cNvPr>
          <p:cNvSpPr>
            <a:spLocks noGrp="1" noChangeArrowheads="1"/>
          </p:cNvSpPr>
          <p:nvPr>
            <p:ph type="dt" sz="half" idx="10"/>
          </p:nvPr>
        </p:nvSpPr>
        <p:spPr/>
        <p:txBody>
          <a:bodyPr/>
          <a:lstStyle>
            <a:lvl1pPr eaLnBrk="1" hangingPunct="1">
              <a:defRPr b="1" i="0">
                <a:solidFill>
                  <a:srgbClr val="FFFFFF"/>
                </a:solidFill>
                <a:latin typeface="Arial" panose="020B0604020202020204" pitchFamily="34" charset="0"/>
              </a:defRPr>
            </a:lvl1pPr>
          </a:lstStyle>
          <a:p>
            <a:pPr>
              <a:defRPr/>
            </a:pPr>
            <a:endParaRPr lang="en-US" dirty="0"/>
          </a:p>
        </p:txBody>
      </p:sp>
      <p:sp>
        <p:nvSpPr>
          <p:cNvPr id="5" name="Rectangle 70">
            <a:extLst>
              <a:ext uri="{FF2B5EF4-FFF2-40B4-BE49-F238E27FC236}">
                <a16:creationId xmlns:a16="http://schemas.microsoft.com/office/drawing/2014/main" id="{B57E6A84-BB06-479B-A9B6-4CD8CD96FBAE}"/>
              </a:ext>
            </a:extLst>
          </p:cNvPr>
          <p:cNvSpPr>
            <a:spLocks noGrp="1" noChangeArrowheads="1"/>
          </p:cNvSpPr>
          <p:nvPr>
            <p:ph type="ftr" sz="quarter" idx="11"/>
          </p:nvPr>
        </p:nvSpPr>
        <p:spPr/>
        <p:txBody>
          <a:bodyPr/>
          <a:lstStyle>
            <a:lvl1pPr eaLnBrk="1" hangingPunct="1">
              <a:defRPr b="1" i="0">
                <a:solidFill>
                  <a:srgbClr val="FFFFFF"/>
                </a:solidFill>
                <a:latin typeface="Arial" panose="020B0604020202020204" pitchFamily="34" charset="0"/>
              </a:defRPr>
            </a:lvl1pPr>
          </a:lstStyle>
          <a:p>
            <a:pPr>
              <a:defRPr/>
            </a:pPr>
            <a:endParaRPr lang="en-US" dirty="0"/>
          </a:p>
        </p:txBody>
      </p:sp>
      <p:sp>
        <p:nvSpPr>
          <p:cNvPr id="6" name="Rectangle 71">
            <a:extLst>
              <a:ext uri="{FF2B5EF4-FFF2-40B4-BE49-F238E27FC236}">
                <a16:creationId xmlns:a16="http://schemas.microsoft.com/office/drawing/2014/main" id="{0A31E033-2767-EFF7-4632-F0B400A4D224}"/>
              </a:ext>
            </a:extLst>
          </p:cNvPr>
          <p:cNvSpPr>
            <a:spLocks noGrp="1" noChangeArrowheads="1"/>
          </p:cNvSpPr>
          <p:nvPr>
            <p:ph type="sldNum" sz="quarter" idx="12"/>
          </p:nvPr>
        </p:nvSpPr>
        <p:spPr/>
        <p:txBody>
          <a:bodyPr/>
          <a:lstStyle>
            <a:lvl1pPr eaLnBrk="1" hangingPunct="1">
              <a:defRPr b="1" i="0">
                <a:solidFill>
                  <a:srgbClr val="FFFFFF"/>
                </a:solidFill>
                <a:latin typeface="Arial" panose="020B0604020202020204" pitchFamily="34" charset="0"/>
              </a:defRPr>
            </a:lvl1pPr>
          </a:lstStyle>
          <a:p>
            <a:fld id="{C6318BC3-F59D-9E4E-AE97-87284CAAEE48}" type="slidenum">
              <a:rPr lang="en-US" altLang="en-US" smtClean="0"/>
              <a:pPr/>
              <a:t>‹#›</a:t>
            </a:fld>
            <a:endParaRPr lang="en-US" altLang="en-US" dirty="0"/>
          </a:p>
        </p:txBody>
      </p:sp>
    </p:spTree>
    <p:extLst>
      <p:ext uri="{BB962C8B-B14F-4D97-AF65-F5344CB8AC3E}">
        <p14:creationId xmlns:p14="http://schemas.microsoft.com/office/powerpoint/2010/main" val="2140969867"/>
      </p:ext>
    </p:extLst>
  </p:cSld>
  <p:clrMapOvr>
    <a:masterClrMapping/>
  </p:clrMapOvr>
</p:sldLayout>
</file>

<file path=ppt/slideLayouts/slideLayout130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7170" name="Rectangle 2"/>
          <p:cNvSpPr>
            <a:spLocks noGrp="1" noChangeArrowheads="1"/>
          </p:cNvSpPr>
          <p:nvPr>
            <p:ph type="ctrTitle" sz="quarter"/>
          </p:nvPr>
        </p:nvSpPr>
        <p:spPr>
          <a:xfrm>
            <a:off x="3581400" y="685800"/>
            <a:ext cx="5561013" cy="3352800"/>
          </a:xfrm>
        </p:spPr>
        <p:txBody>
          <a:bodyPr/>
          <a:lstStyle>
            <a:lvl1pPr>
              <a:defRPr b="1" i="0">
                <a:solidFill>
                  <a:schemeClr val="bg2"/>
                </a:solidFill>
                <a:effectLst>
                  <a:outerShdw blurRad="38100" dist="38100" dir="2700000" algn="tl">
                    <a:srgbClr val="000000"/>
                  </a:outerShdw>
                </a:effectLst>
                <a:latin typeface="Arial" panose="020B0604020202020204" pitchFamily="34" charset="0"/>
              </a:defRPr>
            </a:lvl1pPr>
          </a:lstStyle>
          <a:p>
            <a:r>
              <a:rPr lang="en-US" dirty="0"/>
              <a:t>Click to edit Master title style</a:t>
            </a:r>
          </a:p>
        </p:txBody>
      </p:sp>
      <p:sp>
        <p:nvSpPr>
          <p:cNvPr id="7171" name="Rectangle 3"/>
          <p:cNvSpPr>
            <a:spLocks noGrp="1" noChangeArrowheads="1"/>
          </p:cNvSpPr>
          <p:nvPr>
            <p:ph type="subTitle" sz="quarter" idx="1"/>
          </p:nvPr>
        </p:nvSpPr>
        <p:spPr>
          <a:xfrm>
            <a:off x="5181600" y="4038600"/>
            <a:ext cx="3960813" cy="1752600"/>
          </a:xfrm>
          <a:ln w="9525">
            <a:headEnd/>
            <a:tailEnd/>
          </a:ln>
        </p:spPr>
        <p:txBody>
          <a:bodyPr lIns="92075" tIns="46038" rIns="92075" bIns="46038" anchor="ctr"/>
          <a:lstStyle>
            <a:lvl1pPr marL="0" indent="0" algn="ctr">
              <a:buFont typeface="Wingdings" charset="2"/>
              <a:buNone/>
              <a:defRPr b="1" i="0">
                <a:solidFill>
                  <a:schemeClr val="bg2"/>
                </a:solidFill>
                <a:latin typeface="Arial" panose="020B0604020202020204" pitchFamily="34" charset="0"/>
              </a:defRPr>
            </a:lvl1pPr>
          </a:lstStyle>
          <a:p>
            <a:r>
              <a:rPr lang="en-US" dirty="0"/>
              <a:t>Click to edit Master subtitle style</a:t>
            </a:r>
          </a:p>
        </p:txBody>
      </p:sp>
      <p:sp>
        <p:nvSpPr>
          <p:cNvPr id="4" name="Rectangle 4"/>
          <p:cNvSpPr>
            <a:spLocks noGrp="1" noChangeArrowheads="1"/>
          </p:cNvSpPr>
          <p:nvPr>
            <p:ph type="dt" sz="quarter" idx="10"/>
          </p:nvPr>
        </p:nvSpPr>
        <p:spPr>
          <a:xfrm>
            <a:off x="685800" y="6248400"/>
            <a:ext cx="1905000" cy="457200"/>
          </a:xfrm>
        </p:spPr>
        <p:txBody>
          <a:bodyPr/>
          <a:lstStyle>
            <a:lvl1pPr>
              <a:defRPr b="1" i="0">
                <a:solidFill>
                  <a:srgbClr val="EAEAEA"/>
                </a:solidFill>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xfrm>
            <a:off x="3124200" y="6248400"/>
            <a:ext cx="2895600" cy="457200"/>
          </a:xfrm>
        </p:spPr>
        <p:txBody>
          <a:bodyPr/>
          <a:lstStyle>
            <a:lvl1pPr>
              <a:defRPr b="1" i="0">
                <a:solidFill>
                  <a:srgbClr val="EAEAEA"/>
                </a:solidFill>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xfrm>
            <a:off x="6553200" y="6248400"/>
            <a:ext cx="1905000" cy="457200"/>
          </a:xfrm>
        </p:spPr>
        <p:txBody>
          <a:bodyPr/>
          <a:lstStyle>
            <a:lvl1pPr>
              <a:defRPr b="1" i="0">
                <a:solidFill>
                  <a:srgbClr val="EAEAEA"/>
                </a:solidFill>
                <a:latin typeface="Arial" panose="020B0604020202020204" pitchFamily="34" charset="0"/>
              </a:defRPr>
            </a:lvl1pPr>
          </a:lstStyle>
          <a:p>
            <a:pPr>
              <a:defRPr/>
            </a:pPr>
            <a:fld id="{F4D64DBD-0555-BF42-AC8A-981CF3C8EA55}" type="slidenum">
              <a:rPr lang="en-US" smtClean="0"/>
              <a:pPr>
                <a:defRPr/>
              </a:pPr>
              <a:t>‹#›</a:t>
            </a:fld>
            <a:endParaRPr lang="en-US" dirty="0"/>
          </a:p>
        </p:txBody>
      </p:sp>
    </p:spTree>
    <p:extLst>
      <p:ext uri="{BB962C8B-B14F-4D97-AF65-F5344CB8AC3E}">
        <p14:creationId xmlns:p14="http://schemas.microsoft.com/office/powerpoint/2010/main" val="1474316575"/>
      </p:ext>
    </p:extLst>
  </p:cSld>
  <p:clrMapOvr>
    <a:masterClrMapping/>
  </p:clrMapOvr>
</p:sldLayout>
</file>

<file path=ppt/slideLayouts/slideLayout130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A7288387-08BE-4C49-93D6-9C93A6F980E6}"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3831076554"/>
      </p:ext>
    </p:extLst>
  </p:cSld>
  <p:clrMapOvr>
    <a:masterClrMapping/>
  </p:clrMapOvr>
</p:sldLayout>
</file>

<file path=ppt/slideLayouts/slideLayout130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DC0B30FC-3D07-B448-B8D0-C0F7D11073A9}"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752214271"/>
      </p:ext>
    </p:extLst>
  </p:cSld>
  <p:clrMapOvr>
    <a:masterClrMapping/>
  </p:clrMapOvr>
</p:sldLayout>
</file>

<file path=ppt/slideLayouts/slideLayout131.xml><?xml version="1.0" encoding="utf-8"?>
<p:sldLayout xmlns:a="http://schemas.openxmlformats.org/drawingml/2006/main" xmlns:r="http://schemas.openxmlformats.org/officeDocument/2006/relationships" xmlns:p="http://schemas.openxmlformats.org/presentationml/2006/main" showMasterSp="0" type="tx">
  <p:cSld name="1_Comparison">
    <p:bg>
      <p:bgPr>
        <a:solidFill>
          <a:srgbClr val="000000"/>
        </a:solidFill>
        <a:effectLst/>
      </p:bgPr>
    </p:bg>
    <p:spTree>
      <p:nvGrpSpPr>
        <p:cNvPr id="1" name=""/>
        <p:cNvGrpSpPr/>
        <p:nvPr/>
      </p:nvGrpSpPr>
      <p:grpSpPr>
        <a:xfrm>
          <a:off x="0" y="0"/>
          <a:ext cx="0" cy="0"/>
          <a:chOff x="0" y="0"/>
          <a:chExt cx="0" cy="0"/>
        </a:xfrm>
      </p:grpSpPr>
      <p:sp>
        <p:nvSpPr>
          <p:cNvPr id="145"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defRPr>
            </a:lvl1pPr>
          </a:lstStyle>
          <a:p>
            <a:r>
              <a:t>Title Text</a:t>
            </a:r>
          </a:p>
        </p:txBody>
      </p:sp>
      <p:sp>
        <p:nvSpPr>
          <p:cNvPr id="146"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147"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148"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50054788"/>
      </p:ext>
    </p:extLst>
  </p:cSld>
  <p:clrMapOvr>
    <a:masterClrMapping/>
  </p:clrMapOvr>
  <p:transition spd="med"/>
</p:sldLayout>
</file>

<file path=ppt/slideLayouts/slideLayout131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1371600" y="1981200"/>
            <a:ext cx="37338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257800" y="1981200"/>
            <a:ext cx="37338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7"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D36B0A9A-1B31-4F45-99F9-C7CC83E9D2E9}"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105774945"/>
      </p:ext>
    </p:extLst>
  </p:cSld>
  <p:clrMapOvr>
    <a:masterClrMapping/>
  </p:clrMapOvr>
</p:sldLayout>
</file>

<file path=ppt/slideLayouts/slideLayout131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8"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9"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76F3E0BE-D481-A34E-A02E-299168217BDC}"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2823399592"/>
      </p:ext>
    </p:extLst>
  </p:cSld>
  <p:clrMapOvr>
    <a:masterClrMapping/>
  </p:clrMapOvr>
</p:sldLayout>
</file>

<file path=ppt/slideLayouts/slideLayout131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4"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A77FF8F9-80CD-3444-A10F-30B29C1F1F24}"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795514253"/>
      </p:ext>
    </p:extLst>
  </p:cSld>
  <p:clrMapOvr>
    <a:masterClrMapping/>
  </p:clrMapOvr>
</p:sldLayout>
</file>

<file path=ppt/slideLayouts/slideLayout131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3"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4"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AA7DF6B6-F036-C647-A072-3A250B2BC996}"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609906568"/>
      </p:ext>
    </p:extLst>
  </p:cSld>
  <p:clrMapOvr>
    <a:masterClrMapping/>
  </p:clrMapOvr>
</p:sldLayout>
</file>

<file path=ppt/slideLayouts/slideLayout131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7"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66D6E47F-DEDD-1E4B-8A65-F8BA43F9237A}"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3283144629"/>
      </p:ext>
    </p:extLst>
  </p:cSld>
  <p:clrMapOvr>
    <a:masterClrMapping/>
  </p:clrMapOvr>
</p:sldLayout>
</file>

<file path=ppt/slideLayouts/slideLayout131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7"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952A737A-1295-3646-A6BA-DEF25E441DDA}"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2844909395"/>
      </p:ext>
    </p:extLst>
  </p:cSld>
  <p:clrMapOvr>
    <a:masterClrMapping/>
  </p:clrMapOvr>
</p:sldLayout>
</file>

<file path=ppt/slideLayouts/slideLayout131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163326D5-4F68-234C-8646-346E7E30477A}"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4248185758"/>
      </p:ext>
    </p:extLst>
  </p:cSld>
  <p:clrMapOvr>
    <a:masterClrMapping/>
  </p:clrMapOvr>
</p:sldLayout>
</file>

<file path=ppt/slideLayouts/slideLayout131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86600" y="533400"/>
            <a:ext cx="1905000" cy="5562600"/>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1371600" y="533400"/>
            <a:ext cx="5562600" cy="55626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1B421687-6B90-E147-A163-04CBA725B0E5}"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3468384053"/>
      </p:ext>
    </p:extLst>
  </p:cSld>
  <p:clrMapOvr>
    <a:masterClrMapping/>
  </p:clrMapOvr>
</p:sldLayout>
</file>

<file path=ppt/slideLayouts/slideLayout131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0ED87CB4-A6F5-0740-B5B9-B28E334539BE}" type="slidenum">
              <a:rPr lang="en-US" smtClean="0"/>
              <a:pPr>
                <a:defRPr/>
              </a:pPr>
              <a:t>‹#›</a:t>
            </a:fld>
            <a:endParaRPr lang="en-US" dirty="0"/>
          </a:p>
        </p:txBody>
      </p:sp>
    </p:spTree>
    <p:extLst>
      <p:ext uri="{BB962C8B-B14F-4D97-AF65-F5344CB8AC3E}">
        <p14:creationId xmlns:p14="http://schemas.microsoft.com/office/powerpoint/2010/main" val="3061900155"/>
      </p:ext>
    </p:extLst>
  </p:cSld>
  <p:clrMapOvr>
    <a:masterClrMapping/>
  </p:clrMapOvr>
</p:sldLayout>
</file>

<file path=ppt/slideLayouts/slideLayout131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FBC27992-B5C5-A844-93FB-E7FD2ABFB745}" type="slidenum">
              <a:rPr lang="en-US" smtClean="0"/>
              <a:pPr>
                <a:defRPr/>
              </a:pPr>
              <a:t>‹#›</a:t>
            </a:fld>
            <a:endParaRPr lang="en-US" dirty="0"/>
          </a:p>
        </p:txBody>
      </p:sp>
    </p:spTree>
    <p:extLst>
      <p:ext uri="{BB962C8B-B14F-4D97-AF65-F5344CB8AC3E}">
        <p14:creationId xmlns:p14="http://schemas.microsoft.com/office/powerpoint/2010/main" val="4200238131"/>
      </p:ext>
    </p:extLst>
  </p:cSld>
  <p:clrMapOvr>
    <a:masterClrMapping/>
  </p:clrMapOvr>
</p:sldLayout>
</file>

<file path=ppt/slideLayouts/slideLayout132.xml><?xml version="1.0" encoding="utf-8"?>
<p:sldLayout xmlns:a="http://schemas.openxmlformats.org/drawingml/2006/main" xmlns:r="http://schemas.openxmlformats.org/officeDocument/2006/relationships" xmlns:p="http://schemas.openxmlformats.org/presentationml/2006/main" showMasterSp="0" type="tx">
  <p:cSld name="1_Title Only">
    <p:bg>
      <p:bgPr>
        <a:solidFill>
          <a:srgbClr val="000000"/>
        </a:solidFill>
        <a:effectLst/>
      </p:bgPr>
    </p:bg>
    <p:spTree>
      <p:nvGrpSpPr>
        <p:cNvPr id="1" name=""/>
        <p:cNvGrpSpPr/>
        <p:nvPr/>
      </p:nvGrpSpPr>
      <p:grpSpPr>
        <a:xfrm>
          <a:off x="0" y="0"/>
          <a:ext cx="0" cy="0"/>
          <a:chOff x="0" y="0"/>
          <a:chExt cx="0" cy="0"/>
        </a:xfrm>
      </p:grpSpPr>
      <p:sp>
        <p:nvSpPr>
          <p:cNvPr id="155"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156"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98839502"/>
      </p:ext>
    </p:extLst>
  </p:cSld>
  <p:clrMapOvr>
    <a:masterClrMapping/>
  </p:clrMapOvr>
  <p:transition spd="med"/>
</p:sldLayout>
</file>

<file path=ppt/slideLayouts/slideLayout132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2AEAEA5E-BC0A-6C49-840F-70571C3621CD}" type="slidenum">
              <a:rPr lang="en-US" smtClean="0"/>
              <a:pPr>
                <a:defRPr/>
              </a:pPr>
              <a:t>‹#›</a:t>
            </a:fld>
            <a:endParaRPr lang="en-US" dirty="0"/>
          </a:p>
        </p:txBody>
      </p:sp>
    </p:spTree>
    <p:extLst>
      <p:ext uri="{BB962C8B-B14F-4D97-AF65-F5344CB8AC3E}">
        <p14:creationId xmlns:p14="http://schemas.microsoft.com/office/powerpoint/2010/main" val="555296550"/>
      </p:ext>
    </p:extLst>
  </p:cSld>
  <p:clrMapOvr>
    <a:masterClrMapping/>
  </p:clrMapOvr>
</p:sldLayout>
</file>

<file path=ppt/slideLayouts/slideLayout132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EDC587DB-0570-9347-A22A-51B9FD2977CE}" type="slidenum">
              <a:rPr lang="en-US" smtClean="0"/>
              <a:pPr>
                <a:defRPr/>
              </a:pPr>
              <a:t>‹#›</a:t>
            </a:fld>
            <a:endParaRPr lang="en-US" dirty="0"/>
          </a:p>
        </p:txBody>
      </p:sp>
    </p:spTree>
    <p:extLst>
      <p:ext uri="{BB962C8B-B14F-4D97-AF65-F5344CB8AC3E}">
        <p14:creationId xmlns:p14="http://schemas.microsoft.com/office/powerpoint/2010/main" val="2319364752"/>
      </p:ext>
    </p:extLst>
  </p:cSld>
  <p:clrMapOvr>
    <a:masterClrMapping/>
  </p:clrMapOvr>
</p:sldLayout>
</file>

<file path=ppt/slideLayouts/slideLayout132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dirty="0"/>
          </a:p>
        </p:txBody>
      </p:sp>
      <p:sp>
        <p:nvSpPr>
          <p:cNvPr id="8"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9"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80283C6B-B1EC-F343-8F2A-EEE00D3F743B}" type="slidenum">
              <a:rPr lang="en-US" smtClean="0"/>
              <a:pPr>
                <a:defRPr/>
              </a:pPr>
              <a:t>‹#›</a:t>
            </a:fld>
            <a:endParaRPr lang="en-US" dirty="0"/>
          </a:p>
        </p:txBody>
      </p:sp>
    </p:spTree>
    <p:extLst>
      <p:ext uri="{BB962C8B-B14F-4D97-AF65-F5344CB8AC3E}">
        <p14:creationId xmlns:p14="http://schemas.microsoft.com/office/powerpoint/2010/main" val="2857532317"/>
      </p:ext>
    </p:extLst>
  </p:cSld>
  <p:clrMapOvr>
    <a:masterClrMapping/>
  </p:clrMapOvr>
</p:sldLayout>
</file>

<file path=ppt/slideLayouts/slideLayout132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dirty="0"/>
          </a:p>
        </p:txBody>
      </p:sp>
      <p:sp>
        <p:nvSpPr>
          <p:cNvPr id="4"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5"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5FE8624F-FBE7-CB4C-A1D1-155976309F53}" type="slidenum">
              <a:rPr lang="en-US" smtClean="0"/>
              <a:pPr>
                <a:defRPr/>
              </a:pPr>
              <a:t>‹#›</a:t>
            </a:fld>
            <a:endParaRPr lang="en-US" dirty="0"/>
          </a:p>
        </p:txBody>
      </p:sp>
    </p:spTree>
    <p:extLst>
      <p:ext uri="{BB962C8B-B14F-4D97-AF65-F5344CB8AC3E}">
        <p14:creationId xmlns:p14="http://schemas.microsoft.com/office/powerpoint/2010/main" val="1760229534"/>
      </p:ext>
    </p:extLst>
  </p:cSld>
  <p:clrMapOvr>
    <a:masterClrMapping/>
  </p:clrMapOvr>
</p:sldLayout>
</file>

<file path=ppt/slideLayouts/slideLayout132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dirty="0"/>
          </a:p>
        </p:txBody>
      </p:sp>
      <p:sp>
        <p:nvSpPr>
          <p:cNvPr id="3"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4"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8F421922-639B-D94E-850D-61AE0215CE64}" type="slidenum">
              <a:rPr lang="en-US" smtClean="0"/>
              <a:pPr>
                <a:defRPr/>
              </a:pPr>
              <a:t>‹#›</a:t>
            </a:fld>
            <a:endParaRPr lang="en-US" dirty="0"/>
          </a:p>
        </p:txBody>
      </p:sp>
    </p:spTree>
    <p:extLst>
      <p:ext uri="{BB962C8B-B14F-4D97-AF65-F5344CB8AC3E}">
        <p14:creationId xmlns:p14="http://schemas.microsoft.com/office/powerpoint/2010/main" val="578788346"/>
      </p:ext>
    </p:extLst>
  </p:cSld>
  <p:clrMapOvr>
    <a:masterClrMapping/>
  </p:clrMapOvr>
</p:sldLayout>
</file>

<file path=ppt/slideLayouts/slideLayout132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2C636029-28F8-C74C-BC4F-B27B77B54025}" type="slidenum">
              <a:rPr lang="en-US" smtClean="0"/>
              <a:pPr>
                <a:defRPr/>
              </a:pPr>
              <a:t>‹#›</a:t>
            </a:fld>
            <a:endParaRPr lang="en-US" dirty="0"/>
          </a:p>
        </p:txBody>
      </p:sp>
    </p:spTree>
    <p:extLst>
      <p:ext uri="{BB962C8B-B14F-4D97-AF65-F5344CB8AC3E}">
        <p14:creationId xmlns:p14="http://schemas.microsoft.com/office/powerpoint/2010/main" val="47463181"/>
      </p:ext>
    </p:extLst>
  </p:cSld>
  <p:clrMapOvr>
    <a:masterClrMapping/>
  </p:clrMapOvr>
</p:sldLayout>
</file>

<file path=ppt/slideLayouts/slideLayout132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88D8F855-A994-7F47-89C6-145F3C0CDBEB}" type="slidenum">
              <a:rPr lang="en-US" smtClean="0"/>
              <a:pPr>
                <a:defRPr/>
              </a:pPr>
              <a:t>‹#›</a:t>
            </a:fld>
            <a:endParaRPr lang="en-US" dirty="0"/>
          </a:p>
        </p:txBody>
      </p:sp>
    </p:spTree>
    <p:extLst>
      <p:ext uri="{BB962C8B-B14F-4D97-AF65-F5344CB8AC3E}">
        <p14:creationId xmlns:p14="http://schemas.microsoft.com/office/powerpoint/2010/main" val="1601296741"/>
      </p:ext>
    </p:extLst>
  </p:cSld>
  <p:clrMapOvr>
    <a:masterClrMapping/>
  </p:clrMapOvr>
</p:sldLayout>
</file>

<file path=ppt/slideLayouts/slideLayout132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9C9D741A-F786-5548-9EBD-86A2A7B0A3C7}" type="slidenum">
              <a:rPr lang="en-US" smtClean="0"/>
              <a:pPr>
                <a:defRPr/>
              </a:pPr>
              <a:t>‹#›</a:t>
            </a:fld>
            <a:endParaRPr lang="en-US" dirty="0"/>
          </a:p>
        </p:txBody>
      </p:sp>
    </p:spTree>
    <p:extLst>
      <p:ext uri="{BB962C8B-B14F-4D97-AF65-F5344CB8AC3E}">
        <p14:creationId xmlns:p14="http://schemas.microsoft.com/office/powerpoint/2010/main" val="1321233116"/>
      </p:ext>
    </p:extLst>
  </p:cSld>
  <p:clrMapOvr>
    <a:masterClrMapping/>
  </p:clrMapOvr>
</p:sldLayout>
</file>

<file path=ppt/slideLayouts/slideLayout132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B0D56EDB-A00C-A541-A783-1B1F87027E28}" type="slidenum">
              <a:rPr lang="en-US" smtClean="0"/>
              <a:pPr>
                <a:defRPr/>
              </a:pPr>
              <a:t>‹#›</a:t>
            </a:fld>
            <a:endParaRPr lang="en-US" dirty="0"/>
          </a:p>
        </p:txBody>
      </p:sp>
    </p:spTree>
    <p:extLst>
      <p:ext uri="{BB962C8B-B14F-4D97-AF65-F5344CB8AC3E}">
        <p14:creationId xmlns:p14="http://schemas.microsoft.com/office/powerpoint/2010/main" val="2983253565"/>
      </p:ext>
    </p:extLst>
  </p:cSld>
  <p:clrMapOvr>
    <a:masterClrMapping/>
  </p:clrMapOvr>
</p:sldLayout>
</file>

<file path=ppt/slideLayouts/slideLayout1329.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dirty="0"/>
          </a:p>
        </p:txBody>
      </p:sp>
      <p:sp>
        <p:nvSpPr>
          <p:cNvPr id="8"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9"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94C04B50-37E3-C44F-8A3C-E0EECB2AD8EF}" type="slidenum">
              <a:rPr lang="en-US" smtClean="0"/>
              <a:pPr>
                <a:defRPr/>
              </a:pPr>
              <a:t>‹#›</a:t>
            </a:fld>
            <a:endParaRPr lang="en-US" dirty="0"/>
          </a:p>
        </p:txBody>
      </p:sp>
    </p:spTree>
    <p:extLst>
      <p:ext uri="{BB962C8B-B14F-4D97-AF65-F5344CB8AC3E}">
        <p14:creationId xmlns:p14="http://schemas.microsoft.com/office/powerpoint/2010/main" val="3453262078"/>
      </p:ext>
    </p:extLst>
  </p:cSld>
  <p:clrMapOvr>
    <a:masterClrMapping/>
  </p:clrMapOvr>
</p:sldLayout>
</file>

<file path=ppt/slideLayouts/slideLayout133.xml><?xml version="1.0" encoding="utf-8"?>
<p:sldLayout xmlns:a="http://schemas.openxmlformats.org/drawingml/2006/main" xmlns:r="http://schemas.openxmlformats.org/officeDocument/2006/relationships" xmlns:p="http://schemas.openxmlformats.org/presentationml/2006/main" showMasterSp="0" type="tx">
  <p:cSld name="1_Blank">
    <p:bg>
      <p:bgPr>
        <a:solidFill>
          <a:srgbClr val="000000"/>
        </a:solidFill>
        <a:effectLst/>
      </p:bgPr>
    </p:bg>
    <p:spTree>
      <p:nvGrpSpPr>
        <p:cNvPr id="1" name=""/>
        <p:cNvGrpSpPr/>
        <p:nvPr/>
      </p:nvGrpSpPr>
      <p:grpSpPr>
        <a:xfrm>
          <a:off x="0" y="0"/>
          <a:ext cx="0" cy="0"/>
          <a:chOff x="0" y="0"/>
          <a:chExt cx="0" cy="0"/>
        </a:xfrm>
      </p:grpSpPr>
      <p:sp>
        <p:nvSpPr>
          <p:cNvPr id="163"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13872002"/>
      </p:ext>
    </p:extLst>
  </p:cSld>
  <p:clrMapOvr>
    <a:masterClrMapping/>
  </p:clrMapOvr>
  <p:transition spd="med"/>
</p:sldLayout>
</file>

<file path=ppt/slideLayouts/slideLayout1330.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a:defRPr b="1" i="0">
                <a:latin typeface="Arial" panose="020B0604020202020204" pitchFamily="34" charset="0"/>
              </a:defRPr>
            </a:lvl1pPr>
          </a:lstStyle>
          <a:p>
            <a:pPr>
              <a:defRPr/>
            </a:pPr>
            <a:endParaRPr lang="en-US" dirty="0"/>
          </a:p>
        </p:txBody>
      </p:sp>
      <p:sp>
        <p:nvSpPr>
          <p:cNvPr id="7"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8" name="Rectangle 6"/>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BFC77593-07CE-C543-8177-94D0EF123715}" type="slidenum">
              <a:rPr lang="en-US" smtClean="0"/>
              <a:pPr>
                <a:defRPr/>
              </a:pPr>
              <a:t>‹#›</a:t>
            </a:fld>
            <a:endParaRPr lang="en-US" dirty="0"/>
          </a:p>
        </p:txBody>
      </p:sp>
    </p:spTree>
    <p:extLst>
      <p:ext uri="{BB962C8B-B14F-4D97-AF65-F5344CB8AC3E}">
        <p14:creationId xmlns:p14="http://schemas.microsoft.com/office/powerpoint/2010/main" val="2833527352"/>
      </p:ext>
    </p:extLst>
  </p:cSld>
  <p:clrMapOvr>
    <a:masterClrMapping/>
  </p:clrMapOvr>
</p:sldLayout>
</file>

<file path=ppt/slideLayouts/slideLayout133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7170" name="Rectangle 2"/>
          <p:cNvSpPr>
            <a:spLocks noGrp="1" noChangeArrowheads="1"/>
          </p:cNvSpPr>
          <p:nvPr>
            <p:ph type="ctrTitle" sz="quarter"/>
          </p:nvPr>
        </p:nvSpPr>
        <p:spPr>
          <a:xfrm>
            <a:off x="3581400" y="685800"/>
            <a:ext cx="5561013" cy="3352800"/>
          </a:xfrm>
        </p:spPr>
        <p:txBody>
          <a:bodyPr/>
          <a:lstStyle>
            <a:lvl1pPr>
              <a:defRPr b="1" i="0">
                <a:solidFill>
                  <a:schemeClr val="bg2"/>
                </a:solidFill>
                <a:effectLst>
                  <a:outerShdw blurRad="38100" dist="38100" dir="2700000" algn="tl">
                    <a:srgbClr val="000000"/>
                  </a:outerShdw>
                </a:effectLst>
                <a:latin typeface="Arial" panose="020B0604020202020204" pitchFamily="34" charset="0"/>
              </a:defRPr>
            </a:lvl1pPr>
          </a:lstStyle>
          <a:p>
            <a:r>
              <a:rPr lang="en-US" dirty="0"/>
              <a:t>Click to edit Master title style</a:t>
            </a:r>
          </a:p>
        </p:txBody>
      </p:sp>
      <p:sp>
        <p:nvSpPr>
          <p:cNvPr id="7171" name="Rectangle 3"/>
          <p:cNvSpPr>
            <a:spLocks noGrp="1" noChangeArrowheads="1"/>
          </p:cNvSpPr>
          <p:nvPr>
            <p:ph type="subTitle" sz="quarter" idx="1"/>
          </p:nvPr>
        </p:nvSpPr>
        <p:spPr>
          <a:xfrm>
            <a:off x="5181600" y="4038600"/>
            <a:ext cx="3960813" cy="1752600"/>
          </a:xfrm>
          <a:ln w="9525">
            <a:headEnd/>
            <a:tailEnd/>
          </a:ln>
        </p:spPr>
        <p:txBody>
          <a:bodyPr lIns="92075" tIns="46038" rIns="92075" bIns="46038" anchor="ctr"/>
          <a:lstStyle>
            <a:lvl1pPr marL="0" indent="0" algn="ctr">
              <a:buFont typeface="Wingdings" charset="2"/>
              <a:buNone/>
              <a:defRPr b="1" i="0">
                <a:solidFill>
                  <a:schemeClr val="bg2"/>
                </a:solidFill>
                <a:latin typeface="Arial" panose="020B0604020202020204" pitchFamily="34" charset="0"/>
              </a:defRPr>
            </a:lvl1pPr>
          </a:lstStyle>
          <a:p>
            <a:r>
              <a:rPr lang="en-US" dirty="0"/>
              <a:t>Click to edit Master subtitle style</a:t>
            </a:r>
          </a:p>
        </p:txBody>
      </p:sp>
      <p:sp>
        <p:nvSpPr>
          <p:cNvPr id="4" name="Rectangle 4"/>
          <p:cNvSpPr>
            <a:spLocks noGrp="1" noChangeArrowheads="1"/>
          </p:cNvSpPr>
          <p:nvPr>
            <p:ph type="dt" sz="quarter" idx="10"/>
          </p:nvPr>
        </p:nvSpPr>
        <p:spPr>
          <a:xfrm>
            <a:off x="685800" y="6248400"/>
            <a:ext cx="1905000" cy="457200"/>
          </a:xfrm>
        </p:spPr>
        <p:txBody>
          <a:bodyPr/>
          <a:lstStyle>
            <a:lvl1pPr>
              <a:defRPr b="1" i="0">
                <a:solidFill>
                  <a:srgbClr val="EAEAEA"/>
                </a:solidFill>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xfrm>
            <a:off x="3124200" y="6248400"/>
            <a:ext cx="2895600" cy="457200"/>
          </a:xfrm>
        </p:spPr>
        <p:txBody>
          <a:bodyPr/>
          <a:lstStyle>
            <a:lvl1pPr>
              <a:defRPr b="1" i="0">
                <a:solidFill>
                  <a:srgbClr val="EAEAEA"/>
                </a:solidFill>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xfrm>
            <a:off x="6553200" y="6248400"/>
            <a:ext cx="1905000" cy="457200"/>
          </a:xfrm>
        </p:spPr>
        <p:txBody>
          <a:bodyPr/>
          <a:lstStyle>
            <a:lvl1pPr>
              <a:defRPr b="1" i="0">
                <a:solidFill>
                  <a:srgbClr val="EAEAEA"/>
                </a:solidFill>
                <a:latin typeface="Arial" panose="020B0604020202020204" pitchFamily="34" charset="0"/>
              </a:defRPr>
            </a:lvl1pPr>
          </a:lstStyle>
          <a:p>
            <a:pPr>
              <a:defRPr/>
            </a:pPr>
            <a:fld id="{F4D64DBD-0555-BF42-AC8A-981CF3C8EA55}" type="slidenum">
              <a:rPr lang="en-US" smtClean="0"/>
              <a:pPr>
                <a:defRPr/>
              </a:pPr>
              <a:t>‹#›</a:t>
            </a:fld>
            <a:endParaRPr lang="en-US" dirty="0"/>
          </a:p>
        </p:txBody>
      </p:sp>
    </p:spTree>
    <p:extLst>
      <p:ext uri="{BB962C8B-B14F-4D97-AF65-F5344CB8AC3E}">
        <p14:creationId xmlns:p14="http://schemas.microsoft.com/office/powerpoint/2010/main" val="4293890874"/>
      </p:ext>
    </p:extLst>
  </p:cSld>
  <p:clrMapOvr>
    <a:masterClrMapping/>
  </p:clrMapOvr>
</p:sldLayout>
</file>

<file path=ppt/slideLayouts/slideLayout133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A7288387-08BE-4C49-93D6-9C93A6F980E6}" type="slidenum">
              <a:rPr lang="en-US" smtClean="0"/>
              <a:pPr>
                <a:defRPr/>
              </a:pPr>
              <a:t>‹#›</a:t>
            </a:fld>
            <a:endParaRPr lang="en-US" dirty="0"/>
          </a:p>
        </p:txBody>
      </p:sp>
    </p:spTree>
    <p:extLst>
      <p:ext uri="{BB962C8B-B14F-4D97-AF65-F5344CB8AC3E}">
        <p14:creationId xmlns:p14="http://schemas.microsoft.com/office/powerpoint/2010/main" val="2051616586"/>
      </p:ext>
    </p:extLst>
  </p:cSld>
  <p:clrMapOvr>
    <a:masterClrMapping/>
  </p:clrMapOvr>
</p:sldLayout>
</file>

<file path=ppt/slideLayouts/slideLayout133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DC0B30FC-3D07-B448-B8D0-C0F7D11073A9}" type="slidenum">
              <a:rPr lang="en-US" smtClean="0"/>
              <a:pPr>
                <a:defRPr/>
              </a:pPr>
              <a:t>‹#›</a:t>
            </a:fld>
            <a:endParaRPr lang="en-US" dirty="0"/>
          </a:p>
        </p:txBody>
      </p:sp>
    </p:spTree>
    <p:extLst>
      <p:ext uri="{BB962C8B-B14F-4D97-AF65-F5344CB8AC3E}">
        <p14:creationId xmlns:p14="http://schemas.microsoft.com/office/powerpoint/2010/main" val="2587302811"/>
      </p:ext>
    </p:extLst>
  </p:cSld>
  <p:clrMapOvr>
    <a:masterClrMapping/>
  </p:clrMapOvr>
</p:sldLayout>
</file>

<file path=ppt/slideLayouts/slideLayout133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1371600" y="1981200"/>
            <a:ext cx="37338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257800" y="1981200"/>
            <a:ext cx="37338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D36B0A9A-1B31-4F45-99F9-C7CC83E9D2E9}" type="slidenum">
              <a:rPr lang="en-US" smtClean="0"/>
              <a:pPr>
                <a:defRPr/>
              </a:pPr>
              <a:t>‹#›</a:t>
            </a:fld>
            <a:endParaRPr lang="en-US" dirty="0"/>
          </a:p>
        </p:txBody>
      </p:sp>
    </p:spTree>
    <p:extLst>
      <p:ext uri="{BB962C8B-B14F-4D97-AF65-F5344CB8AC3E}">
        <p14:creationId xmlns:p14="http://schemas.microsoft.com/office/powerpoint/2010/main" val="3416819826"/>
      </p:ext>
    </p:extLst>
  </p:cSld>
  <p:clrMapOvr>
    <a:masterClrMapping/>
  </p:clrMapOvr>
</p:sldLayout>
</file>

<file path=ppt/slideLayouts/slideLayout133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8"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9"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76F3E0BE-D481-A34E-A02E-299168217BDC}" type="slidenum">
              <a:rPr lang="en-US" smtClean="0"/>
              <a:pPr>
                <a:defRPr/>
              </a:pPr>
              <a:t>‹#›</a:t>
            </a:fld>
            <a:endParaRPr lang="en-US" dirty="0"/>
          </a:p>
        </p:txBody>
      </p:sp>
    </p:spTree>
    <p:extLst>
      <p:ext uri="{BB962C8B-B14F-4D97-AF65-F5344CB8AC3E}">
        <p14:creationId xmlns:p14="http://schemas.microsoft.com/office/powerpoint/2010/main" val="1707492310"/>
      </p:ext>
    </p:extLst>
  </p:cSld>
  <p:clrMapOvr>
    <a:masterClrMapping/>
  </p:clrMapOvr>
</p:sldLayout>
</file>

<file path=ppt/slideLayouts/slideLayout133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4"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A77FF8F9-80CD-3444-A10F-30B29C1F1F24}" type="slidenum">
              <a:rPr lang="en-US" smtClean="0"/>
              <a:pPr>
                <a:defRPr/>
              </a:pPr>
              <a:t>‹#›</a:t>
            </a:fld>
            <a:endParaRPr lang="en-US" dirty="0"/>
          </a:p>
        </p:txBody>
      </p:sp>
    </p:spTree>
    <p:extLst>
      <p:ext uri="{BB962C8B-B14F-4D97-AF65-F5344CB8AC3E}">
        <p14:creationId xmlns:p14="http://schemas.microsoft.com/office/powerpoint/2010/main" val="2444849801"/>
      </p:ext>
    </p:extLst>
  </p:cSld>
  <p:clrMapOvr>
    <a:masterClrMapping/>
  </p:clrMapOvr>
</p:sldLayout>
</file>

<file path=ppt/slideLayouts/slideLayout133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3"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4"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AA7DF6B6-F036-C647-A072-3A250B2BC996}" type="slidenum">
              <a:rPr lang="en-US" smtClean="0"/>
              <a:pPr>
                <a:defRPr/>
              </a:pPr>
              <a:t>‹#›</a:t>
            </a:fld>
            <a:endParaRPr lang="en-US" dirty="0"/>
          </a:p>
        </p:txBody>
      </p:sp>
    </p:spTree>
    <p:extLst>
      <p:ext uri="{BB962C8B-B14F-4D97-AF65-F5344CB8AC3E}">
        <p14:creationId xmlns:p14="http://schemas.microsoft.com/office/powerpoint/2010/main" val="2313078734"/>
      </p:ext>
    </p:extLst>
  </p:cSld>
  <p:clrMapOvr>
    <a:masterClrMapping/>
  </p:clrMapOvr>
</p:sldLayout>
</file>

<file path=ppt/slideLayouts/slideLayout133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66D6E47F-DEDD-1E4B-8A65-F8BA43F9237A}" type="slidenum">
              <a:rPr lang="en-US" smtClean="0"/>
              <a:pPr>
                <a:defRPr/>
              </a:pPr>
              <a:t>‹#›</a:t>
            </a:fld>
            <a:endParaRPr lang="en-US" dirty="0"/>
          </a:p>
        </p:txBody>
      </p:sp>
    </p:spTree>
    <p:extLst>
      <p:ext uri="{BB962C8B-B14F-4D97-AF65-F5344CB8AC3E}">
        <p14:creationId xmlns:p14="http://schemas.microsoft.com/office/powerpoint/2010/main" val="2721981457"/>
      </p:ext>
    </p:extLst>
  </p:cSld>
  <p:clrMapOvr>
    <a:masterClrMapping/>
  </p:clrMapOvr>
</p:sldLayout>
</file>

<file path=ppt/slideLayouts/slideLayout133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952A737A-1295-3646-A6BA-DEF25E441DDA}" type="slidenum">
              <a:rPr lang="en-US" smtClean="0"/>
              <a:pPr>
                <a:defRPr/>
              </a:pPr>
              <a:t>‹#›</a:t>
            </a:fld>
            <a:endParaRPr lang="en-US" dirty="0"/>
          </a:p>
        </p:txBody>
      </p:sp>
    </p:spTree>
    <p:extLst>
      <p:ext uri="{BB962C8B-B14F-4D97-AF65-F5344CB8AC3E}">
        <p14:creationId xmlns:p14="http://schemas.microsoft.com/office/powerpoint/2010/main" val="1186835338"/>
      </p:ext>
    </p:extLst>
  </p:cSld>
  <p:clrMapOvr>
    <a:masterClrMapping/>
  </p:clrMapOvr>
</p:sldLayout>
</file>

<file path=ppt/slideLayouts/slideLayout134.xml><?xml version="1.0" encoding="utf-8"?>
<p:sldLayout xmlns:a="http://schemas.openxmlformats.org/drawingml/2006/main" xmlns:r="http://schemas.openxmlformats.org/officeDocument/2006/relationships" xmlns:p="http://schemas.openxmlformats.org/presentationml/2006/main" showMasterSp="0" type="tx">
  <p:cSld name="1_Content with Caption">
    <p:bg>
      <p:bgPr>
        <a:solidFill>
          <a:srgbClr val="000000"/>
        </a:solidFill>
        <a:effectLst/>
      </p:bgPr>
    </p:bg>
    <p:spTree>
      <p:nvGrpSpPr>
        <p:cNvPr id="1" name=""/>
        <p:cNvGrpSpPr/>
        <p:nvPr/>
      </p:nvGrpSpPr>
      <p:grpSpPr>
        <a:xfrm>
          <a:off x="0" y="0"/>
          <a:ext cx="0" cy="0"/>
          <a:chOff x="0" y="0"/>
          <a:chExt cx="0" cy="0"/>
        </a:xfrm>
      </p:grpSpPr>
      <p:sp>
        <p:nvSpPr>
          <p:cNvPr id="170" name="Title Text"/>
          <p:cNvSpPr txBox="1">
            <a:spLocks noGrp="1"/>
          </p:cNvSpPr>
          <p:nvPr>
            <p:ph type="title"/>
          </p:nvPr>
        </p:nvSpPr>
        <p:spPr>
          <a:xfrm>
            <a:off x="457200" y="273050"/>
            <a:ext cx="3008314" cy="1162050"/>
          </a:xfrm>
          <a:prstGeom prst="rect">
            <a:avLst/>
          </a:prstGeom>
        </p:spPr>
        <p:txBody>
          <a:bodyPr/>
          <a:lstStyle>
            <a:lvl1pPr>
              <a:defRPr sz="2000" b="1">
                <a:solidFill>
                  <a:srgbClr val="000000"/>
                </a:solidFill>
              </a:defRPr>
            </a:lvl1pPr>
          </a:lstStyle>
          <a:p>
            <a:r>
              <a:t>Title Text</a:t>
            </a:r>
          </a:p>
        </p:txBody>
      </p:sp>
      <p:sp>
        <p:nvSpPr>
          <p:cNvPr id="171" name="Body Level One…"/>
          <p:cNvSpPr txBox="1">
            <a:spLocks noGrp="1"/>
          </p:cNvSpPr>
          <p:nvPr>
            <p:ph type="body" idx="1"/>
          </p:nvPr>
        </p:nvSpPr>
        <p:spPr>
          <a:xfrm>
            <a:off x="3575050" y="273050"/>
            <a:ext cx="5111750" cy="585311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172"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173"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897885336"/>
      </p:ext>
    </p:extLst>
  </p:cSld>
  <p:clrMapOvr>
    <a:masterClrMapping/>
  </p:clrMapOvr>
  <p:transition spd="med"/>
</p:sldLayout>
</file>

<file path=ppt/slideLayouts/slideLayout134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163326D5-4F68-234C-8646-346E7E30477A}" type="slidenum">
              <a:rPr lang="en-US" smtClean="0"/>
              <a:pPr>
                <a:defRPr/>
              </a:pPr>
              <a:t>‹#›</a:t>
            </a:fld>
            <a:endParaRPr lang="en-US" dirty="0"/>
          </a:p>
        </p:txBody>
      </p:sp>
    </p:spTree>
    <p:extLst>
      <p:ext uri="{BB962C8B-B14F-4D97-AF65-F5344CB8AC3E}">
        <p14:creationId xmlns:p14="http://schemas.microsoft.com/office/powerpoint/2010/main" val="3304783333"/>
      </p:ext>
    </p:extLst>
  </p:cSld>
  <p:clrMapOvr>
    <a:masterClrMapping/>
  </p:clrMapOvr>
</p:sldLayout>
</file>

<file path=ppt/slideLayouts/slideLayout134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86600" y="533400"/>
            <a:ext cx="1905000" cy="5562600"/>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1371600" y="533400"/>
            <a:ext cx="5562600" cy="55626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3"/>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4"/>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1B421687-6B90-E147-A163-04CBA725B0E5}" type="slidenum">
              <a:rPr lang="en-US" smtClean="0"/>
              <a:pPr>
                <a:defRPr/>
              </a:pPr>
              <a:t>‹#›</a:t>
            </a:fld>
            <a:endParaRPr lang="en-US" dirty="0"/>
          </a:p>
        </p:txBody>
      </p:sp>
    </p:spTree>
    <p:extLst>
      <p:ext uri="{BB962C8B-B14F-4D97-AF65-F5344CB8AC3E}">
        <p14:creationId xmlns:p14="http://schemas.microsoft.com/office/powerpoint/2010/main" val="3279355166"/>
      </p:ext>
    </p:extLst>
  </p:cSld>
  <p:clrMapOvr>
    <a:masterClrMapping/>
  </p:clrMapOvr>
</p:sldLayout>
</file>

<file path=ppt/slideLayouts/slideLayout134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3175" y="2438400"/>
            <a:ext cx="9147175" cy="1063625"/>
            <a:chOff x="-2" y="1536"/>
            <a:chExt cx="5762" cy="670"/>
          </a:xfrm>
        </p:grpSpPr>
        <p:grpSp>
          <p:nvGrpSpPr>
            <p:cNvPr id="5" name="Group 3"/>
            <p:cNvGrpSpPr>
              <a:grpSpLocks/>
            </p:cNvGrpSpPr>
            <p:nvPr/>
          </p:nvGrpSpPr>
          <p:grpSpPr bwMode="auto">
            <a:xfrm flipH="1">
              <a:off x="-2" y="1562"/>
              <a:ext cx="5763" cy="640"/>
              <a:chOff x="-3" y="1562"/>
              <a:chExt cx="5763" cy="640"/>
            </a:xfrm>
          </p:grpSpPr>
          <p:sp>
            <p:nvSpPr>
              <p:cNvPr id="8" name="Freeform 4"/>
              <p:cNvSpPr>
                <a:spLocks/>
              </p:cNvSpPr>
              <p:nvPr/>
            </p:nvSpPr>
            <p:spPr bwMode="ltGray">
              <a:xfrm rot="-5400000">
                <a:off x="2558" y="-993"/>
                <a:ext cx="624" cy="5745"/>
              </a:xfrm>
              <a:custGeom>
                <a:avLst/>
                <a:gdLst>
                  <a:gd name="T0" fmla="*/ 0 w 1000"/>
                  <a:gd name="T1" fmla="*/ 0 h 720"/>
                  <a:gd name="T2" fmla="*/ 0 w 1000"/>
                  <a:gd name="T3" fmla="*/ 2147483647 h 720"/>
                  <a:gd name="T4" fmla="*/ 14 w 1000"/>
                  <a:gd name="T5" fmla="*/ 2147483647 h 720"/>
                  <a:gd name="T6" fmla="*/ 14 w 1000"/>
                  <a:gd name="T7" fmla="*/ 0 h 720"/>
                  <a:gd name="T8" fmla="*/ 0 w 1000"/>
                  <a:gd name="T9" fmla="*/ 0 h 7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0" h="720">
                    <a:moveTo>
                      <a:pt x="0" y="0"/>
                    </a:moveTo>
                    <a:lnTo>
                      <a:pt x="0" y="720"/>
                    </a:lnTo>
                    <a:lnTo>
                      <a:pt x="1000" y="720"/>
                    </a:lnTo>
                    <a:lnTo>
                      <a:pt x="1000" y="0"/>
                    </a:lnTo>
                    <a:lnTo>
                      <a:pt x="0" y="0"/>
                    </a:lnTo>
                    <a:close/>
                  </a:path>
                </a:pathLst>
              </a:custGeom>
              <a:solidFill>
                <a:schemeClr val="accent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9" name="Freeform 5"/>
              <p:cNvSpPr>
                <a:spLocks/>
              </p:cNvSpPr>
              <p:nvPr/>
            </p:nvSpPr>
            <p:spPr bwMode="ltGray">
              <a:xfrm rot="-5400000">
                <a:off x="1322" y="1669"/>
                <a:ext cx="624" cy="421"/>
              </a:xfrm>
              <a:custGeom>
                <a:avLst/>
                <a:gdLst>
                  <a:gd name="T0" fmla="*/ 0 w 624"/>
                  <a:gd name="T1" fmla="*/ 0 h 317"/>
                  <a:gd name="T2" fmla="*/ 0 w 624"/>
                  <a:gd name="T3" fmla="*/ 3490 h 317"/>
                  <a:gd name="T4" fmla="*/ 624 w 624"/>
                  <a:gd name="T5" fmla="*/ 3490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 name="Freeform 6"/>
              <p:cNvSpPr>
                <a:spLocks/>
              </p:cNvSpPr>
              <p:nvPr/>
            </p:nvSpPr>
            <p:spPr bwMode="ltGray">
              <a:xfrm rot="-5400000">
                <a:off x="982" y="1669"/>
                <a:ext cx="624" cy="422"/>
              </a:xfrm>
              <a:custGeom>
                <a:avLst/>
                <a:gdLst>
                  <a:gd name="T0" fmla="*/ 0 w 624"/>
                  <a:gd name="T1" fmla="*/ 0 h 317"/>
                  <a:gd name="T2" fmla="*/ 0 w 624"/>
                  <a:gd name="T3" fmla="*/ 3574 h 317"/>
                  <a:gd name="T4" fmla="*/ 624 w 624"/>
                  <a:gd name="T5" fmla="*/ 3574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fo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1" name="Freeform 7"/>
              <p:cNvSpPr>
                <a:spLocks/>
              </p:cNvSpPr>
              <p:nvPr/>
            </p:nvSpPr>
            <p:spPr bwMode="ltGray">
              <a:xfrm rot="-5400000">
                <a:off x="-58" y="1755"/>
                <a:ext cx="624" cy="255"/>
              </a:xfrm>
              <a:custGeom>
                <a:avLst/>
                <a:gdLst>
                  <a:gd name="T0" fmla="*/ 0 w 624"/>
                  <a:gd name="T1" fmla="*/ 2 h 370"/>
                  <a:gd name="T2" fmla="*/ 0 w 624"/>
                  <a:gd name="T3" fmla="*/ 11 h 370"/>
                  <a:gd name="T4" fmla="*/ 624 w 624"/>
                  <a:gd name="T5" fmla="*/ 11 h 370"/>
                  <a:gd name="T6" fmla="*/ 624 w 624"/>
                  <a:gd name="T7" fmla="*/ 2 h 370"/>
                  <a:gd name="T8" fmla="*/ 384 w 624"/>
                  <a:gd name="T9" fmla="*/ 1 h 370"/>
                  <a:gd name="T10" fmla="*/ 0 w 624"/>
                  <a:gd name="T11" fmla="*/ 2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2" name="Freeform 8"/>
              <p:cNvSpPr>
                <a:spLocks/>
              </p:cNvSpPr>
              <p:nvPr/>
            </p:nvSpPr>
            <p:spPr bwMode="ltGray">
              <a:xfrm rot="-5400000">
                <a:off x="664" y="1733"/>
                <a:ext cx="624" cy="294"/>
              </a:xfrm>
              <a:custGeom>
                <a:avLst/>
                <a:gdLst>
                  <a:gd name="T0" fmla="*/ 0 w 624"/>
                  <a:gd name="T1" fmla="*/ 0 h 317"/>
                  <a:gd name="T2" fmla="*/ 0 w 624"/>
                  <a:gd name="T3" fmla="*/ 137 h 317"/>
                  <a:gd name="T4" fmla="*/ 624 w 624"/>
                  <a:gd name="T5" fmla="*/ 137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520" y="317"/>
                      <a:pt x="624" y="272"/>
                    </a:cubicBezTo>
                    <a:lnTo>
                      <a:pt x="624" y="0"/>
                    </a:lnTo>
                    <a:cubicBezTo>
                      <a:pt x="240" y="42"/>
                      <a:pt x="130" y="0"/>
                      <a:pt x="0" y="0"/>
                    </a:cubicBezTo>
                    <a:close/>
                  </a:path>
                </a:pathLst>
              </a:custGeom>
              <a:solidFill>
                <a:schemeClr val="tx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3" name="Freeform 9"/>
              <p:cNvSpPr>
                <a:spLocks/>
              </p:cNvSpPr>
              <p:nvPr/>
            </p:nvSpPr>
            <p:spPr bwMode="ltGray">
              <a:xfrm rot="-5400000">
                <a:off x="442" y="1699"/>
                <a:ext cx="624" cy="362"/>
              </a:xfrm>
              <a:custGeom>
                <a:avLst/>
                <a:gdLst>
                  <a:gd name="T0" fmla="*/ 0 w 624"/>
                  <a:gd name="T1" fmla="*/ 0 h 272"/>
                  <a:gd name="T2" fmla="*/ 0 w 624"/>
                  <a:gd name="T3" fmla="*/ 3561 h 272"/>
                  <a:gd name="T4" fmla="*/ 240 w 624"/>
                  <a:gd name="T5" fmla="*/ 3144 h 272"/>
                  <a:gd name="T6" fmla="*/ 624 w 624"/>
                  <a:gd name="T7" fmla="*/ 3561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4" name="Freeform 10"/>
              <p:cNvSpPr>
                <a:spLocks/>
              </p:cNvSpPr>
              <p:nvPr/>
            </p:nvSpPr>
            <p:spPr bwMode="ltGray">
              <a:xfrm rot="-5400000">
                <a:off x="154" y="1729"/>
                <a:ext cx="632" cy="315"/>
              </a:xfrm>
              <a:custGeom>
                <a:avLst/>
                <a:gdLst>
                  <a:gd name="T0" fmla="*/ 8 w 632"/>
                  <a:gd name="T1" fmla="*/ 13 h 362"/>
                  <a:gd name="T2" fmla="*/ 8 w 632"/>
                  <a:gd name="T3" fmla="*/ 90 h 362"/>
                  <a:gd name="T4" fmla="*/ 248 w 632"/>
                  <a:gd name="T5" fmla="*/ 90 h 362"/>
                  <a:gd name="T6" fmla="*/ 632 w 632"/>
                  <a:gd name="T7" fmla="*/ 90 h 362"/>
                  <a:gd name="T8" fmla="*/ 632 w 632"/>
                  <a:gd name="T9" fmla="*/ 13 h 362"/>
                  <a:gd name="T10" fmla="*/ 104 w 632"/>
                  <a:gd name="T11" fmla="*/ 13 h 362"/>
                  <a:gd name="T12" fmla="*/ 8 w 632"/>
                  <a:gd name="T13" fmla="*/ 13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5" name="Freeform 11"/>
              <p:cNvSpPr>
                <a:spLocks/>
              </p:cNvSpPr>
              <p:nvPr/>
            </p:nvSpPr>
            <p:spPr bwMode="ltGray">
              <a:xfrm rot="-5400000">
                <a:off x="3209" y="1665"/>
                <a:ext cx="624" cy="421"/>
              </a:xfrm>
              <a:custGeom>
                <a:avLst/>
                <a:gdLst>
                  <a:gd name="T0" fmla="*/ 0 w 624"/>
                  <a:gd name="T1" fmla="*/ 0 h 317"/>
                  <a:gd name="T2" fmla="*/ 0 w 624"/>
                  <a:gd name="T3" fmla="*/ 3490 h 317"/>
                  <a:gd name="T4" fmla="*/ 624 w 624"/>
                  <a:gd name="T5" fmla="*/ 3490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6" name="Freeform 12"/>
              <p:cNvSpPr>
                <a:spLocks/>
              </p:cNvSpPr>
              <p:nvPr/>
            </p:nvSpPr>
            <p:spPr bwMode="ltGray">
              <a:xfrm rot="-5400000">
                <a:off x="2870" y="1664"/>
                <a:ext cx="624" cy="422"/>
              </a:xfrm>
              <a:custGeom>
                <a:avLst/>
                <a:gdLst>
                  <a:gd name="T0" fmla="*/ 0 w 624"/>
                  <a:gd name="T1" fmla="*/ 0 h 317"/>
                  <a:gd name="T2" fmla="*/ 0 w 624"/>
                  <a:gd name="T3" fmla="*/ 3574 h 317"/>
                  <a:gd name="T4" fmla="*/ 624 w 624"/>
                  <a:gd name="T5" fmla="*/ 3574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tx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7" name="Freeform 13"/>
              <p:cNvSpPr>
                <a:spLocks/>
              </p:cNvSpPr>
              <p:nvPr/>
            </p:nvSpPr>
            <p:spPr bwMode="ltGray">
              <a:xfrm rot="-5400000">
                <a:off x="1828" y="1750"/>
                <a:ext cx="624" cy="255"/>
              </a:xfrm>
              <a:custGeom>
                <a:avLst/>
                <a:gdLst>
                  <a:gd name="T0" fmla="*/ 0 w 624"/>
                  <a:gd name="T1" fmla="*/ 2 h 370"/>
                  <a:gd name="T2" fmla="*/ 0 w 624"/>
                  <a:gd name="T3" fmla="*/ 11 h 370"/>
                  <a:gd name="T4" fmla="*/ 624 w 624"/>
                  <a:gd name="T5" fmla="*/ 11 h 370"/>
                  <a:gd name="T6" fmla="*/ 624 w 624"/>
                  <a:gd name="T7" fmla="*/ 2 h 370"/>
                  <a:gd name="T8" fmla="*/ 384 w 624"/>
                  <a:gd name="T9" fmla="*/ 1 h 370"/>
                  <a:gd name="T10" fmla="*/ 0 w 624"/>
                  <a:gd name="T11" fmla="*/ 2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8" name="Freeform 14"/>
              <p:cNvSpPr>
                <a:spLocks/>
              </p:cNvSpPr>
              <p:nvPr/>
            </p:nvSpPr>
            <p:spPr bwMode="ltGray">
              <a:xfrm rot="-5400000">
                <a:off x="2551" y="1728"/>
                <a:ext cx="624" cy="294"/>
              </a:xfrm>
              <a:custGeom>
                <a:avLst/>
                <a:gdLst>
                  <a:gd name="T0" fmla="*/ 0 w 624"/>
                  <a:gd name="T1" fmla="*/ 0 h 317"/>
                  <a:gd name="T2" fmla="*/ 0 w 624"/>
                  <a:gd name="T3" fmla="*/ 137 h 317"/>
                  <a:gd name="T4" fmla="*/ 624 w 624"/>
                  <a:gd name="T5" fmla="*/ 137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520" y="317"/>
                      <a:pt x="624" y="272"/>
                    </a:cubicBezTo>
                    <a:lnTo>
                      <a:pt x="624" y="0"/>
                    </a:lnTo>
                    <a:cubicBezTo>
                      <a:pt x="240" y="42"/>
                      <a:pt x="130" y="0"/>
                      <a:pt x="0" y="0"/>
                    </a:cubicBezTo>
                    <a:close/>
                  </a:path>
                </a:pathLst>
              </a:custGeom>
              <a:solidFill>
                <a:schemeClr val="fo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9" name="Freeform 15"/>
              <p:cNvSpPr>
                <a:spLocks/>
              </p:cNvSpPr>
              <p:nvPr/>
            </p:nvSpPr>
            <p:spPr bwMode="ltGray">
              <a:xfrm rot="-5400000">
                <a:off x="2328" y="1695"/>
                <a:ext cx="624" cy="361"/>
              </a:xfrm>
              <a:custGeom>
                <a:avLst/>
                <a:gdLst>
                  <a:gd name="T0" fmla="*/ 0 w 624"/>
                  <a:gd name="T1" fmla="*/ 0 h 272"/>
                  <a:gd name="T2" fmla="*/ 0 w 624"/>
                  <a:gd name="T3" fmla="*/ 3473 h 272"/>
                  <a:gd name="T4" fmla="*/ 240 w 624"/>
                  <a:gd name="T5" fmla="*/ 3070 h 272"/>
                  <a:gd name="T6" fmla="*/ 624 w 624"/>
                  <a:gd name="T7" fmla="*/ 3473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20" name="Freeform 16"/>
              <p:cNvSpPr>
                <a:spLocks/>
              </p:cNvSpPr>
              <p:nvPr/>
            </p:nvSpPr>
            <p:spPr bwMode="ltGray">
              <a:xfrm rot="-5400000">
                <a:off x="2043" y="1721"/>
                <a:ext cx="632" cy="316"/>
              </a:xfrm>
              <a:custGeom>
                <a:avLst/>
                <a:gdLst>
                  <a:gd name="T0" fmla="*/ 8 w 632"/>
                  <a:gd name="T1" fmla="*/ 13 h 362"/>
                  <a:gd name="T2" fmla="*/ 8 w 632"/>
                  <a:gd name="T3" fmla="*/ 93 h 362"/>
                  <a:gd name="T4" fmla="*/ 248 w 632"/>
                  <a:gd name="T5" fmla="*/ 93 h 362"/>
                  <a:gd name="T6" fmla="*/ 632 w 632"/>
                  <a:gd name="T7" fmla="*/ 93 h 362"/>
                  <a:gd name="T8" fmla="*/ 632 w 632"/>
                  <a:gd name="T9" fmla="*/ 13 h 362"/>
                  <a:gd name="T10" fmla="*/ 104 w 632"/>
                  <a:gd name="T11" fmla="*/ 13 h 362"/>
                  <a:gd name="T12" fmla="*/ 8 w 632"/>
                  <a:gd name="T13" fmla="*/ 13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21" name="Freeform 17"/>
              <p:cNvSpPr>
                <a:spLocks/>
              </p:cNvSpPr>
              <p:nvPr/>
            </p:nvSpPr>
            <p:spPr bwMode="ltGray">
              <a:xfrm rot="-5400000">
                <a:off x="4075" y="1669"/>
                <a:ext cx="624" cy="421"/>
              </a:xfrm>
              <a:custGeom>
                <a:avLst/>
                <a:gdLst>
                  <a:gd name="T0" fmla="*/ 0 w 624"/>
                  <a:gd name="T1" fmla="*/ 0 h 317"/>
                  <a:gd name="T2" fmla="*/ 0 w 624"/>
                  <a:gd name="T3" fmla="*/ 3490 h 317"/>
                  <a:gd name="T4" fmla="*/ 624 w 624"/>
                  <a:gd name="T5" fmla="*/ 3490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22" name="Freeform 18"/>
              <p:cNvSpPr>
                <a:spLocks/>
              </p:cNvSpPr>
              <p:nvPr/>
            </p:nvSpPr>
            <p:spPr bwMode="ltGray">
              <a:xfrm rot="-5400000">
                <a:off x="3736" y="1669"/>
                <a:ext cx="624" cy="422"/>
              </a:xfrm>
              <a:custGeom>
                <a:avLst/>
                <a:gdLst>
                  <a:gd name="T0" fmla="*/ 0 w 624"/>
                  <a:gd name="T1" fmla="*/ 0 h 317"/>
                  <a:gd name="T2" fmla="*/ 0 w 624"/>
                  <a:gd name="T3" fmla="*/ 3574 h 317"/>
                  <a:gd name="T4" fmla="*/ 624 w 624"/>
                  <a:gd name="T5" fmla="*/ 3574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23" name="Freeform 19"/>
              <p:cNvSpPr>
                <a:spLocks/>
              </p:cNvSpPr>
              <p:nvPr/>
            </p:nvSpPr>
            <p:spPr bwMode="ltGray">
              <a:xfrm rot="-5400000">
                <a:off x="4581" y="1750"/>
                <a:ext cx="624" cy="255"/>
              </a:xfrm>
              <a:custGeom>
                <a:avLst/>
                <a:gdLst>
                  <a:gd name="T0" fmla="*/ 0 w 624"/>
                  <a:gd name="T1" fmla="*/ 2 h 370"/>
                  <a:gd name="T2" fmla="*/ 0 w 624"/>
                  <a:gd name="T3" fmla="*/ 11 h 370"/>
                  <a:gd name="T4" fmla="*/ 624 w 624"/>
                  <a:gd name="T5" fmla="*/ 11 h 370"/>
                  <a:gd name="T6" fmla="*/ 624 w 624"/>
                  <a:gd name="T7" fmla="*/ 2 h 370"/>
                  <a:gd name="T8" fmla="*/ 384 w 624"/>
                  <a:gd name="T9" fmla="*/ 1 h 370"/>
                  <a:gd name="T10" fmla="*/ 0 w 624"/>
                  <a:gd name="T11" fmla="*/ 2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fo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24" name="Freeform 20"/>
              <p:cNvSpPr>
                <a:spLocks/>
              </p:cNvSpPr>
              <p:nvPr/>
            </p:nvSpPr>
            <p:spPr bwMode="ltGray">
              <a:xfrm>
                <a:off x="5469" y="1562"/>
                <a:ext cx="291" cy="625"/>
              </a:xfrm>
              <a:custGeom>
                <a:avLst/>
                <a:gdLst>
                  <a:gd name="T0" fmla="*/ 0 w 291"/>
                  <a:gd name="T1" fmla="*/ 624 h 625"/>
                  <a:gd name="T2" fmla="*/ 291 w 291"/>
                  <a:gd name="T3" fmla="*/ 625 h 625"/>
                  <a:gd name="T4" fmla="*/ 291 w 291"/>
                  <a:gd name="T5" fmla="*/ 6 h 625"/>
                  <a:gd name="T6" fmla="*/ 0 w 291"/>
                  <a:gd name="T7" fmla="*/ 0 h 625"/>
                  <a:gd name="T8" fmla="*/ 0 w 291"/>
                  <a:gd name="T9" fmla="*/ 624 h 6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1" h="625">
                    <a:moveTo>
                      <a:pt x="0" y="624"/>
                    </a:moveTo>
                    <a:lnTo>
                      <a:pt x="291" y="625"/>
                    </a:lnTo>
                    <a:lnTo>
                      <a:pt x="291" y="6"/>
                    </a:lnTo>
                    <a:lnTo>
                      <a:pt x="0" y="0"/>
                    </a:lnTo>
                    <a:cubicBezTo>
                      <a:pt x="39" y="384"/>
                      <a:pt x="0" y="494"/>
                      <a:pt x="0" y="624"/>
                    </a:cubicBezTo>
                    <a:close/>
                  </a:path>
                </a:pathLst>
              </a:custGeom>
              <a:solidFill>
                <a:schemeClr val="tx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25" name="Freeform 21"/>
              <p:cNvSpPr>
                <a:spLocks/>
              </p:cNvSpPr>
              <p:nvPr/>
            </p:nvSpPr>
            <p:spPr bwMode="ltGray">
              <a:xfrm rot="-5400000">
                <a:off x="5081" y="1695"/>
                <a:ext cx="624" cy="361"/>
              </a:xfrm>
              <a:custGeom>
                <a:avLst/>
                <a:gdLst>
                  <a:gd name="T0" fmla="*/ 0 w 624"/>
                  <a:gd name="T1" fmla="*/ 0 h 272"/>
                  <a:gd name="T2" fmla="*/ 0 w 624"/>
                  <a:gd name="T3" fmla="*/ 3473 h 272"/>
                  <a:gd name="T4" fmla="*/ 240 w 624"/>
                  <a:gd name="T5" fmla="*/ 3070 h 272"/>
                  <a:gd name="T6" fmla="*/ 624 w 624"/>
                  <a:gd name="T7" fmla="*/ 3473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26" name="Freeform 22"/>
              <p:cNvSpPr>
                <a:spLocks/>
              </p:cNvSpPr>
              <p:nvPr/>
            </p:nvSpPr>
            <p:spPr bwMode="ltGray">
              <a:xfrm rot="-5400000">
                <a:off x="4797" y="1721"/>
                <a:ext cx="632" cy="316"/>
              </a:xfrm>
              <a:custGeom>
                <a:avLst/>
                <a:gdLst>
                  <a:gd name="T0" fmla="*/ 8 w 632"/>
                  <a:gd name="T1" fmla="*/ 13 h 362"/>
                  <a:gd name="T2" fmla="*/ 8 w 632"/>
                  <a:gd name="T3" fmla="*/ 93 h 362"/>
                  <a:gd name="T4" fmla="*/ 248 w 632"/>
                  <a:gd name="T5" fmla="*/ 93 h 362"/>
                  <a:gd name="T6" fmla="*/ 632 w 632"/>
                  <a:gd name="T7" fmla="*/ 93 h 362"/>
                  <a:gd name="T8" fmla="*/ 632 w 632"/>
                  <a:gd name="T9" fmla="*/ 13 h 362"/>
                  <a:gd name="T10" fmla="*/ 104 w 632"/>
                  <a:gd name="T11" fmla="*/ 13 h 362"/>
                  <a:gd name="T12" fmla="*/ 8 w 632"/>
                  <a:gd name="T13" fmla="*/ 13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grpSp>
        <p:sp>
          <p:nvSpPr>
            <p:cNvPr id="6" name="Freeform 23"/>
            <p:cNvSpPr>
              <a:spLocks/>
            </p:cNvSpPr>
            <p:nvPr/>
          </p:nvSpPr>
          <p:spPr bwMode="ltGray">
            <a:xfrm flipH="1">
              <a:off x="-2" y="1536"/>
              <a:ext cx="5762" cy="412"/>
            </a:xfrm>
            <a:custGeom>
              <a:avLst/>
              <a:gdLst>
                <a:gd name="T0" fmla="*/ 0 w 5762"/>
                <a:gd name="T1" fmla="*/ 362 h 385"/>
                <a:gd name="T2" fmla="*/ 5762 w 5762"/>
                <a:gd name="T3" fmla="*/ 345 h 385"/>
                <a:gd name="T4" fmla="*/ 5762 w 5762"/>
                <a:gd name="T5" fmla="*/ 4 h 385"/>
                <a:gd name="T6" fmla="*/ 0 w 5762"/>
                <a:gd name="T7" fmla="*/ 0 h 385"/>
                <a:gd name="T8" fmla="*/ 0 w 5762"/>
                <a:gd name="T9" fmla="*/ 362 h 3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62" h="385">
                  <a:moveTo>
                    <a:pt x="0" y="196"/>
                  </a:moveTo>
                  <a:cubicBezTo>
                    <a:pt x="1667" y="385"/>
                    <a:pt x="2275" y="93"/>
                    <a:pt x="5762" y="188"/>
                  </a:cubicBezTo>
                  <a:lnTo>
                    <a:pt x="5762" y="4"/>
                  </a:lnTo>
                  <a:lnTo>
                    <a:pt x="0" y="0"/>
                  </a:lnTo>
                  <a:lnTo>
                    <a:pt x="0" y="196"/>
                  </a:lnTo>
                  <a:close/>
                </a:path>
              </a:pathLst>
            </a:custGeom>
            <a:gradFill rotWithShape="0">
              <a:gsLst>
                <a:gs pos="0">
                  <a:schemeClr val="bg1"/>
                </a:gs>
                <a:gs pos="100000">
                  <a:srgbClr val="767676"/>
                </a:gs>
              </a:gsLst>
              <a:lin ang="5400000" scaled="1"/>
            </a:gradFill>
            <a:ln>
              <a:noFill/>
            </a:ln>
            <a:extLst>
              <a:ext uri="{91240B29-F687-4f45-9708-019B960494DF}">
                <a14:hiddenLine xmlns="" xmlns:a14="http://schemas.microsoft.com/office/drawing/2010/main" w="9525" cap="flat">
                  <a:solidFill>
                    <a:srgbClr val="000000"/>
                  </a:solidFill>
                  <a:prstDash val="solid"/>
                  <a:miter lim="800000"/>
                  <a:headEnd type="none" w="med" len="med"/>
                  <a:tailEnd type="none" w="med" len="med"/>
                </a14:hiddenLine>
              </a:ext>
            </a:extLst>
          </p:spPr>
          <p:txBody>
            <a:bodyPr wrap="none" anchor="ctr"/>
            <a:lstStyle/>
            <a:p>
              <a:endParaRPr lang="en-US" b="1" i="0" dirty="0">
                <a:latin typeface="Arial" panose="020B0604020202020204" pitchFamily="34" charset="0"/>
              </a:endParaRPr>
            </a:p>
          </p:txBody>
        </p:sp>
        <p:sp>
          <p:nvSpPr>
            <p:cNvPr id="7" name="Freeform 24"/>
            <p:cNvSpPr>
              <a:spLocks/>
            </p:cNvSpPr>
            <p:nvPr/>
          </p:nvSpPr>
          <p:spPr bwMode="ltGray">
            <a:xfrm flipH="1">
              <a:off x="-2" y="2017"/>
              <a:ext cx="5761" cy="189"/>
            </a:xfrm>
            <a:custGeom>
              <a:avLst/>
              <a:gdLst>
                <a:gd name="T0" fmla="*/ 0 w 5761"/>
                <a:gd name="T1" fmla="*/ 28 h 189"/>
                <a:gd name="T2" fmla="*/ 5761 w 5761"/>
                <a:gd name="T3" fmla="*/ 0 h 189"/>
                <a:gd name="T4" fmla="*/ 5761 w 5761"/>
                <a:gd name="T5" fmla="*/ 189 h 189"/>
                <a:gd name="T6" fmla="*/ 1 w 5761"/>
                <a:gd name="T7" fmla="*/ 189 h 189"/>
                <a:gd name="T8" fmla="*/ 0 w 5761"/>
                <a:gd name="T9" fmla="*/ 28 h 1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61" h="189">
                  <a:moveTo>
                    <a:pt x="0" y="28"/>
                  </a:moveTo>
                  <a:cubicBezTo>
                    <a:pt x="961" y="0"/>
                    <a:pt x="4971" y="161"/>
                    <a:pt x="5761" y="0"/>
                  </a:cubicBezTo>
                  <a:lnTo>
                    <a:pt x="5761" y="189"/>
                  </a:lnTo>
                  <a:lnTo>
                    <a:pt x="1" y="189"/>
                  </a:lnTo>
                  <a:lnTo>
                    <a:pt x="0" y="28"/>
                  </a:lnTo>
                  <a:close/>
                </a:path>
              </a:pathLst>
            </a:custGeom>
            <a:gradFill rotWithShape="0">
              <a:gsLst>
                <a:gs pos="0">
                  <a:srgbClr val="767676"/>
                </a:gs>
                <a:gs pos="100000">
                  <a:schemeClr val="bg1"/>
                </a:gs>
              </a:gsLst>
              <a:lin ang="5400000" scaled="1"/>
            </a:gradFill>
            <a:ln>
              <a:noFill/>
            </a:ln>
            <a:extLst>
              <a:ext uri="{91240B29-F687-4f45-9708-019B960494DF}">
                <a14:hiddenLine xmlns="" xmlns:a14="http://schemas.microsoft.com/office/drawing/2010/main" w="9525" cap="flat">
                  <a:solidFill>
                    <a:srgbClr val="000000"/>
                  </a:solidFill>
                  <a:prstDash val="solid"/>
                  <a:miter lim="800000"/>
                  <a:headEnd/>
                  <a:tailEnd/>
                </a14:hiddenLine>
              </a:ext>
            </a:extLst>
          </p:spPr>
          <p:txBody>
            <a:bodyPr wrap="none" anchor="ctr"/>
            <a:lstStyle/>
            <a:p>
              <a:endParaRPr lang="en-US" b="1" i="0" dirty="0">
                <a:latin typeface="Arial" panose="020B0604020202020204" pitchFamily="34" charset="0"/>
              </a:endParaRPr>
            </a:p>
          </p:txBody>
        </p:sp>
      </p:grpSp>
      <p:sp>
        <p:nvSpPr>
          <p:cNvPr id="4121" name="Rectangle 25"/>
          <p:cNvSpPr>
            <a:spLocks noGrp="1" noChangeArrowheads="1"/>
          </p:cNvSpPr>
          <p:nvPr>
            <p:ph type="ctrTitle"/>
          </p:nvPr>
        </p:nvSpPr>
        <p:spPr>
          <a:xfrm>
            <a:off x="1173163" y="198438"/>
            <a:ext cx="7772400" cy="2286000"/>
          </a:xfrm>
        </p:spPr>
        <p:txBody>
          <a:bodyPr anchor="b">
            <a:spAutoFit/>
          </a:bodyPr>
          <a:lstStyle>
            <a:lvl1pPr>
              <a:defRPr sz="7200"/>
            </a:lvl1pPr>
          </a:lstStyle>
          <a:p>
            <a:r>
              <a:rPr lang="en-US"/>
              <a:t>Click to edit Master title style</a:t>
            </a:r>
          </a:p>
        </p:txBody>
      </p:sp>
      <p:sp>
        <p:nvSpPr>
          <p:cNvPr id="4122" name="Rectangle 26"/>
          <p:cNvSpPr>
            <a:spLocks noGrp="1" noChangeArrowheads="1"/>
          </p:cNvSpPr>
          <p:nvPr>
            <p:ph type="subTitle" idx="1"/>
          </p:nvPr>
        </p:nvSpPr>
        <p:spPr>
          <a:xfrm>
            <a:off x="1166813" y="3886200"/>
            <a:ext cx="6400800" cy="1752600"/>
          </a:xfrm>
        </p:spPr>
        <p:txBody>
          <a:bodyPr/>
          <a:lstStyle>
            <a:lvl1pPr marL="0" indent="0">
              <a:buFont typeface="Wingdings" charset="2"/>
              <a:buNone/>
              <a:defRPr sz="4000" b="1" i="0">
                <a:latin typeface="Arial" panose="020B0604020202020204" pitchFamily="34" charset="0"/>
              </a:defRPr>
            </a:lvl1pPr>
          </a:lstStyle>
          <a:p>
            <a:r>
              <a:rPr lang="en-US" dirty="0"/>
              <a:t>Click to edit Master subtitle style</a:t>
            </a:r>
          </a:p>
        </p:txBody>
      </p:sp>
      <p:sp>
        <p:nvSpPr>
          <p:cNvPr id="27" name="Rectangle 27"/>
          <p:cNvSpPr>
            <a:spLocks noGrp="1" noChangeArrowheads="1"/>
          </p:cNvSpPr>
          <p:nvPr>
            <p:ph type="dt" sz="half" idx="10"/>
          </p:nvPr>
        </p:nvSpPr>
        <p:spPr>
          <a:xfrm>
            <a:off x="1166813" y="6248400"/>
            <a:ext cx="1905000" cy="457200"/>
          </a:xfrm>
        </p:spPr>
        <p:txBody>
          <a:bodyPr/>
          <a:lstStyle>
            <a:lvl1pPr>
              <a:defRPr b="1" i="0">
                <a:solidFill>
                  <a:srgbClr val="000000"/>
                </a:solidFill>
                <a:latin typeface="Arial" panose="020B0604020202020204" pitchFamily="34" charset="0"/>
              </a:defRPr>
            </a:lvl1pPr>
          </a:lstStyle>
          <a:p>
            <a:pPr>
              <a:defRPr/>
            </a:pPr>
            <a:endParaRPr lang="en-US" dirty="0"/>
          </a:p>
        </p:txBody>
      </p:sp>
      <p:sp>
        <p:nvSpPr>
          <p:cNvPr id="28" name="Rectangle 28"/>
          <p:cNvSpPr>
            <a:spLocks noGrp="1" noChangeArrowheads="1"/>
          </p:cNvSpPr>
          <p:nvPr>
            <p:ph type="ftr" sz="quarter" idx="11"/>
          </p:nvPr>
        </p:nvSpPr>
        <p:spPr/>
        <p:txBody>
          <a:bodyPr/>
          <a:lstStyle>
            <a:lvl1pPr>
              <a:defRPr b="1" i="0">
                <a:solidFill>
                  <a:srgbClr val="000000"/>
                </a:solidFill>
                <a:latin typeface="Arial" panose="020B0604020202020204" pitchFamily="34" charset="0"/>
              </a:defRPr>
            </a:lvl1pPr>
          </a:lstStyle>
          <a:p>
            <a:pPr>
              <a:defRPr/>
            </a:pPr>
            <a:endParaRPr lang="en-US" dirty="0"/>
          </a:p>
        </p:txBody>
      </p:sp>
      <p:sp>
        <p:nvSpPr>
          <p:cNvPr id="29" name="Rectangle 29"/>
          <p:cNvSpPr>
            <a:spLocks noGrp="1" noChangeArrowheads="1"/>
          </p:cNvSpPr>
          <p:nvPr>
            <p:ph type="sldNum" sz="quarter" idx="12"/>
          </p:nvPr>
        </p:nvSpPr>
        <p:spPr/>
        <p:txBody>
          <a:bodyPr/>
          <a:lstStyle>
            <a:lvl1pPr>
              <a:defRPr b="1" i="0">
                <a:solidFill>
                  <a:srgbClr val="000000"/>
                </a:solidFill>
                <a:latin typeface="Arial" panose="020B0604020202020204" pitchFamily="34" charset="0"/>
              </a:defRPr>
            </a:lvl1pPr>
          </a:lstStyle>
          <a:p>
            <a:pPr>
              <a:defRPr/>
            </a:pPr>
            <a:fld id="{CEB03B29-E359-1246-AB1B-AADDF4BD6BAB}" type="slidenum">
              <a:rPr lang="en-US" smtClean="0"/>
              <a:pPr>
                <a:defRPr/>
              </a:pPr>
              <a:t>‹#›</a:t>
            </a:fld>
            <a:endParaRPr lang="en-US" dirty="0"/>
          </a:p>
        </p:txBody>
      </p:sp>
    </p:spTree>
    <p:extLst>
      <p:ext uri="{BB962C8B-B14F-4D97-AF65-F5344CB8AC3E}">
        <p14:creationId xmlns:p14="http://schemas.microsoft.com/office/powerpoint/2010/main" val="827416603"/>
      </p:ext>
    </p:extLst>
  </p:cSld>
  <p:clrMapOvr>
    <a:masterClrMapping/>
  </p:clrMapOvr>
</p:sldLayout>
</file>

<file path=ppt/slideLayouts/slideLayout134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98F04E4E-B7B1-1C44-8F0B-0A491CB39FB5}" type="slidenum">
              <a:rPr lang="en-US" smtClean="0"/>
              <a:pPr>
                <a:defRPr/>
              </a:pPr>
              <a:t>‹#›</a:t>
            </a:fld>
            <a:endParaRPr lang="en-US" dirty="0"/>
          </a:p>
        </p:txBody>
      </p:sp>
    </p:spTree>
    <p:extLst>
      <p:ext uri="{BB962C8B-B14F-4D97-AF65-F5344CB8AC3E}">
        <p14:creationId xmlns:p14="http://schemas.microsoft.com/office/powerpoint/2010/main" val="3210648022"/>
      </p:ext>
    </p:extLst>
  </p:cSld>
  <p:clrMapOvr>
    <a:masterClrMapping/>
  </p:clrMapOvr>
</p:sldLayout>
</file>

<file path=ppt/slideLayouts/slideLayout134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CF9B4F69-8263-754A-B074-0E2CAFF0B35A}" type="slidenum">
              <a:rPr lang="en-US" smtClean="0"/>
              <a:pPr>
                <a:defRPr/>
              </a:pPr>
              <a:t>‹#›</a:t>
            </a:fld>
            <a:endParaRPr lang="en-US" dirty="0"/>
          </a:p>
        </p:txBody>
      </p:sp>
    </p:spTree>
    <p:extLst>
      <p:ext uri="{BB962C8B-B14F-4D97-AF65-F5344CB8AC3E}">
        <p14:creationId xmlns:p14="http://schemas.microsoft.com/office/powerpoint/2010/main" val="576741521"/>
      </p:ext>
    </p:extLst>
  </p:cSld>
  <p:clrMapOvr>
    <a:masterClrMapping/>
  </p:clrMapOvr>
</p:sldLayout>
</file>

<file path=ppt/slideLayouts/slideLayout134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173163"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135563"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450DA79-52E3-DE46-B51B-543CAC550AAE}" type="slidenum">
              <a:rPr lang="en-US" smtClean="0"/>
              <a:pPr>
                <a:defRPr/>
              </a:pPr>
              <a:t>‹#›</a:t>
            </a:fld>
            <a:endParaRPr lang="en-US" dirty="0"/>
          </a:p>
        </p:txBody>
      </p:sp>
    </p:spTree>
    <p:extLst>
      <p:ext uri="{BB962C8B-B14F-4D97-AF65-F5344CB8AC3E}">
        <p14:creationId xmlns:p14="http://schemas.microsoft.com/office/powerpoint/2010/main" val="227233953"/>
      </p:ext>
    </p:extLst>
  </p:cSld>
  <p:clrMapOvr>
    <a:masterClrMapping/>
  </p:clrMapOvr>
</p:sldLayout>
</file>

<file path=ppt/slideLayouts/slideLayout134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8"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9"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48066373-CB87-984C-8943-1FF129C9B0D3}" type="slidenum">
              <a:rPr lang="en-US" smtClean="0"/>
              <a:pPr>
                <a:defRPr/>
              </a:pPr>
              <a:t>‹#›</a:t>
            </a:fld>
            <a:endParaRPr lang="en-US" dirty="0"/>
          </a:p>
        </p:txBody>
      </p:sp>
    </p:spTree>
    <p:extLst>
      <p:ext uri="{BB962C8B-B14F-4D97-AF65-F5344CB8AC3E}">
        <p14:creationId xmlns:p14="http://schemas.microsoft.com/office/powerpoint/2010/main" val="1988094688"/>
      </p:ext>
    </p:extLst>
  </p:cSld>
  <p:clrMapOvr>
    <a:masterClrMapping/>
  </p:clrMapOvr>
</p:sldLayout>
</file>

<file path=ppt/slideLayouts/slideLayout134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4"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5"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72AAC422-FC9C-8640-9A7E-C86733F81376}" type="slidenum">
              <a:rPr lang="en-US" smtClean="0"/>
              <a:pPr>
                <a:defRPr/>
              </a:pPr>
              <a:t>‹#›</a:t>
            </a:fld>
            <a:endParaRPr lang="en-US" dirty="0"/>
          </a:p>
        </p:txBody>
      </p:sp>
    </p:spTree>
    <p:extLst>
      <p:ext uri="{BB962C8B-B14F-4D97-AF65-F5344CB8AC3E}">
        <p14:creationId xmlns:p14="http://schemas.microsoft.com/office/powerpoint/2010/main" val="3142694992"/>
      </p:ext>
    </p:extLst>
  </p:cSld>
  <p:clrMapOvr>
    <a:masterClrMapping/>
  </p:clrMapOvr>
</p:sldLayout>
</file>

<file path=ppt/slideLayouts/slideLayout134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3"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4"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AE783E5E-91A4-A041-9326-958BAC0E758C}" type="slidenum">
              <a:rPr lang="en-US" smtClean="0"/>
              <a:pPr>
                <a:defRPr/>
              </a:pPr>
              <a:t>‹#›</a:t>
            </a:fld>
            <a:endParaRPr lang="en-US" dirty="0"/>
          </a:p>
        </p:txBody>
      </p:sp>
    </p:spTree>
    <p:extLst>
      <p:ext uri="{BB962C8B-B14F-4D97-AF65-F5344CB8AC3E}">
        <p14:creationId xmlns:p14="http://schemas.microsoft.com/office/powerpoint/2010/main" val="1110142859"/>
      </p:ext>
    </p:extLst>
  </p:cSld>
  <p:clrMapOvr>
    <a:masterClrMapping/>
  </p:clrMapOvr>
</p:sldLayout>
</file>

<file path=ppt/slideLayouts/slideLayout134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79406770-2033-D040-BE3A-777DE0AB983C}" type="slidenum">
              <a:rPr lang="en-US" smtClean="0"/>
              <a:pPr>
                <a:defRPr/>
              </a:pPr>
              <a:t>‹#›</a:t>
            </a:fld>
            <a:endParaRPr lang="en-US" dirty="0"/>
          </a:p>
        </p:txBody>
      </p:sp>
    </p:spTree>
    <p:extLst>
      <p:ext uri="{BB962C8B-B14F-4D97-AF65-F5344CB8AC3E}">
        <p14:creationId xmlns:p14="http://schemas.microsoft.com/office/powerpoint/2010/main" val="306608281"/>
      </p:ext>
    </p:extLst>
  </p:cSld>
  <p:clrMapOvr>
    <a:masterClrMapping/>
  </p:clrMapOvr>
</p:sldLayout>
</file>

<file path=ppt/slideLayouts/slideLayout135.xml><?xml version="1.0" encoding="utf-8"?>
<p:sldLayout xmlns:a="http://schemas.openxmlformats.org/drawingml/2006/main" xmlns:r="http://schemas.openxmlformats.org/officeDocument/2006/relationships" xmlns:p="http://schemas.openxmlformats.org/presentationml/2006/main" showMasterSp="0" type="tx">
  <p:cSld name="1_Picture with Caption">
    <p:bg>
      <p:bgPr>
        <a:solidFill>
          <a:srgbClr val="000000"/>
        </a:solidFill>
        <a:effectLst/>
      </p:bgPr>
    </p:bg>
    <p:spTree>
      <p:nvGrpSpPr>
        <p:cNvPr id="1" name=""/>
        <p:cNvGrpSpPr/>
        <p:nvPr/>
      </p:nvGrpSpPr>
      <p:grpSpPr>
        <a:xfrm>
          <a:off x="0" y="0"/>
          <a:ext cx="0" cy="0"/>
          <a:chOff x="0" y="0"/>
          <a:chExt cx="0" cy="0"/>
        </a:xfrm>
      </p:grpSpPr>
      <p:sp>
        <p:nvSpPr>
          <p:cNvPr id="180" name="Title Text"/>
          <p:cNvSpPr txBox="1">
            <a:spLocks noGrp="1"/>
          </p:cNvSpPr>
          <p:nvPr>
            <p:ph type="title"/>
          </p:nvPr>
        </p:nvSpPr>
        <p:spPr>
          <a:xfrm>
            <a:off x="1792288" y="4800600"/>
            <a:ext cx="5486401" cy="566738"/>
          </a:xfrm>
          <a:prstGeom prst="rect">
            <a:avLst/>
          </a:prstGeom>
        </p:spPr>
        <p:txBody>
          <a:bodyPr/>
          <a:lstStyle>
            <a:lvl1pPr>
              <a:defRPr sz="2000" b="1">
                <a:solidFill>
                  <a:srgbClr val="000000"/>
                </a:solidFill>
              </a:defRPr>
            </a:lvl1pPr>
          </a:lstStyle>
          <a:p>
            <a:r>
              <a:t>Title Text</a:t>
            </a:r>
          </a:p>
        </p:txBody>
      </p:sp>
      <p:sp>
        <p:nvSpPr>
          <p:cNvPr id="181"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82"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183"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27319880"/>
      </p:ext>
    </p:extLst>
  </p:cSld>
  <p:clrMapOvr>
    <a:masterClrMapping/>
  </p:clrMapOvr>
  <p:transition spd="med"/>
</p:sldLayout>
</file>

<file path=ppt/slideLayouts/slideLayout135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CD7EC3BD-E2FE-1648-A11F-BF612C2FC07E}" type="slidenum">
              <a:rPr lang="en-US" smtClean="0"/>
              <a:pPr>
                <a:defRPr/>
              </a:pPr>
              <a:t>‹#›</a:t>
            </a:fld>
            <a:endParaRPr lang="en-US" dirty="0"/>
          </a:p>
        </p:txBody>
      </p:sp>
    </p:spTree>
    <p:extLst>
      <p:ext uri="{BB962C8B-B14F-4D97-AF65-F5344CB8AC3E}">
        <p14:creationId xmlns:p14="http://schemas.microsoft.com/office/powerpoint/2010/main" val="1915746428"/>
      </p:ext>
    </p:extLst>
  </p:cSld>
  <p:clrMapOvr>
    <a:masterClrMapping/>
  </p:clrMapOvr>
</p:sldLayout>
</file>

<file path=ppt/slideLayouts/slideLayout135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CDF20F8-93B7-804D-AFD0-99C92878FDC5}" type="slidenum">
              <a:rPr lang="en-US" smtClean="0"/>
              <a:pPr>
                <a:defRPr/>
              </a:pPr>
              <a:t>‹#›</a:t>
            </a:fld>
            <a:endParaRPr lang="en-US" dirty="0"/>
          </a:p>
        </p:txBody>
      </p:sp>
    </p:spTree>
    <p:extLst>
      <p:ext uri="{BB962C8B-B14F-4D97-AF65-F5344CB8AC3E}">
        <p14:creationId xmlns:p14="http://schemas.microsoft.com/office/powerpoint/2010/main" val="3770554290"/>
      </p:ext>
    </p:extLst>
  </p:cSld>
  <p:clrMapOvr>
    <a:masterClrMapping/>
  </p:clrMapOvr>
</p:sldLayout>
</file>

<file path=ppt/slideLayouts/slideLayout135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02463" y="457200"/>
            <a:ext cx="1943100" cy="56388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173163" y="457200"/>
            <a:ext cx="5676900" cy="56388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5F301904-FD1C-2D46-93D6-D2CD25E3DC1B}" type="slidenum">
              <a:rPr lang="en-US" smtClean="0"/>
              <a:pPr>
                <a:defRPr/>
              </a:pPr>
              <a:t>‹#›</a:t>
            </a:fld>
            <a:endParaRPr lang="en-US" dirty="0"/>
          </a:p>
        </p:txBody>
      </p:sp>
    </p:spTree>
    <p:extLst>
      <p:ext uri="{BB962C8B-B14F-4D97-AF65-F5344CB8AC3E}">
        <p14:creationId xmlns:p14="http://schemas.microsoft.com/office/powerpoint/2010/main" val="248943303"/>
      </p:ext>
    </p:extLst>
  </p:cSld>
  <p:clrMapOvr>
    <a:masterClrMapping/>
  </p:clrMapOvr>
</p:sldLayout>
</file>

<file path=ppt/slideLayouts/slideLayout135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Date Placeholder 3"/>
          <p:cNvSpPr>
            <a:spLocks noGrp="1"/>
          </p:cNvSpPr>
          <p:nvPr>
            <p:ph type="dt" sz="half" idx="10"/>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5" name="Footer Placeholder 4"/>
          <p:cNvSpPr>
            <a:spLocks noGrp="1"/>
          </p:cNvSpPr>
          <p:nvPr>
            <p:ph type="ftr" sz="quarter" idx="11"/>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6" name="Slide Number Placeholder 5"/>
          <p:cNvSpPr>
            <a:spLocks noGrp="1"/>
          </p:cNvSpPr>
          <p:nvPr>
            <p:ph type="sldNum" sz="quarter" idx="12"/>
          </p:nvPr>
        </p:nvSpPr>
        <p:spPr/>
        <p:txBody>
          <a:bodyPr/>
          <a:lstStyle>
            <a:lvl1pPr>
              <a:defRPr b="1" i="0">
                <a:latin typeface="Arial" panose="020B0604020202020204" pitchFamily="34" charset="0"/>
              </a:defRPr>
            </a:lvl1pPr>
          </a:lstStyle>
          <a:p>
            <a:fld id="{FB0D0F1F-C09E-D04A-9F68-5525B9C1B24A}"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141970234"/>
      </p:ext>
    </p:extLst>
  </p:cSld>
  <p:clrMapOvr>
    <a:masterClrMapping/>
  </p:clrMapOvr>
</p:sldLayout>
</file>

<file path=ppt/slideLayouts/slideLayout135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5" name="Footer Placeholder 4"/>
          <p:cNvSpPr>
            <a:spLocks noGrp="1"/>
          </p:cNvSpPr>
          <p:nvPr>
            <p:ph type="ftr" sz="quarter" idx="11"/>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6" name="Slide Number Placeholder 5"/>
          <p:cNvSpPr>
            <a:spLocks noGrp="1"/>
          </p:cNvSpPr>
          <p:nvPr>
            <p:ph type="sldNum" sz="quarter" idx="12"/>
          </p:nvPr>
        </p:nvSpPr>
        <p:spPr/>
        <p:txBody>
          <a:bodyPr/>
          <a:lstStyle>
            <a:lvl1pPr>
              <a:defRPr b="1" i="0">
                <a:latin typeface="Arial" panose="020B0604020202020204" pitchFamily="34" charset="0"/>
              </a:defRPr>
            </a:lvl1pPr>
          </a:lstStyle>
          <a:p>
            <a:fld id="{E6442F7F-5327-1D4A-A82D-1DA7FCA68451}"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2520234284"/>
      </p:ext>
    </p:extLst>
  </p:cSld>
  <p:clrMapOvr>
    <a:masterClrMapping/>
  </p:clrMapOvr>
</p:sldLayout>
</file>

<file path=ppt/slideLayouts/slideLayout135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Date Placeholder 3"/>
          <p:cNvSpPr>
            <a:spLocks noGrp="1"/>
          </p:cNvSpPr>
          <p:nvPr>
            <p:ph type="dt" sz="half" idx="10"/>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5" name="Footer Placeholder 4"/>
          <p:cNvSpPr>
            <a:spLocks noGrp="1"/>
          </p:cNvSpPr>
          <p:nvPr>
            <p:ph type="ftr" sz="quarter" idx="11"/>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6" name="Slide Number Placeholder 5"/>
          <p:cNvSpPr>
            <a:spLocks noGrp="1"/>
          </p:cNvSpPr>
          <p:nvPr>
            <p:ph type="sldNum" sz="quarter" idx="12"/>
          </p:nvPr>
        </p:nvSpPr>
        <p:spPr/>
        <p:txBody>
          <a:bodyPr/>
          <a:lstStyle>
            <a:lvl1pPr>
              <a:defRPr b="1" i="0">
                <a:latin typeface="Arial" panose="020B0604020202020204" pitchFamily="34" charset="0"/>
              </a:defRPr>
            </a:lvl1pPr>
          </a:lstStyle>
          <a:p>
            <a:fld id="{8BE242FD-081A-5D4A-B8A6-D95EB17AAEDD}"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3333443390"/>
      </p:ext>
    </p:extLst>
  </p:cSld>
  <p:clrMapOvr>
    <a:masterClrMapping/>
  </p:clrMapOvr>
</p:sldLayout>
</file>

<file path=ppt/slideLayouts/slideLayout135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p:cNvSpPr>
          <p:nvPr>
            <p:ph type="dt" sz="half" idx="10"/>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6" name="Footer Placeholder 5"/>
          <p:cNvSpPr>
            <a:spLocks noGrp="1"/>
          </p:cNvSpPr>
          <p:nvPr>
            <p:ph type="ftr" sz="quarter" idx="11"/>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7" name="Slide Number Placeholder 6"/>
          <p:cNvSpPr>
            <a:spLocks noGrp="1"/>
          </p:cNvSpPr>
          <p:nvPr>
            <p:ph type="sldNum" sz="quarter" idx="12"/>
          </p:nvPr>
        </p:nvSpPr>
        <p:spPr/>
        <p:txBody>
          <a:bodyPr/>
          <a:lstStyle>
            <a:lvl1pPr>
              <a:defRPr b="1" i="0">
                <a:latin typeface="Arial" panose="020B0604020202020204" pitchFamily="34" charset="0"/>
              </a:defRPr>
            </a:lvl1pPr>
          </a:lstStyle>
          <a:p>
            <a:fld id="{487CEBE7-825D-9747-8DD3-28EE17F033C6}"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3309761352"/>
      </p:ext>
    </p:extLst>
  </p:cSld>
  <p:clrMapOvr>
    <a:masterClrMapping/>
  </p:clrMapOvr>
</p:sldLayout>
</file>

<file path=ppt/slideLayouts/slideLayout135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Date Placeholder 6"/>
          <p:cNvSpPr>
            <a:spLocks noGrp="1"/>
          </p:cNvSpPr>
          <p:nvPr>
            <p:ph type="dt" sz="half" idx="10"/>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8" name="Footer Placeholder 7"/>
          <p:cNvSpPr>
            <a:spLocks noGrp="1"/>
          </p:cNvSpPr>
          <p:nvPr>
            <p:ph type="ftr" sz="quarter" idx="11"/>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9" name="Slide Number Placeholder 8"/>
          <p:cNvSpPr>
            <a:spLocks noGrp="1"/>
          </p:cNvSpPr>
          <p:nvPr>
            <p:ph type="sldNum" sz="quarter" idx="12"/>
          </p:nvPr>
        </p:nvSpPr>
        <p:spPr/>
        <p:txBody>
          <a:bodyPr/>
          <a:lstStyle>
            <a:lvl1pPr>
              <a:defRPr b="1" i="0">
                <a:latin typeface="Arial" panose="020B0604020202020204" pitchFamily="34" charset="0"/>
              </a:defRPr>
            </a:lvl1pPr>
          </a:lstStyle>
          <a:p>
            <a:fld id="{0C23D07B-D4C7-194D-918D-5C86CB4EBD0C}"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312017567"/>
      </p:ext>
    </p:extLst>
  </p:cSld>
  <p:clrMapOvr>
    <a:masterClrMapping/>
  </p:clrMapOvr>
</p:sldLayout>
</file>

<file path=ppt/slideLayouts/slideLayout135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Date Placeholder 2"/>
          <p:cNvSpPr>
            <a:spLocks noGrp="1"/>
          </p:cNvSpPr>
          <p:nvPr>
            <p:ph type="dt" sz="half" idx="10"/>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4" name="Footer Placeholder 3"/>
          <p:cNvSpPr>
            <a:spLocks noGrp="1"/>
          </p:cNvSpPr>
          <p:nvPr>
            <p:ph type="ftr" sz="quarter" idx="11"/>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5" name="Slide Number Placeholder 4"/>
          <p:cNvSpPr>
            <a:spLocks noGrp="1"/>
          </p:cNvSpPr>
          <p:nvPr>
            <p:ph type="sldNum" sz="quarter" idx="12"/>
          </p:nvPr>
        </p:nvSpPr>
        <p:spPr/>
        <p:txBody>
          <a:bodyPr/>
          <a:lstStyle>
            <a:lvl1pPr>
              <a:defRPr b="1" i="0">
                <a:latin typeface="Arial" panose="020B0604020202020204" pitchFamily="34" charset="0"/>
              </a:defRPr>
            </a:lvl1pPr>
          </a:lstStyle>
          <a:p>
            <a:fld id="{E612CF2D-EEF6-AB44-9F70-9FF61BB6C210}"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2801856355"/>
      </p:ext>
    </p:extLst>
  </p:cSld>
  <p:clrMapOvr>
    <a:masterClrMapping/>
  </p:clrMapOvr>
</p:sldLayout>
</file>

<file path=ppt/slideLayouts/slideLayout135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3" name="Footer Placeholder 2"/>
          <p:cNvSpPr>
            <a:spLocks noGrp="1"/>
          </p:cNvSpPr>
          <p:nvPr>
            <p:ph type="ftr" sz="quarter" idx="11"/>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4" name="Slide Number Placeholder 3"/>
          <p:cNvSpPr>
            <a:spLocks noGrp="1"/>
          </p:cNvSpPr>
          <p:nvPr>
            <p:ph type="sldNum" sz="quarter" idx="12"/>
          </p:nvPr>
        </p:nvSpPr>
        <p:spPr/>
        <p:txBody>
          <a:bodyPr/>
          <a:lstStyle>
            <a:lvl1pPr>
              <a:defRPr b="1" i="0">
                <a:latin typeface="Arial" panose="020B0604020202020204" pitchFamily="34" charset="0"/>
              </a:defRPr>
            </a:lvl1pPr>
          </a:lstStyle>
          <a:p>
            <a:fld id="{23237F27-C42A-1C4C-B3ED-ACCFC03BE24C}"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2823151882"/>
      </p:ext>
    </p:extLst>
  </p:cSld>
  <p:clrMapOvr>
    <a:masterClrMapping/>
  </p:clrMapOvr>
</p:sldLayout>
</file>

<file path=ppt/slideLayouts/slideLayout136.xml><?xml version="1.0" encoding="utf-8"?>
<p:sldLayout xmlns:a="http://schemas.openxmlformats.org/drawingml/2006/main" xmlns:r="http://schemas.openxmlformats.org/officeDocument/2006/relationships" xmlns:p="http://schemas.openxmlformats.org/presentationml/2006/main" showMasterSp="0" type="tx">
  <p:cSld name="2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190"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91"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18322254"/>
      </p:ext>
    </p:extLst>
  </p:cSld>
  <p:clrMapOvr>
    <a:masterClrMapping/>
  </p:clrMapOvr>
  <p:transition spd="med"/>
</p:sldLayout>
</file>

<file path=ppt/slideLayouts/slideLayout136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Date Placeholder 4"/>
          <p:cNvSpPr>
            <a:spLocks noGrp="1"/>
          </p:cNvSpPr>
          <p:nvPr>
            <p:ph type="dt" sz="half" idx="10"/>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6" name="Footer Placeholder 5"/>
          <p:cNvSpPr>
            <a:spLocks noGrp="1"/>
          </p:cNvSpPr>
          <p:nvPr>
            <p:ph type="ftr" sz="quarter" idx="11"/>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7" name="Slide Number Placeholder 6"/>
          <p:cNvSpPr>
            <a:spLocks noGrp="1"/>
          </p:cNvSpPr>
          <p:nvPr>
            <p:ph type="sldNum" sz="quarter" idx="12"/>
          </p:nvPr>
        </p:nvSpPr>
        <p:spPr/>
        <p:txBody>
          <a:bodyPr/>
          <a:lstStyle>
            <a:lvl1pPr>
              <a:defRPr b="1" i="0">
                <a:latin typeface="Arial" panose="020B0604020202020204" pitchFamily="34" charset="0"/>
              </a:defRPr>
            </a:lvl1pPr>
          </a:lstStyle>
          <a:p>
            <a:fld id="{0B901A9D-5DCC-8E4D-B8A2-ECB3B5987208}"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3821467343"/>
      </p:ext>
    </p:extLst>
  </p:cSld>
  <p:clrMapOvr>
    <a:masterClrMapping/>
  </p:clrMapOvr>
</p:sldLayout>
</file>

<file path=ppt/slideLayouts/slideLayout136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Date Placeholder 4"/>
          <p:cNvSpPr>
            <a:spLocks noGrp="1"/>
          </p:cNvSpPr>
          <p:nvPr>
            <p:ph type="dt" sz="half" idx="10"/>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6" name="Footer Placeholder 5"/>
          <p:cNvSpPr>
            <a:spLocks noGrp="1"/>
          </p:cNvSpPr>
          <p:nvPr>
            <p:ph type="ftr" sz="quarter" idx="11"/>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7" name="Slide Number Placeholder 6"/>
          <p:cNvSpPr>
            <a:spLocks noGrp="1"/>
          </p:cNvSpPr>
          <p:nvPr>
            <p:ph type="sldNum" sz="quarter" idx="12"/>
          </p:nvPr>
        </p:nvSpPr>
        <p:spPr/>
        <p:txBody>
          <a:bodyPr/>
          <a:lstStyle>
            <a:lvl1pPr>
              <a:defRPr b="1" i="0">
                <a:latin typeface="Arial" panose="020B0604020202020204" pitchFamily="34" charset="0"/>
              </a:defRPr>
            </a:lvl1pPr>
          </a:lstStyle>
          <a:p>
            <a:fld id="{9CED652C-B65B-D541-B56F-E8DC95AECCAA}"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2066181381"/>
      </p:ext>
    </p:extLst>
  </p:cSld>
  <p:clrMapOvr>
    <a:masterClrMapping/>
  </p:clrMapOvr>
</p:sldLayout>
</file>

<file path=ppt/slideLayouts/slideLayout136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5" name="Footer Placeholder 4"/>
          <p:cNvSpPr>
            <a:spLocks noGrp="1"/>
          </p:cNvSpPr>
          <p:nvPr>
            <p:ph type="ftr" sz="quarter" idx="11"/>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6" name="Slide Number Placeholder 5"/>
          <p:cNvSpPr>
            <a:spLocks noGrp="1"/>
          </p:cNvSpPr>
          <p:nvPr>
            <p:ph type="sldNum" sz="quarter" idx="12"/>
          </p:nvPr>
        </p:nvSpPr>
        <p:spPr/>
        <p:txBody>
          <a:bodyPr/>
          <a:lstStyle>
            <a:lvl1pPr>
              <a:defRPr b="1" i="0">
                <a:latin typeface="Arial" panose="020B0604020202020204" pitchFamily="34" charset="0"/>
              </a:defRPr>
            </a:lvl1pPr>
          </a:lstStyle>
          <a:p>
            <a:fld id="{B9270237-B254-9A40-A8D7-CF771F7852F9}"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1568638967"/>
      </p:ext>
    </p:extLst>
  </p:cSld>
  <p:clrMapOvr>
    <a:masterClrMapping/>
  </p:clrMapOvr>
</p:sldLayout>
</file>

<file path=ppt/slideLayouts/slideLayout136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5" name="Footer Placeholder 4"/>
          <p:cNvSpPr>
            <a:spLocks noGrp="1"/>
          </p:cNvSpPr>
          <p:nvPr>
            <p:ph type="ftr" sz="quarter" idx="11"/>
          </p:nvPr>
        </p:nvSpPr>
        <p:spPr/>
        <p:txBody>
          <a:bodyPr/>
          <a:lstStyle>
            <a:lvl1pPr>
              <a:defRPr b="1" i="0">
                <a:latin typeface="Arial" panose="020B0604020202020204" pitchFamily="34" charset="0"/>
              </a:defRPr>
            </a:lvl1pPr>
          </a:lstStyle>
          <a:p>
            <a:endParaRPr lang="en-US" dirty="0">
              <a:solidFill>
                <a:srgbClr val="000000"/>
              </a:solidFill>
            </a:endParaRPr>
          </a:p>
        </p:txBody>
      </p:sp>
      <p:sp>
        <p:nvSpPr>
          <p:cNvPr id="6" name="Slide Number Placeholder 5"/>
          <p:cNvSpPr>
            <a:spLocks noGrp="1"/>
          </p:cNvSpPr>
          <p:nvPr>
            <p:ph type="sldNum" sz="quarter" idx="12"/>
          </p:nvPr>
        </p:nvSpPr>
        <p:spPr/>
        <p:txBody>
          <a:bodyPr/>
          <a:lstStyle>
            <a:lvl1pPr>
              <a:defRPr b="1" i="0">
                <a:latin typeface="Arial" panose="020B0604020202020204" pitchFamily="34" charset="0"/>
              </a:defRPr>
            </a:lvl1pPr>
          </a:lstStyle>
          <a:p>
            <a:fld id="{5FA92530-6234-FE46-AF72-EC1D81779755}"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3063186571"/>
      </p:ext>
    </p:extLst>
  </p:cSld>
  <p:clrMapOvr>
    <a:masterClrMapping/>
  </p:clrMapOvr>
</p:sldLayout>
</file>

<file path=ppt/slideLayouts/slideLayout136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eaLnBrk="0" hangingPunct="0">
              <a:defRPr b="1" i="0">
                <a:latin typeface="Arial" panose="020B0604020202020204" pitchFamily="34" charset="0"/>
                <a:ea typeface="ＭＳ Ｐゴシック" charset="0"/>
                <a:cs typeface="ＭＳ Ｐゴシック" charset="0"/>
              </a:defRPr>
            </a:lvl1pPr>
          </a:lstStyle>
          <a:p>
            <a:pPr>
              <a:defRPr/>
            </a:pPr>
            <a:fld id="{2DDA6D14-D0CC-2D44-AFEF-798D3B6851A1}" type="slidenum">
              <a:rPr lang="en-US" smtClean="0"/>
              <a:pPr>
                <a:defRPr/>
              </a:pPr>
              <a:t>‹#›</a:t>
            </a:fld>
            <a:endParaRPr lang="en-US" dirty="0"/>
          </a:p>
        </p:txBody>
      </p:sp>
    </p:spTree>
    <p:extLst>
      <p:ext uri="{BB962C8B-B14F-4D97-AF65-F5344CB8AC3E}">
        <p14:creationId xmlns:p14="http://schemas.microsoft.com/office/powerpoint/2010/main" val="3992921388"/>
      </p:ext>
    </p:extLst>
  </p:cSld>
  <p:clrMapOvr>
    <a:masterClrMapping/>
  </p:clrMapOvr>
  <p:transition/>
</p:sldLayout>
</file>

<file path=ppt/slideLayouts/slideLayout136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12"/>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eaLnBrk="0" hangingPunct="0">
              <a:defRPr b="1" i="0">
                <a:latin typeface="Arial" panose="020B0604020202020204" pitchFamily="34" charset="0"/>
                <a:ea typeface="ＭＳ Ｐゴシック" charset="0"/>
                <a:cs typeface="ＭＳ Ｐゴシック" charset="0"/>
              </a:defRPr>
            </a:lvl1pPr>
          </a:lstStyle>
          <a:p>
            <a:pPr>
              <a:defRPr/>
            </a:pPr>
            <a:fld id="{44907301-DADE-224C-85F9-0339FAB2C091}" type="slidenum">
              <a:rPr lang="en-US" smtClean="0"/>
              <a:pPr>
                <a:defRPr/>
              </a:pPr>
              <a:t>‹#›</a:t>
            </a:fld>
            <a:endParaRPr lang="en-US" dirty="0"/>
          </a:p>
        </p:txBody>
      </p:sp>
    </p:spTree>
    <p:extLst>
      <p:ext uri="{BB962C8B-B14F-4D97-AF65-F5344CB8AC3E}">
        <p14:creationId xmlns:p14="http://schemas.microsoft.com/office/powerpoint/2010/main" val="4048022760"/>
      </p:ext>
    </p:extLst>
  </p:cSld>
  <p:clrMapOvr>
    <a:masterClrMapping/>
  </p:clrMapOvr>
  <p:transition/>
</p:sldLayout>
</file>

<file path=ppt/slideLayouts/slideLayout136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0"/>
            <a:ext cx="4038600" cy="4530725"/>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600200"/>
            <a:ext cx="4038600" cy="4530725"/>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12"/>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6" name="Rectangle 13"/>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7" name="Rectangle 14"/>
          <p:cNvSpPr>
            <a:spLocks noGrp="1" noChangeArrowheads="1"/>
          </p:cNvSpPr>
          <p:nvPr>
            <p:ph type="sldNum" sz="quarter" idx="12"/>
          </p:nvPr>
        </p:nvSpPr>
        <p:spPr/>
        <p:txBody>
          <a:bodyPr/>
          <a:lstStyle>
            <a:lvl1pPr eaLnBrk="0" hangingPunct="0">
              <a:defRPr b="1" i="0">
                <a:latin typeface="Arial" panose="020B0604020202020204" pitchFamily="34" charset="0"/>
                <a:ea typeface="ＭＳ Ｐゴシック" charset="0"/>
                <a:cs typeface="ＭＳ Ｐゴシック" charset="0"/>
              </a:defRPr>
            </a:lvl1pPr>
          </a:lstStyle>
          <a:p>
            <a:pPr>
              <a:defRPr/>
            </a:pPr>
            <a:fld id="{C4AA3823-0EA3-8943-BB85-002670C4551D}" type="slidenum">
              <a:rPr lang="en-US" smtClean="0"/>
              <a:pPr>
                <a:defRPr/>
              </a:pPr>
              <a:t>‹#›</a:t>
            </a:fld>
            <a:endParaRPr lang="en-US" dirty="0"/>
          </a:p>
        </p:txBody>
      </p:sp>
    </p:spTree>
    <p:extLst>
      <p:ext uri="{BB962C8B-B14F-4D97-AF65-F5344CB8AC3E}">
        <p14:creationId xmlns:p14="http://schemas.microsoft.com/office/powerpoint/2010/main" val="562835501"/>
      </p:ext>
    </p:extLst>
  </p:cSld>
  <p:clrMapOvr>
    <a:masterClrMapping/>
  </p:clrMapOvr>
  <p:transition/>
</p:sldLayout>
</file>

<file path=ppt/slideLayouts/slideLayout136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12"/>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8" name="Rectangle 13"/>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9" name="Rectangle 14"/>
          <p:cNvSpPr>
            <a:spLocks noGrp="1" noChangeArrowheads="1"/>
          </p:cNvSpPr>
          <p:nvPr>
            <p:ph type="sldNum" sz="quarter" idx="12"/>
          </p:nvPr>
        </p:nvSpPr>
        <p:spPr/>
        <p:txBody>
          <a:bodyPr/>
          <a:lstStyle>
            <a:lvl1pPr eaLnBrk="0" hangingPunct="0">
              <a:defRPr b="1" i="0">
                <a:latin typeface="Arial" panose="020B0604020202020204" pitchFamily="34" charset="0"/>
                <a:ea typeface="ＭＳ Ｐゴシック" charset="0"/>
                <a:cs typeface="ＭＳ Ｐゴシック" charset="0"/>
              </a:defRPr>
            </a:lvl1pPr>
          </a:lstStyle>
          <a:p>
            <a:pPr>
              <a:defRPr/>
            </a:pPr>
            <a:fld id="{B27F5613-22FF-1742-90CB-ACCF538F9F0E}" type="slidenum">
              <a:rPr lang="en-US" smtClean="0"/>
              <a:pPr>
                <a:defRPr/>
              </a:pPr>
              <a:t>‹#›</a:t>
            </a:fld>
            <a:endParaRPr lang="en-US" dirty="0"/>
          </a:p>
        </p:txBody>
      </p:sp>
    </p:spTree>
    <p:extLst>
      <p:ext uri="{BB962C8B-B14F-4D97-AF65-F5344CB8AC3E}">
        <p14:creationId xmlns:p14="http://schemas.microsoft.com/office/powerpoint/2010/main" val="1379580188"/>
      </p:ext>
    </p:extLst>
  </p:cSld>
  <p:clrMapOvr>
    <a:masterClrMapping/>
  </p:clrMapOvr>
  <p:transition/>
</p:sldLayout>
</file>

<file path=ppt/slideLayouts/slideLayout136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12"/>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4" name="Rectangle 13"/>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5" name="Rectangle 14"/>
          <p:cNvSpPr>
            <a:spLocks noGrp="1" noChangeArrowheads="1"/>
          </p:cNvSpPr>
          <p:nvPr>
            <p:ph type="sldNum" sz="quarter" idx="12"/>
          </p:nvPr>
        </p:nvSpPr>
        <p:spPr/>
        <p:txBody>
          <a:bodyPr/>
          <a:lstStyle>
            <a:lvl1pPr eaLnBrk="0" hangingPunct="0">
              <a:defRPr b="1" i="0">
                <a:latin typeface="Arial" panose="020B0604020202020204" pitchFamily="34" charset="0"/>
                <a:ea typeface="ＭＳ Ｐゴシック" charset="0"/>
                <a:cs typeface="ＭＳ Ｐゴシック" charset="0"/>
              </a:defRPr>
            </a:lvl1pPr>
          </a:lstStyle>
          <a:p>
            <a:pPr>
              <a:defRPr/>
            </a:pPr>
            <a:fld id="{751022B9-DFC7-9248-8CCD-1D5C892DDA4D}" type="slidenum">
              <a:rPr lang="en-US" smtClean="0"/>
              <a:pPr>
                <a:defRPr/>
              </a:pPr>
              <a:t>‹#›</a:t>
            </a:fld>
            <a:endParaRPr lang="en-US" dirty="0"/>
          </a:p>
        </p:txBody>
      </p:sp>
    </p:spTree>
    <p:extLst>
      <p:ext uri="{BB962C8B-B14F-4D97-AF65-F5344CB8AC3E}">
        <p14:creationId xmlns:p14="http://schemas.microsoft.com/office/powerpoint/2010/main" val="246600722"/>
      </p:ext>
    </p:extLst>
  </p:cSld>
  <p:clrMapOvr>
    <a:masterClrMapping/>
  </p:clrMapOvr>
  <p:transition/>
</p:sldLayout>
</file>

<file path=ppt/slideLayouts/slideLayout136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2"/>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3" name="Rectangle 13"/>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4" name="Rectangle 14"/>
          <p:cNvSpPr>
            <a:spLocks noGrp="1" noChangeArrowheads="1"/>
          </p:cNvSpPr>
          <p:nvPr>
            <p:ph type="sldNum" sz="quarter" idx="12"/>
          </p:nvPr>
        </p:nvSpPr>
        <p:spPr/>
        <p:txBody>
          <a:bodyPr/>
          <a:lstStyle>
            <a:lvl1pPr eaLnBrk="0" hangingPunct="0">
              <a:defRPr b="1" i="0">
                <a:latin typeface="Arial" panose="020B0604020202020204" pitchFamily="34" charset="0"/>
                <a:ea typeface="ＭＳ Ｐゴシック" charset="0"/>
                <a:cs typeface="ＭＳ Ｐゴシック" charset="0"/>
              </a:defRPr>
            </a:lvl1pPr>
          </a:lstStyle>
          <a:p>
            <a:pPr>
              <a:defRPr/>
            </a:pPr>
            <a:fld id="{ABA10BB2-A608-C544-AC46-3E26C2738759}" type="slidenum">
              <a:rPr lang="en-US" smtClean="0"/>
              <a:pPr>
                <a:defRPr/>
              </a:pPr>
              <a:t>‹#›</a:t>
            </a:fld>
            <a:endParaRPr lang="en-US" dirty="0"/>
          </a:p>
        </p:txBody>
      </p:sp>
    </p:spTree>
    <p:extLst>
      <p:ext uri="{BB962C8B-B14F-4D97-AF65-F5344CB8AC3E}">
        <p14:creationId xmlns:p14="http://schemas.microsoft.com/office/powerpoint/2010/main" val="3400313471"/>
      </p:ext>
    </p:extLst>
  </p:cSld>
  <p:clrMapOvr>
    <a:masterClrMapping/>
  </p:clrMapOvr>
  <p:transition/>
</p:sldLayout>
</file>

<file path=ppt/slideLayouts/slideLayout137.xml><?xml version="1.0" encoding="utf-8"?>
<p:sldLayout xmlns:a="http://schemas.openxmlformats.org/drawingml/2006/main" xmlns:r="http://schemas.openxmlformats.org/officeDocument/2006/relationships" xmlns:p="http://schemas.openxmlformats.org/presentationml/2006/main" showMasterSp="0" type="tx">
  <p:cSld name="2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19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00"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87194602"/>
      </p:ext>
    </p:extLst>
  </p:cSld>
  <p:clrMapOvr>
    <a:masterClrMapping/>
  </p:clrMapOvr>
  <p:transition spd="med"/>
</p:sldLayout>
</file>

<file path=ppt/slideLayouts/slideLayout137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12"/>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6" name="Rectangle 13"/>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7" name="Rectangle 14"/>
          <p:cNvSpPr>
            <a:spLocks noGrp="1" noChangeArrowheads="1"/>
          </p:cNvSpPr>
          <p:nvPr>
            <p:ph type="sldNum" sz="quarter" idx="12"/>
          </p:nvPr>
        </p:nvSpPr>
        <p:spPr/>
        <p:txBody>
          <a:bodyPr/>
          <a:lstStyle>
            <a:lvl1pPr eaLnBrk="0" hangingPunct="0">
              <a:defRPr b="1" i="0">
                <a:latin typeface="Arial" panose="020B0604020202020204" pitchFamily="34" charset="0"/>
                <a:ea typeface="ＭＳ Ｐゴシック" charset="0"/>
                <a:cs typeface="ＭＳ Ｐゴシック" charset="0"/>
              </a:defRPr>
            </a:lvl1pPr>
          </a:lstStyle>
          <a:p>
            <a:pPr>
              <a:defRPr/>
            </a:pPr>
            <a:fld id="{ECE22325-0364-034C-A34D-F7245D27852F}" type="slidenum">
              <a:rPr lang="en-US" smtClean="0"/>
              <a:pPr>
                <a:defRPr/>
              </a:pPr>
              <a:t>‹#›</a:t>
            </a:fld>
            <a:endParaRPr lang="en-US" dirty="0"/>
          </a:p>
        </p:txBody>
      </p:sp>
    </p:spTree>
    <p:extLst>
      <p:ext uri="{BB962C8B-B14F-4D97-AF65-F5344CB8AC3E}">
        <p14:creationId xmlns:p14="http://schemas.microsoft.com/office/powerpoint/2010/main" val="4107976853"/>
      </p:ext>
    </p:extLst>
  </p:cSld>
  <p:clrMapOvr>
    <a:masterClrMapping/>
  </p:clrMapOvr>
  <p:transition/>
</p:sldLayout>
</file>

<file path=ppt/slideLayouts/slideLayout137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12"/>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6" name="Rectangle 13"/>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7" name="Rectangle 14"/>
          <p:cNvSpPr>
            <a:spLocks noGrp="1" noChangeArrowheads="1"/>
          </p:cNvSpPr>
          <p:nvPr>
            <p:ph type="sldNum" sz="quarter" idx="12"/>
          </p:nvPr>
        </p:nvSpPr>
        <p:spPr/>
        <p:txBody>
          <a:bodyPr/>
          <a:lstStyle>
            <a:lvl1pPr eaLnBrk="0" hangingPunct="0">
              <a:defRPr b="1" i="0">
                <a:latin typeface="Arial" panose="020B0604020202020204" pitchFamily="34" charset="0"/>
                <a:ea typeface="ＭＳ Ｐゴシック" charset="0"/>
                <a:cs typeface="ＭＳ Ｐゴシック" charset="0"/>
              </a:defRPr>
            </a:lvl1pPr>
          </a:lstStyle>
          <a:p>
            <a:pPr>
              <a:defRPr/>
            </a:pPr>
            <a:fld id="{D21E6A4E-0F40-C943-8FD4-C0D1B1A665D9}" type="slidenum">
              <a:rPr lang="en-US" smtClean="0"/>
              <a:pPr>
                <a:defRPr/>
              </a:pPr>
              <a:t>‹#›</a:t>
            </a:fld>
            <a:endParaRPr lang="en-US" dirty="0"/>
          </a:p>
        </p:txBody>
      </p:sp>
    </p:spTree>
    <p:extLst>
      <p:ext uri="{BB962C8B-B14F-4D97-AF65-F5344CB8AC3E}">
        <p14:creationId xmlns:p14="http://schemas.microsoft.com/office/powerpoint/2010/main" val="3042790331"/>
      </p:ext>
    </p:extLst>
  </p:cSld>
  <p:clrMapOvr>
    <a:masterClrMapping/>
  </p:clrMapOvr>
  <p:transition/>
</p:sldLayout>
</file>

<file path=ppt/slideLayouts/slideLayout137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eaLnBrk="0" hangingPunct="0">
              <a:defRPr b="1" i="0">
                <a:latin typeface="Arial" panose="020B0604020202020204" pitchFamily="34" charset="0"/>
                <a:ea typeface="ＭＳ Ｐゴシック" charset="0"/>
                <a:cs typeface="ＭＳ Ｐゴシック" charset="0"/>
              </a:defRPr>
            </a:lvl1pPr>
          </a:lstStyle>
          <a:p>
            <a:pPr>
              <a:defRPr/>
            </a:pPr>
            <a:fld id="{81309A25-FA88-C34C-9890-FFE95AAB18BE}" type="slidenum">
              <a:rPr lang="en-US" smtClean="0"/>
              <a:pPr>
                <a:defRPr/>
              </a:pPr>
              <a:t>‹#›</a:t>
            </a:fld>
            <a:endParaRPr lang="en-US" dirty="0"/>
          </a:p>
        </p:txBody>
      </p:sp>
    </p:spTree>
    <p:extLst>
      <p:ext uri="{BB962C8B-B14F-4D97-AF65-F5344CB8AC3E}">
        <p14:creationId xmlns:p14="http://schemas.microsoft.com/office/powerpoint/2010/main" val="74188841"/>
      </p:ext>
    </p:extLst>
  </p:cSld>
  <p:clrMapOvr>
    <a:masterClrMapping/>
  </p:clrMapOvr>
  <p:transition/>
</p:sldLayout>
</file>

<file path=ppt/slideLayouts/slideLayout137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7813"/>
            <a:ext cx="2057400" cy="5853112"/>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7813"/>
            <a:ext cx="6019800" cy="5853112"/>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eaLnBrk="0" hangingPunct="0">
              <a:defRPr b="1" i="0">
                <a:latin typeface="Arial" panose="020B0604020202020204" pitchFamily="34" charset="0"/>
                <a:ea typeface="ＭＳ Ｐゴシック" charset="0"/>
                <a:cs typeface="ＭＳ Ｐゴシック" charset="0"/>
              </a:defRPr>
            </a:lvl1pPr>
          </a:lstStyle>
          <a:p>
            <a:pPr>
              <a:defRPr/>
            </a:pPr>
            <a:fld id="{A41E6253-BA10-1841-97C5-99C09B9A6C5E}" type="slidenum">
              <a:rPr lang="en-US" smtClean="0"/>
              <a:pPr>
                <a:defRPr/>
              </a:pPr>
              <a:t>‹#›</a:t>
            </a:fld>
            <a:endParaRPr lang="en-US" dirty="0"/>
          </a:p>
        </p:txBody>
      </p:sp>
    </p:spTree>
    <p:extLst>
      <p:ext uri="{BB962C8B-B14F-4D97-AF65-F5344CB8AC3E}">
        <p14:creationId xmlns:p14="http://schemas.microsoft.com/office/powerpoint/2010/main" val="2439207310"/>
      </p:ext>
    </p:extLst>
  </p:cSld>
  <p:clrMapOvr>
    <a:masterClrMapping/>
  </p:clrMapOvr>
  <p:transition/>
</p:sldLayout>
</file>

<file path=ppt/slideLayouts/slideLayout1374.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12"/>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eaLnBrk="0" hangingPunct="0">
              <a:defRPr b="1" i="0">
                <a:latin typeface="Arial" panose="020B0604020202020204" pitchFamily="34" charset="0"/>
                <a:ea typeface="ＭＳ Ｐゴシック" charset="0"/>
                <a:cs typeface="ＭＳ Ｐゴシック" charset="0"/>
              </a:defRPr>
            </a:lvl1pPr>
          </a:lstStyle>
          <a:p>
            <a:pPr>
              <a:defRPr/>
            </a:pPr>
            <a:fld id="{C9C72472-7C96-9545-B1C7-B84BDF176180}" type="slidenum">
              <a:rPr lang="en-US" smtClean="0"/>
              <a:pPr>
                <a:defRPr/>
              </a:pPr>
              <a:t>‹#›</a:t>
            </a:fld>
            <a:endParaRPr lang="en-US" dirty="0"/>
          </a:p>
        </p:txBody>
      </p:sp>
    </p:spTree>
    <p:extLst>
      <p:ext uri="{BB962C8B-B14F-4D97-AF65-F5344CB8AC3E}">
        <p14:creationId xmlns:p14="http://schemas.microsoft.com/office/powerpoint/2010/main" val="2639497530"/>
      </p:ext>
    </p:extLst>
  </p:cSld>
  <p:clrMapOvr>
    <a:masterClrMapping/>
  </p:clrMapOvr>
  <p:transition/>
</p:sldLayout>
</file>

<file path=ppt/slideLayouts/slideLayout137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7"/>
            <a:ext cx="7772400" cy="1470025"/>
          </a:xfrm>
        </p:spPr>
        <p:txBody>
          <a:bodyPr/>
          <a:lstStyle>
            <a:lvl1pPr>
              <a:defRPr b="1" i="0">
                <a:latin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1"/>
            <a:ext cx="6400800" cy="1752600"/>
          </a:xfrm>
        </p:spPr>
        <p:txBody>
          <a:bodyPr/>
          <a:lstStyle>
            <a:lvl1pPr marL="0" indent="0" algn="ctr">
              <a:buNone/>
              <a:defRPr b="1" i="0">
                <a:latin typeface="Arial" panose="020B0604020202020204" pitchFamily="34" charset="0"/>
              </a:defRPr>
            </a:lvl1pPr>
            <a:lvl2pPr marL="456726" indent="0" algn="ctr">
              <a:buNone/>
              <a:defRPr/>
            </a:lvl2pPr>
            <a:lvl3pPr marL="913455" indent="0" algn="ctr">
              <a:buNone/>
              <a:defRPr/>
            </a:lvl3pPr>
            <a:lvl4pPr marL="1370172" indent="0" algn="ctr">
              <a:buNone/>
              <a:defRPr/>
            </a:lvl4pPr>
            <a:lvl5pPr marL="1826907" indent="0" algn="ctr">
              <a:buNone/>
              <a:defRPr/>
            </a:lvl5pPr>
            <a:lvl6pPr marL="2283619" indent="0" algn="ctr">
              <a:buNone/>
              <a:defRPr/>
            </a:lvl6pPr>
            <a:lvl7pPr marL="2740344" indent="0" algn="ctr">
              <a:buNone/>
              <a:defRPr/>
            </a:lvl7pPr>
            <a:lvl8pPr marL="3197066" indent="0" algn="ctr">
              <a:buNone/>
              <a:defRPr/>
            </a:lvl8pPr>
            <a:lvl9pPr marL="3653791"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C0260D57-83FF-5F46-B361-179B0B82F8E8}" type="slidenum">
              <a:rPr lang="en-US" smtClean="0"/>
              <a:pPr>
                <a:defRPr/>
              </a:pPr>
              <a:t>‹#›</a:t>
            </a:fld>
            <a:endParaRPr lang="en-US" dirty="0"/>
          </a:p>
        </p:txBody>
      </p:sp>
    </p:spTree>
    <p:extLst>
      <p:ext uri="{BB962C8B-B14F-4D97-AF65-F5344CB8AC3E}">
        <p14:creationId xmlns:p14="http://schemas.microsoft.com/office/powerpoint/2010/main" val="1765985253"/>
      </p:ext>
    </p:extLst>
  </p:cSld>
  <p:clrMapOvr>
    <a:masterClrMapping/>
  </p:clrMapOvr>
</p:sldLayout>
</file>

<file path=ppt/slideLayouts/slideLayout137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A958550B-3443-FB4B-BB34-AA6BFBE0EC61}" type="slidenum">
              <a:rPr lang="en-US" smtClean="0"/>
              <a:pPr>
                <a:defRPr/>
              </a:pPr>
              <a:t>‹#›</a:t>
            </a:fld>
            <a:endParaRPr lang="en-US" dirty="0"/>
          </a:p>
        </p:txBody>
      </p:sp>
    </p:spTree>
    <p:extLst>
      <p:ext uri="{BB962C8B-B14F-4D97-AF65-F5344CB8AC3E}">
        <p14:creationId xmlns:p14="http://schemas.microsoft.com/office/powerpoint/2010/main" val="358615158"/>
      </p:ext>
    </p:extLst>
  </p:cSld>
  <p:clrMapOvr>
    <a:masterClrMapping/>
  </p:clrMapOvr>
</p:sldLayout>
</file>

<file path=ppt/slideLayouts/slideLayout137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b="1" i="0">
                <a:latin typeface="Arial" panose="020B0604020202020204" pitchFamily="34" charset="0"/>
              </a:defRPr>
            </a:lvl1pPr>
            <a:lvl2pPr marL="456726" indent="0">
              <a:buNone/>
              <a:defRPr sz="1800"/>
            </a:lvl2pPr>
            <a:lvl3pPr marL="913455" indent="0">
              <a:buNone/>
              <a:defRPr sz="1600"/>
            </a:lvl3pPr>
            <a:lvl4pPr marL="1370172" indent="0">
              <a:buNone/>
              <a:defRPr sz="1400"/>
            </a:lvl4pPr>
            <a:lvl5pPr marL="1826907" indent="0">
              <a:buNone/>
              <a:defRPr sz="1400"/>
            </a:lvl5pPr>
            <a:lvl6pPr marL="2283619" indent="0">
              <a:buNone/>
              <a:defRPr sz="1400"/>
            </a:lvl6pPr>
            <a:lvl7pPr marL="2740344" indent="0">
              <a:buNone/>
              <a:defRPr sz="1400"/>
            </a:lvl7pPr>
            <a:lvl8pPr marL="3197066" indent="0">
              <a:buNone/>
              <a:defRPr sz="1400"/>
            </a:lvl8pPr>
            <a:lvl9pPr marL="3653791"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EFFDA08C-7148-3846-AD81-BD957C17960A}" type="slidenum">
              <a:rPr lang="en-US" smtClean="0"/>
              <a:pPr>
                <a:defRPr/>
              </a:pPr>
              <a:t>‹#›</a:t>
            </a:fld>
            <a:endParaRPr lang="en-US" dirty="0"/>
          </a:p>
        </p:txBody>
      </p:sp>
    </p:spTree>
    <p:extLst>
      <p:ext uri="{BB962C8B-B14F-4D97-AF65-F5344CB8AC3E}">
        <p14:creationId xmlns:p14="http://schemas.microsoft.com/office/powerpoint/2010/main" val="604731689"/>
      </p:ext>
    </p:extLst>
  </p:cSld>
  <p:clrMapOvr>
    <a:masterClrMapping/>
  </p:clrMapOvr>
</p:sldLayout>
</file>

<file path=ppt/slideLayouts/slideLayout137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600200"/>
            <a:ext cx="4038600" cy="4525963"/>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0FDFD999-6572-FF49-BEA1-0D059E856774}" type="slidenum">
              <a:rPr lang="en-US" smtClean="0"/>
              <a:pPr>
                <a:defRPr/>
              </a:pPr>
              <a:t>‹#›</a:t>
            </a:fld>
            <a:endParaRPr lang="en-US" dirty="0"/>
          </a:p>
        </p:txBody>
      </p:sp>
    </p:spTree>
    <p:extLst>
      <p:ext uri="{BB962C8B-B14F-4D97-AF65-F5344CB8AC3E}">
        <p14:creationId xmlns:p14="http://schemas.microsoft.com/office/powerpoint/2010/main" val="705218762"/>
      </p:ext>
    </p:extLst>
  </p:cSld>
  <p:clrMapOvr>
    <a:masterClrMapping/>
  </p:clrMapOvr>
</p:sldLayout>
</file>

<file path=ppt/slideLayouts/slideLayout137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6726" indent="0">
              <a:buNone/>
              <a:defRPr sz="2000" b="1"/>
            </a:lvl2pPr>
            <a:lvl3pPr marL="913455" indent="0">
              <a:buNone/>
              <a:defRPr sz="1800" b="1"/>
            </a:lvl3pPr>
            <a:lvl4pPr marL="1370172" indent="0">
              <a:buNone/>
              <a:defRPr sz="1600" b="1"/>
            </a:lvl4pPr>
            <a:lvl5pPr marL="1826907" indent="0">
              <a:buNone/>
              <a:defRPr sz="1600" b="1"/>
            </a:lvl5pPr>
            <a:lvl6pPr marL="2283619" indent="0">
              <a:buNone/>
              <a:defRPr sz="1600" b="1"/>
            </a:lvl6pPr>
            <a:lvl7pPr marL="2740344" indent="0">
              <a:buNone/>
              <a:defRPr sz="1600" b="1"/>
            </a:lvl7pPr>
            <a:lvl8pPr marL="3197066" indent="0">
              <a:buNone/>
              <a:defRPr sz="1600" b="1"/>
            </a:lvl8pPr>
            <a:lvl9pPr marL="3653791"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46" y="1535113"/>
            <a:ext cx="4041775" cy="639762"/>
          </a:xfrm>
        </p:spPr>
        <p:txBody>
          <a:bodyPr anchor="b"/>
          <a:lstStyle>
            <a:lvl1pPr marL="0" indent="0">
              <a:buNone/>
              <a:defRPr sz="2400" b="1" i="0">
                <a:latin typeface="Arial" panose="020B0604020202020204" pitchFamily="34" charset="0"/>
              </a:defRPr>
            </a:lvl1pPr>
            <a:lvl2pPr marL="456726" indent="0">
              <a:buNone/>
              <a:defRPr sz="2000" b="1"/>
            </a:lvl2pPr>
            <a:lvl3pPr marL="913455" indent="0">
              <a:buNone/>
              <a:defRPr sz="1800" b="1"/>
            </a:lvl3pPr>
            <a:lvl4pPr marL="1370172" indent="0">
              <a:buNone/>
              <a:defRPr sz="1600" b="1"/>
            </a:lvl4pPr>
            <a:lvl5pPr marL="1826907" indent="0">
              <a:buNone/>
              <a:defRPr sz="1600" b="1"/>
            </a:lvl5pPr>
            <a:lvl6pPr marL="2283619" indent="0">
              <a:buNone/>
              <a:defRPr sz="1600" b="1"/>
            </a:lvl6pPr>
            <a:lvl7pPr marL="2740344" indent="0">
              <a:buNone/>
              <a:defRPr sz="1600" b="1"/>
            </a:lvl7pPr>
            <a:lvl8pPr marL="3197066" indent="0">
              <a:buNone/>
              <a:defRPr sz="1600" b="1"/>
            </a:lvl8pPr>
            <a:lvl9pPr marL="3653791"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46"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8"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9"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6902DC1D-8C7A-4249-B63C-731CD264F660}" type="slidenum">
              <a:rPr lang="en-US" smtClean="0"/>
              <a:pPr>
                <a:defRPr/>
              </a:pPr>
              <a:t>‹#›</a:t>
            </a:fld>
            <a:endParaRPr lang="en-US" dirty="0"/>
          </a:p>
        </p:txBody>
      </p:sp>
    </p:spTree>
    <p:extLst>
      <p:ext uri="{BB962C8B-B14F-4D97-AF65-F5344CB8AC3E}">
        <p14:creationId xmlns:p14="http://schemas.microsoft.com/office/powerpoint/2010/main" val="963326740"/>
      </p:ext>
    </p:extLst>
  </p:cSld>
  <p:clrMapOvr>
    <a:masterClrMapping/>
  </p:clrMapOvr>
</p:sldLayout>
</file>

<file path=ppt/slideLayouts/slideLayout138.xml><?xml version="1.0" encoding="utf-8"?>
<p:sldLayout xmlns:a="http://schemas.openxmlformats.org/drawingml/2006/main" xmlns:r="http://schemas.openxmlformats.org/officeDocument/2006/relationships" xmlns:p="http://schemas.openxmlformats.org/presentationml/2006/main" showMasterSp="0" type="tx">
  <p:cSld name="2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208"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09"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1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6315930"/>
      </p:ext>
    </p:extLst>
  </p:cSld>
  <p:clrMapOvr>
    <a:masterClrMapping/>
  </p:clrMapOvr>
  <p:transition spd="med"/>
</p:sldLayout>
</file>

<file path=ppt/slideLayouts/slideLayout138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4"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5"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8EF48BB-F565-E847-990E-AE6D66287A12}" type="slidenum">
              <a:rPr lang="en-US" smtClean="0"/>
              <a:pPr>
                <a:defRPr/>
              </a:pPr>
              <a:t>‹#›</a:t>
            </a:fld>
            <a:endParaRPr lang="en-US" dirty="0"/>
          </a:p>
        </p:txBody>
      </p:sp>
    </p:spTree>
    <p:extLst>
      <p:ext uri="{BB962C8B-B14F-4D97-AF65-F5344CB8AC3E}">
        <p14:creationId xmlns:p14="http://schemas.microsoft.com/office/powerpoint/2010/main" val="1722016516"/>
      </p:ext>
    </p:extLst>
  </p:cSld>
  <p:clrMapOvr>
    <a:masterClrMapping/>
  </p:clrMapOvr>
</p:sldLayout>
</file>

<file path=ppt/slideLayouts/slideLayout138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3"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4"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8C6B065B-65A7-5141-89A6-A26064F05FF0}" type="slidenum">
              <a:rPr lang="en-US" smtClean="0"/>
              <a:pPr>
                <a:defRPr/>
              </a:pPr>
              <a:t>‹#›</a:t>
            </a:fld>
            <a:endParaRPr lang="en-US" dirty="0"/>
          </a:p>
        </p:txBody>
      </p:sp>
    </p:spTree>
    <p:extLst>
      <p:ext uri="{BB962C8B-B14F-4D97-AF65-F5344CB8AC3E}">
        <p14:creationId xmlns:p14="http://schemas.microsoft.com/office/powerpoint/2010/main" val="4254930158"/>
      </p:ext>
    </p:extLst>
  </p:cSld>
  <p:clrMapOvr>
    <a:masterClrMapping/>
  </p:clrMapOvr>
</p:sldLayout>
</file>

<file path=ppt/slideLayouts/slideLayout138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21"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71"/>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21" y="1435101"/>
            <a:ext cx="3008313" cy="4691063"/>
          </a:xfrm>
        </p:spPr>
        <p:txBody>
          <a:bodyPr/>
          <a:lstStyle>
            <a:lvl1pPr marL="0" indent="0">
              <a:buNone/>
              <a:defRPr sz="1400" b="1" i="0">
                <a:latin typeface="Arial" panose="020B0604020202020204" pitchFamily="34" charset="0"/>
              </a:defRPr>
            </a:lvl1pPr>
            <a:lvl2pPr marL="456726" indent="0">
              <a:buNone/>
              <a:defRPr sz="1200"/>
            </a:lvl2pPr>
            <a:lvl3pPr marL="913455" indent="0">
              <a:buNone/>
              <a:defRPr sz="1000"/>
            </a:lvl3pPr>
            <a:lvl4pPr marL="1370172" indent="0">
              <a:buNone/>
              <a:defRPr sz="900"/>
            </a:lvl4pPr>
            <a:lvl5pPr marL="1826907" indent="0">
              <a:buNone/>
              <a:defRPr sz="900"/>
            </a:lvl5pPr>
            <a:lvl6pPr marL="2283619" indent="0">
              <a:buNone/>
              <a:defRPr sz="900"/>
            </a:lvl6pPr>
            <a:lvl7pPr marL="2740344" indent="0">
              <a:buNone/>
              <a:defRPr sz="900"/>
            </a:lvl7pPr>
            <a:lvl8pPr marL="3197066" indent="0">
              <a:buNone/>
              <a:defRPr sz="900"/>
            </a:lvl8pPr>
            <a:lvl9pPr marL="3653791"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BDDD306E-992C-1E4E-97A9-FEBBA540905D}" type="slidenum">
              <a:rPr lang="en-US" smtClean="0"/>
              <a:pPr>
                <a:defRPr/>
              </a:pPr>
              <a:t>‹#›</a:t>
            </a:fld>
            <a:endParaRPr lang="en-US" dirty="0"/>
          </a:p>
        </p:txBody>
      </p:sp>
    </p:spTree>
    <p:extLst>
      <p:ext uri="{BB962C8B-B14F-4D97-AF65-F5344CB8AC3E}">
        <p14:creationId xmlns:p14="http://schemas.microsoft.com/office/powerpoint/2010/main" val="627928588"/>
      </p:ext>
    </p:extLst>
  </p:cSld>
  <p:clrMapOvr>
    <a:masterClrMapping/>
  </p:clrMapOvr>
</p:sldLayout>
</file>

<file path=ppt/slideLayouts/slideLayout138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6726" indent="0">
              <a:buNone/>
              <a:defRPr sz="2800"/>
            </a:lvl2pPr>
            <a:lvl3pPr marL="913455" indent="0">
              <a:buNone/>
              <a:defRPr sz="2400"/>
            </a:lvl3pPr>
            <a:lvl4pPr marL="1370172" indent="0">
              <a:buNone/>
              <a:defRPr sz="2000"/>
            </a:lvl4pPr>
            <a:lvl5pPr marL="1826907" indent="0">
              <a:buNone/>
              <a:defRPr sz="2000"/>
            </a:lvl5pPr>
            <a:lvl6pPr marL="2283619" indent="0">
              <a:buNone/>
              <a:defRPr sz="2000"/>
            </a:lvl6pPr>
            <a:lvl7pPr marL="2740344" indent="0">
              <a:buNone/>
              <a:defRPr sz="2000"/>
            </a:lvl7pPr>
            <a:lvl8pPr marL="3197066" indent="0">
              <a:buNone/>
              <a:defRPr sz="2000"/>
            </a:lvl8pPr>
            <a:lvl9pPr marL="3653791"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6726" indent="0">
              <a:buNone/>
              <a:defRPr sz="1200"/>
            </a:lvl2pPr>
            <a:lvl3pPr marL="913455" indent="0">
              <a:buNone/>
              <a:defRPr sz="1000"/>
            </a:lvl3pPr>
            <a:lvl4pPr marL="1370172" indent="0">
              <a:buNone/>
              <a:defRPr sz="900"/>
            </a:lvl4pPr>
            <a:lvl5pPr marL="1826907" indent="0">
              <a:buNone/>
              <a:defRPr sz="900"/>
            </a:lvl5pPr>
            <a:lvl6pPr marL="2283619" indent="0">
              <a:buNone/>
              <a:defRPr sz="900"/>
            </a:lvl6pPr>
            <a:lvl7pPr marL="2740344" indent="0">
              <a:buNone/>
              <a:defRPr sz="900"/>
            </a:lvl7pPr>
            <a:lvl8pPr marL="3197066" indent="0">
              <a:buNone/>
              <a:defRPr sz="900"/>
            </a:lvl8pPr>
            <a:lvl9pPr marL="3653791"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C56048E8-A159-5A4C-B064-36E2D20E6409}" type="slidenum">
              <a:rPr lang="en-US" smtClean="0"/>
              <a:pPr>
                <a:defRPr/>
              </a:pPr>
              <a:t>‹#›</a:t>
            </a:fld>
            <a:endParaRPr lang="en-US" dirty="0"/>
          </a:p>
        </p:txBody>
      </p:sp>
    </p:spTree>
    <p:extLst>
      <p:ext uri="{BB962C8B-B14F-4D97-AF65-F5344CB8AC3E}">
        <p14:creationId xmlns:p14="http://schemas.microsoft.com/office/powerpoint/2010/main" val="2759393691"/>
      </p:ext>
    </p:extLst>
  </p:cSld>
  <p:clrMapOvr>
    <a:masterClrMapping/>
  </p:clrMapOvr>
</p:sldLayout>
</file>

<file path=ppt/slideLayouts/slideLayout138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59C8BB1D-CC13-EE4C-B117-703D4E048AE8}" type="slidenum">
              <a:rPr lang="en-US" smtClean="0"/>
              <a:pPr>
                <a:defRPr/>
              </a:pPr>
              <a:t>‹#›</a:t>
            </a:fld>
            <a:endParaRPr lang="en-US" dirty="0"/>
          </a:p>
        </p:txBody>
      </p:sp>
    </p:spTree>
    <p:extLst>
      <p:ext uri="{BB962C8B-B14F-4D97-AF65-F5344CB8AC3E}">
        <p14:creationId xmlns:p14="http://schemas.microsoft.com/office/powerpoint/2010/main" val="2862730812"/>
      </p:ext>
    </p:extLst>
  </p:cSld>
  <p:clrMapOvr>
    <a:masterClrMapping/>
  </p:clrMapOvr>
</p:sldLayout>
</file>

<file path=ppt/slideLayouts/slideLayout138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59"/>
            <a:ext cx="2057400" cy="5851525"/>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4659"/>
            <a:ext cx="6019800" cy="5851525"/>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A8FE597B-2E86-C742-9AEE-AEDDCFAF8BD9}" type="slidenum">
              <a:rPr lang="en-US" smtClean="0"/>
              <a:pPr>
                <a:defRPr/>
              </a:pPr>
              <a:t>‹#›</a:t>
            </a:fld>
            <a:endParaRPr lang="en-US" dirty="0"/>
          </a:p>
        </p:txBody>
      </p:sp>
    </p:spTree>
    <p:extLst>
      <p:ext uri="{BB962C8B-B14F-4D97-AF65-F5344CB8AC3E}">
        <p14:creationId xmlns:p14="http://schemas.microsoft.com/office/powerpoint/2010/main" val="282161755"/>
      </p:ext>
    </p:extLst>
  </p:cSld>
  <p:clrMapOvr>
    <a:masterClrMapping/>
  </p:clrMapOvr>
</p:sldLayout>
</file>

<file path=ppt/slideLayouts/slideLayout1386.xml><?xml version="1.0" encoding="utf-8"?>
<p:sldLayout xmlns:a="http://schemas.openxmlformats.org/drawingml/2006/main" xmlns:r="http://schemas.openxmlformats.org/officeDocument/2006/relationships" xmlns:p="http://schemas.openxmlformats.org/presentationml/2006/main" type="txAndClipArt" preserve="1">
  <p:cSld name="Title, Text and Clip Ar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sz="half" idx="1"/>
          </p:nvPr>
        </p:nvSpPr>
        <p:spPr>
          <a:xfrm>
            <a:off x="457200" y="1600200"/>
            <a:ext cx="4038600" cy="4525963"/>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lipArt Placeholder 3"/>
          <p:cNvSpPr>
            <a:spLocks noGrp="1"/>
          </p:cNvSpPr>
          <p:nvPr>
            <p:ph type="clipArt" sz="half" idx="2"/>
          </p:nvPr>
        </p:nvSpPr>
        <p:spPr>
          <a:xfrm>
            <a:off x="4648200" y="1600200"/>
            <a:ext cx="4038600" cy="4525963"/>
          </a:xfrm>
        </p:spPr>
        <p:txBody>
          <a:bodyPr/>
          <a:lstStyle>
            <a:lvl1pPr>
              <a:defRPr b="1" i="0">
                <a:latin typeface="Arial" panose="020B0604020202020204" pitchFamily="34" charset="0"/>
              </a:defRPr>
            </a:lvl1pPr>
          </a:lstStyle>
          <a:p>
            <a:pPr lvl="0"/>
            <a:endParaRPr lang="en-US" noProof="0" dirty="0"/>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EB48EB08-5597-314A-97DA-855E9376E776}" type="slidenum">
              <a:rPr lang="en-US" smtClean="0"/>
              <a:pPr>
                <a:defRPr/>
              </a:pPr>
              <a:t>‹#›</a:t>
            </a:fld>
            <a:endParaRPr lang="en-US" dirty="0"/>
          </a:p>
        </p:txBody>
      </p:sp>
    </p:spTree>
    <p:extLst>
      <p:ext uri="{BB962C8B-B14F-4D97-AF65-F5344CB8AC3E}">
        <p14:creationId xmlns:p14="http://schemas.microsoft.com/office/powerpoint/2010/main" val="2801594259"/>
      </p:ext>
    </p:extLst>
  </p:cSld>
  <p:clrMapOvr>
    <a:masterClrMapping/>
  </p:clrMapOvr>
</p:sldLayout>
</file>

<file path=ppt/slideLayouts/slideLayout138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7"/>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1"/>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6726" indent="0" algn="ctr">
              <a:buNone/>
              <a:defRPr/>
            </a:lvl2pPr>
            <a:lvl3pPr marL="913455" indent="0" algn="ctr">
              <a:buNone/>
              <a:defRPr/>
            </a:lvl3pPr>
            <a:lvl4pPr marL="1370172" indent="0" algn="ctr">
              <a:buNone/>
              <a:defRPr/>
            </a:lvl4pPr>
            <a:lvl5pPr marL="1826907" indent="0" algn="ctr">
              <a:buNone/>
              <a:defRPr/>
            </a:lvl5pPr>
            <a:lvl6pPr marL="2283619" indent="0" algn="ctr">
              <a:buNone/>
              <a:defRPr/>
            </a:lvl6pPr>
            <a:lvl7pPr marL="2740344" indent="0" algn="ctr">
              <a:buNone/>
              <a:defRPr/>
            </a:lvl7pPr>
            <a:lvl8pPr marL="3197066" indent="0" algn="ctr">
              <a:buNone/>
              <a:defRPr/>
            </a:lvl8pPr>
            <a:lvl9pPr marL="3653791"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BAB26FEC-32C2-F449-A0FD-F76361D4F731}" type="slidenum">
              <a:rPr lang="en-US"/>
              <a:pPr>
                <a:defRPr/>
              </a:pPr>
              <a:t>‹#›</a:t>
            </a:fld>
            <a:endParaRPr lang="en-US"/>
          </a:p>
        </p:txBody>
      </p:sp>
    </p:spTree>
    <p:extLst>
      <p:ext uri="{BB962C8B-B14F-4D97-AF65-F5344CB8AC3E}">
        <p14:creationId xmlns:p14="http://schemas.microsoft.com/office/powerpoint/2010/main" val="3785565885"/>
      </p:ext>
    </p:extLst>
  </p:cSld>
  <p:clrMapOvr>
    <a:masterClrMapping/>
  </p:clrMapOvr>
</p:sldLayout>
</file>

<file path=ppt/slideLayouts/slideLayout138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6249EC8D-AABC-2D4A-BFE2-3FFF85D83CE1}" type="slidenum">
              <a:rPr lang="en-US"/>
              <a:pPr>
                <a:defRPr/>
              </a:pPr>
              <a:t>‹#›</a:t>
            </a:fld>
            <a:endParaRPr lang="en-US"/>
          </a:p>
        </p:txBody>
      </p:sp>
    </p:spTree>
    <p:extLst>
      <p:ext uri="{BB962C8B-B14F-4D97-AF65-F5344CB8AC3E}">
        <p14:creationId xmlns:p14="http://schemas.microsoft.com/office/powerpoint/2010/main" val="1163555363"/>
      </p:ext>
    </p:extLst>
  </p:cSld>
  <p:clrMapOvr>
    <a:masterClrMapping/>
  </p:clrMapOvr>
</p:sldLayout>
</file>

<file path=ppt/slideLayouts/slideLayout138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6726" indent="0">
              <a:buNone/>
              <a:defRPr sz="1800"/>
            </a:lvl2pPr>
            <a:lvl3pPr marL="913455" indent="0">
              <a:buNone/>
              <a:defRPr sz="1600"/>
            </a:lvl3pPr>
            <a:lvl4pPr marL="1370172" indent="0">
              <a:buNone/>
              <a:defRPr sz="1400"/>
            </a:lvl4pPr>
            <a:lvl5pPr marL="1826907" indent="0">
              <a:buNone/>
              <a:defRPr sz="1400"/>
            </a:lvl5pPr>
            <a:lvl6pPr marL="2283619" indent="0">
              <a:buNone/>
              <a:defRPr sz="1400"/>
            </a:lvl6pPr>
            <a:lvl7pPr marL="2740344" indent="0">
              <a:buNone/>
              <a:defRPr sz="1400"/>
            </a:lvl7pPr>
            <a:lvl8pPr marL="3197066" indent="0">
              <a:buNone/>
              <a:defRPr sz="1400"/>
            </a:lvl8pPr>
            <a:lvl9pPr marL="3653791"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924AEAE8-442E-A14D-9C2C-2CEB6259141F}" type="slidenum">
              <a:rPr lang="en-US"/>
              <a:pPr>
                <a:defRPr/>
              </a:pPr>
              <a:t>‹#›</a:t>
            </a:fld>
            <a:endParaRPr lang="en-US"/>
          </a:p>
        </p:txBody>
      </p:sp>
    </p:spTree>
    <p:extLst>
      <p:ext uri="{BB962C8B-B14F-4D97-AF65-F5344CB8AC3E}">
        <p14:creationId xmlns:p14="http://schemas.microsoft.com/office/powerpoint/2010/main" val="3890774411"/>
      </p:ext>
    </p:extLst>
  </p:cSld>
  <p:clrMapOvr>
    <a:masterClrMapping/>
  </p:clrMapOvr>
</p:sldLayout>
</file>

<file path=ppt/slideLayouts/slideLayout139.xml><?xml version="1.0" encoding="utf-8"?>
<p:sldLayout xmlns:a="http://schemas.openxmlformats.org/drawingml/2006/main" xmlns:r="http://schemas.openxmlformats.org/officeDocument/2006/relationships" xmlns:p="http://schemas.openxmlformats.org/presentationml/2006/main" showMasterSp="0" type="tx">
  <p:cSld name="2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217"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18"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1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56390776"/>
      </p:ext>
    </p:extLst>
  </p:cSld>
  <p:clrMapOvr>
    <a:masterClrMapping/>
  </p:clrMapOvr>
  <p:transition spd="med"/>
</p:sldLayout>
</file>

<file path=ppt/slideLayouts/slideLayout139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7089B166-FBC0-F744-86DD-0214B0E7D05B}" type="slidenum">
              <a:rPr lang="en-US"/>
              <a:pPr>
                <a:defRPr/>
              </a:pPr>
              <a:t>‹#›</a:t>
            </a:fld>
            <a:endParaRPr lang="en-US"/>
          </a:p>
        </p:txBody>
      </p:sp>
    </p:spTree>
    <p:extLst>
      <p:ext uri="{BB962C8B-B14F-4D97-AF65-F5344CB8AC3E}">
        <p14:creationId xmlns:p14="http://schemas.microsoft.com/office/powerpoint/2010/main" val="2103486983"/>
      </p:ext>
    </p:extLst>
  </p:cSld>
  <p:clrMapOvr>
    <a:masterClrMapping/>
  </p:clrMapOvr>
</p:sldLayout>
</file>

<file path=ppt/slideLayouts/slideLayout139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6726" indent="0">
              <a:buNone/>
              <a:defRPr sz="2000" b="1"/>
            </a:lvl2pPr>
            <a:lvl3pPr marL="913455" indent="0">
              <a:buNone/>
              <a:defRPr sz="1800" b="1"/>
            </a:lvl3pPr>
            <a:lvl4pPr marL="1370172" indent="0">
              <a:buNone/>
              <a:defRPr sz="1600" b="1"/>
            </a:lvl4pPr>
            <a:lvl5pPr marL="1826907" indent="0">
              <a:buNone/>
              <a:defRPr sz="1600" b="1"/>
            </a:lvl5pPr>
            <a:lvl6pPr marL="2283619" indent="0">
              <a:buNone/>
              <a:defRPr sz="1600" b="1"/>
            </a:lvl6pPr>
            <a:lvl7pPr marL="2740344" indent="0">
              <a:buNone/>
              <a:defRPr sz="1600" b="1"/>
            </a:lvl7pPr>
            <a:lvl8pPr marL="3197066" indent="0">
              <a:buNone/>
              <a:defRPr sz="1600" b="1"/>
            </a:lvl8pPr>
            <a:lvl9pPr marL="3653791"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46"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6726" indent="0">
              <a:buNone/>
              <a:defRPr sz="2000" b="1"/>
            </a:lvl2pPr>
            <a:lvl3pPr marL="913455" indent="0">
              <a:buNone/>
              <a:defRPr sz="1800" b="1"/>
            </a:lvl3pPr>
            <a:lvl4pPr marL="1370172" indent="0">
              <a:buNone/>
              <a:defRPr sz="1600" b="1"/>
            </a:lvl4pPr>
            <a:lvl5pPr marL="1826907" indent="0">
              <a:buNone/>
              <a:defRPr sz="1600" b="1"/>
            </a:lvl5pPr>
            <a:lvl6pPr marL="2283619" indent="0">
              <a:buNone/>
              <a:defRPr sz="1600" b="1"/>
            </a:lvl6pPr>
            <a:lvl7pPr marL="2740344" indent="0">
              <a:buNone/>
              <a:defRPr sz="1600" b="1"/>
            </a:lvl7pPr>
            <a:lvl8pPr marL="3197066" indent="0">
              <a:buNone/>
              <a:defRPr sz="1600" b="1"/>
            </a:lvl8pPr>
            <a:lvl9pPr marL="3653791"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46"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8"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9" name="Rectangle 6"/>
          <p:cNvSpPr>
            <a:spLocks noGrp="1" noChangeArrowheads="1"/>
          </p:cNvSpPr>
          <p:nvPr>
            <p:ph type="sldNum" sz="quarter" idx="12"/>
          </p:nvPr>
        </p:nvSpPr>
        <p:spPr/>
        <p:txBody>
          <a:bodyPr/>
          <a:lstStyle>
            <a:lvl1pPr eaLnBrk="1" hangingPunct="1">
              <a:defRPr/>
            </a:lvl1pPr>
          </a:lstStyle>
          <a:p>
            <a:pPr>
              <a:defRPr/>
            </a:pPr>
            <a:fld id="{FC14A4CB-D1C6-BC40-B73B-2862185E9D7E}" type="slidenum">
              <a:rPr lang="en-US"/>
              <a:pPr>
                <a:defRPr/>
              </a:pPr>
              <a:t>‹#›</a:t>
            </a:fld>
            <a:endParaRPr lang="en-US"/>
          </a:p>
        </p:txBody>
      </p:sp>
    </p:spTree>
    <p:extLst>
      <p:ext uri="{BB962C8B-B14F-4D97-AF65-F5344CB8AC3E}">
        <p14:creationId xmlns:p14="http://schemas.microsoft.com/office/powerpoint/2010/main" val="1456746828"/>
      </p:ext>
    </p:extLst>
  </p:cSld>
  <p:clrMapOvr>
    <a:masterClrMapping/>
  </p:clrMapOvr>
</p:sldLayout>
</file>

<file path=ppt/slideLayouts/slideLayout139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4"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5" name="Rectangle 6"/>
          <p:cNvSpPr>
            <a:spLocks noGrp="1" noChangeArrowheads="1"/>
          </p:cNvSpPr>
          <p:nvPr>
            <p:ph type="sldNum" sz="quarter" idx="12"/>
          </p:nvPr>
        </p:nvSpPr>
        <p:spPr/>
        <p:txBody>
          <a:bodyPr/>
          <a:lstStyle>
            <a:lvl1pPr eaLnBrk="1" hangingPunct="1">
              <a:defRPr/>
            </a:lvl1pPr>
          </a:lstStyle>
          <a:p>
            <a:pPr>
              <a:defRPr/>
            </a:pPr>
            <a:fld id="{84EB9CB5-80DC-F34A-874C-6D7BDB7469C8}" type="slidenum">
              <a:rPr lang="en-US"/>
              <a:pPr>
                <a:defRPr/>
              </a:pPr>
              <a:t>‹#›</a:t>
            </a:fld>
            <a:endParaRPr lang="en-US"/>
          </a:p>
        </p:txBody>
      </p:sp>
    </p:spTree>
    <p:extLst>
      <p:ext uri="{BB962C8B-B14F-4D97-AF65-F5344CB8AC3E}">
        <p14:creationId xmlns:p14="http://schemas.microsoft.com/office/powerpoint/2010/main" val="625548173"/>
      </p:ext>
    </p:extLst>
  </p:cSld>
  <p:clrMapOvr>
    <a:masterClrMapping/>
  </p:clrMapOvr>
</p:sldLayout>
</file>

<file path=ppt/slideLayouts/slideLayout139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3"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4" name="Rectangle 6"/>
          <p:cNvSpPr>
            <a:spLocks noGrp="1" noChangeArrowheads="1"/>
          </p:cNvSpPr>
          <p:nvPr>
            <p:ph type="sldNum" sz="quarter" idx="12"/>
          </p:nvPr>
        </p:nvSpPr>
        <p:spPr/>
        <p:txBody>
          <a:bodyPr/>
          <a:lstStyle>
            <a:lvl1pPr eaLnBrk="1" hangingPunct="1">
              <a:defRPr/>
            </a:lvl1pPr>
          </a:lstStyle>
          <a:p>
            <a:pPr>
              <a:defRPr/>
            </a:pPr>
            <a:fld id="{379811BC-EA1B-594F-ABC0-AE3412868B3F}" type="slidenum">
              <a:rPr lang="en-US"/>
              <a:pPr>
                <a:defRPr/>
              </a:pPr>
              <a:t>‹#›</a:t>
            </a:fld>
            <a:endParaRPr lang="en-US"/>
          </a:p>
        </p:txBody>
      </p:sp>
    </p:spTree>
    <p:extLst>
      <p:ext uri="{BB962C8B-B14F-4D97-AF65-F5344CB8AC3E}">
        <p14:creationId xmlns:p14="http://schemas.microsoft.com/office/powerpoint/2010/main" val="826887037"/>
      </p:ext>
    </p:extLst>
  </p:cSld>
  <p:clrMapOvr>
    <a:masterClrMapping/>
  </p:clrMapOvr>
</p:sldLayout>
</file>

<file path=ppt/slideLayouts/slideLayout139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21"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71"/>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21" y="1435101"/>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6726" indent="0">
              <a:buNone/>
              <a:defRPr sz="1200"/>
            </a:lvl2pPr>
            <a:lvl3pPr marL="913455" indent="0">
              <a:buNone/>
              <a:defRPr sz="1000"/>
            </a:lvl3pPr>
            <a:lvl4pPr marL="1370172" indent="0">
              <a:buNone/>
              <a:defRPr sz="900"/>
            </a:lvl4pPr>
            <a:lvl5pPr marL="1826907" indent="0">
              <a:buNone/>
              <a:defRPr sz="900"/>
            </a:lvl5pPr>
            <a:lvl6pPr marL="2283619" indent="0">
              <a:buNone/>
              <a:defRPr sz="900"/>
            </a:lvl6pPr>
            <a:lvl7pPr marL="2740344" indent="0">
              <a:buNone/>
              <a:defRPr sz="900"/>
            </a:lvl7pPr>
            <a:lvl8pPr marL="3197066" indent="0">
              <a:buNone/>
              <a:defRPr sz="900"/>
            </a:lvl8pPr>
            <a:lvl9pPr marL="3653791"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2DA7B62C-82AA-B148-9A2E-1E32FD55AB57}" type="slidenum">
              <a:rPr lang="en-US"/>
              <a:pPr>
                <a:defRPr/>
              </a:pPr>
              <a:t>‹#›</a:t>
            </a:fld>
            <a:endParaRPr lang="en-US"/>
          </a:p>
        </p:txBody>
      </p:sp>
    </p:spTree>
    <p:extLst>
      <p:ext uri="{BB962C8B-B14F-4D97-AF65-F5344CB8AC3E}">
        <p14:creationId xmlns:p14="http://schemas.microsoft.com/office/powerpoint/2010/main" val="1387480581"/>
      </p:ext>
    </p:extLst>
  </p:cSld>
  <p:clrMapOvr>
    <a:masterClrMapping/>
  </p:clrMapOvr>
</p:sldLayout>
</file>

<file path=ppt/slideLayouts/slideLayout139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6726" indent="0">
              <a:buNone/>
              <a:defRPr sz="2800"/>
            </a:lvl2pPr>
            <a:lvl3pPr marL="913455" indent="0">
              <a:buNone/>
              <a:defRPr sz="2400"/>
            </a:lvl3pPr>
            <a:lvl4pPr marL="1370172" indent="0">
              <a:buNone/>
              <a:defRPr sz="2000"/>
            </a:lvl4pPr>
            <a:lvl5pPr marL="1826907" indent="0">
              <a:buNone/>
              <a:defRPr sz="2000"/>
            </a:lvl5pPr>
            <a:lvl6pPr marL="2283619" indent="0">
              <a:buNone/>
              <a:defRPr sz="2000"/>
            </a:lvl6pPr>
            <a:lvl7pPr marL="2740344" indent="0">
              <a:buNone/>
              <a:defRPr sz="2000"/>
            </a:lvl7pPr>
            <a:lvl8pPr marL="3197066" indent="0">
              <a:buNone/>
              <a:defRPr sz="2000"/>
            </a:lvl8pPr>
            <a:lvl9pPr marL="3653791"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6726" indent="0">
              <a:buNone/>
              <a:defRPr sz="1200"/>
            </a:lvl2pPr>
            <a:lvl3pPr marL="913455" indent="0">
              <a:buNone/>
              <a:defRPr sz="1000"/>
            </a:lvl3pPr>
            <a:lvl4pPr marL="1370172" indent="0">
              <a:buNone/>
              <a:defRPr sz="900"/>
            </a:lvl4pPr>
            <a:lvl5pPr marL="1826907" indent="0">
              <a:buNone/>
              <a:defRPr sz="900"/>
            </a:lvl5pPr>
            <a:lvl6pPr marL="2283619" indent="0">
              <a:buNone/>
              <a:defRPr sz="900"/>
            </a:lvl6pPr>
            <a:lvl7pPr marL="2740344" indent="0">
              <a:buNone/>
              <a:defRPr sz="900"/>
            </a:lvl7pPr>
            <a:lvl8pPr marL="3197066" indent="0">
              <a:buNone/>
              <a:defRPr sz="900"/>
            </a:lvl8pPr>
            <a:lvl9pPr marL="3653791"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E0E277BA-91BA-2543-830A-718D2ED986F9}" type="slidenum">
              <a:rPr lang="en-US"/>
              <a:pPr>
                <a:defRPr/>
              </a:pPr>
              <a:t>‹#›</a:t>
            </a:fld>
            <a:endParaRPr lang="en-US"/>
          </a:p>
        </p:txBody>
      </p:sp>
    </p:spTree>
    <p:extLst>
      <p:ext uri="{BB962C8B-B14F-4D97-AF65-F5344CB8AC3E}">
        <p14:creationId xmlns:p14="http://schemas.microsoft.com/office/powerpoint/2010/main" val="581086672"/>
      </p:ext>
    </p:extLst>
  </p:cSld>
  <p:clrMapOvr>
    <a:masterClrMapping/>
  </p:clrMapOvr>
</p:sldLayout>
</file>

<file path=ppt/slideLayouts/slideLayout139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A5A70D5F-817E-9C4B-9E02-6D24CECAC1BE}" type="slidenum">
              <a:rPr lang="en-US"/>
              <a:pPr>
                <a:defRPr/>
              </a:pPr>
              <a:t>‹#›</a:t>
            </a:fld>
            <a:endParaRPr lang="en-US"/>
          </a:p>
        </p:txBody>
      </p:sp>
    </p:spTree>
    <p:extLst>
      <p:ext uri="{BB962C8B-B14F-4D97-AF65-F5344CB8AC3E}">
        <p14:creationId xmlns:p14="http://schemas.microsoft.com/office/powerpoint/2010/main" val="2718403212"/>
      </p:ext>
    </p:extLst>
  </p:cSld>
  <p:clrMapOvr>
    <a:masterClrMapping/>
  </p:clrMapOvr>
</p:sldLayout>
</file>

<file path=ppt/slideLayouts/slideLayout139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F348F843-CD70-3745-BDAE-24B446177906}" type="slidenum">
              <a:rPr lang="en-US"/>
              <a:pPr>
                <a:defRPr/>
              </a:pPr>
              <a:t>‹#›</a:t>
            </a:fld>
            <a:endParaRPr lang="en-US"/>
          </a:p>
        </p:txBody>
      </p:sp>
    </p:spTree>
    <p:extLst>
      <p:ext uri="{BB962C8B-B14F-4D97-AF65-F5344CB8AC3E}">
        <p14:creationId xmlns:p14="http://schemas.microsoft.com/office/powerpoint/2010/main" val="437926564"/>
      </p:ext>
    </p:extLst>
  </p:cSld>
  <p:clrMapOvr>
    <a:masterClrMapping/>
  </p:clrMapOvr>
</p:sldLayout>
</file>

<file path=ppt/slideLayouts/slideLayout1398.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8"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9" name="Rectangle 6"/>
          <p:cNvSpPr>
            <a:spLocks noGrp="1" noChangeArrowheads="1"/>
          </p:cNvSpPr>
          <p:nvPr>
            <p:ph type="sldNum" sz="quarter" idx="12"/>
          </p:nvPr>
        </p:nvSpPr>
        <p:spPr/>
        <p:txBody>
          <a:bodyPr/>
          <a:lstStyle>
            <a:lvl1pPr eaLnBrk="1" hangingPunct="1">
              <a:defRPr/>
            </a:lvl1pPr>
          </a:lstStyle>
          <a:p>
            <a:pPr>
              <a:defRPr/>
            </a:pPr>
            <a:fld id="{D968BDE9-2066-3941-8482-5CC13874CC43}" type="slidenum">
              <a:rPr lang="en-US"/>
              <a:pPr>
                <a:defRPr/>
              </a:pPr>
              <a:t>‹#›</a:t>
            </a:fld>
            <a:endParaRPr lang="en-US"/>
          </a:p>
        </p:txBody>
      </p:sp>
    </p:spTree>
    <p:extLst>
      <p:ext uri="{BB962C8B-B14F-4D97-AF65-F5344CB8AC3E}">
        <p14:creationId xmlns:p14="http://schemas.microsoft.com/office/powerpoint/2010/main" val="659141146"/>
      </p:ext>
    </p:extLst>
  </p:cSld>
  <p:clrMapOvr>
    <a:masterClrMapping/>
  </p:clrMapOvr>
</p:sldLayout>
</file>

<file path=ppt/slideLayouts/slideLayout1399.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7"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8" name="Rectangle 6"/>
          <p:cNvSpPr>
            <a:spLocks noGrp="1" noChangeArrowheads="1"/>
          </p:cNvSpPr>
          <p:nvPr>
            <p:ph type="sldNum" sz="quarter" idx="12"/>
          </p:nvPr>
        </p:nvSpPr>
        <p:spPr/>
        <p:txBody>
          <a:bodyPr/>
          <a:lstStyle>
            <a:lvl1pPr eaLnBrk="1" hangingPunct="1">
              <a:defRPr/>
            </a:lvl1pPr>
          </a:lstStyle>
          <a:p>
            <a:pPr>
              <a:defRPr/>
            </a:pPr>
            <a:fld id="{D696C44B-CABA-7842-B99E-3AE2CB991771}" type="slidenum">
              <a:rPr lang="en-US"/>
              <a:pPr>
                <a:defRPr/>
              </a:pPr>
              <a:t>‹#›</a:t>
            </a:fld>
            <a:endParaRPr lang="en-US"/>
          </a:p>
        </p:txBody>
      </p:sp>
    </p:spTree>
    <p:extLst>
      <p:ext uri="{BB962C8B-B14F-4D97-AF65-F5344CB8AC3E}">
        <p14:creationId xmlns:p14="http://schemas.microsoft.com/office/powerpoint/2010/main" val="783516780"/>
      </p:ext>
    </p:extLst>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6"/>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177" indent="0" algn="ctr">
              <a:buNone/>
              <a:defRPr/>
            </a:lvl2pPr>
            <a:lvl3pPr marL="914353" indent="0" algn="ctr">
              <a:buNone/>
              <a:defRPr/>
            </a:lvl3pPr>
            <a:lvl4pPr marL="1371530" indent="0" algn="ctr">
              <a:buNone/>
              <a:defRPr/>
            </a:lvl4pPr>
            <a:lvl5pPr marL="1828706" indent="0" algn="ctr">
              <a:buNone/>
              <a:defRPr/>
            </a:lvl5pPr>
            <a:lvl6pPr marL="2285883" indent="0" algn="ctr">
              <a:buNone/>
              <a:defRPr/>
            </a:lvl6pPr>
            <a:lvl7pPr marL="2743060" indent="0" algn="ctr">
              <a:buNone/>
              <a:defRPr/>
            </a:lvl7pPr>
            <a:lvl8pPr marL="3200236" indent="0" algn="ctr">
              <a:buNone/>
              <a:defRPr/>
            </a:lvl8pPr>
            <a:lvl9pPr marL="3657413"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0ED87CB4-A6F5-0740-B5B9-B28E334539BE}" type="slidenum">
              <a:rPr lang="en-US"/>
              <a:pPr>
                <a:defRPr/>
              </a:pPr>
              <a:t>‹#›</a:t>
            </a:fld>
            <a:endParaRPr lang="en-US"/>
          </a:p>
        </p:txBody>
      </p:sp>
    </p:spTree>
    <p:extLst>
      <p:ext uri="{BB962C8B-B14F-4D97-AF65-F5344CB8AC3E}">
        <p14:creationId xmlns:p14="http://schemas.microsoft.com/office/powerpoint/2010/main" val="905117278"/>
      </p:ext>
    </p:extLst>
  </p:cSld>
  <p:clrMapOvr>
    <a:masterClrMapping/>
  </p:clrMapOvr>
</p:sldLayout>
</file>

<file path=ppt/slideLayouts/slideLayout140.xml><?xml version="1.0" encoding="utf-8"?>
<p:sldLayout xmlns:a="http://schemas.openxmlformats.org/drawingml/2006/main" xmlns:r="http://schemas.openxmlformats.org/officeDocument/2006/relationships" xmlns:p="http://schemas.openxmlformats.org/presentationml/2006/main" showMasterSp="0" type="tx">
  <p:cSld name="2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226"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27"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28"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22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20443364"/>
      </p:ext>
    </p:extLst>
  </p:cSld>
  <p:clrMapOvr>
    <a:masterClrMapping/>
  </p:clrMapOvr>
  <p:transition spd="med"/>
</p:sldLayout>
</file>

<file path=ppt/slideLayouts/slideLayout140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7"/>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1"/>
            <a:ext cx="6400800" cy="1752600"/>
          </a:xfrm>
        </p:spPr>
        <p:txBody>
          <a:bodyPr/>
          <a:lstStyle>
            <a:lvl1pPr marL="0" indent="0" algn="ctr">
              <a:buNone/>
              <a:defRPr>
                <a:solidFill>
                  <a:schemeClr val="tx1">
                    <a:tint val="75000"/>
                  </a:schemeClr>
                </a:solidFill>
              </a:defRPr>
            </a:lvl1pPr>
            <a:lvl2pPr marL="456726" indent="0" algn="ctr">
              <a:buNone/>
              <a:defRPr>
                <a:solidFill>
                  <a:schemeClr val="tx1">
                    <a:tint val="75000"/>
                  </a:schemeClr>
                </a:solidFill>
              </a:defRPr>
            </a:lvl2pPr>
            <a:lvl3pPr marL="913455" indent="0" algn="ctr">
              <a:buNone/>
              <a:defRPr>
                <a:solidFill>
                  <a:schemeClr val="tx1">
                    <a:tint val="75000"/>
                  </a:schemeClr>
                </a:solidFill>
              </a:defRPr>
            </a:lvl3pPr>
            <a:lvl4pPr marL="1370172" indent="0" algn="ctr">
              <a:buNone/>
              <a:defRPr>
                <a:solidFill>
                  <a:schemeClr val="tx1">
                    <a:tint val="75000"/>
                  </a:schemeClr>
                </a:solidFill>
              </a:defRPr>
            </a:lvl4pPr>
            <a:lvl5pPr marL="1826907" indent="0" algn="ctr">
              <a:buNone/>
              <a:defRPr>
                <a:solidFill>
                  <a:schemeClr val="tx1">
                    <a:tint val="75000"/>
                  </a:schemeClr>
                </a:solidFill>
              </a:defRPr>
            </a:lvl5pPr>
            <a:lvl6pPr marL="2283619" indent="0" algn="ctr">
              <a:buNone/>
              <a:defRPr>
                <a:solidFill>
                  <a:schemeClr val="tx1">
                    <a:tint val="75000"/>
                  </a:schemeClr>
                </a:solidFill>
              </a:defRPr>
            </a:lvl6pPr>
            <a:lvl7pPr marL="2740344" indent="0" algn="ctr">
              <a:buNone/>
              <a:defRPr>
                <a:solidFill>
                  <a:schemeClr val="tx1">
                    <a:tint val="75000"/>
                  </a:schemeClr>
                </a:solidFill>
              </a:defRPr>
            </a:lvl7pPr>
            <a:lvl8pPr marL="3197066" indent="0" algn="ctr">
              <a:buNone/>
              <a:defRPr>
                <a:solidFill>
                  <a:schemeClr val="tx1">
                    <a:tint val="75000"/>
                  </a:schemeClr>
                </a:solidFill>
              </a:defRPr>
            </a:lvl8pPr>
            <a:lvl9pPr marL="3653791"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5E67026-492B-EC44-8B88-C42F494F6924}"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C52D8F7B-2FCF-5447-8DB4-6219DC8E1CE4}" type="slidenum">
              <a:rPr lang="en-US" smtClean="0"/>
              <a:pPr>
                <a:defRPr/>
              </a:pPr>
              <a:t>‹#›</a:t>
            </a:fld>
            <a:endParaRPr lang="en-US" dirty="0"/>
          </a:p>
        </p:txBody>
      </p:sp>
    </p:spTree>
    <p:extLst>
      <p:ext uri="{BB962C8B-B14F-4D97-AF65-F5344CB8AC3E}">
        <p14:creationId xmlns:p14="http://schemas.microsoft.com/office/powerpoint/2010/main" val="1790086169"/>
      </p:ext>
    </p:extLst>
  </p:cSld>
  <p:clrMapOvr>
    <a:masterClrMapping/>
  </p:clrMapOvr>
</p:sldLayout>
</file>

<file path=ppt/slideLayouts/slideLayout140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7A7652E6-73AF-6D42-AA48-2463A5560065}"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48A8590-9B50-3E49-BA0D-F43CF3DB51E0}" type="slidenum">
              <a:rPr lang="en-US" smtClean="0"/>
              <a:pPr>
                <a:defRPr/>
              </a:pPr>
              <a:t>‹#›</a:t>
            </a:fld>
            <a:endParaRPr lang="en-US" dirty="0"/>
          </a:p>
        </p:txBody>
      </p:sp>
    </p:spTree>
    <p:extLst>
      <p:ext uri="{BB962C8B-B14F-4D97-AF65-F5344CB8AC3E}">
        <p14:creationId xmlns:p14="http://schemas.microsoft.com/office/powerpoint/2010/main" val="339370916"/>
      </p:ext>
    </p:extLst>
  </p:cSld>
  <p:clrMapOvr>
    <a:masterClrMapping/>
  </p:clrMapOvr>
</p:sldLayout>
</file>

<file path=ppt/slideLayouts/slideLayout140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a:solidFill>
                  <a:schemeClr val="tx1">
                    <a:tint val="75000"/>
                  </a:schemeClr>
                </a:solidFill>
              </a:defRPr>
            </a:lvl1pPr>
            <a:lvl2pPr marL="456726" indent="0">
              <a:buNone/>
              <a:defRPr sz="1800">
                <a:solidFill>
                  <a:schemeClr val="tx1">
                    <a:tint val="75000"/>
                  </a:schemeClr>
                </a:solidFill>
              </a:defRPr>
            </a:lvl2pPr>
            <a:lvl3pPr marL="913455" indent="0">
              <a:buNone/>
              <a:defRPr sz="1600">
                <a:solidFill>
                  <a:schemeClr val="tx1">
                    <a:tint val="75000"/>
                  </a:schemeClr>
                </a:solidFill>
              </a:defRPr>
            </a:lvl3pPr>
            <a:lvl4pPr marL="1370172" indent="0">
              <a:buNone/>
              <a:defRPr sz="1400">
                <a:solidFill>
                  <a:schemeClr val="tx1">
                    <a:tint val="75000"/>
                  </a:schemeClr>
                </a:solidFill>
              </a:defRPr>
            </a:lvl4pPr>
            <a:lvl5pPr marL="1826907" indent="0">
              <a:buNone/>
              <a:defRPr sz="1400">
                <a:solidFill>
                  <a:schemeClr val="tx1">
                    <a:tint val="75000"/>
                  </a:schemeClr>
                </a:solidFill>
              </a:defRPr>
            </a:lvl5pPr>
            <a:lvl6pPr marL="2283619" indent="0">
              <a:buNone/>
              <a:defRPr sz="1400">
                <a:solidFill>
                  <a:schemeClr val="tx1">
                    <a:tint val="75000"/>
                  </a:schemeClr>
                </a:solidFill>
              </a:defRPr>
            </a:lvl6pPr>
            <a:lvl7pPr marL="2740344" indent="0">
              <a:buNone/>
              <a:defRPr sz="1400">
                <a:solidFill>
                  <a:schemeClr val="tx1">
                    <a:tint val="75000"/>
                  </a:schemeClr>
                </a:solidFill>
              </a:defRPr>
            </a:lvl7pPr>
            <a:lvl8pPr marL="3197066" indent="0">
              <a:buNone/>
              <a:defRPr sz="1400">
                <a:solidFill>
                  <a:schemeClr val="tx1">
                    <a:tint val="75000"/>
                  </a:schemeClr>
                </a:solidFill>
              </a:defRPr>
            </a:lvl8pPr>
            <a:lvl9pPr marL="3653791"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8332BAE-E9F1-734A-976D-58DD5C59622C}"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766E898E-E7D5-FD49-B7DC-0971726D0481}" type="slidenum">
              <a:rPr lang="en-US" smtClean="0"/>
              <a:pPr>
                <a:defRPr/>
              </a:pPr>
              <a:t>‹#›</a:t>
            </a:fld>
            <a:endParaRPr lang="en-US" dirty="0"/>
          </a:p>
        </p:txBody>
      </p:sp>
    </p:spTree>
    <p:extLst>
      <p:ext uri="{BB962C8B-B14F-4D97-AF65-F5344CB8AC3E}">
        <p14:creationId xmlns:p14="http://schemas.microsoft.com/office/powerpoint/2010/main" val="1839546812"/>
      </p:ext>
    </p:extLst>
  </p:cSld>
  <p:clrMapOvr>
    <a:masterClrMapping/>
  </p:clrMapOvr>
</p:sldLayout>
</file>

<file path=ppt/slideLayouts/slideLayout140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A42DF34E-C08B-BC4B-B4A8-3FF3D34F6A61}" type="datetimeFigureOut">
              <a:rPr lang="en-US" smtClean="0"/>
              <a:pPr>
                <a:defRPr/>
              </a:pPr>
              <a:t>3/19/26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06114336-C556-AD4F-80E3-4891DB937912}" type="slidenum">
              <a:rPr lang="en-US" smtClean="0"/>
              <a:pPr>
                <a:defRPr/>
              </a:pPr>
              <a:t>‹#›</a:t>
            </a:fld>
            <a:endParaRPr lang="en-US" dirty="0"/>
          </a:p>
        </p:txBody>
      </p:sp>
    </p:spTree>
    <p:extLst>
      <p:ext uri="{BB962C8B-B14F-4D97-AF65-F5344CB8AC3E}">
        <p14:creationId xmlns:p14="http://schemas.microsoft.com/office/powerpoint/2010/main" val="656471992"/>
      </p:ext>
    </p:extLst>
  </p:cSld>
  <p:clrMapOvr>
    <a:masterClrMapping/>
  </p:clrMapOvr>
</p:sldLayout>
</file>

<file path=ppt/slideLayouts/slideLayout140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6726" indent="0">
              <a:buNone/>
              <a:defRPr sz="2000" b="1"/>
            </a:lvl2pPr>
            <a:lvl3pPr marL="913455" indent="0">
              <a:buNone/>
              <a:defRPr sz="1800" b="1"/>
            </a:lvl3pPr>
            <a:lvl4pPr marL="1370172" indent="0">
              <a:buNone/>
              <a:defRPr sz="1600" b="1"/>
            </a:lvl4pPr>
            <a:lvl5pPr marL="1826907" indent="0">
              <a:buNone/>
              <a:defRPr sz="1600" b="1"/>
            </a:lvl5pPr>
            <a:lvl6pPr marL="2283619" indent="0">
              <a:buNone/>
              <a:defRPr sz="1600" b="1"/>
            </a:lvl6pPr>
            <a:lvl7pPr marL="2740344" indent="0">
              <a:buNone/>
              <a:defRPr sz="1600" b="1"/>
            </a:lvl7pPr>
            <a:lvl8pPr marL="3197066" indent="0">
              <a:buNone/>
              <a:defRPr sz="1600" b="1"/>
            </a:lvl8pPr>
            <a:lvl9pPr marL="3653791"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46" y="1535113"/>
            <a:ext cx="4041775" cy="639762"/>
          </a:xfrm>
        </p:spPr>
        <p:txBody>
          <a:bodyPr anchor="b"/>
          <a:lstStyle>
            <a:lvl1pPr marL="0" indent="0">
              <a:buNone/>
              <a:defRPr sz="2400" b="1"/>
            </a:lvl1pPr>
            <a:lvl2pPr marL="456726" indent="0">
              <a:buNone/>
              <a:defRPr sz="2000" b="1"/>
            </a:lvl2pPr>
            <a:lvl3pPr marL="913455" indent="0">
              <a:buNone/>
              <a:defRPr sz="1800" b="1"/>
            </a:lvl3pPr>
            <a:lvl4pPr marL="1370172" indent="0">
              <a:buNone/>
              <a:defRPr sz="1600" b="1"/>
            </a:lvl4pPr>
            <a:lvl5pPr marL="1826907" indent="0">
              <a:buNone/>
              <a:defRPr sz="1600" b="1"/>
            </a:lvl5pPr>
            <a:lvl6pPr marL="2283619" indent="0">
              <a:buNone/>
              <a:defRPr sz="1600" b="1"/>
            </a:lvl6pPr>
            <a:lvl7pPr marL="2740344" indent="0">
              <a:buNone/>
              <a:defRPr sz="1600" b="1"/>
            </a:lvl7pPr>
            <a:lvl8pPr marL="3197066" indent="0">
              <a:buNone/>
              <a:defRPr sz="1600" b="1"/>
            </a:lvl8pPr>
            <a:lvl9pPr marL="3653791"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4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0330024-35D8-D94A-8999-7B7B6B51CA1B}" type="datetimeFigureOut">
              <a:rPr lang="en-US" smtClean="0"/>
              <a:pPr>
                <a:defRPr/>
              </a:pPr>
              <a:t>3/19/26</a:t>
            </a:fld>
            <a:endParaRPr lang="en-US" dirty="0"/>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9"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A9A045FC-3700-984A-B207-4D872868D8EA}" type="slidenum">
              <a:rPr lang="en-US" smtClean="0"/>
              <a:pPr>
                <a:defRPr/>
              </a:pPr>
              <a:t>‹#›</a:t>
            </a:fld>
            <a:endParaRPr lang="en-US" dirty="0"/>
          </a:p>
        </p:txBody>
      </p:sp>
    </p:spTree>
    <p:extLst>
      <p:ext uri="{BB962C8B-B14F-4D97-AF65-F5344CB8AC3E}">
        <p14:creationId xmlns:p14="http://schemas.microsoft.com/office/powerpoint/2010/main" val="3871564938"/>
      </p:ext>
    </p:extLst>
  </p:cSld>
  <p:clrMapOvr>
    <a:masterClrMapping/>
  </p:clrMapOvr>
</p:sldLayout>
</file>

<file path=ppt/slideLayouts/slideLayout140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05C3A14-E094-2A4E-8099-0EDC7438E730}" type="datetimeFigureOut">
              <a:rPr lang="en-US" smtClean="0"/>
              <a:pPr>
                <a:defRPr/>
              </a:pPr>
              <a:t>3/19/26</a:t>
            </a:fld>
            <a:endParaRPr lang="en-US" dirty="0"/>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5"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9BAE152D-FDAA-9E47-9A0E-2ED8E9B3CB27}" type="slidenum">
              <a:rPr lang="en-US" smtClean="0"/>
              <a:pPr>
                <a:defRPr/>
              </a:pPr>
              <a:t>‹#›</a:t>
            </a:fld>
            <a:endParaRPr lang="en-US" dirty="0"/>
          </a:p>
        </p:txBody>
      </p:sp>
    </p:spTree>
    <p:extLst>
      <p:ext uri="{BB962C8B-B14F-4D97-AF65-F5344CB8AC3E}">
        <p14:creationId xmlns:p14="http://schemas.microsoft.com/office/powerpoint/2010/main" val="1889103903"/>
      </p:ext>
    </p:extLst>
  </p:cSld>
  <p:clrMapOvr>
    <a:masterClrMapping/>
  </p:clrMapOvr>
</p:sldLayout>
</file>

<file path=ppt/slideLayouts/slideLayout140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3F908AB-5B50-4F49-94AA-220D160AA4F4}" type="datetimeFigureOut">
              <a:rPr lang="en-US" smtClean="0"/>
              <a:pPr>
                <a:defRPr/>
              </a:pPr>
              <a:t>3/19/26</a:t>
            </a:fld>
            <a:endParaRPr lang="en-US" dirty="0"/>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4"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18BB8D47-628B-824C-8574-3A1169235049}" type="slidenum">
              <a:rPr lang="en-US" smtClean="0"/>
              <a:pPr>
                <a:defRPr/>
              </a:pPr>
              <a:t>‹#›</a:t>
            </a:fld>
            <a:endParaRPr lang="en-US" dirty="0"/>
          </a:p>
        </p:txBody>
      </p:sp>
    </p:spTree>
    <p:extLst>
      <p:ext uri="{BB962C8B-B14F-4D97-AF65-F5344CB8AC3E}">
        <p14:creationId xmlns:p14="http://schemas.microsoft.com/office/powerpoint/2010/main" val="3257749416"/>
      </p:ext>
    </p:extLst>
  </p:cSld>
  <p:clrMapOvr>
    <a:masterClrMapping/>
  </p:clrMapOvr>
</p:sldLayout>
</file>

<file path=ppt/slideLayouts/slideLayout140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21"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71"/>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21" y="1435101"/>
            <a:ext cx="3008313" cy="4691063"/>
          </a:xfrm>
        </p:spPr>
        <p:txBody>
          <a:bodyPr/>
          <a:lstStyle>
            <a:lvl1pPr marL="0" indent="0">
              <a:buNone/>
              <a:defRPr sz="1400"/>
            </a:lvl1pPr>
            <a:lvl2pPr marL="456726" indent="0">
              <a:buNone/>
              <a:defRPr sz="1200"/>
            </a:lvl2pPr>
            <a:lvl3pPr marL="913455" indent="0">
              <a:buNone/>
              <a:defRPr sz="1000"/>
            </a:lvl3pPr>
            <a:lvl4pPr marL="1370172" indent="0">
              <a:buNone/>
              <a:defRPr sz="900"/>
            </a:lvl4pPr>
            <a:lvl5pPr marL="1826907" indent="0">
              <a:buNone/>
              <a:defRPr sz="900"/>
            </a:lvl5pPr>
            <a:lvl6pPr marL="2283619" indent="0">
              <a:buNone/>
              <a:defRPr sz="900"/>
            </a:lvl6pPr>
            <a:lvl7pPr marL="2740344" indent="0">
              <a:buNone/>
              <a:defRPr sz="900"/>
            </a:lvl7pPr>
            <a:lvl8pPr marL="3197066" indent="0">
              <a:buNone/>
              <a:defRPr sz="900"/>
            </a:lvl8pPr>
            <a:lvl9pPr marL="3653791"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48366DE2-63B7-4041-8918-7F499461D365}" type="datetimeFigureOut">
              <a:rPr lang="en-US" smtClean="0"/>
              <a:pPr>
                <a:defRPr/>
              </a:pPr>
              <a:t>3/19/26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525CA73-0552-214B-B539-DF47D6D79F0D}" type="slidenum">
              <a:rPr lang="en-US" smtClean="0"/>
              <a:pPr>
                <a:defRPr/>
              </a:pPr>
              <a:t>‹#›</a:t>
            </a:fld>
            <a:endParaRPr lang="en-US" dirty="0"/>
          </a:p>
        </p:txBody>
      </p:sp>
    </p:spTree>
    <p:extLst>
      <p:ext uri="{BB962C8B-B14F-4D97-AF65-F5344CB8AC3E}">
        <p14:creationId xmlns:p14="http://schemas.microsoft.com/office/powerpoint/2010/main" val="982301031"/>
      </p:ext>
    </p:extLst>
  </p:cSld>
  <p:clrMapOvr>
    <a:masterClrMapping/>
  </p:clrMapOvr>
</p:sldLayout>
</file>

<file path=ppt/slideLayouts/slideLayout140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6726" indent="0">
              <a:buNone/>
              <a:defRPr sz="2800"/>
            </a:lvl2pPr>
            <a:lvl3pPr marL="913455" indent="0">
              <a:buNone/>
              <a:defRPr sz="2400"/>
            </a:lvl3pPr>
            <a:lvl4pPr marL="1370172" indent="0">
              <a:buNone/>
              <a:defRPr sz="2000"/>
            </a:lvl4pPr>
            <a:lvl5pPr marL="1826907" indent="0">
              <a:buNone/>
              <a:defRPr sz="2000"/>
            </a:lvl5pPr>
            <a:lvl6pPr marL="2283619" indent="0">
              <a:buNone/>
              <a:defRPr sz="2000"/>
            </a:lvl6pPr>
            <a:lvl7pPr marL="2740344" indent="0">
              <a:buNone/>
              <a:defRPr sz="2000"/>
            </a:lvl7pPr>
            <a:lvl8pPr marL="3197066" indent="0">
              <a:buNone/>
              <a:defRPr sz="2000"/>
            </a:lvl8pPr>
            <a:lvl9pPr marL="3653791"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6726" indent="0">
              <a:buNone/>
              <a:defRPr sz="1200"/>
            </a:lvl2pPr>
            <a:lvl3pPr marL="913455" indent="0">
              <a:buNone/>
              <a:defRPr sz="1000"/>
            </a:lvl3pPr>
            <a:lvl4pPr marL="1370172" indent="0">
              <a:buNone/>
              <a:defRPr sz="900"/>
            </a:lvl4pPr>
            <a:lvl5pPr marL="1826907" indent="0">
              <a:buNone/>
              <a:defRPr sz="900"/>
            </a:lvl5pPr>
            <a:lvl6pPr marL="2283619" indent="0">
              <a:buNone/>
              <a:defRPr sz="900"/>
            </a:lvl6pPr>
            <a:lvl7pPr marL="2740344" indent="0">
              <a:buNone/>
              <a:defRPr sz="900"/>
            </a:lvl7pPr>
            <a:lvl8pPr marL="3197066" indent="0">
              <a:buNone/>
              <a:defRPr sz="900"/>
            </a:lvl8pPr>
            <a:lvl9pPr marL="3653791"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FE8933BA-218B-C447-AF2D-4B676F47CDE7}" type="datetimeFigureOut">
              <a:rPr lang="en-US" smtClean="0"/>
              <a:pPr>
                <a:defRPr/>
              </a:pPr>
              <a:t>3/19/26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F44B108-CFD7-CE48-A9BB-702F622A5320}" type="slidenum">
              <a:rPr lang="en-US" smtClean="0"/>
              <a:pPr>
                <a:defRPr/>
              </a:pPr>
              <a:t>‹#›</a:t>
            </a:fld>
            <a:endParaRPr lang="en-US" dirty="0"/>
          </a:p>
        </p:txBody>
      </p:sp>
    </p:spTree>
    <p:extLst>
      <p:ext uri="{BB962C8B-B14F-4D97-AF65-F5344CB8AC3E}">
        <p14:creationId xmlns:p14="http://schemas.microsoft.com/office/powerpoint/2010/main" val="1984689480"/>
      </p:ext>
    </p:extLst>
  </p:cSld>
  <p:clrMapOvr>
    <a:masterClrMapping/>
  </p:clrMapOvr>
</p:sldLayout>
</file>

<file path=ppt/slideLayouts/slideLayout140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DB22C59-F915-1047-9473-5D5FE98DF12C}"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59E6DFA-5FBA-3043-9187-CA3798BD5BD7}" type="slidenum">
              <a:rPr lang="en-US" smtClean="0"/>
              <a:pPr>
                <a:defRPr/>
              </a:pPr>
              <a:t>‹#›</a:t>
            </a:fld>
            <a:endParaRPr lang="en-US" dirty="0"/>
          </a:p>
        </p:txBody>
      </p:sp>
    </p:spTree>
    <p:extLst>
      <p:ext uri="{BB962C8B-B14F-4D97-AF65-F5344CB8AC3E}">
        <p14:creationId xmlns:p14="http://schemas.microsoft.com/office/powerpoint/2010/main" val="2256533012"/>
      </p:ext>
    </p:extLst>
  </p:cSld>
  <p:clrMapOvr>
    <a:masterClrMapping/>
  </p:clrMapOvr>
</p:sldLayout>
</file>

<file path=ppt/slideLayouts/slideLayout141.xml><?xml version="1.0" encoding="utf-8"?>
<p:sldLayout xmlns:a="http://schemas.openxmlformats.org/drawingml/2006/main" xmlns:r="http://schemas.openxmlformats.org/officeDocument/2006/relationships" xmlns:p="http://schemas.openxmlformats.org/presentationml/2006/main" showMasterSp="0" type="tx">
  <p:cSld name="2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236"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3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14800422"/>
      </p:ext>
    </p:extLst>
  </p:cSld>
  <p:clrMapOvr>
    <a:masterClrMapping/>
  </p:clrMapOvr>
  <p:transition spd="med"/>
</p:sldLayout>
</file>

<file path=ppt/slideLayouts/slideLayout141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59"/>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59"/>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8CF1EB7-CA46-CA4B-BD9C-063522A155A6}"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3A81F1A0-283A-9E48-B9B5-B61800A6FBBD}" type="slidenum">
              <a:rPr lang="en-US" smtClean="0"/>
              <a:pPr>
                <a:defRPr/>
              </a:pPr>
              <a:t>‹#›</a:t>
            </a:fld>
            <a:endParaRPr lang="en-US" dirty="0"/>
          </a:p>
        </p:txBody>
      </p:sp>
    </p:spTree>
    <p:extLst>
      <p:ext uri="{BB962C8B-B14F-4D97-AF65-F5344CB8AC3E}">
        <p14:creationId xmlns:p14="http://schemas.microsoft.com/office/powerpoint/2010/main" val="997965162"/>
      </p:ext>
    </p:extLst>
  </p:cSld>
  <p:clrMapOvr>
    <a:masterClrMapping/>
  </p:clrMapOvr>
</p:sldLayout>
</file>

<file path=ppt/slideLayouts/slideLayout1411.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102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3" name="Rectangle 102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4" name="Rectangle 103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9E9F5AEF-92C3-2542-AB3C-55F5535DB34B}" type="slidenum">
              <a:rPr lang="en-US" smtClean="0"/>
              <a:pPr>
                <a:defRPr/>
              </a:pPr>
              <a:t>‹#›</a:t>
            </a:fld>
            <a:endParaRPr lang="en-US" dirty="0"/>
          </a:p>
        </p:txBody>
      </p:sp>
    </p:spTree>
    <p:extLst>
      <p:ext uri="{BB962C8B-B14F-4D97-AF65-F5344CB8AC3E}">
        <p14:creationId xmlns:p14="http://schemas.microsoft.com/office/powerpoint/2010/main" val="2883570717"/>
      </p:ext>
    </p:extLst>
  </p:cSld>
  <p:clrMapOvr>
    <a:masterClrMapping/>
  </p:clrMapOvr>
</p:sldLayout>
</file>

<file path=ppt/slideLayouts/slideLayout141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2"/>
          <p:cNvSpPr>
            <a:spLocks noChangeArrowheads="1"/>
          </p:cNvSpPr>
          <p:nvPr/>
        </p:nvSpPr>
        <p:spPr bwMode="auto">
          <a:xfrm>
            <a:off x="0" y="0"/>
            <a:ext cx="4572000" cy="6858000"/>
          </a:xfrm>
          <a:prstGeom prst="rect">
            <a:avLst/>
          </a:prstGeom>
          <a:solidFill>
            <a:srgbClr val="CAE2CA"/>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lIns="91376" tIns="45688" rIns="91376" bIns="45688" anchor="ctr"/>
          <a:lstStyle/>
          <a:p>
            <a:pPr algn="ctr"/>
            <a:endParaRPr kumimoji="1" lang="en-US" b="1" i="0" dirty="0">
              <a:solidFill>
                <a:srgbClr val="003366"/>
              </a:solidFill>
              <a:latin typeface="Arial" panose="020B0604020202020204" pitchFamily="34" charset="0"/>
            </a:endParaRPr>
          </a:p>
        </p:txBody>
      </p:sp>
      <p:sp>
        <p:nvSpPr>
          <p:cNvPr id="5" name="AutoShape 3"/>
          <p:cNvSpPr>
            <a:spLocks noChangeArrowheads="1"/>
          </p:cNvSpPr>
          <p:nvPr/>
        </p:nvSpPr>
        <p:spPr bwMode="auto">
          <a:xfrm>
            <a:off x="685800" y="990600"/>
            <a:ext cx="5181600" cy="1905000"/>
          </a:xfrm>
          <a:prstGeom prst="roundRect">
            <a:avLst>
              <a:gd name="adj" fmla="val 50000"/>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lIns="91376" tIns="45688" rIns="91376" bIns="45688" anchor="ctr"/>
          <a:lstStyle/>
          <a:p>
            <a:pPr algn="ctr"/>
            <a:endParaRPr kumimoji="1" lang="en-US" b="1" i="0" dirty="0">
              <a:solidFill>
                <a:srgbClr val="003366"/>
              </a:solidFill>
              <a:latin typeface="Arial" panose="020B0604020202020204" pitchFamily="34" charset="0"/>
            </a:endParaRPr>
          </a:p>
        </p:txBody>
      </p:sp>
      <p:grpSp>
        <p:nvGrpSpPr>
          <p:cNvPr id="6" name="Group 15"/>
          <p:cNvGrpSpPr>
            <a:grpSpLocks/>
          </p:cNvGrpSpPr>
          <p:nvPr/>
        </p:nvGrpSpPr>
        <p:grpSpPr bwMode="auto">
          <a:xfrm>
            <a:off x="3632200" y="4889500"/>
            <a:ext cx="4876800" cy="319088"/>
            <a:chOff x="2288" y="3080"/>
            <a:chExt cx="3072" cy="201"/>
          </a:xfrm>
        </p:grpSpPr>
        <p:sp>
          <p:nvSpPr>
            <p:cNvPr id="7" name="AutoShape 6"/>
            <p:cNvSpPr>
              <a:spLocks noChangeArrowheads="1"/>
            </p:cNvSpPr>
            <p:nvPr/>
          </p:nvSpPr>
          <p:spPr bwMode="auto">
            <a:xfrm flipH="1">
              <a:off x="2288" y="3080"/>
              <a:ext cx="2914" cy="200"/>
            </a:xfrm>
            <a:prstGeom prst="roundRect">
              <a:avLst>
                <a:gd name="adj" fmla="val 0"/>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3366"/>
                </a:solidFill>
                <a:latin typeface="Arial" panose="020B0604020202020204" pitchFamily="34" charset="0"/>
              </a:endParaRPr>
            </a:p>
          </p:txBody>
        </p:sp>
        <p:sp>
          <p:nvSpPr>
            <p:cNvPr id="8" name="AutoShape 7"/>
            <p:cNvSpPr>
              <a:spLocks noChangeArrowheads="1"/>
            </p:cNvSpPr>
            <p:nvPr/>
          </p:nvSpPr>
          <p:spPr bwMode="auto">
            <a:xfrm>
              <a:off x="5196" y="3080"/>
              <a:ext cx="164" cy="201"/>
            </a:xfrm>
            <a:prstGeom prst="flowChartDelay">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b="1" i="0" dirty="0">
                <a:solidFill>
                  <a:srgbClr val="003366"/>
                </a:solidFill>
                <a:latin typeface="Arial" panose="020B0604020202020204" pitchFamily="34" charset="0"/>
              </a:endParaRPr>
            </a:p>
          </p:txBody>
        </p:sp>
      </p:grpSp>
      <p:sp>
        <p:nvSpPr>
          <p:cNvPr id="8196" name="Rectangle 4"/>
          <p:cNvSpPr>
            <a:spLocks noGrp="1" noChangeArrowheads="1"/>
          </p:cNvSpPr>
          <p:nvPr>
            <p:ph type="subTitle" idx="1"/>
          </p:nvPr>
        </p:nvSpPr>
        <p:spPr>
          <a:xfrm>
            <a:off x="4673600" y="2927354"/>
            <a:ext cx="3657600" cy="1822450"/>
          </a:xfrm>
        </p:spPr>
        <p:txBody>
          <a:bodyPr anchor="b"/>
          <a:lstStyle>
            <a:lvl1pPr marL="0" indent="0">
              <a:buFont typeface="Wingdings" charset="2"/>
              <a:buNone/>
              <a:defRPr b="1" i="0">
                <a:solidFill>
                  <a:schemeClr val="tx2"/>
                </a:solidFill>
                <a:latin typeface="Arial" panose="020B0604020202020204" pitchFamily="34" charset="0"/>
              </a:defRPr>
            </a:lvl1pPr>
          </a:lstStyle>
          <a:p>
            <a:r>
              <a:rPr lang="en-US" dirty="0"/>
              <a:t>Click to edit Master subtitle style</a:t>
            </a:r>
          </a:p>
        </p:txBody>
      </p:sp>
      <p:sp>
        <p:nvSpPr>
          <p:cNvPr id="8203" name="Rectangle 11"/>
          <p:cNvSpPr>
            <a:spLocks noGrp="1" noChangeArrowheads="1"/>
          </p:cNvSpPr>
          <p:nvPr>
            <p:ph type="ctrTitle" sz="quarter"/>
          </p:nvPr>
        </p:nvSpPr>
        <p:spPr>
          <a:xfrm>
            <a:off x="936625" y="1425575"/>
            <a:ext cx="7772400" cy="1143000"/>
          </a:xfrm>
        </p:spPr>
        <p:txBody>
          <a:bodyPr anchor="ctr"/>
          <a:lstStyle>
            <a:lvl1pPr algn="ctr">
              <a:defRPr b="1" i="0">
                <a:solidFill>
                  <a:schemeClr val="tx1"/>
                </a:solidFill>
                <a:latin typeface="Arial" panose="020B0604020202020204" pitchFamily="34" charset="0"/>
              </a:defRPr>
            </a:lvl1pPr>
          </a:lstStyle>
          <a:p>
            <a:r>
              <a:rPr lang="en-US" dirty="0"/>
              <a:t>Click to edit Master title style</a:t>
            </a:r>
          </a:p>
        </p:txBody>
      </p:sp>
      <p:sp>
        <p:nvSpPr>
          <p:cNvPr id="9" name="Rectangle 8"/>
          <p:cNvSpPr>
            <a:spLocks noGrp="1" noChangeArrowheads="1"/>
          </p:cNvSpPr>
          <p:nvPr>
            <p:ph type="dt" sz="quarter" idx="10"/>
          </p:nvPr>
        </p:nvSpPr>
        <p:spPr>
          <a:xfrm>
            <a:off x="2667000" y="6549972"/>
            <a:ext cx="1905000" cy="308028"/>
          </a:xfrm>
        </p:spPr>
        <p:txBody>
          <a:bodyPr/>
          <a:lstStyle>
            <a:lvl1pPr eaLnBrk="0" hangingPunct="0">
              <a:defRPr b="1" i="0">
                <a:solidFill>
                  <a:srgbClr val="FFFFFF"/>
                </a:solidFill>
                <a:latin typeface="Arial" panose="020B0604020202020204" pitchFamily="34" charset="0"/>
              </a:defRPr>
            </a:lvl1pPr>
          </a:lstStyle>
          <a:p>
            <a:pPr>
              <a:defRPr/>
            </a:pPr>
            <a:endParaRPr lang="en-US" dirty="0"/>
          </a:p>
        </p:txBody>
      </p:sp>
      <p:sp>
        <p:nvSpPr>
          <p:cNvPr id="10" name="Rectangle 9"/>
          <p:cNvSpPr>
            <a:spLocks noGrp="1" noChangeArrowheads="1"/>
          </p:cNvSpPr>
          <p:nvPr>
            <p:ph type="ftr" sz="quarter" idx="11"/>
          </p:nvPr>
        </p:nvSpPr>
        <p:spPr>
          <a:xfrm>
            <a:off x="5195894" y="6549972"/>
            <a:ext cx="3279775" cy="308028"/>
          </a:xfrm>
        </p:spPr>
        <p:txBody>
          <a:bodyPr/>
          <a:lstStyle>
            <a:lvl1pPr algn="r" eaLnBrk="0" hangingPunct="0">
              <a:defRPr b="1" i="0">
                <a:latin typeface="Arial" panose="020B0604020202020204" pitchFamily="34" charset="0"/>
              </a:defRPr>
            </a:lvl1pPr>
          </a:lstStyle>
          <a:p>
            <a:pPr>
              <a:defRPr/>
            </a:pPr>
            <a:endParaRPr lang="en-US" dirty="0"/>
          </a:p>
        </p:txBody>
      </p:sp>
      <p:sp>
        <p:nvSpPr>
          <p:cNvPr id="11" name="Rectangle 10"/>
          <p:cNvSpPr>
            <a:spLocks noGrp="1" noChangeArrowheads="1"/>
          </p:cNvSpPr>
          <p:nvPr>
            <p:ph type="sldNum" sz="quarter" idx="12"/>
          </p:nvPr>
        </p:nvSpPr>
        <p:spPr>
          <a:xfrm>
            <a:off x="9531" y="6356099"/>
            <a:ext cx="587375" cy="492378"/>
          </a:xfrm>
        </p:spPr>
        <p:txBody>
          <a:bodyPr anchorCtr="0"/>
          <a:lstStyle>
            <a:lvl1pPr eaLnBrk="0" hangingPunct="0">
              <a:defRPr b="1" i="0">
                <a:latin typeface="Arial" panose="020B0604020202020204" pitchFamily="34" charset="0"/>
              </a:defRPr>
            </a:lvl1pPr>
          </a:lstStyle>
          <a:p>
            <a:pPr>
              <a:defRPr/>
            </a:pPr>
            <a:fld id="{3648C958-12DE-3946-A9E6-98A01D7DB3B6}" type="slidenum">
              <a:rPr lang="en-US" smtClean="0"/>
              <a:pPr>
                <a:defRPr/>
              </a:pPr>
              <a:t>‹#›</a:t>
            </a:fld>
            <a:endParaRPr lang="en-US" dirty="0"/>
          </a:p>
        </p:txBody>
      </p:sp>
    </p:spTree>
    <p:extLst>
      <p:ext uri="{BB962C8B-B14F-4D97-AF65-F5344CB8AC3E}">
        <p14:creationId xmlns:p14="http://schemas.microsoft.com/office/powerpoint/2010/main" val="2749931287"/>
      </p:ext>
    </p:extLst>
  </p:cSld>
  <p:clrMapOvr>
    <a:masterClrMapping/>
  </p:clrMapOvr>
</p:sldLayout>
</file>

<file path=ppt/slideLayouts/slideLayout14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5" name="Rectangle 9"/>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6" name="Rectangle 10"/>
          <p:cNvSpPr>
            <a:spLocks noGrp="1" noChangeArrowheads="1"/>
          </p:cNvSpPr>
          <p:nvPr>
            <p:ph type="sldNum" sz="quarter" idx="12"/>
          </p:nvPr>
        </p:nvSpPr>
        <p:spPr/>
        <p:txBody>
          <a:bodyPr/>
          <a:lstStyle>
            <a:lvl1pPr eaLnBrk="0" hangingPunct="0">
              <a:defRPr b="1" i="0">
                <a:latin typeface="Arial" panose="020B0604020202020204" pitchFamily="34" charset="0"/>
              </a:defRPr>
            </a:lvl1pPr>
          </a:lstStyle>
          <a:p>
            <a:pPr>
              <a:defRPr/>
            </a:pPr>
            <a:fld id="{5CD5E526-007E-F44E-A2D0-E822CBFD2D0D}" type="slidenum">
              <a:rPr lang="en-US" smtClean="0"/>
              <a:pPr>
                <a:defRPr/>
              </a:pPr>
              <a:t>‹#›</a:t>
            </a:fld>
            <a:endParaRPr lang="en-US" dirty="0"/>
          </a:p>
        </p:txBody>
      </p:sp>
    </p:spTree>
    <p:extLst>
      <p:ext uri="{BB962C8B-B14F-4D97-AF65-F5344CB8AC3E}">
        <p14:creationId xmlns:p14="http://schemas.microsoft.com/office/powerpoint/2010/main" val="2197734036"/>
      </p:ext>
    </p:extLst>
  </p:cSld>
  <p:clrMapOvr>
    <a:masterClrMapping/>
  </p:clrMapOvr>
</p:sldLayout>
</file>

<file path=ppt/slideLayouts/slideLayout14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6"/>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6880" indent="0">
              <a:buNone/>
              <a:defRPr sz="1800"/>
            </a:lvl2pPr>
            <a:lvl3pPr marL="913758" indent="0">
              <a:buNone/>
              <a:defRPr sz="1600"/>
            </a:lvl3pPr>
            <a:lvl4pPr marL="1370639" indent="0">
              <a:buNone/>
              <a:defRPr sz="1400"/>
            </a:lvl4pPr>
            <a:lvl5pPr marL="1827517" indent="0">
              <a:buNone/>
              <a:defRPr sz="1400"/>
            </a:lvl5pPr>
            <a:lvl6pPr marL="2284398" indent="0">
              <a:buNone/>
              <a:defRPr sz="1400"/>
            </a:lvl6pPr>
            <a:lvl7pPr marL="2741275" indent="0">
              <a:buNone/>
              <a:defRPr sz="1400"/>
            </a:lvl7pPr>
            <a:lvl8pPr marL="3198156" indent="0">
              <a:buNone/>
              <a:defRPr sz="1400"/>
            </a:lvl8pPr>
            <a:lvl9pPr marL="3655033" indent="0">
              <a:buNone/>
              <a:defRPr sz="1400"/>
            </a:lvl9pPr>
          </a:lstStyle>
          <a:p>
            <a:pPr lvl="0"/>
            <a:r>
              <a:rPr lang="en-US" dirty="0"/>
              <a:t>Click to edit Master text styles</a:t>
            </a:r>
          </a:p>
        </p:txBody>
      </p:sp>
      <p:sp>
        <p:nvSpPr>
          <p:cNvPr id="4" name="Rectangle 8"/>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5" name="Rectangle 9"/>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6" name="Rectangle 10"/>
          <p:cNvSpPr>
            <a:spLocks noGrp="1" noChangeArrowheads="1"/>
          </p:cNvSpPr>
          <p:nvPr>
            <p:ph type="sldNum" sz="quarter" idx="12"/>
          </p:nvPr>
        </p:nvSpPr>
        <p:spPr/>
        <p:txBody>
          <a:bodyPr/>
          <a:lstStyle>
            <a:lvl1pPr eaLnBrk="0" hangingPunct="0">
              <a:defRPr b="1" i="0">
                <a:latin typeface="Arial" panose="020B0604020202020204" pitchFamily="34" charset="0"/>
              </a:defRPr>
            </a:lvl1pPr>
          </a:lstStyle>
          <a:p>
            <a:pPr>
              <a:defRPr/>
            </a:pPr>
            <a:fld id="{C3383F4C-975D-E041-8514-8E4D930F84A4}" type="slidenum">
              <a:rPr lang="en-US" smtClean="0"/>
              <a:pPr>
                <a:defRPr/>
              </a:pPr>
              <a:t>‹#›</a:t>
            </a:fld>
            <a:endParaRPr lang="en-US" dirty="0"/>
          </a:p>
        </p:txBody>
      </p:sp>
    </p:spTree>
    <p:extLst>
      <p:ext uri="{BB962C8B-B14F-4D97-AF65-F5344CB8AC3E}">
        <p14:creationId xmlns:p14="http://schemas.microsoft.com/office/powerpoint/2010/main" val="1343256930"/>
      </p:ext>
    </p:extLst>
  </p:cSld>
  <p:clrMapOvr>
    <a:masterClrMapping/>
  </p:clrMapOvr>
</p:sldLayout>
</file>

<file path=ppt/slideLayouts/slideLayout14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914400" y="2362200"/>
            <a:ext cx="3924300" cy="3733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991100" y="2362200"/>
            <a:ext cx="3924300" cy="3733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8"/>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6" name="Rectangle 9"/>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7" name="Rectangle 10"/>
          <p:cNvSpPr>
            <a:spLocks noGrp="1" noChangeArrowheads="1"/>
          </p:cNvSpPr>
          <p:nvPr>
            <p:ph type="sldNum" sz="quarter" idx="12"/>
          </p:nvPr>
        </p:nvSpPr>
        <p:spPr/>
        <p:txBody>
          <a:bodyPr/>
          <a:lstStyle>
            <a:lvl1pPr eaLnBrk="0" hangingPunct="0">
              <a:defRPr b="1" i="0">
                <a:latin typeface="Arial" panose="020B0604020202020204" pitchFamily="34" charset="0"/>
              </a:defRPr>
            </a:lvl1pPr>
          </a:lstStyle>
          <a:p>
            <a:pPr>
              <a:defRPr/>
            </a:pPr>
            <a:fld id="{DEEE58EA-59D6-D14E-8595-38C3FC1FBD9E}" type="slidenum">
              <a:rPr lang="en-US" smtClean="0"/>
              <a:pPr>
                <a:defRPr/>
              </a:pPr>
              <a:t>‹#›</a:t>
            </a:fld>
            <a:endParaRPr lang="en-US" dirty="0"/>
          </a:p>
        </p:txBody>
      </p:sp>
    </p:spTree>
    <p:extLst>
      <p:ext uri="{BB962C8B-B14F-4D97-AF65-F5344CB8AC3E}">
        <p14:creationId xmlns:p14="http://schemas.microsoft.com/office/powerpoint/2010/main" val="4092337799"/>
      </p:ext>
    </p:extLst>
  </p:cSld>
  <p:clrMapOvr>
    <a:masterClrMapping/>
  </p:clrMapOvr>
</p:sldLayout>
</file>

<file path=ppt/slideLayouts/slideLayout14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1" y="1535113"/>
            <a:ext cx="4040188" cy="639762"/>
          </a:xfrm>
        </p:spPr>
        <p:txBody>
          <a:bodyPr anchor="b"/>
          <a:lstStyle>
            <a:lvl1pPr marL="0" indent="0">
              <a:buNone/>
              <a:defRPr sz="2400" b="1" i="0">
                <a:latin typeface="Arial" panose="020B0604020202020204" pitchFamily="34" charset="0"/>
              </a:defRPr>
            </a:lvl1pPr>
            <a:lvl2pPr marL="456880" indent="0">
              <a:buNone/>
              <a:defRPr sz="2000" b="1"/>
            </a:lvl2pPr>
            <a:lvl3pPr marL="913758" indent="0">
              <a:buNone/>
              <a:defRPr sz="1800" b="1"/>
            </a:lvl3pPr>
            <a:lvl4pPr marL="1370639" indent="0">
              <a:buNone/>
              <a:defRPr sz="1600" b="1"/>
            </a:lvl4pPr>
            <a:lvl5pPr marL="1827517" indent="0">
              <a:buNone/>
              <a:defRPr sz="1600" b="1"/>
            </a:lvl5pPr>
            <a:lvl6pPr marL="2284398" indent="0">
              <a:buNone/>
              <a:defRPr sz="1600" b="1"/>
            </a:lvl6pPr>
            <a:lvl7pPr marL="2741275" indent="0">
              <a:buNone/>
              <a:defRPr sz="1600" b="1"/>
            </a:lvl7pPr>
            <a:lvl8pPr marL="3198156" indent="0">
              <a:buNone/>
              <a:defRPr sz="1600" b="1"/>
            </a:lvl8pPr>
            <a:lvl9pPr marL="3655033"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1"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31" y="1535113"/>
            <a:ext cx="4041775" cy="639762"/>
          </a:xfrm>
        </p:spPr>
        <p:txBody>
          <a:bodyPr anchor="b"/>
          <a:lstStyle>
            <a:lvl1pPr marL="0" indent="0">
              <a:buNone/>
              <a:defRPr sz="2400" b="1" i="0">
                <a:latin typeface="Arial" panose="020B0604020202020204" pitchFamily="34" charset="0"/>
              </a:defRPr>
            </a:lvl1pPr>
            <a:lvl2pPr marL="456880" indent="0">
              <a:buNone/>
              <a:defRPr sz="2000" b="1"/>
            </a:lvl2pPr>
            <a:lvl3pPr marL="913758" indent="0">
              <a:buNone/>
              <a:defRPr sz="1800" b="1"/>
            </a:lvl3pPr>
            <a:lvl4pPr marL="1370639" indent="0">
              <a:buNone/>
              <a:defRPr sz="1600" b="1"/>
            </a:lvl4pPr>
            <a:lvl5pPr marL="1827517" indent="0">
              <a:buNone/>
              <a:defRPr sz="1600" b="1"/>
            </a:lvl5pPr>
            <a:lvl6pPr marL="2284398" indent="0">
              <a:buNone/>
              <a:defRPr sz="1600" b="1"/>
            </a:lvl6pPr>
            <a:lvl7pPr marL="2741275" indent="0">
              <a:buNone/>
              <a:defRPr sz="1600" b="1"/>
            </a:lvl7pPr>
            <a:lvl8pPr marL="3198156" indent="0">
              <a:buNone/>
              <a:defRPr sz="1600" b="1"/>
            </a:lvl8pPr>
            <a:lvl9pPr marL="3655033"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31"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8"/>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8" name="Rectangle 9"/>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9" name="Rectangle 10"/>
          <p:cNvSpPr>
            <a:spLocks noGrp="1" noChangeArrowheads="1"/>
          </p:cNvSpPr>
          <p:nvPr>
            <p:ph type="sldNum" sz="quarter" idx="12"/>
          </p:nvPr>
        </p:nvSpPr>
        <p:spPr/>
        <p:txBody>
          <a:bodyPr/>
          <a:lstStyle>
            <a:lvl1pPr eaLnBrk="0" hangingPunct="0">
              <a:defRPr b="1" i="0">
                <a:latin typeface="Arial" panose="020B0604020202020204" pitchFamily="34" charset="0"/>
              </a:defRPr>
            </a:lvl1pPr>
          </a:lstStyle>
          <a:p>
            <a:pPr>
              <a:defRPr/>
            </a:pPr>
            <a:fld id="{84F34329-36FB-8045-A857-6B87ACF05743}" type="slidenum">
              <a:rPr lang="en-US" smtClean="0"/>
              <a:pPr>
                <a:defRPr/>
              </a:pPr>
              <a:t>‹#›</a:t>
            </a:fld>
            <a:endParaRPr lang="en-US" dirty="0"/>
          </a:p>
        </p:txBody>
      </p:sp>
    </p:spTree>
    <p:extLst>
      <p:ext uri="{BB962C8B-B14F-4D97-AF65-F5344CB8AC3E}">
        <p14:creationId xmlns:p14="http://schemas.microsoft.com/office/powerpoint/2010/main" val="4135776075"/>
      </p:ext>
    </p:extLst>
  </p:cSld>
  <p:clrMapOvr>
    <a:masterClrMapping/>
  </p:clrMapOvr>
</p:sldLayout>
</file>

<file path=ppt/slideLayouts/slideLayout14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8"/>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4" name="Rectangle 9"/>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5" name="Rectangle 10"/>
          <p:cNvSpPr>
            <a:spLocks noGrp="1" noChangeArrowheads="1"/>
          </p:cNvSpPr>
          <p:nvPr>
            <p:ph type="sldNum" sz="quarter" idx="12"/>
          </p:nvPr>
        </p:nvSpPr>
        <p:spPr/>
        <p:txBody>
          <a:bodyPr/>
          <a:lstStyle>
            <a:lvl1pPr eaLnBrk="0" hangingPunct="0">
              <a:defRPr b="1" i="0">
                <a:latin typeface="Arial" panose="020B0604020202020204" pitchFamily="34" charset="0"/>
              </a:defRPr>
            </a:lvl1pPr>
          </a:lstStyle>
          <a:p>
            <a:pPr>
              <a:defRPr/>
            </a:pPr>
            <a:fld id="{5053B6AF-E929-294A-A862-EBA6E7B5D9B9}" type="slidenum">
              <a:rPr lang="en-US" smtClean="0"/>
              <a:pPr>
                <a:defRPr/>
              </a:pPr>
              <a:t>‹#›</a:t>
            </a:fld>
            <a:endParaRPr lang="en-US" dirty="0"/>
          </a:p>
        </p:txBody>
      </p:sp>
    </p:spTree>
    <p:extLst>
      <p:ext uri="{BB962C8B-B14F-4D97-AF65-F5344CB8AC3E}">
        <p14:creationId xmlns:p14="http://schemas.microsoft.com/office/powerpoint/2010/main" val="1597951272"/>
      </p:ext>
    </p:extLst>
  </p:cSld>
  <p:clrMapOvr>
    <a:masterClrMapping/>
  </p:clrMapOvr>
</p:sldLayout>
</file>

<file path=ppt/slideLayouts/slideLayout14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8"/>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3" name="Rectangle 9"/>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4" name="Rectangle 10"/>
          <p:cNvSpPr>
            <a:spLocks noGrp="1" noChangeArrowheads="1"/>
          </p:cNvSpPr>
          <p:nvPr>
            <p:ph type="sldNum" sz="quarter" idx="12"/>
          </p:nvPr>
        </p:nvSpPr>
        <p:spPr/>
        <p:txBody>
          <a:bodyPr/>
          <a:lstStyle>
            <a:lvl1pPr eaLnBrk="0" hangingPunct="0">
              <a:defRPr b="1" i="0">
                <a:latin typeface="Arial" panose="020B0604020202020204" pitchFamily="34" charset="0"/>
              </a:defRPr>
            </a:lvl1pPr>
          </a:lstStyle>
          <a:p>
            <a:pPr>
              <a:defRPr/>
            </a:pPr>
            <a:fld id="{C2298EEC-5975-2044-AE96-C560D72AB1B9}" type="slidenum">
              <a:rPr lang="en-US" smtClean="0"/>
              <a:pPr>
                <a:defRPr/>
              </a:pPr>
              <a:t>‹#›</a:t>
            </a:fld>
            <a:endParaRPr lang="en-US" dirty="0"/>
          </a:p>
        </p:txBody>
      </p:sp>
    </p:spTree>
    <p:extLst>
      <p:ext uri="{BB962C8B-B14F-4D97-AF65-F5344CB8AC3E}">
        <p14:creationId xmlns:p14="http://schemas.microsoft.com/office/powerpoint/2010/main" val="1017069946"/>
      </p:ext>
    </p:extLst>
  </p:cSld>
  <p:clrMapOvr>
    <a:masterClrMapping/>
  </p:clrMapOvr>
</p:sldLayout>
</file>

<file path=ppt/slideLayouts/slideLayout14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4" y="273050"/>
            <a:ext cx="3008313" cy="1162050"/>
          </a:xfrm>
        </p:spPr>
        <p:txBody>
          <a:bodyPr/>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4" y="1435100"/>
            <a:ext cx="3008313" cy="4691063"/>
          </a:xfrm>
        </p:spPr>
        <p:txBody>
          <a:bodyPr/>
          <a:lstStyle>
            <a:lvl1pPr marL="0" indent="0">
              <a:buNone/>
              <a:defRPr sz="1400" b="1" i="0">
                <a:latin typeface="Arial" panose="020B0604020202020204" pitchFamily="34" charset="0"/>
              </a:defRPr>
            </a:lvl1pPr>
            <a:lvl2pPr marL="456880" indent="0">
              <a:buNone/>
              <a:defRPr sz="1200"/>
            </a:lvl2pPr>
            <a:lvl3pPr marL="913758" indent="0">
              <a:buNone/>
              <a:defRPr sz="1000"/>
            </a:lvl3pPr>
            <a:lvl4pPr marL="1370639" indent="0">
              <a:buNone/>
              <a:defRPr sz="900"/>
            </a:lvl4pPr>
            <a:lvl5pPr marL="1827517" indent="0">
              <a:buNone/>
              <a:defRPr sz="900"/>
            </a:lvl5pPr>
            <a:lvl6pPr marL="2284398" indent="0">
              <a:buNone/>
              <a:defRPr sz="900"/>
            </a:lvl6pPr>
            <a:lvl7pPr marL="2741275" indent="0">
              <a:buNone/>
              <a:defRPr sz="900"/>
            </a:lvl7pPr>
            <a:lvl8pPr marL="3198156" indent="0">
              <a:buNone/>
              <a:defRPr sz="900"/>
            </a:lvl8pPr>
            <a:lvl9pPr marL="3655033"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6" name="Rectangle 9"/>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7" name="Rectangle 10"/>
          <p:cNvSpPr>
            <a:spLocks noGrp="1" noChangeArrowheads="1"/>
          </p:cNvSpPr>
          <p:nvPr>
            <p:ph type="sldNum" sz="quarter" idx="12"/>
          </p:nvPr>
        </p:nvSpPr>
        <p:spPr/>
        <p:txBody>
          <a:bodyPr/>
          <a:lstStyle>
            <a:lvl1pPr eaLnBrk="0" hangingPunct="0">
              <a:defRPr b="1" i="0">
                <a:latin typeface="Arial" panose="020B0604020202020204" pitchFamily="34" charset="0"/>
              </a:defRPr>
            </a:lvl1pPr>
          </a:lstStyle>
          <a:p>
            <a:pPr>
              <a:defRPr/>
            </a:pPr>
            <a:fld id="{DE8481B0-56EC-E54C-8B69-C6049B09C6F1}" type="slidenum">
              <a:rPr lang="en-US" smtClean="0"/>
              <a:pPr>
                <a:defRPr/>
              </a:pPr>
              <a:t>‹#›</a:t>
            </a:fld>
            <a:endParaRPr lang="en-US" dirty="0"/>
          </a:p>
        </p:txBody>
      </p:sp>
    </p:spTree>
    <p:extLst>
      <p:ext uri="{BB962C8B-B14F-4D97-AF65-F5344CB8AC3E}">
        <p14:creationId xmlns:p14="http://schemas.microsoft.com/office/powerpoint/2010/main" val="3333579066"/>
      </p:ext>
    </p:extLst>
  </p:cSld>
  <p:clrMapOvr>
    <a:masterClrMapping/>
  </p:clrMapOvr>
</p:sldLayout>
</file>

<file path=ppt/slideLayouts/slideLayout142.xml><?xml version="1.0" encoding="utf-8"?>
<p:sldLayout xmlns:a="http://schemas.openxmlformats.org/drawingml/2006/main" xmlns:r="http://schemas.openxmlformats.org/officeDocument/2006/relationships" xmlns:p="http://schemas.openxmlformats.org/presentationml/2006/main" showMasterSp="0" type="tx">
  <p:cSld name="2_Blank">
    <p:bg>
      <p:bgPr>
        <a:solidFill>
          <a:schemeClr val="accent3">
            <a:lumOff val="44000"/>
          </a:schemeClr>
        </a:solidFill>
        <a:effectLst/>
      </p:bgPr>
    </p:bg>
    <p:spTree>
      <p:nvGrpSpPr>
        <p:cNvPr id="1" name=""/>
        <p:cNvGrpSpPr/>
        <p:nvPr/>
      </p:nvGrpSpPr>
      <p:grpSpPr>
        <a:xfrm>
          <a:off x="0" y="0"/>
          <a:ext cx="0" cy="0"/>
          <a:chOff x="0" y="0"/>
          <a:chExt cx="0" cy="0"/>
        </a:xfrm>
      </p:grpSpPr>
      <p:sp>
        <p:nvSpPr>
          <p:cNvPr id="24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61489817"/>
      </p:ext>
    </p:extLst>
  </p:cSld>
  <p:clrMapOvr>
    <a:masterClrMapping/>
  </p:clrMapOvr>
  <p:transition spd="med"/>
</p:sldLayout>
</file>

<file path=ppt/slideLayouts/slideLayout14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6880" indent="0">
              <a:buNone/>
              <a:defRPr sz="2800"/>
            </a:lvl2pPr>
            <a:lvl3pPr marL="913758" indent="0">
              <a:buNone/>
              <a:defRPr sz="2400"/>
            </a:lvl3pPr>
            <a:lvl4pPr marL="1370639" indent="0">
              <a:buNone/>
              <a:defRPr sz="2000"/>
            </a:lvl4pPr>
            <a:lvl5pPr marL="1827517" indent="0">
              <a:buNone/>
              <a:defRPr sz="2000"/>
            </a:lvl5pPr>
            <a:lvl6pPr marL="2284398" indent="0">
              <a:buNone/>
              <a:defRPr sz="2000"/>
            </a:lvl6pPr>
            <a:lvl7pPr marL="2741275" indent="0">
              <a:buNone/>
              <a:defRPr sz="2000"/>
            </a:lvl7pPr>
            <a:lvl8pPr marL="3198156" indent="0">
              <a:buNone/>
              <a:defRPr sz="2000"/>
            </a:lvl8pPr>
            <a:lvl9pPr marL="3655033"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6880" indent="0">
              <a:buNone/>
              <a:defRPr sz="1200"/>
            </a:lvl2pPr>
            <a:lvl3pPr marL="913758" indent="0">
              <a:buNone/>
              <a:defRPr sz="1000"/>
            </a:lvl3pPr>
            <a:lvl4pPr marL="1370639" indent="0">
              <a:buNone/>
              <a:defRPr sz="900"/>
            </a:lvl4pPr>
            <a:lvl5pPr marL="1827517" indent="0">
              <a:buNone/>
              <a:defRPr sz="900"/>
            </a:lvl5pPr>
            <a:lvl6pPr marL="2284398" indent="0">
              <a:buNone/>
              <a:defRPr sz="900"/>
            </a:lvl6pPr>
            <a:lvl7pPr marL="2741275" indent="0">
              <a:buNone/>
              <a:defRPr sz="900"/>
            </a:lvl7pPr>
            <a:lvl8pPr marL="3198156" indent="0">
              <a:buNone/>
              <a:defRPr sz="900"/>
            </a:lvl8pPr>
            <a:lvl9pPr marL="3655033"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6" name="Rectangle 9"/>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7" name="Rectangle 10"/>
          <p:cNvSpPr>
            <a:spLocks noGrp="1" noChangeArrowheads="1"/>
          </p:cNvSpPr>
          <p:nvPr>
            <p:ph type="sldNum" sz="quarter" idx="12"/>
          </p:nvPr>
        </p:nvSpPr>
        <p:spPr/>
        <p:txBody>
          <a:bodyPr/>
          <a:lstStyle>
            <a:lvl1pPr eaLnBrk="0" hangingPunct="0">
              <a:defRPr b="1" i="0">
                <a:latin typeface="Arial" panose="020B0604020202020204" pitchFamily="34" charset="0"/>
              </a:defRPr>
            </a:lvl1pPr>
          </a:lstStyle>
          <a:p>
            <a:pPr>
              <a:defRPr/>
            </a:pPr>
            <a:fld id="{FE8D880C-F111-DE4E-BC69-B898C79D15EE}" type="slidenum">
              <a:rPr lang="en-US" smtClean="0"/>
              <a:pPr>
                <a:defRPr/>
              </a:pPr>
              <a:t>‹#›</a:t>
            </a:fld>
            <a:endParaRPr lang="en-US" dirty="0"/>
          </a:p>
        </p:txBody>
      </p:sp>
    </p:spTree>
    <p:extLst>
      <p:ext uri="{BB962C8B-B14F-4D97-AF65-F5344CB8AC3E}">
        <p14:creationId xmlns:p14="http://schemas.microsoft.com/office/powerpoint/2010/main" val="2229733906"/>
      </p:ext>
    </p:extLst>
  </p:cSld>
  <p:clrMapOvr>
    <a:masterClrMapping/>
  </p:clrMapOvr>
</p:sldLayout>
</file>

<file path=ppt/slideLayouts/slideLayout14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5" name="Rectangle 9"/>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6" name="Rectangle 10"/>
          <p:cNvSpPr>
            <a:spLocks noGrp="1" noChangeArrowheads="1"/>
          </p:cNvSpPr>
          <p:nvPr>
            <p:ph type="sldNum" sz="quarter" idx="12"/>
          </p:nvPr>
        </p:nvSpPr>
        <p:spPr/>
        <p:txBody>
          <a:bodyPr/>
          <a:lstStyle>
            <a:lvl1pPr eaLnBrk="0" hangingPunct="0">
              <a:defRPr b="1" i="0">
                <a:latin typeface="Arial" panose="020B0604020202020204" pitchFamily="34" charset="0"/>
              </a:defRPr>
            </a:lvl1pPr>
          </a:lstStyle>
          <a:p>
            <a:pPr>
              <a:defRPr/>
            </a:pPr>
            <a:fld id="{3526472E-5335-254C-9C38-DD6A0E161E36}" type="slidenum">
              <a:rPr lang="en-US" smtClean="0"/>
              <a:pPr>
                <a:defRPr/>
              </a:pPr>
              <a:t>‹#›</a:t>
            </a:fld>
            <a:endParaRPr lang="en-US" dirty="0"/>
          </a:p>
        </p:txBody>
      </p:sp>
    </p:spTree>
    <p:extLst>
      <p:ext uri="{BB962C8B-B14F-4D97-AF65-F5344CB8AC3E}">
        <p14:creationId xmlns:p14="http://schemas.microsoft.com/office/powerpoint/2010/main" val="442745522"/>
      </p:ext>
    </p:extLst>
  </p:cSld>
  <p:clrMapOvr>
    <a:masterClrMapping/>
  </p:clrMapOvr>
</p:sldLayout>
</file>

<file path=ppt/slideLayouts/slideLayout14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915150" y="762000"/>
            <a:ext cx="2000250" cy="5334000"/>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914400" y="762000"/>
            <a:ext cx="5848350" cy="53340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5" name="Rectangle 9"/>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6" name="Rectangle 10"/>
          <p:cNvSpPr>
            <a:spLocks noGrp="1" noChangeArrowheads="1"/>
          </p:cNvSpPr>
          <p:nvPr>
            <p:ph type="sldNum" sz="quarter" idx="12"/>
          </p:nvPr>
        </p:nvSpPr>
        <p:spPr/>
        <p:txBody>
          <a:bodyPr/>
          <a:lstStyle>
            <a:lvl1pPr eaLnBrk="0" hangingPunct="0">
              <a:defRPr b="1" i="0">
                <a:latin typeface="Arial" panose="020B0604020202020204" pitchFamily="34" charset="0"/>
              </a:defRPr>
            </a:lvl1pPr>
          </a:lstStyle>
          <a:p>
            <a:pPr>
              <a:defRPr/>
            </a:pPr>
            <a:fld id="{F623026D-8A6D-534F-AE4E-0D05609DF2D7}" type="slidenum">
              <a:rPr lang="en-US" smtClean="0"/>
              <a:pPr>
                <a:defRPr/>
              </a:pPr>
              <a:t>‹#›</a:t>
            </a:fld>
            <a:endParaRPr lang="en-US" dirty="0"/>
          </a:p>
        </p:txBody>
      </p:sp>
    </p:spTree>
    <p:extLst>
      <p:ext uri="{BB962C8B-B14F-4D97-AF65-F5344CB8AC3E}">
        <p14:creationId xmlns:p14="http://schemas.microsoft.com/office/powerpoint/2010/main" val="2554263788"/>
      </p:ext>
    </p:extLst>
  </p:cSld>
  <p:clrMapOvr>
    <a:masterClrMapping/>
  </p:clrMapOvr>
</p:sldLayout>
</file>

<file path=ppt/slideLayouts/slideLayout142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C9A546A1-B38D-3147-845C-ABBC4C465E51}"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255236060"/>
      </p:ext>
    </p:extLst>
  </p:cSld>
  <p:clrMapOvr>
    <a:masterClrMapping/>
  </p:clrMapOvr>
</p:sldLayout>
</file>

<file path=ppt/slideLayouts/slideLayout14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408B9C82-07FD-CE4F-BA86-417A5D1D61BC}"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947130270"/>
      </p:ext>
    </p:extLst>
  </p:cSld>
  <p:clrMapOvr>
    <a:masterClrMapping/>
  </p:clrMapOvr>
</p:sldLayout>
</file>

<file path=ppt/slideLayouts/slideLayout14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84377843-20D1-594F-83E6-D86DC29B27D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092183610"/>
      </p:ext>
    </p:extLst>
  </p:cSld>
  <p:clrMapOvr>
    <a:masterClrMapping/>
  </p:clrMapOvr>
</p:sldLayout>
</file>

<file path=ppt/slideLayouts/slideLayout14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8C8943C9-A40B-A54A-ABFF-4839B3162697}"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570070904"/>
      </p:ext>
    </p:extLst>
  </p:cSld>
  <p:clrMapOvr>
    <a:masterClrMapping/>
  </p:clrMapOvr>
</p:sldLayout>
</file>

<file path=ppt/slideLayouts/slideLayout14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1412CD6B-61CF-1F4B-A031-A03CC79BED9C}"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895172459"/>
      </p:ext>
    </p:extLst>
  </p:cSld>
  <p:clrMapOvr>
    <a:masterClrMapping/>
  </p:clrMapOvr>
</p:sldLayout>
</file>

<file path=ppt/slideLayouts/slideLayout14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5" name="Rectangle 6"/>
          <p:cNvSpPr>
            <a:spLocks noGrp="1" noChangeArrowheads="1"/>
          </p:cNvSpPr>
          <p:nvPr>
            <p:ph type="sldNum" sz="quarter" idx="12"/>
          </p:nvPr>
        </p:nvSpPr>
        <p:spPr>
          <a:ln/>
        </p:spPr>
        <p:txBody>
          <a:bodyPr/>
          <a:lstStyle>
            <a:lvl1pPr>
              <a:defRPr/>
            </a:lvl1pPr>
          </a:lstStyle>
          <a:p>
            <a:pPr>
              <a:defRPr/>
            </a:pPr>
            <a:fld id="{F4054FD1-BEF4-6F47-9C02-2838B57B1B73}"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206736844"/>
      </p:ext>
    </p:extLst>
  </p:cSld>
  <p:clrMapOvr>
    <a:masterClrMapping/>
  </p:clrMapOvr>
</p:sldLayout>
</file>

<file path=ppt/slideLayouts/slideLayout14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4" name="Rectangle 6"/>
          <p:cNvSpPr>
            <a:spLocks noGrp="1" noChangeArrowheads="1"/>
          </p:cNvSpPr>
          <p:nvPr>
            <p:ph type="sldNum" sz="quarter" idx="12"/>
          </p:nvPr>
        </p:nvSpPr>
        <p:spPr>
          <a:ln/>
        </p:spPr>
        <p:txBody>
          <a:bodyPr/>
          <a:lstStyle>
            <a:lvl1pPr>
              <a:defRPr/>
            </a:lvl1pPr>
          </a:lstStyle>
          <a:p>
            <a:pPr>
              <a:defRPr/>
            </a:pPr>
            <a:fld id="{34B57525-7970-B44F-8C24-B21F82FC03B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629369115"/>
      </p:ext>
    </p:extLst>
  </p:cSld>
  <p:clrMapOvr>
    <a:masterClrMapping/>
  </p:clrMapOvr>
</p:sldLayout>
</file>

<file path=ppt/slideLayouts/slideLayout143.xml><?xml version="1.0" encoding="utf-8"?>
<p:sldLayout xmlns:a="http://schemas.openxmlformats.org/drawingml/2006/main" xmlns:r="http://schemas.openxmlformats.org/officeDocument/2006/relationships" xmlns:p="http://schemas.openxmlformats.org/presentationml/2006/main" showMasterSp="0" type="tx">
  <p:cSld name="2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251"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52"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3"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25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5941505"/>
      </p:ext>
    </p:extLst>
  </p:cSld>
  <p:clrMapOvr>
    <a:masterClrMapping/>
  </p:clrMapOvr>
  <p:transition spd="med"/>
</p:sldLayout>
</file>

<file path=ppt/slideLayouts/slideLayout14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0FA38B8A-3F9F-AD47-8B30-675F7676257E}"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428298917"/>
      </p:ext>
    </p:extLst>
  </p:cSld>
  <p:clrMapOvr>
    <a:masterClrMapping/>
  </p:clrMapOvr>
</p:sldLayout>
</file>

<file path=ppt/slideLayouts/slideLayout14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E017FEDB-5848-DA47-BB6A-83F80EA7A9C7}"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575673465"/>
      </p:ext>
    </p:extLst>
  </p:cSld>
  <p:clrMapOvr>
    <a:masterClrMapping/>
  </p:clrMapOvr>
</p:sldLayout>
</file>

<file path=ppt/slideLayouts/slideLayout14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9201A1FA-E421-9349-8557-55724CE7ED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306536388"/>
      </p:ext>
    </p:extLst>
  </p:cSld>
  <p:clrMapOvr>
    <a:masterClrMapping/>
  </p:clrMapOvr>
</p:sldLayout>
</file>

<file path=ppt/slideLayouts/slideLayout14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7D05C500-2FF2-7C42-9F0B-DFEC83D119C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91459508"/>
      </p:ext>
    </p:extLst>
  </p:cSld>
  <p:clrMapOvr>
    <a:masterClrMapping/>
  </p:clrMapOvr>
</p:sldLayout>
</file>

<file path=ppt/slideLayouts/slideLayout1434.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90478F21-F95A-2040-8AD3-6B55E4DAD13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044309870"/>
      </p:ext>
    </p:extLst>
  </p:cSld>
  <p:clrMapOvr>
    <a:masterClrMapping/>
  </p:clrMapOvr>
</p:sldLayout>
</file>

<file path=ppt/slideLayouts/slideLayout1435.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7"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8" name="Rectangle 6"/>
          <p:cNvSpPr>
            <a:spLocks noGrp="1" noChangeArrowheads="1"/>
          </p:cNvSpPr>
          <p:nvPr>
            <p:ph type="sldNum" sz="quarter" idx="12"/>
          </p:nvPr>
        </p:nvSpPr>
        <p:spPr>
          <a:ln/>
        </p:spPr>
        <p:txBody>
          <a:bodyPr/>
          <a:lstStyle>
            <a:lvl1pPr>
              <a:defRPr/>
            </a:lvl1pPr>
          </a:lstStyle>
          <a:p>
            <a:pPr>
              <a:defRPr/>
            </a:pPr>
            <a:fld id="{0B29822C-117F-EC4C-A226-3ED541EDA32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80966253"/>
      </p:ext>
    </p:extLst>
  </p:cSld>
  <p:clrMapOvr>
    <a:masterClrMapping/>
  </p:clrMapOvr>
</p:sldLayout>
</file>

<file path=ppt/slideLayouts/slideLayout143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530" y="2130537"/>
            <a:ext cx="7772977" cy="1469371"/>
          </a:xfrm>
          <a:prstGeom prst="rect">
            <a:avLst/>
          </a:prstGeom>
        </p:spPr>
        <p:txBody>
          <a:bodyPr vert="horz" lIns="91255" tIns="45626" rIns="91255" bIns="45626"/>
          <a:lstStyle/>
          <a:p>
            <a:r>
              <a:rPr lang="en-US"/>
              <a:t>Click to edit Master title style</a:t>
            </a:r>
          </a:p>
        </p:txBody>
      </p:sp>
      <p:sp>
        <p:nvSpPr>
          <p:cNvPr id="3" name="Subtitle 2"/>
          <p:cNvSpPr>
            <a:spLocks noGrp="1"/>
          </p:cNvSpPr>
          <p:nvPr>
            <p:ph type="subTitle" idx="1"/>
          </p:nvPr>
        </p:nvSpPr>
        <p:spPr>
          <a:xfrm>
            <a:off x="1371041" y="3885640"/>
            <a:ext cx="6401955" cy="1753721"/>
          </a:xfrm>
          <a:prstGeom prst="rect">
            <a:avLst/>
          </a:prstGeom>
        </p:spPr>
        <p:txBody>
          <a:bodyPr vert="horz" lIns="91255" tIns="45626" rIns="91255" bIns="45626"/>
          <a:lstStyle>
            <a:lvl1pPr marL="0" indent="0" algn="ctr">
              <a:buNone/>
              <a:defRPr/>
            </a:lvl1pPr>
            <a:lvl2pPr marL="402584" indent="0" algn="ctr">
              <a:buNone/>
              <a:defRPr/>
            </a:lvl2pPr>
            <a:lvl3pPr marL="805168" indent="0" algn="ctr">
              <a:buNone/>
              <a:defRPr/>
            </a:lvl3pPr>
            <a:lvl4pPr marL="1207753" indent="0" algn="ctr">
              <a:buNone/>
              <a:defRPr/>
            </a:lvl4pPr>
            <a:lvl5pPr marL="1610338" indent="0" algn="ctr">
              <a:buNone/>
              <a:defRPr/>
            </a:lvl5pPr>
            <a:lvl6pPr marL="2012926" indent="0" algn="ctr">
              <a:buNone/>
              <a:defRPr/>
            </a:lvl6pPr>
            <a:lvl7pPr marL="2415511" indent="0" algn="ctr">
              <a:buNone/>
              <a:defRPr/>
            </a:lvl7pPr>
            <a:lvl8pPr marL="2818094" indent="0" algn="ctr">
              <a:buNone/>
              <a:defRPr/>
            </a:lvl8pPr>
            <a:lvl9pPr marL="3220680" indent="0" algn="ctr">
              <a:buNone/>
              <a:defRPr/>
            </a:lvl9pPr>
          </a:lstStyle>
          <a:p>
            <a:r>
              <a:rPr lang="en-US"/>
              <a:t>Click to edit Master subtitle style</a:t>
            </a:r>
          </a:p>
        </p:txBody>
      </p:sp>
    </p:spTree>
    <p:extLst>
      <p:ext uri="{BB962C8B-B14F-4D97-AF65-F5344CB8AC3E}">
        <p14:creationId xmlns:p14="http://schemas.microsoft.com/office/powerpoint/2010/main" val="633573711"/>
      </p:ext>
    </p:extLst>
  </p:cSld>
  <p:clrMapOvr>
    <a:masterClrMapping/>
  </p:clrMapOvr>
</p:sldLayout>
</file>

<file path=ppt/slideLayouts/slideLayout14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507" y="274544"/>
            <a:ext cx="8229023" cy="1143000"/>
          </a:xfrm>
          <a:prstGeom prst="rect">
            <a:avLst/>
          </a:prstGeom>
        </p:spPr>
        <p:txBody>
          <a:bodyPr vert="horz" lIns="91255" tIns="45626" rIns="91255" bIns="45626"/>
          <a:lstStyle/>
          <a:p>
            <a:r>
              <a:rPr lang="en-US"/>
              <a:t>Click to edit Master title style</a:t>
            </a:r>
          </a:p>
        </p:txBody>
      </p:sp>
      <p:sp>
        <p:nvSpPr>
          <p:cNvPr id="3" name="Content Placeholder 2"/>
          <p:cNvSpPr>
            <a:spLocks noGrp="1"/>
          </p:cNvSpPr>
          <p:nvPr>
            <p:ph idx="1"/>
          </p:nvPr>
        </p:nvSpPr>
        <p:spPr>
          <a:xfrm>
            <a:off x="457507" y="1599643"/>
            <a:ext cx="8229023" cy="4527176"/>
          </a:xfrm>
          <a:prstGeom prst="rect">
            <a:avLst/>
          </a:prstGeom>
        </p:spPr>
        <p:txBody>
          <a:bodyPr vert="horz" lIns="91255" tIns="45626" rIns="91255" bIns="45626"/>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747714080"/>
      </p:ext>
    </p:extLst>
  </p:cSld>
  <p:clrMapOvr>
    <a:masterClrMapping/>
  </p:clrMapOvr>
</p:sldLayout>
</file>

<file path=ppt/slideLayouts/slideLayout14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3038" y="4406713"/>
            <a:ext cx="7771534" cy="1362916"/>
          </a:xfrm>
          <a:prstGeom prst="rect">
            <a:avLst/>
          </a:prstGeom>
        </p:spPr>
        <p:txBody>
          <a:bodyPr vert="horz" lIns="91255" tIns="45626" rIns="91255" bIns="45626" anchor="t"/>
          <a:lstStyle>
            <a:lvl1pPr algn="l">
              <a:defRPr sz="3530" b="1" cap="all"/>
            </a:lvl1pPr>
          </a:lstStyle>
          <a:p>
            <a:r>
              <a:rPr lang="en-US"/>
              <a:t>Click to edit Master title style</a:t>
            </a:r>
          </a:p>
        </p:txBody>
      </p:sp>
      <p:sp>
        <p:nvSpPr>
          <p:cNvPr id="3" name="Text Placeholder 2"/>
          <p:cNvSpPr>
            <a:spLocks noGrp="1"/>
          </p:cNvSpPr>
          <p:nvPr>
            <p:ph type="body" idx="1"/>
          </p:nvPr>
        </p:nvSpPr>
        <p:spPr>
          <a:xfrm>
            <a:off x="723038" y="2906526"/>
            <a:ext cx="7771534" cy="1500187"/>
          </a:xfrm>
          <a:prstGeom prst="rect">
            <a:avLst/>
          </a:prstGeom>
        </p:spPr>
        <p:txBody>
          <a:bodyPr vert="horz" lIns="91255" tIns="45626" rIns="91255" bIns="45626" anchor="b"/>
          <a:lstStyle>
            <a:lvl1pPr marL="0" indent="0">
              <a:buNone/>
              <a:defRPr sz="1765"/>
            </a:lvl1pPr>
            <a:lvl2pPr marL="402584" indent="0">
              <a:buNone/>
              <a:defRPr sz="1588"/>
            </a:lvl2pPr>
            <a:lvl3pPr marL="805168" indent="0">
              <a:buNone/>
              <a:defRPr sz="1412"/>
            </a:lvl3pPr>
            <a:lvl4pPr marL="1207753" indent="0">
              <a:buNone/>
              <a:defRPr sz="1235"/>
            </a:lvl4pPr>
            <a:lvl5pPr marL="1610338" indent="0">
              <a:buNone/>
              <a:defRPr sz="1235"/>
            </a:lvl5pPr>
            <a:lvl6pPr marL="2012926" indent="0">
              <a:buNone/>
              <a:defRPr sz="1235"/>
            </a:lvl6pPr>
            <a:lvl7pPr marL="2415511" indent="0">
              <a:buNone/>
              <a:defRPr sz="1235"/>
            </a:lvl7pPr>
            <a:lvl8pPr marL="2818094" indent="0">
              <a:buNone/>
              <a:defRPr sz="1235"/>
            </a:lvl8pPr>
            <a:lvl9pPr marL="3220680" indent="0">
              <a:buNone/>
              <a:defRPr sz="1235"/>
            </a:lvl9pPr>
          </a:lstStyle>
          <a:p>
            <a:pPr lvl="0"/>
            <a:r>
              <a:rPr lang="en-US"/>
              <a:t>Click to edit Master text styles</a:t>
            </a:r>
          </a:p>
        </p:txBody>
      </p:sp>
    </p:spTree>
    <p:extLst>
      <p:ext uri="{BB962C8B-B14F-4D97-AF65-F5344CB8AC3E}">
        <p14:creationId xmlns:p14="http://schemas.microsoft.com/office/powerpoint/2010/main" val="3725808083"/>
      </p:ext>
    </p:extLst>
  </p:cSld>
  <p:clrMapOvr>
    <a:masterClrMapping/>
  </p:clrMapOvr>
</p:sldLayout>
</file>

<file path=ppt/slideLayouts/slideLayout14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457507" y="274544"/>
            <a:ext cx="8229023" cy="1143000"/>
          </a:xfrm>
          <a:prstGeom prst="rect">
            <a:avLst/>
          </a:prstGeom>
        </p:spPr>
        <p:txBody>
          <a:bodyPr vert="horz" lIns="91255" tIns="45626" rIns="91255" bIns="45626"/>
          <a:lstStyle/>
          <a:p>
            <a:r>
              <a:rPr lang="en-US"/>
              <a:t>Click to edit Master title style</a:t>
            </a:r>
          </a:p>
        </p:txBody>
      </p:sp>
      <p:sp>
        <p:nvSpPr>
          <p:cNvPr id="3" name="Content Placeholder 2"/>
          <p:cNvSpPr>
            <a:spLocks noGrp="1"/>
          </p:cNvSpPr>
          <p:nvPr>
            <p:ph sz="half" idx="1"/>
          </p:nvPr>
        </p:nvSpPr>
        <p:spPr>
          <a:xfrm>
            <a:off x="457489" y="1599643"/>
            <a:ext cx="4045238" cy="4527176"/>
          </a:xfrm>
          <a:prstGeom prst="rect">
            <a:avLst/>
          </a:prstGeom>
        </p:spPr>
        <p:txBody>
          <a:bodyPr vert="horz" lIns="91255" tIns="45626" rIns="91255" bIns="45626"/>
          <a:lstStyle>
            <a:lvl1pPr>
              <a:defRPr sz="2471"/>
            </a:lvl1pPr>
            <a:lvl2pPr>
              <a:defRPr sz="2206"/>
            </a:lvl2pPr>
            <a:lvl3pPr>
              <a:defRPr sz="1765"/>
            </a:lvl3pPr>
            <a:lvl4pPr>
              <a:defRPr sz="1588"/>
            </a:lvl4pPr>
            <a:lvl5pPr>
              <a:defRPr sz="1588"/>
            </a:lvl5pPr>
            <a:lvl6pPr>
              <a:defRPr sz="1588"/>
            </a:lvl6pPr>
            <a:lvl7pPr>
              <a:defRPr sz="1588"/>
            </a:lvl7pPr>
            <a:lvl8pPr>
              <a:defRPr sz="1588"/>
            </a:lvl8pPr>
            <a:lvl9pPr>
              <a:defRPr sz="158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1291" y="1599643"/>
            <a:ext cx="4045239" cy="4527176"/>
          </a:xfrm>
          <a:prstGeom prst="rect">
            <a:avLst/>
          </a:prstGeom>
        </p:spPr>
        <p:txBody>
          <a:bodyPr vert="horz" lIns="91255" tIns="45626" rIns="91255" bIns="45626"/>
          <a:lstStyle>
            <a:lvl1pPr>
              <a:defRPr sz="2471"/>
            </a:lvl1pPr>
            <a:lvl2pPr>
              <a:defRPr sz="2206"/>
            </a:lvl2pPr>
            <a:lvl3pPr>
              <a:defRPr sz="1765"/>
            </a:lvl3pPr>
            <a:lvl4pPr>
              <a:defRPr sz="1588"/>
            </a:lvl4pPr>
            <a:lvl5pPr>
              <a:defRPr sz="1588"/>
            </a:lvl5pPr>
            <a:lvl6pPr>
              <a:defRPr sz="1588"/>
            </a:lvl6pPr>
            <a:lvl7pPr>
              <a:defRPr sz="1588"/>
            </a:lvl7pPr>
            <a:lvl8pPr>
              <a:defRPr sz="1588"/>
            </a:lvl8pPr>
            <a:lvl9pPr>
              <a:defRPr sz="1588"/>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782987535"/>
      </p:ext>
    </p:extLst>
  </p:cSld>
  <p:clrMapOvr>
    <a:masterClrMapping/>
  </p:clrMapOvr>
</p:sldLayout>
</file>

<file path=ppt/slideLayouts/slideLayout144.xml><?xml version="1.0" encoding="utf-8"?>
<p:sldLayout xmlns:a="http://schemas.openxmlformats.org/drawingml/2006/main" xmlns:r="http://schemas.openxmlformats.org/officeDocument/2006/relationships" xmlns:p="http://schemas.openxmlformats.org/presentationml/2006/main" showMasterSp="0" type="tx">
  <p:cSld name="2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261"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62"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263"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6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33999512"/>
      </p:ext>
    </p:extLst>
  </p:cSld>
  <p:clrMapOvr>
    <a:masterClrMapping/>
  </p:clrMapOvr>
  <p:transition spd="med"/>
</p:sldLayout>
</file>

<file path=ppt/slideLayouts/slideLayout14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507" y="274544"/>
            <a:ext cx="8229023" cy="1143000"/>
          </a:xfrm>
          <a:prstGeom prst="rect">
            <a:avLst/>
          </a:prstGeom>
        </p:spPr>
        <p:txBody>
          <a:bodyPr vert="horz" lIns="91255" tIns="45626" rIns="91255" bIns="45626"/>
          <a:lstStyle>
            <a:lvl1pPr>
              <a:defRPr/>
            </a:lvl1pPr>
          </a:lstStyle>
          <a:p>
            <a:r>
              <a:rPr lang="en-US"/>
              <a:t>Click to edit Master title style</a:t>
            </a:r>
          </a:p>
        </p:txBody>
      </p:sp>
      <p:sp>
        <p:nvSpPr>
          <p:cNvPr id="3" name="Text Placeholder 2"/>
          <p:cNvSpPr>
            <a:spLocks noGrp="1"/>
          </p:cNvSpPr>
          <p:nvPr>
            <p:ph type="body" idx="1"/>
          </p:nvPr>
        </p:nvSpPr>
        <p:spPr>
          <a:xfrm>
            <a:off x="457489" y="1535206"/>
            <a:ext cx="4039465" cy="640136"/>
          </a:xfrm>
          <a:prstGeom prst="rect">
            <a:avLst/>
          </a:prstGeom>
        </p:spPr>
        <p:txBody>
          <a:bodyPr vert="horz" lIns="91255" tIns="45626" rIns="91255" bIns="45626" anchor="b"/>
          <a:lstStyle>
            <a:lvl1pPr marL="0" indent="0">
              <a:buNone/>
              <a:defRPr sz="2206" b="1"/>
            </a:lvl1pPr>
            <a:lvl2pPr marL="402584" indent="0">
              <a:buNone/>
              <a:defRPr sz="1765" b="1"/>
            </a:lvl2pPr>
            <a:lvl3pPr marL="805168" indent="0">
              <a:buNone/>
              <a:defRPr sz="1588" b="1"/>
            </a:lvl3pPr>
            <a:lvl4pPr marL="1207753" indent="0">
              <a:buNone/>
              <a:defRPr sz="1412" b="1"/>
            </a:lvl4pPr>
            <a:lvl5pPr marL="1610338" indent="0">
              <a:buNone/>
              <a:defRPr sz="1412" b="1"/>
            </a:lvl5pPr>
            <a:lvl6pPr marL="2012926" indent="0">
              <a:buNone/>
              <a:defRPr sz="1412" b="1"/>
            </a:lvl6pPr>
            <a:lvl7pPr marL="2415511" indent="0">
              <a:buNone/>
              <a:defRPr sz="1412" b="1"/>
            </a:lvl7pPr>
            <a:lvl8pPr marL="2818094" indent="0">
              <a:buNone/>
              <a:defRPr sz="1412" b="1"/>
            </a:lvl8pPr>
            <a:lvl9pPr marL="3220680" indent="0">
              <a:buNone/>
              <a:defRPr sz="1412" b="1"/>
            </a:lvl9pPr>
          </a:lstStyle>
          <a:p>
            <a:pPr lvl="0"/>
            <a:r>
              <a:rPr lang="en-US"/>
              <a:t>Click to edit Master text styles</a:t>
            </a:r>
          </a:p>
        </p:txBody>
      </p:sp>
      <p:sp>
        <p:nvSpPr>
          <p:cNvPr id="4" name="Content Placeholder 3"/>
          <p:cNvSpPr>
            <a:spLocks noGrp="1"/>
          </p:cNvSpPr>
          <p:nvPr>
            <p:ph sz="half" idx="2"/>
          </p:nvPr>
        </p:nvSpPr>
        <p:spPr>
          <a:xfrm>
            <a:off x="457489" y="2175344"/>
            <a:ext cx="4039465" cy="3951474"/>
          </a:xfrm>
          <a:prstGeom prst="rect">
            <a:avLst/>
          </a:prstGeom>
        </p:spPr>
        <p:txBody>
          <a:bodyPr vert="horz" lIns="91255" tIns="45626" rIns="91255" bIns="45626"/>
          <a:lstStyle>
            <a:lvl1pPr>
              <a:defRPr sz="2206"/>
            </a:lvl1pPr>
            <a:lvl2pPr>
              <a:defRPr sz="1765"/>
            </a:lvl2pPr>
            <a:lvl3pPr>
              <a:defRPr sz="1588"/>
            </a:lvl3pPr>
            <a:lvl4pPr>
              <a:defRPr sz="1412"/>
            </a:lvl4pPr>
            <a:lvl5pPr>
              <a:defRPr sz="1412"/>
            </a:lvl5pPr>
            <a:lvl6pPr>
              <a:defRPr sz="1412"/>
            </a:lvl6pPr>
            <a:lvl7pPr>
              <a:defRPr sz="1412"/>
            </a:lvl7pPr>
            <a:lvl8pPr>
              <a:defRPr sz="1412"/>
            </a:lvl8pPr>
            <a:lvl9pPr>
              <a:defRPr sz="1412"/>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606" y="1535206"/>
            <a:ext cx="4040909" cy="640136"/>
          </a:xfrm>
          <a:prstGeom prst="rect">
            <a:avLst/>
          </a:prstGeom>
        </p:spPr>
        <p:txBody>
          <a:bodyPr vert="horz" lIns="91255" tIns="45626" rIns="91255" bIns="45626" anchor="b"/>
          <a:lstStyle>
            <a:lvl1pPr marL="0" indent="0">
              <a:buNone/>
              <a:defRPr sz="2206" b="1"/>
            </a:lvl1pPr>
            <a:lvl2pPr marL="402584" indent="0">
              <a:buNone/>
              <a:defRPr sz="1765" b="1"/>
            </a:lvl2pPr>
            <a:lvl3pPr marL="805168" indent="0">
              <a:buNone/>
              <a:defRPr sz="1588" b="1"/>
            </a:lvl3pPr>
            <a:lvl4pPr marL="1207753" indent="0">
              <a:buNone/>
              <a:defRPr sz="1412" b="1"/>
            </a:lvl4pPr>
            <a:lvl5pPr marL="1610338" indent="0">
              <a:buNone/>
              <a:defRPr sz="1412" b="1"/>
            </a:lvl5pPr>
            <a:lvl6pPr marL="2012926" indent="0">
              <a:buNone/>
              <a:defRPr sz="1412" b="1"/>
            </a:lvl6pPr>
            <a:lvl7pPr marL="2415511" indent="0">
              <a:buNone/>
              <a:defRPr sz="1412" b="1"/>
            </a:lvl7pPr>
            <a:lvl8pPr marL="2818094" indent="0">
              <a:buNone/>
              <a:defRPr sz="1412" b="1"/>
            </a:lvl8pPr>
            <a:lvl9pPr marL="3220680" indent="0">
              <a:buNone/>
              <a:defRPr sz="1412" b="1"/>
            </a:lvl9pPr>
          </a:lstStyle>
          <a:p>
            <a:pPr lvl="0"/>
            <a:r>
              <a:rPr lang="en-US"/>
              <a:t>Click to edit Master text styles</a:t>
            </a:r>
          </a:p>
        </p:txBody>
      </p:sp>
      <p:sp>
        <p:nvSpPr>
          <p:cNvPr id="6" name="Content Placeholder 5"/>
          <p:cNvSpPr>
            <a:spLocks noGrp="1"/>
          </p:cNvSpPr>
          <p:nvPr>
            <p:ph sz="quarter" idx="4"/>
          </p:nvPr>
        </p:nvSpPr>
        <p:spPr>
          <a:xfrm>
            <a:off x="4645606" y="2175344"/>
            <a:ext cx="4040909" cy="3951474"/>
          </a:xfrm>
          <a:prstGeom prst="rect">
            <a:avLst/>
          </a:prstGeom>
        </p:spPr>
        <p:txBody>
          <a:bodyPr vert="horz" lIns="91255" tIns="45626" rIns="91255" bIns="45626"/>
          <a:lstStyle>
            <a:lvl1pPr>
              <a:defRPr sz="2206"/>
            </a:lvl1pPr>
            <a:lvl2pPr>
              <a:defRPr sz="1765"/>
            </a:lvl2pPr>
            <a:lvl3pPr>
              <a:defRPr sz="1588"/>
            </a:lvl3pPr>
            <a:lvl4pPr>
              <a:defRPr sz="1412"/>
            </a:lvl4pPr>
            <a:lvl5pPr>
              <a:defRPr sz="1412"/>
            </a:lvl5pPr>
            <a:lvl6pPr>
              <a:defRPr sz="1412"/>
            </a:lvl6pPr>
            <a:lvl7pPr>
              <a:defRPr sz="1412"/>
            </a:lvl7pPr>
            <a:lvl8pPr>
              <a:defRPr sz="1412"/>
            </a:lvl8pPr>
            <a:lvl9pPr>
              <a:defRPr sz="1412"/>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93029593"/>
      </p:ext>
    </p:extLst>
  </p:cSld>
  <p:clrMapOvr>
    <a:masterClrMapping/>
  </p:clrMapOvr>
</p:sldLayout>
</file>

<file path=ppt/slideLayouts/slideLayout14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507" y="274544"/>
            <a:ext cx="8229023" cy="1143000"/>
          </a:xfrm>
          <a:prstGeom prst="rect">
            <a:avLst/>
          </a:prstGeom>
        </p:spPr>
        <p:txBody>
          <a:bodyPr vert="horz" lIns="91255" tIns="45626" rIns="91255" bIns="45626"/>
          <a:lstStyle/>
          <a:p>
            <a:r>
              <a:rPr lang="en-US"/>
              <a:t>Click to edit Master title style</a:t>
            </a:r>
          </a:p>
        </p:txBody>
      </p:sp>
    </p:spTree>
    <p:extLst>
      <p:ext uri="{BB962C8B-B14F-4D97-AF65-F5344CB8AC3E}">
        <p14:creationId xmlns:p14="http://schemas.microsoft.com/office/powerpoint/2010/main" val="1075647099"/>
      </p:ext>
    </p:extLst>
  </p:cSld>
  <p:clrMapOvr>
    <a:masterClrMapping/>
  </p:clrMapOvr>
</p:sldLayout>
</file>

<file path=ppt/slideLayouts/slideLayout14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737280376"/>
      </p:ext>
    </p:extLst>
  </p:cSld>
  <p:clrMapOvr>
    <a:masterClrMapping/>
  </p:clrMapOvr>
</p:sldLayout>
</file>

<file path=ppt/slideLayouts/slideLayout14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495" y="273144"/>
            <a:ext cx="3007591" cy="1162610"/>
          </a:xfrm>
          <a:prstGeom prst="rect">
            <a:avLst/>
          </a:prstGeom>
        </p:spPr>
        <p:txBody>
          <a:bodyPr vert="horz" lIns="91255" tIns="45626" rIns="91255" bIns="45626" anchor="b"/>
          <a:lstStyle>
            <a:lvl1pPr algn="l">
              <a:defRPr sz="1765" b="1"/>
            </a:lvl1pPr>
          </a:lstStyle>
          <a:p>
            <a:r>
              <a:rPr lang="en-US"/>
              <a:t>Click to edit Master title style</a:t>
            </a:r>
          </a:p>
        </p:txBody>
      </p:sp>
      <p:sp>
        <p:nvSpPr>
          <p:cNvPr id="3" name="Content Placeholder 2"/>
          <p:cNvSpPr>
            <a:spLocks noGrp="1"/>
          </p:cNvSpPr>
          <p:nvPr>
            <p:ph idx="1"/>
          </p:nvPr>
        </p:nvSpPr>
        <p:spPr>
          <a:xfrm>
            <a:off x="3574762" y="273144"/>
            <a:ext cx="5111750" cy="5853672"/>
          </a:xfrm>
          <a:prstGeom prst="rect">
            <a:avLst/>
          </a:prstGeom>
        </p:spPr>
        <p:txBody>
          <a:bodyPr vert="horz" lIns="91255" tIns="45626" rIns="91255" bIns="45626"/>
          <a:lstStyle>
            <a:lvl1pPr>
              <a:defRPr sz="2824"/>
            </a:lvl1pPr>
            <a:lvl2pPr>
              <a:defRPr sz="2471"/>
            </a:lvl2pPr>
            <a:lvl3pPr>
              <a:defRPr sz="2206"/>
            </a:lvl3pPr>
            <a:lvl4pPr>
              <a:defRPr sz="1765"/>
            </a:lvl4pPr>
            <a:lvl5pPr>
              <a:defRPr sz="1765"/>
            </a:lvl5pPr>
            <a:lvl6pPr>
              <a:defRPr sz="1765"/>
            </a:lvl6pPr>
            <a:lvl7pPr>
              <a:defRPr sz="1765"/>
            </a:lvl7pPr>
            <a:lvl8pPr>
              <a:defRPr sz="1765"/>
            </a:lvl8pPr>
            <a:lvl9pPr>
              <a:defRPr sz="1765"/>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495" y="1435755"/>
            <a:ext cx="3007591" cy="4691062"/>
          </a:xfrm>
          <a:prstGeom prst="rect">
            <a:avLst/>
          </a:prstGeom>
        </p:spPr>
        <p:txBody>
          <a:bodyPr vert="horz" lIns="91255" tIns="45626" rIns="91255" bIns="45626"/>
          <a:lstStyle>
            <a:lvl1pPr marL="0" indent="0">
              <a:buNone/>
              <a:defRPr sz="1235"/>
            </a:lvl1pPr>
            <a:lvl2pPr marL="402584" indent="0">
              <a:buNone/>
              <a:defRPr sz="1059"/>
            </a:lvl2pPr>
            <a:lvl3pPr marL="805168" indent="0">
              <a:buNone/>
              <a:defRPr sz="882"/>
            </a:lvl3pPr>
            <a:lvl4pPr marL="1207753" indent="0">
              <a:buNone/>
              <a:defRPr sz="794"/>
            </a:lvl4pPr>
            <a:lvl5pPr marL="1610338" indent="0">
              <a:buNone/>
              <a:defRPr sz="794"/>
            </a:lvl5pPr>
            <a:lvl6pPr marL="2012926" indent="0">
              <a:buNone/>
              <a:defRPr sz="794"/>
            </a:lvl6pPr>
            <a:lvl7pPr marL="2415511" indent="0">
              <a:buNone/>
              <a:defRPr sz="794"/>
            </a:lvl7pPr>
            <a:lvl8pPr marL="2818094" indent="0">
              <a:buNone/>
              <a:defRPr sz="794"/>
            </a:lvl8pPr>
            <a:lvl9pPr marL="3220680" indent="0">
              <a:buNone/>
              <a:defRPr sz="794"/>
            </a:lvl9pPr>
          </a:lstStyle>
          <a:p>
            <a:pPr lvl="0"/>
            <a:r>
              <a:rPr lang="en-US"/>
              <a:t>Click to edit Master text styles</a:t>
            </a:r>
          </a:p>
        </p:txBody>
      </p:sp>
    </p:spTree>
    <p:extLst>
      <p:ext uri="{BB962C8B-B14F-4D97-AF65-F5344CB8AC3E}">
        <p14:creationId xmlns:p14="http://schemas.microsoft.com/office/powerpoint/2010/main" val="2386297585"/>
      </p:ext>
    </p:extLst>
  </p:cSld>
  <p:clrMapOvr>
    <a:masterClrMapping/>
  </p:clrMapOvr>
</p:sldLayout>
</file>

<file path=ppt/slideLayouts/slideLayout14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450" y="4800339"/>
            <a:ext cx="5486977" cy="567297"/>
          </a:xfrm>
          <a:prstGeom prst="rect">
            <a:avLst/>
          </a:prstGeom>
        </p:spPr>
        <p:txBody>
          <a:bodyPr vert="horz" lIns="91255" tIns="45626" rIns="91255" bIns="45626" anchor="b"/>
          <a:lstStyle>
            <a:lvl1pPr algn="l">
              <a:defRPr sz="1765" b="1"/>
            </a:lvl1pPr>
          </a:lstStyle>
          <a:p>
            <a:r>
              <a:rPr lang="en-US"/>
              <a:t>Click to edit Master title style</a:t>
            </a:r>
          </a:p>
        </p:txBody>
      </p:sp>
      <p:sp>
        <p:nvSpPr>
          <p:cNvPr id="3" name="Picture Placeholder 2"/>
          <p:cNvSpPr>
            <a:spLocks noGrp="1"/>
          </p:cNvSpPr>
          <p:nvPr>
            <p:ph type="pic" idx="1"/>
          </p:nvPr>
        </p:nvSpPr>
        <p:spPr>
          <a:xfrm>
            <a:off x="1792450" y="612122"/>
            <a:ext cx="5486977" cy="4115360"/>
          </a:xfrm>
          <a:prstGeom prst="rect">
            <a:avLst/>
          </a:prstGeom>
        </p:spPr>
        <p:txBody>
          <a:bodyPr vert="horz" lIns="91255" tIns="45626" rIns="91255" bIns="45626"/>
          <a:lstStyle>
            <a:lvl1pPr marL="0" indent="0">
              <a:buNone/>
              <a:defRPr sz="2824"/>
            </a:lvl1pPr>
            <a:lvl2pPr marL="402584" indent="0">
              <a:buNone/>
              <a:defRPr sz="2471"/>
            </a:lvl2pPr>
            <a:lvl3pPr marL="805168" indent="0">
              <a:buNone/>
              <a:defRPr sz="2206"/>
            </a:lvl3pPr>
            <a:lvl4pPr marL="1207753" indent="0">
              <a:buNone/>
              <a:defRPr sz="1765"/>
            </a:lvl4pPr>
            <a:lvl5pPr marL="1610338" indent="0">
              <a:buNone/>
              <a:defRPr sz="1765"/>
            </a:lvl5pPr>
            <a:lvl6pPr marL="2012926" indent="0">
              <a:buNone/>
              <a:defRPr sz="1765"/>
            </a:lvl6pPr>
            <a:lvl7pPr marL="2415511" indent="0">
              <a:buNone/>
              <a:defRPr sz="1765"/>
            </a:lvl7pPr>
            <a:lvl8pPr marL="2818094" indent="0">
              <a:buNone/>
              <a:defRPr sz="1765"/>
            </a:lvl8pPr>
            <a:lvl9pPr marL="3220680" indent="0">
              <a:buNone/>
              <a:defRPr sz="1765"/>
            </a:lvl9pPr>
          </a:lstStyle>
          <a:p>
            <a:pPr lvl="0"/>
            <a:endParaRPr lang="en-US" noProof="0"/>
          </a:p>
        </p:txBody>
      </p:sp>
      <p:sp>
        <p:nvSpPr>
          <p:cNvPr id="4" name="Text Placeholder 3"/>
          <p:cNvSpPr>
            <a:spLocks noGrp="1"/>
          </p:cNvSpPr>
          <p:nvPr>
            <p:ph type="body" sz="half" idx="2"/>
          </p:nvPr>
        </p:nvSpPr>
        <p:spPr>
          <a:xfrm>
            <a:off x="1792450" y="5367618"/>
            <a:ext cx="5486977" cy="804022"/>
          </a:xfrm>
          <a:prstGeom prst="rect">
            <a:avLst/>
          </a:prstGeom>
        </p:spPr>
        <p:txBody>
          <a:bodyPr vert="horz" lIns="91255" tIns="45626" rIns="91255" bIns="45626"/>
          <a:lstStyle>
            <a:lvl1pPr marL="0" indent="0">
              <a:buNone/>
              <a:defRPr sz="1235"/>
            </a:lvl1pPr>
            <a:lvl2pPr marL="402584" indent="0">
              <a:buNone/>
              <a:defRPr sz="1059"/>
            </a:lvl2pPr>
            <a:lvl3pPr marL="805168" indent="0">
              <a:buNone/>
              <a:defRPr sz="882"/>
            </a:lvl3pPr>
            <a:lvl4pPr marL="1207753" indent="0">
              <a:buNone/>
              <a:defRPr sz="794"/>
            </a:lvl4pPr>
            <a:lvl5pPr marL="1610338" indent="0">
              <a:buNone/>
              <a:defRPr sz="794"/>
            </a:lvl5pPr>
            <a:lvl6pPr marL="2012926" indent="0">
              <a:buNone/>
              <a:defRPr sz="794"/>
            </a:lvl6pPr>
            <a:lvl7pPr marL="2415511" indent="0">
              <a:buNone/>
              <a:defRPr sz="794"/>
            </a:lvl7pPr>
            <a:lvl8pPr marL="2818094" indent="0">
              <a:buNone/>
              <a:defRPr sz="794"/>
            </a:lvl8pPr>
            <a:lvl9pPr marL="3220680" indent="0">
              <a:buNone/>
              <a:defRPr sz="794"/>
            </a:lvl9pPr>
          </a:lstStyle>
          <a:p>
            <a:pPr lvl="0"/>
            <a:r>
              <a:rPr lang="en-US"/>
              <a:t>Click to edit Master text styles</a:t>
            </a:r>
          </a:p>
        </p:txBody>
      </p:sp>
    </p:spTree>
    <p:extLst>
      <p:ext uri="{BB962C8B-B14F-4D97-AF65-F5344CB8AC3E}">
        <p14:creationId xmlns:p14="http://schemas.microsoft.com/office/powerpoint/2010/main" val="1508299846"/>
      </p:ext>
    </p:extLst>
  </p:cSld>
  <p:clrMapOvr>
    <a:masterClrMapping/>
  </p:clrMapOvr>
</p:sldLayout>
</file>

<file path=ppt/slideLayouts/slideLayout14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a:xfrm>
            <a:off x="457507" y="274544"/>
            <a:ext cx="8229023" cy="1143000"/>
          </a:xfrm>
          <a:prstGeom prst="rect">
            <a:avLst/>
          </a:prstGeom>
        </p:spPr>
        <p:txBody>
          <a:bodyPr vert="horz" lIns="91255" tIns="45626" rIns="91255" bIns="45626"/>
          <a:lstStyle/>
          <a:p>
            <a:r>
              <a:rPr lang="en-US"/>
              <a:t>Click to edit Master title style</a:t>
            </a:r>
          </a:p>
        </p:txBody>
      </p:sp>
      <p:sp>
        <p:nvSpPr>
          <p:cNvPr id="3" name="Vertical Text Placeholder 2"/>
          <p:cNvSpPr>
            <a:spLocks noGrp="1"/>
          </p:cNvSpPr>
          <p:nvPr>
            <p:ph type="body" orient="vert" idx="1"/>
          </p:nvPr>
        </p:nvSpPr>
        <p:spPr>
          <a:xfrm>
            <a:off x="457507" y="1599643"/>
            <a:ext cx="8229023" cy="4527176"/>
          </a:xfrm>
          <a:prstGeom prst="rect">
            <a:avLst/>
          </a:prstGeom>
        </p:spPr>
        <p:txBody>
          <a:bodyPr vert="eaVert" lIns="91255" tIns="45626" rIns="91255" bIns="45626"/>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982922650"/>
      </p:ext>
    </p:extLst>
  </p:cSld>
  <p:clrMapOvr>
    <a:masterClrMapping/>
  </p:clrMapOvr>
</p:sldLayout>
</file>

<file path=ppt/slideLayouts/slideLayout14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995" y="274545"/>
            <a:ext cx="2056535" cy="5852272"/>
          </a:xfrm>
          <a:prstGeom prst="rect">
            <a:avLst/>
          </a:prstGeom>
        </p:spPr>
        <p:txBody>
          <a:bodyPr vert="eaVert" lIns="91255" tIns="45626" rIns="91255" bIns="45626"/>
          <a:lstStyle/>
          <a:p>
            <a:r>
              <a:rPr lang="en-US"/>
              <a:t>Click to edit Master title style</a:t>
            </a:r>
          </a:p>
        </p:txBody>
      </p:sp>
      <p:sp>
        <p:nvSpPr>
          <p:cNvPr id="3" name="Vertical Text Placeholder 2"/>
          <p:cNvSpPr>
            <a:spLocks noGrp="1"/>
          </p:cNvSpPr>
          <p:nvPr>
            <p:ph type="body" orient="vert" idx="1"/>
          </p:nvPr>
        </p:nvSpPr>
        <p:spPr>
          <a:xfrm>
            <a:off x="457507" y="274545"/>
            <a:ext cx="6033943" cy="5852272"/>
          </a:xfrm>
          <a:prstGeom prst="rect">
            <a:avLst/>
          </a:prstGeom>
        </p:spPr>
        <p:txBody>
          <a:bodyPr vert="eaVert" lIns="91255" tIns="45626" rIns="91255" bIns="45626"/>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12019413"/>
      </p:ext>
    </p:extLst>
  </p:cSld>
  <p:clrMapOvr>
    <a:masterClrMapping/>
  </p:clrMapOvr>
</p:sldLayout>
</file>

<file path=ppt/slideLayouts/slideLayout1447.xml><?xml version="1.0" encoding="utf-8"?>
<p:sldLayout xmlns:a="http://schemas.openxmlformats.org/drawingml/2006/main" xmlns:r="http://schemas.openxmlformats.org/officeDocument/2006/relationships" xmlns:p="http://schemas.openxmlformats.org/presentationml/2006/main" type="tx">
  <p:cSld name="Title and Content">
    <p:spTree>
      <p:nvGrpSpPr>
        <p:cNvPr id="1" name=""/>
        <p:cNvGrpSpPr/>
        <p:nvPr/>
      </p:nvGrpSpPr>
      <p:grpSpPr>
        <a:xfrm>
          <a:off x="0" y="0"/>
          <a:ext cx="0" cy="0"/>
          <a:chOff x="0" y="0"/>
          <a:chExt cx="0" cy="0"/>
        </a:xfrm>
      </p:grpSpPr>
      <p:sp>
        <p:nvSpPr>
          <p:cNvPr id="317" name="Title Text"/>
          <p:cNvSpPr txBox="1">
            <a:spLocks noGrp="1"/>
          </p:cNvSpPr>
          <p:nvPr>
            <p:ph type="title"/>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r>
              <a:rPr dirty="0"/>
              <a:t>Title Text</a:t>
            </a:r>
          </a:p>
        </p:txBody>
      </p:sp>
      <p:sp>
        <p:nvSpPr>
          <p:cNvPr id="318" name="Body Level One…"/>
          <p:cNvSpPr txBox="1">
            <a:spLocks noGrp="1"/>
          </p:cNvSpPr>
          <p:nvPr>
            <p:ph type="body" idx="1"/>
          </p:nvPr>
        </p:nvSpPr>
        <p:spPr>
          <a:xfrm>
            <a:off x="685800" y="1981200"/>
            <a:ext cx="7772400" cy="4114800"/>
          </a:xfrm>
          <a:prstGeom prst="rect">
            <a:avLst/>
          </a:prstGeom>
        </p:spPr>
        <p:txBody>
          <a:bodyPr>
            <a:normAutofit/>
          </a:bodyPr>
          <a:lstStyle>
            <a:lvl1pPr>
              <a:buBlip>
                <a:blip r:embed="rId2"/>
              </a:buBlip>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19"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2229870842"/>
      </p:ext>
    </p:extLst>
  </p:cSld>
  <p:clrMapOvr>
    <a:masterClrMapping/>
  </p:clrMapOvr>
  <p:transition spd="med"/>
</p:sldLayout>
</file>

<file path=ppt/slideLayouts/slideLayout1448.xml><?xml version="1.0" encoding="utf-8"?>
<p:sldLayout xmlns:a="http://schemas.openxmlformats.org/drawingml/2006/main" xmlns:r="http://schemas.openxmlformats.org/officeDocument/2006/relationships" xmlns:p="http://schemas.openxmlformats.org/presentationml/2006/main" type="tx">
  <p:cSld name="Section Header">
    <p:spTree>
      <p:nvGrpSpPr>
        <p:cNvPr id="1" name=""/>
        <p:cNvGrpSpPr/>
        <p:nvPr/>
      </p:nvGrpSpPr>
      <p:grpSpPr>
        <a:xfrm>
          <a:off x="0" y="0"/>
          <a:ext cx="0" cy="0"/>
          <a:chOff x="0" y="0"/>
          <a:chExt cx="0" cy="0"/>
        </a:xfrm>
      </p:grpSpPr>
      <p:sp>
        <p:nvSpPr>
          <p:cNvPr id="326" name="Title Text"/>
          <p:cNvSpPr txBox="1">
            <a:spLocks noGrp="1"/>
          </p:cNvSpPr>
          <p:nvPr>
            <p:ph type="title"/>
          </p:nvPr>
        </p:nvSpPr>
        <p:spPr>
          <a:xfrm>
            <a:off x="722312" y="4406900"/>
            <a:ext cx="7772401" cy="1362075"/>
          </a:xfrm>
          <a:prstGeom prst="rect">
            <a:avLst/>
          </a:prstGeom>
        </p:spPr>
        <p:txBody>
          <a:bodyPr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327"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cs typeface="Arial" panose="020B0604020202020204" pitchFamily="34" charset="0"/>
              </a:defRPr>
            </a:lvl1pPr>
            <a:lvl2pPr marL="0" indent="456342">
              <a:spcBef>
                <a:spcPts val="400"/>
              </a:spcBef>
              <a:buSzTx/>
              <a:buNone/>
              <a:defRPr sz="2000" b="1" i="0">
                <a:latin typeface="Arial" panose="020B0604020202020204" pitchFamily="34" charset="0"/>
                <a:cs typeface="Arial" panose="020B0604020202020204" pitchFamily="34" charset="0"/>
              </a:defRPr>
            </a:lvl2pPr>
            <a:lvl3pPr marL="0" indent="912690">
              <a:spcBef>
                <a:spcPts val="400"/>
              </a:spcBef>
              <a:buSzTx/>
              <a:buNone/>
              <a:defRPr sz="2000" b="1" i="0">
                <a:latin typeface="Arial" panose="020B0604020202020204" pitchFamily="34" charset="0"/>
                <a:cs typeface="Arial" panose="020B0604020202020204" pitchFamily="34" charset="0"/>
              </a:defRPr>
            </a:lvl3pPr>
            <a:lvl4pPr marL="0" indent="1369015">
              <a:spcBef>
                <a:spcPts val="400"/>
              </a:spcBef>
              <a:buSzTx/>
              <a:buNone/>
              <a:defRPr sz="2000" b="1" i="0">
                <a:latin typeface="Arial" panose="020B0604020202020204" pitchFamily="34" charset="0"/>
                <a:cs typeface="Arial" panose="020B0604020202020204" pitchFamily="34" charset="0"/>
              </a:defRPr>
            </a:lvl4pPr>
            <a:lvl5pPr marL="0" indent="1825374">
              <a:spcBef>
                <a:spcPts val="400"/>
              </a:spcBef>
              <a:buSzTx/>
              <a:buNone/>
              <a:defRPr sz="2000"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28"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2569361691"/>
      </p:ext>
    </p:extLst>
  </p:cSld>
  <p:clrMapOvr>
    <a:masterClrMapping/>
  </p:clrMapOvr>
  <p:transition spd="med"/>
</p:sldLayout>
</file>

<file path=ppt/slideLayouts/slideLayout1449.xml><?xml version="1.0" encoding="utf-8"?>
<p:sldLayout xmlns:a="http://schemas.openxmlformats.org/drawingml/2006/main" xmlns:r="http://schemas.openxmlformats.org/officeDocument/2006/relationships" xmlns:p="http://schemas.openxmlformats.org/presentationml/2006/main" type="tx">
  <p:cSld name="Two Content">
    <p:spTree>
      <p:nvGrpSpPr>
        <p:cNvPr id="1" name=""/>
        <p:cNvGrpSpPr/>
        <p:nvPr/>
      </p:nvGrpSpPr>
      <p:grpSpPr>
        <a:xfrm>
          <a:off x="0" y="0"/>
          <a:ext cx="0" cy="0"/>
          <a:chOff x="0" y="0"/>
          <a:chExt cx="0" cy="0"/>
        </a:xfrm>
      </p:grpSpPr>
      <p:sp>
        <p:nvSpPr>
          <p:cNvPr id="335" name="Title Text"/>
          <p:cNvSpPr txBox="1">
            <a:spLocks noGrp="1"/>
          </p:cNvSpPr>
          <p:nvPr>
            <p:ph type="title"/>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r>
              <a:rPr dirty="0"/>
              <a:t>Title Text</a:t>
            </a:r>
          </a:p>
        </p:txBody>
      </p:sp>
      <p:sp>
        <p:nvSpPr>
          <p:cNvPr id="336"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Blip>
                <a:blip r:embed="rId2"/>
              </a:buBlip>
              <a:defRPr sz="2800" b="1" i="0">
                <a:latin typeface="Arial" panose="020B0604020202020204" pitchFamily="34" charset="0"/>
                <a:cs typeface="Arial" panose="020B0604020202020204" pitchFamily="34" charset="0"/>
              </a:defRPr>
            </a:lvl1pPr>
            <a:lvl2pPr marL="789082" indent="-332754">
              <a:spcBef>
                <a:spcPts val="600"/>
              </a:spcBef>
              <a:defRPr sz="2800" b="1" i="0">
                <a:latin typeface="Arial" panose="020B0604020202020204" pitchFamily="34" charset="0"/>
                <a:cs typeface="Arial" panose="020B0604020202020204" pitchFamily="34" charset="0"/>
              </a:defRPr>
            </a:lvl2pPr>
            <a:lvl3pPr marL="1232107" indent="-319440">
              <a:spcBef>
                <a:spcPts val="600"/>
              </a:spcBef>
              <a:defRPr sz="2800" b="1" i="0">
                <a:latin typeface="Arial" panose="020B0604020202020204" pitchFamily="34" charset="0"/>
                <a:cs typeface="Arial" panose="020B0604020202020204" pitchFamily="34" charset="0"/>
              </a:defRPr>
            </a:lvl3pPr>
            <a:lvl4pPr marL="1723956" indent="-354934">
              <a:spcBef>
                <a:spcPts val="600"/>
              </a:spcBef>
              <a:defRPr sz="2800" b="1" i="0">
                <a:latin typeface="Arial" panose="020B0604020202020204" pitchFamily="34" charset="0"/>
                <a:cs typeface="Arial" panose="020B0604020202020204" pitchFamily="34" charset="0"/>
              </a:defRPr>
            </a:lvl4pPr>
            <a:lvl5pPr marL="2180286" indent="-354934">
              <a:spcBef>
                <a:spcPts val="600"/>
              </a:spcBef>
              <a:defRPr sz="2800"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7"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353678231"/>
      </p:ext>
    </p:extLst>
  </p:cSld>
  <p:clrMapOvr>
    <a:masterClrMapping/>
  </p:clrMapOvr>
  <p:transition spd="med"/>
</p:sldLayout>
</file>

<file path=ppt/slideLayouts/slideLayout145.xml><?xml version="1.0" encoding="utf-8"?>
<p:sldLayout xmlns:a="http://schemas.openxmlformats.org/drawingml/2006/main" xmlns:r="http://schemas.openxmlformats.org/officeDocument/2006/relationships" xmlns:p="http://schemas.openxmlformats.org/presentationml/2006/main" showMasterSp="0" type="tx">
  <p:cSld name="3_Title and Content">
    <p:bg>
      <p:bgPr>
        <a:solidFill>
          <a:srgbClr val="000000"/>
        </a:solidFill>
        <a:effectLst/>
      </p:bgPr>
    </p:bg>
    <p:spTree>
      <p:nvGrpSpPr>
        <p:cNvPr id="1" name=""/>
        <p:cNvGrpSpPr/>
        <p:nvPr/>
      </p:nvGrpSpPr>
      <p:grpSpPr>
        <a:xfrm>
          <a:off x="0" y="0"/>
          <a:ext cx="0" cy="0"/>
          <a:chOff x="0" y="0"/>
          <a:chExt cx="0" cy="0"/>
        </a:xfrm>
      </p:grpSpPr>
      <p:grpSp>
        <p:nvGrpSpPr>
          <p:cNvPr id="334" name="Group 2"/>
          <p:cNvGrpSpPr/>
          <p:nvPr/>
        </p:nvGrpSpPr>
        <p:grpSpPr>
          <a:xfrm>
            <a:off x="0" y="2286000"/>
            <a:ext cx="9144000" cy="3581400"/>
            <a:chOff x="0" y="0"/>
            <a:chExt cx="9144000" cy="3581400"/>
          </a:xfrm>
        </p:grpSpPr>
        <p:sp>
          <p:nvSpPr>
            <p:cNvPr id="271" name="Rectangle 3"/>
            <p:cNvSpPr/>
            <p:nvPr/>
          </p:nvSpPr>
          <p:spPr>
            <a:xfrm>
              <a:off x="0" y="304800"/>
              <a:ext cx="9144000" cy="838200"/>
            </a:xfrm>
            <a:prstGeom prst="rect">
              <a:avLst/>
            </a:prstGeom>
            <a:gradFill flip="none" rotWithShape="1">
              <a:gsLst>
                <a:gs pos="0">
                  <a:srgbClr val="000000"/>
                </a:gs>
                <a:gs pos="100000">
                  <a:srgbClr val="262626"/>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 name="Rectangle 4"/>
            <p:cNvSpPr/>
            <p:nvPr/>
          </p:nvSpPr>
          <p:spPr>
            <a:xfrm>
              <a:off x="0" y="1143000"/>
              <a:ext cx="9144000" cy="1828800"/>
            </a:xfrm>
            <a:prstGeom prst="rect">
              <a:avLst/>
            </a:prstGeom>
            <a:gradFill flip="none" rotWithShape="1">
              <a:gsLst>
                <a:gs pos="0">
                  <a:srgbClr val="262626"/>
                </a:gs>
                <a:gs pos="100000">
                  <a:srgbClr val="000000"/>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 name="Rectangle 5"/>
            <p:cNvSpPr/>
            <p:nvPr/>
          </p:nvSpPr>
          <p:spPr>
            <a:xfrm>
              <a:off x="15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4" name="Rectangle 6"/>
            <p:cNvSpPr/>
            <p:nvPr/>
          </p:nvSpPr>
          <p:spPr>
            <a:xfrm>
              <a:off x="30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5" name="Rectangle 7"/>
            <p:cNvSpPr/>
            <p:nvPr/>
          </p:nvSpPr>
          <p:spPr>
            <a:xfrm>
              <a:off x="45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6" name="Rectangle 8"/>
            <p:cNvSpPr/>
            <p:nvPr/>
          </p:nvSpPr>
          <p:spPr>
            <a:xfrm>
              <a:off x="60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7" name="Rectangle 9"/>
            <p:cNvSpPr/>
            <p:nvPr/>
          </p:nvSpPr>
          <p:spPr>
            <a:xfrm>
              <a:off x="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8" name="Rectangle 10"/>
            <p:cNvSpPr/>
            <p:nvPr/>
          </p:nvSpPr>
          <p:spPr>
            <a:xfrm>
              <a:off x="76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9" name="Rectangle 11"/>
            <p:cNvSpPr/>
            <p:nvPr/>
          </p:nvSpPr>
          <p:spPr>
            <a:xfrm>
              <a:off x="91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0" name="Rectangle 12"/>
            <p:cNvSpPr/>
            <p:nvPr/>
          </p:nvSpPr>
          <p:spPr>
            <a:xfrm>
              <a:off x="106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1" name="Rectangle 13"/>
            <p:cNvSpPr/>
            <p:nvPr/>
          </p:nvSpPr>
          <p:spPr>
            <a:xfrm>
              <a:off x="121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2" name="Rectangle 14"/>
            <p:cNvSpPr/>
            <p:nvPr/>
          </p:nvSpPr>
          <p:spPr>
            <a:xfrm>
              <a:off x="137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3" name="Rectangle 15"/>
            <p:cNvSpPr/>
            <p:nvPr/>
          </p:nvSpPr>
          <p:spPr>
            <a:xfrm>
              <a:off x="152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4" name="Rectangle 16"/>
            <p:cNvSpPr/>
            <p:nvPr/>
          </p:nvSpPr>
          <p:spPr>
            <a:xfrm>
              <a:off x="167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5" name="Rectangle 17"/>
            <p:cNvSpPr/>
            <p:nvPr/>
          </p:nvSpPr>
          <p:spPr>
            <a:xfrm>
              <a:off x="182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6" name="Rectangle 18"/>
            <p:cNvSpPr/>
            <p:nvPr/>
          </p:nvSpPr>
          <p:spPr>
            <a:xfrm>
              <a:off x="198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7" name="Rectangle 19"/>
            <p:cNvSpPr/>
            <p:nvPr/>
          </p:nvSpPr>
          <p:spPr>
            <a:xfrm>
              <a:off x="213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8" name="Rectangle 20"/>
            <p:cNvSpPr/>
            <p:nvPr/>
          </p:nvSpPr>
          <p:spPr>
            <a:xfrm>
              <a:off x="2286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9" name="Rectangle 21"/>
            <p:cNvSpPr/>
            <p:nvPr/>
          </p:nvSpPr>
          <p:spPr>
            <a:xfrm>
              <a:off x="243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0" name="Rectangle 22"/>
            <p:cNvSpPr/>
            <p:nvPr/>
          </p:nvSpPr>
          <p:spPr>
            <a:xfrm>
              <a:off x="2590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1" name="Rectangle 23"/>
            <p:cNvSpPr/>
            <p:nvPr/>
          </p:nvSpPr>
          <p:spPr>
            <a:xfrm>
              <a:off x="274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2" name="Rectangle 24"/>
            <p:cNvSpPr/>
            <p:nvPr/>
          </p:nvSpPr>
          <p:spPr>
            <a:xfrm>
              <a:off x="289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3" name="Rectangle 25"/>
            <p:cNvSpPr/>
            <p:nvPr/>
          </p:nvSpPr>
          <p:spPr>
            <a:xfrm>
              <a:off x="304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4" name="Rectangle 26"/>
            <p:cNvSpPr/>
            <p:nvPr/>
          </p:nvSpPr>
          <p:spPr>
            <a:xfrm>
              <a:off x="320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5" name="Rectangle 27"/>
            <p:cNvSpPr/>
            <p:nvPr/>
          </p:nvSpPr>
          <p:spPr>
            <a:xfrm>
              <a:off x="335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6" name="Rectangle 28"/>
            <p:cNvSpPr/>
            <p:nvPr/>
          </p:nvSpPr>
          <p:spPr>
            <a:xfrm>
              <a:off x="350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7" name="Rectangle 29"/>
            <p:cNvSpPr/>
            <p:nvPr/>
          </p:nvSpPr>
          <p:spPr>
            <a:xfrm>
              <a:off x="365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8" name="Rectangle 30"/>
            <p:cNvSpPr/>
            <p:nvPr/>
          </p:nvSpPr>
          <p:spPr>
            <a:xfrm>
              <a:off x="381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9" name="Rectangle 31"/>
            <p:cNvSpPr/>
            <p:nvPr/>
          </p:nvSpPr>
          <p:spPr>
            <a:xfrm>
              <a:off x="396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0" name="Rectangle 32"/>
            <p:cNvSpPr/>
            <p:nvPr/>
          </p:nvSpPr>
          <p:spPr>
            <a:xfrm>
              <a:off x="411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1" name="Rectangle 33"/>
            <p:cNvSpPr/>
            <p:nvPr/>
          </p:nvSpPr>
          <p:spPr>
            <a:xfrm>
              <a:off x="426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2" name="Rectangle 34"/>
            <p:cNvSpPr/>
            <p:nvPr/>
          </p:nvSpPr>
          <p:spPr>
            <a:xfrm>
              <a:off x="441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3" name="Rectangle 35"/>
            <p:cNvSpPr/>
            <p:nvPr/>
          </p:nvSpPr>
          <p:spPr>
            <a:xfrm>
              <a:off x="457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4" name="Rectangle 36"/>
            <p:cNvSpPr/>
            <p:nvPr/>
          </p:nvSpPr>
          <p:spPr>
            <a:xfrm>
              <a:off x="472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5" name="Rectangle 37"/>
            <p:cNvSpPr/>
            <p:nvPr/>
          </p:nvSpPr>
          <p:spPr>
            <a:xfrm>
              <a:off x="487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6" name="Rectangle 38"/>
            <p:cNvSpPr/>
            <p:nvPr/>
          </p:nvSpPr>
          <p:spPr>
            <a:xfrm>
              <a:off x="502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7" name="Rectangle 39"/>
            <p:cNvSpPr/>
            <p:nvPr/>
          </p:nvSpPr>
          <p:spPr>
            <a:xfrm>
              <a:off x="518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 name="Rectangle 40"/>
            <p:cNvSpPr/>
            <p:nvPr/>
          </p:nvSpPr>
          <p:spPr>
            <a:xfrm>
              <a:off x="533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 name="Rectangle 41"/>
            <p:cNvSpPr/>
            <p:nvPr/>
          </p:nvSpPr>
          <p:spPr>
            <a:xfrm>
              <a:off x="548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 name="Rectangle 42"/>
            <p:cNvSpPr/>
            <p:nvPr/>
          </p:nvSpPr>
          <p:spPr>
            <a:xfrm>
              <a:off x="563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 name="Rectangle 43"/>
            <p:cNvSpPr/>
            <p:nvPr/>
          </p:nvSpPr>
          <p:spPr>
            <a:xfrm>
              <a:off x="579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 name="Rectangle 44"/>
            <p:cNvSpPr/>
            <p:nvPr/>
          </p:nvSpPr>
          <p:spPr>
            <a:xfrm>
              <a:off x="594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 name="Rectangle 45"/>
            <p:cNvSpPr/>
            <p:nvPr/>
          </p:nvSpPr>
          <p:spPr>
            <a:xfrm>
              <a:off x="6019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 name="Rectangle 46"/>
            <p:cNvSpPr/>
            <p:nvPr/>
          </p:nvSpPr>
          <p:spPr>
            <a:xfrm>
              <a:off x="624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5" name="Rectangle 47"/>
            <p:cNvSpPr/>
            <p:nvPr/>
          </p:nvSpPr>
          <p:spPr>
            <a:xfrm>
              <a:off x="6400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6" name="Rectangle 48"/>
            <p:cNvSpPr/>
            <p:nvPr/>
          </p:nvSpPr>
          <p:spPr>
            <a:xfrm>
              <a:off x="655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7" name="Rectangle 49"/>
            <p:cNvSpPr/>
            <p:nvPr/>
          </p:nvSpPr>
          <p:spPr>
            <a:xfrm>
              <a:off x="670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 name="Rectangle 50"/>
            <p:cNvSpPr/>
            <p:nvPr/>
          </p:nvSpPr>
          <p:spPr>
            <a:xfrm>
              <a:off x="685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 name="Rectangle 51"/>
            <p:cNvSpPr/>
            <p:nvPr/>
          </p:nvSpPr>
          <p:spPr>
            <a:xfrm>
              <a:off x="701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 name="Rectangle 52"/>
            <p:cNvSpPr/>
            <p:nvPr/>
          </p:nvSpPr>
          <p:spPr>
            <a:xfrm>
              <a:off x="716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 name="Rectangle 53"/>
            <p:cNvSpPr/>
            <p:nvPr/>
          </p:nvSpPr>
          <p:spPr>
            <a:xfrm>
              <a:off x="731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 name="Rectangle 54"/>
            <p:cNvSpPr/>
            <p:nvPr/>
          </p:nvSpPr>
          <p:spPr>
            <a:xfrm>
              <a:off x="746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 name="Rectangle 55"/>
            <p:cNvSpPr/>
            <p:nvPr/>
          </p:nvSpPr>
          <p:spPr>
            <a:xfrm>
              <a:off x="762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 name="Rectangle 56"/>
            <p:cNvSpPr/>
            <p:nvPr/>
          </p:nvSpPr>
          <p:spPr>
            <a:xfrm>
              <a:off x="777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 name="Rectangle 57"/>
            <p:cNvSpPr/>
            <p:nvPr/>
          </p:nvSpPr>
          <p:spPr>
            <a:xfrm>
              <a:off x="792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6" name="Rectangle 58"/>
            <p:cNvSpPr/>
            <p:nvPr/>
          </p:nvSpPr>
          <p:spPr>
            <a:xfrm>
              <a:off x="807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7" name="Rectangle 59"/>
            <p:cNvSpPr/>
            <p:nvPr/>
          </p:nvSpPr>
          <p:spPr>
            <a:xfrm>
              <a:off x="822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8" name="Rectangle 60"/>
            <p:cNvSpPr/>
            <p:nvPr/>
          </p:nvSpPr>
          <p:spPr>
            <a:xfrm>
              <a:off x="838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 name="Rectangle 61"/>
            <p:cNvSpPr/>
            <p:nvPr/>
          </p:nvSpPr>
          <p:spPr>
            <a:xfrm>
              <a:off x="853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 name="Rectangle 62"/>
            <p:cNvSpPr/>
            <p:nvPr/>
          </p:nvSpPr>
          <p:spPr>
            <a:xfrm>
              <a:off x="868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 name="Rectangle 63"/>
            <p:cNvSpPr/>
            <p:nvPr/>
          </p:nvSpPr>
          <p:spPr>
            <a:xfrm>
              <a:off x="883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 name="Rectangle 64"/>
            <p:cNvSpPr/>
            <p:nvPr/>
          </p:nvSpPr>
          <p:spPr>
            <a:xfrm>
              <a:off x="899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 name="Rectangle 65"/>
            <p:cNvSpPr/>
            <p:nvPr/>
          </p:nvSpPr>
          <p:spPr>
            <a:xfrm>
              <a:off x="0" y="1219200"/>
              <a:ext cx="9144000" cy="762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pic>
        <p:nvPicPr>
          <p:cNvPr id="335" name="Picture 71" descr="Picture 71"/>
          <p:cNvPicPr>
            <a:picLocks noChangeAspect="1"/>
          </p:cNvPicPr>
          <p:nvPr/>
        </p:nvPicPr>
        <p:blipFill>
          <a:blip r:embed="rId2" cstate="print"/>
          <a:stretch>
            <a:fillRect/>
          </a:stretch>
        </p:blipFill>
        <p:spPr>
          <a:xfrm>
            <a:off x="685800" y="1652588"/>
            <a:ext cx="914400" cy="176213"/>
          </a:xfrm>
          <a:prstGeom prst="rect">
            <a:avLst/>
          </a:prstGeom>
          <a:ln w="12700">
            <a:miter lim="400000"/>
          </a:ln>
        </p:spPr>
      </p:pic>
      <p:sp>
        <p:nvSpPr>
          <p:cNvPr id="336" name="Title Text"/>
          <p:cNvSpPr txBox="1">
            <a:spLocks noGrp="1"/>
          </p:cNvSpPr>
          <p:nvPr>
            <p:ph type="title"/>
          </p:nvPr>
        </p:nvSpPr>
        <p:spPr>
          <a:xfrm>
            <a:off x="571500" y="685800"/>
            <a:ext cx="8001000" cy="914400"/>
          </a:xfrm>
          <a:prstGeom prst="rect">
            <a:avLst/>
          </a:prstGeom>
        </p:spPr>
        <p:txBody>
          <a:bodyPr anchor="ctr"/>
          <a:lstStyle>
            <a:lvl1pPr>
              <a:defRPr sz="4000">
                <a:solidFill>
                  <a:schemeClr val="accent3">
                    <a:lumOff val="44000"/>
                  </a:schemeClr>
                </a:solidFill>
                <a:latin typeface="+mj-lt"/>
                <a:ea typeface="+mj-ea"/>
                <a:cs typeface="+mj-cs"/>
                <a:sym typeface="Helvetica"/>
              </a:defRPr>
            </a:lvl1pPr>
          </a:lstStyle>
          <a:p>
            <a:r>
              <a:t>Title Text</a:t>
            </a:r>
          </a:p>
        </p:txBody>
      </p:sp>
      <p:sp>
        <p:nvSpPr>
          <p:cNvPr id="337" name="Body Level One…"/>
          <p:cNvSpPr txBox="1">
            <a:spLocks noGrp="1"/>
          </p:cNvSpPr>
          <p:nvPr>
            <p:ph type="body" idx="1"/>
          </p:nvPr>
        </p:nvSpPr>
        <p:spPr>
          <a:xfrm>
            <a:off x="571500" y="1981200"/>
            <a:ext cx="8001000" cy="3810000"/>
          </a:xfrm>
          <a:prstGeom prst="rect">
            <a:avLst/>
          </a:prstGeom>
        </p:spPr>
        <p:txBody>
          <a:bodyPr>
            <a:normAutofit/>
          </a:bodyPr>
          <a:lstStyle>
            <a:lvl1pPr marL="454025" indent="-352425">
              <a:lnSpc>
                <a:spcPct val="110000"/>
              </a:lnSpc>
              <a:buClr>
                <a:srgbClr val="960000"/>
              </a:buClr>
              <a:buChar char="✓"/>
              <a:defRPr>
                <a:solidFill>
                  <a:schemeClr val="accent3">
                    <a:lumOff val="44000"/>
                  </a:schemeClr>
                </a:solidFill>
                <a:latin typeface="+mj-lt"/>
                <a:ea typeface="+mj-ea"/>
                <a:cs typeface="+mj-cs"/>
                <a:sym typeface="Helvetica"/>
              </a:defRPr>
            </a:lvl1pPr>
            <a:lvl2pPr marL="969282" indent="-400957">
              <a:lnSpc>
                <a:spcPct val="110000"/>
              </a:lnSpc>
              <a:buClr>
                <a:srgbClr val="960000"/>
              </a:buClr>
              <a:buChar char="✓"/>
              <a:defRPr>
                <a:solidFill>
                  <a:schemeClr val="accent3">
                    <a:lumOff val="44000"/>
                  </a:schemeClr>
                </a:solidFill>
                <a:latin typeface="+mj-lt"/>
                <a:ea typeface="+mj-ea"/>
                <a:cs typeface="+mj-cs"/>
                <a:sym typeface="Helvetica"/>
              </a:defRPr>
            </a:lvl2pPr>
            <a:lvl3pPr marL="1477433" indent="-423333">
              <a:lnSpc>
                <a:spcPct val="110000"/>
              </a:lnSpc>
              <a:buClr>
                <a:srgbClr val="960000"/>
              </a:buClr>
              <a:buChar char="✓"/>
              <a:defRPr>
                <a:solidFill>
                  <a:schemeClr val="accent3">
                    <a:lumOff val="44000"/>
                  </a:schemeClr>
                </a:solidFill>
                <a:latin typeface="+mj-lt"/>
                <a:ea typeface="+mj-ea"/>
                <a:cs typeface="+mj-cs"/>
                <a:sym typeface="Helvetica"/>
              </a:defRPr>
            </a:lvl3pPr>
            <a:lvl4pPr marL="2025650" indent="-482600">
              <a:lnSpc>
                <a:spcPct val="110000"/>
              </a:lnSpc>
              <a:buClr>
                <a:srgbClr val="960000"/>
              </a:buClr>
              <a:buChar char="✓"/>
              <a:defRPr>
                <a:solidFill>
                  <a:schemeClr val="accent3">
                    <a:lumOff val="44000"/>
                  </a:schemeClr>
                </a:solidFill>
                <a:latin typeface="+mj-lt"/>
                <a:ea typeface="+mj-ea"/>
                <a:cs typeface="+mj-cs"/>
                <a:sym typeface="Helvetica"/>
              </a:defRPr>
            </a:lvl4pPr>
            <a:lvl5pPr marL="2525078" indent="-472439">
              <a:lnSpc>
                <a:spcPct val="110000"/>
              </a:lnSpc>
              <a:buClr>
                <a:srgbClr val="960000"/>
              </a:buClr>
              <a:buChar char="✓"/>
              <a:defRPr>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338" name="Slide Number"/>
          <p:cNvSpPr txBox="1">
            <a:spLocks noGrp="1"/>
          </p:cNvSpPr>
          <p:nvPr>
            <p:ph type="sldNum" sz="quarter" idx="2"/>
          </p:nvPr>
        </p:nvSpPr>
        <p:spPr>
          <a:xfrm>
            <a:off x="8040546" y="6248400"/>
            <a:ext cx="301908" cy="307340"/>
          </a:xfrm>
          <a:prstGeom prst="rect">
            <a:avLst/>
          </a:prstGeom>
        </p:spPr>
        <p:txBody>
          <a:bodyPr anchor="t"/>
          <a:lstStyle>
            <a:lvl1pPr>
              <a:defRPr>
                <a:solidFill>
                  <a:schemeClr val="accent3">
                    <a:lumOff val="44000"/>
                  </a:schemeClr>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1647536663"/>
      </p:ext>
    </p:extLst>
  </p:cSld>
  <p:clrMapOvr>
    <a:masterClrMapping/>
  </p:clrMapOvr>
  <p:transition spd="med"/>
</p:sldLayout>
</file>

<file path=ppt/slideLayouts/slideLayout1450.xml><?xml version="1.0" encoding="utf-8"?>
<p:sldLayout xmlns:a="http://schemas.openxmlformats.org/drawingml/2006/main" xmlns:r="http://schemas.openxmlformats.org/officeDocument/2006/relationships" xmlns:p="http://schemas.openxmlformats.org/presentationml/2006/main" type="tx">
  <p:cSld name="Comparison">
    <p:spTree>
      <p:nvGrpSpPr>
        <p:cNvPr id="1" name=""/>
        <p:cNvGrpSpPr/>
        <p:nvPr/>
      </p:nvGrpSpPr>
      <p:grpSpPr>
        <a:xfrm>
          <a:off x="0" y="0"/>
          <a:ext cx="0" cy="0"/>
          <a:chOff x="0" y="0"/>
          <a:chExt cx="0" cy="0"/>
        </a:xfrm>
      </p:grpSpPr>
      <p:sp>
        <p:nvSpPr>
          <p:cNvPr id="344" name="Title Text"/>
          <p:cNvSpPr txBox="1">
            <a:spLocks noGrp="1"/>
          </p:cNvSpPr>
          <p:nvPr>
            <p:ph type="title"/>
          </p:nvPr>
        </p:nvSpPr>
        <p:spPr>
          <a:xfrm>
            <a:off x="457200" y="274638"/>
            <a:ext cx="8229600" cy="1143001"/>
          </a:xfrm>
          <a:prstGeom prst="rect">
            <a:avLst/>
          </a:prstGeom>
        </p:spPr>
        <p:txBody>
          <a:bodyPr/>
          <a:lstStyle>
            <a:lvl1pPr>
              <a:defRPr b="1" i="0">
                <a:latin typeface="Arial" panose="020B0604020202020204" pitchFamily="34" charset="0"/>
                <a:cs typeface="Arial" panose="020B0604020202020204" pitchFamily="34" charset="0"/>
              </a:defRPr>
            </a:lvl1pPr>
          </a:lstStyle>
          <a:p>
            <a:r>
              <a:rPr dirty="0"/>
              <a:t>Title Text</a:t>
            </a:r>
          </a:p>
        </p:txBody>
      </p:sp>
      <p:sp>
        <p:nvSpPr>
          <p:cNvPr id="345"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cs typeface="Arial" panose="020B0604020202020204" pitchFamily="34" charset="0"/>
              </a:defRPr>
            </a:lvl1pPr>
            <a:lvl2pPr marL="0" indent="456342">
              <a:spcBef>
                <a:spcPts val="500"/>
              </a:spcBef>
              <a:buSzTx/>
              <a:buNone/>
              <a:defRPr sz="2400" b="1" i="0">
                <a:latin typeface="Arial" panose="020B0604020202020204" pitchFamily="34" charset="0"/>
                <a:cs typeface="Arial" panose="020B0604020202020204" pitchFamily="34" charset="0"/>
              </a:defRPr>
            </a:lvl2pPr>
            <a:lvl3pPr marL="0" indent="912690">
              <a:spcBef>
                <a:spcPts val="500"/>
              </a:spcBef>
              <a:buSzTx/>
              <a:buNone/>
              <a:defRPr sz="2400" b="1" i="0">
                <a:latin typeface="Arial" panose="020B0604020202020204" pitchFamily="34" charset="0"/>
                <a:cs typeface="Arial" panose="020B0604020202020204" pitchFamily="34" charset="0"/>
              </a:defRPr>
            </a:lvl3pPr>
            <a:lvl4pPr marL="0" indent="1369015">
              <a:spcBef>
                <a:spcPts val="500"/>
              </a:spcBef>
              <a:buSzTx/>
              <a:buNone/>
              <a:defRPr sz="2400" b="1" i="0">
                <a:latin typeface="Arial" panose="020B0604020202020204" pitchFamily="34" charset="0"/>
                <a:cs typeface="Arial" panose="020B0604020202020204" pitchFamily="34" charset="0"/>
              </a:defRPr>
            </a:lvl4pPr>
            <a:lvl5pPr marL="0" indent="1825374">
              <a:spcBef>
                <a:spcPts val="500"/>
              </a:spcBef>
              <a:buSzTx/>
              <a:buNone/>
              <a:defRPr sz="2400"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6" name="Text Placeholder 4"/>
          <p:cNvSpPr>
            <a:spLocks noGrp="1"/>
          </p:cNvSpPr>
          <p:nvPr>
            <p:ph type="body" sz="quarter" idx="21"/>
          </p:nvPr>
        </p:nvSpPr>
        <p:spPr>
          <a:xfrm>
            <a:off x="4645062" y="1535112"/>
            <a:ext cx="4041776"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pPr>
            <a:endParaRPr dirty="0"/>
          </a:p>
        </p:txBody>
      </p:sp>
      <p:sp>
        <p:nvSpPr>
          <p:cNvPr id="347"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4240863396"/>
      </p:ext>
    </p:extLst>
  </p:cSld>
  <p:clrMapOvr>
    <a:masterClrMapping/>
  </p:clrMapOvr>
  <p:transition spd="med"/>
</p:sldLayout>
</file>

<file path=ppt/slideLayouts/slideLayout1451.xml><?xml version="1.0" encoding="utf-8"?>
<p:sldLayout xmlns:a="http://schemas.openxmlformats.org/drawingml/2006/main" xmlns:r="http://schemas.openxmlformats.org/officeDocument/2006/relationships" xmlns:p="http://schemas.openxmlformats.org/presentationml/2006/main" type="tx">
  <p:cSld name="Title Only">
    <p:spTree>
      <p:nvGrpSpPr>
        <p:cNvPr id="1" name=""/>
        <p:cNvGrpSpPr/>
        <p:nvPr/>
      </p:nvGrpSpPr>
      <p:grpSpPr>
        <a:xfrm>
          <a:off x="0" y="0"/>
          <a:ext cx="0" cy="0"/>
          <a:chOff x="0" y="0"/>
          <a:chExt cx="0" cy="0"/>
        </a:xfrm>
      </p:grpSpPr>
      <p:sp>
        <p:nvSpPr>
          <p:cNvPr id="354" name="Title Text"/>
          <p:cNvSpPr txBox="1">
            <a:spLocks noGrp="1"/>
          </p:cNvSpPr>
          <p:nvPr>
            <p:ph type="title"/>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r>
              <a:rPr dirty="0"/>
              <a:t>Title Text</a:t>
            </a:r>
          </a:p>
        </p:txBody>
      </p:sp>
      <p:sp>
        <p:nvSpPr>
          <p:cNvPr id="355"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295360482"/>
      </p:ext>
    </p:extLst>
  </p:cSld>
  <p:clrMapOvr>
    <a:masterClrMapping/>
  </p:clrMapOvr>
  <p:transition spd="med"/>
</p:sldLayout>
</file>

<file path=ppt/slideLayouts/slideLayout1452.xml><?xml version="1.0" encoding="utf-8"?>
<p:sldLayout xmlns:a="http://schemas.openxmlformats.org/drawingml/2006/main" xmlns:r="http://schemas.openxmlformats.org/officeDocument/2006/relationships" xmlns:p="http://schemas.openxmlformats.org/presentationml/2006/main" type="tx">
  <p:cSld name="Content with Caption">
    <p:spTree>
      <p:nvGrpSpPr>
        <p:cNvPr id="1" name=""/>
        <p:cNvGrpSpPr/>
        <p:nvPr/>
      </p:nvGrpSpPr>
      <p:grpSpPr>
        <a:xfrm>
          <a:off x="0" y="0"/>
          <a:ext cx="0" cy="0"/>
          <a:chOff x="0" y="0"/>
          <a:chExt cx="0" cy="0"/>
        </a:xfrm>
      </p:grpSpPr>
      <p:sp>
        <p:nvSpPr>
          <p:cNvPr id="369" name="Title Text"/>
          <p:cNvSpPr txBox="1">
            <a:spLocks noGrp="1"/>
          </p:cNvSpPr>
          <p:nvPr>
            <p:ph type="title"/>
          </p:nvPr>
        </p:nvSpPr>
        <p:spPr>
          <a:xfrm>
            <a:off x="457237" y="273050"/>
            <a:ext cx="3008315" cy="1162050"/>
          </a:xfrm>
          <a:prstGeom prst="rect">
            <a:avLst/>
          </a:prstGeom>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370" name="Body Level One…"/>
          <p:cNvSpPr txBox="1">
            <a:spLocks noGrp="1"/>
          </p:cNvSpPr>
          <p:nvPr>
            <p:ph type="body" idx="1"/>
          </p:nvPr>
        </p:nvSpPr>
        <p:spPr>
          <a:xfrm>
            <a:off x="3575050" y="273088"/>
            <a:ext cx="5111750" cy="5853113"/>
          </a:xfrm>
          <a:prstGeom prst="rect">
            <a:avLst/>
          </a:prstGeom>
        </p:spPr>
        <p:txBody>
          <a:bodyPr>
            <a:normAutofit/>
          </a:bodyPr>
          <a:lstStyle>
            <a:lvl1pPr>
              <a:buBlip>
                <a:blip r:embed="rId2"/>
              </a:buBlip>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71" name="Text Placeholder 3"/>
          <p:cNvSpPr>
            <a:spLocks noGrp="1"/>
          </p:cNvSpPr>
          <p:nvPr>
            <p:ph type="body" sz="half" idx="21"/>
          </p:nvPr>
        </p:nvSpPr>
        <p:spPr>
          <a:xfrm>
            <a:off x="457237" y="1435101"/>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pPr>
            <a:endParaRPr dirty="0"/>
          </a:p>
        </p:txBody>
      </p:sp>
      <p:sp>
        <p:nvSpPr>
          <p:cNvPr id="372"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3452526196"/>
      </p:ext>
    </p:extLst>
  </p:cSld>
  <p:clrMapOvr>
    <a:masterClrMapping/>
  </p:clrMapOvr>
  <p:transition spd="med"/>
</p:sldLayout>
</file>

<file path=ppt/slideLayouts/slideLayout1453.xml><?xml version="1.0" encoding="utf-8"?>
<p:sldLayout xmlns:a="http://schemas.openxmlformats.org/drawingml/2006/main" xmlns:r="http://schemas.openxmlformats.org/officeDocument/2006/relationships" xmlns:p="http://schemas.openxmlformats.org/presentationml/2006/main" type="tx">
  <p:cSld name="Picture with Caption">
    <p:spTree>
      <p:nvGrpSpPr>
        <p:cNvPr id="1" name=""/>
        <p:cNvGrpSpPr/>
        <p:nvPr/>
      </p:nvGrpSpPr>
      <p:grpSpPr>
        <a:xfrm>
          <a:off x="0" y="0"/>
          <a:ext cx="0" cy="0"/>
          <a:chOff x="0" y="0"/>
          <a:chExt cx="0" cy="0"/>
        </a:xfrm>
      </p:grpSpPr>
      <p:sp>
        <p:nvSpPr>
          <p:cNvPr id="379" name="Title Text"/>
          <p:cNvSpPr txBox="1">
            <a:spLocks noGrp="1"/>
          </p:cNvSpPr>
          <p:nvPr>
            <p:ph type="title"/>
          </p:nvPr>
        </p:nvSpPr>
        <p:spPr>
          <a:xfrm>
            <a:off x="1792288" y="4800600"/>
            <a:ext cx="5486401" cy="566738"/>
          </a:xfrm>
          <a:prstGeom prst="rect">
            <a:avLst/>
          </a:prstGeom>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380"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381"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cs typeface="Arial" panose="020B0604020202020204" pitchFamily="34" charset="0"/>
              </a:defRPr>
            </a:lvl1pPr>
            <a:lvl2pPr marL="0" indent="456342">
              <a:spcBef>
                <a:spcPts val="300"/>
              </a:spcBef>
              <a:buSzTx/>
              <a:buNone/>
              <a:defRPr sz="1400" b="1" i="0">
                <a:latin typeface="Arial" panose="020B0604020202020204" pitchFamily="34" charset="0"/>
                <a:cs typeface="Arial" panose="020B0604020202020204" pitchFamily="34" charset="0"/>
              </a:defRPr>
            </a:lvl2pPr>
            <a:lvl3pPr marL="0" indent="912690">
              <a:spcBef>
                <a:spcPts val="300"/>
              </a:spcBef>
              <a:buSzTx/>
              <a:buNone/>
              <a:defRPr sz="1400" b="1" i="0">
                <a:latin typeface="Arial" panose="020B0604020202020204" pitchFamily="34" charset="0"/>
                <a:cs typeface="Arial" panose="020B0604020202020204" pitchFamily="34" charset="0"/>
              </a:defRPr>
            </a:lvl3pPr>
            <a:lvl4pPr marL="0" indent="1369015">
              <a:spcBef>
                <a:spcPts val="300"/>
              </a:spcBef>
              <a:buSzTx/>
              <a:buNone/>
              <a:defRPr sz="1400" b="1" i="0">
                <a:latin typeface="Arial" panose="020B0604020202020204" pitchFamily="34" charset="0"/>
                <a:cs typeface="Arial" panose="020B0604020202020204" pitchFamily="34" charset="0"/>
              </a:defRPr>
            </a:lvl4pPr>
            <a:lvl5pPr marL="0" indent="1825374">
              <a:spcBef>
                <a:spcPts val="300"/>
              </a:spcBef>
              <a:buSzTx/>
              <a:buNone/>
              <a:defRPr sz="1400"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82"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345684160"/>
      </p:ext>
    </p:extLst>
  </p:cSld>
  <p:clrMapOvr>
    <a:masterClrMapping/>
  </p:clrMapOvr>
  <p:transition spd="med"/>
</p:sldLayout>
</file>

<file path=ppt/slideLayouts/slideLayout1454.xml><?xml version="1.0" encoding="utf-8"?>
<p:sldLayout xmlns:a="http://schemas.openxmlformats.org/drawingml/2006/main" xmlns:r="http://schemas.openxmlformats.org/officeDocument/2006/relationships" xmlns:p="http://schemas.openxmlformats.org/presentationml/2006/main" type="tx">
  <p:cSld name="Title and Vertical Text">
    <p:spTree>
      <p:nvGrpSpPr>
        <p:cNvPr id="1" name=""/>
        <p:cNvGrpSpPr/>
        <p:nvPr/>
      </p:nvGrpSpPr>
      <p:grpSpPr>
        <a:xfrm>
          <a:off x="0" y="0"/>
          <a:ext cx="0" cy="0"/>
          <a:chOff x="0" y="0"/>
          <a:chExt cx="0" cy="0"/>
        </a:xfrm>
      </p:grpSpPr>
      <p:sp>
        <p:nvSpPr>
          <p:cNvPr id="389" name="Title Text"/>
          <p:cNvSpPr txBox="1">
            <a:spLocks noGrp="1"/>
          </p:cNvSpPr>
          <p:nvPr>
            <p:ph type="title"/>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r>
              <a:rPr dirty="0"/>
              <a:t>Title Text</a:t>
            </a:r>
          </a:p>
        </p:txBody>
      </p:sp>
      <p:sp>
        <p:nvSpPr>
          <p:cNvPr id="390" name="Body Level One…"/>
          <p:cNvSpPr txBox="1">
            <a:spLocks noGrp="1"/>
          </p:cNvSpPr>
          <p:nvPr>
            <p:ph type="body" idx="1"/>
          </p:nvPr>
        </p:nvSpPr>
        <p:spPr>
          <a:xfrm>
            <a:off x="685800" y="1981200"/>
            <a:ext cx="7772400" cy="4114800"/>
          </a:xfrm>
          <a:prstGeom prst="rect">
            <a:avLst/>
          </a:prstGeom>
        </p:spPr>
        <p:txBody>
          <a:bodyPr vert="eaVert">
            <a:normAutofit/>
          </a:bodyPr>
          <a:lstStyle>
            <a:lvl1pPr>
              <a:buBlip>
                <a:blip r:embed="rId2"/>
              </a:buBlip>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91"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371196923"/>
      </p:ext>
    </p:extLst>
  </p:cSld>
  <p:clrMapOvr>
    <a:masterClrMapping/>
  </p:clrMapOvr>
  <p:transition spd="med"/>
</p:sldLayout>
</file>

<file path=ppt/slideLayouts/slideLayout1455.xml><?xml version="1.0" encoding="utf-8"?>
<p:sldLayout xmlns:a="http://schemas.openxmlformats.org/drawingml/2006/main" xmlns:r="http://schemas.openxmlformats.org/officeDocument/2006/relationships" xmlns:p="http://schemas.openxmlformats.org/presentationml/2006/main" type="tx">
  <p:cSld name="Vertical Title and Text">
    <p:spTree>
      <p:nvGrpSpPr>
        <p:cNvPr id="1" name=""/>
        <p:cNvGrpSpPr/>
        <p:nvPr/>
      </p:nvGrpSpPr>
      <p:grpSpPr>
        <a:xfrm>
          <a:off x="0" y="0"/>
          <a:ext cx="0" cy="0"/>
          <a:chOff x="0" y="0"/>
          <a:chExt cx="0" cy="0"/>
        </a:xfrm>
      </p:grpSpPr>
      <p:sp>
        <p:nvSpPr>
          <p:cNvPr id="398" name="Title Text"/>
          <p:cNvSpPr txBox="1">
            <a:spLocks noGrp="1"/>
          </p:cNvSpPr>
          <p:nvPr>
            <p:ph type="title"/>
          </p:nvPr>
        </p:nvSpPr>
        <p:spPr>
          <a:xfrm>
            <a:off x="6515100" y="609600"/>
            <a:ext cx="1943100" cy="5486400"/>
          </a:xfrm>
          <a:prstGeom prst="rect">
            <a:avLst/>
          </a:prstGeom>
        </p:spPr>
        <p:txBody>
          <a:bodyPr vert="eaVert"/>
          <a:lstStyle>
            <a:lvl1pPr>
              <a:defRPr b="1" i="0">
                <a:latin typeface="Arial" panose="020B0604020202020204" pitchFamily="34" charset="0"/>
                <a:cs typeface="Arial" panose="020B0604020202020204" pitchFamily="34" charset="0"/>
              </a:defRPr>
            </a:lvl1pPr>
          </a:lstStyle>
          <a:p>
            <a:r>
              <a:rPr dirty="0"/>
              <a:t>Title Text</a:t>
            </a:r>
          </a:p>
        </p:txBody>
      </p:sp>
      <p:sp>
        <p:nvSpPr>
          <p:cNvPr id="399" name="Body Level One…"/>
          <p:cNvSpPr txBox="1">
            <a:spLocks noGrp="1"/>
          </p:cNvSpPr>
          <p:nvPr>
            <p:ph type="body" idx="1"/>
          </p:nvPr>
        </p:nvSpPr>
        <p:spPr>
          <a:xfrm>
            <a:off x="685800" y="609600"/>
            <a:ext cx="5676900" cy="5486400"/>
          </a:xfrm>
          <a:prstGeom prst="rect">
            <a:avLst/>
          </a:prstGeom>
        </p:spPr>
        <p:txBody>
          <a:bodyPr vert="eaVert">
            <a:normAutofit/>
          </a:bodyPr>
          <a:lstStyle>
            <a:lvl1pPr>
              <a:buBlip>
                <a:blip r:embed="rId2"/>
              </a:buBlip>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0"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640343854"/>
      </p:ext>
    </p:extLst>
  </p:cSld>
  <p:clrMapOvr>
    <a:masterClrMapping/>
  </p:clrMapOvr>
  <p:transition spd="med"/>
</p:sldLayout>
</file>

<file path=ppt/slideLayouts/slideLayout1456.xml><?xml version="1.0" encoding="utf-8"?>
<p:sldLayout xmlns:a="http://schemas.openxmlformats.org/drawingml/2006/main" xmlns:r="http://schemas.openxmlformats.org/officeDocument/2006/relationships" xmlns:p="http://schemas.openxmlformats.org/presentationml/2006/main" showMasterSp="0" type="tx">
  <p:cSld name="1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07" name="Title Text"/>
          <p:cNvSpPr txBox="1">
            <a:spLocks noGrp="1"/>
          </p:cNvSpPr>
          <p:nvPr>
            <p:ph type="title"/>
          </p:nvPr>
        </p:nvSpPr>
        <p:spPr>
          <a:xfrm>
            <a:off x="685800" y="2286000"/>
            <a:ext cx="7772400" cy="1143000"/>
          </a:xfrm>
          <a:prstGeom prst="rect">
            <a:avLst/>
          </a:prstGeom>
          <a:noFill/>
          <a:effectLst>
            <a:outerShdw blurRad="38100" dist="38099" dir="2700000" rotWithShape="0">
              <a:srgbClr val="000000"/>
            </a:outerShdw>
          </a:effectLst>
        </p:spPr>
        <p:txBody>
          <a:bodyPr/>
          <a:lstStyle>
            <a:lvl1pPr>
              <a:defRPr sz="4400">
                <a:solidFill>
                  <a:srgbClr val="FFFF66"/>
                </a:solidFill>
                <a:latin typeface="Trebuchet MS"/>
                <a:ea typeface="Trebuchet MS"/>
                <a:cs typeface="Trebuchet MS"/>
                <a:sym typeface="Trebuchet MS"/>
              </a:defRPr>
            </a:lvl1pPr>
          </a:lstStyle>
          <a:p>
            <a:r>
              <a:t>Title Text</a:t>
            </a:r>
          </a:p>
        </p:txBody>
      </p:sp>
      <p:sp>
        <p:nvSpPr>
          <p:cNvPr id="408" name="Body Level One…"/>
          <p:cNvSpPr txBox="1">
            <a:spLocks noGrp="1"/>
          </p:cNvSpPr>
          <p:nvPr>
            <p:ph type="body" sz="quarter" idx="1"/>
          </p:nvPr>
        </p:nvSpPr>
        <p:spPr>
          <a:xfrm>
            <a:off x="1371600" y="3886201"/>
            <a:ext cx="6400800" cy="1752601"/>
          </a:xfrm>
          <a:prstGeom prst="rect">
            <a:avLst/>
          </a:prstGeom>
          <a:effectLst>
            <a:outerShdw blurRad="38100" dist="38099" dir="2700000" rotWithShape="0">
              <a:srgbClr val="000000"/>
            </a:outerShdw>
          </a:effectLst>
        </p:spPr>
        <p:txBody>
          <a:bodyPr>
            <a:normAutofit/>
          </a:bodyPr>
          <a:lstStyle>
            <a:lvl1pPr marL="0" indent="0" algn="ctr">
              <a:buSzTx/>
              <a:buNone/>
              <a:defRPr>
                <a:solidFill>
                  <a:srgbClr val="FFFF66"/>
                </a:solidFill>
                <a:latin typeface="Trebuchet MS"/>
                <a:ea typeface="Trebuchet MS"/>
                <a:cs typeface="Trebuchet MS"/>
                <a:sym typeface="Trebuchet MS"/>
              </a:defRPr>
            </a:lvl1pPr>
            <a:lvl2pPr algn="ctr">
              <a:buSzPct val="100000"/>
              <a:buChar char="•"/>
              <a:defRPr>
                <a:solidFill>
                  <a:srgbClr val="FFFF66"/>
                </a:solidFill>
                <a:latin typeface="Trebuchet MS"/>
                <a:ea typeface="Trebuchet MS"/>
                <a:cs typeface="Trebuchet MS"/>
                <a:sym typeface="Trebuchet MS"/>
              </a:defRPr>
            </a:lvl2pPr>
            <a:lvl3pPr algn="ctr">
              <a:buSzPct val="100000"/>
              <a:buChar char="•"/>
              <a:defRPr>
                <a:solidFill>
                  <a:srgbClr val="FFFF66"/>
                </a:solidFill>
                <a:latin typeface="Trebuchet MS"/>
                <a:ea typeface="Trebuchet MS"/>
                <a:cs typeface="Trebuchet MS"/>
                <a:sym typeface="Trebuchet MS"/>
              </a:defRPr>
            </a:lvl3pPr>
            <a:lvl4pPr algn="ctr">
              <a:buSzPct val="100000"/>
              <a:buChar char="•"/>
              <a:defRPr>
                <a:solidFill>
                  <a:srgbClr val="FFFF66"/>
                </a:solidFill>
                <a:latin typeface="Trebuchet MS"/>
                <a:ea typeface="Trebuchet MS"/>
                <a:cs typeface="Trebuchet MS"/>
                <a:sym typeface="Trebuchet MS"/>
              </a:defRPr>
            </a:lvl4pPr>
            <a:lvl5pPr algn="ctr">
              <a:defRPr>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09"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4031629699"/>
      </p:ext>
    </p:extLst>
  </p:cSld>
  <p:clrMapOvr>
    <a:masterClrMapping/>
  </p:clrMapOvr>
  <p:transition spd="med"/>
</p:sldLayout>
</file>

<file path=ppt/slideLayouts/slideLayout1457.xml><?xml version="1.0" encoding="utf-8"?>
<p:sldLayout xmlns:a="http://schemas.openxmlformats.org/drawingml/2006/main" xmlns:r="http://schemas.openxmlformats.org/officeDocument/2006/relationships" xmlns:p="http://schemas.openxmlformats.org/presentationml/2006/main" showMasterSp="0" type="tx">
  <p:cSld name="1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16" name="Title Text"/>
          <p:cNvSpPr txBox="1">
            <a:spLocks noGrp="1"/>
          </p:cNvSpPr>
          <p:nvPr>
            <p:ph type="title"/>
          </p:nvPr>
        </p:nvSpPr>
        <p:spPr>
          <a:xfrm>
            <a:off x="457200" y="609600"/>
            <a:ext cx="8458200" cy="1143000"/>
          </a:xfrm>
          <a:prstGeom prst="rect">
            <a:avLst/>
          </a:prstGeom>
          <a:noFill/>
          <a:effectLst>
            <a:outerShdw blurRad="38100" dist="38099" dir="2700000" rotWithShape="0">
              <a:srgbClr val="000000"/>
            </a:outerShdw>
          </a:effectLst>
        </p:spPr>
        <p:txBody>
          <a:bodyPr/>
          <a:lstStyle>
            <a:lvl1pPr>
              <a:defRPr sz="4400">
                <a:solidFill>
                  <a:srgbClr val="FFFF66"/>
                </a:solidFill>
                <a:latin typeface="Trebuchet MS"/>
                <a:ea typeface="Trebuchet MS"/>
                <a:cs typeface="Trebuchet MS"/>
                <a:sym typeface="Trebuchet MS"/>
              </a:defRPr>
            </a:lvl1pPr>
          </a:lstStyle>
          <a:p>
            <a:r>
              <a:t>Title Text</a:t>
            </a:r>
          </a:p>
        </p:txBody>
      </p:sp>
      <p:sp>
        <p:nvSpPr>
          <p:cNvPr id="417" name="Body Level One…"/>
          <p:cNvSpPr txBox="1">
            <a:spLocks noGrp="1"/>
          </p:cNvSpPr>
          <p:nvPr>
            <p:ph type="body" idx="1"/>
          </p:nvPr>
        </p:nvSpPr>
        <p:spPr>
          <a:xfrm>
            <a:off x="457200" y="1981200"/>
            <a:ext cx="8458200" cy="4114800"/>
          </a:xfrm>
          <a:prstGeom prst="rect">
            <a:avLst/>
          </a:prstGeom>
          <a:effectLst>
            <a:outerShdw blurRad="38100" dist="38099" dir="2700000" rotWithShape="0">
              <a:srgbClr val="000000"/>
            </a:outerShdw>
          </a:effectLst>
        </p:spPr>
        <p:txBody>
          <a:bodyPr>
            <a:normAutofit/>
          </a:bodyPr>
          <a:lstStyle>
            <a:lvl1pPr>
              <a:buSzPct val="100000"/>
              <a:buFont typeface="Times Roman"/>
              <a:buChar char="•"/>
              <a:defRPr>
                <a:solidFill>
                  <a:srgbClr val="FFFF66"/>
                </a:solidFill>
                <a:latin typeface="Trebuchet MS"/>
                <a:ea typeface="Trebuchet MS"/>
                <a:cs typeface="Trebuchet MS"/>
                <a:sym typeface="Trebuchet MS"/>
              </a:defRPr>
            </a:lvl1pPr>
            <a:lvl2pPr>
              <a:buSzPct val="100000"/>
              <a:buFont typeface="Times Roman"/>
              <a:buChar char="•"/>
              <a:defRPr>
                <a:solidFill>
                  <a:srgbClr val="FFFF66"/>
                </a:solidFill>
                <a:latin typeface="Trebuchet MS"/>
                <a:ea typeface="Trebuchet MS"/>
                <a:cs typeface="Trebuchet MS"/>
                <a:sym typeface="Trebuchet MS"/>
              </a:defRPr>
            </a:lvl2pPr>
            <a:lvl3pPr>
              <a:buSzPct val="100000"/>
              <a:buFont typeface="Times Roman"/>
              <a:buChar char="•"/>
              <a:defRPr>
                <a:solidFill>
                  <a:srgbClr val="FFFF66"/>
                </a:solidFill>
                <a:latin typeface="Trebuchet MS"/>
                <a:ea typeface="Trebuchet MS"/>
                <a:cs typeface="Trebuchet MS"/>
                <a:sym typeface="Trebuchet MS"/>
              </a:defRPr>
            </a:lvl3pPr>
            <a:lvl4pPr>
              <a:buSzPct val="100000"/>
              <a:buFont typeface="Times Roman"/>
              <a:buChar char="•"/>
              <a:defRPr>
                <a:solidFill>
                  <a:srgbClr val="FFFF66"/>
                </a:solidFill>
                <a:latin typeface="Trebuchet MS"/>
                <a:ea typeface="Trebuchet MS"/>
                <a:cs typeface="Trebuchet MS"/>
                <a:sym typeface="Trebuchet MS"/>
              </a:defRPr>
            </a:lvl4pPr>
            <a:lvl5pPr>
              <a:buFont typeface="Times Roman"/>
              <a:defRPr>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18"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2234936189"/>
      </p:ext>
    </p:extLst>
  </p:cSld>
  <p:clrMapOvr>
    <a:masterClrMapping/>
  </p:clrMapOvr>
  <p:transition spd="med"/>
</p:sldLayout>
</file>

<file path=ppt/slideLayouts/slideLayout1458.xml><?xml version="1.0" encoding="utf-8"?>
<p:sldLayout xmlns:a="http://schemas.openxmlformats.org/drawingml/2006/main" xmlns:r="http://schemas.openxmlformats.org/officeDocument/2006/relationships" xmlns:p="http://schemas.openxmlformats.org/presentationml/2006/main" showMasterSp="0" type="tx">
  <p:cSld name="1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25" name="Title Text"/>
          <p:cNvSpPr txBox="1">
            <a:spLocks noGrp="1"/>
          </p:cNvSpPr>
          <p:nvPr>
            <p:ph type="title"/>
          </p:nvPr>
        </p:nvSpPr>
        <p:spPr>
          <a:xfrm>
            <a:off x="722312" y="4406900"/>
            <a:ext cx="7772401" cy="1362075"/>
          </a:xfrm>
          <a:prstGeom prst="rect">
            <a:avLst/>
          </a:prstGeom>
          <a:noFill/>
          <a:effectLst>
            <a:outerShdw blurRad="38100" dist="38099" dir="2700000" rotWithShape="0">
              <a:srgbClr val="000000"/>
            </a:outerShdw>
          </a:effectLst>
        </p:spPr>
        <p:txBody>
          <a:bodyPr anchor="t"/>
          <a:lstStyle>
            <a:lvl1pPr algn="l">
              <a:defRPr sz="4000" cap="all">
                <a:solidFill>
                  <a:srgbClr val="FFFF66"/>
                </a:solidFill>
                <a:latin typeface="Trebuchet MS"/>
                <a:ea typeface="Trebuchet MS"/>
                <a:cs typeface="Trebuchet MS"/>
                <a:sym typeface="Trebuchet MS"/>
              </a:defRPr>
            </a:lvl1pPr>
          </a:lstStyle>
          <a:p>
            <a:r>
              <a:t>Title Text</a:t>
            </a:r>
          </a:p>
        </p:txBody>
      </p:sp>
      <p:sp>
        <p:nvSpPr>
          <p:cNvPr id="426" name="Body Level One…"/>
          <p:cNvSpPr txBox="1">
            <a:spLocks noGrp="1"/>
          </p:cNvSpPr>
          <p:nvPr>
            <p:ph type="body" sz="quarter" idx="1"/>
          </p:nvPr>
        </p:nvSpPr>
        <p:spPr>
          <a:xfrm>
            <a:off x="722312" y="2906714"/>
            <a:ext cx="7772401" cy="1500188"/>
          </a:xfrm>
          <a:prstGeom prst="rect">
            <a:avLst/>
          </a:prstGeom>
          <a:effectLst>
            <a:outerShdw blurRad="38100" dist="38099" dir="2700000" rotWithShape="0">
              <a:srgbClr val="000000"/>
            </a:outerShdw>
          </a:effectLst>
        </p:spPr>
        <p:txBody>
          <a:bodyPr anchor="b">
            <a:normAutofit/>
          </a:bodyPr>
          <a:lstStyle>
            <a:lvl1pPr marL="0" indent="0">
              <a:spcBef>
                <a:spcPts val="400"/>
              </a:spcBef>
              <a:buSzTx/>
              <a:buNone/>
              <a:defRPr sz="2000">
                <a:solidFill>
                  <a:srgbClr val="FFFF66"/>
                </a:solidFill>
                <a:latin typeface="Trebuchet MS"/>
                <a:ea typeface="Trebuchet MS"/>
                <a:cs typeface="Trebuchet MS"/>
                <a:sym typeface="Trebuchet MS"/>
              </a:defRPr>
            </a:lvl1pPr>
            <a:lvl2pPr marL="0" indent="456342">
              <a:spcBef>
                <a:spcPts val="400"/>
              </a:spcBef>
              <a:buSzTx/>
              <a:buNone/>
              <a:defRPr sz="2000">
                <a:solidFill>
                  <a:srgbClr val="FFFF66"/>
                </a:solidFill>
                <a:latin typeface="Trebuchet MS"/>
                <a:ea typeface="Trebuchet MS"/>
                <a:cs typeface="Trebuchet MS"/>
                <a:sym typeface="Trebuchet MS"/>
              </a:defRPr>
            </a:lvl2pPr>
            <a:lvl3pPr marL="0" indent="912690">
              <a:spcBef>
                <a:spcPts val="400"/>
              </a:spcBef>
              <a:buSzTx/>
              <a:buNone/>
              <a:defRPr sz="2000">
                <a:solidFill>
                  <a:srgbClr val="FFFF66"/>
                </a:solidFill>
                <a:latin typeface="Trebuchet MS"/>
                <a:ea typeface="Trebuchet MS"/>
                <a:cs typeface="Trebuchet MS"/>
                <a:sym typeface="Trebuchet MS"/>
              </a:defRPr>
            </a:lvl3pPr>
            <a:lvl4pPr marL="0" indent="1369015">
              <a:spcBef>
                <a:spcPts val="400"/>
              </a:spcBef>
              <a:buSzTx/>
              <a:buNone/>
              <a:defRPr sz="2000">
                <a:solidFill>
                  <a:srgbClr val="FFFF66"/>
                </a:solidFill>
                <a:latin typeface="Trebuchet MS"/>
                <a:ea typeface="Trebuchet MS"/>
                <a:cs typeface="Trebuchet MS"/>
                <a:sym typeface="Trebuchet MS"/>
              </a:defRPr>
            </a:lvl4pPr>
            <a:lvl5pPr marL="0" indent="1825374">
              <a:spcBef>
                <a:spcPts val="400"/>
              </a:spcBef>
              <a:buSzTx/>
              <a:buNone/>
              <a:defRPr sz="2000">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27"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1976620049"/>
      </p:ext>
    </p:extLst>
  </p:cSld>
  <p:clrMapOvr>
    <a:masterClrMapping/>
  </p:clrMapOvr>
  <p:transition spd="med"/>
</p:sldLayout>
</file>

<file path=ppt/slideLayouts/slideLayout1459.xml><?xml version="1.0" encoding="utf-8"?>
<p:sldLayout xmlns:a="http://schemas.openxmlformats.org/drawingml/2006/main" xmlns:r="http://schemas.openxmlformats.org/officeDocument/2006/relationships" xmlns:p="http://schemas.openxmlformats.org/presentationml/2006/main" showMasterSp="0" type="tx">
  <p:cSld name="1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34" name="Title Text"/>
          <p:cNvSpPr txBox="1">
            <a:spLocks noGrp="1"/>
          </p:cNvSpPr>
          <p:nvPr>
            <p:ph type="title"/>
          </p:nvPr>
        </p:nvSpPr>
        <p:spPr>
          <a:xfrm>
            <a:off x="457200" y="609600"/>
            <a:ext cx="8458200" cy="1143000"/>
          </a:xfrm>
          <a:prstGeom prst="rect">
            <a:avLst/>
          </a:prstGeom>
          <a:noFill/>
          <a:effectLst>
            <a:outerShdw blurRad="38100" dist="38099" dir="2700000" rotWithShape="0">
              <a:srgbClr val="000000"/>
            </a:outerShdw>
          </a:effectLst>
        </p:spPr>
        <p:txBody>
          <a:bodyPr/>
          <a:lstStyle>
            <a:lvl1pPr>
              <a:defRPr sz="4400">
                <a:solidFill>
                  <a:srgbClr val="FFFF66"/>
                </a:solidFill>
                <a:latin typeface="Trebuchet MS"/>
                <a:ea typeface="Trebuchet MS"/>
                <a:cs typeface="Trebuchet MS"/>
                <a:sym typeface="Trebuchet MS"/>
              </a:defRPr>
            </a:lvl1pPr>
          </a:lstStyle>
          <a:p>
            <a:r>
              <a:t>Title Text</a:t>
            </a:r>
          </a:p>
        </p:txBody>
      </p:sp>
      <p:sp>
        <p:nvSpPr>
          <p:cNvPr id="435" name="Body Level One…"/>
          <p:cNvSpPr txBox="1">
            <a:spLocks noGrp="1"/>
          </p:cNvSpPr>
          <p:nvPr>
            <p:ph type="body" sz="half" idx="1"/>
          </p:nvPr>
        </p:nvSpPr>
        <p:spPr>
          <a:xfrm>
            <a:off x="685800" y="1981200"/>
            <a:ext cx="3810000" cy="4114800"/>
          </a:xfrm>
          <a:prstGeom prst="rect">
            <a:avLst/>
          </a:prstGeom>
          <a:effectLst>
            <a:outerShdw blurRad="38100" dist="38099" dir="2700000" rotWithShape="0">
              <a:srgbClr val="000000"/>
            </a:outerShdw>
          </a:effectLst>
        </p:spPr>
        <p:txBody>
          <a:bodyPr>
            <a:normAutofit/>
          </a:bodyPr>
          <a:lstStyle>
            <a:lvl1pPr>
              <a:spcBef>
                <a:spcPts val="600"/>
              </a:spcBef>
              <a:buSzPct val="100000"/>
              <a:buFont typeface="Times Roman"/>
              <a:buChar char="•"/>
              <a:defRPr sz="2800">
                <a:solidFill>
                  <a:srgbClr val="FFFF66"/>
                </a:solidFill>
                <a:latin typeface="Trebuchet MS"/>
                <a:ea typeface="Trebuchet MS"/>
                <a:cs typeface="Trebuchet MS"/>
                <a:sym typeface="Trebuchet MS"/>
              </a:defRPr>
            </a:lvl1pPr>
            <a:lvl2pPr marL="789082" indent="-332754">
              <a:spcBef>
                <a:spcPts val="600"/>
              </a:spcBef>
              <a:buSzPct val="100000"/>
              <a:buFont typeface="Times Roman"/>
              <a:buChar char="•"/>
              <a:defRPr sz="2800">
                <a:solidFill>
                  <a:srgbClr val="FFFF66"/>
                </a:solidFill>
                <a:latin typeface="Trebuchet MS"/>
                <a:ea typeface="Trebuchet MS"/>
                <a:cs typeface="Trebuchet MS"/>
                <a:sym typeface="Trebuchet MS"/>
              </a:defRPr>
            </a:lvl2pPr>
            <a:lvl3pPr marL="1232107" indent="-319440">
              <a:spcBef>
                <a:spcPts val="600"/>
              </a:spcBef>
              <a:buSzPct val="100000"/>
              <a:buFont typeface="Times Roman"/>
              <a:buChar char="•"/>
              <a:defRPr sz="2800">
                <a:solidFill>
                  <a:srgbClr val="FFFF66"/>
                </a:solidFill>
                <a:latin typeface="Trebuchet MS"/>
                <a:ea typeface="Trebuchet MS"/>
                <a:cs typeface="Trebuchet MS"/>
                <a:sym typeface="Trebuchet MS"/>
              </a:defRPr>
            </a:lvl3pPr>
            <a:lvl4pPr marL="1723956" indent="-354934">
              <a:spcBef>
                <a:spcPts val="600"/>
              </a:spcBef>
              <a:buSzPct val="100000"/>
              <a:buFont typeface="Times Roman"/>
              <a:buChar char="•"/>
              <a:defRPr sz="2800">
                <a:solidFill>
                  <a:srgbClr val="FFFF66"/>
                </a:solidFill>
                <a:latin typeface="Trebuchet MS"/>
                <a:ea typeface="Trebuchet MS"/>
                <a:cs typeface="Trebuchet MS"/>
                <a:sym typeface="Trebuchet MS"/>
              </a:defRPr>
            </a:lvl4pPr>
            <a:lvl5pPr marL="2180286" indent="-354934">
              <a:spcBef>
                <a:spcPts val="600"/>
              </a:spcBef>
              <a:buFont typeface="Times Roman"/>
              <a:defRPr sz="2800">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36"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1401577487"/>
      </p:ext>
    </p:extLst>
  </p:cSld>
  <p:clrMapOvr>
    <a:masterClrMapping/>
  </p:clrMapOvr>
  <p:transition spd="med"/>
</p:sldLayout>
</file>

<file path=ppt/slideLayouts/slideLayout146.xml><?xml version="1.0" encoding="utf-8"?>
<p:sldLayout xmlns:a="http://schemas.openxmlformats.org/drawingml/2006/main" xmlns:r="http://schemas.openxmlformats.org/officeDocument/2006/relationships" xmlns:p="http://schemas.openxmlformats.org/presentationml/2006/main" showMasterSp="0" type="tx">
  <p:cSld name="3_Section Header">
    <p:bg>
      <p:bgPr>
        <a:solidFill>
          <a:srgbClr val="000000"/>
        </a:solidFill>
        <a:effectLst/>
      </p:bgPr>
    </p:bg>
    <p:spTree>
      <p:nvGrpSpPr>
        <p:cNvPr id="1" name=""/>
        <p:cNvGrpSpPr/>
        <p:nvPr/>
      </p:nvGrpSpPr>
      <p:grpSpPr>
        <a:xfrm>
          <a:off x="0" y="0"/>
          <a:ext cx="0" cy="0"/>
          <a:chOff x="0" y="0"/>
          <a:chExt cx="0" cy="0"/>
        </a:xfrm>
      </p:grpSpPr>
      <p:grpSp>
        <p:nvGrpSpPr>
          <p:cNvPr id="408" name="Group 2"/>
          <p:cNvGrpSpPr/>
          <p:nvPr/>
        </p:nvGrpSpPr>
        <p:grpSpPr>
          <a:xfrm>
            <a:off x="0" y="2286000"/>
            <a:ext cx="9144000" cy="3581400"/>
            <a:chOff x="0" y="0"/>
            <a:chExt cx="9144000" cy="3581400"/>
          </a:xfrm>
        </p:grpSpPr>
        <p:sp>
          <p:nvSpPr>
            <p:cNvPr id="345" name="Rectangle 3"/>
            <p:cNvSpPr/>
            <p:nvPr/>
          </p:nvSpPr>
          <p:spPr>
            <a:xfrm>
              <a:off x="0" y="304800"/>
              <a:ext cx="9144000" cy="838200"/>
            </a:xfrm>
            <a:prstGeom prst="rect">
              <a:avLst/>
            </a:prstGeom>
            <a:gradFill flip="none" rotWithShape="1">
              <a:gsLst>
                <a:gs pos="0">
                  <a:srgbClr val="000000"/>
                </a:gs>
                <a:gs pos="100000">
                  <a:srgbClr val="262626"/>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 name="Rectangle 4"/>
            <p:cNvSpPr/>
            <p:nvPr/>
          </p:nvSpPr>
          <p:spPr>
            <a:xfrm>
              <a:off x="0" y="1143000"/>
              <a:ext cx="9144000" cy="1828800"/>
            </a:xfrm>
            <a:prstGeom prst="rect">
              <a:avLst/>
            </a:prstGeom>
            <a:gradFill flip="none" rotWithShape="1">
              <a:gsLst>
                <a:gs pos="0">
                  <a:srgbClr val="262626"/>
                </a:gs>
                <a:gs pos="100000">
                  <a:srgbClr val="000000"/>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7" name="Rectangle 5"/>
            <p:cNvSpPr/>
            <p:nvPr/>
          </p:nvSpPr>
          <p:spPr>
            <a:xfrm>
              <a:off x="15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8" name="Rectangle 6"/>
            <p:cNvSpPr/>
            <p:nvPr/>
          </p:nvSpPr>
          <p:spPr>
            <a:xfrm>
              <a:off x="30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9" name="Rectangle 7"/>
            <p:cNvSpPr/>
            <p:nvPr/>
          </p:nvSpPr>
          <p:spPr>
            <a:xfrm>
              <a:off x="45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 name="Rectangle 8"/>
            <p:cNvSpPr/>
            <p:nvPr/>
          </p:nvSpPr>
          <p:spPr>
            <a:xfrm>
              <a:off x="60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 name="Rectangle 9"/>
            <p:cNvSpPr/>
            <p:nvPr/>
          </p:nvSpPr>
          <p:spPr>
            <a:xfrm>
              <a:off x="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 name="Rectangle 10"/>
            <p:cNvSpPr/>
            <p:nvPr/>
          </p:nvSpPr>
          <p:spPr>
            <a:xfrm>
              <a:off x="76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 name="Rectangle 11"/>
            <p:cNvSpPr/>
            <p:nvPr/>
          </p:nvSpPr>
          <p:spPr>
            <a:xfrm>
              <a:off x="91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 name="Rectangle 12"/>
            <p:cNvSpPr/>
            <p:nvPr/>
          </p:nvSpPr>
          <p:spPr>
            <a:xfrm>
              <a:off x="106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 name="Rectangle 13"/>
            <p:cNvSpPr/>
            <p:nvPr/>
          </p:nvSpPr>
          <p:spPr>
            <a:xfrm>
              <a:off x="121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 name="Rectangle 14"/>
            <p:cNvSpPr/>
            <p:nvPr/>
          </p:nvSpPr>
          <p:spPr>
            <a:xfrm>
              <a:off x="137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7" name="Rectangle 15"/>
            <p:cNvSpPr/>
            <p:nvPr/>
          </p:nvSpPr>
          <p:spPr>
            <a:xfrm>
              <a:off x="152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8" name="Rectangle 16"/>
            <p:cNvSpPr/>
            <p:nvPr/>
          </p:nvSpPr>
          <p:spPr>
            <a:xfrm>
              <a:off x="167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9" name="Rectangle 17"/>
            <p:cNvSpPr/>
            <p:nvPr/>
          </p:nvSpPr>
          <p:spPr>
            <a:xfrm>
              <a:off x="182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 name="Rectangle 18"/>
            <p:cNvSpPr/>
            <p:nvPr/>
          </p:nvSpPr>
          <p:spPr>
            <a:xfrm>
              <a:off x="198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 name="Rectangle 19"/>
            <p:cNvSpPr/>
            <p:nvPr/>
          </p:nvSpPr>
          <p:spPr>
            <a:xfrm>
              <a:off x="213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 name="Rectangle 20"/>
            <p:cNvSpPr/>
            <p:nvPr/>
          </p:nvSpPr>
          <p:spPr>
            <a:xfrm>
              <a:off x="2286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 name="Rectangle 21"/>
            <p:cNvSpPr/>
            <p:nvPr/>
          </p:nvSpPr>
          <p:spPr>
            <a:xfrm>
              <a:off x="243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 name="Rectangle 22"/>
            <p:cNvSpPr/>
            <p:nvPr/>
          </p:nvSpPr>
          <p:spPr>
            <a:xfrm>
              <a:off x="2590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 name="Rectangle 23"/>
            <p:cNvSpPr/>
            <p:nvPr/>
          </p:nvSpPr>
          <p:spPr>
            <a:xfrm>
              <a:off x="274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 name="Rectangle 24"/>
            <p:cNvSpPr/>
            <p:nvPr/>
          </p:nvSpPr>
          <p:spPr>
            <a:xfrm>
              <a:off x="289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 name="Rectangle 25"/>
            <p:cNvSpPr/>
            <p:nvPr/>
          </p:nvSpPr>
          <p:spPr>
            <a:xfrm>
              <a:off x="304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8" name="Rectangle 26"/>
            <p:cNvSpPr/>
            <p:nvPr/>
          </p:nvSpPr>
          <p:spPr>
            <a:xfrm>
              <a:off x="320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9" name="Rectangle 27"/>
            <p:cNvSpPr/>
            <p:nvPr/>
          </p:nvSpPr>
          <p:spPr>
            <a:xfrm>
              <a:off x="335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0" name="Rectangle 28"/>
            <p:cNvSpPr/>
            <p:nvPr/>
          </p:nvSpPr>
          <p:spPr>
            <a:xfrm>
              <a:off x="350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 name="Rectangle 29"/>
            <p:cNvSpPr/>
            <p:nvPr/>
          </p:nvSpPr>
          <p:spPr>
            <a:xfrm>
              <a:off x="365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 name="Rectangle 30"/>
            <p:cNvSpPr/>
            <p:nvPr/>
          </p:nvSpPr>
          <p:spPr>
            <a:xfrm>
              <a:off x="381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 name="Rectangle 31"/>
            <p:cNvSpPr/>
            <p:nvPr/>
          </p:nvSpPr>
          <p:spPr>
            <a:xfrm>
              <a:off x="396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 name="Rectangle 32"/>
            <p:cNvSpPr/>
            <p:nvPr/>
          </p:nvSpPr>
          <p:spPr>
            <a:xfrm>
              <a:off x="411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 name="Rectangle 33"/>
            <p:cNvSpPr/>
            <p:nvPr/>
          </p:nvSpPr>
          <p:spPr>
            <a:xfrm>
              <a:off x="426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 name="Rectangle 34"/>
            <p:cNvSpPr/>
            <p:nvPr/>
          </p:nvSpPr>
          <p:spPr>
            <a:xfrm>
              <a:off x="441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 name="Rectangle 35"/>
            <p:cNvSpPr/>
            <p:nvPr/>
          </p:nvSpPr>
          <p:spPr>
            <a:xfrm>
              <a:off x="457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8" name="Rectangle 36"/>
            <p:cNvSpPr/>
            <p:nvPr/>
          </p:nvSpPr>
          <p:spPr>
            <a:xfrm>
              <a:off x="472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9" name="Rectangle 37"/>
            <p:cNvSpPr/>
            <p:nvPr/>
          </p:nvSpPr>
          <p:spPr>
            <a:xfrm>
              <a:off x="487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0" name="Rectangle 38"/>
            <p:cNvSpPr/>
            <p:nvPr/>
          </p:nvSpPr>
          <p:spPr>
            <a:xfrm>
              <a:off x="502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 name="Rectangle 39"/>
            <p:cNvSpPr/>
            <p:nvPr/>
          </p:nvSpPr>
          <p:spPr>
            <a:xfrm>
              <a:off x="518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 name="Rectangle 40"/>
            <p:cNvSpPr/>
            <p:nvPr/>
          </p:nvSpPr>
          <p:spPr>
            <a:xfrm>
              <a:off x="533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 name="Rectangle 41"/>
            <p:cNvSpPr/>
            <p:nvPr/>
          </p:nvSpPr>
          <p:spPr>
            <a:xfrm>
              <a:off x="548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 name="Rectangle 42"/>
            <p:cNvSpPr/>
            <p:nvPr/>
          </p:nvSpPr>
          <p:spPr>
            <a:xfrm>
              <a:off x="563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 name="Rectangle 43"/>
            <p:cNvSpPr/>
            <p:nvPr/>
          </p:nvSpPr>
          <p:spPr>
            <a:xfrm>
              <a:off x="579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 name="Rectangle 44"/>
            <p:cNvSpPr/>
            <p:nvPr/>
          </p:nvSpPr>
          <p:spPr>
            <a:xfrm>
              <a:off x="594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 name="Rectangle 45"/>
            <p:cNvSpPr/>
            <p:nvPr/>
          </p:nvSpPr>
          <p:spPr>
            <a:xfrm>
              <a:off x="6019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 name="Rectangle 46"/>
            <p:cNvSpPr/>
            <p:nvPr/>
          </p:nvSpPr>
          <p:spPr>
            <a:xfrm>
              <a:off x="624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9" name="Rectangle 47"/>
            <p:cNvSpPr/>
            <p:nvPr/>
          </p:nvSpPr>
          <p:spPr>
            <a:xfrm>
              <a:off x="6400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0" name="Rectangle 48"/>
            <p:cNvSpPr/>
            <p:nvPr/>
          </p:nvSpPr>
          <p:spPr>
            <a:xfrm>
              <a:off x="655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1" name="Rectangle 49"/>
            <p:cNvSpPr/>
            <p:nvPr/>
          </p:nvSpPr>
          <p:spPr>
            <a:xfrm>
              <a:off x="670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 name="Rectangle 50"/>
            <p:cNvSpPr/>
            <p:nvPr/>
          </p:nvSpPr>
          <p:spPr>
            <a:xfrm>
              <a:off x="685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 name="Rectangle 51"/>
            <p:cNvSpPr/>
            <p:nvPr/>
          </p:nvSpPr>
          <p:spPr>
            <a:xfrm>
              <a:off x="701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 name="Rectangle 52"/>
            <p:cNvSpPr/>
            <p:nvPr/>
          </p:nvSpPr>
          <p:spPr>
            <a:xfrm>
              <a:off x="716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 name="Rectangle 53"/>
            <p:cNvSpPr/>
            <p:nvPr/>
          </p:nvSpPr>
          <p:spPr>
            <a:xfrm>
              <a:off x="731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 name="Rectangle 54"/>
            <p:cNvSpPr/>
            <p:nvPr/>
          </p:nvSpPr>
          <p:spPr>
            <a:xfrm>
              <a:off x="746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 name="Rectangle 55"/>
            <p:cNvSpPr/>
            <p:nvPr/>
          </p:nvSpPr>
          <p:spPr>
            <a:xfrm>
              <a:off x="762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 name="Rectangle 56"/>
            <p:cNvSpPr/>
            <p:nvPr/>
          </p:nvSpPr>
          <p:spPr>
            <a:xfrm>
              <a:off x="777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9" name="Rectangle 57"/>
            <p:cNvSpPr/>
            <p:nvPr/>
          </p:nvSpPr>
          <p:spPr>
            <a:xfrm>
              <a:off x="792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0" name="Rectangle 58"/>
            <p:cNvSpPr/>
            <p:nvPr/>
          </p:nvSpPr>
          <p:spPr>
            <a:xfrm>
              <a:off x="807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1" name="Rectangle 59"/>
            <p:cNvSpPr/>
            <p:nvPr/>
          </p:nvSpPr>
          <p:spPr>
            <a:xfrm>
              <a:off x="822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2" name="Rectangle 60"/>
            <p:cNvSpPr/>
            <p:nvPr/>
          </p:nvSpPr>
          <p:spPr>
            <a:xfrm>
              <a:off x="838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3" name="Rectangle 61"/>
            <p:cNvSpPr/>
            <p:nvPr/>
          </p:nvSpPr>
          <p:spPr>
            <a:xfrm>
              <a:off x="853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4" name="Rectangle 62"/>
            <p:cNvSpPr/>
            <p:nvPr/>
          </p:nvSpPr>
          <p:spPr>
            <a:xfrm>
              <a:off x="868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5" name="Rectangle 63"/>
            <p:cNvSpPr/>
            <p:nvPr/>
          </p:nvSpPr>
          <p:spPr>
            <a:xfrm>
              <a:off x="883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6" name="Rectangle 64"/>
            <p:cNvSpPr/>
            <p:nvPr/>
          </p:nvSpPr>
          <p:spPr>
            <a:xfrm>
              <a:off x="899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7" name="Rectangle 65"/>
            <p:cNvSpPr/>
            <p:nvPr/>
          </p:nvSpPr>
          <p:spPr>
            <a:xfrm>
              <a:off x="0" y="1219200"/>
              <a:ext cx="9144000" cy="762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pic>
        <p:nvPicPr>
          <p:cNvPr id="409" name="Picture 71" descr="Picture 71"/>
          <p:cNvPicPr>
            <a:picLocks noChangeAspect="1"/>
          </p:cNvPicPr>
          <p:nvPr/>
        </p:nvPicPr>
        <p:blipFill>
          <a:blip r:embed="rId2" cstate="print"/>
          <a:stretch>
            <a:fillRect/>
          </a:stretch>
        </p:blipFill>
        <p:spPr>
          <a:xfrm>
            <a:off x="685800" y="1652588"/>
            <a:ext cx="914400" cy="176213"/>
          </a:xfrm>
          <a:prstGeom prst="rect">
            <a:avLst/>
          </a:prstGeom>
          <a:ln w="12700">
            <a:miter lim="400000"/>
          </a:ln>
        </p:spPr>
      </p:pic>
      <p:sp>
        <p:nvSpPr>
          <p:cNvPr id="410" name="Title Text"/>
          <p:cNvSpPr txBox="1">
            <a:spLocks noGrp="1"/>
          </p:cNvSpPr>
          <p:nvPr>
            <p:ph type="title"/>
          </p:nvPr>
        </p:nvSpPr>
        <p:spPr>
          <a:xfrm>
            <a:off x="722312" y="4406900"/>
            <a:ext cx="7772401" cy="1362075"/>
          </a:xfrm>
          <a:prstGeom prst="rect">
            <a:avLst/>
          </a:prstGeom>
        </p:spPr>
        <p:txBody>
          <a:bodyPr anchor="t"/>
          <a:lstStyle>
            <a:lvl1pPr>
              <a:defRPr sz="4000" b="1" cap="all">
                <a:solidFill>
                  <a:schemeClr val="accent3">
                    <a:lumOff val="44000"/>
                  </a:schemeClr>
                </a:solidFill>
                <a:latin typeface="+mj-lt"/>
                <a:ea typeface="+mj-ea"/>
                <a:cs typeface="+mj-cs"/>
                <a:sym typeface="Helvetica"/>
              </a:defRPr>
            </a:lvl1pPr>
          </a:lstStyle>
          <a:p>
            <a:r>
              <a:t>Title Text</a:t>
            </a:r>
          </a:p>
        </p:txBody>
      </p:sp>
      <p:sp>
        <p:nvSpPr>
          <p:cNvPr id="411"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lnSpc>
                <a:spcPct val="110000"/>
              </a:lnSpc>
              <a:spcBef>
                <a:spcPts val="400"/>
              </a:spcBef>
              <a:buSzTx/>
              <a:buNone/>
              <a:defRPr sz="2000">
                <a:solidFill>
                  <a:schemeClr val="accent3">
                    <a:lumOff val="44000"/>
                  </a:schemeClr>
                </a:solidFill>
                <a:latin typeface="+mj-lt"/>
                <a:ea typeface="+mj-ea"/>
                <a:cs typeface="+mj-cs"/>
                <a:sym typeface="Helvetica"/>
              </a:defRPr>
            </a:lvl1pPr>
            <a:lvl2pPr marL="0" indent="457200">
              <a:lnSpc>
                <a:spcPct val="110000"/>
              </a:lnSpc>
              <a:spcBef>
                <a:spcPts val="400"/>
              </a:spcBef>
              <a:buSzTx/>
              <a:buNone/>
              <a:defRPr sz="2000">
                <a:solidFill>
                  <a:schemeClr val="accent3">
                    <a:lumOff val="44000"/>
                  </a:schemeClr>
                </a:solidFill>
                <a:latin typeface="+mj-lt"/>
                <a:ea typeface="+mj-ea"/>
                <a:cs typeface="+mj-cs"/>
                <a:sym typeface="Helvetica"/>
              </a:defRPr>
            </a:lvl2pPr>
            <a:lvl3pPr marL="0" indent="914400">
              <a:lnSpc>
                <a:spcPct val="110000"/>
              </a:lnSpc>
              <a:spcBef>
                <a:spcPts val="400"/>
              </a:spcBef>
              <a:buSzTx/>
              <a:buNone/>
              <a:defRPr sz="2000">
                <a:solidFill>
                  <a:schemeClr val="accent3">
                    <a:lumOff val="44000"/>
                  </a:schemeClr>
                </a:solidFill>
                <a:latin typeface="+mj-lt"/>
                <a:ea typeface="+mj-ea"/>
                <a:cs typeface="+mj-cs"/>
                <a:sym typeface="Helvetica"/>
              </a:defRPr>
            </a:lvl3pPr>
            <a:lvl4pPr marL="0" indent="1371600">
              <a:lnSpc>
                <a:spcPct val="110000"/>
              </a:lnSpc>
              <a:spcBef>
                <a:spcPts val="400"/>
              </a:spcBef>
              <a:buSzTx/>
              <a:buNone/>
              <a:defRPr sz="2000">
                <a:solidFill>
                  <a:schemeClr val="accent3">
                    <a:lumOff val="44000"/>
                  </a:schemeClr>
                </a:solidFill>
                <a:latin typeface="+mj-lt"/>
                <a:ea typeface="+mj-ea"/>
                <a:cs typeface="+mj-cs"/>
                <a:sym typeface="Helvetica"/>
              </a:defRPr>
            </a:lvl4pPr>
            <a:lvl5pPr marL="0" indent="1828800">
              <a:lnSpc>
                <a:spcPct val="110000"/>
              </a:lnSpc>
              <a:spcBef>
                <a:spcPts val="400"/>
              </a:spcBef>
              <a:buSzTx/>
              <a:buNone/>
              <a:defRPr sz="2000">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412" name="Slide Number"/>
          <p:cNvSpPr txBox="1">
            <a:spLocks noGrp="1"/>
          </p:cNvSpPr>
          <p:nvPr>
            <p:ph type="sldNum" sz="quarter" idx="2"/>
          </p:nvPr>
        </p:nvSpPr>
        <p:spPr>
          <a:xfrm>
            <a:off x="8040546" y="6248400"/>
            <a:ext cx="301908" cy="307340"/>
          </a:xfrm>
          <a:prstGeom prst="rect">
            <a:avLst/>
          </a:prstGeom>
        </p:spPr>
        <p:txBody>
          <a:bodyPr anchor="t"/>
          <a:lstStyle>
            <a:lvl1pPr>
              <a:defRPr>
                <a:solidFill>
                  <a:schemeClr val="accent3">
                    <a:lumOff val="44000"/>
                  </a:schemeClr>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43031957"/>
      </p:ext>
    </p:extLst>
  </p:cSld>
  <p:clrMapOvr>
    <a:masterClrMapping/>
  </p:clrMapOvr>
  <p:transition spd="med"/>
</p:sldLayout>
</file>

<file path=ppt/slideLayouts/slideLayout1460.xml><?xml version="1.0" encoding="utf-8"?>
<p:sldLayout xmlns:a="http://schemas.openxmlformats.org/drawingml/2006/main" xmlns:r="http://schemas.openxmlformats.org/officeDocument/2006/relationships" xmlns:p="http://schemas.openxmlformats.org/presentationml/2006/main" showMasterSp="0" type="tx">
  <p:cSld name="1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43" name="Title Text"/>
          <p:cNvSpPr txBox="1">
            <a:spLocks noGrp="1"/>
          </p:cNvSpPr>
          <p:nvPr>
            <p:ph type="title"/>
          </p:nvPr>
        </p:nvSpPr>
        <p:spPr>
          <a:xfrm>
            <a:off x="457200" y="274638"/>
            <a:ext cx="8229600" cy="1143001"/>
          </a:xfrm>
          <a:prstGeom prst="rect">
            <a:avLst/>
          </a:prstGeom>
          <a:noFill/>
          <a:effectLst>
            <a:outerShdw blurRad="38100" dist="38099" dir="2700000" rotWithShape="0">
              <a:srgbClr val="000000"/>
            </a:outerShdw>
          </a:effectLst>
        </p:spPr>
        <p:txBody>
          <a:bodyPr/>
          <a:lstStyle>
            <a:lvl1pPr>
              <a:defRPr sz="4400">
                <a:solidFill>
                  <a:srgbClr val="FFFF66"/>
                </a:solidFill>
                <a:latin typeface="Trebuchet MS"/>
                <a:ea typeface="Trebuchet MS"/>
                <a:cs typeface="Trebuchet MS"/>
                <a:sym typeface="Trebuchet MS"/>
              </a:defRPr>
            </a:lvl1pPr>
          </a:lstStyle>
          <a:p>
            <a:r>
              <a:t>Title Text</a:t>
            </a:r>
          </a:p>
        </p:txBody>
      </p:sp>
      <p:sp>
        <p:nvSpPr>
          <p:cNvPr id="444" name="Body Level One…"/>
          <p:cNvSpPr txBox="1">
            <a:spLocks noGrp="1"/>
          </p:cNvSpPr>
          <p:nvPr>
            <p:ph type="body" sz="quarter" idx="1"/>
          </p:nvPr>
        </p:nvSpPr>
        <p:spPr>
          <a:xfrm>
            <a:off x="457200" y="1535112"/>
            <a:ext cx="4040188" cy="639763"/>
          </a:xfrm>
          <a:prstGeom prst="rect">
            <a:avLst/>
          </a:prstGeom>
          <a:effectLst>
            <a:outerShdw blurRad="38100" dist="38099" dir="2700000" rotWithShape="0">
              <a:srgbClr val="000000"/>
            </a:outerShdw>
          </a:effectLst>
        </p:spPr>
        <p:txBody>
          <a:bodyPr anchor="b">
            <a:normAutofit/>
          </a:bodyPr>
          <a:lstStyle>
            <a:lvl1pPr marL="0" indent="0">
              <a:spcBef>
                <a:spcPts val="500"/>
              </a:spcBef>
              <a:buSzTx/>
              <a:buNone/>
              <a:defRPr sz="2400" b="1">
                <a:solidFill>
                  <a:srgbClr val="FFFF66"/>
                </a:solidFill>
                <a:latin typeface="Trebuchet MS"/>
                <a:ea typeface="Trebuchet MS"/>
                <a:cs typeface="Trebuchet MS"/>
                <a:sym typeface="Trebuchet MS"/>
              </a:defRPr>
            </a:lvl1pPr>
            <a:lvl2pPr marL="0" indent="456342">
              <a:spcBef>
                <a:spcPts val="500"/>
              </a:spcBef>
              <a:buSzTx/>
              <a:buNone/>
              <a:defRPr sz="2400" b="1">
                <a:solidFill>
                  <a:srgbClr val="FFFF66"/>
                </a:solidFill>
                <a:latin typeface="Trebuchet MS"/>
                <a:ea typeface="Trebuchet MS"/>
                <a:cs typeface="Trebuchet MS"/>
                <a:sym typeface="Trebuchet MS"/>
              </a:defRPr>
            </a:lvl2pPr>
            <a:lvl3pPr marL="0" indent="912690">
              <a:spcBef>
                <a:spcPts val="500"/>
              </a:spcBef>
              <a:buSzTx/>
              <a:buNone/>
              <a:defRPr sz="2400" b="1">
                <a:solidFill>
                  <a:srgbClr val="FFFF66"/>
                </a:solidFill>
                <a:latin typeface="Trebuchet MS"/>
                <a:ea typeface="Trebuchet MS"/>
                <a:cs typeface="Trebuchet MS"/>
                <a:sym typeface="Trebuchet MS"/>
              </a:defRPr>
            </a:lvl3pPr>
            <a:lvl4pPr marL="0" indent="1369015">
              <a:spcBef>
                <a:spcPts val="500"/>
              </a:spcBef>
              <a:buSzTx/>
              <a:buNone/>
              <a:defRPr sz="2400" b="1">
                <a:solidFill>
                  <a:srgbClr val="FFFF66"/>
                </a:solidFill>
                <a:latin typeface="Trebuchet MS"/>
                <a:ea typeface="Trebuchet MS"/>
                <a:cs typeface="Trebuchet MS"/>
                <a:sym typeface="Trebuchet MS"/>
              </a:defRPr>
            </a:lvl4pPr>
            <a:lvl5pPr marL="0" indent="1825374">
              <a:spcBef>
                <a:spcPts val="500"/>
              </a:spcBef>
              <a:buSzTx/>
              <a:buNone/>
              <a:defRPr sz="2400" b="1">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45" name="Text Placeholder 4"/>
          <p:cNvSpPr>
            <a:spLocks noGrp="1"/>
          </p:cNvSpPr>
          <p:nvPr>
            <p:ph type="body" sz="quarter" idx="21"/>
          </p:nvPr>
        </p:nvSpPr>
        <p:spPr>
          <a:xfrm>
            <a:off x="4645062" y="1535112"/>
            <a:ext cx="4041776" cy="639763"/>
          </a:xfrm>
          <a:prstGeom prst="rect">
            <a:avLst/>
          </a:prstGeom>
          <a:effectLst>
            <a:outerShdw blurRad="38100" dist="38099" dir="2700000" rotWithShape="0">
              <a:srgbClr val="000000"/>
            </a:outerShdw>
          </a:effectLst>
        </p:spPr>
        <p:txBody>
          <a:bodyPr anchor="b">
            <a:normAutofit/>
          </a:bodyPr>
          <a:lstStyle/>
          <a:p>
            <a:pPr marL="0" indent="0" rtl="0">
              <a:spcBef>
                <a:spcPts val="500"/>
              </a:spcBef>
              <a:buSzTx/>
              <a:buNone/>
              <a:defRPr sz="2400" b="1">
                <a:solidFill>
                  <a:srgbClr val="FFFF66"/>
                </a:solidFill>
                <a:latin typeface="Trebuchet MS"/>
                <a:ea typeface="Trebuchet MS"/>
                <a:cs typeface="Trebuchet MS"/>
                <a:sym typeface="Trebuchet MS"/>
              </a:defRPr>
            </a:pPr>
            <a:endParaRPr/>
          </a:p>
        </p:txBody>
      </p:sp>
      <p:sp>
        <p:nvSpPr>
          <p:cNvPr id="446"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12105953"/>
      </p:ext>
    </p:extLst>
  </p:cSld>
  <p:clrMapOvr>
    <a:masterClrMapping/>
  </p:clrMapOvr>
  <p:transition spd="med"/>
</p:sldLayout>
</file>

<file path=ppt/slideLayouts/slideLayout1461.xml><?xml version="1.0" encoding="utf-8"?>
<p:sldLayout xmlns:a="http://schemas.openxmlformats.org/drawingml/2006/main" xmlns:r="http://schemas.openxmlformats.org/officeDocument/2006/relationships" xmlns:p="http://schemas.openxmlformats.org/presentationml/2006/main" showMasterSp="0" type="tx">
  <p:cSld name="1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53" name="Title Text"/>
          <p:cNvSpPr txBox="1">
            <a:spLocks noGrp="1"/>
          </p:cNvSpPr>
          <p:nvPr>
            <p:ph type="title"/>
          </p:nvPr>
        </p:nvSpPr>
        <p:spPr>
          <a:xfrm>
            <a:off x="457200" y="609600"/>
            <a:ext cx="8458200" cy="1143000"/>
          </a:xfrm>
          <a:prstGeom prst="rect">
            <a:avLst/>
          </a:prstGeom>
          <a:noFill/>
          <a:effectLst>
            <a:outerShdw blurRad="38100" dist="38099" dir="2700000" rotWithShape="0">
              <a:srgbClr val="000000"/>
            </a:outerShdw>
          </a:effectLst>
        </p:spPr>
        <p:txBody>
          <a:bodyPr/>
          <a:lstStyle>
            <a:lvl1pPr>
              <a:defRPr sz="4400">
                <a:solidFill>
                  <a:srgbClr val="FFFF66"/>
                </a:solidFill>
                <a:latin typeface="Trebuchet MS"/>
                <a:ea typeface="Trebuchet MS"/>
                <a:cs typeface="Trebuchet MS"/>
                <a:sym typeface="Trebuchet MS"/>
              </a:defRPr>
            </a:lvl1pPr>
          </a:lstStyle>
          <a:p>
            <a:r>
              <a:t>Title Text</a:t>
            </a:r>
          </a:p>
        </p:txBody>
      </p:sp>
      <p:sp>
        <p:nvSpPr>
          <p:cNvPr id="454"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2228861873"/>
      </p:ext>
    </p:extLst>
  </p:cSld>
  <p:clrMapOvr>
    <a:masterClrMapping/>
  </p:clrMapOvr>
  <p:transition spd="med"/>
</p:sldLayout>
</file>

<file path=ppt/slideLayouts/slideLayout1462.xml><?xml version="1.0" encoding="utf-8"?>
<p:sldLayout xmlns:a="http://schemas.openxmlformats.org/drawingml/2006/main" xmlns:r="http://schemas.openxmlformats.org/officeDocument/2006/relationships" xmlns:p="http://schemas.openxmlformats.org/presentationml/2006/main" showMasterSp="0" type="tx">
  <p:cSld name="1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61"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4067253783"/>
      </p:ext>
    </p:extLst>
  </p:cSld>
  <p:clrMapOvr>
    <a:masterClrMapping/>
  </p:clrMapOvr>
  <p:transition spd="med"/>
</p:sldLayout>
</file>

<file path=ppt/slideLayouts/slideLayout1463.xml><?xml version="1.0" encoding="utf-8"?>
<p:sldLayout xmlns:a="http://schemas.openxmlformats.org/drawingml/2006/main" xmlns:r="http://schemas.openxmlformats.org/officeDocument/2006/relationships" xmlns:p="http://schemas.openxmlformats.org/presentationml/2006/main" showMasterSp="0" type="tx">
  <p:cSld name="1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68" name="Title Text"/>
          <p:cNvSpPr txBox="1">
            <a:spLocks noGrp="1"/>
          </p:cNvSpPr>
          <p:nvPr>
            <p:ph type="title"/>
          </p:nvPr>
        </p:nvSpPr>
        <p:spPr>
          <a:xfrm>
            <a:off x="457237" y="273050"/>
            <a:ext cx="3008315" cy="1162050"/>
          </a:xfrm>
          <a:prstGeom prst="rect">
            <a:avLst/>
          </a:prstGeom>
          <a:noFill/>
          <a:effectLst>
            <a:outerShdw blurRad="38100" dist="38099" dir="2700000" rotWithShape="0">
              <a:srgbClr val="000000"/>
            </a:outerShdw>
          </a:effectLst>
        </p:spPr>
        <p:txBody>
          <a:bodyPr anchor="b"/>
          <a:lstStyle>
            <a:lvl1pPr algn="l">
              <a:defRPr sz="2000">
                <a:solidFill>
                  <a:srgbClr val="FFFF66"/>
                </a:solidFill>
                <a:latin typeface="Trebuchet MS"/>
                <a:ea typeface="Trebuchet MS"/>
                <a:cs typeface="Trebuchet MS"/>
                <a:sym typeface="Trebuchet MS"/>
              </a:defRPr>
            </a:lvl1pPr>
          </a:lstStyle>
          <a:p>
            <a:r>
              <a:t>Title Text</a:t>
            </a:r>
          </a:p>
        </p:txBody>
      </p:sp>
      <p:sp>
        <p:nvSpPr>
          <p:cNvPr id="469" name="Body Level One…"/>
          <p:cNvSpPr txBox="1">
            <a:spLocks noGrp="1"/>
          </p:cNvSpPr>
          <p:nvPr>
            <p:ph type="body" idx="1"/>
          </p:nvPr>
        </p:nvSpPr>
        <p:spPr>
          <a:xfrm>
            <a:off x="3575050" y="273088"/>
            <a:ext cx="5111750" cy="5853113"/>
          </a:xfrm>
          <a:prstGeom prst="rect">
            <a:avLst/>
          </a:prstGeom>
          <a:effectLst>
            <a:outerShdw blurRad="38100" dist="38099" dir="2700000" rotWithShape="0">
              <a:srgbClr val="000000"/>
            </a:outerShdw>
          </a:effectLst>
        </p:spPr>
        <p:txBody>
          <a:bodyPr>
            <a:normAutofit/>
          </a:bodyPr>
          <a:lstStyle>
            <a:lvl1pPr>
              <a:buSzPct val="100000"/>
              <a:buFont typeface="Times Roman"/>
              <a:buChar char="•"/>
              <a:defRPr>
                <a:solidFill>
                  <a:srgbClr val="FFFF66"/>
                </a:solidFill>
                <a:latin typeface="Trebuchet MS"/>
                <a:ea typeface="Trebuchet MS"/>
                <a:cs typeface="Trebuchet MS"/>
                <a:sym typeface="Trebuchet MS"/>
              </a:defRPr>
            </a:lvl1pPr>
            <a:lvl2pPr>
              <a:buSzPct val="100000"/>
              <a:buFont typeface="Times Roman"/>
              <a:buChar char="•"/>
              <a:defRPr>
                <a:solidFill>
                  <a:srgbClr val="FFFF66"/>
                </a:solidFill>
                <a:latin typeface="Trebuchet MS"/>
                <a:ea typeface="Trebuchet MS"/>
                <a:cs typeface="Trebuchet MS"/>
                <a:sym typeface="Trebuchet MS"/>
              </a:defRPr>
            </a:lvl2pPr>
            <a:lvl3pPr>
              <a:buSzPct val="100000"/>
              <a:buFont typeface="Times Roman"/>
              <a:buChar char="•"/>
              <a:defRPr>
                <a:solidFill>
                  <a:srgbClr val="FFFF66"/>
                </a:solidFill>
                <a:latin typeface="Trebuchet MS"/>
                <a:ea typeface="Trebuchet MS"/>
                <a:cs typeface="Trebuchet MS"/>
                <a:sym typeface="Trebuchet MS"/>
              </a:defRPr>
            </a:lvl3pPr>
            <a:lvl4pPr>
              <a:buSzPct val="100000"/>
              <a:buFont typeface="Times Roman"/>
              <a:buChar char="•"/>
              <a:defRPr>
                <a:solidFill>
                  <a:srgbClr val="FFFF66"/>
                </a:solidFill>
                <a:latin typeface="Trebuchet MS"/>
                <a:ea typeface="Trebuchet MS"/>
                <a:cs typeface="Trebuchet MS"/>
                <a:sym typeface="Trebuchet MS"/>
              </a:defRPr>
            </a:lvl4pPr>
            <a:lvl5pPr>
              <a:buFont typeface="Times Roman"/>
              <a:defRPr>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70" name="Text Placeholder 3"/>
          <p:cNvSpPr>
            <a:spLocks noGrp="1"/>
          </p:cNvSpPr>
          <p:nvPr>
            <p:ph type="body" sz="half" idx="21"/>
          </p:nvPr>
        </p:nvSpPr>
        <p:spPr>
          <a:xfrm>
            <a:off x="457237" y="1435101"/>
            <a:ext cx="3008315" cy="4691063"/>
          </a:xfrm>
          <a:prstGeom prst="rect">
            <a:avLst/>
          </a:prstGeom>
          <a:effectLst>
            <a:outerShdw blurRad="38100" dist="38099" dir="2700000" rotWithShape="0">
              <a:srgbClr val="000000"/>
            </a:outerShdw>
          </a:effectLst>
        </p:spPr>
        <p:txBody>
          <a:bodyPr>
            <a:normAutofit/>
          </a:bodyPr>
          <a:lstStyle/>
          <a:p>
            <a:pPr marL="0" indent="0" rtl="0">
              <a:spcBef>
                <a:spcPts val="300"/>
              </a:spcBef>
              <a:buSzTx/>
              <a:buNone/>
              <a:defRPr sz="1400">
                <a:solidFill>
                  <a:srgbClr val="FFFF66"/>
                </a:solidFill>
                <a:latin typeface="Trebuchet MS"/>
                <a:ea typeface="Trebuchet MS"/>
                <a:cs typeface="Trebuchet MS"/>
                <a:sym typeface="Trebuchet MS"/>
              </a:defRPr>
            </a:pPr>
            <a:endParaRPr/>
          </a:p>
        </p:txBody>
      </p:sp>
      <p:sp>
        <p:nvSpPr>
          <p:cNvPr id="471"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2322077784"/>
      </p:ext>
    </p:extLst>
  </p:cSld>
  <p:clrMapOvr>
    <a:masterClrMapping/>
  </p:clrMapOvr>
  <p:transition spd="med"/>
</p:sldLayout>
</file>

<file path=ppt/slideLayouts/slideLayout1464.xml><?xml version="1.0" encoding="utf-8"?>
<p:sldLayout xmlns:a="http://schemas.openxmlformats.org/drawingml/2006/main" xmlns:r="http://schemas.openxmlformats.org/officeDocument/2006/relationships" xmlns:p="http://schemas.openxmlformats.org/presentationml/2006/main" showMasterSp="0" type="tx">
  <p:cSld name="1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78" name="Title Text"/>
          <p:cNvSpPr txBox="1">
            <a:spLocks noGrp="1"/>
          </p:cNvSpPr>
          <p:nvPr>
            <p:ph type="title"/>
          </p:nvPr>
        </p:nvSpPr>
        <p:spPr>
          <a:xfrm>
            <a:off x="1792288" y="4800600"/>
            <a:ext cx="5486401" cy="566738"/>
          </a:xfrm>
          <a:prstGeom prst="rect">
            <a:avLst/>
          </a:prstGeom>
          <a:noFill/>
          <a:effectLst>
            <a:outerShdw blurRad="38100" dist="38099" dir="2700000" rotWithShape="0">
              <a:srgbClr val="000000"/>
            </a:outerShdw>
          </a:effectLst>
        </p:spPr>
        <p:txBody>
          <a:bodyPr anchor="b"/>
          <a:lstStyle>
            <a:lvl1pPr algn="l">
              <a:defRPr sz="2000">
                <a:solidFill>
                  <a:srgbClr val="FFFF66"/>
                </a:solidFill>
                <a:latin typeface="Trebuchet MS"/>
                <a:ea typeface="Trebuchet MS"/>
                <a:cs typeface="Trebuchet MS"/>
                <a:sym typeface="Trebuchet MS"/>
              </a:defRPr>
            </a:lvl1pPr>
          </a:lstStyle>
          <a:p>
            <a:r>
              <a:t>Title Text</a:t>
            </a:r>
          </a:p>
        </p:txBody>
      </p:sp>
      <p:sp>
        <p:nvSpPr>
          <p:cNvPr id="479" name="Picture Placeholder 2"/>
          <p:cNvSpPr>
            <a:spLocks noGrp="1"/>
          </p:cNvSpPr>
          <p:nvPr>
            <p:ph type="pic" sz="half" idx="21"/>
          </p:nvPr>
        </p:nvSpPr>
        <p:spPr>
          <a:xfrm>
            <a:off x="1792288" y="612775"/>
            <a:ext cx="5486401" cy="4114800"/>
          </a:xfrm>
          <a:prstGeom prst="rect">
            <a:avLst/>
          </a:prstGeom>
          <a:effectLst>
            <a:outerShdw blurRad="38100" dist="38099" dir="2700000" rotWithShape="0">
              <a:srgbClr val="000000"/>
            </a:outerShdw>
          </a:effectLst>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480" name="Body Level One…"/>
          <p:cNvSpPr txBox="1">
            <a:spLocks noGrp="1"/>
          </p:cNvSpPr>
          <p:nvPr>
            <p:ph type="body" sz="quarter" idx="1"/>
          </p:nvPr>
        </p:nvSpPr>
        <p:spPr>
          <a:xfrm>
            <a:off x="1792288" y="5367337"/>
            <a:ext cx="5486401" cy="804863"/>
          </a:xfrm>
          <a:prstGeom prst="rect">
            <a:avLst/>
          </a:prstGeom>
          <a:effectLst>
            <a:outerShdw blurRad="38100" dist="38099" dir="2700000" rotWithShape="0">
              <a:srgbClr val="000000"/>
            </a:outerShdw>
          </a:effectLst>
        </p:spPr>
        <p:txBody>
          <a:bodyPr>
            <a:normAutofit/>
          </a:bodyPr>
          <a:lstStyle>
            <a:lvl1pPr marL="0" indent="0">
              <a:spcBef>
                <a:spcPts val="300"/>
              </a:spcBef>
              <a:buSzTx/>
              <a:buNone/>
              <a:defRPr sz="1400">
                <a:solidFill>
                  <a:srgbClr val="FFFF66"/>
                </a:solidFill>
                <a:latin typeface="Trebuchet MS"/>
                <a:ea typeface="Trebuchet MS"/>
                <a:cs typeface="Trebuchet MS"/>
                <a:sym typeface="Trebuchet MS"/>
              </a:defRPr>
            </a:lvl1pPr>
            <a:lvl2pPr marL="0" indent="456342">
              <a:spcBef>
                <a:spcPts val="300"/>
              </a:spcBef>
              <a:buSzTx/>
              <a:buNone/>
              <a:defRPr sz="1400">
                <a:solidFill>
                  <a:srgbClr val="FFFF66"/>
                </a:solidFill>
                <a:latin typeface="Trebuchet MS"/>
                <a:ea typeface="Trebuchet MS"/>
                <a:cs typeface="Trebuchet MS"/>
                <a:sym typeface="Trebuchet MS"/>
              </a:defRPr>
            </a:lvl2pPr>
            <a:lvl3pPr marL="0" indent="912690">
              <a:spcBef>
                <a:spcPts val="300"/>
              </a:spcBef>
              <a:buSzTx/>
              <a:buNone/>
              <a:defRPr sz="1400">
                <a:solidFill>
                  <a:srgbClr val="FFFF66"/>
                </a:solidFill>
                <a:latin typeface="Trebuchet MS"/>
                <a:ea typeface="Trebuchet MS"/>
                <a:cs typeface="Trebuchet MS"/>
                <a:sym typeface="Trebuchet MS"/>
              </a:defRPr>
            </a:lvl3pPr>
            <a:lvl4pPr marL="0" indent="1369015">
              <a:spcBef>
                <a:spcPts val="300"/>
              </a:spcBef>
              <a:buSzTx/>
              <a:buNone/>
              <a:defRPr sz="1400">
                <a:solidFill>
                  <a:srgbClr val="FFFF66"/>
                </a:solidFill>
                <a:latin typeface="Trebuchet MS"/>
                <a:ea typeface="Trebuchet MS"/>
                <a:cs typeface="Trebuchet MS"/>
                <a:sym typeface="Trebuchet MS"/>
              </a:defRPr>
            </a:lvl4pPr>
            <a:lvl5pPr marL="0" indent="1825374">
              <a:spcBef>
                <a:spcPts val="300"/>
              </a:spcBef>
              <a:buSzTx/>
              <a:buNone/>
              <a:defRPr sz="1400">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81"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3284333933"/>
      </p:ext>
    </p:extLst>
  </p:cSld>
  <p:clrMapOvr>
    <a:masterClrMapping/>
  </p:clrMapOvr>
  <p:transition spd="med"/>
</p:sldLayout>
</file>

<file path=ppt/slideLayouts/slideLayout1465.xml><?xml version="1.0" encoding="utf-8"?>
<p:sldLayout xmlns:a="http://schemas.openxmlformats.org/drawingml/2006/main" xmlns:r="http://schemas.openxmlformats.org/officeDocument/2006/relationships" xmlns:p="http://schemas.openxmlformats.org/presentationml/2006/main" showMasterSp="0" type="tx">
  <p:cSld name="1_Title and Vertical Tex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88" name="Title Text"/>
          <p:cNvSpPr txBox="1">
            <a:spLocks noGrp="1"/>
          </p:cNvSpPr>
          <p:nvPr>
            <p:ph type="title"/>
          </p:nvPr>
        </p:nvSpPr>
        <p:spPr>
          <a:xfrm>
            <a:off x="457200" y="609600"/>
            <a:ext cx="8458200" cy="1143000"/>
          </a:xfrm>
          <a:prstGeom prst="rect">
            <a:avLst/>
          </a:prstGeom>
          <a:noFill/>
          <a:effectLst>
            <a:outerShdw blurRad="38100" dist="38099" dir="2700000" rotWithShape="0">
              <a:srgbClr val="000000"/>
            </a:outerShdw>
          </a:effectLst>
        </p:spPr>
        <p:txBody>
          <a:bodyPr/>
          <a:lstStyle>
            <a:lvl1pPr>
              <a:defRPr sz="4400">
                <a:solidFill>
                  <a:srgbClr val="FFFF66"/>
                </a:solidFill>
                <a:latin typeface="Trebuchet MS"/>
                <a:ea typeface="Trebuchet MS"/>
                <a:cs typeface="Trebuchet MS"/>
                <a:sym typeface="Trebuchet MS"/>
              </a:defRPr>
            </a:lvl1pPr>
          </a:lstStyle>
          <a:p>
            <a:r>
              <a:t>Title Text</a:t>
            </a:r>
          </a:p>
        </p:txBody>
      </p:sp>
      <p:sp>
        <p:nvSpPr>
          <p:cNvPr id="489" name="Body Level One…"/>
          <p:cNvSpPr txBox="1">
            <a:spLocks noGrp="1"/>
          </p:cNvSpPr>
          <p:nvPr>
            <p:ph type="body" idx="1"/>
          </p:nvPr>
        </p:nvSpPr>
        <p:spPr>
          <a:xfrm>
            <a:off x="457200" y="1981200"/>
            <a:ext cx="8458200" cy="4114800"/>
          </a:xfrm>
          <a:prstGeom prst="rect">
            <a:avLst/>
          </a:prstGeom>
          <a:effectLst>
            <a:outerShdw blurRad="38100" dist="38099" dir="2700000" rotWithShape="0">
              <a:srgbClr val="000000"/>
            </a:outerShdw>
          </a:effectLst>
        </p:spPr>
        <p:txBody>
          <a:bodyPr vert="eaVert">
            <a:normAutofit/>
          </a:bodyPr>
          <a:lstStyle>
            <a:lvl1pPr>
              <a:buSzPct val="100000"/>
              <a:buFont typeface="Times Roman"/>
              <a:buChar char="•"/>
              <a:defRPr>
                <a:solidFill>
                  <a:srgbClr val="FFFF66"/>
                </a:solidFill>
                <a:latin typeface="Trebuchet MS"/>
                <a:ea typeface="Trebuchet MS"/>
                <a:cs typeface="Trebuchet MS"/>
                <a:sym typeface="Trebuchet MS"/>
              </a:defRPr>
            </a:lvl1pPr>
            <a:lvl2pPr>
              <a:buSzPct val="100000"/>
              <a:buFont typeface="Times Roman"/>
              <a:buChar char="•"/>
              <a:defRPr>
                <a:solidFill>
                  <a:srgbClr val="FFFF66"/>
                </a:solidFill>
                <a:latin typeface="Trebuchet MS"/>
                <a:ea typeface="Trebuchet MS"/>
                <a:cs typeface="Trebuchet MS"/>
                <a:sym typeface="Trebuchet MS"/>
              </a:defRPr>
            </a:lvl2pPr>
            <a:lvl3pPr>
              <a:buSzPct val="100000"/>
              <a:buFont typeface="Times Roman"/>
              <a:buChar char="•"/>
              <a:defRPr>
                <a:solidFill>
                  <a:srgbClr val="FFFF66"/>
                </a:solidFill>
                <a:latin typeface="Trebuchet MS"/>
                <a:ea typeface="Trebuchet MS"/>
                <a:cs typeface="Trebuchet MS"/>
                <a:sym typeface="Trebuchet MS"/>
              </a:defRPr>
            </a:lvl3pPr>
            <a:lvl4pPr>
              <a:buSzPct val="100000"/>
              <a:buFont typeface="Times Roman"/>
              <a:buChar char="•"/>
              <a:defRPr>
                <a:solidFill>
                  <a:srgbClr val="FFFF66"/>
                </a:solidFill>
                <a:latin typeface="Trebuchet MS"/>
                <a:ea typeface="Trebuchet MS"/>
                <a:cs typeface="Trebuchet MS"/>
                <a:sym typeface="Trebuchet MS"/>
              </a:defRPr>
            </a:lvl4pPr>
            <a:lvl5pPr>
              <a:buFont typeface="Times Roman"/>
              <a:defRPr>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90"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1201554477"/>
      </p:ext>
    </p:extLst>
  </p:cSld>
  <p:clrMapOvr>
    <a:masterClrMapping/>
  </p:clrMapOvr>
  <p:transition spd="med"/>
</p:sldLayout>
</file>

<file path=ppt/slideLayouts/slideLayout1466.xml><?xml version="1.0" encoding="utf-8"?>
<p:sldLayout xmlns:a="http://schemas.openxmlformats.org/drawingml/2006/main" xmlns:r="http://schemas.openxmlformats.org/officeDocument/2006/relationships" xmlns:p="http://schemas.openxmlformats.org/presentationml/2006/main" showMasterSp="0" type="tx">
  <p:cSld name="1_Vertical Title and Tex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97" name="Title Text"/>
          <p:cNvSpPr txBox="1">
            <a:spLocks noGrp="1"/>
          </p:cNvSpPr>
          <p:nvPr>
            <p:ph type="title"/>
          </p:nvPr>
        </p:nvSpPr>
        <p:spPr>
          <a:xfrm>
            <a:off x="6515100" y="609600"/>
            <a:ext cx="1943100" cy="5486400"/>
          </a:xfrm>
          <a:prstGeom prst="rect">
            <a:avLst/>
          </a:prstGeom>
          <a:noFill/>
          <a:effectLst>
            <a:outerShdw blurRad="38100" dist="38099" dir="2700000" rotWithShape="0">
              <a:srgbClr val="000000"/>
            </a:outerShdw>
          </a:effectLst>
        </p:spPr>
        <p:txBody>
          <a:bodyPr vert="eaVert"/>
          <a:lstStyle>
            <a:lvl1pPr>
              <a:defRPr sz="4400">
                <a:solidFill>
                  <a:srgbClr val="FFFF66"/>
                </a:solidFill>
                <a:latin typeface="Trebuchet MS"/>
                <a:ea typeface="Trebuchet MS"/>
                <a:cs typeface="Trebuchet MS"/>
                <a:sym typeface="Trebuchet MS"/>
              </a:defRPr>
            </a:lvl1pPr>
          </a:lstStyle>
          <a:p>
            <a:r>
              <a:t>Title Text</a:t>
            </a:r>
          </a:p>
        </p:txBody>
      </p:sp>
      <p:sp>
        <p:nvSpPr>
          <p:cNvPr id="498" name="Body Level One…"/>
          <p:cNvSpPr txBox="1">
            <a:spLocks noGrp="1"/>
          </p:cNvSpPr>
          <p:nvPr>
            <p:ph type="body" idx="1"/>
          </p:nvPr>
        </p:nvSpPr>
        <p:spPr>
          <a:xfrm>
            <a:off x="685800" y="609600"/>
            <a:ext cx="5676900" cy="5486400"/>
          </a:xfrm>
          <a:prstGeom prst="rect">
            <a:avLst/>
          </a:prstGeom>
          <a:effectLst>
            <a:outerShdw blurRad="38100" dist="38099" dir="2700000" rotWithShape="0">
              <a:srgbClr val="000000"/>
            </a:outerShdw>
          </a:effectLst>
        </p:spPr>
        <p:txBody>
          <a:bodyPr vert="eaVert">
            <a:normAutofit/>
          </a:bodyPr>
          <a:lstStyle>
            <a:lvl1pPr>
              <a:buSzPct val="100000"/>
              <a:buFont typeface="Times Roman"/>
              <a:buChar char="•"/>
              <a:defRPr>
                <a:solidFill>
                  <a:srgbClr val="FFFF66"/>
                </a:solidFill>
                <a:latin typeface="Trebuchet MS"/>
                <a:ea typeface="Trebuchet MS"/>
                <a:cs typeface="Trebuchet MS"/>
                <a:sym typeface="Trebuchet MS"/>
              </a:defRPr>
            </a:lvl1pPr>
            <a:lvl2pPr>
              <a:buSzPct val="100000"/>
              <a:buFont typeface="Times Roman"/>
              <a:buChar char="•"/>
              <a:defRPr>
                <a:solidFill>
                  <a:srgbClr val="FFFF66"/>
                </a:solidFill>
                <a:latin typeface="Trebuchet MS"/>
                <a:ea typeface="Trebuchet MS"/>
                <a:cs typeface="Trebuchet MS"/>
                <a:sym typeface="Trebuchet MS"/>
              </a:defRPr>
            </a:lvl2pPr>
            <a:lvl3pPr>
              <a:buSzPct val="100000"/>
              <a:buFont typeface="Times Roman"/>
              <a:buChar char="•"/>
              <a:defRPr>
                <a:solidFill>
                  <a:srgbClr val="FFFF66"/>
                </a:solidFill>
                <a:latin typeface="Trebuchet MS"/>
                <a:ea typeface="Trebuchet MS"/>
                <a:cs typeface="Trebuchet MS"/>
                <a:sym typeface="Trebuchet MS"/>
              </a:defRPr>
            </a:lvl3pPr>
            <a:lvl4pPr>
              <a:buSzPct val="100000"/>
              <a:buFont typeface="Times Roman"/>
              <a:buChar char="•"/>
              <a:defRPr>
                <a:solidFill>
                  <a:srgbClr val="FFFF66"/>
                </a:solidFill>
                <a:latin typeface="Trebuchet MS"/>
                <a:ea typeface="Trebuchet MS"/>
                <a:cs typeface="Trebuchet MS"/>
                <a:sym typeface="Trebuchet MS"/>
              </a:defRPr>
            </a:lvl4pPr>
            <a:lvl5pPr>
              <a:buFont typeface="Times Roman"/>
              <a:defRPr>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99"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819999360"/>
      </p:ext>
    </p:extLst>
  </p:cSld>
  <p:clrMapOvr>
    <a:masterClrMapping/>
  </p:clrMapOvr>
  <p:transition spd="med"/>
</p:sldLayout>
</file>

<file path=ppt/slideLayouts/slideLayout1467.xml><?xml version="1.0" encoding="utf-8"?>
<p:sldLayout xmlns:a="http://schemas.openxmlformats.org/drawingml/2006/main" xmlns:r="http://schemas.openxmlformats.org/officeDocument/2006/relationships" xmlns:p="http://schemas.openxmlformats.org/presentationml/2006/main" showMasterSp="0" type="tx">
  <p:cSld name="2_Blank">
    <p:bg>
      <p:bgPr>
        <a:blipFill rotWithShape="1">
          <a:blip r:embed="rId2" cstate="print"/>
          <a:srcRect/>
          <a:tile tx="0" ty="0" sx="100000" sy="100000" flip="none" algn="tl"/>
        </a:blipFill>
        <a:effectLst/>
      </p:bgPr>
    </p:bg>
    <p:spTree>
      <p:nvGrpSpPr>
        <p:cNvPr id="1" name=""/>
        <p:cNvGrpSpPr/>
        <p:nvPr/>
      </p:nvGrpSpPr>
      <p:grpSpPr>
        <a:xfrm>
          <a:off x="0" y="0"/>
          <a:ext cx="0" cy="0"/>
          <a:chOff x="0" y="0"/>
          <a:chExt cx="0" cy="0"/>
        </a:xfrm>
      </p:grpSpPr>
      <p:sp>
        <p:nvSpPr>
          <p:cNvPr id="506"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165818078"/>
      </p:ext>
    </p:extLst>
  </p:cSld>
  <p:clrMapOvr>
    <a:masterClrMapping/>
  </p:clrMapOvr>
  <p:transition spd="med"/>
</p:sldLayout>
</file>

<file path=ppt/slideLayouts/slideLayout1468.xml><?xml version="1.0" encoding="utf-8"?>
<p:sldLayout xmlns:a="http://schemas.openxmlformats.org/drawingml/2006/main" xmlns:r="http://schemas.openxmlformats.org/officeDocument/2006/relationships" xmlns:p="http://schemas.openxmlformats.org/presentationml/2006/main" showMasterSp="0" type="tx">
  <p:cSld name="3_Blank">
    <p:bg>
      <p:bgPr>
        <a:gradFill flip="none" rotWithShape="1">
          <a:gsLst>
            <a:gs pos="0">
              <a:srgbClr val="0000FF"/>
            </a:gs>
            <a:gs pos="100000">
              <a:srgbClr val="000000"/>
            </a:gs>
          </a:gsLst>
          <a:lin ang="0" scaled="0"/>
        </a:gradFill>
        <a:effectLst/>
      </p:bgPr>
    </p:bg>
    <p:spTree>
      <p:nvGrpSpPr>
        <p:cNvPr id="1" name=""/>
        <p:cNvGrpSpPr/>
        <p:nvPr/>
      </p:nvGrpSpPr>
      <p:grpSpPr>
        <a:xfrm>
          <a:off x="0" y="0"/>
          <a:ext cx="0" cy="0"/>
          <a:chOff x="0" y="0"/>
          <a:chExt cx="0" cy="0"/>
        </a:xfrm>
      </p:grpSpPr>
      <p:grpSp>
        <p:nvGrpSpPr>
          <p:cNvPr id="515" name="Group 2"/>
          <p:cNvGrpSpPr/>
          <p:nvPr/>
        </p:nvGrpSpPr>
        <p:grpSpPr>
          <a:xfrm>
            <a:off x="-1" y="1271"/>
            <a:ext cx="9131302" cy="6845618"/>
            <a:chOff x="0" y="0"/>
            <a:chExt cx="9131300" cy="6845617"/>
          </a:xfrm>
        </p:grpSpPr>
        <p:sp>
          <p:nvSpPr>
            <p:cNvPr id="513" name="Freeform 3"/>
            <p:cNvSpPr/>
            <p:nvPr/>
          </p:nvSpPr>
          <p:spPr>
            <a:xfrm>
              <a:off x="5387975" y="1584641"/>
              <a:ext cx="3743326" cy="5259389"/>
            </a:xfrm>
            <a:custGeom>
              <a:avLst/>
              <a:gdLst/>
              <a:ahLst/>
              <a:cxnLst>
                <a:cxn ang="0">
                  <a:pos x="wd2" y="hd2"/>
                </a:cxn>
                <a:cxn ang="5400000">
                  <a:pos x="wd2" y="hd2"/>
                </a:cxn>
                <a:cxn ang="10800000">
                  <a:pos x="wd2" y="hd2"/>
                </a:cxn>
                <a:cxn ang="16200000">
                  <a:pos x="wd2" y="hd2"/>
                </a:cxn>
              </a:cxnLst>
              <a:rect l="0" t="0" r="r" b="b"/>
              <a:pathLst>
                <a:path w="21600" h="21600" extrusionOk="0">
                  <a:moveTo>
                    <a:pt x="17450" y="21593"/>
                  </a:moveTo>
                  <a:lnTo>
                    <a:pt x="21600" y="21600"/>
                  </a:lnTo>
                  <a:lnTo>
                    <a:pt x="21600" y="9369"/>
                  </a:lnTo>
                  <a:lnTo>
                    <a:pt x="0" y="0"/>
                  </a:lnTo>
                  <a:lnTo>
                    <a:pt x="1841" y="978"/>
                  </a:lnTo>
                  <a:lnTo>
                    <a:pt x="3353" y="1819"/>
                  </a:lnTo>
                  <a:lnTo>
                    <a:pt x="5056" y="2875"/>
                  </a:lnTo>
                  <a:lnTo>
                    <a:pt x="6705" y="3990"/>
                  </a:lnTo>
                  <a:lnTo>
                    <a:pt x="9124" y="5887"/>
                  </a:lnTo>
                  <a:lnTo>
                    <a:pt x="11267" y="7902"/>
                  </a:lnTo>
                  <a:lnTo>
                    <a:pt x="12824" y="9662"/>
                  </a:lnTo>
                  <a:lnTo>
                    <a:pt x="14180" y="11481"/>
                  </a:lnTo>
                  <a:lnTo>
                    <a:pt x="15252" y="13300"/>
                  </a:lnTo>
                  <a:lnTo>
                    <a:pt x="16040" y="14963"/>
                  </a:lnTo>
                  <a:lnTo>
                    <a:pt x="16571" y="16371"/>
                  </a:lnTo>
                  <a:lnTo>
                    <a:pt x="17066" y="18112"/>
                  </a:lnTo>
                  <a:lnTo>
                    <a:pt x="17313" y="19638"/>
                  </a:lnTo>
                  <a:lnTo>
                    <a:pt x="17450" y="21593"/>
                  </a:lnTo>
                </a:path>
              </a:pathLst>
            </a:custGeom>
            <a:gradFill flip="none" rotWithShape="1">
              <a:gsLst>
                <a:gs pos="0">
                  <a:srgbClr val="182F76"/>
                </a:gs>
                <a:gs pos="100000">
                  <a:srgbClr val="3366FF"/>
                </a:gs>
              </a:gsLst>
              <a:lin ang="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514" name="Arc 4"/>
            <p:cNvSpPr/>
            <p:nvPr/>
          </p:nvSpPr>
          <p:spPr>
            <a:xfrm>
              <a:off x="0" y="0"/>
              <a:ext cx="8410576" cy="684561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11929" y="0"/>
                    <a:pt x="21600" y="9671"/>
                    <a:pt x="21600" y="21600"/>
                  </a:cubicBezTo>
                </a:path>
              </a:pathLst>
            </a:custGeom>
            <a:noFill/>
            <a:ln w="12700" cap="rnd">
              <a:solidFill>
                <a:srgbClr val="3366FF"/>
              </a:solidFill>
              <a:prstDash val="solid"/>
              <a:round/>
            </a:ln>
            <a:effectLst/>
          </p:spPr>
          <p:txBody>
            <a:bodyPr wrap="square" lIns="45719" tIns="45719" rIns="45719" bIns="45719" numCol="1" anchor="ctr">
              <a:noAutofit/>
            </a:bodyPr>
            <a:lstStyle/>
            <a:p>
              <a:pPr>
                <a:defRPr>
                  <a:solidFill>
                    <a:srgbClr val="FFFFFF"/>
                  </a:solidFill>
                  <a:latin typeface="Times New Roman"/>
                  <a:ea typeface="Times New Roman"/>
                  <a:cs typeface="Times New Roman"/>
                  <a:sym typeface="Times New Roman"/>
                </a:defRPr>
              </a:pPr>
              <a:endParaRPr/>
            </a:p>
          </p:txBody>
        </p:sp>
      </p:grpSp>
      <p:sp>
        <p:nvSpPr>
          <p:cNvPr id="516" name="Slide Number"/>
          <p:cNvSpPr txBox="1">
            <a:spLocks noGrp="1"/>
          </p:cNvSpPr>
          <p:nvPr>
            <p:ph type="sldNum" sz="quarter" idx="2"/>
          </p:nvPr>
        </p:nvSpPr>
        <p:spPr>
          <a:xfrm>
            <a:off x="8175803" y="6333228"/>
            <a:ext cx="282397" cy="287544"/>
          </a:xfrm>
          <a:prstGeom prst="rect">
            <a:avLst/>
          </a:prstGeom>
        </p:spPr>
        <p:txBody>
          <a:bodyPr lIns="45948" tIns="45948" rIns="45948" bIns="45948" anchor="ctr"/>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80534480"/>
      </p:ext>
    </p:extLst>
  </p:cSld>
  <p:clrMapOvr>
    <a:masterClrMapping/>
  </p:clrMapOvr>
  <p:transition spd="med"/>
</p:sldLayout>
</file>

<file path=ppt/slideLayouts/slideLayout1469.xml><?xml version="1.0" encoding="utf-8"?>
<p:sldLayout xmlns:a="http://schemas.openxmlformats.org/drawingml/2006/main" xmlns:r="http://schemas.openxmlformats.org/officeDocument/2006/relationships" xmlns:p="http://schemas.openxmlformats.org/presentationml/2006/main" showMasterSp="0" type="tx">
  <p:cSld name="2_Title Slide">
    <p:bg>
      <p:bgPr>
        <a:solidFill>
          <a:srgbClr val="FFFFFF"/>
        </a:solidFill>
        <a:effectLst/>
      </p:bgPr>
    </p:bg>
    <p:spTree>
      <p:nvGrpSpPr>
        <p:cNvPr id="1" name=""/>
        <p:cNvGrpSpPr/>
        <p:nvPr/>
      </p:nvGrpSpPr>
      <p:grpSpPr>
        <a:xfrm>
          <a:off x="0" y="0"/>
          <a:ext cx="0" cy="0"/>
          <a:chOff x="0" y="0"/>
          <a:chExt cx="0" cy="0"/>
        </a:xfrm>
      </p:grpSpPr>
      <p:sp>
        <p:nvSpPr>
          <p:cNvPr id="523" name="Title Text"/>
          <p:cNvSpPr txBox="1">
            <a:spLocks noGrp="1"/>
          </p:cNvSpPr>
          <p:nvPr>
            <p:ph type="title"/>
          </p:nvPr>
        </p:nvSpPr>
        <p:spPr>
          <a:xfrm>
            <a:off x="685800" y="2130426"/>
            <a:ext cx="7772400" cy="1470026"/>
          </a:xfrm>
          <a:prstGeom prst="rect">
            <a:avLst/>
          </a:prstGeom>
          <a:noFill/>
        </p:spPr>
        <p:txBody>
          <a:bodyPr/>
          <a:lstStyle>
            <a:lvl1pPr defTabSz="456342">
              <a:defRPr sz="4400" b="0">
                <a:solidFill>
                  <a:srgbClr val="000000"/>
                </a:solidFill>
                <a:latin typeface="Calibri"/>
                <a:ea typeface="Calibri"/>
                <a:cs typeface="Calibri"/>
                <a:sym typeface="Calibri"/>
              </a:defRPr>
            </a:lvl1pPr>
          </a:lstStyle>
          <a:p>
            <a:r>
              <a:t>Title Text</a:t>
            </a:r>
          </a:p>
        </p:txBody>
      </p:sp>
      <p:sp>
        <p:nvSpPr>
          <p:cNvPr id="524" name="Body Level One…"/>
          <p:cNvSpPr txBox="1">
            <a:spLocks noGrp="1"/>
          </p:cNvSpPr>
          <p:nvPr>
            <p:ph type="body" sz="quarter" idx="1"/>
          </p:nvPr>
        </p:nvSpPr>
        <p:spPr>
          <a:xfrm>
            <a:off x="1371600" y="3886201"/>
            <a:ext cx="6400800" cy="1752601"/>
          </a:xfrm>
          <a:prstGeom prst="rect">
            <a:avLst/>
          </a:prstGeom>
        </p:spPr>
        <p:txBody>
          <a:bodyPr>
            <a:normAutofit/>
          </a:bodyPr>
          <a:lstStyle>
            <a:lvl1pPr marL="0" indent="0" algn="ctr" defTabSz="456342">
              <a:buSzTx/>
              <a:buNone/>
              <a:defRPr>
                <a:solidFill>
                  <a:srgbClr val="888888"/>
                </a:solidFill>
                <a:latin typeface="Calibri"/>
                <a:ea typeface="Calibri"/>
                <a:cs typeface="Calibri"/>
                <a:sym typeface="Calibri"/>
              </a:defRPr>
            </a:lvl1pPr>
            <a:lvl2pPr marL="0" indent="456342" algn="ctr" defTabSz="456342">
              <a:buSzTx/>
              <a:buNone/>
              <a:defRPr>
                <a:solidFill>
                  <a:srgbClr val="888888"/>
                </a:solidFill>
                <a:latin typeface="Calibri"/>
                <a:ea typeface="Calibri"/>
                <a:cs typeface="Calibri"/>
                <a:sym typeface="Calibri"/>
              </a:defRPr>
            </a:lvl2pPr>
            <a:lvl3pPr marL="0" indent="912690" algn="ctr" defTabSz="456342">
              <a:buSzTx/>
              <a:buNone/>
              <a:defRPr>
                <a:solidFill>
                  <a:srgbClr val="888888"/>
                </a:solidFill>
                <a:latin typeface="Calibri"/>
                <a:ea typeface="Calibri"/>
                <a:cs typeface="Calibri"/>
                <a:sym typeface="Calibri"/>
              </a:defRPr>
            </a:lvl3pPr>
            <a:lvl4pPr marL="0" indent="1369015" algn="ctr" defTabSz="456342">
              <a:buSzTx/>
              <a:buNone/>
              <a:defRPr>
                <a:solidFill>
                  <a:srgbClr val="888888"/>
                </a:solidFill>
                <a:latin typeface="Calibri"/>
                <a:ea typeface="Calibri"/>
                <a:cs typeface="Calibri"/>
                <a:sym typeface="Calibri"/>
              </a:defRPr>
            </a:lvl4pPr>
            <a:lvl5pPr marL="0" indent="1825374" algn="ctr" defTabSz="456342">
              <a:buSzTx/>
              <a:buNone/>
              <a:defRPr>
                <a:solidFill>
                  <a:srgbClr val="888888"/>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525"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031390953"/>
      </p:ext>
    </p:extLst>
  </p:cSld>
  <p:clrMapOvr>
    <a:masterClrMapping/>
  </p:clrMapOvr>
  <p:transition spd="med"/>
</p:sldLayout>
</file>

<file path=ppt/slideLayouts/slideLayout147.xml><?xml version="1.0" encoding="utf-8"?>
<p:sldLayout xmlns:a="http://schemas.openxmlformats.org/drawingml/2006/main" xmlns:r="http://schemas.openxmlformats.org/officeDocument/2006/relationships" xmlns:p="http://schemas.openxmlformats.org/presentationml/2006/main" showMasterSp="0" type="tx">
  <p:cSld name="3_Two Content">
    <p:bg>
      <p:bgPr>
        <a:solidFill>
          <a:srgbClr val="000000"/>
        </a:solidFill>
        <a:effectLst/>
      </p:bgPr>
    </p:bg>
    <p:spTree>
      <p:nvGrpSpPr>
        <p:cNvPr id="1" name=""/>
        <p:cNvGrpSpPr/>
        <p:nvPr/>
      </p:nvGrpSpPr>
      <p:grpSpPr>
        <a:xfrm>
          <a:off x="0" y="0"/>
          <a:ext cx="0" cy="0"/>
          <a:chOff x="0" y="0"/>
          <a:chExt cx="0" cy="0"/>
        </a:xfrm>
      </p:grpSpPr>
      <p:grpSp>
        <p:nvGrpSpPr>
          <p:cNvPr id="482" name="Group 2"/>
          <p:cNvGrpSpPr/>
          <p:nvPr/>
        </p:nvGrpSpPr>
        <p:grpSpPr>
          <a:xfrm>
            <a:off x="0" y="2286000"/>
            <a:ext cx="9144000" cy="3581400"/>
            <a:chOff x="0" y="0"/>
            <a:chExt cx="9144000" cy="3581400"/>
          </a:xfrm>
        </p:grpSpPr>
        <p:sp>
          <p:nvSpPr>
            <p:cNvPr id="419" name="Rectangle 3"/>
            <p:cNvSpPr/>
            <p:nvPr/>
          </p:nvSpPr>
          <p:spPr>
            <a:xfrm>
              <a:off x="0" y="304800"/>
              <a:ext cx="9144000" cy="838200"/>
            </a:xfrm>
            <a:prstGeom prst="rect">
              <a:avLst/>
            </a:prstGeom>
            <a:gradFill flip="none" rotWithShape="1">
              <a:gsLst>
                <a:gs pos="0">
                  <a:srgbClr val="000000"/>
                </a:gs>
                <a:gs pos="100000">
                  <a:srgbClr val="262626"/>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0" name="Rectangle 4"/>
            <p:cNvSpPr/>
            <p:nvPr/>
          </p:nvSpPr>
          <p:spPr>
            <a:xfrm>
              <a:off x="0" y="1143000"/>
              <a:ext cx="9144000" cy="1828800"/>
            </a:xfrm>
            <a:prstGeom prst="rect">
              <a:avLst/>
            </a:prstGeom>
            <a:gradFill flip="none" rotWithShape="1">
              <a:gsLst>
                <a:gs pos="0">
                  <a:srgbClr val="262626"/>
                </a:gs>
                <a:gs pos="100000">
                  <a:srgbClr val="000000"/>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1" name="Rectangle 5"/>
            <p:cNvSpPr/>
            <p:nvPr/>
          </p:nvSpPr>
          <p:spPr>
            <a:xfrm>
              <a:off x="15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2" name="Rectangle 6"/>
            <p:cNvSpPr/>
            <p:nvPr/>
          </p:nvSpPr>
          <p:spPr>
            <a:xfrm>
              <a:off x="30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3" name="Rectangle 7"/>
            <p:cNvSpPr/>
            <p:nvPr/>
          </p:nvSpPr>
          <p:spPr>
            <a:xfrm>
              <a:off x="45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4" name="Rectangle 8"/>
            <p:cNvSpPr/>
            <p:nvPr/>
          </p:nvSpPr>
          <p:spPr>
            <a:xfrm>
              <a:off x="60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5" name="Rectangle 9"/>
            <p:cNvSpPr/>
            <p:nvPr/>
          </p:nvSpPr>
          <p:spPr>
            <a:xfrm>
              <a:off x="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6" name="Rectangle 10"/>
            <p:cNvSpPr/>
            <p:nvPr/>
          </p:nvSpPr>
          <p:spPr>
            <a:xfrm>
              <a:off x="76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7" name="Rectangle 11"/>
            <p:cNvSpPr/>
            <p:nvPr/>
          </p:nvSpPr>
          <p:spPr>
            <a:xfrm>
              <a:off x="91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8" name="Rectangle 12"/>
            <p:cNvSpPr/>
            <p:nvPr/>
          </p:nvSpPr>
          <p:spPr>
            <a:xfrm>
              <a:off x="106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9" name="Rectangle 13"/>
            <p:cNvSpPr/>
            <p:nvPr/>
          </p:nvSpPr>
          <p:spPr>
            <a:xfrm>
              <a:off x="121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0" name="Rectangle 14"/>
            <p:cNvSpPr/>
            <p:nvPr/>
          </p:nvSpPr>
          <p:spPr>
            <a:xfrm>
              <a:off x="137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1" name="Rectangle 15"/>
            <p:cNvSpPr/>
            <p:nvPr/>
          </p:nvSpPr>
          <p:spPr>
            <a:xfrm>
              <a:off x="152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2" name="Rectangle 16"/>
            <p:cNvSpPr/>
            <p:nvPr/>
          </p:nvSpPr>
          <p:spPr>
            <a:xfrm>
              <a:off x="167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3" name="Rectangle 17"/>
            <p:cNvSpPr/>
            <p:nvPr/>
          </p:nvSpPr>
          <p:spPr>
            <a:xfrm>
              <a:off x="182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4" name="Rectangle 18"/>
            <p:cNvSpPr/>
            <p:nvPr/>
          </p:nvSpPr>
          <p:spPr>
            <a:xfrm>
              <a:off x="198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5" name="Rectangle 19"/>
            <p:cNvSpPr/>
            <p:nvPr/>
          </p:nvSpPr>
          <p:spPr>
            <a:xfrm>
              <a:off x="213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6" name="Rectangle 20"/>
            <p:cNvSpPr/>
            <p:nvPr/>
          </p:nvSpPr>
          <p:spPr>
            <a:xfrm>
              <a:off x="2286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7" name="Rectangle 21"/>
            <p:cNvSpPr/>
            <p:nvPr/>
          </p:nvSpPr>
          <p:spPr>
            <a:xfrm>
              <a:off x="243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8" name="Rectangle 22"/>
            <p:cNvSpPr/>
            <p:nvPr/>
          </p:nvSpPr>
          <p:spPr>
            <a:xfrm>
              <a:off x="2590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9" name="Rectangle 23"/>
            <p:cNvSpPr/>
            <p:nvPr/>
          </p:nvSpPr>
          <p:spPr>
            <a:xfrm>
              <a:off x="274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0" name="Rectangle 24"/>
            <p:cNvSpPr/>
            <p:nvPr/>
          </p:nvSpPr>
          <p:spPr>
            <a:xfrm>
              <a:off x="289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1" name="Rectangle 25"/>
            <p:cNvSpPr/>
            <p:nvPr/>
          </p:nvSpPr>
          <p:spPr>
            <a:xfrm>
              <a:off x="304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2" name="Rectangle 26"/>
            <p:cNvSpPr/>
            <p:nvPr/>
          </p:nvSpPr>
          <p:spPr>
            <a:xfrm>
              <a:off x="320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3" name="Rectangle 27"/>
            <p:cNvSpPr/>
            <p:nvPr/>
          </p:nvSpPr>
          <p:spPr>
            <a:xfrm>
              <a:off x="335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4" name="Rectangle 28"/>
            <p:cNvSpPr/>
            <p:nvPr/>
          </p:nvSpPr>
          <p:spPr>
            <a:xfrm>
              <a:off x="350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5" name="Rectangle 29"/>
            <p:cNvSpPr/>
            <p:nvPr/>
          </p:nvSpPr>
          <p:spPr>
            <a:xfrm>
              <a:off x="365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6" name="Rectangle 30"/>
            <p:cNvSpPr/>
            <p:nvPr/>
          </p:nvSpPr>
          <p:spPr>
            <a:xfrm>
              <a:off x="381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7" name="Rectangle 31"/>
            <p:cNvSpPr/>
            <p:nvPr/>
          </p:nvSpPr>
          <p:spPr>
            <a:xfrm>
              <a:off x="396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8" name="Rectangle 32"/>
            <p:cNvSpPr/>
            <p:nvPr/>
          </p:nvSpPr>
          <p:spPr>
            <a:xfrm>
              <a:off x="411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9" name="Rectangle 33"/>
            <p:cNvSpPr/>
            <p:nvPr/>
          </p:nvSpPr>
          <p:spPr>
            <a:xfrm>
              <a:off x="426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0" name="Rectangle 34"/>
            <p:cNvSpPr/>
            <p:nvPr/>
          </p:nvSpPr>
          <p:spPr>
            <a:xfrm>
              <a:off x="441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1" name="Rectangle 35"/>
            <p:cNvSpPr/>
            <p:nvPr/>
          </p:nvSpPr>
          <p:spPr>
            <a:xfrm>
              <a:off x="457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2" name="Rectangle 36"/>
            <p:cNvSpPr/>
            <p:nvPr/>
          </p:nvSpPr>
          <p:spPr>
            <a:xfrm>
              <a:off x="472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3" name="Rectangle 37"/>
            <p:cNvSpPr/>
            <p:nvPr/>
          </p:nvSpPr>
          <p:spPr>
            <a:xfrm>
              <a:off x="487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4" name="Rectangle 38"/>
            <p:cNvSpPr/>
            <p:nvPr/>
          </p:nvSpPr>
          <p:spPr>
            <a:xfrm>
              <a:off x="502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5" name="Rectangle 39"/>
            <p:cNvSpPr/>
            <p:nvPr/>
          </p:nvSpPr>
          <p:spPr>
            <a:xfrm>
              <a:off x="518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6" name="Rectangle 40"/>
            <p:cNvSpPr/>
            <p:nvPr/>
          </p:nvSpPr>
          <p:spPr>
            <a:xfrm>
              <a:off x="533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7" name="Rectangle 41"/>
            <p:cNvSpPr/>
            <p:nvPr/>
          </p:nvSpPr>
          <p:spPr>
            <a:xfrm>
              <a:off x="548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8" name="Rectangle 42"/>
            <p:cNvSpPr/>
            <p:nvPr/>
          </p:nvSpPr>
          <p:spPr>
            <a:xfrm>
              <a:off x="563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9" name="Rectangle 43"/>
            <p:cNvSpPr/>
            <p:nvPr/>
          </p:nvSpPr>
          <p:spPr>
            <a:xfrm>
              <a:off x="579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0" name="Rectangle 44"/>
            <p:cNvSpPr/>
            <p:nvPr/>
          </p:nvSpPr>
          <p:spPr>
            <a:xfrm>
              <a:off x="594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1" name="Rectangle 45"/>
            <p:cNvSpPr/>
            <p:nvPr/>
          </p:nvSpPr>
          <p:spPr>
            <a:xfrm>
              <a:off x="6019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2" name="Rectangle 46"/>
            <p:cNvSpPr/>
            <p:nvPr/>
          </p:nvSpPr>
          <p:spPr>
            <a:xfrm>
              <a:off x="624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3" name="Rectangle 47"/>
            <p:cNvSpPr/>
            <p:nvPr/>
          </p:nvSpPr>
          <p:spPr>
            <a:xfrm>
              <a:off x="6400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4" name="Rectangle 48"/>
            <p:cNvSpPr/>
            <p:nvPr/>
          </p:nvSpPr>
          <p:spPr>
            <a:xfrm>
              <a:off x="655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5" name="Rectangle 49"/>
            <p:cNvSpPr/>
            <p:nvPr/>
          </p:nvSpPr>
          <p:spPr>
            <a:xfrm>
              <a:off x="670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6" name="Rectangle 50"/>
            <p:cNvSpPr/>
            <p:nvPr/>
          </p:nvSpPr>
          <p:spPr>
            <a:xfrm>
              <a:off x="685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7" name="Rectangle 51"/>
            <p:cNvSpPr/>
            <p:nvPr/>
          </p:nvSpPr>
          <p:spPr>
            <a:xfrm>
              <a:off x="701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8" name="Rectangle 52"/>
            <p:cNvSpPr/>
            <p:nvPr/>
          </p:nvSpPr>
          <p:spPr>
            <a:xfrm>
              <a:off x="716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9" name="Rectangle 53"/>
            <p:cNvSpPr/>
            <p:nvPr/>
          </p:nvSpPr>
          <p:spPr>
            <a:xfrm>
              <a:off x="731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0" name="Rectangle 54"/>
            <p:cNvSpPr/>
            <p:nvPr/>
          </p:nvSpPr>
          <p:spPr>
            <a:xfrm>
              <a:off x="746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1" name="Rectangle 55"/>
            <p:cNvSpPr/>
            <p:nvPr/>
          </p:nvSpPr>
          <p:spPr>
            <a:xfrm>
              <a:off x="762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2" name="Rectangle 56"/>
            <p:cNvSpPr/>
            <p:nvPr/>
          </p:nvSpPr>
          <p:spPr>
            <a:xfrm>
              <a:off x="777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3" name="Rectangle 57"/>
            <p:cNvSpPr/>
            <p:nvPr/>
          </p:nvSpPr>
          <p:spPr>
            <a:xfrm>
              <a:off x="792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4" name="Rectangle 58"/>
            <p:cNvSpPr/>
            <p:nvPr/>
          </p:nvSpPr>
          <p:spPr>
            <a:xfrm>
              <a:off x="807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5" name="Rectangle 59"/>
            <p:cNvSpPr/>
            <p:nvPr/>
          </p:nvSpPr>
          <p:spPr>
            <a:xfrm>
              <a:off x="822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6" name="Rectangle 60"/>
            <p:cNvSpPr/>
            <p:nvPr/>
          </p:nvSpPr>
          <p:spPr>
            <a:xfrm>
              <a:off x="838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7" name="Rectangle 61"/>
            <p:cNvSpPr/>
            <p:nvPr/>
          </p:nvSpPr>
          <p:spPr>
            <a:xfrm>
              <a:off x="853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8" name="Rectangle 62"/>
            <p:cNvSpPr/>
            <p:nvPr/>
          </p:nvSpPr>
          <p:spPr>
            <a:xfrm>
              <a:off x="868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9" name="Rectangle 63"/>
            <p:cNvSpPr/>
            <p:nvPr/>
          </p:nvSpPr>
          <p:spPr>
            <a:xfrm>
              <a:off x="883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80" name="Rectangle 64"/>
            <p:cNvSpPr/>
            <p:nvPr/>
          </p:nvSpPr>
          <p:spPr>
            <a:xfrm>
              <a:off x="899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81" name="Rectangle 65"/>
            <p:cNvSpPr/>
            <p:nvPr/>
          </p:nvSpPr>
          <p:spPr>
            <a:xfrm>
              <a:off x="0" y="1219200"/>
              <a:ext cx="9144000" cy="762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pic>
        <p:nvPicPr>
          <p:cNvPr id="483" name="Picture 71" descr="Picture 71"/>
          <p:cNvPicPr>
            <a:picLocks noChangeAspect="1"/>
          </p:cNvPicPr>
          <p:nvPr/>
        </p:nvPicPr>
        <p:blipFill>
          <a:blip r:embed="rId2" cstate="print"/>
          <a:stretch>
            <a:fillRect/>
          </a:stretch>
        </p:blipFill>
        <p:spPr>
          <a:xfrm>
            <a:off x="685800" y="1652588"/>
            <a:ext cx="914400" cy="176213"/>
          </a:xfrm>
          <a:prstGeom prst="rect">
            <a:avLst/>
          </a:prstGeom>
          <a:ln w="12700">
            <a:miter lim="400000"/>
          </a:ln>
        </p:spPr>
      </p:pic>
      <p:sp>
        <p:nvSpPr>
          <p:cNvPr id="484" name="Title Text"/>
          <p:cNvSpPr txBox="1">
            <a:spLocks noGrp="1"/>
          </p:cNvSpPr>
          <p:nvPr>
            <p:ph type="title"/>
          </p:nvPr>
        </p:nvSpPr>
        <p:spPr>
          <a:xfrm>
            <a:off x="571500" y="685800"/>
            <a:ext cx="8001000" cy="914400"/>
          </a:xfrm>
          <a:prstGeom prst="rect">
            <a:avLst/>
          </a:prstGeom>
        </p:spPr>
        <p:txBody>
          <a:bodyPr anchor="ctr"/>
          <a:lstStyle>
            <a:lvl1pPr>
              <a:defRPr sz="4000">
                <a:solidFill>
                  <a:schemeClr val="accent3">
                    <a:lumOff val="44000"/>
                  </a:schemeClr>
                </a:solidFill>
                <a:latin typeface="+mj-lt"/>
                <a:ea typeface="+mj-ea"/>
                <a:cs typeface="+mj-cs"/>
                <a:sym typeface="Helvetica"/>
              </a:defRPr>
            </a:lvl1pPr>
          </a:lstStyle>
          <a:p>
            <a:r>
              <a:t>Title Text</a:t>
            </a:r>
          </a:p>
        </p:txBody>
      </p:sp>
      <p:sp>
        <p:nvSpPr>
          <p:cNvPr id="485" name="Body Level One…"/>
          <p:cNvSpPr txBox="1">
            <a:spLocks noGrp="1"/>
          </p:cNvSpPr>
          <p:nvPr>
            <p:ph type="body" sz="half" idx="1"/>
          </p:nvPr>
        </p:nvSpPr>
        <p:spPr>
          <a:xfrm>
            <a:off x="571500" y="1981200"/>
            <a:ext cx="3924300" cy="3810000"/>
          </a:xfrm>
          <a:prstGeom prst="rect">
            <a:avLst/>
          </a:prstGeom>
        </p:spPr>
        <p:txBody>
          <a:bodyPr>
            <a:normAutofit/>
          </a:bodyPr>
          <a:lstStyle>
            <a:lvl1pPr marL="454025" indent="-352425">
              <a:lnSpc>
                <a:spcPct val="110000"/>
              </a:lnSpc>
              <a:spcBef>
                <a:spcPts val="600"/>
              </a:spcBef>
              <a:buClr>
                <a:srgbClr val="960000"/>
              </a:buClr>
              <a:buChar char="✓"/>
              <a:defRPr sz="2800">
                <a:solidFill>
                  <a:schemeClr val="accent3">
                    <a:lumOff val="44000"/>
                  </a:schemeClr>
                </a:solidFill>
                <a:latin typeface="+mj-lt"/>
                <a:ea typeface="+mj-ea"/>
                <a:cs typeface="+mj-cs"/>
                <a:sym typeface="Helvetica"/>
              </a:defRPr>
            </a:lvl1pPr>
            <a:lvl2pPr marL="977636" indent="-409311">
              <a:lnSpc>
                <a:spcPct val="110000"/>
              </a:lnSpc>
              <a:spcBef>
                <a:spcPts val="600"/>
              </a:spcBef>
              <a:buClr>
                <a:srgbClr val="960000"/>
              </a:buClr>
              <a:buChar char="✓"/>
              <a:defRPr sz="2800">
                <a:solidFill>
                  <a:schemeClr val="accent3">
                    <a:lumOff val="44000"/>
                  </a:schemeClr>
                </a:solidFill>
                <a:latin typeface="+mj-lt"/>
                <a:ea typeface="+mj-ea"/>
                <a:cs typeface="+mj-cs"/>
                <a:sym typeface="Helvetica"/>
              </a:defRPr>
            </a:lvl2pPr>
            <a:lvl3pPr marL="1498600" indent="-444500">
              <a:lnSpc>
                <a:spcPct val="110000"/>
              </a:lnSpc>
              <a:spcBef>
                <a:spcPts val="600"/>
              </a:spcBef>
              <a:buClr>
                <a:srgbClr val="960000"/>
              </a:buClr>
              <a:buChar char="✓"/>
              <a:defRPr sz="2800">
                <a:solidFill>
                  <a:schemeClr val="accent3">
                    <a:lumOff val="44000"/>
                  </a:schemeClr>
                </a:solidFill>
                <a:latin typeface="+mj-lt"/>
                <a:ea typeface="+mj-ea"/>
                <a:cs typeface="+mj-cs"/>
                <a:sym typeface="Helvetica"/>
              </a:defRPr>
            </a:lvl3pPr>
            <a:lvl4pPr marL="2012244" indent="-469194">
              <a:lnSpc>
                <a:spcPct val="110000"/>
              </a:lnSpc>
              <a:spcBef>
                <a:spcPts val="600"/>
              </a:spcBef>
              <a:buClr>
                <a:srgbClr val="960000"/>
              </a:buClr>
              <a:buChar char="✓"/>
              <a:defRPr sz="2800">
                <a:solidFill>
                  <a:schemeClr val="accent3">
                    <a:lumOff val="44000"/>
                  </a:schemeClr>
                </a:solidFill>
                <a:latin typeface="+mj-lt"/>
                <a:ea typeface="+mj-ea"/>
                <a:cs typeface="+mj-cs"/>
                <a:sym typeface="Helvetica"/>
              </a:defRPr>
            </a:lvl4pPr>
            <a:lvl5pPr marL="2511954" indent="-459316">
              <a:lnSpc>
                <a:spcPct val="110000"/>
              </a:lnSpc>
              <a:spcBef>
                <a:spcPts val="600"/>
              </a:spcBef>
              <a:buClr>
                <a:srgbClr val="960000"/>
              </a:buClr>
              <a:buChar char="✓"/>
              <a:defRPr sz="2800">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486" name="Slide Number"/>
          <p:cNvSpPr txBox="1">
            <a:spLocks noGrp="1"/>
          </p:cNvSpPr>
          <p:nvPr>
            <p:ph type="sldNum" sz="quarter" idx="2"/>
          </p:nvPr>
        </p:nvSpPr>
        <p:spPr>
          <a:xfrm>
            <a:off x="8040546" y="6248400"/>
            <a:ext cx="301908" cy="307340"/>
          </a:xfrm>
          <a:prstGeom prst="rect">
            <a:avLst/>
          </a:prstGeom>
        </p:spPr>
        <p:txBody>
          <a:bodyPr anchor="t"/>
          <a:lstStyle>
            <a:lvl1pPr>
              <a:defRPr>
                <a:solidFill>
                  <a:schemeClr val="accent3">
                    <a:lumOff val="44000"/>
                  </a:schemeClr>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1039697430"/>
      </p:ext>
    </p:extLst>
  </p:cSld>
  <p:clrMapOvr>
    <a:masterClrMapping/>
  </p:clrMapOvr>
  <p:transition spd="med"/>
</p:sldLayout>
</file>

<file path=ppt/slideLayouts/slideLayout1470.xml><?xml version="1.0" encoding="utf-8"?>
<p:sldLayout xmlns:a="http://schemas.openxmlformats.org/drawingml/2006/main" xmlns:r="http://schemas.openxmlformats.org/officeDocument/2006/relationships" xmlns:p="http://schemas.openxmlformats.org/presentationml/2006/main" showMasterSp="0" type="tx">
  <p:cSld name="2_Title and Content">
    <p:bg>
      <p:bgPr>
        <a:solidFill>
          <a:srgbClr val="FFFFFF"/>
        </a:solidFill>
        <a:effectLst/>
      </p:bgPr>
    </p:bg>
    <p:spTree>
      <p:nvGrpSpPr>
        <p:cNvPr id="1" name=""/>
        <p:cNvGrpSpPr/>
        <p:nvPr/>
      </p:nvGrpSpPr>
      <p:grpSpPr>
        <a:xfrm>
          <a:off x="0" y="0"/>
          <a:ext cx="0" cy="0"/>
          <a:chOff x="0" y="0"/>
          <a:chExt cx="0" cy="0"/>
        </a:xfrm>
      </p:grpSpPr>
      <p:sp>
        <p:nvSpPr>
          <p:cNvPr id="532" name="Title Text"/>
          <p:cNvSpPr txBox="1">
            <a:spLocks noGrp="1"/>
          </p:cNvSpPr>
          <p:nvPr>
            <p:ph type="title"/>
          </p:nvPr>
        </p:nvSpPr>
        <p:spPr>
          <a:xfrm>
            <a:off x="457200" y="274638"/>
            <a:ext cx="8229600" cy="1143001"/>
          </a:xfrm>
          <a:prstGeom prst="rect">
            <a:avLst/>
          </a:prstGeom>
          <a:noFill/>
        </p:spPr>
        <p:txBody>
          <a:bodyPr/>
          <a:lstStyle>
            <a:lvl1pPr defTabSz="456342">
              <a:defRPr sz="4400" b="0">
                <a:solidFill>
                  <a:srgbClr val="000000"/>
                </a:solidFill>
                <a:latin typeface="Calibri"/>
                <a:ea typeface="Calibri"/>
                <a:cs typeface="Calibri"/>
                <a:sym typeface="Calibri"/>
              </a:defRPr>
            </a:lvl1pPr>
          </a:lstStyle>
          <a:p>
            <a:r>
              <a:t>Title Text</a:t>
            </a:r>
          </a:p>
        </p:txBody>
      </p:sp>
      <p:sp>
        <p:nvSpPr>
          <p:cNvPr id="533" name="Body Level One…"/>
          <p:cNvSpPr txBox="1">
            <a:spLocks noGrp="1"/>
          </p:cNvSpPr>
          <p:nvPr>
            <p:ph type="body" idx="1"/>
          </p:nvPr>
        </p:nvSpPr>
        <p:spPr>
          <a:xfrm>
            <a:off x="457200" y="1600200"/>
            <a:ext cx="8229600" cy="4525963"/>
          </a:xfrm>
          <a:prstGeom prst="rect">
            <a:avLst/>
          </a:prstGeom>
        </p:spPr>
        <p:txBody>
          <a:bodyPr>
            <a:normAutofit/>
          </a:bodyPr>
          <a:lstStyle>
            <a:lvl1pPr defTabSz="456342">
              <a:buSzPct val="100000"/>
              <a:buFont typeface="Arial"/>
              <a:buChar char="•"/>
              <a:defRPr>
                <a:solidFill>
                  <a:srgbClr val="000000"/>
                </a:solidFill>
                <a:latin typeface="Calibri"/>
                <a:ea typeface="Calibri"/>
                <a:cs typeface="Calibri"/>
                <a:sym typeface="Calibri"/>
              </a:defRPr>
            </a:lvl1pPr>
            <a:lvl2pPr defTabSz="456342">
              <a:buSzPct val="100000"/>
              <a:buFont typeface="Arial"/>
              <a:buChar char="–"/>
              <a:defRPr>
                <a:solidFill>
                  <a:srgbClr val="000000"/>
                </a:solidFill>
                <a:latin typeface="Calibri"/>
                <a:ea typeface="Calibri"/>
                <a:cs typeface="Calibri"/>
                <a:sym typeface="Calibri"/>
              </a:defRPr>
            </a:lvl2pPr>
            <a:lvl3pPr defTabSz="456342">
              <a:buSzPct val="100000"/>
              <a:buFont typeface="Arial"/>
              <a:buChar char="•"/>
              <a:defRPr>
                <a:solidFill>
                  <a:srgbClr val="000000"/>
                </a:solidFill>
                <a:latin typeface="Calibri"/>
                <a:ea typeface="Calibri"/>
                <a:cs typeface="Calibri"/>
                <a:sym typeface="Calibri"/>
              </a:defRPr>
            </a:lvl3pPr>
            <a:lvl4pPr defTabSz="456342">
              <a:buSzPct val="100000"/>
              <a:buFont typeface="Arial"/>
              <a:buChar char="–"/>
              <a:defRPr>
                <a:solidFill>
                  <a:srgbClr val="000000"/>
                </a:solidFill>
                <a:latin typeface="Calibri"/>
                <a:ea typeface="Calibri"/>
                <a:cs typeface="Calibri"/>
                <a:sym typeface="Calibri"/>
              </a:defRPr>
            </a:lvl4pPr>
            <a:lvl5pPr defTabSz="456342">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534"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805385441"/>
      </p:ext>
    </p:extLst>
  </p:cSld>
  <p:clrMapOvr>
    <a:masterClrMapping/>
  </p:clrMapOvr>
  <p:transition spd="med"/>
</p:sldLayout>
</file>

<file path=ppt/slideLayouts/slideLayout1471.xml><?xml version="1.0" encoding="utf-8"?>
<p:sldLayout xmlns:a="http://schemas.openxmlformats.org/drawingml/2006/main" xmlns:r="http://schemas.openxmlformats.org/officeDocument/2006/relationships" xmlns:p="http://schemas.openxmlformats.org/presentationml/2006/main" showMasterSp="0" type="tx">
  <p:cSld name="2_Section Header">
    <p:bg>
      <p:bgPr>
        <a:solidFill>
          <a:srgbClr val="FFFFFF"/>
        </a:solidFill>
        <a:effectLst/>
      </p:bgPr>
    </p:bg>
    <p:spTree>
      <p:nvGrpSpPr>
        <p:cNvPr id="1" name=""/>
        <p:cNvGrpSpPr/>
        <p:nvPr/>
      </p:nvGrpSpPr>
      <p:grpSpPr>
        <a:xfrm>
          <a:off x="0" y="0"/>
          <a:ext cx="0" cy="0"/>
          <a:chOff x="0" y="0"/>
          <a:chExt cx="0" cy="0"/>
        </a:xfrm>
      </p:grpSpPr>
      <p:sp>
        <p:nvSpPr>
          <p:cNvPr id="541" name="Title Text"/>
          <p:cNvSpPr txBox="1">
            <a:spLocks noGrp="1"/>
          </p:cNvSpPr>
          <p:nvPr>
            <p:ph type="title"/>
          </p:nvPr>
        </p:nvSpPr>
        <p:spPr>
          <a:xfrm>
            <a:off x="722312" y="4406900"/>
            <a:ext cx="7772401" cy="1362075"/>
          </a:xfrm>
          <a:prstGeom prst="rect">
            <a:avLst/>
          </a:prstGeom>
          <a:noFill/>
        </p:spPr>
        <p:txBody>
          <a:bodyPr anchor="t"/>
          <a:lstStyle>
            <a:lvl1pPr algn="l" defTabSz="456342">
              <a:defRPr sz="4000" cap="all">
                <a:solidFill>
                  <a:srgbClr val="000000"/>
                </a:solidFill>
                <a:latin typeface="Calibri"/>
                <a:ea typeface="Calibri"/>
                <a:cs typeface="Calibri"/>
                <a:sym typeface="Calibri"/>
              </a:defRPr>
            </a:lvl1pPr>
          </a:lstStyle>
          <a:p>
            <a:r>
              <a:t>Title Text</a:t>
            </a:r>
          </a:p>
        </p:txBody>
      </p:sp>
      <p:sp>
        <p:nvSpPr>
          <p:cNvPr id="542"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defTabSz="456342">
              <a:spcBef>
                <a:spcPts val="400"/>
              </a:spcBef>
              <a:buSzTx/>
              <a:buNone/>
              <a:defRPr sz="2000">
                <a:solidFill>
                  <a:srgbClr val="888888"/>
                </a:solidFill>
                <a:latin typeface="Calibri"/>
                <a:ea typeface="Calibri"/>
                <a:cs typeface="Calibri"/>
                <a:sym typeface="Calibri"/>
              </a:defRPr>
            </a:lvl1pPr>
            <a:lvl2pPr marL="0" indent="456342" defTabSz="456342">
              <a:spcBef>
                <a:spcPts val="400"/>
              </a:spcBef>
              <a:buSzTx/>
              <a:buNone/>
              <a:defRPr sz="2000">
                <a:solidFill>
                  <a:srgbClr val="888888"/>
                </a:solidFill>
                <a:latin typeface="Calibri"/>
                <a:ea typeface="Calibri"/>
                <a:cs typeface="Calibri"/>
                <a:sym typeface="Calibri"/>
              </a:defRPr>
            </a:lvl2pPr>
            <a:lvl3pPr marL="0" indent="912690" defTabSz="456342">
              <a:spcBef>
                <a:spcPts val="400"/>
              </a:spcBef>
              <a:buSzTx/>
              <a:buNone/>
              <a:defRPr sz="2000">
                <a:solidFill>
                  <a:srgbClr val="888888"/>
                </a:solidFill>
                <a:latin typeface="Calibri"/>
                <a:ea typeface="Calibri"/>
                <a:cs typeface="Calibri"/>
                <a:sym typeface="Calibri"/>
              </a:defRPr>
            </a:lvl3pPr>
            <a:lvl4pPr marL="0" indent="1369015" defTabSz="456342">
              <a:spcBef>
                <a:spcPts val="400"/>
              </a:spcBef>
              <a:buSzTx/>
              <a:buNone/>
              <a:defRPr sz="2000">
                <a:solidFill>
                  <a:srgbClr val="888888"/>
                </a:solidFill>
                <a:latin typeface="Calibri"/>
                <a:ea typeface="Calibri"/>
                <a:cs typeface="Calibri"/>
                <a:sym typeface="Calibri"/>
              </a:defRPr>
            </a:lvl4pPr>
            <a:lvl5pPr marL="0" indent="1825374" defTabSz="456342">
              <a:spcBef>
                <a:spcPts val="400"/>
              </a:spcBef>
              <a:buSzTx/>
              <a:buNone/>
              <a:defRPr sz="2000">
                <a:solidFill>
                  <a:srgbClr val="888888"/>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543"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203313330"/>
      </p:ext>
    </p:extLst>
  </p:cSld>
  <p:clrMapOvr>
    <a:masterClrMapping/>
  </p:clrMapOvr>
  <p:transition spd="med"/>
</p:sldLayout>
</file>

<file path=ppt/slideLayouts/slideLayout1472.xml><?xml version="1.0" encoding="utf-8"?>
<p:sldLayout xmlns:a="http://schemas.openxmlformats.org/drawingml/2006/main" xmlns:r="http://schemas.openxmlformats.org/officeDocument/2006/relationships" xmlns:p="http://schemas.openxmlformats.org/presentationml/2006/main" showMasterSp="0" type="tx">
  <p:cSld name="2_Two Content">
    <p:bg>
      <p:bgPr>
        <a:solidFill>
          <a:srgbClr val="FFFFFF"/>
        </a:solidFill>
        <a:effectLst/>
      </p:bgPr>
    </p:bg>
    <p:spTree>
      <p:nvGrpSpPr>
        <p:cNvPr id="1" name=""/>
        <p:cNvGrpSpPr/>
        <p:nvPr/>
      </p:nvGrpSpPr>
      <p:grpSpPr>
        <a:xfrm>
          <a:off x="0" y="0"/>
          <a:ext cx="0" cy="0"/>
          <a:chOff x="0" y="0"/>
          <a:chExt cx="0" cy="0"/>
        </a:xfrm>
      </p:grpSpPr>
      <p:sp>
        <p:nvSpPr>
          <p:cNvPr id="550" name="Title Text"/>
          <p:cNvSpPr txBox="1">
            <a:spLocks noGrp="1"/>
          </p:cNvSpPr>
          <p:nvPr>
            <p:ph type="title"/>
          </p:nvPr>
        </p:nvSpPr>
        <p:spPr>
          <a:xfrm>
            <a:off x="457200" y="274638"/>
            <a:ext cx="8229600" cy="1143001"/>
          </a:xfrm>
          <a:prstGeom prst="rect">
            <a:avLst/>
          </a:prstGeom>
          <a:noFill/>
        </p:spPr>
        <p:txBody>
          <a:bodyPr/>
          <a:lstStyle>
            <a:lvl1pPr defTabSz="456342">
              <a:defRPr sz="4400" b="0">
                <a:solidFill>
                  <a:srgbClr val="000000"/>
                </a:solidFill>
                <a:latin typeface="Calibri"/>
                <a:ea typeface="Calibri"/>
                <a:cs typeface="Calibri"/>
                <a:sym typeface="Calibri"/>
              </a:defRPr>
            </a:lvl1pPr>
          </a:lstStyle>
          <a:p>
            <a:r>
              <a:t>Title Text</a:t>
            </a:r>
          </a:p>
        </p:txBody>
      </p:sp>
      <p:sp>
        <p:nvSpPr>
          <p:cNvPr id="551" name="Body Level One…"/>
          <p:cNvSpPr txBox="1">
            <a:spLocks noGrp="1"/>
          </p:cNvSpPr>
          <p:nvPr>
            <p:ph type="body" sz="half" idx="1"/>
          </p:nvPr>
        </p:nvSpPr>
        <p:spPr>
          <a:xfrm>
            <a:off x="457200" y="1600200"/>
            <a:ext cx="4038600" cy="4525963"/>
          </a:xfrm>
          <a:prstGeom prst="rect">
            <a:avLst/>
          </a:prstGeom>
        </p:spPr>
        <p:txBody>
          <a:bodyPr>
            <a:normAutofit/>
          </a:bodyPr>
          <a:lstStyle>
            <a:lvl1pPr defTabSz="456342">
              <a:spcBef>
                <a:spcPts val="600"/>
              </a:spcBef>
              <a:buSzPct val="100000"/>
              <a:buFont typeface="Arial"/>
              <a:buChar char="•"/>
              <a:defRPr sz="2800">
                <a:solidFill>
                  <a:srgbClr val="000000"/>
                </a:solidFill>
                <a:latin typeface="Calibri"/>
                <a:ea typeface="Calibri"/>
                <a:cs typeface="Calibri"/>
                <a:sym typeface="Calibri"/>
              </a:defRPr>
            </a:lvl1pPr>
            <a:lvl2pPr marL="789082" indent="-332754" defTabSz="456342">
              <a:spcBef>
                <a:spcPts val="600"/>
              </a:spcBef>
              <a:buSzPct val="100000"/>
              <a:buFont typeface="Arial"/>
              <a:buChar char="–"/>
              <a:defRPr sz="2800">
                <a:solidFill>
                  <a:srgbClr val="000000"/>
                </a:solidFill>
                <a:latin typeface="Calibri"/>
                <a:ea typeface="Calibri"/>
                <a:cs typeface="Calibri"/>
                <a:sym typeface="Calibri"/>
              </a:defRPr>
            </a:lvl2pPr>
            <a:lvl3pPr marL="1232107" indent="-319440" defTabSz="456342">
              <a:spcBef>
                <a:spcPts val="600"/>
              </a:spcBef>
              <a:buSzPct val="100000"/>
              <a:buFont typeface="Arial"/>
              <a:buChar char="•"/>
              <a:defRPr sz="2800">
                <a:solidFill>
                  <a:srgbClr val="000000"/>
                </a:solidFill>
                <a:latin typeface="Calibri"/>
                <a:ea typeface="Calibri"/>
                <a:cs typeface="Calibri"/>
                <a:sym typeface="Calibri"/>
              </a:defRPr>
            </a:lvl3pPr>
            <a:lvl4pPr marL="1723956" indent="-354934" defTabSz="456342">
              <a:spcBef>
                <a:spcPts val="600"/>
              </a:spcBef>
              <a:buSzPct val="100000"/>
              <a:buFont typeface="Arial"/>
              <a:buChar char="–"/>
              <a:defRPr sz="2800">
                <a:solidFill>
                  <a:srgbClr val="000000"/>
                </a:solidFill>
                <a:latin typeface="Calibri"/>
                <a:ea typeface="Calibri"/>
                <a:cs typeface="Calibri"/>
                <a:sym typeface="Calibri"/>
              </a:defRPr>
            </a:lvl4pPr>
            <a:lvl5pPr marL="2180286" indent="-354934" defTabSz="456342">
              <a:spcBef>
                <a:spcPts val="600"/>
              </a:spcBef>
              <a:buFont typeface="Arial"/>
              <a:buChar char="»"/>
              <a:defRPr sz="2800">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552"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007541763"/>
      </p:ext>
    </p:extLst>
  </p:cSld>
  <p:clrMapOvr>
    <a:masterClrMapping/>
  </p:clrMapOvr>
  <p:transition spd="med"/>
</p:sldLayout>
</file>

<file path=ppt/slideLayouts/slideLayout1473.xml><?xml version="1.0" encoding="utf-8"?>
<p:sldLayout xmlns:a="http://schemas.openxmlformats.org/drawingml/2006/main" xmlns:r="http://schemas.openxmlformats.org/officeDocument/2006/relationships" xmlns:p="http://schemas.openxmlformats.org/presentationml/2006/main" showMasterSp="0" type="tx">
  <p:cSld name="2_Comparison">
    <p:bg>
      <p:bgPr>
        <a:solidFill>
          <a:srgbClr val="FFFFFF"/>
        </a:solidFill>
        <a:effectLst/>
      </p:bgPr>
    </p:bg>
    <p:spTree>
      <p:nvGrpSpPr>
        <p:cNvPr id="1" name=""/>
        <p:cNvGrpSpPr/>
        <p:nvPr/>
      </p:nvGrpSpPr>
      <p:grpSpPr>
        <a:xfrm>
          <a:off x="0" y="0"/>
          <a:ext cx="0" cy="0"/>
          <a:chOff x="0" y="0"/>
          <a:chExt cx="0" cy="0"/>
        </a:xfrm>
      </p:grpSpPr>
      <p:sp>
        <p:nvSpPr>
          <p:cNvPr id="559" name="Title Text"/>
          <p:cNvSpPr txBox="1">
            <a:spLocks noGrp="1"/>
          </p:cNvSpPr>
          <p:nvPr>
            <p:ph type="title"/>
          </p:nvPr>
        </p:nvSpPr>
        <p:spPr>
          <a:xfrm>
            <a:off x="457200" y="274638"/>
            <a:ext cx="8229600" cy="1143001"/>
          </a:xfrm>
          <a:prstGeom prst="rect">
            <a:avLst/>
          </a:prstGeom>
          <a:noFill/>
        </p:spPr>
        <p:txBody>
          <a:bodyPr/>
          <a:lstStyle>
            <a:lvl1pPr defTabSz="456342">
              <a:defRPr sz="4400" b="0">
                <a:solidFill>
                  <a:srgbClr val="000000"/>
                </a:solidFill>
                <a:latin typeface="Calibri"/>
                <a:ea typeface="Calibri"/>
                <a:cs typeface="Calibri"/>
                <a:sym typeface="Calibri"/>
              </a:defRPr>
            </a:lvl1pPr>
          </a:lstStyle>
          <a:p>
            <a:r>
              <a:t>Title Text</a:t>
            </a:r>
          </a:p>
        </p:txBody>
      </p:sp>
      <p:sp>
        <p:nvSpPr>
          <p:cNvPr id="560"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defTabSz="456342">
              <a:spcBef>
                <a:spcPts val="500"/>
              </a:spcBef>
              <a:buSzTx/>
              <a:buNone/>
              <a:defRPr sz="2400" b="1">
                <a:solidFill>
                  <a:srgbClr val="000000"/>
                </a:solidFill>
                <a:latin typeface="Calibri"/>
                <a:ea typeface="Calibri"/>
                <a:cs typeface="Calibri"/>
                <a:sym typeface="Calibri"/>
              </a:defRPr>
            </a:lvl1pPr>
            <a:lvl2pPr marL="0" indent="456342" defTabSz="456342">
              <a:spcBef>
                <a:spcPts val="500"/>
              </a:spcBef>
              <a:buSzTx/>
              <a:buNone/>
              <a:defRPr sz="2400" b="1">
                <a:solidFill>
                  <a:srgbClr val="000000"/>
                </a:solidFill>
                <a:latin typeface="Calibri"/>
                <a:ea typeface="Calibri"/>
                <a:cs typeface="Calibri"/>
                <a:sym typeface="Calibri"/>
              </a:defRPr>
            </a:lvl2pPr>
            <a:lvl3pPr marL="0" indent="912690" defTabSz="456342">
              <a:spcBef>
                <a:spcPts val="500"/>
              </a:spcBef>
              <a:buSzTx/>
              <a:buNone/>
              <a:defRPr sz="2400" b="1">
                <a:solidFill>
                  <a:srgbClr val="000000"/>
                </a:solidFill>
                <a:latin typeface="Calibri"/>
                <a:ea typeface="Calibri"/>
                <a:cs typeface="Calibri"/>
                <a:sym typeface="Calibri"/>
              </a:defRPr>
            </a:lvl3pPr>
            <a:lvl4pPr marL="0" indent="1369015" defTabSz="456342">
              <a:spcBef>
                <a:spcPts val="500"/>
              </a:spcBef>
              <a:buSzTx/>
              <a:buNone/>
              <a:defRPr sz="2400" b="1">
                <a:solidFill>
                  <a:srgbClr val="000000"/>
                </a:solidFill>
                <a:latin typeface="Calibri"/>
                <a:ea typeface="Calibri"/>
                <a:cs typeface="Calibri"/>
                <a:sym typeface="Calibri"/>
              </a:defRPr>
            </a:lvl4pPr>
            <a:lvl5pPr marL="0" indent="1825374" defTabSz="456342">
              <a:spcBef>
                <a:spcPts val="500"/>
              </a:spcBef>
              <a:buSzTx/>
              <a:buNone/>
              <a:defRPr sz="2400" b="1">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561" name="Text Placeholder 4"/>
          <p:cNvSpPr>
            <a:spLocks noGrp="1"/>
          </p:cNvSpPr>
          <p:nvPr>
            <p:ph type="body" sz="quarter" idx="21"/>
          </p:nvPr>
        </p:nvSpPr>
        <p:spPr>
          <a:xfrm>
            <a:off x="4645062" y="1535112"/>
            <a:ext cx="4041776" cy="639763"/>
          </a:xfrm>
          <a:prstGeom prst="rect">
            <a:avLst/>
          </a:prstGeom>
        </p:spPr>
        <p:txBody>
          <a:bodyPr anchor="b">
            <a:normAutofit/>
          </a:bodyPr>
          <a:lstStyle/>
          <a:p>
            <a:pPr marL="0" indent="0" defTabSz="456342" rtl="0">
              <a:spcBef>
                <a:spcPts val="500"/>
              </a:spcBef>
              <a:buSzTx/>
              <a:buNone/>
              <a:defRPr sz="2400" b="1">
                <a:solidFill>
                  <a:srgbClr val="000000"/>
                </a:solidFill>
                <a:latin typeface="Calibri"/>
                <a:ea typeface="Calibri"/>
                <a:cs typeface="Calibri"/>
                <a:sym typeface="Calibri"/>
              </a:defRPr>
            </a:pPr>
            <a:endParaRPr/>
          </a:p>
        </p:txBody>
      </p:sp>
      <p:sp>
        <p:nvSpPr>
          <p:cNvPr id="562"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458008655"/>
      </p:ext>
    </p:extLst>
  </p:cSld>
  <p:clrMapOvr>
    <a:masterClrMapping/>
  </p:clrMapOvr>
  <p:transition spd="med"/>
</p:sldLayout>
</file>

<file path=ppt/slideLayouts/slideLayout1474.xml><?xml version="1.0" encoding="utf-8"?>
<p:sldLayout xmlns:a="http://schemas.openxmlformats.org/drawingml/2006/main" xmlns:r="http://schemas.openxmlformats.org/officeDocument/2006/relationships" xmlns:p="http://schemas.openxmlformats.org/presentationml/2006/main" showMasterSp="0" type="tx">
  <p:cSld name="2_Title Only">
    <p:bg>
      <p:bgPr>
        <a:solidFill>
          <a:srgbClr val="FFFFFF"/>
        </a:solidFill>
        <a:effectLst/>
      </p:bgPr>
    </p:bg>
    <p:spTree>
      <p:nvGrpSpPr>
        <p:cNvPr id="1" name=""/>
        <p:cNvGrpSpPr/>
        <p:nvPr/>
      </p:nvGrpSpPr>
      <p:grpSpPr>
        <a:xfrm>
          <a:off x="0" y="0"/>
          <a:ext cx="0" cy="0"/>
          <a:chOff x="0" y="0"/>
          <a:chExt cx="0" cy="0"/>
        </a:xfrm>
      </p:grpSpPr>
      <p:sp>
        <p:nvSpPr>
          <p:cNvPr id="569" name="Title Text"/>
          <p:cNvSpPr txBox="1">
            <a:spLocks noGrp="1"/>
          </p:cNvSpPr>
          <p:nvPr>
            <p:ph type="title"/>
          </p:nvPr>
        </p:nvSpPr>
        <p:spPr>
          <a:xfrm>
            <a:off x="457200" y="274638"/>
            <a:ext cx="8229600" cy="1143001"/>
          </a:xfrm>
          <a:prstGeom prst="rect">
            <a:avLst/>
          </a:prstGeom>
          <a:noFill/>
        </p:spPr>
        <p:txBody>
          <a:bodyPr/>
          <a:lstStyle>
            <a:lvl1pPr defTabSz="456342">
              <a:defRPr sz="4400" b="0">
                <a:solidFill>
                  <a:srgbClr val="000000"/>
                </a:solidFill>
                <a:latin typeface="Calibri"/>
                <a:ea typeface="Calibri"/>
                <a:cs typeface="Calibri"/>
                <a:sym typeface="Calibri"/>
              </a:defRPr>
            </a:lvl1pPr>
          </a:lstStyle>
          <a:p>
            <a:r>
              <a:t>Title Text</a:t>
            </a:r>
          </a:p>
        </p:txBody>
      </p:sp>
      <p:sp>
        <p:nvSpPr>
          <p:cNvPr id="570"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619322515"/>
      </p:ext>
    </p:extLst>
  </p:cSld>
  <p:clrMapOvr>
    <a:masterClrMapping/>
  </p:clrMapOvr>
  <p:transition spd="med"/>
</p:sldLayout>
</file>

<file path=ppt/slideLayouts/slideLayout1475.xml><?xml version="1.0" encoding="utf-8"?>
<p:sldLayout xmlns:a="http://schemas.openxmlformats.org/drawingml/2006/main" xmlns:r="http://schemas.openxmlformats.org/officeDocument/2006/relationships" xmlns:p="http://schemas.openxmlformats.org/presentationml/2006/main" showMasterSp="0" type="tx">
  <p:cSld name="4_Blank">
    <p:bg>
      <p:bgPr>
        <a:solidFill>
          <a:srgbClr val="FFFFFF"/>
        </a:solidFill>
        <a:effectLst/>
      </p:bgPr>
    </p:bg>
    <p:spTree>
      <p:nvGrpSpPr>
        <p:cNvPr id="1" name=""/>
        <p:cNvGrpSpPr/>
        <p:nvPr/>
      </p:nvGrpSpPr>
      <p:grpSpPr>
        <a:xfrm>
          <a:off x="0" y="0"/>
          <a:ext cx="0" cy="0"/>
          <a:chOff x="0" y="0"/>
          <a:chExt cx="0" cy="0"/>
        </a:xfrm>
      </p:grpSpPr>
      <p:sp>
        <p:nvSpPr>
          <p:cNvPr id="577"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830585594"/>
      </p:ext>
    </p:extLst>
  </p:cSld>
  <p:clrMapOvr>
    <a:masterClrMapping/>
  </p:clrMapOvr>
  <p:transition spd="med"/>
</p:sldLayout>
</file>

<file path=ppt/slideLayouts/slideLayout1476.xml><?xml version="1.0" encoding="utf-8"?>
<p:sldLayout xmlns:a="http://schemas.openxmlformats.org/drawingml/2006/main" xmlns:r="http://schemas.openxmlformats.org/officeDocument/2006/relationships" xmlns:p="http://schemas.openxmlformats.org/presentationml/2006/main" showMasterSp="0" type="tx">
  <p:cSld name="2_Content with Caption">
    <p:bg>
      <p:bgPr>
        <a:solidFill>
          <a:srgbClr val="FFFFFF"/>
        </a:solidFill>
        <a:effectLst/>
      </p:bgPr>
    </p:bg>
    <p:spTree>
      <p:nvGrpSpPr>
        <p:cNvPr id="1" name=""/>
        <p:cNvGrpSpPr/>
        <p:nvPr/>
      </p:nvGrpSpPr>
      <p:grpSpPr>
        <a:xfrm>
          <a:off x="0" y="0"/>
          <a:ext cx="0" cy="0"/>
          <a:chOff x="0" y="0"/>
          <a:chExt cx="0" cy="0"/>
        </a:xfrm>
      </p:grpSpPr>
      <p:sp>
        <p:nvSpPr>
          <p:cNvPr id="584" name="Title Text"/>
          <p:cNvSpPr txBox="1">
            <a:spLocks noGrp="1"/>
          </p:cNvSpPr>
          <p:nvPr>
            <p:ph type="title"/>
          </p:nvPr>
        </p:nvSpPr>
        <p:spPr>
          <a:xfrm>
            <a:off x="457237" y="273050"/>
            <a:ext cx="3008315" cy="1162050"/>
          </a:xfrm>
          <a:prstGeom prst="rect">
            <a:avLst/>
          </a:prstGeom>
          <a:noFill/>
        </p:spPr>
        <p:txBody>
          <a:bodyPr anchor="b"/>
          <a:lstStyle>
            <a:lvl1pPr algn="l" defTabSz="456342">
              <a:defRPr sz="2000">
                <a:solidFill>
                  <a:srgbClr val="000000"/>
                </a:solidFill>
                <a:latin typeface="Calibri"/>
                <a:ea typeface="Calibri"/>
                <a:cs typeface="Calibri"/>
                <a:sym typeface="Calibri"/>
              </a:defRPr>
            </a:lvl1pPr>
          </a:lstStyle>
          <a:p>
            <a:r>
              <a:t>Title Text</a:t>
            </a:r>
          </a:p>
        </p:txBody>
      </p:sp>
      <p:sp>
        <p:nvSpPr>
          <p:cNvPr id="585" name="Body Level One…"/>
          <p:cNvSpPr txBox="1">
            <a:spLocks noGrp="1"/>
          </p:cNvSpPr>
          <p:nvPr>
            <p:ph type="body" idx="1"/>
          </p:nvPr>
        </p:nvSpPr>
        <p:spPr>
          <a:xfrm>
            <a:off x="3575050" y="273088"/>
            <a:ext cx="5111750" cy="5853113"/>
          </a:xfrm>
          <a:prstGeom prst="rect">
            <a:avLst/>
          </a:prstGeom>
        </p:spPr>
        <p:txBody>
          <a:bodyPr>
            <a:normAutofit/>
          </a:bodyPr>
          <a:lstStyle>
            <a:lvl1pPr defTabSz="456342">
              <a:buSzPct val="100000"/>
              <a:buFont typeface="Arial"/>
              <a:buChar char="•"/>
              <a:defRPr>
                <a:solidFill>
                  <a:srgbClr val="000000"/>
                </a:solidFill>
                <a:latin typeface="Calibri"/>
                <a:ea typeface="Calibri"/>
                <a:cs typeface="Calibri"/>
                <a:sym typeface="Calibri"/>
              </a:defRPr>
            </a:lvl1pPr>
            <a:lvl2pPr defTabSz="456342">
              <a:buSzPct val="100000"/>
              <a:buFont typeface="Arial"/>
              <a:buChar char="–"/>
              <a:defRPr>
                <a:solidFill>
                  <a:srgbClr val="000000"/>
                </a:solidFill>
                <a:latin typeface="Calibri"/>
                <a:ea typeface="Calibri"/>
                <a:cs typeface="Calibri"/>
                <a:sym typeface="Calibri"/>
              </a:defRPr>
            </a:lvl2pPr>
            <a:lvl3pPr defTabSz="456342">
              <a:buSzPct val="100000"/>
              <a:buFont typeface="Arial"/>
              <a:buChar char="•"/>
              <a:defRPr>
                <a:solidFill>
                  <a:srgbClr val="000000"/>
                </a:solidFill>
                <a:latin typeface="Calibri"/>
                <a:ea typeface="Calibri"/>
                <a:cs typeface="Calibri"/>
                <a:sym typeface="Calibri"/>
              </a:defRPr>
            </a:lvl3pPr>
            <a:lvl4pPr defTabSz="456342">
              <a:buSzPct val="100000"/>
              <a:buFont typeface="Arial"/>
              <a:buChar char="–"/>
              <a:defRPr>
                <a:solidFill>
                  <a:srgbClr val="000000"/>
                </a:solidFill>
                <a:latin typeface="Calibri"/>
                <a:ea typeface="Calibri"/>
                <a:cs typeface="Calibri"/>
                <a:sym typeface="Calibri"/>
              </a:defRPr>
            </a:lvl4pPr>
            <a:lvl5pPr defTabSz="456342">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586" name="Text Placeholder 3"/>
          <p:cNvSpPr>
            <a:spLocks noGrp="1"/>
          </p:cNvSpPr>
          <p:nvPr>
            <p:ph type="body" sz="half" idx="21"/>
          </p:nvPr>
        </p:nvSpPr>
        <p:spPr>
          <a:xfrm>
            <a:off x="457237" y="1435101"/>
            <a:ext cx="3008315" cy="4691063"/>
          </a:xfrm>
          <a:prstGeom prst="rect">
            <a:avLst/>
          </a:prstGeom>
        </p:spPr>
        <p:txBody>
          <a:bodyPr>
            <a:normAutofit/>
          </a:bodyPr>
          <a:lstStyle/>
          <a:p>
            <a:pPr marL="0" indent="0" defTabSz="456342" rtl="0">
              <a:spcBef>
                <a:spcPts val="300"/>
              </a:spcBef>
              <a:buSzTx/>
              <a:buNone/>
              <a:defRPr sz="1400">
                <a:solidFill>
                  <a:srgbClr val="000000"/>
                </a:solidFill>
                <a:latin typeface="Calibri"/>
                <a:ea typeface="Calibri"/>
                <a:cs typeface="Calibri"/>
                <a:sym typeface="Calibri"/>
              </a:defRPr>
            </a:pPr>
            <a:endParaRPr/>
          </a:p>
        </p:txBody>
      </p:sp>
      <p:sp>
        <p:nvSpPr>
          <p:cNvPr id="587"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207468107"/>
      </p:ext>
    </p:extLst>
  </p:cSld>
  <p:clrMapOvr>
    <a:masterClrMapping/>
  </p:clrMapOvr>
  <p:transition spd="med"/>
</p:sldLayout>
</file>

<file path=ppt/slideLayouts/slideLayout1477.xml><?xml version="1.0" encoding="utf-8"?>
<p:sldLayout xmlns:a="http://schemas.openxmlformats.org/drawingml/2006/main" xmlns:r="http://schemas.openxmlformats.org/officeDocument/2006/relationships" xmlns:p="http://schemas.openxmlformats.org/presentationml/2006/main" showMasterSp="0" type="tx">
  <p:cSld name="2_Picture with Caption">
    <p:bg>
      <p:bgPr>
        <a:solidFill>
          <a:srgbClr val="FFFFFF"/>
        </a:solidFill>
        <a:effectLst/>
      </p:bgPr>
    </p:bg>
    <p:spTree>
      <p:nvGrpSpPr>
        <p:cNvPr id="1" name=""/>
        <p:cNvGrpSpPr/>
        <p:nvPr/>
      </p:nvGrpSpPr>
      <p:grpSpPr>
        <a:xfrm>
          <a:off x="0" y="0"/>
          <a:ext cx="0" cy="0"/>
          <a:chOff x="0" y="0"/>
          <a:chExt cx="0" cy="0"/>
        </a:xfrm>
      </p:grpSpPr>
      <p:sp>
        <p:nvSpPr>
          <p:cNvPr id="594" name="Title Text"/>
          <p:cNvSpPr txBox="1">
            <a:spLocks noGrp="1"/>
          </p:cNvSpPr>
          <p:nvPr>
            <p:ph type="title"/>
          </p:nvPr>
        </p:nvSpPr>
        <p:spPr>
          <a:xfrm>
            <a:off x="1792288" y="4800600"/>
            <a:ext cx="5486401" cy="566738"/>
          </a:xfrm>
          <a:prstGeom prst="rect">
            <a:avLst/>
          </a:prstGeom>
          <a:noFill/>
        </p:spPr>
        <p:txBody>
          <a:bodyPr anchor="b"/>
          <a:lstStyle>
            <a:lvl1pPr algn="l" defTabSz="456342">
              <a:defRPr sz="2000">
                <a:solidFill>
                  <a:srgbClr val="000000"/>
                </a:solidFill>
                <a:latin typeface="Calibri"/>
                <a:ea typeface="Calibri"/>
                <a:cs typeface="Calibri"/>
                <a:sym typeface="Calibri"/>
              </a:defRPr>
            </a:lvl1pPr>
          </a:lstStyle>
          <a:p>
            <a:r>
              <a:t>Title Text</a:t>
            </a:r>
          </a:p>
        </p:txBody>
      </p:sp>
      <p:sp>
        <p:nvSpPr>
          <p:cNvPr id="595"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596"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defTabSz="456342">
              <a:spcBef>
                <a:spcPts val="300"/>
              </a:spcBef>
              <a:buSzTx/>
              <a:buNone/>
              <a:defRPr sz="1400">
                <a:solidFill>
                  <a:srgbClr val="000000"/>
                </a:solidFill>
                <a:latin typeface="Calibri"/>
                <a:ea typeface="Calibri"/>
                <a:cs typeface="Calibri"/>
                <a:sym typeface="Calibri"/>
              </a:defRPr>
            </a:lvl1pPr>
            <a:lvl2pPr marL="0" indent="456342" defTabSz="456342">
              <a:spcBef>
                <a:spcPts val="300"/>
              </a:spcBef>
              <a:buSzTx/>
              <a:buNone/>
              <a:defRPr sz="1400">
                <a:solidFill>
                  <a:srgbClr val="000000"/>
                </a:solidFill>
                <a:latin typeface="Calibri"/>
                <a:ea typeface="Calibri"/>
                <a:cs typeface="Calibri"/>
                <a:sym typeface="Calibri"/>
              </a:defRPr>
            </a:lvl2pPr>
            <a:lvl3pPr marL="0" indent="912690" defTabSz="456342">
              <a:spcBef>
                <a:spcPts val="300"/>
              </a:spcBef>
              <a:buSzTx/>
              <a:buNone/>
              <a:defRPr sz="1400">
                <a:solidFill>
                  <a:srgbClr val="000000"/>
                </a:solidFill>
                <a:latin typeface="Calibri"/>
                <a:ea typeface="Calibri"/>
                <a:cs typeface="Calibri"/>
                <a:sym typeface="Calibri"/>
              </a:defRPr>
            </a:lvl3pPr>
            <a:lvl4pPr marL="0" indent="1369015" defTabSz="456342">
              <a:spcBef>
                <a:spcPts val="300"/>
              </a:spcBef>
              <a:buSzTx/>
              <a:buNone/>
              <a:defRPr sz="1400">
                <a:solidFill>
                  <a:srgbClr val="000000"/>
                </a:solidFill>
                <a:latin typeface="Calibri"/>
                <a:ea typeface="Calibri"/>
                <a:cs typeface="Calibri"/>
                <a:sym typeface="Calibri"/>
              </a:defRPr>
            </a:lvl4pPr>
            <a:lvl5pPr marL="0" indent="1825374" defTabSz="456342">
              <a:spcBef>
                <a:spcPts val="300"/>
              </a:spcBef>
              <a:buSzTx/>
              <a:buNone/>
              <a:defRPr sz="1400">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597"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995851753"/>
      </p:ext>
    </p:extLst>
  </p:cSld>
  <p:clrMapOvr>
    <a:masterClrMapping/>
  </p:clrMapOvr>
  <p:transition spd="med"/>
</p:sldLayout>
</file>

<file path=ppt/slideLayouts/slideLayout1478.xml><?xml version="1.0" encoding="utf-8"?>
<p:sldLayout xmlns:a="http://schemas.openxmlformats.org/drawingml/2006/main" xmlns:r="http://schemas.openxmlformats.org/officeDocument/2006/relationships" xmlns:p="http://schemas.openxmlformats.org/presentationml/2006/main" showMasterSp="0" type="tx">
  <p:cSld name="2_Title and Vertical Text">
    <p:bg>
      <p:bgPr>
        <a:solidFill>
          <a:srgbClr val="FFFFFF"/>
        </a:solidFill>
        <a:effectLst/>
      </p:bgPr>
    </p:bg>
    <p:spTree>
      <p:nvGrpSpPr>
        <p:cNvPr id="1" name=""/>
        <p:cNvGrpSpPr/>
        <p:nvPr/>
      </p:nvGrpSpPr>
      <p:grpSpPr>
        <a:xfrm>
          <a:off x="0" y="0"/>
          <a:ext cx="0" cy="0"/>
          <a:chOff x="0" y="0"/>
          <a:chExt cx="0" cy="0"/>
        </a:xfrm>
      </p:grpSpPr>
      <p:sp>
        <p:nvSpPr>
          <p:cNvPr id="604" name="Title Text"/>
          <p:cNvSpPr txBox="1">
            <a:spLocks noGrp="1"/>
          </p:cNvSpPr>
          <p:nvPr>
            <p:ph type="title"/>
          </p:nvPr>
        </p:nvSpPr>
        <p:spPr>
          <a:xfrm>
            <a:off x="457200" y="274638"/>
            <a:ext cx="8229600" cy="1143001"/>
          </a:xfrm>
          <a:prstGeom prst="rect">
            <a:avLst/>
          </a:prstGeom>
          <a:noFill/>
        </p:spPr>
        <p:txBody>
          <a:bodyPr/>
          <a:lstStyle>
            <a:lvl1pPr defTabSz="456342">
              <a:defRPr sz="4400" b="0">
                <a:solidFill>
                  <a:srgbClr val="000000"/>
                </a:solidFill>
                <a:latin typeface="Calibri"/>
                <a:ea typeface="Calibri"/>
                <a:cs typeface="Calibri"/>
                <a:sym typeface="Calibri"/>
              </a:defRPr>
            </a:lvl1pPr>
          </a:lstStyle>
          <a:p>
            <a:r>
              <a:t>Title Text</a:t>
            </a:r>
          </a:p>
        </p:txBody>
      </p:sp>
      <p:sp>
        <p:nvSpPr>
          <p:cNvPr id="605" name="Body Level One…"/>
          <p:cNvSpPr txBox="1">
            <a:spLocks noGrp="1"/>
          </p:cNvSpPr>
          <p:nvPr>
            <p:ph type="body" idx="1"/>
          </p:nvPr>
        </p:nvSpPr>
        <p:spPr>
          <a:xfrm>
            <a:off x="457200" y="1600200"/>
            <a:ext cx="8229600" cy="4525963"/>
          </a:xfrm>
          <a:prstGeom prst="rect">
            <a:avLst/>
          </a:prstGeom>
        </p:spPr>
        <p:txBody>
          <a:bodyPr vert="eaVert">
            <a:normAutofit/>
          </a:bodyPr>
          <a:lstStyle>
            <a:lvl1pPr defTabSz="456342">
              <a:buSzPct val="100000"/>
              <a:buFont typeface="Arial"/>
              <a:buChar char="•"/>
              <a:defRPr>
                <a:solidFill>
                  <a:srgbClr val="000000"/>
                </a:solidFill>
                <a:latin typeface="Calibri"/>
                <a:ea typeface="Calibri"/>
                <a:cs typeface="Calibri"/>
                <a:sym typeface="Calibri"/>
              </a:defRPr>
            </a:lvl1pPr>
            <a:lvl2pPr defTabSz="456342">
              <a:buSzPct val="100000"/>
              <a:buFont typeface="Arial"/>
              <a:buChar char="–"/>
              <a:defRPr>
                <a:solidFill>
                  <a:srgbClr val="000000"/>
                </a:solidFill>
                <a:latin typeface="Calibri"/>
                <a:ea typeface="Calibri"/>
                <a:cs typeface="Calibri"/>
                <a:sym typeface="Calibri"/>
              </a:defRPr>
            </a:lvl2pPr>
            <a:lvl3pPr defTabSz="456342">
              <a:buSzPct val="100000"/>
              <a:buFont typeface="Arial"/>
              <a:buChar char="•"/>
              <a:defRPr>
                <a:solidFill>
                  <a:srgbClr val="000000"/>
                </a:solidFill>
                <a:latin typeface="Calibri"/>
                <a:ea typeface="Calibri"/>
                <a:cs typeface="Calibri"/>
                <a:sym typeface="Calibri"/>
              </a:defRPr>
            </a:lvl3pPr>
            <a:lvl4pPr defTabSz="456342">
              <a:buSzPct val="100000"/>
              <a:buFont typeface="Arial"/>
              <a:buChar char="–"/>
              <a:defRPr>
                <a:solidFill>
                  <a:srgbClr val="000000"/>
                </a:solidFill>
                <a:latin typeface="Calibri"/>
                <a:ea typeface="Calibri"/>
                <a:cs typeface="Calibri"/>
                <a:sym typeface="Calibri"/>
              </a:defRPr>
            </a:lvl4pPr>
            <a:lvl5pPr defTabSz="456342">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606"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080680698"/>
      </p:ext>
    </p:extLst>
  </p:cSld>
  <p:clrMapOvr>
    <a:masterClrMapping/>
  </p:clrMapOvr>
  <p:transition spd="med"/>
</p:sldLayout>
</file>

<file path=ppt/slideLayouts/slideLayout1479.xml><?xml version="1.0" encoding="utf-8"?>
<p:sldLayout xmlns:a="http://schemas.openxmlformats.org/drawingml/2006/main" xmlns:r="http://schemas.openxmlformats.org/officeDocument/2006/relationships" xmlns:p="http://schemas.openxmlformats.org/presentationml/2006/main" showMasterSp="0" type="tx">
  <p:cSld name="2_Vertical Title and Text">
    <p:bg>
      <p:bgPr>
        <a:solidFill>
          <a:srgbClr val="FFFFFF"/>
        </a:solidFill>
        <a:effectLst/>
      </p:bgPr>
    </p:bg>
    <p:spTree>
      <p:nvGrpSpPr>
        <p:cNvPr id="1" name=""/>
        <p:cNvGrpSpPr/>
        <p:nvPr/>
      </p:nvGrpSpPr>
      <p:grpSpPr>
        <a:xfrm>
          <a:off x="0" y="0"/>
          <a:ext cx="0" cy="0"/>
          <a:chOff x="0" y="0"/>
          <a:chExt cx="0" cy="0"/>
        </a:xfrm>
      </p:grpSpPr>
      <p:sp>
        <p:nvSpPr>
          <p:cNvPr id="613" name="Title Text"/>
          <p:cNvSpPr txBox="1">
            <a:spLocks noGrp="1"/>
          </p:cNvSpPr>
          <p:nvPr>
            <p:ph type="title"/>
          </p:nvPr>
        </p:nvSpPr>
        <p:spPr>
          <a:xfrm>
            <a:off x="6629400" y="274675"/>
            <a:ext cx="2057400" cy="5851526"/>
          </a:xfrm>
          <a:prstGeom prst="rect">
            <a:avLst/>
          </a:prstGeom>
          <a:noFill/>
        </p:spPr>
        <p:txBody>
          <a:bodyPr vert="eaVert"/>
          <a:lstStyle>
            <a:lvl1pPr defTabSz="456342">
              <a:defRPr sz="4400" b="0">
                <a:solidFill>
                  <a:srgbClr val="000000"/>
                </a:solidFill>
                <a:latin typeface="Calibri"/>
                <a:ea typeface="Calibri"/>
                <a:cs typeface="Calibri"/>
                <a:sym typeface="Calibri"/>
              </a:defRPr>
            </a:lvl1pPr>
          </a:lstStyle>
          <a:p>
            <a:r>
              <a:t>Title Text</a:t>
            </a:r>
          </a:p>
        </p:txBody>
      </p:sp>
      <p:sp>
        <p:nvSpPr>
          <p:cNvPr id="614" name="Body Level One…"/>
          <p:cNvSpPr txBox="1">
            <a:spLocks noGrp="1"/>
          </p:cNvSpPr>
          <p:nvPr>
            <p:ph type="body" idx="1"/>
          </p:nvPr>
        </p:nvSpPr>
        <p:spPr>
          <a:xfrm>
            <a:off x="457200" y="274675"/>
            <a:ext cx="6019800" cy="5851526"/>
          </a:xfrm>
          <a:prstGeom prst="rect">
            <a:avLst/>
          </a:prstGeom>
        </p:spPr>
        <p:txBody>
          <a:bodyPr vert="eaVert">
            <a:normAutofit/>
          </a:bodyPr>
          <a:lstStyle>
            <a:lvl1pPr defTabSz="456342">
              <a:buSzPct val="100000"/>
              <a:buFont typeface="Arial"/>
              <a:buChar char="•"/>
              <a:defRPr>
                <a:solidFill>
                  <a:srgbClr val="000000"/>
                </a:solidFill>
                <a:latin typeface="Calibri"/>
                <a:ea typeface="Calibri"/>
                <a:cs typeface="Calibri"/>
                <a:sym typeface="Calibri"/>
              </a:defRPr>
            </a:lvl1pPr>
            <a:lvl2pPr defTabSz="456342">
              <a:buSzPct val="100000"/>
              <a:buFont typeface="Arial"/>
              <a:buChar char="–"/>
              <a:defRPr>
                <a:solidFill>
                  <a:srgbClr val="000000"/>
                </a:solidFill>
                <a:latin typeface="Calibri"/>
                <a:ea typeface="Calibri"/>
                <a:cs typeface="Calibri"/>
                <a:sym typeface="Calibri"/>
              </a:defRPr>
            </a:lvl2pPr>
            <a:lvl3pPr defTabSz="456342">
              <a:buSzPct val="100000"/>
              <a:buFont typeface="Arial"/>
              <a:buChar char="•"/>
              <a:defRPr>
                <a:solidFill>
                  <a:srgbClr val="000000"/>
                </a:solidFill>
                <a:latin typeface="Calibri"/>
                <a:ea typeface="Calibri"/>
                <a:cs typeface="Calibri"/>
                <a:sym typeface="Calibri"/>
              </a:defRPr>
            </a:lvl3pPr>
            <a:lvl4pPr defTabSz="456342">
              <a:buSzPct val="100000"/>
              <a:buFont typeface="Arial"/>
              <a:buChar char="–"/>
              <a:defRPr>
                <a:solidFill>
                  <a:srgbClr val="000000"/>
                </a:solidFill>
                <a:latin typeface="Calibri"/>
                <a:ea typeface="Calibri"/>
                <a:cs typeface="Calibri"/>
                <a:sym typeface="Calibri"/>
              </a:defRPr>
            </a:lvl4pPr>
            <a:lvl5pPr defTabSz="456342">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615"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517153316"/>
      </p:ext>
    </p:extLst>
  </p:cSld>
  <p:clrMapOvr>
    <a:masterClrMapping/>
  </p:clrMapOvr>
  <p:transition spd="med"/>
</p:sldLayout>
</file>

<file path=ppt/slideLayouts/slideLayout148.xml><?xml version="1.0" encoding="utf-8"?>
<p:sldLayout xmlns:a="http://schemas.openxmlformats.org/drawingml/2006/main" xmlns:r="http://schemas.openxmlformats.org/officeDocument/2006/relationships" xmlns:p="http://schemas.openxmlformats.org/presentationml/2006/main" showMasterSp="0" type="tx">
  <p:cSld name="3_Comparison">
    <p:bg>
      <p:bgPr>
        <a:solidFill>
          <a:srgbClr val="000000"/>
        </a:solidFill>
        <a:effectLst/>
      </p:bgPr>
    </p:bg>
    <p:spTree>
      <p:nvGrpSpPr>
        <p:cNvPr id="1" name=""/>
        <p:cNvGrpSpPr/>
        <p:nvPr/>
      </p:nvGrpSpPr>
      <p:grpSpPr>
        <a:xfrm>
          <a:off x="0" y="0"/>
          <a:ext cx="0" cy="0"/>
          <a:chOff x="0" y="0"/>
          <a:chExt cx="0" cy="0"/>
        </a:xfrm>
      </p:grpSpPr>
      <p:grpSp>
        <p:nvGrpSpPr>
          <p:cNvPr id="556" name="Group 2"/>
          <p:cNvGrpSpPr/>
          <p:nvPr/>
        </p:nvGrpSpPr>
        <p:grpSpPr>
          <a:xfrm>
            <a:off x="0" y="2286000"/>
            <a:ext cx="9144000" cy="3581400"/>
            <a:chOff x="0" y="0"/>
            <a:chExt cx="9144000" cy="3581400"/>
          </a:xfrm>
        </p:grpSpPr>
        <p:sp>
          <p:nvSpPr>
            <p:cNvPr id="493" name="Rectangle 3"/>
            <p:cNvSpPr/>
            <p:nvPr/>
          </p:nvSpPr>
          <p:spPr>
            <a:xfrm>
              <a:off x="0" y="304800"/>
              <a:ext cx="9144000" cy="838200"/>
            </a:xfrm>
            <a:prstGeom prst="rect">
              <a:avLst/>
            </a:prstGeom>
            <a:gradFill flip="none" rotWithShape="1">
              <a:gsLst>
                <a:gs pos="0">
                  <a:srgbClr val="000000"/>
                </a:gs>
                <a:gs pos="100000">
                  <a:srgbClr val="262626"/>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94" name="Rectangle 4"/>
            <p:cNvSpPr/>
            <p:nvPr/>
          </p:nvSpPr>
          <p:spPr>
            <a:xfrm>
              <a:off x="0" y="1143000"/>
              <a:ext cx="9144000" cy="1828800"/>
            </a:xfrm>
            <a:prstGeom prst="rect">
              <a:avLst/>
            </a:prstGeom>
            <a:gradFill flip="none" rotWithShape="1">
              <a:gsLst>
                <a:gs pos="0">
                  <a:srgbClr val="262626"/>
                </a:gs>
                <a:gs pos="100000">
                  <a:srgbClr val="000000"/>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95" name="Rectangle 5"/>
            <p:cNvSpPr/>
            <p:nvPr/>
          </p:nvSpPr>
          <p:spPr>
            <a:xfrm>
              <a:off x="15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96" name="Rectangle 6"/>
            <p:cNvSpPr/>
            <p:nvPr/>
          </p:nvSpPr>
          <p:spPr>
            <a:xfrm>
              <a:off x="30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97" name="Rectangle 7"/>
            <p:cNvSpPr/>
            <p:nvPr/>
          </p:nvSpPr>
          <p:spPr>
            <a:xfrm>
              <a:off x="45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98" name="Rectangle 8"/>
            <p:cNvSpPr/>
            <p:nvPr/>
          </p:nvSpPr>
          <p:spPr>
            <a:xfrm>
              <a:off x="60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99" name="Rectangle 9"/>
            <p:cNvSpPr/>
            <p:nvPr/>
          </p:nvSpPr>
          <p:spPr>
            <a:xfrm>
              <a:off x="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0" name="Rectangle 10"/>
            <p:cNvSpPr/>
            <p:nvPr/>
          </p:nvSpPr>
          <p:spPr>
            <a:xfrm>
              <a:off x="76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1" name="Rectangle 11"/>
            <p:cNvSpPr/>
            <p:nvPr/>
          </p:nvSpPr>
          <p:spPr>
            <a:xfrm>
              <a:off x="91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2" name="Rectangle 12"/>
            <p:cNvSpPr/>
            <p:nvPr/>
          </p:nvSpPr>
          <p:spPr>
            <a:xfrm>
              <a:off x="106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3" name="Rectangle 13"/>
            <p:cNvSpPr/>
            <p:nvPr/>
          </p:nvSpPr>
          <p:spPr>
            <a:xfrm>
              <a:off x="121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4" name="Rectangle 14"/>
            <p:cNvSpPr/>
            <p:nvPr/>
          </p:nvSpPr>
          <p:spPr>
            <a:xfrm>
              <a:off x="137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5" name="Rectangle 15"/>
            <p:cNvSpPr/>
            <p:nvPr/>
          </p:nvSpPr>
          <p:spPr>
            <a:xfrm>
              <a:off x="152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6" name="Rectangle 16"/>
            <p:cNvSpPr/>
            <p:nvPr/>
          </p:nvSpPr>
          <p:spPr>
            <a:xfrm>
              <a:off x="167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7" name="Rectangle 17"/>
            <p:cNvSpPr/>
            <p:nvPr/>
          </p:nvSpPr>
          <p:spPr>
            <a:xfrm>
              <a:off x="182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8" name="Rectangle 18"/>
            <p:cNvSpPr/>
            <p:nvPr/>
          </p:nvSpPr>
          <p:spPr>
            <a:xfrm>
              <a:off x="198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9" name="Rectangle 19"/>
            <p:cNvSpPr/>
            <p:nvPr/>
          </p:nvSpPr>
          <p:spPr>
            <a:xfrm>
              <a:off x="213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0" name="Rectangle 20"/>
            <p:cNvSpPr/>
            <p:nvPr/>
          </p:nvSpPr>
          <p:spPr>
            <a:xfrm>
              <a:off x="2286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1" name="Rectangle 21"/>
            <p:cNvSpPr/>
            <p:nvPr/>
          </p:nvSpPr>
          <p:spPr>
            <a:xfrm>
              <a:off x="243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2" name="Rectangle 22"/>
            <p:cNvSpPr/>
            <p:nvPr/>
          </p:nvSpPr>
          <p:spPr>
            <a:xfrm>
              <a:off x="2590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3" name="Rectangle 23"/>
            <p:cNvSpPr/>
            <p:nvPr/>
          </p:nvSpPr>
          <p:spPr>
            <a:xfrm>
              <a:off x="274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4" name="Rectangle 24"/>
            <p:cNvSpPr/>
            <p:nvPr/>
          </p:nvSpPr>
          <p:spPr>
            <a:xfrm>
              <a:off x="289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5" name="Rectangle 25"/>
            <p:cNvSpPr/>
            <p:nvPr/>
          </p:nvSpPr>
          <p:spPr>
            <a:xfrm>
              <a:off x="304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 name="Rectangle 26"/>
            <p:cNvSpPr/>
            <p:nvPr/>
          </p:nvSpPr>
          <p:spPr>
            <a:xfrm>
              <a:off x="320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7" name="Rectangle 27"/>
            <p:cNvSpPr/>
            <p:nvPr/>
          </p:nvSpPr>
          <p:spPr>
            <a:xfrm>
              <a:off x="335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8" name="Rectangle 28"/>
            <p:cNvSpPr/>
            <p:nvPr/>
          </p:nvSpPr>
          <p:spPr>
            <a:xfrm>
              <a:off x="350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9" name="Rectangle 29"/>
            <p:cNvSpPr/>
            <p:nvPr/>
          </p:nvSpPr>
          <p:spPr>
            <a:xfrm>
              <a:off x="365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0" name="Rectangle 30"/>
            <p:cNvSpPr/>
            <p:nvPr/>
          </p:nvSpPr>
          <p:spPr>
            <a:xfrm>
              <a:off x="381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1" name="Rectangle 31"/>
            <p:cNvSpPr/>
            <p:nvPr/>
          </p:nvSpPr>
          <p:spPr>
            <a:xfrm>
              <a:off x="396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2" name="Rectangle 32"/>
            <p:cNvSpPr/>
            <p:nvPr/>
          </p:nvSpPr>
          <p:spPr>
            <a:xfrm>
              <a:off x="411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3" name="Rectangle 33"/>
            <p:cNvSpPr/>
            <p:nvPr/>
          </p:nvSpPr>
          <p:spPr>
            <a:xfrm>
              <a:off x="426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4" name="Rectangle 34"/>
            <p:cNvSpPr/>
            <p:nvPr/>
          </p:nvSpPr>
          <p:spPr>
            <a:xfrm>
              <a:off x="441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5" name="Rectangle 35"/>
            <p:cNvSpPr/>
            <p:nvPr/>
          </p:nvSpPr>
          <p:spPr>
            <a:xfrm>
              <a:off x="457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6" name="Rectangle 36"/>
            <p:cNvSpPr/>
            <p:nvPr/>
          </p:nvSpPr>
          <p:spPr>
            <a:xfrm>
              <a:off x="472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7" name="Rectangle 37"/>
            <p:cNvSpPr/>
            <p:nvPr/>
          </p:nvSpPr>
          <p:spPr>
            <a:xfrm>
              <a:off x="487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8" name="Rectangle 38"/>
            <p:cNvSpPr/>
            <p:nvPr/>
          </p:nvSpPr>
          <p:spPr>
            <a:xfrm>
              <a:off x="502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9" name="Rectangle 39"/>
            <p:cNvSpPr/>
            <p:nvPr/>
          </p:nvSpPr>
          <p:spPr>
            <a:xfrm>
              <a:off x="518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0" name="Rectangle 40"/>
            <p:cNvSpPr/>
            <p:nvPr/>
          </p:nvSpPr>
          <p:spPr>
            <a:xfrm>
              <a:off x="533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1" name="Rectangle 41"/>
            <p:cNvSpPr/>
            <p:nvPr/>
          </p:nvSpPr>
          <p:spPr>
            <a:xfrm>
              <a:off x="548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2" name="Rectangle 42"/>
            <p:cNvSpPr/>
            <p:nvPr/>
          </p:nvSpPr>
          <p:spPr>
            <a:xfrm>
              <a:off x="563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3" name="Rectangle 43"/>
            <p:cNvSpPr/>
            <p:nvPr/>
          </p:nvSpPr>
          <p:spPr>
            <a:xfrm>
              <a:off x="579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4" name="Rectangle 44"/>
            <p:cNvSpPr/>
            <p:nvPr/>
          </p:nvSpPr>
          <p:spPr>
            <a:xfrm>
              <a:off x="594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5" name="Rectangle 45"/>
            <p:cNvSpPr/>
            <p:nvPr/>
          </p:nvSpPr>
          <p:spPr>
            <a:xfrm>
              <a:off x="6019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6" name="Rectangle 46"/>
            <p:cNvSpPr/>
            <p:nvPr/>
          </p:nvSpPr>
          <p:spPr>
            <a:xfrm>
              <a:off x="624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7" name="Rectangle 47"/>
            <p:cNvSpPr/>
            <p:nvPr/>
          </p:nvSpPr>
          <p:spPr>
            <a:xfrm>
              <a:off x="6400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8" name="Rectangle 48"/>
            <p:cNvSpPr/>
            <p:nvPr/>
          </p:nvSpPr>
          <p:spPr>
            <a:xfrm>
              <a:off x="655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9" name="Rectangle 49"/>
            <p:cNvSpPr/>
            <p:nvPr/>
          </p:nvSpPr>
          <p:spPr>
            <a:xfrm>
              <a:off x="670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0" name="Rectangle 50"/>
            <p:cNvSpPr/>
            <p:nvPr/>
          </p:nvSpPr>
          <p:spPr>
            <a:xfrm>
              <a:off x="685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1" name="Rectangle 51"/>
            <p:cNvSpPr/>
            <p:nvPr/>
          </p:nvSpPr>
          <p:spPr>
            <a:xfrm>
              <a:off x="701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2" name="Rectangle 52"/>
            <p:cNvSpPr/>
            <p:nvPr/>
          </p:nvSpPr>
          <p:spPr>
            <a:xfrm>
              <a:off x="716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3" name="Rectangle 53"/>
            <p:cNvSpPr/>
            <p:nvPr/>
          </p:nvSpPr>
          <p:spPr>
            <a:xfrm>
              <a:off x="731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4" name="Rectangle 54"/>
            <p:cNvSpPr/>
            <p:nvPr/>
          </p:nvSpPr>
          <p:spPr>
            <a:xfrm>
              <a:off x="746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5" name="Rectangle 55"/>
            <p:cNvSpPr/>
            <p:nvPr/>
          </p:nvSpPr>
          <p:spPr>
            <a:xfrm>
              <a:off x="762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6" name="Rectangle 56"/>
            <p:cNvSpPr/>
            <p:nvPr/>
          </p:nvSpPr>
          <p:spPr>
            <a:xfrm>
              <a:off x="777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7" name="Rectangle 57"/>
            <p:cNvSpPr/>
            <p:nvPr/>
          </p:nvSpPr>
          <p:spPr>
            <a:xfrm>
              <a:off x="792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8" name="Rectangle 58"/>
            <p:cNvSpPr/>
            <p:nvPr/>
          </p:nvSpPr>
          <p:spPr>
            <a:xfrm>
              <a:off x="807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9" name="Rectangle 59"/>
            <p:cNvSpPr/>
            <p:nvPr/>
          </p:nvSpPr>
          <p:spPr>
            <a:xfrm>
              <a:off x="822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50" name="Rectangle 60"/>
            <p:cNvSpPr/>
            <p:nvPr/>
          </p:nvSpPr>
          <p:spPr>
            <a:xfrm>
              <a:off x="838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51" name="Rectangle 61"/>
            <p:cNvSpPr/>
            <p:nvPr/>
          </p:nvSpPr>
          <p:spPr>
            <a:xfrm>
              <a:off x="853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52" name="Rectangle 62"/>
            <p:cNvSpPr/>
            <p:nvPr/>
          </p:nvSpPr>
          <p:spPr>
            <a:xfrm>
              <a:off x="868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53" name="Rectangle 63"/>
            <p:cNvSpPr/>
            <p:nvPr/>
          </p:nvSpPr>
          <p:spPr>
            <a:xfrm>
              <a:off x="883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54" name="Rectangle 64"/>
            <p:cNvSpPr/>
            <p:nvPr/>
          </p:nvSpPr>
          <p:spPr>
            <a:xfrm>
              <a:off x="899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55" name="Rectangle 65"/>
            <p:cNvSpPr/>
            <p:nvPr/>
          </p:nvSpPr>
          <p:spPr>
            <a:xfrm>
              <a:off x="0" y="1219200"/>
              <a:ext cx="9144000" cy="762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pic>
        <p:nvPicPr>
          <p:cNvPr id="557" name="Picture 71" descr="Picture 71"/>
          <p:cNvPicPr>
            <a:picLocks noChangeAspect="1"/>
          </p:cNvPicPr>
          <p:nvPr/>
        </p:nvPicPr>
        <p:blipFill>
          <a:blip r:embed="rId2" cstate="print"/>
          <a:stretch>
            <a:fillRect/>
          </a:stretch>
        </p:blipFill>
        <p:spPr>
          <a:xfrm>
            <a:off x="685800" y="1652588"/>
            <a:ext cx="914400" cy="176213"/>
          </a:xfrm>
          <a:prstGeom prst="rect">
            <a:avLst/>
          </a:prstGeom>
          <a:ln w="12700">
            <a:miter lim="400000"/>
          </a:ln>
        </p:spPr>
      </p:pic>
      <p:sp>
        <p:nvSpPr>
          <p:cNvPr id="558" name="Title Text"/>
          <p:cNvSpPr txBox="1">
            <a:spLocks noGrp="1"/>
          </p:cNvSpPr>
          <p:nvPr>
            <p:ph type="title"/>
          </p:nvPr>
        </p:nvSpPr>
        <p:spPr>
          <a:xfrm>
            <a:off x="457200" y="274638"/>
            <a:ext cx="8229600" cy="1143001"/>
          </a:xfrm>
          <a:prstGeom prst="rect">
            <a:avLst/>
          </a:prstGeom>
        </p:spPr>
        <p:txBody>
          <a:bodyPr anchor="ctr"/>
          <a:lstStyle>
            <a:lvl1pPr>
              <a:defRPr sz="4000">
                <a:solidFill>
                  <a:schemeClr val="accent3">
                    <a:lumOff val="44000"/>
                  </a:schemeClr>
                </a:solidFill>
                <a:latin typeface="+mj-lt"/>
                <a:ea typeface="+mj-ea"/>
                <a:cs typeface="+mj-cs"/>
                <a:sym typeface="Helvetica"/>
              </a:defRPr>
            </a:lvl1pPr>
          </a:lstStyle>
          <a:p>
            <a:r>
              <a:t>Title Text</a:t>
            </a:r>
          </a:p>
        </p:txBody>
      </p:sp>
      <p:sp>
        <p:nvSpPr>
          <p:cNvPr id="55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lnSpc>
                <a:spcPct val="110000"/>
              </a:lnSpc>
              <a:spcBef>
                <a:spcPts val="500"/>
              </a:spcBef>
              <a:buSzTx/>
              <a:buNone/>
              <a:defRPr sz="2400" b="1">
                <a:solidFill>
                  <a:schemeClr val="accent3">
                    <a:lumOff val="44000"/>
                  </a:schemeClr>
                </a:solidFill>
                <a:latin typeface="+mj-lt"/>
                <a:ea typeface="+mj-ea"/>
                <a:cs typeface="+mj-cs"/>
                <a:sym typeface="Helvetica"/>
              </a:defRPr>
            </a:lvl1pPr>
            <a:lvl2pPr marL="0" indent="457200">
              <a:lnSpc>
                <a:spcPct val="110000"/>
              </a:lnSpc>
              <a:spcBef>
                <a:spcPts val="500"/>
              </a:spcBef>
              <a:buSzTx/>
              <a:buNone/>
              <a:defRPr sz="2400" b="1">
                <a:solidFill>
                  <a:schemeClr val="accent3">
                    <a:lumOff val="44000"/>
                  </a:schemeClr>
                </a:solidFill>
                <a:latin typeface="+mj-lt"/>
                <a:ea typeface="+mj-ea"/>
                <a:cs typeface="+mj-cs"/>
                <a:sym typeface="Helvetica"/>
              </a:defRPr>
            </a:lvl2pPr>
            <a:lvl3pPr marL="0" indent="914400">
              <a:lnSpc>
                <a:spcPct val="110000"/>
              </a:lnSpc>
              <a:spcBef>
                <a:spcPts val="500"/>
              </a:spcBef>
              <a:buSzTx/>
              <a:buNone/>
              <a:defRPr sz="2400" b="1">
                <a:solidFill>
                  <a:schemeClr val="accent3">
                    <a:lumOff val="44000"/>
                  </a:schemeClr>
                </a:solidFill>
                <a:latin typeface="+mj-lt"/>
                <a:ea typeface="+mj-ea"/>
                <a:cs typeface="+mj-cs"/>
                <a:sym typeface="Helvetica"/>
              </a:defRPr>
            </a:lvl3pPr>
            <a:lvl4pPr marL="0" indent="1371600">
              <a:lnSpc>
                <a:spcPct val="110000"/>
              </a:lnSpc>
              <a:spcBef>
                <a:spcPts val="500"/>
              </a:spcBef>
              <a:buSzTx/>
              <a:buNone/>
              <a:defRPr sz="2400" b="1">
                <a:solidFill>
                  <a:schemeClr val="accent3">
                    <a:lumOff val="44000"/>
                  </a:schemeClr>
                </a:solidFill>
                <a:latin typeface="+mj-lt"/>
                <a:ea typeface="+mj-ea"/>
                <a:cs typeface="+mj-cs"/>
                <a:sym typeface="Helvetica"/>
              </a:defRPr>
            </a:lvl4pPr>
            <a:lvl5pPr marL="0" indent="1828800">
              <a:lnSpc>
                <a:spcPct val="110000"/>
              </a:lnSpc>
              <a:spcBef>
                <a:spcPts val="500"/>
              </a:spcBef>
              <a:buSzTx/>
              <a:buNone/>
              <a:defRPr sz="2400" b="1">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560"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lnSpc>
                <a:spcPct val="110000"/>
              </a:lnSpc>
              <a:spcBef>
                <a:spcPts val="500"/>
              </a:spcBef>
              <a:buSzTx/>
              <a:buNone/>
              <a:defRPr sz="2400" b="1">
                <a:solidFill>
                  <a:schemeClr val="accent3">
                    <a:lumOff val="44000"/>
                  </a:schemeClr>
                </a:solidFill>
                <a:latin typeface="+mj-lt"/>
                <a:ea typeface="+mj-ea"/>
                <a:cs typeface="+mj-cs"/>
                <a:sym typeface="Helvetica"/>
              </a:defRPr>
            </a:pPr>
            <a:endParaRPr/>
          </a:p>
        </p:txBody>
      </p:sp>
      <p:sp>
        <p:nvSpPr>
          <p:cNvPr id="561" name="Slide Number"/>
          <p:cNvSpPr txBox="1">
            <a:spLocks noGrp="1"/>
          </p:cNvSpPr>
          <p:nvPr>
            <p:ph type="sldNum" sz="quarter" idx="2"/>
          </p:nvPr>
        </p:nvSpPr>
        <p:spPr>
          <a:xfrm>
            <a:off x="8040546" y="6248400"/>
            <a:ext cx="301908" cy="307340"/>
          </a:xfrm>
          <a:prstGeom prst="rect">
            <a:avLst/>
          </a:prstGeom>
        </p:spPr>
        <p:txBody>
          <a:bodyPr anchor="t"/>
          <a:lstStyle>
            <a:lvl1pPr>
              <a:defRPr>
                <a:solidFill>
                  <a:schemeClr val="accent3">
                    <a:lumOff val="44000"/>
                  </a:schemeClr>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3535024939"/>
      </p:ext>
    </p:extLst>
  </p:cSld>
  <p:clrMapOvr>
    <a:masterClrMapping/>
  </p:clrMapOvr>
  <p:transition spd="med"/>
</p:sldLayout>
</file>

<file path=ppt/slideLayouts/slideLayout1480.xml><?xml version="1.0" encoding="utf-8"?>
<p:sldLayout xmlns:a="http://schemas.openxmlformats.org/drawingml/2006/main" xmlns:r="http://schemas.openxmlformats.org/officeDocument/2006/relationships" xmlns:p="http://schemas.openxmlformats.org/presentationml/2006/main" showMasterSp="0" type="tx">
  <p:cSld name="3_Title Slide">
    <p:bg>
      <p:bgPr>
        <a:solidFill>
          <a:srgbClr val="0A0E5B"/>
        </a:solidFill>
        <a:effectLst/>
      </p:bgPr>
    </p:bg>
    <p:spTree>
      <p:nvGrpSpPr>
        <p:cNvPr id="1" name=""/>
        <p:cNvGrpSpPr/>
        <p:nvPr/>
      </p:nvGrpSpPr>
      <p:grpSpPr>
        <a:xfrm>
          <a:off x="0" y="0"/>
          <a:ext cx="0" cy="0"/>
          <a:chOff x="0" y="0"/>
          <a:chExt cx="0" cy="0"/>
        </a:xfrm>
      </p:grpSpPr>
      <p:sp>
        <p:nvSpPr>
          <p:cNvPr id="622" name="Rectangle 2"/>
          <p:cNvSpPr/>
          <p:nvPr/>
        </p:nvSpPr>
        <p:spPr>
          <a:xfrm>
            <a:off x="1066800" y="2995651"/>
            <a:ext cx="8077201" cy="38623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623" name="Rectangle 3"/>
          <p:cNvSpPr/>
          <p:nvPr/>
        </p:nvSpPr>
        <p:spPr>
          <a:xfrm>
            <a:off x="0" y="2995651"/>
            <a:ext cx="1066800" cy="3862388"/>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629" name="Group 7"/>
          <p:cNvGrpSpPr/>
          <p:nvPr/>
        </p:nvGrpSpPr>
        <p:grpSpPr>
          <a:xfrm>
            <a:off x="-1" y="1905000"/>
            <a:ext cx="6172201" cy="2438400"/>
            <a:chOff x="0" y="0"/>
            <a:chExt cx="6172199" cy="2438400"/>
          </a:xfrm>
        </p:grpSpPr>
        <p:sp>
          <p:nvSpPr>
            <p:cNvPr id="624"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25"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26"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27"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28"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630" name="Body Level One…"/>
          <p:cNvSpPr txBox="1">
            <a:spLocks noGrp="1"/>
          </p:cNvSpPr>
          <p:nvPr>
            <p:ph type="body" sz="quarter" idx="1"/>
          </p:nvPr>
        </p:nvSpPr>
        <p:spPr>
          <a:xfrm>
            <a:off x="1371600" y="3886201"/>
            <a:ext cx="6400800" cy="1752601"/>
          </a:xfrm>
          <a:prstGeom prst="rect">
            <a:avLst/>
          </a:prstGeom>
        </p:spPr>
        <p:txBody>
          <a:bodyPr>
            <a:normAutofit/>
          </a:bodyPr>
          <a:lstStyle>
            <a:lvl1pPr marL="0" indent="0" algn="ctr">
              <a:buSzTx/>
              <a:buNone/>
              <a:defRPr>
                <a:solidFill>
                  <a:srgbClr val="FFFFFF"/>
                </a:solidFill>
                <a:latin typeface="Times Roman"/>
                <a:ea typeface="Times Roman"/>
                <a:cs typeface="Times Roman"/>
                <a:sym typeface="Times Roman"/>
              </a:defRPr>
            </a:lvl1pPr>
            <a:lvl2pPr algn="ctr">
              <a:buSzPct val="100000"/>
              <a:buChar char="•"/>
              <a:defRPr>
                <a:solidFill>
                  <a:srgbClr val="FFFFFF"/>
                </a:solidFill>
                <a:latin typeface="Times Roman"/>
                <a:ea typeface="Times Roman"/>
                <a:cs typeface="Times Roman"/>
                <a:sym typeface="Times Roman"/>
              </a:defRPr>
            </a:lvl2pPr>
            <a:lvl3pPr algn="ctr">
              <a:buSzPct val="100000"/>
              <a:buChar char="•"/>
              <a:defRPr>
                <a:solidFill>
                  <a:srgbClr val="FFFFFF"/>
                </a:solidFill>
                <a:latin typeface="Times Roman"/>
                <a:ea typeface="Times Roman"/>
                <a:cs typeface="Times Roman"/>
                <a:sym typeface="Times Roman"/>
              </a:defRPr>
            </a:lvl3pPr>
            <a:lvl4pPr algn="ctr">
              <a:buSzPct val="100000"/>
              <a:buChar char="➢"/>
              <a:defRPr>
                <a:solidFill>
                  <a:srgbClr val="FFFFFF"/>
                </a:solidFill>
                <a:latin typeface="Times Roman"/>
                <a:ea typeface="Times Roman"/>
                <a:cs typeface="Times Roman"/>
                <a:sym typeface="Times Roman"/>
              </a:defRPr>
            </a:lvl4pPr>
            <a:lvl5pPr algn="ctr">
              <a:buChar char="▪"/>
              <a:defRPr>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631" name="Title Text"/>
          <p:cNvSpPr txBox="1">
            <a:spLocks noGrp="1"/>
          </p:cNvSpPr>
          <p:nvPr>
            <p:ph type="title"/>
          </p:nvPr>
        </p:nvSpPr>
        <p:spPr>
          <a:xfrm>
            <a:off x="609600" y="990600"/>
            <a:ext cx="8229600" cy="1143000"/>
          </a:xfrm>
          <a:prstGeom prst="rect">
            <a:avLst/>
          </a:prstGeom>
          <a:noFill/>
          <a:effectLst>
            <a:outerShdw blurRad="63500" dist="12700" dir="16200000" rotWithShape="0">
              <a:srgbClr val="FFFFFF">
                <a:alpha val="74998"/>
              </a:srgbClr>
            </a:outerShdw>
          </a:effectLst>
        </p:spPr>
        <p:txBody>
          <a:bodyPr/>
          <a:lstStyle>
            <a:lvl1pPr>
              <a:defRPr sz="44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632"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84352259"/>
      </p:ext>
    </p:extLst>
  </p:cSld>
  <p:clrMapOvr>
    <a:masterClrMapping/>
  </p:clrMapOvr>
  <p:transition spd="med"/>
</p:sldLayout>
</file>

<file path=ppt/slideLayouts/slideLayout1481.xml><?xml version="1.0" encoding="utf-8"?>
<p:sldLayout xmlns:a="http://schemas.openxmlformats.org/drawingml/2006/main" xmlns:r="http://schemas.openxmlformats.org/officeDocument/2006/relationships" xmlns:p="http://schemas.openxmlformats.org/presentationml/2006/main" showMasterSp="0" type="tx">
  <p:cSld name="3_Title and Content">
    <p:bg>
      <p:bgPr>
        <a:solidFill>
          <a:srgbClr val="0A0E5B"/>
        </a:solidFill>
        <a:effectLst/>
      </p:bgPr>
    </p:bg>
    <p:spTree>
      <p:nvGrpSpPr>
        <p:cNvPr id="1" name=""/>
        <p:cNvGrpSpPr/>
        <p:nvPr/>
      </p:nvGrpSpPr>
      <p:grpSpPr>
        <a:xfrm>
          <a:off x="0" y="0"/>
          <a:ext cx="0" cy="0"/>
          <a:chOff x="0" y="0"/>
          <a:chExt cx="0" cy="0"/>
        </a:xfrm>
      </p:grpSpPr>
      <p:sp>
        <p:nvSpPr>
          <p:cNvPr id="639"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640"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646" name="Group 7"/>
          <p:cNvGrpSpPr/>
          <p:nvPr/>
        </p:nvGrpSpPr>
        <p:grpSpPr>
          <a:xfrm>
            <a:off x="-1" y="355600"/>
            <a:ext cx="6172201" cy="2438400"/>
            <a:chOff x="0" y="0"/>
            <a:chExt cx="6172199" cy="2438400"/>
          </a:xfrm>
        </p:grpSpPr>
        <p:sp>
          <p:nvSpPr>
            <p:cNvPr id="641"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42"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43"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44"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45"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647" name="Title Text"/>
          <p:cNvSpPr txBox="1">
            <a:spLocks noGrp="1"/>
          </p:cNvSpPr>
          <p:nvPr>
            <p:ph type="title"/>
          </p:nvPr>
        </p:nvSpPr>
        <p:spPr>
          <a:xfrm>
            <a:off x="152400" y="152400"/>
            <a:ext cx="8915400" cy="1143000"/>
          </a:xfrm>
          <a:prstGeom prst="rect">
            <a:avLst/>
          </a:prstGeom>
          <a:noFill/>
          <a:effectLst>
            <a:outerShdw blurRad="63500" dist="12700" dir="16200000" rotWithShape="0">
              <a:srgbClr val="FFFFFF">
                <a:alpha val="74998"/>
              </a:srgbClr>
            </a:outerShdw>
          </a:effectLst>
        </p:spPr>
        <p:txBody>
          <a:bodyPr/>
          <a:lstStyle>
            <a:lvl1pPr>
              <a:defRPr sz="44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648" name="Body Level One…"/>
          <p:cNvSpPr txBox="1">
            <a:spLocks noGrp="1"/>
          </p:cNvSpPr>
          <p:nvPr>
            <p:ph type="body" idx="1"/>
          </p:nvPr>
        </p:nvSpPr>
        <p:spPr>
          <a:xfrm>
            <a:off x="1219200" y="1676400"/>
            <a:ext cx="7772401" cy="4572000"/>
          </a:xfrm>
          <a:prstGeom prst="rect">
            <a:avLst/>
          </a:prstGeom>
        </p:spPr>
        <p:txBody>
          <a:bodyPr>
            <a:normAutofit/>
          </a:bodyPr>
          <a:lstStyle>
            <a:lvl1pPr>
              <a:buClr>
                <a:srgbClr val="4460EE"/>
              </a:buClr>
              <a:buSzPct val="100000"/>
              <a:buFont typeface="Times Roman"/>
              <a:buChar char="•"/>
              <a:defRPr>
                <a:solidFill>
                  <a:srgbClr val="FFFFFF"/>
                </a:solidFill>
                <a:latin typeface="Times Roman"/>
                <a:ea typeface="Times Roman"/>
                <a:cs typeface="Times Roman"/>
                <a:sym typeface="Times Roman"/>
              </a:defRPr>
            </a:lvl1pPr>
            <a:lvl2pPr>
              <a:buClr>
                <a:srgbClr val="4460EE"/>
              </a:buClr>
              <a:buSzPct val="100000"/>
              <a:buFont typeface="Times Roman"/>
              <a:buChar char="•"/>
              <a:defRPr>
                <a:solidFill>
                  <a:srgbClr val="FFFFFF"/>
                </a:solidFill>
                <a:latin typeface="Times Roman"/>
                <a:ea typeface="Times Roman"/>
                <a:cs typeface="Times Roman"/>
                <a:sym typeface="Times Roman"/>
              </a:defRPr>
            </a:lvl2pPr>
            <a:lvl3pPr>
              <a:buClr>
                <a:srgbClr val="4460EE"/>
              </a:buClr>
              <a:buSzPct val="100000"/>
              <a:buFont typeface="Times Roman"/>
              <a:buChar char="•"/>
              <a:defRPr>
                <a:solidFill>
                  <a:srgbClr val="FFFFFF"/>
                </a:solidFill>
                <a:latin typeface="Times Roman"/>
                <a:ea typeface="Times Roman"/>
                <a:cs typeface="Times Roman"/>
                <a:sym typeface="Times Roman"/>
              </a:defRPr>
            </a:lvl3pPr>
            <a:lvl4pPr>
              <a:buClr>
                <a:srgbClr val="4460EE"/>
              </a:buClr>
              <a:buSzPct val="100000"/>
              <a:buFont typeface="Times Roman"/>
              <a:buChar char="➢"/>
              <a:defRPr>
                <a:solidFill>
                  <a:srgbClr val="FFFFFF"/>
                </a:solidFill>
                <a:latin typeface="Times Roman"/>
                <a:ea typeface="Times Roman"/>
                <a:cs typeface="Times Roman"/>
                <a:sym typeface="Times Roman"/>
              </a:defRPr>
            </a:lvl4pPr>
            <a:lvl5pPr>
              <a:buClr>
                <a:srgbClr val="4460EE"/>
              </a:buClr>
              <a:buFont typeface="Times Roman"/>
              <a:buChar char="▪"/>
              <a:defRPr>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649"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28403598"/>
      </p:ext>
    </p:extLst>
  </p:cSld>
  <p:clrMapOvr>
    <a:masterClrMapping/>
  </p:clrMapOvr>
  <p:transition spd="med"/>
</p:sldLayout>
</file>

<file path=ppt/slideLayouts/slideLayout1482.xml><?xml version="1.0" encoding="utf-8"?>
<p:sldLayout xmlns:a="http://schemas.openxmlformats.org/drawingml/2006/main" xmlns:r="http://schemas.openxmlformats.org/officeDocument/2006/relationships" xmlns:p="http://schemas.openxmlformats.org/presentationml/2006/main" showMasterSp="0" type="tx">
  <p:cSld name="3_Section Header">
    <p:bg>
      <p:bgPr>
        <a:solidFill>
          <a:srgbClr val="0A0E5B"/>
        </a:solidFill>
        <a:effectLst/>
      </p:bgPr>
    </p:bg>
    <p:spTree>
      <p:nvGrpSpPr>
        <p:cNvPr id="1" name=""/>
        <p:cNvGrpSpPr/>
        <p:nvPr/>
      </p:nvGrpSpPr>
      <p:grpSpPr>
        <a:xfrm>
          <a:off x="0" y="0"/>
          <a:ext cx="0" cy="0"/>
          <a:chOff x="0" y="0"/>
          <a:chExt cx="0" cy="0"/>
        </a:xfrm>
      </p:grpSpPr>
      <p:sp>
        <p:nvSpPr>
          <p:cNvPr id="656"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657"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663" name="Group 7"/>
          <p:cNvGrpSpPr/>
          <p:nvPr/>
        </p:nvGrpSpPr>
        <p:grpSpPr>
          <a:xfrm>
            <a:off x="-1" y="355600"/>
            <a:ext cx="6172201" cy="2438400"/>
            <a:chOff x="0" y="0"/>
            <a:chExt cx="6172199" cy="2438400"/>
          </a:xfrm>
        </p:grpSpPr>
        <p:sp>
          <p:nvSpPr>
            <p:cNvPr id="658"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59"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60"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61"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62"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664" name="Title Text"/>
          <p:cNvSpPr txBox="1">
            <a:spLocks noGrp="1"/>
          </p:cNvSpPr>
          <p:nvPr>
            <p:ph type="title"/>
          </p:nvPr>
        </p:nvSpPr>
        <p:spPr>
          <a:xfrm>
            <a:off x="722312" y="4406900"/>
            <a:ext cx="7772401" cy="1362075"/>
          </a:xfrm>
          <a:prstGeom prst="rect">
            <a:avLst/>
          </a:prstGeom>
          <a:noFill/>
          <a:effectLst>
            <a:outerShdw blurRad="63500" dist="12700" dir="16200000" rotWithShape="0">
              <a:srgbClr val="FFFFFF">
                <a:alpha val="74998"/>
              </a:srgbClr>
            </a:outerShdw>
          </a:effectLst>
        </p:spPr>
        <p:txBody>
          <a:bodyPr anchor="t"/>
          <a:lstStyle>
            <a:lvl1pPr algn="l">
              <a:defRPr sz="4000" b="1" i="0" cap="all">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665"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a:solidFill>
                  <a:srgbClr val="FFFFFF"/>
                </a:solidFill>
                <a:latin typeface="Times Roman"/>
                <a:ea typeface="Times Roman"/>
                <a:cs typeface="Times Roman"/>
                <a:sym typeface="Times Roman"/>
              </a:defRPr>
            </a:lvl1pPr>
            <a:lvl2pPr marL="0" indent="456342">
              <a:spcBef>
                <a:spcPts val="400"/>
              </a:spcBef>
              <a:buSzTx/>
              <a:buNone/>
              <a:defRPr sz="2000">
                <a:solidFill>
                  <a:srgbClr val="FFFFFF"/>
                </a:solidFill>
                <a:latin typeface="Times Roman"/>
                <a:ea typeface="Times Roman"/>
                <a:cs typeface="Times Roman"/>
                <a:sym typeface="Times Roman"/>
              </a:defRPr>
            </a:lvl2pPr>
            <a:lvl3pPr marL="0" indent="912690">
              <a:spcBef>
                <a:spcPts val="400"/>
              </a:spcBef>
              <a:buSzTx/>
              <a:buNone/>
              <a:defRPr sz="2000">
                <a:solidFill>
                  <a:srgbClr val="FFFFFF"/>
                </a:solidFill>
                <a:latin typeface="Times Roman"/>
                <a:ea typeface="Times Roman"/>
                <a:cs typeface="Times Roman"/>
                <a:sym typeface="Times Roman"/>
              </a:defRPr>
            </a:lvl3pPr>
            <a:lvl4pPr marL="0" indent="1369015">
              <a:spcBef>
                <a:spcPts val="400"/>
              </a:spcBef>
              <a:buSzTx/>
              <a:buNone/>
              <a:defRPr sz="2000">
                <a:solidFill>
                  <a:srgbClr val="FFFFFF"/>
                </a:solidFill>
                <a:latin typeface="Times Roman"/>
                <a:ea typeface="Times Roman"/>
                <a:cs typeface="Times Roman"/>
                <a:sym typeface="Times Roman"/>
              </a:defRPr>
            </a:lvl4pPr>
            <a:lvl5pPr marL="0" indent="1825374">
              <a:spcBef>
                <a:spcPts val="400"/>
              </a:spcBef>
              <a:buSzTx/>
              <a:buNone/>
              <a:defRPr sz="2000">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666"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85967912"/>
      </p:ext>
    </p:extLst>
  </p:cSld>
  <p:clrMapOvr>
    <a:masterClrMapping/>
  </p:clrMapOvr>
  <p:transition spd="med"/>
</p:sldLayout>
</file>

<file path=ppt/slideLayouts/slideLayout1483.xml><?xml version="1.0" encoding="utf-8"?>
<p:sldLayout xmlns:a="http://schemas.openxmlformats.org/drawingml/2006/main" xmlns:r="http://schemas.openxmlformats.org/officeDocument/2006/relationships" xmlns:p="http://schemas.openxmlformats.org/presentationml/2006/main" showMasterSp="0" type="tx">
  <p:cSld name="3_Two Content">
    <p:bg>
      <p:bgPr>
        <a:solidFill>
          <a:srgbClr val="0A0E5B"/>
        </a:solidFill>
        <a:effectLst/>
      </p:bgPr>
    </p:bg>
    <p:spTree>
      <p:nvGrpSpPr>
        <p:cNvPr id="1" name=""/>
        <p:cNvGrpSpPr/>
        <p:nvPr/>
      </p:nvGrpSpPr>
      <p:grpSpPr>
        <a:xfrm>
          <a:off x="0" y="0"/>
          <a:ext cx="0" cy="0"/>
          <a:chOff x="0" y="0"/>
          <a:chExt cx="0" cy="0"/>
        </a:xfrm>
      </p:grpSpPr>
      <p:sp>
        <p:nvSpPr>
          <p:cNvPr id="673"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674"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680" name="Group 7"/>
          <p:cNvGrpSpPr/>
          <p:nvPr/>
        </p:nvGrpSpPr>
        <p:grpSpPr>
          <a:xfrm>
            <a:off x="-1" y="355600"/>
            <a:ext cx="6172201" cy="2438400"/>
            <a:chOff x="0" y="0"/>
            <a:chExt cx="6172199" cy="2438400"/>
          </a:xfrm>
        </p:grpSpPr>
        <p:sp>
          <p:nvSpPr>
            <p:cNvPr id="675"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76"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77"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78"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79"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681" name="Title Text"/>
          <p:cNvSpPr txBox="1">
            <a:spLocks noGrp="1"/>
          </p:cNvSpPr>
          <p:nvPr>
            <p:ph type="title"/>
          </p:nvPr>
        </p:nvSpPr>
        <p:spPr>
          <a:xfrm>
            <a:off x="152400" y="152400"/>
            <a:ext cx="8915400" cy="1143000"/>
          </a:xfrm>
          <a:prstGeom prst="rect">
            <a:avLst/>
          </a:prstGeom>
          <a:noFill/>
          <a:effectLst>
            <a:outerShdw blurRad="63500" dist="12700" dir="16200000" rotWithShape="0">
              <a:srgbClr val="FFFFFF">
                <a:alpha val="74998"/>
              </a:srgbClr>
            </a:outerShdw>
          </a:effectLst>
        </p:spPr>
        <p:txBody>
          <a:bodyPr/>
          <a:lstStyle>
            <a:lvl1pPr>
              <a:defRPr sz="44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682" name="Body Level One…"/>
          <p:cNvSpPr txBox="1">
            <a:spLocks noGrp="1"/>
          </p:cNvSpPr>
          <p:nvPr>
            <p:ph type="body" sz="half" idx="1"/>
          </p:nvPr>
        </p:nvSpPr>
        <p:spPr>
          <a:xfrm>
            <a:off x="1219200" y="1676400"/>
            <a:ext cx="3810000" cy="4572000"/>
          </a:xfrm>
          <a:prstGeom prst="rect">
            <a:avLst/>
          </a:prstGeom>
        </p:spPr>
        <p:txBody>
          <a:bodyPr>
            <a:normAutofit/>
          </a:bodyPr>
          <a:lstStyle>
            <a:lvl1pPr>
              <a:spcBef>
                <a:spcPts val="600"/>
              </a:spcBef>
              <a:buClr>
                <a:srgbClr val="4460EE"/>
              </a:buClr>
              <a:buSzPct val="100000"/>
              <a:buFont typeface="Times Roman"/>
              <a:buChar char="•"/>
              <a:defRPr sz="2800">
                <a:solidFill>
                  <a:srgbClr val="FFFFFF"/>
                </a:solidFill>
                <a:latin typeface="Times Roman"/>
                <a:ea typeface="Times Roman"/>
                <a:cs typeface="Times Roman"/>
                <a:sym typeface="Times Roman"/>
              </a:defRPr>
            </a:lvl1pPr>
            <a:lvl2pPr marL="789082" indent="-332754">
              <a:spcBef>
                <a:spcPts val="600"/>
              </a:spcBef>
              <a:buClr>
                <a:srgbClr val="4460EE"/>
              </a:buClr>
              <a:buSzPct val="100000"/>
              <a:buFont typeface="Times Roman"/>
              <a:buChar char="•"/>
              <a:defRPr sz="2800">
                <a:solidFill>
                  <a:srgbClr val="FFFFFF"/>
                </a:solidFill>
                <a:latin typeface="Times Roman"/>
                <a:ea typeface="Times Roman"/>
                <a:cs typeface="Times Roman"/>
                <a:sym typeface="Times Roman"/>
              </a:defRPr>
            </a:lvl2pPr>
            <a:lvl3pPr marL="1232107" indent="-319440">
              <a:spcBef>
                <a:spcPts val="600"/>
              </a:spcBef>
              <a:buClr>
                <a:srgbClr val="4460EE"/>
              </a:buClr>
              <a:buSzPct val="100000"/>
              <a:buFont typeface="Times Roman"/>
              <a:buChar char="•"/>
              <a:defRPr sz="2800">
                <a:solidFill>
                  <a:srgbClr val="FFFFFF"/>
                </a:solidFill>
                <a:latin typeface="Times Roman"/>
                <a:ea typeface="Times Roman"/>
                <a:cs typeface="Times Roman"/>
                <a:sym typeface="Times Roman"/>
              </a:defRPr>
            </a:lvl3pPr>
            <a:lvl4pPr marL="1723956" indent="-354934">
              <a:spcBef>
                <a:spcPts val="600"/>
              </a:spcBef>
              <a:buClr>
                <a:srgbClr val="4460EE"/>
              </a:buClr>
              <a:buSzPct val="100000"/>
              <a:buFont typeface="Times Roman"/>
              <a:buChar char="➢"/>
              <a:defRPr sz="2800">
                <a:solidFill>
                  <a:srgbClr val="FFFFFF"/>
                </a:solidFill>
                <a:latin typeface="Times Roman"/>
                <a:ea typeface="Times Roman"/>
                <a:cs typeface="Times Roman"/>
                <a:sym typeface="Times Roman"/>
              </a:defRPr>
            </a:lvl4pPr>
            <a:lvl5pPr marL="2180286" indent="-354934">
              <a:spcBef>
                <a:spcPts val="600"/>
              </a:spcBef>
              <a:buClr>
                <a:srgbClr val="4460EE"/>
              </a:buClr>
              <a:buFont typeface="Times Roman"/>
              <a:buChar char="▪"/>
              <a:defRPr sz="2800">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683"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02039827"/>
      </p:ext>
    </p:extLst>
  </p:cSld>
  <p:clrMapOvr>
    <a:masterClrMapping/>
  </p:clrMapOvr>
  <p:transition spd="med"/>
</p:sldLayout>
</file>

<file path=ppt/slideLayouts/slideLayout1484.xml><?xml version="1.0" encoding="utf-8"?>
<p:sldLayout xmlns:a="http://schemas.openxmlformats.org/drawingml/2006/main" xmlns:r="http://schemas.openxmlformats.org/officeDocument/2006/relationships" xmlns:p="http://schemas.openxmlformats.org/presentationml/2006/main" showMasterSp="0" type="tx">
  <p:cSld name="3_Comparison">
    <p:bg>
      <p:bgPr>
        <a:solidFill>
          <a:srgbClr val="0A0E5B"/>
        </a:solidFill>
        <a:effectLst/>
      </p:bgPr>
    </p:bg>
    <p:spTree>
      <p:nvGrpSpPr>
        <p:cNvPr id="1" name=""/>
        <p:cNvGrpSpPr/>
        <p:nvPr/>
      </p:nvGrpSpPr>
      <p:grpSpPr>
        <a:xfrm>
          <a:off x="0" y="0"/>
          <a:ext cx="0" cy="0"/>
          <a:chOff x="0" y="0"/>
          <a:chExt cx="0" cy="0"/>
        </a:xfrm>
      </p:grpSpPr>
      <p:sp>
        <p:nvSpPr>
          <p:cNvPr id="690"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691"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697" name="Group 7"/>
          <p:cNvGrpSpPr/>
          <p:nvPr/>
        </p:nvGrpSpPr>
        <p:grpSpPr>
          <a:xfrm>
            <a:off x="-1" y="355600"/>
            <a:ext cx="6172201" cy="2438400"/>
            <a:chOff x="0" y="0"/>
            <a:chExt cx="6172199" cy="2438400"/>
          </a:xfrm>
        </p:grpSpPr>
        <p:sp>
          <p:nvSpPr>
            <p:cNvPr id="692"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93"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94"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95"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96"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698" name="Title Text"/>
          <p:cNvSpPr txBox="1">
            <a:spLocks noGrp="1"/>
          </p:cNvSpPr>
          <p:nvPr>
            <p:ph type="title"/>
          </p:nvPr>
        </p:nvSpPr>
        <p:spPr>
          <a:xfrm>
            <a:off x="457200" y="274638"/>
            <a:ext cx="8229600" cy="1143001"/>
          </a:xfrm>
          <a:prstGeom prst="rect">
            <a:avLst/>
          </a:prstGeom>
          <a:noFill/>
          <a:effectLst>
            <a:outerShdw blurRad="63500" dist="12700" dir="16200000" rotWithShape="0">
              <a:srgbClr val="FFFFFF">
                <a:alpha val="74998"/>
              </a:srgbClr>
            </a:outerShdw>
          </a:effectLst>
        </p:spPr>
        <p:txBody>
          <a:bodyPr/>
          <a:lstStyle>
            <a:lvl1pPr>
              <a:defRPr sz="44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69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rgbClr val="FFFFFF"/>
                </a:solidFill>
                <a:latin typeface="Times Roman"/>
                <a:ea typeface="Times Roman"/>
                <a:cs typeface="Times Roman"/>
                <a:sym typeface="Times Roman"/>
              </a:defRPr>
            </a:lvl1pPr>
            <a:lvl2pPr marL="0" indent="456342">
              <a:spcBef>
                <a:spcPts val="500"/>
              </a:spcBef>
              <a:buSzTx/>
              <a:buNone/>
              <a:defRPr sz="2400" b="1">
                <a:solidFill>
                  <a:srgbClr val="FFFFFF"/>
                </a:solidFill>
                <a:latin typeface="Times Roman"/>
                <a:ea typeface="Times Roman"/>
                <a:cs typeface="Times Roman"/>
                <a:sym typeface="Times Roman"/>
              </a:defRPr>
            </a:lvl2pPr>
            <a:lvl3pPr marL="0" indent="912690">
              <a:spcBef>
                <a:spcPts val="500"/>
              </a:spcBef>
              <a:buSzTx/>
              <a:buNone/>
              <a:defRPr sz="2400" b="1">
                <a:solidFill>
                  <a:srgbClr val="FFFFFF"/>
                </a:solidFill>
                <a:latin typeface="Times Roman"/>
                <a:ea typeface="Times Roman"/>
                <a:cs typeface="Times Roman"/>
                <a:sym typeface="Times Roman"/>
              </a:defRPr>
            </a:lvl3pPr>
            <a:lvl4pPr marL="0" indent="1369015">
              <a:spcBef>
                <a:spcPts val="500"/>
              </a:spcBef>
              <a:buSzTx/>
              <a:buNone/>
              <a:defRPr sz="2400" b="1">
                <a:solidFill>
                  <a:srgbClr val="FFFFFF"/>
                </a:solidFill>
                <a:latin typeface="Times Roman"/>
                <a:ea typeface="Times Roman"/>
                <a:cs typeface="Times Roman"/>
                <a:sym typeface="Times Roman"/>
              </a:defRPr>
            </a:lvl4pPr>
            <a:lvl5pPr marL="0" indent="1825374">
              <a:spcBef>
                <a:spcPts val="500"/>
              </a:spcBef>
              <a:buSzTx/>
              <a:buNone/>
              <a:defRPr sz="2400" b="1">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700" name="Text Placeholder 4"/>
          <p:cNvSpPr>
            <a:spLocks noGrp="1"/>
          </p:cNvSpPr>
          <p:nvPr>
            <p:ph type="body" sz="quarter" idx="21"/>
          </p:nvPr>
        </p:nvSpPr>
        <p:spPr>
          <a:xfrm>
            <a:off x="4645062" y="1535112"/>
            <a:ext cx="4041776" cy="639763"/>
          </a:xfrm>
          <a:prstGeom prst="rect">
            <a:avLst/>
          </a:prstGeom>
        </p:spPr>
        <p:txBody>
          <a:bodyPr anchor="b">
            <a:normAutofit/>
          </a:bodyPr>
          <a:lstStyle/>
          <a:p>
            <a:pPr marL="0" indent="0" rtl="0">
              <a:spcBef>
                <a:spcPts val="500"/>
              </a:spcBef>
              <a:buSzTx/>
              <a:buNone/>
              <a:defRPr sz="2400" b="1">
                <a:solidFill>
                  <a:srgbClr val="FFFFFF"/>
                </a:solidFill>
                <a:latin typeface="Times Roman"/>
                <a:ea typeface="Times Roman"/>
                <a:cs typeface="Times Roman"/>
                <a:sym typeface="Times Roman"/>
              </a:defRPr>
            </a:pPr>
            <a:endParaRPr/>
          </a:p>
        </p:txBody>
      </p:sp>
      <p:sp>
        <p:nvSpPr>
          <p:cNvPr id="701"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37025855"/>
      </p:ext>
    </p:extLst>
  </p:cSld>
  <p:clrMapOvr>
    <a:masterClrMapping/>
  </p:clrMapOvr>
  <p:transition spd="med"/>
</p:sldLayout>
</file>

<file path=ppt/slideLayouts/slideLayout1485.xml><?xml version="1.0" encoding="utf-8"?>
<p:sldLayout xmlns:a="http://schemas.openxmlformats.org/drawingml/2006/main" xmlns:r="http://schemas.openxmlformats.org/officeDocument/2006/relationships" xmlns:p="http://schemas.openxmlformats.org/presentationml/2006/main" showMasterSp="0" type="tx">
  <p:cSld name="3_Title Only">
    <p:bg>
      <p:bgPr>
        <a:solidFill>
          <a:srgbClr val="0A0E5B"/>
        </a:solidFill>
        <a:effectLst/>
      </p:bgPr>
    </p:bg>
    <p:spTree>
      <p:nvGrpSpPr>
        <p:cNvPr id="1" name=""/>
        <p:cNvGrpSpPr/>
        <p:nvPr/>
      </p:nvGrpSpPr>
      <p:grpSpPr>
        <a:xfrm>
          <a:off x="0" y="0"/>
          <a:ext cx="0" cy="0"/>
          <a:chOff x="0" y="0"/>
          <a:chExt cx="0" cy="0"/>
        </a:xfrm>
      </p:grpSpPr>
      <p:sp>
        <p:nvSpPr>
          <p:cNvPr id="708"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709"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715" name="Group 7"/>
          <p:cNvGrpSpPr/>
          <p:nvPr/>
        </p:nvGrpSpPr>
        <p:grpSpPr>
          <a:xfrm>
            <a:off x="-1" y="355600"/>
            <a:ext cx="6172201" cy="2438400"/>
            <a:chOff x="0" y="0"/>
            <a:chExt cx="6172199" cy="2438400"/>
          </a:xfrm>
        </p:grpSpPr>
        <p:sp>
          <p:nvSpPr>
            <p:cNvPr id="710"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11"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12"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13"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14"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716" name="Title Text"/>
          <p:cNvSpPr txBox="1">
            <a:spLocks noGrp="1"/>
          </p:cNvSpPr>
          <p:nvPr>
            <p:ph type="title"/>
          </p:nvPr>
        </p:nvSpPr>
        <p:spPr>
          <a:xfrm>
            <a:off x="152400" y="152400"/>
            <a:ext cx="8915400" cy="1143000"/>
          </a:xfrm>
          <a:prstGeom prst="rect">
            <a:avLst/>
          </a:prstGeom>
          <a:noFill/>
          <a:effectLst>
            <a:outerShdw blurRad="63500" dist="12700" dir="16200000" rotWithShape="0">
              <a:srgbClr val="FFFFFF">
                <a:alpha val="74998"/>
              </a:srgbClr>
            </a:outerShdw>
          </a:effectLst>
        </p:spPr>
        <p:txBody>
          <a:bodyPr/>
          <a:lstStyle>
            <a:lvl1pPr>
              <a:defRPr sz="44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717"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00180581"/>
      </p:ext>
    </p:extLst>
  </p:cSld>
  <p:clrMapOvr>
    <a:masterClrMapping/>
  </p:clrMapOvr>
  <p:transition spd="med"/>
</p:sldLayout>
</file>

<file path=ppt/slideLayouts/slideLayout1486.xml><?xml version="1.0" encoding="utf-8"?>
<p:sldLayout xmlns:a="http://schemas.openxmlformats.org/drawingml/2006/main" xmlns:r="http://schemas.openxmlformats.org/officeDocument/2006/relationships" xmlns:p="http://schemas.openxmlformats.org/presentationml/2006/main" showMasterSp="0" type="tx">
  <p:cSld name="5_Blank">
    <p:bg>
      <p:bgPr>
        <a:solidFill>
          <a:srgbClr val="0A0E5B"/>
        </a:solidFill>
        <a:effectLst/>
      </p:bgPr>
    </p:bg>
    <p:spTree>
      <p:nvGrpSpPr>
        <p:cNvPr id="1" name=""/>
        <p:cNvGrpSpPr/>
        <p:nvPr/>
      </p:nvGrpSpPr>
      <p:grpSpPr>
        <a:xfrm>
          <a:off x="0" y="0"/>
          <a:ext cx="0" cy="0"/>
          <a:chOff x="0" y="0"/>
          <a:chExt cx="0" cy="0"/>
        </a:xfrm>
      </p:grpSpPr>
      <p:sp>
        <p:nvSpPr>
          <p:cNvPr id="724"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725"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731" name="Group 7"/>
          <p:cNvGrpSpPr/>
          <p:nvPr/>
        </p:nvGrpSpPr>
        <p:grpSpPr>
          <a:xfrm>
            <a:off x="-1" y="355600"/>
            <a:ext cx="6172201" cy="2438400"/>
            <a:chOff x="0" y="0"/>
            <a:chExt cx="6172199" cy="2438400"/>
          </a:xfrm>
        </p:grpSpPr>
        <p:sp>
          <p:nvSpPr>
            <p:cNvPr id="726"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27"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28"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29"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30"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732"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463757736"/>
      </p:ext>
    </p:extLst>
  </p:cSld>
  <p:clrMapOvr>
    <a:masterClrMapping/>
  </p:clrMapOvr>
  <p:transition spd="med"/>
</p:sldLayout>
</file>

<file path=ppt/slideLayouts/slideLayout1487.xml><?xml version="1.0" encoding="utf-8"?>
<p:sldLayout xmlns:a="http://schemas.openxmlformats.org/drawingml/2006/main" xmlns:r="http://schemas.openxmlformats.org/officeDocument/2006/relationships" xmlns:p="http://schemas.openxmlformats.org/presentationml/2006/main" showMasterSp="0" type="tx">
  <p:cSld name="3_Content with Caption">
    <p:bg>
      <p:bgPr>
        <a:solidFill>
          <a:srgbClr val="0A0E5B"/>
        </a:solidFill>
        <a:effectLst/>
      </p:bgPr>
    </p:bg>
    <p:spTree>
      <p:nvGrpSpPr>
        <p:cNvPr id="1" name=""/>
        <p:cNvGrpSpPr/>
        <p:nvPr/>
      </p:nvGrpSpPr>
      <p:grpSpPr>
        <a:xfrm>
          <a:off x="0" y="0"/>
          <a:ext cx="0" cy="0"/>
          <a:chOff x="0" y="0"/>
          <a:chExt cx="0" cy="0"/>
        </a:xfrm>
      </p:grpSpPr>
      <p:sp>
        <p:nvSpPr>
          <p:cNvPr id="739"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740"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746" name="Group 7"/>
          <p:cNvGrpSpPr/>
          <p:nvPr/>
        </p:nvGrpSpPr>
        <p:grpSpPr>
          <a:xfrm>
            <a:off x="-1" y="355600"/>
            <a:ext cx="6172201" cy="2438400"/>
            <a:chOff x="0" y="0"/>
            <a:chExt cx="6172199" cy="2438400"/>
          </a:xfrm>
        </p:grpSpPr>
        <p:sp>
          <p:nvSpPr>
            <p:cNvPr id="741"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42"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43"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44"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45"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747" name="Title Text"/>
          <p:cNvSpPr txBox="1">
            <a:spLocks noGrp="1"/>
          </p:cNvSpPr>
          <p:nvPr>
            <p:ph type="title"/>
          </p:nvPr>
        </p:nvSpPr>
        <p:spPr>
          <a:xfrm>
            <a:off x="457237" y="273050"/>
            <a:ext cx="3008315" cy="1162050"/>
          </a:xfrm>
          <a:prstGeom prst="rect">
            <a:avLst/>
          </a:prstGeom>
          <a:noFill/>
          <a:effectLst>
            <a:outerShdw blurRad="63500" dist="12700" dir="16200000" rotWithShape="0">
              <a:srgbClr val="FFFFFF">
                <a:alpha val="74998"/>
              </a:srgbClr>
            </a:outerShdw>
          </a:effectLst>
        </p:spPr>
        <p:txBody>
          <a:bodyPr anchor="b"/>
          <a:lstStyle>
            <a:lvl1pPr algn="l">
              <a:defRPr sz="20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748" name="Body Level One…"/>
          <p:cNvSpPr txBox="1">
            <a:spLocks noGrp="1"/>
          </p:cNvSpPr>
          <p:nvPr>
            <p:ph type="body" idx="1"/>
          </p:nvPr>
        </p:nvSpPr>
        <p:spPr>
          <a:xfrm>
            <a:off x="3575050" y="273088"/>
            <a:ext cx="5111750" cy="5853113"/>
          </a:xfrm>
          <a:prstGeom prst="rect">
            <a:avLst/>
          </a:prstGeom>
        </p:spPr>
        <p:txBody>
          <a:bodyPr>
            <a:normAutofit/>
          </a:bodyPr>
          <a:lstStyle>
            <a:lvl1pPr>
              <a:buClr>
                <a:srgbClr val="4460EE"/>
              </a:buClr>
              <a:buSzPct val="100000"/>
              <a:buFont typeface="Times Roman"/>
              <a:buChar char="•"/>
              <a:defRPr>
                <a:solidFill>
                  <a:srgbClr val="FFFFFF"/>
                </a:solidFill>
                <a:latin typeface="Times Roman"/>
                <a:ea typeface="Times Roman"/>
                <a:cs typeface="Times Roman"/>
                <a:sym typeface="Times Roman"/>
              </a:defRPr>
            </a:lvl1pPr>
            <a:lvl2pPr>
              <a:buClr>
                <a:srgbClr val="4460EE"/>
              </a:buClr>
              <a:buSzPct val="100000"/>
              <a:buFont typeface="Times Roman"/>
              <a:buChar char="•"/>
              <a:defRPr>
                <a:solidFill>
                  <a:srgbClr val="FFFFFF"/>
                </a:solidFill>
                <a:latin typeface="Times Roman"/>
                <a:ea typeface="Times Roman"/>
                <a:cs typeface="Times Roman"/>
                <a:sym typeface="Times Roman"/>
              </a:defRPr>
            </a:lvl2pPr>
            <a:lvl3pPr>
              <a:buClr>
                <a:srgbClr val="4460EE"/>
              </a:buClr>
              <a:buSzPct val="100000"/>
              <a:buFont typeface="Times Roman"/>
              <a:buChar char="•"/>
              <a:defRPr>
                <a:solidFill>
                  <a:srgbClr val="FFFFFF"/>
                </a:solidFill>
                <a:latin typeface="Times Roman"/>
                <a:ea typeface="Times Roman"/>
                <a:cs typeface="Times Roman"/>
                <a:sym typeface="Times Roman"/>
              </a:defRPr>
            </a:lvl3pPr>
            <a:lvl4pPr>
              <a:buClr>
                <a:srgbClr val="4460EE"/>
              </a:buClr>
              <a:buSzPct val="100000"/>
              <a:buFont typeface="Times Roman"/>
              <a:buChar char="➢"/>
              <a:defRPr>
                <a:solidFill>
                  <a:srgbClr val="FFFFFF"/>
                </a:solidFill>
                <a:latin typeface="Times Roman"/>
                <a:ea typeface="Times Roman"/>
                <a:cs typeface="Times Roman"/>
                <a:sym typeface="Times Roman"/>
              </a:defRPr>
            </a:lvl4pPr>
            <a:lvl5pPr>
              <a:buClr>
                <a:srgbClr val="4460EE"/>
              </a:buClr>
              <a:buFont typeface="Times Roman"/>
              <a:buChar char="▪"/>
              <a:defRPr>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749" name="Text Placeholder 3"/>
          <p:cNvSpPr>
            <a:spLocks noGrp="1"/>
          </p:cNvSpPr>
          <p:nvPr>
            <p:ph type="body" sz="half" idx="21"/>
          </p:nvPr>
        </p:nvSpPr>
        <p:spPr>
          <a:xfrm>
            <a:off x="457237" y="1435101"/>
            <a:ext cx="3008315" cy="4691063"/>
          </a:xfrm>
          <a:prstGeom prst="rect">
            <a:avLst/>
          </a:prstGeom>
        </p:spPr>
        <p:txBody>
          <a:bodyPr>
            <a:normAutofit/>
          </a:bodyPr>
          <a:lstStyle/>
          <a:p>
            <a:pPr marL="0" indent="0" rtl="0">
              <a:spcBef>
                <a:spcPts val="300"/>
              </a:spcBef>
              <a:buSzTx/>
              <a:buNone/>
              <a:defRPr sz="1400">
                <a:solidFill>
                  <a:srgbClr val="FFFFFF"/>
                </a:solidFill>
                <a:latin typeface="Times Roman"/>
                <a:ea typeface="Times Roman"/>
                <a:cs typeface="Times Roman"/>
                <a:sym typeface="Times Roman"/>
              </a:defRPr>
            </a:pPr>
            <a:endParaRPr/>
          </a:p>
        </p:txBody>
      </p:sp>
      <p:sp>
        <p:nvSpPr>
          <p:cNvPr id="750"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98105427"/>
      </p:ext>
    </p:extLst>
  </p:cSld>
  <p:clrMapOvr>
    <a:masterClrMapping/>
  </p:clrMapOvr>
  <p:transition spd="med"/>
</p:sldLayout>
</file>

<file path=ppt/slideLayouts/slideLayout1488.xml><?xml version="1.0" encoding="utf-8"?>
<p:sldLayout xmlns:a="http://schemas.openxmlformats.org/drawingml/2006/main" xmlns:r="http://schemas.openxmlformats.org/officeDocument/2006/relationships" xmlns:p="http://schemas.openxmlformats.org/presentationml/2006/main" showMasterSp="0" type="tx">
  <p:cSld name="3_Picture with Caption">
    <p:bg>
      <p:bgPr>
        <a:solidFill>
          <a:srgbClr val="0A0E5B"/>
        </a:solidFill>
        <a:effectLst/>
      </p:bgPr>
    </p:bg>
    <p:spTree>
      <p:nvGrpSpPr>
        <p:cNvPr id="1" name=""/>
        <p:cNvGrpSpPr/>
        <p:nvPr/>
      </p:nvGrpSpPr>
      <p:grpSpPr>
        <a:xfrm>
          <a:off x="0" y="0"/>
          <a:ext cx="0" cy="0"/>
          <a:chOff x="0" y="0"/>
          <a:chExt cx="0" cy="0"/>
        </a:xfrm>
      </p:grpSpPr>
      <p:sp>
        <p:nvSpPr>
          <p:cNvPr id="757"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758"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764" name="Group 7"/>
          <p:cNvGrpSpPr/>
          <p:nvPr/>
        </p:nvGrpSpPr>
        <p:grpSpPr>
          <a:xfrm>
            <a:off x="-1" y="355600"/>
            <a:ext cx="6172201" cy="2438400"/>
            <a:chOff x="0" y="0"/>
            <a:chExt cx="6172199" cy="2438400"/>
          </a:xfrm>
        </p:grpSpPr>
        <p:sp>
          <p:nvSpPr>
            <p:cNvPr id="759"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60"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61"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62"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63"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765" name="Title Text"/>
          <p:cNvSpPr txBox="1">
            <a:spLocks noGrp="1"/>
          </p:cNvSpPr>
          <p:nvPr>
            <p:ph type="title"/>
          </p:nvPr>
        </p:nvSpPr>
        <p:spPr>
          <a:xfrm>
            <a:off x="1792288" y="4800600"/>
            <a:ext cx="5486401" cy="566738"/>
          </a:xfrm>
          <a:prstGeom prst="rect">
            <a:avLst/>
          </a:prstGeom>
          <a:noFill/>
          <a:effectLst>
            <a:outerShdw blurRad="63500" dist="12700" dir="16200000" rotWithShape="0">
              <a:srgbClr val="FFFFFF">
                <a:alpha val="74998"/>
              </a:srgbClr>
            </a:outerShdw>
          </a:effectLst>
        </p:spPr>
        <p:txBody>
          <a:bodyPr anchor="b"/>
          <a:lstStyle>
            <a:lvl1pPr algn="l">
              <a:defRPr sz="20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766"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767"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rgbClr val="FFFFFF"/>
                </a:solidFill>
                <a:latin typeface="Times Roman"/>
                <a:ea typeface="Times Roman"/>
                <a:cs typeface="Times Roman"/>
                <a:sym typeface="Times Roman"/>
              </a:defRPr>
            </a:lvl1pPr>
            <a:lvl2pPr marL="0" indent="456342">
              <a:spcBef>
                <a:spcPts val="300"/>
              </a:spcBef>
              <a:buSzTx/>
              <a:buNone/>
              <a:defRPr sz="1400">
                <a:solidFill>
                  <a:srgbClr val="FFFFFF"/>
                </a:solidFill>
                <a:latin typeface="Times Roman"/>
                <a:ea typeface="Times Roman"/>
                <a:cs typeface="Times Roman"/>
                <a:sym typeface="Times Roman"/>
              </a:defRPr>
            </a:lvl2pPr>
            <a:lvl3pPr marL="0" indent="912690">
              <a:spcBef>
                <a:spcPts val="300"/>
              </a:spcBef>
              <a:buSzTx/>
              <a:buNone/>
              <a:defRPr sz="1400">
                <a:solidFill>
                  <a:srgbClr val="FFFFFF"/>
                </a:solidFill>
                <a:latin typeface="Times Roman"/>
                <a:ea typeface="Times Roman"/>
                <a:cs typeface="Times Roman"/>
                <a:sym typeface="Times Roman"/>
              </a:defRPr>
            </a:lvl3pPr>
            <a:lvl4pPr marL="0" indent="1369015">
              <a:spcBef>
                <a:spcPts val="300"/>
              </a:spcBef>
              <a:buSzTx/>
              <a:buNone/>
              <a:defRPr sz="1400">
                <a:solidFill>
                  <a:srgbClr val="FFFFFF"/>
                </a:solidFill>
                <a:latin typeface="Times Roman"/>
                <a:ea typeface="Times Roman"/>
                <a:cs typeface="Times Roman"/>
                <a:sym typeface="Times Roman"/>
              </a:defRPr>
            </a:lvl4pPr>
            <a:lvl5pPr marL="0" indent="1825374">
              <a:spcBef>
                <a:spcPts val="300"/>
              </a:spcBef>
              <a:buSzTx/>
              <a:buNone/>
              <a:defRPr sz="1400">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768"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21579208"/>
      </p:ext>
    </p:extLst>
  </p:cSld>
  <p:clrMapOvr>
    <a:masterClrMapping/>
  </p:clrMapOvr>
  <p:transition spd="med"/>
</p:sldLayout>
</file>

<file path=ppt/slideLayouts/slideLayout1489.xml><?xml version="1.0" encoding="utf-8"?>
<p:sldLayout xmlns:a="http://schemas.openxmlformats.org/drawingml/2006/main" xmlns:r="http://schemas.openxmlformats.org/officeDocument/2006/relationships" xmlns:p="http://schemas.openxmlformats.org/presentationml/2006/main" showMasterSp="0" type="tx">
  <p:cSld name="3_Title and Vertical Text">
    <p:bg>
      <p:bgPr>
        <a:solidFill>
          <a:srgbClr val="0A0E5B"/>
        </a:solidFill>
        <a:effectLst/>
      </p:bgPr>
    </p:bg>
    <p:spTree>
      <p:nvGrpSpPr>
        <p:cNvPr id="1" name=""/>
        <p:cNvGrpSpPr/>
        <p:nvPr/>
      </p:nvGrpSpPr>
      <p:grpSpPr>
        <a:xfrm>
          <a:off x="0" y="0"/>
          <a:ext cx="0" cy="0"/>
          <a:chOff x="0" y="0"/>
          <a:chExt cx="0" cy="0"/>
        </a:xfrm>
      </p:grpSpPr>
      <p:sp>
        <p:nvSpPr>
          <p:cNvPr id="775"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776"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782" name="Group 7"/>
          <p:cNvGrpSpPr/>
          <p:nvPr/>
        </p:nvGrpSpPr>
        <p:grpSpPr>
          <a:xfrm>
            <a:off x="-1" y="355600"/>
            <a:ext cx="6172201" cy="2438400"/>
            <a:chOff x="0" y="0"/>
            <a:chExt cx="6172199" cy="2438400"/>
          </a:xfrm>
        </p:grpSpPr>
        <p:sp>
          <p:nvSpPr>
            <p:cNvPr id="777"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78"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79"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80"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81"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783" name="Title Text"/>
          <p:cNvSpPr txBox="1">
            <a:spLocks noGrp="1"/>
          </p:cNvSpPr>
          <p:nvPr>
            <p:ph type="title"/>
          </p:nvPr>
        </p:nvSpPr>
        <p:spPr>
          <a:xfrm>
            <a:off x="152400" y="152400"/>
            <a:ext cx="8915400" cy="1143000"/>
          </a:xfrm>
          <a:prstGeom prst="rect">
            <a:avLst/>
          </a:prstGeom>
          <a:noFill/>
          <a:effectLst>
            <a:outerShdw blurRad="63500" dist="12700" dir="16200000" rotWithShape="0">
              <a:srgbClr val="FFFFFF">
                <a:alpha val="74998"/>
              </a:srgbClr>
            </a:outerShdw>
          </a:effectLst>
        </p:spPr>
        <p:txBody>
          <a:bodyPr/>
          <a:lstStyle>
            <a:lvl1pPr>
              <a:defRPr sz="44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784" name="Body Level One…"/>
          <p:cNvSpPr txBox="1">
            <a:spLocks noGrp="1"/>
          </p:cNvSpPr>
          <p:nvPr>
            <p:ph type="body" idx="1"/>
          </p:nvPr>
        </p:nvSpPr>
        <p:spPr>
          <a:xfrm>
            <a:off x="1219200" y="1676400"/>
            <a:ext cx="7772401" cy="4572000"/>
          </a:xfrm>
          <a:prstGeom prst="rect">
            <a:avLst/>
          </a:prstGeom>
        </p:spPr>
        <p:txBody>
          <a:bodyPr vert="eaVert">
            <a:normAutofit/>
          </a:bodyPr>
          <a:lstStyle>
            <a:lvl1pPr>
              <a:buClr>
                <a:srgbClr val="4460EE"/>
              </a:buClr>
              <a:buSzPct val="100000"/>
              <a:buFont typeface="Times Roman"/>
              <a:buChar char="•"/>
              <a:defRPr>
                <a:solidFill>
                  <a:srgbClr val="FFFFFF"/>
                </a:solidFill>
                <a:latin typeface="Times Roman"/>
                <a:ea typeface="Times Roman"/>
                <a:cs typeface="Times Roman"/>
                <a:sym typeface="Times Roman"/>
              </a:defRPr>
            </a:lvl1pPr>
            <a:lvl2pPr>
              <a:buClr>
                <a:srgbClr val="4460EE"/>
              </a:buClr>
              <a:buSzPct val="100000"/>
              <a:buFont typeface="Times Roman"/>
              <a:buChar char="•"/>
              <a:defRPr>
                <a:solidFill>
                  <a:srgbClr val="FFFFFF"/>
                </a:solidFill>
                <a:latin typeface="Times Roman"/>
                <a:ea typeface="Times Roman"/>
                <a:cs typeface="Times Roman"/>
                <a:sym typeface="Times Roman"/>
              </a:defRPr>
            </a:lvl2pPr>
            <a:lvl3pPr>
              <a:buClr>
                <a:srgbClr val="4460EE"/>
              </a:buClr>
              <a:buSzPct val="100000"/>
              <a:buFont typeface="Times Roman"/>
              <a:buChar char="•"/>
              <a:defRPr>
                <a:solidFill>
                  <a:srgbClr val="FFFFFF"/>
                </a:solidFill>
                <a:latin typeface="Times Roman"/>
                <a:ea typeface="Times Roman"/>
                <a:cs typeface="Times Roman"/>
                <a:sym typeface="Times Roman"/>
              </a:defRPr>
            </a:lvl3pPr>
            <a:lvl4pPr>
              <a:buClr>
                <a:srgbClr val="4460EE"/>
              </a:buClr>
              <a:buSzPct val="100000"/>
              <a:buFont typeface="Times Roman"/>
              <a:buChar char="➢"/>
              <a:defRPr>
                <a:solidFill>
                  <a:srgbClr val="FFFFFF"/>
                </a:solidFill>
                <a:latin typeface="Times Roman"/>
                <a:ea typeface="Times Roman"/>
                <a:cs typeface="Times Roman"/>
                <a:sym typeface="Times Roman"/>
              </a:defRPr>
            </a:lvl4pPr>
            <a:lvl5pPr>
              <a:buClr>
                <a:srgbClr val="4460EE"/>
              </a:buClr>
              <a:buFont typeface="Times Roman"/>
              <a:buChar char="▪"/>
              <a:defRPr>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785"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85556437"/>
      </p:ext>
    </p:extLst>
  </p:cSld>
  <p:clrMapOvr>
    <a:masterClrMapping/>
  </p:clrMapOvr>
  <p:transition spd="med"/>
</p:sldLayout>
</file>

<file path=ppt/slideLayouts/slideLayout149.xml><?xml version="1.0" encoding="utf-8"?>
<p:sldLayout xmlns:a="http://schemas.openxmlformats.org/drawingml/2006/main" xmlns:r="http://schemas.openxmlformats.org/officeDocument/2006/relationships" xmlns:p="http://schemas.openxmlformats.org/presentationml/2006/main" showMasterSp="0" type="tx">
  <p:cSld name="3_Title Only">
    <p:bg>
      <p:bgPr>
        <a:solidFill>
          <a:srgbClr val="000000"/>
        </a:solidFill>
        <a:effectLst/>
      </p:bgPr>
    </p:bg>
    <p:spTree>
      <p:nvGrpSpPr>
        <p:cNvPr id="1" name=""/>
        <p:cNvGrpSpPr/>
        <p:nvPr/>
      </p:nvGrpSpPr>
      <p:grpSpPr>
        <a:xfrm>
          <a:off x="0" y="0"/>
          <a:ext cx="0" cy="0"/>
          <a:chOff x="0" y="0"/>
          <a:chExt cx="0" cy="0"/>
        </a:xfrm>
      </p:grpSpPr>
      <p:grpSp>
        <p:nvGrpSpPr>
          <p:cNvPr id="631" name="Group 2"/>
          <p:cNvGrpSpPr/>
          <p:nvPr/>
        </p:nvGrpSpPr>
        <p:grpSpPr>
          <a:xfrm>
            <a:off x="0" y="2286000"/>
            <a:ext cx="9144000" cy="3581400"/>
            <a:chOff x="0" y="0"/>
            <a:chExt cx="9144000" cy="3581400"/>
          </a:xfrm>
        </p:grpSpPr>
        <p:sp>
          <p:nvSpPr>
            <p:cNvPr id="568" name="Rectangle 3"/>
            <p:cNvSpPr/>
            <p:nvPr/>
          </p:nvSpPr>
          <p:spPr>
            <a:xfrm>
              <a:off x="0" y="304800"/>
              <a:ext cx="9144000" cy="838200"/>
            </a:xfrm>
            <a:prstGeom prst="rect">
              <a:avLst/>
            </a:prstGeom>
            <a:gradFill flip="none" rotWithShape="1">
              <a:gsLst>
                <a:gs pos="0">
                  <a:srgbClr val="000000"/>
                </a:gs>
                <a:gs pos="100000">
                  <a:srgbClr val="262626"/>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69" name="Rectangle 4"/>
            <p:cNvSpPr/>
            <p:nvPr/>
          </p:nvSpPr>
          <p:spPr>
            <a:xfrm>
              <a:off x="0" y="1143000"/>
              <a:ext cx="9144000" cy="1828800"/>
            </a:xfrm>
            <a:prstGeom prst="rect">
              <a:avLst/>
            </a:prstGeom>
            <a:gradFill flip="none" rotWithShape="1">
              <a:gsLst>
                <a:gs pos="0">
                  <a:srgbClr val="262626"/>
                </a:gs>
                <a:gs pos="100000">
                  <a:srgbClr val="000000"/>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0" name="Rectangle 5"/>
            <p:cNvSpPr/>
            <p:nvPr/>
          </p:nvSpPr>
          <p:spPr>
            <a:xfrm>
              <a:off x="15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1" name="Rectangle 6"/>
            <p:cNvSpPr/>
            <p:nvPr/>
          </p:nvSpPr>
          <p:spPr>
            <a:xfrm>
              <a:off x="30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2" name="Rectangle 7"/>
            <p:cNvSpPr/>
            <p:nvPr/>
          </p:nvSpPr>
          <p:spPr>
            <a:xfrm>
              <a:off x="45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3" name="Rectangle 8"/>
            <p:cNvSpPr/>
            <p:nvPr/>
          </p:nvSpPr>
          <p:spPr>
            <a:xfrm>
              <a:off x="60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4" name="Rectangle 9"/>
            <p:cNvSpPr/>
            <p:nvPr/>
          </p:nvSpPr>
          <p:spPr>
            <a:xfrm>
              <a:off x="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5" name="Rectangle 10"/>
            <p:cNvSpPr/>
            <p:nvPr/>
          </p:nvSpPr>
          <p:spPr>
            <a:xfrm>
              <a:off x="76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6" name="Rectangle 11"/>
            <p:cNvSpPr/>
            <p:nvPr/>
          </p:nvSpPr>
          <p:spPr>
            <a:xfrm>
              <a:off x="91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7" name="Rectangle 12"/>
            <p:cNvSpPr/>
            <p:nvPr/>
          </p:nvSpPr>
          <p:spPr>
            <a:xfrm>
              <a:off x="106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8" name="Rectangle 13"/>
            <p:cNvSpPr/>
            <p:nvPr/>
          </p:nvSpPr>
          <p:spPr>
            <a:xfrm>
              <a:off x="121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9" name="Rectangle 14"/>
            <p:cNvSpPr/>
            <p:nvPr/>
          </p:nvSpPr>
          <p:spPr>
            <a:xfrm>
              <a:off x="137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0" name="Rectangle 15"/>
            <p:cNvSpPr/>
            <p:nvPr/>
          </p:nvSpPr>
          <p:spPr>
            <a:xfrm>
              <a:off x="152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1" name="Rectangle 16"/>
            <p:cNvSpPr/>
            <p:nvPr/>
          </p:nvSpPr>
          <p:spPr>
            <a:xfrm>
              <a:off x="167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2" name="Rectangle 17"/>
            <p:cNvSpPr/>
            <p:nvPr/>
          </p:nvSpPr>
          <p:spPr>
            <a:xfrm>
              <a:off x="182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3" name="Rectangle 18"/>
            <p:cNvSpPr/>
            <p:nvPr/>
          </p:nvSpPr>
          <p:spPr>
            <a:xfrm>
              <a:off x="198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4" name="Rectangle 19"/>
            <p:cNvSpPr/>
            <p:nvPr/>
          </p:nvSpPr>
          <p:spPr>
            <a:xfrm>
              <a:off x="213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5" name="Rectangle 20"/>
            <p:cNvSpPr/>
            <p:nvPr/>
          </p:nvSpPr>
          <p:spPr>
            <a:xfrm>
              <a:off x="2286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6" name="Rectangle 21"/>
            <p:cNvSpPr/>
            <p:nvPr/>
          </p:nvSpPr>
          <p:spPr>
            <a:xfrm>
              <a:off x="243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7" name="Rectangle 22"/>
            <p:cNvSpPr/>
            <p:nvPr/>
          </p:nvSpPr>
          <p:spPr>
            <a:xfrm>
              <a:off x="2590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8" name="Rectangle 23"/>
            <p:cNvSpPr/>
            <p:nvPr/>
          </p:nvSpPr>
          <p:spPr>
            <a:xfrm>
              <a:off x="274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9" name="Rectangle 24"/>
            <p:cNvSpPr/>
            <p:nvPr/>
          </p:nvSpPr>
          <p:spPr>
            <a:xfrm>
              <a:off x="289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0" name="Rectangle 25"/>
            <p:cNvSpPr/>
            <p:nvPr/>
          </p:nvSpPr>
          <p:spPr>
            <a:xfrm>
              <a:off x="304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1" name="Rectangle 26"/>
            <p:cNvSpPr/>
            <p:nvPr/>
          </p:nvSpPr>
          <p:spPr>
            <a:xfrm>
              <a:off x="320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2" name="Rectangle 27"/>
            <p:cNvSpPr/>
            <p:nvPr/>
          </p:nvSpPr>
          <p:spPr>
            <a:xfrm>
              <a:off x="335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3" name="Rectangle 28"/>
            <p:cNvSpPr/>
            <p:nvPr/>
          </p:nvSpPr>
          <p:spPr>
            <a:xfrm>
              <a:off x="350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4" name="Rectangle 29"/>
            <p:cNvSpPr/>
            <p:nvPr/>
          </p:nvSpPr>
          <p:spPr>
            <a:xfrm>
              <a:off x="365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5" name="Rectangle 30"/>
            <p:cNvSpPr/>
            <p:nvPr/>
          </p:nvSpPr>
          <p:spPr>
            <a:xfrm>
              <a:off x="381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6" name="Rectangle 31"/>
            <p:cNvSpPr/>
            <p:nvPr/>
          </p:nvSpPr>
          <p:spPr>
            <a:xfrm>
              <a:off x="396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7" name="Rectangle 32"/>
            <p:cNvSpPr/>
            <p:nvPr/>
          </p:nvSpPr>
          <p:spPr>
            <a:xfrm>
              <a:off x="411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8" name="Rectangle 33"/>
            <p:cNvSpPr/>
            <p:nvPr/>
          </p:nvSpPr>
          <p:spPr>
            <a:xfrm>
              <a:off x="426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9" name="Rectangle 34"/>
            <p:cNvSpPr/>
            <p:nvPr/>
          </p:nvSpPr>
          <p:spPr>
            <a:xfrm>
              <a:off x="441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0" name="Rectangle 35"/>
            <p:cNvSpPr/>
            <p:nvPr/>
          </p:nvSpPr>
          <p:spPr>
            <a:xfrm>
              <a:off x="457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1" name="Rectangle 36"/>
            <p:cNvSpPr/>
            <p:nvPr/>
          </p:nvSpPr>
          <p:spPr>
            <a:xfrm>
              <a:off x="472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2" name="Rectangle 37"/>
            <p:cNvSpPr/>
            <p:nvPr/>
          </p:nvSpPr>
          <p:spPr>
            <a:xfrm>
              <a:off x="487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3" name="Rectangle 38"/>
            <p:cNvSpPr/>
            <p:nvPr/>
          </p:nvSpPr>
          <p:spPr>
            <a:xfrm>
              <a:off x="502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4" name="Rectangle 39"/>
            <p:cNvSpPr/>
            <p:nvPr/>
          </p:nvSpPr>
          <p:spPr>
            <a:xfrm>
              <a:off x="518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5" name="Rectangle 40"/>
            <p:cNvSpPr/>
            <p:nvPr/>
          </p:nvSpPr>
          <p:spPr>
            <a:xfrm>
              <a:off x="533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6" name="Rectangle 41"/>
            <p:cNvSpPr/>
            <p:nvPr/>
          </p:nvSpPr>
          <p:spPr>
            <a:xfrm>
              <a:off x="548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7" name="Rectangle 42"/>
            <p:cNvSpPr/>
            <p:nvPr/>
          </p:nvSpPr>
          <p:spPr>
            <a:xfrm>
              <a:off x="563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8" name="Rectangle 43"/>
            <p:cNvSpPr/>
            <p:nvPr/>
          </p:nvSpPr>
          <p:spPr>
            <a:xfrm>
              <a:off x="579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9" name="Rectangle 44"/>
            <p:cNvSpPr/>
            <p:nvPr/>
          </p:nvSpPr>
          <p:spPr>
            <a:xfrm>
              <a:off x="594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0" name="Rectangle 45"/>
            <p:cNvSpPr/>
            <p:nvPr/>
          </p:nvSpPr>
          <p:spPr>
            <a:xfrm>
              <a:off x="6019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1" name="Rectangle 46"/>
            <p:cNvSpPr/>
            <p:nvPr/>
          </p:nvSpPr>
          <p:spPr>
            <a:xfrm>
              <a:off x="624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2" name="Rectangle 47"/>
            <p:cNvSpPr/>
            <p:nvPr/>
          </p:nvSpPr>
          <p:spPr>
            <a:xfrm>
              <a:off x="6400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3" name="Rectangle 48"/>
            <p:cNvSpPr/>
            <p:nvPr/>
          </p:nvSpPr>
          <p:spPr>
            <a:xfrm>
              <a:off x="655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4" name="Rectangle 49"/>
            <p:cNvSpPr/>
            <p:nvPr/>
          </p:nvSpPr>
          <p:spPr>
            <a:xfrm>
              <a:off x="670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5" name="Rectangle 50"/>
            <p:cNvSpPr/>
            <p:nvPr/>
          </p:nvSpPr>
          <p:spPr>
            <a:xfrm>
              <a:off x="685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6" name="Rectangle 51"/>
            <p:cNvSpPr/>
            <p:nvPr/>
          </p:nvSpPr>
          <p:spPr>
            <a:xfrm>
              <a:off x="701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7" name="Rectangle 52"/>
            <p:cNvSpPr/>
            <p:nvPr/>
          </p:nvSpPr>
          <p:spPr>
            <a:xfrm>
              <a:off x="716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8" name="Rectangle 53"/>
            <p:cNvSpPr/>
            <p:nvPr/>
          </p:nvSpPr>
          <p:spPr>
            <a:xfrm>
              <a:off x="731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9" name="Rectangle 54"/>
            <p:cNvSpPr/>
            <p:nvPr/>
          </p:nvSpPr>
          <p:spPr>
            <a:xfrm>
              <a:off x="746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0" name="Rectangle 55"/>
            <p:cNvSpPr/>
            <p:nvPr/>
          </p:nvSpPr>
          <p:spPr>
            <a:xfrm>
              <a:off x="762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1" name="Rectangle 56"/>
            <p:cNvSpPr/>
            <p:nvPr/>
          </p:nvSpPr>
          <p:spPr>
            <a:xfrm>
              <a:off x="777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2" name="Rectangle 57"/>
            <p:cNvSpPr/>
            <p:nvPr/>
          </p:nvSpPr>
          <p:spPr>
            <a:xfrm>
              <a:off x="792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3" name="Rectangle 58"/>
            <p:cNvSpPr/>
            <p:nvPr/>
          </p:nvSpPr>
          <p:spPr>
            <a:xfrm>
              <a:off x="807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4" name="Rectangle 59"/>
            <p:cNvSpPr/>
            <p:nvPr/>
          </p:nvSpPr>
          <p:spPr>
            <a:xfrm>
              <a:off x="822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5" name="Rectangle 60"/>
            <p:cNvSpPr/>
            <p:nvPr/>
          </p:nvSpPr>
          <p:spPr>
            <a:xfrm>
              <a:off x="838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6" name="Rectangle 61"/>
            <p:cNvSpPr/>
            <p:nvPr/>
          </p:nvSpPr>
          <p:spPr>
            <a:xfrm>
              <a:off x="853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7" name="Rectangle 62"/>
            <p:cNvSpPr/>
            <p:nvPr/>
          </p:nvSpPr>
          <p:spPr>
            <a:xfrm>
              <a:off x="868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8" name="Rectangle 63"/>
            <p:cNvSpPr/>
            <p:nvPr/>
          </p:nvSpPr>
          <p:spPr>
            <a:xfrm>
              <a:off x="883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9" name="Rectangle 64"/>
            <p:cNvSpPr/>
            <p:nvPr/>
          </p:nvSpPr>
          <p:spPr>
            <a:xfrm>
              <a:off x="899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0" name="Rectangle 65"/>
            <p:cNvSpPr/>
            <p:nvPr/>
          </p:nvSpPr>
          <p:spPr>
            <a:xfrm>
              <a:off x="0" y="1219200"/>
              <a:ext cx="9144000" cy="762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pic>
        <p:nvPicPr>
          <p:cNvPr id="632" name="Picture 71" descr="Picture 71"/>
          <p:cNvPicPr>
            <a:picLocks noChangeAspect="1"/>
          </p:cNvPicPr>
          <p:nvPr/>
        </p:nvPicPr>
        <p:blipFill>
          <a:blip r:embed="rId2" cstate="print"/>
          <a:stretch>
            <a:fillRect/>
          </a:stretch>
        </p:blipFill>
        <p:spPr>
          <a:xfrm>
            <a:off x="685800" y="1652588"/>
            <a:ext cx="914400" cy="176213"/>
          </a:xfrm>
          <a:prstGeom prst="rect">
            <a:avLst/>
          </a:prstGeom>
          <a:ln w="12700">
            <a:miter lim="400000"/>
          </a:ln>
        </p:spPr>
      </p:pic>
      <p:sp>
        <p:nvSpPr>
          <p:cNvPr id="633" name="Title Text"/>
          <p:cNvSpPr txBox="1">
            <a:spLocks noGrp="1"/>
          </p:cNvSpPr>
          <p:nvPr>
            <p:ph type="title"/>
          </p:nvPr>
        </p:nvSpPr>
        <p:spPr>
          <a:xfrm>
            <a:off x="571500" y="685800"/>
            <a:ext cx="8001000" cy="914400"/>
          </a:xfrm>
          <a:prstGeom prst="rect">
            <a:avLst/>
          </a:prstGeom>
        </p:spPr>
        <p:txBody>
          <a:bodyPr anchor="ctr"/>
          <a:lstStyle>
            <a:lvl1pPr>
              <a:defRPr sz="4000">
                <a:solidFill>
                  <a:schemeClr val="accent3">
                    <a:lumOff val="44000"/>
                  </a:schemeClr>
                </a:solidFill>
                <a:latin typeface="+mj-lt"/>
                <a:ea typeface="+mj-ea"/>
                <a:cs typeface="+mj-cs"/>
                <a:sym typeface="Helvetica"/>
              </a:defRPr>
            </a:lvl1pPr>
          </a:lstStyle>
          <a:p>
            <a:r>
              <a:t>Title Text</a:t>
            </a:r>
          </a:p>
        </p:txBody>
      </p:sp>
      <p:sp>
        <p:nvSpPr>
          <p:cNvPr id="634" name="Slide Number"/>
          <p:cNvSpPr txBox="1">
            <a:spLocks noGrp="1"/>
          </p:cNvSpPr>
          <p:nvPr>
            <p:ph type="sldNum" sz="quarter" idx="2"/>
          </p:nvPr>
        </p:nvSpPr>
        <p:spPr>
          <a:xfrm>
            <a:off x="8040546" y="6248400"/>
            <a:ext cx="301908" cy="307340"/>
          </a:xfrm>
          <a:prstGeom prst="rect">
            <a:avLst/>
          </a:prstGeom>
        </p:spPr>
        <p:txBody>
          <a:bodyPr anchor="t"/>
          <a:lstStyle>
            <a:lvl1pPr>
              <a:defRPr>
                <a:solidFill>
                  <a:schemeClr val="accent3">
                    <a:lumOff val="44000"/>
                  </a:schemeClr>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735519204"/>
      </p:ext>
    </p:extLst>
  </p:cSld>
  <p:clrMapOvr>
    <a:masterClrMapping/>
  </p:clrMapOvr>
  <p:transition spd="med"/>
</p:sldLayout>
</file>

<file path=ppt/slideLayouts/slideLayout1490.xml><?xml version="1.0" encoding="utf-8"?>
<p:sldLayout xmlns:a="http://schemas.openxmlformats.org/drawingml/2006/main" xmlns:r="http://schemas.openxmlformats.org/officeDocument/2006/relationships" xmlns:p="http://schemas.openxmlformats.org/presentationml/2006/main" showMasterSp="0" type="tx">
  <p:cSld name="3_Vertical Title and Text">
    <p:bg>
      <p:bgPr>
        <a:solidFill>
          <a:srgbClr val="0A0E5B"/>
        </a:solidFill>
        <a:effectLst/>
      </p:bgPr>
    </p:bg>
    <p:spTree>
      <p:nvGrpSpPr>
        <p:cNvPr id="1" name=""/>
        <p:cNvGrpSpPr/>
        <p:nvPr/>
      </p:nvGrpSpPr>
      <p:grpSpPr>
        <a:xfrm>
          <a:off x="0" y="0"/>
          <a:ext cx="0" cy="0"/>
          <a:chOff x="0" y="0"/>
          <a:chExt cx="0" cy="0"/>
        </a:xfrm>
      </p:grpSpPr>
      <p:sp>
        <p:nvSpPr>
          <p:cNvPr id="792"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793"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799" name="Group 7"/>
          <p:cNvGrpSpPr/>
          <p:nvPr/>
        </p:nvGrpSpPr>
        <p:grpSpPr>
          <a:xfrm>
            <a:off x="-1" y="355600"/>
            <a:ext cx="6172201" cy="2438400"/>
            <a:chOff x="0" y="0"/>
            <a:chExt cx="6172199" cy="2438400"/>
          </a:xfrm>
        </p:grpSpPr>
        <p:sp>
          <p:nvSpPr>
            <p:cNvPr id="794"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95"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96"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97"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98"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800" name="Title Text"/>
          <p:cNvSpPr txBox="1">
            <a:spLocks noGrp="1"/>
          </p:cNvSpPr>
          <p:nvPr>
            <p:ph type="title"/>
          </p:nvPr>
        </p:nvSpPr>
        <p:spPr>
          <a:xfrm>
            <a:off x="6838950" y="152400"/>
            <a:ext cx="2228850" cy="6096000"/>
          </a:xfrm>
          <a:prstGeom prst="rect">
            <a:avLst/>
          </a:prstGeom>
          <a:noFill/>
          <a:effectLst>
            <a:outerShdw blurRad="63500" dist="12700" dir="16200000" rotWithShape="0">
              <a:srgbClr val="FFFFFF">
                <a:alpha val="74998"/>
              </a:srgbClr>
            </a:outerShdw>
          </a:effectLst>
        </p:spPr>
        <p:txBody>
          <a:bodyPr vert="eaVert"/>
          <a:lstStyle>
            <a:lvl1pPr>
              <a:defRPr sz="44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801" name="Body Level One…"/>
          <p:cNvSpPr txBox="1">
            <a:spLocks noGrp="1"/>
          </p:cNvSpPr>
          <p:nvPr>
            <p:ph type="body" idx="1"/>
          </p:nvPr>
        </p:nvSpPr>
        <p:spPr>
          <a:xfrm>
            <a:off x="152400" y="152400"/>
            <a:ext cx="6534150" cy="6096000"/>
          </a:xfrm>
          <a:prstGeom prst="rect">
            <a:avLst/>
          </a:prstGeom>
        </p:spPr>
        <p:txBody>
          <a:bodyPr vert="eaVert">
            <a:normAutofit/>
          </a:bodyPr>
          <a:lstStyle>
            <a:lvl1pPr>
              <a:buClr>
                <a:srgbClr val="4460EE"/>
              </a:buClr>
              <a:buSzPct val="100000"/>
              <a:buFont typeface="Times Roman"/>
              <a:buChar char="•"/>
              <a:defRPr>
                <a:solidFill>
                  <a:srgbClr val="FFFFFF"/>
                </a:solidFill>
                <a:latin typeface="Times Roman"/>
                <a:ea typeface="Times Roman"/>
                <a:cs typeface="Times Roman"/>
                <a:sym typeface="Times Roman"/>
              </a:defRPr>
            </a:lvl1pPr>
            <a:lvl2pPr>
              <a:buClr>
                <a:srgbClr val="4460EE"/>
              </a:buClr>
              <a:buSzPct val="100000"/>
              <a:buFont typeface="Times Roman"/>
              <a:buChar char="•"/>
              <a:defRPr>
                <a:solidFill>
                  <a:srgbClr val="FFFFFF"/>
                </a:solidFill>
                <a:latin typeface="Times Roman"/>
                <a:ea typeface="Times Roman"/>
                <a:cs typeface="Times Roman"/>
                <a:sym typeface="Times Roman"/>
              </a:defRPr>
            </a:lvl2pPr>
            <a:lvl3pPr>
              <a:buClr>
                <a:srgbClr val="4460EE"/>
              </a:buClr>
              <a:buSzPct val="100000"/>
              <a:buFont typeface="Times Roman"/>
              <a:buChar char="•"/>
              <a:defRPr>
                <a:solidFill>
                  <a:srgbClr val="FFFFFF"/>
                </a:solidFill>
                <a:latin typeface="Times Roman"/>
                <a:ea typeface="Times Roman"/>
                <a:cs typeface="Times Roman"/>
                <a:sym typeface="Times Roman"/>
              </a:defRPr>
            </a:lvl3pPr>
            <a:lvl4pPr>
              <a:buClr>
                <a:srgbClr val="4460EE"/>
              </a:buClr>
              <a:buSzPct val="100000"/>
              <a:buFont typeface="Times Roman"/>
              <a:buChar char="➢"/>
              <a:defRPr>
                <a:solidFill>
                  <a:srgbClr val="FFFFFF"/>
                </a:solidFill>
                <a:latin typeface="Times Roman"/>
                <a:ea typeface="Times Roman"/>
                <a:cs typeface="Times Roman"/>
                <a:sym typeface="Times Roman"/>
              </a:defRPr>
            </a:lvl4pPr>
            <a:lvl5pPr>
              <a:buClr>
                <a:srgbClr val="4460EE"/>
              </a:buClr>
              <a:buFont typeface="Times Roman"/>
              <a:buChar char="▪"/>
              <a:defRPr>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802"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72978117"/>
      </p:ext>
    </p:extLst>
  </p:cSld>
  <p:clrMapOvr>
    <a:masterClrMapping/>
  </p:clrMapOvr>
  <p:transition spd="med"/>
</p:sldLayout>
</file>

<file path=ppt/slideLayouts/slideLayout1491.xml><?xml version="1.0" encoding="utf-8"?>
<p:sldLayout xmlns:a="http://schemas.openxmlformats.org/drawingml/2006/main" xmlns:r="http://schemas.openxmlformats.org/officeDocument/2006/relationships" xmlns:p="http://schemas.openxmlformats.org/presentationml/2006/main" showMasterSp="0" type="tx">
  <p:cSld name="4_Title Slide">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817" name="Group 2"/>
          <p:cNvGrpSpPr/>
          <p:nvPr/>
        </p:nvGrpSpPr>
        <p:grpSpPr>
          <a:xfrm>
            <a:off x="-1" y="76"/>
            <a:ext cx="9144001" cy="6860193"/>
            <a:chOff x="0" y="38"/>
            <a:chExt cx="9144000" cy="6860192"/>
          </a:xfrm>
        </p:grpSpPr>
        <p:sp>
          <p:nvSpPr>
            <p:cNvPr id="809"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10"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11"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12"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13"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14"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15"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16"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818" name="Title Text"/>
          <p:cNvSpPr txBox="1">
            <a:spLocks noGrp="1"/>
          </p:cNvSpPr>
          <p:nvPr>
            <p:ph type="title"/>
          </p:nvPr>
        </p:nvSpPr>
        <p:spPr>
          <a:xfrm>
            <a:off x="685800" y="2286000"/>
            <a:ext cx="77724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819" name="Body Level One…"/>
          <p:cNvSpPr txBox="1">
            <a:spLocks noGrp="1"/>
          </p:cNvSpPr>
          <p:nvPr>
            <p:ph type="body" sz="quarter" idx="1"/>
          </p:nvPr>
        </p:nvSpPr>
        <p:spPr>
          <a:xfrm>
            <a:off x="1371600" y="3886201"/>
            <a:ext cx="6400800" cy="1752601"/>
          </a:xfrm>
          <a:prstGeom prst="rect">
            <a:avLst/>
          </a:prstGeom>
        </p:spPr>
        <p:txBody>
          <a:bodyPr>
            <a:normAutofit/>
          </a:bodyPr>
          <a:lstStyle>
            <a:lvl1pPr marL="0" indent="0" algn="ctr">
              <a:buSzTx/>
              <a:buNone/>
              <a:defRPr b="1" i="0">
                <a:solidFill>
                  <a:srgbClr val="FFFFFF"/>
                </a:solidFill>
                <a:latin typeface="Arial" panose="020B0604020202020204" pitchFamily="34" charset="0"/>
                <a:cs typeface="Arial" panose="020B0604020202020204" pitchFamily="34" charset="0"/>
              </a:defRPr>
            </a:lvl1pPr>
            <a:lvl2pPr algn="ctr">
              <a:buSzPct val="100000"/>
              <a:buChar char="–"/>
              <a:defRPr b="1" i="0">
                <a:solidFill>
                  <a:srgbClr val="FFFFFF"/>
                </a:solidFill>
                <a:latin typeface="Arial" panose="020B0604020202020204" pitchFamily="34" charset="0"/>
                <a:cs typeface="Arial" panose="020B0604020202020204" pitchFamily="34" charset="0"/>
              </a:defRPr>
            </a:lvl2pPr>
            <a:lvl3pPr algn="ctr">
              <a:buSzPct val="100000"/>
              <a:buChar char="•"/>
              <a:defRPr b="1" i="0">
                <a:solidFill>
                  <a:srgbClr val="FFFFFF"/>
                </a:solidFill>
                <a:latin typeface="Arial" panose="020B0604020202020204" pitchFamily="34" charset="0"/>
                <a:cs typeface="Arial" panose="020B0604020202020204" pitchFamily="34" charset="0"/>
              </a:defRPr>
            </a:lvl3pPr>
            <a:lvl4pPr algn="ctr">
              <a:buSzPct val="100000"/>
              <a:buChar char="–"/>
              <a:defRPr b="1" i="0">
                <a:solidFill>
                  <a:srgbClr val="FFFFFF"/>
                </a:solidFill>
                <a:latin typeface="Arial" panose="020B0604020202020204" pitchFamily="34" charset="0"/>
                <a:cs typeface="Arial" panose="020B0604020202020204" pitchFamily="34" charset="0"/>
              </a:defRPr>
            </a:lvl4pPr>
            <a:lvl5pPr algn="ct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0" name="Slide Number"/>
          <p:cNvSpPr txBox="1">
            <a:spLocks noGrp="1"/>
          </p:cNvSpPr>
          <p:nvPr>
            <p:ph type="sldNum" sz="quarter" idx="2"/>
          </p:nvPr>
        </p:nvSpPr>
        <p:spPr>
          <a:xfrm>
            <a:off x="8176437" y="6418691"/>
            <a:ext cx="281763" cy="286910"/>
          </a:xfrm>
          <a:prstGeom prst="rect">
            <a:avLst/>
          </a:prstGeom>
        </p:spPr>
        <p:txBody>
          <a:bodyPr/>
          <a:lstStyle>
            <a:lvl1pPr>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73860216"/>
      </p:ext>
    </p:extLst>
  </p:cSld>
  <p:clrMapOvr>
    <a:masterClrMapping/>
  </p:clrMapOvr>
  <p:transition spd="med"/>
</p:sldLayout>
</file>

<file path=ppt/slideLayouts/slideLayout1492.xml><?xml version="1.0" encoding="utf-8"?>
<p:sldLayout xmlns:a="http://schemas.openxmlformats.org/drawingml/2006/main" xmlns:r="http://schemas.openxmlformats.org/officeDocument/2006/relationships" xmlns:p="http://schemas.openxmlformats.org/presentationml/2006/main" showMasterSp="0" type="tx">
  <p:cSld name="4_Title and Conten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835" name="Group 2"/>
          <p:cNvGrpSpPr/>
          <p:nvPr/>
        </p:nvGrpSpPr>
        <p:grpSpPr>
          <a:xfrm>
            <a:off x="-1" y="76"/>
            <a:ext cx="9144001" cy="6860193"/>
            <a:chOff x="0" y="38"/>
            <a:chExt cx="9144000" cy="6860192"/>
          </a:xfrm>
        </p:grpSpPr>
        <p:sp>
          <p:nvSpPr>
            <p:cNvPr id="827"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28"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29"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30"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31"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32"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33"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34"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836"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837" name="Body Level One…"/>
          <p:cNvSpPr txBox="1">
            <a:spLocks noGrp="1"/>
          </p:cNvSpPr>
          <p:nvPr>
            <p:ph type="body" idx="1"/>
          </p:nvPr>
        </p:nvSpPr>
        <p:spPr>
          <a:xfrm>
            <a:off x="0" y="1981200"/>
            <a:ext cx="9144000" cy="4114800"/>
          </a:xfrm>
          <a:prstGeom prst="rect">
            <a:avLst/>
          </a:prstGeom>
        </p:spPr>
        <p:txBody>
          <a:bodyPr>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8"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302831773"/>
      </p:ext>
    </p:extLst>
  </p:cSld>
  <p:clrMapOvr>
    <a:masterClrMapping/>
  </p:clrMapOvr>
  <p:transition spd="med"/>
</p:sldLayout>
</file>

<file path=ppt/slideLayouts/slideLayout1493.xml><?xml version="1.0" encoding="utf-8"?>
<p:sldLayout xmlns:a="http://schemas.openxmlformats.org/drawingml/2006/main" xmlns:r="http://schemas.openxmlformats.org/officeDocument/2006/relationships" xmlns:p="http://schemas.openxmlformats.org/presentationml/2006/main" showMasterSp="0" type="tx">
  <p:cSld name="4_Section Header">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853" name="Group 2"/>
          <p:cNvGrpSpPr/>
          <p:nvPr/>
        </p:nvGrpSpPr>
        <p:grpSpPr>
          <a:xfrm>
            <a:off x="-1" y="76"/>
            <a:ext cx="9144001" cy="6860193"/>
            <a:chOff x="0" y="38"/>
            <a:chExt cx="9144000" cy="6860192"/>
          </a:xfrm>
        </p:grpSpPr>
        <p:sp>
          <p:nvSpPr>
            <p:cNvPr id="845"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46"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47"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48"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49"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50"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51"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52"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854" name="Title Text"/>
          <p:cNvSpPr txBox="1">
            <a:spLocks noGrp="1"/>
          </p:cNvSpPr>
          <p:nvPr>
            <p:ph type="title"/>
          </p:nvPr>
        </p:nvSpPr>
        <p:spPr>
          <a:xfrm>
            <a:off x="722312" y="4406900"/>
            <a:ext cx="7772401" cy="1362075"/>
          </a:xfrm>
          <a:prstGeom prst="rect">
            <a:avLst/>
          </a:prstGeom>
          <a:noFill/>
        </p:spPr>
        <p:txBody>
          <a:bodyPr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855"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b="1" i="0">
                <a:solidFill>
                  <a:srgbClr val="FFFFFF"/>
                </a:solidFill>
                <a:latin typeface="Arial" panose="020B0604020202020204" pitchFamily="34" charset="0"/>
                <a:cs typeface="Arial" panose="020B0604020202020204" pitchFamily="34" charset="0"/>
              </a:defRPr>
            </a:lvl1pPr>
            <a:lvl2pPr marL="0" indent="456342">
              <a:spcBef>
                <a:spcPts val="400"/>
              </a:spcBef>
              <a:buSzTx/>
              <a:buNone/>
              <a:defRPr sz="2000" b="1" i="0">
                <a:solidFill>
                  <a:srgbClr val="FFFFFF"/>
                </a:solidFill>
                <a:latin typeface="Arial" panose="020B0604020202020204" pitchFamily="34" charset="0"/>
                <a:cs typeface="Arial" panose="020B0604020202020204" pitchFamily="34" charset="0"/>
              </a:defRPr>
            </a:lvl2pPr>
            <a:lvl3pPr marL="0" indent="912690">
              <a:spcBef>
                <a:spcPts val="400"/>
              </a:spcBef>
              <a:buSzTx/>
              <a:buNone/>
              <a:defRPr sz="2000" b="1" i="0">
                <a:solidFill>
                  <a:srgbClr val="FFFFFF"/>
                </a:solidFill>
                <a:latin typeface="Arial" panose="020B0604020202020204" pitchFamily="34" charset="0"/>
                <a:cs typeface="Arial" panose="020B0604020202020204" pitchFamily="34" charset="0"/>
              </a:defRPr>
            </a:lvl3pPr>
            <a:lvl4pPr marL="0" indent="1369015">
              <a:spcBef>
                <a:spcPts val="400"/>
              </a:spcBef>
              <a:buSzTx/>
              <a:buNone/>
              <a:defRPr sz="2000" b="1" i="0">
                <a:solidFill>
                  <a:srgbClr val="FFFFFF"/>
                </a:solidFill>
                <a:latin typeface="Arial" panose="020B0604020202020204" pitchFamily="34" charset="0"/>
                <a:cs typeface="Arial" panose="020B0604020202020204" pitchFamily="34" charset="0"/>
              </a:defRPr>
            </a:lvl4pPr>
            <a:lvl5pPr marL="0" indent="1825374">
              <a:spcBef>
                <a:spcPts val="400"/>
              </a:spcBef>
              <a:buSzTx/>
              <a:buNone/>
              <a:defRPr sz="20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56"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28504581"/>
      </p:ext>
    </p:extLst>
  </p:cSld>
  <p:clrMapOvr>
    <a:masterClrMapping/>
  </p:clrMapOvr>
  <p:transition spd="med"/>
</p:sldLayout>
</file>

<file path=ppt/slideLayouts/slideLayout1494.xml><?xml version="1.0" encoding="utf-8"?>
<p:sldLayout xmlns:a="http://schemas.openxmlformats.org/drawingml/2006/main" xmlns:r="http://schemas.openxmlformats.org/officeDocument/2006/relationships" xmlns:p="http://schemas.openxmlformats.org/presentationml/2006/main" showMasterSp="0" type="tx">
  <p:cSld name="4_Two Conten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871" name="Group 2"/>
          <p:cNvGrpSpPr/>
          <p:nvPr/>
        </p:nvGrpSpPr>
        <p:grpSpPr>
          <a:xfrm>
            <a:off x="-1" y="76"/>
            <a:ext cx="9144001" cy="6860193"/>
            <a:chOff x="0" y="38"/>
            <a:chExt cx="9144000" cy="6860192"/>
          </a:xfrm>
        </p:grpSpPr>
        <p:sp>
          <p:nvSpPr>
            <p:cNvPr id="863"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64"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65"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66"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67"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68"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69"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70"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872"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873"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SzPct val="100000"/>
              <a:buChar char="•"/>
              <a:defRPr sz="2800" b="1" i="0">
                <a:solidFill>
                  <a:srgbClr val="FFFFFF"/>
                </a:solidFill>
                <a:latin typeface="Arial" panose="020B0604020202020204" pitchFamily="34" charset="0"/>
                <a:cs typeface="Arial" panose="020B0604020202020204" pitchFamily="34" charset="0"/>
              </a:defRPr>
            </a:lvl1pPr>
            <a:lvl2pPr marL="789082" indent="-332754">
              <a:spcBef>
                <a:spcPts val="600"/>
              </a:spcBef>
              <a:buSzPct val="100000"/>
              <a:buChar char="–"/>
              <a:defRPr sz="2800" b="1" i="0">
                <a:solidFill>
                  <a:srgbClr val="FFFFFF"/>
                </a:solidFill>
                <a:latin typeface="Arial" panose="020B0604020202020204" pitchFamily="34" charset="0"/>
                <a:cs typeface="Arial" panose="020B0604020202020204" pitchFamily="34" charset="0"/>
              </a:defRPr>
            </a:lvl2pPr>
            <a:lvl3pPr marL="1232107" indent="-319440">
              <a:spcBef>
                <a:spcPts val="600"/>
              </a:spcBef>
              <a:buSzPct val="100000"/>
              <a:buChar char="•"/>
              <a:defRPr sz="2800" b="1" i="0">
                <a:solidFill>
                  <a:srgbClr val="FFFFFF"/>
                </a:solidFill>
                <a:latin typeface="Arial" panose="020B0604020202020204" pitchFamily="34" charset="0"/>
                <a:cs typeface="Arial" panose="020B0604020202020204" pitchFamily="34" charset="0"/>
              </a:defRPr>
            </a:lvl3pPr>
            <a:lvl4pPr marL="1723956" indent="-354934">
              <a:spcBef>
                <a:spcPts val="600"/>
              </a:spcBef>
              <a:buSzPct val="100000"/>
              <a:buChar char="–"/>
              <a:defRPr sz="2800" b="1" i="0">
                <a:solidFill>
                  <a:srgbClr val="FFFFFF"/>
                </a:solidFill>
                <a:latin typeface="Arial" panose="020B0604020202020204" pitchFamily="34" charset="0"/>
                <a:cs typeface="Arial" panose="020B0604020202020204" pitchFamily="34" charset="0"/>
              </a:defRPr>
            </a:lvl4pPr>
            <a:lvl5pPr marL="2180286" indent="-354934">
              <a:spcBef>
                <a:spcPts val="600"/>
              </a:spcBef>
              <a:buChar char="»"/>
              <a:defRPr sz="28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4"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376322085"/>
      </p:ext>
    </p:extLst>
  </p:cSld>
  <p:clrMapOvr>
    <a:masterClrMapping/>
  </p:clrMapOvr>
  <p:transition spd="med"/>
</p:sldLayout>
</file>

<file path=ppt/slideLayouts/slideLayout1495.xml><?xml version="1.0" encoding="utf-8"?>
<p:sldLayout xmlns:a="http://schemas.openxmlformats.org/drawingml/2006/main" xmlns:r="http://schemas.openxmlformats.org/officeDocument/2006/relationships" xmlns:p="http://schemas.openxmlformats.org/presentationml/2006/main" showMasterSp="0" type="tx">
  <p:cSld name="4_Comparison">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889" name="Group 2"/>
          <p:cNvGrpSpPr/>
          <p:nvPr/>
        </p:nvGrpSpPr>
        <p:grpSpPr>
          <a:xfrm>
            <a:off x="-1" y="76"/>
            <a:ext cx="9144001" cy="6860193"/>
            <a:chOff x="0" y="38"/>
            <a:chExt cx="9144000" cy="6860192"/>
          </a:xfrm>
        </p:grpSpPr>
        <p:sp>
          <p:nvSpPr>
            <p:cNvPr id="881"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82"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83"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84"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85"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86"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87"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88"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890" name="Title Text"/>
          <p:cNvSpPr txBox="1">
            <a:spLocks noGrp="1"/>
          </p:cNvSpPr>
          <p:nvPr>
            <p:ph type="title"/>
          </p:nvPr>
        </p:nvSpPr>
        <p:spPr>
          <a:xfrm>
            <a:off x="457200" y="274638"/>
            <a:ext cx="8229600" cy="1143001"/>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89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FFFFFF"/>
                </a:solidFill>
                <a:latin typeface="Arial" panose="020B0604020202020204" pitchFamily="34" charset="0"/>
                <a:cs typeface="Arial" panose="020B0604020202020204" pitchFamily="34" charset="0"/>
              </a:defRPr>
            </a:lvl1pPr>
            <a:lvl2pPr marL="0" indent="456342">
              <a:spcBef>
                <a:spcPts val="500"/>
              </a:spcBef>
              <a:buSzTx/>
              <a:buNone/>
              <a:defRPr sz="2400" b="1" i="0">
                <a:solidFill>
                  <a:srgbClr val="FFFFFF"/>
                </a:solidFill>
                <a:latin typeface="Arial" panose="020B0604020202020204" pitchFamily="34" charset="0"/>
                <a:cs typeface="Arial" panose="020B0604020202020204" pitchFamily="34" charset="0"/>
              </a:defRPr>
            </a:lvl2pPr>
            <a:lvl3pPr marL="0" indent="912690">
              <a:spcBef>
                <a:spcPts val="500"/>
              </a:spcBef>
              <a:buSzTx/>
              <a:buNone/>
              <a:defRPr sz="2400" b="1" i="0">
                <a:solidFill>
                  <a:srgbClr val="FFFFFF"/>
                </a:solidFill>
                <a:latin typeface="Arial" panose="020B0604020202020204" pitchFamily="34" charset="0"/>
                <a:cs typeface="Arial" panose="020B0604020202020204" pitchFamily="34" charset="0"/>
              </a:defRPr>
            </a:lvl3pPr>
            <a:lvl4pPr marL="0" indent="1369015">
              <a:spcBef>
                <a:spcPts val="500"/>
              </a:spcBef>
              <a:buSzTx/>
              <a:buNone/>
              <a:defRPr sz="2400" b="1" i="0">
                <a:solidFill>
                  <a:srgbClr val="FFFFFF"/>
                </a:solidFill>
                <a:latin typeface="Arial" panose="020B0604020202020204" pitchFamily="34" charset="0"/>
                <a:cs typeface="Arial" panose="020B0604020202020204" pitchFamily="34" charset="0"/>
              </a:defRPr>
            </a:lvl4pPr>
            <a:lvl5pPr marL="0" indent="1825374">
              <a:spcBef>
                <a:spcPts val="500"/>
              </a:spcBef>
              <a:buSzTx/>
              <a:buNone/>
              <a:defRPr sz="2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92" name="Text Placeholder 4"/>
          <p:cNvSpPr>
            <a:spLocks noGrp="1"/>
          </p:cNvSpPr>
          <p:nvPr>
            <p:ph type="body" sz="quarter" idx="21"/>
          </p:nvPr>
        </p:nvSpPr>
        <p:spPr>
          <a:xfrm>
            <a:off x="4645062" y="1535112"/>
            <a:ext cx="4041776"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FFFFFF"/>
                </a:solidFill>
              </a:defRPr>
            </a:pPr>
            <a:endParaRPr dirty="0"/>
          </a:p>
        </p:txBody>
      </p:sp>
      <p:sp>
        <p:nvSpPr>
          <p:cNvPr id="893"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083507317"/>
      </p:ext>
    </p:extLst>
  </p:cSld>
  <p:clrMapOvr>
    <a:masterClrMapping/>
  </p:clrMapOvr>
  <p:transition spd="med"/>
</p:sldLayout>
</file>

<file path=ppt/slideLayouts/slideLayout1496.xml><?xml version="1.0" encoding="utf-8"?>
<p:sldLayout xmlns:a="http://schemas.openxmlformats.org/drawingml/2006/main" xmlns:r="http://schemas.openxmlformats.org/officeDocument/2006/relationships" xmlns:p="http://schemas.openxmlformats.org/presentationml/2006/main" showMasterSp="0" type="tx">
  <p:cSld name="4_Title Only">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908" name="Group 2"/>
          <p:cNvGrpSpPr/>
          <p:nvPr/>
        </p:nvGrpSpPr>
        <p:grpSpPr>
          <a:xfrm>
            <a:off x="-1" y="76"/>
            <a:ext cx="9144001" cy="6860193"/>
            <a:chOff x="0" y="38"/>
            <a:chExt cx="9144000" cy="6860192"/>
          </a:xfrm>
        </p:grpSpPr>
        <p:sp>
          <p:nvSpPr>
            <p:cNvPr id="900"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01"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02"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03"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04"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05"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06"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07"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909"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910"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109583946"/>
      </p:ext>
    </p:extLst>
  </p:cSld>
  <p:clrMapOvr>
    <a:masterClrMapping/>
  </p:clrMapOvr>
  <p:transition spd="med"/>
</p:sldLayout>
</file>

<file path=ppt/slideLayouts/slideLayout1497.xml><?xml version="1.0" encoding="utf-8"?>
<p:sldLayout xmlns:a="http://schemas.openxmlformats.org/drawingml/2006/main" xmlns:r="http://schemas.openxmlformats.org/officeDocument/2006/relationships" xmlns:p="http://schemas.openxmlformats.org/presentationml/2006/main" showMasterSp="0" type="tx">
  <p:cSld name="6_Blank">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925" name="Group 2"/>
          <p:cNvGrpSpPr/>
          <p:nvPr/>
        </p:nvGrpSpPr>
        <p:grpSpPr>
          <a:xfrm>
            <a:off x="-1" y="76"/>
            <a:ext cx="9144001" cy="6860193"/>
            <a:chOff x="0" y="38"/>
            <a:chExt cx="9144000" cy="6860192"/>
          </a:xfrm>
        </p:grpSpPr>
        <p:sp>
          <p:nvSpPr>
            <p:cNvPr id="917"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18"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19"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20"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21"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22"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23"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24"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926"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54667679"/>
      </p:ext>
    </p:extLst>
  </p:cSld>
  <p:clrMapOvr>
    <a:masterClrMapping/>
  </p:clrMapOvr>
  <p:transition spd="med"/>
</p:sldLayout>
</file>

<file path=ppt/slideLayouts/slideLayout1498.xml><?xml version="1.0" encoding="utf-8"?>
<p:sldLayout xmlns:a="http://schemas.openxmlformats.org/drawingml/2006/main" xmlns:r="http://schemas.openxmlformats.org/officeDocument/2006/relationships" xmlns:p="http://schemas.openxmlformats.org/presentationml/2006/main" showMasterSp="0" type="tx">
  <p:cSld name="Blank 0">
    <p:bg>
      <p:bgPr>
        <a:solidFill>
          <a:srgbClr val="000000"/>
        </a:solidFill>
        <a:effectLst/>
      </p:bgPr>
    </p:bg>
    <p:spTree>
      <p:nvGrpSpPr>
        <p:cNvPr id="1" name=""/>
        <p:cNvGrpSpPr/>
        <p:nvPr/>
      </p:nvGrpSpPr>
      <p:grpSpPr>
        <a:xfrm>
          <a:off x="0" y="0"/>
          <a:ext cx="0" cy="0"/>
          <a:chOff x="0" y="0"/>
          <a:chExt cx="0" cy="0"/>
        </a:xfrm>
      </p:grpSpPr>
      <p:sp>
        <p:nvSpPr>
          <p:cNvPr id="933"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844987349"/>
      </p:ext>
    </p:extLst>
  </p:cSld>
  <p:clrMapOvr>
    <a:masterClrMapping/>
  </p:clrMapOvr>
  <p:transition spd="med"/>
</p:sldLayout>
</file>

<file path=ppt/slideLayouts/slideLayout1499.xml><?xml version="1.0" encoding="utf-8"?>
<p:sldLayout xmlns:a="http://schemas.openxmlformats.org/drawingml/2006/main" xmlns:r="http://schemas.openxmlformats.org/officeDocument/2006/relationships" xmlns:p="http://schemas.openxmlformats.org/presentationml/2006/main" showMasterSp="0" type="tx">
  <p:cSld name="4_Content with Caption">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948" name="Group 2"/>
          <p:cNvGrpSpPr/>
          <p:nvPr/>
        </p:nvGrpSpPr>
        <p:grpSpPr>
          <a:xfrm>
            <a:off x="-1" y="76"/>
            <a:ext cx="9144001" cy="6860193"/>
            <a:chOff x="0" y="38"/>
            <a:chExt cx="9144000" cy="6860192"/>
          </a:xfrm>
        </p:grpSpPr>
        <p:sp>
          <p:nvSpPr>
            <p:cNvPr id="940"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41"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42"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43"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44"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45"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46"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47"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949" name="Title Text"/>
          <p:cNvSpPr txBox="1">
            <a:spLocks noGrp="1"/>
          </p:cNvSpPr>
          <p:nvPr>
            <p:ph type="title"/>
          </p:nvPr>
        </p:nvSpPr>
        <p:spPr>
          <a:xfrm>
            <a:off x="457237" y="273050"/>
            <a:ext cx="3008315" cy="1162050"/>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950" name="Body Level One…"/>
          <p:cNvSpPr txBox="1">
            <a:spLocks noGrp="1"/>
          </p:cNvSpPr>
          <p:nvPr>
            <p:ph type="body" idx="1"/>
          </p:nvPr>
        </p:nvSpPr>
        <p:spPr>
          <a:xfrm>
            <a:off x="3575050" y="273088"/>
            <a:ext cx="5111750" cy="5853113"/>
          </a:xfrm>
          <a:prstGeom prst="rect">
            <a:avLst/>
          </a:prstGeom>
        </p:spPr>
        <p:txBody>
          <a:bodyPr>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1" name="Text Placeholder 3"/>
          <p:cNvSpPr>
            <a:spLocks noGrp="1"/>
          </p:cNvSpPr>
          <p:nvPr>
            <p:ph type="body" sz="half" idx="21"/>
          </p:nvPr>
        </p:nvSpPr>
        <p:spPr>
          <a:xfrm>
            <a:off x="457237" y="1435101"/>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FFFFFF"/>
                </a:solidFill>
              </a:defRPr>
            </a:pPr>
            <a:endParaRPr dirty="0"/>
          </a:p>
        </p:txBody>
      </p:sp>
      <p:sp>
        <p:nvSpPr>
          <p:cNvPr id="952"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62048192"/>
      </p:ext>
    </p:extLst>
  </p:cSld>
  <p:clrMapOvr>
    <a:masterClrMapping/>
  </p:clrMapOvr>
  <p:transition spd="med"/>
</p:sldLayout>
</file>

<file path=ppt/slideLayouts/slideLayout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FBC27992-B5C5-A844-93FB-E7FD2ABFB745}" type="slidenum">
              <a:rPr lang="en-US"/>
              <a:pPr>
                <a:defRPr/>
              </a:pPr>
              <a:t>‹#›</a:t>
            </a:fld>
            <a:endParaRPr lang="en-US"/>
          </a:p>
        </p:txBody>
      </p:sp>
    </p:spTree>
    <p:extLst>
      <p:ext uri="{BB962C8B-B14F-4D97-AF65-F5344CB8AC3E}">
        <p14:creationId xmlns:p14="http://schemas.microsoft.com/office/powerpoint/2010/main" val="2678242600"/>
      </p:ext>
    </p:extLst>
  </p:cSld>
  <p:clrMapOvr>
    <a:masterClrMapping/>
  </p:clrMapOvr>
</p:sldLayout>
</file>

<file path=ppt/slideLayouts/slideLayout150.xml><?xml version="1.0" encoding="utf-8"?>
<p:sldLayout xmlns:a="http://schemas.openxmlformats.org/drawingml/2006/main" xmlns:r="http://schemas.openxmlformats.org/officeDocument/2006/relationships" xmlns:p="http://schemas.openxmlformats.org/presentationml/2006/main" showMasterSp="0" type="tx">
  <p:cSld name="3_Blank">
    <p:bg>
      <p:bgPr>
        <a:solidFill>
          <a:srgbClr val="000000"/>
        </a:solidFill>
        <a:effectLst/>
      </p:bgPr>
    </p:bg>
    <p:spTree>
      <p:nvGrpSpPr>
        <p:cNvPr id="1" name=""/>
        <p:cNvGrpSpPr/>
        <p:nvPr/>
      </p:nvGrpSpPr>
      <p:grpSpPr>
        <a:xfrm>
          <a:off x="0" y="0"/>
          <a:ext cx="0" cy="0"/>
          <a:chOff x="0" y="0"/>
          <a:chExt cx="0" cy="0"/>
        </a:xfrm>
      </p:grpSpPr>
      <p:grpSp>
        <p:nvGrpSpPr>
          <p:cNvPr id="704" name="Group 2"/>
          <p:cNvGrpSpPr/>
          <p:nvPr/>
        </p:nvGrpSpPr>
        <p:grpSpPr>
          <a:xfrm>
            <a:off x="0" y="2286000"/>
            <a:ext cx="9144000" cy="3581400"/>
            <a:chOff x="0" y="0"/>
            <a:chExt cx="9144000" cy="3581400"/>
          </a:xfrm>
        </p:grpSpPr>
        <p:sp>
          <p:nvSpPr>
            <p:cNvPr id="641" name="Rectangle 3"/>
            <p:cNvSpPr/>
            <p:nvPr/>
          </p:nvSpPr>
          <p:spPr>
            <a:xfrm>
              <a:off x="0" y="304800"/>
              <a:ext cx="9144000" cy="838200"/>
            </a:xfrm>
            <a:prstGeom prst="rect">
              <a:avLst/>
            </a:prstGeom>
            <a:gradFill flip="none" rotWithShape="1">
              <a:gsLst>
                <a:gs pos="0">
                  <a:srgbClr val="000000"/>
                </a:gs>
                <a:gs pos="100000">
                  <a:srgbClr val="262626"/>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2" name="Rectangle 4"/>
            <p:cNvSpPr/>
            <p:nvPr/>
          </p:nvSpPr>
          <p:spPr>
            <a:xfrm>
              <a:off x="0" y="1143000"/>
              <a:ext cx="9144000" cy="1828800"/>
            </a:xfrm>
            <a:prstGeom prst="rect">
              <a:avLst/>
            </a:prstGeom>
            <a:gradFill flip="none" rotWithShape="1">
              <a:gsLst>
                <a:gs pos="0">
                  <a:srgbClr val="262626"/>
                </a:gs>
                <a:gs pos="100000">
                  <a:srgbClr val="000000"/>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3" name="Rectangle 5"/>
            <p:cNvSpPr/>
            <p:nvPr/>
          </p:nvSpPr>
          <p:spPr>
            <a:xfrm>
              <a:off x="15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4" name="Rectangle 6"/>
            <p:cNvSpPr/>
            <p:nvPr/>
          </p:nvSpPr>
          <p:spPr>
            <a:xfrm>
              <a:off x="30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5" name="Rectangle 7"/>
            <p:cNvSpPr/>
            <p:nvPr/>
          </p:nvSpPr>
          <p:spPr>
            <a:xfrm>
              <a:off x="45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6" name="Rectangle 8"/>
            <p:cNvSpPr/>
            <p:nvPr/>
          </p:nvSpPr>
          <p:spPr>
            <a:xfrm>
              <a:off x="60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7" name="Rectangle 9"/>
            <p:cNvSpPr/>
            <p:nvPr/>
          </p:nvSpPr>
          <p:spPr>
            <a:xfrm>
              <a:off x="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 name="Rectangle 10"/>
            <p:cNvSpPr/>
            <p:nvPr/>
          </p:nvSpPr>
          <p:spPr>
            <a:xfrm>
              <a:off x="76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9" name="Rectangle 11"/>
            <p:cNvSpPr/>
            <p:nvPr/>
          </p:nvSpPr>
          <p:spPr>
            <a:xfrm>
              <a:off x="91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0" name="Rectangle 12"/>
            <p:cNvSpPr/>
            <p:nvPr/>
          </p:nvSpPr>
          <p:spPr>
            <a:xfrm>
              <a:off x="106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1" name="Rectangle 13"/>
            <p:cNvSpPr/>
            <p:nvPr/>
          </p:nvSpPr>
          <p:spPr>
            <a:xfrm>
              <a:off x="121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2" name="Rectangle 14"/>
            <p:cNvSpPr/>
            <p:nvPr/>
          </p:nvSpPr>
          <p:spPr>
            <a:xfrm>
              <a:off x="137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3" name="Rectangle 15"/>
            <p:cNvSpPr/>
            <p:nvPr/>
          </p:nvSpPr>
          <p:spPr>
            <a:xfrm>
              <a:off x="152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4" name="Rectangle 16"/>
            <p:cNvSpPr/>
            <p:nvPr/>
          </p:nvSpPr>
          <p:spPr>
            <a:xfrm>
              <a:off x="167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 name="Rectangle 17"/>
            <p:cNvSpPr/>
            <p:nvPr/>
          </p:nvSpPr>
          <p:spPr>
            <a:xfrm>
              <a:off x="182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6" name="Rectangle 18"/>
            <p:cNvSpPr/>
            <p:nvPr/>
          </p:nvSpPr>
          <p:spPr>
            <a:xfrm>
              <a:off x="198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7" name="Rectangle 19"/>
            <p:cNvSpPr/>
            <p:nvPr/>
          </p:nvSpPr>
          <p:spPr>
            <a:xfrm>
              <a:off x="213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8" name="Rectangle 20"/>
            <p:cNvSpPr/>
            <p:nvPr/>
          </p:nvSpPr>
          <p:spPr>
            <a:xfrm>
              <a:off x="2286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9" name="Rectangle 21"/>
            <p:cNvSpPr/>
            <p:nvPr/>
          </p:nvSpPr>
          <p:spPr>
            <a:xfrm>
              <a:off x="243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0" name="Rectangle 22"/>
            <p:cNvSpPr/>
            <p:nvPr/>
          </p:nvSpPr>
          <p:spPr>
            <a:xfrm>
              <a:off x="2590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1" name="Rectangle 23"/>
            <p:cNvSpPr/>
            <p:nvPr/>
          </p:nvSpPr>
          <p:spPr>
            <a:xfrm>
              <a:off x="274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2" name="Rectangle 24"/>
            <p:cNvSpPr/>
            <p:nvPr/>
          </p:nvSpPr>
          <p:spPr>
            <a:xfrm>
              <a:off x="289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3" name="Rectangle 25"/>
            <p:cNvSpPr/>
            <p:nvPr/>
          </p:nvSpPr>
          <p:spPr>
            <a:xfrm>
              <a:off x="304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4" name="Rectangle 26"/>
            <p:cNvSpPr/>
            <p:nvPr/>
          </p:nvSpPr>
          <p:spPr>
            <a:xfrm>
              <a:off x="320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5" name="Rectangle 27"/>
            <p:cNvSpPr/>
            <p:nvPr/>
          </p:nvSpPr>
          <p:spPr>
            <a:xfrm>
              <a:off x="335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6" name="Rectangle 28"/>
            <p:cNvSpPr/>
            <p:nvPr/>
          </p:nvSpPr>
          <p:spPr>
            <a:xfrm>
              <a:off x="350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7" name="Rectangle 29"/>
            <p:cNvSpPr/>
            <p:nvPr/>
          </p:nvSpPr>
          <p:spPr>
            <a:xfrm>
              <a:off x="365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8" name="Rectangle 30"/>
            <p:cNvSpPr/>
            <p:nvPr/>
          </p:nvSpPr>
          <p:spPr>
            <a:xfrm>
              <a:off x="381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9" name="Rectangle 31"/>
            <p:cNvSpPr/>
            <p:nvPr/>
          </p:nvSpPr>
          <p:spPr>
            <a:xfrm>
              <a:off x="396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0" name="Rectangle 32"/>
            <p:cNvSpPr/>
            <p:nvPr/>
          </p:nvSpPr>
          <p:spPr>
            <a:xfrm>
              <a:off x="411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1" name="Rectangle 33"/>
            <p:cNvSpPr/>
            <p:nvPr/>
          </p:nvSpPr>
          <p:spPr>
            <a:xfrm>
              <a:off x="426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2" name="Rectangle 34"/>
            <p:cNvSpPr/>
            <p:nvPr/>
          </p:nvSpPr>
          <p:spPr>
            <a:xfrm>
              <a:off x="441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3" name="Rectangle 35"/>
            <p:cNvSpPr/>
            <p:nvPr/>
          </p:nvSpPr>
          <p:spPr>
            <a:xfrm>
              <a:off x="457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4" name="Rectangle 36"/>
            <p:cNvSpPr/>
            <p:nvPr/>
          </p:nvSpPr>
          <p:spPr>
            <a:xfrm>
              <a:off x="472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5" name="Rectangle 37"/>
            <p:cNvSpPr/>
            <p:nvPr/>
          </p:nvSpPr>
          <p:spPr>
            <a:xfrm>
              <a:off x="487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6" name="Rectangle 38"/>
            <p:cNvSpPr/>
            <p:nvPr/>
          </p:nvSpPr>
          <p:spPr>
            <a:xfrm>
              <a:off x="502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7" name="Rectangle 39"/>
            <p:cNvSpPr/>
            <p:nvPr/>
          </p:nvSpPr>
          <p:spPr>
            <a:xfrm>
              <a:off x="518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8" name="Rectangle 40"/>
            <p:cNvSpPr/>
            <p:nvPr/>
          </p:nvSpPr>
          <p:spPr>
            <a:xfrm>
              <a:off x="533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9" name="Rectangle 41"/>
            <p:cNvSpPr/>
            <p:nvPr/>
          </p:nvSpPr>
          <p:spPr>
            <a:xfrm>
              <a:off x="548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0" name="Rectangle 42"/>
            <p:cNvSpPr/>
            <p:nvPr/>
          </p:nvSpPr>
          <p:spPr>
            <a:xfrm>
              <a:off x="563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1" name="Rectangle 43"/>
            <p:cNvSpPr/>
            <p:nvPr/>
          </p:nvSpPr>
          <p:spPr>
            <a:xfrm>
              <a:off x="579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2" name="Rectangle 44"/>
            <p:cNvSpPr/>
            <p:nvPr/>
          </p:nvSpPr>
          <p:spPr>
            <a:xfrm>
              <a:off x="594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3" name="Rectangle 45"/>
            <p:cNvSpPr/>
            <p:nvPr/>
          </p:nvSpPr>
          <p:spPr>
            <a:xfrm>
              <a:off x="6019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4" name="Rectangle 46"/>
            <p:cNvSpPr/>
            <p:nvPr/>
          </p:nvSpPr>
          <p:spPr>
            <a:xfrm>
              <a:off x="624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5" name="Rectangle 47"/>
            <p:cNvSpPr/>
            <p:nvPr/>
          </p:nvSpPr>
          <p:spPr>
            <a:xfrm>
              <a:off x="6400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6" name="Rectangle 48"/>
            <p:cNvSpPr/>
            <p:nvPr/>
          </p:nvSpPr>
          <p:spPr>
            <a:xfrm>
              <a:off x="655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7" name="Rectangle 49"/>
            <p:cNvSpPr/>
            <p:nvPr/>
          </p:nvSpPr>
          <p:spPr>
            <a:xfrm>
              <a:off x="670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8" name="Rectangle 50"/>
            <p:cNvSpPr/>
            <p:nvPr/>
          </p:nvSpPr>
          <p:spPr>
            <a:xfrm>
              <a:off x="685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9" name="Rectangle 51"/>
            <p:cNvSpPr/>
            <p:nvPr/>
          </p:nvSpPr>
          <p:spPr>
            <a:xfrm>
              <a:off x="701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0" name="Rectangle 52"/>
            <p:cNvSpPr/>
            <p:nvPr/>
          </p:nvSpPr>
          <p:spPr>
            <a:xfrm>
              <a:off x="716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1" name="Rectangle 53"/>
            <p:cNvSpPr/>
            <p:nvPr/>
          </p:nvSpPr>
          <p:spPr>
            <a:xfrm>
              <a:off x="731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2" name="Rectangle 54"/>
            <p:cNvSpPr/>
            <p:nvPr/>
          </p:nvSpPr>
          <p:spPr>
            <a:xfrm>
              <a:off x="746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3" name="Rectangle 55"/>
            <p:cNvSpPr/>
            <p:nvPr/>
          </p:nvSpPr>
          <p:spPr>
            <a:xfrm>
              <a:off x="762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4" name="Rectangle 56"/>
            <p:cNvSpPr/>
            <p:nvPr/>
          </p:nvSpPr>
          <p:spPr>
            <a:xfrm>
              <a:off x="777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5" name="Rectangle 57"/>
            <p:cNvSpPr/>
            <p:nvPr/>
          </p:nvSpPr>
          <p:spPr>
            <a:xfrm>
              <a:off x="792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6" name="Rectangle 58"/>
            <p:cNvSpPr/>
            <p:nvPr/>
          </p:nvSpPr>
          <p:spPr>
            <a:xfrm>
              <a:off x="807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7" name="Rectangle 59"/>
            <p:cNvSpPr/>
            <p:nvPr/>
          </p:nvSpPr>
          <p:spPr>
            <a:xfrm>
              <a:off x="822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8" name="Rectangle 60"/>
            <p:cNvSpPr/>
            <p:nvPr/>
          </p:nvSpPr>
          <p:spPr>
            <a:xfrm>
              <a:off x="838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9" name="Rectangle 61"/>
            <p:cNvSpPr/>
            <p:nvPr/>
          </p:nvSpPr>
          <p:spPr>
            <a:xfrm>
              <a:off x="853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0" name="Rectangle 62"/>
            <p:cNvSpPr/>
            <p:nvPr/>
          </p:nvSpPr>
          <p:spPr>
            <a:xfrm>
              <a:off x="868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1" name="Rectangle 63"/>
            <p:cNvSpPr/>
            <p:nvPr/>
          </p:nvSpPr>
          <p:spPr>
            <a:xfrm>
              <a:off x="883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2" name="Rectangle 64"/>
            <p:cNvSpPr/>
            <p:nvPr/>
          </p:nvSpPr>
          <p:spPr>
            <a:xfrm>
              <a:off x="899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3" name="Rectangle 65"/>
            <p:cNvSpPr/>
            <p:nvPr/>
          </p:nvSpPr>
          <p:spPr>
            <a:xfrm>
              <a:off x="0" y="1219200"/>
              <a:ext cx="9144000" cy="762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pic>
        <p:nvPicPr>
          <p:cNvPr id="705" name="Picture 71" descr="Picture 71"/>
          <p:cNvPicPr>
            <a:picLocks noChangeAspect="1"/>
          </p:cNvPicPr>
          <p:nvPr/>
        </p:nvPicPr>
        <p:blipFill>
          <a:blip r:embed="rId2" cstate="print"/>
          <a:stretch>
            <a:fillRect/>
          </a:stretch>
        </p:blipFill>
        <p:spPr>
          <a:xfrm>
            <a:off x="685800" y="1652588"/>
            <a:ext cx="914400" cy="176213"/>
          </a:xfrm>
          <a:prstGeom prst="rect">
            <a:avLst/>
          </a:prstGeom>
          <a:ln w="12700">
            <a:miter lim="400000"/>
          </a:ln>
        </p:spPr>
      </p:pic>
      <p:sp>
        <p:nvSpPr>
          <p:cNvPr id="706" name="Slide Number"/>
          <p:cNvSpPr txBox="1">
            <a:spLocks noGrp="1"/>
          </p:cNvSpPr>
          <p:nvPr>
            <p:ph type="sldNum" sz="quarter" idx="2"/>
          </p:nvPr>
        </p:nvSpPr>
        <p:spPr>
          <a:xfrm>
            <a:off x="8040546" y="6248400"/>
            <a:ext cx="301908" cy="307340"/>
          </a:xfrm>
          <a:prstGeom prst="rect">
            <a:avLst/>
          </a:prstGeom>
        </p:spPr>
        <p:txBody>
          <a:bodyPr anchor="t"/>
          <a:lstStyle>
            <a:lvl1pPr>
              <a:defRPr>
                <a:solidFill>
                  <a:schemeClr val="accent3">
                    <a:lumOff val="44000"/>
                  </a:schemeClr>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990156863"/>
      </p:ext>
    </p:extLst>
  </p:cSld>
  <p:clrMapOvr>
    <a:masterClrMapping/>
  </p:clrMapOvr>
  <p:transition spd="med"/>
</p:sldLayout>
</file>

<file path=ppt/slideLayouts/slideLayout1500.xml><?xml version="1.0" encoding="utf-8"?>
<p:sldLayout xmlns:a="http://schemas.openxmlformats.org/drawingml/2006/main" xmlns:r="http://schemas.openxmlformats.org/officeDocument/2006/relationships" xmlns:p="http://schemas.openxmlformats.org/presentationml/2006/main" showMasterSp="0" type="tx">
  <p:cSld name="4_Picture with Caption">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967" name="Group 2"/>
          <p:cNvGrpSpPr/>
          <p:nvPr/>
        </p:nvGrpSpPr>
        <p:grpSpPr>
          <a:xfrm>
            <a:off x="-1" y="76"/>
            <a:ext cx="9144001" cy="6860193"/>
            <a:chOff x="0" y="38"/>
            <a:chExt cx="9144000" cy="6860192"/>
          </a:xfrm>
        </p:grpSpPr>
        <p:sp>
          <p:nvSpPr>
            <p:cNvPr id="959"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60"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61"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62"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63"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64"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65"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66"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968" name="Title Text"/>
          <p:cNvSpPr txBox="1">
            <a:spLocks noGrp="1"/>
          </p:cNvSpPr>
          <p:nvPr>
            <p:ph type="title"/>
          </p:nvPr>
        </p:nvSpPr>
        <p:spPr>
          <a:xfrm>
            <a:off x="1792288" y="4800600"/>
            <a:ext cx="5486401" cy="566738"/>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969"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970"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FFFFFF"/>
                </a:solidFill>
                <a:latin typeface="Arial" panose="020B0604020202020204" pitchFamily="34" charset="0"/>
                <a:cs typeface="Arial" panose="020B0604020202020204" pitchFamily="34" charset="0"/>
              </a:defRPr>
            </a:lvl1pPr>
            <a:lvl2pPr marL="0" indent="456342">
              <a:spcBef>
                <a:spcPts val="300"/>
              </a:spcBef>
              <a:buSzTx/>
              <a:buNone/>
              <a:defRPr sz="1400" b="1" i="0">
                <a:solidFill>
                  <a:srgbClr val="FFFFFF"/>
                </a:solidFill>
                <a:latin typeface="Arial" panose="020B0604020202020204" pitchFamily="34" charset="0"/>
                <a:cs typeface="Arial" panose="020B0604020202020204" pitchFamily="34" charset="0"/>
              </a:defRPr>
            </a:lvl2pPr>
            <a:lvl3pPr marL="0" indent="912690">
              <a:spcBef>
                <a:spcPts val="300"/>
              </a:spcBef>
              <a:buSzTx/>
              <a:buNone/>
              <a:defRPr sz="1400" b="1" i="0">
                <a:solidFill>
                  <a:srgbClr val="FFFFFF"/>
                </a:solidFill>
                <a:latin typeface="Arial" panose="020B0604020202020204" pitchFamily="34" charset="0"/>
                <a:cs typeface="Arial" panose="020B0604020202020204" pitchFamily="34" charset="0"/>
              </a:defRPr>
            </a:lvl3pPr>
            <a:lvl4pPr marL="0" indent="1369015">
              <a:spcBef>
                <a:spcPts val="300"/>
              </a:spcBef>
              <a:buSzTx/>
              <a:buNone/>
              <a:defRPr sz="1400" b="1" i="0">
                <a:solidFill>
                  <a:srgbClr val="FFFFFF"/>
                </a:solidFill>
                <a:latin typeface="Arial" panose="020B0604020202020204" pitchFamily="34" charset="0"/>
                <a:cs typeface="Arial" panose="020B0604020202020204" pitchFamily="34" charset="0"/>
              </a:defRPr>
            </a:lvl4pPr>
            <a:lvl5pPr marL="0" indent="1825374">
              <a:spcBef>
                <a:spcPts val="300"/>
              </a:spcBef>
              <a:buSzTx/>
              <a:buNone/>
              <a:defRPr sz="1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71"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68412537"/>
      </p:ext>
    </p:extLst>
  </p:cSld>
  <p:clrMapOvr>
    <a:masterClrMapping/>
  </p:clrMapOvr>
  <p:transition spd="med"/>
</p:sldLayout>
</file>

<file path=ppt/slideLayouts/slideLayout1501.xml><?xml version="1.0" encoding="utf-8"?>
<p:sldLayout xmlns:a="http://schemas.openxmlformats.org/drawingml/2006/main" xmlns:r="http://schemas.openxmlformats.org/officeDocument/2006/relationships" xmlns:p="http://schemas.openxmlformats.org/presentationml/2006/main" showMasterSp="0" type="tx">
  <p:cSld name="4_Title and Vertical Tex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986" name="Group 2"/>
          <p:cNvGrpSpPr/>
          <p:nvPr/>
        </p:nvGrpSpPr>
        <p:grpSpPr>
          <a:xfrm>
            <a:off x="-1" y="76"/>
            <a:ext cx="9144001" cy="6860193"/>
            <a:chOff x="0" y="38"/>
            <a:chExt cx="9144000" cy="6860192"/>
          </a:xfrm>
        </p:grpSpPr>
        <p:sp>
          <p:nvSpPr>
            <p:cNvPr id="978"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79"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80"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81"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82"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83"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84"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85"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987"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988" name="Body Level One…"/>
          <p:cNvSpPr txBox="1">
            <a:spLocks noGrp="1"/>
          </p:cNvSpPr>
          <p:nvPr>
            <p:ph type="body" idx="1"/>
          </p:nvPr>
        </p:nvSpPr>
        <p:spPr>
          <a:xfrm>
            <a:off x="0" y="1981200"/>
            <a:ext cx="9144000" cy="4114800"/>
          </a:xfrm>
          <a:prstGeom prst="rect">
            <a:avLst/>
          </a:prstGeom>
        </p:spPr>
        <p:txBody>
          <a:bodyPr vert="eaVert">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89"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766580457"/>
      </p:ext>
    </p:extLst>
  </p:cSld>
  <p:clrMapOvr>
    <a:masterClrMapping/>
  </p:clrMapOvr>
  <p:transition spd="med"/>
</p:sldLayout>
</file>

<file path=ppt/slideLayouts/slideLayout1502.xml><?xml version="1.0" encoding="utf-8"?>
<p:sldLayout xmlns:a="http://schemas.openxmlformats.org/drawingml/2006/main" xmlns:r="http://schemas.openxmlformats.org/officeDocument/2006/relationships" xmlns:p="http://schemas.openxmlformats.org/presentationml/2006/main" showMasterSp="0" type="tx">
  <p:cSld name="4_Vertical Title and Tex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1004" name="Group 2"/>
          <p:cNvGrpSpPr/>
          <p:nvPr/>
        </p:nvGrpSpPr>
        <p:grpSpPr>
          <a:xfrm>
            <a:off x="-1" y="76"/>
            <a:ext cx="9144001" cy="6860193"/>
            <a:chOff x="0" y="38"/>
            <a:chExt cx="9144000" cy="6860192"/>
          </a:xfrm>
        </p:grpSpPr>
        <p:sp>
          <p:nvSpPr>
            <p:cNvPr id="996"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97"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98"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99"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00"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01"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02"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03"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1005" name="Title Text"/>
          <p:cNvSpPr txBox="1">
            <a:spLocks noGrp="1"/>
          </p:cNvSpPr>
          <p:nvPr>
            <p:ph type="title"/>
          </p:nvPr>
        </p:nvSpPr>
        <p:spPr>
          <a:xfrm>
            <a:off x="6515100" y="609600"/>
            <a:ext cx="1943100" cy="5486400"/>
          </a:xfrm>
          <a:prstGeom prst="rect">
            <a:avLst/>
          </a:prstGeom>
          <a:noFill/>
        </p:spPr>
        <p:txBody>
          <a:bodyPr vert="eaVert"/>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006" name="Body Level One…"/>
          <p:cNvSpPr txBox="1">
            <a:spLocks noGrp="1"/>
          </p:cNvSpPr>
          <p:nvPr>
            <p:ph type="body" idx="1"/>
          </p:nvPr>
        </p:nvSpPr>
        <p:spPr>
          <a:xfrm>
            <a:off x="685800" y="609600"/>
            <a:ext cx="5676900" cy="5486400"/>
          </a:xfrm>
          <a:prstGeom prst="rect">
            <a:avLst/>
          </a:prstGeom>
        </p:spPr>
        <p:txBody>
          <a:bodyPr vert="eaVert">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07"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02092398"/>
      </p:ext>
    </p:extLst>
  </p:cSld>
  <p:clrMapOvr>
    <a:masterClrMapping/>
  </p:clrMapOvr>
  <p:transition spd="med"/>
</p:sldLayout>
</file>

<file path=ppt/slideLayouts/slideLayout1503.xml><?xml version="1.0" encoding="utf-8"?>
<p:sldLayout xmlns:a="http://schemas.openxmlformats.org/drawingml/2006/main" xmlns:r="http://schemas.openxmlformats.org/officeDocument/2006/relationships" xmlns:p="http://schemas.openxmlformats.org/presentationml/2006/main" showMasterSp="0" type="tx">
  <p:cSld name="Title and 4 Conten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1022" name="Group 2"/>
          <p:cNvGrpSpPr/>
          <p:nvPr/>
        </p:nvGrpSpPr>
        <p:grpSpPr>
          <a:xfrm>
            <a:off x="-1" y="76"/>
            <a:ext cx="9144001" cy="6860193"/>
            <a:chOff x="0" y="38"/>
            <a:chExt cx="9144000" cy="6860192"/>
          </a:xfrm>
        </p:grpSpPr>
        <p:sp>
          <p:nvSpPr>
            <p:cNvPr id="1014"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15"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16"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17"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18"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19"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20"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21"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1023" name="Title Text"/>
          <p:cNvSpPr txBox="1">
            <a:spLocks noGrp="1"/>
          </p:cNvSpPr>
          <p:nvPr>
            <p:ph type="title"/>
          </p:nvPr>
        </p:nvSpPr>
        <p:spPr>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024" name="Body Level One…"/>
          <p:cNvSpPr txBox="1">
            <a:spLocks noGrp="1"/>
          </p:cNvSpPr>
          <p:nvPr>
            <p:ph type="body" sz="quarter" idx="1"/>
          </p:nvPr>
        </p:nvSpPr>
        <p:spPr>
          <a:xfrm>
            <a:off x="685800" y="1981200"/>
            <a:ext cx="3810000" cy="1981200"/>
          </a:xfrm>
          <a:prstGeom prst="rect">
            <a:avLst/>
          </a:prstGeom>
        </p:spPr>
        <p:txBody>
          <a:bodyPr>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25"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044385457"/>
      </p:ext>
    </p:extLst>
  </p:cSld>
  <p:clrMapOvr>
    <a:masterClrMapping/>
  </p:clrMapOvr>
  <p:transition spd="med"/>
</p:sldLayout>
</file>

<file path=ppt/slideLayouts/slideLayout1504.xml><?xml version="1.0" encoding="utf-8"?>
<p:sldLayout xmlns:a="http://schemas.openxmlformats.org/drawingml/2006/main" xmlns:r="http://schemas.openxmlformats.org/officeDocument/2006/relationships" xmlns:p="http://schemas.openxmlformats.org/presentationml/2006/main" showMasterSp="0" type="tx">
  <p:cSld name="Title and Table">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1040" name="Group 2"/>
          <p:cNvGrpSpPr/>
          <p:nvPr/>
        </p:nvGrpSpPr>
        <p:grpSpPr>
          <a:xfrm>
            <a:off x="-1" y="76"/>
            <a:ext cx="9144001" cy="6860193"/>
            <a:chOff x="0" y="38"/>
            <a:chExt cx="9144000" cy="6860192"/>
          </a:xfrm>
        </p:grpSpPr>
        <p:sp>
          <p:nvSpPr>
            <p:cNvPr id="1032"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33"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34"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35"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36"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37"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38"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39"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1041" name="Title Text"/>
          <p:cNvSpPr txBox="1">
            <a:spLocks noGrp="1"/>
          </p:cNvSpPr>
          <p:nvPr>
            <p:ph type="title"/>
          </p:nvPr>
        </p:nvSpPr>
        <p:spPr>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042"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69592061"/>
      </p:ext>
    </p:extLst>
  </p:cSld>
  <p:clrMapOvr>
    <a:masterClrMapping/>
  </p:clrMapOvr>
  <p:transition spd="med"/>
</p:sldLayout>
</file>

<file path=ppt/slideLayouts/slideLayout1505.xml><?xml version="1.0" encoding="utf-8"?>
<p:sldLayout xmlns:a="http://schemas.openxmlformats.org/drawingml/2006/main" xmlns:r="http://schemas.openxmlformats.org/officeDocument/2006/relationships" xmlns:p="http://schemas.openxmlformats.org/presentationml/2006/main" showMasterSp="0" type="tx">
  <p:cSld name="5_Title Slide">
    <p:bg>
      <p:bgPr>
        <a:solidFill>
          <a:srgbClr val="FFFFFF"/>
        </a:solidFill>
        <a:effectLst/>
      </p:bgPr>
    </p:bg>
    <p:spTree>
      <p:nvGrpSpPr>
        <p:cNvPr id="1" name=""/>
        <p:cNvGrpSpPr/>
        <p:nvPr/>
      </p:nvGrpSpPr>
      <p:grpSpPr>
        <a:xfrm>
          <a:off x="0" y="0"/>
          <a:ext cx="0" cy="0"/>
          <a:chOff x="0" y="0"/>
          <a:chExt cx="0" cy="0"/>
        </a:xfrm>
      </p:grpSpPr>
      <p:sp>
        <p:nvSpPr>
          <p:cNvPr id="1049" name="Rectangle 2"/>
          <p:cNvSpPr/>
          <p:nvPr/>
        </p:nvSpPr>
        <p:spPr>
          <a:xfrm>
            <a:off x="1" y="0"/>
            <a:ext cx="4572001" cy="6858000"/>
          </a:xfrm>
          <a:prstGeom prst="rect">
            <a:avLst/>
          </a:prstGeom>
          <a:solidFill>
            <a:srgbClr val="CAE2CA"/>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sp>
        <p:nvSpPr>
          <p:cNvPr id="1050" name="AutoShape 3"/>
          <p:cNvSpPr/>
          <p:nvPr/>
        </p:nvSpPr>
        <p:spPr>
          <a:xfrm>
            <a:off x="685800" y="990600"/>
            <a:ext cx="5181600" cy="19050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053" name="Group 15"/>
          <p:cNvGrpSpPr/>
          <p:nvPr/>
        </p:nvGrpSpPr>
        <p:grpSpPr>
          <a:xfrm>
            <a:off x="3632200" y="4889500"/>
            <a:ext cx="4876800" cy="319088"/>
            <a:chOff x="0" y="0"/>
            <a:chExt cx="4876800" cy="319087"/>
          </a:xfrm>
        </p:grpSpPr>
        <p:sp>
          <p:nvSpPr>
            <p:cNvPr id="1051" name="AutoShape 6"/>
            <p:cNvSpPr/>
            <p:nvPr/>
          </p:nvSpPr>
          <p:spPr>
            <a:xfrm flipH="1">
              <a:off x="0" y="0"/>
              <a:ext cx="4625975"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052" name="AutoShape 7"/>
            <p:cNvSpPr/>
            <p:nvPr/>
          </p:nvSpPr>
          <p:spPr>
            <a:xfrm>
              <a:off x="4616450" y="0"/>
              <a:ext cx="26035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054" name="Body Level One…"/>
          <p:cNvSpPr txBox="1">
            <a:spLocks noGrp="1"/>
          </p:cNvSpPr>
          <p:nvPr>
            <p:ph type="body" sz="quarter" idx="1"/>
          </p:nvPr>
        </p:nvSpPr>
        <p:spPr>
          <a:xfrm>
            <a:off x="4673601" y="2927350"/>
            <a:ext cx="3657601" cy="1822450"/>
          </a:xfrm>
          <a:prstGeom prst="rect">
            <a:avLst/>
          </a:prstGeom>
        </p:spPr>
        <p:txBody>
          <a:bodyPr anchor="b">
            <a:normAutofit/>
          </a:bodyPr>
          <a:lstStyle>
            <a:lvl1pPr marL="0" indent="0">
              <a:spcBef>
                <a:spcPts val="600"/>
              </a:spcBef>
              <a:buSzTx/>
              <a:buNone/>
              <a:defRPr sz="2800" b="1" i="0">
                <a:solidFill>
                  <a:srgbClr val="006666"/>
                </a:solidFill>
                <a:latin typeface="Arial" panose="020B0604020202020204" pitchFamily="34" charset="0"/>
                <a:cs typeface="Arial" panose="020B0604020202020204" pitchFamily="34" charset="0"/>
              </a:defRPr>
            </a:lvl1pPr>
            <a:lvl2pPr marL="789082" indent="-332754">
              <a:spcBef>
                <a:spcPts val="600"/>
              </a:spcBef>
              <a:buSzPct val="75000"/>
              <a:buChar char="–"/>
              <a:defRPr sz="2800" b="1" i="0">
                <a:solidFill>
                  <a:srgbClr val="006666"/>
                </a:solidFill>
                <a:latin typeface="Arial" panose="020B0604020202020204" pitchFamily="34" charset="0"/>
                <a:cs typeface="Arial" panose="020B0604020202020204" pitchFamily="34" charset="0"/>
              </a:defRPr>
            </a:lvl2pPr>
            <a:lvl3pPr marL="1232107" indent="-319440">
              <a:spcBef>
                <a:spcPts val="600"/>
              </a:spcBef>
              <a:buSzPct val="75000"/>
              <a:defRPr sz="2800" b="1" i="0">
                <a:solidFill>
                  <a:srgbClr val="006666"/>
                </a:solidFill>
                <a:latin typeface="Arial" panose="020B0604020202020204" pitchFamily="34" charset="0"/>
                <a:cs typeface="Arial" panose="020B0604020202020204" pitchFamily="34" charset="0"/>
              </a:defRPr>
            </a:lvl3pPr>
            <a:lvl4pPr marL="1723956" indent="-354934">
              <a:spcBef>
                <a:spcPts val="600"/>
              </a:spcBef>
              <a:buSzPct val="80000"/>
              <a:buChar char="–"/>
              <a:defRPr sz="2800" b="1" i="0">
                <a:solidFill>
                  <a:srgbClr val="006666"/>
                </a:solidFill>
                <a:latin typeface="Arial" panose="020B0604020202020204" pitchFamily="34" charset="0"/>
                <a:cs typeface="Arial" panose="020B0604020202020204" pitchFamily="34" charset="0"/>
              </a:defRPr>
            </a:lvl4pPr>
            <a:lvl5pPr marL="2180286" indent="-354934">
              <a:spcBef>
                <a:spcPts val="600"/>
              </a:spcBef>
              <a:buSzPct val="65000"/>
              <a:buChar char="●"/>
              <a:defRPr sz="2800" b="1" i="0">
                <a:solidFill>
                  <a:srgbClr val="0066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55" name="Title Text"/>
          <p:cNvSpPr txBox="1">
            <a:spLocks noGrp="1"/>
          </p:cNvSpPr>
          <p:nvPr>
            <p:ph type="title"/>
          </p:nvPr>
        </p:nvSpPr>
        <p:spPr>
          <a:xfrm>
            <a:off x="936625" y="1425575"/>
            <a:ext cx="7772400" cy="1143000"/>
          </a:xfrm>
          <a:prstGeom prst="rect">
            <a:avLst/>
          </a:prstGeom>
          <a:noFill/>
        </p:spPr>
        <p:txBody>
          <a:bodyPr/>
          <a:lstStyle>
            <a:lvl1pPr>
              <a:lnSpc>
                <a:spcPct val="90000"/>
              </a:lnSpc>
              <a:defRPr sz="3600" b="1" i="0">
                <a:solidFill>
                  <a:srgbClr val="003366"/>
                </a:solidFill>
                <a:latin typeface="Arial" panose="020B0604020202020204" pitchFamily="34" charset="0"/>
                <a:cs typeface="Arial" panose="020B0604020202020204" pitchFamily="34" charset="0"/>
              </a:defRPr>
            </a:lvl1pPr>
          </a:lstStyle>
          <a:p>
            <a:r>
              <a:rPr dirty="0"/>
              <a:t>Title Text</a:t>
            </a:r>
          </a:p>
        </p:txBody>
      </p:sp>
      <p:sp>
        <p:nvSpPr>
          <p:cNvPr id="1056" name="Slide Number"/>
          <p:cNvSpPr txBox="1">
            <a:spLocks noGrp="1"/>
          </p:cNvSpPr>
          <p:nvPr>
            <p:ph type="sldNum" sz="quarter" idx="2"/>
          </p:nvPr>
        </p:nvSpPr>
        <p:spPr>
          <a:xfrm>
            <a:off x="9525" y="6356214"/>
            <a:ext cx="499314" cy="492261"/>
          </a:xfrm>
          <a:prstGeom prst="rect">
            <a:avLst/>
          </a:prstGeom>
        </p:spPr>
        <p:txBody>
          <a:bodyPr/>
          <a:lstStyle>
            <a:lvl1pPr algn="l">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73774080"/>
      </p:ext>
    </p:extLst>
  </p:cSld>
  <p:clrMapOvr>
    <a:masterClrMapping/>
  </p:clrMapOvr>
  <p:transition spd="med"/>
</p:sldLayout>
</file>

<file path=ppt/slideLayouts/slideLayout1506.xml><?xml version="1.0" encoding="utf-8"?>
<p:sldLayout xmlns:a="http://schemas.openxmlformats.org/drawingml/2006/main" xmlns:r="http://schemas.openxmlformats.org/officeDocument/2006/relationships" xmlns:p="http://schemas.openxmlformats.org/presentationml/2006/main" showMasterSp="0" type="tx">
  <p:cSld name="5_Title and Content">
    <p:bg>
      <p:bgPr>
        <a:solidFill>
          <a:srgbClr val="FFFFFF"/>
        </a:solidFill>
        <a:effectLst/>
      </p:bgPr>
    </p:bg>
    <p:spTree>
      <p:nvGrpSpPr>
        <p:cNvPr id="1" name=""/>
        <p:cNvGrpSpPr/>
        <p:nvPr/>
      </p:nvGrpSpPr>
      <p:grpSpPr>
        <a:xfrm>
          <a:off x="0" y="0"/>
          <a:ext cx="0" cy="0"/>
          <a:chOff x="0" y="0"/>
          <a:chExt cx="0" cy="0"/>
        </a:xfrm>
      </p:grpSpPr>
      <p:grpSp>
        <p:nvGrpSpPr>
          <p:cNvPr id="1065" name="Group 2"/>
          <p:cNvGrpSpPr/>
          <p:nvPr/>
        </p:nvGrpSpPr>
        <p:grpSpPr>
          <a:xfrm>
            <a:off x="2" y="0"/>
            <a:ext cx="3200401" cy="6858000"/>
            <a:chOff x="1" y="0"/>
            <a:chExt cx="3200400" cy="6858000"/>
          </a:xfrm>
        </p:grpSpPr>
        <p:sp>
          <p:nvSpPr>
            <p:cNvPr id="1063"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064"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066"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069" name="Group 11"/>
          <p:cNvGrpSpPr/>
          <p:nvPr/>
        </p:nvGrpSpPr>
        <p:grpSpPr>
          <a:xfrm>
            <a:off x="228600" y="1981200"/>
            <a:ext cx="7391400" cy="319088"/>
            <a:chOff x="0" y="0"/>
            <a:chExt cx="7391400" cy="319087"/>
          </a:xfrm>
        </p:grpSpPr>
        <p:sp>
          <p:nvSpPr>
            <p:cNvPr id="1067"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068"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070" name="Title Text"/>
          <p:cNvSpPr txBox="1">
            <a:spLocks noGrp="1"/>
          </p:cNvSpPr>
          <p:nvPr>
            <p:ph type="title"/>
          </p:nvPr>
        </p:nvSpPr>
        <p:spPr>
          <a:xfrm>
            <a:off x="914400" y="762000"/>
            <a:ext cx="8001000" cy="1143000"/>
          </a:xfrm>
          <a:prstGeom prst="rect">
            <a:avLst/>
          </a:prstGeom>
          <a:noFill/>
        </p:spPr>
        <p:txBody>
          <a:bodyPr anchor="b"/>
          <a:lstStyle>
            <a:lvl1pPr algn="l">
              <a:lnSpc>
                <a:spcPct val="90000"/>
              </a:lnSpc>
              <a:defRPr sz="3600" b="1" i="0">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071" name="Body Level One…"/>
          <p:cNvSpPr txBox="1">
            <a:spLocks noGrp="1"/>
          </p:cNvSpPr>
          <p:nvPr>
            <p:ph type="body" idx="1"/>
          </p:nvPr>
        </p:nvSpPr>
        <p:spPr>
          <a:xfrm>
            <a:off x="914400" y="2362200"/>
            <a:ext cx="8001000" cy="3733800"/>
          </a:xfrm>
          <a:prstGeom prst="rect">
            <a:avLst/>
          </a:prstGeom>
        </p:spPr>
        <p:txBody>
          <a:bodyPr>
            <a:normAutofit/>
          </a:bodyPr>
          <a:lstStyle>
            <a:lvl1pPr>
              <a:spcBef>
                <a:spcPts val="600"/>
              </a:spcBef>
              <a:buClr>
                <a:srgbClr val="003366"/>
              </a:buClr>
              <a:buSzPct val="75000"/>
              <a:buChar char="●"/>
              <a:defRPr sz="2800" b="1" i="0">
                <a:solidFill>
                  <a:srgbClr val="003366"/>
                </a:solidFill>
                <a:latin typeface="Arial" panose="020B0604020202020204" pitchFamily="34" charset="0"/>
                <a:cs typeface="Arial" panose="020B0604020202020204" pitchFamily="34" charset="0"/>
              </a:defRPr>
            </a:lvl1pPr>
            <a:lvl2pPr marL="789082" indent="-332754">
              <a:spcBef>
                <a:spcPts val="600"/>
              </a:spcBef>
              <a:buClr>
                <a:srgbClr val="003366"/>
              </a:buClr>
              <a:buSzPct val="75000"/>
              <a:buChar char="–"/>
              <a:defRPr sz="2800" b="1" i="0">
                <a:solidFill>
                  <a:srgbClr val="003366"/>
                </a:solidFill>
                <a:latin typeface="Arial" panose="020B0604020202020204" pitchFamily="34" charset="0"/>
                <a:cs typeface="Arial" panose="020B0604020202020204" pitchFamily="34" charset="0"/>
              </a:defRPr>
            </a:lvl2pPr>
            <a:lvl3pPr marL="1232107" indent="-319440">
              <a:spcBef>
                <a:spcPts val="600"/>
              </a:spcBef>
              <a:buClr>
                <a:srgbClr val="003366"/>
              </a:buClr>
              <a:buSzPct val="75000"/>
              <a:defRPr sz="2800" b="1" i="0">
                <a:solidFill>
                  <a:srgbClr val="003366"/>
                </a:solidFill>
                <a:latin typeface="Arial" panose="020B0604020202020204" pitchFamily="34" charset="0"/>
                <a:cs typeface="Arial" panose="020B0604020202020204" pitchFamily="34" charset="0"/>
              </a:defRPr>
            </a:lvl3pPr>
            <a:lvl4pPr marL="1723956" indent="-354934">
              <a:spcBef>
                <a:spcPts val="600"/>
              </a:spcBef>
              <a:buClr>
                <a:srgbClr val="003366"/>
              </a:buClr>
              <a:buSzPct val="80000"/>
              <a:buChar char="–"/>
              <a:defRPr sz="2800" b="1" i="0">
                <a:solidFill>
                  <a:srgbClr val="003366"/>
                </a:solidFill>
                <a:latin typeface="Arial" panose="020B0604020202020204" pitchFamily="34" charset="0"/>
                <a:cs typeface="Arial" panose="020B0604020202020204" pitchFamily="34" charset="0"/>
              </a:defRPr>
            </a:lvl4pPr>
            <a:lvl5pPr marL="2180286" indent="-354934">
              <a:spcBef>
                <a:spcPts val="600"/>
              </a:spcBef>
              <a:buClr>
                <a:srgbClr val="003366"/>
              </a:buClr>
              <a:buSzPct val="65000"/>
              <a:buChar char="●"/>
              <a:defRPr sz="2800" b="1" i="0">
                <a:solidFill>
                  <a:srgbClr val="0033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72"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49864517"/>
      </p:ext>
    </p:extLst>
  </p:cSld>
  <p:clrMapOvr>
    <a:masterClrMapping/>
  </p:clrMapOvr>
  <p:transition spd="med"/>
</p:sldLayout>
</file>

<file path=ppt/slideLayouts/slideLayout1507.xml><?xml version="1.0" encoding="utf-8"?>
<p:sldLayout xmlns:a="http://schemas.openxmlformats.org/drawingml/2006/main" xmlns:r="http://schemas.openxmlformats.org/officeDocument/2006/relationships" xmlns:p="http://schemas.openxmlformats.org/presentationml/2006/main" showMasterSp="0" type="tx">
  <p:cSld name="5_Section Header">
    <p:bg>
      <p:bgPr>
        <a:solidFill>
          <a:srgbClr val="FFFFFF"/>
        </a:solidFill>
        <a:effectLst/>
      </p:bgPr>
    </p:bg>
    <p:spTree>
      <p:nvGrpSpPr>
        <p:cNvPr id="1" name=""/>
        <p:cNvGrpSpPr/>
        <p:nvPr/>
      </p:nvGrpSpPr>
      <p:grpSpPr>
        <a:xfrm>
          <a:off x="0" y="0"/>
          <a:ext cx="0" cy="0"/>
          <a:chOff x="0" y="0"/>
          <a:chExt cx="0" cy="0"/>
        </a:xfrm>
      </p:grpSpPr>
      <p:grpSp>
        <p:nvGrpSpPr>
          <p:cNvPr id="1081" name="Group 2"/>
          <p:cNvGrpSpPr/>
          <p:nvPr/>
        </p:nvGrpSpPr>
        <p:grpSpPr>
          <a:xfrm>
            <a:off x="2" y="0"/>
            <a:ext cx="3200401" cy="6858000"/>
            <a:chOff x="1" y="0"/>
            <a:chExt cx="3200400" cy="6858000"/>
          </a:xfrm>
        </p:grpSpPr>
        <p:sp>
          <p:nvSpPr>
            <p:cNvPr id="1079"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080"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082"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085" name="Group 11"/>
          <p:cNvGrpSpPr/>
          <p:nvPr/>
        </p:nvGrpSpPr>
        <p:grpSpPr>
          <a:xfrm>
            <a:off x="228600" y="1981200"/>
            <a:ext cx="7391400" cy="319088"/>
            <a:chOff x="0" y="0"/>
            <a:chExt cx="7391400" cy="319087"/>
          </a:xfrm>
        </p:grpSpPr>
        <p:sp>
          <p:nvSpPr>
            <p:cNvPr id="1083"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084"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086" name="Title Text"/>
          <p:cNvSpPr txBox="1">
            <a:spLocks noGrp="1"/>
          </p:cNvSpPr>
          <p:nvPr>
            <p:ph type="title"/>
          </p:nvPr>
        </p:nvSpPr>
        <p:spPr>
          <a:xfrm>
            <a:off x="722312" y="4406900"/>
            <a:ext cx="7772401" cy="1362075"/>
          </a:xfrm>
          <a:prstGeom prst="rect">
            <a:avLst/>
          </a:prstGeom>
          <a:noFill/>
        </p:spPr>
        <p:txBody>
          <a:bodyPr anchor="t"/>
          <a:lstStyle>
            <a:lvl1pPr algn="l">
              <a:lnSpc>
                <a:spcPct val="90000"/>
              </a:lnSpc>
              <a:defRPr sz="4000" b="1" i="0" cap="all">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087"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b="1" i="0">
                <a:solidFill>
                  <a:srgbClr val="003366"/>
                </a:solidFill>
                <a:latin typeface="Arial" panose="020B0604020202020204" pitchFamily="34" charset="0"/>
                <a:cs typeface="Arial" panose="020B0604020202020204" pitchFamily="34" charset="0"/>
              </a:defRPr>
            </a:lvl1pPr>
            <a:lvl2pPr marL="0" indent="456342">
              <a:spcBef>
                <a:spcPts val="400"/>
              </a:spcBef>
              <a:buSzTx/>
              <a:buNone/>
              <a:defRPr sz="2000" b="1" i="0">
                <a:solidFill>
                  <a:srgbClr val="003366"/>
                </a:solidFill>
                <a:latin typeface="Arial" panose="020B0604020202020204" pitchFamily="34" charset="0"/>
                <a:cs typeface="Arial" panose="020B0604020202020204" pitchFamily="34" charset="0"/>
              </a:defRPr>
            </a:lvl2pPr>
            <a:lvl3pPr marL="0" indent="912690">
              <a:spcBef>
                <a:spcPts val="400"/>
              </a:spcBef>
              <a:buSzTx/>
              <a:buNone/>
              <a:defRPr sz="2000" b="1" i="0">
                <a:solidFill>
                  <a:srgbClr val="003366"/>
                </a:solidFill>
                <a:latin typeface="Arial" panose="020B0604020202020204" pitchFamily="34" charset="0"/>
                <a:cs typeface="Arial" panose="020B0604020202020204" pitchFamily="34" charset="0"/>
              </a:defRPr>
            </a:lvl3pPr>
            <a:lvl4pPr marL="0" indent="1369015">
              <a:spcBef>
                <a:spcPts val="400"/>
              </a:spcBef>
              <a:buSzTx/>
              <a:buNone/>
              <a:defRPr sz="2000" b="1" i="0">
                <a:solidFill>
                  <a:srgbClr val="003366"/>
                </a:solidFill>
                <a:latin typeface="Arial" panose="020B0604020202020204" pitchFamily="34" charset="0"/>
                <a:cs typeface="Arial" panose="020B0604020202020204" pitchFamily="34" charset="0"/>
              </a:defRPr>
            </a:lvl4pPr>
            <a:lvl5pPr marL="0" indent="1825374">
              <a:spcBef>
                <a:spcPts val="400"/>
              </a:spcBef>
              <a:buSzTx/>
              <a:buNone/>
              <a:defRPr sz="2000" b="1" i="0">
                <a:solidFill>
                  <a:srgbClr val="0033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88"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46943465"/>
      </p:ext>
    </p:extLst>
  </p:cSld>
  <p:clrMapOvr>
    <a:masterClrMapping/>
  </p:clrMapOvr>
  <p:transition spd="med"/>
</p:sldLayout>
</file>

<file path=ppt/slideLayouts/slideLayout1508.xml><?xml version="1.0" encoding="utf-8"?>
<p:sldLayout xmlns:a="http://schemas.openxmlformats.org/drawingml/2006/main" xmlns:r="http://schemas.openxmlformats.org/officeDocument/2006/relationships" xmlns:p="http://schemas.openxmlformats.org/presentationml/2006/main" showMasterSp="0" type="tx">
  <p:cSld name="5_Two Content">
    <p:bg>
      <p:bgPr>
        <a:solidFill>
          <a:srgbClr val="FFFFFF"/>
        </a:solidFill>
        <a:effectLst/>
      </p:bgPr>
    </p:bg>
    <p:spTree>
      <p:nvGrpSpPr>
        <p:cNvPr id="1" name=""/>
        <p:cNvGrpSpPr/>
        <p:nvPr/>
      </p:nvGrpSpPr>
      <p:grpSpPr>
        <a:xfrm>
          <a:off x="0" y="0"/>
          <a:ext cx="0" cy="0"/>
          <a:chOff x="0" y="0"/>
          <a:chExt cx="0" cy="0"/>
        </a:xfrm>
      </p:grpSpPr>
      <p:grpSp>
        <p:nvGrpSpPr>
          <p:cNvPr id="1097" name="Group 2"/>
          <p:cNvGrpSpPr/>
          <p:nvPr/>
        </p:nvGrpSpPr>
        <p:grpSpPr>
          <a:xfrm>
            <a:off x="2" y="0"/>
            <a:ext cx="3200401" cy="6858000"/>
            <a:chOff x="1" y="0"/>
            <a:chExt cx="3200400" cy="6858000"/>
          </a:xfrm>
        </p:grpSpPr>
        <p:sp>
          <p:nvSpPr>
            <p:cNvPr id="1095"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096"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098"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101" name="Group 11"/>
          <p:cNvGrpSpPr/>
          <p:nvPr/>
        </p:nvGrpSpPr>
        <p:grpSpPr>
          <a:xfrm>
            <a:off x="228600" y="1981200"/>
            <a:ext cx="7391400" cy="319088"/>
            <a:chOff x="0" y="0"/>
            <a:chExt cx="7391400" cy="319087"/>
          </a:xfrm>
        </p:grpSpPr>
        <p:sp>
          <p:nvSpPr>
            <p:cNvPr id="1099"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00"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02" name="Title Text"/>
          <p:cNvSpPr txBox="1">
            <a:spLocks noGrp="1"/>
          </p:cNvSpPr>
          <p:nvPr>
            <p:ph type="title"/>
          </p:nvPr>
        </p:nvSpPr>
        <p:spPr>
          <a:xfrm>
            <a:off x="914400" y="762000"/>
            <a:ext cx="8001000" cy="1143000"/>
          </a:xfrm>
          <a:prstGeom prst="rect">
            <a:avLst/>
          </a:prstGeom>
          <a:noFill/>
        </p:spPr>
        <p:txBody>
          <a:bodyPr anchor="b"/>
          <a:lstStyle>
            <a:lvl1pPr algn="l">
              <a:lnSpc>
                <a:spcPct val="90000"/>
              </a:lnSpc>
              <a:defRPr sz="3600" b="1" i="0">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103" name="Body Level One…"/>
          <p:cNvSpPr txBox="1">
            <a:spLocks noGrp="1"/>
          </p:cNvSpPr>
          <p:nvPr>
            <p:ph type="body" sz="half" idx="1"/>
          </p:nvPr>
        </p:nvSpPr>
        <p:spPr>
          <a:xfrm>
            <a:off x="914400" y="2362200"/>
            <a:ext cx="3924300" cy="3733800"/>
          </a:xfrm>
          <a:prstGeom prst="rect">
            <a:avLst/>
          </a:prstGeom>
        </p:spPr>
        <p:txBody>
          <a:bodyPr>
            <a:normAutofit/>
          </a:bodyPr>
          <a:lstStyle>
            <a:lvl1pPr>
              <a:spcBef>
                <a:spcPts val="600"/>
              </a:spcBef>
              <a:buClr>
                <a:srgbClr val="003366"/>
              </a:buClr>
              <a:buSzPct val="75000"/>
              <a:buChar char="●"/>
              <a:defRPr sz="2800" b="1" i="0">
                <a:solidFill>
                  <a:srgbClr val="003366"/>
                </a:solidFill>
                <a:latin typeface="Arial" panose="020B0604020202020204" pitchFamily="34" charset="0"/>
                <a:cs typeface="Arial" panose="020B0604020202020204" pitchFamily="34" charset="0"/>
              </a:defRPr>
            </a:lvl1pPr>
            <a:lvl2pPr marL="789082" indent="-332754">
              <a:spcBef>
                <a:spcPts val="600"/>
              </a:spcBef>
              <a:buClr>
                <a:srgbClr val="003366"/>
              </a:buClr>
              <a:buSzPct val="75000"/>
              <a:buChar char="–"/>
              <a:defRPr sz="2800" b="1" i="0">
                <a:solidFill>
                  <a:srgbClr val="003366"/>
                </a:solidFill>
                <a:latin typeface="Arial" panose="020B0604020202020204" pitchFamily="34" charset="0"/>
                <a:cs typeface="Arial" panose="020B0604020202020204" pitchFamily="34" charset="0"/>
              </a:defRPr>
            </a:lvl2pPr>
            <a:lvl3pPr marL="1232107" indent="-319440">
              <a:spcBef>
                <a:spcPts val="600"/>
              </a:spcBef>
              <a:buClr>
                <a:srgbClr val="003366"/>
              </a:buClr>
              <a:buSzPct val="75000"/>
              <a:defRPr sz="2800" b="1" i="0">
                <a:solidFill>
                  <a:srgbClr val="003366"/>
                </a:solidFill>
                <a:latin typeface="Arial" panose="020B0604020202020204" pitchFamily="34" charset="0"/>
                <a:cs typeface="Arial" panose="020B0604020202020204" pitchFamily="34" charset="0"/>
              </a:defRPr>
            </a:lvl3pPr>
            <a:lvl4pPr marL="1723956" indent="-354934">
              <a:spcBef>
                <a:spcPts val="600"/>
              </a:spcBef>
              <a:buClr>
                <a:srgbClr val="003366"/>
              </a:buClr>
              <a:buSzPct val="80000"/>
              <a:buChar char="–"/>
              <a:defRPr sz="2800" b="1" i="0">
                <a:solidFill>
                  <a:srgbClr val="003366"/>
                </a:solidFill>
                <a:latin typeface="Arial" panose="020B0604020202020204" pitchFamily="34" charset="0"/>
                <a:cs typeface="Arial" panose="020B0604020202020204" pitchFamily="34" charset="0"/>
              </a:defRPr>
            </a:lvl4pPr>
            <a:lvl5pPr marL="2180286" indent="-354934">
              <a:spcBef>
                <a:spcPts val="600"/>
              </a:spcBef>
              <a:buClr>
                <a:srgbClr val="003366"/>
              </a:buClr>
              <a:buSzPct val="65000"/>
              <a:buChar char="●"/>
              <a:defRPr sz="2800" b="1" i="0">
                <a:solidFill>
                  <a:srgbClr val="0033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04"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21320154"/>
      </p:ext>
    </p:extLst>
  </p:cSld>
  <p:clrMapOvr>
    <a:masterClrMapping/>
  </p:clrMapOvr>
  <p:transition spd="med"/>
</p:sldLayout>
</file>

<file path=ppt/slideLayouts/slideLayout1509.xml><?xml version="1.0" encoding="utf-8"?>
<p:sldLayout xmlns:a="http://schemas.openxmlformats.org/drawingml/2006/main" xmlns:r="http://schemas.openxmlformats.org/officeDocument/2006/relationships" xmlns:p="http://schemas.openxmlformats.org/presentationml/2006/main" showMasterSp="0" type="tx">
  <p:cSld name="5_Comparison">
    <p:bg>
      <p:bgPr>
        <a:solidFill>
          <a:srgbClr val="FFFFFF"/>
        </a:solidFill>
        <a:effectLst/>
      </p:bgPr>
    </p:bg>
    <p:spTree>
      <p:nvGrpSpPr>
        <p:cNvPr id="1" name=""/>
        <p:cNvGrpSpPr/>
        <p:nvPr/>
      </p:nvGrpSpPr>
      <p:grpSpPr>
        <a:xfrm>
          <a:off x="0" y="0"/>
          <a:ext cx="0" cy="0"/>
          <a:chOff x="0" y="0"/>
          <a:chExt cx="0" cy="0"/>
        </a:xfrm>
      </p:grpSpPr>
      <p:grpSp>
        <p:nvGrpSpPr>
          <p:cNvPr id="1113" name="Group 2"/>
          <p:cNvGrpSpPr/>
          <p:nvPr/>
        </p:nvGrpSpPr>
        <p:grpSpPr>
          <a:xfrm>
            <a:off x="2" y="0"/>
            <a:ext cx="3200401" cy="6858000"/>
            <a:chOff x="1" y="0"/>
            <a:chExt cx="3200400" cy="6858000"/>
          </a:xfrm>
        </p:grpSpPr>
        <p:sp>
          <p:nvSpPr>
            <p:cNvPr id="1111"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12"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14"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117" name="Group 11"/>
          <p:cNvGrpSpPr/>
          <p:nvPr/>
        </p:nvGrpSpPr>
        <p:grpSpPr>
          <a:xfrm>
            <a:off x="228600" y="1981200"/>
            <a:ext cx="7391400" cy="319088"/>
            <a:chOff x="0" y="0"/>
            <a:chExt cx="7391400" cy="319087"/>
          </a:xfrm>
        </p:grpSpPr>
        <p:sp>
          <p:nvSpPr>
            <p:cNvPr id="1115"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16"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18" name="Title Text"/>
          <p:cNvSpPr txBox="1">
            <a:spLocks noGrp="1"/>
          </p:cNvSpPr>
          <p:nvPr>
            <p:ph type="title"/>
          </p:nvPr>
        </p:nvSpPr>
        <p:spPr>
          <a:xfrm>
            <a:off x="457200" y="274638"/>
            <a:ext cx="8229600" cy="1143001"/>
          </a:xfrm>
          <a:prstGeom prst="rect">
            <a:avLst/>
          </a:prstGeom>
          <a:noFill/>
        </p:spPr>
        <p:txBody>
          <a:bodyPr anchor="b"/>
          <a:lstStyle>
            <a:lvl1pPr algn="l">
              <a:lnSpc>
                <a:spcPct val="90000"/>
              </a:lnSpc>
              <a:defRPr sz="3600" b="1" i="0">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11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003366"/>
                </a:solidFill>
                <a:latin typeface="Arial" panose="020B0604020202020204" pitchFamily="34" charset="0"/>
                <a:cs typeface="Arial" panose="020B0604020202020204" pitchFamily="34" charset="0"/>
              </a:defRPr>
            </a:lvl1pPr>
            <a:lvl2pPr marL="0" indent="456342">
              <a:spcBef>
                <a:spcPts val="500"/>
              </a:spcBef>
              <a:buSzTx/>
              <a:buNone/>
              <a:defRPr sz="2400" b="1" i="0">
                <a:solidFill>
                  <a:srgbClr val="003366"/>
                </a:solidFill>
                <a:latin typeface="Arial" panose="020B0604020202020204" pitchFamily="34" charset="0"/>
                <a:cs typeface="Arial" panose="020B0604020202020204" pitchFamily="34" charset="0"/>
              </a:defRPr>
            </a:lvl2pPr>
            <a:lvl3pPr marL="0" indent="912690">
              <a:spcBef>
                <a:spcPts val="500"/>
              </a:spcBef>
              <a:buSzTx/>
              <a:buNone/>
              <a:defRPr sz="2400" b="1" i="0">
                <a:solidFill>
                  <a:srgbClr val="003366"/>
                </a:solidFill>
                <a:latin typeface="Arial" panose="020B0604020202020204" pitchFamily="34" charset="0"/>
                <a:cs typeface="Arial" panose="020B0604020202020204" pitchFamily="34" charset="0"/>
              </a:defRPr>
            </a:lvl3pPr>
            <a:lvl4pPr marL="0" indent="1369015">
              <a:spcBef>
                <a:spcPts val="500"/>
              </a:spcBef>
              <a:buSzTx/>
              <a:buNone/>
              <a:defRPr sz="2400" b="1" i="0">
                <a:solidFill>
                  <a:srgbClr val="003366"/>
                </a:solidFill>
                <a:latin typeface="Arial" panose="020B0604020202020204" pitchFamily="34" charset="0"/>
                <a:cs typeface="Arial" panose="020B0604020202020204" pitchFamily="34" charset="0"/>
              </a:defRPr>
            </a:lvl4pPr>
            <a:lvl5pPr marL="0" indent="1825374">
              <a:spcBef>
                <a:spcPts val="500"/>
              </a:spcBef>
              <a:buSzTx/>
              <a:buNone/>
              <a:defRPr sz="2400" b="1" i="0">
                <a:solidFill>
                  <a:srgbClr val="0033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20" name="Text Placeholder 4"/>
          <p:cNvSpPr>
            <a:spLocks noGrp="1"/>
          </p:cNvSpPr>
          <p:nvPr>
            <p:ph type="body" sz="quarter" idx="21"/>
          </p:nvPr>
        </p:nvSpPr>
        <p:spPr>
          <a:xfrm>
            <a:off x="4645062" y="1535112"/>
            <a:ext cx="4041776"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3366"/>
                </a:solidFill>
              </a:defRPr>
            </a:pPr>
            <a:endParaRPr dirty="0"/>
          </a:p>
        </p:txBody>
      </p:sp>
      <p:sp>
        <p:nvSpPr>
          <p:cNvPr id="1121"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82976834"/>
      </p:ext>
    </p:extLst>
  </p:cSld>
  <p:clrMapOvr>
    <a:masterClrMapping/>
  </p:clrMapOvr>
  <p:transition spd="med"/>
</p:sldLayout>
</file>

<file path=ppt/slideLayouts/slideLayout151.xml><?xml version="1.0" encoding="utf-8"?>
<p:sldLayout xmlns:a="http://schemas.openxmlformats.org/drawingml/2006/main" xmlns:r="http://schemas.openxmlformats.org/officeDocument/2006/relationships" xmlns:p="http://schemas.openxmlformats.org/presentationml/2006/main" showMasterSp="0" type="tx">
  <p:cSld name="3_Content with Caption">
    <p:bg>
      <p:bgPr>
        <a:solidFill>
          <a:srgbClr val="000000"/>
        </a:solidFill>
        <a:effectLst/>
      </p:bgPr>
    </p:bg>
    <p:spTree>
      <p:nvGrpSpPr>
        <p:cNvPr id="1" name=""/>
        <p:cNvGrpSpPr/>
        <p:nvPr/>
      </p:nvGrpSpPr>
      <p:grpSpPr>
        <a:xfrm>
          <a:off x="0" y="0"/>
          <a:ext cx="0" cy="0"/>
          <a:chOff x="0" y="0"/>
          <a:chExt cx="0" cy="0"/>
        </a:xfrm>
      </p:grpSpPr>
      <p:grpSp>
        <p:nvGrpSpPr>
          <p:cNvPr id="776" name="Group 2"/>
          <p:cNvGrpSpPr/>
          <p:nvPr/>
        </p:nvGrpSpPr>
        <p:grpSpPr>
          <a:xfrm>
            <a:off x="0" y="2286000"/>
            <a:ext cx="9144000" cy="3581400"/>
            <a:chOff x="0" y="0"/>
            <a:chExt cx="9144000" cy="3581400"/>
          </a:xfrm>
        </p:grpSpPr>
        <p:sp>
          <p:nvSpPr>
            <p:cNvPr id="713" name="Rectangle 3"/>
            <p:cNvSpPr/>
            <p:nvPr/>
          </p:nvSpPr>
          <p:spPr>
            <a:xfrm>
              <a:off x="0" y="304800"/>
              <a:ext cx="9144000" cy="838200"/>
            </a:xfrm>
            <a:prstGeom prst="rect">
              <a:avLst/>
            </a:prstGeom>
            <a:gradFill flip="none" rotWithShape="1">
              <a:gsLst>
                <a:gs pos="0">
                  <a:srgbClr val="000000"/>
                </a:gs>
                <a:gs pos="100000">
                  <a:srgbClr val="262626"/>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4" name="Rectangle 4"/>
            <p:cNvSpPr/>
            <p:nvPr/>
          </p:nvSpPr>
          <p:spPr>
            <a:xfrm>
              <a:off x="0" y="1143000"/>
              <a:ext cx="9144000" cy="1828800"/>
            </a:xfrm>
            <a:prstGeom prst="rect">
              <a:avLst/>
            </a:prstGeom>
            <a:gradFill flip="none" rotWithShape="1">
              <a:gsLst>
                <a:gs pos="0">
                  <a:srgbClr val="262626"/>
                </a:gs>
                <a:gs pos="100000">
                  <a:srgbClr val="000000"/>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5" name="Rectangle 5"/>
            <p:cNvSpPr/>
            <p:nvPr/>
          </p:nvSpPr>
          <p:spPr>
            <a:xfrm>
              <a:off x="15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6" name="Rectangle 6"/>
            <p:cNvSpPr/>
            <p:nvPr/>
          </p:nvSpPr>
          <p:spPr>
            <a:xfrm>
              <a:off x="30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7" name="Rectangle 7"/>
            <p:cNvSpPr/>
            <p:nvPr/>
          </p:nvSpPr>
          <p:spPr>
            <a:xfrm>
              <a:off x="45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 name="Rectangle 8"/>
            <p:cNvSpPr/>
            <p:nvPr/>
          </p:nvSpPr>
          <p:spPr>
            <a:xfrm>
              <a:off x="60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 name="Rectangle 9"/>
            <p:cNvSpPr/>
            <p:nvPr/>
          </p:nvSpPr>
          <p:spPr>
            <a:xfrm>
              <a:off x="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 name="Rectangle 10"/>
            <p:cNvSpPr/>
            <p:nvPr/>
          </p:nvSpPr>
          <p:spPr>
            <a:xfrm>
              <a:off x="76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 name="Rectangle 11"/>
            <p:cNvSpPr/>
            <p:nvPr/>
          </p:nvSpPr>
          <p:spPr>
            <a:xfrm>
              <a:off x="91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 name="Rectangle 12"/>
            <p:cNvSpPr/>
            <p:nvPr/>
          </p:nvSpPr>
          <p:spPr>
            <a:xfrm>
              <a:off x="106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 name="Rectangle 13"/>
            <p:cNvSpPr/>
            <p:nvPr/>
          </p:nvSpPr>
          <p:spPr>
            <a:xfrm>
              <a:off x="121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 name="Rectangle 14"/>
            <p:cNvSpPr/>
            <p:nvPr/>
          </p:nvSpPr>
          <p:spPr>
            <a:xfrm>
              <a:off x="137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5" name="Rectangle 15"/>
            <p:cNvSpPr/>
            <p:nvPr/>
          </p:nvSpPr>
          <p:spPr>
            <a:xfrm>
              <a:off x="152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6" name="Rectangle 16"/>
            <p:cNvSpPr/>
            <p:nvPr/>
          </p:nvSpPr>
          <p:spPr>
            <a:xfrm>
              <a:off x="167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7" name="Rectangle 17"/>
            <p:cNvSpPr/>
            <p:nvPr/>
          </p:nvSpPr>
          <p:spPr>
            <a:xfrm>
              <a:off x="182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 name="Rectangle 18"/>
            <p:cNvSpPr/>
            <p:nvPr/>
          </p:nvSpPr>
          <p:spPr>
            <a:xfrm>
              <a:off x="198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 name="Rectangle 19"/>
            <p:cNvSpPr/>
            <p:nvPr/>
          </p:nvSpPr>
          <p:spPr>
            <a:xfrm>
              <a:off x="213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 name="Rectangle 20"/>
            <p:cNvSpPr/>
            <p:nvPr/>
          </p:nvSpPr>
          <p:spPr>
            <a:xfrm>
              <a:off x="2286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 name="Rectangle 21"/>
            <p:cNvSpPr/>
            <p:nvPr/>
          </p:nvSpPr>
          <p:spPr>
            <a:xfrm>
              <a:off x="243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 name="Rectangle 22"/>
            <p:cNvSpPr/>
            <p:nvPr/>
          </p:nvSpPr>
          <p:spPr>
            <a:xfrm>
              <a:off x="2590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 name="Rectangle 23"/>
            <p:cNvSpPr/>
            <p:nvPr/>
          </p:nvSpPr>
          <p:spPr>
            <a:xfrm>
              <a:off x="274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 name="Rectangle 24"/>
            <p:cNvSpPr/>
            <p:nvPr/>
          </p:nvSpPr>
          <p:spPr>
            <a:xfrm>
              <a:off x="289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 name="Rectangle 25"/>
            <p:cNvSpPr/>
            <p:nvPr/>
          </p:nvSpPr>
          <p:spPr>
            <a:xfrm>
              <a:off x="304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6" name="Rectangle 26"/>
            <p:cNvSpPr/>
            <p:nvPr/>
          </p:nvSpPr>
          <p:spPr>
            <a:xfrm>
              <a:off x="320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7" name="Rectangle 27"/>
            <p:cNvSpPr/>
            <p:nvPr/>
          </p:nvSpPr>
          <p:spPr>
            <a:xfrm>
              <a:off x="335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8" name="Rectangle 28"/>
            <p:cNvSpPr/>
            <p:nvPr/>
          </p:nvSpPr>
          <p:spPr>
            <a:xfrm>
              <a:off x="350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 name="Rectangle 29"/>
            <p:cNvSpPr/>
            <p:nvPr/>
          </p:nvSpPr>
          <p:spPr>
            <a:xfrm>
              <a:off x="365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 name="Rectangle 30"/>
            <p:cNvSpPr/>
            <p:nvPr/>
          </p:nvSpPr>
          <p:spPr>
            <a:xfrm>
              <a:off x="381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 name="Rectangle 31"/>
            <p:cNvSpPr/>
            <p:nvPr/>
          </p:nvSpPr>
          <p:spPr>
            <a:xfrm>
              <a:off x="396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 name="Rectangle 32"/>
            <p:cNvSpPr/>
            <p:nvPr/>
          </p:nvSpPr>
          <p:spPr>
            <a:xfrm>
              <a:off x="411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 name="Rectangle 33"/>
            <p:cNvSpPr/>
            <p:nvPr/>
          </p:nvSpPr>
          <p:spPr>
            <a:xfrm>
              <a:off x="426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 name="Rectangle 34"/>
            <p:cNvSpPr/>
            <p:nvPr/>
          </p:nvSpPr>
          <p:spPr>
            <a:xfrm>
              <a:off x="441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 name="Rectangle 35"/>
            <p:cNvSpPr/>
            <p:nvPr/>
          </p:nvSpPr>
          <p:spPr>
            <a:xfrm>
              <a:off x="457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6" name="Rectangle 36"/>
            <p:cNvSpPr/>
            <p:nvPr/>
          </p:nvSpPr>
          <p:spPr>
            <a:xfrm>
              <a:off x="472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7" name="Rectangle 37"/>
            <p:cNvSpPr/>
            <p:nvPr/>
          </p:nvSpPr>
          <p:spPr>
            <a:xfrm>
              <a:off x="487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8" name="Rectangle 38"/>
            <p:cNvSpPr/>
            <p:nvPr/>
          </p:nvSpPr>
          <p:spPr>
            <a:xfrm>
              <a:off x="502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 name="Rectangle 39"/>
            <p:cNvSpPr/>
            <p:nvPr/>
          </p:nvSpPr>
          <p:spPr>
            <a:xfrm>
              <a:off x="518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 name="Rectangle 40"/>
            <p:cNvSpPr/>
            <p:nvPr/>
          </p:nvSpPr>
          <p:spPr>
            <a:xfrm>
              <a:off x="533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 name="Rectangle 41"/>
            <p:cNvSpPr/>
            <p:nvPr/>
          </p:nvSpPr>
          <p:spPr>
            <a:xfrm>
              <a:off x="548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 name="Rectangle 42"/>
            <p:cNvSpPr/>
            <p:nvPr/>
          </p:nvSpPr>
          <p:spPr>
            <a:xfrm>
              <a:off x="563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 name="Rectangle 43"/>
            <p:cNvSpPr/>
            <p:nvPr/>
          </p:nvSpPr>
          <p:spPr>
            <a:xfrm>
              <a:off x="579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 name="Rectangle 44"/>
            <p:cNvSpPr/>
            <p:nvPr/>
          </p:nvSpPr>
          <p:spPr>
            <a:xfrm>
              <a:off x="594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 name="Rectangle 45"/>
            <p:cNvSpPr/>
            <p:nvPr/>
          </p:nvSpPr>
          <p:spPr>
            <a:xfrm>
              <a:off x="6019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 name="Rectangle 46"/>
            <p:cNvSpPr/>
            <p:nvPr/>
          </p:nvSpPr>
          <p:spPr>
            <a:xfrm>
              <a:off x="624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7" name="Rectangle 47"/>
            <p:cNvSpPr/>
            <p:nvPr/>
          </p:nvSpPr>
          <p:spPr>
            <a:xfrm>
              <a:off x="6400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8" name="Rectangle 48"/>
            <p:cNvSpPr/>
            <p:nvPr/>
          </p:nvSpPr>
          <p:spPr>
            <a:xfrm>
              <a:off x="655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9" name="Rectangle 49"/>
            <p:cNvSpPr/>
            <p:nvPr/>
          </p:nvSpPr>
          <p:spPr>
            <a:xfrm>
              <a:off x="670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 name="Rectangle 50"/>
            <p:cNvSpPr/>
            <p:nvPr/>
          </p:nvSpPr>
          <p:spPr>
            <a:xfrm>
              <a:off x="685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 name="Rectangle 51"/>
            <p:cNvSpPr/>
            <p:nvPr/>
          </p:nvSpPr>
          <p:spPr>
            <a:xfrm>
              <a:off x="701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 name="Rectangle 52"/>
            <p:cNvSpPr/>
            <p:nvPr/>
          </p:nvSpPr>
          <p:spPr>
            <a:xfrm>
              <a:off x="716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 name="Rectangle 53"/>
            <p:cNvSpPr/>
            <p:nvPr/>
          </p:nvSpPr>
          <p:spPr>
            <a:xfrm>
              <a:off x="731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 name="Rectangle 54"/>
            <p:cNvSpPr/>
            <p:nvPr/>
          </p:nvSpPr>
          <p:spPr>
            <a:xfrm>
              <a:off x="746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 name="Rectangle 55"/>
            <p:cNvSpPr/>
            <p:nvPr/>
          </p:nvSpPr>
          <p:spPr>
            <a:xfrm>
              <a:off x="762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 name="Rectangle 56"/>
            <p:cNvSpPr/>
            <p:nvPr/>
          </p:nvSpPr>
          <p:spPr>
            <a:xfrm>
              <a:off x="777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7" name="Rectangle 57"/>
            <p:cNvSpPr/>
            <p:nvPr/>
          </p:nvSpPr>
          <p:spPr>
            <a:xfrm>
              <a:off x="792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8" name="Rectangle 58"/>
            <p:cNvSpPr/>
            <p:nvPr/>
          </p:nvSpPr>
          <p:spPr>
            <a:xfrm>
              <a:off x="807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9" name="Rectangle 59"/>
            <p:cNvSpPr/>
            <p:nvPr/>
          </p:nvSpPr>
          <p:spPr>
            <a:xfrm>
              <a:off x="822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 name="Rectangle 60"/>
            <p:cNvSpPr/>
            <p:nvPr/>
          </p:nvSpPr>
          <p:spPr>
            <a:xfrm>
              <a:off x="838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 name="Rectangle 61"/>
            <p:cNvSpPr/>
            <p:nvPr/>
          </p:nvSpPr>
          <p:spPr>
            <a:xfrm>
              <a:off x="853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 name="Rectangle 62"/>
            <p:cNvSpPr/>
            <p:nvPr/>
          </p:nvSpPr>
          <p:spPr>
            <a:xfrm>
              <a:off x="868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 name="Rectangle 63"/>
            <p:cNvSpPr/>
            <p:nvPr/>
          </p:nvSpPr>
          <p:spPr>
            <a:xfrm>
              <a:off x="883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 name="Rectangle 64"/>
            <p:cNvSpPr/>
            <p:nvPr/>
          </p:nvSpPr>
          <p:spPr>
            <a:xfrm>
              <a:off x="899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 name="Rectangle 65"/>
            <p:cNvSpPr/>
            <p:nvPr/>
          </p:nvSpPr>
          <p:spPr>
            <a:xfrm>
              <a:off x="0" y="1219200"/>
              <a:ext cx="9144000" cy="762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pic>
        <p:nvPicPr>
          <p:cNvPr id="777" name="Picture 71" descr="Picture 71"/>
          <p:cNvPicPr>
            <a:picLocks noChangeAspect="1"/>
          </p:cNvPicPr>
          <p:nvPr/>
        </p:nvPicPr>
        <p:blipFill>
          <a:blip r:embed="rId2" cstate="print"/>
          <a:stretch>
            <a:fillRect/>
          </a:stretch>
        </p:blipFill>
        <p:spPr>
          <a:xfrm>
            <a:off x="685800" y="1652588"/>
            <a:ext cx="914400" cy="176213"/>
          </a:xfrm>
          <a:prstGeom prst="rect">
            <a:avLst/>
          </a:prstGeom>
          <a:ln w="12700">
            <a:miter lim="400000"/>
          </a:ln>
        </p:spPr>
      </p:pic>
      <p:sp>
        <p:nvSpPr>
          <p:cNvPr id="778" name="Title Text"/>
          <p:cNvSpPr txBox="1">
            <a:spLocks noGrp="1"/>
          </p:cNvSpPr>
          <p:nvPr>
            <p:ph type="title"/>
          </p:nvPr>
        </p:nvSpPr>
        <p:spPr>
          <a:xfrm>
            <a:off x="457200" y="273050"/>
            <a:ext cx="3008314" cy="1162050"/>
          </a:xfrm>
          <a:prstGeom prst="rect">
            <a:avLst/>
          </a:prstGeom>
        </p:spPr>
        <p:txBody>
          <a:bodyPr/>
          <a:lstStyle>
            <a:lvl1pPr>
              <a:defRPr sz="2000" b="1">
                <a:solidFill>
                  <a:schemeClr val="accent3">
                    <a:lumOff val="44000"/>
                  </a:schemeClr>
                </a:solidFill>
                <a:latin typeface="+mj-lt"/>
                <a:ea typeface="+mj-ea"/>
                <a:cs typeface="+mj-cs"/>
                <a:sym typeface="Helvetica"/>
              </a:defRPr>
            </a:lvl1pPr>
          </a:lstStyle>
          <a:p>
            <a:r>
              <a:t>Title Text</a:t>
            </a:r>
          </a:p>
        </p:txBody>
      </p:sp>
      <p:sp>
        <p:nvSpPr>
          <p:cNvPr id="779" name="Body Level One…"/>
          <p:cNvSpPr txBox="1">
            <a:spLocks noGrp="1"/>
          </p:cNvSpPr>
          <p:nvPr>
            <p:ph type="body" idx="1"/>
          </p:nvPr>
        </p:nvSpPr>
        <p:spPr>
          <a:xfrm>
            <a:off x="3575050" y="273050"/>
            <a:ext cx="5111750" cy="5853113"/>
          </a:xfrm>
          <a:prstGeom prst="rect">
            <a:avLst/>
          </a:prstGeom>
        </p:spPr>
        <p:txBody>
          <a:bodyPr>
            <a:normAutofit/>
          </a:bodyPr>
          <a:lstStyle>
            <a:lvl1pPr marL="454025" indent="-352425">
              <a:lnSpc>
                <a:spcPct val="110000"/>
              </a:lnSpc>
              <a:buClr>
                <a:srgbClr val="960000"/>
              </a:buClr>
              <a:buChar char="✓"/>
              <a:defRPr>
                <a:solidFill>
                  <a:schemeClr val="accent3">
                    <a:lumOff val="44000"/>
                  </a:schemeClr>
                </a:solidFill>
                <a:latin typeface="+mj-lt"/>
                <a:ea typeface="+mj-ea"/>
                <a:cs typeface="+mj-cs"/>
                <a:sym typeface="Helvetica"/>
              </a:defRPr>
            </a:lvl1pPr>
            <a:lvl2pPr marL="969282" indent="-400957">
              <a:lnSpc>
                <a:spcPct val="110000"/>
              </a:lnSpc>
              <a:buClr>
                <a:srgbClr val="960000"/>
              </a:buClr>
              <a:buChar char="✓"/>
              <a:defRPr>
                <a:solidFill>
                  <a:schemeClr val="accent3">
                    <a:lumOff val="44000"/>
                  </a:schemeClr>
                </a:solidFill>
                <a:latin typeface="+mj-lt"/>
                <a:ea typeface="+mj-ea"/>
                <a:cs typeface="+mj-cs"/>
                <a:sym typeface="Helvetica"/>
              </a:defRPr>
            </a:lvl2pPr>
            <a:lvl3pPr marL="1477433" indent="-423333">
              <a:lnSpc>
                <a:spcPct val="110000"/>
              </a:lnSpc>
              <a:buClr>
                <a:srgbClr val="960000"/>
              </a:buClr>
              <a:buChar char="✓"/>
              <a:defRPr>
                <a:solidFill>
                  <a:schemeClr val="accent3">
                    <a:lumOff val="44000"/>
                  </a:schemeClr>
                </a:solidFill>
                <a:latin typeface="+mj-lt"/>
                <a:ea typeface="+mj-ea"/>
                <a:cs typeface="+mj-cs"/>
                <a:sym typeface="Helvetica"/>
              </a:defRPr>
            </a:lvl3pPr>
            <a:lvl4pPr marL="2025650" indent="-482600">
              <a:lnSpc>
                <a:spcPct val="110000"/>
              </a:lnSpc>
              <a:buClr>
                <a:srgbClr val="960000"/>
              </a:buClr>
              <a:buChar char="✓"/>
              <a:defRPr>
                <a:solidFill>
                  <a:schemeClr val="accent3">
                    <a:lumOff val="44000"/>
                  </a:schemeClr>
                </a:solidFill>
                <a:latin typeface="+mj-lt"/>
                <a:ea typeface="+mj-ea"/>
                <a:cs typeface="+mj-cs"/>
                <a:sym typeface="Helvetica"/>
              </a:defRPr>
            </a:lvl4pPr>
            <a:lvl5pPr marL="2525078" indent="-472439">
              <a:lnSpc>
                <a:spcPct val="110000"/>
              </a:lnSpc>
              <a:buClr>
                <a:srgbClr val="960000"/>
              </a:buClr>
              <a:buChar char="✓"/>
              <a:defRPr>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780"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lnSpc>
                <a:spcPct val="110000"/>
              </a:lnSpc>
              <a:spcBef>
                <a:spcPts val="300"/>
              </a:spcBef>
              <a:buSzTx/>
              <a:buNone/>
              <a:defRPr sz="1400">
                <a:solidFill>
                  <a:schemeClr val="accent3">
                    <a:lumOff val="44000"/>
                  </a:schemeClr>
                </a:solidFill>
                <a:latin typeface="+mj-lt"/>
                <a:ea typeface="+mj-ea"/>
                <a:cs typeface="+mj-cs"/>
                <a:sym typeface="Helvetica"/>
              </a:defRPr>
            </a:pPr>
            <a:endParaRPr/>
          </a:p>
        </p:txBody>
      </p:sp>
      <p:sp>
        <p:nvSpPr>
          <p:cNvPr id="781" name="Slide Number"/>
          <p:cNvSpPr txBox="1">
            <a:spLocks noGrp="1"/>
          </p:cNvSpPr>
          <p:nvPr>
            <p:ph type="sldNum" sz="quarter" idx="2"/>
          </p:nvPr>
        </p:nvSpPr>
        <p:spPr>
          <a:xfrm>
            <a:off x="8040546" y="6248400"/>
            <a:ext cx="301908" cy="307340"/>
          </a:xfrm>
          <a:prstGeom prst="rect">
            <a:avLst/>
          </a:prstGeom>
        </p:spPr>
        <p:txBody>
          <a:bodyPr anchor="t"/>
          <a:lstStyle>
            <a:lvl1pPr>
              <a:defRPr>
                <a:solidFill>
                  <a:schemeClr val="accent3">
                    <a:lumOff val="44000"/>
                  </a:schemeClr>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906789997"/>
      </p:ext>
    </p:extLst>
  </p:cSld>
  <p:clrMapOvr>
    <a:masterClrMapping/>
  </p:clrMapOvr>
  <p:transition spd="med"/>
</p:sldLayout>
</file>

<file path=ppt/slideLayouts/slideLayout1510.xml><?xml version="1.0" encoding="utf-8"?>
<p:sldLayout xmlns:a="http://schemas.openxmlformats.org/drawingml/2006/main" xmlns:r="http://schemas.openxmlformats.org/officeDocument/2006/relationships" xmlns:p="http://schemas.openxmlformats.org/presentationml/2006/main" showMasterSp="0" type="tx">
  <p:cSld name="5_Title Only">
    <p:bg>
      <p:bgPr>
        <a:solidFill>
          <a:srgbClr val="FFFFFF"/>
        </a:solidFill>
        <a:effectLst/>
      </p:bgPr>
    </p:bg>
    <p:spTree>
      <p:nvGrpSpPr>
        <p:cNvPr id="1" name=""/>
        <p:cNvGrpSpPr/>
        <p:nvPr/>
      </p:nvGrpSpPr>
      <p:grpSpPr>
        <a:xfrm>
          <a:off x="0" y="0"/>
          <a:ext cx="0" cy="0"/>
          <a:chOff x="0" y="0"/>
          <a:chExt cx="0" cy="0"/>
        </a:xfrm>
      </p:grpSpPr>
      <p:grpSp>
        <p:nvGrpSpPr>
          <p:cNvPr id="1130" name="Group 2"/>
          <p:cNvGrpSpPr/>
          <p:nvPr/>
        </p:nvGrpSpPr>
        <p:grpSpPr>
          <a:xfrm>
            <a:off x="2" y="0"/>
            <a:ext cx="3200401" cy="6858000"/>
            <a:chOff x="1" y="0"/>
            <a:chExt cx="3200400" cy="6858000"/>
          </a:xfrm>
        </p:grpSpPr>
        <p:sp>
          <p:nvSpPr>
            <p:cNvPr id="1128"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29"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31"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134" name="Group 11"/>
          <p:cNvGrpSpPr/>
          <p:nvPr/>
        </p:nvGrpSpPr>
        <p:grpSpPr>
          <a:xfrm>
            <a:off x="228600" y="1981200"/>
            <a:ext cx="7391400" cy="319088"/>
            <a:chOff x="0" y="0"/>
            <a:chExt cx="7391400" cy="319087"/>
          </a:xfrm>
        </p:grpSpPr>
        <p:sp>
          <p:nvSpPr>
            <p:cNvPr id="1132"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33"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35" name="Title Text"/>
          <p:cNvSpPr txBox="1">
            <a:spLocks noGrp="1"/>
          </p:cNvSpPr>
          <p:nvPr>
            <p:ph type="title"/>
          </p:nvPr>
        </p:nvSpPr>
        <p:spPr>
          <a:xfrm>
            <a:off x="914400" y="762000"/>
            <a:ext cx="8001000" cy="1143000"/>
          </a:xfrm>
          <a:prstGeom prst="rect">
            <a:avLst/>
          </a:prstGeom>
          <a:noFill/>
        </p:spPr>
        <p:txBody>
          <a:bodyPr anchor="b"/>
          <a:lstStyle>
            <a:lvl1pPr algn="l">
              <a:lnSpc>
                <a:spcPct val="90000"/>
              </a:lnSpc>
              <a:defRPr sz="3600" b="1" i="0">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136"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41519201"/>
      </p:ext>
    </p:extLst>
  </p:cSld>
  <p:clrMapOvr>
    <a:masterClrMapping/>
  </p:clrMapOvr>
  <p:transition spd="med"/>
</p:sldLayout>
</file>

<file path=ppt/slideLayouts/slideLayout1511.xml><?xml version="1.0" encoding="utf-8"?>
<p:sldLayout xmlns:a="http://schemas.openxmlformats.org/drawingml/2006/main" xmlns:r="http://schemas.openxmlformats.org/officeDocument/2006/relationships" xmlns:p="http://schemas.openxmlformats.org/presentationml/2006/main" showMasterSp="0" type="tx">
  <p:cSld name="7_Blank">
    <p:bg>
      <p:bgPr>
        <a:solidFill>
          <a:srgbClr val="FFFFFF"/>
        </a:solidFill>
        <a:effectLst/>
      </p:bgPr>
    </p:bg>
    <p:spTree>
      <p:nvGrpSpPr>
        <p:cNvPr id="1" name=""/>
        <p:cNvGrpSpPr/>
        <p:nvPr/>
      </p:nvGrpSpPr>
      <p:grpSpPr>
        <a:xfrm>
          <a:off x="0" y="0"/>
          <a:ext cx="0" cy="0"/>
          <a:chOff x="0" y="0"/>
          <a:chExt cx="0" cy="0"/>
        </a:xfrm>
      </p:grpSpPr>
      <p:grpSp>
        <p:nvGrpSpPr>
          <p:cNvPr id="1145" name="Group 2"/>
          <p:cNvGrpSpPr/>
          <p:nvPr/>
        </p:nvGrpSpPr>
        <p:grpSpPr>
          <a:xfrm>
            <a:off x="2" y="0"/>
            <a:ext cx="3200401" cy="6858000"/>
            <a:chOff x="1" y="0"/>
            <a:chExt cx="3200400" cy="6858000"/>
          </a:xfrm>
        </p:grpSpPr>
        <p:sp>
          <p:nvSpPr>
            <p:cNvPr id="1143"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44"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46"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149" name="Group 11"/>
          <p:cNvGrpSpPr/>
          <p:nvPr/>
        </p:nvGrpSpPr>
        <p:grpSpPr>
          <a:xfrm>
            <a:off x="228600" y="1981200"/>
            <a:ext cx="7391400" cy="319088"/>
            <a:chOff x="0" y="0"/>
            <a:chExt cx="7391400" cy="319087"/>
          </a:xfrm>
        </p:grpSpPr>
        <p:sp>
          <p:nvSpPr>
            <p:cNvPr id="1147"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48"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50"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13538780"/>
      </p:ext>
    </p:extLst>
  </p:cSld>
  <p:clrMapOvr>
    <a:masterClrMapping/>
  </p:clrMapOvr>
  <p:transition spd="med"/>
</p:sldLayout>
</file>

<file path=ppt/slideLayouts/slideLayout1512.xml><?xml version="1.0" encoding="utf-8"?>
<p:sldLayout xmlns:a="http://schemas.openxmlformats.org/drawingml/2006/main" xmlns:r="http://schemas.openxmlformats.org/officeDocument/2006/relationships" xmlns:p="http://schemas.openxmlformats.org/presentationml/2006/main" showMasterSp="0" type="tx">
  <p:cSld name="5_Content with Caption">
    <p:bg>
      <p:bgPr>
        <a:solidFill>
          <a:srgbClr val="FFFFFF"/>
        </a:solidFill>
        <a:effectLst/>
      </p:bgPr>
    </p:bg>
    <p:spTree>
      <p:nvGrpSpPr>
        <p:cNvPr id="1" name=""/>
        <p:cNvGrpSpPr/>
        <p:nvPr/>
      </p:nvGrpSpPr>
      <p:grpSpPr>
        <a:xfrm>
          <a:off x="0" y="0"/>
          <a:ext cx="0" cy="0"/>
          <a:chOff x="0" y="0"/>
          <a:chExt cx="0" cy="0"/>
        </a:xfrm>
      </p:grpSpPr>
      <p:grpSp>
        <p:nvGrpSpPr>
          <p:cNvPr id="1159" name="Group 2"/>
          <p:cNvGrpSpPr/>
          <p:nvPr/>
        </p:nvGrpSpPr>
        <p:grpSpPr>
          <a:xfrm>
            <a:off x="2" y="0"/>
            <a:ext cx="3200401" cy="6858000"/>
            <a:chOff x="1" y="0"/>
            <a:chExt cx="3200400" cy="6858000"/>
          </a:xfrm>
        </p:grpSpPr>
        <p:sp>
          <p:nvSpPr>
            <p:cNvPr id="1157"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58"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60"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163" name="Group 11"/>
          <p:cNvGrpSpPr/>
          <p:nvPr/>
        </p:nvGrpSpPr>
        <p:grpSpPr>
          <a:xfrm>
            <a:off x="228600" y="1981200"/>
            <a:ext cx="7391400" cy="319088"/>
            <a:chOff x="0" y="0"/>
            <a:chExt cx="7391400" cy="319087"/>
          </a:xfrm>
        </p:grpSpPr>
        <p:sp>
          <p:nvSpPr>
            <p:cNvPr id="1161"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62"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64" name="Title Text"/>
          <p:cNvSpPr txBox="1">
            <a:spLocks noGrp="1"/>
          </p:cNvSpPr>
          <p:nvPr>
            <p:ph type="title"/>
          </p:nvPr>
        </p:nvSpPr>
        <p:spPr>
          <a:xfrm>
            <a:off x="457237" y="273050"/>
            <a:ext cx="3008315" cy="1162050"/>
          </a:xfrm>
          <a:prstGeom prst="rect">
            <a:avLst/>
          </a:prstGeom>
          <a:noFill/>
        </p:spPr>
        <p:txBody>
          <a:bodyPr anchor="b"/>
          <a:lstStyle>
            <a:lvl1pPr algn="l">
              <a:lnSpc>
                <a:spcPct val="90000"/>
              </a:lnSpc>
              <a:defRPr sz="2000" b="1" i="0">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165" name="Body Level One…"/>
          <p:cNvSpPr txBox="1">
            <a:spLocks noGrp="1"/>
          </p:cNvSpPr>
          <p:nvPr>
            <p:ph type="body" idx="1"/>
          </p:nvPr>
        </p:nvSpPr>
        <p:spPr>
          <a:xfrm>
            <a:off x="3575050" y="273088"/>
            <a:ext cx="5111750" cy="5853113"/>
          </a:xfrm>
          <a:prstGeom prst="rect">
            <a:avLst/>
          </a:prstGeom>
        </p:spPr>
        <p:txBody>
          <a:bodyPr>
            <a:normAutofit/>
          </a:bodyPr>
          <a:lstStyle>
            <a:lvl1pPr>
              <a:buClr>
                <a:srgbClr val="003366"/>
              </a:buClr>
              <a:buSzPct val="75000"/>
              <a:buChar char="●"/>
              <a:defRPr b="1" i="0">
                <a:solidFill>
                  <a:srgbClr val="003366"/>
                </a:solidFill>
                <a:latin typeface="Arial" panose="020B0604020202020204" pitchFamily="34" charset="0"/>
                <a:cs typeface="Arial" panose="020B0604020202020204" pitchFamily="34" charset="0"/>
              </a:defRPr>
            </a:lvl1pPr>
            <a:lvl2pPr>
              <a:buClr>
                <a:srgbClr val="003366"/>
              </a:buClr>
              <a:buSzPct val="75000"/>
              <a:buChar char="–"/>
              <a:defRPr b="1" i="0">
                <a:solidFill>
                  <a:srgbClr val="003366"/>
                </a:solidFill>
                <a:latin typeface="Arial" panose="020B0604020202020204" pitchFamily="34" charset="0"/>
                <a:cs typeface="Arial" panose="020B0604020202020204" pitchFamily="34" charset="0"/>
              </a:defRPr>
            </a:lvl2pPr>
            <a:lvl3pPr>
              <a:buClr>
                <a:srgbClr val="003366"/>
              </a:buClr>
              <a:buSzPct val="75000"/>
              <a:defRPr b="1" i="0">
                <a:solidFill>
                  <a:srgbClr val="003366"/>
                </a:solidFill>
                <a:latin typeface="Arial" panose="020B0604020202020204" pitchFamily="34" charset="0"/>
                <a:cs typeface="Arial" panose="020B0604020202020204" pitchFamily="34" charset="0"/>
              </a:defRPr>
            </a:lvl3pPr>
            <a:lvl4pPr>
              <a:buClr>
                <a:srgbClr val="003366"/>
              </a:buClr>
              <a:buSzPct val="80000"/>
              <a:buChar char="–"/>
              <a:defRPr b="1" i="0">
                <a:solidFill>
                  <a:srgbClr val="003366"/>
                </a:solidFill>
                <a:latin typeface="Arial" panose="020B0604020202020204" pitchFamily="34" charset="0"/>
                <a:cs typeface="Arial" panose="020B0604020202020204" pitchFamily="34" charset="0"/>
              </a:defRPr>
            </a:lvl4pPr>
            <a:lvl5pPr>
              <a:buClr>
                <a:srgbClr val="003366"/>
              </a:buClr>
              <a:buSzPct val="65000"/>
              <a:buChar char="●"/>
              <a:defRPr b="1" i="0">
                <a:solidFill>
                  <a:srgbClr val="0033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66" name="Text Placeholder 3"/>
          <p:cNvSpPr>
            <a:spLocks noGrp="1"/>
          </p:cNvSpPr>
          <p:nvPr>
            <p:ph type="body" sz="half" idx="21"/>
          </p:nvPr>
        </p:nvSpPr>
        <p:spPr>
          <a:xfrm>
            <a:off x="457237" y="1435101"/>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3366"/>
                </a:solidFill>
              </a:defRPr>
            </a:pPr>
            <a:endParaRPr dirty="0"/>
          </a:p>
        </p:txBody>
      </p:sp>
      <p:sp>
        <p:nvSpPr>
          <p:cNvPr id="1167"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60412079"/>
      </p:ext>
    </p:extLst>
  </p:cSld>
  <p:clrMapOvr>
    <a:masterClrMapping/>
  </p:clrMapOvr>
  <p:transition spd="med"/>
</p:sldLayout>
</file>

<file path=ppt/slideLayouts/slideLayout1513.xml><?xml version="1.0" encoding="utf-8"?>
<p:sldLayout xmlns:a="http://schemas.openxmlformats.org/drawingml/2006/main" xmlns:r="http://schemas.openxmlformats.org/officeDocument/2006/relationships" xmlns:p="http://schemas.openxmlformats.org/presentationml/2006/main" showMasterSp="0" type="tx">
  <p:cSld name="5_Picture with Caption">
    <p:bg>
      <p:bgPr>
        <a:solidFill>
          <a:srgbClr val="FFFFFF"/>
        </a:solidFill>
        <a:effectLst/>
      </p:bgPr>
    </p:bg>
    <p:spTree>
      <p:nvGrpSpPr>
        <p:cNvPr id="1" name=""/>
        <p:cNvGrpSpPr/>
        <p:nvPr/>
      </p:nvGrpSpPr>
      <p:grpSpPr>
        <a:xfrm>
          <a:off x="0" y="0"/>
          <a:ext cx="0" cy="0"/>
          <a:chOff x="0" y="0"/>
          <a:chExt cx="0" cy="0"/>
        </a:xfrm>
      </p:grpSpPr>
      <p:grpSp>
        <p:nvGrpSpPr>
          <p:cNvPr id="1176" name="Group 2"/>
          <p:cNvGrpSpPr/>
          <p:nvPr/>
        </p:nvGrpSpPr>
        <p:grpSpPr>
          <a:xfrm>
            <a:off x="2" y="0"/>
            <a:ext cx="3200401" cy="6858000"/>
            <a:chOff x="1" y="0"/>
            <a:chExt cx="3200400" cy="6858000"/>
          </a:xfrm>
        </p:grpSpPr>
        <p:sp>
          <p:nvSpPr>
            <p:cNvPr id="1174"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75"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77"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180" name="Group 11"/>
          <p:cNvGrpSpPr/>
          <p:nvPr/>
        </p:nvGrpSpPr>
        <p:grpSpPr>
          <a:xfrm>
            <a:off x="228600" y="1981200"/>
            <a:ext cx="7391400" cy="319088"/>
            <a:chOff x="0" y="0"/>
            <a:chExt cx="7391400" cy="319087"/>
          </a:xfrm>
        </p:grpSpPr>
        <p:sp>
          <p:nvSpPr>
            <p:cNvPr id="1178"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79"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81" name="Title Text"/>
          <p:cNvSpPr txBox="1">
            <a:spLocks noGrp="1"/>
          </p:cNvSpPr>
          <p:nvPr>
            <p:ph type="title"/>
          </p:nvPr>
        </p:nvSpPr>
        <p:spPr>
          <a:xfrm>
            <a:off x="1792288" y="4800600"/>
            <a:ext cx="5486401" cy="566738"/>
          </a:xfrm>
          <a:prstGeom prst="rect">
            <a:avLst/>
          </a:prstGeom>
          <a:noFill/>
        </p:spPr>
        <p:txBody>
          <a:bodyPr anchor="b"/>
          <a:lstStyle>
            <a:lvl1pPr algn="l">
              <a:lnSpc>
                <a:spcPct val="90000"/>
              </a:lnSpc>
              <a:defRPr sz="2000" b="1" i="0">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182"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1183"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003366"/>
                </a:solidFill>
                <a:latin typeface="Arial" panose="020B0604020202020204" pitchFamily="34" charset="0"/>
                <a:cs typeface="Arial" panose="020B0604020202020204" pitchFamily="34" charset="0"/>
              </a:defRPr>
            </a:lvl1pPr>
            <a:lvl2pPr marL="0" indent="456342">
              <a:spcBef>
                <a:spcPts val="300"/>
              </a:spcBef>
              <a:buSzTx/>
              <a:buNone/>
              <a:defRPr sz="1400" b="1" i="0">
                <a:solidFill>
                  <a:srgbClr val="003366"/>
                </a:solidFill>
                <a:latin typeface="Arial" panose="020B0604020202020204" pitchFamily="34" charset="0"/>
                <a:cs typeface="Arial" panose="020B0604020202020204" pitchFamily="34" charset="0"/>
              </a:defRPr>
            </a:lvl2pPr>
            <a:lvl3pPr marL="0" indent="912690">
              <a:spcBef>
                <a:spcPts val="300"/>
              </a:spcBef>
              <a:buSzTx/>
              <a:buNone/>
              <a:defRPr sz="1400" b="1" i="0">
                <a:solidFill>
                  <a:srgbClr val="003366"/>
                </a:solidFill>
                <a:latin typeface="Arial" panose="020B0604020202020204" pitchFamily="34" charset="0"/>
                <a:cs typeface="Arial" panose="020B0604020202020204" pitchFamily="34" charset="0"/>
              </a:defRPr>
            </a:lvl3pPr>
            <a:lvl4pPr marL="0" indent="1369015">
              <a:spcBef>
                <a:spcPts val="300"/>
              </a:spcBef>
              <a:buSzTx/>
              <a:buNone/>
              <a:defRPr sz="1400" b="1" i="0">
                <a:solidFill>
                  <a:srgbClr val="003366"/>
                </a:solidFill>
                <a:latin typeface="Arial" panose="020B0604020202020204" pitchFamily="34" charset="0"/>
                <a:cs typeface="Arial" panose="020B0604020202020204" pitchFamily="34" charset="0"/>
              </a:defRPr>
            </a:lvl4pPr>
            <a:lvl5pPr marL="0" indent="1825374">
              <a:spcBef>
                <a:spcPts val="300"/>
              </a:spcBef>
              <a:buSzTx/>
              <a:buNone/>
              <a:defRPr sz="1400" b="1" i="0">
                <a:solidFill>
                  <a:srgbClr val="0033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84"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46959701"/>
      </p:ext>
    </p:extLst>
  </p:cSld>
  <p:clrMapOvr>
    <a:masterClrMapping/>
  </p:clrMapOvr>
  <p:transition spd="med"/>
</p:sldLayout>
</file>

<file path=ppt/slideLayouts/slideLayout1514.xml><?xml version="1.0" encoding="utf-8"?>
<p:sldLayout xmlns:a="http://schemas.openxmlformats.org/drawingml/2006/main" xmlns:r="http://schemas.openxmlformats.org/officeDocument/2006/relationships" xmlns:p="http://schemas.openxmlformats.org/presentationml/2006/main" showMasterSp="0" type="tx">
  <p:cSld name="5_Title and Vertical Text">
    <p:bg>
      <p:bgPr>
        <a:solidFill>
          <a:srgbClr val="FFFFFF"/>
        </a:solidFill>
        <a:effectLst/>
      </p:bgPr>
    </p:bg>
    <p:spTree>
      <p:nvGrpSpPr>
        <p:cNvPr id="1" name=""/>
        <p:cNvGrpSpPr/>
        <p:nvPr/>
      </p:nvGrpSpPr>
      <p:grpSpPr>
        <a:xfrm>
          <a:off x="0" y="0"/>
          <a:ext cx="0" cy="0"/>
          <a:chOff x="0" y="0"/>
          <a:chExt cx="0" cy="0"/>
        </a:xfrm>
      </p:grpSpPr>
      <p:grpSp>
        <p:nvGrpSpPr>
          <p:cNvPr id="1193" name="Group 2"/>
          <p:cNvGrpSpPr/>
          <p:nvPr/>
        </p:nvGrpSpPr>
        <p:grpSpPr>
          <a:xfrm>
            <a:off x="2" y="0"/>
            <a:ext cx="3200401" cy="6858000"/>
            <a:chOff x="1" y="0"/>
            <a:chExt cx="3200400" cy="6858000"/>
          </a:xfrm>
        </p:grpSpPr>
        <p:sp>
          <p:nvSpPr>
            <p:cNvPr id="1191"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92"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94"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197" name="Group 11"/>
          <p:cNvGrpSpPr/>
          <p:nvPr/>
        </p:nvGrpSpPr>
        <p:grpSpPr>
          <a:xfrm>
            <a:off x="228600" y="1981200"/>
            <a:ext cx="7391400" cy="319088"/>
            <a:chOff x="0" y="0"/>
            <a:chExt cx="7391400" cy="319087"/>
          </a:xfrm>
        </p:grpSpPr>
        <p:sp>
          <p:nvSpPr>
            <p:cNvPr id="1195"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96"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98" name="Title Text"/>
          <p:cNvSpPr txBox="1">
            <a:spLocks noGrp="1"/>
          </p:cNvSpPr>
          <p:nvPr>
            <p:ph type="title"/>
          </p:nvPr>
        </p:nvSpPr>
        <p:spPr>
          <a:xfrm>
            <a:off x="914400" y="762000"/>
            <a:ext cx="8001000" cy="1143000"/>
          </a:xfrm>
          <a:prstGeom prst="rect">
            <a:avLst/>
          </a:prstGeom>
          <a:noFill/>
        </p:spPr>
        <p:txBody>
          <a:bodyPr anchor="b"/>
          <a:lstStyle>
            <a:lvl1pPr algn="l">
              <a:lnSpc>
                <a:spcPct val="90000"/>
              </a:lnSpc>
              <a:defRPr sz="3600" b="1" i="0">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199" name="Body Level One…"/>
          <p:cNvSpPr txBox="1">
            <a:spLocks noGrp="1"/>
          </p:cNvSpPr>
          <p:nvPr>
            <p:ph type="body" idx="1"/>
          </p:nvPr>
        </p:nvSpPr>
        <p:spPr>
          <a:xfrm>
            <a:off x="914400" y="2362200"/>
            <a:ext cx="8001000" cy="3733800"/>
          </a:xfrm>
          <a:prstGeom prst="rect">
            <a:avLst/>
          </a:prstGeom>
        </p:spPr>
        <p:txBody>
          <a:bodyPr vert="eaVert">
            <a:normAutofit/>
          </a:bodyPr>
          <a:lstStyle>
            <a:lvl1pPr>
              <a:spcBef>
                <a:spcPts val="600"/>
              </a:spcBef>
              <a:buClr>
                <a:srgbClr val="003366"/>
              </a:buClr>
              <a:buSzPct val="75000"/>
              <a:buChar char="●"/>
              <a:defRPr sz="2800" b="1" i="0">
                <a:solidFill>
                  <a:srgbClr val="003366"/>
                </a:solidFill>
                <a:latin typeface="Arial" panose="020B0604020202020204" pitchFamily="34" charset="0"/>
                <a:cs typeface="Arial" panose="020B0604020202020204" pitchFamily="34" charset="0"/>
              </a:defRPr>
            </a:lvl1pPr>
            <a:lvl2pPr marL="789082" indent="-332754">
              <a:spcBef>
                <a:spcPts val="600"/>
              </a:spcBef>
              <a:buClr>
                <a:srgbClr val="003366"/>
              </a:buClr>
              <a:buSzPct val="75000"/>
              <a:buChar char="–"/>
              <a:defRPr sz="2800" b="1" i="0">
                <a:solidFill>
                  <a:srgbClr val="003366"/>
                </a:solidFill>
                <a:latin typeface="Arial" panose="020B0604020202020204" pitchFamily="34" charset="0"/>
                <a:cs typeface="Arial" panose="020B0604020202020204" pitchFamily="34" charset="0"/>
              </a:defRPr>
            </a:lvl2pPr>
            <a:lvl3pPr marL="1232107" indent="-319440">
              <a:spcBef>
                <a:spcPts val="600"/>
              </a:spcBef>
              <a:buClr>
                <a:srgbClr val="003366"/>
              </a:buClr>
              <a:buSzPct val="75000"/>
              <a:defRPr sz="2800" b="1" i="0">
                <a:solidFill>
                  <a:srgbClr val="003366"/>
                </a:solidFill>
                <a:latin typeface="Arial" panose="020B0604020202020204" pitchFamily="34" charset="0"/>
                <a:cs typeface="Arial" panose="020B0604020202020204" pitchFamily="34" charset="0"/>
              </a:defRPr>
            </a:lvl3pPr>
            <a:lvl4pPr marL="1723956" indent="-354934">
              <a:spcBef>
                <a:spcPts val="600"/>
              </a:spcBef>
              <a:buClr>
                <a:srgbClr val="003366"/>
              </a:buClr>
              <a:buSzPct val="80000"/>
              <a:buChar char="–"/>
              <a:defRPr sz="2800" b="1" i="0">
                <a:solidFill>
                  <a:srgbClr val="003366"/>
                </a:solidFill>
                <a:latin typeface="Arial" panose="020B0604020202020204" pitchFamily="34" charset="0"/>
                <a:cs typeface="Arial" panose="020B0604020202020204" pitchFamily="34" charset="0"/>
              </a:defRPr>
            </a:lvl4pPr>
            <a:lvl5pPr marL="2180286" indent="-354934">
              <a:spcBef>
                <a:spcPts val="600"/>
              </a:spcBef>
              <a:buClr>
                <a:srgbClr val="003366"/>
              </a:buClr>
              <a:buSzPct val="65000"/>
              <a:buChar char="●"/>
              <a:defRPr sz="2800" b="1" i="0">
                <a:solidFill>
                  <a:srgbClr val="0033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00"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06860449"/>
      </p:ext>
    </p:extLst>
  </p:cSld>
  <p:clrMapOvr>
    <a:masterClrMapping/>
  </p:clrMapOvr>
  <p:transition spd="med"/>
</p:sldLayout>
</file>

<file path=ppt/slideLayouts/slideLayout1515.xml><?xml version="1.0" encoding="utf-8"?>
<p:sldLayout xmlns:a="http://schemas.openxmlformats.org/drawingml/2006/main" xmlns:r="http://schemas.openxmlformats.org/officeDocument/2006/relationships" xmlns:p="http://schemas.openxmlformats.org/presentationml/2006/main" showMasterSp="0" type="tx">
  <p:cSld name="5_Vertical Title and Text">
    <p:bg>
      <p:bgPr>
        <a:solidFill>
          <a:srgbClr val="FFFFFF"/>
        </a:solidFill>
        <a:effectLst/>
      </p:bgPr>
    </p:bg>
    <p:spTree>
      <p:nvGrpSpPr>
        <p:cNvPr id="1" name=""/>
        <p:cNvGrpSpPr/>
        <p:nvPr/>
      </p:nvGrpSpPr>
      <p:grpSpPr>
        <a:xfrm>
          <a:off x="0" y="0"/>
          <a:ext cx="0" cy="0"/>
          <a:chOff x="0" y="0"/>
          <a:chExt cx="0" cy="0"/>
        </a:xfrm>
      </p:grpSpPr>
      <p:grpSp>
        <p:nvGrpSpPr>
          <p:cNvPr id="1209" name="Group 2"/>
          <p:cNvGrpSpPr/>
          <p:nvPr/>
        </p:nvGrpSpPr>
        <p:grpSpPr>
          <a:xfrm>
            <a:off x="2" y="0"/>
            <a:ext cx="3200401" cy="6858000"/>
            <a:chOff x="1" y="0"/>
            <a:chExt cx="3200400" cy="6858000"/>
          </a:xfrm>
        </p:grpSpPr>
        <p:sp>
          <p:nvSpPr>
            <p:cNvPr id="1207"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208"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210"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213" name="Group 11"/>
          <p:cNvGrpSpPr/>
          <p:nvPr/>
        </p:nvGrpSpPr>
        <p:grpSpPr>
          <a:xfrm>
            <a:off x="228600" y="1981200"/>
            <a:ext cx="7391400" cy="319088"/>
            <a:chOff x="0" y="0"/>
            <a:chExt cx="7391400" cy="319087"/>
          </a:xfrm>
        </p:grpSpPr>
        <p:sp>
          <p:nvSpPr>
            <p:cNvPr id="1211"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212"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214" name="Title Text"/>
          <p:cNvSpPr txBox="1">
            <a:spLocks noGrp="1"/>
          </p:cNvSpPr>
          <p:nvPr>
            <p:ph type="title"/>
          </p:nvPr>
        </p:nvSpPr>
        <p:spPr>
          <a:xfrm>
            <a:off x="6915150" y="762000"/>
            <a:ext cx="2000251" cy="5334000"/>
          </a:xfrm>
          <a:prstGeom prst="rect">
            <a:avLst/>
          </a:prstGeom>
          <a:noFill/>
        </p:spPr>
        <p:txBody>
          <a:bodyPr vert="eaVert" anchor="b"/>
          <a:lstStyle>
            <a:lvl1pPr algn="l">
              <a:lnSpc>
                <a:spcPct val="90000"/>
              </a:lnSpc>
              <a:defRPr sz="3600" b="1" i="0">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215" name="Body Level One…"/>
          <p:cNvSpPr txBox="1">
            <a:spLocks noGrp="1"/>
          </p:cNvSpPr>
          <p:nvPr>
            <p:ph type="body" idx="1"/>
          </p:nvPr>
        </p:nvSpPr>
        <p:spPr>
          <a:xfrm>
            <a:off x="914400" y="762000"/>
            <a:ext cx="5848350" cy="5334000"/>
          </a:xfrm>
          <a:prstGeom prst="rect">
            <a:avLst/>
          </a:prstGeom>
        </p:spPr>
        <p:txBody>
          <a:bodyPr vert="eaVert">
            <a:normAutofit/>
          </a:bodyPr>
          <a:lstStyle>
            <a:lvl1pPr>
              <a:spcBef>
                <a:spcPts val="600"/>
              </a:spcBef>
              <a:buClr>
                <a:srgbClr val="003366"/>
              </a:buClr>
              <a:buSzPct val="75000"/>
              <a:buChar char="●"/>
              <a:defRPr sz="2800" b="1" i="0">
                <a:solidFill>
                  <a:srgbClr val="003366"/>
                </a:solidFill>
                <a:latin typeface="Arial" panose="020B0604020202020204" pitchFamily="34" charset="0"/>
                <a:cs typeface="Arial" panose="020B0604020202020204" pitchFamily="34" charset="0"/>
              </a:defRPr>
            </a:lvl1pPr>
            <a:lvl2pPr marL="789082" indent="-332754">
              <a:spcBef>
                <a:spcPts val="600"/>
              </a:spcBef>
              <a:buClr>
                <a:srgbClr val="003366"/>
              </a:buClr>
              <a:buSzPct val="75000"/>
              <a:buChar char="–"/>
              <a:defRPr sz="2800" b="1" i="0">
                <a:solidFill>
                  <a:srgbClr val="003366"/>
                </a:solidFill>
                <a:latin typeface="Arial" panose="020B0604020202020204" pitchFamily="34" charset="0"/>
                <a:cs typeface="Arial" panose="020B0604020202020204" pitchFamily="34" charset="0"/>
              </a:defRPr>
            </a:lvl2pPr>
            <a:lvl3pPr marL="1232107" indent="-319440">
              <a:spcBef>
                <a:spcPts val="600"/>
              </a:spcBef>
              <a:buClr>
                <a:srgbClr val="003366"/>
              </a:buClr>
              <a:buSzPct val="75000"/>
              <a:defRPr sz="2800" b="1" i="0">
                <a:solidFill>
                  <a:srgbClr val="003366"/>
                </a:solidFill>
                <a:latin typeface="Arial" panose="020B0604020202020204" pitchFamily="34" charset="0"/>
                <a:cs typeface="Arial" panose="020B0604020202020204" pitchFamily="34" charset="0"/>
              </a:defRPr>
            </a:lvl3pPr>
            <a:lvl4pPr marL="1723956" indent="-354934">
              <a:spcBef>
                <a:spcPts val="600"/>
              </a:spcBef>
              <a:buClr>
                <a:srgbClr val="003366"/>
              </a:buClr>
              <a:buSzPct val="80000"/>
              <a:buChar char="–"/>
              <a:defRPr sz="2800" b="1" i="0">
                <a:solidFill>
                  <a:srgbClr val="003366"/>
                </a:solidFill>
                <a:latin typeface="Arial" panose="020B0604020202020204" pitchFamily="34" charset="0"/>
                <a:cs typeface="Arial" panose="020B0604020202020204" pitchFamily="34" charset="0"/>
              </a:defRPr>
            </a:lvl4pPr>
            <a:lvl5pPr marL="2180286" indent="-354934">
              <a:spcBef>
                <a:spcPts val="600"/>
              </a:spcBef>
              <a:buClr>
                <a:srgbClr val="003366"/>
              </a:buClr>
              <a:buSzPct val="65000"/>
              <a:buChar char="●"/>
              <a:defRPr sz="2800" b="1" i="0">
                <a:solidFill>
                  <a:srgbClr val="0033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16"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92496100"/>
      </p:ext>
    </p:extLst>
  </p:cSld>
  <p:clrMapOvr>
    <a:masterClrMapping/>
  </p:clrMapOvr>
  <p:transition spd="med"/>
</p:sldLayout>
</file>

<file path=ppt/slideLayouts/slideLayout1516.xml><?xml version="1.0" encoding="utf-8"?>
<p:sldLayout xmlns:a="http://schemas.openxmlformats.org/drawingml/2006/main" xmlns:r="http://schemas.openxmlformats.org/officeDocument/2006/relationships" xmlns:p="http://schemas.openxmlformats.org/presentationml/2006/main" showMasterSp="0" type="tx">
  <p:cSld name="6_Title Slide">
    <p:bg>
      <p:bgPr>
        <a:solidFill>
          <a:srgbClr val="000000"/>
        </a:solidFill>
        <a:effectLst/>
      </p:bgPr>
    </p:bg>
    <p:spTree>
      <p:nvGrpSpPr>
        <p:cNvPr id="1" name=""/>
        <p:cNvGrpSpPr/>
        <p:nvPr/>
      </p:nvGrpSpPr>
      <p:grpSpPr>
        <a:xfrm>
          <a:off x="0" y="0"/>
          <a:ext cx="0" cy="0"/>
          <a:chOff x="0" y="0"/>
          <a:chExt cx="0" cy="0"/>
        </a:xfrm>
      </p:grpSpPr>
      <p:sp>
        <p:nvSpPr>
          <p:cNvPr id="1223" name="Title Text"/>
          <p:cNvSpPr txBox="1">
            <a:spLocks noGrp="1"/>
          </p:cNvSpPr>
          <p:nvPr>
            <p:ph type="title"/>
          </p:nvPr>
        </p:nvSpPr>
        <p:spPr>
          <a:xfrm>
            <a:off x="685800" y="2130426"/>
            <a:ext cx="7772400" cy="1470026"/>
          </a:xfrm>
          <a:prstGeom prst="rect">
            <a:avLst/>
          </a:prstGeom>
          <a:noFill/>
        </p:spPr>
        <p:txBody>
          <a:bodyPr/>
          <a:lstStyle>
            <a:lvl1pPr>
              <a:defRPr sz="4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224" name="Body Level One…"/>
          <p:cNvSpPr txBox="1">
            <a:spLocks noGrp="1"/>
          </p:cNvSpPr>
          <p:nvPr>
            <p:ph type="body" sz="quarter" idx="1"/>
          </p:nvPr>
        </p:nvSpPr>
        <p:spPr>
          <a:xfrm>
            <a:off x="1371600" y="3886201"/>
            <a:ext cx="6400800" cy="1752601"/>
          </a:xfrm>
          <a:prstGeom prst="rect">
            <a:avLst/>
          </a:prstGeom>
        </p:spPr>
        <p:txBody>
          <a:bodyPr>
            <a:normAutofit/>
          </a:bodyPr>
          <a:lstStyle>
            <a:lvl1pPr marL="0" indent="0" algn="ctr">
              <a:buSzTx/>
              <a:buNone/>
              <a:defRPr b="1" i="0">
                <a:solidFill>
                  <a:srgbClr val="000000"/>
                </a:solidFill>
                <a:latin typeface="Arial" panose="020B0604020202020204" pitchFamily="34" charset="0"/>
                <a:cs typeface="Arial" panose="020B0604020202020204" pitchFamily="34" charset="0"/>
              </a:defRPr>
            </a:lvl1pPr>
            <a:lvl2pPr marL="0" indent="456342" algn="ctr">
              <a:buSzTx/>
              <a:buNone/>
              <a:defRPr b="1" i="0">
                <a:solidFill>
                  <a:srgbClr val="000000"/>
                </a:solidFill>
                <a:latin typeface="Arial" panose="020B0604020202020204" pitchFamily="34" charset="0"/>
                <a:cs typeface="Arial" panose="020B0604020202020204" pitchFamily="34" charset="0"/>
              </a:defRPr>
            </a:lvl2pPr>
            <a:lvl3pPr marL="0" indent="912690" algn="ctr">
              <a:buSzTx/>
              <a:buNone/>
              <a:defRPr b="1" i="0">
                <a:solidFill>
                  <a:srgbClr val="000000"/>
                </a:solidFill>
                <a:latin typeface="Arial" panose="020B0604020202020204" pitchFamily="34" charset="0"/>
                <a:cs typeface="Arial" panose="020B0604020202020204" pitchFamily="34" charset="0"/>
              </a:defRPr>
            </a:lvl3pPr>
            <a:lvl4pPr marL="0" indent="1369015" algn="ctr">
              <a:buSzTx/>
              <a:buNone/>
              <a:defRPr b="1" i="0">
                <a:solidFill>
                  <a:srgbClr val="000000"/>
                </a:solidFill>
                <a:latin typeface="Arial" panose="020B0604020202020204" pitchFamily="34" charset="0"/>
                <a:cs typeface="Arial" panose="020B0604020202020204" pitchFamily="34" charset="0"/>
              </a:defRPr>
            </a:lvl4pPr>
            <a:lvl5pPr marL="0" indent="1825374" algn="ctr">
              <a:buSzTx/>
              <a:buNone/>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25"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107447272"/>
      </p:ext>
    </p:extLst>
  </p:cSld>
  <p:clrMapOvr>
    <a:masterClrMapping/>
  </p:clrMapOvr>
  <p:transition spd="med"/>
</p:sldLayout>
</file>

<file path=ppt/slideLayouts/slideLayout1517.xml><?xml version="1.0" encoding="utf-8"?>
<p:sldLayout xmlns:a="http://schemas.openxmlformats.org/drawingml/2006/main" xmlns:r="http://schemas.openxmlformats.org/officeDocument/2006/relationships" xmlns:p="http://schemas.openxmlformats.org/presentationml/2006/main" showMasterSp="0" type="tx">
  <p:cSld name="6_Title and Content">
    <p:bg>
      <p:bgPr>
        <a:solidFill>
          <a:srgbClr val="000000"/>
        </a:solidFill>
        <a:effectLst/>
      </p:bgPr>
    </p:bg>
    <p:spTree>
      <p:nvGrpSpPr>
        <p:cNvPr id="1" name=""/>
        <p:cNvGrpSpPr/>
        <p:nvPr/>
      </p:nvGrpSpPr>
      <p:grpSpPr>
        <a:xfrm>
          <a:off x="0" y="0"/>
          <a:ext cx="0" cy="0"/>
          <a:chOff x="0" y="0"/>
          <a:chExt cx="0" cy="0"/>
        </a:xfrm>
      </p:grpSpPr>
      <p:sp>
        <p:nvSpPr>
          <p:cNvPr id="1232" name="Title Text"/>
          <p:cNvSpPr txBox="1">
            <a:spLocks noGrp="1"/>
          </p:cNvSpPr>
          <p:nvPr>
            <p:ph type="title"/>
          </p:nvPr>
        </p:nvSpPr>
        <p:spPr>
          <a:xfrm>
            <a:off x="457200" y="274638"/>
            <a:ext cx="8229600" cy="1143001"/>
          </a:xfrm>
          <a:prstGeom prst="rect">
            <a:avLst/>
          </a:prstGeom>
          <a:noFill/>
        </p:spPr>
        <p:txBody>
          <a:bodyPr/>
          <a:lstStyle>
            <a:lvl1pPr>
              <a:defRPr sz="4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233" name="Body Level One…"/>
          <p:cNvSpPr txBox="1">
            <a:spLocks noGrp="1"/>
          </p:cNvSpPr>
          <p:nvPr>
            <p:ph type="body" idx="1"/>
          </p:nvPr>
        </p:nvSpPr>
        <p:spPr>
          <a:xfrm>
            <a:off x="457200" y="1600200"/>
            <a:ext cx="8229600" cy="4525963"/>
          </a:xfrm>
          <a:prstGeom prst="rect">
            <a:avLst/>
          </a:prstGeom>
        </p:spPr>
        <p:txBody>
          <a:bodyPr>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34"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968546196"/>
      </p:ext>
    </p:extLst>
  </p:cSld>
  <p:clrMapOvr>
    <a:masterClrMapping/>
  </p:clrMapOvr>
  <p:transition spd="med"/>
</p:sldLayout>
</file>

<file path=ppt/slideLayouts/slideLayout1518.xml><?xml version="1.0" encoding="utf-8"?>
<p:sldLayout xmlns:a="http://schemas.openxmlformats.org/drawingml/2006/main" xmlns:r="http://schemas.openxmlformats.org/officeDocument/2006/relationships" xmlns:p="http://schemas.openxmlformats.org/presentationml/2006/main" showMasterSp="0" type="tx">
  <p:cSld name="6_Section Header">
    <p:bg>
      <p:bgPr>
        <a:solidFill>
          <a:srgbClr val="000000"/>
        </a:solidFill>
        <a:effectLst/>
      </p:bgPr>
    </p:bg>
    <p:spTree>
      <p:nvGrpSpPr>
        <p:cNvPr id="1" name=""/>
        <p:cNvGrpSpPr/>
        <p:nvPr/>
      </p:nvGrpSpPr>
      <p:grpSpPr>
        <a:xfrm>
          <a:off x="0" y="0"/>
          <a:ext cx="0" cy="0"/>
          <a:chOff x="0" y="0"/>
          <a:chExt cx="0" cy="0"/>
        </a:xfrm>
      </p:grpSpPr>
      <p:sp>
        <p:nvSpPr>
          <p:cNvPr id="1241" name="Title Text"/>
          <p:cNvSpPr txBox="1">
            <a:spLocks noGrp="1"/>
          </p:cNvSpPr>
          <p:nvPr>
            <p:ph type="title"/>
          </p:nvPr>
        </p:nvSpPr>
        <p:spPr>
          <a:xfrm>
            <a:off x="722312" y="4406900"/>
            <a:ext cx="7772401" cy="1362075"/>
          </a:xfrm>
          <a:prstGeom prst="rect">
            <a:avLst/>
          </a:prstGeom>
          <a:noFill/>
        </p:spPr>
        <p:txBody>
          <a:bodyPr anchor="t"/>
          <a:lstStyle>
            <a:lvl1pPr algn="l">
              <a:defRPr sz="4000" b="1" i="0" cap="all">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242"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b="1" i="0">
                <a:solidFill>
                  <a:srgbClr val="000000"/>
                </a:solidFill>
                <a:latin typeface="Arial" panose="020B0604020202020204" pitchFamily="34" charset="0"/>
                <a:cs typeface="Arial" panose="020B0604020202020204" pitchFamily="34" charset="0"/>
              </a:defRPr>
            </a:lvl1pPr>
            <a:lvl2pPr marL="0" indent="456342">
              <a:spcBef>
                <a:spcPts val="400"/>
              </a:spcBef>
              <a:buSzTx/>
              <a:buNone/>
              <a:defRPr sz="2000" b="1" i="0">
                <a:solidFill>
                  <a:srgbClr val="000000"/>
                </a:solidFill>
                <a:latin typeface="Arial" panose="020B0604020202020204" pitchFamily="34" charset="0"/>
                <a:cs typeface="Arial" panose="020B0604020202020204" pitchFamily="34" charset="0"/>
              </a:defRPr>
            </a:lvl2pPr>
            <a:lvl3pPr marL="0" indent="912690">
              <a:spcBef>
                <a:spcPts val="400"/>
              </a:spcBef>
              <a:buSzTx/>
              <a:buNone/>
              <a:defRPr sz="2000" b="1" i="0">
                <a:solidFill>
                  <a:srgbClr val="000000"/>
                </a:solidFill>
                <a:latin typeface="Arial" panose="020B0604020202020204" pitchFamily="34" charset="0"/>
                <a:cs typeface="Arial" panose="020B0604020202020204" pitchFamily="34" charset="0"/>
              </a:defRPr>
            </a:lvl3pPr>
            <a:lvl4pPr marL="0" indent="1369015">
              <a:spcBef>
                <a:spcPts val="400"/>
              </a:spcBef>
              <a:buSzTx/>
              <a:buNone/>
              <a:defRPr sz="2000" b="1" i="0">
                <a:solidFill>
                  <a:srgbClr val="000000"/>
                </a:solidFill>
                <a:latin typeface="Arial" panose="020B0604020202020204" pitchFamily="34" charset="0"/>
                <a:cs typeface="Arial" panose="020B0604020202020204" pitchFamily="34" charset="0"/>
              </a:defRPr>
            </a:lvl4pPr>
            <a:lvl5pPr marL="0" indent="1825374">
              <a:spcBef>
                <a:spcPts val="4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43"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96321703"/>
      </p:ext>
    </p:extLst>
  </p:cSld>
  <p:clrMapOvr>
    <a:masterClrMapping/>
  </p:clrMapOvr>
  <p:transition spd="med"/>
</p:sldLayout>
</file>

<file path=ppt/slideLayouts/slideLayout1519.xml><?xml version="1.0" encoding="utf-8"?>
<p:sldLayout xmlns:a="http://schemas.openxmlformats.org/drawingml/2006/main" xmlns:r="http://schemas.openxmlformats.org/officeDocument/2006/relationships" xmlns:p="http://schemas.openxmlformats.org/presentationml/2006/main" showMasterSp="0" type="tx">
  <p:cSld name="6_Two Content">
    <p:bg>
      <p:bgPr>
        <a:solidFill>
          <a:srgbClr val="000000"/>
        </a:solidFill>
        <a:effectLst/>
      </p:bgPr>
    </p:bg>
    <p:spTree>
      <p:nvGrpSpPr>
        <p:cNvPr id="1" name=""/>
        <p:cNvGrpSpPr/>
        <p:nvPr/>
      </p:nvGrpSpPr>
      <p:grpSpPr>
        <a:xfrm>
          <a:off x="0" y="0"/>
          <a:ext cx="0" cy="0"/>
          <a:chOff x="0" y="0"/>
          <a:chExt cx="0" cy="0"/>
        </a:xfrm>
      </p:grpSpPr>
      <p:sp>
        <p:nvSpPr>
          <p:cNvPr id="1250" name="Title Text"/>
          <p:cNvSpPr txBox="1">
            <a:spLocks noGrp="1"/>
          </p:cNvSpPr>
          <p:nvPr>
            <p:ph type="title"/>
          </p:nvPr>
        </p:nvSpPr>
        <p:spPr>
          <a:xfrm>
            <a:off x="457200" y="274638"/>
            <a:ext cx="8229600" cy="1143001"/>
          </a:xfrm>
          <a:prstGeom prst="rect">
            <a:avLst/>
          </a:prstGeom>
          <a:noFill/>
        </p:spPr>
        <p:txBody>
          <a:bodyPr/>
          <a:lstStyle>
            <a:lvl1pPr>
              <a:defRPr sz="4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251"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SzPct val="100000"/>
              <a:buChar char="•"/>
              <a:defRPr sz="2800" b="1" i="0">
                <a:solidFill>
                  <a:srgbClr val="000000"/>
                </a:solidFill>
                <a:latin typeface="Arial" panose="020B0604020202020204" pitchFamily="34" charset="0"/>
                <a:cs typeface="Arial" panose="020B0604020202020204" pitchFamily="34" charset="0"/>
              </a:defRPr>
            </a:lvl1pPr>
            <a:lvl2pPr marL="789082" indent="-332754">
              <a:spcBef>
                <a:spcPts val="600"/>
              </a:spcBef>
              <a:buSzPct val="100000"/>
              <a:buChar char="–"/>
              <a:defRPr sz="2800" b="1" i="0">
                <a:solidFill>
                  <a:srgbClr val="000000"/>
                </a:solidFill>
                <a:latin typeface="Arial" panose="020B0604020202020204" pitchFamily="34" charset="0"/>
                <a:cs typeface="Arial" panose="020B0604020202020204" pitchFamily="34" charset="0"/>
              </a:defRPr>
            </a:lvl2pPr>
            <a:lvl3pPr marL="1232107" indent="-319440">
              <a:spcBef>
                <a:spcPts val="600"/>
              </a:spcBef>
              <a:buSzPct val="100000"/>
              <a:buChar char="•"/>
              <a:defRPr sz="2800" b="1" i="0">
                <a:solidFill>
                  <a:srgbClr val="000000"/>
                </a:solidFill>
                <a:latin typeface="Arial" panose="020B0604020202020204" pitchFamily="34" charset="0"/>
                <a:cs typeface="Arial" panose="020B0604020202020204" pitchFamily="34" charset="0"/>
              </a:defRPr>
            </a:lvl3pPr>
            <a:lvl4pPr marL="1723956" indent="-354934">
              <a:spcBef>
                <a:spcPts val="600"/>
              </a:spcBef>
              <a:buSzPct val="100000"/>
              <a:buChar char="–"/>
              <a:defRPr sz="2800" b="1" i="0">
                <a:solidFill>
                  <a:srgbClr val="000000"/>
                </a:solidFill>
                <a:latin typeface="Arial" panose="020B0604020202020204" pitchFamily="34" charset="0"/>
                <a:cs typeface="Arial" panose="020B0604020202020204" pitchFamily="34" charset="0"/>
              </a:defRPr>
            </a:lvl4pPr>
            <a:lvl5pPr marL="2180286" indent="-354934">
              <a:spcBef>
                <a:spcPts val="600"/>
              </a:spcBef>
              <a:buChar char="»"/>
              <a:defRPr sz="28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52"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04669355"/>
      </p:ext>
    </p:extLst>
  </p:cSld>
  <p:clrMapOvr>
    <a:masterClrMapping/>
  </p:clrMapOvr>
  <p:transition spd="med"/>
</p:sldLayout>
</file>

<file path=ppt/slideLayouts/slideLayout152.xml><?xml version="1.0" encoding="utf-8"?>
<p:sldLayout xmlns:a="http://schemas.openxmlformats.org/drawingml/2006/main" xmlns:r="http://schemas.openxmlformats.org/officeDocument/2006/relationships" xmlns:p="http://schemas.openxmlformats.org/presentationml/2006/main" showMasterSp="0" type="tx">
  <p:cSld name="3_Picture with Caption">
    <p:bg>
      <p:bgPr>
        <a:solidFill>
          <a:srgbClr val="000000"/>
        </a:solidFill>
        <a:effectLst/>
      </p:bgPr>
    </p:bg>
    <p:spTree>
      <p:nvGrpSpPr>
        <p:cNvPr id="1" name=""/>
        <p:cNvGrpSpPr/>
        <p:nvPr/>
      </p:nvGrpSpPr>
      <p:grpSpPr>
        <a:xfrm>
          <a:off x="0" y="0"/>
          <a:ext cx="0" cy="0"/>
          <a:chOff x="0" y="0"/>
          <a:chExt cx="0" cy="0"/>
        </a:xfrm>
      </p:grpSpPr>
      <p:grpSp>
        <p:nvGrpSpPr>
          <p:cNvPr id="851" name="Group 2"/>
          <p:cNvGrpSpPr/>
          <p:nvPr/>
        </p:nvGrpSpPr>
        <p:grpSpPr>
          <a:xfrm>
            <a:off x="0" y="2286000"/>
            <a:ext cx="9144000" cy="3581400"/>
            <a:chOff x="0" y="0"/>
            <a:chExt cx="9144000" cy="3581400"/>
          </a:xfrm>
        </p:grpSpPr>
        <p:sp>
          <p:nvSpPr>
            <p:cNvPr id="788" name="Rectangle 3"/>
            <p:cNvSpPr/>
            <p:nvPr/>
          </p:nvSpPr>
          <p:spPr>
            <a:xfrm>
              <a:off x="0" y="304800"/>
              <a:ext cx="9144000" cy="838200"/>
            </a:xfrm>
            <a:prstGeom prst="rect">
              <a:avLst/>
            </a:prstGeom>
            <a:gradFill flip="none" rotWithShape="1">
              <a:gsLst>
                <a:gs pos="0">
                  <a:srgbClr val="000000"/>
                </a:gs>
                <a:gs pos="100000">
                  <a:srgbClr val="262626"/>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9" name="Rectangle 4"/>
            <p:cNvSpPr/>
            <p:nvPr/>
          </p:nvSpPr>
          <p:spPr>
            <a:xfrm>
              <a:off x="0" y="1143000"/>
              <a:ext cx="9144000" cy="1828800"/>
            </a:xfrm>
            <a:prstGeom prst="rect">
              <a:avLst/>
            </a:prstGeom>
            <a:gradFill flip="none" rotWithShape="1">
              <a:gsLst>
                <a:gs pos="0">
                  <a:srgbClr val="262626"/>
                </a:gs>
                <a:gs pos="100000">
                  <a:srgbClr val="000000"/>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0" name="Rectangle 5"/>
            <p:cNvSpPr/>
            <p:nvPr/>
          </p:nvSpPr>
          <p:spPr>
            <a:xfrm>
              <a:off x="15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 name="Rectangle 6"/>
            <p:cNvSpPr/>
            <p:nvPr/>
          </p:nvSpPr>
          <p:spPr>
            <a:xfrm>
              <a:off x="30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 name="Rectangle 7"/>
            <p:cNvSpPr/>
            <p:nvPr/>
          </p:nvSpPr>
          <p:spPr>
            <a:xfrm>
              <a:off x="45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 name="Rectangle 8"/>
            <p:cNvSpPr/>
            <p:nvPr/>
          </p:nvSpPr>
          <p:spPr>
            <a:xfrm>
              <a:off x="60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 name="Rectangle 9"/>
            <p:cNvSpPr/>
            <p:nvPr/>
          </p:nvSpPr>
          <p:spPr>
            <a:xfrm>
              <a:off x="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 name="Rectangle 10"/>
            <p:cNvSpPr/>
            <p:nvPr/>
          </p:nvSpPr>
          <p:spPr>
            <a:xfrm>
              <a:off x="76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 name="Rectangle 11"/>
            <p:cNvSpPr/>
            <p:nvPr/>
          </p:nvSpPr>
          <p:spPr>
            <a:xfrm>
              <a:off x="91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 name="Rectangle 12"/>
            <p:cNvSpPr/>
            <p:nvPr/>
          </p:nvSpPr>
          <p:spPr>
            <a:xfrm>
              <a:off x="106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 name="Rectangle 13"/>
            <p:cNvSpPr/>
            <p:nvPr/>
          </p:nvSpPr>
          <p:spPr>
            <a:xfrm>
              <a:off x="121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9" name="Rectangle 14"/>
            <p:cNvSpPr/>
            <p:nvPr/>
          </p:nvSpPr>
          <p:spPr>
            <a:xfrm>
              <a:off x="137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0" name="Rectangle 15"/>
            <p:cNvSpPr/>
            <p:nvPr/>
          </p:nvSpPr>
          <p:spPr>
            <a:xfrm>
              <a:off x="152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1" name="Rectangle 16"/>
            <p:cNvSpPr/>
            <p:nvPr/>
          </p:nvSpPr>
          <p:spPr>
            <a:xfrm>
              <a:off x="167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2" name="Rectangle 17"/>
            <p:cNvSpPr/>
            <p:nvPr/>
          </p:nvSpPr>
          <p:spPr>
            <a:xfrm>
              <a:off x="182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3" name="Rectangle 18"/>
            <p:cNvSpPr/>
            <p:nvPr/>
          </p:nvSpPr>
          <p:spPr>
            <a:xfrm>
              <a:off x="198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4" name="Rectangle 19"/>
            <p:cNvSpPr/>
            <p:nvPr/>
          </p:nvSpPr>
          <p:spPr>
            <a:xfrm>
              <a:off x="213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5" name="Rectangle 20"/>
            <p:cNvSpPr/>
            <p:nvPr/>
          </p:nvSpPr>
          <p:spPr>
            <a:xfrm>
              <a:off x="2286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6" name="Rectangle 21"/>
            <p:cNvSpPr/>
            <p:nvPr/>
          </p:nvSpPr>
          <p:spPr>
            <a:xfrm>
              <a:off x="243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7" name="Rectangle 22"/>
            <p:cNvSpPr/>
            <p:nvPr/>
          </p:nvSpPr>
          <p:spPr>
            <a:xfrm>
              <a:off x="2590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8" name="Rectangle 23"/>
            <p:cNvSpPr/>
            <p:nvPr/>
          </p:nvSpPr>
          <p:spPr>
            <a:xfrm>
              <a:off x="274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9" name="Rectangle 24"/>
            <p:cNvSpPr/>
            <p:nvPr/>
          </p:nvSpPr>
          <p:spPr>
            <a:xfrm>
              <a:off x="289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0" name="Rectangle 25"/>
            <p:cNvSpPr/>
            <p:nvPr/>
          </p:nvSpPr>
          <p:spPr>
            <a:xfrm>
              <a:off x="304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1" name="Rectangle 26"/>
            <p:cNvSpPr/>
            <p:nvPr/>
          </p:nvSpPr>
          <p:spPr>
            <a:xfrm>
              <a:off x="320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2" name="Rectangle 27"/>
            <p:cNvSpPr/>
            <p:nvPr/>
          </p:nvSpPr>
          <p:spPr>
            <a:xfrm>
              <a:off x="335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3" name="Rectangle 28"/>
            <p:cNvSpPr/>
            <p:nvPr/>
          </p:nvSpPr>
          <p:spPr>
            <a:xfrm>
              <a:off x="350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4" name="Rectangle 29"/>
            <p:cNvSpPr/>
            <p:nvPr/>
          </p:nvSpPr>
          <p:spPr>
            <a:xfrm>
              <a:off x="365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5" name="Rectangle 30"/>
            <p:cNvSpPr/>
            <p:nvPr/>
          </p:nvSpPr>
          <p:spPr>
            <a:xfrm>
              <a:off x="381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6" name="Rectangle 31"/>
            <p:cNvSpPr/>
            <p:nvPr/>
          </p:nvSpPr>
          <p:spPr>
            <a:xfrm>
              <a:off x="396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7" name="Rectangle 32"/>
            <p:cNvSpPr/>
            <p:nvPr/>
          </p:nvSpPr>
          <p:spPr>
            <a:xfrm>
              <a:off x="411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8" name="Rectangle 33"/>
            <p:cNvSpPr/>
            <p:nvPr/>
          </p:nvSpPr>
          <p:spPr>
            <a:xfrm>
              <a:off x="426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9" name="Rectangle 34"/>
            <p:cNvSpPr/>
            <p:nvPr/>
          </p:nvSpPr>
          <p:spPr>
            <a:xfrm>
              <a:off x="441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0" name="Rectangle 35"/>
            <p:cNvSpPr/>
            <p:nvPr/>
          </p:nvSpPr>
          <p:spPr>
            <a:xfrm>
              <a:off x="457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1" name="Rectangle 36"/>
            <p:cNvSpPr/>
            <p:nvPr/>
          </p:nvSpPr>
          <p:spPr>
            <a:xfrm>
              <a:off x="472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2" name="Rectangle 37"/>
            <p:cNvSpPr/>
            <p:nvPr/>
          </p:nvSpPr>
          <p:spPr>
            <a:xfrm>
              <a:off x="487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3" name="Rectangle 38"/>
            <p:cNvSpPr/>
            <p:nvPr/>
          </p:nvSpPr>
          <p:spPr>
            <a:xfrm>
              <a:off x="502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4" name="Rectangle 39"/>
            <p:cNvSpPr/>
            <p:nvPr/>
          </p:nvSpPr>
          <p:spPr>
            <a:xfrm>
              <a:off x="518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5" name="Rectangle 40"/>
            <p:cNvSpPr/>
            <p:nvPr/>
          </p:nvSpPr>
          <p:spPr>
            <a:xfrm>
              <a:off x="533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6" name="Rectangle 41"/>
            <p:cNvSpPr/>
            <p:nvPr/>
          </p:nvSpPr>
          <p:spPr>
            <a:xfrm>
              <a:off x="548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7" name="Rectangle 42"/>
            <p:cNvSpPr/>
            <p:nvPr/>
          </p:nvSpPr>
          <p:spPr>
            <a:xfrm>
              <a:off x="563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8" name="Rectangle 43"/>
            <p:cNvSpPr/>
            <p:nvPr/>
          </p:nvSpPr>
          <p:spPr>
            <a:xfrm>
              <a:off x="579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9" name="Rectangle 44"/>
            <p:cNvSpPr/>
            <p:nvPr/>
          </p:nvSpPr>
          <p:spPr>
            <a:xfrm>
              <a:off x="594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0" name="Rectangle 45"/>
            <p:cNvSpPr/>
            <p:nvPr/>
          </p:nvSpPr>
          <p:spPr>
            <a:xfrm>
              <a:off x="6019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1" name="Rectangle 46"/>
            <p:cNvSpPr/>
            <p:nvPr/>
          </p:nvSpPr>
          <p:spPr>
            <a:xfrm>
              <a:off x="624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2" name="Rectangle 47"/>
            <p:cNvSpPr/>
            <p:nvPr/>
          </p:nvSpPr>
          <p:spPr>
            <a:xfrm>
              <a:off x="6400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3" name="Rectangle 48"/>
            <p:cNvSpPr/>
            <p:nvPr/>
          </p:nvSpPr>
          <p:spPr>
            <a:xfrm>
              <a:off x="655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4" name="Rectangle 49"/>
            <p:cNvSpPr/>
            <p:nvPr/>
          </p:nvSpPr>
          <p:spPr>
            <a:xfrm>
              <a:off x="670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5" name="Rectangle 50"/>
            <p:cNvSpPr/>
            <p:nvPr/>
          </p:nvSpPr>
          <p:spPr>
            <a:xfrm>
              <a:off x="685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6" name="Rectangle 51"/>
            <p:cNvSpPr/>
            <p:nvPr/>
          </p:nvSpPr>
          <p:spPr>
            <a:xfrm>
              <a:off x="701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7" name="Rectangle 52"/>
            <p:cNvSpPr/>
            <p:nvPr/>
          </p:nvSpPr>
          <p:spPr>
            <a:xfrm>
              <a:off x="716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8" name="Rectangle 53"/>
            <p:cNvSpPr/>
            <p:nvPr/>
          </p:nvSpPr>
          <p:spPr>
            <a:xfrm>
              <a:off x="731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9" name="Rectangle 54"/>
            <p:cNvSpPr/>
            <p:nvPr/>
          </p:nvSpPr>
          <p:spPr>
            <a:xfrm>
              <a:off x="746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0" name="Rectangle 55"/>
            <p:cNvSpPr/>
            <p:nvPr/>
          </p:nvSpPr>
          <p:spPr>
            <a:xfrm>
              <a:off x="762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1" name="Rectangle 56"/>
            <p:cNvSpPr/>
            <p:nvPr/>
          </p:nvSpPr>
          <p:spPr>
            <a:xfrm>
              <a:off x="777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2" name="Rectangle 57"/>
            <p:cNvSpPr/>
            <p:nvPr/>
          </p:nvSpPr>
          <p:spPr>
            <a:xfrm>
              <a:off x="792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3" name="Rectangle 58"/>
            <p:cNvSpPr/>
            <p:nvPr/>
          </p:nvSpPr>
          <p:spPr>
            <a:xfrm>
              <a:off x="807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4" name="Rectangle 59"/>
            <p:cNvSpPr/>
            <p:nvPr/>
          </p:nvSpPr>
          <p:spPr>
            <a:xfrm>
              <a:off x="822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5" name="Rectangle 60"/>
            <p:cNvSpPr/>
            <p:nvPr/>
          </p:nvSpPr>
          <p:spPr>
            <a:xfrm>
              <a:off x="838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6" name="Rectangle 61"/>
            <p:cNvSpPr/>
            <p:nvPr/>
          </p:nvSpPr>
          <p:spPr>
            <a:xfrm>
              <a:off x="853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7" name="Rectangle 62"/>
            <p:cNvSpPr/>
            <p:nvPr/>
          </p:nvSpPr>
          <p:spPr>
            <a:xfrm>
              <a:off x="868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8" name="Rectangle 63"/>
            <p:cNvSpPr/>
            <p:nvPr/>
          </p:nvSpPr>
          <p:spPr>
            <a:xfrm>
              <a:off x="883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9" name="Rectangle 64"/>
            <p:cNvSpPr/>
            <p:nvPr/>
          </p:nvSpPr>
          <p:spPr>
            <a:xfrm>
              <a:off x="899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50" name="Rectangle 65"/>
            <p:cNvSpPr/>
            <p:nvPr/>
          </p:nvSpPr>
          <p:spPr>
            <a:xfrm>
              <a:off x="0" y="1219200"/>
              <a:ext cx="9144000" cy="762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pic>
        <p:nvPicPr>
          <p:cNvPr id="852" name="Picture 71" descr="Picture 71"/>
          <p:cNvPicPr>
            <a:picLocks noChangeAspect="1"/>
          </p:cNvPicPr>
          <p:nvPr/>
        </p:nvPicPr>
        <p:blipFill>
          <a:blip r:embed="rId2" cstate="print"/>
          <a:stretch>
            <a:fillRect/>
          </a:stretch>
        </p:blipFill>
        <p:spPr>
          <a:xfrm>
            <a:off x="685800" y="1652588"/>
            <a:ext cx="914400" cy="176213"/>
          </a:xfrm>
          <a:prstGeom prst="rect">
            <a:avLst/>
          </a:prstGeom>
          <a:ln w="12700">
            <a:miter lim="400000"/>
          </a:ln>
        </p:spPr>
      </p:pic>
      <p:sp>
        <p:nvSpPr>
          <p:cNvPr id="853" name="Title Text"/>
          <p:cNvSpPr txBox="1">
            <a:spLocks noGrp="1"/>
          </p:cNvSpPr>
          <p:nvPr>
            <p:ph type="title"/>
          </p:nvPr>
        </p:nvSpPr>
        <p:spPr>
          <a:xfrm>
            <a:off x="1792288" y="4800600"/>
            <a:ext cx="5486401" cy="566738"/>
          </a:xfrm>
          <a:prstGeom prst="rect">
            <a:avLst/>
          </a:prstGeom>
        </p:spPr>
        <p:txBody>
          <a:bodyPr/>
          <a:lstStyle>
            <a:lvl1pPr>
              <a:defRPr sz="2000" b="1">
                <a:solidFill>
                  <a:schemeClr val="accent3">
                    <a:lumOff val="44000"/>
                  </a:schemeClr>
                </a:solidFill>
                <a:latin typeface="+mj-lt"/>
                <a:ea typeface="+mj-ea"/>
                <a:cs typeface="+mj-cs"/>
                <a:sym typeface="Helvetica"/>
              </a:defRPr>
            </a:lvl1pPr>
          </a:lstStyle>
          <a:p>
            <a:r>
              <a:t>Title Text</a:t>
            </a:r>
          </a:p>
        </p:txBody>
      </p:sp>
      <p:sp>
        <p:nvSpPr>
          <p:cNvPr id="85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5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lnSpc>
                <a:spcPct val="110000"/>
              </a:lnSpc>
              <a:spcBef>
                <a:spcPts val="300"/>
              </a:spcBef>
              <a:buSzTx/>
              <a:buNone/>
              <a:defRPr sz="1400">
                <a:solidFill>
                  <a:schemeClr val="accent3">
                    <a:lumOff val="44000"/>
                  </a:schemeClr>
                </a:solidFill>
                <a:latin typeface="+mj-lt"/>
                <a:ea typeface="+mj-ea"/>
                <a:cs typeface="+mj-cs"/>
                <a:sym typeface="Helvetica"/>
              </a:defRPr>
            </a:lvl1pPr>
            <a:lvl2pPr marL="0" indent="457200">
              <a:lnSpc>
                <a:spcPct val="110000"/>
              </a:lnSpc>
              <a:spcBef>
                <a:spcPts val="300"/>
              </a:spcBef>
              <a:buSzTx/>
              <a:buNone/>
              <a:defRPr sz="1400">
                <a:solidFill>
                  <a:schemeClr val="accent3">
                    <a:lumOff val="44000"/>
                  </a:schemeClr>
                </a:solidFill>
                <a:latin typeface="+mj-lt"/>
                <a:ea typeface="+mj-ea"/>
                <a:cs typeface="+mj-cs"/>
                <a:sym typeface="Helvetica"/>
              </a:defRPr>
            </a:lvl2pPr>
            <a:lvl3pPr marL="0" indent="914400">
              <a:lnSpc>
                <a:spcPct val="110000"/>
              </a:lnSpc>
              <a:spcBef>
                <a:spcPts val="300"/>
              </a:spcBef>
              <a:buSzTx/>
              <a:buNone/>
              <a:defRPr sz="1400">
                <a:solidFill>
                  <a:schemeClr val="accent3">
                    <a:lumOff val="44000"/>
                  </a:schemeClr>
                </a:solidFill>
                <a:latin typeface="+mj-lt"/>
                <a:ea typeface="+mj-ea"/>
                <a:cs typeface="+mj-cs"/>
                <a:sym typeface="Helvetica"/>
              </a:defRPr>
            </a:lvl3pPr>
            <a:lvl4pPr marL="0" indent="1371600">
              <a:lnSpc>
                <a:spcPct val="110000"/>
              </a:lnSpc>
              <a:spcBef>
                <a:spcPts val="300"/>
              </a:spcBef>
              <a:buSzTx/>
              <a:buNone/>
              <a:defRPr sz="1400">
                <a:solidFill>
                  <a:schemeClr val="accent3">
                    <a:lumOff val="44000"/>
                  </a:schemeClr>
                </a:solidFill>
                <a:latin typeface="+mj-lt"/>
                <a:ea typeface="+mj-ea"/>
                <a:cs typeface="+mj-cs"/>
                <a:sym typeface="Helvetica"/>
              </a:defRPr>
            </a:lvl4pPr>
            <a:lvl5pPr marL="0" indent="1828800">
              <a:lnSpc>
                <a:spcPct val="110000"/>
              </a:lnSpc>
              <a:spcBef>
                <a:spcPts val="300"/>
              </a:spcBef>
              <a:buSzTx/>
              <a:buNone/>
              <a:defRPr sz="1400">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856" name="Slide Number"/>
          <p:cNvSpPr txBox="1">
            <a:spLocks noGrp="1"/>
          </p:cNvSpPr>
          <p:nvPr>
            <p:ph type="sldNum" sz="quarter" idx="2"/>
          </p:nvPr>
        </p:nvSpPr>
        <p:spPr>
          <a:xfrm>
            <a:off x="8040546" y="6248400"/>
            <a:ext cx="301908" cy="307340"/>
          </a:xfrm>
          <a:prstGeom prst="rect">
            <a:avLst/>
          </a:prstGeom>
        </p:spPr>
        <p:txBody>
          <a:bodyPr anchor="t"/>
          <a:lstStyle>
            <a:lvl1pPr>
              <a:defRPr>
                <a:solidFill>
                  <a:schemeClr val="accent3">
                    <a:lumOff val="44000"/>
                  </a:schemeClr>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3427117128"/>
      </p:ext>
    </p:extLst>
  </p:cSld>
  <p:clrMapOvr>
    <a:masterClrMapping/>
  </p:clrMapOvr>
  <p:transition spd="med"/>
</p:sldLayout>
</file>

<file path=ppt/slideLayouts/slideLayout1520.xml><?xml version="1.0" encoding="utf-8"?>
<p:sldLayout xmlns:a="http://schemas.openxmlformats.org/drawingml/2006/main" xmlns:r="http://schemas.openxmlformats.org/officeDocument/2006/relationships" xmlns:p="http://schemas.openxmlformats.org/presentationml/2006/main" showMasterSp="0" type="tx">
  <p:cSld name="6_Comparison">
    <p:bg>
      <p:bgPr>
        <a:solidFill>
          <a:srgbClr val="000000"/>
        </a:solidFill>
        <a:effectLst/>
      </p:bgPr>
    </p:bg>
    <p:spTree>
      <p:nvGrpSpPr>
        <p:cNvPr id="1" name=""/>
        <p:cNvGrpSpPr/>
        <p:nvPr/>
      </p:nvGrpSpPr>
      <p:grpSpPr>
        <a:xfrm>
          <a:off x="0" y="0"/>
          <a:ext cx="0" cy="0"/>
          <a:chOff x="0" y="0"/>
          <a:chExt cx="0" cy="0"/>
        </a:xfrm>
      </p:grpSpPr>
      <p:sp>
        <p:nvSpPr>
          <p:cNvPr id="1259" name="Title Text"/>
          <p:cNvSpPr txBox="1">
            <a:spLocks noGrp="1"/>
          </p:cNvSpPr>
          <p:nvPr>
            <p:ph type="title"/>
          </p:nvPr>
        </p:nvSpPr>
        <p:spPr>
          <a:xfrm>
            <a:off x="457200" y="274638"/>
            <a:ext cx="8229600" cy="1143001"/>
          </a:xfrm>
          <a:prstGeom prst="rect">
            <a:avLst/>
          </a:prstGeom>
          <a:noFill/>
        </p:spPr>
        <p:txBody>
          <a:bodyPr/>
          <a:lstStyle>
            <a:lvl1pPr>
              <a:defRPr sz="4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260"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000000"/>
                </a:solidFill>
                <a:latin typeface="Arial" panose="020B0604020202020204" pitchFamily="34" charset="0"/>
                <a:cs typeface="Arial" panose="020B0604020202020204" pitchFamily="34" charset="0"/>
              </a:defRPr>
            </a:lvl1pPr>
            <a:lvl2pPr marL="0" indent="456342">
              <a:spcBef>
                <a:spcPts val="500"/>
              </a:spcBef>
              <a:buSzTx/>
              <a:buNone/>
              <a:defRPr sz="2400" b="1" i="0">
                <a:solidFill>
                  <a:srgbClr val="000000"/>
                </a:solidFill>
                <a:latin typeface="Arial" panose="020B0604020202020204" pitchFamily="34" charset="0"/>
                <a:cs typeface="Arial" panose="020B0604020202020204" pitchFamily="34" charset="0"/>
              </a:defRPr>
            </a:lvl2pPr>
            <a:lvl3pPr marL="0" indent="912690">
              <a:spcBef>
                <a:spcPts val="500"/>
              </a:spcBef>
              <a:buSzTx/>
              <a:buNone/>
              <a:defRPr sz="2400" b="1" i="0">
                <a:solidFill>
                  <a:srgbClr val="000000"/>
                </a:solidFill>
                <a:latin typeface="Arial" panose="020B0604020202020204" pitchFamily="34" charset="0"/>
                <a:cs typeface="Arial" panose="020B0604020202020204" pitchFamily="34" charset="0"/>
              </a:defRPr>
            </a:lvl3pPr>
            <a:lvl4pPr marL="0" indent="1369015">
              <a:spcBef>
                <a:spcPts val="500"/>
              </a:spcBef>
              <a:buSzTx/>
              <a:buNone/>
              <a:defRPr sz="2400" b="1" i="0">
                <a:solidFill>
                  <a:srgbClr val="000000"/>
                </a:solidFill>
                <a:latin typeface="Arial" panose="020B0604020202020204" pitchFamily="34" charset="0"/>
                <a:cs typeface="Arial" panose="020B0604020202020204" pitchFamily="34" charset="0"/>
              </a:defRPr>
            </a:lvl4pPr>
            <a:lvl5pPr marL="0" indent="1825374">
              <a:spcBef>
                <a:spcPts val="500"/>
              </a:spcBef>
              <a:buSzTx/>
              <a:buNone/>
              <a:defRPr sz="2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61" name="Text Placeholder 4"/>
          <p:cNvSpPr>
            <a:spLocks noGrp="1"/>
          </p:cNvSpPr>
          <p:nvPr>
            <p:ph type="body" sz="quarter" idx="21"/>
          </p:nvPr>
        </p:nvSpPr>
        <p:spPr>
          <a:xfrm>
            <a:off x="4645062" y="1535112"/>
            <a:ext cx="4041776"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0000"/>
                </a:solidFill>
              </a:defRPr>
            </a:pPr>
            <a:endParaRPr dirty="0"/>
          </a:p>
        </p:txBody>
      </p:sp>
      <p:sp>
        <p:nvSpPr>
          <p:cNvPr id="1262"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38064345"/>
      </p:ext>
    </p:extLst>
  </p:cSld>
  <p:clrMapOvr>
    <a:masterClrMapping/>
  </p:clrMapOvr>
  <p:transition spd="med"/>
</p:sldLayout>
</file>

<file path=ppt/slideLayouts/slideLayout1521.xml><?xml version="1.0" encoding="utf-8"?>
<p:sldLayout xmlns:a="http://schemas.openxmlformats.org/drawingml/2006/main" xmlns:r="http://schemas.openxmlformats.org/officeDocument/2006/relationships" xmlns:p="http://schemas.openxmlformats.org/presentationml/2006/main" showMasterSp="0" type="tx">
  <p:cSld name="6_Title Only">
    <p:bg>
      <p:bgPr>
        <a:solidFill>
          <a:srgbClr val="000000"/>
        </a:solidFill>
        <a:effectLst/>
      </p:bgPr>
    </p:bg>
    <p:spTree>
      <p:nvGrpSpPr>
        <p:cNvPr id="1" name=""/>
        <p:cNvGrpSpPr/>
        <p:nvPr/>
      </p:nvGrpSpPr>
      <p:grpSpPr>
        <a:xfrm>
          <a:off x="0" y="0"/>
          <a:ext cx="0" cy="0"/>
          <a:chOff x="0" y="0"/>
          <a:chExt cx="0" cy="0"/>
        </a:xfrm>
      </p:grpSpPr>
      <p:sp>
        <p:nvSpPr>
          <p:cNvPr id="1269" name="Title Text"/>
          <p:cNvSpPr txBox="1">
            <a:spLocks noGrp="1"/>
          </p:cNvSpPr>
          <p:nvPr>
            <p:ph type="title"/>
          </p:nvPr>
        </p:nvSpPr>
        <p:spPr>
          <a:xfrm>
            <a:off x="457200" y="274638"/>
            <a:ext cx="8229600" cy="1143001"/>
          </a:xfrm>
          <a:prstGeom prst="rect">
            <a:avLst/>
          </a:prstGeom>
          <a:noFill/>
        </p:spPr>
        <p:txBody>
          <a:bodyPr/>
          <a:lstStyle>
            <a:lvl1pPr>
              <a:defRPr sz="4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270"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64023736"/>
      </p:ext>
    </p:extLst>
  </p:cSld>
  <p:clrMapOvr>
    <a:masterClrMapping/>
  </p:clrMapOvr>
  <p:transition spd="med"/>
</p:sldLayout>
</file>

<file path=ppt/slideLayouts/slideLayout1522.xml><?xml version="1.0" encoding="utf-8"?>
<p:sldLayout xmlns:a="http://schemas.openxmlformats.org/drawingml/2006/main" xmlns:r="http://schemas.openxmlformats.org/officeDocument/2006/relationships" xmlns:p="http://schemas.openxmlformats.org/presentationml/2006/main" showMasterSp="0" type="tx">
  <p:cSld name="8_Blank">
    <p:bg>
      <p:bgPr>
        <a:solidFill>
          <a:srgbClr val="000000"/>
        </a:solidFill>
        <a:effectLst/>
      </p:bgPr>
    </p:bg>
    <p:spTree>
      <p:nvGrpSpPr>
        <p:cNvPr id="1" name=""/>
        <p:cNvGrpSpPr/>
        <p:nvPr/>
      </p:nvGrpSpPr>
      <p:grpSpPr>
        <a:xfrm>
          <a:off x="0" y="0"/>
          <a:ext cx="0" cy="0"/>
          <a:chOff x="0" y="0"/>
          <a:chExt cx="0" cy="0"/>
        </a:xfrm>
      </p:grpSpPr>
      <p:sp>
        <p:nvSpPr>
          <p:cNvPr id="1277"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7685570"/>
      </p:ext>
    </p:extLst>
  </p:cSld>
  <p:clrMapOvr>
    <a:masterClrMapping/>
  </p:clrMapOvr>
  <p:transition spd="med"/>
</p:sldLayout>
</file>

<file path=ppt/slideLayouts/slideLayout1523.xml><?xml version="1.0" encoding="utf-8"?>
<p:sldLayout xmlns:a="http://schemas.openxmlformats.org/drawingml/2006/main" xmlns:r="http://schemas.openxmlformats.org/officeDocument/2006/relationships" xmlns:p="http://schemas.openxmlformats.org/presentationml/2006/main" showMasterSp="0" type="tx">
  <p:cSld name="6_Content with Caption">
    <p:bg>
      <p:bgPr>
        <a:solidFill>
          <a:srgbClr val="000000"/>
        </a:solidFill>
        <a:effectLst/>
      </p:bgPr>
    </p:bg>
    <p:spTree>
      <p:nvGrpSpPr>
        <p:cNvPr id="1" name=""/>
        <p:cNvGrpSpPr/>
        <p:nvPr/>
      </p:nvGrpSpPr>
      <p:grpSpPr>
        <a:xfrm>
          <a:off x="0" y="0"/>
          <a:ext cx="0" cy="0"/>
          <a:chOff x="0" y="0"/>
          <a:chExt cx="0" cy="0"/>
        </a:xfrm>
      </p:grpSpPr>
      <p:sp>
        <p:nvSpPr>
          <p:cNvPr id="1284" name="Title Text"/>
          <p:cNvSpPr txBox="1">
            <a:spLocks noGrp="1"/>
          </p:cNvSpPr>
          <p:nvPr>
            <p:ph type="title"/>
          </p:nvPr>
        </p:nvSpPr>
        <p:spPr>
          <a:xfrm>
            <a:off x="457237" y="273050"/>
            <a:ext cx="3008315" cy="1162050"/>
          </a:xfrm>
          <a:prstGeom prst="rect">
            <a:avLst/>
          </a:prstGeom>
          <a:noFill/>
        </p:spPr>
        <p:txBody>
          <a:bodyPr anchor="b"/>
          <a:lstStyle>
            <a:lvl1pPr algn="l">
              <a:defRPr sz="20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285" name="Body Level One…"/>
          <p:cNvSpPr txBox="1">
            <a:spLocks noGrp="1"/>
          </p:cNvSpPr>
          <p:nvPr>
            <p:ph type="body" idx="1"/>
          </p:nvPr>
        </p:nvSpPr>
        <p:spPr>
          <a:xfrm>
            <a:off x="3575050" y="273088"/>
            <a:ext cx="5111750" cy="5853113"/>
          </a:xfrm>
          <a:prstGeom prst="rect">
            <a:avLst/>
          </a:prstGeom>
        </p:spPr>
        <p:txBody>
          <a:bodyPr>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86" name="Text Placeholder 3"/>
          <p:cNvSpPr>
            <a:spLocks noGrp="1"/>
          </p:cNvSpPr>
          <p:nvPr>
            <p:ph type="body" sz="half" idx="21"/>
          </p:nvPr>
        </p:nvSpPr>
        <p:spPr>
          <a:xfrm>
            <a:off x="457237" y="1435101"/>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0000"/>
                </a:solidFill>
              </a:defRPr>
            </a:pPr>
            <a:endParaRPr dirty="0"/>
          </a:p>
        </p:txBody>
      </p:sp>
      <p:sp>
        <p:nvSpPr>
          <p:cNvPr id="1287"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854371536"/>
      </p:ext>
    </p:extLst>
  </p:cSld>
  <p:clrMapOvr>
    <a:masterClrMapping/>
  </p:clrMapOvr>
  <p:transition spd="med"/>
</p:sldLayout>
</file>

<file path=ppt/slideLayouts/slideLayout1524.xml><?xml version="1.0" encoding="utf-8"?>
<p:sldLayout xmlns:a="http://schemas.openxmlformats.org/drawingml/2006/main" xmlns:r="http://schemas.openxmlformats.org/officeDocument/2006/relationships" xmlns:p="http://schemas.openxmlformats.org/presentationml/2006/main" showMasterSp="0" type="tx">
  <p:cSld name="6_Picture with Caption">
    <p:bg>
      <p:bgPr>
        <a:solidFill>
          <a:srgbClr val="000000"/>
        </a:solidFill>
        <a:effectLst/>
      </p:bgPr>
    </p:bg>
    <p:spTree>
      <p:nvGrpSpPr>
        <p:cNvPr id="1" name=""/>
        <p:cNvGrpSpPr/>
        <p:nvPr/>
      </p:nvGrpSpPr>
      <p:grpSpPr>
        <a:xfrm>
          <a:off x="0" y="0"/>
          <a:ext cx="0" cy="0"/>
          <a:chOff x="0" y="0"/>
          <a:chExt cx="0" cy="0"/>
        </a:xfrm>
      </p:grpSpPr>
      <p:sp>
        <p:nvSpPr>
          <p:cNvPr id="1294" name="Title Text"/>
          <p:cNvSpPr txBox="1">
            <a:spLocks noGrp="1"/>
          </p:cNvSpPr>
          <p:nvPr>
            <p:ph type="title"/>
          </p:nvPr>
        </p:nvSpPr>
        <p:spPr>
          <a:xfrm>
            <a:off x="1792288" y="4800600"/>
            <a:ext cx="5486401" cy="566738"/>
          </a:xfrm>
          <a:prstGeom prst="rect">
            <a:avLst/>
          </a:prstGeom>
          <a:noFill/>
        </p:spPr>
        <p:txBody>
          <a:bodyPr anchor="b"/>
          <a:lstStyle>
            <a:lvl1pPr algn="l">
              <a:defRPr sz="20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295"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1296"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000000"/>
                </a:solidFill>
                <a:latin typeface="Arial" panose="020B0604020202020204" pitchFamily="34" charset="0"/>
                <a:cs typeface="Arial" panose="020B0604020202020204" pitchFamily="34" charset="0"/>
              </a:defRPr>
            </a:lvl1pPr>
            <a:lvl2pPr marL="0" indent="456342">
              <a:spcBef>
                <a:spcPts val="300"/>
              </a:spcBef>
              <a:buSzTx/>
              <a:buNone/>
              <a:defRPr sz="1400" b="1" i="0">
                <a:solidFill>
                  <a:srgbClr val="000000"/>
                </a:solidFill>
                <a:latin typeface="Arial" panose="020B0604020202020204" pitchFamily="34" charset="0"/>
                <a:cs typeface="Arial" panose="020B0604020202020204" pitchFamily="34" charset="0"/>
              </a:defRPr>
            </a:lvl2pPr>
            <a:lvl3pPr marL="0" indent="912690">
              <a:spcBef>
                <a:spcPts val="300"/>
              </a:spcBef>
              <a:buSzTx/>
              <a:buNone/>
              <a:defRPr sz="1400" b="1" i="0">
                <a:solidFill>
                  <a:srgbClr val="000000"/>
                </a:solidFill>
                <a:latin typeface="Arial" panose="020B0604020202020204" pitchFamily="34" charset="0"/>
                <a:cs typeface="Arial" panose="020B0604020202020204" pitchFamily="34" charset="0"/>
              </a:defRPr>
            </a:lvl3pPr>
            <a:lvl4pPr marL="0" indent="1369015">
              <a:spcBef>
                <a:spcPts val="300"/>
              </a:spcBef>
              <a:buSzTx/>
              <a:buNone/>
              <a:defRPr sz="1400" b="1" i="0">
                <a:solidFill>
                  <a:srgbClr val="000000"/>
                </a:solidFill>
                <a:latin typeface="Arial" panose="020B0604020202020204" pitchFamily="34" charset="0"/>
                <a:cs typeface="Arial" panose="020B0604020202020204" pitchFamily="34" charset="0"/>
              </a:defRPr>
            </a:lvl4pPr>
            <a:lvl5pPr marL="0" indent="1825374">
              <a:spcBef>
                <a:spcPts val="3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97"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329692643"/>
      </p:ext>
    </p:extLst>
  </p:cSld>
  <p:clrMapOvr>
    <a:masterClrMapping/>
  </p:clrMapOvr>
  <p:transition spd="med"/>
</p:sldLayout>
</file>

<file path=ppt/slideLayouts/slideLayout1525.xml><?xml version="1.0" encoding="utf-8"?>
<p:sldLayout xmlns:a="http://schemas.openxmlformats.org/drawingml/2006/main" xmlns:r="http://schemas.openxmlformats.org/officeDocument/2006/relationships" xmlns:p="http://schemas.openxmlformats.org/presentationml/2006/main" showMasterSp="0" type="tx">
  <p:cSld name="6_Title and Vertical Text">
    <p:bg>
      <p:bgPr>
        <a:solidFill>
          <a:srgbClr val="000000"/>
        </a:solidFill>
        <a:effectLst/>
      </p:bgPr>
    </p:bg>
    <p:spTree>
      <p:nvGrpSpPr>
        <p:cNvPr id="1" name=""/>
        <p:cNvGrpSpPr/>
        <p:nvPr/>
      </p:nvGrpSpPr>
      <p:grpSpPr>
        <a:xfrm>
          <a:off x="0" y="0"/>
          <a:ext cx="0" cy="0"/>
          <a:chOff x="0" y="0"/>
          <a:chExt cx="0" cy="0"/>
        </a:xfrm>
      </p:grpSpPr>
      <p:sp>
        <p:nvSpPr>
          <p:cNvPr id="1304" name="Title Text"/>
          <p:cNvSpPr txBox="1">
            <a:spLocks noGrp="1"/>
          </p:cNvSpPr>
          <p:nvPr>
            <p:ph type="title"/>
          </p:nvPr>
        </p:nvSpPr>
        <p:spPr>
          <a:xfrm>
            <a:off x="457200" y="274638"/>
            <a:ext cx="8229600" cy="1143001"/>
          </a:xfrm>
          <a:prstGeom prst="rect">
            <a:avLst/>
          </a:prstGeom>
          <a:noFill/>
        </p:spPr>
        <p:txBody>
          <a:bodyPr/>
          <a:lstStyle>
            <a:lvl1pPr>
              <a:defRPr sz="4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305" name="Body Level One…"/>
          <p:cNvSpPr txBox="1">
            <a:spLocks noGrp="1"/>
          </p:cNvSpPr>
          <p:nvPr>
            <p:ph type="body" idx="1"/>
          </p:nvPr>
        </p:nvSpPr>
        <p:spPr>
          <a:xfrm>
            <a:off x="457200" y="1600200"/>
            <a:ext cx="8229600" cy="4525963"/>
          </a:xfrm>
          <a:prstGeom prst="rect">
            <a:avLst/>
          </a:prstGeom>
        </p:spPr>
        <p:txBody>
          <a:bodyPr vert="eaVert">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06"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431229002"/>
      </p:ext>
    </p:extLst>
  </p:cSld>
  <p:clrMapOvr>
    <a:masterClrMapping/>
  </p:clrMapOvr>
  <p:transition spd="med"/>
</p:sldLayout>
</file>

<file path=ppt/slideLayouts/slideLayout1526.xml><?xml version="1.0" encoding="utf-8"?>
<p:sldLayout xmlns:a="http://schemas.openxmlformats.org/drawingml/2006/main" xmlns:r="http://schemas.openxmlformats.org/officeDocument/2006/relationships" xmlns:p="http://schemas.openxmlformats.org/presentationml/2006/main" showMasterSp="0" type="tx">
  <p:cSld name="6_Vertical Title and Text">
    <p:bg>
      <p:bgPr>
        <a:solidFill>
          <a:srgbClr val="000000"/>
        </a:solidFill>
        <a:effectLst/>
      </p:bgPr>
    </p:bg>
    <p:spTree>
      <p:nvGrpSpPr>
        <p:cNvPr id="1" name=""/>
        <p:cNvGrpSpPr/>
        <p:nvPr/>
      </p:nvGrpSpPr>
      <p:grpSpPr>
        <a:xfrm>
          <a:off x="0" y="0"/>
          <a:ext cx="0" cy="0"/>
          <a:chOff x="0" y="0"/>
          <a:chExt cx="0" cy="0"/>
        </a:xfrm>
      </p:grpSpPr>
      <p:sp>
        <p:nvSpPr>
          <p:cNvPr id="1313" name="Title Text"/>
          <p:cNvSpPr txBox="1">
            <a:spLocks noGrp="1"/>
          </p:cNvSpPr>
          <p:nvPr>
            <p:ph type="title"/>
          </p:nvPr>
        </p:nvSpPr>
        <p:spPr>
          <a:xfrm>
            <a:off x="6629400" y="274675"/>
            <a:ext cx="2057400" cy="5851526"/>
          </a:xfrm>
          <a:prstGeom prst="rect">
            <a:avLst/>
          </a:prstGeom>
          <a:noFill/>
        </p:spPr>
        <p:txBody>
          <a:bodyPr vert="eaVert"/>
          <a:lstStyle>
            <a:lvl1pPr>
              <a:defRPr sz="4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314" name="Body Level One…"/>
          <p:cNvSpPr txBox="1">
            <a:spLocks noGrp="1"/>
          </p:cNvSpPr>
          <p:nvPr>
            <p:ph type="body" idx="1"/>
          </p:nvPr>
        </p:nvSpPr>
        <p:spPr>
          <a:xfrm>
            <a:off x="457200" y="274675"/>
            <a:ext cx="6019800" cy="5851526"/>
          </a:xfrm>
          <a:prstGeom prst="rect">
            <a:avLst/>
          </a:prstGeom>
        </p:spPr>
        <p:txBody>
          <a:bodyPr vert="eaVert">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15"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0737378"/>
      </p:ext>
    </p:extLst>
  </p:cSld>
  <p:clrMapOvr>
    <a:masterClrMapping/>
  </p:clrMapOvr>
  <p:transition spd="med"/>
</p:sldLayout>
</file>

<file path=ppt/slideLayouts/slideLayout1527.xml><?xml version="1.0" encoding="utf-8"?>
<p:sldLayout xmlns:a="http://schemas.openxmlformats.org/drawingml/2006/main" xmlns:r="http://schemas.openxmlformats.org/officeDocument/2006/relationships" xmlns:p="http://schemas.openxmlformats.org/presentationml/2006/main" showMasterSp="0" type="tx">
  <p:cSld name="7_Title Slide">
    <p:bg>
      <p:bgPr>
        <a:solidFill>
          <a:srgbClr val="000000"/>
        </a:solidFill>
        <a:effectLst/>
      </p:bgPr>
    </p:bg>
    <p:spTree>
      <p:nvGrpSpPr>
        <p:cNvPr id="1" name=""/>
        <p:cNvGrpSpPr/>
        <p:nvPr/>
      </p:nvGrpSpPr>
      <p:grpSpPr>
        <a:xfrm>
          <a:off x="0" y="0"/>
          <a:ext cx="0" cy="0"/>
          <a:chOff x="0" y="0"/>
          <a:chExt cx="0" cy="0"/>
        </a:xfrm>
      </p:grpSpPr>
      <p:sp>
        <p:nvSpPr>
          <p:cNvPr id="1322" name="Title Text"/>
          <p:cNvSpPr txBox="1">
            <a:spLocks noGrp="1"/>
          </p:cNvSpPr>
          <p:nvPr>
            <p:ph type="title"/>
          </p:nvPr>
        </p:nvSpPr>
        <p:spPr>
          <a:xfrm>
            <a:off x="685800" y="2130426"/>
            <a:ext cx="7772400" cy="1470026"/>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323" name="Body Level One…"/>
          <p:cNvSpPr txBox="1">
            <a:spLocks noGrp="1"/>
          </p:cNvSpPr>
          <p:nvPr>
            <p:ph type="body" sz="quarter" idx="1"/>
          </p:nvPr>
        </p:nvSpPr>
        <p:spPr>
          <a:xfrm>
            <a:off x="1371600" y="3886201"/>
            <a:ext cx="6400800" cy="1752601"/>
          </a:xfrm>
          <a:prstGeom prst="rect">
            <a:avLst/>
          </a:prstGeom>
        </p:spPr>
        <p:txBody>
          <a:bodyPr>
            <a:normAutofit/>
          </a:bodyPr>
          <a:lstStyle>
            <a:lvl1pPr marL="0" indent="0" algn="ctr">
              <a:buSzTx/>
              <a:buNone/>
              <a:defRPr b="1" i="0">
                <a:solidFill>
                  <a:srgbClr val="FFFFFF"/>
                </a:solidFill>
                <a:latin typeface="Arial" panose="020B0604020202020204" pitchFamily="34" charset="0"/>
                <a:cs typeface="Arial" panose="020B0604020202020204" pitchFamily="34" charset="0"/>
              </a:defRPr>
            </a:lvl1pPr>
            <a:lvl2pPr marL="0" indent="456342" algn="ctr">
              <a:buSzTx/>
              <a:buNone/>
              <a:defRPr b="1" i="0">
                <a:solidFill>
                  <a:srgbClr val="FFFFFF"/>
                </a:solidFill>
                <a:latin typeface="Arial" panose="020B0604020202020204" pitchFamily="34" charset="0"/>
                <a:cs typeface="Arial" panose="020B0604020202020204" pitchFamily="34" charset="0"/>
              </a:defRPr>
            </a:lvl2pPr>
            <a:lvl3pPr marL="0" indent="912690" algn="ctr">
              <a:buSzTx/>
              <a:buNone/>
              <a:defRPr b="1" i="0">
                <a:solidFill>
                  <a:srgbClr val="FFFFFF"/>
                </a:solidFill>
                <a:latin typeface="Arial" panose="020B0604020202020204" pitchFamily="34" charset="0"/>
                <a:cs typeface="Arial" panose="020B0604020202020204" pitchFamily="34" charset="0"/>
              </a:defRPr>
            </a:lvl3pPr>
            <a:lvl4pPr marL="0" indent="1369015" algn="ctr">
              <a:buSzTx/>
              <a:buNone/>
              <a:defRPr b="1" i="0">
                <a:solidFill>
                  <a:srgbClr val="FFFFFF"/>
                </a:solidFill>
                <a:latin typeface="Arial" panose="020B0604020202020204" pitchFamily="34" charset="0"/>
                <a:cs typeface="Arial" panose="020B0604020202020204" pitchFamily="34" charset="0"/>
              </a:defRPr>
            </a:lvl4pPr>
            <a:lvl5pPr marL="0" indent="1825374" algn="ctr">
              <a:buSzTx/>
              <a:buNone/>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24"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661359435"/>
      </p:ext>
    </p:extLst>
  </p:cSld>
  <p:clrMapOvr>
    <a:masterClrMapping/>
  </p:clrMapOvr>
  <p:transition spd="med"/>
</p:sldLayout>
</file>

<file path=ppt/slideLayouts/slideLayout1528.xml><?xml version="1.0" encoding="utf-8"?>
<p:sldLayout xmlns:a="http://schemas.openxmlformats.org/drawingml/2006/main" xmlns:r="http://schemas.openxmlformats.org/officeDocument/2006/relationships" xmlns:p="http://schemas.openxmlformats.org/presentationml/2006/main" showMasterSp="0" type="tx">
  <p:cSld name="7_Title and Content">
    <p:bg>
      <p:bgPr>
        <a:solidFill>
          <a:srgbClr val="000000"/>
        </a:solidFill>
        <a:effectLst/>
      </p:bgPr>
    </p:bg>
    <p:spTree>
      <p:nvGrpSpPr>
        <p:cNvPr id="1" name=""/>
        <p:cNvGrpSpPr/>
        <p:nvPr/>
      </p:nvGrpSpPr>
      <p:grpSpPr>
        <a:xfrm>
          <a:off x="0" y="0"/>
          <a:ext cx="0" cy="0"/>
          <a:chOff x="0" y="0"/>
          <a:chExt cx="0" cy="0"/>
        </a:xfrm>
      </p:grpSpPr>
      <p:sp>
        <p:nvSpPr>
          <p:cNvPr id="1331" name="Title Text"/>
          <p:cNvSpPr txBox="1">
            <a:spLocks noGrp="1"/>
          </p:cNvSpPr>
          <p:nvPr>
            <p:ph type="title"/>
          </p:nvPr>
        </p:nvSpPr>
        <p:spPr>
          <a:xfrm>
            <a:off x="38100" y="44450"/>
            <a:ext cx="9070976"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332" name="Body Level One…"/>
          <p:cNvSpPr txBox="1">
            <a:spLocks noGrp="1"/>
          </p:cNvSpPr>
          <p:nvPr>
            <p:ph type="body" idx="1"/>
          </p:nvPr>
        </p:nvSpPr>
        <p:spPr>
          <a:xfrm>
            <a:off x="685800" y="1981200"/>
            <a:ext cx="7772400" cy="4114800"/>
          </a:xfrm>
          <a:prstGeom prst="rect">
            <a:avLst/>
          </a:prstGeom>
        </p:spPr>
        <p:txBody>
          <a:bodyPr>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33"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326631892"/>
      </p:ext>
    </p:extLst>
  </p:cSld>
  <p:clrMapOvr>
    <a:masterClrMapping/>
  </p:clrMapOvr>
  <p:transition spd="med"/>
</p:sldLayout>
</file>

<file path=ppt/slideLayouts/slideLayout1529.xml><?xml version="1.0" encoding="utf-8"?>
<p:sldLayout xmlns:a="http://schemas.openxmlformats.org/drawingml/2006/main" xmlns:r="http://schemas.openxmlformats.org/officeDocument/2006/relationships" xmlns:p="http://schemas.openxmlformats.org/presentationml/2006/main" showMasterSp="0" type="tx">
  <p:cSld name="7_Section Header">
    <p:bg>
      <p:bgPr>
        <a:solidFill>
          <a:srgbClr val="000000"/>
        </a:solidFill>
        <a:effectLst/>
      </p:bgPr>
    </p:bg>
    <p:spTree>
      <p:nvGrpSpPr>
        <p:cNvPr id="1" name=""/>
        <p:cNvGrpSpPr/>
        <p:nvPr/>
      </p:nvGrpSpPr>
      <p:grpSpPr>
        <a:xfrm>
          <a:off x="0" y="0"/>
          <a:ext cx="0" cy="0"/>
          <a:chOff x="0" y="0"/>
          <a:chExt cx="0" cy="0"/>
        </a:xfrm>
      </p:grpSpPr>
      <p:sp>
        <p:nvSpPr>
          <p:cNvPr id="1340" name="Title Text"/>
          <p:cNvSpPr txBox="1">
            <a:spLocks noGrp="1"/>
          </p:cNvSpPr>
          <p:nvPr>
            <p:ph type="title"/>
          </p:nvPr>
        </p:nvSpPr>
        <p:spPr>
          <a:xfrm>
            <a:off x="722312" y="4406900"/>
            <a:ext cx="7772401" cy="1362075"/>
          </a:xfrm>
          <a:prstGeom prst="rect">
            <a:avLst/>
          </a:prstGeom>
          <a:noFill/>
        </p:spPr>
        <p:txBody>
          <a:bodyPr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1341"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b="1" i="0">
                <a:solidFill>
                  <a:srgbClr val="FFFFFF"/>
                </a:solidFill>
                <a:latin typeface="Arial" panose="020B0604020202020204" pitchFamily="34" charset="0"/>
                <a:cs typeface="Arial" panose="020B0604020202020204" pitchFamily="34" charset="0"/>
              </a:defRPr>
            </a:lvl1pPr>
            <a:lvl2pPr marL="0" indent="456342">
              <a:spcBef>
                <a:spcPts val="400"/>
              </a:spcBef>
              <a:buSzTx/>
              <a:buNone/>
              <a:defRPr sz="2000" b="1" i="0">
                <a:solidFill>
                  <a:srgbClr val="FFFFFF"/>
                </a:solidFill>
                <a:latin typeface="Arial" panose="020B0604020202020204" pitchFamily="34" charset="0"/>
                <a:cs typeface="Arial" panose="020B0604020202020204" pitchFamily="34" charset="0"/>
              </a:defRPr>
            </a:lvl2pPr>
            <a:lvl3pPr marL="0" indent="912690">
              <a:spcBef>
                <a:spcPts val="400"/>
              </a:spcBef>
              <a:buSzTx/>
              <a:buNone/>
              <a:defRPr sz="2000" b="1" i="0">
                <a:solidFill>
                  <a:srgbClr val="FFFFFF"/>
                </a:solidFill>
                <a:latin typeface="Arial" panose="020B0604020202020204" pitchFamily="34" charset="0"/>
                <a:cs typeface="Arial" panose="020B0604020202020204" pitchFamily="34" charset="0"/>
              </a:defRPr>
            </a:lvl3pPr>
            <a:lvl4pPr marL="0" indent="1369015">
              <a:spcBef>
                <a:spcPts val="400"/>
              </a:spcBef>
              <a:buSzTx/>
              <a:buNone/>
              <a:defRPr sz="2000" b="1" i="0">
                <a:solidFill>
                  <a:srgbClr val="FFFFFF"/>
                </a:solidFill>
                <a:latin typeface="Arial" panose="020B0604020202020204" pitchFamily="34" charset="0"/>
                <a:cs typeface="Arial" panose="020B0604020202020204" pitchFamily="34" charset="0"/>
              </a:defRPr>
            </a:lvl4pPr>
            <a:lvl5pPr marL="0" indent="1825374">
              <a:spcBef>
                <a:spcPts val="400"/>
              </a:spcBef>
              <a:buSzTx/>
              <a:buNone/>
              <a:defRPr sz="20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42"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65106578"/>
      </p:ext>
    </p:extLst>
  </p:cSld>
  <p:clrMapOvr>
    <a:masterClrMapping/>
  </p:clrMapOvr>
  <p:transition spd="med"/>
</p:sldLayout>
</file>

<file path=ppt/slideLayouts/slideLayout153.xml><?xml version="1.0" encoding="utf-8"?>
<p:sldLayout xmlns:a="http://schemas.openxmlformats.org/drawingml/2006/main" xmlns:r="http://schemas.openxmlformats.org/officeDocument/2006/relationships" xmlns:p="http://schemas.openxmlformats.org/presentationml/2006/main" showMasterSp="0" type="tx">
  <p:cSld name="4_Title Only">
    <p:bg>
      <p:bgPr>
        <a:gradFill flip="none" rotWithShape="1">
          <a:gsLst>
            <a:gs pos="0">
              <a:srgbClr val="000066"/>
            </a:gs>
            <a:gs pos="100000">
              <a:srgbClr val="00005D"/>
            </a:gs>
          </a:gsLst>
          <a:lin ang="5400000" scaled="0"/>
        </a:gradFill>
        <a:effectLst/>
      </p:bgPr>
    </p:bg>
    <p:spTree>
      <p:nvGrpSpPr>
        <p:cNvPr id="1" name=""/>
        <p:cNvGrpSpPr/>
        <p:nvPr/>
      </p:nvGrpSpPr>
      <p:grpSpPr>
        <a:xfrm>
          <a:off x="0" y="0"/>
          <a:ext cx="0" cy="0"/>
          <a:chOff x="0" y="0"/>
          <a:chExt cx="0" cy="0"/>
        </a:xfrm>
      </p:grpSpPr>
      <p:grpSp>
        <p:nvGrpSpPr>
          <p:cNvPr id="1013" name="Group 2"/>
          <p:cNvGrpSpPr/>
          <p:nvPr/>
        </p:nvGrpSpPr>
        <p:grpSpPr>
          <a:xfrm>
            <a:off x="3707" y="1422400"/>
            <a:ext cx="9143469" cy="5435600"/>
            <a:chOff x="0" y="0"/>
            <a:chExt cx="9143467" cy="5435600"/>
          </a:xfrm>
        </p:grpSpPr>
        <p:grpSp>
          <p:nvGrpSpPr>
            <p:cNvPr id="876" name="Group 3"/>
            <p:cNvGrpSpPr/>
            <p:nvPr/>
          </p:nvGrpSpPr>
          <p:grpSpPr>
            <a:xfrm>
              <a:off x="28042" y="0"/>
              <a:ext cx="9115426" cy="5435600"/>
              <a:chOff x="0" y="0"/>
              <a:chExt cx="9115425" cy="5435600"/>
            </a:xfrm>
          </p:grpSpPr>
          <p:sp>
            <p:nvSpPr>
              <p:cNvPr id="863" name="Freeform 4"/>
              <p:cNvSpPr/>
              <p:nvPr/>
            </p:nvSpPr>
            <p:spPr>
              <a:xfrm>
                <a:off x="2189162" y="349250"/>
                <a:ext cx="4468813" cy="3349625"/>
              </a:xfrm>
              <a:custGeom>
                <a:avLst/>
                <a:gdLst/>
                <a:ahLst/>
                <a:cxnLst>
                  <a:cxn ang="0">
                    <a:pos x="wd2" y="hd2"/>
                  </a:cxn>
                  <a:cxn ang="5400000">
                    <a:pos x="wd2" y="hd2"/>
                  </a:cxn>
                  <a:cxn ang="10800000">
                    <a:pos x="wd2" y="hd2"/>
                  </a:cxn>
                  <a:cxn ang="16200000">
                    <a:pos x="wd2" y="hd2"/>
                  </a:cxn>
                </a:cxnLst>
                <a:rect l="0" t="0" r="r" b="b"/>
                <a:pathLst>
                  <a:path w="21600" h="21600" extrusionOk="0">
                    <a:moveTo>
                      <a:pt x="7290" y="870"/>
                    </a:moveTo>
                    <a:lnTo>
                      <a:pt x="4819" y="4484"/>
                    </a:lnTo>
                    <a:lnTo>
                      <a:pt x="506" y="4822"/>
                    </a:lnTo>
                    <a:lnTo>
                      <a:pt x="0" y="6419"/>
                    </a:lnTo>
                    <a:lnTo>
                      <a:pt x="2854" y="10503"/>
                    </a:lnTo>
                    <a:lnTo>
                      <a:pt x="4688" y="9234"/>
                    </a:lnTo>
                    <a:lnTo>
                      <a:pt x="7612" y="11107"/>
                    </a:lnTo>
                    <a:lnTo>
                      <a:pt x="8563" y="13707"/>
                    </a:lnTo>
                    <a:lnTo>
                      <a:pt x="8310" y="14844"/>
                    </a:lnTo>
                    <a:lnTo>
                      <a:pt x="8625" y="16983"/>
                    </a:lnTo>
                    <a:lnTo>
                      <a:pt x="8816" y="20464"/>
                    </a:lnTo>
                    <a:lnTo>
                      <a:pt x="11226" y="21600"/>
                    </a:lnTo>
                    <a:lnTo>
                      <a:pt x="12937" y="20730"/>
                    </a:lnTo>
                    <a:lnTo>
                      <a:pt x="12300" y="18191"/>
                    </a:lnTo>
                    <a:lnTo>
                      <a:pt x="15277" y="15918"/>
                    </a:lnTo>
                    <a:lnTo>
                      <a:pt x="17503" y="15785"/>
                    </a:lnTo>
                    <a:lnTo>
                      <a:pt x="18769" y="13912"/>
                    </a:lnTo>
                    <a:lnTo>
                      <a:pt x="18116" y="10247"/>
                    </a:lnTo>
                    <a:lnTo>
                      <a:pt x="19996" y="9142"/>
                    </a:lnTo>
                    <a:lnTo>
                      <a:pt x="21600" y="4648"/>
                    </a:lnTo>
                    <a:lnTo>
                      <a:pt x="19321" y="0"/>
                    </a:lnTo>
                  </a:path>
                </a:pathLst>
              </a:custGeom>
              <a:noFill/>
              <a:ln w="1524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64" name="Freeform 5"/>
              <p:cNvSpPr/>
              <p:nvPr/>
            </p:nvSpPr>
            <p:spPr>
              <a:xfrm>
                <a:off x="1035050" y="349250"/>
                <a:ext cx="6296025" cy="3756025"/>
              </a:xfrm>
              <a:custGeom>
                <a:avLst/>
                <a:gdLst/>
                <a:ahLst/>
                <a:cxnLst>
                  <a:cxn ang="0">
                    <a:pos x="wd2" y="hd2"/>
                  </a:cxn>
                  <a:cxn ang="5400000">
                    <a:pos x="wd2" y="hd2"/>
                  </a:cxn>
                  <a:cxn ang="10800000">
                    <a:pos x="wd2" y="hd2"/>
                  </a:cxn>
                  <a:cxn ang="16200000">
                    <a:pos x="wd2" y="hd2"/>
                  </a:cxn>
                </a:cxnLst>
                <a:rect l="0" t="0" r="r" b="b"/>
                <a:pathLst>
                  <a:path w="21600" h="21600" extrusionOk="0">
                    <a:moveTo>
                      <a:pt x="7750" y="593"/>
                    </a:moveTo>
                    <a:lnTo>
                      <a:pt x="6252" y="2392"/>
                    </a:lnTo>
                    <a:lnTo>
                      <a:pt x="5087" y="1972"/>
                    </a:lnTo>
                    <a:lnTo>
                      <a:pt x="2881" y="2867"/>
                    </a:lnTo>
                    <a:lnTo>
                      <a:pt x="948" y="2985"/>
                    </a:lnTo>
                    <a:lnTo>
                      <a:pt x="0" y="5733"/>
                    </a:lnTo>
                    <a:lnTo>
                      <a:pt x="496" y="6628"/>
                    </a:lnTo>
                    <a:lnTo>
                      <a:pt x="1258" y="5971"/>
                    </a:lnTo>
                    <a:lnTo>
                      <a:pt x="2342" y="6272"/>
                    </a:lnTo>
                    <a:lnTo>
                      <a:pt x="2745" y="7760"/>
                    </a:lnTo>
                    <a:lnTo>
                      <a:pt x="1890" y="9312"/>
                    </a:lnTo>
                    <a:lnTo>
                      <a:pt x="2881" y="10444"/>
                    </a:lnTo>
                    <a:lnTo>
                      <a:pt x="3959" y="10088"/>
                    </a:lnTo>
                    <a:lnTo>
                      <a:pt x="4907" y="11101"/>
                    </a:lnTo>
                    <a:lnTo>
                      <a:pt x="6841" y="11220"/>
                    </a:lnTo>
                    <a:lnTo>
                      <a:pt x="8774" y="13009"/>
                    </a:lnTo>
                    <a:lnTo>
                      <a:pt x="9226" y="15273"/>
                    </a:lnTo>
                    <a:lnTo>
                      <a:pt x="8818" y="19336"/>
                    </a:lnTo>
                    <a:lnTo>
                      <a:pt x="9226" y="20705"/>
                    </a:lnTo>
                    <a:lnTo>
                      <a:pt x="11611" y="20468"/>
                    </a:lnTo>
                    <a:lnTo>
                      <a:pt x="12467" y="21600"/>
                    </a:lnTo>
                    <a:lnTo>
                      <a:pt x="14128" y="18679"/>
                    </a:lnTo>
                    <a:lnTo>
                      <a:pt x="13817" y="16588"/>
                    </a:lnTo>
                    <a:lnTo>
                      <a:pt x="15348" y="15273"/>
                    </a:lnTo>
                    <a:lnTo>
                      <a:pt x="16426" y="15693"/>
                    </a:lnTo>
                    <a:lnTo>
                      <a:pt x="17864" y="14744"/>
                    </a:lnTo>
                    <a:lnTo>
                      <a:pt x="18545" y="10718"/>
                    </a:lnTo>
                    <a:lnTo>
                      <a:pt x="19841" y="8417"/>
                    </a:lnTo>
                    <a:lnTo>
                      <a:pt x="21600" y="8180"/>
                    </a:lnTo>
                    <a:lnTo>
                      <a:pt x="21284" y="6692"/>
                    </a:lnTo>
                    <a:lnTo>
                      <a:pt x="19982" y="5140"/>
                    </a:lnTo>
                    <a:lnTo>
                      <a:pt x="20789" y="1917"/>
                    </a:lnTo>
                    <a:lnTo>
                      <a:pt x="19552" y="0"/>
                    </a:lnTo>
                  </a:path>
                </a:pathLst>
              </a:custGeom>
              <a:noFill/>
              <a:ln w="1651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65" name="Freeform 6"/>
              <p:cNvSpPr/>
              <p:nvPr/>
            </p:nvSpPr>
            <p:spPr>
              <a:xfrm>
                <a:off x="0" y="274637"/>
                <a:ext cx="9099550" cy="4932363"/>
              </a:xfrm>
              <a:custGeom>
                <a:avLst/>
                <a:gdLst/>
                <a:ahLst/>
                <a:cxnLst>
                  <a:cxn ang="0">
                    <a:pos x="wd2" y="hd2"/>
                  </a:cxn>
                  <a:cxn ang="5400000">
                    <a:pos x="wd2" y="hd2"/>
                  </a:cxn>
                  <a:cxn ang="10800000">
                    <a:pos x="wd2" y="hd2"/>
                  </a:cxn>
                  <a:cxn ang="16200000">
                    <a:pos x="wd2" y="hd2"/>
                  </a:cxn>
                </a:cxnLst>
                <a:rect l="0" t="0" r="r" b="b"/>
                <a:pathLst>
                  <a:path w="21600" h="21600" extrusionOk="0">
                    <a:moveTo>
                      <a:pt x="305" y="0"/>
                    </a:moveTo>
                    <a:lnTo>
                      <a:pt x="501" y="2280"/>
                    </a:lnTo>
                    <a:lnTo>
                      <a:pt x="0" y="4630"/>
                    </a:lnTo>
                    <a:lnTo>
                      <a:pt x="313" y="8488"/>
                    </a:lnTo>
                    <a:lnTo>
                      <a:pt x="1556" y="10532"/>
                    </a:lnTo>
                    <a:lnTo>
                      <a:pt x="3320" y="11818"/>
                    </a:lnTo>
                    <a:lnTo>
                      <a:pt x="5426" y="11478"/>
                    </a:lnTo>
                    <a:lnTo>
                      <a:pt x="6613" y="13487"/>
                    </a:lnTo>
                    <a:lnTo>
                      <a:pt x="6229" y="14780"/>
                    </a:lnTo>
                    <a:lnTo>
                      <a:pt x="4281" y="14891"/>
                    </a:lnTo>
                    <a:lnTo>
                      <a:pt x="3433" y="14050"/>
                    </a:lnTo>
                    <a:lnTo>
                      <a:pt x="2785" y="14891"/>
                    </a:lnTo>
                    <a:lnTo>
                      <a:pt x="3595" y="17547"/>
                    </a:lnTo>
                    <a:lnTo>
                      <a:pt x="3667" y="20196"/>
                    </a:lnTo>
                    <a:lnTo>
                      <a:pt x="5694" y="21600"/>
                    </a:lnTo>
                    <a:lnTo>
                      <a:pt x="6195" y="20314"/>
                    </a:lnTo>
                    <a:lnTo>
                      <a:pt x="7827" y="19445"/>
                    </a:lnTo>
                    <a:lnTo>
                      <a:pt x="9835" y="20592"/>
                    </a:lnTo>
                    <a:lnTo>
                      <a:pt x="12142" y="19549"/>
                    </a:lnTo>
                    <a:lnTo>
                      <a:pt x="12974" y="20314"/>
                    </a:lnTo>
                    <a:lnTo>
                      <a:pt x="14549" y="18409"/>
                    </a:lnTo>
                    <a:lnTo>
                      <a:pt x="15544" y="16066"/>
                    </a:lnTo>
                    <a:lnTo>
                      <a:pt x="16464" y="16115"/>
                    </a:lnTo>
                    <a:lnTo>
                      <a:pt x="17161" y="16998"/>
                    </a:lnTo>
                    <a:lnTo>
                      <a:pt x="18898" y="14891"/>
                    </a:lnTo>
                    <a:lnTo>
                      <a:pt x="20364" y="15190"/>
                    </a:lnTo>
                    <a:lnTo>
                      <a:pt x="21600" y="14384"/>
                    </a:lnTo>
                  </a:path>
                </a:pathLst>
              </a:custGeom>
              <a:noFill/>
              <a:ln w="1651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66" name="Freeform 7"/>
              <p:cNvSpPr/>
              <p:nvPr/>
            </p:nvSpPr>
            <p:spPr>
              <a:xfrm>
                <a:off x="352425" y="395287"/>
                <a:ext cx="8750300" cy="4381501"/>
              </a:xfrm>
              <a:custGeom>
                <a:avLst/>
                <a:gdLst/>
                <a:ahLst/>
                <a:cxnLst>
                  <a:cxn ang="0">
                    <a:pos x="wd2" y="hd2"/>
                  </a:cxn>
                  <a:cxn ang="5400000">
                    <a:pos x="wd2" y="hd2"/>
                  </a:cxn>
                  <a:cxn ang="10800000">
                    <a:pos x="wd2" y="hd2"/>
                  </a:cxn>
                  <a:cxn ang="16200000">
                    <a:pos x="wd2" y="hd2"/>
                  </a:cxn>
                </a:cxnLst>
                <a:rect l="0" t="0" r="r" b="b"/>
                <a:pathLst>
                  <a:path w="21600" h="21600" extrusionOk="0">
                    <a:moveTo>
                      <a:pt x="940" y="0"/>
                    </a:moveTo>
                    <a:lnTo>
                      <a:pt x="0" y="2630"/>
                    </a:lnTo>
                    <a:lnTo>
                      <a:pt x="321" y="6425"/>
                    </a:lnTo>
                    <a:lnTo>
                      <a:pt x="952" y="6832"/>
                    </a:lnTo>
                    <a:lnTo>
                      <a:pt x="1854" y="8507"/>
                    </a:lnTo>
                    <a:lnTo>
                      <a:pt x="2183" y="11277"/>
                    </a:lnTo>
                    <a:lnTo>
                      <a:pt x="3288" y="11731"/>
                    </a:lnTo>
                    <a:lnTo>
                      <a:pt x="4930" y="10557"/>
                    </a:lnTo>
                    <a:lnTo>
                      <a:pt x="5122" y="11684"/>
                    </a:lnTo>
                    <a:lnTo>
                      <a:pt x="6352" y="11841"/>
                    </a:lnTo>
                    <a:lnTo>
                      <a:pt x="7297" y="14596"/>
                    </a:lnTo>
                    <a:lnTo>
                      <a:pt x="6536" y="16951"/>
                    </a:lnTo>
                    <a:lnTo>
                      <a:pt x="5126" y="17350"/>
                    </a:lnTo>
                    <a:lnTo>
                      <a:pt x="3887" y="16998"/>
                    </a:lnTo>
                    <a:lnTo>
                      <a:pt x="3539" y="17562"/>
                    </a:lnTo>
                    <a:lnTo>
                      <a:pt x="3950" y="18900"/>
                    </a:lnTo>
                    <a:lnTo>
                      <a:pt x="3887" y="19863"/>
                    </a:lnTo>
                    <a:lnTo>
                      <a:pt x="4456" y="21600"/>
                    </a:lnTo>
                    <a:lnTo>
                      <a:pt x="6509" y="20528"/>
                    </a:lnTo>
                    <a:lnTo>
                      <a:pt x="6760" y="19503"/>
                    </a:lnTo>
                    <a:lnTo>
                      <a:pt x="7426" y="19964"/>
                    </a:lnTo>
                    <a:lnTo>
                      <a:pt x="9162" y="19158"/>
                    </a:lnTo>
                    <a:lnTo>
                      <a:pt x="9573" y="21240"/>
                    </a:lnTo>
                    <a:lnTo>
                      <a:pt x="11247" y="19886"/>
                    </a:lnTo>
                    <a:lnTo>
                      <a:pt x="12791" y="20277"/>
                    </a:lnTo>
                    <a:lnTo>
                      <a:pt x="13802" y="18994"/>
                    </a:lnTo>
                    <a:lnTo>
                      <a:pt x="14084" y="16286"/>
                    </a:lnTo>
                    <a:lnTo>
                      <a:pt x="15726" y="16333"/>
                    </a:lnTo>
                    <a:lnTo>
                      <a:pt x="15949" y="15057"/>
                    </a:lnTo>
                    <a:lnTo>
                      <a:pt x="16611" y="15112"/>
                    </a:lnTo>
                    <a:lnTo>
                      <a:pt x="17497" y="16388"/>
                    </a:lnTo>
                    <a:lnTo>
                      <a:pt x="18951" y="14197"/>
                    </a:lnTo>
                    <a:lnTo>
                      <a:pt x="20475" y="13970"/>
                    </a:lnTo>
                    <a:lnTo>
                      <a:pt x="21032" y="12295"/>
                    </a:lnTo>
                    <a:lnTo>
                      <a:pt x="21600" y="12404"/>
                    </a:lnTo>
                  </a:path>
                </a:pathLst>
              </a:custGeom>
              <a:noFill/>
              <a:ln w="1524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67" name="Freeform 8"/>
              <p:cNvSpPr/>
              <p:nvPr/>
            </p:nvSpPr>
            <p:spPr>
              <a:xfrm>
                <a:off x="7651750" y="139700"/>
                <a:ext cx="1254125" cy="1887538"/>
              </a:xfrm>
              <a:custGeom>
                <a:avLst/>
                <a:gdLst/>
                <a:ahLst/>
                <a:cxnLst>
                  <a:cxn ang="0">
                    <a:pos x="wd2" y="hd2"/>
                  </a:cxn>
                  <a:cxn ang="5400000">
                    <a:pos x="wd2" y="hd2"/>
                  </a:cxn>
                  <a:cxn ang="10800000">
                    <a:pos x="wd2" y="hd2"/>
                  </a:cxn>
                  <a:cxn ang="16200000">
                    <a:pos x="wd2" y="hd2"/>
                  </a:cxn>
                </a:cxnLst>
                <a:rect l="0" t="0" r="r" b="b"/>
                <a:pathLst>
                  <a:path w="21600" h="21600" extrusionOk="0">
                    <a:moveTo>
                      <a:pt x="3801" y="0"/>
                    </a:moveTo>
                    <a:lnTo>
                      <a:pt x="5742" y="4233"/>
                    </a:lnTo>
                    <a:lnTo>
                      <a:pt x="4347" y="11681"/>
                    </a:lnTo>
                    <a:lnTo>
                      <a:pt x="12413" y="14006"/>
                    </a:lnTo>
                    <a:lnTo>
                      <a:pt x="16542" y="19002"/>
                    </a:lnTo>
                    <a:lnTo>
                      <a:pt x="21600" y="21600"/>
                    </a:lnTo>
                    <a:lnTo>
                      <a:pt x="14765" y="20183"/>
                    </a:lnTo>
                    <a:lnTo>
                      <a:pt x="9925" y="16041"/>
                    </a:lnTo>
                    <a:lnTo>
                      <a:pt x="3801" y="15478"/>
                    </a:lnTo>
                    <a:lnTo>
                      <a:pt x="0" y="9065"/>
                    </a:lnTo>
                    <a:lnTo>
                      <a:pt x="1312" y="3797"/>
                    </a:lnTo>
                  </a:path>
                </a:pathLst>
              </a:custGeom>
              <a:noFill/>
              <a:ln w="1524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68" name="Freeform 9"/>
              <p:cNvSpPr/>
              <p:nvPr/>
            </p:nvSpPr>
            <p:spPr>
              <a:xfrm>
                <a:off x="8180387" y="0"/>
                <a:ext cx="919163" cy="17732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775" y="6343"/>
                    </a:lnTo>
                    <a:lnTo>
                      <a:pt x="336" y="12743"/>
                    </a:lnTo>
                    <a:lnTo>
                      <a:pt x="1492" y="14755"/>
                    </a:lnTo>
                    <a:lnTo>
                      <a:pt x="8730" y="14290"/>
                    </a:lnTo>
                    <a:lnTo>
                      <a:pt x="12833" y="20401"/>
                    </a:lnTo>
                    <a:lnTo>
                      <a:pt x="21600" y="21600"/>
                    </a:lnTo>
                  </a:path>
                </a:pathLst>
              </a:custGeom>
              <a:noFill/>
              <a:ln w="1651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69" name="Freeform 10"/>
              <p:cNvSpPr/>
              <p:nvPr/>
            </p:nvSpPr>
            <p:spPr>
              <a:xfrm>
                <a:off x="5192712" y="114300"/>
                <a:ext cx="3922713" cy="3803650"/>
              </a:xfrm>
              <a:custGeom>
                <a:avLst/>
                <a:gdLst/>
                <a:ahLst/>
                <a:cxnLst>
                  <a:cxn ang="0">
                    <a:pos x="wd2" y="hd2"/>
                  </a:cxn>
                  <a:cxn ang="5400000">
                    <a:pos x="wd2" y="hd2"/>
                  </a:cxn>
                  <a:cxn ang="10800000">
                    <a:pos x="wd2" y="hd2"/>
                  </a:cxn>
                  <a:cxn ang="16200000">
                    <a:pos x="wd2" y="hd2"/>
                  </a:cxn>
                </a:cxnLst>
                <a:rect l="0" t="0" r="r" b="b"/>
                <a:pathLst>
                  <a:path w="21600" h="21600" extrusionOk="0">
                    <a:moveTo>
                      <a:pt x="9773" y="0"/>
                    </a:moveTo>
                    <a:lnTo>
                      <a:pt x="10306" y="2028"/>
                    </a:lnTo>
                    <a:lnTo>
                      <a:pt x="12177" y="3056"/>
                    </a:lnTo>
                    <a:lnTo>
                      <a:pt x="12273" y="4940"/>
                    </a:lnTo>
                    <a:lnTo>
                      <a:pt x="11731" y="6599"/>
                    </a:lnTo>
                    <a:lnTo>
                      <a:pt x="12535" y="8339"/>
                    </a:lnTo>
                    <a:lnTo>
                      <a:pt x="12719" y="9998"/>
                    </a:lnTo>
                    <a:lnTo>
                      <a:pt x="11460" y="10295"/>
                    </a:lnTo>
                    <a:lnTo>
                      <a:pt x="8095" y="12477"/>
                    </a:lnTo>
                    <a:lnTo>
                      <a:pt x="8523" y="13126"/>
                    </a:lnTo>
                    <a:lnTo>
                      <a:pt x="8357" y="14640"/>
                    </a:lnTo>
                    <a:lnTo>
                      <a:pt x="6836" y="16380"/>
                    </a:lnTo>
                    <a:lnTo>
                      <a:pt x="4712" y="17832"/>
                    </a:lnTo>
                    <a:lnTo>
                      <a:pt x="1329" y="18264"/>
                    </a:lnTo>
                    <a:lnTo>
                      <a:pt x="166" y="20293"/>
                    </a:lnTo>
                    <a:lnTo>
                      <a:pt x="0" y="21600"/>
                    </a:lnTo>
                    <a:lnTo>
                      <a:pt x="1862" y="19644"/>
                    </a:lnTo>
                    <a:lnTo>
                      <a:pt x="5498" y="18841"/>
                    </a:lnTo>
                    <a:lnTo>
                      <a:pt x="7815" y="17183"/>
                    </a:lnTo>
                    <a:lnTo>
                      <a:pt x="10752" y="17904"/>
                    </a:lnTo>
                    <a:lnTo>
                      <a:pt x="14581" y="17183"/>
                    </a:lnTo>
                    <a:lnTo>
                      <a:pt x="17334" y="15731"/>
                    </a:lnTo>
                    <a:lnTo>
                      <a:pt x="17605" y="14424"/>
                    </a:lnTo>
                    <a:lnTo>
                      <a:pt x="19555" y="13486"/>
                    </a:lnTo>
                    <a:lnTo>
                      <a:pt x="20621" y="13991"/>
                    </a:lnTo>
                    <a:lnTo>
                      <a:pt x="21600" y="13333"/>
                    </a:lnTo>
                  </a:path>
                </a:pathLst>
              </a:custGeom>
              <a:noFill/>
              <a:ln w="1651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70" name="Freeform 11"/>
              <p:cNvSpPr/>
              <p:nvPr/>
            </p:nvSpPr>
            <p:spPr>
              <a:xfrm>
                <a:off x="3724275" y="271462"/>
                <a:ext cx="2220913" cy="2141538"/>
              </a:xfrm>
              <a:custGeom>
                <a:avLst/>
                <a:gdLst/>
                <a:ahLst/>
                <a:cxnLst>
                  <a:cxn ang="0">
                    <a:pos x="wd2" y="hd2"/>
                  </a:cxn>
                  <a:cxn ang="5400000">
                    <a:pos x="wd2" y="hd2"/>
                  </a:cxn>
                  <a:cxn ang="10800000">
                    <a:pos x="wd2" y="hd2"/>
                  </a:cxn>
                  <a:cxn ang="16200000">
                    <a:pos x="wd2" y="hd2"/>
                  </a:cxn>
                </a:cxnLst>
                <a:rect l="0" t="0" r="r" b="b"/>
                <a:pathLst>
                  <a:path w="21600" h="21600" extrusionOk="0">
                    <a:moveTo>
                      <a:pt x="9573" y="2482"/>
                    </a:moveTo>
                    <a:lnTo>
                      <a:pt x="6500" y="2482"/>
                    </a:lnTo>
                    <a:lnTo>
                      <a:pt x="3165" y="8118"/>
                    </a:lnTo>
                    <a:lnTo>
                      <a:pt x="0" y="10776"/>
                    </a:lnTo>
                    <a:lnTo>
                      <a:pt x="7519" y="12537"/>
                    </a:lnTo>
                    <a:lnTo>
                      <a:pt x="6562" y="16156"/>
                    </a:lnTo>
                    <a:lnTo>
                      <a:pt x="9526" y="17389"/>
                    </a:lnTo>
                    <a:lnTo>
                      <a:pt x="7689" y="21600"/>
                    </a:lnTo>
                    <a:lnTo>
                      <a:pt x="14837" y="16572"/>
                    </a:lnTo>
                    <a:lnTo>
                      <a:pt x="14297" y="12425"/>
                    </a:lnTo>
                    <a:lnTo>
                      <a:pt x="18234" y="11993"/>
                    </a:lnTo>
                    <a:lnTo>
                      <a:pt x="21600" y="9623"/>
                    </a:lnTo>
                    <a:lnTo>
                      <a:pt x="20303" y="6661"/>
                    </a:lnTo>
                    <a:lnTo>
                      <a:pt x="20705" y="3138"/>
                    </a:lnTo>
                    <a:lnTo>
                      <a:pt x="18080" y="2626"/>
                    </a:lnTo>
                    <a:lnTo>
                      <a:pt x="14328" y="0"/>
                    </a:lnTo>
                    <a:lnTo>
                      <a:pt x="9573" y="2482"/>
                    </a:lnTo>
                    <a:close/>
                  </a:path>
                </a:pathLst>
              </a:custGeom>
              <a:noFill/>
              <a:ln w="1778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71" name="Freeform 12"/>
              <p:cNvSpPr/>
              <p:nvPr/>
            </p:nvSpPr>
            <p:spPr>
              <a:xfrm>
                <a:off x="6754812" y="1801812"/>
                <a:ext cx="1993901" cy="1285876"/>
              </a:xfrm>
              <a:custGeom>
                <a:avLst/>
                <a:gdLst/>
                <a:ahLst/>
                <a:cxnLst>
                  <a:cxn ang="0">
                    <a:pos x="wd2" y="hd2"/>
                  </a:cxn>
                  <a:cxn ang="5400000">
                    <a:pos x="wd2" y="hd2"/>
                  </a:cxn>
                  <a:cxn ang="10800000">
                    <a:pos x="wd2" y="hd2"/>
                  </a:cxn>
                  <a:cxn ang="16200000">
                    <a:pos x="wd2" y="hd2"/>
                  </a:cxn>
                </a:cxnLst>
                <a:rect l="0" t="0" r="r" b="b"/>
                <a:pathLst>
                  <a:path w="21600" h="21600" extrusionOk="0">
                    <a:moveTo>
                      <a:pt x="12365" y="4880"/>
                    </a:moveTo>
                    <a:lnTo>
                      <a:pt x="13070" y="880"/>
                    </a:lnTo>
                    <a:lnTo>
                      <a:pt x="15203" y="0"/>
                    </a:lnTo>
                    <a:lnTo>
                      <a:pt x="16905" y="2080"/>
                    </a:lnTo>
                    <a:lnTo>
                      <a:pt x="18608" y="6613"/>
                    </a:lnTo>
                    <a:lnTo>
                      <a:pt x="21600" y="6107"/>
                    </a:lnTo>
                    <a:lnTo>
                      <a:pt x="21462" y="9573"/>
                    </a:lnTo>
                    <a:lnTo>
                      <a:pt x="17473" y="11493"/>
                    </a:lnTo>
                    <a:lnTo>
                      <a:pt x="15117" y="11120"/>
                    </a:lnTo>
                    <a:lnTo>
                      <a:pt x="12365" y="12827"/>
                    </a:lnTo>
                    <a:lnTo>
                      <a:pt x="10164" y="16880"/>
                    </a:lnTo>
                    <a:lnTo>
                      <a:pt x="7275" y="14320"/>
                    </a:lnTo>
                    <a:lnTo>
                      <a:pt x="4403" y="21600"/>
                    </a:lnTo>
                    <a:lnTo>
                      <a:pt x="1135" y="20373"/>
                    </a:lnTo>
                    <a:lnTo>
                      <a:pt x="0" y="16027"/>
                    </a:lnTo>
                    <a:lnTo>
                      <a:pt x="2700" y="12880"/>
                    </a:lnTo>
                    <a:lnTo>
                      <a:pt x="4265" y="7493"/>
                    </a:lnTo>
                    <a:lnTo>
                      <a:pt x="7532" y="4000"/>
                    </a:lnTo>
                    <a:lnTo>
                      <a:pt x="12365" y="5040"/>
                    </a:lnTo>
                  </a:path>
                </a:pathLst>
              </a:custGeom>
              <a:noFill/>
              <a:ln w="1778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72" name="Freeform 13"/>
              <p:cNvSpPr/>
              <p:nvPr/>
            </p:nvSpPr>
            <p:spPr>
              <a:xfrm>
                <a:off x="4594225" y="4095750"/>
                <a:ext cx="4521200" cy="1250950"/>
              </a:xfrm>
              <a:custGeom>
                <a:avLst/>
                <a:gdLst/>
                <a:ahLst/>
                <a:cxnLst>
                  <a:cxn ang="0">
                    <a:pos x="wd2" y="hd2"/>
                  </a:cxn>
                  <a:cxn ang="5400000">
                    <a:pos x="wd2" y="hd2"/>
                  </a:cxn>
                  <a:cxn ang="10800000">
                    <a:pos x="wd2" y="hd2"/>
                  </a:cxn>
                  <a:cxn ang="16200000">
                    <a:pos x="wd2" y="hd2"/>
                  </a:cxn>
                </a:cxnLst>
                <a:rect l="0" t="0" r="r" b="b"/>
                <a:pathLst>
                  <a:path w="21600" h="21600" extrusionOk="0">
                    <a:moveTo>
                      <a:pt x="21524" y="439"/>
                    </a:moveTo>
                    <a:lnTo>
                      <a:pt x="18908" y="0"/>
                    </a:lnTo>
                    <a:lnTo>
                      <a:pt x="17277" y="2220"/>
                    </a:lnTo>
                    <a:lnTo>
                      <a:pt x="14683" y="1206"/>
                    </a:lnTo>
                    <a:lnTo>
                      <a:pt x="13189" y="9704"/>
                    </a:lnTo>
                    <a:lnTo>
                      <a:pt x="12135" y="5811"/>
                    </a:lnTo>
                    <a:lnTo>
                      <a:pt x="10254" y="8443"/>
                    </a:lnTo>
                    <a:lnTo>
                      <a:pt x="10959" y="14117"/>
                    </a:lnTo>
                    <a:lnTo>
                      <a:pt x="8130" y="11293"/>
                    </a:lnTo>
                    <a:lnTo>
                      <a:pt x="6735" y="14802"/>
                    </a:lnTo>
                    <a:lnTo>
                      <a:pt x="0" y="18091"/>
                    </a:lnTo>
                    <a:lnTo>
                      <a:pt x="2184" y="21600"/>
                    </a:lnTo>
                    <a:lnTo>
                      <a:pt x="7888" y="18530"/>
                    </a:lnTo>
                    <a:lnTo>
                      <a:pt x="9647" y="20504"/>
                    </a:lnTo>
                    <a:lnTo>
                      <a:pt x="15897" y="18941"/>
                    </a:lnTo>
                    <a:lnTo>
                      <a:pt x="17596" y="20504"/>
                    </a:lnTo>
                    <a:lnTo>
                      <a:pt x="18627" y="16337"/>
                    </a:lnTo>
                    <a:lnTo>
                      <a:pt x="20569" y="19626"/>
                    </a:lnTo>
                    <a:lnTo>
                      <a:pt x="20599" y="9292"/>
                    </a:lnTo>
                    <a:lnTo>
                      <a:pt x="21600" y="7072"/>
                    </a:lnTo>
                  </a:path>
                </a:pathLst>
              </a:custGeom>
              <a:noFill/>
              <a:ln w="1778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73" name="Freeform 14"/>
              <p:cNvSpPr/>
              <p:nvPr/>
            </p:nvSpPr>
            <p:spPr>
              <a:xfrm>
                <a:off x="8609012" y="41275"/>
                <a:ext cx="506413" cy="1355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177" y="7917"/>
                    </a:lnTo>
                    <a:lnTo>
                      <a:pt x="7177" y="16036"/>
                    </a:lnTo>
                    <a:lnTo>
                      <a:pt x="18147" y="21600"/>
                    </a:lnTo>
                    <a:lnTo>
                      <a:pt x="18824" y="14594"/>
                    </a:lnTo>
                    <a:lnTo>
                      <a:pt x="16115" y="10117"/>
                    </a:lnTo>
                    <a:lnTo>
                      <a:pt x="21600" y="6070"/>
                    </a:lnTo>
                  </a:path>
                </a:pathLst>
              </a:custGeom>
              <a:noFill/>
              <a:ln w="1778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74" name="Freeform 15"/>
              <p:cNvSpPr/>
              <p:nvPr/>
            </p:nvSpPr>
            <p:spPr>
              <a:xfrm>
                <a:off x="7832725" y="4241800"/>
                <a:ext cx="1025525" cy="622300"/>
              </a:xfrm>
              <a:custGeom>
                <a:avLst/>
                <a:gdLst/>
                <a:ahLst/>
                <a:cxnLst>
                  <a:cxn ang="0">
                    <a:pos x="wd2" y="hd2"/>
                  </a:cxn>
                  <a:cxn ang="5400000">
                    <a:pos x="wd2" y="hd2"/>
                  </a:cxn>
                  <a:cxn ang="10800000">
                    <a:pos x="wd2" y="hd2"/>
                  </a:cxn>
                  <a:cxn ang="16200000">
                    <a:pos x="wd2" y="hd2"/>
                  </a:cxn>
                </a:cxnLst>
                <a:rect l="0" t="0" r="r" b="b"/>
                <a:pathLst>
                  <a:path w="21600" h="21600" extrusionOk="0">
                    <a:moveTo>
                      <a:pt x="16852" y="0"/>
                    </a:moveTo>
                    <a:lnTo>
                      <a:pt x="10700" y="3361"/>
                    </a:lnTo>
                    <a:lnTo>
                      <a:pt x="7958" y="6006"/>
                    </a:lnTo>
                    <a:lnTo>
                      <a:pt x="4815" y="11902"/>
                    </a:lnTo>
                    <a:lnTo>
                      <a:pt x="0" y="21600"/>
                    </a:lnTo>
                    <a:lnTo>
                      <a:pt x="12037" y="14492"/>
                    </a:lnTo>
                    <a:lnTo>
                      <a:pt x="14445" y="10029"/>
                    </a:lnTo>
                    <a:lnTo>
                      <a:pt x="21600" y="7824"/>
                    </a:lnTo>
                    <a:lnTo>
                      <a:pt x="16852" y="0"/>
                    </a:lnTo>
                    <a:close/>
                  </a:path>
                </a:pathLst>
              </a:custGeom>
              <a:noFill/>
              <a:ln w="1778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75" name="Freeform 16"/>
              <p:cNvSpPr/>
              <p:nvPr/>
            </p:nvSpPr>
            <p:spPr>
              <a:xfrm>
                <a:off x="47625" y="2387600"/>
                <a:ext cx="4343400" cy="3048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58" y="3780"/>
                    </a:lnTo>
                    <a:lnTo>
                      <a:pt x="3032" y="4320"/>
                    </a:lnTo>
                    <a:lnTo>
                      <a:pt x="4547" y="8100"/>
                    </a:lnTo>
                    <a:lnTo>
                      <a:pt x="4168" y="10800"/>
                    </a:lnTo>
                    <a:lnTo>
                      <a:pt x="5305" y="12420"/>
                    </a:lnTo>
                    <a:lnTo>
                      <a:pt x="4547" y="15660"/>
                    </a:lnTo>
                    <a:lnTo>
                      <a:pt x="4926" y="18360"/>
                    </a:lnTo>
                    <a:lnTo>
                      <a:pt x="11747" y="21060"/>
                    </a:lnTo>
                    <a:lnTo>
                      <a:pt x="13263" y="19440"/>
                    </a:lnTo>
                    <a:lnTo>
                      <a:pt x="17432" y="19440"/>
                    </a:lnTo>
                    <a:lnTo>
                      <a:pt x="18189" y="18360"/>
                    </a:lnTo>
                    <a:lnTo>
                      <a:pt x="21600" y="21060"/>
                    </a:lnTo>
                    <a:lnTo>
                      <a:pt x="20842" y="21600"/>
                    </a:lnTo>
                    <a:lnTo>
                      <a:pt x="18189" y="20520"/>
                    </a:lnTo>
                    <a:lnTo>
                      <a:pt x="17053" y="21060"/>
                    </a:lnTo>
                    <a:lnTo>
                      <a:pt x="12884" y="21600"/>
                    </a:lnTo>
                    <a:lnTo>
                      <a:pt x="11368" y="21600"/>
                    </a:lnTo>
                    <a:lnTo>
                      <a:pt x="3789" y="20520"/>
                    </a:lnTo>
                    <a:lnTo>
                      <a:pt x="1516" y="21060"/>
                    </a:lnTo>
                    <a:lnTo>
                      <a:pt x="758" y="18900"/>
                    </a:lnTo>
                    <a:lnTo>
                      <a:pt x="2274" y="16200"/>
                    </a:lnTo>
                    <a:lnTo>
                      <a:pt x="2653" y="12420"/>
                    </a:lnTo>
                    <a:lnTo>
                      <a:pt x="1137" y="9720"/>
                    </a:lnTo>
                    <a:lnTo>
                      <a:pt x="1895" y="7020"/>
                    </a:lnTo>
                    <a:lnTo>
                      <a:pt x="379" y="5940"/>
                    </a:lnTo>
                    <a:lnTo>
                      <a:pt x="0" y="0"/>
                    </a:lnTo>
                    <a:close/>
                  </a:path>
                </a:pathLst>
              </a:custGeom>
              <a:noFill/>
              <a:ln w="9525"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12" name="Group 17"/>
            <p:cNvGrpSpPr/>
            <p:nvPr/>
          </p:nvGrpSpPr>
          <p:grpSpPr>
            <a:xfrm>
              <a:off x="0" y="2217622"/>
              <a:ext cx="2193877" cy="2694461"/>
              <a:chOff x="0" y="0"/>
              <a:chExt cx="2193877" cy="2694460"/>
            </a:xfrm>
          </p:grpSpPr>
          <p:sp>
            <p:nvSpPr>
              <p:cNvPr id="877" name="Rectangle 18"/>
              <p:cNvSpPr/>
              <p:nvPr/>
            </p:nvSpPr>
            <p:spPr>
              <a:xfrm rot="6798887">
                <a:off x="96305" y="2522652"/>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78" name="Rectangle 19"/>
              <p:cNvSpPr/>
              <p:nvPr/>
            </p:nvSpPr>
            <p:spPr>
              <a:xfrm rot="6798887">
                <a:off x="48680" y="2519477"/>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79" name="Rectangle 20"/>
              <p:cNvSpPr/>
              <p:nvPr/>
            </p:nvSpPr>
            <p:spPr>
              <a:xfrm rot="6798887">
                <a:off x="7405" y="2509952"/>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0" name="Rectangle 21"/>
              <p:cNvSpPr/>
              <p:nvPr/>
            </p:nvSpPr>
            <p:spPr>
              <a:xfrm rot="5999912">
                <a:off x="328080" y="2525827"/>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1" name="Rectangle 22"/>
              <p:cNvSpPr/>
              <p:nvPr/>
            </p:nvSpPr>
            <p:spPr>
              <a:xfrm rot="5999912">
                <a:off x="286805" y="2532177"/>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2" name="Rectangle 23"/>
              <p:cNvSpPr/>
              <p:nvPr/>
            </p:nvSpPr>
            <p:spPr>
              <a:xfrm rot="6250139">
                <a:off x="239180" y="2532177"/>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3" name="Rectangle 24"/>
              <p:cNvSpPr/>
              <p:nvPr/>
            </p:nvSpPr>
            <p:spPr>
              <a:xfrm rot="6238076">
                <a:off x="191555" y="2529002"/>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4" name="Rectangle 25"/>
              <p:cNvSpPr/>
              <p:nvPr/>
            </p:nvSpPr>
            <p:spPr>
              <a:xfrm rot="5380717">
                <a:off x="572555" y="2500427"/>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5" name="Rectangle 26"/>
              <p:cNvSpPr/>
              <p:nvPr/>
            </p:nvSpPr>
            <p:spPr>
              <a:xfrm rot="5380717">
                <a:off x="524930" y="2506777"/>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6" name="Rectangle 27"/>
              <p:cNvSpPr/>
              <p:nvPr/>
            </p:nvSpPr>
            <p:spPr>
              <a:xfrm rot="5583201">
                <a:off x="477305" y="2513127"/>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7" name="Rectangle 28"/>
              <p:cNvSpPr/>
              <p:nvPr/>
            </p:nvSpPr>
            <p:spPr>
              <a:xfrm rot="5737625">
                <a:off x="426505" y="2522652"/>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8" name="Rectangle 29"/>
              <p:cNvSpPr/>
              <p:nvPr/>
            </p:nvSpPr>
            <p:spPr>
              <a:xfrm rot="4715477">
                <a:off x="817029" y="2436927"/>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9" name="Rectangle 30"/>
              <p:cNvSpPr/>
              <p:nvPr/>
            </p:nvSpPr>
            <p:spPr>
              <a:xfrm rot="4924949">
                <a:off x="767817" y="2446452"/>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0" name="Rectangle 31"/>
              <p:cNvSpPr/>
              <p:nvPr/>
            </p:nvSpPr>
            <p:spPr>
              <a:xfrm rot="4924949">
                <a:off x="720192" y="2468677"/>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 name="Rectangle 32"/>
              <p:cNvSpPr/>
              <p:nvPr/>
            </p:nvSpPr>
            <p:spPr>
              <a:xfrm rot="5041351">
                <a:off x="674155" y="2471852"/>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2" name="Rectangle 33"/>
              <p:cNvSpPr/>
              <p:nvPr/>
            </p:nvSpPr>
            <p:spPr>
              <a:xfrm rot="3816888">
                <a:off x="1050392" y="2332152"/>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3" name="Rectangle 34"/>
              <p:cNvSpPr/>
              <p:nvPr/>
            </p:nvSpPr>
            <p:spPr>
              <a:xfrm rot="3816888">
                <a:off x="1002767" y="2360727"/>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4" name="Rectangle 35"/>
              <p:cNvSpPr/>
              <p:nvPr/>
            </p:nvSpPr>
            <p:spPr>
              <a:xfrm rot="4104185">
                <a:off x="958317" y="2376602"/>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5" name="Rectangle 36"/>
              <p:cNvSpPr/>
              <p:nvPr/>
            </p:nvSpPr>
            <p:spPr>
              <a:xfrm rot="4325343">
                <a:off x="909104" y="2398827"/>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6" name="Rectangle 37"/>
              <p:cNvSpPr/>
              <p:nvPr/>
            </p:nvSpPr>
            <p:spPr>
              <a:xfrm rot="3368036">
                <a:off x="1266292" y="2205152"/>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7" name="Rectangle 38"/>
              <p:cNvSpPr/>
              <p:nvPr/>
            </p:nvSpPr>
            <p:spPr>
              <a:xfrm rot="3368036">
                <a:off x="1221842" y="2230552"/>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8" name="Rectangle 39"/>
              <p:cNvSpPr/>
              <p:nvPr/>
            </p:nvSpPr>
            <p:spPr>
              <a:xfrm rot="3368036">
                <a:off x="1180567" y="2259127"/>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 name="Rectangle 40"/>
              <p:cNvSpPr/>
              <p:nvPr/>
            </p:nvSpPr>
            <p:spPr>
              <a:xfrm rot="3816888">
                <a:off x="1134529" y="2287702"/>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0" name="Rectangle 41"/>
              <p:cNvSpPr/>
              <p:nvPr/>
            </p:nvSpPr>
            <p:spPr>
              <a:xfrm rot="2302266">
                <a:off x="1461554" y="2054340"/>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1" name="Rectangle 42"/>
              <p:cNvSpPr/>
              <p:nvPr/>
            </p:nvSpPr>
            <p:spPr>
              <a:xfrm rot="2302266">
                <a:off x="1423454" y="2084502"/>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 name="Rectangle 43"/>
              <p:cNvSpPr/>
              <p:nvPr/>
            </p:nvSpPr>
            <p:spPr>
              <a:xfrm rot="2707562">
                <a:off x="1386942" y="2116252"/>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3" name="Rectangle 44"/>
              <p:cNvSpPr/>
              <p:nvPr/>
            </p:nvSpPr>
            <p:spPr>
              <a:xfrm rot="2707562">
                <a:off x="1345667" y="2144827"/>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4" name="Rectangle 45"/>
              <p:cNvSpPr/>
              <p:nvPr/>
            </p:nvSpPr>
            <p:spPr>
              <a:xfrm rot="1525831">
                <a:off x="1626654" y="1873365"/>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 name="Rectangle 46"/>
              <p:cNvSpPr/>
              <p:nvPr/>
            </p:nvSpPr>
            <p:spPr>
              <a:xfrm rot="1525831">
                <a:off x="1598079" y="1911465"/>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6" name="Rectangle 47"/>
              <p:cNvSpPr/>
              <p:nvPr/>
            </p:nvSpPr>
            <p:spPr>
              <a:xfrm rot="1788116">
                <a:off x="1567917" y="1946390"/>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7" name="Rectangle 48"/>
              <p:cNvSpPr/>
              <p:nvPr/>
            </p:nvSpPr>
            <p:spPr>
              <a:xfrm rot="1788116">
                <a:off x="1534579" y="1986077"/>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8" name="Rectangle 49"/>
              <p:cNvSpPr/>
              <p:nvPr/>
            </p:nvSpPr>
            <p:spPr>
              <a:xfrm rot="841630">
                <a:off x="1763179" y="1686040"/>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9" name="Rectangle 50"/>
              <p:cNvSpPr/>
              <p:nvPr/>
            </p:nvSpPr>
            <p:spPr>
              <a:xfrm rot="841630">
                <a:off x="1742542" y="1722552"/>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 name="Rectangle 51"/>
              <p:cNvSpPr/>
              <p:nvPr/>
            </p:nvSpPr>
            <p:spPr>
              <a:xfrm rot="1308690">
                <a:off x="1720317" y="1763827"/>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1" name="Rectangle 52"/>
              <p:cNvSpPr/>
              <p:nvPr/>
            </p:nvSpPr>
            <p:spPr>
              <a:xfrm rot="1308690">
                <a:off x="1685392" y="1797165"/>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2" name="Rectangle 53"/>
              <p:cNvSpPr/>
              <p:nvPr/>
            </p:nvSpPr>
            <p:spPr>
              <a:xfrm rot="469913">
                <a:off x="1856842" y="1479665"/>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 name="Rectangle 54"/>
              <p:cNvSpPr/>
              <p:nvPr/>
            </p:nvSpPr>
            <p:spPr>
              <a:xfrm rot="559869">
                <a:off x="1840967" y="1519352"/>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4" name="Rectangle 55"/>
              <p:cNvSpPr/>
              <p:nvPr/>
            </p:nvSpPr>
            <p:spPr>
              <a:xfrm rot="734079">
                <a:off x="1828267" y="1560627"/>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5" name="Rectangle 56"/>
              <p:cNvSpPr/>
              <p:nvPr/>
            </p:nvSpPr>
            <p:spPr>
              <a:xfrm rot="734079">
                <a:off x="1807629" y="1605077"/>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6" name="Rectangle 57"/>
              <p:cNvSpPr/>
              <p:nvPr/>
            </p:nvSpPr>
            <p:spPr>
              <a:xfrm rot="21306096">
                <a:off x="1918754" y="1274877"/>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7" name="Rectangle 58"/>
              <p:cNvSpPr/>
              <p:nvPr/>
            </p:nvSpPr>
            <p:spPr>
              <a:xfrm rot="21599993">
                <a:off x="1902879" y="1316152"/>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8" name="Rectangle 59"/>
              <p:cNvSpPr/>
              <p:nvPr/>
            </p:nvSpPr>
            <p:spPr>
              <a:xfrm rot="21599993">
                <a:off x="1901292" y="1355840"/>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9" name="Rectangle 60"/>
              <p:cNvSpPr/>
              <p:nvPr/>
            </p:nvSpPr>
            <p:spPr>
              <a:xfrm rot="214188">
                <a:off x="1883829" y="1397115"/>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0" name="Rectangle 61"/>
              <p:cNvSpPr/>
              <p:nvPr/>
            </p:nvSpPr>
            <p:spPr>
              <a:xfrm rot="20917612">
                <a:off x="1931454" y="1066915"/>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1" name="Rectangle 62"/>
              <p:cNvSpPr/>
              <p:nvPr/>
            </p:nvSpPr>
            <p:spPr>
              <a:xfrm rot="21119601">
                <a:off x="1933042" y="1108190"/>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2" name="Rectangle 63"/>
              <p:cNvSpPr/>
              <p:nvPr/>
            </p:nvSpPr>
            <p:spPr>
              <a:xfrm rot="21119601">
                <a:off x="1933042" y="1146290"/>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3" name="Rectangle 64"/>
              <p:cNvSpPr/>
              <p:nvPr/>
            </p:nvSpPr>
            <p:spPr>
              <a:xfrm rot="21329454">
                <a:off x="1931454" y="1187565"/>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4" name="Rectangle 65"/>
              <p:cNvSpPr/>
              <p:nvPr/>
            </p:nvSpPr>
            <p:spPr>
              <a:xfrm rot="20467714">
                <a:off x="1912404" y="873240"/>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5" name="Rectangle 66"/>
              <p:cNvSpPr/>
              <p:nvPr/>
            </p:nvSpPr>
            <p:spPr>
              <a:xfrm rot="20630728">
                <a:off x="1921929" y="906577"/>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6" name="Rectangle 67"/>
              <p:cNvSpPr/>
              <p:nvPr/>
            </p:nvSpPr>
            <p:spPr>
              <a:xfrm rot="20630728">
                <a:off x="1926692" y="944677"/>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7" name="Rectangle 68"/>
              <p:cNvSpPr/>
              <p:nvPr/>
            </p:nvSpPr>
            <p:spPr>
              <a:xfrm rot="20793741">
                <a:off x="1931454" y="987540"/>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8" name="Rectangle 69"/>
              <p:cNvSpPr/>
              <p:nvPr/>
            </p:nvSpPr>
            <p:spPr>
              <a:xfrm rot="20056058">
                <a:off x="1845729" y="689090"/>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9" name="Rectangle 70"/>
              <p:cNvSpPr/>
              <p:nvPr/>
            </p:nvSpPr>
            <p:spPr>
              <a:xfrm rot="20258047">
                <a:off x="1863192" y="728777"/>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0" name="Rectangle 71"/>
              <p:cNvSpPr/>
              <p:nvPr/>
            </p:nvSpPr>
            <p:spPr>
              <a:xfrm rot="20258047">
                <a:off x="1875892" y="765290"/>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1" name="Rectangle 72"/>
              <p:cNvSpPr/>
              <p:nvPr/>
            </p:nvSpPr>
            <p:spPr>
              <a:xfrm rot="20258047">
                <a:off x="1891767" y="797040"/>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2" name="Rectangle 73"/>
              <p:cNvSpPr/>
              <p:nvPr/>
            </p:nvSpPr>
            <p:spPr>
              <a:xfrm rot="19671255">
                <a:off x="1744129" y="531927"/>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3" name="Rectangle 74"/>
              <p:cNvSpPr/>
              <p:nvPr/>
            </p:nvSpPr>
            <p:spPr>
              <a:xfrm rot="19755826">
                <a:off x="1764767" y="558915"/>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4" name="Rectangle 75"/>
              <p:cNvSpPr/>
              <p:nvPr/>
            </p:nvSpPr>
            <p:spPr>
              <a:xfrm rot="19847617">
                <a:off x="1788579" y="593840"/>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5" name="Rectangle 76"/>
              <p:cNvSpPr/>
              <p:nvPr/>
            </p:nvSpPr>
            <p:spPr>
              <a:xfrm rot="19847617">
                <a:off x="1809217" y="620827"/>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6" name="Rectangle 77"/>
              <p:cNvSpPr/>
              <p:nvPr/>
            </p:nvSpPr>
            <p:spPr>
              <a:xfrm rot="19133264">
                <a:off x="1606017" y="389052"/>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7" name="Rectangle 78"/>
              <p:cNvSpPr/>
              <p:nvPr/>
            </p:nvSpPr>
            <p:spPr>
              <a:xfrm rot="19133264">
                <a:off x="1639354" y="419215"/>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8" name="Rectangle 79"/>
              <p:cNvSpPr/>
              <p:nvPr/>
            </p:nvSpPr>
            <p:spPr>
              <a:xfrm rot="19133264">
                <a:off x="1663167" y="446202"/>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9" name="Rectangle 80"/>
              <p:cNvSpPr/>
              <p:nvPr/>
            </p:nvSpPr>
            <p:spPr>
              <a:xfrm rot="19257134">
                <a:off x="1691742" y="471602"/>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0" name="Freeform 81"/>
              <p:cNvSpPr/>
              <p:nvPr/>
            </p:nvSpPr>
            <p:spPr>
              <a:xfrm>
                <a:off x="767817" y="428740"/>
                <a:ext cx="285751" cy="239713"/>
              </a:xfrm>
              <a:custGeom>
                <a:avLst/>
                <a:gdLst/>
                <a:ahLst/>
                <a:cxnLst>
                  <a:cxn ang="0">
                    <a:pos x="wd2" y="hd2"/>
                  </a:cxn>
                  <a:cxn ang="5400000">
                    <a:pos x="wd2" y="hd2"/>
                  </a:cxn>
                  <a:cxn ang="10800000">
                    <a:pos x="wd2" y="hd2"/>
                  </a:cxn>
                  <a:cxn ang="16200000">
                    <a:pos x="wd2" y="hd2"/>
                  </a:cxn>
                </a:cxnLst>
                <a:rect l="0" t="0" r="r" b="b"/>
                <a:pathLst>
                  <a:path w="21600" h="21600" extrusionOk="0">
                    <a:moveTo>
                      <a:pt x="0" y="20599"/>
                    </a:moveTo>
                    <a:lnTo>
                      <a:pt x="3360" y="21028"/>
                    </a:lnTo>
                    <a:lnTo>
                      <a:pt x="7680" y="6580"/>
                    </a:lnTo>
                    <a:lnTo>
                      <a:pt x="11280" y="21600"/>
                    </a:lnTo>
                    <a:lnTo>
                      <a:pt x="15480" y="21600"/>
                    </a:lnTo>
                    <a:lnTo>
                      <a:pt x="21600" y="1287"/>
                    </a:lnTo>
                    <a:lnTo>
                      <a:pt x="17760" y="1430"/>
                    </a:lnTo>
                    <a:lnTo>
                      <a:pt x="13440" y="16021"/>
                    </a:lnTo>
                    <a:lnTo>
                      <a:pt x="9480" y="0"/>
                    </a:lnTo>
                    <a:lnTo>
                      <a:pt x="5760" y="0"/>
                    </a:lnTo>
                    <a:lnTo>
                      <a:pt x="0" y="20599"/>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1" name="Rectangle 82"/>
              <p:cNvSpPr/>
              <p:nvPr/>
            </p:nvSpPr>
            <p:spPr>
              <a:xfrm rot="6575641">
                <a:off x="-348196" y="1341552"/>
                <a:ext cx="194627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2" name="Rectangle 83"/>
              <p:cNvSpPr/>
              <p:nvPr/>
            </p:nvSpPr>
            <p:spPr>
              <a:xfrm rot="238799">
                <a:off x="2642" y="1354252"/>
                <a:ext cx="16367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3" name="Rectangle 84"/>
              <p:cNvSpPr/>
              <p:nvPr/>
            </p:nvSpPr>
            <p:spPr>
              <a:xfrm rot="18642971">
                <a:off x="1436154" y="284278"/>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4" name="Rectangle 85"/>
              <p:cNvSpPr/>
              <p:nvPr/>
            </p:nvSpPr>
            <p:spPr>
              <a:xfrm rot="18642971">
                <a:off x="1472667" y="306503"/>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5" name="Rectangle 86"/>
              <p:cNvSpPr/>
              <p:nvPr/>
            </p:nvSpPr>
            <p:spPr>
              <a:xfrm rot="18642971">
                <a:off x="1510767" y="323965"/>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6" name="Rectangle 87"/>
              <p:cNvSpPr/>
              <p:nvPr/>
            </p:nvSpPr>
            <p:spPr>
              <a:xfrm rot="18938967">
                <a:off x="1542517" y="343015"/>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7" name="Rectangle 88"/>
              <p:cNvSpPr/>
              <p:nvPr/>
            </p:nvSpPr>
            <p:spPr>
              <a:xfrm rot="17961497">
                <a:off x="1247242" y="211253"/>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8" name="Rectangle 89"/>
              <p:cNvSpPr/>
              <p:nvPr/>
            </p:nvSpPr>
            <p:spPr>
              <a:xfrm rot="17961497">
                <a:off x="1290104" y="223953"/>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9" name="Rectangle 90"/>
              <p:cNvSpPr/>
              <p:nvPr/>
            </p:nvSpPr>
            <p:spPr>
              <a:xfrm rot="18085367">
                <a:off x="1325029" y="233478"/>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0" name="Rectangle 91"/>
              <p:cNvSpPr/>
              <p:nvPr/>
            </p:nvSpPr>
            <p:spPr>
              <a:xfrm rot="18379200">
                <a:off x="1364717" y="252528"/>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1" name="Rectangle 92"/>
              <p:cNvSpPr/>
              <p:nvPr/>
            </p:nvSpPr>
            <p:spPr>
              <a:xfrm rot="17261750">
                <a:off x="1026579" y="163628"/>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2" name="Rectangle 93"/>
              <p:cNvSpPr/>
              <p:nvPr/>
            </p:nvSpPr>
            <p:spPr>
              <a:xfrm rot="17349641">
                <a:off x="1071029" y="173153"/>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3" name="Rectangle 94"/>
              <p:cNvSpPr/>
              <p:nvPr/>
            </p:nvSpPr>
            <p:spPr>
              <a:xfrm rot="17349641">
                <a:off x="1120242" y="179503"/>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4" name="Rectangle 95"/>
              <p:cNvSpPr/>
              <p:nvPr/>
            </p:nvSpPr>
            <p:spPr>
              <a:xfrm rot="17610754">
                <a:off x="1167867" y="185853"/>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5" name="Rectangle 96"/>
              <p:cNvSpPr/>
              <p:nvPr/>
            </p:nvSpPr>
            <p:spPr>
              <a:xfrm rot="16737784">
                <a:off x="794805" y="160453"/>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6" name="Rectangle 97"/>
              <p:cNvSpPr/>
              <p:nvPr/>
            </p:nvSpPr>
            <p:spPr>
              <a:xfrm rot="16926630">
                <a:off x="844017" y="157278"/>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7" name="Rectangle 98"/>
              <p:cNvSpPr/>
              <p:nvPr/>
            </p:nvSpPr>
            <p:spPr>
              <a:xfrm rot="16953279">
                <a:off x="890054" y="154103"/>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8" name="Rectangle 99"/>
              <p:cNvSpPr/>
              <p:nvPr/>
            </p:nvSpPr>
            <p:spPr>
              <a:xfrm rot="17019377">
                <a:off x="940854" y="154103"/>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9" name="Rectangle 100"/>
              <p:cNvSpPr/>
              <p:nvPr/>
            </p:nvSpPr>
            <p:spPr>
              <a:xfrm rot="16404871">
                <a:off x="559855" y="192203"/>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0" name="Rectangle 101"/>
              <p:cNvSpPr/>
              <p:nvPr/>
            </p:nvSpPr>
            <p:spPr>
              <a:xfrm rot="16239516">
                <a:off x="607480" y="182678"/>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1" name="Rectangle 102"/>
              <p:cNvSpPr/>
              <p:nvPr/>
            </p:nvSpPr>
            <p:spPr>
              <a:xfrm rot="16311061">
                <a:off x="661455" y="176328"/>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2" name="Rectangle 103"/>
              <p:cNvSpPr/>
              <p:nvPr/>
            </p:nvSpPr>
            <p:spPr>
              <a:xfrm rot="16435146">
                <a:off x="709080" y="169978"/>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3" name="Rectangle 104"/>
              <p:cNvSpPr/>
              <p:nvPr/>
            </p:nvSpPr>
            <p:spPr>
              <a:xfrm rot="15467838">
                <a:off x="323317" y="262053"/>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4" name="Rectangle 105"/>
              <p:cNvSpPr/>
              <p:nvPr/>
            </p:nvSpPr>
            <p:spPr>
              <a:xfrm rot="15379567">
                <a:off x="372530" y="246178"/>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5" name="Rectangle 106"/>
              <p:cNvSpPr/>
              <p:nvPr/>
            </p:nvSpPr>
            <p:spPr>
              <a:xfrm rot="15489056">
                <a:off x="418567" y="230303"/>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6" name="Rectangle 107"/>
              <p:cNvSpPr/>
              <p:nvPr/>
            </p:nvSpPr>
            <p:spPr>
              <a:xfrm rot="15680431">
                <a:off x="461430" y="211253"/>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7" name="Rectangle 108"/>
              <p:cNvSpPr/>
              <p:nvPr/>
            </p:nvSpPr>
            <p:spPr>
              <a:xfrm rot="14223709">
                <a:off x="5817" y="404928"/>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8" name="Rectangle 109"/>
              <p:cNvSpPr/>
              <p:nvPr/>
            </p:nvSpPr>
            <p:spPr>
              <a:xfrm rot="14431653">
                <a:off x="99480" y="354128"/>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9" name="Rectangle 110"/>
              <p:cNvSpPr/>
              <p:nvPr/>
            </p:nvSpPr>
            <p:spPr>
              <a:xfrm rot="14797584">
                <a:off x="142342" y="331903"/>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0" name="Rectangle 111"/>
              <p:cNvSpPr/>
              <p:nvPr/>
            </p:nvSpPr>
            <p:spPr>
              <a:xfrm rot="14797584">
                <a:off x="185205" y="316028"/>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1" name="Rectangle 112"/>
              <p:cNvSpPr/>
              <p:nvPr/>
            </p:nvSpPr>
            <p:spPr>
              <a:xfrm rot="15142296">
                <a:off x="234417" y="293803"/>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2" name="Rectangle 113"/>
              <p:cNvSpPr/>
              <p:nvPr/>
            </p:nvSpPr>
            <p:spPr>
              <a:xfrm rot="19723229">
                <a:off x="-3708" y="1698740"/>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3" name="Rectangle 114"/>
              <p:cNvSpPr/>
              <p:nvPr/>
            </p:nvSpPr>
            <p:spPr>
              <a:xfrm rot="3283993">
                <a:off x="807504" y="1881302"/>
                <a:ext cx="38417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4" name="Rectangle 115"/>
              <p:cNvSpPr/>
              <p:nvPr/>
            </p:nvSpPr>
            <p:spPr>
              <a:xfrm rot="3283993">
                <a:off x="51854" y="801802"/>
                <a:ext cx="38417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5" name="Rectangle 116"/>
              <p:cNvSpPr/>
              <p:nvPr/>
            </p:nvSpPr>
            <p:spPr>
              <a:xfrm rot="19723229">
                <a:off x="1107542" y="885940"/>
                <a:ext cx="5032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6" name="Rectangle 117"/>
              <p:cNvSpPr/>
              <p:nvPr/>
            </p:nvSpPr>
            <p:spPr>
              <a:xfrm rot="5908517">
                <a:off x="313792" y="2575040"/>
                <a:ext cx="21907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7" name="Rectangle 118"/>
              <p:cNvSpPr/>
              <p:nvPr/>
            </p:nvSpPr>
            <p:spPr>
              <a:xfrm rot="6683973">
                <a:off x="67729" y="2575040"/>
                <a:ext cx="22860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8" name="Rectangle 119"/>
              <p:cNvSpPr/>
              <p:nvPr/>
            </p:nvSpPr>
            <p:spPr>
              <a:xfrm rot="5245609">
                <a:off x="569379" y="2540115"/>
                <a:ext cx="20955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9" name="Rectangle 120"/>
              <p:cNvSpPr/>
              <p:nvPr/>
            </p:nvSpPr>
            <p:spPr>
              <a:xfrm rot="4500520">
                <a:off x="824967" y="2467090"/>
                <a:ext cx="20955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0" name="Rectangle 121"/>
              <p:cNvSpPr/>
              <p:nvPr/>
            </p:nvSpPr>
            <p:spPr>
              <a:xfrm rot="3805226">
                <a:off x="1059917" y="2357552"/>
                <a:ext cx="20955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1" name="Rectangle 122"/>
              <p:cNvSpPr/>
              <p:nvPr/>
            </p:nvSpPr>
            <p:spPr>
              <a:xfrm rot="3060137">
                <a:off x="1286929" y="2214677"/>
                <a:ext cx="20955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2" name="Rectangle 123"/>
              <p:cNvSpPr/>
              <p:nvPr/>
            </p:nvSpPr>
            <p:spPr>
              <a:xfrm rot="2090281">
                <a:off x="1485367" y="2046402"/>
                <a:ext cx="20955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3" name="Rectangle 124"/>
              <p:cNvSpPr/>
              <p:nvPr/>
            </p:nvSpPr>
            <p:spPr>
              <a:xfrm rot="14431653">
                <a:off x="-32283" y="338252"/>
                <a:ext cx="20955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4" name="Rectangle 125"/>
              <p:cNvSpPr/>
              <p:nvPr/>
            </p:nvSpPr>
            <p:spPr>
              <a:xfrm rot="15193499">
                <a:off x="212192" y="222365"/>
                <a:ext cx="20955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5" name="Rectangle 126"/>
              <p:cNvSpPr/>
              <p:nvPr/>
            </p:nvSpPr>
            <p:spPr>
              <a:xfrm rot="16629380">
                <a:off x="705904" y="112827"/>
                <a:ext cx="21907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6" name="Rectangle 127"/>
              <p:cNvSpPr/>
              <p:nvPr/>
            </p:nvSpPr>
            <p:spPr>
              <a:xfrm rot="17301498">
                <a:off x="944029" y="106477"/>
                <a:ext cx="2381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7" name="Rectangle 128"/>
              <p:cNvSpPr/>
              <p:nvPr/>
            </p:nvSpPr>
            <p:spPr>
              <a:xfrm rot="17923694">
                <a:off x="1169454" y="147753"/>
                <a:ext cx="246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8" name="Rectangle 129"/>
              <p:cNvSpPr/>
              <p:nvPr/>
            </p:nvSpPr>
            <p:spPr>
              <a:xfrm rot="18411383">
                <a:off x="1375829" y="217603"/>
                <a:ext cx="2651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9" name="Rectangle 130"/>
              <p:cNvSpPr/>
              <p:nvPr/>
            </p:nvSpPr>
            <p:spPr>
              <a:xfrm rot="18989755">
                <a:off x="1558392" y="323965"/>
                <a:ext cx="2651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0" name="Rectangle 131"/>
              <p:cNvSpPr/>
              <p:nvPr/>
            </p:nvSpPr>
            <p:spPr>
              <a:xfrm rot="19409993">
                <a:off x="1702854" y="463665"/>
                <a:ext cx="2746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1" name="Rectangle 132"/>
              <p:cNvSpPr/>
              <p:nvPr/>
            </p:nvSpPr>
            <p:spPr>
              <a:xfrm rot="19871442">
                <a:off x="1817154" y="627177"/>
                <a:ext cx="2651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2" name="Rectangle 133"/>
              <p:cNvSpPr/>
              <p:nvPr/>
            </p:nvSpPr>
            <p:spPr>
              <a:xfrm rot="20427881">
                <a:off x="1898117" y="812915"/>
                <a:ext cx="2651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3" name="Rectangle 134"/>
              <p:cNvSpPr/>
              <p:nvPr/>
            </p:nvSpPr>
            <p:spPr>
              <a:xfrm rot="20846155">
                <a:off x="1929867" y="1011352"/>
                <a:ext cx="2651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4" name="Rectangle 135"/>
              <p:cNvSpPr/>
              <p:nvPr/>
            </p:nvSpPr>
            <p:spPr>
              <a:xfrm rot="21312177">
                <a:off x="1921929" y="1227252"/>
                <a:ext cx="2651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5" name="Rectangle 136"/>
              <p:cNvSpPr/>
              <p:nvPr/>
            </p:nvSpPr>
            <p:spPr>
              <a:xfrm rot="696742">
                <a:off x="1783817" y="1657465"/>
                <a:ext cx="2381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6" name="Rectangle 137"/>
              <p:cNvSpPr/>
              <p:nvPr/>
            </p:nvSpPr>
            <p:spPr>
              <a:xfrm rot="1529991">
                <a:off x="1648879" y="1860665"/>
                <a:ext cx="22225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7" name="Freeform 138"/>
              <p:cNvSpPr/>
              <p:nvPr/>
            </p:nvSpPr>
            <p:spPr>
              <a:xfrm>
                <a:off x="1345667" y="1338377"/>
                <a:ext cx="323851" cy="190501"/>
              </a:xfrm>
              <a:custGeom>
                <a:avLst/>
                <a:gdLst/>
                <a:ahLst/>
                <a:cxnLst>
                  <a:cxn ang="0">
                    <a:pos x="wd2" y="hd2"/>
                  </a:cxn>
                  <a:cxn ang="5400000">
                    <a:pos x="wd2" y="hd2"/>
                  </a:cxn>
                  <a:cxn ang="10800000">
                    <a:pos x="wd2" y="hd2"/>
                  </a:cxn>
                  <a:cxn ang="16200000">
                    <a:pos x="wd2" y="hd2"/>
                  </a:cxn>
                </a:cxnLst>
                <a:rect l="0" t="0" r="r" b="b"/>
                <a:pathLst>
                  <a:path w="21600" h="21600" extrusionOk="0">
                    <a:moveTo>
                      <a:pt x="17788" y="21600"/>
                    </a:moveTo>
                    <a:lnTo>
                      <a:pt x="21600" y="2160"/>
                    </a:lnTo>
                    <a:lnTo>
                      <a:pt x="4447" y="0"/>
                    </a:lnTo>
                    <a:lnTo>
                      <a:pt x="0" y="19440"/>
                    </a:lnTo>
                    <a:lnTo>
                      <a:pt x="3176" y="20520"/>
                    </a:lnTo>
                    <a:lnTo>
                      <a:pt x="6353" y="5400"/>
                    </a:lnTo>
                    <a:lnTo>
                      <a:pt x="10800" y="6480"/>
                    </a:lnTo>
                    <a:lnTo>
                      <a:pt x="8259" y="19440"/>
                    </a:lnTo>
                    <a:lnTo>
                      <a:pt x="10800" y="19440"/>
                    </a:lnTo>
                    <a:lnTo>
                      <a:pt x="13976" y="6480"/>
                    </a:lnTo>
                    <a:lnTo>
                      <a:pt x="17153" y="6480"/>
                    </a:lnTo>
                    <a:lnTo>
                      <a:pt x="14612" y="20520"/>
                    </a:lnTo>
                    <a:lnTo>
                      <a:pt x="17788" y="21600"/>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8" name="Freeform 139"/>
              <p:cNvSpPr/>
              <p:nvPr/>
            </p:nvSpPr>
            <p:spPr>
              <a:xfrm>
                <a:off x="26454" y="681152"/>
                <a:ext cx="142876" cy="123826"/>
              </a:xfrm>
              <a:custGeom>
                <a:avLst/>
                <a:gdLst/>
                <a:ahLst/>
                <a:cxnLst>
                  <a:cxn ang="0">
                    <a:pos x="wd2" y="hd2"/>
                  </a:cxn>
                  <a:cxn ang="5400000">
                    <a:pos x="wd2" y="hd2"/>
                  </a:cxn>
                  <a:cxn ang="10800000">
                    <a:pos x="wd2" y="hd2"/>
                  </a:cxn>
                  <a:cxn ang="16200000">
                    <a:pos x="wd2" y="hd2"/>
                  </a:cxn>
                </a:cxnLst>
                <a:rect l="0" t="0" r="r" b="b"/>
                <a:pathLst>
                  <a:path w="21600" h="21600" extrusionOk="0">
                    <a:moveTo>
                      <a:pt x="15840" y="9969"/>
                    </a:moveTo>
                    <a:lnTo>
                      <a:pt x="4320" y="6646"/>
                    </a:lnTo>
                    <a:lnTo>
                      <a:pt x="0" y="8308"/>
                    </a:lnTo>
                    <a:lnTo>
                      <a:pt x="8640" y="21600"/>
                    </a:lnTo>
                    <a:lnTo>
                      <a:pt x="11520" y="19938"/>
                    </a:lnTo>
                    <a:lnTo>
                      <a:pt x="5760" y="9969"/>
                    </a:lnTo>
                    <a:lnTo>
                      <a:pt x="17280" y="14954"/>
                    </a:lnTo>
                    <a:lnTo>
                      <a:pt x="21600" y="11631"/>
                    </a:lnTo>
                    <a:lnTo>
                      <a:pt x="12960" y="0"/>
                    </a:lnTo>
                    <a:lnTo>
                      <a:pt x="10080" y="1662"/>
                    </a:lnTo>
                    <a:lnTo>
                      <a:pt x="15840" y="9969"/>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9" name="Freeform 140"/>
              <p:cNvSpPr/>
              <p:nvPr/>
            </p:nvSpPr>
            <p:spPr>
              <a:xfrm>
                <a:off x="150279" y="568440"/>
                <a:ext cx="160339" cy="141288"/>
              </a:xfrm>
              <a:custGeom>
                <a:avLst/>
                <a:gdLst/>
                <a:ahLst/>
                <a:cxnLst>
                  <a:cxn ang="0">
                    <a:pos x="wd2" y="hd2"/>
                  </a:cxn>
                  <a:cxn ang="5400000">
                    <a:pos x="wd2" y="hd2"/>
                  </a:cxn>
                  <a:cxn ang="10800000">
                    <a:pos x="wd2" y="hd2"/>
                  </a:cxn>
                  <a:cxn ang="16200000">
                    <a:pos x="wd2" y="hd2"/>
                  </a:cxn>
                </a:cxnLst>
                <a:rect l="0" t="0" r="r" b="b"/>
                <a:pathLst>
                  <a:path w="21600" h="21600" extrusionOk="0">
                    <a:moveTo>
                      <a:pt x="11549" y="21600"/>
                    </a:moveTo>
                    <a:lnTo>
                      <a:pt x="13901" y="20144"/>
                    </a:lnTo>
                    <a:lnTo>
                      <a:pt x="10265" y="8494"/>
                    </a:lnTo>
                    <a:lnTo>
                      <a:pt x="19034" y="15775"/>
                    </a:lnTo>
                    <a:lnTo>
                      <a:pt x="21600" y="14319"/>
                    </a:lnTo>
                    <a:lnTo>
                      <a:pt x="17750" y="0"/>
                    </a:lnTo>
                    <a:lnTo>
                      <a:pt x="15184" y="2912"/>
                    </a:lnTo>
                    <a:lnTo>
                      <a:pt x="17750" y="9951"/>
                    </a:lnTo>
                    <a:lnTo>
                      <a:pt x="10265" y="5582"/>
                    </a:lnTo>
                    <a:lnTo>
                      <a:pt x="7699" y="7038"/>
                    </a:lnTo>
                    <a:lnTo>
                      <a:pt x="9624" y="16503"/>
                    </a:lnTo>
                    <a:lnTo>
                      <a:pt x="3850" y="9951"/>
                    </a:lnTo>
                    <a:lnTo>
                      <a:pt x="0" y="12863"/>
                    </a:lnTo>
                    <a:lnTo>
                      <a:pt x="11549" y="21600"/>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0" name="Freeform 141"/>
              <p:cNvSpPr/>
              <p:nvPr/>
            </p:nvSpPr>
            <p:spPr>
              <a:xfrm>
                <a:off x="1071029" y="1919402"/>
                <a:ext cx="131764" cy="123826"/>
              </a:xfrm>
              <a:custGeom>
                <a:avLst/>
                <a:gdLst/>
                <a:ahLst/>
                <a:cxnLst>
                  <a:cxn ang="0">
                    <a:pos x="wd2" y="hd2"/>
                  </a:cxn>
                  <a:cxn ang="5400000">
                    <a:pos x="wd2" y="hd2"/>
                  </a:cxn>
                  <a:cxn ang="10800000">
                    <a:pos x="wd2" y="hd2"/>
                  </a:cxn>
                  <a:cxn ang="16200000">
                    <a:pos x="wd2" y="hd2"/>
                  </a:cxn>
                </a:cxnLst>
                <a:rect l="0" t="0" r="r" b="b"/>
                <a:pathLst>
                  <a:path w="21600" h="21600" extrusionOk="0">
                    <a:moveTo>
                      <a:pt x="9369" y="21600"/>
                    </a:moveTo>
                    <a:lnTo>
                      <a:pt x="21600" y="13292"/>
                    </a:lnTo>
                    <a:lnTo>
                      <a:pt x="14053" y="0"/>
                    </a:lnTo>
                    <a:lnTo>
                      <a:pt x="0" y="8308"/>
                    </a:lnTo>
                    <a:lnTo>
                      <a:pt x="1561" y="9969"/>
                    </a:lnTo>
                    <a:lnTo>
                      <a:pt x="10930" y="4985"/>
                    </a:lnTo>
                    <a:lnTo>
                      <a:pt x="14053" y="8308"/>
                    </a:lnTo>
                    <a:lnTo>
                      <a:pt x="6246" y="13292"/>
                    </a:lnTo>
                    <a:lnTo>
                      <a:pt x="7807" y="14954"/>
                    </a:lnTo>
                    <a:lnTo>
                      <a:pt x="15614" y="9969"/>
                    </a:lnTo>
                    <a:lnTo>
                      <a:pt x="17176" y="13292"/>
                    </a:lnTo>
                    <a:lnTo>
                      <a:pt x="7807" y="18277"/>
                    </a:lnTo>
                    <a:lnTo>
                      <a:pt x="9369" y="21600"/>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1" name="Freeform 142"/>
              <p:cNvSpPr/>
              <p:nvPr/>
            </p:nvSpPr>
            <p:spPr>
              <a:xfrm>
                <a:off x="1488542" y="776402"/>
                <a:ext cx="142876" cy="114301"/>
              </a:xfrm>
              <a:custGeom>
                <a:avLst/>
                <a:gdLst/>
                <a:ahLst/>
                <a:cxnLst>
                  <a:cxn ang="0">
                    <a:pos x="wd2" y="hd2"/>
                  </a:cxn>
                  <a:cxn ang="5400000">
                    <a:pos x="wd2" y="hd2"/>
                  </a:cxn>
                  <a:cxn ang="10800000">
                    <a:pos x="wd2" y="hd2"/>
                  </a:cxn>
                  <a:cxn ang="16200000">
                    <a:pos x="wd2" y="hd2"/>
                  </a:cxn>
                </a:cxnLst>
                <a:rect l="0" t="0" r="r" b="b"/>
                <a:pathLst>
                  <a:path w="21600" h="21600" extrusionOk="0">
                    <a:moveTo>
                      <a:pt x="21600" y="9000"/>
                    </a:moveTo>
                    <a:lnTo>
                      <a:pt x="15840" y="0"/>
                    </a:lnTo>
                    <a:lnTo>
                      <a:pt x="0" y="10800"/>
                    </a:lnTo>
                    <a:lnTo>
                      <a:pt x="5760" y="21600"/>
                    </a:lnTo>
                    <a:lnTo>
                      <a:pt x="8640" y="19800"/>
                    </a:lnTo>
                    <a:lnTo>
                      <a:pt x="4320" y="12600"/>
                    </a:lnTo>
                    <a:lnTo>
                      <a:pt x="8640" y="9000"/>
                    </a:lnTo>
                    <a:lnTo>
                      <a:pt x="12960" y="16200"/>
                    </a:lnTo>
                    <a:lnTo>
                      <a:pt x="14400" y="14400"/>
                    </a:lnTo>
                    <a:lnTo>
                      <a:pt x="11520" y="7200"/>
                    </a:lnTo>
                    <a:lnTo>
                      <a:pt x="14400" y="3600"/>
                    </a:lnTo>
                    <a:lnTo>
                      <a:pt x="18720" y="12600"/>
                    </a:lnTo>
                    <a:lnTo>
                      <a:pt x="21600" y="9000"/>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2" name="Freeform 143"/>
              <p:cNvSpPr/>
              <p:nvPr/>
            </p:nvSpPr>
            <p:spPr>
              <a:xfrm>
                <a:off x="1421867" y="671627"/>
                <a:ext cx="142876" cy="133351"/>
              </a:xfrm>
              <a:custGeom>
                <a:avLst/>
                <a:gdLst/>
                <a:ahLst/>
                <a:cxnLst>
                  <a:cxn ang="0">
                    <a:pos x="wd2" y="hd2"/>
                  </a:cxn>
                  <a:cxn ang="5400000">
                    <a:pos x="wd2" y="hd2"/>
                  </a:cxn>
                  <a:cxn ang="10800000">
                    <a:pos x="wd2" y="hd2"/>
                  </a:cxn>
                  <a:cxn ang="16200000">
                    <a:pos x="wd2" y="hd2"/>
                  </a:cxn>
                </a:cxnLst>
                <a:rect l="0" t="0" r="r" b="b"/>
                <a:pathLst>
                  <a:path w="21600" h="21600" extrusionOk="0">
                    <a:moveTo>
                      <a:pt x="10080" y="15429"/>
                    </a:moveTo>
                    <a:lnTo>
                      <a:pt x="17280" y="3086"/>
                    </a:lnTo>
                    <a:lnTo>
                      <a:pt x="15840" y="0"/>
                    </a:lnTo>
                    <a:lnTo>
                      <a:pt x="0" y="10800"/>
                    </a:lnTo>
                    <a:lnTo>
                      <a:pt x="1440" y="13886"/>
                    </a:lnTo>
                    <a:lnTo>
                      <a:pt x="12960" y="6171"/>
                    </a:lnTo>
                    <a:lnTo>
                      <a:pt x="4320" y="18514"/>
                    </a:lnTo>
                    <a:lnTo>
                      <a:pt x="5760" y="21600"/>
                    </a:lnTo>
                    <a:lnTo>
                      <a:pt x="21600" y="10800"/>
                    </a:lnTo>
                    <a:lnTo>
                      <a:pt x="20160" y="7714"/>
                    </a:lnTo>
                    <a:lnTo>
                      <a:pt x="10080" y="15429"/>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3" name="Freeform 144"/>
              <p:cNvSpPr/>
              <p:nvPr/>
            </p:nvSpPr>
            <p:spPr>
              <a:xfrm>
                <a:off x="5817" y="2451215"/>
                <a:ext cx="12701" cy="1905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0"/>
                    </a:lnTo>
                    <a:lnTo>
                      <a:pt x="0" y="21600"/>
                    </a:lnTo>
                    <a:lnTo>
                      <a:pt x="21600" y="0"/>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4" name="Freeform 145"/>
              <p:cNvSpPr/>
              <p:nvPr/>
            </p:nvSpPr>
            <p:spPr>
              <a:xfrm>
                <a:off x="7404" y="416040"/>
                <a:ext cx="47626" cy="76201"/>
              </a:xfrm>
              <a:custGeom>
                <a:avLst/>
                <a:gdLst/>
                <a:ahLst/>
                <a:cxnLst>
                  <a:cxn ang="0">
                    <a:pos x="wd2" y="hd2"/>
                  </a:cxn>
                  <a:cxn ang="5400000">
                    <a:pos x="wd2" y="hd2"/>
                  </a:cxn>
                  <a:cxn ang="10800000">
                    <a:pos x="wd2" y="hd2"/>
                  </a:cxn>
                  <a:cxn ang="16200000">
                    <a:pos x="wd2" y="hd2"/>
                  </a:cxn>
                </a:cxnLst>
                <a:rect l="0" t="0" r="r" b="b"/>
                <a:pathLst>
                  <a:path w="21600" h="21600" extrusionOk="0">
                    <a:moveTo>
                      <a:pt x="12960" y="21600"/>
                    </a:moveTo>
                    <a:lnTo>
                      <a:pt x="21600" y="18900"/>
                    </a:lnTo>
                    <a:lnTo>
                      <a:pt x="0" y="0"/>
                    </a:lnTo>
                    <a:lnTo>
                      <a:pt x="0" y="10800"/>
                    </a:lnTo>
                    <a:lnTo>
                      <a:pt x="12960" y="21600"/>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5" name="Freeform 146"/>
              <p:cNvSpPr/>
              <p:nvPr/>
            </p:nvSpPr>
            <p:spPr>
              <a:xfrm>
                <a:off x="7404" y="2460740"/>
                <a:ext cx="57151" cy="1047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4400" y="0"/>
                    </a:lnTo>
                    <a:lnTo>
                      <a:pt x="0" y="11782"/>
                    </a:lnTo>
                    <a:lnTo>
                      <a:pt x="0" y="21600"/>
                    </a:lnTo>
                    <a:lnTo>
                      <a:pt x="21600" y="0"/>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6" name="Rectangle 147"/>
              <p:cNvSpPr/>
              <p:nvPr/>
            </p:nvSpPr>
            <p:spPr>
              <a:xfrm rot="244926">
                <a:off x="1864779" y="1441565"/>
                <a:ext cx="255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7" name="Rectangle 148"/>
              <p:cNvSpPr/>
              <p:nvPr/>
            </p:nvSpPr>
            <p:spPr>
              <a:xfrm rot="16001411">
                <a:off x="456667" y="147752"/>
                <a:ext cx="21907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8" name="Freeform 149"/>
              <p:cNvSpPr/>
              <p:nvPr/>
            </p:nvSpPr>
            <p:spPr>
              <a:xfrm>
                <a:off x="216954" y="2034159"/>
                <a:ext cx="224302" cy="242432"/>
              </a:xfrm>
              <a:custGeom>
                <a:avLst/>
                <a:gdLst/>
                <a:ahLst/>
                <a:cxnLst>
                  <a:cxn ang="0">
                    <a:pos x="wd2" y="hd2"/>
                  </a:cxn>
                  <a:cxn ang="5400000">
                    <a:pos x="wd2" y="hd2"/>
                  </a:cxn>
                  <a:cxn ang="10800000">
                    <a:pos x="wd2" y="hd2"/>
                  </a:cxn>
                  <a:cxn ang="16200000">
                    <a:pos x="wd2" y="hd2"/>
                  </a:cxn>
                </a:cxnLst>
                <a:rect l="0" t="0" r="r" b="b"/>
                <a:pathLst>
                  <a:path w="21194" h="21419" extrusionOk="0">
                    <a:moveTo>
                      <a:pt x="0" y="14125"/>
                    </a:moveTo>
                    <a:cubicBezTo>
                      <a:pt x="900" y="19455"/>
                      <a:pt x="3750" y="21419"/>
                      <a:pt x="8850" y="21419"/>
                    </a:cubicBezTo>
                    <a:cubicBezTo>
                      <a:pt x="16650" y="21138"/>
                      <a:pt x="15900" y="18053"/>
                      <a:pt x="17550" y="16650"/>
                    </a:cubicBezTo>
                    <a:cubicBezTo>
                      <a:pt x="17850" y="8375"/>
                      <a:pt x="12600" y="11601"/>
                      <a:pt x="9300" y="7533"/>
                    </a:cubicBezTo>
                    <a:cubicBezTo>
                      <a:pt x="8850" y="5710"/>
                      <a:pt x="11700" y="1362"/>
                      <a:pt x="15600" y="4588"/>
                    </a:cubicBezTo>
                    <a:cubicBezTo>
                      <a:pt x="16200" y="5570"/>
                      <a:pt x="16650" y="6972"/>
                      <a:pt x="17550" y="7253"/>
                    </a:cubicBezTo>
                    <a:cubicBezTo>
                      <a:pt x="18450" y="7533"/>
                      <a:pt x="21600" y="7533"/>
                      <a:pt x="21150" y="6411"/>
                    </a:cubicBezTo>
                    <a:cubicBezTo>
                      <a:pt x="20700" y="5289"/>
                      <a:pt x="18900" y="520"/>
                      <a:pt x="14550" y="100"/>
                    </a:cubicBezTo>
                    <a:cubicBezTo>
                      <a:pt x="11550" y="-181"/>
                      <a:pt x="7200" y="-181"/>
                      <a:pt x="5400" y="4448"/>
                    </a:cubicBezTo>
                    <a:cubicBezTo>
                      <a:pt x="2250" y="12302"/>
                      <a:pt x="12450" y="10900"/>
                      <a:pt x="13500" y="14827"/>
                    </a:cubicBezTo>
                    <a:cubicBezTo>
                      <a:pt x="14400" y="18053"/>
                      <a:pt x="5100" y="20437"/>
                      <a:pt x="4200" y="13985"/>
                    </a:cubicBezTo>
                    <a:cubicBezTo>
                      <a:pt x="1800" y="14406"/>
                      <a:pt x="2250" y="13564"/>
                      <a:pt x="0" y="14125"/>
                    </a:cubicBez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9" name="Freeform 150"/>
              <p:cNvSpPr/>
              <p:nvPr/>
            </p:nvSpPr>
            <p:spPr>
              <a:xfrm rot="18742963">
                <a:off x="979624" y="1997119"/>
                <a:ext cx="105920" cy="108623"/>
              </a:xfrm>
              <a:custGeom>
                <a:avLst/>
                <a:gdLst/>
                <a:ahLst/>
                <a:cxnLst>
                  <a:cxn ang="0">
                    <a:pos x="wd2" y="hd2"/>
                  </a:cxn>
                  <a:cxn ang="5400000">
                    <a:pos x="wd2" y="hd2"/>
                  </a:cxn>
                  <a:cxn ang="10800000">
                    <a:pos x="wd2" y="hd2"/>
                  </a:cxn>
                  <a:cxn ang="16200000">
                    <a:pos x="wd2" y="hd2"/>
                  </a:cxn>
                </a:cxnLst>
                <a:rect l="0" t="0" r="r" b="b"/>
                <a:pathLst>
                  <a:path w="21194" h="21419" extrusionOk="0">
                    <a:moveTo>
                      <a:pt x="0" y="14125"/>
                    </a:moveTo>
                    <a:cubicBezTo>
                      <a:pt x="900" y="19455"/>
                      <a:pt x="3750" y="21419"/>
                      <a:pt x="8850" y="21419"/>
                    </a:cubicBezTo>
                    <a:cubicBezTo>
                      <a:pt x="16650" y="21138"/>
                      <a:pt x="15900" y="18053"/>
                      <a:pt x="17550" y="16650"/>
                    </a:cubicBezTo>
                    <a:cubicBezTo>
                      <a:pt x="16950" y="6411"/>
                      <a:pt x="12600" y="11601"/>
                      <a:pt x="9300" y="7533"/>
                    </a:cubicBezTo>
                    <a:cubicBezTo>
                      <a:pt x="8850" y="5710"/>
                      <a:pt x="11700" y="1362"/>
                      <a:pt x="15600" y="4588"/>
                    </a:cubicBezTo>
                    <a:cubicBezTo>
                      <a:pt x="16200" y="5570"/>
                      <a:pt x="16650" y="6972"/>
                      <a:pt x="17550" y="7253"/>
                    </a:cubicBezTo>
                    <a:cubicBezTo>
                      <a:pt x="18450" y="7533"/>
                      <a:pt x="21600" y="7533"/>
                      <a:pt x="21150" y="6411"/>
                    </a:cubicBezTo>
                    <a:cubicBezTo>
                      <a:pt x="20700" y="5289"/>
                      <a:pt x="18900" y="520"/>
                      <a:pt x="14550" y="100"/>
                    </a:cubicBezTo>
                    <a:cubicBezTo>
                      <a:pt x="11550" y="-181"/>
                      <a:pt x="7200" y="-181"/>
                      <a:pt x="5400" y="4448"/>
                    </a:cubicBezTo>
                    <a:cubicBezTo>
                      <a:pt x="2250" y="12302"/>
                      <a:pt x="12450" y="10900"/>
                      <a:pt x="13500" y="14827"/>
                    </a:cubicBezTo>
                    <a:cubicBezTo>
                      <a:pt x="14400" y="18053"/>
                      <a:pt x="5100" y="20437"/>
                      <a:pt x="4200" y="13985"/>
                    </a:cubicBezTo>
                    <a:cubicBezTo>
                      <a:pt x="1800" y="14406"/>
                      <a:pt x="2250" y="13564"/>
                      <a:pt x="0" y="14125"/>
                    </a:cubicBez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10" name="Freeform 151"/>
              <p:cNvSpPr/>
              <p:nvPr/>
            </p:nvSpPr>
            <p:spPr>
              <a:xfrm>
                <a:off x="369354" y="333490"/>
                <a:ext cx="552451" cy="20193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814" y="9883"/>
                    </a:lnTo>
                    <a:lnTo>
                      <a:pt x="21600" y="21600"/>
                    </a:lnTo>
                    <a:lnTo>
                      <a:pt x="3352" y="11479"/>
                    </a:lnTo>
                    <a:lnTo>
                      <a:pt x="0" y="0"/>
                    </a:lnTo>
                    <a:close/>
                  </a:path>
                </a:pathLst>
              </a:custGeom>
              <a:gradFill flip="none" rotWithShape="1">
                <a:gsLst>
                  <a:gs pos="0">
                    <a:srgbClr val="00007A"/>
                  </a:gs>
                  <a:gs pos="100000">
                    <a:srgbClr val="000076"/>
                  </a:gs>
                </a:gsLst>
                <a:lin ang="189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11" name="Oval 152"/>
              <p:cNvSpPr/>
              <p:nvPr/>
            </p:nvSpPr>
            <p:spPr>
              <a:xfrm>
                <a:off x="473694" y="1187996"/>
                <a:ext cx="335835" cy="294414"/>
              </a:xfrm>
              <a:custGeom>
                <a:avLst/>
                <a:gdLst/>
                <a:ahLst/>
                <a:cxnLst>
                  <a:cxn ang="0">
                    <a:pos x="wd2" y="hd2"/>
                  </a:cxn>
                  <a:cxn ang="5400000">
                    <a:pos x="wd2" y="hd2"/>
                  </a:cxn>
                  <a:cxn ang="10800000">
                    <a:pos x="wd2" y="hd2"/>
                  </a:cxn>
                  <a:cxn ang="16200000">
                    <a:pos x="wd2" y="hd2"/>
                  </a:cxn>
                </a:cxnLst>
                <a:rect l="0" t="0" r="r" b="b"/>
                <a:pathLst>
                  <a:path w="19022" h="18988" extrusionOk="0">
                    <a:moveTo>
                      <a:pt x="744" y="14818"/>
                    </a:moveTo>
                    <a:cubicBezTo>
                      <a:pt x="-1289" y="10477"/>
                      <a:pt x="988" y="4575"/>
                      <a:pt x="5830" y="1634"/>
                    </a:cubicBezTo>
                    <a:cubicBezTo>
                      <a:pt x="10672" y="-1306"/>
                      <a:pt x="16245" y="-171"/>
                      <a:pt x="18278" y="4170"/>
                    </a:cubicBezTo>
                    <a:cubicBezTo>
                      <a:pt x="20311" y="8511"/>
                      <a:pt x="18034" y="14413"/>
                      <a:pt x="13192" y="17354"/>
                    </a:cubicBezTo>
                    <a:cubicBezTo>
                      <a:pt x="8350" y="20294"/>
                      <a:pt x="2777" y="19159"/>
                      <a:pt x="744" y="14818"/>
                    </a:cubicBezTo>
                    <a:close/>
                  </a:path>
                </a:pathLst>
              </a:custGeom>
              <a:gradFill flip="none" rotWithShape="1">
                <a:gsLst>
                  <a:gs pos="0">
                    <a:srgbClr val="00006F"/>
                  </a:gs>
                  <a:gs pos="50000">
                    <a:srgbClr val="00007A"/>
                  </a:gs>
                  <a:gs pos="100000">
                    <a:srgbClr val="00006F"/>
                  </a:gs>
                </a:gsLst>
                <a:lin ang="189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14" name="Title Text"/>
          <p:cNvSpPr txBox="1">
            <a:spLocks noGrp="1"/>
          </p:cNvSpPr>
          <p:nvPr>
            <p:ph type="title"/>
          </p:nvPr>
        </p:nvSpPr>
        <p:spPr>
          <a:xfrm>
            <a:off x="301625" y="228600"/>
            <a:ext cx="8540750" cy="1143000"/>
          </a:xfrm>
          <a:prstGeom prst="rect">
            <a:avLst/>
          </a:prstGeom>
        </p:spPr>
        <p:txBody>
          <a:bodyPr anchor="ctr"/>
          <a:lstStyle>
            <a:lvl1pPr algn="ctr">
              <a:defRPr>
                <a:solidFill>
                  <a:srgbClr val="CCECFF"/>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015" name="Slide Number"/>
          <p:cNvSpPr txBox="1">
            <a:spLocks noGrp="1"/>
          </p:cNvSpPr>
          <p:nvPr>
            <p:ph type="sldNum" sz="quarter" idx="2"/>
          </p:nvPr>
        </p:nvSpPr>
        <p:spPr>
          <a:xfrm>
            <a:off x="8592951" y="6245225"/>
            <a:ext cx="249425" cy="246221"/>
          </a:xfrm>
          <a:prstGeom prst="rect">
            <a:avLst/>
          </a:prstGeom>
        </p:spPr>
        <p:txBody>
          <a:bodyPr anchor="t"/>
          <a:lstStyle>
            <a:lvl1pPr algn="r">
              <a:defRPr sz="10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12911902"/>
      </p:ext>
    </p:extLst>
  </p:cSld>
  <p:clrMapOvr>
    <a:masterClrMapping/>
  </p:clrMapOvr>
  <p:transition spd="med"/>
</p:sldLayout>
</file>

<file path=ppt/slideLayouts/slideLayout1530.xml><?xml version="1.0" encoding="utf-8"?>
<p:sldLayout xmlns:a="http://schemas.openxmlformats.org/drawingml/2006/main" xmlns:r="http://schemas.openxmlformats.org/officeDocument/2006/relationships" xmlns:p="http://schemas.openxmlformats.org/presentationml/2006/main" showMasterSp="0" type="tx">
  <p:cSld name="7_Two Content">
    <p:bg>
      <p:bgPr>
        <a:solidFill>
          <a:srgbClr val="000000"/>
        </a:solidFill>
        <a:effectLst/>
      </p:bgPr>
    </p:bg>
    <p:spTree>
      <p:nvGrpSpPr>
        <p:cNvPr id="1" name=""/>
        <p:cNvGrpSpPr/>
        <p:nvPr/>
      </p:nvGrpSpPr>
      <p:grpSpPr>
        <a:xfrm>
          <a:off x="0" y="0"/>
          <a:ext cx="0" cy="0"/>
          <a:chOff x="0" y="0"/>
          <a:chExt cx="0" cy="0"/>
        </a:xfrm>
      </p:grpSpPr>
      <p:sp>
        <p:nvSpPr>
          <p:cNvPr id="1349" name="Title Text"/>
          <p:cNvSpPr txBox="1">
            <a:spLocks noGrp="1"/>
          </p:cNvSpPr>
          <p:nvPr>
            <p:ph type="title"/>
          </p:nvPr>
        </p:nvSpPr>
        <p:spPr>
          <a:xfrm>
            <a:off x="38100" y="44450"/>
            <a:ext cx="9070976"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350"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SzPct val="100000"/>
              <a:buChar char="•"/>
              <a:defRPr sz="2800" b="1" i="0">
                <a:solidFill>
                  <a:srgbClr val="FFFFFF"/>
                </a:solidFill>
                <a:latin typeface="Arial" panose="020B0604020202020204" pitchFamily="34" charset="0"/>
                <a:cs typeface="Arial" panose="020B0604020202020204" pitchFamily="34" charset="0"/>
              </a:defRPr>
            </a:lvl1pPr>
            <a:lvl2pPr marL="789082" indent="-332754">
              <a:spcBef>
                <a:spcPts val="600"/>
              </a:spcBef>
              <a:buSzPct val="100000"/>
              <a:buChar char="–"/>
              <a:defRPr sz="2800" b="1" i="0">
                <a:solidFill>
                  <a:srgbClr val="FFFFFF"/>
                </a:solidFill>
                <a:latin typeface="Arial" panose="020B0604020202020204" pitchFamily="34" charset="0"/>
                <a:cs typeface="Arial" panose="020B0604020202020204" pitchFamily="34" charset="0"/>
              </a:defRPr>
            </a:lvl2pPr>
            <a:lvl3pPr marL="1232107" indent="-319440">
              <a:spcBef>
                <a:spcPts val="600"/>
              </a:spcBef>
              <a:buSzPct val="100000"/>
              <a:buChar char="•"/>
              <a:defRPr sz="2800" b="1" i="0">
                <a:solidFill>
                  <a:srgbClr val="FFFFFF"/>
                </a:solidFill>
                <a:latin typeface="Arial" panose="020B0604020202020204" pitchFamily="34" charset="0"/>
                <a:cs typeface="Arial" panose="020B0604020202020204" pitchFamily="34" charset="0"/>
              </a:defRPr>
            </a:lvl3pPr>
            <a:lvl4pPr marL="1723956" indent="-354934">
              <a:spcBef>
                <a:spcPts val="600"/>
              </a:spcBef>
              <a:buSzPct val="100000"/>
              <a:buChar char="–"/>
              <a:defRPr sz="2800" b="1" i="0">
                <a:solidFill>
                  <a:srgbClr val="FFFFFF"/>
                </a:solidFill>
                <a:latin typeface="Arial" panose="020B0604020202020204" pitchFamily="34" charset="0"/>
                <a:cs typeface="Arial" panose="020B0604020202020204" pitchFamily="34" charset="0"/>
              </a:defRPr>
            </a:lvl4pPr>
            <a:lvl5pPr marL="2180286" indent="-354934">
              <a:spcBef>
                <a:spcPts val="600"/>
              </a:spcBef>
              <a:buChar char="»"/>
              <a:defRPr sz="28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51"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87533186"/>
      </p:ext>
    </p:extLst>
  </p:cSld>
  <p:clrMapOvr>
    <a:masterClrMapping/>
  </p:clrMapOvr>
  <p:transition spd="med"/>
</p:sldLayout>
</file>

<file path=ppt/slideLayouts/slideLayout1531.xml><?xml version="1.0" encoding="utf-8"?>
<p:sldLayout xmlns:a="http://schemas.openxmlformats.org/drawingml/2006/main" xmlns:r="http://schemas.openxmlformats.org/officeDocument/2006/relationships" xmlns:p="http://schemas.openxmlformats.org/presentationml/2006/main" showMasterSp="0" type="tx">
  <p:cSld name="7_Comparison">
    <p:bg>
      <p:bgPr>
        <a:solidFill>
          <a:srgbClr val="000000"/>
        </a:solidFill>
        <a:effectLst/>
      </p:bgPr>
    </p:bg>
    <p:spTree>
      <p:nvGrpSpPr>
        <p:cNvPr id="1" name=""/>
        <p:cNvGrpSpPr/>
        <p:nvPr/>
      </p:nvGrpSpPr>
      <p:grpSpPr>
        <a:xfrm>
          <a:off x="0" y="0"/>
          <a:ext cx="0" cy="0"/>
          <a:chOff x="0" y="0"/>
          <a:chExt cx="0" cy="0"/>
        </a:xfrm>
      </p:grpSpPr>
      <p:sp>
        <p:nvSpPr>
          <p:cNvPr id="1358" name="Title Text"/>
          <p:cNvSpPr txBox="1">
            <a:spLocks noGrp="1"/>
          </p:cNvSpPr>
          <p:nvPr>
            <p:ph type="title"/>
          </p:nvPr>
        </p:nvSpPr>
        <p:spPr>
          <a:xfrm>
            <a:off x="457200" y="274638"/>
            <a:ext cx="8229600" cy="1143001"/>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35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FFFFFF"/>
                </a:solidFill>
                <a:latin typeface="Arial" panose="020B0604020202020204" pitchFamily="34" charset="0"/>
                <a:cs typeface="Arial" panose="020B0604020202020204" pitchFamily="34" charset="0"/>
              </a:defRPr>
            </a:lvl1pPr>
            <a:lvl2pPr marL="0" indent="456342">
              <a:spcBef>
                <a:spcPts val="500"/>
              </a:spcBef>
              <a:buSzTx/>
              <a:buNone/>
              <a:defRPr sz="2400" b="1" i="0">
                <a:solidFill>
                  <a:srgbClr val="FFFFFF"/>
                </a:solidFill>
                <a:latin typeface="Arial" panose="020B0604020202020204" pitchFamily="34" charset="0"/>
                <a:cs typeface="Arial" panose="020B0604020202020204" pitchFamily="34" charset="0"/>
              </a:defRPr>
            </a:lvl2pPr>
            <a:lvl3pPr marL="0" indent="912690">
              <a:spcBef>
                <a:spcPts val="500"/>
              </a:spcBef>
              <a:buSzTx/>
              <a:buNone/>
              <a:defRPr sz="2400" b="1" i="0">
                <a:solidFill>
                  <a:srgbClr val="FFFFFF"/>
                </a:solidFill>
                <a:latin typeface="Arial" panose="020B0604020202020204" pitchFamily="34" charset="0"/>
                <a:cs typeface="Arial" panose="020B0604020202020204" pitchFamily="34" charset="0"/>
              </a:defRPr>
            </a:lvl3pPr>
            <a:lvl4pPr marL="0" indent="1369015">
              <a:spcBef>
                <a:spcPts val="500"/>
              </a:spcBef>
              <a:buSzTx/>
              <a:buNone/>
              <a:defRPr sz="2400" b="1" i="0">
                <a:solidFill>
                  <a:srgbClr val="FFFFFF"/>
                </a:solidFill>
                <a:latin typeface="Arial" panose="020B0604020202020204" pitchFamily="34" charset="0"/>
                <a:cs typeface="Arial" panose="020B0604020202020204" pitchFamily="34" charset="0"/>
              </a:defRPr>
            </a:lvl4pPr>
            <a:lvl5pPr marL="0" indent="1825374">
              <a:spcBef>
                <a:spcPts val="500"/>
              </a:spcBef>
              <a:buSzTx/>
              <a:buNone/>
              <a:defRPr sz="2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60" name="Text Placeholder 4"/>
          <p:cNvSpPr>
            <a:spLocks noGrp="1"/>
          </p:cNvSpPr>
          <p:nvPr>
            <p:ph type="body" sz="quarter" idx="21"/>
          </p:nvPr>
        </p:nvSpPr>
        <p:spPr>
          <a:xfrm>
            <a:off x="4645062" y="1535112"/>
            <a:ext cx="4041776"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FFFFFF"/>
                </a:solidFill>
              </a:defRPr>
            </a:pPr>
            <a:endParaRPr dirty="0"/>
          </a:p>
        </p:txBody>
      </p:sp>
      <p:sp>
        <p:nvSpPr>
          <p:cNvPr id="1361"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76459331"/>
      </p:ext>
    </p:extLst>
  </p:cSld>
  <p:clrMapOvr>
    <a:masterClrMapping/>
  </p:clrMapOvr>
  <p:transition spd="med"/>
</p:sldLayout>
</file>

<file path=ppt/slideLayouts/slideLayout1532.xml><?xml version="1.0" encoding="utf-8"?>
<p:sldLayout xmlns:a="http://schemas.openxmlformats.org/drawingml/2006/main" xmlns:r="http://schemas.openxmlformats.org/officeDocument/2006/relationships" xmlns:p="http://schemas.openxmlformats.org/presentationml/2006/main" showMasterSp="0" type="tx">
  <p:cSld name="7_Title Only">
    <p:bg>
      <p:bgPr>
        <a:solidFill>
          <a:srgbClr val="000000"/>
        </a:solidFill>
        <a:effectLst/>
      </p:bgPr>
    </p:bg>
    <p:spTree>
      <p:nvGrpSpPr>
        <p:cNvPr id="1" name=""/>
        <p:cNvGrpSpPr/>
        <p:nvPr/>
      </p:nvGrpSpPr>
      <p:grpSpPr>
        <a:xfrm>
          <a:off x="0" y="0"/>
          <a:ext cx="0" cy="0"/>
          <a:chOff x="0" y="0"/>
          <a:chExt cx="0" cy="0"/>
        </a:xfrm>
      </p:grpSpPr>
      <p:sp>
        <p:nvSpPr>
          <p:cNvPr id="1368" name="Title Text"/>
          <p:cNvSpPr txBox="1">
            <a:spLocks noGrp="1"/>
          </p:cNvSpPr>
          <p:nvPr>
            <p:ph type="title"/>
          </p:nvPr>
        </p:nvSpPr>
        <p:spPr>
          <a:xfrm>
            <a:off x="38100" y="44450"/>
            <a:ext cx="9070976"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369"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11211684"/>
      </p:ext>
    </p:extLst>
  </p:cSld>
  <p:clrMapOvr>
    <a:masterClrMapping/>
  </p:clrMapOvr>
  <p:transition spd="med"/>
</p:sldLayout>
</file>

<file path=ppt/slideLayouts/slideLayout1533.xml><?xml version="1.0" encoding="utf-8"?>
<p:sldLayout xmlns:a="http://schemas.openxmlformats.org/drawingml/2006/main" xmlns:r="http://schemas.openxmlformats.org/officeDocument/2006/relationships" xmlns:p="http://schemas.openxmlformats.org/presentationml/2006/main" showMasterSp="0" type="tx">
  <p:cSld name="9_Blank">
    <p:bg>
      <p:bgPr>
        <a:solidFill>
          <a:srgbClr val="000000"/>
        </a:solidFill>
        <a:effectLst/>
      </p:bgPr>
    </p:bg>
    <p:spTree>
      <p:nvGrpSpPr>
        <p:cNvPr id="1" name=""/>
        <p:cNvGrpSpPr/>
        <p:nvPr/>
      </p:nvGrpSpPr>
      <p:grpSpPr>
        <a:xfrm>
          <a:off x="0" y="0"/>
          <a:ext cx="0" cy="0"/>
          <a:chOff x="0" y="0"/>
          <a:chExt cx="0" cy="0"/>
        </a:xfrm>
      </p:grpSpPr>
      <p:sp>
        <p:nvSpPr>
          <p:cNvPr id="1376"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58125045"/>
      </p:ext>
    </p:extLst>
  </p:cSld>
  <p:clrMapOvr>
    <a:masterClrMapping/>
  </p:clrMapOvr>
  <p:transition spd="med"/>
</p:sldLayout>
</file>

<file path=ppt/slideLayouts/slideLayout1534.xml><?xml version="1.0" encoding="utf-8"?>
<p:sldLayout xmlns:a="http://schemas.openxmlformats.org/drawingml/2006/main" xmlns:r="http://schemas.openxmlformats.org/officeDocument/2006/relationships" xmlns:p="http://schemas.openxmlformats.org/presentationml/2006/main" showMasterSp="0" type="tx">
  <p:cSld name="7_Content with Caption">
    <p:bg>
      <p:bgPr>
        <a:solidFill>
          <a:srgbClr val="000000"/>
        </a:solidFill>
        <a:effectLst/>
      </p:bgPr>
    </p:bg>
    <p:spTree>
      <p:nvGrpSpPr>
        <p:cNvPr id="1" name=""/>
        <p:cNvGrpSpPr/>
        <p:nvPr/>
      </p:nvGrpSpPr>
      <p:grpSpPr>
        <a:xfrm>
          <a:off x="0" y="0"/>
          <a:ext cx="0" cy="0"/>
          <a:chOff x="0" y="0"/>
          <a:chExt cx="0" cy="0"/>
        </a:xfrm>
      </p:grpSpPr>
      <p:sp>
        <p:nvSpPr>
          <p:cNvPr id="1383" name="Title Text"/>
          <p:cNvSpPr txBox="1">
            <a:spLocks noGrp="1"/>
          </p:cNvSpPr>
          <p:nvPr>
            <p:ph type="title"/>
          </p:nvPr>
        </p:nvSpPr>
        <p:spPr>
          <a:xfrm>
            <a:off x="457237" y="273050"/>
            <a:ext cx="3008315" cy="1162050"/>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384" name="Body Level One…"/>
          <p:cNvSpPr txBox="1">
            <a:spLocks noGrp="1"/>
          </p:cNvSpPr>
          <p:nvPr>
            <p:ph type="body" idx="1"/>
          </p:nvPr>
        </p:nvSpPr>
        <p:spPr>
          <a:xfrm>
            <a:off x="3575050" y="273088"/>
            <a:ext cx="5111750" cy="5853113"/>
          </a:xfrm>
          <a:prstGeom prst="rect">
            <a:avLst/>
          </a:prstGeom>
        </p:spPr>
        <p:txBody>
          <a:bodyPr>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85" name="Text Placeholder 3"/>
          <p:cNvSpPr>
            <a:spLocks noGrp="1"/>
          </p:cNvSpPr>
          <p:nvPr>
            <p:ph type="body" sz="half" idx="21"/>
          </p:nvPr>
        </p:nvSpPr>
        <p:spPr>
          <a:xfrm>
            <a:off x="457237" y="1435101"/>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FFFFFF"/>
                </a:solidFill>
              </a:defRPr>
            </a:pPr>
            <a:endParaRPr dirty="0"/>
          </a:p>
        </p:txBody>
      </p:sp>
      <p:sp>
        <p:nvSpPr>
          <p:cNvPr id="1386"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977005433"/>
      </p:ext>
    </p:extLst>
  </p:cSld>
  <p:clrMapOvr>
    <a:masterClrMapping/>
  </p:clrMapOvr>
  <p:transition spd="med"/>
</p:sldLayout>
</file>

<file path=ppt/slideLayouts/slideLayout1535.xml><?xml version="1.0" encoding="utf-8"?>
<p:sldLayout xmlns:a="http://schemas.openxmlformats.org/drawingml/2006/main" xmlns:r="http://schemas.openxmlformats.org/officeDocument/2006/relationships" xmlns:p="http://schemas.openxmlformats.org/presentationml/2006/main" showMasterSp="0" type="tx">
  <p:cSld name="7_Picture with Caption">
    <p:bg>
      <p:bgPr>
        <a:solidFill>
          <a:srgbClr val="000000"/>
        </a:solidFill>
        <a:effectLst/>
      </p:bgPr>
    </p:bg>
    <p:spTree>
      <p:nvGrpSpPr>
        <p:cNvPr id="1" name=""/>
        <p:cNvGrpSpPr/>
        <p:nvPr/>
      </p:nvGrpSpPr>
      <p:grpSpPr>
        <a:xfrm>
          <a:off x="0" y="0"/>
          <a:ext cx="0" cy="0"/>
          <a:chOff x="0" y="0"/>
          <a:chExt cx="0" cy="0"/>
        </a:xfrm>
      </p:grpSpPr>
      <p:sp>
        <p:nvSpPr>
          <p:cNvPr id="1393" name="Title Text"/>
          <p:cNvSpPr txBox="1">
            <a:spLocks noGrp="1"/>
          </p:cNvSpPr>
          <p:nvPr>
            <p:ph type="title"/>
          </p:nvPr>
        </p:nvSpPr>
        <p:spPr>
          <a:xfrm>
            <a:off x="1792288" y="4800600"/>
            <a:ext cx="5486401" cy="566738"/>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394"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139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FFFFFF"/>
                </a:solidFill>
                <a:latin typeface="Arial" panose="020B0604020202020204" pitchFamily="34" charset="0"/>
                <a:cs typeface="Arial" panose="020B0604020202020204" pitchFamily="34" charset="0"/>
              </a:defRPr>
            </a:lvl1pPr>
            <a:lvl2pPr marL="0" indent="456342">
              <a:spcBef>
                <a:spcPts val="300"/>
              </a:spcBef>
              <a:buSzTx/>
              <a:buNone/>
              <a:defRPr sz="1400" b="1" i="0">
                <a:solidFill>
                  <a:srgbClr val="FFFFFF"/>
                </a:solidFill>
                <a:latin typeface="Arial" panose="020B0604020202020204" pitchFamily="34" charset="0"/>
                <a:cs typeface="Arial" panose="020B0604020202020204" pitchFamily="34" charset="0"/>
              </a:defRPr>
            </a:lvl2pPr>
            <a:lvl3pPr marL="0" indent="912690">
              <a:spcBef>
                <a:spcPts val="300"/>
              </a:spcBef>
              <a:buSzTx/>
              <a:buNone/>
              <a:defRPr sz="1400" b="1" i="0">
                <a:solidFill>
                  <a:srgbClr val="FFFFFF"/>
                </a:solidFill>
                <a:latin typeface="Arial" panose="020B0604020202020204" pitchFamily="34" charset="0"/>
                <a:cs typeface="Arial" panose="020B0604020202020204" pitchFamily="34" charset="0"/>
              </a:defRPr>
            </a:lvl3pPr>
            <a:lvl4pPr marL="0" indent="1369015">
              <a:spcBef>
                <a:spcPts val="300"/>
              </a:spcBef>
              <a:buSzTx/>
              <a:buNone/>
              <a:defRPr sz="1400" b="1" i="0">
                <a:solidFill>
                  <a:srgbClr val="FFFFFF"/>
                </a:solidFill>
                <a:latin typeface="Arial" panose="020B0604020202020204" pitchFamily="34" charset="0"/>
                <a:cs typeface="Arial" panose="020B0604020202020204" pitchFamily="34" charset="0"/>
              </a:defRPr>
            </a:lvl4pPr>
            <a:lvl5pPr marL="0" indent="1825374">
              <a:spcBef>
                <a:spcPts val="300"/>
              </a:spcBef>
              <a:buSzTx/>
              <a:buNone/>
              <a:defRPr sz="1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96"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52931451"/>
      </p:ext>
    </p:extLst>
  </p:cSld>
  <p:clrMapOvr>
    <a:masterClrMapping/>
  </p:clrMapOvr>
  <p:transition spd="med"/>
</p:sldLayout>
</file>

<file path=ppt/slideLayouts/slideLayout1536.xml><?xml version="1.0" encoding="utf-8"?>
<p:sldLayout xmlns:a="http://schemas.openxmlformats.org/drawingml/2006/main" xmlns:r="http://schemas.openxmlformats.org/officeDocument/2006/relationships" xmlns:p="http://schemas.openxmlformats.org/presentationml/2006/main" showMasterSp="0" type="tx">
  <p:cSld name="7_Title and Vertical Text">
    <p:bg>
      <p:bgPr>
        <a:solidFill>
          <a:srgbClr val="000000"/>
        </a:solidFill>
        <a:effectLst/>
      </p:bgPr>
    </p:bg>
    <p:spTree>
      <p:nvGrpSpPr>
        <p:cNvPr id="1" name=""/>
        <p:cNvGrpSpPr/>
        <p:nvPr/>
      </p:nvGrpSpPr>
      <p:grpSpPr>
        <a:xfrm>
          <a:off x="0" y="0"/>
          <a:ext cx="0" cy="0"/>
          <a:chOff x="0" y="0"/>
          <a:chExt cx="0" cy="0"/>
        </a:xfrm>
      </p:grpSpPr>
      <p:sp>
        <p:nvSpPr>
          <p:cNvPr id="1403" name="Title Text"/>
          <p:cNvSpPr txBox="1">
            <a:spLocks noGrp="1"/>
          </p:cNvSpPr>
          <p:nvPr>
            <p:ph type="title"/>
          </p:nvPr>
        </p:nvSpPr>
        <p:spPr>
          <a:xfrm>
            <a:off x="38100" y="44450"/>
            <a:ext cx="9070976"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04" name="Body Level One…"/>
          <p:cNvSpPr txBox="1">
            <a:spLocks noGrp="1"/>
          </p:cNvSpPr>
          <p:nvPr>
            <p:ph type="body" idx="1"/>
          </p:nvPr>
        </p:nvSpPr>
        <p:spPr>
          <a:xfrm>
            <a:off x="685800" y="1981200"/>
            <a:ext cx="7772400" cy="4114800"/>
          </a:xfrm>
          <a:prstGeom prst="rect">
            <a:avLst/>
          </a:prstGeom>
        </p:spPr>
        <p:txBody>
          <a:bodyPr vert="eaVert">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05"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496721337"/>
      </p:ext>
    </p:extLst>
  </p:cSld>
  <p:clrMapOvr>
    <a:masterClrMapping/>
  </p:clrMapOvr>
  <p:transition spd="med"/>
</p:sldLayout>
</file>

<file path=ppt/slideLayouts/slideLayout1537.xml><?xml version="1.0" encoding="utf-8"?>
<p:sldLayout xmlns:a="http://schemas.openxmlformats.org/drawingml/2006/main" xmlns:r="http://schemas.openxmlformats.org/officeDocument/2006/relationships" xmlns:p="http://schemas.openxmlformats.org/presentationml/2006/main" showMasterSp="0" type="tx">
  <p:cSld name="7_Vertical Title and Text">
    <p:bg>
      <p:bgPr>
        <a:solidFill>
          <a:srgbClr val="000000"/>
        </a:solidFill>
        <a:effectLst/>
      </p:bgPr>
    </p:bg>
    <p:spTree>
      <p:nvGrpSpPr>
        <p:cNvPr id="1" name=""/>
        <p:cNvGrpSpPr/>
        <p:nvPr/>
      </p:nvGrpSpPr>
      <p:grpSpPr>
        <a:xfrm>
          <a:off x="0" y="0"/>
          <a:ext cx="0" cy="0"/>
          <a:chOff x="0" y="0"/>
          <a:chExt cx="0" cy="0"/>
        </a:xfrm>
      </p:grpSpPr>
      <p:sp>
        <p:nvSpPr>
          <p:cNvPr id="1412" name="Title Text"/>
          <p:cNvSpPr txBox="1">
            <a:spLocks noGrp="1"/>
          </p:cNvSpPr>
          <p:nvPr>
            <p:ph type="title"/>
          </p:nvPr>
        </p:nvSpPr>
        <p:spPr>
          <a:xfrm>
            <a:off x="6515100" y="609600"/>
            <a:ext cx="1943100" cy="5486400"/>
          </a:xfrm>
          <a:prstGeom prst="rect">
            <a:avLst/>
          </a:prstGeom>
          <a:noFill/>
        </p:spPr>
        <p:txBody>
          <a:bodyPr vert="eaVert"/>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13" name="Body Level One…"/>
          <p:cNvSpPr txBox="1">
            <a:spLocks noGrp="1"/>
          </p:cNvSpPr>
          <p:nvPr>
            <p:ph type="body" idx="1"/>
          </p:nvPr>
        </p:nvSpPr>
        <p:spPr>
          <a:xfrm>
            <a:off x="685800" y="609600"/>
            <a:ext cx="5676900" cy="5486400"/>
          </a:xfrm>
          <a:prstGeom prst="rect">
            <a:avLst/>
          </a:prstGeom>
        </p:spPr>
        <p:txBody>
          <a:bodyPr vert="eaVert">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14"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52743496"/>
      </p:ext>
    </p:extLst>
  </p:cSld>
  <p:clrMapOvr>
    <a:masterClrMapping/>
  </p:clrMapOvr>
  <p:transition spd="med"/>
</p:sldLayout>
</file>

<file path=ppt/slideLayouts/slideLayout1538.xml><?xml version="1.0" encoding="utf-8"?>
<p:sldLayout xmlns:a="http://schemas.openxmlformats.org/drawingml/2006/main" xmlns:r="http://schemas.openxmlformats.org/officeDocument/2006/relationships" xmlns:p="http://schemas.openxmlformats.org/presentationml/2006/main" showMasterSp="0" type="tx">
  <p:cSld name="1_Title and 4 Content">
    <p:bg>
      <p:bgPr>
        <a:solidFill>
          <a:srgbClr val="000000"/>
        </a:solidFill>
        <a:effectLst/>
      </p:bgPr>
    </p:bg>
    <p:spTree>
      <p:nvGrpSpPr>
        <p:cNvPr id="1" name=""/>
        <p:cNvGrpSpPr/>
        <p:nvPr/>
      </p:nvGrpSpPr>
      <p:grpSpPr>
        <a:xfrm>
          <a:off x="0" y="0"/>
          <a:ext cx="0" cy="0"/>
          <a:chOff x="0" y="0"/>
          <a:chExt cx="0" cy="0"/>
        </a:xfrm>
      </p:grpSpPr>
      <p:sp>
        <p:nvSpPr>
          <p:cNvPr id="1421" name="Title Text"/>
          <p:cNvSpPr txBox="1">
            <a:spLocks noGrp="1"/>
          </p:cNvSpPr>
          <p:nvPr>
            <p:ph type="title"/>
          </p:nvPr>
        </p:nvSpPr>
        <p:spPr>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22" name="Body Level One…"/>
          <p:cNvSpPr txBox="1">
            <a:spLocks noGrp="1"/>
          </p:cNvSpPr>
          <p:nvPr>
            <p:ph type="body" sz="quarter" idx="1"/>
          </p:nvPr>
        </p:nvSpPr>
        <p:spPr>
          <a:xfrm>
            <a:off x="685800" y="1981200"/>
            <a:ext cx="3810000" cy="1981200"/>
          </a:xfrm>
          <a:prstGeom prst="rect">
            <a:avLst/>
          </a:prstGeom>
        </p:spPr>
        <p:txBody>
          <a:bodyPr>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23"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64312780"/>
      </p:ext>
    </p:extLst>
  </p:cSld>
  <p:clrMapOvr>
    <a:masterClrMapping/>
  </p:clrMapOvr>
  <p:transition spd="med"/>
</p:sldLayout>
</file>

<file path=ppt/slideLayouts/slideLayout1539.xml><?xml version="1.0" encoding="utf-8"?>
<p:sldLayout xmlns:a="http://schemas.openxmlformats.org/drawingml/2006/main" xmlns:r="http://schemas.openxmlformats.org/officeDocument/2006/relationships" xmlns:p="http://schemas.openxmlformats.org/presentationml/2006/main" showMasterSp="0" type="tx">
  <p:cSld name="Title, Content, and 2 Content">
    <p:bg>
      <p:bgPr>
        <a:solidFill>
          <a:srgbClr val="000000"/>
        </a:solidFill>
        <a:effectLst/>
      </p:bgPr>
    </p:bg>
    <p:spTree>
      <p:nvGrpSpPr>
        <p:cNvPr id="1" name=""/>
        <p:cNvGrpSpPr/>
        <p:nvPr/>
      </p:nvGrpSpPr>
      <p:grpSpPr>
        <a:xfrm>
          <a:off x="0" y="0"/>
          <a:ext cx="0" cy="0"/>
          <a:chOff x="0" y="0"/>
          <a:chExt cx="0" cy="0"/>
        </a:xfrm>
      </p:grpSpPr>
      <p:sp>
        <p:nvSpPr>
          <p:cNvPr id="1430" name="Title Text"/>
          <p:cNvSpPr txBox="1">
            <a:spLocks noGrp="1"/>
          </p:cNvSpPr>
          <p:nvPr>
            <p:ph type="title"/>
          </p:nvPr>
        </p:nvSpPr>
        <p:spPr>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31" name="Body Level One…"/>
          <p:cNvSpPr txBox="1">
            <a:spLocks noGrp="1"/>
          </p:cNvSpPr>
          <p:nvPr>
            <p:ph type="body" sz="half" idx="1"/>
          </p:nvPr>
        </p:nvSpPr>
        <p:spPr>
          <a:xfrm>
            <a:off x="685800" y="1981200"/>
            <a:ext cx="3810000" cy="4114800"/>
          </a:xfrm>
          <a:prstGeom prst="rect">
            <a:avLst/>
          </a:prstGeom>
        </p:spPr>
        <p:txBody>
          <a:bodyPr>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32"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410129758"/>
      </p:ext>
    </p:extLst>
  </p:cSld>
  <p:clrMapOvr>
    <a:masterClrMapping/>
  </p:clrMapOvr>
  <p:transition spd="med"/>
</p:sldLayout>
</file>

<file path=ppt/slideLayouts/slideLayout154.xml><?xml version="1.0" encoding="utf-8"?>
<p:sldLayout xmlns:a="http://schemas.openxmlformats.org/drawingml/2006/main" xmlns:r="http://schemas.openxmlformats.org/officeDocument/2006/relationships" xmlns:p="http://schemas.openxmlformats.org/presentationml/2006/main" type="tx">
  <p:cSld name="4_Blank">
    <p:spTree>
      <p:nvGrpSpPr>
        <p:cNvPr id="1" name=""/>
        <p:cNvGrpSpPr/>
        <p:nvPr/>
      </p:nvGrpSpPr>
      <p:grpSpPr>
        <a:xfrm>
          <a:off x="0" y="0"/>
          <a:ext cx="0" cy="0"/>
          <a:chOff x="0" y="0"/>
          <a:chExt cx="0" cy="0"/>
        </a:xfrm>
      </p:grpSpPr>
      <p:sp>
        <p:nvSpPr>
          <p:cNvPr id="102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56723502"/>
      </p:ext>
    </p:extLst>
  </p:cSld>
  <p:clrMapOvr>
    <a:masterClrMapping/>
  </p:clrMapOvr>
  <p:transition spd="med"/>
</p:sldLayout>
</file>

<file path=ppt/slideLayouts/slideLayout1540.xml><?xml version="1.0" encoding="utf-8"?>
<p:sldLayout xmlns:a="http://schemas.openxmlformats.org/drawingml/2006/main" xmlns:r="http://schemas.openxmlformats.org/officeDocument/2006/relationships" xmlns:p="http://schemas.openxmlformats.org/presentationml/2006/main" showMasterSp="0" type="tx">
  <p:cSld name="8_Title Slide">
    <p:bg>
      <p:bgPr>
        <a:solidFill>
          <a:srgbClr val="000000"/>
        </a:solidFill>
        <a:effectLst/>
      </p:bgPr>
    </p:bg>
    <p:spTree>
      <p:nvGrpSpPr>
        <p:cNvPr id="1" name=""/>
        <p:cNvGrpSpPr/>
        <p:nvPr/>
      </p:nvGrpSpPr>
      <p:grpSpPr>
        <a:xfrm>
          <a:off x="0" y="0"/>
          <a:ext cx="0" cy="0"/>
          <a:chOff x="0" y="0"/>
          <a:chExt cx="0" cy="0"/>
        </a:xfrm>
      </p:grpSpPr>
      <p:sp>
        <p:nvSpPr>
          <p:cNvPr id="1439" name="Title Text"/>
          <p:cNvSpPr txBox="1">
            <a:spLocks noGrp="1"/>
          </p:cNvSpPr>
          <p:nvPr>
            <p:ph type="title"/>
          </p:nvPr>
        </p:nvSpPr>
        <p:spPr>
          <a:xfrm>
            <a:off x="685800" y="2286000"/>
            <a:ext cx="77724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40" name="Body Level One…"/>
          <p:cNvSpPr txBox="1">
            <a:spLocks noGrp="1"/>
          </p:cNvSpPr>
          <p:nvPr>
            <p:ph type="body" sz="quarter" idx="1"/>
          </p:nvPr>
        </p:nvSpPr>
        <p:spPr>
          <a:xfrm>
            <a:off x="1371600" y="3886201"/>
            <a:ext cx="6400800" cy="1752601"/>
          </a:xfrm>
          <a:prstGeom prst="rect">
            <a:avLst/>
          </a:prstGeom>
        </p:spPr>
        <p:txBody>
          <a:bodyPr>
            <a:normAutofit/>
          </a:bodyPr>
          <a:lstStyle>
            <a:lvl1pPr marL="0" indent="0" algn="ctr">
              <a:buSzTx/>
              <a:buNone/>
              <a:defRPr b="1" i="0">
                <a:solidFill>
                  <a:srgbClr val="000000"/>
                </a:solidFill>
                <a:latin typeface="Arial" panose="020B0604020202020204" pitchFamily="34" charset="0"/>
                <a:cs typeface="Arial" panose="020B0604020202020204" pitchFamily="34" charset="0"/>
              </a:defRPr>
            </a:lvl1pPr>
            <a:lvl2pPr algn="ctr">
              <a:buSzPct val="100000"/>
              <a:buChar char="–"/>
              <a:defRPr b="1" i="0">
                <a:solidFill>
                  <a:srgbClr val="000000"/>
                </a:solidFill>
                <a:latin typeface="Arial" panose="020B0604020202020204" pitchFamily="34" charset="0"/>
                <a:cs typeface="Arial" panose="020B0604020202020204" pitchFamily="34" charset="0"/>
              </a:defRPr>
            </a:lvl2pPr>
            <a:lvl3pPr algn="ctr">
              <a:buSzPct val="100000"/>
              <a:buChar char="•"/>
              <a:defRPr b="1" i="0">
                <a:solidFill>
                  <a:srgbClr val="000000"/>
                </a:solidFill>
                <a:latin typeface="Arial" panose="020B0604020202020204" pitchFamily="34" charset="0"/>
                <a:cs typeface="Arial" panose="020B0604020202020204" pitchFamily="34" charset="0"/>
              </a:defRPr>
            </a:lvl3pPr>
            <a:lvl4pPr algn="ctr">
              <a:buSzPct val="100000"/>
              <a:buChar char="–"/>
              <a:defRPr b="1" i="0">
                <a:solidFill>
                  <a:srgbClr val="000000"/>
                </a:solidFill>
                <a:latin typeface="Arial" panose="020B0604020202020204" pitchFamily="34" charset="0"/>
                <a:cs typeface="Arial" panose="020B0604020202020204" pitchFamily="34" charset="0"/>
              </a:defRPr>
            </a:lvl4pPr>
            <a:lvl5pPr algn="ct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41"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82813176"/>
      </p:ext>
    </p:extLst>
  </p:cSld>
  <p:clrMapOvr>
    <a:masterClrMapping/>
  </p:clrMapOvr>
  <p:transition spd="med"/>
</p:sldLayout>
</file>

<file path=ppt/slideLayouts/slideLayout1541.xml><?xml version="1.0" encoding="utf-8"?>
<p:sldLayout xmlns:a="http://schemas.openxmlformats.org/drawingml/2006/main" xmlns:r="http://schemas.openxmlformats.org/officeDocument/2006/relationships" xmlns:p="http://schemas.openxmlformats.org/presentationml/2006/main" showMasterSp="0" type="tx">
  <p:cSld name="8_Title and Content">
    <p:bg>
      <p:bgPr>
        <a:solidFill>
          <a:srgbClr val="000000"/>
        </a:solidFill>
        <a:effectLst/>
      </p:bgPr>
    </p:bg>
    <p:spTree>
      <p:nvGrpSpPr>
        <p:cNvPr id="1" name=""/>
        <p:cNvGrpSpPr/>
        <p:nvPr/>
      </p:nvGrpSpPr>
      <p:grpSpPr>
        <a:xfrm>
          <a:off x="0" y="0"/>
          <a:ext cx="0" cy="0"/>
          <a:chOff x="0" y="0"/>
          <a:chExt cx="0" cy="0"/>
        </a:xfrm>
      </p:grpSpPr>
      <p:sp>
        <p:nvSpPr>
          <p:cNvPr id="1448"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49" name="Body Level One…"/>
          <p:cNvSpPr txBox="1">
            <a:spLocks noGrp="1"/>
          </p:cNvSpPr>
          <p:nvPr>
            <p:ph type="body" idx="1"/>
          </p:nvPr>
        </p:nvSpPr>
        <p:spPr>
          <a:xfrm>
            <a:off x="685800" y="1981200"/>
            <a:ext cx="7772400" cy="4114800"/>
          </a:xfrm>
          <a:prstGeom prst="rect">
            <a:avLst/>
          </a:prstGeom>
        </p:spPr>
        <p:txBody>
          <a:bodyPr>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50"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26760350"/>
      </p:ext>
    </p:extLst>
  </p:cSld>
  <p:clrMapOvr>
    <a:masterClrMapping/>
  </p:clrMapOvr>
  <p:transition spd="med"/>
</p:sldLayout>
</file>

<file path=ppt/slideLayouts/slideLayout1542.xml><?xml version="1.0" encoding="utf-8"?>
<p:sldLayout xmlns:a="http://schemas.openxmlformats.org/drawingml/2006/main" xmlns:r="http://schemas.openxmlformats.org/officeDocument/2006/relationships" xmlns:p="http://schemas.openxmlformats.org/presentationml/2006/main" showMasterSp="0" type="tx">
  <p:cSld name="8_Section Header">
    <p:bg>
      <p:bgPr>
        <a:solidFill>
          <a:srgbClr val="000000"/>
        </a:solidFill>
        <a:effectLst/>
      </p:bgPr>
    </p:bg>
    <p:spTree>
      <p:nvGrpSpPr>
        <p:cNvPr id="1" name=""/>
        <p:cNvGrpSpPr/>
        <p:nvPr/>
      </p:nvGrpSpPr>
      <p:grpSpPr>
        <a:xfrm>
          <a:off x="0" y="0"/>
          <a:ext cx="0" cy="0"/>
          <a:chOff x="0" y="0"/>
          <a:chExt cx="0" cy="0"/>
        </a:xfrm>
      </p:grpSpPr>
      <p:sp>
        <p:nvSpPr>
          <p:cNvPr id="1457" name="Title Text"/>
          <p:cNvSpPr txBox="1">
            <a:spLocks noGrp="1"/>
          </p:cNvSpPr>
          <p:nvPr>
            <p:ph type="title"/>
          </p:nvPr>
        </p:nvSpPr>
        <p:spPr>
          <a:xfrm>
            <a:off x="722312" y="4406900"/>
            <a:ext cx="7772401" cy="1362075"/>
          </a:xfrm>
          <a:prstGeom prst="rect">
            <a:avLst/>
          </a:prstGeom>
          <a:noFill/>
        </p:spPr>
        <p:txBody>
          <a:bodyPr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1458"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b="1" i="0">
                <a:solidFill>
                  <a:srgbClr val="000000"/>
                </a:solidFill>
                <a:latin typeface="Arial" panose="020B0604020202020204" pitchFamily="34" charset="0"/>
                <a:cs typeface="Arial" panose="020B0604020202020204" pitchFamily="34" charset="0"/>
              </a:defRPr>
            </a:lvl1pPr>
            <a:lvl2pPr marL="0" indent="456342">
              <a:spcBef>
                <a:spcPts val="400"/>
              </a:spcBef>
              <a:buSzTx/>
              <a:buNone/>
              <a:defRPr sz="2000" b="1" i="0">
                <a:solidFill>
                  <a:srgbClr val="000000"/>
                </a:solidFill>
                <a:latin typeface="Arial" panose="020B0604020202020204" pitchFamily="34" charset="0"/>
                <a:cs typeface="Arial" panose="020B0604020202020204" pitchFamily="34" charset="0"/>
              </a:defRPr>
            </a:lvl2pPr>
            <a:lvl3pPr marL="0" indent="912690">
              <a:spcBef>
                <a:spcPts val="400"/>
              </a:spcBef>
              <a:buSzTx/>
              <a:buNone/>
              <a:defRPr sz="2000" b="1" i="0">
                <a:solidFill>
                  <a:srgbClr val="000000"/>
                </a:solidFill>
                <a:latin typeface="Arial" panose="020B0604020202020204" pitchFamily="34" charset="0"/>
                <a:cs typeface="Arial" panose="020B0604020202020204" pitchFamily="34" charset="0"/>
              </a:defRPr>
            </a:lvl3pPr>
            <a:lvl4pPr marL="0" indent="1369015">
              <a:spcBef>
                <a:spcPts val="400"/>
              </a:spcBef>
              <a:buSzTx/>
              <a:buNone/>
              <a:defRPr sz="2000" b="1" i="0">
                <a:solidFill>
                  <a:srgbClr val="000000"/>
                </a:solidFill>
                <a:latin typeface="Arial" panose="020B0604020202020204" pitchFamily="34" charset="0"/>
                <a:cs typeface="Arial" panose="020B0604020202020204" pitchFamily="34" charset="0"/>
              </a:defRPr>
            </a:lvl4pPr>
            <a:lvl5pPr marL="0" indent="1825374">
              <a:spcBef>
                <a:spcPts val="4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59"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95724031"/>
      </p:ext>
    </p:extLst>
  </p:cSld>
  <p:clrMapOvr>
    <a:masterClrMapping/>
  </p:clrMapOvr>
  <p:transition spd="med"/>
</p:sldLayout>
</file>

<file path=ppt/slideLayouts/slideLayout1543.xml><?xml version="1.0" encoding="utf-8"?>
<p:sldLayout xmlns:a="http://schemas.openxmlformats.org/drawingml/2006/main" xmlns:r="http://schemas.openxmlformats.org/officeDocument/2006/relationships" xmlns:p="http://schemas.openxmlformats.org/presentationml/2006/main" showMasterSp="0" type="tx">
  <p:cSld name="8_Two Content">
    <p:bg>
      <p:bgPr>
        <a:solidFill>
          <a:srgbClr val="000000"/>
        </a:solidFill>
        <a:effectLst/>
      </p:bgPr>
    </p:bg>
    <p:spTree>
      <p:nvGrpSpPr>
        <p:cNvPr id="1" name=""/>
        <p:cNvGrpSpPr/>
        <p:nvPr/>
      </p:nvGrpSpPr>
      <p:grpSpPr>
        <a:xfrm>
          <a:off x="0" y="0"/>
          <a:ext cx="0" cy="0"/>
          <a:chOff x="0" y="0"/>
          <a:chExt cx="0" cy="0"/>
        </a:xfrm>
      </p:grpSpPr>
      <p:sp>
        <p:nvSpPr>
          <p:cNvPr id="1466"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67"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SzPct val="100000"/>
              <a:buChar char="•"/>
              <a:defRPr sz="2800" b="1" i="0">
                <a:solidFill>
                  <a:srgbClr val="000000"/>
                </a:solidFill>
                <a:latin typeface="Arial" panose="020B0604020202020204" pitchFamily="34" charset="0"/>
                <a:cs typeface="Arial" panose="020B0604020202020204" pitchFamily="34" charset="0"/>
              </a:defRPr>
            </a:lvl1pPr>
            <a:lvl2pPr marL="789082" indent="-332754">
              <a:spcBef>
                <a:spcPts val="600"/>
              </a:spcBef>
              <a:buSzPct val="100000"/>
              <a:buChar char="–"/>
              <a:defRPr sz="2800" b="1" i="0">
                <a:solidFill>
                  <a:srgbClr val="000000"/>
                </a:solidFill>
                <a:latin typeface="Arial" panose="020B0604020202020204" pitchFamily="34" charset="0"/>
                <a:cs typeface="Arial" panose="020B0604020202020204" pitchFamily="34" charset="0"/>
              </a:defRPr>
            </a:lvl2pPr>
            <a:lvl3pPr marL="1232107" indent="-319440">
              <a:spcBef>
                <a:spcPts val="600"/>
              </a:spcBef>
              <a:buSzPct val="100000"/>
              <a:buChar char="•"/>
              <a:defRPr sz="2800" b="1" i="0">
                <a:solidFill>
                  <a:srgbClr val="000000"/>
                </a:solidFill>
                <a:latin typeface="Arial" panose="020B0604020202020204" pitchFamily="34" charset="0"/>
                <a:cs typeface="Arial" panose="020B0604020202020204" pitchFamily="34" charset="0"/>
              </a:defRPr>
            </a:lvl3pPr>
            <a:lvl4pPr marL="1723956" indent="-354934">
              <a:spcBef>
                <a:spcPts val="600"/>
              </a:spcBef>
              <a:buSzPct val="100000"/>
              <a:buChar char="–"/>
              <a:defRPr sz="2800" b="1" i="0">
                <a:solidFill>
                  <a:srgbClr val="000000"/>
                </a:solidFill>
                <a:latin typeface="Arial" panose="020B0604020202020204" pitchFamily="34" charset="0"/>
                <a:cs typeface="Arial" panose="020B0604020202020204" pitchFamily="34" charset="0"/>
              </a:defRPr>
            </a:lvl4pPr>
            <a:lvl5pPr marL="2180286" indent="-354934">
              <a:spcBef>
                <a:spcPts val="600"/>
              </a:spcBef>
              <a:buChar char="»"/>
              <a:defRPr sz="28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68"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4753737"/>
      </p:ext>
    </p:extLst>
  </p:cSld>
  <p:clrMapOvr>
    <a:masterClrMapping/>
  </p:clrMapOvr>
  <p:transition spd="med"/>
</p:sldLayout>
</file>

<file path=ppt/slideLayouts/slideLayout1544.xml><?xml version="1.0" encoding="utf-8"?>
<p:sldLayout xmlns:a="http://schemas.openxmlformats.org/drawingml/2006/main" xmlns:r="http://schemas.openxmlformats.org/officeDocument/2006/relationships" xmlns:p="http://schemas.openxmlformats.org/presentationml/2006/main" showMasterSp="0" type="tx">
  <p:cSld name="8_Comparison">
    <p:bg>
      <p:bgPr>
        <a:solidFill>
          <a:srgbClr val="000000"/>
        </a:solidFill>
        <a:effectLst/>
      </p:bgPr>
    </p:bg>
    <p:spTree>
      <p:nvGrpSpPr>
        <p:cNvPr id="1" name=""/>
        <p:cNvGrpSpPr/>
        <p:nvPr/>
      </p:nvGrpSpPr>
      <p:grpSpPr>
        <a:xfrm>
          <a:off x="0" y="0"/>
          <a:ext cx="0" cy="0"/>
          <a:chOff x="0" y="0"/>
          <a:chExt cx="0" cy="0"/>
        </a:xfrm>
      </p:grpSpPr>
      <p:sp>
        <p:nvSpPr>
          <p:cNvPr id="1475" name="Title Text"/>
          <p:cNvSpPr txBox="1">
            <a:spLocks noGrp="1"/>
          </p:cNvSpPr>
          <p:nvPr>
            <p:ph type="title"/>
          </p:nvPr>
        </p:nvSpPr>
        <p:spPr>
          <a:xfrm>
            <a:off x="457200" y="274638"/>
            <a:ext cx="8229600" cy="1143001"/>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76"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000000"/>
                </a:solidFill>
                <a:latin typeface="Arial" panose="020B0604020202020204" pitchFamily="34" charset="0"/>
                <a:cs typeface="Arial" panose="020B0604020202020204" pitchFamily="34" charset="0"/>
              </a:defRPr>
            </a:lvl1pPr>
            <a:lvl2pPr marL="0" indent="456342">
              <a:spcBef>
                <a:spcPts val="500"/>
              </a:spcBef>
              <a:buSzTx/>
              <a:buNone/>
              <a:defRPr sz="2400" b="1" i="0">
                <a:solidFill>
                  <a:srgbClr val="000000"/>
                </a:solidFill>
                <a:latin typeface="Arial" panose="020B0604020202020204" pitchFamily="34" charset="0"/>
                <a:cs typeface="Arial" panose="020B0604020202020204" pitchFamily="34" charset="0"/>
              </a:defRPr>
            </a:lvl2pPr>
            <a:lvl3pPr marL="0" indent="912690">
              <a:spcBef>
                <a:spcPts val="500"/>
              </a:spcBef>
              <a:buSzTx/>
              <a:buNone/>
              <a:defRPr sz="2400" b="1" i="0">
                <a:solidFill>
                  <a:srgbClr val="000000"/>
                </a:solidFill>
                <a:latin typeface="Arial" panose="020B0604020202020204" pitchFamily="34" charset="0"/>
                <a:cs typeface="Arial" panose="020B0604020202020204" pitchFamily="34" charset="0"/>
              </a:defRPr>
            </a:lvl3pPr>
            <a:lvl4pPr marL="0" indent="1369015">
              <a:spcBef>
                <a:spcPts val="500"/>
              </a:spcBef>
              <a:buSzTx/>
              <a:buNone/>
              <a:defRPr sz="2400" b="1" i="0">
                <a:solidFill>
                  <a:srgbClr val="000000"/>
                </a:solidFill>
                <a:latin typeface="Arial" panose="020B0604020202020204" pitchFamily="34" charset="0"/>
                <a:cs typeface="Arial" panose="020B0604020202020204" pitchFamily="34" charset="0"/>
              </a:defRPr>
            </a:lvl4pPr>
            <a:lvl5pPr marL="0" indent="1825374">
              <a:spcBef>
                <a:spcPts val="500"/>
              </a:spcBef>
              <a:buSzTx/>
              <a:buNone/>
              <a:defRPr sz="2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77" name="Text Placeholder 4"/>
          <p:cNvSpPr>
            <a:spLocks noGrp="1"/>
          </p:cNvSpPr>
          <p:nvPr>
            <p:ph type="body" sz="quarter" idx="21"/>
          </p:nvPr>
        </p:nvSpPr>
        <p:spPr>
          <a:xfrm>
            <a:off x="4645062" y="1535112"/>
            <a:ext cx="4041776"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0000"/>
                </a:solidFill>
              </a:defRPr>
            </a:pPr>
            <a:endParaRPr dirty="0"/>
          </a:p>
        </p:txBody>
      </p:sp>
      <p:sp>
        <p:nvSpPr>
          <p:cNvPr id="1478"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01729956"/>
      </p:ext>
    </p:extLst>
  </p:cSld>
  <p:clrMapOvr>
    <a:masterClrMapping/>
  </p:clrMapOvr>
  <p:transition spd="med"/>
</p:sldLayout>
</file>

<file path=ppt/slideLayouts/slideLayout1545.xml><?xml version="1.0" encoding="utf-8"?>
<p:sldLayout xmlns:a="http://schemas.openxmlformats.org/drawingml/2006/main" xmlns:r="http://schemas.openxmlformats.org/officeDocument/2006/relationships" xmlns:p="http://schemas.openxmlformats.org/presentationml/2006/main" showMasterSp="0" type="tx">
  <p:cSld name="8_Title Only">
    <p:bg>
      <p:bgPr>
        <a:solidFill>
          <a:srgbClr val="000000"/>
        </a:solidFill>
        <a:effectLst/>
      </p:bgPr>
    </p:bg>
    <p:spTree>
      <p:nvGrpSpPr>
        <p:cNvPr id="1" name=""/>
        <p:cNvGrpSpPr/>
        <p:nvPr/>
      </p:nvGrpSpPr>
      <p:grpSpPr>
        <a:xfrm>
          <a:off x="0" y="0"/>
          <a:ext cx="0" cy="0"/>
          <a:chOff x="0" y="0"/>
          <a:chExt cx="0" cy="0"/>
        </a:xfrm>
      </p:grpSpPr>
      <p:sp>
        <p:nvSpPr>
          <p:cNvPr id="1485"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86"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11181796"/>
      </p:ext>
    </p:extLst>
  </p:cSld>
  <p:clrMapOvr>
    <a:masterClrMapping/>
  </p:clrMapOvr>
  <p:transition spd="med"/>
</p:sldLayout>
</file>

<file path=ppt/slideLayouts/slideLayout1546.xml><?xml version="1.0" encoding="utf-8"?>
<p:sldLayout xmlns:a="http://schemas.openxmlformats.org/drawingml/2006/main" xmlns:r="http://schemas.openxmlformats.org/officeDocument/2006/relationships" xmlns:p="http://schemas.openxmlformats.org/presentationml/2006/main" showMasterSp="0" type="tx">
  <p:cSld name="10_Blank">
    <p:bg>
      <p:bgPr>
        <a:solidFill>
          <a:srgbClr val="000000"/>
        </a:solidFill>
        <a:effectLst/>
      </p:bgPr>
    </p:bg>
    <p:spTree>
      <p:nvGrpSpPr>
        <p:cNvPr id="1" name=""/>
        <p:cNvGrpSpPr/>
        <p:nvPr/>
      </p:nvGrpSpPr>
      <p:grpSpPr>
        <a:xfrm>
          <a:off x="0" y="0"/>
          <a:ext cx="0" cy="0"/>
          <a:chOff x="0" y="0"/>
          <a:chExt cx="0" cy="0"/>
        </a:xfrm>
      </p:grpSpPr>
      <p:sp>
        <p:nvSpPr>
          <p:cNvPr id="1493"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24813066"/>
      </p:ext>
    </p:extLst>
  </p:cSld>
  <p:clrMapOvr>
    <a:masterClrMapping/>
  </p:clrMapOvr>
  <p:transition spd="med"/>
</p:sldLayout>
</file>

<file path=ppt/slideLayouts/slideLayout1547.xml><?xml version="1.0" encoding="utf-8"?>
<p:sldLayout xmlns:a="http://schemas.openxmlformats.org/drawingml/2006/main" xmlns:r="http://schemas.openxmlformats.org/officeDocument/2006/relationships" xmlns:p="http://schemas.openxmlformats.org/presentationml/2006/main" showMasterSp="0" type="tx">
  <p:cSld name="1_Blank 0">
    <p:bg>
      <p:bgPr>
        <a:solidFill>
          <a:srgbClr val="000000"/>
        </a:solidFill>
        <a:effectLst/>
      </p:bgPr>
    </p:bg>
    <p:spTree>
      <p:nvGrpSpPr>
        <p:cNvPr id="1" name=""/>
        <p:cNvGrpSpPr/>
        <p:nvPr/>
      </p:nvGrpSpPr>
      <p:grpSpPr>
        <a:xfrm>
          <a:off x="0" y="0"/>
          <a:ext cx="0" cy="0"/>
          <a:chOff x="0" y="0"/>
          <a:chExt cx="0" cy="0"/>
        </a:xfrm>
      </p:grpSpPr>
      <p:sp>
        <p:nvSpPr>
          <p:cNvPr id="1500"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16098602"/>
      </p:ext>
    </p:extLst>
  </p:cSld>
  <p:clrMapOvr>
    <a:masterClrMapping/>
  </p:clrMapOvr>
  <p:transition spd="med"/>
</p:sldLayout>
</file>

<file path=ppt/slideLayouts/slideLayout1548.xml><?xml version="1.0" encoding="utf-8"?>
<p:sldLayout xmlns:a="http://schemas.openxmlformats.org/drawingml/2006/main" xmlns:r="http://schemas.openxmlformats.org/officeDocument/2006/relationships" xmlns:p="http://schemas.openxmlformats.org/presentationml/2006/main" showMasterSp="0" type="tx">
  <p:cSld name="8_Content with Caption">
    <p:bg>
      <p:bgPr>
        <a:solidFill>
          <a:srgbClr val="000000"/>
        </a:solidFill>
        <a:effectLst/>
      </p:bgPr>
    </p:bg>
    <p:spTree>
      <p:nvGrpSpPr>
        <p:cNvPr id="1" name=""/>
        <p:cNvGrpSpPr/>
        <p:nvPr/>
      </p:nvGrpSpPr>
      <p:grpSpPr>
        <a:xfrm>
          <a:off x="0" y="0"/>
          <a:ext cx="0" cy="0"/>
          <a:chOff x="0" y="0"/>
          <a:chExt cx="0" cy="0"/>
        </a:xfrm>
      </p:grpSpPr>
      <p:sp>
        <p:nvSpPr>
          <p:cNvPr id="1507" name="Title Text"/>
          <p:cNvSpPr txBox="1">
            <a:spLocks noGrp="1"/>
          </p:cNvSpPr>
          <p:nvPr>
            <p:ph type="title"/>
          </p:nvPr>
        </p:nvSpPr>
        <p:spPr>
          <a:xfrm>
            <a:off x="457237" y="273050"/>
            <a:ext cx="3008315" cy="1162050"/>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508" name="Body Level One…"/>
          <p:cNvSpPr txBox="1">
            <a:spLocks noGrp="1"/>
          </p:cNvSpPr>
          <p:nvPr>
            <p:ph type="body" idx="1"/>
          </p:nvPr>
        </p:nvSpPr>
        <p:spPr>
          <a:xfrm>
            <a:off x="3575050" y="273088"/>
            <a:ext cx="5111750" cy="5853113"/>
          </a:xfrm>
          <a:prstGeom prst="rect">
            <a:avLst/>
          </a:prstGeom>
        </p:spPr>
        <p:txBody>
          <a:bodyPr>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09" name="Text Placeholder 3"/>
          <p:cNvSpPr>
            <a:spLocks noGrp="1"/>
          </p:cNvSpPr>
          <p:nvPr>
            <p:ph type="body" sz="half" idx="21"/>
          </p:nvPr>
        </p:nvSpPr>
        <p:spPr>
          <a:xfrm>
            <a:off x="457237" y="1435101"/>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0000"/>
                </a:solidFill>
              </a:defRPr>
            </a:pPr>
            <a:endParaRPr dirty="0"/>
          </a:p>
        </p:txBody>
      </p:sp>
      <p:sp>
        <p:nvSpPr>
          <p:cNvPr id="1510"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51768577"/>
      </p:ext>
    </p:extLst>
  </p:cSld>
  <p:clrMapOvr>
    <a:masterClrMapping/>
  </p:clrMapOvr>
  <p:transition spd="med"/>
</p:sldLayout>
</file>

<file path=ppt/slideLayouts/slideLayout1549.xml><?xml version="1.0" encoding="utf-8"?>
<p:sldLayout xmlns:a="http://schemas.openxmlformats.org/drawingml/2006/main" xmlns:r="http://schemas.openxmlformats.org/officeDocument/2006/relationships" xmlns:p="http://schemas.openxmlformats.org/presentationml/2006/main" showMasterSp="0" type="tx">
  <p:cSld name="8_Picture with Caption">
    <p:bg>
      <p:bgPr>
        <a:solidFill>
          <a:srgbClr val="000000"/>
        </a:solidFill>
        <a:effectLst/>
      </p:bgPr>
    </p:bg>
    <p:spTree>
      <p:nvGrpSpPr>
        <p:cNvPr id="1" name=""/>
        <p:cNvGrpSpPr/>
        <p:nvPr/>
      </p:nvGrpSpPr>
      <p:grpSpPr>
        <a:xfrm>
          <a:off x="0" y="0"/>
          <a:ext cx="0" cy="0"/>
          <a:chOff x="0" y="0"/>
          <a:chExt cx="0" cy="0"/>
        </a:xfrm>
      </p:grpSpPr>
      <p:sp>
        <p:nvSpPr>
          <p:cNvPr id="1517" name="Title Text"/>
          <p:cNvSpPr txBox="1">
            <a:spLocks noGrp="1"/>
          </p:cNvSpPr>
          <p:nvPr>
            <p:ph type="title"/>
          </p:nvPr>
        </p:nvSpPr>
        <p:spPr>
          <a:xfrm>
            <a:off x="1792288" y="4800600"/>
            <a:ext cx="5486401" cy="566738"/>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518"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1519"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000000"/>
                </a:solidFill>
                <a:latin typeface="Arial" panose="020B0604020202020204" pitchFamily="34" charset="0"/>
                <a:cs typeface="Arial" panose="020B0604020202020204" pitchFamily="34" charset="0"/>
              </a:defRPr>
            </a:lvl1pPr>
            <a:lvl2pPr marL="0" indent="456342">
              <a:spcBef>
                <a:spcPts val="300"/>
              </a:spcBef>
              <a:buSzTx/>
              <a:buNone/>
              <a:defRPr sz="1400" b="1" i="0">
                <a:solidFill>
                  <a:srgbClr val="000000"/>
                </a:solidFill>
                <a:latin typeface="Arial" panose="020B0604020202020204" pitchFamily="34" charset="0"/>
                <a:cs typeface="Arial" panose="020B0604020202020204" pitchFamily="34" charset="0"/>
              </a:defRPr>
            </a:lvl2pPr>
            <a:lvl3pPr marL="0" indent="912690">
              <a:spcBef>
                <a:spcPts val="300"/>
              </a:spcBef>
              <a:buSzTx/>
              <a:buNone/>
              <a:defRPr sz="1400" b="1" i="0">
                <a:solidFill>
                  <a:srgbClr val="000000"/>
                </a:solidFill>
                <a:latin typeface="Arial" panose="020B0604020202020204" pitchFamily="34" charset="0"/>
                <a:cs typeface="Arial" panose="020B0604020202020204" pitchFamily="34" charset="0"/>
              </a:defRPr>
            </a:lvl3pPr>
            <a:lvl4pPr marL="0" indent="1369015">
              <a:spcBef>
                <a:spcPts val="300"/>
              </a:spcBef>
              <a:buSzTx/>
              <a:buNone/>
              <a:defRPr sz="1400" b="1" i="0">
                <a:solidFill>
                  <a:srgbClr val="000000"/>
                </a:solidFill>
                <a:latin typeface="Arial" panose="020B0604020202020204" pitchFamily="34" charset="0"/>
                <a:cs typeface="Arial" panose="020B0604020202020204" pitchFamily="34" charset="0"/>
              </a:defRPr>
            </a:lvl4pPr>
            <a:lvl5pPr marL="0" indent="1825374">
              <a:spcBef>
                <a:spcPts val="3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20"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97598312"/>
      </p:ext>
    </p:extLst>
  </p:cSld>
  <p:clrMapOvr>
    <a:masterClrMapping/>
  </p:clrMapOvr>
  <p:transition spd="med"/>
</p:sldLayout>
</file>

<file path=ppt/slideLayouts/slideLayout155.xml><?xml version="1.0" encoding="utf-8"?>
<p:sldLayout xmlns:a="http://schemas.openxmlformats.org/drawingml/2006/main" xmlns:r="http://schemas.openxmlformats.org/officeDocument/2006/relationships" xmlns:p="http://schemas.openxmlformats.org/presentationml/2006/main" showMasterSp="0" type="tx">
  <p:cSld name="1_Blank 0">
    <p:spTree>
      <p:nvGrpSpPr>
        <p:cNvPr id="1" name=""/>
        <p:cNvGrpSpPr/>
        <p:nvPr/>
      </p:nvGrpSpPr>
      <p:grpSpPr>
        <a:xfrm>
          <a:off x="0" y="0"/>
          <a:ext cx="0" cy="0"/>
          <a:chOff x="0" y="0"/>
          <a:chExt cx="0" cy="0"/>
        </a:xfrm>
      </p:grpSpPr>
      <p:sp>
        <p:nvSpPr>
          <p:cNvPr id="1029"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59071405"/>
      </p:ext>
    </p:extLst>
  </p:cSld>
  <p:clrMapOvr>
    <a:masterClrMapping/>
  </p:clrMapOvr>
  <p:transition spd="med"/>
</p:sldLayout>
</file>

<file path=ppt/slideLayouts/slideLayout1550.xml><?xml version="1.0" encoding="utf-8"?>
<p:sldLayout xmlns:a="http://schemas.openxmlformats.org/drawingml/2006/main" xmlns:r="http://schemas.openxmlformats.org/officeDocument/2006/relationships" xmlns:p="http://schemas.openxmlformats.org/presentationml/2006/main" showMasterSp="0" type="tx">
  <p:cSld name="8_Title and Vertical Text">
    <p:bg>
      <p:bgPr>
        <a:solidFill>
          <a:srgbClr val="000000"/>
        </a:solidFill>
        <a:effectLst/>
      </p:bgPr>
    </p:bg>
    <p:spTree>
      <p:nvGrpSpPr>
        <p:cNvPr id="1" name=""/>
        <p:cNvGrpSpPr/>
        <p:nvPr/>
      </p:nvGrpSpPr>
      <p:grpSpPr>
        <a:xfrm>
          <a:off x="0" y="0"/>
          <a:ext cx="0" cy="0"/>
          <a:chOff x="0" y="0"/>
          <a:chExt cx="0" cy="0"/>
        </a:xfrm>
      </p:grpSpPr>
      <p:sp>
        <p:nvSpPr>
          <p:cNvPr id="1527"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528" name="Body Level One…"/>
          <p:cNvSpPr txBox="1">
            <a:spLocks noGrp="1"/>
          </p:cNvSpPr>
          <p:nvPr>
            <p:ph type="body" idx="1"/>
          </p:nvPr>
        </p:nvSpPr>
        <p:spPr>
          <a:xfrm>
            <a:off x="685800" y="1981200"/>
            <a:ext cx="7772400" cy="4114800"/>
          </a:xfrm>
          <a:prstGeom prst="rect">
            <a:avLst/>
          </a:prstGeom>
        </p:spPr>
        <p:txBody>
          <a:bodyPr vert="eaVert">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29"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02029047"/>
      </p:ext>
    </p:extLst>
  </p:cSld>
  <p:clrMapOvr>
    <a:masterClrMapping/>
  </p:clrMapOvr>
  <p:transition spd="med"/>
</p:sldLayout>
</file>

<file path=ppt/slideLayouts/slideLayout1551.xml><?xml version="1.0" encoding="utf-8"?>
<p:sldLayout xmlns:a="http://schemas.openxmlformats.org/drawingml/2006/main" xmlns:r="http://schemas.openxmlformats.org/officeDocument/2006/relationships" xmlns:p="http://schemas.openxmlformats.org/presentationml/2006/main" showMasterSp="0" type="tx">
  <p:cSld name="8_Vertical Title and Text">
    <p:bg>
      <p:bgPr>
        <a:solidFill>
          <a:srgbClr val="000000"/>
        </a:solidFill>
        <a:effectLst/>
      </p:bgPr>
    </p:bg>
    <p:spTree>
      <p:nvGrpSpPr>
        <p:cNvPr id="1" name=""/>
        <p:cNvGrpSpPr/>
        <p:nvPr/>
      </p:nvGrpSpPr>
      <p:grpSpPr>
        <a:xfrm>
          <a:off x="0" y="0"/>
          <a:ext cx="0" cy="0"/>
          <a:chOff x="0" y="0"/>
          <a:chExt cx="0" cy="0"/>
        </a:xfrm>
      </p:grpSpPr>
      <p:sp>
        <p:nvSpPr>
          <p:cNvPr id="1536" name="Title Text"/>
          <p:cNvSpPr txBox="1">
            <a:spLocks noGrp="1"/>
          </p:cNvSpPr>
          <p:nvPr>
            <p:ph type="title"/>
          </p:nvPr>
        </p:nvSpPr>
        <p:spPr>
          <a:xfrm>
            <a:off x="6515100" y="609600"/>
            <a:ext cx="1943100" cy="5486400"/>
          </a:xfrm>
          <a:prstGeom prst="rect">
            <a:avLst/>
          </a:prstGeom>
          <a:noFill/>
        </p:spPr>
        <p:txBody>
          <a:bodyPr vert="eaVert"/>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537" name="Body Level One…"/>
          <p:cNvSpPr txBox="1">
            <a:spLocks noGrp="1"/>
          </p:cNvSpPr>
          <p:nvPr>
            <p:ph type="body" idx="1"/>
          </p:nvPr>
        </p:nvSpPr>
        <p:spPr>
          <a:xfrm>
            <a:off x="685800" y="609600"/>
            <a:ext cx="5676900" cy="5486400"/>
          </a:xfrm>
          <a:prstGeom prst="rect">
            <a:avLst/>
          </a:prstGeom>
        </p:spPr>
        <p:txBody>
          <a:bodyPr vert="eaVert">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38"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32972854"/>
      </p:ext>
    </p:extLst>
  </p:cSld>
  <p:clrMapOvr>
    <a:masterClrMapping/>
  </p:clrMapOvr>
  <p:transition spd="med"/>
</p:sldLayout>
</file>

<file path=ppt/slideLayouts/slideLayout1552.xml><?xml version="1.0" encoding="utf-8"?>
<p:sldLayout xmlns:a="http://schemas.openxmlformats.org/drawingml/2006/main" xmlns:r="http://schemas.openxmlformats.org/officeDocument/2006/relationships" xmlns:p="http://schemas.openxmlformats.org/presentationml/2006/main" showMasterSp="0" type="tx">
  <p:cSld name="9_Title Slide">
    <p:bg>
      <p:bgPr>
        <a:solidFill>
          <a:srgbClr val="000000"/>
        </a:solidFill>
        <a:effectLst/>
      </p:bgPr>
    </p:bg>
    <p:spTree>
      <p:nvGrpSpPr>
        <p:cNvPr id="1" name=""/>
        <p:cNvGrpSpPr/>
        <p:nvPr/>
      </p:nvGrpSpPr>
      <p:grpSpPr>
        <a:xfrm>
          <a:off x="0" y="0"/>
          <a:ext cx="0" cy="0"/>
          <a:chOff x="0" y="0"/>
          <a:chExt cx="0" cy="0"/>
        </a:xfrm>
      </p:grpSpPr>
      <p:sp>
        <p:nvSpPr>
          <p:cNvPr id="1545" name="Title Text"/>
          <p:cNvSpPr txBox="1">
            <a:spLocks noGrp="1"/>
          </p:cNvSpPr>
          <p:nvPr>
            <p:ph type="title"/>
          </p:nvPr>
        </p:nvSpPr>
        <p:spPr>
          <a:xfrm>
            <a:off x="685800" y="2286000"/>
            <a:ext cx="77724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546" name="Body Level One…"/>
          <p:cNvSpPr txBox="1">
            <a:spLocks noGrp="1"/>
          </p:cNvSpPr>
          <p:nvPr>
            <p:ph type="body" sz="quarter" idx="1"/>
          </p:nvPr>
        </p:nvSpPr>
        <p:spPr>
          <a:xfrm>
            <a:off x="1371600" y="3886201"/>
            <a:ext cx="6400800" cy="1752601"/>
          </a:xfrm>
          <a:prstGeom prst="rect">
            <a:avLst/>
          </a:prstGeom>
        </p:spPr>
        <p:txBody>
          <a:bodyPr>
            <a:normAutofit/>
          </a:bodyPr>
          <a:lstStyle>
            <a:lvl1pPr marL="0" indent="0" algn="ctr">
              <a:buSzTx/>
              <a:buNone/>
              <a:defRPr b="1" i="0">
                <a:solidFill>
                  <a:srgbClr val="000000"/>
                </a:solidFill>
                <a:latin typeface="Arial" panose="020B0604020202020204" pitchFamily="34" charset="0"/>
                <a:cs typeface="Arial" panose="020B0604020202020204" pitchFamily="34" charset="0"/>
              </a:defRPr>
            </a:lvl1pPr>
            <a:lvl2pPr algn="ctr">
              <a:buSzPct val="100000"/>
              <a:buChar char="–"/>
              <a:defRPr b="1" i="0">
                <a:solidFill>
                  <a:srgbClr val="000000"/>
                </a:solidFill>
                <a:latin typeface="Arial" panose="020B0604020202020204" pitchFamily="34" charset="0"/>
                <a:cs typeface="Arial" panose="020B0604020202020204" pitchFamily="34" charset="0"/>
              </a:defRPr>
            </a:lvl2pPr>
            <a:lvl3pPr algn="ctr">
              <a:buSzPct val="100000"/>
              <a:buChar char="•"/>
              <a:defRPr b="1" i="0">
                <a:solidFill>
                  <a:srgbClr val="000000"/>
                </a:solidFill>
                <a:latin typeface="Arial" panose="020B0604020202020204" pitchFamily="34" charset="0"/>
                <a:cs typeface="Arial" panose="020B0604020202020204" pitchFamily="34" charset="0"/>
              </a:defRPr>
            </a:lvl3pPr>
            <a:lvl4pPr algn="ctr">
              <a:buSzPct val="100000"/>
              <a:buChar char="–"/>
              <a:defRPr b="1" i="0">
                <a:solidFill>
                  <a:srgbClr val="000000"/>
                </a:solidFill>
                <a:latin typeface="Arial" panose="020B0604020202020204" pitchFamily="34" charset="0"/>
                <a:cs typeface="Arial" panose="020B0604020202020204" pitchFamily="34" charset="0"/>
              </a:defRPr>
            </a:lvl4pPr>
            <a:lvl5pPr algn="ct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47"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13508207"/>
      </p:ext>
    </p:extLst>
  </p:cSld>
  <p:clrMapOvr>
    <a:masterClrMapping/>
  </p:clrMapOvr>
  <p:transition spd="med"/>
</p:sldLayout>
</file>

<file path=ppt/slideLayouts/slideLayout1553.xml><?xml version="1.0" encoding="utf-8"?>
<p:sldLayout xmlns:a="http://schemas.openxmlformats.org/drawingml/2006/main" xmlns:r="http://schemas.openxmlformats.org/officeDocument/2006/relationships" xmlns:p="http://schemas.openxmlformats.org/presentationml/2006/main" showMasterSp="0" type="tx">
  <p:cSld name="9_Title and Content">
    <p:bg>
      <p:bgPr>
        <a:solidFill>
          <a:srgbClr val="000000"/>
        </a:solidFill>
        <a:effectLst/>
      </p:bgPr>
    </p:bg>
    <p:spTree>
      <p:nvGrpSpPr>
        <p:cNvPr id="1" name=""/>
        <p:cNvGrpSpPr/>
        <p:nvPr/>
      </p:nvGrpSpPr>
      <p:grpSpPr>
        <a:xfrm>
          <a:off x="0" y="0"/>
          <a:ext cx="0" cy="0"/>
          <a:chOff x="0" y="0"/>
          <a:chExt cx="0" cy="0"/>
        </a:xfrm>
      </p:grpSpPr>
      <p:sp>
        <p:nvSpPr>
          <p:cNvPr id="1554"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555" name="Body Level One…"/>
          <p:cNvSpPr txBox="1">
            <a:spLocks noGrp="1"/>
          </p:cNvSpPr>
          <p:nvPr>
            <p:ph type="body" idx="1"/>
          </p:nvPr>
        </p:nvSpPr>
        <p:spPr>
          <a:xfrm>
            <a:off x="685800" y="1981200"/>
            <a:ext cx="7772400" cy="4114800"/>
          </a:xfrm>
          <a:prstGeom prst="rect">
            <a:avLst/>
          </a:prstGeom>
        </p:spPr>
        <p:txBody>
          <a:bodyPr>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56"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8767827"/>
      </p:ext>
    </p:extLst>
  </p:cSld>
  <p:clrMapOvr>
    <a:masterClrMapping/>
  </p:clrMapOvr>
  <p:transition spd="med"/>
</p:sldLayout>
</file>

<file path=ppt/slideLayouts/slideLayout1554.xml><?xml version="1.0" encoding="utf-8"?>
<p:sldLayout xmlns:a="http://schemas.openxmlformats.org/drawingml/2006/main" xmlns:r="http://schemas.openxmlformats.org/officeDocument/2006/relationships" xmlns:p="http://schemas.openxmlformats.org/presentationml/2006/main" showMasterSp="0" type="tx">
  <p:cSld name="9_Section Header">
    <p:bg>
      <p:bgPr>
        <a:solidFill>
          <a:srgbClr val="000000"/>
        </a:solidFill>
        <a:effectLst/>
      </p:bgPr>
    </p:bg>
    <p:spTree>
      <p:nvGrpSpPr>
        <p:cNvPr id="1" name=""/>
        <p:cNvGrpSpPr/>
        <p:nvPr/>
      </p:nvGrpSpPr>
      <p:grpSpPr>
        <a:xfrm>
          <a:off x="0" y="0"/>
          <a:ext cx="0" cy="0"/>
          <a:chOff x="0" y="0"/>
          <a:chExt cx="0" cy="0"/>
        </a:xfrm>
      </p:grpSpPr>
      <p:sp>
        <p:nvSpPr>
          <p:cNvPr id="1563" name="Title Text"/>
          <p:cNvSpPr txBox="1">
            <a:spLocks noGrp="1"/>
          </p:cNvSpPr>
          <p:nvPr>
            <p:ph type="title"/>
          </p:nvPr>
        </p:nvSpPr>
        <p:spPr>
          <a:xfrm>
            <a:off x="722312" y="4406900"/>
            <a:ext cx="7772401" cy="1362075"/>
          </a:xfrm>
          <a:prstGeom prst="rect">
            <a:avLst/>
          </a:prstGeom>
          <a:noFill/>
        </p:spPr>
        <p:txBody>
          <a:bodyPr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1564"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b="1" i="0">
                <a:solidFill>
                  <a:srgbClr val="000000"/>
                </a:solidFill>
                <a:latin typeface="Arial" panose="020B0604020202020204" pitchFamily="34" charset="0"/>
                <a:cs typeface="Arial" panose="020B0604020202020204" pitchFamily="34" charset="0"/>
              </a:defRPr>
            </a:lvl1pPr>
            <a:lvl2pPr marL="0" indent="456342">
              <a:spcBef>
                <a:spcPts val="400"/>
              </a:spcBef>
              <a:buSzTx/>
              <a:buNone/>
              <a:defRPr sz="2000" b="1" i="0">
                <a:solidFill>
                  <a:srgbClr val="000000"/>
                </a:solidFill>
                <a:latin typeface="Arial" panose="020B0604020202020204" pitchFamily="34" charset="0"/>
                <a:cs typeface="Arial" panose="020B0604020202020204" pitchFamily="34" charset="0"/>
              </a:defRPr>
            </a:lvl2pPr>
            <a:lvl3pPr marL="0" indent="912690">
              <a:spcBef>
                <a:spcPts val="400"/>
              </a:spcBef>
              <a:buSzTx/>
              <a:buNone/>
              <a:defRPr sz="2000" b="1" i="0">
                <a:solidFill>
                  <a:srgbClr val="000000"/>
                </a:solidFill>
                <a:latin typeface="Arial" panose="020B0604020202020204" pitchFamily="34" charset="0"/>
                <a:cs typeface="Arial" panose="020B0604020202020204" pitchFamily="34" charset="0"/>
              </a:defRPr>
            </a:lvl3pPr>
            <a:lvl4pPr marL="0" indent="1369015">
              <a:spcBef>
                <a:spcPts val="400"/>
              </a:spcBef>
              <a:buSzTx/>
              <a:buNone/>
              <a:defRPr sz="2000" b="1" i="0">
                <a:solidFill>
                  <a:srgbClr val="000000"/>
                </a:solidFill>
                <a:latin typeface="Arial" panose="020B0604020202020204" pitchFamily="34" charset="0"/>
                <a:cs typeface="Arial" panose="020B0604020202020204" pitchFamily="34" charset="0"/>
              </a:defRPr>
            </a:lvl4pPr>
            <a:lvl5pPr marL="0" indent="1825374">
              <a:spcBef>
                <a:spcPts val="4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65"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65049260"/>
      </p:ext>
    </p:extLst>
  </p:cSld>
  <p:clrMapOvr>
    <a:masterClrMapping/>
  </p:clrMapOvr>
  <p:transition spd="med"/>
</p:sldLayout>
</file>

<file path=ppt/slideLayouts/slideLayout1555.xml><?xml version="1.0" encoding="utf-8"?>
<p:sldLayout xmlns:a="http://schemas.openxmlformats.org/drawingml/2006/main" xmlns:r="http://schemas.openxmlformats.org/officeDocument/2006/relationships" xmlns:p="http://schemas.openxmlformats.org/presentationml/2006/main" showMasterSp="0" type="tx">
  <p:cSld name="9_Two Content">
    <p:bg>
      <p:bgPr>
        <a:solidFill>
          <a:srgbClr val="000000"/>
        </a:solidFill>
        <a:effectLst/>
      </p:bgPr>
    </p:bg>
    <p:spTree>
      <p:nvGrpSpPr>
        <p:cNvPr id="1" name=""/>
        <p:cNvGrpSpPr/>
        <p:nvPr/>
      </p:nvGrpSpPr>
      <p:grpSpPr>
        <a:xfrm>
          <a:off x="0" y="0"/>
          <a:ext cx="0" cy="0"/>
          <a:chOff x="0" y="0"/>
          <a:chExt cx="0" cy="0"/>
        </a:xfrm>
      </p:grpSpPr>
      <p:sp>
        <p:nvSpPr>
          <p:cNvPr id="1572"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573"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SzPct val="100000"/>
              <a:buChar char="•"/>
              <a:defRPr sz="2800" b="1" i="0">
                <a:solidFill>
                  <a:srgbClr val="000000"/>
                </a:solidFill>
                <a:latin typeface="Arial" panose="020B0604020202020204" pitchFamily="34" charset="0"/>
                <a:cs typeface="Arial" panose="020B0604020202020204" pitchFamily="34" charset="0"/>
              </a:defRPr>
            </a:lvl1pPr>
            <a:lvl2pPr marL="789082" indent="-332754">
              <a:spcBef>
                <a:spcPts val="600"/>
              </a:spcBef>
              <a:buSzPct val="100000"/>
              <a:buChar char="–"/>
              <a:defRPr sz="2800" b="1" i="0">
                <a:solidFill>
                  <a:srgbClr val="000000"/>
                </a:solidFill>
                <a:latin typeface="Arial" panose="020B0604020202020204" pitchFamily="34" charset="0"/>
                <a:cs typeface="Arial" panose="020B0604020202020204" pitchFamily="34" charset="0"/>
              </a:defRPr>
            </a:lvl2pPr>
            <a:lvl3pPr marL="1232107" indent="-319440">
              <a:spcBef>
                <a:spcPts val="600"/>
              </a:spcBef>
              <a:buSzPct val="100000"/>
              <a:buChar char="•"/>
              <a:defRPr sz="2800" b="1" i="0">
                <a:solidFill>
                  <a:srgbClr val="000000"/>
                </a:solidFill>
                <a:latin typeface="Arial" panose="020B0604020202020204" pitchFamily="34" charset="0"/>
                <a:cs typeface="Arial" panose="020B0604020202020204" pitchFamily="34" charset="0"/>
              </a:defRPr>
            </a:lvl3pPr>
            <a:lvl4pPr marL="1723956" indent="-354934">
              <a:spcBef>
                <a:spcPts val="600"/>
              </a:spcBef>
              <a:buSzPct val="100000"/>
              <a:buChar char="–"/>
              <a:defRPr sz="2800" b="1" i="0">
                <a:solidFill>
                  <a:srgbClr val="000000"/>
                </a:solidFill>
                <a:latin typeface="Arial" panose="020B0604020202020204" pitchFamily="34" charset="0"/>
                <a:cs typeface="Arial" panose="020B0604020202020204" pitchFamily="34" charset="0"/>
              </a:defRPr>
            </a:lvl4pPr>
            <a:lvl5pPr marL="2180286" indent="-354934">
              <a:spcBef>
                <a:spcPts val="600"/>
              </a:spcBef>
              <a:buChar char="»"/>
              <a:defRPr sz="28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74"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2082946"/>
      </p:ext>
    </p:extLst>
  </p:cSld>
  <p:clrMapOvr>
    <a:masterClrMapping/>
  </p:clrMapOvr>
  <p:transition spd="med"/>
</p:sldLayout>
</file>

<file path=ppt/slideLayouts/slideLayout1556.xml><?xml version="1.0" encoding="utf-8"?>
<p:sldLayout xmlns:a="http://schemas.openxmlformats.org/drawingml/2006/main" xmlns:r="http://schemas.openxmlformats.org/officeDocument/2006/relationships" xmlns:p="http://schemas.openxmlformats.org/presentationml/2006/main" showMasterSp="0" type="tx">
  <p:cSld name="9_Comparison">
    <p:bg>
      <p:bgPr>
        <a:solidFill>
          <a:srgbClr val="000000"/>
        </a:solidFill>
        <a:effectLst/>
      </p:bgPr>
    </p:bg>
    <p:spTree>
      <p:nvGrpSpPr>
        <p:cNvPr id="1" name=""/>
        <p:cNvGrpSpPr/>
        <p:nvPr/>
      </p:nvGrpSpPr>
      <p:grpSpPr>
        <a:xfrm>
          <a:off x="0" y="0"/>
          <a:ext cx="0" cy="0"/>
          <a:chOff x="0" y="0"/>
          <a:chExt cx="0" cy="0"/>
        </a:xfrm>
      </p:grpSpPr>
      <p:sp>
        <p:nvSpPr>
          <p:cNvPr id="1581" name="Title Text"/>
          <p:cNvSpPr txBox="1">
            <a:spLocks noGrp="1"/>
          </p:cNvSpPr>
          <p:nvPr>
            <p:ph type="title"/>
          </p:nvPr>
        </p:nvSpPr>
        <p:spPr>
          <a:xfrm>
            <a:off x="457200" y="274638"/>
            <a:ext cx="8229600" cy="1143001"/>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582"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000000"/>
                </a:solidFill>
                <a:latin typeface="Arial" panose="020B0604020202020204" pitchFamily="34" charset="0"/>
                <a:cs typeface="Arial" panose="020B0604020202020204" pitchFamily="34" charset="0"/>
              </a:defRPr>
            </a:lvl1pPr>
            <a:lvl2pPr marL="0" indent="456342">
              <a:spcBef>
                <a:spcPts val="500"/>
              </a:spcBef>
              <a:buSzTx/>
              <a:buNone/>
              <a:defRPr sz="2400" b="1" i="0">
                <a:solidFill>
                  <a:srgbClr val="000000"/>
                </a:solidFill>
                <a:latin typeface="Arial" panose="020B0604020202020204" pitchFamily="34" charset="0"/>
                <a:cs typeface="Arial" panose="020B0604020202020204" pitchFamily="34" charset="0"/>
              </a:defRPr>
            </a:lvl2pPr>
            <a:lvl3pPr marL="0" indent="912690">
              <a:spcBef>
                <a:spcPts val="500"/>
              </a:spcBef>
              <a:buSzTx/>
              <a:buNone/>
              <a:defRPr sz="2400" b="1" i="0">
                <a:solidFill>
                  <a:srgbClr val="000000"/>
                </a:solidFill>
                <a:latin typeface="Arial" panose="020B0604020202020204" pitchFamily="34" charset="0"/>
                <a:cs typeface="Arial" panose="020B0604020202020204" pitchFamily="34" charset="0"/>
              </a:defRPr>
            </a:lvl3pPr>
            <a:lvl4pPr marL="0" indent="1369015">
              <a:spcBef>
                <a:spcPts val="500"/>
              </a:spcBef>
              <a:buSzTx/>
              <a:buNone/>
              <a:defRPr sz="2400" b="1" i="0">
                <a:solidFill>
                  <a:srgbClr val="000000"/>
                </a:solidFill>
                <a:latin typeface="Arial" panose="020B0604020202020204" pitchFamily="34" charset="0"/>
                <a:cs typeface="Arial" panose="020B0604020202020204" pitchFamily="34" charset="0"/>
              </a:defRPr>
            </a:lvl4pPr>
            <a:lvl5pPr marL="0" indent="1825374">
              <a:spcBef>
                <a:spcPts val="500"/>
              </a:spcBef>
              <a:buSzTx/>
              <a:buNone/>
              <a:defRPr sz="2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83" name="Text Placeholder 4"/>
          <p:cNvSpPr>
            <a:spLocks noGrp="1"/>
          </p:cNvSpPr>
          <p:nvPr>
            <p:ph type="body" sz="quarter" idx="21"/>
          </p:nvPr>
        </p:nvSpPr>
        <p:spPr>
          <a:xfrm>
            <a:off x="4645062" y="1535112"/>
            <a:ext cx="4041776"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0000"/>
                </a:solidFill>
              </a:defRPr>
            </a:pPr>
            <a:endParaRPr dirty="0"/>
          </a:p>
        </p:txBody>
      </p:sp>
      <p:sp>
        <p:nvSpPr>
          <p:cNvPr id="1584"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66704901"/>
      </p:ext>
    </p:extLst>
  </p:cSld>
  <p:clrMapOvr>
    <a:masterClrMapping/>
  </p:clrMapOvr>
  <p:transition spd="med"/>
</p:sldLayout>
</file>

<file path=ppt/slideLayouts/slideLayout1557.xml><?xml version="1.0" encoding="utf-8"?>
<p:sldLayout xmlns:a="http://schemas.openxmlformats.org/drawingml/2006/main" xmlns:r="http://schemas.openxmlformats.org/officeDocument/2006/relationships" xmlns:p="http://schemas.openxmlformats.org/presentationml/2006/main" showMasterSp="0" type="tx">
  <p:cSld name="9_Title Only">
    <p:bg>
      <p:bgPr>
        <a:solidFill>
          <a:srgbClr val="000000"/>
        </a:solidFill>
        <a:effectLst/>
      </p:bgPr>
    </p:bg>
    <p:spTree>
      <p:nvGrpSpPr>
        <p:cNvPr id="1" name=""/>
        <p:cNvGrpSpPr/>
        <p:nvPr/>
      </p:nvGrpSpPr>
      <p:grpSpPr>
        <a:xfrm>
          <a:off x="0" y="0"/>
          <a:ext cx="0" cy="0"/>
          <a:chOff x="0" y="0"/>
          <a:chExt cx="0" cy="0"/>
        </a:xfrm>
      </p:grpSpPr>
      <p:sp>
        <p:nvSpPr>
          <p:cNvPr id="1591"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592"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52489651"/>
      </p:ext>
    </p:extLst>
  </p:cSld>
  <p:clrMapOvr>
    <a:masterClrMapping/>
  </p:clrMapOvr>
  <p:transition spd="med"/>
</p:sldLayout>
</file>

<file path=ppt/slideLayouts/slideLayout1558.xml><?xml version="1.0" encoding="utf-8"?>
<p:sldLayout xmlns:a="http://schemas.openxmlformats.org/drawingml/2006/main" xmlns:r="http://schemas.openxmlformats.org/officeDocument/2006/relationships" xmlns:p="http://schemas.openxmlformats.org/presentationml/2006/main" showMasterSp="0" type="tx">
  <p:cSld name="11_Blank">
    <p:bg>
      <p:bgPr>
        <a:solidFill>
          <a:srgbClr val="000000"/>
        </a:solidFill>
        <a:effectLst/>
      </p:bgPr>
    </p:bg>
    <p:spTree>
      <p:nvGrpSpPr>
        <p:cNvPr id="1" name=""/>
        <p:cNvGrpSpPr/>
        <p:nvPr/>
      </p:nvGrpSpPr>
      <p:grpSpPr>
        <a:xfrm>
          <a:off x="0" y="0"/>
          <a:ext cx="0" cy="0"/>
          <a:chOff x="0" y="0"/>
          <a:chExt cx="0" cy="0"/>
        </a:xfrm>
      </p:grpSpPr>
      <p:sp>
        <p:nvSpPr>
          <p:cNvPr id="1599"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54825874"/>
      </p:ext>
    </p:extLst>
  </p:cSld>
  <p:clrMapOvr>
    <a:masterClrMapping/>
  </p:clrMapOvr>
  <p:transition spd="med"/>
</p:sldLayout>
</file>

<file path=ppt/slideLayouts/slideLayout1559.xml><?xml version="1.0" encoding="utf-8"?>
<p:sldLayout xmlns:a="http://schemas.openxmlformats.org/drawingml/2006/main" xmlns:r="http://schemas.openxmlformats.org/officeDocument/2006/relationships" xmlns:p="http://schemas.openxmlformats.org/presentationml/2006/main" showMasterSp="0" type="tx">
  <p:cSld name="9_Content with Caption">
    <p:bg>
      <p:bgPr>
        <a:solidFill>
          <a:srgbClr val="000000"/>
        </a:solidFill>
        <a:effectLst/>
      </p:bgPr>
    </p:bg>
    <p:spTree>
      <p:nvGrpSpPr>
        <p:cNvPr id="1" name=""/>
        <p:cNvGrpSpPr/>
        <p:nvPr/>
      </p:nvGrpSpPr>
      <p:grpSpPr>
        <a:xfrm>
          <a:off x="0" y="0"/>
          <a:ext cx="0" cy="0"/>
          <a:chOff x="0" y="0"/>
          <a:chExt cx="0" cy="0"/>
        </a:xfrm>
      </p:grpSpPr>
      <p:sp>
        <p:nvSpPr>
          <p:cNvPr id="1606" name="Title Text"/>
          <p:cNvSpPr txBox="1">
            <a:spLocks noGrp="1"/>
          </p:cNvSpPr>
          <p:nvPr>
            <p:ph type="title"/>
          </p:nvPr>
        </p:nvSpPr>
        <p:spPr>
          <a:xfrm>
            <a:off x="457237" y="273050"/>
            <a:ext cx="3008315" cy="1162050"/>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607" name="Body Level One…"/>
          <p:cNvSpPr txBox="1">
            <a:spLocks noGrp="1"/>
          </p:cNvSpPr>
          <p:nvPr>
            <p:ph type="body" idx="1"/>
          </p:nvPr>
        </p:nvSpPr>
        <p:spPr>
          <a:xfrm>
            <a:off x="3575050" y="273088"/>
            <a:ext cx="5111750" cy="5853113"/>
          </a:xfrm>
          <a:prstGeom prst="rect">
            <a:avLst/>
          </a:prstGeom>
        </p:spPr>
        <p:txBody>
          <a:bodyPr>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08" name="Text Placeholder 3"/>
          <p:cNvSpPr>
            <a:spLocks noGrp="1"/>
          </p:cNvSpPr>
          <p:nvPr>
            <p:ph type="body" sz="half" idx="21"/>
          </p:nvPr>
        </p:nvSpPr>
        <p:spPr>
          <a:xfrm>
            <a:off x="457237" y="1435101"/>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0000"/>
                </a:solidFill>
              </a:defRPr>
            </a:pPr>
            <a:endParaRPr dirty="0"/>
          </a:p>
        </p:txBody>
      </p:sp>
      <p:sp>
        <p:nvSpPr>
          <p:cNvPr id="1609"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35474309"/>
      </p:ext>
    </p:extLst>
  </p:cSld>
  <p:clrMapOvr>
    <a:masterClrMapping/>
  </p:clrMapOvr>
  <p:transition spd="med"/>
</p:sldLayout>
</file>

<file path=ppt/slideLayouts/slideLayout156.xml><?xml version="1.0" encoding="utf-8"?>
<p:sldLayout xmlns:a="http://schemas.openxmlformats.org/drawingml/2006/main" xmlns:r="http://schemas.openxmlformats.org/officeDocument/2006/relationships" xmlns:p="http://schemas.openxmlformats.org/presentationml/2006/main" showMasterSp="0" type="tx">
  <p:cSld name="5_Blank">
    <p:spTree>
      <p:nvGrpSpPr>
        <p:cNvPr id="1" name=""/>
        <p:cNvGrpSpPr/>
        <p:nvPr/>
      </p:nvGrpSpPr>
      <p:grpSpPr>
        <a:xfrm>
          <a:off x="0" y="0"/>
          <a:ext cx="0" cy="0"/>
          <a:chOff x="0" y="0"/>
          <a:chExt cx="0" cy="0"/>
        </a:xfrm>
      </p:grpSpPr>
      <p:pic>
        <p:nvPicPr>
          <p:cNvPr id="1036" name="Picture 2" descr="Picture 2"/>
          <p:cNvPicPr>
            <a:picLocks noChangeAspect="1"/>
          </p:cNvPicPr>
          <p:nvPr/>
        </p:nvPicPr>
        <p:blipFill>
          <a:blip r:embed="rId2" cstate="print"/>
          <a:stretch>
            <a:fillRect/>
          </a:stretch>
        </p:blipFill>
        <p:spPr>
          <a:xfrm>
            <a:off x="0" y="0"/>
            <a:ext cx="685800" cy="6858000"/>
          </a:xfrm>
          <a:prstGeom prst="rect">
            <a:avLst/>
          </a:prstGeom>
          <a:ln w="12700">
            <a:miter lim="400000"/>
          </a:ln>
        </p:spPr>
      </p:pic>
      <p:pic>
        <p:nvPicPr>
          <p:cNvPr id="1037" name="Picture 7" descr="Picture 7"/>
          <p:cNvPicPr>
            <a:picLocks noChangeAspect="1"/>
          </p:cNvPicPr>
          <p:nvPr/>
        </p:nvPicPr>
        <p:blipFill>
          <a:blip r:embed="rId3" cstate="print"/>
          <a:stretch>
            <a:fillRect/>
          </a:stretch>
        </p:blipFill>
        <p:spPr>
          <a:xfrm>
            <a:off x="1066800" y="1574800"/>
            <a:ext cx="7772400" cy="130175"/>
          </a:xfrm>
          <a:prstGeom prst="rect">
            <a:avLst/>
          </a:prstGeom>
          <a:ln w="12700">
            <a:miter lim="400000"/>
          </a:ln>
        </p:spPr>
      </p:pic>
      <p:sp>
        <p:nvSpPr>
          <p:cNvPr id="1038"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59949399"/>
      </p:ext>
    </p:extLst>
  </p:cSld>
  <p:clrMapOvr>
    <a:masterClrMapping/>
  </p:clrMapOvr>
  <p:transition spd="med"/>
</p:sldLayout>
</file>

<file path=ppt/slideLayouts/slideLayout1560.xml><?xml version="1.0" encoding="utf-8"?>
<p:sldLayout xmlns:a="http://schemas.openxmlformats.org/drawingml/2006/main" xmlns:r="http://schemas.openxmlformats.org/officeDocument/2006/relationships" xmlns:p="http://schemas.openxmlformats.org/presentationml/2006/main" showMasterSp="0" type="tx">
  <p:cSld name="9_Picture with Caption">
    <p:bg>
      <p:bgPr>
        <a:solidFill>
          <a:srgbClr val="000000"/>
        </a:solidFill>
        <a:effectLst/>
      </p:bgPr>
    </p:bg>
    <p:spTree>
      <p:nvGrpSpPr>
        <p:cNvPr id="1" name=""/>
        <p:cNvGrpSpPr/>
        <p:nvPr/>
      </p:nvGrpSpPr>
      <p:grpSpPr>
        <a:xfrm>
          <a:off x="0" y="0"/>
          <a:ext cx="0" cy="0"/>
          <a:chOff x="0" y="0"/>
          <a:chExt cx="0" cy="0"/>
        </a:xfrm>
      </p:grpSpPr>
      <p:sp>
        <p:nvSpPr>
          <p:cNvPr id="1616" name="Title Text"/>
          <p:cNvSpPr txBox="1">
            <a:spLocks noGrp="1"/>
          </p:cNvSpPr>
          <p:nvPr>
            <p:ph type="title"/>
          </p:nvPr>
        </p:nvSpPr>
        <p:spPr>
          <a:xfrm>
            <a:off x="1792288" y="4800600"/>
            <a:ext cx="5486401" cy="566738"/>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617"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1618"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000000"/>
                </a:solidFill>
                <a:latin typeface="Arial" panose="020B0604020202020204" pitchFamily="34" charset="0"/>
                <a:cs typeface="Arial" panose="020B0604020202020204" pitchFamily="34" charset="0"/>
              </a:defRPr>
            </a:lvl1pPr>
            <a:lvl2pPr marL="0" indent="456342">
              <a:spcBef>
                <a:spcPts val="300"/>
              </a:spcBef>
              <a:buSzTx/>
              <a:buNone/>
              <a:defRPr sz="1400" b="1" i="0">
                <a:solidFill>
                  <a:srgbClr val="000000"/>
                </a:solidFill>
                <a:latin typeface="Arial" panose="020B0604020202020204" pitchFamily="34" charset="0"/>
                <a:cs typeface="Arial" panose="020B0604020202020204" pitchFamily="34" charset="0"/>
              </a:defRPr>
            </a:lvl2pPr>
            <a:lvl3pPr marL="0" indent="912690">
              <a:spcBef>
                <a:spcPts val="300"/>
              </a:spcBef>
              <a:buSzTx/>
              <a:buNone/>
              <a:defRPr sz="1400" b="1" i="0">
                <a:solidFill>
                  <a:srgbClr val="000000"/>
                </a:solidFill>
                <a:latin typeface="Arial" panose="020B0604020202020204" pitchFamily="34" charset="0"/>
                <a:cs typeface="Arial" panose="020B0604020202020204" pitchFamily="34" charset="0"/>
              </a:defRPr>
            </a:lvl3pPr>
            <a:lvl4pPr marL="0" indent="1369015">
              <a:spcBef>
                <a:spcPts val="300"/>
              </a:spcBef>
              <a:buSzTx/>
              <a:buNone/>
              <a:defRPr sz="1400" b="1" i="0">
                <a:solidFill>
                  <a:srgbClr val="000000"/>
                </a:solidFill>
                <a:latin typeface="Arial" panose="020B0604020202020204" pitchFamily="34" charset="0"/>
                <a:cs typeface="Arial" panose="020B0604020202020204" pitchFamily="34" charset="0"/>
              </a:defRPr>
            </a:lvl4pPr>
            <a:lvl5pPr marL="0" indent="1825374">
              <a:spcBef>
                <a:spcPts val="3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19"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16183707"/>
      </p:ext>
    </p:extLst>
  </p:cSld>
  <p:clrMapOvr>
    <a:masterClrMapping/>
  </p:clrMapOvr>
  <p:transition spd="med"/>
</p:sldLayout>
</file>

<file path=ppt/slideLayouts/slideLayout1561.xml><?xml version="1.0" encoding="utf-8"?>
<p:sldLayout xmlns:a="http://schemas.openxmlformats.org/drawingml/2006/main" xmlns:r="http://schemas.openxmlformats.org/officeDocument/2006/relationships" xmlns:p="http://schemas.openxmlformats.org/presentationml/2006/main" showMasterSp="0" type="tx">
  <p:cSld name="9_Title and Vertical Text">
    <p:bg>
      <p:bgPr>
        <a:solidFill>
          <a:srgbClr val="000000"/>
        </a:solidFill>
        <a:effectLst/>
      </p:bgPr>
    </p:bg>
    <p:spTree>
      <p:nvGrpSpPr>
        <p:cNvPr id="1" name=""/>
        <p:cNvGrpSpPr/>
        <p:nvPr/>
      </p:nvGrpSpPr>
      <p:grpSpPr>
        <a:xfrm>
          <a:off x="0" y="0"/>
          <a:ext cx="0" cy="0"/>
          <a:chOff x="0" y="0"/>
          <a:chExt cx="0" cy="0"/>
        </a:xfrm>
      </p:grpSpPr>
      <p:sp>
        <p:nvSpPr>
          <p:cNvPr id="1626"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627" name="Body Level One…"/>
          <p:cNvSpPr txBox="1">
            <a:spLocks noGrp="1"/>
          </p:cNvSpPr>
          <p:nvPr>
            <p:ph type="body" idx="1"/>
          </p:nvPr>
        </p:nvSpPr>
        <p:spPr>
          <a:xfrm>
            <a:off x="685800" y="1981200"/>
            <a:ext cx="7772400" cy="4114800"/>
          </a:xfrm>
          <a:prstGeom prst="rect">
            <a:avLst/>
          </a:prstGeom>
        </p:spPr>
        <p:txBody>
          <a:bodyPr vert="eaVert">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28"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41707572"/>
      </p:ext>
    </p:extLst>
  </p:cSld>
  <p:clrMapOvr>
    <a:masterClrMapping/>
  </p:clrMapOvr>
  <p:transition spd="med"/>
</p:sldLayout>
</file>

<file path=ppt/slideLayouts/slideLayout1562.xml><?xml version="1.0" encoding="utf-8"?>
<p:sldLayout xmlns:a="http://schemas.openxmlformats.org/drawingml/2006/main" xmlns:r="http://schemas.openxmlformats.org/officeDocument/2006/relationships" xmlns:p="http://schemas.openxmlformats.org/presentationml/2006/main" showMasterSp="0" type="tx">
  <p:cSld name="9_Vertical Title and Text">
    <p:bg>
      <p:bgPr>
        <a:solidFill>
          <a:srgbClr val="000000"/>
        </a:solidFill>
        <a:effectLst/>
      </p:bgPr>
    </p:bg>
    <p:spTree>
      <p:nvGrpSpPr>
        <p:cNvPr id="1" name=""/>
        <p:cNvGrpSpPr/>
        <p:nvPr/>
      </p:nvGrpSpPr>
      <p:grpSpPr>
        <a:xfrm>
          <a:off x="0" y="0"/>
          <a:ext cx="0" cy="0"/>
          <a:chOff x="0" y="0"/>
          <a:chExt cx="0" cy="0"/>
        </a:xfrm>
      </p:grpSpPr>
      <p:sp>
        <p:nvSpPr>
          <p:cNvPr id="1635" name="Title Text"/>
          <p:cNvSpPr txBox="1">
            <a:spLocks noGrp="1"/>
          </p:cNvSpPr>
          <p:nvPr>
            <p:ph type="title"/>
          </p:nvPr>
        </p:nvSpPr>
        <p:spPr>
          <a:xfrm>
            <a:off x="6515100" y="609600"/>
            <a:ext cx="1943100" cy="5486400"/>
          </a:xfrm>
          <a:prstGeom prst="rect">
            <a:avLst/>
          </a:prstGeom>
          <a:noFill/>
        </p:spPr>
        <p:txBody>
          <a:bodyPr vert="eaVert"/>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636" name="Body Level One…"/>
          <p:cNvSpPr txBox="1">
            <a:spLocks noGrp="1"/>
          </p:cNvSpPr>
          <p:nvPr>
            <p:ph type="body" idx="1"/>
          </p:nvPr>
        </p:nvSpPr>
        <p:spPr>
          <a:xfrm>
            <a:off x="685800" y="609600"/>
            <a:ext cx="5676900" cy="5486400"/>
          </a:xfrm>
          <a:prstGeom prst="rect">
            <a:avLst/>
          </a:prstGeom>
        </p:spPr>
        <p:txBody>
          <a:bodyPr vert="eaVert">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37"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85164237"/>
      </p:ext>
    </p:extLst>
  </p:cSld>
  <p:clrMapOvr>
    <a:masterClrMapping/>
  </p:clrMapOvr>
  <p:transition spd="med"/>
</p:sldLayout>
</file>

<file path=ppt/slideLayouts/slideLayout1563.xml><?xml version="1.0" encoding="utf-8"?>
<p:sldLayout xmlns:a="http://schemas.openxmlformats.org/drawingml/2006/main" xmlns:r="http://schemas.openxmlformats.org/officeDocument/2006/relationships" xmlns:p="http://schemas.openxmlformats.org/presentationml/2006/main" showMasterSp="0" type="tx">
  <p:cSld name="10_Title Slide">
    <p:bg>
      <p:bgPr>
        <a:solidFill>
          <a:srgbClr val="000000"/>
        </a:solidFill>
        <a:effectLst/>
      </p:bgPr>
    </p:bg>
    <p:spTree>
      <p:nvGrpSpPr>
        <p:cNvPr id="1" name=""/>
        <p:cNvGrpSpPr/>
        <p:nvPr/>
      </p:nvGrpSpPr>
      <p:grpSpPr>
        <a:xfrm>
          <a:off x="0" y="0"/>
          <a:ext cx="0" cy="0"/>
          <a:chOff x="0" y="0"/>
          <a:chExt cx="0" cy="0"/>
        </a:xfrm>
      </p:grpSpPr>
      <p:sp>
        <p:nvSpPr>
          <p:cNvPr id="1644" name="Title Text"/>
          <p:cNvSpPr txBox="1">
            <a:spLocks noGrp="1"/>
          </p:cNvSpPr>
          <p:nvPr>
            <p:ph type="title"/>
          </p:nvPr>
        </p:nvSpPr>
        <p:spPr>
          <a:xfrm>
            <a:off x="685800" y="2286000"/>
            <a:ext cx="77724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645" name="Body Level One…"/>
          <p:cNvSpPr txBox="1">
            <a:spLocks noGrp="1"/>
          </p:cNvSpPr>
          <p:nvPr>
            <p:ph type="body" sz="quarter" idx="1"/>
          </p:nvPr>
        </p:nvSpPr>
        <p:spPr>
          <a:xfrm>
            <a:off x="1371600" y="3886201"/>
            <a:ext cx="6400800" cy="1752601"/>
          </a:xfrm>
          <a:prstGeom prst="rect">
            <a:avLst/>
          </a:prstGeom>
        </p:spPr>
        <p:txBody>
          <a:bodyPr>
            <a:normAutofit/>
          </a:bodyPr>
          <a:lstStyle>
            <a:lvl1pPr marL="0" indent="0" algn="ctr">
              <a:buSzTx/>
              <a:buNone/>
              <a:defRPr b="1" i="0">
                <a:solidFill>
                  <a:srgbClr val="000000"/>
                </a:solidFill>
                <a:latin typeface="Arial" panose="020B0604020202020204" pitchFamily="34" charset="0"/>
                <a:cs typeface="Arial" panose="020B0604020202020204" pitchFamily="34" charset="0"/>
              </a:defRPr>
            </a:lvl1pPr>
            <a:lvl2pPr algn="ctr">
              <a:buSzPct val="100000"/>
              <a:buChar char="–"/>
              <a:defRPr b="1" i="0">
                <a:solidFill>
                  <a:srgbClr val="000000"/>
                </a:solidFill>
                <a:latin typeface="Arial" panose="020B0604020202020204" pitchFamily="34" charset="0"/>
                <a:cs typeface="Arial" panose="020B0604020202020204" pitchFamily="34" charset="0"/>
              </a:defRPr>
            </a:lvl2pPr>
            <a:lvl3pPr algn="ctr">
              <a:buSzPct val="100000"/>
              <a:buChar char="•"/>
              <a:defRPr b="1" i="0">
                <a:solidFill>
                  <a:srgbClr val="000000"/>
                </a:solidFill>
                <a:latin typeface="Arial" panose="020B0604020202020204" pitchFamily="34" charset="0"/>
                <a:cs typeface="Arial" panose="020B0604020202020204" pitchFamily="34" charset="0"/>
              </a:defRPr>
            </a:lvl3pPr>
            <a:lvl4pPr algn="ctr">
              <a:buSzPct val="100000"/>
              <a:buChar char="–"/>
              <a:defRPr b="1" i="0">
                <a:solidFill>
                  <a:srgbClr val="000000"/>
                </a:solidFill>
                <a:latin typeface="Arial" panose="020B0604020202020204" pitchFamily="34" charset="0"/>
                <a:cs typeface="Arial" panose="020B0604020202020204" pitchFamily="34" charset="0"/>
              </a:defRPr>
            </a:lvl4pPr>
            <a:lvl5pPr algn="ct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46"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73445855"/>
      </p:ext>
    </p:extLst>
  </p:cSld>
  <p:clrMapOvr>
    <a:masterClrMapping/>
  </p:clrMapOvr>
  <p:transition spd="med"/>
</p:sldLayout>
</file>

<file path=ppt/slideLayouts/slideLayout1564.xml><?xml version="1.0" encoding="utf-8"?>
<p:sldLayout xmlns:a="http://schemas.openxmlformats.org/drawingml/2006/main" xmlns:r="http://schemas.openxmlformats.org/officeDocument/2006/relationships" xmlns:p="http://schemas.openxmlformats.org/presentationml/2006/main" showMasterSp="0" type="tx">
  <p:cSld name="10_Title and Content">
    <p:bg>
      <p:bgPr>
        <a:solidFill>
          <a:srgbClr val="000000"/>
        </a:solidFill>
        <a:effectLst/>
      </p:bgPr>
    </p:bg>
    <p:spTree>
      <p:nvGrpSpPr>
        <p:cNvPr id="1" name=""/>
        <p:cNvGrpSpPr/>
        <p:nvPr/>
      </p:nvGrpSpPr>
      <p:grpSpPr>
        <a:xfrm>
          <a:off x="0" y="0"/>
          <a:ext cx="0" cy="0"/>
          <a:chOff x="0" y="0"/>
          <a:chExt cx="0" cy="0"/>
        </a:xfrm>
      </p:grpSpPr>
      <p:sp>
        <p:nvSpPr>
          <p:cNvPr id="1653"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654" name="Body Level One…"/>
          <p:cNvSpPr txBox="1">
            <a:spLocks noGrp="1"/>
          </p:cNvSpPr>
          <p:nvPr>
            <p:ph type="body" idx="1"/>
          </p:nvPr>
        </p:nvSpPr>
        <p:spPr>
          <a:xfrm>
            <a:off x="685800" y="1981200"/>
            <a:ext cx="7772400" cy="4114800"/>
          </a:xfrm>
          <a:prstGeom prst="rect">
            <a:avLst/>
          </a:prstGeom>
        </p:spPr>
        <p:txBody>
          <a:bodyPr>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55"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20667442"/>
      </p:ext>
    </p:extLst>
  </p:cSld>
  <p:clrMapOvr>
    <a:masterClrMapping/>
  </p:clrMapOvr>
  <p:transition spd="med"/>
</p:sldLayout>
</file>

<file path=ppt/slideLayouts/slideLayout1565.xml><?xml version="1.0" encoding="utf-8"?>
<p:sldLayout xmlns:a="http://schemas.openxmlformats.org/drawingml/2006/main" xmlns:r="http://schemas.openxmlformats.org/officeDocument/2006/relationships" xmlns:p="http://schemas.openxmlformats.org/presentationml/2006/main" showMasterSp="0" type="tx">
  <p:cSld name="10_Section Header">
    <p:bg>
      <p:bgPr>
        <a:solidFill>
          <a:srgbClr val="000000"/>
        </a:solidFill>
        <a:effectLst/>
      </p:bgPr>
    </p:bg>
    <p:spTree>
      <p:nvGrpSpPr>
        <p:cNvPr id="1" name=""/>
        <p:cNvGrpSpPr/>
        <p:nvPr/>
      </p:nvGrpSpPr>
      <p:grpSpPr>
        <a:xfrm>
          <a:off x="0" y="0"/>
          <a:ext cx="0" cy="0"/>
          <a:chOff x="0" y="0"/>
          <a:chExt cx="0" cy="0"/>
        </a:xfrm>
      </p:grpSpPr>
      <p:sp>
        <p:nvSpPr>
          <p:cNvPr id="1662" name="Title Text"/>
          <p:cNvSpPr txBox="1">
            <a:spLocks noGrp="1"/>
          </p:cNvSpPr>
          <p:nvPr>
            <p:ph type="title"/>
          </p:nvPr>
        </p:nvSpPr>
        <p:spPr>
          <a:xfrm>
            <a:off x="722312" y="4406900"/>
            <a:ext cx="7772401" cy="1362075"/>
          </a:xfrm>
          <a:prstGeom prst="rect">
            <a:avLst/>
          </a:prstGeom>
          <a:noFill/>
        </p:spPr>
        <p:txBody>
          <a:bodyPr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1663"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b="1" i="0">
                <a:solidFill>
                  <a:srgbClr val="000000"/>
                </a:solidFill>
                <a:latin typeface="Arial" panose="020B0604020202020204" pitchFamily="34" charset="0"/>
                <a:cs typeface="Arial" panose="020B0604020202020204" pitchFamily="34" charset="0"/>
              </a:defRPr>
            </a:lvl1pPr>
            <a:lvl2pPr marL="0" indent="456342">
              <a:spcBef>
                <a:spcPts val="400"/>
              </a:spcBef>
              <a:buSzTx/>
              <a:buNone/>
              <a:defRPr sz="2000" b="1" i="0">
                <a:solidFill>
                  <a:srgbClr val="000000"/>
                </a:solidFill>
                <a:latin typeface="Arial" panose="020B0604020202020204" pitchFamily="34" charset="0"/>
                <a:cs typeface="Arial" panose="020B0604020202020204" pitchFamily="34" charset="0"/>
              </a:defRPr>
            </a:lvl2pPr>
            <a:lvl3pPr marL="0" indent="912690">
              <a:spcBef>
                <a:spcPts val="400"/>
              </a:spcBef>
              <a:buSzTx/>
              <a:buNone/>
              <a:defRPr sz="2000" b="1" i="0">
                <a:solidFill>
                  <a:srgbClr val="000000"/>
                </a:solidFill>
                <a:latin typeface="Arial" panose="020B0604020202020204" pitchFamily="34" charset="0"/>
                <a:cs typeface="Arial" panose="020B0604020202020204" pitchFamily="34" charset="0"/>
              </a:defRPr>
            </a:lvl3pPr>
            <a:lvl4pPr marL="0" indent="1369015">
              <a:spcBef>
                <a:spcPts val="400"/>
              </a:spcBef>
              <a:buSzTx/>
              <a:buNone/>
              <a:defRPr sz="2000" b="1" i="0">
                <a:solidFill>
                  <a:srgbClr val="000000"/>
                </a:solidFill>
                <a:latin typeface="Arial" panose="020B0604020202020204" pitchFamily="34" charset="0"/>
                <a:cs typeface="Arial" panose="020B0604020202020204" pitchFamily="34" charset="0"/>
              </a:defRPr>
            </a:lvl4pPr>
            <a:lvl5pPr marL="0" indent="1825374">
              <a:spcBef>
                <a:spcPts val="4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64"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78561823"/>
      </p:ext>
    </p:extLst>
  </p:cSld>
  <p:clrMapOvr>
    <a:masterClrMapping/>
  </p:clrMapOvr>
  <p:transition spd="med"/>
</p:sldLayout>
</file>

<file path=ppt/slideLayouts/slideLayout1566.xml><?xml version="1.0" encoding="utf-8"?>
<p:sldLayout xmlns:a="http://schemas.openxmlformats.org/drawingml/2006/main" xmlns:r="http://schemas.openxmlformats.org/officeDocument/2006/relationships" xmlns:p="http://schemas.openxmlformats.org/presentationml/2006/main" showMasterSp="0" type="tx">
  <p:cSld name="10_Two Content">
    <p:bg>
      <p:bgPr>
        <a:solidFill>
          <a:srgbClr val="000000"/>
        </a:solidFill>
        <a:effectLst/>
      </p:bgPr>
    </p:bg>
    <p:spTree>
      <p:nvGrpSpPr>
        <p:cNvPr id="1" name=""/>
        <p:cNvGrpSpPr/>
        <p:nvPr/>
      </p:nvGrpSpPr>
      <p:grpSpPr>
        <a:xfrm>
          <a:off x="0" y="0"/>
          <a:ext cx="0" cy="0"/>
          <a:chOff x="0" y="0"/>
          <a:chExt cx="0" cy="0"/>
        </a:xfrm>
      </p:grpSpPr>
      <p:sp>
        <p:nvSpPr>
          <p:cNvPr id="1671"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672"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SzPct val="100000"/>
              <a:buChar char="•"/>
              <a:defRPr sz="2800" b="1" i="0">
                <a:solidFill>
                  <a:srgbClr val="000000"/>
                </a:solidFill>
                <a:latin typeface="Arial" panose="020B0604020202020204" pitchFamily="34" charset="0"/>
                <a:cs typeface="Arial" panose="020B0604020202020204" pitchFamily="34" charset="0"/>
              </a:defRPr>
            </a:lvl1pPr>
            <a:lvl2pPr marL="789082" indent="-332754">
              <a:spcBef>
                <a:spcPts val="600"/>
              </a:spcBef>
              <a:buSzPct val="100000"/>
              <a:buChar char="–"/>
              <a:defRPr sz="2800" b="1" i="0">
                <a:solidFill>
                  <a:srgbClr val="000000"/>
                </a:solidFill>
                <a:latin typeface="Arial" panose="020B0604020202020204" pitchFamily="34" charset="0"/>
                <a:cs typeface="Arial" panose="020B0604020202020204" pitchFamily="34" charset="0"/>
              </a:defRPr>
            </a:lvl2pPr>
            <a:lvl3pPr marL="1232107" indent="-319440">
              <a:spcBef>
                <a:spcPts val="600"/>
              </a:spcBef>
              <a:buSzPct val="100000"/>
              <a:buChar char="•"/>
              <a:defRPr sz="2800" b="1" i="0">
                <a:solidFill>
                  <a:srgbClr val="000000"/>
                </a:solidFill>
                <a:latin typeface="Arial" panose="020B0604020202020204" pitchFamily="34" charset="0"/>
                <a:cs typeface="Arial" panose="020B0604020202020204" pitchFamily="34" charset="0"/>
              </a:defRPr>
            </a:lvl3pPr>
            <a:lvl4pPr marL="1723956" indent="-354934">
              <a:spcBef>
                <a:spcPts val="600"/>
              </a:spcBef>
              <a:buSzPct val="100000"/>
              <a:buChar char="–"/>
              <a:defRPr sz="2800" b="1" i="0">
                <a:solidFill>
                  <a:srgbClr val="000000"/>
                </a:solidFill>
                <a:latin typeface="Arial" panose="020B0604020202020204" pitchFamily="34" charset="0"/>
                <a:cs typeface="Arial" panose="020B0604020202020204" pitchFamily="34" charset="0"/>
              </a:defRPr>
            </a:lvl4pPr>
            <a:lvl5pPr marL="2180286" indent="-354934">
              <a:spcBef>
                <a:spcPts val="600"/>
              </a:spcBef>
              <a:buChar char="»"/>
              <a:defRPr sz="28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73"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95128252"/>
      </p:ext>
    </p:extLst>
  </p:cSld>
  <p:clrMapOvr>
    <a:masterClrMapping/>
  </p:clrMapOvr>
  <p:transition spd="med"/>
</p:sldLayout>
</file>

<file path=ppt/slideLayouts/slideLayout1567.xml><?xml version="1.0" encoding="utf-8"?>
<p:sldLayout xmlns:a="http://schemas.openxmlformats.org/drawingml/2006/main" xmlns:r="http://schemas.openxmlformats.org/officeDocument/2006/relationships" xmlns:p="http://schemas.openxmlformats.org/presentationml/2006/main" showMasterSp="0" type="tx">
  <p:cSld name="10_Comparison">
    <p:bg>
      <p:bgPr>
        <a:solidFill>
          <a:srgbClr val="000000"/>
        </a:solidFill>
        <a:effectLst/>
      </p:bgPr>
    </p:bg>
    <p:spTree>
      <p:nvGrpSpPr>
        <p:cNvPr id="1" name=""/>
        <p:cNvGrpSpPr/>
        <p:nvPr/>
      </p:nvGrpSpPr>
      <p:grpSpPr>
        <a:xfrm>
          <a:off x="0" y="0"/>
          <a:ext cx="0" cy="0"/>
          <a:chOff x="0" y="0"/>
          <a:chExt cx="0" cy="0"/>
        </a:xfrm>
      </p:grpSpPr>
      <p:sp>
        <p:nvSpPr>
          <p:cNvPr id="1680" name="Title Text"/>
          <p:cNvSpPr txBox="1">
            <a:spLocks noGrp="1"/>
          </p:cNvSpPr>
          <p:nvPr>
            <p:ph type="title"/>
          </p:nvPr>
        </p:nvSpPr>
        <p:spPr>
          <a:xfrm>
            <a:off x="457200" y="274638"/>
            <a:ext cx="8229600" cy="1143001"/>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68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000000"/>
                </a:solidFill>
                <a:latin typeface="Arial" panose="020B0604020202020204" pitchFamily="34" charset="0"/>
                <a:cs typeface="Arial" panose="020B0604020202020204" pitchFamily="34" charset="0"/>
              </a:defRPr>
            </a:lvl1pPr>
            <a:lvl2pPr marL="0" indent="456342">
              <a:spcBef>
                <a:spcPts val="500"/>
              </a:spcBef>
              <a:buSzTx/>
              <a:buNone/>
              <a:defRPr sz="2400" b="1" i="0">
                <a:solidFill>
                  <a:srgbClr val="000000"/>
                </a:solidFill>
                <a:latin typeface="Arial" panose="020B0604020202020204" pitchFamily="34" charset="0"/>
                <a:cs typeface="Arial" panose="020B0604020202020204" pitchFamily="34" charset="0"/>
              </a:defRPr>
            </a:lvl2pPr>
            <a:lvl3pPr marL="0" indent="912690">
              <a:spcBef>
                <a:spcPts val="500"/>
              </a:spcBef>
              <a:buSzTx/>
              <a:buNone/>
              <a:defRPr sz="2400" b="1" i="0">
                <a:solidFill>
                  <a:srgbClr val="000000"/>
                </a:solidFill>
                <a:latin typeface="Arial" panose="020B0604020202020204" pitchFamily="34" charset="0"/>
                <a:cs typeface="Arial" panose="020B0604020202020204" pitchFamily="34" charset="0"/>
              </a:defRPr>
            </a:lvl3pPr>
            <a:lvl4pPr marL="0" indent="1369015">
              <a:spcBef>
                <a:spcPts val="500"/>
              </a:spcBef>
              <a:buSzTx/>
              <a:buNone/>
              <a:defRPr sz="2400" b="1" i="0">
                <a:solidFill>
                  <a:srgbClr val="000000"/>
                </a:solidFill>
                <a:latin typeface="Arial" panose="020B0604020202020204" pitchFamily="34" charset="0"/>
                <a:cs typeface="Arial" panose="020B0604020202020204" pitchFamily="34" charset="0"/>
              </a:defRPr>
            </a:lvl4pPr>
            <a:lvl5pPr marL="0" indent="1825374">
              <a:spcBef>
                <a:spcPts val="500"/>
              </a:spcBef>
              <a:buSzTx/>
              <a:buNone/>
              <a:defRPr sz="2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82" name="Text Placeholder 4"/>
          <p:cNvSpPr>
            <a:spLocks noGrp="1"/>
          </p:cNvSpPr>
          <p:nvPr>
            <p:ph type="body" sz="quarter" idx="21"/>
          </p:nvPr>
        </p:nvSpPr>
        <p:spPr>
          <a:xfrm>
            <a:off x="4645062" y="1535112"/>
            <a:ext cx="4041776"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0000"/>
                </a:solidFill>
              </a:defRPr>
            </a:pPr>
            <a:endParaRPr dirty="0"/>
          </a:p>
        </p:txBody>
      </p:sp>
      <p:sp>
        <p:nvSpPr>
          <p:cNvPr id="1683"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22916835"/>
      </p:ext>
    </p:extLst>
  </p:cSld>
  <p:clrMapOvr>
    <a:masterClrMapping/>
  </p:clrMapOvr>
  <p:transition spd="med"/>
</p:sldLayout>
</file>

<file path=ppt/slideLayouts/slideLayout1568.xml><?xml version="1.0" encoding="utf-8"?>
<p:sldLayout xmlns:a="http://schemas.openxmlformats.org/drawingml/2006/main" xmlns:r="http://schemas.openxmlformats.org/officeDocument/2006/relationships" xmlns:p="http://schemas.openxmlformats.org/presentationml/2006/main" showMasterSp="0" type="tx">
  <p:cSld name="10_Title Only">
    <p:bg>
      <p:bgPr>
        <a:solidFill>
          <a:srgbClr val="000000"/>
        </a:solidFill>
        <a:effectLst/>
      </p:bgPr>
    </p:bg>
    <p:spTree>
      <p:nvGrpSpPr>
        <p:cNvPr id="1" name=""/>
        <p:cNvGrpSpPr/>
        <p:nvPr/>
      </p:nvGrpSpPr>
      <p:grpSpPr>
        <a:xfrm>
          <a:off x="0" y="0"/>
          <a:ext cx="0" cy="0"/>
          <a:chOff x="0" y="0"/>
          <a:chExt cx="0" cy="0"/>
        </a:xfrm>
      </p:grpSpPr>
      <p:sp>
        <p:nvSpPr>
          <p:cNvPr id="1690"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691"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159011681"/>
      </p:ext>
    </p:extLst>
  </p:cSld>
  <p:clrMapOvr>
    <a:masterClrMapping/>
  </p:clrMapOvr>
  <p:transition spd="med"/>
</p:sldLayout>
</file>

<file path=ppt/slideLayouts/slideLayout1569.xml><?xml version="1.0" encoding="utf-8"?>
<p:sldLayout xmlns:a="http://schemas.openxmlformats.org/drawingml/2006/main" xmlns:r="http://schemas.openxmlformats.org/officeDocument/2006/relationships" xmlns:p="http://schemas.openxmlformats.org/presentationml/2006/main" showMasterSp="0" type="tx">
  <p:cSld name="12_Blank">
    <p:bg>
      <p:bgPr>
        <a:solidFill>
          <a:srgbClr val="000000"/>
        </a:solidFill>
        <a:effectLst/>
      </p:bgPr>
    </p:bg>
    <p:spTree>
      <p:nvGrpSpPr>
        <p:cNvPr id="1" name=""/>
        <p:cNvGrpSpPr/>
        <p:nvPr/>
      </p:nvGrpSpPr>
      <p:grpSpPr>
        <a:xfrm>
          <a:off x="0" y="0"/>
          <a:ext cx="0" cy="0"/>
          <a:chOff x="0" y="0"/>
          <a:chExt cx="0" cy="0"/>
        </a:xfrm>
      </p:grpSpPr>
      <p:sp>
        <p:nvSpPr>
          <p:cNvPr id="1698"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50595127"/>
      </p:ext>
    </p:extLst>
  </p:cSld>
  <p:clrMapOvr>
    <a:masterClrMapping/>
  </p:clrMapOvr>
  <p:transition spd="med"/>
</p:sldLayout>
</file>

<file path=ppt/slideLayouts/slideLayout157.xml><?xml version="1.0" encoding="utf-8"?>
<p:sldLayout xmlns:a="http://schemas.openxmlformats.org/drawingml/2006/main" xmlns:r="http://schemas.openxmlformats.org/officeDocument/2006/relationships" xmlns:p="http://schemas.openxmlformats.org/presentationml/2006/main" showMasterSp="0" type="tx">
  <p:cSld name="2_Blank 0">
    <p:spTree>
      <p:nvGrpSpPr>
        <p:cNvPr id="1" name=""/>
        <p:cNvGrpSpPr/>
        <p:nvPr/>
      </p:nvGrpSpPr>
      <p:grpSpPr>
        <a:xfrm>
          <a:off x="0" y="0"/>
          <a:ext cx="0" cy="0"/>
          <a:chOff x="0" y="0"/>
          <a:chExt cx="0" cy="0"/>
        </a:xfrm>
      </p:grpSpPr>
      <p:sp>
        <p:nvSpPr>
          <p:cNvPr id="1045"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17124423"/>
      </p:ext>
    </p:extLst>
  </p:cSld>
  <p:clrMapOvr>
    <a:masterClrMapping/>
  </p:clrMapOvr>
  <p:transition spd="med"/>
</p:sldLayout>
</file>

<file path=ppt/slideLayouts/slideLayout1570.xml><?xml version="1.0" encoding="utf-8"?>
<p:sldLayout xmlns:a="http://schemas.openxmlformats.org/drawingml/2006/main" xmlns:r="http://schemas.openxmlformats.org/officeDocument/2006/relationships" xmlns:p="http://schemas.openxmlformats.org/presentationml/2006/main" showMasterSp="0" type="tx">
  <p:cSld name="10_Content with Caption">
    <p:bg>
      <p:bgPr>
        <a:solidFill>
          <a:srgbClr val="000000"/>
        </a:solidFill>
        <a:effectLst/>
      </p:bgPr>
    </p:bg>
    <p:spTree>
      <p:nvGrpSpPr>
        <p:cNvPr id="1" name=""/>
        <p:cNvGrpSpPr/>
        <p:nvPr/>
      </p:nvGrpSpPr>
      <p:grpSpPr>
        <a:xfrm>
          <a:off x="0" y="0"/>
          <a:ext cx="0" cy="0"/>
          <a:chOff x="0" y="0"/>
          <a:chExt cx="0" cy="0"/>
        </a:xfrm>
      </p:grpSpPr>
      <p:sp>
        <p:nvSpPr>
          <p:cNvPr id="1705" name="Title Text"/>
          <p:cNvSpPr txBox="1">
            <a:spLocks noGrp="1"/>
          </p:cNvSpPr>
          <p:nvPr>
            <p:ph type="title"/>
          </p:nvPr>
        </p:nvSpPr>
        <p:spPr>
          <a:xfrm>
            <a:off x="457237" y="273050"/>
            <a:ext cx="3008315" cy="1162050"/>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706" name="Body Level One…"/>
          <p:cNvSpPr txBox="1">
            <a:spLocks noGrp="1"/>
          </p:cNvSpPr>
          <p:nvPr>
            <p:ph type="body" idx="1"/>
          </p:nvPr>
        </p:nvSpPr>
        <p:spPr>
          <a:xfrm>
            <a:off x="3575050" y="273088"/>
            <a:ext cx="5111750" cy="5853113"/>
          </a:xfrm>
          <a:prstGeom prst="rect">
            <a:avLst/>
          </a:prstGeom>
        </p:spPr>
        <p:txBody>
          <a:bodyPr>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07" name="Text Placeholder 3"/>
          <p:cNvSpPr>
            <a:spLocks noGrp="1"/>
          </p:cNvSpPr>
          <p:nvPr>
            <p:ph type="body" sz="half" idx="21"/>
          </p:nvPr>
        </p:nvSpPr>
        <p:spPr>
          <a:xfrm>
            <a:off x="457237" y="1435101"/>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0000"/>
                </a:solidFill>
              </a:defRPr>
            </a:pPr>
            <a:endParaRPr dirty="0"/>
          </a:p>
        </p:txBody>
      </p:sp>
      <p:sp>
        <p:nvSpPr>
          <p:cNvPr id="1708"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32915078"/>
      </p:ext>
    </p:extLst>
  </p:cSld>
  <p:clrMapOvr>
    <a:masterClrMapping/>
  </p:clrMapOvr>
  <p:transition spd="med"/>
</p:sldLayout>
</file>

<file path=ppt/slideLayouts/slideLayout1571.xml><?xml version="1.0" encoding="utf-8"?>
<p:sldLayout xmlns:a="http://schemas.openxmlformats.org/drawingml/2006/main" xmlns:r="http://schemas.openxmlformats.org/officeDocument/2006/relationships" xmlns:p="http://schemas.openxmlformats.org/presentationml/2006/main" showMasterSp="0" type="tx">
  <p:cSld name="10_Picture with Caption">
    <p:bg>
      <p:bgPr>
        <a:solidFill>
          <a:srgbClr val="000000"/>
        </a:solidFill>
        <a:effectLst/>
      </p:bgPr>
    </p:bg>
    <p:spTree>
      <p:nvGrpSpPr>
        <p:cNvPr id="1" name=""/>
        <p:cNvGrpSpPr/>
        <p:nvPr/>
      </p:nvGrpSpPr>
      <p:grpSpPr>
        <a:xfrm>
          <a:off x="0" y="0"/>
          <a:ext cx="0" cy="0"/>
          <a:chOff x="0" y="0"/>
          <a:chExt cx="0" cy="0"/>
        </a:xfrm>
      </p:grpSpPr>
      <p:sp>
        <p:nvSpPr>
          <p:cNvPr id="1715" name="Title Text"/>
          <p:cNvSpPr txBox="1">
            <a:spLocks noGrp="1"/>
          </p:cNvSpPr>
          <p:nvPr>
            <p:ph type="title"/>
          </p:nvPr>
        </p:nvSpPr>
        <p:spPr>
          <a:xfrm>
            <a:off x="1792288" y="4800600"/>
            <a:ext cx="5486401" cy="566738"/>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716"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1717"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000000"/>
                </a:solidFill>
                <a:latin typeface="Arial" panose="020B0604020202020204" pitchFamily="34" charset="0"/>
                <a:cs typeface="Arial" panose="020B0604020202020204" pitchFamily="34" charset="0"/>
              </a:defRPr>
            </a:lvl1pPr>
            <a:lvl2pPr marL="0" indent="456342">
              <a:spcBef>
                <a:spcPts val="300"/>
              </a:spcBef>
              <a:buSzTx/>
              <a:buNone/>
              <a:defRPr sz="1400" b="1" i="0">
                <a:solidFill>
                  <a:srgbClr val="000000"/>
                </a:solidFill>
                <a:latin typeface="Arial" panose="020B0604020202020204" pitchFamily="34" charset="0"/>
                <a:cs typeface="Arial" panose="020B0604020202020204" pitchFamily="34" charset="0"/>
              </a:defRPr>
            </a:lvl2pPr>
            <a:lvl3pPr marL="0" indent="912690">
              <a:spcBef>
                <a:spcPts val="300"/>
              </a:spcBef>
              <a:buSzTx/>
              <a:buNone/>
              <a:defRPr sz="1400" b="1" i="0">
                <a:solidFill>
                  <a:srgbClr val="000000"/>
                </a:solidFill>
                <a:latin typeface="Arial" panose="020B0604020202020204" pitchFamily="34" charset="0"/>
                <a:cs typeface="Arial" panose="020B0604020202020204" pitchFamily="34" charset="0"/>
              </a:defRPr>
            </a:lvl3pPr>
            <a:lvl4pPr marL="0" indent="1369015">
              <a:spcBef>
                <a:spcPts val="300"/>
              </a:spcBef>
              <a:buSzTx/>
              <a:buNone/>
              <a:defRPr sz="1400" b="1" i="0">
                <a:solidFill>
                  <a:srgbClr val="000000"/>
                </a:solidFill>
                <a:latin typeface="Arial" panose="020B0604020202020204" pitchFamily="34" charset="0"/>
                <a:cs typeface="Arial" panose="020B0604020202020204" pitchFamily="34" charset="0"/>
              </a:defRPr>
            </a:lvl4pPr>
            <a:lvl5pPr marL="0" indent="1825374">
              <a:spcBef>
                <a:spcPts val="3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18"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46179820"/>
      </p:ext>
    </p:extLst>
  </p:cSld>
  <p:clrMapOvr>
    <a:masterClrMapping/>
  </p:clrMapOvr>
  <p:transition spd="med"/>
</p:sldLayout>
</file>

<file path=ppt/slideLayouts/slideLayout1572.xml><?xml version="1.0" encoding="utf-8"?>
<p:sldLayout xmlns:a="http://schemas.openxmlformats.org/drawingml/2006/main" xmlns:r="http://schemas.openxmlformats.org/officeDocument/2006/relationships" xmlns:p="http://schemas.openxmlformats.org/presentationml/2006/main" showMasterSp="0" type="tx">
  <p:cSld name="10_Title and Vertical Text">
    <p:bg>
      <p:bgPr>
        <a:solidFill>
          <a:srgbClr val="000000"/>
        </a:solidFill>
        <a:effectLst/>
      </p:bgPr>
    </p:bg>
    <p:spTree>
      <p:nvGrpSpPr>
        <p:cNvPr id="1" name=""/>
        <p:cNvGrpSpPr/>
        <p:nvPr/>
      </p:nvGrpSpPr>
      <p:grpSpPr>
        <a:xfrm>
          <a:off x="0" y="0"/>
          <a:ext cx="0" cy="0"/>
          <a:chOff x="0" y="0"/>
          <a:chExt cx="0" cy="0"/>
        </a:xfrm>
      </p:grpSpPr>
      <p:sp>
        <p:nvSpPr>
          <p:cNvPr id="1725"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726" name="Body Level One…"/>
          <p:cNvSpPr txBox="1">
            <a:spLocks noGrp="1"/>
          </p:cNvSpPr>
          <p:nvPr>
            <p:ph type="body" idx="1"/>
          </p:nvPr>
        </p:nvSpPr>
        <p:spPr>
          <a:xfrm>
            <a:off x="685800" y="1981200"/>
            <a:ext cx="7772400" cy="4114800"/>
          </a:xfrm>
          <a:prstGeom prst="rect">
            <a:avLst/>
          </a:prstGeom>
        </p:spPr>
        <p:txBody>
          <a:bodyPr vert="eaVert">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27"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38822592"/>
      </p:ext>
    </p:extLst>
  </p:cSld>
  <p:clrMapOvr>
    <a:masterClrMapping/>
  </p:clrMapOvr>
  <p:transition spd="med"/>
</p:sldLayout>
</file>

<file path=ppt/slideLayouts/slideLayout1573.xml><?xml version="1.0" encoding="utf-8"?>
<p:sldLayout xmlns:a="http://schemas.openxmlformats.org/drawingml/2006/main" xmlns:r="http://schemas.openxmlformats.org/officeDocument/2006/relationships" xmlns:p="http://schemas.openxmlformats.org/presentationml/2006/main" showMasterSp="0" type="tx">
  <p:cSld name="10_Vertical Title and Text">
    <p:bg>
      <p:bgPr>
        <a:solidFill>
          <a:srgbClr val="000000"/>
        </a:solidFill>
        <a:effectLst/>
      </p:bgPr>
    </p:bg>
    <p:spTree>
      <p:nvGrpSpPr>
        <p:cNvPr id="1" name=""/>
        <p:cNvGrpSpPr/>
        <p:nvPr/>
      </p:nvGrpSpPr>
      <p:grpSpPr>
        <a:xfrm>
          <a:off x="0" y="0"/>
          <a:ext cx="0" cy="0"/>
          <a:chOff x="0" y="0"/>
          <a:chExt cx="0" cy="0"/>
        </a:xfrm>
      </p:grpSpPr>
      <p:sp>
        <p:nvSpPr>
          <p:cNvPr id="1734" name="Title Text"/>
          <p:cNvSpPr txBox="1">
            <a:spLocks noGrp="1"/>
          </p:cNvSpPr>
          <p:nvPr>
            <p:ph type="title"/>
          </p:nvPr>
        </p:nvSpPr>
        <p:spPr>
          <a:xfrm>
            <a:off x="6515100" y="609600"/>
            <a:ext cx="1943100" cy="5486400"/>
          </a:xfrm>
          <a:prstGeom prst="rect">
            <a:avLst/>
          </a:prstGeom>
          <a:noFill/>
        </p:spPr>
        <p:txBody>
          <a:bodyPr vert="eaVert"/>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735" name="Body Level One…"/>
          <p:cNvSpPr txBox="1">
            <a:spLocks noGrp="1"/>
          </p:cNvSpPr>
          <p:nvPr>
            <p:ph type="body" idx="1"/>
          </p:nvPr>
        </p:nvSpPr>
        <p:spPr>
          <a:xfrm>
            <a:off x="685800" y="609600"/>
            <a:ext cx="5676900" cy="5486400"/>
          </a:xfrm>
          <a:prstGeom prst="rect">
            <a:avLst/>
          </a:prstGeom>
        </p:spPr>
        <p:txBody>
          <a:bodyPr vert="eaVert">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36"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7257721"/>
      </p:ext>
    </p:extLst>
  </p:cSld>
  <p:clrMapOvr>
    <a:masterClrMapping/>
  </p:clrMapOvr>
  <p:transition spd="med"/>
</p:sldLayout>
</file>

<file path=ppt/slideLayouts/slideLayout1574.xml><?xml version="1.0" encoding="utf-8"?>
<p:sldLayout xmlns:a="http://schemas.openxmlformats.org/drawingml/2006/main" xmlns:r="http://schemas.openxmlformats.org/officeDocument/2006/relationships" xmlns:p="http://schemas.openxmlformats.org/presentationml/2006/main" showMasterSp="0" type="tx">
  <p:cSld name="11_Title Slide">
    <p:bg>
      <p:bgPr>
        <a:solidFill>
          <a:srgbClr val="FFFFFF"/>
        </a:solidFill>
        <a:effectLst/>
      </p:bgPr>
    </p:bg>
    <p:spTree>
      <p:nvGrpSpPr>
        <p:cNvPr id="1" name=""/>
        <p:cNvGrpSpPr/>
        <p:nvPr/>
      </p:nvGrpSpPr>
      <p:grpSpPr>
        <a:xfrm>
          <a:off x="0" y="0"/>
          <a:ext cx="0" cy="0"/>
          <a:chOff x="0" y="0"/>
          <a:chExt cx="0" cy="0"/>
        </a:xfrm>
      </p:grpSpPr>
      <p:sp>
        <p:nvSpPr>
          <p:cNvPr id="1743" name="Title Text"/>
          <p:cNvSpPr txBox="1">
            <a:spLocks noGrp="1"/>
          </p:cNvSpPr>
          <p:nvPr>
            <p:ph type="title"/>
          </p:nvPr>
        </p:nvSpPr>
        <p:spPr>
          <a:xfrm>
            <a:off x="685436" y="2130106"/>
            <a:ext cx="7773128" cy="1470291"/>
          </a:xfrm>
          <a:prstGeom prst="rect">
            <a:avLst/>
          </a:prstGeom>
          <a:noFill/>
        </p:spPr>
        <p:txBody>
          <a:bodyPr lIns="32857" tIns="32857" rIns="32857" bIns="32857"/>
          <a:lstStyle>
            <a:lvl1pPr defTabSz="321022">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744" name="Body Level One…"/>
          <p:cNvSpPr txBox="1">
            <a:spLocks noGrp="1"/>
          </p:cNvSpPr>
          <p:nvPr>
            <p:ph type="body" sz="quarter" idx="1"/>
          </p:nvPr>
        </p:nvSpPr>
        <p:spPr>
          <a:xfrm>
            <a:off x="1371990" y="3886163"/>
            <a:ext cx="6400019" cy="1752737"/>
          </a:xfrm>
          <a:prstGeom prst="rect">
            <a:avLst/>
          </a:prstGeom>
        </p:spPr>
        <p:txBody>
          <a:bodyPr lIns="32857" tIns="32857" rIns="32857" bIns="32857">
            <a:normAutofit/>
          </a:bodyPr>
          <a:lstStyle>
            <a:lvl1pPr marL="0" indent="0" algn="ctr" defTabSz="321022">
              <a:spcBef>
                <a:spcPts val="500"/>
              </a:spcBef>
              <a:buSzTx/>
              <a:buNone/>
              <a:defRPr sz="2300" b="1" i="0">
                <a:solidFill>
                  <a:srgbClr val="000000"/>
                </a:solidFill>
                <a:latin typeface="Arial" panose="020B0604020202020204" pitchFamily="34" charset="0"/>
                <a:cs typeface="Arial" panose="020B0604020202020204" pitchFamily="34" charset="0"/>
              </a:defRPr>
            </a:lvl1pPr>
            <a:lvl2pPr marL="0" indent="321022" algn="ctr" defTabSz="321022">
              <a:spcBef>
                <a:spcPts val="500"/>
              </a:spcBef>
              <a:buSzTx/>
              <a:buNone/>
              <a:defRPr sz="2300" b="1" i="0">
                <a:solidFill>
                  <a:srgbClr val="000000"/>
                </a:solidFill>
                <a:latin typeface="Arial" panose="020B0604020202020204" pitchFamily="34" charset="0"/>
                <a:cs typeface="Arial" panose="020B0604020202020204" pitchFamily="34" charset="0"/>
              </a:defRPr>
            </a:lvl2pPr>
            <a:lvl3pPr marL="0" indent="642045" algn="ctr" defTabSz="321022">
              <a:spcBef>
                <a:spcPts val="500"/>
              </a:spcBef>
              <a:buSzTx/>
              <a:buNone/>
              <a:defRPr sz="2300" b="1" i="0">
                <a:solidFill>
                  <a:srgbClr val="000000"/>
                </a:solidFill>
                <a:latin typeface="Arial" panose="020B0604020202020204" pitchFamily="34" charset="0"/>
                <a:cs typeface="Arial" panose="020B0604020202020204" pitchFamily="34" charset="0"/>
              </a:defRPr>
            </a:lvl3pPr>
            <a:lvl4pPr marL="0" indent="963070" algn="ctr" defTabSz="321022">
              <a:spcBef>
                <a:spcPts val="500"/>
              </a:spcBef>
              <a:buSzTx/>
              <a:buNone/>
              <a:defRPr sz="2300" b="1" i="0">
                <a:solidFill>
                  <a:srgbClr val="000000"/>
                </a:solidFill>
                <a:latin typeface="Arial" panose="020B0604020202020204" pitchFamily="34" charset="0"/>
                <a:cs typeface="Arial" panose="020B0604020202020204" pitchFamily="34" charset="0"/>
              </a:defRPr>
            </a:lvl4pPr>
            <a:lvl5pPr marL="0" indent="1284091" algn="ctr" defTabSz="321022">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45"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884909828"/>
      </p:ext>
    </p:extLst>
  </p:cSld>
  <p:clrMapOvr>
    <a:masterClrMapping/>
  </p:clrMapOvr>
  <p:transition spd="med"/>
</p:sldLayout>
</file>

<file path=ppt/slideLayouts/slideLayout1575.xml><?xml version="1.0" encoding="utf-8"?>
<p:sldLayout xmlns:a="http://schemas.openxmlformats.org/drawingml/2006/main" xmlns:r="http://schemas.openxmlformats.org/officeDocument/2006/relationships" xmlns:p="http://schemas.openxmlformats.org/presentationml/2006/main" showMasterSp="0" type="tx">
  <p:cSld name="11_Title and Content">
    <p:bg>
      <p:bgPr>
        <a:solidFill>
          <a:srgbClr val="FFFFFF"/>
        </a:solidFill>
        <a:effectLst/>
      </p:bgPr>
    </p:bg>
    <p:spTree>
      <p:nvGrpSpPr>
        <p:cNvPr id="1" name=""/>
        <p:cNvGrpSpPr/>
        <p:nvPr/>
      </p:nvGrpSpPr>
      <p:grpSpPr>
        <a:xfrm>
          <a:off x="0" y="0"/>
          <a:ext cx="0" cy="0"/>
          <a:chOff x="0" y="0"/>
          <a:chExt cx="0" cy="0"/>
        </a:xfrm>
      </p:grpSpPr>
      <p:sp>
        <p:nvSpPr>
          <p:cNvPr id="1752" name="Title Text"/>
          <p:cNvSpPr txBox="1">
            <a:spLocks noGrp="1"/>
          </p:cNvSpPr>
          <p:nvPr>
            <p:ph type="title"/>
          </p:nvPr>
        </p:nvSpPr>
        <p:spPr>
          <a:xfrm>
            <a:off x="321507" y="193135"/>
            <a:ext cx="5786029" cy="802687"/>
          </a:xfrm>
          <a:prstGeom prst="rect">
            <a:avLst/>
          </a:prstGeom>
          <a:noFill/>
        </p:spPr>
        <p:txBody>
          <a:bodyPr lIns="32857" tIns="32857" rIns="32857" bIns="32857"/>
          <a:lstStyle>
            <a:lvl1pPr defTabSz="321022">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753" name="Body Level One…"/>
          <p:cNvSpPr txBox="1">
            <a:spLocks noGrp="1"/>
          </p:cNvSpPr>
          <p:nvPr>
            <p:ph type="body" sz="half" idx="1"/>
          </p:nvPr>
        </p:nvSpPr>
        <p:spPr>
          <a:xfrm>
            <a:off x="321507" y="1125353"/>
            <a:ext cx="5786029" cy="3181720"/>
          </a:xfrm>
          <a:prstGeom prst="rect">
            <a:avLst/>
          </a:prstGeom>
        </p:spPr>
        <p:txBody>
          <a:bodyPr lIns="32857" tIns="32857" rIns="32857" bIns="32857">
            <a:normAutofit/>
          </a:bodyPr>
          <a:lstStyle>
            <a:lvl1pPr marL="240766" indent="-240766" defTabSz="321022">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766" indent="80256" defTabSz="321022">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766" indent="401280" defTabSz="321022">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766" indent="722306" defTabSz="321022">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766" indent="1043340" defTabSz="321022">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54"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99137413"/>
      </p:ext>
    </p:extLst>
  </p:cSld>
  <p:clrMapOvr>
    <a:masterClrMapping/>
  </p:clrMapOvr>
  <p:transition spd="med"/>
</p:sldLayout>
</file>

<file path=ppt/slideLayouts/slideLayout1576.xml><?xml version="1.0" encoding="utf-8"?>
<p:sldLayout xmlns:a="http://schemas.openxmlformats.org/drawingml/2006/main" xmlns:r="http://schemas.openxmlformats.org/officeDocument/2006/relationships" xmlns:p="http://schemas.openxmlformats.org/presentationml/2006/main" showMasterSp="0" type="tx">
  <p:cSld name="11_Section Header">
    <p:bg>
      <p:bgPr>
        <a:solidFill>
          <a:srgbClr val="FFFFFF"/>
        </a:solidFill>
        <a:effectLst/>
      </p:bgPr>
    </p:bg>
    <p:spTree>
      <p:nvGrpSpPr>
        <p:cNvPr id="1" name=""/>
        <p:cNvGrpSpPr/>
        <p:nvPr/>
      </p:nvGrpSpPr>
      <p:grpSpPr>
        <a:xfrm>
          <a:off x="0" y="0"/>
          <a:ext cx="0" cy="0"/>
          <a:chOff x="0" y="0"/>
          <a:chExt cx="0" cy="0"/>
        </a:xfrm>
      </p:grpSpPr>
      <p:sp>
        <p:nvSpPr>
          <p:cNvPr id="1761" name="Title Text"/>
          <p:cNvSpPr txBox="1">
            <a:spLocks noGrp="1"/>
          </p:cNvSpPr>
          <p:nvPr>
            <p:ph type="title"/>
          </p:nvPr>
        </p:nvSpPr>
        <p:spPr>
          <a:xfrm>
            <a:off x="722306" y="4406431"/>
            <a:ext cx="7772011" cy="1363116"/>
          </a:xfrm>
          <a:prstGeom prst="rect">
            <a:avLst/>
          </a:prstGeom>
          <a:noFill/>
        </p:spPr>
        <p:txBody>
          <a:bodyPr lIns="32857" tIns="32857" rIns="32857" bIns="32857" anchor="t"/>
          <a:lstStyle>
            <a:lvl1pPr algn="l" defTabSz="321022">
              <a:defRPr b="1" i="0" cap="all">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762" name="Body Level One…"/>
          <p:cNvSpPr txBox="1">
            <a:spLocks noGrp="1"/>
          </p:cNvSpPr>
          <p:nvPr>
            <p:ph type="body" sz="quarter" idx="1"/>
          </p:nvPr>
        </p:nvSpPr>
        <p:spPr>
          <a:xfrm>
            <a:off x="722306" y="2907085"/>
            <a:ext cx="7772011" cy="1499317"/>
          </a:xfrm>
          <a:prstGeom prst="rect">
            <a:avLst/>
          </a:prstGeom>
        </p:spPr>
        <p:txBody>
          <a:bodyPr lIns="32857" tIns="32857" rIns="32857" bIns="32857" anchor="b">
            <a:normAutofit/>
          </a:bodyPr>
          <a:lstStyle>
            <a:lvl1pPr marL="0" indent="0" defTabSz="321022">
              <a:spcBef>
                <a:spcPts val="500"/>
              </a:spcBef>
              <a:buSzTx/>
              <a:buNone/>
              <a:defRPr sz="1400" b="1" i="0">
                <a:solidFill>
                  <a:srgbClr val="000000"/>
                </a:solidFill>
                <a:latin typeface="Arial" panose="020B0604020202020204" pitchFamily="34" charset="0"/>
                <a:cs typeface="Arial" panose="020B0604020202020204" pitchFamily="34" charset="0"/>
              </a:defRPr>
            </a:lvl1pPr>
            <a:lvl2pPr marL="0" indent="321022" defTabSz="321022">
              <a:spcBef>
                <a:spcPts val="500"/>
              </a:spcBef>
              <a:buSzTx/>
              <a:buNone/>
              <a:defRPr sz="1400" b="1" i="0">
                <a:solidFill>
                  <a:srgbClr val="000000"/>
                </a:solidFill>
                <a:latin typeface="Arial" panose="020B0604020202020204" pitchFamily="34" charset="0"/>
                <a:cs typeface="Arial" panose="020B0604020202020204" pitchFamily="34" charset="0"/>
              </a:defRPr>
            </a:lvl2pPr>
            <a:lvl3pPr marL="0" indent="642045" defTabSz="321022">
              <a:spcBef>
                <a:spcPts val="500"/>
              </a:spcBef>
              <a:buSzTx/>
              <a:buNone/>
              <a:defRPr sz="1400" b="1" i="0">
                <a:solidFill>
                  <a:srgbClr val="000000"/>
                </a:solidFill>
                <a:latin typeface="Arial" panose="020B0604020202020204" pitchFamily="34" charset="0"/>
                <a:cs typeface="Arial" panose="020B0604020202020204" pitchFamily="34" charset="0"/>
              </a:defRPr>
            </a:lvl3pPr>
            <a:lvl4pPr marL="0" indent="963070" defTabSz="321022">
              <a:spcBef>
                <a:spcPts val="500"/>
              </a:spcBef>
              <a:buSzTx/>
              <a:buNone/>
              <a:defRPr sz="1400" b="1" i="0">
                <a:solidFill>
                  <a:srgbClr val="000000"/>
                </a:solidFill>
                <a:latin typeface="Arial" panose="020B0604020202020204" pitchFamily="34" charset="0"/>
                <a:cs typeface="Arial" panose="020B0604020202020204" pitchFamily="34" charset="0"/>
              </a:defRPr>
            </a:lvl4pPr>
            <a:lvl5pPr marL="0" indent="1284091" defTabSz="321022">
              <a:spcBef>
                <a:spcPts val="5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63"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711421454"/>
      </p:ext>
    </p:extLst>
  </p:cSld>
  <p:clrMapOvr>
    <a:masterClrMapping/>
  </p:clrMapOvr>
  <p:transition spd="med"/>
</p:sldLayout>
</file>

<file path=ppt/slideLayouts/slideLayout1577.xml><?xml version="1.0" encoding="utf-8"?>
<p:sldLayout xmlns:a="http://schemas.openxmlformats.org/drawingml/2006/main" xmlns:r="http://schemas.openxmlformats.org/officeDocument/2006/relationships" xmlns:p="http://schemas.openxmlformats.org/presentationml/2006/main" showMasterSp="0" type="tx">
  <p:cSld name="11_Two Content">
    <p:bg>
      <p:bgPr>
        <a:solidFill>
          <a:srgbClr val="FFFFFF"/>
        </a:solidFill>
        <a:effectLst/>
      </p:bgPr>
    </p:bg>
    <p:spTree>
      <p:nvGrpSpPr>
        <p:cNvPr id="1" name=""/>
        <p:cNvGrpSpPr/>
        <p:nvPr/>
      </p:nvGrpSpPr>
      <p:grpSpPr>
        <a:xfrm>
          <a:off x="0" y="0"/>
          <a:ext cx="0" cy="0"/>
          <a:chOff x="0" y="0"/>
          <a:chExt cx="0" cy="0"/>
        </a:xfrm>
      </p:grpSpPr>
      <p:sp>
        <p:nvSpPr>
          <p:cNvPr id="1770" name="Title Text"/>
          <p:cNvSpPr txBox="1">
            <a:spLocks noGrp="1"/>
          </p:cNvSpPr>
          <p:nvPr>
            <p:ph type="title"/>
          </p:nvPr>
        </p:nvSpPr>
        <p:spPr>
          <a:xfrm>
            <a:off x="321507" y="193135"/>
            <a:ext cx="5786029" cy="802687"/>
          </a:xfrm>
          <a:prstGeom prst="rect">
            <a:avLst/>
          </a:prstGeom>
          <a:noFill/>
        </p:spPr>
        <p:txBody>
          <a:bodyPr lIns="32857" tIns="32857" rIns="32857" bIns="32857"/>
          <a:lstStyle>
            <a:lvl1pPr defTabSz="321022">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771" name="Body Level One…"/>
          <p:cNvSpPr txBox="1">
            <a:spLocks noGrp="1"/>
          </p:cNvSpPr>
          <p:nvPr>
            <p:ph type="body" sz="quarter" idx="1"/>
          </p:nvPr>
        </p:nvSpPr>
        <p:spPr>
          <a:xfrm>
            <a:off x="321538" y="1125353"/>
            <a:ext cx="2838871" cy="3181720"/>
          </a:xfrm>
          <a:prstGeom prst="rect">
            <a:avLst/>
          </a:prstGeom>
        </p:spPr>
        <p:txBody>
          <a:bodyPr lIns="32857" tIns="32857" rIns="32857" bIns="32857">
            <a:normAutofit/>
          </a:bodyPr>
          <a:lstStyle>
            <a:lvl1pPr marL="240766" indent="-240766" defTabSz="321022">
              <a:spcBef>
                <a:spcPts val="500"/>
              </a:spcBef>
              <a:buSzTx/>
              <a:buNone/>
              <a:defRPr sz="2000" b="1" i="0">
                <a:solidFill>
                  <a:srgbClr val="000000"/>
                </a:solidFill>
                <a:latin typeface="Arial" panose="020B0604020202020204" pitchFamily="34" charset="0"/>
                <a:cs typeface="Arial" panose="020B0604020202020204" pitchFamily="34" charset="0"/>
              </a:defRPr>
            </a:lvl1pPr>
            <a:lvl2pPr marL="240766" indent="80256" defTabSz="321022">
              <a:spcBef>
                <a:spcPts val="500"/>
              </a:spcBef>
              <a:buSzTx/>
              <a:buNone/>
              <a:defRPr sz="2000" b="1" i="0">
                <a:solidFill>
                  <a:srgbClr val="000000"/>
                </a:solidFill>
                <a:latin typeface="Arial" panose="020B0604020202020204" pitchFamily="34" charset="0"/>
                <a:cs typeface="Arial" panose="020B0604020202020204" pitchFamily="34" charset="0"/>
              </a:defRPr>
            </a:lvl2pPr>
            <a:lvl3pPr marL="240766" indent="401280" defTabSz="321022">
              <a:spcBef>
                <a:spcPts val="500"/>
              </a:spcBef>
              <a:buSzTx/>
              <a:buNone/>
              <a:defRPr sz="2000" b="1" i="0">
                <a:solidFill>
                  <a:srgbClr val="000000"/>
                </a:solidFill>
                <a:latin typeface="Arial" panose="020B0604020202020204" pitchFamily="34" charset="0"/>
                <a:cs typeface="Arial" panose="020B0604020202020204" pitchFamily="34" charset="0"/>
              </a:defRPr>
            </a:lvl3pPr>
            <a:lvl4pPr marL="240766" indent="722306" defTabSz="321022">
              <a:spcBef>
                <a:spcPts val="500"/>
              </a:spcBef>
              <a:buSzTx/>
              <a:buNone/>
              <a:defRPr sz="2000" b="1" i="0">
                <a:solidFill>
                  <a:srgbClr val="000000"/>
                </a:solidFill>
                <a:latin typeface="Arial" panose="020B0604020202020204" pitchFamily="34" charset="0"/>
                <a:cs typeface="Arial" panose="020B0604020202020204" pitchFamily="34" charset="0"/>
              </a:defRPr>
            </a:lvl4pPr>
            <a:lvl5pPr marL="240766" indent="1043340" defTabSz="321022">
              <a:spcBef>
                <a:spcPts val="5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72"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828845447"/>
      </p:ext>
    </p:extLst>
  </p:cSld>
  <p:clrMapOvr>
    <a:masterClrMapping/>
  </p:clrMapOvr>
  <p:transition spd="med"/>
</p:sldLayout>
</file>

<file path=ppt/slideLayouts/slideLayout1578.xml><?xml version="1.0" encoding="utf-8"?>
<p:sldLayout xmlns:a="http://schemas.openxmlformats.org/drawingml/2006/main" xmlns:r="http://schemas.openxmlformats.org/officeDocument/2006/relationships" xmlns:p="http://schemas.openxmlformats.org/presentationml/2006/main" showMasterSp="0" type="tx">
  <p:cSld name="11_Comparison">
    <p:bg>
      <p:bgPr>
        <a:solidFill>
          <a:srgbClr val="FFFFFF"/>
        </a:solidFill>
        <a:effectLst/>
      </p:bgPr>
    </p:bg>
    <p:spTree>
      <p:nvGrpSpPr>
        <p:cNvPr id="1" name=""/>
        <p:cNvGrpSpPr/>
        <p:nvPr/>
      </p:nvGrpSpPr>
      <p:grpSpPr>
        <a:xfrm>
          <a:off x="0" y="0"/>
          <a:ext cx="0" cy="0"/>
          <a:chOff x="0" y="0"/>
          <a:chExt cx="0" cy="0"/>
        </a:xfrm>
      </p:grpSpPr>
      <p:sp>
        <p:nvSpPr>
          <p:cNvPr id="1779" name="Title Text"/>
          <p:cNvSpPr txBox="1">
            <a:spLocks noGrp="1"/>
          </p:cNvSpPr>
          <p:nvPr>
            <p:ph type="title"/>
          </p:nvPr>
        </p:nvSpPr>
        <p:spPr>
          <a:xfrm>
            <a:off x="457733" y="274632"/>
            <a:ext cx="8228595" cy="1143188"/>
          </a:xfrm>
          <a:prstGeom prst="rect">
            <a:avLst/>
          </a:prstGeom>
          <a:noFill/>
        </p:spPr>
        <p:txBody>
          <a:bodyPr lIns="32857" tIns="32857" rIns="32857" bIns="32857"/>
          <a:lstStyle>
            <a:lvl1pPr defTabSz="321022">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780" name="Body Level One…"/>
          <p:cNvSpPr txBox="1">
            <a:spLocks noGrp="1"/>
          </p:cNvSpPr>
          <p:nvPr>
            <p:ph type="body" sz="quarter" idx="1"/>
          </p:nvPr>
        </p:nvSpPr>
        <p:spPr>
          <a:xfrm>
            <a:off x="457733" y="1535040"/>
            <a:ext cx="4040062" cy="639694"/>
          </a:xfrm>
          <a:prstGeom prst="rect">
            <a:avLst/>
          </a:prstGeom>
        </p:spPr>
        <p:txBody>
          <a:bodyPr lIns="32857" tIns="32857" rIns="32857" bIns="32857" anchor="b">
            <a:normAutofit/>
          </a:bodyPr>
          <a:lstStyle>
            <a:lvl1pPr marL="0" indent="0" defTabSz="321022">
              <a:spcBef>
                <a:spcPts val="500"/>
              </a:spcBef>
              <a:buSzTx/>
              <a:buNone/>
              <a:defRPr sz="1700" b="1" i="0">
                <a:solidFill>
                  <a:srgbClr val="000000"/>
                </a:solidFill>
                <a:latin typeface="Arial" panose="020B0604020202020204" pitchFamily="34" charset="0"/>
                <a:cs typeface="Arial" panose="020B0604020202020204" pitchFamily="34" charset="0"/>
              </a:defRPr>
            </a:lvl1pPr>
            <a:lvl2pPr marL="0" indent="321022" defTabSz="321022">
              <a:spcBef>
                <a:spcPts val="500"/>
              </a:spcBef>
              <a:buSzTx/>
              <a:buNone/>
              <a:defRPr sz="1700" b="1" i="0">
                <a:solidFill>
                  <a:srgbClr val="000000"/>
                </a:solidFill>
                <a:latin typeface="Arial" panose="020B0604020202020204" pitchFamily="34" charset="0"/>
                <a:cs typeface="Arial" panose="020B0604020202020204" pitchFamily="34" charset="0"/>
              </a:defRPr>
            </a:lvl2pPr>
            <a:lvl3pPr marL="0" indent="642045" defTabSz="321022">
              <a:spcBef>
                <a:spcPts val="500"/>
              </a:spcBef>
              <a:buSzTx/>
              <a:buNone/>
              <a:defRPr sz="1700" b="1" i="0">
                <a:solidFill>
                  <a:srgbClr val="000000"/>
                </a:solidFill>
                <a:latin typeface="Arial" panose="020B0604020202020204" pitchFamily="34" charset="0"/>
                <a:cs typeface="Arial" panose="020B0604020202020204" pitchFamily="34" charset="0"/>
              </a:defRPr>
            </a:lvl3pPr>
            <a:lvl4pPr marL="0" indent="963070" defTabSz="321022">
              <a:spcBef>
                <a:spcPts val="500"/>
              </a:spcBef>
              <a:buSzTx/>
              <a:buNone/>
              <a:defRPr sz="1700" b="1" i="0">
                <a:solidFill>
                  <a:srgbClr val="000000"/>
                </a:solidFill>
                <a:latin typeface="Arial" panose="020B0604020202020204" pitchFamily="34" charset="0"/>
                <a:cs typeface="Arial" panose="020B0604020202020204" pitchFamily="34" charset="0"/>
              </a:defRPr>
            </a:lvl4pPr>
            <a:lvl5pPr marL="0" indent="1284091" defTabSz="321022">
              <a:spcBef>
                <a:spcPts val="500"/>
              </a:spcBef>
              <a:buSzTx/>
              <a:buNone/>
              <a:defRPr sz="17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81" name="Text Placeholder 4"/>
          <p:cNvSpPr>
            <a:spLocks noGrp="1"/>
          </p:cNvSpPr>
          <p:nvPr>
            <p:ph type="body" sz="quarter" idx="21"/>
          </p:nvPr>
        </p:nvSpPr>
        <p:spPr>
          <a:xfrm>
            <a:off x="4645121" y="1535040"/>
            <a:ext cx="4041178" cy="639693"/>
          </a:xfrm>
          <a:prstGeom prst="rect">
            <a:avLst/>
          </a:prstGeom>
        </p:spPr>
        <p:txBody>
          <a:bodyPr lIns="32857" tIns="32857" rIns="32857" bIns="32857" anchor="b">
            <a:normAutofit/>
          </a:bodyPr>
          <a:lstStyle>
            <a:lvl1pPr>
              <a:defRPr b="1" i="0">
                <a:latin typeface="Arial" panose="020B0604020202020204" pitchFamily="34" charset="0"/>
                <a:cs typeface="Arial" panose="020B0604020202020204" pitchFamily="34" charset="0"/>
              </a:defRPr>
            </a:lvl1pPr>
          </a:lstStyle>
          <a:p>
            <a:pPr marL="0" indent="0" defTabSz="321022" rtl="0">
              <a:spcBef>
                <a:spcPts val="500"/>
              </a:spcBef>
              <a:buSzTx/>
              <a:buNone/>
              <a:defRPr sz="1700" b="1">
                <a:solidFill>
                  <a:srgbClr val="000000"/>
                </a:solidFill>
              </a:defRPr>
            </a:pPr>
            <a:endParaRPr dirty="0"/>
          </a:p>
        </p:txBody>
      </p:sp>
      <p:sp>
        <p:nvSpPr>
          <p:cNvPr id="1782"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688849626"/>
      </p:ext>
    </p:extLst>
  </p:cSld>
  <p:clrMapOvr>
    <a:masterClrMapping/>
  </p:clrMapOvr>
  <p:transition spd="med"/>
</p:sldLayout>
</file>

<file path=ppt/slideLayouts/slideLayout1579.xml><?xml version="1.0" encoding="utf-8"?>
<p:sldLayout xmlns:a="http://schemas.openxmlformats.org/drawingml/2006/main" xmlns:r="http://schemas.openxmlformats.org/officeDocument/2006/relationships" xmlns:p="http://schemas.openxmlformats.org/presentationml/2006/main" showMasterSp="0" type="tx">
  <p:cSld name="11_Title Only">
    <p:bg>
      <p:bgPr>
        <a:solidFill>
          <a:srgbClr val="FFFFFF"/>
        </a:solidFill>
        <a:effectLst/>
      </p:bgPr>
    </p:bg>
    <p:spTree>
      <p:nvGrpSpPr>
        <p:cNvPr id="1" name=""/>
        <p:cNvGrpSpPr/>
        <p:nvPr/>
      </p:nvGrpSpPr>
      <p:grpSpPr>
        <a:xfrm>
          <a:off x="0" y="0"/>
          <a:ext cx="0" cy="0"/>
          <a:chOff x="0" y="0"/>
          <a:chExt cx="0" cy="0"/>
        </a:xfrm>
      </p:grpSpPr>
      <p:sp>
        <p:nvSpPr>
          <p:cNvPr id="1789" name="Title Text"/>
          <p:cNvSpPr txBox="1">
            <a:spLocks noGrp="1"/>
          </p:cNvSpPr>
          <p:nvPr>
            <p:ph type="title"/>
          </p:nvPr>
        </p:nvSpPr>
        <p:spPr>
          <a:xfrm>
            <a:off x="321507" y="193135"/>
            <a:ext cx="5786029" cy="802687"/>
          </a:xfrm>
          <a:prstGeom prst="rect">
            <a:avLst/>
          </a:prstGeom>
          <a:noFill/>
        </p:spPr>
        <p:txBody>
          <a:bodyPr lIns="32857" tIns="32857" rIns="32857" bIns="32857"/>
          <a:lstStyle>
            <a:lvl1pPr defTabSz="321022">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790"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95709240"/>
      </p:ext>
    </p:extLst>
  </p:cSld>
  <p:clrMapOvr>
    <a:masterClrMapping/>
  </p:clrMapOvr>
  <p:transition spd="med"/>
</p:sldLayout>
</file>

<file path=ppt/slideLayouts/slideLayout158.xml><?xml version="1.0" encoding="utf-8"?>
<p:sldLayout xmlns:a="http://schemas.openxmlformats.org/drawingml/2006/main" xmlns:r="http://schemas.openxmlformats.org/officeDocument/2006/relationships" xmlns:p="http://schemas.openxmlformats.org/presentationml/2006/main" showMasterSp="0" type="tx">
  <p:cSld name="3_Title Slide">
    <p:spTree>
      <p:nvGrpSpPr>
        <p:cNvPr id="1" name=""/>
        <p:cNvGrpSpPr/>
        <p:nvPr/>
      </p:nvGrpSpPr>
      <p:grpSpPr>
        <a:xfrm>
          <a:off x="0" y="0"/>
          <a:ext cx="0" cy="0"/>
          <a:chOff x="0" y="0"/>
          <a:chExt cx="0" cy="0"/>
        </a:xfrm>
      </p:grpSpPr>
      <p:pic>
        <p:nvPicPr>
          <p:cNvPr id="1052" name="Picture 2" descr="Picture 2"/>
          <p:cNvPicPr>
            <a:picLocks noChangeAspect="1"/>
          </p:cNvPicPr>
          <p:nvPr/>
        </p:nvPicPr>
        <p:blipFill>
          <a:blip r:embed="rId2" cstate="print"/>
          <a:stretch>
            <a:fillRect/>
          </a:stretch>
        </p:blipFill>
        <p:spPr>
          <a:xfrm>
            <a:off x="0" y="0"/>
            <a:ext cx="685800" cy="6858000"/>
          </a:xfrm>
          <a:prstGeom prst="rect">
            <a:avLst/>
          </a:prstGeom>
          <a:ln w="12700">
            <a:miter lim="400000"/>
          </a:ln>
        </p:spPr>
      </p:pic>
      <p:pic>
        <p:nvPicPr>
          <p:cNvPr id="1053" name="Picture 7" descr="Picture 7"/>
          <p:cNvPicPr>
            <a:picLocks noChangeAspect="1"/>
          </p:cNvPicPr>
          <p:nvPr/>
        </p:nvPicPr>
        <p:blipFill>
          <a:blip r:embed="rId3" cstate="print"/>
          <a:stretch>
            <a:fillRect/>
          </a:stretch>
        </p:blipFill>
        <p:spPr>
          <a:xfrm>
            <a:off x="1066800" y="1574800"/>
            <a:ext cx="7772400" cy="130175"/>
          </a:xfrm>
          <a:prstGeom prst="rect">
            <a:avLst/>
          </a:prstGeom>
          <a:ln w="12700">
            <a:miter lim="400000"/>
          </a:ln>
        </p:spPr>
      </p:pic>
      <p:sp>
        <p:nvSpPr>
          <p:cNvPr id="1054" name="Title Text"/>
          <p:cNvSpPr txBox="1">
            <a:spLocks noGrp="1"/>
          </p:cNvSpPr>
          <p:nvPr>
            <p:ph type="title"/>
          </p:nvPr>
        </p:nvSpPr>
        <p:spPr>
          <a:xfrm>
            <a:off x="685800" y="2286000"/>
            <a:ext cx="7772400" cy="1143000"/>
          </a:xfrm>
          <a:prstGeom prst="rect">
            <a:avLst/>
          </a:prstGeom>
        </p:spPr>
        <p:txBody>
          <a:bodyPr/>
          <a:lstStyle/>
          <a:p>
            <a:r>
              <a:t>Title Text</a:t>
            </a:r>
          </a:p>
        </p:txBody>
      </p:sp>
      <p:sp>
        <p:nvSpPr>
          <p:cNvPr id="1055"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lvl1pPr>
            <a:lvl2pPr algn="ctr">
              <a:buBlip>
                <a:blip r:embed="rId4"/>
              </a:buBlip>
            </a:lvl2pPr>
            <a:lvl3pPr algn="ctr"/>
            <a:lvl4pPr algn="ctr"/>
            <a:lvl5pPr algn="ctr"/>
          </a:lstStyle>
          <a:p>
            <a:r>
              <a:t>Body Level One</a:t>
            </a:r>
          </a:p>
          <a:p>
            <a:pPr lvl="1"/>
            <a:r>
              <a:t>Body Level Two</a:t>
            </a:r>
          </a:p>
          <a:p>
            <a:pPr lvl="2"/>
            <a:r>
              <a:t>Body Level Three</a:t>
            </a:r>
          </a:p>
          <a:p>
            <a:pPr lvl="3"/>
            <a:r>
              <a:t>Body Level Four</a:t>
            </a:r>
          </a:p>
          <a:p>
            <a:pPr lvl="4"/>
            <a:r>
              <a:t>Body Level Five</a:t>
            </a:r>
          </a:p>
        </p:txBody>
      </p:sp>
      <p:sp>
        <p:nvSpPr>
          <p:cNvPr id="1056"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56067943"/>
      </p:ext>
    </p:extLst>
  </p:cSld>
  <p:clrMapOvr>
    <a:masterClrMapping/>
  </p:clrMapOvr>
  <p:transition spd="med"/>
</p:sldLayout>
</file>

<file path=ppt/slideLayouts/slideLayout1580.xml><?xml version="1.0" encoding="utf-8"?>
<p:sldLayout xmlns:a="http://schemas.openxmlformats.org/drawingml/2006/main" xmlns:r="http://schemas.openxmlformats.org/officeDocument/2006/relationships" xmlns:p="http://schemas.openxmlformats.org/presentationml/2006/main" showMasterSp="0" type="tx">
  <p:cSld name="13_Blank">
    <p:bg>
      <p:bgPr>
        <a:solidFill>
          <a:srgbClr val="FFFFFF"/>
        </a:solidFill>
        <a:effectLst/>
      </p:bgPr>
    </p:bg>
    <p:spTree>
      <p:nvGrpSpPr>
        <p:cNvPr id="1" name=""/>
        <p:cNvGrpSpPr/>
        <p:nvPr/>
      </p:nvGrpSpPr>
      <p:grpSpPr>
        <a:xfrm>
          <a:off x="0" y="0"/>
          <a:ext cx="0" cy="0"/>
          <a:chOff x="0" y="0"/>
          <a:chExt cx="0" cy="0"/>
        </a:xfrm>
      </p:grpSpPr>
      <p:sp>
        <p:nvSpPr>
          <p:cNvPr id="1797"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97343391"/>
      </p:ext>
    </p:extLst>
  </p:cSld>
  <p:clrMapOvr>
    <a:masterClrMapping/>
  </p:clrMapOvr>
  <p:transition spd="med"/>
</p:sldLayout>
</file>

<file path=ppt/slideLayouts/slideLayout1581.xml><?xml version="1.0" encoding="utf-8"?>
<p:sldLayout xmlns:a="http://schemas.openxmlformats.org/drawingml/2006/main" xmlns:r="http://schemas.openxmlformats.org/officeDocument/2006/relationships" xmlns:p="http://schemas.openxmlformats.org/presentationml/2006/main" showMasterSp="0" type="tx">
  <p:cSld name="11_Content with Caption">
    <p:bg>
      <p:bgPr>
        <a:solidFill>
          <a:srgbClr val="FFFFFF"/>
        </a:solidFill>
        <a:effectLst/>
      </p:bgPr>
    </p:bg>
    <p:spTree>
      <p:nvGrpSpPr>
        <p:cNvPr id="1" name=""/>
        <p:cNvGrpSpPr/>
        <p:nvPr/>
      </p:nvGrpSpPr>
      <p:grpSpPr>
        <a:xfrm>
          <a:off x="0" y="0"/>
          <a:ext cx="0" cy="0"/>
          <a:chOff x="0" y="0"/>
          <a:chExt cx="0" cy="0"/>
        </a:xfrm>
      </p:grpSpPr>
      <p:sp>
        <p:nvSpPr>
          <p:cNvPr id="1804" name="Title Text"/>
          <p:cNvSpPr txBox="1">
            <a:spLocks noGrp="1"/>
          </p:cNvSpPr>
          <p:nvPr>
            <p:ph type="title"/>
          </p:nvPr>
        </p:nvSpPr>
        <p:spPr>
          <a:xfrm>
            <a:off x="457733" y="273517"/>
            <a:ext cx="3007439" cy="1161049"/>
          </a:xfrm>
          <a:prstGeom prst="rect">
            <a:avLst/>
          </a:prstGeom>
          <a:noFill/>
        </p:spPr>
        <p:txBody>
          <a:bodyPr lIns="32857" tIns="32857" rIns="32857" bIns="32857" anchor="b"/>
          <a:lstStyle>
            <a:lvl1pPr algn="l" defTabSz="321022">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805" name="Body Level One…"/>
          <p:cNvSpPr txBox="1">
            <a:spLocks noGrp="1"/>
          </p:cNvSpPr>
          <p:nvPr>
            <p:ph type="body" idx="1"/>
          </p:nvPr>
        </p:nvSpPr>
        <p:spPr>
          <a:xfrm>
            <a:off x="3574544" y="273517"/>
            <a:ext cx="5111755" cy="5852131"/>
          </a:xfrm>
          <a:prstGeom prst="rect">
            <a:avLst/>
          </a:prstGeom>
        </p:spPr>
        <p:txBody>
          <a:bodyPr lIns="32857" tIns="32857" rIns="32857" bIns="32857">
            <a:normAutofit/>
          </a:bodyPr>
          <a:lstStyle>
            <a:lvl1pPr marL="240766" indent="-240766" defTabSz="321022">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766" indent="80256" defTabSz="321022">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766" indent="401280" defTabSz="321022">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766" indent="722306" defTabSz="321022">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766" indent="1043340" defTabSz="321022">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06" name="Text Placeholder 3"/>
          <p:cNvSpPr>
            <a:spLocks noGrp="1"/>
          </p:cNvSpPr>
          <p:nvPr>
            <p:ph type="body" sz="half" idx="21"/>
          </p:nvPr>
        </p:nvSpPr>
        <p:spPr>
          <a:xfrm>
            <a:off x="457732" y="1434565"/>
            <a:ext cx="3007441" cy="4691082"/>
          </a:xfrm>
          <a:prstGeom prst="rect">
            <a:avLst/>
          </a:prstGeom>
        </p:spPr>
        <p:txBody>
          <a:bodyPr lIns="32857" tIns="32857" rIns="32857" bIns="32857">
            <a:normAutofit/>
          </a:bodyPr>
          <a:lstStyle>
            <a:lvl1pPr>
              <a:defRPr b="1" i="0">
                <a:latin typeface="Arial" panose="020B0604020202020204" pitchFamily="34" charset="0"/>
                <a:cs typeface="Arial" panose="020B0604020202020204" pitchFamily="34" charset="0"/>
              </a:defRPr>
            </a:lvl1pPr>
          </a:lstStyle>
          <a:p>
            <a:pPr marL="0" indent="0" defTabSz="321022" rtl="0">
              <a:spcBef>
                <a:spcPts val="500"/>
              </a:spcBef>
              <a:buSzTx/>
              <a:buNone/>
              <a:defRPr sz="1000">
                <a:solidFill>
                  <a:srgbClr val="000000"/>
                </a:solidFill>
              </a:defRPr>
            </a:pPr>
            <a:endParaRPr dirty="0"/>
          </a:p>
        </p:txBody>
      </p:sp>
      <p:sp>
        <p:nvSpPr>
          <p:cNvPr id="1807"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47686846"/>
      </p:ext>
    </p:extLst>
  </p:cSld>
  <p:clrMapOvr>
    <a:masterClrMapping/>
  </p:clrMapOvr>
  <p:transition spd="med"/>
</p:sldLayout>
</file>

<file path=ppt/slideLayouts/slideLayout1582.xml><?xml version="1.0" encoding="utf-8"?>
<p:sldLayout xmlns:a="http://schemas.openxmlformats.org/drawingml/2006/main" xmlns:r="http://schemas.openxmlformats.org/officeDocument/2006/relationships" xmlns:p="http://schemas.openxmlformats.org/presentationml/2006/main" showMasterSp="0" type="tx">
  <p:cSld name="11_Picture with Caption">
    <p:bg>
      <p:bgPr>
        <a:solidFill>
          <a:srgbClr val="FFFFFF"/>
        </a:solidFill>
        <a:effectLst/>
      </p:bgPr>
    </p:bg>
    <p:spTree>
      <p:nvGrpSpPr>
        <p:cNvPr id="1" name=""/>
        <p:cNvGrpSpPr/>
        <p:nvPr/>
      </p:nvGrpSpPr>
      <p:grpSpPr>
        <a:xfrm>
          <a:off x="0" y="0"/>
          <a:ext cx="0" cy="0"/>
          <a:chOff x="0" y="0"/>
          <a:chExt cx="0" cy="0"/>
        </a:xfrm>
      </p:grpSpPr>
      <p:sp>
        <p:nvSpPr>
          <p:cNvPr id="1814" name="Title Text"/>
          <p:cNvSpPr txBox="1">
            <a:spLocks noGrp="1"/>
          </p:cNvSpPr>
          <p:nvPr>
            <p:ph type="title"/>
          </p:nvPr>
        </p:nvSpPr>
        <p:spPr>
          <a:xfrm>
            <a:off x="1791737" y="4800517"/>
            <a:ext cx="5486848" cy="567128"/>
          </a:xfrm>
          <a:prstGeom prst="rect">
            <a:avLst/>
          </a:prstGeom>
          <a:noFill/>
        </p:spPr>
        <p:txBody>
          <a:bodyPr lIns="32857" tIns="32857" rIns="32857" bIns="32857" anchor="b"/>
          <a:lstStyle>
            <a:lvl1pPr algn="l" defTabSz="321022">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815" name="Picture Placeholder 2"/>
          <p:cNvSpPr>
            <a:spLocks noGrp="1"/>
          </p:cNvSpPr>
          <p:nvPr>
            <p:ph type="pic" sz="half" idx="21"/>
          </p:nvPr>
        </p:nvSpPr>
        <p:spPr>
          <a:xfrm>
            <a:off x="1791737" y="612929"/>
            <a:ext cx="5486848" cy="4115024"/>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1816" name="Body Level One…"/>
          <p:cNvSpPr txBox="1">
            <a:spLocks noGrp="1"/>
          </p:cNvSpPr>
          <p:nvPr>
            <p:ph type="body" sz="quarter" idx="1"/>
          </p:nvPr>
        </p:nvSpPr>
        <p:spPr>
          <a:xfrm>
            <a:off x="1791737" y="5367646"/>
            <a:ext cx="5486848" cy="804919"/>
          </a:xfrm>
          <a:prstGeom prst="rect">
            <a:avLst/>
          </a:prstGeom>
        </p:spPr>
        <p:txBody>
          <a:bodyPr lIns="32857" tIns="32857" rIns="32857" bIns="32857">
            <a:normAutofit/>
          </a:bodyPr>
          <a:lstStyle>
            <a:lvl1pPr marL="0" indent="0" defTabSz="321022">
              <a:spcBef>
                <a:spcPts val="500"/>
              </a:spcBef>
              <a:buSzTx/>
              <a:buNone/>
              <a:defRPr sz="1000" b="1" i="0">
                <a:solidFill>
                  <a:srgbClr val="000000"/>
                </a:solidFill>
                <a:latin typeface="Arial" panose="020B0604020202020204" pitchFamily="34" charset="0"/>
                <a:cs typeface="Arial" panose="020B0604020202020204" pitchFamily="34" charset="0"/>
              </a:defRPr>
            </a:lvl1pPr>
            <a:lvl2pPr marL="0" indent="321022" defTabSz="321022">
              <a:spcBef>
                <a:spcPts val="500"/>
              </a:spcBef>
              <a:buSzTx/>
              <a:buNone/>
              <a:defRPr sz="1000" b="1" i="0">
                <a:solidFill>
                  <a:srgbClr val="000000"/>
                </a:solidFill>
                <a:latin typeface="Arial" panose="020B0604020202020204" pitchFamily="34" charset="0"/>
                <a:cs typeface="Arial" panose="020B0604020202020204" pitchFamily="34" charset="0"/>
              </a:defRPr>
            </a:lvl2pPr>
            <a:lvl3pPr marL="0" indent="642045" defTabSz="321022">
              <a:spcBef>
                <a:spcPts val="500"/>
              </a:spcBef>
              <a:buSzTx/>
              <a:buNone/>
              <a:defRPr sz="1000" b="1" i="0">
                <a:solidFill>
                  <a:srgbClr val="000000"/>
                </a:solidFill>
                <a:latin typeface="Arial" panose="020B0604020202020204" pitchFamily="34" charset="0"/>
                <a:cs typeface="Arial" panose="020B0604020202020204" pitchFamily="34" charset="0"/>
              </a:defRPr>
            </a:lvl3pPr>
            <a:lvl4pPr marL="0" indent="963070" defTabSz="321022">
              <a:spcBef>
                <a:spcPts val="500"/>
              </a:spcBef>
              <a:buSzTx/>
              <a:buNone/>
              <a:defRPr sz="1000" b="1" i="0">
                <a:solidFill>
                  <a:srgbClr val="000000"/>
                </a:solidFill>
                <a:latin typeface="Arial" panose="020B0604020202020204" pitchFamily="34" charset="0"/>
                <a:cs typeface="Arial" panose="020B0604020202020204" pitchFamily="34" charset="0"/>
              </a:defRPr>
            </a:lvl4pPr>
            <a:lvl5pPr marL="0" indent="1284091" defTabSz="321022">
              <a:spcBef>
                <a:spcPts val="500"/>
              </a:spcBef>
              <a:buSzTx/>
              <a:buNone/>
              <a:defRPr sz="1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17"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13246456"/>
      </p:ext>
    </p:extLst>
  </p:cSld>
  <p:clrMapOvr>
    <a:masterClrMapping/>
  </p:clrMapOvr>
  <p:transition spd="med"/>
</p:sldLayout>
</file>

<file path=ppt/slideLayouts/slideLayout1583.xml><?xml version="1.0" encoding="utf-8"?>
<p:sldLayout xmlns:a="http://schemas.openxmlformats.org/drawingml/2006/main" xmlns:r="http://schemas.openxmlformats.org/officeDocument/2006/relationships" xmlns:p="http://schemas.openxmlformats.org/presentationml/2006/main" showMasterSp="0" type="tx">
  <p:cSld name="11_Title and Vertical Text">
    <p:bg>
      <p:bgPr>
        <a:solidFill>
          <a:srgbClr val="FFFFFF"/>
        </a:solidFill>
        <a:effectLst/>
      </p:bgPr>
    </p:bg>
    <p:spTree>
      <p:nvGrpSpPr>
        <p:cNvPr id="1" name=""/>
        <p:cNvGrpSpPr/>
        <p:nvPr/>
      </p:nvGrpSpPr>
      <p:grpSpPr>
        <a:xfrm>
          <a:off x="0" y="0"/>
          <a:ext cx="0" cy="0"/>
          <a:chOff x="0" y="0"/>
          <a:chExt cx="0" cy="0"/>
        </a:xfrm>
      </p:grpSpPr>
      <p:sp>
        <p:nvSpPr>
          <p:cNvPr id="1824" name="Title Text"/>
          <p:cNvSpPr txBox="1">
            <a:spLocks noGrp="1"/>
          </p:cNvSpPr>
          <p:nvPr>
            <p:ph type="title"/>
          </p:nvPr>
        </p:nvSpPr>
        <p:spPr>
          <a:xfrm>
            <a:off x="321507" y="193135"/>
            <a:ext cx="5786029" cy="802687"/>
          </a:xfrm>
          <a:prstGeom prst="rect">
            <a:avLst/>
          </a:prstGeom>
          <a:noFill/>
        </p:spPr>
        <p:txBody>
          <a:bodyPr lIns="32857" tIns="32857" rIns="32857" bIns="32857"/>
          <a:lstStyle>
            <a:lvl1pPr defTabSz="321022">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825" name="Body Level One…"/>
          <p:cNvSpPr txBox="1">
            <a:spLocks noGrp="1"/>
          </p:cNvSpPr>
          <p:nvPr>
            <p:ph type="body" sz="half" idx="1"/>
          </p:nvPr>
        </p:nvSpPr>
        <p:spPr>
          <a:xfrm>
            <a:off x="321507" y="1125353"/>
            <a:ext cx="5786029" cy="3181720"/>
          </a:xfrm>
          <a:prstGeom prst="rect">
            <a:avLst/>
          </a:prstGeom>
        </p:spPr>
        <p:txBody>
          <a:bodyPr vert="eaVert" lIns="32857" tIns="32857" rIns="32857" bIns="32857">
            <a:normAutofit/>
          </a:bodyPr>
          <a:lstStyle>
            <a:lvl1pPr marL="240766" indent="-240766" defTabSz="321022">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766" indent="80256" defTabSz="321022">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766" indent="401280" defTabSz="321022">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766" indent="722306" defTabSz="321022">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766" indent="1043340" defTabSz="321022">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26"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351910831"/>
      </p:ext>
    </p:extLst>
  </p:cSld>
  <p:clrMapOvr>
    <a:masterClrMapping/>
  </p:clrMapOvr>
  <p:transition spd="med"/>
</p:sldLayout>
</file>

<file path=ppt/slideLayouts/slideLayout1584.xml><?xml version="1.0" encoding="utf-8"?>
<p:sldLayout xmlns:a="http://schemas.openxmlformats.org/drawingml/2006/main" xmlns:r="http://schemas.openxmlformats.org/officeDocument/2006/relationships" xmlns:p="http://schemas.openxmlformats.org/presentationml/2006/main" showMasterSp="0" type="tx">
  <p:cSld name="11_Vertical Title and Text">
    <p:bg>
      <p:bgPr>
        <a:solidFill>
          <a:srgbClr val="FFFFFF"/>
        </a:solidFill>
        <a:effectLst/>
      </p:bgPr>
    </p:bg>
    <p:spTree>
      <p:nvGrpSpPr>
        <p:cNvPr id="1" name=""/>
        <p:cNvGrpSpPr/>
        <p:nvPr/>
      </p:nvGrpSpPr>
      <p:grpSpPr>
        <a:xfrm>
          <a:off x="0" y="0"/>
          <a:ext cx="0" cy="0"/>
          <a:chOff x="0" y="0"/>
          <a:chExt cx="0" cy="0"/>
        </a:xfrm>
      </p:grpSpPr>
      <p:sp>
        <p:nvSpPr>
          <p:cNvPr id="1833" name="Title Text"/>
          <p:cNvSpPr txBox="1">
            <a:spLocks noGrp="1"/>
          </p:cNvSpPr>
          <p:nvPr>
            <p:ph type="title"/>
          </p:nvPr>
        </p:nvSpPr>
        <p:spPr>
          <a:xfrm>
            <a:off x="4661865" y="193136"/>
            <a:ext cx="1445671" cy="4113907"/>
          </a:xfrm>
          <a:prstGeom prst="rect">
            <a:avLst/>
          </a:prstGeom>
          <a:noFill/>
        </p:spPr>
        <p:txBody>
          <a:bodyPr vert="eaVert" lIns="32857" tIns="32857" rIns="32857" bIns="32857"/>
          <a:lstStyle>
            <a:lvl1pPr defTabSz="321022">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834" name="Body Level One…"/>
          <p:cNvSpPr txBox="1">
            <a:spLocks noGrp="1"/>
          </p:cNvSpPr>
          <p:nvPr>
            <p:ph type="body" sz="half" idx="1"/>
          </p:nvPr>
        </p:nvSpPr>
        <p:spPr>
          <a:xfrm>
            <a:off x="321507" y="193136"/>
            <a:ext cx="4233190" cy="4113907"/>
          </a:xfrm>
          <a:prstGeom prst="rect">
            <a:avLst/>
          </a:prstGeom>
        </p:spPr>
        <p:txBody>
          <a:bodyPr vert="eaVert" lIns="32857" tIns="32857" rIns="32857" bIns="32857">
            <a:normAutofit/>
          </a:bodyPr>
          <a:lstStyle>
            <a:lvl1pPr marL="240766" indent="-240766" defTabSz="321022">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766" indent="80256" defTabSz="321022">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766" indent="401280" defTabSz="321022">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766" indent="722306" defTabSz="321022">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766" indent="1043340" defTabSz="321022">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35"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44537819"/>
      </p:ext>
    </p:extLst>
  </p:cSld>
  <p:clrMapOvr>
    <a:masterClrMapping/>
  </p:clrMapOvr>
  <p:transition spd="med"/>
</p:sldLayout>
</file>

<file path=ppt/slideLayouts/slideLayout1585.xml><?xml version="1.0" encoding="utf-8"?>
<p:sldLayout xmlns:a="http://schemas.openxmlformats.org/drawingml/2006/main" xmlns:r="http://schemas.openxmlformats.org/officeDocument/2006/relationships" xmlns:p="http://schemas.openxmlformats.org/presentationml/2006/main" showMasterSp="0" type="tx">
  <p:cSld name="12_Title Slide">
    <p:bg>
      <p:bgPr>
        <a:solidFill>
          <a:srgbClr val="000000"/>
        </a:solidFill>
        <a:effectLst/>
      </p:bgPr>
    </p:bg>
    <p:spTree>
      <p:nvGrpSpPr>
        <p:cNvPr id="1" name=""/>
        <p:cNvGrpSpPr/>
        <p:nvPr/>
      </p:nvGrpSpPr>
      <p:grpSpPr>
        <a:xfrm>
          <a:off x="0" y="0"/>
          <a:ext cx="0" cy="0"/>
          <a:chOff x="0" y="0"/>
          <a:chExt cx="0" cy="0"/>
        </a:xfrm>
      </p:grpSpPr>
      <p:sp>
        <p:nvSpPr>
          <p:cNvPr id="1842" name="Title Text"/>
          <p:cNvSpPr txBox="1">
            <a:spLocks noGrp="1"/>
          </p:cNvSpPr>
          <p:nvPr>
            <p:ph type="title"/>
          </p:nvPr>
        </p:nvSpPr>
        <p:spPr>
          <a:xfrm>
            <a:off x="685800" y="2286000"/>
            <a:ext cx="7772400" cy="1143000"/>
          </a:xfrm>
          <a:prstGeom prst="rect">
            <a:avLst/>
          </a:prstGeom>
          <a:noFill/>
        </p:spPr>
        <p:txBody>
          <a:bodyPr lIns="45671" tIns="45671" rIns="45671" bIns="45671"/>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843" name="Body Level One…"/>
          <p:cNvSpPr txBox="1">
            <a:spLocks noGrp="1"/>
          </p:cNvSpPr>
          <p:nvPr>
            <p:ph type="body" sz="quarter" idx="1"/>
          </p:nvPr>
        </p:nvSpPr>
        <p:spPr>
          <a:xfrm>
            <a:off x="1371600" y="3886201"/>
            <a:ext cx="6400800" cy="1752601"/>
          </a:xfrm>
          <a:prstGeom prst="rect">
            <a:avLst/>
          </a:prstGeom>
        </p:spPr>
        <p:txBody>
          <a:bodyPr lIns="45671" tIns="45671" rIns="45671" bIns="45671">
            <a:normAutofit/>
          </a:bodyPr>
          <a:lstStyle>
            <a:lvl1pPr marL="0" indent="0" algn="ctr">
              <a:buSzTx/>
              <a:buNone/>
              <a:defRPr b="1" i="0">
                <a:solidFill>
                  <a:srgbClr val="000000"/>
                </a:solidFill>
                <a:latin typeface="Arial" panose="020B0604020202020204" pitchFamily="34" charset="0"/>
                <a:cs typeface="Arial" panose="020B0604020202020204" pitchFamily="34" charset="0"/>
              </a:defRPr>
            </a:lvl1pPr>
            <a:lvl2pPr marL="782953" indent="-326235" algn="ctr">
              <a:buSzPct val="100000"/>
              <a:buChar char="–"/>
              <a:defRPr b="1" i="0">
                <a:solidFill>
                  <a:srgbClr val="000000"/>
                </a:solidFill>
                <a:latin typeface="Arial" panose="020B0604020202020204" pitchFamily="34" charset="0"/>
                <a:cs typeface="Arial" panose="020B0604020202020204" pitchFamily="34" charset="0"/>
              </a:defRPr>
            </a:lvl2pPr>
            <a:lvl3pPr marL="1217927" indent="-304484" algn="ctr">
              <a:buSzPct val="100000"/>
              <a:buChar char="•"/>
              <a:defRPr b="1" i="0">
                <a:solidFill>
                  <a:srgbClr val="000000"/>
                </a:solidFill>
                <a:latin typeface="Arial" panose="020B0604020202020204" pitchFamily="34" charset="0"/>
                <a:cs typeface="Arial" panose="020B0604020202020204" pitchFamily="34" charset="0"/>
              </a:defRPr>
            </a:lvl3pPr>
            <a:lvl4pPr marL="1735554" indent="-365380" algn="ctr">
              <a:buSzPct val="100000"/>
              <a:buChar char="–"/>
              <a:defRPr b="1" i="0">
                <a:solidFill>
                  <a:srgbClr val="000000"/>
                </a:solidFill>
                <a:latin typeface="Arial" panose="020B0604020202020204" pitchFamily="34" charset="0"/>
                <a:cs typeface="Arial" panose="020B0604020202020204" pitchFamily="34" charset="0"/>
              </a:defRPr>
            </a:lvl4pPr>
            <a:lvl5pPr marL="2192275" indent="-365380" algn="ct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44"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40519011"/>
      </p:ext>
    </p:extLst>
  </p:cSld>
  <p:clrMapOvr>
    <a:masterClrMapping/>
  </p:clrMapOvr>
  <p:transition spd="med"/>
</p:sldLayout>
</file>

<file path=ppt/slideLayouts/slideLayout1586.xml><?xml version="1.0" encoding="utf-8"?>
<p:sldLayout xmlns:a="http://schemas.openxmlformats.org/drawingml/2006/main" xmlns:r="http://schemas.openxmlformats.org/officeDocument/2006/relationships" xmlns:p="http://schemas.openxmlformats.org/presentationml/2006/main" showMasterSp="0" type="tx">
  <p:cSld name="12_Title and Content">
    <p:bg>
      <p:bgPr>
        <a:solidFill>
          <a:srgbClr val="000000"/>
        </a:solidFill>
        <a:effectLst/>
      </p:bgPr>
    </p:bg>
    <p:spTree>
      <p:nvGrpSpPr>
        <p:cNvPr id="1" name=""/>
        <p:cNvGrpSpPr/>
        <p:nvPr/>
      </p:nvGrpSpPr>
      <p:grpSpPr>
        <a:xfrm>
          <a:off x="0" y="0"/>
          <a:ext cx="0" cy="0"/>
          <a:chOff x="0" y="0"/>
          <a:chExt cx="0" cy="0"/>
        </a:xfrm>
      </p:grpSpPr>
      <p:sp>
        <p:nvSpPr>
          <p:cNvPr id="1851" name="Title Text"/>
          <p:cNvSpPr txBox="1">
            <a:spLocks noGrp="1"/>
          </p:cNvSpPr>
          <p:nvPr>
            <p:ph type="title"/>
          </p:nvPr>
        </p:nvSpPr>
        <p:spPr>
          <a:xfrm>
            <a:off x="0" y="609600"/>
            <a:ext cx="9144000" cy="1143000"/>
          </a:xfrm>
          <a:prstGeom prst="rect">
            <a:avLst/>
          </a:prstGeom>
          <a:noFill/>
        </p:spPr>
        <p:txBody>
          <a:bodyPr lIns="45671" tIns="45671" rIns="45671" bIns="45671"/>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852" name="Body Level One…"/>
          <p:cNvSpPr txBox="1">
            <a:spLocks noGrp="1"/>
          </p:cNvSpPr>
          <p:nvPr>
            <p:ph type="body" idx="1"/>
          </p:nvPr>
        </p:nvSpPr>
        <p:spPr>
          <a:xfrm>
            <a:off x="685800" y="1981200"/>
            <a:ext cx="7772400" cy="4114800"/>
          </a:xfrm>
          <a:prstGeom prst="rect">
            <a:avLst/>
          </a:prstGeom>
        </p:spPr>
        <p:txBody>
          <a:bodyPr lIns="45671" tIns="45671" rIns="45671" bIns="45671">
            <a:normAutofit/>
          </a:bodyPr>
          <a:lstStyle>
            <a:lvl1pPr marL="342542" indent="-342542">
              <a:buSzPct val="100000"/>
              <a:buChar char="•"/>
              <a:defRPr b="1" i="0">
                <a:solidFill>
                  <a:srgbClr val="000000"/>
                </a:solidFill>
                <a:latin typeface="Arial" panose="020B0604020202020204" pitchFamily="34" charset="0"/>
                <a:cs typeface="Arial" panose="020B0604020202020204" pitchFamily="34" charset="0"/>
              </a:defRPr>
            </a:lvl1pPr>
            <a:lvl2pPr marL="782953" indent="-326235">
              <a:buSzPct val="100000"/>
              <a:buChar char="–"/>
              <a:defRPr b="1" i="0">
                <a:solidFill>
                  <a:srgbClr val="000000"/>
                </a:solidFill>
                <a:latin typeface="Arial" panose="020B0604020202020204" pitchFamily="34" charset="0"/>
                <a:cs typeface="Arial" panose="020B0604020202020204" pitchFamily="34" charset="0"/>
              </a:defRPr>
            </a:lvl2pPr>
            <a:lvl3pPr marL="1217927" indent="-304484">
              <a:buSzPct val="100000"/>
              <a:buChar char="•"/>
              <a:defRPr b="1" i="0">
                <a:solidFill>
                  <a:srgbClr val="000000"/>
                </a:solidFill>
                <a:latin typeface="Arial" panose="020B0604020202020204" pitchFamily="34" charset="0"/>
                <a:cs typeface="Arial" panose="020B0604020202020204" pitchFamily="34" charset="0"/>
              </a:defRPr>
            </a:lvl3pPr>
            <a:lvl4pPr marL="1735554" indent="-365380">
              <a:buSzPct val="100000"/>
              <a:buChar char="–"/>
              <a:defRPr b="1" i="0">
                <a:solidFill>
                  <a:srgbClr val="000000"/>
                </a:solidFill>
                <a:latin typeface="Arial" panose="020B0604020202020204" pitchFamily="34" charset="0"/>
                <a:cs typeface="Arial" panose="020B0604020202020204" pitchFamily="34" charset="0"/>
              </a:defRPr>
            </a:lvl4pPr>
            <a:lvl5pPr marL="2192275" indent="-365380">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53"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86434055"/>
      </p:ext>
    </p:extLst>
  </p:cSld>
  <p:clrMapOvr>
    <a:masterClrMapping/>
  </p:clrMapOvr>
  <p:transition spd="med"/>
</p:sldLayout>
</file>

<file path=ppt/slideLayouts/slideLayout1587.xml><?xml version="1.0" encoding="utf-8"?>
<p:sldLayout xmlns:a="http://schemas.openxmlformats.org/drawingml/2006/main" xmlns:r="http://schemas.openxmlformats.org/officeDocument/2006/relationships" xmlns:p="http://schemas.openxmlformats.org/presentationml/2006/main" showMasterSp="0" type="tx">
  <p:cSld name="12_Section Header">
    <p:bg>
      <p:bgPr>
        <a:solidFill>
          <a:srgbClr val="000000"/>
        </a:solidFill>
        <a:effectLst/>
      </p:bgPr>
    </p:bg>
    <p:spTree>
      <p:nvGrpSpPr>
        <p:cNvPr id="1" name=""/>
        <p:cNvGrpSpPr/>
        <p:nvPr/>
      </p:nvGrpSpPr>
      <p:grpSpPr>
        <a:xfrm>
          <a:off x="0" y="0"/>
          <a:ext cx="0" cy="0"/>
          <a:chOff x="0" y="0"/>
          <a:chExt cx="0" cy="0"/>
        </a:xfrm>
      </p:grpSpPr>
      <p:sp>
        <p:nvSpPr>
          <p:cNvPr id="1860" name="Title Text"/>
          <p:cNvSpPr txBox="1">
            <a:spLocks noGrp="1"/>
          </p:cNvSpPr>
          <p:nvPr>
            <p:ph type="title"/>
          </p:nvPr>
        </p:nvSpPr>
        <p:spPr>
          <a:xfrm>
            <a:off x="722312" y="4406900"/>
            <a:ext cx="7772401" cy="1362075"/>
          </a:xfrm>
          <a:prstGeom prst="rect">
            <a:avLst/>
          </a:prstGeom>
          <a:noFill/>
        </p:spPr>
        <p:txBody>
          <a:bodyPr lIns="45671" tIns="45671" rIns="45671" bIns="45671"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1861" name="Body Level One…"/>
          <p:cNvSpPr txBox="1">
            <a:spLocks noGrp="1"/>
          </p:cNvSpPr>
          <p:nvPr>
            <p:ph type="body" sz="quarter" idx="1"/>
          </p:nvPr>
        </p:nvSpPr>
        <p:spPr>
          <a:xfrm>
            <a:off x="722312" y="2906714"/>
            <a:ext cx="7772401" cy="1500188"/>
          </a:xfrm>
          <a:prstGeom prst="rect">
            <a:avLst/>
          </a:prstGeom>
        </p:spPr>
        <p:txBody>
          <a:bodyPr lIns="45671" tIns="45671" rIns="45671" bIns="45671" anchor="b">
            <a:normAutofit/>
          </a:bodyPr>
          <a:lstStyle>
            <a:lvl1pPr marL="0" indent="0">
              <a:spcBef>
                <a:spcPts val="400"/>
              </a:spcBef>
              <a:buSzTx/>
              <a:buNone/>
              <a:defRPr sz="2000" b="1" i="0">
                <a:solidFill>
                  <a:srgbClr val="000000"/>
                </a:solidFill>
                <a:latin typeface="Arial" panose="020B0604020202020204" pitchFamily="34" charset="0"/>
                <a:cs typeface="Arial" panose="020B0604020202020204" pitchFamily="34" charset="0"/>
              </a:defRPr>
            </a:lvl1pPr>
            <a:lvl2pPr marL="0" indent="456725">
              <a:spcBef>
                <a:spcPts val="400"/>
              </a:spcBef>
              <a:buSzTx/>
              <a:buNone/>
              <a:defRPr sz="2000" b="1" i="0">
                <a:solidFill>
                  <a:srgbClr val="000000"/>
                </a:solidFill>
                <a:latin typeface="Arial" panose="020B0604020202020204" pitchFamily="34" charset="0"/>
                <a:cs typeface="Arial" panose="020B0604020202020204" pitchFamily="34" charset="0"/>
              </a:defRPr>
            </a:lvl2pPr>
            <a:lvl3pPr marL="0" indent="913454">
              <a:spcBef>
                <a:spcPts val="400"/>
              </a:spcBef>
              <a:buSzTx/>
              <a:buNone/>
              <a:defRPr sz="2000" b="1" i="0">
                <a:solidFill>
                  <a:srgbClr val="000000"/>
                </a:solidFill>
                <a:latin typeface="Arial" panose="020B0604020202020204" pitchFamily="34" charset="0"/>
                <a:cs typeface="Arial" panose="020B0604020202020204" pitchFamily="34" charset="0"/>
              </a:defRPr>
            </a:lvl3pPr>
            <a:lvl4pPr marL="0" indent="1370171">
              <a:spcBef>
                <a:spcPts val="400"/>
              </a:spcBef>
              <a:buSzTx/>
              <a:buNone/>
              <a:defRPr sz="2000" b="1" i="0">
                <a:solidFill>
                  <a:srgbClr val="000000"/>
                </a:solidFill>
                <a:latin typeface="Arial" panose="020B0604020202020204" pitchFamily="34" charset="0"/>
                <a:cs typeface="Arial" panose="020B0604020202020204" pitchFamily="34" charset="0"/>
              </a:defRPr>
            </a:lvl4pPr>
            <a:lvl5pPr marL="0" indent="1826907">
              <a:spcBef>
                <a:spcPts val="4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62"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09542752"/>
      </p:ext>
    </p:extLst>
  </p:cSld>
  <p:clrMapOvr>
    <a:masterClrMapping/>
  </p:clrMapOvr>
  <p:transition spd="med"/>
</p:sldLayout>
</file>

<file path=ppt/slideLayouts/slideLayout1588.xml><?xml version="1.0" encoding="utf-8"?>
<p:sldLayout xmlns:a="http://schemas.openxmlformats.org/drawingml/2006/main" xmlns:r="http://schemas.openxmlformats.org/officeDocument/2006/relationships" xmlns:p="http://schemas.openxmlformats.org/presentationml/2006/main" showMasterSp="0" type="tx">
  <p:cSld name="12_Two Content">
    <p:bg>
      <p:bgPr>
        <a:solidFill>
          <a:srgbClr val="000000"/>
        </a:solidFill>
        <a:effectLst/>
      </p:bgPr>
    </p:bg>
    <p:spTree>
      <p:nvGrpSpPr>
        <p:cNvPr id="1" name=""/>
        <p:cNvGrpSpPr/>
        <p:nvPr/>
      </p:nvGrpSpPr>
      <p:grpSpPr>
        <a:xfrm>
          <a:off x="0" y="0"/>
          <a:ext cx="0" cy="0"/>
          <a:chOff x="0" y="0"/>
          <a:chExt cx="0" cy="0"/>
        </a:xfrm>
      </p:grpSpPr>
      <p:sp>
        <p:nvSpPr>
          <p:cNvPr id="1869" name="Title Text"/>
          <p:cNvSpPr txBox="1">
            <a:spLocks noGrp="1"/>
          </p:cNvSpPr>
          <p:nvPr>
            <p:ph type="title"/>
          </p:nvPr>
        </p:nvSpPr>
        <p:spPr>
          <a:xfrm>
            <a:off x="0" y="609600"/>
            <a:ext cx="9144000" cy="1143000"/>
          </a:xfrm>
          <a:prstGeom prst="rect">
            <a:avLst/>
          </a:prstGeom>
          <a:noFill/>
        </p:spPr>
        <p:txBody>
          <a:bodyPr lIns="45671" tIns="45671" rIns="45671" bIns="45671"/>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870" name="Body Level One…"/>
          <p:cNvSpPr txBox="1">
            <a:spLocks noGrp="1"/>
          </p:cNvSpPr>
          <p:nvPr>
            <p:ph type="body" sz="half" idx="1"/>
          </p:nvPr>
        </p:nvSpPr>
        <p:spPr>
          <a:xfrm>
            <a:off x="685800" y="1981200"/>
            <a:ext cx="3810000" cy="4114800"/>
          </a:xfrm>
          <a:prstGeom prst="rect">
            <a:avLst/>
          </a:prstGeom>
        </p:spPr>
        <p:txBody>
          <a:bodyPr lIns="45671" tIns="45671" rIns="45671" bIns="45671">
            <a:normAutofit/>
          </a:bodyPr>
          <a:lstStyle>
            <a:lvl1pPr marL="342542" indent="-342542">
              <a:spcBef>
                <a:spcPts val="600"/>
              </a:spcBef>
              <a:buSzPct val="100000"/>
              <a:buChar char="•"/>
              <a:defRPr sz="2800" b="1" i="0">
                <a:solidFill>
                  <a:srgbClr val="000000"/>
                </a:solidFill>
                <a:latin typeface="Arial" panose="020B0604020202020204" pitchFamily="34" charset="0"/>
                <a:cs typeface="Arial" panose="020B0604020202020204" pitchFamily="34" charset="0"/>
              </a:defRPr>
            </a:lvl1pPr>
            <a:lvl2pPr marL="789750" indent="-333032">
              <a:spcBef>
                <a:spcPts val="600"/>
              </a:spcBef>
              <a:buSzPct val="100000"/>
              <a:buChar char="–"/>
              <a:defRPr sz="2800" b="1" i="0">
                <a:solidFill>
                  <a:srgbClr val="000000"/>
                </a:solidFill>
                <a:latin typeface="Arial" panose="020B0604020202020204" pitchFamily="34" charset="0"/>
                <a:cs typeface="Arial" panose="020B0604020202020204" pitchFamily="34" charset="0"/>
              </a:defRPr>
            </a:lvl2pPr>
            <a:lvl3pPr marL="1233151" indent="-319708">
              <a:spcBef>
                <a:spcPts val="600"/>
              </a:spcBef>
              <a:buSzPct val="100000"/>
              <a:buChar char="•"/>
              <a:defRPr sz="2800" b="1" i="0">
                <a:solidFill>
                  <a:srgbClr val="000000"/>
                </a:solidFill>
                <a:latin typeface="Arial" panose="020B0604020202020204" pitchFamily="34" charset="0"/>
                <a:cs typeface="Arial" panose="020B0604020202020204" pitchFamily="34" charset="0"/>
              </a:defRPr>
            </a:lvl3pPr>
            <a:lvl4pPr marL="1725405" indent="-355231">
              <a:spcBef>
                <a:spcPts val="600"/>
              </a:spcBef>
              <a:buSzPct val="100000"/>
              <a:buChar char="–"/>
              <a:defRPr sz="2800" b="1" i="0">
                <a:solidFill>
                  <a:srgbClr val="000000"/>
                </a:solidFill>
                <a:latin typeface="Arial" panose="020B0604020202020204" pitchFamily="34" charset="0"/>
                <a:cs typeface="Arial" panose="020B0604020202020204" pitchFamily="34" charset="0"/>
              </a:defRPr>
            </a:lvl4pPr>
            <a:lvl5pPr marL="2182126" indent="-355231">
              <a:spcBef>
                <a:spcPts val="600"/>
              </a:spcBef>
              <a:buChar char="»"/>
              <a:defRPr sz="28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71"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44833975"/>
      </p:ext>
    </p:extLst>
  </p:cSld>
  <p:clrMapOvr>
    <a:masterClrMapping/>
  </p:clrMapOvr>
  <p:transition spd="med"/>
</p:sldLayout>
</file>

<file path=ppt/slideLayouts/slideLayout1589.xml><?xml version="1.0" encoding="utf-8"?>
<p:sldLayout xmlns:a="http://schemas.openxmlformats.org/drawingml/2006/main" xmlns:r="http://schemas.openxmlformats.org/officeDocument/2006/relationships" xmlns:p="http://schemas.openxmlformats.org/presentationml/2006/main" showMasterSp="0" type="tx">
  <p:cSld name="12_Comparison">
    <p:bg>
      <p:bgPr>
        <a:solidFill>
          <a:srgbClr val="000000"/>
        </a:solidFill>
        <a:effectLst/>
      </p:bgPr>
    </p:bg>
    <p:spTree>
      <p:nvGrpSpPr>
        <p:cNvPr id="1" name=""/>
        <p:cNvGrpSpPr/>
        <p:nvPr/>
      </p:nvGrpSpPr>
      <p:grpSpPr>
        <a:xfrm>
          <a:off x="0" y="0"/>
          <a:ext cx="0" cy="0"/>
          <a:chOff x="0" y="0"/>
          <a:chExt cx="0" cy="0"/>
        </a:xfrm>
      </p:grpSpPr>
      <p:sp>
        <p:nvSpPr>
          <p:cNvPr id="1878" name="Title Text"/>
          <p:cNvSpPr txBox="1">
            <a:spLocks noGrp="1"/>
          </p:cNvSpPr>
          <p:nvPr>
            <p:ph type="title"/>
          </p:nvPr>
        </p:nvSpPr>
        <p:spPr>
          <a:xfrm>
            <a:off x="457200" y="274638"/>
            <a:ext cx="8229600" cy="1143001"/>
          </a:xfrm>
          <a:prstGeom prst="rect">
            <a:avLst/>
          </a:prstGeom>
          <a:noFill/>
        </p:spPr>
        <p:txBody>
          <a:bodyPr lIns="45671" tIns="45671" rIns="45671" bIns="45671"/>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879" name="Body Level One…"/>
          <p:cNvSpPr txBox="1">
            <a:spLocks noGrp="1"/>
          </p:cNvSpPr>
          <p:nvPr>
            <p:ph type="body" sz="quarter" idx="1"/>
          </p:nvPr>
        </p:nvSpPr>
        <p:spPr>
          <a:xfrm>
            <a:off x="457200" y="1535112"/>
            <a:ext cx="4040188" cy="639763"/>
          </a:xfrm>
          <a:prstGeom prst="rect">
            <a:avLst/>
          </a:prstGeom>
        </p:spPr>
        <p:txBody>
          <a:bodyPr lIns="45671" tIns="45671" rIns="45671" bIns="45671" anchor="b">
            <a:normAutofit/>
          </a:bodyPr>
          <a:lstStyle>
            <a:lvl1pPr marL="0" indent="0">
              <a:spcBef>
                <a:spcPts val="500"/>
              </a:spcBef>
              <a:buSzTx/>
              <a:buNone/>
              <a:defRPr sz="2400" b="1" i="0">
                <a:solidFill>
                  <a:srgbClr val="000000"/>
                </a:solidFill>
                <a:latin typeface="Arial" panose="020B0604020202020204" pitchFamily="34" charset="0"/>
                <a:cs typeface="Arial" panose="020B0604020202020204" pitchFamily="34" charset="0"/>
              </a:defRPr>
            </a:lvl1pPr>
            <a:lvl2pPr marL="0" indent="456725">
              <a:spcBef>
                <a:spcPts val="500"/>
              </a:spcBef>
              <a:buSzTx/>
              <a:buNone/>
              <a:defRPr sz="2400" b="1" i="0">
                <a:solidFill>
                  <a:srgbClr val="000000"/>
                </a:solidFill>
                <a:latin typeface="Arial" panose="020B0604020202020204" pitchFamily="34" charset="0"/>
                <a:cs typeface="Arial" panose="020B0604020202020204" pitchFamily="34" charset="0"/>
              </a:defRPr>
            </a:lvl2pPr>
            <a:lvl3pPr marL="0" indent="913454">
              <a:spcBef>
                <a:spcPts val="500"/>
              </a:spcBef>
              <a:buSzTx/>
              <a:buNone/>
              <a:defRPr sz="2400" b="1" i="0">
                <a:solidFill>
                  <a:srgbClr val="000000"/>
                </a:solidFill>
                <a:latin typeface="Arial" panose="020B0604020202020204" pitchFamily="34" charset="0"/>
                <a:cs typeface="Arial" panose="020B0604020202020204" pitchFamily="34" charset="0"/>
              </a:defRPr>
            </a:lvl3pPr>
            <a:lvl4pPr marL="0" indent="1370171">
              <a:spcBef>
                <a:spcPts val="500"/>
              </a:spcBef>
              <a:buSzTx/>
              <a:buNone/>
              <a:defRPr sz="2400" b="1" i="0">
                <a:solidFill>
                  <a:srgbClr val="000000"/>
                </a:solidFill>
                <a:latin typeface="Arial" panose="020B0604020202020204" pitchFamily="34" charset="0"/>
                <a:cs typeface="Arial" panose="020B0604020202020204" pitchFamily="34" charset="0"/>
              </a:defRPr>
            </a:lvl4pPr>
            <a:lvl5pPr marL="0" indent="1826907">
              <a:spcBef>
                <a:spcPts val="500"/>
              </a:spcBef>
              <a:buSzTx/>
              <a:buNone/>
              <a:defRPr sz="2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80" name="Text Placeholder 4"/>
          <p:cNvSpPr>
            <a:spLocks noGrp="1"/>
          </p:cNvSpPr>
          <p:nvPr>
            <p:ph type="body" sz="quarter" idx="21"/>
          </p:nvPr>
        </p:nvSpPr>
        <p:spPr>
          <a:xfrm>
            <a:off x="4645045" y="1535112"/>
            <a:ext cx="4041776" cy="639763"/>
          </a:xfrm>
          <a:prstGeom prst="rect">
            <a:avLst/>
          </a:prstGeom>
        </p:spPr>
        <p:txBody>
          <a:bodyPr lIns="45671" tIns="45671" rIns="45671" bIns="45671"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0000"/>
                </a:solidFill>
              </a:defRPr>
            </a:pPr>
            <a:endParaRPr dirty="0"/>
          </a:p>
        </p:txBody>
      </p:sp>
      <p:sp>
        <p:nvSpPr>
          <p:cNvPr id="1881"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02010024"/>
      </p:ext>
    </p:extLst>
  </p:cSld>
  <p:clrMapOvr>
    <a:masterClrMapping/>
  </p:clrMapOvr>
  <p:transition spd="med"/>
</p:sldLayout>
</file>

<file path=ppt/slideLayouts/slideLayout159.xml><?xml version="1.0" encoding="utf-8"?>
<p:sldLayout xmlns:a="http://schemas.openxmlformats.org/drawingml/2006/main" xmlns:r="http://schemas.openxmlformats.org/officeDocument/2006/relationships" xmlns:p="http://schemas.openxmlformats.org/presentationml/2006/main" type="tx">
  <p:cSld name="6_Blank">
    <p:spTree>
      <p:nvGrpSpPr>
        <p:cNvPr id="1" name=""/>
        <p:cNvGrpSpPr/>
        <p:nvPr/>
      </p:nvGrpSpPr>
      <p:grpSpPr>
        <a:xfrm>
          <a:off x="0" y="0"/>
          <a:ext cx="0" cy="0"/>
          <a:chOff x="0" y="0"/>
          <a:chExt cx="0" cy="0"/>
        </a:xfrm>
      </p:grpSpPr>
      <p:sp>
        <p:nvSpPr>
          <p:cNvPr id="1063"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86944099"/>
      </p:ext>
    </p:extLst>
  </p:cSld>
  <p:clrMapOvr>
    <a:masterClrMapping/>
  </p:clrMapOvr>
  <p:transition spd="med"/>
</p:sldLayout>
</file>

<file path=ppt/slideLayouts/slideLayout1590.xml><?xml version="1.0" encoding="utf-8"?>
<p:sldLayout xmlns:a="http://schemas.openxmlformats.org/drawingml/2006/main" xmlns:r="http://schemas.openxmlformats.org/officeDocument/2006/relationships" xmlns:p="http://schemas.openxmlformats.org/presentationml/2006/main" showMasterSp="0" type="tx">
  <p:cSld name="12_Title Only">
    <p:bg>
      <p:bgPr>
        <a:solidFill>
          <a:srgbClr val="000000"/>
        </a:solidFill>
        <a:effectLst/>
      </p:bgPr>
    </p:bg>
    <p:spTree>
      <p:nvGrpSpPr>
        <p:cNvPr id="1" name=""/>
        <p:cNvGrpSpPr/>
        <p:nvPr/>
      </p:nvGrpSpPr>
      <p:grpSpPr>
        <a:xfrm>
          <a:off x="0" y="0"/>
          <a:ext cx="0" cy="0"/>
          <a:chOff x="0" y="0"/>
          <a:chExt cx="0" cy="0"/>
        </a:xfrm>
      </p:grpSpPr>
      <p:sp>
        <p:nvSpPr>
          <p:cNvPr id="1888" name="Title Text"/>
          <p:cNvSpPr txBox="1">
            <a:spLocks noGrp="1"/>
          </p:cNvSpPr>
          <p:nvPr>
            <p:ph type="title"/>
          </p:nvPr>
        </p:nvSpPr>
        <p:spPr>
          <a:xfrm>
            <a:off x="0" y="609600"/>
            <a:ext cx="9144000" cy="1143000"/>
          </a:xfrm>
          <a:prstGeom prst="rect">
            <a:avLst/>
          </a:prstGeom>
          <a:noFill/>
        </p:spPr>
        <p:txBody>
          <a:bodyPr lIns="45671" tIns="45671" rIns="45671" bIns="45671"/>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889"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16135009"/>
      </p:ext>
    </p:extLst>
  </p:cSld>
  <p:clrMapOvr>
    <a:masterClrMapping/>
  </p:clrMapOvr>
  <p:transition spd="med"/>
</p:sldLayout>
</file>

<file path=ppt/slideLayouts/slideLayout1591.xml><?xml version="1.0" encoding="utf-8"?>
<p:sldLayout xmlns:a="http://schemas.openxmlformats.org/drawingml/2006/main" xmlns:r="http://schemas.openxmlformats.org/officeDocument/2006/relationships" xmlns:p="http://schemas.openxmlformats.org/presentationml/2006/main" showMasterSp="0" type="tx">
  <p:cSld name="14_Blank">
    <p:bg>
      <p:bgPr>
        <a:solidFill>
          <a:srgbClr val="000000"/>
        </a:solidFill>
        <a:effectLst/>
      </p:bgPr>
    </p:bg>
    <p:spTree>
      <p:nvGrpSpPr>
        <p:cNvPr id="1" name=""/>
        <p:cNvGrpSpPr/>
        <p:nvPr/>
      </p:nvGrpSpPr>
      <p:grpSpPr>
        <a:xfrm>
          <a:off x="0" y="0"/>
          <a:ext cx="0" cy="0"/>
          <a:chOff x="0" y="0"/>
          <a:chExt cx="0" cy="0"/>
        </a:xfrm>
      </p:grpSpPr>
      <p:sp>
        <p:nvSpPr>
          <p:cNvPr id="1896"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0695251"/>
      </p:ext>
    </p:extLst>
  </p:cSld>
  <p:clrMapOvr>
    <a:masterClrMapping/>
  </p:clrMapOvr>
  <p:transition spd="med"/>
</p:sldLayout>
</file>

<file path=ppt/slideLayouts/slideLayout1592.xml><?xml version="1.0" encoding="utf-8"?>
<p:sldLayout xmlns:a="http://schemas.openxmlformats.org/drawingml/2006/main" xmlns:r="http://schemas.openxmlformats.org/officeDocument/2006/relationships" xmlns:p="http://schemas.openxmlformats.org/presentationml/2006/main" showMasterSp="0" type="tx">
  <p:cSld name="12_Content with Caption">
    <p:bg>
      <p:bgPr>
        <a:solidFill>
          <a:srgbClr val="000000"/>
        </a:solidFill>
        <a:effectLst/>
      </p:bgPr>
    </p:bg>
    <p:spTree>
      <p:nvGrpSpPr>
        <p:cNvPr id="1" name=""/>
        <p:cNvGrpSpPr/>
        <p:nvPr/>
      </p:nvGrpSpPr>
      <p:grpSpPr>
        <a:xfrm>
          <a:off x="0" y="0"/>
          <a:ext cx="0" cy="0"/>
          <a:chOff x="0" y="0"/>
          <a:chExt cx="0" cy="0"/>
        </a:xfrm>
      </p:grpSpPr>
      <p:sp>
        <p:nvSpPr>
          <p:cNvPr id="1903" name="Title Text"/>
          <p:cNvSpPr txBox="1">
            <a:spLocks noGrp="1"/>
          </p:cNvSpPr>
          <p:nvPr>
            <p:ph type="title"/>
          </p:nvPr>
        </p:nvSpPr>
        <p:spPr>
          <a:xfrm>
            <a:off x="457220" y="273050"/>
            <a:ext cx="3008315" cy="1162050"/>
          </a:xfrm>
          <a:prstGeom prst="rect">
            <a:avLst/>
          </a:prstGeom>
          <a:noFill/>
        </p:spPr>
        <p:txBody>
          <a:bodyPr lIns="45671" tIns="45671" rIns="45671" bIns="45671"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904" name="Body Level One…"/>
          <p:cNvSpPr txBox="1">
            <a:spLocks noGrp="1"/>
          </p:cNvSpPr>
          <p:nvPr>
            <p:ph type="body" idx="1"/>
          </p:nvPr>
        </p:nvSpPr>
        <p:spPr>
          <a:xfrm>
            <a:off x="3575050" y="273071"/>
            <a:ext cx="5111750" cy="5853113"/>
          </a:xfrm>
          <a:prstGeom prst="rect">
            <a:avLst/>
          </a:prstGeom>
        </p:spPr>
        <p:txBody>
          <a:bodyPr lIns="45671" tIns="45671" rIns="45671" bIns="45671">
            <a:normAutofit/>
          </a:bodyPr>
          <a:lstStyle>
            <a:lvl1pPr marL="342542" indent="-342542">
              <a:buSzPct val="100000"/>
              <a:buChar char="•"/>
              <a:defRPr b="1" i="0">
                <a:solidFill>
                  <a:srgbClr val="000000"/>
                </a:solidFill>
                <a:latin typeface="Arial" panose="020B0604020202020204" pitchFamily="34" charset="0"/>
                <a:cs typeface="Arial" panose="020B0604020202020204" pitchFamily="34" charset="0"/>
              </a:defRPr>
            </a:lvl1pPr>
            <a:lvl2pPr marL="782953" indent="-326235">
              <a:buSzPct val="100000"/>
              <a:buChar char="–"/>
              <a:defRPr b="1" i="0">
                <a:solidFill>
                  <a:srgbClr val="000000"/>
                </a:solidFill>
                <a:latin typeface="Arial" panose="020B0604020202020204" pitchFamily="34" charset="0"/>
                <a:cs typeface="Arial" panose="020B0604020202020204" pitchFamily="34" charset="0"/>
              </a:defRPr>
            </a:lvl2pPr>
            <a:lvl3pPr marL="1217927" indent="-304484">
              <a:buSzPct val="100000"/>
              <a:buChar char="•"/>
              <a:defRPr b="1" i="0">
                <a:solidFill>
                  <a:srgbClr val="000000"/>
                </a:solidFill>
                <a:latin typeface="Arial" panose="020B0604020202020204" pitchFamily="34" charset="0"/>
                <a:cs typeface="Arial" panose="020B0604020202020204" pitchFamily="34" charset="0"/>
              </a:defRPr>
            </a:lvl3pPr>
            <a:lvl4pPr marL="1735554" indent="-365380">
              <a:buSzPct val="100000"/>
              <a:buChar char="–"/>
              <a:defRPr b="1" i="0">
                <a:solidFill>
                  <a:srgbClr val="000000"/>
                </a:solidFill>
                <a:latin typeface="Arial" panose="020B0604020202020204" pitchFamily="34" charset="0"/>
                <a:cs typeface="Arial" panose="020B0604020202020204" pitchFamily="34" charset="0"/>
              </a:defRPr>
            </a:lvl4pPr>
            <a:lvl5pPr marL="2192275" indent="-365380">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05" name="Text Placeholder 3"/>
          <p:cNvSpPr>
            <a:spLocks noGrp="1"/>
          </p:cNvSpPr>
          <p:nvPr>
            <p:ph type="body" sz="half" idx="21"/>
          </p:nvPr>
        </p:nvSpPr>
        <p:spPr>
          <a:xfrm>
            <a:off x="457220" y="1435101"/>
            <a:ext cx="3008315" cy="4691063"/>
          </a:xfrm>
          <a:prstGeom prst="rect">
            <a:avLst/>
          </a:prstGeom>
        </p:spPr>
        <p:txBody>
          <a:bodyPr lIns="45671" tIns="45671" rIns="45671" bIns="45671">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0000"/>
                </a:solidFill>
              </a:defRPr>
            </a:pPr>
            <a:endParaRPr dirty="0"/>
          </a:p>
        </p:txBody>
      </p:sp>
      <p:sp>
        <p:nvSpPr>
          <p:cNvPr id="1906"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42943112"/>
      </p:ext>
    </p:extLst>
  </p:cSld>
  <p:clrMapOvr>
    <a:masterClrMapping/>
  </p:clrMapOvr>
  <p:transition spd="med"/>
</p:sldLayout>
</file>

<file path=ppt/slideLayouts/slideLayout1593.xml><?xml version="1.0" encoding="utf-8"?>
<p:sldLayout xmlns:a="http://schemas.openxmlformats.org/drawingml/2006/main" xmlns:r="http://schemas.openxmlformats.org/officeDocument/2006/relationships" xmlns:p="http://schemas.openxmlformats.org/presentationml/2006/main" showMasterSp="0" type="tx">
  <p:cSld name="12_Picture with Caption">
    <p:bg>
      <p:bgPr>
        <a:solidFill>
          <a:srgbClr val="000000"/>
        </a:solidFill>
        <a:effectLst/>
      </p:bgPr>
    </p:bg>
    <p:spTree>
      <p:nvGrpSpPr>
        <p:cNvPr id="1" name=""/>
        <p:cNvGrpSpPr/>
        <p:nvPr/>
      </p:nvGrpSpPr>
      <p:grpSpPr>
        <a:xfrm>
          <a:off x="0" y="0"/>
          <a:ext cx="0" cy="0"/>
          <a:chOff x="0" y="0"/>
          <a:chExt cx="0" cy="0"/>
        </a:xfrm>
      </p:grpSpPr>
      <p:sp>
        <p:nvSpPr>
          <p:cNvPr id="1913" name="Title Text"/>
          <p:cNvSpPr txBox="1">
            <a:spLocks noGrp="1"/>
          </p:cNvSpPr>
          <p:nvPr>
            <p:ph type="title"/>
          </p:nvPr>
        </p:nvSpPr>
        <p:spPr>
          <a:xfrm>
            <a:off x="1792288" y="4800600"/>
            <a:ext cx="5486401" cy="566738"/>
          </a:xfrm>
          <a:prstGeom prst="rect">
            <a:avLst/>
          </a:prstGeom>
          <a:noFill/>
        </p:spPr>
        <p:txBody>
          <a:bodyPr lIns="45671" tIns="45671" rIns="45671" bIns="45671"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914"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1915" name="Body Level One…"/>
          <p:cNvSpPr txBox="1">
            <a:spLocks noGrp="1"/>
          </p:cNvSpPr>
          <p:nvPr>
            <p:ph type="body" sz="quarter" idx="1"/>
          </p:nvPr>
        </p:nvSpPr>
        <p:spPr>
          <a:xfrm>
            <a:off x="1792288" y="5367337"/>
            <a:ext cx="5486401" cy="804863"/>
          </a:xfrm>
          <a:prstGeom prst="rect">
            <a:avLst/>
          </a:prstGeom>
        </p:spPr>
        <p:txBody>
          <a:bodyPr lIns="45671" tIns="45671" rIns="45671" bIns="45671">
            <a:normAutofit/>
          </a:bodyPr>
          <a:lstStyle>
            <a:lvl1pPr marL="0" indent="0">
              <a:spcBef>
                <a:spcPts val="300"/>
              </a:spcBef>
              <a:buSzTx/>
              <a:buNone/>
              <a:defRPr sz="1400" b="1" i="0">
                <a:solidFill>
                  <a:srgbClr val="000000"/>
                </a:solidFill>
                <a:latin typeface="Arial" panose="020B0604020202020204" pitchFamily="34" charset="0"/>
                <a:cs typeface="Arial" panose="020B0604020202020204" pitchFamily="34" charset="0"/>
              </a:defRPr>
            </a:lvl1pPr>
            <a:lvl2pPr marL="0" indent="456725">
              <a:spcBef>
                <a:spcPts val="300"/>
              </a:spcBef>
              <a:buSzTx/>
              <a:buNone/>
              <a:defRPr sz="1400" b="1" i="0">
                <a:solidFill>
                  <a:srgbClr val="000000"/>
                </a:solidFill>
                <a:latin typeface="Arial" panose="020B0604020202020204" pitchFamily="34" charset="0"/>
                <a:cs typeface="Arial" panose="020B0604020202020204" pitchFamily="34" charset="0"/>
              </a:defRPr>
            </a:lvl2pPr>
            <a:lvl3pPr marL="0" indent="913454">
              <a:spcBef>
                <a:spcPts val="300"/>
              </a:spcBef>
              <a:buSzTx/>
              <a:buNone/>
              <a:defRPr sz="1400" b="1" i="0">
                <a:solidFill>
                  <a:srgbClr val="000000"/>
                </a:solidFill>
                <a:latin typeface="Arial" panose="020B0604020202020204" pitchFamily="34" charset="0"/>
                <a:cs typeface="Arial" panose="020B0604020202020204" pitchFamily="34" charset="0"/>
              </a:defRPr>
            </a:lvl3pPr>
            <a:lvl4pPr marL="0" indent="1370171">
              <a:spcBef>
                <a:spcPts val="300"/>
              </a:spcBef>
              <a:buSzTx/>
              <a:buNone/>
              <a:defRPr sz="1400" b="1" i="0">
                <a:solidFill>
                  <a:srgbClr val="000000"/>
                </a:solidFill>
                <a:latin typeface="Arial" panose="020B0604020202020204" pitchFamily="34" charset="0"/>
                <a:cs typeface="Arial" panose="020B0604020202020204" pitchFamily="34" charset="0"/>
              </a:defRPr>
            </a:lvl4pPr>
            <a:lvl5pPr marL="0" indent="1826907">
              <a:spcBef>
                <a:spcPts val="3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16"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24620316"/>
      </p:ext>
    </p:extLst>
  </p:cSld>
  <p:clrMapOvr>
    <a:masterClrMapping/>
  </p:clrMapOvr>
  <p:transition spd="med"/>
</p:sldLayout>
</file>

<file path=ppt/slideLayouts/slideLayout1594.xml><?xml version="1.0" encoding="utf-8"?>
<p:sldLayout xmlns:a="http://schemas.openxmlformats.org/drawingml/2006/main" xmlns:r="http://schemas.openxmlformats.org/officeDocument/2006/relationships" xmlns:p="http://schemas.openxmlformats.org/presentationml/2006/main" showMasterSp="0" type="tx">
  <p:cSld name="12_Title and Vertical Text">
    <p:bg>
      <p:bgPr>
        <a:solidFill>
          <a:srgbClr val="000000"/>
        </a:solidFill>
        <a:effectLst/>
      </p:bgPr>
    </p:bg>
    <p:spTree>
      <p:nvGrpSpPr>
        <p:cNvPr id="1" name=""/>
        <p:cNvGrpSpPr/>
        <p:nvPr/>
      </p:nvGrpSpPr>
      <p:grpSpPr>
        <a:xfrm>
          <a:off x="0" y="0"/>
          <a:ext cx="0" cy="0"/>
          <a:chOff x="0" y="0"/>
          <a:chExt cx="0" cy="0"/>
        </a:xfrm>
      </p:grpSpPr>
      <p:sp>
        <p:nvSpPr>
          <p:cNvPr id="1923" name="Title Text"/>
          <p:cNvSpPr txBox="1">
            <a:spLocks noGrp="1"/>
          </p:cNvSpPr>
          <p:nvPr>
            <p:ph type="title"/>
          </p:nvPr>
        </p:nvSpPr>
        <p:spPr>
          <a:xfrm>
            <a:off x="0" y="609600"/>
            <a:ext cx="9144000" cy="1143000"/>
          </a:xfrm>
          <a:prstGeom prst="rect">
            <a:avLst/>
          </a:prstGeom>
          <a:noFill/>
        </p:spPr>
        <p:txBody>
          <a:bodyPr lIns="45671" tIns="45671" rIns="45671" bIns="45671"/>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924" name="Body Level One…"/>
          <p:cNvSpPr txBox="1">
            <a:spLocks noGrp="1"/>
          </p:cNvSpPr>
          <p:nvPr>
            <p:ph type="body" idx="1"/>
          </p:nvPr>
        </p:nvSpPr>
        <p:spPr>
          <a:xfrm>
            <a:off x="685800" y="1981200"/>
            <a:ext cx="7772400" cy="4114800"/>
          </a:xfrm>
          <a:prstGeom prst="rect">
            <a:avLst/>
          </a:prstGeom>
        </p:spPr>
        <p:txBody>
          <a:bodyPr vert="eaVert" lIns="45671" tIns="45671" rIns="45671" bIns="45671">
            <a:normAutofit/>
          </a:bodyPr>
          <a:lstStyle>
            <a:lvl1pPr marL="342542" indent="-342542">
              <a:buSzPct val="100000"/>
              <a:buChar char="•"/>
              <a:defRPr b="1" i="0">
                <a:solidFill>
                  <a:srgbClr val="000000"/>
                </a:solidFill>
                <a:latin typeface="Arial" panose="020B0604020202020204" pitchFamily="34" charset="0"/>
                <a:cs typeface="Arial" panose="020B0604020202020204" pitchFamily="34" charset="0"/>
              </a:defRPr>
            </a:lvl1pPr>
            <a:lvl2pPr marL="782953" indent="-326235">
              <a:buSzPct val="100000"/>
              <a:buChar char="–"/>
              <a:defRPr b="1" i="0">
                <a:solidFill>
                  <a:srgbClr val="000000"/>
                </a:solidFill>
                <a:latin typeface="Arial" panose="020B0604020202020204" pitchFamily="34" charset="0"/>
                <a:cs typeface="Arial" panose="020B0604020202020204" pitchFamily="34" charset="0"/>
              </a:defRPr>
            </a:lvl2pPr>
            <a:lvl3pPr marL="1217927" indent="-304484">
              <a:buSzPct val="100000"/>
              <a:buChar char="•"/>
              <a:defRPr b="1" i="0">
                <a:solidFill>
                  <a:srgbClr val="000000"/>
                </a:solidFill>
                <a:latin typeface="Arial" panose="020B0604020202020204" pitchFamily="34" charset="0"/>
                <a:cs typeface="Arial" panose="020B0604020202020204" pitchFamily="34" charset="0"/>
              </a:defRPr>
            </a:lvl3pPr>
            <a:lvl4pPr marL="1735554" indent="-365380">
              <a:buSzPct val="100000"/>
              <a:buChar char="–"/>
              <a:defRPr b="1" i="0">
                <a:solidFill>
                  <a:srgbClr val="000000"/>
                </a:solidFill>
                <a:latin typeface="Arial" panose="020B0604020202020204" pitchFamily="34" charset="0"/>
                <a:cs typeface="Arial" panose="020B0604020202020204" pitchFamily="34" charset="0"/>
              </a:defRPr>
            </a:lvl4pPr>
            <a:lvl5pPr marL="2192275" indent="-365380">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25"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45849140"/>
      </p:ext>
    </p:extLst>
  </p:cSld>
  <p:clrMapOvr>
    <a:masterClrMapping/>
  </p:clrMapOvr>
  <p:transition spd="med"/>
</p:sldLayout>
</file>

<file path=ppt/slideLayouts/slideLayout1595.xml><?xml version="1.0" encoding="utf-8"?>
<p:sldLayout xmlns:a="http://schemas.openxmlformats.org/drawingml/2006/main" xmlns:r="http://schemas.openxmlformats.org/officeDocument/2006/relationships" xmlns:p="http://schemas.openxmlformats.org/presentationml/2006/main" showMasterSp="0" type="tx">
  <p:cSld name="12_Vertical Title and Text">
    <p:bg>
      <p:bgPr>
        <a:solidFill>
          <a:srgbClr val="000000"/>
        </a:solidFill>
        <a:effectLst/>
      </p:bgPr>
    </p:bg>
    <p:spTree>
      <p:nvGrpSpPr>
        <p:cNvPr id="1" name=""/>
        <p:cNvGrpSpPr/>
        <p:nvPr/>
      </p:nvGrpSpPr>
      <p:grpSpPr>
        <a:xfrm>
          <a:off x="0" y="0"/>
          <a:ext cx="0" cy="0"/>
          <a:chOff x="0" y="0"/>
          <a:chExt cx="0" cy="0"/>
        </a:xfrm>
      </p:grpSpPr>
      <p:sp>
        <p:nvSpPr>
          <p:cNvPr id="1932" name="Title Text"/>
          <p:cNvSpPr txBox="1">
            <a:spLocks noGrp="1"/>
          </p:cNvSpPr>
          <p:nvPr>
            <p:ph type="title"/>
          </p:nvPr>
        </p:nvSpPr>
        <p:spPr>
          <a:xfrm>
            <a:off x="6515100" y="609600"/>
            <a:ext cx="1943100" cy="5486400"/>
          </a:xfrm>
          <a:prstGeom prst="rect">
            <a:avLst/>
          </a:prstGeom>
          <a:noFill/>
        </p:spPr>
        <p:txBody>
          <a:bodyPr vert="eaVert" lIns="45671" tIns="45671" rIns="45671" bIns="45671"/>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933" name="Body Level One…"/>
          <p:cNvSpPr txBox="1">
            <a:spLocks noGrp="1"/>
          </p:cNvSpPr>
          <p:nvPr>
            <p:ph type="body" idx="1"/>
          </p:nvPr>
        </p:nvSpPr>
        <p:spPr>
          <a:xfrm>
            <a:off x="685800" y="609600"/>
            <a:ext cx="5676900" cy="5486400"/>
          </a:xfrm>
          <a:prstGeom prst="rect">
            <a:avLst/>
          </a:prstGeom>
        </p:spPr>
        <p:txBody>
          <a:bodyPr vert="eaVert" lIns="45671" tIns="45671" rIns="45671" bIns="45671">
            <a:normAutofit/>
          </a:bodyPr>
          <a:lstStyle>
            <a:lvl1pPr marL="342542" indent="-342542">
              <a:buSzPct val="100000"/>
              <a:buChar char="•"/>
              <a:defRPr b="1" i="0">
                <a:solidFill>
                  <a:srgbClr val="000000"/>
                </a:solidFill>
                <a:latin typeface="Arial" panose="020B0604020202020204" pitchFamily="34" charset="0"/>
                <a:cs typeface="Arial" panose="020B0604020202020204" pitchFamily="34" charset="0"/>
              </a:defRPr>
            </a:lvl1pPr>
            <a:lvl2pPr marL="782953" indent="-326235">
              <a:buSzPct val="100000"/>
              <a:buChar char="–"/>
              <a:defRPr b="1" i="0">
                <a:solidFill>
                  <a:srgbClr val="000000"/>
                </a:solidFill>
                <a:latin typeface="Arial" panose="020B0604020202020204" pitchFamily="34" charset="0"/>
                <a:cs typeface="Arial" panose="020B0604020202020204" pitchFamily="34" charset="0"/>
              </a:defRPr>
            </a:lvl2pPr>
            <a:lvl3pPr marL="1217927" indent="-304484">
              <a:buSzPct val="100000"/>
              <a:buChar char="•"/>
              <a:defRPr b="1" i="0">
                <a:solidFill>
                  <a:srgbClr val="000000"/>
                </a:solidFill>
                <a:latin typeface="Arial" panose="020B0604020202020204" pitchFamily="34" charset="0"/>
                <a:cs typeface="Arial" panose="020B0604020202020204" pitchFamily="34" charset="0"/>
              </a:defRPr>
            </a:lvl3pPr>
            <a:lvl4pPr marL="1735554" indent="-365380">
              <a:buSzPct val="100000"/>
              <a:buChar char="–"/>
              <a:defRPr b="1" i="0">
                <a:solidFill>
                  <a:srgbClr val="000000"/>
                </a:solidFill>
                <a:latin typeface="Arial" panose="020B0604020202020204" pitchFamily="34" charset="0"/>
                <a:cs typeface="Arial" panose="020B0604020202020204" pitchFamily="34" charset="0"/>
              </a:defRPr>
            </a:lvl4pPr>
            <a:lvl5pPr marL="2192275" indent="-365380">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34"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91032539"/>
      </p:ext>
    </p:extLst>
  </p:cSld>
  <p:clrMapOvr>
    <a:masterClrMapping/>
  </p:clrMapOvr>
  <p:transition spd="med"/>
</p:sldLayout>
</file>

<file path=ppt/slideLayouts/slideLayout1596.xml><?xml version="1.0" encoding="utf-8"?>
<p:sldLayout xmlns:a="http://schemas.openxmlformats.org/drawingml/2006/main" xmlns:r="http://schemas.openxmlformats.org/officeDocument/2006/relationships" xmlns:p="http://schemas.openxmlformats.org/presentationml/2006/main" showMasterSp="0" type="tx">
  <p:cSld name="13_Title Slide">
    <p:bg>
      <p:bgPr>
        <a:solidFill>
          <a:srgbClr val="FFFFFF"/>
        </a:solidFill>
        <a:effectLst/>
      </p:bgPr>
    </p:bg>
    <p:spTree>
      <p:nvGrpSpPr>
        <p:cNvPr id="1" name=""/>
        <p:cNvGrpSpPr/>
        <p:nvPr/>
      </p:nvGrpSpPr>
      <p:grpSpPr>
        <a:xfrm>
          <a:off x="0" y="0"/>
          <a:ext cx="0" cy="0"/>
          <a:chOff x="0" y="0"/>
          <a:chExt cx="0" cy="0"/>
        </a:xfrm>
      </p:grpSpPr>
      <p:sp>
        <p:nvSpPr>
          <p:cNvPr id="1941" name="Title Text"/>
          <p:cNvSpPr txBox="1">
            <a:spLocks noGrp="1"/>
          </p:cNvSpPr>
          <p:nvPr>
            <p:ph type="title"/>
          </p:nvPr>
        </p:nvSpPr>
        <p:spPr>
          <a:xfrm>
            <a:off x="685436" y="2130088"/>
            <a:ext cx="7773128" cy="1470290"/>
          </a:xfrm>
          <a:prstGeom prst="rect">
            <a:avLst/>
          </a:prstGeom>
          <a:noFill/>
        </p:spPr>
        <p:txBody>
          <a:bodyPr lIns="32890" tIns="32890" rIns="32890" bIns="32890"/>
          <a:lstStyle>
            <a:lvl1pPr defTabSz="321326">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942" name="Body Level One…"/>
          <p:cNvSpPr txBox="1">
            <a:spLocks noGrp="1"/>
          </p:cNvSpPr>
          <p:nvPr>
            <p:ph type="body" sz="quarter" idx="1"/>
          </p:nvPr>
        </p:nvSpPr>
        <p:spPr>
          <a:xfrm>
            <a:off x="1371990" y="3886163"/>
            <a:ext cx="6400019" cy="1752737"/>
          </a:xfrm>
          <a:prstGeom prst="rect">
            <a:avLst/>
          </a:prstGeom>
        </p:spPr>
        <p:txBody>
          <a:bodyPr lIns="32890" tIns="32890" rIns="32890" bIns="32890">
            <a:normAutofit/>
          </a:bodyPr>
          <a:lstStyle>
            <a:lvl1pPr marL="0" indent="0" algn="ctr" defTabSz="321326">
              <a:spcBef>
                <a:spcPts val="500"/>
              </a:spcBef>
              <a:buSzTx/>
              <a:buNone/>
              <a:defRPr sz="2300" b="1" i="0">
                <a:solidFill>
                  <a:srgbClr val="000000"/>
                </a:solidFill>
                <a:latin typeface="Arial" panose="020B0604020202020204" pitchFamily="34" charset="0"/>
                <a:cs typeface="Arial" panose="020B0604020202020204" pitchFamily="34" charset="0"/>
              </a:defRPr>
            </a:lvl1pPr>
            <a:lvl2pPr marL="0" indent="321326" algn="ctr" defTabSz="321326">
              <a:spcBef>
                <a:spcPts val="500"/>
              </a:spcBef>
              <a:buSzTx/>
              <a:buNone/>
              <a:defRPr sz="2300" b="1" i="0">
                <a:solidFill>
                  <a:srgbClr val="000000"/>
                </a:solidFill>
                <a:latin typeface="Arial" panose="020B0604020202020204" pitchFamily="34" charset="0"/>
                <a:cs typeface="Arial" panose="020B0604020202020204" pitchFamily="34" charset="0"/>
              </a:defRPr>
            </a:lvl2pPr>
            <a:lvl3pPr marL="0" indent="642653" algn="ctr" defTabSz="321326">
              <a:spcBef>
                <a:spcPts val="500"/>
              </a:spcBef>
              <a:buSzTx/>
              <a:buNone/>
              <a:defRPr sz="2300" b="1" i="0">
                <a:solidFill>
                  <a:srgbClr val="000000"/>
                </a:solidFill>
                <a:latin typeface="Arial" panose="020B0604020202020204" pitchFamily="34" charset="0"/>
                <a:cs typeface="Arial" panose="020B0604020202020204" pitchFamily="34" charset="0"/>
              </a:defRPr>
            </a:lvl3pPr>
            <a:lvl4pPr marL="0" indent="963981" algn="ctr" defTabSz="321326">
              <a:spcBef>
                <a:spcPts val="500"/>
              </a:spcBef>
              <a:buSzTx/>
              <a:buNone/>
              <a:defRPr sz="2300" b="1" i="0">
                <a:solidFill>
                  <a:srgbClr val="000000"/>
                </a:solidFill>
                <a:latin typeface="Arial" panose="020B0604020202020204" pitchFamily="34" charset="0"/>
                <a:cs typeface="Arial" panose="020B0604020202020204" pitchFamily="34" charset="0"/>
              </a:defRPr>
            </a:lvl4pPr>
            <a:lvl5pPr marL="0" indent="1285307" algn="ctr" defTabSz="321326">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43"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68863179"/>
      </p:ext>
    </p:extLst>
  </p:cSld>
  <p:clrMapOvr>
    <a:masterClrMapping/>
  </p:clrMapOvr>
  <p:transition spd="med"/>
</p:sldLayout>
</file>

<file path=ppt/slideLayouts/slideLayout1597.xml><?xml version="1.0" encoding="utf-8"?>
<p:sldLayout xmlns:a="http://schemas.openxmlformats.org/drawingml/2006/main" xmlns:r="http://schemas.openxmlformats.org/officeDocument/2006/relationships" xmlns:p="http://schemas.openxmlformats.org/presentationml/2006/main" showMasterSp="0" type="tx">
  <p:cSld name="13_Title and Content">
    <p:bg>
      <p:bgPr>
        <a:solidFill>
          <a:srgbClr val="FFFFFF"/>
        </a:solidFill>
        <a:effectLst/>
      </p:bgPr>
    </p:bg>
    <p:spTree>
      <p:nvGrpSpPr>
        <p:cNvPr id="1" name=""/>
        <p:cNvGrpSpPr/>
        <p:nvPr/>
      </p:nvGrpSpPr>
      <p:grpSpPr>
        <a:xfrm>
          <a:off x="0" y="0"/>
          <a:ext cx="0" cy="0"/>
          <a:chOff x="0" y="0"/>
          <a:chExt cx="0" cy="0"/>
        </a:xfrm>
      </p:grpSpPr>
      <p:sp>
        <p:nvSpPr>
          <p:cNvPr id="1950" name="Title Text"/>
          <p:cNvSpPr txBox="1">
            <a:spLocks noGrp="1"/>
          </p:cNvSpPr>
          <p:nvPr>
            <p:ph type="title"/>
          </p:nvPr>
        </p:nvSpPr>
        <p:spPr>
          <a:xfrm>
            <a:off x="321507" y="193135"/>
            <a:ext cx="5786029" cy="802687"/>
          </a:xfrm>
          <a:prstGeom prst="rect">
            <a:avLst/>
          </a:prstGeom>
          <a:noFill/>
        </p:spPr>
        <p:txBody>
          <a:bodyPr lIns="32890" tIns="32890" rIns="32890" bIns="32890"/>
          <a:lstStyle>
            <a:lvl1pPr defTabSz="321326">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951" name="Body Level One…"/>
          <p:cNvSpPr txBox="1">
            <a:spLocks noGrp="1"/>
          </p:cNvSpPr>
          <p:nvPr>
            <p:ph type="body" sz="half" idx="1"/>
          </p:nvPr>
        </p:nvSpPr>
        <p:spPr>
          <a:xfrm>
            <a:off x="321507" y="1125334"/>
            <a:ext cx="5786029" cy="3181720"/>
          </a:xfrm>
          <a:prstGeom prst="rect">
            <a:avLst/>
          </a:prstGeom>
        </p:spPr>
        <p:txBody>
          <a:bodyPr lIns="32890" tIns="32890" rIns="32890" bIns="32890">
            <a:normAutofit/>
          </a:bodyPr>
          <a:lstStyle>
            <a:lvl1pPr marL="240995" indent="-240995" defTabSz="321326">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995" indent="80332" defTabSz="321326">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995" indent="401659" defTabSz="321326">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995" indent="722987" defTabSz="321326">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995" indent="1044319" defTabSz="321326">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52"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697128031"/>
      </p:ext>
    </p:extLst>
  </p:cSld>
  <p:clrMapOvr>
    <a:masterClrMapping/>
  </p:clrMapOvr>
  <p:transition spd="med"/>
</p:sldLayout>
</file>

<file path=ppt/slideLayouts/slideLayout1598.xml><?xml version="1.0" encoding="utf-8"?>
<p:sldLayout xmlns:a="http://schemas.openxmlformats.org/drawingml/2006/main" xmlns:r="http://schemas.openxmlformats.org/officeDocument/2006/relationships" xmlns:p="http://schemas.openxmlformats.org/presentationml/2006/main" showMasterSp="0" type="tx">
  <p:cSld name="13_Section Header">
    <p:bg>
      <p:bgPr>
        <a:solidFill>
          <a:srgbClr val="FFFFFF"/>
        </a:solidFill>
        <a:effectLst/>
      </p:bgPr>
    </p:bg>
    <p:spTree>
      <p:nvGrpSpPr>
        <p:cNvPr id="1" name=""/>
        <p:cNvGrpSpPr/>
        <p:nvPr/>
      </p:nvGrpSpPr>
      <p:grpSpPr>
        <a:xfrm>
          <a:off x="0" y="0"/>
          <a:ext cx="0" cy="0"/>
          <a:chOff x="0" y="0"/>
          <a:chExt cx="0" cy="0"/>
        </a:xfrm>
      </p:grpSpPr>
      <p:sp>
        <p:nvSpPr>
          <p:cNvPr id="1959" name="Title Text"/>
          <p:cNvSpPr txBox="1">
            <a:spLocks noGrp="1"/>
          </p:cNvSpPr>
          <p:nvPr>
            <p:ph type="title"/>
          </p:nvPr>
        </p:nvSpPr>
        <p:spPr>
          <a:xfrm>
            <a:off x="722287" y="4406412"/>
            <a:ext cx="7772011" cy="1363116"/>
          </a:xfrm>
          <a:prstGeom prst="rect">
            <a:avLst/>
          </a:prstGeom>
          <a:noFill/>
        </p:spPr>
        <p:txBody>
          <a:bodyPr lIns="32890" tIns="32890" rIns="32890" bIns="32890" anchor="t"/>
          <a:lstStyle>
            <a:lvl1pPr algn="l" defTabSz="321326">
              <a:defRPr b="1" i="0" cap="all">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960" name="Body Level One…"/>
          <p:cNvSpPr txBox="1">
            <a:spLocks noGrp="1"/>
          </p:cNvSpPr>
          <p:nvPr>
            <p:ph type="body" sz="quarter" idx="1"/>
          </p:nvPr>
        </p:nvSpPr>
        <p:spPr>
          <a:xfrm>
            <a:off x="722287" y="2907085"/>
            <a:ext cx="7772011" cy="1499317"/>
          </a:xfrm>
          <a:prstGeom prst="rect">
            <a:avLst/>
          </a:prstGeom>
        </p:spPr>
        <p:txBody>
          <a:bodyPr lIns="32890" tIns="32890" rIns="32890" bIns="32890" anchor="b">
            <a:normAutofit/>
          </a:bodyPr>
          <a:lstStyle>
            <a:lvl1pPr marL="0" indent="0" defTabSz="321326">
              <a:spcBef>
                <a:spcPts val="500"/>
              </a:spcBef>
              <a:buSzTx/>
              <a:buNone/>
              <a:defRPr sz="1400" b="1" i="0">
                <a:solidFill>
                  <a:srgbClr val="000000"/>
                </a:solidFill>
                <a:latin typeface="Arial" panose="020B0604020202020204" pitchFamily="34" charset="0"/>
                <a:cs typeface="Arial" panose="020B0604020202020204" pitchFamily="34" charset="0"/>
              </a:defRPr>
            </a:lvl1pPr>
            <a:lvl2pPr marL="0" indent="321326" defTabSz="321326">
              <a:spcBef>
                <a:spcPts val="500"/>
              </a:spcBef>
              <a:buSzTx/>
              <a:buNone/>
              <a:defRPr sz="1400" b="1" i="0">
                <a:solidFill>
                  <a:srgbClr val="000000"/>
                </a:solidFill>
                <a:latin typeface="Arial" panose="020B0604020202020204" pitchFamily="34" charset="0"/>
                <a:cs typeface="Arial" panose="020B0604020202020204" pitchFamily="34" charset="0"/>
              </a:defRPr>
            </a:lvl2pPr>
            <a:lvl3pPr marL="0" indent="642653" defTabSz="321326">
              <a:spcBef>
                <a:spcPts val="500"/>
              </a:spcBef>
              <a:buSzTx/>
              <a:buNone/>
              <a:defRPr sz="1400" b="1" i="0">
                <a:solidFill>
                  <a:srgbClr val="000000"/>
                </a:solidFill>
                <a:latin typeface="Arial" panose="020B0604020202020204" pitchFamily="34" charset="0"/>
                <a:cs typeface="Arial" panose="020B0604020202020204" pitchFamily="34" charset="0"/>
              </a:defRPr>
            </a:lvl3pPr>
            <a:lvl4pPr marL="0" indent="963981" defTabSz="321326">
              <a:spcBef>
                <a:spcPts val="500"/>
              </a:spcBef>
              <a:buSzTx/>
              <a:buNone/>
              <a:defRPr sz="1400" b="1" i="0">
                <a:solidFill>
                  <a:srgbClr val="000000"/>
                </a:solidFill>
                <a:latin typeface="Arial" panose="020B0604020202020204" pitchFamily="34" charset="0"/>
                <a:cs typeface="Arial" panose="020B0604020202020204" pitchFamily="34" charset="0"/>
              </a:defRPr>
            </a:lvl4pPr>
            <a:lvl5pPr marL="0" indent="1285307" defTabSz="321326">
              <a:spcBef>
                <a:spcPts val="5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61"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482875189"/>
      </p:ext>
    </p:extLst>
  </p:cSld>
  <p:clrMapOvr>
    <a:masterClrMapping/>
  </p:clrMapOvr>
  <p:transition spd="med"/>
</p:sldLayout>
</file>

<file path=ppt/slideLayouts/slideLayout1599.xml><?xml version="1.0" encoding="utf-8"?>
<p:sldLayout xmlns:a="http://schemas.openxmlformats.org/drawingml/2006/main" xmlns:r="http://schemas.openxmlformats.org/officeDocument/2006/relationships" xmlns:p="http://schemas.openxmlformats.org/presentationml/2006/main" showMasterSp="0" type="tx">
  <p:cSld name="13_Two Content">
    <p:bg>
      <p:bgPr>
        <a:solidFill>
          <a:srgbClr val="FFFFFF"/>
        </a:solidFill>
        <a:effectLst/>
      </p:bgPr>
    </p:bg>
    <p:spTree>
      <p:nvGrpSpPr>
        <p:cNvPr id="1" name=""/>
        <p:cNvGrpSpPr/>
        <p:nvPr/>
      </p:nvGrpSpPr>
      <p:grpSpPr>
        <a:xfrm>
          <a:off x="0" y="0"/>
          <a:ext cx="0" cy="0"/>
          <a:chOff x="0" y="0"/>
          <a:chExt cx="0" cy="0"/>
        </a:xfrm>
      </p:grpSpPr>
      <p:sp>
        <p:nvSpPr>
          <p:cNvPr id="1968" name="Title Text"/>
          <p:cNvSpPr txBox="1">
            <a:spLocks noGrp="1"/>
          </p:cNvSpPr>
          <p:nvPr>
            <p:ph type="title"/>
          </p:nvPr>
        </p:nvSpPr>
        <p:spPr>
          <a:xfrm>
            <a:off x="321507" y="193135"/>
            <a:ext cx="5786029" cy="802687"/>
          </a:xfrm>
          <a:prstGeom prst="rect">
            <a:avLst/>
          </a:prstGeom>
          <a:noFill/>
        </p:spPr>
        <p:txBody>
          <a:bodyPr lIns="32890" tIns="32890" rIns="32890" bIns="32890"/>
          <a:lstStyle>
            <a:lvl1pPr defTabSz="321326">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969" name="Body Level One…"/>
          <p:cNvSpPr txBox="1">
            <a:spLocks noGrp="1"/>
          </p:cNvSpPr>
          <p:nvPr>
            <p:ph type="body" sz="quarter" idx="1"/>
          </p:nvPr>
        </p:nvSpPr>
        <p:spPr>
          <a:xfrm>
            <a:off x="321518" y="1125334"/>
            <a:ext cx="2838872" cy="3181720"/>
          </a:xfrm>
          <a:prstGeom prst="rect">
            <a:avLst/>
          </a:prstGeom>
        </p:spPr>
        <p:txBody>
          <a:bodyPr lIns="32890" tIns="32890" rIns="32890" bIns="32890">
            <a:normAutofit/>
          </a:bodyPr>
          <a:lstStyle>
            <a:lvl1pPr marL="240995" indent="-240995" defTabSz="321326">
              <a:spcBef>
                <a:spcPts val="500"/>
              </a:spcBef>
              <a:buSzTx/>
              <a:buNone/>
              <a:defRPr sz="2000" b="1" i="0">
                <a:solidFill>
                  <a:srgbClr val="000000"/>
                </a:solidFill>
                <a:latin typeface="Arial" panose="020B0604020202020204" pitchFamily="34" charset="0"/>
                <a:cs typeface="Arial" panose="020B0604020202020204" pitchFamily="34" charset="0"/>
              </a:defRPr>
            </a:lvl1pPr>
            <a:lvl2pPr marL="240995" indent="80332" defTabSz="321326">
              <a:spcBef>
                <a:spcPts val="500"/>
              </a:spcBef>
              <a:buSzTx/>
              <a:buNone/>
              <a:defRPr sz="2000" b="1" i="0">
                <a:solidFill>
                  <a:srgbClr val="000000"/>
                </a:solidFill>
                <a:latin typeface="Arial" panose="020B0604020202020204" pitchFamily="34" charset="0"/>
                <a:cs typeface="Arial" panose="020B0604020202020204" pitchFamily="34" charset="0"/>
              </a:defRPr>
            </a:lvl2pPr>
            <a:lvl3pPr marL="240995" indent="401659" defTabSz="321326">
              <a:spcBef>
                <a:spcPts val="500"/>
              </a:spcBef>
              <a:buSzTx/>
              <a:buNone/>
              <a:defRPr sz="2000" b="1" i="0">
                <a:solidFill>
                  <a:srgbClr val="000000"/>
                </a:solidFill>
                <a:latin typeface="Arial" panose="020B0604020202020204" pitchFamily="34" charset="0"/>
                <a:cs typeface="Arial" panose="020B0604020202020204" pitchFamily="34" charset="0"/>
              </a:defRPr>
            </a:lvl3pPr>
            <a:lvl4pPr marL="240995" indent="722987" defTabSz="321326">
              <a:spcBef>
                <a:spcPts val="500"/>
              </a:spcBef>
              <a:buSzTx/>
              <a:buNone/>
              <a:defRPr sz="2000" b="1" i="0">
                <a:solidFill>
                  <a:srgbClr val="000000"/>
                </a:solidFill>
                <a:latin typeface="Arial" panose="020B0604020202020204" pitchFamily="34" charset="0"/>
                <a:cs typeface="Arial" panose="020B0604020202020204" pitchFamily="34" charset="0"/>
              </a:defRPr>
            </a:lvl4pPr>
            <a:lvl5pPr marL="240995" indent="1044319" defTabSz="321326">
              <a:spcBef>
                <a:spcPts val="5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70"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40052481"/>
      </p:ext>
    </p:extLst>
  </p:cSld>
  <p:clrMapOvr>
    <a:masterClrMapping/>
  </p:clrMapOvr>
  <p:transition spd="med"/>
</p:sldLayout>
</file>

<file path=ppt/slideLayouts/slideLayout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1"/>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177" indent="0">
              <a:buNone/>
              <a:defRPr sz="1800"/>
            </a:lvl2pPr>
            <a:lvl3pPr marL="914353" indent="0">
              <a:buNone/>
              <a:defRPr sz="1600"/>
            </a:lvl3pPr>
            <a:lvl4pPr marL="1371530" indent="0">
              <a:buNone/>
              <a:defRPr sz="1400"/>
            </a:lvl4pPr>
            <a:lvl5pPr marL="1828706" indent="0">
              <a:buNone/>
              <a:defRPr sz="1400"/>
            </a:lvl5pPr>
            <a:lvl6pPr marL="2285883" indent="0">
              <a:buNone/>
              <a:defRPr sz="1400"/>
            </a:lvl6pPr>
            <a:lvl7pPr marL="2743060" indent="0">
              <a:buNone/>
              <a:defRPr sz="1400"/>
            </a:lvl7pPr>
            <a:lvl8pPr marL="3200236" indent="0">
              <a:buNone/>
              <a:defRPr sz="1400"/>
            </a:lvl8pPr>
            <a:lvl9pPr marL="3657413"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2AEAEA5E-BC0A-6C49-840F-70571C3621CD}" type="slidenum">
              <a:rPr lang="en-US"/>
              <a:pPr>
                <a:defRPr/>
              </a:pPr>
              <a:t>‹#›</a:t>
            </a:fld>
            <a:endParaRPr lang="en-US"/>
          </a:p>
        </p:txBody>
      </p:sp>
    </p:spTree>
    <p:extLst>
      <p:ext uri="{BB962C8B-B14F-4D97-AF65-F5344CB8AC3E}">
        <p14:creationId xmlns:p14="http://schemas.microsoft.com/office/powerpoint/2010/main" val="285410634"/>
      </p:ext>
    </p:extLst>
  </p:cSld>
  <p:clrMapOvr>
    <a:masterClrMapping/>
  </p:clrMapOvr>
</p:sldLayout>
</file>

<file path=ppt/slideLayouts/slideLayout160.xml><?xml version="1.0" encoding="utf-8"?>
<p:sldLayout xmlns:a="http://schemas.openxmlformats.org/drawingml/2006/main" xmlns:r="http://schemas.openxmlformats.org/officeDocument/2006/relationships" xmlns:p="http://schemas.openxmlformats.org/presentationml/2006/main" showMasterSp="0" type="tx">
  <p:cSld name="3_Blank 0">
    <p:spTree>
      <p:nvGrpSpPr>
        <p:cNvPr id="1" name=""/>
        <p:cNvGrpSpPr/>
        <p:nvPr/>
      </p:nvGrpSpPr>
      <p:grpSpPr>
        <a:xfrm>
          <a:off x="0" y="0"/>
          <a:ext cx="0" cy="0"/>
          <a:chOff x="0" y="0"/>
          <a:chExt cx="0" cy="0"/>
        </a:xfrm>
      </p:grpSpPr>
      <p:sp>
        <p:nvSpPr>
          <p:cNvPr id="1070"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95351121"/>
      </p:ext>
    </p:extLst>
  </p:cSld>
  <p:clrMapOvr>
    <a:masterClrMapping/>
  </p:clrMapOvr>
  <p:transition spd="med"/>
</p:sldLayout>
</file>

<file path=ppt/slideLayouts/slideLayout1600.xml><?xml version="1.0" encoding="utf-8"?>
<p:sldLayout xmlns:a="http://schemas.openxmlformats.org/drawingml/2006/main" xmlns:r="http://schemas.openxmlformats.org/officeDocument/2006/relationships" xmlns:p="http://schemas.openxmlformats.org/presentationml/2006/main" showMasterSp="0" type="tx">
  <p:cSld name="13_Comparison">
    <p:bg>
      <p:bgPr>
        <a:solidFill>
          <a:srgbClr val="FFFFFF"/>
        </a:solidFill>
        <a:effectLst/>
      </p:bgPr>
    </p:bg>
    <p:spTree>
      <p:nvGrpSpPr>
        <p:cNvPr id="1" name=""/>
        <p:cNvGrpSpPr/>
        <p:nvPr/>
      </p:nvGrpSpPr>
      <p:grpSpPr>
        <a:xfrm>
          <a:off x="0" y="0"/>
          <a:ext cx="0" cy="0"/>
          <a:chOff x="0" y="0"/>
          <a:chExt cx="0" cy="0"/>
        </a:xfrm>
      </p:grpSpPr>
      <p:sp>
        <p:nvSpPr>
          <p:cNvPr id="1977" name="Title Text"/>
          <p:cNvSpPr txBox="1">
            <a:spLocks noGrp="1"/>
          </p:cNvSpPr>
          <p:nvPr>
            <p:ph type="title"/>
          </p:nvPr>
        </p:nvSpPr>
        <p:spPr>
          <a:xfrm>
            <a:off x="457714" y="274632"/>
            <a:ext cx="8228595" cy="1143188"/>
          </a:xfrm>
          <a:prstGeom prst="rect">
            <a:avLst/>
          </a:prstGeom>
          <a:noFill/>
        </p:spPr>
        <p:txBody>
          <a:bodyPr lIns="32890" tIns="32890" rIns="32890" bIns="32890"/>
          <a:lstStyle>
            <a:lvl1pPr defTabSz="321326">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978" name="Body Level One…"/>
          <p:cNvSpPr txBox="1">
            <a:spLocks noGrp="1"/>
          </p:cNvSpPr>
          <p:nvPr>
            <p:ph type="body" sz="quarter" idx="1"/>
          </p:nvPr>
        </p:nvSpPr>
        <p:spPr>
          <a:xfrm>
            <a:off x="457714" y="1535040"/>
            <a:ext cx="4040062" cy="639694"/>
          </a:xfrm>
          <a:prstGeom prst="rect">
            <a:avLst/>
          </a:prstGeom>
        </p:spPr>
        <p:txBody>
          <a:bodyPr lIns="32890" tIns="32890" rIns="32890" bIns="32890" anchor="b">
            <a:normAutofit/>
          </a:bodyPr>
          <a:lstStyle>
            <a:lvl1pPr marL="0" indent="0" defTabSz="321326">
              <a:spcBef>
                <a:spcPts val="500"/>
              </a:spcBef>
              <a:buSzTx/>
              <a:buNone/>
              <a:defRPr sz="1700" b="1" i="0">
                <a:solidFill>
                  <a:srgbClr val="000000"/>
                </a:solidFill>
                <a:latin typeface="Arial" panose="020B0604020202020204" pitchFamily="34" charset="0"/>
                <a:cs typeface="Arial" panose="020B0604020202020204" pitchFamily="34" charset="0"/>
              </a:defRPr>
            </a:lvl1pPr>
            <a:lvl2pPr marL="0" indent="321326" defTabSz="321326">
              <a:spcBef>
                <a:spcPts val="500"/>
              </a:spcBef>
              <a:buSzTx/>
              <a:buNone/>
              <a:defRPr sz="1700" b="1" i="0">
                <a:solidFill>
                  <a:srgbClr val="000000"/>
                </a:solidFill>
                <a:latin typeface="Arial" panose="020B0604020202020204" pitchFamily="34" charset="0"/>
                <a:cs typeface="Arial" panose="020B0604020202020204" pitchFamily="34" charset="0"/>
              </a:defRPr>
            </a:lvl2pPr>
            <a:lvl3pPr marL="0" indent="642653" defTabSz="321326">
              <a:spcBef>
                <a:spcPts val="500"/>
              </a:spcBef>
              <a:buSzTx/>
              <a:buNone/>
              <a:defRPr sz="1700" b="1" i="0">
                <a:solidFill>
                  <a:srgbClr val="000000"/>
                </a:solidFill>
                <a:latin typeface="Arial" panose="020B0604020202020204" pitchFamily="34" charset="0"/>
                <a:cs typeface="Arial" panose="020B0604020202020204" pitchFamily="34" charset="0"/>
              </a:defRPr>
            </a:lvl3pPr>
            <a:lvl4pPr marL="0" indent="963981" defTabSz="321326">
              <a:spcBef>
                <a:spcPts val="500"/>
              </a:spcBef>
              <a:buSzTx/>
              <a:buNone/>
              <a:defRPr sz="1700" b="1" i="0">
                <a:solidFill>
                  <a:srgbClr val="000000"/>
                </a:solidFill>
                <a:latin typeface="Arial" panose="020B0604020202020204" pitchFamily="34" charset="0"/>
                <a:cs typeface="Arial" panose="020B0604020202020204" pitchFamily="34" charset="0"/>
              </a:defRPr>
            </a:lvl4pPr>
            <a:lvl5pPr marL="0" indent="1285307" defTabSz="321326">
              <a:spcBef>
                <a:spcPts val="500"/>
              </a:spcBef>
              <a:buSzTx/>
              <a:buNone/>
              <a:defRPr sz="17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79" name="Text Placeholder 4"/>
          <p:cNvSpPr>
            <a:spLocks noGrp="1"/>
          </p:cNvSpPr>
          <p:nvPr>
            <p:ph type="body" sz="quarter" idx="21"/>
          </p:nvPr>
        </p:nvSpPr>
        <p:spPr>
          <a:xfrm>
            <a:off x="4645121" y="1535040"/>
            <a:ext cx="4041178" cy="639693"/>
          </a:xfrm>
          <a:prstGeom prst="rect">
            <a:avLst/>
          </a:prstGeom>
        </p:spPr>
        <p:txBody>
          <a:bodyPr lIns="32890" tIns="32890" rIns="32890" bIns="32890" anchor="b">
            <a:normAutofit/>
          </a:bodyPr>
          <a:lstStyle>
            <a:lvl1pPr>
              <a:defRPr b="1" i="0">
                <a:latin typeface="Arial" panose="020B0604020202020204" pitchFamily="34" charset="0"/>
                <a:cs typeface="Arial" panose="020B0604020202020204" pitchFamily="34" charset="0"/>
              </a:defRPr>
            </a:lvl1pPr>
          </a:lstStyle>
          <a:p>
            <a:pPr marL="0" indent="0" defTabSz="321326" rtl="0">
              <a:spcBef>
                <a:spcPts val="500"/>
              </a:spcBef>
              <a:buSzTx/>
              <a:buNone/>
              <a:defRPr sz="1700" b="1">
                <a:solidFill>
                  <a:srgbClr val="000000"/>
                </a:solidFill>
              </a:defRPr>
            </a:pPr>
            <a:endParaRPr dirty="0"/>
          </a:p>
        </p:txBody>
      </p:sp>
      <p:sp>
        <p:nvSpPr>
          <p:cNvPr id="1980"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097480565"/>
      </p:ext>
    </p:extLst>
  </p:cSld>
  <p:clrMapOvr>
    <a:masterClrMapping/>
  </p:clrMapOvr>
  <p:transition spd="med"/>
</p:sldLayout>
</file>

<file path=ppt/slideLayouts/slideLayout1601.xml><?xml version="1.0" encoding="utf-8"?>
<p:sldLayout xmlns:a="http://schemas.openxmlformats.org/drawingml/2006/main" xmlns:r="http://schemas.openxmlformats.org/officeDocument/2006/relationships" xmlns:p="http://schemas.openxmlformats.org/presentationml/2006/main" showMasterSp="0" type="tx">
  <p:cSld name="13_Title Only">
    <p:bg>
      <p:bgPr>
        <a:solidFill>
          <a:srgbClr val="FFFFFF"/>
        </a:solidFill>
        <a:effectLst/>
      </p:bgPr>
    </p:bg>
    <p:spTree>
      <p:nvGrpSpPr>
        <p:cNvPr id="1" name=""/>
        <p:cNvGrpSpPr/>
        <p:nvPr/>
      </p:nvGrpSpPr>
      <p:grpSpPr>
        <a:xfrm>
          <a:off x="0" y="0"/>
          <a:ext cx="0" cy="0"/>
          <a:chOff x="0" y="0"/>
          <a:chExt cx="0" cy="0"/>
        </a:xfrm>
      </p:grpSpPr>
      <p:sp>
        <p:nvSpPr>
          <p:cNvPr id="1987" name="Title Text"/>
          <p:cNvSpPr txBox="1">
            <a:spLocks noGrp="1"/>
          </p:cNvSpPr>
          <p:nvPr>
            <p:ph type="title"/>
          </p:nvPr>
        </p:nvSpPr>
        <p:spPr>
          <a:xfrm>
            <a:off x="321507" y="193135"/>
            <a:ext cx="5786029" cy="802687"/>
          </a:xfrm>
          <a:prstGeom prst="rect">
            <a:avLst/>
          </a:prstGeom>
          <a:noFill/>
        </p:spPr>
        <p:txBody>
          <a:bodyPr lIns="32890" tIns="32890" rIns="32890" bIns="32890"/>
          <a:lstStyle>
            <a:lvl1pPr defTabSz="321326">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988"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67187008"/>
      </p:ext>
    </p:extLst>
  </p:cSld>
  <p:clrMapOvr>
    <a:masterClrMapping/>
  </p:clrMapOvr>
  <p:transition spd="med"/>
</p:sldLayout>
</file>

<file path=ppt/slideLayouts/slideLayout1602.xml><?xml version="1.0" encoding="utf-8"?>
<p:sldLayout xmlns:a="http://schemas.openxmlformats.org/drawingml/2006/main" xmlns:r="http://schemas.openxmlformats.org/officeDocument/2006/relationships" xmlns:p="http://schemas.openxmlformats.org/presentationml/2006/main" showMasterSp="0" type="tx">
  <p:cSld name="15_Blank">
    <p:bg>
      <p:bgPr>
        <a:solidFill>
          <a:srgbClr val="FFFFFF"/>
        </a:solidFill>
        <a:effectLst/>
      </p:bgPr>
    </p:bg>
    <p:spTree>
      <p:nvGrpSpPr>
        <p:cNvPr id="1" name=""/>
        <p:cNvGrpSpPr/>
        <p:nvPr/>
      </p:nvGrpSpPr>
      <p:grpSpPr>
        <a:xfrm>
          <a:off x="0" y="0"/>
          <a:ext cx="0" cy="0"/>
          <a:chOff x="0" y="0"/>
          <a:chExt cx="0" cy="0"/>
        </a:xfrm>
      </p:grpSpPr>
      <p:sp>
        <p:nvSpPr>
          <p:cNvPr id="1995"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44420446"/>
      </p:ext>
    </p:extLst>
  </p:cSld>
  <p:clrMapOvr>
    <a:masterClrMapping/>
  </p:clrMapOvr>
  <p:transition spd="med"/>
</p:sldLayout>
</file>

<file path=ppt/slideLayouts/slideLayout1603.xml><?xml version="1.0" encoding="utf-8"?>
<p:sldLayout xmlns:a="http://schemas.openxmlformats.org/drawingml/2006/main" xmlns:r="http://schemas.openxmlformats.org/officeDocument/2006/relationships" xmlns:p="http://schemas.openxmlformats.org/presentationml/2006/main" showMasterSp="0" type="tx">
  <p:cSld name="13_Content with Caption">
    <p:bg>
      <p:bgPr>
        <a:solidFill>
          <a:srgbClr val="FFFFFF"/>
        </a:solidFill>
        <a:effectLst/>
      </p:bgPr>
    </p:bg>
    <p:spTree>
      <p:nvGrpSpPr>
        <p:cNvPr id="1" name=""/>
        <p:cNvGrpSpPr/>
        <p:nvPr/>
      </p:nvGrpSpPr>
      <p:grpSpPr>
        <a:xfrm>
          <a:off x="0" y="0"/>
          <a:ext cx="0" cy="0"/>
          <a:chOff x="0" y="0"/>
          <a:chExt cx="0" cy="0"/>
        </a:xfrm>
      </p:grpSpPr>
      <p:sp>
        <p:nvSpPr>
          <p:cNvPr id="2002" name="Title Text"/>
          <p:cNvSpPr txBox="1">
            <a:spLocks noGrp="1"/>
          </p:cNvSpPr>
          <p:nvPr>
            <p:ph type="title"/>
          </p:nvPr>
        </p:nvSpPr>
        <p:spPr>
          <a:xfrm>
            <a:off x="457714" y="273517"/>
            <a:ext cx="3007439" cy="1161049"/>
          </a:xfrm>
          <a:prstGeom prst="rect">
            <a:avLst/>
          </a:prstGeom>
          <a:noFill/>
        </p:spPr>
        <p:txBody>
          <a:bodyPr lIns="32890" tIns="32890" rIns="32890" bIns="32890" anchor="b"/>
          <a:lstStyle>
            <a:lvl1pPr algn="l" defTabSz="321326">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03" name="Body Level One…"/>
          <p:cNvSpPr txBox="1">
            <a:spLocks noGrp="1"/>
          </p:cNvSpPr>
          <p:nvPr>
            <p:ph type="body" idx="1"/>
          </p:nvPr>
        </p:nvSpPr>
        <p:spPr>
          <a:xfrm>
            <a:off x="3574544" y="273517"/>
            <a:ext cx="5111755" cy="5852131"/>
          </a:xfrm>
          <a:prstGeom prst="rect">
            <a:avLst/>
          </a:prstGeom>
        </p:spPr>
        <p:txBody>
          <a:bodyPr lIns="32890" tIns="32890" rIns="32890" bIns="32890">
            <a:normAutofit/>
          </a:bodyPr>
          <a:lstStyle>
            <a:lvl1pPr marL="240995" indent="-240995" defTabSz="321326">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995" indent="80332" defTabSz="321326">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995" indent="401659" defTabSz="321326">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995" indent="722987" defTabSz="321326">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995" indent="1044319" defTabSz="321326">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04" name="Text Placeholder 3"/>
          <p:cNvSpPr>
            <a:spLocks noGrp="1"/>
          </p:cNvSpPr>
          <p:nvPr>
            <p:ph type="body" sz="half" idx="21"/>
          </p:nvPr>
        </p:nvSpPr>
        <p:spPr>
          <a:xfrm>
            <a:off x="457713" y="1434565"/>
            <a:ext cx="3007441" cy="4691082"/>
          </a:xfrm>
          <a:prstGeom prst="rect">
            <a:avLst/>
          </a:prstGeom>
        </p:spPr>
        <p:txBody>
          <a:bodyPr lIns="32890" tIns="32890" rIns="32890" bIns="32890">
            <a:normAutofit/>
          </a:bodyPr>
          <a:lstStyle>
            <a:lvl1pPr>
              <a:defRPr b="1" i="0">
                <a:latin typeface="Arial" panose="020B0604020202020204" pitchFamily="34" charset="0"/>
                <a:cs typeface="Arial" panose="020B0604020202020204" pitchFamily="34" charset="0"/>
              </a:defRPr>
            </a:lvl1pPr>
          </a:lstStyle>
          <a:p>
            <a:pPr marL="0" indent="0" defTabSz="321326" rtl="0">
              <a:spcBef>
                <a:spcPts val="500"/>
              </a:spcBef>
              <a:buSzTx/>
              <a:buNone/>
              <a:defRPr sz="1000">
                <a:solidFill>
                  <a:srgbClr val="000000"/>
                </a:solidFill>
              </a:defRPr>
            </a:pPr>
            <a:endParaRPr dirty="0"/>
          </a:p>
        </p:txBody>
      </p:sp>
      <p:sp>
        <p:nvSpPr>
          <p:cNvPr id="2005"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254345820"/>
      </p:ext>
    </p:extLst>
  </p:cSld>
  <p:clrMapOvr>
    <a:masterClrMapping/>
  </p:clrMapOvr>
  <p:transition spd="med"/>
</p:sldLayout>
</file>

<file path=ppt/slideLayouts/slideLayout1604.xml><?xml version="1.0" encoding="utf-8"?>
<p:sldLayout xmlns:a="http://schemas.openxmlformats.org/drawingml/2006/main" xmlns:r="http://schemas.openxmlformats.org/officeDocument/2006/relationships" xmlns:p="http://schemas.openxmlformats.org/presentationml/2006/main" showMasterSp="0" type="tx">
  <p:cSld name="13_Picture with Caption">
    <p:bg>
      <p:bgPr>
        <a:solidFill>
          <a:srgbClr val="FFFFFF"/>
        </a:solidFill>
        <a:effectLst/>
      </p:bgPr>
    </p:bg>
    <p:spTree>
      <p:nvGrpSpPr>
        <p:cNvPr id="1" name=""/>
        <p:cNvGrpSpPr/>
        <p:nvPr/>
      </p:nvGrpSpPr>
      <p:grpSpPr>
        <a:xfrm>
          <a:off x="0" y="0"/>
          <a:ext cx="0" cy="0"/>
          <a:chOff x="0" y="0"/>
          <a:chExt cx="0" cy="0"/>
        </a:xfrm>
      </p:grpSpPr>
      <p:sp>
        <p:nvSpPr>
          <p:cNvPr id="2012" name="Title Text"/>
          <p:cNvSpPr txBox="1">
            <a:spLocks noGrp="1"/>
          </p:cNvSpPr>
          <p:nvPr>
            <p:ph type="title"/>
          </p:nvPr>
        </p:nvSpPr>
        <p:spPr>
          <a:xfrm>
            <a:off x="1791737" y="4800498"/>
            <a:ext cx="5486848" cy="567128"/>
          </a:xfrm>
          <a:prstGeom prst="rect">
            <a:avLst/>
          </a:prstGeom>
          <a:noFill/>
        </p:spPr>
        <p:txBody>
          <a:bodyPr lIns="32890" tIns="32890" rIns="32890" bIns="32890" anchor="b"/>
          <a:lstStyle>
            <a:lvl1pPr algn="l" defTabSz="321326">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13" name="Picture Placeholder 2"/>
          <p:cNvSpPr>
            <a:spLocks noGrp="1"/>
          </p:cNvSpPr>
          <p:nvPr>
            <p:ph type="pic" sz="half" idx="21"/>
          </p:nvPr>
        </p:nvSpPr>
        <p:spPr>
          <a:xfrm>
            <a:off x="1791737" y="612910"/>
            <a:ext cx="5486848" cy="4115024"/>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2014" name="Body Level One…"/>
          <p:cNvSpPr txBox="1">
            <a:spLocks noGrp="1"/>
          </p:cNvSpPr>
          <p:nvPr>
            <p:ph type="body" sz="quarter" idx="1"/>
          </p:nvPr>
        </p:nvSpPr>
        <p:spPr>
          <a:xfrm>
            <a:off x="1791737" y="5367627"/>
            <a:ext cx="5486848" cy="804920"/>
          </a:xfrm>
          <a:prstGeom prst="rect">
            <a:avLst/>
          </a:prstGeom>
        </p:spPr>
        <p:txBody>
          <a:bodyPr lIns="32890" tIns="32890" rIns="32890" bIns="32890">
            <a:normAutofit/>
          </a:bodyPr>
          <a:lstStyle>
            <a:lvl1pPr marL="0" indent="0" defTabSz="321326">
              <a:spcBef>
                <a:spcPts val="500"/>
              </a:spcBef>
              <a:buSzTx/>
              <a:buNone/>
              <a:defRPr sz="1000" b="1" i="0">
                <a:solidFill>
                  <a:srgbClr val="000000"/>
                </a:solidFill>
                <a:latin typeface="Arial" panose="020B0604020202020204" pitchFamily="34" charset="0"/>
                <a:cs typeface="Arial" panose="020B0604020202020204" pitchFamily="34" charset="0"/>
              </a:defRPr>
            </a:lvl1pPr>
            <a:lvl2pPr marL="0" indent="321326" defTabSz="321326">
              <a:spcBef>
                <a:spcPts val="500"/>
              </a:spcBef>
              <a:buSzTx/>
              <a:buNone/>
              <a:defRPr sz="1000" b="1" i="0">
                <a:solidFill>
                  <a:srgbClr val="000000"/>
                </a:solidFill>
                <a:latin typeface="Arial" panose="020B0604020202020204" pitchFamily="34" charset="0"/>
                <a:cs typeface="Arial" panose="020B0604020202020204" pitchFamily="34" charset="0"/>
              </a:defRPr>
            </a:lvl2pPr>
            <a:lvl3pPr marL="0" indent="642653" defTabSz="321326">
              <a:spcBef>
                <a:spcPts val="500"/>
              </a:spcBef>
              <a:buSzTx/>
              <a:buNone/>
              <a:defRPr sz="1000" b="1" i="0">
                <a:solidFill>
                  <a:srgbClr val="000000"/>
                </a:solidFill>
                <a:latin typeface="Arial" panose="020B0604020202020204" pitchFamily="34" charset="0"/>
                <a:cs typeface="Arial" panose="020B0604020202020204" pitchFamily="34" charset="0"/>
              </a:defRPr>
            </a:lvl3pPr>
            <a:lvl4pPr marL="0" indent="963981" defTabSz="321326">
              <a:spcBef>
                <a:spcPts val="500"/>
              </a:spcBef>
              <a:buSzTx/>
              <a:buNone/>
              <a:defRPr sz="1000" b="1" i="0">
                <a:solidFill>
                  <a:srgbClr val="000000"/>
                </a:solidFill>
                <a:latin typeface="Arial" panose="020B0604020202020204" pitchFamily="34" charset="0"/>
                <a:cs typeface="Arial" panose="020B0604020202020204" pitchFamily="34" charset="0"/>
              </a:defRPr>
            </a:lvl4pPr>
            <a:lvl5pPr marL="0" indent="1285307" defTabSz="321326">
              <a:spcBef>
                <a:spcPts val="500"/>
              </a:spcBef>
              <a:buSzTx/>
              <a:buNone/>
              <a:defRPr sz="1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15"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409293455"/>
      </p:ext>
    </p:extLst>
  </p:cSld>
  <p:clrMapOvr>
    <a:masterClrMapping/>
  </p:clrMapOvr>
  <p:transition spd="med"/>
</p:sldLayout>
</file>

<file path=ppt/slideLayouts/slideLayout1605.xml><?xml version="1.0" encoding="utf-8"?>
<p:sldLayout xmlns:a="http://schemas.openxmlformats.org/drawingml/2006/main" xmlns:r="http://schemas.openxmlformats.org/officeDocument/2006/relationships" xmlns:p="http://schemas.openxmlformats.org/presentationml/2006/main" showMasterSp="0" type="tx">
  <p:cSld name="13_Title and Vertical Text">
    <p:bg>
      <p:bgPr>
        <a:solidFill>
          <a:srgbClr val="FFFFFF"/>
        </a:solidFill>
        <a:effectLst/>
      </p:bgPr>
    </p:bg>
    <p:spTree>
      <p:nvGrpSpPr>
        <p:cNvPr id="1" name=""/>
        <p:cNvGrpSpPr/>
        <p:nvPr/>
      </p:nvGrpSpPr>
      <p:grpSpPr>
        <a:xfrm>
          <a:off x="0" y="0"/>
          <a:ext cx="0" cy="0"/>
          <a:chOff x="0" y="0"/>
          <a:chExt cx="0" cy="0"/>
        </a:xfrm>
      </p:grpSpPr>
      <p:sp>
        <p:nvSpPr>
          <p:cNvPr id="2022" name="Title Text"/>
          <p:cNvSpPr txBox="1">
            <a:spLocks noGrp="1"/>
          </p:cNvSpPr>
          <p:nvPr>
            <p:ph type="title"/>
          </p:nvPr>
        </p:nvSpPr>
        <p:spPr>
          <a:xfrm>
            <a:off x="321507" y="193135"/>
            <a:ext cx="5786029" cy="802687"/>
          </a:xfrm>
          <a:prstGeom prst="rect">
            <a:avLst/>
          </a:prstGeom>
          <a:noFill/>
        </p:spPr>
        <p:txBody>
          <a:bodyPr lIns="32890" tIns="32890" rIns="32890" bIns="32890"/>
          <a:lstStyle>
            <a:lvl1pPr defTabSz="321326">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23" name="Body Level One…"/>
          <p:cNvSpPr txBox="1">
            <a:spLocks noGrp="1"/>
          </p:cNvSpPr>
          <p:nvPr>
            <p:ph type="body" sz="half" idx="1"/>
          </p:nvPr>
        </p:nvSpPr>
        <p:spPr>
          <a:xfrm>
            <a:off x="321507" y="1125334"/>
            <a:ext cx="5786029" cy="3181720"/>
          </a:xfrm>
          <a:prstGeom prst="rect">
            <a:avLst/>
          </a:prstGeom>
        </p:spPr>
        <p:txBody>
          <a:bodyPr vert="eaVert" lIns="32890" tIns="32890" rIns="32890" bIns="32890">
            <a:normAutofit/>
          </a:bodyPr>
          <a:lstStyle>
            <a:lvl1pPr marL="240995" indent="-240995" defTabSz="321326">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995" indent="80332" defTabSz="321326">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995" indent="401659" defTabSz="321326">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995" indent="722987" defTabSz="321326">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995" indent="1044319" defTabSz="321326">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24"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8488211"/>
      </p:ext>
    </p:extLst>
  </p:cSld>
  <p:clrMapOvr>
    <a:masterClrMapping/>
  </p:clrMapOvr>
  <p:transition spd="med"/>
</p:sldLayout>
</file>

<file path=ppt/slideLayouts/slideLayout1606.xml><?xml version="1.0" encoding="utf-8"?>
<p:sldLayout xmlns:a="http://schemas.openxmlformats.org/drawingml/2006/main" xmlns:r="http://schemas.openxmlformats.org/officeDocument/2006/relationships" xmlns:p="http://schemas.openxmlformats.org/presentationml/2006/main" showMasterSp="0" type="tx">
  <p:cSld name="13_Vertical Title and Text">
    <p:bg>
      <p:bgPr>
        <a:solidFill>
          <a:srgbClr val="FFFFFF"/>
        </a:solidFill>
        <a:effectLst/>
      </p:bgPr>
    </p:bg>
    <p:spTree>
      <p:nvGrpSpPr>
        <p:cNvPr id="1" name=""/>
        <p:cNvGrpSpPr/>
        <p:nvPr/>
      </p:nvGrpSpPr>
      <p:grpSpPr>
        <a:xfrm>
          <a:off x="0" y="0"/>
          <a:ext cx="0" cy="0"/>
          <a:chOff x="0" y="0"/>
          <a:chExt cx="0" cy="0"/>
        </a:xfrm>
      </p:grpSpPr>
      <p:sp>
        <p:nvSpPr>
          <p:cNvPr id="2031" name="Title Text"/>
          <p:cNvSpPr txBox="1">
            <a:spLocks noGrp="1"/>
          </p:cNvSpPr>
          <p:nvPr>
            <p:ph type="title"/>
          </p:nvPr>
        </p:nvSpPr>
        <p:spPr>
          <a:xfrm>
            <a:off x="4661865" y="193136"/>
            <a:ext cx="1445671" cy="4113907"/>
          </a:xfrm>
          <a:prstGeom prst="rect">
            <a:avLst/>
          </a:prstGeom>
          <a:noFill/>
        </p:spPr>
        <p:txBody>
          <a:bodyPr vert="eaVert" lIns="32890" tIns="32890" rIns="32890" bIns="32890"/>
          <a:lstStyle>
            <a:lvl1pPr defTabSz="321326">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32" name="Body Level One…"/>
          <p:cNvSpPr txBox="1">
            <a:spLocks noGrp="1"/>
          </p:cNvSpPr>
          <p:nvPr>
            <p:ph type="body" sz="half" idx="1"/>
          </p:nvPr>
        </p:nvSpPr>
        <p:spPr>
          <a:xfrm>
            <a:off x="321507" y="193136"/>
            <a:ext cx="4233190" cy="4113907"/>
          </a:xfrm>
          <a:prstGeom prst="rect">
            <a:avLst/>
          </a:prstGeom>
        </p:spPr>
        <p:txBody>
          <a:bodyPr vert="eaVert" lIns="32890" tIns="32890" rIns="32890" bIns="32890">
            <a:normAutofit/>
          </a:bodyPr>
          <a:lstStyle>
            <a:lvl1pPr marL="240995" indent="-240995" defTabSz="321326">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995" indent="80332" defTabSz="321326">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995" indent="401659" defTabSz="321326">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995" indent="722987" defTabSz="321326">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995" indent="1044319" defTabSz="321326">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33"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442000676"/>
      </p:ext>
    </p:extLst>
  </p:cSld>
  <p:clrMapOvr>
    <a:masterClrMapping/>
  </p:clrMapOvr>
  <p:transition spd="med"/>
</p:sldLayout>
</file>

<file path=ppt/slideLayouts/slideLayout1607.xml><?xml version="1.0" encoding="utf-8"?>
<p:sldLayout xmlns:a="http://schemas.openxmlformats.org/drawingml/2006/main" xmlns:r="http://schemas.openxmlformats.org/officeDocument/2006/relationships" xmlns:p="http://schemas.openxmlformats.org/presentationml/2006/main" showMasterSp="0" type="tx">
  <p:cSld name="14_Title Slide">
    <p:bg>
      <p:bgPr>
        <a:solidFill>
          <a:srgbClr val="FFFFFF"/>
        </a:solidFill>
        <a:effectLst/>
      </p:bgPr>
    </p:bg>
    <p:spTree>
      <p:nvGrpSpPr>
        <p:cNvPr id="1" name=""/>
        <p:cNvGrpSpPr/>
        <p:nvPr/>
      </p:nvGrpSpPr>
      <p:grpSpPr>
        <a:xfrm>
          <a:off x="0" y="0"/>
          <a:ext cx="0" cy="0"/>
          <a:chOff x="0" y="0"/>
          <a:chExt cx="0" cy="0"/>
        </a:xfrm>
      </p:grpSpPr>
      <p:sp>
        <p:nvSpPr>
          <p:cNvPr id="2040" name="Title Text"/>
          <p:cNvSpPr txBox="1">
            <a:spLocks noGrp="1"/>
          </p:cNvSpPr>
          <p:nvPr>
            <p:ph type="title"/>
          </p:nvPr>
        </p:nvSpPr>
        <p:spPr>
          <a:xfrm>
            <a:off x="685436" y="2130076"/>
            <a:ext cx="7773128" cy="1470290"/>
          </a:xfrm>
          <a:prstGeom prst="rect">
            <a:avLst/>
          </a:prstGeom>
          <a:noFill/>
        </p:spPr>
        <p:txBody>
          <a:bodyPr lIns="32910" tIns="32910" rIns="32910" bIns="32910"/>
          <a:lstStyle>
            <a:lvl1pPr defTabSz="321503">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41" name="Body Level One…"/>
          <p:cNvSpPr txBox="1">
            <a:spLocks noGrp="1"/>
          </p:cNvSpPr>
          <p:nvPr>
            <p:ph type="body" sz="quarter" idx="1"/>
          </p:nvPr>
        </p:nvSpPr>
        <p:spPr>
          <a:xfrm>
            <a:off x="1371990" y="3886163"/>
            <a:ext cx="6400019" cy="1752737"/>
          </a:xfrm>
          <a:prstGeom prst="rect">
            <a:avLst/>
          </a:prstGeom>
        </p:spPr>
        <p:txBody>
          <a:bodyPr lIns="32910" tIns="32910" rIns="32910" bIns="32910">
            <a:normAutofit/>
          </a:bodyPr>
          <a:lstStyle>
            <a:lvl1pPr marL="0" indent="0" algn="ctr" defTabSz="321503">
              <a:spcBef>
                <a:spcPts val="500"/>
              </a:spcBef>
              <a:buSzTx/>
              <a:buNone/>
              <a:defRPr sz="2300" b="1" i="0">
                <a:solidFill>
                  <a:srgbClr val="000000"/>
                </a:solidFill>
                <a:latin typeface="Arial" panose="020B0604020202020204" pitchFamily="34" charset="0"/>
                <a:cs typeface="Arial" panose="020B0604020202020204" pitchFamily="34" charset="0"/>
              </a:defRPr>
            </a:lvl1pPr>
            <a:lvl2pPr marL="0" indent="321503" algn="ctr" defTabSz="321503">
              <a:spcBef>
                <a:spcPts val="500"/>
              </a:spcBef>
              <a:buSzTx/>
              <a:buNone/>
              <a:defRPr sz="2300" b="1" i="0">
                <a:solidFill>
                  <a:srgbClr val="000000"/>
                </a:solidFill>
                <a:latin typeface="Arial" panose="020B0604020202020204" pitchFamily="34" charset="0"/>
                <a:cs typeface="Arial" panose="020B0604020202020204" pitchFamily="34" charset="0"/>
              </a:defRPr>
            </a:lvl2pPr>
            <a:lvl3pPr marL="0" indent="643006" algn="ctr" defTabSz="321503">
              <a:spcBef>
                <a:spcPts val="500"/>
              </a:spcBef>
              <a:buSzTx/>
              <a:buNone/>
              <a:defRPr sz="2300" b="1" i="0">
                <a:solidFill>
                  <a:srgbClr val="000000"/>
                </a:solidFill>
                <a:latin typeface="Arial" panose="020B0604020202020204" pitchFamily="34" charset="0"/>
                <a:cs typeface="Arial" panose="020B0604020202020204" pitchFamily="34" charset="0"/>
              </a:defRPr>
            </a:lvl3pPr>
            <a:lvl4pPr marL="0" indent="964508" algn="ctr" defTabSz="321503">
              <a:spcBef>
                <a:spcPts val="500"/>
              </a:spcBef>
              <a:buSzTx/>
              <a:buNone/>
              <a:defRPr sz="2300" b="1" i="0">
                <a:solidFill>
                  <a:srgbClr val="000000"/>
                </a:solidFill>
                <a:latin typeface="Arial" panose="020B0604020202020204" pitchFamily="34" charset="0"/>
                <a:cs typeface="Arial" panose="020B0604020202020204" pitchFamily="34" charset="0"/>
              </a:defRPr>
            </a:lvl4pPr>
            <a:lvl5pPr marL="0" indent="1286012" algn="ctr" defTabSz="321503">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42"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874010811"/>
      </p:ext>
    </p:extLst>
  </p:cSld>
  <p:clrMapOvr>
    <a:masterClrMapping/>
  </p:clrMapOvr>
  <p:transition spd="med"/>
</p:sldLayout>
</file>

<file path=ppt/slideLayouts/slideLayout1608.xml><?xml version="1.0" encoding="utf-8"?>
<p:sldLayout xmlns:a="http://schemas.openxmlformats.org/drawingml/2006/main" xmlns:r="http://schemas.openxmlformats.org/officeDocument/2006/relationships" xmlns:p="http://schemas.openxmlformats.org/presentationml/2006/main" showMasterSp="0" type="tx">
  <p:cSld name="14_Title and Content">
    <p:bg>
      <p:bgPr>
        <a:solidFill>
          <a:srgbClr val="FFFFFF"/>
        </a:solidFill>
        <a:effectLst/>
      </p:bgPr>
    </p:bg>
    <p:spTree>
      <p:nvGrpSpPr>
        <p:cNvPr id="1" name=""/>
        <p:cNvGrpSpPr/>
        <p:nvPr/>
      </p:nvGrpSpPr>
      <p:grpSpPr>
        <a:xfrm>
          <a:off x="0" y="0"/>
          <a:ext cx="0" cy="0"/>
          <a:chOff x="0" y="0"/>
          <a:chExt cx="0" cy="0"/>
        </a:xfrm>
      </p:grpSpPr>
      <p:sp>
        <p:nvSpPr>
          <p:cNvPr id="2049" name="Title Text"/>
          <p:cNvSpPr txBox="1">
            <a:spLocks noGrp="1"/>
          </p:cNvSpPr>
          <p:nvPr>
            <p:ph type="title"/>
          </p:nvPr>
        </p:nvSpPr>
        <p:spPr>
          <a:xfrm>
            <a:off x="321507" y="193135"/>
            <a:ext cx="5786029" cy="802687"/>
          </a:xfrm>
          <a:prstGeom prst="rect">
            <a:avLst/>
          </a:prstGeom>
          <a:noFill/>
        </p:spPr>
        <p:txBody>
          <a:bodyPr lIns="32910" tIns="32910" rIns="32910" bIns="32910"/>
          <a:lstStyle>
            <a:lvl1pPr defTabSz="321503">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50" name="Body Level One…"/>
          <p:cNvSpPr txBox="1">
            <a:spLocks noGrp="1"/>
          </p:cNvSpPr>
          <p:nvPr>
            <p:ph type="body" sz="half" idx="1"/>
          </p:nvPr>
        </p:nvSpPr>
        <p:spPr>
          <a:xfrm>
            <a:off x="321507" y="1125324"/>
            <a:ext cx="5786029" cy="3181720"/>
          </a:xfrm>
          <a:prstGeom prst="rect">
            <a:avLst/>
          </a:prstGeom>
        </p:spPr>
        <p:txBody>
          <a:bodyPr lIns="32910" tIns="32910" rIns="32910" bIns="32910">
            <a:normAutofit/>
          </a:bodyPr>
          <a:lstStyle>
            <a:lvl1pPr marL="241126" indent="-241126" defTabSz="321503">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51"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94546986"/>
      </p:ext>
    </p:extLst>
  </p:cSld>
  <p:clrMapOvr>
    <a:masterClrMapping/>
  </p:clrMapOvr>
  <p:transition spd="med"/>
</p:sldLayout>
</file>

<file path=ppt/slideLayouts/slideLayout1609.xml><?xml version="1.0" encoding="utf-8"?>
<p:sldLayout xmlns:a="http://schemas.openxmlformats.org/drawingml/2006/main" xmlns:r="http://schemas.openxmlformats.org/officeDocument/2006/relationships" xmlns:p="http://schemas.openxmlformats.org/presentationml/2006/main" showMasterSp="0" type="tx">
  <p:cSld name="14_Section Header">
    <p:bg>
      <p:bgPr>
        <a:solidFill>
          <a:srgbClr val="FFFFFF"/>
        </a:solidFill>
        <a:effectLst/>
      </p:bgPr>
    </p:bg>
    <p:spTree>
      <p:nvGrpSpPr>
        <p:cNvPr id="1" name=""/>
        <p:cNvGrpSpPr/>
        <p:nvPr/>
      </p:nvGrpSpPr>
      <p:grpSpPr>
        <a:xfrm>
          <a:off x="0" y="0"/>
          <a:ext cx="0" cy="0"/>
          <a:chOff x="0" y="0"/>
          <a:chExt cx="0" cy="0"/>
        </a:xfrm>
      </p:grpSpPr>
      <p:sp>
        <p:nvSpPr>
          <p:cNvPr id="2058" name="Title Text"/>
          <p:cNvSpPr txBox="1">
            <a:spLocks noGrp="1"/>
          </p:cNvSpPr>
          <p:nvPr>
            <p:ph type="title"/>
          </p:nvPr>
        </p:nvSpPr>
        <p:spPr>
          <a:xfrm>
            <a:off x="722276" y="4406401"/>
            <a:ext cx="7772011" cy="1363116"/>
          </a:xfrm>
          <a:prstGeom prst="rect">
            <a:avLst/>
          </a:prstGeom>
          <a:noFill/>
        </p:spPr>
        <p:txBody>
          <a:bodyPr lIns="32910" tIns="32910" rIns="32910" bIns="32910" anchor="t"/>
          <a:lstStyle>
            <a:lvl1pPr algn="l" defTabSz="321503">
              <a:defRPr b="1" i="0" cap="all">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59" name="Body Level One…"/>
          <p:cNvSpPr txBox="1">
            <a:spLocks noGrp="1"/>
          </p:cNvSpPr>
          <p:nvPr>
            <p:ph type="body" sz="quarter" idx="1"/>
          </p:nvPr>
        </p:nvSpPr>
        <p:spPr>
          <a:xfrm>
            <a:off x="722276" y="2907085"/>
            <a:ext cx="7772011" cy="1499317"/>
          </a:xfrm>
          <a:prstGeom prst="rect">
            <a:avLst/>
          </a:prstGeom>
        </p:spPr>
        <p:txBody>
          <a:bodyPr lIns="32910" tIns="32910" rIns="32910" bIns="32910" anchor="b">
            <a:normAutofit/>
          </a:bodyPr>
          <a:lstStyle>
            <a:lvl1pPr marL="0" indent="0" defTabSz="321503">
              <a:spcBef>
                <a:spcPts val="500"/>
              </a:spcBef>
              <a:buSzTx/>
              <a:buNone/>
              <a:defRPr sz="1400" b="1" i="0">
                <a:solidFill>
                  <a:srgbClr val="000000"/>
                </a:solidFill>
                <a:latin typeface="Arial" panose="020B0604020202020204" pitchFamily="34" charset="0"/>
                <a:cs typeface="Arial" panose="020B0604020202020204" pitchFamily="34" charset="0"/>
              </a:defRPr>
            </a:lvl1pPr>
            <a:lvl2pPr marL="0" indent="321503" defTabSz="321503">
              <a:spcBef>
                <a:spcPts val="500"/>
              </a:spcBef>
              <a:buSzTx/>
              <a:buNone/>
              <a:defRPr sz="1400" b="1" i="0">
                <a:solidFill>
                  <a:srgbClr val="000000"/>
                </a:solidFill>
                <a:latin typeface="Arial" panose="020B0604020202020204" pitchFamily="34" charset="0"/>
                <a:cs typeface="Arial" panose="020B0604020202020204" pitchFamily="34" charset="0"/>
              </a:defRPr>
            </a:lvl2pPr>
            <a:lvl3pPr marL="0" indent="643006" defTabSz="321503">
              <a:spcBef>
                <a:spcPts val="500"/>
              </a:spcBef>
              <a:buSzTx/>
              <a:buNone/>
              <a:defRPr sz="1400" b="1" i="0">
                <a:solidFill>
                  <a:srgbClr val="000000"/>
                </a:solidFill>
                <a:latin typeface="Arial" panose="020B0604020202020204" pitchFamily="34" charset="0"/>
                <a:cs typeface="Arial" panose="020B0604020202020204" pitchFamily="34" charset="0"/>
              </a:defRPr>
            </a:lvl3pPr>
            <a:lvl4pPr marL="0" indent="964508" defTabSz="321503">
              <a:spcBef>
                <a:spcPts val="500"/>
              </a:spcBef>
              <a:buSzTx/>
              <a:buNone/>
              <a:defRPr sz="1400" b="1" i="0">
                <a:solidFill>
                  <a:srgbClr val="000000"/>
                </a:solidFill>
                <a:latin typeface="Arial" panose="020B0604020202020204" pitchFamily="34" charset="0"/>
                <a:cs typeface="Arial" panose="020B0604020202020204" pitchFamily="34" charset="0"/>
              </a:defRPr>
            </a:lvl4pPr>
            <a:lvl5pPr marL="0" indent="1286012" defTabSz="321503">
              <a:spcBef>
                <a:spcPts val="5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60"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22244935"/>
      </p:ext>
    </p:extLst>
  </p:cSld>
  <p:clrMapOvr>
    <a:masterClrMapping/>
  </p:clrMapOvr>
  <p:transition spd="med"/>
</p:sldLayout>
</file>

<file path=ppt/slideLayouts/slideLayout161.xml><?xml version="1.0" encoding="utf-8"?>
<p:sldLayout xmlns:a="http://schemas.openxmlformats.org/drawingml/2006/main" xmlns:r="http://schemas.openxmlformats.org/officeDocument/2006/relationships" xmlns:p="http://schemas.openxmlformats.org/presentationml/2006/main" type="tx">
  <p:cSld name="7_Blank">
    <p:spTree>
      <p:nvGrpSpPr>
        <p:cNvPr id="1" name=""/>
        <p:cNvGrpSpPr/>
        <p:nvPr/>
      </p:nvGrpSpPr>
      <p:grpSpPr>
        <a:xfrm>
          <a:off x="0" y="0"/>
          <a:ext cx="0" cy="0"/>
          <a:chOff x="0" y="0"/>
          <a:chExt cx="0" cy="0"/>
        </a:xfrm>
      </p:grpSpPr>
      <p:sp>
        <p:nvSpPr>
          <p:cNvPr id="1077"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17477744"/>
      </p:ext>
    </p:extLst>
  </p:cSld>
  <p:clrMapOvr>
    <a:masterClrMapping/>
  </p:clrMapOvr>
  <p:transition spd="med"/>
</p:sldLayout>
</file>

<file path=ppt/slideLayouts/slideLayout1610.xml><?xml version="1.0" encoding="utf-8"?>
<p:sldLayout xmlns:a="http://schemas.openxmlformats.org/drawingml/2006/main" xmlns:r="http://schemas.openxmlformats.org/officeDocument/2006/relationships" xmlns:p="http://schemas.openxmlformats.org/presentationml/2006/main" showMasterSp="0" type="tx">
  <p:cSld name="14_Two Content">
    <p:bg>
      <p:bgPr>
        <a:solidFill>
          <a:srgbClr val="FFFFFF"/>
        </a:solidFill>
        <a:effectLst/>
      </p:bgPr>
    </p:bg>
    <p:spTree>
      <p:nvGrpSpPr>
        <p:cNvPr id="1" name=""/>
        <p:cNvGrpSpPr/>
        <p:nvPr/>
      </p:nvGrpSpPr>
      <p:grpSpPr>
        <a:xfrm>
          <a:off x="0" y="0"/>
          <a:ext cx="0" cy="0"/>
          <a:chOff x="0" y="0"/>
          <a:chExt cx="0" cy="0"/>
        </a:xfrm>
      </p:grpSpPr>
      <p:sp>
        <p:nvSpPr>
          <p:cNvPr id="2067" name="Title Text"/>
          <p:cNvSpPr txBox="1">
            <a:spLocks noGrp="1"/>
          </p:cNvSpPr>
          <p:nvPr>
            <p:ph type="title"/>
          </p:nvPr>
        </p:nvSpPr>
        <p:spPr>
          <a:xfrm>
            <a:off x="321507" y="193135"/>
            <a:ext cx="5786029" cy="802687"/>
          </a:xfrm>
          <a:prstGeom prst="rect">
            <a:avLst/>
          </a:prstGeom>
          <a:noFill/>
        </p:spPr>
        <p:txBody>
          <a:bodyPr lIns="32910" tIns="32910" rIns="32910" bIns="32910"/>
          <a:lstStyle>
            <a:lvl1pPr defTabSz="321503">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68" name="Body Level One…"/>
          <p:cNvSpPr txBox="1">
            <a:spLocks noGrp="1"/>
          </p:cNvSpPr>
          <p:nvPr>
            <p:ph type="body" sz="quarter" idx="1"/>
          </p:nvPr>
        </p:nvSpPr>
        <p:spPr>
          <a:xfrm>
            <a:off x="321507" y="1125324"/>
            <a:ext cx="2838872" cy="3181720"/>
          </a:xfrm>
          <a:prstGeom prst="rect">
            <a:avLst/>
          </a:prstGeom>
        </p:spPr>
        <p:txBody>
          <a:bodyPr lIns="32910" tIns="32910" rIns="32910" bIns="32910">
            <a:normAutofit/>
          </a:bodyPr>
          <a:lstStyle>
            <a:lvl1pPr marL="241126" indent="-241126" defTabSz="321503">
              <a:spcBef>
                <a:spcPts val="500"/>
              </a:spcBef>
              <a:buSzTx/>
              <a:buNone/>
              <a:defRPr sz="20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0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0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0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69"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725497736"/>
      </p:ext>
    </p:extLst>
  </p:cSld>
  <p:clrMapOvr>
    <a:masterClrMapping/>
  </p:clrMapOvr>
  <p:transition spd="med"/>
</p:sldLayout>
</file>

<file path=ppt/slideLayouts/slideLayout1611.xml><?xml version="1.0" encoding="utf-8"?>
<p:sldLayout xmlns:a="http://schemas.openxmlformats.org/drawingml/2006/main" xmlns:r="http://schemas.openxmlformats.org/officeDocument/2006/relationships" xmlns:p="http://schemas.openxmlformats.org/presentationml/2006/main" showMasterSp="0" type="tx">
  <p:cSld name="14_Comparison">
    <p:bg>
      <p:bgPr>
        <a:solidFill>
          <a:srgbClr val="FFFFFF"/>
        </a:solidFill>
        <a:effectLst/>
      </p:bgPr>
    </p:bg>
    <p:spTree>
      <p:nvGrpSpPr>
        <p:cNvPr id="1" name=""/>
        <p:cNvGrpSpPr/>
        <p:nvPr/>
      </p:nvGrpSpPr>
      <p:grpSpPr>
        <a:xfrm>
          <a:off x="0" y="0"/>
          <a:ext cx="0" cy="0"/>
          <a:chOff x="0" y="0"/>
          <a:chExt cx="0" cy="0"/>
        </a:xfrm>
      </p:grpSpPr>
      <p:sp>
        <p:nvSpPr>
          <p:cNvPr id="2076" name="Title Text"/>
          <p:cNvSpPr txBox="1">
            <a:spLocks noGrp="1"/>
          </p:cNvSpPr>
          <p:nvPr>
            <p:ph type="title"/>
          </p:nvPr>
        </p:nvSpPr>
        <p:spPr>
          <a:xfrm>
            <a:off x="457703" y="274632"/>
            <a:ext cx="8228595" cy="1143188"/>
          </a:xfrm>
          <a:prstGeom prst="rect">
            <a:avLst/>
          </a:prstGeom>
          <a:noFill/>
        </p:spPr>
        <p:txBody>
          <a:bodyPr lIns="32910" tIns="32910" rIns="32910" bIns="32910"/>
          <a:lstStyle>
            <a:lvl1pPr defTabSz="321503">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77" name="Body Level One…"/>
          <p:cNvSpPr txBox="1">
            <a:spLocks noGrp="1"/>
          </p:cNvSpPr>
          <p:nvPr>
            <p:ph type="body" sz="quarter" idx="1"/>
          </p:nvPr>
        </p:nvSpPr>
        <p:spPr>
          <a:xfrm>
            <a:off x="457703" y="1535040"/>
            <a:ext cx="4040062" cy="639694"/>
          </a:xfrm>
          <a:prstGeom prst="rect">
            <a:avLst/>
          </a:prstGeom>
        </p:spPr>
        <p:txBody>
          <a:bodyPr lIns="32910" tIns="32910" rIns="32910" bIns="32910" anchor="b">
            <a:normAutofit/>
          </a:bodyPr>
          <a:lstStyle>
            <a:lvl1pPr marL="0" indent="0" defTabSz="321503">
              <a:spcBef>
                <a:spcPts val="500"/>
              </a:spcBef>
              <a:buSzTx/>
              <a:buNone/>
              <a:defRPr sz="1700" b="1" i="0">
                <a:solidFill>
                  <a:srgbClr val="000000"/>
                </a:solidFill>
                <a:latin typeface="Arial" panose="020B0604020202020204" pitchFamily="34" charset="0"/>
                <a:cs typeface="Arial" panose="020B0604020202020204" pitchFamily="34" charset="0"/>
              </a:defRPr>
            </a:lvl1pPr>
            <a:lvl2pPr marL="0" indent="321503" defTabSz="321503">
              <a:spcBef>
                <a:spcPts val="500"/>
              </a:spcBef>
              <a:buSzTx/>
              <a:buNone/>
              <a:defRPr sz="1700" b="1" i="0">
                <a:solidFill>
                  <a:srgbClr val="000000"/>
                </a:solidFill>
                <a:latin typeface="Arial" panose="020B0604020202020204" pitchFamily="34" charset="0"/>
                <a:cs typeface="Arial" panose="020B0604020202020204" pitchFamily="34" charset="0"/>
              </a:defRPr>
            </a:lvl2pPr>
            <a:lvl3pPr marL="0" indent="643006" defTabSz="321503">
              <a:spcBef>
                <a:spcPts val="500"/>
              </a:spcBef>
              <a:buSzTx/>
              <a:buNone/>
              <a:defRPr sz="1700" b="1" i="0">
                <a:solidFill>
                  <a:srgbClr val="000000"/>
                </a:solidFill>
                <a:latin typeface="Arial" panose="020B0604020202020204" pitchFamily="34" charset="0"/>
                <a:cs typeface="Arial" panose="020B0604020202020204" pitchFamily="34" charset="0"/>
              </a:defRPr>
            </a:lvl3pPr>
            <a:lvl4pPr marL="0" indent="964508" defTabSz="321503">
              <a:spcBef>
                <a:spcPts val="500"/>
              </a:spcBef>
              <a:buSzTx/>
              <a:buNone/>
              <a:defRPr sz="1700" b="1" i="0">
                <a:solidFill>
                  <a:srgbClr val="000000"/>
                </a:solidFill>
                <a:latin typeface="Arial" panose="020B0604020202020204" pitchFamily="34" charset="0"/>
                <a:cs typeface="Arial" panose="020B0604020202020204" pitchFamily="34" charset="0"/>
              </a:defRPr>
            </a:lvl4pPr>
            <a:lvl5pPr marL="0" indent="1286012" defTabSz="321503">
              <a:spcBef>
                <a:spcPts val="500"/>
              </a:spcBef>
              <a:buSzTx/>
              <a:buNone/>
              <a:defRPr sz="17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78" name="Text Placeholder 4"/>
          <p:cNvSpPr>
            <a:spLocks noGrp="1"/>
          </p:cNvSpPr>
          <p:nvPr>
            <p:ph type="body" sz="quarter" idx="21"/>
          </p:nvPr>
        </p:nvSpPr>
        <p:spPr>
          <a:xfrm>
            <a:off x="4645121" y="1535040"/>
            <a:ext cx="4041178" cy="639693"/>
          </a:xfrm>
          <a:prstGeom prst="rect">
            <a:avLst/>
          </a:prstGeom>
        </p:spPr>
        <p:txBody>
          <a:bodyPr lIns="32910" tIns="32910" rIns="32910" bIns="32910" anchor="b">
            <a:normAutofit/>
          </a:bodyPr>
          <a:lstStyle>
            <a:lvl1pPr>
              <a:defRPr b="1" i="0">
                <a:latin typeface="Arial" panose="020B0604020202020204" pitchFamily="34" charset="0"/>
                <a:cs typeface="Arial" panose="020B0604020202020204" pitchFamily="34" charset="0"/>
              </a:defRPr>
            </a:lvl1pPr>
          </a:lstStyle>
          <a:p>
            <a:pPr marL="0" indent="0" defTabSz="321503" rtl="0">
              <a:spcBef>
                <a:spcPts val="500"/>
              </a:spcBef>
              <a:buSzTx/>
              <a:buNone/>
              <a:defRPr sz="1700" b="1">
                <a:solidFill>
                  <a:srgbClr val="000000"/>
                </a:solidFill>
              </a:defRPr>
            </a:pPr>
            <a:endParaRPr dirty="0"/>
          </a:p>
        </p:txBody>
      </p:sp>
      <p:sp>
        <p:nvSpPr>
          <p:cNvPr id="2079"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05037263"/>
      </p:ext>
    </p:extLst>
  </p:cSld>
  <p:clrMapOvr>
    <a:masterClrMapping/>
  </p:clrMapOvr>
  <p:transition spd="med"/>
</p:sldLayout>
</file>

<file path=ppt/slideLayouts/slideLayout1612.xml><?xml version="1.0" encoding="utf-8"?>
<p:sldLayout xmlns:a="http://schemas.openxmlformats.org/drawingml/2006/main" xmlns:r="http://schemas.openxmlformats.org/officeDocument/2006/relationships" xmlns:p="http://schemas.openxmlformats.org/presentationml/2006/main" showMasterSp="0" type="tx">
  <p:cSld name="14_Title Only">
    <p:bg>
      <p:bgPr>
        <a:solidFill>
          <a:srgbClr val="FFFFFF"/>
        </a:solidFill>
        <a:effectLst/>
      </p:bgPr>
    </p:bg>
    <p:spTree>
      <p:nvGrpSpPr>
        <p:cNvPr id="1" name=""/>
        <p:cNvGrpSpPr/>
        <p:nvPr/>
      </p:nvGrpSpPr>
      <p:grpSpPr>
        <a:xfrm>
          <a:off x="0" y="0"/>
          <a:ext cx="0" cy="0"/>
          <a:chOff x="0" y="0"/>
          <a:chExt cx="0" cy="0"/>
        </a:xfrm>
      </p:grpSpPr>
      <p:sp>
        <p:nvSpPr>
          <p:cNvPr id="2086" name="Title Text"/>
          <p:cNvSpPr txBox="1">
            <a:spLocks noGrp="1"/>
          </p:cNvSpPr>
          <p:nvPr>
            <p:ph type="title"/>
          </p:nvPr>
        </p:nvSpPr>
        <p:spPr>
          <a:xfrm>
            <a:off x="321507" y="193135"/>
            <a:ext cx="5786029" cy="802687"/>
          </a:xfrm>
          <a:prstGeom prst="rect">
            <a:avLst/>
          </a:prstGeom>
          <a:noFill/>
        </p:spPr>
        <p:txBody>
          <a:bodyPr lIns="32910" tIns="32910" rIns="32910" bIns="32910"/>
          <a:lstStyle>
            <a:lvl1pPr defTabSz="321503">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87"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049877459"/>
      </p:ext>
    </p:extLst>
  </p:cSld>
  <p:clrMapOvr>
    <a:masterClrMapping/>
  </p:clrMapOvr>
  <p:transition spd="med"/>
</p:sldLayout>
</file>

<file path=ppt/slideLayouts/slideLayout1613.xml><?xml version="1.0" encoding="utf-8"?>
<p:sldLayout xmlns:a="http://schemas.openxmlformats.org/drawingml/2006/main" xmlns:r="http://schemas.openxmlformats.org/officeDocument/2006/relationships" xmlns:p="http://schemas.openxmlformats.org/presentationml/2006/main" showMasterSp="0" type="tx">
  <p:cSld name="16_Blank">
    <p:bg>
      <p:bgPr>
        <a:solidFill>
          <a:srgbClr val="FFFFFF"/>
        </a:solidFill>
        <a:effectLst/>
      </p:bgPr>
    </p:bg>
    <p:spTree>
      <p:nvGrpSpPr>
        <p:cNvPr id="1" name=""/>
        <p:cNvGrpSpPr/>
        <p:nvPr/>
      </p:nvGrpSpPr>
      <p:grpSpPr>
        <a:xfrm>
          <a:off x="0" y="0"/>
          <a:ext cx="0" cy="0"/>
          <a:chOff x="0" y="0"/>
          <a:chExt cx="0" cy="0"/>
        </a:xfrm>
      </p:grpSpPr>
      <p:sp>
        <p:nvSpPr>
          <p:cNvPr id="2094"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47895177"/>
      </p:ext>
    </p:extLst>
  </p:cSld>
  <p:clrMapOvr>
    <a:masterClrMapping/>
  </p:clrMapOvr>
  <p:transition spd="med"/>
</p:sldLayout>
</file>

<file path=ppt/slideLayouts/slideLayout1614.xml><?xml version="1.0" encoding="utf-8"?>
<p:sldLayout xmlns:a="http://schemas.openxmlformats.org/drawingml/2006/main" xmlns:r="http://schemas.openxmlformats.org/officeDocument/2006/relationships" xmlns:p="http://schemas.openxmlformats.org/presentationml/2006/main" showMasterSp="0" type="tx">
  <p:cSld name="14_Content with Caption">
    <p:bg>
      <p:bgPr>
        <a:solidFill>
          <a:srgbClr val="FFFFFF"/>
        </a:solidFill>
        <a:effectLst/>
      </p:bgPr>
    </p:bg>
    <p:spTree>
      <p:nvGrpSpPr>
        <p:cNvPr id="1" name=""/>
        <p:cNvGrpSpPr/>
        <p:nvPr/>
      </p:nvGrpSpPr>
      <p:grpSpPr>
        <a:xfrm>
          <a:off x="0" y="0"/>
          <a:ext cx="0" cy="0"/>
          <a:chOff x="0" y="0"/>
          <a:chExt cx="0" cy="0"/>
        </a:xfrm>
      </p:grpSpPr>
      <p:sp>
        <p:nvSpPr>
          <p:cNvPr id="2101" name="Title Text"/>
          <p:cNvSpPr txBox="1">
            <a:spLocks noGrp="1"/>
          </p:cNvSpPr>
          <p:nvPr>
            <p:ph type="title"/>
          </p:nvPr>
        </p:nvSpPr>
        <p:spPr>
          <a:xfrm>
            <a:off x="457703" y="273517"/>
            <a:ext cx="3007439" cy="1161049"/>
          </a:xfrm>
          <a:prstGeom prst="rect">
            <a:avLst/>
          </a:prstGeom>
          <a:noFill/>
        </p:spPr>
        <p:txBody>
          <a:bodyPr lIns="32910" tIns="32910" rIns="32910" bIns="32910" anchor="b"/>
          <a:lstStyle>
            <a:lvl1pPr algn="l" defTabSz="321503">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102" name="Body Level One…"/>
          <p:cNvSpPr txBox="1">
            <a:spLocks noGrp="1"/>
          </p:cNvSpPr>
          <p:nvPr>
            <p:ph type="body" idx="1"/>
          </p:nvPr>
        </p:nvSpPr>
        <p:spPr>
          <a:xfrm>
            <a:off x="3574543" y="273517"/>
            <a:ext cx="5111755" cy="5852131"/>
          </a:xfrm>
          <a:prstGeom prst="rect">
            <a:avLst/>
          </a:prstGeom>
        </p:spPr>
        <p:txBody>
          <a:bodyPr lIns="32910" tIns="32910" rIns="32910" bIns="32910">
            <a:normAutofit/>
          </a:bodyPr>
          <a:lstStyle>
            <a:lvl1pPr marL="241126" indent="-241126" defTabSz="321503">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103" name="Text Placeholder 3"/>
          <p:cNvSpPr>
            <a:spLocks noGrp="1"/>
          </p:cNvSpPr>
          <p:nvPr>
            <p:ph type="body" sz="half" idx="21"/>
          </p:nvPr>
        </p:nvSpPr>
        <p:spPr>
          <a:xfrm>
            <a:off x="457702" y="1434565"/>
            <a:ext cx="3007441" cy="4691082"/>
          </a:xfrm>
          <a:prstGeom prst="rect">
            <a:avLst/>
          </a:prstGeom>
        </p:spPr>
        <p:txBody>
          <a:bodyPr lIns="32910" tIns="32910" rIns="32910" bIns="32910">
            <a:normAutofit/>
          </a:bodyPr>
          <a:lstStyle>
            <a:lvl1pPr>
              <a:defRPr b="1" i="0">
                <a:latin typeface="Arial" panose="020B0604020202020204" pitchFamily="34" charset="0"/>
                <a:cs typeface="Arial" panose="020B0604020202020204" pitchFamily="34" charset="0"/>
              </a:defRPr>
            </a:lvl1pPr>
          </a:lstStyle>
          <a:p>
            <a:pPr marL="0" indent="0" defTabSz="321503" rtl="0">
              <a:spcBef>
                <a:spcPts val="500"/>
              </a:spcBef>
              <a:buSzTx/>
              <a:buNone/>
              <a:defRPr sz="1000">
                <a:solidFill>
                  <a:srgbClr val="000000"/>
                </a:solidFill>
              </a:defRPr>
            </a:pPr>
            <a:endParaRPr dirty="0"/>
          </a:p>
        </p:txBody>
      </p:sp>
      <p:sp>
        <p:nvSpPr>
          <p:cNvPr id="2104"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18283236"/>
      </p:ext>
    </p:extLst>
  </p:cSld>
  <p:clrMapOvr>
    <a:masterClrMapping/>
  </p:clrMapOvr>
  <p:transition spd="med"/>
</p:sldLayout>
</file>

<file path=ppt/slideLayouts/slideLayout1615.xml><?xml version="1.0" encoding="utf-8"?>
<p:sldLayout xmlns:a="http://schemas.openxmlformats.org/drawingml/2006/main" xmlns:r="http://schemas.openxmlformats.org/officeDocument/2006/relationships" xmlns:p="http://schemas.openxmlformats.org/presentationml/2006/main" showMasterSp="0" type="tx">
  <p:cSld name="14_Picture with Caption">
    <p:bg>
      <p:bgPr>
        <a:solidFill>
          <a:srgbClr val="FFFFFF"/>
        </a:solidFill>
        <a:effectLst/>
      </p:bgPr>
    </p:bg>
    <p:spTree>
      <p:nvGrpSpPr>
        <p:cNvPr id="1" name=""/>
        <p:cNvGrpSpPr/>
        <p:nvPr/>
      </p:nvGrpSpPr>
      <p:grpSpPr>
        <a:xfrm>
          <a:off x="0" y="0"/>
          <a:ext cx="0" cy="0"/>
          <a:chOff x="0" y="0"/>
          <a:chExt cx="0" cy="0"/>
        </a:xfrm>
      </p:grpSpPr>
      <p:sp>
        <p:nvSpPr>
          <p:cNvPr id="2111" name="Title Text"/>
          <p:cNvSpPr txBox="1">
            <a:spLocks noGrp="1"/>
          </p:cNvSpPr>
          <p:nvPr>
            <p:ph type="title"/>
          </p:nvPr>
        </p:nvSpPr>
        <p:spPr>
          <a:xfrm>
            <a:off x="1791737" y="4800487"/>
            <a:ext cx="5486848" cy="567129"/>
          </a:xfrm>
          <a:prstGeom prst="rect">
            <a:avLst/>
          </a:prstGeom>
          <a:noFill/>
        </p:spPr>
        <p:txBody>
          <a:bodyPr lIns="32910" tIns="32910" rIns="32910" bIns="32910" anchor="b"/>
          <a:lstStyle>
            <a:lvl1pPr algn="l" defTabSz="321503">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112" name="Picture Placeholder 2"/>
          <p:cNvSpPr>
            <a:spLocks noGrp="1"/>
          </p:cNvSpPr>
          <p:nvPr>
            <p:ph type="pic" sz="half" idx="21"/>
          </p:nvPr>
        </p:nvSpPr>
        <p:spPr>
          <a:xfrm>
            <a:off x="1791737" y="612899"/>
            <a:ext cx="5486848" cy="4115024"/>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2113" name="Body Level One…"/>
          <p:cNvSpPr txBox="1">
            <a:spLocks noGrp="1"/>
          </p:cNvSpPr>
          <p:nvPr>
            <p:ph type="body" sz="quarter" idx="1"/>
          </p:nvPr>
        </p:nvSpPr>
        <p:spPr>
          <a:xfrm>
            <a:off x="1791737" y="5367616"/>
            <a:ext cx="5486848" cy="804920"/>
          </a:xfrm>
          <a:prstGeom prst="rect">
            <a:avLst/>
          </a:prstGeom>
        </p:spPr>
        <p:txBody>
          <a:bodyPr lIns="32910" tIns="32910" rIns="32910" bIns="32910">
            <a:normAutofit/>
          </a:bodyPr>
          <a:lstStyle>
            <a:lvl1pPr marL="0" indent="0" defTabSz="321503">
              <a:spcBef>
                <a:spcPts val="500"/>
              </a:spcBef>
              <a:buSzTx/>
              <a:buNone/>
              <a:defRPr sz="1000" b="1" i="0">
                <a:solidFill>
                  <a:srgbClr val="000000"/>
                </a:solidFill>
                <a:latin typeface="Arial" panose="020B0604020202020204" pitchFamily="34" charset="0"/>
                <a:cs typeface="Arial" panose="020B0604020202020204" pitchFamily="34" charset="0"/>
              </a:defRPr>
            </a:lvl1pPr>
            <a:lvl2pPr marL="0" indent="321503" defTabSz="321503">
              <a:spcBef>
                <a:spcPts val="500"/>
              </a:spcBef>
              <a:buSzTx/>
              <a:buNone/>
              <a:defRPr sz="1000" b="1" i="0">
                <a:solidFill>
                  <a:srgbClr val="000000"/>
                </a:solidFill>
                <a:latin typeface="Arial" panose="020B0604020202020204" pitchFamily="34" charset="0"/>
                <a:cs typeface="Arial" panose="020B0604020202020204" pitchFamily="34" charset="0"/>
              </a:defRPr>
            </a:lvl2pPr>
            <a:lvl3pPr marL="0" indent="643006" defTabSz="321503">
              <a:spcBef>
                <a:spcPts val="500"/>
              </a:spcBef>
              <a:buSzTx/>
              <a:buNone/>
              <a:defRPr sz="1000" b="1" i="0">
                <a:solidFill>
                  <a:srgbClr val="000000"/>
                </a:solidFill>
                <a:latin typeface="Arial" panose="020B0604020202020204" pitchFamily="34" charset="0"/>
                <a:cs typeface="Arial" panose="020B0604020202020204" pitchFamily="34" charset="0"/>
              </a:defRPr>
            </a:lvl3pPr>
            <a:lvl4pPr marL="0" indent="964508" defTabSz="321503">
              <a:spcBef>
                <a:spcPts val="500"/>
              </a:spcBef>
              <a:buSzTx/>
              <a:buNone/>
              <a:defRPr sz="1000" b="1" i="0">
                <a:solidFill>
                  <a:srgbClr val="000000"/>
                </a:solidFill>
                <a:latin typeface="Arial" panose="020B0604020202020204" pitchFamily="34" charset="0"/>
                <a:cs typeface="Arial" panose="020B0604020202020204" pitchFamily="34" charset="0"/>
              </a:defRPr>
            </a:lvl4pPr>
            <a:lvl5pPr marL="0" indent="1286012" defTabSz="321503">
              <a:spcBef>
                <a:spcPts val="500"/>
              </a:spcBef>
              <a:buSzTx/>
              <a:buNone/>
              <a:defRPr sz="1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114"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21871889"/>
      </p:ext>
    </p:extLst>
  </p:cSld>
  <p:clrMapOvr>
    <a:masterClrMapping/>
  </p:clrMapOvr>
  <p:transition spd="med"/>
</p:sldLayout>
</file>

<file path=ppt/slideLayouts/slideLayout1616.xml><?xml version="1.0" encoding="utf-8"?>
<p:sldLayout xmlns:a="http://schemas.openxmlformats.org/drawingml/2006/main" xmlns:r="http://schemas.openxmlformats.org/officeDocument/2006/relationships" xmlns:p="http://schemas.openxmlformats.org/presentationml/2006/main" showMasterSp="0" type="tx">
  <p:cSld name="14_Title and Vertical Text">
    <p:bg>
      <p:bgPr>
        <a:solidFill>
          <a:srgbClr val="FFFFFF"/>
        </a:solidFill>
        <a:effectLst/>
      </p:bgPr>
    </p:bg>
    <p:spTree>
      <p:nvGrpSpPr>
        <p:cNvPr id="1" name=""/>
        <p:cNvGrpSpPr/>
        <p:nvPr/>
      </p:nvGrpSpPr>
      <p:grpSpPr>
        <a:xfrm>
          <a:off x="0" y="0"/>
          <a:ext cx="0" cy="0"/>
          <a:chOff x="0" y="0"/>
          <a:chExt cx="0" cy="0"/>
        </a:xfrm>
      </p:grpSpPr>
      <p:sp>
        <p:nvSpPr>
          <p:cNvPr id="2121" name="Title Text"/>
          <p:cNvSpPr txBox="1">
            <a:spLocks noGrp="1"/>
          </p:cNvSpPr>
          <p:nvPr>
            <p:ph type="title"/>
          </p:nvPr>
        </p:nvSpPr>
        <p:spPr>
          <a:xfrm>
            <a:off x="321507" y="193135"/>
            <a:ext cx="5786029" cy="802687"/>
          </a:xfrm>
          <a:prstGeom prst="rect">
            <a:avLst/>
          </a:prstGeom>
          <a:noFill/>
        </p:spPr>
        <p:txBody>
          <a:bodyPr lIns="32910" tIns="32910" rIns="32910" bIns="32910"/>
          <a:lstStyle>
            <a:lvl1pPr defTabSz="321503">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122" name="Body Level One…"/>
          <p:cNvSpPr txBox="1">
            <a:spLocks noGrp="1"/>
          </p:cNvSpPr>
          <p:nvPr>
            <p:ph type="body" sz="half" idx="1"/>
          </p:nvPr>
        </p:nvSpPr>
        <p:spPr>
          <a:xfrm>
            <a:off x="321507" y="1125324"/>
            <a:ext cx="5786029" cy="3181720"/>
          </a:xfrm>
          <a:prstGeom prst="rect">
            <a:avLst/>
          </a:prstGeom>
        </p:spPr>
        <p:txBody>
          <a:bodyPr vert="eaVert" lIns="32910" tIns="32910" rIns="32910" bIns="32910">
            <a:normAutofit/>
          </a:bodyPr>
          <a:lstStyle>
            <a:lvl1pPr marL="241126" indent="-241126" defTabSz="321503">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123"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19213751"/>
      </p:ext>
    </p:extLst>
  </p:cSld>
  <p:clrMapOvr>
    <a:masterClrMapping/>
  </p:clrMapOvr>
  <p:transition spd="med"/>
</p:sldLayout>
</file>

<file path=ppt/slideLayouts/slideLayout1617.xml><?xml version="1.0" encoding="utf-8"?>
<p:sldLayout xmlns:a="http://schemas.openxmlformats.org/drawingml/2006/main" xmlns:r="http://schemas.openxmlformats.org/officeDocument/2006/relationships" xmlns:p="http://schemas.openxmlformats.org/presentationml/2006/main" showMasterSp="0" type="tx">
  <p:cSld name="14_Vertical Title and Text">
    <p:bg>
      <p:bgPr>
        <a:solidFill>
          <a:srgbClr val="FFFFFF"/>
        </a:solidFill>
        <a:effectLst/>
      </p:bgPr>
    </p:bg>
    <p:spTree>
      <p:nvGrpSpPr>
        <p:cNvPr id="1" name=""/>
        <p:cNvGrpSpPr/>
        <p:nvPr/>
      </p:nvGrpSpPr>
      <p:grpSpPr>
        <a:xfrm>
          <a:off x="0" y="0"/>
          <a:ext cx="0" cy="0"/>
          <a:chOff x="0" y="0"/>
          <a:chExt cx="0" cy="0"/>
        </a:xfrm>
      </p:grpSpPr>
      <p:sp>
        <p:nvSpPr>
          <p:cNvPr id="2130" name="Title Text"/>
          <p:cNvSpPr txBox="1">
            <a:spLocks noGrp="1"/>
          </p:cNvSpPr>
          <p:nvPr>
            <p:ph type="title"/>
          </p:nvPr>
        </p:nvSpPr>
        <p:spPr>
          <a:xfrm>
            <a:off x="4661865" y="193136"/>
            <a:ext cx="1445671" cy="4113907"/>
          </a:xfrm>
          <a:prstGeom prst="rect">
            <a:avLst/>
          </a:prstGeom>
          <a:noFill/>
        </p:spPr>
        <p:txBody>
          <a:bodyPr vert="eaVert" lIns="32910" tIns="32910" rIns="32910" bIns="32910"/>
          <a:lstStyle>
            <a:lvl1pPr defTabSz="321503">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131" name="Body Level One…"/>
          <p:cNvSpPr txBox="1">
            <a:spLocks noGrp="1"/>
          </p:cNvSpPr>
          <p:nvPr>
            <p:ph type="body" sz="half" idx="1"/>
          </p:nvPr>
        </p:nvSpPr>
        <p:spPr>
          <a:xfrm>
            <a:off x="321507" y="193136"/>
            <a:ext cx="4233190" cy="4113907"/>
          </a:xfrm>
          <a:prstGeom prst="rect">
            <a:avLst/>
          </a:prstGeom>
        </p:spPr>
        <p:txBody>
          <a:bodyPr vert="eaVert" lIns="32910" tIns="32910" rIns="32910" bIns="32910">
            <a:normAutofit/>
          </a:bodyPr>
          <a:lstStyle>
            <a:lvl1pPr marL="241126" indent="-241126" defTabSz="321503">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132"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637855573"/>
      </p:ext>
    </p:extLst>
  </p:cSld>
  <p:clrMapOvr>
    <a:masterClrMapping/>
  </p:clrMapOvr>
  <p:transition spd="med"/>
</p:sldLayout>
</file>

<file path=ppt/slideLayouts/slideLayout1618.xml><?xml version="1.0" encoding="utf-8"?>
<p:sldLayout xmlns:a="http://schemas.openxmlformats.org/drawingml/2006/main" xmlns:r="http://schemas.openxmlformats.org/officeDocument/2006/relationships" xmlns:p="http://schemas.openxmlformats.org/presentationml/2006/main" showMasterSp="0" type="tx">
  <p:cSld name="15_Title Slide">
    <p:spTree>
      <p:nvGrpSpPr>
        <p:cNvPr id="1" name=""/>
        <p:cNvGrpSpPr/>
        <p:nvPr/>
      </p:nvGrpSpPr>
      <p:grpSpPr>
        <a:xfrm>
          <a:off x="0" y="0"/>
          <a:ext cx="0" cy="0"/>
          <a:chOff x="0" y="0"/>
          <a:chExt cx="0" cy="0"/>
        </a:xfrm>
      </p:grpSpPr>
      <p:grpSp>
        <p:nvGrpSpPr>
          <p:cNvPr id="2377" name="Group 318"/>
          <p:cNvGrpSpPr/>
          <p:nvPr/>
        </p:nvGrpSpPr>
        <p:grpSpPr>
          <a:xfrm>
            <a:off x="634" y="108585"/>
            <a:ext cx="10407653" cy="6749415"/>
            <a:chOff x="0" y="0"/>
            <a:chExt cx="10407651" cy="6749414"/>
          </a:xfrm>
        </p:grpSpPr>
        <p:grpSp>
          <p:nvGrpSpPr>
            <p:cNvPr id="2345" name="Group 313"/>
            <p:cNvGrpSpPr/>
            <p:nvPr/>
          </p:nvGrpSpPr>
          <p:grpSpPr>
            <a:xfrm>
              <a:off x="-1" y="-1"/>
              <a:ext cx="10407653" cy="6489701"/>
              <a:chOff x="0" y="0"/>
              <a:chExt cx="10407651" cy="6489699"/>
            </a:xfrm>
          </p:grpSpPr>
          <p:grpSp>
            <p:nvGrpSpPr>
              <p:cNvPr id="2332" name="Group 312"/>
              <p:cNvGrpSpPr/>
              <p:nvPr/>
            </p:nvGrpSpPr>
            <p:grpSpPr>
              <a:xfrm>
                <a:off x="-1" y="120015"/>
                <a:ext cx="10407653" cy="6369685"/>
                <a:chOff x="0" y="0"/>
                <a:chExt cx="10407651" cy="6369684"/>
              </a:xfrm>
            </p:grpSpPr>
            <p:sp>
              <p:nvSpPr>
                <p:cNvPr id="2139" name="Line 94"/>
                <p:cNvSpPr/>
                <p:nvPr/>
              </p:nvSpPr>
              <p:spPr>
                <a:xfrm>
                  <a:off x="0"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0" name="Line 95"/>
                <p:cNvSpPr/>
                <p:nvPr/>
              </p:nvSpPr>
              <p:spPr>
                <a:xfrm>
                  <a:off x="0"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1" name="Line 96"/>
                <p:cNvSpPr/>
                <p:nvPr/>
              </p:nvSpPr>
              <p:spPr>
                <a:xfrm>
                  <a:off x="0" y="2331085"/>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2" name="Line 97"/>
                <p:cNvSpPr/>
                <p:nvPr/>
              </p:nvSpPr>
              <p:spPr>
                <a:xfrm>
                  <a:off x="0" y="3126422"/>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3" name="Line 98"/>
                <p:cNvSpPr/>
                <p:nvPr/>
              </p:nvSpPr>
              <p:spPr>
                <a:xfrm>
                  <a:off x="0" y="3951922"/>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4" name="Line 99"/>
                <p:cNvSpPr/>
                <p:nvPr/>
              </p:nvSpPr>
              <p:spPr>
                <a:xfrm>
                  <a:off x="0" y="47472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5" name="Line 100"/>
                <p:cNvSpPr/>
                <p:nvPr/>
              </p:nvSpPr>
              <p:spPr>
                <a:xfrm>
                  <a:off x="0" y="557434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6" name="Line 101"/>
                <p:cNvSpPr/>
                <p:nvPr/>
              </p:nvSpPr>
              <p:spPr>
                <a:xfrm>
                  <a:off x="0" y="6369684"/>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nvGrpSpPr>
                <p:cNvPr id="2183" name="Group 311"/>
                <p:cNvGrpSpPr/>
                <p:nvPr/>
              </p:nvGrpSpPr>
              <p:grpSpPr>
                <a:xfrm>
                  <a:off x="766127" y="0"/>
                  <a:ext cx="2859724" cy="6369685"/>
                  <a:chOff x="0" y="0"/>
                  <a:chExt cx="2859722" cy="6369685"/>
                </a:xfrm>
              </p:grpSpPr>
              <p:grpSp>
                <p:nvGrpSpPr>
                  <p:cNvPr id="2155" name="Group 305"/>
                  <p:cNvGrpSpPr/>
                  <p:nvPr/>
                </p:nvGrpSpPr>
                <p:grpSpPr>
                  <a:xfrm>
                    <a:off x="0" y="0"/>
                    <a:ext cx="1548448" cy="1503998"/>
                    <a:chOff x="0" y="0"/>
                    <a:chExt cx="1548447" cy="1503997"/>
                  </a:xfrm>
                </p:grpSpPr>
                <p:sp>
                  <p:nvSpPr>
                    <p:cNvPr id="2147" name="Line 104"/>
                    <p:cNvSpPr/>
                    <p:nvPr/>
                  </p:nvSpPr>
                  <p:spPr>
                    <a:xfrm flipH="1">
                      <a:off x="-1" y="0"/>
                      <a:ext cx="2"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8" name="Line 105"/>
                    <p:cNvSpPr/>
                    <p:nvPr/>
                  </p:nvSpPr>
                  <p:spPr>
                    <a:xfrm flipH="1">
                      <a:off x="795337" y="0"/>
                      <a:ext cx="1"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9" name="Line 106"/>
                    <p:cNvSpPr/>
                    <p:nvPr/>
                  </p:nvSpPr>
                  <p:spPr>
                    <a:xfrm flipH="1">
                      <a:off x="795337" y="795337"/>
                      <a:ext cx="1"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50" name="Line 107"/>
                    <p:cNvSpPr/>
                    <p:nvPr/>
                  </p:nvSpPr>
                  <p:spPr>
                    <a:xfrm flipH="1">
                      <a:off x="-1" y="795337"/>
                      <a:ext cx="2"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51" name="Line 108"/>
                    <p:cNvSpPr/>
                    <p:nvPr/>
                  </p:nvSpPr>
                  <p:spPr>
                    <a:xfrm>
                      <a:off x="89535"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52" name="Line 109"/>
                    <p:cNvSpPr/>
                    <p:nvPr/>
                  </p:nvSpPr>
                  <p:spPr>
                    <a:xfrm>
                      <a:off x="929322" y="708659"/>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53" name="Line 110"/>
                    <p:cNvSpPr/>
                    <p:nvPr/>
                  </p:nvSpPr>
                  <p:spPr>
                    <a:xfrm>
                      <a:off x="929322" y="1503997"/>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54" name="Line 111"/>
                    <p:cNvSpPr/>
                    <p:nvPr/>
                  </p:nvSpPr>
                  <p:spPr>
                    <a:xfrm>
                      <a:off x="89535"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164" name="Group 112"/>
                  <p:cNvGrpSpPr/>
                  <p:nvPr/>
                </p:nvGrpSpPr>
                <p:grpSpPr>
                  <a:xfrm>
                    <a:off x="192087" y="1622425"/>
                    <a:ext cx="2667636" cy="1503998"/>
                    <a:chOff x="0" y="0"/>
                    <a:chExt cx="2667635" cy="1503997"/>
                  </a:xfrm>
                </p:grpSpPr>
                <p:sp>
                  <p:nvSpPr>
                    <p:cNvPr id="2156" name="Line 113"/>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57" name="Line 114"/>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58" name="Line 115"/>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59" name="Line 116"/>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60" name="Line 117"/>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61" name="Line 118"/>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62" name="Line 119"/>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63" name="Line 120"/>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173" name="Group 121"/>
                  <p:cNvGrpSpPr/>
                  <p:nvPr/>
                </p:nvGrpSpPr>
                <p:grpSpPr>
                  <a:xfrm>
                    <a:off x="192087" y="3243262"/>
                    <a:ext cx="2667636" cy="1503999"/>
                    <a:chOff x="0" y="0"/>
                    <a:chExt cx="2667635" cy="1503997"/>
                  </a:xfrm>
                </p:grpSpPr>
                <p:sp>
                  <p:nvSpPr>
                    <p:cNvPr id="2165" name="Line 122"/>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66" name="Line 123"/>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67" name="Line 124"/>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68" name="Line 125"/>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69" name="Line 126"/>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70" name="Line 127"/>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71" name="Line 128"/>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72" name="Line 129"/>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182" name="Group 130"/>
                  <p:cNvGrpSpPr/>
                  <p:nvPr/>
                </p:nvGrpSpPr>
                <p:grpSpPr>
                  <a:xfrm>
                    <a:off x="192087" y="4865687"/>
                    <a:ext cx="2667636" cy="1503999"/>
                    <a:chOff x="0" y="0"/>
                    <a:chExt cx="2667635" cy="1503997"/>
                  </a:xfrm>
                </p:grpSpPr>
                <p:sp>
                  <p:nvSpPr>
                    <p:cNvPr id="2174" name="Line 131"/>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75" name="Line 132"/>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76" name="Line 133"/>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77" name="Line 134"/>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78" name="Line 135"/>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79" name="Line 136"/>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80" name="Line 137"/>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81" name="Line 138"/>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nvGrpSpPr>
                <p:cNvPr id="2220" name="Group 310"/>
                <p:cNvGrpSpPr/>
                <p:nvPr/>
              </p:nvGrpSpPr>
              <p:grpSpPr>
                <a:xfrm>
                  <a:off x="2461577" y="0"/>
                  <a:ext cx="2859724" cy="6369685"/>
                  <a:chOff x="0" y="0"/>
                  <a:chExt cx="2859722" cy="6369685"/>
                </a:xfrm>
              </p:grpSpPr>
              <p:grpSp>
                <p:nvGrpSpPr>
                  <p:cNvPr id="2192" name="Group 304"/>
                  <p:cNvGrpSpPr/>
                  <p:nvPr/>
                </p:nvGrpSpPr>
                <p:grpSpPr>
                  <a:xfrm>
                    <a:off x="0" y="0"/>
                    <a:ext cx="1548448" cy="1503998"/>
                    <a:chOff x="0" y="0"/>
                    <a:chExt cx="1548447" cy="1503997"/>
                  </a:xfrm>
                </p:grpSpPr>
                <p:sp>
                  <p:nvSpPr>
                    <p:cNvPr id="2184" name="Line 141"/>
                    <p:cNvSpPr/>
                    <p:nvPr/>
                  </p:nvSpPr>
                  <p:spPr>
                    <a:xfrm flipH="1">
                      <a:off x="-1" y="0"/>
                      <a:ext cx="2"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85" name="Line 142"/>
                    <p:cNvSpPr/>
                    <p:nvPr/>
                  </p:nvSpPr>
                  <p:spPr>
                    <a:xfrm flipH="1">
                      <a:off x="795337" y="0"/>
                      <a:ext cx="1"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86" name="Line 143"/>
                    <p:cNvSpPr/>
                    <p:nvPr/>
                  </p:nvSpPr>
                  <p:spPr>
                    <a:xfrm flipH="1">
                      <a:off x="795337" y="795337"/>
                      <a:ext cx="1"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87" name="Line 144"/>
                    <p:cNvSpPr/>
                    <p:nvPr/>
                  </p:nvSpPr>
                  <p:spPr>
                    <a:xfrm flipH="1">
                      <a:off x="-1" y="795337"/>
                      <a:ext cx="2"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88" name="Line 145"/>
                    <p:cNvSpPr/>
                    <p:nvPr/>
                  </p:nvSpPr>
                  <p:spPr>
                    <a:xfrm>
                      <a:off x="89535"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89" name="Line 146"/>
                    <p:cNvSpPr/>
                    <p:nvPr/>
                  </p:nvSpPr>
                  <p:spPr>
                    <a:xfrm>
                      <a:off x="929322" y="708659"/>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90" name="Line 147"/>
                    <p:cNvSpPr/>
                    <p:nvPr/>
                  </p:nvSpPr>
                  <p:spPr>
                    <a:xfrm>
                      <a:off x="929322" y="1503997"/>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91" name="Line 148"/>
                    <p:cNvSpPr/>
                    <p:nvPr/>
                  </p:nvSpPr>
                  <p:spPr>
                    <a:xfrm>
                      <a:off x="89535"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01" name="Group 149"/>
                  <p:cNvGrpSpPr/>
                  <p:nvPr/>
                </p:nvGrpSpPr>
                <p:grpSpPr>
                  <a:xfrm>
                    <a:off x="192087" y="1622425"/>
                    <a:ext cx="2667636" cy="1503998"/>
                    <a:chOff x="0" y="0"/>
                    <a:chExt cx="2667635" cy="1503997"/>
                  </a:xfrm>
                </p:grpSpPr>
                <p:sp>
                  <p:nvSpPr>
                    <p:cNvPr id="2193" name="Line 150"/>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94" name="Line 151"/>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95" name="Line 152"/>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96" name="Line 153"/>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97" name="Line 154"/>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98" name="Line 155"/>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99" name="Line 156"/>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00" name="Line 157"/>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10" name="Group 158"/>
                  <p:cNvGrpSpPr/>
                  <p:nvPr/>
                </p:nvGrpSpPr>
                <p:grpSpPr>
                  <a:xfrm>
                    <a:off x="192087" y="3243262"/>
                    <a:ext cx="2667636" cy="1503999"/>
                    <a:chOff x="0" y="0"/>
                    <a:chExt cx="2667635" cy="1503997"/>
                  </a:xfrm>
                </p:grpSpPr>
                <p:sp>
                  <p:nvSpPr>
                    <p:cNvPr id="2202" name="Line 159"/>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03" name="Line 160"/>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04" name="Line 161"/>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05" name="Line 162"/>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06" name="Line 163"/>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07" name="Line 164"/>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08" name="Line 165"/>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09" name="Line 166"/>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19" name="Group 167"/>
                  <p:cNvGrpSpPr/>
                  <p:nvPr/>
                </p:nvGrpSpPr>
                <p:grpSpPr>
                  <a:xfrm>
                    <a:off x="192087" y="4865687"/>
                    <a:ext cx="2667636" cy="1503999"/>
                    <a:chOff x="0" y="0"/>
                    <a:chExt cx="2667635" cy="1503997"/>
                  </a:xfrm>
                </p:grpSpPr>
                <p:sp>
                  <p:nvSpPr>
                    <p:cNvPr id="2211" name="Line 168"/>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12" name="Line 169"/>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13" name="Line 170"/>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14" name="Line 171"/>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15" name="Line 172"/>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16" name="Line 173"/>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17" name="Line 174"/>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18" name="Line 175"/>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nvGrpSpPr>
                <p:cNvPr id="2257" name="Group 309"/>
                <p:cNvGrpSpPr/>
                <p:nvPr/>
              </p:nvGrpSpPr>
              <p:grpSpPr>
                <a:xfrm>
                  <a:off x="4157028" y="0"/>
                  <a:ext cx="2859723" cy="6369685"/>
                  <a:chOff x="0" y="0"/>
                  <a:chExt cx="2859722" cy="6369685"/>
                </a:xfrm>
              </p:grpSpPr>
              <p:grpSp>
                <p:nvGrpSpPr>
                  <p:cNvPr id="2229" name="Group 303"/>
                  <p:cNvGrpSpPr/>
                  <p:nvPr/>
                </p:nvGrpSpPr>
                <p:grpSpPr>
                  <a:xfrm>
                    <a:off x="0" y="0"/>
                    <a:ext cx="1548448" cy="1503998"/>
                    <a:chOff x="0" y="0"/>
                    <a:chExt cx="1548447" cy="1503997"/>
                  </a:xfrm>
                </p:grpSpPr>
                <p:sp>
                  <p:nvSpPr>
                    <p:cNvPr id="2221" name="Line 178"/>
                    <p:cNvSpPr/>
                    <p:nvPr/>
                  </p:nvSpPr>
                  <p:spPr>
                    <a:xfrm flipH="1">
                      <a:off x="-1" y="0"/>
                      <a:ext cx="2"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22" name="Line 179"/>
                    <p:cNvSpPr/>
                    <p:nvPr/>
                  </p:nvSpPr>
                  <p:spPr>
                    <a:xfrm flipH="1">
                      <a:off x="795337" y="0"/>
                      <a:ext cx="1"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23" name="Line 180"/>
                    <p:cNvSpPr/>
                    <p:nvPr/>
                  </p:nvSpPr>
                  <p:spPr>
                    <a:xfrm flipH="1">
                      <a:off x="795337" y="795337"/>
                      <a:ext cx="1"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24" name="Line 181"/>
                    <p:cNvSpPr/>
                    <p:nvPr/>
                  </p:nvSpPr>
                  <p:spPr>
                    <a:xfrm flipH="1">
                      <a:off x="-1" y="795337"/>
                      <a:ext cx="2"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25" name="Line 182"/>
                    <p:cNvSpPr/>
                    <p:nvPr/>
                  </p:nvSpPr>
                  <p:spPr>
                    <a:xfrm>
                      <a:off x="89535"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26" name="Line 183"/>
                    <p:cNvSpPr/>
                    <p:nvPr/>
                  </p:nvSpPr>
                  <p:spPr>
                    <a:xfrm>
                      <a:off x="929322" y="708659"/>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27" name="Line 184"/>
                    <p:cNvSpPr/>
                    <p:nvPr/>
                  </p:nvSpPr>
                  <p:spPr>
                    <a:xfrm>
                      <a:off x="929322" y="1503997"/>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28" name="Line 185"/>
                    <p:cNvSpPr/>
                    <p:nvPr/>
                  </p:nvSpPr>
                  <p:spPr>
                    <a:xfrm>
                      <a:off x="89535"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38" name="Group 186"/>
                  <p:cNvGrpSpPr/>
                  <p:nvPr/>
                </p:nvGrpSpPr>
                <p:grpSpPr>
                  <a:xfrm>
                    <a:off x="192087" y="1622425"/>
                    <a:ext cx="2667636" cy="1503998"/>
                    <a:chOff x="0" y="0"/>
                    <a:chExt cx="2667635" cy="1503997"/>
                  </a:xfrm>
                </p:grpSpPr>
                <p:sp>
                  <p:nvSpPr>
                    <p:cNvPr id="2230" name="Line 187"/>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31" name="Line 188"/>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32" name="Line 189"/>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33" name="Line 190"/>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34" name="Line 191"/>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35" name="Line 192"/>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36" name="Line 193"/>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37" name="Line 194"/>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47" name="Group 195"/>
                  <p:cNvGrpSpPr/>
                  <p:nvPr/>
                </p:nvGrpSpPr>
                <p:grpSpPr>
                  <a:xfrm>
                    <a:off x="192087" y="3243262"/>
                    <a:ext cx="2667636" cy="1503999"/>
                    <a:chOff x="0" y="0"/>
                    <a:chExt cx="2667635" cy="1503997"/>
                  </a:xfrm>
                </p:grpSpPr>
                <p:sp>
                  <p:nvSpPr>
                    <p:cNvPr id="2239" name="Line 196"/>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40" name="Line 197"/>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41" name="Line 198"/>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42" name="Line 199"/>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43" name="Line 200"/>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44" name="Line 201"/>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45" name="Line 202"/>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46" name="Line 203"/>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56" name="Group 204"/>
                  <p:cNvGrpSpPr/>
                  <p:nvPr/>
                </p:nvGrpSpPr>
                <p:grpSpPr>
                  <a:xfrm>
                    <a:off x="192087" y="4865687"/>
                    <a:ext cx="2667636" cy="1503999"/>
                    <a:chOff x="0" y="0"/>
                    <a:chExt cx="2667635" cy="1503997"/>
                  </a:xfrm>
                </p:grpSpPr>
                <p:sp>
                  <p:nvSpPr>
                    <p:cNvPr id="2248" name="Line 205"/>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49" name="Line 206"/>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50" name="Line 207"/>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51" name="Line 208"/>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52" name="Line 209"/>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53" name="Line 210"/>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54" name="Line 211"/>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55" name="Line 212"/>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nvGrpSpPr>
                <p:cNvPr id="2294" name="Group 308"/>
                <p:cNvGrpSpPr/>
                <p:nvPr/>
              </p:nvGrpSpPr>
              <p:grpSpPr>
                <a:xfrm>
                  <a:off x="5852478" y="0"/>
                  <a:ext cx="2859723" cy="6369685"/>
                  <a:chOff x="0" y="0"/>
                  <a:chExt cx="2859722" cy="6369685"/>
                </a:xfrm>
              </p:grpSpPr>
              <p:grpSp>
                <p:nvGrpSpPr>
                  <p:cNvPr id="2266" name="Group 302"/>
                  <p:cNvGrpSpPr/>
                  <p:nvPr/>
                </p:nvGrpSpPr>
                <p:grpSpPr>
                  <a:xfrm>
                    <a:off x="0" y="0"/>
                    <a:ext cx="1548448" cy="1503998"/>
                    <a:chOff x="0" y="0"/>
                    <a:chExt cx="1548447" cy="1503997"/>
                  </a:xfrm>
                </p:grpSpPr>
                <p:sp>
                  <p:nvSpPr>
                    <p:cNvPr id="2258" name="Line 215"/>
                    <p:cNvSpPr/>
                    <p:nvPr/>
                  </p:nvSpPr>
                  <p:spPr>
                    <a:xfrm flipH="1">
                      <a:off x="-1" y="0"/>
                      <a:ext cx="2"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59" name="Line 216"/>
                    <p:cNvSpPr/>
                    <p:nvPr/>
                  </p:nvSpPr>
                  <p:spPr>
                    <a:xfrm flipH="1">
                      <a:off x="795337" y="0"/>
                      <a:ext cx="1"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60" name="Line 217"/>
                    <p:cNvSpPr/>
                    <p:nvPr/>
                  </p:nvSpPr>
                  <p:spPr>
                    <a:xfrm flipH="1">
                      <a:off x="795337" y="795337"/>
                      <a:ext cx="1"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61" name="Line 218"/>
                    <p:cNvSpPr/>
                    <p:nvPr/>
                  </p:nvSpPr>
                  <p:spPr>
                    <a:xfrm flipH="1">
                      <a:off x="-1" y="795337"/>
                      <a:ext cx="2"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62" name="Line 219"/>
                    <p:cNvSpPr/>
                    <p:nvPr/>
                  </p:nvSpPr>
                  <p:spPr>
                    <a:xfrm>
                      <a:off x="89535"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63" name="Line 220"/>
                    <p:cNvSpPr/>
                    <p:nvPr/>
                  </p:nvSpPr>
                  <p:spPr>
                    <a:xfrm>
                      <a:off x="929322" y="708659"/>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64" name="Line 221"/>
                    <p:cNvSpPr/>
                    <p:nvPr/>
                  </p:nvSpPr>
                  <p:spPr>
                    <a:xfrm>
                      <a:off x="929322" y="1503997"/>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65" name="Line 222"/>
                    <p:cNvSpPr/>
                    <p:nvPr/>
                  </p:nvSpPr>
                  <p:spPr>
                    <a:xfrm>
                      <a:off x="89535"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75" name="Group 223"/>
                  <p:cNvGrpSpPr/>
                  <p:nvPr/>
                </p:nvGrpSpPr>
                <p:grpSpPr>
                  <a:xfrm>
                    <a:off x="192087" y="1622425"/>
                    <a:ext cx="2667636" cy="1503998"/>
                    <a:chOff x="0" y="0"/>
                    <a:chExt cx="2667635" cy="1503997"/>
                  </a:xfrm>
                </p:grpSpPr>
                <p:sp>
                  <p:nvSpPr>
                    <p:cNvPr id="2267" name="Line 224"/>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68" name="Line 225"/>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69" name="Line 226"/>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70" name="Line 227"/>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71" name="Line 228"/>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72" name="Line 229"/>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73" name="Line 230"/>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74" name="Line 231"/>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84" name="Group 232"/>
                  <p:cNvGrpSpPr/>
                  <p:nvPr/>
                </p:nvGrpSpPr>
                <p:grpSpPr>
                  <a:xfrm>
                    <a:off x="192087" y="3243262"/>
                    <a:ext cx="2667636" cy="1503999"/>
                    <a:chOff x="0" y="0"/>
                    <a:chExt cx="2667635" cy="1503997"/>
                  </a:xfrm>
                </p:grpSpPr>
                <p:sp>
                  <p:nvSpPr>
                    <p:cNvPr id="2276" name="Line 233"/>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77" name="Line 234"/>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78" name="Line 235"/>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79" name="Line 236"/>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80" name="Line 237"/>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81" name="Line 238"/>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82" name="Line 239"/>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83" name="Line 240"/>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93" name="Group 241"/>
                  <p:cNvGrpSpPr/>
                  <p:nvPr/>
                </p:nvGrpSpPr>
                <p:grpSpPr>
                  <a:xfrm>
                    <a:off x="192087" y="4865687"/>
                    <a:ext cx="2667636" cy="1503999"/>
                    <a:chOff x="0" y="0"/>
                    <a:chExt cx="2667635" cy="1503997"/>
                  </a:xfrm>
                </p:grpSpPr>
                <p:sp>
                  <p:nvSpPr>
                    <p:cNvPr id="2285" name="Line 242"/>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86" name="Line 243"/>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87" name="Line 244"/>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88" name="Line 245"/>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89" name="Line 246"/>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90" name="Line 247"/>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91" name="Line 248"/>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92" name="Line 249"/>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nvGrpSpPr>
                <p:cNvPr id="2331" name="Group 307"/>
                <p:cNvGrpSpPr/>
                <p:nvPr/>
              </p:nvGrpSpPr>
              <p:grpSpPr>
                <a:xfrm>
                  <a:off x="7547928" y="0"/>
                  <a:ext cx="2859724" cy="6369685"/>
                  <a:chOff x="0" y="0"/>
                  <a:chExt cx="2859722" cy="6369685"/>
                </a:xfrm>
              </p:grpSpPr>
              <p:grpSp>
                <p:nvGrpSpPr>
                  <p:cNvPr id="2303" name="Group 301"/>
                  <p:cNvGrpSpPr/>
                  <p:nvPr/>
                </p:nvGrpSpPr>
                <p:grpSpPr>
                  <a:xfrm>
                    <a:off x="0" y="0"/>
                    <a:ext cx="1548448" cy="1503998"/>
                    <a:chOff x="0" y="0"/>
                    <a:chExt cx="1548447" cy="1503997"/>
                  </a:xfrm>
                </p:grpSpPr>
                <p:sp>
                  <p:nvSpPr>
                    <p:cNvPr id="2295" name="Line 252"/>
                    <p:cNvSpPr/>
                    <p:nvPr/>
                  </p:nvSpPr>
                  <p:spPr>
                    <a:xfrm flipH="1">
                      <a:off x="-1" y="0"/>
                      <a:ext cx="2"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96" name="Line 253"/>
                    <p:cNvSpPr/>
                    <p:nvPr/>
                  </p:nvSpPr>
                  <p:spPr>
                    <a:xfrm flipH="1">
                      <a:off x="795337" y="0"/>
                      <a:ext cx="1"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97" name="Line 254"/>
                    <p:cNvSpPr/>
                    <p:nvPr/>
                  </p:nvSpPr>
                  <p:spPr>
                    <a:xfrm flipH="1">
                      <a:off x="795337" y="795337"/>
                      <a:ext cx="1"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98" name="Line 255"/>
                    <p:cNvSpPr/>
                    <p:nvPr/>
                  </p:nvSpPr>
                  <p:spPr>
                    <a:xfrm flipH="1">
                      <a:off x="-1" y="795337"/>
                      <a:ext cx="2"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99" name="Line 256"/>
                    <p:cNvSpPr/>
                    <p:nvPr/>
                  </p:nvSpPr>
                  <p:spPr>
                    <a:xfrm>
                      <a:off x="89535"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00" name="Line 257"/>
                    <p:cNvSpPr/>
                    <p:nvPr/>
                  </p:nvSpPr>
                  <p:spPr>
                    <a:xfrm>
                      <a:off x="929322" y="708659"/>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01" name="Line 258"/>
                    <p:cNvSpPr/>
                    <p:nvPr/>
                  </p:nvSpPr>
                  <p:spPr>
                    <a:xfrm>
                      <a:off x="929322" y="1503997"/>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02" name="Line 259"/>
                    <p:cNvSpPr/>
                    <p:nvPr/>
                  </p:nvSpPr>
                  <p:spPr>
                    <a:xfrm>
                      <a:off x="89535"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312" name="Group 260"/>
                  <p:cNvGrpSpPr/>
                  <p:nvPr/>
                </p:nvGrpSpPr>
                <p:grpSpPr>
                  <a:xfrm>
                    <a:off x="192087" y="1622425"/>
                    <a:ext cx="2667636" cy="1503998"/>
                    <a:chOff x="0" y="0"/>
                    <a:chExt cx="2667635" cy="1503997"/>
                  </a:xfrm>
                </p:grpSpPr>
                <p:sp>
                  <p:nvSpPr>
                    <p:cNvPr id="2304" name="Line 261"/>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05" name="Line 262"/>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06" name="Line 263"/>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07" name="Line 264"/>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08" name="Line 265"/>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09" name="Line 266"/>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10" name="Line 267"/>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11" name="Line 268"/>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321" name="Group 269"/>
                  <p:cNvGrpSpPr/>
                  <p:nvPr/>
                </p:nvGrpSpPr>
                <p:grpSpPr>
                  <a:xfrm>
                    <a:off x="192087" y="3243262"/>
                    <a:ext cx="2667636" cy="1503999"/>
                    <a:chOff x="0" y="0"/>
                    <a:chExt cx="2667635" cy="1503997"/>
                  </a:xfrm>
                </p:grpSpPr>
                <p:sp>
                  <p:nvSpPr>
                    <p:cNvPr id="2313" name="Line 270"/>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14" name="Line 271"/>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15" name="Line 272"/>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16" name="Line 273"/>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17" name="Line 274"/>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18" name="Line 275"/>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19" name="Line 276"/>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20" name="Line 277"/>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330" name="Group 278"/>
                  <p:cNvGrpSpPr/>
                  <p:nvPr/>
                </p:nvGrpSpPr>
                <p:grpSpPr>
                  <a:xfrm>
                    <a:off x="192087" y="4865687"/>
                    <a:ext cx="2667636" cy="1503999"/>
                    <a:chOff x="0" y="0"/>
                    <a:chExt cx="2667635" cy="1503997"/>
                  </a:xfrm>
                </p:grpSpPr>
                <p:sp>
                  <p:nvSpPr>
                    <p:cNvPr id="2322" name="Line 279"/>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23" name="Line 280"/>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24" name="Line 281"/>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25" name="Line 282"/>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26" name="Line 283"/>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27" name="Line 284"/>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28" name="Line 285"/>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29" name="Line 286"/>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grpSp>
            <p:nvGrpSpPr>
              <p:cNvPr id="2344" name="Group 306"/>
              <p:cNvGrpSpPr/>
              <p:nvPr/>
            </p:nvGrpSpPr>
            <p:grpSpPr>
              <a:xfrm>
                <a:off x="4762" y="0"/>
                <a:ext cx="9096377" cy="1"/>
                <a:chOff x="0" y="0"/>
                <a:chExt cx="9096375" cy="0"/>
              </a:xfrm>
            </p:grpSpPr>
            <p:sp>
              <p:nvSpPr>
                <p:cNvPr id="2333" name="Line 290"/>
                <p:cNvSpPr/>
                <p:nvPr/>
              </p:nvSpPr>
              <p:spPr>
                <a:xfrm>
                  <a:off x="0" y="0"/>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34" name="Line 291"/>
                <p:cNvSpPr/>
                <p:nvPr/>
              </p:nvSpPr>
              <p:spPr>
                <a:xfrm>
                  <a:off x="855662"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35" name="Line 292"/>
                <p:cNvSpPr/>
                <p:nvPr/>
              </p:nvSpPr>
              <p:spPr>
                <a:xfrm>
                  <a:off x="1695450"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36" name="Line 293"/>
                <p:cNvSpPr/>
                <p:nvPr/>
              </p:nvSpPr>
              <p:spPr>
                <a:xfrm>
                  <a:off x="2551112"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37" name="Line 294"/>
                <p:cNvSpPr/>
                <p:nvPr/>
              </p:nvSpPr>
              <p:spPr>
                <a:xfrm>
                  <a:off x="3390900"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38" name="Line 295"/>
                <p:cNvSpPr/>
                <p:nvPr/>
              </p:nvSpPr>
              <p:spPr>
                <a:xfrm>
                  <a:off x="4246562"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39" name="Line 296"/>
                <p:cNvSpPr/>
                <p:nvPr/>
              </p:nvSpPr>
              <p:spPr>
                <a:xfrm>
                  <a:off x="5086350"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40" name="Line 297"/>
                <p:cNvSpPr/>
                <p:nvPr/>
              </p:nvSpPr>
              <p:spPr>
                <a:xfrm>
                  <a:off x="5942013"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41" name="Line 298"/>
                <p:cNvSpPr/>
                <p:nvPr/>
              </p:nvSpPr>
              <p:spPr>
                <a:xfrm>
                  <a:off x="6781800" y="0"/>
                  <a:ext cx="619126" cy="0"/>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42" name="Line 299"/>
                <p:cNvSpPr/>
                <p:nvPr/>
              </p:nvSpPr>
              <p:spPr>
                <a:xfrm>
                  <a:off x="7637463" y="0"/>
                  <a:ext cx="619126" cy="0"/>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43" name="Line 300"/>
                <p:cNvSpPr/>
                <p:nvPr/>
              </p:nvSpPr>
              <p:spPr>
                <a:xfrm>
                  <a:off x="8477250" y="0"/>
                  <a:ext cx="619126" cy="0"/>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nvGrpSpPr>
            <p:cNvPr id="2351" name="Group 315"/>
            <p:cNvGrpSpPr/>
            <p:nvPr/>
          </p:nvGrpSpPr>
          <p:grpSpPr>
            <a:xfrm>
              <a:off x="532764" y="1796414"/>
              <a:ext cx="8077202" cy="1676401"/>
              <a:chOff x="0" y="0"/>
              <a:chExt cx="8077200" cy="1676400"/>
            </a:xfrm>
          </p:grpSpPr>
          <p:sp>
            <p:nvSpPr>
              <p:cNvPr id="2346" name="Rectangle 9"/>
              <p:cNvSpPr/>
              <p:nvPr/>
            </p:nvSpPr>
            <p:spPr>
              <a:xfrm>
                <a:off x="4038600" y="0"/>
                <a:ext cx="4038601" cy="838200"/>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47" name="Rectangle 10"/>
              <p:cNvSpPr/>
              <p:nvPr/>
            </p:nvSpPr>
            <p:spPr>
              <a:xfrm>
                <a:off x="4038600" y="838200"/>
                <a:ext cx="4038601" cy="838200"/>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48" name="Rectangle 11"/>
              <p:cNvSpPr/>
              <p:nvPr/>
            </p:nvSpPr>
            <p:spPr>
              <a:xfrm>
                <a:off x="-1" y="838200"/>
                <a:ext cx="4038601" cy="838200"/>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49" name="Rectangle 12"/>
              <p:cNvSpPr/>
              <p:nvPr/>
            </p:nvSpPr>
            <p:spPr>
              <a:xfrm>
                <a:off x="-1" y="0"/>
                <a:ext cx="4038601" cy="838200"/>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50" name="Rectangle 13"/>
              <p:cNvSpPr/>
              <p:nvPr/>
            </p:nvSpPr>
            <p:spPr>
              <a:xfrm>
                <a:off x="152400" y="152400"/>
                <a:ext cx="7772401" cy="1371600"/>
              </a:xfrm>
              <a:prstGeom prst="rect">
                <a:avLst/>
              </a:prstGeom>
              <a:solidFill>
                <a:srgbClr val="FEFED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376" name="Group 287"/>
            <p:cNvGrpSpPr/>
            <p:nvPr/>
          </p:nvGrpSpPr>
          <p:grpSpPr>
            <a:xfrm>
              <a:off x="304165" y="6674802"/>
              <a:ext cx="8458201" cy="74613"/>
              <a:chOff x="0" y="0"/>
              <a:chExt cx="8458200" cy="74612"/>
            </a:xfrm>
          </p:grpSpPr>
          <p:grpSp>
            <p:nvGrpSpPr>
              <p:cNvPr id="2354" name="Group 73"/>
              <p:cNvGrpSpPr/>
              <p:nvPr/>
            </p:nvGrpSpPr>
            <p:grpSpPr>
              <a:xfrm>
                <a:off x="-1" y="-1"/>
                <a:ext cx="990601" cy="74614"/>
                <a:chOff x="0" y="0"/>
                <a:chExt cx="990600" cy="74612"/>
              </a:xfrm>
            </p:grpSpPr>
            <p:sp>
              <p:nvSpPr>
                <p:cNvPr id="2352" name="Rectangle 16"/>
                <p:cNvSpPr/>
                <p:nvPr/>
              </p:nvSpPr>
              <p:spPr>
                <a:xfrm>
                  <a:off x="495300" y="-1"/>
                  <a:ext cx="495301"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53" name="Rectangle 17"/>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357" name="Group 72"/>
              <p:cNvGrpSpPr/>
              <p:nvPr/>
            </p:nvGrpSpPr>
            <p:grpSpPr>
              <a:xfrm>
                <a:off x="1066800" y="-1"/>
                <a:ext cx="990601" cy="74614"/>
                <a:chOff x="0" y="0"/>
                <a:chExt cx="990600" cy="74612"/>
              </a:xfrm>
            </p:grpSpPr>
            <p:sp>
              <p:nvSpPr>
                <p:cNvPr id="2355" name="Rectangle 15"/>
                <p:cNvSpPr/>
                <p:nvPr/>
              </p:nvSpPr>
              <p:spPr>
                <a:xfrm>
                  <a:off x="495300" y="-1"/>
                  <a:ext cx="495301"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56" name="Rectangle 18"/>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360" name="Group 74"/>
              <p:cNvGrpSpPr/>
              <p:nvPr/>
            </p:nvGrpSpPr>
            <p:grpSpPr>
              <a:xfrm>
                <a:off x="2133600" y="-1"/>
                <a:ext cx="990601" cy="74614"/>
                <a:chOff x="0" y="0"/>
                <a:chExt cx="990600" cy="74612"/>
              </a:xfrm>
            </p:grpSpPr>
            <p:sp>
              <p:nvSpPr>
                <p:cNvPr id="2358" name="Rectangle 75"/>
                <p:cNvSpPr/>
                <p:nvPr/>
              </p:nvSpPr>
              <p:spPr>
                <a:xfrm>
                  <a:off x="495300" y="-1"/>
                  <a:ext cx="495301"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59" name="Rectangle 76"/>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363" name="Group 77"/>
              <p:cNvGrpSpPr/>
              <p:nvPr/>
            </p:nvGrpSpPr>
            <p:grpSpPr>
              <a:xfrm>
                <a:off x="3200400" y="-1"/>
                <a:ext cx="990601" cy="74614"/>
                <a:chOff x="0" y="0"/>
                <a:chExt cx="990600" cy="74612"/>
              </a:xfrm>
            </p:grpSpPr>
            <p:sp>
              <p:nvSpPr>
                <p:cNvPr id="2361" name="Rectangle 78"/>
                <p:cNvSpPr/>
                <p:nvPr/>
              </p:nvSpPr>
              <p:spPr>
                <a:xfrm>
                  <a:off x="495300" y="-1"/>
                  <a:ext cx="495301"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62" name="Rectangle 79"/>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366" name="Group 80"/>
              <p:cNvGrpSpPr/>
              <p:nvPr/>
            </p:nvGrpSpPr>
            <p:grpSpPr>
              <a:xfrm>
                <a:off x="4267200" y="-1"/>
                <a:ext cx="990601" cy="74614"/>
                <a:chOff x="0" y="0"/>
                <a:chExt cx="990600" cy="74612"/>
              </a:xfrm>
            </p:grpSpPr>
            <p:sp>
              <p:nvSpPr>
                <p:cNvPr id="2364" name="Rectangle 81"/>
                <p:cNvSpPr/>
                <p:nvPr/>
              </p:nvSpPr>
              <p:spPr>
                <a:xfrm>
                  <a:off x="495300" y="-1"/>
                  <a:ext cx="495301"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65" name="Rectangle 82"/>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369" name="Group 83"/>
              <p:cNvGrpSpPr/>
              <p:nvPr/>
            </p:nvGrpSpPr>
            <p:grpSpPr>
              <a:xfrm>
                <a:off x="5334000" y="-1"/>
                <a:ext cx="990601" cy="74614"/>
                <a:chOff x="0" y="0"/>
                <a:chExt cx="990600" cy="74612"/>
              </a:xfrm>
            </p:grpSpPr>
            <p:sp>
              <p:nvSpPr>
                <p:cNvPr id="2367" name="Rectangle 84"/>
                <p:cNvSpPr/>
                <p:nvPr/>
              </p:nvSpPr>
              <p:spPr>
                <a:xfrm>
                  <a:off x="495300" y="-1"/>
                  <a:ext cx="495301"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68" name="Rectangle 85"/>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372" name="Group 86"/>
              <p:cNvGrpSpPr/>
              <p:nvPr/>
            </p:nvGrpSpPr>
            <p:grpSpPr>
              <a:xfrm>
                <a:off x="6400800" y="-1"/>
                <a:ext cx="990601" cy="74614"/>
                <a:chOff x="0" y="0"/>
                <a:chExt cx="990600" cy="74612"/>
              </a:xfrm>
            </p:grpSpPr>
            <p:sp>
              <p:nvSpPr>
                <p:cNvPr id="2370" name="Rectangle 87"/>
                <p:cNvSpPr/>
                <p:nvPr/>
              </p:nvSpPr>
              <p:spPr>
                <a:xfrm>
                  <a:off x="495300" y="-1"/>
                  <a:ext cx="495301"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71" name="Rectangle 88"/>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375" name="Group 89"/>
              <p:cNvGrpSpPr/>
              <p:nvPr/>
            </p:nvGrpSpPr>
            <p:grpSpPr>
              <a:xfrm>
                <a:off x="7467600" y="-1"/>
                <a:ext cx="990601" cy="74614"/>
                <a:chOff x="0" y="0"/>
                <a:chExt cx="990600" cy="74612"/>
              </a:xfrm>
            </p:grpSpPr>
            <p:sp>
              <p:nvSpPr>
                <p:cNvPr id="2373" name="Rectangle 90"/>
                <p:cNvSpPr/>
                <p:nvPr/>
              </p:nvSpPr>
              <p:spPr>
                <a:xfrm>
                  <a:off x="495300" y="-1"/>
                  <a:ext cx="495301"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74" name="Rectangle 91"/>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grpSp>
      <p:pic>
        <p:nvPicPr>
          <p:cNvPr id="2378" name="Picture 319" descr="Picture 319"/>
          <p:cNvPicPr>
            <a:picLocks/>
          </p:cNvPicPr>
          <p:nvPr/>
        </p:nvPicPr>
        <p:blipFill>
          <a:blip r:embed="rId2" cstate="print"/>
          <a:stretch>
            <a:fillRect/>
          </a:stretch>
        </p:blipFill>
        <p:spPr>
          <a:xfrm>
            <a:off x="4456112" y="3403600"/>
            <a:ext cx="246063" cy="246064"/>
          </a:xfrm>
          <a:prstGeom prst="rect">
            <a:avLst/>
          </a:prstGeom>
          <a:ln w="12700">
            <a:miter lim="400000"/>
          </a:ln>
        </p:spPr>
      </p:pic>
      <p:sp>
        <p:nvSpPr>
          <p:cNvPr id="2379" name="Title Text"/>
          <p:cNvSpPr txBox="1">
            <a:spLocks noGrp="1"/>
          </p:cNvSpPr>
          <p:nvPr>
            <p:ph type="title"/>
          </p:nvPr>
        </p:nvSpPr>
        <p:spPr>
          <a:xfrm>
            <a:off x="685800" y="2133600"/>
            <a:ext cx="7772400" cy="1143000"/>
          </a:xfrm>
          <a:prstGeom prst="rect">
            <a:avLst/>
          </a:prstGeom>
        </p:spPr>
        <p:txBody>
          <a:bodyPr lIns="45719" tIns="45719" rIns="45719" bIns="45719"/>
          <a:lstStyle>
            <a:lvl1pPr>
              <a:defRPr b="1" i="0">
                <a:latin typeface="Arial" panose="020B0604020202020204" pitchFamily="34" charset="0"/>
                <a:cs typeface="Arial" panose="020B0604020202020204" pitchFamily="34" charset="0"/>
              </a:defRPr>
            </a:lvl1pPr>
          </a:lstStyle>
          <a:p>
            <a:r>
              <a:rPr dirty="0"/>
              <a:t>Title Text</a:t>
            </a:r>
          </a:p>
        </p:txBody>
      </p:sp>
      <p:sp>
        <p:nvSpPr>
          <p:cNvPr id="2380" name="Body Level One…"/>
          <p:cNvSpPr txBox="1">
            <a:spLocks noGrp="1"/>
          </p:cNvSpPr>
          <p:nvPr>
            <p:ph type="body" sz="quarter" idx="1"/>
          </p:nvPr>
        </p:nvSpPr>
        <p:spPr>
          <a:xfrm>
            <a:off x="1371600" y="3886200"/>
            <a:ext cx="6400800" cy="1752600"/>
          </a:xfrm>
          <a:prstGeom prst="rect">
            <a:avLst/>
          </a:prstGeom>
        </p:spPr>
        <p:txBody>
          <a:bodyPr lIns="45719" tIns="45719" rIns="45719" bIns="45719" anchor="ctr">
            <a:normAutofit/>
          </a:bodyPr>
          <a:lstStyle>
            <a:lvl1pPr marL="0" indent="0" algn="ctr">
              <a:buSzTx/>
              <a:buNone/>
              <a:defRPr b="1" i="0">
                <a:latin typeface="Arial" panose="020B0604020202020204" pitchFamily="34" charset="0"/>
                <a:cs typeface="Arial" panose="020B0604020202020204" pitchFamily="34" charset="0"/>
              </a:defRPr>
            </a:lvl1pPr>
            <a:lvl2pPr marL="783771" indent="-326571" algn="ctr">
              <a:defRPr b="1" i="0">
                <a:latin typeface="Arial" panose="020B0604020202020204" pitchFamily="34" charset="0"/>
                <a:cs typeface="Arial" panose="020B0604020202020204" pitchFamily="34" charset="0"/>
              </a:defRPr>
            </a:lvl2pPr>
            <a:lvl3pPr marL="1219200" indent="-304800" algn="ctr">
              <a:defRPr b="1" i="0">
                <a:latin typeface="Arial" panose="020B0604020202020204" pitchFamily="34" charset="0"/>
                <a:cs typeface="Arial" panose="020B0604020202020204" pitchFamily="34" charset="0"/>
              </a:defRPr>
            </a:lvl3pPr>
            <a:lvl4pPr marL="1737360" indent="-365760" algn="ctr">
              <a:defRPr b="1" i="0">
                <a:latin typeface="Arial" panose="020B0604020202020204" pitchFamily="34" charset="0"/>
                <a:cs typeface="Arial" panose="020B0604020202020204" pitchFamily="34" charset="0"/>
              </a:defRPr>
            </a:lvl4pPr>
            <a:lvl5pPr marL="2194560" indent="-365760" algn="ctr">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381" name="Slide Number"/>
          <p:cNvSpPr txBox="1">
            <a:spLocks noGrp="1"/>
          </p:cNvSpPr>
          <p:nvPr>
            <p:ph type="sldNum" sz="quarter" idx="2"/>
          </p:nvPr>
        </p:nvSpPr>
        <p:spPr>
          <a:xfrm>
            <a:off x="8191886" y="64109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354741135"/>
      </p:ext>
    </p:extLst>
  </p:cSld>
  <p:clrMapOvr>
    <a:masterClrMapping/>
  </p:clrMapOvr>
  <p:transition spd="med"/>
</p:sldLayout>
</file>

<file path=ppt/slideLayouts/slideLayout1619.xml><?xml version="1.0" encoding="utf-8"?>
<p:sldLayout xmlns:a="http://schemas.openxmlformats.org/drawingml/2006/main" xmlns:r="http://schemas.openxmlformats.org/officeDocument/2006/relationships" xmlns:p="http://schemas.openxmlformats.org/presentationml/2006/main" type="tx">
  <p:cSld name="15_Title and Content">
    <p:spTree>
      <p:nvGrpSpPr>
        <p:cNvPr id="1" name=""/>
        <p:cNvGrpSpPr/>
        <p:nvPr/>
      </p:nvGrpSpPr>
      <p:grpSpPr>
        <a:xfrm>
          <a:off x="0" y="0"/>
          <a:ext cx="0" cy="0"/>
          <a:chOff x="0" y="0"/>
          <a:chExt cx="0" cy="0"/>
        </a:xfrm>
      </p:grpSpPr>
      <p:sp>
        <p:nvSpPr>
          <p:cNvPr id="2388" name="Title Text"/>
          <p:cNvSpPr txBox="1">
            <a:spLocks noGrp="1"/>
          </p:cNvSpPr>
          <p:nvPr>
            <p:ph type="title"/>
          </p:nvPr>
        </p:nvSpPr>
        <p:spPr>
          <a:prstGeom prst="rect">
            <a:avLst/>
          </a:prstGeom>
        </p:spPr>
        <p:txBody>
          <a:bodyPr lIns="45719" tIns="45719" rIns="45719" bIns="45719"/>
          <a:lstStyle>
            <a:lvl1pPr>
              <a:defRPr b="1" i="0">
                <a:latin typeface="Arial" panose="020B0604020202020204" pitchFamily="34" charset="0"/>
                <a:cs typeface="Arial" panose="020B0604020202020204" pitchFamily="34" charset="0"/>
              </a:defRPr>
            </a:lvl1pPr>
          </a:lstStyle>
          <a:p>
            <a:r>
              <a:rPr dirty="0"/>
              <a:t>Title Text</a:t>
            </a:r>
          </a:p>
        </p:txBody>
      </p:sp>
      <p:sp>
        <p:nvSpPr>
          <p:cNvPr id="2389" name="Body Level One…"/>
          <p:cNvSpPr txBox="1">
            <a:spLocks noGrp="1"/>
          </p:cNvSpPr>
          <p:nvPr>
            <p:ph type="body" idx="1"/>
          </p:nvPr>
        </p:nvSpPr>
        <p:spPr>
          <a:xfrm>
            <a:off x="685800" y="1981200"/>
            <a:ext cx="7772400" cy="4114800"/>
          </a:xfrm>
          <a:prstGeom prst="rect">
            <a:avLst/>
          </a:prstGeom>
        </p:spPr>
        <p:txBody>
          <a:bodyPr lIns="45719" tIns="45719" rIns="45719" bIns="45719">
            <a:normAutofit/>
          </a:bodyPr>
          <a:lstStyle>
            <a:lvl1pPr marL="342900" indent="-342900">
              <a:buBlip>
                <a:blip r:embed="rId2"/>
              </a:buBlip>
              <a:defRPr b="1" i="0">
                <a:latin typeface="Arial" panose="020B0604020202020204" pitchFamily="34" charset="0"/>
                <a:cs typeface="Arial" panose="020B0604020202020204" pitchFamily="34" charset="0"/>
              </a:defRPr>
            </a:lvl1pPr>
            <a:lvl2pPr marL="783771" indent="-326571">
              <a:defRPr b="1" i="0">
                <a:latin typeface="Arial" panose="020B0604020202020204" pitchFamily="34" charset="0"/>
                <a:cs typeface="Arial" panose="020B0604020202020204" pitchFamily="34" charset="0"/>
              </a:defRPr>
            </a:lvl2pPr>
            <a:lvl3pPr marL="1219200" indent="-304800">
              <a:defRPr b="1" i="0">
                <a:latin typeface="Arial" panose="020B0604020202020204" pitchFamily="34" charset="0"/>
                <a:cs typeface="Arial" panose="020B0604020202020204" pitchFamily="34" charset="0"/>
              </a:defRPr>
            </a:lvl3pPr>
            <a:lvl4pPr marL="1737360" indent="-365760">
              <a:defRPr b="1" i="0">
                <a:latin typeface="Arial" panose="020B0604020202020204" pitchFamily="34" charset="0"/>
                <a:cs typeface="Arial" panose="020B0604020202020204" pitchFamily="34" charset="0"/>
              </a:defRPr>
            </a:lvl4pPr>
            <a:lvl5pPr marL="2194560" indent="-365760">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390"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2276202419"/>
      </p:ext>
    </p:extLst>
  </p:cSld>
  <p:clrMapOvr>
    <a:masterClrMapping/>
  </p:clrMapOvr>
  <p:transition spd="med"/>
</p:sldLayout>
</file>

<file path=ppt/slideLayouts/slideLayout162.xml><?xml version="1.0" encoding="utf-8"?>
<p:sldLayout xmlns:a="http://schemas.openxmlformats.org/drawingml/2006/main" xmlns:r="http://schemas.openxmlformats.org/officeDocument/2006/relationships" xmlns:p="http://schemas.openxmlformats.org/presentationml/2006/main" showMasterSp="0" type="tx">
  <p:cSld name="4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1084"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5"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8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06254017"/>
      </p:ext>
    </p:extLst>
  </p:cSld>
  <p:clrMapOvr>
    <a:masterClrMapping/>
  </p:clrMapOvr>
  <p:transition spd="med"/>
</p:sldLayout>
</file>

<file path=ppt/slideLayouts/slideLayout1620.xml><?xml version="1.0" encoding="utf-8"?>
<p:sldLayout xmlns:a="http://schemas.openxmlformats.org/drawingml/2006/main" xmlns:r="http://schemas.openxmlformats.org/officeDocument/2006/relationships" xmlns:p="http://schemas.openxmlformats.org/presentationml/2006/main" type="tx">
  <p:cSld name="15_Section Header">
    <p:spTree>
      <p:nvGrpSpPr>
        <p:cNvPr id="1" name=""/>
        <p:cNvGrpSpPr/>
        <p:nvPr/>
      </p:nvGrpSpPr>
      <p:grpSpPr>
        <a:xfrm>
          <a:off x="0" y="0"/>
          <a:ext cx="0" cy="0"/>
          <a:chOff x="0" y="0"/>
          <a:chExt cx="0" cy="0"/>
        </a:xfrm>
      </p:grpSpPr>
      <p:sp>
        <p:nvSpPr>
          <p:cNvPr id="2397" name="Title Text"/>
          <p:cNvSpPr txBox="1">
            <a:spLocks noGrp="1"/>
          </p:cNvSpPr>
          <p:nvPr>
            <p:ph type="title"/>
          </p:nvPr>
        </p:nvSpPr>
        <p:spPr>
          <a:xfrm>
            <a:off x="722312" y="4406900"/>
            <a:ext cx="7772401" cy="1362075"/>
          </a:xfrm>
          <a:prstGeom prst="rect">
            <a:avLst/>
          </a:prstGeom>
        </p:spPr>
        <p:txBody>
          <a:bodyPr lIns="45719" tIns="45719" rIns="45719" bIns="45719"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2398" name="Body Level One…"/>
          <p:cNvSpPr txBox="1">
            <a:spLocks noGrp="1"/>
          </p:cNvSpPr>
          <p:nvPr>
            <p:ph type="body" sz="quarter" idx="1"/>
          </p:nvPr>
        </p:nvSpPr>
        <p:spPr>
          <a:xfrm>
            <a:off x="722312" y="2906713"/>
            <a:ext cx="7772401" cy="1500188"/>
          </a:xfrm>
          <a:prstGeom prst="rect">
            <a:avLst/>
          </a:prstGeom>
        </p:spPr>
        <p:txBody>
          <a:bodyPr lIns="45719" tIns="45719" rIns="45719" bIns="45719" anchor="b">
            <a:normAutofit/>
          </a:bodyPr>
          <a:lstStyle>
            <a:lvl1pPr marL="0" indent="0">
              <a:spcBef>
                <a:spcPts val="400"/>
              </a:spcBef>
              <a:buSzTx/>
              <a:buNone/>
              <a:defRPr sz="2000" b="1" i="0">
                <a:latin typeface="Arial" panose="020B0604020202020204" pitchFamily="34" charset="0"/>
                <a:cs typeface="Arial" panose="020B0604020202020204" pitchFamily="34" charset="0"/>
              </a:defRPr>
            </a:lvl1pPr>
            <a:lvl2pPr marL="0" indent="457200">
              <a:spcBef>
                <a:spcPts val="400"/>
              </a:spcBef>
              <a:buSzTx/>
              <a:buNone/>
              <a:defRPr sz="2000" b="1" i="0">
                <a:latin typeface="Arial" panose="020B0604020202020204" pitchFamily="34" charset="0"/>
                <a:cs typeface="Arial" panose="020B0604020202020204" pitchFamily="34" charset="0"/>
              </a:defRPr>
            </a:lvl2pPr>
            <a:lvl3pPr marL="0" indent="914400">
              <a:spcBef>
                <a:spcPts val="400"/>
              </a:spcBef>
              <a:buSzTx/>
              <a:buNone/>
              <a:defRPr sz="2000" b="1" i="0">
                <a:latin typeface="Arial" panose="020B0604020202020204" pitchFamily="34" charset="0"/>
                <a:cs typeface="Arial" panose="020B0604020202020204" pitchFamily="34" charset="0"/>
              </a:defRPr>
            </a:lvl3pPr>
            <a:lvl4pPr marL="0" indent="1371600">
              <a:spcBef>
                <a:spcPts val="400"/>
              </a:spcBef>
              <a:buSzTx/>
              <a:buNone/>
              <a:defRPr sz="2000" b="1" i="0">
                <a:latin typeface="Arial" panose="020B0604020202020204" pitchFamily="34" charset="0"/>
                <a:cs typeface="Arial" panose="020B0604020202020204" pitchFamily="34" charset="0"/>
              </a:defRPr>
            </a:lvl4pPr>
            <a:lvl5pPr marL="0" indent="1828800">
              <a:spcBef>
                <a:spcPts val="400"/>
              </a:spcBef>
              <a:buSzTx/>
              <a:buNone/>
              <a:defRPr sz="2000"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399"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4084900255"/>
      </p:ext>
    </p:extLst>
  </p:cSld>
  <p:clrMapOvr>
    <a:masterClrMapping/>
  </p:clrMapOvr>
  <p:transition spd="med"/>
</p:sldLayout>
</file>

<file path=ppt/slideLayouts/slideLayout1621.xml><?xml version="1.0" encoding="utf-8"?>
<p:sldLayout xmlns:a="http://schemas.openxmlformats.org/drawingml/2006/main" xmlns:r="http://schemas.openxmlformats.org/officeDocument/2006/relationships" xmlns:p="http://schemas.openxmlformats.org/presentationml/2006/main" type="tx">
  <p:cSld name="15_Two Content">
    <p:spTree>
      <p:nvGrpSpPr>
        <p:cNvPr id="1" name=""/>
        <p:cNvGrpSpPr/>
        <p:nvPr/>
      </p:nvGrpSpPr>
      <p:grpSpPr>
        <a:xfrm>
          <a:off x="0" y="0"/>
          <a:ext cx="0" cy="0"/>
          <a:chOff x="0" y="0"/>
          <a:chExt cx="0" cy="0"/>
        </a:xfrm>
      </p:grpSpPr>
      <p:sp>
        <p:nvSpPr>
          <p:cNvPr id="2406" name="Title Text"/>
          <p:cNvSpPr txBox="1">
            <a:spLocks noGrp="1"/>
          </p:cNvSpPr>
          <p:nvPr>
            <p:ph type="title"/>
          </p:nvPr>
        </p:nvSpPr>
        <p:spPr>
          <a:prstGeom prst="rect">
            <a:avLst/>
          </a:prstGeom>
        </p:spPr>
        <p:txBody>
          <a:bodyPr lIns="45719" tIns="45719" rIns="45719" bIns="45719"/>
          <a:lstStyle>
            <a:lvl1pPr>
              <a:defRPr b="1" i="0">
                <a:latin typeface="Arial" panose="020B0604020202020204" pitchFamily="34" charset="0"/>
                <a:cs typeface="Arial" panose="020B0604020202020204" pitchFamily="34" charset="0"/>
              </a:defRPr>
            </a:lvl1pPr>
          </a:lstStyle>
          <a:p>
            <a:r>
              <a:rPr dirty="0"/>
              <a:t>Title Text</a:t>
            </a:r>
          </a:p>
        </p:txBody>
      </p:sp>
      <p:sp>
        <p:nvSpPr>
          <p:cNvPr id="2407" name="Body Level One…"/>
          <p:cNvSpPr txBox="1">
            <a:spLocks noGrp="1"/>
          </p:cNvSpPr>
          <p:nvPr>
            <p:ph type="body" sz="half" idx="1"/>
          </p:nvPr>
        </p:nvSpPr>
        <p:spPr>
          <a:xfrm>
            <a:off x="685800" y="1981200"/>
            <a:ext cx="3810000" cy="4114800"/>
          </a:xfrm>
          <a:prstGeom prst="rect">
            <a:avLst/>
          </a:prstGeom>
        </p:spPr>
        <p:txBody>
          <a:bodyPr lIns="45719" tIns="45719" rIns="45719" bIns="45719">
            <a:normAutofit/>
          </a:bodyPr>
          <a:lstStyle>
            <a:lvl1pPr marL="342900" indent="-342900">
              <a:spcBef>
                <a:spcPts val="600"/>
              </a:spcBef>
              <a:buBlip>
                <a:blip r:embed="rId2"/>
              </a:buBlip>
              <a:defRPr sz="2800" b="1" i="0">
                <a:latin typeface="Arial" panose="020B0604020202020204" pitchFamily="34" charset="0"/>
                <a:cs typeface="Arial" panose="020B0604020202020204" pitchFamily="34" charset="0"/>
              </a:defRPr>
            </a:lvl1pPr>
            <a:lvl2pPr marL="790575" indent="-333375">
              <a:spcBef>
                <a:spcPts val="600"/>
              </a:spcBef>
              <a:defRPr sz="2800" b="1" i="0">
                <a:latin typeface="Arial" panose="020B0604020202020204" pitchFamily="34" charset="0"/>
                <a:cs typeface="Arial" panose="020B0604020202020204" pitchFamily="34" charset="0"/>
              </a:defRPr>
            </a:lvl2pPr>
            <a:lvl3pPr marL="1234439" indent="-320039">
              <a:spcBef>
                <a:spcPts val="600"/>
              </a:spcBef>
              <a:defRPr sz="2800" b="1" i="0">
                <a:latin typeface="Arial" panose="020B0604020202020204" pitchFamily="34" charset="0"/>
                <a:cs typeface="Arial" panose="020B0604020202020204" pitchFamily="34" charset="0"/>
              </a:defRPr>
            </a:lvl3pPr>
            <a:lvl4pPr marL="1727200" indent="-355600">
              <a:spcBef>
                <a:spcPts val="600"/>
              </a:spcBef>
              <a:defRPr sz="2800" b="1" i="0">
                <a:latin typeface="Arial" panose="020B0604020202020204" pitchFamily="34" charset="0"/>
                <a:cs typeface="Arial" panose="020B0604020202020204" pitchFamily="34" charset="0"/>
              </a:defRPr>
            </a:lvl4pPr>
            <a:lvl5pPr marL="2184400" indent="-355600">
              <a:spcBef>
                <a:spcPts val="600"/>
              </a:spcBef>
              <a:defRPr sz="2800"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408"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2351051987"/>
      </p:ext>
    </p:extLst>
  </p:cSld>
  <p:clrMapOvr>
    <a:masterClrMapping/>
  </p:clrMapOvr>
  <p:transition spd="med"/>
</p:sldLayout>
</file>

<file path=ppt/slideLayouts/slideLayout1622.xml><?xml version="1.0" encoding="utf-8"?>
<p:sldLayout xmlns:a="http://schemas.openxmlformats.org/drawingml/2006/main" xmlns:r="http://schemas.openxmlformats.org/officeDocument/2006/relationships" xmlns:p="http://schemas.openxmlformats.org/presentationml/2006/main" type="tx">
  <p:cSld name="15_Comparison">
    <p:spTree>
      <p:nvGrpSpPr>
        <p:cNvPr id="1" name=""/>
        <p:cNvGrpSpPr/>
        <p:nvPr/>
      </p:nvGrpSpPr>
      <p:grpSpPr>
        <a:xfrm>
          <a:off x="0" y="0"/>
          <a:ext cx="0" cy="0"/>
          <a:chOff x="0" y="0"/>
          <a:chExt cx="0" cy="0"/>
        </a:xfrm>
      </p:grpSpPr>
      <p:sp>
        <p:nvSpPr>
          <p:cNvPr id="2415" name="Title Text"/>
          <p:cNvSpPr txBox="1">
            <a:spLocks noGrp="1"/>
          </p:cNvSpPr>
          <p:nvPr>
            <p:ph type="title"/>
          </p:nvPr>
        </p:nvSpPr>
        <p:spPr>
          <a:xfrm>
            <a:off x="457200" y="274638"/>
            <a:ext cx="8229600" cy="1143001"/>
          </a:xfrm>
          <a:prstGeom prst="rect">
            <a:avLst/>
          </a:prstGeom>
        </p:spPr>
        <p:txBody>
          <a:bodyPr lIns="45719" tIns="45719" rIns="45719" bIns="45719"/>
          <a:lstStyle>
            <a:lvl1pPr>
              <a:defRPr b="1" i="0">
                <a:latin typeface="Arial" panose="020B0604020202020204" pitchFamily="34" charset="0"/>
                <a:cs typeface="Arial" panose="020B0604020202020204" pitchFamily="34" charset="0"/>
              </a:defRPr>
            </a:lvl1pPr>
          </a:lstStyle>
          <a:p>
            <a:r>
              <a:rPr dirty="0"/>
              <a:t>Title Text</a:t>
            </a:r>
          </a:p>
        </p:txBody>
      </p:sp>
      <p:sp>
        <p:nvSpPr>
          <p:cNvPr id="2416" name="Body Level One…"/>
          <p:cNvSpPr txBox="1">
            <a:spLocks noGrp="1"/>
          </p:cNvSpPr>
          <p:nvPr>
            <p:ph type="body" sz="quarter" idx="1"/>
          </p:nvPr>
        </p:nvSpPr>
        <p:spPr>
          <a:xfrm>
            <a:off x="457200" y="1535112"/>
            <a:ext cx="4040188" cy="639763"/>
          </a:xfrm>
          <a:prstGeom prst="rect">
            <a:avLst/>
          </a:prstGeom>
        </p:spPr>
        <p:txBody>
          <a:bodyPr lIns="45719" tIns="45719" rIns="45719" bIns="45719" anchor="b">
            <a:normAutofit/>
          </a:bodyPr>
          <a:lstStyle>
            <a:lvl1pPr marL="0" indent="0">
              <a:spcBef>
                <a:spcPts val="500"/>
              </a:spcBef>
              <a:buSzTx/>
              <a:buNone/>
              <a:defRPr sz="2400" b="1" i="0">
                <a:latin typeface="Arial" panose="020B0604020202020204" pitchFamily="34" charset="0"/>
                <a:cs typeface="Arial" panose="020B0604020202020204" pitchFamily="34" charset="0"/>
              </a:defRPr>
            </a:lvl1pPr>
            <a:lvl2pPr marL="0" indent="457200">
              <a:spcBef>
                <a:spcPts val="500"/>
              </a:spcBef>
              <a:buSzTx/>
              <a:buNone/>
              <a:defRPr sz="2400" b="1" i="0">
                <a:latin typeface="Arial" panose="020B0604020202020204" pitchFamily="34" charset="0"/>
                <a:cs typeface="Arial" panose="020B0604020202020204" pitchFamily="34" charset="0"/>
              </a:defRPr>
            </a:lvl2pPr>
            <a:lvl3pPr marL="0" indent="914400">
              <a:spcBef>
                <a:spcPts val="500"/>
              </a:spcBef>
              <a:buSzTx/>
              <a:buNone/>
              <a:defRPr sz="2400" b="1" i="0">
                <a:latin typeface="Arial" panose="020B0604020202020204" pitchFamily="34" charset="0"/>
                <a:cs typeface="Arial" panose="020B0604020202020204" pitchFamily="34" charset="0"/>
              </a:defRPr>
            </a:lvl3pPr>
            <a:lvl4pPr marL="0" indent="1371600">
              <a:spcBef>
                <a:spcPts val="500"/>
              </a:spcBef>
              <a:buSzTx/>
              <a:buNone/>
              <a:defRPr sz="2400" b="1" i="0">
                <a:latin typeface="Arial" panose="020B0604020202020204" pitchFamily="34" charset="0"/>
                <a:cs typeface="Arial" panose="020B0604020202020204" pitchFamily="34" charset="0"/>
              </a:defRPr>
            </a:lvl4pPr>
            <a:lvl5pPr marL="0" indent="1828800">
              <a:spcBef>
                <a:spcPts val="500"/>
              </a:spcBef>
              <a:buSzTx/>
              <a:buNone/>
              <a:defRPr sz="2400"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417" name="Text Placeholder 4"/>
          <p:cNvSpPr>
            <a:spLocks noGrp="1"/>
          </p:cNvSpPr>
          <p:nvPr>
            <p:ph type="body" sz="quarter" idx="21"/>
          </p:nvPr>
        </p:nvSpPr>
        <p:spPr>
          <a:xfrm>
            <a:off x="4645025" y="1535112"/>
            <a:ext cx="4041775" cy="639763"/>
          </a:xfrm>
          <a:prstGeom prst="rect">
            <a:avLst/>
          </a:prstGeom>
        </p:spPr>
        <p:txBody>
          <a:bodyPr lIns="45719" tIns="45719" rIns="45719" bIns="45719"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pPr>
            <a:endParaRPr dirty="0"/>
          </a:p>
        </p:txBody>
      </p:sp>
      <p:sp>
        <p:nvSpPr>
          <p:cNvPr id="2418"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3747502222"/>
      </p:ext>
    </p:extLst>
  </p:cSld>
  <p:clrMapOvr>
    <a:masterClrMapping/>
  </p:clrMapOvr>
  <p:transition spd="med"/>
</p:sldLayout>
</file>

<file path=ppt/slideLayouts/slideLayout1623.xml><?xml version="1.0" encoding="utf-8"?>
<p:sldLayout xmlns:a="http://schemas.openxmlformats.org/drawingml/2006/main" xmlns:r="http://schemas.openxmlformats.org/officeDocument/2006/relationships" xmlns:p="http://schemas.openxmlformats.org/presentationml/2006/main" type="tx">
  <p:cSld name="15_Title Only">
    <p:spTree>
      <p:nvGrpSpPr>
        <p:cNvPr id="1" name=""/>
        <p:cNvGrpSpPr/>
        <p:nvPr/>
      </p:nvGrpSpPr>
      <p:grpSpPr>
        <a:xfrm>
          <a:off x="0" y="0"/>
          <a:ext cx="0" cy="0"/>
          <a:chOff x="0" y="0"/>
          <a:chExt cx="0" cy="0"/>
        </a:xfrm>
      </p:grpSpPr>
      <p:sp>
        <p:nvSpPr>
          <p:cNvPr id="2425" name="Title Text"/>
          <p:cNvSpPr txBox="1">
            <a:spLocks noGrp="1"/>
          </p:cNvSpPr>
          <p:nvPr>
            <p:ph type="title"/>
          </p:nvPr>
        </p:nvSpPr>
        <p:spPr>
          <a:prstGeom prst="rect">
            <a:avLst/>
          </a:prstGeom>
        </p:spPr>
        <p:txBody>
          <a:bodyPr lIns="45719" tIns="45719" rIns="45719" bIns="45719"/>
          <a:lstStyle>
            <a:lvl1pPr>
              <a:defRPr b="1" i="0">
                <a:latin typeface="Arial" panose="020B0604020202020204" pitchFamily="34" charset="0"/>
                <a:cs typeface="Arial" panose="020B0604020202020204" pitchFamily="34" charset="0"/>
              </a:defRPr>
            </a:lvl1pPr>
          </a:lstStyle>
          <a:p>
            <a:r>
              <a:rPr dirty="0"/>
              <a:t>Title Text</a:t>
            </a:r>
          </a:p>
        </p:txBody>
      </p:sp>
      <p:sp>
        <p:nvSpPr>
          <p:cNvPr id="2426"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3956478195"/>
      </p:ext>
    </p:extLst>
  </p:cSld>
  <p:clrMapOvr>
    <a:masterClrMapping/>
  </p:clrMapOvr>
  <p:transition spd="med"/>
</p:sldLayout>
</file>

<file path=ppt/slideLayouts/slideLayout1624.xml><?xml version="1.0" encoding="utf-8"?>
<p:sldLayout xmlns:a="http://schemas.openxmlformats.org/drawingml/2006/main" xmlns:r="http://schemas.openxmlformats.org/officeDocument/2006/relationships" xmlns:p="http://schemas.openxmlformats.org/presentationml/2006/main" showMasterSp="0" type="tx">
  <p:cSld name="Title Only 0">
    <p:bg>
      <p:bgPr>
        <a:solidFill>
          <a:srgbClr val="000000"/>
        </a:solidFill>
        <a:effectLst/>
      </p:bgPr>
    </p:bg>
    <p:spTree>
      <p:nvGrpSpPr>
        <p:cNvPr id="1" name=""/>
        <p:cNvGrpSpPr/>
        <p:nvPr/>
      </p:nvGrpSpPr>
      <p:grpSpPr>
        <a:xfrm>
          <a:off x="0" y="0"/>
          <a:ext cx="0" cy="0"/>
          <a:chOff x="0" y="0"/>
          <a:chExt cx="0" cy="0"/>
        </a:xfrm>
      </p:grpSpPr>
      <p:sp>
        <p:nvSpPr>
          <p:cNvPr id="2433" name="Title Text"/>
          <p:cNvSpPr txBox="1">
            <a:spLocks noGrp="1"/>
          </p:cNvSpPr>
          <p:nvPr>
            <p:ph type="title"/>
          </p:nvPr>
        </p:nvSpPr>
        <p:spPr>
          <a:prstGeom prst="rect">
            <a:avLst/>
          </a:prstGeom>
        </p:spPr>
        <p:txBody>
          <a:bodyPr lIns="45719" tIns="45719" rIns="45719" bIns="45719"/>
          <a:lstStyle>
            <a:lvl1pPr>
              <a:defRPr b="1" i="0">
                <a:latin typeface="Arial" panose="020B0604020202020204" pitchFamily="34" charset="0"/>
                <a:cs typeface="Arial" panose="020B0604020202020204" pitchFamily="34" charset="0"/>
              </a:defRPr>
            </a:lvl1pPr>
          </a:lstStyle>
          <a:p>
            <a:r>
              <a:rPr dirty="0"/>
              <a:t>Title Text</a:t>
            </a:r>
          </a:p>
        </p:txBody>
      </p:sp>
      <p:sp>
        <p:nvSpPr>
          <p:cNvPr id="2434"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2244143877"/>
      </p:ext>
    </p:extLst>
  </p:cSld>
  <p:clrMapOvr>
    <a:masterClrMapping/>
  </p:clrMapOvr>
  <p:transition spd="med"/>
</p:sldLayout>
</file>

<file path=ppt/slideLayouts/slideLayout1625.xml><?xml version="1.0" encoding="utf-8"?>
<p:sldLayout xmlns:a="http://schemas.openxmlformats.org/drawingml/2006/main" xmlns:r="http://schemas.openxmlformats.org/officeDocument/2006/relationships" xmlns:p="http://schemas.openxmlformats.org/presentationml/2006/main" type="tx">
  <p:cSld name="17_Blank">
    <p:spTree>
      <p:nvGrpSpPr>
        <p:cNvPr id="1" name=""/>
        <p:cNvGrpSpPr/>
        <p:nvPr/>
      </p:nvGrpSpPr>
      <p:grpSpPr>
        <a:xfrm>
          <a:off x="0" y="0"/>
          <a:ext cx="0" cy="0"/>
          <a:chOff x="0" y="0"/>
          <a:chExt cx="0" cy="0"/>
        </a:xfrm>
      </p:grpSpPr>
      <p:sp>
        <p:nvSpPr>
          <p:cNvPr id="2441"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2472306959"/>
      </p:ext>
    </p:extLst>
  </p:cSld>
  <p:clrMapOvr>
    <a:masterClrMapping/>
  </p:clrMapOvr>
  <p:transition spd="med"/>
</p:sldLayout>
</file>

<file path=ppt/slideLayouts/slideLayout1626.xml><?xml version="1.0" encoding="utf-8"?>
<p:sldLayout xmlns:a="http://schemas.openxmlformats.org/drawingml/2006/main" xmlns:r="http://schemas.openxmlformats.org/officeDocument/2006/relationships" xmlns:p="http://schemas.openxmlformats.org/presentationml/2006/main" type="tx">
  <p:cSld name="15_Content with Caption">
    <p:spTree>
      <p:nvGrpSpPr>
        <p:cNvPr id="1" name=""/>
        <p:cNvGrpSpPr/>
        <p:nvPr/>
      </p:nvGrpSpPr>
      <p:grpSpPr>
        <a:xfrm>
          <a:off x="0" y="0"/>
          <a:ext cx="0" cy="0"/>
          <a:chOff x="0" y="0"/>
          <a:chExt cx="0" cy="0"/>
        </a:xfrm>
      </p:grpSpPr>
      <p:sp>
        <p:nvSpPr>
          <p:cNvPr id="2448" name="Title Text"/>
          <p:cNvSpPr txBox="1">
            <a:spLocks noGrp="1"/>
          </p:cNvSpPr>
          <p:nvPr>
            <p:ph type="title"/>
          </p:nvPr>
        </p:nvSpPr>
        <p:spPr>
          <a:xfrm>
            <a:off x="457200" y="273050"/>
            <a:ext cx="3008314" cy="1162050"/>
          </a:xfrm>
          <a:prstGeom prst="rect">
            <a:avLst/>
          </a:prstGeom>
        </p:spPr>
        <p:txBody>
          <a:bodyPr lIns="45719" tIns="45719" rIns="45719" bIns="45719"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449" name="Body Level One…"/>
          <p:cNvSpPr txBox="1">
            <a:spLocks noGrp="1"/>
          </p:cNvSpPr>
          <p:nvPr>
            <p:ph type="body" idx="1"/>
          </p:nvPr>
        </p:nvSpPr>
        <p:spPr>
          <a:xfrm>
            <a:off x="3575050" y="273050"/>
            <a:ext cx="5111750" cy="5853113"/>
          </a:xfrm>
          <a:prstGeom prst="rect">
            <a:avLst/>
          </a:prstGeom>
        </p:spPr>
        <p:txBody>
          <a:bodyPr lIns="45719" tIns="45719" rIns="45719" bIns="45719">
            <a:normAutofit/>
          </a:bodyPr>
          <a:lstStyle>
            <a:lvl1pPr marL="342900" indent="-342900">
              <a:buBlip>
                <a:blip r:embed="rId2"/>
              </a:buBlip>
              <a:defRPr b="1" i="0">
                <a:latin typeface="Arial" panose="020B0604020202020204" pitchFamily="34" charset="0"/>
                <a:cs typeface="Arial" panose="020B0604020202020204" pitchFamily="34" charset="0"/>
              </a:defRPr>
            </a:lvl1pPr>
            <a:lvl2pPr marL="783771" indent="-326571">
              <a:defRPr b="1" i="0">
                <a:latin typeface="Arial" panose="020B0604020202020204" pitchFamily="34" charset="0"/>
                <a:cs typeface="Arial" panose="020B0604020202020204" pitchFamily="34" charset="0"/>
              </a:defRPr>
            </a:lvl2pPr>
            <a:lvl3pPr marL="1219200" indent="-304800">
              <a:defRPr b="1" i="0">
                <a:latin typeface="Arial" panose="020B0604020202020204" pitchFamily="34" charset="0"/>
                <a:cs typeface="Arial" panose="020B0604020202020204" pitchFamily="34" charset="0"/>
              </a:defRPr>
            </a:lvl3pPr>
            <a:lvl4pPr marL="1737360" indent="-365760">
              <a:defRPr b="1" i="0">
                <a:latin typeface="Arial" panose="020B0604020202020204" pitchFamily="34" charset="0"/>
                <a:cs typeface="Arial" panose="020B0604020202020204" pitchFamily="34" charset="0"/>
              </a:defRPr>
            </a:lvl4pPr>
            <a:lvl5pPr marL="2194560" indent="-365760">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450" name="Text Placeholder 3"/>
          <p:cNvSpPr>
            <a:spLocks noGrp="1"/>
          </p:cNvSpPr>
          <p:nvPr>
            <p:ph type="body" sz="half" idx="21"/>
          </p:nvPr>
        </p:nvSpPr>
        <p:spPr>
          <a:xfrm>
            <a:off x="457199" y="1435100"/>
            <a:ext cx="3008315" cy="4691063"/>
          </a:xfrm>
          <a:prstGeom prst="rect">
            <a:avLst/>
          </a:prstGeom>
        </p:spPr>
        <p:txBody>
          <a:bodyPr lIns="45719" tIns="45719" rIns="45719" bIns="45719">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pPr>
            <a:endParaRPr dirty="0"/>
          </a:p>
        </p:txBody>
      </p:sp>
      <p:sp>
        <p:nvSpPr>
          <p:cNvPr id="2451"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1894147430"/>
      </p:ext>
    </p:extLst>
  </p:cSld>
  <p:clrMapOvr>
    <a:masterClrMapping/>
  </p:clrMapOvr>
  <p:transition spd="med"/>
</p:sldLayout>
</file>

<file path=ppt/slideLayouts/slideLayout1627.xml><?xml version="1.0" encoding="utf-8"?>
<p:sldLayout xmlns:a="http://schemas.openxmlformats.org/drawingml/2006/main" xmlns:r="http://schemas.openxmlformats.org/officeDocument/2006/relationships" xmlns:p="http://schemas.openxmlformats.org/presentationml/2006/main" type="tx">
  <p:cSld name="15_Picture with Caption">
    <p:spTree>
      <p:nvGrpSpPr>
        <p:cNvPr id="1" name=""/>
        <p:cNvGrpSpPr/>
        <p:nvPr/>
      </p:nvGrpSpPr>
      <p:grpSpPr>
        <a:xfrm>
          <a:off x="0" y="0"/>
          <a:ext cx="0" cy="0"/>
          <a:chOff x="0" y="0"/>
          <a:chExt cx="0" cy="0"/>
        </a:xfrm>
      </p:grpSpPr>
      <p:sp>
        <p:nvSpPr>
          <p:cNvPr id="2458" name="Title Text"/>
          <p:cNvSpPr txBox="1">
            <a:spLocks noGrp="1"/>
          </p:cNvSpPr>
          <p:nvPr>
            <p:ph type="title"/>
          </p:nvPr>
        </p:nvSpPr>
        <p:spPr>
          <a:xfrm>
            <a:off x="1792288" y="4800600"/>
            <a:ext cx="5486401" cy="566738"/>
          </a:xfrm>
          <a:prstGeom prst="rect">
            <a:avLst/>
          </a:prstGeom>
        </p:spPr>
        <p:txBody>
          <a:bodyPr lIns="45719" tIns="45719" rIns="45719" bIns="45719"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459"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2460" name="Body Level One…"/>
          <p:cNvSpPr txBox="1">
            <a:spLocks noGrp="1"/>
          </p:cNvSpPr>
          <p:nvPr>
            <p:ph type="body" sz="quarter" idx="1"/>
          </p:nvPr>
        </p:nvSpPr>
        <p:spPr>
          <a:xfrm>
            <a:off x="1792288" y="5367337"/>
            <a:ext cx="5486401" cy="804863"/>
          </a:xfrm>
          <a:prstGeom prst="rect">
            <a:avLst/>
          </a:prstGeom>
        </p:spPr>
        <p:txBody>
          <a:bodyPr lIns="45719" tIns="45719" rIns="45719" bIns="45719">
            <a:normAutofit/>
          </a:bodyPr>
          <a:lstStyle>
            <a:lvl1pPr marL="0" indent="0">
              <a:spcBef>
                <a:spcPts val="300"/>
              </a:spcBef>
              <a:buSzTx/>
              <a:buNone/>
              <a:defRPr sz="1400" b="1" i="0">
                <a:latin typeface="Arial" panose="020B0604020202020204" pitchFamily="34" charset="0"/>
                <a:cs typeface="Arial" panose="020B0604020202020204" pitchFamily="34" charset="0"/>
              </a:defRPr>
            </a:lvl1pPr>
            <a:lvl2pPr marL="0" indent="457200">
              <a:spcBef>
                <a:spcPts val="300"/>
              </a:spcBef>
              <a:buSzTx/>
              <a:buNone/>
              <a:defRPr sz="1400" b="1" i="0">
                <a:latin typeface="Arial" panose="020B0604020202020204" pitchFamily="34" charset="0"/>
                <a:cs typeface="Arial" panose="020B0604020202020204" pitchFamily="34" charset="0"/>
              </a:defRPr>
            </a:lvl2pPr>
            <a:lvl3pPr marL="0" indent="914400">
              <a:spcBef>
                <a:spcPts val="300"/>
              </a:spcBef>
              <a:buSzTx/>
              <a:buNone/>
              <a:defRPr sz="1400" b="1" i="0">
                <a:latin typeface="Arial" panose="020B0604020202020204" pitchFamily="34" charset="0"/>
                <a:cs typeface="Arial" panose="020B0604020202020204" pitchFamily="34" charset="0"/>
              </a:defRPr>
            </a:lvl3pPr>
            <a:lvl4pPr marL="0" indent="1371600">
              <a:spcBef>
                <a:spcPts val="300"/>
              </a:spcBef>
              <a:buSzTx/>
              <a:buNone/>
              <a:defRPr sz="1400" b="1" i="0">
                <a:latin typeface="Arial" panose="020B0604020202020204" pitchFamily="34" charset="0"/>
                <a:cs typeface="Arial" panose="020B0604020202020204" pitchFamily="34" charset="0"/>
              </a:defRPr>
            </a:lvl4pPr>
            <a:lvl5pPr marL="0" indent="1828800">
              <a:spcBef>
                <a:spcPts val="300"/>
              </a:spcBef>
              <a:buSzTx/>
              <a:buNone/>
              <a:defRPr sz="1400"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461"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70979319"/>
      </p:ext>
    </p:extLst>
  </p:cSld>
  <p:clrMapOvr>
    <a:masterClrMapping/>
  </p:clrMapOvr>
  <p:transition spd="med"/>
</p:sldLayout>
</file>

<file path=ppt/slideLayouts/slideLayout1628.xml><?xml version="1.0" encoding="utf-8"?>
<p:sldLayout xmlns:a="http://schemas.openxmlformats.org/drawingml/2006/main" xmlns:r="http://schemas.openxmlformats.org/officeDocument/2006/relationships" xmlns:p="http://schemas.openxmlformats.org/presentationml/2006/main" type="tx">
  <p:cSld name="15_Title and Vertical Text">
    <p:spTree>
      <p:nvGrpSpPr>
        <p:cNvPr id="1" name=""/>
        <p:cNvGrpSpPr/>
        <p:nvPr/>
      </p:nvGrpSpPr>
      <p:grpSpPr>
        <a:xfrm>
          <a:off x="0" y="0"/>
          <a:ext cx="0" cy="0"/>
          <a:chOff x="0" y="0"/>
          <a:chExt cx="0" cy="0"/>
        </a:xfrm>
      </p:grpSpPr>
      <p:sp>
        <p:nvSpPr>
          <p:cNvPr id="2468" name="Title Text"/>
          <p:cNvSpPr txBox="1">
            <a:spLocks noGrp="1"/>
          </p:cNvSpPr>
          <p:nvPr>
            <p:ph type="title"/>
          </p:nvPr>
        </p:nvSpPr>
        <p:spPr>
          <a:prstGeom prst="rect">
            <a:avLst/>
          </a:prstGeom>
        </p:spPr>
        <p:txBody>
          <a:bodyPr lIns="45719" tIns="45719" rIns="45719" bIns="45719"/>
          <a:lstStyle>
            <a:lvl1pPr>
              <a:defRPr b="1" i="0">
                <a:latin typeface="Arial" panose="020B0604020202020204" pitchFamily="34" charset="0"/>
                <a:cs typeface="Arial" panose="020B0604020202020204" pitchFamily="34" charset="0"/>
              </a:defRPr>
            </a:lvl1pPr>
          </a:lstStyle>
          <a:p>
            <a:r>
              <a:rPr dirty="0"/>
              <a:t>Title Text</a:t>
            </a:r>
          </a:p>
        </p:txBody>
      </p:sp>
      <p:sp>
        <p:nvSpPr>
          <p:cNvPr id="2469" name="Body Level One…"/>
          <p:cNvSpPr txBox="1">
            <a:spLocks noGrp="1"/>
          </p:cNvSpPr>
          <p:nvPr>
            <p:ph type="body" idx="1"/>
          </p:nvPr>
        </p:nvSpPr>
        <p:spPr>
          <a:xfrm>
            <a:off x="685800" y="1981200"/>
            <a:ext cx="7772400" cy="4114800"/>
          </a:xfrm>
          <a:prstGeom prst="rect">
            <a:avLst/>
          </a:prstGeom>
        </p:spPr>
        <p:txBody>
          <a:bodyPr vert="eaVert" lIns="45719" tIns="45719" rIns="45719" bIns="45719">
            <a:normAutofit/>
          </a:bodyPr>
          <a:lstStyle>
            <a:lvl1pPr marL="342900" indent="-342900">
              <a:buBlip>
                <a:blip r:embed="rId2"/>
              </a:buBlip>
              <a:defRPr b="1" i="0">
                <a:latin typeface="Arial" panose="020B0604020202020204" pitchFamily="34" charset="0"/>
                <a:cs typeface="Arial" panose="020B0604020202020204" pitchFamily="34" charset="0"/>
              </a:defRPr>
            </a:lvl1pPr>
            <a:lvl2pPr marL="783771" indent="-326571">
              <a:defRPr b="1" i="0">
                <a:latin typeface="Arial" panose="020B0604020202020204" pitchFamily="34" charset="0"/>
                <a:cs typeface="Arial" panose="020B0604020202020204" pitchFamily="34" charset="0"/>
              </a:defRPr>
            </a:lvl2pPr>
            <a:lvl3pPr marL="1219200" indent="-304800">
              <a:defRPr b="1" i="0">
                <a:latin typeface="Arial" panose="020B0604020202020204" pitchFamily="34" charset="0"/>
                <a:cs typeface="Arial" panose="020B0604020202020204" pitchFamily="34" charset="0"/>
              </a:defRPr>
            </a:lvl3pPr>
            <a:lvl4pPr marL="1737360" indent="-365760">
              <a:defRPr b="1" i="0">
                <a:latin typeface="Arial" panose="020B0604020202020204" pitchFamily="34" charset="0"/>
                <a:cs typeface="Arial" panose="020B0604020202020204" pitchFamily="34" charset="0"/>
              </a:defRPr>
            </a:lvl4pPr>
            <a:lvl5pPr marL="2194560" indent="-365760">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470"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2037794103"/>
      </p:ext>
    </p:extLst>
  </p:cSld>
  <p:clrMapOvr>
    <a:masterClrMapping/>
  </p:clrMapOvr>
  <p:transition spd="med"/>
</p:sldLayout>
</file>

<file path=ppt/slideLayouts/slideLayout1629.xml><?xml version="1.0" encoding="utf-8"?>
<p:sldLayout xmlns:a="http://schemas.openxmlformats.org/drawingml/2006/main" xmlns:r="http://schemas.openxmlformats.org/officeDocument/2006/relationships" xmlns:p="http://schemas.openxmlformats.org/presentationml/2006/main" type="tx">
  <p:cSld name="15_Vertical Title and Text">
    <p:spTree>
      <p:nvGrpSpPr>
        <p:cNvPr id="1" name=""/>
        <p:cNvGrpSpPr/>
        <p:nvPr/>
      </p:nvGrpSpPr>
      <p:grpSpPr>
        <a:xfrm>
          <a:off x="0" y="0"/>
          <a:ext cx="0" cy="0"/>
          <a:chOff x="0" y="0"/>
          <a:chExt cx="0" cy="0"/>
        </a:xfrm>
      </p:grpSpPr>
      <p:sp>
        <p:nvSpPr>
          <p:cNvPr id="2477" name="Title Text"/>
          <p:cNvSpPr txBox="1">
            <a:spLocks noGrp="1"/>
          </p:cNvSpPr>
          <p:nvPr>
            <p:ph type="title"/>
          </p:nvPr>
        </p:nvSpPr>
        <p:spPr>
          <a:xfrm>
            <a:off x="6515100" y="609600"/>
            <a:ext cx="1943100" cy="5486400"/>
          </a:xfrm>
          <a:prstGeom prst="rect">
            <a:avLst/>
          </a:prstGeom>
        </p:spPr>
        <p:txBody>
          <a:bodyPr vert="eaVert" lIns="45719" tIns="45719" rIns="45719" bIns="45719"/>
          <a:lstStyle>
            <a:lvl1pPr>
              <a:defRPr b="1" i="0">
                <a:latin typeface="Arial" panose="020B0604020202020204" pitchFamily="34" charset="0"/>
                <a:cs typeface="Arial" panose="020B0604020202020204" pitchFamily="34" charset="0"/>
              </a:defRPr>
            </a:lvl1pPr>
          </a:lstStyle>
          <a:p>
            <a:r>
              <a:rPr dirty="0"/>
              <a:t>Title Text</a:t>
            </a:r>
          </a:p>
        </p:txBody>
      </p:sp>
      <p:sp>
        <p:nvSpPr>
          <p:cNvPr id="2478" name="Body Level One…"/>
          <p:cNvSpPr txBox="1">
            <a:spLocks noGrp="1"/>
          </p:cNvSpPr>
          <p:nvPr>
            <p:ph type="body" idx="1"/>
          </p:nvPr>
        </p:nvSpPr>
        <p:spPr>
          <a:xfrm>
            <a:off x="685800" y="609600"/>
            <a:ext cx="5676900" cy="5486400"/>
          </a:xfrm>
          <a:prstGeom prst="rect">
            <a:avLst/>
          </a:prstGeom>
        </p:spPr>
        <p:txBody>
          <a:bodyPr vert="eaVert" lIns="45719" tIns="45719" rIns="45719" bIns="45719">
            <a:normAutofit/>
          </a:bodyPr>
          <a:lstStyle>
            <a:lvl1pPr marL="342900" indent="-342900">
              <a:buBlip>
                <a:blip r:embed="rId2"/>
              </a:buBlip>
              <a:defRPr b="1" i="0">
                <a:latin typeface="Arial" panose="020B0604020202020204" pitchFamily="34" charset="0"/>
                <a:cs typeface="Arial" panose="020B0604020202020204" pitchFamily="34" charset="0"/>
              </a:defRPr>
            </a:lvl1pPr>
            <a:lvl2pPr marL="783771" indent="-326571">
              <a:defRPr b="1" i="0">
                <a:latin typeface="Arial" panose="020B0604020202020204" pitchFamily="34" charset="0"/>
                <a:cs typeface="Arial" panose="020B0604020202020204" pitchFamily="34" charset="0"/>
              </a:defRPr>
            </a:lvl2pPr>
            <a:lvl3pPr marL="1219200" indent="-304800">
              <a:defRPr b="1" i="0">
                <a:latin typeface="Arial" panose="020B0604020202020204" pitchFamily="34" charset="0"/>
                <a:cs typeface="Arial" panose="020B0604020202020204" pitchFamily="34" charset="0"/>
              </a:defRPr>
            </a:lvl3pPr>
            <a:lvl4pPr marL="1737360" indent="-365760">
              <a:defRPr b="1" i="0">
                <a:latin typeface="Arial" panose="020B0604020202020204" pitchFamily="34" charset="0"/>
                <a:cs typeface="Arial" panose="020B0604020202020204" pitchFamily="34" charset="0"/>
              </a:defRPr>
            </a:lvl4pPr>
            <a:lvl5pPr marL="2194560" indent="-365760">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479"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1122384031"/>
      </p:ext>
    </p:extLst>
  </p:cSld>
  <p:clrMapOvr>
    <a:masterClrMapping/>
  </p:clrMapOvr>
  <p:transition spd="med"/>
</p:sldLayout>
</file>

<file path=ppt/slideLayouts/slideLayout163.xml><?xml version="1.0" encoding="utf-8"?>
<p:sldLayout xmlns:a="http://schemas.openxmlformats.org/drawingml/2006/main" xmlns:r="http://schemas.openxmlformats.org/officeDocument/2006/relationships" xmlns:p="http://schemas.openxmlformats.org/presentationml/2006/main" showMasterSp="0" type="tx">
  <p:cSld name="5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1093"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4"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20049810"/>
      </p:ext>
    </p:extLst>
  </p:cSld>
  <p:clrMapOvr>
    <a:masterClrMapping/>
  </p:clrMapOvr>
  <p:transition spd="med"/>
</p:sldLayout>
</file>

<file path=ppt/slideLayouts/slideLayout1630.xml><?xml version="1.0" encoding="utf-8"?>
<p:sldLayout xmlns:a="http://schemas.openxmlformats.org/drawingml/2006/main" xmlns:r="http://schemas.openxmlformats.org/officeDocument/2006/relationships" xmlns:p="http://schemas.openxmlformats.org/presentationml/2006/main" showMasterSp="0" type="tx">
  <p:cSld name="16_Title Slide">
    <p:bg>
      <p:bgPr>
        <a:solidFill>
          <a:srgbClr val="000000"/>
        </a:solidFill>
        <a:effectLst/>
      </p:bgPr>
    </p:bg>
    <p:spTree>
      <p:nvGrpSpPr>
        <p:cNvPr id="1" name=""/>
        <p:cNvGrpSpPr/>
        <p:nvPr/>
      </p:nvGrpSpPr>
      <p:grpSpPr>
        <a:xfrm>
          <a:off x="0" y="0"/>
          <a:ext cx="0" cy="0"/>
          <a:chOff x="0" y="0"/>
          <a:chExt cx="0" cy="0"/>
        </a:xfrm>
      </p:grpSpPr>
      <p:sp>
        <p:nvSpPr>
          <p:cNvPr id="2486" name="Title Text"/>
          <p:cNvSpPr txBox="1">
            <a:spLocks noGrp="1"/>
          </p:cNvSpPr>
          <p:nvPr>
            <p:ph type="title"/>
          </p:nvPr>
        </p:nvSpPr>
        <p:spPr>
          <a:xfrm>
            <a:off x="685800" y="2130425"/>
            <a:ext cx="7772400" cy="1470025"/>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487" name="Body Level One…"/>
          <p:cNvSpPr txBox="1">
            <a:spLocks noGrp="1"/>
          </p:cNvSpPr>
          <p:nvPr>
            <p:ph type="body" sz="quarter" idx="1"/>
          </p:nvPr>
        </p:nvSpPr>
        <p:spPr>
          <a:xfrm>
            <a:off x="1371600" y="3886200"/>
            <a:ext cx="6400800" cy="1752600"/>
          </a:xfrm>
          <a:prstGeom prst="rect">
            <a:avLst/>
          </a:prstGeom>
        </p:spPr>
        <p:txBody>
          <a:bodyPr lIns="45719" tIns="45719" rIns="45719" bIns="45719">
            <a:normAutofit/>
          </a:bodyPr>
          <a:lstStyle>
            <a:lvl1pPr marL="0" indent="0" algn="ctr">
              <a:buSzTx/>
              <a:buNone/>
              <a:defRPr b="1" i="0">
                <a:solidFill>
                  <a:srgbClr val="FFFFFF"/>
                </a:solidFill>
                <a:latin typeface="Arial" panose="020B0604020202020204" pitchFamily="34" charset="0"/>
                <a:cs typeface="Arial" panose="020B0604020202020204" pitchFamily="34" charset="0"/>
              </a:defRPr>
            </a:lvl1pPr>
            <a:lvl2pPr marL="0" indent="457200" algn="ctr">
              <a:buSzTx/>
              <a:buNone/>
              <a:defRPr b="1" i="0">
                <a:solidFill>
                  <a:srgbClr val="FFFFFF"/>
                </a:solidFill>
                <a:latin typeface="Arial" panose="020B0604020202020204" pitchFamily="34" charset="0"/>
                <a:cs typeface="Arial" panose="020B0604020202020204" pitchFamily="34" charset="0"/>
              </a:defRPr>
            </a:lvl2pPr>
            <a:lvl3pPr marL="0" indent="914400" algn="ctr">
              <a:buSzTx/>
              <a:buNone/>
              <a:defRPr b="1" i="0">
                <a:solidFill>
                  <a:srgbClr val="FFFFFF"/>
                </a:solidFill>
                <a:latin typeface="Arial" panose="020B0604020202020204" pitchFamily="34" charset="0"/>
                <a:cs typeface="Arial" panose="020B0604020202020204" pitchFamily="34" charset="0"/>
              </a:defRPr>
            </a:lvl3pPr>
            <a:lvl4pPr marL="0" indent="1371600" algn="ctr">
              <a:buSzTx/>
              <a:buNone/>
              <a:defRPr b="1" i="0">
                <a:solidFill>
                  <a:srgbClr val="FFFFFF"/>
                </a:solidFill>
                <a:latin typeface="Arial" panose="020B0604020202020204" pitchFamily="34" charset="0"/>
                <a:cs typeface="Arial" panose="020B0604020202020204" pitchFamily="34" charset="0"/>
              </a:defRPr>
            </a:lvl4pPr>
            <a:lvl5pPr marL="0" indent="1828800" algn="ctr">
              <a:buSzTx/>
              <a:buNone/>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488"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379023596"/>
      </p:ext>
    </p:extLst>
  </p:cSld>
  <p:clrMapOvr>
    <a:masterClrMapping/>
  </p:clrMapOvr>
  <p:transition spd="med"/>
</p:sldLayout>
</file>

<file path=ppt/slideLayouts/slideLayout1631.xml><?xml version="1.0" encoding="utf-8"?>
<p:sldLayout xmlns:a="http://schemas.openxmlformats.org/drawingml/2006/main" xmlns:r="http://schemas.openxmlformats.org/officeDocument/2006/relationships" xmlns:p="http://schemas.openxmlformats.org/presentationml/2006/main" showMasterSp="0" type="tx">
  <p:cSld name="16_Title and Content">
    <p:bg>
      <p:bgPr>
        <a:solidFill>
          <a:srgbClr val="000000"/>
        </a:solidFill>
        <a:effectLst/>
      </p:bgPr>
    </p:bg>
    <p:spTree>
      <p:nvGrpSpPr>
        <p:cNvPr id="1" name=""/>
        <p:cNvGrpSpPr/>
        <p:nvPr/>
      </p:nvGrpSpPr>
      <p:grpSpPr>
        <a:xfrm>
          <a:off x="0" y="0"/>
          <a:ext cx="0" cy="0"/>
          <a:chOff x="0" y="0"/>
          <a:chExt cx="0" cy="0"/>
        </a:xfrm>
      </p:grpSpPr>
      <p:sp>
        <p:nvSpPr>
          <p:cNvPr id="2495" name="Title Text"/>
          <p:cNvSpPr txBox="1">
            <a:spLocks noGrp="1"/>
          </p:cNvSpPr>
          <p:nvPr>
            <p:ph type="title"/>
          </p:nvPr>
        </p:nvSpPr>
        <p:spPr>
          <a:xfrm>
            <a:off x="38100" y="44450"/>
            <a:ext cx="9070975"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496" name="Body Level One…"/>
          <p:cNvSpPr txBox="1">
            <a:spLocks noGrp="1"/>
          </p:cNvSpPr>
          <p:nvPr>
            <p:ph type="body" idx="1"/>
          </p:nvPr>
        </p:nvSpPr>
        <p:spPr>
          <a:xfrm>
            <a:off x="685800" y="1981200"/>
            <a:ext cx="7772400" cy="4114800"/>
          </a:xfrm>
          <a:prstGeom prst="rect">
            <a:avLst/>
          </a:prstGeom>
        </p:spPr>
        <p:txBody>
          <a:bodyPr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497"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78523805"/>
      </p:ext>
    </p:extLst>
  </p:cSld>
  <p:clrMapOvr>
    <a:masterClrMapping/>
  </p:clrMapOvr>
  <p:transition spd="med"/>
</p:sldLayout>
</file>

<file path=ppt/slideLayouts/slideLayout1632.xml><?xml version="1.0" encoding="utf-8"?>
<p:sldLayout xmlns:a="http://schemas.openxmlformats.org/drawingml/2006/main" xmlns:r="http://schemas.openxmlformats.org/officeDocument/2006/relationships" xmlns:p="http://schemas.openxmlformats.org/presentationml/2006/main" showMasterSp="0" type="tx">
  <p:cSld name="16_Section Header">
    <p:bg>
      <p:bgPr>
        <a:solidFill>
          <a:srgbClr val="000000"/>
        </a:solidFill>
        <a:effectLst/>
      </p:bgPr>
    </p:bg>
    <p:spTree>
      <p:nvGrpSpPr>
        <p:cNvPr id="1" name=""/>
        <p:cNvGrpSpPr/>
        <p:nvPr/>
      </p:nvGrpSpPr>
      <p:grpSpPr>
        <a:xfrm>
          <a:off x="0" y="0"/>
          <a:ext cx="0" cy="0"/>
          <a:chOff x="0" y="0"/>
          <a:chExt cx="0" cy="0"/>
        </a:xfrm>
      </p:grpSpPr>
      <p:sp>
        <p:nvSpPr>
          <p:cNvPr id="2504" name="Title Text"/>
          <p:cNvSpPr txBox="1">
            <a:spLocks noGrp="1"/>
          </p:cNvSpPr>
          <p:nvPr>
            <p:ph type="title"/>
          </p:nvPr>
        </p:nvSpPr>
        <p:spPr>
          <a:xfrm>
            <a:off x="722312" y="4406900"/>
            <a:ext cx="7772401" cy="1362075"/>
          </a:xfrm>
          <a:prstGeom prst="rect">
            <a:avLst/>
          </a:prstGeom>
          <a:noFill/>
        </p:spPr>
        <p:txBody>
          <a:bodyPr lIns="45719" tIns="45719" rIns="45719" bIns="45719"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2505" name="Body Level One…"/>
          <p:cNvSpPr txBox="1">
            <a:spLocks noGrp="1"/>
          </p:cNvSpPr>
          <p:nvPr>
            <p:ph type="body" sz="quarter" idx="1"/>
          </p:nvPr>
        </p:nvSpPr>
        <p:spPr>
          <a:xfrm>
            <a:off x="722312" y="2906713"/>
            <a:ext cx="7772401" cy="1500188"/>
          </a:xfrm>
          <a:prstGeom prst="rect">
            <a:avLst/>
          </a:prstGeom>
        </p:spPr>
        <p:txBody>
          <a:bodyPr lIns="45719" tIns="45719" rIns="45719" bIns="45719" anchor="b">
            <a:normAutofit/>
          </a:bodyPr>
          <a:lstStyle>
            <a:lvl1pPr marL="0" indent="0">
              <a:spcBef>
                <a:spcPts val="400"/>
              </a:spcBef>
              <a:buSzTx/>
              <a:buNone/>
              <a:defRPr sz="2000" b="1" i="0">
                <a:solidFill>
                  <a:srgbClr val="FFFFFF"/>
                </a:solidFill>
                <a:latin typeface="Arial" panose="020B0604020202020204" pitchFamily="34" charset="0"/>
                <a:cs typeface="Arial" panose="020B0604020202020204" pitchFamily="34" charset="0"/>
              </a:defRPr>
            </a:lvl1pPr>
            <a:lvl2pPr marL="0" indent="457200">
              <a:spcBef>
                <a:spcPts val="400"/>
              </a:spcBef>
              <a:buSzTx/>
              <a:buNone/>
              <a:defRPr sz="2000" b="1" i="0">
                <a:solidFill>
                  <a:srgbClr val="FFFFFF"/>
                </a:solidFill>
                <a:latin typeface="Arial" panose="020B0604020202020204" pitchFamily="34" charset="0"/>
                <a:cs typeface="Arial" panose="020B0604020202020204" pitchFamily="34" charset="0"/>
              </a:defRPr>
            </a:lvl2pPr>
            <a:lvl3pPr marL="0" indent="914400">
              <a:spcBef>
                <a:spcPts val="400"/>
              </a:spcBef>
              <a:buSzTx/>
              <a:buNone/>
              <a:defRPr sz="2000" b="1" i="0">
                <a:solidFill>
                  <a:srgbClr val="FFFFFF"/>
                </a:solidFill>
                <a:latin typeface="Arial" panose="020B0604020202020204" pitchFamily="34" charset="0"/>
                <a:cs typeface="Arial" panose="020B0604020202020204" pitchFamily="34" charset="0"/>
              </a:defRPr>
            </a:lvl3pPr>
            <a:lvl4pPr marL="0" indent="1371600">
              <a:spcBef>
                <a:spcPts val="400"/>
              </a:spcBef>
              <a:buSzTx/>
              <a:buNone/>
              <a:defRPr sz="2000" b="1" i="0">
                <a:solidFill>
                  <a:srgbClr val="FFFFFF"/>
                </a:solidFill>
                <a:latin typeface="Arial" panose="020B0604020202020204" pitchFamily="34" charset="0"/>
                <a:cs typeface="Arial" panose="020B0604020202020204" pitchFamily="34" charset="0"/>
              </a:defRPr>
            </a:lvl4pPr>
            <a:lvl5pPr marL="0" indent="1828800">
              <a:spcBef>
                <a:spcPts val="400"/>
              </a:spcBef>
              <a:buSzTx/>
              <a:buNone/>
              <a:defRPr sz="20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06"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18914226"/>
      </p:ext>
    </p:extLst>
  </p:cSld>
  <p:clrMapOvr>
    <a:masterClrMapping/>
  </p:clrMapOvr>
  <p:transition spd="med"/>
</p:sldLayout>
</file>

<file path=ppt/slideLayouts/slideLayout1633.xml><?xml version="1.0" encoding="utf-8"?>
<p:sldLayout xmlns:a="http://schemas.openxmlformats.org/drawingml/2006/main" xmlns:r="http://schemas.openxmlformats.org/officeDocument/2006/relationships" xmlns:p="http://schemas.openxmlformats.org/presentationml/2006/main" showMasterSp="0" type="tx">
  <p:cSld name="16_Two Content">
    <p:bg>
      <p:bgPr>
        <a:solidFill>
          <a:srgbClr val="000000"/>
        </a:solidFill>
        <a:effectLst/>
      </p:bgPr>
    </p:bg>
    <p:spTree>
      <p:nvGrpSpPr>
        <p:cNvPr id="1" name=""/>
        <p:cNvGrpSpPr/>
        <p:nvPr/>
      </p:nvGrpSpPr>
      <p:grpSpPr>
        <a:xfrm>
          <a:off x="0" y="0"/>
          <a:ext cx="0" cy="0"/>
          <a:chOff x="0" y="0"/>
          <a:chExt cx="0" cy="0"/>
        </a:xfrm>
      </p:grpSpPr>
      <p:sp>
        <p:nvSpPr>
          <p:cNvPr id="2513" name="Title Text"/>
          <p:cNvSpPr txBox="1">
            <a:spLocks noGrp="1"/>
          </p:cNvSpPr>
          <p:nvPr>
            <p:ph type="title"/>
          </p:nvPr>
        </p:nvSpPr>
        <p:spPr>
          <a:xfrm>
            <a:off x="38100" y="44450"/>
            <a:ext cx="9070975"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514" name="Body Level One…"/>
          <p:cNvSpPr txBox="1">
            <a:spLocks noGrp="1"/>
          </p:cNvSpPr>
          <p:nvPr>
            <p:ph type="body" sz="half" idx="1"/>
          </p:nvPr>
        </p:nvSpPr>
        <p:spPr>
          <a:xfrm>
            <a:off x="685800" y="1981200"/>
            <a:ext cx="3810000" cy="4114800"/>
          </a:xfrm>
          <a:prstGeom prst="rect">
            <a:avLst/>
          </a:prstGeom>
        </p:spPr>
        <p:txBody>
          <a:bodyPr lIns="45719" tIns="45719" rIns="45719" bIns="45719">
            <a:normAutofit/>
          </a:bodyPr>
          <a:lstStyle>
            <a:lvl1pPr marL="342900" indent="-342900">
              <a:spcBef>
                <a:spcPts val="600"/>
              </a:spcBef>
              <a:buSzPct val="100000"/>
              <a:buChar char="•"/>
              <a:defRPr sz="2800" b="1" i="0">
                <a:solidFill>
                  <a:srgbClr val="FFFFFF"/>
                </a:solidFill>
                <a:latin typeface="Arial" panose="020B0604020202020204" pitchFamily="34" charset="0"/>
                <a:cs typeface="Arial" panose="020B0604020202020204" pitchFamily="34" charset="0"/>
              </a:defRPr>
            </a:lvl1pPr>
            <a:lvl2pPr marL="790575" indent="-333375">
              <a:spcBef>
                <a:spcPts val="600"/>
              </a:spcBef>
              <a:buSzPct val="100000"/>
              <a:buChar char="–"/>
              <a:defRPr sz="2800" b="1" i="0">
                <a:solidFill>
                  <a:srgbClr val="FFFFFF"/>
                </a:solidFill>
                <a:latin typeface="Arial" panose="020B0604020202020204" pitchFamily="34" charset="0"/>
                <a:cs typeface="Arial" panose="020B0604020202020204" pitchFamily="34" charset="0"/>
              </a:defRPr>
            </a:lvl2pPr>
            <a:lvl3pPr marL="1234439" indent="-320039">
              <a:spcBef>
                <a:spcPts val="600"/>
              </a:spcBef>
              <a:buSzPct val="100000"/>
              <a:buChar char="•"/>
              <a:defRPr sz="2800" b="1" i="0">
                <a:solidFill>
                  <a:srgbClr val="FFFFFF"/>
                </a:solidFill>
                <a:latin typeface="Arial" panose="020B0604020202020204" pitchFamily="34" charset="0"/>
                <a:cs typeface="Arial" panose="020B0604020202020204" pitchFamily="34" charset="0"/>
              </a:defRPr>
            </a:lvl3pPr>
            <a:lvl4pPr marL="1727200" indent="-355600">
              <a:spcBef>
                <a:spcPts val="600"/>
              </a:spcBef>
              <a:buSzPct val="100000"/>
              <a:buChar char="–"/>
              <a:defRPr sz="2800" b="1" i="0">
                <a:solidFill>
                  <a:srgbClr val="FFFFFF"/>
                </a:solidFill>
                <a:latin typeface="Arial" panose="020B0604020202020204" pitchFamily="34" charset="0"/>
                <a:cs typeface="Arial" panose="020B0604020202020204" pitchFamily="34" charset="0"/>
              </a:defRPr>
            </a:lvl4pPr>
            <a:lvl5pPr marL="2184400" indent="-355600">
              <a:spcBef>
                <a:spcPts val="600"/>
              </a:spcBef>
              <a:buChar char="»"/>
              <a:defRPr sz="28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15"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67387157"/>
      </p:ext>
    </p:extLst>
  </p:cSld>
  <p:clrMapOvr>
    <a:masterClrMapping/>
  </p:clrMapOvr>
  <p:transition spd="med"/>
</p:sldLayout>
</file>

<file path=ppt/slideLayouts/slideLayout1634.xml><?xml version="1.0" encoding="utf-8"?>
<p:sldLayout xmlns:a="http://schemas.openxmlformats.org/drawingml/2006/main" xmlns:r="http://schemas.openxmlformats.org/officeDocument/2006/relationships" xmlns:p="http://schemas.openxmlformats.org/presentationml/2006/main" showMasterSp="0" type="tx">
  <p:cSld name="16_Comparison">
    <p:bg>
      <p:bgPr>
        <a:solidFill>
          <a:srgbClr val="000000"/>
        </a:solidFill>
        <a:effectLst/>
      </p:bgPr>
    </p:bg>
    <p:spTree>
      <p:nvGrpSpPr>
        <p:cNvPr id="1" name=""/>
        <p:cNvGrpSpPr/>
        <p:nvPr/>
      </p:nvGrpSpPr>
      <p:grpSpPr>
        <a:xfrm>
          <a:off x="0" y="0"/>
          <a:ext cx="0" cy="0"/>
          <a:chOff x="0" y="0"/>
          <a:chExt cx="0" cy="0"/>
        </a:xfrm>
      </p:grpSpPr>
      <p:sp>
        <p:nvSpPr>
          <p:cNvPr id="2522"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523" name="Body Level One…"/>
          <p:cNvSpPr txBox="1">
            <a:spLocks noGrp="1"/>
          </p:cNvSpPr>
          <p:nvPr>
            <p:ph type="body" sz="quarter" idx="1"/>
          </p:nvPr>
        </p:nvSpPr>
        <p:spPr>
          <a:xfrm>
            <a:off x="457200" y="1535112"/>
            <a:ext cx="4040188" cy="639763"/>
          </a:xfrm>
          <a:prstGeom prst="rect">
            <a:avLst/>
          </a:prstGeom>
        </p:spPr>
        <p:txBody>
          <a:bodyPr lIns="45719" tIns="45719" rIns="45719" bIns="45719" anchor="b">
            <a:normAutofit/>
          </a:bodyPr>
          <a:lstStyle>
            <a:lvl1pPr marL="0" indent="0">
              <a:spcBef>
                <a:spcPts val="500"/>
              </a:spcBef>
              <a:buSzTx/>
              <a:buNone/>
              <a:defRPr sz="2400" b="1" i="0">
                <a:solidFill>
                  <a:srgbClr val="FFFFFF"/>
                </a:solidFill>
                <a:latin typeface="Arial" panose="020B0604020202020204" pitchFamily="34" charset="0"/>
                <a:cs typeface="Arial" panose="020B0604020202020204" pitchFamily="34" charset="0"/>
              </a:defRPr>
            </a:lvl1pPr>
            <a:lvl2pPr marL="0" indent="457200">
              <a:spcBef>
                <a:spcPts val="500"/>
              </a:spcBef>
              <a:buSzTx/>
              <a:buNone/>
              <a:defRPr sz="2400" b="1" i="0">
                <a:solidFill>
                  <a:srgbClr val="FFFFFF"/>
                </a:solidFill>
                <a:latin typeface="Arial" panose="020B0604020202020204" pitchFamily="34" charset="0"/>
                <a:cs typeface="Arial" panose="020B0604020202020204" pitchFamily="34" charset="0"/>
              </a:defRPr>
            </a:lvl2pPr>
            <a:lvl3pPr marL="0" indent="914400">
              <a:spcBef>
                <a:spcPts val="500"/>
              </a:spcBef>
              <a:buSzTx/>
              <a:buNone/>
              <a:defRPr sz="2400" b="1" i="0">
                <a:solidFill>
                  <a:srgbClr val="FFFFFF"/>
                </a:solidFill>
                <a:latin typeface="Arial" panose="020B0604020202020204" pitchFamily="34" charset="0"/>
                <a:cs typeface="Arial" panose="020B0604020202020204" pitchFamily="34" charset="0"/>
              </a:defRPr>
            </a:lvl3pPr>
            <a:lvl4pPr marL="0" indent="1371600">
              <a:spcBef>
                <a:spcPts val="500"/>
              </a:spcBef>
              <a:buSzTx/>
              <a:buNone/>
              <a:defRPr sz="2400" b="1" i="0">
                <a:solidFill>
                  <a:srgbClr val="FFFFFF"/>
                </a:solidFill>
                <a:latin typeface="Arial" panose="020B0604020202020204" pitchFamily="34" charset="0"/>
                <a:cs typeface="Arial" panose="020B0604020202020204" pitchFamily="34" charset="0"/>
              </a:defRPr>
            </a:lvl4pPr>
            <a:lvl5pPr marL="0" indent="1828800">
              <a:spcBef>
                <a:spcPts val="500"/>
              </a:spcBef>
              <a:buSzTx/>
              <a:buNone/>
              <a:defRPr sz="2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24" name="Text Placeholder 4"/>
          <p:cNvSpPr>
            <a:spLocks noGrp="1"/>
          </p:cNvSpPr>
          <p:nvPr>
            <p:ph type="body" sz="quarter" idx="21"/>
          </p:nvPr>
        </p:nvSpPr>
        <p:spPr>
          <a:xfrm>
            <a:off x="4645025" y="1535112"/>
            <a:ext cx="4041775" cy="639763"/>
          </a:xfrm>
          <a:prstGeom prst="rect">
            <a:avLst/>
          </a:prstGeom>
        </p:spPr>
        <p:txBody>
          <a:bodyPr lIns="45719" tIns="45719" rIns="45719" bIns="45719"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FFFFFF"/>
                </a:solidFill>
              </a:defRPr>
            </a:pPr>
            <a:endParaRPr dirty="0"/>
          </a:p>
        </p:txBody>
      </p:sp>
      <p:sp>
        <p:nvSpPr>
          <p:cNvPr id="2525"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159746699"/>
      </p:ext>
    </p:extLst>
  </p:cSld>
  <p:clrMapOvr>
    <a:masterClrMapping/>
  </p:clrMapOvr>
  <p:transition spd="med"/>
</p:sldLayout>
</file>

<file path=ppt/slideLayouts/slideLayout1635.xml><?xml version="1.0" encoding="utf-8"?>
<p:sldLayout xmlns:a="http://schemas.openxmlformats.org/drawingml/2006/main" xmlns:r="http://schemas.openxmlformats.org/officeDocument/2006/relationships" xmlns:p="http://schemas.openxmlformats.org/presentationml/2006/main" showMasterSp="0" type="tx">
  <p:cSld name="16_Title Only">
    <p:bg>
      <p:bgPr>
        <a:solidFill>
          <a:srgbClr val="000000"/>
        </a:solidFill>
        <a:effectLst/>
      </p:bgPr>
    </p:bg>
    <p:spTree>
      <p:nvGrpSpPr>
        <p:cNvPr id="1" name=""/>
        <p:cNvGrpSpPr/>
        <p:nvPr/>
      </p:nvGrpSpPr>
      <p:grpSpPr>
        <a:xfrm>
          <a:off x="0" y="0"/>
          <a:ext cx="0" cy="0"/>
          <a:chOff x="0" y="0"/>
          <a:chExt cx="0" cy="0"/>
        </a:xfrm>
      </p:grpSpPr>
      <p:sp>
        <p:nvSpPr>
          <p:cNvPr id="2532" name="Title Text"/>
          <p:cNvSpPr txBox="1">
            <a:spLocks noGrp="1"/>
          </p:cNvSpPr>
          <p:nvPr>
            <p:ph type="title"/>
          </p:nvPr>
        </p:nvSpPr>
        <p:spPr>
          <a:xfrm>
            <a:off x="38100" y="44450"/>
            <a:ext cx="9070975"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533"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1233823"/>
      </p:ext>
    </p:extLst>
  </p:cSld>
  <p:clrMapOvr>
    <a:masterClrMapping/>
  </p:clrMapOvr>
  <p:transition spd="med"/>
</p:sldLayout>
</file>

<file path=ppt/slideLayouts/slideLayout1636.xml><?xml version="1.0" encoding="utf-8"?>
<p:sldLayout xmlns:a="http://schemas.openxmlformats.org/drawingml/2006/main" xmlns:r="http://schemas.openxmlformats.org/officeDocument/2006/relationships" xmlns:p="http://schemas.openxmlformats.org/presentationml/2006/main" showMasterSp="0" type="tx">
  <p:cSld name="18_Blank">
    <p:bg>
      <p:bgPr>
        <a:solidFill>
          <a:srgbClr val="000000"/>
        </a:solidFill>
        <a:effectLst/>
      </p:bgPr>
    </p:bg>
    <p:spTree>
      <p:nvGrpSpPr>
        <p:cNvPr id="1" name=""/>
        <p:cNvGrpSpPr/>
        <p:nvPr/>
      </p:nvGrpSpPr>
      <p:grpSpPr>
        <a:xfrm>
          <a:off x="0" y="0"/>
          <a:ext cx="0" cy="0"/>
          <a:chOff x="0" y="0"/>
          <a:chExt cx="0" cy="0"/>
        </a:xfrm>
      </p:grpSpPr>
      <p:sp>
        <p:nvSpPr>
          <p:cNvPr id="2540"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754710290"/>
      </p:ext>
    </p:extLst>
  </p:cSld>
  <p:clrMapOvr>
    <a:masterClrMapping/>
  </p:clrMapOvr>
  <p:transition spd="med"/>
</p:sldLayout>
</file>

<file path=ppt/slideLayouts/slideLayout1637.xml><?xml version="1.0" encoding="utf-8"?>
<p:sldLayout xmlns:a="http://schemas.openxmlformats.org/drawingml/2006/main" xmlns:r="http://schemas.openxmlformats.org/officeDocument/2006/relationships" xmlns:p="http://schemas.openxmlformats.org/presentationml/2006/main" showMasterSp="0" type="tx">
  <p:cSld name="16_Content with Caption">
    <p:bg>
      <p:bgPr>
        <a:solidFill>
          <a:srgbClr val="000000"/>
        </a:solidFill>
        <a:effectLst/>
      </p:bgPr>
    </p:bg>
    <p:spTree>
      <p:nvGrpSpPr>
        <p:cNvPr id="1" name=""/>
        <p:cNvGrpSpPr/>
        <p:nvPr/>
      </p:nvGrpSpPr>
      <p:grpSpPr>
        <a:xfrm>
          <a:off x="0" y="0"/>
          <a:ext cx="0" cy="0"/>
          <a:chOff x="0" y="0"/>
          <a:chExt cx="0" cy="0"/>
        </a:xfrm>
      </p:grpSpPr>
      <p:sp>
        <p:nvSpPr>
          <p:cNvPr id="2547" name="Title Text"/>
          <p:cNvSpPr txBox="1">
            <a:spLocks noGrp="1"/>
          </p:cNvSpPr>
          <p:nvPr>
            <p:ph type="title"/>
          </p:nvPr>
        </p:nvSpPr>
        <p:spPr>
          <a:xfrm>
            <a:off x="457200" y="273050"/>
            <a:ext cx="3008314" cy="1162050"/>
          </a:xfrm>
          <a:prstGeom prst="rect">
            <a:avLst/>
          </a:prstGeom>
          <a:noFill/>
        </p:spPr>
        <p:txBody>
          <a:bodyPr lIns="45719" tIns="45719" rIns="45719" bIns="45719"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548" name="Body Level One…"/>
          <p:cNvSpPr txBox="1">
            <a:spLocks noGrp="1"/>
          </p:cNvSpPr>
          <p:nvPr>
            <p:ph type="body" idx="1"/>
          </p:nvPr>
        </p:nvSpPr>
        <p:spPr>
          <a:xfrm>
            <a:off x="3575050" y="273050"/>
            <a:ext cx="5111750" cy="5853113"/>
          </a:xfrm>
          <a:prstGeom prst="rect">
            <a:avLst/>
          </a:prstGeom>
        </p:spPr>
        <p:txBody>
          <a:bodyPr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49" name="Text Placeholder 3"/>
          <p:cNvSpPr>
            <a:spLocks noGrp="1"/>
          </p:cNvSpPr>
          <p:nvPr>
            <p:ph type="body" sz="half" idx="21"/>
          </p:nvPr>
        </p:nvSpPr>
        <p:spPr>
          <a:xfrm>
            <a:off x="457199" y="1435100"/>
            <a:ext cx="3008315" cy="4691063"/>
          </a:xfrm>
          <a:prstGeom prst="rect">
            <a:avLst/>
          </a:prstGeom>
        </p:spPr>
        <p:txBody>
          <a:bodyPr lIns="45719" tIns="45719" rIns="45719" bIns="45719">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FFFFFF"/>
                </a:solidFill>
              </a:defRPr>
            </a:pPr>
            <a:endParaRPr dirty="0"/>
          </a:p>
        </p:txBody>
      </p:sp>
      <p:sp>
        <p:nvSpPr>
          <p:cNvPr id="2550"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00216044"/>
      </p:ext>
    </p:extLst>
  </p:cSld>
  <p:clrMapOvr>
    <a:masterClrMapping/>
  </p:clrMapOvr>
  <p:transition spd="med"/>
</p:sldLayout>
</file>

<file path=ppt/slideLayouts/slideLayout1638.xml><?xml version="1.0" encoding="utf-8"?>
<p:sldLayout xmlns:a="http://schemas.openxmlformats.org/drawingml/2006/main" xmlns:r="http://schemas.openxmlformats.org/officeDocument/2006/relationships" xmlns:p="http://schemas.openxmlformats.org/presentationml/2006/main" showMasterSp="0" type="tx">
  <p:cSld name="16_Picture with Caption">
    <p:bg>
      <p:bgPr>
        <a:solidFill>
          <a:srgbClr val="000000"/>
        </a:solidFill>
        <a:effectLst/>
      </p:bgPr>
    </p:bg>
    <p:spTree>
      <p:nvGrpSpPr>
        <p:cNvPr id="1" name=""/>
        <p:cNvGrpSpPr/>
        <p:nvPr/>
      </p:nvGrpSpPr>
      <p:grpSpPr>
        <a:xfrm>
          <a:off x="0" y="0"/>
          <a:ext cx="0" cy="0"/>
          <a:chOff x="0" y="0"/>
          <a:chExt cx="0" cy="0"/>
        </a:xfrm>
      </p:grpSpPr>
      <p:sp>
        <p:nvSpPr>
          <p:cNvPr id="2557" name="Title Text"/>
          <p:cNvSpPr txBox="1">
            <a:spLocks noGrp="1"/>
          </p:cNvSpPr>
          <p:nvPr>
            <p:ph type="title"/>
          </p:nvPr>
        </p:nvSpPr>
        <p:spPr>
          <a:xfrm>
            <a:off x="1792288" y="4800600"/>
            <a:ext cx="5486401" cy="566738"/>
          </a:xfrm>
          <a:prstGeom prst="rect">
            <a:avLst/>
          </a:prstGeom>
          <a:noFill/>
        </p:spPr>
        <p:txBody>
          <a:bodyPr lIns="45719" tIns="45719" rIns="45719" bIns="45719"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558"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2559" name="Body Level One…"/>
          <p:cNvSpPr txBox="1">
            <a:spLocks noGrp="1"/>
          </p:cNvSpPr>
          <p:nvPr>
            <p:ph type="body" sz="quarter" idx="1"/>
          </p:nvPr>
        </p:nvSpPr>
        <p:spPr>
          <a:xfrm>
            <a:off x="1792288" y="5367337"/>
            <a:ext cx="5486401" cy="804863"/>
          </a:xfrm>
          <a:prstGeom prst="rect">
            <a:avLst/>
          </a:prstGeom>
        </p:spPr>
        <p:txBody>
          <a:bodyPr lIns="45719" tIns="45719" rIns="45719" bIns="45719">
            <a:normAutofit/>
          </a:bodyPr>
          <a:lstStyle>
            <a:lvl1pPr marL="0" indent="0">
              <a:spcBef>
                <a:spcPts val="300"/>
              </a:spcBef>
              <a:buSzTx/>
              <a:buNone/>
              <a:defRPr sz="1400" b="1" i="0">
                <a:solidFill>
                  <a:srgbClr val="FFFFFF"/>
                </a:solidFill>
                <a:latin typeface="Arial" panose="020B0604020202020204" pitchFamily="34" charset="0"/>
                <a:cs typeface="Arial" panose="020B0604020202020204" pitchFamily="34" charset="0"/>
              </a:defRPr>
            </a:lvl1pPr>
            <a:lvl2pPr marL="0" indent="457200">
              <a:spcBef>
                <a:spcPts val="300"/>
              </a:spcBef>
              <a:buSzTx/>
              <a:buNone/>
              <a:defRPr sz="1400" b="1" i="0">
                <a:solidFill>
                  <a:srgbClr val="FFFFFF"/>
                </a:solidFill>
                <a:latin typeface="Arial" panose="020B0604020202020204" pitchFamily="34" charset="0"/>
                <a:cs typeface="Arial" panose="020B0604020202020204" pitchFamily="34" charset="0"/>
              </a:defRPr>
            </a:lvl2pPr>
            <a:lvl3pPr marL="0" indent="914400">
              <a:spcBef>
                <a:spcPts val="300"/>
              </a:spcBef>
              <a:buSzTx/>
              <a:buNone/>
              <a:defRPr sz="1400" b="1" i="0">
                <a:solidFill>
                  <a:srgbClr val="FFFFFF"/>
                </a:solidFill>
                <a:latin typeface="Arial" panose="020B0604020202020204" pitchFamily="34" charset="0"/>
                <a:cs typeface="Arial" panose="020B0604020202020204" pitchFamily="34" charset="0"/>
              </a:defRPr>
            </a:lvl3pPr>
            <a:lvl4pPr marL="0" indent="1371600">
              <a:spcBef>
                <a:spcPts val="300"/>
              </a:spcBef>
              <a:buSzTx/>
              <a:buNone/>
              <a:defRPr sz="1400" b="1" i="0">
                <a:solidFill>
                  <a:srgbClr val="FFFFFF"/>
                </a:solidFill>
                <a:latin typeface="Arial" panose="020B0604020202020204" pitchFamily="34" charset="0"/>
                <a:cs typeface="Arial" panose="020B0604020202020204" pitchFamily="34" charset="0"/>
              </a:defRPr>
            </a:lvl4pPr>
            <a:lvl5pPr marL="0" indent="1828800">
              <a:spcBef>
                <a:spcPts val="300"/>
              </a:spcBef>
              <a:buSzTx/>
              <a:buNone/>
              <a:defRPr sz="1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60"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85362907"/>
      </p:ext>
    </p:extLst>
  </p:cSld>
  <p:clrMapOvr>
    <a:masterClrMapping/>
  </p:clrMapOvr>
  <p:transition spd="med"/>
</p:sldLayout>
</file>

<file path=ppt/slideLayouts/slideLayout1639.xml><?xml version="1.0" encoding="utf-8"?>
<p:sldLayout xmlns:a="http://schemas.openxmlformats.org/drawingml/2006/main" xmlns:r="http://schemas.openxmlformats.org/officeDocument/2006/relationships" xmlns:p="http://schemas.openxmlformats.org/presentationml/2006/main" showMasterSp="0" type="tx">
  <p:cSld name="16_Title and Vertical Text">
    <p:bg>
      <p:bgPr>
        <a:solidFill>
          <a:srgbClr val="000000"/>
        </a:solidFill>
        <a:effectLst/>
      </p:bgPr>
    </p:bg>
    <p:spTree>
      <p:nvGrpSpPr>
        <p:cNvPr id="1" name=""/>
        <p:cNvGrpSpPr/>
        <p:nvPr/>
      </p:nvGrpSpPr>
      <p:grpSpPr>
        <a:xfrm>
          <a:off x="0" y="0"/>
          <a:ext cx="0" cy="0"/>
          <a:chOff x="0" y="0"/>
          <a:chExt cx="0" cy="0"/>
        </a:xfrm>
      </p:grpSpPr>
      <p:sp>
        <p:nvSpPr>
          <p:cNvPr id="2567" name="Title Text"/>
          <p:cNvSpPr txBox="1">
            <a:spLocks noGrp="1"/>
          </p:cNvSpPr>
          <p:nvPr>
            <p:ph type="title"/>
          </p:nvPr>
        </p:nvSpPr>
        <p:spPr>
          <a:xfrm>
            <a:off x="38100" y="44450"/>
            <a:ext cx="9070975"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568" name="Body Level One…"/>
          <p:cNvSpPr txBox="1">
            <a:spLocks noGrp="1"/>
          </p:cNvSpPr>
          <p:nvPr>
            <p:ph type="body" idx="1"/>
          </p:nvPr>
        </p:nvSpPr>
        <p:spPr>
          <a:xfrm>
            <a:off x="685800" y="1981200"/>
            <a:ext cx="7772400" cy="4114800"/>
          </a:xfrm>
          <a:prstGeom prst="rect">
            <a:avLst/>
          </a:prstGeom>
        </p:spPr>
        <p:txBody>
          <a:bodyPr vert="eaVert"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69"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415247013"/>
      </p:ext>
    </p:extLst>
  </p:cSld>
  <p:clrMapOvr>
    <a:masterClrMapping/>
  </p:clrMapOvr>
  <p:transition spd="med"/>
</p:sldLayout>
</file>

<file path=ppt/slideLayouts/slideLayout164.xml><?xml version="1.0" encoding="utf-8"?>
<p:sldLayout xmlns:a="http://schemas.openxmlformats.org/drawingml/2006/main" xmlns:r="http://schemas.openxmlformats.org/officeDocument/2006/relationships" xmlns:p="http://schemas.openxmlformats.org/presentationml/2006/main" showMasterSp="0" type="tx">
  <p:cSld name="4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110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103"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0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106929556"/>
      </p:ext>
    </p:extLst>
  </p:cSld>
  <p:clrMapOvr>
    <a:masterClrMapping/>
  </p:clrMapOvr>
  <p:transition spd="med"/>
</p:sldLayout>
</file>

<file path=ppt/slideLayouts/slideLayout1640.xml><?xml version="1.0" encoding="utf-8"?>
<p:sldLayout xmlns:a="http://schemas.openxmlformats.org/drawingml/2006/main" xmlns:r="http://schemas.openxmlformats.org/officeDocument/2006/relationships" xmlns:p="http://schemas.openxmlformats.org/presentationml/2006/main" showMasterSp="0" type="tx">
  <p:cSld name="16_Vertical Title and Text">
    <p:bg>
      <p:bgPr>
        <a:solidFill>
          <a:srgbClr val="000000"/>
        </a:solidFill>
        <a:effectLst/>
      </p:bgPr>
    </p:bg>
    <p:spTree>
      <p:nvGrpSpPr>
        <p:cNvPr id="1" name=""/>
        <p:cNvGrpSpPr/>
        <p:nvPr/>
      </p:nvGrpSpPr>
      <p:grpSpPr>
        <a:xfrm>
          <a:off x="0" y="0"/>
          <a:ext cx="0" cy="0"/>
          <a:chOff x="0" y="0"/>
          <a:chExt cx="0" cy="0"/>
        </a:xfrm>
      </p:grpSpPr>
      <p:sp>
        <p:nvSpPr>
          <p:cNvPr id="2576" name="Title Text"/>
          <p:cNvSpPr txBox="1">
            <a:spLocks noGrp="1"/>
          </p:cNvSpPr>
          <p:nvPr>
            <p:ph type="title"/>
          </p:nvPr>
        </p:nvSpPr>
        <p:spPr>
          <a:xfrm>
            <a:off x="6515100" y="609600"/>
            <a:ext cx="1943100" cy="5486400"/>
          </a:xfrm>
          <a:prstGeom prst="rect">
            <a:avLst/>
          </a:prstGeom>
          <a:noFill/>
        </p:spPr>
        <p:txBody>
          <a:bodyPr vert="eaVert"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577" name="Body Level One…"/>
          <p:cNvSpPr txBox="1">
            <a:spLocks noGrp="1"/>
          </p:cNvSpPr>
          <p:nvPr>
            <p:ph type="body" idx="1"/>
          </p:nvPr>
        </p:nvSpPr>
        <p:spPr>
          <a:xfrm>
            <a:off x="685800" y="609600"/>
            <a:ext cx="5676900" cy="5486400"/>
          </a:xfrm>
          <a:prstGeom prst="rect">
            <a:avLst/>
          </a:prstGeom>
        </p:spPr>
        <p:txBody>
          <a:bodyPr vert="eaVert"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78"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62001525"/>
      </p:ext>
    </p:extLst>
  </p:cSld>
  <p:clrMapOvr>
    <a:masterClrMapping/>
  </p:clrMapOvr>
  <p:transition spd="med"/>
</p:sldLayout>
</file>

<file path=ppt/slideLayouts/slideLayout1641.xml><?xml version="1.0" encoding="utf-8"?>
<p:sldLayout xmlns:a="http://schemas.openxmlformats.org/drawingml/2006/main" xmlns:r="http://schemas.openxmlformats.org/officeDocument/2006/relationships" xmlns:p="http://schemas.openxmlformats.org/presentationml/2006/main" showMasterSp="0" type="tx">
  <p:cSld name="2_Title and 4 Content">
    <p:bg>
      <p:bgPr>
        <a:solidFill>
          <a:srgbClr val="000000"/>
        </a:solidFill>
        <a:effectLst/>
      </p:bgPr>
    </p:bg>
    <p:spTree>
      <p:nvGrpSpPr>
        <p:cNvPr id="1" name=""/>
        <p:cNvGrpSpPr/>
        <p:nvPr/>
      </p:nvGrpSpPr>
      <p:grpSpPr>
        <a:xfrm>
          <a:off x="0" y="0"/>
          <a:ext cx="0" cy="0"/>
          <a:chOff x="0" y="0"/>
          <a:chExt cx="0" cy="0"/>
        </a:xfrm>
      </p:grpSpPr>
      <p:sp>
        <p:nvSpPr>
          <p:cNvPr id="2585" name="Title Text"/>
          <p:cNvSpPr txBox="1">
            <a:spLocks noGrp="1"/>
          </p:cNvSpPr>
          <p:nvPr>
            <p:ph type="title"/>
          </p:nvPr>
        </p:nvSpPr>
        <p:spPr>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586" name="Body Level One…"/>
          <p:cNvSpPr txBox="1">
            <a:spLocks noGrp="1"/>
          </p:cNvSpPr>
          <p:nvPr>
            <p:ph type="body" sz="quarter" idx="1"/>
          </p:nvPr>
        </p:nvSpPr>
        <p:spPr>
          <a:xfrm>
            <a:off x="685800" y="1981200"/>
            <a:ext cx="3810000" cy="1981200"/>
          </a:xfrm>
          <a:prstGeom prst="rect">
            <a:avLst/>
          </a:prstGeom>
        </p:spPr>
        <p:txBody>
          <a:bodyPr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87"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80384502"/>
      </p:ext>
    </p:extLst>
  </p:cSld>
  <p:clrMapOvr>
    <a:masterClrMapping/>
  </p:clrMapOvr>
  <p:transition spd="med"/>
</p:sldLayout>
</file>

<file path=ppt/slideLayouts/slideLayout1642.xml><?xml version="1.0" encoding="utf-8"?>
<p:sldLayout xmlns:a="http://schemas.openxmlformats.org/drawingml/2006/main" xmlns:r="http://schemas.openxmlformats.org/officeDocument/2006/relationships" xmlns:p="http://schemas.openxmlformats.org/presentationml/2006/main" showMasterSp="0" type="tx">
  <p:cSld name="1_Title, Content, and 2 Content">
    <p:bg>
      <p:bgPr>
        <a:solidFill>
          <a:srgbClr val="000000"/>
        </a:solidFill>
        <a:effectLst/>
      </p:bgPr>
    </p:bg>
    <p:spTree>
      <p:nvGrpSpPr>
        <p:cNvPr id="1" name=""/>
        <p:cNvGrpSpPr/>
        <p:nvPr/>
      </p:nvGrpSpPr>
      <p:grpSpPr>
        <a:xfrm>
          <a:off x="0" y="0"/>
          <a:ext cx="0" cy="0"/>
          <a:chOff x="0" y="0"/>
          <a:chExt cx="0" cy="0"/>
        </a:xfrm>
      </p:grpSpPr>
      <p:sp>
        <p:nvSpPr>
          <p:cNvPr id="2594" name="Title Text"/>
          <p:cNvSpPr txBox="1">
            <a:spLocks noGrp="1"/>
          </p:cNvSpPr>
          <p:nvPr>
            <p:ph type="title"/>
          </p:nvPr>
        </p:nvSpPr>
        <p:spPr>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595" name="Body Level One…"/>
          <p:cNvSpPr txBox="1">
            <a:spLocks noGrp="1"/>
          </p:cNvSpPr>
          <p:nvPr>
            <p:ph type="body" sz="half" idx="1"/>
          </p:nvPr>
        </p:nvSpPr>
        <p:spPr>
          <a:xfrm>
            <a:off x="685800" y="1981200"/>
            <a:ext cx="3810000" cy="4114800"/>
          </a:xfrm>
          <a:prstGeom prst="rect">
            <a:avLst/>
          </a:prstGeom>
        </p:spPr>
        <p:txBody>
          <a:bodyPr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96"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86151789"/>
      </p:ext>
    </p:extLst>
  </p:cSld>
  <p:clrMapOvr>
    <a:masterClrMapping/>
  </p:clrMapOvr>
  <p:transition spd="med"/>
</p:sldLayout>
</file>

<file path=ppt/slideLayouts/slideLayout1643.xml><?xml version="1.0" encoding="utf-8"?>
<p:sldLayout xmlns:a="http://schemas.openxmlformats.org/drawingml/2006/main" xmlns:r="http://schemas.openxmlformats.org/officeDocument/2006/relationships" xmlns:p="http://schemas.openxmlformats.org/presentationml/2006/main" showMasterSp="0" type="tx">
  <p:cSld name="17_Title Slide">
    <p:bg>
      <p:bgPr>
        <a:solidFill>
          <a:srgbClr val="FFFFFF"/>
        </a:solidFill>
        <a:effectLst/>
      </p:bgPr>
    </p:bg>
    <p:spTree>
      <p:nvGrpSpPr>
        <p:cNvPr id="1" name=""/>
        <p:cNvGrpSpPr/>
        <p:nvPr/>
      </p:nvGrpSpPr>
      <p:grpSpPr>
        <a:xfrm>
          <a:off x="0" y="0"/>
          <a:ext cx="0" cy="0"/>
          <a:chOff x="0" y="0"/>
          <a:chExt cx="0" cy="0"/>
        </a:xfrm>
      </p:grpSpPr>
      <p:sp>
        <p:nvSpPr>
          <p:cNvPr id="2603" name="Title Text"/>
          <p:cNvSpPr txBox="1">
            <a:spLocks noGrp="1"/>
          </p:cNvSpPr>
          <p:nvPr>
            <p:ph type="title"/>
          </p:nvPr>
        </p:nvSpPr>
        <p:spPr>
          <a:xfrm>
            <a:off x="685800" y="2130425"/>
            <a:ext cx="7772400" cy="1470025"/>
          </a:xfrm>
          <a:prstGeom prst="rect">
            <a:avLst/>
          </a:prstGeom>
          <a:noFill/>
        </p:spPr>
        <p:txBody>
          <a:bodyPr lIns="45719" tIns="45719" rIns="45719" bIns="45719"/>
          <a:lstStyle>
            <a:lvl1pPr>
              <a:defRPr sz="4400" b="0">
                <a:solidFill>
                  <a:srgbClr val="000000"/>
                </a:solidFill>
                <a:latin typeface="Calibri"/>
                <a:ea typeface="Calibri"/>
                <a:cs typeface="Calibri"/>
                <a:sym typeface="Calibri"/>
              </a:defRPr>
            </a:lvl1pPr>
          </a:lstStyle>
          <a:p>
            <a:r>
              <a:t>Title Text</a:t>
            </a:r>
          </a:p>
        </p:txBody>
      </p:sp>
      <p:sp>
        <p:nvSpPr>
          <p:cNvPr id="2604" name="Body Level One…"/>
          <p:cNvSpPr txBox="1">
            <a:spLocks noGrp="1"/>
          </p:cNvSpPr>
          <p:nvPr>
            <p:ph type="body" sz="quarter" idx="1"/>
          </p:nvPr>
        </p:nvSpPr>
        <p:spPr>
          <a:xfrm>
            <a:off x="1371600" y="3886200"/>
            <a:ext cx="6400800" cy="1752600"/>
          </a:xfrm>
          <a:prstGeom prst="rect">
            <a:avLst/>
          </a:prstGeom>
        </p:spPr>
        <p:txBody>
          <a:bodyPr lIns="45719" tIns="45719" rIns="45719" bIns="45719">
            <a:normAutofit/>
          </a:bodyPr>
          <a:lstStyle>
            <a:lvl1pPr marL="0" indent="0" algn="ctr">
              <a:buSzTx/>
              <a:buNone/>
              <a:defRPr>
                <a:solidFill>
                  <a:srgbClr val="888888"/>
                </a:solidFill>
                <a:latin typeface="Calibri"/>
                <a:ea typeface="Calibri"/>
                <a:cs typeface="Calibri"/>
                <a:sym typeface="Calibri"/>
              </a:defRPr>
            </a:lvl1pPr>
            <a:lvl2pPr marL="0" indent="457200" algn="ctr">
              <a:buSzTx/>
              <a:buNone/>
              <a:defRPr>
                <a:solidFill>
                  <a:srgbClr val="888888"/>
                </a:solidFill>
                <a:latin typeface="Calibri"/>
                <a:ea typeface="Calibri"/>
                <a:cs typeface="Calibri"/>
                <a:sym typeface="Calibri"/>
              </a:defRPr>
            </a:lvl2pPr>
            <a:lvl3pPr marL="0" indent="914400" algn="ctr">
              <a:buSzTx/>
              <a:buNone/>
              <a:defRPr>
                <a:solidFill>
                  <a:srgbClr val="888888"/>
                </a:solidFill>
                <a:latin typeface="Calibri"/>
                <a:ea typeface="Calibri"/>
                <a:cs typeface="Calibri"/>
                <a:sym typeface="Calibri"/>
              </a:defRPr>
            </a:lvl3pPr>
            <a:lvl4pPr marL="0" indent="1371600" algn="ctr">
              <a:buSzTx/>
              <a:buNone/>
              <a:defRPr>
                <a:solidFill>
                  <a:srgbClr val="888888"/>
                </a:solidFill>
                <a:latin typeface="Calibri"/>
                <a:ea typeface="Calibri"/>
                <a:cs typeface="Calibri"/>
                <a:sym typeface="Calibri"/>
              </a:defRPr>
            </a:lvl4pPr>
            <a:lvl5pPr marL="0" indent="1828800" algn="ctr">
              <a:buSzTx/>
              <a:buNone/>
              <a:defRPr>
                <a:solidFill>
                  <a:srgbClr val="888888"/>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05"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539796884"/>
      </p:ext>
    </p:extLst>
  </p:cSld>
  <p:clrMapOvr>
    <a:masterClrMapping/>
  </p:clrMapOvr>
  <p:transition spd="med"/>
</p:sldLayout>
</file>

<file path=ppt/slideLayouts/slideLayout1644.xml><?xml version="1.0" encoding="utf-8"?>
<p:sldLayout xmlns:a="http://schemas.openxmlformats.org/drawingml/2006/main" xmlns:r="http://schemas.openxmlformats.org/officeDocument/2006/relationships" xmlns:p="http://schemas.openxmlformats.org/presentationml/2006/main" showMasterSp="0" type="tx">
  <p:cSld name="17_Title and Content">
    <p:bg>
      <p:bgPr>
        <a:solidFill>
          <a:srgbClr val="FFFFFF"/>
        </a:solidFill>
        <a:effectLst/>
      </p:bgPr>
    </p:bg>
    <p:spTree>
      <p:nvGrpSpPr>
        <p:cNvPr id="1" name=""/>
        <p:cNvGrpSpPr/>
        <p:nvPr/>
      </p:nvGrpSpPr>
      <p:grpSpPr>
        <a:xfrm>
          <a:off x="0" y="0"/>
          <a:ext cx="0" cy="0"/>
          <a:chOff x="0" y="0"/>
          <a:chExt cx="0" cy="0"/>
        </a:xfrm>
      </p:grpSpPr>
      <p:sp>
        <p:nvSpPr>
          <p:cNvPr id="2612"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0">
                <a:solidFill>
                  <a:srgbClr val="000000"/>
                </a:solidFill>
                <a:latin typeface="Calibri"/>
                <a:ea typeface="Calibri"/>
                <a:cs typeface="Calibri"/>
                <a:sym typeface="Calibri"/>
              </a:defRPr>
            </a:lvl1pPr>
          </a:lstStyle>
          <a:p>
            <a:r>
              <a:t>Title Text</a:t>
            </a:r>
          </a:p>
        </p:txBody>
      </p:sp>
      <p:sp>
        <p:nvSpPr>
          <p:cNvPr id="2613" name="Body Level One…"/>
          <p:cNvSpPr txBox="1">
            <a:spLocks noGrp="1"/>
          </p:cNvSpPr>
          <p:nvPr>
            <p:ph type="body" idx="1"/>
          </p:nvPr>
        </p:nvSpPr>
        <p:spPr>
          <a:xfrm>
            <a:off x="457200" y="1600200"/>
            <a:ext cx="8229600" cy="4525963"/>
          </a:xfrm>
          <a:prstGeom prst="rect">
            <a:avLst/>
          </a:prstGeom>
        </p:spPr>
        <p:txBody>
          <a:bodyPr lIns="45719" tIns="45719" rIns="45719" bIns="45719">
            <a:normAutofit/>
          </a:bodyPr>
          <a:lstStyle>
            <a:lvl1pPr marL="342900" indent="-342900">
              <a:buSzPct val="100000"/>
              <a:buFont typeface="Arial"/>
              <a:buChar char="•"/>
              <a:defRPr>
                <a:solidFill>
                  <a:srgbClr val="000000"/>
                </a:solidFill>
                <a:latin typeface="Calibri"/>
                <a:ea typeface="Calibri"/>
                <a:cs typeface="Calibri"/>
                <a:sym typeface="Calibri"/>
              </a:defRPr>
            </a:lvl1pPr>
            <a:lvl2pPr marL="783771" indent="-326571">
              <a:buSzPct val="100000"/>
              <a:buFont typeface="Arial"/>
              <a:buChar char="–"/>
              <a:defRPr>
                <a:solidFill>
                  <a:srgbClr val="000000"/>
                </a:solidFill>
                <a:latin typeface="Calibri"/>
                <a:ea typeface="Calibri"/>
                <a:cs typeface="Calibri"/>
                <a:sym typeface="Calibri"/>
              </a:defRPr>
            </a:lvl2pPr>
            <a:lvl3pPr marL="1219200" indent="-304800">
              <a:buSzPct val="100000"/>
              <a:buFont typeface="Arial"/>
              <a:buChar char="•"/>
              <a:defRPr>
                <a:solidFill>
                  <a:srgbClr val="000000"/>
                </a:solidFill>
                <a:latin typeface="Calibri"/>
                <a:ea typeface="Calibri"/>
                <a:cs typeface="Calibri"/>
                <a:sym typeface="Calibri"/>
              </a:defRPr>
            </a:lvl3pPr>
            <a:lvl4pPr marL="1737360" indent="-365760">
              <a:buSzPct val="100000"/>
              <a:buFont typeface="Arial"/>
              <a:buChar char="–"/>
              <a:defRPr>
                <a:solidFill>
                  <a:srgbClr val="000000"/>
                </a:solidFill>
                <a:latin typeface="Calibri"/>
                <a:ea typeface="Calibri"/>
                <a:cs typeface="Calibri"/>
                <a:sym typeface="Calibri"/>
              </a:defRPr>
            </a:lvl4pPr>
            <a:lvl5pPr marL="2194560" indent="-365760">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14"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684783991"/>
      </p:ext>
    </p:extLst>
  </p:cSld>
  <p:clrMapOvr>
    <a:masterClrMapping/>
  </p:clrMapOvr>
  <p:transition spd="med"/>
</p:sldLayout>
</file>

<file path=ppt/slideLayouts/slideLayout1645.xml><?xml version="1.0" encoding="utf-8"?>
<p:sldLayout xmlns:a="http://schemas.openxmlformats.org/drawingml/2006/main" xmlns:r="http://schemas.openxmlformats.org/officeDocument/2006/relationships" xmlns:p="http://schemas.openxmlformats.org/presentationml/2006/main" showMasterSp="0" type="tx">
  <p:cSld name="17_Section Header">
    <p:bg>
      <p:bgPr>
        <a:solidFill>
          <a:srgbClr val="FFFFFF"/>
        </a:solidFill>
        <a:effectLst/>
      </p:bgPr>
    </p:bg>
    <p:spTree>
      <p:nvGrpSpPr>
        <p:cNvPr id="1" name=""/>
        <p:cNvGrpSpPr/>
        <p:nvPr/>
      </p:nvGrpSpPr>
      <p:grpSpPr>
        <a:xfrm>
          <a:off x="0" y="0"/>
          <a:ext cx="0" cy="0"/>
          <a:chOff x="0" y="0"/>
          <a:chExt cx="0" cy="0"/>
        </a:xfrm>
      </p:grpSpPr>
      <p:sp>
        <p:nvSpPr>
          <p:cNvPr id="2621" name="Title Text"/>
          <p:cNvSpPr txBox="1">
            <a:spLocks noGrp="1"/>
          </p:cNvSpPr>
          <p:nvPr>
            <p:ph type="title"/>
          </p:nvPr>
        </p:nvSpPr>
        <p:spPr>
          <a:xfrm>
            <a:off x="722312" y="4406900"/>
            <a:ext cx="7772401" cy="1362075"/>
          </a:xfrm>
          <a:prstGeom prst="rect">
            <a:avLst/>
          </a:prstGeom>
          <a:noFill/>
        </p:spPr>
        <p:txBody>
          <a:bodyPr lIns="45719" tIns="45719" rIns="45719" bIns="45719" anchor="t"/>
          <a:lstStyle>
            <a:lvl1pPr algn="l">
              <a:defRPr sz="4000" cap="all">
                <a:solidFill>
                  <a:srgbClr val="000000"/>
                </a:solidFill>
                <a:latin typeface="Calibri"/>
                <a:ea typeface="Calibri"/>
                <a:cs typeface="Calibri"/>
                <a:sym typeface="Calibri"/>
              </a:defRPr>
            </a:lvl1pPr>
          </a:lstStyle>
          <a:p>
            <a:r>
              <a:t>Title Text</a:t>
            </a:r>
          </a:p>
        </p:txBody>
      </p:sp>
      <p:sp>
        <p:nvSpPr>
          <p:cNvPr id="2622" name="Body Level One…"/>
          <p:cNvSpPr txBox="1">
            <a:spLocks noGrp="1"/>
          </p:cNvSpPr>
          <p:nvPr>
            <p:ph type="body" sz="quarter" idx="1"/>
          </p:nvPr>
        </p:nvSpPr>
        <p:spPr>
          <a:xfrm>
            <a:off x="722312" y="2906713"/>
            <a:ext cx="7772401" cy="1500188"/>
          </a:xfrm>
          <a:prstGeom prst="rect">
            <a:avLst/>
          </a:prstGeom>
        </p:spPr>
        <p:txBody>
          <a:bodyPr lIns="45719" tIns="45719" rIns="45719" bIns="45719" anchor="b">
            <a:normAutofit/>
          </a:bodyPr>
          <a:lstStyle>
            <a:lvl1pPr marL="0" indent="0">
              <a:spcBef>
                <a:spcPts val="400"/>
              </a:spcBef>
              <a:buSzTx/>
              <a:buNone/>
              <a:defRPr sz="2000">
                <a:solidFill>
                  <a:srgbClr val="888888"/>
                </a:solidFill>
                <a:latin typeface="Calibri"/>
                <a:ea typeface="Calibri"/>
                <a:cs typeface="Calibri"/>
                <a:sym typeface="Calibri"/>
              </a:defRPr>
            </a:lvl1pPr>
            <a:lvl2pPr marL="0" indent="457200">
              <a:spcBef>
                <a:spcPts val="400"/>
              </a:spcBef>
              <a:buSzTx/>
              <a:buNone/>
              <a:defRPr sz="2000">
                <a:solidFill>
                  <a:srgbClr val="888888"/>
                </a:solidFill>
                <a:latin typeface="Calibri"/>
                <a:ea typeface="Calibri"/>
                <a:cs typeface="Calibri"/>
                <a:sym typeface="Calibri"/>
              </a:defRPr>
            </a:lvl2pPr>
            <a:lvl3pPr marL="0" indent="914400">
              <a:spcBef>
                <a:spcPts val="400"/>
              </a:spcBef>
              <a:buSzTx/>
              <a:buNone/>
              <a:defRPr sz="2000">
                <a:solidFill>
                  <a:srgbClr val="888888"/>
                </a:solidFill>
                <a:latin typeface="Calibri"/>
                <a:ea typeface="Calibri"/>
                <a:cs typeface="Calibri"/>
                <a:sym typeface="Calibri"/>
              </a:defRPr>
            </a:lvl3pPr>
            <a:lvl4pPr marL="0" indent="1371600">
              <a:spcBef>
                <a:spcPts val="400"/>
              </a:spcBef>
              <a:buSzTx/>
              <a:buNone/>
              <a:defRPr sz="2000">
                <a:solidFill>
                  <a:srgbClr val="888888"/>
                </a:solidFill>
                <a:latin typeface="Calibri"/>
                <a:ea typeface="Calibri"/>
                <a:cs typeface="Calibri"/>
                <a:sym typeface="Calibri"/>
              </a:defRPr>
            </a:lvl4pPr>
            <a:lvl5pPr marL="0" indent="1828800">
              <a:spcBef>
                <a:spcPts val="400"/>
              </a:spcBef>
              <a:buSzTx/>
              <a:buNone/>
              <a:defRPr sz="2000">
                <a:solidFill>
                  <a:srgbClr val="888888"/>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23"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292594970"/>
      </p:ext>
    </p:extLst>
  </p:cSld>
  <p:clrMapOvr>
    <a:masterClrMapping/>
  </p:clrMapOvr>
  <p:transition spd="med"/>
</p:sldLayout>
</file>

<file path=ppt/slideLayouts/slideLayout1646.xml><?xml version="1.0" encoding="utf-8"?>
<p:sldLayout xmlns:a="http://schemas.openxmlformats.org/drawingml/2006/main" xmlns:r="http://schemas.openxmlformats.org/officeDocument/2006/relationships" xmlns:p="http://schemas.openxmlformats.org/presentationml/2006/main" showMasterSp="0" type="tx">
  <p:cSld name="17_Two Content">
    <p:bg>
      <p:bgPr>
        <a:solidFill>
          <a:srgbClr val="FFFFFF"/>
        </a:solidFill>
        <a:effectLst/>
      </p:bgPr>
    </p:bg>
    <p:spTree>
      <p:nvGrpSpPr>
        <p:cNvPr id="1" name=""/>
        <p:cNvGrpSpPr/>
        <p:nvPr/>
      </p:nvGrpSpPr>
      <p:grpSpPr>
        <a:xfrm>
          <a:off x="0" y="0"/>
          <a:ext cx="0" cy="0"/>
          <a:chOff x="0" y="0"/>
          <a:chExt cx="0" cy="0"/>
        </a:xfrm>
      </p:grpSpPr>
      <p:sp>
        <p:nvSpPr>
          <p:cNvPr id="2630"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0">
                <a:solidFill>
                  <a:srgbClr val="000000"/>
                </a:solidFill>
                <a:latin typeface="Calibri"/>
                <a:ea typeface="Calibri"/>
                <a:cs typeface="Calibri"/>
                <a:sym typeface="Calibri"/>
              </a:defRPr>
            </a:lvl1pPr>
          </a:lstStyle>
          <a:p>
            <a:r>
              <a:t>Title Text</a:t>
            </a:r>
          </a:p>
        </p:txBody>
      </p:sp>
      <p:sp>
        <p:nvSpPr>
          <p:cNvPr id="2631" name="Body Level One…"/>
          <p:cNvSpPr txBox="1">
            <a:spLocks noGrp="1"/>
          </p:cNvSpPr>
          <p:nvPr>
            <p:ph type="body" sz="half" idx="1"/>
          </p:nvPr>
        </p:nvSpPr>
        <p:spPr>
          <a:xfrm>
            <a:off x="457200" y="1600200"/>
            <a:ext cx="4038600" cy="4525963"/>
          </a:xfrm>
          <a:prstGeom prst="rect">
            <a:avLst/>
          </a:prstGeom>
        </p:spPr>
        <p:txBody>
          <a:bodyPr lIns="45719" tIns="45719" rIns="45719" bIns="45719">
            <a:normAutofit/>
          </a:bodyPr>
          <a:lstStyle>
            <a:lvl1pPr marL="342900" indent="-342900">
              <a:spcBef>
                <a:spcPts val="600"/>
              </a:spcBef>
              <a:buSzPct val="100000"/>
              <a:buFont typeface="Arial"/>
              <a:buChar char="•"/>
              <a:defRPr sz="2800">
                <a:solidFill>
                  <a:srgbClr val="000000"/>
                </a:solidFill>
                <a:latin typeface="Calibri"/>
                <a:ea typeface="Calibri"/>
                <a:cs typeface="Calibri"/>
                <a:sym typeface="Calibri"/>
              </a:defRPr>
            </a:lvl1pPr>
            <a:lvl2pPr marL="790575" indent="-333375">
              <a:spcBef>
                <a:spcPts val="600"/>
              </a:spcBef>
              <a:buSzPct val="100000"/>
              <a:buFont typeface="Arial"/>
              <a:buChar char="–"/>
              <a:defRPr sz="2800">
                <a:solidFill>
                  <a:srgbClr val="000000"/>
                </a:solidFill>
                <a:latin typeface="Calibri"/>
                <a:ea typeface="Calibri"/>
                <a:cs typeface="Calibri"/>
                <a:sym typeface="Calibri"/>
              </a:defRPr>
            </a:lvl2pPr>
            <a:lvl3pPr marL="1234439" indent="-320039">
              <a:spcBef>
                <a:spcPts val="600"/>
              </a:spcBef>
              <a:buSzPct val="100000"/>
              <a:buFont typeface="Arial"/>
              <a:buChar char="•"/>
              <a:defRPr sz="2800">
                <a:solidFill>
                  <a:srgbClr val="000000"/>
                </a:solidFill>
                <a:latin typeface="Calibri"/>
                <a:ea typeface="Calibri"/>
                <a:cs typeface="Calibri"/>
                <a:sym typeface="Calibri"/>
              </a:defRPr>
            </a:lvl3pPr>
            <a:lvl4pPr marL="1727200" indent="-355600">
              <a:spcBef>
                <a:spcPts val="600"/>
              </a:spcBef>
              <a:buSzPct val="100000"/>
              <a:buFont typeface="Arial"/>
              <a:buChar char="–"/>
              <a:defRPr sz="2800">
                <a:solidFill>
                  <a:srgbClr val="000000"/>
                </a:solidFill>
                <a:latin typeface="Calibri"/>
                <a:ea typeface="Calibri"/>
                <a:cs typeface="Calibri"/>
                <a:sym typeface="Calibri"/>
              </a:defRPr>
            </a:lvl4pPr>
            <a:lvl5pPr marL="2184400" indent="-355600">
              <a:spcBef>
                <a:spcPts val="600"/>
              </a:spcBef>
              <a:buFont typeface="Arial"/>
              <a:buChar char="»"/>
              <a:defRPr sz="2800">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32"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079480278"/>
      </p:ext>
    </p:extLst>
  </p:cSld>
  <p:clrMapOvr>
    <a:masterClrMapping/>
  </p:clrMapOvr>
  <p:transition spd="med"/>
</p:sldLayout>
</file>

<file path=ppt/slideLayouts/slideLayout1647.xml><?xml version="1.0" encoding="utf-8"?>
<p:sldLayout xmlns:a="http://schemas.openxmlformats.org/drawingml/2006/main" xmlns:r="http://schemas.openxmlformats.org/officeDocument/2006/relationships" xmlns:p="http://schemas.openxmlformats.org/presentationml/2006/main" showMasterSp="0" type="tx">
  <p:cSld name="17_Comparison">
    <p:bg>
      <p:bgPr>
        <a:solidFill>
          <a:srgbClr val="FFFFFF"/>
        </a:solidFill>
        <a:effectLst/>
      </p:bgPr>
    </p:bg>
    <p:spTree>
      <p:nvGrpSpPr>
        <p:cNvPr id="1" name=""/>
        <p:cNvGrpSpPr/>
        <p:nvPr/>
      </p:nvGrpSpPr>
      <p:grpSpPr>
        <a:xfrm>
          <a:off x="0" y="0"/>
          <a:ext cx="0" cy="0"/>
          <a:chOff x="0" y="0"/>
          <a:chExt cx="0" cy="0"/>
        </a:xfrm>
      </p:grpSpPr>
      <p:sp>
        <p:nvSpPr>
          <p:cNvPr id="2639"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0">
                <a:solidFill>
                  <a:srgbClr val="000000"/>
                </a:solidFill>
                <a:latin typeface="Calibri"/>
                <a:ea typeface="Calibri"/>
                <a:cs typeface="Calibri"/>
                <a:sym typeface="Calibri"/>
              </a:defRPr>
            </a:lvl1pPr>
          </a:lstStyle>
          <a:p>
            <a:r>
              <a:t>Title Text</a:t>
            </a:r>
          </a:p>
        </p:txBody>
      </p:sp>
      <p:sp>
        <p:nvSpPr>
          <p:cNvPr id="2640" name="Body Level One…"/>
          <p:cNvSpPr txBox="1">
            <a:spLocks noGrp="1"/>
          </p:cNvSpPr>
          <p:nvPr>
            <p:ph type="body" sz="quarter" idx="1"/>
          </p:nvPr>
        </p:nvSpPr>
        <p:spPr>
          <a:xfrm>
            <a:off x="457200" y="1535112"/>
            <a:ext cx="4040188" cy="639763"/>
          </a:xfrm>
          <a:prstGeom prst="rect">
            <a:avLst/>
          </a:prstGeom>
        </p:spPr>
        <p:txBody>
          <a:bodyPr lIns="45719" tIns="45719" rIns="45719" bIns="45719" anchor="b">
            <a:normAutofit/>
          </a:bodyPr>
          <a:lstStyle>
            <a:lvl1pPr marL="0" indent="0">
              <a:spcBef>
                <a:spcPts val="500"/>
              </a:spcBef>
              <a:buSzTx/>
              <a:buNone/>
              <a:defRPr sz="2400" b="1">
                <a:solidFill>
                  <a:srgbClr val="000000"/>
                </a:solidFill>
                <a:latin typeface="Calibri"/>
                <a:ea typeface="Calibri"/>
                <a:cs typeface="Calibri"/>
                <a:sym typeface="Calibri"/>
              </a:defRPr>
            </a:lvl1pPr>
            <a:lvl2pPr marL="0" indent="457200">
              <a:spcBef>
                <a:spcPts val="500"/>
              </a:spcBef>
              <a:buSzTx/>
              <a:buNone/>
              <a:defRPr sz="2400" b="1">
                <a:solidFill>
                  <a:srgbClr val="000000"/>
                </a:solidFill>
                <a:latin typeface="Calibri"/>
                <a:ea typeface="Calibri"/>
                <a:cs typeface="Calibri"/>
                <a:sym typeface="Calibri"/>
              </a:defRPr>
            </a:lvl2pPr>
            <a:lvl3pPr marL="0" indent="914400">
              <a:spcBef>
                <a:spcPts val="500"/>
              </a:spcBef>
              <a:buSzTx/>
              <a:buNone/>
              <a:defRPr sz="2400" b="1">
                <a:solidFill>
                  <a:srgbClr val="000000"/>
                </a:solidFill>
                <a:latin typeface="Calibri"/>
                <a:ea typeface="Calibri"/>
                <a:cs typeface="Calibri"/>
                <a:sym typeface="Calibri"/>
              </a:defRPr>
            </a:lvl3pPr>
            <a:lvl4pPr marL="0" indent="1371600">
              <a:spcBef>
                <a:spcPts val="500"/>
              </a:spcBef>
              <a:buSzTx/>
              <a:buNone/>
              <a:defRPr sz="2400" b="1">
                <a:solidFill>
                  <a:srgbClr val="000000"/>
                </a:solidFill>
                <a:latin typeface="Calibri"/>
                <a:ea typeface="Calibri"/>
                <a:cs typeface="Calibri"/>
                <a:sym typeface="Calibri"/>
              </a:defRPr>
            </a:lvl4pPr>
            <a:lvl5pPr marL="0" indent="1828800">
              <a:spcBef>
                <a:spcPts val="500"/>
              </a:spcBef>
              <a:buSzTx/>
              <a:buNone/>
              <a:defRPr sz="2400" b="1">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41" name="Text Placeholder 4"/>
          <p:cNvSpPr>
            <a:spLocks noGrp="1"/>
          </p:cNvSpPr>
          <p:nvPr>
            <p:ph type="body" sz="quarter" idx="21"/>
          </p:nvPr>
        </p:nvSpPr>
        <p:spPr>
          <a:xfrm>
            <a:off x="4645025" y="1535112"/>
            <a:ext cx="4041775" cy="639763"/>
          </a:xfrm>
          <a:prstGeom prst="rect">
            <a:avLst/>
          </a:prstGeom>
        </p:spPr>
        <p:txBody>
          <a:bodyPr lIns="45719" tIns="45719" rIns="45719" bIns="45719" anchor="b">
            <a:normAutofit/>
          </a:bodyPr>
          <a:lstStyle/>
          <a:p>
            <a:pPr marL="0" indent="0" rtl="0">
              <a:spcBef>
                <a:spcPts val="500"/>
              </a:spcBef>
              <a:buSzTx/>
              <a:buNone/>
              <a:defRPr sz="2400" b="1">
                <a:solidFill>
                  <a:srgbClr val="000000"/>
                </a:solidFill>
                <a:latin typeface="Calibri"/>
                <a:ea typeface="Calibri"/>
                <a:cs typeface="Calibri"/>
                <a:sym typeface="Calibri"/>
              </a:defRPr>
            </a:pPr>
            <a:endParaRPr/>
          </a:p>
        </p:txBody>
      </p:sp>
      <p:sp>
        <p:nvSpPr>
          <p:cNvPr id="2642"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574802758"/>
      </p:ext>
    </p:extLst>
  </p:cSld>
  <p:clrMapOvr>
    <a:masterClrMapping/>
  </p:clrMapOvr>
  <p:transition spd="med"/>
</p:sldLayout>
</file>

<file path=ppt/slideLayouts/slideLayout1648.xml><?xml version="1.0" encoding="utf-8"?>
<p:sldLayout xmlns:a="http://schemas.openxmlformats.org/drawingml/2006/main" xmlns:r="http://schemas.openxmlformats.org/officeDocument/2006/relationships" xmlns:p="http://schemas.openxmlformats.org/presentationml/2006/main" showMasterSp="0" type="tx">
  <p:cSld name="17_Title Only">
    <p:bg>
      <p:bgPr>
        <a:solidFill>
          <a:srgbClr val="FFFFFF"/>
        </a:solidFill>
        <a:effectLst/>
      </p:bgPr>
    </p:bg>
    <p:spTree>
      <p:nvGrpSpPr>
        <p:cNvPr id="1" name=""/>
        <p:cNvGrpSpPr/>
        <p:nvPr/>
      </p:nvGrpSpPr>
      <p:grpSpPr>
        <a:xfrm>
          <a:off x="0" y="0"/>
          <a:ext cx="0" cy="0"/>
          <a:chOff x="0" y="0"/>
          <a:chExt cx="0" cy="0"/>
        </a:xfrm>
      </p:grpSpPr>
      <p:sp>
        <p:nvSpPr>
          <p:cNvPr id="2649"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0">
                <a:solidFill>
                  <a:srgbClr val="000000"/>
                </a:solidFill>
                <a:latin typeface="Calibri"/>
                <a:ea typeface="Calibri"/>
                <a:cs typeface="Calibri"/>
                <a:sym typeface="Calibri"/>
              </a:defRPr>
            </a:lvl1pPr>
          </a:lstStyle>
          <a:p>
            <a:r>
              <a:t>Title Text</a:t>
            </a:r>
          </a:p>
        </p:txBody>
      </p:sp>
      <p:sp>
        <p:nvSpPr>
          <p:cNvPr id="2650"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871865894"/>
      </p:ext>
    </p:extLst>
  </p:cSld>
  <p:clrMapOvr>
    <a:masterClrMapping/>
  </p:clrMapOvr>
  <p:transition spd="med"/>
</p:sldLayout>
</file>

<file path=ppt/slideLayouts/slideLayout1649.xml><?xml version="1.0" encoding="utf-8"?>
<p:sldLayout xmlns:a="http://schemas.openxmlformats.org/drawingml/2006/main" xmlns:r="http://schemas.openxmlformats.org/officeDocument/2006/relationships" xmlns:p="http://schemas.openxmlformats.org/presentationml/2006/main" showMasterSp="0" type="tx">
  <p:cSld name="19_Blank">
    <p:bg>
      <p:bgPr>
        <a:solidFill>
          <a:srgbClr val="FFFFFF"/>
        </a:solidFill>
        <a:effectLst/>
      </p:bgPr>
    </p:bg>
    <p:spTree>
      <p:nvGrpSpPr>
        <p:cNvPr id="1" name=""/>
        <p:cNvGrpSpPr/>
        <p:nvPr/>
      </p:nvGrpSpPr>
      <p:grpSpPr>
        <a:xfrm>
          <a:off x="0" y="0"/>
          <a:ext cx="0" cy="0"/>
          <a:chOff x="0" y="0"/>
          <a:chExt cx="0" cy="0"/>
        </a:xfrm>
      </p:grpSpPr>
      <p:sp>
        <p:nvSpPr>
          <p:cNvPr id="2657"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769958638"/>
      </p:ext>
    </p:extLst>
  </p:cSld>
  <p:clrMapOvr>
    <a:masterClrMapping/>
  </p:clrMapOvr>
  <p:transition spd="med"/>
</p:sldLayout>
</file>

<file path=ppt/slideLayouts/slideLayout165.xml><?xml version="1.0" encoding="utf-8"?>
<p:sldLayout xmlns:a="http://schemas.openxmlformats.org/drawingml/2006/main" xmlns:r="http://schemas.openxmlformats.org/officeDocument/2006/relationships" xmlns:p="http://schemas.openxmlformats.org/presentationml/2006/main" showMasterSp="0" type="tx">
  <p:cSld name="6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1111"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11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1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25851993"/>
      </p:ext>
    </p:extLst>
  </p:cSld>
  <p:clrMapOvr>
    <a:masterClrMapping/>
  </p:clrMapOvr>
  <p:transition spd="med"/>
</p:sldLayout>
</file>

<file path=ppt/slideLayouts/slideLayout1650.xml><?xml version="1.0" encoding="utf-8"?>
<p:sldLayout xmlns:a="http://schemas.openxmlformats.org/drawingml/2006/main" xmlns:r="http://schemas.openxmlformats.org/officeDocument/2006/relationships" xmlns:p="http://schemas.openxmlformats.org/presentationml/2006/main" showMasterSp="0" type="tx">
  <p:cSld name="17_Content with Caption">
    <p:bg>
      <p:bgPr>
        <a:solidFill>
          <a:srgbClr val="FFFFFF"/>
        </a:solidFill>
        <a:effectLst/>
      </p:bgPr>
    </p:bg>
    <p:spTree>
      <p:nvGrpSpPr>
        <p:cNvPr id="1" name=""/>
        <p:cNvGrpSpPr/>
        <p:nvPr/>
      </p:nvGrpSpPr>
      <p:grpSpPr>
        <a:xfrm>
          <a:off x="0" y="0"/>
          <a:ext cx="0" cy="0"/>
          <a:chOff x="0" y="0"/>
          <a:chExt cx="0" cy="0"/>
        </a:xfrm>
      </p:grpSpPr>
      <p:sp>
        <p:nvSpPr>
          <p:cNvPr id="2664" name="Title Text"/>
          <p:cNvSpPr txBox="1">
            <a:spLocks noGrp="1"/>
          </p:cNvSpPr>
          <p:nvPr>
            <p:ph type="title"/>
          </p:nvPr>
        </p:nvSpPr>
        <p:spPr>
          <a:xfrm>
            <a:off x="457200" y="273050"/>
            <a:ext cx="3008314" cy="1162050"/>
          </a:xfrm>
          <a:prstGeom prst="rect">
            <a:avLst/>
          </a:prstGeom>
          <a:noFill/>
        </p:spPr>
        <p:txBody>
          <a:bodyPr lIns="45719" tIns="45719" rIns="45719" bIns="45719" anchor="b"/>
          <a:lstStyle>
            <a:lvl1pPr algn="l">
              <a:defRPr sz="2000">
                <a:solidFill>
                  <a:srgbClr val="000000"/>
                </a:solidFill>
                <a:latin typeface="Calibri"/>
                <a:ea typeface="Calibri"/>
                <a:cs typeface="Calibri"/>
                <a:sym typeface="Calibri"/>
              </a:defRPr>
            </a:lvl1pPr>
          </a:lstStyle>
          <a:p>
            <a:r>
              <a:t>Title Text</a:t>
            </a:r>
          </a:p>
        </p:txBody>
      </p:sp>
      <p:sp>
        <p:nvSpPr>
          <p:cNvPr id="2665" name="Body Level One…"/>
          <p:cNvSpPr txBox="1">
            <a:spLocks noGrp="1"/>
          </p:cNvSpPr>
          <p:nvPr>
            <p:ph type="body" idx="1"/>
          </p:nvPr>
        </p:nvSpPr>
        <p:spPr>
          <a:xfrm>
            <a:off x="3575050" y="273050"/>
            <a:ext cx="5111750" cy="5853113"/>
          </a:xfrm>
          <a:prstGeom prst="rect">
            <a:avLst/>
          </a:prstGeom>
        </p:spPr>
        <p:txBody>
          <a:bodyPr lIns="45719" tIns="45719" rIns="45719" bIns="45719">
            <a:normAutofit/>
          </a:bodyPr>
          <a:lstStyle>
            <a:lvl1pPr marL="342900" indent="-342900">
              <a:buSzPct val="100000"/>
              <a:buFont typeface="Arial"/>
              <a:buChar char="•"/>
              <a:defRPr>
                <a:solidFill>
                  <a:srgbClr val="000000"/>
                </a:solidFill>
                <a:latin typeface="Calibri"/>
                <a:ea typeface="Calibri"/>
                <a:cs typeface="Calibri"/>
                <a:sym typeface="Calibri"/>
              </a:defRPr>
            </a:lvl1pPr>
            <a:lvl2pPr marL="783771" indent="-326571">
              <a:buSzPct val="100000"/>
              <a:buFont typeface="Arial"/>
              <a:buChar char="–"/>
              <a:defRPr>
                <a:solidFill>
                  <a:srgbClr val="000000"/>
                </a:solidFill>
                <a:latin typeface="Calibri"/>
                <a:ea typeface="Calibri"/>
                <a:cs typeface="Calibri"/>
                <a:sym typeface="Calibri"/>
              </a:defRPr>
            </a:lvl2pPr>
            <a:lvl3pPr marL="1219200" indent="-304800">
              <a:buSzPct val="100000"/>
              <a:buFont typeface="Arial"/>
              <a:buChar char="•"/>
              <a:defRPr>
                <a:solidFill>
                  <a:srgbClr val="000000"/>
                </a:solidFill>
                <a:latin typeface="Calibri"/>
                <a:ea typeface="Calibri"/>
                <a:cs typeface="Calibri"/>
                <a:sym typeface="Calibri"/>
              </a:defRPr>
            </a:lvl3pPr>
            <a:lvl4pPr marL="1737360" indent="-365760">
              <a:buSzPct val="100000"/>
              <a:buFont typeface="Arial"/>
              <a:buChar char="–"/>
              <a:defRPr>
                <a:solidFill>
                  <a:srgbClr val="000000"/>
                </a:solidFill>
                <a:latin typeface="Calibri"/>
                <a:ea typeface="Calibri"/>
                <a:cs typeface="Calibri"/>
                <a:sym typeface="Calibri"/>
              </a:defRPr>
            </a:lvl4pPr>
            <a:lvl5pPr marL="2194560" indent="-365760">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66" name="Text Placeholder 3"/>
          <p:cNvSpPr>
            <a:spLocks noGrp="1"/>
          </p:cNvSpPr>
          <p:nvPr>
            <p:ph type="body" sz="half" idx="21"/>
          </p:nvPr>
        </p:nvSpPr>
        <p:spPr>
          <a:xfrm>
            <a:off x="457199" y="1435100"/>
            <a:ext cx="3008315" cy="4691063"/>
          </a:xfrm>
          <a:prstGeom prst="rect">
            <a:avLst/>
          </a:prstGeom>
        </p:spPr>
        <p:txBody>
          <a:bodyPr lIns="45719" tIns="45719" rIns="45719" bIns="45719">
            <a:normAutofit/>
          </a:bodyPr>
          <a:lstStyle/>
          <a:p>
            <a:pPr marL="0" indent="0" rtl="0">
              <a:spcBef>
                <a:spcPts val="300"/>
              </a:spcBef>
              <a:buSzTx/>
              <a:buNone/>
              <a:defRPr sz="1400">
                <a:solidFill>
                  <a:srgbClr val="000000"/>
                </a:solidFill>
                <a:latin typeface="Calibri"/>
                <a:ea typeface="Calibri"/>
                <a:cs typeface="Calibri"/>
                <a:sym typeface="Calibri"/>
              </a:defRPr>
            </a:pPr>
            <a:endParaRPr/>
          </a:p>
        </p:txBody>
      </p:sp>
      <p:sp>
        <p:nvSpPr>
          <p:cNvPr id="2667"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069615617"/>
      </p:ext>
    </p:extLst>
  </p:cSld>
  <p:clrMapOvr>
    <a:masterClrMapping/>
  </p:clrMapOvr>
  <p:transition spd="med"/>
</p:sldLayout>
</file>

<file path=ppt/slideLayouts/slideLayout1651.xml><?xml version="1.0" encoding="utf-8"?>
<p:sldLayout xmlns:a="http://schemas.openxmlformats.org/drawingml/2006/main" xmlns:r="http://schemas.openxmlformats.org/officeDocument/2006/relationships" xmlns:p="http://schemas.openxmlformats.org/presentationml/2006/main" showMasterSp="0" type="tx">
  <p:cSld name="17_Picture with Caption">
    <p:bg>
      <p:bgPr>
        <a:solidFill>
          <a:srgbClr val="FFFFFF"/>
        </a:solidFill>
        <a:effectLst/>
      </p:bgPr>
    </p:bg>
    <p:spTree>
      <p:nvGrpSpPr>
        <p:cNvPr id="1" name=""/>
        <p:cNvGrpSpPr/>
        <p:nvPr/>
      </p:nvGrpSpPr>
      <p:grpSpPr>
        <a:xfrm>
          <a:off x="0" y="0"/>
          <a:ext cx="0" cy="0"/>
          <a:chOff x="0" y="0"/>
          <a:chExt cx="0" cy="0"/>
        </a:xfrm>
      </p:grpSpPr>
      <p:sp>
        <p:nvSpPr>
          <p:cNvPr id="2674" name="Title Text"/>
          <p:cNvSpPr txBox="1">
            <a:spLocks noGrp="1"/>
          </p:cNvSpPr>
          <p:nvPr>
            <p:ph type="title"/>
          </p:nvPr>
        </p:nvSpPr>
        <p:spPr>
          <a:xfrm>
            <a:off x="1792288" y="4800600"/>
            <a:ext cx="5486401" cy="566738"/>
          </a:xfrm>
          <a:prstGeom prst="rect">
            <a:avLst/>
          </a:prstGeom>
          <a:noFill/>
        </p:spPr>
        <p:txBody>
          <a:bodyPr lIns="45719" tIns="45719" rIns="45719" bIns="45719" anchor="b"/>
          <a:lstStyle>
            <a:lvl1pPr algn="l">
              <a:defRPr sz="2000">
                <a:solidFill>
                  <a:srgbClr val="000000"/>
                </a:solidFill>
                <a:latin typeface="Calibri"/>
                <a:ea typeface="Calibri"/>
                <a:cs typeface="Calibri"/>
                <a:sym typeface="Calibri"/>
              </a:defRPr>
            </a:lvl1pPr>
          </a:lstStyle>
          <a:p>
            <a:r>
              <a:t>Title Text</a:t>
            </a:r>
          </a:p>
        </p:txBody>
      </p:sp>
      <p:sp>
        <p:nvSpPr>
          <p:cNvPr id="2675"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2676" name="Body Level One…"/>
          <p:cNvSpPr txBox="1">
            <a:spLocks noGrp="1"/>
          </p:cNvSpPr>
          <p:nvPr>
            <p:ph type="body" sz="quarter" idx="1"/>
          </p:nvPr>
        </p:nvSpPr>
        <p:spPr>
          <a:xfrm>
            <a:off x="1792288" y="5367337"/>
            <a:ext cx="5486401" cy="804863"/>
          </a:xfrm>
          <a:prstGeom prst="rect">
            <a:avLst/>
          </a:prstGeom>
        </p:spPr>
        <p:txBody>
          <a:bodyPr lIns="45719" tIns="45719" rIns="45719" bIns="45719">
            <a:normAutofit/>
          </a:bodyPr>
          <a:lstStyle>
            <a:lvl1pPr marL="0" indent="0">
              <a:spcBef>
                <a:spcPts val="300"/>
              </a:spcBef>
              <a:buSzTx/>
              <a:buNone/>
              <a:defRPr sz="1400">
                <a:solidFill>
                  <a:srgbClr val="000000"/>
                </a:solidFill>
                <a:latin typeface="Calibri"/>
                <a:ea typeface="Calibri"/>
                <a:cs typeface="Calibri"/>
                <a:sym typeface="Calibri"/>
              </a:defRPr>
            </a:lvl1pPr>
            <a:lvl2pPr marL="0" indent="457200">
              <a:spcBef>
                <a:spcPts val="300"/>
              </a:spcBef>
              <a:buSzTx/>
              <a:buNone/>
              <a:defRPr sz="1400">
                <a:solidFill>
                  <a:srgbClr val="000000"/>
                </a:solidFill>
                <a:latin typeface="Calibri"/>
                <a:ea typeface="Calibri"/>
                <a:cs typeface="Calibri"/>
                <a:sym typeface="Calibri"/>
              </a:defRPr>
            </a:lvl2pPr>
            <a:lvl3pPr marL="0" indent="914400">
              <a:spcBef>
                <a:spcPts val="300"/>
              </a:spcBef>
              <a:buSzTx/>
              <a:buNone/>
              <a:defRPr sz="1400">
                <a:solidFill>
                  <a:srgbClr val="000000"/>
                </a:solidFill>
                <a:latin typeface="Calibri"/>
                <a:ea typeface="Calibri"/>
                <a:cs typeface="Calibri"/>
                <a:sym typeface="Calibri"/>
              </a:defRPr>
            </a:lvl3pPr>
            <a:lvl4pPr marL="0" indent="1371600">
              <a:spcBef>
                <a:spcPts val="300"/>
              </a:spcBef>
              <a:buSzTx/>
              <a:buNone/>
              <a:defRPr sz="1400">
                <a:solidFill>
                  <a:srgbClr val="000000"/>
                </a:solidFill>
                <a:latin typeface="Calibri"/>
                <a:ea typeface="Calibri"/>
                <a:cs typeface="Calibri"/>
                <a:sym typeface="Calibri"/>
              </a:defRPr>
            </a:lvl4pPr>
            <a:lvl5pPr marL="0" indent="1828800">
              <a:spcBef>
                <a:spcPts val="300"/>
              </a:spcBef>
              <a:buSzTx/>
              <a:buNone/>
              <a:defRPr sz="1400">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77"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422022567"/>
      </p:ext>
    </p:extLst>
  </p:cSld>
  <p:clrMapOvr>
    <a:masterClrMapping/>
  </p:clrMapOvr>
  <p:transition spd="med"/>
</p:sldLayout>
</file>

<file path=ppt/slideLayouts/slideLayout1652.xml><?xml version="1.0" encoding="utf-8"?>
<p:sldLayout xmlns:a="http://schemas.openxmlformats.org/drawingml/2006/main" xmlns:r="http://schemas.openxmlformats.org/officeDocument/2006/relationships" xmlns:p="http://schemas.openxmlformats.org/presentationml/2006/main" showMasterSp="0" type="tx">
  <p:cSld name="17_Title and Vertical Text">
    <p:bg>
      <p:bgPr>
        <a:solidFill>
          <a:srgbClr val="FFFFFF"/>
        </a:solidFill>
        <a:effectLst/>
      </p:bgPr>
    </p:bg>
    <p:spTree>
      <p:nvGrpSpPr>
        <p:cNvPr id="1" name=""/>
        <p:cNvGrpSpPr/>
        <p:nvPr/>
      </p:nvGrpSpPr>
      <p:grpSpPr>
        <a:xfrm>
          <a:off x="0" y="0"/>
          <a:ext cx="0" cy="0"/>
          <a:chOff x="0" y="0"/>
          <a:chExt cx="0" cy="0"/>
        </a:xfrm>
      </p:grpSpPr>
      <p:sp>
        <p:nvSpPr>
          <p:cNvPr id="2684"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0">
                <a:solidFill>
                  <a:srgbClr val="000000"/>
                </a:solidFill>
                <a:latin typeface="Calibri"/>
                <a:ea typeface="Calibri"/>
                <a:cs typeface="Calibri"/>
                <a:sym typeface="Calibri"/>
              </a:defRPr>
            </a:lvl1pPr>
          </a:lstStyle>
          <a:p>
            <a:r>
              <a:t>Title Text</a:t>
            </a:r>
          </a:p>
        </p:txBody>
      </p:sp>
      <p:sp>
        <p:nvSpPr>
          <p:cNvPr id="2685" name="Body Level One…"/>
          <p:cNvSpPr txBox="1">
            <a:spLocks noGrp="1"/>
          </p:cNvSpPr>
          <p:nvPr>
            <p:ph type="body" idx="1"/>
          </p:nvPr>
        </p:nvSpPr>
        <p:spPr>
          <a:xfrm>
            <a:off x="457200" y="1600200"/>
            <a:ext cx="8229600" cy="4525963"/>
          </a:xfrm>
          <a:prstGeom prst="rect">
            <a:avLst/>
          </a:prstGeom>
        </p:spPr>
        <p:txBody>
          <a:bodyPr vert="eaVert" lIns="45719" tIns="45719" rIns="45719" bIns="45719">
            <a:normAutofit/>
          </a:bodyPr>
          <a:lstStyle>
            <a:lvl1pPr marL="342900" indent="-342900">
              <a:buSzPct val="100000"/>
              <a:buFont typeface="Arial"/>
              <a:buChar char="•"/>
              <a:defRPr>
                <a:solidFill>
                  <a:srgbClr val="000000"/>
                </a:solidFill>
                <a:latin typeface="Calibri"/>
                <a:ea typeface="Calibri"/>
                <a:cs typeface="Calibri"/>
                <a:sym typeface="Calibri"/>
              </a:defRPr>
            </a:lvl1pPr>
            <a:lvl2pPr marL="783771" indent="-326571">
              <a:buSzPct val="100000"/>
              <a:buFont typeface="Arial"/>
              <a:buChar char="–"/>
              <a:defRPr>
                <a:solidFill>
                  <a:srgbClr val="000000"/>
                </a:solidFill>
                <a:latin typeface="Calibri"/>
                <a:ea typeface="Calibri"/>
                <a:cs typeface="Calibri"/>
                <a:sym typeface="Calibri"/>
              </a:defRPr>
            </a:lvl2pPr>
            <a:lvl3pPr marL="1219200" indent="-304800">
              <a:buSzPct val="100000"/>
              <a:buFont typeface="Arial"/>
              <a:buChar char="•"/>
              <a:defRPr>
                <a:solidFill>
                  <a:srgbClr val="000000"/>
                </a:solidFill>
                <a:latin typeface="Calibri"/>
                <a:ea typeface="Calibri"/>
                <a:cs typeface="Calibri"/>
                <a:sym typeface="Calibri"/>
              </a:defRPr>
            </a:lvl3pPr>
            <a:lvl4pPr marL="1737360" indent="-365760">
              <a:buSzPct val="100000"/>
              <a:buFont typeface="Arial"/>
              <a:buChar char="–"/>
              <a:defRPr>
                <a:solidFill>
                  <a:srgbClr val="000000"/>
                </a:solidFill>
                <a:latin typeface="Calibri"/>
                <a:ea typeface="Calibri"/>
                <a:cs typeface="Calibri"/>
                <a:sym typeface="Calibri"/>
              </a:defRPr>
            </a:lvl4pPr>
            <a:lvl5pPr marL="2194560" indent="-365760">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86"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955161505"/>
      </p:ext>
    </p:extLst>
  </p:cSld>
  <p:clrMapOvr>
    <a:masterClrMapping/>
  </p:clrMapOvr>
  <p:transition spd="med"/>
</p:sldLayout>
</file>

<file path=ppt/slideLayouts/slideLayout1653.xml><?xml version="1.0" encoding="utf-8"?>
<p:sldLayout xmlns:a="http://schemas.openxmlformats.org/drawingml/2006/main" xmlns:r="http://schemas.openxmlformats.org/officeDocument/2006/relationships" xmlns:p="http://schemas.openxmlformats.org/presentationml/2006/main" showMasterSp="0" type="tx">
  <p:cSld name="17_Vertical Title and Text">
    <p:bg>
      <p:bgPr>
        <a:solidFill>
          <a:srgbClr val="FFFFFF"/>
        </a:solidFill>
        <a:effectLst/>
      </p:bgPr>
    </p:bg>
    <p:spTree>
      <p:nvGrpSpPr>
        <p:cNvPr id="1" name=""/>
        <p:cNvGrpSpPr/>
        <p:nvPr/>
      </p:nvGrpSpPr>
      <p:grpSpPr>
        <a:xfrm>
          <a:off x="0" y="0"/>
          <a:ext cx="0" cy="0"/>
          <a:chOff x="0" y="0"/>
          <a:chExt cx="0" cy="0"/>
        </a:xfrm>
      </p:grpSpPr>
      <p:sp>
        <p:nvSpPr>
          <p:cNvPr id="2693" name="Title Text"/>
          <p:cNvSpPr txBox="1">
            <a:spLocks noGrp="1"/>
          </p:cNvSpPr>
          <p:nvPr>
            <p:ph type="title"/>
          </p:nvPr>
        </p:nvSpPr>
        <p:spPr>
          <a:xfrm>
            <a:off x="6629400" y="274638"/>
            <a:ext cx="2057400" cy="5851526"/>
          </a:xfrm>
          <a:prstGeom prst="rect">
            <a:avLst/>
          </a:prstGeom>
          <a:noFill/>
        </p:spPr>
        <p:txBody>
          <a:bodyPr vert="eaVert" lIns="45719" tIns="45719" rIns="45719" bIns="45719"/>
          <a:lstStyle>
            <a:lvl1pPr>
              <a:defRPr sz="4400" b="0">
                <a:solidFill>
                  <a:srgbClr val="000000"/>
                </a:solidFill>
                <a:latin typeface="Calibri"/>
                <a:ea typeface="Calibri"/>
                <a:cs typeface="Calibri"/>
                <a:sym typeface="Calibri"/>
              </a:defRPr>
            </a:lvl1pPr>
          </a:lstStyle>
          <a:p>
            <a:r>
              <a:t>Title Text</a:t>
            </a:r>
          </a:p>
        </p:txBody>
      </p:sp>
      <p:sp>
        <p:nvSpPr>
          <p:cNvPr id="2694" name="Body Level One…"/>
          <p:cNvSpPr txBox="1">
            <a:spLocks noGrp="1"/>
          </p:cNvSpPr>
          <p:nvPr>
            <p:ph type="body" idx="1"/>
          </p:nvPr>
        </p:nvSpPr>
        <p:spPr>
          <a:xfrm>
            <a:off x="457200" y="274638"/>
            <a:ext cx="6019800" cy="5851526"/>
          </a:xfrm>
          <a:prstGeom prst="rect">
            <a:avLst/>
          </a:prstGeom>
        </p:spPr>
        <p:txBody>
          <a:bodyPr vert="eaVert" lIns="45719" tIns="45719" rIns="45719" bIns="45719">
            <a:normAutofit/>
          </a:bodyPr>
          <a:lstStyle>
            <a:lvl1pPr marL="342900" indent="-342900">
              <a:buSzPct val="100000"/>
              <a:buFont typeface="Arial"/>
              <a:buChar char="•"/>
              <a:defRPr>
                <a:solidFill>
                  <a:srgbClr val="000000"/>
                </a:solidFill>
                <a:latin typeface="Calibri"/>
                <a:ea typeface="Calibri"/>
                <a:cs typeface="Calibri"/>
                <a:sym typeface="Calibri"/>
              </a:defRPr>
            </a:lvl1pPr>
            <a:lvl2pPr marL="783771" indent="-326571">
              <a:buSzPct val="100000"/>
              <a:buFont typeface="Arial"/>
              <a:buChar char="–"/>
              <a:defRPr>
                <a:solidFill>
                  <a:srgbClr val="000000"/>
                </a:solidFill>
                <a:latin typeface="Calibri"/>
                <a:ea typeface="Calibri"/>
                <a:cs typeface="Calibri"/>
                <a:sym typeface="Calibri"/>
              </a:defRPr>
            </a:lvl2pPr>
            <a:lvl3pPr marL="1219200" indent="-304800">
              <a:buSzPct val="100000"/>
              <a:buFont typeface="Arial"/>
              <a:buChar char="•"/>
              <a:defRPr>
                <a:solidFill>
                  <a:srgbClr val="000000"/>
                </a:solidFill>
                <a:latin typeface="Calibri"/>
                <a:ea typeface="Calibri"/>
                <a:cs typeface="Calibri"/>
                <a:sym typeface="Calibri"/>
              </a:defRPr>
            </a:lvl3pPr>
            <a:lvl4pPr marL="1737360" indent="-365760">
              <a:buSzPct val="100000"/>
              <a:buFont typeface="Arial"/>
              <a:buChar char="–"/>
              <a:defRPr>
                <a:solidFill>
                  <a:srgbClr val="000000"/>
                </a:solidFill>
                <a:latin typeface="Calibri"/>
                <a:ea typeface="Calibri"/>
                <a:cs typeface="Calibri"/>
                <a:sym typeface="Calibri"/>
              </a:defRPr>
            </a:lvl4pPr>
            <a:lvl5pPr marL="2194560" indent="-365760">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95"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771994319"/>
      </p:ext>
    </p:extLst>
  </p:cSld>
  <p:clrMapOvr>
    <a:masterClrMapping/>
  </p:clrMapOvr>
  <p:transition spd="med"/>
</p:sldLayout>
</file>

<file path=ppt/slideLayouts/slideLayout1654.xml><?xml version="1.0" encoding="utf-8"?>
<p:sldLayout xmlns:a="http://schemas.openxmlformats.org/drawingml/2006/main" xmlns:r="http://schemas.openxmlformats.org/officeDocument/2006/relationships" xmlns:p="http://schemas.openxmlformats.org/presentationml/2006/main" showMasterSp="0" type="tx">
  <p:cSld name="18_Title Slide">
    <p:bg>
      <p:bgPr>
        <a:solidFill>
          <a:srgbClr val="000000"/>
        </a:solidFill>
        <a:effectLst/>
      </p:bgPr>
    </p:bg>
    <p:spTree>
      <p:nvGrpSpPr>
        <p:cNvPr id="1" name=""/>
        <p:cNvGrpSpPr/>
        <p:nvPr/>
      </p:nvGrpSpPr>
      <p:grpSpPr>
        <a:xfrm>
          <a:off x="0" y="0"/>
          <a:ext cx="0" cy="0"/>
          <a:chOff x="0" y="0"/>
          <a:chExt cx="0" cy="0"/>
        </a:xfrm>
      </p:grpSpPr>
      <p:sp>
        <p:nvSpPr>
          <p:cNvPr id="2702" name="Title Text"/>
          <p:cNvSpPr txBox="1">
            <a:spLocks noGrp="1"/>
          </p:cNvSpPr>
          <p:nvPr>
            <p:ph type="title"/>
          </p:nvPr>
        </p:nvSpPr>
        <p:spPr>
          <a:xfrm>
            <a:off x="685800" y="2286000"/>
            <a:ext cx="7772400"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703" name="Body Level One…"/>
          <p:cNvSpPr txBox="1">
            <a:spLocks noGrp="1"/>
          </p:cNvSpPr>
          <p:nvPr>
            <p:ph type="body" sz="quarter" idx="1"/>
          </p:nvPr>
        </p:nvSpPr>
        <p:spPr>
          <a:xfrm>
            <a:off x="1371600" y="3886200"/>
            <a:ext cx="6400800" cy="1752600"/>
          </a:xfrm>
          <a:prstGeom prst="rect">
            <a:avLst/>
          </a:prstGeom>
        </p:spPr>
        <p:txBody>
          <a:bodyPr lIns="45719" tIns="45719" rIns="45719" bIns="45719">
            <a:normAutofit/>
          </a:bodyPr>
          <a:lstStyle>
            <a:lvl1pPr marL="0" indent="0" algn="ctr">
              <a:buSzTx/>
              <a:buNone/>
              <a:defRPr b="1" i="0">
                <a:solidFill>
                  <a:srgbClr val="000000"/>
                </a:solidFill>
                <a:latin typeface="Arial" panose="020B0604020202020204" pitchFamily="34" charset="0"/>
                <a:cs typeface="Arial" panose="020B0604020202020204" pitchFamily="34" charset="0"/>
              </a:defRPr>
            </a:lvl1pPr>
            <a:lvl2pPr marL="783771" indent="-326571" algn="ctr">
              <a:buSzPct val="100000"/>
              <a:buChar char="–"/>
              <a:defRPr b="1" i="0">
                <a:solidFill>
                  <a:srgbClr val="000000"/>
                </a:solidFill>
                <a:latin typeface="Arial" panose="020B0604020202020204" pitchFamily="34" charset="0"/>
                <a:cs typeface="Arial" panose="020B0604020202020204" pitchFamily="34" charset="0"/>
              </a:defRPr>
            </a:lvl2pPr>
            <a:lvl3pPr marL="1219200" indent="-304800" algn="ctr">
              <a:buSzPct val="100000"/>
              <a:buChar char="•"/>
              <a:defRPr b="1" i="0">
                <a:solidFill>
                  <a:srgbClr val="000000"/>
                </a:solidFill>
                <a:latin typeface="Arial" panose="020B0604020202020204" pitchFamily="34" charset="0"/>
                <a:cs typeface="Arial" panose="020B0604020202020204" pitchFamily="34" charset="0"/>
              </a:defRPr>
            </a:lvl3pPr>
            <a:lvl4pPr marL="1737360" indent="-365760" algn="ctr">
              <a:buSzPct val="100000"/>
              <a:buChar char="–"/>
              <a:defRPr b="1" i="0">
                <a:solidFill>
                  <a:srgbClr val="000000"/>
                </a:solidFill>
                <a:latin typeface="Arial" panose="020B0604020202020204" pitchFamily="34" charset="0"/>
                <a:cs typeface="Arial" panose="020B0604020202020204" pitchFamily="34" charset="0"/>
              </a:defRPr>
            </a:lvl4pPr>
            <a:lvl5pPr marL="2194560" indent="-365760" algn="ct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04"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22615213"/>
      </p:ext>
    </p:extLst>
  </p:cSld>
  <p:clrMapOvr>
    <a:masterClrMapping/>
  </p:clrMapOvr>
  <p:transition spd="med"/>
</p:sldLayout>
</file>

<file path=ppt/slideLayouts/slideLayout1655.xml><?xml version="1.0" encoding="utf-8"?>
<p:sldLayout xmlns:a="http://schemas.openxmlformats.org/drawingml/2006/main" xmlns:r="http://schemas.openxmlformats.org/officeDocument/2006/relationships" xmlns:p="http://schemas.openxmlformats.org/presentationml/2006/main" showMasterSp="0" type="tx">
  <p:cSld name="18_Title and Content">
    <p:bg>
      <p:bgPr>
        <a:solidFill>
          <a:srgbClr val="000000"/>
        </a:solidFill>
        <a:effectLst/>
      </p:bgPr>
    </p:bg>
    <p:spTree>
      <p:nvGrpSpPr>
        <p:cNvPr id="1" name=""/>
        <p:cNvGrpSpPr/>
        <p:nvPr/>
      </p:nvGrpSpPr>
      <p:grpSpPr>
        <a:xfrm>
          <a:off x="0" y="0"/>
          <a:ext cx="0" cy="0"/>
          <a:chOff x="0" y="0"/>
          <a:chExt cx="0" cy="0"/>
        </a:xfrm>
      </p:grpSpPr>
      <p:sp>
        <p:nvSpPr>
          <p:cNvPr id="2711" name="Title Text"/>
          <p:cNvSpPr txBox="1">
            <a:spLocks noGrp="1"/>
          </p:cNvSpPr>
          <p:nvPr>
            <p:ph type="title"/>
          </p:nvPr>
        </p:nvSpPr>
        <p:spPr>
          <a:xfrm>
            <a:off x="0" y="609600"/>
            <a:ext cx="9144000"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712" name="Body Level One…"/>
          <p:cNvSpPr txBox="1">
            <a:spLocks noGrp="1"/>
          </p:cNvSpPr>
          <p:nvPr>
            <p:ph type="body" idx="1"/>
          </p:nvPr>
        </p:nvSpPr>
        <p:spPr>
          <a:xfrm>
            <a:off x="685800" y="1981200"/>
            <a:ext cx="7772400" cy="4114800"/>
          </a:xfrm>
          <a:prstGeom prst="rect">
            <a:avLst/>
          </a:prstGeom>
        </p:spPr>
        <p:txBody>
          <a:bodyPr lIns="45719" tIns="45719" rIns="45719" bIns="45719">
            <a:normAutofit/>
          </a:bodyPr>
          <a:lstStyle>
            <a:lvl1pPr marL="342900" indent="-342900">
              <a:buSzPct val="100000"/>
              <a:buChar char="•"/>
              <a:defRPr b="1" i="0">
                <a:solidFill>
                  <a:srgbClr val="000000"/>
                </a:solidFill>
                <a:latin typeface="Arial" panose="020B0604020202020204" pitchFamily="34" charset="0"/>
                <a:cs typeface="Arial" panose="020B0604020202020204" pitchFamily="34" charset="0"/>
              </a:defRPr>
            </a:lvl1pPr>
            <a:lvl2pPr marL="783771" indent="-326571">
              <a:buSzPct val="100000"/>
              <a:buChar char="–"/>
              <a:defRPr b="1" i="0">
                <a:solidFill>
                  <a:srgbClr val="000000"/>
                </a:solidFill>
                <a:latin typeface="Arial" panose="020B0604020202020204" pitchFamily="34" charset="0"/>
                <a:cs typeface="Arial" panose="020B0604020202020204" pitchFamily="34" charset="0"/>
              </a:defRPr>
            </a:lvl2pPr>
            <a:lvl3pPr marL="1219200" indent="-304800">
              <a:buSzPct val="100000"/>
              <a:buChar char="•"/>
              <a:defRPr b="1" i="0">
                <a:solidFill>
                  <a:srgbClr val="000000"/>
                </a:solidFill>
                <a:latin typeface="Arial" panose="020B0604020202020204" pitchFamily="34" charset="0"/>
                <a:cs typeface="Arial" panose="020B0604020202020204" pitchFamily="34" charset="0"/>
              </a:defRPr>
            </a:lvl3pPr>
            <a:lvl4pPr marL="1737360" indent="-365760">
              <a:buSzPct val="100000"/>
              <a:buChar char="–"/>
              <a:defRPr b="1" i="0">
                <a:solidFill>
                  <a:srgbClr val="000000"/>
                </a:solidFill>
                <a:latin typeface="Arial" panose="020B0604020202020204" pitchFamily="34" charset="0"/>
                <a:cs typeface="Arial" panose="020B0604020202020204" pitchFamily="34" charset="0"/>
              </a:defRPr>
            </a:lvl4pPr>
            <a:lvl5pPr marL="2194560" indent="-365760">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13"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80910547"/>
      </p:ext>
    </p:extLst>
  </p:cSld>
  <p:clrMapOvr>
    <a:masterClrMapping/>
  </p:clrMapOvr>
  <p:transition spd="med"/>
</p:sldLayout>
</file>

<file path=ppt/slideLayouts/slideLayout1656.xml><?xml version="1.0" encoding="utf-8"?>
<p:sldLayout xmlns:a="http://schemas.openxmlformats.org/drawingml/2006/main" xmlns:r="http://schemas.openxmlformats.org/officeDocument/2006/relationships" xmlns:p="http://schemas.openxmlformats.org/presentationml/2006/main" showMasterSp="0" type="tx">
  <p:cSld name="18_Section Header">
    <p:bg>
      <p:bgPr>
        <a:solidFill>
          <a:srgbClr val="000000"/>
        </a:solidFill>
        <a:effectLst/>
      </p:bgPr>
    </p:bg>
    <p:spTree>
      <p:nvGrpSpPr>
        <p:cNvPr id="1" name=""/>
        <p:cNvGrpSpPr/>
        <p:nvPr/>
      </p:nvGrpSpPr>
      <p:grpSpPr>
        <a:xfrm>
          <a:off x="0" y="0"/>
          <a:ext cx="0" cy="0"/>
          <a:chOff x="0" y="0"/>
          <a:chExt cx="0" cy="0"/>
        </a:xfrm>
      </p:grpSpPr>
      <p:sp>
        <p:nvSpPr>
          <p:cNvPr id="2720" name="Title Text"/>
          <p:cNvSpPr txBox="1">
            <a:spLocks noGrp="1"/>
          </p:cNvSpPr>
          <p:nvPr>
            <p:ph type="title"/>
          </p:nvPr>
        </p:nvSpPr>
        <p:spPr>
          <a:xfrm>
            <a:off x="722312" y="4406900"/>
            <a:ext cx="7772401" cy="1362075"/>
          </a:xfrm>
          <a:prstGeom prst="rect">
            <a:avLst/>
          </a:prstGeom>
          <a:noFill/>
        </p:spPr>
        <p:txBody>
          <a:bodyPr lIns="45719" tIns="45719" rIns="45719" bIns="45719"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2721" name="Body Level One…"/>
          <p:cNvSpPr txBox="1">
            <a:spLocks noGrp="1"/>
          </p:cNvSpPr>
          <p:nvPr>
            <p:ph type="body" sz="quarter" idx="1"/>
          </p:nvPr>
        </p:nvSpPr>
        <p:spPr>
          <a:xfrm>
            <a:off x="722312" y="2906713"/>
            <a:ext cx="7772401" cy="1500188"/>
          </a:xfrm>
          <a:prstGeom prst="rect">
            <a:avLst/>
          </a:prstGeom>
        </p:spPr>
        <p:txBody>
          <a:bodyPr lIns="45719" tIns="45719" rIns="45719" bIns="45719" anchor="b">
            <a:normAutofit/>
          </a:bodyPr>
          <a:lstStyle>
            <a:lvl1pPr marL="0" indent="0">
              <a:spcBef>
                <a:spcPts val="400"/>
              </a:spcBef>
              <a:buSzTx/>
              <a:buNone/>
              <a:defRPr sz="2000" b="1" i="0">
                <a:solidFill>
                  <a:srgbClr val="000000"/>
                </a:solidFill>
                <a:latin typeface="Arial" panose="020B0604020202020204" pitchFamily="34" charset="0"/>
                <a:cs typeface="Arial" panose="020B0604020202020204" pitchFamily="34" charset="0"/>
              </a:defRPr>
            </a:lvl1pPr>
            <a:lvl2pPr marL="0" indent="457200">
              <a:spcBef>
                <a:spcPts val="400"/>
              </a:spcBef>
              <a:buSzTx/>
              <a:buNone/>
              <a:defRPr sz="2000" b="1" i="0">
                <a:solidFill>
                  <a:srgbClr val="000000"/>
                </a:solidFill>
                <a:latin typeface="Arial" panose="020B0604020202020204" pitchFamily="34" charset="0"/>
                <a:cs typeface="Arial" panose="020B0604020202020204" pitchFamily="34" charset="0"/>
              </a:defRPr>
            </a:lvl2pPr>
            <a:lvl3pPr marL="0" indent="914400">
              <a:spcBef>
                <a:spcPts val="400"/>
              </a:spcBef>
              <a:buSzTx/>
              <a:buNone/>
              <a:defRPr sz="2000" b="1" i="0">
                <a:solidFill>
                  <a:srgbClr val="000000"/>
                </a:solidFill>
                <a:latin typeface="Arial" panose="020B0604020202020204" pitchFamily="34" charset="0"/>
                <a:cs typeface="Arial" panose="020B0604020202020204" pitchFamily="34" charset="0"/>
              </a:defRPr>
            </a:lvl3pPr>
            <a:lvl4pPr marL="0" indent="1371600">
              <a:spcBef>
                <a:spcPts val="400"/>
              </a:spcBef>
              <a:buSzTx/>
              <a:buNone/>
              <a:defRPr sz="2000" b="1" i="0">
                <a:solidFill>
                  <a:srgbClr val="000000"/>
                </a:solidFill>
                <a:latin typeface="Arial" panose="020B0604020202020204" pitchFamily="34" charset="0"/>
                <a:cs typeface="Arial" panose="020B0604020202020204" pitchFamily="34" charset="0"/>
              </a:defRPr>
            </a:lvl4pPr>
            <a:lvl5pPr marL="0" indent="1828800">
              <a:spcBef>
                <a:spcPts val="4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22"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34014341"/>
      </p:ext>
    </p:extLst>
  </p:cSld>
  <p:clrMapOvr>
    <a:masterClrMapping/>
  </p:clrMapOvr>
  <p:transition spd="med"/>
</p:sldLayout>
</file>

<file path=ppt/slideLayouts/slideLayout1657.xml><?xml version="1.0" encoding="utf-8"?>
<p:sldLayout xmlns:a="http://schemas.openxmlformats.org/drawingml/2006/main" xmlns:r="http://schemas.openxmlformats.org/officeDocument/2006/relationships" xmlns:p="http://schemas.openxmlformats.org/presentationml/2006/main" showMasterSp="0" type="tx">
  <p:cSld name="18_Two Content">
    <p:bg>
      <p:bgPr>
        <a:solidFill>
          <a:srgbClr val="000000"/>
        </a:solidFill>
        <a:effectLst/>
      </p:bgPr>
    </p:bg>
    <p:spTree>
      <p:nvGrpSpPr>
        <p:cNvPr id="1" name=""/>
        <p:cNvGrpSpPr/>
        <p:nvPr/>
      </p:nvGrpSpPr>
      <p:grpSpPr>
        <a:xfrm>
          <a:off x="0" y="0"/>
          <a:ext cx="0" cy="0"/>
          <a:chOff x="0" y="0"/>
          <a:chExt cx="0" cy="0"/>
        </a:xfrm>
      </p:grpSpPr>
      <p:sp>
        <p:nvSpPr>
          <p:cNvPr id="2729" name="Title Text"/>
          <p:cNvSpPr txBox="1">
            <a:spLocks noGrp="1"/>
          </p:cNvSpPr>
          <p:nvPr>
            <p:ph type="title"/>
          </p:nvPr>
        </p:nvSpPr>
        <p:spPr>
          <a:xfrm>
            <a:off x="0" y="609600"/>
            <a:ext cx="9144000"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730" name="Body Level One…"/>
          <p:cNvSpPr txBox="1">
            <a:spLocks noGrp="1"/>
          </p:cNvSpPr>
          <p:nvPr>
            <p:ph type="body" sz="half" idx="1"/>
          </p:nvPr>
        </p:nvSpPr>
        <p:spPr>
          <a:xfrm>
            <a:off x="685800" y="1981200"/>
            <a:ext cx="3810000" cy="4114800"/>
          </a:xfrm>
          <a:prstGeom prst="rect">
            <a:avLst/>
          </a:prstGeom>
        </p:spPr>
        <p:txBody>
          <a:bodyPr lIns="45719" tIns="45719" rIns="45719" bIns="45719">
            <a:normAutofit/>
          </a:bodyPr>
          <a:lstStyle>
            <a:lvl1pPr marL="342900" indent="-342900">
              <a:spcBef>
                <a:spcPts val="600"/>
              </a:spcBef>
              <a:buSzPct val="100000"/>
              <a:buChar char="•"/>
              <a:defRPr sz="2800" b="1" i="0">
                <a:solidFill>
                  <a:srgbClr val="000000"/>
                </a:solidFill>
                <a:latin typeface="Arial" panose="020B0604020202020204" pitchFamily="34" charset="0"/>
                <a:cs typeface="Arial" panose="020B0604020202020204" pitchFamily="34" charset="0"/>
              </a:defRPr>
            </a:lvl1pPr>
            <a:lvl2pPr marL="790575" indent="-333375">
              <a:spcBef>
                <a:spcPts val="600"/>
              </a:spcBef>
              <a:buSzPct val="100000"/>
              <a:buChar char="–"/>
              <a:defRPr sz="2800" b="1" i="0">
                <a:solidFill>
                  <a:srgbClr val="000000"/>
                </a:solidFill>
                <a:latin typeface="Arial" panose="020B0604020202020204" pitchFamily="34" charset="0"/>
                <a:cs typeface="Arial" panose="020B0604020202020204" pitchFamily="34" charset="0"/>
              </a:defRPr>
            </a:lvl2pPr>
            <a:lvl3pPr marL="1234439" indent="-320039">
              <a:spcBef>
                <a:spcPts val="600"/>
              </a:spcBef>
              <a:buSzPct val="100000"/>
              <a:buChar char="•"/>
              <a:defRPr sz="2800" b="1" i="0">
                <a:solidFill>
                  <a:srgbClr val="000000"/>
                </a:solidFill>
                <a:latin typeface="Arial" panose="020B0604020202020204" pitchFamily="34" charset="0"/>
                <a:cs typeface="Arial" panose="020B0604020202020204" pitchFamily="34" charset="0"/>
              </a:defRPr>
            </a:lvl3pPr>
            <a:lvl4pPr marL="1727200" indent="-355600">
              <a:spcBef>
                <a:spcPts val="600"/>
              </a:spcBef>
              <a:buSzPct val="100000"/>
              <a:buChar char="–"/>
              <a:defRPr sz="2800" b="1" i="0">
                <a:solidFill>
                  <a:srgbClr val="000000"/>
                </a:solidFill>
                <a:latin typeface="Arial" panose="020B0604020202020204" pitchFamily="34" charset="0"/>
                <a:cs typeface="Arial" panose="020B0604020202020204" pitchFamily="34" charset="0"/>
              </a:defRPr>
            </a:lvl4pPr>
            <a:lvl5pPr marL="2184400" indent="-355600">
              <a:spcBef>
                <a:spcPts val="600"/>
              </a:spcBef>
              <a:buChar char="»"/>
              <a:defRPr sz="28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31"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39020552"/>
      </p:ext>
    </p:extLst>
  </p:cSld>
  <p:clrMapOvr>
    <a:masterClrMapping/>
  </p:clrMapOvr>
  <p:transition spd="med"/>
</p:sldLayout>
</file>

<file path=ppt/slideLayouts/slideLayout1658.xml><?xml version="1.0" encoding="utf-8"?>
<p:sldLayout xmlns:a="http://schemas.openxmlformats.org/drawingml/2006/main" xmlns:r="http://schemas.openxmlformats.org/officeDocument/2006/relationships" xmlns:p="http://schemas.openxmlformats.org/presentationml/2006/main" showMasterSp="0" type="tx">
  <p:cSld name="18_Comparison">
    <p:bg>
      <p:bgPr>
        <a:solidFill>
          <a:srgbClr val="000000"/>
        </a:solidFill>
        <a:effectLst/>
      </p:bgPr>
    </p:bg>
    <p:spTree>
      <p:nvGrpSpPr>
        <p:cNvPr id="1" name=""/>
        <p:cNvGrpSpPr/>
        <p:nvPr/>
      </p:nvGrpSpPr>
      <p:grpSpPr>
        <a:xfrm>
          <a:off x="0" y="0"/>
          <a:ext cx="0" cy="0"/>
          <a:chOff x="0" y="0"/>
          <a:chExt cx="0" cy="0"/>
        </a:xfrm>
      </p:grpSpPr>
      <p:sp>
        <p:nvSpPr>
          <p:cNvPr id="2738"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739" name="Body Level One…"/>
          <p:cNvSpPr txBox="1">
            <a:spLocks noGrp="1"/>
          </p:cNvSpPr>
          <p:nvPr>
            <p:ph type="body" sz="quarter" idx="1"/>
          </p:nvPr>
        </p:nvSpPr>
        <p:spPr>
          <a:xfrm>
            <a:off x="457200" y="1535112"/>
            <a:ext cx="4040188" cy="639763"/>
          </a:xfrm>
          <a:prstGeom prst="rect">
            <a:avLst/>
          </a:prstGeom>
        </p:spPr>
        <p:txBody>
          <a:bodyPr lIns="45719" tIns="45719" rIns="45719" bIns="45719" anchor="b">
            <a:normAutofit/>
          </a:bodyPr>
          <a:lstStyle>
            <a:lvl1pPr marL="0" indent="0">
              <a:spcBef>
                <a:spcPts val="500"/>
              </a:spcBef>
              <a:buSzTx/>
              <a:buNone/>
              <a:defRPr sz="2400" b="1" i="0">
                <a:solidFill>
                  <a:srgbClr val="000000"/>
                </a:solidFill>
                <a:latin typeface="Arial" panose="020B0604020202020204" pitchFamily="34" charset="0"/>
                <a:cs typeface="Arial" panose="020B0604020202020204" pitchFamily="34" charset="0"/>
              </a:defRPr>
            </a:lvl1pPr>
            <a:lvl2pPr marL="0" indent="457200">
              <a:spcBef>
                <a:spcPts val="500"/>
              </a:spcBef>
              <a:buSzTx/>
              <a:buNone/>
              <a:defRPr sz="2400" b="1" i="0">
                <a:solidFill>
                  <a:srgbClr val="000000"/>
                </a:solidFill>
                <a:latin typeface="Arial" panose="020B0604020202020204" pitchFamily="34" charset="0"/>
                <a:cs typeface="Arial" panose="020B0604020202020204" pitchFamily="34" charset="0"/>
              </a:defRPr>
            </a:lvl2pPr>
            <a:lvl3pPr marL="0" indent="914400">
              <a:spcBef>
                <a:spcPts val="500"/>
              </a:spcBef>
              <a:buSzTx/>
              <a:buNone/>
              <a:defRPr sz="2400" b="1" i="0">
                <a:solidFill>
                  <a:srgbClr val="000000"/>
                </a:solidFill>
                <a:latin typeface="Arial" panose="020B0604020202020204" pitchFamily="34" charset="0"/>
                <a:cs typeface="Arial" panose="020B0604020202020204" pitchFamily="34" charset="0"/>
              </a:defRPr>
            </a:lvl3pPr>
            <a:lvl4pPr marL="0" indent="1371600">
              <a:spcBef>
                <a:spcPts val="500"/>
              </a:spcBef>
              <a:buSzTx/>
              <a:buNone/>
              <a:defRPr sz="2400" b="1" i="0">
                <a:solidFill>
                  <a:srgbClr val="000000"/>
                </a:solidFill>
                <a:latin typeface="Arial" panose="020B0604020202020204" pitchFamily="34" charset="0"/>
                <a:cs typeface="Arial" panose="020B0604020202020204" pitchFamily="34" charset="0"/>
              </a:defRPr>
            </a:lvl4pPr>
            <a:lvl5pPr marL="0" indent="1828800">
              <a:spcBef>
                <a:spcPts val="500"/>
              </a:spcBef>
              <a:buSzTx/>
              <a:buNone/>
              <a:defRPr sz="2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40" name="Text Placeholder 4"/>
          <p:cNvSpPr>
            <a:spLocks noGrp="1"/>
          </p:cNvSpPr>
          <p:nvPr>
            <p:ph type="body" sz="quarter" idx="21"/>
          </p:nvPr>
        </p:nvSpPr>
        <p:spPr>
          <a:xfrm>
            <a:off x="4645025" y="1535112"/>
            <a:ext cx="4041775" cy="639763"/>
          </a:xfrm>
          <a:prstGeom prst="rect">
            <a:avLst/>
          </a:prstGeom>
        </p:spPr>
        <p:txBody>
          <a:bodyPr lIns="45719" tIns="45719" rIns="45719" bIns="45719"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0000"/>
                </a:solidFill>
              </a:defRPr>
            </a:pPr>
            <a:endParaRPr dirty="0"/>
          </a:p>
        </p:txBody>
      </p:sp>
      <p:sp>
        <p:nvSpPr>
          <p:cNvPr id="2741"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00495012"/>
      </p:ext>
    </p:extLst>
  </p:cSld>
  <p:clrMapOvr>
    <a:masterClrMapping/>
  </p:clrMapOvr>
  <p:transition spd="med"/>
</p:sldLayout>
</file>

<file path=ppt/slideLayouts/slideLayout1659.xml><?xml version="1.0" encoding="utf-8"?>
<p:sldLayout xmlns:a="http://schemas.openxmlformats.org/drawingml/2006/main" xmlns:r="http://schemas.openxmlformats.org/officeDocument/2006/relationships" xmlns:p="http://schemas.openxmlformats.org/presentationml/2006/main" showMasterSp="0" type="tx">
  <p:cSld name="18_Title Only">
    <p:bg>
      <p:bgPr>
        <a:solidFill>
          <a:srgbClr val="000000"/>
        </a:solidFill>
        <a:effectLst/>
      </p:bgPr>
    </p:bg>
    <p:spTree>
      <p:nvGrpSpPr>
        <p:cNvPr id="1" name=""/>
        <p:cNvGrpSpPr/>
        <p:nvPr/>
      </p:nvGrpSpPr>
      <p:grpSpPr>
        <a:xfrm>
          <a:off x="0" y="0"/>
          <a:ext cx="0" cy="0"/>
          <a:chOff x="0" y="0"/>
          <a:chExt cx="0" cy="0"/>
        </a:xfrm>
      </p:grpSpPr>
      <p:sp>
        <p:nvSpPr>
          <p:cNvPr id="2748" name="Title Text"/>
          <p:cNvSpPr txBox="1">
            <a:spLocks noGrp="1"/>
          </p:cNvSpPr>
          <p:nvPr>
            <p:ph type="title"/>
          </p:nvPr>
        </p:nvSpPr>
        <p:spPr>
          <a:xfrm>
            <a:off x="0" y="609600"/>
            <a:ext cx="9144000"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749"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73151779"/>
      </p:ext>
    </p:extLst>
  </p:cSld>
  <p:clrMapOvr>
    <a:masterClrMapping/>
  </p:clrMapOvr>
  <p:transition spd="med"/>
</p:sldLayout>
</file>

<file path=ppt/slideLayouts/slideLayout166.xml><?xml version="1.0" encoding="utf-8"?>
<p:sldLayout xmlns:a="http://schemas.openxmlformats.org/drawingml/2006/main" xmlns:r="http://schemas.openxmlformats.org/officeDocument/2006/relationships" xmlns:p="http://schemas.openxmlformats.org/presentationml/2006/main" showMasterSp="0" type="tx">
  <p:cSld name="4_Two Content">
    <p:bg>
      <p:bgPr>
        <a:gradFill flip="none" rotWithShape="1">
          <a:gsLst>
            <a:gs pos="0">
              <a:srgbClr val="663300"/>
            </a:gs>
            <a:gs pos="50000">
              <a:srgbClr val="996600"/>
            </a:gs>
            <a:gs pos="100000">
              <a:srgbClr val="663300"/>
            </a:gs>
          </a:gsLst>
          <a:lin ang="5400000" scaled="0"/>
        </a:gradFill>
        <a:effectLst/>
      </p:bgPr>
    </p:bg>
    <p:spTree>
      <p:nvGrpSpPr>
        <p:cNvPr id="1" name=""/>
        <p:cNvGrpSpPr/>
        <p:nvPr/>
      </p:nvGrpSpPr>
      <p:grpSpPr>
        <a:xfrm>
          <a:off x="0" y="0"/>
          <a:ext cx="0" cy="0"/>
          <a:chOff x="0" y="0"/>
          <a:chExt cx="0" cy="0"/>
        </a:xfrm>
      </p:grpSpPr>
      <p:grpSp>
        <p:nvGrpSpPr>
          <p:cNvPr id="1154" name="Group 2"/>
          <p:cNvGrpSpPr/>
          <p:nvPr/>
        </p:nvGrpSpPr>
        <p:grpSpPr>
          <a:xfrm>
            <a:off x="3800475" y="1789113"/>
            <a:ext cx="5350047" cy="5056188"/>
            <a:chOff x="0" y="0"/>
            <a:chExt cx="5350046" cy="5056187"/>
          </a:xfrm>
        </p:grpSpPr>
        <p:sp>
          <p:nvSpPr>
            <p:cNvPr id="1120" name="Rectangle 3"/>
            <p:cNvSpPr/>
            <p:nvPr/>
          </p:nvSpPr>
          <p:spPr>
            <a:xfrm>
              <a:off x="2914650" y="377824"/>
              <a:ext cx="312738" cy="161925"/>
            </a:xfrm>
            <a:prstGeom prst="rect">
              <a:avLst/>
            </a:pr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1" name="Oval 4"/>
            <p:cNvSpPr/>
            <p:nvPr/>
          </p:nvSpPr>
          <p:spPr>
            <a:xfrm>
              <a:off x="3024187" y="92074"/>
              <a:ext cx="74613" cy="74613"/>
            </a:xfrm>
            <a:prstGeom prst="ellipse">
              <a:avLst/>
            </a:pr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2" name="Rectangle 5"/>
            <p:cNvSpPr/>
            <p:nvPr/>
          </p:nvSpPr>
          <p:spPr>
            <a:xfrm>
              <a:off x="3991359" y="650874"/>
              <a:ext cx="951732" cy="3157539"/>
            </a:xfrm>
            <a:custGeom>
              <a:avLst/>
              <a:gdLst/>
              <a:ahLst/>
              <a:cxnLst>
                <a:cxn ang="0">
                  <a:pos x="wd2" y="hd2"/>
                </a:cxn>
                <a:cxn ang="5400000">
                  <a:pos x="wd2" y="hd2"/>
                </a:cxn>
                <a:cxn ang="10800000">
                  <a:pos x="wd2" y="hd2"/>
                </a:cxn>
                <a:cxn ang="16200000">
                  <a:pos x="wd2" y="hd2"/>
                </a:cxn>
              </a:cxnLst>
              <a:rect l="0" t="0" r="r" b="b"/>
              <a:pathLst>
                <a:path w="21600" h="21600" extrusionOk="0">
                  <a:moveTo>
                    <a:pt x="21324" y="0"/>
                  </a:moveTo>
                  <a:lnTo>
                    <a:pt x="21600" y="25"/>
                  </a:lnTo>
                  <a:lnTo>
                    <a:pt x="276" y="21600"/>
                  </a:lnTo>
                  <a:lnTo>
                    <a:pt x="0" y="21575"/>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3" name="Freeform 6"/>
            <p:cNvSpPr/>
            <p:nvPr/>
          </p:nvSpPr>
          <p:spPr>
            <a:xfrm>
              <a:off x="3932237" y="3779837"/>
              <a:ext cx="104776" cy="152401"/>
            </a:xfrm>
            <a:custGeom>
              <a:avLst/>
              <a:gdLst/>
              <a:ahLst/>
              <a:cxnLst>
                <a:cxn ang="0">
                  <a:pos x="wd2" y="hd2"/>
                </a:cxn>
                <a:cxn ang="5400000">
                  <a:pos x="wd2" y="hd2"/>
                </a:cxn>
                <a:cxn ang="10800000">
                  <a:pos x="wd2" y="hd2"/>
                </a:cxn>
                <a:cxn ang="16200000">
                  <a:pos x="wd2" y="hd2"/>
                </a:cxn>
              </a:cxnLst>
              <a:rect l="0" t="0" r="r" b="b"/>
              <a:pathLst>
                <a:path w="21600" h="21600" extrusionOk="0">
                  <a:moveTo>
                    <a:pt x="5891" y="21600"/>
                  </a:moveTo>
                  <a:lnTo>
                    <a:pt x="13745" y="17550"/>
                  </a:lnTo>
                  <a:lnTo>
                    <a:pt x="19636" y="13500"/>
                  </a:lnTo>
                  <a:lnTo>
                    <a:pt x="21600" y="8100"/>
                  </a:lnTo>
                  <a:lnTo>
                    <a:pt x="19636" y="2700"/>
                  </a:lnTo>
                  <a:lnTo>
                    <a:pt x="11782" y="0"/>
                  </a:lnTo>
                  <a:lnTo>
                    <a:pt x="3927" y="2700"/>
                  </a:lnTo>
                  <a:lnTo>
                    <a:pt x="0" y="8100"/>
                  </a:lnTo>
                  <a:lnTo>
                    <a:pt x="0" y="13500"/>
                  </a:lnTo>
                  <a:lnTo>
                    <a:pt x="5891" y="21600"/>
                  </a:lnTo>
                  <a:close/>
                  <a:moveTo>
                    <a:pt x="13745" y="4050"/>
                  </a:moveTo>
                  <a:lnTo>
                    <a:pt x="17673" y="5400"/>
                  </a:lnTo>
                  <a:lnTo>
                    <a:pt x="19636" y="8100"/>
                  </a:lnTo>
                  <a:lnTo>
                    <a:pt x="19636" y="10800"/>
                  </a:lnTo>
                  <a:lnTo>
                    <a:pt x="11782" y="16200"/>
                  </a:lnTo>
                  <a:lnTo>
                    <a:pt x="7855" y="17550"/>
                  </a:lnTo>
                  <a:lnTo>
                    <a:pt x="3927" y="10800"/>
                  </a:lnTo>
                  <a:lnTo>
                    <a:pt x="5891" y="5400"/>
                  </a:lnTo>
                  <a:lnTo>
                    <a:pt x="9818" y="4050"/>
                  </a:lnTo>
                  <a:lnTo>
                    <a:pt x="13745" y="405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4" name="Rectangle 7"/>
            <p:cNvSpPr/>
            <p:nvPr/>
          </p:nvSpPr>
          <p:spPr>
            <a:xfrm>
              <a:off x="4866237" y="648095"/>
              <a:ext cx="97326" cy="3171034"/>
            </a:xfrm>
            <a:custGeom>
              <a:avLst/>
              <a:gdLst/>
              <a:ahLst/>
              <a:cxnLst>
                <a:cxn ang="0">
                  <a:pos x="wd2" y="hd2"/>
                </a:cxn>
                <a:cxn ang="5400000">
                  <a:pos x="wd2" y="hd2"/>
                </a:cxn>
                <a:cxn ang="10800000">
                  <a:pos x="wd2" y="hd2"/>
                </a:cxn>
                <a:cxn ang="16200000">
                  <a:pos x="wd2" y="hd2"/>
                </a:cxn>
              </a:cxnLst>
              <a:rect l="0" t="0" r="r" b="b"/>
              <a:pathLst>
                <a:path w="21600" h="21600" extrusionOk="0">
                  <a:moveTo>
                    <a:pt x="18782" y="0"/>
                  </a:moveTo>
                  <a:lnTo>
                    <a:pt x="21600" y="2"/>
                  </a:lnTo>
                  <a:lnTo>
                    <a:pt x="2818" y="21600"/>
                  </a:lnTo>
                  <a:lnTo>
                    <a:pt x="0" y="21598"/>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5" name="Rectangle 8"/>
            <p:cNvSpPr/>
            <p:nvPr/>
          </p:nvSpPr>
          <p:spPr>
            <a:xfrm>
              <a:off x="4965529" y="649012"/>
              <a:ext cx="384518" cy="1351513"/>
            </a:xfrm>
            <a:custGeom>
              <a:avLst/>
              <a:gdLst/>
              <a:ahLst/>
              <a:cxnLst>
                <a:cxn ang="0">
                  <a:pos x="wd2" y="hd2"/>
                </a:cxn>
                <a:cxn ang="5400000">
                  <a:pos x="wd2" y="hd2"/>
                </a:cxn>
                <a:cxn ang="10800000">
                  <a:pos x="wd2" y="hd2"/>
                </a:cxn>
                <a:cxn ang="16200000">
                  <a:pos x="wd2" y="hd2"/>
                </a:cxn>
              </a:cxnLst>
              <a:rect l="0" t="0" r="r" b="b"/>
              <a:pathLst>
                <a:path w="21600" h="21600" extrusionOk="0">
                  <a:moveTo>
                    <a:pt x="0" y="54"/>
                  </a:moveTo>
                  <a:lnTo>
                    <a:pt x="688" y="0"/>
                  </a:lnTo>
                  <a:lnTo>
                    <a:pt x="21600" y="21546"/>
                  </a:lnTo>
                  <a:lnTo>
                    <a:pt x="20912" y="216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6" name="Rectangle 9"/>
            <p:cNvSpPr/>
            <p:nvPr/>
          </p:nvSpPr>
          <p:spPr>
            <a:xfrm>
              <a:off x="1140127" y="1179683"/>
              <a:ext cx="1063021" cy="3055596"/>
            </a:xfrm>
            <a:custGeom>
              <a:avLst/>
              <a:gdLst/>
              <a:ahLst/>
              <a:cxnLst>
                <a:cxn ang="0">
                  <a:pos x="wd2" y="hd2"/>
                </a:cxn>
                <a:cxn ang="5400000">
                  <a:pos x="wd2" y="hd2"/>
                </a:cxn>
                <a:cxn ang="10800000">
                  <a:pos x="wd2" y="hd2"/>
                </a:cxn>
                <a:cxn ang="16200000">
                  <a:pos x="wd2" y="hd2"/>
                </a:cxn>
              </a:cxnLst>
              <a:rect l="0" t="0" r="r" b="b"/>
              <a:pathLst>
                <a:path w="21600" h="21600" extrusionOk="0">
                  <a:moveTo>
                    <a:pt x="0" y="29"/>
                  </a:moveTo>
                  <a:lnTo>
                    <a:pt x="244" y="0"/>
                  </a:lnTo>
                  <a:lnTo>
                    <a:pt x="21600" y="21571"/>
                  </a:lnTo>
                  <a:lnTo>
                    <a:pt x="21356" y="216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7" name="Rectangle 10"/>
            <p:cNvSpPr/>
            <p:nvPr/>
          </p:nvSpPr>
          <p:spPr>
            <a:xfrm>
              <a:off x="39266" y="1187306"/>
              <a:ext cx="1083518" cy="3192751"/>
            </a:xfrm>
            <a:custGeom>
              <a:avLst/>
              <a:gdLst/>
              <a:ahLst/>
              <a:cxnLst>
                <a:cxn ang="0">
                  <a:pos x="wd2" y="hd2"/>
                </a:cxn>
                <a:cxn ang="5400000">
                  <a:pos x="wd2" y="hd2"/>
                </a:cxn>
                <a:cxn ang="10800000">
                  <a:pos x="wd2" y="hd2"/>
                </a:cxn>
                <a:cxn ang="16200000">
                  <a:pos x="wd2" y="hd2"/>
                </a:cxn>
              </a:cxnLst>
              <a:rect l="0" t="0" r="r" b="b"/>
              <a:pathLst>
                <a:path w="21600" h="21600" extrusionOk="0">
                  <a:moveTo>
                    <a:pt x="21360" y="0"/>
                  </a:moveTo>
                  <a:lnTo>
                    <a:pt x="21600" y="27"/>
                  </a:lnTo>
                  <a:lnTo>
                    <a:pt x="240" y="21600"/>
                  </a:lnTo>
                  <a:lnTo>
                    <a:pt x="0" y="21573"/>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8" name="Rectangle 11"/>
            <p:cNvSpPr/>
            <p:nvPr/>
          </p:nvSpPr>
          <p:spPr>
            <a:xfrm>
              <a:off x="904041" y="1183192"/>
              <a:ext cx="236618" cy="3018415"/>
            </a:xfrm>
            <a:custGeom>
              <a:avLst/>
              <a:gdLst/>
              <a:ahLst/>
              <a:cxnLst>
                <a:cxn ang="0">
                  <a:pos x="wd2" y="hd2"/>
                </a:cxn>
                <a:cxn ang="5400000">
                  <a:pos x="wd2" y="hd2"/>
                </a:cxn>
                <a:cxn ang="10800000">
                  <a:pos x="wd2" y="hd2"/>
                </a:cxn>
                <a:cxn ang="16200000">
                  <a:pos x="wd2" y="hd2"/>
                </a:cxn>
              </a:cxnLst>
              <a:rect l="0" t="0" r="r" b="b"/>
              <a:pathLst>
                <a:path w="21600" h="21600" extrusionOk="0">
                  <a:moveTo>
                    <a:pt x="20444" y="0"/>
                  </a:moveTo>
                  <a:lnTo>
                    <a:pt x="21600" y="7"/>
                  </a:lnTo>
                  <a:lnTo>
                    <a:pt x="1156" y="21600"/>
                  </a:lnTo>
                  <a:lnTo>
                    <a:pt x="0" y="21593"/>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9" name="Freeform 12"/>
            <p:cNvSpPr/>
            <p:nvPr/>
          </p:nvSpPr>
          <p:spPr>
            <a:xfrm>
              <a:off x="2560637" y="3006724"/>
              <a:ext cx="989013" cy="247651"/>
            </a:xfrm>
            <a:custGeom>
              <a:avLst/>
              <a:gdLst/>
              <a:ahLst/>
              <a:cxnLst>
                <a:cxn ang="0">
                  <a:pos x="wd2" y="hd2"/>
                </a:cxn>
                <a:cxn ang="5400000">
                  <a:pos x="wd2" y="hd2"/>
                </a:cxn>
                <a:cxn ang="10800000">
                  <a:pos x="wd2" y="hd2"/>
                </a:cxn>
                <a:cxn ang="16200000">
                  <a:pos x="wd2" y="hd2"/>
                </a:cxn>
              </a:cxnLst>
              <a:rect l="0" t="0" r="r" b="b"/>
              <a:pathLst>
                <a:path w="21600" h="21600" extrusionOk="0">
                  <a:moveTo>
                    <a:pt x="208" y="2492"/>
                  </a:moveTo>
                  <a:lnTo>
                    <a:pt x="5617" y="4985"/>
                  </a:lnTo>
                  <a:lnTo>
                    <a:pt x="8702" y="4985"/>
                  </a:lnTo>
                  <a:lnTo>
                    <a:pt x="12274" y="4154"/>
                  </a:lnTo>
                  <a:lnTo>
                    <a:pt x="16399" y="2492"/>
                  </a:lnTo>
                  <a:lnTo>
                    <a:pt x="21184" y="0"/>
                  </a:lnTo>
                  <a:lnTo>
                    <a:pt x="21600" y="15785"/>
                  </a:lnTo>
                  <a:lnTo>
                    <a:pt x="17231" y="19108"/>
                  </a:lnTo>
                  <a:lnTo>
                    <a:pt x="14354" y="20769"/>
                  </a:lnTo>
                  <a:lnTo>
                    <a:pt x="11025" y="21600"/>
                  </a:lnTo>
                  <a:lnTo>
                    <a:pt x="7454" y="21600"/>
                  </a:lnTo>
                  <a:lnTo>
                    <a:pt x="3744" y="20769"/>
                  </a:lnTo>
                  <a:lnTo>
                    <a:pt x="0" y="18277"/>
                  </a:lnTo>
                  <a:lnTo>
                    <a:pt x="208" y="2492"/>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0" name="Freeform 13"/>
            <p:cNvSpPr/>
            <p:nvPr/>
          </p:nvSpPr>
          <p:spPr>
            <a:xfrm>
              <a:off x="3759200" y="3911599"/>
              <a:ext cx="1581150" cy="200026"/>
            </a:xfrm>
            <a:custGeom>
              <a:avLst/>
              <a:gdLst/>
              <a:ahLst/>
              <a:cxnLst>
                <a:cxn ang="0">
                  <a:pos x="wd2" y="hd2"/>
                </a:cxn>
                <a:cxn ang="5400000">
                  <a:pos x="wd2" y="hd2"/>
                </a:cxn>
                <a:cxn ang="10800000">
                  <a:pos x="wd2" y="hd2"/>
                </a:cxn>
                <a:cxn ang="16200000">
                  <a:pos x="wd2" y="hd2"/>
                </a:cxn>
              </a:cxnLst>
              <a:rect l="0" t="0" r="r" b="b"/>
              <a:pathLst>
                <a:path w="21600" h="21600" extrusionOk="0">
                  <a:moveTo>
                    <a:pt x="16401" y="1029"/>
                  </a:moveTo>
                  <a:lnTo>
                    <a:pt x="8723" y="1029"/>
                  </a:lnTo>
                  <a:lnTo>
                    <a:pt x="7287" y="0"/>
                  </a:lnTo>
                  <a:lnTo>
                    <a:pt x="4829" y="0"/>
                  </a:lnTo>
                  <a:lnTo>
                    <a:pt x="3915" y="1029"/>
                  </a:lnTo>
                  <a:lnTo>
                    <a:pt x="1175" y="1029"/>
                  </a:lnTo>
                  <a:lnTo>
                    <a:pt x="522" y="2057"/>
                  </a:lnTo>
                  <a:lnTo>
                    <a:pt x="131" y="3086"/>
                  </a:lnTo>
                  <a:lnTo>
                    <a:pt x="0" y="4114"/>
                  </a:lnTo>
                  <a:lnTo>
                    <a:pt x="261" y="7200"/>
                  </a:lnTo>
                  <a:lnTo>
                    <a:pt x="392" y="8229"/>
                  </a:lnTo>
                  <a:lnTo>
                    <a:pt x="653" y="9257"/>
                  </a:lnTo>
                  <a:lnTo>
                    <a:pt x="1305" y="10286"/>
                  </a:lnTo>
                  <a:lnTo>
                    <a:pt x="1958" y="12343"/>
                  </a:lnTo>
                  <a:lnTo>
                    <a:pt x="3132" y="14400"/>
                  </a:lnTo>
                  <a:lnTo>
                    <a:pt x="4568" y="15429"/>
                  </a:lnTo>
                  <a:lnTo>
                    <a:pt x="6373" y="17486"/>
                  </a:lnTo>
                  <a:lnTo>
                    <a:pt x="8462" y="18514"/>
                  </a:lnTo>
                  <a:lnTo>
                    <a:pt x="10941" y="20571"/>
                  </a:lnTo>
                  <a:lnTo>
                    <a:pt x="13530" y="20571"/>
                  </a:lnTo>
                  <a:lnTo>
                    <a:pt x="16401" y="21600"/>
                  </a:lnTo>
                  <a:lnTo>
                    <a:pt x="21600" y="21600"/>
                  </a:lnTo>
                  <a:lnTo>
                    <a:pt x="21600" y="2057"/>
                  </a:lnTo>
                  <a:lnTo>
                    <a:pt x="19120" y="2057"/>
                  </a:lnTo>
                  <a:lnTo>
                    <a:pt x="16401" y="1029"/>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1" name="Freeform 14"/>
            <p:cNvSpPr/>
            <p:nvPr/>
          </p:nvSpPr>
          <p:spPr>
            <a:xfrm>
              <a:off x="3797300" y="3997324"/>
              <a:ext cx="1543051" cy="38893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535" y="4761"/>
                  </a:lnTo>
                  <a:lnTo>
                    <a:pt x="1471" y="8464"/>
                  </a:lnTo>
                  <a:lnTo>
                    <a:pt x="2675" y="12078"/>
                  </a:lnTo>
                  <a:lnTo>
                    <a:pt x="4414" y="15252"/>
                  </a:lnTo>
                  <a:lnTo>
                    <a:pt x="6531" y="17897"/>
                  </a:lnTo>
                  <a:lnTo>
                    <a:pt x="9206" y="20013"/>
                  </a:lnTo>
                  <a:lnTo>
                    <a:pt x="10677" y="20542"/>
                  </a:lnTo>
                  <a:lnTo>
                    <a:pt x="12394" y="21071"/>
                  </a:lnTo>
                  <a:lnTo>
                    <a:pt x="14133" y="21600"/>
                  </a:lnTo>
                  <a:lnTo>
                    <a:pt x="19059" y="21600"/>
                  </a:lnTo>
                  <a:lnTo>
                    <a:pt x="21600" y="21071"/>
                  </a:lnTo>
                  <a:lnTo>
                    <a:pt x="21600" y="5290"/>
                  </a:lnTo>
                  <a:lnTo>
                    <a:pt x="15604" y="5290"/>
                  </a:lnTo>
                  <a:lnTo>
                    <a:pt x="11212" y="4761"/>
                  </a:lnTo>
                  <a:lnTo>
                    <a:pt x="7066" y="3703"/>
                  </a:lnTo>
                  <a:lnTo>
                    <a:pt x="3344" y="2116"/>
                  </a:lnTo>
                  <a:lnTo>
                    <a:pt x="1605" y="1058"/>
                  </a:lnTo>
                  <a:lnTo>
                    <a:pt x="0" y="0"/>
                  </a:lnTo>
                  <a:close/>
                </a:path>
              </a:pathLst>
            </a:custGeom>
            <a:gradFill flip="none" rotWithShape="1">
              <a:gsLst>
                <a:gs pos="0">
                  <a:srgbClr val="663300"/>
                </a:gs>
                <a:gs pos="100000">
                  <a:srgbClr val="82582E"/>
                </a:gs>
              </a:gsLst>
              <a:lin ang="189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2" name="Freeform 15"/>
            <p:cNvSpPr/>
            <p:nvPr/>
          </p:nvSpPr>
          <p:spPr>
            <a:xfrm>
              <a:off x="3825875" y="3911599"/>
              <a:ext cx="1514476" cy="142876"/>
            </a:xfrm>
            <a:custGeom>
              <a:avLst/>
              <a:gdLst/>
              <a:ahLst/>
              <a:cxnLst>
                <a:cxn ang="0">
                  <a:pos x="wd2" y="hd2"/>
                </a:cxn>
                <a:cxn ang="5400000">
                  <a:pos x="wd2" y="hd2"/>
                </a:cxn>
                <a:cxn ang="10800000">
                  <a:pos x="wd2" y="hd2"/>
                </a:cxn>
                <a:cxn ang="16200000">
                  <a:pos x="wd2" y="hd2"/>
                </a:cxn>
              </a:cxnLst>
              <a:rect l="0" t="0" r="r" b="b"/>
              <a:pathLst>
                <a:path w="21600" h="21600" extrusionOk="0">
                  <a:moveTo>
                    <a:pt x="15899" y="0"/>
                  </a:moveTo>
                  <a:lnTo>
                    <a:pt x="3679" y="0"/>
                  </a:lnTo>
                  <a:lnTo>
                    <a:pt x="2862" y="1440"/>
                  </a:lnTo>
                  <a:lnTo>
                    <a:pt x="2180" y="1440"/>
                  </a:lnTo>
                  <a:lnTo>
                    <a:pt x="1226" y="2880"/>
                  </a:lnTo>
                  <a:lnTo>
                    <a:pt x="681" y="2880"/>
                  </a:lnTo>
                  <a:lnTo>
                    <a:pt x="273" y="4320"/>
                  </a:lnTo>
                  <a:lnTo>
                    <a:pt x="136" y="4320"/>
                  </a:lnTo>
                  <a:lnTo>
                    <a:pt x="0" y="5760"/>
                  </a:lnTo>
                  <a:lnTo>
                    <a:pt x="136" y="7200"/>
                  </a:lnTo>
                  <a:lnTo>
                    <a:pt x="545" y="8640"/>
                  </a:lnTo>
                  <a:lnTo>
                    <a:pt x="1226" y="10080"/>
                  </a:lnTo>
                  <a:lnTo>
                    <a:pt x="2317" y="12960"/>
                  </a:lnTo>
                  <a:lnTo>
                    <a:pt x="3816" y="14400"/>
                  </a:lnTo>
                  <a:lnTo>
                    <a:pt x="5701" y="15840"/>
                  </a:lnTo>
                  <a:lnTo>
                    <a:pt x="7745" y="18720"/>
                  </a:lnTo>
                  <a:lnTo>
                    <a:pt x="10198" y="20160"/>
                  </a:lnTo>
                  <a:lnTo>
                    <a:pt x="12901" y="20160"/>
                  </a:lnTo>
                  <a:lnTo>
                    <a:pt x="15763" y="21600"/>
                  </a:lnTo>
                  <a:lnTo>
                    <a:pt x="21600" y="21600"/>
                  </a:lnTo>
                  <a:lnTo>
                    <a:pt x="21600" y="1440"/>
                  </a:lnTo>
                  <a:lnTo>
                    <a:pt x="17534" y="1440"/>
                  </a:lnTo>
                  <a:lnTo>
                    <a:pt x="15899" y="0"/>
                  </a:lnTo>
                  <a:close/>
                </a:path>
              </a:pathLst>
            </a:custGeom>
            <a:gradFill flip="none" rotWithShape="1">
              <a:gsLst>
                <a:gs pos="0">
                  <a:srgbClr val="82582E"/>
                </a:gs>
                <a:gs pos="100000">
                  <a:srgbClr val="663300"/>
                </a:gs>
              </a:gsLst>
              <a:lin ang="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3" name="Freeform 16"/>
            <p:cNvSpPr/>
            <p:nvPr/>
          </p:nvSpPr>
          <p:spPr>
            <a:xfrm>
              <a:off x="1055687" y="657224"/>
              <a:ext cx="161926" cy="246064"/>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1672"/>
                  </a:lnTo>
                  <a:lnTo>
                    <a:pt x="6353" y="10034"/>
                  </a:lnTo>
                  <a:lnTo>
                    <a:pt x="6353" y="21600"/>
                  </a:lnTo>
                  <a:lnTo>
                    <a:pt x="15247" y="21600"/>
                  </a:lnTo>
                  <a:lnTo>
                    <a:pt x="15247" y="9197"/>
                  </a:lnTo>
                  <a:lnTo>
                    <a:pt x="21600" y="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4" name="Freeform 17"/>
            <p:cNvSpPr/>
            <p:nvPr/>
          </p:nvSpPr>
          <p:spPr>
            <a:xfrm>
              <a:off x="1055687" y="893762"/>
              <a:ext cx="142876" cy="152401"/>
            </a:xfrm>
            <a:custGeom>
              <a:avLst/>
              <a:gdLst/>
              <a:ahLst/>
              <a:cxnLst>
                <a:cxn ang="0">
                  <a:pos x="wd2" y="hd2"/>
                </a:cxn>
                <a:cxn ang="5400000">
                  <a:pos x="wd2" y="hd2"/>
                </a:cxn>
                <a:cxn ang="10800000">
                  <a:pos x="wd2" y="hd2"/>
                </a:cxn>
                <a:cxn ang="16200000">
                  <a:pos x="wd2" y="hd2"/>
                </a:cxn>
              </a:cxnLst>
              <a:rect l="0" t="0" r="r" b="b"/>
              <a:pathLst>
                <a:path w="21600" h="21600" extrusionOk="0">
                  <a:moveTo>
                    <a:pt x="11520" y="21600"/>
                  </a:moveTo>
                  <a:lnTo>
                    <a:pt x="17280" y="16200"/>
                  </a:lnTo>
                  <a:lnTo>
                    <a:pt x="21600" y="8100"/>
                  </a:lnTo>
                  <a:lnTo>
                    <a:pt x="20160" y="5400"/>
                  </a:lnTo>
                  <a:lnTo>
                    <a:pt x="15840" y="1350"/>
                  </a:lnTo>
                  <a:lnTo>
                    <a:pt x="10080" y="0"/>
                  </a:lnTo>
                  <a:lnTo>
                    <a:pt x="5760" y="0"/>
                  </a:lnTo>
                  <a:lnTo>
                    <a:pt x="2880" y="2700"/>
                  </a:lnTo>
                  <a:lnTo>
                    <a:pt x="0" y="8100"/>
                  </a:lnTo>
                  <a:lnTo>
                    <a:pt x="2880" y="14850"/>
                  </a:lnTo>
                  <a:lnTo>
                    <a:pt x="7200" y="18900"/>
                  </a:lnTo>
                  <a:lnTo>
                    <a:pt x="11520" y="21600"/>
                  </a:lnTo>
                  <a:close/>
                  <a:moveTo>
                    <a:pt x="11520" y="2700"/>
                  </a:moveTo>
                  <a:lnTo>
                    <a:pt x="15840" y="4050"/>
                  </a:lnTo>
                  <a:lnTo>
                    <a:pt x="17280" y="5400"/>
                  </a:lnTo>
                  <a:lnTo>
                    <a:pt x="17280" y="10800"/>
                  </a:lnTo>
                  <a:lnTo>
                    <a:pt x="12960" y="14850"/>
                  </a:lnTo>
                  <a:lnTo>
                    <a:pt x="11520" y="17550"/>
                  </a:lnTo>
                  <a:lnTo>
                    <a:pt x="7200" y="14850"/>
                  </a:lnTo>
                  <a:lnTo>
                    <a:pt x="4320" y="6750"/>
                  </a:lnTo>
                  <a:lnTo>
                    <a:pt x="7200" y="2700"/>
                  </a:lnTo>
                  <a:lnTo>
                    <a:pt x="11520" y="27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5" name="Freeform 18"/>
            <p:cNvSpPr/>
            <p:nvPr/>
          </p:nvSpPr>
          <p:spPr>
            <a:xfrm>
              <a:off x="1055687" y="1017587"/>
              <a:ext cx="142876" cy="171451"/>
            </a:xfrm>
            <a:custGeom>
              <a:avLst/>
              <a:gdLst/>
              <a:ahLst/>
              <a:cxnLst>
                <a:cxn ang="0">
                  <a:pos x="wd2" y="hd2"/>
                </a:cxn>
                <a:cxn ang="5400000">
                  <a:pos x="wd2" y="hd2"/>
                </a:cxn>
                <a:cxn ang="10800000">
                  <a:pos x="wd2" y="hd2"/>
                </a:cxn>
                <a:cxn ang="16200000">
                  <a:pos x="wd2" y="hd2"/>
                </a:cxn>
              </a:cxnLst>
              <a:rect l="0" t="0" r="r" b="b"/>
              <a:pathLst>
                <a:path w="21600" h="21600" extrusionOk="0">
                  <a:moveTo>
                    <a:pt x="0" y="18000"/>
                  </a:moveTo>
                  <a:lnTo>
                    <a:pt x="2880" y="20400"/>
                  </a:lnTo>
                  <a:lnTo>
                    <a:pt x="5760" y="21600"/>
                  </a:lnTo>
                  <a:lnTo>
                    <a:pt x="12960" y="21600"/>
                  </a:lnTo>
                  <a:lnTo>
                    <a:pt x="18720" y="19200"/>
                  </a:lnTo>
                  <a:lnTo>
                    <a:pt x="21600" y="14400"/>
                  </a:lnTo>
                  <a:lnTo>
                    <a:pt x="20160" y="8400"/>
                  </a:lnTo>
                  <a:lnTo>
                    <a:pt x="11520" y="1200"/>
                  </a:lnTo>
                  <a:lnTo>
                    <a:pt x="11520" y="0"/>
                  </a:lnTo>
                  <a:lnTo>
                    <a:pt x="5760" y="4800"/>
                  </a:lnTo>
                  <a:lnTo>
                    <a:pt x="1440" y="9600"/>
                  </a:lnTo>
                  <a:lnTo>
                    <a:pt x="0" y="13200"/>
                  </a:lnTo>
                  <a:lnTo>
                    <a:pt x="0" y="18000"/>
                  </a:lnTo>
                  <a:close/>
                  <a:moveTo>
                    <a:pt x="2880" y="13200"/>
                  </a:moveTo>
                  <a:lnTo>
                    <a:pt x="4320" y="9600"/>
                  </a:lnTo>
                  <a:lnTo>
                    <a:pt x="11520" y="3600"/>
                  </a:lnTo>
                  <a:lnTo>
                    <a:pt x="15840" y="6000"/>
                  </a:lnTo>
                  <a:lnTo>
                    <a:pt x="17280" y="9600"/>
                  </a:lnTo>
                  <a:lnTo>
                    <a:pt x="18720" y="14400"/>
                  </a:lnTo>
                  <a:lnTo>
                    <a:pt x="18720" y="16800"/>
                  </a:lnTo>
                  <a:lnTo>
                    <a:pt x="15840" y="19200"/>
                  </a:lnTo>
                  <a:lnTo>
                    <a:pt x="10080" y="20400"/>
                  </a:lnTo>
                  <a:lnTo>
                    <a:pt x="4320" y="18000"/>
                  </a:lnTo>
                  <a:lnTo>
                    <a:pt x="2880" y="15600"/>
                  </a:lnTo>
                  <a:lnTo>
                    <a:pt x="2880" y="132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6" name="Freeform 19"/>
            <p:cNvSpPr/>
            <p:nvPr/>
          </p:nvSpPr>
          <p:spPr>
            <a:xfrm>
              <a:off x="4883150" y="123824"/>
              <a:ext cx="161925" cy="24765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831"/>
                  </a:lnTo>
                  <a:lnTo>
                    <a:pt x="6353" y="9969"/>
                  </a:lnTo>
                  <a:lnTo>
                    <a:pt x="6353" y="21600"/>
                  </a:lnTo>
                  <a:lnTo>
                    <a:pt x="15247" y="21600"/>
                  </a:lnTo>
                  <a:lnTo>
                    <a:pt x="15247" y="9138"/>
                  </a:lnTo>
                  <a:lnTo>
                    <a:pt x="21600" y="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7" name="Freeform 20"/>
            <p:cNvSpPr/>
            <p:nvPr/>
          </p:nvSpPr>
          <p:spPr>
            <a:xfrm>
              <a:off x="4892675" y="352424"/>
              <a:ext cx="133350" cy="152401"/>
            </a:xfrm>
            <a:custGeom>
              <a:avLst/>
              <a:gdLst/>
              <a:ahLst/>
              <a:cxnLst>
                <a:cxn ang="0">
                  <a:pos x="wd2" y="hd2"/>
                </a:cxn>
                <a:cxn ang="5400000">
                  <a:pos x="wd2" y="hd2"/>
                </a:cxn>
                <a:cxn ang="10800000">
                  <a:pos x="wd2" y="hd2"/>
                </a:cxn>
                <a:cxn ang="16200000">
                  <a:pos x="wd2" y="hd2"/>
                </a:cxn>
              </a:cxnLst>
              <a:rect l="0" t="0" r="r" b="b"/>
              <a:pathLst>
                <a:path w="21600" h="21600" extrusionOk="0">
                  <a:moveTo>
                    <a:pt x="10800" y="21600"/>
                  </a:moveTo>
                  <a:lnTo>
                    <a:pt x="16971" y="17550"/>
                  </a:lnTo>
                  <a:lnTo>
                    <a:pt x="21600" y="12150"/>
                  </a:lnTo>
                  <a:lnTo>
                    <a:pt x="21600" y="6750"/>
                  </a:lnTo>
                  <a:lnTo>
                    <a:pt x="16971" y="1350"/>
                  </a:lnTo>
                  <a:lnTo>
                    <a:pt x="10800" y="0"/>
                  </a:lnTo>
                  <a:lnTo>
                    <a:pt x="6171" y="1350"/>
                  </a:lnTo>
                  <a:lnTo>
                    <a:pt x="3086" y="4050"/>
                  </a:lnTo>
                  <a:lnTo>
                    <a:pt x="0" y="9450"/>
                  </a:lnTo>
                  <a:lnTo>
                    <a:pt x="3086" y="14850"/>
                  </a:lnTo>
                  <a:lnTo>
                    <a:pt x="10800" y="21600"/>
                  </a:lnTo>
                  <a:close/>
                  <a:moveTo>
                    <a:pt x="12343" y="2700"/>
                  </a:moveTo>
                  <a:lnTo>
                    <a:pt x="16971" y="4050"/>
                  </a:lnTo>
                  <a:lnTo>
                    <a:pt x="18514" y="6750"/>
                  </a:lnTo>
                  <a:lnTo>
                    <a:pt x="18514" y="9450"/>
                  </a:lnTo>
                  <a:lnTo>
                    <a:pt x="16971" y="12150"/>
                  </a:lnTo>
                  <a:lnTo>
                    <a:pt x="13886" y="16200"/>
                  </a:lnTo>
                  <a:lnTo>
                    <a:pt x="10800" y="18900"/>
                  </a:lnTo>
                  <a:lnTo>
                    <a:pt x="7714" y="16200"/>
                  </a:lnTo>
                  <a:lnTo>
                    <a:pt x="4629" y="12150"/>
                  </a:lnTo>
                  <a:lnTo>
                    <a:pt x="4629" y="6750"/>
                  </a:lnTo>
                  <a:lnTo>
                    <a:pt x="7714" y="4050"/>
                  </a:lnTo>
                  <a:lnTo>
                    <a:pt x="12343" y="27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8" name="Freeform 21"/>
            <p:cNvSpPr/>
            <p:nvPr/>
          </p:nvSpPr>
          <p:spPr>
            <a:xfrm>
              <a:off x="4883150" y="485774"/>
              <a:ext cx="142875" cy="171451"/>
            </a:xfrm>
            <a:custGeom>
              <a:avLst/>
              <a:gdLst/>
              <a:ahLst/>
              <a:cxnLst>
                <a:cxn ang="0">
                  <a:pos x="wd2" y="hd2"/>
                </a:cxn>
                <a:cxn ang="5400000">
                  <a:pos x="wd2" y="hd2"/>
                </a:cxn>
                <a:cxn ang="10800000">
                  <a:pos x="wd2" y="hd2"/>
                </a:cxn>
                <a:cxn ang="16200000">
                  <a:pos x="wd2" y="hd2"/>
                </a:cxn>
              </a:cxnLst>
              <a:rect l="0" t="0" r="r" b="b"/>
              <a:pathLst>
                <a:path w="21600" h="21600" extrusionOk="0">
                  <a:moveTo>
                    <a:pt x="1440" y="18000"/>
                  </a:moveTo>
                  <a:lnTo>
                    <a:pt x="4320" y="20400"/>
                  </a:lnTo>
                  <a:lnTo>
                    <a:pt x="7200" y="21600"/>
                  </a:lnTo>
                  <a:lnTo>
                    <a:pt x="14400" y="21600"/>
                  </a:lnTo>
                  <a:lnTo>
                    <a:pt x="20160" y="19200"/>
                  </a:lnTo>
                  <a:lnTo>
                    <a:pt x="21600" y="16800"/>
                  </a:lnTo>
                  <a:lnTo>
                    <a:pt x="21600" y="13200"/>
                  </a:lnTo>
                  <a:lnTo>
                    <a:pt x="20160" y="7200"/>
                  </a:lnTo>
                  <a:lnTo>
                    <a:pt x="17280" y="3600"/>
                  </a:lnTo>
                  <a:lnTo>
                    <a:pt x="12960" y="0"/>
                  </a:lnTo>
                  <a:lnTo>
                    <a:pt x="11520" y="0"/>
                  </a:lnTo>
                  <a:lnTo>
                    <a:pt x="5760" y="4800"/>
                  </a:lnTo>
                  <a:lnTo>
                    <a:pt x="2880" y="9600"/>
                  </a:lnTo>
                  <a:lnTo>
                    <a:pt x="0" y="13200"/>
                  </a:lnTo>
                  <a:lnTo>
                    <a:pt x="1440" y="18000"/>
                  </a:lnTo>
                  <a:close/>
                  <a:moveTo>
                    <a:pt x="4320" y="13200"/>
                  </a:moveTo>
                  <a:lnTo>
                    <a:pt x="5760" y="9600"/>
                  </a:lnTo>
                  <a:lnTo>
                    <a:pt x="8640" y="6000"/>
                  </a:lnTo>
                  <a:lnTo>
                    <a:pt x="10080" y="3600"/>
                  </a:lnTo>
                  <a:lnTo>
                    <a:pt x="11520" y="2400"/>
                  </a:lnTo>
                  <a:lnTo>
                    <a:pt x="18720" y="8400"/>
                  </a:lnTo>
                  <a:lnTo>
                    <a:pt x="20160" y="13200"/>
                  </a:lnTo>
                  <a:lnTo>
                    <a:pt x="15840" y="18000"/>
                  </a:lnTo>
                  <a:lnTo>
                    <a:pt x="12960" y="19200"/>
                  </a:lnTo>
                  <a:lnTo>
                    <a:pt x="7200" y="19200"/>
                  </a:lnTo>
                  <a:lnTo>
                    <a:pt x="5760" y="16800"/>
                  </a:lnTo>
                  <a:lnTo>
                    <a:pt x="4320" y="15600"/>
                  </a:lnTo>
                  <a:lnTo>
                    <a:pt x="4320" y="132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9" name="Freeform 22"/>
            <p:cNvSpPr/>
            <p:nvPr/>
          </p:nvSpPr>
          <p:spPr>
            <a:xfrm>
              <a:off x="4816475" y="3806824"/>
              <a:ext cx="104775" cy="152401"/>
            </a:xfrm>
            <a:custGeom>
              <a:avLst/>
              <a:gdLst/>
              <a:ahLst/>
              <a:cxnLst>
                <a:cxn ang="0">
                  <a:pos x="wd2" y="hd2"/>
                </a:cxn>
                <a:cxn ang="5400000">
                  <a:pos x="wd2" y="hd2"/>
                </a:cxn>
                <a:cxn ang="10800000">
                  <a:pos x="wd2" y="hd2"/>
                </a:cxn>
                <a:cxn ang="16200000">
                  <a:pos x="wd2" y="hd2"/>
                </a:cxn>
              </a:cxnLst>
              <a:rect l="0" t="0" r="r" b="b"/>
              <a:pathLst>
                <a:path w="21600" h="21600" extrusionOk="0">
                  <a:moveTo>
                    <a:pt x="9818" y="21600"/>
                  </a:moveTo>
                  <a:lnTo>
                    <a:pt x="17673" y="16200"/>
                  </a:lnTo>
                  <a:lnTo>
                    <a:pt x="21600" y="10800"/>
                  </a:lnTo>
                  <a:lnTo>
                    <a:pt x="21600" y="5400"/>
                  </a:lnTo>
                  <a:lnTo>
                    <a:pt x="17673" y="1350"/>
                  </a:lnTo>
                  <a:lnTo>
                    <a:pt x="9818" y="0"/>
                  </a:lnTo>
                  <a:lnTo>
                    <a:pt x="5891" y="0"/>
                  </a:lnTo>
                  <a:lnTo>
                    <a:pt x="1964" y="2700"/>
                  </a:lnTo>
                  <a:lnTo>
                    <a:pt x="0" y="8100"/>
                  </a:lnTo>
                  <a:lnTo>
                    <a:pt x="1964" y="13500"/>
                  </a:lnTo>
                  <a:lnTo>
                    <a:pt x="5891" y="18900"/>
                  </a:lnTo>
                  <a:lnTo>
                    <a:pt x="9818" y="21600"/>
                  </a:lnTo>
                  <a:close/>
                  <a:moveTo>
                    <a:pt x="9818" y="2700"/>
                  </a:moveTo>
                  <a:lnTo>
                    <a:pt x="15709" y="4050"/>
                  </a:lnTo>
                  <a:lnTo>
                    <a:pt x="17673" y="5400"/>
                  </a:lnTo>
                  <a:lnTo>
                    <a:pt x="17673" y="8100"/>
                  </a:lnTo>
                  <a:lnTo>
                    <a:pt x="15709" y="10800"/>
                  </a:lnTo>
                  <a:lnTo>
                    <a:pt x="11782" y="14850"/>
                  </a:lnTo>
                  <a:lnTo>
                    <a:pt x="9818" y="17550"/>
                  </a:lnTo>
                  <a:lnTo>
                    <a:pt x="5891" y="14850"/>
                  </a:lnTo>
                  <a:lnTo>
                    <a:pt x="1964" y="6750"/>
                  </a:lnTo>
                  <a:lnTo>
                    <a:pt x="5891" y="2700"/>
                  </a:lnTo>
                  <a:lnTo>
                    <a:pt x="9818" y="27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0" name="Freeform 23"/>
            <p:cNvSpPr/>
            <p:nvPr/>
          </p:nvSpPr>
          <p:spPr>
            <a:xfrm>
              <a:off x="989012" y="0"/>
              <a:ext cx="4132263" cy="704850"/>
            </a:xfrm>
            <a:custGeom>
              <a:avLst/>
              <a:gdLst/>
              <a:ahLst/>
              <a:cxnLst>
                <a:cxn ang="0">
                  <a:pos x="wd2" y="hd2"/>
                </a:cxn>
                <a:cxn ang="5400000">
                  <a:pos x="wd2" y="hd2"/>
                </a:cxn>
                <a:cxn ang="10800000">
                  <a:pos x="wd2" y="hd2"/>
                </a:cxn>
                <a:cxn ang="16200000">
                  <a:pos x="wd2" y="hd2"/>
                </a:cxn>
              </a:cxnLst>
              <a:rect l="0" t="0" r="r" b="b"/>
              <a:pathLst>
                <a:path w="21600" h="21600" extrusionOk="0">
                  <a:moveTo>
                    <a:pt x="21458" y="0"/>
                  </a:moveTo>
                  <a:lnTo>
                    <a:pt x="21600" y="3503"/>
                  </a:lnTo>
                  <a:lnTo>
                    <a:pt x="50" y="21600"/>
                  </a:lnTo>
                  <a:lnTo>
                    <a:pt x="0" y="19265"/>
                  </a:lnTo>
                  <a:lnTo>
                    <a:pt x="10200" y="4670"/>
                  </a:lnTo>
                  <a:lnTo>
                    <a:pt x="11250" y="3795"/>
                  </a:lnTo>
                  <a:lnTo>
                    <a:pt x="21458" y="0"/>
                  </a:lnTo>
                  <a:close/>
                </a:path>
              </a:pathLst>
            </a:custGeom>
            <a:gradFill flip="none" rotWithShape="1">
              <a:gsLst>
                <a:gs pos="0">
                  <a:srgbClr val="82582E"/>
                </a:gs>
                <a:gs pos="100000">
                  <a:srgbClr val="663300"/>
                </a:gs>
              </a:gsLst>
              <a:lin ang="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1" name="Freeform 24"/>
            <p:cNvSpPr/>
            <p:nvPr/>
          </p:nvSpPr>
          <p:spPr>
            <a:xfrm>
              <a:off x="857250" y="4200524"/>
              <a:ext cx="133350" cy="150814"/>
            </a:xfrm>
            <a:custGeom>
              <a:avLst/>
              <a:gdLst/>
              <a:ahLst/>
              <a:cxnLst>
                <a:cxn ang="0">
                  <a:pos x="wd2" y="hd2"/>
                </a:cxn>
                <a:cxn ang="5400000">
                  <a:pos x="wd2" y="hd2"/>
                </a:cxn>
                <a:cxn ang="10800000">
                  <a:pos x="wd2" y="hd2"/>
                </a:cxn>
                <a:cxn ang="16200000">
                  <a:pos x="wd2" y="hd2"/>
                </a:cxn>
              </a:cxnLst>
              <a:rect l="0" t="0" r="r" b="b"/>
              <a:pathLst>
                <a:path w="21600" h="21600" extrusionOk="0">
                  <a:moveTo>
                    <a:pt x="9257" y="21600"/>
                  </a:moveTo>
                  <a:lnTo>
                    <a:pt x="15429" y="17507"/>
                  </a:lnTo>
                  <a:lnTo>
                    <a:pt x="20057" y="12051"/>
                  </a:lnTo>
                  <a:lnTo>
                    <a:pt x="21600" y="9549"/>
                  </a:lnTo>
                  <a:lnTo>
                    <a:pt x="21600" y="6821"/>
                  </a:lnTo>
                  <a:lnTo>
                    <a:pt x="18514" y="1364"/>
                  </a:lnTo>
                  <a:lnTo>
                    <a:pt x="10800" y="0"/>
                  </a:lnTo>
                  <a:lnTo>
                    <a:pt x="7714" y="0"/>
                  </a:lnTo>
                  <a:lnTo>
                    <a:pt x="3086" y="2728"/>
                  </a:lnTo>
                  <a:lnTo>
                    <a:pt x="0" y="5457"/>
                  </a:lnTo>
                  <a:lnTo>
                    <a:pt x="0" y="8185"/>
                  </a:lnTo>
                  <a:lnTo>
                    <a:pt x="1543" y="13415"/>
                  </a:lnTo>
                  <a:lnTo>
                    <a:pt x="6171" y="18872"/>
                  </a:lnTo>
                  <a:lnTo>
                    <a:pt x="9257" y="21600"/>
                  </a:lnTo>
                  <a:close/>
                  <a:moveTo>
                    <a:pt x="12343" y="2728"/>
                  </a:moveTo>
                  <a:lnTo>
                    <a:pt x="16971" y="4093"/>
                  </a:lnTo>
                  <a:lnTo>
                    <a:pt x="18514" y="6821"/>
                  </a:lnTo>
                  <a:lnTo>
                    <a:pt x="18514" y="9549"/>
                  </a:lnTo>
                  <a:lnTo>
                    <a:pt x="16971" y="12051"/>
                  </a:lnTo>
                  <a:lnTo>
                    <a:pt x="10800" y="17507"/>
                  </a:lnTo>
                  <a:lnTo>
                    <a:pt x="9257" y="17507"/>
                  </a:lnTo>
                  <a:lnTo>
                    <a:pt x="6171" y="14779"/>
                  </a:lnTo>
                  <a:lnTo>
                    <a:pt x="4629" y="10914"/>
                  </a:lnTo>
                  <a:lnTo>
                    <a:pt x="4629" y="6821"/>
                  </a:lnTo>
                  <a:lnTo>
                    <a:pt x="7714" y="2728"/>
                  </a:lnTo>
                  <a:lnTo>
                    <a:pt x="12343" y="2728"/>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2" name="Freeform 25"/>
            <p:cNvSpPr/>
            <p:nvPr/>
          </p:nvSpPr>
          <p:spPr>
            <a:xfrm>
              <a:off x="2198687" y="4357687"/>
              <a:ext cx="142876" cy="171451"/>
            </a:xfrm>
            <a:custGeom>
              <a:avLst/>
              <a:gdLst/>
              <a:ahLst/>
              <a:cxnLst>
                <a:cxn ang="0">
                  <a:pos x="wd2" y="hd2"/>
                </a:cxn>
                <a:cxn ang="5400000">
                  <a:pos x="wd2" y="hd2"/>
                </a:cxn>
                <a:cxn ang="10800000">
                  <a:pos x="wd2" y="hd2"/>
                </a:cxn>
                <a:cxn ang="16200000">
                  <a:pos x="wd2" y="hd2"/>
                </a:cxn>
              </a:cxnLst>
              <a:rect l="0" t="0" r="r" b="b"/>
              <a:pathLst>
                <a:path w="21600" h="21600" extrusionOk="0">
                  <a:moveTo>
                    <a:pt x="2880" y="19200"/>
                  </a:moveTo>
                  <a:lnTo>
                    <a:pt x="5760" y="21600"/>
                  </a:lnTo>
                  <a:lnTo>
                    <a:pt x="10080" y="21600"/>
                  </a:lnTo>
                  <a:lnTo>
                    <a:pt x="15840" y="20400"/>
                  </a:lnTo>
                  <a:lnTo>
                    <a:pt x="20160" y="15600"/>
                  </a:lnTo>
                  <a:lnTo>
                    <a:pt x="21600" y="13200"/>
                  </a:lnTo>
                  <a:lnTo>
                    <a:pt x="20160" y="9600"/>
                  </a:lnTo>
                  <a:lnTo>
                    <a:pt x="15840" y="4800"/>
                  </a:lnTo>
                  <a:lnTo>
                    <a:pt x="11520" y="2400"/>
                  </a:lnTo>
                  <a:lnTo>
                    <a:pt x="8640" y="0"/>
                  </a:lnTo>
                  <a:lnTo>
                    <a:pt x="5760" y="0"/>
                  </a:lnTo>
                  <a:lnTo>
                    <a:pt x="2880" y="6000"/>
                  </a:lnTo>
                  <a:lnTo>
                    <a:pt x="0" y="10800"/>
                  </a:lnTo>
                  <a:lnTo>
                    <a:pt x="0" y="15600"/>
                  </a:lnTo>
                  <a:lnTo>
                    <a:pt x="2880" y="19200"/>
                  </a:lnTo>
                  <a:close/>
                  <a:moveTo>
                    <a:pt x="2880" y="14400"/>
                  </a:moveTo>
                  <a:lnTo>
                    <a:pt x="7200" y="3600"/>
                  </a:lnTo>
                  <a:lnTo>
                    <a:pt x="7200" y="2400"/>
                  </a:lnTo>
                  <a:lnTo>
                    <a:pt x="15840" y="7200"/>
                  </a:lnTo>
                  <a:lnTo>
                    <a:pt x="18720" y="10800"/>
                  </a:lnTo>
                  <a:lnTo>
                    <a:pt x="18720" y="14400"/>
                  </a:lnTo>
                  <a:lnTo>
                    <a:pt x="17280" y="16800"/>
                  </a:lnTo>
                  <a:lnTo>
                    <a:pt x="11520" y="19200"/>
                  </a:lnTo>
                  <a:lnTo>
                    <a:pt x="8640" y="19200"/>
                  </a:lnTo>
                  <a:lnTo>
                    <a:pt x="5760" y="18000"/>
                  </a:lnTo>
                  <a:lnTo>
                    <a:pt x="4320" y="16800"/>
                  </a:lnTo>
                  <a:lnTo>
                    <a:pt x="2880" y="144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3" name="Freeform 26"/>
            <p:cNvSpPr/>
            <p:nvPr/>
          </p:nvSpPr>
          <p:spPr>
            <a:xfrm>
              <a:off x="9524" y="4357687"/>
              <a:ext cx="114301" cy="142876"/>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8640"/>
                  </a:lnTo>
                  <a:lnTo>
                    <a:pt x="18254" y="2880"/>
                  </a:lnTo>
                  <a:lnTo>
                    <a:pt x="10952" y="0"/>
                  </a:lnTo>
                  <a:lnTo>
                    <a:pt x="3651" y="2880"/>
                  </a:lnTo>
                  <a:lnTo>
                    <a:pt x="0" y="8640"/>
                  </a:lnTo>
                  <a:lnTo>
                    <a:pt x="1825" y="14400"/>
                  </a:lnTo>
                  <a:lnTo>
                    <a:pt x="9127" y="18720"/>
                  </a:lnTo>
                  <a:lnTo>
                    <a:pt x="16428" y="21600"/>
                  </a:lnTo>
                  <a:lnTo>
                    <a:pt x="21600" y="21600"/>
                  </a:lnTo>
                  <a:close/>
                  <a:moveTo>
                    <a:pt x="7301" y="4320"/>
                  </a:moveTo>
                  <a:lnTo>
                    <a:pt x="16428" y="4320"/>
                  </a:lnTo>
                  <a:lnTo>
                    <a:pt x="18254" y="10080"/>
                  </a:lnTo>
                  <a:lnTo>
                    <a:pt x="18254" y="18720"/>
                  </a:lnTo>
                  <a:lnTo>
                    <a:pt x="7301" y="15840"/>
                  </a:lnTo>
                  <a:lnTo>
                    <a:pt x="3651" y="11520"/>
                  </a:lnTo>
                  <a:lnTo>
                    <a:pt x="3651" y="7200"/>
                  </a:lnTo>
                  <a:lnTo>
                    <a:pt x="7301" y="432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4" name="Oval 27"/>
            <p:cNvSpPr/>
            <p:nvPr/>
          </p:nvSpPr>
          <p:spPr>
            <a:xfrm>
              <a:off x="79374" y="4303712"/>
              <a:ext cx="2190751" cy="617539"/>
            </a:xfrm>
            <a:prstGeom prst="ellipse">
              <a:avLst/>
            </a:prstGeom>
            <a:gradFill flip="none" rotWithShape="1">
              <a:gsLst>
                <a:gs pos="0">
                  <a:srgbClr val="82582E"/>
                </a:gs>
                <a:gs pos="100000">
                  <a:srgbClr val="663300"/>
                </a:gs>
              </a:gsLst>
              <a:lin ang="27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5" name="Oval 28"/>
            <p:cNvSpPr/>
            <p:nvPr/>
          </p:nvSpPr>
          <p:spPr>
            <a:xfrm>
              <a:off x="0" y="4297362"/>
              <a:ext cx="2384426" cy="457201"/>
            </a:xfrm>
            <a:prstGeom prst="ellipse">
              <a:avLst/>
            </a:pr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6" name="Oval 29"/>
            <p:cNvSpPr/>
            <p:nvPr/>
          </p:nvSpPr>
          <p:spPr>
            <a:xfrm>
              <a:off x="74612" y="4338637"/>
              <a:ext cx="2262189" cy="349251"/>
            </a:xfrm>
            <a:prstGeom prst="ellipse">
              <a:avLst/>
            </a:prstGeom>
            <a:gradFill flip="none" rotWithShape="1">
              <a:gsLst>
                <a:gs pos="0">
                  <a:srgbClr val="663300"/>
                </a:gs>
                <a:gs pos="100000">
                  <a:srgbClr val="82582E"/>
                </a:gs>
              </a:gsLst>
              <a:lin ang="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7" name="Freeform 30"/>
            <p:cNvSpPr/>
            <p:nvPr/>
          </p:nvSpPr>
          <p:spPr>
            <a:xfrm>
              <a:off x="2141537" y="4224337"/>
              <a:ext cx="142876" cy="152401"/>
            </a:xfrm>
            <a:custGeom>
              <a:avLst/>
              <a:gdLst/>
              <a:ahLst/>
              <a:cxnLst>
                <a:cxn ang="0">
                  <a:pos x="wd2" y="hd2"/>
                </a:cxn>
                <a:cxn ang="5400000">
                  <a:pos x="wd2" y="hd2"/>
                </a:cxn>
                <a:cxn ang="10800000">
                  <a:pos x="wd2" y="hd2"/>
                </a:cxn>
                <a:cxn ang="16200000">
                  <a:pos x="wd2" y="hd2"/>
                </a:cxn>
              </a:cxnLst>
              <a:rect l="0" t="0" r="r" b="b"/>
              <a:pathLst>
                <a:path w="21600" h="21600" extrusionOk="0">
                  <a:moveTo>
                    <a:pt x="15840" y="21600"/>
                  </a:moveTo>
                  <a:lnTo>
                    <a:pt x="18720" y="14850"/>
                  </a:lnTo>
                  <a:lnTo>
                    <a:pt x="21600" y="9450"/>
                  </a:lnTo>
                  <a:lnTo>
                    <a:pt x="18720" y="4050"/>
                  </a:lnTo>
                  <a:lnTo>
                    <a:pt x="14400" y="0"/>
                  </a:lnTo>
                  <a:lnTo>
                    <a:pt x="7200" y="1350"/>
                  </a:lnTo>
                  <a:lnTo>
                    <a:pt x="1440" y="6750"/>
                  </a:lnTo>
                  <a:lnTo>
                    <a:pt x="0" y="9450"/>
                  </a:lnTo>
                  <a:lnTo>
                    <a:pt x="1440" y="13500"/>
                  </a:lnTo>
                  <a:lnTo>
                    <a:pt x="5760" y="17550"/>
                  </a:lnTo>
                  <a:lnTo>
                    <a:pt x="11520" y="20250"/>
                  </a:lnTo>
                  <a:lnTo>
                    <a:pt x="15840" y="21600"/>
                  </a:lnTo>
                  <a:close/>
                  <a:moveTo>
                    <a:pt x="10080" y="4050"/>
                  </a:moveTo>
                  <a:lnTo>
                    <a:pt x="14400" y="4050"/>
                  </a:lnTo>
                  <a:lnTo>
                    <a:pt x="17280" y="5400"/>
                  </a:lnTo>
                  <a:lnTo>
                    <a:pt x="17280" y="10800"/>
                  </a:lnTo>
                  <a:lnTo>
                    <a:pt x="15840" y="16200"/>
                  </a:lnTo>
                  <a:lnTo>
                    <a:pt x="14400" y="17550"/>
                  </a:lnTo>
                  <a:lnTo>
                    <a:pt x="14400" y="18900"/>
                  </a:lnTo>
                  <a:lnTo>
                    <a:pt x="10080" y="16200"/>
                  </a:lnTo>
                  <a:lnTo>
                    <a:pt x="7200" y="14850"/>
                  </a:lnTo>
                  <a:lnTo>
                    <a:pt x="4320" y="9450"/>
                  </a:lnTo>
                  <a:lnTo>
                    <a:pt x="5760" y="6750"/>
                  </a:lnTo>
                  <a:lnTo>
                    <a:pt x="10080" y="405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8" name="Freeform 31"/>
            <p:cNvSpPr/>
            <p:nvPr/>
          </p:nvSpPr>
          <p:spPr>
            <a:xfrm>
              <a:off x="4806950" y="3930649"/>
              <a:ext cx="114300" cy="171451"/>
            </a:xfrm>
            <a:custGeom>
              <a:avLst/>
              <a:gdLst/>
              <a:ahLst/>
              <a:cxnLst>
                <a:cxn ang="0">
                  <a:pos x="wd2" y="hd2"/>
                </a:cxn>
                <a:cxn ang="5400000">
                  <a:pos x="wd2" y="hd2"/>
                </a:cxn>
                <a:cxn ang="10800000">
                  <a:pos x="wd2" y="hd2"/>
                </a:cxn>
                <a:cxn ang="16200000">
                  <a:pos x="wd2" y="hd2"/>
                </a:cxn>
              </a:cxnLst>
              <a:rect l="0" t="0" r="r" b="b"/>
              <a:pathLst>
                <a:path w="21600" h="21600" extrusionOk="0">
                  <a:moveTo>
                    <a:pt x="0" y="18000"/>
                  </a:moveTo>
                  <a:lnTo>
                    <a:pt x="3600" y="20400"/>
                  </a:lnTo>
                  <a:lnTo>
                    <a:pt x="7200" y="21600"/>
                  </a:lnTo>
                  <a:lnTo>
                    <a:pt x="14400" y="21600"/>
                  </a:lnTo>
                  <a:lnTo>
                    <a:pt x="19800" y="19200"/>
                  </a:lnTo>
                  <a:lnTo>
                    <a:pt x="21600" y="13200"/>
                  </a:lnTo>
                  <a:lnTo>
                    <a:pt x="18000" y="3600"/>
                  </a:lnTo>
                  <a:lnTo>
                    <a:pt x="12600" y="0"/>
                  </a:lnTo>
                  <a:lnTo>
                    <a:pt x="10800" y="0"/>
                  </a:lnTo>
                  <a:lnTo>
                    <a:pt x="5400" y="4800"/>
                  </a:lnTo>
                  <a:lnTo>
                    <a:pt x="1800" y="9600"/>
                  </a:lnTo>
                  <a:lnTo>
                    <a:pt x="0" y="13200"/>
                  </a:lnTo>
                  <a:lnTo>
                    <a:pt x="0" y="18000"/>
                  </a:lnTo>
                  <a:close/>
                  <a:moveTo>
                    <a:pt x="3600" y="13200"/>
                  </a:moveTo>
                  <a:lnTo>
                    <a:pt x="5400" y="9600"/>
                  </a:lnTo>
                  <a:lnTo>
                    <a:pt x="9000" y="4800"/>
                  </a:lnTo>
                  <a:lnTo>
                    <a:pt x="10800" y="3600"/>
                  </a:lnTo>
                  <a:lnTo>
                    <a:pt x="16200" y="6000"/>
                  </a:lnTo>
                  <a:lnTo>
                    <a:pt x="18000" y="9600"/>
                  </a:lnTo>
                  <a:lnTo>
                    <a:pt x="19800" y="14400"/>
                  </a:lnTo>
                  <a:lnTo>
                    <a:pt x="19800" y="16800"/>
                  </a:lnTo>
                  <a:lnTo>
                    <a:pt x="16200" y="19200"/>
                  </a:lnTo>
                  <a:lnTo>
                    <a:pt x="9000" y="20400"/>
                  </a:lnTo>
                  <a:lnTo>
                    <a:pt x="7200" y="19200"/>
                  </a:lnTo>
                  <a:lnTo>
                    <a:pt x="3600" y="18000"/>
                  </a:lnTo>
                  <a:lnTo>
                    <a:pt x="3600" y="132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9" name="Rectangle 32"/>
            <p:cNvSpPr/>
            <p:nvPr/>
          </p:nvSpPr>
          <p:spPr>
            <a:xfrm>
              <a:off x="2927350" y="1025525"/>
              <a:ext cx="274638" cy="4030663"/>
            </a:xfrm>
            <a:prstGeom prst="rect">
              <a:avLst/>
            </a:prstGeom>
            <a:gradFill flip="none" rotWithShape="1">
              <a:gsLst>
                <a:gs pos="0">
                  <a:srgbClr val="82582E"/>
                </a:gs>
                <a:gs pos="100000">
                  <a:srgbClr val="663300"/>
                </a:gs>
              </a:gsLst>
              <a:lin ang="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50" name="Rectangle 33"/>
            <p:cNvSpPr/>
            <p:nvPr/>
          </p:nvSpPr>
          <p:spPr>
            <a:xfrm>
              <a:off x="3006725" y="663574"/>
              <a:ext cx="120650" cy="381000"/>
            </a:xfrm>
            <a:prstGeom prst="rect">
              <a:avLst/>
            </a:pr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51" name="AutoShape 34"/>
            <p:cNvSpPr/>
            <p:nvPr/>
          </p:nvSpPr>
          <p:spPr>
            <a:xfrm>
              <a:off x="2898775" y="977899"/>
              <a:ext cx="325438" cy="82551"/>
            </a:xfrm>
            <a:prstGeom prst="roundRect">
              <a:avLst>
                <a:gd name="adj" fmla="val 16667"/>
              </a:avLst>
            </a:pr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52" name="Freeform 35"/>
            <p:cNvSpPr/>
            <p:nvPr/>
          </p:nvSpPr>
          <p:spPr>
            <a:xfrm>
              <a:off x="3035300" y="638175"/>
              <a:ext cx="400050" cy="2501900"/>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1029" y="1151"/>
                  </a:lnTo>
                  <a:lnTo>
                    <a:pt x="1029" y="822"/>
                  </a:lnTo>
                  <a:lnTo>
                    <a:pt x="0" y="164"/>
                  </a:lnTo>
                  <a:lnTo>
                    <a:pt x="6171" y="0"/>
                  </a:lnTo>
                  <a:lnTo>
                    <a:pt x="6686" y="658"/>
                  </a:lnTo>
                  <a:lnTo>
                    <a:pt x="7543" y="905"/>
                  </a:lnTo>
                </a:path>
              </a:pathLst>
            </a:custGeom>
            <a:gradFill flip="none" rotWithShape="1">
              <a:gsLst>
                <a:gs pos="0">
                  <a:srgbClr val="82582E"/>
                </a:gs>
                <a:gs pos="100000">
                  <a:srgbClr val="663300"/>
                </a:gs>
              </a:gsLst>
              <a:lin ang="27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53" name="Freeform 36"/>
            <p:cNvSpPr/>
            <p:nvPr/>
          </p:nvSpPr>
          <p:spPr>
            <a:xfrm>
              <a:off x="2817812" y="466725"/>
              <a:ext cx="503239" cy="219075"/>
            </a:xfrm>
            <a:custGeom>
              <a:avLst/>
              <a:gdLst/>
              <a:ahLst/>
              <a:cxnLst>
                <a:cxn ang="0">
                  <a:pos x="wd2" y="hd2"/>
                </a:cxn>
                <a:cxn ang="5400000">
                  <a:pos x="wd2" y="hd2"/>
                </a:cxn>
                <a:cxn ang="10800000">
                  <a:pos x="wd2" y="hd2"/>
                </a:cxn>
                <a:cxn ang="16200000">
                  <a:pos x="wd2" y="hd2"/>
                </a:cxn>
              </a:cxnLst>
              <a:rect l="0" t="0" r="r" b="b"/>
              <a:pathLst>
                <a:path w="21600" h="21600" extrusionOk="0">
                  <a:moveTo>
                    <a:pt x="11005" y="0"/>
                  </a:moveTo>
                  <a:lnTo>
                    <a:pt x="15516" y="939"/>
                  </a:lnTo>
                  <a:lnTo>
                    <a:pt x="18797" y="5635"/>
                  </a:lnTo>
                  <a:lnTo>
                    <a:pt x="20780" y="12209"/>
                  </a:lnTo>
                  <a:lnTo>
                    <a:pt x="21600" y="21600"/>
                  </a:lnTo>
                  <a:lnTo>
                    <a:pt x="0" y="21600"/>
                  </a:lnTo>
                  <a:lnTo>
                    <a:pt x="752" y="12209"/>
                  </a:lnTo>
                  <a:lnTo>
                    <a:pt x="3213" y="5635"/>
                  </a:lnTo>
                  <a:lnTo>
                    <a:pt x="6494" y="939"/>
                  </a:lnTo>
                  <a:lnTo>
                    <a:pt x="11005" y="0"/>
                  </a:lnTo>
                  <a:close/>
                </a:path>
              </a:pathLst>
            </a:custGeom>
            <a:gradFill flip="none" rotWithShape="1">
              <a:gsLst>
                <a:gs pos="0">
                  <a:srgbClr val="82582E"/>
                </a:gs>
                <a:gs pos="100000">
                  <a:srgbClr val="663300"/>
                </a:gs>
              </a:gsLst>
              <a:lin ang="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155" name="Title Text"/>
          <p:cNvSpPr txBox="1">
            <a:spLocks noGrp="1"/>
          </p:cNvSpPr>
          <p:nvPr>
            <p:ph type="title"/>
          </p:nvPr>
        </p:nvSpPr>
        <p:spPr>
          <a:xfrm>
            <a:off x="457200" y="277813"/>
            <a:ext cx="8229600" cy="1143001"/>
          </a:xfrm>
          <a:prstGeom prst="rect">
            <a:avLst/>
          </a:prstGeom>
        </p:spPr>
        <p:txBody>
          <a:bodyPr anchor="ctr"/>
          <a:lstStyle>
            <a:lvl1pPr algn="ctr">
              <a:defRPr b="1" i="0">
                <a:solidFill>
                  <a:srgbClr val="DBBD71"/>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156" name="Body Level One…"/>
          <p:cNvSpPr txBox="1">
            <a:spLocks noGrp="1"/>
          </p:cNvSpPr>
          <p:nvPr>
            <p:ph type="body" sz="half" idx="1"/>
          </p:nvPr>
        </p:nvSpPr>
        <p:spPr>
          <a:xfrm>
            <a:off x="457200" y="1600200"/>
            <a:ext cx="4038600" cy="4530725"/>
          </a:xfrm>
          <a:prstGeom prst="rect">
            <a:avLst/>
          </a:prstGeom>
        </p:spPr>
        <p:txBody>
          <a:bodyPr>
            <a:normAutofit/>
          </a:bodyPr>
          <a:lstStyle>
            <a:lvl1pPr>
              <a:spcBef>
                <a:spcPts val="600"/>
              </a:spcBef>
              <a:buClr>
                <a:srgbClr val="FFCC66"/>
              </a:buClr>
              <a:buSzPct val="65000"/>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790575" indent="-333375">
              <a:spcBef>
                <a:spcPts val="600"/>
              </a:spcBef>
              <a:buClr>
                <a:srgbClr val="FFCC66"/>
              </a:buClr>
              <a:buSzPct val="65000"/>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1234439" indent="-320039">
              <a:spcBef>
                <a:spcPts val="600"/>
              </a:spcBef>
              <a:buClr>
                <a:srgbClr val="FFCC66"/>
              </a:buClr>
              <a:buSzPct val="65000"/>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1727200" indent="-355600">
              <a:spcBef>
                <a:spcPts val="600"/>
              </a:spcBef>
              <a:buClr>
                <a:srgbClr val="FFCC66"/>
              </a:buClr>
              <a:buSzPct val="65000"/>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2184400" indent="-355600">
              <a:spcBef>
                <a:spcPts val="600"/>
              </a:spcBef>
              <a:buClr>
                <a:srgbClr val="FFCC66"/>
              </a:buClr>
              <a:buSzPct val="65000"/>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1157" name="Slide Number"/>
          <p:cNvSpPr txBox="1">
            <a:spLocks noGrp="1"/>
          </p:cNvSpPr>
          <p:nvPr>
            <p:ph type="sldNum" sz="quarter" idx="2"/>
          </p:nvPr>
        </p:nvSpPr>
        <p:spPr>
          <a:xfrm>
            <a:off x="8416270" y="6466522"/>
            <a:ext cx="270531" cy="269241"/>
          </a:xfrm>
          <a:prstGeom prst="rect">
            <a:avLst/>
          </a:prstGeom>
        </p:spPr>
        <p:txBody>
          <a:bodyPr/>
          <a:lstStyle>
            <a:lvl1pPr algn="r">
              <a:defRPr sz="1200">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060531768"/>
      </p:ext>
    </p:extLst>
  </p:cSld>
  <p:clrMapOvr>
    <a:masterClrMapping/>
  </p:clrMapOvr>
  <p:transition spd="med"/>
</p:sldLayout>
</file>

<file path=ppt/slideLayouts/slideLayout1660.xml><?xml version="1.0" encoding="utf-8"?>
<p:sldLayout xmlns:a="http://schemas.openxmlformats.org/drawingml/2006/main" xmlns:r="http://schemas.openxmlformats.org/officeDocument/2006/relationships" xmlns:p="http://schemas.openxmlformats.org/presentationml/2006/main" showMasterSp="0" type="tx">
  <p:cSld name="20_Blank">
    <p:bg>
      <p:bgPr>
        <a:solidFill>
          <a:srgbClr val="000000"/>
        </a:solidFill>
        <a:effectLst/>
      </p:bgPr>
    </p:bg>
    <p:spTree>
      <p:nvGrpSpPr>
        <p:cNvPr id="1" name=""/>
        <p:cNvGrpSpPr/>
        <p:nvPr/>
      </p:nvGrpSpPr>
      <p:grpSpPr>
        <a:xfrm>
          <a:off x="0" y="0"/>
          <a:ext cx="0" cy="0"/>
          <a:chOff x="0" y="0"/>
          <a:chExt cx="0" cy="0"/>
        </a:xfrm>
      </p:grpSpPr>
      <p:sp>
        <p:nvSpPr>
          <p:cNvPr id="2756"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97341257"/>
      </p:ext>
    </p:extLst>
  </p:cSld>
  <p:clrMapOvr>
    <a:masterClrMapping/>
  </p:clrMapOvr>
  <p:transition spd="med"/>
</p:sldLayout>
</file>

<file path=ppt/slideLayouts/slideLayout1661.xml><?xml version="1.0" encoding="utf-8"?>
<p:sldLayout xmlns:a="http://schemas.openxmlformats.org/drawingml/2006/main" xmlns:r="http://schemas.openxmlformats.org/officeDocument/2006/relationships" xmlns:p="http://schemas.openxmlformats.org/presentationml/2006/main" showMasterSp="0" type="tx">
  <p:cSld name="18_Content with Caption">
    <p:bg>
      <p:bgPr>
        <a:solidFill>
          <a:srgbClr val="000000"/>
        </a:solidFill>
        <a:effectLst/>
      </p:bgPr>
    </p:bg>
    <p:spTree>
      <p:nvGrpSpPr>
        <p:cNvPr id="1" name=""/>
        <p:cNvGrpSpPr/>
        <p:nvPr/>
      </p:nvGrpSpPr>
      <p:grpSpPr>
        <a:xfrm>
          <a:off x="0" y="0"/>
          <a:ext cx="0" cy="0"/>
          <a:chOff x="0" y="0"/>
          <a:chExt cx="0" cy="0"/>
        </a:xfrm>
      </p:grpSpPr>
      <p:sp>
        <p:nvSpPr>
          <p:cNvPr id="2763" name="Title Text"/>
          <p:cNvSpPr txBox="1">
            <a:spLocks noGrp="1"/>
          </p:cNvSpPr>
          <p:nvPr>
            <p:ph type="title"/>
          </p:nvPr>
        </p:nvSpPr>
        <p:spPr>
          <a:xfrm>
            <a:off x="457200" y="273050"/>
            <a:ext cx="3008314" cy="1162050"/>
          </a:xfrm>
          <a:prstGeom prst="rect">
            <a:avLst/>
          </a:prstGeom>
          <a:noFill/>
        </p:spPr>
        <p:txBody>
          <a:bodyPr lIns="45719" tIns="45719" rIns="45719" bIns="45719"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764" name="Body Level One…"/>
          <p:cNvSpPr txBox="1">
            <a:spLocks noGrp="1"/>
          </p:cNvSpPr>
          <p:nvPr>
            <p:ph type="body" idx="1"/>
          </p:nvPr>
        </p:nvSpPr>
        <p:spPr>
          <a:xfrm>
            <a:off x="3575050" y="273050"/>
            <a:ext cx="5111750" cy="5853113"/>
          </a:xfrm>
          <a:prstGeom prst="rect">
            <a:avLst/>
          </a:prstGeom>
        </p:spPr>
        <p:txBody>
          <a:bodyPr lIns="45719" tIns="45719" rIns="45719" bIns="45719">
            <a:normAutofit/>
          </a:bodyPr>
          <a:lstStyle>
            <a:lvl1pPr marL="342900" indent="-342900">
              <a:buSzPct val="100000"/>
              <a:buChar char="•"/>
              <a:defRPr b="1" i="0">
                <a:solidFill>
                  <a:srgbClr val="000000"/>
                </a:solidFill>
                <a:latin typeface="Arial" panose="020B0604020202020204" pitchFamily="34" charset="0"/>
                <a:cs typeface="Arial" panose="020B0604020202020204" pitchFamily="34" charset="0"/>
              </a:defRPr>
            </a:lvl1pPr>
            <a:lvl2pPr marL="783771" indent="-326571">
              <a:buSzPct val="100000"/>
              <a:buChar char="–"/>
              <a:defRPr b="1" i="0">
                <a:solidFill>
                  <a:srgbClr val="000000"/>
                </a:solidFill>
                <a:latin typeface="Arial" panose="020B0604020202020204" pitchFamily="34" charset="0"/>
                <a:cs typeface="Arial" panose="020B0604020202020204" pitchFamily="34" charset="0"/>
              </a:defRPr>
            </a:lvl2pPr>
            <a:lvl3pPr marL="1219200" indent="-304800">
              <a:buSzPct val="100000"/>
              <a:buChar char="•"/>
              <a:defRPr b="1" i="0">
                <a:solidFill>
                  <a:srgbClr val="000000"/>
                </a:solidFill>
                <a:latin typeface="Arial" panose="020B0604020202020204" pitchFamily="34" charset="0"/>
                <a:cs typeface="Arial" panose="020B0604020202020204" pitchFamily="34" charset="0"/>
              </a:defRPr>
            </a:lvl3pPr>
            <a:lvl4pPr marL="1737360" indent="-365760">
              <a:buSzPct val="100000"/>
              <a:buChar char="–"/>
              <a:defRPr b="1" i="0">
                <a:solidFill>
                  <a:srgbClr val="000000"/>
                </a:solidFill>
                <a:latin typeface="Arial" panose="020B0604020202020204" pitchFamily="34" charset="0"/>
                <a:cs typeface="Arial" panose="020B0604020202020204" pitchFamily="34" charset="0"/>
              </a:defRPr>
            </a:lvl4pPr>
            <a:lvl5pPr marL="2194560" indent="-365760">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65" name="Text Placeholder 3"/>
          <p:cNvSpPr>
            <a:spLocks noGrp="1"/>
          </p:cNvSpPr>
          <p:nvPr>
            <p:ph type="body" sz="half" idx="21"/>
          </p:nvPr>
        </p:nvSpPr>
        <p:spPr>
          <a:xfrm>
            <a:off x="457199" y="1435100"/>
            <a:ext cx="3008315" cy="4691063"/>
          </a:xfrm>
          <a:prstGeom prst="rect">
            <a:avLst/>
          </a:prstGeom>
        </p:spPr>
        <p:txBody>
          <a:bodyPr lIns="45719" tIns="45719" rIns="45719" bIns="45719">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0000"/>
                </a:solidFill>
              </a:defRPr>
            </a:pPr>
            <a:endParaRPr dirty="0"/>
          </a:p>
        </p:txBody>
      </p:sp>
      <p:sp>
        <p:nvSpPr>
          <p:cNvPr id="2766"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01380848"/>
      </p:ext>
    </p:extLst>
  </p:cSld>
  <p:clrMapOvr>
    <a:masterClrMapping/>
  </p:clrMapOvr>
  <p:transition spd="med"/>
</p:sldLayout>
</file>

<file path=ppt/slideLayouts/slideLayout1662.xml><?xml version="1.0" encoding="utf-8"?>
<p:sldLayout xmlns:a="http://schemas.openxmlformats.org/drawingml/2006/main" xmlns:r="http://schemas.openxmlformats.org/officeDocument/2006/relationships" xmlns:p="http://schemas.openxmlformats.org/presentationml/2006/main" showMasterSp="0" type="tx">
  <p:cSld name="18_Picture with Caption">
    <p:bg>
      <p:bgPr>
        <a:solidFill>
          <a:srgbClr val="000000"/>
        </a:solidFill>
        <a:effectLst/>
      </p:bgPr>
    </p:bg>
    <p:spTree>
      <p:nvGrpSpPr>
        <p:cNvPr id="1" name=""/>
        <p:cNvGrpSpPr/>
        <p:nvPr/>
      </p:nvGrpSpPr>
      <p:grpSpPr>
        <a:xfrm>
          <a:off x="0" y="0"/>
          <a:ext cx="0" cy="0"/>
          <a:chOff x="0" y="0"/>
          <a:chExt cx="0" cy="0"/>
        </a:xfrm>
      </p:grpSpPr>
      <p:sp>
        <p:nvSpPr>
          <p:cNvPr id="2773" name="Title Text"/>
          <p:cNvSpPr txBox="1">
            <a:spLocks noGrp="1"/>
          </p:cNvSpPr>
          <p:nvPr>
            <p:ph type="title"/>
          </p:nvPr>
        </p:nvSpPr>
        <p:spPr>
          <a:xfrm>
            <a:off x="1792288" y="4800600"/>
            <a:ext cx="5486401" cy="566738"/>
          </a:xfrm>
          <a:prstGeom prst="rect">
            <a:avLst/>
          </a:prstGeom>
          <a:noFill/>
        </p:spPr>
        <p:txBody>
          <a:bodyPr lIns="45719" tIns="45719" rIns="45719" bIns="45719"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774"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2775" name="Body Level One…"/>
          <p:cNvSpPr txBox="1">
            <a:spLocks noGrp="1"/>
          </p:cNvSpPr>
          <p:nvPr>
            <p:ph type="body" sz="quarter" idx="1"/>
          </p:nvPr>
        </p:nvSpPr>
        <p:spPr>
          <a:xfrm>
            <a:off x="1792288" y="5367337"/>
            <a:ext cx="5486401" cy="804863"/>
          </a:xfrm>
          <a:prstGeom prst="rect">
            <a:avLst/>
          </a:prstGeom>
        </p:spPr>
        <p:txBody>
          <a:bodyPr lIns="45719" tIns="45719" rIns="45719" bIns="45719">
            <a:normAutofit/>
          </a:bodyPr>
          <a:lstStyle>
            <a:lvl1pPr marL="0" indent="0">
              <a:spcBef>
                <a:spcPts val="300"/>
              </a:spcBef>
              <a:buSzTx/>
              <a:buNone/>
              <a:defRPr sz="1400" b="1" i="0">
                <a:solidFill>
                  <a:srgbClr val="000000"/>
                </a:solidFill>
                <a:latin typeface="Arial" panose="020B0604020202020204" pitchFamily="34" charset="0"/>
                <a:cs typeface="Arial" panose="020B0604020202020204" pitchFamily="34" charset="0"/>
              </a:defRPr>
            </a:lvl1pPr>
            <a:lvl2pPr marL="0" indent="457200">
              <a:spcBef>
                <a:spcPts val="300"/>
              </a:spcBef>
              <a:buSzTx/>
              <a:buNone/>
              <a:defRPr sz="1400" b="1" i="0">
                <a:solidFill>
                  <a:srgbClr val="000000"/>
                </a:solidFill>
                <a:latin typeface="Arial" panose="020B0604020202020204" pitchFamily="34" charset="0"/>
                <a:cs typeface="Arial" panose="020B0604020202020204" pitchFamily="34" charset="0"/>
              </a:defRPr>
            </a:lvl2pPr>
            <a:lvl3pPr marL="0" indent="914400">
              <a:spcBef>
                <a:spcPts val="300"/>
              </a:spcBef>
              <a:buSzTx/>
              <a:buNone/>
              <a:defRPr sz="1400" b="1" i="0">
                <a:solidFill>
                  <a:srgbClr val="000000"/>
                </a:solidFill>
                <a:latin typeface="Arial" panose="020B0604020202020204" pitchFamily="34" charset="0"/>
                <a:cs typeface="Arial" panose="020B0604020202020204" pitchFamily="34" charset="0"/>
              </a:defRPr>
            </a:lvl3pPr>
            <a:lvl4pPr marL="0" indent="1371600">
              <a:spcBef>
                <a:spcPts val="300"/>
              </a:spcBef>
              <a:buSzTx/>
              <a:buNone/>
              <a:defRPr sz="1400" b="1" i="0">
                <a:solidFill>
                  <a:srgbClr val="000000"/>
                </a:solidFill>
                <a:latin typeface="Arial" panose="020B0604020202020204" pitchFamily="34" charset="0"/>
                <a:cs typeface="Arial" panose="020B0604020202020204" pitchFamily="34" charset="0"/>
              </a:defRPr>
            </a:lvl4pPr>
            <a:lvl5pPr marL="0" indent="1828800">
              <a:spcBef>
                <a:spcPts val="3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76"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5387917"/>
      </p:ext>
    </p:extLst>
  </p:cSld>
  <p:clrMapOvr>
    <a:masterClrMapping/>
  </p:clrMapOvr>
  <p:transition spd="med"/>
</p:sldLayout>
</file>

<file path=ppt/slideLayouts/slideLayout1663.xml><?xml version="1.0" encoding="utf-8"?>
<p:sldLayout xmlns:a="http://schemas.openxmlformats.org/drawingml/2006/main" xmlns:r="http://schemas.openxmlformats.org/officeDocument/2006/relationships" xmlns:p="http://schemas.openxmlformats.org/presentationml/2006/main" showMasterSp="0" type="tx">
  <p:cSld name="18_Title and Vertical Text">
    <p:bg>
      <p:bgPr>
        <a:solidFill>
          <a:srgbClr val="000000"/>
        </a:solidFill>
        <a:effectLst/>
      </p:bgPr>
    </p:bg>
    <p:spTree>
      <p:nvGrpSpPr>
        <p:cNvPr id="1" name=""/>
        <p:cNvGrpSpPr/>
        <p:nvPr/>
      </p:nvGrpSpPr>
      <p:grpSpPr>
        <a:xfrm>
          <a:off x="0" y="0"/>
          <a:ext cx="0" cy="0"/>
          <a:chOff x="0" y="0"/>
          <a:chExt cx="0" cy="0"/>
        </a:xfrm>
      </p:grpSpPr>
      <p:sp>
        <p:nvSpPr>
          <p:cNvPr id="2783" name="Title Text"/>
          <p:cNvSpPr txBox="1">
            <a:spLocks noGrp="1"/>
          </p:cNvSpPr>
          <p:nvPr>
            <p:ph type="title"/>
          </p:nvPr>
        </p:nvSpPr>
        <p:spPr>
          <a:xfrm>
            <a:off x="0" y="609600"/>
            <a:ext cx="9144000"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784" name="Body Level One…"/>
          <p:cNvSpPr txBox="1">
            <a:spLocks noGrp="1"/>
          </p:cNvSpPr>
          <p:nvPr>
            <p:ph type="body" idx="1"/>
          </p:nvPr>
        </p:nvSpPr>
        <p:spPr>
          <a:xfrm>
            <a:off x="685800" y="1981200"/>
            <a:ext cx="7772400" cy="4114800"/>
          </a:xfrm>
          <a:prstGeom prst="rect">
            <a:avLst/>
          </a:prstGeom>
        </p:spPr>
        <p:txBody>
          <a:bodyPr vert="eaVert" lIns="45719" tIns="45719" rIns="45719" bIns="45719">
            <a:normAutofit/>
          </a:bodyPr>
          <a:lstStyle>
            <a:lvl1pPr marL="342900" indent="-342900">
              <a:buSzPct val="100000"/>
              <a:buChar char="•"/>
              <a:defRPr b="1" i="0">
                <a:solidFill>
                  <a:srgbClr val="000000"/>
                </a:solidFill>
                <a:latin typeface="Arial" panose="020B0604020202020204" pitchFamily="34" charset="0"/>
                <a:cs typeface="Arial" panose="020B0604020202020204" pitchFamily="34" charset="0"/>
              </a:defRPr>
            </a:lvl1pPr>
            <a:lvl2pPr marL="783771" indent="-326571">
              <a:buSzPct val="100000"/>
              <a:buChar char="–"/>
              <a:defRPr b="1" i="0">
                <a:solidFill>
                  <a:srgbClr val="000000"/>
                </a:solidFill>
                <a:latin typeface="Arial" panose="020B0604020202020204" pitchFamily="34" charset="0"/>
                <a:cs typeface="Arial" panose="020B0604020202020204" pitchFamily="34" charset="0"/>
              </a:defRPr>
            </a:lvl2pPr>
            <a:lvl3pPr marL="1219200" indent="-304800">
              <a:buSzPct val="100000"/>
              <a:buChar char="•"/>
              <a:defRPr b="1" i="0">
                <a:solidFill>
                  <a:srgbClr val="000000"/>
                </a:solidFill>
                <a:latin typeface="Arial" panose="020B0604020202020204" pitchFamily="34" charset="0"/>
                <a:cs typeface="Arial" panose="020B0604020202020204" pitchFamily="34" charset="0"/>
              </a:defRPr>
            </a:lvl3pPr>
            <a:lvl4pPr marL="1737360" indent="-365760">
              <a:buSzPct val="100000"/>
              <a:buChar char="–"/>
              <a:defRPr b="1" i="0">
                <a:solidFill>
                  <a:srgbClr val="000000"/>
                </a:solidFill>
                <a:latin typeface="Arial" panose="020B0604020202020204" pitchFamily="34" charset="0"/>
                <a:cs typeface="Arial" panose="020B0604020202020204" pitchFamily="34" charset="0"/>
              </a:defRPr>
            </a:lvl4pPr>
            <a:lvl5pPr marL="2194560" indent="-365760">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85"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92140925"/>
      </p:ext>
    </p:extLst>
  </p:cSld>
  <p:clrMapOvr>
    <a:masterClrMapping/>
  </p:clrMapOvr>
  <p:transition spd="med"/>
</p:sldLayout>
</file>

<file path=ppt/slideLayouts/slideLayout1664.xml><?xml version="1.0" encoding="utf-8"?>
<p:sldLayout xmlns:a="http://schemas.openxmlformats.org/drawingml/2006/main" xmlns:r="http://schemas.openxmlformats.org/officeDocument/2006/relationships" xmlns:p="http://schemas.openxmlformats.org/presentationml/2006/main" showMasterSp="0" type="tx">
  <p:cSld name="18_Vertical Title and Text">
    <p:bg>
      <p:bgPr>
        <a:solidFill>
          <a:srgbClr val="000000"/>
        </a:solidFill>
        <a:effectLst/>
      </p:bgPr>
    </p:bg>
    <p:spTree>
      <p:nvGrpSpPr>
        <p:cNvPr id="1" name=""/>
        <p:cNvGrpSpPr/>
        <p:nvPr/>
      </p:nvGrpSpPr>
      <p:grpSpPr>
        <a:xfrm>
          <a:off x="0" y="0"/>
          <a:ext cx="0" cy="0"/>
          <a:chOff x="0" y="0"/>
          <a:chExt cx="0" cy="0"/>
        </a:xfrm>
      </p:grpSpPr>
      <p:sp>
        <p:nvSpPr>
          <p:cNvPr id="2792" name="Title Text"/>
          <p:cNvSpPr txBox="1">
            <a:spLocks noGrp="1"/>
          </p:cNvSpPr>
          <p:nvPr>
            <p:ph type="title"/>
          </p:nvPr>
        </p:nvSpPr>
        <p:spPr>
          <a:xfrm>
            <a:off x="6515100" y="609600"/>
            <a:ext cx="1943100" cy="5486400"/>
          </a:xfrm>
          <a:prstGeom prst="rect">
            <a:avLst/>
          </a:prstGeom>
          <a:noFill/>
        </p:spPr>
        <p:txBody>
          <a:bodyPr vert="eaVert"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793" name="Body Level One…"/>
          <p:cNvSpPr txBox="1">
            <a:spLocks noGrp="1"/>
          </p:cNvSpPr>
          <p:nvPr>
            <p:ph type="body" idx="1"/>
          </p:nvPr>
        </p:nvSpPr>
        <p:spPr>
          <a:xfrm>
            <a:off x="685800" y="609600"/>
            <a:ext cx="5676900" cy="5486400"/>
          </a:xfrm>
          <a:prstGeom prst="rect">
            <a:avLst/>
          </a:prstGeom>
        </p:spPr>
        <p:txBody>
          <a:bodyPr vert="eaVert" lIns="45719" tIns="45719" rIns="45719" bIns="45719">
            <a:normAutofit/>
          </a:bodyPr>
          <a:lstStyle>
            <a:lvl1pPr marL="342900" indent="-342900">
              <a:buSzPct val="100000"/>
              <a:buChar char="•"/>
              <a:defRPr b="1" i="0">
                <a:solidFill>
                  <a:srgbClr val="000000"/>
                </a:solidFill>
                <a:latin typeface="Arial" panose="020B0604020202020204" pitchFamily="34" charset="0"/>
                <a:cs typeface="Arial" panose="020B0604020202020204" pitchFamily="34" charset="0"/>
              </a:defRPr>
            </a:lvl1pPr>
            <a:lvl2pPr marL="783771" indent="-326571">
              <a:buSzPct val="100000"/>
              <a:buChar char="–"/>
              <a:defRPr b="1" i="0">
                <a:solidFill>
                  <a:srgbClr val="000000"/>
                </a:solidFill>
                <a:latin typeface="Arial" panose="020B0604020202020204" pitchFamily="34" charset="0"/>
                <a:cs typeface="Arial" panose="020B0604020202020204" pitchFamily="34" charset="0"/>
              </a:defRPr>
            </a:lvl2pPr>
            <a:lvl3pPr marL="1219200" indent="-304800">
              <a:buSzPct val="100000"/>
              <a:buChar char="•"/>
              <a:defRPr b="1" i="0">
                <a:solidFill>
                  <a:srgbClr val="000000"/>
                </a:solidFill>
                <a:latin typeface="Arial" panose="020B0604020202020204" pitchFamily="34" charset="0"/>
                <a:cs typeface="Arial" panose="020B0604020202020204" pitchFamily="34" charset="0"/>
              </a:defRPr>
            </a:lvl3pPr>
            <a:lvl4pPr marL="1737360" indent="-365760">
              <a:buSzPct val="100000"/>
              <a:buChar char="–"/>
              <a:defRPr b="1" i="0">
                <a:solidFill>
                  <a:srgbClr val="000000"/>
                </a:solidFill>
                <a:latin typeface="Arial" panose="020B0604020202020204" pitchFamily="34" charset="0"/>
                <a:cs typeface="Arial" panose="020B0604020202020204" pitchFamily="34" charset="0"/>
              </a:defRPr>
            </a:lvl4pPr>
            <a:lvl5pPr marL="2194560" indent="-365760">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94"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66937171"/>
      </p:ext>
    </p:extLst>
  </p:cSld>
  <p:clrMapOvr>
    <a:masterClrMapping/>
  </p:clrMapOvr>
  <p:transition spd="med"/>
</p:sldLayout>
</file>

<file path=ppt/slideLayouts/slideLayout1665.xml><?xml version="1.0" encoding="utf-8"?>
<p:sldLayout xmlns:a="http://schemas.openxmlformats.org/drawingml/2006/main" xmlns:r="http://schemas.openxmlformats.org/officeDocument/2006/relationships" xmlns:p="http://schemas.openxmlformats.org/presentationml/2006/main" showMasterSp="0" type="tx">
  <p:cSld name="19_Title Slide">
    <p:bg>
      <p:bgPr>
        <a:solidFill>
          <a:srgbClr val="000000"/>
        </a:solidFill>
        <a:effectLst/>
      </p:bgPr>
    </p:bg>
    <p:spTree>
      <p:nvGrpSpPr>
        <p:cNvPr id="1" name=""/>
        <p:cNvGrpSpPr/>
        <p:nvPr/>
      </p:nvGrpSpPr>
      <p:grpSpPr>
        <a:xfrm>
          <a:off x="0" y="0"/>
          <a:ext cx="0" cy="0"/>
          <a:chOff x="0" y="0"/>
          <a:chExt cx="0" cy="0"/>
        </a:xfrm>
      </p:grpSpPr>
      <p:sp>
        <p:nvSpPr>
          <p:cNvPr id="2801" name="Title Text"/>
          <p:cNvSpPr txBox="1">
            <a:spLocks noGrp="1"/>
          </p:cNvSpPr>
          <p:nvPr>
            <p:ph type="title"/>
          </p:nvPr>
        </p:nvSpPr>
        <p:spPr>
          <a:xfrm>
            <a:off x="685800" y="2286000"/>
            <a:ext cx="7772400" cy="1143000"/>
          </a:xfrm>
          <a:prstGeom prst="rect">
            <a:avLst/>
          </a:prstGeom>
          <a:noFill/>
        </p:spPr>
        <p:txBody>
          <a:bodyPr lIns="45702" tIns="45702" rIns="45702" bIns="45702"/>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802" name="Body Level One…"/>
          <p:cNvSpPr txBox="1">
            <a:spLocks noGrp="1"/>
          </p:cNvSpPr>
          <p:nvPr>
            <p:ph type="body" sz="quarter" idx="1"/>
          </p:nvPr>
        </p:nvSpPr>
        <p:spPr>
          <a:xfrm>
            <a:off x="1371600" y="3886201"/>
            <a:ext cx="6400800" cy="1752601"/>
          </a:xfrm>
          <a:prstGeom prst="rect">
            <a:avLst/>
          </a:prstGeom>
        </p:spPr>
        <p:txBody>
          <a:bodyPr lIns="45702" tIns="45702" rIns="45702" bIns="45702">
            <a:normAutofit/>
          </a:bodyPr>
          <a:lstStyle>
            <a:lvl1pPr marL="0" indent="0" algn="ctr">
              <a:buSzTx/>
              <a:buNone/>
              <a:defRPr b="1" i="0">
                <a:solidFill>
                  <a:srgbClr val="000000"/>
                </a:solidFill>
                <a:latin typeface="Arial" panose="020B0604020202020204" pitchFamily="34" charset="0"/>
                <a:cs typeface="Arial" panose="020B0604020202020204" pitchFamily="34" charset="0"/>
              </a:defRPr>
            </a:lvl1pPr>
            <a:lvl2pPr marL="783459" indent="-326443" algn="ctr">
              <a:buSzPct val="100000"/>
              <a:buChar char="–"/>
              <a:defRPr b="1" i="0">
                <a:solidFill>
                  <a:srgbClr val="000000"/>
                </a:solidFill>
                <a:latin typeface="Arial" panose="020B0604020202020204" pitchFamily="34" charset="0"/>
                <a:cs typeface="Arial" panose="020B0604020202020204" pitchFamily="34" charset="0"/>
              </a:defRPr>
            </a:lvl2pPr>
            <a:lvl3pPr marL="1218714" indent="-304679" algn="ctr">
              <a:buSzPct val="100000"/>
              <a:buChar char="•"/>
              <a:defRPr b="1" i="0">
                <a:solidFill>
                  <a:srgbClr val="000000"/>
                </a:solidFill>
                <a:latin typeface="Arial" panose="020B0604020202020204" pitchFamily="34" charset="0"/>
                <a:cs typeface="Arial" panose="020B0604020202020204" pitchFamily="34" charset="0"/>
              </a:defRPr>
            </a:lvl3pPr>
            <a:lvl4pPr marL="1736672" indent="-365616" algn="ctr">
              <a:buSzPct val="100000"/>
              <a:buChar char="–"/>
              <a:defRPr b="1" i="0">
                <a:solidFill>
                  <a:srgbClr val="000000"/>
                </a:solidFill>
                <a:latin typeface="Arial" panose="020B0604020202020204" pitchFamily="34" charset="0"/>
                <a:cs typeface="Arial" panose="020B0604020202020204" pitchFamily="34" charset="0"/>
              </a:defRPr>
            </a:lvl4pPr>
            <a:lvl5pPr marL="2193689" indent="-365616" algn="ct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03"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05357865"/>
      </p:ext>
    </p:extLst>
  </p:cSld>
  <p:clrMapOvr>
    <a:masterClrMapping/>
  </p:clrMapOvr>
  <p:transition spd="med"/>
</p:sldLayout>
</file>

<file path=ppt/slideLayouts/slideLayout1666.xml><?xml version="1.0" encoding="utf-8"?>
<p:sldLayout xmlns:a="http://schemas.openxmlformats.org/drawingml/2006/main" xmlns:r="http://schemas.openxmlformats.org/officeDocument/2006/relationships" xmlns:p="http://schemas.openxmlformats.org/presentationml/2006/main" showMasterSp="0" type="tx">
  <p:cSld name="19_Title and Content">
    <p:bg>
      <p:bgPr>
        <a:solidFill>
          <a:srgbClr val="000000"/>
        </a:solidFill>
        <a:effectLst/>
      </p:bgPr>
    </p:bg>
    <p:spTree>
      <p:nvGrpSpPr>
        <p:cNvPr id="1" name=""/>
        <p:cNvGrpSpPr/>
        <p:nvPr/>
      </p:nvGrpSpPr>
      <p:grpSpPr>
        <a:xfrm>
          <a:off x="0" y="0"/>
          <a:ext cx="0" cy="0"/>
          <a:chOff x="0" y="0"/>
          <a:chExt cx="0" cy="0"/>
        </a:xfrm>
      </p:grpSpPr>
      <p:sp>
        <p:nvSpPr>
          <p:cNvPr id="2810" name="Title Text"/>
          <p:cNvSpPr txBox="1">
            <a:spLocks noGrp="1"/>
          </p:cNvSpPr>
          <p:nvPr>
            <p:ph type="title"/>
          </p:nvPr>
        </p:nvSpPr>
        <p:spPr>
          <a:xfrm>
            <a:off x="0" y="609600"/>
            <a:ext cx="9144000" cy="1143000"/>
          </a:xfrm>
          <a:prstGeom prst="rect">
            <a:avLst/>
          </a:prstGeom>
          <a:noFill/>
        </p:spPr>
        <p:txBody>
          <a:bodyPr lIns="45702" tIns="45702" rIns="45702" bIns="45702"/>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811" name="Body Level One…"/>
          <p:cNvSpPr txBox="1">
            <a:spLocks noGrp="1"/>
          </p:cNvSpPr>
          <p:nvPr>
            <p:ph type="body" idx="1"/>
          </p:nvPr>
        </p:nvSpPr>
        <p:spPr>
          <a:xfrm>
            <a:off x="685800" y="1981200"/>
            <a:ext cx="7772400" cy="4114800"/>
          </a:xfrm>
          <a:prstGeom prst="rect">
            <a:avLst/>
          </a:prstGeom>
        </p:spPr>
        <p:txBody>
          <a:bodyPr lIns="45702" tIns="45702" rIns="45702" bIns="45702">
            <a:normAutofit/>
          </a:bodyPr>
          <a:lstStyle>
            <a:lvl1pPr marL="342764" indent="-342764">
              <a:buSzPct val="100000"/>
              <a:buChar char="•"/>
              <a:defRPr b="1" i="0">
                <a:solidFill>
                  <a:srgbClr val="000000"/>
                </a:solidFill>
                <a:latin typeface="Arial" panose="020B0604020202020204" pitchFamily="34" charset="0"/>
                <a:cs typeface="Arial" panose="020B0604020202020204" pitchFamily="34" charset="0"/>
              </a:defRPr>
            </a:lvl1pPr>
            <a:lvl2pPr marL="783459" indent="-326443">
              <a:buSzPct val="100000"/>
              <a:buChar char="–"/>
              <a:defRPr b="1" i="0">
                <a:solidFill>
                  <a:srgbClr val="000000"/>
                </a:solidFill>
                <a:latin typeface="Arial" panose="020B0604020202020204" pitchFamily="34" charset="0"/>
                <a:cs typeface="Arial" panose="020B0604020202020204" pitchFamily="34" charset="0"/>
              </a:defRPr>
            </a:lvl2pPr>
            <a:lvl3pPr marL="1218714" indent="-304679">
              <a:buSzPct val="100000"/>
              <a:buChar char="•"/>
              <a:defRPr b="1" i="0">
                <a:solidFill>
                  <a:srgbClr val="000000"/>
                </a:solidFill>
                <a:latin typeface="Arial" panose="020B0604020202020204" pitchFamily="34" charset="0"/>
                <a:cs typeface="Arial" panose="020B0604020202020204" pitchFamily="34" charset="0"/>
              </a:defRPr>
            </a:lvl3pPr>
            <a:lvl4pPr marL="1736672" indent="-365616">
              <a:buSzPct val="100000"/>
              <a:buChar char="–"/>
              <a:defRPr b="1" i="0">
                <a:solidFill>
                  <a:srgbClr val="000000"/>
                </a:solidFill>
                <a:latin typeface="Arial" panose="020B0604020202020204" pitchFamily="34" charset="0"/>
                <a:cs typeface="Arial" panose="020B0604020202020204" pitchFamily="34" charset="0"/>
              </a:defRPr>
            </a:lvl4pPr>
            <a:lvl5pPr marL="2193689" indent="-365616">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12"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19839064"/>
      </p:ext>
    </p:extLst>
  </p:cSld>
  <p:clrMapOvr>
    <a:masterClrMapping/>
  </p:clrMapOvr>
  <p:transition spd="med"/>
</p:sldLayout>
</file>

<file path=ppt/slideLayouts/slideLayout1667.xml><?xml version="1.0" encoding="utf-8"?>
<p:sldLayout xmlns:a="http://schemas.openxmlformats.org/drawingml/2006/main" xmlns:r="http://schemas.openxmlformats.org/officeDocument/2006/relationships" xmlns:p="http://schemas.openxmlformats.org/presentationml/2006/main" showMasterSp="0" type="tx">
  <p:cSld name="19_Section Header">
    <p:bg>
      <p:bgPr>
        <a:solidFill>
          <a:srgbClr val="000000"/>
        </a:solidFill>
        <a:effectLst/>
      </p:bgPr>
    </p:bg>
    <p:spTree>
      <p:nvGrpSpPr>
        <p:cNvPr id="1" name=""/>
        <p:cNvGrpSpPr/>
        <p:nvPr/>
      </p:nvGrpSpPr>
      <p:grpSpPr>
        <a:xfrm>
          <a:off x="0" y="0"/>
          <a:ext cx="0" cy="0"/>
          <a:chOff x="0" y="0"/>
          <a:chExt cx="0" cy="0"/>
        </a:xfrm>
      </p:grpSpPr>
      <p:sp>
        <p:nvSpPr>
          <p:cNvPr id="2819" name="Title Text"/>
          <p:cNvSpPr txBox="1">
            <a:spLocks noGrp="1"/>
          </p:cNvSpPr>
          <p:nvPr>
            <p:ph type="title"/>
          </p:nvPr>
        </p:nvSpPr>
        <p:spPr>
          <a:xfrm>
            <a:off x="722312" y="4406900"/>
            <a:ext cx="7772401" cy="1362075"/>
          </a:xfrm>
          <a:prstGeom prst="rect">
            <a:avLst/>
          </a:prstGeom>
          <a:noFill/>
        </p:spPr>
        <p:txBody>
          <a:bodyPr lIns="45702" tIns="45702" rIns="45702" bIns="45702"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2820" name="Body Level One…"/>
          <p:cNvSpPr txBox="1">
            <a:spLocks noGrp="1"/>
          </p:cNvSpPr>
          <p:nvPr>
            <p:ph type="body" sz="quarter" idx="1"/>
          </p:nvPr>
        </p:nvSpPr>
        <p:spPr>
          <a:xfrm>
            <a:off x="722312" y="2906714"/>
            <a:ext cx="7772401" cy="1500188"/>
          </a:xfrm>
          <a:prstGeom prst="rect">
            <a:avLst/>
          </a:prstGeom>
        </p:spPr>
        <p:txBody>
          <a:bodyPr lIns="45702" tIns="45702" rIns="45702" bIns="45702" anchor="b">
            <a:normAutofit/>
          </a:bodyPr>
          <a:lstStyle>
            <a:lvl1pPr marL="0" indent="0">
              <a:spcBef>
                <a:spcPts val="400"/>
              </a:spcBef>
              <a:buSzTx/>
              <a:buNone/>
              <a:defRPr sz="2000" b="1" i="0">
                <a:solidFill>
                  <a:srgbClr val="000000"/>
                </a:solidFill>
                <a:latin typeface="Arial" panose="020B0604020202020204" pitchFamily="34" charset="0"/>
                <a:cs typeface="Arial" panose="020B0604020202020204" pitchFamily="34" charset="0"/>
              </a:defRPr>
            </a:lvl1pPr>
            <a:lvl2pPr marL="0" indent="457020">
              <a:spcBef>
                <a:spcPts val="400"/>
              </a:spcBef>
              <a:buSzTx/>
              <a:buNone/>
              <a:defRPr sz="2000" b="1" i="0">
                <a:solidFill>
                  <a:srgbClr val="000000"/>
                </a:solidFill>
                <a:latin typeface="Arial" panose="020B0604020202020204" pitchFamily="34" charset="0"/>
                <a:cs typeface="Arial" panose="020B0604020202020204" pitchFamily="34" charset="0"/>
              </a:defRPr>
            </a:lvl2pPr>
            <a:lvl3pPr marL="0" indent="914040">
              <a:spcBef>
                <a:spcPts val="400"/>
              </a:spcBef>
              <a:buSzTx/>
              <a:buNone/>
              <a:defRPr sz="2000" b="1" i="0">
                <a:solidFill>
                  <a:srgbClr val="000000"/>
                </a:solidFill>
                <a:latin typeface="Arial" panose="020B0604020202020204" pitchFamily="34" charset="0"/>
                <a:cs typeface="Arial" panose="020B0604020202020204" pitchFamily="34" charset="0"/>
              </a:defRPr>
            </a:lvl3pPr>
            <a:lvl4pPr marL="0" indent="1371056">
              <a:spcBef>
                <a:spcPts val="400"/>
              </a:spcBef>
              <a:buSzTx/>
              <a:buNone/>
              <a:defRPr sz="2000" b="1" i="0">
                <a:solidFill>
                  <a:srgbClr val="000000"/>
                </a:solidFill>
                <a:latin typeface="Arial" panose="020B0604020202020204" pitchFamily="34" charset="0"/>
                <a:cs typeface="Arial" panose="020B0604020202020204" pitchFamily="34" charset="0"/>
              </a:defRPr>
            </a:lvl4pPr>
            <a:lvl5pPr marL="0" indent="1828080">
              <a:spcBef>
                <a:spcPts val="4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21"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40269703"/>
      </p:ext>
    </p:extLst>
  </p:cSld>
  <p:clrMapOvr>
    <a:masterClrMapping/>
  </p:clrMapOvr>
  <p:transition spd="med"/>
</p:sldLayout>
</file>

<file path=ppt/slideLayouts/slideLayout1668.xml><?xml version="1.0" encoding="utf-8"?>
<p:sldLayout xmlns:a="http://schemas.openxmlformats.org/drawingml/2006/main" xmlns:r="http://schemas.openxmlformats.org/officeDocument/2006/relationships" xmlns:p="http://schemas.openxmlformats.org/presentationml/2006/main" showMasterSp="0" type="tx">
  <p:cSld name="19_Two Content">
    <p:bg>
      <p:bgPr>
        <a:solidFill>
          <a:srgbClr val="000000"/>
        </a:solidFill>
        <a:effectLst/>
      </p:bgPr>
    </p:bg>
    <p:spTree>
      <p:nvGrpSpPr>
        <p:cNvPr id="1" name=""/>
        <p:cNvGrpSpPr/>
        <p:nvPr/>
      </p:nvGrpSpPr>
      <p:grpSpPr>
        <a:xfrm>
          <a:off x="0" y="0"/>
          <a:ext cx="0" cy="0"/>
          <a:chOff x="0" y="0"/>
          <a:chExt cx="0" cy="0"/>
        </a:xfrm>
      </p:grpSpPr>
      <p:sp>
        <p:nvSpPr>
          <p:cNvPr id="2828" name="Title Text"/>
          <p:cNvSpPr txBox="1">
            <a:spLocks noGrp="1"/>
          </p:cNvSpPr>
          <p:nvPr>
            <p:ph type="title"/>
          </p:nvPr>
        </p:nvSpPr>
        <p:spPr>
          <a:xfrm>
            <a:off x="0" y="609600"/>
            <a:ext cx="9144000" cy="1143000"/>
          </a:xfrm>
          <a:prstGeom prst="rect">
            <a:avLst/>
          </a:prstGeom>
          <a:noFill/>
        </p:spPr>
        <p:txBody>
          <a:bodyPr lIns="45702" tIns="45702" rIns="45702" bIns="45702"/>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829" name="Body Level One…"/>
          <p:cNvSpPr txBox="1">
            <a:spLocks noGrp="1"/>
          </p:cNvSpPr>
          <p:nvPr>
            <p:ph type="body" sz="half" idx="1"/>
          </p:nvPr>
        </p:nvSpPr>
        <p:spPr>
          <a:xfrm>
            <a:off x="685800" y="1981200"/>
            <a:ext cx="3810000" cy="4114800"/>
          </a:xfrm>
          <a:prstGeom prst="rect">
            <a:avLst/>
          </a:prstGeom>
        </p:spPr>
        <p:txBody>
          <a:bodyPr lIns="45702" tIns="45702" rIns="45702" bIns="45702">
            <a:normAutofit/>
          </a:bodyPr>
          <a:lstStyle>
            <a:lvl1pPr marL="342764" indent="-342764">
              <a:spcBef>
                <a:spcPts val="600"/>
              </a:spcBef>
              <a:buSzPct val="100000"/>
              <a:buChar char="•"/>
              <a:defRPr sz="2800" b="1" i="0">
                <a:solidFill>
                  <a:srgbClr val="000000"/>
                </a:solidFill>
                <a:latin typeface="Arial" panose="020B0604020202020204" pitchFamily="34" charset="0"/>
                <a:cs typeface="Arial" panose="020B0604020202020204" pitchFamily="34" charset="0"/>
              </a:defRPr>
            </a:lvl1pPr>
            <a:lvl2pPr marL="790260" indent="-333244">
              <a:spcBef>
                <a:spcPts val="600"/>
              </a:spcBef>
              <a:buSzPct val="100000"/>
              <a:buChar char="–"/>
              <a:defRPr sz="2800" b="1" i="0">
                <a:solidFill>
                  <a:srgbClr val="000000"/>
                </a:solidFill>
                <a:latin typeface="Arial" panose="020B0604020202020204" pitchFamily="34" charset="0"/>
                <a:cs typeface="Arial" panose="020B0604020202020204" pitchFamily="34" charset="0"/>
              </a:defRPr>
            </a:lvl2pPr>
            <a:lvl3pPr marL="1233949" indent="-319913">
              <a:spcBef>
                <a:spcPts val="600"/>
              </a:spcBef>
              <a:buSzPct val="100000"/>
              <a:buChar char="•"/>
              <a:defRPr sz="2800" b="1" i="0">
                <a:solidFill>
                  <a:srgbClr val="000000"/>
                </a:solidFill>
                <a:latin typeface="Arial" panose="020B0604020202020204" pitchFamily="34" charset="0"/>
                <a:cs typeface="Arial" panose="020B0604020202020204" pitchFamily="34" charset="0"/>
              </a:defRPr>
            </a:lvl3pPr>
            <a:lvl4pPr marL="1726515" indent="-355459">
              <a:spcBef>
                <a:spcPts val="600"/>
              </a:spcBef>
              <a:buSzPct val="100000"/>
              <a:buChar char="–"/>
              <a:defRPr sz="2800" b="1" i="0">
                <a:solidFill>
                  <a:srgbClr val="000000"/>
                </a:solidFill>
                <a:latin typeface="Arial" panose="020B0604020202020204" pitchFamily="34" charset="0"/>
                <a:cs typeface="Arial" panose="020B0604020202020204" pitchFamily="34" charset="0"/>
              </a:defRPr>
            </a:lvl4pPr>
            <a:lvl5pPr marL="2183533" indent="-355460">
              <a:spcBef>
                <a:spcPts val="600"/>
              </a:spcBef>
              <a:buChar char="»"/>
              <a:defRPr sz="28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30"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20836838"/>
      </p:ext>
    </p:extLst>
  </p:cSld>
  <p:clrMapOvr>
    <a:masterClrMapping/>
  </p:clrMapOvr>
  <p:transition spd="med"/>
</p:sldLayout>
</file>

<file path=ppt/slideLayouts/slideLayout1669.xml><?xml version="1.0" encoding="utf-8"?>
<p:sldLayout xmlns:a="http://schemas.openxmlformats.org/drawingml/2006/main" xmlns:r="http://schemas.openxmlformats.org/officeDocument/2006/relationships" xmlns:p="http://schemas.openxmlformats.org/presentationml/2006/main" showMasterSp="0" type="tx">
  <p:cSld name="19_Comparison">
    <p:bg>
      <p:bgPr>
        <a:solidFill>
          <a:srgbClr val="000000"/>
        </a:solidFill>
        <a:effectLst/>
      </p:bgPr>
    </p:bg>
    <p:spTree>
      <p:nvGrpSpPr>
        <p:cNvPr id="1" name=""/>
        <p:cNvGrpSpPr/>
        <p:nvPr/>
      </p:nvGrpSpPr>
      <p:grpSpPr>
        <a:xfrm>
          <a:off x="0" y="0"/>
          <a:ext cx="0" cy="0"/>
          <a:chOff x="0" y="0"/>
          <a:chExt cx="0" cy="0"/>
        </a:xfrm>
      </p:grpSpPr>
      <p:sp>
        <p:nvSpPr>
          <p:cNvPr id="2837" name="Title Text"/>
          <p:cNvSpPr txBox="1">
            <a:spLocks noGrp="1"/>
          </p:cNvSpPr>
          <p:nvPr>
            <p:ph type="title"/>
          </p:nvPr>
        </p:nvSpPr>
        <p:spPr>
          <a:xfrm>
            <a:off x="457200" y="274638"/>
            <a:ext cx="8229600" cy="1143001"/>
          </a:xfrm>
          <a:prstGeom prst="rect">
            <a:avLst/>
          </a:prstGeom>
          <a:noFill/>
        </p:spPr>
        <p:txBody>
          <a:bodyPr lIns="45702" tIns="45702" rIns="45702" bIns="45702"/>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838" name="Body Level One…"/>
          <p:cNvSpPr txBox="1">
            <a:spLocks noGrp="1"/>
          </p:cNvSpPr>
          <p:nvPr>
            <p:ph type="body" sz="quarter" idx="1"/>
          </p:nvPr>
        </p:nvSpPr>
        <p:spPr>
          <a:xfrm>
            <a:off x="457200" y="1535112"/>
            <a:ext cx="4040188" cy="639763"/>
          </a:xfrm>
          <a:prstGeom prst="rect">
            <a:avLst/>
          </a:prstGeom>
        </p:spPr>
        <p:txBody>
          <a:bodyPr lIns="45702" tIns="45702" rIns="45702" bIns="45702" anchor="b">
            <a:normAutofit/>
          </a:bodyPr>
          <a:lstStyle>
            <a:lvl1pPr marL="0" indent="0">
              <a:spcBef>
                <a:spcPts val="500"/>
              </a:spcBef>
              <a:buSzTx/>
              <a:buNone/>
              <a:defRPr sz="2400" b="1" i="0">
                <a:solidFill>
                  <a:srgbClr val="000000"/>
                </a:solidFill>
                <a:latin typeface="Arial" panose="020B0604020202020204" pitchFamily="34" charset="0"/>
                <a:cs typeface="Arial" panose="020B0604020202020204" pitchFamily="34" charset="0"/>
              </a:defRPr>
            </a:lvl1pPr>
            <a:lvl2pPr marL="0" indent="457020">
              <a:spcBef>
                <a:spcPts val="500"/>
              </a:spcBef>
              <a:buSzTx/>
              <a:buNone/>
              <a:defRPr sz="2400" b="1" i="0">
                <a:solidFill>
                  <a:srgbClr val="000000"/>
                </a:solidFill>
                <a:latin typeface="Arial" panose="020B0604020202020204" pitchFamily="34" charset="0"/>
                <a:cs typeface="Arial" panose="020B0604020202020204" pitchFamily="34" charset="0"/>
              </a:defRPr>
            </a:lvl2pPr>
            <a:lvl3pPr marL="0" indent="914040">
              <a:spcBef>
                <a:spcPts val="500"/>
              </a:spcBef>
              <a:buSzTx/>
              <a:buNone/>
              <a:defRPr sz="2400" b="1" i="0">
                <a:solidFill>
                  <a:srgbClr val="000000"/>
                </a:solidFill>
                <a:latin typeface="Arial" panose="020B0604020202020204" pitchFamily="34" charset="0"/>
                <a:cs typeface="Arial" panose="020B0604020202020204" pitchFamily="34" charset="0"/>
              </a:defRPr>
            </a:lvl3pPr>
            <a:lvl4pPr marL="0" indent="1371056">
              <a:spcBef>
                <a:spcPts val="500"/>
              </a:spcBef>
              <a:buSzTx/>
              <a:buNone/>
              <a:defRPr sz="2400" b="1" i="0">
                <a:solidFill>
                  <a:srgbClr val="000000"/>
                </a:solidFill>
                <a:latin typeface="Arial" panose="020B0604020202020204" pitchFamily="34" charset="0"/>
                <a:cs typeface="Arial" panose="020B0604020202020204" pitchFamily="34" charset="0"/>
              </a:defRPr>
            </a:lvl4pPr>
            <a:lvl5pPr marL="0" indent="1828080">
              <a:spcBef>
                <a:spcPts val="500"/>
              </a:spcBef>
              <a:buSzTx/>
              <a:buNone/>
              <a:defRPr sz="2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39" name="Text Placeholder 4"/>
          <p:cNvSpPr>
            <a:spLocks noGrp="1"/>
          </p:cNvSpPr>
          <p:nvPr>
            <p:ph type="body" sz="quarter" idx="21"/>
          </p:nvPr>
        </p:nvSpPr>
        <p:spPr>
          <a:xfrm>
            <a:off x="4645033" y="1535112"/>
            <a:ext cx="4041776" cy="639763"/>
          </a:xfrm>
          <a:prstGeom prst="rect">
            <a:avLst/>
          </a:prstGeom>
        </p:spPr>
        <p:txBody>
          <a:bodyPr lIns="45702" tIns="45702" rIns="45702" bIns="45702"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0000"/>
                </a:solidFill>
              </a:defRPr>
            </a:pPr>
            <a:endParaRPr dirty="0"/>
          </a:p>
        </p:txBody>
      </p:sp>
      <p:sp>
        <p:nvSpPr>
          <p:cNvPr id="2840"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1620393"/>
      </p:ext>
    </p:extLst>
  </p:cSld>
  <p:clrMapOvr>
    <a:masterClrMapping/>
  </p:clrMapOvr>
  <p:transition spd="med"/>
</p:sldLayout>
</file>

<file path=ppt/slideLayouts/slideLayout167.xml><?xml version="1.0" encoding="utf-8"?>
<p:sldLayout xmlns:a="http://schemas.openxmlformats.org/drawingml/2006/main" xmlns:r="http://schemas.openxmlformats.org/officeDocument/2006/relationships" xmlns:p="http://schemas.openxmlformats.org/presentationml/2006/main" showMasterSp="0" type="tx">
  <p:cSld name="7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1164"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165"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6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9172627"/>
      </p:ext>
    </p:extLst>
  </p:cSld>
  <p:clrMapOvr>
    <a:masterClrMapping/>
  </p:clrMapOvr>
  <p:transition spd="med"/>
</p:sldLayout>
</file>

<file path=ppt/slideLayouts/slideLayout1670.xml><?xml version="1.0" encoding="utf-8"?>
<p:sldLayout xmlns:a="http://schemas.openxmlformats.org/drawingml/2006/main" xmlns:r="http://schemas.openxmlformats.org/officeDocument/2006/relationships" xmlns:p="http://schemas.openxmlformats.org/presentationml/2006/main" showMasterSp="0" type="tx">
  <p:cSld name="19_Title Only">
    <p:bg>
      <p:bgPr>
        <a:solidFill>
          <a:srgbClr val="000000"/>
        </a:solidFill>
        <a:effectLst/>
      </p:bgPr>
    </p:bg>
    <p:spTree>
      <p:nvGrpSpPr>
        <p:cNvPr id="1" name=""/>
        <p:cNvGrpSpPr/>
        <p:nvPr/>
      </p:nvGrpSpPr>
      <p:grpSpPr>
        <a:xfrm>
          <a:off x="0" y="0"/>
          <a:ext cx="0" cy="0"/>
          <a:chOff x="0" y="0"/>
          <a:chExt cx="0" cy="0"/>
        </a:xfrm>
      </p:grpSpPr>
      <p:sp>
        <p:nvSpPr>
          <p:cNvPr id="2847" name="Title Text"/>
          <p:cNvSpPr txBox="1">
            <a:spLocks noGrp="1"/>
          </p:cNvSpPr>
          <p:nvPr>
            <p:ph type="title"/>
          </p:nvPr>
        </p:nvSpPr>
        <p:spPr>
          <a:xfrm>
            <a:off x="0" y="609600"/>
            <a:ext cx="9144000" cy="1143000"/>
          </a:xfrm>
          <a:prstGeom prst="rect">
            <a:avLst/>
          </a:prstGeom>
          <a:noFill/>
        </p:spPr>
        <p:txBody>
          <a:bodyPr lIns="45702" tIns="45702" rIns="45702" bIns="45702"/>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848"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58839474"/>
      </p:ext>
    </p:extLst>
  </p:cSld>
  <p:clrMapOvr>
    <a:masterClrMapping/>
  </p:clrMapOvr>
  <p:transition spd="med"/>
</p:sldLayout>
</file>

<file path=ppt/slideLayouts/slideLayout1671.xml><?xml version="1.0" encoding="utf-8"?>
<p:sldLayout xmlns:a="http://schemas.openxmlformats.org/drawingml/2006/main" xmlns:r="http://schemas.openxmlformats.org/officeDocument/2006/relationships" xmlns:p="http://schemas.openxmlformats.org/presentationml/2006/main" showMasterSp="0" type="tx">
  <p:cSld name="21_Blank">
    <p:bg>
      <p:bgPr>
        <a:solidFill>
          <a:srgbClr val="000000"/>
        </a:solidFill>
        <a:effectLst/>
      </p:bgPr>
    </p:bg>
    <p:spTree>
      <p:nvGrpSpPr>
        <p:cNvPr id="1" name=""/>
        <p:cNvGrpSpPr/>
        <p:nvPr/>
      </p:nvGrpSpPr>
      <p:grpSpPr>
        <a:xfrm>
          <a:off x="0" y="0"/>
          <a:ext cx="0" cy="0"/>
          <a:chOff x="0" y="0"/>
          <a:chExt cx="0" cy="0"/>
        </a:xfrm>
      </p:grpSpPr>
      <p:sp>
        <p:nvSpPr>
          <p:cNvPr id="2855"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67732221"/>
      </p:ext>
    </p:extLst>
  </p:cSld>
  <p:clrMapOvr>
    <a:masterClrMapping/>
  </p:clrMapOvr>
  <p:transition spd="med"/>
</p:sldLayout>
</file>

<file path=ppt/slideLayouts/slideLayout1672.xml><?xml version="1.0" encoding="utf-8"?>
<p:sldLayout xmlns:a="http://schemas.openxmlformats.org/drawingml/2006/main" xmlns:r="http://schemas.openxmlformats.org/officeDocument/2006/relationships" xmlns:p="http://schemas.openxmlformats.org/presentationml/2006/main" showMasterSp="0" type="tx">
  <p:cSld name="19_Content with Caption">
    <p:bg>
      <p:bgPr>
        <a:solidFill>
          <a:srgbClr val="000000"/>
        </a:solidFill>
        <a:effectLst/>
      </p:bgPr>
    </p:bg>
    <p:spTree>
      <p:nvGrpSpPr>
        <p:cNvPr id="1" name=""/>
        <p:cNvGrpSpPr/>
        <p:nvPr/>
      </p:nvGrpSpPr>
      <p:grpSpPr>
        <a:xfrm>
          <a:off x="0" y="0"/>
          <a:ext cx="0" cy="0"/>
          <a:chOff x="0" y="0"/>
          <a:chExt cx="0" cy="0"/>
        </a:xfrm>
      </p:grpSpPr>
      <p:sp>
        <p:nvSpPr>
          <p:cNvPr id="2862" name="Title Text"/>
          <p:cNvSpPr txBox="1">
            <a:spLocks noGrp="1"/>
          </p:cNvSpPr>
          <p:nvPr>
            <p:ph type="title"/>
          </p:nvPr>
        </p:nvSpPr>
        <p:spPr>
          <a:xfrm>
            <a:off x="457207" y="273050"/>
            <a:ext cx="3008315" cy="1162050"/>
          </a:xfrm>
          <a:prstGeom prst="rect">
            <a:avLst/>
          </a:prstGeom>
          <a:noFill/>
        </p:spPr>
        <p:txBody>
          <a:bodyPr lIns="45702" tIns="45702" rIns="45702" bIns="45702"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863" name="Body Level One…"/>
          <p:cNvSpPr txBox="1">
            <a:spLocks noGrp="1"/>
          </p:cNvSpPr>
          <p:nvPr>
            <p:ph type="body" idx="1"/>
          </p:nvPr>
        </p:nvSpPr>
        <p:spPr>
          <a:xfrm>
            <a:off x="3575050" y="273057"/>
            <a:ext cx="5111750" cy="5853114"/>
          </a:xfrm>
          <a:prstGeom prst="rect">
            <a:avLst/>
          </a:prstGeom>
        </p:spPr>
        <p:txBody>
          <a:bodyPr lIns="45702" tIns="45702" rIns="45702" bIns="45702">
            <a:normAutofit/>
          </a:bodyPr>
          <a:lstStyle>
            <a:lvl1pPr marL="342764" indent="-342764">
              <a:buSzPct val="100000"/>
              <a:buChar char="•"/>
              <a:defRPr b="1" i="0">
                <a:solidFill>
                  <a:srgbClr val="000000"/>
                </a:solidFill>
                <a:latin typeface="Arial" panose="020B0604020202020204" pitchFamily="34" charset="0"/>
                <a:cs typeface="Arial" panose="020B0604020202020204" pitchFamily="34" charset="0"/>
              </a:defRPr>
            </a:lvl1pPr>
            <a:lvl2pPr marL="783459" indent="-326443">
              <a:buSzPct val="100000"/>
              <a:buChar char="–"/>
              <a:defRPr b="1" i="0">
                <a:solidFill>
                  <a:srgbClr val="000000"/>
                </a:solidFill>
                <a:latin typeface="Arial" panose="020B0604020202020204" pitchFamily="34" charset="0"/>
                <a:cs typeface="Arial" panose="020B0604020202020204" pitchFamily="34" charset="0"/>
              </a:defRPr>
            </a:lvl2pPr>
            <a:lvl3pPr marL="1218714" indent="-304679">
              <a:buSzPct val="100000"/>
              <a:buChar char="•"/>
              <a:defRPr b="1" i="0">
                <a:solidFill>
                  <a:srgbClr val="000000"/>
                </a:solidFill>
                <a:latin typeface="Arial" panose="020B0604020202020204" pitchFamily="34" charset="0"/>
                <a:cs typeface="Arial" panose="020B0604020202020204" pitchFamily="34" charset="0"/>
              </a:defRPr>
            </a:lvl3pPr>
            <a:lvl4pPr marL="1736672" indent="-365616">
              <a:buSzPct val="100000"/>
              <a:buChar char="–"/>
              <a:defRPr b="1" i="0">
                <a:solidFill>
                  <a:srgbClr val="000000"/>
                </a:solidFill>
                <a:latin typeface="Arial" panose="020B0604020202020204" pitchFamily="34" charset="0"/>
                <a:cs typeface="Arial" panose="020B0604020202020204" pitchFamily="34" charset="0"/>
              </a:defRPr>
            </a:lvl4pPr>
            <a:lvl5pPr marL="2193689" indent="-365616">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64" name="Text Placeholder 3"/>
          <p:cNvSpPr>
            <a:spLocks noGrp="1"/>
          </p:cNvSpPr>
          <p:nvPr>
            <p:ph type="body" sz="half" idx="21"/>
          </p:nvPr>
        </p:nvSpPr>
        <p:spPr>
          <a:xfrm>
            <a:off x="457207" y="1435101"/>
            <a:ext cx="3008315" cy="4691063"/>
          </a:xfrm>
          <a:prstGeom prst="rect">
            <a:avLst/>
          </a:prstGeom>
        </p:spPr>
        <p:txBody>
          <a:bodyPr lIns="45702" tIns="45702" rIns="45702" bIns="45702">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0000"/>
                </a:solidFill>
              </a:defRPr>
            </a:pPr>
            <a:endParaRPr dirty="0"/>
          </a:p>
        </p:txBody>
      </p:sp>
      <p:sp>
        <p:nvSpPr>
          <p:cNvPr id="2865"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98433690"/>
      </p:ext>
    </p:extLst>
  </p:cSld>
  <p:clrMapOvr>
    <a:masterClrMapping/>
  </p:clrMapOvr>
  <p:transition spd="med"/>
</p:sldLayout>
</file>

<file path=ppt/slideLayouts/slideLayout1673.xml><?xml version="1.0" encoding="utf-8"?>
<p:sldLayout xmlns:a="http://schemas.openxmlformats.org/drawingml/2006/main" xmlns:r="http://schemas.openxmlformats.org/officeDocument/2006/relationships" xmlns:p="http://schemas.openxmlformats.org/presentationml/2006/main" showMasterSp="0" type="tx">
  <p:cSld name="19_Picture with Caption">
    <p:bg>
      <p:bgPr>
        <a:solidFill>
          <a:srgbClr val="000000"/>
        </a:solidFill>
        <a:effectLst/>
      </p:bgPr>
    </p:bg>
    <p:spTree>
      <p:nvGrpSpPr>
        <p:cNvPr id="1" name=""/>
        <p:cNvGrpSpPr/>
        <p:nvPr/>
      </p:nvGrpSpPr>
      <p:grpSpPr>
        <a:xfrm>
          <a:off x="0" y="0"/>
          <a:ext cx="0" cy="0"/>
          <a:chOff x="0" y="0"/>
          <a:chExt cx="0" cy="0"/>
        </a:xfrm>
      </p:grpSpPr>
      <p:sp>
        <p:nvSpPr>
          <p:cNvPr id="2872" name="Title Text"/>
          <p:cNvSpPr txBox="1">
            <a:spLocks noGrp="1"/>
          </p:cNvSpPr>
          <p:nvPr>
            <p:ph type="title"/>
          </p:nvPr>
        </p:nvSpPr>
        <p:spPr>
          <a:xfrm>
            <a:off x="1792288" y="4800600"/>
            <a:ext cx="5486401" cy="566738"/>
          </a:xfrm>
          <a:prstGeom prst="rect">
            <a:avLst/>
          </a:prstGeom>
          <a:noFill/>
        </p:spPr>
        <p:txBody>
          <a:bodyPr lIns="45702" tIns="45702" rIns="45702" bIns="45702"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873"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2874" name="Body Level One…"/>
          <p:cNvSpPr txBox="1">
            <a:spLocks noGrp="1"/>
          </p:cNvSpPr>
          <p:nvPr>
            <p:ph type="body" sz="quarter" idx="1"/>
          </p:nvPr>
        </p:nvSpPr>
        <p:spPr>
          <a:xfrm>
            <a:off x="1792288" y="5367337"/>
            <a:ext cx="5486401" cy="804863"/>
          </a:xfrm>
          <a:prstGeom prst="rect">
            <a:avLst/>
          </a:prstGeom>
        </p:spPr>
        <p:txBody>
          <a:bodyPr lIns="45702" tIns="45702" rIns="45702" bIns="45702">
            <a:normAutofit/>
          </a:bodyPr>
          <a:lstStyle>
            <a:lvl1pPr marL="0" indent="0">
              <a:spcBef>
                <a:spcPts val="300"/>
              </a:spcBef>
              <a:buSzTx/>
              <a:buNone/>
              <a:defRPr sz="1400" b="1" i="0">
                <a:solidFill>
                  <a:srgbClr val="000000"/>
                </a:solidFill>
                <a:latin typeface="Arial" panose="020B0604020202020204" pitchFamily="34" charset="0"/>
                <a:cs typeface="Arial" panose="020B0604020202020204" pitchFamily="34" charset="0"/>
              </a:defRPr>
            </a:lvl1pPr>
            <a:lvl2pPr marL="0" indent="457020">
              <a:spcBef>
                <a:spcPts val="300"/>
              </a:spcBef>
              <a:buSzTx/>
              <a:buNone/>
              <a:defRPr sz="1400" b="1" i="0">
                <a:solidFill>
                  <a:srgbClr val="000000"/>
                </a:solidFill>
                <a:latin typeface="Arial" panose="020B0604020202020204" pitchFamily="34" charset="0"/>
                <a:cs typeface="Arial" panose="020B0604020202020204" pitchFamily="34" charset="0"/>
              </a:defRPr>
            </a:lvl2pPr>
            <a:lvl3pPr marL="0" indent="914040">
              <a:spcBef>
                <a:spcPts val="300"/>
              </a:spcBef>
              <a:buSzTx/>
              <a:buNone/>
              <a:defRPr sz="1400" b="1" i="0">
                <a:solidFill>
                  <a:srgbClr val="000000"/>
                </a:solidFill>
                <a:latin typeface="Arial" panose="020B0604020202020204" pitchFamily="34" charset="0"/>
                <a:cs typeface="Arial" panose="020B0604020202020204" pitchFamily="34" charset="0"/>
              </a:defRPr>
            </a:lvl3pPr>
            <a:lvl4pPr marL="0" indent="1371056">
              <a:spcBef>
                <a:spcPts val="300"/>
              </a:spcBef>
              <a:buSzTx/>
              <a:buNone/>
              <a:defRPr sz="1400" b="1" i="0">
                <a:solidFill>
                  <a:srgbClr val="000000"/>
                </a:solidFill>
                <a:latin typeface="Arial" panose="020B0604020202020204" pitchFamily="34" charset="0"/>
                <a:cs typeface="Arial" panose="020B0604020202020204" pitchFamily="34" charset="0"/>
              </a:defRPr>
            </a:lvl4pPr>
            <a:lvl5pPr marL="0" indent="1828080">
              <a:spcBef>
                <a:spcPts val="3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75"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19688926"/>
      </p:ext>
    </p:extLst>
  </p:cSld>
  <p:clrMapOvr>
    <a:masterClrMapping/>
  </p:clrMapOvr>
  <p:transition spd="med"/>
</p:sldLayout>
</file>

<file path=ppt/slideLayouts/slideLayout1674.xml><?xml version="1.0" encoding="utf-8"?>
<p:sldLayout xmlns:a="http://schemas.openxmlformats.org/drawingml/2006/main" xmlns:r="http://schemas.openxmlformats.org/officeDocument/2006/relationships" xmlns:p="http://schemas.openxmlformats.org/presentationml/2006/main" showMasterSp="0" type="tx">
  <p:cSld name="19_Title and Vertical Text">
    <p:bg>
      <p:bgPr>
        <a:solidFill>
          <a:srgbClr val="000000"/>
        </a:solidFill>
        <a:effectLst/>
      </p:bgPr>
    </p:bg>
    <p:spTree>
      <p:nvGrpSpPr>
        <p:cNvPr id="1" name=""/>
        <p:cNvGrpSpPr/>
        <p:nvPr/>
      </p:nvGrpSpPr>
      <p:grpSpPr>
        <a:xfrm>
          <a:off x="0" y="0"/>
          <a:ext cx="0" cy="0"/>
          <a:chOff x="0" y="0"/>
          <a:chExt cx="0" cy="0"/>
        </a:xfrm>
      </p:grpSpPr>
      <p:sp>
        <p:nvSpPr>
          <p:cNvPr id="2882" name="Title Text"/>
          <p:cNvSpPr txBox="1">
            <a:spLocks noGrp="1"/>
          </p:cNvSpPr>
          <p:nvPr>
            <p:ph type="title"/>
          </p:nvPr>
        </p:nvSpPr>
        <p:spPr>
          <a:xfrm>
            <a:off x="0" y="609600"/>
            <a:ext cx="9144000" cy="1143000"/>
          </a:xfrm>
          <a:prstGeom prst="rect">
            <a:avLst/>
          </a:prstGeom>
          <a:noFill/>
        </p:spPr>
        <p:txBody>
          <a:bodyPr lIns="45702" tIns="45702" rIns="45702" bIns="45702"/>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883" name="Body Level One…"/>
          <p:cNvSpPr txBox="1">
            <a:spLocks noGrp="1"/>
          </p:cNvSpPr>
          <p:nvPr>
            <p:ph type="body" idx="1"/>
          </p:nvPr>
        </p:nvSpPr>
        <p:spPr>
          <a:xfrm>
            <a:off x="685800" y="1981200"/>
            <a:ext cx="7772400" cy="4114800"/>
          </a:xfrm>
          <a:prstGeom prst="rect">
            <a:avLst/>
          </a:prstGeom>
        </p:spPr>
        <p:txBody>
          <a:bodyPr vert="eaVert" lIns="45702" tIns="45702" rIns="45702" bIns="45702">
            <a:normAutofit/>
          </a:bodyPr>
          <a:lstStyle>
            <a:lvl1pPr marL="342764" indent="-342764">
              <a:buSzPct val="100000"/>
              <a:buChar char="•"/>
              <a:defRPr b="1" i="0">
                <a:solidFill>
                  <a:srgbClr val="000000"/>
                </a:solidFill>
                <a:latin typeface="Arial" panose="020B0604020202020204" pitchFamily="34" charset="0"/>
                <a:cs typeface="Arial" panose="020B0604020202020204" pitchFamily="34" charset="0"/>
              </a:defRPr>
            </a:lvl1pPr>
            <a:lvl2pPr marL="783459" indent="-326443">
              <a:buSzPct val="100000"/>
              <a:buChar char="–"/>
              <a:defRPr b="1" i="0">
                <a:solidFill>
                  <a:srgbClr val="000000"/>
                </a:solidFill>
                <a:latin typeface="Arial" panose="020B0604020202020204" pitchFamily="34" charset="0"/>
                <a:cs typeface="Arial" panose="020B0604020202020204" pitchFamily="34" charset="0"/>
              </a:defRPr>
            </a:lvl2pPr>
            <a:lvl3pPr marL="1218714" indent="-304679">
              <a:buSzPct val="100000"/>
              <a:buChar char="•"/>
              <a:defRPr b="1" i="0">
                <a:solidFill>
                  <a:srgbClr val="000000"/>
                </a:solidFill>
                <a:latin typeface="Arial" panose="020B0604020202020204" pitchFamily="34" charset="0"/>
                <a:cs typeface="Arial" panose="020B0604020202020204" pitchFamily="34" charset="0"/>
              </a:defRPr>
            </a:lvl3pPr>
            <a:lvl4pPr marL="1736672" indent="-365616">
              <a:buSzPct val="100000"/>
              <a:buChar char="–"/>
              <a:defRPr b="1" i="0">
                <a:solidFill>
                  <a:srgbClr val="000000"/>
                </a:solidFill>
                <a:latin typeface="Arial" panose="020B0604020202020204" pitchFamily="34" charset="0"/>
                <a:cs typeface="Arial" panose="020B0604020202020204" pitchFamily="34" charset="0"/>
              </a:defRPr>
            </a:lvl4pPr>
            <a:lvl5pPr marL="2193689" indent="-365616">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84"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99736032"/>
      </p:ext>
    </p:extLst>
  </p:cSld>
  <p:clrMapOvr>
    <a:masterClrMapping/>
  </p:clrMapOvr>
  <p:transition spd="med"/>
</p:sldLayout>
</file>

<file path=ppt/slideLayouts/slideLayout1675.xml><?xml version="1.0" encoding="utf-8"?>
<p:sldLayout xmlns:a="http://schemas.openxmlformats.org/drawingml/2006/main" xmlns:r="http://schemas.openxmlformats.org/officeDocument/2006/relationships" xmlns:p="http://schemas.openxmlformats.org/presentationml/2006/main" showMasterSp="0" type="tx">
  <p:cSld name="19_Vertical Title and Text">
    <p:bg>
      <p:bgPr>
        <a:solidFill>
          <a:srgbClr val="000000"/>
        </a:solidFill>
        <a:effectLst/>
      </p:bgPr>
    </p:bg>
    <p:spTree>
      <p:nvGrpSpPr>
        <p:cNvPr id="1" name=""/>
        <p:cNvGrpSpPr/>
        <p:nvPr/>
      </p:nvGrpSpPr>
      <p:grpSpPr>
        <a:xfrm>
          <a:off x="0" y="0"/>
          <a:ext cx="0" cy="0"/>
          <a:chOff x="0" y="0"/>
          <a:chExt cx="0" cy="0"/>
        </a:xfrm>
      </p:grpSpPr>
      <p:sp>
        <p:nvSpPr>
          <p:cNvPr id="2891" name="Title Text"/>
          <p:cNvSpPr txBox="1">
            <a:spLocks noGrp="1"/>
          </p:cNvSpPr>
          <p:nvPr>
            <p:ph type="title"/>
          </p:nvPr>
        </p:nvSpPr>
        <p:spPr>
          <a:xfrm>
            <a:off x="6515100" y="609600"/>
            <a:ext cx="1943100" cy="5486400"/>
          </a:xfrm>
          <a:prstGeom prst="rect">
            <a:avLst/>
          </a:prstGeom>
          <a:noFill/>
        </p:spPr>
        <p:txBody>
          <a:bodyPr vert="eaVert" lIns="45702" tIns="45702" rIns="45702" bIns="45702"/>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892" name="Body Level One…"/>
          <p:cNvSpPr txBox="1">
            <a:spLocks noGrp="1"/>
          </p:cNvSpPr>
          <p:nvPr>
            <p:ph type="body" idx="1"/>
          </p:nvPr>
        </p:nvSpPr>
        <p:spPr>
          <a:xfrm>
            <a:off x="685800" y="609600"/>
            <a:ext cx="5676900" cy="5486400"/>
          </a:xfrm>
          <a:prstGeom prst="rect">
            <a:avLst/>
          </a:prstGeom>
        </p:spPr>
        <p:txBody>
          <a:bodyPr vert="eaVert" lIns="45702" tIns="45702" rIns="45702" bIns="45702">
            <a:normAutofit/>
          </a:bodyPr>
          <a:lstStyle>
            <a:lvl1pPr marL="342764" indent="-342764">
              <a:buSzPct val="100000"/>
              <a:buChar char="•"/>
              <a:defRPr b="1" i="0">
                <a:solidFill>
                  <a:srgbClr val="000000"/>
                </a:solidFill>
                <a:latin typeface="Arial" panose="020B0604020202020204" pitchFamily="34" charset="0"/>
                <a:cs typeface="Arial" panose="020B0604020202020204" pitchFamily="34" charset="0"/>
              </a:defRPr>
            </a:lvl1pPr>
            <a:lvl2pPr marL="783459" indent="-326443">
              <a:buSzPct val="100000"/>
              <a:buChar char="–"/>
              <a:defRPr b="1" i="0">
                <a:solidFill>
                  <a:srgbClr val="000000"/>
                </a:solidFill>
                <a:latin typeface="Arial" panose="020B0604020202020204" pitchFamily="34" charset="0"/>
                <a:cs typeface="Arial" panose="020B0604020202020204" pitchFamily="34" charset="0"/>
              </a:defRPr>
            </a:lvl2pPr>
            <a:lvl3pPr marL="1218714" indent="-304679">
              <a:buSzPct val="100000"/>
              <a:buChar char="•"/>
              <a:defRPr b="1" i="0">
                <a:solidFill>
                  <a:srgbClr val="000000"/>
                </a:solidFill>
                <a:latin typeface="Arial" panose="020B0604020202020204" pitchFamily="34" charset="0"/>
                <a:cs typeface="Arial" panose="020B0604020202020204" pitchFamily="34" charset="0"/>
              </a:defRPr>
            </a:lvl3pPr>
            <a:lvl4pPr marL="1736672" indent="-365616">
              <a:buSzPct val="100000"/>
              <a:buChar char="–"/>
              <a:defRPr b="1" i="0">
                <a:solidFill>
                  <a:srgbClr val="000000"/>
                </a:solidFill>
                <a:latin typeface="Arial" panose="020B0604020202020204" pitchFamily="34" charset="0"/>
                <a:cs typeface="Arial" panose="020B0604020202020204" pitchFamily="34" charset="0"/>
              </a:defRPr>
            </a:lvl4pPr>
            <a:lvl5pPr marL="2193689" indent="-365616">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93"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59751773"/>
      </p:ext>
    </p:extLst>
  </p:cSld>
  <p:clrMapOvr>
    <a:masterClrMapping/>
  </p:clrMapOvr>
  <p:transition spd="med"/>
</p:sldLayout>
</file>

<file path=ppt/slideLayouts/slideLayout1676.xml><?xml version="1.0" encoding="utf-8"?>
<p:sldLayout xmlns:a="http://schemas.openxmlformats.org/drawingml/2006/main" xmlns:r="http://schemas.openxmlformats.org/officeDocument/2006/relationships" xmlns:p="http://schemas.openxmlformats.org/presentationml/2006/main" showMasterSp="0" type="tx">
  <p:cSld name="20_Title Slide">
    <p:bg>
      <p:bgPr>
        <a:solidFill>
          <a:srgbClr val="000000"/>
        </a:solidFill>
        <a:effectLst/>
      </p:bgPr>
    </p:bg>
    <p:spTree>
      <p:nvGrpSpPr>
        <p:cNvPr id="1" name=""/>
        <p:cNvGrpSpPr/>
        <p:nvPr/>
      </p:nvGrpSpPr>
      <p:grpSpPr>
        <a:xfrm>
          <a:off x="0" y="0"/>
          <a:ext cx="0" cy="0"/>
          <a:chOff x="0" y="0"/>
          <a:chExt cx="0" cy="0"/>
        </a:xfrm>
      </p:grpSpPr>
      <p:sp>
        <p:nvSpPr>
          <p:cNvPr id="2900" name="Title Text"/>
          <p:cNvSpPr txBox="1">
            <a:spLocks noGrp="1"/>
          </p:cNvSpPr>
          <p:nvPr>
            <p:ph type="title"/>
          </p:nvPr>
        </p:nvSpPr>
        <p:spPr>
          <a:xfrm>
            <a:off x="685800" y="2286000"/>
            <a:ext cx="7772400" cy="1143000"/>
          </a:xfrm>
          <a:prstGeom prst="rect">
            <a:avLst/>
          </a:prstGeom>
          <a:noFill/>
        </p:spPr>
        <p:txBody>
          <a:bodyPr lIns="45714" tIns="45714" rIns="45714" bIns="45714"/>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901" name="Body Level One…"/>
          <p:cNvSpPr txBox="1">
            <a:spLocks noGrp="1"/>
          </p:cNvSpPr>
          <p:nvPr>
            <p:ph type="body" sz="quarter" idx="1"/>
          </p:nvPr>
        </p:nvSpPr>
        <p:spPr>
          <a:xfrm>
            <a:off x="1371600" y="3886201"/>
            <a:ext cx="6400800" cy="1752601"/>
          </a:xfrm>
          <a:prstGeom prst="rect">
            <a:avLst/>
          </a:prstGeom>
        </p:spPr>
        <p:txBody>
          <a:bodyPr lIns="45714" tIns="45714" rIns="45714" bIns="45714">
            <a:normAutofit/>
          </a:bodyPr>
          <a:lstStyle>
            <a:lvl1pPr marL="0" indent="0" algn="ctr">
              <a:buSzTx/>
              <a:buNone/>
              <a:defRPr b="1" i="0">
                <a:solidFill>
                  <a:srgbClr val="000000"/>
                </a:solidFill>
                <a:latin typeface="Arial" panose="020B0604020202020204" pitchFamily="34" charset="0"/>
                <a:cs typeface="Arial" panose="020B0604020202020204" pitchFamily="34" charset="0"/>
              </a:defRPr>
            </a:lvl1pPr>
            <a:lvl2pPr marL="783654" indent="-326523" algn="ctr">
              <a:buSzPct val="100000"/>
              <a:buChar char="–"/>
              <a:defRPr b="1" i="0">
                <a:solidFill>
                  <a:srgbClr val="000000"/>
                </a:solidFill>
                <a:latin typeface="Arial" panose="020B0604020202020204" pitchFamily="34" charset="0"/>
                <a:cs typeface="Arial" panose="020B0604020202020204" pitchFamily="34" charset="0"/>
              </a:defRPr>
            </a:lvl2pPr>
            <a:lvl3pPr marL="1219017" indent="-304755" algn="ctr">
              <a:buSzPct val="100000"/>
              <a:buChar char="•"/>
              <a:defRPr b="1" i="0">
                <a:solidFill>
                  <a:srgbClr val="000000"/>
                </a:solidFill>
                <a:latin typeface="Arial" panose="020B0604020202020204" pitchFamily="34" charset="0"/>
                <a:cs typeface="Arial" panose="020B0604020202020204" pitchFamily="34" charset="0"/>
              </a:defRPr>
            </a:lvl3pPr>
            <a:lvl4pPr marL="1737101" indent="-365707" algn="ctr">
              <a:buSzPct val="100000"/>
              <a:buChar char="–"/>
              <a:defRPr b="1" i="0">
                <a:solidFill>
                  <a:srgbClr val="000000"/>
                </a:solidFill>
                <a:latin typeface="Arial" panose="020B0604020202020204" pitchFamily="34" charset="0"/>
                <a:cs typeface="Arial" panose="020B0604020202020204" pitchFamily="34" charset="0"/>
              </a:defRPr>
            </a:lvl4pPr>
            <a:lvl5pPr marL="2194234" indent="-365707" algn="ct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02"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49818260"/>
      </p:ext>
    </p:extLst>
  </p:cSld>
  <p:clrMapOvr>
    <a:masterClrMapping/>
  </p:clrMapOvr>
  <p:transition spd="med"/>
</p:sldLayout>
</file>

<file path=ppt/slideLayouts/slideLayout1677.xml><?xml version="1.0" encoding="utf-8"?>
<p:sldLayout xmlns:a="http://schemas.openxmlformats.org/drawingml/2006/main" xmlns:r="http://schemas.openxmlformats.org/officeDocument/2006/relationships" xmlns:p="http://schemas.openxmlformats.org/presentationml/2006/main" showMasterSp="0" type="tx">
  <p:cSld name="20_Title and Content">
    <p:bg>
      <p:bgPr>
        <a:solidFill>
          <a:srgbClr val="000000"/>
        </a:solidFill>
        <a:effectLst/>
      </p:bgPr>
    </p:bg>
    <p:spTree>
      <p:nvGrpSpPr>
        <p:cNvPr id="1" name=""/>
        <p:cNvGrpSpPr/>
        <p:nvPr/>
      </p:nvGrpSpPr>
      <p:grpSpPr>
        <a:xfrm>
          <a:off x="0" y="0"/>
          <a:ext cx="0" cy="0"/>
          <a:chOff x="0" y="0"/>
          <a:chExt cx="0" cy="0"/>
        </a:xfrm>
      </p:grpSpPr>
      <p:sp>
        <p:nvSpPr>
          <p:cNvPr id="2909" name="Title Text"/>
          <p:cNvSpPr txBox="1">
            <a:spLocks noGrp="1"/>
          </p:cNvSpPr>
          <p:nvPr>
            <p:ph type="title"/>
          </p:nvPr>
        </p:nvSpPr>
        <p:spPr>
          <a:xfrm>
            <a:off x="0" y="609600"/>
            <a:ext cx="9144000" cy="1143000"/>
          </a:xfrm>
          <a:prstGeom prst="rect">
            <a:avLst/>
          </a:prstGeom>
          <a:noFill/>
        </p:spPr>
        <p:txBody>
          <a:bodyPr lIns="45714" tIns="45714" rIns="45714" bIns="45714"/>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910" name="Body Level One…"/>
          <p:cNvSpPr txBox="1">
            <a:spLocks noGrp="1"/>
          </p:cNvSpPr>
          <p:nvPr>
            <p:ph type="body" idx="1"/>
          </p:nvPr>
        </p:nvSpPr>
        <p:spPr>
          <a:xfrm>
            <a:off x="685800" y="1981200"/>
            <a:ext cx="7772400" cy="4114800"/>
          </a:xfrm>
          <a:prstGeom prst="rect">
            <a:avLst/>
          </a:prstGeom>
        </p:spPr>
        <p:txBody>
          <a:bodyPr lIns="45714" tIns="45714" rIns="45714" bIns="45714">
            <a:normAutofit/>
          </a:bodyPr>
          <a:lstStyle>
            <a:lvl1pPr marL="342849" indent="-342849">
              <a:buSzPct val="100000"/>
              <a:buChar char="•"/>
              <a:defRPr b="1" i="0">
                <a:solidFill>
                  <a:srgbClr val="000000"/>
                </a:solidFill>
                <a:latin typeface="Arial" panose="020B0604020202020204" pitchFamily="34" charset="0"/>
                <a:cs typeface="Arial" panose="020B0604020202020204" pitchFamily="34" charset="0"/>
              </a:defRPr>
            </a:lvl1pPr>
            <a:lvl2pPr marL="783654" indent="-326523">
              <a:buSzPct val="100000"/>
              <a:buChar char="–"/>
              <a:defRPr b="1" i="0">
                <a:solidFill>
                  <a:srgbClr val="000000"/>
                </a:solidFill>
                <a:latin typeface="Arial" panose="020B0604020202020204" pitchFamily="34" charset="0"/>
                <a:cs typeface="Arial" panose="020B0604020202020204" pitchFamily="34" charset="0"/>
              </a:defRPr>
            </a:lvl2pPr>
            <a:lvl3pPr marL="1219017" indent="-304755">
              <a:buSzPct val="100000"/>
              <a:buChar char="•"/>
              <a:defRPr b="1" i="0">
                <a:solidFill>
                  <a:srgbClr val="000000"/>
                </a:solidFill>
                <a:latin typeface="Arial" panose="020B0604020202020204" pitchFamily="34" charset="0"/>
                <a:cs typeface="Arial" panose="020B0604020202020204" pitchFamily="34" charset="0"/>
              </a:defRPr>
            </a:lvl3pPr>
            <a:lvl4pPr marL="1737101" indent="-365707">
              <a:buSzPct val="100000"/>
              <a:buChar char="–"/>
              <a:defRPr b="1" i="0">
                <a:solidFill>
                  <a:srgbClr val="000000"/>
                </a:solidFill>
                <a:latin typeface="Arial" panose="020B0604020202020204" pitchFamily="34" charset="0"/>
                <a:cs typeface="Arial" panose="020B0604020202020204" pitchFamily="34" charset="0"/>
              </a:defRPr>
            </a:lvl4pPr>
            <a:lvl5pPr marL="2194234" indent="-365707">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11"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55395955"/>
      </p:ext>
    </p:extLst>
  </p:cSld>
  <p:clrMapOvr>
    <a:masterClrMapping/>
  </p:clrMapOvr>
  <p:transition spd="med"/>
</p:sldLayout>
</file>

<file path=ppt/slideLayouts/slideLayout1678.xml><?xml version="1.0" encoding="utf-8"?>
<p:sldLayout xmlns:a="http://schemas.openxmlformats.org/drawingml/2006/main" xmlns:r="http://schemas.openxmlformats.org/officeDocument/2006/relationships" xmlns:p="http://schemas.openxmlformats.org/presentationml/2006/main" showMasterSp="0" type="tx">
  <p:cSld name="20_Section Header">
    <p:bg>
      <p:bgPr>
        <a:solidFill>
          <a:srgbClr val="000000"/>
        </a:solidFill>
        <a:effectLst/>
      </p:bgPr>
    </p:bg>
    <p:spTree>
      <p:nvGrpSpPr>
        <p:cNvPr id="1" name=""/>
        <p:cNvGrpSpPr/>
        <p:nvPr/>
      </p:nvGrpSpPr>
      <p:grpSpPr>
        <a:xfrm>
          <a:off x="0" y="0"/>
          <a:ext cx="0" cy="0"/>
          <a:chOff x="0" y="0"/>
          <a:chExt cx="0" cy="0"/>
        </a:xfrm>
      </p:grpSpPr>
      <p:sp>
        <p:nvSpPr>
          <p:cNvPr id="2918" name="Title Text"/>
          <p:cNvSpPr txBox="1">
            <a:spLocks noGrp="1"/>
          </p:cNvSpPr>
          <p:nvPr>
            <p:ph type="title"/>
          </p:nvPr>
        </p:nvSpPr>
        <p:spPr>
          <a:xfrm>
            <a:off x="722312" y="4406900"/>
            <a:ext cx="7772401" cy="1362075"/>
          </a:xfrm>
          <a:prstGeom prst="rect">
            <a:avLst/>
          </a:prstGeom>
          <a:noFill/>
        </p:spPr>
        <p:txBody>
          <a:bodyPr lIns="45714" tIns="45714" rIns="45714" bIns="45714"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2919" name="Body Level One…"/>
          <p:cNvSpPr txBox="1">
            <a:spLocks noGrp="1"/>
          </p:cNvSpPr>
          <p:nvPr>
            <p:ph type="body" sz="quarter" idx="1"/>
          </p:nvPr>
        </p:nvSpPr>
        <p:spPr>
          <a:xfrm>
            <a:off x="722312" y="2906714"/>
            <a:ext cx="7772401" cy="1500188"/>
          </a:xfrm>
          <a:prstGeom prst="rect">
            <a:avLst/>
          </a:prstGeom>
        </p:spPr>
        <p:txBody>
          <a:bodyPr lIns="45714" tIns="45714" rIns="45714" bIns="45714" anchor="b">
            <a:normAutofit/>
          </a:bodyPr>
          <a:lstStyle>
            <a:lvl1pPr marL="0" indent="0">
              <a:spcBef>
                <a:spcPts val="400"/>
              </a:spcBef>
              <a:buSzTx/>
              <a:buNone/>
              <a:defRPr sz="2000" b="1" i="0">
                <a:solidFill>
                  <a:srgbClr val="000000"/>
                </a:solidFill>
                <a:latin typeface="Arial" panose="020B0604020202020204" pitchFamily="34" charset="0"/>
                <a:cs typeface="Arial" panose="020B0604020202020204" pitchFamily="34" charset="0"/>
              </a:defRPr>
            </a:lvl1pPr>
            <a:lvl2pPr marL="0" indent="457131">
              <a:spcBef>
                <a:spcPts val="400"/>
              </a:spcBef>
              <a:buSzTx/>
              <a:buNone/>
              <a:defRPr sz="2000" b="1" i="0">
                <a:solidFill>
                  <a:srgbClr val="000000"/>
                </a:solidFill>
                <a:latin typeface="Arial" panose="020B0604020202020204" pitchFamily="34" charset="0"/>
                <a:cs typeface="Arial" panose="020B0604020202020204" pitchFamily="34" charset="0"/>
              </a:defRPr>
            </a:lvl2pPr>
            <a:lvl3pPr marL="0" indent="914265">
              <a:spcBef>
                <a:spcPts val="400"/>
              </a:spcBef>
              <a:buSzTx/>
              <a:buNone/>
              <a:defRPr sz="2000" b="1" i="0">
                <a:solidFill>
                  <a:srgbClr val="000000"/>
                </a:solidFill>
                <a:latin typeface="Arial" panose="020B0604020202020204" pitchFamily="34" charset="0"/>
                <a:cs typeface="Arial" panose="020B0604020202020204" pitchFamily="34" charset="0"/>
              </a:defRPr>
            </a:lvl3pPr>
            <a:lvl4pPr marL="0" indent="1371396">
              <a:spcBef>
                <a:spcPts val="400"/>
              </a:spcBef>
              <a:buSzTx/>
              <a:buNone/>
              <a:defRPr sz="2000" b="1" i="0">
                <a:solidFill>
                  <a:srgbClr val="000000"/>
                </a:solidFill>
                <a:latin typeface="Arial" panose="020B0604020202020204" pitchFamily="34" charset="0"/>
                <a:cs typeface="Arial" panose="020B0604020202020204" pitchFamily="34" charset="0"/>
              </a:defRPr>
            </a:lvl4pPr>
            <a:lvl5pPr marL="0" indent="1828530">
              <a:spcBef>
                <a:spcPts val="4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20"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90213642"/>
      </p:ext>
    </p:extLst>
  </p:cSld>
  <p:clrMapOvr>
    <a:masterClrMapping/>
  </p:clrMapOvr>
  <p:transition spd="med"/>
</p:sldLayout>
</file>

<file path=ppt/slideLayouts/slideLayout1679.xml><?xml version="1.0" encoding="utf-8"?>
<p:sldLayout xmlns:a="http://schemas.openxmlformats.org/drawingml/2006/main" xmlns:r="http://schemas.openxmlformats.org/officeDocument/2006/relationships" xmlns:p="http://schemas.openxmlformats.org/presentationml/2006/main" showMasterSp="0" type="tx">
  <p:cSld name="20_Two Content">
    <p:bg>
      <p:bgPr>
        <a:solidFill>
          <a:srgbClr val="000000"/>
        </a:solidFill>
        <a:effectLst/>
      </p:bgPr>
    </p:bg>
    <p:spTree>
      <p:nvGrpSpPr>
        <p:cNvPr id="1" name=""/>
        <p:cNvGrpSpPr/>
        <p:nvPr/>
      </p:nvGrpSpPr>
      <p:grpSpPr>
        <a:xfrm>
          <a:off x="0" y="0"/>
          <a:ext cx="0" cy="0"/>
          <a:chOff x="0" y="0"/>
          <a:chExt cx="0" cy="0"/>
        </a:xfrm>
      </p:grpSpPr>
      <p:sp>
        <p:nvSpPr>
          <p:cNvPr id="2927" name="Title Text"/>
          <p:cNvSpPr txBox="1">
            <a:spLocks noGrp="1"/>
          </p:cNvSpPr>
          <p:nvPr>
            <p:ph type="title"/>
          </p:nvPr>
        </p:nvSpPr>
        <p:spPr>
          <a:xfrm>
            <a:off x="0" y="609600"/>
            <a:ext cx="9144000" cy="1143000"/>
          </a:xfrm>
          <a:prstGeom prst="rect">
            <a:avLst/>
          </a:prstGeom>
          <a:noFill/>
        </p:spPr>
        <p:txBody>
          <a:bodyPr lIns="45714" tIns="45714" rIns="45714" bIns="45714"/>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928" name="Body Level One…"/>
          <p:cNvSpPr txBox="1">
            <a:spLocks noGrp="1"/>
          </p:cNvSpPr>
          <p:nvPr>
            <p:ph type="body" sz="half" idx="1"/>
          </p:nvPr>
        </p:nvSpPr>
        <p:spPr>
          <a:xfrm>
            <a:off x="685800" y="1981200"/>
            <a:ext cx="3810000" cy="4114800"/>
          </a:xfrm>
          <a:prstGeom prst="rect">
            <a:avLst/>
          </a:prstGeom>
        </p:spPr>
        <p:txBody>
          <a:bodyPr lIns="45714" tIns="45714" rIns="45714" bIns="45714">
            <a:normAutofit/>
          </a:bodyPr>
          <a:lstStyle>
            <a:lvl1pPr marL="342849" indent="-342849">
              <a:spcBef>
                <a:spcPts val="600"/>
              </a:spcBef>
              <a:buSzPct val="100000"/>
              <a:buChar char="•"/>
              <a:defRPr sz="2800" b="1" i="0">
                <a:solidFill>
                  <a:srgbClr val="000000"/>
                </a:solidFill>
                <a:latin typeface="Arial" panose="020B0604020202020204" pitchFamily="34" charset="0"/>
                <a:cs typeface="Arial" panose="020B0604020202020204" pitchFamily="34" charset="0"/>
              </a:defRPr>
            </a:lvl1pPr>
            <a:lvl2pPr marL="790456" indent="-333325">
              <a:spcBef>
                <a:spcPts val="600"/>
              </a:spcBef>
              <a:buSzPct val="100000"/>
              <a:buChar char="–"/>
              <a:defRPr sz="2800" b="1" i="0">
                <a:solidFill>
                  <a:srgbClr val="000000"/>
                </a:solidFill>
                <a:latin typeface="Arial" panose="020B0604020202020204" pitchFamily="34" charset="0"/>
                <a:cs typeface="Arial" panose="020B0604020202020204" pitchFamily="34" charset="0"/>
              </a:defRPr>
            </a:lvl2pPr>
            <a:lvl3pPr marL="1234255" indent="-319993">
              <a:spcBef>
                <a:spcPts val="600"/>
              </a:spcBef>
              <a:buSzPct val="100000"/>
              <a:buChar char="•"/>
              <a:defRPr sz="2800" b="1" i="0">
                <a:solidFill>
                  <a:srgbClr val="000000"/>
                </a:solidFill>
                <a:latin typeface="Arial" panose="020B0604020202020204" pitchFamily="34" charset="0"/>
                <a:cs typeface="Arial" panose="020B0604020202020204" pitchFamily="34" charset="0"/>
              </a:defRPr>
            </a:lvl3pPr>
            <a:lvl4pPr marL="1726942" indent="-355548">
              <a:spcBef>
                <a:spcPts val="600"/>
              </a:spcBef>
              <a:buSzPct val="100000"/>
              <a:buChar char="–"/>
              <a:defRPr sz="2800" b="1" i="0">
                <a:solidFill>
                  <a:srgbClr val="000000"/>
                </a:solidFill>
                <a:latin typeface="Arial" panose="020B0604020202020204" pitchFamily="34" charset="0"/>
                <a:cs typeface="Arial" panose="020B0604020202020204" pitchFamily="34" charset="0"/>
              </a:defRPr>
            </a:lvl4pPr>
            <a:lvl5pPr marL="2184075" indent="-355548">
              <a:spcBef>
                <a:spcPts val="600"/>
              </a:spcBef>
              <a:buChar char="»"/>
              <a:defRPr sz="28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29"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89831559"/>
      </p:ext>
    </p:extLst>
  </p:cSld>
  <p:clrMapOvr>
    <a:masterClrMapping/>
  </p:clrMapOvr>
  <p:transition spd="med"/>
</p:sldLayout>
</file>

<file path=ppt/slideLayouts/slideLayout168.xml><?xml version="1.0" encoding="utf-8"?>
<p:sldLayout xmlns:a="http://schemas.openxmlformats.org/drawingml/2006/main" xmlns:r="http://schemas.openxmlformats.org/officeDocument/2006/relationships" xmlns:p="http://schemas.openxmlformats.org/presentationml/2006/main" showMasterSp="0" type="tx">
  <p:cSld name="8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1173"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174"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7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77016577"/>
      </p:ext>
    </p:extLst>
  </p:cSld>
  <p:clrMapOvr>
    <a:masterClrMapping/>
  </p:clrMapOvr>
  <p:transition spd="med"/>
</p:sldLayout>
</file>

<file path=ppt/slideLayouts/slideLayout1680.xml><?xml version="1.0" encoding="utf-8"?>
<p:sldLayout xmlns:a="http://schemas.openxmlformats.org/drawingml/2006/main" xmlns:r="http://schemas.openxmlformats.org/officeDocument/2006/relationships" xmlns:p="http://schemas.openxmlformats.org/presentationml/2006/main" showMasterSp="0" type="tx">
  <p:cSld name="20_Comparison">
    <p:bg>
      <p:bgPr>
        <a:solidFill>
          <a:srgbClr val="000000"/>
        </a:solidFill>
        <a:effectLst/>
      </p:bgPr>
    </p:bg>
    <p:spTree>
      <p:nvGrpSpPr>
        <p:cNvPr id="1" name=""/>
        <p:cNvGrpSpPr/>
        <p:nvPr/>
      </p:nvGrpSpPr>
      <p:grpSpPr>
        <a:xfrm>
          <a:off x="0" y="0"/>
          <a:ext cx="0" cy="0"/>
          <a:chOff x="0" y="0"/>
          <a:chExt cx="0" cy="0"/>
        </a:xfrm>
      </p:grpSpPr>
      <p:sp>
        <p:nvSpPr>
          <p:cNvPr id="2936" name="Title Text"/>
          <p:cNvSpPr txBox="1">
            <a:spLocks noGrp="1"/>
          </p:cNvSpPr>
          <p:nvPr>
            <p:ph type="title"/>
          </p:nvPr>
        </p:nvSpPr>
        <p:spPr>
          <a:xfrm>
            <a:off x="457200" y="274638"/>
            <a:ext cx="8229600" cy="1143001"/>
          </a:xfrm>
          <a:prstGeom prst="rect">
            <a:avLst/>
          </a:prstGeom>
          <a:noFill/>
        </p:spPr>
        <p:txBody>
          <a:bodyPr lIns="45714" tIns="45714" rIns="45714" bIns="45714"/>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937" name="Body Level One…"/>
          <p:cNvSpPr txBox="1">
            <a:spLocks noGrp="1"/>
          </p:cNvSpPr>
          <p:nvPr>
            <p:ph type="body" sz="quarter" idx="1"/>
          </p:nvPr>
        </p:nvSpPr>
        <p:spPr>
          <a:xfrm>
            <a:off x="457200" y="1535112"/>
            <a:ext cx="4040188" cy="639763"/>
          </a:xfrm>
          <a:prstGeom prst="rect">
            <a:avLst/>
          </a:prstGeom>
        </p:spPr>
        <p:txBody>
          <a:bodyPr lIns="45714" tIns="45714" rIns="45714" bIns="45714" anchor="b">
            <a:normAutofit/>
          </a:bodyPr>
          <a:lstStyle>
            <a:lvl1pPr marL="0" indent="0">
              <a:spcBef>
                <a:spcPts val="500"/>
              </a:spcBef>
              <a:buSzTx/>
              <a:buNone/>
              <a:defRPr sz="2400" b="1" i="0">
                <a:solidFill>
                  <a:srgbClr val="000000"/>
                </a:solidFill>
                <a:latin typeface="Arial" panose="020B0604020202020204" pitchFamily="34" charset="0"/>
                <a:cs typeface="Arial" panose="020B0604020202020204" pitchFamily="34" charset="0"/>
              </a:defRPr>
            </a:lvl1pPr>
            <a:lvl2pPr marL="0" indent="457131">
              <a:spcBef>
                <a:spcPts val="500"/>
              </a:spcBef>
              <a:buSzTx/>
              <a:buNone/>
              <a:defRPr sz="2400" b="1" i="0">
                <a:solidFill>
                  <a:srgbClr val="000000"/>
                </a:solidFill>
                <a:latin typeface="Arial" panose="020B0604020202020204" pitchFamily="34" charset="0"/>
                <a:cs typeface="Arial" panose="020B0604020202020204" pitchFamily="34" charset="0"/>
              </a:defRPr>
            </a:lvl2pPr>
            <a:lvl3pPr marL="0" indent="914265">
              <a:spcBef>
                <a:spcPts val="500"/>
              </a:spcBef>
              <a:buSzTx/>
              <a:buNone/>
              <a:defRPr sz="2400" b="1" i="0">
                <a:solidFill>
                  <a:srgbClr val="000000"/>
                </a:solidFill>
                <a:latin typeface="Arial" panose="020B0604020202020204" pitchFamily="34" charset="0"/>
                <a:cs typeface="Arial" panose="020B0604020202020204" pitchFamily="34" charset="0"/>
              </a:defRPr>
            </a:lvl3pPr>
            <a:lvl4pPr marL="0" indent="1371396">
              <a:spcBef>
                <a:spcPts val="500"/>
              </a:spcBef>
              <a:buSzTx/>
              <a:buNone/>
              <a:defRPr sz="2400" b="1" i="0">
                <a:solidFill>
                  <a:srgbClr val="000000"/>
                </a:solidFill>
                <a:latin typeface="Arial" panose="020B0604020202020204" pitchFamily="34" charset="0"/>
                <a:cs typeface="Arial" panose="020B0604020202020204" pitchFamily="34" charset="0"/>
              </a:defRPr>
            </a:lvl4pPr>
            <a:lvl5pPr marL="0" indent="1828530">
              <a:spcBef>
                <a:spcPts val="500"/>
              </a:spcBef>
              <a:buSzTx/>
              <a:buNone/>
              <a:defRPr sz="2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38" name="Text Placeholder 4"/>
          <p:cNvSpPr>
            <a:spLocks noGrp="1"/>
          </p:cNvSpPr>
          <p:nvPr>
            <p:ph type="body" sz="quarter" idx="21"/>
          </p:nvPr>
        </p:nvSpPr>
        <p:spPr>
          <a:xfrm>
            <a:off x="4645028" y="1535112"/>
            <a:ext cx="4041776" cy="639763"/>
          </a:xfrm>
          <a:prstGeom prst="rect">
            <a:avLst/>
          </a:prstGeom>
        </p:spPr>
        <p:txBody>
          <a:bodyPr lIns="45714" tIns="45714" rIns="45714" bIns="45714"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0000"/>
                </a:solidFill>
              </a:defRPr>
            </a:pPr>
            <a:endParaRPr dirty="0"/>
          </a:p>
        </p:txBody>
      </p:sp>
      <p:sp>
        <p:nvSpPr>
          <p:cNvPr id="2939"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82033141"/>
      </p:ext>
    </p:extLst>
  </p:cSld>
  <p:clrMapOvr>
    <a:masterClrMapping/>
  </p:clrMapOvr>
  <p:transition spd="med"/>
</p:sldLayout>
</file>

<file path=ppt/slideLayouts/slideLayout1681.xml><?xml version="1.0" encoding="utf-8"?>
<p:sldLayout xmlns:a="http://schemas.openxmlformats.org/drawingml/2006/main" xmlns:r="http://schemas.openxmlformats.org/officeDocument/2006/relationships" xmlns:p="http://schemas.openxmlformats.org/presentationml/2006/main" showMasterSp="0" type="tx">
  <p:cSld name="20_Title Only">
    <p:bg>
      <p:bgPr>
        <a:solidFill>
          <a:srgbClr val="000000"/>
        </a:solidFill>
        <a:effectLst/>
      </p:bgPr>
    </p:bg>
    <p:spTree>
      <p:nvGrpSpPr>
        <p:cNvPr id="1" name=""/>
        <p:cNvGrpSpPr/>
        <p:nvPr/>
      </p:nvGrpSpPr>
      <p:grpSpPr>
        <a:xfrm>
          <a:off x="0" y="0"/>
          <a:ext cx="0" cy="0"/>
          <a:chOff x="0" y="0"/>
          <a:chExt cx="0" cy="0"/>
        </a:xfrm>
      </p:grpSpPr>
      <p:sp>
        <p:nvSpPr>
          <p:cNvPr id="2946" name="Title Text"/>
          <p:cNvSpPr txBox="1">
            <a:spLocks noGrp="1"/>
          </p:cNvSpPr>
          <p:nvPr>
            <p:ph type="title"/>
          </p:nvPr>
        </p:nvSpPr>
        <p:spPr>
          <a:xfrm>
            <a:off x="0" y="609600"/>
            <a:ext cx="9144000" cy="1143000"/>
          </a:xfrm>
          <a:prstGeom prst="rect">
            <a:avLst/>
          </a:prstGeom>
          <a:noFill/>
        </p:spPr>
        <p:txBody>
          <a:bodyPr lIns="45714" tIns="45714" rIns="45714" bIns="45714"/>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947"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57141579"/>
      </p:ext>
    </p:extLst>
  </p:cSld>
  <p:clrMapOvr>
    <a:masterClrMapping/>
  </p:clrMapOvr>
  <p:transition spd="med"/>
</p:sldLayout>
</file>

<file path=ppt/slideLayouts/slideLayout1682.xml><?xml version="1.0" encoding="utf-8"?>
<p:sldLayout xmlns:a="http://schemas.openxmlformats.org/drawingml/2006/main" xmlns:r="http://schemas.openxmlformats.org/officeDocument/2006/relationships" xmlns:p="http://schemas.openxmlformats.org/presentationml/2006/main" showMasterSp="0" type="tx">
  <p:cSld name="22_Blank">
    <p:bg>
      <p:bgPr>
        <a:solidFill>
          <a:srgbClr val="000000"/>
        </a:solidFill>
        <a:effectLst/>
      </p:bgPr>
    </p:bg>
    <p:spTree>
      <p:nvGrpSpPr>
        <p:cNvPr id="1" name=""/>
        <p:cNvGrpSpPr/>
        <p:nvPr/>
      </p:nvGrpSpPr>
      <p:grpSpPr>
        <a:xfrm>
          <a:off x="0" y="0"/>
          <a:ext cx="0" cy="0"/>
          <a:chOff x="0" y="0"/>
          <a:chExt cx="0" cy="0"/>
        </a:xfrm>
      </p:grpSpPr>
      <p:sp>
        <p:nvSpPr>
          <p:cNvPr id="2954"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78388312"/>
      </p:ext>
    </p:extLst>
  </p:cSld>
  <p:clrMapOvr>
    <a:masterClrMapping/>
  </p:clrMapOvr>
  <p:transition spd="med"/>
</p:sldLayout>
</file>

<file path=ppt/slideLayouts/slideLayout1683.xml><?xml version="1.0" encoding="utf-8"?>
<p:sldLayout xmlns:a="http://schemas.openxmlformats.org/drawingml/2006/main" xmlns:r="http://schemas.openxmlformats.org/officeDocument/2006/relationships" xmlns:p="http://schemas.openxmlformats.org/presentationml/2006/main" showMasterSp="0" type="tx">
  <p:cSld name="20_Content with Caption">
    <p:bg>
      <p:bgPr>
        <a:solidFill>
          <a:srgbClr val="000000"/>
        </a:solidFill>
        <a:effectLst/>
      </p:bgPr>
    </p:bg>
    <p:spTree>
      <p:nvGrpSpPr>
        <p:cNvPr id="1" name=""/>
        <p:cNvGrpSpPr/>
        <p:nvPr/>
      </p:nvGrpSpPr>
      <p:grpSpPr>
        <a:xfrm>
          <a:off x="0" y="0"/>
          <a:ext cx="0" cy="0"/>
          <a:chOff x="0" y="0"/>
          <a:chExt cx="0" cy="0"/>
        </a:xfrm>
      </p:grpSpPr>
      <p:sp>
        <p:nvSpPr>
          <p:cNvPr id="2961" name="Title Text"/>
          <p:cNvSpPr txBox="1">
            <a:spLocks noGrp="1"/>
          </p:cNvSpPr>
          <p:nvPr>
            <p:ph type="title"/>
          </p:nvPr>
        </p:nvSpPr>
        <p:spPr>
          <a:xfrm>
            <a:off x="457203" y="273050"/>
            <a:ext cx="3008314" cy="1162050"/>
          </a:xfrm>
          <a:prstGeom prst="rect">
            <a:avLst/>
          </a:prstGeom>
          <a:noFill/>
        </p:spPr>
        <p:txBody>
          <a:bodyPr lIns="45714" tIns="45714" rIns="45714" bIns="45714"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962" name="Body Level One…"/>
          <p:cNvSpPr txBox="1">
            <a:spLocks noGrp="1"/>
          </p:cNvSpPr>
          <p:nvPr>
            <p:ph type="body" idx="1"/>
          </p:nvPr>
        </p:nvSpPr>
        <p:spPr>
          <a:xfrm>
            <a:off x="3575050" y="273053"/>
            <a:ext cx="5111750" cy="5853113"/>
          </a:xfrm>
          <a:prstGeom prst="rect">
            <a:avLst/>
          </a:prstGeom>
        </p:spPr>
        <p:txBody>
          <a:bodyPr lIns="45714" tIns="45714" rIns="45714" bIns="45714">
            <a:normAutofit/>
          </a:bodyPr>
          <a:lstStyle>
            <a:lvl1pPr marL="342849" indent="-342849">
              <a:buSzPct val="100000"/>
              <a:buChar char="•"/>
              <a:defRPr b="1" i="0">
                <a:solidFill>
                  <a:srgbClr val="000000"/>
                </a:solidFill>
                <a:latin typeface="Arial" panose="020B0604020202020204" pitchFamily="34" charset="0"/>
                <a:cs typeface="Arial" panose="020B0604020202020204" pitchFamily="34" charset="0"/>
              </a:defRPr>
            </a:lvl1pPr>
            <a:lvl2pPr marL="783654" indent="-326523">
              <a:buSzPct val="100000"/>
              <a:buChar char="–"/>
              <a:defRPr b="1" i="0">
                <a:solidFill>
                  <a:srgbClr val="000000"/>
                </a:solidFill>
                <a:latin typeface="Arial" panose="020B0604020202020204" pitchFamily="34" charset="0"/>
                <a:cs typeface="Arial" panose="020B0604020202020204" pitchFamily="34" charset="0"/>
              </a:defRPr>
            </a:lvl2pPr>
            <a:lvl3pPr marL="1219017" indent="-304755">
              <a:buSzPct val="100000"/>
              <a:buChar char="•"/>
              <a:defRPr b="1" i="0">
                <a:solidFill>
                  <a:srgbClr val="000000"/>
                </a:solidFill>
                <a:latin typeface="Arial" panose="020B0604020202020204" pitchFamily="34" charset="0"/>
                <a:cs typeface="Arial" panose="020B0604020202020204" pitchFamily="34" charset="0"/>
              </a:defRPr>
            </a:lvl3pPr>
            <a:lvl4pPr marL="1737101" indent="-365707">
              <a:buSzPct val="100000"/>
              <a:buChar char="–"/>
              <a:defRPr b="1" i="0">
                <a:solidFill>
                  <a:srgbClr val="000000"/>
                </a:solidFill>
                <a:latin typeface="Arial" panose="020B0604020202020204" pitchFamily="34" charset="0"/>
                <a:cs typeface="Arial" panose="020B0604020202020204" pitchFamily="34" charset="0"/>
              </a:defRPr>
            </a:lvl4pPr>
            <a:lvl5pPr marL="2194234" indent="-365707">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63" name="Text Placeholder 3"/>
          <p:cNvSpPr>
            <a:spLocks noGrp="1"/>
          </p:cNvSpPr>
          <p:nvPr>
            <p:ph type="body" sz="half" idx="21"/>
          </p:nvPr>
        </p:nvSpPr>
        <p:spPr>
          <a:xfrm>
            <a:off x="457202" y="1435101"/>
            <a:ext cx="3008315" cy="4691063"/>
          </a:xfrm>
          <a:prstGeom prst="rect">
            <a:avLst/>
          </a:prstGeom>
        </p:spPr>
        <p:txBody>
          <a:bodyPr lIns="45714" tIns="45714" rIns="45714" bIns="45714">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0000"/>
                </a:solidFill>
              </a:defRPr>
            </a:pPr>
            <a:endParaRPr dirty="0"/>
          </a:p>
        </p:txBody>
      </p:sp>
      <p:sp>
        <p:nvSpPr>
          <p:cNvPr id="2964"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04758210"/>
      </p:ext>
    </p:extLst>
  </p:cSld>
  <p:clrMapOvr>
    <a:masterClrMapping/>
  </p:clrMapOvr>
  <p:transition spd="med"/>
</p:sldLayout>
</file>

<file path=ppt/slideLayouts/slideLayout1684.xml><?xml version="1.0" encoding="utf-8"?>
<p:sldLayout xmlns:a="http://schemas.openxmlformats.org/drawingml/2006/main" xmlns:r="http://schemas.openxmlformats.org/officeDocument/2006/relationships" xmlns:p="http://schemas.openxmlformats.org/presentationml/2006/main" showMasterSp="0" type="tx">
  <p:cSld name="20_Picture with Caption">
    <p:bg>
      <p:bgPr>
        <a:solidFill>
          <a:srgbClr val="000000"/>
        </a:solidFill>
        <a:effectLst/>
      </p:bgPr>
    </p:bg>
    <p:spTree>
      <p:nvGrpSpPr>
        <p:cNvPr id="1" name=""/>
        <p:cNvGrpSpPr/>
        <p:nvPr/>
      </p:nvGrpSpPr>
      <p:grpSpPr>
        <a:xfrm>
          <a:off x="0" y="0"/>
          <a:ext cx="0" cy="0"/>
          <a:chOff x="0" y="0"/>
          <a:chExt cx="0" cy="0"/>
        </a:xfrm>
      </p:grpSpPr>
      <p:sp>
        <p:nvSpPr>
          <p:cNvPr id="2971" name="Title Text"/>
          <p:cNvSpPr txBox="1">
            <a:spLocks noGrp="1"/>
          </p:cNvSpPr>
          <p:nvPr>
            <p:ph type="title"/>
          </p:nvPr>
        </p:nvSpPr>
        <p:spPr>
          <a:xfrm>
            <a:off x="1792288" y="4800600"/>
            <a:ext cx="5486401" cy="566738"/>
          </a:xfrm>
          <a:prstGeom prst="rect">
            <a:avLst/>
          </a:prstGeom>
          <a:noFill/>
        </p:spPr>
        <p:txBody>
          <a:bodyPr lIns="45714" tIns="45714" rIns="45714" bIns="45714"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972"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2973" name="Body Level One…"/>
          <p:cNvSpPr txBox="1">
            <a:spLocks noGrp="1"/>
          </p:cNvSpPr>
          <p:nvPr>
            <p:ph type="body" sz="quarter" idx="1"/>
          </p:nvPr>
        </p:nvSpPr>
        <p:spPr>
          <a:xfrm>
            <a:off x="1792288" y="5367337"/>
            <a:ext cx="5486401" cy="804863"/>
          </a:xfrm>
          <a:prstGeom prst="rect">
            <a:avLst/>
          </a:prstGeom>
        </p:spPr>
        <p:txBody>
          <a:bodyPr lIns="45714" tIns="45714" rIns="45714" bIns="45714">
            <a:normAutofit/>
          </a:bodyPr>
          <a:lstStyle>
            <a:lvl1pPr marL="0" indent="0">
              <a:spcBef>
                <a:spcPts val="300"/>
              </a:spcBef>
              <a:buSzTx/>
              <a:buNone/>
              <a:defRPr sz="1400" b="1" i="0">
                <a:solidFill>
                  <a:srgbClr val="000000"/>
                </a:solidFill>
                <a:latin typeface="Arial" panose="020B0604020202020204" pitchFamily="34" charset="0"/>
                <a:cs typeface="Arial" panose="020B0604020202020204" pitchFamily="34" charset="0"/>
              </a:defRPr>
            </a:lvl1pPr>
            <a:lvl2pPr marL="0" indent="457131">
              <a:spcBef>
                <a:spcPts val="300"/>
              </a:spcBef>
              <a:buSzTx/>
              <a:buNone/>
              <a:defRPr sz="1400" b="1" i="0">
                <a:solidFill>
                  <a:srgbClr val="000000"/>
                </a:solidFill>
                <a:latin typeface="Arial" panose="020B0604020202020204" pitchFamily="34" charset="0"/>
                <a:cs typeface="Arial" panose="020B0604020202020204" pitchFamily="34" charset="0"/>
              </a:defRPr>
            </a:lvl2pPr>
            <a:lvl3pPr marL="0" indent="914265">
              <a:spcBef>
                <a:spcPts val="300"/>
              </a:spcBef>
              <a:buSzTx/>
              <a:buNone/>
              <a:defRPr sz="1400" b="1" i="0">
                <a:solidFill>
                  <a:srgbClr val="000000"/>
                </a:solidFill>
                <a:latin typeface="Arial" panose="020B0604020202020204" pitchFamily="34" charset="0"/>
                <a:cs typeface="Arial" panose="020B0604020202020204" pitchFamily="34" charset="0"/>
              </a:defRPr>
            </a:lvl3pPr>
            <a:lvl4pPr marL="0" indent="1371396">
              <a:spcBef>
                <a:spcPts val="300"/>
              </a:spcBef>
              <a:buSzTx/>
              <a:buNone/>
              <a:defRPr sz="1400" b="1" i="0">
                <a:solidFill>
                  <a:srgbClr val="000000"/>
                </a:solidFill>
                <a:latin typeface="Arial" panose="020B0604020202020204" pitchFamily="34" charset="0"/>
                <a:cs typeface="Arial" panose="020B0604020202020204" pitchFamily="34" charset="0"/>
              </a:defRPr>
            </a:lvl4pPr>
            <a:lvl5pPr marL="0" indent="1828530">
              <a:spcBef>
                <a:spcPts val="3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74"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1444073"/>
      </p:ext>
    </p:extLst>
  </p:cSld>
  <p:clrMapOvr>
    <a:masterClrMapping/>
  </p:clrMapOvr>
  <p:transition spd="med"/>
</p:sldLayout>
</file>

<file path=ppt/slideLayouts/slideLayout1685.xml><?xml version="1.0" encoding="utf-8"?>
<p:sldLayout xmlns:a="http://schemas.openxmlformats.org/drawingml/2006/main" xmlns:r="http://schemas.openxmlformats.org/officeDocument/2006/relationships" xmlns:p="http://schemas.openxmlformats.org/presentationml/2006/main" showMasterSp="0" type="tx">
  <p:cSld name="20_Title and Vertical Text">
    <p:bg>
      <p:bgPr>
        <a:solidFill>
          <a:srgbClr val="000000"/>
        </a:solidFill>
        <a:effectLst/>
      </p:bgPr>
    </p:bg>
    <p:spTree>
      <p:nvGrpSpPr>
        <p:cNvPr id="1" name=""/>
        <p:cNvGrpSpPr/>
        <p:nvPr/>
      </p:nvGrpSpPr>
      <p:grpSpPr>
        <a:xfrm>
          <a:off x="0" y="0"/>
          <a:ext cx="0" cy="0"/>
          <a:chOff x="0" y="0"/>
          <a:chExt cx="0" cy="0"/>
        </a:xfrm>
      </p:grpSpPr>
      <p:sp>
        <p:nvSpPr>
          <p:cNvPr id="2981" name="Title Text"/>
          <p:cNvSpPr txBox="1">
            <a:spLocks noGrp="1"/>
          </p:cNvSpPr>
          <p:nvPr>
            <p:ph type="title"/>
          </p:nvPr>
        </p:nvSpPr>
        <p:spPr>
          <a:xfrm>
            <a:off x="0" y="609600"/>
            <a:ext cx="9144000" cy="1143000"/>
          </a:xfrm>
          <a:prstGeom prst="rect">
            <a:avLst/>
          </a:prstGeom>
          <a:noFill/>
        </p:spPr>
        <p:txBody>
          <a:bodyPr lIns="45714" tIns="45714" rIns="45714" bIns="45714"/>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982" name="Body Level One…"/>
          <p:cNvSpPr txBox="1">
            <a:spLocks noGrp="1"/>
          </p:cNvSpPr>
          <p:nvPr>
            <p:ph type="body" idx="1"/>
          </p:nvPr>
        </p:nvSpPr>
        <p:spPr>
          <a:xfrm>
            <a:off x="685800" y="1981200"/>
            <a:ext cx="7772400" cy="4114800"/>
          </a:xfrm>
          <a:prstGeom prst="rect">
            <a:avLst/>
          </a:prstGeom>
        </p:spPr>
        <p:txBody>
          <a:bodyPr vert="eaVert" lIns="45714" tIns="45714" rIns="45714" bIns="45714">
            <a:normAutofit/>
          </a:bodyPr>
          <a:lstStyle>
            <a:lvl1pPr marL="342849" indent="-342849">
              <a:buSzPct val="100000"/>
              <a:buChar char="•"/>
              <a:defRPr b="1" i="0">
                <a:solidFill>
                  <a:srgbClr val="000000"/>
                </a:solidFill>
                <a:latin typeface="Arial" panose="020B0604020202020204" pitchFamily="34" charset="0"/>
                <a:cs typeface="Arial" panose="020B0604020202020204" pitchFamily="34" charset="0"/>
              </a:defRPr>
            </a:lvl1pPr>
            <a:lvl2pPr marL="783654" indent="-326523">
              <a:buSzPct val="100000"/>
              <a:buChar char="–"/>
              <a:defRPr b="1" i="0">
                <a:solidFill>
                  <a:srgbClr val="000000"/>
                </a:solidFill>
                <a:latin typeface="Arial" panose="020B0604020202020204" pitchFamily="34" charset="0"/>
                <a:cs typeface="Arial" panose="020B0604020202020204" pitchFamily="34" charset="0"/>
              </a:defRPr>
            </a:lvl2pPr>
            <a:lvl3pPr marL="1219017" indent="-304755">
              <a:buSzPct val="100000"/>
              <a:buChar char="•"/>
              <a:defRPr b="1" i="0">
                <a:solidFill>
                  <a:srgbClr val="000000"/>
                </a:solidFill>
                <a:latin typeface="Arial" panose="020B0604020202020204" pitchFamily="34" charset="0"/>
                <a:cs typeface="Arial" panose="020B0604020202020204" pitchFamily="34" charset="0"/>
              </a:defRPr>
            </a:lvl3pPr>
            <a:lvl4pPr marL="1737101" indent="-365707">
              <a:buSzPct val="100000"/>
              <a:buChar char="–"/>
              <a:defRPr b="1" i="0">
                <a:solidFill>
                  <a:srgbClr val="000000"/>
                </a:solidFill>
                <a:latin typeface="Arial" panose="020B0604020202020204" pitchFamily="34" charset="0"/>
                <a:cs typeface="Arial" panose="020B0604020202020204" pitchFamily="34" charset="0"/>
              </a:defRPr>
            </a:lvl4pPr>
            <a:lvl5pPr marL="2194234" indent="-365707">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83"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26995354"/>
      </p:ext>
    </p:extLst>
  </p:cSld>
  <p:clrMapOvr>
    <a:masterClrMapping/>
  </p:clrMapOvr>
  <p:transition spd="med"/>
</p:sldLayout>
</file>

<file path=ppt/slideLayouts/slideLayout1686.xml><?xml version="1.0" encoding="utf-8"?>
<p:sldLayout xmlns:a="http://schemas.openxmlformats.org/drawingml/2006/main" xmlns:r="http://schemas.openxmlformats.org/officeDocument/2006/relationships" xmlns:p="http://schemas.openxmlformats.org/presentationml/2006/main" showMasterSp="0" type="tx">
  <p:cSld name="20_Vertical Title and Text">
    <p:bg>
      <p:bgPr>
        <a:solidFill>
          <a:srgbClr val="000000"/>
        </a:solidFill>
        <a:effectLst/>
      </p:bgPr>
    </p:bg>
    <p:spTree>
      <p:nvGrpSpPr>
        <p:cNvPr id="1" name=""/>
        <p:cNvGrpSpPr/>
        <p:nvPr/>
      </p:nvGrpSpPr>
      <p:grpSpPr>
        <a:xfrm>
          <a:off x="0" y="0"/>
          <a:ext cx="0" cy="0"/>
          <a:chOff x="0" y="0"/>
          <a:chExt cx="0" cy="0"/>
        </a:xfrm>
      </p:grpSpPr>
      <p:sp>
        <p:nvSpPr>
          <p:cNvPr id="2990" name="Title Text"/>
          <p:cNvSpPr txBox="1">
            <a:spLocks noGrp="1"/>
          </p:cNvSpPr>
          <p:nvPr>
            <p:ph type="title"/>
          </p:nvPr>
        </p:nvSpPr>
        <p:spPr>
          <a:xfrm>
            <a:off x="6515100" y="609600"/>
            <a:ext cx="1943100" cy="5486400"/>
          </a:xfrm>
          <a:prstGeom prst="rect">
            <a:avLst/>
          </a:prstGeom>
          <a:noFill/>
        </p:spPr>
        <p:txBody>
          <a:bodyPr vert="eaVert" lIns="45714" tIns="45714" rIns="45714" bIns="45714"/>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991" name="Body Level One…"/>
          <p:cNvSpPr txBox="1">
            <a:spLocks noGrp="1"/>
          </p:cNvSpPr>
          <p:nvPr>
            <p:ph type="body" idx="1"/>
          </p:nvPr>
        </p:nvSpPr>
        <p:spPr>
          <a:xfrm>
            <a:off x="685800" y="609600"/>
            <a:ext cx="5676900" cy="5486400"/>
          </a:xfrm>
          <a:prstGeom prst="rect">
            <a:avLst/>
          </a:prstGeom>
        </p:spPr>
        <p:txBody>
          <a:bodyPr vert="eaVert" lIns="45714" tIns="45714" rIns="45714" bIns="45714">
            <a:normAutofit/>
          </a:bodyPr>
          <a:lstStyle>
            <a:lvl1pPr marL="342849" indent="-342849">
              <a:buSzPct val="100000"/>
              <a:buChar char="•"/>
              <a:defRPr b="1" i="0">
                <a:solidFill>
                  <a:srgbClr val="000000"/>
                </a:solidFill>
                <a:latin typeface="Arial" panose="020B0604020202020204" pitchFamily="34" charset="0"/>
                <a:cs typeface="Arial" panose="020B0604020202020204" pitchFamily="34" charset="0"/>
              </a:defRPr>
            </a:lvl1pPr>
            <a:lvl2pPr marL="783654" indent="-326523">
              <a:buSzPct val="100000"/>
              <a:buChar char="–"/>
              <a:defRPr b="1" i="0">
                <a:solidFill>
                  <a:srgbClr val="000000"/>
                </a:solidFill>
                <a:latin typeface="Arial" panose="020B0604020202020204" pitchFamily="34" charset="0"/>
                <a:cs typeface="Arial" panose="020B0604020202020204" pitchFamily="34" charset="0"/>
              </a:defRPr>
            </a:lvl2pPr>
            <a:lvl3pPr marL="1219017" indent="-304755">
              <a:buSzPct val="100000"/>
              <a:buChar char="•"/>
              <a:defRPr b="1" i="0">
                <a:solidFill>
                  <a:srgbClr val="000000"/>
                </a:solidFill>
                <a:latin typeface="Arial" panose="020B0604020202020204" pitchFamily="34" charset="0"/>
                <a:cs typeface="Arial" panose="020B0604020202020204" pitchFamily="34" charset="0"/>
              </a:defRPr>
            </a:lvl3pPr>
            <a:lvl4pPr marL="1737101" indent="-365707">
              <a:buSzPct val="100000"/>
              <a:buChar char="–"/>
              <a:defRPr b="1" i="0">
                <a:solidFill>
                  <a:srgbClr val="000000"/>
                </a:solidFill>
                <a:latin typeface="Arial" panose="020B0604020202020204" pitchFamily="34" charset="0"/>
                <a:cs typeface="Arial" panose="020B0604020202020204" pitchFamily="34" charset="0"/>
              </a:defRPr>
            </a:lvl4pPr>
            <a:lvl5pPr marL="2194234" indent="-365707">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92"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9185397"/>
      </p:ext>
    </p:extLst>
  </p:cSld>
  <p:clrMapOvr>
    <a:masterClrMapping/>
  </p:clrMapOvr>
  <p:transition spd="med"/>
</p:sldLayout>
</file>

<file path=ppt/slideLayouts/slideLayout1687.xml><?xml version="1.0" encoding="utf-8"?>
<p:sldLayout xmlns:a="http://schemas.openxmlformats.org/drawingml/2006/main" xmlns:r="http://schemas.openxmlformats.org/officeDocument/2006/relationships" xmlns:p="http://schemas.openxmlformats.org/presentationml/2006/main" showMasterSp="0" type="tx">
  <p:cSld name="21_Title Slide">
    <p:bg>
      <p:bgPr>
        <a:solidFill>
          <a:srgbClr val="FFFFFF"/>
        </a:solidFill>
        <a:effectLst/>
      </p:bgPr>
    </p:bg>
    <p:spTree>
      <p:nvGrpSpPr>
        <p:cNvPr id="1" name=""/>
        <p:cNvGrpSpPr/>
        <p:nvPr/>
      </p:nvGrpSpPr>
      <p:grpSpPr>
        <a:xfrm>
          <a:off x="0" y="0"/>
          <a:ext cx="0" cy="0"/>
          <a:chOff x="0" y="0"/>
          <a:chExt cx="0" cy="0"/>
        </a:xfrm>
      </p:grpSpPr>
      <p:sp>
        <p:nvSpPr>
          <p:cNvPr id="2999" name="Title Text"/>
          <p:cNvSpPr txBox="1">
            <a:spLocks noGrp="1"/>
          </p:cNvSpPr>
          <p:nvPr>
            <p:ph type="title"/>
          </p:nvPr>
        </p:nvSpPr>
        <p:spPr>
          <a:xfrm>
            <a:off x="685436" y="2130080"/>
            <a:ext cx="7773128" cy="1470290"/>
          </a:xfrm>
          <a:prstGeom prst="rect">
            <a:avLst/>
          </a:prstGeom>
          <a:noFill/>
        </p:spPr>
        <p:txBody>
          <a:bodyPr lIns="32903" tIns="32903" rIns="32903" bIns="32903"/>
          <a:lstStyle>
            <a:lvl1pPr defTabSz="321454">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00" name="Body Level One…"/>
          <p:cNvSpPr txBox="1">
            <a:spLocks noGrp="1"/>
          </p:cNvSpPr>
          <p:nvPr>
            <p:ph type="body" sz="quarter" idx="1"/>
          </p:nvPr>
        </p:nvSpPr>
        <p:spPr>
          <a:xfrm>
            <a:off x="1371990" y="3886163"/>
            <a:ext cx="6400019" cy="1752737"/>
          </a:xfrm>
          <a:prstGeom prst="rect">
            <a:avLst/>
          </a:prstGeom>
        </p:spPr>
        <p:txBody>
          <a:bodyPr lIns="32903" tIns="32903" rIns="32903" bIns="32903">
            <a:normAutofit/>
          </a:bodyPr>
          <a:lstStyle>
            <a:lvl1pPr marL="0" indent="0" algn="ctr" defTabSz="321454">
              <a:spcBef>
                <a:spcPts val="500"/>
              </a:spcBef>
              <a:buSzTx/>
              <a:buNone/>
              <a:defRPr sz="2300" b="1" i="0">
                <a:solidFill>
                  <a:srgbClr val="000000"/>
                </a:solidFill>
                <a:latin typeface="Arial" panose="020B0604020202020204" pitchFamily="34" charset="0"/>
                <a:cs typeface="Arial" panose="020B0604020202020204" pitchFamily="34" charset="0"/>
              </a:defRPr>
            </a:lvl1pPr>
            <a:lvl2pPr marL="0" indent="321454" algn="ctr" defTabSz="321454">
              <a:spcBef>
                <a:spcPts val="500"/>
              </a:spcBef>
              <a:buSzTx/>
              <a:buNone/>
              <a:defRPr sz="2300" b="1" i="0">
                <a:solidFill>
                  <a:srgbClr val="000000"/>
                </a:solidFill>
                <a:latin typeface="Arial" panose="020B0604020202020204" pitchFamily="34" charset="0"/>
                <a:cs typeface="Arial" panose="020B0604020202020204" pitchFamily="34" charset="0"/>
              </a:defRPr>
            </a:lvl2pPr>
            <a:lvl3pPr marL="0" indent="642909" algn="ctr" defTabSz="321454">
              <a:spcBef>
                <a:spcPts val="500"/>
              </a:spcBef>
              <a:buSzTx/>
              <a:buNone/>
              <a:defRPr sz="2300" b="1" i="0">
                <a:solidFill>
                  <a:srgbClr val="000000"/>
                </a:solidFill>
                <a:latin typeface="Arial" panose="020B0604020202020204" pitchFamily="34" charset="0"/>
                <a:cs typeface="Arial" panose="020B0604020202020204" pitchFamily="34" charset="0"/>
              </a:defRPr>
            </a:lvl3pPr>
            <a:lvl4pPr marL="0" indent="964364" algn="ctr" defTabSz="321454">
              <a:spcBef>
                <a:spcPts val="500"/>
              </a:spcBef>
              <a:buSzTx/>
              <a:buNone/>
              <a:defRPr sz="2300" b="1" i="0">
                <a:solidFill>
                  <a:srgbClr val="000000"/>
                </a:solidFill>
                <a:latin typeface="Arial" panose="020B0604020202020204" pitchFamily="34" charset="0"/>
                <a:cs typeface="Arial" panose="020B0604020202020204" pitchFamily="34" charset="0"/>
              </a:defRPr>
            </a:lvl4pPr>
            <a:lvl5pPr marL="0" indent="1285819" algn="ctr" defTabSz="321454">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01"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54615397"/>
      </p:ext>
    </p:extLst>
  </p:cSld>
  <p:clrMapOvr>
    <a:masterClrMapping/>
  </p:clrMapOvr>
  <p:transition spd="med"/>
</p:sldLayout>
</file>

<file path=ppt/slideLayouts/slideLayout1688.xml><?xml version="1.0" encoding="utf-8"?>
<p:sldLayout xmlns:a="http://schemas.openxmlformats.org/drawingml/2006/main" xmlns:r="http://schemas.openxmlformats.org/officeDocument/2006/relationships" xmlns:p="http://schemas.openxmlformats.org/presentationml/2006/main" showMasterSp="0" type="tx">
  <p:cSld name="21_Title and Content">
    <p:bg>
      <p:bgPr>
        <a:solidFill>
          <a:srgbClr val="FFFFFF"/>
        </a:solidFill>
        <a:effectLst/>
      </p:bgPr>
    </p:bg>
    <p:spTree>
      <p:nvGrpSpPr>
        <p:cNvPr id="1" name=""/>
        <p:cNvGrpSpPr/>
        <p:nvPr/>
      </p:nvGrpSpPr>
      <p:grpSpPr>
        <a:xfrm>
          <a:off x="0" y="0"/>
          <a:ext cx="0" cy="0"/>
          <a:chOff x="0" y="0"/>
          <a:chExt cx="0" cy="0"/>
        </a:xfrm>
      </p:grpSpPr>
      <p:sp>
        <p:nvSpPr>
          <p:cNvPr id="3008" name="Title Text"/>
          <p:cNvSpPr txBox="1">
            <a:spLocks noGrp="1"/>
          </p:cNvSpPr>
          <p:nvPr>
            <p:ph type="title"/>
          </p:nvPr>
        </p:nvSpPr>
        <p:spPr>
          <a:xfrm>
            <a:off x="321507" y="193135"/>
            <a:ext cx="5786029" cy="802687"/>
          </a:xfrm>
          <a:prstGeom prst="rect">
            <a:avLst/>
          </a:prstGeom>
          <a:noFill/>
        </p:spPr>
        <p:txBody>
          <a:bodyPr lIns="32903" tIns="32903" rIns="32903" bIns="32903"/>
          <a:lstStyle>
            <a:lvl1pPr defTabSz="321454">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09" name="Body Level One…"/>
          <p:cNvSpPr txBox="1">
            <a:spLocks noGrp="1"/>
          </p:cNvSpPr>
          <p:nvPr>
            <p:ph type="body" sz="half" idx="1"/>
          </p:nvPr>
        </p:nvSpPr>
        <p:spPr>
          <a:xfrm>
            <a:off x="321507" y="1125327"/>
            <a:ext cx="5786029" cy="3181720"/>
          </a:xfrm>
          <a:prstGeom prst="rect">
            <a:avLst/>
          </a:prstGeom>
        </p:spPr>
        <p:txBody>
          <a:bodyPr lIns="32903" tIns="32903" rIns="32903" bIns="32903">
            <a:normAutofit/>
          </a:bodyPr>
          <a:lstStyle>
            <a:lvl1pPr marL="241091" indent="-241091" defTabSz="321454">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1091" indent="80363" defTabSz="321454">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1091" indent="401818" defTabSz="321454">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1091" indent="723275" defTabSz="321454">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1091" indent="1044730" defTabSz="321454">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10"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23339523"/>
      </p:ext>
    </p:extLst>
  </p:cSld>
  <p:clrMapOvr>
    <a:masterClrMapping/>
  </p:clrMapOvr>
  <p:transition spd="med"/>
</p:sldLayout>
</file>

<file path=ppt/slideLayouts/slideLayout1689.xml><?xml version="1.0" encoding="utf-8"?>
<p:sldLayout xmlns:a="http://schemas.openxmlformats.org/drawingml/2006/main" xmlns:r="http://schemas.openxmlformats.org/officeDocument/2006/relationships" xmlns:p="http://schemas.openxmlformats.org/presentationml/2006/main" showMasterSp="0" type="tx">
  <p:cSld name="21_Section Header">
    <p:bg>
      <p:bgPr>
        <a:solidFill>
          <a:srgbClr val="FFFFFF"/>
        </a:solidFill>
        <a:effectLst/>
      </p:bgPr>
    </p:bg>
    <p:spTree>
      <p:nvGrpSpPr>
        <p:cNvPr id="1" name=""/>
        <p:cNvGrpSpPr/>
        <p:nvPr/>
      </p:nvGrpSpPr>
      <p:grpSpPr>
        <a:xfrm>
          <a:off x="0" y="0"/>
          <a:ext cx="0" cy="0"/>
          <a:chOff x="0" y="0"/>
          <a:chExt cx="0" cy="0"/>
        </a:xfrm>
      </p:grpSpPr>
      <p:sp>
        <p:nvSpPr>
          <p:cNvPr id="3017" name="Title Text"/>
          <p:cNvSpPr txBox="1">
            <a:spLocks noGrp="1"/>
          </p:cNvSpPr>
          <p:nvPr>
            <p:ph type="title"/>
          </p:nvPr>
        </p:nvSpPr>
        <p:spPr>
          <a:xfrm>
            <a:off x="722279" y="4406405"/>
            <a:ext cx="7772011" cy="1363116"/>
          </a:xfrm>
          <a:prstGeom prst="rect">
            <a:avLst/>
          </a:prstGeom>
          <a:noFill/>
        </p:spPr>
        <p:txBody>
          <a:bodyPr lIns="32903" tIns="32903" rIns="32903" bIns="32903" anchor="t"/>
          <a:lstStyle>
            <a:lvl1pPr algn="l" defTabSz="321454">
              <a:defRPr b="1" i="0" cap="all">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18" name="Body Level One…"/>
          <p:cNvSpPr txBox="1">
            <a:spLocks noGrp="1"/>
          </p:cNvSpPr>
          <p:nvPr>
            <p:ph type="body" sz="quarter" idx="1"/>
          </p:nvPr>
        </p:nvSpPr>
        <p:spPr>
          <a:xfrm>
            <a:off x="722279" y="2907085"/>
            <a:ext cx="7772011" cy="1499317"/>
          </a:xfrm>
          <a:prstGeom prst="rect">
            <a:avLst/>
          </a:prstGeom>
        </p:spPr>
        <p:txBody>
          <a:bodyPr lIns="32903" tIns="32903" rIns="32903" bIns="32903" anchor="b">
            <a:normAutofit/>
          </a:bodyPr>
          <a:lstStyle>
            <a:lvl1pPr marL="0" indent="0" defTabSz="321454">
              <a:spcBef>
                <a:spcPts val="500"/>
              </a:spcBef>
              <a:buSzTx/>
              <a:buNone/>
              <a:defRPr sz="1400" b="1" i="0">
                <a:solidFill>
                  <a:srgbClr val="000000"/>
                </a:solidFill>
                <a:latin typeface="Arial" panose="020B0604020202020204" pitchFamily="34" charset="0"/>
                <a:cs typeface="Arial" panose="020B0604020202020204" pitchFamily="34" charset="0"/>
              </a:defRPr>
            </a:lvl1pPr>
            <a:lvl2pPr marL="0" indent="321454" defTabSz="321454">
              <a:spcBef>
                <a:spcPts val="500"/>
              </a:spcBef>
              <a:buSzTx/>
              <a:buNone/>
              <a:defRPr sz="1400" b="1" i="0">
                <a:solidFill>
                  <a:srgbClr val="000000"/>
                </a:solidFill>
                <a:latin typeface="Arial" panose="020B0604020202020204" pitchFamily="34" charset="0"/>
                <a:cs typeface="Arial" panose="020B0604020202020204" pitchFamily="34" charset="0"/>
              </a:defRPr>
            </a:lvl2pPr>
            <a:lvl3pPr marL="0" indent="642909" defTabSz="321454">
              <a:spcBef>
                <a:spcPts val="500"/>
              </a:spcBef>
              <a:buSzTx/>
              <a:buNone/>
              <a:defRPr sz="1400" b="1" i="0">
                <a:solidFill>
                  <a:srgbClr val="000000"/>
                </a:solidFill>
                <a:latin typeface="Arial" panose="020B0604020202020204" pitchFamily="34" charset="0"/>
                <a:cs typeface="Arial" panose="020B0604020202020204" pitchFamily="34" charset="0"/>
              </a:defRPr>
            </a:lvl3pPr>
            <a:lvl4pPr marL="0" indent="964364" defTabSz="321454">
              <a:spcBef>
                <a:spcPts val="500"/>
              </a:spcBef>
              <a:buSzTx/>
              <a:buNone/>
              <a:defRPr sz="1400" b="1" i="0">
                <a:solidFill>
                  <a:srgbClr val="000000"/>
                </a:solidFill>
                <a:latin typeface="Arial" panose="020B0604020202020204" pitchFamily="34" charset="0"/>
                <a:cs typeface="Arial" panose="020B0604020202020204" pitchFamily="34" charset="0"/>
              </a:defRPr>
            </a:lvl4pPr>
            <a:lvl5pPr marL="0" indent="1285819" defTabSz="321454">
              <a:spcBef>
                <a:spcPts val="5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19"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861655349"/>
      </p:ext>
    </p:extLst>
  </p:cSld>
  <p:clrMapOvr>
    <a:masterClrMapping/>
  </p:clrMapOvr>
  <p:transition spd="med"/>
</p:sldLayout>
</file>

<file path=ppt/slideLayouts/slideLayout169.xml><?xml version="1.0" encoding="utf-8"?>
<p:sldLayout xmlns:a="http://schemas.openxmlformats.org/drawingml/2006/main" xmlns:r="http://schemas.openxmlformats.org/officeDocument/2006/relationships" xmlns:p="http://schemas.openxmlformats.org/presentationml/2006/main" showMasterSp="0" type="tx">
  <p:cSld name="9_Title Slide">
    <p:bg>
      <p:bgPr>
        <a:solidFill>
          <a:srgbClr val="000000"/>
        </a:solidFill>
        <a:effectLst/>
      </p:bgPr>
    </p:bg>
    <p:spTree>
      <p:nvGrpSpPr>
        <p:cNvPr id="1" name=""/>
        <p:cNvGrpSpPr/>
        <p:nvPr/>
      </p:nvGrpSpPr>
      <p:grpSpPr>
        <a:xfrm>
          <a:off x="0" y="0"/>
          <a:ext cx="0" cy="0"/>
          <a:chOff x="0" y="0"/>
          <a:chExt cx="0" cy="0"/>
        </a:xfrm>
      </p:grpSpPr>
      <p:sp>
        <p:nvSpPr>
          <p:cNvPr id="1182"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183"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8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08930993"/>
      </p:ext>
    </p:extLst>
  </p:cSld>
  <p:clrMapOvr>
    <a:masterClrMapping/>
  </p:clrMapOvr>
  <p:transition spd="med"/>
</p:sldLayout>
</file>

<file path=ppt/slideLayouts/slideLayout1690.xml><?xml version="1.0" encoding="utf-8"?>
<p:sldLayout xmlns:a="http://schemas.openxmlformats.org/drawingml/2006/main" xmlns:r="http://schemas.openxmlformats.org/officeDocument/2006/relationships" xmlns:p="http://schemas.openxmlformats.org/presentationml/2006/main" showMasterSp="0" type="tx">
  <p:cSld name="21_Two Content">
    <p:bg>
      <p:bgPr>
        <a:solidFill>
          <a:srgbClr val="FFFFFF"/>
        </a:solidFill>
        <a:effectLst/>
      </p:bgPr>
    </p:bg>
    <p:spTree>
      <p:nvGrpSpPr>
        <p:cNvPr id="1" name=""/>
        <p:cNvGrpSpPr/>
        <p:nvPr/>
      </p:nvGrpSpPr>
      <p:grpSpPr>
        <a:xfrm>
          <a:off x="0" y="0"/>
          <a:ext cx="0" cy="0"/>
          <a:chOff x="0" y="0"/>
          <a:chExt cx="0" cy="0"/>
        </a:xfrm>
      </p:grpSpPr>
      <p:sp>
        <p:nvSpPr>
          <p:cNvPr id="3026" name="Title Text"/>
          <p:cNvSpPr txBox="1">
            <a:spLocks noGrp="1"/>
          </p:cNvSpPr>
          <p:nvPr>
            <p:ph type="title"/>
          </p:nvPr>
        </p:nvSpPr>
        <p:spPr>
          <a:xfrm>
            <a:off x="321507" y="193135"/>
            <a:ext cx="5786029" cy="802687"/>
          </a:xfrm>
          <a:prstGeom prst="rect">
            <a:avLst/>
          </a:prstGeom>
          <a:noFill/>
        </p:spPr>
        <p:txBody>
          <a:bodyPr lIns="32903" tIns="32903" rIns="32903" bIns="32903"/>
          <a:lstStyle>
            <a:lvl1pPr defTabSz="321454">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27" name="Body Level One…"/>
          <p:cNvSpPr txBox="1">
            <a:spLocks noGrp="1"/>
          </p:cNvSpPr>
          <p:nvPr>
            <p:ph type="body" sz="quarter" idx="1"/>
          </p:nvPr>
        </p:nvSpPr>
        <p:spPr>
          <a:xfrm>
            <a:off x="321510" y="1125327"/>
            <a:ext cx="2838872" cy="3181720"/>
          </a:xfrm>
          <a:prstGeom prst="rect">
            <a:avLst/>
          </a:prstGeom>
        </p:spPr>
        <p:txBody>
          <a:bodyPr lIns="32903" tIns="32903" rIns="32903" bIns="32903">
            <a:normAutofit/>
          </a:bodyPr>
          <a:lstStyle>
            <a:lvl1pPr marL="241091" indent="-241091" defTabSz="321454">
              <a:spcBef>
                <a:spcPts val="500"/>
              </a:spcBef>
              <a:buSzTx/>
              <a:buNone/>
              <a:defRPr sz="2000" b="1" i="0">
                <a:solidFill>
                  <a:srgbClr val="000000"/>
                </a:solidFill>
                <a:latin typeface="Arial" panose="020B0604020202020204" pitchFamily="34" charset="0"/>
                <a:cs typeface="Arial" panose="020B0604020202020204" pitchFamily="34" charset="0"/>
              </a:defRPr>
            </a:lvl1pPr>
            <a:lvl2pPr marL="241091" indent="80363" defTabSz="321454">
              <a:spcBef>
                <a:spcPts val="500"/>
              </a:spcBef>
              <a:buSzTx/>
              <a:buNone/>
              <a:defRPr sz="2000" b="1" i="0">
                <a:solidFill>
                  <a:srgbClr val="000000"/>
                </a:solidFill>
                <a:latin typeface="Arial" panose="020B0604020202020204" pitchFamily="34" charset="0"/>
                <a:cs typeface="Arial" panose="020B0604020202020204" pitchFamily="34" charset="0"/>
              </a:defRPr>
            </a:lvl2pPr>
            <a:lvl3pPr marL="241091" indent="401818" defTabSz="321454">
              <a:spcBef>
                <a:spcPts val="500"/>
              </a:spcBef>
              <a:buSzTx/>
              <a:buNone/>
              <a:defRPr sz="2000" b="1" i="0">
                <a:solidFill>
                  <a:srgbClr val="000000"/>
                </a:solidFill>
                <a:latin typeface="Arial" panose="020B0604020202020204" pitchFamily="34" charset="0"/>
                <a:cs typeface="Arial" panose="020B0604020202020204" pitchFamily="34" charset="0"/>
              </a:defRPr>
            </a:lvl3pPr>
            <a:lvl4pPr marL="241091" indent="723275" defTabSz="321454">
              <a:spcBef>
                <a:spcPts val="500"/>
              </a:spcBef>
              <a:buSzTx/>
              <a:buNone/>
              <a:defRPr sz="2000" b="1" i="0">
                <a:solidFill>
                  <a:srgbClr val="000000"/>
                </a:solidFill>
                <a:latin typeface="Arial" panose="020B0604020202020204" pitchFamily="34" charset="0"/>
                <a:cs typeface="Arial" panose="020B0604020202020204" pitchFamily="34" charset="0"/>
              </a:defRPr>
            </a:lvl4pPr>
            <a:lvl5pPr marL="241091" indent="1044730" defTabSz="321454">
              <a:spcBef>
                <a:spcPts val="5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28"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874723642"/>
      </p:ext>
    </p:extLst>
  </p:cSld>
  <p:clrMapOvr>
    <a:masterClrMapping/>
  </p:clrMapOvr>
  <p:transition spd="med"/>
</p:sldLayout>
</file>

<file path=ppt/slideLayouts/slideLayout1691.xml><?xml version="1.0" encoding="utf-8"?>
<p:sldLayout xmlns:a="http://schemas.openxmlformats.org/drawingml/2006/main" xmlns:r="http://schemas.openxmlformats.org/officeDocument/2006/relationships" xmlns:p="http://schemas.openxmlformats.org/presentationml/2006/main" showMasterSp="0" type="tx">
  <p:cSld name="21_Comparison">
    <p:bg>
      <p:bgPr>
        <a:solidFill>
          <a:srgbClr val="FFFFFF"/>
        </a:solidFill>
        <a:effectLst/>
      </p:bgPr>
    </p:bg>
    <p:spTree>
      <p:nvGrpSpPr>
        <p:cNvPr id="1" name=""/>
        <p:cNvGrpSpPr/>
        <p:nvPr/>
      </p:nvGrpSpPr>
      <p:grpSpPr>
        <a:xfrm>
          <a:off x="0" y="0"/>
          <a:ext cx="0" cy="0"/>
          <a:chOff x="0" y="0"/>
          <a:chExt cx="0" cy="0"/>
        </a:xfrm>
      </p:grpSpPr>
      <p:sp>
        <p:nvSpPr>
          <p:cNvPr id="3035" name="Title Text"/>
          <p:cNvSpPr txBox="1">
            <a:spLocks noGrp="1"/>
          </p:cNvSpPr>
          <p:nvPr>
            <p:ph type="title"/>
          </p:nvPr>
        </p:nvSpPr>
        <p:spPr>
          <a:xfrm>
            <a:off x="457705" y="274632"/>
            <a:ext cx="8228596" cy="1143188"/>
          </a:xfrm>
          <a:prstGeom prst="rect">
            <a:avLst/>
          </a:prstGeom>
          <a:noFill/>
        </p:spPr>
        <p:txBody>
          <a:bodyPr lIns="32903" tIns="32903" rIns="32903" bIns="32903"/>
          <a:lstStyle>
            <a:lvl1pPr defTabSz="321454">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36" name="Body Level One…"/>
          <p:cNvSpPr txBox="1">
            <a:spLocks noGrp="1"/>
          </p:cNvSpPr>
          <p:nvPr>
            <p:ph type="body" sz="quarter" idx="1"/>
          </p:nvPr>
        </p:nvSpPr>
        <p:spPr>
          <a:xfrm>
            <a:off x="457705" y="1535040"/>
            <a:ext cx="4040063" cy="639694"/>
          </a:xfrm>
          <a:prstGeom prst="rect">
            <a:avLst/>
          </a:prstGeom>
        </p:spPr>
        <p:txBody>
          <a:bodyPr lIns="32903" tIns="32903" rIns="32903" bIns="32903" anchor="b">
            <a:normAutofit/>
          </a:bodyPr>
          <a:lstStyle>
            <a:lvl1pPr marL="0" indent="0" defTabSz="321454">
              <a:spcBef>
                <a:spcPts val="500"/>
              </a:spcBef>
              <a:buSzTx/>
              <a:buNone/>
              <a:defRPr sz="1700" b="1" i="0">
                <a:solidFill>
                  <a:srgbClr val="000000"/>
                </a:solidFill>
                <a:latin typeface="Arial" panose="020B0604020202020204" pitchFamily="34" charset="0"/>
                <a:cs typeface="Arial" panose="020B0604020202020204" pitchFamily="34" charset="0"/>
              </a:defRPr>
            </a:lvl1pPr>
            <a:lvl2pPr marL="0" indent="321454" defTabSz="321454">
              <a:spcBef>
                <a:spcPts val="500"/>
              </a:spcBef>
              <a:buSzTx/>
              <a:buNone/>
              <a:defRPr sz="1700" b="1" i="0">
                <a:solidFill>
                  <a:srgbClr val="000000"/>
                </a:solidFill>
                <a:latin typeface="Arial" panose="020B0604020202020204" pitchFamily="34" charset="0"/>
                <a:cs typeface="Arial" panose="020B0604020202020204" pitchFamily="34" charset="0"/>
              </a:defRPr>
            </a:lvl2pPr>
            <a:lvl3pPr marL="0" indent="642909" defTabSz="321454">
              <a:spcBef>
                <a:spcPts val="500"/>
              </a:spcBef>
              <a:buSzTx/>
              <a:buNone/>
              <a:defRPr sz="1700" b="1" i="0">
                <a:solidFill>
                  <a:srgbClr val="000000"/>
                </a:solidFill>
                <a:latin typeface="Arial" panose="020B0604020202020204" pitchFamily="34" charset="0"/>
                <a:cs typeface="Arial" panose="020B0604020202020204" pitchFamily="34" charset="0"/>
              </a:defRPr>
            </a:lvl3pPr>
            <a:lvl4pPr marL="0" indent="964364" defTabSz="321454">
              <a:spcBef>
                <a:spcPts val="500"/>
              </a:spcBef>
              <a:buSzTx/>
              <a:buNone/>
              <a:defRPr sz="1700" b="1" i="0">
                <a:solidFill>
                  <a:srgbClr val="000000"/>
                </a:solidFill>
                <a:latin typeface="Arial" panose="020B0604020202020204" pitchFamily="34" charset="0"/>
                <a:cs typeface="Arial" panose="020B0604020202020204" pitchFamily="34" charset="0"/>
              </a:defRPr>
            </a:lvl4pPr>
            <a:lvl5pPr marL="0" indent="1285819" defTabSz="321454">
              <a:spcBef>
                <a:spcPts val="500"/>
              </a:spcBef>
              <a:buSzTx/>
              <a:buNone/>
              <a:defRPr sz="17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37" name="Text Placeholder 4"/>
          <p:cNvSpPr>
            <a:spLocks noGrp="1"/>
          </p:cNvSpPr>
          <p:nvPr>
            <p:ph type="body" sz="quarter" idx="21"/>
          </p:nvPr>
        </p:nvSpPr>
        <p:spPr>
          <a:xfrm>
            <a:off x="4645121" y="1535040"/>
            <a:ext cx="4041178" cy="639693"/>
          </a:xfrm>
          <a:prstGeom prst="rect">
            <a:avLst/>
          </a:prstGeom>
        </p:spPr>
        <p:txBody>
          <a:bodyPr lIns="32903" tIns="32903" rIns="32903" bIns="32903" anchor="b">
            <a:normAutofit/>
          </a:bodyPr>
          <a:lstStyle>
            <a:lvl1pPr>
              <a:defRPr b="1" i="0">
                <a:latin typeface="Arial" panose="020B0604020202020204" pitchFamily="34" charset="0"/>
                <a:cs typeface="Arial" panose="020B0604020202020204" pitchFamily="34" charset="0"/>
              </a:defRPr>
            </a:lvl1pPr>
          </a:lstStyle>
          <a:p>
            <a:pPr marL="0" indent="0" defTabSz="321454" rtl="0">
              <a:spcBef>
                <a:spcPts val="500"/>
              </a:spcBef>
              <a:buSzTx/>
              <a:buNone/>
              <a:defRPr sz="1700" b="1">
                <a:solidFill>
                  <a:srgbClr val="000000"/>
                </a:solidFill>
              </a:defRPr>
            </a:pPr>
            <a:endParaRPr dirty="0"/>
          </a:p>
        </p:txBody>
      </p:sp>
      <p:sp>
        <p:nvSpPr>
          <p:cNvPr id="3038"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175439178"/>
      </p:ext>
    </p:extLst>
  </p:cSld>
  <p:clrMapOvr>
    <a:masterClrMapping/>
  </p:clrMapOvr>
  <p:transition spd="med"/>
</p:sldLayout>
</file>

<file path=ppt/slideLayouts/slideLayout1692.xml><?xml version="1.0" encoding="utf-8"?>
<p:sldLayout xmlns:a="http://schemas.openxmlformats.org/drawingml/2006/main" xmlns:r="http://schemas.openxmlformats.org/officeDocument/2006/relationships" xmlns:p="http://schemas.openxmlformats.org/presentationml/2006/main" showMasterSp="0" type="tx">
  <p:cSld name="21_Title Only">
    <p:bg>
      <p:bgPr>
        <a:solidFill>
          <a:srgbClr val="FFFFFF"/>
        </a:solidFill>
        <a:effectLst/>
      </p:bgPr>
    </p:bg>
    <p:spTree>
      <p:nvGrpSpPr>
        <p:cNvPr id="1" name=""/>
        <p:cNvGrpSpPr/>
        <p:nvPr/>
      </p:nvGrpSpPr>
      <p:grpSpPr>
        <a:xfrm>
          <a:off x="0" y="0"/>
          <a:ext cx="0" cy="0"/>
          <a:chOff x="0" y="0"/>
          <a:chExt cx="0" cy="0"/>
        </a:xfrm>
      </p:grpSpPr>
      <p:sp>
        <p:nvSpPr>
          <p:cNvPr id="3045" name="Title Text"/>
          <p:cNvSpPr txBox="1">
            <a:spLocks noGrp="1"/>
          </p:cNvSpPr>
          <p:nvPr>
            <p:ph type="title"/>
          </p:nvPr>
        </p:nvSpPr>
        <p:spPr>
          <a:xfrm>
            <a:off x="321507" y="193135"/>
            <a:ext cx="5786029" cy="802687"/>
          </a:xfrm>
          <a:prstGeom prst="rect">
            <a:avLst/>
          </a:prstGeom>
          <a:noFill/>
        </p:spPr>
        <p:txBody>
          <a:bodyPr lIns="32903" tIns="32903" rIns="32903" bIns="32903"/>
          <a:lstStyle>
            <a:lvl1pPr defTabSz="321454">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46"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73654608"/>
      </p:ext>
    </p:extLst>
  </p:cSld>
  <p:clrMapOvr>
    <a:masterClrMapping/>
  </p:clrMapOvr>
  <p:transition spd="med"/>
</p:sldLayout>
</file>

<file path=ppt/slideLayouts/slideLayout1693.xml><?xml version="1.0" encoding="utf-8"?>
<p:sldLayout xmlns:a="http://schemas.openxmlformats.org/drawingml/2006/main" xmlns:r="http://schemas.openxmlformats.org/officeDocument/2006/relationships" xmlns:p="http://schemas.openxmlformats.org/presentationml/2006/main" showMasterSp="0" type="tx">
  <p:cSld name="23_Blank">
    <p:bg>
      <p:bgPr>
        <a:solidFill>
          <a:srgbClr val="FFFFFF"/>
        </a:solidFill>
        <a:effectLst/>
      </p:bgPr>
    </p:bg>
    <p:spTree>
      <p:nvGrpSpPr>
        <p:cNvPr id="1" name=""/>
        <p:cNvGrpSpPr/>
        <p:nvPr/>
      </p:nvGrpSpPr>
      <p:grpSpPr>
        <a:xfrm>
          <a:off x="0" y="0"/>
          <a:ext cx="0" cy="0"/>
          <a:chOff x="0" y="0"/>
          <a:chExt cx="0" cy="0"/>
        </a:xfrm>
      </p:grpSpPr>
      <p:sp>
        <p:nvSpPr>
          <p:cNvPr id="3053"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28963096"/>
      </p:ext>
    </p:extLst>
  </p:cSld>
  <p:clrMapOvr>
    <a:masterClrMapping/>
  </p:clrMapOvr>
  <p:transition spd="med"/>
</p:sldLayout>
</file>

<file path=ppt/slideLayouts/slideLayout1694.xml><?xml version="1.0" encoding="utf-8"?>
<p:sldLayout xmlns:a="http://schemas.openxmlformats.org/drawingml/2006/main" xmlns:r="http://schemas.openxmlformats.org/officeDocument/2006/relationships" xmlns:p="http://schemas.openxmlformats.org/presentationml/2006/main" showMasterSp="0" type="tx">
  <p:cSld name="21_Content with Caption">
    <p:bg>
      <p:bgPr>
        <a:solidFill>
          <a:srgbClr val="FFFFFF"/>
        </a:solidFill>
        <a:effectLst/>
      </p:bgPr>
    </p:bg>
    <p:spTree>
      <p:nvGrpSpPr>
        <p:cNvPr id="1" name=""/>
        <p:cNvGrpSpPr/>
        <p:nvPr/>
      </p:nvGrpSpPr>
      <p:grpSpPr>
        <a:xfrm>
          <a:off x="0" y="0"/>
          <a:ext cx="0" cy="0"/>
          <a:chOff x="0" y="0"/>
          <a:chExt cx="0" cy="0"/>
        </a:xfrm>
      </p:grpSpPr>
      <p:sp>
        <p:nvSpPr>
          <p:cNvPr id="3060" name="Title Text"/>
          <p:cNvSpPr txBox="1">
            <a:spLocks noGrp="1"/>
          </p:cNvSpPr>
          <p:nvPr>
            <p:ph type="title"/>
          </p:nvPr>
        </p:nvSpPr>
        <p:spPr>
          <a:xfrm>
            <a:off x="457705" y="273517"/>
            <a:ext cx="3007440" cy="1161049"/>
          </a:xfrm>
          <a:prstGeom prst="rect">
            <a:avLst/>
          </a:prstGeom>
          <a:noFill/>
        </p:spPr>
        <p:txBody>
          <a:bodyPr lIns="32903" tIns="32903" rIns="32903" bIns="32903" anchor="b"/>
          <a:lstStyle>
            <a:lvl1pPr algn="l" defTabSz="321454">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61" name="Body Level One…"/>
          <p:cNvSpPr txBox="1">
            <a:spLocks noGrp="1"/>
          </p:cNvSpPr>
          <p:nvPr>
            <p:ph type="body" idx="1"/>
          </p:nvPr>
        </p:nvSpPr>
        <p:spPr>
          <a:xfrm>
            <a:off x="3574544" y="273517"/>
            <a:ext cx="5111755" cy="5852131"/>
          </a:xfrm>
          <a:prstGeom prst="rect">
            <a:avLst/>
          </a:prstGeom>
        </p:spPr>
        <p:txBody>
          <a:bodyPr lIns="32903" tIns="32903" rIns="32903" bIns="32903">
            <a:normAutofit/>
          </a:bodyPr>
          <a:lstStyle>
            <a:lvl1pPr marL="241091" indent="-241091" defTabSz="321454">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1091" indent="80363" defTabSz="321454">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1091" indent="401818" defTabSz="321454">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1091" indent="723275" defTabSz="321454">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1091" indent="1044730" defTabSz="321454">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62" name="Text Placeholder 3"/>
          <p:cNvSpPr>
            <a:spLocks noGrp="1"/>
          </p:cNvSpPr>
          <p:nvPr>
            <p:ph type="body" sz="half" idx="21"/>
          </p:nvPr>
        </p:nvSpPr>
        <p:spPr>
          <a:xfrm>
            <a:off x="457705" y="1434565"/>
            <a:ext cx="3007441" cy="4691082"/>
          </a:xfrm>
          <a:prstGeom prst="rect">
            <a:avLst/>
          </a:prstGeom>
        </p:spPr>
        <p:txBody>
          <a:bodyPr lIns="32903" tIns="32903" rIns="32903" bIns="32903">
            <a:normAutofit/>
          </a:bodyPr>
          <a:lstStyle>
            <a:lvl1pPr>
              <a:defRPr b="1" i="0">
                <a:latin typeface="Arial" panose="020B0604020202020204" pitchFamily="34" charset="0"/>
                <a:cs typeface="Arial" panose="020B0604020202020204" pitchFamily="34" charset="0"/>
              </a:defRPr>
            </a:lvl1pPr>
          </a:lstStyle>
          <a:p>
            <a:pPr marL="0" indent="0" defTabSz="321454" rtl="0">
              <a:spcBef>
                <a:spcPts val="500"/>
              </a:spcBef>
              <a:buSzTx/>
              <a:buNone/>
              <a:defRPr sz="1000">
                <a:solidFill>
                  <a:srgbClr val="000000"/>
                </a:solidFill>
              </a:defRPr>
            </a:pPr>
            <a:endParaRPr dirty="0"/>
          </a:p>
        </p:txBody>
      </p:sp>
      <p:sp>
        <p:nvSpPr>
          <p:cNvPr id="3063"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71300311"/>
      </p:ext>
    </p:extLst>
  </p:cSld>
  <p:clrMapOvr>
    <a:masterClrMapping/>
  </p:clrMapOvr>
  <p:transition spd="med"/>
</p:sldLayout>
</file>

<file path=ppt/slideLayouts/slideLayout1695.xml><?xml version="1.0" encoding="utf-8"?>
<p:sldLayout xmlns:a="http://schemas.openxmlformats.org/drawingml/2006/main" xmlns:r="http://schemas.openxmlformats.org/officeDocument/2006/relationships" xmlns:p="http://schemas.openxmlformats.org/presentationml/2006/main" showMasterSp="0" type="tx">
  <p:cSld name="21_Picture with Caption">
    <p:bg>
      <p:bgPr>
        <a:solidFill>
          <a:srgbClr val="FFFFFF"/>
        </a:solidFill>
        <a:effectLst/>
      </p:bgPr>
    </p:bg>
    <p:spTree>
      <p:nvGrpSpPr>
        <p:cNvPr id="1" name=""/>
        <p:cNvGrpSpPr/>
        <p:nvPr/>
      </p:nvGrpSpPr>
      <p:grpSpPr>
        <a:xfrm>
          <a:off x="0" y="0"/>
          <a:ext cx="0" cy="0"/>
          <a:chOff x="0" y="0"/>
          <a:chExt cx="0" cy="0"/>
        </a:xfrm>
      </p:grpSpPr>
      <p:sp>
        <p:nvSpPr>
          <p:cNvPr id="3070" name="Title Text"/>
          <p:cNvSpPr txBox="1">
            <a:spLocks noGrp="1"/>
          </p:cNvSpPr>
          <p:nvPr>
            <p:ph type="title"/>
          </p:nvPr>
        </p:nvSpPr>
        <p:spPr>
          <a:xfrm>
            <a:off x="1791737" y="4800491"/>
            <a:ext cx="5486848" cy="567128"/>
          </a:xfrm>
          <a:prstGeom prst="rect">
            <a:avLst/>
          </a:prstGeom>
          <a:noFill/>
        </p:spPr>
        <p:txBody>
          <a:bodyPr lIns="32903" tIns="32903" rIns="32903" bIns="32903" anchor="b"/>
          <a:lstStyle>
            <a:lvl1pPr algn="l" defTabSz="321454">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71" name="Picture Placeholder 2"/>
          <p:cNvSpPr>
            <a:spLocks noGrp="1"/>
          </p:cNvSpPr>
          <p:nvPr>
            <p:ph type="pic" sz="half" idx="21"/>
          </p:nvPr>
        </p:nvSpPr>
        <p:spPr>
          <a:xfrm>
            <a:off x="1791737" y="612902"/>
            <a:ext cx="5486848" cy="4115024"/>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3072" name="Body Level One…"/>
          <p:cNvSpPr txBox="1">
            <a:spLocks noGrp="1"/>
          </p:cNvSpPr>
          <p:nvPr>
            <p:ph type="body" sz="quarter" idx="1"/>
          </p:nvPr>
        </p:nvSpPr>
        <p:spPr>
          <a:xfrm>
            <a:off x="1791737" y="5367618"/>
            <a:ext cx="5486848" cy="804920"/>
          </a:xfrm>
          <a:prstGeom prst="rect">
            <a:avLst/>
          </a:prstGeom>
        </p:spPr>
        <p:txBody>
          <a:bodyPr lIns="32903" tIns="32903" rIns="32903" bIns="32903">
            <a:normAutofit/>
          </a:bodyPr>
          <a:lstStyle>
            <a:lvl1pPr marL="0" indent="0" defTabSz="321454">
              <a:spcBef>
                <a:spcPts val="500"/>
              </a:spcBef>
              <a:buSzTx/>
              <a:buNone/>
              <a:defRPr sz="1000" b="1" i="0">
                <a:solidFill>
                  <a:srgbClr val="000000"/>
                </a:solidFill>
                <a:latin typeface="Arial" panose="020B0604020202020204" pitchFamily="34" charset="0"/>
                <a:cs typeface="Arial" panose="020B0604020202020204" pitchFamily="34" charset="0"/>
              </a:defRPr>
            </a:lvl1pPr>
            <a:lvl2pPr marL="0" indent="321454" defTabSz="321454">
              <a:spcBef>
                <a:spcPts val="500"/>
              </a:spcBef>
              <a:buSzTx/>
              <a:buNone/>
              <a:defRPr sz="1000" b="1" i="0">
                <a:solidFill>
                  <a:srgbClr val="000000"/>
                </a:solidFill>
                <a:latin typeface="Arial" panose="020B0604020202020204" pitchFamily="34" charset="0"/>
                <a:cs typeface="Arial" panose="020B0604020202020204" pitchFamily="34" charset="0"/>
              </a:defRPr>
            </a:lvl2pPr>
            <a:lvl3pPr marL="0" indent="642909" defTabSz="321454">
              <a:spcBef>
                <a:spcPts val="500"/>
              </a:spcBef>
              <a:buSzTx/>
              <a:buNone/>
              <a:defRPr sz="1000" b="1" i="0">
                <a:solidFill>
                  <a:srgbClr val="000000"/>
                </a:solidFill>
                <a:latin typeface="Arial" panose="020B0604020202020204" pitchFamily="34" charset="0"/>
                <a:cs typeface="Arial" panose="020B0604020202020204" pitchFamily="34" charset="0"/>
              </a:defRPr>
            </a:lvl3pPr>
            <a:lvl4pPr marL="0" indent="964364" defTabSz="321454">
              <a:spcBef>
                <a:spcPts val="500"/>
              </a:spcBef>
              <a:buSzTx/>
              <a:buNone/>
              <a:defRPr sz="1000" b="1" i="0">
                <a:solidFill>
                  <a:srgbClr val="000000"/>
                </a:solidFill>
                <a:latin typeface="Arial" panose="020B0604020202020204" pitchFamily="34" charset="0"/>
                <a:cs typeface="Arial" panose="020B0604020202020204" pitchFamily="34" charset="0"/>
              </a:defRPr>
            </a:lvl4pPr>
            <a:lvl5pPr marL="0" indent="1285819" defTabSz="321454">
              <a:spcBef>
                <a:spcPts val="500"/>
              </a:spcBef>
              <a:buSzTx/>
              <a:buNone/>
              <a:defRPr sz="1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73"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365739190"/>
      </p:ext>
    </p:extLst>
  </p:cSld>
  <p:clrMapOvr>
    <a:masterClrMapping/>
  </p:clrMapOvr>
  <p:transition spd="med"/>
</p:sldLayout>
</file>

<file path=ppt/slideLayouts/slideLayout1696.xml><?xml version="1.0" encoding="utf-8"?>
<p:sldLayout xmlns:a="http://schemas.openxmlformats.org/drawingml/2006/main" xmlns:r="http://schemas.openxmlformats.org/officeDocument/2006/relationships" xmlns:p="http://schemas.openxmlformats.org/presentationml/2006/main" showMasterSp="0" type="tx">
  <p:cSld name="21_Title and Vertical Text">
    <p:bg>
      <p:bgPr>
        <a:solidFill>
          <a:srgbClr val="FFFFFF"/>
        </a:solidFill>
        <a:effectLst/>
      </p:bgPr>
    </p:bg>
    <p:spTree>
      <p:nvGrpSpPr>
        <p:cNvPr id="1" name=""/>
        <p:cNvGrpSpPr/>
        <p:nvPr/>
      </p:nvGrpSpPr>
      <p:grpSpPr>
        <a:xfrm>
          <a:off x="0" y="0"/>
          <a:ext cx="0" cy="0"/>
          <a:chOff x="0" y="0"/>
          <a:chExt cx="0" cy="0"/>
        </a:xfrm>
      </p:grpSpPr>
      <p:sp>
        <p:nvSpPr>
          <p:cNvPr id="3080" name="Title Text"/>
          <p:cNvSpPr txBox="1">
            <a:spLocks noGrp="1"/>
          </p:cNvSpPr>
          <p:nvPr>
            <p:ph type="title"/>
          </p:nvPr>
        </p:nvSpPr>
        <p:spPr>
          <a:xfrm>
            <a:off x="321507" y="193135"/>
            <a:ext cx="5786029" cy="802687"/>
          </a:xfrm>
          <a:prstGeom prst="rect">
            <a:avLst/>
          </a:prstGeom>
          <a:noFill/>
        </p:spPr>
        <p:txBody>
          <a:bodyPr lIns="32903" tIns="32903" rIns="32903" bIns="32903"/>
          <a:lstStyle>
            <a:lvl1pPr defTabSz="321454">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81" name="Body Level One…"/>
          <p:cNvSpPr txBox="1">
            <a:spLocks noGrp="1"/>
          </p:cNvSpPr>
          <p:nvPr>
            <p:ph type="body" sz="half" idx="1"/>
          </p:nvPr>
        </p:nvSpPr>
        <p:spPr>
          <a:xfrm>
            <a:off x="321507" y="1125327"/>
            <a:ext cx="5786029" cy="3181720"/>
          </a:xfrm>
          <a:prstGeom prst="rect">
            <a:avLst/>
          </a:prstGeom>
        </p:spPr>
        <p:txBody>
          <a:bodyPr vert="eaVert" lIns="32903" tIns="32903" rIns="32903" bIns="32903">
            <a:normAutofit/>
          </a:bodyPr>
          <a:lstStyle>
            <a:lvl1pPr marL="241091" indent="-241091" defTabSz="321454">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1091" indent="80363" defTabSz="321454">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1091" indent="401818" defTabSz="321454">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1091" indent="723275" defTabSz="321454">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1091" indent="1044730" defTabSz="321454">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82"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469003645"/>
      </p:ext>
    </p:extLst>
  </p:cSld>
  <p:clrMapOvr>
    <a:masterClrMapping/>
  </p:clrMapOvr>
  <p:transition spd="med"/>
</p:sldLayout>
</file>

<file path=ppt/slideLayouts/slideLayout1697.xml><?xml version="1.0" encoding="utf-8"?>
<p:sldLayout xmlns:a="http://schemas.openxmlformats.org/drawingml/2006/main" xmlns:r="http://schemas.openxmlformats.org/officeDocument/2006/relationships" xmlns:p="http://schemas.openxmlformats.org/presentationml/2006/main" showMasterSp="0" type="tx">
  <p:cSld name="21_Vertical Title and Text">
    <p:bg>
      <p:bgPr>
        <a:solidFill>
          <a:srgbClr val="FFFFFF"/>
        </a:solidFill>
        <a:effectLst/>
      </p:bgPr>
    </p:bg>
    <p:spTree>
      <p:nvGrpSpPr>
        <p:cNvPr id="1" name=""/>
        <p:cNvGrpSpPr/>
        <p:nvPr/>
      </p:nvGrpSpPr>
      <p:grpSpPr>
        <a:xfrm>
          <a:off x="0" y="0"/>
          <a:ext cx="0" cy="0"/>
          <a:chOff x="0" y="0"/>
          <a:chExt cx="0" cy="0"/>
        </a:xfrm>
      </p:grpSpPr>
      <p:sp>
        <p:nvSpPr>
          <p:cNvPr id="3089" name="Title Text"/>
          <p:cNvSpPr txBox="1">
            <a:spLocks noGrp="1"/>
          </p:cNvSpPr>
          <p:nvPr>
            <p:ph type="title"/>
          </p:nvPr>
        </p:nvSpPr>
        <p:spPr>
          <a:xfrm>
            <a:off x="4661865" y="193136"/>
            <a:ext cx="1445671" cy="4113907"/>
          </a:xfrm>
          <a:prstGeom prst="rect">
            <a:avLst/>
          </a:prstGeom>
          <a:noFill/>
        </p:spPr>
        <p:txBody>
          <a:bodyPr vert="eaVert" lIns="32903" tIns="32903" rIns="32903" bIns="32903"/>
          <a:lstStyle>
            <a:lvl1pPr defTabSz="321454">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90" name="Body Level One…"/>
          <p:cNvSpPr txBox="1">
            <a:spLocks noGrp="1"/>
          </p:cNvSpPr>
          <p:nvPr>
            <p:ph type="body" sz="half" idx="1"/>
          </p:nvPr>
        </p:nvSpPr>
        <p:spPr>
          <a:xfrm>
            <a:off x="321507" y="193136"/>
            <a:ext cx="4233190" cy="4113907"/>
          </a:xfrm>
          <a:prstGeom prst="rect">
            <a:avLst/>
          </a:prstGeom>
        </p:spPr>
        <p:txBody>
          <a:bodyPr vert="eaVert" lIns="32903" tIns="32903" rIns="32903" bIns="32903">
            <a:normAutofit/>
          </a:bodyPr>
          <a:lstStyle>
            <a:lvl1pPr marL="241091" indent="-241091" defTabSz="321454">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1091" indent="80363" defTabSz="321454">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1091" indent="401818" defTabSz="321454">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1091" indent="723275" defTabSz="321454">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1091" indent="1044730" defTabSz="321454">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91"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98646160"/>
      </p:ext>
    </p:extLst>
  </p:cSld>
  <p:clrMapOvr>
    <a:masterClrMapping/>
  </p:clrMapOvr>
  <p:transition spd="med"/>
</p:sldLayout>
</file>

<file path=ppt/slideLayouts/slideLayout1698.xml><?xml version="1.0" encoding="utf-8"?>
<p:sldLayout xmlns:a="http://schemas.openxmlformats.org/drawingml/2006/main" xmlns:r="http://schemas.openxmlformats.org/officeDocument/2006/relationships" xmlns:p="http://schemas.openxmlformats.org/presentationml/2006/main" showMasterSp="0" type="tx">
  <p:cSld name="22_Title Slide">
    <p:bg>
      <p:bgPr>
        <a:solidFill>
          <a:srgbClr val="FFFFFF"/>
        </a:solidFill>
        <a:effectLst/>
      </p:bgPr>
    </p:bg>
    <p:spTree>
      <p:nvGrpSpPr>
        <p:cNvPr id="1" name=""/>
        <p:cNvGrpSpPr/>
        <p:nvPr/>
      </p:nvGrpSpPr>
      <p:grpSpPr>
        <a:xfrm>
          <a:off x="0" y="0"/>
          <a:ext cx="0" cy="0"/>
          <a:chOff x="0" y="0"/>
          <a:chExt cx="0" cy="0"/>
        </a:xfrm>
      </p:grpSpPr>
      <p:sp>
        <p:nvSpPr>
          <p:cNvPr id="3098" name="Title Text"/>
          <p:cNvSpPr txBox="1">
            <a:spLocks noGrp="1"/>
          </p:cNvSpPr>
          <p:nvPr>
            <p:ph type="title"/>
          </p:nvPr>
        </p:nvSpPr>
        <p:spPr>
          <a:xfrm>
            <a:off x="685800" y="2130426"/>
            <a:ext cx="7772400" cy="1470026"/>
          </a:xfrm>
          <a:prstGeom prst="rect">
            <a:avLst/>
          </a:prstGeom>
          <a:noFill/>
        </p:spPr>
        <p:txBody>
          <a:bodyPr lIns="45702" tIns="45702" rIns="45702" bIns="45702"/>
          <a:lstStyle>
            <a:lvl1pPr defTabSz="457020">
              <a:defRPr sz="4400" b="0">
                <a:solidFill>
                  <a:srgbClr val="000000"/>
                </a:solidFill>
                <a:latin typeface="Calibri"/>
                <a:ea typeface="Calibri"/>
                <a:cs typeface="Calibri"/>
                <a:sym typeface="Calibri"/>
              </a:defRPr>
            </a:lvl1pPr>
          </a:lstStyle>
          <a:p>
            <a:r>
              <a:t>Title Text</a:t>
            </a:r>
          </a:p>
        </p:txBody>
      </p:sp>
      <p:sp>
        <p:nvSpPr>
          <p:cNvPr id="3099" name="Body Level One…"/>
          <p:cNvSpPr txBox="1">
            <a:spLocks noGrp="1"/>
          </p:cNvSpPr>
          <p:nvPr>
            <p:ph type="body" sz="quarter" idx="1"/>
          </p:nvPr>
        </p:nvSpPr>
        <p:spPr>
          <a:xfrm>
            <a:off x="1371600" y="3886201"/>
            <a:ext cx="6400800" cy="1752601"/>
          </a:xfrm>
          <a:prstGeom prst="rect">
            <a:avLst/>
          </a:prstGeom>
        </p:spPr>
        <p:txBody>
          <a:bodyPr lIns="45702" tIns="45702" rIns="45702" bIns="45702">
            <a:normAutofit/>
          </a:bodyPr>
          <a:lstStyle>
            <a:lvl1pPr marL="0" indent="0" algn="ctr" defTabSz="457020">
              <a:buSzTx/>
              <a:buNone/>
              <a:defRPr>
                <a:solidFill>
                  <a:srgbClr val="888888"/>
                </a:solidFill>
                <a:latin typeface="Calibri"/>
                <a:ea typeface="Calibri"/>
                <a:cs typeface="Calibri"/>
                <a:sym typeface="Calibri"/>
              </a:defRPr>
            </a:lvl1pPr>
            <a:lvl2pPr marL="0" indent="457020" algn="ctr" defTabSz="457020">
              <a:buSzTx/>
              <a:buNone/>
              <a:defRPr>
                <a:solidFill>
                  <a:srgbClr val="888888"/>
                </a:solidFill>
                <a:latin typeface="Calibri"/>
                <a:ea typeface="Calibri"/>
                <a:cs typeface="Calibri"/>
                <a:sym typeface="Calibri"/>
              </a:defRPr>
            </a:lvl2pPr>
            <a:lvl3pPr marL="0" indent="914040" algn="ctr" defTabSz="457020">
              <a:buSzTx/>
              <a:buNone/>
              <a:defRPr>
                <a:solidFill>
                  <a:srgbClr val="888888"/>
                </a:solidFill>
                <a:latin typeface="Calibri"/>
                <a:ea typeface="Calibri"/>
                <a:cs typeface="Calibri"/>
                <a:sym typeface="Calibri"/>
              </a:defRPr>
            </a:lvl3pPr>
            <a:lvl4pPr marL="0" indent="1371056" algn="ctr" defTabSz="457020">
              <a:buSzTx/>
              <a:buNone/>
              <a:defRPr>
                <a:solidFill>
                  <a:srgbClr val="888888"/>
                </a:solidFill>
                <a:latin typeface="Calibri"/>
                <a:ea typeface="Calibri"/>
                <a:cs typeface="Calibri"/>
                <a:sym typeface="Calibri"/>
              </a:defRPr>
            </a:lvl4pPr>
            <a:lvl5pPr marL="0" indent="1828080" algn="ctr" defTabSz="457020">
              <a:buSzTx/>
              <a:buNone/>
              <a:defRPr>
                <a:solidFill>
                  <a:srgbClr val="888888"/>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00"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356869443"/>
      </p:ext>
    </p:extLst>
  </p:cSld>
  <p:clrMapOvr>
    <a:masterClrMapping/>
  </p:clrMapOvr>
  <p:transition spd="med"/>
</p:sldLayout>
</file>

<file path=ppt/slideLayouts/slideLayout1699.xml><?xml version="1.0" encoding="utf-8"?>
<p:sldLayout xmlns:a="http://schemas.openxmlformats.org/drawingml/2006/main" xmlns:r="http://schemas.openxmlformats.org/officeDocument/2006/relationships" xmlns:p="http://schemas.openxmlformats.org/presentationml/2006/main" showMasterSp="0" type="tx">
  <p:cSld name="22_Title and Content">
    <p:bg>
      <p:bgPr>
        <a:solidFill>
          <a:srgbClr val="FFFFFF"/>
        </a:solidFill>
        <a:effectLst/>
      </p:bgPr>
    </p:bg>
    <p:spTree>
      <p:nvGrpSpPr>
        <p:cNvPr id="1" name=""/>
        <p:cNvGrpSpPr/>
        <p:nvPr/>
      </p:nvGrpSpPr>
      <p:grpSpPr>
        <a:xfrm>
          <a:off x="0" y="0"/>
          <a:ext cx="0" cy="0"/>
          <a:chOff x="0" y="0"/>
          <a:chExt cx="0" cy="0"/>
        </a:xfrm>
      </p:grpSpPr>
      <p:sp>
        <p:nvSpPr>
          <p:cNvPr id="3107" name="Title Text"/>
          <p:cNvSpPr txBox="1">
            <a:spLocks noGrp="1"/>
          </p:cNvSpPr>
          <p:nvPr>
            <p:ph type="title"/>
          </p:nvPr>
        </p:nvSpPr>
        <p:spPr>
          <a:xfrm>
            <a:off x="457200" y="274638"/>
            <a:ext cx="8229600" cy="1143001"/>
          </a:xfrm>
          <a:prstGeom prst="rect">
            <a:avLst/>
          </a:prstGeom>
          <a:noFill/>
        </p:spPr>
        <p:txBody>
          <a:bodyPr lIns="45702" tIns="45702" rIns="45702" bIns="45702"/>
          <a:lstStyle>
            <a:lvl1pPr defTabSz="457020">
              <a:defRPr sz="4400" b="0">
                <a:solidFill>
                  <a:srgbClr val="000000"/>
                </a:solidFill>
                <a:latin typeface="Calibri"/>
                <a:ea typeface="Calibri"/>
                <a:cs typeface="Calibri"/>
                <a:sym typeface="Calibri"/>
              </a:defRPr>
            </a:lvl1pPr>
          </a:lstStyle>
          <a:p>
            <a:r>
              <a:t>Title Text</a:t>
            </a:r>
          </a:p>
        </p:txBody>
      </p:sp>
      <p:sp>
        <p:nvSpPr>
          <p:cNvPr id="3108" name="Body Level One…"/>
          <p:cNvSpPr txBox="1">
            <a:spLocks noGrp="1"/>
          </p:cNvSpPr>
          <p:nvPr>
            <p:ph type="body" idx="1"/>
          </p:nvPr>
        </p:nvSpPr>
        <p:spPr>
          <a:xfrm>
            <a:off x="457200" y="1600200"/>
            <a:ext cx="8229600" cy="4525963"/>
          </a:xfrm>
          <a:prstGeom prst="rect">
            <a:avLst/>
          </a:prstGeom>
        </p:spPr>
        <p:txBody>
          <a:bodyPr lIns="45702" tIns="45702" rIns="45702" bIns="45702">
            <a:normAutofit/>
          </a:bodyPr>
          <a:lstStyle>
            <a:lvl1pPr marL="342764" indent="-342764" defTabSz="457020">
              <a:buSzPct val="100000"/>
              <a:buFont typeface="Arial"/>
              <a:buChar char="•"/>
              <a:defRPr>
                <a:solidFill>
                  <a:srgbClr val="000000"/>
                </a:solidFill>
                <a:latin typeface="Calibri"/>
                <a:ea typeface="Calibri"/>
                <a:cs typeface="Calibri"/>
                <a:sym typeface="Calibri"/>
              </a:defRPr>
            </a:lvl1pPr>
            <a:lvl2pPr marL="783459" indent="-326443" defTabSz="457020">
              <a:buSzPct val="100000"/>
              <a:buFont typeface="Arial"/>
              <a:buChar char="–"/>
              <a:defRPr>
                <a:solidFill>
                  <a:srgbClr val="000000"/>
                </a:solidFill>
                <a:latin typeface="Calibri"/>
                <a:ea typeface="Calibri"/>
                <a:cs typeface="Calibri"/>
                <a:sym typeface="Calibri"/>
              </a:defRPr>
            </a:lvl2pPr>
            <a:lvl3pPr marL="1218714" indent="-304679" defTabSz="457020">
              <a:buSzPct val="100000"/>
              <a:buFont typeface="Arial"/>
              <a:buChar char="•"/>
              <a:defRPr>
                <a:solidFill>
                  <a:srgbClr val="000000"/>
                </a:solidFill>
                <a:latin typeface="Calibri"/>
                <a:ea typeface="Calibri"/>
                <a:cs typeface="Calibri"/>
                <a:sym typeface="Calibri"/>
              </a:defRPr>
            </a:lvl3pPr>
            <a:lvl4pPr marL="1736672" indent="-365616" defTabSz="457020">
              <a:buSzPct val="100000"/>
              <a:buFont typeface="Arial"/>
              <a:buChar char="–"/>
              <a:defRPr>
                <a:solidFill>
                  <a:srgbClr val="000000"/>
                </a:solidFill>
                <a:latin typeface="Calibri"/>
                <a:ea typeface="Calibri"/>
                <a:cs typeface="Calibri"/>
                <a:sym typeface="Calibri"/>
              </a:defRPr>
            </a:lvl4pPr>
            <a:lvl5pPr marL="2193689" indent="-365616" defTabSz="457020">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09"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487389256"/>
      </p:ext>
    </p:extLst>
  </p:cSld>
  <p:clrMapOvr>
    <a:masterClrMapping/>
  </p:clrMapOvr>
  <p:transition spd="med"/>
</p:sldLayout>
</file>

<file path=ppt/slideLayouts/slideLayout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EDC587DB-0570-9347-A22A-51B9FD2977CE}" type="slidenum">
              <a:rPr lang="en-US"/>
              <a:pPr>
                <a:defRPr/>
              </a:pPr>
              <a:t>‹#›</a:t>
            </a:fld>
            <a:endParaRPr lang="en-US"/>
          </a:p>
        </p:txBody>
      </p:sp>
    </p:spTree>
    <p:extLst>
      <p:ext uri="{BB962C8B-B14F-4D97-AF65-F5344CB8AC3E}">
        <p14:creationId xmlns:p14="http://schemas.microsoft.com/office/powerpoint/2010/main" val="3893826811"/>
      </p:ext>
    </p:extLst>
  </p:cSld>
  <p:clrMapOvr>
    <a:masterClrMapping/>
  </p:clrMapOvr>
</p:sldLayout>
</file>

<file path=ppt/slideLayouts/slideLayout170.xml><?xml version="1.0" encoding="utf-8"?>
<p:sldLayout xmlns:a="http://schemas.openxmlformats.org/drawingml/2006/main" xmlns:r="http://schemas.openxmlformats.org/officeDocument/2006/relationships" xmlns:p="http://schemas.openxmlformats.org/presentationml/2006/main" showMasterSp="0" type="tx">
  <p:cSld name="8_Blank">
    <p:bg>
      <p:bgPr>
        <a:solidFill>
          <a:schemeClr val="accent3">
            <a:lumOff val="44000"/>
          </a:schemeClr>
        </a:solidFill>
        <a:effectLst/>
      </p:bgPr>
    </p:bg>
    <p:spTree>
      <p:nvGrpSpPr>
        <p:cNvPr id="1" name=""/>
        <p:cNvGrpSpPr/>
        <p:nvPr/>
      </p:nvGrpSpPr>
      <p:grpSpPr>
        <a:xfrm>
          <a:off x="0" y="0"/>
          <a:ext cx="0" cy="0"/>
          <a:chOff x="0" y="0"/>
          <a:chExt cx="0" cy="0"/>
        </a:xfrm>
      </p:grpSpPr>
      <p:sp>
        <p:nvSpPr>
          <p:cNvPr id="119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57081612"/>
      </p:ext>
    </p:extLst>
  </p:cSld>
  <p:clrMapOvr>
    <a:masterClrMapping/>
  </p:clrMapOvr>
  <p:transition spd="med"/>
</p:sldLayout>
</file>

<file path=ppt/slideLayouts/slideLayout1700.xml><?xml version="1.0" encoding="utf-8"?>
<p:sldLayout xmlns:a="http://schemas.openxmlformats.org/drawingml/2006/main" xmlns:r="http://schemas.openxmlformats.org/officeDocument/2006/relationships" xmlns:p="http://schemas.openxmlformats.org/presentationml/2006/main" showMasterSp="0" type="tx">
  <p:cSld name="22_Section Header">
    <p:bg>
      <p:bgPr>
        <a:solidFill>
          <a:srgbClr val="FFFFFF"/>
        </a:solidFill>
        <a:effectLst/>
      </p:bgPr>
    </p:bg>
    <p:spTree>
      <p:nvGrpSpPr>
        <p:cNvPr id="1" name=""/>
        <p:cNvGrpSpPr/>
        <p:nvPr/>
      </p:nvGrpSpPr>
      <p:grpSpPr>
        <a:xfrm>
          <a:off x="0" y="0"/>
          <a:ext cx="0" cy="0"/>
          <a:chOff x="0" y="0"/>
          <a:chExt cx="0" cy="0"/>
        </a:xfrm>
      </p:grpSpPr>
      <p:sp>
        <p:nvSpPr>
          <p:cNvPr id="3116" name="Title Text"/>
          <p:cNvSpPr txBox="1">
            <a:spLocks noGrp="1"/>
          </p:cNvSpPr>
          <p:nvPr>
            <p:ph type="title"/>
          </p:nvPr>
        </p:nvSpPr>
        <p:spPr>
          <a:xfrm>
            <a:off x="722312" y="4406900"/>
            <a:ext cx="7772401" cy="1362075"/>
          </a:xfrm>
          <a:prstGeom prst="rect">
            <a:avLst/>
          </a:prstGeom>
          <a:noFill/>
        </p:spPr>
        <p:txBody>
          <a:bodyPr lIns="45702" tIns="45702" rIns="45702" bIns="45702" anchor="t"/>
          <a:lstStyle>
            <a:lvl1pPr algn="l" defTabSz="457020">
              <a:defRPr sz="4000" cap="all">
                <a:solidFill>
                  <a:srgbClr val="000000"/>
                </a:solidFill>
                <a:latin typeface="Calibri"/>
                <a:ea typeface="Calibri"/>
                <a:cs typeface="Calibri"/>
                <a:sym typeface="Calibri"/>
              </a:defRPr>
            </a:lvl1pPr>
          </a:lstStyle>
          <a:p>
            <a:r>
              <a:t>Title Text</a:t>
            </a:r>
          </a:p>
        </p:txBody>
      </p:sp>
      <p:sp>
        <p:nvSpPr>
          <p:cNvPr id="3117" name="Body Level One…"/>
          <p:cNvSpPr txBox="1">
            <a:spLocks noGrp="1"/>
          </p:cNvSpPr>
          <p:nvPr>
            <p:ph type="body" sz="quarter" idx="1"/>
          </p:nvPr>
        </p:nvSpPr>
        <p:spPr>
          <a:xfrm>
            <a:off x="722312" y="2906714"/>
            <a:ext cx="7772401" cy="1500188"/>
          </a:xfrm>
          <a:prstGeom prst="rect">
            <a:avLst/>
          </a:prstGeom>
        </p:spPr>
        <p:txBody>
          <a:bodyPr lIns="45702" tIns="45702" rIns="45702" bIns="45702" anchor="b">
            <a:normAutofit/>
          </a:bodyPr>
          <a:lstStyle>
            <a:lvl1pPr marL="0" indent="0" defTabSz="457020">
              <a:spcBef>
                <a:spcPts val="400"/>
              </a:spcBef>
              <a:buSzTx/>
              <a:buNone/>
              <a:defRPr sz="2000">
                <a:solidFill>
                  <a:srgbClr val="888888"/>
                </a:solidFill>
                <a:latin typeface="Calibri"/>
                <a:ea typeface="Calibri"/>
                <a:cs typeface="Calibri"/>
                <a:sym typeface="Calibri"/>
              </a:defRPr>
            </a:lvl1pPr>
            <a:lvl2pPr marL="0" indent="457020" defTabSz="457020">
              <a:spcBef>
                <a:spcPts val="400"/>
              </a:spcBef>
              <a:buSzTx/>
              <a:buNone/>
              <a:defRPr sz="2000">
                <a:solidFill>
                  <a:srgbClr val="888888"/>
                </a:solidFill>
                <a:latin typeface="Calibri"/>
                <a:ea typeface="Calibri"/>
                <a:cs typeface="Calibri"/>
                <a:sym typeface="Calibri"/>
              </a:defRPr>
            </a:lvl2pPr>
            <a:lvl3pPr marL="0" indent="914040" defTabSz="457020">
              <a:spcBef>
                <a:spcPts val="400"/>
              </a:spcBef>
              <a:buSzTx/>
              <a:buNone/>
              <a:defRPr sz="2000">
                <a:solidFill>
                  <a:srgbClr val="888888"/>
                </a:solidFill>
                <a:latin typeface="Calibri"/>
                <a:ea typeface="Calibri"/>
                <a:cs typeface="Calibri"/>
                <a:sym typeface="Calibri"/>
              </a:defRPr>
            </a:lvl3pPr>
            <a:lvl4pPr marL="0" indent="1371056" defTabSz="457020">
              <a:spcBef>
                <a:spcPts val="400"/>
              </a:spcBef>
              <a:buSzTx/>
              <a:buNone/>
              <a:defRPr sz="2000">
                <a:solidFill>
                  <a:srgbClr val="888888"/>
                </a:solidFill>
                <a:latin typeface="Calibri"/>
                <a:ea typeface="Calibri"/>
                <a:cs typeface="Calibri"/>
                <a:sym typeface="Calibri"/>
              </a:defRPr>
            </a:lvl4pPr>
            <a:lvl5pPr marL="0" indent="1828080" defTabSz="457020">
              <a:spcBef>
                <a:spcPts val="400"/>
              </a:spcBef>
              <a:buSzTx/>
              <a:buNone/>
              <a:defRPr sz="2000">
                <a:solidFill>
                  <a:srgbClr val="888888"/>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18"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50277369"/>
      </p:ext>
    </p:extLst>
  </p:cSld>
  <p:clrMapOvr>
    <a:masterClrMapping/>
  </p:clrMapOvr>
  <p:transition spd="med"/>
</p:sldLayout>
</file>

<file path=ppt/slideLayouts/slideLayout1701.xml><?xml version="1.0" encoding="utf-8"?>
<p:sldLayout xmlns:a="http://schemas.openxmlformats.org/drawingml/2006/main" xmlns:r="http://schemas.openxmlformats.org/officeDocument/2006/relationships" xmlns:p="http://schemas.openxmlformats.org/presentationml/2006/main" showMasterSp="0" type="tx">
  <p:cSld name="22_Two Content">
    <p:bg>
      <p:bgPr>
        <a:solidFill>
          <a:srgbClr val="FFFFFF"/>
        </a:solidFill>
        <a:effectLst/>
      </p:bgPr>
    </p:bg>
    <p:spTree>
      <p:nvGrpSpPr>
        <p:cNvPr id="1" name=""/>
        <p:cNvGrpSpPr/>
        <p:nvPr/>
      </p:nvGrpSpPr>
      <p:grpSpPr>
        <a:xfrm>
          <a:off x="0" y="0"/>
          <a:ext cx="0" cy="0"/>
          <a:chOff x="0" y="0"/>
          <a:chExt cx="0" cy="0"/>
        </a:xfrm>
      </p:grpSpPr>
      <p:sp>
        <p:nvSpPr>
          <p:cNvPr id="3125" name="Title Text"/>
          <p:cNvSpPr txBox="1">
            <a:spLocks noGrp="1"/>
          </p:cNvSpPr>
          <p:nvPr>
            <p:ph type="title"/>
          </p:nvPr>
        </p:nvSpPr>
        <p:spPr>
          <a:xfrm>
            <a:off x="457200" y="274638"/>
            <a:ext cx="8229600" cy="1143001"/>
          </a:xfrm>
          <a:prstGeom prst="rect">
            <a:avLst/>
          </a:prstGeom>
          <a:noFill/>
        </p:spPr>
        <p:txBody>
          <a:bodyPr lIns="45702" tIns="45702" rIns="45702" bIns="45702"/>
          <a:lstStyle>
            <a:lvl1pPr defTabSz="457020">
              <a:defRPr sz="4400" b="0">
                <a:solidFill>
                  <a:srgbClr val="000000"/>
                </a:solidFill>
                <a:latin typeface="Calibri"/>
                <a:ea typeface="Calibri"/>
                <a:cs typeface="Calibri"/>
                <a:sym typeface="Calibri"/>
              </a:defRPr>
            </a:lvl1pPr>
          </a:lstStyle>
          <a:p>
            <a:r>
              <a:t>Title Text</a:t>
            </a:r>
          </a:p>
        </p:txBody>
      </p:sp>
      <p:sp>
        <p:nvSpPr>
          <p:cNvPr id="3126" name="Body Level One…"/>
          <p:cNvSpPr txBox="1">
            <a:spLocks noGrp="1"/>
          </p:cNvSpPr>
          <p:nvPr>
            <p:ph type="body" sz="half" idx="1"/>
          </p:nvPr>
        </p:nvSpPr>
        <p:spPr>
          <a:xfrm>
            <a:off x="457200" y="1600200"/>
            <a:ext cx="4038600" cy="4525963"/>
          </a:xfrm>
          <a:prstGeom prst="rect">
            <a:avLst/>
          </a:prstGeom>
        </p:spPr>
        <p:txBody>
          <a:bodyPr lIns="45702" tIns="45702" rIns="45702" bIns="45702">
            <a:normAutofit/>
          </a:bodyPr>
          <a:lstStyle>
            <a:lvl1pPr marL="342764" indent="-342764" defTabSz="457020">
              <a:spcBef>
                <a:spcPts val="600"/>
              </a:spcBef>
              <a:buSzPct val="100000"/>
              <a:buFont typeface="Arial"/>
              <a:buChar char="•"/>
              <a:defRPr sz="2800">
                <a:solidFill>
                  <a:srgbClr val="000000"/>
                </a:solidFill>
                <a:latin typeface="Calibri"/>
                <a:ea typeface="Calibri"/>
                <a:cs typeface="Calibri"/>
                <a:sym typeface="Calibri"/>
              </a:defRPr>
            </a:lvl1pPr>
            <a:lvl2pPr marL="790260" indent="-333244" defTabSz="457020">
              <a:spcBef>
                <a:spcPts val="600"/>
              </a:spcBef>
              <a:buSzPct val="100000"/>
              <a:buFont typeface="Arial"/>
              <a:buChar char="–"/>
              <a:defRPr sz="2800">
                <a:solidFill>
                  <a:srgbClr val="000000"/>
                </a:solidFill>
                <a:latin typeface="Calibri"/>
                <a:ea typeface="Calibri"/>
                <a:cs typeface="Calibri"/>
                <a:sym typeface="Calibri"/>
              </a:defRPr>
            </a:lvl2pPr>
            <a:lvl3pPr marL="1233949" indent="-319913" defTabSz="457020">
              <a:spcBef>
                <a:spcPts val="600"/>
              </a:spcBef>
              <a:buSzPct val="100000"/>
              <a:buFont typeface="Arial"/>
              <a:buChar char="•"/>
              <a:defRPr sz="2800">
                <a:solidFill>
                  <a:srgbClr val="000000"/>
                </a:solidFill>
                <a:latin typeface="Calibri"/>
                <a:ea typeface="Calibri"/>
                <a:cs typeface="Calibri"/>
                <a:sym typeface="Calibri"/>
              </a:defRPr>
            </a:lvl3pPr>
            <a:lvl4pPr marL="1726515" indent="-355459" defTabSz="457020">
              <a:spcBef>
                <a:spcPts val="600"/>
              </a:spcBef>
              <a:buSzPct val="100000"/>
              <a:buFont typeface="Arial"/>
              <a:buChar char="–"/>
              <a:defRPr sz="2800">
                <a:solidFill>
                  <a:srgbClr val="000000"/>
                </a:solidFill>
                <a:latin typeface="Calibri"/>
                <a:ea typeface="Calibri"/>
                <a:cs typeface="Calibri"/>
                <a:sym typeface="Calibri"/>
              </a:defRPr>
            </a:lvl4pPr>
            <a:lvl5pPr marL="2183533" indent="-355460" defTabSz="457020">
              <a:spcBef>
                <a:spcPts val="600"/>
              </a:spcBef>
              <a:buFont typeface="Arial"/>
              <a:buChar char="»"/>
              <a:defRPr sz="2800">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27"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915731747"/>
      </p:ext>
    </p:extLst>
  </p:cSld>
  <p:clrMapOvr>
    <a:masterClrMapping/>
  </p:clrMapOvr>
  <p:transition spd="med"/>
</p:sldLayout>
</file>

<file path=ppt/slideLayouts/slideLayout1702.xml><?xml version="1.0" encoding="utf-8"?>
<p:sldLayout xmlns:a="http://schemas.openxmlformats.org/drawingml/2006/main" xmlns:r="http://schemas.openxmlformats.org/officeDocument/2006/relationships" xmlns:p="http://schemas.openxmlformats.org/presentationml/2006/main" showMasterSp="0" type="tx">
  <p:cSld name="22_Comparison">
    <p:bg>
      <p:bgPr>
        <a:solidFill>
          <a:srgbClr val="FFFFFF"/>
        </a:solidFill>
        <a:effectLst/>
      </p:bgPr>
    </p:bg>
    <p:spTree>
      <p:nvGrpSpPr>
        <p:cNvPr id="1" name=""/>
        <p:cNvGrpSpPr/>
        <p:nvPr/>
      </p:nvGrpSpPr>
      <p:grpSpPr>
        <a:xfrm>
          <a:off x="0" y="0"/>
          <a:ext cx="0" cy="0"/>
          <a:chOff x="0" y="0"/>
          <a:chExt cx="0" cy="0"/>
        </a:xfrm>
      </p:grpSpPr>
      <p:sp>
        <p:nvSpPr>
          <p:cNvPr id="3134" name="Title Text"/>
          <p:cNvSpPr txBox="1">
            <a:spLocks noGrp="1"/>
          </p:cNvSpPr>
          <p:nvPr>
            <p:ph type="title"/>
          </p:nvPr>
        </p:nvSpPr>
        <p:spPr>
          <a:xfrm>
            <a:off x="457200" y="274638"/>
            <a:ext cx="8229600" cy="1143001"/>
          </a:xfrm>
          <a:prstGeom prst="rect">
            <a:avLst/>
          </a:prstGeom>
          <a:noFill/>
        </p:spPr>
        <p:txBody>
          <a:bodyPr lIns="45702" tIns="45702" rIns="45702" bIns="45702"/>
          <a:lstStyle>
            <a:lvl1pPr defTabSz="457020">
              <a:defRPr sz="4400" b="0">
                <a:solidFill>
                  <a:srgbClr val="000000"/>
                </a:solidFill>
                <a:latin typeface="Calibri"/>
                <a:ea typeface="Calibri"/>
                <a:cs typeface="Calibri"/>
                <a:sym typeface="Calibri"/>
              </a:defRPr>
            </a:lvl1pPr>
          </a:lstStyle>
          <a:p>
            <a:r>
              <a:t>Title Text</a:t>
            </a:r>
          </a:p>
        </p:txBody>
      </p:sp>
      <p:sp>
        <p:nvSpPr>
          <p:cNvPr id="3135" name="Body Level One…"/>
          <p:cNvSpPr txBox="1">
            <a:spLocks noGrp="1"/>
          </p:cNvSpPr>
          <p:nvPr>
            <p:ph type="body" sz="quarter" idx="1"/>
          </p:nvPr>
        </p:nvSpPr>
        <p:spPr>
          <a:xfrm>
            <a:off x="457200" y="1535112"/>
            <a:ext cx="4040188" cy="639763"/>
          </a:xfrm>
          <a:prstGeom prst="rect">
            <a:avLst/>
          </a:prstGeom>
        </p:spPr>
        <p:txBody>
          <a:bodyPr lIns="45702" tIns="45702" rIns="45702" bIns="45702" anchor="b">
            <a:normAutofit/>
          </a:bodyPr>
          <a:lstStyle>
            <a:lvl1pPr marL="0" indent="0" defTabSz="457020">
              <a:spcBef>
                <a:spcPts val="500"/>
              </a:spcBef>
              <a:buSzTx/>
              <a:buNone/>
              <a:defRPr sz="2400" b="1">
                <a:solidFill>
                  <a:srgbClr val="000000"/>
                </a:solidFill>
                <a:latin typeface="Calibri"/>
                <a:ea typeface="Calibri"/>
                <a:cs typeface="Calibri"/>
                <a:sym typeface="Calibri"/>
              </a:defRPr>
            </a:lvl1pPr>
            <a:lvl2pPr marL="0" indent="457020" defTabSz="457020">
              <a:spcBef>
                <a:spcPts val="500"/>
              </a:spcBef>
              <a:buSzTx/>
              <a:buNone/>
              <a:defRPr sz="2400" b="1">
                <a:solidFill>
                  <a:srgbClr val="000000"/>
                </a:solidFill>
                <a:latin typeface="Calibri"/>
                <a:ea typeface="Calibri"/>
                <a:cs typeface="Calibri"/>
                <a:sym typeface="Calibri"/>
              </a:defRPr>
            </a:lvl2pPr>
            <a:lvl3pPr marL="0" indent="914040" defTabSz="457020">
              <a:spcBef>
                <a:spcPts val="500"/>
              </a:spcBef>
              <a:buSzTx/>
              <a:buNone/>
              <a:defRPr sz="2400" b="1">
                <a:solidFill>
                  <a:srgbClr val="000000"/>
                </a:solidFill>
                <a:latin typeface="Calibri"/>
                <a:ea typeface="Calibri"/>
                <a:cs typeface="Calibri"/>
                <a:sym typeface="Calibri"/>
              </a:defRPr>
            </a:lvl3pPr>
            <a:lvl4pPr marL="0" indent="1371056" defTabSz="457020">
              <a:spcBef>
                <a:spcPts val="500"/>
              </a:spcBef>
              <a:buSzTx/>
              <a:buNone/>
              <a:defRPr sz="2400" b="1">
                <a:solidFill>
                  <a:srgbClr val="000000"/>
                </a:solidFill>
                <a:latin typeface="Calibri"/>
                <a:ea typeface="Calibri"/>
                <a:cs typeface="Calibri"/>
                <a:sym typeface="Calibri"/>
              </a:defRPr>
            </a:lvl4pPr>
            <a:lvl5pPr marL="0" indent="1828080" defTabSz="457020">
              <a:spcBef>
                <a:spcPts val="500"/>
              </a:spcBef>
              <a:buSzTx/>
              <a:buNone/>
              <a:defRPr sz="2400" b="1">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36" name="Text Placeholder 4"/>
          <p:cNvSpPr>
            <a:spLocks noGrp="1"/>
          </p:cNvSpPr>
          <p:nvPr>
            <p:ph type="body" sz="quarter" idx="21"/>
          </p:nvPr>
        </p:nvSpPr>
        <p:spPr>
          <a:xfrm>
            <a:off x="4645033" y="1535112"/>
            <a:ext cx="4041776" cy="639763"/>
          </a:xfrm>
          <a:prstGeom prst="rect">
            <a:avLst/>
          </a:prstGeom>
        </p:spPr>
        <p:txBody>
          <a:bodyPr lIns="45702" tIns="45702" rIns="45702" bIns="45702" anchor="b">
            <a:normAutofit/>
          </a:bodyPr>
          <a:lstStyle/>
          <a:p>
            <a:pPr marL="0" indent="0" defTabSz="457020" rtl="0">
              <a:spcBef>
                <a:spcPts val="500"/>
              </a:spcBef>
              <a:buSzTx/>
              <a:buNone/>
              <a:defRPr sz="2400" b="1">
                <a:solidFill>
                  <a:srgbClr val="000000"/>
                </a:solidFill>
                <a:latin typeface="Calibri"/>
                <a:ea typeface="Calibri"/>
                <a:cs typeface="Calibri"/>
                <a:sym typeface="Calibri"/>
              </a:defRPr>
            </a:pPr>
            <a:endParaRPr/>
          </a:p>
        </p:txBody>
      </p:sp>
      <p:sp>
        <p:nvSpPr>
          <p:cNvPr id="3137"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770755932"/>
      </p:ext>
    </p:extLst>
  </p:cSld>
  <p:clrMapOvr>
    <a:masterClrMapping/>
  </p:clrMapOvr>
  <p:transition spd="med"/>
</p:sldLayout>
</file>

<file path=ppt/slideLayouts/slideLayout1703.xml><?xml version="1.0" encoding="utf-8"?>
<p:sldLayout xmlns:a="http://schemas.openxmlformats.org/drawingml/2006/main" xmlns:r="http://schemas.openxmlformats.org/officeDocument/2006/relationships" xmlns:p="http://schemas.openxmlformats.org/presentationml/2006/main" showMasterSp="0" type="tx">
  <p:cSld name="22_Title Only">
    <p:bg>
      <p:bgPr>
        <a:solidFill>
          <a:srgbClr val="FFFFFF"/>
        </a:solidFill>
        <a:effectLst/>
      </p:bgPr>
    </p:bg>
    <p:spTree>
      <p:nvGrpSpPr>
        <p:cNvPr id="1" name=""/>
        <p:cNvGrpSpPr/>
        <p:nvPr/>
      </p:nvGrpSpPr>
      <p:grpSpPr>
        <a:xfrm>
          <a:off x="0" y="0"/>
          <a:ext cx="0" cy="0"/>
          <a:chOff x="0" y="0"/>
          <a:chExt cx="0" cy="0"/>
        </a:xfrm>
      </p:grpSpPr>
      <p:sp>
        <p:nvSpPr>
          <p:cNvPr id="3144" name="Title Text"/>
          <p:cNvSpPr txBox="1">
            <a:spLocks noGrp="1"/>
          </p:cNvSpPr>
          <p:nvPr>
            <p:ph type="title"/>
          </p:nvPr>
        </p:nvSpPr>
        <p:spPr>
          <a:xfrm>
            <a:off x="457200" y="274638"/>
            <a:ext cx="8229600" cy="1143001"/>
          </a:xfrm>
          <a:prstGeom prst="rect">
            <a:avLst/>
          </a:prstGeom>
          <a:noFill/>
        </p:spPr>
        <p:txBody>
          <a:bodyPr lIns="45702" tIns="45702" rIns="45702" bIns="45702"/>
          <a:lstStyle>
            <a:lvl1pPr defTabSz="457020">
              <a:defRPr sz="4400" b="0">
                <a:solidFill>
                  <a:srgbClr val="000000"/>
                </a:solidFill>
                <a:latin typeface="Calibri"/>
                <a:ea typeface="Calibri"/>
                <a:cs typeface="Calibri"/>
                <a:sym typeface="Calibri"/>
              </a:defRPr>
            </a:lvl1pPr>
          </a:lstStyle>
          <a:p>
            <a:r>
              <a:t>Title Text</a:t>
            </a:r>
          </a:p>
        </p:txBody>
      </p:sp>
      <p:sp>
        <p:nvSpPr>
          <p:cNvPr id="3145"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706230219"/>
      </p:ext>
    </p:extLst>
  </p:cSld>
  <p:clrMapOvr>
    <a:masterClrMapping/>
  </p:clrMapOvr>
  <p:transition spd="med"/>
</p:sldLayout>
</file>

<file path=ppt/slideLayouts/slideLayout1704.xml><?xml version="1.0" encoding="utf-8"?>
<p:sldLayout xmlns:a="http://schemas.openxmlformats.org/drawingml/2006/main" xmlns:r="http://schemas.openxmlformats.org/officeDocument/2006/relationships" xmlns:p="http://schemas.openxmlformats.org/presentationml/2006/main" showMasterSp="0" type="tx">
  <p:cSld name="24_Blank">
    <p:bg>
      <p:bgPr>
        <a:solidFill>
          <a:srgbClr val="FFFFFF"/>
        </a:solidFill>
        <a:effectLst/>
      </p:bgPr>
    </p:bg>
    <p:spTree>
      <p:nvGrpSpPr>
        <p:cNvPr id="1" name=""/>
        <p:cNvGrpSpPr/>
        <p:nvPr/>
      </p:nvGrpSpPr>
      <p:grpSpPr>
        <a:xfrm>
          <a:off x="0" y="0"/>
          <a:ext cx="0" cy="0"/>
          <a:chOff x="0" y="0"/>
          <a:chExt cx="0" cy="0"/>
        </a:xfrm>
      </p:grpSpPr>
      <p:sp>
        <p:nvSpPr>
          <p:cNvPr id="3152"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6883410"/>
      </p:ext>
    </p:extLst>
  </p:cSld>
  <p:clrMapOvr>
    <a:masterClrMapping/>
  </p:clrMapOvr>
  <p:transition spd="med"/>
</p:sldLayout>
</file>

<file path=ppt/slideLayouts/slideLayout1705.xml><?xml version="1.0" encoding="utf-8"?>
<p:sldLayout xmlns:a="http://schemas.openxmlformats.org/drawingml/2006/main" xmlns:r="http://schemas.openxmlformats.org/officeDocument/2006/relationships" xmlns:p="http://schemas.openxmlformats.org/presentationml/2006/main" showMasterSp="0" type="tx">
  <p:cSld name="22_Content with Caption">
    <p:bg>
      <p:bgPr>
        <a:solidFill>
          <a:srgbClr val="FFFFFF"/>
        </a:solidFill>
        <a:effectLst/>
      </p:bgPr>
    </p:bg>
    <p:spTree>
      <p:nvGrpSpPr>
        <p:cNvPr id="1" name=""/>
        <p:cNvGrpSpPr/>
        <p:nvPr/>
      </p:nvGrpSpPr>
      <p:grpSpPr>
        <a:xfrm>
          <a:off x="0" y="0"/>
          <a:ext cx="0" cy="0"/>
          <a:chOff x="0" y="0"/>
          <a:chExt cx="0" cy="0"/>
        </a:xfrm>
      </p:grpSpPr>
      <p:sp>
        <p:nvSpPr>
          <p:cNvPr id="3159" name="Title Text"/>
          <p:cNvSpPr txBox="1">
            <a:spLocks noGrp="1"/>
          </p:cNvSpPr>
          <p:nvPr>
            <p:ph type="title"/>
          </p:nvPr>
        </p:nvSpPr>
        <p:spPr>
          <a:xfrm>
            <a:off x="457207" y="273050"/>
            <a:ext cx="3008315" cy="1162050"/>
          </a:xfrm>
          <a:prstGeom prst="rect">
            <a:avLst/>
          </a:prstGeom>
          <a:noFill/>
        </p:spPr>
        <p:txBody>
          <a:bodyPr lIns="45702" tIns="45702" rIns="45702" bIns="45702" anchor="b"/>
          <a:lstStyle>
            <a:lvl1pPr algn="l" defTabSz="457020">
              <a:defRPr sz="2000">
                <a:solidFill>
                  <a:srgbClr val="000000"/>
                </a:solidFill>
                <a:latin typeface="Calibri"/>
                <a:ea typeface="Calibri"/>
                <a:cs typeface="Calibri"/>
                <a:sym typeface="Calibri"/>
              </a:defRPr>
            </a:lvl1pPr>
          </a:lstStyle>
          <a:p>
            <a:r>
              <a:t>Title Text</a:t>
            </a:r>
          </a:p>
        </p:txBody>
      </p:sp>
      <p:sp>
        <p:nvSpPr>
          <p:cNvPr id="3160" name="Body Level One…"/>
          <p:cNvSpPr txBox="1">
            <a:spLocks noGrp="1"/>
          </p:cNvSpPr>
          <p:nvPr>
            <p:ph type="body" idx="1"/>
          </p:nvPr>
        </p:nvSpPr>
        <p:spPr>
          <a:xfrm>
            <a:off x="3575050" y="273057"/>
            <a:ext cx="5111750" cy="5853114"/>
          </a:xfrm>
          <a:prstGeom prst="rect">
            <a:avLst/>
          </a:prstGeom>
        </p:spPr>
        <p:txBody>
          <a:bodyPr lIns="45702" tIns="45702" rIns="45702" bIns="45702">
            <a:normAutofit/>
          </a:bodyPr>
          <a:lstStyle>
            <a:lvl1pPr marL="342764" indent="-342764" defTabSz="457020">
              <a:buSzPct val="100000"/>
              <a:buFont typeface="Arial"/>
              <a:buChar char="•"/>
              <a:defRPr>
                <a:solidFill>
                  <a:srgbClr val="000000"/>
                </a:solidFill>
                <a:latin typeface="Calibri"/>
                <a:ea typeface="Calibri"/>
                <a:cs typeface="Calibri"/>
                <a:sym typeface="Calibri"/>
              </a:defRPr>
            </a:lvl1pPr>
            <a:lvl2pPr marL="783459" indent="-326443" defTabSz="457020">
              <a:buSzPct val="100000"/>
              <a:buFont typeface="Arial"/>
              <a:buChar char="–"/>
              <a:defRPr>
                <a:solidFill>
                  <a:srgbClr val="000000"/>
                </a:solidFill>
                <a:latin typeface="Calibri"/>
                <a:ea typeface="Calibri"/>
                <a:cs typeface="Calibri"/>
                <a:sym typeface="Calibri"/>
              </a:defRPr>
            </a:lvl2pPr>
            <a:lvl3pPr marL="1218714" indent="-304679" defTabSz="457020">
              <a:buSzPct val="100000"/>
              <a:buFont typeface="Arial"/>
              <a:buChar char="•"/>
              <a:defRPr>
                <a:solidFill>
                  <a:srgbClr val="000000"/>
                </a:solidFill>
                <a:latin typeface="Calibri"/>
                <a:ea typeface="Calibri"/>
                <a:cs typeface="Calibri"/>
                <a:sym typeface="Calibri"/>
              </a:defRPr>
            </a:lvl3pPr>
            <a:lvl4pPr marL="1736672" indent="-365616" defTabSz="457020">
              <a:buSzPct val="100000"/>
              <a:buFont typeface="Arial"/>
              <a:buChar char="–"/>
              <a:defRPr>
                <a:solidFill>
                  <a:srgbClr val="000000"/>
                </a:solidFill>
                <a:latin typeface="Calibri"/>
                <a:ea typeface="Calibri"/>
                <a:cs typeface="Calibri"/>
                <a:sym typeface="Calibri"/>
              </a:defRPr>
            </a:lvl4pPr>
            <a:lvl5pPr marL="2193689" indent="-365616" defTabSz="457020">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61" name="Text Placeholder 3"/>
          <p:cNvSpPr>
            <a:spLocks noGrp="1"/>
          </p:cNvSpPr>
          <p:nvPr>
            <p:ph type="body" sz="half" idx="21"/>
          </p:nvPr>
        </p:nvSpPr>
        <p:spPr>
          <a:xfrm>
            <a:off x="457207" y="1435101"/>
            <a:ext cx="3008315" cy="4691063"/>
          </a:xfrm>
          <a:prstGeom prst="rect">
            <a:avLst/>
          </a:prstGeom>
        </p:spPr>
        <p:txBody>
          <a:bodyPr lIns="45702" tIns="45702" rIns="45702" bIns="45702">
            <a:normAutofit/>
          </a:bodyPr>
          <a:lstStyle/>
          <a:p>
            <a:pPr marL="0" indent="0" defTabSz="457020" rtl="0">
              <a:spcBef>
                <a:spcPts val="300"/>
              </a:spcBef>
              <a:buSzTx/>
              <a:buNone/>
              <a:defRPr sz="1400">
                <a:solidFill>
                  <a:srgbClr val="000000"/>
                </a:solidFill>
                <a:latin typeface="Calibri"/>
                <a:ea typeface="Calibri"/>
                <a:cs typeface="Calibri"/>
                <a:sym typeface="Calibri"/>
              </a:defRPr>
            </a:pPr>
            <a:endParaRPr/>
          </a:p>
        </p:txBody>
      </p:sp>
      <p:sp>
        <p:nvSpPr>
          <p:cNvPr id="3162"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40204704"/>
      </p:ext>
    </p:extLst>
  </p:cSld>
  <p:clrMapOvr>
    <a:masterClrMapping/>
  </p:clrMapOvr>
  <p:transition spd="med"/>
</p:sldLayout>
</file>

<file path=ppt/slideLayouts/slideLayout1706.xml><?xml version="1.0" encoding="utf-8"?>
<p:sldLayout xmlns:a="http://schemas.openxmlformats.org/drawingml/2006/main" xmlns:r="http://schemas.openxmlformats.org/officeDocument/2006/relationships" xmlns:p="http://schemas.openxmlformats.org/presentationml/2006/main" showMasterSp="0" type="tx">
  <p:cSld name="22_Picture with Caption">
    <p:bg>
      <p:bgPr>
        <a:solidFill>
          <a:srgbClr val="FFFFFF"/>
        </a:solidFill>
        <a:effectLst/>
      </p:bgPr>
    </p:bg>
    <p:spTree>
      <p:nvGrpSpPr>
        <p:cNvPr id="1" name=""/>
        <p:cNvGrpSpPr/>
        <p:nvPr/>
      </p:nvGrpSpPr>
      <p:grpSpPr>
        <a:xfrm>
          <a:off x="0" y="0"/>
          <a:ext cx="0" cy="0"/>
          <a:chOff x="0" y="0"/>
          <a:chExt cx="0" cy="0"/>
        </a:xfrm>
      </p:grpSpPr>
      <p:sp>
        <p:nvSpPr>
          <p:cNvPr id="3169" name="Title Text"/>
          <p:cNvSpPr txBox="1">
            <a:spLocks noGrp="1"/>
          </p:cNvSpPr>
          <p:nvPr>
            <p:ph type="title"/>
          </p:nvPr>
        </p:nvSpPr>
        <p:spPr>
          <a:xfrm>
            <a:off x="1792288" y="4800600"/>
            <a:ext cx="5486401" cy="566738"/>
          </a:xfrm>
          <a:prstGeom prst="rect">
            <a:avLst/>
          </a:prstGeom>
          <a:noFill/>
        </p:spPr>
        <p:txBody>
          <a:bodyPr lIns="45702" tIns="45702" rIns="45702" bIns="45702" anchor="b"/>
          <a:lstStyle>
            <a:lvl1pPr algn="l" defTabSz="457020">
              <a:defRPr sz="2000">
                <a:solidFill>
                  <a:srgbClr val="000000"/>
                </a:solidFill>
                <a:latin typeface="Calibri"/>
                <a:ea typeface="Calibri"/>
                <a:cs typeface="Calibri"/>
                <a:sym typeface="Calibri"/>
              </a:defRPr>
            </a:lvl1pPr>
          </a:lstStyle>
          <a:p>
            <a:r>
              <a:t>Title Text</a:t>
            </a:r>
          </a:p>
        </p:txBody>
      </p:sp>
      <p:sp>
        <p:nvSpPr>
          <p:cNvPr id="3170"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3171" name="Body Level One…"/>
          <p:cNvSpPr txBox="1">
            <a:spLocks noGrp="1"/>
          </p:cNvSpPr>
          <p:nvPr>
            <p:ph type="body" sz="quarter" idx="1"/>
          </p:nvPr>
        </p:nvSpPr>
        <p:spPr>
          <a:xfrm>
            <a:off x="1792288" y="5367337"/>
            <a:ext cx="5486401" cy="804863"/>
          </a:xfrm>
          <a:prstGeom prst="rect">
            <a:avLst/>
          </a:prstGeom>
        </p:spPr>
        <p:txBody>
          <a:bodyPr lIns="45702" tIns="45702" rIns="45702" bIns="45702">
            <a:normAutofit/>
          </a:bodyPr>
          <a:lstStyle>
            <a:lvl1pPr marL="0" indent="0" defTabSz="457020">
              <a:spcBef>
                <a:spcPts val="300"/>
              </a:spcBef>
              <a:buSzTx/>
              <a:buNone/>
              <a:defRPr sz="1400">
                <a:solidFill>
                  <a:srgbClr val="000000"/>
                </a:solidFill>
                <a:latin typeface="Calibri"/>
                <a:ea typeface="Calibri"/>
                <a:cs typeface="Calibri"/>
                <a:sym typeface="Calibri"/>
              </a:defRPr>
            </a:lvl1pPr>
            <a:lvl2pPr marL="0" indent="457020" defTabSz="457020">
              <a:spcBef>
                <a:spcPts val="300"/>
              </a:spcBef>
              <a:buSzTx/>
              <a:buNone/>
              <a:defRPr sz="1400">
                <a:solidFill>
                  <a:srgbClr val="000000"/>
                </a:solidFill>
                <a:latin typeface="Calibri"/>
                <a:ea typeface="Calibri"/>
                <a:cs typeface="Calibri"/>
                <a:sym typeface="Calibri"/>
              </a:defRPr>
            </a:lvl2pPr>
            <a:lvl3pPr marL="0" indent="914040" defTabSz="457020">
              <a:spcBef>
                <a:spcPts val="300"/>
              </a:spcBef>
              <a:buSzTx/>
              <a:buNone/>
              <a:defRPr sz="1400">
                <a:solidFill>
                  <a:srgbClr val="000000"/>
                </a:solidFill>
                <a:latin typeface="Calibri"/>
                <a:ea typeface="Calibri"/>
                <a:cs typeface="Calibri"/>
                <a:sym typeface="Calibri"/>
              </a:defRPr>
            </a:lvl3pPr>
            <a:lvl4pPr marL="0" indent="1371056" defTabSz="457020">
              <a:spcBef>
                <a:spcPts val="300"/>
              </a:spcBef>
              <a:buSzTx/>
              <a:buNone/>
              <a:defRPr sz="1400">
                <a:solidFill>
                  <a:srgbClr val="000000"/>
                </a:solidFill>
                <a:latin typeface="Calibri"/>
                <a:ea typeface="Calibri"/>
                <a:cs typeface="Calibri"/>
                <a:sym typeface="Calibri"/>
              </a:defRPr>
            </a:lvl4pPr>
            <a:lvl5pPr marL="0" indent="1828080" defTabSz="457020">
              <a:spcBef>
                <a:spcPts val="300"/>
              </a:spcBef>
              <a:buSzTx/>
              <a:buNone/>
              <a:defRPr sz="1400">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72"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862580706"/>
      </p:ext>
    </p:extLst>
  </p:cSld>
  <p:clrMapOvr>
    <a:masterClrMapping/>
  </p:clrMapOvr>
  <p:transition spd="med"/>
</p:sldLayout>
</file>

<file path=ppt/slideLayouts/slideLayout1707.xml><?xml version="1.0" encoding="utf-8"?>
<p:sldLayout xmlns:a="http://schemas.openxmlformats.org/drawingml/2006/main" xmlns:r="http://schemas.openxmlformats.org/officeDocument/2006/relationships" xmlns:p="http://schemas.openxmlformats.org/presentationml/2006/main" showMasterSp="0" type="tx">
  <p:cSld name="22_Title and Vertical Text">
    <p:bg>
      <p:bgPr>
        <a:solidFill>
          <a:srgbClr val="FFFFFF"/>
        </a:solidFill>
        <a:effectLst/>
      </p:bgPr>
    </p:bg>
    <p:spTree>
      <p:nvGrpSpPr>
        <p:cNvPr id="1" name=""/>
        <p:cNvGrpSpPr/>
        <p:nvPr/>
      </p:nvGrpSpPr>
      <p:grpSpPr>
        <a:xfrm>
          <a:off x="0" y="0"/>
          <a:ext cx="0" cy="0"/>
          <a:chOff x="0" y="0"/>
          <a:chExt cx="0" cy="0"/>
        </a:xfrm>
      </p:grpSpPr>
      <p:sp>
        <p:nvSpPr>
          <p:cNvPr id="3179" name="Title Text"/>
          <p:cNvSpPr txBox="1">
            <a:spLocks noGrp="1"/>
          </p:cNvSpPr>
          <p:nvPr>
            <p:ph type="title"/>
          </p:nvPr>
        </p:nvSpPr>
        <p:spPr>
          <a:xfrm>
            <a:off x="457200" y="274638"/>
            <a:ext cx="8229600" cy="1143001"/>
          </a:xfrm>
          <a:prstGeom prst="rect">
            <a:avLst/>
          </a:prstGeom>
          <a:noFill/>
        </p:spPr>
        <p:txBody>
          <a:bodyPr lIns="45702" tIns="45702" rIns="45702" bIns="45702"/>
          <a:lstStyle>
            <a:lvl1pPr defTabSz="457020">
              <a:defRPr sz="4400" b="0">
                <a:solidFill>
                  <a:srgbClr val="000000"/>
                </a:solidFill>
                <a:latin typeface="Calibri"/>
                <a:ea typeface="Calibri"/>
                <a:cs typeface="Calibri"/>
                <a:sym typeface="Calibri"/>
              </a:defRPr>
            </a:lvl1pPr>
          </a:lstStyle>
          <a:p>
            <a:r>
              <a:t>Title Text</a:t>
            </a:r>
          </a:p>
        </p:txBody>
      </p:sp>
      <p:sp>
        <p:nvSpPr>
          <p:cNvPr id="3180" name="Body Level One…"/>
          <p:cNvSpPr txBox="1">
            <a:spLocks noGrp="1"/>
          </p:cNvSpPr>
          <p:nvPr>
            <p:ph type="body" idx="1"/>
          </p:nvPr>
        </p:nvSpPr>
        <p:spPr>
          <a:xfrm>
            <a:off x="457200" y="1600200"/>
            <a:ext cx="8229600" cy="4525963"/>
          </a:xfrm>
          <a:prstGeom prst="rect">
            <a:avLst/>
          </a:prstGeom>
        </p:spPr>
        <p:txBody>
          <a:bodyPr vert="eaVert" lIns="45702" tIns="45702" rIns="45702" bIns="45702">
            <a:normAutofit/>
          </a:bodyPr>
          <a:lstStyle>
            <a:lvl1pPr marL="342764" indent="-342764" defTabSz="457020">
              <a:buSzPct val="100000"/>
              <a:buFont typeface="Arial"/>
              <a:buChar char="•"/>
              <a:defRPr>
                <a:solidFill>
                  <a:srgbClr val="000000"/>
                </a:solidFill>
                <a:latin typeface="Calibri"/>
                <a:ea typeface="Calibri"/>
                <a:cs typeface="Calibri"/>
                <a:sym typeface="Calibri"/>
              </a:defRPr>
            </a:lvl1pPr>
            <a:lvl2pPr marL="783459" indent="-326443" defTabSz="457020">
              <a:buSzPct val="100000"/>
              <a:buFont typeface="Arial"/>
              <a:buChar char="–"/>
              <a:defRPr>
                <a:solidFill>
                  <a:srgbClr val="000000"/>
                </a:solidFill>
                <a:latin typeface="Calibri"/>
                <a:ea typeface="Calibri"/>
                <a:cs typeface="Calibri"/>
                <a:sym typeface="Calibri"/>
              </a:defRPr>
            </a:lvl2pPr>
            <a:lvl3pPr marL="1218714" indent="-304679" defTabSz="457020">
              <a:buSzPct val="100000"/>
              <a:buFont typeface="Arial"/>
              <a:buChar char="•"/>
              <a:defRPr>
                <a:solidFill>
                  <a:srgbClr val="000000"/>
                </a:solidFill>
                <a:latin typeface="Calibri"/>
                <a:ea typeface="Calibri"/>
                <a:cs typeface="Calibri"/>
                <a:sym typeface="Calibri"/>
              </a:defRPr>
            </a:lvl3pPr>
            <a:lvl4pPr marL="1736672" indent="-365616" defTabSz="457020">
              <a:buSzPct val="100000"/>
              <a:buFont typeface="Arial"/>
              <a:buChar char="–"/>
              <a:defRPr>
                <a:solidFill>
                  <a:srgbClr val="000000"/>
                </a:solidFill>
                <a:latin typeface="Calibri"/>
                <a:ea typeface="Calibri"/>
                <a:cs typeface="Calibri"/>
                <a:sym typeface="Calibri"/>
              </a:defRPr>
            </a:lvl4pPr>
            <a:lvl5pPr marL="2193689" indent="-365616" defTabSz="457020">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81"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002241879"/>
      </p:ext>
    </p:extLst>
  </p:cSld>
  <p:clrMapOvr>
    <a:masterClrMapping/>
  </p:clrMapOvr>
  <p:transition spd="med"/>
</p:sldLayout>
</file>

<file path=ppt/slideLayouts/slideLayout1708.xml><?xml version="1.0" encoding="utf-8"?>
<p:sldLayout xmlns:a="http://schemas.openxmlformats.org/drawingml/2006/main" xmlns:r="http://schemas.openxmlformats.org/officeDocument/2006/relationships" xmlns:p="http://schemas.openxmlformats.org/presentationml/2006/main" showMasterSp="0" type="tx">
  <p:cSld name="22_Vertical Title and Text">
    <p:bg>
      <p:bgPr>
        <a:solidFill>
          <a:srgbClr val="FFFFFF"/>
        </a:solidFill>
        <a:effectLst/>
      </p:bgPr>
    </p:bg>
    <p:spTree>
      <p:nvGrpSpPr>
        <p:cNvPr id="1" name=""/>
        <p:cNvGrpSpPr/>
        <p:nvPr/>
      </p:nvGrpSpPr>
      <p:grpSpPr>
        <a:xfrm>
          <a:off x="0" y="0"/>
          <a:ext cx="0" cy="0"/>
          <a:chOff x="0" y="0"/>
          <a:chExt cx="0" cy="0"/>
        </a:xfrm>
      </p:grpSpPr>
      <p:sp>
        <p:nvSpPr>
          <p:cNvPr id="3188" name="Title Text"/>
          <p:cNvSpPr txBox="1">
            <a:spLocks noGrp="1"/>
          </p:cNvSpPr>
          <p:nvPr>
            <p:ph type="title"/>
          </p:nvPr>
        </p:nvSpPr>
        <p:spPr>
          <a:xfrm>
            <a:off x="6629400" y="274646"/>
            <a:ext cx="2057400" cy="5851526"/>
          </a:xfrm>
          <a:prstGeom prst="rect">
            <a:avLst/>
          </a:prstGeom>
          <a:noFill/>
        </p:spPr>
        <p:txBody>
          <a:bodyPr vert="eaVert" lIns="45702" tIns="45702" rIns="45702" bIns="45702"/>
          <a:lstStyle>
            <a:lvl1pPr defTabSz="457020">
              <a:defRPr sz="4400" b="0">
                <a:solidFill>
                  <a:srgbClr val="000000"/>
                </a:solidFill>
                <a:latin typeface="Calibri"/>
                <a:ea typeface="Calibri"/>
                <a:cs typeface="Calibri"/>
                <a:sym typeface="Calibri"/>
              </a:defRPr>
            </a:lvl1pPr>
          </a:lstStyle>
          <a:p>
            <a:r>
              <a:t>Title Text</a:t>
            </a:r>
          </a:p>
        </p:txBody>
      </p:sp>
      <p:sp>
        <p:nvSpPr>
          <p:cNvPr id="3189" name="Body Level One…"/>
          <p:cNvSpPr txBox="1">
            <a:spLocks noGrp="1"/>
          </p:cNvSpPr>
          <p:nvPr>
            <p:ph type="body" idx="1"/>
          </p:nvPr>
        </p:nvSpPr>
        <p:spPr>
          <a:xfrm>
            <a:off x="457200" y="274646"/>
            <a:ext cx="6019800" cy="5851526"/>
          </a:xfrm>
          <a:prstGeom prst="rect">
            <a:avLst/>
          </a:prstGeom>
        </p:spPr>
        <p:txBody>
          <a:bodyPr vert="eaVert" lIns="45702" tIns="45702" rIns="45702" bIns="45702">
            <a:normAutofit/>
          </a:bodyPr>
          <a:lstStyle>
            <a:lvl1pPr marL="342764" indent="-342764" defTabSz="457020">
              <a:buSzPct val="100000"/>
              <a:buFont typeface="Arial"/>
              <a:buChar char="•"/>
              <a:defRPr>
                <a:solidFill>
                  <a:srgbClr val="000000"/>
                </a:solidFill>
                <a:latin typeface="Calibri"/>
                <a:ea typeface="Calibri"/>
                <a:cs typeface="Calibri"/>
                <a:sym typeface="Calibri"/>
              </a:defRPr>
            </a:lvl1pPr>
            <a:lvl2pPr marL="783459" indent="-326443" defTabSz="457020">
              <a:buSzPct val="100000"/>
              <a:buFont typeface="Arial"/>
              <a:buChar char="–"/>
              <a:defRPr>
                <a:solidFill>
                  <a:srgbClr val="000000"/>
                </a:solidFill>
                <a:latin typeface="Calibri"/>
                <a:ea typeface="Calibri"/>
                <a:cs typeface="Calibri"/>
                <a:sym typeface="Calibri"/>
              </a:defRPr>
            </a:lvl2pPr>
            <a:lvl3pPr marL="1218714" indent="-304679" defTabSz="457020">
              <a:buSzPct val="100000"/>
              <a:buFont typeface="Arial"/>
              <a:buChar char="•"/>
              <a:defRPr>
                <a:solidFill>
                  <a:srgbClr val="000000"/>
                </a:solidFill>
                <a:latin typeface="Calibri"/>
                <a:ea typeface="Calibri"/>
                <a:cs typeface="Calibri"/>
                <a:sym typeface="Calibri"/>
              </a:defRPr>
            </a:lvl3pPr>
            <a:lvl4pPr marL="1736672" indent="-365616" defTabSz="457020">
              <a:buSzPct val="100000"/>
              <a:buFont typeface="Arial"/>
              <a:buChar char="–"/>
              <a:defRPr>
                <a:solidFill>
                  <a:srgbClr val="000000"/>
                </a:solidFill>
                <a:latin typeface="Calibri"/>
                <a:ea typeface="Calibri"/>
                <a:cs typeface="Calibri"/>
                <a:sym typeface="Calibri"/>
              </a:defRPr>
            </a:lvl4pPr>
            <a:lvl5pPr marL="2193689" indent="-365616" defTabSz="457020">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90"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859115792"/>
      </p:ext>
    </p:extLst>
  </p:cSld>
  <p:clrMapOvr>
    <a:masterClrMapping/>
  </p:clrMapOvr>
  <p:transition spd="med"/>
</p:sldLayout>
</file>

<file path=ppt/slideLayouts/slideLayout1709.xml><?xml version="1.0" encoding="utf-8"?>
<p:sldLayout xmlns:a="http://schemas.openxmlformats.org/drawingml/2006/main" xmlns:r="http://schemas.openxmlformats.org/officeDocument/2006/relationships" xmlns:p="http://schemas.openxmlformats.org/presentationml/2006/main" showMasterSp="0" type="tx">
  <p:cSld name="23_Title Slide">
    <p:bg>
      <p:bgPr>
        <a:solidFill>
          <a:srgbClr val="FFFFFF"/>
        </a:solidFill>
        <a:effectLst/>
      </p:bgPr>
    </p:bg>
    <p:spTree>
      <p:nvGrpSpPr>
        <p:cNvPr id="1" name=""/>
        <p:cNvGrpSpPr/>
        <p:nvPr/>
      </p:nvGrpSpPr>
      <p:grpSpPr>
        <a:xfrm>
          <a:off x="0" y="0"/>
          <a:ext cx="0" cy="0"/>
          <a:chOff x="0" y="0"/>
          <a:chExt cx="0" cy="0"/>
        </a:xfrm>
      </p:grpSpPr>
      <p:sp>
        <p:nvSpPr>
          <p:cNvPr id="3197" name="Title Text"/>
          <p:cNvSpPr txBox="1">
            <a:spLocks noGrp="1"/>
          </p:cNvSpPr>
          <p:nvPr>
            <p:ph type="title"/>
          </p:nvPr>
        </p:nvSpPr>
        <p:spPr>
          <a:xfrm>
            <a:off x="685800" y="2130425"/>
            <a:ext cx="7772400" cy="1470025"/>
          </a:xfrm>
          <a:prstGeom prst="rect">
            <a:avLst/>
          </a:prstGeom>
          <a:noFill/>
        </p:spPr>
        <p:txBody>
          <a:bodyPr lIns="45715" tIns="45715" rIns="45715" bIns="45715"/>
          <a:lstStyle>
            <a:lvl1pPr>
              <a:defRPr sz="4400" b="0">
                <a:latin typeface="Times New Roman"/>
                <a:ea typeface="Times New Roman"/>
                <a:cs typeface="Times New Roman"/>
                <a:sym typeface="Times New Roman"/>
              </a:defRPr>
            </a:lvl1pPr>
          </a:lstStyle>
          <a:p>
            <a:r>
              <a:t>Title Text</a:t>
            </a:r>
          </a:p>
        </p:txBody>
      </p:sp>
      <p:sp>
        <p:nvSpPr>
          <p:cNvPr id="3198" name="Body Level One…"/>
          <p:cNvSpPr txBox="1">
            <a:spLocks noGrp="1"/>
          </p:cNvSpPr>
          <p:nvPr>
            <p:ph type="body" sz="quarter" idx="1"/>
          </p:nvPr>
        </p:nvSpPr>
        <p:spPr>
          <a:xfrm>
            <a:off x="1371600" y="3886200"/>
            <a:ext cx="6400800" cy="1752600"/>
          </a:xfrm>
          <a:prstGeom prst="rect">
            <a:avLst/>
          </a:prstGeom>
        </p:spPr>
        <p:txBody>
          <a:bodyPr lIns="45719" tIns="45719" rIns="45719" bIns="45719">
            <a:normAutofit/>
          </a:bodyPr>
          <a:lstStyle>
            <a:lvl1pPr marL="0" indent="0" algn="ctr">
              <a:buSzTx/>
              <a:buNone/>
              <a:defRPr>
                <a:solidFill>
                  <a:srgbClr val="000000"/>
                </a:solidFill>
                <a:latin typeface="Times New Roman"/>
                <a:ea typeface="Times New Roman"/>
                <a:cs typeface="Times New Roman"/>
                <a:sym typeface="Times New Roman"/>
              </a:defRPr>
            </a:lvl1pPr>
            <a:lvl2pPr marL="0" indent="457200" algn="ctr">
              <a:buSzTx/>
              <a:buNone/>
              <a:defRPr>
                <a:solidFill>
                  <a:srgbClr val="000000"/>
                </a:solidFill>
                <a:latin typeface="Times New Roman"/>
                <a:ea typeface="Times New Roman"/>
                <a:cs typeface="Times New Roman"/>
                <a:sym typeface="Times New Roman"/>
              </a:defRPr>
            </a:lvl2pPr>
            <a:lvl3pPr marL="0" indent="914400" algn="ctr">
              <a:buSzTx/>
              <a:buNone/>
              <a:defRPr>
                <a:solidFill>
                  <a:srgbClr val="000000"/>
                </a:solidFill>
                <a:latin typeface="Times New Roman"/>
                <a:ea typeface="Times New Roman"/>
                <a:cs typeface="Times New Roman"/>
                <a:sym typeface="Times New Roman"/>
              </a:defRPr>
            </a:lvl3pPr>
            <a:lvl4pPr marL="0" indent="1371600" algn="ctr">
              <a:buSzTx/>
              <a:buNone/>
              <a:defRPr>
                <a:solidFill>
                  <a:srgbClr val="000000"/>
                </a:solidFill>
                <a:latin typeface="Times New Roman"/>
                <a:ea typeface="Times New Roman"/>
                <a:cs typeface="Times New Roman"/>
                <a:sym typeface="Times New Roman"/>
              </a:defRPr>
            </a:lvl4pPr>
            <a:lvl5pPr marL="0" indent="1828800" algn="ctr">
              <a:buSzTx/>
              <a:buNone/>
              <a:defRPr>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199"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545422567"/>
      </p:ext>
    </p:extLst>
  </p:cSld>
  <p:clrMapOvr>
    <a:masterClrMapping/>
  </p:clrMapOvr>
  <p:transition spd="med"/>
</p:sldLayout>
</file>

<file path=ppt/slideLayouts/slideLayout171.xml><?xml version="1.0" encoding="utf-8"?>
<p:sldLayout xmlns:a="http://schemas.openxmlformats.org/drawingml/2006/main" xmlns:r="http://schemas.openxmlformats.org/officeDocument/2006/relationships" xmlns:p="http://schemas.openxmlformats.org/presentationml/2006/main" showMasterSp="0" type="tx">
  <p:cSld name="10_Title Slide">
    <p:bg>
      <p:bgPr>
        <a:solidFill>
          <a:srgbClr val="000000"/>
        </a:solidFill>
        <a:effectLst/>
      </p:bgPr>
    </p:bg>
    <p:spTree>
      <p:nvGrpSpPr>
        <p:cNvPr id="1" name=""/>
        <p:cNvGrpSpPr/>
        <p:nvPr/>
      </p:nvGrpSpPr>
      <p:grpSpPr>
        <a:xfrm>
          <a:off x="0" y="0"/>
          <a:ext cx="0" cy="0"/>
          <a:chOff x="0" y="0"/>
          <a:chExt cx="0" cy="0"/>
        </a:xfrm>
      </p:grpSpPr>
      <p:grpSp>
        <p:nvGrpSpPr>
          <p:cNvPr id="1200" name="Group 4"/>
          <p:cNvGrpSpPr/>
          <p:nvPr/>
        </p:nvGrpSpPr>
        <p:grpSpPr>
          <a:xfrm>
            <a:off x="177800" y="230188"/>
            <a:ext cx="203200" cy="6503987"/>
            <a:chOff x="0" y="0"/>
            <a:chExt cx="203200" cy="6503986"/>
          </a:xfrm>
        </p:grpSpPr>
        <p:sp>
          <p:nvSpPr>
            <p:cNvPr id="1198" name="Rectangle 5"/>
            <p:cNvSpPr/>
            <p:nvPr/>
          </p:nvSpPr>
          <p:spPr>
            <a:xfrm>
              <a:off x="127000" y="26987"/>
              <a:ext cx="76200" cy="6477000"/>
            </a:xfrm>
            <a:prstGeom prst="rect">
              <a:avLst/>
            </a:prstGeom>
            <a:gradFill flip="none" rotWithShape="1">
              <a:gsLst>
                <a:gs pos="0">
                  <a:srgbClr val="000000"/>
                </a:gs>
                <a:gs pos="100000">
                  <a:srgbClr val="0099CC"/>
                </a:gs>
              </a:gsLst>
              <a:lin ang="5400000" scaled="0"/>
            </a:gradFill>
            <a:ln w="12700" cap="flat">
              <a:noFill/>
              <a:miter lim="4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99" name="Rectangle 6"/>
            <p:cNvSpPr/>
            <p:nvPr/>
          </p:nvSpPr>
          <p:spPr>
            <a:xfrm>
              <a:off x="0" y="0"/>
              <a:ext cx="76200" cy="6256336"/>
            </a:xfrm>
            <a:prstGeom prst="rect">
              <a:avLst/>
            </a:prstGeom>
            <a:gradFill flip="none" rotWithShape="1">
              <a:gsLst>
                <a:gs pos="0">
                  <a:srgbClr val="000000"/>
                </a:gs>
                <a:gs pos="100000">
                  <a:srgbClr val="00FFFF"/>
                </a:gs>
              </a:gsLst>
              <a:lin ang="5400000" scaled="0"/>
            </a:gradFill>
            <a:ln w="12700" cap="flat">
              <a:noFill/>
              <a:miter lim="400000"/>
            </a:ln>
            <a:effectLst/>
          </p:spPr>
          <p:txBody>
            <a:bodyPr wrap="square" lIns="45719" tIns="45719" rIns="45719" bIns="45719" numCol="1" anchor="ctr">
              <a:noAutofit/>
            </a:bodyPr>
            <a:lstStyle/>
            <a:p>
              <a:pPr>
                <a:defRPr b="0">
                  <a:solidFill>
                    <a:srgbClr val="F8F8F8"/>
                  </a:solidFill>
                </a:defRPr>
              </a:pPr>
              <a:endParaRPr/>
            </a:p>
          </p:txBody>
        </p:sp>
      </p:grpSp>
      <p:grpSp>
        <p:nvGrpSpPr>
          <p:cNvPr id="1203" name="Group 7"/>
          <p:cNvGrpSpPr/>
          <p:nvPr/>
        </p:nvGrpSpPr>
        <p:grpSpPr>
          <a:xfrm>
            <a:off x="8793163" y="220662"/>
            <a:ext cx="198437" cy="6408738"/>
            <a:chOff x="0" y="0"/>
            <a:chExt cx="198436" cy="6408736"/>
          </a:xfrm>
        </p:grpSpPr>
        <p:sp>
          <p:nvSpPr>
            <p:cNvPr id="1201" name="Rectangle 8"/>
            <p:cNvSpPr/>
            <p:nvPr/>
          </p:nvSpPr>
          <p:spPr>
            <a:xfrm>
              <a:off x="130174" y="-1"/>
              <a:ext cx="68263" cy="6332539"/>
            </a:xfrm>
            <a:prstGeom prst="rect">
              <a:avLst/>
            </a:prstGeom>
            <a:gradFill flip="none" rotWithShape="1">
              <a:gsLst>
                <a:gs pos="0">
                  <a:srgbClr val="6699FF"/>
                </a:gs>
                <a:gs pos="100000">
                  <a:srgbClr val="000000"/>
                </a:gs>
              </a:gsLst>
              <a:lin ang="5400000" scaled="0"/>
            </a:gradFill>
            <a:ln w="12700" cap="flat">
              <a:noFill/>
              <a:miter lim="4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02" name="Rectangle 9"/>
            <p:cNvSpPr/>
            <p:nvPr/>
          </p:nvSpPr>
          <p:spPr>
            <a:xfrm>
              <a:off x="0" y="160337"/>
              <a:ext cx="77788" cy="6248400"/>
            </a:xfrm>
            <a:prstGeom prst="rect">
              <a:avLst/>
            </a:prstGeom>
            <a:gradFill flip="none" rotWithShape="1">
              <a:gsLst>
                <a:gs pos="0">
                  <a:srgbClr val="9933FF"/>
                </a:gs>
                <a:gs pos="100000">
                  <a:srgbClr val="000000"/>
                </a:gs>
              </a:gsLst>
              <a:lin ang="5400000" scaled="0"/>
            </a:gradFill>
            <a:ln w="12700" cap="flat">
              <a:noFill/>
              <a:miter lim="4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206" name="Group 10"/>
          <p:cNvGrpSpPr/>
          <p:nvPr/>
        </p:nvGrpSpPr>
        <p:grpSpPr>
          <a:xfrm>
            <a:off x="412749" y="6477000"/>
            <a:ext cx="8686801" cy="227807"/>
            <a:chOff x="0" y="0"/>
            <a:chExt cx="8686800" cy="227806"/>
          </a:xfrm>
        </p:grpSpPr>
        <p:sp>
          <p:nvSpPr>
            <p:cNvPr id="1204" name="Rectangle 11"/>
            <p:cNvSpPr/>
            <p:nvPr/>
          </p:nvSpPr>
          <p:spPr>
            <a:xfrm>
              <a:off x="0" y="0"/>
              <a:ext cx="8686800" cy="76200"/>
            </a:xfrm>
            <a:prstGeom prst="rect">
              <a:avLst/>
            </a:prstGeom>
            <a:gradFill flip="none" rotWithShape="1">
              <a:gsLst>
                <a:gs pos="0">
                  <a:srgbClr val="000000"/>
                </a:gs>
                <a:gs pos="100000">
                  <a:srgbClr val="6699FF"/>
                </a:gs>
              </a:gsLst>
              <a:lin ang="0" scaled="0"/>
            </a:gradFill>
            <a:ln w="12700" cap="flat">
              <a:noFill/>
              <a:miter lim="4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05" name="Rectangle 12"/>
            <p:cNvSpPr/>
            <p:nvPr/>
          </p:nvSpPr>
          <p:spPr>
            <a:xfrm>
              <a:off x="793" y="151606"/>
              <a:ext cx="8501064" cy="76201"/>
            </a:xfrm>
            <a:prstGeom prst="rect">
              <a:avLst/>
            </a:prstGeom>
            <a:gradFill flip="none" rotWithShape="1">
              <a:gsLst>
                <a:gs pos="0">
                  <a:srgbClr val="000000"/>
                </a:gs>
                <a:gs pos="100000">
                  <a:srgbClr val="00FFFF"/>
                </a:gs>
              </a:gsLst>
              <a:lin ang="0" scaled="0"/>
            </a:gradFill>
            <a:ln w="12700" cap="flat">
              <a:noFill/>
              <a:miter lim="4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209" name="Group 13"/>
          <p:cNvGrpSpPr/>
          <p:nvPr/>
        </p:nvGrpSpPr>
        <p:grpSpPr>
          <a:xfrm>
            <a:off x="75406" y="177006"/>
            <a:ext cx="8746333" cy="161132"/>
            <a:chOff x="0" y="0"/>
            <a:chExt cx="8746332" cy="161130"/>
          </a:xfrm>
        </p:grpSpPr>
        <p:sp>
          <p:nvSpPr>
            <p:cNvPr id="1207" name="Rectangle 14"/>
            <p:cNvSpPr/>
            <p:nvPr/>
          </p:nvSpPr>
          <p:spPr>
            <a:xfrm>
              <a:off x="219868" y="102393"/>
              <a:ext cx="8526465" cy="58738"/>
            </a:xfrm>
            <a:prstGeom prst="rect">
              <a:avLst/>
            </a:prstGeom>
            <a:gradFill flip="none" rotWithShape="1">
              <a:gsLst>
                <a:gs pos="0">
                  <a:srgbClr val="00FFFF"/>
                </a:gs>
                <a:gs pos="100000">
                  <a:srgbClr val="000000"/>
                </a:gs>
              </a:gsLst>
              <a:lin ang="0" scaled="0"/>
            </a:gradFill>
            <a:ln w="12700" cap="flat">
              <a:noFill/>
              <a:miter lim="4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08" name="Rectangle 15"/>
            <p:cNvSpPr/>
            <p:nvPr/>
          </p:nvSpPr>
          <p:spPr>
            <a:xfrm>
              <a:off x="0" y="0"/>
              <a:ext cx="8745539" cy="60325"/>
            </a:xfrm>
            <a:prstGeom prst="rect">
              <a:avLst/>
            </a:prstGeom>
            <a:gradFill flip="none" rotWithShape="1">
              <a:gsLst>
                <a:gs pos="0">
                  <a:srgbClr val="6699FF"/>
                </a:gs>
                <a:gs pos="100000">
                  <a:srgbClr val="000000"/>
                </a:gs>
              </a:gsLst>
              <a:lin ang="0" scaled="0"/>
            </a:gradFill>
            <a:ln w="12700" cap="flat">
              <a:noFill/>
              <a:miter lim="4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210" name="Title Text"/>
          <p:cNvSpPr txBox="1">
            <a:spLocks noGrp="1"/>
          </p:cNvSpPr>
          <p:nvPr>
            <p:ph type="title"/>
          </p:nvPr>
        </p:nvSpPr>
        <p:spPr>
          <a:xfrm>
            <a:off x="685800" y="1219200"/>
            <a:ext cx="7772400" cy="1143000"/>
          </a:xfrm>
          <a:prstGeom prst="rect">
            <a:avLst/>
          </a:prstGeom>
        </p:spPr>
        <p:txBody>
          <a:bodyPr anchor="t"/>
          <a:lstStyle>
            <a:lvl1pPr algn="ctr">
              <a:defRPr sz="4000">
                <a:solidFill>
                  <a:srgbClr val="F8F8F8"/>
                </a:solidFill>
                <a:latin typeface="+mj-lt"/>
                <a:ea typeface="+mj-ea"/>
                <a:cs typeface="+mj-cs"/>
                <a:sym typeface="Helvetica"/>
              </a:defRPr>
            </a:lvl1pPr>
          </a:lstStyle>
          <a:p>
            <a:r>
              <a:t>Title Text</a:t>
            </a:r>
          </a:p>
        </p:txBody>
      </p:sp>
      <p:sp>
        <p:nvSpPr>
          <p:cNvPr id="1211" name="Body Level One…"/>
          <p:cNvSpPr txBox="1">
            <a:spLocks noGrp="1"/>
          </p:cNvSpPr>
          <p:nvPr>
            <p:ph type="body" sz="quarter" idx="1"/>
          </p:nvPr>
        </p:nvSpPr>
        <p:spPr>
          <a:xfrm>
            <a:off x="1371600" y="2667000"/>
            <a:ext cx="6400800" cy="1752600"/>
          </a:xfrm>
          <a:prstGeom prst="rect">
            <a:avLst/>
          </a:prstGeom>
        </p:spPr>
        <p:txBody>
          <a:bodyPr>
            <a:normAutofit/>
          </a:bodyPr>
          <a:lstStyle>
            <a:lvl1pPr marL="0" indent="0" algn="ctr">
              <a:spcBef>
                <a:spcPts val="600"/>
              </a:spcBef>
              <a:buSzTx/>
              <a:buNone/>
              <a:defRPr sz="2800">
                <a:solidFill>
                  <a:srgbClr val="F8F8F8"/>
                </a:solidFill>
                <a:latin typeface="+mj-lt"/>
                <a:ea typeface="+mj-ea"/>
                <a:cs typeface="+mj-cs"/>
                <a:sym typeface="Helvetica"/>
              </a:defRPr>
            </a:lvl1pPr>
            <a:lvl2pPr marL="742950" indent="-285750" algn="ctr">
              <a:spcBef>
                <a:spcPts val="600"/>
              </a:spcBef>
              <a:buChar char="–"/>
              <a:defRPr sz="2800">
                <a:solidFill>
                  <a:srgbClr val="F8F8F8"/>
                </a:solidFill>
                <a:latin typeface="+mj-lt"/>
                <a:ea typeface="+mj-ea"/>
                <a:cs typeface="+mj-cs"/>
                <a:sym typeface="Helvetica"/>
              </a:defRPr>
            </a:lvl2pPr>
            <a:lvl3pPr marL="1181100" indent="-266700" algn="ctr">
              <a:spcBef>
                <a:spcPts val="600"/>
              </a:spcBef>
              <a:defRPr sz="2800">
                <a:solidFill>
                  <a:srgbClr val="F8F8F8"/>
                </a:solidFill>
                <a:latin typeface="+mj-lt"/>
                <a:ea typeface="+mj-ea"/>
                <a:cs typeface="+mj-cs"/>
                <a:sym typeface="Helvetica"/>
              </a:defRPr>
            </a:lvl3pPr>
            <a:lvl4pPr marL="1691639" indent="-320039" algn="ctr">
              <a:spcBef>
                <a:spcPts val="600"/>
              </a:spcBef>
              <a:buChar char="–"/>
              <a:defRPr sz="2800">
                <a:solidFill>
                  <a:srgbClr val="F8F8F8"/>
                </a:solidFill>
                <a:latin typeface="+mj-lt"/>
                <a:ea typeface="+mj-ea"/>
                <a:cs typeface="+mj-cs"/>
                <a:sym typeface="Helvetica"/>
              </a:defRPr>
            </a:lvl4pPr>
            <a:lvl5pPr marL="2148839" indent="-320039" algn="ctr">
              <a:spcBef>
                <a:spcPts val="600"/>
              </a:spcBef>
              <a:buChar char="»"/>
              <a:defRPr sz="2800">
                <a:solidFill>
                  <a:srgbClr val="F8F8F8"/>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1212" name="Slide Number"/>
          <p:cNvSpPr txBox="1">
            <a:spLocks noGrp="1"/>
          </p:cNvSpPr>
          <p:nvPr>
            <p:ph type="sldNum" sz="quarter" idx="2"/>
          </p:nvPr>
        </p:nvSpPr>
        <p:spPr>
          <a:xfrm>
            <a:off x="8461092" y="6164897"/>
            <a:ext cx="301909" cy="307341"/>
          </a:xfrm>
          <a:prstGeom prst="rect">
            <a:avLst/>
          </a:prstGeom>
        </p:spPr>
        <p:txBody>
          <a:bodyPr/>
          <a:lstStyle>
            <a:lvl1pPr algn="r">
              <a:defRPr b="1">
                <a:solidFill>
                  <a:srgbClr val="808080"/>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1244156172"/>
      </p:ext>
    </p:extLst>
  </p:cSld>
  <p:clrMapOvr>
    <a:masterClrMapping/>
  </p:clrMapOvr>
  <p:transition spd="med"/>
</p:sldLayout>
</file>

<file path=ppt/slideLayouts/slideLayout1710.xml><?xml version="1.0" encoding="utf-8"?>
<p:sldLayout xmlns:a="http://schemas.openxmlformats.org/drawingml/2006/main" xmlns:r="http://schemas.openxmlformats.org/officeDocument/2006/relationships" xmlns:p="http://schemas.openxmlformats.org/presentationml/2006/main" showMasterSp="0" type="tx">
  <p:cSld name="23_Title and Content">
    <p:bg>
      <p:bgPr>
        <a:solidFill>
          <a:srgbClr val="FFFFFF"/>
        </a:solidFill>
        <a:effectLst/>
      </p:bgPr>
    </p:bg>
    <p:spTree>
      <p:nvGrpSpPr>
        <p:cNvPr id="1" name=""/>
        <p:cNvGrpSpPr/>
        <p:nvPr/>
      </p:nvGrpSpPr>
      <p:grpSpPr>
        <a:xfrm>
          <a:off x="0" y="0"/>
          <a:ext cx="0" cy="0"/>
          <a:chOff x="0" y="0"/>
          <a:chExt cx="0" cy="0"/>
        </a:xfrm>
      </p:grpSpPr>
      <p:sp>
        <p:nvSpPr>
          <p:cNvPr id="3206" name="Title Text"/>
          <p:cNvSpPr txBox="1">
            <a:spLocks noGrp="1"/>
          </p:cNvSpPr>
          <p:nvPr>
            <p:ph type="title"/>
          </p:nvPr>
        </p:nvSpPr>
        <p:spPr>
          <a:xfrm>
            <a:off x="2147888" y="2805113"/>
            <a:ext cx="4640263" cy="1143001"/>
          </a:xfrm>
          <a:prstGeom prst="rect">
            <a:avLst/>
          </a:prstGeom>
          <a:noFill/>
        </p:spPr>
        <p:txBody>
          <a:bodyPr lIns="45715" tIns="45715" rIns="45715" bIns="45715"/>
          <a:lstStyle>
            <a:lvl1pPr>
              <a:defRPr sz="4400" b="0">
                <a:latin typeface="Times New Roman"/>
                <a:ea typeface="Times New Roman"/>
                <a:cs typeface="Times New Roman"/>
                <a:sym typeface="Times New Roman"/>
              </a:defRPr>
            </a:lvl1pPr>
          </a:lstStyle>
          <a:p>
            <a:r>
              <a:t>Title Text</a:t>
            </a:r>
          </a:p>
        </p:txBody>
      </p:sp>
      <p:sp>
        <p:nvSpPr>
          <p:cNvPr id="3207" name="Body Level One…"/>
          <p:cNvSpPr txBox="1">
            <a:spLocks noGrp="1"/>
          </p:cNvSpPr>
          <p:nvPr>
            <p:ph type="body" idx="1"/>
          </p:nvPr>
        </p:nvSpPr>
        <p:spPr>
          <a:xfrm>
            <a:off x="457200" y="1600200"/>
            <a:ext cx="8229600" cy="4525963"/>
          </a:xfrm>
          <a:prstGeom prst="rect">
            <a:avLst/>
          </a:prstGeom>
        </p:spPr>
        <p:txBody>
          <a:bodyPr lIns="45719" tIns="45719" rIns="45719" bIns="45719">
            <a:normAutofit/>
          </a:bodyPr>
          <a:lstStyle>
            <a:lvl1pPr marL="342900" indent="-342900">
              <a:buSzPct val="100000"/>
              <a:buChar char="•"/>
              <a:defRPr>
                <a:solidFill>
                  <a:srgbClr val="000000"/>
                </a:solidFill>
                <a:latin typeface="Times New Roman"/>
                <a:ea typeface="Times New Roman"/>
                <a:cs typeface="Times New Roman"/>
                <a:sym typeface="Times New Roman"/>
              </a:defRPr>
            </a:lvl1pPr>
            <a:lvl2pPr marL="783771" indent="-326571">
              <a:buSzPct val="100000"/>
              <a:buChar char="–"/>
              <a:defRPr>
                <a:solidFill>
                  <a:srgbClr val="000000"/>
                </a:solidFill>
                <a:latin typeface="Times New Roman"/>
                <a:ea typeface="Times New Roman"/>
                <a:cs typeface="Times New Roman"/>
                <a:sym typeface="Times New Roman"/>
              </a:defRPr>
            </a:lvl2pPr>
            <a:lvl3pPr marL="1219200" indent="-304800">
              <a:buSzPct val="100000"/>
              <a:buChar char="•"/>
              <a:defRPr>
                <a:solidFill>
                  <a:srgbClr val="000000"/>
                </a:solidFill>
                <a:latin typeface="Times New Roman"/>
                <a:ea typeface="Times New Roman"/>
                <a:cs typeface="Times New Roman"/>
                <a:sym typeface="Times New Roman"/>
              </a:defRPr>
            </a:lvl3pPr>
            <a:lvl4pPr marL="1737360" indent="-365760">
              <a:buSzPct val="100000"/>
              <a:buChar char="–"/>
              <a:defRPr>
                <a:solidFill>
                  <a:srgbClr val="000000"/>
                </a:solidFill>
                <a:latin typeface="Times New Roman"/>
                <a:ea typeface="Times New Roman"/>
                <a:cs typeface="Times New Roman"/>
                <a:sym typeface="Times New Roman"/>
              </a:defRPr>
            </a:lvl4pPr>
            <a:lvl5pPr marL="2194560" indent="-365760">
              <a:buChar char="»"/>
              <a:defRPr>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208"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403010083"/>
      </p:ext>
    </p:extLst>
  </p:cSld>
  <p:clrMapOvr>
    <a:masterClrMapping/>
  </p:clrMapOvr>
  <p:transition spd="med"/>
</p:sldLayout>
</file>

<file path=ppt/slideLayouts/slideLayout1711.xml><?xml version="1.0" encoding="utf-8"?>
<p:sldLayout xmlns:a="http://schemas.openxmlformats.org/drawingml/2006/main" xmlns:r="http://schemas.openxmlformats.org/officeDocument/2006/relationships" xmlns:p="http://schemas.openxmlformats.org/presentationml/2006/main" showMasterSp="0" type="tx">
  <p:cSld name="23_Section Header">
    <p:bg>
      <p:bgPr>
        <a:solidFill>
          <a:srgbClr val="FFFFFF"/>
        </a:solidFill>
        <a:effectLst/>
      </p:bgPr>
    </p:bg>
    <p:spTree>
      <p:nvGrpSpPr>
        <p:cNvPr id="1" name=""/>
        <p:cNvGrpSpPr/>
        <p:nvPr/>
      </p:nvGrpSpPr>
      <p:grpSpPr>
        <a:xfrm>
          <a:off x="0" y="0"/>
          <a:ext cx="0" cy="0"/>
          <a:chOff x="0" y="0"/>
          <a:chExt cx="0" cy="0"/>
        </a:xfrm>
      </p:grpSpPr>
      <p:sp>
        <p:nvSpPr>
          <p:cNvPr id="3215" name="Title Text"/>
          <p:cNvSpPr txBox="1">
            <a:spLocks noGrp="1"/>
          </p:cNvSpPr>
          <p:nvPr>
            <p:ph type="title"/>
          </p:nvPr>
        </p:nvSpPr>
        <p:spPr>
          <a:xfrm>
            <a:off x="722312" y="4406900"/>
            <a:ext cx="7772401" cy="1362075"/>
          </a:xfrm>
          <a:prstGeom prst="rect">
            <a:avLst/>
          </a:prstGeom>
          <a:noFill/>
        </p:spPr>
        <p:txBody>
          <a:bodyPr lIns="45715" tIns="45715" rIns="45715" bIns="45715" anchor="t"/>
          <a:lstStyle>
            <a:lvl1pPr algn="l">
              <a:defRPr sz="4000" cap="all">
                <a:latin typeface="Times New Roman"/>
                <a:ea typeface="Times New Roman"/>
                <a:cs typeface="Times New Roman"/>
                <a:sym typeface="Times New Roman"/>
              </a:defRPr>
            </a:lvl1pPr>
          </a:lstStyle>
          <a:p>
            <a:r>
              <a:t>Title Text</a:t>
            </a:r>
          </a:p>
        </p:txBody>
      </p:sp>
      <p:sp>
        <p:nvSpPr>
          <p:cNvPr id="3216" name="Body Level One…"/>
          <p:cNvSpPr txBox="1">
            <a:spLocks noGrp="1"/>
          </p:cNvSpPr>
          <p:nvPr>
            <p:ph type="body" sz="quarter" idx="1"/>
          </p:nvPr>
        </p:nvSpPr>
        <p:spPr>
          <a:xfrm>
            <a:off x="722312" y="2906713"/>
            <a:ext cx="7772401" cy="1500188"/>
          </a:xfrm>
          <a:prstGeom prst="rect">
            <a:avLst/>
          </a:prstGeom>
        </p:spPr>
        <p:txBody>
          <a:bodyPr lIns="45719" tIns="45719" rIns="45719" bIns="45719" anchor="b">
            <a:normAutofit/>
          </a:bodyPr>
          <a:lstStyle>
            <a:lvl1pPr marL="0" indent="0">
              <a:spcBef>
                <a:spcPts val="400"/>
              </a:spcBef>
              <a:buSzTx/>
              <a:buNone/>
              <a:defRPr sz="2000">
                <a:solidFill>
                  <a:srgbClr val="000000"/>
                </a:solidFill>
                <a:latin typeface="Times New Roman"/>
                <a:ea typeface="Times New Roman"/>
                <a:cs typeface="Times New Roman"/>
                <a:sym typeface="Times New Roman"/>
              </a:defRPr>
            </a:lvl1pPr>
            <a:lvl2pPr marL="0" indent="457200">
              <a:spcBef>
                <a:spcPts val="400"/>
              </a:spcBef>
              <a:buSzTx/>
              <a:buNone/>
              <a:defRPr sz="2000">
                <a:solidFill>
                  <a:srgbClr val="000000"/>
                </a:solidFill>
                <a:latin typeface="Times New Roman"/>
                <a:ea typeface="Times New Roman"/>
                <a:cs typeface="Times New Roman"/>
                <a:sym typeface="Times New Roman"/>
              </a:defRPr>
            </a:lvl2pPr>
            <a:lvl3pPr marL="0" indent="914400">
              <a:spcBef>
                <a:spcPts val="400"/>
              </a:spcBef>
              <a:buSzTx/>
              <a:buNone/>
              <a:defRPr sz="2000">
                <a:solidFill>
                  <a:srgbClr val="000000"/>
                </a:solidFill>
                <a:latin typeface="Times New Roman"/>
                <a:ea typeface="Times New Roman"/>
                <a:cs typeface="Times New Roman"/>
                <a:sym typeface="Times New Roman"/>
              </a:defRPr>
            </a:lvl3pPr>
            <a:lvl4pPr marL="0" indent="1371600">
              <a:spcBef>
                <a:spcPts val="400"/>
              </a:spcBef>
              <a:buSzTx/>
              <a:buNone/>
              <a:defRPr sz="2000">
                <a:solidFill>
                  <a:srgbClr val="000000"/>
                </a:solidFill>
                <a:latin typeface="Times New Roman"/>
                <a:ea typeface="Times New Roman"/>
                <a:cs typeface="Times New Roman"/>
                <a:sym typeface="Times New Roman"/>
              </a:defRPr>
            </a:lvl4pPr>
            <a:lvl5pPr marL="0" indent="1828800">
              <a:spcBef>
                <a:spcPts val="400"/>
              </a:spcBef>
              <a:buSzTx/>
              <a:buNone/>
              <a:defRPr sz="2000">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217"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2871467384"/>
      </p:ext>
    </p:extLst>
  </p:cSld>
  <p:clrMapOvr>
    <a:masterClrMapping/>
  </p:clrMapOvr>
  <p:transition spd="med"/>
</p:sldLayout>
</file>

<file path=ppt/slideLayouts/slideLayout1712.xml><?xml version="1.0" encoding="utf-8"?>
<p:sldLayout xmlns:a="http://schemas.openxmlformats.org/drawingml/2006/main" xmlns:r="http://schemas.openxmlformats.org/officeDocument/2006/relationships" xmlns:p="http://schemas.openxmlformats.org/presentationml/2006/main" showMasterSp="0" type="tx">
  <p:cSld name="23_Two Content">
    <p:bg>
      <p:bgPr>
        <a:solidFill>
          <a:srgbClr val="FFFFFF"/>
        </a:solidFill>
        <a:effectLst/>
      </p:bgPr>
    </p:bg>
    <p:spTree>
      <p:nvGrpSpPr>
        <p:cNvPr id="1" name=""/>
        <p:cNvGrpSpPr/>
        <p:nvPr/>
      </p:nvGrpSpPr>
      <p:grpSpPr>
        <a:xfrm>
          <a:off x="0" y="0"/>
          <a:ext cx="0" cy="0"/>
          <a:chOff x="0" y="0"/>
          <a:chExt cx="0" cy="0"/>
        </a:xfrm>
      </p:grpSpPr>
      <p:sp>
        <p:nvSpPr>
          <p:cNvPr id="3224" name="Title Text"/>
          <p:cNvSpPr txBox="1">
            <a:spLocks noGrp="1"/>
          </p:cNvSpPr>
          <p:nvPr>
            <p:ph type="title"/>
          </p:nvPr>
        </p:nvSpPr>
        <p:spPr>
          <a:xfrm>
            <a:off x="2147888" y="2805113"/>
            <a:ext cx="4640263" cy="1143001"/>
          </a:xfrm>
          <a:prstGeom prst="rect">
            <a:avLst/>
          </a:prstGeom>
          <a:noFill/>
        </p:spPr>
        <p:txBody>
          <a:bodyPr lIns="45715" tIns="45715" rIns="45715" bIns="45715"/>
          <a:lstStyle>
            <a:lvl1pPr>
              <a:defRPr sz="4400" b="0">
                <a:latin typeface="Times New Roman"/>
                <a:ea typeface="Times New Roman"/>
                <a:cs typeface="Times New Roman"/>
                <a:sym typeface="Times New Roman"/>
              </a:defRPr>
            </a:lvl1pPr>
          </a:lstStyle>
          <a:p>
            <a:r>
              <a:t>Title Text</a:t>
            </a:r>
          </a:p>
        </p:txBody>
      </p:sp>
      <p:sp>
        <p:nvSpPr>
          <p:cNvPr id="3225" name="Body Level One…"/>
          <p:cNvSpPr txBox="1">
            <a:spLocks noGrp="1"/>
          </p:cNvSpPr>
          <p:nvPr>
            <p:ph type="body" sz="half" idx="1"/>
          </p:nvPr>
        </p:nvSpPr>
        <p:spPr>
          <a:xfrm>
            <a:off x="457200" y="1600200"/>
            <a:ext cx="4038600" cy="4525963"/>
          </a:xfrm>
          <a:prstGeom prst="rect">
            <a:avLst/>
          </a:prstGeom>
        </p:spPr>
        <p:txBody>
          <a:bodyPr lIns="45719" tIns="45719" rIns="45719" bIns="45719">
            <a:normAutofit/>
          </a:bodyPr>
          <a:lstStyle>
            <a:lvl1pPr marL="342900" indent="-342900">
              <a:spcBef>
                <a:spcPts val="600"/>
              </a:spcBef>
              <a:buSzPct val="100000"/>
              <a:buChar char="•"/>
              <a:defRPr sz="2800">
                <a:solidFill>
                  <a:srgbClr val="000000"/>
                </a:solidFill>
                <a:latin typeface="Times New Roman"/>
                <a:ea typeface="Times New Roman"/>
                <a:cs typeface="Times New Roman"/>
                <a:sym typeface="Times New Roman"/>
              </a:defRPr>
            </a:lvl1pPr>
            <a:lvl2pPr marL="790575" indent="-333375">
              <a:spcBef>
                <a:spcPts val="600"/>
              </a:spcBef>
              <a:buSzPct val="100000"/>
              <a:buChar char="–"/>
              <a:defRPr sz="2800">
                <a:solidFill>
                  <a:srgbClr val="000000"/>
                </a:solidFill>
                <a:latin typeface="Times New Roman"/>
                <a:ea typeface="Times New Roman"/>
                <a:cs typeface="Times New Roman"/>
                <a:sym typeface="Times New Roman"/>
              </a:defRPr>
            </a:lvl2pPr>
            <a:lvl3pPr marL="1234439" indent="-320039">
              <a:spcBef>
                <a:spcPts val="600"/>
              </a:spcBef>
              <a:buSzPct val="100000"/>
              <a:buChar char="•"/>
              <a:defRPr sz="2800">
                <a:solidFill>
                  <a:srgbClr val="000000"/>
                </a:solidFill>
                <a:latin typeface="Times New Roman"/>
                <a:ea typeface="Times New Roman"/>
                <a:cs typeface="Times New Roman"/>
                <a:sym typeface="Times New Roman"/>
              </a:defRPr>
            </a:lvl3pPr>
            <a:lvl4pPr marL="1727200" indent="-355600">
              <a:spcBef>
                <a:spcPts val="600"/>
              </a:spcBef>
              <a:buSzPct val="100000"/>
              <a:buChar char="–"/>
              <a:defRPr sz="2800">
                <a:solidFill>
                  <a:srgbClr val="000000"/>
                </a:solidFill>
                <a:latin typeface="Times New Roman"/>
                <a:ea typeface="Times New Roman"/>
                <a:cs typeface="Times New Roman"/>
                <a:sym typeface="Times New Roman"/>
              </a:defRPr>
            </a:lvl4pPr>
            <a:lvl5pPr marL="2184400" indent="-355600">
              <a:spcBef>
                <a:spcPts val="600"/>
              </a:spcBef>
              <a:buChar char="»"/>
              <a:defRPr sz="2800">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226"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893414738"/>
      </p:ext>
    </p:extLst>
  </p:cSld>
  <p:clrMapOvr>
    <a:masterClrMapping/>
  </p:clrMapOvr>
  <p:transition spd="med"/>
</p:sldLayout>
</file>

<file path=ppt/slideLayouts/slideLayout1713.xml><?xml version="1.0" encoding="utf-8"?>
<p:sldLayout xmlns:a="http://schemas.openxmlformats.org/drawingml/2006/main" xmlns:r="http://schemas.openxmlformats.org/officeDocument/2006/relationships" xmlns:p="http://schemas.openxmlformats.org/presentationml/2006/main" showMasterSp="0" type="tx">
  <p:cSld name="23_Comparison">
    <p:bg>
      <p:bgPr>
        <a:solidFill>
          <a:srgbClr val="FFFFFF"/>
        </a:solidFill>
        <a:effectLst/>
      </p:bgPr>
    </p:bg>
    <p:spTree>
      <p:nvGrpSpPr>
        <p:cNvPr id="1" name=""/>
        <p:cNvGrpSpPr/>
        <p:nvPr/>
      </p:nvGrpSpPr>
      <p:grpSpPr>
        <a:xfrm>
          <a:off x="0" y="0"/>
          <a:ext cx="0" cy="0"/>
          <a:chOff x="0" y="0"/>
          <a:chExt cx="0" cy="0"/>
        </a:xfrm>
      </p:grpSpPr>
      <p:sp>
        <p:nvSpPr>
          <p:cNvPr id="3233" name="Title Text"/>
          <p:cNvSpPr txBox="1">
            <a:spLocks noGrp="1"/>
          </p:cNvSpPr>
          <p:nvPr>
            <p:ph type="title"/>
          </p:nvPr>
        </p:nvSpPr>
        <p:spPr>
          <a:xfrm>
            <a:off x="457200" y="274638"/>
            <a:ext cx="8229600" cy="1143001"/>
          </a:xfrm>
          <a:prstGeom prst="rect">
            <a:avLst/>
          </a:prstGeom>
          <a:noFill/>
        </p:spPr>
        <p:txBody>
          <a:bodyPr lIns="45715" tIns="45715" rIns="45715" bIns="45715"/>
          <a:lstStyle>
            <a:lvl1pPr>
              <a:defRPr sz="4400" b="0">
                <a:latin typeface="Times New Roman"/>
                <a:ea typeface="Times New Roman"/>
                <a:cs typeface="Times New Roman"/>
                <a:sym typeface="Times New Roman"/>
              </a:defRPr>
            </a:lvl1pPr>
          </a:lstStyle>
          <a:p>
            <a:r>
              <a:t>Title Text</a:t>
            </a:r>
          </a:p>
        </p:txBody>
      </p:sp>
      <p:sp>
        <p:nvSpPr>
          <p:cNvPr id="3234" name="Body Level One…"/>
          <p:cNvSpPr txBox="1">
            <a:spLocks noGrp="1"/>
          </p:cNvSpPr>
          <p:nvPr>
            <p:ph type="body" sz="quarter" idx="1"/>
          </p:nvPr>
        </p:nvSpPr>
        <p:spPr>
          <a:xfrm>
            <a:off x="457200" y="1535112"/>
            <a:ext cx="4040188" cy="639763"/>
          </a:xfrm>
          <a:prstGeom prst="rect">
            <a:avLst/>
          </a:prstGeom>
        </p:spPr>
        <p:txBody>
          <a:bodyPr lIns="45719" tIns="45719" rIns="45719" bIns="45719" anchor="b">
            <a:normAutofit/>
          </a:bodyPr>
          <a:lstStyle>
            <a:lvl1pPr marL="0" indent="0">
              <a:spcBef>
                <a:spcPts val="500"/>
              </a:spcBef>
              <a:buSzTx/>
              <a:buNone/>
              <a:defRPr sz="2400" b="1">
                <a:solidFill>
                  <a:srgbClr val="000000"/>
                </a:solidFill>
                <a:latin typeface="Times New Roman"/>
                <a:ea typeface="Times New Roman"/>
                <a:cs typeface="Times New Roman"/>
                <a:sym typeface="Times New Roman"/>
              </a:defRPr>
            </a:lvl1pPr>
            <a:lvl2pPr marL="0" indent="457200">
              <a:spcBef>
                <a:spcPts val="500"/>
              </a:spcBef>
              <a:buSzTx/>
              <a:buNone/>
              <a:defRPr sz="2400" b="1">
                <a:solidFill>
                  <a:srgbClr val="000000"/>
                </a:solidFill>
                <a:latin typeface="Times New Roman"/>
                <a:ea typeface="Times New Roman"/>
                <a:cs typeface="Times New Roman"/>
                <a:sym typeface="Times New Roman"/>
              </a:defRPr>
            </a:lvl2pPr>
            <a:lvl3pPr marL="0" indent="914400">
              <a:spcBef>
                <a:spcPts val="500"/>
              </a:spcBef>
              <a:buSzTx/>
              <a:buNone/>
              <a:defRPr sz="2400" b="1">
                <a:solidFill>
                  <a:srgbClr val="000000"/>
                </a:solidFill>
                <a:latin typeface="Times New Roman"/>
                <a:ea typeface="Times New Roman"/>
                <a:cs typeface="Times New Roman"/>
                <a:sym typeface="Times New Roman"/>
              </a:defRPr>
            </a:lvl3pPr>
            <a:lvl4pPr marL="0" indent="1371600">
              <a:spcBef>
                <a:spcPts val="500"/>
              </a:spcBef>
              <a:buSzTx/>
              <a:buNone/>
              <a:defRPr sz="2400" b="1">
                <a:solidFill>
                  <a:srgbClr val="000000"/>
                </a:solidFill>
                <a:latin typeface="Times New Roman"/>
                <a:ea typeface="Times New Roman"/>
                <a:cs typeface="Times New Roman"/>
                <a:sym typeface="Times New Roman"/>
              </a:defRPr>
            </a:lvl4pPr>
            <a:lvl5pPr marL="0" indent="1828800">
              <a:spcBef>
                <a:spcPts val="500"/>
              </a:spcBef>
              <a:buSzTx/>
              <a:buNone/>
              <a:defRPr sz="2400" b="1">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235" name="Text Placeholder 4"/>
          <p:cNvSpPr>
            <a:spLocks noGrp="1"/>
          </p:cNvSpPr>
          <p:nvPr>
            <p:ph type="body" sz="quarter" idx="21"/>
          </p:nvPr>
        </p:nvSpPr>
        <p:spPr>
          <a:xfrm>
            <a:off x="4645025" y="1535112"/>
            <a:ext cx="4041775" cy="639763"/>
          </a:xfrm>
          <a:prstGeom prst="rect">
            <a:avLst/>
          </a:prstGeom>
        </p:spPr>
        <p:txBody>
          <a:bodyPr lIns="45719" tIns="45719" rIns="45719" bIns="45719" anchor="b">
            <a:normAutofit/>
          </a:bodyPr>
          <a:lstStyle/>
          <a:p>
            <a:pPr marL="0" indent="0" rtl="0">
              <a:spcBef>
                <a:spcPts val="500"/>
              </a:spcBef>
              <a:buSzTx/>
              <a:buNone/>
              <a:defRPr sz="2400" b="1">
                <a:solidFill>
                  <a:srgbClr val="000000"/>
                </a:solidFill>
                <a:latin typeface="Times New Roman"/>
                <a:ea typeface="Times New Roman"/>
                <a:cs typeface="Times New Roman"/>
                <a:sym typeface="Times New Roman"/>
              </a:defRPr>
            </a:pPr>
            <a:endParaRPr/>
          </a:p>
        </p:txBody>
      </p:sp>
      <p:sp>
        <p:nvSpPr>
          <p:cNvPr id="3236"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2046978246"/>
      </p:ext>
    </p:extLst>
  </p:cSld>
  <p:clrMapOvr>
    <a:masterClrMapping/>
  </p:clrMapOvr>
  <p:transition spd="med"/>
</p:sldLayout>
</file>

<file path=ppt/slideLayouts/slideLayout1714.xml><?xml version="1.0" encoding="utf-8"?>
<p:sldLayout xmlns:a="http://schemas.openxmlformats.org/drawingml/2006/main" xmlns:r="http://schemas.openxmlformats.org/officeDocument/2006/relationships" xmlns:p="http://schemas.openxmlformats.org/presentationml/2006/main" showMasterSp="0" type="tx">
  <p:cSld name="23_Title Only">
    <p:bg>
      <p:bgPr>
        <a:solidFill>
          <a:srgbClr val="FFFFFF"/>
        </a:solidFill>
        <a:effectLst/>
      </p:bgPr>
    </p:bg>
    <p:spTree>
      <p:nvGrpSpPr>
        <p:cNvPr id="1" name=""/>
        <p:cNvGrpSpPr/>
        <p:nvPr/>
      </p:nvGrpSpPr>
      <p:grpSpPr>
        <a:xfrm>
          <a:off x="0" y="0"/>
          <a:ext cx="0" cy="0"/>
          <a:chOff x="0" y="0"/>
          <a:chExt cx="0" cy="0"/>
        </a:xfrm>
      </p:grpSpPr>
      <p:sp>
        <p:nvSpPr>
          <p:cNvPr id="3243" name="Title Text"/>
          <p:cNvSpPr txBox="1">
            <a:spLocks noGrp="1"/>
          </p:cNvSpPr>
          <p:nvPr>
            <p:ph type="title"/>
          </p:nvPr>
        </p:nvSpPr>
        <p:spPr>
          <a:xfrm>
            <a:off x="2147888" y="2805113"/>
            <a:ext cx="4640263" cy="1143001"/>
          </a:xfrm>
          <a:prstGeom prst="rect">
            <a:avLst/>
          </a:prstGeom>
          <a:noFill/>
        </p:spPr>
        <p:txBody>
          <a:bodyPr lIns="45715" tIns="45715" rIns="45715" bIns="45715"/>
          <a:lstStyle>
            <a:lvl1pPr>
              <a:defRPr sz="4400" b="0">
                <a:latin typeface="Times New Roman"/>
                <a:ea typeface="Times New Roman"/>
                <a:cs typeface="Times New Roman"/>
                <a:sym typeface="Times New Roman"/>
              </a:defRPr>
            </a:lvl1pPr>
          </a:lstStyle>
          <a:p>
            <a:r>
              <a:t>Title Text</a:t>
            </a:r>
          </a:p>
        </p:txBody>
      </p:sp>
      <p:sp>
        <p:nvSpPr>
          <p:cNvPr id="3244"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608365392"/>
      </p:ext>
    </p:extLst>
  </p:cSld>
  <p:clrMapOvr>
    <a:masterClrMapping/>
  </p:clrMapOvr>
  <p:transition spd="med"/>
</p:sldLayout>
</file>

<file path=ppt/slideLayouts/slideLayout1715.xml><?xml version="1.0" encoding="utf-8"?>
<p:sldLayout xmlns:a="http://schemas.openxmlformats.org/drawingml/2006/main" xmlns:r="http://schemas.openxmlformats.org/officeDocument/2006/relationships" xmlns:p="http://schemas.openxmlformats.org/presentationml/2006/main" showMasterSp="0" type="tx">
  <p:cSld name="25_Blank">
    <p:bg>
      <p:bgPr>
        <a:solidFill>
          <a:srgbClr val="FFFFFF"/>
        </a:solidFill>
        <a:effectLst/>
      </p:bgPr>
    </p:bg>
    <p:spTree>
      <p:nvGrpSpPr>
        <p:cNvPr id="1" name=""/>
        <p:cNvGrpSpPr/>
        <p:nvPr/>
      </p:nvGrpSpPr>
      <p:grpSpPr>
        <a:xfrm>
          <a:off x="0" y="0"/>
          <a:ext cx="0" cy="0"/>
          <a:chOff x="0" y="0"/>
          <a:chExt cx="0" cy="0"/>
        </a:xfrm>
      </p:grpSpPr>
      <p:sp>
        <p:nvSpPr>
          <p:cNvPr id="3251"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3356215010"/>
      </p:ext>
    </p:extLst>
  </p:cSld>
  <p:clrMapOvr>
    <a:masterClrMapping/>
  </p:clrMapOvr>
  <p:transition spd="med"/>
</p:sldLayout>
</file>

<file path=ppt/slideLayouts/slideLayout1716.xml><?xml version="1.0" encoding="utf-8"?>
<p:sldLayout xmlns:a="http://schemas.openxmlformats.org/drawingml/2006/main" xmlns:r="http://schemas.openxmlformats.org/officeDocument/2006/relationships" xmlns:p="http://schemas.openxmlformats.org/presentationml/2006/main" showMasterSp="0" type="tx">
  <p:cSld name="23_Content with Caption">
    <p:bg>
      <p:bgPr>
        <a:solidFill>
          <a:srgbClr val="FFFFFF"/>
        </a:solidFill>
        <a:effectLst/>
      </p:bgPr>
    </p:bg>
    <p:spTree>
      <p:nvGrpSpPr>
        <p:cNvPr id="1" name=""/>
        <p:cNvGrpSpPr/>
        <p:nvPr/>
      </p:nvGrpSpPr>
      <p:grpSpPr>
        <a:xfrm>
          <a:off x="0" y="0"/>
          <a:ext cx="0" cy="0"/>
          <a:chOff x="0" y="0"/>
          <a:chExt cx="0" cy="0"/>
        </a:xfrm>
      </p:grpSpPr>
      <p:sp>
        <p:nvSpPr>
          <p:cNvPr id="3258" name="Title Text"/>
          <p:cNvSpPr txBox="1">
            <a:spLocks noGrp="1"/>
          </p:cNvSpPr>
          <p:nvPr>
            <p:ph type="title"/>
          </p:nvPr>
        </p:nvSpPr>
        <p:spPr>
          <a:xfrm>
            <a:off x="457200" y="273050"/>
            <a:ext cx="3008314" cy="1162050"/>
          </a:xfrm>
          <a:prstGeom prst="rect">
            <a:avLst/>
          </a:prstGeom>
          <a:noFill/>
        </p:spPr>
        <p:txBody>
          <a:bodyPr lIns="45715" tIns="45715" rIns="45715" bIns="45715" anchor="b"/>
          <a:lstStyle>
            <a:lvl1pPr algn="l">
              <a:defRPr sz="2000">
                <a:latin typeface="Times New Roman"/>
                <a:ea typeface="Times New Roman"/>
                <a:cs typeface="Times New Roman"/>
                <a:sym typeface="Times New Roman"/>
              </a:defRPr>
            </a:lvl1pPr>
          </a:lstStyle>
          <a:p>
            <a:r>
              <a:t>Title Text</a:t>
            </a:r>
          </a:p>
        </p:txBody>
      </p:sp>
      <p:sp>
        <p:nvSpPr>
          <p:cNvPr id="3259" name="Body Level One…"/>
          <p:cNvSpPr txBox="1">
            <a:spLocks noGrp="1"/>
          </p:cNvSpPr>
          <p:nvPr>
            <p:ph type="body" idx="1"/>
          </p:nvPr>
        </p:nvSpPr>
        <p:spPr>
          <a:xfrm>
            <a:off x="3575050" y="273050"/>
            <a:ext cx="5111750" cy="5853113"/>
          </a:xfrm>
          <a:prstGeom prst="rect">
            <a:avLst/>
          </a:prstGeom>
        </p:spPr>
        <p:txBody>
          <a:bodyPr lIns="45719" tIns="45719" rIns="45719" bIns="45719">
            <a:normAutofit/>
          </a:bodyPr>
          <a:lstStyle>
            <a:lvl1pPr marL="342900" indent="-342900">
              <a:buSzPct val="100000"/>
              <a:buChar char="•"/>
              <a:defRPr>
                <a:solidFill>
                  <a:srgbClr val="000000"/>
                </a:solidFill>
                <a:latin typeface="Times New Roman"/>
                <a:ea typeface="Times New Roman"/>
                <a:cs typeface="Times New Roman"/>
                <a:sym typeface="Times New Roman"/>
              </a:defRPr>
            </a:lvl1pPr>
            <a:lvl2pPr marL="783771" indent="-326571">
              <a:buSzPct val="100000"/>
              <a:buChar char="–"/>
              <a:defRPr>
                <a:solidFill>
                  <a:srgbClr val="000000"/>
                </a:solidFill>
                <a:latin typeface="Times New Roman"/>
                <a:ea typeface="Times New Roman"/>
                <a:cs typeface="Times New Roman"/>
                <a:sym typeface="Times New Roman"/>
              </a:defRPr>
            </a:lvl2pPr>
            <a:lvl3pPr marL="1219200" indent="-304800">
              <a:buSzPct val="100000"/>
              <a:buChar char="•"/>
              <a:defRPr>
                <a:solidFill>
                  <a:srgbClr val="000000"/>
                </a:solidFill>
                <a:latin typeface="Times New Roman"/>
                <a:ea typeface="Times New Roman"/>
                <a:cs typeface="Times New Roman"/>
                <a:sym typeface="Times New Roman"/>
              </a:defRPr>
            </a:lvl3pPr>
            <a:lvl4pPr marL="1737360" indent="-365760">
              <a:buSzPct val="100000"/>
              <a:buChar char="–"/>
              <a:defRPr>
                <a:solidFill>
                  <a:srgbClr val="000000"/>
                </a:solidFill>
                <a:latin typeface="Times New Roman"/>
                <a:ea typeface="Times New Roman"/>
                <a:cs typeface="Times New Roman"/>
                <a:sym typeface="Times New Roman"/>
              </a:defRPr>
            </a:lvl4pPr>
            <a:lvl5pPr marL="2194560" indent="-365760">
              <a:buChar char="»"/>
              <a:defRPr>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260" name="Text Placeholder 3"/>
          <p:cNvSpPr>
            <a:spLocks noGrp="1"/>
          </p:cNvSpPr>
          <p:nvPr>
            <p:ph type="body" sz="half" idx="21"/>
          </p:nvPr>
        </p:nvSpPr>
        <p:spPr>
          <a:xfrm>
            <a:off x="457199" y="1435100"/>
            <a:ext cx="3008315" cy="4691063"/>
          </a:xfrm>
          <a:prstGeom prst="rect">
            <a:avLst/>
          </a:prstGeom>
        </p:spPr>
        <p:txBody>
          <a:bodyPr lIns="45719" tIns="45719" rIns="45719" bIns="45719">
            <a:normAutofit/>
          </a:bodyPr>
          <a:lstStyle/>
          <a:p>
            <a:pPr marL="0" indent="0" rtl="0">
              <a:spcBef>
                <a:spcPts val="300"/>
              </a:spcBef>
              <a:buSzTx/>
              <a:buNone/>
              <a:defRPr sz="1400">
                <a:solidFill>
                  <a:srgbClr val="000000"/>
                </a:solidFill>
                <a:latin typeface="Times New Roman"/>
                <a:ea typeface="Times New Roman"/>
                <a:cs typeface="Times New Roman"/>
                <a:sym typeface="Times New Roman"/>
              </a:defRPr>
            </a:pPr>
            <a:endParaRPr/>
          </a:p>
        </p:txBody>
      </p:sp>
      <p:sp>
        <p:nvSpPr>
          <p:cNvPr id="3261"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3965708699"/>
      </p:ext>
    </p:extLst>
  </p:cSld>
  <p:clrMapOvr>
    <a:masterClrMapping/>
  </p:clrMapOvr>
  <p:transition spd="med"/>
</p:sldLayout>
</file>

<file path=ppt/slideLayouts/slideLayout1717.xml><?xml version="1.0" encoding="utf-8"?>
<p:sldLayout xmlns:a="http://schemas.openxmlformats.org/drawingml/2006/main" xmlns:r="http://schemas.openxmlformats.org/officeDocument/2006/relationships" xmlns:p="http://schemas.openxmlformats.org/presentationml/2006/main" showMasterSp="0" type="tx">
  <p:cSld name="23_Picture with Caption">
    <p:bg>
      <p:bgPr>
        <a:solidFill>
          <a:srgbClr val="FFFFFF"/>
        </a:solidFill>
        <a:effectLst/>
      </p:bgPr>
    </p:bg>
    <p:spTree>
      <p:nvGrpSpPr>
        <p:cNvPr id="1" name=""/>
        <p:cNvGrpSpPr/>
        <p:nvPr/>
      </p:nvGrpSpPr>
      <p:grpSpPr>
        <a:xfrm>
          <a:off x="0" y="0"/>
          <a:ext cx="0" cy="0"/>
          <a:chOff x="0" y="0"/>
          <a:chExt cx="0" cy="0"/>
        </a:xfrm>
      </p:grpSpPr>
      <p:sp>
        <p:nvSpPr>
          <p:cNvPr id="3268" name="Title Text"/>
          <p:cNvSpPr txBox="1">
            <a:spLocks noGrp="1"/>
          </p:cNvSpPr>
          <p:nvPr>
            <p:ph type="title"/>
          </p:nvPr>
        </p:nvSpPr>
        <p:spPr>
          <a:xfrm>
            <a:off x="1792288" y="4800600"/>
            <a:ext cx="5486401" cy="566738"/>
          </a:xfrm>
          <a:prstGeom prst="rect">
            <a:avLst/>
          </a:prstGeom>
          <a:noFill/>
        </p:spPr>
        <p:txBody>
          <a:bodyPr lIns="45715" tIns="45715" rIns="45715" bIns="45715" anchor="b"/>
          <a:lstStyle>
            <a:lvl1pPr algn="l">
              <a:defRPr sz="2000">
                <a:latin typeface="Times New Roman"/>
                <a:ea typeface="Times New Roman"/>
                <a:cs typeface="Times New Roman"/>
                <a:sym typeface="Times New Roman"/>
              </a:defRPr>
            </a:lvl1pPr>
          </a:lstStyle>
          <a:p>
            <a:r>
              <a:t>Title Text</a:t>
            </a:r>
          </a:p>
        </p:txBody>
      </p:sp>
      <p:sp>
        <p:nvSpPr>
          <p:cNvPr id="3269"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3270" name="Body Level One…"/>
          <p:cNvSpPr txBox="1">
            <a:spLocks noGrp="1"/>
          </p:cNvSpPr>
          <p:nvPr>
            <p:ph type="body" sz="quarter" idx="1"/>
          </p:nvPr>
        </p:nvSpPr>
        <p:spPr>
          <a:xfrm>
            <a:off x="1792288" y="5367337"/>
            <a:ext cx="5486401" cy="804863"/>
          </a:xfrm>
          <a:prstGeom prst="rect">
            <a:avLst/>
          </a:prstGeom>
        </p:spPr>
        <p:txBody>
          <a:bodyPr lIns="45719" tIns="45719" rIns="45719" bIns="45719">
            <a:normAutofit/>
          </a:bodyPr>
          <a:lstStyle>
            <a:lvl1pPr marL="0" indent="0">
              <a:spcBef>
                <a:spcPts val="300"/>
              </a:spcBef>
              <a:buSzTx/>
              <a:buNone/>
              <a:defRPr sz="1400">
                <a:solidFill>
                  <a:srgbClr val="000000"/>
                </a:solidFill>
                <a:latin typeface="Times New Roman"/>
                <a:ea typeface="Times New Roman"/>
                <a:cs typeface="Times New Roman"/>
                <a:sym typeface="Times New Roman"/>
              </a:defRPr>
            </a:lvl1pPr>
            <a:lvl2pPr marL="0" indent="457200">
              <a:spcBef>
                <a:spcPts val="300"/>
              </a:spcBef>
              <a:buSzTx/>
              <a:buNone/>
              <a:defRPr sz="1400">
                <a:solidFill>
                  <a:srgbClr val="000000"/>
                </a:solidFill>
                <a:latin typeface="Times New Roman"/>
                <a:ea typeface="Times New Roman"/>
                <a:cs typeface="Times New Roman"/>
                <a:sym typeface="Times New Roman"/>
              </a:defRPr>
            </a:lvl2pPr>
            <a:lvl3pPr marL="0" indent="914400">
              <a:spcBef>
                <a:spcPts val="300"/>
              </a:spcBef>
              <a:buSzTx/>
              <a:buNone/>
              <a:defRPr sz="1400">
                <a:solidFill>
                  <a:srgbClr val="000000"/>
                </a:solidFill>
                <a:latin typeface="Times New Roman"/>
                <a:ea typeface="Times New Roman"/>
                <a:cs typeface="Times New Roman"/>
                <a:sym typeface="Times New Roman"/>
              </a:defRPr>
            </a:lvl3pPr>
            <a:lvl4pPr marL="0" indent="1371600">
              <a:spcBef>
                <a:spcPts val="300"/>
              </a:spcBef>
              <a:buSzTx/>
              <a:buNone/>
              <a:defRPr sz="1400">
                <a:solidFill>
                  <a:srgbClr val="000000"/>
                </a:solidFill>
                <a:latin typeface="Times New Roman"/>
                <a:ea typeface="Times New Roman"/>
                <a:cs typeface="Times New Roman"/>
                <a:sym typeface="Times New Roman"/>
              </a:defRPr>
            </a:lvl4pPr>
            <a:lvl5pPr marL="0" indent="1828800">
              <a:spcBef>
                <a:spcPts val="300"/>
              </a:spcBef>
              <a:buSzTx/>
              <a:buNone/>
              <a:defRPr sz="1400">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271"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643604235"/>
      </p:ext>
    </p:extLst>
  </p:cSld>
  <p:clrMapOvr>
    <a:masterClrMapping/>
  </p:clrMapOvr>
  <p:transition spd="med"/>
</p:sldLayout>
</file>

<file path=ppt/slideLayouts/slideLayout1718.xml><?xml version="1.0" encoding="utf-8"?>
<p:sldLayout xmlns:a="http://schemas.openxmlformats.org/drawingml/2006/main" xmlns:r="http://schemas.openxmlformats.org/officeDocument/2006/relationships" xmlns:p="http://schemas.openxmlformats.org/presentationml/2006/main" showMasterSp="0" type="tx">
  <p:cSld name="23_Title and Vertical Text">
    <p:bg>
      <p:bgPr>
        <a:solidFill>
          <a:srgbClr val="FFFFFF"/>
        </a:solidFill>
        <a:effectLst/>
      </p:bgPr>
    </p:bg>
    <p:spTree>
      <p:nvGrpSpPr>
        <p:cNvPr id="1" name=""/>
        <p:cNvGrpSpPr/>
        <p:nvPr/>
      </p:nvGrpSpPr>
      <p:grpSpPr>
        <a:xfrm>
          <a:off x="0" y="0"/>
          <a:ext cx="0" cy="0"/>
          <a:chOff x="0" y="0"/>
          <a:chExt cx="0" cy="0"/>
        </a:xfrm>
      </p:grpSpPr>
      <p:sp>
        <p:nvSpPr>
          <p:cNvPr id="3278" name="Title Text"/>
          <p:cNvSpPr txBox="1">
            <a:spLocks noGrp="1"/>
          </p:cNvSpPr>
          <p:nvPr>
            <p:ph type="title"/>
          </p:nvPr>
        </p:nvSpPr>
        <p:spPr>
          <a:xfrm>
            <a:off x="2147888" y="2805113"/>
            <a:ext cx="4640263" cy="1143001"/>
          </a:xfrm>
          <a:prstGeom prst="rect">
            <a:avLst/>
          </a:prstGeom>
          <a:noFill/>
        </p:spPr>
        <p:txBody>
          <a:bodyPr lIns="45715" tIns="45715" rIns="45715" bIns="45715"/>
          <a:lstStyle>
            <a:lvl1pPr>
              <a:defRPr sz="4400" b="0">
                <a:latin typeface="Times New Roman"/>
                <a:ea typeface="Times New Roman"/>
                <a:cs typeface="Times New Roman"/>
                <a:sym typeface="Times New Roman"/>
              </a:defRPr>
            </a:lvl1pPr>
          </a:lstStyle>
          <a:p>
            <a:r>
              <a:t>Title Text</a:t>
            </a:r>
          </a:p>
        </p:txBody>
      </p:sp>
      <p:sp>
        <p:nvSpPr>
          <p:cNvPr id="3279" name="Body Level One…"/>
          <p:cNvSpPr txBox="1">
            <a:spLocks noGrp="1"/>
          </p:cNvSpPr>
          <p:nvPr>
            <p:ph type="body" idx="1"/>
          </p:nvPr>
        </p:nvSpPr>
        <p:spPr>
          <a:xfrm>
            <a:off x="457200" y="1600200"/>
            <a:ext cx="8229600" cy="4525963"/>
          </a:xfrm>
          <a:prstGeom prst="rect">
            <a:avLst/>
          </a:prstGeom>
        </p:spPr>
        <p:txBody>
          <a:bodyPr vert="eaVert" lIns="45719" tIns="45719" rIns="45719" bIns="45719">
            <a:normAutofit/>
          </a:bodyPr>
          <a:lstStyle>
            <a:lvl1pPr marL="342900" indent="-342900">
              <a:buSzPct val="100000"/>
              <a:buChar char="•"/>
              <a:defRPr>
                <a:solidFill>
                  <a:srgbClr val="000000"/>
                </a:solidFill>
                <a:latin typeface="Times New Roman"/>
                <a:ea typeface="Times New Roman"/>
                <a:cs typeface="Times New Roman"/>
                <a:sym typeface="Times New Roman"/>
              </a:defRPr>
            </a:lvl1pPr>
            <a:lvl2pPr marL="783771" indent="-326571">
              <a:buSzPct val="100000"/>
              <a:buChar char="–"/>
              <a:defRPr>
                <a:solidFill>
                  <a:srgbClr val="000000"/>
                </a:solidFill>
                <a:latin typeface="Times New Roman"/>
                <a:ea typeface="Times New Roman"/>
                <a:cs typeface="Times New Roman"/>
                <a:sym typeface="Times New Roman"/>
              </a:defRPr>
            </a:lvl2pPr>
            <a:lvl3pPr marL="1219200" indent="-304800">
              <a:buSzPct val="100000"/>
              <a:buChar char="•"/>
              <a:defRPr>
                <a:solidFill>
                  <a:srgbClr val="000000"/>
                </a:solidFill>
                <a:latin typeface="Times New Roman"/>
                <a:ea typeface="Times New Roman"/>
                <a:cs typeface="Times New Roman"/>
                <a:sym typeface="Times New Roman"/>
              </a:defRPr>
            </a:lvl3pPr>
            <a:lvl4pPr marL="1737360" indent="-365760">
              <a:buSzPct val="100000"/>
              <a:buChar char="–"/>
              <a:defRPr>
                <a:solidFill>
                  <a:srgbClr val="000000"/>
                </a:solidFill>
                <a:latin typeface="Times New Roman"/>
                <a:ea typeface="Times New Roman"/>
                <a:cs typeface="Times New Roman"/>
                <a:sym typeface="Times New Roman"/>
              </a:defRPr>
            </a:lvl4pPr>
            <a:lvl5pPr marL="2194560" indent="-365760">
              <a:buChar char="»"/>
              <a:defRPr>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280"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2292801417"/>
      </p:ext>
    </p:extLst>
  </p:cSld>
  <p:clrMapOvr>
    <a:masterClrMapping/>
  </p:clrMapOvr>
  <p:transition spd="med"/>
</p:sldLayout>
</file>

<file path=ppt/slideLayouts/slideLayout1719.xml><?xml version="1.0" encoding="utf-8"?>
<p:sldLayout xmlns:a="http://schemas.openxmlformats.org/drawingml/2006/main" xmlns:r="http://schemas.openxmlformats.org/officeDocument/2006/relationships" xmlns:p="http://schemas.openxmlformats.org/presentationml/2006/main" showMasterSp="0" type="tx">
  <p:cSld name="23_Vertical Title and Text">
    <p:bg>
      <p:bgPr>
        <a:solidFill>
          <a:srgbClr val="FFFFFF"/>
        </a:solidFill>
        <a:effectLst/>
      </p:bgPr>
    </p:bg>
    <p:spTree>
      <p:nvGrpSpPr>
        <p:cNvPr id="1" name=""/>
        <p:cNvGrpSpPr/>
        <p:nvPr/>
      </p:nvGrpSpPr>
      <p:grpSpPr>
        <a:xfrm>
          <a:off x="0" y="0"/>
          <a:ext cx="0" cy="0"/>
          <a:chOff x="0" y="0"/>
          <a:chExt cx="0" cy="0"/>
        </a:xfrm>
      </p:grpSpPr>
      <p:sp>
        <p:nvSpPr>
          <p:cNvPr id="3287" name="Title Text"/>
          <p:cNvSpPr txBox="1">
            <a:spLocks noGrp="1"/>
          </p:cNvSpPr>
          <p:nvPr>
            <p:ph type="title"/>
          </p:nvPr>
        </p:nvSpPr>
        <p:spPr>
          <a:xfrm>
            <a:off x="6629400" y="1600200"/>
            <a:ext cx="2057400" cy="4525963"/>
          </a:xfrm>
          <a:prstGeom prst="rect">
            <a:avLst/>
          </a:prstGeom>
          <a:noFill/>
        </p:spPr>
        <p:txBody>
          <a:bodyPr vert="eaVert" lIns="45715" tIns="45715" rIns="45715" bIns="45715"/>
          <a:lstStyle>
            <a:lvl1pPr>
              <a:defRPr sz="4400" b="0">
                <a:latin typeface="Times New Roman"/>
                <a:ea typeface="Times New Roman"/>
                <a:cs typeface="Times New Roman"/>
                <a:sym typeface="Times New Roman"/>
              </a:defRPr>
            </a:lvl1pPr>
          </a:lstStyle>
          <a:p>
            <a:r>
              <a:t>Title Text</a:t>
            </a:r>
          </a:p>
        </p:txBody>
      </p:sp>
      <p:sp>
        <p:nvSpPr>
          <p:cNvPr id="3288" name="Body Level One…"/>
          <p:cNvSpPr txBox="1">
            <a:spLocks noGrp="1"/>
          </p:cNvSpPr>
          <p:nvPr>
            <p:ph type="body" idx="1"/>
          </p:nvPr>
        </p:nvSpPr>
        <p:spPr>
          <a:xfrm>
            <a:off x="457200" y="1600200"/>
            <a:ext cx="6019800" cy="4525963"/>
          </a:xfrm>
          <a:prstGeom prst="rect">
            <a:avLst/>
          </a:prstGeom>
        </p:spPr>
        <p:txBody>
          <a:bodyPr vert="eaVert" lIns="45719" tIns="45719" rIns="45719" bIns="45719">
            <a:normAutofit/>
          </a:bodyPr>
          <a:lstStyle>
            <a:lvl1pPr marL="342900" indent="-342900">
              <a:buSzPct val="100000"/>
              <a:buChar char="•"/>
              <a:defRPr>
                <a:solidFill>
                  <a:srgbClr val="000000"/>
                </a:solidFill>
                <a:latin typeface="Times New Roman"/>
                <a:ea typeface="Times New Roman"/>
                <a:cs typeface="Times New Roman"/>
                <a:sym typeface="Times New Roman"/>
              </a:defRPr>
            </a:lvl1pPr>
            <a:lvl2pPr marL="783771" indent="-326571">
              <a:buSzPct val="100000"/>
              <a:buChar char="–"/>
              <a:defRPr>
                <a:solidFill>
                  <a:srgbClr val="000000"/>
                </a:solidFill>
                <a:latin typeface="Times New Roman"/>
                <a:ea typeface="Times New Roman"/>
                <a:cs typeface="Times New Roman"/>
                <a:sym typeface="Times New Roman"/>
              </a:defRPr>
            </a:lvl2pPr>
            <a:lvl3pPr marL="1219200" indent="-304800">
              <a:buSzPct val="100000"/>
              <a:buChar char="•"/>
              <a:defRPr>
                <a:solidFill>
                  <a:srgbClr val="000000"/>
                </a:solidFill>
                <a:latin typeface="Times New Roman"/>
                <a:ea typeface="Times New Roman"/>
                <a:cs typeface="Times New Roman"/>
                <a:sym typeface="Times New Roman"/>
              </a:defRPr>
            </a:lvl3pPr>
            <a:lvl4pPr marL="1737360" indent="-365760">
              <a:buSzPct val="100000"/>
              <a:buChar char="–"/>
              <a:defRPr>
                <a:solidFill>
                  <a:srgbClr val="000000"/>
                </a:solidFill>
                <a:latin typeface="Times New Roman"/>
                <a:ea typeface="Times New Roman"/>
                <a:cs typeface="Times New Roman"/>
                <a:sym typeface="Times New Roman"/>
              </a:defRPr>
            </a:lvl4pPr>
            <a:lvl5pPr marL="2194560" indent="-365760">
              <a:buChar char="»"/>
              <a:defRPr>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289"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571097981"/>
      </p:ext>
    </p:extLst>
  </p:cSld>
  <p:clrMapOvr>
    <a:masterClrMapping/>
  </p:clrMapOvr>
  <p:transition spd="med"/>
</p:sldLayout>
</file>

<file path=ppt/slideLayouts/slideLayout172.xml><?xml version="1.0" encoding="utf-8"?>
<p:sldLayout xmlns:a="http://schemas.openxmlformats.org/drawingml/2006/main" xmlns:r="http://schemas.openxmlformats.org/officeDocument/2006/relationships" xmlns:p="http://schemas.openxmlformats.org/presentationml/2006/main" showMasterSp="0" type="tx">
  <p:cSld name="11_Title Slide">
    <p:bg>
      <p:bgPr>
        <a:solidFill>
          <a:srgbClr val="000000"/>
        </a:solidFill>
        <a:effectLst/>
      </p:bgPr>
    </p:bg>
    <p:spTree>
      <p:nvGrpSpPr>
        <p:cNvPr id="1" name=""/>
        <p:cNvGrpSpPr/>
        <p:nvPr/>
      </p:nvGrpSpPr>
      <p:grpSpPr>
        <a:xfrm>
          <a:off x="0" y="0"/>
          <a:ext cx="0" cy="0"/>
          <a:chOff x="0" y="0"/>
          <a:chExt cx="0" cy="0"/>
        </a:xfrm>
      </p:grpSpPr>
      <p:grpSp>
        <p:nvGrpSpPr>
          <p:cNvPr id="1230" name="Group 2"/>
          <p:cNvGrpSpPr/>
          <p:nvPr/>
        </p:nvGrpSpPr>
        <p:grpSpPr>
          <a:xfrm>
            <a:off x="3953333" y="1538745"/>
            <a:ext cx="5415635" cy="5887123"/>
            <a:chOff x="0" y="0"/>
            <a:chExt cx="5415634" cy="5887122"/>
          </a:xfrm>
        </p:grpSpPr>
        <p:sp>
          <p:nvSpPr>
            <p:cNvPr id="1219" name="AutoShape 3"/>
            <p:cNvSpPr/>
            <p:nvPr/>
          </p:nvSpPr>
          <p:spPr>
            <a:xfrm rot="13500000" flipH="1">
              <a:off x="3115804" y="4462005"/>
              <a:ext cx="901701" cy="90170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noFill/>
            <a:ln w="12700" cap="flat">
              <a:solidFill>
                <a:srgbClr val="0066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20" name="AutoShape 4"/>
            <p:cNvSpPr/>
            <p:nvPr/>
          </p:nvSpPr>
          <p:spPr>
            <a:xfrm rot="16200000">
              <a:off x="3525380" y="3730167"/>
              <a:ext cx="1362075" cy="1352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noFill/>
            <a:ln w="12700" cap="flat">
              <a:solidFill>
                <a:srgbClr val="0066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21" name="AutoShape 5"/>
            <p:cNvSpPr/>
            <p:nvPr/>
          </p:nvSpPr>
          <p:spPr>
            <a:xfrm>
              <a:off x="3900029" y="2607804"/>
              <a:ext cx="1282701" cy="1282701"/>
            </a:xfrm>
            <a:prstGeom prst="diamond">
              <a:avLst/>
            </a:prstGeom>
            <a:noFill/>
            <a:ln w="12700" cap="flat">
              <a:solidFill>
                <a:srgbClr val="0066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22" name="AutoShape 6"/>
            <p:cNvSpPr/>
            <p:nvPr/>
          </p:nvSpPr>
          <p:spPr>
            <a:xfrm rot="13500000">
              <a:off x="412292" y="3484105"/>
              <a:ext cx="1990725" cy="1990726"/>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noFill/>
            <a:ln w="12700" cap="flat">
              <a:solidFill>
                <a:srgbClr val="0066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23" name="AutoShape 7"/>
            <p:cNvSpPr/>
            <p:nvPr/>
          </p:nvSpPr>
          <p:spPr>
            <a:xfrm rot="8100000" flipH="1">
              <a:off x="1953754" y="2422067"/>
              <a:ext cx="901701" cy="90170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noFill/>
            <a:ln w="12700" cap="flat">
              <a:solidFill>
                <a:srgbClr val="0066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228" name="Group 8"/>
            <p:cNvGrpSpPr/>
            <p:nvPr/>
          </p:nvGrpSpPr>
          <p:grpSpPr>
            <a:xfrm>
              <a:off x="3006267" y="1928355"/>
              <a:ext cx="638176" cy="1901824"/>
              <a:chOff x="0" y="0"/>
              <a:chExt cx="638174" cy="1901822"/>
            </a:xfrm>
          </p:grpSpPr>
          <p:sp>
            <p:nvSpPr>
              <p:cNvPr id="1224" name="Line 9"/>
              <p:cNvSpPr/>
              <p:nvPr/>
            </p:nvSpPr>
            <p:spPr>
              <a:xfrm flipH="1">
                <a:off x="635000" y="15875"/>
                <a:ext cx="1" cy="1244600"/>
              </a:xfrm>
              <a:prstGeom prst="line">
                <a:avLst/>
              </a:prstGeom>
              <a:noFill/>
              <a:ln w="12700" cap="flat">
                <a:solidFill>
                  <a:srgbClr val="006600"/>
                </a:solidFill>
                <a:prstDash val="solid"/>
                <a:round/>
              </a:ln>
              <a:effectLst/>
            </p:spPr>
            <p:txBody>
              <a:bodyPr wrap="square" lIns="45719" tIns="45719" rIns="45719" bIns="45719" numCol="1" anchor="t">
                <a:noAutofit/>
              </a:bodyPr>
              <a:lstStyle/>
              <a:p>
                <a:endParaRPr/>
              </a:p>
            </p:txBody>
          </p:sp>
          <p:sp>
            <p:nvSpPr>
              <p:cNvPr id="1225" name="Line 10"/>
              <p:cNvSpPr/>
              <p:nvPr/>
            </p:nvSpPr>
            <p:spPr>
              <a:xfrm flipH="1">
                <a:off x="6349" y="631824"/>
                <a:ext cx="2" cy="1270000"/>
              </a:xfrm>
              <a:prstGeom prst="line">
                <a:avLst/>
              </a:prstGeom>
              <a:noFill/>
              <a:ln w="12700" cap="flat">
                <a:solidFill>
                  <a:srgbClr val="006600"/>
                </a:solidFill>
                <a:prstDash val="solid"/>
                <a:round/>
              </a:ln>
              <a:effectLst/>
            </p:spPr>
            <p:txBody>
              <a:bodyPr wrap="square" lIns="45719" tIns="45719" rIns="45719" bIns="45719" numCol="1" anchor="t">
                <a:noAutofit/>
              </a:bodyPr>
              <a:lstStyle/>
              <a:p>
                <a:endParaRPr/>
              </a:p>
            </p:txBody>
          </p:sp>
          <p:sp>
            <p:nvSpPr>
              <p:cNvPr id="1226" name="Line 11"/>
              <p:cNvSpPr/>
              <p:nvPr/>
            </p:nvSpPr>
            <p:spPr>
              <a:xfrm flipV="1">
                <a:off x="6350" y="1263650"/>
                <a:ext cx="631825" cy="631825"/>
              </a:xfrm>
              <a:prstGeom prst="line">
                <a:avLst/>
              </a:prstGeom>
              <a:noFill/>
              <a:ln w="12700" cap="flat">
                <a:solidFill>
                  <a:srgbClr val="006600"/>
                </a:solidFill>
                <a:prstDash val="solid"/>
                <a:round/>
              </a:ln>
              <a:effectLst/>
            </p:spPr>
            <p:txBody>
              <a:bodyPr wrap="square" lIns="45719" tIns="45719" rIns="45719" bIns="45719" numCol="1" anchor="t">
                <a:noAutofit/>
              </a:bodyPr>
              <a:lstStyle/>
              <a:p>
                <a:endParaRPr/>
              </a:p>
            </p:txBody>
          </p:sp>
          <p:sp>
            <p:nvSpPr>
              <p:cNvPr id="1227" name="Line 12"/>
              <p:cNvSpPr/>
              <p:nvPr/>
            </p:nvSpPr>
            <p:spPr>
              <a:xfrm flipV="1">
                <a:off x="0" y="0"/>
                <a:ext cx="638175" cy="638175"/>
              </a:xfrm>
              <a:prstGeom prst="line">
                <a:avLst/>
              </a:prstGeom>
              <a:noFill/>
              <a:ln w="12700" cap="flat">
                <a:solidFill>
                  <a:srgbClr val="006600"/>
                </a:solidFill>
                <a:prstDash val="solid"/>
                <a:round/>
              </a:ln>
              <a:effectLst/>
            </p:spPr>
            <p:txBody>
              <a:bodyPr wrap="square" lIns="45719" tIns="45719" rIns="45719" bIns="45719" numCol="1" anchor="t">
                <a:noAutofit/>
              </a:bodyPr>
              <a:lstStyle/>
              <a:p>
                <a:endParaRPr/>
              </a:p>
            </p:txBody>
          </p:sp>
        </p:grpSp>
        <p:sp>
          <p:nvSpPr>
            <p:cNvPr id="1229" name="AutoShape 13"/>
            <p:cNvSpPr/>
            <p:nvPr/>
          </p:nvSpPr>
          <p:spPr>
            <a:xfrm rot="18900000">
              <a:off x="3012617" y="412292"/>
              <a:ext cx="1990726" cy="1990725"/>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noFill/>
            <a:ln w="12700" cap="flat">
              <a:solidFill>
                <a:srgbClr val="0066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238" name="Group 15"/>
          <p:cNvGrpSpPr/>
          <p:nvPr/>
        </p:nvGrpSpPr>
        <p:grpSpPr>
          <a:xfrm>
            <a:off x="3344863" y="2457450"/>
            <a:ext cx="5449887" cy="4684136"/>
            <a:chOff x="0" y="0"/>
            <a:chExt cx="5449886" cy="4684135"/>
          </a:xfrm>
        </p:grpSpPr>
        <p:sp>
          <p:nvSpPr>
            <p:cNvPr id="1231" name="AutoShape 16"/>
            <p:cNvSpPr/>
            <p:nvPr/>
          </p:nvSpPr>
          <p:spPr>
            <a:xfrm>
              <a:off x="4167186" y="898524"/>
              <a:ext cx="1282701" cy="1282702"/>
            </a:xfrm>
            <a:prstGeom prst="diamond">
              <a:avLst/>
            </a:prstGeom>
            <a:solidFill>
              <a:srgbClr val="669900"/>
            </a:solidFill>
            <a:ln w="12700" cap="flat">
              <a:solidFill>
                <a:srgbClr val="6699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32" name="Freeform 17"/>
            <p:cNvSpPr/>
            <p:nvPr/>
          </p:nvSpPr>
          <p:spPr>
            <a:xfrm>
              <a:off x="3101974" y="614362"/>
              <a:ext cx="638175" cy="1890714"/>
            </a:xfrm>
            <a:custGeom>
              <a:avLst/>
              <a:gdLst/>
              <a:ahLst/>
              <a:cxnLst>
                <a:cxn ang="0">
                  <a:pos x="wd2" y="hd2"/>
                </a:cxn>
                <a:cxn ang="5400000">
                  <a:pos x="wd2" y="hd2"/>
                </a:cxn>
                <a:cxn ang="10800000">
                  <a:pos x="wd2" y="hd2"/>
                </a:cxn>
                <a:cxn ang="16200000">
                  <a:pos x="wd2" y="hd2"/>
                </a:cxn>
              </a:cxnLst>
              <a:rect l="0" t="0" r="r" b="b"/>
              <a:pathLst>
                <a:path w="21600" h="21600" extrusionOk="0">
                  <a:moveTo>
                    <a:pt x="21439" y="0"/>
                  </a:moveTo>
                  <a:lnTo>
                    <a:pt x="0" y="7236"/>
                  </a:lnTo>
                  <a:lnTo>
                    <a:pt x="0" y="21600"/>
                  </a:lnTo>
                  <a:lnTo>
                    <a:pt x="21600" y="14309"/>
                  </a:lnTo>
                  <a:lnTo>
                    <a:pt x="21439" y="0"/>
                  </a:lnTo>
                </a:path>
              </a:pathLst>
            </a:custGeom>
            <a:solidFill>
              <a:srgbClr val="669900"/>
            </a:solidFill>
            <a:ln w="12700" cap="flat">
              <a:solidFill>
                <a:srgbClr val="669900"/>
              </a:solidFill>
              <a:prstDash val="solid"/>
              <a:round/>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33" name="AutoShape 18"/>
            <p:cNvSpPr/>
            <p:nvPr/>
          </p:nvSpPr>
          <p:spPr>
            <a:xfrm rot="18900000">
              <a:off x="666749" y="1717675"/>
              <a:ext cx="1990725" cy="1990726"/>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solidFill>
              <a:srgbClr val="669900"/>
            </a:solidFill>
            <a:ln w="12700" cap="flat">
              <a:solidFill>
                <a:srgbClr val="6699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34" name="AutoShape 19"/>
            <p:cNvSpPr/>
            <p:nvPr/>
          </p:nvSpPr>
          <p:spPr>
            <a:xfrm rot="13500000" flipH="1">
              <a:off x="2706686" y="3595687"/>
              <a:ext cx="901700" cy="90170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solidFill>
              <a:srgbClr val="669900"/>
            </a:solidFill>
            <a:ln w="12700" cap="flat">
              <a:solidFill>
                <a:srgbClr val="6699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35" name="AutoShape 20"/>
            <p:cNvSpPr/>
            <p:nvPr/>
          </p:nvSpPr>
          <p:spPr>
            <a:xfrm rot="16200000">
              <a:off x="3676648" y="2189163"/>
              <a:ext cx="1362076" cy="13525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solidFill>
              <a:srgbClr val="669900"/>
            </a:solidFill>
            <a:ln w="12700" cap="flat">
              <a:solidFill>
                <a:srgbClr val="6699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36" name="AutoShape 21"/>
            <p:cNvSpPr/>
            <p:nvPr/>
          </p:nvSpPr>
          <p:spPr>
            <a:xfrm rot="10800000">
              <a:off x="0" y="0"/>
              <a:ext cx="1990725" cy="1990726"/>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solidFill>
              <a:srgbClr val="669900"/>
            </a:solidFill>
            <a:ln w="12700" cap="flat">
              <a:solidFill>
                <a:srgbClr val="6699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37" name="AutoShape 22"/>
            <p:cNvSpPr/>
            <p:nvPr/>
          </p:nvSpPr>
          <p:spPr>
            <a:xfrm rot="8100000" flipH="1">
              <a:off x="2068511" y="1831975"/>
              <a:ext cx="901701" cy="90170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solidFill>
              <a:srgbClr val="669900"/>
            </a:solidFill>
            <a:ln w="12700" cap="flat">
              <a:solidFill>
                <a:srgbClr val="6699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239" name="Rectangle 23"/>
          <p:cNvSpPr/>
          <p:nvPr/>
        </p:nvSpPr>
        <p:spPr>
          <a:xfrm>
            <a:off x="6588125" y="5181600"/>
            <a:ext cx="2555875" cy="381000"/>
          </a:xfrm>
          <a:prstGeom prst="rect">
            <a:avLst/>
          </a:prstGeom>
          <a:solidFill>
            <a:srgbClr val="FFCC00"/>
          </a:solidFill>
          <a:ln w="12700">
            <a:miter lim="400000"/>
          </a:ln>
        </p:spPr>
        <p:txBody>
          <a:bodyPr lIns="45719" rIns="45719" anchor="ct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40" name="Title Text"/>
          <p:cNvSpPr txBox="1">
            <a:spLocks noGrp="1"/>
          </p:cNvSpPr>
          <p:nvPr>
            <p:ph type="title"/>
          </p:nvPr>
        </p:nvSpPr>
        <p:spPr>
          <a:xfrm>
            <a:off x="914400" y="228600"/>
            <a:ext cx="7772400" cy="2438400"/>
          </a:xfrm>
          <a:prstGeom prst="rect">
            <a:avLst/>
          </a:prstGeom>
        </p:spPr>
        <p:txBody>
          <a:bodyPr lIns="46037" tIns="46037" rIns="46037" bIns="46037"/>
          <a:lstStyle>
            <a:lvl1pPr algn="r">
              <a:defRPr sz="6600" b="1" i="0">
                <a:solidFill>
                  <a:srgbClr val="6666FF"/>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241" name="Body Level One…"/>
          <p:cNvSpPr txBox="1">
            <a:spLocks noGrp="1"/>
          </p:cNvSpPr>
          <p:nvPr>
            <p:ph type="body" sz="quarter" idx="1"/>
          </p:nvPr>
        </p:nvSpPr>
        <p:spPr>
          <a:xfrm>
            <a:off x="4876800" y="4368800"/>
            <a:ext cx="4259263" cy="742950"/>
          </a:xfrm>
          <a:prstGeom prst="rect">
            <a:avLst/>
          </a:prstGeom>
          <a:solidFill>
            <a:srgbClr val="6666FF"/>
          </a:solidFill>
          <a:ln>
            <a:solidFill>
              <a:srgbClr val="6666FF"/>
            </a:solidFill>
            <a:round/>
          </a:ln>
        </p:spPr>
        <p:txBody>
          <a:bodyPr lIns="0" tIns="0" rIns="0" bIns="0" anchor="b">
            <a:normAutofit/>
          </a:bodyPr>
          <a:lstStyle>
            <a:lvl1pPr marL="0" indent="0">
              <a:spcBef>
                <a:spcPts val="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702128" indent="-244928">
              <a:spcBef>
                <a:spcPts val="0"/>
              </a:spcBef>
              <a:buSzPct val="65000"/>
              <a:buChar char="■"/>
              <a:defRPr sz="2400" b="1" i="0">
                <a:latin typeface="Arial" panose="020B0604020202020204" pitchFamily="34" charset="0"/>
                <a:ea typeface="Arial" panose="020B0604020202020204" pitchFamily="34" charset="0"/>
                <a:cs typeface="Arial" panose="020B0604020202020204" pitchFamily="34" charset="0"/>
                <a:sym typeface="Arial"/>
              </a:defRPr>
            </a:lvl2pPr>
            <a:lvl3pPr marL="1085850" indent="-228600">
              <a:spcBef>
                <a:spcPts val="0"/>
              </a:spcBef>
              <a:buSzPct val="60000"/>
              <a:buChar char="◆"/>
              <a:defRPr sz="2400" b="1" i="0">
                <a:latin typeface="Arial" panose="020B0604020202020204" pitchFamily="34" charset="0"/>
                <a:ea typeface="Arial" panose="020B0604020202020204" pitchFamily="34" charset="0"/>
                <a:cs typeface="Arial" panose="020B0604020202020204" pitchFamily="34" charset="0"/>
                <a:sym typeface="Arial"/>
              </a:defRPr>
            </a:lvl3pPr>
            <a:lvl4pPr marL="1474469" indent="-274319">
              <a:spcBef>
                <a:spcPts val="0"/>
              </a:spcBef>
              <a:buSzPct val="70000"/>
              <a:buChar char="■"/>
              <a:defRPr sz="2400" b="1" i="0">
                <a:latin typeface="Arial" panose="020B0604020202020204" pitchFamily="34" charset="0"/>
                <a:ea typeface="Arial" panose="020B0604020202020204" pitchFamily="34" charset="0"/>
                <a:cs typeface="Arial" panose="020B0604020202020204" pitchFamily="34" charset="0"/>
                <a:sym typeface="Arial"/>
              </a:defRPr>
            </a:lvl4pPr>
            <a:lvl5pPr marL="1817370" indent="-274320">
              <a:spcBef>
                <a:spcPts val="0"/>
              </a:spcBef>
              <a:buSzPct val="65000"/>
              <a:buChar char="◆"/>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42" name="Slide Number"/>
          <p:cNvSpPr txBox="1">
            <a:spLocks noGrp="1"/>
          </p:cNvSpPr>
          <p:nvPr>
            <p:ph type="sldNum" sz="quarter" idx="2"/>
          </p:nvPr>
        </p:nvSpPr>
        <p:spPr>
          <a:xfrm>
            <a:off x="1371600" y="6334140"/>
            <a:ext cx="304800" cy="523860"/>
          </a:xfrm>
          <a:prstGeom prst="rect">
            <a:avLst/>
          </a:prstGeom>
          <a:solidFill>
            <a:srgbClr val="669900"/>
          </a:solidFill>
        </p:spPr>
        <p:txBody>
          <a:bodyPr wrap="square" lIns="46037" tIns="46037" rIns="46037" bIns="46037"/>
          <a:lstStyle>
            <a:lvl1pPr algn="r">
              <a:defRPr b="1" i="0">
                <a:solidFill>
                  <a:srgbClr val="F8F8F8"/>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7155229"/>
      </p:ext>
    </p:extLst>
  </p:cSld>
  <p:clrMapOvr>
    <a:masterClrMapping/>
  </p:clrMapOvr>
  <p:transition spd="med"/>
</p:sldLayout>
</file>

<file path=ppt/slideLayouts/slideLayout1720.xml><?xml version="1.0" encoding="utf-8"?>
<p:sldLayout xmlns:a="http://schemas.openxmlformats.org/drawingml/2006/main" xmlns:r="http://schemas.openxmlformats.org/officeDocument/2006/relationships" xmlns:p="http://schemas.openxmlformats.org/presentationml/2006/main" showMasterSp="0" type="tx">
  <p:cSld name="24_Title Slide">
    <p:bg>
      <p:bgPr>
        <a:solidFill>
          <a:srgbClr val="000000"/>
        </a:solidFill>
        <a:effectLst/>
      </p:bgPr>
    </p:bg>
    <p:spTree>
      <p:nvGrpSpPr>
        <p:cNvPr id="1" name=""/>
        <p:cNvGrpSpPr/>
        <p:nvPr/>
      </p:nvGrpSpPr>
      <p:grpSpPr>
        <a:xfrm>
          <a:off x="0" y="0"/>
          <a:ext cx="0" cy="0"/>
          <a:chOff x="0" y="0"/>
          <a:chExt cx="0" cy="0"/>
        </a:xfrm>
      </p:grpSpPr>
      <p:sp>
        <p:nvSpPr>
          <p:cNvPr id="3296" name="Title Text"/>
          <p:cNvSpPr txBox="1">
            <a:spLocks noGrp="1"/>
          </p:cNvSpPr>
          <p:nvPr>
            <p:ph type="title"/>
          </p:nvPr>
        </p:nvSpPr>
        <p:spPr>
          <a:xfrm>
            <a:off x="685800" y="2130425"/>
            <a:ext cx="7772400" cy="1470025"/>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297" name="Body Level One…"/>
          <p:cNvSpPr txBox="1">
            <a:spLocks noGrp="1"/>
          </p:cNvSpPr>
          <p:nvPr>
            <p:ph type="body" sz="quarter" idx="1"/>
          </p:nvPr>
        </p:nvSpPr>
        <p:spPr>
          <a:xfrm>
            <a:off x="1371600" y="3886200"/>
            <a:ext cx="6400800" cy="1752600"/>
          </a:xfrm>
          <a:prstGeom prst="rect">
            <a:avLst/>
          </a:prstGeom>
        </p:spPr>
        <p:txBody>
          <a:bodyPr lIns="45719" tIns="45719" rIns="45719" bIns="45719">
            <a:normAutofit/>
          </a:bodyPr>
          <a:lstStyle>
            <a:lvl1pPr marL="0" indent="0" algn="ctr">
              <a:buSzTx/>
              <a:buNone/>
              <a:defRPr b="1" i="0">
                <a:solidFill>
                  <a:srgbClr val="FFFFFF"/>
                </a:solidFill>
                <a:latin typeface="Arial" panose="020B0604020202020204" pitchFamily="34" charset="0"/>
                <a:cs typeface="Arial" panose="020B0604020202020204" pitchFamily="34" charset="0"/>
              </a:defRPr>
            </a:lvl1pPr>
            <a:lvl2pPr marL="0" indent="457200" algn="ctr">
              <a:buSzTx/>
              <a:buNone/>
              <a:defRPr b="1" i="0">
                <a:solidFill>
                  <a:srgbClr val="FFFFFF"/>
                </a:solidFill>
                <a:latin typeface="Arial" panose="020B0604020202020204" pitchFamily="34" charset="0"/>
                <a:cs typeface="Arial" panose="020B0604020202020204" pitchFamily="34" charset="0"/>
              </a:defRPr>
            </a:lvl2pPr>
            <a:lvl3pPr marL="0" indent="914400" algn="ctr">
              <a:buSzTx/>
              <a:buNone/>
              <a:defRPr b="1" i="0">
                <a:solidFill>
                  <a:srgbClr val="FFFFFF"/>
                </a:solidFill>
                <a:latin typeface="Arial" panose="020B0604020202020204" pitchFamily="34" charset="0"/>
                <a:cs typeface="Arial" panose="020B0604020202020204" pitchFamily="34" charset="0"/>
              </a:defRPr>
            </a:lvl3pPr>
            <a:lvl4pPr marL="0" indent="1371600" algn="ctr">
              <a:buSzTx/>
              <a:buNone/>
              <a:defRPr b="1" i="0">
                <a:solidFill>
                  <a:srgbClr val="FFFFFF"/>
                </a:solidFill>
                <a:latin typeface="Arial" panose="020B0604020202020204" pitchFamily="34" charset="0"/>
                <a:cs typeface="Arial" panose="020B0604020202020204" pitchFamily="34" charset="0"/>
              </a:defRPr>
            </a:lvl4pPr>
            <a:lvl5pPr marL="0" indent="1828800" algn="ctr">
              <a:buSzTx/>
              <a:buNone/>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298"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80602592"/>
      </p:ext>
    </p:extLst>
  </p:cSld>
  <p:clrMapOvr>
    <a:masterClrMapping/>
  </p:clrMapOvr>
  <p:transition spd="med"/>
</p:sldLayout>
</file>

<file path=ppt/slideLayouts/slideLayout1721.xml><?xml version="1.0" encoding="utf-8"?>
<p:sldLayout xmlns:a="http://schemas.openxmlformats.org/drawingml/2006/main" xmlns:r="http://schemas.openxmlformats.org/officeDocument/2006/relationships" xmlns:p="http://schemas.openxmlformats.org/presentationml/2006/main" showMasterSp="0" type="tx">
  <p:cSld name="24_Title and Content">
    <p:bg>
      <p:bgPr>
        <a:solidFill>
          <a:srgbClr val="000000"/>
        </a:solidFill>
        <a:effectLst/>
      </p:bgPr>
    </p:bg>
    <p:spTree>
      <p:nvGrpSpPr>
        <p:cNvPr id="1" name=""/>
        <p:cNvGrpSpPr/>
        <p:nvPr/>
      </p:nvGrpSpPr>
      <p:grpSpPr>
        <a:xfrm>
          <a:off x="0" y="0"/>
          <a:ext cx="0" cy="0"/>
          <a:chOff x="0" y="0"/>
          <a:chExt cx="0" cy="0"/>
        </a:xfrm>
      </p:grpSpPr>
      <p:sp>
        <p:nvSpPr>
          <p:cNvPr id="3314" name="Title Text"/>
          <p:cNvSpPr txBox="1">
            <a:spLocks noGrp="1"/>
          </p:cNvSpPr>
          <p:nvPr>
            <p:ph type="title"/>
          </p:nvPr>
        </p:nvSpPr>
        <p:spPr>
          <a:xfrm>
            <a:off x="38100" y="44450"/>
            <a:ext cx="9070975"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315" name="Body Level One…"/>
          <p:cNvSpPr txBox="1">
            <a:spLocks noGrp="1"/>
          </p:cNvSpPr>
          <p:nvPr>
            <p:ph type="body" idx="1"/>
          </p:nvPr>
        </p:nvSpPr>
        <p:spPr>
          <a:xfrm>
            <a:off x="685800" y="1981200"/>
            <a:ext cx="7772400" cy="4114800"/>
          </a:xfrm>
          <a:prstGeom prst="rect">
            <a:avLst/>
          </a:prstGeom>
        </p:spPr>
        <p:txBody>
          <a:bodyPr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16"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958761998"/>
      </p:ext>
    </p:extLst>
  </p:cSld>
  <p:clrMapOvr>
    <a:masterClrMapping/>
  </p:clrMapOvr>
  <p:transition spd="med"/>
</p:sldLayout>
</file>

<file path=ppt/slideLayouts/slideLayout1722.xml><?xml version="1.0" encoding="utf-8"?>
<p:sldLayout xmlns:a="http://schemas.openxmlformats.org/drawingml/2006/main" xmlns:r="http://schemas.openxmlformats.org/officeDocument/2006/relationships" xmlns:p="http://schemas.openxmlformats.org/presentationml/2006/main" showMasterSp="0" type="tx">
  <p:cSld name="24_Section Header">
    <p:bg>
      <p:bgPr>
        <a:solidFill>
          <a:srgbClr val="000000"/>
        </a:solidFill>
        <a:effectLst/>
      </p:bgPr>
    </p:bg>
    <p:spTree>
      <p:nvGrpSpPr>
        <p:cNvPr id="1" name=""/>
        <p:cNvGrpSpPr/>
        <p:nvPr/>
      </p:nvGrpSpPr>
      <p:grpSpPr>
        <a:xfrm>
          <a:off x="0" y="0"/>
          <a:ext cx="0" cy="0"/>
          <a:chOff x="0" y="0"/>
          <a:chExt cx="0" cy="0"/>
        </a:xfrm>
      </p:grpSpPr>
      <p:sp>
        <p:nvSpPr>
          <p:cNvPr id="3323" name="Title Text"/>
          <p:cNvSpPr txBox="1">
            <a:spLocks noGrp="1"/>
          </p:cNvSpPr>
          <p:nvPr>
            <p:ph type="title"/>
          </p:nvPr>
        </p:nvSpPr>
        <p:spPr>
          <a:xfrm>
            <a:off x="722312" y="4406900"/>
            <a:ext cx="7772401" cy="1362075"/>
          </a:xfrm>
          <a:prstGeom prst="rect">
            <a:avLst/>
          </a:prstGeom>
          <a:noFill/>
        </p:spPr>
        <p:txBody>
          <a:bodyPr lIns="45719" tIns="45719" rIns="45719" bIns="45719"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3324" name="Body Level One…"/>
          <p:cNvSpPr txBox="1">
            <a:spLocks noGrp="1"/>
          </p:cNvSpPr>
          <p:nvPr>
            <p:ph type="body" sz="quarter" idx="1"/>
          </p:nvPr>
        </p:nvSpPr>
        <p:spPr>
          <a:xfrm>
            <a:off x="722312" y="2906713"/>
            <a:ext cx="7772401" cy="1500188"/>
          </a:xfrm>
          <a:prstGeom prst="rect">
            <a:avLst/>
          </a:prstGeom>
        </p:spPr>
        <p:txBody>
          <a:bodyPr lIns="45719" tIns="45719" rIns="45719" bIns="45719" anchor="b">
            <a:normAutofit/>
          </a:bodyPr>
          <a:lstStyle>
            <a:lvl1pPr marL="0" indent="0">
              <a:spcBef>
                <a:spcPts val="400"/>
              </a:spcBef>
              <a:buSzTx/>
              <a:buNone/>
              <a:defRPr sz="2000" b="1" i="0">
                <a:solidFill>
                  <a:srgbClr val="FFFFFF"/>
                </a:solidFill>
                <a:latin typeface="Arial" panose="020B0604020202020204" pitchFamily="34" charset="0"/>
                <a:cs typeface="Arial" panose="020B0604020202020204" pitchFamily="34" charset="0"/>
              </a:defRPr>
            </a:lvl1pPr>
            <a:lvl2pPr marL="0" indent="457200">
              <a:spcBef>
                <a:spcPts val="400"/>
              </a:spcBef>
              <a:buSzTx/>
              <a:buNone/>
              <a:defRPr sz="2000" b="1" i="0">
                <a:solidFill>
                  <a:srgbClr val="FFFFFF"/>
                </a:solidFill>
                <a:latin typeface="Arial" panose="020B0604020202020204" pitchFamily="34" charset="0"/>
                <a:cs typeface="Arial" panose="020B0604020202020204" pitchFamily="34" charset="0"/>
              </a:defRPr>
            </a:lvl2pPr>
            <a:lvl3pPr marL="0" indent="914400">
              <a:spcBef>
                <a:spcPts val="400"/>
              </a:spcBef>
              <a:buSzTx/>
              <a:buNone/>
              <a:defRPr sz="2000" b="1" i="0">
                <a:solidFill>
                  <a:srgbClr val="FFFFFF"/>
                </a:solidFill>
                <a:latin typeface="Arial" panose="020B0604020202020204" pitchFamily="34" charset="0"/>
                <a:cs typeface="Arial" panose="020B0604020202020204" pitchFamily="34" charset="0"/>
              </a:defRPr>
            </a:lvl3pPr>
            <a:lvl4pPr marL="0" indent="1371600">
              <a:spcBef>
                <a:spcPts val="400"/>
              </a:spcBef>
              <a:buSzTx/>
              <a:buNone/>
              <a:defRPr sz="2000" b="1" i="0">
                <a:solidFill>
                  <a:srgbClr val="FFFFFF"/>
                </a:solidFill>
                <a:latin typeface="Arial" panose="020B0604020202020204" pitchFamily="34" charset="0"/>
                <a:cs typeface="Arial" panose="020B0604020202020204" pitchFamily="34" charset="0"/>
              </a:defRPr>
            </a:lvl4pPr>
            <a:lvl5pPr marL="0" indent="1828800">
              <a:spcBef>
                <a:spcPts val="400"/>
              </a:spcBef>
              <a:buSzTx/>
              <a:buNone/>
              <a:defRPr sz="20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25"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919808070"/>
      </p:ext>
    </p:extLst>
  </p:cSld>
  <p:clrMapOvr>
    <a:masterClrMapping/>
  </p:clrMapOvr>
  <p:transition spd="med"/>
</p:sldLayout>
</file>

<file path=ppt/slideLayouts/slideLayout1723.xml><?xml version="1.0" encoding="utf-8"?>
<p:sldLayout xmlns:a="http://schemas.openxmlformats.org/drawingml/2006/main" xmlns:r="http://schemas.openxmlformats.org/officeDocument/2006/relationships" xmlns:p="http://schemas.openxmlformats.org/presentationml/2006/main" showMasterSp="0" type="tx">
  <p:cSld name="24_Two Content">
    <p:bg>
      <p:bgPr>
        <a:solidFill>
          <a:srgbClr val="000000"/>
        </a:solidFill>
        <a:effectLst/>
      </p:bgPr>
    </p:bg>
    <p:spTree>
      <p:nvGrpSpPr>
        <p:cNvPr id="1" name=""/>
        <p:cNvGrpSpPr/>
        <p:nvPr/>
      </p:nvGrpSpPr>
      <p:grpSpPr>
        <a:xfrm>
          <a:off x="0" y="0"/>
          <a:ext cx="0" cy="0"/>
          <a:chOff x="0" y="0"/>
          <a:chExt cx="0" cy="0"/>
        </a:xfrm>
      </p:grpSpPr>
      <p:sp>
        <p:nvSpPr>
          <p:cNvPr id="3332" name="Title Text"/>
          <p:cNvSpPr txBox="1">
            <a:spLocks noGrp="1"/>
          </p:cNvSpPr>
          <p:nvPr>
            <p:ph type="title"/>
          </p:nvPr>
        </p:nvSpPr>
        <p:spPr>
          <a:xfrm>
            <a:off x="38100" y="44450"/>
            <a:ext cx="9070975"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333" name="Body Level One…"/>
          <p:cNvSpPr txBox="1">
            <a:spLocks noGrp="1"/>
          </p:cNvSpPr>
          <p:nvPr>
            <p:ph type="body" sz="half" idx="1"/>
          </p:nvPr>
        </p:nvSpPr>
        <p:spPr>
          <a:xfrm>
            <a:off x="685800" y="1981200"/>
            <a:ext cx="3810000" cy="4114800"/>
          </a:xfrm>
          <a:prstGeom prst="rect">
            <a:avLst/>
          </a:prstGeom>
        </p:spPr>
        <p:txBody>
          <a:bodyPr lIns="45719" tIns="45719" rIns="45719" bIns="45719">
            <a:normAutofit/>
          </a:bodyPr>
          <a:lstStyle>
            <a:lvl1pPr marL="342900" indent="-342900">
              <a:spcBef>
                <a:spcPts val="600"/>
              </a:spcBef>
              <a:buSzPct val="100000"/>
              <a:buChar char="•"/>
              <a:defRPr sz="2800" b="1" i="0">
                <a:solidFill>
                  <a:srgbClr val="FFFFFF"/>
                </a:solidFill>
                <a:latin typeface="Arial" panose="020B0604020202020204" pitchFamily="34" charset="0"/>
                <a:cs typeface="Arial" panose="020B0604020202020204" pitchFamily="34" charset="0"/>
              </a:defRPr>
            </a:lvl1pPr>
            <a:lvl2pPr marL="790575" indent="-333375">
              <a:spcBef>
                <a:spcPts val="600"/>
              </a:spcBef>
              <a:buSzPct val="100000"/>
              <a:buChar char="–"/>
              <a:defRPr sz="2800" b="1" i="0">
                <a:solidFill>
                  <a:srgbClr val="FFFFFF"/>
                </a:solidFill>
                <a:latin typeface="Arial" panose="020B0604020202020204" pitchFamily="34" charset="0"/>
                <a:cs typeface="Arial" panose="020B0604020202020204" pitchFamily="34" charset="0"/>
              </a:defRPr>
            </a:lvl2pPr>
            <a:lvl3pPr marL="1234439" indent="-320039">
              <a:spcBef>
                <a:spcPts val="600"/>
              </a:spcBef>
              <a:buSzPct val="100000"/>
              <a:buChar char="•"/>
              <a:defRPr sz="2800" b="1" i="0">
                <a:solidFill>
                  <a:srgbClr val="FFFFFF"/>
                </a:solidFill>
                <a:latin typeface="Arial" panose="020B0604020202020204" pitchFamily="34" charset="0"/>
                <a:cs typeface="Arial" panose="020B0604020202020204" pitchFamily="34" charset="0"/>
              </a:defRPr>
            </a:lvl3pPr>
            <a:lvl4pPr marL="1727200" indent="-355600">
              <a:spcBef>
                <a:spcPts val="600"/>
              </a:spcBef>
              <a:buSzPct val="100000"/>
              <a:buChar char="–"/>
              <a:defRPr sz="2800" b="1" i="0">
                <a:solidFill>
                  <a:srgbClr val="FFFFFF"/>
                </a:solidFill>
                <a:latin typeface="Arial" panose="020B0604020202020204" pitchFamily="34" charset="0"/>
                <a:cs typeface="Arial" panose="020B0604020202020204" pitchFamily="34" charset="0"/>
              </a:defRPr>
            </a:lvl4pPr>
            <a:lvl5pPr marL="2184400" indent="-355600">
              <a:spcBef>
                <a:spcPts val="600"/>
              </a:spcBef>
              <a:buChar char="»"/>
              <a:defRPr sz="28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34"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862272646"/>
      </p:ext>
    </p:extLst>
  </p:cSld>
  <p:clrMapOvr>
    <a:masterClrMapping/>
  </p:clrMapOvr>
  <p:transition spd="med"/>
</p:sldLayout>
</file>

<file path=ppt/slideLayouts/slideLayout1724.xml><?xml version="1.0" encoding="utf-8"?>
<p:sldLayout xmlns:a="http://schemas.openxmlformats.org/drawingml/2006/main" xmlns:r="http://schemas.openxmlformats.org/officeDocument/2006/relationships" xmlns:p="http://schemas.openxmlformats.org/presentationml/2006/main" showMasterSp="0" type="tx">
  <p:cSld name="24_Comparison">
    <p:bg>
      <p:bgPr>
        <a:solidFill>
          <a:srgbClr val="000000"/>
        </a:solidFill>
        <a:effectLst/>
      </p:bgPr>
    </p:bg>
    <p:spTree>
      <p:nvGrpSpPr>
        <p:cNvPr id="1" name=""/>
        <p:cNvGrpSpPr/>
        <p:nvPr/>
      </p:nvGrpSpPr>
      <p:grpSpPr>
        <a:xfrm>
          <a:off x="0" y="0"/>
          <a:ext cx="0" cy="0"/>
          <a:chOff x="0" y="0"/>
          <a:chExt cx="0" cy="0"/>
        </a:xfrm>
      </p:grpSpPr>
      <p:sp>
        <p:nvSpPr>
          <p:cNvPr id="3341"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342" name="Body Level One…"/>
          <p:cNvSpPr txBox="1">
            <a:spLocks noGrp="1"/>
          </p:cNvSpPr>
          <p:nvPr>
            <p:ph type="body" sz="quarter" idx="1"/>
          </p:nvPr>
        </p:nvSpPr>
        <p:spPr>
          <a:xfrm>
            <a:off x="457200" y="1535112"/>
            <a:ext cx="4040188" cy="639763"/>
          </a:xfrm>
          <a:prstGeom prst="rect">
            <a:avLst/>
          </a:prstGeom>
        </p:spPr>
        <p:txBody>
          <a:bodyPr lIns="45719" tIns="45719" rIns="45719" bIns="45719" anchor="b">
            <a:normAutofit/>
          </a:bodyPr>
          <a:lstStyle>
            <a:lvl1pPr marL="0" indent="0">
              <a:spcBef>
                <a:spcPts val="500"/>
              </a:spcBef>
              <a:buSzTx/>
              <a:buNone/>
              <a:defRPr sz="2400" b="1" i="0">
                <a:solidFill>
                  <a:srgbClr val="FFFFFF"/>
                </a:solidFill>
                <a:latin typeface="Arial" panose="020B0604020202020204" pitchFamily="34" charset="0"/>
                <a:cs typeface="Arial" panose="020B0604020202020204" pitchFamily="34" charset="0"/>
              </a:defRPr>
            </a:lvl1pPr>
            <a:lvl2pPr marL="0" indent="457200">
              <a:spcBef>
                <a:spcPts val="500"/>
              </a:spcBef>
              <a:buSzTx/>
              <a:buNone/>
              <a:defRPr sz="2400" b="1" i="0">
                <a:solidFill>
                  <a:srgbClr val="FFFFFF"/>
                </a:solidFill>
                <a:latin typeface="Arial" panose="020B0604020202020204" pitchFamily="34" charset="0"/>
                <a:cs typeface="Arial" panose="020B0604020202020204" pitchFamily="34" charset="0"/>
              </a:defRPr>
            </a:lvl2pPr>
            <a:lvl3pPr marL="0" indent="914400">
              <a:spcBef>
                <a:spcPts val="500"/>
              </a:spcBef>
              <a:buSzTx/>
              <a:buNone/>
              <a:defRPr sz="2400" b="1" i="0">
                <a:solidFill>
                  <a:srgbClr val="FFFFFF"/>
                </a:solidFill>
                <a:latin typeface="Arial" panose="020B0604020202020204" pitchFamily="34" charset="0"/>
                <a:cs typeface="Arial" panose="020B0604020202020204" pitchFamily="34" charset="0"/>
              </a:defRPr>
            </a:lvl3pPr>
            <a:lvl4pPr marL="0" indent="1371600">
              <a:spcBef>
                <a:spcPts val="500"/>
              </a:spcBef>
              <a:buSzTx/>
              <a:buNone/>
              <a:defRPr sz="2400" b="1" i="0">
                <a:solidFill>
                  <a:srgbClr val="FFFFFF"/>
                </a:solidFill>
                <a:latin typeface="Arial" panose="020B0604020202020204" pitchFamily="34" charset="0"/>
                <a:cs typeface="Arial" panose="020B0604020202020204" pitchFamily="34" charset="0"/>
              </a:defRPr>
            </a:lvl4pPr>
            <a:lvl5pPr marL="0" indent="1828800">
              <a:spcBef>
                <a:spcPts val="500"/>
              </a:spcBef>
              <a:buSzTx/>
              <a:buNone/>
              <a:defRPr sz="2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43" name="Text Placeholder 4"/>
          <p:cNvSpPr>
            <a:spLocks noGrp="1"/>
          </p:cNvSpPr>
          <p:nvPr>
            <p:ph type="body" sz="quarter" idx="21"/>
          </p:nvPr>
        </p:nvSpPr>
        <p:spPr>
          <a:xfrm>
            <a:off x="4645025" y="1535112"/>
            <a:ext cx="4041775" cy="639763"/>
          </a:xfrm>
          <a:prstGeom prst="rect">
            <a:avLst/>
          </a:prstGeom>
        </p:spPr>
        <p:txBody>
          <a:bodyPr lIns="45719" tIns="45719" rIns="45719" bIns="45719"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FFFFFF"/>
                </a:solidFill>
              </a:defRPr>
            </a:pPr>
            <a:endParaRPr dirty="0"/>
          </a:p>
        </p:txBody>
      </p:sp>
      <p:sp>
        <p:nvSpPr>
          <p:cNvPr id="3344"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38219531"/>
      </p:ext>
    </p:extLst>
  </p:cSld>
  <p:clrMapOvr>
    <a:masterClrMapping/>
  </p:clrMapOvr>
  <p:transition spd="med"/>
</p:sldLayout>
</file>

<file path=ppt/slideLayouts/slideLayout1725.xml><?xml version="1.0" encoding="utf-8"?>
<p:sldLayout xmlns:a="http://schemas.openxmlformats.org/drawingml/2006/main" xmlns:r="http://schemas.openxmlformats.org/officeDocument/2006/relationships" xmlns:p="http://schemas.openxmlformats.org/presentationml/2006/main" showMasterSp="0" type="tx">
  <p:cSld name="24_Title Only">
    <p:bg>
      <p:bgPr>
        <a:solidFill>
          <a:srgbClr val="000000"/>
        </a:solidFill>
        <a:effectLst/>
      </p:bgPr>
    </p:bg>
    <p:spTree>
      <p:nvGrpSpPr>
        <p:cNvPr id="1" name=""/>
        <p:cNvGrpSpPr/>
        <p:nvPr/>
      </p:nvGrpSpPr>
      <p:grpSpPr>
        <a:xfrm>
          <a:off x="0" y="0"/>
          <a:ext cx="0" cy="0"/>
          <a:chOff x="0" y="0"/>
          <a:chExt cx="0" cy="0"/>
        </a:xfrm>
      </p:grpSpPr>
      <p:sp>
        <p:nvSpPr>
          <p:cNvPr id="3351" name="Title Text"/>
          <p:cNvSpPr txBox="1">
            <a:spLocks noGrp="1"/>
          </p:cNvSpPr>
          <p:nvPr>
            <p:ph type="title"/>
          </p:nvPr>
        </p:nvSpPr>
        <p:spPr>
          <a:xfrm>
            <a:off x="38100" y="44450"/>
            <a:ext cx="9070975"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352"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89490497"/>
      </p:ext>
    </p:extLst>
  </p:cSld>
  <p:clrMapOvr>
    <a:masterClrMapping/>
  </p:clrMapOvr>
  <p:transition spd="med"/>
</p:sldLayout>
</file>

<file path=ppt/slideLayouts/slideLayout1726.xml><?xml version="1.0" encoding="utf-8"?>
<p:sldLayout xmlns:a="http://schemas.openxmlformats.org/drawingml/2006/main" xmlns:r="http://schemas.openxmlformats.org/officeDocument/2006/relationships" xmlns:p="http://schemas.openxmlformats.org/presentationml/2006/main" showMasterSp="0" type="tx">
  <p:cSld name="26_Blank">
    <p:bg>
      <p:bgPr>
        <a:solidFill>
          <a:srgbClr val="000000"/>
        </a:solidFill>
        <a:effectLst/>
      </p:bgPr>
    </p:bg>
    <p:spTree>
      <p:nvGrpSpPr>
        <p:cNvPr id="1" name=""/>
        <p:cNvGrpSpPr/>
        <p:nvPr/>
      </p:nvGrpSpPr>
      <p:grpSpPr>
        <a:xfrm>
          <a:off x="0" y="0"/>
          <a:ext cx="0" cy="0"/>
          <a:chOff x="0" y="0"/>
          <a:chExt cx="0" cy="0"/>
        </a:xfrm>
      </p:grpSpPr>
      <p:sp>
        <p:nvSpPr>
          <p:cNvPr id="3359"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498147986"/>
      </p:ext>
    </p:extLst>
  </p:cSld>
  <p:clrMapOvr>
    <a:masterClrMapping/>
  </p:clrMapOvr>
  <p:transition spd="med"/>
</p:sldLayout>
</file>

<file path=ppt/slideLayouts/slideLayout1727.xml><?xml version="1.0" encoding="utf-8"?>
<p:sldLayout xmlns:a="http://schemas.openxmlformats.org/drawingml/2006/main" xmlns:r="http://schemas.openxmlformats.org/officeDocument/2006/relationships" xmlns:p="http://schemas.openxmlformats.org/presentationml/2006/main" showMasterSp="0" type="tx">
  <p:cSld name="24_Content with Caption">
    <p:bg>
      <p:bgPr>
        <a:solidFill>
          <a:srgbClr val="000000"/>
        </a:solidFill>
        <a:effectLst/>
      </p:bgPr>
    </p:bg>
    <p:spTree>
      <p:nvGrpSpPr>
        <p:cNvPr id="1" name=""/>
        <p:cNvGrpSpPr/>
        <p:nvPr/>
      </p:nvGrpSpPr>
      <p:grpSpPr>
        <a:xfrm>
          <a:off x="0" y="0"/>
          <a:ext cx="0" cy="0"/>
          <a:chOff x="0" y="0"/>
          <a:chExt cx="0" cy="0"/>
        </a:xfrm>
      </p:grpSpPr>
      <p:sp>
        <p:nvSpPr>
          <p:cNvPr id="3366" name="Title Text"/>
          <p:cNvSpPr txBox="1">
            <a:spLocks noGrp="1"/>
          </p:cNvSpPr>
          <p:nvPr>
            <p:ph type="title"/>
          </p:nvPr>
        </p:nvSpPr>
        <p:spPr>
          <a:xfrm>
            <a:off x="457200" y="273050"/>
            <a:ext cx="3008314" cy="1162050"/>
          </a:xfrm>
          <a:prstGeom prst="rect">
            <a:avLst/>
          </a:prstGeom>
          <a:noFill/>
        </p:spPr>
        <p:txBody>
          <a:bodyPr lIns="45719" tIns="45719" rIns="45719" bIns="45719"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3367" name="Body Level One…"/>
          <p:cNvSpPr txBox="1">
            <a:spLocks noGrp="1"/>
          </p:cNvSpPr>
          <p:nvPr>
            <p:ph type="body" idx="1"/>
          </p:nvPr>
        </p:nvSpPr>
        <p:spPr>
          <a:xfrm>
            <a:off x="3575050" y="273050"/>
            <a:ext cx="5111750" cy="5853113"/>
          </a:xfrm>
          <a:prstGeom prst="rect">
            <a:avLst/>
          </a:prstGeom>
        </p:spPr>
        <p:txBody>
          <a:bodyPr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68" name="Text Placeholder 3"/>
          <p:cNvSpPr>
            <a:spLocks noGrp="1"/>
          </p:cNvSpPr>
          <p:nvPr>
            <p:ph type="body" sz="half" idx="21"/>
          </p:nvPr>
        </p:nvSpPr>
        <p:spPr>
          <a:xfrm>
            <a:off x="457199" y="1435100"/>
            <a:ext cx="3008315" cy="4691063"/>
          </a:xfrm>
          <a:prstGeom prst="rect">
            <a:avLst/>
          </a:prstGeom>
        </p:spPr>
        <p:txBody>
          <a:bodyPr lIns="45719" tIns="45719" rIns="45719" bIns="45719">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FFFFFF"/>
                </a:solidFill>
              </a:defRPr>
            </a:pPr>
            <a:endParaRPr dirty="0"/>
          </a:p>
        </p:txBody>
      </p:sp>
      <p:sp>
        <p:nvSpPr>
          <p:cNvPr id="3369"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04408788"/>
      </p:ext>
    </p:extLst>
  </p:cSld>
  <p:clrMapOvr>
    <a:masterClrMapping/>
  </p:clrMapOvr>
  <p:transition spd="med"/>
</p:sldLayout>
</file>

<file path=ppt/slideLayouts/slideLayout1728.xml><?xml version="1.0" encoding="utf-8"?>
<p:sldLayout xmlns:a="http://schemas.openxmlformats.org/drawingml/2006/main" xmlns:r="http://schemas.openxmlformats.org/officeDocument/2006/relationships" xmlns:p="http://schemas.openxmlformats.org/presentationml/2006/main" showMasterSp="0" type="tx">
  <p:cSld name="24_Picture with Caption">
    <p:bg>
      <p:bgPr>
        <a:solidFill>
          <a:srgbClr val="000000"/>
        </a:solidFill>
        <a:effectLst/>
      </p:bgPr>
    </p:bg>
    <p:spTree>
      <p:nvGrpSpPr>
        <p:cNvPr id="1" name=""/>
        <p:cNvGrpSpPr/>
        <p:nvPr/>
      </p:nvGrpSpPr>
      <p:grpSpPr>
        <a:xfrm>
          <a:off x="0" y="0"/>
          <a:ext cx="0" cy="0"/>
          <a:chOff x="0" y="0"/>
          <a:chExt cx="0" cy="0"/>
        </a:xfrm>
      </p:grpSpPr>
      <p:sp>
        <p:nvSpPr>
          <p:cNvPr id="3376" name="Title Text"/>
          <p:cNvSpPr txBox="1">
            <a:spLocks noGrp="1"/>
          </p:cNvSpPr>
          <p:nvPr>
            <p:ph type="title"/>
          </p:nvPr>
        </p:nvSpPr>
        <p:spPr>
          <a:xfrm>
            <a:off x="1792288" y="4800600"/>
            <a:ext cx="5486401" cy="566738"/>
          </a:xfrm>
          <a:prstGeom prst="rect">
            <a:avLst/>
          </a:prstGeom>
          <a:noFill/>
        </p:spPr>
        <p:txBody>
          <a:bodyPr lIns="45719" tIns="45719" rIns="45719" bIns="45719"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3377"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3378" name="Body Level One…"/>
          <p:cNvSpPr txBox="1">
            <a:spLocks noGrp="1"/>
          </p:cNvSpPr>
          <p:nvPr>
            <p:ph type="body" sz="quarter" idx="1"/>
          </p:nvPr>
        </p:nvSpPr>
        <p:spPr>
          <a:xfrm>
            <a:off x="1792288" y="5367337"/>
            <a:ext cx="5486401" cy="804863"/>
          </a:xfrm>
          <a:prstGeom prst="rect">
            <a:avLst/>
          </a:prstGeom>
        </p:spPr>
        <p:txBody>
          <a:bodyPr lIns="45719" tIns="45719" rIns="45719" bIns="45719">
            <a:normAutofit/>
          </a:bodyPr>
          <a:lstStyle>
            <a:lvl1pPr marL="0" indent="0">
              <a:spcBef>
                <a:spcPts val="300"/>
              </a:spcBef>
              <a:buSzTx/>
              <a:buNone/>
              <a:defRPr sz="1400" b="1" i="0">
                <a:solidFill>
                  <a:srgbClr val="FFFFFF"/>
                </a:solidFill>
                <a:latin typeface="Arial" panose="020B0604020202020204" pitchFamily="34" charset="0"/>
                <a:cs typeface="Arial" panose="020B0604020202020204" pitchFamily="34" charset="0"/>
              </a:defRPr>
            </a:lvl1pPr>
            <a:lvl2pPr marL="0" indent="457200">
              <a:spcBef>
                <a:spcPts val="300"/>
              </a:spcBef>
              <a:buSzTx/>
              <a:buNone/>
              <a:defRPr sz="1400" b="1" i="0">
                <a:solidFill>
                  <a:srgbClr val="FFFFFF"/>
                </a:solidFill>
                <a:latin typeface="Arial" panose="020B0604020202020204" pitchFamily="34" charset="0"/>
                <a:cs typeface="Arial" panose="020B0604020202020204" pitchFamily="34" charset="0"/>
              </a:defRPr>
            </a:lvl2pPr>
            <a:lvl3pPr marL="0" indent="914400">
              <a:spcBef>
                <a:spcPts val="300"/>
              </a:spcBef>
              <a:buSzTx/>
              <a:buNone/>
              <a:defRPr sz="1400" b="1" i="0">
                <a:solidFill>
                  <a:srgbClr val="FFFFFF"/>
                </a:solidFill>
                <a:latin typeface="Arial" panose="020B0604020202020204" pitchFamily="34" charset="0"/>
                <a:cs typeface="Arial" panose="020B0604020202020204" pitchFamily="34" charset="0"/>
              </a:defRPr>
            </a:lvl3pPr>
            <a:lvl4pPr marL="0" indent="1371600">
              <a:spcBef>
                <a:spcPts val="300"/>
              </a:spcBef>
              <a:buSzTx/>
              <a:buNone/>
              <a:defRPr sz="1400" b="1" i="0">
                <a:solidFill>
                  <a:srgbClr val="FFFFFF"/>
                </a:solidFill>
                <a:latin typeface="Arial" panose="020B0604020202020204" pitchFamily="34" charset="0"/>
                <a:cs typeface="Arial" panose="020B0604020202020204" pitchFamily="34" charset="0"/>
              </a:defRPr>
            </a:lvl4pPr>
            <a:lvl5pPr marL="0" indent="1828800">
              <a:spcBef>
                <a:spcPts val="300"/>
              </a:spcBef>
              <a:buSzTx/>
              <a:buNone/>
              <a:defRPr sz="1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79"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330579612"/>
      </p:ext>
    </p:extLst>
  </p:cSld>
  <p:clrMapOvr>
    <a:masterClrMapping/>
  </p:clrMapOvr>
  <p:transition spd="med"/>
</p:sldLayout>
</file>

<file path=ppt/slideLayouts/slideLayout1729.xml><?xml version="1.0" encoding="utf-8"?>
<p:sldLayout xmlns:a="http://schemas.openxmlformats.org/drawingml/2006/main" xmlns:r="http://schemas.openxmlformats.org/officeDocument/2006/relationships" xmlns:p="http://schemas.openxmlformats.org/presentationml/2006/main" showMasterSp="0" type="tx">
  <p:cSld name="24_Title and Vertical Text">
    <p:bg>
      <p:bgPr>
        <a:solidFill>
          <a:srgbClr val="000000"/>
        </a:solidFill>
        <a:effectLst/>
      </p:bgPr>
    </p:bg>
    <p:spTree>
      <p:nvGrpSpPr>
        <p:cNvPr id="1" name=""/>
        <p:cNvGrpSpPr/>
        <p:nvPr/>
      </p:nvGrpSpPr>
      <p:grpSpPr>
        <a:xfrm>
          <a:off x="0" y="0"/>
          <a:ext cx="0" cy="0"/>
          <a:chOff x="0" y="0"/>
          <a:chExt cx="0" cy="0"/>
        </a:xfrm>
      </p:grpSpPr>
      <p:sp>
        <p:nvSpPr>
          <p:cNvPr id="3386" name="Title Text"/>
          <p:cNvSpPr txBox="1">
            <a:spLocks noGrp="1"/>
          </p:cNvSpPr>
          <p:nvPr>
            <p:ph type="title"/>
          </p:nvPr>
        </p:nvSpPr>
        <p:spPr>
          <a:xfrm>
            <a:off x="38100" y="44450"/>
            <a:ext cx="9070975"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387" name="Body Level One…"/>
          <p:cNvSpPr txBox="1">
            <a:spLocks noGrp="1"/>
          </p:cNvSpPr>
          <p:nvPr>
            <p:ph type="body" idx="1"/>
          </p:nvPr>
        </p:nvSpPr>
        <p:spPr>
          <a:xfrm>
            <a:off x="685800" y="1981200"/>
            <a:ext cx="7772400" cy="4114800"/>
          </a:xfrm>
          <a:prstGeom prst="rect">
            <a:avLst/>
          </a:prstGeom>
        </p:spPr>
        <p:txBody>
          <a:bodyPr vert="eaVert"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88"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786332580"/>
      </p:ext>
    </p:extLst>
  </p:cSld>
  <p:clrMapOvr>
    <a:masterClrMapping/>
  </p:clrMapOvr>
  <p:transition spd="med"/>
</p:sldLayout>
</file>

<file path=ppt/slideLayouts/slideLayout173.xml><?xml version="1.0" encoding="utf-8"?>
<p:sldLayout xmlns:a="http://schemas.openxmlformats.org/drawingml/2006/main" xmlns:r="http://schemas.openxmlformats.org/officeDocument/2006/relationships" xmlns:p="http://schemas.openxmlformats.org/presentationml/2006/main" showMasterSp="0" type="tx">
  <p:cSld name="5_Title and Content">
    <p:bg>
      <p:bgPr>
        <a:solidFill>
          <a:srgbClr val="003399"/>
        </a:solidFill>
        <a:effectLst/>
      </p:bgPr>
    </p:bg>
    <p:spTree>
      <p:nvGrpSpPr>
        <p:cNvPr id="1" name=""/>
        <p:cNvGrpSpPr/>
        <p:nvPr/>
      </p:nvGrpSpPr>
      <p:grpSpPr>
        <a:xfrm>
          <a:off x="0" y="0"/>
          <a:ext cx="0" cy="0"/>
          <a:chOff x="0" y="0"/>
          <a:chExt cx="0" cy="0"/>
        </a:xfrm>
      </p:grpSpPr>
      <p:grpSp>
        <p:nvGrpSpPr>
          <p:cNvPr id="1257" name="Group 4"/>
          <p:cNvGrpSpPr/>
          <p:nvPr/>
        </p:nvGrpSpPr>
        <p:grpSpPr>
          <a:xfrm>
            <a:off x="0" y="0"/>
            <a:ext cx="9140826" cy="6850064"/>
            <a:chOff x="0" y="0"/>
            <a:chExt cx="9140825" cy="6850063"/>
          </a:xfrm>
        </p:grpSpPr>
        <p:grpSp>
          <p:nvGrpSpPr>
            <p:cNvPr id="1254" name="Group 5"/>
            <p:cNvGrpSpPr/>
            <p:nvPr/>
          </p:nvGrpSpPr>
          <p:grpSpPr>
            <a:xfrm>
              <a:off x="2743200" y="3540125"/>
              <a:ext cx="6392863" cy="3309939"/>
              <a:chOff x="0" y="0"/>
              <a:chExt cx="6392862" cy="3309937"/>
            </a:xfrm>
          </p:grpSpPr>
          <p:sp>
            <p:nvSpPr>
              <p:cNvPr id="1249" name="Freeform 6"/>
              <p:cNvSpPr/>
              <p:nvPr/>
            </p:nvSpPr>
            <p:spPr>
              <a:xfrm>
                <a:off x="0" y="657225"/>
                <a:ext cx="4575175" cy="2652713"/>
              </a:xfrm>
              <a:custGeom>
                <a:avLst/>
                <a:gdLst/>
                <a:ahLst/>
                <a:cxnLst>
                  <a:cxn ang="0">
                    <a:pos x="wd2" y="hd2"/>
                  </a:cxn>
                  <a:cxn ang="5400000">
                    <a:pos x="wd2" y="hd2"/>
                  </a:cxn>
                  <a:cxn ang="10800000">
                    <a:pos x="wd2" y="hd2"/>
                  </a:cxn>
                  <a:cxn ang="16200000">
                    <a:pos x="wd2" y="hd2"/>
                  </a:cxn>
                </a:cxnLst>
                <a:rect l="0" t="0" r="r" b="b"/>
                <a:pathLst>
                  <a:path w="21600" h="21600" extrusionOk="0">
                    <a:moveTo>
                      <a:pt x="20783" y="7032"/>
                    </a:moveTo>
                    <a:lnTo>
                      <a:pt x="20536" y="6825"/>
                    </a:lnTo>
                    <a:lnTo>
                      <a:pt x="20176" y="6541"/>
                    </a:lnTo>
                    <a:lnTo>
                      <a:pt x="19726" y="6256"/>
                    </a:lnTo>
                    <a:lnTo>
                      <a:pt x="19194" y="5907"/>
                    </a:lnTo>
                    <a:lnTo>
                      <a:pt x="18587" y="5481"/>
                    </a:lnTo>
                    <a:lnTo>
                      <a:pt x="17898" y="5132"/>
                    </a:lnTo>
                    <a:lnTo>
                      <a:pt x="16511" y="4434"/>
                    </a:lnTo>
                    <a:lnTo>
                      <a:pt x="15574" y="4007"/>
                    </a:lnTo>
                    <a:lnTo>
                      <a:pt x="14765" y="3581"/>
                    </a:lnTo>
                    <a:lnTo>
                      <a:pt x="14075" y="3167"/>
                    </a:lnTo>
                    <a:lnTo>
                      <a:pt x="13543" y="2740"/>
                    </a:lnTo>
                    <a:lnTo>
                      <a:pt x="13056" y="2314"/>
                    </a:lnTo>
                    <a:lnTo>
                      <a:pt x="12689" y="1965"/>
                    </a:lnTo>
                    <a:lnTo>
                      <a:pt x="12404" y="1616"/>
                    </a:lnTo>
                    <a:lnTo>
                      <a:pt x="12202" y="1331"/>
                    </a:lnTo>
                    <a:lnTo>
                      <a:pt x="12037" y="1047"/>
                    </a:lnTo>
                    <a:lnTo>
                      <a:pt x="11917" y="776"/>
                    </a:lnTo>
                    <a:lnTo>
                      <a:pt x="11879" y="556"/>
                    </a:lnTo>
                    <a:lnTo>
                      <a:pt x="11834" y="349"/>
                    </a:lnTo>
                    <a:lnTo>
                      <a:pt x="11879" y="65"/>
                    </a:lnTo>
                    <a:lnTo>
                      <a:pt x="11879" y="0"/>
                    </a:lnTo>
                    <a:lnTo>
                      <a:pt x="11752" y="349"/>
                    </a:lnTo>
                    <a:lnTo>
                      <a:pt x="11669" y="633"/>
                    </a:lnTo>
                    <a:lnTo>
                      <a:pt x="11669" y="982"/>
                    </a:lnTo>
                    <a:lnTo>
                      <a:pt x="11752" y="1267"/>
                    </a:lnTo>
                    <a:lnTo>
                      <a:pt x="11917" y="1551"/>
                    </a:lnTo>
                    <a:lnTo>
                      <a:pt x="12119" y="1823"/>
                    </a:lnTo>
                    <a:lnTo>
                      <a:pt x="12366" y="2107"/>
                    </a:lnTo>
                    <a:lnTo>
                      <a:pt x="12651" y="2391"/>
                    </a:lnTo>
                    <a:lnTo>
                      <a:pt x="13018" y="2676"/>
                    </a:lnTo>
                    <a:lnTo>
                      <a:pt x="13423" y="2947"/>
                    </a:lnTo>
                    <a:lnTo>
                      <a:pt x="14278" y="3451"/>
                    </a:lnTo>
                    <a:lnTo>
                      <a:pt x="15289" y="4007"/>
                    </a:lnTo>
                    <a:lnTo>
                      <a:pt x="16354" y="4498"/>
                    </a:lnTo>
                    <a:lnTo>
                      <a:pt x="17126" y="4925"/>
                    </a:lnTo>
                    <a:lnTo>
                      <a:pt x="17853" y="5274"/>
                    </a:lnTo>
                    <a:lnTo>
                      <a:pt x="18467" y="5623"/>
                    </a:lnTo>
                    <a:lnTo>
                      <a:pt x="19037" y="5972"/>
                    </a:lnTo>
                    <a:lnTo>
                      <a:pt x="19524" y="6256"/>
                    </a:lnTo>
                    <a:lnTo>
                      <a:pt x="19929" y="6541"/>
                    </a:lnTo>
                    <a:lnTo>
                      <a:pt x="20296" y="6825"/>
                    </a:lnTo>
                    <a:lnTo>
                      <a:pt x="20536" y="7032"/>
                    </a:lnTo>
                    <a:lnTo>
                      <a:pt x="20746" y="7239"/>
                    </a:lnTo>
                    <a:lnTo>
                      <a:pt x="20866" y="7459"/>
                    </a:lnTo>
                    <a:lnTo>
                      <a:pt x="20948" y="7665"/>
                    </a:lnTo>
                    <a:lnTo>
                      <a:pt x="20985" y="7950"/>
                    </a:lnTo>
                    <a:lnTo>
                      <a:pt x="20948" y="8299"/>
                    </a:lnTo>
                    <a:lnTo>
                      <a:pt x="20866" y="8583"/>
                    </a:lnTo>
                    <a:lnTo>
                      <a:pt x="20701" y="8932"/>
                    </a:lnTo>
                    <a:lnTo>
                      <a:pt x="20461" y="9217"/>
                    </a:lnTo>
                    <a:lnTo>
                      <a:pt x="20176" y="9501"/>
                    </a:lnTo>
                    <a:lnTo>
                      <a:pt x="19809" y="9772"/>
                    </a:lnTo>
                    <a:lnTo>
                      <a:pt x="19404" y="10057"/>
                    </a:lnTo>
                    <a:lnTo>
                      <a:pt x="18954" y="10341"/>
                    </a:lnTo>
                    <a:lnTo>
                      <a:pt x="18422" y="10625"/>
                    </a:lnTo>
                    <a:lnTo>
                      <a:pt x="17853" y="10897"/>
                    </a:lnTo>
                    <a:lnTo>
                      <a:pt x="17246" y="11181"/>
                    </a:lnTo>
                    <a:lnTo>
                      <a:pt x="16593" y="11466"/>
                    </a:lnTo>
                    <a:lnTo>
                      <a:pt x="15214" y="12022"/>
                    </a:lnTo>
                    <a:lnTo>
                      <a:pt x="13663" y="12655"/>
                    </a:lnTo>
                    <a:lnTo>
                      <a:pt x="12037" y="13366"/>
                    </a:lnTo>
                    <a:lnTo>
                      <a:pt x="10328" y="14141"/>
                    </a:lnTo>
                    <a:lnTo>
                      <a:pt x="8582" y="15046"/>
                    </a:lnTo>
                    <a:lnTo>
                      <a:pt x="6835" y="16042"/>
                    </a:lnTo>
                    <a:lnTo>
                      <a:pt x="5044" y="17166"/>
                    </a:lnTo>
                    <a:lnTo>
                      <a:pt x="3298" y="18498"/>
                    </a:lnTo>
                    <a:lnTo>
                      <a:pt x="1626" y="19971"/>
                    </a:lnTo>
                    <a:lnTo>
                      <a:pt x="0" y="21600"/>
                    </a:lnTo>
                    <a:lnTo>
                      <a:pt x="2646" y="21600"/>
                    </a:lnTo>
                    <a:lnTo>
                      <a:pt x="4152" y="20256"/>
                    </a:lnTo>
                    <a:lnTo>
                      <a:pt x="5651" y="18989"/>
                    </a:lnTo>
                    <a:lnTo>
                      <a:pt x="7158" y="17942"/>
                    </a:lnTo>
                    <a:lnTo>
                      <a:pt x="8582" y="16946"/>
                    </a:lnTo>
                    <a:lnTo>
                      <a:pt x="10006" y="16042"/>
                    </a:lnTo>
                    <a:lnTo>
                      <a:pt x="11385" y="15331"/>
                    </a:lnTo>
                    <a:lnTo>
                      <a:pt x="12689" y="14633"/>
                    </a:lnTo>
                    <a:lnTo>
                      <a:pt x="13948" y="13999"/>
                    </a:lnTo>
                    <a:lnTo>
                      <a:pt x="15132" y="13508"/>
                    </a:lnTo>
                    <a:lnTo>
                      <a:pt x="16226" y="13017"/>
                    </a:lnTo>
                    <a:lnTo>
                      <a:pt x="17246" y="12590"/>
                    </a:lnTo>
                    <a:lnTo>
                      <a:pt x="18182" y="12241"/>
                    </a:lnTo>
                    <a:lnTo>
                      <a:pt x="18992" y="11815"/>
                    </a:lnTo>
                    <a:lnTo>
                      <a:pt x="19681" y="11530"/>
                    </a:lnTo>
                    <a:lnTo>
                      <a:pt x="20251" y="11181"/>
                    </a:lnTo>
                    <a:lnTo>
                      <a:pt x="20701" y="10832"/>
                    </a:lnTo>
                    <a:lnTo>
                      <a:pt x="20985" y="10548"/>
                    </a:lnTo>
                    <a:lnTo>
                      <a:pt x="21188" y="10264"/>
                    </a:lnTo>
                    <a:lnTo>
                      <a:pt x="21353" y="9915"/>
                    </a:lnTo>
                    <a:lnTo>
                      <a:pt x="21473" y="9630"/>
                    </a:lnTo>
                    <a:lnTo>
                      <a:pt x="21555" y="9359"/>
                    </a:lnTo>
                    <a:lnTo>
                      <a:pt x="21600" y="9074"/>
                    </a:lnTo>
                    <a:lnTo>
                      <a:pt x="21555" y="8506"/>
                    </a:lnTo>
                    <a:lnTo>
                      <a:pt x="21390" y="8014"/>
                    </a:lnTo>
                    <a:lnTo>
                      <a:pt x="21233" y="7601"/>
                    </a:lnTo>
                    <a:lnTo>
                      <a:pt x="20985" y="7239"/>
                    </a:lnTo>
                    <a:lnTo>
                      <a:pt x="20783" y="7032"/>
                    </a:lnTo>
                    <a:close/>
                  </a:path>
                </a:pathLst>
              </a:custGeom>
              <a:gradFill flip="none" rotWithShape="1">
                <a:gsLst>
                  <a:gs pos="0">
                    <a:srgbClr val="003399"/>
                  </a:gs>
                  <a:gs pos="100000">
                    <a:srgbClr val="002E8B"/>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50" name="Freeform 7"/>
              <p:cNvSpPr/>
              <p:nvPr/>
            </p:nvSpPr>
            <p:spPr>
              <a:xfrm>
                <a:off x="3876675" y="700087"/>
                <a:ext cx="1998663" cy="1287464"/>
              </a:xfrm>
              <a:custGeom>
                <a:avLst/>
                <a:gdLst/>
                <a:ahLst/>
                <a:cxnLst>
                  <a:cxn ang="0">
                    <a:pos x="wd2" y="hd2"/>
                  </a:cxn>
                  <a:cxn ang="5400000">
                    <a:pos x="wd2" y="hd2"/>
                  </a:cxn>
                  <a:cxn ang="10800000">
                    <a:pos x="wd2" y="hd2"/>
                  </a:cxn>
                  <a:cxn ang="16200000">
                    <a:pos x="wd2" y="hd2"/>
                  </a:cxn>
                </a:cxnLst>
                <a:rect l="0" t="0" r="r" b="b"/>
                <a:pathLst>
                  <a:path w="21600" h="21600" extrusionOk="0">
                    <a:moveTo>
                      <a:pt x="21600" y="16380"/>
                    </a:moveTo>
                    <a:lnTo>
                      <a:pt x="21411" y="15661"/>
                    </a:lnTo>
                    <a:lnTo>
                      <a:pt x="21223" y="15075"/>
                    </a:lnTo>
                    <a:lnTo>
                      <a:pt x="20862" y="14356"/>
                    </a:lnTo>
                    <a:lnTo>
                      <a:pt x="20382" y="13770"/>
                    </a:lnTo>
                    <a:lnTo>
                      <a:pt x="19267" y="12758"/>
                    </a:lnTo>
                    <a:lnTo>
                      <a:pt x="17877" y="11745"/>
                    </a:lnTo>
                    <a:lnTo>
                      <a:pt x="16196" y="10867"/>
                    </a:lnTo>
                    <a:lnTo>
                      <a:pt x="14429" y="10147"/>
                    </a:lnTo>
                    <a:lnTo>
                      <a:pt x="12473" y="9269"/>
                    </a:lnTo>
                    <a:lnTo>
                      <a:pt x="8561" y="7830"/>
                    </a:lnTo>
                    <a:lnTo>
                      <a:pt x="6708" y="6951"/>
                    </a:lnTo>
                    <a:lnTo>
                      <a:pt x="4941" y="6099"/>
                    </a:lnTo>
                    <a:lnTo>
                      <a:pt x="3346" y="5220"/>
                    </a:lnTo>
                    <a:lnTo>
                      <a:pt x="2042" y="4048"/>
                    </a:lnTo>
                    <a:lnTo>
                      <a:pt x="926" y="2903"/>
                    </a:lnTo>
                    <a:lnTo>
                      <a:pt x="566" y="2317"/>
                    </a:lnTo>
                    <a:lnTo>
                      <a:pt x="275" y="1598"/>
                    </a:lnTo>
                    <a:lnTo>
                      <a:pt x="86" y="879"/>
                    </a:lnTo>
                    <a:lnTo>
                      <a:pt x="0" y="0"/>
                    </a:lnTo>
                    <a:lnTo>
                      <a:pt x="0" y="1012"/>
                    </a:lnTo>
                    <a:lnTo>
                      <a:pt x="86" y="1598"/>
                    </a:lnTo>
                    <a:lnTo>
                      <a:pt x="275" y="2317"/>
                    </a:lnTo>
                    <a:lnTo>
                      <a:pt x="566" y="3036"/>
                    </a:lnTo>
                    <a:lnTo>
                      <a:pt x="926" y="3782"/>
                    </a:lnTo>
                    <a:lnTo>
                      <a:pt x="1493" y="4634"/>
                    </a:lnTo>
                    <a:lnTo>
                      <a:pt x="2145" y="5513"/>
                    </a:lnTo>
                    <a:lnTo>
                      <a:pt x="3071" y="6392"/>
                    </a:lnTo>
                    <a:lnTo>
                      <a:pt x="4186" y="7404"/>
                    </a:lnTo>
                    <a:lnTo>
                      <a:pt x="5593" y="8256"/>
                    </a:lnTo>
                    <a:lnTo>
                      <a:pt x="7171" y="9269"/>
                    </a:lnTo>
                    <a:lnTo>
                      <a:pt x="9024" y="10147"/>
                    </a:lnTo>
                    <a:lnTo>
                      <a:pt x="11272" y="11026"/>
                    </a:lnTo>
                    <a:lnTo>
                      <a:pt x="12850" y="11586"/>
                    </a:lnTo>
                    <a:lnTo>
                      <a:pt x="14240" y="12331"/>
                    </a:lnTo>
                    <a:lnTo>
                      <a:pt x="15458" y="13051"/>
                    </a:lnTo>
                    <a:lnTo>
                      <a:pt x="16573" y="13636"/>
                    </a:lnTo>
                    <a:lnTo>
                      <a:pt x="17414" y="14356"/>
                    </a:lnTo>
                    <a:lnTo>
                      <a:pt x="18066" y="15075"/>
                    </a:lnTo>
                    <a:lnTo>
                      <a:pt x="18529" y="15794"/>
                    </a:lnTo>
                    <a:lnTo>
                      <a:pt x="18906" y="16513"/>
                    </a:lnTo>
                    <a:lnTo>
                      <a:pt x="19078" y="17259"/>
                    </a:lnTo>
                    <a:lnTo>
                      <a:pt x="19181" y="17978"/>
                    </a:lnTo>
                    <a:lnTo>
                      <a:pt x="19078" y="18564"/>
                    </a:lnTo>
                    <a:lnTo>
                      <a:pt x="18803" y="19283"/>
                    </a:lnTo>
                    <a:lnTo>
                      <a:pt x="18529" y="19869"/>
                    </a:lnTo>
                    <a:lnTo>
                      <a:pt x="18066" y="20428"/>
                    </a:lnTo>
                    <a:lnTo>
                      <a:pt x="16762" y="21600"/>
                    </a:lnTo>
                    <a:lnTo>
                      <a:pt x="17963" y="21014"/>
                    </a:lnTo>
                    <a:lnTo>
                      <a:pt x="18992" y="20428"/>
                    </a:lnTo>
                    <a:lnTo>
                      <a:pt x="19833" y="19869"/>
                    </a:lnTo>
                    <a:lnTo>
                      <a:pt x="20571" y="19283"/>
                    </a:lnTo>
                    <a:lnTo>
                      <a:pt x="21034" y="18697"/>
                    </a:lnTo>
                    <a:lnTo>
                      <a:pt x="21411" y="17978"/>
                    </a:lnTo>
                    <a:lnTo>
                      <a:pt x="21600" y="17259"/>
                    </a:lnTo>
                    <a:lnTo>
                      <a:pt x="21600" y="16380"/>
                    </a:lnTo>
                    <a:close/>
                  </a:path>
                </a:pathLst>
              </a:custGeom>
              <a:gradFill flip="none" rotWithShape="1">
                <a:gsLst>
                  <a:gs pos="0">
                    <a:srgbClr val="003399"/>
                  </a:gs>
                  <a:gs pos="100000">
                    <a:srgbClr val="002E8B"/>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51" name="Freeform 8"/>
              <p:cNvSpPr/>
              <p:nvPr/>
            </p:nvSpPr>
            <p:spPr>
              <a:xfrm>
                <a:off x="1860550" y="1771650"/>
                <a:ext cx="4522788" cy="1538288"/>
              </a:xfrm>
              <a:custGeom>
                <a:avLst/>
                <a:gdLst/>
                <a:ahLst/>
                <a:cxnLst>
                  <a:cxn ang="0">
                    <a:pos x="wd2" y="hd2"/>
                  </a:cxn>
                  <a:cxn ang="5400000">
                    <a:pos x="wd2" y="hd2"/>
                  </a:cxn>
                  <a:cxn ang="10800000">
                    <a:pos x="wd2" y="hd2"/>
                  </a:cxn>
                  <a:cxn ang="16200000">
                    <a:pos x="wd2" y="hd2"/>
                  </a:cxn>
                </a:cxnLst>
                <a:rect l="0" t="0" r="r" b="b"/>
                <a:pathLst>
                  <a:path w="21600" h="21600" extrusionOk="0">
                    <a:moveTo>
                      <a:pt x="698" y="21355"/>
                    </a:moveTo>
                    <a:lnTo>
                      <a:pt x="0" y="21600"/>
                    </a:lnTo>
                    <a:lnTo>
                      <a:pt x="2964" y="21600"/>
                    </a:lnTo>
                    <a:lnTo>
                      <a:pt x="3290" y="21110"/>
                    </a:lnTo>
                    <a:lnTo>
                      <a:pt x="3662" y="20374"/>
                    </a:lnTo>
                    <a:lnTo>
                      <a:pt x="4200" y="19527"/>
                    </a:lnTo>
                    <a:lnTo>
                      <a:pt x="4814" y="18680"/>
                    </a:lnTo>
                    <a:lnTo>
                      <a:pt x="5512" y="17699"/>
                    </a:lnTo>
                    <a:lnTo>
                      <a:pt x="6338" y="16607"/>
                    </a:lnTo>
                    <a:lnTo>
                      <a:pt x="7286" y="15515"/>
                    </a:lnTo>
                    <a:lnTo>
                      <a:pt x="8355" y="14311"/>
                    </a:lnTo>
                    <a:lnTo>
                      <a:pt x="9545" y="12973"/>
                    </a:lnTo>
                    <a:lnTo>
                      <a:pt x="10864" y="11636"/>
                    </a:lnTo>
                    <a:lnTo>
                      <a:pt x="12305" y="10298"/>
                    </a:lnTo>
                    <a:lnTo>
                      <a:pt x="13867" y="8983"/>
                    </a:lnTo>
                    <a:lnTo>
                      <a:pt x="15595" y="7646"/>
                    </a:lnTo>
                    <a:lnTo>
                      <a:pt x="17445" y="6308"/>
                    </a:lnTo>
                    <a:lnTo>
                      <a:pt x="19462" y="4971"/>
                    </a:lnTo>
                    <a:lnTo>
                      <a:pt x="21600" y="3633"/>
                    </a:lnTo>
                    <a:lnTo>
                      <a:pt x="21600" y="0"/>
                    </a:lnTo>
                    <a:lnTo>
                      <a:pt x="21357" y="357"/>
                    </a:lnTo>
                    <a:lnTo>
                      <a:pt x="21024" y="736"/>
                    </a:lnTo>
                    <a:lnTo>
                      <a:pt x="20614" y="1204"/>
                    </a:lnTo>
                    <a:lnTo>
                      <a:pt x="20076" y="1694"/>
                    </a:lnTo>
                    <a:lnTo>
                      <a:pt x="19500" y="2185"/>
                    </a:lnTo>
                    <a:lnTo>
                      <a:pt x="18886" y="2675"/>
                    </a:lnTo>
                    <a:lnTo>
                      <a:pt x="18188" y="3277"/>
                    </a:lnTo>
                    <a:lnTo>
                      <a:pt x="17445" y="3767"/>
                    </a:lnTo>
                    <a:lnTo>
                      <a:pt x="14322" y="6175"/>
                    </a:lnTo>
                    <a:lnTo>
                      <a:pt x="12798" y="7267"/>
                    </a:lnTo>
                    <a:lnTo>
                      <a:pt x="12055" y="7891"/>
                    </a:lnTo>
                    <a:lnTo>
                      <a:pt x="11395" y="8493"/>
                    </a:lnTo>
                    <a:lnTo>
                      <a:pt x="8393" y="11279"/>
                    </a:lnTo>
                    <a:lnTo>
                      <a:pt x="6914" y="12862"/>
                    </a:lnTo>
                    <a:lnTo>
                      <a:pt x="5512" y="14422"/>
                    </a:lnTo>
                    <a:lnTo>
                      <a:pt x="4155" y="16005"/>
                    </a:lnTo>
                    <a:lnTo>
                      <a:pt x="2881" y="17699"/>
                    </a:lnTo>
                    <a:lnTo>
                      <a:pt x="1729" y="19527"/>
                    </a:lnTo>
                    <a:lnTo>
                      <a:pt x="698" y="21355"/>
                    </a:lnTo>
                    <a:close/>
                  </a:path>
                </a:pathLst>
              </a:custGeom>
              <a:gradFill flip="none" rotWithShape="1">
                <a:gsLst>
                  <a:gs pos="0">
                    <a:srgbClr val="002A7D"/>
                  </a:gs>
                  <a:gs pos="100000">
                    <a:srgbClr val="003399"/>
                  </a:gs>
                </a:gsLst>
                <a:lin ang="54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52" name="Freeform 9"/>
              <p:cNvSpPr/>
              <p:nvPr/>
            </p:nvSpPr>
            <p:spPr>
              <a:xfrm>
                <a:off x="1619250" y="0"/>
                <a:ext cx="4773613" cy="3309938"/>
              </a:xfrm>
              <a:custGeom>
                <a:avLst/>
                <a:gdLst/>
                <a:ahLst/>
                <a:cxnLst>
                  <a:cxn ang="0">
                    <a:pos x="wd2" y="hd2"/>
                  </a:cxn>
                  <a:cxn ang="5400000">
                    <a:pos x="wd2" y="hd2"/>
                  </a:cxn>
                  <a:cxn ang="10800000">
                    <a:pos x="wd2" y="hd2"/>
                  </a:cxn>
                  <a:cxn ang="16200000">
                    <a:pos x="wd2" y="hd2"/>
                  </a:cxn>
                </a:cxnLst>
                <a:rect l="0" t="0" r="r" b="b"/>
                <a:pathLst>
                  <a:path w="21600" h="21600" extrusionOk="0">
                    <a:moveTo>
                      <a:pt x="10250" y="4569"/>
                    </a:moveTo>
                    <a:lnTo>
                      <a:pt x="10294" y="4911"/>
                    </a:lnTo>
                    <a:lnTo>
                      <a:pt x="10373" y="5190"/>
                    </a:lnTo>
                    <a:lnTo>
                      <a:pt x="10488" y="5470"/>
                    </a:lnTo>
                    <a:lnTo>
                      <a:pt x="10646" y="5698"/>
                    </a:lnTo>
                    <a:lnTo>
                      <a:pt x="11069" y="6143"/>
                    </a:lnTo>
                    <a:lnTo>
                      <a:pt x="11658" y="6599"/>
                    </a:lnTo>
                    <a:lnTo>
                      <a:pt x="12319" y="6941"/>
                    </a:lnTo>
                    <a:lnTo>
                      <a:pt x="13059" y="7273"/>
                    </a:lnTo>
                    <a:lnTo>
                      <a:pt x="13842" y="7614"/>
                    </a:lnTo>
                    <a:lnTo>
                      <a:pt x="15480" y="8174"/>
                    </a:lnTo>
                    <a:lnTo>
                      <a:pt x="16299" y="8516"/>
                    </a:lnTo>
                    <a:lnTo>
                      <a:pt x="17039" y="8795"/>
                    </a:lnTo>
                    <a:lnTo>
                      <a:pt x="17700" y="9137"/>
                    </a:lnTo>
                    <a:lnTo>
                      <a:pt x="18324" y="9531"/>
                    </a:lnTo>
                    <a:lnTo>
                      <a:pt x="18791" y="9925"/>
                    </a:lnTo>
                    <a:lnTo>
                      <a:pt x="18949" y="10153"/>
                    </a:lnTo>
                    <a:lnTo>
                      <a:pt x="19100" y="10432"/>
                    </a:lnTo>
                    <a:lnTo>
                      <a:pt x="19222" y="10660"/>
                    </a:lnTo>
                    <a:lnTo>
                      <a:pt x="19258" y="10940"/>
                    </a:lnTo>
                    <a:lnTo>
                      <a:pt x="19258" y="11220"/>
                    </a:lnTo>
                    <a:lnTo>
                      <a:pt x="19222" y="11447"/>
                    </a:lnTo>
                    <a:lnTo>
                      <a:pt x="19143" y="11675"/>
                    </a:lnTo>
                    <a:lnTo>
                      <a:pt x="18985" y="11903"/>
                    </a:lnTo>
                    <a:lnTo>
                      <a:pt x="18791" y="12121"/>
                    </a:lnTo>
                    <a:lnTo>
                      <a:pt x="18554" y="12297"/>
                    </a:lnTo>
                    <a:lnTo>
                      <a:pt x="18281" y="12515"/>
                    </a:lnTo>
                    <a:lnTo>
                      <a:pt x="17972" y="12691"/>
                    </a:lnTo>
                    <a:lnTo>
                      <a:pt x="17585" y="12856"/>
                    </a:lnTo>
                    <a:lnTo>
                      <a:pt x="17154" y="13022"/>
                    </a:lnTo>
                    <a:lnTo>
                      <a:pt x="16723" y="13198"/>
                    </a:lnTo>
                    <a:lnTo>
                      <a:pt x="16220" y="13364"/>
                    </a:lnTo>
                    <a:lnTo>
                      <a:pt x="15128" y="13758"/>
                    </a:lnTo>
                    <a:lnTo>
                      <a:pt x="13878" y="14214"/>
                    </a:lnTo>
                    <a:lnTo>
                      <a:pt x="12513" y="14721"/>
                    </a:lnTo>
                    <a:lnTo>
                      <a:pt x="10998" y="15281"/>
                    </a:lnTo>
                    <a:lnTo>
                      <a:pt x="9396" y="15954"/>
                    </a:lnTo>
                    <a:lnTo>
                      <a:pt x="7679" y="16752"/>
                    </a:lnTo>
                    <a:lnTo>
                      <a:pt x="5890" y="17705"/>
                    </a:lnTo>
                    <a:lnTo>
                      <a:pt x="3980" y="18834"/>
                    </a:lnTo>
                    <a:lnTo>
                      <a:pt x="2026" y="20129"/>
                    </a:lnTo>
                    <a:lnTo>
                      <a:pt x="0" y="21600"/>
                    </a:lnTo>
                    <a:lnTo>
                      <a:pt x="1092" y="21600"/>
                    </a:lnTo>
                    <a:lnTo>
                      <a:pt x="1753" y="21486"/>
                    </a:lnTo>
                    <a:lnTo>
                      <a:pt x="2773" y="20637"/>
                    </a:lnTo>
                    <a:lnTo>
                      <a:pt x="3857" y="19787"/>
                    </a:lnTo>
                    <a:lnTo>
                      <a:pt x="5028" y="19000"/>
                    </a:lnTo>
                    <a:lnTo>
                      <a:pt x="6314" y="18264"/>
                    </a:lnTo>
                    <a:lnTo>
                      <a:pt x="7643" y="17539"/>
                    </a:lnTo>
                    <a:lnTo>
                      <a:pt x="9044" y="16803"/>
                    </a:lnTo>
                    <a:lnTo>
                      <a:pt x="11931" y="15508"/>
                    </a:lnTo>
                    <a:lnTo>
                      <a:pt x="12556" y="15229"/>
                    </a:lnTo>
                    <a:lnTo>
                      <a:pt x="13253" y="14939"/>
                    </a:lnTo>
                    <a:lnTo>
                      <a:pt x="14697" y="14431"/>
                    </a:lnTo>
                    <a:lnTo>
                      <a:pt x="17656" y="13312"/>
                    </a:lnTo>
                    <a:lnTo>
                      <a:pt x="18324" y="13084"/>
                    </a:lnTo>
                    <a:lnTo>
                      <a:pt x="18985" y="12805"/>
                    </a:lnTo>
                    <a:lnTo>
                      <a:pt x="19610" y="12577"/>
                    </a:lnTo>
                    <a:lnTo>
                      <a:pt x="20156" y="12349"/>
                    </a:lnTo>
                    <a:lnTo>
                      <a:pt x="20659" y="12121"/>
                    </a:lnTo>
                    <a:lnTo>
                      <a:pt x="21054" y="11903"/>
                    </a:lnTo>
                    <a:lnTo>
                      <a:pt x="21363" y="11727"/>
                    </a:lnTo>
                    <a:lnTo>
                      <a:pt x="21600" y="11561"/>
                    </a:lnTo>
                    <a:lnTo>
                      <a:pt x="21600" y="9023"/>
                    </a:lnTo>
                    <a:lnTo>
                      <a:pt x="21126" y="8909"/>
                    </a:lnTo>
                    <a:lnTo>
                      <a:pt x="20544" y="8744"/>
                    </a:lnTo>
                    <a:lnTo>
                      <a:pt x="19919" y="8567"/>
                    </a:lnTo>
                    <a:lnTo>
                      <a:pt x="19179" y="8350"/>
                    </a:lnTo>
                    <a:lnTo>
                      <a:pt x="18439" y="8122"/>
                    </a:lnTo>
                    <a:lnTo>
                      <a:pt x="17656" y="7842"/>
                    </a:lnTo>
                    <a:lnTo>
                      <a:pt x="16098" y="7273"/>
                    </a:lnTo>
                    <a:lnTo>
                      <a:pt x="15358" y="6941"/>
                    </a:lnTo>
                    <a:lnTo>
                      <a:pt x="14697" y="6599"/>
                    </a:lnTo>
                    <a:lnTo>
                      <a:pt x="14072" y="6257"/>
                    </a:lnTo>
                    <a:lnTo>
                      <a:pt x="13526" y="5864"/>
                    </a:lnTo>
                    <a:lnTo>
                      <a:pt x="13102" y="5532"/>
                    </a:lnTo>
                    <a:lnTo>
                      <a:pt x="12786" y="5128"/>
                    </a:lnTo>
                    <a:lnTo>
                      <a:pt x="12707" y="4911"/>
                    </a:lnTo>
                    <a:lnTo>
                      <a:pt x="12628" y="4734"/>
                    </a:lnTo>
                    <a:lnTo>
                      <a:pt x="12592" y="4517"/>
                    </a:lnTo>
                    <a:lnTo>
                      <a:pt x="12628" y="4341"/>
                    </a:lnTo>
                    <a:lnTo>
                      <a:pt x="12786" y="3947"/>
                    </a:lnTo>
                    <a:lnTo>
                      <a:pt x="13023" y="3553"/>
                    </a:lnTo>
                    <a:lnTo>
                      <a:pt x="13375" y="3274"/>
                    </a:lnTo>
                    <a:lnTo>
                      <a:pt x="13799" y="2994"/>
                    </a:lnTo>
                    <a:lnTo>
                      <a:pt x="14266" y="2766"/>
                    </a:lnTo>
                    <a:lnTo>
                      <a:pt x="14812" y="2538"/>
                    </a:lnTo>
                    <a:lnTo>
                      <a:pt x="16062" y="2207"/>
                    </a:lnTo>
                    <a:lnTo>
                      <a:pt x="17462" y="1865"/>
                    </a:lnTo>
                    <a:lnTo>
                      <a:pt x="18870" y="1637"/>
                    </a:lnTo>
                    <a:lnTo>
                      <a:pt x="20307" y="1295"/>
                    </a:lnTo>
                    <a:lnTo>
                      <a:pt x="20975" y="1129"/>
                    </a:lnTo>
                    <a:lnTo>
                      <a:pt x="21600" y="901"/>
                    </a:lnTo>
                    <a:lnTo>
                      <a:pt x="21600" y="0"/>
                    </a:lnTo>
                    <a:lnTo>
                      <a:pt x="20896" y="228"/>
                    </a:lnTo>
                    <a:lnTo>
                      <a:pt x="20077" y="456"/>
                    </a:lnTo>
                    <a:lnTo>
                      <a:pt x="19222" y="684"/>
                    </a:lnTo>
                    <a:lnTo>
                      <a:pt x="18324" y="849"/>
                    </a:lnTo>
                    <a:lnTo>
                      <a:pt x="16414" y="1243"/>
                    </a:lnTo>
                    <a:lnTo>
                      <a:pt x="15480" y="1409"/>
                    </a:lnTo>
                    <a:lnTo>
                      <a:pt x="14582" y="1637"/>
                    </a:lnTo>
                    <a:lnTo>
                      <a:pt x="13684" y="1803"/>
                    </a:lnTo>
                    <a:lnTo>
                      <a:pt x="12865" y="2093"/>
                    </a:lnTo>
                    <a:lnTo>
                      <a:pt x="12125" y="2372"/>
                    </a:lnTo>
                    <a:lnTo>
                      <a:pt x="11500" y="2704"/>
                    </a:lnTo>
                    <a:lnTo>
                      <a:pt x="10954" y="3108"/>
                    </a:lnTo>
                    <a:lnTo>
                      <a:pt x="10567" y="3502"/>
                    </a:lnTo>
                    <a:lnTo>
                      <a:pt x="10452" y="3719"/>
                    </a:lnTo>
                    <a:lnTo>
                      <a:pt x="10329" y="4009"/>
                    </a:lnTo>
                    <a:lnTo>
                      <a:pt x="10250" y="4289"/>
                    </a:lnTo>
                    <a:lnTo>
                      <a:pt x="10250" y="4569"/>
                    </a:lnTo>
                    <a:close/>
                  </a:path>
                </a:pathLst>
              </a:custGeom>
              <a:solidFill>
                <a:srgbClr val="0033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53" name="Freeform 10"/>
              <p:cNvSpPr/>
              <p:nvPr/>
            </p:nvSpPr>
            <p:spPr>
              <a:xfrm>
                <a:off x="4402137" y="138112"/>
                <a:ext cx="1981201" cy="855664"/>
              </a:xfrm>
              <a:custGeom>
                <a:avLst/>
                <a:gdLst/>
                <a:ahLst/>
                <a:cxnLst>
                  <a:cxn ang="0">
                    <a:pos x="wd2" y="hd2"/>
                  </a:cxn>
                  <a:cxn ang="5400000">
                    <a:pos x="wd2" y="hd2"/>
                  </a:cxn>
                  <a:cxn ang="10800000">
                    <a:pos x="wd2" y="hd2"/>
                  </a:cxn>
                  <a:cxn ang="16200000">
                    <a:pos x="wd2" y="hd2"/>
                  </a:cxn>
                </a:cxnLst>
                <a:rect l="0" t="0" r="r" b="b"/>
                <a:pathLst>
                  <a:path w="21600" h="21600" extrusionOk="0">
                    <a:moveTo>
                      <a:pt x="0" y="13305"/>
                    </a:moveTo>
                    <a:lnTo>
                      <a:pt x="0" y="14427"/>
                    </a:lnTo>
                    <a:lnTo>
                      <a:pt x="87" y="15509"/>
                    </a:lnTo>
                    <a:lnTo>
                      <a:pt x="467" y="16591"/>
                    </a:lnTo>
                    <a:lnTo>
                      <a:pt x="935" y="17472"/>
                    </a:lnTo>
                    <a:lnTo>
                      <a:pt x="1592" y="18554"/>
                    </a:lnTo>
                    <a:lnTo>
                      <a:pt x="2440" y="19636"/>
                    </a:lnTo>
                    <a:lnTo>
                      <a:pt x="3375" y="20518"/>
                    </a:lnTo>
                    <a:lnTo>
                      <a:pt x="4413" y="21600"/>
                    </a:lnTo>
                    <a:lnTo>
                      <a:pt x="3669" y="20718"/>
                    </a:lnTo>
                    <a:lnTo>
                      <a:pt x="3098" y="19636"/>
                    </a:lnTo>
                    <a:lnTo>
                      <a:pt x="2717" y="18755"/>
                    </a:lnTo>
                    <a:lnTo>
                      <a:pt x="2440" y="17913"/>
                    </a:lnTo>
                    <a:lnTo>
                      <a:pt x="2354" y="17032"/>
                    </a:lnTo>
                    <a:lnTo>
                      <a:pt x="2354" y="16150"/>
                    </a:lnTo>
                    <a:lnTo>
                      <a:pt x="2440" y="15268"/>
                    </a:lnTo>
                    <a:lnTo>
                      <a:pt x="3098" y="13745"/>
                    </a:lnTo>
                    <a:lnTo>
                      <a:pt x="3479" y="13104"/>
                    </a:lnTo>
                    <a:lnTo>
                      <a:pt x="4604" y="11782"/>
                    </a:lnTo>
                    <a:lnTo>
                      <a:pt x="6110" y="10499"/>
                    </a:lnTo>
                    <a:lnTo>
                      <a:pt x="7702" y="9377"/>
                    </a:lnTo>
                    <a:lnTo>
                      <a:pt x="9588" y="8536"/>
                    </a:lnTo>
                    <a:lnTo>
                      <a:pt x="11458" y="7654"/>
                    </a:lnTo>
                    <a:lnTo>
                      <a:pt x="15404" y="6131"/>
                    </a:lnTo>
                    <a:lnTo>
                      <a:pt x="17187" y="5450"/>
                    </a:lnTo>
                    <a:lnTo>
                      <a:pt x="18883" y="4809"/>
                    </a:lnTo>
                    <a:lnTo>
                      <a:pt x="20388" y="4609"/>
                    </a:lnTo>
                    <a:lnTo>
                      <a:pt x="21600" y="4168"/>
                    </a:lnTo>
                    <a:lnTo>
                      <a:pt x="21600" y="0"/>
                    </a:lnTo>
                    <a:lnTo>
                      <a:pt x="20094" y="882"/>
                    </a:lnTo>
                    <a:lnTo>
                      <a:pt x="18502" y="1523"/>
                    </a:lnTo>
                    <a:lnTo>
                      <a:pt x="15127" y="2845"/>
                    </a:lnTo>
                    <a:lnTo>
                      <a:pt x="11648" y="3727"/>
                    </a:lnTo>
                    <a:lnTo>
                      <a:pt x="8360" y="5049"/>
                    </a:lnTo>
                    <a:lnTo>
                      <a:pt x="6767" y="5691"/>
                    </a:lnTo>
                    <a:lnTo>
                      <a:pt x="5348" y="6332"/>
                    </a:lnTo>
                    <a:lnTo>
                      <a:pt x="3946" y="7213"/>
                    </a:lnTo>
                    <a:lnTo>
                      <a:pt x="2821" y="8095"/>
                    </a:lnTo>
                    <a:lnTo>
                      <a:pt x="1783" y="9177"/>
                    </a:lnTo>
                    <a:lnTo>
                      <a:pt x="935" y="10259"/>
                    </a:lnTo>
                    <a:lnTo>
                      <a:pt x="381" y="11782"/>
                    </a:lnTo>
                    <a:lnTo>
                      <a:pt x="0" y="13305"/>
                    </a:lnTo>
                    <a:close/>
                  </a:path>
                </a:pathLst>
              </a:custGeom>
              <a:gradFill flip="none" rotWithShape="1">
                <a:gsLst>
                  <a:gs pos="0">
                    <a:srgbClr val="002D86"/>
                  </a:gs>
                  <a:gs pos="100000">
                    <a:srgbClr val="003399"/>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255" name="Freeform 11"/>
            <p:cNvSpPr/>
            <p:nvPr/>
          </p:nvSpPr>
          <p:spPr>
            <a:xfrm>
              <a:off x="5273675" y="2128837"/>
              <a:ext cx="2897188" cy="2439989"/>
            </a:xfrm>
            <a:custGeom>
              <a:avLst/>
              <a:gdLst/>
              <a:ahLst/>
              <a:cxnLst>
                <a:cxn ang="0">
                  <a:pos x="wd2" y="hd2"/>
                </a:cxn>
                <a:cxn ang="5400000">
                  <a:pos x="wd2" y="hd2"/>
                </a:cxn>
                <a:cxn ang="10800000">
                  <a:pos x="wd2" y="hd2"/>
                </a:cxn>
                <a:cxn ang="16200000">
                  <a:pos x="wd2" y="hd2"/>
                </a:cxn>
              </a:cxnLst>
              <a:rect l="0" t="0" r="r" b="b"/>
              <a:pathLst>
                <a:path w="21600" h="21600" extrusionOk="0">
                  <a:moveTo>
                    <a:pt x="7253" y="15998"/>
                  </a:moveTo>
                  <a:lnTo>
                    <a:pt x="9238" y="15601"/>
                  </a:lnTo>
                  <a:lnTo>
                    <a:pt x="11082" y="15204"/>
                  </a:lnTo>
                  <a:lnTo>
                    <a:pt x="12766" y="14880"/>
                  </a:lnTo>
                  <a:lnTo>
                    <a:pt x="14300" y="14483"/>
                  </a:lnTo>
                  <a:lnTo>
                    <a:pt x="15673" y="14072"/>
                  </a:lnTo>
                  <a:lnTo>
                    <a:pt x="16896" y="13675"/>
                  </a:lnTo>
                  <a:lnTo>
                    <a:pt x="18025" y="13189"/>
                  </a:lnTo>
                  <a:lnTo>
                    <a:pt x="18938" y="12792"/>
                  </a:lnTo>
                  <a:lnTo>
                    <a:pt x="19756" y="12234"/>
                  </a:lnTo>
                  <a:lnTo>
                    <a:pt x="20424" y="11763"/>
                  </a:lnTo>
                  <a:lnTo>
                    <a:pt x="20885" y="11116"/>
                  </a:lnTo>
                  <a:lnTo>
                    <a:pt x="21290" y="10469"/>
                  </a:lnTo>
                  <a:lnTo>
                    <a:pt x="21497" y="9837"/>
                  </a:lnTo>
                  <a:lnTo>
                    <a:pt x="21600" y="9028"/>
                  </a:lnTo>
                  <a:lnTo>
                    <a:pt x="21544" y="8234"/>
                  </a:lnTo>
                  <a:lnTo>
                    <a:pt x="21346" y="7352"/>
                  </a:lnTo>
                  <a:lnTo>
                    <a:pt x="21083" y="6720"/>
                  </a:lnTo>
                  <a:lnTo>
                    <a:pt x="20678" y="5999"/>
                  </a:lnTo>
                  <a:lnTo>
                    <a:pt x="20170" y="5352"/>
                  </a:lnTo>
                  <a:lnTo>
                    <a:pt x="19559" y="4720"/>
                  </a:lnTo>
                  <a:lnTo>
                    <a:pt x="18891" y="4073"/>
                  </a:lnTo>
                  <a:lnTo>
                    <a:pt x="18129" y="3441"/>
                  </a:lnTo>
                  <a:lnTo>
                    <a:pt x="16642" y="2309"/>
                  </a:lnTo>
                  <a:lnTo>
                    <a:pt x="15880" y="1838"/>
                  </a:lnTo>
                  <a:lnTo>
                    <a:pt x="15165" y="1353"/>
                  </a:lnTo>
                  <a:lnTo>
                    <a:pt x="14450" y="956"/>
                  </a:lnTo>
                  <a:lnTo>
                    <a:pt x="13886" y="632"/>
                  </a:lnTo>
                  <a:lnTo>
                    <a:pt x="13378" y="397"/>
                  </a:lnTo>
                  <a:lnTo>
                    <a:pt x="13020" y="147"/>
                  </a:lnTo>
                  <a:lnTo>
                    <a:pt x="12766" y="74"/>
                  </a:lnTo>
                  <a:lnTo>
                    <a:pt x="12663" y="0"/>
                  </a:lnTo>
                  <a:lnTo>
                    <a:pt x="14093" y="794"/>
                  </a:lnTo>
                  <a:lnTo>
                    <a:pt x="15570" y="1750"/>
                  </a:lnTo>
                  <a:lnTo>
                    <a:pt x="17000" y="2720"/>
                  </a:lnTo>
                  <a:lnTo>
                    <a:pt x="18326" y="3749"/>
                  </a:lnTo>
                  <a:lnTo>
                    <a:pt x="18938" y="4235"/>
                  </a:lnTo>
                  <a:lnTo>
                    <a:pt x="19455" y="4793"/>
                  </a:lnTo>
                  <a:lnTo>
                    <a:pt x="19963" y="5352"/>
                  </a:lnTo>
                  <a:lnTo>
                    <a:pt x="20424" y="5911"/>
                  </a:lnTo>
                  <a:lnTo>
                    <a:pt x="20782" y="6470"/>
                  </a:lnTo>
                  <a:lnTo>
                    <a:pt x="21036" y="7028"/>
                  </a:lnTo>
                  <a:lnTo>
                    <a:pt x="21186" y="7675"/>
                  </a:lnTo>
                  <a:lnTo>
                    <a:pt x="21290" y="8234"/>
                  </a:lnTo>
                  <a:lnTo>
                    <a:pt x="21243" y="8793"/>
                  </a:lnTo>
                  <a:lnTo>
                    <a:pt x="21083" y="9352"/>
                  </a:lnTo>
                  <a:lnTo>
                    <a:pt x="20829" y="9837"/>
                  </a:lnTo>
                  <a:lnTo>
                    <a:pt x="20424" y="10322"/>
                  </a:lnTo>
                  <a:lnTo>
                    <a:pt x="19963" y="10719"/>
                  </a:lnTo>
                  <a:lnTo>
                    <a:pt x="19399" y="11116"/>
                  </a:lnTo>
                  <a:lnTo>
                    <a:pt x="18787" y="11440"/>
                  </a:lnTo>
                  <a:lnTo>
                    <a:pt x="18072" y="11763"/>
                  </a:lnTo>
                  <a:lnTo>
                    <a:pt x="17254" y="12072"/>
                  </a:lnTo>
                  <a:lnTo>
                    <a:pt x="16445" y="12395"/>
                  </a:lnTo>
                  <a:lnTo>
                    <a:pt x="14601" y="12881"/>
                  </a:lnTo>
                  <a:lnTo>
                    <a:pt x="12710" y="13351"/>
                  </a:lnTo>
                  <a:lnTo>
                    <a:pt x="10668" y="13836"/>
                  </a:lnTo>
                  <a:lnTo>
                    <a:pt x="8683" y="14233"/>
                  </a:lnTo>
                  <a:lnTo>
                    <a:pt x="6736" y="14630"/>
                  </a:lnTo>
                  <a:lnTo>
                    <a:pt x="4901" y="15116"/>
                  </a:lnTo>
                  <a:lnTo>
                    <a:pt x="4083" y="15351"/>
                  </a:lnTo>
                  <a:lnTo>
                    <a:pt x="3321" y="15674"/>
                  </a:lnTo>
                  <a:lnTo>
                    <a:pt x="2606" y="15910"/>
                  </a:lnTo>
                  <a:lnTo>
                    <a:pt x="1938" y="16233"/>
                  </a:lnTo>
                  <a:lnTo>
                    <a:pt x="1383" y="16557"/>
                  </a:lnTo>
                  <a:lnTo>
                    <a:pt x="866" y="16880"/>
                  </a:lnTo>
                  <a:lnTo>
                    <a:pt x="508" y="17277"/>
                  </a:lnTo>
                  <a:lnTo>
                    <a:pt x="207" y="17674"/>
                  </a:lnTo>
                  <a:lnTo>
                    <a:pt x="56" y="18071"/>
                  </a:lnTo>
                  <a:lnTo>
                    <a:pt x="0" y="18556"/>
                  </a:lnTo>
                  <a:lnTo>
                    <a:pt x="103" y="19042"/>
                  </a:lnTo>
                  <a:lnTo>
                    <a:pt x="254" y="19512"/>
                  </a:lnTo>
                  <a:lnTo>
                    <a:pt x="508" y="19924"/>
                  </a:lnTo>
                  <a:lnTo>
                    <a:pt x="922" y="20321"/>
                  </a:lnTo>
                  <a:lnTo>
                    <a:pt x="1326" y="20644"/>
                  </a:lnTo>
                  <a:lnTo>
                    <a:pt x="1844" y="20953"/>
                  </a:lnTo>
                  <a:lnTo>
                    <a:pt x="3067" y="21600"/>
                  </a:lnTo>
                  <a:lnTo>
                    <a:pt x="2502" y="21203"/>
                  </a:lnTo>
                  <a:lnTo>
                    <a:pt x="2041" y="20791"/>
                  </a:lnTo>
                  <a:lnTo>
                    <a:pt x="1637" y="20394"/>
                  </a:lnTo>
                  <a:lnTo>
                    <a:pt x="1383" y="19997"/>
                  </a:lnTo>
                  <a:lnTo>
                    <a:pt x="1176" y="19600"/>
                  </a:lnTo>
                  <a:lnTo>
                    <a:pt x="1129" y="19203"/>
                  </a:lnTo>
                  <a:lnTo>
                    <a:pt x="1176" y="18792"/>
                  </a:lnTo>
                  <a:lnTo>
                    <a:pt x="1326" y="18483"/>
                  </a:lnTo>
                  <a:lnTo>
                    <a:pt x="1637" y="18071"/>
                  </a:lnTo>
                  <a:lnTo>
                    <a:pt x="1994" y="17762"/>
                  </a:lnTo>
                  <a:lnTo>
                    <a:pt x="2559" y="17439"/>
                  </a:lnTo>
                  <a:lnTo>
                    <a:pt x="3217" y="17115"/>
                  </a:lnTo>
                  <a:lnTo>
                    <a:pt x="3979" y="16792"/>
                  </a:lnTo>
                  <a:lnTo>
                    <a:pt x="4958" y="16483"/>
                  </a:lnTo>
                  <a:lnTo>
                    <a:pt x="6030" y="16233"/>
                  </a:lnTo>
                  <a:lnTo>
                    <a:pt x="7253" y="15998"/>
                  </a:lnTo>
                  <a:close/>
                </a:path>
              </a:pathLst>
            </a:custGeom>
            <a:gradFill flip="none" rotWithShape="1">
              <a:gsLst>
                <a:gs pos="0">
                  <a:srgbClr val="002B82"/>
                </a:gs>
                <a:gs pos="100000">
                  <a:srgbClr val="003399"/>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56" name="Freeform 12"/>
            <p:cNvSpPr/>
            <p:nvPr/>
          </p:nvSpPr>
          <p:spPr>
            <a:xfrm>
              <a:off x="0" y="0"/>
              <a:ext cx="9140826" cy="2819401"/>
            </a:xfrm>
            <a:prstGeom prst="rect">
              <a:avLst/>
            </a:prstGeom>
            <a:gradFill flip="none" rotWithShape="1">
              <a:gsLst>
                <a:gs pos="0">
                  <a:srgbClr val="000514"/>
                </a:gs>
                <a:gs pos="100000">
                  <a:srgbClr val="003399"/>
                </a:gs>
              </a:gsLst>
              <a:lin ang="54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258" name="Title Text"/>
          <p:cNvSpPr txBox="1">
            <a:spLocks noGrp="1"/>
          </p:cNvSpPr>
          <p:nvPr>
            <p:ph type="title"/>
          </p:nvPr>
        </p:nvSpPr>
        <p:spPr>
          <a:xfrm>
            <a:off x="457200" y="274638"/>
            <a:ext cx="8229600" cy="1143001"/>
          </a:xfrm>
          <a:prstGeom prst="rect">
            <a:avLst/>
          </a:prstGeom>
        </p:spPr>
        <p:txBody>
          <a:bodyPr anchor="ctr"/>
          <a:lstStyle>
            <a:lvl1pPr algn="ctr">
              <a:defRPr b="1">
                <a:solidFill>
                  <a:srgbClr val="E5E5FF"/>
                </a:solidFill>
                <a:effectLst>
                  <a:outerShdw blurRad="38100" dist="38100" dir="2700000" rotWithShape="0">
                    <a:srgbClr val="000000"/>
                  </a:outerShdw>
                </a:effectLst>
                <a:latin typeface="Garamond"/>
                <a:ea typeface="Garamond"/>
                <a:cs typeface="Garamond"/>
                <a:sym typeface="Garamond"/>
              </a:defRPr>
            </a:lvl1pPr>
          </a:lstStyle>
          <a:p>
            <a:r>
              <a:t>Title Text</a:t>
            </a:r>
          </a:p>
        </p:txBody>
      </p:sp>
      <p:sp>
        <p:nvSpPr>
          <p:cNvPr id="1259" name="Body Level One…"/>
          <p:cNvSpPr txBox="1">
            <a:spLocks noGrp="1"/>
          </p:cNvSpPr>
          <p:nvPr>
            <p:ph type="body" idx="1"/>
          </p:nvPr>
        </p:nvSpPr>
        <p:spPr>
          <a:xfrm>
            <a:off x="457200" y="1600200"/>
            <a:ext cx="8229600" cy="4525963"/>
          </a:xfrm>
          <a:prstGeom prst="rect">
            <a:avLst/>
          </a:prstGeom>
        </p:spPr>
        <p:txBody>
          <a:bodyPr>
            <a:normAutofit/>
          </a:bodyPr>
          <a:lstStyle>
            <a:lvl1pPr>
              <a:buClr>
                <a:srgbClr val="FFCC00"/>
              </a:buClr>
              <a:buSzPct val="70000"/>
              <a:buChar char="■"/>
              <a:defRPr>
                <a:solidFill>
                  <a:schemeClr val="accent3">
                    <a:lumOff val="44000"/>
                  </a:schemeClr>
                </a:solidFill>
                <a:effectLst>
                  <a:outerShdw blurRad="38100" dist="38100" dir="2700000" rotWithShape="0">
                    <a:srgbClr val="000000"/>
                  </a:outerShdw>
                </a:effectLst>
                <a:latin typeface="Garamond"/>
                <a:ea typeface="Garamond"/>
                <a:cs typeface="Garamond"/>
                <a:sym typeface="Garamond"/>
              </a:defRPr>
            </a:lvl1pPr>
            <a:lvl2pPr>
              <a:buClr>
                <a:srgbClr val="FFCC00"/>
              </a:buClr>
              <a:buSzPct val="70000"/>
              <a:buChar char="■"/>
              <a:defRPr>
                <a:solidFill>
                  <a:schemeClr val="accent3">
                    <a:lumOff val="44000"/>
                  </a:schemeClr>
                </a:solidFill>
                <a:effectLst>
                  <a:outerShdw blurRad="38100" dist="38100" dir="2700000" rotWithShape="0">
                    <a:srgbClr val="000000"/>
                  </a:outerShdw>
                </a:effectLst>
                <a:latin typeface="Garamond"/>
                <a:ea typeface="Garamond"/>
                <a:cs typeface="Garamond"/>
                <a:sym typeface="Garamond"/>
              </a:defRPr>
            </a:lvl2pPr>
            <a:lvl3pPr>
              <a:buClr>
                <a:srgbClr val="FFCC00"/>
              </a:buClr>
              <a:buSzPct val="70000"/>
              <a:buChar char="■"/>
              <a:defRPr>
                <a:solidFill>
                  <a:schemeClr val="accent3">
                    <a:lumOff val="44000"/>
                  </a:schemeClr>
                </a:solidFill>
                <a:effectLst>
                  <a:outerShdw blurRad="38100" dist="38100" dir="2700000" rotWithShape="0">
                    <a:srgbClr val="000000"/>
                  </a:outerShdw>
                </a:effectLst>
                <a:latin typeface="Garamond"/>
                <a:ea typeface="Garamond"/>
                <a:cs typeface="Garamond"/>
                <a:sym typeface="Garamond"/>
              </a:defRPr>
            </a:lvl3pPr>
            <a:lvl4pPr>
              <a:buClr>
                <a:srgbClr val="FFCC00"/>
              </a:buClr>
              <a:buSzPct val="70000"/>
              <a:buChar char="■"/>
              <a:defRPr>
                <a:solidFill>
                  <a:schemeClr val="accent3">
                    <a:lumOff val="44000"/>
                  </a:schemeClr>
                </a:solidFill>
                <a:effectLst>
                  <a:outerShdw blurRad="38100" dist="38100" dir="2700000" rotWithShape="0">
                    <a:srgbClr val="000000"/>
                  </a:outerShdw>
                </a:effectLst>
                <a:latin typeface="Garamond"/>
                <a:ea typeface="Garamond"/>
                <a:cs typeface="Garamond"/>
                <a:sym typeface="Garamond"/>
              </a:defRPr>
            </a:lvl4pPr>
            <a:lvl5pPr>
              <a:buClr>
                <a:srgbClr val="FFCC00"/>
              </a:buClr>
              <a:buSzPct val="70000"/>
              <a:buChar char="■"/>
              <a:defRPr>
                <a:solidFill>
                  <a:schemeClr val="accent3">
                    <a:lumOff val="44000"/>
                  </a:schemeClr>
                </a:solidFill>
                <a:effectLst>
                  <a:outerShdw blurRad="38100" dist="38100" dir="2700000" rotWithShape="0">
                    <a:srgbClr val="000000"/>
                  </a:outerShdw>
                </a:effectLst>
                <a:latin typeface="Garamond"/>
                <a:ea typeface="Garamond"/>
                <a:cs typeface="Garamond"/>
                <a:sym typeface="Garamond"/>
              </a:defRPr>
            </a:lvl5pPr>
          </a:lstStyle>
          <a:p>
            <a:r>
              <a:t>Body Level One</a:t>
            </a:r>
          </a:p>
          <a:p>
            <a:pPr lvl="1"/>
            <a:r>
              <a:t>Body Level Two</a:t>
            </a:r>
          </a:p>
          <a:p>
            <a:pPr lvl="2"/>
            <a:r>
              <a:t>Body Level Three</a:t>
            </a:r>
          </a:p>
          <a:p>
            <a:pPr lvl="3"/>
            <a:r>
              <a:t>Body Level Four</a:t>
            </a:r>
          </a:p>
          <a:p>
            <a:pPr lvl="4"/>
            <a:r>
              <a:t>Body Level Five</a:t>
            </a:r>
          </a:p>
        </p:txBody>
      </p:sp>
      <p:sp>
        <p:nvSpPr>
          <p:cNvPr id="1260" name="Slide Number"/>
          <p:cNvSpPr txBox="1">
            <a:spLocks noGrp="1"/>
          </p:cNvSpPr>
          <p:nvPr>
            <p:ph type="sldNum" sz="quarter" idx="2"/>
          </p:nvPr>
        </p:nvSpPr>
        <p:spPr>
          <a:xfrm>
            <a:off x="8406918" y="6447652"/>
            <a:ext cx="279883" cy="276999"/>
          </a:xfrm>
          <a:prstGeom prst="rect">
            <a:avLst/>
          </a:prstGeom>
        </p:spPr>
        <p:txBody>
          <a:bodyPr/>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81559475"/>
      </p:ext>
    </p:extLst>
  </p:cSld>
  <p:clrMapOvr>
    <a:masterClrMapping/>
  </p:clrMapOvr>
  <p:transition spd="med"/>
</p:sldLayout>
</file>

<file path=ppt/slideLayouts/slideLayout1730.xml><?xml version="1.0" encoding="utf-8"?>
<p:sldLayout xmlns:a="http://schemas.openxmlformats.org/drawingml/2006/main" xmlns:r="http://schemas.openxmlformats.org/officeDocument/2006/relationships" xmlns:p="http://schemas.openxmlformats.org/presentationml/2006/main" showMasterSp="0" type="tx">
  <p:cSld name="24_Vertical Title and Text">
    <p:bg>
      <p:bgPr>
        <a:solidFill>
          <a:srgbClr val="000000"/>
        </a:solidFill>
        <a:effectLst/>
      </p:bgPr>
    </p:bg>
    <p:spTree>
      <p:nvGrpSpPr>
        <p:cNvPr id="1" name=""/>
        <p:cNvGrpSpPr/>
        <p:nvPr/>
      </p:nvGrpSpPr>
      <p:grpSpPr>
        <a:xfrm>
          <a:off x="0" y="0"/>
          <a:ext cx="0" cy="0"/>
          <a:chOff x="0" y="0"/>
          <a:chExt cx="0" cy="0"/>
        </a:xfrm>
      </p:grpSpPr>
      <p:sp>
        <p:nvSpPr>
          <p:cNvPr id="3395" name="Title Text"/>
          <p:cNvSpPr txBox="1">
            <a:spLocks noGrp="1"/>
          </p:cNvSpPr>
          <p:nvPr>
            <p:ph type="title"/>
          </p:nvPr>
        </p:nvSpPr>
        <p:spPr>
          <a:xfrm>
            <a:off x="6515100" y="609600"/>
            <a:ext cx="1943100" cy="5486400"/>
          </a:xfrm>
          <a:prstGeom prst="rect">
            <a:avLst/>
          </a:prstGeom>
          <a:noFill/>
        </p:spPr>
        <p:txBody>
          <a:bodyPr vert="eaVert"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396" name="Body Level One…"/>
          <p:cNvSpPr txBox="1">
            <a:spLocks noGrp="1"/>
          </p:cNvSpPr>
          <p:nvPr>
            <p:ph type="body" idx="1"/>
          </p:nvPr>
        </p:nvSpPr>
        <p:spPr>
          <a:xfrm>
            <a:off x="685800" y="609600"/>
            <a:ext cx="5676900" cy="5486400"/>
          </a:xfrm>
          <a:prstGeom prst="rect">
            <a:avLst/>
          </a:prstGeom>
        </p:spPr>
        <p:txBody>
          <a:bodyPr vert="eaVert"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97"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320043480"/>
      </p:ext>
    </p:extLst>
  </p:cSld>
  <p:clrMapOvr>
    <a:masterClrMapping/>
  </p:clrMapOvr>
  <p:transition spd="med"/>
</p:sldLayout>
</file>

<file path=ppt/slideLayouts/slideLayout1731.xml><?xml version="1.0" encoding="utf-8"?>
<p:sldLayout xmlns:a="http://schemas.openxmlformats.org/drawingml/2006/main" xmlns:r="http://schemas.openxmlformats.org/officeDocument/2006/relationships" xmlns:p="http://schemas.openxmlformats.org/presentationml/2006/main" showMasterSp="0" type="tx">
  <p:cSld name="3_Title and 4 Content">
    <p:bg>
      <p:bgPr>
        <a:solidFill>
          <a:srgbClr val="000000"/>
        </a:solidFill>
        <a:effectLst/>
      </p:bgPr>
    </p:bg>
    <p:spTree>
      <p:nvGrpSpPr>
        <p:cNvPr id="1" name=""/>
        <p:cNvGrpSpPr/>
        <p:nvPr/>
      </p:nvGrpSpPr>
      <p:grpSpPr>
        <a:xfrm>
          <a:off x="0" y="0"/>
          <a:ext cx="0" cy="0"/>
          <a:chOff x="0" y="0"/>
          <a:chExt cx="0" cy="0"/>
        </a:xfrm>
      </p:grpSpPr>
      <p:sp>
        <p:nvSpPr>
          <p:cNvPr id="3404" name="Title Text"/>
          <p:cNvSpPr txBox="1">
            <a:spLocks noGrp="1"/>
          </p:cNvSpPr>
          <p:nvPr>
            <p:ph type="title"/>
          </p:nvPr>
        </p:nvSpPr>
        <p:spPr>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405" name="Body Level One…"/>
          <p:cNvSpPr txBox="1">
            <a:spLocks noGrp="1"/>
          </p:cNvSpPr>
          <p:nvPr>
            <p:ph type="body" sz="quarter" idx="1"/>
          </p:nvPr>
        </p:nvSpPr>
        <p:spPr>
          <a:xfrm>
            <a:off x="685800" y="1981200"/>
            <a:ext cx="3810000" cy="1981200"/>
          </a:xfrm>
          <a:prstGeom prst="rect">
            <a:avLst/>
          </a:prstGeom>
        </p:spPr>
        <p:txBody>
          <a:bodyPr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06"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32223810"/>
      </p:ext>
    </p:extLst>
  </p:cSld>
  <p:clrMapOvr>
    <a:masterClrMapping/>
  </p:clrMapOvr>
  <p:transition spd="med"/>
</p:sldLayout>
</file>

<file path=ppt/slideLayouts/slideLayout1732.xml><?xml version="1.0" encoding="utf-8"?>
<p:sldLayout xmlns:a="http://schemas.openxmlformats.org/drawingml/2006/main" xmlns:r="http://schemas.openxmlformats.org/officeDocument/2006/relationships" xmlns:p="http://schemas.openxmlformats.org/presentationml/2006/main" showMasterSp="0" type="tx">
  <p:cSld name="2_Title, Content, and 2 Content">
    <p:bg>
      <p:bgPr>
        <a:solidFill>
          <a:srgbClr val="000000"/>
        </a:solidFill>
        <a:effectLst/>
      </p:bgPr>
    </p:bg>
    <p:spTree>
      <p:nvGrpSpPr>
        <p:cNvPr id="1" name=""/>
        <p:cNvGrpSpPr/>
        <p:nvPr/>
      </p:nvGrpSpPr>
      <p:grpSpPr>
        <a:xfrm>
          <a:off x="0" y="0"/>
          <a:ext cx="0" cy="0"/>
          <a:chOff x="0" y="0"/>
          <a:chExt cx="0" cy="0"/>
        </a:xfrm>
      </p:grpSpPr>
      <p:sp>
        <p:nvSpPr>
          <p:cNvPr id="3413" name="Title Text"/>
          <p:cNvSpPr txBox="1">
            <a:spLocks noGrp="1"/>
          </p:cNvSpPr>
          <p:nvPr>
            <p:ph type="title"/>
          </p:nvPr>
        </p:nvSpPr>
        <p:spPr>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414" name="Body Level One…"/>
          <p:cNvSpPr txBox="1">
            <a:spLocks noGrp="1"/>
          </p:cNvSpPr>
          <p:nvPr>
            <p:ph type="body" sz="half" idx="1"/>
          </p:nvPr>
        </p:nvSpPr>
        <p:spPr>
          <a:xfrm>
            <a:off x="685800" y="1981200"/>
            <a:ext cx="3810000" cy="4114800"/>
          </a:xfrm>
          <a:prstGeom prst="rect">
            <a:avLst/>
          </a:prstGeom>
        </p:spPr>
        <p:txBody>
          <a:bodyPr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15"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34353849"/>
      </p:ext>
    </p:extLst>
  </p:cSld>
  <p:clrMapOvr>
    <a:masterClrMapping/>
  </p:clrMapOvr>
  <p:transition spd="med"/>
</p:sldLayout>
</file>

<file path=ppt/slideLayouts/slideLayout1733.xml><?xml version="1.0" encoding="utf-8"?>
<p:sldLayout xmlns:a="http://schemas.openxmlformats.org/drawingml/2006/main" xmlns:r="http://schemas.openxmlformats.org/officeDocument/2006/relationships" xmlns:p="http://schemas.openxmlformats.org/presentationml/2006/main" showMasterSp="0" type="tx">
  <p:cSld name="25_Title Slide">
    <p:bg>
      <p:bgPr>
        <a:solidFill>
          <a:srgbClr val="FFFFFF"/>
        </a:solidFill>
        <a:effectLst/>
      </p:bgPr>
    </p:bg>
    <p:spTree>
      <p:nvGrpSpPr>
        <p:cNvPr id="1" name=""/>
        <p:cNvGrpSpPr/>
        <p:nvPr/>
      </p:nvGrpSpPr>
      <p:grpSpPr>
        <a:xfrm>
          <a:off x="0" y="0"/>
          <a:ext cx="0" cy="0"/>
          <a:chOff x="0" y="0"/>
          <a:chExt cx="0" cy="0"/>
        </a:xfrm>
      </p:grpSpPr>
      <p:sp>
        <p:nvSpPr>
          <p:cNvPr id="3422" name="Title Text"/>
          <p:cNvSpPr txBox="1">
            <a:spLocks noGrp="1"/>
          </p:cNvSpPr>
          <p:nvPr>
            <p:ph type="title"/>
          </p:nvPr>
        </p:nvSpPr>
        <p:spPr>
          <a:xfrm>
            <a:off x="1143140" y="1121975"/>
            <a:ext cx="6857721" cy="2387963"/>
          </a:xfrm>
          <a:prstGeom prst="rect">
            <a:avLst/>
          </a:prstGeom>
          <a:noFill/>
        </p:spPr>
        <p:txBody>
          <a:bodyPr lIns="46799" tIns="46799" rIns="46799" bIns="46799" anchor="b"/>
          <a:lstStyle>
            <a:lvl1pPr defTabSz="321503">
              <a:defRPr sz="42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423" name="Body Level One…"/>
          <p:cNvSpPr txBox="1">
            <a:spLocks noGrp="1"/>
          </p:cNvSpPr>
          <p:nvPr>
            <p:ph type="body" sz="quarter" idx="1"/>
          </p:nvPr>
        </p:nvSpPr>
        <p:spPr>
          <a:xfrm>
            <a:off x="1143140" y="3601482"/>
            <a:ext cx="6857721" cy="1656728"/>
          </a:xfrm>
          <a:prstGeom prst="rect">
            <a:avLst/>
          </a:prstGeom>
        </p:spPr>
        <p:txBody>
          <a:bodyPr lIns="46799" tIns="46799" rIns="46799" bIns="46799">
            <a:normAutofit/>
          </a:bodyPr>
          <a:lstStyle>
            <a:lvl1pPr marL="0" indent="0" algn="ctr" defTabSz="321503">
              <a:spcBef>
                <a:spcPts val="500"/>
              </a:spcBef>
              <a:buSzTx/>
              <a:buNone/>
              <a:defRPr sz="1600" b="1" i="0">
                <a:solidFill>
                  <a:srgbClr val="000000"/>
                </a:solidFill>
                <a:latin typeface="Arial" panose="020B0604020202020204" pitchFamily="34" charset="0"/>
                <a:cs typeface="Arial" panose="020B0604020202020204" pitchFamily="34" charset="0"/>
              </a:defRPr>
            </a:lvl1pPr>
            <a:lvl2pPr marL="0" indent="321503" algn="ctr" defTabSz="321503">
              <a:spcBef>
                <a:spcPts val="500"/>
              </a:spcBef>
              <a:buSzTx/>
              <a:buNone/>
              <a:defRPr sz="1600" b="1" i="0">
                <a:solidFill>
                  <a:srgbClr val="000000"/>
                </a:solidFill>
                <a:latin typeface="Arial" panose="020B0604020202020204" pitchFamily="34" charset="0"/>
                <a:cs typeface="Arial" panose="020B0604020202020204" pitchFamily="34" charset="0"/>
              </a:defRPr>
            </a:lvl2pPr>
            <a:lvl3pPr marL="0" indent="643006" algn="ctr" defTabSz="321503">
              <a:spcBef>
                <a:spcPts val="500"/>
              </a:spcBef>
              <a:buSzTx/>
              <a:buNone/>
              <a:defRPr sz="1600" b="1" i="0">
                <a:solidFill>
                  <a:srgbClr val="000000"/>
                </a:solidFill>
                <a:latin typeface="Arial" panose="020B0604020202020204" pitchFamily="34" charset="0"/>
                <a:cs typeface="Arial" panose="020B0604020202020204" pitchFamily="34" charset="0"/>
              </a:defRPr>
            </a:lvl3pPr>
            <a:lvl4pPr marL="0" indent="964508" algn="ctr" defTabSz="321503">
              <a:spcBef>
                <a:spcPts val="500"/>
              </a:spcBef>
              <a:buSzTx/>
              <a:buNone/>
              <a:defRPr sz="1600" b="1" i="0">
                <a:solidFill>
                  <a:srgbClr val="000000"/>
                </a:solidFill>
                <a:latin typeface="Arial" panose="020B0604020202020204" pitchFamily="34" charset="0"/>
                <a:cs typeface="Arial" panose="020B0604020202020204" pitchFamily="34" charset="0"/>
              </a:defRPr>
            </a:lvl4pPr>
            <a:lvl5pPr marL="0" indent="1286012" algn="ctr" defTabSz="321503">
              <a:spcBef>
                <a:spcPts val="500"/>
              </a:spcBef>
              <a:buSzTx/>
              <a:buNone/>
              <a:defRPr sz="16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24"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372425349"/>
      </p:ext>
    </p:extLst>
  </p:cSld>
  <p:clrMapOvr>
    <a:masterClrMapping/>
  </p:clrMapOvr>
  <p:transition spd="med"/>
</p:sldLayout>
</file>

<file path=ppt/slideLayouts/slideLayout1734.xml><?xml version="1.0" encoding="utf-8"?>
<p:sldLayout xmlns:a="http://schemas.openxmlformats.org/drawingml/2006/main" xmlns:r="http://schemas.openxmlformats.org/officeDocument/2006/relationships" xmlns:p="http://schemas.openxmlformats.org/presentationml/2006/main" showMasterSp="0" type="tx">
  <p:cSld name="25_Title and Content">
    <p:bg>
      <p:bgPr>
        <a:solidFill>
          <a:srgbClr val="FFFFFF"/>
        </a:solidFill>
        <a:effectLst/>
      </p:bgPr>
    </p:bg>
    <p:spTree>
      <p:nvGrpSpPr>
        <p:cNvPr id="1" name=""/>
        <p:cNvGrpSpPr/>
        <p:nvPr/>
      </p:nvGrpSpPr>
      <p:grpSpPr>
        <a:xfrm>
          <a:off x="0" y="0"/>
          <a:ext cx="0" cy="0"/>
          <a:chOff x="0" y="0"/>
          <a:chExt cx="0" cy="0"/>
        </a:xfrm>
      </p:grpSpPr>
      <p:sp>
        <p:nvSpPr>
          <p:cNvPr id="3431" name="Title Text"/>
          <p:cNvSpPr txBox="1">
            <a:spLocks noGrp="1"/>
          </p:cNvSpPr>
          <p:nvPr>
            <p:ph type="title"/>
          </p:nvPr>
        </p:nvSpPr>
        <p:spPr>
          <a:xfrm>
            <a:off x="321507" y="193135"/>
            <a:ext cx="5786029" cy="802687"/>
          </a:xfrm>
          <a:prstGeom prst="rect">
            <a:avLst/>
          </a:prstGeom>
          <a:noFill/>
        </p:spPr>
        <p:txBody>
          <a:bodyPr lIns="46799" tIns="46799" rIns="46799" bIns="46799"/>
          <a:lstStyle>
            <a:lvl1pPr defTabSz="321503">
              <a:defRPr sz="30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432" name="Body Level One…"/>
          <p:cNvSpPr txBox="1">
            <a:spLocks noGrp="1"/>
          </p:cNvSpPr>
          <p:nvPr>
            <p:ph type="body" sz="half" idx="1"/>
          </p:nvPr>
        </p:nvSpPr>
        <p:spPr>
          <a:xfrm>
            <a:off x="321507" y="1125324"/>
            <a:ext cx="5786029" cy="3181720"/>
          </a:xfrm>
          <a:prstGeom prst="rect">
            <a:avLst/>
          </a:prstGeom>
        </p:spPr>
        <p:txBody>
          <a:bodyPr lIns="46799" tIns="46799" rIns="46799" bIns="46799">
            <a:normAutofit/>
          </a:bodyPr>
          <a:lstStyle>
            <a:lvl1pPr marL="241126" indent="-241126" defTabSz="321503">
              <a:spcBef>
                <a:spcPts val="500"/>
              </a:spcBef>
              <a:buSzTx/>
              <a:buNone/>
              <a:defRPr sz="22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2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2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2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2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33"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711589789"/>
      </p:ext>
    </p:extLst>
  </p:cSld>
  <p:clrMapOvr>
    <a:masterClrMapping/>
  </p:clrMapOvr>
  <p:transition spd="med"/>
</p:sldLayout>
</file>

<file path=ppt/slideLayouts/slideLayout1735.xml><?xml version="1.0" encoding="utf-8"?>
<p:sldLayout xmlns:a="http://schemas.openxmlformats.org/drawingml/2006/main" xmlns:r="http://schemas.openxmlformats.org/officeDocument/2006/relationships" xmlns:p="http://schemas.openxmlformats.org/presentationml/2006/main" showMasterSp="0" type="tx">
  <p:cSld name="25_Section Header">
    <p:bg>
      <p:bgPr>
        <a:solidFill>
          <a:srgbClr val="FFFFFF"/>
        </a:solidFill>
        <a:effectLst/>
      </p:bgPr>
    </p:bg>
    <p:spTree>
      <p:nvGrpSpPr>
        <p:cNvPr id="1" name=""/>
        <p:cNvGrpSpPr/>
        <p:nvPr/>
      </p:nvGrpSpPr>
      <p:grpSpPr>
        <a:xfrm>
          <a:off x="0" y="0"/>
          <a:ext cx="0" cy="0"/>
          <a:chOff x="0" y="0"/>
          <a:chExt cx="0" cy="0"/>
        </a:xfrm>
      </p:grpSpPr>
      <p:sp>
        <p:nvSpPr>
          <p:cNvPr id="3440" name="Title Text"/>
          <p:cNvSpPr txBox="1">
            <a:spLocks noGrp="1"/>
          </p:cNvSpPr>
          <p:nvPr>
            <p:ph type="title"/>
          </p:nvPr>
        </p:nvSpPr>
        <p:spPr>
          <a:xfrm>
            <a:off x="624038" y="1709197"/>
            <a:ext cx="7886994" cy="2853501"/>
          </a:xfrm>
          <a:prstGeom prst="rect">
            <a:avLst/>
          </a:prstGeom>
          <a:noFill/>
        </p:spPr>
        <p:txBody>
          <a:bodyPr lIns="46799" tIns="46799" rIns="46799" bIns="46799" anchor="b"/>
          <a:lstStyle>
            <a:lvl1pPr defTabSz="321503">
              <a:defRPr sz="42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441" name="Body Level One…"/>
          <p:cNvSpPr txBox="1">
            <a:spLocks noGrp="1"/>
          </p:cNvSpPr>
          <p:nvPr>
            <p:ph type="body" sz="quarter" idx="1"/>
          </p:nvPr>
        </p:nvSpPr>
        <p:spPr>
          <a:xfrm>
            <a:off x="624038" y="4589490"/>
            <a:ext cx="7886994" cy="1500432"/>
          </a:xfrm>
          <a:prstGeom prst="rect">
            <a:avLst/>
          </a:prstGeom>
        </p:spPr>
        <p:txBody>
          <a:bodyPr lIns="46799" tIns="46799" rIns="46799" bIns="46799">
            <a:normAutofit/>
          </a:bodyPr>
          <a:lstStyle>
            <a:lvl1pPr marL="0" indent="0" defTabSz="321503">
              <a:spcBef>
                <a:spcPts val="500"/>
              </a:spcBef>
              <a:buSzTx/>
              <a:buNone/>
              <a:defRPr sz="1600" b="1" i="0">
                <a:solidFill>
                  <a:srgbClr val="000000"/>
                </a:solidFill>
                <a:latin typeface="Arial" panose="020B0604020202020204" pitchFamily="34" charset="0"/>
                <a:cs typeface="Arial" panose="020B0604020202020204" pitchFamily="34" charset="0"/>
              </a:defRPr>
            </a:lvl1pPr>
            <a:lvl2pPr marL="0" indent="321503" defTabSz="321503">
              <a:spcBef>
                <a:spcPts val="500"/>
              </a:spcBef>
              <a:buSzTx/>
              <a:buNone/>
              <a:defRPr sz="1600" b="1" i="0">
                <a:solidFill>
                  <a:srgbClr val="000000"/>
                </a:solidFill>
                <a:latin typeface="Arial" panose="020B0604020202020204" pitchFamily="34" charset="0"/>
                <a:cs typeface="Arial" panose="020B0604020202020204" pitchFamily="34" charset="0"/>
              </a:defRPr>
            </a:lvl2pPr>
            <a:lvl3pPr marL="0" indent="643006" defTabSz="321503">
              <a:spcBef>
                <a:spcPts val="500"/>
              </a:spcBef>
              <a:buSzTx/>
              <a:buNone/>
              <a:defRPr sz="1600" b="1" i="0">
                <a:solidFill>
                  <a:srgbClr val="000000"/>
                </a:solidFill>
                <a:latin typeface="Arial" panose="020B0604020202020204" pitchFamily="34" charset="0"/>
                <a:cs typeface="Arial" panose="020B0604020202020204" pitchFamily="34" charset="0"/>
              </a:defRPr>
            </a:lvl3pPr>
            <a:lvl4pPr marL="0" indent="964508" defTabSz="321503">
              <a:spcBef>
                <a:spcPts val="500"/>
              </a:spcBef>
              <a:buSzTx/>
              <a:buNone/>
              <a:defRPr sz="1600" b="1" i="0">
                <a:solidFill>
                  <a:srgbClr val="000000"/>
                </a:solidFill>
                <a:latin typeface="Arial" panose="020B0604020202020204" pitchFamily="34" charset="0"/>
                <a:cs typeface="Arial" panose="020B0604020202020204" pitchFamily="34" charset="0"/>
              </a:defRPr>
            </a:lvl4pPr>
            <a:lvl5pPr marL="0" indent="1286012" defTabSz="321503">
              <a:spcBef>
                <a:spcPts val="500"/>
              </a:spcBef>
              <a:buSzTx/>
              <a:buNone/>
              <a:defRPr sz="16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42"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662763877"/>
      </p:ext>
    </p:extLst>
  </p:cSld>
  <p:clrMapOvr>
    <a:masterClrMapping/>
  </p:clrMapOvr>
  <p:transition spd="med"/>
</p:sldLayout>
</file>

<file path=ppt/slideLayouts/slideLayout1736.xml><?xml version="1.0" encoding="utf-8"?>
<p:sldLayout xmlns:a="http://schemas.openxmlformats.org/drawingml/2006/main" xmlns:r="http://schemas.openxmlformats.org/officeDocument/2006/relationships" xmlns:p="http://schemas.openxmlformats.org/presentationml/2006/main" showMasterSp="0" type="tx">
  <p:cSld name="25_Two Content">
    <p:bg>
      <p:bgPr>
        <a:solidFill>
          <a:srgbClr val="FFFFFF"/>
        </a:solidFill>
        <a:effectLst/>
      </p:bgPr>
    </p:bg>
    <p:spTree>
      <p:nvGrpSpPr>
        <p:cNvPr id="1" name=""/>
        <p:cNvGrpSpPr/>
        <p:nvPr/>
      </p:nvGrpSpPr>
      <p:grpSpPr>
        <a:xfrm>
          <a:off x="0" y="0"/>
          <a:ext cx="0" cy="0"/>
          <a:chOff x="0" y="0"/>
          <a:chExt cx="0" cy="0"/>
        </a:xfrm>
      </p:grpSpPr>
      <p:sp>
        <p:nvSpPr>
          <p:cNvPr id="3449" name="Title Text"/>
          <p:cNvSpPr txBox="1">
            <a:spLocks noGrp="1"/>
          </p:cNvSpPr>
          <p:nvPr>
            <p:ph type="title"/>
          </p:nvPr>
        </p:nvSpPr>
        <p:spPr>
          <a:xfrm>
            <a:off x="321507" y="193135"/>
            <a:ext cx="5786029" cy="802687"/>
          </a:xfrm>
          <a:prstGeom prst="rect">
            <a:avLst/>
          </a:prstGeom>
          <a:noFill/>
        </p:spPr>
        <p:txBody>
          <a:bodyPr lIns="46799" tIns="46799" rIns="46799" bIns="46799"/>
          <a:lstStyle>
            <a:lvl1pPr defTabSz="321503">
              <a:defRPr sz="30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450" name="Body Level One…"/>
          <p:cNvSpPr txBox="1">
            <a:spLocks noGrp="1"/>
          </p:cNvSpPr>
          <p:nvPr>
            <p:ph type="body" sz="quarter" idx="1"/>
          </p:nvPr>
        </p:nvSpPr>
        <p:spPr>
          <a:xfrm>
            <a:off x="321507" y="1125324"/>
            <a:ext cx="2838872" cy="3181720"/>
          </a:xfrm>
          <a:prstGeom prst="rect">
            <a:avLst/>
          </a:prstGeom>
        </p:spPr>
        <p:txBody>
          <a:bodyPr lIns="46799" tIns="46799" rIns="46799" bIns="46799">
            <a:normAutofit/>
          </a:bodyPr>
          <a:lstStyle>
            <a:lvl1pPr marL="241126" indent="-241126" defTabSz="321503">
              <a:spcBef>
                <a:spcPts val="500"/>
              </a:spcBef>
              <a:buSzTx/>
              <a:buNone/>
              <a:defRPr sz="22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2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2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2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2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51"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34491161"/>
      </p:ext>
    </p:extLst>
  </p:cSld>
  <p:clrMapOvr>
    <a:masterClrMapping/>
  </p:clrMapOvr>
  <p:transition spd="med"/>
</p:sldLayout>
</file>

<file path=ppt/slideLayouts/slideLayout1737.xml><?xml version="1.0" encoding="utf-8"?>
<p:sldLayout xmlns:a="http://schemas.openxmlformats.org/drawingml/2006/main" xmlns:r="http://schemas.openxmlformats.org/officeDocument/2006/relationships" xmlns:p="http://schemas.openxmlformats.org/presentationml/2006/main" showMasterSp="0" type="tx">
  <p:cSld name="25_Comparison">
    <p:bg>
      <p:bgPr>
        <a:solidFill>
          <a:srgbClr val="FFFFFF"/>
        </a:solidFill>
        <a:effectLst/>
      </p:bgPr>
    </p:bg>
    <p:spTree>
      <p:nvGrpSpPr>
        <p:cNvPr id="1" name=""/>
        <p:cNvGrpSpPr/>
        <p:nvPr/>
      </p:nvGrpSpPr>
      <p:grpSpPr>
        <a:xfrm>
          <a:off x="0" y="0"/>
          <a:ext cx="0" cy="0"/>
          <a:chOff x="0" y="0"/>
          <a:chExt cx="0" cy="0"/>
        </a:xfrm>
      </p:grpSpPr>
      <p:sp>
        <p:nvSpPr>
          <p:cNvPr id="3458" name="Title Text"/>
          <p:cNvSpPr txBox="1">
            <a:spLocks noGrp="1"/>
          </p:cNvSpPr>
          <p:nvPr>
            <p:ph type="title"/>
          </p:nvPr>
        </p:nvSpPr>
        <p:spPr>
          <a:xfrm>
            <a:off x="629619" y="365061"/>
            <a:ext cx="7886995" cy="1325158"/>
          </a:xfrm>
          <a:prstGeom prst="rect">
            <a:avLst/>
          </a:prstGeom>
          <a:noFill/>
        </p:spPr>
        <p:txBody>
          <a:bodyPr lIns="46799" tIns="46799" rIns="46799" bIns="46799"/>
          <a:lstStyle>
            <a:lvl1pPr defTabSz="321503">
              <a:defRPr sz="30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459" name="Body Level One…"/>
          <p:cNvSpPr txBox="1">
            <a:spLocks noGrp="1"/>
          </p:cNvSpPr>
          <p:nvPr>
            <p:ph type="body" sz="quarter" idx="1"/>
          </p:nvPr>
        </p:nvSpPr>
        <p:spPr>
          <a:xfrm>
            <a:off x="629619" y="1681286"/>
            <a:ext cx="3868144" cy="823899"/>
          </a:xfrm>
          <a:prstGeom prst="rect">
            <a:avLst/>
          </a:prstGeom>
        </p:spPr>
        <p:txBody>
          <a:bodyPr lIns="46799" tIns="46799" rIns="46799" bIns="46799" anchor="b">
            <a:normAutofit/>
          </a:bodyPr>
          <a:lstStyle>
            <a:lvl1pPr marL="0" indent="0" defTabSz="321503">
              <a:spcBef>
                <a:spcPts val="500"/>
              </a:spcBef>
              <a:buSzTx/>
              <a:buNone/>
              <a:defRPr sz="1600" b="1" i="0">
                <a:solidFill>
                  <a:srgbClr val="000000"/>
                </a:solidFill>
                <a:latin typeface="Arial" panose="020B0604020202020204" pitchFamily="34" charset="0"/>
                <a:cs typeface="Arial" panose="020B0604020202020204" pitchFamily="34" charset="0"/>
              </a:defRPr>
            </a:lvl1pPr>
            <a:lvl2pPr marL="0" indent="321503" defTabSz="321503">
              <a:spcBef>
                <a:spcPts val="500"/>
              </a:spcBef>
              <a:buSzTx/>
              <a:buNone/>
              <a:defRPr sz="1600" b="1" i="0">
                <a:solidFill>
                  <a:srgbClr val="000000"/>
                </a:solidFill>
                <a:latin typeface="Arial" panose="020B0604020202020204" pitchFamily="34" charset="0"/>
                <a:cs typeface="Arial" panose="020B0604020202020204" pitchFamily="34" charset="0"/>
              </a:defRPr>
            </a:lvl2pPr>
            <a:lvl3pPr marL="0" indent="643006" defTabSz="321503">
              <a:spcBef>
                <a:spcPts val="500"/>
              </a:spcBef>
              <a:buSzTx/>
              <a:buNone/>
              <a:defRPr sz="1600" b="1" i="0">
                <a:solidFill>
                  <a:srgbClr val="000000"/>
                </a:solidFill>
                <a:latin typeface="Arial" panose="020B0604020202020204" pitchFamily="34" charset="0"/>
                <a:cs typeface="Arial" panose="020B0604020202020204" pitchFamily="34" charset="0"/>
              </a:defRPr>
            </a:lvl3pPr>
            <a:lvl4pPr marL="0" indent="964508" defTabSz="321503">
              <a:spcBef>
                <a:spcPts val="500"/>
              </a:spcBef>
              <a:buSzTx/>
              <a:buNone/>
              <a:defRPr sz="1600" b="1" i="0">
                <a:solidFill>
                  <a:srgbClr val="000000"/>
                </a:solidFill>
                <a:latin typeface="Arial" panose="020B0604020202020204" pitchFamily="34" charset="0"/>
                <a:cs typeface="Arial" panose="020B0604020202020204" pitchFamily="34" charset="0"/>
              </a:defRPr>
            </a:lvl4pPr>
            <a:lvl5pPr marL="0" indent="1286012" defTabSz="321503">
              <a:spcBef>
                <a:spcPts val="500"/>
              </a:spcBef>
              <a:buSzTx/>
              <a:buNone/>
              <a:defRPr sz="16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60" name="Text Placeholder 4"/>
          <p:cNvSpPr>
            <a:spLocks noGrp="1"/>
          </p:cNvSpPr>
          <p:nvPr>
            <p:ph type="body" sz="quarter" idx="21"/>
          </p:nvPr>
        </p:nvSpPr>
        <p:spPr>
          <a:xfrm>
            <a:off x="4629491" y="1681286"/>
            <a:ext cx="3887121" cy="823898"/>
          </a:xfrm>
          <a:prstGeom prst="rect">
            <a:avLst/>
          </a:prstGeom>
        </p:spPr>
        <p:txBody>
          <a:bodyPr lIns="46799" tIns="46799" rIns="46799" bIns="46799" anchor="b">
            <a:normAutofit/>
          </a:bodyPr>
          <a:lstStyle>
            <a:lvl1pPr>
              <a:defRPr b="1" i="0">
                <a:latin typeface="Arial" panose="020B0604020202020204" pitchFamily="34" charset="0"/>
                <a:cs typeface="Arial" panose="020B0604020202020204" pitchFamily="34" charset="0"/>
              </a:defRPr>
            </a:lvl1pPr>
          </a:lstStyle>
          <a:p>
            <a:pPr marL="0" indent="0" defTabSz="321503" rtl="0">
              <a:spcBef>
                <a:spcPts val="500"/>
              </a:spcBef>
              <a:buSzTx/>
              <a:buNone/>
              <a:defRPr sz="1600" b="1">
                <a:solidFill>
                  <a:srgbClr val="000000"/>
                </a:solidFill>
              </a:defRPr>
            </a:pPr>
            <a:endParaRPr dirty="0"/>
          </a:p>
        </p:txBody>
      </p:sp>
      <p:sp>
        <p:nvSpPr>
          <p:cNvPr id="3461"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07448756"/>
      </p:ext>
    </p:extLst>
  </p:cSld>
  <p:clrMapOvr>
    <a:masterClrMapping/>
  </p:clrMapOvr>
  <p:transition spd="med"/>
</p:sldLayout>
</file>

<file path=ppt/slideLayouts/slideLayout1738.xml><?xml version="1.0" encoding="utf-8"?>
<p:sldLayout xmlns:a="http://schemas.openxmlformats.org/drawingml/2006/main" xmlns:r="http://schemas.openxmlformats.org/officeDocument/2006/relationships" xmlns:p="http://schemas.openxmlformats.org/presentationml/2006/main" showMasterSp="0" type="tx">
  <p:cSld name="25_Title Only">
    <p:bg>
      <p:bgPr>
        <a:solidFill>
          <a:srgbClr val="FFFFFF"/>
        </a:solidFill>
        <a:effectLst/>
      </p:bgPr>
    </p:bg>
    <p:spTree>
      <p:nvGrpSpPr>
        <p:cNvPr id="1" name=""/>
        <p:cNvGrpSpPr/>
        <p:nvPr/>
      </p:nvGrpSpPr>
      <p:grpSpPr>
        <a:xfrm>
          <a:off x="0" y="0"/>
          <a:ext cx="0" cy="0"/>
          <a:chOff x="0" y="0"/>
          <a:chExt cx="0" cy="0"/>
        </a:xfrm>
      </p:grpSpPr>
      <p:sp>
        <p:nvSpPr>
          <p:cNvPr id="3468" name="Title Text"/>
          <p:cNvSpPr txBox="1">
            <a:spLocks noGrp="1"/>
          </p:cNvSpPr>
          <p:nvPr>
            <p:ph type="title"/>
          </p:nvPr>
        </p:nvSpPr>
        <p:spPr>
          <a:xfrm>
            <a:off x="321507" y="193135"/>
            <a:ext cx="5786029" cy="802687"/>
          </a:xfrm>
          <a:prstGeom prst="rect">
            <a:avLst/>
          </a:prstGeom>
          <a:noFill/>
        </p:spPr>
        <p:txBody>
          <a:bodyPr lIns="46799" tIns="46799" rIns="46799" bIns="46799"/>
          <a:lstStyle>
            <a:lvl1pPr defTabSz="321503">
              <a:defRPr sz="30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469"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96361753"/>
      </p:ext>
    </p:extLst>
  </p:cSld>
  <p:clrMapOvr>
    <a:masterClrMapping/>
  </p:clrMapOvr>
  <p:transition spd="med"/>
</p:sldLayout>
</file>

<file path=ppt/slideLayouts/slideLayout1739.xml><?xml version="1.0" encoding="utf-8"?>
<p:sldLayout xmlns:a="http://schemas.openxmlformats.org/drawingml/2006/main" xmlns:r="http://schemas.openxmlformats.org/officeDocument/2006/relationships" xmlns:p="http://schemas.openxmlformats.org/presentationml/2006/main" showMasterSp="0" type="tx">
  <p:cSld name="27_Blank">
    <p:bg>
      <p:bgPr>
        <a:solidFill>
          <a:srgbClr val="FFFFFF"/>
        </a:solidFill>
        <a:effectLst/>
      </p:bgPr>
    </p:bg>
    <p:spTree>
      <p:nvGrpSpPr>
        <p:cNvPr id="1" name=""/>
        <p:cNvGrpSpPr/>
        <p:nvPr/>
      </p:nvGrpSpPr>
      <p:grpSpPr>
        <a:xfrm>
          <a:off x="0" y="0"/>
          <a:ext cx="0" cy="0"/>
          <a:chOff x="0" y="0"/>
          <a:chExt cx="0" cy="0"/>
        </a:xfrm>
      </p:grpSpPr>
      <p:sp>
        <p:nvSpPr>
          <p:cNvPr id="3476"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796316406"/>
      </p:ext>
    </p:extLst>
  </p:cSld>
  <p:clrMapOvr>
    <a:masterClrMapping/>
  </p:clrMapOvr>
  <p:transition spd="med"/>
</p:sldLayout>
</file>

<file path=ppt/slideLayouts/slideLayout174.xml><?xml version="1.0" encoding="utf-8"?>
<p:sldLayout xmlns:a="http://schemas.openxmlformats.org/drawingml/2006/main" xmlns:r="http://schemas.openxmlformats.org/officeDocument/2006/relationships" xmlns:p="http://schemas.openxmlformats.org/presentationml/2006/main" showMasterSp="0" type="tx">
  <p:cSld name="12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267" name="Title Text"/>
          <p:cNvSpPr txBox="1">
            <a:spLocks noGrp="1"/>
          </p:cNvSpPr>
          <p:nvPr>
            <p:ph type="title"/>
          </p:nvPr>
        </p:nvSpPr>
        <p:spPr>
          <a:xfrm>
            <a:off x="304800" y="2286000"/>
            <a:ext cx="7467600" cy="1143000"/>
          </a:xfrm>
          <a:prstGeom prst="rect">
            <a:avLst/>
          </a:prstGeom>
          <a:effectLst>
            <a:outerShdw blurRad="50800" dist="25399" dir="2700000" rotWithShape="0">
              <a:schemeClr val="accent3">
                <a:lumOff val="44000"/>
                <a:alpha val="74998"/>
              </a:schemeClr>
            </a:outerShdw>
          </a:effectLst>
        </p:spPr>
        <p:txBody>
          <a:bodyPr anchor="ctr"/>
          <a:lstStyle>
            <a:lvl1pPr algn="r">
              <a:defRPr>
                <a:solidFill>
                  <a:srgbClr val="000000"/>
                </a:solidFill>
                <a:latin typeface="Impact"/>
                <a:ea typeface="Impact"/>
                <a:cs typeface="Impact"/>
                <a:sym typeface="Impact"/>
              </a:defRPr>
            </a:lvl1pPr>
          </a:lstStyle>
          <a:p>
            <a:r>
              <a:t>Title Text</a:t>
            </a:r>
          </a:p>
        </p:txBody>
      </p:sp>
      <p:sp>
        <p:nvSpPr>
          <p:cNvPr id="1268" name="Body Level One…"/>
          <p:cNvSpPr txBox="1">
            <a:spLocks noGrp="1"/>
          </p:cNvSpPr>
          <p:nvPr>
            <p:ph type="body" sz="quarter" idx="1"/>
          </p:nvPr>
        </p:nvSpPr>
        <p:spPr>
          <a:xfrm>
            <a:off x="1371600" y="3886200"/>
            <a:ext cx="6400800" cy="1752600"/>
          </a:xfrm>
          <a:prstGeom prst="rect">
            <a:avLst/>
          </a:prstGeom>
          <a:effectLst>
            <a:outerShdw blurRad="50800" dist="25399" dir="2700000" rotWithShape="0">
              <a:schemeClr val="accent3">
                <a:lumOff val="44000"/>
                <a:alpha val="74998"/>
              </a:schemeClr>
            </a:outerShdw>
          </a:effectLst>
        </p:spPr>
        <p:txBody>
          <a:bodyPr>
            <a:normAutofit/>
          </a:bodyPr>
          <a:lstStyle>
            <a:lvl1pPr marL="0" indent="0" algn="r">
              <a:buSzTx/>
              <a:buNone/>
              <a:defRPr>
                <a:latin typeface="Impact"/>
                <a:ea typeface="Impact"/>
                <a:cs typeface="Impact"/>
                <a:sym typeface="Impact"/>
              </a:defRPr>
            </a:lvl1pPr>
            <a:lvl2pPr algn="r">
              <a:buChar char="▭"/>
              <a:defRPr>
                <a:latin typeface="Impact"/>
                <a:ea typeface="Impact"/>
                <a:cs typeface="Impact"/>
                <a:sym typeface="Impact"/>
              </a:defRPr>
            </a:lvl2pPr>
            <a:lvl3pPr algn="r">
              <a:buChar char="▭"/>
              <a:defRPr>
                <a:latin typeface="Impact"/>
                <a:ea typeface="Impact"/>
                <a:cs typeface="Impact"/>
                <a:sym typeface="Impact"/>
              </a:defRPr>
            </a:lvl3pPr>
            <a:lvl4pPr algn="r">
              <a:buChar char="▭"/>
              <a:defRPr>
                <a:latin typeface="Impact"/>
                <a:ea typeface="Impact"/>
                <a:cs typeface="Impact"/>
                <a:sym typeface="Impact"/>
              </a:defRPr>
            </a:lvl4pPr>
            <a:lvl5pPr algn="r">
              <a:buChar char="▭"/>
              <a:defRPr>
                <a:latin typeface="Impact"/>
                <a:ea typeface="Impact"/>
                <a:cs typeface="Impact"/>
                <a:sym typeface="Impact"/>
              </a:defRPr>
            </a:lvl5pPr>
          </a:lstStyle>
          <a:p>
            <a:r>
              <a:t>Body Level One</a:t>
            </a:r>
          </a:p>
          <a:p>
            <a:pPr lvl="1"/>
            <a:r>
              <a:t>Body Level Two</a:t>
            </a:r>
          </a:p>
          <a:p>
            <a:pPr lvl="2"/>
            <a:r>
              <a:t>Body Level Three</a:t>
            </a:r>
          </a:p>
          <a:p>
            <a:pPr lvl="3"/>
            <a:r>
              <a:t>Body Level Four</a:t>
            </a:r>
          </a:p>
          <a:p>
            <a:pPr lvl="4"/>
            <a:r>
              <a:t>Body Level Five</a:t>
            </a:r>
          </a:p>
        </p:txBody>
      </p:sp>
      <p:sp>
        <p:nvSpPr>
          <p:cNvPr id="1269"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58143854"/>
      </p:ext>
    </p:extLst>
  </p:cSld>
  <p:clrMapOvr>
    <a:masterClrMapping/>
  </p:clrMapOvr>
  <p:transition spd="med"/>
</p:sldLayout>
</file>

<file path=ppt/slideLayouts/slideLayout1740.xml><?xml version="1.0" encoding="utf-8"?>
<p:sldLayout xmlns:a="http://schemas.openxmlformats.org/drawingml/2006/main" xmlns:r="http://schemas.openxmlformats.org/officeDocument/2006/relationships" xmlns:p="http://schemas.openxmlformats.org/presentationml/2006/main" showMasterSp="0" type="tx">
  <p:cSld name="25_Content with Caption">
    <p:bg>
      <p:bgPr>
        <a:solidFill>
          <a:srgbClr val="FFFFFF"/>
        </a:solidFill>
        <a:effectLst/>
      </p:bgPr>
    </p:bg>
    <p:spTree>
      <p:nvGrpSpPr>
        <p:cNvPr id="1" name=""/>
        <p:cNvGrpSpPr/>
        <p:nvPr/>
      </p:nvGrpSpPr>
      <p:grpSpPr>
        <a:xfrm>
          <a:off x="0" y="0"/>
          <a:ext cx="0" cy="0"/>
          <a:chOff x="0" y="0"/>
          <a:chExt cx="0" cy="0"/>
        </a:xfrm>
      </p:grpSpPr>
      <p:sp>
        <p:nvSpPr>
          <p:cNvPr id="3483" name="Title Text"/>
          <p:cNvSpPr txBox="1">
            <a:spLocks noGrp="1"/>
          </p:cNvSpPr>
          <p:nvPr>
            <p:ph type="title"/>
          </p:nvPr>
        </p:nvSpPr>
        <p:spPr>
          <a:xfrm>
            <a:off x="629619" y="457720"/>
            <a:ext cx="2949390" cy="1599793"/>
          </a:xfrm>
          <a:prstGeom prst="rect">
            <a:avLst/>
          </a:prstGeom>
          <a:noFill/>
        </p:spPr>
        <p:txBody>
          <a:bodyPr lIns="46799" tIns="46799" rIns="46799" bIns="46799" anchor="b"/>
          <a:lstStyle>
            <a:lvl1pPr defTabSz="321503">
              <a:defRPr sz="22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484" name="Body Level One…"/>
          <p:cNvSpPr txBox="1">
            <a:spLocks noGrp="1"/>
          </p:cNvSpPr>
          <p:nvPr>
            <p:ph type="body" sz="half" idx="1"/>
          </p:nvPr>
        </p:nvSpPr>
        <p:spPr>
          <a:xfrm>
            <a:off x="3887120" y="986891"/>
            <a:ext cx="4629493" cy="4874170"/>
          </a:xfrm>
          <a:prstGeom prst="rect">
            <a:avLst/>
          </a:prstGeom>
        </p:spPr>
        <p:txBody>
          <a:bodyPr lIns="46799" tIns="46799" rIns="46799" bIns="46799">
            <a:normAutofit/>
          </a:bodyPr>
          <a:lstStyle>
            <a:lvl1pPr marL="241126" indent="-241126" defTabSz="321503">
              <a:spcBef>
                <a:spcPts val="500"/>
              </a:spcBef>
              <a:buSzTx/>
              <a:buNone/>
              <a:defRPr sz="22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2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2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2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2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85" name="Text Placeholder 3"/>
          <p:cNvSpPr>
            <a:spLocks noGrp="1"/>
          </p:cNvSpPr>
          <p:nvPr>
            <p:ph type="body" sz="quarter" idx="21"/>
          </p:nvPr>
        </p:nvSpPr>
        <p:spPr>
          <a:xfrm>
            <a:off x="629619" y="2057512"/>
            <a:ext cx="2949390" cy="3811364"/>
          </a:xfrm>
          <a:prstGeom prst="rect">
            <a:avLst/>
          </a:prstGeom>
        </p:spPr>
        <p:txBody>
          <a:bodyPr lIns="46799" tIns="46799" rIns="46799" bIns="46799">
            <a:normAutofit/>
          </a:bodyPr>
          <a:lstStyle>
            <a:lvl1pPr>
              <a:defRPr b="1" i="0">
                <a:latin typeface="Arial" panose="020B0604020202020204" pitchFamily="34" charset="0"/>
                <a:cs typeface="Arial" panose="020B0604020202020204" pitchFamily="34" charset="0"/>
              </a:defRPr>
            </a:lvl1pPr>
          </a:lstStyle>
          <a:p>
            <a:pPr marL="0" indent="0" defTabSz="321503" rtl="0">
              <a:spcBef>
                <a:spcPts val="500"/>
              </a:spcBef>
              <a:buSzTx/>
              <a:buNone/>
              <a:defRPr sz="1100">
                <a:solidFill>
                  <a:srgbClr val="000000"/>
                </a:solidFill>
              </a:defRPr>
            </a:pPr>
            <a:endParaRPr dirty="0"/>
          </a:p>
        </p:txBody>
      </p:sp>
      <p:sp>
        <p:nvSpPr>
          <p:cNvPr id="3486"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741539367"/>
      </p:ext>
    </p:extLst>
  </p:cSld>
  <p:clrMapOvr>
    <a:masterClrMapping/>
  </p:clrMapOvr>
  <p:transition spd="med"/>
</p:sldLayout>
</file>

<file path=ppt/slideLayouts/slideLayout1741.xml><?xml version="1.0" encoding="utf-8"?>
<p:sldLayout xmlns:a="http://schemas.openxmlformats.org/drawingml/2006/main" xmlns:r="http://schemas.openxmlformats.org/officeDocument/2006/relationships" xmlns:p="http://schemas.openxmlformats.org/presentationml/2006/main" showMasterSp="0" type="tx">
  <p:cSld name="25_Picture with Caption">
    <p:bg>
      <p:bgPr>
        <a:solidFill>
          <a:srgbClr val="FFFFFF"/>
        </a:solidFill>
        <a:effectLst/>
      </p:bgPr>
    </p:bg>
    <p:spTree>
      <p:nvGrpSpPr>
        <p:cNvPr id="1" name=""/>
        <p:cNvGrpSpPr/>
        <p:nvPr/>
      </p:nvGrpSpPr>
      <p:grpSpPr>
        <a:xfrm>
          <a:off x="0" y="0"/>
          <a:ext cx="0" cy="0"/>
          <a:chOff x="0" y="0"/>
          <a:chExt cx="0" cy="0"/>
        </a:xfrm>
      </p:grpSpPr>
      <p:sp>
        <p:nvSpPr>
          <p:cNvPr id="3493" name="Title Text"/>
          <p:cNvSpPr txBox="1">
            <a:spLocks noGrp="1"/>
          </p:cNvSpPr>
          <p:nvPr>
            <p:ph type="title"/>
          </p:nvPr>
        </p:nvSpPr>
        <p:spPr>
          <a:xfrm>
            <a:off x="629619" y="457720"/>
            <a:ext cx="2949390" cy="1599793"/>
          </a:xfrm>
          <a:prstGeom prst="rect">
            <a:avLst/>
          </a:prstGeom>
          <a:noFill/>
        </p:spPr>
        <p:txBody>
          <a:bodyPr lIns="46799" tIns="46799" rIns="46799" bIns="46799" anchor="b"/>
          <a:lstStyle>
            <a:lvl1pPr defTabSz="321503">
              <a:defRPr sz="22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494" name="Picture Placeholder 2"/>
          <p:cNvSpPr>
            <a:spLocks noGrp="1"/>
          </p:cNvSpPr>
          <p:nvPr>
            <p:ph type="pic" sz="half" idx="21"/>
          </p:nvPr>
        </p:nvSpPr>
        <p:spPr>
          <a:xfrm>
            <a:off x="3887120" y="986891"/>
            <a:ext cx="4629493" cy="487417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3495" name="Body Level One…"/>
          <p:cNvSpPr txBox="1">
            <a:spLocks noGrp="1"/>
          </p:cNvSpPr>
          <p:nvPr>
            <p:ph type="body" sz="quarter" idx="1"/>
          </p:nvPr>
        </p:nvSpPr>
        <p:spPr>
          <a:xfrm>
            <a:off x="629619" y="2057512"/>
            <a:ext cx="2949390" cy="3811364"/>
          </a:xfrm>
          <a:prstGeom prst="rect">
            <a:avLst/>
          </a:prstGeom>
        </p:spPr>
        <p:txBody>
          <a:bodyPr lIns="46799" tIns="46799" rIns="46799" bIns="46799">
            <a:normAutofit/>
          </a:bodyPr>
          <a:lstStyle>
            <a:lvl1pPr marL="0" indent="0" defTabSz="321503">
              <a:spcBef>
                <a:spcPts val="500"/>
              </a:spcBef>
              <a:buSzTx/>
              <a:buNone/>
              <a:defRPr sz="1100" b="1" i="0">
                <a:solidFill>
                  <a:srgbClr val="000000"/>
                </a:solidFill>
                <a:latin typeface="Arial" panose="020B0604020202020204" pitchFamily="34" charset="0"/>
                <a:cs typeface="Arial" panose="020B0604020202020204" pitchFamily="34" charset="0"/>
              </a:defRPr>
            </a:lvl1pPr>
            <a:lvl2pPr marL="0" indent="321503" defTabSz="321503">
              <a:spcBef>
                <a:spcPts val="500"/>
              </a:spcBef>
              <a:buSzTx/>
              <a:buNone/>
              <a:defRPr sz="1100" b="1" i="0">
                <a:solidFill>
                  <a:srgbClr val="000000"/>
                </a:solidFill>
                <a:latin typeface="Arial" panose="020B0604020202020204" pitchFamily="34" charset="0"/>
                <a:cs typeface="Arial" panose="020B0604020202020204" pitchFamily="34" charset="0"/>
              </a:defRPr>
            </a:lvl2pPr>
            <a:lvl3pPr marL="0" indent="643006" defTabSz="321503">
              <a:spcBef>
                <a:spcPts val="500"/>
              </a:spcBef>
              <a:buSzTx/>
              <a:buNone/>
              <a:defRPr sz="1100" b="1" i="0">
                <a:solidFill>
                  <a:srgbClr val="000000"/>
                </a:solidFill>
                <a:latin typeface="Arial" panose="020B0604020202020204" pitchFamily="34" charset="0"/>
                <a:cs typeface="Arial" panose="020B0604020202020204" pitchFamily="34" charset="0"/>
              </a:defRPr>
            </a:lvl3pPr>
            <a:lvl4pPr marL="0" indent="964508" defTabSz="321503">
              <a:spcBef>
                <a:spcPts val="500"/>
              </a:spcBef>
              <a:buSzTx/>
              <a:buNone/>
              <a:defRPr sz="1100" b="1" i="0">
                <a:solidFill>
                  <a:srgbClr val="000000"/>
                </a:solidFill>
                <a:latin typeface="Arial" panose="020B0604020202020204" pitchFamily="34" charset="0"/>
                <a:cs typeface="Arial" panose="020B0604020202020204" pitchFamily="34" charset="0"/>
              </a:defRPr>
            </a:lvl4pPr>
            <a:lvl5pPr marL="0" indent="1286012" defTabSz="321503">
              <a:spcBef>
                <a:spcPts val="500"/>
              </a:spcBef>
              <a:buSzTx/>
              <a:buNone/>
              <a:defRPr sz="11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96"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23758841"/>
      </p:ext>
    </p:extLst>
  </p:cSld>
  <p:clrMapOvr>
    <a:masterClrMapping/>
  </p:clrMapOvr>
  <p:transition spd="med"/>
</p:sldLayout>
</file>

<file path=ppt/slideLayouts/slideLayout1742.xml><?xml version="1.0" encoding="utf-8"?>
<p:sldLayout xmlns:a="http://schemas.openxmlformats.org/drawingml/2006/main" xmlns:r="http://schemas.openxmlformats.org/officeDocument/2006/relationships" xmlns:p="http://schemas.openxmlformats.org/presentationml/2006/main" showMasterSp="0" type="tx">
  <p:cSld name="25_Title and Vertical Text">
    <p:bg>
      <p:bgPr>
        <a:solidFill>
          <a:srgbClr val="FFFFFF"/>
        </a:solidFill>
        <a:effectLst/>
      </p:bgPr>
    </p:bg>
    <p:spTree>
      <p:nvGrpSpPr>
        <p:cNvPr id="1" name=""/>
        <p:cNvGrpSpPr/>
        <p:nvPr/>
      </p:nvGrpSpPr>
      <p:grpSpPr>
        <a:xfrm>
          <a:off x="0" y="0"/>
          <a:ext cx="0" cy="0"/>
          <a:chOff x="0" y="0"/>
          <a:chExt cx="0" cy="0"/>
        </a:xfrm>
      </p:grpSpPr>
      <p:sp>
        <p:nvSpPr>
          <p:cNvPr id="3503" name="Title Text"/>
          <p:cNvSpPr txBox="1">
            <a:spLocks noGrp="1"/>
          </p:cNvSpPr>
          <p:nvPr>
            <p:ph type="title"/>
          </p:nvPr>
        </p:nvSpPr>
        <p:spPr>
          <a:xfrm>
            <a:off x="321507" y="193135"/>
            <a:ext cx="5786029" cy="802687"/>
          </a:xfrm>
          <a:prstGeom prst="rect">
            <a:avLst/>
          </a:prstGeom>
          <a:noFill/>
        </p:spPr>
        <p:txBody>
          <a:bodyPr lIns="46799" tIns="46799" rIns="46799" bIns="46799"/>
          <a:lstStyle>
            <a:lvl1pPr defTabSz="321503">
              <a:defRPr sz="30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504" name="Body Level One…"/>
          <p:cNvSpPr txBox="1">
            <a:spLocks noGrp="1"/>
          </p:cNvSpPr>
          <p:nvPr>
            <p:ph type="body" sz="half" idx="1"/>
          </p:nvPr>
        </p:nvSpPr>
        <p:spPr>
          <a:xfrm>
            <a:off x="321507" y="1125324"/>
            <a:ext cx="5786029" cy="3181720"/>
          </a:xfrm>
          <a:prstGeom prst="rect">
            <a:avLst/>
          </a:prstGeom>
        </p:spPr>
        <p:txBody>
          <a:bodyPr vert="eaVert" lIns="46799" tIns="46799" rIns="46799" bIns="46799">
            <a:normAutofit/>
          </a:bodyPr>
          <a:lstStyle>
            <a:lvl1pPr marL="241126" indent="-241126" defTabSz="321503">
              <a:spcBef>
                <a:spcPts val="500"/>
              </a:spcBef>
              <a:buSzTx/>
              <a:buNone/>
              <a:defRPr sz="22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2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2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2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2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05"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60258618"/>
      </p:ext>
    </p:extLst>
  </p:cSld>
  <p:clrMapOvr>
    <a:masterClrMapping/>
  </p:clrMapOvr>
  <p:transition spd="med"/>
</p:sldLayout>
</file>

<file path=ppt/slideLayouts/slideLayout1743.xml><?xml version="1.0" encoding="utf-8"?>
<p:sldLayout xmlns:a="http://schemas.openxmlformats.org/drawingml/2006/main" xmlns:r="http://schemas.openxmlformats.org/officeDocument/2006/relationships" xmlns:p="http://schemas.openxmlformats.org/presentationml/2006/main" showMasterSp="0" type="tx">
  <p:cSld name="25_Vertical Title and Text">
    <p:bg>
      <p:bgPr>
        <a:solidFill>
          <a:srgbClr val="FFFFFF"/>
        </a:solidFill>
        <a:effectLst/>
      </p:bgPr>
    </p:bg>
    <p:spTree>
      <p:nvGrpSpPr>
        <p:cNvPr id="1" name=""/>
        <p:cNvGrpSpPr/>
        <p:nvPr/>
      </p:nvGrpSpPr>
      <p:grpSpPr>
        <a:xfrm>
          <a:off x="0" y="0"/>
          <a:ext cx="0" cy="0"/>
          <a:chOff x="0" y="0"/>
          <a:chExt cx="0" cy="0"/>
        </a:xfrm>
      </p:grpSpPr>
      <p:sp>
        <p:nvSpPr>
          <p:cNvPr id="3512" name="Title Text"/>
          <p:cNvSpPr txBox="1">
            <a:spLocks noGrp="1"/>
          </p:cNvSpPr>
          <p:nvPr>
            <p:ph type="title"/>
          </p:nvPr>
        </p:nvSpPr>
        <p:spPr>
          <a:xfrm>
            <a:off x="4661865" y="193136"/>
            <a:ext cx="1445671" cy="4113907"/>
          </a:xfrm>
          <a:prstGeom prst="rect">
            <a:avLst/>
          </a:prstGeom>
          <a:noFill/>
        </p:spPr>
        <p:txBody>
          <a:bodyPr vert="eaVert" lIns="46799" tIns="46799" rIns="46799" bIns="46799"/>
          <a:lstStyle>
            <a:lvl1pPr defTabSz="321503">
              <a:defRPr sz="30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513" name="Body Level One…"/>
          <p:cNvSpPr txBox="1">
            <a:spLocks noGrp="1"/>
          </p:cNvSpPr>
          <p:nvPr>
            <p:ph type="body" sz="half" idx="1"/>
          </p:nvPr>
        </p:nvSpPr>
        <p:spPr>
          <a:xfrm>
            <a:off x="321507" y="193136"/>
            <a:ext cx="4233190" cy="4113907"/>
          </a:xfrm>
          <a:prstGeom prst="rect">
            <a:avLst/>
          </a:prstGeom>
        </p:spPr>
        <p:txBody>
          <a:bodyPr vert="eaVert" lIns="46799" tIns="46799" rIns="46799" bIns="46799">
            <a:normAutofit/>
          </a:bodyPr>
          <a:lstStyle>
            <a:lvl1pPr marL="241126" indent="-241126" defTabSz="321503">
              <a:spcBef>
                <a:spcPts val="500"/>
              </a:spcBef>
              <a:buSzTx/>
              <a:buNone/>
              <a:defRPr sz="22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2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2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2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2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14"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022999921"/>
      </p:ext>
    </p:extLst>
  </p:cSld>
  <p:clrMapOvr>
    <a:masterClrMapping/>
  </p:clrMapOvr>
  <p:transition spd="med"/>
</p:sldLayout>
</file>

<file path=ppt/slideLayouts/slideLayout1744.xml><?xml version="1.0" encoding="utf-8"?>
<p:sldLayout xmlns:a="http://schemas.openxmlformats.org/drawingml/2006/main" xmlns:r="http://schemas.openxmlformats.org/officeDocument/2006/relationships" xmlns:p="http://schemas.openxmlformats.org/presentationml/2006/main" showMasterSp="0" type="tx">
  <p:cSld name="26_Title Slide">
    <p:bg>
      <p:bgPr>
        <a:solidFill>
          <a:srgbClr val="390039"/>
        </a:solidFill>
        <a:effectLst/>
      </p:bgPr>
    </p:bg>
    <p:spTree>
      <p:nvGrpSpPr>
        <p:cNvPr id="1" name=""/>
        <p:cNvGrpSpPr/>
        <p:nvPr/>
      </p:nvGrpSpPr>
      <p:grpSpPr>
        <a:xfrm>
          <a:off x="0" y="0"/>
          <a:ext cx="0" cy="0"/>
          <a:chOff x="0" y="0"/>
          <a:chExt cx="0" cy="0"/>
        </a:xfrm>
      </p:grpSpPr>
      <p:sp>
        <p:nvSpPr>
          <p:cNvPr id="3521" name="Title Text"/>
          <p:cNvSpPr txBox="1">
            <a:spLocks noGrp="1"/>
          </p:cNvSpPr>
          <p:nvPr>
            <p:ph type="title"/>
          </p:nvPr>
        </p:nvSpPr>
        <p:spPr>
          <a:xfrm>
            <a:off x="685800" y="2130426"/>
            <a:ext cx="7772400" cy="1470026"/>
          </a:xfrm>
          <a:prstGeom prst="rect">
            <a:avLst/>
          </a:prstGeom>
          <a:noFill/>
        </p:spPr>
        <p:txBody>
          <a:bodyPr lIns="45671" tIns="45671" rIns="45671" bIns="45671"/>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522" name="Body Level One…"/>
          <p:cNvSpPr txBox="1">
            <a:spLocks noGrp="1"/>
          </p:cNvSpPr>
          <p:nvPr>
            <p:ph type="body" sz="quarter" idx="1"/>
          </p:nvPr>
        </p:nvSpPr>
        <p:spPr>
          <a:xfrm>
            <a:off x="1371600" y="3886201"/>
            <a:ext cx="6400800" cy="1752601"/>
          </a:xfrm>
          <a:prstGeom prst="rect">
            <a:avLst/>
          </a:prstGeom>
        </p:spPr>
        <p:txBody>
          <a:bodyPr lIns="45671" tIns="45671" rIns="45671" bIns="45671">
            <a:normAutofit/>
          </a:bodyPr>
          <a:lstStyle>
            <a:lvl1pPr marL="0" indent="0"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0" indent="456725"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0" indent="913454"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0" indent="1370171"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0" indent="1826907"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23"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84039333"/>
      </p:ext>
    </p:extLst>
  </p:cSld>
  <p:clrMapOvr>
    <a:masterClrMapping/>
  </p:clrMapOvr>
  <p:transition spd="med"/>
</p:sldLayout>
</file>

<file path=ppt/slideLayouts/slideLayout1745.xml><?xml version="1.0" encoding="utf-8"?>
<p:sldLayout xmlns:a="http://schemas.openxmlformats.org/drawingml/2006/main" xmlns:r="http://schemas.openxmlformats.org/officeDocument/2006/relationships" xmlns:p="http://schemas.openxmlformats.org/presentationml/2006/main" showMasterSp="0" type="tx">
  <p:cSld name="26_Title and Content">
    <p:bg>
      <p:bgPr>
        <a:solidFill>
          <a:srgbClr val="390039"/>
        </a:solidFill>
        <a:effectLst/>
      </p:bgPr>
    </p:bg>
    <p:spTree>
      <p:nvGrpSpPr>
        <p:cNvPr id="1" name=""/>
        <p:cNvGrpSpPr/>
        <p:nvPr/>
      </p:nvGrpSpPr>
      <p:grpSpPr>
        <a:xfrm>
          <a:off x="0" y="0"/>
          <a:ext cx="0" cy="0"/>
          <a:chOff x="0" y="0"/>
          <a:chExt cx="0" cy="0"/>
        </a:xfrm>
      </p:grpSpPr>
      <p:sp>
        <p:nvSpPr>
          <p:cNvPr id="3530" name="Title Text"/>
          <p:cNvSpPr txBox="1">
            <a:spLocks noGrp="1"/>
          </p:cNvSpPr>
          <p:nvPr>
            <p:ph type="title"/>
          </p:nvPr>
        </p:nvSpPr>
        <p:spPr>
          <a:xfrm>
            <a:off x="457200" y="274638"/>
            <a:ext cx="8229600" cy="1143001"/>
          </a:xfrm>
          <a:prstGeom prst="rect">
            <a:avLst/>
          </a:prstGeom>
          <a:noFill/>
        </p:spPr>
        <p:txBody>
          <a:bodyPr lIns="45671" tIns="45671" rIns="45671" bIns="45671"/>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531" name="Body Level One…"/>
          <p:cNvSpPr txBox="1">
            <a:spLocks noGrp="1"/>
          </p:cNvSpPr>
          <p:nvPr>
            <p:ph type="body" idx="1"/>
          </p:nvPr>
        </p:nvSpPr>
        <p:spPr>
          <a:xfrm>
            <a:off x="457200" y="1600200"/>
            <a:ext cx="8229600" cy="4525963"/>
          </a:xfrm>
          <a:prstGeom prst="rect">
            <a:avLst/>
          </a:prstGeom>
        </p:spPr>
        <p:txBody>
          <a:bodyPr lIns="45671" tIns="45671" rIns="45671" bIns="45671">
            <a:normAutofit/>
          </a:bodyPr>
          <a:lstStyle>
            <a:lvl1pPr marL="342542" indent="-342542">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2953" indent="-326235">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7927" indent="-304484">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5554" indent="-36538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2275" indent="-36538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32"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111790229"/>
      </p:ext>
    </p:extLst>
  </p:cSld>
  <p:clrMapOvr>
    <a:masterClrMapping/>
  </p:clrMapOvr>
  <p:transition spd="med"/>
</p:sldLayout>
</file>

<file path=ppt/slideLayouts/slideLayout1746.xml><?xml version="1.0" encoding="utf-8"?>
<p:sldLayout xmlns:a="http://schemas.openxmlformats.org/drawingml/2006/main" xmlns:r="http://schemas.openxmlformats.org/officeDocument/2006/relationships" xmlns:p="http://schemas.openxmlformats.org/presentationml/2006/main" showMasterSp="0" type="tx">
  <p:cSld name="26_Section Header">
    <p:bg>
      <p:bgPr>
        <a:solidFill>
          <a:srgbClr val="390039"/>
        </a:solidFill>
        <a:effectLst/>
      </p:bgPr>
    </p:bg>
    <p:spTree>
      <p:nvGrpSpPr>
        <p:cNvPr id="1" name=""/>
        <p:cNvGrpSpPr/>
        <p:nvPr/>
      </p:nvGrpSpPr>
      <p:grpSpPr>
        <a:xfrm>
          <a:off x="0" y="0"/>
          <a:ext cx="0" cy="0"/>
          <a:chOff x="0" y="0"/>
          <a:chExt cx="0" cy="0"/>
        </a:xfrm>
      </p:grpSpPr>
      <p:sp>
        <p:nvSpPr>
          <p:cNvPr id="3539" name="Title Text"/>
          <p:cNvSpPr txBox="1">
            <a:spLocks noGrp="1"/>
          </p:cNvSpPr>
          <p:nvPr>
            <p:ph type="title"/>
          </p:nvPr>
        </p:nvSpPr>
        <p:spPr>
          <a:xfrm>
            <a:off x="722312" y="4406900"/>
            <a:ext cx="7772401" cy="1362075"/>
          </a:xfrm>
          <a:prstGeom prst="rect">
            <a:avLst/>
          </a:prstGeom>
          <a:noFill/>
        </p:spPr>
        <p:txBody>
          <a:bodyPr lIns="45671" tIns="45671" rIns="45671" bIns="45671" anchor="t"/>
          <a:lstStyle>
            <a:lvl1pPr algn="l">
              <a:defRPr sz="4000" b="1" i="0" cap="all">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540" name="Body Level One…"/>
          <p:cNvSpPr txBox="1">
            <a:spLocks noGrp="1"/>
          </p:cNvSpPr>
          <p:nvPr>
            <p:ph type="body" sz="quarter" idx="1"/>
          </p:nvPr>
        </p:nvSpPr>
        <p:spPr>
          <a:xfrm>
            <a:off x="722312" y="2906714"/>
            <a:ext cx="7772401" cy="1500188"/>
          </a:xfrm>
          <a:prstGeom prst="rect">
            <a:avLst/>
          </a:prstGeom>
        </p:spPr>
        <p:txBody>
          <a:bodyPr lIns="45671" tIns="45671" rIns="45671" bIns="45671" anchor="b">
            <a:normAutofit/>
          </a:bodyPr>
          <a:lstStyle>
            <a:lvl1pPr marL="0" indent="0">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0" indent="456725">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0" indent="913454">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0" indent="1370171">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0" indent="1826907">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41"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49504383"/>
      </p:ext>
    </p:extLst>
  </p:cSld>
  <p:clrMapOvr>
    <a:masterClrMapping/>
  </p:clrMapOvr>
  <p:transition spd="med"/>
</p:sldLayout>
</file>

<file path=ppt/slideLayouts/slideLayout1747.xml><?xml version="1.0" encoding="utf-8"?>
<p:sldLayout xmlns:a="http://schemas.openxmlformats.org/drawingml/2006/main" xmlns:r="http://schemas.openxmlformats.org/officeDocument/2006/relationships" xmlns:p="http://schemas.openxmlformats.org/presentationml/2006/main" showMasterSp="0" type="tx">
  <p:cSld name="26_Two Content">
    <p:bg>
      <p:bgPr>
        <a:solidFill>
          <a:srgbClr val="390039"/>
        </a:solidFill>
        <a:effectLst/>
      </p:bgPr>
    </p:bg>
    <p:spTree>
      <p:nvGrpSpPr>
        <p:cNvPr id="1" name=""/>
        <p:cNvGrpSpPr/>
        <p:nvPr/>
      </p:nvGrpSpPr>
      <p:grpSpPr>
        <a:xfrm>
          <a:off x="0" y="0"/>
          <a:ext cx="0" cy="0"/>
          <a:chOff x="0" y="0"/>
          <a:chExt cx="0" cy="0"/>
        </a:xfrm>
      </p:grpSpPr>
      <p:sp>
        <p:nvSpPr>
          <p:cNvPr id="3548" name="Title Text"/>
          <p:cNvSpPr txBox="1">
            <a:spLocks noGrp="1"/>
          </p:cNvSpPr>
          <p:nvPr>
            <p:ph type="title"/>
          </p:nvPr>
        </p:nvSpPr>
        <p:spPr>
          <a:xfrm>
            <a:off x="457200" y="274638"/>
            <a:ext cx="8229600" cy="1143001"/>
          </a:xfrm>
          <a:prstGeom prst="rect">
            <a:avLst/>
          </a:prstGeom>
          <a:noFill/>
        </p:spPr>
        <p:txBody>
          <a:bodyPr lIns="45671" tIns="45671" rIns="45671" bIns="45671"/>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549" name="Body Level One…"/>
          <p:cNvSpPr txBox="1">
            <a:spLocks noGrp="1"/>
          </p:cNvSpPr>
          <p:nvPr>
            <p:ph type="body" sz="half" idx="1"/>
          </p:nvPr>
        </p:nvSpPr>
        <p:spPr>
          <a:xfrm>
            <a:off x="457200" y="1600200"/>
            <a:ext cx="4038600" cy="4525963"/>
          </a:xfrm>
          <a:prstGeom prst="rect">
            <a:avLst/>
          </a:prstGeom>
        </p:spPr>
        <p:txBody>
          <a:bodyPr lIns="45671" tIns="45671" rIns="45671" bIns="45671">
            <a:normAutofit/>
          </a:bodyPr>
          <a:lstStyle>
            <a:lvl1pPr marL="342542" indent="-342542">
              <a:spcBef>
                <a:spcPts val="600"/>
              </a:spcBef>
              <a:buSzPct val="100000"/>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9750" indent="-333032">
              <a:spcBef>
                <a:spcPts val="600"/>
              </a:spcBef>
              <a:buSzPct val="100000"/>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33151" indent="-319708">
              <a:spcBef>
                <a:spcPts val="600"/>
              </a:spcBef>
              <a:buSzPct val="100000"/>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25405" indent="-355231">
              <a:spcBef>
                <a:spcPts val="600"/>
              </a:spcBef>
              <a:buSzPct val="100000"/>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82126" indent="-355231">
              <a:spcBef>
                <a:spcPts val="600"/>
              </a:spcBef>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50"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94907622"/>
      </p:ext>
    </p:extLst>
  </p:cSld>
  <p:clrMapOvr>
    <a:masterClrMapping/>
  </p:clrMapOvr>
  <p:transition spd="med"/>
</p:sldLayout>
</file>

<file path=ppt/slideLayouts/slideLayout1748.xml><?xml version="1.0" encoding="utf-8"?>
<p:sldLayout xmlns:a="http://schemas.openxmlformats.org/drawingml/2006/main" xmlns:r="http://schemas.openxmlformats.org/officeDocument/2006/relationships" xmlns:p="http://schemas.openxmlformats.org/presentationml/2006/main" showMasterSp="0" type="tx">
  <p:cSld name="26_Comparison">
    <p:bg>
      <p:bgPr>
        <a:solidFill>
          <a:srgbClr val="390039"/>
        </a:solidFill>
        <a:effectLst/>
      </p:bgPr>
    </p:bg>
    <p:spTree>
      <p:nvGrpSpPr>
        <p:cNvPr id="1" name=""/>
        <p:cNvGrpSpPr/>
        <p:nvPr/>
      </p:nvGrpSpPr>
      <p:grpSpPr>
        <a:xfrm>
          <a:off x="0" y="0"/>
          <a:ext cx="0" cy="0"/>
          <a:chOff x="0" y="0"/>
          <a:chExt cx="0" cy="0"/>
        </a:xfrm>
      </p:grpSpPr>
      <p:sp>
        <p:nvSpPr>
          <p:cNvPr id="3557" name="Title Text"/>
          <p:cNvSpPr txBox="1">
            <a:spLocks noGrp="1"/>
          </p:cNvSpPr>
          <p:nvPr>
            <p:ph type="title"/>
          </p:nvPr>
        </p:nvSpPr>
        <p:spPr>
          <a:xfrm>
            <a:off x="457200" y="274638"/>
            <a:ext cx="8229600" cy="1143001"/>
          </a:xfrm>
          <a:prstGeom prst="rect">
            <a:avLst/>
          </a:prstGeom>
          <a:noFill/>
        </p:spPr>
        <p:txBody>
          <a:bodyPr lIns="45671" tIns="45671" rIns="45671" bIns="45671"/>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558" name="Body Level One…"/>
          <p:cNvSpPr txBox="1">
            <a:spLocks noGrp="1"/>
          </p:cNvSpPr>
          <p:nvPr>
            <p:ph type="body" sz="quarter" idx="1"/>
          </p:nvPr>
        </p:nvSpPr>
        <p:spPr>
          <a:xfrm>
            <a:off x="457200" y="1535112"/>
            <a:ext cx="4040188" cy="639763"/>
          </a:xfrm>
          <a:prstGeom prst="rect">
            <a:avLst/>
          </a:prstGeom>
        </p:spPr>
        <p:txBody>
          <a:bodyPr lIns="45671" tIns="45671" rIns="45671" bIns="45671" anchor="b">
            <a:normAutofit/>
          </a:bodyPr>
          <a:lstStyle>
            <a:lvl1pPr marL="0" indent="0">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0" indent="456725">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0" indent="913454">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0" indent="1370171">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0" indent="1826907">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59" name="Text Placeholder 4"/>
          <p:cNvSpPr>
            <a:spLocks noGrp="1"/>
          </p:cNvSpPr>
          <p:nvPr>
            <p:ph type="body" sz="quarter" idx="21"/>
          </p:nvPr>
        </p:nvSpPr>
        <p:spPr>
          <a:xfrm>
            <a:off x="4645045" y="1535112"/>
            <a:ext cx="4041776" cy="639763"/>
          </a:xfrm>
          <a:prstGeom prst="rect">
            <a:avLst/>
          </a:prstGeom>
        </p:spPr>
        <p:txBody>
          <a:bodyPr lIns="45671" tIns="45671" rIns="45671" bIns="45671"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F8F8EF"/>
                </a:solidFill>
                <a:effectLst>
                  <a:outerShdw blurRad="38100" dist="38100" dir="2700000" rotWithShape="0">
                    <a:srgbClr val="000000">
                      <a:alpha val="43137"/>
                    </a:srgbClr>
                  </a:outerShdw>
                </a:effectLst>
              </a:defRPr>
            </a:pPr>
            <a:endParaRPr dirty="0"/>
          </a:p>
        </p:txBody>
      </p:sp>
      <p:sp>
        <p:nvSpPr>
          <p:cNvPr id="3560"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889043621"/>
      </p:ext>
    </p:extLst>
  </p:cSld>
  <p:clrMapOvr>
    <a:masterClrMapping/>
  </p:clrMapOvr>
  <p:transition spd="med"/>
</p:sldLayout>
</file>

<file path=ppt/slideLayouts/slideLayout1749.xml><?xml version="1.0" encoding="utf-8"?>
<p:sldLayout xmlns:a="http://schemas.openxmlformats.org/drawingml/2006/main" xmlns:r="http://schemas.openxmlformats.org/officeDocument/2006/relationships" xmlns:p="http://schemas.openxmlformats.org/presentationml/2006/main" showMasterSp="0" type="tx">
  <p:cSld name="26_Title Only">
    <p:bg>
      <p:bgPr>
        <a:solidFill>
          <a:srgbClr val="390039"/>
        </a:solidFill>
        <a:effectLst/>
      </p:bgPr>
    </p:bg>
    <p:spTree>
      <p:nvGrpSpPr>
        <p:cNvPr id="1" name=""/>
        <p:cNvGrpSpPr/>
        <p:nvPr/>
      </p:nvGrpSpPr>
      <p:grpSpPr>
        <a:xfrm>
          <a:off x="0" y="0"/>
          <a:ext cx="0" cy="0"/>
          <a:chOff x="0" y="0"/>
          <a:chExt cx="0" cy="0"/>
        </a:xfrm>
      </p:grpSpPr>
      <p:sp>
        <p:nvSpPr>
          <p:cNvPr id="3567" name="Title Text"/>
          <p:cNvSpPr txBox="1">
            <a:spLocks noGrp="1"/>
          </p:cNvSpPr>
          <p:nvPr>
            <p:ph type="title"/>
          </p:nvPr>
        </p:nvSpPr>
        <p:spPr>
          <a:xfrm>
            <a:off x="457200" y="274638"/>
            <a:ext cx="8229600" cy="1143001"/>
          </a:xfrm>
          <a:prstGeom prst="rect">
            <a:avLst/>
          </a:prstGeom>
          <a:noFill/>
        </p:spPr>
        <p:txBody>
          <a:bodyPr lIns="45671" tIns="45671" rIns="45671" bIns="45671"/>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568"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259900578"/>
      </p:ext>
    </p:extLst>
  </p:cSld>
  <p:clrMapOvr>
    <a:masterClrMapping/>
  </p:clrMapOvr>
  <p:transition spd="med"/>
</p:sldLayout>
</file>

<file path=ppt/slideLayouts/slideLayout175.xml><?xml version="1.0" encoding="utf-8"?>
<p:sldLayout xmlns:a="http://schemas.openxmlformats.org/drawingml/2006/main" xmlns:r="http://schemas.openxmlformats.org/officeDocument/2006/relationships" xmlns:p="http://schemas.openxmlformats.org/presentationml/2006/main" showMasterSp="0" type="tx">
  <p:cSld name="9_Blank">
    <p:bg>
      <p:bgPr>
        <a:solidFill>
          <a:schemeClr val="accent3">
            <a:lumOff val="44000"/>
          </a:schemeClr>
        </a:solidFill>
        <a:effectLst/>
      </p:bgPr>
    </p:bg>
    <p:spTree>
      <p:nvGrpSpPr>
        <p:cNvPr id="1" name=""/>
        <p:cNvGrpSpPr/>
        <p:nvPr/>
      </p:nvGrpSpPr>
      <p:grpSpPr>
        <a:xfrm>
          <a:off x="0" y="0"/>
          <a:ext cx="0" cy="0"/>
          <a:chOff x="0" y="0"/>
          <a:chExt cx="0" cy="0"/>
        </a:xfrm>
      </p:grpSpPr>
      <p:sp>
        <p:nvSpPr>
          <p:cNvPr id="127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93575577"/>
      </p:ext>
    </p:extLst>
  </p:cSld>
  <p:clrMapOvr>
    <a:masterClrMapping/>
  </p:clrMapOvr>
  <p:transition spd="med"/>
</p:sldLayout>
</file>

<file path=ppt/slideLayouts/slideLayout1750.xml><?xml version="1.0" encoding="utf-8"?>
<p:sldLayout xmlns:a="http://schemas.openxmlformats.org/drawingml/2006/main" xmlns:r="http://schemas.openxmlformats.org/officeDocument/2006/relationships" xmlns:p="http://schemas.openxmlformats.org/presentationml/2006/main" showMasterSp="0" type="tx">
  <p:cSld name="28_Blank">
    <p:bg>
      <p:bgPr>
        <a:solidFill>
          <a:srgbClr val="390039"/>
        </a:solidFill>
        <a:effectLst/>
      </p:bgPr>
    </p:bg>
    <p:spTree>
      <p:nvGrpSpPr>
        <p:cNvPr id="1" name=""/>
        <p:cNvGrpSpPr/>
        <p:nvPr/>
      </p:nvGrpSpPr>
      <p:grpSpPr>
        <a:xfrm>
          <a:off x="0" y="0"/>
          <a:ext cx="0" cy="0"/>
          <a:chOff x="0" y="0"/>
          <a:chExt cx="0" cy="0"/>
        </a:xfrm>
      </p:grpSpPr>
      <p:sp>
        <p:nvSpPr>
          <p:cNvPr id="3575"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429329575"/>
      </p:ext>
    </p:extLst>
  </p:cSld>
  <p:clrMapOvr>
    <a:masterClrMapping/>
  </p:clrMapOvr>
  <p:transition spd="med"/>
</p:sldLayout>
</file>

<file path=ppt/slideLayouts/slideLayout1751.xml><?xml version="1.0" encoding="utf-8"?>
<p:sldLayout xmlns:a="http://schemas.openxmlformats.org/drawingml/2006/main" xmlns:r="http://schemas.openxmlformats.org/officeDocument/2006/relationships" xmlns:p="http://schemas.openxmlformats.org/presentationml/2006/main" showMasterSp="0" type="tx">
  <p:cSld name="26_Content with Caption">
    <p:bg>
      <p:bgPr>
        <a:solidFill>
          <a:srgbClr val="390039"/>
        </a:solidFill>
        <a:effectLst/>
      </p:bgPr>
    </p:bg>
    <p:spTree>
      <p:nvGrpSpPr>
        <p:cNvPr id="1" name=""/>
        <p:cNvGrpSpPr/>
        <p:nvPr/>
      </p:nvGrpSpPr>
      <p:grpSpPr>
        <a:xfrm>
          <a:off x="0" y="0"/>
          <a:ext cx="0" cy="0"/>
          <a:chOff x="0" y="0"/>
          <a:chExt cx="0" cy="0"/>
        </a:xfrm>
      </p:grpSpPr>
      <p:sp>
        <p:nvSpPr>
          <p:cNvPr id="3582" name="Title Text"/>
          <p:cNvSpPr txBox="1">
            <a:spLocks noGrp="1"/>
          </p:cNvSpPr>
          <p:nvPr>
            <p:ph type="title"/>
          </p:nvPr>
        </p:nvSpPr>
        <p:spPr>
          <a:xfrm>
            <a:off x="457220" y="273050"/>
            <a:ext cx="3008315" cy="1162050"/>
          </a:xfrm>
          <a:prstGeom prst="rect">
            <a:avLst/>
          </a:prstGeom>
          <a:noFill/>
        </p:spPr>
        <p:txBody>
          <a:bodyPr lIns="45671" tIns="45671" rIns="45671" bIns="45671" anchor="b"/>
          <a:lstStyle>
            <a:lvl1pPr algn="l">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583" name="Body Level One…"/>
          <p:cNvSpPr txBox="1">
            <a:spLocks noGrp="1"/>
          </p:cNvSpPr>
          <p:nvPr>
            <p:ph type="body" idx="1"/>
          </p:nvPr>
        </p:nvSpPr>
        <p:spPr>
          <a:xfrm>
            <a:off x="3575050" y="273071"/>
            <a:ext cx="5111750" cy="5853113"/>
          </a:xfrm>
          <a:prstGeom prst="rect">
            <a:avLst/>
          </a:prstGeom>
        </p:spPr>
        <p:txBody>
          <a:bodyPr lIns="45671" tIns="45671" rIns="45671" bIns="45671">
            <a:normAutofit/>
          </a:bodyPr>
          <a:lstStyle>
            <a:lvl1pPr marL="342542" indent="-342542">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2953" indent="-326235">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7927" indent="-304484">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5554" indent="-36538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2275" indent="-36538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84" name="Text Placeholder 3"/>
          <p:cNvSpPr>
            <a:spLocks noGrp="1"/>
          </p:cNvSpPr>
          <p:nvPr>
            <p:ph type="body" sz="half" idx="21"/>
          </p:nvPr>
        </p:nvSpPr>
        <p:spPr>
          <a:xfrm>
            <a:off x="457220" y="1435101"/>
            <a:ext cx="3008315" cy="4691063"/>
          </a:xfrm>
          <a:prstGeom prst="rect">
            <a:avLst/>
          </a:prstGeom>
        </p:spPr>
        <p:txBody>
          <a:bodyPr lIns="45671" tIns="45671" rIns="45671" bIns="45671">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F8F8EF"/>
                </a:solidFill>
                <a:effectLst>
                  <a:outerShdw blurRad="38100" dist="38100" dir="2700000" rotWithShape="0">
                    <a:srgbClr val="000000">
                      <a:alpha val="43137"/>
                    </a:srgbClr>
                  </a:outerShdw>
                </a:effectLst>
              </a:defRPr>
            </a:pPr>
            <a:endParaRPr dirty="0"/>
          </a:p>
        </p:txBody>
      </p:sp>
      <p:sp>
        <p:nvSpPr>
          <p:cNvPr id="3585"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29269568"/>
      </p:ext>
    </p:extLst>
  </p:cSld>
  <p:clrMapOvr>
    <a:masterClrMapping/>
  </p:clrMapOvr>
  <p:transition spd="med"/>
</p:sldLayout>
</file>

<file path=ppt/slideLayouts/slideLayout1752.xml><?xml version="1.0" encoding="utf-8"?>
<p:sldLayout xmlns:a="http://schemas.openxmlformats.org/drawingml/2006/main" xmlns:r="http://schemas.openxmlformats.org/officeDocument/2006/relationships" xmlns:p="http://schemas.openxmlformats.org/presentationml/2006/main" showMasterSp="0" type="tx">
  <p:cSld name="26_Picture with Caption">
    <p:bg>
      <p:bgPr>
        <a:solidFill>
          <a:srgbClr val="390039"/>
        </a:solidFill>
        <a:effectLst/>
      </p:bgPr>
    </p:bg>
    <p:spTree>
      <p:nvGrpSpPr>
        <p:cNvPr id="1" name=""/>
        <p:cNvGrpSpPr/>
        <p:nvPr/>
      </p:nvGrpSpPr>
      <p:grpSpPr>
        <a:xfrm>
          <a:off x="0" y="0"/>
          <a:ext cx="0" cy="0"/>
          <a:chOff x="0" y="0"/>
          <a:chExt cx="0" cy="0"/>
        </a:xfrm>
      </p:grpSpPr>
      <p:sp>
        <p:nvSpPr>
          <p:cNvPr id="3592" name="Title Text"/>
          <p:cNvSpPr txBox="1">
            <a:spLocks noGrp="1"/>
          </p:cNvSpPr>
          <p:nvPr>
            <p:ph type="title"/>
          </p:nvPr>
        </p:nvSpPr>
        <p:spPr>
          <a:xfrm>
            <a:off x="1792288" y="4800600"/>
            <a:ext cx="5486401" cy="566738"/>
          </a:xfrm>
          <a:prstGeom prst="rect">
            <a:avLst/>
          </a:prstGeom>
          <a:noFill/>
        </p:spPr>
        <p:txBody>
          <a:bodyPr lIns="45671" tIns="45671" rIns="45671" bIns="45671" anchor="b"/>
          <a:lstStyle>
            <a:lvl1pPr algn="l">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593"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3594" name="Body Level One…"/>
          <p:cNvSpPr txBox="1">
            <a:spLocks noGrp="1"/>
          </p:cNvSpPr>
          <p:nvPr>
            <p:ph type="body" sz="quarter" idx="1"/>
          </p:nvPr>
        </p:nvSpPr>
        <p:spPr>
          <a:xfrm>
            <a:off x="1792288" y="5367337"/>
            <a:ext cx="5486401" cy="804863"/>
          </a:xfrm>
          <a:prstGeom prst="rect">
            <a:avLst/>
          </a:prstGeom>
        </p:spPr>
        <p:txBody>
          <a:bodyPr lIns="45671" tIns="45671" rIns="45671" bIns="45671">
            <a:normAutofit/>
          </a:bodyPr>
          <a:lstStyle>
            <a:lvl1pPr marL="0" indent="0">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0" indent="456725">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0" indent="913454">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0" indent="1370171">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0" indent="1826907">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95"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28185903"/>
      </p:ext>
    </p:extLst>
  </p:cSld>
  <p:clrMapOvr>
    <a:masterClrMapping/>
  </p:clrMapOvr>
  <p:transition spd="med"/>
</p:sldLayout>
</file>

<file path=ppt/slideLayouts/slideLayout1753.xml><?xml version="1.0" encoding="utf-8"?>
<p:sldLayout xmlns:a="http://schemas.openxmlformats.org/drawingml/2006/main" xmlns:r="http://schemas.openxmlformats.org/officeDocument/2006/relationships" xmlns:p="http://schemas.openxmlformats.org/presentationml/2006/main" showMasterSp="0" type="tx">
  <p:cSld name="26_Title and Vertical Text">
    <p:bg>
      <p:bgPr>
        <a:solidFill>
          <a:srgbClr val="390039"/>
        </a:solidFill>
        <a:effectLst/>
      </p:bgPr>
    </p:bg>
    <p:spTree>
      <p:nvGrpSpPr>
        <p:cNvPr id="1" name=""/>
        <p:cNvGrpSpPr/>
        <p:nvPr/>
      </p:nvGrpSpPr>
      <p:grpSpPr>
        <a:xfrm>
          <a:off x="0" y="0"/>
          <a:ext cx="0" cy="0"/>
          <a:chOff x="0" y="0"/>
          <a:chExt cx="0" cy="0"/>
        </a:xfrm>
      </p:grpSpPr>
      <p:sp>
        <p:nvSpPr>
          <p:cNvPr id="3602" name="Title Text"/>
          <p:cNvSpPr txBox="1">
            <a:spLocks noGrp="1"/>
          </p:cNvSpPr>
          <p:nvPr>
            <p:ph type="title"/>
          </p:nvPr>
        </p:nvSpPr>
        <p:spPr>
          <a:xfrm>
            <a:off x="457200" y="274638"/>
            <a:ext cx="8229600" cy="1143001"/>
          </a:xfrm>
          <a:prstGeom prst="rect">
            <a:avLst/>
          </a:prstGeom>
          <a:noFill/>
        </p:spPr>
        <p:txBody>
          <a:bodyPr lIns="45671" tIns="45671" rIns="45671" bIns="45671"/>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603" name="Body Level One…"/>
          <p:cNvSpPr txBox="1">
            <a:spLocks noGrp="1"/>
          </p:cNvSpPr>
          <p:nvPr>
            <p:ph type="body" idx="1"/>
          </p:nvPr>
        </p:nvSpPr>
        <p:spPr>
          <a:xfrm>
            <a:off x="457200" y="1600200"/>
            <a:ext cx="8229600" cy="4525963"/>
          </a:xfrm>
          <a:prstGeom prst="rect">
            <a:avLst/>
          </a:prstGeom>
        </p:spPr>
        <p:txBody>
          <a:bodyPr vert="eaVert" lIns="45671" tIns="45671" rIns="45671" bIns="45671">
            <a:normAutofit/>
          </a:bodyPr>
          <a:lstStyle>
            <a:lvl1pPr marL="342542" indent="-342542">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2953" indent="-326235">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7927" indent="-304484">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5554" indent="-36538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2275" indent="-36538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604"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851432082"/>
      </p:ext>
    </p:extLst>
  </p:cSld>
  <p:clrMapOvr>
    <a:masterClrMapping/>
  </p:clrMapOvr>
  <p:transition spd="med"/>
</p:sldLayout>
</file>

<file path=ppt/slideLayouts/slideLayout1754.xml><?xml version="1.0" encoding="utf-8"?>
<p:sldLayout xmlns:a="http://schemas.openxmlformats.org/drawingml/2006/main" xmlns:r="http://schemas.openxmlformats.org/officeDocument/2006/relationships" xmlns:p="http://schemas.openxmlformats.org/presentationml/2006/main" showMasterSp="0" type="tx">
  <p:cSld name="26_Vertical Title and Text">
    <p:bg>
      <p:bgPr>
        <a:solidFill>
          <a:srgbClr val="390039"/>
        </a:solidFill>
        <a:effectLst/>
      </p:bgPr>
    </p:bg>
    <p:spTree>
      <p:nvGrpSpPr>
        <p:cNvPr id="1" name=""/>
        <p:cNvGrpSpPr/>
        <p:nvPr/>
      </p:nvGrpSpPr>
      <p:grpSpPr>
        <a:xfrm>
          <a:off x="0" y="0"/>
          <a:ext cx="0" cy="0"/>
          <a:chOff x="0" y="0"/>
          <a:chExt cx="0" cy="0"/>
        </a:xfrm>
      </p:grpSpPr>
      <p:sp>
        <p:nvSpPr>
          <p:cNvPr id="3611" name="Title Text"/>
          <p:cNvSpPr txBox="1">
            <a:spLocks noGrp="1"/>
          </p:cNvSpPr>
          <p:nvPr>
            <p:ph type="title"/>
          </p:nvPr>
        </p:nvSpPr>
        <p:spPr>
          <a:xfrm>
            <a:off x="6629400" y="274659"/>
            <a:ext cx="2057400" cy="5851526"/>
          </a:xfrm>
          <a:prstGeom prst="rect">
            <a:avLst/>
          </a:prstGeom>
          <a:noFill/>
        </p:spPr>
        <p:txBody>
          <a:bodyPr vert="eaVert" lIns="45671" tIns="45671" rIns="45671" bIns="45671"/>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612" name="Body Level One…"/>
          <p:cNvSpPr txBox="1">
            <a:spLocks noGrp="1"/>
          </p:cNvSpPr>
          <p:nvPr>
            <p:ph type="body" idx="1"/>
          </p:nvPr>
        </p:nvSpPr>
        <p:spPr>
          <a:xfrm>
            <a:off x="457200" y="274659"/>
            <a:ext cx="6019800" cy="5851526"/>
          </a:xfrm>
          <a:prstGeom prst="rect">
            <a:avLst/>
          </a:prstGeom>
        </p:spPr>
        <p:txBody>
          <a:bodyPr vert="eaVert" lIns="45671" tIns="45671" rIns="45671" bIns="45671">
            <a:normAutofit/>
          </a:bodyPr>
          <a:lstStyle>
            <a:lvl1pPr marL="342542" indent="-342542">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2953" indent="-326235">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7927" indent="-304484">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5554" indent="-36538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2275" indent="-36538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613"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2093154"/>
      </p:ext>
    </p:extLst>
  </p:cSld>
  <p:clrMapOvr>
    <a:masterClrMapping/>
  </p:clrMapOvr>
  <p:transition spd="med"/>
</p:sldLayout>
</file>

<file path=ppt/slideLayouts/slideLayout1755.xml><?xml version="1.0" encoding="utf-8"?>
<p:sldLayout xmlns:a="http://schemas.openxmlformats.org/drawingml/2006/main" xmlns:r="http://schemas.openxmlformats.org/officeDocument/2006/relationships" xmlns:p="http://schemas.openxmlformats.org/presentationml/2006/main" showMasterSp="0" type="tx">
  <p:cSld name="Title, Text and Clip Art">
    <p:bg>
      <p:bgPr>
        <a:solidFill>
          <a:srgbClr val="390039"/>
        </a:solidFill>
        <a:effectLst/>
      </p:bgPr>
    </p:bg>
    <p:spTree>
      <p:nvGrpSpPr>
        <p:cNvPr id="1" name=""/>
        <p:cNvGrpSpPr/>
        <p:nvPr/>
      </p:nvGrpSpPr>
      <p:grpSpPr>
        <a:xfrm>
          <a:off x="0" y="0"/>
          <a:ext cx="0" cy="0"/>
          <a:chOff x="0" y="0"/>
          <a:chExt cx="0" cy="0"/>
        </a:xfrm>
      </p:grpSpPr>
      <p:sp>
        <p:nvSpPr>
          <p:cNvPr id="3620" name="Title Text"/>
          <p:cNvSpPr txBox="1">
            <a:spLocks noGrp="1"/>
          </p:cNvSpPr>
          <p:nvPr>
            <p:ph type="title"/>
          </p:nvPr>
        </p:nvSpPr>
        <p:spPr>
          <a:xfrm>
            <a:off x="457200" y="274638"/>
            <a:ext cx="8229600" cy="1143001"/>
          </a:xfrm>
          <a:prstGeom prst="rect">
            <a:avLst/>
          </a:prstGeom>
          <a:noFill/>
        </p:spPr>
        <p:txBody>
          <a:bodyPr lIns="45671" tIns="45671" rIns="45671" bIns="45671"/>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621" name="Body Level One…"/>
          <p:cNvSpPr txBox="1">
            <a:spLocks noGrp="1"/>
          </p:cNvSpPr>
          <p:nvPr>
            <p:ph type="body" sz="half" idx="1"/>
          </p:nvPr>
        </p:nvSpPr>
        <p:spPr>
          <a:xfrm>
            <a:off x="457200" y="1600200"/>
            <a:ext cx="4038600" cy="4525963"/>
          </a:xfrm>
          <a:prstGeom prst="rect">
            <a:avLst/>
          </a:prstGeom>
        </p:spPr>
        <p:txBody>
          <a:bodyPr lIns="45671" tIns="45671" rIns="45671" bIns="45671">
            <a:normAutofit/>
          </a:bodyPr>
          <a:lstStyle>
            <a:lvl1pPr marL="342542" indent="-342542">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2953" indent="-326235">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7927" indent="-304484">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5554" indent="-36538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2275" indent="-36538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622"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21115100"/>
      </p:ext>
    </p:extLst>
  </p:cSld>
  <p:clrMapOvr>
    <a:masterClrMapping/>
  </p:clrMapOvr>
  <p:transition spd="med"/>
</p:sldLayout>
</file>

<file path=ppt/slideLayouts/slideLayout1756.xml><?xml version="1.0" encoding="utf-8"?>
<p:sldLayout xmlns:a="http://schemas.openxmlformats.org/drawingml/2006/main" xmlns:r="http://schemas.openxmlformats.org/officeDocument/2006/relationships" xmlns:p="http://schemas.openxmlformats.org/presentationml/2006/main" showMasterSp="0" type="tx">
  <p:cSld name="27_Title and Content">
    <p:bg>
      <p:bgPr>
        <a:solidFill>
          <a:srgbClr val="000000"/>
        </a:solidFill>
        <a:effectLst/>
      </p:bgPr>
    </p:bg>
    <p:spTree>
      <p:nvGrpSpPr>
        <p:cNvPr id="1" name=""/>
        <p:cNvGrpSpPr/>
        <p:nvPr/>
      </p:nvGrpSpPr>
      <p:grpSpPr>
        <a:xfrm>
          <a:off x="0" y="0"/>
          <a:ext cx="0" cy="0"/>
          <a:chOff x="0" y="0"/>
          <a:chExt cx="0" cy="0"/>
        </a:xfrm>
      </p:grpSpPr>
      <p:grpSp>
        <p:nvGrpSpPr>
          <p:cNvPr id="3636" name="Group 2"/>
          <p:cNvGrpSpPr/>
          <p:nvPr/>
        </p:nvGrpSpPr>
        <p:grpSpPr>
          <a:xfrm>
            <a:off x="0" y="3902080"/>
            <a:ext cx="3400426" cy="2949576"/>
            <a:chOff x="0" y="0"/>
            <a:chExt cx="3400425" cy="2949575"/>
          </a:xfrm>
        </p:grpSpPr>
        <p:sp>
          <p:nvSpPr>
            <p:cNvPr id="3629"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30"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31"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32"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33"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34"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35"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637" name="Title Text"/>
          <p:cNvSpPr txBox="1">
            <a:spLocks noGrp="1"/>
          </p:cNvSpPr>
          <p:nvPr>
            <p:ph type="title"/>
          </p:nvPr>
        </p:nvSpPr>
        <p:spPr>
          <a:xfrm>
            <a:off x="457200" y="277817"/>
            <a:ext cx="8229600" cy="1139826"/>
          </a:xfrm>
          <a:prstGeom prst="rect">
            <a:avLst/>
          </a:prstGeom>
          <a:noFill/>
        </p:spPr>
        <p:txBody>
          <a:bodyPr lIns="45714" tIns="45714" rIns="45714" bIns="45714"/>
          <a:lstStyle>
            <a:lvl1pPr>
              <a:defRPr sz="44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638" name="Body Level One…"/>
          <p:cNvSpPr txBox="1">
            <a:spLocks noGrp="1"/>
          </p:cNvSpPr>
          <p:nvPr>
            <p:ph type="body" idx="1"/>
          </p:nvPr>
        </p:nvSpPr>
        <p:spPr>
          <a:xfrm>
            <a:off x="457200" y="1600205"/>
            <a:ext cx="8229600" cy="4530726"/>
          </a:xfrm>
          <a:prstGeom prst="rect">
            <a:avLst/>
          </a:prstGeom>
        </p:spPr>
        <p:txBody>
          <a:bodyPr lIns="45714" tIns="45714" rIns="45714" bIns="45714">
            <a:normAutofit/>
          </a:bodyPr>
          <a:lstStyle>
            <a:lvl1pPr marL="342861" indent="-342861">
              <a:buClr>
                <a:srgbClr val="FFFFCC"/>
              </a:buClr>
              <a:buSzPct val="75000"/>
              <a:buChar char="●"/>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783686" indent="-326537">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1219066" indent="-304766">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1737169" indent="-365719">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2194319" indent="-365719">
              <a:buClr>
                <a:srgbClr val="FFFFCC"/>
              </a:buClr>
              <a:buSzPct val="75000"/>
              <a:buChar char="●"/>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639"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31127607"/>
      </p:ext>
    </p:extLst>
  </p:cSld>
  <p:clrMapOvr>
    <a:masterClrMapping/>
  </p:clrMapOvr>
  <p:transition spd="med"/>
</p:sldLayout>
</file>

<file path=ppt/slideLayouts/slideLayout1757.xml><?xml version="1.0" encoding="utf-8"?>
<p:sldLayout xmlns:a="http://schemas.openxmlformats.org/drawingml/2006/main" xmlns:r="http://schemas.openxmlformats.org/officeDocument/2006/relationships" xmlns:p="http://schemas.openxmlformats.org/presentationml/2006/main" showMasterSp="0" type="tx">
  <p:cSld name="27_Section Header">
    <p:bg>
      <p:bgPr>
        <a:solidFill>
          <a:srgbClr val="000000"/>
        </a:solidFill>
        <a:effectLst/>
      </p:bgPr>
    </p:bg>
    <p:spTree>
      <p:nvGrpSpPr>
        <p:cNvPr id="1" name=""/>
        <p:cNvGrpSpPr/>
        <p:nvPr/>
      </p:nvGrpSpPr>
      <p:grpSpPr>
        <a:xfrm>
          <a:off x="0" y="0"/>
          <a:ext cx="0" cy="0"/>
          <a:chOff x="0" y="0"/>
          <a:chExt cx="0" cy="0"/>
        </a:xfrm>
      </p:grpSpPr>
      <p:grpSp>
        <p:nvGrpSpPr>
          <p:cNvPr id="3653" name="Group 2"/>
          <p:cNvGrpSpPr/>
          <p:nvPr/>
        </p:nvGrpSpPr>
        <p:grpSpPr>
          <a:xfrm>
            <a:off x="0" y="3902080"/>
            <a:ext cx="3400426" cy="2949576"/>
            <a:chOff x="0" y="0"/>
            <a:chExt cx="3400425" cy="2949575"/>
          </a:xfrm>
        </p:grpSpPr>
        <p:sp>
          <p:nvSpPr>
            <p:cNvPr id="3646"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47"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48"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49"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50"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51"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52"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654" name="Title Text"/>
          <p:cNvSpPr txBox="1">
            <a:spLocks noGrp="1"/>
          </p:cNvSpPr>
          <p:nvPr>
            <p:ph type="title"/>
          </p:nvPr>
        </p:nvSpPr>
        <p:spPr>
          <a:xfrm>
            <a:off x="722312" y="4406905"/>
            <a:ext cx="7772401" cy="1362076"/>
          </a:xfrm>
          <a:prstGeom prst="rect">
            <a:avLst/>
          </a:prstGeom>
          <a:noFill/>
        </p:spPr>
        <p:txBody>
          <a:bodyPr lIns="45714" tIns="45714" rIns="45714" bIns="45714" anchor="t"/>
          <a:lstStyle>
            <a:lvl1pPr>
              <a:defRPr sz="4000" b="1" i="0" cap="all">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655" name="Body Level One…"/>
          <p:cNvSpPr txBox="1">
            <a:spLocks noGrp="1"/>
          </p:cNvSpPr>
          <p:nvPr>
            <p:ph type="body" sz="quarter" idx="1"/>
          </p:nvPr>
        </p:nvSpPr>
        <p:spPr>
          <a:xfrm>
            <a:off x="722312" y="2906713"/>
            <a:ext cx="7772401" cy="1500188"/>
          </a:xfrm>
          <a:prstGeom prst="rect">
            <a:avLst/>
          </a:prstGeom>
        </p:spPr>
        <p:txBody>
          <a:bodyPr lIns="45714" tIns="45714" rIns="45714" bIns="45714" anchor="b">
            <a:normAutofit/>
          </a:bodyPr>
          <a:lstStyle>
            <a:lvl1pPr marL="0" indent="0">
              <a:spcBef>
                <a:spcPts val="400"/>
              </a:spcBef>
              <a:buSzTx/>
              <a:buNone/>
              <a:defRPr sz="20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0" indent="457150">
              <a:spcBef>
                <a:spcPts val="400"/>
              </a:spcBef>
              <a:buSzTx/>
              <a:buNone/>
              <a:defRPr sz="20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0" indent="914300">
              <a:spcBef>
                <a:spcPts val="400"/>
              </a:spcBef>
              <a:buSzTx/>
              <a:buNone/>
              <a:defRPr sz="20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0" indent="1371450">
              <a:spcBef>
                <a:spcPts val="400"/>
              </a:spcBef>
              <a:buSzTx/>
              <a:buNone/>
              <a:defRPr sz="20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0" indent="1828600">
              <a:spcBef>
                <a:spcPts val="400"/>
              </a:spcBef>
              <a:buSzTx/>
              <a:buNone/>
              <a:defRPr sz="20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656"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95501163"/>
      </p:ext>
    </p:extLst>
  </p:cSld>
  <p:clrMapOvr>
    <a:masterClrMapping/>
  </p:clrMapOvr>
  <p:transition spd="med"/>
</p:sldLayout>
</file>

<file path=ppt/slideLayouts/slideLayout1758.xml><?xml version="1.0" encoding="utf-8"?>
<p:sldLayout xmlns:a="http://schemas.openxmlformats.org/drawingml/2006/main" xmlns:r="http://schemas.openxmlformats.org/officeDocument/2006/relationships" xmlns:p="http://schemas.openxmlformats.org/presentationml/2006/main" showMasterSp="0" type="tx">
  <p:cSld name="27_Two Content">
    <p:bg>
      <p:bgPr>
        <a:solidFill>
          <a:srgbClr val="000000"/>
        </a:solidFill>
        <a:effectLst/>
      </p:bgPr>
    </p:bg>
    <p:spTree>
      <p:nvGrpSpPr>
        <p:cNvPr id="1" name=""/>
        <p:cNvGrpSpPr/>
        <p:nvPr/>
      </p:nvGrpSpPr>
      <p:grpSpPr>
        <a:xfrm>
          <a:off x="0" y="0"/>
          <a:ext cx="0" cy="0"/>
          <a:chOff x="0" y="0"/>
          <a:chExt cx="0" cy="0"/>
        </a:xfrm>
      </p:grpSpPr>
      <p:grpSp>
        <p:nvGrpSpPr>
          <p:cNvPr id="3670" name="Group 2"/>
          <p:cNvGrpSpPr/>
          <p:nvPr/>
        </p:nvGrpSpPr>
        <p:grpSpPr>
          <a:xfrm>
            <a:off x="0" y="3902080"/>
            <a:ext cx="3400426" cy="2949576"/>
            <a:chOff x="0" y="0"/>
            <a:chExt cx="3400425" cy="2949575"/>
          </a:xfrm>
        </p:grpSpPr>
        <p:sp>
          <p:nvSpPr>
            <p:cNvPr id="3663"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64"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65"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66"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67"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68"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69"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671" name="Title Text"/>
          <p:cNvSpPr txBox="1">
            <a:spLocks noGrp="1"/>
          </p:cNvSpPr>
          <p:nvPr>
            <p:ph type="title"/>
          </p:nvPr>
        </p:nvSpPr>
        <p:spPr>
          <a:xfrm>
            <a:off x="457200" y="277817"/>
            <a:ext cx="8229600" cy="1139826"/>
          </a:xfrm>
          <a:prstGeom prst="rect">
            <a:avLst/>
          </a:prstGeom>
          <a:noFill/>
        </p:spPr>
        <p:txBody>
          <a:bodyPr lIns="45714" tIns="45714" rIns="45714" bIns="45714"/>
          <a:lstStyle>
            <a:lvl1pPr>
              <a:defRPr sz="44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672" name="Body Level One…"/>
          <p:cNvSpPr txBox="1">
            <a:spLocks noGrp="1"/>
          </p:cNvSpPr>
          <p:nvPr>
            <p:ph type="body" sz="half" idx="1"/>
          </p:nvPr>
        </p:nvSpPr>
        <p:spPr>
          <a:xfrm>
            <a:off x="457200" y="1600205"/>
            <a:ext cx="4038600" cy="4530726"/>
          </a:xfrm>
          <a:prstGeom prst="rect">
            <a:avLst/>
          </a:prstGeom>
        </p:spPr>
        <p:txBody>
          <a:bodyPr lIns="45714" tIns="45714" rIns="45714" bIns="45714">
            <a:normAutofit/>
          </a:bodyPr>
          <a:lstStyle>
            <a:lvl1pPr marL="342861" indent="-342861">
              <a:spcBef>
                <a:spcPts val="600"/>
              </a:spcBef>
              <a:buClr>
                <a:srgbClr val="FFFFCC"/>
              </a:buClr>
              <a:buSzPct val="75000"/>
              <a:buChar char="●"/>
              <a:defRPr sz="28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790488" indent="-333339">
              <a:spcBef>
                <a:spcPts val="600"/>
              </a:spcBef>
              <a:buClr>
                <a:srgbClr val="FFFFCC"/>
              </a:buClr>
              <a:buSzPct val="75000"/>
              <a:defRPr sz="28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1234304" indent="-320004">
              <a:spcBef>
                <a:spcPts val="600"/>
              </a:spcBef>
              <a:buClr>
                <a:srgbClr val="FFFFCC"/>
              </a:buClr>
              <a:buSzPct val="75000"/>
              <a:defRPr sz="28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1727011" indent="-355561">
              <a:spcBef>
                <a:spcPts val="600"/>
              </a:spcBef>
              <a:buClr>
                <a:srgbClr val="FFFFCC"/>
              </a:buClr>
              <a:buSzPct val="75000"/>
              <a:defRPr sz="28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2184161" indent="-355561">
              <a:spcBef>
                <a:spcPts val="600"/>
              </a:spcBef>
              <a:buClr>
                <a:srgbClr val="FFFFCC"/>
              </a:buClr>
              <a:buSzPct val="75000"/>
              <a:buChar char="●"/>
              <a:defRPr sz="28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673"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13714745"/>
      </p:ext>
    </p:extLst>
  </p:cSld>
  <p:clrMapOvr>
    <a:masterClrMapping/>
  </p:clrMapOvr>
  <p:transition spd="med"/>
</p:sldLayout>
</file>

<file path=ppt/slideLayouts/slideLayout1759.xml><?xml version="1.0" encoding="utf-8"?>
<p:sldLayout xmlns:a="http://schemas.openxmlformats.org/drawingml/2006/main" xmlns:r="http://schemas.openxmlformats.org/officeDocument/2006/relationships" xmlns:p="http://schemas.openxmlformats.org/presentationml/2006/main" showMasterSp="0" type="tx">
  <p:cSld name="27_Comparison">
    <p:bg>
      <p:bgPr>
        <a:solidFill>
          <a:srgbClr val="000000"/>
        </a:solidFill>
        <a:effectLst/>
      </p:bgPr>
    </p:bg>
    <p:spTree>
      <p:nvGrpSpPr>
        <p:cNvPr id="1" name=""/>
        <p:cNvGrpSpPr/>
        <p:nvPr/>
      </p:nvGrpSpPr>
      <p:grpSpPr>
        <a:xfrm>
          <a:off x="0" y="0"/>
          <a:ext cx="0" cy="0"/>
          <a:chOff x="0" y="0"/>
          <a:chExt cx="0" cy="0"/>
        </a:xfrm>
      </p:grpSpPr>
      <p:grpSp>
        <p:nvGrpSpPr>
          <p:cNvPr id="3687" name="Group 2"/>
          <p:cNvGrpSpPr/>
          <p:nvPr/>
        </p:nvGrpSpPr>
        <p:grpSpPr>
          <a:xfrm>
            <a:off x="0" y="3902080"/>
            <a:ext cx="3400426" cy="2949576"/>
            <a:chOff x="0" y="0"/>
            <a:chExt cx="3400425" cy="2949575"/>
          </a:xfrm>
        </p:grpSpPr>
        <p:sp>
          <p:nvSpPr>
            <p:cNvPr id="3680"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81"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82"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83"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84"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85"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86"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688" name="Title Text"/>
          <p:cNvSpPr txBox="1">
            <a:spLocks noGrp="1"/>
          </p:cNvSpPr>
          <p:nvPr>
            <p:ph type="title"/>
          </p:nvPr>
        </p:nvSpPr>
        <p:spPr>
          <a:xfrm>
            <a:off x="457200" y="274638"/>
            <a:ext cx="8229600" cy="1143001"/>
          </a:xfrm>
          <a:prstGeom prst="rect">
            <a:avLst/>
          </a:prstGeom>
          <a:noFill/>
        </p:spPr>
        <p:txBody>
          <a:bodyPr lIns="45714" tIns="45714" rIns="45714" bIns="45714"/>
          <a:lstStyle>
            <a:lvl1pPr>
              <a:defRPr sz="44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689" name="Body Level One…"/>
          <p:cNvSpPr txBox="1">
            <a:spLocks noGrp="1"/>
          </p:cNvSpPr>
          <p:nvPr>
            <p:ph type="body" sz="quarter" idx="1"/>
          </p:nvPr>
        </p:nvSpPr>
        <p:spPr>
          <a:xfrm>
            <a:off x="457200" y="1535112"/>
            <a:ext cx="4040188" cy="639763"/>
          </a:xfrm>
          <a:prstGeom prst="rect">
            <a:avLst/>
          </a:prstGeom>
        </p:spPr>
        <p:txBody>
          <a:bodyPr lIns="45714" tIns="45714" rIns="45714" bIns="45714" anchor="b">
            <a:normAutofit/>
          </a:bodyPr>
          <a:lstStyle>
            <a:lvl1pPr marL="0" indent="0">
              <a:spcBef>
                <a:spcPts val="500"/>
              </a:spcBef>
              <a:buSzTx/>
              <a:buNone/>
              <a:defRPr sz="2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0" indent="457150">
              <a:spcBef>
                <a:spcPts val="500"/>
              </a:spcBef>
              <a:buSzTx/>
              <a:buNone/>
              <a:defRPr sz="2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0" indent="914300">
              <a:spcBef>
                <a:spcPts val="500"/>
              </a:spcBef>
              <a:buSzTx/>
              <a:buNone/>
              <a:defRPr sz="2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0" indent="1371450">
              <a:spcBef>
                <a:spcPts val="500"/>
              </a:spcBef>
              <a:buSzTx/>
              <a:buNone/>
              <a:defRPr sz="2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0" indent="1828600">
              <a:spcBef>
                <a:spcPts val="500"/>
              </a:spcBef>
              <a:buSzTx/>
              <a:buNone/>
              <a:defRPr sz="2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690" name="Text Placeholder 4"/>
          <p:cNvSpPr>
            <a:spLocks noGrp="1"/>
          </p:cNvSpPr>
          <p:nvPr>
            <p:ph type="body" sz="quarter" idx="21"/>
          </p:nvPr>
        </p:nvSpPr>
        <p:spPr>
          <a:xfrm>
            <a:off x="4645030" y="1535112"/>
            <a:ext cx="4041776" cy="639763"/>
          </a:xfrm>
          <a:prstGeom prst="rect">
            <a:avLst/>
          </a:prstGeom>
        </p:spPr>
        <p:txBody>
          <a:bodyPr lIns="45714" tIns="45714" rIns="45714" bIns="45714"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FFFFFF"/>
                </a:solidFill>
                <a:effectLst>
                  <a:outerShdw blurRad="38100" dist="38100" dir="2700000" rotWithShape="0">
                    <a:srgbClr val="000000"/>
                  </a:outerShdw>
                </a:effectLst>
              </a:defRPr>
            </a:pPr>
            <a:endParaRPr dirty="0"/>
          </a:p>
        </p:txBody>
      </p:sp>
      <p:sp>
        <p:nvSpPr>
          <p:cNvPr id="3691"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87993253"/>
      </p:ext>
    </p:extLst>
  </p:cSld>
  <p:clrMapOvr>
    <a:masterClrMapping/>
  </p:clrMapOvr>
  <p:transition spd="med"/>
</p:sldLayout>
</file>

<file path=ppt/slideLayouts/slideLayout176.xml><?xml version="1.0" encoding="utf-8"?>
<p:sldLayout xmlns:a="http://schemas.openxmlformats.org/drawingml/2006/main" xmlns:r="http://schemas.openxmlformats.org/officeDocument/2006/relationships" xmlns:p="http://schemas.openxmlformats.org/presentationml/2006/main" showMasterSp="0" type="tx">
  <p:cSld name="10_Blank">
    <p:bg>
      <p:bgPr>
        <a:solidFill>
          <a:srgbClr val="000000"/>
        </a:solidFill>
        <a:effectLst/>
      </p:bgPr>
    </p:bg>
    <p:spTree>
      <p:nvGrpSpPr>
        <p:cNvPr id="1" name=""/>
        <p:cNvGrpSpPr/>
        <p:nvPr/>
      </p:nvGrpSpPr>
      <p:grpSpPr>
        <a:xfrm>
          <a:off x="0" y="0"/>
          <a:ext cx="0" cy="0"/>
          <a:chOff x="0" y="0"/>
          <a:chExt cx="0" cy="0"/>
        </a:xfrm>
      </p:grpSpPr>
      <p:sp>
        <p:nvSpPr>
          <p:cNvPr id="128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18484318"/>
      </p:ext>
    </p:extLst>
  </p:cSld>
  <p:clrMapOvr>
    <a:masterClrMapping/>
  </p:clrMapOvr>
  <p:transition spd="med"/>
</p:sldLayout>
</file>

<file path=ppt/slideLayouts/slideLayout1760.xml><?xml version="1.0" encoding="utf-8"?>
<p:sldLayout xmlns:a="http://schemas.openxmlformats.org/drawingml/2006/main" xmlns:r="http://schemas.openxmlformats.org/officeDocument/2006/relationships" xmlns:p="http://schemas.openxmlformats.org/presentationml/2006/main" showMasterSp="0" type="tx">
  <p:cSld name="27_Title Only">
    <p:bg>
      <p:bgPr>
        <a:solidFill>
          <a:srgbClr val="000000"/>
        </a:solidFill>
        <a:effectLst/>
      </p:bgPr>
    </p:bg>
    <p:spTree>
      <p:nvGrpSpPr>
        <p:cNvPr id="1" name=""/>
        <p:cNvGrpSpPr/>
        <p:nvPr/>
      </p:nvGrpSpPr>
      <p:grpSpPr>
        <a:xfrm>
          <a:off x="0" y="0"/>
          <a:ext cx="0" cy="0"/>
          <a:chOff x="0" y="0"/>
          <a:chExt cx="0" cy="0"/>
        </a:xfrm>
      </p:grpSpPr>
      <p:grpSp>
        <p:nvGrpSpPr>
          <p:cNvPr id="3705" name="Group 2"/>
          <p:cNvGrpSpPr/>
          <p:nvPr/>
        </p:nvGrpSpPr>
        <p:grpSpPr>
          <a:xfrm>
            <a:off x="0" y="3902080"/>
            <a:ext cx="3400426" cy="2949576"/>
            <a:chOff x="0" y="0"/>
            <a:chExt cx="3400425" cy="2949575"/>
          </a:xfrm>
        </p:grpSpPr>
        <p:sp>
          <p:nvSpPr>
            <p:cNvPr id="3698"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99"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00"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01"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02"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03"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04"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706" name="Title Text"/>
          <p:cNvSpPr txBox="1">
            <a:spLocks noGrp="1"/>
          </p:cNvSpPr>
          <p:nvPr>
            <p:ph type="title"/>
          </p:nvPr>
        </p:nvSpPr>
        <p:spPr>
          <a:xfrm>
            <a:off x="457200" y="277817"/>
            <a:ext cx="8229600" cy="1139826"/>
          </a:xfrm>
          <a:prstGeom prst="rect">
            <a:avLst/>
          </a:prstGeom>
          <a:noFill/>
        </p:spPr>
        <p:txBody>
          <a:bodyPr lIns="45714" tIns="45714" rIns="45714" bIns="45714"/>
          <a:lstStyle>
            <a:lvl1pPr>
              <a:defRPr sz="44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707"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34349286"/>
      </p:ext>
    </p:extLst>
  </p:cSld>
  <p:clrMapOvr>
    <a:masterClrMapping/>
  </p:clrMapOvr>
  <p:transition spd="med"/>
</p:sldLayout>
</file>

<file path=ppt/slideLayouts/slideLayout1761.xml><?xml version="1.0" encoding="utf-8"?>
<p:sldLayout xmlns:a="http://schemas.openxmlformats.org/drawingml/2006/main" xmlns:r="http://schemas.openxmlformats.org/officeDocument/2006/relationships" xmlns:p="http://schemas.openxmlformats.org/presentationml/2006/main" showMasterSp="0" type="tx">
  <p:cSld name="29_Blank">
    <p:bg>
      <p:bgPr>
        <a:solidFill>
          <a:srgbClr val="000000"/>
        </a:solidFill>
        <a:effectLst/>
      </p:bgPr>
    </p:bg>
    <p:spTree>
      <p:nvGrpSpPr>
        <p:cNvPr id="1" name=""/>
        <p:cNvGrpSpPr/>
        <p:nvPr/>
      </p:nvGrpSpPr>
      <p:grpSpPr>
        <a:xfrm>
          <a:off x="0" y="0"/>
          <a:ext cx="0" cy="0"/>
          <a:chOff x="0" y="0"/>
          <a:chExt cx="0" cy="0"/>
        </a:xfrm>
      </p:grpSpPr>
      <p:grpSp>
        <p:nvGrpSpPr>
          <p:cNvPr id="3721" name="Group 2"/>
          <p:cNvGrpSpPr/>
          <p:nvPr/>
        </p:nvGrpSpPr>
        <p:grpSpPr>
          <a:xfrm>
            <a:off x="0" y="3902080"/>
            <a:ext cx="3400426" cy="2949576"/>
            <a:chOff x="0" y="0"/>
            <a:chExt cx="3400425" cy="2949575"/>
          </a:xfrm>
        </p:grpSpPr>
        <p:sp>
          <p:nvSpPr>
            <p:cNvPr id="3714"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15"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16"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17"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18"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19"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20"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722"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89674910"/>
      </p:ext>
    </p:extLst>
  </p:cSld>
  <p:clrMapOvr>
    <a:masterClrMapping/>
  </p:clrMapOvr>
  <p:transition spd="med"/>
</p:sldLayout>
</file>

<file path=ppt/slideLayouts/slideLayout1762.xml><?xml version="1.0" encoding="utf-8"?>
<p:sldLayout xmlns:a="http://schemas.openxmlformats.org/drawingml/2006/main" xmlns:r="http://schemas.openxmlformats.org/officeDocument/2006/relationships" xmlns:p="http://schemas.openxmlformats.org/presentationml/2006/main" showMasterSp="0" type="tx">
  <p:cSld name="27_Content with Caption">
    <p:bg>
      <p:bgPr>
        <a:solidFill>
          <a:srgbClr val="000000"/>
        </a:solidFill>
        <a:effectLst/>
      </p:bgPr>
    </p:bg>
    <p:spTree>
      <p:nvGrpSpPr>
        <p:cNvPr id="1" name=""/>
        <p:cNvGrpSpPr/>
        <p:nvPr/>
      </p:nvGrpSpPr>
      <p:grpSpPr>
        <a:xfrm>
          <a:off x="0" y="0"/>
          <a:ext cx="0" cy="0"/>
          <a:chOff x="0" y="0"/>
          <a:chExt cx="0" cy="0"/>
        </a:xfrm>
      </p:grpSpPr>
      <p:grpSp>
        <p:nvGrpSpPr>
          <p:cNvPr id="3736" name="Group 2"/>
          <p:cNvGrpSpPr/>
          <p:nvPr/>
        </p:nvGrpSpPr>
        <p:grpSpPr>
          <a:xfrm>
            <a:off x="0" y="3902080"/>
            <a:ext cx="3400426" cy="2949576"/>
            <a:chOff x="0" y="0"/>
            <a:chExt cx="3400425" cy="2949575"/>
          </a:xfrm>
        </p:grpSpPr>
        <p:sp>
          <p:nvSpPr>
            <p:cNvPr id="3729"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30"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31"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32"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33"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34"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35"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737" name="Title Text"/>
          <p:cNvSpPr txBox="1">
            <a:spLocks noGrp="1"/>
          </p:cNvSpPr>
          <p:nvPr>
            <p:ph type="title"/>
          </p:nvPr>
        </p:nvSpPr>
        <p:spPr>
          <a:xfrm>
            <a:off x="457200" y="273050"/>
            <a:ext cx="3008314" cy="1162050"/>
          </a:xfrm>
          <a:prstGeom prst="rect">
            <a:avLst/>
          </a:prstGeom>
          <a:noFill/>
        </p:spPr>
        <p:txBody>
          <a:bodyPr lIns="45714" tIns="45714" rIns="45714" bIns="45714" anchor="b"/>
          <a:lstStyle>
            <a:lvl1pPr>
              <a:defRPr sz="20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738" name="Body Level One…"/>
          <p:cNvSpPr txBox="1">
            <a:spLocks noGrp="1"/>
          </p:cNvSpPr>
          <p:nvPr>
            <p:ph type="body" idx="1"/>
          </p:nvPr>
        </p:nvSpPr>
        <p:spPr>
          <a:xfrm>
            <a:off x="3575050" y="273054"/>
            <a:ext cx="5111750" cy="5853114"/>
          </a:xfrm>
          <a:prstGeom prst="rect">
            <a:avLst/>
          </a:prstGeom>
        </p:spPr>
        <p:txBody>
          <a:bodyPr lIns="45714" tIns="45714" rIns="45714" bIns="45714">
            <a:normAutofit/>
          </a:bodyPr>
          <a:lstStyle>
            <a:lvl1pPr marL="342861" indent="-342861">
              <a:buClr>
                <a:srgbClr val="FFFFCC"/>
              </a:buClr>
              <a:buSzPct val="75000"/>
              <a:buChar char="●"/>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783686" indent="-326537">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1219066" indent="-304766">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1737169" indent="-365719">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2194319" indent="-365719">
              <a:buClr>
                <a:srgbClr val="FFFFCC"/>
              </a:buClr>
              <a:buSzPct val="75000"/>
              <a:buChar char="●"/>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739" name="Text Placeholder 3"/>
          <p:cNvSpPr>
            <a:spLocks noGrp="1"/>
          </p:cNvSpPr>
          <p:nvPr>
            <p:ph type="body" sz="half" idx="21"/>
          </p:nvPr>
        </p:nvSpPr>
        <p:spPr>
          <a:xfrm>
            <a:off x="457199" y="1435103"/>
            <a:ext cx="3008315" cy="4691063"/>
          </a:xfrm>
          <a:prstGeom prst="rect">
            <a:avLst/>
          </a:prstGeom>
        </p:spPr>
        <p:txBody>
          <a:bodyPr lIns="45714" tIns="45714" rIns="45714" bIns="45714">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FFFFFF"/>
                </a:solidFill>
                <a:effectLst>
                  <a:outerShdw blurRad="38100" dist="38100" dir="2700000" rotWithShape="0">
                    <a:srgbClr val="000000"/>
                  </a:outerShdw>
                </a:effectLst>
              </a:defRPr>
            </a:pPr>
            <a:endParaRPr dirty="0"/>
          </a:p>
        </p:txBody>
      </p:sp>
      <p:sp>
        <p:nvSpPr>
          <p:cNvPr id="3740"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14546703"/>
      </p:ext>
    </p:extLst>
  </p:cSld>
  <p:clrMapOvr>
    <a:masterClrMapping/>
  </p:clrMapOvr>
  <p:transition spd="med"/>
</p:sldLayout>
</file>

<file path=ppt/slideLayouts/slideLayout1763.xml><?xml version="1.0" encoding="utf-8"?>
<p:sldLayout xmlns:a="http://schemas.openxmlformats.org/drawingml/2006/main" xmlns:r="http://schemas.openxmlformats.org/officeDocument/2006/relationships" xmlns:p="http://schemas.openxmlformats.org/presentationml/2006/main" showMasterSp="0" type="tx">
  <p:cSld name="27_Picture with Caption">
    <p:bg>
      <p:bgPr>
        <a:solidFill>
          <a:srgbClr val="000000"/>
        </a:solidFill>
        <a:effectLst/>
      </p:bgPr>
    </p:bg>
    <p:spTree>
      <p:nvGrpSpPr>
        <p:cNvPr id="1" name=""/>
        <p:cNvGrpSpPr/>
        <p:nvPr/>
      </p:nvGrpSpPr>
      <p:grpSpPr>
        <a:xfrm>
          <a:off x="0" y="0"/>
          <a:ext cx="0" cy="0"/>
          <a:chOff x="0" y="0"/>
          <a:chExt cx="0" cy="0"/>
        </a:xfrm>
      </p:grpSpPr>
      <p:grpSp>
        <p:nvGrpSpPr>
          <p:cNvPr id="3754" name="Group 2"/>
          <p:cNvGrpSpPr/>
          <p:nvPr/>
        </p:nvGrpSpPr>
        <p:grpSpPr>
          <a:xfrm>
            <a:off x="0" y="3902080"/>
            <a:ext cx="3400426" cy="2949576"/>
            <a:chOff x="0" y="0"/>
            <a:chExt cx="3400425" cy="2949575"/>
          </a:xfrm>
        </p:grpSpPr>
        <p:sp>
          <p:nvSpPr>
            <p:cNvPr id="3747"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48"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49"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50"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51"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52"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53"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755" name="Title Text"/>
          <p:cNvSpPr txBox="1">
            <a:spLocks noGrp="1"/>
          </p:cNvSpPr>
          <p:nvPr>
            <p:ph type="title"/>
          </p:nvPr>
        </p:nvSpPr>
        <p:spPr>
          <a:xfrm>
            <a:off x="1792288" y="4800600"/>
            <a:ext cx="5486401" cy="566738"/>
          </a:xfrm>
          <a:prstGeom prst="rect">
            <a:avLst/>
          </a:prstGeom>
          <a:noFill/>
        </p:spPr>
        <p:txBody>
          <a:bodyPr lIns="45714" tIns="45714" rIns="45714" bIns="45714" anchor="b"/>
          <a:lstStyle>
            <a:lvl1pPr>
              <a:defRPr sz="20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756"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3757" name="Body Level One…"/>
          <p:cNvSpPr txBox="1">
            <a:spLocks noGrp="1"/>
          </p:cNvSpPr>
          <p:nvPr>
            <p:ph type="body" sz="quarter" idx="1"/>
          </p:nvPr>
        </p:nvSpPr>
        <p:spPr>
          <a:xfrm>
            <a:off x="1792288" y="5367337"/>
            <a:ext cx="5486401" cy="804863"/>
          </a:xfrm>
          <a:prstGeom prst="rect">
            <a:avLst/>
          </a:prstGeom>
        </p:spPr>
        <p:txBody>
          <a:bodyPr lIns="45714" tIns="45714" rIns="45714" bIns="45714">
            <a:normAutofit/>
          </a:bodyPr>
          <a:lstStyle>
            <a:lvl1pPr marL="0" indent="0">
              <a:spcBef>
                <a:spcPts val="300"/>
              </a:spcBef>
              <a:buSzTx/>
              <a:buNone/>
              <a:defRPr sz="1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0" indent="457150">
              <a:spcBef>
                <a:spcPts val="300"/>
              </a:spcBef>
              <a:buSzTx/>
              <a:buNone/>
              <a:defRPr sz="1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0" indent="914300">
              <a:spcBef>
                <a:spcPts val="300"/>
              </a:spcBef>
              <a:buSzTx/>
              <a:buNone/>
              <a:defRPr sz="1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0" indent="1371450">
              <a:spcBef>
                <a:spcPts val="300"/>
              </a:spcBef>
              <a:buSzTx/>
              <a:buNone/>
              <a:defRPr sz="1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0" indent="1828600">
              <a:spcBef>
                <a:spcPts val="300"/>
              </a:spcBef>
              <a:buSzTx/>
              <a:buNone/>
              <a:defRPr sz="1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758"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36948255"/>
      </p:ext>
    </p:extLst>
  </p:cSld>
  <p:clrMapOvr>
    <a:masterClrMapping/>
  </p:clrMapOvr>
  <p:transition spd="med"/>
</p:sldLayout>
</file>

<file path=ppt/slideLayouts/slideLayout1764.xml><?xml version="1.0" encoding="utf-8"?>
<p:sldLayout xmlns:a="http://schemas.openxmlformats.org/drawingml/2006/main" xmlns:r="http://schemas.openxmlformats.org/officeDocument/2006/relationships" xmlns:p="http://schemas.openxmlformats.org/presentationml/2006/main" showMasterSp="0" type="tx">
  <p:cSld name="27_Title and Vertical Text">
    <p:bg>
      <p:bgPr>
        <a:solidFill>
          <a:srgbClr val="000000"/>
        </a:solidFill>
        <a:effectLst/>
      </p:bgPr>
    </p:bg>
    <p:spTree>
      <p:nvGrpSpPr>
        <p:cNvPr id="1" name=""/>
        <p:cNvGrpSpPr/>
        <p:nvPr/>
      </p:nvGrpSpPr>
      <p:grpSpPr>
        <a:xfrm>
          <a:off x="0" y="0"/>
          <a:ext cx="0" cy="0"/>
          <a:chOff x="0" y="0"/>
          <a:chExt cx="0" cy="0"/>
        </a:xfrm>
      </p:grpSpPr>
      <p:grpSp>
        <p:nvGrpSpPr>
          <p:cNvPr id="3772" name="Group 2"/>
          <p:cNvGrpSpPr/>
          <p:nvPr/>
        </p:nvGrpSpPr>
        <p:grpSpPr>
          <a:xfrm>
            <a:off x="0" y="3902080"/>
            <a:ext cx="3400426" cy="2949576"/>
            <a:chOff x="0" y="0"/>
            <a:chExt cx="3400425" cy="2949575"/>
          </a:xfrm>
        </p:grpSpPr>
        <p:sp>
          <p:nvSpPr>
            <p:cNvPr id="3765"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66"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67"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68"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69"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70"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71"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773" name="Title Text"/>
          <p:cNvSpPr txBox="1">
            <a:spLocks noGrp="1"/>
          </p:cNvSpPr>
          <p:nvPr>
            <p:ph type="title"/>
          </p:nvPr>
        </p:nvSpPr>
        <p:spPr>
          <a:xfrm>
            <a:off x="457200" y="277817"/>
            <a:ext cx="8229600" cy="1139826"/>
          </a:xfrm>
          <a:prstGeom prst="rect">
            <a:avLst/>
          </a:prstGeom>
          <a:noFill/>
        </p:spPr>
        <p:txBody>
          <a:bodyPr lIns="45714" tIns="45714" rIns="45714" bIns="45714"/>
          <a:lstStyle>
            <a:lvl1pPr>
              <a:defRPr sz="44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774" name="Body Level One…"/>
          <p:cNvSpPr txBox="1">
            <a:spLocks noGrp="1"/>
          </p:cNvSpPr>
          <p:nvPr>
            <p:ph type="body" idx="1"/>
          </p:nvPr>
        </p:nvSpPr>
        <p:spPr>
          <a:xfrm>
            <a:off x="457200" y="1600205"/>
            <a:ext cx="8229600" cy="4530726"/>
          </a:xfrm>
          <a:prstGeom prst="rect">
            <a:avLst/>
          </a:prstGeom>
        </p:spPr>
        <p:txBody>
          <a:bodyPr vert="eaVert" lIns="45714" tIns="45714" rIns="45714" bIns="45714">
            <a:normAutofit/>
          </a:bodyPr>
          <a:lstStyle>
            <a:lvl1pPr marL="342861" indent="-342861">
              <a:buClr>
                <a:srgbClr val="FFFFCC"/>
              </a:buClr>
              <a:buSzPct val="75000"/>
              <a:buChar char="●"/>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783686" indent="-326537">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1219066" indent="-304766">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1737169" indent="-365719">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2194319" indent="-365719">
              <a:buClr>
                <a:srgbClr val="FFFFCC"/>
              </a:buClr>
              <a:buSzPct val="75000"/>
              <a:buChar char="●"/>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775"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6700008"/>
      </p:ext>
    </p:extLst>
  </p:cSld>
  <p:clrMapOvr>
    <a:masterClrMapping/>
  </p:clrMapOvr>
  <p:transition spd="med"/>
</p:sldLayout>
</file>

<file path=ppt/slideLayouts/slideLayout1765.xml><?xml version="1.0" encoding="utf-8"?>
<p:sldLayout xmlns:a="http://schemas.openxmlformats.org/drawingml/2006/main" xmlns:r="http://schemas.openxmlformats.org/officeDocument/2006/relationships" xmlns:p="http://schemas.openxmlformats.org/presentationml/2006/main" showMasterSp="0" type="tx">
  <p:cSld name="27_Vertical Title and Text">
    <p:bg>
      <p:bgPr>
        <a:solidFill>
          <a:srgbClr val="000000"/>
        </a:solidFill>
        <a:effectLst/>
      </p:bgPr>
    </p:bg>
    <p:spTree>
      <p:nvGrpSpPr>
        <p:cNvPr id="1" name=""/>
        <p:cNvGrpSpPr/>
        <p:nvPr/>
      </p:nvGrpSpPr>
      <p:grpSpPr>
        <a:xfrm>
          <a:off x="0" y="0"/>
          <a:ext cx="0" cy="0"/>
          <a:chOff x="0" y="0"/>
          <a:chExt cx="0" cy="0"/>
        </a:xfrm>
      </p:grpSpPr>
      <p:grpSp>
        <p:nvGrpSpPr>
          <p:cNvPr id="3789" name="Group 2"/>
          <p:cNvGrpSpPr/>
          <p:nvPr/>
        </p:nvGrpSpPr>
        <p:grpSpPr>
          <a:xfrm>
            <a:off x="0" y="3902080"/>
            <a:ext cx="3400426" cy="2949576"/>
            <a:chOff x="0" y="0"/>
            <a:chExt cx="3400425" cy="2949575"/>
          </a:xfrm>
        </p:grpSpPr>
        <p:sp>
          <p:nvSpPr>
            <p:cNvPr id="3782"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83"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84"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85"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86"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87"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88"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790" name="Title Text"/>
          <p:cNvSpPr txBox="1">
            <a:spLocks noGrp="1"/>
          </p:cNvSpPr>
          <p:nvPr>
            <p:ph type="title"/>
          </p:nvPr>
        </p:nvSpPr>
        <p:spPr>
          <a:xfrm>
            <a:off x="6629400" y="277813"/>
            <a:ext cx="2057400" cy="5853113"/>
          </a:xfrm>
          <a:prstGeom prst="rect">
            <a:avLst/>
          </a:prstGeom>
          <a:noFill/>
        </p:spPr>
        <p:txBody>
          <a:bodyPr vert="eaVert" lIns="45714" tIns="45714" rIns="45714" bIns="45714"/>
          <a:lstStyle>
            <a:lvl1pPr>
              <a:defRPr sz="44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791" name="Body Level One…"/>
          <p:cNvSpPr txBox="1">
            <a:spLocks noGrp="1"/>
          </p:cNvSpPr>
          <p:nvPr>
            <p:ph type="body" idx="1"/>
          </p:nvPr>
        </p:nvSpPr>
        <p:spPr>
          <a:xfrm>
            <a:off x="457200" y="277813"/>
            <a:ext cx="6019800" cy="5853113"/>
          </a:xfrm>
          <a:prstGeom prst="rect">
            <a:avLst/>
          </a:prstGeom>
        </p:spPr>
        <p:txBody>
          <a:bodyPr vert="eaVert" lIns="45714" tIns="45714" rIns="45714" bIns="45714">
            <a:normAutofit/>
          </a:bodyPr>
          <a:lstStyle>
            <a:lvl1pPr marL="342861" indent="-342861">
              <a:buClr>
                <a:srgbClr val="FFFFCC"/>
              </a:buClr>
              <a:buSzPct val="75000"/>
              <a:buChar char="●"/>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783686" indent="-326537">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1219066" indent="-304766">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1737169" indent="-365719">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2194319" indent="-365719">
              <a:buClr>
                <a:srgbClr val="FFFFCC"/>
              </a:buClr>
              <a:buSzPct val="75000"/>
              <a:buChar char="●"/>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792"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30635160"/>
      </p:ext>
    </p:extLst>
  </p:cSld>
  <p:clrMapOvr>
    <a:masterClrMapping/>
  </p:clrMapOvr>
  <p:transition spd="med"/>
</p:sldLayout>
</file>

<file path=ppt/slideLayouts/slideLayout1766.xml><?xml version="1.0" encoding="utf-8"?>
<p:sldLayout xmlns:a="http://schemas.openxmlformats.org/drawingml/2006/main" xmlns:r="http://schemas.openxmlformats.org/officeDocument/2006/relationships" xmlns:p="http://schemas.openxmlformats.org/presentationml/2006/main" showMasterSp="0" type="tx">
  <p:cSld name="27_Title Slide">
    <p:bg>
      <p:bgPr>
        <a:solidFill>
          <a:srgbClr val="000000"/>
        </a:solidFill>
        <a:effectLst/>
      </p:bgPr>
    </p:bg>
    <p:spTree>
      <p:nvGrpSpPr>
        <p:cNvPr id="1" name=""/>
        <p:cNvGrpSpPr/>
        <p:nvPr/>
      </p:nvGrpSpPr>
      <p:grpSpPr>
        <a:xfrm>
          <a:off x="0" y="0"/>
          <a:ext cx="0" cy="0"/>
          <a:chOff x="0" y="0"/>
          <a:chExt cx="0" cy="0"/>
        </a:xfrm>
      </p:grpSpPr>
      <p:grpSp>
        <p:nvGrpSpPr>
          <p:cNvPr id="3806" name="Group 2"/>
          <p:cNvGrpSpPr/>
          <p:nvPr/>
        </p:nvGrpSpPr>
        <p:grpSpPr>
          <a:xfrm>
            <a:off x="0" y="3902080"/>
            <a:ext cx="3400426" cy="2949576"/>
            <a:chOff x="0" y="0"/>
            <a:chExt cx="3400425" cy="2949575"/>
          </a:xfrm>
        </p:grpSpPr>
        <p:sp>
          <p:nvSpPr>
            <p:cNvPr id="3799"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800"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801"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802"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803"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804"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805"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807" name="Title Text"/>
          <p:cNvSpPr txBox="1">
            <a:spLocks noGrp="1"/>
          </p:cNvSpPr>
          <p:nvPr>
            <p:ph type="title"/>
          </p:nvPr>
        </p:nvSpPr>
        <p:spPr>
          <a:xfrm>
            <a:off x="685800" y="2130430"/>
            <a:ext cx="7772400" cy="1470026"/>
          </a:xfrm>
          <a:prstGeom prst="rect">
            <a:avLst/>
          </a:prstGeom>
          <a:noFill/>
        </p:spPr>
        <p:txBody>
          <a:bodyPr lIns="45714" tIns="45714" rIns="45714" bIns="45714"/>
          <a:lstStyle>
            <a:lvl1pPr>
              <a:defRPr sz="44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808" name="Body Level One…"/>
          <p:cNvSpPr txBox="1">
            <a:spLocks noGrp="1"/>
          </p:cNvSpPr>
          <p:nvPr>
            <p:ph type="body" sz="quarter" idx="1"/>
          </p:nvPr>
        </p:nvSpPr>
        <p:spPr>
          <a:xfrm>
            <a:off x="1371600" y="3886200"/>
            <a:ext cx="6400800" cy="1752600"/>
          </a:xfrm>
          <a:prstGeom prst="rect">
            <a:avLst/>
          </a:prstGeom>
        </p:spPr>
        <p:txBody>
          <a:bodyPr lIns="45714" tIns="45714" rIns="45714" bIns="45714">
            <a:normAutofit/>
          </a:bodyPr>
          <a:lstStyle>
            <a:lvl1pPr marL="0" indent="0" algn="ctr">
              <a:buSzTx/>
              <a:buNone/>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0" indent="457150" algn="ctr">
              <a:buSzTx/>
              <a:buNone/>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0" indent="914300" algn="ctr">
              <a:buSzTx/>
              <a:buNone/>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0" indent="1371450" algn="ctr">
              <a:buSzTx/>
              <a:buNone/>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0" indent="1828600" algn="ctr">
              <a:buSzTx/>
              <a:buNone/>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809"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defTabSz="457150">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55348975"/>
      </p:ext>
    </p:extLst>
  </p:cSld>
  <p:clrMapOvr>
    <a:masterClrMapping/>
  </p:clrMapOvr>
  <p:transition spd="med"/>
</p:sldLayout>
</file>

<file path=ppt/slideLayouts/slideLayout1767.xml><?xml version="1.0" encoding="utf-8"?>
<p:sldLayout xmlns:a="http://schemas.openxmlformats.org/drawingml/2006/main" xmlns:r="http://schemas.openxmlformats.org/officeDocument/2006/relationships" xmlns:p="http://schemas.openxmlformats.org/presentationml/2006/main" showMasterSp="0" type="tx">
  <p:cSld name="30_Blank">
    <p:bg>
      <p:bgPr>
        <a:solidFill>
          <a:srgbClr val="000000"/>
        </a:solidFill>
        <a:effectLst/>
      </p:bgPr>
    </p:bg>
    <p:spTree>
      <p:nvGrpSpPr>
        <p:cNvPr id="1" name=""/>
        <p:cNvGrpSpPr/>
        <p:nvPr/>
      </p:nvGrpSpPr>
      <p:grpSpPr>
        <a:xfrm>
          <a:off x="0" y="0"/>
          <a:ext cx="0" cy="0"/>
          <a:chOff x="0" y="0"/>
          <a:chExt cx="0" cy="0"/>
        </a:xfrm>
      </p:grpSpPr>
      <p:grpSp>
        <p:nvGrpSpPr>
          <p:cNvPr id="3823" name="Group 1026"/>
          <p:cNvGrpSpPr/>
          <p:nvPr/>
        </p:nvGrpSpPr>
        <p:grpSpPr>
          <a:xfrm>
            <a:off x="0" y="3902075"/>
            <a:ext cx="3400426" cy="2949575"/>
            <a:chOff x="0" y="0"/>
            <a:chExt cx="3400425" cy="2949575"/>
          </a:xfrm>
        </p:grpSpPr>
        <p:sp>
          <p:nvSpPr>
            <p:cNvPr id="3816" name="Freeform 1027"/>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17" name="Freeform 1028"/>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10199"/>
                </a:gs>
                <a:gs pos="50000">
                  <a:srgbClr val="000000"/>
                </a:gs>
                <a:gs pos="100000">
                  <a:srgbClr val="010199"/>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18" name="Freeform 1029"/>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19" name="Freeform 1030"/>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20" name="Oval 1031"/>
            <p:cNvSpPr/>
            <p:nvPr/>
          </p:nvSpPr>
          <p:spPr>
            <a:xfrm>
              <a:off x="331787" y="517525"/>
              <a:ext cx="136527" cy="136527"/>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21" name="Oval 1032"/>
            <p:cNvSpPr/>
            <p:nvPr/>
          </p:nvSpPr>
          <p:spPr>
            <a:xfrm>
              <a:off x="2438400" y="2263775"/>
              <a:ext cx="146050" cy="146050"/>
            </a:xfrm>
            <a:prstGeom prst="ellipse">
              <a:avLst/>
            </a:prstGeom>
            <a:gradFill flip="none" rotWithShape="1">
              <a:gsLst>
                <a:gs pos="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22" name="Oval 1033"/>
            <p:cNvSpPr/>
            <p:nvPr/>
          </p:nvSpPr>
          <p:spPr>
            <a:xfrm>
              <a:off x="1255712" y="420687"/>
              <a:ext cx="192089" cy="192089"/>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grpSp>
      <p:sp>
        <p:nvSpPr>
          <p:cNvPr id="3824" name="Slide Number"/>
          <p:cNvSpPr txBox="1">
            <a:spLocks noGrp="1"/>
          </p:cNvSpPr>
          <p:nvPr>
            <p:ph type="sldNum" sz="quarter" idx="2"/>
          </p:nvPr>
        </p:nvSpPr>
        <p:spPr>
          <a:xfrm>
            <a:off x="8437440" y="6248400"/>
            <a:ext cx="249361" cy="246155"/>
          </a:xfrm>
          <a:prstGeom prst="rect">
            <a:avLst/>
          </a:prstGeom>
        </p:spPr>
        <p:txBody>
          <a:bodyPr lIns="45687" tIns="45687" rIns="45687" bIns="45687" anchor="t"/>
          <a:lstStyle>
            <a:lvl1pPr>
              <a:defRPr sz="1000" b="1" i="0">
                <a:solidFill>
                  <a:srgbClr val="FFFFFF"/>
                </a:solidFill>
                <a:effectLst>
                  <a:outerShdw blurRad="38100" dist="38100" dir="2700000" rotWithShape="0">
                    <a:srgbClr val="010199"/>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44908842"/>
      </p:ext>
    </p:extLst>
  </p:cSld>
  <p:clrMapOvr>
    <a:masterClrMapping/>
  </p:clrMapOvr>
  <p:transition spd="med"/>
</p:sldLayout>
</file>

<file path=ppt/slideLayouts/slideLayout1768.xml><?xml version="1.0" encoding="utf-8"?>
<p:sldLayout xmlns:a="http://schemas.openxmlformats.org/drawingml/2006/main" xmlns:r="http://schemas.openxmlformats.org/officeDocument/2006/relationships" xmlns:p="http://schemas.openxmlformats.org/presentationml/2006/main" showMasterSp="0" type="tx">
  <p:cSld name="28_Title and Content">
    <p:bg>
      <p:bgPr>
        <a:solidFill>
          <a:srgbClr val="000000"/>
        </a:solidFill>
        <a:effectLst/>
      </p:bgPr>
    </p:bg>
    <p:spTree>
      <p:nvGrpSpPr>
        <p:cNvPr id="1" name=""/>
        <p:cNvGrpSpPr/>
        <p:nvPr/>
      </p:nvGrpSpPr>
      <p:grpSpPr>
        <a:xfrm>
          <a:off x="0" y="0"/>
          <a:ext cx="0" cy="0"/>
          <a:chOff x="0" y="0"/>
          <a:chExt cx="0" cy="0"/>
        </a:xfrm>
      </p:grpSpPr>
      <p:grpSp>
        <p:nvGrpSpPr>
          <p:cNvPr id="3838" name="Group 1026"/>
          <p:cNvGrpSpPr/>
          <p:nvPr/>
        </p:nvGrpSpPr>
        <p:grpSpPr>
          <a:xfrm>
            <a:off x="0" y="3902075"/>
            <a:ext cx="3400426" cy="2949575"/>
            <a:chOff x="0" y="0"/>
            <a:chExt cx="3400425" cy="2949575"/>
          </a:xfrm>
        </p:grpSpPr>
        <p:sp>
          <p:nvSpPr>
            <p:cNvPr id="3831" name="Freeform 1027"/>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32" name="Freeform 1028"/>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10199"/>
                </a:gs>
                <a:gs pos="50000">
                  <a:srgbClr val="000000"/>
                </a:gs>
                <a:gs pos="100000">
                  <a:srgbClr val="010199"/>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33" name="Freeform 1029"/>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34" name="Freeform 1030"/>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35" name="Oval 1031"/>
            <p:cNvSpPr/>
            <p:nvPr/>
          </p:nvSpPr>
          <p:spPr>
            <a:xfrm>
              <a:off x="331787" y="517525"/>
              <a:ext cx="136527" cy="136527"/>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36" name="Oval 1032"/>
            <p:cNvSpPr/>
            <p:nvPr/>
          </p:nvSpPr>
          <p:spPr>
            <a:xfrm>
              <a:off x="2438400" y="2263775"/>
              <a:ext cx="146050" cy="146050"/>
            </a:xfrm>
            <a:prstGeom prst="ellipse">
              <a:avLst/>
            </a:prstGeom>
            <a:gradFill flip="none" rotWithShape="1">
              <a:gsLst>
                <a:gs pos="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37" name="Oval 1033"/>
            <p:cNvSpPr/>
            <p:nvPr/>
          </p:nvSpPr>
          <p:spPr>
            <a:xfrm>
              <a:off x="1255712" y="420687"/>
              <a:ext cx="192089" cy="192089"/>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grpSp>
      <p:sp>
        <p:nvSpPr>
          <p:cNvPr id="3839" name="Title Text"/>
          <p:cNvSpPr txBox="1">
            <a:spLocks noGrp="1"/>
          </p:cNvSpPr>
          <p:nvPr>
            <p:ph type="title"/>
          </p:nvPr>
        </p:nvSpPr>
        <p:spPr>
          <a:xfrm>
            <a:off x="457200" y="277813"/>
            <a:ext cx="8229600" cy="1139826"/>
          </a:xfrm>
          <a:prstGeom prst="rect">
            <a:avLst/>
          </a:prstGeom>
          <a:noFill/>
        </p:spPr>
        <p:txBody>
          <a:bodyPr lIns="45687" tIns="45687" rIns="45687" bIns="45687"/>
          <a:lstStyle>
            <a:lvl1pPr>
              <a:defRPr sz="4400" b="1" i="0">
                <a:solidFill>
                  <a:srgbClr val="B2B2B2"/>
                </a:solidFill>
                <a:effectLst>
                  <a:outerShdw blurRad="38100" dist="38100" dir="2700000" rotWithShape="0">
                    <a:srgbClr val="FFFFFF"/>
                  </a:outerShdw>
                </a:effectLst>
                <a:latin typeface="Arial" panose="020B0604020202020204" pitchFamily="34" charset="0"/>
                <a:cs typeface="Arial" panose="020B0604020202020204" pitchFamily="34" charset="0"/>
              </a:defRPr>
            </a:lvl1pPr>
          </a:lstStyle>
          <a:p>
            <a:r>
              <a:rPr dirty="0"/>
              <a:t>Title Text</a:t>
            </a:r>
          </a:p>
        </p:txBody>
      </p:sp>
      <p:sp>
        <p:nvSpPr>
          <p:cNvPr id="3840" name="Body Level One…"/>
          <p:cNvSpPr txBox="1">
            <a:spLocks noGrp="1"/>
          </p:cNvSpPr>
          <p:nvPr>
            <p:ph type="body" idx="1"/>
          </p:nvPr>
        </p:nvSpPr>
        <p:spPr>
          <a:xfrm>
            <a:off x="457200" y="1600200"/>
            <a:ext cx="8229600" cy="4530725"/>
          </a:xfrm>
          <a:prstGeom prst="rect">
            <a:avLst/>
          </a:prstGeom>
        </p:spPr>
        <p:txBody>
          <a:bodyPr lIns="45687" tIns="45687" rIns="45687" bIns="45687">
            <a:normAutofit/>
          </a:bodyPr>
          <a:lstStyle>
            <a:lvl1pPr marL="342659" indent="-342659">
              <a:buClr>
                <a:srgbClr val="FFFFCC"/>
              </a:buClr>
              <a:buSzPct val="75000"/>
              <a:buChar char="●"/>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1pPr>
            <a:lvl2pPr marL="783220" indent="-326340">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2pPr>
            <a:lvl3pPr marL="1218345" indent="-304585">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3pPr>
            <a:lvl4pPr marL="1736140" indent="-365502">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4pPr>
            <a:lvl5pPr marL="2193020" indent="-365502">
              <a:buClr>
                <a:srgbClr val="FFFFCC"/>
              </a:buClr>
              <a:buSzPct val="75000"/>
              <a:buChar char="●"/>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841" name="Slide Number"/>
          <p:cNvSpPr txBox="1">
            <a:spLocks noGrp="1"/>
          </p:cNvSpPr>
          <p:nvPr>
            <p:ph type="sldNum" sz="quarter" idx="2"/>
          </p:nvPr>
        </p:nvSpPr>
        <p:spPr>
          <a:xfrm>
            <a:off x="8437440" y="6248400"/>
            <a:ext cx="249361" cy="246155"/>
          </a:xfrm>
          <a:prstGeom prst="rect">
            <a:avLst/>
          </a:prstGeom>
        </p:spPr>
        <p:txBody>
          <a:bodyPr lIns="45687" tIns="45687" rIns="45687" bIns="45687" anchor="t"/>
          <a:lstStyle>
            <a:lvl1pPr>
              <a:defRPr sz="1000" b="1" i="0">
                <a:solidFill>
                  <a:srgbClr val="FFFFFF"/>
                </a:solidFill>
                <a:effectLst>
                  <a:outerShdw blurRad="38100" dist="38100" dir="2700000" rotWithShape="0">
                    <a:srgbClr val="010199"/>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51063610"/>
      </p:ext>
    </p:extLst>
  </p:cSld>
  <p:clrMapOvr>
    <a:masterClrMapping/>
  </p:clrMapOvr>
  <p:transition spd="med"/>
</p:sldLayout>
</file>

<file path=ppt/slideLayouts/slideLayout1769.xml><?xml version="1.0" encoding="utf-8"?>
<p:sldLayout xmlns:a="http://schemas.openxmlformats.org/drawingml/2006/main" xmlns:r="http://schemas.openxmlformats.org/officeDocument/2006/relationships" xmlns:p="http://schemas.openxmlformats.org/presentationml/2006/main" showMasterSp="0" type="tx">
  <p:cSld name="Title, Text, and 2 Content">
    <p:bg>
      <p:bgPr>
        <a:solidFill>
          <a:srgbClr val="000000"/>
        </a:solidFill>
        <a:effectLst/>
      </p:bgPr>
    </p:bg>
    <p:spTree>
      <p:nvGrpSpPr>
        <p:cNvPr id="1" name=""/>
        <p:cNvGrpSpPr/>
        <p:nvPr/>
      </p:nvGrpSpPr>
      <p:grpSpPr>
        <a:xfrm>
          <a:off x="0" y="0"/>
          <a:ext cx="0" cy="0"/>
          <a:chOff x="0" y="0"/>
          <a:chExt cx="0" cy="0"/>
        </a:xfrm>
      </p:grpSpPr>
      <p:grpSp>
        <p:nvGrpSpPr>
          <p:cNvPr id="3855" name="Group 1026"/>
          <p:cNvGrpSpPr/>
          <p:nvPr/>
        </p:nvGrpSpPr>
        <p:grpSpPr>
          <a:xfrm>
            <a:off x="0" y="3902075"/>
            <a:ext cx="3400426" cy="2949575"/>
            <a:chOff x="0" y="0"/>
            <a:chExt cx="3400425" cy="2949575"/>
          </a:xfrm>
        </p:grpSpPr>
        <p:sp>
          <p:nvSpPr>
            <p:cNvPr id="3848" name="Freeform 1027"/>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49" name="Freeform 1028"/>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10199"/>
                </a:gs>
                <a:gs pos="50000">
                  <a:srgbClr val="000000"/>
                </a:gs>
                <a:gs pos="100000">
                  <a:srgbClr val="010199"/>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50" name="Freeform 1029"/>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51" name="Freeform 1030"/>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52" name="Oval 1031"/>
            <p:cNvSpPr/>
            <p:nvPr/>
          </p:nvSpPr>
          <p:spPr>
            <a:xfrm>
              <a:off x="331787" y="517525"/>
              <a:ext cx="136527" cy="136527"/>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53" name="Oval 1032"/>
            <p:cNvSpPr/>
            <p:nvPr/>
          </p:nvSpPr>
          <p:spPr>
            <a:xfrm>
              <a:off x="2438400" y="2263775"/>
              <a:ext cx="146050" cy="146050"/>
            </a:xfrm>
            <a:prstGeom prst="ellipse">
              <a:avLst/>
            </a:prstGeom>
            <a:gradFill flip="none" rotWithShape="1">
              <a:gsLst>
                <a:gs pos="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54" name="Oval 1033"/>
            <p:cNvSpPr/>
            <p:nvPr/>
          </p:nvSpPr>
          <p:spPr>
            <a:xfrm>
              <a:off x="1255712" y="420687"/>
              <a:ext cx="192089" cy="192089"/>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grpSp>
      <p:sp>
        <p:nvSpPr>
          <p:cNvPr id="3856" name="Title Text"/>
          <p:cNvSpPr txBox="1">
            <a:spLocks noGrp="1"/>
          </p:cNvSpPr>
          <p:nvPr>
            <p:ph type="title"/>
          </p:nvPr>
        </p:nvSpPr>
        <p:spPr>
          <a:xfrm>
            <a:off x="457200" y="277813"/>
            <a:ext cx="8229600" cy="1139826"/>
          </a:xfrm>
          <a:prstGeom prst="rect">
            <a:avLst/>
          </a:prstGeom>
          <a:noFill/>
        </p:spPr>
        <p:txBody>
          <a:bodyPr lIns="45687" tIns="45687" rIns="45687" bIns="45687"/>
          <a:lstStyle>
            <a:lvl1pPr>
              <a:defRPr sz="4400" b="1" i="0">
                <a:solidFill>
                  <a:srgbClr val="B2B2B2"/>
                </a:solidFill>
                <a:effectLst>
                  <a:outerShdw blurRad="38100" dist="38100" dir="2700000" rotWithShape="0">
                    <a:srgbClr val="FFFFFF"/>
                  </a:outerShdw>
                </a:effectLst>
                <a:latin typeface="Arial" panose="020B0604020202020204" pitchFamily="34" charset="0"/>
                <a:cs typeface="Arial" panose="020B0604020202020204" pitchFamily="34" charset="0"/>
              </a:defRPr>
            </a:lvl1pPr>
          </a:lstStyle>
          <a:p>
            <a:r>
              <a:rPr dirty="0"/>
              <a:t>Title Text</a:t>
            </a:r>
          </a:p>
        </p:txBody>
      </p:sp>
      <p:sp>
        <p:nvSpPr>
          <p:cNvPr id="3857" name="Body Level One…"/>
          <p:cNvSpPr txBox="1">
            <a:spLocks noGrp="1"/>
          </p:cNvSpPr>
          <p:nvPr>
            <p:ph type="body" sz="half" idx="1"/>
          </p:nvPr>
        </p:nvSpPr>
        <p:spPr>
          <a:xfrm>
            <a:off x="457200" y="1600200"/>
            <a:ext cx="4038600" cy="4530725"/>
          </a:xfrm>
          <a:prstGeom prst="rect">
            <a:avLst/>
          </a:prstGeom>
        </p:spPr>
        <p:txBody>
          <a:bodyPr lIns="45687" tIns="45687" rIns="45687" bIns="45687">
            <a:normAutofit/>
          </a:bodyPr>
          <a:lstStyle>
            <a:lvl1pPr marL="342659" indent="-342659">
              <a:buClr>
                <a:srgbClr val="FFFFCC"/>
              </a:buClr>
              <a:buSzPct val="75000"/>
              <a:buChar char="●"/>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1pPr>
            <a:lvl2pPr marL="783220" indent="-326340">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2pPr>
            <a:lvl3pPr marL="1218345" indent="-304585">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3pPr>
            <a:lvl4pPr marL="1736140" indent="-365502">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4pPr>
            <a:lvl5pPr marL="2193020" indent="-365502">
              <a:buClr>
                <a:srgbClr val="FFFFCC"/>
              </a:buClr>
              <a:buSzPct val="75000"/>
              <a:buChar char="●"/>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858" name="Slide Number"/>
          <p:cNvSpPr txBox="1">
            <a:spLocks noGrp="1"/>
          </p:cNvSpPr>
          <p:nvPr>
            <p:ph type="sldNum" sz="quarter" idx="2"/>
          </p:nvPr>
        </p:nvSpPr>
        <p:spPr>
          <a:xfrm>
            <a:off x="8437440" y="6248400"/>
            <a:ext cx="249361" cy="246155"/>
          </a:xfrm>
          <a:prstGeom prst="rect">
            <a:avLst/>
          </a:prstGeom>
        </p:spPr>
        <p:txBody>
          <a:bodyPr lIns="45687" tIns="45687" rIns="45687" bIns="45687" anchor="t"/>
          <a:lstStyle>
            <a:lvl1pPr>
              <a:defRPr sz="1000" b="1" i="0">
                <a:solidFill>
                  <a:srgbClr val="FFFFFF"/>
                </a:solidFill>
                <a:effectLst>
                  <a:outerShdw blurRad="38100" dist="38100" dir="2700000" rotWithShape="0">
                    <a:srgbClr val="010199"/>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80857990"/>
      </p:ext>
    </p:extLst>
  </p:cSld>
  <p:clrMapOvr>
    <a:masterClrMapping/>
  </p:clrMapOvr>
  <p:transition spd="med"/>
</p:sldLayout>
</file>

<file path=ppt/slideLayouts/slideLayout177.xml><?xml version="1.0" encoding="utf-8"?>
<p:sldLayout xmlns:a="http://schemas.openxmlformats.org/drawingml/2006/main" xmlns:r="http://schemas.openxmlformats.org/officeDocument/2006/relationships" xmlns:p="http://schemas.openxmlformats.org/presentationml/2006/main" showMasterSp="0" type="tx">
  <p:cSld name="6_Title and Content">
    <p:bg>
      <p:bgPr>
        <a:solidFill>
          <a:srgbClr val="000000"/>
        </a:solidFill>
        <a:effectLst/>
      </p:bgPr>
    </p:bg>
    <p:spTree>
      <p:nvGrpSpPr>
        <p:cNvPr id="1" name=""/>
        <p:cNvGrpSpPr/>
        <p:nvPr/>
      </p:nvGrpSpPr>
      <p:grpSpPr>
        <a:xfrm>
          <a:off x="0" y="0"/>
          <a:ext cx="0" cy="0"/>
          <a:chOff x="0" y="0"/>
          <a:chExt cx="0" cy="0"/>
        </a:xfrm>
      </p:grpSpPr>
      <p:sp>
        <p:nvSpPr>
          <p:cNvPr id="129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291"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92"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40553009"/>
      </p:ext>
    </p:extLst>
  </p:cSld>
  <p:clrMapOvr>
    <a:masterClrMapping/>
  </p:clrMapOvr>
  <p:transition spd="med"/>
</p:sldLayout>
</file>

<file path=ppt/slideLayouts/slideLayout1770.xml><?xml version="1.0" encoding="utf-8"?>
<p:sldLayout xmlns:a="http://schemas.openxmlformats.org/drawingml/2006/main" xmlns:r="http://schemas.openxmlformats.org/officeDocument/2006/relationships" xmlns:p="http://schemas.openxmlformats.org/presentationml/2006/main" showMasterSp="0" type="tx">
  <p:cSld name="31_Blank">
    <p:bg>
      <p:bgPr>
        <a:solidFill>
          <a:srgbClr val="FFFFFF"/>
        </a:solidFill>
        <a:effectLst/>
      </p:bgPr>
    </p:bg>
    <p:spTree>
      <p:nvGrpSpPr>
        <p:cNvPr id="1" name=""/>
        <p:cNvGrpSpPr/>
        <p:nvPr/>
      </p:nvGrpSpPr>
      <p:grpSpPr>
        <a:xfrm>
          <a:off x="0" y="0"/>
          <a:ext cx="0" cy="0"/>
          <a:chOff x="0" y="0"/>
          <a:chExt cx="0" cy="0"/>
        </a:xfrm>
      </p:grpSpPr>
      <p:sp>
        <p:nvSpPr>
          <p:cNvPr id="3865" name="Rectangle 1"/>
          <p:cNvSpPr/>
          <p:nvPr/>
        </p:nvSpPr>
        <p:spPr>
          <a:xfrm>
            <a:off x="0" y="0"/>
            <a:ext cx="9144000" cy="6858000"/>
          </a:xfrm>
          <a:prstGeom prst="rect">
            <a:avLst/>
          </a:prstGeom>
          <a:gradFill>
            <a:gsLst>
              <a:gs pos="0">
                <a:srgbClr val="000000"/>
              </a:gs>
              <a:gs pos="50000">
                <a:srgbClr val="121D91"/>
              </a:gs>
              <a:gs pos="100000">
                <a:srgbClr val="000000"/>
              </a:gs>
            </a:gsLst>
          </a:gradFill>
          <a:ln w="12600">
            <a:solidFill>
              <a:srgbClr val="000000"/>
            </a:solidFill>
            <a:miter/>
          </a:ln>
        </p:spPr>
        <p:txBody>
          <a:bodyPr lIns="45719" rIns="45719" anchor="ctr"/>
          <a:lstStyle/>
          <a:p>
            <a:pPr>
              <a:defRPr>
                <a:solidFill>
                  <a:srgbClr val="000000"/>
                </a:solidFill>
                <a:latin typeface="Times New Roman"/>
                <a:ea typeface="Times New Roman"/>
                <a:cs typeface="Times New Roman"/>
                <a:sym typeface="Times New Roman"/>
              </a:defRPr>
            </a:pPr>
            <a:endParaRPr/>
          </a:p>
        </p:txBody>
      </p:sp>
      <p:sp>
        <p:nvSpPr>
          <p:cNvPr id="3866" name="Text Box 2"/>
          <p:cNvSpPr txBox="1"/>
          <p:nvPr/>
        </p:nvSpPr>
        <p:spPr>
          <a:xfrm>
            <a:off x="794239" y="6570253"/>
            <a:ext cx="803893" cy="207197"/>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41967" tIns="41967" rIns="41967" bIns="41967" anchor="ctr">
            <a:spAutoFit/>
          </a:bodyPr>
          <a:lstStyle/>
          <a:p>
            <a:pPr algn="ctr">
              <a:spcBef>
                <a:spcPts val="500"/>
              </a:spcBef>
              <a:tabLst>
                <a:tab pos="812800" algn="l"/>
                <a:tab pos="1638300" algn="l"/>
                <a:tab pos="2451100" algn="l"/>
                <a:tab pos="3276600" algn="l"/>
                <a:tab pos="4102100" algn="l"/>
                <a:tab pos="4914900" algn="l"/>
                <a:tab pos="5740400" algn="l"/>
                <a:tab pos="6553200" algn="l"/>
                <a:tab pos="7378700" algn="l"/>
                <a:tab pos="8204200" algn="l"/>
                <a:tab pos="9017000" algn="l"/>
              </a:tabLst>
              <a:defRPr sz="800" b="1">
                <a:solidFill>
                  <a:srgbClr val="FFFFFF"/>
                </a:solidFill>
              </a:defRPr>
            </a:pPr>
            <a:r>
              <a:t>© </a:t>
            </a:r>
            <a:r>
              <a:rPr sz="900"/>
              <a:t>2006</a:t>
            </a:r>
            <a:r>
              <a:t> TBBMI</a:t>
            </a:r>
          </a:p>
        </p:txBody>
      </p:sp>
      <p:sp>
        <p:nvSpPr>
          <p:cNvPr id="3867" name="Rectangle 3"/>
          <p:cNvSpPr txBox="1"/>
          <p:nvPr/>
        </p:nvSpPr>
        <p:spPr>
          <a:xfrm>
            <a:off x="7884120" y="6534253"/>
            <a:ext cx="594132" cy="249037"/>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41967" tIns="41967" rIns="41967" bIns="41967" anchor="ctr">
            <a:spAutoFit/>
          </a:bodyPr>
          <a:lstStyle>
            <a:lvl1pPr algn="ctr">
              <a:tabLst>
                <a:tab pos="812800" algn="l"/>
                <a:tab pos="1638300" algn="l"/>
                <a:tab pos="2451100" algn="l"/>
                <a:tab pos="3276600" algn="l"/>
                <a:tab pos="4089400" algn="l"/>
                <a:tab pos="4914900" algn="l"/>
                <a:tab pos="5727700" algn="l"/>
                <a:tab pos="6553200" algn="l"/>
                <a:tab pos="7378700" algn="l"/>
                <a:tab pos="8191500" algn="l"/>
                <a:tab pos="9017000" algn="l"/>
              </a:tabLst>
              <a:defRPr sz="900" b="1">
                <a:solidFill>
                  <a:srgbClr val="FFFFFF"/>
                </a:solidFill>
                <a:latin typeface="Comic Sans MS"/>
                <a:ea typeface="Comic Sans MS"/>
                <a:cs typeface="Comic Sans MS"/>
                <a:sym typeface="Comic Sans MS"/>
              </a:defRPr>
            </a:lvl1pPr>
          </a:lstStyle>
          <a:p>
            <a:r>
              <a:t>9.65.08.</a:t>
            </a:r>
          </a:p>
        </p:txBody>
      </p:sp>
      <p:sp>
        <p:nvSpPr>
          <p:cNvPr id="3868" name="Rectangle 4"/>
          <p:cNvSpPr txBox="1"/>
          <p:nvPr/>
        </p:nvSpPr>
        <p:spPr>
          <a:xfrm>
            <a:off x="507489" y="106362"/>
            <a:ext cx="3969783" cy="919716"/>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519" tIns="45519" rIns="45519" bIns="45519">
            <a:spAutoFit/>
          </a:bodyPr>
          <a:lstStyle>
            <a:lvl1pPr>
              <a:lnSpc>
                <a:spcPct val="125000"/>
              </a:lnSpc>
              <a:spcBef>
                <a:spcPts val="1300"/>
              </a:spcBef>
              <a:tabLst>
                <a:tab pos="812800" algn="l"/>
                <a:tab pos="1638300" algn="l"/>
                <a:tab pos="2451100" algn="l"/>
                <a:tab pos="3276600" algn="l"/>
                <a:tab pos="4089400" algn="l"/>
                <a:tab pos="4914900" algn="l"/>
                <a:tab pos="5727700" algn="l"/>
                <a:tab pos="6553200" algn="l"/>
                <a:tab pos="7378700" algn="l"/>
                <a:tab pos="8191500" algn="l"/>
                <a:tab pos="9017000" algn="l"/>
              </a:tabLst>
              <a:defRPr b="1">
                <a:solidFill>
                  <a:srgbClr val="FFFF00"/>
                </a:solidFill>
                <a:latin typeface="+mn-lt"/>
                <a:ea typeface="+mn-ea"/>
                <a:cs typeface="+mn-cs"/>
                <a:sym typeface="Helvetica"/>
              </a:defRPr>
            </a:lvl1pPr>
          </a:lstStyle>
          <a:p>
            <a:r>
              <a:t>The  New Testament          Comes Together</a:t>
            </a:r>
          </a:p>
        </p:txBody>
      </p:sp>
      <p:sp>
        <p:nvSpPr>
          <p:cNvPr id="3869"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580965802"/>
      </p:ext>
    </p:extLst>
  </p:cSld>
  <p:clrMapOvr>
    <a:masterClrMapping/>
  </p:clrMapOvr>
  <p:transition spd="med"/>
</p:sldLayout>
</file>

<file path=ppt/slideLayouts/slideLayout1771.xml><?xml version="1.0" encoding="utf-8"?>
<p:sldLayout xmlns:a="http://schemas.openxmlformats.org/drawingml/2006/main" xmlns:r="http://schemas.openxmlformats.org/officeDocument/2006/relationships" xmlns:p="http://schemas.openxmlformats.org/presentationml/2006/main" showMasterSp="0" type="tx">
  <p:cSld name="32_Blank">
    <p:bg>
      <p:bgPr>
        <a:solidFill>
          <a:srgbClr val="000000"/>
        </a:solidFill>
        <a:effectLst/>
      </p:bgPr>
    </p:bg>
    <p:spTree>
      <p:nvGrpSpPr>
        <p:cNvPr id="1" name=""/>
        <p:cNvGrpSpPr/>
        <p:nvPr/>
      </p:nvGrpSpPr>
      <p:grpSpPr>
        <a:xfrm>
          <a:off x="0" y="0"/>
          <a:ext cx="0" cy="0"/>
          <a:chOff x="0" y="0"/>
          <a:chExt cx="0" cy="0"/>
        </a:xfrm>
      </p:grpSpPr>
      <p:grpSp>
        <p:nvGrpSpPr>
          <p:cNvPr id="3883" name="Group 1026"/>
          <p:cNvGrpSpPr/>
          <p:nvPr/>
        </p:nvGrpSpPr>
        <p:grpSpPr>
          <a:xfrm>
            <a:off x="0" y="3902075"/>
            <a:ext cx="3400426" cy="2949575"/>
            <a:chOff x="0" y="0"/>
            <a:chExt cx="3400425" cy="2949575"/>
          </a:xfrm>
        </p:grpSpPr>
        <p:sp>
          <p:nvSpPr>
            <p:cNvPr id="3876" name="Freeform 1027"/>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77" name="Freeform 1028"/>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10199"/>
                </a:gs>
                <a:gs pos="50000">
                  <a:srgbClr val="000000"/>
                </a:gs>
                <a:gs pos="100000">
                  <a:srgbClr val="010199"/>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78" name="Freeform 1029"/>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79" name="Freeform 1030"/>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80" name="Oval 1031"/>
            <p:cNvSpPr/>
            <p:nvPr/>
          </p:nvSpPr>
          <p:spPr>
            <a:xfrm>
              <a:off x="331787" y="517525"/>
              <a:ext cx="136527" cy="136527"/>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81" name="Oval 1032"/>
            <p:cNvSpPr/>
            <p:nvPr/>
          </p:nvSpPr>
          <p:spPr>
            <a:xfrm>
              <a:off x="2438400" y="2263775"/>
              <a:ext cx="146050" cy="146050"/>
            </a:xfrm>
            <a:prstGeom prst="ellipse">
              <a:avLst/>
            </a:prstGeom>
            <a:gradFill flip="none" rotWithShape="1">
              <a:gsLst>
                <a:gs pos="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82" name="Oval 1033"/>
            <p:cNvSpPr/>
            <p:nvPr/>
          </p:nvSpPr>
          <p:spPr>
            <a:xfrm>
              <a:off x="1255712" y="420687"/>
              <a:ext cx="192089" cy="192089"/>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grpSp>
      <p:sp>
        <p:nvSpPr>
          <p:cNvPr id="3884" name="Slide Number"/>
          <p:cNvSpPr txBox="1">
            <a:spLocks noGrp="1"/>
          </p:cNvSpPr>
          <p:nvPr>
            <p:ph type="sldNum" sz="quarter" idx="2"/>
          </p:nvPr>
        </p:nvSpPr>
        <p:spPr>
          <a:xfrm>
            <a:off x="8437440" y="6248400"/>
            <a:ext cx="249361" cy="246155"/>
          </a:xfrm>
          <a:prstGeom prst="rect">
            <a:avLst/>
          </a:prstGeom>
        </p:spPr>
        <p:txBody>
          <a:bodyPr lIns="45687" tIns="45687" rIns="45687" bIns="45687" anchor="t"/>
          <a:lstStyle>
            <a:lvl1pPr>
              <a:defRPr sz="1000" b="1" i="0">
                <a:solidFill>
                  <a:srgbClr val="FFFFFF"/>
                </a:solidFill>
                <a:effectLst>
                  <a:outerShdw blurRad="38100" dist="38100" dir="2700000" rotWithShape="0">
                    <a:srgbClr val="010199"/>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46239774"/>
      </p:ext>
    </p:extLst>
  </p:cSld>
  <p:clrMapOvr>
    <a:masterClrMapping/>
  </p:clrMapOvr>
  <p:transition spd="med"/>
</p:sldLayout>
</file>

<file path=ppt/slideLayouts/slideLayout1772.xml><?xml version="1.0" encoding="utf-8"?>
<p:sldLayout xmlns:a="http://schemas.openxmlformats.org/drawingml/2006/main" xmlns:r="http://schemas.openxmlformats.org/officeDocument/2006/relationships" xmlns:p="http://schemas.openxmlformats.org/presentationml/2006/main" showMasterSp="0" type="tx">
  <p:cSld name="29_Title and Content">
    <p:bg>
      <p:bgPr>
        <a:solidFill>
          <a:srgbClr val="000000"/>
        </a:solidFill>
        <a:effectLst/>
      </p:bgPr>
    </p:bg>
    <p:spTree>
      <p:nvGrpSpPr>
        <p:cNvPr id="1" name=""/>
        <p:cNvGrpSpPr/>
        <p:nvPr/>
      </p:nvGrpSpPr>
      <p:grpSpPr>
        <a:xfrm>
          <a:off x="0" y="0"/>
          <a:ext cx="0" cy="0"/>
          <a:chOff x="0" y="0"/>
          <a:chExt cx="0" cy="0"/>
        </a:xfrm>
      </p:grpSpPr>
      <p:grpSp>
        <p:nvGrpSpPr>
          <p:cNvPr id="3898" name="Group 1026"/>
          <p:cNvGrpSpPr/>
          <p:nvPr/>
        </p:nvGrpSpPr>
        <p:grpSpPr>
          <a:xfrm>
            <a:off x="0" y="3902075"/>
            <a:ext cx="3400426" cy="2949575"/>
            <a:chOff x="0" y="0"/>
            <a:chExt cx="3400425" cy="2949575"/>
          </a:xfrm>
        </p:grpSpPr>
        <p:sp>
          <p:nvSpPr>
            <p:cNvPr id="3891" name="Freeform 1027"/>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92" name="Freeform 1028"/>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10199"/>
                </a:gs>
                <a:gs pos="50000">
                  <a:srgbClr val="000000"/>
                </a:gs>
                <a:gs pos="100000">
                  <a:srgbClr val="010199"/>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93" name="Freeform 1029"/>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94" name="Freeform 1030"/>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95" name="Oval 1031"/>
            <p:cNvSpPr/>
            <p:nvPr/>
          </p:nvSpPr>
          <p:spPr>
            <a:xfrm>
              <a:off x="331787" y="517525"/>
              <a:ext cx="136527" cy="136527"/>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96" name="Oval 1032"/>
            <p:cNvSpPr/>
            <p:nvPr/>
          </p:nvSpPr>
          <p:spPr>
            <a:xfrm>
              <a:off x="2438400" y="2263775"/>
              <a:ext cx="146050" cy="146050"/>
            </a:xfrm>
            <a:prstGeom prst="ellipse">
              <a:avLst/>
            </a:prstGeom>
            <a:gradFill flip="none" rotWithShape="1">
              <a:gsLst>
                <a:gs pos="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97" name="Oval 1033"/>
            <p:cNvSpPr/>
            <p:nvPr/>
          </p:nvSpPr>
          <p:spPr>
            <a:xfrm>
              <a:off x="1255712" y="420687"/>
              <a:ext cx="192089" cy="192089"/>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grpSp>
      <p:sp>
        <p:nvSpPr>
          <p:cNvPr id="3899" name="Title Text"/>
          <p:cNvSpPr txBox="1">
            <a:spLocks noGrp="1"/>
          </p:cNvSpPr>
          <p:nvPr>
            <p:ph type="title"/>
          </p:nvPr>
        </p:nvSpPr>
        <p:spPr>
          <a:xfrm>
            <a:off x="457200" y="277813"/>
            <a:ext cx="8229600" cy="1139826"/>
          </a:xfrm>
          <a:prstGeom prst="rect">
            <a:avLst/>
          </a:prstGeom>
          <a:noFill/>
        </p:spPr>
        <p:txBody>
          <a:bodyPr lIns="45687" tIns="45687" rIns="45687" bIns="45687"/>
          <a:lstStyle>
            <a:lvl1pPr>
              <a:defRPr sz="4400" b="1" i="0">
                <a:solidFill>
                  <a:srgbClr val="B2B2B2"/>
                </a:solidFill>
                <a:latin typeface="Arial" panose="020B0604020202020204" pitchFamily="34" charset="0"/>
                <a:cs typeface="Arial" panose="020B0604020202020204" pitchFamily="34" charset="0"/>
              </a:defRPr>
            </a:lvl1pPr>
          </a:lstStyle>
          <a:p>
            <a:r>
              <a:rPr dirty="0"/>
              <a:t>Title Text</a:t>
            </a:r>
          </a:p>
        </p:txBody>
      </p:sp>
      <p:sp>
        <p:nvSpPr>
          <p:cNvPr id="3900" name="Body Level One…"/>
          <p:cNvSpPr txBox="1">
            <a:spLocks noGrp="1"/>
          </p:cNvSpPr>
          <p:nvPr>
            <p:ph type="body" idx="1"/>
          </p:nvPr>
        </p:nvSpPr>
        <p:spPr>
          <a:xfrm>
            <a:off x="457200" y="1600200"/>
            <a:ext cx="8229600" cy="4530725"/>
          </a:xfrm>
          <a:prstGeom prst="rect">
            <a:avLst/>
          </a:prstGeom>
        </p:spPr>
        <p:txBody>
          <a:bodyPr lIns="45687" tIns="45687" rIns="45687" bIns="45687">
            <a:normAutofit/>
          </a:bodyPr>
          <a:lstStyle>
            <a:lvl1pPr marL="342659" indent="-342659">
              <a:buClr>
                <a:srgbClr val="FFFFCC"/>
              </a:buClr>
              <a:buSzPct val="75000"/>
              <a:buChar char="●"/>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1pPr>
            <a:lvl2pPr marL="783220" indent="-326340">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2pPr>
            <a:lvl3pPr marL="1218345" indent="-304585">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3pPr>
            <a:lvl4pPr marL="1736140" indent="-365502">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4pPr>
            <a:lvl5pPr marL="2193020" indent="-365502">
              <a:buClr>
                <a:srgbClr val="FFFFCC"/>
              </a:buClr>
              <a:buSzPct val="75000"/>
              <a:buChar char="●"/>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901" name="Slide Number"/>
          <p:cNvSpPr txBox="1">
            <a:spLocks noGrp="1"/>
          </p:cNvSpPr>
          <p:nvPr>
            <p:ph type="sldNum" sz="quarter" idx="2"/>
          </p:nvPr>
        </p:nvSpPr>
        <p:spPr>
          <a:xfrm>
            <a:off x="8437440" y="6248400"/>
            <a:ext cx="249361" cy="246155"/>
          </a:xfrm>
          <a:prstGeom prst="rect">
            <a:avLst/>
          </a:prstGeom>
        </p:spPr>
        <p:txBody>
          <a:bodyPr lIns="45687" tIns="45687" rIns="45687" bIns="45687" anchor="t"/>
          <a:lstStyle>
            <a:lvl1pPr>
              <a:defRPr sz="1000" b="1" i="0">
                <a:solidFill>
                  <a:srgbClr val="FFFFFF"/>
                </a:solidFill>
                <a:effectLst>
                  <a:outerShdw blurRad="38100" dist="38100" dir="2700000" rotWithShape="0">
                    <a:srgbClr val="010199"/>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3630714"/>
      </p:ext>
    </p:extLst>
  </p:cSld>
  <p:clrMapOvr>
    <a:masterClrMapping/>
  </p:clrMapOvr>
  <p:transition spd="med"/>
</p:sldLayout>
</file>

<file path=ppt/slideLayouts/slideLayout1773.xml><?xml version="1.0" encoding="utf-8"?>
<p:sldLayout xmlns:a="http://schemas.openxmlformats.org/drawingml/2006/main" xmlns:r="http://schemas.openxmlformats.org/officeDocument/2006/relationships" xmlns:p="http://schemas.openxmlformats.org/presentationml/2006/main" showMasterSp="0" type="tx">
  <p:cSld name="1_Title, Text, and 2 Content">
    <p:bg>
      <p:bgPr>
        <a:solidFill>
          <a:srgbClr val="000000"/>
        </a:solidFill>
        <a:effectLst/>
      </p:bgPr>
    </p:bg>
    <p:spTree>
      <p:nvGrpSpPr>
        <p:cNvPr id="1" name=""/>
        <p:cNvGrpSpPr/>
        <p:nvPr/>
      </p:nvGrpSpPr>
      <p:grpSpPr>
        <a:xfrm>
          <a:off x="0" y="0"/>
          <a:ext cx="0" cy="0"/>
          <a:chOff x="0" y="0"/>
          <a:chExt cx="0" cy="0"/>
        </a:xfrm>
      </p:grpSpPr>
      <p:grpSp>
        <p:nvGrpSpPr>
          <p:cNvPr id="3915" name="Group 1026"/>
          <p:cNvGrpSpPr/>
          <p:nvPr/>
        </p:nvGrpSpPr>
        <p:grpSpPr>
          <a:xfrm>
            <a:off x="0" y="3902075"/>
            <a:ext cx="3400426" cy="2949575"/>
            <a:chOff x="0" y="0"/>
            <a:chExt cx="3400425" cy="2949575"/>
          </a:xfrm>
        </p:grpSpPr>
        <p:sp>
          <p:nvSpPr>
            <p:cNvPr id="3908" name="Freeform 1027"/>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09" name="Freeform 1028"/>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10199"/>
                </a:gs>
                <a:gs pos="50000">
                  <a:srgbClr val="000000"/>
                </a:gs>
                <a:gs pos="100000">
                  <a:srgbClr val="010199"/>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10" name="Freeform 1029"/>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11" name="Freeform 1030"/>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12" name="Oval 1031"/>
            <p:cNvSpPr/>
            <p:nvPr/>
          </p:nvSpPr>
          <p:spPr>
            <a:xfrm>
              <a:off x="331787" y="517525"/>
              <a:ext cx="136527" cy="136527"/>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13" name="Oval 1032"/>
            <p:cNvSpPr/>
            <p:nvPr/>
          </p:nvSpPr>
          <p:spPr>
            <a:xfrm>
              <a:off x="2438400" y="2263775"/>
              <a:ext cx="146050" cy="146050"/>
            </a:xfrm>
            <a:prstGeom prst="ellipse">
              <a:avLst/>
            </a:prstGeom>
            <a:gradFill flip="none" rotWithShape="1">
              <a:gsLst>
                <a:gs pos="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14" name="Oval 1033"/>
            <p:cNvSpPr/>
            <p:nvPr/>
          </p:nvSpPr>
          <p:spPr>
            <a:xfrm>
              <a:off x="1255712" y="420687"/>
              <a:ext cx="192089" cy="192089"/>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grpSp>
      <p:sp>
        <p:nvSpPr>
          <p:cNvPr id="3916" name="Title Text"/>
          <p:cNvSpPr txBox="1">
            <a:spLocks noGrp="1"/>
          </p:cNvSpPr>
          <p:nvPr>
            <p:ph type="title"/>
          </p:nvPr>
        </p:nvSpPr>
        <p:spPr>
          <a:xfrm>
            <a:off x="457200" y="277813"/>
            <a:ext cx="8229600" cy="1139826"/>
          </a:xfrm>
          <a:prstGeom prst="rect">
            <a:avLst/>
          </a:prstGeom>
          <a:noFill/>
        </p:spPr>
        <p:txBody>
          <a:bodyPr lIns="45687" tIns="45687" rIns="45687" bIns="45687"/>
          <a:lstStyle>
            <a:lvl1pPr>
              <a:defRPr sz="4400" b="1" i="0">
                <a:solidFill>
                  <a:srgbClr val="B2B2B2"/>
                </a:solidFill>
                <a:latin typeface="Arial" panose="020B0604020202020204" pitchFamily="34" charset="0"/>
                <a:cs typeface="Arial" panose="020B0604020202020204" pitchFamily="34" charset="0"/>
              </a:defRPr>
            </a:lvl1pPr>
          </a:lstStyle>
          <a:p>
            <a:r>
              <a:rPr dirty="0"/>
              <a:t>Title Text</a:t>
            </a:r>
          </a:p>
        </p:txBody>
      </p:sp>
      <p:sp>
        <p:nvSpPr>
          <p:cNvPr id="3917" name="Body Level One…"/>
          <p:cNvSpPr txBox="1">
            <a:spLocks noGrp="1"/>
          </p:cNvSpPr>
          <p:nvPr>
            <p:ph type="body" sz="half" idx="1"/>
          </p:nvPr>
        </p:nvSpPr>
        <p:spPr>
          <a:xfrm>
            <a:off x="457200" y="1600200"/>
            <a:ext cx="4038600" cy="4530725"/>
          </a:xfrm>
          <a:prstGeom prst="rect">
            <a:avLst/>
          </a:prstGeom>
        </p:spPr>
        <p:txBody>
          <a:bodyPr lIns="45687" tIns="45687" rIns="45687" bIns="45687">
            <a:normAutofit/>
          </a:bodyPr>
          <a:lstStyle>
            <a:lvl1pPr marL="342659" indent="-342659">
              <a:buClr>
                <a:srgbClr val="FFFFCC"/>
              </a:buClr>
              <a:buSzPct val="75000"/>
              <a:buChar char="●"/>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1pPr>
            <a:lvl2pPr marL="783220" indent="-326340">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2pPr>
            <a:lvl3pPr marL="1218345" indent="-304585">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3pPr>
            <a:lvl4pPr marL="1736140" indent="-365502">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4pPr>
            <a:lvl5pPr marL="2193020" indent="-365502">
              <a:buClr>
                <a:srgbClr val="FFFFCC"/>
              </a:buClr>
              <a:buSzPct val="75000"/>
              <a:buChar char="●"/>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918" name="Slide Number"/>
          <p:cNvSpPr txBox="1">
            <a:spLocks noGrp="1"/>
          </p:cNvSpPr>
          <p:nvPr>
            <p:ph type="sldNum" sz="quarter" idx="2"/>
          </p:nvPr>
        </p:nvSpPr>
        <p:spPr>
          <a:xfrm>
            <a:off x="8437440" y="6248400"/>
            <a:ext cx="249361" cy="246155"/>
          </a:xfrm>
          <a:prstGeom prst="rect">
            <a:avLst/>
          </a:prstGeom>
        </p:spPr>
        <p:txBody>
          <a:bodyPr lIns="45687" tIns="45687" rIns="45687" bIns="45687" anchor="t"/>
          <a:lstStyle>
            <a:lvl1pPr>
              <a:defRPr sz="1000" b="1" i="0">
                <a:solidFill>
                  <a:srgbClr val="FFFFFF"/>
                </a:solidFill>
                <a:effectLst>
                  <a:outerShdw blurRad="38100" dist="38100" dir="2700000" rotWithShape="0">
                    <a:srgbClr val="010199"/>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95249193"/>
      </p:ext>
    </p:extLst>
  </p:cSld>
  <p:clrMapOvr>
    <a:masterClrMapping/>
  </p:clrMapOvr>
  <p:transition spd="med"/>
</p:sldLayout>
</file>

<file path=ppt/slideLayouts/slideLayout1774.xml><?xml version="1.0" encoding="utf-8"?>
<p:sldLayout xmlns:a="http://schemas.openxmlformats.org/drawingml/2006/main" xmlns:r="http://schemas.openxmlformats.org/officeDocument/2006/relationships" xmlns:p="http://schemas.openxmlformats.org/presentationml/2006/main" showMasterSp="0" type="tx">
  <p:cSld name="33_Blank">
    <p:bg>
      <p:bgPr>
        <a:solidFill>
          <a:srgbClr val="000000"/>
        </a:solidFill>
        <a:effectLst/>
      </p:bgPr>
    </p:bg>
    <p:spTree>
      <p:nvGrpSpPr>
        <p:cNvPr id="1" name=""/>
        <p:cNvGrpSpPr/>
        <p:nvPr/>
      </p:nvGrpSpPr>
      <p:grpSpPr>
        <a:xfrm>
          <a:off x="0" y="0"/>
          <a:ext cx="0" cy="0"/>
          <a:chOff x="0" y="0"/>
          <a:chExt cx="0" cy="0"/>
        </a:xfrm>
      </p:grpSpPr>
      <p:grpSp>
        <p:nvGrpSpPr>
          <p:cNvPr id="3932" name="Group 1026"/>
          <p:cNvGrpSpPr/>
          <p:nvPr/>
        </p:nvGrpSpPr>
        <p:grpSpPr>
          <a:xfrm>
            <a:off x="0" y="3902075"/>
            <a:ext cx="3400426" cy="2949575"/>
            <a:chOff x="0" y="0"/>
            <a:chExt cx="3400425" cy="2949575"/>
          </a:xfrm>
        </p:grpSpPr>
        <p:sp>
          <p:nvSpPr>
            <p:cNvPr id="3925" name="Freeform 1027"/>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26" name="Freeform 1028"/>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10199"/>
                </a:gs>
                <a:gs pos="50000">
                  <a:srgbClr val="000000"/>
                </a:gs>
                <a:gs pos="100000">
                  <a:srgbClr val="010199"/>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27" name="Freeform 1029"/>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28" name="Freeform 1030"/>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29" name="Oval 1031"/>
            <p:cNvSpPr/>
            <p:nvPr/>
          </p:nvSpPr>
          <p:spPr>
            <a:xfrm>
              <a:off x="331787" y="517525"/>
              <a:ext cx="136527" cy="136527"/>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30" name="Oval 1032"/>
            <p:cNvSpPr/>
            <p:nvPr/>
          </p:nvSpPr>
          <p:spPr>
            <a:xfrm>
              <a:off x="2438400" y="2263775"/>
              <a:ext cx="146050" cy="146050"/>
            </a:xfrm>
            <a:prstGeom prst="ellipse">
              <a:avLst/>
            </a:prstGeom>
            <a:gradFill flip="none" rotWithShape="1">
              <a:gsLst>
                <a:gs pos="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31" name="Oval 1033"/>
            <p:cNvSpPr/>
            <p:nvPr/>
          </p:nvSpPr>
          <p:spPr>
            <a:xfrm>
              <a:off x="1255712" y="420687"/>
              <a:ext cx="192089" cy="192089"/>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grpSp>
      <p:sp>
        <p:nvSpPr>
          <p:cNvPr id="3933" name="Slide Number"/>
          <p:cNvSpPr txBox="1">
            <a:spLocks noGrp="1"/>
          </p:cNvSpPr>
          <p:nvPr>
            <p:ph type="sldNum" sz="quarter" idx="2"/>
          </p:nvPr>
        </p:nvSpPr>
        <p:spPr>
          <a:xfrm>
            <a:off x="8437440" y="6248400"/>
            <a:ext cx="249361" cy="246155"/>
          </a:xfrm>
          <a:prstGeom prst="rect">
            <a:avLst/>
          </a:prstGeom>
        </p:spPr>
        <p:txBody>
          <a:bodyPr lIns="45687" tIns="45687" rIns="45687" bIns="45687" anchor="t"/>
          <a:lstStyle>
            <a:lvl1pPr>
              <a:defRPr sz="1000" b="1" i="0">
                <a:solidFill>
                  <a:srgbClr val="FFFFFF"/>
                </a:solidFill>
                <a:effectLst>
                  <a:outerShdw blurRad="38100" dist="38100" dir="2700000" rotWithShape="0">
                    <a:srgbClr val="010199"/>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88127151"/>
      </p:ext>
    </p:extLst>
  </p:cSld>
  <p:clrMapOvr>
    <a:masterClrMapping/>
  </p:clrMapOvr>
  <p:transition spd="med"/>
</p:sldLayout>
</file>

<file path=ppt/slideLayouts/slideLayout1775.xml><?xml version="1.0" encoding="utf-8"?>
<p:sldLayout xmlns:a="http://schemas.openxmlformats.org/drawingml/2006/main" xmlns:r="http://schemas.openxmlformats.org/officeDocument/2006/relationships" xmlns:p="http://schemas.openxmlformats.org/presentationml/2006/main" showMasterSp="0" type="tx">
  <p:cSld name="30_Title and Content">
    <p:bg>
      <p:bgPr>
        <a:solidFill>
          <a:srgbClr val="000000"/>
        </a:solidFill>
        <a:effectLst/>
      </p:bgPr>
    </p:bg>
    <p:spTree>
      <p:nvGrpSpPr>
        <p:cNvPr id="1" name=""/>
        <p:cNvGrpSpPr/>
        <p:nvPr/>
      </p:nvGrpSpPr>
      <p:grpSpPr>
        <a:xfrm>
          <a:off x="0" y="0"/>
          <a:ext cx="0" cy="0"/>
          <a:chOff x="0" y="0"/>
          <a:chExt cx="0" cy="0"/>
        </a:xfrm>
      </p:grpSpPr>
      <p:grpSp>
        <p:nvGrpSpPr>
          <p:cNvPr id="3944" name="Group 1026"/>
          <p:cNvGrpSpPr/>
          <p:nvPr/>
        </p:nvGrpSpPr>
        <p:grpSpPr>
          <a:xfrm>
            <a:off x="457200" y="992150"/>
            <a:ext cx="8153401" cy="1600239"/>
            <a:chOff x="0" y="-37"/>
            <a:chExt cx="8153400" cy="1600237"/>
          </a:xfrm>
        </p:grpSpPr>
        <p:sp>
          <p:nvSpPr>
            <p:cNvPr id="3940" name="Arc 1027"/>
            <p:cNvSpPr/>
            <p:nvPr/>
          </p:nvSpPr>
          <p:spPr>
            <a:xfrm>
              <a:off x="5249862" y="-38"/>
              <a:ext cx="2903539" cy="1600239"/>
            </a:xfrm>
            <a:custGeom>
              <a:avLst/>
              <a:gdLst/>
              <a:ahLst/>
              <a:cxnLst>
                <a:cxn ang="0">
                  <a:pos x="wd2" y="hd2"/>
                </a:cxn>
                <a:cxn ang="5400000">
                  <a:pos x="wd2" y="hd2"/>
                </a:cxn>
                <a:cxn ang="10800000">
                  <a:pos x="wd2" y="hd2"/>
                </a:cxn>
                <a:cxn ang="16200000">
                  <a:pos x="wd2" y="hd2"/>
                </a:cxn>
              </a:cxnLst>
              <a:rect l="0" t="0" r="r" b="b"/>
              <a:pathLst>
                <a:path w="21600" h="21600" extrusionOk="0">
                  <a:moveTo>
                    <a:pt x="296" y="1"/>
                  </a:moveTo>
                  <a:cubicBezTo>
                    <a:pt x="300" y="1"/>
                    <a:pt x="304" y="0"/>
                    <a:pt x="308" y="0"/>
                  </a:cubicBezTo>
                  <a:cubicBezTo>
                    <a:pt x="12067" y="1"/>
                    <a:pt x="21600" y="4835"/>
                    <a:pt x="21600" y="10800"/>
                  </a:cubicBezTo>
                  <a:cubicBezTo>
                    <a:pt x="21600" y="16765"/>
                    <a:pt x="12067" y="21600"/>
                    <a:pt x="308" y="21600"/>
                  </a:cubicBezTo>
                  <a:cubicBezTo>
                    <a:pt x="204" y="21600"/>
                    <a:pt x="102" y="21600"/>
                    <a:pt x="0" y="21598"/>
                  </a:cubicBezTo>
                  <a:lnTo>
                    <a:pt x="308" y="10800"/>
                  </a:lnTo>
                  <a:lnTo>
                    <a:pt x="296" y="1"/>
                  </a:lnTo>
                  <a:close/>
                </a:path>
              </a:pathLst>
            </a:custGeom>
            <a:gradFill flip="none" rotWithShape="1">
              <a:gsLst>
                <a:gs pos="0">
                  <a:srgbClr val="000000"/>
                </a:gs>
                <a:gs pos="100000">
                  <a:srgbClr val="663300"/>
                </a:gs>
              </a:gsLst>
              <a:lin ang="0" scaled="0"/>
            </a:gradFill>
            <a:ln w="12700" cap="flat">
              <a:noFill/>
              <a:miter lim="400000"/>
            </a:ln>
            <a:effectLst/>
          </p:spPr>
          <p:txBody>
            <a:bodyPr wrap="square" lIns="45719" tIns="45719" rIns="45719" bIns="45719" numCol="1" anchor="ctr">
              <a:noAutofit/>
            </a:bodyPr>
            <a:lstStyle/>
            <a:p>
              <a:pPr>
                <a:defRPr>
                  <a:solidFill>
                    <a:srgbClr val="FFFFCC"/>
                  </a:solidFill>
                  <a:latin typeface="Times New Roman"/>
                  <a:ea typeface="Times New Roman"/>
                  <a:cs typeface="Times New Roman"/>
                  <a:sym typeface="Times New Roman"/>
                </a:defRPr>
              </a:pPr>
              <a:endParaRPr/>
            </a:p>
          </p:txBody>
        </p:sp>
        <p:sp>
          <p:nvSpPr>
            <p:cNvPr id="3941" name="Arc 1028"/>
            <p:cNvSpPr/>
            <p:nvPr/>
          </p:nvSpPr>
          <p:spPr>
            <a:xfrm>
              <a:off x="5175250" y="165070"/>
              <a:ext cx="2906713" cy="1270030"/>
            </a:xfrm>
            <a:custGeom>
              <a:avLst/>
              <a:gdLst/>
              <a:ahLst/>
              <a:cxnLst>
                <a:cxn ang="0">
                  <a:pos x="wd2" y="hd2"/>
                </a:cxn>
                <a:cxn ang="5400000">
                  <a:pos x="wd2" y="hd2"/>
                </a:cxn>
                <a:cxn ang="10800000">
                  <a:pos x="wd2" y="hd2"/>
                </a:cxn>
                <a:cxn ang="16200000">
                  <a:pos x="wd2" y="hd2"/>
                </a:cxn>
              </a:cxnLst>
              <a:rect l="0" t="0" r="r" b="b"/>
              <a:pathLst>
                <a:path w="21600" h="21600" extrusionOk="0">
                  <a:moveTo>
                    <a:pt x="307" y="0"/>
                  </a:moveTo>
                  <a:cubicBezTo>
                    <a:pt x="311" y="0"/>
                    <a:pt x="315" y="0"/>
                    <a:pt x="319" y="0"/>
                  </a:cubicBezTo>
                  <a:cubicBezTo>
                    <a:pt x="12072" y="0"/>
                    <a:pt x="21600" y="4835"/>
                    <a:pt x="21600" y="10800"/>
                  </a:cubicBezTo>
                  <a:cubicBezTo>
                    <a:pt x="21600" y="16765"/>
                    <a:pt x="12072" y="21600"/>
                    <a:pt x="319" y="21600"/>
                  </a:cubicBezTo>
                  <a:cubicBezTo>
                    <a:pt x="212" y="21600"/>
                    <a:pt x="105" y="21600"/>
                    <a:pt x="0" y="21599"/>
                  </a:cubicBezTo>
                  <a:lnTo>
                    <a:pt x="319" y="10800"/>
                  </a:lnTo>
                  <a:lnTo>
                    <a:pt x="307" y="0"/>
                  </a:lnTo>
                  <a:close/>
                </a:path>
              </a:pathLst>
            </a:custGeom>
            <a:gradFill flip="none" rotWithShape="1">
              <a:gsLst>
                <a:gs pos="0">
                  <a:srgbClr val="000000"/>
                </a:gs>
                <a:gs pos="100000">
                  <a:srgbClr val="894400"/>
                </a:gs>
              </a:gsLst>
              <a:lin ang="0" scaled="0"/>
            </a:gradFill>
            <a:ln w="12700" cap="flat">
              <a:noFill/>
              <a:miter lim="400000"/>
            </a:ln>
            <a:effectLst/>
          </p:spPr>
          <p:txBody>
            <a:bodyPr wrap="square" lIns="45719" tIns="45719" rIns="45719" bIns="45719" numCol="1" anchor="ctr">
              <a:noAutofit/>
            </a:bodyPr>
            <a:lstStyle/>
            <a:p>
              <a:pPr>
                <a:defRPr>
                  <a:solidFill>
                    <a:srgbClr val="FFFFCC"/>
                  </a:solidFill>
                  <a:latin typeface="Times New Roman"/>
                  <a:ea typeface="Times New Roman"/>
                  <a:cs typeface="Times New Roman"/>
                  <a:sym typeface="Times New Roman"/>
                </a:defRPr>
              </a:pPr>
              <a:endParaRPr/>
            </a:p>
          </p:txBody>
        </p:sp>
        <p:sp>
          <p:nvSpPr>
            <p:cNvPr id="3942" name="Arc 1029"/>
            <p:cNvSpPr/>
            <p:nvPr/>
          </p:nvSpPr>
          <p:spPr>
            <a:xfrm>
              <a:off x="5132387" y="385743"/>
              <a:ext cx="2905126" cy="828695"/>
            </a:xfrm>
            <a:custGeom>
              <a:avLst/>
              <a:gdLst/>
              <a:ahLst/>
              <a:cxnLst>
                <a:cxn ang="0">
                  <a:pos x="wd2" y="hd2"/>
                </a:cxn>
                <a:cxn ang="5400000">
                  <a:pos x="wd2" y="hd2"/>
                </a:cxn>
                <a:cxn ang="10800000">
                  <a:pos x="wd2" y="hd2"/>
                </a:cxn>
                <a:cxn ang="16200000">
                  <a:pos x="wd2" y="hd2"/>
                </a:cxn>
              </a:cxnLst>
              <a:rect l="0" t="0" r="r" b="b"/>
              <a:pathLst>
                <a:path w="21600" h="21600" extrusionOk="0">
                  <a:moveTo>
                    <a:pt x="308" y="0"/>
                  </a:moveTo>
                  <a:cubicBezTo>
                    <a:pt x="312" y="0"/>
                    <a:pt x="316" y="0"/>
                    <a:pt x="320" y="0"/>
                  </a:cubicBezTo>
                  <a:cubicBezTo>
                    <a:pt x="12072" y="0"/>
                    <a:pt x="21600" y="4835"/>
                    <a:pt x="21600" y="10800"/>
                  </a:cubicBezTo>
                  <a:cubicBezTo>
                    <a:pt x="21600" y="16765"/>
                    <a:pt x="12072" y="21600"/>
                    <a:pt x="320" y="21600"/>
                  </a:cubicBezTo>
                  <a:cubicBezTo>
                    <a:pt x="213" y="21600"/>
                    <a:pt x="106" y="21600"/>
                    <a:pt x="0" y="21599"/>
                  </a:cubicBezTo>
                  <a:lnTo>
                    <a:pt x="320" y="10800"/>
                  </a:lnTo>
                  <a:lnTo>
                    <a:pt x="308" y="0"/>
                  </a:lnTo>
                  <a:close/>
                </a:path>
              </a:pathLst>
            </a:custGeom>
            <a:gradFill flip="none" rotWithShape="1">
              <a:gsLst>
                <a:gs pos="0">
                  <a:srgbClr val="000000"/>
                </a:gs>
                <a:gs pos="100000">
                  <a:srgbClr val="B75B00"/>
                </a:gs>
              </a:gsLst>
              <a:lin ang="0" scaled="0"/>
            </a:gradFill>
            <a:ln w="12700" cap="flat">
              <a:noFill/>
              <a:miter lim="400000"/>
            </a:ln>
            <a:effectLst/>
          </p:spPr>
          <p:txBody>
            <a:bodyPr wrap="square" lIns="45719" tIns="45719" rIns="45719" bIns="45719" numCol="1" anchor="ctr">
              <a:noAutofit/>
            </a:bodyPr>
            <a:lstStyle/>
            <a:p>
              <a:pPr>
                <a:defRPr>
                  <a:solidFill>
                    <a:srgbClr val="FFFFCC"/>
                  </a:solidFill>
                  <a:latin typeface="Times New Roman"/>
                  <a:ea typeface="Times New Roman"/>
                  <a:cs typeface="Times New Roman"/>
                  <a:sym typeface="Times New Roman"/>
                </a:defRPr>
              </a:pPr>
              <a:endParaRPr/>
            </a:p>
          </p:txBody>
        </p:sp>
        <p:sp>
          <p:nvSpPr>
            <p:cNvPr id="3943" name="AutoShape 1030"/>
            <p:cNvSpPr/>
            <p:nvPr/>
          </p:nvSpPr>
          <p:spPr>
            <a:xfrm>
              <a:off x="0" y="715962"/>
              <a:ext cx="7918450" cy="165101"/>
            </a:xfrm>
            <a:prstGeom prst="roundRect">
              <a:avLst>
                <a:gd name="adj" fmla="val 49995"/>
              </a:avLst>
            </a:prstGeom>
            <a:gradFill flip="none" rotWithShape="1">
              <a:gsLst>
                <a:gs pos="0">
                  <a:srgbClr val="000000"/>
                </a:gs>
                <a:gs pos="20000">
                  <a:srgbClr val="000040"/>
                </a:gs>
                <a:gs pos="50000">
                  <a:srgbClr val="400040"/>
                </a:gs>
                <a:gs pos="75000">
                  <a:srgbClr val="8F0040"/>
                </a:gs>
                <a:gs pos="89999">
                  <a:srgbClr val="F27300"/>
                </a:gs>
                <a:gs pos="100000">
                  <a:srgbClr val="FFBF00"/>
                </a:gs>
              </a:gsLst>
              <a:lin ang="0" scaled="0"/>
            </a:gradFill>
            <a:ln w="12700" cap="flat">
              <a:noFill/>
              <a:miter lim="400000"/>
            </a:ln>
            <a:effectLst/>
          </p:spPr>
          <p:txBody>
            <a:bodyPr wrap="square" lIns="45719" tIns="45719" rIns="45719" bIns="45719" numCol="1" anchor="ctr">
              <a:noAutofit/>
            </a:bodyPr>
            <a:lstStyle/>
            <a:p>
              <a:pPr>
                <a:defRPr>
                  <a:solidFill>
                    <a:srgbClr val="FFFFCC"/>
                  </a:solidFill>
                  <a:latin typeface="Times New Roman"/>
                  <a:ea typeface="Times New Roman"/>
                  <a:cs typeface="Times New Roman"/>
                  <a:sym typeface="Times New Roman"/>
                </a:defRPr>
              </a:pPr>
              <a:endParaRPr/>
            </a:p>
          </p:txBody>
        </p:sp>
      </p:grpSp>
      <p:sp>
        <p:nvSpPr>
          <p:cNvPr id="3945" name="Title Text"/>
          <p:cNvSpPr txBox="1">
            <a:spLocks noGrp="1"/>
          </p:cNvSpPr>
          <p:nvPr>
            <p:ph type="title"/>
          </p:nvPr>
        </p:nvSpPr>
        <p:spPr>
          <a:xfrm>
            <a:off x="381000" y="381000"/>
            <a:ext cx="8458200" cy="1143000"/>
          </a:xfrm>
          <a:prstGeom prst="rect">
            <a:avLst/>
          </a:prstGeom>
          <a:noFill/>
        </p:spPr>
        <p:txBody>
          <a:bodyPr lIns="46005" tIns="46005" rIns="46005" bIns="46005" anchor="b"/>
          <a:lstStyle>
            <a:lvl1pPr algn="r">
              <a:defRPr sz="4400" b="1" i="0">
                <a:solidFill>
                  <a:srgbClr val="FFCC66"/>
                </a:solidFill>
                <a:latin typeface="Arial" panose="020B0604020202020204" pitchFamily="34" charset="0"/>
                <a:cs typeface="Arial" panose="020B0604020202020204" pitchFamily="34" charset="0"/>
              </a:defRPr>
            </a:lvl1pPr>
          </a:lstStyle>
          <a:p>
            <a:r>
              <a:rPr dirty="0"/>
              <a:t>Title Text</a:t>
            </a:r>
          </a:p>
        </p:txBody>
      </p:sp>
      <p:sp>
        <p:nvSpPr>
          <p:cNvPr id="3946" name="Body Level One…"/>
          <p:cNvSpPr txBox="1">
            <a:spLocks noGrp="1"/>
          </p:cNvSpPr>
          <p:nvPr>
            <p:ph type="body" idx="1"/>
          </p:nvPr>
        </p:nvSpPr>
        <p:spPr>
          <a:xfrm>
            <a:off x="381000" y="2057400"/>
            <a:ext cx="8458200" cy="4114800"/>
          </a:xfrm>
          <a:prstGeom prst="rect">
            <a:avLst/>
          </a:prstGeom>
        </p:spPr>
        <p:txBody>
          <a:bodyPr lIns="46005" tIns="46005" rIns="46005" bIns="46005">
            <a:normAutofit/>
          </a:bodyPr>
          <a:lstStyle>
            <a:lvl1pPr marL="342659" indent="-342659">
              <a:buClr>
                <a:srgbClr val="FFCC66"/>
              </a:buClr>
              <a:buSzPct val="100000"/>
              <a:buChar char="•"/>
              <a:defRPr b="1" i="0">
                <a:solidFill>
                  <a:srgbClr val="FFFFCC"/>
                </a:solidFill>
                <a:latin typeface="Arial" panose="020B0604020202020204" pitchFamily="34" charset="0"/>
                <a:cs typeface="Arial" panose="020B0604020202020204" pitchFamily="34" charset="0"/>
              </a:defRPr>
            </a:lvl1pPr>
            <a:lvl2pPr marL="783220" indent="-326340">
              <a:buClr>
                <a:srgbClr val="FFCC66"/>
              </a:buClr>
              <a:buSzPct val="100000"/>
              <a:buChar char="–"/>
              <a:defRPr b="1" i="0">
                <a:solidFill>
                  <a:srgbClr val="FFFFCC"/>
                </a:solidFill>
                <a:latin typeface="Arial" panose="020B0604020202020204" pitchFamily="34" charset="0"/>
                <a:cs typeface="Arial" panose="020B0604020202020204" pitchFamily="34" charset="0"/>
              </a:defRPr>
            </a:lvl2pPr>
            <a:lvl3pPr marL="1218345" indent="-304585">
              <a:buClr>
                <a:srgbClr val="FFCC66"/>
              </a:buClr>
              <a:buSzPct val="100000"/>
              <a:buChar char="•"/>
              <a:defRPr b="1" i="0">
                <a:solidFill>
                  <a:srgbClr val="FFFFCC"/>
                </a:solidFill>
                <a:latin typeface="Arial" panose="020B0604020202020204" pitchFamily="34" charset="0"/>
                <a:cs typeface="Arial" panose="020B0604020202020204" pitchFamily="34" charset="0"/>
              </a:defRPr>
            </a:lvl3pPr>
            <a:lvl4pPr marL="1736140" indent="-365502">
              <a:buClr>
                <a:srgbClr val="FFCC66"/>
              </a:buClr>
              <a:buSzPct val="100000"/>
              <a:buChar char="–"/>
              <a:defRPr b="1" i="0">
                <a:solidFill>
                  <a:srgbClr val="FFFFCC"/>
                </a:solidFill>
                <a:latin typeface="Arial" panose="020B0604020202020204" pitchFamily="34" charset="0"/>
                <a:cs typeface="Arial" panose="020B0604020202020204" pitchFamily="34" charset="0"/>
              </a:defRPr>
            </a:lvl4pPr>
            <a:lvl5pPr marL="2193020" indent="-365502">
              <a:buClr>
                <a:srgbClr val="FFCC66"/>
              </a:buClr>
              <a:defRPr b="1" i="0">
                <a:solidFill>
                  <a:srgbClr val="FFFFCC"/>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947" name="Slide Number"/>
          <p:cNvSpPr txBox="1">
            <a:spLocks noGrp="1"/>
          </p:cNvSpPr>
          <p:nvPr>
            <p:ph type="sldNum" sz="quarter" idx="2"/>
          </p:nvPr>
        </p:nvSpPr>
        <p:spPr>
          <a:xfrm>
            <a:off x="8147284" y="6399024"/>
            <a:ext cx="310917" cy="308352"/>
          </a:xfrm>
          <a:prstGeom prst="rect">
            <a:avLst/>
          </a:prstGeom>
        </p:spPr>
        <p:txBody>
          <a:bodyPr lIns="46005" tIns="46005" rIns="46005" bIns="46005" anchor="ctr"/>
          <a:lstStyle>
            <a:lvl1pPr>
              <a:defRPr b="1" i="0">
                <a:solidFill>
                  <a:srgbClr val="FFFFCC"/>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21693154"/>
      </p:ext>
    </p:extLst>
  </p:cSld>
  <p:clrMapOvr>
    <a:masterClrMapping/>
  </p:clrMapOvr>
  <p:transition spd="med"/>
</p:sldLayout>
</file>

<file path=ppt/slideLayouts/slideLayout1776.xml><?xml version="1.0" encoding="utf-8"?>
<p:sldLayout xmlns:a="http://schemas.openxmlformats.org/drawingml/2006/main" xmlns:r="http://schemas.openxmlformats.org/officeDocument/2006/relationships" xmlns:p="http://schemas.openxmlformats.org/presentationml/2006/main" showMasterSp="0" type="tx">
  <p:cSld name="34_Blank">
    <p:bg>
      <p:bgPr>
        <a:solidFill>
          <a:srgbClr val="FFFFFF"/>
        </a:solidFill>
        <a:effectLst/>
      </p:bgPr>
    </p:bg>
    <p:spTree>
      <p:nvGrpSpPr>
        <p:cNvPr id="1" name=""/>
        <p:cNvGrpSpPr/>
        <p:nvPr/>
      </p:nvGrpSpPr>
      <p:grpSpPr>
        <a:xfrm>
          <a:off x="0" y="0"/>
          <a:ext cx="0" cy="0"/>
          <a:chOff x="0" y="0"/>
          <a:chExt cx="0" cy="0"/>
        </a:xfrm>
      </p:grpSpPr>
      <p:sp>
        <p:nvSpPr>
          <p:cNvPr id="3954" name="Rectangle 1"/>
          <p:cNvSpPr/>
          <p:nvPr/>
        </p:nvSpPr>
        <p:spPr>
          <a:xfrm>
            <a:off x="0" y="0"/>
            <a:ext cx="9144000" cy="6858000"/>
          </a:xfrm>
          <a:prstGeom prst="rect">
            <a:avLst/>
          </a:prstGeom>
          <a:gradFill>
            <a:gsLst>
              <a:gs pos="0">
                <a:srgbClr val="000000"/>
              </a:gs>
              <a:gs pos="50000">
                <a:srgbClr val="121D91"/>
              </a:gs>
              <a:gs pos="100000">
                <a:srgbClr val="000000"/>
              </a:gs>
            </a:gsLst>
          </a:gradFill>
          <a:ln w="12600">
            <a:solidFill>
              <a:srgbClr val="000000"/>
            </a:solidFill>
            <a:miter/>
          </a:ln>
        </p:spPr>
        <p:txBody>
          <a:bodyPr lIns="45719" rIns="45719" anchor="ctr"/>
          <a:lstStyle/>
          <a:p>
            <a:pPr>
              <a:defRPr>
                <a:solidFill>
                  <a:srgbClr val="000000"/>
                </a:solidFill>
                <a:latin typeface="Times New Roman"/>
                <a:ea typeface="Times New Roman"/>
                <a:cs typeface="Times New Roman"/>
                <a:sym typeface="Times New Roman"/>
              </a:defRPr>
            </a:pPr>
            <a:endParaRPr/>
          </a:p>
        </p:txBody>
      </p:sp>
      <p:sp>
        <p:nvSpPr>
          <p:cNvPr id="3955" name="Text Box 2"/>
          <p:cNvSpPr txBox="1"/>
          <p:nvPr/>
        </p:nvSpPr>
        <p:spPr>
          <a:xfrm>
            <a:off x="794239" y="6570253"/>
            <a:ext cx="803893" cy="207197"/>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41967" tIns="41967" rIns="41967" bIns="41967" anchor="ctr">
            <a:spAutoFit/>
          </a:bodyPr>
          <a:lstStyle/>
          <a:p>
            <a:pPr algn="ctr">
              <a:spcBef>
                <a:spcPts val="500"/>
              </a:spcBef>
              <a:tabLst>
                <a:tab pos="812800" algn="l"/>
                <a:tab pos="1638300" algn="l"/>
                <a:tab pos="2451100" algn="l"/>
                <a:tab pos="3276600" algn="l"/>
                <a:tab pos="4102100" algn="l"/>
                <a:tab pos="4914900" algn="l"/>
                <a:tab pos="5740400" algn="l"/>
                <a:tab pos="6553200" algn="l"/>
                <a:tab pos="7378700" algn="l"/>
                <a:tab pos="8204200" algn="l"/>
                <a:tab pos="9017000" algn="l"/>
              </a:tabLst>
              <a:defRPr sz="800" b="1">
                <a:solidFill>
                  <a:srgbClr val="FFFFFF"/>
                </a:solidFill>
              </a:defRPr>
            </a:pPr>
            <a:r>
              <a:t>© </a:t>
            </a:r>
            <a:r>
              <a:rPr sz="900"/>
              <a:t>2006</a:t>
            </a:r>
            <a:r>
              <a:t> TBBMI</a:t>
            </a:r>
          </a:p>
        </p:txBody>
      </p:sp>
      <p:sp>
        <p:nvSpPr>
          <p:cNvPr id="3956" name="Rectangle 3"/>
          <p:cNvSpPr txBox="1"/>
          <p:nvPr/>
        </p:nvSpPr>
        <p:spPr>
          <a:xfrm>
            <a:off x="7884120" y="6534253"/>
            <a:ext cx="594132" cy="249037"/>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41967" tIns="41967" rIns="41967" bIns="41967" anchor="ctr">
            <a:spAutoFit/>
          </a:bodyPr>
          <a:lstStyle>
            <a:lvl1pPr algn="ctr">
              <a:tabLst>
                <a:tab pos="812800" algn="l"/>
                <a:tab pos="1638300" algn="l"/>
                <a:tab pos="2451100" algn="l"/>
                <a:tab pos="3276600" algn="l"/>
                <a:tab pos="4089400" algn="l"/>
                <a:tab pos="4914900" algn="l"/>
                <a:tab pos="5727700" algn="l"/>
                <a:tab pos="6553200" algn="l"/>
                <a:tab pos="7378700" algn="l"/>
                <a:tab pos="8191500" algn="l"/>
                <a:tab pos="9017000" algn="l"/>
              </a:tabLst>
              <a:defRPr sz="900" b="1">
                <a:solidFill>
                  <a:srgbClr val="FFFFFF"/>
                </a:solidFill>
                <a:latin typeface="Comic Sans MS"/>
                <a:ea typeface="Comic Sans MS"/>
                <a:cs typeface="Comic Sans MS"/>
                <a:sym typeface="Comic Sans MS"/>
              </a:defRPr>
            </a:lvl1pPr>
          </a:lstStyle>
          <a:p>
            <a:r>
              <a:t>9.65.08.</a:t>
            </a:r>
          </a:p>
        </p:txBody>
      </p:sp>
      <p:sp>
        <p:nvSpPr>
          <p:cNvPr id="3957" name="Rectangle 4"/>
          <p:cNvSpPr txBox="1"/>
          <p:nvPr/>
        </p:nvSpPr>
        <p:spPr>
          <a:xfrm>
            <a:off x="507489" y="106362"/>
            <a:ext cx="3969783" cy="919716"/>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519" tIns="45519" rIns="45519" bIns="45519">
            <a:spAutoFit/>
          </a:bodyPr>
          <a:lstStyle>
            <a:lvl1pPr>
              <a:lnSpc>
                <a:spcPct val="125000"/>
              </a:lnSpc>
              <a:spcBef>
                <a:spcPts val="1300"/>
              </a:spcBef>
              <a:tabLst>
                <a:tab pos="812800" algn="l"/>
                <a:tab pos="1638300" algn="l"/>
                <a:tab pos="2451100" algn="l"/>
                <a:tab pos="3276600" algn="l"/>
                <a:tab pos="4089400" algn="l"/>
                <a:tab pos="4914900" algn="l"/>
                <a:tab pos="5727700" algn="l"/>
                <a:tab pos="6553200" algn="l"/>
                <a:tab pos="7378700" algn="l"/>
                <a:tab pos="8191500" algn="l"/>
                <a:tab pos="9017000" algn="l"/>
              </a:tabLst>
              <a:defRPr b="1">
                <a:solidFill>
                  <a:srgbClr val="FFFF00"/>
                </a:solidFill>
                <a:latin typeface="+mn-lt"/>
                <a:ea typeface="+mn-ea"/>
                <a:cs typeface="+mn-cs"/>
                <a:sym typeface="Helvetica"/>
              </a:defRPr>
            </a:lvl1pPr>
          </a:lstStyle>
          <a:p>
            <a:r>
              <a:t>The  New Testament          Comes Together</a:t>
            </a:r>
          </a:p>
        </p:txBody>
      </p:sp>
      <p:sp>
        <p:nvSpPr>
          <p:cNvPr id="3958"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570386172"/>
      </p:ext>
    </p:extLst>
  </p:cSld>
  <p:clrMapOvr>
    <a:masterClrMapping/>
  </p:clrMapOvr>
  <p:transition spd="med"/>
</p:sldLayout>
</file>

<file path=ppt/slideLayouts/slideLayout1777.xml><?xml version="1.0" encoding="utf-8"?>
<p:sldLayout xmlns:a="http://schemas.openxmlformats.org/drawingml/2006/main" xmlns:r="http://schemas.openxmlformats.org/officeDocument/2006/relationships" xmlns:p="http://schemas.openxmlformats.org/presentationml/2006/main" showMasterSp="0" type="tx">
  <p:cSld name="35_Blank">
    <p:bg>
      <p:bgPr>
        <a:blipFill rotWithShape="1">
          <a:blip r:embed="rId2" cstate="print"/>
          <a:srcRect/>
          <a:tile tx="0" ty="0" sx="100000" sy="100000" flip="none" algn="tl"/>
        </a:blipFill>
        <a:effectLst/>
      </p:bgPr>
    </p:bg>
    <p:spTree>
      <p:nvGrpSpPr>
        <p:cNvPr id="1" name=""/>
        <p:cNvGrpSpPr/>
        <p:nvPr/>
      </p:nvGrpSpPr>
      <p:grpSpPr>
        <a:xfrm>
          <a:off x="0" y="0"/>
          <a:ext cx="0" cy="0"/>
          <a:chOff x="0" y="0"/>
          <a:chExt cx="0" cy="0"/>
        </a:xfrm>
      </p:grpSpPr>
      <p:sp>
        <p:nvSpPr>
          <p:cNvPr id="3965" name="Slide Number"/>
          <p:cNvSpPr txBox="1">
            <a:spLocks noGrp="1"/>
          </p:cNvSpPr>
          <p:nvPr>
            <p:ph type="sldNum" sz="quarter" idx="2"/>
          </p:nvPr>
        </p:nvSpPr>
        <p:spPr>
          <a:xfrm>
            <a:off x="8176323" y="6248400"/>
            <a:ext cx="281877" cy="287023"/>
          </a:xfrm>
          <a:prstGeom prst="rect">
            <a:avLst/>
          </a:prstGeom>
        </p:spPr>
        <p:txBody>
          <a:bodyPr lIns="45687" tIns="45687" rIns="45687" bIns="45687"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708997715"/>
      </p:ext>
    </p:extLst>
  </p:cSld>
  <p:clrMapOvr>
    <a:masterClrMapping/>
  </p:clrMapOvr>
  <p:transition spd="med"/>
</p:sldLayout>
</file>

<file path=ppt/slideLayouts/slideLayout1778.xml><?xml version="1.0" encoding="utf-8"?>
<p:sldLayout xmlns:a="http://schemas.openxmlformats.org/drawingml/2006/main" xmlns:r="http://schemas.openxmlformats.org/officeDocument/2006/relationships" xmlns:p="http://schemas.openxmlformats.org/presentationml/2006/main" showMasterSp="0" type="tx">
  <p:cSld name="28_Title Slide">
    <p:bg>
      <p:bgPr>
        <a:solidFill>
          <a:srgbClr val="390039"/>
        </a:solidFill>
        <a:effectLst/>
      </p:bgPr>
    </p:bg>
    <p:spTree>
      <p:nvGrpSpPr>
        <p:cNvPr id="1" name=""/>
        <p:cNvGrpSpPr/>
        <p:nvPr/>
      </p:nvGrpSpPr>
      <p:grpSpPr>
        <a:xfrm>
          <a:off x="0" y="0"/>
          <a:ext cx="0" cy="0"/>
          <a:chOff x="0" y="0"/>
          <a:chExt cx="0" cy="0"/>
        </a:xfrm>
      </p:grpSpPr>
      <p:sp>
        <p:nvSpPr>
          <p:cNvPr id="3972" name="Title Text"/>
          <p:cNvSpPr txBox="1">
            <a:spLocks noGrp="1"/>
          </p:cNvSpPr>
          <p:nvPr>
            <p:ph type="title"/>
          </p:nvPr>
        </p:nvSpPr>
        <p:spPr>
          <a:xfrm>
            <a:off x="685800" y="2130425"/>
            <a:ext cx="7772400" cy="1470025"/>
          </a:xfrm>
          <a:prstGeom prst="rect">
            <a:avLst/>
          </a:prstGeom>
          <a:noFill/>
        </p:spPr>
        <p:txBody>
          <a:bodyPr lIns="45719" tIns="45719" rIns="45719" bIns="45719"/>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973" name="Body Level One…"/>
          <p:cNvSpPr txBox="1">
            <a:spLocks noGrp="1"/>
          </p:cNvSpPr>
          <p:nvPr>
            <p:ph type="body" sz="quarter" idx="1"/>
          </p:nvPr>
        </p:nvSpPr>
        <p:spPr>
          <a:xfrm>
            <a:off x="1371600" y="3886200"/>
            <a:ext cx="6400800" cy="1752600"/>
          </a:xfrm>
          <a:prstGeom prst="rect">
            <a:avLst/>
          </a:prstGeom>
        </p:spPr>
        <p:txBody>
          <a:bodyPr lIns="45719" tIns="45719" rIns="45719" bIns="45719">
            <a:normAutofit/>
          </a:bodyPr>
          <a:lstStyle>
            <a:lvl1pPr marL="0" indent="0"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0" indent="457200"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0" indent="914400"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0" indent="1371600"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0" indent="1828800"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974"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21408677"/>
      </p:ext>
    </p:extLst>
  </p:cSld>
  <p:clrMapOvr>
    <a:masterClrMapping/>
  </p:clrMapOvr>
  <p:transition spd="med"/>
</p:sldLayout>
</file>

<file path=ppt/slideLayouts/slideLayout1779.xml><?xml version="1.0" encoding="utf-8"?>
<p:sldLayout xmlns:a="http://schemas.openxmlformats.org/drawingml/2006/main" xmlns:r="http://schemas.openxmlformats.org/officeDocument/2006/relationships" xmlns:p="http://schemas.openxmlformats.org/presentationml/2006/main" showMasterSp="0" type="tx">
  <p:cSld name="31_Title and Content">
    <p:bg>
      <p:bgPr>
        <a:solidFill>
          <a:srgbClr val="390039"/>
        </a:solidFill>
        <a:effectLst/>
      </p:bgPr>
    </p:bg>
    <p:spTree>
      <p:nvGrpSpPr>
        <p:cNvPr id="1" name=""/>
        <p:cNvGrpSpPr/>
        <p:nvPr/>
      </p:nvGrpSpPr>
      <p:grpSpPr>
        <a:xfrm>
          <a:off x="0" y="0"/>
          <a:ext cx="0" cy="0"/>
          <a:chOff x="0" y="0"/>
          <a:chExt cx="0" cy="0"/>
        </a:xfrm>
      </p:grpSpPr>
      <p:sp>
        <p:nvSpPr>
          <p:cNvPr id="3981"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982" name="Body Level One…"/>
          <p:cNvSpPr txBox="1">
            <a:spLocks noGrp="1"/>
          </p:cNvSpPr>
          <p:nvPr>
            <p:ph type="body" idx="1"/>
          </p:nvPr>
        </p:nvSpPr>
        <p:spPr>
          <a:xfrm>
            <a:off x="457200" y="1600200"/>
            <a:ext cx="8229600" cy="4525963"/>
          </a:xfrm>
          <a:prstGeom prst="rect">
            <a:avLst/>
          </a:prstGeom>
        </p:spPr>
        <p:txBody>
          <a:bodyPr lIns="45719" tIns="45719" rIns="45719" bIns="45719">
            <a:normAutofit/>
          </a:bodyPr>
          <a:lstStyle>
            <a:lvl1pPr marL="342900" indent="-3429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3771" indent="-326571">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9200" indent="-3048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7360" indent="-36576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4560" indent="-36576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983"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793755512"/>
      </p:ext>
    </p:extLst>
  </p:cSld>
  <p:clrMapOvr>
    <a:masterClrMapping/>
  </p:clrMapOvr>
  <p:transition spd="med"/>
</p:sldLayout>
</file>

<file path=ppt/slideLayouts/slideLayout178.xml><?xml version="1.0" encoding="utf-8"?>
<p:sldLayout xmlns:a="http://schemas.openxmlformats.org/drawingml/2006/main" xmlns:r="http://schemas.openxmlformats.org/officeDocument/2006/relationships" xmlns:p="http://schemas.openxmlformats.org/presentationml/2006/main" showMasterSp="0" type="tx">
  <p:cSld name="7_Title and Content">
    <p:bg>
      <p:bgPr>
        <a:solidFill>
          <a:srgbClr val="21239A"/>
        </a:solidFill>
        <a:effectLst/>
      </p:bgPr>
    </p:bg>
    <p:spTree>
      <p:nvGrpSpPr>
        <p:cNvPr id="1" name=""/>
        <p:cNvGrpSpPr/>
        <p:nvPr/>
      </p:nvGrpSpPr>
      <p:grpSpPr>
        <a:xfrm>
          <a:off x="0" y="0"/>
          <a:ext cx="0" cy="0"/>
          <a:chOff x="0" y="0"/>
          <a:chExt cx="0" cy="0"/>
        </a:xfrm>
      </p:grpSpPr>
      <p:pic>
        <p:nvPicPr>
          <p:cNvPr id="1299"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1300" name="Title Text"/>
          <p:cNvSpPr txBox="1">
            <a:spLocks noGrp="1"/>
          </p:cNvSpPr>
          <p:nvPr>
            <p:ph type="title"/>
          </p:nvPr>
        </p:nvSpPr>
        <p:spPr>
          <a:xfrm>
            <a:off x="685800" y="609600"/>
            <a:ext cx="7772400" cy="1143000"/>
          </a:xfrm>
          <a:prstGeom prst="rect">
            <a:avLst/>
          </a:prstGeom>
        </p:spPr>
        <p:txBody>
          <a:bodyPr anchor="ctr"/>
          <a:lstStyle>
            <a:lvl1pPr algn="ctr">
              <a:defRPr b="1">
                <a:solidFill>
                  <a:schemeClr val="accent3">
                    <a:lumOff val="44000"/>
                  </a:schemeClr>
                </a:solidFill>
                <a:latin typeface="+mj-lt"/>
                <a:ea typeface="+mj-ea"/>
                <a:cs typeface="+mj-cs"/>
                <a:sym typeface="Helvetica"/>
              </a:defRPr>
            </a:lvl1pPr>
          </a:lstStyle>
          <a:p>
            <a:r>
              <a:t>Title Text</a:t>
            </a:r>
          </a:p>
        </p:txBody>
      </p:sp>
      <p:sp>
        <p:nvSpPr>
          <p:cNvPr id="1301" name="Body Level One…"/>
          <p:cNvSpPr txBox="1">
            <a:spLocks noGrp="1"/>
          </p:cNvSpPr>
          <p:nvPr>
            <p:ph type="body" idx="1"/>
          </p:nvPr>
        </p:nvSpPr>
        <p:spPr>
          <a:xfrm>
            <a:off x="685800" y="1981200"/>
            <a:ext cx="7772400" cy="4114800"/>
          </a:xfrm>
          <a:prstGeom prst="rect">
            <a:avLst/>
          </a:prstGeom>
        </p:spPr>
        <p:txBody>
          <a:bodyPr>
            <a:normAutofit/>
          </a:bodyPr>
          <a:lstStyle>
            <a:lvl1pPr>
              <a:buSzPct val="90000"/>
              <a:buBlip>
                <a:blip r:embed="rId3"/>
              </a:buBlip>
              <a:defRPr>
                <a:solidFill>
                  <a:srgbClr val="BBE0E3"/>
                </a:solidFill>
                <a:latin typeface="+mj-lt"/>
                <a:ea typeface="+mj-ea"/>
                <a:cs typeface="+mj-cs"/>
                <a:sym typeface="Helvetica"/>
              </a:defRPr>
            </a:lvl1pPr>
            <a:lvl2pPr>
              <a:buSzPct val="85000"/>
              <a:buBlip>
                <a:blip r:embed="rId4"/>
              </a:buBlip>
              <a:defRPr>
                <a:solidFill>
                  <a:srgbClr val="BBE0E3"/>
                </a:solidFill>
                <a:latin typeface="+mj-lt"/>
                <a:ea typeface="+mj-ea"/>
                <a:cs typeface="+mj-cs"/>
                <a:sym typeface="Helvetica"/>
              </a:defRPr>
            </a:lvl2pPr>
            <a:lvl3pPr>
              <a:buSzPct val="95000"/>
              <a:buBlip>
                <a:blip r:embed="rId3"/>
              </a:buBlip>
              <a:defRPr>
                <a:solidFill>
                  <a:srgbClr val="BBE0E3"/>
                </a:solidFill>
                <a:latin typeface="+mj-lt"/>
                <a:ea typeface="+mj-ea"/>
                <a:cs typeface="+mj-cs"/>
                <a:sym typeface="Helvetica"/>
              </a:defRPr>
            </a:lvl3pPr>
            <a:lvl4pPr>
              <a:buBlip>
                <a:blip r:embed="rId4"/>
              </a:buBlip>
              <a:defRPr>
                <a:solidFill>
                  <a:srgbClr val="BBE0E3"/>
                </a:solidFill>
                <a:latin typeface="+mj-lt"/>
                <a:ea typeface="+mj-ea"/>
                <a:cs typeface="+mj-cs"/>
                <a:sym typeface="Helvetica"/>
              </a:defRPr>
            </a:lvl4pPr>
            <a:lvl5pPr>
              <a:buBlip>
                <a:blip r:embed="rId3"/>
              </a:buBlip>
              <a:defRPr>
                <a:solidFill>
                  <a:srgbClr val="BBE0E3"/>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1302"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427233407"/>
      </p:ext>
    </p:extLst>
  </p:cSld>
  <p:clrMapOvr>
    <a:masterClrMapping/>
  </p:clrMapOvr>
  <p:transition spd="med"/>
</p:sldLayout>
</file>

<file path=ppt/slideLayouts/slideLayout1780.xml><?xml version="1.0" encoding="utf-8"?>
<p:sldLayout xmlns:a="http://schemas.openxmlformats.org/drawingml/2006/main" xmlns:r="http://schemas.openxmlformats.org/officeDocument/2006/relationships" xmlns:p="http://schemas.openxmlformats.org/presentationml/2006/main" showMasterSp="0" type="tx">
  <p:cSld name="28_Section Header">
    <p:bg>
      <p:bgPr>
        <a:solidFill>
          <a:srgbClr val="390039"/>
        </a:solidFill>
        <a:effectLst/>
      </p:bgPr>
    </p:bg>
    <p:spTree>
      <p:nvGrpSpPr>
        <p:cNvPr id="1" name=""/>
        <p:cNvGrpSpPr/>
        <p:nvPr/>
      </p:nvGrpSpPr>
      <p:grpSpPr>
        <a:xfrm>
          <a:off x="0" y="0"/>
          <a:ext cx="0" cy="0"/>
          <a:chOff x="0" y="0"/>
          <a:chExt cx="0" cy="0"/>
        </a:xfrm>
      </p:grpSpPr>
      <p:sp>
        <p:nvSpPr>
          <p:cNvPr id="3990" name="Title Text"/>
          <p:cNvSpPr txBox="1">
            <a:spLocks noGrp="1"/>
          </p:cNvSpPr>
          <p:nvPr>
            <p:ph type="title"/>
          </p:nvPr>
        </p:nvSpPr>
        <p:spPr>
          <a:xfrm>
            <a:off x="722312" y="4406900"/>
            <a:ext cx="7772401" cy="1362075"/>
          </a:xfrm>
          <a:prstGeom prst="rect">
            <a:avLst/>
          </a:prstGeom>
          <a:noFill/>
        </p:spPr>
        <p:txBody>
          <a:bodyPr lIns="45719" tIns="45719" rIns="45719" bIns="45719" anchor="t"/>
          <a:lstStyle>
            <a:lvl1pPr algn="l">
              <a:defRPr sz="4000" b="1" i="0" cap="all">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991" name="Body Level One…"/>
          <p:cNvSpPr txBox="1">
            <a:spLocks noGrp="1"/>
          </p:cNvSpPr>
          <p:nvPr>
            <p:ph type="body" sz="quarter" idx="1"/>
          </p:nvPr>
        </p:nvSpPr>
        <p:spPr>
          <a:xfrm>
            <a:off x="722312" y="2906713"/>
            <a:ext cx="7772401" cy="1500188"/>
          </a:xfrm>
          <a:prstGeom prst="rect">
            <a:avLst/>
          </a:prstGeom>
        </p:spPr>
        <p:txBody>
          <a:bodyPr lIns="45719" tIns="45719" rIns="45719" bIns="45719" anchor="b">
            <a:normAutofit/>
          </a:bodyPr>
          <a:lstStyle>
            <a:lvl1pPr marL="0" indent="0">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0" indent="457200">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0" indent="914400">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0" indent="1371600">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0" indent="1828800">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992"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35615325"/>
      </p:ext>
    </p:extLst>
  </p:cSld>
  <p:clrMapOvr>
    <a:masterClrMapping/>
  </p:clrMapOvr>
  <p:transition spd="med"/>
</p:sldLayout>
</file>

<file path=ppt/slideLayouts/slideLayout1781.xml><?xml version="1.0" encoding="utf-8"?>
<p:sldLayout xmlns:a="http://schemas.openxmlformats.org/drawingml/2006/main" xmlns:r="http://schemas.openxmlformats.org/officeDocument/2006/relationships" xmlns:p="http://schemas.openxmlformats.org/presentationml/2006/main" showMasterSp="0" type="tx">
  <p:cSld name="28_Two Content">
    <p:bg>
      <p:bgPr>
        <a:solidFill>
          <a:srgbClr val="390039"/>
        </a:solidFill>
        <a:effectLst/>
      </p:bgPr>
    </p:bg>
    <p:spTree>
      <p:nvGrpSpPr>
        <p:cNvPr id="1" name=""/>
        <p:cNvGrpSpPr/>
        <p:nvPr/>
      </p:nvGrpSpPr>
      <p:grpSpPr>
        <a:xfrm>
          <a:off x="0" y="0"/>
          <a:ext cx="0" cy="0"/>
          <a:chOff x="0" y="0"/>
          <a:chExt cx="0" cy="0"/>
        </a:xfrm>
      </p:grpSpPr>
      <p:sp>
        <p:nvSpPr>
          <p:cNvPr id="3999"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4000" name="Body Level One…"/>
          <p:cNvSpPr txBox="1">
            <a:spLocks noGrp="1"/>
          </p:cNvSpPr>
          <p:nvPr>
            <p:ph type="body" sz="half" idx="1"/>
          </p:nvPr>
        </p:nvSpPr>
        <p:spPr>
          <a:xfrm>
            <a:off x="457200" y="1600200"/>
            <a:ext cx="4038600" cy="4525963"/>
          </a:xfrm>
          <a:prstGeom prst="rect">
            <a:avLst/>
          </a:prstGeom>
        </p:spPr>
        <p:txBody>
          <a:bodyPr lIns="45719" tIns="45719" rIns="45719" bIns="45719">
            <a:normAutofit/>
          </a:bodyPr>
          <a:lstStyle>
            <a:lvl1pPr marL="342900" indent="-342900">
              <a:spcBef>
                <a:spcPts val="600"/>
              </a:spcBef>
              <a:buSzPct val="100000"/>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90575" indent="-333375">
              <a:spcBef>
                <a:spcPts val="600"/>
              </a:spcBef>
              <a:buSzPct val="100000"/>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34439" indent="-320039">
              <a:spcBef>
                <a:spcPts val="600"/>
              </a:spcBef>
              <a:buSzPct val="100000"/>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27200" indent="-355600">
              <a:spcBef>
                <a:spcPts val="600"/>
              </a:spcBef>
              <a:buSzPct val="100000"/>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84400" indent="-355600">
              <a:spcBef>
                <a:spcPts val="600"/>
              </a:spcBef>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01"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28107823"/>
      </p:ext>
    </p:extLst>
  </p:cSld>
  <p:clrMapOvr>
    <a:masterClrMapping/>
  </p:clrMapOvr>
  <p:transition spd="med"/>
</p:sldLayout>
</file>

<file path=ppt/slideLayouts/slideLayout1782.xml><?xml version="1.0" encoding="utf-8"?>
<p:sldLayout xmlns:a="http://schemas.openxmlformats.org/drawingml/2006/main" xmlns:r="http://schemas.openxmlformats.org/officeDocument/2006/relationships" xmlns:p="http://schemas.openxmlformats.org/presentationml/2006/main" showMasterSp="0" type="tx">
  <p:cSld name="28_Comparison">
    <p:bg>
      <p:bgPr>
        <a:solidFill>
          <a:srgbClr val="390039"/>
        </a:solidFill>
        <a:effectLst/>
      </p:bgPr>
    </p:bg>
    <p:spTree>
      <p:nvGrpSpPr>
        <p:cNvPr id="1" name=""/>
        <p:cNvGrpSpPr/>
        <p:nvPr/>
      </p:nvGrpSpPr>
      <p:grpSpPr>
        <a:xfrm>
          <a:off x="0" y="0"/>
          <a:ext cx="0" cy="0"/>
          <a:chOff x="0" y="0"/>
          <a:chExt cx="0" cy="0"/>
        </a:xfrm>
      </p:grpSpPr>
      <p:sp>
        <p:nvSpPr>
          <p:cNvPr id="4008"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4009" name="Body Level One…"/>
          <p:cNvSpPr txBox="1">
            <a:spLocks noGrp="1"/>
          </p:cNvSpPr>
          <p:nvPr>
            <p:ph type="body" sz="quarter" idx="1"/>
          </p:nvPr>
        </p:nvSpPr>
        <p:spPr>
          <a:xfrm>
            <a:off x="457200" y="1535112"/>
            <a:ext cx="4040188" cy="639763"/>
          </a:xfrm>
          <a:prstGeom prst="rect">
            <a:avLst/>
          </a:prstGeom>
        </p:spPr>
        <p:txBody>
          <a:bodyPr lIns="45719" tIns="45719" rIns="45719" bIns="45719" anchor="b">
            <a:normAutofit/>
          </a:bodyPr>
          <a:lstStyle>
            <a:lvl1pPr marL="0" indent="0">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0" indent="457200">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0" indent="914400">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0" indent="1371600">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0" indent="1828800">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10" name="Text Placeholder 4"/>
          <p:cNvSpPr>
            <a:spLocks noGrp="1"/>
          </p:cNvSpPr>
          <p:nvPr>
            <p:ph type="body" sz="quarter" idx="21"/>
          </p:nvPr>
        </p:nvSpPr>
        <p:spPr>
          <a:xfrm>
            <a:off x="4645025" y="1535112"/>
            <a:ext cx="4041775" cy="639763"/>
          </a:xfrm>
          <a:prstGeom prst="rect">
            <a:avLst/>
          </a:prstGeom>
        </p:spPr>
        <p:txBody>
          <a:bodyPr lIns="45719" tIns="45719" rIns="45719" bIns="45719"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F8F8EF"/>
                </a:solidFill>
                <a:effectLst>
                  <a:outerShdw blurRad="38100" dist="38100" dir="2700000" rotWithShape="0">
                    <a:srgbClr val="000000">
                      <a:alpha val="43137"/>
                    </a:srgbClr>
                  </a:outerShdw>
                </a:effectLst>
              </a:defRPr>
            </a:pPr>
            <a:endParaRPr dirty="0"/>
          </a:p>
        </p:txBody>
      </p:sp>
      <p:sp>
        <p:nvSpPr>
          <p:cNvPr id="4011"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78103965"/>
      </p:ext>
    </p:extLst>
  </p:cSld>
  <p:clrMapOvr>
    <a:masterClrMapping/>
  </p:clrMapOvr>
  <p:transition spd="med"/>
</p:sldLayout>
</file>

<file path=ppt/slideLayouts/slideLayout1783.xml><?xml version="1.0" encoding="utf-8"?>
<p:sldLayout xmlns:a="http://schemas.openxmlformats.org/drawingml/2006/main" xmlns:r="http://schemas.openxmlformats.org/officeDocument/2006/relationships" xmlns:p="http://schemas.openxmlformats.org/presentationml/2006/main" showMasterSp="0" type="tx">
  <p:cSld name="28_Title Only">
    <p:bg>
      <p:bgPr>
        <a:solidFill>
          <a:srgbClr val="390039"/>
        </a:solidFill>
        <a:effectLst/>
      </p:bgPr>
    </p:bg>
    <p:spTree>
      <p:nvGrpSpPr>
        <p:cNvPr id="1" name=""/>
        <p:cNvGrpSpPr/>
        <p:nvPr/>
      </p:nvGrpSpPr>
      <p:grpSpPr>
        <a:xfrm>
          <a:off x="0" y="0"/>
          <a:ext cx="0" cy="0"/>
          <a:chOff x="0" y="0"/>
          <a:chExt cx="0" cy="0"/>
        </a:xfrm>
      </p:grpSpPr>
      <p:sp>
        <p:nvSpPr>
          <p:cNvPr id="4018"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4019"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036229266"/>
      </p:ext>
    </p:extLst>
  </p:cSld>
  <p:clrMapOvr>
    <a:masterClrMapping/>
  </p:clrMapOvr>
  <p:transition spd="med"/>
</p:sldLayout>
</file>

<file path=ppt/slideLayouts/slideLayout1784.xml><?xml version="1.0" encoding="utf-8"?>
<p:sldLayout xmlns:a="http://schemas.openxmlformats.org/drawingml/2006/main" xmlns:r="http://schemas.openxmlformats.org/officeDocument/2006/relationships" xmlns:p="http://schemas.openxmlformats.org/presentationml/2006/main" showMasterSp="0" type="tx">
  <p:cSld name="36_Blank">
    <p:bg>
      <p:bgPr>
        <a:solidFill>
          <a:srgbClr val="390039"/>
        </a:solidFill>
        <a:effectLst/>
      </p:bgPr>
    </p:bg>
    <p:spTree>
      <p:nvGrpSpPr>
        <p:cNvPr id="1" name=""/>
        <p:cNvGrpSpPr/>
        <p:nvPr/>
      </p:nvGrpSpPr>
      <p:grpSpPr>
        <a:xfrm>
          <a:off x="0" y="0"/>
          <a:ext cx="0" cy="0"/>
          <a:chOff x="0" y="0"/>
          <a:chExt cx="0" cy="0"/>
        </a:xfrm>
      </p:grpSpPr>
      <p:sp>
        <p:nvSpPr>
          <p:cNvPr id="4026"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811995173"/>
      </p:ext>
    </p:extLst>
  </p:cSld>
  <p:clrMapOvr>
    <a:masterClrMapping/>
  </p:clrMapOvr>
  <p:transition spd="med"/>
</p:sldLayout>
</file>

<file path=ppt/slideLayouts/slideLayout1785.xml><?xml version="1.0" encoding="utf-8"?>
<p:sldLayout xmlns:a="http://schemas.openxmlformats.org/drawingml/2006/main" xmlns:r="http://schemas.openxmlformats.org/officeDocument/2006/relationships" xmlns:p="http://schemas.openxmlformats.org/presentationml/2006/main" showMasterSp="0" type="tx">
  <p:cSld name="28_Content with Caption">
    <p:bg>
      <p:bgPr>
        <a:solidFill>
          <a:srgbClr val="390039"/>
        </a:solidFill>
        <a:effectLst/>
      </p:bgPr>
    </p:bg>
    <p:spTree>
      <p:nvGrpSpPr>
        <p:cNvPr id="1" name=""/>
        <p:cNvGrpSpPr/>
        <p:nvPr/>
      </p:nvGrpSpPr>
      <p:grpSpPr>
        <a:xfrm>
          <a:off x="0" y="0"/>
          <a:ext cx="0" cy="0"/>
          <a:chOff x="0" y="0"/>
          <a:chExt cx="0" cy="0"/>
        </a:xfrm>
      </p:grpSpPr>
      <p:sp>
        <p:nvSpPr>
          <p:cNvPr id="4033" name="Title Text"/>
          <p:cNvSpPr txBox="1">
            <a:spLocks noGrp="1"/>
          </p:cNvSpPr>
          <p:nvPr>
            <p:ph type="title"/>
          </p:nvPr>
        </p:nvSpPr>
        <p:spPr>
          <a:xfrm>
            <a:off x="457200" y="273050"/>
            <a:ext cx="3008314" cy="1162050"/>
          </a:xfrm>
          <a:prstGeom prst="rect">
            <a:avLst/>
          </a:prstGeom>
          <a:noFill/>
        </p:spPr>
        <p:txBody>
          <a:bodyPr lIns="45719" tIns="45719" rIns="45719" bIns="45719" anchor="b"/>
          <a:lstStyle>
            <a:lvl1pPr algn="l">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4034" name="Body Level One…"/>
          <p:cNvSpPr txBox="1">
            <a:spLocks noGrp="1"/>
          </p:cNvSpPr>
          <p:nvPr>
            <p:ph type="body" idx="1"/>
          </p:nvPr>
        </p:nvSpPr>
        <p:spPr>
          <a:xfrm>
            <a:off x="3575050" y="273050"/>
            <a:ext cx="5111750" cy="5853113"/>
          </a:xfrm>
          <a:prstGeom prst="rect">
            <a:avLst/>
          </a:prstGeom>
        </p:spPr>
        <p:txBody>
          <a:bodyPr lIns="45719" tIns="45719" rIns="45719" bIns="45719">
            <a:normAutofit/>
          </a:bodyPr>
          <a:lstStyle>
            <a:lvl1pPr marL="342900" indent="-3429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3771" indent="-326571">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9200" indent="-3048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7360" indent="-36576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4560" indent="-36576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35" name="Text Placeholder 3"/>
          <p:cNvSpPr>
            <a:spLocks noGrp="1"/>
          </p:cNvSpPr>
          <p:nvPr>
            <p:ph type="body" sz="half" idx="21"/>
          </p:nvPr>
        </p:nvSpPr>
        <p:spPr>
          <a:xfrm>
            <a:off x="457199" y="1435100"/>
            <a:ext cx="3008315" cy="4691063"/>
          </a:xfrm>
          <a:prstGeom prst="rect">
            <a:avLst/>
          </a:prstGeom>
        </p:spPr>
        <p:txBody>
          <a:bodyPr lIns="45719" tIns="45719" rIns="45719" bIns="45719">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F8F8EF"/>
                </a:solidFill>
                <a:effectLst>
                  <a:outerShdw blurRad="38100" dist="38100" dir="2700000" rotWithShape="0">
                    <a:srgbClr val="000000">
                      <a:alpha val="43137"/>
                    </a:srgbClr>
                  </a:outerShdw>
                </a:effectLst>
              </a:defRPr>
            </a:pPr>
            <a:endParaRPr dirty="0"/>
          </a:p>
        </p:txBody>
      </p:sp>
      <p:sp>
        <p:nvSpPr>
          <p:cNvPr id="4036"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96134956"/>
      </p:ext>
    </p:extLst>
  </p:cSld>
  <p:clrMapOvr>
    <a:masterClrMapping/>
  </p:clrMapOvr>
  <p:transition spd="med"/>
</p:sldLayout>
</file>

<file path=ppt/slideLayouts/slideLayout1786.xml><?xml version="1.0" encoding="utf-8"?>
<p:sldLayout xmlns:a="http://schemas.openxmlformats.org/drawingml/2006/main" xmlns:r="http://schemas.openxmlformats.org/officeDocument/2006/relationships" xmlns:p="http://schemas.openxmlformats.org/presentationml/2006/main" showMasterSp="0" type="tx">
  <p:cSld name="28_Picture with Caption">
    <p:bg>
      <p:bgPr>
        <a:solidFill>
          <a:srgbClr val="390039"/>
        </a:solidFill>
        <a:effectLst/>
      </p:bgPr>
    </p:bg>
    <p:spTree>
      <p:nvGrpSpPr>
        <p:cNvPr id="1" name=""/>
        <p:cNvGrpSpPr/>
        <p:nvPr/>
      </p:nvGrpSpPr>
      <p:grpSpPr>
        <a:xfrm>
          <a:off x="0" y="0"/>
          <a:ext cx="0" cy="0"/>
          <a:chOff x="0" y="0"/>
          <a:chExt cx="0" cy="0"/>
        </a:xfrm>
      </p:grpSpPr>
      <p:sp>
        <p:nvSpPr>
          <p:cNvPr id="4043" name="Title Text"/>
          <p:cNvSpPr txBox="1">
            <a:spLocks noGrp="1"/>
          </p:cNvSpPr>
          <p:nvPr>
            <p:ph type="title"/>
          </p:nvPr>
        </p:nvSpPr>
        <p:spPr>
          <a:xfrm>
            <a:off x="1792288" y="4800600"/>
            <a:ext cx="5486401" cy="566738"/>
          </a:xfrm>
          <a:prstGeom prst="rect">
            <a:avLst/>
          </a:prstGeom>
          <a:noFill/>
        </p:spPr>
        <p:txBody>
          <a:bodyPr lIns="45719" tIns="45719" rIns="45719" bIns="45719" anchor="b"/>
          <a:lstStyle>
            <a:lvl1pPr algn="l">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4044"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4045" name="Body Level One…"/>
          <p:cNvSpPr txBox="1">
            <a:spLocks noGrp="1"/>
          </p:cNvSpPr>
          <p:nvPr>
            <p:ph type="body" sz="quarter" idx="1"/>
          </p:nvPr>
        </p:nvSpPr>
        <p:spPr>
          <a:xfrm>
            <a:off x="1792288" y="5367337"/>
            <a:ext cx="5486401" cy="804863"/>
          </a:xfrm>
          <a:prstGeom prst="rect">
            <a:avLst/>
          </a:prstGeom>
        </p:spPr>
        <p:txBody>
          <a:bodyPr lIns="45719" tIns="45719" rIns="45719" bIns="45719">
            <a:normAutofit/>
          </a:bodyPr>
          <a:lstStyle>
            <a:lvl1pPr marL="0" indent="0">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0" indent="457200">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0" indent="914400">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0" indent="1371600">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0" indent="1828800">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46"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38672775"/>
      </p:ext>
    </p:extLst>
  </p:cSld>
  <p:clrMapOvr>
    <a:masterClrMapping/>
  </p:clrMapOvr>
  <p:transition spd="med"/>
</p:sldLayout>
</file>

<file path=ppt/slideLayouts/slideLayout1787.xml><?xml version="1.0" encoding="utf-8"?>
<p:sldLayout xmlns:a="http://schemas.openxmlformats.org/drawingml/2006/main" xmlns:r="http://schemas.openxmlformats.org/officeDocument/2006/relationships" xmlns:p="http://schemas.openxmlformats.org/presentationml/2006/main" showMasterSp="0" type="tx">
  <p:cSld name="28_Title and Vertical Text">
    <p:bg>
      <p:bgPr>
        <a:solidFill>
          <a:srgbClr val="390039"/>
        </a:solidFill>
        <a:effectLst/>
      </p:bgPr>
    </p:bg>
    <p:spTree>
      <p:nvGrpSpPr>
        <p:cNvPr id="1" name=""/>
        <p:cNvGrpSpPr/>
        <p:nvPr/>
      </p:nvGrpSpPr>
      <p:grpSpPr>
        <a:xfrm>
          <a:off x="0" y="0"/>
          <a:ext cx="0" cy="0"/>
          <a:chOff x="0" y="0"/>
          <a:chExt cx="0" cy="0"/>
        </a:xfrm>
      </p:grpSpPr>
      <p:sp>
        <p:nvSpPr>
          <p:cNvPr id="4053"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4054" name="Body Level One…"/>
          <p:cNvSpPr txBox="1">
            <a:spLocks noGrp="1"/>
          </p:cNvSpPr>
          <p:nvPr>
            <p:ph type="body" idx="1"/>
          </p:nvPr>
        </p:nvSpPr>
        <p:spPr>
          <a:xfrm>
            <a:off x="457200" y="1600200"/>
            <a:ext cx="8229600" cy="4525963"/>
          </a:xfrm>
          <a:prstGeom prst="rect">
            <a:avLst/>
          </a:prstGeom>
        </p:spPr>
        <p:txBody>
          <a:bodyPr vert="eaVert" lIns="45719" tIns="45719" rIns="45719" bIns="45719">
            <a:normAutofit/>
          </a:bodyPr>
          <a:lstStyle>
            <a:lvl1pPr marL="342900" indent="-3429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3771" indent="-326571">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9200" indent="-3048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7360" indent="-36576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4560" indent="-36576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55"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45750926"/>
      </p:ext>
    </p:extLst>
  </p:cSld>
  <p:clrMapOvr>
    <a:masterClrMapping/>
  </p:clrMapOvr>
  <p:transition spd="med"/>
</p:sldLayout>
</file>

<file path=ppt/slideLayouts/slideLayout1788.xml><?xml version="1.0" encoding="utf-8"?>
<p:sldLayout xmlns:a="http://schemas.openxmlformats.org/drawingml/2006/main" xmlns:r="http://schemas.openxmlformats.org/officeDocument/2006/relationships" xmlns:p="http://schemas.openxmlformats.org/presentationml/2006/main" showMasterSp="0" type="tx">
  <p:cSld name="28_Vertical Title and Text">
    <p:bg>
      <p:bgPr>
        <a:solidFill>
          <a:srgbClr val="390039"/>
        </a:solidFill>
        <a:effectLst/>
      </p:bgPr>
    </p:bg>
    <p:spTree>
      <p:nvGrpSpPr>
        <p:cNvPr id="1" name=""/>
        <p:cNvGrpSpPr/>
        <p:nvPr/>
      </p:nvGrpSpPr>
      <p:grpSpPr>
        <a:xfrm>
          <a:off x="0" y="0"/>
          <a:ext cx="0" cy="0"/>
          <a:chOff x="0" y="0"/>
          <a:chExt cx="0" cy="0"/>
        </a:xfrm>
      </p:grpSpPr>
      <p:sp>
        <p:nvSpPr>
          <p:cNvPr id="4062" name="Title Text"/>
          <p:cNvSpPr txBox="1">
            <a:spLocks noGrp="1"/>
          </p:cNvSpPr>
          <p:nvPr>
            <p:ph type="title"/>
          </p:nvPr>
        </p:nvSpPr>
        <p:spPr>
          <a:xfrm>
            <a:off x="6629400" y="274638"/>
            <a:ext cx="2057400" cy="5851526"/>
          </a:xfrm>
          <a:prstGeom prst="rect">
            <a:avLst/>
          </a:prstGeom>
          <a:noFill/>
        </p:spPr>
        <p:txBody>
          <a:bodyPr vert="eaVert" lIns="45719" tIns="45719" rIns="45719" bIns="45719"/>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4063" name="Body Level One…"/>
          <p:cNvSpPr txBox="1">
            <a:spLocks noGrp="1"/>
          </p:cNvSpPr>
          <p:nvPr>
            <p:ph type="body" idx="1"/>
          </p:nvPr>
        </p:nvSpPr>
        <p:spPr>
          <a:xfrm>
            <a:off x="457200" y="274638"/>
            <a:ext cx="6019800" cy="5851526"/>
          </a:xfrm>
          <a:prstGeom prst="rect">
            <a:avLst/>
          </a:prstGeom>
        </p:spPr>
        <p:txBody>
          <a:bodyPr vert="eaVert" lIns="45719" tIns="45719" rIns="45719" bIns="45719">
            <a:normAutofit/>
          </a:bodyPr>
          <a:lstStyle>
            <a:lvl1pPr marL="342900" indent="-3429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3771" indent="-326571">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9200" indent="-3048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7360" indent="-36576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4560" indent="-36576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64"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29717281"/>
      </p:ext>
    </p:extLst>
  </p:cSld>
  <p:clrMapOvr>
    <a:masterClrMapping/>
  </p:clrMapOvr>
  <p:transition spd="med"/>
</p:sldLayout>
</file>

<file path=ppt/slideLayouts/slideLayout1789.xml><?xml version="1.0" encoding="utf-8"?>
<p:sldLayout xmlns:a="http://schemas.openxmlformats.org/drawingml/2006/main" xmlns:r="http://schemas.openxmlformats.org/officeDocument/2006/relationships" xmlns:p="http://schemas.openxmlformats.org/presentationml/2006/main" showMasterSp="0" type="tx">
  <p:cSld name="1_Title, Text and Clip Art">
    <p:bg>
      <p:bgPr>
        <a:solidFill>
          <a:srgbClr val="390039"/>
        </a:solidFill>
        <a:effectLst/>
      </p:bgPr>
    </p:bg>
    <p:spTree>
      <p:nvGrpSpPr>
        <p:cNvPr id="1" name=""/>
        <p:cNvGrpSpPr/>
        <p:nvPr/>
      </p:nvGrpSpPr>
      <p:grpSpPr>
        <a:xfrm>
          <a:off x="0" y="0"/>
          <a:ext cx="0" cy="0"/>
          <a:chOff x="0" y="0"/>
          <a:chExt cx="0" cy="0"/>
        </a:xfrm>
      </p:grpSpPr>
      <p:sp>
        <p:nvSpPr>
          <p:cNvPr id="4071"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4072" name="Body Level One…"/>
          <p:cNvSpPr txBox="1">
            <a:spLocks noGrp="1"/>
          </p:cNvSpPr>
          <p:nvPr>
            <p:ph type="body" sz="half" idx="1"/>
          </p:nvPr>
        </p:nvSpPr>
        <p:spPr>
          <a:xfrm>
            <a:off x="457200" y="1600200"/>
            <a:ext cx="4038600" cy="4525963"/>
          </a:xfrm>
          <a:prstGeom prst="rect">
            <a:avLst/>
          </a:prstGeom>
        </p:spPr>
        <p:txBody>
          <a:bodyPr lIns="45719" tIns="45719" rIns="45719" bIns="45719">
            <a:normAutofit/>
          </a:bodyPr>
          <a:lstStyle>
            <a:lvl1pPr marL="342900" indent="-3429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3771" indent="-326571">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9200" indent="-3048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7360" indent="-36576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4560" indent="-36576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73"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82153807"/>
      </p:ext>
    </p:extLst>
  </p:cSld>
  <p:clrMapOvr>
    <a:masterClrMapping/>
  </p:clrMapOvr>
  <p:transition spd="med"/>
</p:sldLayout>
</file>

<file path=ppt/slideLayouts/slideLayout179.xml><?xml version="1.0" encoding="utf-8"?>
<p:sldLayout xmlns:a="http://schemas.openxmlformats.org/drawingml/2006/main" xmlns:r="http://schemas.openxmlformats.org/officeDocument/2006/relationships" xmlns:p="http://schemas.openxmlformats.org/presentationml/2006/main" showMasterSp="0" type="tx">
  <p:cSld name="8_Title and Content">
    <p:bg>
      <p:bgPr>
        <a:solidFill>
          <a:srgbClr val="000000"/>
        </a:solidFill>
        <a:effectLst/>
      </p:bgPr>
    </p:bg>
    <p:spTree>
      <p:nvGrpSpPr>
        <p:cNvPr id="1" name=""/>
        <p:cNvGrpSpPr/>
        <p:nvPr/>
      </p:nvGrpSpPr>
      <p:grpSpPr>
        <a:xfrm>
          <a:off x="0" y="0"/>
          <a:ext cx="0" cy="0"/>
          <a:chOff x="0" y="0"/>
          <a:chExt cx="0" cy="0"/>
        </a:xfrm>
      </p:grpSpPr>
      <p:grpSp>
        <p:nvGrpSpPr>
          <p:cNvPr id="1316" name="Group 2"/>
          <p:cNvGrpSpPr/>
          <p:nvPr/>
        </p:nvGrpSpPr>
        <p:grpSpPr>
          <a:xfrm>
            <a:off x="0" y="3902075"/>
            <a:ext cx="3400426" cy="2949575"/>
            <a:chOff x="0" y="0"/>
            <a:chExt cx="3400425" cy="2949575"/>
          </a:xfrm>
        </p:grpSpPr>
        <p:sp>
          <p:nvSpPr>
            <p:cNvPr id="1309"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10"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11"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12"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13"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14"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15"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317" name="Title Text"/>
          <p:cNvSpPr txBox="1">
            <a:spLocks noGrp="1"/>
          </p:cNvSpPr>
          <p:nvPr>
            <p:ph type="title"/>
          </p:nvPr>
        </p:nvSpPr>
        <p:spPr>
          <a:xfrm>
            <a:off x="457200" y="277813"/>
            <a:ext cx="8229600" cy="1139826"/>
          </a:xfrm>
          <a:prstGeom prst="rect">
            <a:avLst/>
          </a:prstGeom>
        </p:spPr>
        <p:txBody>
          <a:bodyPr anchor="ctr"/>
          <a:lstStyle>
            <a:lvl1pPr algn="ctr">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318" name="Body Level One…"/>
          <p:cNvSpPr txBox="1">
            <a:spLocks noGrp="1"/>
          </p:cNvSpPr>
          <p:nvPr>
            <p:ph type="body" idx="1"/>
          </p:nvPr>
        </p:nvSpPr>
        <p:spPr>
          <a:xfrm>
            <a:off x="457200" y="1600200"/>
            <a:ext cx="8229600" cy="4530725"/>
          </a:xfrm>
          <a:prstGeom prst="rect">
            <a:avLst/>
          </a:prstGeom>
        </p:spPr>
        <p:txBody>
          <a:bodyPr>
            <a:normAutofit/>
          </a:bodyPr>
          <a:lstStyle>
            <a:lvl1pPr>
              <a:buClr>
                <a:srgbClr val="FFFFCC"/>
              </a:buClr>
              <a:buSzPct val="75000"/>
              <a:buChar char="●"/>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1pPr>
            <a:lvl2pPr>
              <a:buClr>
                <a:srgbClr val="FFFFCC"/>
              </a:buClr>
              <a:buSzPct val="75000"/>
              <a:buChar char="●"/>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2pPr>
            <a:lvl3pPr>
              <a:buClr>
                <a:srgbClr val="FFFFCC"/>
              </a:buClr>
              <a:buSzPct val="75000"/>
              <a:buChar char="●"/>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3pPr>
            <a:lvl4pPr>
              <a:buClr>
                <a:srgbClr val="FFFFCC"/>
              </a:buClr>
              <a:buSzPct val="75000"/>
              <a:buChar char="●"/>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4pPr>
            <a:lvl5pPr>
              <a:buClr>
                <a:srgbClr val="FFFFCC"/>
              </a:buClr>
              <a:buSzPct val="75000"/>
              <a:buChar char="●"/>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19" name="Slide Number"/>
          <p:cNvSpPr txBox="1">
            <a:spLocks noGrp="1"/>
          </p:cNvSpPr>
          <p:nvPr>
            <p:ph type="sldNum" sz="quarter" idx="2"/>
          </p:nvPr>
        </p:nvSpPr>
        <p:spPr>
          <a:xfrm>
            <a:off x="8437376" y="6248400"/>
            <a:ext cx="249425" cy="246221"/>
          </a:xfrm>
          <a:prstGeom prst="rect">
            <a:avLst/>
          </a:prstGeom>
        </p:spPr>
        <p:txBody>
          <a:bodyPr anchor="t"/>
          <a:lstStyle>
            <a:lvl1pPr algn="r">
              <a:defRPr sz="1000" b="1" i="0">
                <a:solidFill>
                  <a:schemeClr val="accent3">
                    <a:lumOff val="44000"/>
                  </a:schemeClr>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99764770"/>
      </p:ext>
    </p:extLst>
  </p:cSld>
  <p:clrMapOvr>
    <a:masterClrMapping/>
  </p:clrMapOvr>
  <p:transition spd="med"/>
</p:sldLayout>
</file>

<file path=ppt/slideLayouts/slideLayout1790.xml><?xml version="1.0" encoding="utf-8"?>
<p:sldLayout xmlns:a="http://schemas.openxmlformats.org/drawingml/2006/main" xmlns:r="http://schemas.openxmlformats.org/officeDocument/2006/relationships" xmlns:p="http://schemas.openxmlformats.org/presentationml/2006/main" showMasterSp="0" type="tx">
  <p:cSld name="29_Title Slide">
    <p:bg>
      <p:bgPr>
        <a:solidFill>
          <a:srgbClr val="FFFFFF"/>
        </a:solidFill>
        <a:effectLst/>
      </p:bgPr>
    </p:bg>
    <p:spTree>
      <p:nvGrpSpPr>
        <p:cNvPr id="1" name=""/>
        <p:cNvGrpSpPr/>
        <p:nvPr/>
      </p:nvGrpSpPr>
      <p:grpSpPr>
        <a:xfrm>
          <a:off x="0" y="0"/>
          <a:ext cx="0" cy="0"/>
          <a:chOff x="0" y="0"/>
          <a:chExt cx="0" cy="0"/>
        </a:xfrm>
      </p:grpSpPr>
      <p:sp>
        <p:nvSpPr>
          <p:cNvPr id="4080" name="Title Text"/>
          <p:cNvSpPr txBox="1">
            <a:spLocks noGrp="1"/>
          </p:cNvSpPr>
          <p:nvPr>
            <p:ph type="title"/>
          </p:nvPr>
        </p:nvSpPr>
        <p:spPr>
          <a:xfrm>
            <a:off x="685436" y="2130088"/>
            <a:ext cx="7773128" cy="1470291"/>
          </a:xfrm>
          <a:prstGeom prst="rect">
            <a:avLst/>
          </a:prstGeom>
          <a:noFill/>
        </p:spPr>
        <p:txBody>
          <a:bodyPr lIns="32888" tIns="32888" rIns="32888" bIns="32888"/>
          <a:lstStyle>
            <a:lvl1pPr defTabSz="321311">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081" name="Body Level One…"/>
          <p:cNvSpPr txBox="1">
            <a:spLocks noGrp="1"/>
          </p:cNvSpPr>
          <p:nvPr>
            <p:ph type="body" sz="quarter" idx="1"/>
          </p:nvPr>
        </p:nvSpPr>
        <p:spPr>
          <a:xfrm>
            <a:off x="1371990" y="3886163"/>
            <a:ext cx="6400019" cy="1752737"/>
          </a:xfrm>
          <a:prstGeom prst="rect">
            <a:avLst/>
          </a:prstGeom>
        </p:spPr>
        <p:txBody>
          <a:bodyPr lIns="32888" tIns="32888" rIns="32888" bIns="32888">
            <a:normAutofit/>
          </a:bodyPr>
          <a:lstStyle>
            <a:lvl1pPr marL="0" indent="0" algn="ctr" defTabSz="321311">
              <a:spcBef>
                <a:spcPts val="500"/>
              </a:spcBef>
              <a:buSzTx/>
              <a:buNone/>
              <a:defRPr sz="2300" b="1" i="0">
                <a:solidFill>
                  <a:srgbClr val="000000"/>
                </a:solidFill>
                <a:latin typeface="Arial" panose="020B0604020202020204" pitchFamily="34" charset="0"/>
                <a:cs typeface="Arial" panose="020B0604020202020204" pitchFamily="34" charset="0"/>
              </a:defRPr>
            </a:lvl1pPr>
            <a:lvl2pPr marL="0" indent="321311" algn="ctr" defTabSz="321311">
              <a:spcBef>
                <a:spcPts val="500"/>
              </a:spcBef>
              <a:buSzTx/>
              <a:buNone/>
              <a:defRPr sz="2300" b="1" i="0">
                <a:solidFill>
                  <a:srgbClr val="000000"/>
                </a:solidFill>
                <a:latin typeface="Arial" panose="020B0604020202020204" pitchFamily="34" charset="0"/>
                <a:cs typeface="Arial" panose="020B0604020202020204" pitchFamily="34" charset="0"/>
              </a:defRPr>
            </a:lvl2pPr>
            <a:lvl3pPr marL="0" indent="642622" algn="ctr" defTabSz="321311">
              <a:spcBef>
                <a:spcPts val="500"/>
              </a:spcBef>
              <a:buSzTx/>
              <a:buNone/>
              <a:defRPr sz="2300" b="1" i="0">
                <a:solidFill>
                  <a:srgbClr val="000000"/>
                </a:solidFill>
                <a:latin typeface="Arial" panose="020B0604020202020204" pitchFamily="34" charset="0"/>
                <a:cs typeface="Arial" panose="020B0604020202020204" pitchFamily="34" charset="0"/>
              </a:defRPr>
            </a:lvl3pPr>
            <a:lvl4pPr marL="0" indent="963933" algn="ctr" defTabSz="321311">
              <a:spcBef>
                <a:spcPts val="500"/>
              </a:spcBef>
              <a:buSzTx/>
              <a:buNone/>
              <a:defRPr sz="2300" b="1" i="0">
                <a:solidFill>
                  <a:srgbClr val="000000"/>
                </a:solidFill>
                <a:latin typeface="Arial" panose="020B0604020202020204" pitchFamily="34" charset="0"/>
                <a:cs typeface="Arial" panose="020B0604020202020204" pitchFamily="34" charset="0"/>
              </a:defRPr>
            </a:lvl4pPr>
            <a:lvl5pPr marL="0" indent="1285244" algn="ctr" defTabSz="321311">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82"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63248545"/>
      </p:ext>
    </p:extLst>
  </p:cSld>
  <p:clrMapOvr>
    <a:masterClrMapping/>
  </p:clrMapOvr>
  <p:transition spd="med"/>
</p:sldLayout>
</file>

<file path=ppt/slideLayouts/slideLayout1791.xml><?xml version="1.0" encoding="utf-8"?>
<p:sldLayout xmlns:a="http://schemas.openxmlformats.org/drawingml/2006/main" xmlns:r="http://schemas.openxmlformats.org/officeDocument/2006/relationships" xmlns:p="http://schemas.openxmlformats.org/presentationml/2006/main" showMasterSp="0" type="tx">
  <p:cSld name="32_Title and Content">
    <p:bg>
      <p:bgPr>
        <a:solidFill>
          <a:srgbClr val="FFFFFF"/>
        </a:solidFill>
        <a:effectLst/>
      </p:bgPr>
    </p:bg>
    <p:spTree>
      <p:nvGrpSpPr>
        <p:cNvPr id="1" name=""/>
        <p:cNvGrpSpPr/>
        <p:nvPr/>
      </p:nvGrpSpPr>
      <p:grpSpPr>
        <a:xfrm>
          <a:off x="0" y="0"/>
          <a:ext cx="0" cy="0"/>
          <a:chOff x="0" y="0"/>
          <a:chExt cx="0" cy="0"/>
        </a:xfrm>
      </p:grpSpPr>
      <p:sp>
        <p:nvSpPr>
          <p:cNvPr id="4089" name="Title Text"/>
          <p:cNvSpPr txBox="1">
            <a:spLocks noGrp="1"/>
          </p:cNvSpPr>
          <p:nvPr>
            <p:ph type="title"/>
          </p:nvPr>
        </p:nvSpPr>
        <p:spPr>
          <a:xfrm>
            <a:off x="321507" y="193135"/>
            <a:ext cx="5786029" cy="802687"/>
          </a:xfrm>
          <a:prstGeom prst="rect">
            <a:avLst/>
          </a:prstGeom>
          <a:noFill/>
        </p:spPr>
        <p:txBody>
          <a:bodyPr lIns="32888" tIns="32888" rIns="32888" bIns="32888"/>
          <a:lstStyle>
            <a:lvl1pPr defTabSz="321311">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090" name="Body Level One…"/>
          <p:cNvSpPr txBox="1">
            <a:spLocks noGrp="1"/>
          </p:cNvSpPr>
          <p:nvPr>
            <p:ph type="body" sz="half" idx="1"/>
          </p:nvPr>
        </p:nvSpPr>
        <p:spPr>
          <a:xfrm>
            <a:off x="321507" y="1125335"/>
            <a:ext cx="5786029" cy="3181720"/>
          </a:xfrm>
          <a:prstGeom prst="rect">
            <a:avLst/>
          </a:prstGeom>
        </p:spPr>
        <p:txBody>
          <a:bodyPr lIns="32888" tIns="32888" rIns="32888" bIns="32888">
            <a:normAutofit/>
          </a:bodyPr>
          <a:lstStyle>
            <a:lvl1pPr marL="240982" indent="-240982" defTabSz="321311">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982" indent="80328" defTabSz="321311">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982" indent="401639" defTabSz="321311">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982" indent="722952" defTabSz="321311">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982" indent="1044267" defTabSz="321311">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91"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48224278"/>
      </p:ext>
    </p:extLst>
  </p:cSld>
  <p:clrMapOvr>
    <a:masterClrMapping/>
  </p:clrMapOvr>
  <p:transition spd="med"/>
</p:sldLayout>
</file>

<file path=ppt/slideLayouts/slideLayout1792.xml><?xml version="1.0" encoding="utf-8"?>
<p:sldLayout xmlns:a="http://schemas.openxmlformats.org/drawingml/2006/main" xmlns:r="http://schemas.openxmlformats.org/officeDocument/2006/relationships" xmlns:p="http://schemas.openxmlformats.org/presentationml/2006/main" showMasterSp="0" type="tx">
  <p:cSld name="29_Section Header">
    <p:bg>
      <p:bgPr>
        <a:solidFill>
          <a:srgbClr val="FFFFFF"/>
        </a:solidFill>
        <a:effectLst/>
      </p:bgPr>
    </p:bg>
    <p:spTree>
      <p:nvGrpSpPr>
        <p:cNvPr id="1" name=""/>
        <p:cNvGrpSpPr/>
        <p:nvPr/>
      </p:nvGrpSpPr>
      <p:grpSpPr>
        <a:xfrm>
          <a:off x="0" y="0"/>
          <a:ext cx="0" cy="0"/>
          <a:chOff x="0" y="0"/>
          <a:chExt cx="0" cy="0"/>
        </a:xfrm>
      </p:grpSpPr>
      <p:sp>
        <p:nvSpPr>
          <p:cNvPr id="4098" name="Title Text"/>
          <p:cNvSpPr txBox="1">
            <a:spLocks noGrp="1"/>
          </p:cNvSpPr>
          <p:nvPr>
            <p:ph type="title"/>
          </p:nvPr>
        </p:nvSpPr>
        <p:spPr>
          <a:xfrm>
            <a:off x="722289" y="4406413"/>
            <a:ext cx="7772010" cy="1363116"/>
          </a:xfrm>
          <a:prstGeom prst="rect">
            <a:avLst/>
          </a:prstGeom>
          <a:noFill/>
        </p:spPr>
        <p:txBody>
          <a:bodyPr lIns="32888" tIns="32888" rIns="32888" bIns="32888" anchor="t"/>
          <a:lstStyle>
            <a:lvl1pPr algn="l" defTabSz="321311">
              <a:defRPr b="1" i="0" cap="all">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099" name="Body Level One…"/>
          <p:cNvSpPr txBox="1">
            <a:spLocks noGrp="1"/>
          </p:cNvSpPr>
          <p:nvPr>
            <p:ph type="body" sz="quarter" idx="1"/>
          </p:nvPr>
        </p:nvSpPr>
        <p:spPr>
          <a:xfrm>
            <a:off x="722289" y="2907085"/>
            <a:ext cx="7772010" cy="1499317"/>
          </a:xfrm>
          <a:prstGeom prst="rect">
            <a:avLst/>
          </a:prstGeom>
        </p:spPr>
        <p:txBody>
          <a:bodyPr lIns="32888" tIns="32888" rIns="32888" bIns="32888" anchor="b">
            <a:normAutofit/>
          </a:bodyPr>
          <a:lstStyle>
            <a:lvl1pPr marL="0" indent="0" defTabSz="321311">
              <a:spcBef>
                <a:spcPts val="500"/>
              </a:spcBef>
              <a:buSzTx/>
              <a:buNone/>
              <a:defRPr sz="1400" b="1" i="0">
                <a:solidFill>
                  <a:srgbClr val="000000"/>
                </a:solidFill>
                <a:latin typeface="Arial" panose="020B0604020202020204" pitchFamily="34" charset="0"/>
                <a:cs typeface="Arial" panose="020B0604020202020204" pitchFamily="34" charset="0"/>
              </a:defRPr>
            </a:lvl1pPr>
            <a:lvl2pPr marL="0" indent="321311" defTabSz="321311">
              <a:spcBef>
                <a:spcPts val="500"/>
              </a:spcBef>
              <a:buSzTx/>
              <a:buNone/>
              <a:defRPr sz="1400" b="1" i="0">
                <a:solidFill>
                  <a:srgbClr val="000000"/>
                </a:solidFill>
                <a:latin typeface="Arial" panose="020B0604020202020204" pitchFamily="34" charset="0"/>
                <a:cs typeface="Arial" panose="020B0604020202020204" pitchFamily="34" charset="0"/>
              </a:defRPr>
            </a:lvl2pPr>
            <a:lvl3pPr marL="0" indent="642622" defTabSz="321311">
              <a:spcBef>
                <a:spcPts val="500"/>
              </a:spcBef>
              <a:buSzTx/>
              <a:buNone/>
              <a:defRPr sz="1400" b="1" i="0">
                <a:solidFill>
                  <a:srgbClr val="000000"/>
                </a:solidFill>
                <a:latin typeface="Arial" panose="020B0604020202020204" pitchFamily="34" charset="0"/>
                <a:cs typeface="Arial" panose="020B0604020202020204" pitchFamily="34" charset="0"/>
              </a:defRPr>
            </a:lvl3pPr>
            <a:lvl4pPr marL="0" indent="963933" defTabSz="321311">
              <a:spcBef>
                <a:spcPts val="500"/>
              </a:spcBef>
              <a:buSzTx/>
              <a:buNone/>
              <a:defRPr sz="1400" b="1" i="0">
                <a:solidFill>
                  <a:srgbClr val="000000"/>
                </a:solidFill>
                <a:latin typeface="Arial" panose="020B0604020202020204" pitchFamily="34" charset="0"/>
                <a:cs typeface="Arial" panose="020B0604020202020204" pitchFamily="34" charset="0"/>
              </a:defRPr>
            </a:lvl4pPr>
            <a:lvl5pPr marL="0" indent="1285244" defTabSz="321311">
              <a:spcBef>
                <a:spcPts val="5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100"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26944074"/>
      </p:ext>
    </p:extLst>
  </p:cSld>
  <p:clrMapOvr>
    <a:masterClrMapping/>
  </p:clrMapOvr>
  <p:transition spd="med"/>
</p:sldLayout>
</file>

<file path=ppt/slideLayouts/slideLayout1793.xml><?xml version="1.0" encoding="utf-8"?>
<p:sldLayout xmlns:a="http://schemas.openxmlformats.org/drawingml/2006/main" xmlns:r="http://schemas.openxmlformats.org/officeDocument/2006/relationships" xmlns:p="http://schemas.openxmlformats.org/presentationml/2006/main" showMasterSp="0" type="tx">
  <p:cSld name="29_Two Content">
    <p:bg>
      <p:bgPr>
        <a:solidFill>
          <a:srgbClr val="FFFFFF"/>
        </a:solidFill>
        <a:effectLst/>
      </p:bgPr>
    </p:bg>
    <p:spTree>
      <p:nvGrpSpPr>
        <p:cNvPr id="1" name=""/>
        <p:cNvGrpSpPr/>
        <p:nvPr/>
      </p:nvGrpSpPr>
      <p:grpSpPr>
        <a:xfrm>
          <a:off x="0" y="0"/>
          <a:ext cx="0" cy="0"/>
          <a:chOff x="0" y="0"/>
          <a:chExt cx="0" cy="0"/>
        </a:xfrm>
      </p:grpSpPr>
      <p:sp>
        <p:nvSpPr>
          <p:cNvPr id="4107" name="Title Text"/>
          <p:cNvSpPr txBox="1">
            <a:spLocks noGrp="1"/>
          </p:cNvSpPr>
          <p:nvPr>
            <p:ph type="title"/>
          </p:nvPr>
        </p:nvSpPr>
        <p:spPr>
          <a:xfrm>
            <a:off x="321507" y="193135"/>
            <a:ext cx="5786029" cy="802687"/>
          </a:xfrm>
          <a:prstGeom prst="rect">
            <a:avLst/>
          </a:prstGeom>
          <a:noFill/>
        </p:spPr>
        <p:txBody>
          <a:bodyPr lIns="32888" tIns="32888" rIns="32888" bIns="32888"/>
          <a:lstStyle>
            <a:lvl1pPr defTabSz="321311">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108" name="Body Level One…"/>
          <p:cNvSpPr txBox="1">
            <a:spLocks noGrp="1"/>
          </p:cNvSpPr>
          <p:nvPr>
            <p:ph type="body" sz="quarter" idx="1"/>
          </p:nvPr>
        </p:nvSpPr>
        <p:spPr>
          <a:xfrm>
            <a:off x="321520" y="1125335"/>
            <a:ext cx="2838871" cy="3181720"/>
          </a:xfrm>
          <a:prstGeom prst="rect">
            <a:avLst/>
          </a:prstGeom>
        </p:spPr>
        <p:txBody>
          <a:bodyPr lIns="32888" tIns="32888" rIns="32888" bIns="32888">
            <a:normAutofit/>
          </a:bodyPr>
          <a:lstStyle>
            <a:lvl1pPr marL="240982" indent="-240982" defTabSz="321311">
              <a:spcBef>
                <a:spcPts val="500"/>
              </a:spcBef>
              <a:buSzTx/>
              <a:buNone/>
              <a:defRPr sz="2000" b="1" i="0">
                <a:solidFill>
                  <a:srgbClr val="000000"/>
                </a:solidFill>
                <a:latin typeface="Arial" panose="020B0604020202020204" pitchFamily="34" charset="0"/>
                <a:cs typeface="Arial" panose="020B0604020202020204" pitchFamily="34" charset="0"/>
              </a:defRPr>
            </a:lvl1pPr>
            <a:lvl2pPr marL="240982" indent="80328" defTabSz="321311">
              <a:spcBef>
                <a:spcPts val="500"/>
              </a:spcBef>
              <a:buSzTx/>
              <a:buNone/>
              <a:defRPr sz="2000" b="1" i="0">
                <a:solidFill>
                  <a:srgbClr val="000000"/>
                </a:solidFill>
                <a:latin typeface="Arial" panose="020B0604020202020204" pitchFamily="34" charset="0"/>
                <a:cs typeface="Arial" panose="020B0604020202020204" pitchFamily="34" charset="0"/>
              </a:defRPr>
            </a:lvl2pPr>
            <a:lvl3pPr marL="240982" indent="401639" defTabSz="321311">
              <a:spcBef>
                <a:spcPts val="500"/>
              </a:spcBef>
              <a:buSzTx/>
              <a:buNone/>
              <a:defRPr sz="2000" b="1" i="0">
                <a:solidFill>
                  <a:srgbClr val="000000"/>
                </a:solidFill>
                <a:latin typeface="Arial" panose="020B0604020202020204" pitchFamily="34" charset="0"/>
                <a:cs typeface="Arial" panose="020B0604020202020204" pitchFamily="34" charset="0"/>
              </a:defRPr>
            </a:lvl3pPr>
            <a:lvl4pPr marL="240982" indent="722952" defTabSz="321311">
              <a:spcBef>
                <a:spcPts val="500"/>
              </a:spcBef>
              <a:buSzTx/>
              <a:buNone/>
              <a:defRPr sz="2000" b="1" i="0">
                <a:solidFill>
                  <a:srgbClr val="000000"/>
                </a:solidFill>
                <a:latin typeface="Arial" panose="020B0604020202020204" pitchFamily="34" charset="0"/>
                <a:cs typeface="Arial" panose="020B0604020202020204" pitchFamily="34" charset="0"/>
              </a:defRPr>
            </a:lvl4pPr>
            <a:lvl5pPr marL="240982" indent="1044267" defTabSz="321311">
              <a:spcBef>
                <a:spcPts val="5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109"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99409301"/>
      </p:ext>
    </p:extLst>
  </p:cSld>
  <p:clrMapOvr>
    <a:masterClrMapping/>
  </p:clrMapOvr>
  <p:transition spd="med"/>
</p:sldLayout>
</file>

<file path=ppt/slideLayouts/slideLayout1794.xml><?xml version="1.0" encoding="utf-8"?>
<p:sldLayout xmlns:a="http://schemas.openxmlformats.org/drawingml/2006/main" xmlns:r="http://schemas.openxmlformats.org/officeDocument/2006/relationships" xmlns:p="http://schemas.openxmlformats.org/presentationml/2006/main" showMasterSp="0" type="tx">
  <p:cSld name="29_Comparison">
    <p:bg>
      <p:bgPr>
        <a:solidFill>
          <a:srgbClr val="FFFFFF"/>
        </a:solidFill>
        <a:effectLst/>
      </p:bgPr>
    </p:bg>
    <p:spTree>
      <p:nvGrpSpPr>
        <p:cNvPr id="1" name=""/>
        <p:cNvGrpSpPr/>
        <p:nvPr/>
      </p:nvGrpSpPr>
      <p:grpSpPr>
        <a:xfrm>
          <a:off x="0" y="0"/>
          <a:ext cx="0" cy="0"/>
          <a:chOff x="0" y="0"/>
          <a:chExt cx="0" cy="0"/>
        </a:xfrm>
      </p:grpSpPr>
      <p:sp>
        <p:nvSpPr>
          <p:cNvPr id="4116" name="Title Text"/>
          <p:cNvSpPr txBox="1">
            <a:spLocks noGrp="1"/>
          </p:cNvSpPr>
          <p:nvPr>
            <p:ph type="title"/>
          </p:nvPr>
        </p:nvSpPr>
        <p:spPr>
          <a:xfrm>
            <a:off x="457714" y="274632"/>
            <a:ext cx="8228596" cy="1143188"/>
          </a:xfrm>
          <a:prstGeom prst="rect">
            <a:avLst/>
          </a:prstGeom>
          <a:noFill/>
        </p:spPr>
        <p:txBody>
          <a:bodyPr lIns="32888" tIns="32888" rIns="32888" bIns="32888"/>
          <a:lstStyle>
            <a:lvl1pPr defTabSz="321311">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117" name="Body Level One…"/>
          <p:cNvSpPr txBox="1">
            <a:spLocks noGrp="1"/>
          </p:cNvSpPr>
          <p:nvPr>
            <p:ph type="body" sz="quarter" idx="1"/>
          </p:nvPr>
        </p:nvSpPr>
        <p:spPr>
          <a:xfrm>
            <a:off x="457714" y="1535040"/>
            <a:ext cx="4040063" cy="639694"/>
          </a:xfrm>
          <a:prstGeom prst="rect">
            <a:avLst/>
          </a:prstGeom>
        </p:spPr>
        <p:txBody>
          <a:bodyPr lIns="32888" tIns="32888" rIns="32888" bIns="32888" anchor="b">
            <a:normAutofit/>
          </a:bodyPr>
          <a:lstStyle>
            <a:lvl1pPr marL="0" indent="0" defTabSz="321311">
              <a:spcBef>
                <a:spcPts val="500"/>
              </a:spcBef>
              <a:buSzTx/>
              <a:buNone/>
              <a:defRPr sz="1700" b="1" i="0">
                <a:solidFill>
                  <a:srgbClr val="000000"/>
                </a:solidFill>
                <a:latin typeface="Arial" panose="020B0604020202020204" pitchFamily="34" charset="0"/>
                <a:cs typeface="Arial" panose="020B0604020202020204" pitchFamily="34" charset="0"/>
              </a:defRPr>
            </a:lvl1pPr>
            <a:lvl2pPr marL="0" indent="321311" defTabSz="321311">
              <a:spcBef>
                <a:spcPts val="500"/>
              </a:spcBef>
              <a:buSzTx/>
              <a:buNone/>
              <a:defRPr sz="1700" b="1" i="0">
                <a:solidFill>
                  <a:srgbClr val="000000"/>
                </a:solidFill>
                <a:latin typeface="Arial" panose="020B0604020202020204" pitchFamily="34" charset="0"/>
                <a:cs typeface="Arial" panose="020B0604020202020204" pitchFamily="34" charset="0"/>
              </a:defRPr>
            </a:lvl2pPr>
            <a:lvl3pPr marL="0" indent="642622" defTabSz="321311">
              <a:spcBef>
                <a:spcPts val="500"/>
              </a:spcBef>
              <a:buSzTx/>
              <a:buNone/>
              <a:defRPr sz="1700" b="1" i="0">
                <a:solidFill>
                  <a:srgbClr val="000000"/>
                </a:solidFill>
                <a:latin typeface="Arial" panose="020B0604020202020204" pitchFamily="34" charset="0"/>
                <a:cs typeface="Arial" panose="020B0604020202020204" pitchFamily="34" charset="0"/>
              </a:defRPr>
            </a:lvl3pPr>
            <a:lvl4pPr marL="0" indent="963933" defTabSz="321311">
              <a:spcBef>
                <a:spcPts val="500"/>
              </a:spcBef>
              <a:buSzTx/>
              <a:buNone/>
              <a:defRPr sz="1700" b="1" i="0">
                <a:solidFill>
                  <a:srgbClr val="000000"/>
                </a:solidFill>
                <a:latin typeface="Arial" panose="020B0604020202020204" pitchFamily="34" charset="0"/>
                <a:cs typeface="Arial" panose="020B0604020202020204" pitchFamily="34" charset="0"/>
              </a:defRPr>
            </a:lvl4pPr>
            <a:lvl5pPr marL="0" indent="1285244" defTabSz="321311">
              <a:spcBef>
                <a:spcPts val="500"/>
              </a:spcBef>
              <a:buSzTx/>
              <a:buNone/>
              <a:defRPr sz="17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118" name="Text Placeholder 4"/>
          <p:cNvSpPr>
            <a:spLocks noGrp="1"/>
          </p:cNvSpPr>
          <p:nvPr>
            <p:ph type="body" sz="quarter" idx="21"/>
          </p:nvPr>
        </p:nvSpPr>
        <p:spPr>
          <a:xfrm>
            <a:off x="4645121" y="1535040"/>
            <a:ext cx="4041178" cy="639693"/>
          </a:xfrm>
          <a:prstGeom prst="rect">
            <a:avLst/>
          </a:prstGeom>
        </p:spPr>
        <p:txBody>
          <a:bodyPr lIns="32888" tIns="32888" rIns="32888" bIns="32888" anchor="b">
            <a:normAutofit/>
          </a:bodyPr>
          <a:lstStyle>
            <a:lvl1pPr>
              <a:defRPr b="1" i="0">
                <a:latin typeface="Arial" panose="020B0604020202020204" pitchFamily="34" charset="0"/>
                <a:cs typeface="Arial" panose="020B0604020202020204" pitchFamily="34" charset="0"/>
              </a:defRPr>
            </a:lvl1pPr>
          </a:lstStyle>
          <a:p>
            <a:pPr marL="0" indent="0" defTabSz="321311" rtl="0">
              <a:spcBef>
                <a:spcPts val="500"/>
              </a:spcBef>
              <a:buSzTx/>
              <a:buNone/>
              <a:defRPr sz="1700" b="1">
                <a:solidFill>
                  <a:srgbClr val="000000"/>
                </a:solidFill>
              </a:defRPr>
            </a:pPr>
            <a:endParaRPr dirty="0"/>
          </a:p>
        </p:txBody>
      </p:sp>
      <p:sp>
        <p:nvSpPr>
          <p:cNvPr id="4119"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06926917"/>
      </p:ext>
    </p:extLst>
  </p:cSld>
  <p:clrMapOvr>
    <a:masterClrMapping/>
  </p:clrMapOvr>
  <p:transition spd="med"/>
</p:sldLayout>
</file>

<file path=ppt/slideLayouts/slideLayout1795.xml><?xml version="1.0" encoding="utf-8"?>
<p:sldLayout xmlns:a="http://schemas.openxmlformats.org/drawingml/2006/main" xmlns:r="http://schemas.openxmlformats.org/officeDocument/2006/relationships" xmlns:p="http://schemas.openxmlformats.org/presentationml/2006/main" showMasterSp="0" type="tx">
  <p:cSld name="29_Title Only">
    <p:bg>
      <p:bgPr>
        <a:solidFill>
          <a:srgbClr val="FFFFFF"/>
        </a:solidFill>
        <a:effectLst/>
      </p:bgPr>
    </p:bg>
    <p:spTree>
      <p:nvGrpSpPr>
        <p:cNvPr id="1" name=""/>
        <p:cNvGrpSpPr/>
        <p:nvPr/>
      </p:nvGrpSpPr>
      <p:grpSpPr>
        <a:xfrm>
          <a:off x="0" y="0"/>
          <a:ext cx="0" cy="0"/>
          <a:chOff x="0" y="0"/>
          <a:chExt cx="0" cy="0"/>
        </a:xfrm>
      </p:grpSpPr>
      <p:sp>
        <p:nvSpPr>
          <p:cNvPr id="4126" name="Title Text"/>
          <p:cNvSpPr txBox="1">
            <a:spLocks noGrp="1"/>
          </p:cNvSpPr>
          <p:nvPr>
            <p:ph type="title"/>
          </p:nvPr>
        </p:nvSpPr>
        <p:spPr>
          <a:xfrm>
            <a:off x="321507" y="193135"/>
            <a:ext cx="5786029" cy="802687"/>
          </a:xfrm>
          <a:prstGeom prst="rect">
            <a:avLst/>
          </a:prstGeom>
          <a:noFill/>
        </p:spPr>
        <p:txBody>
          <a:bodyPr lIns="32888" tIns="32888" rIns="32888" bIns="32888"/>
          <a:lstStyle>
            <a:lvl1pPr defTabSz="321311">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127"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14117028"/>
      </p:ext>
    </p:extLst>
  </p:cSld>
  <p:clrMapOvr>
    <a:masterClrMapping/>
  </p:clrMapOvr>
  <p:transition spd="med"/>
</p:sldLayout>
</file>

<file path=ppt/slideLayouts/slideLayout1796.xml><?xml version="1.0" encoding="utf-8"?>
<p:sldLayout xmlns:a="http://schemas.openxmlformats.org/drawingml/2006/main" xmlns:r="http://schemas.openxmlformats.org/officeDocument/2006/relationships" xmlns:p="http://schemas.openxmlformats.org/presentationml/2006/main" showMasterSp="0" type="tx">
  <p:cSld name="37_Blank">
    <p:bg>
      <p:bgPr>
        <a:solidFill>
          <a:srgbClr val="FFFFFF"/>
        </a:solidFill>
        <a:effectLst/>
      </p:bgPr>
    </p:bg>
    <p:spTree>
      <p:nvGrpSpPr>
        <p:cNvPr id="1" name=""/>
        <p:cNvGrpSpPr/>
        <p:nvPr/>
      </p:nvGrpSpPr>
      <p:grpSpPr>
        <a:xfrm>
          <a:off x="0" y="0"/>
          <a:ext cx="0" cy="0"/>
          <a:chOff x="0" y="0"/>
          <a:chExt cx="0" cy="0"/>
        </a:xfrm>
      </p:grpSpPr>
      <p:sp>
        <p:nvSpPr>
          <p:cNvPr id="4134"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35780650"/>
      </p:ext>
    </p:extLst>
  </p:cSld>
  <p:clrMapOvr>
    <a:masterClrMapping/>
  </p:clrMapOvr>
  <p:transition spd="med"/>
</p:sldLayout>
</file>

<file path=ppt/slideLayouts/slideLayout1797.xml><?xml version="1.0" encoding="utf-8"?>
<p:sldLayout xmlns:a="http://schemas.openxmlformats.org/drawingml/2006/main" xmlns:r="http://schemas.openxmlformats.org/officeDocument/2006/relationships" xmlns:p="http://schemas.openxmlformats.org/presentationml/2006/main" showMasterSp="0" type="tx">
  <p:cSld name="29_Content with Caption">
    <p:bg>
      <p:bgPr>
        <a:solidFill>
          <a:srgbClr val="FFFFFF"/>
        </a:solidFill>
        <a:effectLst/>
      </p:bgPr>
    </p:bg>
    <p:spTree>
      <p:nvGrpSpPr>
        <p:cNvPr id="1" name=""/>
        <p:cNvGrpSpPr/>
        <p:nvPr/>
      </p:nvGrpSpPr>
      <p:grpSpPr>
        <a:xfrm>
          <a:off x="0" y="0"/>
          <a:ext cx="0" cy="0"/>
          <a:chOff x="0" y="0"/>
          <a:chExt cx="0" cy="0"/>
        </a:xfrm>
      </p:grpSpPr>
      <p:sp>
        <p:nvSpPr>
          <p:cNvPr id="4141" name="Title Text"/>
          <p:cNvSpPr txBox="1">
            <a:spLocks noGrp="1"/>
          </p:cNvSpPr>
          <p:nvPr>
            <p:ph type="title"/>
          </p:nvPr>
        </p:nvSpPr>
        <p:spPr>
          <a:xfrm>
            <a:off x="457714" y="273517"/>
            <a:ext cx="3007440" cy="1161049"/>
          </a:xfrm>
          <a:prstGeom prst="rect">
            <a:avLst/>
          </a:prstGeom>
          <a:noFill/>
        </p:spPr>
        <p:txBody>
          <a:bodyPr lIns="32888" tIns="32888" rIns="32888" bIns="32888" anchor="b"/>
          <a:lstStyle>
            <a:lvl1pPr algn="l" defTabSz="321311">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142" name="Body Level One…"/>
          <p:cNvSpPr txBox="1">
            <a:spLocks noGrp="1"/>
          </p:cNvSpPr>
          <p:nvPr>
            <p:ph type="body" idx="1"/>
          </p:nvPr>
        </p:nvSpPr>
        <p:spPr>
          <a:xfrm>
            <a:off x="3574544" y="273517"/>
            <a:ext cx="5111755" cy="5852131"/>
          </a:xfrm>
          <a:prstGeom prst="rect">
            <a:avLst/>
          </a:prstGeom>
        </p:spPr>
        <p:txBody>
          <a:bodyPr lIns="32888" tIns="32888" rIns="32888" bIns="32888">
            <a:normAutofit/>
          </a:bodyPr>
          <a:lstStyle>
            <a:lvl1pPr marL="240982" indent="-240982" defTabSz="321311">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982" indent="80328" defTabSz="321311">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982" indent="401639" defTabSz="321311">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982" indent="722952" defTabSz="321311">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982" indent="1044267" defTabSz="321311">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143" name="Text Placeholder 3"/>
          <p:cNvSpPr>
            <a:spLocks noGrp="1"/>
          </p:cNvSpPr>
          <p:nvPr>
            <p:ph type="body" sz="half" idx="21"/>
          </p:nvPr>
        </p:nvSpPr>
        <p:spPr>
          <a:xfrm>
            <a:off x="457714" y="1434565"/>
            <a:ext cx="3007441" cy="4691082"/>
          </a:xfrm>
          <a:prstGeom prst="rect">
            <a:avLst/>
          </a:prstGeom>
        </p:spPr>
        <p:txBody>
          <a:bodyPr lIns="32888" tIns="32888" rIns="32888" bIns="32888">
            <a:normAutofit/>
          </a:bodyPr>
          <a:lstStyle>
            <a:lvl1pPr>
              <a:defRPr b="1" i="0">
                <a:latin typeface="Arial" panose="020B0604020202020204" pitchFamily="34" charset="0"/>
                <a:cs typeface="Arial" panose="020B0604020202020204" pitchFamily="34" charset="0"/>
              </a:defRPr>
            </a:lvl1pPr>
          </a:lstStyle>
          <a:p>
            <a:pPr marL="0" indent="0" defTabSz="321311" rtl="0">
              <a:spcBef>
                <a:spcPts val="500"/>
              </a:spcBef>
              <a:buSzTx/>
              <a:buNone/>
              <a:defRPr sz="1000">
                <a:solidFill>
                  <a:srgbClr val="000000"/>
                </a:solidFill>
              </a:defRPr>
            </a:pPr>
            <a:endParaRPr dirty="0"/>
          </a:p>
        </p:txBody>
      </p:sp>
      <p:sp>
        <p:nvSpPr>
          <p:cNvPr id="4144"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53330224"/>
      </p:ext>
    </p:extLst>
  </p:cSld>
  <p:clrMapOvr>
    <a:masterClrMapping/>
  </p:clrMapOvr>
  <p:transition spd="med"/>
</p:sldLayout>
</file>

<file path=ppt/slideLayouts/slideLayout1798.xml><?xml version="1.0" encoding="utf-8"?>
<p:sldLayout xmlns:a="http://schemas.openxmlformats.org/drawingml/2006/main" xmlns:r="http://schemas.openxmlformats.org/officeDocument/2006/relationships" xmlns:p="http://schemas.openxmlformats.org/presentationml/2006/main" showMasterSp="0" type="tx">
  <p:cSld name="29_Picture with Caption">
    <p:bg>
      <p:bgPr>
        <a:solidFill>
          <a:srgbClr val="FFFFFF"/>
        </a:solidFill>
        <a:effectLst/>
      </p:bgPr>
    </p:bg>
    <p:spTree>
      <p:nvGrpSpPr>
        <p:cNvPr id="1" name=""/>
        <p:cNvGrpSpPr/>
        <p:nvPr/>
      </p:nvGrpSpPr>
      <p:grpSpPr>
        <a:xfrm>
          <a:off x="0" y="0"/>
          <a:ext cx="0" cy="0"/>
          <a:chOff x="0" y="0"/>
          <a:chExt cx="0" cy="0"/>
        </a:xfrm>
      </p:grpSpPr>
      <p:sp>
        <p:nvSpPr>
          <p:cNvPr id="4151" name="Title Text"/>
          <p:cNvSpPr txBox="1">
            <a:spLocks noGrp="1"/>
          </p:cNvSpPr>
          <p:nvPr>
            <p:ph type="title"/>
          </p:nvPr>
        </p:nvSpPr>
        <p:spPr>
          <a:xfrm>
            <a:off x="1791737" y="4800500"/>
            <a:ext cx="5486848" cy="567128"/>
          </a:xfrm>
          <a:prstGeom prst="rect">
            <a:avLst/>
          </a:prstGeom>
          <a:noFill/>
        </p:spPr>
        <p:txBody>
          <a:bodyPr lIns="32888" tIns="32888" rIns="32888" bIns="32888" anchor="b"/>
          <a:lstStyle>
            <a:lvl1pPr algn="l" defTabSz="321311">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152" name="Picture Placeholder 2"/>
          <p:cNvSpPr>
            <a:spLocks noGrp="1"/>
          </p:cNvSpPr>
          <p:nvPr>
            <p:ph type="pic" sz="half" idx="21"/>
          </p:nvPr>
        </p:nvSpPr>
        <p:spPr>
          <a:xfrm>
            <a:off x="1791737" y="612912"/>
            <a:ext cx="5486848" cy="4115023"/>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4153" name="Body Level One…"/>
          <p:cNvSpPr txBox="1">
            <a:spLocks noGrp="1"/>
          </p:cNvSpPr>
          <p:nvPr>
            <p:ph type="body" sz="quarter" idx="1"/>
          </p:nvPr>
        </p:nvSpPr>
        <p:spPr>
          <a:xfrm>
            <a:off x="1791737" y="5367628"/>
            <a:ext cx="5486848" cy="804920"/>
          </a:xfrm>
          <a:prstGeom prst="rect">
            <a:avLst/>
          </a:prstGeom>
        </p:spPr>
        <p:txBody>
          <a:bodyPr lIns="32888" tIns="32888" rIns="32888" bIns="32888">
            <a:normAutofit/>
          </a:bodyPr>
          <a:lstStyle>
            <a:lvl1pPr marL="0" indent="0" defTabSz="321311">
              <a:spcBef>
                <a:spcPts val="500"/>
              </a:spcBef>
              <a:buSzTx/>
              <a:buNone/>
              <a:defRPr sz="1000" b="1" i="0">
                <a:solidFill>
                  <a:srgbClr val="000000"/>
                </a:solidFill>
                <a:latin typeface="Arial" panose="020B0604020202020204" pitchFamily="34" charset="0"/>
                <a:cs typeface="Arial" panose="020B0604020202020204" pitchFamily="34" charset="0"/>
              </a:defRPr>
            </a:lvl1pPr>
            <a:lvl2pPr marL="0" indent="321311" defTabSz="321311">
              <a:spcBef>
                <a:spcPts val="500"/>
              </a:spcBef>
              <a:buSzTx/>
              <a:buNone/>
              <a:defRPr sz="1000" b="1" i="0">
                <a:solidFill>
                  <a:srgbClr val="000000"/>
                </a:solidFill>
                <a:latin typeface="Arial" panose="020B0604020202020204" pitchFamily="34" charset="0"/>
                <a:cs typeface="Arial" panose="020B0604020202020204" pitchFamily="34" charset="0"/>
              </a:defRPr>
            </a:lvl2pPr>
            <a:lvl3pPr marL="0" indent="642622" defTabSz="321311">
              <a:spcBef>
                <a:spcPts val="500"/>
              </a:spcBef>
              <a:buSzTx/>
              <a:buNone/>
              <a:defRPr sz="1000" b="1" i="0">
                <a:solidFill>
                  <a:srgbClr val="000000"/>
                </a:solidFill>
                <a:latin typeface="Arial" panose="020B0604020202020204" pitchFamily="34" charset="0"/>
                <a:cs typeface="Arial" panose="020B0604020202020204" pitchFamily="34" charset="0"/>
              </a:defRPr>
            </a:lvl3pPr>
            <a:lvl4pPr marL="0" indent="963933" defTabSz="321311">
              <a:spcBef>
                <a:spcPts val="500"/>
              </a:spcBef>
              <a:buSzTx/>
              <a:buNone/>
              <a:defRPr sz="1000" b="1" i="0">
                <a:solidFill>
                  <a:srgbClr val="000000"/>
                </a:solidFill>
                <a:latin typeface="Arial" panose="020B0604020202020204" pitchFamily="34" charset="0"/>
                <a:cs typeface="Arial" panose="020B0604020202020204" pitchFamily="34" charset="0"/>
              </a:defRPr>
            </a:lvl4pPr>
            <a:lvl5pPr marL="0" indent="1285244" defTabSz="321311">
              <a:spcBef>
                <a:spcPts val="500"/>
              </a:spcBef>
              <a:buSzTx/>
              <a:buNone/>
              <a:defRPr sz="1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154"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881964487"/>
      </p:ext>
    </p:extLst>
  </p:cSld>
  <p:clrMapOvr>
    <a:masterClrMapping/>
  </p:clrMapOvr>
  <p:transition spd="med"/>
</p:sldLayout>
</file>

<file path=ppt/slideLayouts/slideLayout1799.xml><?xml version="1.0" encoding="utf-8"?>
<p:sldLayout xmlns:a="http://schemas.openxmlformats.org/drawingml/2006/main" xmlns:r="http://schemas.openxmlformats.org/officeDocument/2006/relationships" xmlns:p="http://schemas.openxmlformats.org/presentationml/2006/main" showMasterSp="0" type="tx">
  <p:cSld name="29_Title and Vertical Text">
    <p:bg>
      <p:bgPr>
        <a:solidFill>
          <a:srgbClr val="FFFFFF"/>
        </a:solidFill>
        <a:effectLst/>
      </p:bgPr>
    </p:bg>
    <p:spTree>
      <p:nvGrpSpPr>
        <p:cNvPr id="1" name=""/>
        <p:cNvGrpSpPr/>
        <p:nvPr/>
      </p:nvGrpSpPr>
      <p:grpSpPr>
        <a:xfrm>
          <a:off x="0" y="0"/>
          <a:ext cx="0" cy="0"/>
          <a:chOff x="0" y="0"/>
          <a:chExt cx="0" cy="0"/>
        </a:xfrm>
      </p:grpSpPr>
      <p:sp>
        <p:nvSpPr>
          <p:cNvPr id="4161" name="Title Text"/>
          <p:cNvSpPr txBox="1">
            <a:spLocks noGrp="1"/>
          </p:cNvSpPr>
          <p:nvPr>
            <p:ph type="title"/>
          </p:nvPr>
        </p:nvSpPr>
        <p:spPr>
          <a:xfrm>
            <a:off x="321507" y="193135"/>
            <a:ext cx="5786029" cy="802687"/>
          </a:xfrm>
          <a:prstGeom prst="rect">
            <a:avLst/>
          </a:prstGeom>
          <a:noFill/>
        </p:spPr>
        <p:txBody>
          <a:bodyPr lIns="32888" tIns="32888" rIns="32888" bIns="32888"/>
          <a:lstStyle>
            <a:lvl1pPr defTabSz="321311">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162" name="Body Level One…"/>
          <p:cNvSpPr txBox="1">
            <a:spLocks noGrp="1"/>
          </p:cNvSpPr>
          <p:nvPr>
            <p:ph type="body" sz="half" idx="1"/>
          </p:nvPr>
        </p:nvSpPr>
        <p:spPr>
          <a:xfrm>
            <a:off x="321507" y="1125335"/>
            <a:ext cx="5786029" cy="3181720"/>
          </a:xfrm>
          <a:prstGeom prst="rect">
            <a:avLst/>
          </a:prstGeom>
        </p:spPr>
        <p:txBody>
          <a:bodyPr vert="eaVert" lIns="32888" tIns="32888" rIns="32888" bIns="32888">
            <a:normAutofit/>
          </a:bodyPr>
          <a:lstStyle>
            <a:lvl1pPr marL="240982" indent="-240982" defTabSz="321311">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982" indent="80328" defTabSz="321311">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982" indent="401639" defTabSz="321311">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982" indent="722952" defTabSz="321311">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982" indent="1044267" defTabSz="321311">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163"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039284564"/>
      </p:ext>
    </p:extLst>
  </p:cSld>
  <p:clrMapOvr>
    <a:masterClrMapping/>
  </p:clrMapOvr>
  <p:transition spd="med"/>
</p:sldLayout>
</file>

<file path=ppt/slideLayouts/slideLayout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77" indent="0">
              <a:buNone/>
              <a:defRPr sz="2000" b="1"/>
            </a:lvl2pPr>
            <a:lvl3pPr marL="914353" indent="0">
              <a:buNone/>
              <a:defRPr sz="1800" b="1"/>
            </a:lvl3pPr>
            <a:lvl4pPr marL="1371530" indent="0">
              <a:buNone/>
              <a:defRPr sz="1600" b="1"/>
            </a:lvl4pPr>
            <a:lvl5pPr marL="1828706" indent="0">
              <a:buNone/>
              <a:defRPr sz="1600" b="1"/>
            </a:lvl5pPr>
            <a:lvl6pPr marL="2285883" indent="0">
              <a:buNone/>
              <a:defRPr sz="1600" b="1"/>
            </a:lvl6pPr>
            <a:lvl7pPr marL="2743060" indent="0">
              <a:buNone/>
              <a:defRPr sz="1600" b="1"/>
            </a:lvl7pPr>
            <a:lvl8pPr marL="3200236" indent="0">
              <a:buNone/>
              <a:defRPr sz="1600" b="1"/>
            </a:lvl8pPr>
            <a:lvl9pPr marL="3657413"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77" indent="0">
              <a:buNone/>
              <a:defRPr sz="2000" b="1"/>
            </a:lvl2pPr>
            <a:lvl3pPr marL="914353" indent="0">
              <a:buNone/>
              <a:defRPr sz="1800" b="1"/>
            </a:lvl3pPr>
            <a:lvl4pPr marL="1371530" indent="0">
              <a:buNone/>
              <a:defRPr sz="1600" b="1"/>
            </a:lvl4pPr>
            <a:lvl5pPr marL="1828706" indent="0">
              <a:buNone/>
              <a:defRPr sz="1600" b="1"/>
            </a:lvl5pPr>
            <a:lvl6pPr marL="2285883" indent="0">
              <a:buNone/>
              <a:defRPr sz="1600" b="1"/>
            </a:lvl6pPr>
            <a:lvl7pPr marL="2743060" indent="0">
              <a:buNone/>
              <a:defRPr sz="1600" b="1"/>
            </a:lvl7pPr>
            <a:lvl8pPr marL="3200236" indent="0">
              <a:buNone/>
              <a:defRPr sz="1600" b="1"/>
            </a:lvl8pPr>
            <a:lvl9pPr marL="3657413"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80283C6B-B1EC-F343-8F2A-EEE00D3F743B}" type="slidenum">
              <a:rPr lang="en-US"/>
              <a:pPr>
                <a:defRPr/>
              </a:pPr>
              <a:t>‹#›</a:t>
            </a:fld>
            <a:endParaRPr lang="en-US"/>
          </a:p>
        </p:txBody>
      </p:sp>
    </p:spTree>
    <p:extLst>
      <p:ext uri="{BB962C8B-B14F-4D97-AF65-F5344CB8AC3E}">
        <p14:creationId xmlns:p14="http://schemas.microsoft.com/office/powerpoint/2010/main" val="1550581910"/>
      </p:ext>
    </p:extLst>
  </p:cSld>
  <p:clrMapOvr>
    <a:masterClrMapping/>
  </p:clrMapOvr>
</p:sldLayout>
</file>

<file path=ppt/slideLayouts/slideLayout180.xml><?xml version="1.0" encoding="utf-8"?>
<p:sldLayout xmlns:a="http://schemas.openxmlformats.org/drawingml/2006/main" xmlns:r="http://schemas.openxmlformats.org/officeDocument/2006/relationships" xmlns:p="http://schemas.openxmlformats.org/presentationml/2006/main" showMasterSp="0" type="tx">
  <p:cSld name="9_Title and Content">
    <p:bg>
      <p:bgPr>
        <a:gradFill flip="none" rotWithShape="1">
          <a:gsLst>
            <a:gs pos="0">
              <a:srgbClr val="000058"/>
            </a:gs>
            <a:gs pos="100000">
              <a:srgbClr val="000099"/>
            </a:gs>
          </a:gsLst>
          <a:lin ang="2700000" scaled="0"/>
        </a:gradFill>
        <a:effectLst/>
      </p:bgPr>
    </p:bg>
    <p:spTree>
      <p:nvGrpSpPr>
        <p:cNvPr id="1" name=""/>
        <p:cNvGrpSpPr/>
        <p:nvPr/>
      </p:nvGrpSpPr>
      <p:grpSpPr>
        <a:xfrm>
          <a:off x="0" y="0"/>
          <a:ext cx="0" cy="0"/>
          <a:chOff x="0" y="0"/>
          <a:chExt cx="0" cy="0"/>
        </a:xfrm>
      </p:grpSpPr>
      <p:grpSp>
        <p:nvGrpSpPr>
          <p:cNvPr id="1367" name="Group 2"/>
          <p:cNvGrpSpPr/>
          <p:nvPr/>
        </p:nvGrpSpPr>
        <p:grpSpPr>
          <a:xfrm>
            <a:off x="-1" y="-1"/>
            <a:ext cx="9145589" cy="6856415"/>
            <a:chOff x="0" y="0"/>
            <a:chExt cx="9145587" cy="6856413"/>
          </a:xfrm>
        </p:grpSpPr>
        <p:sp>
          <p:nvSpPr>
            <p:cNvPr id="1326" name="Freeform 3"/>
            <p:cNvSpPr/>
            <p:nvPr/>
          </p:nvSpPr>
          <p:spPr>
            <a:xfrm>
              <a:off x="0" y="19049"/>
              <a:ext cx="9140826" cy="5195889"/>
            </a:xfrm>
            <a:custGeom>
              <a:avLst/>
              <a:gdLst/>
              <a:ahLst/>
              <a:cxnLst>
                <a:cxn ang="0">
                  <a:pos x="wd2" y="hd2"/>
                </a:cxn>
                <a:cxn ang="5400000">
                  <a:pos x="wd2" y="hd2"/>
                </a:cxn>
                <a:cxn ang="10800000">
                  <a:pos x="wd2" y="hd2"/>
                </a:cxn>
                <a:cxn ang="16200000">
                  <a:pos x="wd2" y="hd2"/>
                </a:cxn>
              </a:cxnLst>
              <a:rect l="0" t="0" r="r" b="b"/>
              <a:pathLst>
                <a:path w="21600" h="21600" extrusionOk="0">
                  <a:moveTo>
                    <a:pt x="12015" y="11985"/>
                  </a:moveTo>
                  <a:lnTo>
                    <a:pt x="0" y="0"/>
                  </a:lnTo>
                  <a:lnTo>
                    <a:pt x="0" y="3445"/>
                  </a:lnTo>
                  <a:lnTo>
                    <a:pt x="11428" y="13054"/>
                  </a:lnTo>
                  <a:lnTo>
                    <a:pt x="21600" y="21600"/>
                  </a:lnTo>
                  <a:lnTo>
                    <a:pt x="21600" y="21560"/>
                  </a:lnTo>
                  <a:lnTo>
                    <a:pt x="12015" y="11985"/>
                  </a:lnTo>
                  <a:close/>
                </a:path>
              </a:pathLst>
            </a:custGeom>
            <a:gradFill flip="none" rotWithShape="1">
              <a:gsLst>
                <a:gs pos="0">
                  <a:srgbClr val="000051"/>
                </a:gs>
                <a:gs pos="100000">
                  <a:srgbClr val="00008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27" name="Freeform 4"/>
            <p:cNvSpPr/>
            <p:nvPr/>
          </p:nvSpPr>
          <p:spPr>
            <a:xfrm>
              <a:off x="236538" y="-1"/>
              <a:ext cx="8904287" cy="5148264"/>
            </a:xfrm>
            <a:custGeom>
              <a:avLst/>
              <a:gdLst/>
              <a:ahLst/>
              <a:cxnLst>
                <a:cxn ang="0">
                  <a:pos x="wd2" y="hd2"/>
                </a:cxn>
                <a:cxn ang="5400000">
                  <a:pos x="wd2" y="hd2"/>
                </a:cxn>
                <a:cxn ang="10800000">
                  <a:pos x="wd2" y="hd2"/>
                </a:cxn>
                <a:cxn ang="16200000">
                  <a:pos x="wd2" y="hd2"/>
                </a:cxn>
              </a:cxnLst>
              <a:rect l="0" t="0" r="r" b="b"/>
              <a:pathLst>
                <a:path w="21600" h="21600" extrusionOk="0">
                  <a:moveTo>
                    <a:pt x="12220" y="11416"/>
                  </a:moveTo>
                  <a:lnTo>
                    <a:pt x="1665" y="0"/>
                  </a:lnTo>
                  <a:lnTo>
                    <a:pt x="0" y="0"/>
                  </a:lnTo>
                  <a:lnTo>
                    <a:pt x="11922" y="11896"/>
                  </a:lnTo>
                  <a:lnTo>
                    <a:pt x="21600" y="21600"/>
                  </a:lnTo>
                  <a:lnTo>
                    <a:pt x="21600" y="21560"/>
                  </a:lnTo>
                  <a:lnTo>
                    <a:pt x="12220" y="11416"/>
                  </a:lnTo>
                  <a:close/>
                </a:path>
              </a:pathLst>
            </a:custGeom>
            <a:gradFill flip="none" rotWithShape="1">
              <a:gsLst>
                <a:gs pos="0">
                  <a:srgbClr val="00005D"/>
                </a:gs>
                <a:gs pos="100000">
                  <a:srgbClr val="000099"/>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28" name="Freeform 5"/>
            <p:cNvSpPr/>
            <p:nvPr/>
          </p:nvSpPr>
          <p:spPr>
            <a:xfrm>
              <a:off x="-1" y="5449888"/>
              <a:ext cx="6410326" cy="303213"/>
            </a:xfrm>
            <a:custGeom>
              <a:avLst/>
              <a:gdLst/>
              <a:ahLst/>
              <a:cxnLst>
                <a:cxn ang="0">
                  <a:pos x="wd2" y="hd2"/>
                </a:cxn>
                <a:cxn ang="5400000">
                  <a:pos x="wd2" y="hd2"/>
                </a:cxn>
                <a:cxn ang="10800000">
                  <a:pos x="wd2" y="hd2"/>
                </a:cxn>
                <a:cxn ang="16200000">
                  <a:pos x="wd2" y="hd2"/>
                </a:cxn>
              </a:cxnLst>
              <a:rect l="0" t="0" r="r" b="b"/>
              <a:pathLst>
                <a:path w="21600" h="21600" extrusionOk="0">
                  <a:moveTo>
                    <a:pt x="0" y="17550"/>
                  </a:moveTo>
                  <a:lnTo>
                    <a:pt x="21600" y="21600"/>
                  </a:lnTo>
                  <a:lnTo>
                    <a:pt x="21600" y="16200"/>
                  </a:lnTo>
                  <a:lnTo>
                    <a:pt x="0" y="0"/>
                  </a:lnTo>
                  <a:lnTo>
                    <a:pt x="0" y="17550"/>
                  </a:lnTo>
                  <a:close/>
                </a:path>
              </a:pathLst>
            </a:custGeom>
            <a:gradFill flip="none" rotWithShape="1">
              <a:gsLst>
                <a:gs pos="0">
                  <a:srgbClr val="000061"/>
                </a:gs>
                <a:gs pos="100000">
                  <a:srgbClr val="00008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29" name="Freeform 6"/>
            <p:cNvSpPr/>
            <p:nvPr/>
          </p:nvSpPr>
          <p:spPr>
            <a:xfrm>
              <a:off x="6410325" y="5678488"/>
              <a:ext cx="2730501" cy="103188"/>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9636"/>
                  </a:lnTo>
                  <a:lnTo>
                    <a:pt x="0" y="0"/>
                  </a:lnTo>
                  <a:lnTo>
                    <a:pt x="0" y="15709"/>
                  </a:lnTo>
                  <a:lnTo>
                    <a:pt x="21600" y="21600"/>
                  </a:lnTo>
                  <a:close/>
                </a:path>
              </a:pathLst>
            </a:custGeom>
            <a:gradFill flip="none" rotWithShape="1">
              <a:gsLst>
                <a:gs pos="0">
                  <a:srgbClr val="000080"/>
                </a:gs>
                <a:gs pos="100000">
                  <a:srgbClr val="000099"/>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30" name="Freeform 7"/>
            <p:cNvSpPr/>
            <p:nvPr/>
          </p:nvSpPr>
          <p:spPr>
            <a:xfrm>
              <a:off x="-1" y="5915025"/>
              <a:ext cx="7594601" cy="522289"/>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5055"/>
                  </a:lnTo>
                  <a:lnTo>
                    <a:pt x="21600" y="0"/>
                  </a:lnTo>
                  <a:lnTo>
                    <a:pt x="0" y="7025"/>
                  </a:lnTo>
                  <a:lnTo>
                    <a:pt x="0" y="21600"/>
                  </a:lnTo>
                  <a:close/>
                </a:path>
              </a:pathLst>
            </a:custGeom>
            <a:gradFill flip="none" rotWithShape="1">
              <a:gsLst>
                <a:gs pos="0">
                  <a:srgbClr val="00007D"/>
                </a:gs>
                <a:gs pos="100000">
                  <a:srgbClr val="000099"/>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31" name="Freeform 8"/>
            <p:cNvSpPr/>
            <p:nvPr/>
          </p:nvSpPr>
          <p:spPr>
            <a:xfrm>
              <a:off x="7594600" y="5876925"/>
              <a:ext cx="1546226" cy="160339"/>
            </a:xfrm>
            <a:custGeom>
              <a:avLst/>
              <a:gdLst/>
              <a:ahLst/>
              <a:cxnLst>
                <a:cxn ang="0">
                  <a:pos x="wd2" y="hd2"/>
                </a:cxn>
                <a:cxn ang="5400000">
                  <a:pos x="wd2" y="hd2"/>
                </a:cxn>
                <a:cxn ang="10800000">
                  <a:pos x="wd2" y="hd2"/>
                </a:cxn>
                <a:cxn ang="16200000">
                  <a:pos x="wd2" y="hd2"/>
                </a:cxn>
              </a:cxnLst>
              <a:rect l="0" t="0" r="r" b="b"/>
              <a:pathLst>
                <a:path w="21600" h="21600" extrusionOk="0">
                  <a:moveTo>
                    <a:pt x="21600" y="10265"/>
                  </a:moveTo>
                  <a:lnTo>
                    <a:pt x="21600" y="0"/>
                  </a:lnTo>
                  <a:lnTo>
                    <a:pt x="0" y="5133"/>
                  </a:lnTo>
                  <a:lnTo>
                    <a:pt x="0" y="21600"/>
                  </a:lnTo>
                  <a:lnTo>
                    <a:pt x="21600" y="10265"/>
                  </a:lnTo>
                  <a:close/>
                </a:path>
              </a:pathLst>
            </a:custGeom>
            <a:solidFill>
              <a:srgbClr val="00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32" name="Freeform 9"/>
            <p:cNvSpPr/>
            <p:nvPr/>
          </p:nvSpPr>
          <p:spPr>
            <a:xfrm>
              <a:off x="5745162" y="6056313"/>
              <a:ext cx="3395663" cy="31432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17018"/>
                  </a:lnTo>
                  <a:lnTo>
                    <a:pt x="0" y="21600"/>
                  </a:lnTo>
                  <a:lnTo>
                    <a:pt x="21600" y="0"/>
                  </a:lnTo>
                  <a:close/>
                </a:path>
              </a:pathLst>
            </a:custGeom>
            <a:solidFill>
              <a:srgbClr val="00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33" name="Freeform 10"/>
            <p:cNvSpPr/>
            <p:nvPr/>
          </p:nvSpPr>
          <p:spPr>
            <a:xfrm>
              <a:off x="0" y="6303963"/>
              <a:ext cx="5745163" cy="5524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1854" y="21600"/>
                  </a:lnTo>
                  <a:lnTo>
                    <a:pt x="21600" y="2607"/>
                  </a:lnTo>
                  <a:lnTo>
                    <a:pt x="21600" y="0"/>
                  </a:lnTo>
                  <a:lnTo>
                    <a:pt x="0" y="16386"/>
                  </a:lnTo>
                  <a:lnTo>
                    <a:pt x="0" y="21600"/>
                  </a:lnTo>
                  <a:close/>
                </a:path>
              </a:pathLst>
            </a:custGeom>
            <a:gradFill flip="none" rotWithShape="1">
              <a:gsLst>
                <a:gs pos="0">
                  <a:srgbClr val="00006F"/>
                </a:gs>
                <a:gs pos="100000">
                  <a:srgbClr val="000099"/>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34" name="Freeform 11"/>
            <p:cNvSpPr/>
            <p:nvPr/>
          </p:nvSpPr>
          <p:spPr>
            <a:xfrm>
              <a:off x="3328987" y="6418263"/>
              <a:ext cx="3990976" cy="438151"/>
            </a:xfrm>
            <a:custGeom>
              <a:avLst/>
              <a:gdLst/>
              <a:ahLst/>
              <a:cxnLst>
                <a:cxn ang="0">
                  <a:pos x="wd2" y="hd2"/>
                </a:cxn>
                <a:cxn ang="5400000">
                  <a:pos x="wd2" y="hd2"/>
                </a:cxn>
                <a:cxn ang="10800000">
                  <a:pos x="wd2" y="hd2"/>
                </a:cxn>
                <a:cxn ang="16200000">
                  <a:pos x="wd2" y="hd2"/>
                </a:cxn>
              </a:cxnLst>
              <a:rect l="0" t="0" r="r" b="b"/>
              <a:pathLst>
                <a:path w="21600" h="21600" extrusionOk="0">
                  <a:moveTo>
                    <a:pt x="18725" y="21600"/>
                  </a:moveTo>
                  <a:lnTo>
                    <a:pt x="21600" y="15965"/>
                  </a:lnTo>
                  <a:lnTo>
                    <a:pt x="19395" y="0"/>
                  </a:lnTo>
                  <a:lnTo>
                    <a:pt x="0" y="21600"/>
                  </a:lnTo>
                  <a:lnTo>
                    <a:pt x="18725" y="21600"/>
                  </a:lnTo>
                  <a:close/>
                </a:path>
              </a:pathLst>
            </a:custGeom>
            <a:solidFill>
              <a:srgbClr val="00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35" name="Freeform 12"/>
            <p:cNvSpPr/>
            <p:nvPr/>
          </p:nvSpPr>
          <p:spPr>
            <a:xfrm>
              <a:off x="6911975" y="6142038"/>
              <a:ext cx="2228850" cy="600076"/>
            </a:xfrm>
            <a:custGeom>
              <a:avLst/>
              <a:gdLst/>
              <a:ahLst/>
              <a:cxnLst>
                <a:cxn ang="0">
                  <a:pos x="wd2" y="hd2"/>
                </a:cxn>
                <a:cxn ang="5400000">
                  <a:pos x="wd2" y="hd2"/>
                </a:cxn>
                <a:cxn ang="10800000">
                  <a:pos x="wd2" y="hd2"/>
                </a:cxn>
                <a:cxn ang="16200000">
                  <a:pos x="wd2" y="hd2"/>
                </a:cxn>
              </a:cxnLst>
              <a:rect l="0" t="0" r="r" b="b"/>
              <a:pathLst>
                <a:path w="21600" h="21600" extrusionOk="0">
                  <a:moveTo>
                    <a:pt x="21600" y="7200"/>
                  </a:moveTo>
                  <a:lnTo>
                    <a:pt x="21600" y="0"/>
                  </a:lnTo>
                  <a:lnTo>
                    <a:pt x="0" y="9943"/>
                  </a:lnTo>
                  <a:lnTo>
                    <a:pt x="3951" y="21600"/>
                  </a:lnTo>
                  <a:lnTo>
                    <a:pt x="21600" y="7200"/>
                  </a:lnTo>
                  <a:close/>
                </a:path>
              </a:pathLst>
            </a:custGeom>
            <a:gradFill flip="none" rotWithShape="1">
              <a:gsLst>
                <a:gs pos="0">
                  <a:srgbClr val="000099"/>
                </a:gs>
                <a:gs pos="100000">
                  <a:srgbClr val="08089C"/>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36" name="Freeform 13"/>
            <p:cNvSpPr/>
            <p:nvPr/>
          </p:nvSpPr>
          <p:spPr>
            <a:xfrm>
              <a:off x="7985125" y="5002213"/>
              <a:ext cx="1155700" cy="38100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0"/>
                  </a:lnTo>
                  <a:lnTo>
                    <a:pt x="0" y="540"/>
                  </a:lnTo>
                  <a:lnTo>
                    <a:pt x="21600" y="21600"/>
                  </a:lnTo>
                  <a:close/>
                </a:path>
              </a:pathLst>
            </a:custGeom>
            <a:solidFill>
              <a:srgbClr val="00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37" name="Freeform 14"/>
            <p:cNvSpPr/>
            <p:nvPr/>
          </p:nvSpPr>
          <p:spPr>
            <a:xfrm>
              <a:off x="0" y="2359025"/>
              <a:ext cx="7985126" cy="2652713"/>
            </a:xfrm>
            <a:custGeom>
              <a:avLst/>
              <a:gdLst/>
              <a:ahLst/>
              <a:cxnLst>
                <a:cxn ang="0">
                  <a:pos x="wd2" y="hd2"/>
                </a:cxn>
                <a:cxn ang="5400000">
                  <a:pos x="wd2" y="hd2"/>
                </a:cxn>
                <a:cxn ang="10800000">
                  <a:pos x="wd2" y="hd2"/>
                </a:cxn>
                <a:cxn ang="16200000">
                  <a:pos x="wd2" y="hd2"/>
                </a:cxn>
              </a:cxnLst>
              <a:rect l="0" t="0" r="r" b="b"/>
              <a:pathLst>
                <a:path w="21600" h="21600" extrusionOk="0">
                  <a:moveTo>
                    <a:pt x="0" y="930"/>
                  </a:moveTo>
                  <a:lnTo>
                    <a:pt x="21600" y="21600"/>
                  </a:lnTo>
                  <a:lnTo>
                    <a:pt x="21600" y="21522"/>
                  </a:lnTo>
                  <a:lnTo>
                    <a:pt x="0" y="0"/>
                  </a:lnTo>
                  <a:lnTo>
                    <a:pt x="0" y="930"/>
                  </a:lnTo>
                  <a:close/>
                </a:path>
              </a:pathLst>
            </a:custGeom>
            <a:gradFill flip="none" rotWithShape="1">
              <a:gsLst>
                <a:gs pos="0">
                  <a:srgbClr val="000053"/>
                </a:gs>
                <a:gs pos="100000">
                  <a:srgbClr val="000099"/>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38" name="Freeform 15"/>
            <p:cNvSpPr/>
            <p:nvPr/>
          </p:nvSpPr>
          <p:spPr>
            <a:xfrm>
              <a:off x="7985125" y="4840287"/>
              <a:ext cx="1155700" cy="504826"/>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21192"/>
                  </a:lnTo>
                  <a:lnTo>
                    <a:pt x="0" y="0"/>
                  </a:lnTo>
                  <a:lnTo>
                    <a:pt x="0" y="3668"/>
                  </a:lnTo>
                  <a:lnTo>
                    <a:pt x="21600" y="21600"/>
                  </a:lnTo>
                  <a:close/>
                </a:path>
              </a:pathLst>
            </a:custGeom>
            <a:gradFill flip="none" rotWithShape="1">
              <a:gsLst>
                <a:gs pos="0">
                  <a:srgbClr val="000080"/>
                </a:gs>
                <a:gs pos="100000">
                  <a:srgbClr val="000099"/>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39" name="Freeform 16"/>
            <p:cNvSpPr/>
            <p:nvPr/>
          </p:nvSpPr>
          <p:spPr>
            <a:xfrm>
              <a:off x="0" y="1454150"/>
              <a:ext cx="7985126" cy="3471863"/>
            </a:xfrm>
            <a:custGeom>
              <a:avLst/>
              <a:gdLst/>
              <a:ahLst/>
              <a:cxnLst>
                <a:cxn ang="0">
                  <a:pos x="wd2" y="hd2"/>
                </a:cxn>
                <a:cxn ang="5400000">
                  <a:pos x="wd2" y="hd2"/>
                </a:cxn>
                <a:cxn ang="10800000">
                  <a:pos x="wd2" y="hd2"/>
                </a:cxn>
                <a:cxn ang="16200000">
                  <a:pos x="wd2" y="hd2"/>
                </a:cxn>
              </a:cxnLst>
              <a:rect l="0" t="0" r="r" b="b"/>
              <a:pathLst>
                <a:path w="21600" h="21600" extrusionOk="0">
                  <a:moveTo>
                    <a:pt x="0" y="3909"/>
                  </a:moveTo>
                  <a:lnTo>
                    <a:pt x="21600" y="21600"/>
                  </a:lnTo>
                  <a:lnTo>
                    <a:pt x="21600" y="21067"/>
                  </a:lnTo>
                  <a:lnTo>
                    <a:pt x="0" y="0"/>
                  </a:lnTo>
                  <a:lnTo>
                    <a:pt x="0" y="3909"/>
                  </a:lnTo>
                  <a:close/>
                </a:path>
              </a:pathLst>
            </a:custGeom>
            <a:gradFill flip="none" rotWithShape="1">
              <a:gsLst>
                <a:gs pos="0">
                  <a:srgbClr val="000055"/>
                </a:gs>
                <a:gs pos="100000">
                  <a:srgbClr val="00008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40" name="Freeform 17"/>
            <p:cNvSpPr/>
            <p:nvPr/>
          </p:nvSpPr>
          <p:spPr>
            <a:xfrm>
              <a:off x="3641725" y="-1"/>
              <a:ext cx="5014913" cy="432593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477" y="21600"/>
                  </a:lnTo>
                  <a:lnTo>
                    <a:pt x="21600" y="21418"/>
                  </a:lnTo>
                  <a:lnTo>
                    <a:pt x="697" y="0"/>
                  </a:lnTo>
                  <a:lnTo>
                    <a:pt x="0" y="0"/>
                  </a:lnTo>
                  <a:close/>
                </a:path>
              </a:pathLst>
            </a:custGeom>
            <a:gradFill flip="none" rotWithShape="1">
              <a:gsLst>
                <a:gs pos="0">
                  <a:srgbClr val="00006B"/>
                </a:gs>
                <a:gs pos="100000">
                  <a:srgbClr val="000099"/>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41" name="Freeform 18"/>
            <p:cNvSpPr/>
            <p:nvPr/>
          </p:nvSpPr>
          <p:spPr>
            <a:xfrm>
              <a:off x="8628062" y="4289425"/>
              <a:ext cx="512763" cy="474663"/>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8999"/>
                  </a:lnTo>
                  <a:lnTo>
                    <a:pt x="1204" y="0"/>
                  </a:lnTo>
                  <a:lnTo>
                    <a:pt x="0" y="1662"/>
                  </a:lnTo>
                  <a:lnTo>
                    <a:pt x="21600" y="21600"/>
                  </a:lnTo>
                  <a:close/>
                </a:path>
              </a:pathLst>
            </a:custGeom>
            <a:gradFill flip="none" rotWithShape="1">
              <a:gsLst>
                <a:gs pos="0">
                  <a:srgbClr val="000099"/>
                </a:gs>
                <a:gs pos="100000">
                  <a:srgbClr val="0F0F9F"/>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42" name="Freeform 19"/>
            <p:cNvSpPr/>
            <p:nvPr/>
          </p:nvSpPr>
          <p:spPr>
            <a:xfrm>
              <a:off x="8694737" y="4108450"/>
              <a:ext cx="446088" cy="531813"/>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1155"/>
                  </a:lnTo>
                  <a:lnTo>
                    <a:pt x="7379" y="0"/>
                  </a:lnTo>
                  <a:lnTo>
                    <a:pt x="0" y="5803"/>
                  </a:lnTo>
                  <a:lnTo>
                    <a:pt x="21600" y="21600"/>
                  </a:lnTo>
                  <a:close/>
                </a:path>
              </a:pathLst>
            </a:custGeom>
            <a:solidFill>
              <a:srgbClr val="00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43" name="Freeform 20"/>
            <p:cNvSpPr/>
            <p:nvPr/>
          </p:nvSpPr>
          <p:spPr>
            <a:xfrm>
              <a:off x="3895725" y="0"/>
              <a:ext cx="4951413" cy="425132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0936" y="21600"/>
                  </a:lnTo>
                  <a:lnTo>
                    <a:pt x="21600" y="20875"/>
                  </a:lnTo>
                  <a:lnTo>
                    <a:pt x="2650" y="0"/>
                  </a:lnTo>
                  <a:lnTo>
                    <a:pt x="0" y="0"/>
                  </a:lnTo>
                  <a:close/>
                </a:path>
              </a:pathLst>
            </a:custGeom>
            <a:gradFill flip="none" rotWithShape="1">
              <a:gsLst>
                <a:gs pos="0">
                  <a:srgbClr val="000047"/>
                </a:gs>
                <a:gs pos="100000">
                  <a:srgbClr val="000099"/>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346" name="Freeform 21"/>
            <p:cNvGrpSpPr/>
            <p:nvPr/>
          </p:nvGrpSpPr>
          <p:grpSpPr>
            <a:xfrm>
              <a:off x="8931274" y="4022725"/>
              <a:ext cx="209551" cy="209551"/>
              <a:chOff x="0" y="0"/>
              <a:chExt cx="209550" cy="209550"/>
            </a:xfrm>
          </p:grpSpPr>
          <p:sp>
            <p:nvSpPr>
              <p:cNvPr id="1344" name="Line"/>
              <p:cNvSpPr/>
              <p:nvPr/>
            </p:nvSpPr>
            <p:spPr>
              <a:xfrm flipH="1" flipV="1">
                <a:off x="-1" y="0"/>
                <a:ext cx="209551" cy="209551"/>
              </a:xfrm>
              <a:prstGeom prst="line">
                <a:avLst/>
              </a:prstGeom>
              <a:noFill/>
              <a:ln w="12700" cap="flat">
                <a:noFill/>
                <a:miter lim="400000"/>
              </a:ln>
              <a:effectLst/>
            </p:spPr>
            <p:txBody>
              <a:bodyPr wrap="square" lIns="45719" tIns="45719" rIns="45719" bIns="45719" numCol="1" anchor="t">
                <a:noAutofit/>
              </a:bodyPr>
              <a:lstStyle/>
              <a:p>
                <a:endParaRPr/>
              </a:p>
            </p:txBody>
          </p:sp>
          <p:sp>
            <p:nvSpPr>
              <p:cNvPr id="1345" name="Line"/>
              <p:cNvSpPr/>
              <p:nvPr/>
            </p:nvSpPr>
            <p:spPr>
              <a:xfrm>
                <a:off x="-1" y="0"/>
                <a:ext cx="209551" cy="209551"/>
              </a:xfrm>
              <a:prstGeom prst="line">
                <a:avLst/>
              </a:prstGeom>
              <a:noFill/>
              <a:ln w="12700" cap="flat">
                <a:noFill/>
                <a:miter lim="400000"/>
              </a:ln>
              <a:effectLst/>
            </p:spPr>
            <p:txBody>
              <a:bodyPr wrap="square" lIns="45719" tIns="45719" rIns="45719" bIns="45719" numCol="1" anchor="t">
                <a:noAutofit/>
              </a:bodyPr>
              <a:lstStyle/>
              <a:p>
                <a:endParaRPr/>
              </a:p>
            </p:txBody>
          </p:sp>
        </p:grpSp>
        <p:sp>
          <p:nvSpPr>
            <p:cNvPr id="1347" name="Freeform 22"/>
            <p:cNvSpPr/>
            <p:nvPr/>
          </p:nvSpPr>
          <p:spPr>
            <a:xfrm>
              <a:off x="4940300" y="0"/>
              <a:ext cx="3990975" cy="402272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21600"/>
                  </a:lnTo>
                  <a:lnTo>
                    <a:pt x="566" y="0"/>
                  </a:lnTo>
                  <a:lnTo>
                    <a:pt x="0" y="0"/>
                  </a:lnTo>
                  <a:close/>
                </a:path>
              </a:pathLst>
            </a:custGeom>
            <a:gradFill flip="none" rotWithShape="1">
              <a:gsLst>
                <a:gs pos="0">
                  <a:srgbClr val="00004F"/>
                </a:gs>
                <a:gs pos="100000">
                  <a:srgbClr val="000099"/>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48" name="Freeform 23"/>
            <p:cNvSpPr/>
            <p:nvPr/>
          </p:nvSpPr>
          <p:spPr>
            <a:xfrm>
              <a:off x="5537200" y="0"/>
              <a:ext cx="3489325" cy="39370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482" y="21600"/>
                  </a:lnTo>
                  <a:lnTo>
                    <a:pt x="21600" y="21548"/>
                  </a:lnTo>
                  <a:lnTo>
                    <a:pt x="3112" y="0"/>
                  </a:lnTo>
                  <a:lnTo>
                    <a:pt x="0" y="0"/>
                  </a:lnTo>
                  <a:close/>
                </a:path>
              </a:pathLst>
            </a:custGeom>
            <a:gradFill flip="none" rotWithShape="1">
              <a:gsLst>
                <a:gs pos="0">
                  <a:srgbClr val="000065"/>
                </a:gs>
                <a:gs pos="100000">
                  <a:srgbClr val="000080"/>
                </a:gs>
              </a:gsLst>
              <a:lin ang="54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49" name="Freeform 24"/>
            <p:cNvSpPr/>
            <p:nvPr/>
          </p:nvSpPr>
          <p:spPr>
            <a:xfrm>
              <a:off x="9007475" y="3927475"/>
              <a:ext cx="133350" cy="15240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20250"/>
                  </a:lnTo>
                  <a:lnTo>
                    <a:pt x="3086" y="0"/>
                  </a:lnTo>
                  <a:lnTo>
                    <a:pt x="0" y="1350"/>
                  </a:lnTo>
                  <a:lnTo>
                    <a:pt x="21600" y="21600"/>
                  </a:lnTo>
                  <a:close/>
                </a:path>
              </a:pathLst>
            </a:custGeom>
            <a:gradFill flip="none" rotWithShape="1">
              <a:gsLst>
                <a:gs pos="0">
                  <a:srgbClr val="000099"/>
                </a:gs>
                <a:gs pos="100000">
                  <a:srgbClr val="1717A2"/>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50" name="Freeform 25"/>
            <p:cNvSpPr/>
            <p:nvPr/>
          </p:nvSpPr>
          <p:spPr>
            <a:xfrm>
              <a:off x="8894762" y="1349375"/>
              <a:ext cx="246063" cy="81915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8540"/>
                  </a:lnTo>
                  <a:lnTo>
                    <a:pt x="10730" y="0"/>
                  </a:lnTo>
                  <a:lnTo>
                    <a:pt x="0" y="8037"/>
                  </a:lnTo>
                  <a:lnTo>
                    <a:pt x="21600" y="21600"/>
                  </a:lnTo>
                  <a:close/>
                </a:path>
              </a:pathLst>
            </a:custGeom>
            <a:solidFill>
              <a:srgbClr val="00008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51" name="Freeform 26"/>
            <p:cNvSpPr/>
            <p:nvPr/>
          </p:nvSpPr>
          <p:spPr>
            <a:xfrm>
              <a:off x="8107362" y="-1"/>
              <a:ext cx="909638" cy="165417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8702" y="21600"/>
                  </a:lnTo>
                  <a:lnTo>
                    <a:pt x="21600" y="17624"/>
                  </a:lnTo>
                  <a:lnTo>
                    <a:pt x="9445" y="0"/>
                  </a:lnTo>
                  <a:lnTo>
                    <a:pt x="0" y="0"/>
                  </a:lnTo>
                  <a:close/>
                </a:path>
              </a:pathLst>
            </a:custGeom>
            <a:gradFill flip="none" rotWithShape="1">
              <a:gsLst>
                <a:gs pos="0">
                  <a:srgbClr val="000055"/>
                </a:gs>
                <a:gs pos="100000">
                  <a:srgbClr val="000080"/>
                </a:gs>
              </a:gsLst>
              <a:lin ang="54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52" name="Freeform 27"/>
            <p:cNvSpPr/>
            <p:nvPr/>
          </p:nvSpPr>
          <p:spPr>
            <a:xfrm>
              <a:off x="8589962" y="-1"/>
              <a:ext cx="541338" cy="1263652"/>
            </a:xfrm>
            <a:custGeom>
              <a:avLst/>
              <a:gdLst/>
              <a:ahLst/>
              <a:cxnLst>
                <a:cxn ang="0">
                  <a:pos x="wd2" y="hd2"/>
                </a:cxn>
                <a:cxn ang="5400000">
                  <a:pos x="wd2" y="hd2"/>
                </a:cxn>
                <a:cxn ang="10800000">
                  <a:pos x="wd2" y="hd2"/>
                </a:cxn>
                <a:cxn ang="16200000">
                  <a:pos x="wd2" y="hd2"/>
                </a:cxn>
              </a:cxnLst>
              <a:rect l="0" t="0" r="r" b="b"/>
              <a:pathLst>
                <a:path w="21600" h="21600" extrusionOk="0">
                  <a:moveTo>
                    <a:pt x="9121" y="0"/>
                  </a:moveTo>
                  <a:lnTo>
                    <a:pt x="0" y="0"/>
                  </a:lnTo>
                  <a:lnTo>
                    <a:pt x="18179" y="21600"/>
                  </a:lnTo>
                  <a:lnTo>
                    <a:pt x="21600" y="17697"/>
                  </a:lnTo>
                  <a:lnTo>
                    <a:pt x="9121" y="0"/>
                  </a:lnTo>
                  <a:close/>
                </a:path>
              </a:pathLst>
            </a:custGeom>
            <a:gradFill flip="none" rotWithShape="1">
              <a:gsLst>
                <a:gs pos="0">
                  <a:srgbClr val="000059"/>
                </a:gs>
                <a:gs pos="100000">
                  <a:srgbClr val="000080"/>
                </a:gs>
              </a:gsLst>
              <a:lin ang="54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53" name="Freeform 28"/>
            <p:cNvSpPr/>
            <p:nvPr/>
          </p:nvSpPr>
          <p:spPr>
            <a:xfrm>
              <a:off x="9045575" y="1036637"/>
              <a:ext cx="95250" cy="493714"/>
            </a:xfrm>
            <a:custGeom>
              <a:avLst/>
              <a:gdLst/>
              <a:ahLst/>
              <a:cxnLst>
                <a:cxn ang="0">
                  <a:pos x="wd2" y="hd2"/>
                </a:cxn>
                <a:cxn ang="5400000">
                  <a:pos x="wd2" y="hd2"/>
                </a:cxn>
                <a:cxn ang="10800000">
                  <a:pos x="wd2" y="hd2"/>
                </a:cxn>
                <a:cxn ang="16200000">
                  <a:pos x="wd2" y="hd2"/>
                </a:cxn>
              </a:cxnLst>
              <a:rect l="0" t="0" r="r" b="b"/>
              <a:pathLst>
                <a:path w="21600" h="21600" extrusionOk="0">
                  <a:moveTo>
                    <a:pt x="0" y="9969"/>
                  </a:moveTo>
                  <a:lnTo>
                    <a:pt x="21600" y="21600"/>
                  </a:lnTo>
                  <a:lnTo>
                    <a:pt x="21600" y="415"/>
                  </a:lnTo>
                  <a:lnTo>
                    <a:pt x="19440" y="0"/>
                  </a:lnTo>
                  <a:lnTo>
                    <a:pt x="0" y="9969"/>
                  </a:lnTo>
                  <a:close/>
                </a:path>
              </a:pathLst>
            </a:custGeom>
            <a:solidFill>
              <a:srgbClr val="00008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54" name="Freeform 29"/>
            <p:cNvSpPr/>
            <p:nvPr/>
          </p:nvSpPr>
          <p:spPr>
            <a:xfrm>
              <a:off x="3175" y="2541587"/>
              <a:ext cx="9131301" cy="2959102"/>
            </a:xfrm>
            <a:custGeom>
              <a:avLst/>
              <a:gdLst/>
              <a:ahLst/>
              <a:cxnLst>
                <a:cxn ang="0">
                  <a:pos x="wd2" y="hd2"/>
                </a:cxn>
                <a:cxn ang="5400000">
                  <a:pos x="wd2" y="hd2"/>
                </a:cxn>
                <a:cxn ang="10800000">
                  <a:pos x="wd2" y="hd2"/>
                </a:cxn>
                <a:cxn ang="16200000">
                  <a:pos x="wd2" y="hd2"/>
                </a:cxn>
              </a:cxnLst>
              <a:rect l="0" t="0" r="r" b="b"/>
              <a:pathLst>
                <a:path w="21600" h="21600" extrusionOk="0">
                  <a:moveTo>
                    <a:pt x="0" y="4299"/>
                  </a:moveTo>
                  <a:lnTo>
                    <a:pt x="21600" y="21600"/>
                  </a:lnTo>
                  <a:lnTo>
                    <a:pt x="21600" y="21252"/>
                  </a:lnTo>
                  <a:lnTo>
                    <a:pt x="0" y="0"/>
                  </a:lnTo>
                  <a:lnTo>
                    <a:pt x="0" y="4299"/>
                  </a:lnTo>
                  <a:close/>
                </a:path>
              </a:pathLst>
            </a:custGeom>
            <a:gradFill flip="none" rotWithShape="1">
              <a:gsLst>
                <a:gs pos="0">
                  <a:srgbClr val="000061"/>
                </a:gs>
                <a:gs pos="100000">
                  <a:srgbClr val="000099"/>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55" name="Freeform 30"/>
            <p:cNvSpPr/>
            <p:nvPr/>
          </p:nvSpPr>
          <p:spPr>
            <a:xfrm>
              <a:off x="9132887" y="5527675"/>
              <a:ext cx="12701" cy="1270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0"/>
                  </a:lnTo>
                  <a:lnTo>
                    <a:pt x="0" y="21600"/>
                  </a:lnTo>
                  <a:lnTo>
                    <a:pt x="21600" y="21600"/>
                  </a:lnTo>
                  <a:close/>
                </a:path>
              </a:pathLst>
            </a:custGeom>
            <a:solidFill>
              <a:srgbClr val="18FF0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56" name="Freeform 31"/>
            <p:cNvSpPr/>
            <p:nvPr/>
          </p:nvSpPr>
          <p:spPr>
            <a:xfrm>
              <a:off x="3175" y="3416300"/>
              <a:ext cx="9131301" cy="2122489"/>
            </a:xfrm>
            <a:custGeom>
              <a:avLst/>
              <a:gdLst/>
              <a:ahLst/>
              <a:cxnLst>
                <a:cxn ang="0">
                  <a:pos x="wd2" y="hd2"/>
                </a:cxn>
                <a:cxn ang="5400000">
                  <a:pos x="wd2" y="hd2"/>
                </a:cxn>
                <a:cxn ang="10800000">
                  <a:pos x="wd2" y="hd2"/>
                </a:cxn>
                <a:cxn ang="16200000">
                  <a:pos x="wd2" y="hd2"/>
                </a:cxn>
              </a:cxnLst>
              <a:rect l="0" t="0" r="r" b="b"/>
              <a:pathLst>
                <a:path w="21600" h="21600" extrusionOk="0">
                  <a:moveTo>
                    <a:pt x="0" y="5913"/>
                  </a:moveTo>
                  <a:lnTo>
                    <a:pt x="21600" y="21600"/>
                  </a:lnTo>
                  <a:lnTo>
                    <a:pt x="21600" y="21503"/>
                  </a:lnTo>
                  <a:lnTo>
                    <a:pt x="0" y="0"/>
                  </a:lnTo>
                  <a:lnTo>
                    <a:pt x="0" y="5913"/>
                  </a:lnTo>
                  <a:close/>
                </a:path>
              </a:pathLst>
            </a:custGeom>
            <a:gradFill flip="none" rotWithShape="1">
              <a:gsLst>
                <a:gs pos="0">
                  <a:srgbClr val="00005D"/>
                </a:gs>
                <a:gs pos="100000">
                  <a:srgbClr val="000099"/>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57" name="Freeform 32"/>
            <p:cNvSpPr/>
            <p:nvPr/>
          </p:nvSpPr>
          <p:spPr>
            <a:xfrm>
              <a:off x="3175" y="5043487"/>
              <a:ext cx="9131301" cy="657226"/>
            </a:xfrm>
            <a:custGeom>
              <a:avLst/>
              <a:gdLst/>
              <a:ahLst/>
              <a:cxnLst>
                <a:cxn ang="0">
                  <a:pos x="wd2" y="hd2"/>
                </a:cxn>
                <a:cxn ang="5400000">
                  <a:pos x="wd2" y="hd2"/>
                </a:cxn>
                <a:cxn ang="10800000">
                  <a:pos x="wd2" y="hd2"/>
                </a:cxn>
                <a:cxn ang="16200000">
                  <a:pos x="wd2" y="hd2"/>
                </a:cxn>
              </a:cxnLst>
              <a:rect l="0" t="0" r="r" b="b"/>
              <a:pathLst>
                <a:path w="21600" h="21600" extrusionOk="0">
                  <a:moveTo>
                    <a:pt x="0" y="2504"/>
                  </a:moveTo>
                  <a:lnTo>
                    <a:pt x="21600" y="21600"/>
                  </a:lnTo>
                  <a:lnTo>
                    <a:pt x="21600" y="20974"/>
                  </a:lnTo>
                  <a:lnTo>
                    <a:pt x="0" y="0"/>
                  </a:lnTo>
                  <a:lnTo>
                    <a:pt x="0" y="2504"/>
                  </a:lnTo>
                  <a:close/>
                </a:path>
              </a:pathLst>
            </a:custGeom>
            <a:gradFill flip="none" rotWithShape="1">
              <a:gsLst>
                <a:gs pos="0">
                  <a:srgbClr val="000082"/>
                </a:gs>
                <a:gs pos="100000">
                  <a:srgbClr val="000099"/>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58" name="Freeform 33"/>
            <p:cNvSpPr/>
            <p:nvPr/>
          </p:nvSpPr>
          <p:spPr>
            <a:xfrm>
              <a:off x="2058987" y="-1"/>
              <a:ext cx="7075488" cy="50434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21600"/>
                  </a:lnTo>
                  <a:lnTo>
                    <a:pt x="21600" y="21437"/>
                  </a:lnTo>
                  <a:lnTo>
                    <a:pt x="607" y="0"/>
                  </a:lnTo>
                  <a:lnTo>
                    <a:pt x="0" y="0"/>
                  </a:lnTo>
                  <a:close/>
                </a:path>
              </a:pathLst>
            </a:custGeom>
            <a:gradFill flip="none" rotWithShape="1">
              <a:gsLst>
                <a:gs pos="0">
                  <a:srgbClr val="00004A"/>
                </a:gs>
                <a:gs pos="100000">
                  <a:srgbClr val="000099"/>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59" name="Freeform 34"/>
            <p:cNvSpPr/>
            <p:nvPr/>
          </p:nvSpPr>
          <p:spPr>
            <a:xfrm>
              <a:off x="5272087" y="-1"/>
              <a:ext cx="3862388" cy="4149727"/>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21600"/>
                  </a:lnTo>
                  <a:lnTo>
                    <a:pt x="21600" y="21550"/>
                  </a:lnTo>
                  <a:lnTo>
                    <a:pt x="587" y="0"/>
                  </a:lnTo>
                  <a:lnTo>
                    <a:pt x="0" y="0"/>
                  </a:lnTo>
                  <a:close/>
                </a:path>
              </a:pathLst>
            </a:custGeom>
            <a:gradFill flip="none" rotWithShape="1">
              <a:gsLst>
                <a:gs pos="0">
                  <a:srgbClr val="000082"/>
                </a:gs>
                <a:gs pos="100000">
                  <a:srgbClr val="000099"/>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60" name="Freeform 35"/>
            <p:cNvSpPr/>
            <p:nvPr/>
          </p:nvSpPr>
          <p:spPr>
            <a:xfrm>
              <a:off x="6270625" y="-1"/>
              <a:ext cx="2863851" cy="3911602"/>
            </a:xfrm>
            <a:custGeom>
              <a:avLst/>
              <a:gdLst/>
              <a:ahLst/>
              <a:cxnLst>
                <a:cxn ang="0">
                  <a:pos x="wd2" y="hd2"/>
                </a:cxn>
                <a:cxn ang="5400000">
                  <a:pos x="wd2" y="hd2"/>
                </a:cxn>
                <a:cxn ang="10800000">
                  <a:pos x="wd2" y="hd2"/>
                </a:cxn>
                <a:cxn ang="16200000">
                  <a:pos x="wd2" y="hd2"/>
                </a:cxn>
              </a:cxnLst>
              <a:rect l="0" t="0" r="r" b="b"/>
              <a:pathLst>
                <a:path w="21600" h="21600" extrusionOk="0">
                  <a:moveTo>
                    <a:pt x="5820" y="0"/>
                  </a:moveTo>
                  <a:lnTo>
                    <a:pt x="0" y="0"/>
                  </a:lnTo>
                  <a:lnTo>
                    <a:pt x="21600" y="21600"/>
                  </a:lnTo>
                  <a:lnTo>
                    <a:pt x="21600" y="19706"/>
                  </a:lnTo>
                  <a:lnTo>
                    <a:pt x="21528" y="19706"/>
                  </a:lnTo>
                  <a:lnTo>
                    <a:pt x="5820" y="0"/>
                  </a:lnTo>
                  <a:close/>
                </a:path>
              </a:pathLst>
            </a:custGeom>
            <a:gradFill flip="none" rotWithShape="1">
              <a:gsLst>
                <a:gs pos="0">
                  <a:srgbClr val="000065"/>
                </a:gs>
                <a:gs pos="100000">
                  <a:srgbClr val="000080"/>
                </a:gs>
              </a:gsLst>
              <a:lin ang="54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61" name="Freeform 36"/>
            <p:cNvSpPr/>
            <p:nvPr/>
          </p:nvSpPr>
          <p:spPr>
            <a:xfrm>
              <a:off x="7173912" y="0"/>
              <a:ext cx="1960564" cy="329247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21600"/>
                  </a:lnTo>
                  <a:lnTo>
                    <a:pt x="21600" y="21225"/>
                  </a:lnTo>
                  <a:lnTo>
                    <a:pt x="736" y="0"/>
                  </a:lnTo>
                  <a:lnTo>
                    <a:pt x="0" y="0"/>
                  </a:lnTo>
                  <a:close/>
                </a:path>
              </a:pathLst>
            </a:custGeom>
            <a:gradFill flip="none" rotWithShape="1">
              <a:gsLst>
                <a:gs pos="0">
                  <a:srgbClr val="000058"/>
                </a:gs>
                <a:gs pos="100000">
                  <a:srgbClr val="000099"/>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62" name="Freeform 37"/>
            <p:cNvSpPr/>
            <p:nvPr/>
          </p:nvSpPr>
          <p:spPr>
            <a:xfrm>
              <a:off x="7451725" y="0"/>
              <a:ext cx="1682750" cy="30734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21600"/>
                  </a:lnTo>
                  <a:lnTo>
                    <a:pt x="21600" y="21533"/>
                  </a:lnTo>
                  <a:lnTo>
                    <a:pt x="1102" y="0"/>
                  </a:lnTo>
                  <a:lnTo>
                    <a:pt x="0" y="0"/>
                  </a:lnTo>
                  <a:close/>
                </a:path>
              </a:pathLst>
            </a:custGeom>
            <a:gradFill flip="none" rotWithShape="1">
              <a:gsLst>
                <a:gs pos="0">
                  <a:srgbClr val="00006F"/>
                </a:gs>
                <a:gs pos="100000">
                  <a:srgbClr val="000099"/>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63" name="Freeform 38"/>
            <p:cNvSpPr/>
            <p:nvPr/>
          </p:nvSpPr>
          <p:spPr>
            <a:xfrm>
              <a:off x="7907337" y="0"/>
              <a:ext cx="1227138" cy="2360613"/>
            </a:xfrm>
            <a:custGeom>
              <a:avLst/>
              <a:gdLst/>
              <a:ahLst/>
              <a:cxnLst>
                <a:cxn ang="0">
                  <a:pos x="wd2" y="hd2"/>
                </a:cxn>
                <a:cxn ang="5400000">
                  <a:pos x="wd2" y="hd2"/>
                </a:cxn>
                <a:cxn ang="10800000">
                  <a:pos x="wd2" y="hd2"/>
                </a:cxn>
                <a:cxn ang="16200000">
                  <a:pos x="wd2" y="hd2"/>
                </a:cxn>
              </a:cxnLst>
              <a:rect l="0" t="0" r="r" b="b"/>
              <a:pathLst>
                <a:path w="21600" h="21600" extrusionOk="0">
                  <a:moveTo>
                    <a:pt x="21600" y="20816"/>
                  </a:moveTo>
                  <a:lnTo>
                    <a:pt x="1177" y="0"/>
                  </a:lnTo>
                  <a:lnTo>
                    <a:pt x="0" y="0"/>
                  </a:lnTo>
                  <a:lnTo>
                    <a:pt x="21600" y="21600"/>
                  </a:lnTo>
                  <a:lnTo>
                    <a:pt x="21600" y="20816"/>
                  </a:lnTo>
                  <a:close/>
                </a:path>
              </a:pathLst>
            </a:custGeom>
            <a:gradFill flip="none" rotWithShape="1">
              <a:gsLst>
                <a:gs pos="0">
                  <a:srgbClr val="000079"/>
                </a:gs>
                <a:gs pos="100000">
                  <a:srgbClr val="000099"/>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366" name="Group 39"/>
            <p:cNvGrpSpPr/>
            <p:nvPr/>
          </p:nvGrpSpPr>
          <p:grpSpPr>
            <a:xfrm>
              <a:off x="-1" y="2590800"/>
              <a:ext cx="9140826" cy="2949576"/>
              <a:chOff x="0" y="0"/>
              <a:chExt cx="9140825" cy="2949575"/>
            </a:xfrm>
          </p:grpSpPr>
          <p:sp>
            <p:nvSpPr>
              <p:cNvPr id="1364" name="Freeform 40"/>
              <p:cNvSpPr/>
              <p:nvPr/>
            </p:nvSpPr>
            <p:spPr>
              <a:xfrm>
                <a:off x="-1" y="0"/>
                <a:ext cx="5826126" cy="20843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6021"/>
                    </a:lnTo>
                    <a:lnTo>
                      <a:pt x="21458" y="21600"/>
                    </a:lnTo>
                    <a:lnTo>
                      <a:pt x="21529" y="20317"/>
                    </a:lnTo>
                    <a:lnTo>
                      <a:pt x="21600" y="19132"/>
                    </a:lnTo>
                    <a:lnTo>
                      <a:pt x="0" y="0"/>
                    </a:lnTo>
                    <a:close/>
                  </a:path>
                </a:pathLst>
              </a:custGeom>
              <a:gradFill flip="none" rotWithShape="1">
                <a:gsLst>
                  <a:gs pos="0">
                    <a:srgbClr val="00006F"/>
                  </a:gs>
                  <a:gs pos="100000">
                    <a:srgbClr val="000099"/>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65" name="Freeform 41"/>
              <p:cNvSpPr/>
              <p:nvPr/>
            </p:nvSpPr>
            <p:spPr>
              <a:xfrm>
                <a:off x="5788025" y="1846262"/>
                <a:ext cx="3352800" cy="1103314"/>
              </a:xfrm>
              <a:custGeom>
                <a:avLst/>
                <a:gdLst/>
                <a:ahLst/>
                <a:cxnLst>
                  <a:cxn ang="0">
                    <a:pos x="wd2" y="hd2"/>
                  </a:cxn>
                  <a:cxn ang="5400000">
                    <a:pos x="wd2" y="hd2"/>
                  </a:cxn>
                  <a:cxn ang="10800000">
                    <a:pos x="wd2" y="hd2"/>
                  </a:cxn>
                  <a:cxn ang="16200000">
                    <a:pos x="wd2" y="hd2"/>
                  </a:cxn>
                </a:cxnLst>
                <a:rect l="0" t="0" r="r" b="b"/>
                <a:pathLst>
                  <a:path w="21600" h="21600" extrusionOk="0">
                    <a:moveTo>
                      <a:pt x="21600" y="20668"/>
                    </a:moveTo>
                    <a:lnTo>
                      <a:pt x="246" y="0"/>
                    </a:lnTo>
                    <a:lnTo>
                      <a:pt x="123" y="2238"/>
                    </a:lnTo>
                    <a:lnTo>
                      <a:pt x="0" y="4662"/>
                    </a:lnTo>
                    <a:lnTo>
                      <a:pt x="21600" y="21600"/>
                    </a:lnTo>
                    <a:lnTo>
                      <a:pt x="21600" y="20668"/>
                    </a:lnTo>
                    <a:close/>
                  </a:path>
                </a:pathLst>
              </a:custGeom>
              <a:gradFill flip="none" rotWithShape="1">
                <a:gsLst>
                  <a:gs pos="0">
                    <a:srgbClr val="000099"/>
                  </a:gs>
                  <a:gs pos="100000">
                    <a:srgbClr val="1717A2"/>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368" name="Title Text"/>
          <p:cNvSpPr txBox="1">
            <a:spLocks noGrp="1"/>
          </p:cNvSpPr>
          <p:nvPr>
            <p:ph type="title"/>
          </p:nvPr>
        </p:nvSpPr>
        <p:spPr>
          <a:xfrm>
            <a:off x="457200" y="277813"/>
            <a:ext cx="8229600" cy="1143001"/>
          </a:xfrm>
          <a:prstGeom prst="rect">
            <a:avLst/>
          </a:prstGeom>
        </p:spPr>
        <p:txBody>
          <a:bodyPr anchor="ctr"/>
          <a:lstStyle>
            <a:lvl1pPr algn="ctr">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369" name="Body Level One…"/>
          <p:cNvSpPr txBox="1">
            <a:spLocks noGrp="1"/>
          </p:cNvSpPr>
          <p:nvPr>
            <p:ph type="body" idx="1"/>
          </p:nvPr>
        </p:nvSpPr>
        <p:spPr>
          <a:xfrm>
            <a:off x="457200" y="1600200"/>
            <a:ext cx="8229600" cy="4530725"/>
          </a:xfrm>
          <a:prstGeom prst="rect">
            <a:avLst/>
          </a:prstGeom>
        </p:spPr>
        <p:txBody>
          <a:bodyPr>
            <a:normAutofit/>
          </a:bodyPr>
          <a:lstStyle>
            <a:lvl1pPr>
              <a:buSzPct val="90000"/>
              <a:buBlip>
                <a:blip r:embed="rId2"/>
              </a:buBlip>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2pPr>
            <a:lvl3pPr>
              <a:buSzPct val="90000"/>
              <a:buBlip>
                <a:blip r:embed="rId3"/>
              </a:buBlip>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4pPr>
            <a:lvl5pPr>
              <a:buSzPct val="90000"/>
              <a:buBlip>
                <a:blip r:embed="rId4"/>
              </a:buBlip>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70" name="Slide Number"/>
          <p:cNvSpPr txBox="1">
            <a:spLocks noGrp="1"/>
          </p:cNvSpPr>
          <p:nvPr>
            <p:ph type="sldNum" sz="quarter" idx="2"/>
          </p:nvPr>
        </p:nvSpPr>
        <p:spPr>
          <a:xfrm>
            <a:off x="8406918" y="6423839"/>
            <a:ext cx="279883" cy="276999"/>
          </a:xfrm>
          <a:prstGeom prst="rect">
            <a:avLst/>
          </a:prstGeom>
        </p:spPr>
        <p:txBody>
          <a:bodyPr/>
          <a:lstStyle>
            <a:lvl1pPr algn="r">
              <a:defRPr sz="1200" b="1" i="0">
                <a:solidFill>
                  <a:schemeClr val="accent3">
                    <a:lumOff val="44000"/>
                  </a:schemeClr>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18783353"/>
      </p:ext>
    </p:extLst>
  </p:cSld>
  <p:clrMapOvr>
    <a:masterClrMapping/>
  </p:clrMapOvr>
  <p:transition spd="med"/>
</p:sldLayout>
</file>

<file path=ppt/slideLayouts/slideLayout1800.xml><?xml version="1.0" encoding="utf-8"?>
<p:sldLayout xmlns:a="http://schemas.openxmlformats.org/drawingml/2006/main" xmlns:r="http://schemas.openxmlformats.org/officeDocument/2006/relationships" xmlns:p="http://schemas.openxmlformats.org/presentationml/2006/main" showMasterSp="0" type="tx">
  <p:cSld name="29_Vertical Title and Text">
    <p:bg>
      <p:bgPr>
        <a:solidFill>
          <a:srgbClr val="FFFFFF"/>
        </a:solidFill>
        <a:effectLst/>
      </p:bgPr>
    </p:bg>
    <p:spTree>
      <p:nvGrpSpPr>
        <p:cNvPr id="1" name=""/>
        <p:cNvGrpSpPr/>
        <p:nvPr/>
      </p:nvGrpSpPr>
      <p:grpSpPr>
        <a:xfrm>
          <a:off x="0" y="0"/>
          <a:ext cx="0" cy="0"/>
          <a:chOff x="0" y="0"/>
          <a:chExt cx="0" cy="0"/>
        </a:xfrm>
      </p:grpSpPr>
      <p:sp>
        <p:nvSpPr>
          <p:cNvPr id="4170" name="Title Text"/>
          <p:cNvSpPr txBox="1">
            <a:spLocks noGrp="1"/>
          </p:cNvSpPr>
          <p:nvPr>
            <p:ph type="title"/>
          </p:nvPr>
        </p:nvSpPr>
        <p:spPr>
          <a:xfrm>
            <a:off x="4661865" y="193136"/>
            <a:ext cx="1445671" cy="4113907"/>
          </a:xfrm>
          <a:prstGeom prst="rect">
            <a:avLst/>
          </a:prstGeom>
          <a:noFill/>
        </p:spPr>
        <p:txBody>
          <a:bodyPr vert="eaVert" lIns="32888" tIns="32888" rIns="32888" bIns="32888"/>
          <a:lstStyle>
            <a:lvl1pPr defTabSz="321311">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171" name="Body Level One…"/>
          <p:cNvSpPr txBox="1">
            <a:spLocks noGrp="1"/>
          </p:cNvSpPr>
          <p:nvPr>
            <p:ph type="body" sz="half" idx="1"/>
          </p:nvPr>
        </p:nvSpPr>
        <p:spPr>
          <a:xfrm>
            <a:off x="321507" y="193136"/>
            <a:ext cx="4233190" cy="4113907"/>
          </a:xfrm>
          <a:prstGeom prst="rect">
            <a:avLst/>
          </a:prstGeom>
        </p:spPr>
        <p:txBody>
          <a:bodyPr vert="eaVert" lIns="32888" tIns="32888" rIns="32888" bIns="32888">
            <a:normAutofit/>
          </a:bodyPr>
          <a:lstStyle>
            <a:lvl1pPr marL="240982" indent="-240982" defTabSz="321311">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982" indent="80328" defTabSz="321311">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982" indent="401639" defTabSz="321311">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982" indent="722952" defTabSz="321311">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982" indent="1044267" defTabSz="321311">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172"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990744636"/>
      </p:ext>
    </p:extLst>
  </p:cSld>
  <p:clrMapOvr>
    <a:masterClrMapping/>
  </p:clrMapOvr>
  <p:transition spd="med"/>
</p:sldLayout>
</file>

<file path=ppt/slideLayouts/slideLayout1801.xml><?xml version="1.0" encoding="utf-8"?>
<p:sldLayout xmlns:a="http://schemas.openxmlformats.org/drawingml/2006/main" xmlns:r="http://schemas.openxmlformats.org/officeDocument/2006/relationships" xmlns:p="http://schemas.openxmlformats.org/presentationml/2006/main" showMasterSp="0" type="tx">
  <p:cSld name="30_Title Slide">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187" name="Group 2"/>
          <p:cNvGrpSpPr/>
          <p:nvPr/>
        </p:nvGrpSpPr>
        <p:grpSpPr>
          <a:xfrm>
            <a:off x="-1" y="6"/>
            <a:ext cx="9144001" cy="6860193"/>
            <a:chOff x="0" y="3"/>
            <a:chExt cx="9144000" cy="6860192"/>
          </a:xfrm>
        </p:grpSpPr>
        <p:sp>
          <p:nvSpPr>
            <p:cNvPr id="4179"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80"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81"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82"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83"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84"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85"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86"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188" name="Title Text"/>
          <p:cNvSpPr txBox="1">
            <a:spLocks noGrp="1"/>
          </p:cNvSpPr>
          <p:nvPr>
            <p:ph type="title"/>
          </p:nvPr>
        </p:nvSpPr>
        <p:spPr>
          <a:xfrm>
            <a:off x="685800" y="2286000"/>
            <a:ext cx="7772400" cy="1143000"/>
          </a:xfrm>
          <a:prstGeom prst="rect">
            <a:avLst/>
          </a:prstGeom>
          <a:noFill/>
        </p:spPr>
        <p:txBody>
          <a:bodyPr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189" name="Body Level One…"/>
          <p:cNvSpPr txBox="1">
            <a:spLocks noGrp="1"/>
          </p:cNvSpPr>
          <p:nvPr>
            <p:ph type="body" sz="quarter" idx="1"/>
          </p:nvPr>
        </p:nvSpPr>
        <p:spPr>
          <a:xfrm>
            <a:off x="1371600" y="3886200"/>
            <a:ext cx="6400800" cy="1752600"/>
          </a:xfrm>
          <a:prstGeom prst="rect">
            <a:avLst/>
          </a:prstGeom>
        </p:spPr>
        <p:txBody>
          <a:bodyPr lIns="45687" tIns="45687" rIns="45687" bIns="45687">
            <a:normAutofit/>
          </a:bodyPr>
          <a:lstStyle>
            <a:lvl1pPr marL="0" indent="0" algn="ctr">
              <a:buSzTx/>
              <a:buNone/>
              <a:defRPr b="1" i="0">
                <a:solidFill>
                  <a:srgbClr val="FFFFFF"/>
                </a:solidFill>
                <a:latin typeface="Arial" panose="020B0604020202020204" pitchFamily="34" charset="0"/>
                <a:cs typeface="Arial" panose="020B0604020202020204" pitchFamily="34" charset="0"/>
              </a:defRPr>
            </a:lvl1pPr>
            <a:lvl2pPr marL="783220" indent="-326340" algn="ctr">
              <a:buSzPct val="100000"/>
              <a:buChar char="–"/>
              <a:defRPr b="1" i="0">
                <a:solidFill>
                  <a:srgbClr val="FFFFFF"/>
                </a:solidFill>
                <a:latin typeface="Arial" panose="020B0604020202020204" pitchFamily="34" charset="0"/>
                <a:cs typeface="Arial" panose="020B0604020202020204" pitchFamily="34" charset="0"/>
              </a:defRPr>
            </a:lvl2pPr>
            <a:lvl3pPr marL="1218345" indent="-304585" algn="ctr">
              <a:buSzPct val="100000"/>
              <a:buChar char="•"/>
              <a:defRPr b="1" i="0">
                <a:solidFill>
                  <a:srgbClr val="FFFFFF"/>
                </a:solidFill>
                <a:latin typeface="Arial" panose="020B0604020202020204" pitchFamily="34" charset="0"/>
                <a:cs typeface="Arial" panose="020B0604020202020204" pitchFamily="34" charset="0"/>
              </a:defRPr>
            </a:lvl3pPr>
            <a:lvl4pPr marL="1736140" indent="-365502" algn="ctr">
              <a:buSzPct val="100000"/>
              <a:buChar char="–"/>
              <a:defRPr b="1" i="0">
                <a:solidFill>
                  <a:srgbClr val="FFFFFF"/>
                </a:solidFill>
                <a:latin typeface="Arial" panose="020B0604020202020204" pitchFamily="34" charset="0"/>
                <a:cs typeface="Arial" panose="020B0604020202020204" pitchFamily="34" charset="0"/>
              </a:defRPr>
            </a:lvl4pPr>
            <a:lvl5pPr marL="2193020" indent="-365502" algn="ct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190"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37295495"/>
      </p:ext>
    </p:extLst>
  </p:cSld>
  <p:clrMapOvr>
    <a:masterClrMapping/>
  </p:clrMapOvr>
  <p:transition spd="med"/>
</p:sldLayout>
</file>

<file path=ppt/slideLayouts/slideLayout1802.xml><?xml version="1.0" encoding="utf-8"?>
<p:sldLayout xmlns:a="http://schemas.openxmlformats.org/drawingml/2006/main" xmlns:r="http://schemas.openxmlformats.org/officeDocument/2006/relationships" xmlns:p="http://schemas.openxmlformats.org/presentationml/2006/main" showMasterSp="0" type="tx">
  <p:cSld name="33_Title and Conten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205" name="Group 2"/>
          <p:cNvGrpSpPr/>
          <p:nvPr/>
        </p:nvGrpSpPr>
        <p:grpSpPr>
          <a:xfrm>
            <a:off x="-1" y="6"/>
            <a:ext cx="9144001" cy="6860193"/>
            <a:chOff x="0" y="3"/>
            <a:chExt cx="9144000" cy="6860192"/>
          </a:xfrm>
        </p:grpSpPr>
        <p:sp>
          <p:nvSpPr>
            <p:cNvPr id="4197"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98"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99"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00"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01"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02"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03"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04"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206" name="Title Text"/>
          <p:cNvSpPr txBox="1">
            <a:spLocks noGrp="1"/>
          </p:cNvSpPr>
          <p:nvPr>
            <p:ph type="title"/>
          </p:nvPr>
        </p:nvSpPr>
        <p:spPr>
          <a:xfrm>
            <a:off x="0" y="609600"/>
            <a:ext cx="9144000" cy="1143000"/>
          </a:xfrm>
          <a:prstGeom prst="rect">
            <a:avLst/>
          </a:prstGeom>
          <a:noFill/>
        </p:spPr>
        <p:txBody>
          <a:bodyPr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207" name="Body Level One…"/>
          <p:cNvSpPr txBox="1">
            <a:spLocks noGrp="1"/>
          </p:cNvSpPr>
          <p:nvPr>
            <p:ph type="body" idx="1"/>
          </p:nvPr>
        </p:nvSpPr>
        <p:spPr>
          <a:xfrm>
            <a:off x="0" y="1981200"/>
            <a:ext cx="9144000" cy="4114800"/>
          </a:xfrm>
          <a:prstGeom prst="rect">
            <a:avLst/>
          </a:prstGeom>
        </p:spPr>
        <p:txBody>
          <a:bodyPr lIns="45687" tIns="45687" rIns="45687" bIns="45687">
            <a:normAutofit/>
          </a:bodyPr>
          <a:lstStyle>
            <a:lvl1pPr marL="342659" indent="-342659">
              <a:buSzPct val="100000"/>
              <a:buChar char="•"/>
              <a:defRPr b="1" i="0">
                <a:solidFill>
                  <a:srgbClr val="FFFFFF"/>
                </a:solidFill>
                <a:latin typeface="Arial" panose="020B0604020202020204" pitchFamily="34" charset="0"/>
                <a:cs typeface="Arial" panose="020B0604020202020204" pitchFamily="34" charset="0"/>
              </a:defRPr>
            </a:lvl1pPr>
            <a:lvl2pPr marL="783220" indent="-326340">
              <a:buSzPct val="100000"/>
              <a:buChar char="–"/>
              <a:defRPr b="1" i="0">
                <a:solidFill>
                  <a:srgbClr val="FFFFFF"/>
                </a:solidFill>
                <a:latin typeface="Arial" panose="020B0604020202020204" pitchFamily="34" charset="0"/>
                <a:cs typeface="Arial" panose="020B0604020202020204" pitchFamily="34" charset="0"/>
              </a:defRPr>
            </a:lvl2pPr>
            <a:lvl3pPr marL="1218345" indent="-304585">
              <a:buSzPct val="100000"/>
              <a:buChar char="•"/>
              <a:defRPr b="1" i="0">
                <a:solidFill>
                  <a:srgbClr val="FFFFFF"/>
                </a:solidFill>
                <a:latin typeface="Arial" panose="020B0604020202020204" pitchFamily="34" charset="0"/>
                <a:cs typeface="Arial" panose="020B0604020202020204" pitchFamily="34" charset="0"/>
              </a:defRPr>
            </a:lvl3pPr>
            <a:lvl4pPr marL="1736140" indent="-365502">
              <a:buSzPct val="100000"/>
              <a:buChar char="–"/>
              <a:defRPr b="1" i="0">
                <a:solidFill>
                  <a:srgbClr val="FFFFFF"/>
                </a:solidFill>
                <a:latin typeface="Arial" panose="020B0604020202020204" pitchFamily="34" charset="0"/>
                <a:cs typeface="Arial" panose="020B0604020202020204" pitchFamily="34" charset="0"/>
              </a:defRPr>
            </a:lvl4pPr>
            <a:lvl5pPr marL="2193020" indent="-365502">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208"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731177959"/>
      </p:ext>
    </p:extLst>
  </p:cSld>
  <p:clrMapOvr>
    <a:masterClrMapping/>
  </p:clrMapOvr>
  <p:transition spd="med"/>
</p:sldLayout>
</file>

<file path=ppt/slideLayouts/slideLayout1803.xml><?xml version="1.0" encoding="utf-8"?>
<p:sldLayout xmlns:a="http://schemas.openxmlformats.org/drawingml/2006/main" xmlns:r="http://schemas.openxmlformats.org/officeDocument/2006/relationships" xmlns:p="http://schemas.openxmlformats.org/presentationml/2006/main" showMasterSp="0" type="tx">
  <p:cSld name="30_Section Header">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223" name="Group 2"/>
          <p:cNvGrpSpPr/>
          <p:nvPr/>
        </p:nvGrpSpPr>
        <p:grpSpPr>
          <a:xfrm>
            <a:off x="-1" y="6"/>
            <a:ext cx="9144001" cy="6860193"/>
            <a:chOff x="0" y="3"/>
            <a:chExt cx="9144000" cy="6860192"/>
          </a:xfrm>
        </p:grpSpPr>
        <p:sp>
          <p:nvSpPr>
            <p:cNvPr id="4215"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16"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17"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18"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19"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20"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21"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22"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224" name="Title Text"/>
          <p:cNvSpPr txBox="1">
            <a:spLocks noGrp="1"/>
          </p:cNvSpPr>
          <p:nvPr>
            <p:ph type="title"/>
          </p:nvPr>
        </p:nvSpPr>
        <p:spPr>
          <a:xfrm>
            <a:off x="722312" y="4406905"/>
            <a:ext cx="7772401" cy="1362076"/>
          </a:xfrm>
          <a:prstGeom prst="rect">
            <a:avLst/>
          </a:prstGeom>
          <a:noFill/>
        </p:spPr>
        <p:txBody>
          <a:bodyPr lIns="45687" tIns="45687" rIns="45687" bIns="45687"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4225" name="Body Level One…"/>
          <p:cNvSpPr txBox="1">
            <a:spLocks noGrp="1"/>
          </p:cNvSpPr>
          <p:nvPr>
            <p:ph type="body" sz="quarter" idx="1"/>
          </p:nvPr>
        </p:nvSpPr>
        <p:spPr>
          <a:xfrm>
            <a:off x="722312" y="2906713"/>
            <a:ext cx="7772401" cy="1500188"/>
          </a:xfrm>
          <a:prstGeom prst="rect">
            <a:avLst/>
          </a:prstGeom>
        </p:spPr>
        <p:txBody>
          <a:bodyPr lIns="45687" tIns="45687" rIns="45687" bIns="45687" anchor="b">
            <a:normAutofit/>
          </a:bodyPr>
          <a:lstStyle>
            <a:lvl1pPr marL="0" indent="0">
              <a:spcBef>
                <a:spcPts val="400"/>
              </a:spcBef>
              <a:buSzTx/>
              <a:buNone/>
              <a:defRPr sz="2000" b="1" i="0">
                <a:solidFill>
                  <a:srgbClr val="FFFFFF"/>
                </a:solidFill>
                <a:latin typeface="Arial" panose="020B0604020202020204" pitchFamily="34" charset="0"/>
                <a:cs typeface="Arial" panose="020B0604020202020204" pitchFamily="34" charset="0"/>
              </a:defRPr>
            </a:lvl1pPr>
            <a:lvl2pPr marL="0" indent="456880">
              <a:spcBef>
                <a:spcPts val="400"/>
              </a:spcBef>
              <a:buSzTx/>
              <a:buNone/>
              <a:defRPr sz="2000" b="1" i="0">
                <a:solidFill>
                  <a:srgbClr val="FFFFFF"/>
                </a:solidFill>
                <a:latin typeface="Arial" panose="020B0604020202020204" pitchFamily="34" charset="0"/>
                <a:cs typeface="Arial" panose="020B0604020202020204" pitchFamily="34" charset="0"/>
              </a:defRPr>
            </a:lvl2pPr>
            <a:lvl3pPr marL="0" indent="913757">
              <a:spcBef>
                <a:spcPts val="400"/>
              </a:spcBef>
              <a:buSzTx/>
              <a:buNone/>
              <a:defRPr sz="2000" b="1" i="0">
                <a:solidFill>
                  <a:srgbClr val="FFFFFF"/>
                </a:solidFill>
                <a:latin typeface="Arial" panose="020B0604020202020204" pitchFamily="34" charset="0"/>
                <a:cs typeface="Arial" panose="020B0604020202020204" pitchFamily="34" charset="0"/>
              </a:defRPr>
            </a:lvl3pPr>
            <a:lvl4pPr marL="0" indent="1370639">
              <a:spcBef>
                <a:spcPts val="400"/>
              </a:spcBef>
              <a:buSzTx/>
              <a:buNone/>
              <a:defRPr sz="2000" b="1" i="0">
                <a:solidFill>
                  <a:srgbClr val="FFFFFF"/>
                </a:solidFill>
                <a:latin typeface="Arial" panose="020B0604020202020204" pitchFamily="34" charset="0"/>
                <a:cs typeface="Arial" panose="020B0604020202020204" pitchFamily="34" charset="0"/>
              </a:defRPr>
            </a:lvl4pPr>
            <a:lvl5pPr marL="0" indent="1827516">
              <a:spcBef>
                <a:spcPts val="400"/>
              </a:spcBef>
              <a:buSzTx/>
              <a:buNone/>
              <a:defRPr sz="20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226"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21417336"/>
      </p:ext>
    </p:extLst>
  </p:cSld>
  <p:clrMapOvr>
    <a:masterClrMapping/>
  </p:clrMapOvr>
  <p:transition spd="med"/>
</p:sldLayout>
</file>

<file path=ppt/slideLayouts/slideLayout1804.xml><?xml version="1.0" encoding="utf-8"?>
<p:sldLayout xmlns:a="http://schemas.openxmlformats.org/drawingml/2006/main" xmlns:r="http://schemas.openxmlformats.org/officeDocument/2006/relationships" xmlns:p="http://schemas.openxmlformats.org/presentationml/2006/main" showMasterSp="0" type="tx">
  <p:cSld name="30_Two Conten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241" name="Group 2"/>
          <p:cNvGrpSpPr/>
          <p:nvPr/>
        </p:nvGrpSpPr>
        <p:grpSpPr>
          <a:xfrm>
            <a:off x="-1" y="6"/>
            <a:ext cx="9144001" cy="6860193"/>
            <a:chOff x="0" y="3"/>
            <a:chExt cx="9144000" cy="6860192"/>
          </a:xfrm>
        </p:grpSpPr>
        <p:sp>
          <p:nvSpPr>
            <p:cNvPr id="4233"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34"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35"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36"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37"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38"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39"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40"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242" name="Title Text"/>
          <p:cNvSpPr txBox="1">
            <a:spLocks noGrp="1"/>
          </p:cNvSpPr>
          <p:nvPr>
            <p:ph type="title"/>
          </p:nvPr>
        </p:nvSpPr>
        <p:spPr>
          <a:xfrm>
            <a:off x="0" y="609600"/>
            <a:ext cx="9144000" cy="1143000"/>
          </a:xfrm>
          <a:prstGeom prst="rect">
            <a:avLst/>
          </a:prstGeom>
          <a:noFill/>
        </p:spPr>
        <p:txBody>
          <a:bodyPr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243" name="Body Level One…"/>
          <p:cNvSpPr txBox="1">
            <a:spLocks noGrp="1"/>
          </p:cNvSpPr>
          <p:nvPr>
            <p:ph type="body" sz="half" idx="1"/>
          </p:nvPr>
        </p:nvSpPr>
        <p:spPr>
          <a:xfrm>
            <a:off x="685800" y="1981200"/>
            <a:ext cx="3810000" cy="4114800"/>
          </a:xfrm>
          <a:prstGeom prst="rect">
            <a:avLst/>
          </a:prstGeom>
        </p:spPr>
        <p:txBody>
          <a:bodyPr lIns="45687" tIns="45687" rIns="45687" bIns="45687">
            <a:normAutofit/>
          </a:bodyPr>
          <a:lstStyle>
            <a:lvl1pPr marL="342659" indent="-342659">
              <a:spcBef>
                <a:spcPts val="600"/>
              </a:spcBef>
              <a:buSzPct val="100000"/>
              <a:buChar char="•"/>
              <a:defRPr sz="2800" b="1" i="0">
                <a:solidFill>
                  <a:srgbClr val="FFFFFF"/>
                </a:solidFill>
                <a:latin typeface="Arial" panose="020B0604020202020204" pitchFamily="34" charset="0"/>
                <a:cs typeface="Arial" panose="020B0604020202020204" pitchFamily="34" charset="0"/>
              </a:defRPr>
            </a:lvl1pPr>
            <a:lvl2pPr marL="790019" indent="-333139">
              <a:spcBef>
                <a:spcPts val="600"/>
              </a:spcBef>
              <a:buSzPct val="100000"/>
              <a:buChar char="–"/>
              <a:defRPr sz="2800" b="1" i="0">
                <a:solidFill>
                  <a:srgbClr val="FFFFFF"/>
                </a:solidFill>
                <a:latin typeface="Arial" panose="020B0604020202020204" pitchFamily="34" charset="0"/>
                <a:cs typeface="Arial" panose="020B0604020202020204" pitchFamily="34" charset="0"/>
              </a:defRPr>
            </a:lvl2pPr>
            <a:lvl3pPr marL="1233574" indent="-319814">
              <a:spcBef>
                <a:spcPts val="600"/>
              </a:spcBef>
              <a:buSzPct val="100000"/>
              <a:buChar char="•"/>
              <a:defRPr sz="2800" b="1" i="0">
                <a:solidFill>
                  <a:srgbClr val="FFFFFF"/>
                </a:solidFill>
                <a:latin typeface="Arial" panose="020B0604020202020204" pitchFamily="34" charset="0"/>
                <a:cs typeface="Arial" panose="020B0604020202020204" pitchFamily="34" charset="0"/>
              </a:defRPr>
            </a:lvl3pPr>
            <a:lvl4pPr marL="1725987" indent="-355349">
              <a:spcBef>
                <a:spcPts val="600"/>
              </a:spcBef>
              <a:buSzPct val="100000"/>
              <a:buChar char="–"/>
              <a:defRPr sz="2800" b="1" i="0">
                <a:solidFill>
                  <a:srgbClr val="FFFFFF"/>
                </a:solidFill>
                <a:latin typeface="Arial" panose="020B0604020202020204" pitchFamily="34" charset="0"/>
                <a:cs typeface="Arial" panose="020B0604020202020204" pitchFamily="34" charset="0"/>
              </a:defRPr>
            </a:lvl4pPr>
            <a:lvl5pPr marL="2182867" indent="-355349">
              <a:spcBef>
                <a:spcPts val="600"/>
              </a:spcBef>
              <a:buChar char="»"/>
              <a:defRPr sz="28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244"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000619820"/>
      </p:ext>
    </p:extLst>
  </p:cSld>
  <p:clrMapOvr>
    <a:masterClrMapping/>
  </p:clrMapOvr>
  <p:transition spd="med"/>
</p:sldLayout>
</file>

<file path=ppt/slideLayouts/slideLayout1805.xml><?xml version="1.0" encoding="utf-8"?>
<p:sldLayout xmlns:a="http://schemas.openxmlformats.org/drawingml/2006/main" xmlns:r="http://schemas.openxmlformats.org/officeDocument/2006/relationships" xmlns:p="http://schemas.openxmlformats.org/presentationml/2006/main" showMasterSp="0" type="tx">
  <p:cSld name="30_Comparison">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259" name="Group 2"/>
          <p:cNvGrpSpPr/>
          <p:nvPr/>
        </p:nvGrpSpPr>
        <p:grpSpPr>
          <a:xfrm>
            <a:off x="-1" y="6"/>
            <a:ext cx="9144001" cy="6860193"/>
            <a:chOff x="0" y="3"/>
            <a:chExt cx="9144000" cy="6860192"/>
          </a:xfrm>
        </p:grpSpPr>
        <p:sp>
          <p:nvSpPr>
            <p:cNvPr id="4251"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52"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53"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54"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55"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56"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57"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58"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260" name="Title Text"/>
          <p:cNvSpPr txBox="1">
            <a:spLocks noGrp="1"/>
          </p:cNvSpPr>
          <p:nvPr>
            <p:ph type="title"/>
          </p:nvPr>
        </p:nvSpPr>
        <p:spPr>
          <a:xfrm>
            <a:off x="457200" y="274638"/>
            <a:ext cx="8229600" cy="1143001"/>
          </a:xfrm>
          <a:prstGeom prst="rect">
            <a:avLst/>
          </a:prstGeom>
          <a:noFill/>
        </p:spPr>
        <p:txBody>
          <a:bodyPr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261" name="Body Level One…"/>
          <p:cNvSpPr txBox="1">
            <a:spLocks noGrp="1"/>
          </p:cNvSpPr>
          <p:nvPr>
            <p:ph type="body" sz="quarter" idx="1"/>
          </p:nvPr>
        </p:nvSpPr>
        <p:spPr>
          <a:xfrm>
            <a:off x="457201" y="1535112"/>
            <a:ext cx="4040188" cy="639763"/>
          </a:xfrm>
          <a:prstGeom prst="rect">
            <a:avLst/>
          </a:prstGeom>
        </p:spPr>
        <p:txBody>
          <a:bodyPr lIns="45687" tIns="45687" rIns="45687" bIns="45687" anchor="b">
            <a:normAutofit/>
          </a:bodyPr>
          <a:lstStyle>
            <a:lvl1pPr marL="0" indent="0">
              <a:spcBef>
                <a:spcPts val="500"/>
              </a:spcBef>
              <a:buSzTx/>
              <a:buNone/>
              <a:defRPr sz="2400" b="1" i="0">
                <a:solidFill>
                  <a:srgbClr val="FFFFFF"/>
                </a:solidFill>
                <a:latin typeface="Arial" panose="020B0604020202020204" pitchFamily="34" charset="0"/>
                <a:cs typeface="Arial" panose="020B0604020202020204" pitchFamily="34" charset="0"/>
              </a:defRPr>
            </a:lvl1pPr>
            <a:lvl2pPr marL="0" indent="456880">
              <a:spcBef>
                <a:spcPts val="500"/>
              </a:spcBef>
              <a:buSzTx/>
              <a:buNone/>
              <a:defRPr sz="2400" b="1" i="0">
                <a:solidFill>
                  <a:srgbClr val="FFFFFF"/>
                </a:solidFill>
                <a:latin typeface="Arial" panose="020B0604020202020204" pitchFamily="34" charset="0"/>
                <a:cs typeface="Arial" panose="020B0604020202020204" pitchFamily="34" charset="0"/>
              </a:defRPr>
            </a:lvl2pPr>
            <a:lvl3pPr marL="0" indent="913757">
              <a:spcBef>
                <a:spcPts val="500"/>
              </a:spcBef>
              <a:buSzTx/>
              <a:buNone/>
              <a:defRPr sz="2400" b="1" i="0">
                <a:solidFill>
                  <a:srgbClr val="FFFFFF"/>
                </a:solidFill>
                <a:latin typeface="Arial" panose="020B0604020202020204" pitchFamily="34" charset="0"/>
                <a:cs typeface="Arial" panose="020B0604020202020204" pitchFamily="34" charset="0"/>
              </a:defRPr>
            </a:lvl3pPr>
            <a:lvl4pPr marL="0" indent="1370639">
              <a:spcBef>
                <a:spcPts val="500"/>
              </a:spcBef>
              <a:buSzTx/>
              <a:buNone/>
              <a:defRPr sz="2400" b="1" i="0">
                <a:solidFill>
                  <a:srgbClr val="FFFFFF"/>
                </a:solidFill>
                <a:latin typeface="Arial" panose="020B0604020202020204" pitchFamily="34" charset="0"/>
                <a:cs typeface="Arial" panose="020B0604020202020204" pitchFamily="34" charset="0"/>
              </a:defRPr>
            </a:lvl4pPr>
            <a:lvl5pPr marL="0" indent="1827516">
              <a:spcBef>
                <a:spcPts val="500"/>
              </a:spcBef>
              <a:buSzTx/>
              <a:buNone/>
              <a:defRPr sz="2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262" name="Text Placeholder 4"/>
          <p:cNvSpPr>
            <a:spLocks noGrp="1"/>
          </p:cNvSpPr>
          <p:nvPr>
            <p:ph type="body" sz="quarter" idx="21"/>
          </p:nvPr>
        </p:nvSpPr>
        <p:spPr>
          <a:xfrm>
            <a:off x="4645030" y="1535112"/>
            <a:ext cx="4041776" cy="639763"/>
          </a:xfrm>
          <a:prstGeom prst="rect">
            <a:avLst/>
          </a:prstGeom>
        </p:spPr>
        <p:txBody>
          <a:bodyPr lIns="45687" tIns="45687" rIns="45687" bIns="45687"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FFFFFF"/>
                </a:solidFill>
              </a:defRPr>
            </a:pPr>
            <a:endParaRPr dirty="0"/>
          </a:p>
        </p:txBody>
      </p:sp>
      <p:sp>
        <p:nvSpPr>
          <p:cNvPr id="4263"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91668997"/>
      </p:ext>
    </p:extLst>
  </p:cSld>
  <p:clrMapOvr>
    <a:masterClrMapping/>
  </p:clrMapOvr>
  <p:transition spd="med"/>
</p:sldLayout>
</file>

<file path=ppt/slideLayouts/slideLayout1806.xml><?xml version="1.0" encoding="utf-8"?>
<p:sldLayout xmlns:a="http://schemas.openxmlformats.org/drawingml/2006/main" xmlns:r="http://schemas.openxmlformats.org/officeDocument/2006/relationships" xmlns:p="http://schemas.openxmlformats.org/presentationml/2006/main" showMasterSp="0" type="tx">
  <p:cSld name="30_Title Only">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278" name="Group 2"/>
          <p:cNvGrpSpPr/>
          <p:nvPr/>
        </p:nvGrpSpPr>
        <p:grpSpPr>
          <a:xfrm>
            <a:off x="-1" y="6"/>
            <a:ext cx="9144001" cy="6860193"/>
            <a:chOff x="0" y="3"/>
            <a:chExt cx="9144000" cy="6860192"/>
          </a:xfrm>
        </p:grpSpPr>
        <p:sp>
          <p:nvSpPr>
            <p:cNvPr id="4270"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71"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72"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73"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74"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75"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76"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77"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279" name="Title Text"/>
          <p:cNvSpPr txBox="1">
            <a:spLocks noGrp="1"/>
          </p:cNvSpPr>
          <p:nvPr>
            <p:ph type="title"/>
          </p:nvPr>
        </p:nvSpPr>
        <p:spPr>
          <a:xfrm>
            <a:off x="0" y="609600"/>
            <a:ext cx="9144000" cy="1143000"/>
          </a:xfrm>
          <a:prstGeom prst="rect">
            <a:avLst/>
          </a:prstGeom>
          <a:noFill/>
        </p:spPr>
        <p:txBody>
          <a:bodyPr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280"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65432508"/>
      </p:ext>
    </p:extLst>
  </p:cSld>
  <p:clrMapOvr>
    <a:masterClrMapping/>
  </p:clrMapOvr>
  <p:transition spd="med"/>
</p:sldLayout>
</file>

<file path=ppt/slideLayouts/slideLayout1807.xml><?xml version="1.0" encoding="utf-8"?>
<p:sldLayout xmlns:a="http://schemas.openxmlformats.org/drawingml/2006/main" xmlns:r="http://schemas.openxmlformats.org/officeDocument/2006/relationships" xmlns:p="http://schemas.openxmlformats.org/presentationml/2006/main" showMasterSp="0" type="tx">
  <p:cSld name="38_Blank">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295" name="Group 2"/>
          <p:cNvGrpSpPr/>
          <p:nvPr/>
        </p:nvGrpSpPr>
        <p:grpSpPr>
          <a:xfrm>
            <a:off x="-1" y="6"/>
            <a:ext cx="9144001" cy="6860193"/>
            <a:chOff x="0" y="3"/>
            <a:chExt cx="9144000" cy="6860192"/>
          </a:xfrm>
        </p:grpSpPr>
        <p:sp>
          <p:nvSpPr>
            <p:cNvPr id="4287"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88"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89"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90"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91"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92"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93"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94"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296"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407187409"/>
      </p:ext>
    </p:extLst>
  </p:cSld>
  <p:clrMapOvr>
    <a:masterClrMapping/>
  </p:clrMapOvr>
  <p:transition spd="med"/>
</p:sldLayout>
</file>

<file path=ppt/slideLayouts/slideLayout1808.xml><?xml version="1.0" encoding="utf-8"?>
<p:sldLayout xmlns:a="http://schemas.openxmlformats.org/drawingml/2006/main" xmlns:r="http://schemas.openxmlformats.org/officeDocument/2006/relationships" xmlns:p="http://schemas.openxmlformats.org/presentationml/2006/main" showMasterSp="0" type="tx">
  <p:cSld name="30_Content with Caption">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311" name="Group 2"/>
          <p:cNvGrpSpPr/>
          <p:nvPr/>
        </p:nvGrpSpPr>
        <p:grpSpPr>
          <a:xfrm>
            <a:off x="-1" y="6"/>
            <a:ext cx="9144001" cy="6860193"/>
            <a:chOff x="0" y="3"/>
            <a:chExt cx="9144000" cy="6860192"/>
          </a:xfrm>
        </p:grpSpPr>
        <p:sp>
          <p:nvSpPr>
            <p:cNvPr id="4303"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04"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05"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06"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07"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08"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09"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10"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312" name="Title Text"/>
          <p:cNvSpPr txBox="1">
            <a:spLocks noGrp="1"/>
          </p:cNvSpPr>
          <p:nvPr>
            <p:ph type="title"/>
          </p:nvPr>
        </p:nvSpPr>
        <p:spPr>
          <a:xfrm>
            <a:off x="457204" y="273050"/>
            <a:ext cx="3008314" cy="1162050"/>
          </a:xfrm>
          <a:prstGeom prst="rect">
            <a:avLst/>
          </a:prstGeom>
          <a:noFill/>
        </p:spPr>
        <p:txBody>
          <a:bodyPr lIns="45687" tIns="45687" rIns="45687" bIns="45687"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4313" name="Body Level One…"/>
          <p:cNvSpPr txBox="1">
            <a:spLocks noGrp="1"/>
          </p:cNvSpPr>
          <p:nvPr>
            <p:ph type="body" idx="1"/>
          </p:nvPr>
        </p:nvSpPr>
        <p:spPr>
          <a:xfrm>
            <a:off x="3575050" y="273050"/>
            <a:ext cx="5111750" cy="5853113"/>
          </a:xfrm>
          <a:prstGeom prst="rect">
            <a:avLst/>
          </a:prstGeom>
        </p:spPr>
        <p:txBody>
          <a:bodyPr lIns="45687" tIns="45687" rIns="45687" bIns="45687">
            <a:normAutofit/>
          </a:bodyPr>
          <a:lstStyle>
            <a:lvl1pPr marL="342659" indent="-342659">
              <a:buSzPct val="100000"/>
              <a:buChar char="•"/>
              <a:defRPr b="1" i="0">
                <a:solidFill>
                  <a:srgbClr val="FFFFFF"/>
                </a:solidFill>
                <a:latin typeface="Arial" panose="020B0604020202020204" pitchFamily="34" charset="0"/>
                <a:cs typeface="Arial" panose="020B0604020202020204" pitchFamily="34" charset="0"/>
              </a:defRPr>
            </a:lvl1pPr>
            <a:lvl2pPr marL="783220" indent="-326340">
              <a:buSzPct val="100000"/>
              <a:buChar char="–"/>
              <a:defRPr b="1" i="0">
                <a:solidFill>
                  <a:srgbClr val="FFFFFF"/>
                </a:solidFill>
                <a:latin typeface="Arial" panose="020B0604020202020204" pitchFamily="34" charset="0"/>
                <a:cs typeface="Arial" panose="020B0604020202020204" pitchFamily="34" charset="0"/>
              </a:defRPr>
            </a:lvl2pPr>
            <a:lvl3pPr marL="1218345" indent="-304585">
              <a:buSzPct val="100000"/>
              <a:buChar char="•"/>
              <a:defRPr b="1" i="0">
                <a:solidFill>
                  <a:srgbClr val="FFFFFF"/>
                </a:solidFill>
                <a:latin typeface="Arial" panose="020B0604020202020204" pitchFamily="34" charset="0"/>
                <a:cs typeface="Arial" panose="020B0604020202020204" pitchFamily="34" charset="0"/>
              </a:defRPr>
            </a:lvl3pPr>
            <a:lvl4pPr marL="1736140" indent="-365502">
              <a:buSzPct val="100000"/>
              <a:buChar char="–"/>
              <a:defRPr b="1" i="0">
                <a:solidFill>
                  <a:srgbClr val="FFFFFF"/>
                </a:solidFill>
                <a:latin typeface="Arial" panose="020B0604020202020204" pitchFamily="34" charset="0"/>
                <a:cs typeface="Arial" panose="020B0604020202020204" pitchFamily="34" charset="0"/>
              </a:defRPr>
            </a:lvl4pPr>
            <a:lvl5pPr marL="2193020" indent="-365502">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14" name="Text Placeholder 3"/>
          <p:cNvSpPr>
            <a:spLocks noGrp="1"/>
          </p:cNvSpPr>
          <p:nvPr>
            <p:ph type="body" sz="half" idx="21"/>
          </p:nvPr>
        </p:nvSpPr>
        <p:spPr>
          <a:xfrm>
            <a:off x="457203" y="1435100"/>
            <a:ext cx="3008315" cy="4691063"/>
          </a:xfrm>
          <a:prstGeom prst="rect">
            <a:avLst/>
          </a:prstGeom>
        </p:spPr>
        <p:txBody>
          <a:bodyPr lIns="45687" tIns="45687" rIns="45687" bIns="45687">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FFFFFF"/>
                </a:solidFill>
              </a:defRPr>
            </a:pPr>
            <a:endParaRPr dirty="0"/>
          </a:p>
        </p:txBody>
      </p:sp>
      <p:sp>
        <p:nvSpPr>
          <p:cNvPr id="4315"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49359948"/>
      </p:ext>
    </p:extLst>
  </p:cSld>
  <p:clrMapOvr>
    <a:masterClrMapping/>
  </p:clrMapOvr>
  <p:transition spd="med"/>
</p:sldLayout>
</file>

<file path=ppt/slideLayouts/slideLayout1809.xml><?xml version="1.0" encoding="utf-8"?>
<p:sldLayout xmlns:a="http://schemas.openxmlformats.org/drawingml/2006/main" xmlns:r="http://schemas.openxmlformats.org/officeDocument/2006/relationships" xmlns:p="http://schemas.openxmlformats.org/presentationml/2006/main" showMasterSp="0" type="tx">
  <p:cSld name="30_Picture with Caption">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330" name="Group 2"/>
          <p:cNvGrpSpPr/>
          <p:nvPr/>
        </p:nvGrpSpPr>
        <p:grpSpPr>
          <a:xfrm>
            <a:off x="-1" y="6"/>
            <a:ext cx="9144001" cy="6860193"/>
            <a:chOff x="0" y="3"/>
            <a:chExt cx="9144000" cy="6860192"/>
          </a:xfrm>
        </p:grpSpPr>
        <p:sp>
          <p:nvSpPr>
            <p:cNvPr id="4322"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23"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24"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25"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26"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27"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28"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29"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331" name="Title Text"/>
          <p:cNvSpPr txBox="1">
            <a:spLocks noGrp="1"/>
          </p:cNvSpPr>
          <p:nvPr>
            <p:ph type="title"/>
          </p:nvPr>
        </p:nvSpPr>
        <p:spPr>
          <a:xfrm>
            <a:off x="1792288" y="4800600"/>
            <a:ext cx="5486401" cy="566738"/>
          </a:xfrm>
          <a:prstGeom prst="rect">
            <a:avLst/>
          </a:prstGeom>
          <a:noFill/>
        </p:spPr>
        <p:txBody>
          <a:bodyPr lIns="45687" tIns="45687" rIns="45687" bIns="45687"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4332"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4333" name="Body Level One…"/>
          <p:cNvSpPr txBox="1">
            <a:spLocks noGrp="1"/>
          </p:cNvSpPr>
          <p:nvPr>
            <p:ph type="body" sz="quarter" idx="1"/>
          </p:nvPr>
        </p:nvSpPr>
        <p:spPr>
          <a:xfrm>
            <a:off x="1792288" y="5367337"/>
            <a:ext cx="5486401" cy="804863"/>
          </a:xfrm>
          <a:prstGeom prst="rect">
            <a:avLst/>
          </a:prstGeom>
        </p:spPr>
        <p:txBody>
          <a:bodyPr lIns="45687" tIns="45687" rIns="45687" bIns="45687">
            <a:normAutofit/>
          </a:bodyPr>
          <a:lstStyle>
            <a:lvl1pPr marL="0" indent="0">
              <a:spcBef>
                <a:spcPts val="300"/>
              </a:spcBef>
              <a:buSzTx/>
              <a:buNone/>
              <a:defRPr sz="1400" b="1" i="0">
                <a:solidFill>
                  <a:srgbClr val="FFFFFF"/>
                </a:solidFill>
                <a:latin typeface="Arial" panose="020B0604020202020204" pitchFamily="34" charset="0"/>
                <a:cs typeface="Arial" panose="020B0604020202020204" pitchFamily="34" charset="0"/>
              </a:defRPr>
            </a:lvl1pPr>
            <a:lvl2pPr marL="0" indent="456880">
              <a:spcBef>
                <a:spcPts val="300"/>
              </a:spcBef>
              <a:buSzTx/>
              <a:buNone/>
              <a:defRPr sz="1400" b="1" i="0">
                <a:solidFill>
                  <a:srgbClr val="FFFFFF"/>
                </a:solidFill>
                <a:latin typeface="Arial" panose="020B0604020202020204" pitchFamily="34" charset="0"/>
                <a:cs typeface="Arial" panose="020B0604020202020204" pitchFamily="34" charset="0"/>
              </a:defRPr>
            </a:lvl2pPr>
            <a:lvl3pPr marL="0" indent="913757">
              <a:spcBef>
                <a:spcPts val="300"/>
              </a:spcBef>
              <a:buSzTx/>
              <a:buNone/>
              <a:defRPr sz="1400" b="1" i="0">
                <a:solidFill>
                  <a:srgbClr val="FFFFFF"/>
                </a:solidFill>
                <a:latin typeface="Arial" panose="020B0604020202020204" pitchFamily="34" charset="0"/>
                <a:cs typeface="Arial" panose="020B0604020202020204" pitchFamily="34" charset="0"/>
              </a:defRPr>
            </a:lvl3pPr>
            <a:lvl4pPr marL="0" indent="1370639">
              <a:spcBef>
                <a:spcPts val="300"/>
              </a:spcBef>
              <a:buSzTx/>
              <a:buNone/>
              <a:defRPr sz="1400" b="1" i="0">
                <a:solidFill>
                  <a:srgbClr val="FFFFFF"/>
                </a:solidFill>
                <a:latin typeface="Arial" panose="020B0604020202020204" pitchFamily="34" charset="0"/>
                <a:cs typeface="Arial" panose="020B0604020202020204" pitchFamily="34" charset="0"/>
              </a:defRPr>
            </a:lvl4pPr>
            <a:lvl5pPr marL="0" indent="1827516">
              <a:spcBef>
                <a:spcPts val="300"/>
              </a:spcBef>
              <a:buSzTx/>
              <a:buNone/>
              <a:defRPr sz="1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34"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060098510"/>
      </p:ext>
    </p:extLst>
  </p:cSld>
  <p:clrMapOvr>
    <a:masterClrMapping/>
  </p:clrMapOvr>
  <p:transition spd="med"/>
</p:sldLayout>
</file>

<file path=ppt/slideLayouts/slideLayout181.xml><?xml version="1.0" encoding="utf-8"?>
<p:sldLayout xmlns:a="http://schemas.openxmlformats.org/drawingml/2006/main" xmlns:r="http://schemas.openxmlformats.org/officeDocument/2006/relationships" xmlns:p="http://schemas.openxmlformats.org/presentationml/2006/main" showMasterSp="0" type="tx">
  <p:cSld name="13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1377"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378"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7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03249960"/>
      </p:ext>
    </p:extLst>
  </p:cSld>
  <p:clrMapOvr>
    <a:masterClrMapping/>
  </p:clrMapOvr>
  <p:transition spd="med"/>
</p:sldLayout>
</file>

<file path=ppt/slideLayouts/slideLayout1810.xml><?xml version="1.0" encoding="utf-8"?>
<p:sldLayout xmlns:a="http://schemas.openxmlformats.org/drawingml/2006/main" xmlns:r="http://schemas.openxmlformats.org/officeDocument/2006/relationships" xmlns:p="http://schemas.openxmlformats.org/presentationml/2006/main" showMasterSp="0" type="tx">
  <p:cSld name="30_Title and Vertical Tex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349" name="Group 2"/>
          <p:cNvGrpSpPr/>
          <p:nvPr/>
        </p:nvGrpSpPr>
        <p:grpSpPr>
          <a:xfrm>
            <a:off x="-1" y="6"/>
            <a:ext cx="9144001" cy="6860193"/>
            <a:chOff x="0" y="3"/>
            <a:chExt cx="9144000" cy="6860192"/>
          </a:xfrm>
        </p:grpSpPr>
        <p:sp>
          <p:nvSpPr>
            <p:cNvPr id="4341"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42"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43"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44"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45"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46"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47"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48"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350" name="Title Text"/>
          <p:cNvSpPr txBox="1">
            <a:spLocks noGrp="1"/>
          </p:cNvSpPr>
          <p:nvPr>
            <p:ph type="title"/>
          </p:nvPr>
        </p:nvSpPr>
        <p:spPr>
          <a:xfrm>
            <a:off x="0" y="609600"/>
            <a:ext cx="9144000" cy="1143000"/>
          </a:xfrm>
          <a:prstGeom prst="rect">
            <a:avLst/>
          </a:prstGeom>
          <a:noFill/>
        </p:spPr>
        <p:txBody>
          <a:bodyPr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351" name="Body Level One…"/>
          <p:cNvSpPr txBox="1">
            <a:spLocks noGrp="1"/>
          </p:cNvSpPr>
          <p:nvPr>
            <p:ph type="body" idx="1"/>
          </p:nvPr>
        </p:nvSpPr>
        <p:spPr>
          <a:xfrm>
            <a:off x="0" y="1981200"/>
            <a:ext cx="9144000" cy="4114800"/>
          </a:xfrm>
          <a:prstGeom prst="rect">
            <a:avLst/>
          </a:prstGeom>
        </p:spPr>
        <p:txBody>
          <a:bodyPr vert="eaVert" lIns="45687" tIns="45687" rIns="45687" bIns="45687">
            <a:normAutofit/>
          </a:bodyPr>
          <a:lstStyle>
            <a:lvl1pPr marL="342659" indent="-342659">
              <a:buSzPct val="100000"/>
              <a:buChar char="•"/>
              <a:defRPr b="1" i="0">
                <a:solidFill>
                  <a:srgbClr val="FFFFFF"/>
                </a:solidFill>
                <a:latin typeface="Arial" panose="020B0604020202020204" pitchFamily="34" charset="0"/>
                <a:cs typeface="Arial" panose="020B0604020202020204" pitchFamily="34" charset="0"/>
              </a:defRPr>
            </a:lvl1pPr>
            <a:lvl2pPr marL="783220" indent="-326340">
              <a:buSzPct val="100000"/>
              <a:buChar char="–"/>
              <a:defRPr b="1" i="0">
                <a:solidFill>
                  <a:srgbClr val="FFFFFF"/>
                </a:solidFill>
                <a:latin typeface="Arial" panose="020B0604020202020204" pitchFamily="34" charset="0"/>
                <a:cs typeface="Arial" panose="020B0604020202020204" pitchFamily="34" charset="0"/>
              </a:defRPr>
            </a:lvl2pPr>
            <a:lvl3pPr marL="1218345" indent="-304585">
              <a:buSzPct val="100000"/>
              <a:buChar char="•"/>
              <a:defRPr b="1" i="0">
                <a:solidFill>
                  <a:srgbClr val="FFFFFF"/>
                </a:solidFill>
                <a:latin typeface="Arial" panose="020B0604020202020204" pitchFamily="34" charset="0"/>
                <a:cs typeface="Arial" panose="020B0604020202020204" pitchFamily="34" charset="0"/>
              </a:defRPr>
            </a:lvl3pPr>
            <a:lvl4pPr marL="1736140" indent="-365502">
              <a:buSzPct val="100000"/>
              <a:buChar char="–"/>
              <a:defRPr b="1" i="0">
                <a:solidFill>
                  <a:srgbClr val="FFFFFF"/>
                </a:solidFill>
                <a:latin typeface="Arial" panose="020B0604020202020204" pitchFamily="34" charset="0"/>
                <a:cs typeface="Arial" panose="020B0604020202020204" pitchFamily="34" charset="0"/>
              </a:defRPr>
            </a:lvl4pPr>
            <a:lvl5pPr marL="2193020" indent="-365502">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52"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4322354"/>
      </p:ext>
    </p:extLst>
  </p:cSld>
  <p:clrMapOvr>
    <a:masterClrMapping/>
  </p:clrMapOvr>
  <p:transition spd="med"/>
</p:sldLayout>
</file>

<file path=ppt/slideLayouts/slideLayout1811.xml><?xml version="1.0" encoding="utf-8"?>
<p:sldLayout xmlns:a="http://schemas.openxmlformats.org/drawingml/2006/main" xmlns:r="http://schemas.openxmlformats.org/officeDocument/2006/relationships" xmlns:p="http://schemas.openxmlformats.org/presentationml/2006/main" showMasterSp="0" type="tx">
  <p:cSld name="30_Vertical Title and Tex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367" name="Group 2"/>
          <p:cNvGrpSpPr/>
          <p:nvPr/>
        </p:nvGrpSpPr>
        <p:grpSpPr>
          <a:xfrm>
            <a:off x="-1" y="6"/>
            <a:ext cx="9144001" cy="6860193"/>
            <a:chOff x="0" y="3"/>
            <a:chExt cx="9144000" cy="6860192"/>
          </a:xfrm>
        </p:grpSpPr>
        <p:sp>
          <p:nvSpPr>
            <p:cNvPr id="4359"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60"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61"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62"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63"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64"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65"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66"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368" name="Title Text"/>
          <p:cNvSpPr txBox="1">
            <a:spLocks noGrp="1"/>
          </p:cNvSpPr>
          <p:nvPr>
            <p:ph type="title"/>
          </p:nvPr>
        </p:nvSpPr>
        <p:spPr>
          <a:xfrm>
            <a:off x="6515100" y="609600"/>
            <a:ext cx="1943100" cy="5486400"/>
          </a:xfrm>
          <a:prstGeom prst="rect">
            <a:avLst/>
          </a:prstGeom>
          <a:noFill/>
        </p:spPr>
        <p:txBody>
          <a:bodyPr vert="eaVert"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369" name="Body Level One…"/>
          <p:cNvSpPr txBox="1">
            <a:spLocks noGrp="1"/>
          </p:cNvSpPr>
          <p:nvPr>
            <p:ph type="body" idx="1"/>
          </p:nvPr>
        </p:nvSpPr>
        <p:spPr>
          <a:xfrm>
            <a:off x="685800" y="609600"/>
            <a:ext cx="5676900" cy="5486400"/>
          </a:xfrm>
          <a:prstGeom prst="rect">
            <a:avLst/>
          </a:prstGeom>
        </p:spPr>
        <p:txBody>
          <a:bodyPr vert="eaVert" lIns="45687" tIns="45687" rIns="45687" bIns="45687">
            <a:normAutofit/>
          </a:bodyPr>
          <a:lstStyle>
            <a:lvl1pPr marL="342659" indent="-342659">
              <a:buSzPct val="100000"/>
              <a:buChar char="•"/>
              <a:defRPr b="1" i="0">
                <a:solidFill>
                  <a:srgbClr val="FFFFFF"/>
                </a:solidFill>
                <a:latin typeface="Arial" panose="020B0604020202020204" pitchFamily="34" charset="0"/>
                <a:cs typeface="Arial" panose="020B0604020202020204" pitchFamily="34" charset="0"/>
              </a:defRPr>
            </a:lvl1pPr>
            <a:lvl2pPr marL="783220" indent="-326340">
              <a:buSzPct val="100000"/>
              <a:buChar char="–"/>
              <a:defRPr b="1" i="0">
                <a:solidFill>
                  <a:srgbClr val="FFFFFF"/>
                </a:solidFill>
                <a:latin typeface="Arial" panose="020B0604020202020204" pitchFamily="34" charset="0"/>
                <a:cs typeface="Arial" panose="020B0604020202020204" pitchFamily="34" charset="0"/>
              </a:defRPr>
            </a:lvl2pPr>
            <a:lvl3pPr marL="1218345" indent="-304585">
              <a:buSzPct val="100000"/>
              <a:buChar char="•"/>
              <a:defRPr b="1" i="0">
                <a:solidFill>
                  <a:srgbClr val="FFFFFF"/>
                </a:solidFill>
                <a:latin typeface="Arial" panose="020B0604020202020204" pitchFamily="34" charset="0"/>
                <a:cs typeface="Arial" panose="020B0604020202020204" pitchFamily="34" charset="0"/>
              </a:defRPr>
            </a:lvl3pPr>
            <a:lvl4pPr marL="1736140" indent="-365502">
              <a:buSzPct val="100000"/>
              <a:buChar char="–"/>
              <a:defRPr b="1" i="0">
                <a:solidFill>
                  <a:srgbClr val="FFFFFF"/>
                </a:solidFill>
                <a:latin typeface="Arial" panose="020B0604020202020204" pitchFamily="34" charset="0"/>
                <a:cs typeface="Arial" panose="020B0604020202020204" pitchFamily="34" charset="0"/>
              </a:defRPr>
            </a:lvl4pPr>
            <a:lvl5pPr marL="2193020" indent="-365502">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70"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19125805"/>
      </p:ext>
    </p:extLst>
  </p:cSld>
  <p:clrMapOvr>
    <a:masterClrMapping/>
  </p:clrMapOvr>
  <p:transition spd="med"/>
</p:sldLayout>
</file>

<file path=ppt/slideLayouts/slideLayout1812.xml><?xml version="1.0" encoding="utf-8"?>
<p:sldLayout xmlns:a="http://schemas.openxmlformats.org/drawingml/2006/main" xmlns:r="http://schemas.openxmlformats.org/officeDocument/2006/relationships" xmlns:p="http://schemas.openxmlformats.org/presentationml/2006/main" showMasterSp="0" type="tx">
  <p:cSld name="4_Title and 4 Conten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385" name="Group 2"/>
          <p:cNvGrpSpPr/>
          <p:nvPr/>
        </p:nvGrpSpPr>
        <p:grpSpPr>
          <a:xfrm>
            <a:off x="-1" y="6"/>
            <a:ext cx="9144001" cy="6860193"/>
            <a:chOff x="0" y="3"/>
            <a:chExt cx="9144000" cy="6860192"/>
          </a:xfrm>
        </p:grpSpPr>
        <p:sp>
          <p:nvSpPr>
            <p:cNvPr id="4377"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78"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79"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80"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81"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82"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83"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84"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386" name="Title Text"/>
          <p:cNvSpPr txBox="1">
            <a:spLocks noGrp="1"/>
          </p:cNvSpPr>
          <p:nvPr>
            <p:ph type="title"/>
          </p:nvPr>
        </p:nvSpPr>
        <p:spPr>
          <a:prstGeom prst="rect">
            <a:avLst/>
          </a:prstGeom>
          <a:noFill/>
        </p:spPr>
        <p:txBody>
          <a:bodyPr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387" name="Body Level One…"/>
          <p:cNvSpPr txBox="1">
            <a:spLocks noGrp="1"/>
          </p:cNvSpPr>
          <p:nvPr>
            <p:ph type="body" sz="quarter" idx="1"/>
          </p:nvPr>
        </p:nvSpPr>
        <p:spPr>
          <a:xfrm>
            <a:off x="685800" y="1981200"/>
            <a:ext cx="3810000" cy="1981200"/>
          </a:xfrm>
          <a:prstGeom prst="rect">
            <a:avLst/>
          </a:prstGeom>
        </p:spPr>
        <p:txBody>
          <a:bodyPr lIns="45687" tIns="45687" rIns="45687" bIns="45687">
            <a:normAutofit/>
          </a:bodyPr>
          <a:lstStyle>
            <a:lvl1pPr marL="342659" indent="-342659">
              <a:buSzPct val="100000"/>
              <a:buChar char="•"/>
              <a:defRPr b="1" i="0">
                <a:solidFill>
                  <a:srgbClr val="FFFFFF"/>
                </a:solidFill>
                <a:latin typeface="Arial" panose="020B0604020202020204" pitchFamily="34" charset="0"/>
                <a:cs typeface="Arial" panose="020B0604020202020204" pitchFamily="34" charset="0"/>
              </a:defRPr>
            </a:lvl1pPr>
            <a:lvl2pPr marL="783220" indent="-326340">
              <a:buSzPct val="100000"/>
              <a:buChar char="–"/>
              <a:defRPr b="1" i="0">
                <a:solidFill>
                  <a:srgbClr val="FFFFFF"/>
                </a:solidFill>
                <a:latin typeface="Arial" panose="020B0604020202020204" pitchFamily="34" charset="0"/>
                <a:cs typeface="Arial" panose="020B0604020202020204" pitchFamily="34" charset="0"/>
              </a:defRPr>
            </a:lvl2pPr>
            <a:lvl3pPr marL="1218345" indent="-304585">
              <a:buSzPct val="100000"/>
              <a:buChar char="•"/>
              <a:defRPr b="1" i="0">
                <a:solidFill>
                  <a:srgbClr val="FFFFFF"/>
                </a:solidFill>
                <a:latin typeface="Arial" panose="020B0604020202020204" pitchFamily="34" charset="0"/>
                <a:cs typeface="Arial" panose="020B0604020202020204" pitchFamily="34" charset="0"/>
              </a:defRPr>
            </a:lvl3pPr>
            <a:lvl4pPr marL="1736140" indent="-365502">
              <a:buSzPct val="100000"/>
              <a:buChar char="–"/>
              <a:defRPr b="1" i="0">
                <a:solidFill>
                  <a:srgbClr val="FFFFFF"/>
                </a:solidFill>
                <a:latin typeface="Arial" panose="020B0604020202020204" pitchFamily="34" charset="0"/>
                <a:cs typeface="Arial" panose="020B0604020202020204" pitchFamily="34" charset="0"/>
              </a:defRPr>
            </a:lvl4pPr>
            <a:lvl5pPr marL="2193020" indent="-365502">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88"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39787617"/>
      </p:ext>
    </p:extLst>
  </p:cSld>
  <p:clrMapOvr>
    <a:masterClrMapping/>
  </p:clrMapOvr>
  <p:transition spd="med"/>
</p:sldLayout>
</file>

<file path=ppt/slideLayouts/slideLayout1813.xml><?xml version="1.0" encoding="utf-8"?>
<p:sldLayout xmlns:a="http://schemas.openxmlformats.org/drawingml/2006/main" xmlns:r="http://schemas.openxmlformats.org/officeDocument/2006/relationships" xmlns:p="http://schemas.openxmlformats.org/presentationml/2006/main" showMasterSp="0" type="tx">
  <p:cSld name="1_Title and Table">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403" name="Group 2"/>
          <p:cNvGrpSpPr/>
          <p:nvPr/>
        </p:nvGrpSpPr>
        <p:grpSpPr>
          <a:xfrm>
            <a:off x="-1" y="6"/>
            <a:ext cx="9144001" cy="6860193"/>
            <a:chOff x="0" y="3"/>
            <a:chExt cx="9144000" cy="6860192"/>
          </a:xfrm>
        </p:grpSpPr>
        <p:sp>
          <p:nvSpPr>
            <p:cNvPr id="4395"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96"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97"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98"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99"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400"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401"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402"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404" name="Title Text"/>
          <p:cNvSpPr txBox="1">
            <a:spLocks noGrp="1"/>
          </p:cNvSpPr>
          <p:nvPr>
            <p:ph type="title"/>
          </p:nvPr>
        </p:nvSpPr>
        <p:spPr>
          <a:prstGeom prst="rect">
            <a:avLst/>
          </a:prstGeom>
          <a:noFill/>
        </p:spPr>
        <p:txBody>
          <a:bodyPr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405"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315265242"/>
      </p:ext>
    </p:extLst>
  </p:cSld>
  <p:clrMapOvr>
    <a:masterClrMapping/>
  </p:clrMapOvr>
  <p:transition spd="med"/>
</p:sldLayout>
</file>

<file path=ppt/slideLayouts/slideLayout1814.xml><?xml version="1.0" encoding="utf-8"?>
<p:sldLayout xmlns:a="http://schemas.openxmlformats.org/drawingml/2006/main" xmlns:r="http://schemas.openxmlformats.org/officeDocument/2006/relationships" xmlns:p="http://schemas.openxmlformats.org/presentationml/2006/main" showMasterSp="0" type="tx">
  <p:cSld name="Title Slide">
    <p:spTree>
      <p:nvGrpSpPr>
        <p:cNvPr id="1" name=""/>
        <p:cNvGrpSpPr/>
        <p:nvPr/>
      </p:nvGrpSpPr>
      <p:grpSpPr>
        <a:xfrm>
          <a:off x="0" y="0"/>
          <a:ext cx="0" cy="0"/>
          <a:chOff x="0" y="0"/>
          <a:chExt cx="0" cy="0"/>
        </a:xfrm>
      </p:grpSpPr>
      <p:grpSp>
        <p:nvGrpSpPr>
          <p:cNvPr id="306" name="Group 318"/>
          <p:cNvGrpSpPr/>
          <p:nvPr/>
        </p:nvGrpSpPr>
        <p:grpSpPr>
          <a:xfrm>
            <a:off x="634" y="108585"/>
            <a:ext cx="10407653" cy="6749415"/>
            <a:chOff x="0" y="0"/>
            <a:chExt cx="10407651" cy="6749414"/>
          </a:xfrm>
        </p:grpSpPr>
        <p:grpSp>
          <p:nvGrpSpPr>
            <p:cNvPr id="274" name="Group 313"/>
            <p:cNvGrpSpPr/>
            <p:nvPr/>
          </p:nvGrpSpPr>
          <p:grpSpPr>
            <a:xfrm>
              <a:off x="-1" y="-1"/>
              <a:ext cx="10407653" cy="6489701"/>
              <a:chOff x="0" y="0"/>
              <a:chExt cx="10407651" cy="6489699"/>
            </a:xfrm>
          </p:grpSpPr>
          <p:grpSp>
            <p:nvGrpSpPr>
              <p:cNvPr id="261" name="Group 312"/>
              <p:cNvGrpSpPr/>
              <p:nvPr/>
            </p:nvGrpSpPr>
            <p:grpSpPr>
              <a:xfrm>
                <a:off x="-1" y="120015"/>
                <a:ext cx="10407653" cy="6369685"/>
                <a:chOff x="0" y="0"/>
                <a:chExt cx="10407651" cy="6369684"/>
              </a:xfrm>
            </p:grpSpPr>
            <p:sp>
              <p:nvSpPr>
                <p:cNvPr id="68" name="Line 94"/>
                <p:cNvSpPr/>
                <p:nvPr/>
              </p:nvSpPr>
              <p:spPr>
                <a:xfrm>
                  <a:off x="0"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69" name="Line 95"/>
                <p:cNvSpPr/>
                <p:nvPr/>
              </p:nvSpPr>
              <p:spPr>
                <a:xfrm>
                  <a:off x="0"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70" name="Line 96"/>
                <p:cNvSpPr/>
                <p:nvPr/>
              </p:nvSpPr>
              <p:spPr>
                <a:xfrm>
                  <a:off x="0" y="2331085"/>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71" name="Line 97"/>
                <p:cNvSpPr/>
                <p:nvPr/>
              </p:nvSpPr>
              <p:spPr>
                <a:xfrm>
                  <a:off x="0" y="3126422"/>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72" name="Line 98"/>
                <p:cNvSpPr/>
                <p:nvPr/>
              </p:nvSpPr>
              <p:spPr>
                <a:xfrm>
                  <a:off x="0" y="3951922"/>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73" name="Line 99"/>
                <p:cNvSpPr/>
                <p:nvPr/>
              </p:nvSpPr>
              <p:spPr>
                <a:xfrm>
                  <a:off x="0" y="47472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74" name="Line 100"/>
                <p:cNvSpPr/>
                <p:nvPr/>
              </p:nvSpPr>
              <p:spPr>
                <a:xfrm>
                  <a:off x="0" y="557434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75" name="Line 101"/>
                <p:cNvSpPr/>
                <p:nvPr/>
              </p:nvSpPr>
              <p:spPr>
                <a:xfrm>
                  <a:off x="0" y="6369684"/>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nvGrpSpPr>
                <p:cNvPr id="112" name="Group 311"/>
                <p:cNvGrpSpPr/>
                <p:nvPr/>
              </p:nvGrpSpPr>
              <p:grpSpPr>
                <a:xfrm>
                  <a:off x="766127" y="0"/>
                  <a:ext cx="2859724" cy="6369685"/>
                  <a:chOff x="0" y="0"/>
                  <a:chExt cx="2859722" cy="6369685"/>
                </a:xfrm>
              </p:grpSpPr>
              <p:grpSp>
                <p:nvGrpSpPr>
                  <p:cNvPr id="84" name="Group 305"/>
                  <p:cNvGrpSpPr/>
                  <p:nvPr/>
                </p:nvGrpSpPr>
                <p:grpSpPr>
                  <a:xfrm>
                    <a:off x="0" y="0"/>
                    <a:ext cx="1548448" cy="1503998"/>
                    <a:chOff x="0" y="0"/>
                    <a:chExt cx="1548447" cy="1503997"/>
                  </a:xfrm>
                </p:grpSpPr>
                <p:sp>
                  <p:nvSpPr>
                    <p:cNvPr id="76" name="Line 104"/>
                    <p:cNvSpPr/>
                    <p:nvPr/>
                  </p:nvSpPr>
                  <p:spPr>
                    <a:xfrm flipH="1">
                      <a:off x="-1" y="0"/>
                      <a:ext cx="2"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77" name="Line 105"/>
                    <p:cNvSpPr/>
                    <p:nvPr/>
                  </p:nvSpPr>
                  <p:spPr>
                    <a:xfrm flipH="1">
                      <a:off x="795337" y="0"/>
                      <a:ext cx="1"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78" name="Line 106"/>
                    <p:cNvSpPr/>
                    <p:nvPr/>
                  </p:nvSpPr>
                  <p:spPr>
                    <a:xfrm flipH="1">
                      <a:off x="795337" y="795337"/>
                      <a:ext cx="1"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79" name="Line 107"/>
                    <p:cNvSpPr/>
                    <p:nvPr/>
                  </p:nvSpPr>
                  <p:spPr>
                    <a:xfrm flipH="1">
                      <a:off x="-1" y="795337"/>
                      <a:ext cx="2"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80" name="Line 108"/>
                    <p:cNvSpPr/>
                    <p:nvPr/>
                  </p:nvSpPr>
                  <p:spPr>
                    <a:xfrm>
                      <a:off x="89535"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81" name="Line 109"/>
                    <p:cNvSpPr/>
                    <p:nvPr/>
                  </p:nvSpPr>
                  <p:spPr>
                    <a:xfrm>
                      <a:off x="929322" y="708659"/>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82" name="Line 110"/>
                    <p:cNvSpPr/>
                    <p:nvPr/>
                  </p:nvSpPr>
                  <p:spPr>
                    <a:xfrm>
                      <a:off x="929322" y="1503997"/>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83" name="Line 111"/>
                    <p:cNvSpPr/>
                    <p:nvPr/>
                  </p:nvSpPr>
                  <p:spPr>
                    <a:xfrm>
                      <a:off x="89535"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93" name="Group 112"/>
                  <p:cNvGrpSpPr/>
                  <p:nvPr/>
                </p:nvGrpSpPr>
                <p:grpSpPr>
                  <a:xfrm>
                    <a:off x="192087" y="1622425"/>
                    <a:ext cx="2667636" cy="1503998"/>
                    <a:chOff x="0" y="0"/>
                    <a:chExt cx="2667635" cy="1503997"/>
                  </a:xfrm>
                </p:grpSpPr>
                <p:sp>
                  <p:nvSpPr>
                    <p:cNvPr id="85" name="Line 113"/>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86" name="Line 114"/>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87" name="Line 115"/>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88" name="Line 116"/>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89" name="Line 117"/>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90" name="Line 118"/>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91" name="Line 119"/>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92" name="Line 120"/>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102" name="Group 121"/>
                  <p:cNvGrpSpPr/>
                  <p:nvPr/>
                </p:nvGrpSpPr>
                <p:grpSpPr>
                  <a:xfrm>
                    <a:off x="192087" y="3243262"/>
                    <a:ext cx="2667636" cy="1503999"/>
                    <a:chOff x="0" y="0"/>
                    <a:chExt cx="2667635" cy="1503997"/>
                  </a:xfrm>
                </p:grpSpPr>
                <p:sp>
                  <p:nvSpPr>
                    <p:cNvPr id="94" name="Line 122"/>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95" name="Line 123"/>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96" name="Line 124"/>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97" name="Line 125"/>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98" name="Line 126"/>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99" name="Line 127"/>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00" name="Line 128"/>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01" name="Line 129"/>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111" name="Group 130"/>
                  <p:cNvGrpSpPr/>
                  <p:nvPr/>
                </p:nvGrpSpPr>
                <p:grpSpPr>
                  <a:xfrm>
                    <a:off x="192087" y="4865687"/>
                    <a:ext cx="2667636" cy="1503999"/>
                    <a:chOff x="0" y="0"/>
                    <a:chExt cx="2667635" cy="1503997"/>
                  </a:xfrm>
                </p:grpSpPr>
                <p:sp>
                  <p:nvSpPr>
                    <p:cNvPr id="103" name="Line 131"/>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04" name="Line 132"/>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05" name="Line 133"/>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06" name="Line 134"/>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07" name="Line 135"/>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08" name="Line 136"/>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09" name="Line 137"/>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10" name="Line 138"/>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nvGrpSpPr>
                <p:cNvPr id="149" name="Group 310"/>
                <p:cNvGrpSpPr/>
                <p:nvPr/>
              </p:nvGrpSpPr>
              <p:grpSpPr>
                <a:xfrm>
                  <a:off x="2461577" y="0"/>
                  <a:ext cx="2859724" cy="6369685"/>
                  <a:chOff x="0" y="0"/>
                  <a:chExt cx="2859722" cy="6369685"/>
                </a:xfrm>
              </p:grpSpPr>
              <p:grpSp>
                <p:nvGrpSpPr>
                  <p:cNvPr id="121" name="Group 304"/>
                  <p:cNvGrpSpPr/>
                  <p:nvPr/>
                </p:nvGrpSpPr>
                <p:grpSpPr>
                  <a:xfrm>
                    <a:off x="0" y="0"/>
                    <a:ext cx="1548448" cy="1503998"/>
                    <a:chOff x="0" y="0"/>
                    <a:chExt cx="1548447" cy="1503997"/>
                  </a:xfrm>
                </p:grpSpPr>
                <p:sp>
                  <p:nvSpPr>
                    <p:cNvPr id="113" name="Line 141"/>
                    <p:cNvSpPr/>
                    <p:nvPr/>
                  </p:nvSpPr>
                  <p:spPr>
                    <a:xfrm flipH="1">
                      <a:off x="-1" y="0"/>
                      <a:ext cx="2"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14" name="Line 142"/>
                    <p:cNvSpPr/>
                    <p:nvPr/>
                  </p:nvSpPr>
                  <p:spPr>
                    <a:xfrm flipH="1">
                      <a:off x="795337" y="0"/>
                      <a:ext cx="1"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15" name="Line 143"/>
                    <p:cNvSpPr/>
                    <p:nvPr/>
                  </p:nvSpPr>
                  <p:spPr>
                    <a:xfrm flipH="1">
                      <a:off x="795337" y="795337"/>
                      <a:ext cx="1"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16" name="Line 144"/>
                    <p:cNvSpPr/>
                    <p:nvPr/>
                  </p:nvSpPr>
                  <p:spPr>
                    <a:xfrm flipH="1">
                      <a:off x="-1" y="795337"/>
                      <a:ext cx="2"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17" name="Line 145"/>
                    <p:cNvSpPr/>
                    <p:nvPr/>
                  </p:nvSpPr>
                  <p:spPr>
                    <a:xfrm>
                      <a:off x="89535"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18" name="Line 146"/>
                    <p:cNvSpPr/>
                    <p:nvPr/>
                  </p:nvSpPr>
                  <p:spPr>
                    <a:xfrm>
                      <a:off x="929322" y="708659"/>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19" name="Line 147"/>
                    <p:cNvSpPr/>
                    <p:nvPr/>
                  </p:nvSpPr>
                  <p:spPr>
                    <a:xfrm>
                      <a:off x="929322" y="1503997"/>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20" name="Line 148"/>
                    <p:cNvSpPr/>
                    <p:nvPr/>
                  </p:nvSpPr>
                  <p:spPr>
                    <a:xfrm>
                      <a:off x="89535"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130" name="Group 149"/>
                  <p:cNvGrpSpPr/>
                  <p:nvPr/>
                </p:nvGrpSpPr>
                <p:grpSpPr>
                  <a:xfrm>
                    <a:off x="192087" y="1622425"/>
                    <a:ext cx="2667636" cy="1503998"/>
                    <a:chOff x="0" y="0"/>
                    <a:chExt cx="2667635" cy="1503997"/>
                  </a:xfrm>
                </p:grpSpPr>
                <p:sp>
                  <p:nvSpPr>
                    <p:cNvPr id="122" name="Line 150"/>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23" name="Line 151"/>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24" name="Line 152"/>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25" name="Line 153"/>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26" name="Line 154"/>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27" name="Line 155"/>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28" name="Line 156"/>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29" name="Line 157"/>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139" name="Group 158"/>
                  <p:cNvGrpSpPr/>
                  <p:nvPr/>
                </p:nvGrpSpPr>
                <p:grpSpPr>
                  <a:xfrm>
                    <a:off x="192087" y="3243262"/>
                    <a:ext cx="2667636" cy="1503999"/>
                    <a:chOff x="0" y="0"/>
                    <a:chExt cx="2667635" cy="1503997"/>
                  </a:xfrm>
                </p:grpSpPr>
                <p:sp>
                  <p:nvSpPr>
                    <p:cNvPr id="131" name="Line 159"/>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32" name="Line 160"/>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33" name="Line 161"/>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34" name="Line 162"/>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35" name="Line 163"/>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36" name="Line 164"/>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37" name="Line 165"/>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38" name="Line 166"/>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148" name="Group 167"/>
                  <p:cNvGrpSpPr/>
                  <p:nvPr/>
                </p:nvGrpSpPr>
                <p:grpSpPr>
                  <a:xfrm>
                    <a:off x="192087" y="4865687"/>
                    <a:ext cx="2667636" cy="1503999"/>
                    <a:chOff x="0" y="0"/>
                    <a:chExt cx="2667635" cy="1503997"/>
                  </a:xfrm>
                </p:grpSpPr>
                <p:sp>
                  <p:nvSpPr>
                    <p:cNvPr id="140" name="Line 168"/>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41" name="Line 169"/>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42" name="Line 170"/>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43" name="Line 171"/>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44" name="Line 172"/>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45" name="Line 173"/>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46" name="Line 174"/>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47" name="Line 175"/>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nvGrpSpPr>
                <p:cNvPr id="186" name="Group 309"/>
                <p:cNvGrpSpPr/>
                <p:nvPr/>
              </p:nvGrpSpPr>
              <p:grpSpPr>
                <a:xfrm>
                  <a:off x="4157028" y="0"/>
                  <a:ext cx="2859723" cy="6369685"/>
                  <a:chOff x="0" y="0"/>
                  <a:chExt cx="2859722" cy="6369685"/>
                </a:xfrm>
              </p:grpSpPr>
              <p:grpSp>
                <p:nvGrpSpPr>
                  <p:cNvPr id="158" name="Group 303"/>
                  <p:cNvGrpSpPr/>
                  <p:nvPr/>
                </p:nvGrpSpPr>
                <p:grpSpPr>
                  <a:xfrm>
                    <a:off x="0" y="0"/>
                    <a:ext cx="1548448" cy="1503998"/>
                    <a:chOff x="0" y="0"/>
                    <a:chExt cx="1548447" cy="1503997"/>
                  </a:xfrm>
                </p:grpSpPr>
                <p:sp>
                  <p:nvSpPr>
                    <p:cNvPr id="150" name="Line 178"/>
                    <p:cNvSpPr/>
                    <p:nvPr/>
                  </p:nvSpPr>
                  <p:spPr>
                    <a:xfrm flipH="1">
                      <a:off x="-1" y="0"/>
                      <a:ext cx="2"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51" name="Line 179"/>
                    <p:cNvSpPr/>
                    <p:nvPr/>
                  </p:nvSpPr>
                  <p:spPr>
                    <a:xfrm flipH="1">
                      <a:off x="795337" y="0"/>
                      <a:ext cx="1"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52" name="Line 180"/>
                    <p:cNvSpPr/>
                    <p:nvPr/>
                  </p:nvSpPr>
                  <p:spPr>
                    <a:xfrm flipH="1">
                      <a:off x="795337" y="795337"/>
                      <a:ext cx="1"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53" name="Line 181"/>
                    <p:cNvSpPr/>
                    <p:nvPr/>
                  </p:nvSpPr>
                  <p:spPr>
                    <a:xfrm flipH="1">
                      <a:off x="-1" y="795337"/>
                      <a:ext cx="2"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54" name="Line 182"/>
                    <p:cNvSpPr/>
                    <p:nvPr/>
                  </p:nvSpPr>
                  <p:spPr>
                    <a:xfrm>
                      <a:off x="89535"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55" name="Line 183"/>
                    <p:cNvSpPr/>
                    <p:nvPr/>
                  </p:nvSpPr>
                  <p:spPr>
                    <a:xfrm>
                      <a:off x="929322" y="708659"/>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56" name="Line 184"/>
                    <p:cNvSpPr/>
                    <p:nvPr/>
                  </p:nvSpPr>
                  <p:spPr>
                    <a:xfrm>
                      <a:off x="929322" y="1503997"/>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57" name="Line 185"/>
                    <p:cNvSpPr/>
                    <p:nvPr/>
                  </p:nvSpPr>
                  <p:spPr>
                    <a:xfrm>
                      <a:off x="89535"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167" name="Group 186"/>
                  <p:cNvGrpSpPr/>
                  <p:nvPr/>
                </p:nvGrpSpPr>
                <p:grpSpPr>
                  <a:xfrm>
                    <a:off x="192087" y="1622425"/>
                    <a:ext cx="2667636" cy="1503998"/>
                    <a:chOff x="0" y="0"/>
                    <a:chExt cx="2667635" cy="1503997"/>
                  </a:xfrm>
                </p:grpSpPr>
                <p:sp>
                  <p:nvSpPr>
                    <p:cNvPr id="159" name="Line 187"/>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60" name="Line 188"/>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61" name="Line 189"/>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62" name="Line 190"/>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63" name="Line 191"/>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64" name="Line 192"/>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65" name="Line 193"/>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66" name="Line 194"/>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176" name="Group 195"/>
                  <p:cNvGrpSpPr/>
                  <p:nvPr/>
                </p:nvGrpSpPr>
                <p:grpSpPr>
                  <a:xfrm>
                    <a:off x="192087" y="3243262"/>
                    <a:ext cx="2667636" cy="1503999"/>
                    <a:chOff x="0" y="0"/>
                    <a:chExt cx="2667635" cy="1503997"/>
                  </a:xfrm>
                </p:grpSpPr>
                <p:sp>
                  <p:nvSpPr>
                    <p:cNvPr id="168" name="Line 196"/>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69" name="Line 197"/>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70" name="Line 198"/>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71" name="Line 199"/>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72" name="Line 200"/>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73" name="Line 201"/>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74" name="Line 202"/>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75" name="Line 203"/>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185" name="Group 204"/>
                  <p:cNvGrpSpPr/>
                  <p:nvPr/>
                </p:nvGrpSpPr>
                <p:grpSpPr>
                  <a:xfrm>
                    <a:off x="192087" y="4865687"/>
                    <a:ext cx="2667636" cy="1503999"/>
                    <a:chOff x="0" y="0"/>
                    <a:chExt cx="2667635" cy="1503997"/>
                  </a:xfrm>
                </p:grpSpPr>
                <p:sp>
                  <p:nvSpPr>
                    <p:cNvPr id="177" name="Line 205"/>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78" name="Line 206"/>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79" name="Line 207"/>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80" name="Line 208"/>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81" name="Line 209"/>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82" name="Line 210"/>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83" name="Line 211"/>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84" name="Line 212"/>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nvGrpSpPr>
                <p:cNvPr id="223" name="Group 308"/>
                <p:cNvGrpSpPr/>
                <p:nvPr/>
              </p:nvGrpSpPr>
              <p:grpSpPr>
                <a:xfrm>
                  <a:off x="5852478" y="0"/>
                  <a:ext cx="2859723" cy="6369685"/>
                  <a:chOff x="0" y="0"/>
                  <a:chExt cx="2859722" cy="6369685"/>
                </a:xfrm>
              </p:grpSpPr>
              <p:grpSp>
                <p:nvGrpSpPr>
                  <p:cNvPr id="195" name="Group 302"/>
                  <p:cNvGrpSpPr/>
                  <p:nvPr/>
                </p:nvGrpSpPr>
                <p:grpSpPr>
                  <a:xfrm>
                    <a:off x="0" y="0"/>
                    <a:ext cx="1548448" cy="1503998"/>
                    <a:chOff x="0" y="0"/>
                    <a:chExt cx="1548447" cy="1503997"/>
                  </a:xfrm>
                </p:grpSpPr>
                <p:sp>
                  <p:nvSpPr>
                    <p:cNvPr id="187" name="Line 215"/>
                    <p:cNvSpPr/>
                    <p:nvPr/>
                  </p:nvSpPr>
                  <p:spPr>
                    <a:xfrm flipH="1">
                      <a:off x="-1" y="0"/>
                      <a:ext cx="2"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88" name="Line 216"/>
                    <p:cNvSpPr/>
                    <p:nvPr/>
                  </p:nvSpPr>
                  <p:spPr>
                    <a:xfrm flipH="1">
                      <a:off x="795337" y="0"/>
                      <a:ext cx="1"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89" name="Line 217"/>
                    <p:cNvSpPr/>
                    <p:nvPr/>
                  </p:nvSpPr>
                  <p:spPr>
                    <a:xfrm flipH="1">
                      <a:off x="795337" y="795337"/>
                      <a:ext cx="1"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90" name="Line 218"/>
                    <p:cNvSpPr/>
                    <p:nvPr/>
                  </p:nvSpPr>
                  <p:spPr>
                    <a:xfrm flipH="1">
                      <a:off x="-1" y="795337"/>
                      <a:ext cx="2"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91" name="Line 219"/>
                    <p:cNvSpPr/>
                    <p:nvPr/>
                  </p:nvSpPr>
                  <p:spPr>
                    <a:xfrm>
                      <a:off x="89535"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92" name="Line 220"/>
                    <p:cNvSpPr/>
                    <p:nvPr/>
                  </p:nvSpPr>
                  <p:spPr>
                    <a:xfrm>
                      <a:off x="929322" y="708659"/>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93" name="Line 221"/>
                    <p:cNvSpPr/>
                    <p:nvPr/>
                  </p:nvSpPr>
                  <p:spPr>
                    <a:xfrm>
                      <a:off x="929322" y="1503997"/>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94" name="Line 222"/>
                    <p:cNvSpPr/>
                    <p:nvPr/>
                  </p:nvSpPr>
                  <p:spPr>
                    <a:xfrm>
                      <a:off x="89535"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04" name="Group 223"/>
                  <p:cNvGrpSpPr/>
                  <p:nvPr/>
                </p:nvGrpSpPr>
                <p:grpSpPr>
                  <a:xfrm>
                    <a:off x="192087" y="1622425"/>
                    <a:ext cx="2667636" cy="1503998"/>
                    <a:chOff x="0" y="0"/>
                    <a:chExt cx="2667635" cy="1503997"/>
                  </a:xfrm>
                </p:grpSpPr>
                <p:sp>
                  <p:nvSpPr>
                    <p:cNvPr id="196" name="Line 224"/>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97" name="Line 225"/>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98" name="Line 226"/>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199" name="Line 227"/>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00" name="Line 228"/>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01" name="Line 229"/>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02" name="Line 230"/>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03" name="Line 231"/>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13" name="Group 232"/>
                  <p:cNvGrpSpPr/>
                  <p:nvPr/>
                </p:nvGrpSpPr>
                <p:grpSpPr>
                  <a:xfrm>
                    <a:off x="192087" y="3243262"/>
                    <a:ext cx="2667636" cy="1503999"/>
                    <a:chOff x="0" y="0"/>
                    <a:chExt cx="2667635" cy="1503997"/>
                  </a:xfrm>
                </p:grpSpPr>
                <p:sp>
                  <p:nvSpPr>
                    <p:cNvPr id="205" name="Line 233"/>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06" name="Line 234"/>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07" name="Line 235"/>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08" name="Line 236"/>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09" name="Line 237"/>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0" name="Line 238"/>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1" name="Line 239"/>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2" name="Line 240"/>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2" name="Group 241"/>
                  <p:cNvGrpSpPr/>
                  <p:nvPr/>
                </p:nvGrpSpPr>
                <p:grpSpPr>
                  <a:xfrm>
                    <a:off x="192087" y="4865687"/>
                    <a:ext cx="2667636" cy="1503999"/>
                    <a:chOff x="0" y="0"/>
                    <a:chExt cx="2667635" cy="1503997"/>
                  </a:xfrm>
                </p:grpSpPr>
                <p:sp>
                  <p:nvSpPr>
                    <p:cNvPr id="214" name="Line 242"/>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5" name="Line 243"/>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6" name="Line 244"/>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7" name="Line 245"/>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8" name="Line 246"/>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9" name="Line 247"/>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0" name="Line 248"/>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1" name="Line 249"/>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nvGrpSpPr>
                <p:cNvPr id="260" name="Group 307"/>
                <p:cNvGrpSpPr/>
                <p:nvPr/>
              </p:nvGrpSpPr>
              <p:grpSpPr>
                <a:xfrm>
                  <a:off x="7547928" y="0"/>
                  <a:ext cx="2859724" cy="6369685"/>
                  <a:chOff x="0" y="0"/>
                  <a:chExt cx="2859722" cy="6369685"/>
                </a:xfrm>
              </p:grpSpPr>
              <p:grpSp>
                <p:nvGrpSpPr>
                  <p:cNvPr id="232" name="Group 301"/>
                  <p:cNvGrpSpPr/>
                  <p:nvPr/>
                </p:nvGrpSpPr>
                <p:grpSpPr>
                  <a:xfrm>
                    <a:off x="0" y="0"/>
                    <a:ext cx="1548448" cy="1503998"/>
                    <a:chOff x="0" y="0"/>
                    <a:chExt cx="1548447" cy="1503997"/>
                  </a:xfrm>
                </p:grpSpPr>
                <p:sp>
                  <p:nvSpPr>
                    <p:cNvPr id="224" name="Line 252"/>
                    <p:cNvSpPr/>
                    <p:nvPr/>
                  </p:nvSpPr>
                  <p:spPr>
                    <a:xfrm flipH="1">
                      <a:off x="-1" y="0"/>
                      <a:ext cx="2"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5" name="Line 253"/>
                    <p:cNvSpPr/>
                    <p:nvPr/>
                  </p:nvSpPr>
                  <p:spPr>
                    <a:xfrm flipH="1">
                      <a:off x="795337" y="0"/>
                      <a:ext cx="1"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6" name="Line 254"/>
                    <p:cNvSpPr/>
                    <p:nvPr/>
                  </p:nvSpPr>
                  <p:spPr>
                    <a:xfrm flipH="1">
                      <a:off x="795337" y="795337"/>
                      <a:ext cx="1"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7" name="Line 255"/>
                    <p:cNvSpPr/>
                    <p:nvPr/>
                  </p:nvSpPr>
                  <p:spPr>
                    <a:xfrm flipH="1">
                      <a:off x="-1" y="795337"/>
                      <a:ext cx="2"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8" name="Line 256"/>
                    <p:cNvSpPr/>
                    <p:nvPr/>
                  </p:nvSpPr>
                  <p:spPr>
                    <a:xfrm>
                      <a:off x="89535"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9" name="Line 257"/>
                    <p:cNvSpPr/>
                    <p:nvPr/>
                  </p:nvSpPr>
                  <p:spPr>
                    <a:xfrm>
                      <a:off x="929322" y="708659"/>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0" name="Line 258"/>
                    <p:cNvSpPr/>
                    <p:nvPr/>
                  </p:nvSpPr>
                  <p:spPr>
                    <a:xfrm>
                      <a:off x="929322" y="1503997"/>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1" name="Line 259"/>
                    <p:cNvSpPr/>
                    <p:nvPr/>
                  </p:nvSpPr>
                  <p:spPr>
                    <a:xfrm>
                      <a:off x="89535"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41" name="Group 260"/>
                  <p:cNvGrpSpPr/>
                  <p:nvPr/>
                </p:nvGrpSpPr>
                <p:grpSpPr>
                  <a:xfrm>
                    <a:off x="192087" y="1622425"/>
                    <a:ext cx="2667636" cy="1503998"/>
                    <a:chOff x="0" y="0"/>
                    <a:chExt cx="2667635" cy="1503997"/>
                  </a:xfrm>
                </p:grpSpPr>
                <p:sp>
                  <p:nvSpPr>
                    <p:cNvPr id="233" name="Line 261"/>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4" name="Line 262"/>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5" name="Line 263"/>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6" name="Line 264"/>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7" name="Line 265"/>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8" name="Line 266"/>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9" name="Line 267"/>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40" name="Line 268"/>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50" name="Group 269"/>
                  <p:cNvGrpSpPr/>
                  <p:nvPr/>
                </p:nvGrpSpPr>
                <p:grpSpPr>
                  <a:xfrm>
                    <a:off x="192087" y="3243262"/>
                    <a:ext cx="2667636" cy="1503999"/>
                    <a:chOff x="0" y="0"/>
                    <a:chExt cx="2667635" cy="1503997"/>
                  </a:xfrm>
                </p:grpSpPr>
                <p:sp>
                  <p:nvSpPr>
                    <p:cNvPr id="242" name="Line 270"/>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43" name="Line 271"/>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44" name="Line 272"/>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45" name="Line 273"/>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46" name="Line 274"/>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47" name="Line 275"/>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48" name="Line 276"/>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49" name="Line 277"/>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59" name="Group 278"/>
                  <p:cNvGrpSpPr/>
                  <p:nvPr/>
                </p:nvGrpSpPr>
                <p:grpSpPr>
                  <a:xfrm>
                    <a:off x="192087" y="4865687"/>
                    <a:ext cx="2667636" cy="1503999"/>
                    <a:chOff x="0" y="0"/>
                    <a:chExt cx="2667635" cy="1503997"/>
                  </a:xfrm>
                </p:grpSpPr>
                <p:sp>
                  <p:nvSpPr>
                    <p:cNvPr id="251" name="Line 279"/>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52" name="Line 280"/>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53" name="Line 281"/>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54" name="Line 282"/>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55" name="Line 283"/>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56" name="Line 284"/>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57" name="Line 285"/>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58" name="Line 286"/>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grpSp>
            <p:nvGrpSpPr>
              <p:cNvPr id="273" name="Group 306"/>
              <p:cNvGrpSpPr/>
              <p:nvPr/>
            </p:nvGrpSpPr>
            <p:grpSpPr>
              <a:xfrm>
                <a:off x="4762" y="0"/>
                <a:ext cx="9096377" cy="1"/>
                <a:chOff x="0" y="0"/>
                <a:chExt cx="9096375" cy="0"/>
              </a:xfrm>
            </p:grpSpPr>
            <p:sp>
              <p:nvSpPr>
                <p:cNvPr id="262" name="Line 290"/>
                <p:cNvSpPr/>
                <p:nvPr/>
              </p:nvSpPr>
              <p:spPr>
                <a:xfrm>
                  <a:off x="0" y="0"/>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63" name="Line 291"/>
                <p:cNvSpPr/>
                <p:nvPr/>
              </p:nvSpPr>
              <p:spPr>
                <a:xfrm>
                  <a:off x="855662"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64" name="Line 292"/>
                <p:cNvSpPr/>
                <p:nvPr/>
              </p:nvSpPr>
              <p:spPr>
                <a:xfrm>
                  <a:off x="1695450"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65" name="Line 293"/>
                <p:cNvSpPr/>
                <p:nvPr/>
              </p:nvSpPr>
              <p:spPr>
                <a:xfrm>
                  <a:off x="2551112"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66" name="Line 294"/>
                <p:cNvSpPr/>
                <p:nvPr/>
              </p:nvSpPr>
              <p:spPr>
                <a:xfrm>
                  <a:off x="3390900"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67" name="Line 295"/>
                <p:cNvSpPr/>
                <p:nvPr/>
              </p:nvSpPr>
              <p:spPr>
                <a:xfrm>
                  <a:off x="4246562"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68" name="Line 296"/>
                <p:cNvSpPr/>
                <p:nvPr/>
              </p:nvSpPr>
              <p:spPr>
                <a:xfrm>
                  <a:off x="5086350"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69" name="Line 297"/>
                <p:cNvSpPr/>
                <p:nvPr/>
              </p:nvSpPr>
              <p:spPr>
                <a:xfrm>
                  <a:off x="5942013"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70" name="Line 298"/>
                <p:cNvSpPr/>
                <p:nvPr/>
              </p:nvSpPr>
              <p:spPr>
                <a:xfrm>
                  <a:off x="6781800" y="0"/>
                  <a:ext cx="619126" cy="0"/>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71" name="Line 299"/>
                <p:cNvSpPr/>
                <p:nvPr/>
              </p:nvSpPr>
              <p:spPr>
                <a:xfrm>
                  <a:off x="7637463" y="0"/>
                  <a:ext cx="619126" cy="0"/>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72" name="Line 300"/>
                <p:cNvSpPr/>
                <p:nvPr/>
              </p:nvSpPr>
              <p:spPr>
                <a:xfrm>
                  <a:off x="8477250" y="0"/>
                  <a:ext cx="619126" cy="0"/>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nvGrpSpPr>
            <p:cNvPr id="280" name="Group 315"/>
            <p:cNvGrpSpPr/>
            <p:nvPr/>
          </p:nvGrpSpPr>
          <p:grpSpPr>
            <a:xfrm>
              <a:off x="532764" y="1796414"/>
              <a:ext cx="8077202" cy="1676401"/>
              <a:chOff x="0" y="0"/>
              <a:chExt cx="8077200" cy="1676400"/>
            </a:xfrm>
          </p:grpSpPr>
          <p:sp>
            <p:nvSpPr>
              <p:cNvPr id="275" name="Rectangle 9"/>
              <p:cNvSpPr/>
              <p:nvPr/>
            </p:nvSpPr>
            <p:spPr>
              <a:xfrm>
                <a:off x="4038600" y="0"/>
                <a:ext cx="4038601" cy="838200"/>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76" name="Rectangle 10"/>
              <p:cNvSpPr/>
              <p:nvPr/>
            </p:nvSpPr>
            <p:spPr>
              <a:xfrm>
                <a:off x="4038600" y="838200"/>
                <a:ext cx="4038601" cy="838200"/>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77" name="Rectangle 11"/>
              <p:cNvSpPr/>
              <p:nvPr/>
            </p:nvSpPr>
            <p:spPr>
              <a:xfrm>
                <a:off x="-1" y="838200"/>
                <a:ext cx="4038601" cy="838200"/>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78" name="Rectangle 12"/>
              <p:cNvSpPr/>
              <p:nvPr/>
            </p:nvSpPr>
            <p:spPr>
              <a:xfrm>
                <a:off x="-1" y="0"/>
                <a:ext cx="4038601" cy="838200"/>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79" name="Rectangle 13"/>
              <p:cNvSpPr/>
              <p:nvPr/>
            </p:nvSpPr>
            <p:spPr>
              <a:xfrm>
                <a:off x="152400" y="152400"/>
                <a:ext cx="7772401" cy="1371600"/>
              </a:xfrm>
              <a:prstGeom prst="rect">
                <a:avLst/>
              </a:prstGeom>
              <a:solidFill>
                <a:srgbClr val="FEFED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305" name="Group 287"/>
            <p:cNvGrpSpPr/>
            <p:nvPr/>
          </p:nvGrpSpPr>
          <p:grpSpPr>
            <a:xfrm>
              <a:off x="304165" y="6674802"/>
              <a:ext cx="8458201" cy="74613"/>
              <a:chOff x="0" y="0"/>
              <a:chExt cx="8458200" cy="74612"/>
            </a:xfrm>
          </p:grpSpPr>
          <p:grpSp>
            <p:nvGrpSpPr>
              <p:cNvPr id="283" name="Group 73"/>
              <p:cNvGrpSpPr/>
              <p:nvPr/>
            </p:nvGrpSpPr>
            <p:grpSpPr>
              <a:xfrm>
                <a:off x="-1" y="-1"/>
                <a:ext cx="990601" cy="74614"/>
                <a:chOff x="0" y="0"/>
                <a:chExt cx="990600" cy="74612"/>
              </a:xfrm>
            </p:grpSpPr>
            <p:sp>
              <p:nvSpPr>
                <p:cNvPr id="281" name="Rectangle 16"/>
                <p:cNvSpPr/>
                <p:nvPr/>
              </p:nvSpPr>
              <p:spPr>
                <a:xfrm>
                  <a:off x="495300" y="-1"/>
                  <a:ext cx="495301"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82" name="Rectangle 17"/>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86" name="Group 72"/>
              <p:cNvGrpSpPr/>
              <p:nvPr/>
            </p:nvGrpSpPr>
            <p:grpSpPr>
              <a:xfrm>
                <a:off x="1066800" y="-1"/>
                <a:ext cx="990601" cy="74614"/>
                <a:chOff x="0" y="0"/>
                <a:chExt cx="990600" cy="74612"/>
              </a:xfrm>
            </p:grpSpPr>
            <p:sp>
              <p:nvSpPr>
                <p:cNvPr id="284" name="Rectangle 15"/>
                <p:cNvSpPr/>
                <p:nvPr/>
              </p:nvSpPr>
              <p:spPr>
                <a:xfrm>
                  <a:off x="495300" y="-1"/>
                  <a:ext cx="495301"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85" name="Rectangle 18"/>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89" name="Group 74"/>
              <p:cNvGrpSpPr/>
              <p:nvPr/>
            </p:nvGrpSpPr>
            <p:grpSpPr>
              <a:xfrm>
                <a:off x="2133600" y="-1"/>
                <a:ext cx="990601" cy="74614"/>
                <a:chOff x="0" y="0"/>
                <a:chExt cx="990600" cy="74612"/>
              </a:xfrm>
            </p:grpSpPr>
            <p:sp>
              <p:nvSpPr>
                <p:cNvPr id="287" name="Rectangle 75"/>
                <p:cNvSpPr/>
                <p:nvPr/>
              </p:nvSpPr>
              <p:spPr>
                <a:xfrm>
                  <a:off x="495300" y="-1"/>
                  <a:ext cx="495301"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88" name="Rectangle 76"/>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92" name="Group 77"/>
              <p:cNvGrpSpPr/>
              <p:nvPr/>
            </p:nvGrpSpPr>
            <p:grpSpPr>
              <a:xfrm>
                <a:off x="3200400" y="-1"/>
                <a:ext cx="990601" cy="74614"/>
                <a:chOff x="0" y="0"/>
                <a:chExt cx="990600" cy="74612"/>
              </a:xfrm>
            </p:grpSpPr>
            <p:sp>
              <p:nvSpPr>
                <p:cNvPr id="290" name="Rectangle 78"/>
                <p:cNvSpPr/>
                <p:nvPr/>
              </p:nvSpPr>
              <p:spPr>
                <a:xfrm>
                  <a:off x="495300" y="-1"/>
                  <a:ext cx="495301"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91" name="Rectangle 79"/>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95" name="Group 80"/>
              <p:cNvGrpSpPr/>
              <p:nvPr/>
            </p:nvGrpSpPr>
            <p:grpSpPr>
              <a:xfrm>
                <a:off x="4267200" y="-1"/>
                <a:ext cx="990601" cy="74614"/>
                <a:chOff x="0" y="0"/>
                <a:chExt cx="990600" cy="74612"/>
              </a:xfrm>
            </p:grpSpPr>
            <p:sp>
              <p:nvSpPr>
                <p:cNvPr id="293" name="Rectangle 81"/>
                <p:cNvSpPr/>
                <p:nvPr/>
              </p:nvSpPr>
              <p:spPr>
                <a:xfrm>
                  <a:off x="495300" y="-1"/>
                  <a:ext cx="495301"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94" name="Rectangle 82"/>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98" name="Group 83"/>
              <p:cNvGrpSpPr/>
              <p:nvPr/>
            </p:nvGrpSpPr>
            <p:grpSpPr>
              <a:xfrm>
                <a:off x="5334000" y="-1"/>
                <a:ext cx="990601" cy="74614"/>
                <a:chOff x="0" y="0"/>
                <a:chExt cx="990600" cy="74612"/>
              </a:xfrm>
            </p:grpSpPr>
            <p:sp>
              <p:nvSpPr>
                <p:cNvPr id="296" name="Rectangle 84"/>
                <p:cNvSpPr/>
                <p:nvPr/>
              </p:nvSpPr>
              <p:spPr>
                <a:xfrm>
                  <a:off x="495300" y="-1"/>
                  <a:ext cx="495301"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97" name="Rectangle 85"/>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301" name="Group 86"/>
              <p:cNvGrpSpPr/>
              <p:nvPr/>
            </p:nvGrpSpPr>
            <p:grpSpPr>
              <a:xfrm>
                <a:off x="6400800" y="-1"/>
                <a:ext cx="990601" cy="74614"/>
                <a:chOff x="0" y="0"/>
                <a:chExt cx="990600" cy="74612"/>
              </a:xfrm>
            </p:grpSpPr>
            <p:sp>
              <p:nvSpPr>
                <p:cNvPr id="299" name="Rectangle 87"/>
                <p:cNvSpPr/>
                <p:nvPr/>
              </p:nvSpPr>
              <p:spPr>
                <a:xfrm>
                  <a:off x="495300" y="-1"/>
                  <a:ext cx="495301"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300" name="Rectangle 88"/>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304" name="Group 89"/>
              <p:cNvGrpSpPr/>
              <p:nvPr/>
            </p:nvGrpSpPr>
            <p:grpSpPr>
              <a:xfrm>
                <a:off x="7467600" y="-1"/>
                <a:ext cx="990601" cy="74614"/>
                <a:chOff x="0" y="0"/>
                <a:chExt cx="990600" cy="74612"/>
              </a:xfrm>
            </p:grpSpPr>
            <p:sp>
              <p:nvSpPr>
                <p:cNvPr id="302" name="Rectangle 90"/>
                <p:cNvSpPr/>
                <p:nvPr/>
              </p:nvSpPr>
              <p:spPr>
                <a:xfrm>
                  <a:off x="495300" y="-1"/>
                  <a:ext cx="495301"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303" name="Rectangle 91"/>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grpSp>
      <p:pic>
        <p:nvPicPr>
          <p:cNvPr id="307" name="Picture 319" descr="Picture 319"/>
          <p:cNvPicPr>
            <a:picLocks/>
          </p:cNvPicPr>
          <p:nvPr/>
        </p:nvPicPr>
        <p:blipFill>
          <a:blip r:embed="rId2" cstate="print"/>
          <a:stretch>
            <a:fillRect/>
          </a:stretch>
        </p:blipFill>
        <p:spPr>
          <a:xfrm>
            <a:off x="4456112" y="3403637"/>
            <a:ext cx="246063" cy="246064"/>
          </a:xfrm>
          <a:prstGeom prst="rect">
            <a:avLst/>
          </a:prstGeom>
          <a:ln w="12700">
            <a:miter lim="400000"/>
          </a:ln>
        </p:spPr>
      </p:pic>
      <p:sp>
        <p:nvSpPr>
          <p:cNvPr id="308" name="Title Text"/>
          <p:cNvSpPr txBox="1">
            <a:spLocks noGrp="1"/>
          </p:cNvSpPr>
          <p:nvPr>
            <p:ph type="title"/>
          </p:nvPr>
        </p:nvSpPr>
        <p:spPr>
          <a:xfrm>
            <a:off x="685800" y="2133600"/>
            <a:ext cx="7772400" cy="1143000"/>
          </a:xfrm>
          <a:prstGeom prst="rect">
            <a:avLst/>
          </a:prstGeom>
        </p:spPr>
        <p:txBody>
          <a:bodyPr/>
          <a:lstStyle>
            <a:lvl1pPr>
              <a:defRPr b="1" i="0">
                <a:latin typeface="Arial" panose="020B0604020202020204" pitchFamily="34" charset="0"/>
                <a:cs typeface="Arial" panose="020B0604020202020204" pitchFamily="34" charset="0"/>
              </a:defRPr>
            </a:lvl1pPr>
          </a:lstStyle>
          <a:p>
            <a:r>
              <a:rPr dirty="0"/>
              <a:t>Title Text</a:t>
            </a:r>
          </a:p>
        </p:txBody>
      </p:sp>
      <p:sp>
        <p:nvSpPr>
          <p:cNvPr id="309" name="Body Level One…"/>
          <p:cNvSpPr txBox="1">
            <a:spLocks noGrp="1"/>
          </p:cNvSpPr>
          <p:nvPr>
            <p:ph type="body" sz="quarter" idx="1"/>
          </p:nvPr>
        </p:nvSpPr>
        <p:spPr>
          <a:xfrm>
            <a:off x="1371600" y="3886201"/>
            <a:ext cx="6400800" cy="1752601"/>
          </a:xfrm>
          <a:prstGeom prst="rect">
            <a:avLst/>
          </a:prstGeom>
        </p:spPr>
        <p:txBody>
          <a:bodyPr anchor="ctr">
            <a:normAutofit/>
          </a:bodyPr>
          <a:lstStyle>
            <a:lvl1pPr marL="0" indent="0" algn="ctr">
              <a:buSzTx/>
              <a:buNone/>
              <a:defRPr b="1" i="0">
                <a:latin typeface="Arial" panose="020B0604020202020204" pitchFamily="34" charset="0"/>
                <a:cs typeface="Arial" panose="020B0604020202020204" pitchFamily="34" charset="0"/>
              </a:defRPr>
            </a:lvl1pPr>
            <a:lvl2pPr algn="ctr">
              <a:defRPr b="1" i="0">
                <a:latin typeface="Arial" panose="020B0604020202020204" pitchFamily="34" charset="0"/>
                <a:cs typeface="Arial" panose="020B0604020202020204" pitchFamily="34" charset="0"/>
              </a:defRPr>
            </a:lvl2pPr>
            <a:lvl3pPr algn="ctr">
              <a:defRPr b="1" i="0">
                <a:latin typeface="Arial" panose="020B0604020202020204" pitchFamily="34" charset="0"/>
                <a:cs typeface="Arial" panose="020B0604020202020204" pitchFamily="34" charset="0"/>
              </a:defRPr>
            </a:lvl3pPr>
            <a:lvl4pPr algn="ctr">
              <a:defRPr b="1" i="0">
                <a:latin typeface="Arial" panose="020B0604020202020204" pitchFamily="34" charset="0"/>
                <a:cs typeface="Arial" panose="020B0604020202020204" pitchFamily="34" charset="0"/>
              </a:defRPr>
            </a:lvl4pPr>
            <a:lvl5pPr algn="ctr">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10" name="Slide Number"/>
          <p:cNvSpPr txBox="1">
            <a:spLocks noGrp="1"/>
          </p:cNvSpPr>
          <p:nvPr>
            <p:ph type="sldNum" sz="quarter" idx="2"/>
          </p:nvPr>
        </p:nvSpPr>
        <p:spPr>
          <a:xfrm>
            <a:off x="8192064" y="6411137"/>
            <a:ext cx="266137" cy="294463"/>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2406606448"/>
      </p:ext>
    </p:extLst>
  </p:cSld>
  <p:clrMapOvr>
    <a:masterClrMapping/>
  </p:clrMapOvr>
  <p:transition spd="med"/>
</p:sldLayout>
</file>

<file path=ppt/slideLayouts/slideLayout1815.xml><?xml version="1.0" encoding="utf-8"?>
<p:sldLayout xmlns:a="http://schemas.openxmlformats.org/drawingml/2006/main" xmlns:r="http://schemas.openxmlformats.org/officeDocument/2006/relationships" xmlns:p="http://schemas.openxmlformats.org/presentationml/2006/main" type="tx">
  <p:cSld name="Title and Content">
    <p:spTree>
      <p:nvGrpSpPr>
        <p:cNvPr id="1" name=""/>
        <p:cNvGrpSpPr/>
        <p:nvPr/>
      </p:nvGrpSpPr>
      <p:grpSpPr>
        <a:xfrm>
          <a:off x="0" y="0"/>
          <a:ext cx="0" cy="0"/>
          <a:chOff x="0" y="0"/>
          <a:chExt cx="0" cy="0"/>
        </a:xfrm>
      </p:grpSpPr>
      <p:sp>
        <p:nvSpPr>
          <p:cNvPr id="317" name="Title Text"/>
          <p:cNvSpPr txBox="1">
            <a:spLocks noGrp="1"/>
          </p:cNvSpPr>
          <p:nvPr>
            <p:ph type="title"/>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r>
              <a:rPr dirty="0"/>
              <a:t>Title Text</a:t>
            </a:r>
          </a:p>
        </p:txBody>
      </p:sp>
      <p:sp>
        <p:nvSpPr>
          <p:cNvPr id="318" name="Body Level One…"/>
          <p:cNvSpPr txBox="1">
            <a:spLocks noGrp="1"/>
          </p:cNvSpPr>
          <p:nvPr>
            <p:ph type="body" idx="1"/>
          </p:nvPr>
        </p:nvSpPr>
        <p:spPr>
          <a:xfrm>
            <a:off x="685800" y="1981200"/>
            <a:ext cx="7772400" cy="4114800"/>
          </a:xfrm>
          <a:prstGeom prst="rect">
            <a:avLst/>
          </a:prstGeom>
        </p:spPr>
        <p:txBody>
          <a:bodyPr>
            <a:normAutofit/>
          </a:bodyPr>
          <a:lstStyle>
            <a:lvl1pPr>
              <a:buBlip>
                <a:blip r:embed="rId2"/>
              </a:buBlip>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19"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502088386"/>
      </p:ext>
    </p:extLst>
  </p:cSld>
  <p:clrMapOvr>
    <a:masterClrMapping/>
  </p:clrMapOvr>
  <p:transition spd="med"/>
</p:sldLayout>
</file>

<file path=ppt/slideLayouts/slideLayout1816.xml><?xml version="1.0" encoding="utf-8"?>
<p:sldLayout xmlns:a="http://schemas.openxmlformats.org/drawingml/2006/main" xmlns:r="http://schemas.openxmlformats.org/officeDocument/2006/relationships" xmlns:p="http://schemas.openxmlformats.org/presentationml/2006/main" type="tx">
  <p:cSld name="Section Header">
    <p:spTree>
      <p:nvGrpSpPr>
        <p:cNvPr id="1" name=""/>
        <p:cNvGrpSpPr/>
        <p:nvPr/>
      </p:nvGrpSpPr>
      <p:grpSpPr>
        <a:xfrm>
          <a:off x="0" y="0"/>
          <a:ext cx="0" cy="0"/>
          <a:chOff x="0" y="0"/>
          <a:chExt cx="0" cy="0"/>
        </a:xfrm>
      </p:grpSpPr>
      <p:sp>
        <p:nvSpPr>
          <p:cNvPr id="326" name="Title Text"/>
          <p:cNvSpPr txBox="1">
            <a:spLocks noGrp="1"/>
          </p:cNvSpPr>
          <p:nvPr>
            <p:ph type="title"/>
          </p:nvPr>
        </p:nvSpPr>
        <p:spPr>
          <a:xfrm>
            <a:off x="722312" y="4406900"/>
            <a:ext cx="7772401" cy="1362075"/>
          </a:xfrm>
          <a:prstGeom prst="rect">
            <a:avLst/>
          </a:prstGeom>
        </p:spPr>
        <p:txBody>
          <a:bodyPr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327"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cs typeface="Arial" panose="020B0604020202020204" pitchFamily="34" charset="0"/>
              </a:defRPr>
            </a:lvl1pPr>
            <a:lvl2pPr marL="0" indent="456342">
              <a:spcBef>
                <a:spcPts val="400"/>
              </a:spcBef>
              <a:buSzTx/>
              <a:buNone/>
              <a:defRPr sz="2000" b="1" i="0">
                <a:latin typeface="Arial" panose="020B0604020202020204" pitchFamily="34" charset="0"/>
                <a:cs typeface="Arial" panose="020B0604020202020204" pitchFamily="34" charset="0"/>
              </a:defRPr>
            </a:lvl2pPr>
            <a:lvl3pPr marL="0" indent="912690">
              <a:spcBef>
                <a:spcPts val="400"/>
              </a:spcBef>
              <a:buSzTx/>
              <a:buNone/>
              <a:defRPr sz="2000" b="1" i="0">
                <a:latin typeface="Arial" panose="020B0604020202020204" pitchFamily="34" charset="0"/>
                <a:cs typeface="Arial" panose="020B0604020202020204" pitchFamily="34" charset="0"/>
              </a:defRPr>
            </a:lvl3pPr>
            <a:lvl4pPr marL="0" indent="1369015">
              <a:spcBef>
                <a:spcPts val="400"/>
              </a:spcBef>
              <a:buSzTx/>
              <a:buNone/>
              <a:defRPr sz="2000" b="1" i="0">
                <a:latin typeface="Arial" panose="020B0604020202020204" pitchFamily="34" charset="0"/>
                <a:cs typeface="Arial" panose="020B0604020202020204" pitchFamily="34" charset="0"/>
              </a:defRPr>
            </a:lvl4pPr>
            <a:lvl5pPr marL="0" indent="1825374">
              <a:spcBef>
                <a:spcPts val="400"/>
              </a:spcBef>
              <a:buSzTx/>
              <a:buNone/>
              <a:defRPr sz="2000"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28"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2265055426"/>
      </p:ext>
    </p:extLst>
  </p:cSld>
  <p:clrMapOvr>
    <a:masterClrMapping/>
  </p:clrMapOvr>
  <p:transition spd="med"/>
</p:sldLayout>
</file>

<file path=ppt/slideLayouts/slideLayout1817.xml><?xml version="1.0" encoding="utf-8"?>
<p:sldLayout xmlns:a="http://schemas.openxmlformats.org/drawingml/2006/main" xmlns:r="http://schemas.openxmlformats.org/officeDocument/2006/relationships" xmlns:p="http://schemas.openxmlformats.org/presentationml/2006/main" type="tx">
  <p:cSld name="Two Content">
    <p:spTree>
      <p:nvGrpSpPr>
        <p:cNvPr id="1" name=""/>
        <p:cNvGrpSpPr/>
        <p:nvPr/>
      </p:nvGrpSpPr>
      <p:grpSpPr>
        <a:xfrm>
          <a:off x="0" y="0"/>
          <a:ext cx="0" cy="0"/>
          <a:chOff x="0" y="0"/>
          <a:chExt cx="0" cy="0"/>
        </a:xfrm>
      </p:grpSpPr>
      <p:sp>
        <p:nvSpPr>
          <p:cNvPr id="335" name="Title Text"/>
          <p:cNvSpPr txBox="1">
            <a:spLocks noGrp="1"/>
          </p:cNvSpPr>
          <p:nvPr>
            <p:ph type="title"/>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r>
              <a:rPr dirty="0"/>
              <a:t>Title Text</a:t>
            </a:r>
          </a:p>
        </p:txBody>
      </p:sp>
      <p:sp>
        <p:nvSpPr>
          <p:cNvPr id="336"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Blip>
                <a:blip r:embed="rId2"/>
              </a:buBlip>
              <a:defRPr sz="2800" b="1" i="0">
                <a:latin typeface="Arial" panose="020B0604020202020204" pitchFamily="34" charset="0"/>
                <a:cs typeface="Arial" panose="020B0604020202020204" pitchFamily="34" charset="0"/>
              </a:defRPr>
            </a:lvl1pPr>
            <a:lvl2pPr marL="789082" indent="-332754">
              <a:spcBef>
                <a:spcPts val="600"/>
              </a:spcBef>
              <a:defRPr sz="2800" b="1" i="0">
                <a:latin typeface="Arial" panose="020B0604020202020204" pitchFamily="34" charset="0"/>
                <a:cs typeface="Arial" panose="020B0604020202020204" pitchFamily="34" charset="0"/>
              </a:defRPr>
            </a:lvl2pPr>
            <a:lvl3pPr marL="1232107" indent="-319440">
              <a:spcBef>
                <a:spcPts val="600"/>
              </a:spcBef>
              <a:defRPr sz="2800" b="1" i="0">
                <a:latin typeface="Arial" panose="020B0604020202020204" pitchFamily="34" charset="0"/>
                <a:cs typeface="Arial" panose="020B0604020202020204" pitchFamily="34" charset="0"/>
              </a:defRPr>
            </a:lvl3pPr>
            <a:lvl4pPr marL="1723956" indent="-354934">
              <a:spcBef>
                <a:spcPts val="600"/>
              </a:spcBef>
              <a:defRPr sz="2800" b="1" i="0">
                <a:latin typeface="Arial" panose="020B0604020202020204" pitchFamily="34" charset="0"/>
                <a:cs typeface="Arial" panose="020B0604020202020204" pitchFamily="34" charset="0"/>
              </a:defRPr>
            </a:lvl4pPr>
            <a:lvl5pPr marL="2180286" indent="-354934">
              <a:spcBef>
                <a:spcPts val="600"/>
              </a:spcBef>
              <a:defRPr sz="2800"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7"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629357499"/>
      </p:ext>
    </p:extLst>
  </p:cSld>
  <p:clrMapOvr>
    <a:masterClrMapping/>
  </p:clrMapOvr>
  <p:transition spd="med"/>
</p:sldLayout>
</file>

<file path=ppt/slideLayouts/slideLayout1818.xml><?xml version="1.0" encoding="utf-8"?>
<p:sldLayout xmlns:a="http://schemas.openxmlformats.org/drawingml/2006/main" xmlns:r="http://schemas.openxmlformats.org/officeDocument/2006/relationships" xmlns:p="http://schemas.openxmlformats.org/presentationml/2006/main" type="tx">
  <p:cSld name="Comparison">
    <p:spTree>
      <p:nvGrpSpPr>
        <p:cNvPr id="1" name=""/>
        <p:cNvGrpSpPr/>
        <p:nvPr/>
      </p:nvGrpSpPr>
      <p:grpSpPr>
        <a:xfrm>
          <a:off x="0" y="0"/>
          <a:ext cx="0" cy="0"/>
          <a:chOff x="0" y="0"/>
          <a:chExt cx="0" cy="0"/>
        </a:xfrm>
      </p:grpSpPr>
      <p:sp>
        <p:nvSpPr>
          <p:cNvPr id="344" name="Title Text"/>
          <p:cNvSpPr txBox="1">
            <a:spLocks noGrp="1"/>
          </p:cNvSpPr>
          <p:nvPr>
            <p:ph type="title"/>
          </p:nvPr>
        </p:nvSpPr>
        <p:spPr>
          <a:xfrm>
            <a:off x="457200" y="274638"/>
            <a:ext cx="8229600" cy="1143001"/>
          </a:xfrm>
          <a:prstGeom prst="rect">
            <a:avLst/>
          </a:prstGeom>
        </p:spPr>
        <p:txBody>
          <a:bodyPr/>
          <a:lstStyle>
            <a:lvl1pPr>
              <a:defRPr b="1" i="0">
                <a:latin typeface="Arial" panose="020B0604020202020204" pitchFamily="34" charset="0"/>
                <a:cs typeface="Arial" panose="020B0604020202020204" pitchFamily="34" charset="0"/>
              </a:defRPr>
            </a:lvl1pPr>
          </a:lstStyle>
          <a:p>
            <a:r>
              <a:rPr dirty="0"/>
              <a:t>Title Text</a:t>
            </a:r>
          </a:p>
        </p:txBody>
      </p:sp>
      <p:sp>
        <p:nvSpPr>
          <p:cNvPr id="345"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cs typeface="Arial" panose="020B0604020202020204" pitchFamily="34" charset="0"/>
              </a:defRPr>
            </a:lvl1pPr>
            <a:lvl2pPr marL="0" indent="456342">
              <a:spcBef>
                <a:spcPts val="500"/>
              </a:spcBef>
              <a:buSzTx/>
              <a:buNone/>
              <a:defRPr sz="2400" b="1" i="0">
                <a:latin typeface="Arial" panose="020B0604020202020204" pitchFamily="34" charset="0"/>
                <a:cs typeface="Arial" panose="020B0604020202020204" pitchFamily="34" charset="0"/>
              </a:defRPr>
            </a:lvl2pPr>
            <a:lvl3pPr marL="0" indent="912690">
              <a:spcBef>
                <a:spcPts val="500"/>
              </a:spcBef>
              <a:buSzTx/>
              <a:buNone/>
              <a:defRPr sz="2400" b="1" i="0">
                <a:latin typeface="Arial" panose="020B0604020202020204" pitchFamily="34" charset="0"/>
                <a:cs typeface="Arial" panose="020B0604020202020204" pitchFamily="34" charset="0"/>
              </a:defRPr>
            </a:lvl3pPr>
            <a:lvl4pPr marL="0" indent="1369015">
              <a:spcBef>
                <a:spcPts val="500"/>
              </a:spcBef>
              <a:buSzTx/>
              <a:buNone/>
              <a:defRPr sz="2400" b="1" i="0">
                <a:latin typeface="Arial" panose="020B0604020202020204" pitchFamily="34" charset="0"/>
                <a:cs typeface="Arial" panose="020B0604020202020204" pitchFamily="34" charset="0"/>
              </a:defRPr>
            </a:lvl4pPr>
            <a:lvl5pPr marL="0" indent="1825374">
              <a:spcBef>
                <a:spcPts val="500"/>
              </a:spcBef>
              <a:buSzTx/>
              <a:buNone/>
              <a:defRPr sz="2400"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6" name="Text Placeholder 4"/>
          <p:cNvSpPr>
            <a:spLocks noGrp="1"/>
          </p:cNvSpPr>
          <p:nvPr>
            <p:ph type="body" sz="quarter" idx="21"/>
          </p:nvPr>
        </p:nvSpPr>
        <p:spPr>
          <a:xfrm>
            <a:off x="4645062" y="1535112"/>
            <a:ext cx="4041776"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pPr>
            <a:endParaRPr dirty="0"/>
          </a:p>
        </p:txBody>
      </p:sp>
      <p:sp>
        <p:nvSpPr>
          <p:cNvPr id="347"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3302548569"/>
      </p:ext>
    </p:extLst>
  </p:cSld>
  <p:clrMapOvr>
    <a:masterClrMapping/>
  </p:clrMapOvr>
  <p:transition spd="med"/>
</p:sldLayout>
</file>

<file path=ppt/slideLayouts/slideLayout1819.xml><?xml version="1.0" encoding="utf-8"?>
<p:sldLayout xmlns:a="http://schemas.openxmlformats.org/drawingml/2006/main" xmlns:r="http://schemas.openxmlformats.org/officeDocument/2006/relationships" xmlns:p="http://schemas.openxmlformats.org/presentationml/2006/main" type="tx">
  <p:cSld name="Title Only">
    <p:spTree>
      <p:nvGrpSpPr>
        <p:cNvPr id="1" name=""/>
        <p:cNvGrpSpPr/>
        <p:nvPr/>
      </p:nvGrpSpPr>
      <p:grpSpPr>
        <a:xfrm>
          <a:off x="0" y="0"/>
          <a:ext cx="0" cy="0"/>
          <a:chOff x="0" y="0"/>
          <a:chExt cx="0" cy="0"/>
        </a:xfrm>
      </p:grpSpPr>
      <p:sp>
        <p:nvSpPr>
          <p:cNvPr id="354" name="Title Text"/>
          <p:cNvSpPr txBox="1">
            <a:spLocks noGrp="1"/>
          </p:cNvSpPr>
          <p:nvPr>
            <p:ph type="title"/>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r>
              <a:rPr dirty="0"/>
              <a:t>Title Text</a:t>
            </a:r>
          </a:p>
        </p:txBody>
      </p:sp>
      <p:sp>
        <p:nvSpPr>
          <p:cNvPr id="355"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261224148"/>
      </p:ext>
    </p:extLst>
  </p:cSld>
  <p:clrMapOvr>
    <a:masterClrMapping/>
  </p:clrMapOvr>
  <p:transition spd="med"/>
</p:sldLayout>
</file>

<file path=ppt/slideLayouts/slideLayout182.xml><?xml version="1.0" encoding="utf-8"?>
<p:sldLayout xmlns:a="http://schemas.openxmlformats.org/drawingml/2006/main" xmlns:r="http://schemas.openxmlformats.org/officeDocument/2006/relationships" xmlns:p="http://schemas.openxmlformats.org/presentationml/2006/main" showMasterSp="0" type="tx">
  <p:cSld name="10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1386"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387"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8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98247381"/>
      </p:ext>
    </p:extLst>
  </p:cSld>
  <p:clrMapOvr>
    <a:masterClrMapping/>
  </p:clrMapOvr>
  <p:transition spd="med"/>
</p:sldLayout>
</file>

<file path=ppt/slideLayouts/slideLayout1820.xml><?xml version="1.0" encoding="utf-8"?>
<p:sldLayout xmlns:a="http://schemas.openxmlformats.org/drawingml/2006/main" xmlns:r="http://schemas.openxmlformats.org/officeDocument/2006/relationships" xmlns:p="http://schemas.openxmlformats.org/presentationml/2006/main" type="tx">
  <p:cSld name="Blank">
    <p:spTree>
      <p:nvGrpSpPr>
        <p:cNvPr id="1" name=""/>
        <p:cNvGrpSpPr/>
        <p:nvPr/>
      </p:nvGrpSpPr>
      <p:grpSpPr>
        <a:xfrm>
          <a:off x="0" y="0"/>
          <a:ext cx="0" cy="0"/>
          <a:chOff x="0" y="0"/>
          <a:chExt cx="0" cy="0"/>
        </a:xfrm>
      </p:grpSpPr>
      <p:sp>
        <p:nvSpPr>
          <p:cNvPr id="362"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213692263"/>
      </p:ext>
    </p:extLst>
  </p:cSld>
  <p:clrMapOvr>
    <a:masterClrMapping/>
  </p:clrMapOvr>
  <p:transition spd="med"/>
</p:sldLayout>
</file>

<file path=ppt/slideLayouts/slideLayout1821.xml><?xml version="1.0" encoding="utf-8"?>
<p:sldLayout xmlns:a="http://schemas.openxmlformats.org/drawingml/2006/main" xmlns:r="http://schemas.openxmlformats.org/officeDocument/2006/relationships" xmlns:p="http://schemas.openxmlformats.org/presentationml/2006/main" type="tx">
  <p:cSld name="Content with Caption">
    <p:spTree>
      <p:nvGrpSpPr>
        <p:cNvPr id="1" name=""/>
        <p:cNvGrpSpPr/>
        <p:nvPr/>
      </p:nvGrpSpPr>
      <p:grpSpPr>
        <a:xfrm>
          <a:off x="0" y="0"/>
          <a:ext cx="0" cy="0"/>
          <a:chOff x="0" y="0"/>
          <a:chExt cx="0" cy="0"/>
        </a:xfrm>
      </p:grpSpPr>
      <p:sp>
        <p:nvSpPr>
          <p:cNvPr id="369" name="Title Text"/>
          <p:cNvSpPr txBox="1">
            <a:spLocks noGrp="1"/>
          </p:cNvSpPr>
          <p:nvPr>
            <p:ph type="title"/>
          </p:nvPr>
        </p:nvSpPr>
        <p:spPr>
          <a:xfrm>
            <a:off x="457237" y="273050"/>
            <a:ext cx="3008315" cy="1162050"/>
          </a:xfrm>
          <a:prstGeom prst="rect">
            <a:avLst/>
          </a:prstGeom>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370" name="Body Level One…"/>
          <p:cNvSpPr txBox="1">
            <a:spLocks noGrp="1"/>
          </p:cNvSpPr>
          <p:nvPr>
            <p:ph type="body" idx="1"/>
          </p:nvPr>
        </p:nvSpPr>
        <p:spPr>
          <a:xfrm>
            <a:off x="3575050" y="273088"/>
            <a:ext cx="5111750" cy="5853113"/>
          </a:xfrm>
          <a:prstGeom prst="rect">
            <a:avLst/>
          </a:prstGeom>
        </p:spPr>
        <p:txBody>
          <a:bodyPr>
            <a:normAutofit/>
          </a:bodyPr>
          <a:lstStyle>
            <a:lvl1pPr>
              <a:buBlip>
                <a:blip r:embed="rId2"/>
              </a:buBlip>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71" name="Text Placeholder 3"/>
          <p:cNvSpPr>
            <a:spLocks noGrp="1"/>
          </p:cNvSpPr>
          <p:nvPr>
            <p:ph type="body" sz="half" idx="21"/>
          </p:nvPr>
        </p:nvSpPr>
        <p:spPr>
          <a:xfrm>
            <a:off x="457237" y="1435101"/>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pPr>
            <a:endParaRPr dirty="0"/>
          </a:p>
        </p:txBody>
      </p:sp>
      <p:sp>
        <p:nvSpPr>
          <p:cNvPr id="372"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880214978"/>
      </p:ext>
    </p:extLst>
  </p:cSld>
  <p:clrMapOvr>
    <a:masterClrMapping/>
  </p:clrMapOvr>
  <p:transition spd="med"/>
</p:sldLayout>
</file>

<file path=ppt/slideLayouts/slideLayout1822.xml><?xml version="1.0" encoding="utf-8"?>
<p:sldLayout xmlns:a="http://schemas.openxmlformats.org/drawingml/2006/main" xmlns:r="http://schemas.openxmlformats.org/officeDocument/2006/relationships" xmlns:p="http://schemas.openxmlformats.org/presentationml/2006/main" type="tx">
  <p:cSld name="Picture with Caption">
    <p:spTree>
      <p:nvGrpSpPr>
        <p:cNvPr id="1" name=""/>
        <p:cNvGrpSpPr/>
        <p:nvPr/>
      </p:nvGrpSpPr>
      <p:grpSpPr>
        <a:xfrm>
          <a:off x="0" y="0"/>
          <a:ext cx="0" cy="0"/>
          <a:chOff x="0" y="0"/>
          <a:chExt cx="0" cy="0"/>
        </a:xfrm>
      </p:grpSpPr>
      <p:sp>
        <p:nvSpPr>
          <p:cNvPr id="379" name="Title Text"/>
          <p:cNvSpPr txBox="1">
            <a:spLocks noGrp="1"/>
          </p:cNvSpPr>
          <p:nvPr>
            <p:ph type="title"/>
          </p:nvPr>
        </p:nvSpPr>
        <p:spPr>
          <a:xfrm>
            <a:off x="1792288" y="4800600"/>
            <a:ext cx="5486401" cy="566738"/>
          </a:xfrm>
          <a:prstGeom prst="rect">
            <a:avLst/>
          </a:prstGeom>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380"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381"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cs typeface="Arial" panose="020B0604020202020204" pitchFamily="34" charset="0"/>
              </a:defRPr>
            </a:lvl1pPr>
            <a:lvl2pPr marL="0" indent="456342">
              <a:spcBef>
                <a:spcPts val="300"/>
              </a:spcBef>
              <a:buSzTx/>
              <a:buNone/>
              <a:defRPr sz="1400" b="1" i="0">
                <a:latin typeface="Arial" panose="020B0604020202020204" pitchFamily="34" charset="0"/>
                <a:cs typeface="Arial" panose="020B0604020202020204" pitchFamily="34" charset="0"/>
              </a:defRPr>
            </a:lvl2pPr>
            <a:lvl3pPr marL="0" indent="912690">
              <a:spcBef>
                <a:spcPts val="300"/>
              </a:spcBef>
              <a:buSzTx/>
              <a:buNone/>
              <a:defRPr sz="1400" b="1" i="0">
                <a:latin typeface="Arial" panose="020B0604020202020204" pitchFamily="34" charset="0"/>
                <a:cs typeface="Arial" panose="020B0604020202020204" pitchFamily="34" charset="0"/>
              </a:defRPr>
            </a:lvl3pPr>
            <a:lvl4pPr marL="0" indent="1369015">
              <a:spcBef>
                <a:spcPts val="300"/>
              </a:spcBef>
              <a:buSzTx/>
              <a:buNone/>
              <a:defRPr sz="1400" b="1" i="0">
                <a:latin typeface="Arial" panose="020B0604020202020204" pitchFamily="34" charset="0"/>
                <a:cs typeface="Arial" panose="020B0604020202020204" pitchFamily="34" charset="0"/>
              </a:defRPr>
            </a:lvl4pPr>
            <a:lvl5pPr marL="0" indent="1825374">
              <a:spcBef>
                <a:spcPts val="300"/>
              </a:spcBef>
              <a:buSzTx/>
              <a:buNone/>
              <a:defRPr sz="1400"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82"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2250140149"/>
      </p:ext>
    </p:extLst>
  </p:cSld>
  <p:clrMapOvr>
    <a:masterClrMapping/>
  </p:clrMapOvr>
  <p:transition spd="med"/>
</p:sldLayout>
</file>

<file path=ppt/slideLayouts/slideLayout1823.xml><?xml version="1.0" encoding="utf-8"?>
<p:sldLayout xmlns:a="http://schemas.openxmlformats.org/drawingml/2006/main" xmlns:r="http://schemas.openxmlformats.org/officeDocument/2006/relationships" xmlns:p="http://schemas.openxmlformats.org/presentationml/2006/main" type="tx">
  <p:cSld name="Title and Vertical Text">
    <p:spTree>
      <p:nvGrpSpPr>
        <p:cNvPr id="1" name=""/>
        <p:cNvGrpSpPr/>
        <p:nvPr/>
      </p:nvGrpSpPr>
      <p:grpSpPr>
        <a:xfrm>
          <a:off x="0" y="0"/>
          <a:ext cx="0" cy="0"/>
          <a:chOff x="0" y="0"/>
          <a:chExt cx="0" cy="0"/>
        </a:xfrm>
      </p:grpSpPr>
      <p:sp>
        <p:nvSpPr>
          <p:cNvPr id="389" name="Title Text"/>
          <p:cNvSpPr txBox="1">
            <a:spLocks noGrp="1"/>
          </p:cNvSpPr>
          <p:nvPr>
            <p:ph type="title"/>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r>
              <a:rPr dirty="0"/>
              <a:t>Title Text</a:t>
            </a:r>
          </a:p>
        </p:txBody>
      </p:sp>
      <p:sp>
        <p:nvSpPr>
          <p:cNvPr id="390" name="Body Level One…"/>
          <p:cNvSpPr txBox="1">
            <a:spLocks noGrp="1"/>
          </p:cNvSpPr>
          <p:nvPr>
            <p:ph type="body" idx="1"/>
          </p:nvPr>
        </p:nvSpPr>
        <p:spPr>
          <a:xfrm>
            <a:off x="685800" y="1981200"/>
            <a:ext cx="7772400" cy="4114800"/>
          </a:xfrm>
          <a:prstGeom prst="rect">
            <a:avLst/>
          </a:prstGeom>
        </p:spPr>
        <p:txBody>
          <a:bodyPr vert="eaVert">
            <a:normAutofit/>
          </a:bodyPr>
          <a:lstStyle>
            <a:lvl1pPr>
              <a:buBlip>
                <a:blip r:embed="rId2"/>
              </a:buBlip>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91"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3509974312"/>
      </p:ext>
    </p:extLst>
  </p:cSld>
  <p:clrMapOvr>
    <a:masterClrMapping/>
  </p:clrMapOvr>
  <p:transition spd="med"/>
</p:sldLayout>
</file>

<file path=ppt/slideLayouts/slideLayout1824.xml><?xml version="1.0" encoding="utf-8"?>
<p:sldLayout xmlns:a="http://schemas.openxmlformats.org/drawingml/2006/main" xmlns:r="http://schemas.openxmlformats.org/officeDocument/2006/relationships" xmlns:p="http://schemas.openxmlformats.org/presentationml/2006/main" type="tx">
  <p:cSld name="Vertical Title and Text">
    <p:spTree>
      <p:nvGrpSpPr>
        <p:cNvPr id="1" name=""/>
        <p:cNvGrpSpPr/>
        <p:nvPr/>
      </p:nvGrpSpPr>
      <p:grpSpPr>
        <a:xfrm>
          <a:off x="0" y="0"/>
          <a:ext cx="0" cy="0"/>
          <a:chOff x="0" y="0"/>
          <a:chExt cx="0" cy="0"/>
        </a:xfrm>
      </p:grpSpPr>
      <p:sp>
        <p:nvSpPr>
          <p:cNvPr id="398" name="Title Text"/>
          <p:cNvSpPr txBox="1">
            <a:spLocks noGrp="1"/>
          </p:cNvSpPr>
          <p:nvPr>
            <p:ph type="title"/>
          </p:nvPr>
        </p:nvSpPr>
        <p:spPr>
          <a:xfrm>
            <a:off x="6515100" y="609600"/>
            <a:ext cx="1943100" cy="5486400"/>
          </a:xfrm>
          <a:prstGeom prst="rect">
            <a:avLst/>
          </a:prstGeom>
        </p:spPr>
        <p:txBody>
          <a:bodyPr vert="eaVert"/>
          <a:lstStyle>
            <a:lvl1pPr>
              <a:defRPr b="1" i="0">
                <a:latin typeface="Arial" panose="020B0604020202020204" pitchFamily="34" charset="0"/>
                <a:cs typeface="Arial" panose="020B0604020202020204" pitchFamily="34" charset="0"/>
              </a:defRPr>
            </a:lvl1pPr>
          </a:lstStyle>
          <a:p>
            <a:r>
              <a:rPr dirty="0"/>
              <a:t>Title Text</a:t>
            </a:r>
          </a:p>
        </p:txBody>
      </p:sp>
      <p:sp>
        <p:nvSpPr>
          <p:cNvPr id="399" name="Body Level One…"/>
          <p:cNvSpPr txBox="1">
            <a:spLocks noGrp="1"/>
          </p:cNvSpPr>
          <p:nvPr>
            <p:ph type="body" idx="1"/>
          </p:nvPr>
        </p:nvSpPr>
        <p:spPr>
          <a:xfrm>
            <a:off x="685800" y="609600"/>
            <a:ext cx="5676900" cy="5486400"/>
          </a:xfrm>
          <a:prstGeom prst="rect">
            <a:avLst/>
          </a:prstGeom>
        </p:spPr>
        <p:txBody>
          <a:bodyPr vert="eaVert">
            <a:normAutofit/>
          </a:bodyPr>
          <a:lstStyle>
            <a:lvl1pPr>
              <a:buBlip>
                <a:blip r:embed="rId2"/>
              </a:buBlip>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0" name="Slide Number"/>
          <p:cNvSpPr txBox="1">
            <a:spLocks noGrp="1"/>
          </p:cNvSpPr>
          <p:nvPr>
            <p:ph type="sldNum" sz="quarter" idx="2"/>
          </p:nvPr>
        </p:nvSpPr>
        <p:spPr>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918745595"/>
      </p:ext>
    </p:extLst>
  </p:cSld>
  <p:clrMapOvr>
    <a:masterClrMapping/>
  </p:clrMapOvr>
  <p:transition spd="med"/>
</p:sldLayout>
</file>

<file path=ppt/slideLayouts/slideLayout1825.xml><?xml version="1.0" encoding="utf-8"?>
<p:sldLayout xmlns:a="http://schemas.openxmlformats.org/drawingml/2006/main" xmlns:r="http://schemas.openxmlformats.org/officeDocument/2006/relationships" xmlns:p="http://schemas.openxmlformats.org/presentationml/2006/main" showMasterSp="0" type="tx">
  <p:cSld name="1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07" name="Title Text"/>
          <p:cNvSpPr txBox="1">
            <a:spLocks noGrp="1"/>
          </p:cNvSpPr>
          <p:nvPr>
            <p:ph type="title"/>
          </p:nvPr>
        </p:nvSpPr>
        <p:spPr>
          <a:xfrm>
            <a:off x="685800" y="2286000"/>
            <a:ext cx="7772400" cy="1143000"/>
          </a:xfrm>
          <a:prstGeom prst="rect">
            <a:avLst/>
          </a:prstGeom>
          <a:noFill/>
          <a:effectLst>
            <a:outerShdw blurRad="38100" dist="38099" dir="2700000" rotWithShape="0">
              <a:srgbClr val="000000"/>
            </a:outerShdw>
          </a:effectLst>
        </p:spPr>
        <p:txBody>
          <a:bodyPr/>
          <a:lstStyle>
            <a:lvl1pPr>
              <a:defRPr sz="4400">
                <a:solidFill>
                  <a:srgbClr val="FFFF66"/>
                </a:solidFill>
                <a:latin typeface="Trebuchet MS"/>
                <a:ea typeface="Trebuchet MS"/>
                <a:cs typeface="Trebuchet MS"/>
                <a:sym typeface="Trebuchet MS"/>
              </a:defRPr>
            </a:lvl1pPr>
          </a:lstStyle>
          <a:p>
            <a:r>
              <a:t>Title Text</a:t>
            </a:r>
          </a:p>
        </p:txBody>
      </p:sp>
      <p:sp>
        <p:nvSpPr>
          <p:cNvPr id="408" name="Body Level One…"/>
          <p:cNvSpPr txBox="1">
            <a:spLocks noGrp="1"/>
          </p:cNvSpPr>
          <p:nvPr>
            <p:ph type="body" sz="quarter" idx="1"/>
          </p:nvPr>
        </p:nvSpPr>
        <p:spPr>
          <a:xfrm>
            <a:off x="1371600" y="3886201"/>
            <a:ext cx="6400800" cy="1752601"/>
          </a:xfrm>
          <a:prstGeom prst="rect">
            <a:avLst/>
          </a:prstGeom>
          <a:effectLst>
            <a:outerShdw blurRad="38100" dist="38099" dir="2700000" rotWithShape="0">
              <a:srgbClr val="000000"/>
            </a:outerShdw>
          </a:effectLst>
        </p:spPr>
        <p:txBody>
          <a:bodyPr>
            <a:normAutofit/>
          </a:bodyPr>
          <a:lstStyle>
            <a:lvl1pPr marL="0" indent="0" algn="ctr">
              <a:buSzTx/>
              <a:buNone/>
              <a:defRPr>
                <a:solidFill>
                  <a:srgbClr val="FFFF66"/>
                </a:solidFill>
                <a:latin typeface="Trebuchet MS"/>
                <a:ea typeface="Trebuchet MS"/>
                <a:cs typeface="Trebuchet MS"/>
                <a:sym typeface="Trebuchet MS"/>
              </a:defRPr>
            </a:lvl1pPr>
            <a:lvl2pPr algn="ctr">
              <a:buSzPct val="100000"/>
              <a:buChar char="•"/>
              <a:defRPr>
                <a:solidFill>
                  <a:srgbClr val="FFFF66"/>
                </a:solidFill>
                <a:latin typeface="Trebuchet MS"/>
                <a:ea typeface="Trebuchet MS"/>
                <a:cs typeface="Trebuchet MS"/>
                <a:sym typeface="Trebuchet MS"/>
              </a:defRPr>
            </a:lvl2pPr>
            <a:lvl3pPr algn="ctr">
              <a:buSzPct val="100000"/>
              <a:buChar char="•"/>
              <a:defRPr>
                <a:solidFill>
                  <a:srgbClr val="FFFF66"/>
                </a:solidFill>
                <a:latin typeface="Trebuchet MS"/>
                <a:ea typeface="Trebuchet MS"/>
                <a:cs typeface="Trebuchet MS"/>
                <a:sym typeface="Trebuchet MS"/>
              </a:defRPr>
            </a:lvl3pPr>
            <a:lvl4pPr algn="ctr">
              <a:buSzPct val="100000"/>
              <a:buChar char="•"/>
              <a:defRPr>
                <a:solidFill>
                  <a:srgbClr val="FFFF66"/>
                </a:solidFill>
                <a:latin typeface="Trebuchet MS"/>
                <a:ea typeface="Trebuchet MS"/>
                <a:cs typeface="Trebuchet MS"/>
                <a:sym typeface="Trebuchet MS"/>
              </a:defRPr>
            </a:lvl4pPr>
            <a:lvl5pPr algn="ctr">
              <a:defRPr>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09"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2957314227"/>
      </p:ext>
    </p:extLst>
  </p:cSld>
  <p:clrMapOvr>
    <a:masterClrMapping/>
  </p:clrMapOvr>
  <p:transition spd="med"/>
</p:sldLayout>
</file>

<file path=ppt/slideLayouts/slideLayout1826.xml><?xml version="1.0" encoding="utf-8"?>
<p:sldLayout xmlns:a="http://schemas.openxmlformats.org/drawingml/2006/main" xmlns:r="http://schemas.openxmlformats.org/officeDocument/2006/relationships" xmlns:p="http://schemas.openxmlformats.org/presentationml/2006/main" showMasterSp="0" type="tx">
  <p:cSld name="1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16" name="Title Text"/>
          <p:cNvSpPr txBox="1">
            <a:spLocks noGrp="1"/>
          </p:cNvSpPr>
          <p:nvPr>
            <p:ph type="title"/>
          </p:nvPr>
        </p:nvSpPr>
        <p:spPr>
          <a:xfrm>
            <a:off x="457200" y="609600"/>
            <a:ext cx="8458200" cy="1143000"/>
          </a:xfrm>
          <a:prstGeom prst="rect">
            <a:avLst/>
          </a:prstGeom>
          <a:noFill/>
          <a:effectLst>
            <a:outerShdw blurRad="38100" dist="38099" dir="2700000" rotWithShape="0">
              <a:srgbClr val="000000"/>
            </a:outerShdw>
          </a:effectLst>
        </p:spPr>
        <p:txBody>
          <a:bodyPr/>
          <a:lstStyle>
            <a:lvl1pPr>
              <a:defRPr sz="4400">
                <a:solidFill>
                  <a:srgbClr val="FFFF66"/>
                </a:solidFill>
                <a:latin typeface="Trebuchet MS"/>
                <a:ea typeface="Trebuchet MS"/>
                <a:cs typeface="Trebuchet MS"/>
                <a:sym typeface="Trebuchet MS"/>
              </a:defRPr>
            </a:lvl1pPr>
          </a:lstStyle>
          <a:p>
            <a:r>
              <a:t>Title Text</a:t>
            </a:r>
          </a:p>
        </p:txBody>
      </p:sp>
      <p:sp>
        <p:nvSpPr>
          <p:cNvPr id="417" name="Body Level One…"/>
          <p:cNvSpPr txBox="1">
            <a:spLocks noGrp="1"/>
          </p:cNvSpPr>
          <p:nvPr>
            <p:ph type="body" idx="1"/>
          </p:nvPr>
        </p:nvSpPr>
        <p:spPr>
          <a:xfrm>
            <a:off x="457200" y="1981200"/>
            <a:ext cx="8458200" cy="4114800"/>
          </a:xfrm>
          <a:prstGeom prst="rect">
            <a:avLst/>
          </a:prstGeom>
          <a:effectLst>
            <a:outerShdw blurRad="38100" dist="38099" dir="2700000" rotWithShape="0">
              <a:srgbClr val="000000"/>
            </a:outerShdw>
          </a:effectLst>
        </p:spPr>
        <p:txBody>
          <a:bodyPr>
            <a:normAutofit/>
          </a:bodyPr>
          <a:lstStyle>
            <a:lvl1pPr>
              <a:buSzPct val="100000"/>
              <a:buFont typeface="Times Roman"/>
              <a:buChar char="•"/>
              <a:defRPr>
                <a:solidFill>
                  <a:srgbClr val="FFFF66"/>
                </a:solidFill>
                <a:latin typeface="Trebuchet MS"/>
                <a:ea typeface="Trebuchet MS"/>
                <a:cs typeface="Trebuchet MS"/>
                <a:sym typeface="Trebuchet MS"/>
              </a:defRPr>
            </a:lvl1pPr>
            <a:lvl2pPr>
              <a:buSzPct val="100000"/>
              <a:buFont typeface="Times Roman"/>
              <a:buChar char="•"/>
              <a:defRPr>
                <a:solidFill>
                  <a:srgbClr val="FFFF66"/>
                </a:solidFill>
                <a:latin typeface="Trebuchet MS"/>
                <a:ea typeface="Trebuchet MS"/>
                <a:cs typeface="Trebuchet MS"/>
                <a:sym typeface="Trebuchet MS"/>
              </a:defRPr>
            </a:lvl2pPr>
            <a:lvl3pPr>
              <a:buSzPct val="100000"/>
              <a:buFont typeface="Times Roman"/>
              <a:buChar char="•"/>
              <a:defRPr>
                <a:solidFill>
                  <a:srgbClr val="FFFF66"/>
                </a:solidFill>
                <a:latin typeface="Trebuchet MS"/>
                <a:ea typeface="Trebuchet MS"/>
                <a:cs typeface="Trebuchet MS"/>
                <a:sym typeface="Trebuchet MS"/>
              </a:defRPr>
            </a:lvl3pPr>
            <a:lvl4pPr>
              <a:buSzPct val="100000"/>
              <a:buFont typeface="Times Roman"/>
              <a:buChar char="•"/>
              <a:defRPr>
                <a:solidFill>
                  <a:srgbClr val="FFFF66"/>
                </a:solidFill>
                <a:latin typeface="Trebuchet MS"/>
                <a:ea typeface="Trebuchet MS"/>
                <a:cs typeface="Trebuchet MS"/>
                <a:sym typeface="Trebuchet MS"/>
              </a:defRPr>
            </a:lvl4pPr>
            <a:lvl5pPr>
              <a:buFont typeface="Times Roman"/>
              <a:defRPr>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18"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95787956"/>
      </p:ext>
    </p:extLst>
  </p:cSld>
  <p:clrMapOvr>
    <a:masterClrMapping/>
  </p:clrMapOvr>
  <p:transition spd="med"/>
</p:sldLayout>
</file>

<file path=ppt/slideLayouts/slideLayout1827.xml><?xml version="1.0" encoding="utf-8"?>
<p:sldLayout xmlns:a="http://schemas.openxmlformats.org/drawingml/2006/main" xmlns:r="http://schemas.openxmlformats.org/officeDocument/2006/relationships" xmlns:p="http://schemas.openxmlformats.org/presentationml/2006/main" showMasterSp="0" type="tx">
  <p:cSld name="1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25" name="Title Text"/>
          <p:cNvSpPr txBox="1">
            <a:spLocks noGrp="1"/>
          </p:cNvSpPr>
          <p:nvPr>
            <p:ph type="title"/>
          </p:nvPr>
        </p:nvSpPr>
        <p:spPr>
          <a:xfrm>
            <a:off x="722312" y="4406900"/>
            <a:ext cx="7772401" cy="1362075"/>
          </a:xfrm>
          <a:prstGeom prst="rect">
            <a:avLst/>
          </a:prstGeom>
          <a:noFill/>
          <a:effectLst>
            <a:outerShdw blurRad="38100" dist="38099" dir="2700000" rotWithShape="0">
              <a:srgbClr val="000000"/>
            </a:outerShdw>
          </a:effectLst>
        </p:spPr>
        <p:txBody>
          <a:bodyPr anchor="t"/>
          <a:lstStyle>
            <a:lvl1pPr algn="l">
              <a:defRPr sz="4000" cap="all">
                <a:solidFill>
                  <a:srgbClr val="FFFF66"/>
                </a:solidFill>
                <a:latin typeface="Trebuchet MS"/>
                <a:ea typeface="Trebuchet MS"/>
                <a:cs typeface="Trebuchet MS"/>
                <a:sym typeface="Trebuchet MS"/>
              </a:defRPr>
            </a:lvl1pPr>
          </a:lstStyle>
          <a:p>
            <a:r>
              <a:t>Title Text</a:t>
            </a:r>
          </a:p>
        </p:txBody>
      </p:sp>
      <p:sp>
        <p:nvSpPr>
          <p:cNvPr id="426" name="Body Level One…"/>
          <p:cNvSpPr txBox="1">
            <a:spLocks noGrp="1"/>
          </p:cNvSpPr>
          <p:nvPr>
            <p:ph type="body" sz="quarter" idx="1"/>
          </p:nvPr>
        </p:nvSpPr>
        <p:spPr>
          <a:xfrm>
            <a:off x="722312" y="2906714"/>
            <a:ext cx="7772401" cy="1500188"/>
          </a:xfrm>
          <a:prstGeom prst="rect">
            <a:avLst/>
          </a:prstGeom>
          <a:effectLst>
            <a:outerShdw blurRad="38100" dist="38099" dir="2700000" rotWithShape="0">
              <a:srgbClr val="000000"/>
            </a:outerShdw>
          </a:effectLst>
        </p:spPr>
        <p:txBody>
          <a:bodyPr anchor="b">
            <a:normAutofit/>
          </a:bodyPr>
          <a:lstStyle>
            <a:lvl1pPr marL="0" indent="0">
              <a:spcBef>
                <a:spcPts val="400"/>
              </a:spcBef>
              <a:buSzTx/>
              <a:buNone/>
              <a:defRPr sz="2000">
                <a:solidFill>
                  <a:srgbClr val="FFFF66"/>
                </a:solidFill>
                <a:latin typeface="Trebuchet MS"/>
                <a:ea typeface="Trebuchet MS"/>
                <a:cs typeface="Trebuchet MS"/>
                <a:sym typeface="Trebuchet MS"/>
              </a:defRPr>
            </a:lvl1pPr>
            <a:lvl2pPr marL="0" indent="456342">
              <a:spcBef>
                <a:spcPts val="400"/>
              </a:spcBef>
              <a:buSzTx/>
              <a:buNone/>
              <a:defRPr sz="2000">
                <a:solidFill>
                  <a:srgbClr val="FFFF66"/>
                </a:solidFill>
                <a:latin typeface="Trebuchet MS"/>
                <a:ea typeface="Trebuchet MS"/>
                <a:cs typeface="Trebuchet MS"/>
                <a:sym typeface="Trebuchet MS"/>
              </a:defRPr>
            </a:lvl2pPr>
            <a:lvl3pPr marL="0" indent="912690">
              <a:spcBef>
                <a:spcPts val="400"/>
              </a:spcBef>
              <a:buSzTx/>
              <a:buNone/>
              <a:defRPr sz="2000">
                <a:solidFill>
                  <a:srgbClr val="FFFF66"/>
                </a:solidFill>
                <a:latin typeface="Trebuchet MS"/>
                <a:ea typeface="Trebuchet MS"/>
                <a:cs typeface="Trebuchet MS"/>
                <a:sym typeface="Trebuchet MS"/>
              </a:defRPr>
            </a:lvl3pPr>
            <a:lvl4pPr marL="0" indent="1369015">
              <a:spcBef>
                <a:spcPts val="400"/>
              </a:spcBef>
              <a:buSzTx/>
              <a:buNone/>
              <a:defRPr sz="2000">
                <a:solidFill>
                  <a:srgbClr val="FFFF66"/>
                </a:solidFill>
                <a:latin typeface="Trebuchet MS"/>
                <a:ea typeface="Trebuchet MS"/>
                <a:cs typeface="Trebuchet MS"/>
                <a:sym typeface="Trebuchet MS"/>
              </a:defRPr>
            </a:lvl4pPr>
            <a:lvl5pPr marL="0" indent="1825374">
              <a:spcBef>
                <a:spcPts val="400"/>
              </a:spcBef>
              <a:buSzTx/>
              <a:buNone/>
              <a:defRPr sz="2000">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27"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4138425904"/>
      </p:ext>
    </p:extLst>
  </p:cSld>
  <p:clrMapOvr>
    <a:masterClrMapping/>
  </p:clrMapOvr>
  <p:transition spd="med"/>
</p:sldLayout>
</file>

<file path=ppt/slideLayouts/slideLayout1828.xml><?xml version="1.0" encoding="utf-8"?>
<p:sldLayout xmlns:a="http://schemas.openxmlformats.org/drawingml/2006/main" xmlns:r="http://schemas.openxmlformats.org/officeDocument/2006/relationships" xmlns:p="http://schemas.openxmlformats.org/presentationml/2006/main" showMasterSp="0" type="tx">
  <p:cSld name="1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34" name="Title Text"/>
          <p:cNvSpPr txBox="1">
            <a:spLocks noGrp="1"/>
          </p:cNvSpPr>
          <p:nvPr>
            <p:ph type="title"/>
          </p:nvPr>
        </p:nvSpPr>
        <p:spPr>
          <a:xfrm>
            <a:off x="457200" y="609600"/>
            <a:ext cx="8458200" cy="1143000"/>
          </a:xfrm>
          <a:prstGeom prst="rect">
            <a:avLst/>
          </a:prstGeom>
          <a:noFill/>
          <a:effectLst>
            <a:outerShdw blurRad="38100" dist="38099" dir="2700000" rotWithShape="0">
              <a:srgbClr val="000000"/>
            </a:outerShdw>
          </a:effectLst>
        </p:spPr>
        <p:txBody>
          <a:bodyPr/>
          <a:lstStyle>
            <a:lvl1pPr>
              <a:defRPr sz="4400">
                <a:solidFill>
                  <a:srgbClr val="FFFF66"/>
                </a:solidFill>
                <a:latin typeface="Trebuchet MS"/>
                <a:ea typeface="Trebuchet MS"/>
                <a:cs typeface="Trebuchet MS"/>
                <a:sym typeface="Trebuchet MS"/>
              </a:defRPr>
            </a:lvl1pPr>
          </a:lstStyle>
          <a:p>
            <a:r>
              <a:t>Title Text</a:t>
            </a:r>
          </a:p>
        </p:txBody>
      </p:sp>
      <p:sp>
        <p:nvSpPr>
          <p:cNvPr id="435" name="Body Level One…"/>
          <p:cNvSpPr txBox="1">
            <a:spLocks noGrp="1"/>
          </p:cNvSpPr>
          <p:nvPr>
            <p:ph type="body" sz="half" idx="1"/>
          </p:nvPr>
        </p:nvSpPr>
        <p:spPr>
          <a:xfrm>
            <a:off x="685800" y="1981200"/>
            <a:ext cx="3810000" cy="4114800"/>
          </a:xfrm>
          <a:prstGeom prst="rect">
            <a:avLst/>
          </a:prstGeom>
          <a:effectLst>
            <a:outerShdw blurRad="38100" dist="38099" dir="2700000" rotWithShape="0">
              <a:srgbClr val="000000"/>
            </a:outerShdw>
          </a:effectLst>
        </p:spPr>
        <p:txBody>
          <a:bodyPr>
            <a:normAutofit/>
          </a:bodyPr>
          <a:lstStyle>
            <a:lvl1pPr>
              <a:spcBef>
                <a:spcPts val="600"/>
              </a:spcBef>
              <a:buSzPct val="100000"/>
              <a:buFont typeface="Times Roman"/>
              <a:buChar char="•"/>
              <a:defRPr sz="2800">
                <a:solidFill>
                  <a:srgbClr val="FFFF66"/>
                </a:solidFill>
                <a:latin typeface="Trebuchet MS"/>
                <a:ea typeface="Trebuchet MS"/>
                <a:cs typeface="Trebuchet MS"/>
                <a:sym typeface="Trebuchet MS"/>
              </a:defRPr>
            </a:lvl1pPr>
            <a:lvl2pPr marL="789082" indent="-332754">
              <a:spcBef>
                <a:spcPts val="600"/>
              </a:spcBef>
              <a:buSzPct val="100000"/>
              <a:buFont typeface="Times Roman"/>
              <a:buChar char="•"/>
              <a:defRPr sz="2800">
                <a:solidFill>
                  <a:srgbClr val="FFFF66"/>
                </a:solidFill>
                <a:latin typeface="Trebuchet MS"/>
                <a:ea typeface="Trebuchet MS"/>
                <a:cs typeface="Trebuchet MS"/>
                <a:sym typeface="Trebuchet MS"/>
              </a:defRPr>
            </a:lvl2pPr>
            <a:lvl3pPr marL="1232107" indent="-319440">
              <a:spcBef>
                <a:spcPts val="600"/>
              </a:spcBef>
              <a:buSzPct val="100000"/>
              <a:buFont typeface="Times Roman"/>
              <a:buChar char="•"/>
              <a:defRPr sz="2800">
                <a:solidFill>
                  <a:srgbClr val="FFFF66"/>
                </a:solidFill>
                <a:latin typeface="Trebuchet MS"/>
                <a:ea typeface="Trebuchet MS"/>
                <a:cs typeface="Trebuchet MS"/>
                <a:sym typeface="Trebuchet MS"/>
              </a:defRPr>
            </a:lvl3pPr>
            <a:lvl4pPr marL="1723956" indent="-354934">
              <a:spcBef>
                <a:spcPts val="600"/>
              </a:spcBef>
              <a:buSzPct val="100000"/>
              <a:buFont typeface="Times Roman"/>
              <a:buChar char="•"/>
              <a:defRPr sz="2800">
                <a:solidFill>
                  <a:srgbClr val="FFFF66"/>
                </a:solidFill>
                <a:latin typeface="Trebuchet MS"/>
                <a:ea typeface="Trebuchet MS"/>
                <a:cs typeface="Trebuchet MS"/>
                <a:sym typeface="Trebuchet MS"/>
              </a:defRPr>
            </a:lvl4pPr>
            <a:lvl5pPr marL="2180286" indent="-354934">
              <a:spcBef>
                <a:spcPts val="600"/>
              </a:spcBef>
              <a:buFont typeface="Times Roman"/>
              <a:defRPr sz="2800">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36"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2798052764"/>
      </p:ext>
    </p:extLst>
  </p:cSld>
  <p:clrMapOvr>
    <a:masterClrMapping/>
  </p:clrMapOvr>
  <p:transition spd="med"/>
</p:sldLayout>
</file>

<file path=ppt/slideLayouts/slideLayout1829.xml><?xml version="1.0" encoding="utf-8"?>
<p:sldLayout xmlns:a="http://schemas.openxmlformats.org/drawingml/2006/main" xmlns:r="http://schemas.openxmlformats.org/officeDocument/2006/relationships" xmlns:p="http://schemas.openxmlformats.org/presentationml/2006/main" showMasterSp="0" type="tx">
  <p:cSld name="1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43" name="Title Text"/>
          <p:cNvSpPr txBox="1">
            <a:spLocks noGrp="1"/>
          </p:cNvSpPr>
          <p:nvPr>
            <p:ph type="title"/>
          </p:nvPr>
        </p:nvSpPr>
        <p:spPr>
          <a:xfrm>
            <a:off x="457200" y="274638"/>
            <a:ext cx="8229600" cy="1143001"/>
          </a:xfrm>
          <a:prstGeom prst="rect">
            <a:avLst/>
          </a:prstGeom>
          <a:noFill/>
          <a:effectLst>
            <a:outerShdw blurRad="38100" dist="38099" dir="2700000" rotWithShape="0">
              <a:srgbClr val="000000"/>
            </a:outerShdw>
          </a:effectLst>
        </p:spPr>
        <p:txBody>
          <a:bodyPr/>
          <a:lstStyle>
            <a:lvl1pPr>
              <a:defRPr sz="4400">
                <a:solidFill>
                  <a:srgbClr val="FFFF66"/>
                </a:solidFill>
                <a:latin typeface="Trebuchet MS"/>
                <a:ea typeface="Trebuchet MS"/>
                <a:cs typeface="Trebuchet MS"/>
                <a:sym typeface="Trebuchet MS"/>
              </a:defRPr>
            </a:lvl1pPr>
          </a:lstStyle>
          <a:p>
            <a:r>
              <a:t>Title Text</a:t>
            </a:r>
          </a:p>
        </p:txBody>
      </p:sp>
      <p:sp>
        <p:nvSpPr>
          <p:cNvPr id="444" name="Body Level One…"/>
          <p:cNvSpPr txBox="1">
            <a:spLocks noGrp="1"/>
          </p:cNvSpPr>
          <p:nvPr>
            <p:ph type="body" sz="quarter" idx="1"/>
          </p:nvPr>
        </p:nvSpPr>
        <p:spPr>
          <a:xfrm>
            <a:off x="457200" y="1535112"/>
            <a:ext cx="4040188" cy="639763"/>
          </a:xfrm>
          <a:prstGeom prst="rect">
            <a:avLst/>
          </a:prstGeom>
          <a:effectLst>
            <a:outerShdw blurRad="38100" dist="38099" dir="2700000" rotWithShape="0">
              <a:srgbClr val="000000"/>
            </a:outerShdw>
          </a:effectLst>
        </p:spPr>
        <p:txBody>
          <a:bodyPr anchor="b">
            <a:normAutofit/>
          </a:bodyPr>
          <a:lstStyle>
            <a:lvl1pPr marL="0" indent="0">
              <a:spcBef>
                <a:spcPts val="500"/>
              </a:spcBef>
              <a:buSzTx/>
              <a:buNone/>
              <a:defRPr sz="2400" b="1">
                <a:solidFill>
                  <a:srgbClr val="FFFF66"/>
                </a:solidFill>
                <a:latin typeface="Trebuchet MS"/>
                <a:ea typeface="Trebuchet MS"/>
                <a:cs typeface="Trebuchet MS"/>
                <a:sym typeface="Trebuchet MS"/>
              </a:defRPr>
            </a:lvl1pPr>
            <a:lvl2pPr marL="0" indent="456342">
              <a:spcBef>
                <a:spcPts val="500"/>
              </a:spcBef>
              <a:buSzTx/>
              <a:buNone/>
              <a:defRPr sz="2400" b="1">
                <a:solidFill>
                  <a:srgbClr val="FFFF66"/>
                </a:solidFill>
                <a:latin typeface="Trebuchet MS"/>
                <a:ea typeface="Trebuchet MS"/>
                <a:cs typeface="Trebuchet MS"/>
                <a:sym typeface="Trebuchet MS"/>
              </a:defRPr>
            </a:lvl2pPr>
            <a:lvl3pPr marL="0" indent="912690">
              <a:spcBef>
                <a:spcPts val="500"/>
              </a:spcBef>
              <a:buSzTx/>
              <a:buNone/>
              <a:defRPr sz="2400" b="1">
                <a:solidFill>
                  <a:srgbClr val="FFFF66"/>
                </a:solidFill>
                <a:latin typeface="Trebuchet MS"/>
                <a:ea typeface="Trebuchet MS"/>
                <a:cs typeface="Trebuchet MS"/>
                <a:sym typeface="Trebuchet MS"/>
              </a:defRPr>
            </a:lvl3pPr>
            <a:lvl4pPr marL="0" indent="1369015">
              <a:spcBef>
                <a:spcPts val="500"/>
              </a:spcBef>
              <a:buSzTx/>
              <a:buNone/>
              <a:defRPr sz="2400" b="1">
                <a:solidFill>
                  <a:srgbClr val="FFFF66"/>
                </a:solidFill>
                <a:latin typeface="Trebuchet MS"/>
                <a:ea typeface="Trebuchet MS"/>
                <a:cs typeface="Trebuchet MS"/>
                <a:sym typeface="Trebuchet MS"/>
              </a:defRPr>
            </a:lvl4pPr>
            <a:lvl5pPr marL="0" indent="1825374">
              <a:spcBef>
                <a:spcPts val="500"/>
              </a:spcBef>
              <a:buSzTx/>
              <a:buNone/>
              <a:defRPr sz="2400" b="1">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45" name="Text Placeholder 4"/>
          <p:cNvSpPr>
            <a:spLocks noGrp="1"/>
          </p:cNvSpPr>
          <p:nvPr>
            <p:ph type="body" sz="quarter" idx="21"/>
          </p:nvPr>
        </p:nvSpPr>
        <p:spPr>
          <a:xfrm>
            <a:off x="4645062" y="1535112"/>
            <a:ext cx="4041776" cy="639763"/>
          </a:xfrm>
          <a:prstGeom prst="rect">
            <a:avLst/>
          </a:prstGeom>
          <a:effectLst>
            <a:outerShdw blurRad="38100" dist="38099" dir="2700000" rotWithShape="0">
              <a:srgbClr val="000000"/>
            </a:outerShdw>
          </a:effectLst>
        </p:spPr>
        <p:txBody>
          <a:bodyPr anchor="b">
            <a:normAutofit/>
          </a:bodyPr>
          <a:lstStyle/>
          <a:p>
            <a:pPr marL="0" indent="0" rtl="0">
              <a:spcBef>
                <a:spcPts val="500"/>
              </a:spcBef>
              <a:buSzTx/>
              <a:buNone/>
              <a:defRPr sz="2400" b="1">
                <a:solidFill>
                  <a:srgbClr val="FFFF66"/>
                </a:solidFill>
                <a:latin typeface="Trebuchet MS"/>
                <a:ea typeface="Trebuchet MS"/>
                <a:cs typeface="Trebuchet MS"/>
                <a:sym typeface="Trebuchet MS"/>
              </a:defRPr>
            </a:pPr>
            <a:endParaRPr/>
          </a:p>
        </p:txBody>
      </p:sp>
      <p:sp>
        <p:nvSpPr>
          <p:cNvPr id="446"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1761927784"/>
      </p:ext>
    </p:extLst>
  </p:cSld>
  <p:clrMapOvr>
    <a:masterClrMapping/>
  </p:clrMapOvr>
  <p:transition spd="med"/>
</p:sldLayout>
</file>

<file path=ppt/slideLayouts/slideLayout183.xml><?xml version="1.0" encoding="utf-8"?>
<p:sldLayout xmlns:a="http://schemas.openxmlformats.org/drawingml/2006/main" xmlns:r="http://schemas.openxmlformats.org/officeDocument/2006/relationships" xmlns:p="http://schemas.openxmlformats.org/presentationml/2006/main" showMasterSp="0" type="tx">
  <p:cSld name="4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1395"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396"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9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99527569"/>
      </p:ext>
    </p:extLst>
  </p:cSld>
  <p:clrMapOvr>
    <a:masterClrMapping/>
  </p:clrMapOvr>
  <p:transition spd="med"/>
</p:sldLayout>
</file>

<file path=ppt/slideLayouts/slideLayout1830.xml><?xml version="1.0" encoding="utf-8"?>
<p:sldLayout xmlns:a="http://schemas.openxmlformats.org/drawingml/2006/main" xmlns:r="http://schemas.openxmlformats.org/officeDocument/2006/relationships" xmlns:p="http://schemas.openxmlformats.org/presentationml/2006/main" showMasterSp="0" type="tx">
  <p:cSld name="1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53" name="Title Text"/>
          <p:cNvSpPr txBox="1">
            <a:spLocks noGrp="1"/>
          </p:cNvSpPr>
          <p:nvPr>
            <p:ph type="title"/>
          </p:nvPr>
        </p:nvSpPr>
        <p:spPr>
          <a:xfrm>
            <a:off x="457200" y="609600"/>
            <a:ext cx="8458200" cy="1143000"/>
          </a:xfrm>
          <a:prstGeom prst="rect">
            <a:avLst/>
          </a:prstGeom>
          <a:noFill/>
          <a:effectLst>
            <a:outerShdw blurRad="38100" dist="38099" dir="2700000" rotWithShape="0">
              <a:srgbClr val="000000"/>
            </a:outerShdw>
          </a:effectLst>
        </p:spPr>
        <p:txBody>
          <a:bodyPr/>
          <a:lstStyle>
            <a:lvl1pPr>
              <a:defRPr sz="4400">
                <a:solidFill>
                  <a:srgbClr val="FFFF66"/>
                </a:solidFill>
                <a:latin typeface="Trebuchet MS"/>
                <a:ea typeface="Trebuchet MS"/>
                <a:cs typeface="Trebuchet MS"/>
                <a:sym typeface="Trebuchet MS"/>
              </a:defRPr>
            </a:lvl1pPr>
          </a:lstStyle>
          <a:p>
            <a:r>
              <a:t>Title Text</a:t>
            </a:r>
          </a:p>
        </p:txBody>
      </p:sp>
      <p:sp>
        <p:nvSpPr>
          <p:cNvPr id="454"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1812607574"/>
      </p:ext>
    </p:extLst>
  </p:cSld>
  <p:clrMapOvr>
    <a:masterClrMapping/>
  </p:clrMapOvr>
  <p:transition spd="med"/>
</p:sldLayout>
</file>

<file path=ppt/slideLayouts/slideLayout1831.xml><?xml version="1.0" encoding="utf-8"?>
<p:sldLayout xmlns:a="http://schemas.openxmlformats.org/drawingml/2006/main" xmlns:r="http://schemas.openxmlformats.org/officeDocument/2006/relationships" xmlns:p="http://schemas.openxmlformats.org/presentationml/2006/main" showMasterSp="0" type="tx">
  <p:cSld name="1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61"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3955655440"/>
      </p:ext>
    </p:extLst>
  </p:cSld>
  <p:clrMapOvr>
    <a:masterClrMapping/>
  </p:clrMapOvr>
  <p:transition spd="med"/>
</p:sldLayout>
</file>

<file path=ppt/slideLayouts/slideLayout1832.xml><?xml version="1.0" encoding="utf-8"?>
<p:sldLayout xmlns:a="http://schemas.openxmlformats.org/drawingml/2006/main" xmlns:r="http://schemas.openxmlformats.org/officeDocument/2006/relationships" xmlns:p="http://schemas.openxmlformats.org/presentationml/2006/main" showMasterSp="0" type="tx">
  <p:cSld name="1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68" name="Title Text"/>
          <p:cNvSpPr txBox="1">
            <a:spLocks noGrp="1"/>
          </p:cNvSpPr>
          <p:nvPr>
            <p:ph type="title"/>
          </p:nvPr>
        </p:nvSpPr>
        <p:spPr>
          <a:xfrm>
            <a:off x="457237" y="273050"/>
            <a:ext cx="3008315" cy="1162050"/>
          </a:xfrm>
          <a:prstGeom prst="rect">
            <a:avLst/>
          </a:prstGeom>
          <a:noFill/>
          <a:effectLst>
            <a:outerShdw blurRad="38100" dist="38099" dir="2700000" rotWithShape="0">
              <a:srgbClr val="000000"/>
            </a:outerShdw>
          </a:effectLst>
        </p:spPr>
        <p:txBody>
          <a:bodyPr anchor="b"/>
          <a:lstStyle>
            <a:lvl1pPr algn="l">
              <a:defRPr sz="2000">
                <a:solidFill>
                  <a:srgbClr val="FFFF66"/>
                </a:solidFill>
                <a:latin typeface="Trebuchet MS"/>
                <a:ea typeface="Trebuchet MS"/>
                <a:cs typeface="Trebuchet MS"/>
                <a:sym typeface="Trebuchet MS"/>
              </a:defRPr>
            </a:lvl1pPr>
          </a:lstStyle>
          <a:p>
            <a:r>
              <a:t>Title Text</a:t>
            </a:r>
          </a:p>
        </p:txBody>
      </p:sp>
      <p:sp>
        <p:nvSpPr>
          <p:cNvPr id="469" name="Body Level One…"/>
          <p:cNvSpPr txBox="1">
            <a:spLocks noGrp="1"/>
          </p:cNvSpPr>
          <p:nvPr>
            <p:ph type="body" idx="1"/>
          </p:nvPr>
        </p:nvSpPr>
        <p:spPr>
          <a:xfrm>
            <a:off x="3575050" y="273088"/>
            <a:ext cx="5111750" cy="5853113"/>
          </a:xfrm>
          <a:prstGeom prst="rect">
            <a:avLst/>
          </a:prstGeom>
          <a:effectLst>
            <a:outerShdw blurRad="38100" dist="38099" dir="2700000" rotWithShape="0">
              <a:srgbClr val="000000"/>
            </a:outerShdw>
          </a:effectLst>
        </p:spPr>
        <p:txBody>
          <a:bodyPr>
            <a:normAutofit/>
          </a:bodyPr>
          <a:lstStyle>
            <a:lvl1pPr>
              <a:buSzPct val="100000"/>
              <a:buFont typeface="Times Roman"/>
              <a:buChar char="•"/>
              <a:defRPr>
                <a:solidFill>
                  <a:srgbClr val="FFFF66"/>
                </a:solidFill>
                <a:latin typeface="Trebuchet MS"/>
                <a:ea typeface="Trebuchet MS"/>
                <a:cs typeface="Trebuchet MS"/>
                <a:sym typeface="Trebuchet MS"/>
              </a:defRPr>
            </a:lvl1pPr>
            <a:lvl2pPr>
              <a:buSzPct val="100000"/>
              <a:buFont typeface="Times Roman"/>
              <a:buChar char="•"/>
              <a:defRPr>
                <a:solidFill>
                  <a:srgbClr val="FFFF66"/>
                </a:solidFill>
                <a:latin typeface="Trebuchet MS"/>
                <a:ea typeface="Trebuchet MS"/>
                <a:cs typeface="Trebuchet MS"/>
                <a:sym typeface="Trebuchet MS"/>
              </a:defRPr>
            </a:lvl2pPr>
            <a:lvl3pPr>
              <a:buSzPct val="100000"/>
              <a:buFont typeface="Times Roman"/>
              <a:buChar char="•"/>
              <a:defRPr>
                <a:solidFill>
                  <a:srgbClr val="FFFF66"/>
                </a:solidFill>
                <a:latin typeface="Trebuchet MS"/>
                <a:ea typeface="Trebuchet MS"/>
                <a:cs typeface="Trebuchet MS"/>
                <a:sym typeface="Trebuchet MS"/>
              </a:defRPr>
            </a:lvl3pPr>
            <a:lvl4pPr>
              <a:buSzPct val="100000"/>
              <a:buFont typeface="Times Roman"/>
              <a:buChar char="•"/>
              <a:defRPr>
                <a:solidFill>
                  <a:srgbClr val="FFFF66"/>
                </a:solidFill>
                <a:latin typeface="Trebuchet MS"/>
                <a:ea typeface="Trebuchet MS"/>
                <a:cs typeface="Trebuchet MS"/>
                <a:sym typeface="Trebuchet MS"/>
              </a:defRPr>
            </a:lvl4pPr>
            <a:lvl5pPr>
              <a:buFont typeface="Times Roman"/>
              <a:defRPr>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70" name="Text Placeholder 3"/>
          <p:cNvSpPr>
            <a:spLocks noGrp="1"/>
          </p:cNvSpPr>
          <p:nvPr>
            <p:ph type="body" sz="half" idx="21"/>
          </p:nvPr>
        </p:nvSpPr>
        <p:spPr>
          <a:xfrm>
            <a:off x="457237" y="1435101"/>
            <a:ext cx="3008315" cy="4691063"/>
          </a:xfrm>
          <a:prstGeom prst="rect">
            <a:avLst/>
          </a:prstGeom>
          <a:effectLst>
            <a:outerShdw blurRad="38100" dist="38099" dir="2700000" rotWithShape="0">
              <a:srgbClr val="000000"/>
            </a:outerShdw>
          </a:effectLst>
        </p:spPr>
        <p:txBody>
          <a:bodyPr>
            <a:normAutofit/>
          </a:bodyPr>
          <a:lstStyle/>
          <a:p>
            <a:pPr marL="0" indent="0" rtl="0">
              <a:spcBef>
                <a:spcPts val="300"/>
              </a:spcBef>
              <a:buSzTx/>
              <a:buNone/>
              <a:defRPr sz="1400">
                <a:solidFill>
                  <a:srgbClr val="FFFF66"/>
                </a:solidFill>
                <a:latin typeface="Trebuchet MS"/>
                <a:ea typeface="Trebuchet MS"/>
                <a:cs typeface="Trebuchet MS"/>
                <a:sym typeface="Trebuchet MS"/>
              </a:defRPr>
            </a:pPr>
            <a:endParaRPr/>
          </a:p>
        </p:txBody>
      </p:sp>
      <p:sp>
        <p:nvSpPr>
          <p:cNvPr id="471"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1874713440"/>
      </p:ext>
    </p:extLst>
  </p:cSld>
  <p:clrMapOvr>
    <a:masterClrMapping/>
  </p:clrMapOvr>
  <p:transition spd="med"/>
</p:sldLayout>
</file>

<file path=ppt/slideLayouts/slideLayout1833.xml><?xml version="1.0" encoding="utf-8"?>
<p:sldLayout xmlns:a="http://schemas.openxmlformats.org/drawingml/2006/main" xmlns:r="http://schemas.openxmlformats.org/officeDocument/2006/relationships" xmlns:p="http://schemas.openxmlformats.org/presentationml/2006/main" showMasterSp="0" type="tx">
  <p:cSld name="1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78" name="Title Text"/>
          <p:cNvSpPr txBox="1">
            <a:spLocks noGrp="1"/>
          </p:cNvSpPr>
          <p:nvPr>
            <p:ph type="title"/>
          </p:nvPr>
        </p:nvSpPr>
        <p:spPr>
          <a:xfrm>
            <a:off x="1792288" y="4800600"/>
            <a:ext cx="5486401" cy="566738"/>
          </a:xfrm>
          <a:prstGeom prst="rect">
            <a:avLst/>
          </a:prstGeom>
          <a:noFill/>
          <a:effectLst>
            <a:outerShdw blurRad="38100" dist="38099" dir="2700000" rotWithShape="0">
              <a:srgbClr val="000000"/>
            </a:outerShdw>
          </a:effectLst>
        </p:spPr>
        <p:txBody>
          <a:bodyPr anchor="b"/>
          <a:lstStyle>
            <a:lvl1pPr algn="l">
              <a:defRPr sz="2000">
                <a:solidFill>
                  <a:srgbClr val="FFFF66"/>
                </a:solidFill>
                <a:latin typeface="Trebuchet MS"/>
                <a:ea typeface="Trebuchet MS"/>
                <a:cs typeface="Trebuchet MS"/>
                <a:sym typeface="Trebuchet MS"/>
              </a:defRPr>
            </a:lvl1pPr>
          </a:lstStyle>
          <a:p>
            <a:r>
              <a:t>Title Text</a:t>
            </a:r>
          </a:p>
        </p:txBody>
      </p:sp>
      <p:sp>
        <p:nvSpPr>
          <p:cNvPr id="479" name="Picture Placeholder 2"/>
          <p:cNvSpPr>
            <a:spLocks noGrp="1"/>
          </p:cNvSpPr>
          <p:nvPr>
            <p:ph type="pic" sz="half" idx="21"/>
          </p:nvPr>
        </p:nvSpPr>
        <p:spPr>
          <a:xfrm>
            <a:off x="1792288" y="612775"/>
            <a:ext cx="5486401" cy="4114800"/>
          </a:xfrm>
          <a:prstGeom prst="rect">
            <a:avLst/>
          </a:prstGeom>
          <a:effectLst>
            <a:outerShdw blurRad="38100" dist="38099" dir="2700000" rotWithShape="0">
              <a:srgbClr val="000000"/>
            </a:outerShdw>
          </a:effectLst>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480" name="Body Level One…"/>
          <p:cNvSpPr txBox="1">
            <a:spLocks noGrp="1"/>
          </p:cNvSpPr>
          <p:nvPr>
            <p:ph type="body" sz="quarter" idx="1"/>
          </p:nvPr>
        </p:nvSpPr>
        <p:spPr>
          <a:xfrm>
            <a:off x="1792288" y="5367337"/>
            <a:ext cx="5486401" cy="804863"/>
          </a:xfrm>
          <a:prstGeom prst="rect">
            <a:avLst/>
          </a:prstGeom>
          <a:effectLst>
            <a:outerShdw blurRad="38100" dist="38099" dir="2700000" rotWithShape="0">
              <a:srgbClr val="000000"/>
            </a:outerShdw>
          </a:effectLst>
        </p:spPr>
        <p:txBody>
          <a:bodyPr>
            <a:normAutofit/>
          </a:bodyPr>
          <a:lstStyle>
            <a:lvl1pPr marL="0" indent="0">
              <a:spcBef>
                <a:spcPts val="300"/>
              </a:spcBef>
              <a:buSzTx/>
              <a:buNone/>
              <a:defRPr sz="1400">
                <a:solidFill>
                  <a:srgbClr val="FFFF66"/>
                </a:solidFill>
                <a:latin typeface="Trebuchet MS"/>
                <a:ea typeface="Trebuchet MS"/>
                <a:cs typeface="Trebuchet MS"/>
                <a:sym typeface="Trebuchet MS"/>
              </a:defRPr>
            </a:lvl1pPr>
            <a:lvl2pPr marL="0" indent="456342">
              <a:spcBef>
                <a:spcPts val="300"/>
              </a:spcBef>
              <a:buSzTx/>
              <a:buNone/>
              <a:defRPr sz="1400">
                <a:solidFill>
                  <a:srgbClr val="FFFF66"/>
                </a:solidFill>
                <a:latin typeface="Trebuchet MS"/>
                <a:ea typeface="Trebuchet MS"/>
                <a:cs typeface="Trebuchet MS"/>
                <a:sym typeface="Trebuchet MS"/>
              </a:defRPr>
            </a:lvl2pPr>
            <a:lvl3pPr marL="0" indent="912690">
              <a:spcBef>
                <a:spcPts val="300"/>
              </a:spcBef>
              <a:buSzTx/>
              <a:buNone/>
              <a:defRPr sz="1400">
                <a:solidFill>
                  <a:srgbClr val="FFFF66"/>
                </a:solidFill>
                <a:latin typeface="Trebuchet MS"/>
                <a:ea typeface="Trebuchet MS"/>
                <a:cs typeface="Trebuchet MS"/>
                <a:sym typeface="Trebuchet MS"/>
              </a:defRPr>
            </a:lvl3pPr>
            <a:lvl4pPr marL="0" indent="1369015">
              <a:spcBef>
                <a:spcPts val="300"/>
              </a:spcBef>
              <a:buSzTx/>
              <a:buNone/>
              <a:defRPr sz="1400">
                <a:solidFill>
                  <a:srgbClr val="FFFF66"/>
                </a:solidFill>
                <a:latin typeface="Trebuchet MS"/>
                <a:ea typeface="Trebuchet MS"/>
                <a:cs typeface="Trebuchet MS"/>
                <a:sym typeface="Trebuchet MS"/>
              </a:defRPr>
            </a:lvl4pPr>
            <a:lvl5pPr marL="0" indent="1825374">
              <a:spcBef>
                <a:spcPts val="300"/>
              </a:spcBef>
              <a:buSzTx/>
              <a:buNone/>
              <a:defRPr sz="1400">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81"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3581197699"/>
      </p:ext>
    </p:extLst>
  </p:cSld>
  <p:clrMapOvr>
    <a:masterClrMapping/>
  </p:clrMapOvr>
  <p:transition spd="med"/>
</p:sldLayout>
</file>

<file path=ppt/slideLayouts/slideLayout1834.xml><?xml version="1.0" encoding="utf-8"?>
<p:sldLayout xmlns:a="http://schemas.openxmlformats.org/drawingml/2006/main" xmlns:r="http://schemas.openxmlformats.org/officeDocument/2006/relationships" xmlns:p="http://schemas.openxmlformats.org/presentationml/2006/main" showMasterSp="0" type="tx">
  <p:cSld name="1_Title and Vertical Tex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88" name="Title Text"/>
          <p:cNvSpPr txBox="1">
            <a:spLocks noGrp="1"/>
          </p:cNvSpPr>
          <p:nvPr>
            <p:ph type="title"/>
          </p:nvPr>
        </p:nvSpPr>
        <p:spPr>
          <a:xfrm>
            <a:off x="457200" y="609600"/>
            <a:ext cx="8458200" cy="1143000"/>
          </a:xfrm>
          <a:prstGeom prst="rect">
            <a:avLst/>
          </a:prstGeom>
          <a:noFill/>
          <a:effectLst>
            <a:outerShdw blurRad="38100" dist="38099" dir="2700000" rotWithShape="0">
              <a:srgbClr val="000000"/>
            </a:outerShdw>
          </a:effectLst>
        </p:spPr>
        <p:txBody>
          <a:bodyPr/>
          <a:lstStyle>
            <a:lvl1pPr>
              <a:defRPr sz="4400">
                <a:solidFill>
                  <a:srgbClr val="FFFF66"/>
                </a:solidFill>
                <a:latin typeface="Trebuchet MS"/>
                <a:ea typeface="Trebuchet MS"/>
                <a:cs typeface="Trebuchet MS"/>
                <a:sym typeface="Trebuchet MS"/>
              </a:defRPr>
            </a:lvl1pPr>
          </a:lstStyle>
          <a:p>
            <a:r>
              <a:t>Title Text</a:t>
            </a:r>
          </a:p>
        </p:txBody>
      </p:sp>
      <p:sp>
        <p:nvSpPr>
          <p:cNvPr id="489" name="Body Level One…"/>
          <p:cNvSpPr txBox="1">
            <a:spLocks noGrp="1"/>
          </p:cNvSpPr>
          <p:nvPr>
            <p:ph type="body" idx="1"/>
          </p:nvPr>
        </p:nvSpPr>
        <p:spPr>
          <a:xfrm>
            <a:off x="457200" y="1981200"/>
            <a:ext cx="8458200" cy="4114800"/>
          </a:xfrm>
          <a:prstGeom prst="rect">
            <a:avLst/>
          </a:prstGeom>
          <a:effectLst>
            <a:outerShdw blurRad="38100" dist="38099" dir="2700000" rotWithShape="0">
              <a:srgbClr val="000000"/>
            </a:outerShdw>
          </a:effectLst>
        </p:spPr>
        <p:txBody>
          <a:bodyPr vert="eaVert">
            <a:normAutofit/>
          </a:bodyPr>
          <a:lstStyle>
            <a:lvl1pPr>
              <a:buSzPct val="100000"/>
              <a:buFont typeface="Times Roman"/>
              <a:buChar char="•"/>
              <a:defRPr>
                <a:solidFill>
                  <a:srgbClr val="FFFF66"/>
                </a:solidFill>
                <a:latin typeface="Trebuchet MS"/>
                <a:ea typeface="Trebuchet MS"/>
                <a:cs typeface="Trebuchet MS"/>
                <a:sym typeface="Trebuchet MS"/>
              </a:defRPr>
            </a:lvl1pPr>
            <a:lvl2pPr>
              <a:buSzPct val="100000"/>
              <a:buFont typeface="Times Roman"/>
              <a:buChar char="•"/>
              <a:defRPr>
                <a:solidFill>
                  <a:srgbClr val="FFFF66"/>
                </a:solidFill>
                <a:latin typeface="Trebuchet MS"/>
                <a:ea typeface="Trebuchet MS"/>
                <a:cs typeface="Trebuchet MS"/>
                <a:sym typeface="Trebuchet MS"/>
              </a:defRPr>
            </a:lvl2pPr>
            <a:lvl3pPr>
              <a:buSzPct val="100000"/>
              <a:buFont typeface="Times Roman"/>
              <a:buChar char="•"/>
              <a:defRPr>
                <a:solidFill>
                  <a:srgbClr val="FFFF66"/>
                </a:solidFill>
                <a:latin typeface="Trebuchet MS"/>
                <a:ea typeface="Trebuchet MS"/>
                <a:cs typeface="Trebuchet MS"/>
                <a:sym typeface="Trebuchet MS"/>
              </a:defRPr>
            </a:lvl3pPr>
            <a:lvl4pPr>
              <a:buSzPct val="100000"/>
              <a:buFont typeface="Times Roman"/>
              <a:buChar char="•"/>
              <a:defRPr>
                <a:solidFill>
                  <a:srgbClr val="FFFF66"/>
                </a:solidFill>
                <a:latin typeface="Trebuchet MS"/>
                <a:ea typeface="Trebuchet MS"/>
                <a:cs typeface="Trebuchet MS"/>
                <a:sym typeface="Trebuchet MS"/>
              </a:defRPr>
            </a:lvl4pPr>
            <a:lvl5pPr>
              <a:buFont typeface="Times Roman"/>
              <a:defRPr>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90"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1512902086"/>
      </p:ext>
    </p:extLst>
  </p:cSld>
  <p:clrMapOvr>
    <a:masterClrMapping/>
  </p:clrMapOvr>
  <p:transition spd="med"/>
</p:sldLayout>
</file>

<file path=ppt/slideLayouts/slideLayout1835.xml><?xml version="1.0" encoding="utf-8"?>
<p:sldLayout xmlns:a="http://schemas.openxmlformats.org/drawingml/2006/main" xmlns:r="http://schemas.openxmlformats.org/officeDocument/2006/relationships" xmlns:p="http://schemas.openxmlformats.org/presentationml/2006/main" showMasterSp="0" type="tx">
  <p:cSld name="1_Vertical Title and Tex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97" name="Title Text"/>
          <p:cNvSpPr txBox="1">
            <a:spLocks noGrp="1"/>
          </p:cNvSpPr>
          <p:nvPr>
            <p:ph type="title"/>
          </p:nvPr>
        </p:nvSpPr>
        <p:spPr>
          <a:xfrm>
            <a:off x="6515100" y="609600"/>
            <a:ext cx="1943100" cy="5486400"/>
          </a:xfrm>
          <a:prstGeom prst="rect">
            <a:avLst/>
          </a:prstGeom>
          <a:noFill/>
          <a:effectLst>
            <a:outerShdw blurRad="38100" dist="38099" dir="2700000" rotWithShape="0">
              <a:srgbClr val="000000"/>
            </a:outerShdw>
          </a:effectLst>
        </p:spPr>
        <p:txBody>
          <a:bodyPr vert="eaVert"/>
          <a:lstStyle>
            <a:lvl1pPr>
              <a:defRPr sz="4400">
                <a:solidFill>
                  <a:srgbClr val="FFFF66"/>
                </a:solidFill>
                <a:latin typeface="Trebuchet MS"/>
                <a:ea typeface="Trebuchet MS"/>
                <a:cs typeface="Trebuchet MS"/>
                <a:sym typeface="Trebuchet MS"/>
              </a:defRPr>
            </a:lvl1pPr>
          </a:lstStyle>
          <a:p>
            <a:r>
              <a:t>Title Text</a:t>
            </a:r>
          </a:p>
        </p:txBody>
      </p:sp>
      <p:sp>
        <p:nvSpPr>
          <p:cNvPr id="498" name="Body Level One…"/>
          <p:cNvSpPr txBox="1">
            <a:spLocks noGrp="1"/>
          </p:cNvSpPr>
          <p:nvPr>
            <p:ph type="body" idx="1"/>
          </p:nvPr>
        </p:nvSpPr>
        <p:spPr>
          <a:xfrm>
            <a:off x="685800" y="609600"/>
            <a:ext cx="5676900" cy="5486400"/>
          </a:xfrm>
          <a:prstGeom prst="rect">
            <a:avLst/>
          </a:prstGeom>
          <a:effectLst>
            <a:outerShdw blurRad="38100" dist="38099" dir="2700000" rotWithShape="0">
              <a:srgbClr val="000000"/>
            </a:outerShdw>
          </a:effectLst>
        </p:spPr>
        <p:txBody>
          <a:bodyPr vert="eaVert">
            <a:normAutofit/>
          </a:bodyPr>
          <a:lstStyle>
            <a:lvl1pPr>
              <a:buSzPct val="100000"/>
              <a:buFont typeface="Times Roman"/>
              <a:buChar char="•"/>
              <a:defRPr>
                <a:solidFill>
                  <a:srgbClr val="FFFF66"/>
                </a:solidFill>
                <a:latin typeface="Trebuchet MS"/>
                <a:ea typeface="Trebuchet MS"/>
                <a:cs typeface="Trebuchet MS"/>
                <a:sym typeface="Trebuchet MS"/>
              </a:defRPr>
            </a:lvl1pPr>
            <a:lvl2pPr>
              <a:buSzPct val="100000"/>
              <a:buFont typeface="Times Roman"/>
              <a:buChar char="•"/>
              <a:defRPr>
                <a:solidFill>
                  <a:srgbClr val="FFFF66"/>
                </a:solidFill>
                <a:latin typeface="Trebuchet MS"/>
                <a:ea typeface="Trebuchet MS"/>
                <a:cs typeface="Trebuchet MS"/>
                <a:sym typeface="Trebuchet MS"/>
              </a:defRPr>
            </a:lvl2pPr>
            <a:lvl3pPr>
              <a:buSzPct val="100000"/>
              <a:buFont typeface="Times Roman"/>
              <a:buChar char="•"/>
              <a:defRPr>
                <a:solidFill>
                  <a:srgbClr val="FFFF66"/>
                </a:solidFill>
                <a:latin typeface="Trebuchet MS"/>
                <a:ea typeface="Trebuchet MS"/>
                <a:cs typeface="Trebuchet MS"/>
                <a:sym typeface="Trebuchet MS"/>
              </a:defRPr>
            </a:lvl3pPr>
            <a:lvl4pPr>
              <a:buSzPct val="100000"/>
              <a:buFont typeface="Times Roman"/>
              <a:buChar char="•"/>
              <a:defRPr>
                <a:solidFill>
                  <a:srgbClr val="FFFF66"/>
                </a:solidFill>
                <a:latin typeface="Trebuchet MS"/>
                <a:ea typeface="Trebuchet MS"/>
                <a:cs typeface="Trebuchet MS"/>
                <a:sym typeface="Trebuchet MS"/>
              </a:defRPr>
            </a:lvl4pPr>
            <a:lvl5pPr>
              <a:buFont typeface="Times Roman"/>
              <a:defRPr>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99" name="Slide Number"/>
          <p:cNvSpPr txBox="1">
            <a:spLocks noGrp="1"/>
          </p:cNvSpPr>
          <p:nvPr>
            <p:ph type="sldNum" sz="quarter" idx="2"/>
          </p:nvPr>
        </p:nvSpPr>
        <p:spPr>
          <a:xfrm>
            <a:off x="8167756" y="6248400"/>
            <a:ext cx="290444" cy="294462"/>
          </a:xfrm>
          <a:prstGeom prst="rect">
            <a:avLst/>
          </a:prstGeom>
          <a:effectLst>
            <a:outerShdw blurRad="38100" dist="38099" dir="2700000" rotWithShape="0">
              <a:srgbClr val="808080"/>
            </a:outerShdw>
          </a:effectLst>
        </p:spPr>
        <p:txBody>
          <a:bodyPr anchor="t"/>
          <a:lstStyle>
            <a:lvl1pPr>
              <a:defRPr>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685405509"/>
      </p:ext>
    </p:extLst>
  </p:cSld>
  <p:clrMapOvr>
    <a:masterClrMapping/>
  </p:clrMapOvr>
  <p:transition spd="med"/>
</p:sldLayout>
</file>

<file path=ppt/slideLayouts/slideLayout1836.xml><?xml version="1.0" encoding="utf-8"?>
<p:sldLayout xmlns:a="http://schemas.openxmlformats.org/drawingml/2006/main" xmlns:r="http://schemas.openxmlformats.org/officeDocument/2006/relationships" xmlns:p="http://schemas.openxmlformats.org/presentationml/2006/main" showMasterSp="0" type="tx">
  <p:cSld name="2_Blank">
    <p:bg>
      <p:bgPr>
        <a:blipFill rotWithShape="1">
          <a:blip r:embed="rId2" cstate="print"/>
          <a:srcRect/>
          <a:tile tx="0" ty="0" sx="100000" sy="100000" flip="none" algn="tl"/>
        </a:blipFill>
        <a:effectLst/>
      </p:bgPr>
    </p:bg>
    <p:spTree>
      <p:nvGrpSpPr>
        <p:cNvPr id="1" name=""/>
        <p:cNvGrpSpPr/>
        <p:nvPr/>
      </p:nvGrpSpPr>
      <p:grpSpPr>
        <a:xfrm>
          <a:off x="0" y="0"/>
          <a:ext cx="0" cy="0"/>
          <a:chOff x="0" y="0"/>
          <a:chExt cx="0" cy="0"/>
        </a:xfrm>
      </p:grpSpPr>
      <p:sp>
        <p:nvSpPr>
          <p:cNvPr id="506"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93611260"/>
      </p:ext>
    </p:extLst>
  </p:cSld>
  <p:clrMapOvr>
    <a:masterClrMapping/>
  </p:clrMapOvr>
  <p:transition spd="med"/>
</p:sldLayout>
</file>

<file path=ppt/slideLayouts/slideLayout1837.xml><?xml version="1.0" encoding="utf-8"?>
<p:sldLayout xmlns:a="http://schemas.openxmlformats.org/drawingml/2006/main" xmlns:r="http://schemas.openxmlformats.org/officeDocument/2006/relationships" xmlns:p="http://schemas.openxmlformats.org/presentationml/2006/main" showMasterSp="0" type="tx">
  <p:cSld name="3_Blank">
    <p:bg>
      <p:bgPr>
        <a:gradFill flip="none" rotWithShape="1">
          <a:gsLst>
            <a:gs pos="0">
              <a:srgbClr val="0000FF"/>
            </a:gs>
            <a:gs pos="100000">
              <a:srgbClr val="000000"/>
            </a:gs>
          </a:gsLst>
          <a:lin ang="0" scaled="0"/>
        </a:gradFill>
        <a:effectLst/>
      </p:bgPr>
    </p:bg>
    <p:spTree>
      <p:nvGrpSpPr>
        <p:cNvPr id="1" name=""/>
        <p:cNvGrpSpPr/>
        <p:nvPr/>
      </p:nvGrpSpPr>
      <p:grpSpPr>
        <a:xfrm>
          <a:off x="0" y="0"/>
          <a:ext cx="0" cy="0"/>
          <a:chOff x="0" y="0"/>
          <a:chExt cx="0" cy="0"/>
        </a:xfrm>
      </p:grpSpPr>
      <p:grpSp>
        <p:nvGrpSpPr>
          <p:cNvPr id="515" name="Group 2"/>
          <p:cNvGrpSpPr/>
          <p:nvPr/>
        </p:nvGrpSpPr>
        <p:grpSpPr>
          <a:xfrm>
            <a:off x="-1" y="1271"/>
            <a:ext cx="9131302" cy="6845618"/>
            <a:chOff x="0" y="0"/>
            <a:chExt cx="9131300" cy="6845617"/>
          </a:xfrm>
        </p:grpSpPr>
        <p:sp>
          <p:nvSpPr>
            <p:cNvPr id="513" name="Freeform 3"/>
            <p:cNvSpPr/>
            <p:nvPr/>
          </p:nvSpPr>
          <p:spPr>
            <a:xfrm>
              <a:off x="5387975" y="1584641"/>
              <a:ext cx="3743326" cy="5259389"/>
            </a:xfrm>
            <a:custGeom>
              <a:avLst/>
              <a:gdLst/>
              <a:ahLst/>
              <a:cxnLst>
                <a:cxn ang="0">
                  <a:pos x="wd2" y="hd2"/>
                </a:cxn>
                <a:cxn ang="5400000">
                  <a:pos x="wd2" y="hd2"/>
                </a:cxn>
                <a:cxn ang="10800000">
                  <a:pos x="wd2" y="hd2"/>
                </a:cxn>
                <a:cxn ang="16200000">
                  <a:pos x="wd2" y="hd2"/>
                </a:cxn>
              </a:cxnLst>
              <a:rect l="0" t="0" r="r" b="b"/>
              <a:pathLst>
                <a:path w="21600" h="21600" extrusionOk="0">
                  <a:moveTo>
                    <a:pt x="17450" y="21593"/>
                  </a:moveTo>
                  <a:lnTo>
                    <a:pt x="21600" y="21600"/>
                  </a:lnTo>
                  <a:lnTo>
                    <a:pt x="21600" y="9369"/>
                  </a:lnTo>
                  <a:lnTo>
                    <a:pt x="0" y="0"/>
                  </a:lnTo>
                  <a:lnTo>
                    <a:pt x="1841" y="978"/>
                  </a:lnTo>
                  <a:lnTo>
                    <a:pt x="3353" y="1819"/>
                  </a:lnTo>
                  <a:lnTo>
                    <a:pt x="5056" y="2875"/>
                  </a:lnTo>
                  <a:lnTo>
                    <a:pt x="6705" y="3990"/>
                  </a:lnTo>
                  <a:lnTo>
                    <a:pt x="9124" y="5887"/>
                  </a:lnTo>
                  <a:lnTo>
                    <a:pt x="11267" y="7902"/>
                  </a:lnTo>
                  <a:lnTo>
                    <a:pt x="12824" y="9662"/>
                  </a:lnTo>
                  <a:lnTo>
                    <a:pt x="14180" y="11481"/>
                  </a:lnTo>
                  <a:lnTo>
                    <a:pt x="15252" y="13300"/>
                  </a:lnTo>
                  <a:lnTo>
                    <a:pt x="16040" y="14963"/>
                  </a:lnTo>
                  <a:lnTo>
                    <a:pt x="16571" y="16371"/>
                  </a:lnTo>
                  <a:lnTo>
                    <a:pt x="17066" y="18112"/>
                  </a:lnTo>
                  <a:lnTo>
                    <a:pt x="17313" y="19638"/>
                  </a:lnTo>
                  <a:lnTo>
                    <a:pt x="17450" y="21593"/>
                  </a:lnTo>
                </a:path>
              </a:pathLst>
            </a:custGeom>
            <a:gradFill flip="none" rotWithShape="1">
              <a:gsLst>
                <a:gs pos="0">
                  <a:srgbClr val="182F76"/>
                </a:gs>
                <a:gs pos="100000">
                  <a:srgbClr val="3366FF"/>
                </a:gs>
              </a:gsLst>
              <a:lin ang="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514" name="Arc 4"/>
            <p:cNvSpPr/>
            <p:nvPr/>
          </p:nvSpPr>
          <p:spPr>
            <a:xfrm>
              <a:off x="0" y="0"/>
              <a:ext cx="8410576" cy="684561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cubicBezTo>
                    <a:pt x="11929" y="0"/>
                    <a:pt x="21600" y="9671"/>
                    <a:pt x="21600" y="21600"/>
                  </a:cubicBezTo>
                </a:path>
              </a:pathLst>
            </a:custGeom>
            <a:noFill/>
            <a:ln w="12700" cap="rnd">
              <a:solidFill>
                <a:srgbClr val="3366FF"/>
              </a:solidFill>
              <a:prstDash val="solid"/>
              <a:round/>
            </a:ln>
            <a:effectLst/>
          </p:spPr>
          <p:txBody>
            <a:bodyPr wrap="square" lIns="45719" tIns="45719" rIns="45719" bIns="45719" numCol="1" anchor="ctr">
              <a:noAutofit/>
            </a:bodyPr>
            <a:lstStyle/>
            <a:p>
              <a:pPr>
                <a:defRPr>
                  <a:solidFill>
                    <a:srgbClr val="FFFFFF"/>
                  </a:solidFill>
                  <a:latin typeface="Times New Roman"/>
                  <a:ea typeface="Times New Roman"/>
                  <a:cs typeface="Times New Roman"/>
                  <a:sym typeface="Times New Roman"/>
                </a:defRPr>
              </a:pPr>
              <a:endParaRPr/>
            </a:p>
          </p:txBody>
        </p:sp>
      </p:grpSp>
      <p:sp>
        <p:nvSpPr>
          <p:cNvPr id="516" name="Slide Number"/>
          <p:cNvSpPr txBox="1">
            <a:spLocks noGrp="1"/>
          </p:cNvSpPr>
          <p:nvPr>
            <p:ph type="sldNum" sz="quarter" idx="2"/>
          </p:nvPr>
        </p:nvSpPr>
        <p:spPr>
          <a:xfrm>
            <a:off x="8175803" y="6333228"/>
            <a:ext cx="282397" cy="287544"/>
          </a:xfrm>
          <a:prstGeom prst="rect">
            <a:avLst/>
          </a:prstGeom>
        </p:spPr>
        <p:txBody>
          <a:bodyPr lIns="45948" tIns="45948" rIns="45948" bIns="45948" anchor="ctr"/>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66665301"/>
      </p:ext>
    </p:extLst>
  </p:cSld>
  <p:clrMapOvr>
    <a:masterClrMapping/>
  </p:clrMapOvr>
  <p:transition spd="med"/>
</p:sldLayout>
</file>

<file path=ppt/slideLayouts/slideLayout1838.xml><?xml version="1.0" encoding="utf-8"?>
<p:sldLayout xmlns:a="http://schemas.openxmlformats.org/drawingml/2006/main" xmlns:r="http://schemas.openxmlformats.org/officeDocument/2006/relationships" xmlns:p="http://schemas.openxmlformats.org/presentationml/2006/main" showMasterSp="0" type="tx">
  <p:cSld name="2_Title Slide">
    <p:bg>
      <p:bgPr>
        <a:solidFill>
          <a:srgbClr val="FFFFFF"/>
        </a:solidFill>
        <a:effectLst/>
      </p:bgPr>
    </p:bg>
    <p:spTree>
      <p:nvGrpSpPr>
        <p:cNvPr id="1" name=""/>
        <p:cNvGrpSpPr/>
        <p:nvPr/>
      </p:nvGrpSpPr>
      <p:grpSpPr>
        <a:xfrm>
          <a:off x="0" y="0"/>
          <a:ext cx="0" cy="0"/>
          <a:chOff x="0" y="0"/>
          <a:chExt cx="0" cy="0"/>
        </a:xfrm>
      </p:grpSpPr>
      <p:sp>
        <p:nvSpPr>
          <p:cNvPr id="523" name="Title Text"/>
          <p:cNvSpPr txBox="1">
            <a:spLocks noGrp="1"/>
          </p:cNvSpPr>
          <p:nvPr>
            <p:ph type="title"/>
          </p:nvPr>
        </p:nvSpPr>
        <p:spPr>
          <a:xfrm>
            <a:off x="685800" y="2130426"/>
            <a:ext cx="7772400" cy="1470026"/>
          </a:xfrm>
          <a:prstGeom prst="rect">
            <a:avLst/>
          </a:prstGeom>
          <a:noFill/>
        </p:spPr>
        <p:txBody>
          <a:bodyPr/>
          <a:lstStyle>
            <a:lvl1pPr defTabSz="456342">
              <a:defRPr sz="4400" b="0">
                <a:solidFill>
                  <a:srgbClr val="000000"/>
                </a:solidFill>
                <a:latin typeface="Calibri"/>
                <a:ea typeface="Calibri"/>
                <a:cs typeface="Calibri"/>
                <a:sym typeface="Calibri"/>
              </a:defRPr>
            </a:lvl1pPr>
          </a:lstStyle>
          <a:p>
            <a:r>
              <a:t>Title Text</a:t>
            </a:r>
          </a:p>
        </p:txBody>
      </p:sp>
      <p:sp>
        <p:nvSpPr>
          <p:cNvPr id="524" name="Body Level One…"/>
          <p:cNvSpPr txBox="1">
            <a:spLocks noGrp="1"/>
          </p:cNvSpPr>
          <p:nvPr>
            <p:ph type="body" sz="quarter" idx="1"/>
          </p:nvPr>
        </p:nvSpPr>
        <p:spPr>
          <a:xfrm>
            <a:off x="1371600" y="3886201"/>
            <a:ext cx="6400800" cy="1752601"/>
          </a:xfrm>
          <a:prstGeom prst="rect">
            <a:avLst/>
          </a:prstGeom>
        </p:spPr>
        <p:txBody>
          <a:bodyPr>
            <a:normAutofit/>
          </a:bodyPr>
          <a:lstStyle>
            <a:lvl1pPr marL="0" indent="0" algn="ctr" defTabSz="456342">
              <a:buSzTx/>
              <a:buNone/>
              <a:defRPr>
                <a:solidFill>
                  <a:srgbClr val="888888"/>
                </a:solidFill>
                <a:latin typeface="Calibri"/>
                <a:ea typeface="Calibri"/>
                <a:cs typeface="Calibri"/>
                <a:sym typeface="Calibri"/>
              </a:defRPr>
            </a:lvl1pPr>
            <a:lvl2pPr marL="0" indent="456342" algn="ctr" defTabSz="456342">
              <a:buSzTx/>
              <a:buNone/>
              <a:defRPr>
                <a:solidFill>
                  <a:srgbClr val="888888"/>
                </a:solidFill>
                <a:latin typeface="Calibri"/>
                <a:ea typeface="Calibri"/>
                <a:cs typeface="Calibri"/>
                <a:sym typeface="Calibri"/>
              </a:defRPr>
            </a:lvl2pPr>
            <a:lvl3pPr marL="0" indent="912690" algn="ctr" defTabSz="456342">
              <a:buSzTx/>
              <a:buNone/>
              <a:defRPr>
                <a:solidFill>
                  <a:srgbClr val="888888"/>
                </a:solidFill>
                <a:latin typeface="Calibri"/>
                <a:ea typeface="Calibri"/>
                <a:cs typeface="Calibri"/>
                <a:sym typeface="Calibri"/>
              </a:defRPr>
            </a:lvl3pPr>
            <a:lvl4pPr marL="0" indent="1369015" algn="ctr" defTabSz="456342">
              <a:buSzTx/>
              <a:buNone/>
              <a:defRPr>
                <a:solidFill>
                  <a:srgbClr val="888888"/>
                </a:solidFill>
                <a:latin typeface="Calibri"/>
                <a:ea typeface="Calibri"/>
                <a:cs typeface="Calibri"/>
                <a:sym typeface="Calibri"/>
              </a:defRPr>
            </a:lvl4pPr>
            <a:lvl5pPr marL="0" indent="1825374" algn="ctr" defTabSz="456342">
              <a:buSzTx/>
              <a:buNone/>
              <a:defRPr>
                <a:solidFill>
                  <a:srgbClr val="888888"/>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525"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843344502"/>
      </p:ext>
    </p:extLst>
  </p:cSld>
  <p:clrMapOvr>
    <a:masterClrMapping/>
  </p:clrMapOvr>
  <p:transition spd="med"/>
</p:sldLayout>
</file>

<file path=ppt/slideLayouts/slideLayout1839.xml><?xml version="1.0" encoding="utf-8"?>
<p:sldLayout xmlns:a="http://schemas.openxmlformats.org/drawingml/2006/main" xmlns:r="http://schemas.openxmlformats.org/officeDocument/2006/relationships" xmlns:p="http://schemas.openxmlformats.org/presentationml/2006/main" showMasterSp="0" type="tx">
  <p:cSld name="2_Title and Content">
    <p:bg>
      <p:bgPr>
        <a:solidFill>
          <a:srgbClr val="FFFFFF"/>
        </a:solidFill>
        <a:effectLst/>
      </p:bgPr>
    </p:bg>
    <p:spTree>
      <p:nvGrpSpPr>
        <p:cNvPr id="1" name=""/>
        <p:cNvGrpSpPr/>
        <p:nvPr/>
      </p:nvGrpSpPr>
      <p:grpSpPr>
        <a:xfrm>
          <a:off x="0" y="0"/>
          <a:ext cx="0" cy="0"/>
          <a:chOff x="0" y="0"/>
          <a:chExt cx="0" cy="0"/>
        </a:xfrm>
      </p:grpSpPr>
      <p:sp>
        <p:nvSpPr>
          <p:cNvPr id="532" name="Title Text"/>
          <p:cNvSpPr txBox="1">
            <a:spLocks noGrp="1"/>
          </p:cNvSpPr>
          <p:nvPr>
            <p:ph type="title"/>
          </p:nvPr>
        </p:nvSpPr>
        <p:spPr>
          <a:xfrm>
            <a:off x="457200" y="274638"/>
            <a:ext cx="8229600" cy="1143001"/>
          </a:xfrm>
          <a:prstGeom prst="rect">
            <a:avLst/>
          </a:prstGeom>
          <a:noFill/>
        </p:spPr>
        <p:txBody>
          <a:bodyPr/>
          <a:lstStyle>
            <a:lvl1pPr defTabSz="456342">
              <a:defRPr sz="4400" b="0">
                <a:solidFill>
                  <a:srgbClr val="000000"/>
                </a:solidFill>
                <a:latin typeface="Calibri"/>
                <a:ea typeface="Calibri"/>
                <a:cs typeface="Calibri"/>
                <a:sym typeface="Calibri"/>
              </a:defRPr>
            </a:lvl1pPr>
          </a:lstStyle>
          <a:p>
            <a:r>
              <a:t>Title Text</a:t>
            </a:r>
          </a:p>
        </p:txBody>
      </p:sp>
      <p:sp>
        <p:nvSpPr>
          <p:cNvPr id="533" name="Body Level One…"/>
          <p:cNvSpPr txBox="1">
            <a:spLocks noGrp="1"/>
          </p:cNvSpPr>
          <p:nvPr>
            <p:ph type="body" idx="1"/>
          </p:nvPr>
        </p:nvSpPr>
        <p:spPr>
          <a:xfrm>
            <a:off x="457200" y="1600200"/>
            <a:ext cx="8229600" cy="4525963"/>
          </a:xfrm>
          <a:prstGeom prst="rect">
            <a:avLst/>
          </a:prstGeom>
        </p:spPr>
        <p:txBody>
          <a:bodyPr>
            <a:normAutofit/>
          </a:bodyPr>
          <a:lstStyle>
            <a:lvl1pPr defTabSz="456342">
              <a:buSzPct val="100000"/>
              <a:buFont typeface="Arial"/>
              <a:buChar char="•"/>
              <a:defRPr>
                <a:solidFill>
                  <a:srgbClr val="000000"/>
                </a:solidFill>
                <a:latin typeface="Calibri"/>
                <a:ea typeface="Calibri"/>
                <a:cs typeface="Calibri"/>
                <a:sym typeface="Calibri"/>
              </a:defRPr>
            </a:lvl1pPr>
            <a:lvl2pPr defTabSz="456342">
              <a:buSzPct val="100000"/>
              <a:buFont typeface="Arial"/>
              <a:buChar char="–"/>
              <a:defRPr>
                <a:solidFill>
                  <a:srgbClr val="000000"/>
                </a:solidFill>
                <a:latin typeface="Calibri"/>
                <a:ea typeface="Calibri"/>
                <a:cs typeface="Calibri"/>
                <a:sym typeface="Calibri"/>
              </a:defRPr>
            </a:lvl2pPr>
            <a:lvl3pPr defTabSz="456342">
              <a:buSzPct val="100000"/>
              <a:buFont typeface="Arial"/>
              <a:buChar char="•"/>
              <a:defRPr>
                <a:solidFill>
                  <a:srgbClr val="000000"/>
                </a:solidFill>
                <a:latin typeface="Calibri"/>
                <a:ea typeface="Calibri"/>
                <a:cs typeface="Calibri"/>
                <a:sym typeface="Calibri"/>
              </a:defRPr>
            </a:lvl3pPr>
            <a:lvl4pPr defTabSz="456342">
              <a:buSzPct val="100000"/>
              <a:buFont typeface="Arial"/>
              <a:buChar char="–"/>
              <a:defRPr>
                <a:solidFill>
                  <a:srgbClr val="000000"/>
                </a:solidFill>
                <a:latin typeface="Calibri"/>
                <a:ea typeface="Calibri"/>
                <a:cs typeface="Calibri"/>
                <a:sym typeface="Calibri"/>
              </a:defRPr>
            </a:lvl4pPr>
            <a:lvl5pPr defTabSz="456342">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534"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943734304"/>
      </p:ext>
    </p:extLst>
  </p:cSld>
  <p:clrMapOvr>
    <a:masterClrMapping/>
  </p:clrMapOvr>
  <p:transition spd="med"/>
</p:sldLayout>
</file>

<file path=ppt/slideLayouts/slideLayout184.xml><?xml version="1.0" encoding="utf-8"?>
<p:sldLayout xmlns:a="http://schemas.openxmlformats.org/drawingml/2006/main" xmlns:r="http://schemas.openxmlformats.org/officeDocument/2006/relationships" xmlns:p="http://schemas.openxmlformats.org/presentationml/2006/main" showMasterSp="0" type="tx">
  <p:cSld name="5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1404"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405"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0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02290058"/>
      </p:ext>
    </p:extLst>
  </p:cSld>
  <p:clrMapOvr>
    <a:masterClrMapping/>
  </p:clrMapOvr>
  <p:transition spd="med"/>
</p:sldLayout>
</file>

<file path=ppt/slideLayouts/slideLayout1840.xml><?xml version="1.0" encoding="utf-8"?>
<p:sldLayout xmlns:a="http://schemas.openxmlformats.org/drawingml/2006/main" xmlns:r="http://schemas.openxmlformats.org/officeDocument/2006/relationships" xmlns:p="http://schemas.openxmlformats.org/presentationml/2006/main" showMasterSp="0" type="tx">
  <p:cSld name="2_Section Header">
    <p:bg>
      <p:bgPr>
        <a:solidFill>
          <a:srgbClr val="FFFFFF"/>
        </a:solidFill>
        <a:effectLst/>
      </p:bgPr>
    </p:bg>
    <p:spTree>
      <p:nvGrpSpPr>
        <p:cNvPr id="1" name=""/>
        <p:cNvGrpSpPr/>
        <p:nvPr/>
      </p:nvGrpSpPr>
      <p:grpSpPr>
        <a:xfrm>
          <a:off x="0" y="0"/>
          <a:ext cx="0" cy="0"/>
          <a:chOff x="0" y="0"/>
          <a:chExt cx="0" cy="0"/>
        </a:xfrm>
      </p:grpSpPr>
      <p:sp>
        <p:nvSpPr>
          <p:cNvPr id="541" name="Title Text"/>
          <p:cNvSpPr txBox="1">
            <a:spLocks noGrp="1"/>
          </p:cNvSpPr>
          <p:nvPr>
            <p:ph type="title"/>
          </p:nvPr>
        </p:nvSpPr>
        <p:spPr>
          <a:xfrm>
            <a:off x="722312" y="4406900"/>
            <a:ext cx="7772401" cy="1362075"/>
          </a:xfrm>
          <a:prstGeom prst="rect">
            <a:avLst/>
          </a:prstGeom>
          <a:noFill/>
        </p:spPr>
        <p:txBody>
          <a:bodyPr anchor="t"/>
          <a:lstStyle>
            <a:lvl1pPr algn="l" defTabSz="456342">
              <a:defRPr sz="4000" cap="all">
                <a:solidFill>
                  <a:srgbClr val="000000"/>
                </a:solidFill>
                <a:latin typeface="Calibri"/>
                <a:ea typeface="Calibri"/>
                <a:cs typeface="Calibri"/>
                <a:sym typeface="Calibri"/>
              </a:defRPr>
            </a:lvl1pPr>
          </a:lstStyle>
          <a:p>
            <a:r>
              <a:t>Title Text</a:t>
            </a:r>
          </a:p>
        </p:txBody>
      </p:sp>
      <p:sp>
        <p:nvSpPr>
          <p:cNvPr id="542"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defTabSz="456342">
              <a:spcBef>
                <a:spcPts val="400"/>
              </a:spcBef>
              <a:buSzTx/>
              <a:buNone/>
              <a:defRPr sz="2000">
                <a:solidFill>
                  <a:srgbClr val="888888"/>
                </a:solidFill>
                <a:latin typeface="Calibri"/>
                <a:ea typeface="Calibri"/>
                <a:cs typeface="Calibri"/>
                <a:sym typeface="Calibri"/>
              </a:defRPr>
            </a:lvl1pPr>
            <a:lvl2pPr marL="0" indent="456342" defTabSz="456342">
              <a:spcBef>
                <a:spcPts val="400"/>
              </a:spcBef>
              <a:buSzTx/>
              <a:buNone/>
              <a:defRPr sz="2000">
                <a:solidFill>
                  <a:srgbClr val="888888"/>
                </a:solidFill>
                <a:latin typeface="Calibri"/>
                <a:ea typeface="Calibri"/>
                <a:cs typeface="Calibri"/>
                <a:sym typeface="Calibri"/>
              </a:defRPr>
            </a:lvl2pPr>
            <a:lvl3pPr marL="0" indent="912690" defTabSz="456342">
              <a:spcBef>
                <a:spcPts val="400"/>
              </a:spcBef>
              <a:buSzTx/>
              <a:buNone/>
              <a:defRPr sz="2000">
                <a:solidFill>
                  <a:srgbClr val="888888"/>
                </a:solidFill>
                <a:latin typeface="Calibri"/>
                <a:ea typeface="Calibri"/>
                <a:cs typeface="Calibri"/>
                <a:sym typeface="Calibri"/>
              </a:defRPr>
            </a:lvl3pPr>
            <a:lvl4pPr marL="0" indent="1369015" defTabSz="456342">
              <a:spcBef>
                <a:spcPts val="400"/>
              </a:spcBef>
              <a:buSzTx/>
              <a:buNone/>
              <a:defRPr sz="2000">
                <a:solidFill>
                  <a:srgbClr val="888888"/>
                </a:solidFill>
                <a:latin typeface="Calibri"/>
                <a:ea typeface="Calibri"/>
                <a:cs typeface="Calibri"/>
                <a:sym typeface="Calibri"/>
              </a:defRPr>
            </a:lvl4pPr>
            <a:lvl5pPr marL="0" indent="1825374" defTabSz="456342">
              <a:spcBef>
                <a:spcPts val="400"/>
              </a:spcBef>
              <a:buSzTx/>
              <a:buNone/>
              <a:defRPr sz="2000">
                <a:solidFill>
                  <a:srgbClr val="888888"/>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543"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684821803"/>
      </p:ext>
    </p:extLst>
  </p:cSld>
  <p:clrMapOvr>
    <a:masterClrMapping/>
  </p:clrMapOvr>
  <p:transition spd="med"/>
</p:sldLayout>
</file>

<file path=ppt/slideLayouts/slideLayout1841.xml><?xml version="1.0" encoding="utf-8"?>
<p:sldLayout xmlns:a="http://schemas.openxmlformats.org/drawingml/2006/main" xmlns:r="http://schemas.openxmlformats.org/officeDocument/2006/relationships" xmlns:p="http://schemas.openxmlformats.org/presentationml/2006/main" showMasterSp="0" type="tx">
  <p:cSld name="2_Two Content">
    <p:bg>
      <p:bgPr>
        <a:solidFill>
          <a:srgbClr val="FFFFFF"/>
        </a:solidFill>
        <a:effectLst/>
      </p:bgPr>
    </p:bg>
    <p:spTree>
      <p:nvGrpSpPr>
        <p:cNvPr id="1" name=""/>
        <p:cNvGrpSpPr/>
        <p:nvPr/>
      </p:nvGrpSpPr>
      <p:grpSpPr>
        <a:xfrm>
          <a:off x="0" y="0"/>
          <a:ext cx="0" cy="0"/>
          <a:chOff x="0" y="0"/>
          <a:chExt cx="0" cy="0"/>
        </a:xfrm>
      </p:grpSpPr>
      <p:sp>
        <p:nvSpPr>
          <p:cNvPr id="550" name="Title Text"/>
          <p:cNvSpPr txBox="1">
            <a:spLocks noGrp="1"/>
          </p:cNvSpPr>
          <p:nvPr>
            <p:ph type="title"/>
          </p:nvPr>
        </p:nvSpPr>
        <p:spPr>
          <a:xfrm>
            <a:off x="457200" y="274638"/>
            <a:ext cx="8229600" cy="1143001"/>
          </a:xfrm>
          <a:prstGeom prst="rect">
            <a:avLst/>
          </a:prstGeom>
          <a:noFill/>
        </p:spPr>
        <p:txBody>
          <a:bodyPr/>
          <a:lstStyle>
            <a:lvl1pPr defTabSz="456342">
              <a:defRPr sz="4400" b="0">
                <a:solidFill>
                  <a:srgbClr val="000000"/>
                </a:solidFill>
                <a:latin typeface="Calibri"/>
                <a:ea typeface="Calibri"/>
                <a:cs typeface="Calibri"/>
                <a:sym typeface="Calibri"/>
              </a:defRPr>
            </a:lvl1pPr>
          </a:lstStyle>
          <a:p>
            <a:r>
              <a:t>Title Text</a:t>
            </a:r>
          </a:p>
        </p:txBody>
      </p:sp>
      <p:sp>
        <p:nvSpPr>
          <p:cNvPr id="551" name="Body Level One…"/>
          <p:cNvSpPr txBox="1">
            <a:spLocks noGrp="1"/>
          </p:cNvSpPr>
          <p:nvPr>
            <p:ph type="body" sz="half" idx="1"/>
          </p:nvPr>
        </p:nvSpPr>
        <p:spPr>
          <a:xfrm>
            <a:off x="457200" y="1600200"/>
            <a:ext cx="4038600" cy="4525963"/>
          </a:xfrm>
          <a:prstGeom prst="rect">
            <a:avLst/>
          </a:prstGeom>
        </p:spPr>
        <p:txBody>
          <a:bodyPr>
            <a:normAutofit/>
          </a:bodyPr>
          <a:lstStyle>
            <a:lvl1pPr defTabSz="456342">
              <a:spcBef>
                <a:spcPts val="600"/>
              </a:spcBef>
              <a:buSzPct val="100000"/>
              <a:buFont typeface="Arial"/>
              <a:buChar char="•"/>
              <a:defRPr sz="2800">
                <a:solidFill>
                  <a:srgbClr val="000000"/>
                </a:solidFill>
                <a:latin typeface="Calibri"/>
                <a:ea typeface="Calibri"/>
                <a:cs typeface="Calibri"/>
                <a:sym typeface="Calibri"/>
              </a:defRPr>
            </a:lvl1pPr>
            <a:lvl2pPr marL="789082" indent="-332754" defTabSz="456342">
              <a:spcBef>
                <a:spcPts val="600"/>
              </a:spcBef>
              <a:buSzPct val="100000"/>
              <a:buFont typeface="Arial"/>
              <a:buChar char="–"/>
              <a:defRPr sz="2800">
                <a:solidFill>
                  <a:srgbClr val="000000"/>
                </a:solidFill>
                <a:latin typeface="Calibri"/>
                <a:ea typeface="Calibri"/>
                <a:cs typeface="Calibri"/>
                <a:sym typeface="Calibri"/>
              </a:defRPr>
            </a:lvl2pPr>
            <a:lvl3pPr marL="1232107" indent="-319440" defTabSz="456342">
              <a:spcBef>
                <a:spcPts val="600"/>
              </a:spcBef>
              <a:buSzPct val="100000"/>
              <a:buFont typeface="Arial"/>
              <a:buChar char="•"/>
              <a:defRPr sz="2800">
                <a:solidFill>
                  <a:srgbClr val="000000"/>
                </a:solidFill>
                <a:latin typeface="Calibri"/>
                <a:ea typeface="Calibri"/>
                <a:cs typeface="Calibri"/>
                <a:sym typeface="Calibri"/>
              </a:defRPr>
            </a:lvl3pPr>
            <a:lvl4pPr marL="1723956" indent="-354934" defTabSz="456342">
              <a:spcBef>
                <a:spcPts val="600"/>
              </a:spcBef>
              <a:buSzPct val="100000"/>
              <a:buFont typeface="Arial"/>
              <a:buChar char="–"/>
              <a:defRPr sz="2800">
                <a:solidFill>
                  <a:srgbClr val="000000"/>
                </a:solidFill>
                <a:latin typeface="Calibri"/>
                <a:ea typeface="Calibri"/>
                <a:cs typeface="Calibri"/>
                <a:sym typeface="Calibri"/>
              </a:defRPr>
            </a:lvl4pPr>
            <a:lvl5pPr marL="2180286" indent="-354934" defTabSz="456342">
              <a:spcBef>
                <a:spcPts val="600"/>
              </a:spcBef>
              <a:buFont typeface="Arial"/>
              <a:buChar char="»"/>
              <a:defRPr sz="2800">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552"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410319964"/>
      </p:ext>
    </p:extLst>
  </p:cSld>
  <p:clrMapOvr>
    <a:masterClrMapping/>
  </p:clrMapOvr>
  <p:transition spd="med"/>
</p:sldLayout>
</file>

<file path=ppt/slideLayouts/slideLayout1842.xml><?xml version="1.0" encoding="utf-8"?>
<p:sldLayout xmlns:a="http://schemas.openxmlformats.org/drawingml/2006/main" xmlns:r="http://schemas.openxmlformats.org/officeDocument/2006/relationships" xmlns:p="http://schemas.openxmlformats.org/presentationml/2006/main" showMasterSp="0" type="tx">
  <p:cSld name="2_Comparison">
    <p:bg>
      <p:bgPr>
        <a:solidFill>
          <a:srgbClr val="FFFFFF"/>
        </a:solidFill>
        <a:effectLst/>
      </p:bgPr>
    </p:bg>
    <p:spTree>
      <p:nvGrpSpPr>
        <p:cNvPr id="1" name=""/>
        <p:cNvGrpSpPr/>
        <p:nvPr/>
      </p:nvGrpSpPr>
      <p:grpSpPr>
        <a:xfrm>
          <a:off x="0" y="0"/>
          <a:ext cx="0" cy="0"/>
          <a:chOff x="0" y="0"/>
          <a:chExt cx="0" cy="0"/>
        </a:xfrm>
      </p:grpSpPr>
      <p:sp>
        <p:nvSpPr>
          <p:cNvPr id="559" name="Title Text"/>
          <p:cNvSpPr txBox="1">
            <a:spLocks noGrp="1"/>
          </p:cNvSpPr>
          <p:nvPr>
            <p:ph type="title"/>
          </p:nvPr>
        </p:nvSpPr>
        <p:spPr>
          <a:xfrm>
            <a:off x="457200" y="274638"/>
            <a:ext cx="8229600" cy="1143001"/>
          </a:xfrm>
          <a:prstGeom prst="rect">
            <a:avLst/>
          </a:prstGeom>
          <a:noFill/>
        </p:spPr>
        <p:txBody>
          <a:bodyPr/>
          <a:lstStyle>
            <a:lvl1pPr defTabSz="456342">
              <a:defRPr sz="4400" b="0">
                <a:solidFill>
                  <a:srgbClr val="000000"/>
                </a:solidFill>
                <a:latin typeface="Calibri"/>
                <a:ea typeface="Calibri"/>
                <a:cs typeface="Calibri"/>
                <a:sym typeface="Calibri"/>
              </a:defRPr>
            </a:lvl1pPr>
          </a:lstStyle>
          <a:p>
            <a:r>
              <a:t>Title Text</a:t>
            </a:r>
          </a:p>
        </p:txBody>
      </p:sp>
      <p:sp>
        <p:nvSpPr>
          <p:cNvPr id="560"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defTabSz="456342">
              <a:spcBef>
                <a:spcPts val="500"/>
              </a:spcBef>
              <a:buSzTx/>
              <a:buNone/>
              <a:defRPr sz="2400" b="1">
                <a:solidFill>
                  <a:srgbClr val="000000"/>
                </a:solidFill>
                <a:latin typeface="Calibri"/>
                <a:ea typeface="Calibri"/>
                <a:cs typeface="Calibri"/>
                <a:sym typeface="Calibri"/>
              </a:defRPr>
            </a:lvl1pPr>
            <a:lvl2pPr marL="0" indent="456342" defTabSz="456342">
              <a:spcBef>
                <a:spcPts val="500"/>
              </a:spcBef>
              <a:buSzTx/>
              <a:buNone/>
              <a:defRPr sz="2400" b="1">
                <a:solidFill>
                  <a:srgbClr val="000000"/>
                </a:solidFill>
                <a:latin typeface="Calibri"/>
                <a:ea typeface="Calibri"/>
                <a:cs typeface="Calibri"/>
                <a:sym typeface="Calibri"/>
              </a:defRPr>
            </a:lvl2pPr>
            <a:lvl3pPr marL="0" indent="912690" defTabSz="456342">
              <a:spcBef>
                <a:spcPts val="500"/>
              </a:spcBef>
              <a:buSzTx/>
              <a:buNone/>
              <a:defRPr sz="2400" b="1">
                <a:solidFill>
                  <a:srgbClr val="000000"/>
                </a:solidFill>
                <a:latin typeface="Calibri"/>
                <a:ea typeface="Calibri"/>
                <a:cs typeface="Calibri"/>
                <a:sym typeface="Calibri"/>
              </a:defRPr>
            </a:lvl3pPr>
            <a:lvl4pPr marL="0" indent="1369015" defTabSz="456342">
              <a:spcBef>
                <a:spcPts val="500"/>
              </a:spcBef>
              <a:buSzTx/>
              <a:buNone/>
              <a:defRPr sz="2400" b="1">
                <a:solidFill>
                  <a:srgbClr val="000000"/>
                </a:solidFill>
                <a:latin typeface="Calibri"/>
                <a:ea typeface="Calibri"/>
                <a:cs typeface="Calibri"/>
                <a:sym typeface="Calibri"/>
              </a:defRPr>
            </a:lvl4pPr>
            <a:lvl5pPr marL="0" indent="1825374" defTabSz="456342">
              <a:spcBef>
                <a:spcPts val="500"/>
              </a:spcBef>
              <a:buSzTx/>
              <a:buNone/>
              <a:defRPr sz="2400" b="1">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561" name="Text Placeholder 4"/>
          <p:cNvSpPr>
            <a:spLocks noGrp="1"/>
          </p:cNvSpPr>
          <p:nvPr>
            <p:ph type="body" sz="quarter" idx="21"/>
          </p:nvPr>
        </p:nvSpPr>
        <p:spPr>
          <a:xfrm>
            <a:off x="4645062" y="1535112"/>
            <a:ext cx="4041776" cy="639763"/>
          </a:xfrm>
          <a:prstGeom prst="rect">
            <a:avLst/>
          </a:prstGeom>
        </p:spPr>
        <p:txBody>
          <a:bodyPr anchor="b">
            <a:normAutofit/>
          </a:bodyPr>
          <a:lstStyle/>
          <a:p>
            <a:pPr marL="0" indent="0" defTabSz="456342" rtl="0">
              <a:spcBef>
                <a:spcPts val="500"/>
              </a:spcBef>
              <a:buSzTx/>
              <a:buNone/>
              <a:defRPr sz="2400" b="1">
                <a:solidFill>
                  <a:srgbClr val="000000"/>
                </a:solidFill>
                <a:latin typeface="Calibri"/>
                <a:ea typeface="Calibri"/>
                <a:cs typeface="Calibri"/>
                <a:sym typeface="Calibri"/>
              </a:defRPr>
            </a:pPr>
            <a:endParaRPr/>
          </a:p>
        </p:txBody>
      </p:sp>
      <p:sp>
        <p:nvSpPr>
          <p:cNvPr id="562"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218714200"/>
      </p:ext>
    </p:extLst>
  </p:cSld>
  <p:clrMapOvr>
    <a:masterClrMapping/>
  </p:clrMapOvr>
  <p:transition spd="med"/>
</p:sldLayout>
</file>

<file path=ppt/slideLayouts/slideLayout1843.xml><?xml version="1.0" encoding="utf-8"?>
<p:sldLayout xmlns:a="http://schemas.openxmlformats.org/drawingml/2006/main" xmlns:r="http://schemas.openxmlformats.org/officeDocument/2006/relationships" xmlns:p="http://schemas.openxmlformats.org/presentationml/2006/main" showMasterSp="0" type="tx">
  <p:cSld name="2_Title Only">
    <p:bg>
      <p:bgPr>
        <a:solidFill>
          <a:srgbClr val="FFFFFF"/>
        </a:solidFill>
        <a:effectLst/>
      </p:bgPr>
    </p:bg>
    <p:spTree>
      <p:nvGrpSpPr>
        <p:cNvPr id="1" name=""/>
        <p:cNvGrpSpPr/>
        <p:nvPr/>
      </p:nvGrpSpPr>
      <p:grpSpPr>
        <a:xfrm>
          <a:off x="0" y="0"/>
          <a:ext cx="0" cy="0"/>
          <a:chOff x="0" y="0"/>
          <a:chExt cx="0" cy="0"/>
        </a:xfrm>
      </p:grpSpPr>
      <p:sp>
        <p:nvSpPr>
          <p:cNvPr id="569" name="Title Text"/>
          <p:cNvSpPr txBox="1">
            <a:spLocks noGrp="1"/>
          </p:cNvSpPr>
          <p:nvPr>
            <p:ph type="title"/>
          </p:nvPr>
        </p:nvSpPr>
        <p:spPr>
          <a:xfrm>
            <a:off x="457200" y="274638"/>
            <a:ext cx="8229600" cy="1143001"/>
          </a:xfrm>
          <a:prstGeom prst="rect">
            <a:avLst/>
          </a:prstGeom>
          <a:noFill/>
        </p:spPr>
        <p:txBody>
          <a:bodyPr/>
          <a:lstStyle>
            <a:lvl1pPr defTabSz="456342">
              <a:defRPr sz="4400" b="0">
                <a:solidFill>
                  <a:srgbClr val="000000"/>
                </a:solidFill>
                <a:latin typeface="Calibri"/>
                <a:ea typeface="Calibri"/>
                <a:cs typeface="Calibri"/>
                <a:sym typeface="Calibri"/>
              </a:defRPr>
            </a:lvl1pPr>
          </a:lstStyle>
          <a:p>
            <a:r>
              <a:t>Title Text</a:t>
            </a:r>
          </a:p>
        </p:txBody>
      </p:sp>
      <p:sp>
        <p:nvSpPr>
          <p:cNvPr id="570"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199419815"/>
      </p:ext>
    </p:extLst>
  </p:cSld>
  <p:clrMapOvr>
    <a:masterClrMapping/>
  </p:clrMapOvr>
  <p:transition spd="med"/>
</p:sldLayout>
</file>

<file path=ppt/slideLayouts/slideLayout1844.xml><?xml version="1.0" encoding="utf-8"?>
<p:sldLayout xmlns:a="http://schemas.openxmlformats.org/drawingml/2006/main" xmlns:r="http://schemas.openxmlformats.org/officeDocument/2006/relationships" xmlns:p="http://schemas.openxmlformats.org/presentationml/2006/main" showMasterSp="0" type="tx">
  <p:cSld name="4_Blank">
    <p:bg>
      <p:bgPr>
        <a:solidFill>
          <a:srgbClr val="FFFFFF"/>
        </a:solidFill>
        <a:effectLst/>
      </p:bgPr>
    </p:bg>
    <p:spTree>
      <p:nvGrpSpPr>
        <p:cNvPr id="1" name=""/>
        <p:cNvGrpSpPr/>
        <p:nvPr/>
      </p:nvGrpSpPr>
      <p:grpSpPr>
        <a:xfrm>
          <a:off x="0" y="0"/>
          <a:ext cx="0" cy="0"/>
          <a:chOff x="0" y="0"/>
          <a:chExt cx="0" cy="0"/>
        </a:xfrm>
      </p:grpSpPr>
      <p:sp>
        <p:nvSpPr>
          <p:cNvPr id="577"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825434639"/>
      </p:ext>
    </p:extLst>
  </p:cSld>
  <p:clrMapOvr>
    <a:masterClrMapping/>
  </p:clrMapOvr>
  <p:transition spd="med"/>
</p:sldLayout>
</file>

<file path=ppt/slideLayouts/slideLayout1845.xml><?xml version="1.0" encoding="utf-8"?>
<p:sldLayout xmlns:a="http://schemas.openxmlformats.org/drawingml/2006/main" xmlns:r="http://schemas.openxmlformats.org/officeDocument/2006/relationships" xmlns:p="http://schemas.openxmlformats.org/presentationml/2006/main" showMasterSp="0" type="tx">
  <p:cSld name="2_Content with Caption">
    <p:bg>
      <p:bgPr>
        <a:solidFill>
          <a:srgbClr val="FFFFFF"/>
        </a:solidFill>
        <a:effectLst/>
      </p:bgPr>
    </p:bg>
    <p:spTree>
      <p:nvGrpSpPr>
        <p:cNvPr id="1" name=""/>
        <p:cNvGrpSpPr/>
        <p:nvPr/>
      </p:nvGrpSpPr>
      <p:grpSpPr>
        <a:xfrm>
          <a:off x="0" y="0"/>
          <a:ext cx="0" cy="0"/>
          <a:chOff x="0" y="0"/>
          <a:chExt cx="0" cy="0"/>
        </a:xfrm>
      </p:grpSpPr>
      <p:sp>
        <p:nvSpPr>
          <p:cNvPr id="584" name="Title Text"/>
          <p:cNvSpPr txBox="1">
            <a:spLocks noGrp="1"/>
          </p:cNvSpPr>
          <p:nvPr>
            <p:ph type="title"/>
          </p:nvPr>
        </p:nvSpPr>
        <p:spPr>
          <a:xfrm>
            <a:off x="457237" y="273050"/>
            <a:ext cx="3008315" cy="1162050"/>
          </a:xfrm>
          <a:prstGeom prst="rect">
            <a:avLst/>
          </a:prstGeom>
          <a:noFill/>
        </p:spPr>
        <p:txBody>
          <a:bodyPr anchor="b"/>
          <a:lstStyle>
            <a:lvl1pPr algn="l" defTabSz="456342">
              <a:defRPr sz="2000">
                <a:solidFill>
                  <a:srgbClr val="000000"/>
                </a:solidFill>
                <a:latin typeface="Calibri"/>
                <a:ea typeface="Calibri"/>
                <a:cs typeface="Calibri"/>
                <a:sym typeface="Calibri"/>
              </a:defRPr>
            </a:lvl1pPr>
          </a:lstStyle>
          <a:p>
            <a:r>
              <a:t>Title Text</a:t>
            </a:r>
          </a:p>
        </p:txBody>
      </p:sp>
      <p:sp>
        <p:nvSpPr>
          <p:cNvPr id="585" name="Body Level One…"/>
          <p:cNvSpPr txBox="1">
            <a:spLocks noGrp="1"/>
          </p:cNvSpPr>
          <p:nvPr>
            <p:ph type="body" idx="1"/>
          </p:nvPr>
        </p:nvSpPr>
        <p:spPr>
          <a:xfrm>
            <a:off x="3575050" y="273088"/>
            <a:ext cx="5111750" cy="5853113"/>
          </a:xfrm>
          <a:prstGeom prst="rect">
            <a:avLst/>
          </a:prstGeom>
        </p:spPr>
        <p:txBody>
          <a:bodyPr>
            <a:normAutofit/>
          </a:bodyPr>
          <a:lstStyle>
            <a:lvl1pPr defTabSz="456342">
              <a:buSzPct val="100000"/>
              <a:buFont typeface="Arial"/>
              <a:buChar char="•"/>
              <a:defRPr>
                <a:solidFill>
                  <a:srgbClr val="000000"/>
                </a:solidFill>
                <a:latin typeface="Calibri"/>
                <a:ea typeface="Calibri"/>
                <a:cs typeface="Calibri"/>
                <a:sym typeface="Calibri"/>
              </a:defRPr>
            </a:lvl1pPr>
            <a:lvl2pPr defTabSz="456342">
              <a:buSzPct val="100000"/>
              <a:buFont typeface="Arial"/>
              <a:buChar char="–"/>
              <a:defRPr>
                <a:solidFill>
                  <a:srgbClr val="000000"/>
                </a:solidFill>
                <a:latin typeface="Calibri"/>
                <a:ea typeface="Calibri"/>
                <a:cs typeface="Calibri"/>
                <a:sym typeface="Calibri"/>
              </a:defRPr>
            </a:lvl2pPr>
            <a:lvl3pPr defTabSz="456342">
              <a:buSzPct val="100000"/>
              <a:buFont typeface="Arial"/>
              <a:buChar char="•"/>
              <a:defRPr>
                <a:solidFill>
                  <a:srgbClr val="000000"/>
                </a:solidFill>
                <a:latin typeface="Calibri"/>
                <a:ea typeface="Calibri"/>
                <a:cs typeface="Calibri"/>
                <a:sym typeface="Calibri"/>
              </a:defRPr>
            </a:lvl3pPr>
            <a:lvl4pPr defTabSz="456342">
              <a:buSzPct val="100000"/>
              <a:buFont typeface="Arial"/>
              <a:buChar char="–"/>
              <a:defRPr>
                <a:solidFill>
                  <a:srgbClr val="000000"/>
                </a:solidFill>
                <a:latin typeface="Calibri"/>
                <a:ea typeface="Calibri"/>
                <a:cs typeface="Calibri"/>
                <a:sym typeface="Calibri"/>
              </a:defRPr>
            </a:lvl4pPr>
            <a:lvl5pPr defTabSz="456342">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586" name="Text Placeholder 3"/>
          <p:cNvSpPr>
            <a:spLocks noGrp="1"/>
          </p:cNvSpPr>
          <p:nvPr>
            <p:ph type="body" sz="half" idx="21"/>
          </p:nvPr>
        </p:nvSpPr>
        <p:spPr>
          <a:xfrm>
            <a:off x="457237" y="1435101"/>
            <a:ext cx="3008315" cy="4691063"/>
          </a:xfrm>
          <a:prstGeom prst="rect">
            <a:avLst/>
          </a:prstGeom>
        </p:spPr>
        <p:txBody>
          <a:bodyPr>
            <a:normAutofit/>
          </a:bodyPr>
          <a:lstStyle/>
          <a:p>
            <a:pPr marL="0" indent="0" defTabSz="456342" rtl="0">
              <a:spcBef>
                <a:spcPts val="300"/>
              </a:spcBef>
              <a:buSzTx/>
              <a:buNone/>
              <a:defRPr sz="1400">
                <a:solidFill>
                  <a:srgbClr val="000000"/>
                </a:solidFill>
                <a:latin typeface="Calibri"/>
                <a:ea typeface="Calibri"/>
                <a:cs typeface="Calibri"/>
                <a:sym typeface="Calibri"/>
              </a:defRPr>
            </a:pPr>
            <a:endParaRPr/>
          </a:p>
        </p:txBody>
      </p:sp>
      <p:sp>
        <p:nvSpPr>
          <p:cNvPr id="587"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889252087"/>
      </p:ext>
    </p:extLst>
  </p:cSld>
  <p:clrMapOvr>
    <a:masterClrMapping/>
  </p:clrMapOvr>
  <p:transition spd="med"/>
</p:sldLayout>
</file>

<file path=ppt/slideLayouts/slideLayout1846.xml><?xml version="1.0" encoding="utf-8"?>
<p:sldLayout xmlns:a="http://schemas.openxmlformats.org/drawingml/2006/main" xmlns:r="http://schemas.openxmlformats.org/officeDocument/2006/relationships" xmlns:p="http://schemas.openxmlformats.org/presentationml/2006/main" showMasterSp="0" type="tx">
  <p:cSld name="2_Picture with Caption">
    <p:bg>
      <p:bgPr>
        <a:solidFill>
          <a:srgbClr val="FFFFFF"/>
        </a:solidFill>
        <a:effectLst/>
      </p:bgPr>
    </p:bg>
    <p:spTree>
      <p:nvGrpSpPr>
        <p:cNvPr id="1" name=""/>
        <p:cNvGrpSpPr/>
        <p:nvPr/>
      </p:nvGrpSpPr>
      <p:grpSpPr>
        <a:xfrm>
          <a:off x="0" y="0"/>
          <a:ext cx="0" cy="0"/>
          <a:chOff x="0" y="0"/>
          <a:chExt cx="0" cy="0"/>
        </a:xfrm>
      </p:grpSpPr>
      <p:sp>
        <p:nvSpPr>
          <p:cNvPr id="594" name="Title Text"/>
          <p:cNvSpPr txBox="1">
            <a:spLocks noGrp="1"/>
          </p:cNvSpPr>
          <p:nvPr>
            <p:ph type="title"/>
          </p:nvPr>
        </p:nvSpPr>
        <p:spPr>
          <a:xfrm>
            <a:off x="1792288" y="4800600"/>
            <a:ext cx="5486401" cy="566738"/>
          </a:xfrm>
          <a:prstGeom prst="rect">
            <a:avLst/>
          </a:prstGeom>
          <a:noFill/>
        </p:spPr>
        <p:txBody>
          <a:bodyPr anchor="b"/>
          <a:lstStyle>
            <a:lvl1pPr algn="l" defTabSz="456342">
              <a:defRPr sz="2000">
                <a:solidFill>
                  <a:srgbClr val="000000"/>
                </a:solidFill>
                <a:latin typeface="Calibri"/>
                <a:ea typeface="Calibri"/>
                <a:cs typeface="Calibri"/>
                <a:sym typeface="Calibri"/>
              </a:defRPr>
            </a:lvl1pPr>
          </a:lstStyle>
          <a:p>
            <a:r>
              <a:t>Title Text</a:t>
            </a:r>
          </a:p>
        </p:txBody>
      </p:sp>
      <p:sp>
        <p:nvSpPr>
          <p:cNvPr id="595"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596"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defTabSz="456342">
              <a:spcBef>
                <a:spcPts val="300"/>
              </a:spcBef>
              <a:buSzTx/>
              <a:buNone/>
              <a:defRPr sz="1400">
                <a:solidFill>
                  <a:srgbClr val="000000"/>
                </a:solidFill>
                <a:latin typeface="Calibri"/>
                <a:ea typeface="Calibri"/>
                <a:cs typeface="Calibri"/>
                <a:sym typeface="Calibri"/>
              </a:defRPr>
            </a:lvl1pPr>
            <a:lvl2pPr marL="0" indent="456342" defTabSz="456342">
              <a:spcBef>
                <a:spcPts val="300"/>
              </a:spcBef>
              <a:buSzTx/>
              <a:buNone/>
              <a:defRPr sz="1400">
                <a:solidFill>
                  <a:srgbClr val="000000"/>
                </a:solidFill>
                <a:latin typeface="Calibri"/>
                <a:ea typeface="Calibri"/>
                <a:cs typeface="Calibri"/>
                <a:sym typeface="Calibri"/>
              </a:defRPr>
            </a:lvl2pPr>
            <a:lvl3pPr marL="0" indent="912690" defTabSz="456342">
              <a:spcBef>
                <a:spcPts val="300"/>
              </a:spcBef>
              <a:buSzTx/>
              <a:buNone/>
              <a:defRPr sz="1400">
                <a:solidFill>
                  <a:srgbClr val="000000"/>
                </a:solidFill>
                <a:latin typeface="Calibri"/>
                <a:ea typeface="Calibri"/>
                <a:cs typeface="Calibri"/>
                <a:sym typeface="Calibri"/>
              </a:defRPr>
            </a:lvl3pPr>
            <a:lvl4pPr marL="0" indent="1369015" defTabSz="456342">
              <a:spcBef>
                <a:spcPts val="300"/>
              </a:spcBef>
              <a:buSzTx/>
              <a:buNone/>
              <a:defRPr sz="1400">
                <a:solidFill>
                  <a:srgbClr val="000000"/>
                </a:solidFill>
                <a:latin typeface="Calibri"/>
                <a:ea typeface="Calibri"/>
                <a:cs typeface="Calibri"/>
                <a:sym typeface="Calibri"/>
              </a:defRPr>
            </a:lvl4pPr>
            <a:lvl5pPr marL="0" indent="1825374" defTabSz="456342">
              <a:spcBef>
                <a:spcPts val="300"/>
              </a:spcBef>
              <a:buSzTx/>
              <a:buNone/>
              <a:defRPr sz="1400">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597"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74642949"/>
      </p:ext>
    </p:extLst>
  </p:cSld>
  <p:clrMapOvr>
    <a:masterClrMapping/>
  </p:clrMapOvr>
  <p:transition spd="med"/>
</p:sldLayout>
</file>

<file path=ppt/slideLayouts/slideLayout1847.xml><?xml version="1.0" encoding="utf-8"?>
<p:sldLayout xmlns:a="http://schemas.openxmlformats.org/drawingml/2006/main" xmlns:r="http://schemas.openxmlformats.org/officeDocument/2006/relationships" xmlns:p="http://schemas.openxmlformats.org/presentationml/2006/main" showMasterSp="0" type="tx">
  <p:cSld name="2_Title and Vertical Text">
    <p:bg>
      <p:bgPr>
        <a:solidFill>
          <a:srgbClr val="FFFFFF"/>
        </a:solidFill>
        <a:effectLst/>
      </p:bgPr>
    </p:bg>
    <p:spTree>
      <p:nvGrpSpPr>
        <p:cNvPr id="1" name=""/>
        <p:cNvGrpSpPr/>
        <p:nvPr/>
      </p:nvGrpSpPr>
      <p:grpSpPr>
        <a:xfrm>
          <a:off x="0" y="0"/>
          <a:ext cx="0" cy="0"/>
          <a:chOff x="0" y="0"/>
          <a:chExt cx="0" cy="0"/>
        </a:xfrm>
      </p:grpSpPr>
      <p:sp>
        <p:nvSpPr>
          <p:cNvPr id="604" name="Title Text"/>
          <p:cNvSpPr txBox="1">
            <a:spLocks noGrp="1"/>
          </p:cNvSpPr>
          <p:nvPr>
            <p:ph type="title"/>
          </p:nvPr>
        </p:nvSpPr>
        <p:spPr>
          <a:xfrm>
            <a:off x="457200" y="274638"/>
            <a:ext cx="8229600" cy="1143001"/>
          </a:xfrm>
          <a:prstGeom prst="rect">
            <a:avLst/>
          </a:prstGeom>
          <a:noFill/>
        </p:spPr>
        <p:txBody>
          <a:bodyPr/>
          <a:lstStyle>
            <a:lvl1pPr defTabSz="456342">
              <a:defRPr sz="4400" b="0">
                <a:solidFill>
                  <a:srgbClr val="000000"/>
                </a:solidFill>
                <a:latin typeface="Calibri"/>
                <a:ea typeface="Calibri"/>
                <a:cs typeface="Calibri"/>
                <a:sym typeface="Calibri"/>
              </a:defRPr>
            </a:lvl1pPr>
          </a:lstStyle>
          <a:p>
            <a:r>
              <a:t>Title Text</a:t>
            </a:r>
          </a:p>
        </p:txBody>
      </p:sp>
      <p:sp>
        <p:nvSpPr>
          <p:cNvPr id="605" name="Body Level One…"/>
          <p:cNvSpPr txBox="1">
            <a:spLocks noGrp="1"/>
          </p:cNvSpPr>
          <p:nvPr>
            <p:ph type="body" idx="1"/>
          </p:nvPr>
        </p:nvSpPr>
        <p:spPr>
          <a:xfrm>
            <a:off x="457200" y="1600200"/>
            <a:ext cx="8229600" cy="4525963"/>
          </a:xfrm>
          <a:prstGeom prst="rect">
            <a:avLst/>
          </a:prstGeom>
        </p:spPr>
        <p:txBody>
          <a:bodyPr vert="eaVert">
            <a:normAutofit/>
          </a:bodyPr>
          <a:lstStyle>
            <a:lvl1pPr defTabSz="456342">
              <a:buSzPct val="100000"/>
              <a:buFont typeface="Arial"/>
              <a:buChar char="•"/>
              <a:defRPr>
                <a:solidFill>
                  <a:srgbClr val="000000"/>
                </a:solidFill>
                <a:latin typeface="Calibri"/>
                <a:ea typeface="Calibri"/>
                <a:cs typeface="Calibri"/>
                <a:sym typeface="Calibri"/>
              </a:defRPr>
            </a:lvl1pPr>
            <a:lvl2pPr defTabSz="456342">
              <a:buSzPct val="100000"/>
              <a:buFont typeface="Arial"/>
              <a:buChar char="–"/>
              <a:defRPr>
                <a:solidFill>
                  <a:srgbClr val="000000"/>
                </a:solidFill>
                <a:latin typeface="Calibri"/>
                <a:ea typeface="Calibri"/>
                <a:cs typeface="Calibri"/>
                <a:sym typeface="Calibri"/>
              </a:defRPr>
            </a:lvl2pPr>
            <a:lvl3pPr defTabSz="456342">
              <a:buSzPct val="100000"/>
              <a:buFont typeface="Arial"/>
              <a:buChar char="•"/>
              <a:defRPr>
                <a:solidFill>
                  <a:srgbClr val="000000"/>
                </a:solidFill>
                <a:latin typeface="Calibri"/>
                <a:ea typeface="Calibri"/>
                <a:cs typeface="Calibri"/>
                <a:sym typeface="Calibri"/>
              </a:defRPr>
            </a:lvl3pPr>
            <a:lvl4pPr defTabSz="456342">
              <a:buSzPct val="100000"/>
              <a:buFont typeface="Arial"/>
              <a:buChar char="–"/>
              <a:defRPr>
                <a:solidFill>
                  <a:srgbClr val="000000"/>
                </a:solidFill>
                <a:latin typeface="Calibri"/>
                <a:ea typeface="Calibri"/>
                <a:cs typeface="Calibri"/>
                <a:sym typeface="Calibri"/>
              </a:defRPr>
            </a:lvl4pPr>
            <a:lvl5pPr defTabSz="456342">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606"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10798665"/>
      </p:ext>
    </p:extLst>
  </p:cSld>
  <p:clrMapOvr>
    <a:masterClrMapping/>
  </p:clrMapOvr>
  <p:transition spd="med"/>
</p:sldLayout>
</file>

<file path=ppt/slideLayouts/slideLayout1848.xml><?xml version="1.0" encoding="utf-8"?>
<p:sldLayout xmlns:a="http://schemas.openxmlformats.org/drawingml/2006/main" xmlns:r="http://schemas.openxmlformats.org/officeDocument/2006/relationships" xmlns:p="http://schemas.openxmlformats.org/presentationml/2006/main" showMasterSp="0" type="tx">
  <p:cSld name="2_Vertical Title and Text">
    <p:bg>
      <p:bgPr>
        <a:solidFill>
          <a:srgbClr val="FFFFFF"/>
        </a:solidFill>
        <a:effectLst/>
      </p:bgPr>
    </p:bg>
    <p:spTree>
      <p:nvGrpSpPr>
        <p:cNvPr id="1" name=""/>
        <p:cNvGrpSpPr/>
        <p:nvPr/>
      </p:nvGrpSpPr>
      <p:grpSpPr>
        <a:xfrm>
          <a:off x="0" y="0"/>
          <a:ext cx="0" cy="0"/>
          <a:chOff x="0" y="0"/>
          <a:chExt cx="0" cy="0"/>
        </a:xfrm>
      </p:grpSpPr>
      <p:sp>
        <p:nvSpPr>
          <p:cNvPr id="613" name="Title Text"/>
          <p:cNvSpPr txBox="1">
            <a:spLocks noGrp="1"/>
          </p:cNvSpPr>
          <p:nvPr>
            <p:ph type="title"/>
          </p:nvPr>
        </p:nvSpPr>
        <p:spPr>
          <a:xfrm>
            <a:off x="6629400" y="274675"/>
            <a:ext cx="2057400" cy="5851526"/>
          </a:xfrm>
          <a:prstGeom prst="rect">
            <a:avLst/>
          </a:prstGeom>
          <a:noFill/>
        </p:spPr>
        <p:txBody>
          <a:bodyPr vert="eaVert"/>
          <a:lstStyle>
            <a:lvl1pPr defTabSz="456342">
              <a:defRPr sz="4400" b="0">
                <a:solidFill>
                  <a:srgbClr val="000000"/>
                </a:solidFill>
                <a:latin typeface="Calibri"/>
                <a:ea typeface="Calibri"/>
                <a:cs typeface="Calibri"/>
                <a:sym typeface="Calibri"/>
              </a:defRPr>
            </a:lvl1pPr>
          </a:lstStyle>
          <a:p>
            <a:r>
              <a:t>Title Text</a:t>
            </a:r>
          </a:p>
        </p:txBody>
      </p:sp>
      <p:sp>
        <p:nvSpPr>
          <p:cNvPr id="614" name="Body Level One…"/>
          <p:cNvSpPr txBox="1">
            <a:spLocks noGrp="1"/>
          </p:cNvSpPr>
          <p:nvPr>
            <p:ph type="body" idx="1"/>
          </p:nvPr>
        </p:nvSpPr>
        <p:spPr>
          <a:xfrm>
            <a:off x="457200" y="274675"/>
            <a:ext cx="6019800" cy="5851526"/>
          </a:xfrm>
          <a:prstGeom prst="rect">
            <a:avLst/>
          </a:prstGeom>
        </p:spPr>
        <p:txBody>
          <a:bodyPr vert="eaVert">
            <a:normAutofit/>
          </a:bodyPr>
          <a:lstStyle>
            <a:lvl1pPr defTabSz="456342">
              <a:buSzPct val="100000"/>
              <a:buFont typeface="Arial"/>
              <a:buChar char="•"/>
              <a:defRPr>
                <a:solidFill>
                  <a:srgbClr val="000000"/>
                </a:solidFill>
                <a:latin typeface="Calibri"/>
                <a:ea typeface="Calibri"/>
                <a:cs typeface="Calibri"/>
                <a:sym typeface="Calibri"/>
              </a:defRPr>
            </a:lvl1pPr>
            <a:lvl2pPr defTabSz="456342">
              <a:buSzPct val="100000"/>
              <a:buFont typeface="Arial"/>
              <a:buChar char="–"/>
              <a:defRPr>
                <a:solidFill>
                  <a:srgbClr val="000000"/>
                </a:solidFill>
                <a:latin typeface="Calibri"/>
                <a:ea typeface="Calibri"/>
                <a:cs typeface="Calibri"/>
                <a:sym typeface="Calibri"/>
              </a:defRPr>
            </a:lvl2pPr>
            <a:lvl3pPr defTabSz="456342">
              <a:buSzPct val="100000"/>
              <a:buFont typeface="Arial"/>
              <a:buChar char="•"/>
              <a:defRPr>
                <a:solidFill>
                  <a:srgbClr val="000000"/>
                </a:solidFill>
                <a:latin typeface="Calibri"/>
                <a:ea typeface="Calibri"/>
                <a:cs typeface="Calibri"/>
                <a:sym typeface="Calibri"/>
              </a:defRPr>
            </a:lvl3pPr>
            <a:lvl4pPr defTabSz="456342">
              <a:buSzPct val="100000"/>
              <a:buFont typeface="Arial"/>
              <a:buChar char="–"/>
              <a:defRPr>
                <a:solidFill>
                  <a:srgbClr val="000000"/>
                </a:solidFill>
                <a:latin typeface="Calibri"/>
                <a:ea typeface="Calibri"/>
                <a:cs typeface="Calibri"/>
                <a:sym typeface="Calibri"/>
              </a:defRPr>
            </a:lvl4pPr>
            <a:lvl5pPr defTabSz="456342">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615" name="Slide Number"/>
          <p:cNvSpPr txBox="1">
            <a:spLocks noGrp="1"/>
          </p:cNvSpPr>
          <p:nvPr>
            <p:ph type="sldNum" sz="quarter" idx="2"/>
          </p:nvPr>
        </p:nvSpPr>
        <p:spPr>
          <a:xfrm>
            <a:off x="8428354" y="6414849"/>
            <a:ext cx="258447" cy="248127"/>
          </a:xfrm>
          <a:prstGeom prst="rect">
            <a:avLst/>
          </a:prstGeom>
        </p:spPr>
        <p:txBody>
          <a:bodyPr anchor="ctr"/>
          <a:lstStyle>
            <a:lvl1pPr defTabSz="91269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11059346"/>
      </p:ext>
    </p:extLst>
  </p:cSld>
  <p:clrMapOvr>
    <a:masterClrMapping/>
  </p:clrMapOvr>
  <p:transition spd="med"/>
</p:sldLayout>
</file>

<file path=ppt/slideLayouts/slideLayout1849.xml><?xml version="1.0" encoding="utf-8"?>
<p:sldLayout xmlns:a="http://schemas.openxmlformats.org/drawingml/2006/main" xmlns:r="http://schemas.openxmlformats.org/officeDocument/2006/relationships" xmlns:p="http://schemas.openxmlformats.org/presentationml/2006/main" showMasterSp="0" type="tx">
  <p:cSld name="3_Title Slide">
    <p:bg>
      <p:bgPr>
        <a:solidFill>
          <a:srgbClr val="0A0E5B"/>
        </a:solidFill>
        <a:effectLst/>
      </p:bgPr>
    </p:bg>
    <p:spTree>
      <p:nvGrpSpPr>
        <p:cNvPr id="1" name=""/>
        <p:cNvGrpSpPr/>
        <p:nvPr/>
      </p:nvGrpSpPr>
      <p:grpSpPr>
        <a:xfrm>
          <a:off x="0" y="0"/>
          <a:ext cx="0" cy="0"/>
          <a:chOff x="0" y="0"/>
          <a:chExt cx="0" cy="0"/>
        </a:xfrm>
      </p:grpSpPr>
      <p:sp>
        <p:nvSpPr>
          <p:cNvPr id="622" name="Rectangle 2"/>
          <p:cNvSpPr/>
          <p:nvPr/>
        </p:nvSpPr>
        <p:spPr>
          <a:xfrm>
            <a:off x="1066800" y="2995651"/>
            <a:ext cx="8077201" cy="38623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623" name="Rectangle 3"/>
          <p:cNvSpPr/>
          <p:nvPr/>
        </p:nvSpPr>
        <p:spPr>
          <a:xfrm>
            <a:off x="0" y="2995651"/>
            <a:ext cx="1066800" cy="3862388"/>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629" name="Group 7"/>
          <p:cNvGrpSpPr/>
          <p:nvPr/>
        </p:nvGrpSpPr>
        <p:grpSpPr>
          <a:xfrm>
            <a:off x="-1" y="1905000"/>
            <a:ext cx="6172201" cy="2438400"/>
            <a:chOff x="0" y="0"/>
            <a:chExt cx="6172199" cy="2438400"/>
          </a:xfrm>
        </p:grpSpPr>
        <p:sp>
          <p:nvSpPr>
            <p:cNvPr id="624"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25"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26"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27"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28"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630" name="Body Level One…"/>
          <p:cNvSpPr txBox="1">
            <a:spLocks noGrp="1"/>
          </p:cNvSpPr>
          <p:nvPr>
            <p:ph type="body" sz="quarter" idx="1"/>
          </p:nvPr>
        </p:nvSpPr>
        <p:spPr>
          <a:xfrm>
            <a:off x="1371600" y="3886201"/>
            <a:ext cx="6400800" cy="1752601"/>
          </a:xfrm>
          <a:prstGeom prst="rect">
            <a:avLst/>
          </a:prstGeom>
        </p:spPr>
        <p:txBody>
          <a:bodyPr>
            <a:normAutofit/>
          </a:bodyPr>
          <a:lstStyle>
            <a:lvl1pPr marL="0" indent="0" algn="ctr">
              <a:buSzTx/>
              <a:buNone/>
              <a:defRPr>
                <a:solidFill>
                  <a:srgbClr val="FFFFFF"/>
                </a:solidFill>
                <a:latin typeface="Times Roman"/>
                <a:ea typeface="Times Roman"/>
                <a:cs typeface="Times Roman"/>
                <a:sym typeface="Times Roman"/>
              </a:defRPr>
            </a:lvl1pPr>
            <a:lvl2pPr algn="ctr">
              <a:buSzPct val="100000"/>
              <a:buChar char="•"/>
              <a:defRPr>
                <a:solidFill>
                  <a:srgbClr val="FFFFFF"/>
                </a:solidFill>
                <a:latin typeface="Times Roman"/>
                <a:ea typeface="Times Roman"/>
                <a:cs typeface="Times Roman"/>
                <a:sym typeface="Times Roman"/>
              </a:defRPr>
            </a:lvl2pPr>
            <a:lvl3pPr algn="ctr">
              <a:buSzPct val="100000"/>
              <a:buChar char="•"/>
              <a:defRPr>
                <a:solidFill>
                  <a:srgbClr val="FFFFFF"/>
                </a:solidFill>
                <a:latin typeface="Times Roman"/>
                <a:ea typeface="Times Roman"/>
                <a:cs typeface="Times Roman"/>
                <a:sym typeface="Times Roman"/>
              </a:defRPr>
            </a:lvl3pPr>
            <a:lvl4pPr algn="ctr">
              <a:buSzPct val="100000"/>
              <a:buChar char="➢"/>
              <a:defRPr>
                <a:solidFill>
                  <a:srgbClr val="FFFFFF"/>
                </a:solidFill>
                <a:latin typeface="Times Roman"/>
                <a:ea typeface="Times Roman"/>
                <a:cs typeface="Times Roman"/>
                <a:sym typeface="Times Roman"/>
              </a:defRPr>
            </a:lvl4pPr>
            <a:lvl5pPr algn="ctr">
              <a:buChar char="▪"/>
              <a:defRPr>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631" name="Title Text"/>
          <p:cNvSpPr txBox="1">
            <a:spLocks noGrp="1"/>
          </p:cNvSpPr>
          <p:nvPr>
            <p:ph type="title"/>
          </p:nvPr>
        </p:nvSpPr>
        <p:spPr>
          <a:xfrm>
            <a:off x="609600" y="990600"/>
            <a:ext cx="8229600" cy="1143000"/>
          </a:xfrm>
          <a:prstGeom prst="rect">
            <a:avLst/>
          </a:prstGeom>
          <a:noFill/>
          <a:effectLst>
            <a:outerShdw blurRad="63500" dist="12700" dir="16200000" rotWithShape="0">
              <a:srgbClr val="FFFFFF">
                <a:alpha val="74998"/>
              </a:srgbClr>
            </a:outerShdw>
          </a:effectLst>
        </p:spPr>
        <p:txBody>
          <a:bodyPr/>
          <a:lstStyle>
            <a:lvl1pPr>
              <a:defRPr sz="44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632"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79885817"/>
      </p:ext>
    </p:extLst>
  </p:cSld>
  <p:clrMapOvr>
    <a:masterClrMapping/>
  </p:clrMapOvr>
  <p:transition spd="med"/>
</p:sldLayout>
</file>

<file path=ppt/slideLayouts/slideLayout185.xml><?xml version="1.0" encoding="utf-8"?>
<p:sldLayout xmlns:a="http://schemas.openxmlformats.org/drawingml/2006/main" xmlns:r="http://schemas.openxmlformats.org/officeDocument/2006/relationships" xmlns:p="http://schemas.openxmlformats.org/presentationml/2006/main" showMasterSp="0" type="tx">
  <p:cSld name="4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1413"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41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15"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141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26638074"/>
      </p:ext>
    </p:extLst>
  </p:cSld>
  <p:clrMapOvr>
    <a:masterClrMapping/>
  </p:clrMapOvr>
  <p:transition spd="med"/>
</p:sldLayout>
</file>

<file path=ppt/slideLayouts/slideLayout1850.xml><?xml version="1.0" encoding="utf-8"?>
<p:sldLayout xmlns:a="http://schemas.openxmlformats.org/drawingml/2006/main" xmlns:r="http://schemas.openxmlformats.org/officeDocument/2006/relationships" xmlns:p="http://schemas.openxmlformats.org/presentationml/2006/main" showMasterSp="0" type="tx">
  <p:cSld name="3_Title and Content">
    <p:bg>
      <p:bgPr>
        <a:solidFill>
          <a:srgbClr val="0A0E5B"/>
        </a:solidFill>
        <a:effectLst/>
      </p:bgPr>
    </p:bg>
    <p:spTree>
      <p:nvGrpSpPr>
        <p:cNvPr id="1" name=""/>
        <p:cNvGrpSpPr/>
        <p:nvPr/>
      </p:nvGrpSpPr>
      <p:grpSpPr>
        <a:xfrm>
          <a:off x="0" y="0"/>
          <a:ext cx="0" cy="0"/>
          <a:chOff x="0" y="0"/>
          <a:chExt cx="0" cy="0"/>
        </a:xfrm>
      </p:grpSpPr>
      <p:sp>
        <p:nvSpPr>
          <p:cNvPr id="639"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640"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646" name="Group 7"/>
          <p:cNvGrpSpPr/>
          <p:nvPr/>
        </p:nvGrpSpPr>
        <p:grpSpPr>
          <a:xfrm>
            <a:off x="-1" y="355600"/>
            <a:ext cx="6172201" cy="2438400"/>
            <a:chOff x="0" y="0"/>
            <a:chExt cx="6172199" cy="2438400"/>
          </a:xfrm>
        </p:grpSpPr>
        <p:sp>
          <p:nvSpPr>
            <p:cNvPr id="641"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42"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43"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44"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45"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647" name="Title Text"/>
          <p:cNvSpPr txBox="1">
            <a:spLocks noGrp="1"/>
          </p:cNvSpPr>
          <p:nvPr>
            <p:ph type="title"/>
          </p:nvPr>
        </p:nvSpPr>
        <p:spPr>
          <a:xfrm>
            <a:off x="152400" y="152400"/>
            <a:ext cx="8915400" cy="1143000"/>
          </a:xfrm>
          <a:prstGeom prst="rect">
            <a:avLst/>
          </a:prstGeom>
          <a:noFill/>
          <a:effectLst>
            <a:outerShdw blurRad="63500" dist="12700" dir="16200000" rotWithShape="0">
              <a:srgbClr val="FFFFFF">
                <a:alpha val="74998"/>
              </a:srgbClr>
            </a:outerShdw>
          </a:effectLst>
        </p:spPr>
        <p:txBody>
          <a:bodyPr/>
          <a:lstStyle>
            <a:lvl1pPr>
              <a:defRPr sz="44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648" name="Body Level One…"/>
          <p:cNvSpPr txBox="1">
            <a:spLocks noGrp="1"/>
          </p:cNvSpPr>
          <p:nvPr>
            <p:ph type="body" idx="1"/>
          </p:nvPr>
        </p:nvSpPr>
        <p:spPr>
          <a:xfrm>
            <a:off x="1219200" y="1676400"/>
            <a:ext cx="7772401" cy="4572000"/>
          </a:xfrm>
          <a:prstGeom prst="rect">
            <a:avLst/>
          </a:prstGeom>
        </p:spPr>
        <p:txBody>
          <a:bodyPr>
            <a:normAutofit/>
          </a:bodyPr>
          <a:lstStyle>
            <a:lvl1pPr>
              <a:buClr>
                <a:srgbClr val="4460EE"/>
              </a:buClr>
              <a:buSzPct val="100000"/>
              <a:buFont typeface="Times Roman"/>
              <a:buChar char="•"/>
              <a:defRPr>
                <a:solidFill>
                  <a:srgbClr val="FFFFFF"/>
                </a:solidFill>
                <a:latin typeface="Times Roman"/>
                <a:ea typeface="Times Roman"/>
                <a:cs typeface="Times Roman"/>
                <a:sym typeface="Times Roman"/>
              </a:defRPr>
            </a:lvl1pPr>
            <a:lvl2pPr>
              <a:buClr>
                <a:srgbClr val="4460EE"/>
              </a:buClr>
              <a:buSzPct val="100000"/>
              <a:buFont typeface="Times Roman"/>
              <a:buChar char="•"/>
              <a:defRPr>
                <a:solidFill>
                  <a:srgbClr val="FFFFFF"/>
                </a:solidFill>
                <a:latin typeface="Times Roman"/>
                <a:ea typeface="Times Roman"/>
                <a:cs typeface="Times Roman"/>
                <a:sym typeface="Times Roman"/>
              </a:defRPr>
            </a:lvl2pPr>
            <a:lvl3pPr>
              <a:buClr>
                <a:srgbClr val="4460EE"/>
              </a:buClr>
              <a:buSzPct val="100000"/>
              <a:buFont typeface="Times Roman"/>
              <a:buChar char="•"/>
              <a:defRPr>
                <a:solidFill>
                  <a:srgbClr val="FFFFFF"/>
                </a:solidFill>
                <a:latin typeface="Times Roman"/>
                <a:ea typeface="Times Roman"/>
                <a:cs typeface="Times Roman"/>
                <a:sym typeface="Times Roman"/>
              </a:defRPr>
            </a:lvl3pPr>
            <a:lvl4pPr>
              <a:buClr>
                <a:srgbClr val="4460EE"/>
              </a:buClr>
              <a:buSzPct val="100000"/>
              <a:buFont typeface="Times Roman"/>
              <a:buChar char="➢"/>
              <a:defRPr>
                <a:solidFill>
                  <a:srgbClr val="FFFFFF"/>
                </a:solidFill>
                <a:latin typeface="Times Roman"/>
                <a:ea typeface="Times Roman"/>
                <a:cs typeface="Times Roman"/>
                <a:sym typeface="Times Roman"/>
              </a:defRPr>
            </a:lvl4pPr>
            <a:lvl5pPr>
              <a:buClr>
                <a:srgbClr val="4460EE"/>
              </a:buClr>
              <a:buFont typeface="Times Roman"/>
              <a:buChar char="▪"/>
              <a:defRPr>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649"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17440938"/>
      </p:ext>
    </p:extLst>
  </p:cSld>
  <p:clrMapOvr>
    <a:masterClrMapping/>
  </p:clrMapOvr>
  <p:transition spd="med"/>
</p:sldLayout>
</file>

<file path=ppt/slideLayouts/slideLayout1851.xml><?xml version="1.0" encoding="utf-8"?>
<p:sldLayout xmlns:a="http://schemas.openxmlformats.org/drawingml/2006/main" xmlns:r="http://schemas.openxmlformats.org/officeDocument/2006/relationships" xmlns:p="http://schemas.openxmlformats.org/presentationml/2006/main" showMasterSp="0" type="tx">
  <p:cSld name="3_Section Header">
    <p:bg>
      <p:bgPr>
        <a:solidFill>
          <a:srgbClr val="0A0E5B"/>
        </a:solidFill>
        <a:effectLst/>
      </p:bgPr>
    </p:bg>
    <p:spTree>
      <p:nvGrpSpPr>
        <p:cNvPr id="1" name=""/>
        <p:cNvGrpSpPr/>
        <p:nvPr/>
      </p:nvGrpSpPr>
      <p:grpSpPr>
        <a:xfrm>
          <a:off x="0" y="0"/>
          <a:ext cx="0" cy="0"/>
          <a:chOff x="0" y="0"/>
          <a:chExt cx="0" cy="0"/>
        </a:xfrm>
      </p:grpSpPr>
      <p:sp>
        <p:nvSpPr>
          <p:cNvPr id="656"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657"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663" name="Group 7"/>
          <p:cNvGrpSpPr/>
          <p:nvPr/>
        </p:nvGrpSpPr>
        <p:grpSpPr>
          <a:xfrm>
            <a:off x="-1" y="355600"/>
            <a:ext cx="6172201" cy="2438400"/>
            <a:chOff x="0" y="0"/>
            <a:chExt cx="6172199" cy="2438400"/>
          </a:xfrm>
        </p:grpSpPr>
        <p:sp>
          <p:nvSpPr>
            <p:cNvPr id="658"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59"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60"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61"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62"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664" name="Title Text"/>
          <p:cNvSpPr txBox="1">
            <a:spLocks noGrp="1"/>
          </p:cNvSpPr>
          <p:nvPr>
            <p:ph type="title"/>
          </p:nvPr>
        </p:nvSpPr>
        <p:spPr>
          <a:xfrm>
            <a:off x="722312" y="4406900"/>
            <a:ext cx="7772401" cy="1362075"/>
          </a:xfrm>
          <a:prstGeom prst="rect">
            <a:avLst/>
          </a:prstGeom>
          <a:noFill/>
          <a:effectLst>
            <a:outerShdw blurRad="63500" dist="12700" dir="16200000" rotWithShape="0">
              <a:srgbClr val="FFFFFF">
                <a:alpha val="74998"/>
              </a:srgbClr>
            </a:outerShdw>
          </a:effectLst>
        </p:spPr>
        <p:txBody>
          <a:bodyPr anchor="t"/>
          <a:lstStyle>
            <a:lvl1pPr algn="l">
              <a:defRPr sz="4000" b="1" i="0" cap="all">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665"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a:solidFill>
                  <a:srgbClr val="FFFFFF"/>
                </a:solidFill>
                <a:latin typeface="Times Roman"/>
                <a:ea typeface="Times Roman"/>
                <a:cs typeface="Times Roman"/>
                <a:sym typeface="Times Roman"/>
              </a:defRPr>
            </a:lvl1pPr>
            <a:lvl2pPr marL="0" indent="456342">
              <a:spcBef>
                <a:spcPts val="400"/>
              </a:spcBef>
              <a:buSzTx/>
              <a:buNone/>
              <a:defRPr sz="2000">
                <a:solidFill>
                  <a:srgbClr val="FFFFFF"/>
                </a:solidFill>
                <a:latin typeface="Times Roman"/>
                <a:ea typeface="Times Roman"/>
                <a:cs typeface="Times Roman"/>
                <a:sym typeface="Times Roman"/>
              </a:defRPr>
            </a:lvl2pPr>
            <a:lvl3pPr marL="0" indent="912690">
              <a:spcBef>
                <a:spcPts val="400"/>
              </a:spcBef>
              <a:buSzTx/>
              <a:buNone/>
              <a:defRPr sz="2000">
                <a:solidFill>
                  <a:srgbClr val="FFFFFF"/>
                </a:solidFill>
                <a:latin typeface="Times Roman"/>
                <a:ea typeface="Times Roman"/>
                <a:cs typeface="Times Roman"/>
                <a:sym typeface="Times Roman"/>
              </a:defRPr>
            </a:lvl3pPr>
            <a:lvl4pPr marL="0" indent="1369015">
              <a:spcBef>
                <a:spcPts val="400"/>
              </a:spcBef>
              <a:buSzTx/>
              <a:buNone/>
              <a:defRPr sz="2000">
                <a:solidFill>
                  <a:srgbClr val="FFFFFF"/>
                </a:solidFill>
                <a:latin typeface="Times Roman"/>
                <a:ea typeface="Times Roman"/>
                <a:cs typeface="Times Roman"/>
                <a:sym typeface="Times Roman"/>
              </a:defRPr>
            </a:lvl4pPr>
            <a:lvl5pPr marL="0" indent="1825374">
              <a:spcBef>
                <a:spcPts val="400"/>
              </a:spcBef>
              <a:buSzTx/>
              <a:buNone/>
              <a:defRPr sz="2000">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666"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000176259"/>
      </p:ext>
    </p:extLst>
  </p:cSld>
  <p:clrMapOvr>
    <a:masterClrMapping/>
  </p:clrMapOvr>
  <p:transition spd="med"/>
</p:sldLayout>
</file>

<file path=ppt/slideLayouts/slideLayout1852.xml><?xml version="1.0" encoding="utf-8"?>
<p:sldLayout xmlns:a="http://schemas.openxmlformats.org/drawingml/2006/main" xmlns:r="http://schemas.openxmlformats.org/officeDocument/2006/relationships" xmlns:p="http://schemas.openxmlformats.org/presentationml/2006/main" showMasterSp="0" type="tx">
  <p:cSld name="3_Two Content">
    <p:bg>
      <p:bgPr>
        <a:solidFill>
          <a:srgbClr val="0A0E5B"/>
        </a:solidFill>
        <a:effectLst/>
      </p:bgPr>
    </p:bg>
    <p:spTree>
      <p:nvGrpSpPr>
        <p:cNvPr id="1" name=""/>
        <p:cNvGrpSpPr/>
        <p:nvPr/>
      </p:nvGrpSpPr>
      <p:grpSpPr>
        <a:xfrm>
          <a:off x="0" y="0"/>
          <a:ext cx="0" cy="0"/>
          <a:chOff x="0" y="0"/>
          <a:chExt cx="0" cy="0"/>
        </a:xfrm>
      </p:grpSpPr>
      <p:sp>
        <p:nvSpPr>
          <p:cNvPr id="673"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674"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680" name="Group 7"/>
          <p:cNvGrpSpPr/>
          <p:nvPr/>
        </p:nvGrpSpPr>
        <p:grpSpPr>
          <a:xfrm>
            <a:off x="-1" y="355600"/>
            <a:ext cx="6172201" cy="2438400"/>
            <a:chOff x="0" y="0"/>
            <a:chExt cx="6172199" cy="2438400"/>
          </a:xfrm>
        </p:grpSpPr>
        <p:sp>
          <p:nvSpPr>
            <p:cNvPr id="675"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76"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77"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78"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79"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681" name="Title Text"/>
          <p:cNvSpPr txBox="1">
            <a:spLocks noGrp="1"/>
          </p:cNvSpPr>
          <p:nvPr>
            <p:ph type="title"/>
          </p:nvPr>
        </p:nvSpPr>
        <p:spPr>
          <a:xfrm>
            <a:off x="152400" y="152400"/>
            <a:ext cx="8915400" cy="1143000"/>
          </a:xfrm>
          <a:prstGeom prst="rect">
            <a:avLst/>
          </a:prstGeom>
          <a:noFill/>
          <a:effectLst>
            <a:outerShdw blurRad="63500" dist="12700" dir="16200000" rotWithShape="0">
              <a:srgbClr val="FFFFFF">
                <a:alpha val="74998"/>
              </a:srgbClr>
            </a:outerShdw>
          </a:effectLst>
        </p:spPr>
        <p:txBody>
          <a:bodyPr/>
          <a:lstStyle>
            <a:lvl1pPr>
              <a:defRPr sz="44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682" name="Body Level One…"/>
          <p:cNvSpPr txBox="1">
            <a:spLocks noGrp="1"/>
          </p:cNvSpPr>
          <p:nvPr>
            <p:ph type="body" sz="half" idx="1"/>
          </p:nvPr>
        </p:nvSpPr>
        <p:spPr>
          <a:xfrm>
            <a:off x="1219200" y="1676400"/>
            <a:ext cx="3810000" cy="4572000"/>
          </a:xfrm>
          <a:prstGeom prst="rect">
            <a:avLst/>
          </a:prstGeom>
        </p:spPr>
        <p:txBody>
          <a:bodyPr>
            <a:normAutofit/>
          </a:bodyPr>
          <a:lstStyle>
            <a:lvl1pPr>
              <a:spcBef>
                <a:spcPts val="600"/>
              </a:spcBef>
              <a:buClr>
                <a:srgbClr val="4460EE"/>
              </a:buClr>
              <a:buSzPct val="100000"/>
              <a:buFont typeface="Times Roman"/>
              <a:buChar char="•"/>
              <a:defRPr sz="2800">
                <a:solidFill>
                  <a:srgbClr val="FFFFFF"/>
                </a:solidFill>
                <a:latin typeface="Times Roman"/>
                <a:ea typeface="Times Roman"/>
                <a:cs typeface="Times Roman"/>
                <a:sym typeface="Times Roman"/>
              </a:defRPr>
            </a:lvl1pPr>
            <a:lvl2pPr marL="789082" indent="-332754">
              <a:spcBef>
                <a:spcPts val="600"/>
              </a:spcBef>
              <a:buClr>
                <a:srgbClr val="4460EE"/>
              </a:buClr>
              <a:buSzPct val="100000"/>
              <a:buFont typeface="Times Roman"/>
              <a:buChar char="•"/>
              <a:defRPr sz="2800">
                <a:solidFill>
                  <a:srgbClr val="FFFFFF"/>
                </a:solidFill>
                <a:latin typeface="Times Roman"/>
                <a:ea typeface="Times Roman"/>
                <a:cs typeface="Times Roman"/>
                <a:sym typeface="Times Roman"/>
              </a:defRPr>
            </a:lvl2pPr>
            <a:lvl3pPr marL="1232107" indent="-319440">
              <a:spcBef>
                <a:spcPts val="600"/>
              </a:spcBef>
              <a:buClr>
                <a:srgbClr val="4460EE"/>
              </a:buClr>
              <a:buSzPct val="100000"/>
              <a:buFont typeface="Times Roman"/>
              <a:buChar char="•"/>
              <a:defRPr sz="2800">
                <a:solidFill>
                  <a:srgbClr val="FFFFFF"/>
                </a:solidFill>
                <a:latin typeface="Times Roman"/>
                <a:ea typeface="Times Roman"/>
                <a:cs typeface="Times Roman"/>
                <a:sym typeface="Times Roman"/>
              </a:defRPr>
            </a:lvl3pPr>
            <a:lvl4pPr marL="1723956" indent="-354934">
              <a:spcBef>
                <a:spcPts val="600"/>
              </a:spcBef>
              <a:buClr>
                <a:srgbClr val="4460EE"/>
              </a:buClr>
              <a:buSzPct val="100000"/>
              <a:buFont typeface="Times Roman"/>
              <a:buChar char="➢"/>
              <a:defRPr sz="2800">
                <a:solidFill>
                  <a:srgbClr val="FFFFFF"/>
                </a:solidFill>
                <a:latin typeface="Times Roman"/>
                <a:ea typeface="Times Roman"/>
                <a:cs typeface="Times Roman"/>
                <a:sym typeface="Times Roman"/>
              </a:defRPr>
            </a:lvl4pPr>
            <a:lvl5pPr marL="2180286" indent="-354934">
              <a:spcBef>
                <a:spcPts val="600"/>
              </a:spcBef>
              <a:buClr>
                <a:srgbClr val="4460EE"/>
              </a:buClr>
              <a:buFont typeface="Times Roman"/>
              <a:buChar char="▪"/>
              <a:defRPr sz="2800">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683"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28432196"/>
      </p:ext>
    </p:extLst>
  </p:cSld>
  <p:clrMapOvr>
    <a:masterClrMapping/>
  </p:clrMapOvr>
  <p:transition spd="med"/>
</p:sldLayout>
</file>

<file path=ppt/slideLayouts/slideLayout1853.xml><?xml version="1.0" encoding="utf-8"?>
<p:sldLayout xmlns:a="http://schemas.openxmlformats.org/drawingml/2006/main" xmlns:r="http://schemas.openxmlformats.org/officeDocument/2006/relationships" xmlns:p="http://schemas.openxmlformats.org/presentationml/2006/main" showMasterSp="0" type="tx">
  <p:cSld name="3_Comparison">
    <p:bg>
      <p:bgPr>
        <a:solidFill>
          <a:srgbClr val="0A0E5B"/>
        </a:solidFill>
        <a:effectLst/>
      </p:bgPr>
    </p:bg>
    <p:spTree>
      <p:nvGrpSpPr>
        <p:cNvPr id="1" name=""/>
        <p:cNvGrpSpPr/>
        <p:nvPr/>
      </p:nvGrpSpPr>
      <p:grpSpPr>
        <a:xfrm>
          <a:off x="0" y="0"/>
          <a:ext cx="0" cy="0"/>
          <a:chOff x="0" y="0"/>
          <a:chExt cx="0" cy="0"/>
        </a:xfrm>
      </p:grpSpPr>
      <p:sp>
        <p:nvSpPr>
          <p:cNvPr id="690"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691"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697" name="Group 7"/>
          <p:cNvGrpSpPr/>
          <p:nvPr/>
        </p:nvGrpSpPr>
        <p:grpSpPr>
          <a:xfrm>
            <a:off x="-1" y="355600"/>
            <a:ext cx="6172201" cy="2438400"/>
            <a:chOff x="0" y="0"/>
            <a:chExt cx="6172199" cy="2438400"/>
          </a:xfrm>
        </p:grpSpPr>
        <p:sp>
          <p:nvSpPr>
            <p:cNvPr id="692"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93"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94"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95"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696"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698" name="Title Text"/>
          <p:cNvSpPr txBox="1">
            <a:spLocks noGrp="1"/>
          </p:cNvSpPr>
          <p:nvPr>
            <p:ph type="title"/>
          </p:nvPr>
        </p:nvSpPr>
        <p:spPr>
          <a:xfrm>
            <a:off x="457200" y="274638"/>
            <a:ext cx="8229600" cy="1143001"/>
          </a:xfrm>
          <a:prstGeom prst="rect">
            <a:avLst/>
          </a:prstGeom>
          <a:noFill/>
          <a:effectLst>
            <a:outerShdw blurRad="63500" dist="12700" dir="16200000" rotWithShape="0">
              <a:srgbClr val="FFFFFF">
                <a:alpha val="74998"/>
              </a:srgbClr>
            </a:outerShdw>
          </a:effectLst>
        </p:spPr>
        <p:txBody>
          <a:bodyPr/>
          <a:lstStyle>
            <a:lvl1pPr>
              <a:defRPr sz="44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69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rgbClr val="FFFFFF"/>
                </a:solidFill>
                <a:latin typeface="Times Roman"/>
                <a:ea typeface="Times Roman"/>
                <a:cs typeface="Times Roman"/>
                <a:sym typeface="Times Roman"/>
              </a:defRPr>
            </a:lvl1pPr>
            <a:lvl2pPr marL="0" indent="456342">
              <a:spcBef>
                <a:spcPts val="500"/>
              </a:spcBef>
              <a:buSzTx/>
              <a:buNone/>
              <a:defRPr sz="2400" b="1">
                <a:solidFill>
                  <a:srgbClr val="FFFFFF"/>
                </a:solidFill>
                <a:latin typeface="Times Roman"/>
                <a:ea typeface="Times Roman"/>
                <a:cs typeface="Times Roman"/>
                <a:sym typeface="Times Roman"/>
              </a:defRPr>
            </a:lvl2pPr>
            <a:lvl3pPr marL="0" indent="912690">
              <a:spcBef>
                <a:spcPts val="500"/>
              </a:spcBef>
              <a:buSzTx/>
              <a:buNone/>
              <a:defRPr sz="2400" b="1">
                <a:solidFill>
                  <a:srgbClr val="FFFFFF"/>
                </a:solidFill>
                <a:latin typeface="Times Roman"/>
                <a:ea typeface="Times Roman"/>
                <a:cs typeface="Times Roman"/>
                <a:sym typeface="Times Roman"/>
              </a:defRPr>
            </a:lvl3pPr>
            <a:lvl4pPr marL="0" indent="1369015">
              <a:spcBef>
                <a:spcPts val="500"/>
              </a:spcBef>
              <a:buSzTx/>
              <a:buNone/>
              <a:defRPr sz="2400" b="1">
                <a:solidFill>
                  <a:srgbClr val="FFFFFF"/>
                </a:solidFill>
                <a:latin typeface="Times Roman"/>
                <a:ea typeface="Times Roman"/>
                <a:cs typeface="Times Roman"/>
                <a:sym typeface="Times Roman"/>
              </a:defRPr>
            </a:lvl4pPr>
            <a:lvl5pPr marL="0" indent="1825374">
              <a:spcBef>
                <a:spcPts val="500"/>
              </a:spcBef>
              <a:buSzTx/>
              <a:buNone/>
              <a:defRPr sz="2400" b="1">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700" name="Text Placeholder 4"/>
          <p:cNvSpPr>
            <a:spLocks noGrp="1"/>
          </p:cNvSpPr>
          <p:nvPr>
            <p:ph type="body" sz="quarter" idx="21"/>
          </p:nvPr>
        </p:nvSpPr>
        <p:spPr>
          <a:xfrm>
            <a:off x="4645062" y="1535112"/>
            <a:ext cx="4041776" cy="639763"/>
          </a:xfrm>
          <a:prstGeom prst="rect">
            <a:avLst/>
          </a:prstGeom>
        </p:spPr>
        <p:txBody>
          <a:bodyPr anchor="b">
            <a:normAutofit/>
          </a:bodyPr>
          <a:lstStyle/>
          <a:p>
            <a:pPr marL="0" indent="0" rtl="0">
              <a:spcBef>
                <a:spcPts val="500"/>
              </a:spcBef>
              <a:buSzTx/>
              <a:buNone/>
              <a:defRPr sz="2400" b="1">
                <a:solidFill>
                  <a:srgbClr val="FFFFFF"/>
                </a:solidFill>
                <a:latin typeface="Times Roman"/>
                <a:ea typeface="Times Roman"/>
                <a:cs typeface="Times Roman"/>
                <a:sym typeface="Times Roman"/>
              </a:defRPr>
            </a:pPr>
            <a:endParaRPr/>
          </a:p>
        </p:txBody>
      </p:sp>
      <p:sp>
        <p:nvSpPr>
          <p:cNvPr id="701"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716074094"/>
      </p:ext>
    </p:extLst>
  </p:cSld>
  <p:clrMapOvr>
    <a:masterClrMapping/>
  </p:clrMapOvr>
  <p:transition spd="med"/>
</p:sldLayout>
</file>

<file path=ppt/slideLayouts/slideLayout1854.xml><?xml version="1.0" encoding="utf-8"?>
<p:sldLayout xmlns:a="http://schemas.openxmlformats.org/drawingml/2006/main" xmlns:r="http://schemas.openxmlformats.org/officeDocument/2006/relationships" xmlns:p="http://schemas.openxmlformats.org/presentationml/2006/main" showMasterSp="0" type="tx">
  <p:cSld name="3_Title Only">
    <p:bg>
      <p:bgPr>
        <a:solidFill>
          <a:srgbClr val="0A0E5B"/>
        </a:solidFill>
        <a:effectLst/>
      </p:bgPr>
    </p:bg>
    <p:spTree>
      <p:nvGrpSpPr>
        <p:cNvPr id="1" name=""/>
        <p:cNvGrpSpPr/>
        <p:nvPr/>
      </p:nvGrpSpPr>
      <p:grpSpPr>
        <a:xfrm>
          <a:off x="0" y="0"/>
          <a:ext cx="0" cy="0"/>
          <a:chOff x="0" y="0"/>
          <a:chExt cx="0" cy="0"/>
        </a:xfrm>
      </p:grpSpPr>
      <p:sp>
        <p:nvSpPr>
          <p:cNvPr id="708"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709"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715" name="Group 7"/>
          <p:cNvGrpSpPr/>
          <p:nvPr/>
        </p:nvGrpSpPr>
        <p:grpSpPr>
          <a:xfrm>
            <a:off x="-1" y="355600"/>
            <a:ext cx="6172201" cy="2438400"/>
            <a:chOff x="0" y="0"/>
            <a:chExt cx="6172199" cy="2438400"/>
          </a:xfrm>
        </p:grpSpPr>
        <p:sp>
          <p:nvSpPr>
            <p:cNvPr id="710"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11"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12"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13"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14"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716" name="Title Text"/>
          <p:cNvSpPr txBox="1">
            <a:spLocks noGrp="1"/>
          </p:cNvSpPr>
          <p:nvPr>
            <p:ph type="title"/>
          </p:nvPr>
        </p:nvSpPr>
        <p:spPr>
          <a:xfrm>
            <a:off x="152400" y="152400"/>
            <a:ext cx="8915400" cy="1143000"/>
          </a:xfrm>
          <a:prstGeom prst="rect">
            <a:avLst/>
          </a:prstGeom>
          <a:noFill/>
          <a:effectLst>
            <a:outerShdw blurRad="63500" dist="12700" dir="16200000" rotWithShape="0">
              <a:srgbClr val="FFFFFF">
                <a:alpha val="74998"/>
              </a:srgbClr>
            </a:outerShdw>
          </a:effectLst>
        </p:spPr>
        <p:txBody>
          <a:bodyPr/>
          <a:lstStyle>
            <a:lvl1pPr>
              <a:defRPr sz="44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717"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027011340"/>
      </p:ext>
    </p:extLst>
  </p:cSld>
  <p:clrMapOvr>
    <a:masterClrMapping/>
  </p:clrMapOvr>
  <p:transition spd="med"/>
</p:sldLayout>
</file>

<file path=ppt/slideLayouts/slideLayout1855.xml><?xml version="1.0" encoding="utf-8"?>
<p:sldLayout xmlns:a="http://schemas.openxmlformats.org/drawingml/2006/main" xmlns:r="http://schemas.openxmlformats.org/officeDocument/2006/relationships" xmlns:p="http://schemas.openxmlformats.org/presentationml/2006/main" showMasterSp="0" type="tx">
  <p:cSld name="5_Blank">
    <p:bg>
      <p:bgPr>
        <a:solidFill>
          <a:srgbClr val="0A0E5B"/>
        </a:solidFill>
        <a:effectLst/>
      </p:bgPr>
    </p:bg>
    <p:spTree>
      <p:nvGrpSpPr>
        <p:cNvPr id="1" name=""/>
        <p:cNvGrpSpPr/>
        <p:nvPr/>
      </p:nvGrpSpPr>
      <p:grpSpPr>
        <a:xfrm>
          <a:off x="0" y="0"/>
          <a:ext cx="0" cy="0"/>
          <a:chOff x="0" y="0"/>
          <a:chExt cx="0" cy="0"/>
        </a:xfrm>
      </p:grpSpPr>
      <p:sp>
        <p:nvSpPr>
          <p:cNvPr id="724"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725"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731" name="Group 7"/>
          <p:cNvGrpSpPr/>
          <p:nvPr/>
        </p:nvGrpSpPr>
        <p:grpSpPr>
          <a:xfrm>
            <a:off x="-1" y="355600"/>
            <a:ext cx="6172201" cy="2438400"/>
            <a:chOff x="0" y="0"/>
            <a:chExt cx="6172199" cy="2438400"/>
          </a:xfrm>
        </p:grpSpPr>
        <p:sp>
          <p:nvSpPr>
            <p:cNvPr id="726"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27"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28"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29"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30"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732"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402319"/>
      </p:ext>
    </p:extLst>
  </p:cSld>
  <p:clrMapOvr>
    <a:masterClrMapping/>
  </p:clrMapOvr>
  <p:transition spd="med"/>
</p:sldLayout>
</file>

<file path=ppt/slideLayouts/slideLayout1856.xml><?xml version="1.0" encoding="utf-8"?>
<p:sldLayout xmlns:a="http://schemas.openxmlformats.org/drawingml/2006/main" xmlns:r="http://schemas.openxmlformats.org/officeDocument/2006/relationships" xmlns:p="http://schemas.openxmlformats.org/presentationml/2006/main" showMasterSp="0" type="tx">
  <p:cSld name="3_Content with Caption">
    <p:bg>
      <p:bgPr>
        <a:solidFill>
          <a:srgbClr val="0A0E5B"/>
        </a:solidFill>
        <a:effectLst/>
      </p:bgPr>
    </p:bg>
    <p:spTree>
      <p:nvGrpSpPr>
        <p:cNvPr id="1" name=""/>
        <p:cNvGrpSpPr/>
        <p:nvPr/>
      </p:nvGrpSpPr>
      <p:grpSpPr>
        <a:xfrm>
          <a:off x="0" y="0"/>
          <a:ext cx="0" cy="0"/>
          <a:chOff x="0" y="0"/>
          <a:chExt cx="0" cy="0"/>
        </a:xfrm>
      </p:grpSpPr>
      <p:sp>
        <p:nvSpPr>
          <p:cNvPr id="739"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740"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746" name="Group 7"/>
          <p:cNvGrpSpPr/>
          <p:nvPr/>
        </p:nvGrpSpPr>
        <p:grpSpPr>
          <a:xfrm>
            <a:off x="-1" y="355600"/>
            <a:ext cx="6172201" cy="2438400"/>
            <a:chOff x="0" y="0"/>
            <a:chExt cx="6172199" cy="2438400"/>
          </a:xfrm>
        </p:grpSpPr>
        <p:sp>
          <p:nvSpPr>
            <p:cNvPr id="741"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42"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43"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44"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45"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747" name="Title Text"/>
          <p:cNvSpPr txBox="1">
            <a:spLocks noGrp="1"/>
          </p:cNvSpPr>
          <p:nvPr>
            <p:ph type="title"/>
          </p:nvPr>
        </p:nvSpPr>
        <p:spPr>
          <a:xfrm>
            <a:off x="457237" y="273050"/>
            <a:ext cx="3008315" cy="1162050"/>
          </a:xfrm>
          <a:prstGeom prst="rect">
            <a:avLst/>
          </a:prstGeom>
          <a:noFill/>
          <a:effectLst>
            <a:outerShdw blurRad="63500" dist="12700" dir="16200000" rotWithShape="0">
              <a:srgbClr val="FFFFFF">
                <a:alpha val="74998"/>
              </a:srgbClr>
            </a:outerShdw>
          </a:effectLst>
        </p:spPr>
        <p:txBody>
          <a:bodyPr anchor="b"/>
          <a:lstStyle>
            <a:lvl1pPr algn="l">
              <a:defRPr sz="20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748" name="Body Level One…"/>
          <p:cNvSpPr txBox="1">
            <a:spLocks noGrp="1"/>
          </p:cNvSpPr>
          <p:nvPr>
            <p:ph type="body" idx="1"/>
          </p:nvPr>
        </p:nvSpPr>
        <p:spPr>
          <a:xfrm>
            <a:off x="3575050" y="273088"/>
            <a:ext cx="5111750" cy="5853113"/>
          </a:xfrm>
          <a:prstGeom prst="rect">
            <a:avLst/>
          </a:prstGeom>
        </p:spPr>
        <p:txBody>
          <a:bodyPr>
            <a:normAutofit/>
          </a:bodyPr>
          <a:lstStyle>
            <a:lvl1pPr>
              <a:buClr>
                <a:srgbClr val="4460EE"/>
              </a:buClr>
              <a:buSzPct val="100000"/>
              <a:buFont typeface="Times Roman"/>
              <a:buChar char="•"/>
              <a:defRPr>
                <a:solidFill>
                  <a:srgbClr val="FFFFFF"/>
                </a:solidFill>
                <a:latin typeface="Times Roman"/>
                <a:ea typeface="Times Roman"/>
                <a:cs typeface="Times Roman"/>
                <a:sym typeface="Times Roman"/>
              </a:defRPr>
            </a:lvl1pPr>
            <a:lvl2pPr>
              <a:buClr>
                <a:srgbClr val="4460EE"/>
              </a:buClr>
              <a:buSzPct val="100000"/>
              <a:buFont typeface="Times Roman"/>
              <a:buChar char="•"/>
              <a:defRPr>
                <a:solidFill>
                  <a:srgbClr val="FFFFFF"/>
                </a:solidFill>
                <a:latin typeface="Times Roman"/>
                <a:ea typeface="Times Roman"/>
                <a:cs typeface="Times Roman"/>
                <a:sym typeface="Times Roman"/>
              </a:defRPr>
            </a:lvl2pPr>
            <a:lvl3pPr>
              <a:buClr>
                <a:srgbClr val="4460EE"/>
              </a:buClr>
              <a:buSzPct val="100000"/>
              <a:buFont typeface="Times Roman"/>
              <a:buChar char="•"/>
              <a:defRPr>
                <a:solidFill>
                  <a:srgbClr val="FFFFFF"/>
                </a:solidFill>
                <a:latin typeface="Times Roman"/>
                <a:ea typeface="Times Roman"/>
                <a:cs typeface="Times Roman"/>
                <a:sym typeface="Times Roman"/>
              </a:defRPr>
            </a:lvl3pPr>
            <a:lvl4pPr>
              <a:buClr>
                <a:srgbClr val="4460EE"/>
              </a:buClr>
              <a:buSzPct val="100000"/>
              <a:buFont typeface="Times Roman"/>
              <a:buChar char="➢"/>
              <a:defRPr>
                <a:solidFill>
                  <a:srgbClr val="FFFFFF"/>
                </a:solidFill>
                <a:latin typeface="Times Roman"/>
                <a:ea typeface="Times Roman"/>
                <a:cs typeface="Times Roman"/>
                <a:sym typeface="Times Roman"/>
              </a:defRPr>
            </a:lvl4pPr>
            <a:lvl5pPr>
              <a:buClr>
                <a:srgbClr val="4460EE"/>
              </a:buClr>
              <a:buFont typeface="Times Roman"/>
              <a:buChar char="▪"/>
              <a:defRPr>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749" name="Text Placeholder 3"/>
          <p:cNvSpPr>
            <a:spLocks noGrp="1"/>
          </p:cNvSpPr>
          <p:nvPr>
            <p:ph type="body" sz="half" idx="21"/>
          </p:nvPr>
        </p:nvSpPr>
        <p:spPr>
          <a:xfrm>
            <a:off x="457237" y="1435101"/>
            <a:ext cx="3008315" cy="4691063"/>
          </a:xfrm>
          <a:prstGeom prst="rect">
            <a:avLst/>
          </a:prstGeom>
        </p:spPr>
        <p:txBody>
          <a:bodyPr>
            <a:normAutofit/>
          </a:bodyPr>
          <a:lstStyle/>
          <a:p>
            <a:pPr marL="0" indent="0" rtl="0">
              <a:spcBef>
                <a:spcPts val="300"/>
              </a:spcBef>
              <a:buSzTx/>
              <a:buNone/>
              <a:defRPr sz="1400">
                <a:solidFill>
                  <a:srgbClr val="FFFFFF"/>
                </a:solidFill>
                <a:latin typeface="Times Roman"/>
                <a:ea typeface="Times Roman"/>
                <a:cs typeface="Times Roman"/>
                <a:sym typeface="Times Roman"/>
              </a:defRPr>
            </a:pPr>
            <a:endParaRPr/>
          </a:p>
        </p:txBody>
      </p:sp>
      <p:sp>
        <p:nvSpPr>
          <p:cNvPr id="750"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34347101"/>
      </p:ext>
    </p:extLst>
  </p:cSld>
  <p:clrMapOvr>
    <a:masterClrMapping/>
  </p:clrMapOvr>
  <p:transition spd="med"/>
</p:sldLayout>
</file>

<file path=ppt/slideLayouts/slideLayout1857.xml><?xml version="1.0" encoding="utf-8"?>
<p:sldLayout xmlns:a="http://schemas.openxmlformats.org/drawingml/2006/main" xmlns:r="http://schemas.openxmlformats.org/officeDocument/2006/relationships" xmlns:p="http://schemas.openxmlformats.org/presentationml/2006/main" showMasterSp="0" type="tx">
  <p:cSld name="3_Picture with Caption">
    <p:bg>
      <p:bgPr>
        <a:solidFill>
          <a:srgbClr val="0A0E5B"/>
        </a:solidFill>
        <a:effectLst/>
      </p:bgPr>
    </p:bg>
    <p:spTree>
      <p:nvGrpSpPr>
        <p:cNvPr id="1" name=""/>
        <p:cNvGrpSpPr/>
        <p:nvPr/>
      </p:nvGrpSpPr>
      <p:grpSpPr>
        <a:xfrm>
          <a:off x="0" y="0"/>
          <a:ext cx="0" cy="0"/>
          <a:chOff x="0" y="0"/>
          <a:chExt cx="0" cy="0"/>
        </a:xfrm>
      </p:grpSpPr>
      <p:sp>
        <p:nvSpPr>
          <p:cNvPr id="757"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758"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764" name="Group 7"/>
          <p:cNvGrpSpPr/>
          <p:nvPr/>
        </p:nvGrpSpPr>
        <p:grpSpPr>
          <a:xfrm>
            <a:off x="-1" y="355600"/>
            <a:ext cx="6172201" cy="2438400"/>
            <a:chOff x="0" y="0"/>
            <a:chExt cx="6172199" cy="2438400"/>
          </a:xfrm>
        </p:grpSpPr>
        <p:sp>
          <p:nvSpPr>
            <p:cNvPr id="759"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60"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61"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62"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63"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765" name="Title Text"/>
          <p:cNvSpPr txBox="1">
            <a:spLocks noGrp="1"/>
          </p:cNvSpPr>
          <p:nvPr>
            <p:ph type="title"/>
          </p:nvPr>
        </p:nvSpPr>
        <p:spPr>
          <a:xfrm>
            <a:off x="1792288" y="4800600"/>
            <a:ext cx="5486401" cy="566738"/>
          </a:xfrm>
          <a:prstGeom prst="rect">
            <a:avLst/>
          </a:prstGeom>
          <a:noFill/>
          <a:effectLst>
            <a:outerShdw blurRad="63500" dist="12700" dir="16200000" rotWithShape="0">
              <a:srgbClr val="FFFFFF">
                <a:alpha val="74998"/>
              </a:srgbClr>
            </a:outerShdw>
          </a:effectLst>
        </p:spPr>
        <p:txBody>
          <a:bodyPr anchor="b"/>
          <a:lstStyle>
            <a:lvl1pPr algn="l">
              <a:defRPr sz="20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766"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767"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rgbClr val="FFFFFF"/>
                </a:solidFill>
                <a:latin typeface="Times Roman"/>
                <a:ea typeface="Times Roman"/>
                <a:cs typeface="Times Roman"/>
                <a:sym typeface="Times Roman"/>
              </a:defRPr>
            </a:lvl1pPr>
            <a:lvl2pPr marL="0" indent="456342">
              <a:spcBef>
                <a:spcPts val="300"/>
              </a:spcBef>
              <a:buSzTx/>
              <a:buNone/>
              <a:defRPr sz="1400">
                <a:solidFill>
                  <a:srgbClr val="FFFFFF"/>
                </a:solidFill>
                <a:latin typeface="Times Roman"/>
                <a:ea typeface="Times Roman"/>
                <a:cs typeface="Times Roman"/>
                <a:sym typeface="Times Roman"/>
              </a:defRPr>
            </a:lvl2pPr>
            <a:lvl3pPr marL="0" indent="912690">
              <a:spcBef>
                <a:spcPts val="300"/>
              </a:spcBef>
              <a:buSzTx/>
              <a:buNone/>
              <a:defRPr sz="1400">
                <a:solidFill>
                  <a:srgbClr val="FFFFFF"/>
                </a:solidFill>
                <a:latin typeface="Times Roman"/>
                <a:ea typeface="Times Roman"/>
                <a:cs typeface="Times Roman"/>
                <a:sym typeface="Times Roman"/>
              </a:defRPr>
            </a:lvl3pPr>
            <a:lvl4pPr marL="0" indent="1369015">
              <a:spcBef>
                <a:spcPts val="300"/>
              </a:spcBef>
              <a:buSzTx/>
              <a:buNone/>
              <a:defRPr sz="1400">
                <a:solidFill>
                  <a:srgbClr val="FFFFFF"/>
                </a:solidFill>
                <a:latin typeface="Times Roman"/>
                <a:ea typeface="Times Roman"/>
                <a:cs typeface="Times Roman"/>
                <a:sym typeface="Times Roman"/>
              </a:defRPr>
            </a:lvl4pPr>
            <a:lvl5pPr marL="0" indent="1825374">
              <a:spcBef>
                <a:spcPts val="300"/>
              </a:spcBef>
              <a:buSzTx/>
              <a:buNone/>
              <a:defRPr sz="1400">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768"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773364501"/>
      </p:ext>
    </p:extLst>
  </p:cSld>
  <p:clrMapOvr>
    <a:masterClrMapping/>
  </p:clrMapOvr>
  <p:transition spd="med"/>
</p:sldLayout>
</file>

<file path=ppt/slideLayouts/slideLayout1858.xml><?xml version="1.0" encoding="utf-8"?>
<p:sldLayout xmlns:a="http://schemas.openxmlformats.org/drawingml/2006/main" xmlns:r="http://schemas.openxmlformats.org/officeDocument/2006/relationships" xmlns:p="http://schemas.openxmlformats.org/presentationml/2006/main" showMasterSp="0" type="tx">
  <p:cSld name="3_Title and Vertical Text">
    <p:bg>
      <p:bgPr>
        <a:solidFill>
          <a:srgbClr val="0A0E5B"/>
        </a:solidFill>
        <a:effectLst/>
      </p:bgPr>
    </p:bg>
    <p:spTree>
      <p:nvGrpSpPr>
        <p:cNvPr id="1" name=""/>
        <p:cNvGrpSpPr/>
        <p:nvPr/>
      </p:nvGrpSpPr>
      <p:grpSpPr>
        <a:xfrm>
          <a:off x="0" y="0"/>
          <a:ext cx="0" cy="0"/>
          <a:chOff x="0" y="0"/>
          <a:chExt cx="0" cy="0"/>
        </a:xfrm>
      </p:grpSpPr>
      <p:sp>
        <p:nvSpPr>
          <p:cNvPr id="775"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776"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782" name="Group 7"/>
          <p:cNvGrpSpPr/>
          <p:nvPr/>
        </p:nvGrpSpPr>
        <p:grpSpPr>
          <a:xfrm>
            <a:off x="-1" y="355600"/>
            <a:ext cx="6172201" cy="2438400"/>
            <a:chOff x="0" y="0"/>
            <a:chExt cx="6172199" cy="2438400"/>
          </a:xfrm>
        </p:grpSpPr>
        <p:sp>
          <p:nvSpPr>
            <p:cNvPr id="777"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78"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79"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80"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81"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783" name="Title Text"/>
          <p:cNvSpPr txBox="1">
            <a:spLocks noGrp="1"/>
          </p:cNvSpPr>
          <p:nvPr>
            <p:ph type="title"/>
          </p:nvPr>
        </p:nvSpPr>
        <p:spPr>
          <a:xfrm>
            <a:off x="152400" y="152400"/>
            <a:ext cx="8915400" cy="1143000"/>
          </a:xfrm>
          <a:prstGeom prst="rect">
            <a:avLst/>
          </a:prstGeom>
          <a:noFill/>
          <a:effectLst>
            <a:outerShdw blurRad="63500" dist="12700" dir="16200000" rotWithShape="0">
              <a:srgbClr val="FFFFFF">
                <a:alpha val="74998"/>
              </a:srgbClr>
            </a:outerShdw>
          </a:effectLst>
        </p:spPr>
        <p:txBody>
          <a:bodyPr/>
          <a:lstStyle>
            <a:lvl1pPr>
              <a:defRPr sz="44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784" name="Body Level One…"/>
          <p:cNvSpPr txBox="1">
            <a:spLocks noGrp="1"/>
          </p:cNvSpPr>
          <p:nvPr>
            <p:ph type="body" idx="1"/>
          </p:nvPr>
        </p:nvSpPr>
        <p:spPr>
          <a:xfrm>
            <a:off x="1219200" y="1676400"/>
            <a:ext cx="7772401" cy="4572000"/>
          </a:xfrm>
          <a:prstGeom prst="rect">
            <a:avLst/>
          </a:prstGeom>
        </p:spPr>
        <p:txBody>
          <a:bodyPr vert="eaVert">
            <a:normAutofit/>
          </a:bodyPr>
          <a:lstStyle>
            <a:lvl1pPr>
              <a:buClr>
                <a:srgbClr val="4460EE"/>
              </a:buClr>
              <a:buSzPct val="100000"/>
              <a:buFont typeface="Times Roman"/>
              <a:buChar char="•"/>
              <a:defRPr>
                <a:solidFill>
                  <a:srgbClr val="FFFFFF"/>
                </a:solidFill>
                <a:latin typeface="Times Roman"/>
                <a:ea typeface="Times Roman"/>
                <a:cs typeface="Times Roman"/>
                <a:sym typeface="Times Roman"/>
              </a:defRPr>
            </a:lvl1pPr>
            <a:lvl2pPr>
              <a:buClr>
                <a:srgbClr val="4460EE"/>
              </a:buClr>
              <a:buSzPct val="100000"/>
              <a:buFont typeface="Times Roman"/>
              <a:buChar char="•"/>
              <a:defRPr>
                <a:solidFill>
                  <a:srgbClr val="FFFFFF"/>
                </a:solidFill>
                <a:latin typeface="Times Roman"/>
                <a:ea typeface="Times Roman"/>
                <a:cs typeface="Times Roman"/>
                <a:sym typeface="Times Roman"/>
              </a:defRPr>
            </a:lvl2pPr>
            <a:lvl3pPr>
              <a:buClr>
                <a:srgbClr val="4460EE"/>
              </a:buClr>
              <a:buSzPct val="100000"/>
              <a:buFont typeface="Times Roman"/>
              <a:buChar char="•"/>
              <a:defRPr>
                <a:solidFill>
                  <a:srgbClr val="FFFFFF"/>
                </a:solidFill>
                <a:latin typeface="Times Roman"/>
                <a:ea typeface="Times Roman"/>
                <a:cs typeface="Times Roman"/>
                <a:sym typeface="Times Roman"/>
              </a:defRPr>
            </a:lvl3pPr>
            <a:lvl4pPr>
              <a:buClr>
                <a:srgbClr val="4460EE"/>
              </a:buClr>
              <a:buSzPct val="100000"/>
              <a:buFont typeface="Times Roman"/>
              <a:buChar char="➢"/>
              <a:defRPr>
                <a:solidFill>
                  <a:srgbClr val="FFFFFF"/>
                </a:solidFill>
                <a:latin typeface="Times Roman"/>
                <a:ea typeface="Times Roman"/>
                <a:cs typeface="Times Roman"/>
                <a:sym typeface="Times Roman"/>
              </a:defRPr>
            </a:lvl4pPr>
            <a:lvl5pPr>
              <a:buClr>
                <a:srgbClr val="4460EE"/>
              </a:buClr>
              <a:buFont typeface="Times Roman"/>
              <a:buChar char="▪"/>
              <a:defRPr>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785"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58429495"/>
      </p:ext>
    </p:extLst>
  </p:cSld>
  <p:clrMapOvr>
    <a:masterClrMapping/>
  </p:clrMapOvr>
  <p:transition spd="med"/>
</p:sldLayout>
</file>

<file path=ppt/slideLayouts/slideLayout1859.xml><?xml version="1.0" encoding="utf-8"?>
<p:sldLayout xmlns:a="http://schemas.openxmlformats.org/drawingml/2006/main" xmlns:r="http://schemas.openxmlformats.org/officeDocument/2006/relationships" xmlns:p="http://schemas.openxmlformats.org/presentationml/2006/main" showMasterSp="0" type="tx">
  <p:cSld name="3_Vertical Title and Text">
    <p:bg>
      <p:bgPr>
        <a:solidFill>
          <a:srgbClr val="0A0E5B"/>
        </a:solidFill>
        <a:effectLst/>
      </p:bgPr>
    </p:bg>
    <p:spTree>
      <p:nvGrpSpPr>
        <p:cNvPr id="1" name=""/>
        <p:cNvGrpSpPr/>
        <p:nvPr/>
      </p:nvGrpSpPr>
      <p:grpSpPr>
        <a:xfrm>
          <a:off x="0" y="0"/>
          <a:ext cx="0" cy="0"/>
          <a:chOff x="0" y="0"/>
          <a:chExt cx="0" cy="0"/>
        </a:xfrm>
      </p:grpSpPr>
      <p:sp>
        <p:nvSpPr>
          <p:cNvPr id="792" name="Rectangle 2"/>
          <p:cNvSpPr/>
          <p:nvPr/>
        </p:nvSpPr>
        <p:spPr>
          <a:xfrm>
            <a:off x="1066800" y="1458913"/>
            <a:ext cx="8077201" cy="5399088"/>
          </a:xfrm>
          <a:prstGeom prst="rect">
            <a:avLst/>
          </a:prstGeom>
          <a:gradFill>
            <a:gsLst>
              <a:gs pos="0">
                <a:srgbClr val="060833"/>
              </a:gs>
              <a:gs pos="100000">
                <a:srgbClr val="1822CD"/>
              </a:gs>
            </a:gsLst>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sp>
        <p:nvSpPr>
          <p:cNvPr id="793" name="Rectangle 3"/>
          <p:cNvSpPr/>
          <p:nvPr/>
        </p:nvSpPr>
        <p:spPr>
          <a:xfrm>
            <a:off x="0" y="1447800"/>
            <a:ext cx="1066800" cy="5410200"/>
          </a:xfrm>
          <a:prstGeom prst="rect">
            <a:avLst/>
          </a:prstGeom>
          <a:gradFill>
            <a:gsLst>
              <a:gs pos="0">
                <a:srgbClr val="03051B"/>
              </a:gs>
              <a:gs pos="100000">
                <a:srgbClr val="1822CD"/>
              </a:gs>
            </a:gsLst>
            <a:lin ang="5400000"/>
          </a:gradFill>
          <a:ln w="12700">
            <a:miter lim="400000"/>
          </a:ln>
        </p:spPr>
        <p:txBody>
          <a:bodyPr lIns="45719" rIns="45719" anchor="ctr"/>
          <a:lstStyle/>
          <a:p>
            <a:pPr>
              <a:defRPr>
                <a:solidFill>
                  <a:srgbClr val="FFFFFF"/>
                </a:solidFill>
                <a:latin typeface="Times Roman"/>
                <a:ea typeface="Times Roman"/>
                <a:cs typeface="Times Roman"/>
                <a:sym typeface="Times Roman"/>
              </a:defRPr>
            </a:pPr>
            <a:endParaRPr/>
          </a:p>
        </p:txBody>
      </p:sp>
      <p:grpSp>
        <p:nvGrpSpPr>
          <p:cNvPr id="799" name="Group 7"/>
          <p:cNvGrpSpPr/>
          <p:nvPr/>
        </p:nvGrpSpPr>
        <p:grpSpPr>
          <a:xfrm>
            <a:off x="-1" y="355600"/>
            <a:ext cx="6172201" cy="2438400"/>
            <a:chOff x="0" y="0"/>
            <a:chExt cx="6172199" cy="2438400"/>
          </a:xfrm>
        </p:grpSpPr>
        <p:sp>
          <p:nvSpPr>
            <p:cNvPr id="794" name="Oval 8"/>
            <p:cNvSpPr/>
            <p:nvPr/>
          </p:nvSpPr>
          <p:spPr>
            <a:xfrm>
              <a:off x="788987" y="788987"/>
              <a:ext cx="573089" cy="569913"/>
            </a:xfrm>
            <a:prstGeom prst="ellipse">
              <a:avLst/>
            </a:prstGeom>
            <a:gradFill flip="none" rotWithShape="1">
              <a:gsLst>
                <a:gs pos="0">
                  <a:srgbClr val="1822CD"/>
                </a:gs>
                <a:gs pos="100000">
                  <a:srgbClr val="080B40"/>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95" name="Oval 9"/>
            <p:cNvSpPr/>
            <p:nvPr/>
          </p:nvSpPr>
          <p:spPr>
            <a:xfrm>
              <a:off x="942975" y="955675"/>
              <a:ext cx="260350" cy="247650"/>
            </a:xfrm>
            <a:prstGeom prst="ellipse">
              <a:avLst/>
            </a:prstGeom>
            <a:gradFill flip="none" rotWithShape="1">
              <a:gsLst>
                <a:gs pos="0">
                  <a:srgbClr val="FFFFFF"/>
                </a:gs>
                <a:gs pos="100000">
                  <a:srgbClr val="1822CD"/>
                </a:gs>
              </a:gsLst>
              <a:path path="circle">
                <a:fillToRect l="37721" t="-19636" r="62278" b="119636"/>
              </a:path>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96" name="Rectangle 10"/>
            <p:cNvSpPr/>
            <p:nvPr/>
          </p:nvSpPr>
          <p:spPr>
            <a:xfrm>
              <a:off x="0" y="1084262"/>
              <a:ext cx="2286000" cy="12701"/>
            </a:xfrm>
            <a:prstGeom prst="rect">
              <a:avLst/>
            </a:prstGeom>
            <a:gradFill flip="none" rotWithShape="1">
              <a:gsLst>
                <a:gs pos="0">
                  <a:srgbClr val="0A0E5B"/>
                </a:gs>
                <a:gs pos="5000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97" name="Rectangle 11"/>
            <p:cNvSpPr/>
            <p:nvPr/>
          </p:nvSpPr>
          <p:spPr>
            <a:xfrm>
              <a:off x="1074737" y="0"/>
              <a:ext cx="12701" cy="2438400"/>
            </a:xfrm>
            <a:prstGeom prst="rect">
              <a:avLst/>
            </a:prstGeom>
            <a:gradFill flip="none" rotWithShape="1">
              <a:gsLst>
                <a:gs pos="0">
                  <a:srgbClr val="0A0E5B"/>
                </a:gs>
                <a:gs pos="50000">
                  <a:srgbClr val="FFFFFF"/>
                </a:gs>
                <a:gs pos="100000">
                  <a:srgbClr val="0A0E5B"/>
                </a:gs>
              </a:gsLst>
              <a:lin ang="540000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sp>
          <p:nvSpPr>
            <p:cNvPr id="798" name="Rectangle 12"/>
            <p:cNvSpPr/>
            <p:nvPr/>
          </p:nvSpPr>
          <p:spPr>
            <a:xfrm>
              <a:off x="1144587" y="1084262"/>
              <a:ext cx="5027613" cy="12701"/>
            </a:xfrm>
            <a:prstGeom prst="rect">
              <a:avLst/>
            </a:prstGeom>
            <a:gradFill flip="none" rotWithShape="1">
              <a:gsLst>
                <a:gs pos="0">
                  <a:srgbClr val="FFFFFF"/>
                </a:gs>
                <a:gs pos="100000">
                  <a:srgbClr val="0A0E5B"/>
                </a:gs>
              </a:gsLst>
              <a:lin ang="0" scaled="0"/>
            </a:gradFill>
            <a:ln w="12700" cap="flat">
              <a:noFill/>
              <a:miter lim="400000"/>
            </a:ln>
            <a:effectLst/>
          </p:spPr>
          <p:txBody>
            <a:bodyPr wrap="square" lIns="45719" tIns="45719" rIns="45719" bIns="45719" numCol="1" anchor="ctr">
              <a:noAutofit/>
            </a:bodyPr>
            <a:lstStyle/>
            <a:p>
              <a:pPr>
                <a:defRPr>
                  <a:solidFill>
                    <a:srgbClr val="FFFFFF"/>
                  </a:solidFill>
                  <a:latin typeface="Times Roman"/>
                  <a:ea typeface="Times Roman"/>
                  <a:cs typeface="Times Roman"/>
                  <a:sym typeface="Times Roman"/>
                </a:defRPr>
              </a:pPr>
              <a:endParaRPr/>
            </a:p>
          </p:txBody>
        </p:sp>
      </p:grpSp>
      <p:sp>
        <p:nvSpPr>
          <p:cNvPr id="800" name="Title Text"/>
          <p:cNvSpPr txBox="1">
            <a:spLocks noGrp="1"/>
          </p:cNvSpPr>
          <p:nvPr>
            <p:ph type="title"/>
          </p:nvPr>
        </p:nvSpPr>
        <p:spPr>
          <a:xfrm>
            <a:off x="6838950" y="152400"/>
            <a:ext cx="2228850" cy="6096000"/>
          </a:xfrm>
          <a:prstGeom prst="rect">
            <a:avLst/>
          </a:prstGeom>
          <a:noFill/>
          <a:effectLst>
            <a:outerShdw blurRad="63500" dist="12700" dir="16200000" rotWithShape="0">
              <a:srgbClr val="FFFFFF">
                <a:alpha val="74998"/>
              </a:srgbClr>
            </a:outerShdw>
          </a:effectLst>
        </p:spPr>
        <p:txBody>
          <a:bodyPr vert="eaVert"/>
          <a:lstStyle>
            <a:lvl1pPr>
              <a:defRPr sz="4400" b="1" i="0">
                <a:solidFill>
                  <a:srgbClr val="4460EE"/>
                </a:solidFill>
                <a:latin typeface="Arial" panose="020B0604020202020204" pitchFamily="34" charset="0"/>
                <a:cs typeface="Arial" panose="020B0604020202020204" pitchFamily="34" charset="0"/>
              </a:defRPr>
            </a:lvl1pPr>
          </a:lstStyle>
          <a:p>
            <a:r>
              <a:rPr dirty="0"/>
              <a:t>Title Text</a:t>
            </a:r>
          </a:p>
        </p:txBody>
      </p:sp>
      <p:sp>
        <p:nvSpPr>
          <p:cNvPr id="801" name="Body Level One…"/>
          <p:cNvSpPr txBox="1">
            <a:spLocks noGrp="1"/>
          </p:cNvSpPr>
          <p:nvPr>
            <p:ph type="body" idx="1"/>
          </p:nvPr>
        </p:nvSpPr>
        <p:spPr>
          <a:xfrm>
            <a:off x="152400" y="152400"/>
            <a:ext cx="6534150" cy="6096000"/>
          </a:xfrm>
          <a:prstGeom prst="rect">
            <a:avLst/>
          </a:prstGeom>
        </p:spPr>
        <p:txBody>
          <a:bodyPr vert="eaVert">
            <a:normAutofit/>
          </a:bodyPr>
          <a:lstStyle>
            <a:lvl1pPr>
              <a:buClr>
                <a:srgbClr val="4460EE"/>
              </a:buClr>
              <a:buSzPct val="100000"/>
              <a:buFont typeface="Times Roman"/>
              <a:buChar char="•"/>
              <a:defRPr>
                <a:solidFill>
                  <a:srgbClr val="FFFFFF"/>
                </a:solidFill>
                <a:latin typeface="Times Roman"/>
                <a:ea typeface="Times Roman"/>
                <a:cs typeface="Times Roman"/>
                <a:sym typeface="Times Roman"/>
              </a:defRPr>
            </a:lvl1pPr>
            <a:lvl2pPr>
              <a:buClr>
                <a:srgbClr val="4460EE"/>
              </a:buClr>
              <a:buSzPct val="100000"/>
              <a:buFont typeface="Times Roman"/>
              <a:buChar char="•"/>
              <a:defRPr>
                <a:solidFill>
                  <a:srgbClr val="FFFFFF"/>
                </a:solidFill>
                <a:latin typeface="Times Roman"/>
                <a:ea typeface="Times Roman"/>
                <a:cs typeface="Times Roman"/>
                <a:sym typeface="Times Roman"/>
              </a:defRPr>
            </a:lvl2pPr>
            <a:lvl3pPr>
              <a:buClr>
                <a:srgbClr val="4460EE"/>
              </a:buClr>
              <a:buSzPct val="100000"/>
              <a:buFont typeface="Times Roman"/>
              <a:buChar char="•"/>
              <a:defRPr>
                <a:solidFill>
                  <a:srgbClr val="FFFFFF"/>
                </a:solidFill>
                <a:latin typeface="Times Roman"/>
                <a:ea typeface="Times Roman"/>
                <a:cs typeface="Times Roman"/>
                <a:sym typeface="Times Roman"/>
              </a:defRPr>
            </a:lvl3pPr>
            <a:lvl4pPr>
              <a:buClr>
                <a:srgbClr val="4460EE"/>
              </a:buClr>
              <a:buSzPct val="100000"/>
              <a:buFont typeface="Times Roman"/>
              <a:buChar char="➢"/>
              <a:defRPr>
                <a:solidFill>
                  <a:srgbClr val="FFFFFF"/>
                </a:solidFill>
                <a:latin typeface="Times Roman"/>
                <a:ea typeface="Times Roman"/>
                <a:cs typeface="Times Roman"/>
                <a:sym typeface="Times Roman"/>
              </a:defRPr>
            </a:lvl4pPr>
            <a:lvl5pPr>
              <a:buClr>
                <a:srgbClr val="4460EE"/>
              </a:buClr>
              <a:buFont typeface="Times Roman"/>
              <a:buChar char="▪"/>
              <a:defRPr>
                <a:solidFill>
                  <a:srgbClr val="FFFFFF"/>
                </a:solidFill>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802" name="Slide Number"/>
          <p:cNvSpPr txBox="1">
            <a:spLocks noGrp="1"/>
          </p:cNvSpPr>
          <p:nvPr>
            <p:ph type="sldNum" sz="quarter" idx="2"/>
          </p:nvPr>
        </p:nvSpPr>
        <p:spPr>
          <a:xfrm>
            <a:off x="8709837" y="6324600"/>
            <a:ext cx="281763" cy="286909"/>
          </a:xfrm>
          <a:prstGeom prst="rect">
            <a:avLst/>
          </a:prstGeom>
        </p:spPr>
        <p:txBody>
          <a:bodyPr anchor="t"/>
          <a:lstStyle>
            <a:lvl1pPr>
              <a:defRPr>
                <a:solidFill>
                  <a:srgbClr val="FFFFFF"/>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43992519"/>
      </p:ext>
    </p:extLst>
  </p:cSld>
  <p:clrMapOvr>
    <a:masterClrMapping/>
  </p:clrMapOvr>
  <p:transition spd="med"/>
</p:sldLayout>
</file>

<file path=ppt/slideLayouts/slideLayout186.xml><?xml version="1.0" encoding="utf-8"?>
<p:sldLayout xmlns:a="http://schemas.openxmlformats.org/drawingml/2006/main" xmlns:r="http://schemas.openxmlformats.org/officeDocument/2006/relationships" xmlns:p="http://schemas.openxmlformats.org/presentationml/2006/main" showMasterSp="0" type="tx">
  <p:cSld name="5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1423"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42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06504324"/>
      </p:ext>
    </p:extLst>
  </p:cSld>
  <p:clrMapOvr>
    <a:masterClrMapping/>
  </p:clrMapOvr>
  <p:transition spd="med"/>
</p:sldLayout>
</file>

<file path=ppt/slideLayouts/slideLayout1860.xml><?xml version="1.0" encoding="utf-8"?>
<p:sldLayout xmlns:a="http://schemas.openxmlformats.org/drawingml/2006/main" xmlns:r="http://schemas.openxmlformats.org/officeDocument/2006/relationships" xmlns:p="http://schemas.openxmlformats.org/presentationml/2006/main" showMasterSp="0" type="tx">
  <p:cSld name="4_Title Slide">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817" name="Group 2"/>
          <p:cNvGrpSpPr/>
          <p:nvPr/>
        </p:nvGrpSpPr>
        <p:grpSpPr>
          <a:xfrm>
            <a:off x="-1" y="76"/>
            <a:ext cx="9144001" cy="6860193"/>
            <a:chOff x="0" y="38"/>
            <a:chExt cx="9144000" cy="6860192"/>
          </a:xfrm>
        </p:grpSpPr>
        <p:sp>
          <p:nvSpPr>
            <p:cNvPr id="809"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10"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11"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12"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13"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14"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15"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16"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818" name="Title Text"/>
          <p:cNvSpPr txBox="1">
            <a:spLocks noGrp="1"/>
          </p:cNvSpPr>
          <p:nvPr>
            <p:ph type="title"/>
          </p:nvPr>
        </p:nvSpPr>
        <p:spPr>
          <a:xfrm>
            <a:off x="685800" y="2286000"/>
            <a:ext cx="77724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819" name="Body Level One…"/>
          <p:cNvSpPr txBox="1">
            <a:spLocks noGrp="1"/>
          </p:cNvSpPr>
          <p:nvPr>
            <p:ph type="body" sz="quarter" idx="1"/>
          </p:nvPr>
        </p:nvSpPr>
        <p:spPr>
          <a:xfrm>
            <a:off x="1371600" y="3886201"/>
            <a:ext cx="6400800" cy="1752601"/>
          </a:xfrm>
          <a:prstGeom prst="rect">
            <a:avLst/>
          </a:prstGeom>
        </p:spPr>
        <p:txBody>
          <a:bodyPr>
            <a:normAutofit/>
          </a:bodyPr>
          <a:lstStyle>
            <a:lvl1pPr marL="0" indent="0" algn="ctr">
              <a:buSzTx/>
              <a:buNone/>
              <a:defRPr b="1" i="0">
                <a:solidFill>
                  <a:srgbClr val="FFFFFF"/>
                </a:solidFill>
                <a:latin typeface="Arial" panose="020B0604020202020204" pitchFamily="34" charset="0"/>
                <a:cs typeface="Arial" panose="020B0604020202020204" pitchFamily="34" charset="0"/>
              </a:defRPr>
            </a:lvl1pPr>
            <a:lvl2pPr algn="ctr">
              <a:buSzPct val="100000"/>
              <a:buChar char="–"/>
              <a:defRPr b="1" i="0">
                <a:solidFill>
                  <a:srgbClr val="FFFFFF"/>
                </a:solidFill>
                <a:latin typeface="Arial" panose="020B0604020202020204" pitchFamily="34" charset="0"/>
                <a:cs typeface="Arial" panose="020B0604020202020204" pitchFamily="34" charset="0"/>
              </a:defRPr>
            </a:lvl2pPr>
            <a:lvl3pPr algn="ctr">
              <a:buSzPct val="100000"/>
              <a:buChar char="•"/>
              <a:defRPr b="1" i="0">
                <a:solidFill>
                  <a:srgbClr val="FFFFFF"/>
                </a:solidFill>
                <a:latin typeface="Arial" panose="020B0604020202020204" pitchFamily="34" charset="0"/>
                <a:cs typeface="Arial" panose="020B0604020202020204" pitchFamily="34" charset="0"/>
              </a:defRPr>
            </a:lvl3pPr>
            <a:lvl4pPr algn="ctr">
              <a:buSzPct val="100000"/>
              <a:buChar char="–"/>
              <a:defRPr b="1" i="0">
                <a:solidFill>
                  <a:srgbClr val="FFFFFF"/>
                </a:solidFill>
                <a:latin typeface="Arial" panose="020B0604020202020204" pitchFamily="34" charset="0"/>
                <a:cs typeface="Arial" panose="020B0604020202020204" pitchFamily="34" charset="0"/>
              </a:defRPr>
            </a:lvl4pPr>
            <a:lvl5pPr algn="ct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0" name="Slide Number"/>
          <p:cNvSpPr txBox="1">
            <a:spLocks noGrp="1"/>
          </p:cNvSpPr>
          <p:nvPr>
            <p:ph type="sldNum" sz="quarter" idx="2"/>
          </p:nvPr>
        </p:nvSpPr>
        <p:spPr>
          <a:xfrm>
            <a:off x="8176437" y="6418691"/>
            <a:ext cx="281763" cy="286910"/>
          </a:xfrm>
          <a:prstGeom prst="rect">
            <a:avLst/>
          </a:prstGeom>
        </p:spPr>
        <p:txBody>
          <a:bodyPr/>
          <a:lstStyle>
            <a:lvl1pPr>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752841"/>
      </p:ext>
    </p:extLst>
  </p:cSld>
  <p:clrMapOvr>
    <a:masterClrMapping/>
  </p:clrMapOvr>
  <p:transition spd="med"/>
</p:sldLayout>
</file>

<file path=ppt/slideLayouts/slideLayout1861.xml><?xml version="1.0" encoding="utf-8"?>
<p:sldLayout xmlns:a="http://schemas.openxmlformats.org/drawingml/2006/main" xmlns:r="http://schemas.openxmlformats.org/officeDocument/2006/relationships" xmlns:p="http://schemas.openxmlformats.org/presentationml/2006/main" showMasterSp="0" type="tx">
  <p:cSld name="4_Title and Conten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835" name="Group 2"/>
          <p:cNvGrpSpPr/>
          <p:nvPr/>
        </p:nvGrpSpPr>
        <p:grpSpPr>
          <a:xfrm>
            <a:off x="-1" y="76"/>
            <a:ext cx="9144001" cy="6860193"/>
            <a:chOff x="0" y="38"/>
            <a:chExt cx="9144000" cy="6860192"/>
          </a:xfrm>
        </p:grpSpPr>
        <p:sp>
          <p:nvSpPr>
            <p:cNvPr id="827"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28"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29"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30"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31"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32"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33"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34"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836"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837" name="Body Level One…"/>
          <p:cNvSpPr txBox="1">
            <a:spLocks noGrp="1"/>
          </p:cNvSpPr>
          <p:nvPr>
            <p:ph type="body" idx="1"/>
          </p:nvPr>
        </p:nvSpPr>
        <p:spPr>
          <a:xfrm>
            <a:off x="0" y="1981200"/>
            <a:ext cx="9144000" cy="4114800"/>
          </a:xfrm>
          <a:prstGeom prst="rect">
            <a:avLst/>
          </a:prstGeom>
        </p:spPr>
        <p:txBody>
          <a:bodyPr>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8"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09290816"/>
      </p:ext>
    </p:extLst>
  </p:cSld>
  <p:clrMapOvr>
    <a:masterClrMapping/>
  </p:clrMapOvr>
  <p:transition spd="med"/>
</p:sldLayout>
</file>

<file path=ppt/slideLayouts/slideLayout1862.xml><?xml version="1.0" encoding="utf-8"?>
<p:sldLayout xmlns:a="http://schemas.openxmlformats.org/drawingml/2006/main" xmlns:r="http://schemas.openxmlformats.org/officeDocument/2006/relationships" xmlns:p="http://schemas.openxmlformats.org/presentationml/2006/main" showMasterSp="0" type="tx">
  <p:cSld name="4_Section Header">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853" name="Group 2"/>
          <p:cNvGrpSpPr/>
          <p:nvPr/>
        </p:nvGrpSpPr>
        <p:grpSpPr>
          <a:xfrm>
            <a:off x="-1" y="76"/>
            <a:ext cx="9144001" cy="6860193"/>
            <a:chOff x="0" y="38"/>
            <a:chExt cx="9144000" cy="6860192"/>
          </a:xfrm>
        </p:grpSpPr>
        <p:sp>
          <p:nvSpPr>
            <p:cNvPr id="845"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46"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47"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48"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49"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50"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51"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52"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854" name="Title Text"/>
          <p:cNvSpPr txBox="1">
            <a:spLocks noGrp="1"/>
          </p:cNvSpPr>
          <p:nvPr>
            <p:ph type="title"/>
          </p:nvPr>
        </p:nvSpPr>
        <p:spPr>
          <a:xfrm>
            <a:off x="722312" y="4406900"/>
            <a:ext cx="7772401" cy="1362075"/>
          </a:xfrm>
          <a:prstGeom prst="rect">
            <a:avLst/>
          </a:prstGeom>
          <a:noFill/>
        </p:spPr>
        <p:txBody>
          <a:bodyPr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855"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b="1" i="0">
                <a:solidFill>
                  <a:srgbClr val="FFFFFF"/>
                </a:solidFill>
                <a:latin typeface="Arial" panose="020B0604020202020204" pitchFamily="34" charset="0"/>
                <a:cs typeface="Arial" panose="020B0604020202020204" pitchFamily="34" charset="0"/>
              </a:defRPr>
            </a:lvl1pPr>
            <a:lvl2pPr marL="0" indent="456342">
              <a:spcBef>
                <a:spcPts val="400"/>
              </a:spcBef>
              <a:buSzTx/>
              <a:buNone/>
              <a:defRPr sz="2000" b="1" i="0">
                <a:solidFill>
                  <a:srgbClr val="FFFFFF"/>
                </a:solidFill>
                <a:latin typeface="Arial" panose="020B0604020202020204" pitchFamily="34" charset="0"/>
                <a:cs typeface="Arial" panose="020B0604020202020204" pitchFamily="34" charset="0"/>
              </a:defRPr>
            </a:lvl2pPr>
            <a:lvl3pPr marL="0" indent="912690">
              <a:spcBef>
                <a:spcPts val="400"/>
              </a:spcBef>
              <a:buSzTx/>
              <a:buNone/>
              <a:defRPr sz="2000" b="1" i="0">
                <a:solidFill>
                  <a:srgbClr val="FFFFFF"/>
                </a:solidFill>
                <a:latin typeface="Arial" panose="020B0604020202020204" pitchFamily="34" charset="0"/>
                <a:cs typeface="Arial" panose="020B0604020202020204" pitchFamily="34" charset="0"/>
              </a:defRPr>
            </a:lvl3pPr>
            <a:lvl4pPr marL="0" indent="1369015">
              <a:spcBef>
                <a:spcPts val="400"/>
              </a:spcBef>
              <a:buSzTx/>
              <a:buNone/>
              <a:defRPr sz="2000" b="1" i="0">
                <a:solidFill>
                  <a:srgbClr val="FFFFFF"/>
                </a:solidFill>
                <a:latin typeface="Arial" panose="020B0604020202020204" pitchFamily="34" charset="0"/>
                <a:cs typeface="Arial" panose="020B0604020202020204" pitchFamily="34" charset="0"/>
              </a:defRPr>
            </a:lvl4pPr>
            <a:lvl5pPr marL="0" indent="1825374">
              <a:spcBef>
                <a:spcPts val="400"/>
              </a:spcBef>
              <a:buSzTx/>
              <a:buNone/>
              <a:defRPr sz="20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56"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896747067"/>
      </p:ext>
    </p:extLst>
  </p:cSld>
  <p:clrMapOvr>
    <a:masterClrMapping/>
  </p:clrMapOvr>
  <p:transition spd="med"/>
</p:sldLayout>
</file>

<file path=ppt/slideLayouts/slideLayout1863.xml><?xml version="1.0" encoding="utf-8"?>
<p:sldLayout xmlns:a="http://schemas.openxmlformats.org/drawingml/2006/main" xmlns:r="http://schemas.openxmlformats.org/officeDocument/2006/relationships" xmlns:p="http://schemas.openxmlformats.org/presentationml/2006/main" showMasterSp="0" type="tx">
  <p:cSld name="4_Two Conten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871" name="Group 2"/>
          <p:cNvGrpSpPr/>
          <p:nvPr/>
        </p:nvGrpSpPr>
        <p:grpSpPr>
          <a:xfrm>
            <a:off x="-1" y="76"/>
            <a:ext cx="9144001" cy="6860193"/>
            <a:chOff x="0" y="38"/>
            <a:chExt cx="9144000" cy="6860192"/>
          </a:xfrm>
        </p:grpSpPr>
        <p:sp>
          <p:nvSpPr>
            <p:cNvPr id="863"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64"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65"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66"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67"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68"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69"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70"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872"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873"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SzPct val="100000"/>
              <a:buChar char="•"/>
              <a:defRPr sz="2800" b="1" i="0">
                <a:solidFill>
                  <a:srgbClr val="FFFFFF"/>
                </a:solidFill>
                <a:latin typeface="Arial" panose="020B0604020202020204" pitchFamily="34" charset="0"/>
                <a:cs typeface="Arial" panose="020B0604020202020204" pitchFamily="34" charset="0"/>
              </a:defRPr>
            </a:lvl1pPr>
            <a:lvl2pPr marL="789082" indent="-332754">
              <a:spcBef>
                <a:spcPts val="600"/>
              </a:spcBef>
              <a:buSzPct val="100000"/>
              <a:buChar char="–"/>
              <a:defRPr sz="2800" b="1" i="0">
                <a:solidFill>
                  <a:srgbClr val="FFFFFF"/>
                </a:solidFill>
                <a:latin typeface="Arial" panose="020B0604020202020204" pitchFamily="34" charset="0"/>
                <a:cs typeface="Arial" panose="020B0604020202020204" pitchFamily="34" charset="0"/>
              </a:defRPr>
            </a:lvl2pPr>
            <a:lvl3pPr marL="1232107" indent="-319440">
              <a:spcBef>
                <a:spcPts val="600"/>
              </a:spcBef>
              <a:buSzPct val="100000"/>
              <a:buChar char="•"/>
              <a:defRPr sz="2800" b="1" i="0">
                <a:solidFill>
                  <a:srgbClr val="FFFFFF"/>
                </a:solidFill>
                <a:latin typeface="Arial" panose="020B0604020202020204" pitchFamily="34" charset="0"/>
                <a:cs typeface="Arial" panose="020B0604020202020204" pitchFamily="34" charset="0"/>
              </a:defRPr>
            </a:lvl3pPr>
            <a:lvl4pPr marL="1723956" indent="-354934">
              <a:spcBef>
                <a:spcPts val="600"/>
              </a:spcBef>
              <a:buSzPct val="100000"/>
              <a:buChar char="–"/>
              <a:defRPr sz="2800" b="1" i="0">
                <a:solidFill>
                  <a:srgbClr val="FFFFFF"/>
                </a:solidFill>
                <a:latin typeface="Arial" panose="020B0604020202020204" pitchFamily="34" charset="0"/>
                <a:cs typeface="Arial" panose="020B0604020202020204" pitchFamily="34" charset="0"/>
              </a:defRPr>
            </a:lvl4pPr>
            <a:lvl5pPr marL="2180286" indent="-354934">
              <a:spcBef>
                <a:spcPts val="600"/>
              </a:spcBef>
              <a:buChar char="»"/>
              <a:defRPr sz="28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4"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455438944"/>
      </p:ext>
    </p:extLst>
  </p:cSld>
  <p:clrMapOvr>
    <a:masterClrMapping/>
  </p:clrMapOvr>
  <p:transition spd="med"/>
</p:sldLayout>
</file>

<file path=ppt/slideLayouts/slideLayout1864.xml><?xml version="1.0" encoding="utf-8"?>
<p:sldLayout xmlns:a="http://schemas.openxmlformats.org/drawingml/2006/main" xmlns:r="http://schemas.openxmlformats.org/officeDocument/2006/relationships" xmlns:p="http://schemas.openxmlformats.org/presentationml/2006/main" showMasterSp="0" type="tx">
  <p:cSld name="4_Comparison">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889" name="Group 2"/>
          <p:cNvGrpSpPr/>
          <p:nvPr/>
        </p:nvGrpSpPr>
        <p:grpSpPr>
          <a:xfrm>
            <a:off x="-1" y="76"/>
            <a:ext cx="9144001" cy="6860193"/>
            <a:chOff x="0" y="38"/>
            <a:chExt cx="9144000" cy="6860192"/>
          </a:xfrm>
        </p:grpSpPr>
        <p:sp>
          <p:nvSpPr>
            <p:cNvPr id="881"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82"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83"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84"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85"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86"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87"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888"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890" name="Title Text"/>
          <p:cNvSpPr txBox="1">
            <a:spLocks noGrp="1"/>
          </p:cNvSpPr>
          <p:nvPr>
            <p:ph type="title"/>
          </p:nvPr>
        </p:nvSpPr>
        <p:spPr>
          <a:xfrm>
            <a:off x="457200" y="274638"/>
            <a:ext cx="8229600" cy="1143001"/>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89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FFFFFF"/>
                </a:solidFill>
                <a:latin typeface="Arial" panose="020B0604020202020204" pitchFamily="34" charset="0"/>
                <a:cs typeface="Arial" panose="020B0604020202020204" pitchFamily="34" charset="0"/>
              </a:defRPr>
            </a:lvl1pPr>
            <a:lvl2pPr marL="0" indent="456342">
              <a:spcBef>
                <a:spcPts val="500"/>
              </a:spcBef>
              <a:buSzTx/>
              <a:buNone/>
              <a:defRPr sz="2400" b="1" i="0">
                <a:solidFill>
                  <a:srgbClr val="FFFFFF"/>
                </a:solidFill>
                <a:latin typeface="Arial" panose="020B0604020202020204" pitchFamily="34" charset="0"/>
                <a:cs typeface="Arial" panose="020B0604020202020204" pitchFamily="34" charset="0"/>
              </a:defRPr>
            </a:lvl2pPr>
            <a:lvl3pPr marL="0" indent="912690">
              <a:spcBef>
                <a:spcPts val="500"/>
              </a:spcBef>
              <a:buSzTx/>
              <a:buNone/>
              <a:defRPr sz="2400" b="1" i="0">
                <a:solidFill>
                  <a:srgbClr val="FFFFFF"/>
                </a:solidFill>
                <a:latin typeface="Arial" panose="020B0604020202020204" pitchFamily="34" charset="0"/>
                <a:cs typeface="Arial" panose="020B0604020202020204" pitchFamily="34" charset="0"/>
              </a:defRPr>
            </a:lvl3pPr>
            <a:lvl4pPr marL="0" indent="1369015">
              <a:spcBef>
                <a:spcPts val="500"/>
              </a:spcBef>
              <a:buSzTx/>
              <a:buNone/>
              <a:defRPr sz="2400" b="1" i="0">
                <a:solidFill>
                  <a:srgbClr val="FFFFFF"/>
                </a:solidFill>
                <a:latin typeface="Arial" panose="020B0604020202020204" pitchFamily="34" charset="0"/>
                <a:cs typeface="Arial" panose="020B0604020202020204" pitchFamily="34" charset="0"/>
              </a:defRPr>
            </a:lvl4pPr>
            <a:lvl5pPr marL="0" indent="1825374">
              <a:spcBef>
                <a:spcPts val="500"/>
              </a:spcBef>
              <a:buSzTx/>
              <a:buNone/>
              <a:defRPr sz="2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92" name="Text Placeholder 4"/>
          <p:cNvSpPr>
            <a:spLocks noGrp="1"/>
          </p:cNvSpPr>
          <p:nvPr>
            <p:ph type="body" sz="quarter" idx="21"/>
          </p:nvPr>
        </p:nvSpPr>
        <p:spPr>
          <a:xfrm>
            <a:off x="4645062" y="1535112"/>
            <a:ext cx="4041776"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FFFFFF"/>
                </a:solidFill>
              </a:defRPr>
            </a:pPr>
            <a:endParaRPr dirty="0"/>
          </a:p>
        </p:txBody>
      </p:sp>
      <p:sp>
        <p:nvSpPr>
          <p:cNvPr id="893"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04698368"/>
      </p:ext>
    </p:extLst>
  </p:cSld>
  <p:clrMapOvr>
    <a:masterClrMapping/>
  </p:clrMapOvr>
  <p:transition spd="med"/>
</p:sldLayout>
</file>

<file path=ppt/slideLayouts/slideLayout1865.xml><?xml version="1.0" encoding="utf-8"?>
<p:sldLayout xmlns:a="http://schemas.openxmlformats.org/drawingml/2006/main" xmlns:r="http://schemas.openxmlformats.org/officeDocument/2006/relationships" xmlns:p="http://schemas.openxmlformats.org/presentationml/2006/main" showMasterSp="0" type="tx">
  <p:cSld name="4_Title Only">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908" name="Group 2"/>
          <p:cNvGrpSpPr/>
          <p:nvPr/>
        </p:nvGrpSpPr>
        <p:grpSpPr>
          <a:xfrm>
            <a:off x="-1" y="76"/>
            <a:ext cx="9144001" cy="6860193"/>
            <a:chOff x="0" y="38"/>
            <a:chExt cx="9144000" cy="6860192"/>
          </a:xfrm>
        </p:grpSpPr>
        <p:sp>
          <p:nvSpPr>
            <p:cNvPr id="900"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01"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02"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03"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04"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05"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06"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07"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909"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910"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96599977"/>
      </p:ext>
    </p:extLst>
  </p:cSld>
  <p:clrMapOvr>
    <a:masterClrMapping/>
  </p:clrMapOvr>
  <p:transition spd="med"/>
</p:sldLayout>
</file>

<file path=ppt/slideLayouts/slideLayout1866.xml><?xml version="1.0" encoding="utf-8"?>
<p:sldLayout xmlns:a="http://schemas.openxmlformats.org/drawingml/2006/main" xmlns:r="http://schemas.openxmlformats.org/officeDocument/2006/relationships" xmlns:p="http://schemas.openxmlformats.org/presentationml/2006/main" showMasterSp="0" type="tx">
  <p:cSld name="6_Blank">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925" name="Group 2"/>
          <p:cNvGrpSpPr/>
          <p:nvPr/>
        </p:nvGrpSpPr>
        <p:grpSpPr>
          <a:xfrm>
            <a:off x="-1" y="76"/>
            <a:ext cx="9144001" cy="6860193"/>
            <a:chOff x="0" y="38"/>
            <a:chExt cx="9144000" cy="6860192"/>
          </a:xfrm>
        </p:grpSpPr>
        <p:sp>
          <p:nvSpPr>
            <p:cNvPr id="917"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18"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19"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20"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21"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22"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23"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24"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926"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05796365"/>
      </p:ext>
    </p:extLst>
  </p:cSld>
  <p:clrMapOvr>
    <a:masterClrMapping/>
  </p:clrMapOvr>
  <p:transition spd="med"/>
</p:sldLayout>
</file>

<file path=ppt/slideLayouts/slideLayout1867.xml><?xml version="1.0" encoding="utf-8"?>
<p:sldLayout xmlns:a="http://schemas.openxmlformats.org/drawingml/2006/main" xmlns:r="http://schemas.openxmlformats.org/officeDocument/2006/relationships" xmlns:p="http://schemas.openxmlformats.org/presentationml/2006/main" showMasterSp="0" type="tx">
  <p:cSld name="Blank 0">
    <p:bg>
      <p:bgPr>
        <a:solidFill>
          <a:srgbClr val="000000"/>
        </a:solidFill>
        <a:effectLst/>
      </p:bgPr>
    </p:bg>
    <p:spTree>
      <p:nvGrpSpPr>
        <p:cNvPr id="1" name=""/>
        <p:cNvGrpSpPr/>
        <p:nvPr/>
      </p:nvGrpSpPr>
      <p:grpSpPr>
        <a:xfrm>
          <a:off x="0" y="0"/>
          <a:ext cx="0" cy="0"/>
          <a:chOff x="0" y="0"/>
          <a:chExt cx="0" cy="0"/>
        </a:xfrm>
      </p:grpSpPr>
      <p:sp>
        <p:nvSpPr>
          <p:cNvPr id="933"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12293880"/>
      </p:ext>
    </p:extLst>
  </p:cSld>
  <p:clrMapOvr>
    <a:masterClrMapping/>
  </p:clrMapOvr>
  <p:transition spd="med"/>
</p:sldLayout>
</file>

<file path=ppt/slideLayouts/slideLayout1868.xml><?xml version="1.0" encoding="utf-8"?>
<p:sldLayout xmlns:a="http://schemas.openxmlformats.org/drawingml/2006/main" xmlns:r="http://schemas.openxmlformats.org/officeDocument/2006/relationships" xmlns:p="http://schemas.openxmlformats.org/presentationml/2006/main" showMasterSp="0" type="tx">
  <p:cSld name="4_Content with Caption">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948" name="Group 2"/>
          <p:cNvGrpSpPr/>
          <p:nvPr/>
        </p:nvGrpSpPr>
        <p:grpSpPr>
          <a:xfrm>
            <a:off x="-1" y="76"/>
            <a:ext cx="9144001" cy="6860193"/>
            <a:chOff x="0" y="38"/>
            <a:chExt cx="9144000" cy="6860192"/>
          </a:xfrm>
        </p:grpSpPr>
        <p:sp>
          <p:nvSpPr>
            <p:cNvPr id="940"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41"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42"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43"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44"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45"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46"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47"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949" name="Title Text"/>
          <p:cNvSpPr txBox="1">
            <a:spLocks noGrp="1"/>
          </p:cNvSpPr>
          <p:nvPr>
            <p:ph type="title"/>
          </p:nvPr>
        </p:nvSpPr>
        <p:spPr>
          <a:xfrm>
            <a:off x="457237" y="273050"/>
            <a:ext cx="3008315" cy="1162050"/>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950" name="Body Level One…"/>
          <p:cNvSpPr txBox="1">
            <a:spLocks noGrp="1"/>
          </p:cNvSpPr>
          <p:nvPr>
            <p:ph type="body" idx="1"/>
          </p:nvPr>
        </p:nvSpPr>
        <p:spPr>
          <a:xfrm>
            <a:off x="3575050" y="273088"/>
            <a:ext cx="5111750" cy="5853113"/>
          </a:xfrm>
          <a:prstGeom prst="rect">
            <a:avLst/>
          </a:prstGeom>
        </p:spPr>
        <p:txBody>
          <a:bodyPr>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1" name="Text Placeholder 3"/>
          <p:cNvSpPr>
            <a:spLocks noGrp="1"/>
          </p:cNvSpPr>
          <p:nvPr>
            <p:ph type="body" sz="half" idx="21"/>
          </p:nvPr>
        </p:nvSpPr>
        <p:spPr>
          <a:xfrm>
            <a:off x="457237" y="1435101"/>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FFFFFF"/>
                </a:solidFill>
              </a:defRPr>
            </a:pPr>
            <a:endParaRPr dirty="0"/>
          </a:p>
        </p:txBody>
      </p:sp>
      <p:sp>
        <p:nvSpPr>
          <p:cNvPr id="952"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5245062"/>
      </p:ext>
    </p:extLst>
  </p:cSld>
  <p:clrMapOvr>
    <a:masterClrMapping/>
  </p:clrMapOvr>
  <p:transition spd="med"/>
</p:sldLayout>
</file>

<file path=ppt/slideLayouts/slideLayout1869.xml><?xml version="1.0" encoding="utf-8"?>
<p:sldLayout xmlns:a="http://schemas.openxmlformats.org/drawingml/2006/main" xmlns:r="http://schemas.openxmlformats.org/officeDocument/2006/relationships" xmlns:p="http://schemas.openxmlformats.org/presentationml/2006/main" showMasterSp="0" type="tx">
  <p:cSld name="4_Picture with Caption">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967" name="Group 2"/>
          <p:cNvGrpSpPr/>
          <p:nvPr/>
        </p:nvGrpSpPr>
        <p:grpSpPr>
          <a:xfrm>
            <a:off x="-1" y="76"/>
            <a:ext cx="9144001" cy="6860193"/>
            <a:chOff x="0" y="38"/>
            <a:chExt cx="9144000" cy="6860192"/>
          </a:xfrm>
        </p:grpSpPr>
        <p:sp>
          <p:nvSpPr>
            <p:cNvPr id="959"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60"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61"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62"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63"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64"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65"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66"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968" name="Title Text"/>
          <p:cNvSpPr txBox="1">
            <a:spLocks noGrp="1"/>
          </p:cNvSpPr>
          <p:nvPr>
            <p:ph type="title"/>
          </p:nvPr>
        </p:nvSpPr>
        <p:spPr>
          <a:xfrm>
            <a:off x="1792288" y="4800600"/>
            <a:ext cx="5486401" cy="566738"/>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969"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970"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FFFFFF"/>
                </a:solidFill>
                <a:latin typeface="Arial" panose="020B0604020202020204" pitchFamily="34" charset="0"/>
                <a:cs typeface="Arial" panose="020B0604020202020204" pitchFamily="34" charset="0"/>
              </a:defRPr>
            </a:lvl1pPr>
            <a:lvl2pPr marL="0" indent="456342">
              <a:spcBef>
                <a:spcPts val="300"/>
              </a:spcBef>
              <a:buSzTx/>
              <a:buNone/>
              <a:defRPr sz="1400" b="1" i="0">
                <a:solidFill>
                  <a:srgbClr val="FFFFFF"/>
                </a:solidFill>
                <a:latin typeface="Arial" panose="020B0604020202020204" pitchFamily="34" charset="0"/>
                <a:cs typeface="Arial" panose="020B0604020202020204" pitchFamily="34" charset="0"/>
              </a:defRPr>
            </a:lvl2pPr>
            <a:lvl3pPr marL="0" indent="912690">
              <a:spcBef>
                <a:spcPts val="300"/>
              </a:spcBef>
              <a:buSzTx/>
              <a:buNone/>
              <a:defRPr sz="1400" b="1" i="0">
                <a:solidFill>
                  <a:srgbClr val="FFFFFF"/>
                </a:solidFill>
                <a:latin typeface="Arial" panose="020B0604020202020204" pitchFamily="34" charset="0"/>
                <a:cs typeface="Arial" panose="020B0604020202020204" pitchFamily="34" charset="0"/>
              </a:defRPr>
            </a:lvl3pPr>
            <a:lvl4pPr marL="0" indent="1369015">
              <a:spcBef>
                <a:spcPts val="300"/>
              </a:spcBef>
              <a:buSzTx/>
              <a:buNone/>
              <a:defRPr sz="1400" b="1" i="0">
                <a:solidFill>
                  <a:srgbClr val="FFFFFF"/>
                </a:solidFill>
                <a:latin typeface="Arial" panose="020B0604020202020204" pitchFamily="34" charset="0"/>
                <a:cs typeface="Arial" panose="020B0604020202020204" pitchFamily="34" charset="0"/>
              </a:defRPr>
            </a:lvl4pPr>
            <a:lvl5pPr marL="0" indent="1825374">
              <a:spcBef>
                <a:spcPts val="300"/>
              </a:spcBef>
              <a:buSzTx/>
              <a:buNone/>
              <a:defRPr sz="1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71"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13473861"/>
      </p:ext>
    </p:extLst>
  </p:cSld>
  <p:clrMapOvr>
    <a:masterClrMapping/>
  </p:clrMapOvr>
  <p:transition spd="med"/>
</p:sldLayout>
</file>

<file path=ppt/slideLayouts/slideLayout187.xml><?xml version="1.0" encoding="utf-8"?>
<p:sldLayout xmlns:a="http://schemas.openxmlformats.org/drawingml/2006/main" xmlns:r="http://schemas.openxmlformats.org/officeDocument/2006/relationships" xmlns:p="http://schemas.openxmlformats.org/presentationml/2006/main" showMasterSp="0" type="tx">
  <p:cSld name="11_Blank">
    <p:bg>
      <p:bgPr>
        <a:solidFill>
          <a:schemeClr val="accent3">
            <a:lumOff val="44000"/>
          </a:schemeClr>
        </a:solidFill>
        <a:effectLst/>
      </p:bgPr>
    </p:bg>
    <p:spTree>
      <p:nvGrpSpPr>
        <p:cNvPr id="1" name=""/>
        <p:cNvGrpSpPr/>
        <p:nvPr/>
      </p:nvGrpSpPr>
      <p:grpSpPr>
        <a:xfrm>
          <a:off x="0" y="0"/>
          <a:ext cx="0" cy="0"/>
          <a:chOff x="0" y="0"/>
          <a:chExt cx="0" cy="0"/>
        </a:xfrm>
      </p:grpSpPr>
      <p:sp>
        <p:nvSpPr>
          <p:cNvPr id="143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76437536"/>
      </p:ext>
    </p:extLst>
  </p:cSld>
  <p:clrMapOvr>
    <a:masterClrMapping/>
  </p:clrMapOvr>
  <p:transition spd="med"/>
</p:sldLayout>
</file>

<file path=ppt/slideLayouts/slideLayout1870.xml><?xml version="1.0" encoding="utf-8"?>
<p:sldLayout xmlns:a="http://schemas.openxmlformats.org/drawingml/2006/main" xmlns:r="http://schemas.openxmlformats.org/officeDocument/2006/relationships" xmlns:p="http://schemas.openxmlformats.org/presentationml/2006/main" showMasterSp="0" type="tx">
  <p:cSld name="4_Title and Vertical Tex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986" name="Group 2"/>
          <p:cNvGrpSpPr/>
          <p:nvPr/>
        </p:nvGrpSpPr>
        <p:grpSpPr>
          <a:xfrm>
            <a:off x="-1" y="76"/>
            <a:ext cx="9144001" cy="6860193"/>
            <a:chOff x="0" y="38"/>
            <a:chExt cx="9144000" cy="6860192"/>
          </a:xfrm>
        </p:grpSpPr>
        <p:sp>
          <p:nvSpPr>
            <p:cNvPr id="978"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79"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80"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81"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82"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83"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84"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85"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987"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988" name="Body Level One…"/>
          <p:cNvSpPr txBox="1">
            <a:spLocks noGrp="1"/>
          </p:cNvSpPr>
          <p:nvPr>
            <p:ph type="body" idx="1"/>
          </p:nvPr>
        </p:nvSpPr>
        <p:spPr>
          <a:xfrm>
            <a:off x="0" y="1981200"/>
            <a:ext cx="9144000" cy="4114800"/>
          </a:xfrm>
          <a:prstGeom prst="rect">
            <a:avLst/>
          </a:prstGeom>
        </p:spPr>
        <p:txBody>
          <a:bodyPr vert="eaVert">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89"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52834150"/>
      </p:ext>
    </p:extLst>
  </p:cSld>
  <p:clrMapOvr>
    <a:masterClrMapping/>
  </p:clrMapOvr>
  <p:transition spd="med"/>
</p:sldLayout>
</file>

<file path=ppt/slideLayouts/slideLayout1871.xml><?xml version="1.0" encoding="utf-8"?>
<p:sldLayout xmlns:a="http://schemas.openxmlformats.org/drawingml/2006/main" xmlns:r="http://schemas.openxmlformats.org/officeDocument/2006/relationships" xmlns:p="http://schemas.openxmlformats.org/presentationml/2006/main" showMasterSp="0" type="tx">
  <p:cSld name="4_Vertical Title and Tex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1004" name="Group 2"/>
          <p:cNvGrpSpPr/>
          <p:nvPr/>
        </p:nvGrpSpPr>
        <p:grpSpPr>
          <a:xfrm>
            <a:off x="-1" y="76"/>
            <a:ext cx="9144001" cy="6860193"/>
            <a:chOff x="0" y="38"/>
            <a:chExt cx="9144000" cy="6860192"/>
          </a:xfrm>
        </p:grpSpPr>
        <p:sp>
          <p:nvSpPr>
            <p:cNvPr id="996"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97"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98"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999"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00"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01"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02"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03"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1005" name="Title Text"/>
          <p:cNvSpPr txBox="1">
            <a:spLocks noGrp="1"/>
          </p:cNvSpPr>
          <p:nvPr>
            <p:ph type="title"/>
          </p:nvPr>
        </p:nvSpPr>
        <p:spPr>
          <a:xfrm>
            <a:off x="6515100" y="609600"/>
            <a:ext cx="1943100" cy="5486400"/>
          </a:xfrm>
          <a:prstGeom prst="rect">
            <a:avLst/>
          </a:prstGeom>
          <a:noFill/>
        </p:spPr>
        <p:txBody>
          <a:bodyPr vert="eaVert"/>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006" name="Body Level One…"/>
          <p:cNvSpPr txBox="1">
            <a:spLocks noGrp="1"/>
          </p:cNvSpPr>
          <p:nvPr>
            <p:ph type="body" idx="1"/>
          </p:nvPr>
        </p:nvSpPr>
        <p:spPr>
          <a:xfrm>
            <a:off x="685800" y="609600"/>
            <a:ext cx="5676900" cy="5486400"/>
          </a:xfrm>
          <a:prstGeom prst="rect">
            <a:avLst/>
          </a:prstGeom>
        </p:spPr>
        <p:txBody>
          <a:bodyPr vert="eaVert">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07"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37390133"/>
      </p:ext>
    </p:extLst>
  </p:cSld>
  <p:clrMapOvr>
    <a:masterClrMapping/>
  </p:clrMapOvr>
  <p:transition spd="med"/>
</p:sldLayout>
</file>

<file path=ppt/slideLayouts/slideLayout1872.xml><?xml version="1.0" encoding="utf-8"?>
<p:sldLayout xmlns:a="http://schemas.openxmlformats.org/drawingml/2006/main" xmlns:r="http://schemas.openxmlformats.org/officeDocument/2006/relationships" xmlns:p="http://schemas.openxmlformats.org/presentationml/2006/main" showMasterSp="0" type="tx">
  <p:cSld name="Title and 4 Conten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1022" name="Group 2"/>
          <p:cNvGrpSpPr/>
          <p:nvPr/>
        </p:nvGrpSpPr>
        <p:grpSpPr>
          <a:xfrm>
            <a:off x="-1" y="76"/>
            <a:ext cx="9144001" cy="6860193"/>
            <a:chOff x="0" y="38"/>
            <a:chExt cx="9144000" cy="6860192"/>
          </a:xfrm>
        </p:grpSpPr>
        <p:sp>
          <p:nvSpPr>
            <p:cNvPr id="1014"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15"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16"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17"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18"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19"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20"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21"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1023" name="Title Text"/>
          <p:cNvSpPr txBox="1">
            <a:spLocks noGrp="1"/>
          </p:cNvSpPr>
          <p:nvPr>
            <p:ph type="title"/>
          </p:nvPr>
        </p:nvSpPr>
        <p:spPr>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024" name="Body Level One…"/>
          <p:cNvSpPr txBox="1">
            <a:spLocks noGrp="1"/>
          </p:cNvSpPr>
          <p:nvPr>
            <p:ph type="body" sz="quarter" idx="1"/>
          </p:nvPr>
        </p:nvSpPr>
        <p:spPr>
          <a:xfrm>
            <a:off x="685800" y="1981200"/>
            <a:ext cx="3810000" cy="1981200"/>
          </a:xfrm>
          <a:prstGeom prst="rect">
            <a:avLst/>
          </a:prstGeom>
        </p:spPr>
        <p:txBody>
          <a:bodyPr>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25"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353141051"/>
      </p:ext>
    </p:extLst>
  </p:cSld>
  <p:clrMapOvr>
    <a:masterClrMapping/>
  </p:clrMapOvr>
  <p:transition spd="med"/>
</p:sldLayout>
</file>

<file path=ppt/slideLayouts/slideLayout1873.xml><?xml version="1.0" encoding="utf-8"?>
<p:sldLayout xmlns:a="http://schemas.openxmlformats.org/drawingml/2006/main" xmlns:r="http://schemas.openxmlformats.org/officeDocument/2006/relationships" xmlns:p="http://schemas.openxmlformats.org/presentationml/2006/main" showMasterSp="0" type="tx">
  <p:cSld name="Title and Table">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1040" name="Group 2"/>
          <p:cNvGrpSpPr/>
          <p:nvPr/>
        </p:nvGrpSpPr>
        <p:grpSpPr>
          <a:xfrm>
            <a:off x="-1" y="76"/>
            <a:ext cx="9144001" cy="6860193"/>
            <a:chOff x="0" y="38"/>
            <a:chExt cx="9144000" cy="6860192"/>
          </a:xfrm>
        </p:grpSpPr>
        <p:sp>
          <p:nvSpPr>
            <p:cNvPr id="1032" name="Rectangle 3"/>
            <p:cNvSpPr/>
            <p:nvPr/>
          </p:nvSpPr>
          <p:spPr>
            <a:xfrm>
              <a:off x="8783637" y="444537"/>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33" name="Freeform 4"/>
            <p:cNvSpPr/>
            <p:nvPr/>
          </p:nvSpPr>
          <p:spPr>
            <a:xfrm>
              <a:off x="0" y="38"/>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34" name="Freeform 5"/>
            <p:cNvSpPr/>
            <p:nvPr/>
          </p:nvSpPr>
          <p:spPr>
            <a:xfrm>
              <a:off x="0" y="1352323"/>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35" name="Freeform 6"/>
            <p:cNvSpPr/>
            <p:nvPr/>
          </p:nvSpPr>
          <p:spPr>
            <a:xfrm>
              <a:off x="0" y="328464"/>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36" name="Freeform 7"/>
            <p:cNvSpPr/>
            <p:nvPr/>
          </p:nvSpPr>
          <p:spPr>
            <a:xfrm>
              <a:off x="0" y="2450389"/>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37" name="Freeform 8"/>
            <p:cNvSpPr/>
            <p:nvPr/>
          </p:nvSpPr>
          <p:spPr>
            <a:xfrm>
              <a:off x="2476500" y="1922045"/>
              <a:ext cx="6667500" cy="4935993"/>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38" name="Freeform 9"/>
            <p:cNvSpPr/>
            <p:nvPr/>
          </p:nvSpPr>
          <p:spPr>
            <a:xfrm>
              <a:off x="0" y="3569558"/>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1039" name="Freeform 10"/>
            <p:cNvSpPr/>
            <p:nvPr/>
          </p:nvSpPr>
          <p:spPr>
            <a:xfrm>
              <a:off x="-1" y="3647927"/>
              <a:ext cx="5933213" cy="3212304"/>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1041" name="Title Text"/>
          <p:cNvSpPr txBox="1">
            <a:spLocks noGrp="1"/>
          </p:cNvSpPr>
          <p:nvPr>
            <p:ph type="title"/>
          </p:nvPr>
        </p:nvSpPr>
        <p:spPr>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042" name="Slide Number"/>
          <p:cNvSpPr txBox="1">
            <a:spLocks noGrp="1"/>
          </p:cNvSpPr>
          <p:nvPr>
            <p:ph type="sldNum" sz="quarter" idx="2"/>
          </p:nvPr>
        </p:nvSpPr>
        <p:spPr>
          <a:xfrm>
            <a:off x="8176437" y="6418691"/>
            <a:ext cx="281763" cy="286910"/>
          </a:xfrm>
          <a:prstGeom prst="rect">
            <a:avLst/>
          </a:prstGeom>
        </p:spPr>
        <p:txBody>
          <a:bodyPr/>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34349250"/>
      </p:ext>
    </p:extLst>
  </p:cSld>
  <p:clrMapOvr>
    <a:masterClrMapping/>
  </p:clrMapOvr>
  <p:transition spd="med"/>
</p:sldLayout>
</file>

<file path=ppt/slideLayouts/slideLayout1874.xml><?xml version="1.0" encoding="utf-8"?>
<p:sldLayout xmlns:a="http://schemas.openxmlformats.org/drawingml/2006/main" xmlns:r="http://schemas.openxmlformats.org/officeDocument/2006/relationships" xmlns:p="http://schemas.openxmlformats.org/presentationml/2006/main" showMasterSp="0" type="tx">
  <p:cSld name="5_Title Slide">
    <p:bg>
      <p:bgPr>
        <a:solidFill>
          <a:srgbClr val="FFFFFF"/>
        </a:solidFill>
        <a:effectLst/>
      </p:bgPr>
    </p:bg>
    <p:spTree>
      <p:nvGrpSpPr>
        <p:cNvPr id="1" name=""/>
        <p:cNvGrpSpPr/>
        <p:nvPr/>
      </p:nvGrpSpPr>
      <p:grpSpPr>
        <a:xfrm>
          <a:off x="0" y="0"/>
          <a:ext cx="0" cy="0"/>
          <a:chOff x="0" y="0"/>
          <a:chExt cx="0" cy="0"/>
        </a:xfrm>
      </p:grpSpPr>
      <p:sp>
        <p:nvSpPr>
          <p:cNvPr id="1049" name="Rectangle 2"/>
          <p:cNvSpPr/>
          <p:nvPr/>
        </p:nvSpPr>
        <p:spPr>
          <a:xfrm>
            <a:off x="1" y="0"/>
            <a:ext cx="4572001" cy="6858000"/>
          </a:xfrm>
          <a:prstGeom prst="rect">
            <a:avLst/>
          </a:prstGeom>
          <a:solidFill>
            <a:srgbClr val="CAE2CA"/>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sp>
        <p:nvSpPr>
          <p:cNvPr id="1050" name="AutoShape 3"/>
          <p:cNvSpPr/>
          <p:nvPr/>
        </p:nvSpPr>
        <p:spPr>
          <a:xfrm>
            <a:off x="685800" y="990600"/>
            <a:ext cx="5181600" cy="19050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053" name="Group 15"/>
          <p:cNvGrpSpPr/>
          <p:nvPr/>
        </p:nvGrpSpPr>
        <p:grpSpPr>
          <a:xfrm>
            <a:off x="3632200" y="4889500"/>
            <a:ext cx="4876800" cy="319088"/>
            <a:chOff x="0" y="0"/>
            <a:chExt cx="4876800" cy="319087"/>
          </a:xfrm>
        </p:grpSpPr>
        <p:sp>
          <p:nvSpPr>
            <p:cNvPr id="1051" name="AutoShape 6"/>
            <p:cNvSpPr/>
            <p:nvPr/>
          </p:nvSpPr>
          <p:spPr>
            <a:xfrm flipH="1">
              <a:off x="0" y="0"/>
              <a:ext cx="4625975"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052" name="AutoShape 7"/>
            <p:cNvSpPr/>
            <p:nvPr/>
          </p:nvSpPr>
          <p:spPr>
            <a:xfrm>
              <a:off x="4616450" y="0"/>
              <a:ext cx="26035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054" name="Body Level One…"/>
          <p:cNvSpPr txBox="1">
            <a:spLocks noGrp="1"/>
          </p:cNvSpPr>
          <p:nvPr>
            <p:ph type="body" sz="quarter" idx="1"/>
          </p:nvPr>
        </p:nvSpPr>
        <p:spPr>
          <a:xfrm>
            <a:off x="4673601" y="2927350"/>
            <a:ext cx="3657601" cy="1822450"/>
          </a:xfrm>
          <a:prstGeom prst="rect">
            <a:avLst/>
          </a:prstGeom>
        </p:spPr>
        <p:txBody>
          <a:bodyPr anchor="b">
            <a:normAutofit/>
          </a:bodyPr>
          <a:lstStyle>
            <a:lvl1pPr marL="0" indent="0">
              <a:spcBef>
                <a:spcPts val="600"/>
              </a:spcBef>
              <a:buSzTx/>
              <a:buNone/>
              <a:defRPr sz="2800" b="1" i="0">
                <a:solidFill>
                  <a:srgbClr val="006666"/>
                </a:solidFill>
                <a:latin typeface="Arial" panose="020B0604020202020204" pitchFamily="34" charset="0"/>
                <a:cs typeface="Arial" panose="020B0604020202020204" pitchFamily="34" charset="0"/>
              </a:defRPr>
            </a:lvl1pPr>
            <a:lvl2pPr marL="789082" indent="-332754">
              <a:spcBef>
                <a:spcPts val="600"/>
              </a:spcBef>
              <a:buSzPct val="75000"/>
              <a:buChar char="–"/>
              <a:defRPr sz="2800" b="1" i="0">
                <a:solidFill>
                  <a:srgbClr val="006666"/>
                </a:solidFill>
                <a:latin typeface="Arial" panose="020B0604020202020204" pitchFamily="34" charset="0"/>
                <a:cs typeface="Arial" panose="020B0604020202020204" pitchFamily="34" charset="0"/>
              </a:defRPr>
            </a:lvl2pPr>
            <a:lvl3pPr marL="1232107" indent="-319440">
              <a:spcBef>
                <a:spcPts val="600"/>
              </a:spcBef>
              <a:buSzPct val="75000"/>
              <a:defRPr sz="2800" b="1" i="0">
                <a:solidFill>
                  <a:srgbClr val="006666"/>
                </a:solidFill>
                <a:latin typeface="Arial" panose="020B0604020202020204" pitchFamily="34" charset="0"/>
                <a:cs typeface="Arial" panose="020B0604020202020204" pitchFamily="34" charset="0"/>
              </a:defRPr>
            </a:lvl3pPr>
            <a:lvl4pPr marL="1723956" indent="-354934">
              <a:spcBef>
                <a:spcPts val="600"/>
              </a:spcBef>
              <a:buSzPct val="80000"/>
              <a:buChar char="–"/>
              <a:defRPr sz="2800" b="1" i="0">
                <a:solidFill>
                  <a:srgbClr val="006666"/>
                </a:solidFill>
                <a:latin typeface="Arial" panose="020B0604020202020204" pitchFamily="34" charset="0"/>
                <a:cs typeface="Arial" panose="020B0604020202020204" pitchFamily="34" charset="0"/>
              </a:defRPr>
            </a:lvl4pPr>
            <a:lvl5pPr marL="2180286" indent="-354934">
              <a:spcBef>
                <a:spcPts val="600"/>
              </a:spcBef>
              <a:buSzPct val="65000"/>
              <a:buChar char="●"/>
              <a:defRPr sz="2800" b="1" i="0">
                <a:solidFill>
                  <a:srgbClr val="0066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55" name="Title Text"/>
          <p:cNvSpPr txBox="1">
            <a:spLocks noGrp="1"/>
          </p:cNvSpPr>
          <p:nvPr>
            <p:ph type="title"/>
          </p:nvPr>
        </p:nvSpPr>
        <p:spPr>
          <a:xfrm>
            <a:off x="936625" y="1425575"/>
            <a:ext cx="7772400" cy="1143000"/>
          </a:xfrm>
          <a:prstGeom prst="rect">
            <a:avLst/>
          </a:prstGeom>
          <a:noFill/>
        </p:spPr>
        <p:txBody>
          <a:bodyPr/>
          <a:lstStyle>
            <a:lvl1pPr>
              <a:lnSpc>
                <a:spcPct val="90000"/>
              </a:lnSpc>
              <a:defRPr sz="3600" b="1" i="0">
                <a:solidFill>
                  <a:srgbClr val="003366"/>
                </a:solidFill>
                <a:latin typeface="Arial" panose="020B0604020202020204" pitchFamily="34" charset="0"/>
                <a:cs typeface="Arial" panose="020B0604020202020204" pitchFamily="34" charset="0"/>
              </a:defRPr>
            </a:lvl1pPr>
          </a:lstStyle>
          <a:p>
            <a:r>
              <a:rPr dirty="0"/>
              <a:t>Title Text</a:t>
            </a:r>
          </a:p>
        </p:txBody>
      </p:sp>
      <p:sp>
        <p:nvSpPr>
          <p:cNvPr id="1056" name="Slide Number"/>
          <p:cNvSpPr txBox="1">
            <a:spLocks noGrp="1"/>
          </p:cNvSpPr>
          <p:nvPr>
            <p:ph type="sldNum" sz="quarter" idx="2"/>
          </p:nvPr>
        </p:nvSpPr>
        <p:spPr>
          <a:xfrm>
            <a:off x="9525" y="6356214"/>
            <a:ext cx="499314" cy="492261"/>
          </a:xfrm>
          <a:prstGeom prst="rect">
            <a:avLst/>
          </a:prstGeom>
        </p:spPr>
        <p:txBody>
          <a:bodyPr/>
          <a:lstStyle>
            <a:lvl1pPr algn="l">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00885073"/>
      </p:ext>
    </p:extLst>
  </p:cSld>
  <p:clrMapOvr>
    <a:masterClrMapping/>
  </p:clrMapOvr>
  <p:transition spd="med"/>
</p:sldLayout>
</file>

<file path=ppt/slideLayouts/slideLayout1875.xml><?xml version="1.0" encoding="utf-8"?>
<p:sldLayout xmlns:a="http://schemas.openxmlformats.org/drawingml/2006/main" xmlns:r="http://schemas.openxmlformats.org/officeDocument/2006/relationships" xmlns:p="http://schemas.openxmlformats.org/presentationml/2006/main" showMasterSp="0" type="tx">
  <p:cSld name="5_Title and Content">
    <p:bg>
      <p:bgPr>
        <a:solidFill>
          <a:srgbClr val="FFFFFF"/>
        </a:solidFill>
        <a:effectLst/>
      </p:bgPr>
    </p:bg>
    <p:spTree>
      <p:nvGrpSpPr>
        <p:cNvPr id="1" name=""/>
        <p:cNvGrpSpPr/>
        <p:nvPr/>
      </p:nvGrpSpPr>
      <p:grpSpPr>
        <a:xfrm>
          <a:off x="0" y="0"/>
          <a:ext cx="0" cy="0"/>
          <a:chOff x="0" y="0"/>
          <a:chExt cx="0" cy="0"/>
        </a:xfrm>
      </p:grpSpPr>
      <p:grpSp>
        <p:nvGrpSpPr>
          <p:cNvPr id="1065" name="Group 2"/>
          <p:cNvGrpSpPr/>
          <p:nvPr/>
        </p:nvGrpSpPr>
        <p:grpSpPr>
          <a:xfrm>
            <a:off x="2" y="0"/>
            <a:ext cx="3200401" cy="6858000"/>
            <a:chOff x="1" y="0"/>
            <a:chExt cx="3200400" cy="6858000"/>
          </a:xfrm>
        </p:grpSpPr>
        <p:sp>
          <p:nvSpPr>
            <p:cNvPr id="1063"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064"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066"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069" name="Group 11"/>
          <p:cNvGrpSpPr/>
          <p:nvPr/>
        </p:nvGrpSpPr>
        <p:grpSpPr>
          <a:xfrm>
            <a:off x="228600" y="1981200"/>
            <a:ext cx="7391400" cy="319088"/>
            <a:chOff x="0" y="0"/>
            <a:chExt cx="7391400" cy="319087"/>
          </a:xfrm>
        </p:grpSpPr>
        <p:sp>
          <p:nvSpPr>
            <p:cNvPr id="1067"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068"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070" name="Title Text"/>
          <p:cNvSpPr txBox="1">
            <a:spLocks noGrp="1"/>
          </p:cNvSpPr>
          <p:nvPr>
            <p:ph type="title"/>
          </p:nvPr>
        </p:nvSpPr>
        <p:spPr>
          <a:xfrm>
            <a:off x="914400" y="762000"/>
            <a:ext cx="8001000" cy="1143000"/>
          </a:xfrm>
          <a:prstGeom prst="rect">
            <a:avLst/>
          </a:prstGeom>
          <a:noFill/>
        </p:spPr>
        <p:txBody>
          <a:bodyPr anchor="b"/>
          <a:lstStyle>
            <a:lvl1pPr algn="l">
              <a:lnSpc>
                <a:spcPct val="90000"/>
              </a:lnSpc>
              <a:defRPr sz="3600" b="1" i="0">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071" name="Body Level One…"/>
          <p:cNvSpPr txBox="1">
            <a:spLocks noGrp="1"/>
          </p:cNvSpPr>
          <p:nvPr>
            <p:ph type="body" idx="1"/>
          </p:nvPr>
        </p:nvSpPr>
        <p:spPr>
          <a:xfrm>
            <a:off x="914400" y="2362200"/>
            <a:ext cx="8001000" cy="3733800"/>
          </a:xfrm>
          <a:prstGeom prst="rect">
            <a:avLst/>
          </a:prstGeom>
        </p:spPr>
        <p:txBody>
          <a:bodyPr>
            <a:normAutofit/>
          </a:bodyPr>
          <a:lstStyle>
            <a:lvl1pPr>
              <a:spcBef>
                <a:spcPts val="600"/>
              </a:spcBef>
              <a:buClr>
                <a:srgbClr val="003366"/>
              </a:buClr>
              <a:buSzPct val="75000"/>
              <a:buChar char="●"/>
              <a:defRPr sz="2800" b="1" i="0">
                <a:solidFill>
                  <a:srgbClr val="003366"/>
                </a:solidFill>
                <a:latin typeface="Arial" panose="020B0604020202020204" pitchFamily="34" charset="0"/>
                <a:cs typeface="Arial" panose="020B0604020202020204" pitchFamily="34" charset="0"/>
              </a:defRPr>
            </a:lvl1pPr>
            <a:lvl2pPr marL="789082" indent="-332754">
              <a:spcBef>
                <a:spcPts val="600"/>
              </a:spcBef>
              <a:buClr>
                <a:srgbClr val="003366"/>
              </a:buClr>
              <a:buSzPct val="75000"/>
              <a:buChar char="–"/>
              <a:defRPr sz="2800" b="1" i="0">
                <a:solidFill>
                  <a:srgbClr val="003366"/>
                </a:solidFill>
                <a:latin typeface="Arial" panose="020B0604020202020204" pitchFamily="34" charset="0"/>
                <a:cs typeface="Arial" panose="020B0604020202020204" pitchFamily="34" charset="0"/>
              </a:defRPr>
            </a:lvl2pPr>
            <a:lvl3pPr marL="1232107" indent="-319440">
              <a:spcBef>
                <a:spcPts val="600"/>
              </a:spcBef>
              <a:buClr>
                <a:srgbClr val="003366"/>
              </a:buClr>
              <a:buSzPct val="75000"/>
              <a:defRPr sz="2800" b="1" i="0">
                <a:solidFill>
                  <a:srgbClr val="003366"/>
                </a:solidFill>
                <a:latin typeface="Arial" panose="020B0604020202020204" pitchFamily="34" charset="0"/>
                <a:cs typeface="Arial" panose="020B0604020202020204" pitchFamily="34" charset="0"/>
              </a:defRPr>
            </a:lvl3pPr>
            <a:lvl4pPr marL="1723956" indent="-354934">
              <a:spcBef>
                <a:spcPts val="600"/>
              </a:spcBef>
              <a:buClr>
                <a:srgbClr val="003366"/>
              </a:buClr>
              <a:buSzPct val="80000"/>
              <a:buChar char="–"/>
              <a:defRPr sz="2800" b="1" i="0">
                <a:solidFill>
                  <a:srgbClr val="003366"/>
                </a:solidFill>
                <a:latin typeface="Arial" panose="020B0604020202020204" pitchFamily="34" charset="0"/>
                <a:cs typeface="Arial" panose="020B0604020202020204" pitchFamily="34" charset="0"/>
              </a:defRPr>
            </a:lvl4pPr>
            <a:lvl5pPr marL="2180286" indent="-354934">
              <a:spcBef>
                <a:spcPts val="600"/>
              </a:spcBef>
              <a:buClr>
                <a:srgbClr val="003366"/>
              </a:buClr>
              <a:buSzPct val="65000"/>
              <a:buChar char="●"/>
              <a:defRPr sz="2800" b="1" i="0">
                <a:solidFill>
                  <a:srgbClr val="0033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72"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19554660"/>
      </p:ext>
    </p:extLst>
  </p:cSld>
  <p:clrMapOvr>
    <a:masterClrMapping/>
  </p:clrMapOvr>
  <p:transition spd="med"/>
</p:sldLayout>
</file>

<file path=ppt/slideLayouts/slideLayout1876.xml><?xml version="1.0" encoding="utf-8"?>
<p:sldLayout xmlns:a="http://schemas.openxmlformats.org/drawingml/2006/main" xmlns:r="http://schemas.openxmlformats.org/officeDocument/2006/relationships" xmlns:p="http://schemas.openxmlformats.org/presentationml/2006/main" showMasterSp="0" type="tx">
  <p:cSld name="5_Section Header">
    <p:bg>
      <p:bgPr>
        <a:solidFill>
          <a:srgbClr val="FFFFFF"/>
        </a:solidFill>
        <a:effectLst/>
      </p:bgPr>
    </p:bg>
    <p:spTree>
      <p:nvGrpSpPr>
        <p:cNvPr id="1" name=""/>
        <p:cNvGrpSpPr/>
        <p:nvPr/>
      </p:nvGrpSpPr>
      <p:grpSpPr>
        <a:xfrm>
          <a:off x="0" y="0"/>
          <a:ext cx="0" cy="0"/>
          <a:chOff x="0" y="0"/>
          <a:chExt cx="0" cy="0"/>
        </a:xfrm>
      </p:grpSpPr>
      <p:grpSp>
        <p:nvGrpSpPr>
          <p:cNvPr id="1081" name="Group 2"/>
          <p:cNvGrpSpPr/>
          <p:nvPr/>
        </p:nvGrpSpPr>
        <p:grpSpPr>
          <a:xfrm>
            <a:off x="2" y="0"/>
            <a:ext cx="3200401" cy="6858000"/>
            <a:chOff x="1" y="0"/>
            <a:chExt cx="3200400" cy="6858000"/>
          </a:xfrm>
        </p:grpSpPr>
        <p:sp>
          <p:nvSpPr>
            <p:cNvPr id="1079"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080"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082"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085" name="Group 11"/>
          <p:cNvGrpSpPr/>
          <p:nvPr/>
        </p:nvGrpSpPr>
        <p:grpSpPr>
          <a:xfrm>
            <a:off x="228600" y="1981200"/>
            <a:ext cx="7391400" cy="319088"/>
            <a:chOff x="0" y="0"/>
            <a:chExt cx="7391400" cy="319087"/>
          </a:xfrm>
        </p:grpSpPr>
        <p:sp>
          <p:nvSpPr>
            <p:cNvPr id="1083"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084"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086" name="Title Text"/>
          <p:cNvSpPr txBox="1">
            <a:spLocks noGrp="1"/>
          </p:cNvSpPr>
          <p:nvPr>
            <p:ph type="title"/>
          </p:nvPr>
        </p:nvSpPr>
        <p:spPr>
          <a:xfrm>
            <a:off x="722312" y="4406900"/>
            <a:ext cx="7772401" cy="1362075"/>
          </a:xfrm>
          <a:prstGeom prst="rect">
            <a:avLst/>
          </a:prstGeom>
          <a:noFill/>
        </p:spPr>
        <p:txBody>
          <a:bodyPr anchor="t"/>
          <a:lstStyle>
            <a:lvl1pPr algn="l">
              <a:lnSpc>
                <a:spcPct val="90000"/>
              </a:lnSpc>
              <a:defRPr sz="4000" b="1" i="0" cap="all">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087"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b="1" i="0">
                <a:solidFill>
                  <a:srgbClr val="003366"/>
                </a:solidFill>
                <a:latin typeface="Arial" panose="020B0604020202020204" pitchFamily="34" charset="0"/>
                <a:cs typeface="Arial" panose="020B0604020202020204" pitchFamily="34" charset="0"/>
              </a:defRPr>
            </a:lvl1pPr>
            <a:lvl2pPr marL="0" indent="456342">
              <a:spcBef>
                <a:spcPts val="400"/>
              </a:spcBef>
              <a:buSzTx/>
              <a:buNone/>
              <a:defRPr sz="2000" b="1" i="0">
                <a:solidFill>
                  <a:srgbClr val="003366"/>
                </a:solidFill>
                <a:latin typeface="Arial" panose="020B0604020202020204" pitchFamily="34" charset="0"/>
                <a:cs typeface="Arial" panose="020B0604020202020204" pitchFamily="34" charset="0"/>
              </a:defRPr>
            </a:lvl2pPr>
            <a:lvl3pPr marL="0" indent="912690">
              <a:spcBef>
                <a:spcPts val="400"/>
              </a:spcBef>
              <a:buSzTx/>
              <a:buNone/>
              <a:defRPr sz="2000" b="1" i="0">
                <a:solidFill>
                  <a:srgbClr val="003366"/>
                </a:solidFill>
                <a:latin typeface="Arial" panose="020B0604020202020204" pitchFamily="34" charset="0"/>
                <a:cs typeface="Arial" panose="020B0604020202020204" pitchFamily="34" charset="0"/>
              </a:defRPr>
            </a:lvl3pPr>
            <a:lvl4pPr marL="0" indent="1369015">
              <a:spcBef>
                <a:spcPts val="400"/>
              </a:spcBef>
              <a:buSzTx/>
              <a:buNone/>
              <a:defRPr sz="2000" b="1" i="0">
                <a:solidFill>
                  <a:srgbClr val="003366"/>
                </a:solidFill>
                <a:latin typeface="Arial" panose="020B0604020202020204" pitchFamily="34" charset="0"/>
                <a:cs typeface="Arial" panose="020B0604020202020204" pitchFamily="34" charset="0"/>
              </a:defRPr>
            </a:lvl4pPr>
            <a:lvl5pPr marL="0" indent="1825374">
              <a:spcBef>
                <a:spcPts val="400"/>
              </a:spcBef>
              <a:buSzTx/>
              <a:buNone/>
              <a:defRPr sz="2000" b="1" i="0">
                <a:solidFill>
                  <a:srgbClr val="0033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88"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8898113"/>
      </p:ext>
    </p:extLst>
  </p:cSld>
  <p:clrMapOvr>
    <a:masterClrMapping/>
  </p:clrMapOvr>
  <p:transition spd="med"/>
</p:sldLayout>
</file>

<file path=ppt/slideLayouts/slideLayout1877.xml><?xml version="1.0" encoding="utf-8"?>
<p:sldLayout xmlns:a="http://schemas.openxmlformats.org/drawingml/2006/main" xmlns:r="http://schemas.openxmlformats.org/officeDocument/2006/relationships" xmlns:p="http://schemas.openxmlformats.org/presentationml/2006/main" showMasterSp="0" type="tx">
  <p:cSld name="5_Two Content">
    <p:bg>
      <p:bgPr>
        <a:solidFill>
          <a:srgbClr val="FFFFFF"/>
        </a:solidFill>
        <a:effectLst/>
      </p:bgPr>
    </p:bg>
    <p:spTree>
      <p:nvGrpSpPr>
        <p:cNvPr id="1" name=""/>
        <p:cNvGrpSpPr/>
        <p:nvPr/>
      </p:nvGrpSpPr>
      <p:grpSpPr>
        <a:xfrm>
          <a:off x="0" y="0"/>
          <a:ext cx="0" cy="0"/>
          <a:chOff x="0" y="0"/>
          <a:chExt cx="0" cy="0"/>
        </a:xfrm>
      </p:grpSpPr>
      <p:grpSp>
        <p:nvGrpSpPr>
          <p:cNvPr id="1097" name="Group 2"/>
          <p:cNvGrpSpPr/>
          <p:nvPr/>
        </p:nvGrpSpPr>
        <p:grpSpPr>
          <a:xfrm>
            <a:off x="2" y="0"/>
            <a:ext cx="3200401" cy="6858000"/>
            <a:chOff x="1" y="0"/>
            <a:chExt cx="3200400" cy="6858000"/>
          </a:xfrm>
        </p:grpSpPr>
        <p:sp>
          <p:nvSpPr>
            <p:cNvPr id="1095"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096"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098"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101" name="Group 11"/>
          <p:cNvGrpSpPr/>
          <p:nvPr/>
        </p:nvGrpSpPr>
        <p:grpSpPr>
          <a:xfrm>
            <a:off x="228600" y="1981200"/>
            <a:ext cx="7391400" cy="319088"/>
            <a:chOff x="0" y="0"/>
            <a:chExt cx="7391400" cy="319087"/>
          </a:xfrm>
        </p:grpSpPr>
        <p:sp>
          <p:nvSpPr>
            <p:cNvPr id="1099"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00"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02" name="Title Text"/>
          <p:cNvSpPr txBox="1">
            <a:spLocks noGrp="1"/>
          </p:cNvSpPr>
          <p:nvPr>
            <p:ph type="title"/>
          </p:nvPr>
        </p:nvSpPr>
        <p:spPr>
          <a:xfrm>
            <a:off x="914400" y="762000"/>
            <a:ext cx="8001000" cy="1143000"/>
          </a:xfrm>
          <a:prstGeom prst="rect">
            <a:avLst/>
          </a:prstGeom>
          <a:noFill/>
        </p:spPr>
        <p:txBody>
          <a:bodyPr anchor="b"/>
          <a:lstStyle>
            <a:lvl1pPr algn="l">
              <a:lnSpc>
                <a:spcPct val="90000"/>
              </a:lnSpc>
              <a:defRPr sz="3600" b="1" i="0">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103" name="Body Level One…"/>
          <p:cNvSpPr txBox="1">
            <a:spLocks noGrp="1"/>
          </p:cNvSpPr>
          <p:nvPr>
            <p:ph type="body" sz="half" idx="1"/>
          </p:nvPr>
        </p:nvSpPr>
        <p:spPr>
          <a:xfrm>
            <a:off x="914400" y="2362200"/>
            <a:ext cx="3924300" cy="3733800"/>
          </a:xfrm>
          <a:prstGeom prst="rect">
            <a:avLst/>
          </a:prstGeom>
        </p:spPr>
        <p:txBody>
          <a:bodyPr>
            <a:normAutofit/>
          </a:bodyPr>
          <a:lstStyle>
            <a:lvl1pPr>
              <a:spcBef>
                <a:spcPts val="600"/>
              </a:spcBef>
              <a:buClr>
                <a:srgbClr val="003366"/>
              </a:buClr>
              <a:buSzPct val="75000"/>
              <a:buChar char="●"/>
              <a:defRPr sz="2800" b="1" i="0">
                <a:solidFill>
                  <a:srgbClr val="003366"/>
                </a:solidFill>
                <a:latin typeface="Arial" panose="020B0604020202020204" pitchFamily="34" charset="0"/>
                <a:cs typeface="Arial" panose="020B0604020202020204" pitchFamily="34" charset="0"/>
              </a:defRPr>
            </a:lvl1pPr>
            <a:lvl2pPr marL="789082" indent="-332754">
              <a:spcBef>
                <a:spcPts val="600"/>
              </a:spcBef>
              <a:buClr>
                <a:srgbClr val="003366"/>
              </a:buClr>
              <a:buSzPct val="75000"/>
              <a:buChar char="–"/>
              <a:defRPr sz="2800" b="1" i="0">
                <a:solidFill>
                  <a:srgbClr val="003366"/>
                </a:solidFill>
                <a:latin typeface="Arial" panose="020B0604020202020204" pitchFamily="34" charset="0"/>
                <a:cs typeface="Arial" panose="020B0604020202020204" pitchFamily="34" charset="0"/>
              </a:defRPr>
            </a:lvl2pPr>
            <a:lvl3pPr marL="1232107" indent="-319440">
              <a:spcBef>
                <a:spcPts val="600"/>
              </a:spcBef>
              <a:buClr>
                <a:srgbClr val="003366"/>
              </a:buClr>
              <a:buSzPct val="75000"/>
              <a:defRPr sz="2800" b="1" i="0">
                <a:solidFill>
                  <a:srgbClr val="003366"/>
                </a:solidFill>
                <a:latin typeface="Arial" panose="020B0604020202020204" pitchFamily="34" charset="0"/>
                <a:cs typeface="Arial" panose="020B0604020202020204" pitchFamily="34" charset="0"/>
              </a:defRPr>
            </a:lvl3pPr>
            <a:lvl4pPr marL="1723956" indent="-354934">
              <a:spcBef>
                <a:spcPts val="600"/>
              </a:spcBef>
              <a:buClr>
                <a:srgbClr val="003366"/>
              </a:buClr>
              <a:buSzPct val="80000"/>
              <a:buChar char="–"/>
              <a:defRPr sz="2800" b="1" i="0">
                <a:solidFill>
                  <a:srgbClr val="003366"/>
                </a:solidFill>
                <a:latin typeface="Arial" panose="020B0604020202020204" pitchFamily="34" charset="0"/>
                <a:cs typeface="Arial" panose="020B0604020202020204" pitchFamily="34" charset="0"/>
              </a:defRPr>
            </a:lvl4pPr>
            <a:lvl5pPr marL="2180286" indent="-354934">
              <a:spcBef>
                <a:spcPts val="600"/>
              </a:spcBef>
              <a:buClr>
                <a:srgbClr val="003366"/>
              </a:buClr>
              <a:buSzPct val="65000"/>
              <a:buChar char="●"/>
              <a:defRPr sz="2800" b="1" i="0">
                <a:solidFill>
                  <a:srgbClr val="0033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04"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77895525"/>
      </p:ext>
    </p:extLst>
  </p:cSld>
  <p:clrMapOvr>
    <a:masterClrMapping/>
  </p:clrMapOvr>
  <p:transition spd="med"/>
</p:sldLayout>
</file>

<file path=ppt/slideLayouts/slideLayout1878.xml><?xml version="1.0" encoding="utf-8"?>
<p:sldLayout xmlns:a="http://schemas.openxmlformats.org/drawingml/2006/main" xmlns:r="http://schemas.openxmlformats.org/officeDocument/2006/relationships" xmlns:p="http://schemas.openxmlformats.org/presentationml/2006/main" showMasterSp="0" type="tx">
  <p:cSld name="5_Comparison">
    <p:bg>
      <p:bgPr>
        <a:solidFill>
          <a:srgbClr val="FFFFFF"/>
        </a:solidFill>
        <a:effectLst/>
      </p:bgPr>
    </p:bg>
    <p:spTree>
      <p:nvGrpSpPr>
        <p:cNvPr id="1" name=""/>
        <p:cNvGrpSpPr/>
        <p:nvPr/>
      </p:nvGrpSpPr>
      <p:grpSpPr>
        <a:xfrm>
          <a:off x="0" y="0"/>
          <a:ext cx="0" cy="0"/>
          <a:chOff x="0" y="0"/>
          <a:chExt cx="0" cy="0"/>
        </a:xfrm>
      </p:grpSpPr>
      <p:grpSp>
        <p:nvGrpSpPr>
          <p:cNvPr id="1113" name="Group 2"/>
          <p:cNvGrpSpPr/>
          <p:nvPr/>
        </p:nvGrpSpPr>
        <p:grpSpPr>
          <a:xfrm>
            <a:off x="2" y="0"/>
            <a:ext cx="3200401" cy="6858000"/>
            <a:chOff x="1" y="0"/>
            <a:chExt cx="3200400" cy="6858000"/>
          </a:xfrm>
        </p:grpSpPr>
        <p:sp>
          <p:nvSpPr>
            <p:cNvPr id="1111"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12"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14"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117" name="Group 11"/>
          <p:cNvGrpSpPr/>
          <p:nvPr/>
        </p:nvGrpSpPr>
        <p:grpSpPr>
          <a:xfrm>
            <a:off x="228600" y="1981200"/>
            <a:ext cx="7391400" cy="319088"/>
            <a:chOff x="0" y="0"/>
            <a:chExt cx="7391400" cy="319087"/>
          </a:xfrm>
        </p:grpSpPr>
        <p:sp>
          <p:nvSpPr>
            <p:cNvPr id="1115"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16"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18" name="Title Text"/>
          <p:cNvSpPr txBox="1">
            <a:spLocks noGrp="1"/>
          </p:cNvSpPr>
          <p:nvPr>
            <p:ph type="title"/>
          </p:nvPr>
        </p:nvSpPr>
        <p:spPr>
          <a:xfrm>
            <a:off x="457200" y="274638"/>
            <a:ext cx="8229600" cy="1143001"/>
          </a:xfrm>
          <a:prstGeom prst="rect">
            <a:avLst/>
          </a:prstGeom>
          <a:noFill/>
        </p:spPr>
        <p:txBody>
          <a:bodyPr anchor="b"/>
          <a:lstStyle>
            <a:lvl1pPr algn="l">
              <a:lnSpc>
                <a:spcPct val="90000"/>
              </a:lnSpc>
              <a:defRPr sz="3600" b="1" i="0">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11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003366"/>
                </a:solidFill>
                <a:latin typeface="Arial" panose="020B0604020202020204" pitchFamily="34" charset="0"/>
                <a:cs typeface="Arial" panose="020B0604020202020204" pitchFamily="34" charset="0"/>
              </a:defRPr>
            </a:lvl1pPr>
            <a:lvl2pPr marL="0" indent="456342">
              <a:spcBef>
                <a:spcPts val="500"/>
              </a:spcBef>
              <a:buSzTx/>
              <a:buNone/>
              <a:defRPr sz="2400" b="1" i="0">
                <a:solidFill>
                  <a:srgbClr val="003366"/>
                </a:solidFill>
                <a:latin typeface="Arial" panose="020B0604020202020204" pitchFamily="34" charset="0"/>
                <a:cs typeface="Arial" panose="020B0604020202020204" pitchFamily="34" charset="0"/>
              </a:defRPr>
            </a:lvl2pPr>
            <a:lvl3pPr marL="0" indent="912690">
              <a:spcBef>
                <a:spcPts val="500"/>
              </a:spcBef>
              <a:buSzTx/>
              <a:buNone/>
              <a:defRPr sz="2400" b="1" i="0">
                <a:solidFill>
                  <a:srgbClr val="003366"/>
                </a:solidFill>
                <a:latin typeface="Arial" panose="020B0604020202020204" pitchFamily="34" charset="0"/>
                <a:cs typeface="Arial" panose="020B0604020202020204" pitchFamily="34" charset="0"/>
              </a:defRPr>
            </a:lvl3pPr>
            <a:lvl4pPr marL="0" indent="1369015">
              <a:spcBef>
                <a:spcPts val="500"/>
              </a:spcBef>
              <a:buSzTx/>
              <a:buNone/>
              <a:defRPr sz="2400" b="1" i="0">
                <a:solidFill>
                  <a:srgbClr val="003366"/>
                </a:solidFill>
                <a:latin typeface="Arial" panose="020B0604020202020204" pitchFamily="34" charset="0"/>
                <a:cs typeface="Arial" panose="020B0604020202020204" pitchFamily="34" charset="0"/>
              </a:defRPr>
            </a:lvl4pPr>
            <a:lvl5pPr marL="0" indent="1825374">
              <a:spcBef>
                <a:spcPts val="500"/>
              </a:spcBef>
              <a:buSzTx/>
              <a:buNone/>
              <a:defRPr sz="2400" b="1" i="0">
                <a:solidFill>
                  <a:srgbClr val="0033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20" name="Text Placeholder 4"/>
          <p:cNvSpPr>
            <a:spLocks noGrp="1"/>
          </p:cNvSpPr>
          <p:nvPr>
            <p:ph type="body" sz="quarter" idx="21"/>
          </p:nvPr>
        </p:nvSpPr>
        <p:spPr>
          <a:xfrm>
            <a:off x="4645062" y="1535112"/>
            <a:ext cx="4041776"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3366"/>
                </a:solidFill>
              </a:defRPr>
            </a:pPr>
            <a:endParaRPr dirty="0"/>
          </a:p>
        </p:txBody>
      </p:sp>
      <p:sp>
        <p:nvSpPr>
          <p:cNvPr id="1121"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84295874"/>
      </p:ext>
    </p:extLst>
  </p:cSld>
  <p:clrMapOvr>
    <a:masterClrMapping/>
  </p:clrMapOvr>
  <p:transition spd="med"/>
</p:sldLayout>
</file>

<file path=ppt/slideLayouts/slideLayout1879.xml><?xml version="1.0" encoding="utf-8"?>
<p:sldLayout xmlns:a="http://schemas.openxmlformats.org/drawingml/2006/main" xmlns:r="http://schemas.openxmlformats.org/officeDocument/2006/relationships" xmlns:p="http://schemas.openxmlformats.org/presentationml/2006/main" showMasterSp="0" type="tx">
  <p:cSld name="5_Title Only">
    <p:bg>
      <p:bgPr>
        <a:solidFill>
          <a:srgbClr val="FFFFFF"/>
        </a:solidFill>
        <a:effectLst/>
      </p:bgPr>
    </p:bg>
    <p:spTree>
      <p:nvGrpSpPr>
        <p:cNvPr id="1" name=""/>
        <p:cNvGrpSpPr/>
        <p:nvPr/>
      </p:nvGrpSpPr>
      <p:grpSpPr>
        <a:xfrm>
          <a:off x="0" y="0"/>
          <a:ext cx="0" cy="0"/>
          <a:chOff x="0" y="0"/>
          <a:chExt cx="0" cy="0"/>
        </a:xfrm>
      </p:grpSpPr>
      <p:grpSp>
        <p:nvGrpSpPr>
          <p:cNvPr id="1130" name="Group 2"/>
          <p:cNvGrpSpPr/>
          <p:nvPr/>
        </p:nvGrpSpPr>
        <p:grpSpPr>
          <a:xfrm>
            <a:off x="2" y="0"/>
            <a:ext cx="3200401" cy="6858000"/>
            <a:chOff x="1" y="0"/>
            <a:chExt cx="3200400" cy="6858000"/>
          </a:xfrm>
        </p:grpSpPr>
        <p:sp>
          <p:nvSpPr>
            <p:cNvPr id="1128"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29"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31"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134" name="Group 11"/>
          <p:cNvGrpSpPr/>
          <p:nvPr/>
        </p:nvGrpSpPr>
        <p:grpSpPr>
          <a:xfrm>
            <a:off x="228600" y="1981200"/>
            <a:ext cx="7391400" cy="319088"/>
            <a:chOff x="0" y="0"/>
            <a:chExt cx="7391400" cy="319087"/>
          </a:xfrm>
        </p:grpSpPr>
        <p:sp>
          <p:nvSpPr>
            <p:cNvPr id="1132"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33"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35" name="Title Text"/>
          <p:cNvSpPr txBox="1">
            <a:spLocks noGrp="1"/>
          </p:cNvSpPr>
          <p:nvPr>
            <p:ph type="title"/>
          </p:nvPr>
        </p:nvSpPr>
        <p:spPr>
          <a:xfrm>
            <a:off x="914400" y="762000"/>
            <a:ext cx="8001000" cy="1143000"/>
          </a:xfrm>
          <a:prstGeom prst="rect">
            <a:avLst/>
          </a:prstGeom>
          <a:noFill/>
        </p:spPr>
        <p:txBody>
          <a:bodyPr anchor="b"/>
          <a:lstStyle>
            <a:lvl1pPr algn="l">
              <a:lnSpc>
                <a:spcPct val="90000"/>
              </a:lnSpc>
              <a:defRPr sz="3600" b="1" i="0">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136"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06335878"/>
      </p:ext>
    </p:extLst>
  </p:cSld>
  <p:clrMapOvr>
    <a:masterClrMapping/>
  </p:clrMapOvr>
  <p:transition spd="med"/>
</p:sldLayout>
</file>

<file path=ppt/slideLayouts/slideLayout188.xml><?xml version="1.0" encoding="utf-8"?>
<p:sldLayout xmlns:a="http://schemas.openxmlformats.org/drawingml/2006/main" xmlns:r="http://schemas.openxmlformats.org/officeDocument/2006/relationships" xmlns:p="http://schemas.openxmlformats.org/presentationml/2006/main" showMasterSp="0" type="tx">
  <p:cSld name="4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1438"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439"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40"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144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37303337"/>
      </p:ext>
    </p:extLst>
  </p:cSld>
  <p:clrMapOvr>
    <a:masterClrMapping/>
  </p:clrMapOvr>
  <p:transition spd="med"/>
</p:sldLayout>
</file>

<file path=ppt/slideLayouts/slideLayout1880.xml><?xml version="1.0" encoding="utf-8"?>
<p:sldLayout xmlns:a="http://schemas.openxmlformats.org/drawingml/2006/main" xmlns:r="http://schemas.openxmlformats.org/officeDocument/2006/relationships" xmlns:p="http://schemas.openxmlformats.org/presentationml/2006/main" showMasterSp="0" type="tx">
  <p:cSld name="7_Blank">
    <p:bg>
      <p:bgPr>
        <a:solidFill>
          <a:srgbClr val="FFFFFF"/>
        </a:solidFill>
        <a:effectLst/>
      </p:bgPr>
    </p:bg>
    <p:spTree>
      <p:nvGrpSpPr>
        <p:cNvPr id="1" name=""/>
        <p:cNvGrpSpPr/>
        <p:nvPr/>
      </p:nvGrpSpPr>
      <p:grpSpPr>
        <a:xfrm>
          <a:off x="0" y="0"/>
          <a:ext cx="0" cy="0"/>
          <a:chOff x="0" y="0"/>
          <a:chExt cx="0" cy="0"/>
        </a:xfrm>
      </p:grpSpPr>
      <p:grpSp>
        <p:nvGrpSpPr>
          <p:cNvPr id="1145" name="Group 2"/>
          <p:cNvGrpSpPr/>
          <p:nvPr/>
        </p:nvGrpSpPr>
        <p:grpSpPr>
          <a:xfrm>
            <a:off x="2" y="0"/>
            <a:ext cx="3200401" cy="6858000"/>
            <a:chOff x="1" y="0"/>
            <a:chExt cx="3200400" cy="6858000"/>
          </a:xfrm>
        </p:grpSpPr>
        <p:sp>
          <p:nvSpPr>
            <p:cNvPr id="1143"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44"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46"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149" name="Group 11"/>
          <p:cNvGrpSpPr/>
          <p:nvPr/>
        </p:nvGrpSpPr>
        <p:grpSpPr>
          <a:xfrm>
            <a:off x="228600" y="1981200"/>
            <a:ext cx="7391400" cy="319088"/>
            <a:chOff x="0" y="0"/>
            <a:chExt cx="7391400" cy="319087"/>
          </a:xfrm>
        </p:grpSpPr>
        <p:sp>
          <p:nvSpPr>
            <p:cNvPr id="1147"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48"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50"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46391924"/>
      </p:ext>
    </p:extLst>
  </p:cSld>
  <p:clrMapOvr>
    <a:masterClrMapping/>
  </p:clrMapOvr>
  <p:transition spd="med"/>
</p:sldLayout>
</file>

<file path=ppt/slideLayouts/slideLayout1881.xml><?xml version="1.0" encoding="utf-8"?>
<p:sldLayout xmlns:a="http://schemas.openxmlformats.org/drawingml/2006/main" xmlns:r="http://schemas.openxmlformats.org/officeDocument/2006/relationships" xmlns:p="http://schemas.openxmlformats.org/presentationml/2006/main" showMasterSp="0" type="tx">
  <p:cSld name="5_Content with Caption">
    <p:bg>
      <p:bgPr>
        <a:solidFill>
          <a:srgbClr val="FFFFFF"/>
        </a:solidFill>
        <a:effectLst/>
      </p:bgPr>
    </p:bg>
    <p:spTree>
      <p:nvGrpSpPr>
        <p:cNvPr id="1" name=""/>
        <p:cNvGrpSpPr/>
        <p:nvPr/>
      </p:nvGrpSpPr>
      <p:grpSpPr>
        <a:xfrm>
          <a:off x="0" y="0"/>
          <a:ext cx="0" cy="0"/>
          <a:chOff x="0" y="0"/>
          <a:chExt cx="0" cy="0"/>
        </a:xfrm>
      </p:grpSpPr>
      <p:grpSp>
        <p:nvGrpSpPr>
          <p:cNvPr id="1159" name="Group 2"/>
          <p:cNvGrpSpPr/>
          <p:nvPr/>
        </p:nvGrpSpPr>
        <p:grpSpPr>
          <a:xfrm>
            <a:off x="2" y="0"/>
            <a:ext cx="3200401" cy="6858000"/>
            <a:chOff x="1" y="0"/>
            <a:chExt cx="3200400" cy="6858000"/>
          </a:xfrm>
        </p:grpSpPr>
        <p:sp>
          <p:nvSpPr>
            <p:cNvPr id="1157"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58"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60"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163" name="Group 11"/>
          <p:cNvGrpSpPr/>
          <p:nvPr/>
        </p:nvGrpSpPr>
        <p:grpSpPr>
          <a:xfrm>
            <a:off x="228600" y="1981200"/>
            <a:ext cx="7391400" cy="319088"/>
            <a:chOff x="0" y="0"/>
            <a:chExt cx="7391400" cy="319087"/>
          </a:xfrm>
        </p:grpSpPr>
        <p:sp>
          <p:nvSpPr>
            <p:cNvPr id="1161"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62"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64" name="Title Text"/>
          <p:cNvSpPr txBox="1">
            <a:spLocks noGrp="1"/>
          </p:cNvSpPr>
          <p:nvPr>
            <p:ph type="title"/>
          </p:nvPr>
        </p:nvSpPr>
        <p:spPr>
          <a:xfrm>
            <a:off x="457237" y="273050"/>
            <a:ext cx="3008315" cy="1162050"/>
          </a:xfrm>
          <a:prstGeom prst="rect">
            <a:avLst/>
          </a:prstGeom>
          <a:noFill/>
        </p:spPr>
        <p:txBody>
          <a:bodyPr anchor="b"/>
          <a:lstStyle>
            <a:lvl1pPr algn="l">
              <a:lnSpc>
                <a:spcPct val="90000"/>
              </a:lnSpc>
              <a:defRPr sz="2000" b="1" i="0">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165" name="Body Level One…"/>
          <p:cNvSpPr txBox="1">
            <a:spLocks noGrp="1"/>
          </p:cNvSpPr>
          <p:nvPr>
            <p:ph type="body" idx="1"/>
          </p:nvPr>
        </p:nvSpPr>
        <p:spPr>
          <a:xfrm>
            <a:off x="3575050" y="273088"/>
            <a:ext cx="5111750" cy="5853113"/>
          </a:xfrm>
          <a:prstGeom prst="rect">
            <a:avLst/>
          </a:prstGeom>
        </p:spPr>
        <p:txBody>
          <a:bodyPr>
            <a:normAutofit/>
          </a:bodyPr>
          <a:lstStyle>
            <a:lvl1pPr>
              <a:buClr>
                <a:srgbClr val="003366"/>
              </a:buClr>
              <a:buSzPct val="75000"/>
              <a:buChar char="●"/>
              <a:defRPr b="1" i="0">
                <a:solidFill>
                  <a:srgbClr val="003366"/>
                </a:solidFill>
                <a:latin typeface="Arial" panose="020B0604020202020204" pitchFamily="34" charset="0"/>
                <a:cs typeface="Arial" panose="020B0604020202020204" pitchFamily="34" charset="0"/>
              </a:defRPr>
            </a:lvl1pPr>
            <a:lvl2pPr>
              <a:buClr>
                <a:srgbClr val="003366"/>
              </a:buClr>
              <a:buSzPct val="75000"/>
              <a:buChar char="–"/>
              <a:defRPr b="1" i="0">
                <a:solidFill>
                  <a:srgbClr val="003366"/>
                </a:solidFill>
                <a:latin typeface="Arial" panose="020B0604020202020204" pitchFamily="34" charset="0"/>
                <a:cs typeface="Arial" panose="020B0604020202020204" pitchFamily="34" charset="0"/>
              </a:defRPr>
            </a:lvl2pPr>
            <a:lvl3pPr>
              <a:buClr>
                <a:srgbClr val="003366"/>
              </a:buClr>
              <a:buSzPct val="75000"/>
              <a:defRPr b="1" i="0">
                <a:solidFill>
                  <a:srgbClr val="003366"/>
                </a:solidFill>
                <a:latin typeface="Arial" panose="020B0604020202020204" pitchFamily="34" charset="0"/>
                <a:cs typeface="Arial" panose="020B0604020202020204" pitchFamily="34" charset="0"/>
              </a:defRPr>
            </a:lvl3pPr>
            <a:lvl4pPr>
              <a:buClr>
                <a:srgbClr val="003366"/>
              </a:buClr>
              <a:buSzPct val="80000"/>
              <a:buChar char="–"/>
              <a:defRPr b="1" i="0">
                <a:solidFill>
                  <a:srgbClr val="003366"/>
                </a:solidFill>
                <a:latin typeface="Arial" panose="020B0604020202020204" pitchFamily="34" charset="0"/>
                <a:cs typeface="Arial" panose="020B0604020202020204" pitchFamily="34" charset="0"/>
              </a:defRPr>
            </a:lvl4pPr>
            <a:lvl5pPr>
              <a:buClr>
                <a:srgbClr val="003366"/>
              </a:buClr>
              <a:buSzPct val="65000"/>
              <a:buChar char="●"/>
              <a:defRPr b="1" i="0">
                <a:solidFill>
                  <a:srgbClr val="0033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66" name="Text Placeholder 3"/>
          <p:cNvSpPr>
            <a:spLocks noGrp="1"/>
          </p:cNvSpPr>
          <p:nvPr>
            <p:ph type="body" sz="half" idx="21"/>
          </p:nvPr>
        </p:nvSpPr>
        <p:spPr>
          <a:xfrm>
            <a:off x="457237" y="1435101"/>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3366"/>
                </a:solidFill>
              </a:defRPr>
            </a:pPr>
            <a:endParaRPr dirty="0"/>
          </a:p>
        </p:txBody>
      </p:sp>
      <p:sp>
        <p:nvSpPr>
          <p:cNvPr id="1167"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63086856"/>
      </p:ext>
    </p:extLst>
  </p:cSld>
  <p:clrMapOvr>
    <a:masterClrMapping/>
  </p:clrMapOvr>
  <p:transition spd="med"/>
</p:sldLayout>
</file>

<file path=ppt/slideLayouts/slideLayout1882.xml><?xml version="1.0" encoding="utf-8"?>
<p:sldLayout xmlns:a="http://schemas.openxmlformats.org/drawingml/2006/main" xmlns:r="http://schemas.openxmlformats.org/officeDocument/2006/relationships" xmlns:p="http://schemas.openxmlformats.org/presentationml/2006/main" showMasterSp="0" type="tx">
  <p:cSld name="5_Picture with Caption">
    <p:bg>
      <p:bgPr>
        <a:solidFill>
          <a:srgbClr val="FFFFFF"/>
        </a:solidFill>
        <a:effectLst/>
      </p:bgPr>
    </p:bg>
    <p:spTree>
      <p:nvGrpSpPr>
        <p:cNvPr id="1" name=""/>
        <p:cNvGrpSpPr/>
        <p:nvPr/>
      </p:nvGrpSpPr>
      <p:grpSpPr>
        <a:xfrm>
          <a:off x="0" y="0"/>
          <a:ext cx="0" cy="0"/>
          <a:chOff x="0" y="0"/>
          <a:chExt cx="0" cy="0"/>
        </a:xfrm>
      </p:grpSpPr>
      <p:grpSp>
        <p:nvGrpSpPr>
          <p:cNvPr id="1176" name="Group 2"/>
          <p:cNvGrpSpPr/>
          <p:nvPr/>
        </p:nvGrpSpPr>
        <p:grpSpPr>
          <a:xfrm>
            <a:off x="2" y="0"/>
            <a:ext cx="3200401" cy="6858000"/>
            <a:chOff x="1" y="0"/>
            <a:chExt cx="3200400" cy="6858000"/>
          </a:xfrm>
        </p:grpSpPr>
        <p:sp>
          <p:nvSpPr>
            <p:cNvPr id="1174"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75"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77"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180" name="Group 11"/>
          <p:cNvGrpSpPr/>
          <p:nvPr/>
        </p:nvGrpSpPr>
        <p:grpSpPr>
          <a:xfrm>
            <a:off x="228600" y="1981200"/>
            <a:ext cx="7391400" cy="319088"/>
            <a:chOff x="0" y="0"/>
            <a:chExt cx="7391400" cy="319087"/>
          </a:xfrm>
        </p:grpSpPr>
        <p:sp>
          <p:nvSpPr>
            <p:cNvPr id="1178"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79"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81" name="Title Text"/>
          <p:cNvSpPr txBox="1">
            <a:spLocks noGrp="1"/>
          </p:cNvSpPr>
          <p:nvPr>
            <p:ph type="title"/>
          </p:nvPr>
        </p:nvSpPr>
        <p:spPr>
          <a:xfrm>
            <a:off x="1792288" y="4800600"/>
            <a:ext cx="5486401" cy="566738"/>
          </a:xfrm>
          <a:prstGeom prst="rect">
            <a:avLst/>
          </a:prstGeom>
          <a:noFill/>
        </p:spPr>
        <p:txBody>
          <a:bodyPr anchor="b"/>
          <a:lstStyle>
            <a:lvl1pPr algn="l">
              <a:lnSpc>
                <a:spcPct val="90000"/>
              </a:lnSpc>
              <a:defRPr sz="2000" b="1" i="0">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182"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1183"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003366"/>
                </a:solidFill>
                <a:latin typeface="Arial" panose="020B0604020202020204" pitchFamily="34" charset="0"/>
                <a:cs typeface="Arial" panose="020B0604020202020204" pitchFamily="34" charset="0"/>
              </a:defRPr>
            </a:lvl1pPr>
            <a:lvl2pPr marL="0" indent="456342">
              <a:spcBef>
                <a:spcPts val="300"/>
              </a:spcBef>
              <a:buSzTx/>
              <a:buNone/>
              <a:defRPr sz="1400" b="1" i="0">
                <a:solidFill>
                  <a:srgbClr val="003366"/>
                </a:solidFill>
                <a:latin typeface="Arial" panose="020B0604020202020204" pitchFamily="34" charset="0"/>
                <a:cs typeface="Arial" panose="020B0604020202020204" pitchFamily="34" charset="0"/>
              </a:defRPr>
            </a:lvl2pPr>
            <a:lvl3pPr marL="0" indent="912690">
              <a:spcBef>
                <a:spcPts val="300"/>
              </a:spcBef>
              <a:buSzTx/>
              <a:buNone/>
              <a:defRPr sz="1400" b="1" i="0">
                <a:solidFill>
                  <a:srgbClr val="003366"/>
                </a:solidFill>
                <a:latin typeface="Arial" panose="020B0604020202020204" pitchFamily="34" charset="0"/>
                <a:cs typeface="Arial" panose="020B0604020202020204" pitchFamily="34" charset="0"/>
              </a:defRPr>
            </a:lvl3pPr>
            <a:lvl4pPr marL="0" indent="1369015">
              <a:spcBef>
                <a:spcPts val="300"/>
              </a:spcBef>
              <a:buSzTx/>
              <a:buNone/>
              <a:defRPr sz="1400" b="1" i="0">
                <a:solidFill>
                  <a:srgbClr val="003366"/>
                </a:solidFill>
                <a:latin typeface="Arial" panose="020B0604020202020204" pitchFamily="34" charset="0"/>
                <a:cs typeface="Arial" panose="020B0604020202020204" pitchFamily="34" charset="0"/>
              </a:defRPr>
            </a:lvl4pPr>
            <a:lvl5pPr marL="0" indent="1825374">
              <a:spcBef>
                <a:spcPts val="300"/>
              </a:spcBef>
              <a:buSzTx/>
              <a:buNone/>
              <a:defRPr sz="1400" b="1" i="0">
                <a:solidFill>
                  <a:srgbClr val="0033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84"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33645908"/>
      </p:ext>
    </p:extLst>
  </p:cSld>
  <p:clrMapOvr>
    <a:masterClrMapping/>
  </p:clrMapOvr>
  <p:transition spd="med"/>
</p:sldLayout>
</file>

<file path=ppt/slideLayouts/slideLayout1883.xml><?xml version="1.0" encoding="utf-8"?>
<p:sldLayout xmlns:a="http://schemas.openxmlformats.org/drawingml/2006/main" xmlns:r="http://schemas.openxmlformats.org/officeDocument/2006/relationships" xmlns:p="http://schemas.openxmlformats.org/presentationml/2006/main" showMasterSp="0" type="tx">
  <p:cSld name="5_Title and Vertical Text">
    <p:bg>
      <p:bgPr>
        <a:solidFill>
          <a:srgbClr val="FFFFFF"/>
        </a:solidFill>
        <a:effectLst/>
      </p:bgPr>
    </p:bg>
    <p:spTree>
      <p:nvGrpSpPr>
        <p:cNvPr id="1" name=""/>
        <p:cNvGrpSpPr/>
        <p:nvPr/>
      </p:nvGrpSpPr>
      <p:grpSpPr>
        <a:xfrm>
          <a:off x="0" y="0"/>
          <a:ext cx="0" cy="0"/>
          <a:chOff x="0" y="0"/>
          <a:chExt cx="0" cy="0"/>
        </a:xfrm>
      </p:grpSpPr>
      <p:grpSp>
        <p:nvGrpSpPr>
          <p:cNvPr id="1193" name="Group 2"/>
          <p:cNvGrpSpPr/>
          <p:nvPr/>
        </p:nvGrpSpPr>
        <p:grpSpPr>
          <a:xfrm>
            <a:off x="2" y="0"/>
            <a:ext cx="3200401" cy="6858000"/>
            <a:chOff x="1" y="0"/>
            <a:chExt cx="3200400" cy="6858000"/>
          </a:xfrm>
        </p:grpSpPr>
        <p:sp>
          <p:nvSpPr>
            <p:cNvPr id="1191"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92"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94"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197" name="Group 11"/>
          <p:cNvGrpSpPr/>
          <p:nvPr/>
        </p:nvGrpSpPr>
        <p:grpSpPr>
          <a:xfrm>
            <a:off x="228600" y="1981200"/>
            <a:ext cx="7391400" cy="319088"/>
            <a:chOff x="0" y="0"/>
            <a:chExt cx="7391400" cy="319087"/>
          </a:xfrm>
        </p:grpSpPr>
        <p:sp>
          <p:nvSpPr>
            <p:cNvPr id="1195"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196"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198" name="Title Text"/>
          <p:cNvSpPr txBox="1">
            <a:spLocks noGrp="1"/>
          </p:cNvSpPr>
          <p:nvPr>
            <p:ph type="title"/>
          </p:nvPr>
        </p:nvSpPr>
        <p:spPr>
          <a:xfrm>
            <a:off x="914400" y="762000"/>
            <a:ext cx="8001000" cy="1143000"/>
          </a:xfrm>
          <a:prstGeom prst="rect">
            <a:avLst/>
          </a:prstGeom>
          <a:noFill/>
        </p:spPr>
        <p:txBody>
          <a:bodyPr anchor="b"/>
          <a:lstStyle>
            <a:lvl1pPr algn="l">
              <a:lnSpc>
                <a:spcPct val="90000"/>
              </a:lnSpc>
              <a:defRPr sz="3600" b="1" i="0">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199" name="Body Level One…"/>
          <p:cNvSpPr txBox="1">
            <a:spLocks noGrp="1"/>
          </p:cNvSpPr>
          <p:nvPr>
            <p:ph type="body" idx="1"/>
          </p:nvPr>
        </p:nvSpPr>
        <p:spPr>
          <a:xfrm>
            <a:off x="914400" y="2362200"/>
            <a:ext cx="8001000" cy="3733800"/>
          </a:xfrm>
          <a:prstGeom prst="rect">
            <a:avLst/>
          </a:prstGeom>
        </p:spPr>
        <p:txBody>
          <a:bodyPr vert="eaVert">
            <a:normAutofit/>
          </a:bodyPr>
          <a:lstStyle>
            <a:lvl1pPr>
              <a:spcBef>
                <a:spcPts val="600"/>
              </a:spcBef>
              <a:buClr>
                <a:srgbClr val="003366"/>
              </a:buClr>
              <a:buSzPct val="75000"/>
              <a:buChar char="●"/>
              <a:defRPr sz="2800" b="1" i="0">
                <a:solidFill>
                  <a:srgbClr val="003366"/>
                </a:solidFill>
                <a:latin typeface="Arial" panose="020B0604020202020204" pitchFamily="34" charset="0"/>
                <a:cs typeface="Arial" panose="020B0604020202020204" pitchFamily="34" charset="0"/>
              </a:defRPr>
            </a:lvl1pPr>
            <a:lvl2pPr marL="789082" indent="-332754">
              <a:spcBef>
                <a:spcPts val="600"/>
              </a:spcBef>
              <a:buClr>
                <a:srgbClr val="003366"/>
              </a:buClr>
              <a:buSzPct val="75000"/>
              <a:buChar char="–"/>
              <a:defRPr sz="2800" b="1" i="0">
                <a:solidFill>
                  <a:srgbClr val="003366"/>
                </a:solidFill>
                <a:latin typeface="Arial" panose="020B0604020202020204" pitchFamily="34" charset="0"/>
                <a:cs typeface="Arial" panose="020B0604020202020204" pitchFamily="34" charset="0"/>
              </a:defRPr>
            </a:lvl2pPr>
            <a:lvl3pPr marL="1232107" indent="-319440">
              <a:spcBef>
                <a:spcPts val="600"/>
              </a:spcBef>
              <a:buClr>
                <a:srgbClr val="003366"/>
              </a:buClr>
              <a:buSzPct val="75000"/>
              <a:defRPr sz="2800" b="1" i="0">
                <a:solidFill>
                  <a:srgbClr val="003366"/>
                </a:solidFill>
                <a:latin typeface="Arial" panose="020B0604020202020204" pitchFamily="34" charset="0"/>
                <a:cs typeface="Arial" panose="020B0604020202020204" pitchFamily="34" charset="0"/>
              </a:defRPr>
            </a:lvl3pPr>
            <a:lvl4pPr marL="1723956" indent="-354934">
              <a:spcBef>
                <a:spcPts val="600"/>
              </a:spcBef>
              <a:buClr>
                <a:srgbClr val="003366"/>
              </a:buClr>
              <a:buSzPct val="80000"/>
              <a:buChar char="–"/>
              <a:defRPr sz="2800" b="1" i="0">
                <a:solidFill>
                  <a:srgbClr val="003366"/>
                </a:solidFill>
                <a:latin typeface="Arial" panose="020B0604020202020204" pitchFamily="34" charset="0"/>
                <a:cs typeface="Arial" panose="020B0604020202020204" pitchFamily="34" charset="0"/>
              </a:defRPr>
            </a:lvl4pPr>
            <a:lvl5pPr marL="2180286" indent="-354934">
              <a:spcBef>
                <a:spcPts val="600"/>
              </a:spcBef>
              <a:buClr>
                <a:srgbClr val="003366"/>
              </a:buClr>
              <a:buSzPct val="65000"/>
              <a:buChar char="●"/>
              <a:defRPr sz="2800" b="1" i="0">
                <a:solidFill>
                  <a:srgbClr val="0033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00"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42952192"/>
      </p:ext>
    </p:extLst>
  </p:cSld>
  <p:clrMapOvr>
    <a:masterClrMapping/>
  </p:clrMapOvr>
  <p:transition spd="med"/>
</p:sldLayout>
</file>

<file path=ppt/slideLayouts/slideLayout1884.xml><?xml version="1.0" encoding="utf-8"?>
<p:sldLayout xmlns:a="http://schemas.openxmlformats.org/drawingml/2006/main" xmlns:r="http://schemas.openxmlformats.org/officeDocument/2006/relationships" xmlns:p="http://schemas.openxmlformats.org/presentationml/2006/main" showMasterSp="0" type="tx">
  <p:cSld name="5_Vertical Title and Text">
    <p:bg>
      <p:bgPr>
        <a:solidFill>
          <a:srgbClr val="FFFFFF"/>
        </a:solidFill>
        <a:effectLst/>
      </p:bgPr>
    </p:bg>
    <p:spTree>
      <p:nvGrpSpPr>
        <p:cNvPr id="1" name=""/>
        <p:cNvGrpSpPr/>
        <p:nvPr/>
      </p:nvGrpSpPr>
      <p:grpSpPr>
        <a:xfrm>
          <a:off x="0" y="0"/>
          <a:ext cx="0" cy="0"/>
          <a:chOff x="0" y="0"/>
          <a:chExt cx="0" cy="0"/>
        </a:xfrm>
      </p:grpSpPr>
      <p:grpSp>
        <p:nvGrpSpPr>
          <p:cNvPr id="1209" name="Group 2"/>
          <p:cNvGrpSpPr/>
          <p:nvPr/>
        </p:nvGrpSpPr>
        <p:grpSpPr>
          <a:xfrm>
            <a:off x="2" y="0"/>
            <a:ext cx="3200401" cy="6858000"/>
            <a:chOff x="1" y="0"/>
            <a:chExt cx="3200400" cy="6858000"/>
          </a:xfrm>
        </p:grpSpPr>
        <p:sp>
          <p:nvSpPr>
            <p:cNvPr id="1207" name="Rectangle 3"/>
            <p:cNvSpPr/>
            <p:nvPr/>
          </p:nvSpPr>
          <p:spPr>
            <a:xfrm>
              <a:off x="1" y="0"/>
              <a:ext cx="762001" cy="68580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208" name="Rectangle 4"/>
            <p:cNvSpPr/>
            <p:nvPr/>
          </p:nvSpPr>
          <p:spPr>
            <a:xfrm>
              <a:off x="685801" y="0"/>
              <a:ext cx="2514601" cy="1066800"/>
            </a:xfrm>
            <a:prstGeom prst="rect">
              <a:avLst/>
            </a:prstGeom>
            <a:solidFill>
              <a:srgbClr val="CAE2CA"/>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210" name="AutoShape 5"/>
          <p:cNvSpPr/>
          <p:nvPr/>
        </p:nvSpPr>
        <p:spPr>
          <a:xfrm>
            <a:off x="762000" y="762000"/>
            <a:ext cx="5105400" cy="609600"/>
          </a:xfrm>
          <a:prstGeom prst="roundRect">
            <a:avLst>
              <a:gd name="adj" fmla="val 50000"/>
            </a:avLst>
          </a:prstGeom>
          <a:solidFill>
            <a:srgbClr val="FFFFFF"/>
          </a:solidFill>
          <a:ln w="12700">
            <a:miter lim="400000"/>
          </a:ln>
        </p:spPr>
        <p:txBody>
          <a:bodyPr lIns="45719" rIns="45719" anchor="ctr"/>
          <a:lstStyle/>
          <a:p>
            <a:pPr algn="ctr">
              <a:defRPr>
                <a:solidFill>
                  <a:srgbClr val="003366"/>
                </a:solidFill>
                <a:latin typeface="Times New Roman"/>
                <a:ea typeface="Times New Roman"/>
                <a:cs typeface="Times New Roman"/>
                <a:sym typeface="Times New Roman"/>
              </a:defRPr>
            </a:pPr>
            <a:endParaRPr/>
          </a:p>
        </p:txBody>
      </p:sp>
      <p:grpSp>
        <p:nvGrpSpPr>
          <p:cNvPr id="1213" name="Group 11"/>
          <p:cNvGrpSpPr/>
          <p:nvPr/>
        </p:nvGrpSpPr>
        <p:grpSpPr>
          <a:xfrm>
            <a:off x="228600" y="1981200"/>
            <a:ext cx="7391400" cy="319088"/>
            <a:chOff x="0" y="0"/>
            <a:chExt cx="7391400" cy="319087"/>
          </a:xfrm>
        </p:grpSpPr>
        <p:sp>
          <p:nvSpPr>
            <p:cNvPr id="1211" name="AutoShape 12"/>
            <p:cNvSpPr/>
            <p:nvPr/>
          </p:nvSpPr>
          <p:spPr>
            <a:xfrm>
              <a:off x="381000" y="0"/>
              <a:ext cx="7010400"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sp>
          <p:nvSpPr>
            <p:cNvPr id="1212" name="AutoShape 13"/>
            <p:cNvSpPr/>
            <p:nvPr/>
          </p:nvSpPr>
          <p:spPr>
            <a:xfrm flipH="1">
              <a:off x="0" y="0"/>
              <a:ext cx="39370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defRPr>
                  <a:solidFill>
                    <a:srgbClr val="003366"/>
                  </a:solidFill>
                  <a:latin typeface="Times New Roman"/>
                  <a:ea typeface="Times New Roman"/>
                  <a:cs typeface="Times New Roman"/>
                  <a:sym typeface="Times New Roman"/>
                </a:defRPr>
              </a:pPr>
              <a:endParaRPr/>
            </a:p>
          </p:txBody>
        </p:sp>
      </p:grpSp>
      <p:sp>
        <p:nvSpPr>
          <p:cNvPr id="1214" name="Title Text"/>
          <p:cNvSpPr txBox="1">
            <a:spLocks noGrp="1"/>
          </p:cNvSpPr>
          <p:nvPr>
            <p:ph type="title"/>
          </p:nvPr>
        </p:nvSpPr>
        <p:spPr>
          <a:xfrm>
            <a:off x="6915150" y="762000"/>
            <a:ext cx="2000251" cy="5334000"/>
          </a:xfrm>
          <a:prstGeom prst="rect">
            <a:avLst/>
          </a:prstGeom>
          <a:noFill/>
        </p:spPr>
        <p:txBody>
          <a:bodyPr vert="eaVert" anchor="b"/>
          <a:lstStyle>
            <a:lvl1pPr algn="l">
              <a:lnSpc>
                <a:spcPct val="90000"/>
              </a:lnSpc>
              <a:defRPr sz="3600" b="1" i="0">
                <a:solidFill>
                  <a:srgbClr val="006666"/>
                </a:solidFill>
                <a:latin typeface="Arial" panose="020B0604020202020204" pitchFamily="34" charset="0"/>
                <a:cs typeface="Arial" panose="020B0604020202020204" pitchFamily="34" charset="0"/>
              </a:defRPr>
            </a:lvl1pPr>
          </a:lstStyle>
          <a:p>
            <a:r>
              <a:rPr dirty="0"/>
              <a:t>Title Text</a:t>
            </a:r>
          </a:p>
        </p:txBody>
      </p:sp>
      <p:sp>
        <p:nvSpPr>
          <p:cNvPr id="1215" name="Body Level One…"/>
          <p:cNvSpPr txBox="1">
            <a:spLocks noGrp="1"/>
          </p:cNvSpPr>
          <p:nvPr>
            <p:ph type="body" idx="1"/>
          </p:nvPr>
        </p:nvSpPr>
        <p:spPr>
          <a:xfrm>
            <a:off x="914400" y="762000"/>
            <a:ext cx="5848350" cy="5334000"/>
          </a:xfrm>
          <a:prstGeom prst="rect">
            <a:avLst/>
          </a:prstGeom>
        </p:spPr>
        <p:txBody>
          <a:bodyPr vert="eaVert">
            <a:normAutofit/>
          </a:bodyPr>
          <a:lstStyle>
            <a:lvl1pPr>
              <a:spcBef>
                <a:spcPts val="600"/>
              </a:spcBef>
              <a:buClr>
                <a:srgbClr val="003366"/>
              </a:buClr>
              <a:buSzPct val="75000"/>
              <a:buChar char="●"/>
              <a:defRPr sz="2800" b="1" i="0">
                <a:solidFill>
                  <a:srgbClr val="003366"/>
                </a:solidFill>
                <a:latin typeface="Arial" panose="020B0604020202020204" pitchFamily="34" charset="0"/>
                <a:cs typeface="Arial" panose="020B0604020202020204" pitchFamily="34" charset="0"/>
              </a:defRPr>
            </a:lvl1pPr>
            <a:lvl2pPr marL="789082" indent="-332754">
              <a:spcBef>
                <a:spcPts val="600"/>
              </a:spcBef>
              <a:buClr>
                <a:srgbClr val="003366"/>
              </a:buClr>
              <a:buSzPct val="75000"/>
              <a:buChar char="–"/>
              <a:defRPr sz="2800" b="1" i="0">
                <a:solidFill>
                  <a:srgbClr val="003366"/>
                </a:solidFill>
                <a:latin typeface="Arial" panose="020B0604020202020204" pitchFamily="34" charset="0"/>
                <a:cs typeface="Arial" panose="020B0604020202020204" pitchFamily="34" charset="0"/>
              </a:defRPr>
            </a:lvl2pPr>
            <a:lvl3pPr marL="1232107" indent="-319440">
              <a:spcBef>
                <a:spcPts val="600"/>
              </a:spcBef>
              <a:buClr>
                <a:srgbClr val="003366"/>
              </a:buClr>
              <a:buSzPct val="75000"/>
              <a:defRPr sz="2800" b="1" i="0">
                <a:solidFill>
                  <a:srgbClr val="003366"/>
                </a:solidFill>
                <a:latin typeface="Arial" panose="020B0604020202020204" pitchFamily="34" charset="0"/>
                <a:cs typeface="Arial" panose="020B0604020202020204" pitchFamily="34" charset="0"/>
              </a:defRPr>
            </a:lvl3pPr>
            <a:lvl4pPr marL="1723956" indent="-354934">
              <a:spcBef>
                <a:spcPts val="600"/>
              </a:spcBef>
              <a:buClr>
                <a:srgbClr val="003366"/>
              </a:buClr>
              <a:buSzPct val="80000"/>
              <a:buChar char="–"/>
              <a:defRPr sz="2800" b="1" i="0">
                <a:solidFill>
                  <a:srgbClr val="003366"/>
                </a:solidFill>
                <a:latin typeface="Arial" panose="020B0604020202020204" pitchFamily="34" charset="0"/>
                <a:cs typeface="Arial" panose="020B0604020202020204" pitchFamily="34" charset="0"/>
              </a:defRPr>
            </a:lvl4pPr>
            <a:lvl5pPr marL="2180286" indent="-354934">
              <a:spcBef>
                <a:spcPts val="600"/>
              </a:spcBef>
              <a:buClr>
                <a:srgbClr val="003366"/>
              </a:buClr>
              <a:buSzPct val="65000"/>
              <a:buChar char="●"/>
              <a:defRPr sz="2800" b="1" i="0">
                <a:solidFill>
                  <a:srgbClr val="003366"/>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16" name="Slide Number"/>
          <p:cNvSpPr txBox="1">
            <a:spLocks noGrp="1"/>
          </p:cNvSpPr>
          <p:nvPr>
            <p:ph type="sldNum" sz="quarter" idx="2"/>
          </p:nvPr>
        </p:nvSpPr>
        <p:spPr>
          <a:xfrm>
            <a:off x="128169" y="6340339"/>
            <a:ext cx="499315" cy="492261"/>
          </a:xfrm>
          <a:prstGeom prst="rect">
            <a:avLst/>
          </a:prstGeom>
        </p:spPr>
        <p:txBody>
          <a:bodyPr/>
          <a:lstStyle>
            <a:lvl1pPr algn="ctr">
              <a:defRPr sz="2600" b="1" i="0">
                <a:solidFill>
                  <a:srgbClr val="FFFFFF"/>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06107967"/>
      </p:ext>
    </p:extLst>
  </p:cSld>
  <p:clrMapOvr>
    <a:masterClrMapping/>
  </p:clrMapOvr>
  <p:transition spd="med"/>
</p:sldLayout>
</file>

<file path=ppt/slideLayouts/slideLayout1885.xml><?xml version="1.0" encoding="utf-8"?>
<p:sldLayout xmlns:a="http://schemas.openxmlformats.org/drawingml/2006/main" xmlns:r="http://schemas.openxmlformats.org/officeDocument/2006/relationships" xmlns:p="http://schemas.openxmlformats.org/presentationml/2006/main" showMasterSp="0" type="tx">
  <p:cSld name="6_Title Slide">
    <p:bg>
      <p:bgPr>
        <a:solidFill>
          <a:srgbClr val="000000"/>
        </a:solidFill>
        <a:effectLst/>
      </p:bgPr>
    </p:bg>
    <p:spTree>
      <p:nvGrpSpPr>
        <p:cNvPr id="1" name=""/>
        <p:cNvGrpSpPr/>
        <p:nvPr/>
      </p:nvGrpSpPr>
      <p:grpSpPr>
        <a:xfrm>
          <a:off x="0" y="0"/>
          <a:ext cx="0" cy="0"/>
          <a:chOff x="0" y="0"/>
          <a:chExt cx="0" cy="0"/>
        </a:xfrm>
      </p:grpSpPr>
      <p:sp>
        <p:nvSpPr>
          <p:cNvPr id="1223" name="Title Text"/>
          <p:cNvSpPr txBox="1">
            <a:spLocks noGrp="1"/>
          </p:cNvSpPr>
          <p:nvPr>
            <p:ph type="title"/>
          </p:nvPr>
        </p:nvSpPr>
        <p:spPr>
          <a:xfrm>
            <a:off x="685800" y="2130426"/>
            <a:ext cx="7772400" cy="1470026"/>
          </a:xfrm>
          <a:prstGeom prst="rect">
            <a:avLst/>
          </a:prstGeom>
          <a:noFill/>
        </p:spPr>
        <p:txBody>
          <a:bodyPr/>
          <a:lstStyle>
            <a:lvl1pPr>
              <a:defRPr sz="4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224" name="Body Level One…"/>
          <p:cNvSpPr txBox="1">
            <a:spLocks noGrp="1"/>
          </p:cNvSpPr>
          <p:nvPr>
            <p:ph type="body" sz="quarter" idx="1"/>
          </p:nvPr>
        </p:nvSpPr>
        <p:spPr>
          <a:xfrm>
            <a:off x="1371600" y="3886201"/>
            <a:ext cx="6400800" cy="1752601"/>
          </a:xfrm>
          <a:prstGeom prst="rect">
            <a:avLst/>
          </a:prstGeom>
        </p:spPr>
        <p:txBody>
          <a:bodyPr>
            <a:normAutofit/>
          </a:bodyPr>
          <a:lstStyle>
            <a:lvl1pPr marL="0" indent="0" algn="ctr">
              <a:buSzTx/>
              <a:buNone/>
              <a:defRPr b="1" i="0">
                <a:solidFill>
                  <a:srgbClr val="000000"/>
                </a:solidFill>
                <a:latin typeface="Arial" panose="020B0604020202020204" pitchFamily="34" charset="0"/>
                <a:cs typeface="Arial" panose="020B0604020202020204" pitchFamily="34" charset="0"/>
              </a:defRPr>
            </a:lvl1pPr>
            <a:lvl2pPr marL="0" indent="456342" algn="ctr">
              <a:buSzTx/>
              <a:buNone/>
              <a:defRPr b="1" i="0">
                <a:solidFill>
                  <a:srgbClr val="000000"/>
                </a:solidFill>
                <a:latin typeface="Arial" panose="020B0604020202020204" pitchFamily="34" charset="0"/>
                <a:cs typeface="Arial" panose="020B0604020202020204" pitchFamily="34" charset="0"/>
              </a:defRPr>
            </a:lvl2pPr>
            <a:lvl3pPr marL="0" indent="912690" algn="ctr">
              <a:buSzTx/>
              <a:buNone/>
              <a:defRPr b="1" i="0">
                <a:solidFill>
                  <a:srgbClr val="000000"/>
                </a:solidFill>
                <a:latin typeface="Arial" panose="020B0604020202020204" pitchFamily="34" charset="0"/>
                <a:cs typeface="Arial" panose="020B0604020202020204" pitchFamily="34" charset="0"/>
              </a:defRPr>
            </a:lvl3pPr>
            <a:lvl4pPr marL="0" indent="1369015" algn="ctr">
              <a:buSzTx/>
              <a:buNone/>
              <a:defRPr b="1" i="0">
                <a:solidFill>
                  <a:srgbClr val="000000"/>
                </a:solidFill>
                <a:latin typeface="Arial" panose="020B0604020202020204" pitchFamily="34" charset="0"/>
                <a:cs typeface="Arial" panose="020B0604020202020204" pitchFamily="34" charset="0"/>
              </a:defRPr>
            </a:lvl4pPr>
            <a:lvl5pPr marL="0" indent="1825374" algn="ctr">
              <a:buSzTx/>
              <a:buNone/>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25"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759499746"/>
      </p:ext>
    </p:extLst>
  </p:cSld>
  <p:clrMapOvr>
    <a:masterClrMapping/>
  </p:clrMapOvr>
  <p:transition spd="med"/>
</p:sldLayout>
</file>

<file path=ppt/slideLayouts/slideLayout1886.xml><?xml version="1.0" encoding="utf-8"?>
<p:sldLayout xmlns:a="http://schemas.openxmlformats.org/drawingml/2006/main" xmlns:r="http://schemas.openxmlformats.org/officeDocument/2006/relationships" xmlns:p="http://schemas.openxmlformats.org/presentationml/2006/main" showMasterSp="0" type="tx">
  <p:cSld name="6_Title and Content">
    <p:bg>
      <p:bgPr>
        <a:solidFill>
          <a:srgbClr val="000000"/>
        </a:solidFill>
        <a:effectLst/>
      </p:bgPr>
    </p:bg>
    <p:spTree>
      <p:nvGrpSpPr>
        <p:cNvPr id="1" name=""/>
        <p:cNvGrpSpPr/>
        <p:nvPr/>
      </p:nvGrpSpPr>
      <p:grpSpPr>
        <a:xfrm>
          <a:off x="0" y="0"/>
          <a:ext cx="0" cy="0"/>
          <a:chOff x="0" y="0"/>
          <a:chExt cx="0" cy="0"/>
        </a:xfrm>
      </p:grpSpPr>
      <p:sp>
        <p:nvSpPr>
          <p:cNvPr id="1232" name="Title Text"/>
          <p:cNvSpPr txBox="1">
            <a:spLocks noGrp="1"/>
          </p:cNvSpPr>
          <p:nvPr>
            <p:ph type="title"/>
          </p:nvPr>
        </p:nvSpPr>
        <p:spPr>
          <a:xfrm>
            <a:off x="457200" y="274638"/>
            <a:ext cx="8229600" cy="1143001"/>
          </a:xfrm>
          <a:prstGeom prst="rect">
            <a:avLst/>
          </a:prstGeom>
          <a:noFill/>
        </p:spPr>
        <p:txBody>
          <a:bodyPr/>
          <a:lstStyle>
            <a:lvl1pPr>
              <a:defRPr sz="4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233" name="Body Level One…"/>
          <p:cNvSpPr txBox="1">
            <a:spLocks noGrp="1"/>
          </p:cNvSpPr>
          <p:nvPr>
            <p:ph type="body" idx="1"/>
          </p:nvPr>
        </p:nvSpPr>
        <p:spPr>
          <a:xfrm>
            <a:off x="457200" y="1600200"/>
            <a:ext cx="8229600" cy="4525963"/>
          </a:xfrm>
          <a:prstGeom prst="rect">
            <a:avLst/>
          </a:prstGeom>
        </p:spPr>
        <p:txBody>
          <a:bodyPr>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34"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36488776"/>
      </p:ext>
    </p:extLst>
  </p:cSld>
  <p:clrMapOvr>
    <a:masterClrMapping/>
  </p:clrMapOvr>
  <p:transition spd="med"/>
</p:sldLayout>
</file>

<file path=ppt/slideLayouts/slideLayout1887.xml><?xml version="1.0" encoding="utf-8"?>
<p:sldLayout xmlns:a="http://schemas.openxmlformats.org/drawingml/2006/main" xmlns:r="http://schemas.openxmlformats.org/officeDocument/2006/relationships" xmlns:p="http://schemas.openxmlformats.org/presentationml/2006/main" showMasterSp="0" type="tx">
  <p:cSld name="6_Section Header">
    <p:bg>
      <p:bgPr>
        <a:solidFill>
          <a:srgbClr val="000000"/>
        </a:solidFill>
        <a:effectLst/>
      </p:bgPr>
    </p:bg>
    <p:spTree>
      <p:nvGrpSpPr>
        <p:cNvPr id="1" name=""/>
        <p:cNvGrpSpPr/>
        <p:nvPr/>
      </p:nvGrpSpPr>
      <p:grpSpPr>
        <a:xfrm>
          <a:off x="0" y="0"/>
          <a:ext cx="0" cy="0"/>
          <a:chOff x="0" y="0"/>
          <a:chExt cx="0" cy="0"/>
        </a:xfrm>
      </p:grpSpPr>
      <p:sp>
        <p:nvSpPr>
          <p:cNvPr id="1241" name="Title Text"/>
          <p:cNvSpPr txBox="1">
            <a:spLocks noGrp="1"/>
          </p:cNvSpPr>
          <p:nvPr>
            <p:ph type="title"/>
          </p:nvPr>
        </p:nvSpPr>
        <p:spPr>
          <a:xfrm>
            <a:off x="722312" y="4406900"/>
            <a:ext cx="7772401" cy="1362075"/>
          </a:xfrm>
          <a:prstGeom prst="rect">
            <a:avLst/>
          </a:prstGeom>
          <a:noFill/>
        </p:spPr>
        <p:txBody>
          <a:bodyPr anchor="t"/>
          <a:lstStyle>
            <a:lvl1pPr algn="l">
              <a:defRPr sz="4000" b="1" i="0" cap="all">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242"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b="1" i="0">
                <a:solidFill>
                  <a:srgbClr val="000000"/>
                </a:solidFill>
                <a:latin typeface="Arial" panose="020B0604020202020204" pitchFamily="34" charset="0"/>
                <a:cs typeface="Arial" panose="020B0604020202020204" pitchFamily="34" charset="0"/>
              </a:defRPr>
            </a:lvl1pPr>
            <a:lvl2pPr marL="0" indent="456342">
              <a:spcBef>
                <a:spcPts val="400"/>
              </a:spcBef>
              <a:buSzTx/>
              <a:buNone/>
              <a:defRPr sz="2000" b="1" i="0">
                <a:solidFill>
                  <a:srgbClr val="000000"/>
                </a:solidFill>
                <a:latin typeface="Arial" panose="020B0604020202020204" pitchFamily="34" charset="0"/>
                <a:cs typeface="Arial" panose="020B0604020202020204" pitchFamily="34" charset="0"/>
              </a:defRPr>
            </a:lvl2pPr>
            <a:lvl3pPr marL="0" indent="912690">
              <a:spcBef>
                <a:spcPts val="400"/>
              </a:spcBef>
              <a:buSzTx/>
              <a:buNone/>
              <a:defRPr sz="2000" b="1" i="0">
                <a:solidFill>
                  <a:srgbClr val="000000"/>
                </a:solidFill>
                <a:latin typeface="Arial" panose="020B0604020202020204" pitchFamily="34" charset="0"/>
                <a:cs typeface="Arial" panose="020B0604020202020204" pitchFamily="34" charset="0"/>
              </a:defRPr>
            </a:lvl3pPr>
            <a:lvl4pPr marL="0" indent="1369015">
              <a:spcBef>
                <a:spcPts val="400"/>
              </a:spcBef>
              <a:buSzTx/>
              <a:buNone/>
              <a:defRPr sz="2000" b="1" i="0">
                <a:solidFill>
                  <a:srgbClr val="000000"/>
                </a:solidFill>
                <a:latin typeface="Arial" panose="020B0604020202020204" pitchFamily="34" charset="0"/>
                <a:cs typeface="Arial" panose="020B0604020202020204" pitchFamily="34" charset="0"/>
              </a:defRPr>
            </a:lvl4pPr>
            <a:lvl5pPr marL="0" indent="1825374">
              <a:spcBef>
                <a:spcPts val="4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43"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87362048"/>
      </p:ext>
    </p:extLst>
  </p:cSld>
  <p:clrMapOvr>
    <a:masterClrMapping/>
  </p:clrMapOvr>
  <p:transition spd="med"/>
</p:sldLayout>
</file>

<file path=ppt/slideLayouts/slideLayout1888.xml><?xml version="1.0" encoding="utf-8"?>
<p:sldLayout xmlns:a="http://schemas.openxmlformats.org/drawingml/2006/main" xmlns:r="http://schemas.openxmlformats.org/officeDocument/2006/relationships" xmlns:p="http://schemas.openxmlformats.org/presentationml/2006/main" showMasterSp="0" type="tx">
  <p:cSld name="6_Two Content">
    <p:bg>
      <p:bgPr>
        <a:solidFill>
          <a:srgbClr val="000000"/>
        </a:solidFill>
        <a:effectLst/>
      </p:bgPr>
    </p:bg>
    <p:spTree>
      <p:nvGrpSpPr>
        <p:cNvPr id="1" name=""/>
        <p:cNvGrpSpPr/>
        <p:nvPr/>
      </p:nvGrpSpPr>
      <p:grpSpPr>
        <a:xfrm>
          <a:off x="0" y="0"/>
          <a:ext cx="0" cy="0"/>
          <a:chOff x="0" y="0"/>
          <a:chExt cx="0" cy="0"/>
        </a:xfrm>
      </p:grpSpPr>
      <p:sp>
        <p:nvSpPr>
          <p:cNvPr id="1250" name="Title Text"/>
          <p:cNvSpPr txBox="1">
            <a:spLocks noGrp="1"/>
          </p:cNvSpPr>
          <p:nvPr>
            <p:ph type="title"/>
          </p:nvPr>
        </p:nvSpPr>
        <p:spPr>
          <a:xfrm>
            <a:off x="457200" y="274638"/>
            <a:ext cx="8229600" cy="1143001"/>
          </a:xfrm>
          <a:prstGeom prst="rect">
            <a:avLst/>
          </a:prstGeom>
          <a:noFill/>
        </p:spPr>
        <p:txBody>
          <a:bodyPr/>
          <a:lstStyle>
            <a:lvl1pPr>
              <a:defRPr sz="4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251"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SzPct val="100000"/>
              <a:buChar char="•"/>
              <a:defRPr sz="2800" b="1" i="0">
                <a:solidFill>
                  <a:srgbClr val="000000"/>
                </a:solidFill>
                <a:latin typeface="Arial" panose="020B0604020202020204" pitchFamily="34" charset="0"/>
                <a:cs typeface="Arial" panose="020B0604020202020204" pitchFamily="34" charset="0"/>
              </a:defRPr>
            </a:lvl1pPr>
            <a:lvl2pPr marL="789082" indent="-332754">
              <a:spcBef>
                <a:spcPts val="600"/>
              </a:spcBef>
              <a:buSzPct val="100000"/>
              <a:buChar char="–"/>
              <a:defRPr sz="2800" b="1" i="0">
                <a:solidFill>
                  <a:srgbClr val="000000"/>
                </a:solidFill>
                <a:latin typeface="Arial" panose="020B0604020202020204" pitchFamily="34" charset="0"/>
                <a:cs typeface="Arial" panose="020B0604020202020204" pitchFamily="34" charset="0"/>
              </a:defRPr>
            </a:lvl2pPr>
            <a:lvl3pPr marL="1232107" indent="-319440">
              <a:spcBef>
                <a:spcPts val="600"/>
              </a:spcBef>
              <a:buSzPct val="100000"/>
              <a:buChar char="•"/>
              <a:defRPr sz="2800" b="1" i="0">
                <a:solidFill>
                  <a:srgbClr val="000000"/>
                </a:solidFill>
                <a:latin typeface="Arial" panose="020B0604020202020204" pitchFamily="34" charset="0"/>
                <a:cs typeface="Arial" panose="020B0604020202020204" pitchFamily="34" charset="0"/>
              </a:defRPr>
            </a:lvl3pPr>
            <a:lvl4pPr marL="1723956" indent="-354934">
              <a:spcBef>
                <a:spcPts val="600"/>
              </a:spcBef>
              <a:buSzPct val="100000"/>
              <a:buChar char="–"/>
              <a:defRPr sz="2800" b="1" i="0">
                <a:solidFill>
                  <a:srgbClr val="000000"/>
                </a:solidFill>
                <a:latin typeface="Arial" panose="020B0604020202020204" pitchFamily="34" charset="0"/>
                <a:cs typeface="Arial" panose="020B0604020202020204" pitchFamily="34" charset="0"/>
              </a:defRPr>
            </a:lvl4pPr>
            <a:lvl5pPr marL="2180286" indent="-354934">
              <a:spcBef>
                <a:spcPts val="600"/>
              </a:spcBef>
              <a:buChar char="»"/>
              <a:defRPr sz="28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52"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175103196"/>
      </p:ext>
    </p:extLst>
  </p:cSld>
  <p:clrMapOvr>
    <a:masterClrMapping/>
  </p:clrMapOvr>
  <p:transition spd="med"/>
</p:sldLayout>
</file>

<file path=ppt/slideLayouts/slideLayout1889.xml><?xml version="1.0" encoding="utf-8"?>
<p:sldLayout xmlns:a="http://schemas.openxmlformats.org/drawingml/2006/main" xmlns:r="http://schemas.openxmlformats.org/officeDocument/2006/relationships" xmlns:p="http://schemas.openxmlformats.org/presentationml/2006/main" showMasterSp="0" type="tx">
  <p:cSld name="6_Comparison">
    <p:bg>
      <p:bgPr>
        <a:solidFill>
          <a:srgbClr val="000000"/>
        </a:solidFill>
        <a:effectLst/>
      </p:bgPr>
    </p:bg>
    <p:spTree>
      <p:nvGrpSpPr>
        <p:cNvPr id="1" name=""/>
        <p:cNvGrpSpPr/>
        <p:nvPr/>
      </p:nvGrpSpPr>
      <p:grpSpPr>
        <a:xfrm>
          <a:off x="0" y="0"/>
          <a:ext cx="0" cy="0"/>
          <a:chOff x="0" y="0"/>
          <a:chExt cx="0" cy="0"/>
        </a:xfrm>
      </p:grpSpPr>
      <p:sp>
        <p:nvSpPr>
          <p:cNvPr id="1259" name="Title Text"/>
          <p:cNvSpPr txBox="1">
            <a:spLocks noGrp="1"/>
          </p:cNvSpPr>
          <p:nvPr>
            <p:ph type="title"/>
          </p:nvPr>
        </p:nvSpPr>
        <p:spPr>
          <a:xfrm>
            <a:off x="457200" y="274638"/>
            <a:ext cx="8229600" cy="1143001"/>
          </a:xfrm>
          <a:prstGeom prst="rect">
            <a:avLst/>
          </a:prstGeom>
          <a:noFill/>
        </p:spPr>
        <p:txBody>
          <a:bodyPr/>
          <a:lstStyle>
            <a:lvl1pPr>
              <a:defRPr sz="4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260"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000000"/>
                </a:solidFill>
                <a:latin typeface="Arial" panose="020B0604020202020204" pitchFamily="34" charset="0"/>
                <a:cs typeface="Arial" panose="020B0604020202020204" pitchFamily="34" charset="0"/>
              </a:defRPr>
            </a:lvl1pPr>
            <a:lvl2pPr marL="0" indent="456342">
              <a:spcBef>
                <a:spcPts val="500"/>
              </a:spcBef>
              <a:buSzTx/>
              <a:buNone/>
              <a:defRPr sz="2400" b="1" i="0">
                <a:solidFill>
                  <a:srgbClr val="000000"/>
                </a:solidFill>
                <a:latin typeface="Arial" panose="020B0604020202020204" pitchFamily="34" charset="0"/>
                <a:cs typeface="Arial" panose="020B0604020202020204" pitchFamily="34" charset="0"/>
              </a:defRPr>
            </a:lvl2pPr>
            <a:lvl3pPr marL="0" indent="912690">
              <a:spcBef>
                <a:spcPts val="500"/>
              </a:spcBef>
              <a:buSzTx/>
              <a:buNone/>
              <a:defRPr sz="2400" b="1" i="0">
                <a:solidFill>
                  <a:srgbClr val="000000"/>
                </a:solidFill>
                <a:latin typeface="Arial" panose="020B0604020202020204" pitchFamily="34" charset="0"/>
                <a:cs typeface="Arial" panose="020B0604020202020204" pitchFamily="34" charset="0"/>
              </a:defRPr>
            </a:lvl3pPr>
            <a:lvl4pPr marL="0" indent="1369015">
              <a:spcBef>
                <a:spcPts val="500"/>
              </a:spcBef>
              <a:buSzTx/>
              <a:buNone/>
              <a:defRPr sz="2400" b="1" i="0">
                <a:solidFill>
                  <a:srgbClr val="000000"/>
                </a:solidFill>
                <a:latin typeface="Arial" panose="020B0604020202020204" pitchFamily="34" charset="0"/>
                <a:cs typeface="Arial" panose="020B0604020202020204" pitchFamily="34" charset="0"/>
              </a:defRPr>
            </a:lvl4pPr>
            <a:lvl5pPr marL="0" indent="1825374">
              <a:spcBef>
                <a:spcPts val="500"/>
              </a:spcBef>
              <a:buSzTx/>
              <a:buNone/>
              <a:defRPr sz="2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61" name="Text Placeholder 4"/>
          <p:cNvSpPr>
            <a:spLocks noGrp="1"/>
          </p:cNvSpPr>
          <p:nvPr>
            <p:ph type="body" sz="quarter" idx="21"/>
          </p:nvPr>
        </p:nvSpPr>
        <p:spPr>
          <a:xfrm>
            <a:off x="4645062" y="1535112"/>
            <a:ext cx="4041776"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0000"/>
                </a:solidFill>
              </a:defRPr>
            </a:pPr>
            <a:endParaRPr dirty="0"/>
          </a:p>
        </p:txBody>
      </p:sp>
      <p:sp>
        <p:nvSpPr>
          <p:cNvPr id="1262"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30155164"/>
      </p:ext>
    </p:extLst>
  </p:cSld>
  <p:clrMapOvr>
    <a:masterClrMapping/>
  </p:clrMapOvr>
  <p:transition spd="med"/>
</p:sldLayout>
</file>

<file path=ppt/slideLayouts/slideLayout189.xml><?xml version="1.0" encoding="utf-8"?>
<p:sldLayout xmlns:a="http://schemas.openxmlformats.org/drawingml/2006/main" xmlns:r="http://schemas.openxmlformats.org/officeDocument/2006/relationships" xmlns:p="http://schemas.openxmlformats.org/presentationml/2006/main" showMasterSp="0" type="tx">
  <p:cSld name="4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1448"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449"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450"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5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07950207"/>
      </p:ext>
    </p:extLst>
  </p:cSld>
  <p:clrMapOvr>
    <a:masterClrMapping/>
  </p:clrMapOvr>
  <p:transition spd="med"/>
</p:sldLayout>
</file>

<file path=ppt/slideLayouts/slideLayout1890.xml><?xml version="1.0" encoding="utf-8"?>
<p:sldLayout xmlns:a="http://schemas.openxmlformats.org/drawingml/2006/main" xmlns:r="http://schemas.openxmlformats.org/officeDocument/2006/relationships" xmlns:p="http://schemas.openxmlformats.org/presentationml/2006/main" showMasterSp="0" type="tx">
  <p:cSld name="6_Title Only">
    <p:bg>
      <p:bgPr>
        <a:solidFill>
          <a:srgbClr val="000000"/>
        </a:solidFill>
        <a:effectLst/>
      </p:bgPr>
    </p:bg>
    <p:spTree>
      <p:nvGrpSpPr>
        <p:cNvPr id="1" name=""/>
        <p:cNvGrpSpPr/>
        <p:nvPr/>
      </p:nvGrpSpPr>
      <p:grpSpPr>
        <a:xfrm>
          <a:off x="0" y="0"/>
          <a:ext cx="0" cy="0"/>
          <a:chOff x="0" y="0"/>
          <a:chExt cx="0" cy="0"/>
        </a:xfrm>
      </p:grpSpPr>
      <p:sp>
        <p:nvSpPr>
          <p:cNvPr id="1269" name="Title Text"/>
          <p:cNvSpPr txBox="1">
            <a:spLocks noGrp="1"/>
          </p:cNvSpPr>
          <p:nvPr>
            <p:ph type="title"/>
          </p:nvPr>
        </p:nvSpPr>
        <p:spPr>
          <a:xfrm>
            <a:off x="457200" y="274638"/>
            <a:ext cx="8229600" cy="1143001"/>
          </a:xfrm>
          <a:prstGeom prst="rect">
            <a:avLst/>
          </a:prstGeom>
          <a:noFill/>
        </p:spPr>
        <p:txBody>
          <a:bodyPr/>
          <a:lstStyle>
            <a:lvl1pPr>
              <a:defRPr sz="4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270"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98622631"/>
      </p:ext>
    </p:extLst>
  </p:cSld>
  <p:clrMapOvr>
    <a:masterClrMapping/>
  </p:clrMapOvr>
  <p:transition spd="med"/>
</p:sldLayout>
</file>

<file path=ppt/slideLayouts/slideLayout1891.xml><?xml version="1.0" encoding="utf-8"?>
<p:sldLayout xmlns:a="http://schemas.openxmlformats.org/drawingml/2006/main" xmlns:r="http://schemas.openxmlformats.org/officeDocument/2006/relationships" xmlns:p="http://schemas.openxmlformats.org/presentationml/2006/main" showMasterSp="0" type="tx">
  <p:cSld name="8_Blank">
    <p:bg>
      <p:bgPr>
        <a:solidFill>
          <a:srgbClr val="000000"/>
        </a:solidFill>
        <a:effectLst/>
      </p:bgPr>
    </p:bg>
    <p:spTree>
      <p:nvGrpSpPr>
        <p:cNvPr id="1" name=""/>
        <p:cNvGrpSpPr/>
        <p:nvPr/>
      </p:nvGrpSpPr>
      <p:grpSpPr>
        <a:xfrm>
          <a:off x="0" y="0"/>
          <a:ext cx="0" cy="0"/>
          <a:chOff x="0" y="0"/>
          <a:chExt cx="0" cy="0"/>
        </a:xfrm>
      </p:grpSpPr>
      <p:sp>
        <p:nvSpPr>
          <p:cNvPr id="1277"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80492309"/>
      </p:ext>
    </p:extLst>
  </p:cSld>
  <p:clrMapOvr>
    <a:masterClrMapping/>
  </p:clrMapOvr>
  <p:transition spd="med"/>
</p:sldLayout>
</file>

<file path=ppt/slideLayouts/slideLayout1892.xml><?xml version="1.0" encoding="utf-8"?>
<p:sldLayout xmlns:a="http://schemas.openxmlformats.org/drawingml/2006/main" xmlns:r="http://schemas.openxmlformats.org/officeDocument/2006/relationships" xmlns:p="http://schemas.openxmlformats.org/presentationml/2006/main" showMasterSp="0" type="tx">
  <p:cSld name="6_Content with Caption">
    <p:bg>
      <p:bgPr>
        <a:solidFill>
          <a:srgbClr val="000000"/>
        </a:solidFill>
        <a:effectLst/>
      </p:bgPr>
    </p:bg>
    <p:spTree>
      <p:nvGrpSpPr>
        <p:cNvPr id="1" name=""/>
        <p:cNvGrpSpPr/>
        <p:nvPr/>
      </p:nvGrpSpPr>
      <p:grpSpPr>
        <a:xfrm>
          <a:off x="0" y="0"/>
          <a:ext cx="0" cy="0"/>
          <a:chOff x="0" y="0"/>
          <a:chExt cx="0" cy="0"/>
        </a:xfrm>
      </p:grpSpPr>
      <p:sp>
        <p:nvSpPr>
          <p:cNvPr id="1284" name="Title Text"/>
          <p:cNvSpPr txBox="1">
            <a:spLocks noGrp="1"/>
          </p:cNvSpPr>
          <p:nvPr>
            <p:ph type="title"/>
          </p:nvPr>
        </p:nvSpPr>
        <p:spPr>
          <a:xfrm>
            <a:off x="457237" y="273050"/>
            <a:ext cx="3008315" cy="1162050"/>
          </a:xfrm>
          <a:prstGeom prst="rect">
            <a:avLst/>
          </a:prstGeom>
          <a:noFill/>
        </p:spPr>
        <p:txBody>
          <a:bodyPr anchor="b"/>
          <a:lstStyle>
            <a:lvl1pPr algn="l">
              <a:defRPr sz="20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285" name="Body Level One…"/>
          <p:cNvSpPr txBox="1">
            <a:spLocks noGrp="1"/>
          </p:cNvSpPr>
          <p:nvPr>
            <p:ph type="body" idx="1"/>
          </p:nvPr>
        </p:nvSpPr>
        <p:spPr>
          <a:xfrm>
            <a:off x="3575050" y="273088"/>
            <a:ext cx="5111750" cy="5853113"/>
          </a:xfrm>
          <a:prstGeom prst="rect">
            <a:avLst/>
          </a:prstGeom>
        </p:spPr>
        <p:txBody>
          <a:bodyPr>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86" name="Text Placeholder 3"/>
          <p:cNvSpPr>
            <a:spLocks noGrp="1"/>
          </p:cNvSpPr>
          <p:nvPr>
            <p:ph type="body" sz="half" idx="21"/>
          </p:nvPr>
        </p:nvSpPr>
        <p:spPr>
          <a:xfrm>
            <a:off x="457237" y="1435101"/>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0000"/>
                </a:solidFill>
              </a:defRPr>
            </a:pPr>
            <a:endParaRPr dirty="0"/>
          </a:p>
        </p:txBody>
      </p:sp>
      <p:sp>
        <p:nvSpPr>
          <p:cNvPr id="1287"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97669242"/>
      </p:ext>
    </p:extLst>
  </p:cSld>
  <p:clrMapOvr>
    <a:masterClrMapping/>
  </p:clrMapOvr>
  <p:transition spd="med"/>
</p:sldLayout>
</file>

<file path=ppt/slideLayouts/slideLayout1893.xml><?xml version="1.0" encoding="utf-8"?>
<p:sldLayout xmlns:a="http://schemas.openxmlformats.org/drawingml/2006/main" xmlns:r="http://schemas.openxmlformats.org/officeDocument/2006/relationships" xmlns:p="http://schemas.openxmlformats.org/presentationml/2006/main" showMasterSp="0" type="tx">
  <p:cSld name="6_Picture with Caption">
    <p:bg>
      <p:bgPr>
        <a:solidFill>
          <a:srgbClr val="000000"/>
        </a:solidFill>
        <a:effectLst/>
      </p:bgPr>
    </p:bg>
    <p:spTree>
      <p:nvGrpSpPr>
        <p:cNvPr id="1" name=""/>
        <p:cNvGrpSpPr/>
        <p:nvPr/>
      </p:nvGrpSpPr>
      <p:grpSpPr>
        <a:xfrm>
          <a:off x="0" y="0"/>
          <a:ext cx="0" cy="0"/>
          <a:chOff x="0" y="0"/>
          <a:chExt cx="0" cy="0"/>
        </a:xfrm>
      </p:grpSpPr>
      <p:sp>
        <p:nvSpPr>
          <p:cNvPr id="1294" name="Title Text"/>
          <p:cNvSpPr txBox="1">
            <a:spLocks noGrp="1"/>
          </p:cNvSpPr>
          <p:nvPr>
            <p:ph type="title"/>
          </p:nvPr>
        </p:nvSpPr>
        <p:spPr>
          <a:xfrm>
            <a:off x="1792288" y="4800600"/>
            <a:ext cx="5486401" cy="566738"/>
          </a:xfrm>
          <a:prstGeom prst="rect">
            <a:avLst/>
          </a:prstGeom>
          <a:noFill/>
        </p:spPr>
        <p:txBody>
          <a:bodyPr anchor="b"/>
          <a:lstStyle>
            <a:lvl1pPr algn="l">
              <a:defRPr sz="20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295"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1296"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000000"/>
                </a:solidFill>
                <a:latin typeface="Arial" panose="020B0604020202020204" pitchFamily="34" charset="0"/>
                <a:cs typeface="Arial" panose="020B0604020202020204" pitchFamily="34" charset="0"/>
              </a:defRPr>
            </a:lvl1pPr>
            <a:lvl2pPr marL="0" indent="456342">
              <a:spcBef>
                <a:spcPts val="300"/>
              </a:spcBef>
              <a:buSzTx/>
              <a:buNone/>
              <a:defRPr sz="1400" b="1" i="0">
                <a:solidFill>
                  <a:srgbClr val="000000"/>
                </a:solidFill>
                <a:latin typeface="Arial" panose="020B0604020202020204" pitchFamily="34" charset="0"/>
                <a:cs typeface="Arial" panose="020B0604020202020204" pitchFamily="34" charset="0"/>
              </a:defRPr>
            </a:lvl2pPr>
            <a:lvl3pPr marL="0" indent="912690">
              <a:spcBef>
                <a:spcPts val="300"/>
              </a:spcBef>
              <a:buSzTx/>
              <a:buNone/>
              <a:defRPr sz="1400" b="1" i="0">
                <a:solidFill>
                  <a:srgbClr val="000000"/>
                </a:solidFill>
                <a:latin typeface="Arial" panose="020B0604020202020204" pitchFamily="34" charset="0"/>
                <a:cs typeface="Arial" panose="020B0604020202020204" pitchFamily="34" charset="0"/>
              </a:defRPr>
            </a:lvl3pPr>
            <a:lvl4pPr marL="0" indent="1369015">
              <a:spcBef>
                <a:spcPts val="300"/>
              </a:spcBef>
              <a:buSzTx/>
              <a:buNone/>
              <a:defRPr sz="1400" b="1" i="0">
                <a:solidFill>
                  <a:srgbClr val="000000"/>
                </a:solidFill>
                <a:latin typeface="Arial" panose="020B0604020202020204" pitchFamily="34" charset="0"/>
                <a:cs typeface="Arial" panose="020B0604020202020204" pitchFamily="34" charset="0"/>
              </a:defRPr>
            </a:lvl4pPr>
            <a:lvl5pPr marL="0" indent="1825374">
              <a:spcBef>
                <a:spcPts val="3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97"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497195426"/>
      </p:ext>
    </p:extLst>
  </p:cSld>
  <p:clrMapOvr>
    <a:masterClrMapping/>
  </p:clrMapOvr>
  <p:transition spd="med"/>
</p:sldLayout>
</file>

<file path=ppt/slideLayouts/slideLayout1894.xml><?xml version="1.0" encoding="utf-8"?>
<p:sldLayout xmlns:a="http://schemas.openxmlformats.org/drawingml/2006/main" xmlns:r="http://schemas.openxmlformats.org/officeDocument/2006/relationships" xmlns:p="http://schemas.openxmlformats.org/presentationml/2006/main" showMasterSp="0" type="tx">
  <p:cSld name="6_Title and Vertical Text">
    <p:bg>
      <p:bgPr>
        <a:solidFill>
          <a:srgbClr val="000000"/>
        </a:solidFill>
        <a:effectLst/>
      </p:bgPr>
    </p:bg>
    <p:spTree>
      <p:nvGrpSpPr>
        <p:cNvPr id="1" name=""/>
        <p:cNvGrpSpPr/>
        <p:nvPr/>
      </p:nvGrpSpPr>
      <p:grpSpPr>
        <a:xfrm>
          <a:off x="0" y="0"/>
          <a:ext cx="0" cy="0"/>
          <a:chOff x="0" y="0"/>
          <a:chExt cx="0" cy="0"/>
        </a:xfrm>
      </p:grpSpPr>
      <p:sp>
        <p:nvSpPr>
          <p:cNvPr id="1304" name="Title Text"/>
          <p:cNvSpPr txBox="1">
            <a:spLocks noGrp="1"/>
          </p:cNvSpPr>
          <p:nvPr>
            <p:ph type="title"/>
          </p:nvPr>
        </p:nvSpPr>
        <p:spPr>
          <a:xfrm>
            <a:off x="457200" y="274638"/>
            <a:ext cx="8229600" cy="1143001"/>
          </a:xfrm>
          <a:prstGeom prst="rect">
            <a:avLst/>
          </a:prstGeom>
          <a:noFill/>
        </p:spPr>
        <p:txBody>
          <a:bodyPr/>
          <a:lstStyle>
            <a:lvl1pPr>
              <a:defRPr sz="4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305" name="Body Level One…"/>
          <p:cNvSpPr txBox="1">
            <a:spLocks noGrp="1"/>
          </p:cNvSpPr>
          <p:nvPr>
            <p:ph type="body" idx="1"/>
          </p:nvPr>
        </p:nvSpPr>
        <p:spPr>
          <a:xfrm>
            <a:off x="457200" y="1600200"/>
            <a:ext cx="8229600" cy="4525963"/>
          </a:xfrm>
          <a:prstGeom prst="rect">
            <a:avLst/>
          </a:prstGeom>
        </p:spPr>
        <p:txBody>
          <a:bodyPr vert="eaVert">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06"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384696280"/>
      </p:ext>
    </p:extLst>
  </p:cSld>
  <p:clrMapOvr>
    <a:masterClrMapping/>
  </p:clrMapOvr>
  <p:transition spd="med"/>
</p:sldLayout>
</file>

<file path=ppt/slideLayouts/slideLayout1895.xml><?xml version="1.0" encoding="utf-8"?>
<p:sldLayout xmlns:a="http://schemas.openxmlformats.org/drawingml/2006/main" xmlns:r="http://schemas.openxmlformats.org/officeDocument/2006/relationships" xmlns:p="http://schemas.openxmlformats.org/presentationml/2006/main" showMasterSp="0" type="tx">
  <p:cSld name="6_Vertical Title and Text">
    <p:bg>
      <p:bgPr>
        <a:solidFill>
          <a:srgbClr val="000000"/>
        </a:solidFill>
        <a:effectLst/>
      </p:bgPr>
    </p:bg>
    <p:spTree>
      <p:nvGrpSpPr>
        <p:cNvPr id="1" name=""/>
        <p:cNvGrpSpPr/>
        <p:nvPr/>
      </p:nvGrpSpPr>
      <p:grpSpPr>
        <a:xfrm>
          <a:off x="0" y="0"/>
          <a:ext cx="0" cy="0"/>
          <a:chOff x="0" y="0"/>
          <a:chExt cx="0" cy="0"/>
        </a:xfrm>
      </p:grpSpPr>
      <p:sp>
        <p:nvSpPr>
          <p:cNvPr id="1313" name="Title Text"/>
          <p:cNvSpPr txBox="1">
            <a:spLocks noGrp="1"/>
          </p:cNvSpPr>
          <p:nvPr>
            <p:ph type="title"/>
          </p:nvPr>
        </p:nvSpPr>
        <p:spPr>
          <a:xfrm>
            <a:off x="6629400" y="274675"/>
            <a:ext cx="2057400" cy="5851526"/>
          </a:xfrm>
          <a:prstGeom prst="rect">
            <a:avLst/>
          </a:prstGeom>
          <a:noFill/>
        </p:spPr>
        <p:txBody>
          <a:bodyPr vert="eaVert"/>
          <a:lstStyle>
            <a:lvl1pPr>
              <a:defRPr sz="4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314" name="Body Level One…"/>
          <p:cNvSpPr txBox="1">
            <a:spLocks noGrp="1"/>
          </p:cNvSpPr>
          <p:nvPr>
            <p:ph type="body" idx="1"/>
          </p:nvPr>
        </p:nvSpPr>
        <p:spPr>
          <a:xfrm>
            <a:off x="457200" y="274675"/>
            <a:ext cx="6019800" cy="5851526"/>
          </a:xfrm>
          <a:prstGeom prst="rect">
            <a:avLst/>
          </a:prstGeom>
        </p:spPr>
        <p:txBody>
          <a:bodyPr vert="eaVert">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15" name="Slide Number"/>
          <p:cNvSpPr txBox="1">
            <a:spLocks noGrp="1"/>
          </p:cNvSpPr>
          <p:nvPr>
            <p:ph type="sldNum" sz="quarter" idx="2"/>
          </p:nvPr>
        </p:nvSpPr>
        <p:spPr>
          <a:xfrm>
            <a:off x="8405037" y="6245226"/>
            <a:ext cx="281763" cy="286910"/>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71396220"/>
      </p:ext>
    </p:extLst>
  </p:cSld>
  <p:clrMapOvr>
    <a:masterClrMapping/>
  </p:clrMapOvr>
  <p:transition spd="med"/>
</p:sldLayout>
</file>

<file path=ppt/slideLayouts/slideLayout1896.xml><?xml version="1.0" encoding="utf-8"?>
<p:sldLayout xmlns:a="http://schemas.openxmlformats.org/drawingml/2006/main" xmlns:r="http://schemas.openxmlformats.org/officeDocument/2006/relationships" xmlns:p="http://schemas.openxmlformats.org/presentationml/2006/main" showMasterSp="0" type="tx">
  <p:cSld name="7_Title Slide">
    <p:bg>
      <p:bgPr>
        <a:solidFill>
          <a:srgbClr val="000000"/>
        </a:solidFill>
        <a:effectLst/>
      </p:bgPr>
    </p:bg>
    <p:spTree>
      <p:nvGrpSpPr>
        <p:cNvPr id="1" name=""/>
        <p:cNvGrpSpPr/>
        <p:nvPr/>
      </p:nvGrpSpPr>
      <p:grpSpPr>
        <a:xfrm>
          <a:off x="0" y="0"/>
          <a:ext cx="0" cy="0"/>
          <a:chOff x="0" y="0"/>
          <a:chExt cx="0" cy="0"/>
        </a:xfrm>
      </p:grpSpPr>
      <p:sp>
        <p:nvSpPr>
          <p:cNvPr id="1322" name="Title Text"/>
          <p:cNvSpPr txBox="1">
            <a:spLocks noGrp="1"/>
          </p:cNvSpPr>
          <p:nvPr>
            <p:ph type="title"/>
          </p:nvPr>
        </p:nvSpPr>
        <p:spPr>
          <a:xfrm>
            <a:off x="685800" y="2130426"/>
            <a:ext cx="7772400" cy="1470026"/>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323" name="Body Level One…"/>
          <p:cNvSpPr txBox="1">
            <a:spLocks noGrp="1"/>
          </p:cNvSpPr>
          <p:nvPr>
            <p:ph type="body" sz="quarter" idx="1"/>
          </p:nvPr>
        </p:nvSpPr>
        <p:spPr>
          <a:xfrm>
            <a:off x="1371600" y="3886201"/>
            <a:ext cx="6400800" cy="1752601"/>
          </a:xfrm>
          <a:prstGeom prst="rect">
            <a:avLst/>
          </a:prstGeom>
        </p:spPr>
        <p:txBody>
          <a:bodyPr>
            <a:normAutofit/>
          </a:bodyPr>
          <a:lstStyle>
            <a:lvl1pPr marL="0" indent="0" algn="ctr">
              <a:buSzTx/>
              <a:buNone/>
              <a:defRPr b="1" i="0">
                <a:solidFill>
                  <a:srgbClr val="FFFFFF"/>
                </a:solidFill>
                <a:latin typeface="Arial" panose="020B0604020202020204" pitchFamily="34" charset="0"/>
                <a:cs typeface="Arial" panose="020B0604020202020204" pitchFamily="34" charset="0"/>
              </a:defRPr>
            </a:lvl1pPr>
            <a:lvl2pPr marL="0" indent="456342" algn="ctr">
              <a:buSzTx/>
              <a:buNone/>
              <a:defRPr b="1" i="0">
                <a:solidFill>
                  <a:srgbClr val="FFFFFF"/>
                </a:solidFill>
                <a:latin typeface="Arial" panose="020B0604020202020204" pitchFamily="34" charset="0"/>
                <a:cs typeface="Arial" panose="020B0604020202020204" pitchFamily="34" charset="0"/>
              </a:defRPr>
            </a:lvl2pPr>
            <a:lvl3pPr marL="0" indent="912690" algn="ctr">
              <a:buSzTx/>
              <a:buNone/>
              <a:defRPr b="1" i="0">
                <a:solidFill>
                  <a:srgbClr val="FFFFFF"/>
                </a:solidFill>
                <a:latin typeface="Arial" panose="020B0604020202020204" pitchFamily="34" charset="0"/>
                <a:cs typeface="Arial" panose="020B0604020202020204" pitchFamily="34" charset="0"/>
              </a:defRPr>
            </a:lvl3pPr>
            <a:lvl4pPr marL="0" indent="1369015" algn="ctr">
              <a:buSzTx/>
              <a:buNone/>
              <a:defRPr b="1" i="0">
                <a:solidFill>
                  <a:srgbClr val="FFFFFF"/>
                </a:solidFill>
                <a:latin typeface="Arial" panose="020B0604020202020204" pitchFamily="34" charset="0"/>
                <a:cs typeface="Arial" panose="020B0604020202020204" pitchFamily="34" charset="0"/>
              </a:defRPr>
            </a:lvl4pPr>
            <a:lvl5pPr marL="0" indent="1825374" algn="ctr">
              <a:buSzTx/>
              <a:buNone/>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24"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67194130"/>
      </p:ext>
    </p:extLst>
  </p:cSld>
  <p:clrMapOvr>
    <a:masterClrMapping/>
  </p:clrMapOvr>
  <p:transition spd="med"/>
</p:sldLayout>
</file>

<file path=ppt/slideLayouts/slideLayout1897.xml><?xml version="1.0" encoding="utf-8"?>
<p:sldLayout xmlns:a="http://schemas.openxmlformats.org/drawingml/2006/main" xmlns:r="http://schemas.openxmlformats.org/officeDocument/2006/relationships" xmlns:p="http://schemas.openxmlformats.org/presentationml/2006/main" showMasterSp="0" type="tx">
  <p:cSld name="7_Title and Content">
    <p:bg>
      <p:bgPr>
        <a:solidFill>
          <a:srgbClr val="000000"/>
        </a:solidFill>
        <a:effectLst/>
      </p:bgPr>
    </p:bg>
    <p:spTree>
      <p:nvGrpSpPr>
        <p:cNvPr id="1" name=""/>
        <p:cNvGrpSpPr/>
        <p:nvPr/>
      </p:nvGrpSpPr>
      <p:grpSpPr>
        <a:xfrm>
          <a:off x="0" y="0"/>
          <a:ext cx="0" cy="0"/>
          <a:chOff x="0" y="0"/>
          <a:chExt cx="0" cy="0"/>
        </a:xfrm>
      </p:grpSpPr>
      <p:sp>
        <p:nvSpPr>
          <p:cNvPr id="1331" name="Title Text"/>
          <p:cNvSpPr txBox="1">
            <a:spLocks noGrp="1"/>
          </p:cNvSpPr>
          <p:nvPr>
            <p:ph type="title"/>
          </p:nvPr>
        </p:nvSpPr>
        <p:spPr>
          <a:xfrm>
            <a:off x="38100" y="44450"/>
            <a:ext cx="9070976"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332" name="Body Level One…"/>
          <p:cNvSpPr txBox="1">
            <a:spLocks noGrp="1"/>
          </p:cNvSpPr>
          <p:nvPr>
            <p:ph type="body" idx="1"/>
          </p:nvPr>
        </p:nvSpPr>
        <p:spPr>
          <a:xfrm>
            <a:off x="685800" y="1981200"/>
            <a:ext cx="7772400" cy="4114800"/>
          </a:xfrm>
          <a:prstGeom prst="rect">
            <a:avLst/>
          </a:prstGeom>
        </p:spPr>
        <p:txBody>
          <a:bodyPr>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33"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42619914"/>
      </p:ext>
    </p:extLst>
  </p:cSld>
  <p:clrMapOvr>
    <a:masterClrMapping/>
  </p:clrMapOvr>
  <p:transition spd="med"/>
</p:sldLayout>
</file>

<file path=ppt/slideLayouts/slideLayout1898.xml><?xml version="1.0" encoding="utf-8"?>
<p:sldLayout xmlns:a="http://schemas.openxmlformats.org/drawingml/2006/main" xmlns:r="http://schemas.openxmlformats.org/officeDocument/2006/relationships" xmlns:p="http://schemas.openxmlformats.org/presentationml/2006/main" showMasterSp="0" type="tx">
  <p:cSld name="7_Section Header">
    <p:bg>
      <p:bgPr>
        <a:solidFill>
          <a:srgbClr val="000000"/>
        </a:solidFill>
        <a:effectLst/>
      </p:bgPr>
    </p:bg>
    <p:spTree>
      <p:nvGrpSpPr>
        <p:cNvPr id="1" name=""/>
        <p:cNvGrpSpPr/>
        <p:nvPr/>
      </p:nvGrpSpPr>
      <p:grpSpPr>
        <a:xfrm>
          <a:off x="0" y="0"/>
          <a:ext cx="0" cy="0"/>
          <a:chOff x="0" y="0"/>
          <a:chExt cx="0" cy="0"/>
        </a:xfrm>
      </p:grpSpPr>
      <p:sp>
        <p:nvSpPr>
          <p:cNvPr id="1340" name="Title Text"/>
          <p:cNvSpPr txBox="1">
            <a:spLocks noGrp="1"/>
          </p:cNvSpPr>
          <p:nvPr>
            <p:ph type="title"/>
          </p:nvPr>
        </p:nvSpPr>
        <p:spPr>
          <a:xfrm>
            <a:off x="722312" y="4406900"/>
            <a:ext cx="7772401" cy="1362075"/>
          </a:xfrm>
          <a:prstGeom prst="rect">
            <a:avLst/>
          </a:prstGeom>
          <a:noFill/>
        </p:spPr>
        <p:txBody>
          <a:bodyPr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1341"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b="1" i="0">
                <a:solidFill>
                  <a:srgbClr val="FFFFFF"/>
                </a:solidFill>
                <a:latin typeface="Arial" panose="020B0604020202020204" pitchFamily="34" charset="0"/>
                <a:cs typeface="Arial" panose="020B0604020202020204" pitchFamily="34" charset="0"/>
              </a:defRPr>
            </a:lvl1pPr>
            <a:lvl2pPr marL="0" indent="456342">
              <a:spcBef>
                <a:spcPts val="400"/>
              </a:spcBef>
              <a:buSzTx/>
              <a:buNone/>
              <a:defRPr sz="2000" b="1" i="0">
                <a:solidFill>
                  <a:srgbClr val="FFFFFF"/>
                </a:solidFill>
                <a:latin typeface="Arial" panose="020B0604020202020204" pitchFamily="34" charset="0"/>
                <a:cs typeface="Arial" panose="020B0604020202020204" pitchFamily="34" charset="0"/>
              </a:defRPr>
            </a:lvl2pPr>
            <a:lvl3pPr marL="0" indent="912690">
              <a:spcBef>
                <a:spcPts val="400"/>
              </a:spcBef>
              <a:buSzTx/>
              <a:buNone/>
              <a:defRPr sz="2000" b="1" i="0">
                <a:solidFill>
                  <a:srgbClr val="FFFFFF"/>
                </a:solidFill>
                <a:latin typeface="Arial" panose="020B0604020202020204" pitchFamily="34" charset="0"/>
                <a:cs typeface="Arial" panose="020B0604020202020204" pitchFamily="34" charset="0"/>
              </a:defRPr>
            </a:lvl3pPr>
            <a:lvl4pPr marL="0" indent="1369015">
              <a:spcBef>
                <a:spcPts val="400"/>
              </a:spcBef>
              <a:buSzTx/>
              <a:buNone/>
              <a:defRPr sz="2000" b="1" i="0">
                <a:solidFill>
                  <a:srgbClr val="FFFFFF"/>
                </a:solidFill>
                <a:latin typeface="Arial" panose="020B0604020202020204" pitchFamily="34" charset="0"/>
                <a:cs typeface="Arial" panose="020B0604020202020204" pitchFamily="34" charset="0"/>
              </a:defRPr>
            </a:lvl4pPr>
            <a:lvl5pPr marL="0" indent="1825374">
              <a:spcBef>
                <a:spcPts val="400"/>
              </a:spcBef>
              <a:buSzTx/>
              <a:buNone/>
              <a:defRPr sz="20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42"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139080131"/>
      </p:ext>
    </p:extLst>
  </p:cSld>
  <p:clrMapOvr>
    <a:masterClrMapping/>
  </p:clrMapOvr>
  <p:transition spd="med"/>
</p:sldLayout>
</file>

<file path=ppt/slideLayouts/slideLayout1899.xml><?xml version="1.0" encoding="utf-8"?>
<p:sldLayout xmlns:a="http://schemas.openxmlformats.org/drawingml/2006/main" xmlns:r="http://schemas.openxmlformats.org/officeDocument/2006/relationships" xmlns:p="http://schemas.openxmlformats.org/presentationml/2006/main" showMasterSp="0" type="tx">
  <p:cSld name="7_Two Content">
    <p:bg>
      <p:bgPr>
        <a:solidFill>
          <a:srgbClr val="000000"/>
        </a:solidFill>
        <a:effectLst/>
      </p:bgPr>
    </p:bg>
    <p:spTree>
      <p:nvGrpSpPr>
        <p:cNvPr id="1" name=""/>
        <p:cNvGrpSpPr/>
        <p:nvPr/>
      </p:nvGrpSpPr>
      <p:grpSpPr>
        <a:xfrm>
          <a:off x="0" y="0"/>
          <a:ext cx="0" cy="0"/>
          <a:chOff x="0" y="0"/>
          <a:chExt cx="0" cy="0"/>
        </a:xfrm>
      </p:grpSpPr>
      <p:sp>
        <p:nvSpPr>
          <p:cNvPr id="1349" name="Title Text"/>
          <p:cNvSpPr txBox="1">
            <a:spLocks noGrp="1"/>
          </p:cNvSpPr>
          <p:nvPr>
            <p:ph type="title"/>
          </p:nvPr>
        </p:nvSpPr>
        <p:spPr>
          <a:xfrm>
            <a:off x="38100" y="44450"/>
            <a:ext cx="9070976"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350"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SzPct val="100000"/>
              <a:buChar char="•"/>
              <a:defRPr sz="2800" b="1" i="0">
                <a:solidFill>
                  <a:srgbClr val="FFFFFF"/>
                </a:solidFill>
                <a:latin typeface="Arial" panose="020B0604020202020204" pitchFamily="34" charset="0"/>
                <a:cs typeface="Arial" panose="020B0604020202020204" pitchFamily="34" charset="0"/>
              </a:defRPr>
            </a:lvl1pPr>
            <a:lvl2pPr marL="789082" indent="-332754">
              <a:spcBef>
                <a:spcPts val="600"/>
              </a:spcBef>
              <a:buSzPct val="100000"/>
              <a:buChar char="–"/>
              <a:defRPr sz="2800" b="1" i="0">
                <a:solidFill>
                  <a:srgbClr val="FFFFFF"/>
                </a:solidFill>
                <a:latin typeface="Arial" panose="020B0604020202020204" pitchFamily="34" charset="0"/>
                <a:cs typeface="Arial" panose="020B0604020202020204" pitchFamily="34" charset="0"/>
              </a:defRPr>
            </a:lvl2pPr>
            <a:lvl3pPr marL="1232107" indent="-319440">
              <a:spcBef>
                <a:spcPts val="600"/>
              </a:spcBef>
              <a:buSzPct val="100000"/>
              <a:buChar char="•"/>
              <a:defRPr sz="2800" b="1" i="0">
                <a:solidFill>
                  <a:srgbClr val="FFFFFF"/>
                </a:solidFill>
                <a:latin typeface="Arial" panose="020B0604020202020204" pitchFamily="34" charset="0"/>
                <a:cs typeface="Arial" panose="020B0604020202020204" pitchFamily="34" charset="0"/>
              </a:defRPr>
            </a:lvl3pPr>
            <a:lvl4pPr marL="1723956" indent="-354934">
              <a:spcBef>
                <a:spcPts val="600"/>
              </a:spcBef>
              <a:buSzPct val="100000"/>
              <a:buChar char="–"/>
              <a:defRPr sz="2800" b="1" i="0">
                <a:solidFill>
                  <a:srgbClr val="FFFFFF"/>
                </a:solidFill>
                <a:latin typeface="Arial" panose="020B0604020202020204" pitchFamily="34" charset="0"/>
                <a:cs typeface="Arial" panose="020B0604020202020204" pitchFamily="34" charset="0"/>
              </a:defRPr>
            </a:lvl4pPr>
            <a:lvl5pPr marL="2180286" indent="-354934">
              <a:spcBef>
                <a:spcPts val="600"/>
              </a:spcBef>
              <a:buChar char="»"/>
              <a:defRPr sz="28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51"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74256445"/>
      </p:ext>
    </p:extLst>
  </p:cSld>
  <p:clrMapOvr>
    <a:masterClrMapping/>
  </p:clrMapOvr>
  <p:transition spd="med"/>
</p:sldLayout>
</file>

<file path=ppt/slideLayouts/slideLayout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a:defRPr/>
            </a:lvl1pPr>
          </a:lstStyle>
          <a:p>
            <a:pPr>
              <a:defRPr/>
            </a:pPr>
            <a:endParaRPr lang="en-US"/>
          </a:p>
        </p:txBody>
      </p:sp>
      <p:sp>
        <p:nvSpPr>
          <p:cNvPr id="4" name="Rectangle 5"/>
          <p:cNvSpPr>
            <a:spLocks noGrp="1" noChangeArrowheads="1"/>
          </p:cNvSpPr>
          <p:nvPr>
            <p:ph type="ftr" sz="quarter" idx="11"/>
          </p:nvPr>
        </p:nvSpPr>
        <p:spPr/>
        <p:txBody>
          <a:bodyPr/>
          <a:lstStyle>
            <a:lvl1pPr>
              <a:defRPr/>
            </a:lvl1pPr>
          </a:lstStyle>
          <a:p>
            <a:pPr>
              <a:defRPr/>
            </a:pPr>
            <a:endParaRPr lang="en-US"/>
          </a:p>
        </p:txBody>
      </p:sp>
      <p:sp>
        <p:nvSpPr>
          <p:cNvPr id="5" name="Rectangle 6"/>
          <p:cNvSpPr>
            <a:spLocks noGrp="1" noChangeArrowheads="1"/>
          </p:cNvSpPr>
          <p:nvPr>
            <p:ph type="sldNum" sz="quarter" idx="12"/>
          </p:nvPr>
        </p:nvSpPr>
        <p:spPr/>
        <p:txBody>
          <a:bodyPr/>
          <a:lstStyle>
            <a:lvl1pPr>
              <a:defRPr/>
            </a:lvl1pPr>
          </a:lstStyle>
          <a:p>
            <a:pPr>
              <a:defRPr/>
            </a:pPr>
            <a:fld id="{5FE8624F-FBE7-CB4C-A1D1-155976309F53}" type="slidenum">
              <a:rPr lang="en-US"/>
              <a:pPr>
                <a:defRPr/>
              </a:pPr>
              <a:t>‹#›</a:t>
            </a:fld>
            <a:endParaRPr lang="en-US"/>
          </a:p>
        </p:txBody>
      </p:sp>
    </p:spTree>
    <p:extLst>
      <p:ext uri="{BB962C8B-B14F-4D97-AF65-F5344CB8AC3E}">
        <p14:creationId xmlns:p14="http://schemas.microsoft.com/office/powerpoint/2010/main" val="1740568297"/>
      </p:ext>
    </p:extLst>
  </p:cSld>
  <p:clrMapOvr>
    <a:masterClrMapping/>
  </p:clrMapOvr>
</p:sldLayout>
</file>

<file path=ppt/slideLayouts/slideLayout190.xml><?xml version="1.0" encoding="utf-8"?>
<p:sldLayout xmlns:a="http://schemas.openxmlformats.org/drawingml/2006/main" xmlns:r="http://schemas.openxmlformats.org/officeDocument/2006/relationships" xmlns:p="http://schemas.openxmlformats.org/presentationml/2006/main" showMasterSp="0" type="tx">
  <p:cSld name="14_Title Slide">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480" name="Group 2"/>
          <p:cNvGrpSpPr/>
          <p:nvPr/>
        </p:nvGrpSpPr>
        <p:grpSpPr>
          <a:xfrm>
            <a:off x="-1" y="-1"/>
            <a:ext cx="9144001" cy="6858001"/>
            <a:chOff x="0" y="0"/>
            <a:chExt cx="9143999" cy="6858000"/>
          </a:xfrm>
        </p:grpSpPr>
        <p:grpSp>
          <p:nvGrpSpPr>
            <p:cNvPr id="1476" name="Group 3"/>
            <p:cNvGrpSpPr/>
            <p:nvPr/>
          </p:nvGrpSpPr>
          <p:grpSpPr>
            <a:xfrm>
              <a:off x="0" y="0"/>
              <a:ext cx="8839200" cy="6858000"/>
              <a:chOff x="0" y="0"/>
              <a:chExt cx="8839200" cy="6858000"/>
            </a:xfrm>
          </p:grpSpPr>
          <p:grpSp>
            <p:nvGrpSpPr>
              <p:cNvPr id="1463" name="Group 4"/>
              <p:cNvGrpSpPr/>
              <p:nvPr/>
            </p:nvGrpSpPr>
            <p:grpSpPr>
              <a:xfrm>
                <a:off x="0" y="-1"/>
                <a:ext cx="5105400" cy="4876801"/>
                <a:chOff x="0" y="0"/>
                <a:chExt cx="5105400" cy="4876800"/>
              </a:xfrm>
            </p:grpSpPr>
            <p:sp>
              <p:nvSpPr>
                <p:cNvPr id="1458" name="Oval 5"/>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59" name="Oval 6"/>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60" name="Oval 7"/>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61" name="Oval 8"/>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62" name="Oval 9"/>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469" name="Group 10"/>
              <p:cNvGrpSpPr/>
              <p:nvPr/>
            </p:nvGrpSpPr>
            <p:grpSpPr>
              <a:xfrm>
                <a:off x="3200400" y="3200399"/>
                <a:ext cx="3886200" cy="3657601"/>
                <a:chOff x="0" y="0"/>
                <a:chExt cx="3886200" cy="3657600"/>
              </a:xfrm>
            </p:grpSpPr>
            <p:sp>
              <p:nvSpPr>
                <p:cNvPr id="1464" name="Oval 11"/>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65" name="Oval 12"/>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66" name="Oval 13"/>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67" name="Oval 14"/>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68" name="Oval 15"/>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475" name="Group 16"/>
              <p:cNvGrpSpPr/>
              <p:nvPr/>
            </p:nvGrpSpPr>
            <p:grpSpPr>
              <a:xfrm>
                <a:off x="4495800" y="152399"/>
                <a:ext cx="4343400" cy="4114801"/>
                <a:chOff x="0" y="0"/>
                <a:chExt cx="4343400" cy="4114800"/>
              </a:xfrm>
            </p:grpSpPr>
            <p:sp>
              <p:nvSpPr>
                <p:cNvPr id="1470" name="Oval 17"/>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71" name="Oval 18"/>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72" name="Oval 19"/>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73" name="Oval 20"/>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74" name="Oval 21"/>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477" name="Line 22"/>
            <p:cNvSpPr/>
            <p:nvPr/>
          </p:nvSpPr>
          <p:spPr>
            <a:xfrm flipH="1">
              <a:off x="-1" y="2438400"/>
              <a:ext cx="2514602" cy="3429000"/>
            </a:xfrm>
            <a:prstGeom prst="line">
              <a:avLst/>
            </a:prstGeom>
            <a:noFill/>
            <a:ln w="9525" cap="flat">
              <a:solidFill>
                <a:srgbClr val="003399"/>
              </a:solidFill>
              <a:prstDash val="dash"/>
              <a:round/>
            </a:ln>
            <a:effectLst/>
          </p:spPr>
          <p:txBody>
            <a:bodyPr wrap="square" lIns="45719" tIns="45719" rIns="45719" bIns="45719" numCol="1" anchor="t">
              <a:noAutofit/>
            </a:bodyPr>
            <a:lstStyle/>
            <a:p>
              <a:endParaRPr/>
            </a:p>
          </p:txBody>
        </p:sp>
        <p:sp>
          <p:nvSpPr>
            <p:cNvPr id="1478" name="Line 23"/>
            <p:cNvSpPr/>
            <p:nvPr/>
          </p:nvSpPr>
          <p:spPr>
            <a:xfrm>
              <a:off x="6629400" y="2209799"/>
              <a:ext cx="2514600" cy="2743202"/>
            </a:xfrm>
            <a:prstGeom prst="line">
              <a:avLst/>
            </a:prstGeom>
            <a:noFill/>
            <a:ln w="9525" cap="flat">
              <a:solidFill>
                <a:srgbClr val="003399"/>
              </a:solidFill>
              <a:prstDash val="dash"/>
              <a:round/>
            </a:ln>
            <a:effectLst/>
          </p:spPr>
          <p:txBody>
            <a:bodyPr wrap="square" lIns="45719" tIns="45719" rIns="45719" bIns="45719" numCol="1" anchor="t">
              <a:noAutofit/>
            </a:bodyPr>
            <a:lstStyle/>
            <a:p>
              <a:endParaRPr/>
            </a:p>
          </p:txBody>
        </p:sp>
        <p:sp>
          <p:nvSpPr>
            <p:cNvPr id="1479" name="Line 24"/>
            <p:cNvSpPr/>
            <p:nvPr/>
          </p:nvSpPr>
          <p:spPr>
            <a:xfrm flipV="1">
              <a:off x="5105400" y="-1"/>
              <a:ext cx="381000" cy="4953002"/>
            </a:xfrm>
            <a:prstGeom prst="line">
              <a:avLst/>
            </a:prstGeom>
            <a:noFill/>
            <a:ln w="9525" cap="flat">
              <a:solidFill>
                <a:srgbClr val="003399"/>
              </a:solidFill>
              <a:prstDash val="solid"/>
              <a:round/>
            </a:ln>
            <a:effectLst/>
          </p:spPr>
          <p:txBody>
            <a:bodyPr wrap="square" lIns="45719" tIns="45719" rIns="45719" bIns="45719" numCol="1" anchor="t">
              <a:noAutofit/>
            </a:bodyPr>
            <a:lstStyle/>
            <a:p>
              <a:endParaRPr/>
            </a:p>
          </p:txBody>
        </p:sp>
      </p:grpSp>
      <p:sp>
        <p:nvSpPr>
          <p:cNvPr id="1481" name="Title Text"/>
          <p:cNvSpPr txBox="1">
            <a:spLocks noGrp="1"/>
          </p:cNvSpPr>
          <p:nvPr>
            <p:ph type="title"/>
          </p:nvPr>
        </p:nvSpPr>
        <p:spPr>
          <a:xfrm>
            <a:off x="685800" y="2286000"/>
            <a:ext cx="7772400" cy="1143000"/>
          </a:xfrm>
          <a:prstGeom prst="rect">
            <a:avLst/>
          </a:prstGeom>
        </p:spPr>
        <p:txBody>
          <a:bodyPr anchor="ctr"/>
          <a:lstStyle>
            <a:lvl1pPr algn="ctr">
              <a:defRPr>
                <a:solidFill>
                  <a:schemeClr val="accent3">
                    <a:lumOff val="44000"/>
                  </a:schemeClr>
                </a:solidFill>
              </a:defRPr>
            </a:lvl1pPr>
          </a:lstStyle>
          <a:p>
            <a:r>
              <a:t>Title Text</a:t>
            </a:r>
          </a:p>
        </p:txBody>
      </p:sp>
      <p:sp>
        <p:nvSpPr>
          <p:cNvPr id="148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a:solidFill>
                  <a:srgbClr val="EAEAEA"/>
                </a:solidFill>
              </a:defRPr>
            </a:lvl1pPr>
            <a:lvl2pPr algn="ctr">
              <a:buSzPct val="110000"/>
              <a:buChar char="•"/>
              <a:defRPr>
                <a:solidFill>
                  <a:srgbClr val="EAEAEA"/>
                </a:solidFill>
              </a:defRPr>
            </a:lvl2pPr>
            <a:lvl3pPr algn="ctr">
              <a:buSzPct val="110000"/>
              <a:defRPr>
                <a:solidFill>
                  <a:srgbClr val="EAEAEA"/>
                </a:solidFill>
              </a:defRPr>
            </a:lvl3pPr>
            <a:lvl4pPr algn="ctr">
              <a:buChar char="–"/>
              <a:defRPr>
                <a:solidFill>
                  <a:srgbClr val="EAEAEA"/>
                </a:solidFill>
              </a:defRPr>
            </a:lvl4pPr>
            <a:lvl5pPr algn="ct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1483"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988773177"/>
      </p:ext>
    </p:extLst>
  </p:cSld>
  <p:clrMapOvr>
    <a:masterClrMapping/>
  </p:clrMapOvr>
  <p:transition spd="med"/>
</p:sldLayout>
</file>

<file path=ppt/slideLayouts/slideLayout1900.xml><?xml version="1.0" encoding="utf-8"?>
<p:sldLayout xmlns:a="http://schemas.openxmlformats.org/drawingml/2006/main" xmlns:r="http://schemas.openxmlformats.org/officeDocument/2006/relationships" xmlns:p="http://schemas.openxmlformats.org/presentationml/2006/main" showMasterSp="0" type="tx">
  <p:cSld name="7_Comparison">
    <p:bg>
      <p:bgPr>
        <a:solidFill>
          <a:srgbClr val="000000"/>
        </a:solidFill>
        <a:effectLst/>
      </p:bgPr>
    </p:bg>
    <p:spTree>
      <p:nvGrpSpPr>
        <p:cNvPr id="1" name=""/>
        <p:cNvGrpSpPr/>
        <p:nvPr/>
      </p:nvGrpSpPr>
      <p:grpSpPr>
        <a:xfrm>
          <a:off x="0" y="0"/>
          <a:ext cx="0" cy="0"/>
          <a:chOff x="0" y="0"/>
          <a:chExt cx="0" cy="0"/>
        </a:xfrm>
      </p:grpSpPr>
      <p:sp>
        <p:nvSpPr>
          <p:cNvPr id="1358" name="Title Text"/>
          <p:cNvSpPr txBox="1">
            <a:spLocks noGrp="1"/>
          </p:cNvSpPr>
          <p:nvPr>
            <p:ph type="title"/>
          </p:nvPr>
        </p:nvSpPr>
        <p:spPr>
          <a:xfrm>
            <a:off x="457200" y="274638"/>
            <a:ext cx="8229600" cy="1143001"/>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35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FFFFFF"/>
                </a:solidFill>
                <a:latin typeface="Arial" panose="020B0604020202020204" pitchFamily="34" charset="0"/>
                <a:cs typeface="Arial" panose="020B0604020202020204" pitchFamily="34" charset="0"/>
              </a:defRPr>
            </a:lvl1pPr>
            <a:lvl2pPr marL="0" indent="456342">
              <a:spcBef>
                <a:spcPts val="500"/>
              </a:spcBef>
              <a:buSzTx/>
              <a:buNone/>
              <a:defRPr sz="2400" b="1" i="0">
                <a:solidFill>
                  <a:srgbClr val="FFFFFF"/>
                </a:solidFill>
                <a:latin typeface="Arial" panose="020B0604020202020204" pitchFamily="34" charset="0"/>
                <a:cs typeface="Arial" panose="020B0604020202020204" pitchFamily="34" charset="0"/>
              </a:defRPr>
            </a:lvl2pPr>
            <a:lvl3pPr marL="0" indent="912690">
              <a:spcBef>
                <a:spcPts val="500"/>
              </a:spcBef>
              <a:buSzTx/>
              <a:buNone/>
              <a:defRPr sz="2400" b="1" i="0">
                <a:solidFill>
                  <a:srgbClr val="FFFFFF"/>
                </a:solidFill>
                <a:latin typeface="Arial" panose="020B0604020202020204" pitchFamily="34" charset="0"/>
                <a:cs typeface="Arial" panose="020B0604020202020204" pitchFamily="34" charset="0"/>
              </a:defRPr>
            </a:lvl3pPr>
            <a:lvl4pPr marL="0" indent="1369015">
              <a:spcBef>
                <a:spcPts val="500"/>
              </a:spcBef>
              <a:buSzTx/>
              <a:buNone/>
              <a:defRPr sz="2400" b="1" i="0">
                <a:solidFill>
                  <a:srgbClr val="FFFFFF"/>
                </a:solidFill>
                <a:latin typeface="Arial" panose="020B0604020202020204" pitchFamily="34" charset="0"/>
                <a:cs typeface="Arial" panose="020B0604020202020204" pitchFamily="34" charset="0"/>
              </a:defRPr>
            </a:lvl4pPr>
            <a:lvl5pPr marL="0" indent="1825374">
              <a:spcBef>
                <a:spcPts val="500"/>
              </a:spcBef>
              <a:buSzTx/>
              <a:buNone/>
              <a:defRPr sz="2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60" name="Text Placeholder 4"/>
          <p:cNvSpPr>
            <a:spLocks noGrp="1"/>
          </p:cNvSpPr>
          <p:nvPr>
            <p:ph type="body" sz="quarter" idx="21"/>
          </p:nvPr>
        </p:nvSpPr>
        <p:spPr>
          <a:xfrm>
            <a:off x="4645062" y="1535112"/>
            <a:ext cx="4041776"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FFFFFF"/>
                </a:solidFill>
              </a:defRPr>
            </a:pPr>
            <a:endParaRPr dirty="0"/>
          </a:p>
        </p:txBody>
      </p:sp>
      <p:sp>
        <p:nvSpPr>
          <p:cNvPr id="1361"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5708408"/>
      </p:ext>
    </p:extLst>
  </p:cSld>
  <p:clrMapOvr>
    <a:masterClrMapping/>
  </p:clrMapOvr>
  <p:transition spd="med"/>
</p:sldLayout>
</file>

<file path=ppt/slideLayouts/slideLayout1901.xml><?xml version="1.0" encoding="utf-8"?>
<p:sldLayout xmlns:a="http://schemas.openxmlformats.org/drawingml/2006/main" xmlns:r="http://schemas.openxmlformats.org/officeDocument/2006/relationships" xmlns:p="http://schemas.openxmlformats.org/presentationml/2006/main" showMasterSp="0" type="tx">
  <p:cSld name="7_Title Only">
    <p:bg>
      <p:bgPr>
        <a:solidFill>
          <a:srgbClr val="000000"/>
        </a:solidFill>
        <a:effectLst/>
      </p:bgPr>
    </p:bg>
    <p:spTree>
      <p:nvGrpSpPr>
        <p:cNvPr id="1" name=""/>
        <p:cNvGrpSpPr/>
        <p:nvPr/>
      </p:nvGrpSpPr>
      <p:grpSpPr>
        <a:xfrm>
          <a:off x="0" y="0"/>
          <a:ext cx="0" cy="0"/>
          <a:chOff x="0" y="0"/>
          <a:chExt cx="0" cy="0"/>
        </a:xfrm>
      </p:grpSpPr>
      <p:sp>
        <p:nvSpPr>
          <p:cNvPr id="1368" name="Title Text"/>
          <p:cNvSpPr txBox="1">
            <a:spLocks noGrp="1"/>
          </p:cNvSpPr>
          <p:nvPr>
            <p:ph type="title"/>
          </p:nvPr>
        </p:nvSpPr>
        <p:spPr>
          <a:xfrm>
            <a:off x="38100" y="44450"/>
            <a:ext cx="9070976"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369"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35837361"/>
      </p:ext>
    </p:extLst>
  </p:cSld>
  <p:clrMapOvr>
    <a:masterClrMapping/>
  </p:clrMapOvr>
  <p:transition spd="med"/>
</p:sldLayout>
</file>

<file path=ppt/slideLayouts/slideLayout1902.xml><?xml version="1.0" encoding="utf-8"?>
<p:sldLayout xmlns:a="http://schemas.openxmlformats.org/drawingml/2006/main" xmlns:r="http://schemas.openxmlformats.org/officeDocument/2006/relationships" xmlns:p="http://schemas.openxmlformats.org/presentationml/2006/main" showMasterSp="0" type="tx">
  <p:cSld name="9_Blank">
    <p:bg>
      <p:bgPr>
        <a:solidFill>
          <a:srgbClr val="000000"/>
        </a:solidFill>
        <a:effectLst/>
      </p:bgPr>
    </p:bg>
    <p:spTree>
      <p:nvGrpSpPr>
        <p:cNvPr id="1" name=""/>
        <p:cNvGrpSpPr/>
        <p:nvPr/>
      </p:nvGrpSpPr>
      <p:grpSpPr>
        <a:xfrm>
          <a:off x="0" y="0"/>
          <a:ext cx="0" cy="0"/>
          <a:chOff x="0" y="0"/>
          <a:chExt cx="0" cy="0"/>
        </a:xfrm>
      </p:grpSpPr>
      <p:sp>
        <p:nvSpPr>
          <p:cNvPr id="1376"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819296596"/>
      </p:ext>
    </p:extLst>
  </p:cSld>
  <p:clrMapOvr>
    <a:masterClrMapping/>
  </p:clrMapOvr>
  <p:transition spd="med"/>
</p:sldLayout>
</file>

<file path=ppt/slideLayouts/slideLayout1903.xml><?xml version="1.0" encoding="utf-8"?>
<p:sldLayout xmlns:a="http://schemas.openxmlformats.org/drawingml/2006/main" xmlns:r="http://schemas.openxmlformats.org/officeDocument/2006/relationships" xmlns:p="http://schemas.openxmlformats.org/presentationml/2006/main" showMasterSp="0" type="tx">
  <p:cSld name="7_Content with Caption">
    <p:bg>
      <p:bgPr>
        <a:solidFill>
          <a:srgbClr val="000000"/>
        </a:solidFill>
        <a:effectLst/>
      </p:bgPr>
    </p:bg>
    <p:spTree>
      <p:nvGrpSpPr>
        <p:cNvPr id="1" name=""/>
        <p:cNvGrpSpPr/>
        <p:nvPr/>
      </p:nvGrpSpPr>
      <p:grpSpPr>
        <a:xfrm>
          <a:off x="0" y="0"/>
          <a:ext cx="0" cy="0"/>
          <a:chOff x="0" y="0"/>
          <a:chExt cx="0" cy="0"/>
        </a:xfrm>
      </p:grpSpPr>
      <p:sp>
        <p:nvSpPr>
          <p:cNvPr id="1383" name="Title Text"/>
          <p:cNvSpPr txBox="1">
            <a:spLocks noGrp="1"/>
          </p:cNvSpPr>
          <p:nvPr>
            <p:ph type="title"/>
          </p:nvPr>
        </p:nvSpPr>
        <p:spPr>
          <a:xfrm>
            <a:off x="457237" y="273050"/>
            <a:ext cx="3008315" cy="1162050"/>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384" name="Body Level One…"/>
          <p:cNvSpPr txBox="1">
            <a:spLocks noGrp="1"/>
          </p:cNvSpPr>
          <p:nvPr>
            <p:ph type="body" idx="1"/>
          </p:nvPr>
        </p:nvSpPr>
        <p:spPr>
          <a:xfrm>
            <a:off x="3575050" y="273088"/>
            <a:ext cx="5111750" cy="5853113"/>
          </a:xfrm>
          <a:prstGeom prst="rect">
            <a:avLst/>
          </a:prstGeom>
        </p:spPr>
        <p:txBody>
          <a:bodyPr>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85" name="Text Placeholder 3"/>
          <p:cNvSpPr>
            <a:spLocks noGrp="1"/>
          </p:cNvSpPr>
          <p:nvPr>
            <p:ph type="body" sz="half" idx="21"/>
          </p:nvPr>
        </p:nvSpPr>
        <p:spPr>
          <a:xfrm>
            <a:off x="457237" y="1435101"/>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FFFFFF"/>
                </a:solidFill>
              </a:defRPr>
            </a:pPr>
            <a:endParaRPr dirty="0"/>
          </a:p>
        </p:txBody>
      </p:sp>
      <p:sp>
        <p:nvSpPr>
          <p:cNvPr id="1386"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317714075"/>
      </p:ext>
    </p:extLst>
  </p:cSld>
  <p:clrMapOvr>
    <a:masterClrMapping/>
  </p:clrMapOvr>
  <p:transition spd="med"/>
</p:sldLayout>
</file>

<file path=ppt/slideLayouts/slideLayout1904.xml><?xml version="1.0" encoding="utf-8"?>
<p:sldLayout xmlns:a="http://schemas.openxmlformats.org/drawingml/2006/main" xmlns:r="http://schemas.openxmlformats.org/officeDocument/2006/relationships" xmlns:p="http://schemas.openxmlformats.org/presentationml/2006/main" showMasterSp="0" type="tx">
  <p:cSld name="7_Picture with Caption">
    <p:bg>
      <p:bgPr>
        <a:solidFill>
          <a:srgbClr val="000000"/>
        </a:solidFill>
        <a:effectLst/>
      </p:bgPr>
    </p:bg>
    <p:spTree>
      <p:nvGrpSpPr>
        <p:cNvPr id="1" name=""/>
        <p:cNvGrpSpPr/>
        <p:nvPr/>
      </p:nvGrpSpPr>
      <p:grpSpPr>
        <a:xfrm>
          <a:off x="0" y="0"/>
          <a:ext cx="0" cy="0"/>
          <a:chOff x="0" y="0"/>
          <a:chExt cx="0" cy="0"/>
        </a:xfrm>
      </p:grpSpPr>
      <p:sp>
        <p:nvSpPr>
          <p:cNvPr id="1393" name="Title Text"/>
          <p:cNvSpPr txBox="1">
            <a:spLocks noGrp="1"/>
          </p:cNvSpPr>
          <p:nvPr>
            <p:ph type="title"/>
          </p:nvPr>
        </p:nvSpPr>
        <p:spPr>
          <a:xfrm>
            <a:off x="1792288" y="4800600"/>
            <a:ext cx="5486401" cy="566738"/>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394"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139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FFFFFF"/>
                </a:solidFill>
                <a:latin typeface="Arial" panose="020B0604020202020204" pitchFamily="34" charset="0"/>
                <a:cs typeface="Arial" panose="020B0604020202020204" pitchFamily="34" charset="0"/>
              </a:defRPr>
            </a:lvl1pPr>
            <a:lvl2pPr marL="0" indent="456342">
              <a:spcBef>
                <a:spcPts val="300"/>
              </a:spcBef>
              <a:buSzTx/>
              <a:buNone/>
              <a:defRPr sz="1400" b="1" i="0">
                <a:solidFill>
                  <a:srgbClr val="FFFFFF"/>
                </a:solidFill>
                <a:latin typeface="Arial" panose="020B0604020202020204" pitchFamily="34" charset="0"/>
                <a:cs typeface="Arial" panose="020B0604020202020204" pitchFamily="34" charset="0"/>
              </a:defRPr>
            </a:lvl2pPr>
            <a:lvl3pPr marL="0" indent="912690">
              <a:spcBef>
                <a:spcPts val="300"/>
              </a:spcBef>
              <a:buSzTx/>
              <a:buNone/>
              <a:defRPr sz="1400" b="1" i="0">
                <a:solidFill>
                  <a:srgbClr val="FFFFFF"/>
                </a:solidFill>
                <a:latin typeface="Arial" panose="020B0604020202020204" pitchFamily="34" charset="0"/>
                <a:cs typeface="Arial" panose="020B0604020202020204" pitchFamily="34" charset="0"/>
              </a:defRPr>
            </a:lvl3pPr>
            <a:lvl4pPr marL="0" indent="1369015">
              <a:spcBef>
                <a:spcPts val="300"/>
              </a:spcBef>
              <a:buSzTx/>
              <a:buNone/>
              <a:defRPr sz="1400" b="1" i="0">
                <a:solidFill>
                  <a:srgbClr val="FFFFFF"/>
                </a:solidFill>
                <a:latin typeface="Arial" panose="020B0604020202020204" pitchFamily="34" charset="0"/>
                <a:cs typeface="Arial" panose="020B0604020202020204" pitchFamily="34" charset="0"/>
              </a:defRPr>
            </a:lvl4pPr>
            <a:lvl5pPr marL="0" indent="1825374">
              <a:spcBef>
                <a:spcPts val="300"/>
              </a:spcBef>
              <a:buSzTx/>
              <a:buNone/>
              <a:defRPr sz="1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96"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50001327"/>
      </p:ext>
    </p:extLst>
  </p:cSld>
  <p:clrMapOvr>
    <a:masterClrMapping/>
  </p:clrMapOvr>
  <p:transition spd="med"/>
</p:sldLayout>
</file>

<file path=ppt/slideLayouts/slideLayout1905.xml><?xml version="1.0" encoding="utf-8"?>
<p:sldLayout xmlns:a="http://schemas.openxmlformats.org/drawingml/2006/main" xmlns:r="http://schemas.openxmlformats.org/officeDocument/2006/relationships" xmlns:p="http://schemas.openxmlformats.org/presentationml/2006/main" showMasterSp="0" type="tx">
  <p:cSld name="7_Title and Vertical Text">
    <p:bg>
      <p:bgPr>
        <a:solidFill>
          <a:srgbClr val="000000"/>
        </a:solidFill>
        <a:effectLst/>
      </p:bgPr>
    </p:bg>
    <p:spTree>
      <p:nvGrpSpPr>
        <p:cNvPr id="1" name=""/>
        <p:cNvGrpSpPr/>
        <p:nvPr/>
      </p:nvGrpSpPr>
      <p:grpSpPr>
        <a:xfrm>
          <a:off x="0" y="0"/>
          <a:ext cx="0" cy="0"/>
          <a:chOff x="0" y="0"/>
          <a:chExt cx="0" cy="0"/>
        </a:xfrm>
      </p:grpSpPr>
      <p:sp>
        <p:nvSpPr>
          <p:cNvPr id="1403" name="Title Text"/>
          <p:cNvSpPr txBox="1">
            <a:spLocks noGrp="1"/>
          </p:cNvSpPr>
          <p:nvPr>
            <p:ph type="title"/>
          </p:nvPr>
        </p:nvSpPr>
        <p:spPr>
          <a:xfrm>
            <a:off x="38100" y="44450"/>
            <a:ext cx="9070976"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04" name="Body Level One…"/>
          <p:cNvSpPr txBox="1">
            <a:spLocks noGrp="1"/>
          </p:cNvSpPr>
          <p:nvPr>
            <p:ph type="body" idx="1"/>
          </p:nvPr>
        </p:nvSpPr>
        <p:spPr>
          <a:xfrm>
            <a:off x="685800" y="1981200"/>
            <a:ext cx="7772400" cy="4114800"/>
          </a:xfrm>
          <a:prstGeom prst="rect">
            <a:avLst/>
          </a:prstGeom>
        </p:spPr>
        <p:txBody>
          <a:bodyPr vert="eaVert">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05"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078364614"/>
      </p:ext>
    </p:extLst>
  </p:cSld>
  <p:clrMapOvr>
    <a:masterClrMapping/>
  </p:clrMapOvr>
  <p:transition spd="med"/>
</p:sldLayout>
</file>

<file path=ppt/slideLayouts/slideLayout1906.xml><?xml version="1.0" encoding="utf-8"?>
<p:sldLayout xmlns:a="http://schemas.openxmlformats.org/drawingml/2006/main" xmlns:r="http://schemas.openxmlformats.org/officeDocument/2006/relationships" xmlns:p="http://schemas.openxmlformats.org/presentationml/2006/main" showMasterSp="0" type="tx">
  <p:cSld name="7_Vertical Title and Text">
    <p:bg>
      <p:bgPr>
        <a:solidFill>
          <a:srgbClr val="000000"/>
        </a:solidFill>
        <a:effectLst/>
      </p:bgPr>
    </p:bg>
    <p:spTree>
      <p:nvGrpSpPr>
        <p:cNvPr id="1" name=""/>
        <p:cNvGrpSpPr/>
        <p:nvPr/>
      </p:nvGrpSpPr>
      <p:grpSpPr>
        <a:xfrm>
          <a:off x="0" y="0"/>
          <a:ext cx="0" cy="0"/>
          <a:chOff x="0" y="0"/>
          <a:chExt cx="0" cy="0"/>
        </a:xfrm>
      </p:grpSpPr>
      <p:sp>
        <p:nvSpPr>
          <p:cNvPr id="1412" name="Title Text"/>
          <p:cNvSpPr txBox="1">
            <a:spLocks noGrp="1"/>
          </p:cNvSpPr>
          <p:nvPr>
            <p:ph type="title"/>
          </p:nvPr>
        </p:nvSpPr>
        <p:spPr>
          <a:xfrm>
            <a:off x="6515100" y="609600"/>
            <a:ext cx="1943100" cy="5486400"/>
          </a:xfrm>
          <a:prstGeom prst="rect">
            <a:avLst/>
          </a:prstGeom>
          <a:noFill/>
        </p:spPr>
        <p:txBody>
          <a:bodyPr vert="eaVert"/>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13" name="Body Level One…"/>
          <p:cNvSpPr txBox="1">
            <a:spLocks noGrp="1"/>
          </p:cNvSpPr>
          <p:nvPr>
            <p:ph type="body" idx="1"/>
          </p:nvPr>
        </p:nvSpPr>
        <p:spPr>
          <a:xfrm>
            <a:off x="685800" y="609600"/>
            <a:ext cx="5676900" cy="5486400"/>
          </a:xfrm>
          <a:prstGeom prst="rect">
            <a:avLst/>
          </a:prstGeom>
        </p:spPr>
        <p:txBody>
          <a:bodyPr vert="eaVert">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14"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185651554"/>
      </p:ext>
    </p:extLst>
  </p:cSld>
  <p:clrMapOvr>
    <a:masterClrMapping/>
  </p:clrMapOvr>
  <p:transition spd="med"/>
</p:sldLayout>
</file>

<file path=ppt/slideLayouts/slideLayout1907.xml><?xml version="1.0" encoding="utf-8"?>
<p:sldLayout xmlns:a="http://schemas.openxmlformats.org/drawingml/2006/main" xmlns:r="http://schemas.openxmlformats.org/officeDocument/2006/relationships" xmlns:p="http://schemas.openxmlformats.org/presentationml/2006/main" showMasterSp="0" type="tx">
  <p:cSld name="1_Title and 4 Content">
    <p:bg>
      <p:bgPr>
        <a:solidFill>
          <a:srgbClr val="000000"/>
        </a:solidFill>
        <a:effectLst/>
      </p:bgPr>
    </p:bg>
    <p:spTree>
      <p:nvGrpSpPr>
        <p:cNvPr id="1" name=""/>
        <p:cNvGrpSpPr/>
        <p:nvPr/>
      </p:nvGrpSpPr>
      <p:grpSpPr>
        <a:xfrm>
          <a:off x="0" y="0"/>
          <a:ext cx="0" cy="0"/>
          <a:chOff x="0" y="0"/>
          <a:chExt cx="0" cy="0"/>
        </a:xfrm>
      </p:grpSpPr>
      <p:sp>
        <p:nvSpPr>
          <p:cNvPr id="1421" name="Title Text"/>
          <p:cNvSpPr txBox="1">
            <a:spLocks noGrp="1"/>
          </p:cNvSpPr>
          <p:nvPr>
            <p:ph type="title"/>
          </p:nvPr>
        </p:nvSpPr>
        <p:spPr>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22" name="Body Level One…"/>
          <p:cNvSpPr txBox="1">
            <a:spLocks noGrp="1"/>
          </p:cNvSpPr>
          <p:nvPr>
            <p:ph type="body" sz="quarter" idx="1"/>
          </p:nvPr>
        </p:nvSpPr>
        <p:spPr>
          <a:xfrm>
            <a:off x="685800" y="1981200"/>
            <a:ext cx="3810000" cy="1981200"/>
          </a:xfrm>
          <a:prstGeom prst="rect">
            <a:avLst/>
          </a:prstGeom>
        </p:spPr>
        <p:txBody>
          <a:bodyPr>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23"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28759659"/>
      </p:ext>
    </p:extLst>
  </p:cSld>
  <p:clrMapOvr>
    <a:masterClrMapping/>
  </p:clrMapOvr>
  <p:transition spd="med"/>
</p:sldLayout>
</file>

<file path=ppt/slideLayouts/slideLayout1908.xml><?xml version="1.0" encoding="utf-8"?>
<p:sldLayout xmlns:a="http://schemas.openxmlformats.org/drawingml/2006/main" xmlns:r="http://schemas.openxmlformats.org/officeDocument/2006/relationships" xmlns:p="http://schemas.openxmlformats.org/presentationml/2006/main" showMasterSp="0" type="tx">
  <p:cSld name="Title, Content, and 2 Content">
    <p:bg>
      <p:bgPr>
        <a:solidFill>
          <a:srgbClr val="000000"/>
        </a:solidFill>
        <a:effectLst/>
      </p:bgPr>
    </p:bg>
    <p:spTree>
      <p:nvGrpSpPr>
        <p:cNvPr id="1" name=""/>
        <p:cNvGrpSpPr/>
        <p:nvPr/>
      </p:nvGrpSpPr>
      <p:grpSpPr>
        <a:xfrm>
          <a:off x="0" y="0"/>
          <a:ext cx="0" cy="0"/>
          <a:chOff x="0" y="0"/>
          <a:chExt cx="0" cy="0"/>
        </a:xfrm>
      </p:grpSpPr>
      <p:sp>
        <p:nvSpPr>
          <p:cNvPr id="1430" name="Title Text"/>
          <p:cNvSpPr txBox="1">
            <a:spLocks noGrp="1"/>
          </p:cNvSpPr>
          <p:nvPr>
            <p:ph type="title"/>
          </p:nvPr>
        </p:nvSpPr>
        <p:spPr>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31" name="Body Level One…"/>
          <p:cNvSpPr txBox="1">
            <a:spLocks noGrp="1"/>
          </p:cNvSpPr>
          <p:nvPr>
            <p:ph type="body" sz="half" idx="1"/>
          </p:nvPr>
        </p:nvSpPr>
        <p:spPr>
          <a:xfrm>
            <a:off x="685800" y="1981200"/>
            <a:ext cx="3810000" cy="4114800"/>
          </a:xfrm>
          <a:prstGeom prst="rect">
            <a:avLst/>
          </a:prstGeom>
        </p:spPr>
        <p:txBody>
          <a:bodyPr>
            <a:normAutofit/>
          </a:bodyPr>
          <a:lstStyle>
            <a:lvl1pPr>
              <a:buSzPct val="100000"/>
              <a:buChar char="•"/>
              <a:defRPr b="1" i="0">
                <a:solidFill>
                  <a:srgbClr val="FFFFFF"/>
                </a:solidFill>
                <a:latin typeface="Arial" panose="020B0604020202020204" pitchFamily="34" charset="0"/>
                <a:cs typeface="Arial" panose="020B0604020202020204" pitchFamily="34" charset="0"/>
              </a:defRPr>
            </a:lvl1pPr>
            <a:lvl2pPr>
              <a:buSzPct val="100000"/>
              <a:buChar char="–"/>
              <a:defRPr b="1" i="0">
                <a:solidFill>
                  <a:srgbClr val="FFFFFF"/>
                </a:solidFill>
                <a:latin typeface="Arial" panose="020B0604020202020204" pitchFamily="34" charset="0"/>
                <a:cs typeface="Arial" panose="020B0604020202020204" pitchFamily="34" charset="0"/>
              </a:defRPr>
            </a:lvl2pPr>
            <a:lvl3pPr>
              <a:buSzPct val="100000"/>
              <a:buChar char="•"/>
              <a:defRPr b="1" i="0">
                <a:solidFill>
                  <a:srgbClr val="FFFFFF"/>
                </a:solidFill>
                <a:latin typeface="Arial" panose="020B0604020202020204" pitchFamily="34" charset="0"/>
                <a:cs typeface="Arial" panose="020B0604020202020204" pitchFamily="34" charset="0"/>
              </a:defRPr>
            </a:lvl3pPr>
            <a:lvl4pPr>
              <a:buSzPct val="100000"/>
              <a:buChar char="–"/>
              <a:defRPr b="1" i="0">
                <a:solidFill>
                  <a:srgbClr val="FFFFFF"/>
                </a:solidFill>
                <a:latin typeface="Arial" panose="020B0604020202020204" pitchFamily="34" charset="0"/>
                <a:cs typeface="Arial" panose="020B0604020202020204" pitchFamily="34" charset="0"/>
              </a:defRPr>
            </a:lvl4pPr>
            <a:lvl5pP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32" name="Slide Number"/>
          <p:cNvSpPr txBox="1">
            <a:spLocks noGrp="1"/>
          </p:cNvSpPr>
          <p:nvPr>
            <p:ph type="sldNum" sz="quarter" idx="2"/>
          </p:nvPr>
        </p:nvSpPr>
        <p:spPr>
          <a:xfrm>
            <a:off x="8176437" y="6248400"/>
            <a:ext cx="281763" cy="286909"/>
          </a:xfrm>
          <a:prstGeom prst="rect">
            <a:avLst/>
          </a:prstGeom>
        </p:spPr>
        <p:txBody>
          <a:bodyPr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480475948"/>
      </p:ext>
    </p:extLst>
  </p:cSld>
  <p:clrMapOvr>
    <a:masterClrMapping/>
  </p:clrMapOvr>
  <p:transition spd="med"/>
</p:sldLayout>
</file>

<file path=ppt/slideLayouts/slideLayout1909.xml><?xml version="1.0" encoding="utf-8"?>
<p:sldLayout xmlns:a="http://schemas.openxmlformats.org/drawingml/2006/main" xmlns:r="http://schemas.openxmlformats.org/officeDocument/2006/relationships" xmlns:p="http://schemas.openxmlformats.org/presentationml/2006/main" showMasterSp="0" type="tx">
  <p:cSld name="8_Title Slide">
    <p:bg>
      <p:bgPr>
        <a:solidFill>
          <a:srgbClr val="000000"/>
        </a:solidFill>
        <a:effectLst/>
      </p:bgPr>
    </p:bg>
    <p:spTree>
      <p:nvGrpSpPr>
        <p:cNvPr id="1" name=""/>
        <p:cNvGrpSpPr/>
        <p:nvPr/>
      </p:nvGrpSpPr>
      <p:grpSpPr>
        <a:xfrm>
          <a:off x="0" y="0"/>
          <a:ext cx="0" cy="0"/>
          <a:chOff x="0" y="0"/>
          <a:chExt cx="0" cy="0"/>
        </a:xfrm>
      </p:grpSpPr>
      <p:sp>
        <p:nvSpPr>
          <p:cNvPr id="1439" name="Title Text"/>
          <p:cNvSpPr txBox="1">
            <a:spLocks noGrp="1"/>
          </p:cNvSpPr>
          <p:nvPr>
            <p:ph type="title"/>
          </p:nvPr>
        </p:nvSpPr>
        <p:spPr>
          <a:xfrm>
            <a:off x="685800" y="2286000"/>
            <a:ext cx="77724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40" name="Body Level One…"/>
          <p:cNvSpPr txBox="1">
            <a:spLocks noGrp="1"/>
          </p:cNvSpPr>
          <p:nvPr>
            <p:ph type="body" sz="quarter" idx="1"/>
          </p:nvPr>
        </p:nvSpPr>
        <p:spPr>
          <a:xfrm>
            <a:off x="1371600" y="3886201"/>
            <a:ext cx="6400800" cy="1752601"/>
          </a:xfrm>
          <a:prstGeom prst="rect">
            <a:avLst/>
          </a:prstGeom>
        </p:spPr>
        <p:txBody>
          <a:bodyPr>
            <a:normAutofit/>
          </a:bodyPr>
          <a:lstStyle>
            <a:lvl1pPr marL="0" indent="0" algn="ctr">
              <a:buSzTx/>
              <a:buNone/>
              <a:defRPr b="1" i="0">
                <a:solidFill>
                  <a:srgbClr val="000000"/>
                </a:solidFill>
                <a:latin typeface="Arial" panose="020B0604020202020204" pitchFamily="34" charset="0"/>
                <a:cs typeface="Arial" panose="020B0604020202020204" pitchFamily="34" charset="0"/>
              </a:defRPr>
            </a:lvl1pPr>
            <a:lvl2pPr algn="ctr">
              <a:buSzPct val="100000"/>
              <a:buChar char="–"/>
              <a:defRPr b="1" i="0">
                <a:solidFill>
                  <a:srgbClr val="000000"/>
                </a:solidFill>
                <a:latin typeface="Arial" panose="020B0604020202020204" pitchFamily="34" charset="0"/>
                <a:cs typeface="Arial" panose="020B0604020202020204" pitchFamily="34" charset="0"/>
              </a:defRPr>
            </a:lvl2pPr>
            <a:lvl3pPr algn="ctr">
              <a:buSzPct val="100000"/>
              <a:buChar char="•"/>
              <a:defRPr b="1" i="0">
                <a:solidFill>
                  <a:srgbClr val="000000"/>
                </a:solidFill>
                <a:latin typeface="Arial" panose="020B0604020202020204" pitchFamily="34" charset="0"/>
                <a:cs typeface="Arial" panose="020B0604020202020204" pitchFamily="34" charset="0"/>
              </a:defRPr>
            </a:lvl3pPr>
            <a:lvl4pPr algn="ctr">
              <a:buSzPct val="100000"/>
              <a:buChar char="–"/>
              <a:defRPr b="1" i="0">
                <a:solidFill>
                  <a:srgbClr val="000000"/>
                </a:solidFill>
                <a:latin typeface="Arial" panose="020B0604020202020204" pitchFamily="34" charset="0"/>
                <a:cs typeface="Arial" panose="020B0604020202020204" pitchFamily="34" charset="0"/>
              </a:defRPr>
            </a:lvl4pPr>
            <a:lvl5pPr algn="ct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41"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53977870"/>
      </p:ext>
    </p:extLst>
  </p:cSld>
  <p:clrMapOvr>
    <a:masterClrMapping/>
  </p:clrMapOvr>
  <p:transition spd="med"/>
</p:sldLayout>
</file>

<file path=ppt/slideLayouts/slideLayout191.xml><?xml version="1.0" encoding="utf-8"?>
<p:sldLayout xmlns:a="http://schemas.openxmlformats.org/drawingml/2006/main" xmlns:r="http://schemas.openxmlformats.org/officeDocument/2006/relationships" xmlns:p="http://schemas.openxmlformats.org/presentationml/2006/main" showMasterSp="0" type="tx">
  <p:cSld name="11_Title and Content">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508" name="Group 2"/>
          <p:cNvGrpSpPr/>
          <p:nvPr/>
        </p:nvGrpSpPr>
        <p:grpSpPr>
          <a:xfrm>
            <a:off x="0" y="0"/>
            <a:ext cx="8839200" cy="6858000"/>
            <a:chOff x="0" y="0"/>
            <a:chExt cx="8839200" cy="6858000"/>
          </a:xfrm>
        </p:grpSpPr>
        <p:grpSp>
          <p:nvGrpSpPr>
            <p:cNvPr id="1495" name="Group 3"/>
            <p:cNvGrpSpPr/>
            <p:nvPr/>
          </p:nvGrpSpPr>
          <p:grpSpPr>
            <a:xfrm>
              <a:off x="0" y="-1"/>
              <a:ext cx="5105400" cy="4876801"/>
              <a:chOff x="0" y="0"/>
              <a:chExt cx="5105400" cy="4876800"/>
            </a:xfrm>
          </p:grpSpPr>
          <p:sp>
            <p:nvSpPr>
              <p:cNvPr id="1490"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91" name="Oval 5"/>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92" name="Oval 6"/>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93" name="Oval 7"/>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94" name="Oval 8"/>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501" name="Group 9"/>
            <p:cNvGrpSpPr/>
            <p:nvPr/>
          </p:nvGrpSpPr>
          <p:grpSpPr>
            <a:xfrm>
              <a:off x="3200400" y="3200399"/>
              <a:ext cx="3886200" cy="3657601"/>
              <a:chOff x="0" y="0"/>
              <a:chExt cx="3886200" cy="3657600"/>
            </a:xfrm>
          </p:grpSpPr>
          <p:sp>
            <p:nvSpPr>
              <p:cNvPr id="1496"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97" name="Oval 11"/>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98" name="Oval 12"/>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99"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00" name="Oval 14"/>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507" name="Group 15"/>
            <p:cNvGrpSpPr/>
            <p:nvPr/>
          </p:nvGrpSpPr>
          <p:grpSpPr>
            <a:xfrm>
              <a:off x="4495800" y="152399"/>
              <a:ext cx="4343400" cy="4114801"/>
              <a:chOff x="0" y="0"/>
              <a:chExt cx="4343400" cy="4114800"/>
            </a:xfrm>
          </p:grpSpPr>
          <p:sp>
            <p:nvSpPr>
              <p:cNvPr id="1502"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03" name="Oval 17"/>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04" name="Oval 18"/>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05" name="Oval 19"/>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06"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509" name="Title Text"/>
          <p:cNvSpPr txBox="1">
            <a:spLocks noGrp="1"/>
          </p:cNvSpPr>
          <p:nvPr>
            <p:ph type="title"/>
          </p:nvPr>
        </p:nvSpPr>
        <p:spPr>
          <a:xfrm>
            <a:off x="685800" y="609600"/>
            <a:ext cx="7772400" cy="1143000"/>
          </a:xfrm>
          <a:prstGeom prst="rect">
            <a:avLst/>
          </a:prstGeom>
        </p:spPr>
        <p:txBody>
          <a:bodyPr anchor="ctr"/>
          <a:lstStyle>
            <a:lvl1pPr algn="ctr">
              <a:defRPr>
                <a:solidFill>
                  <a:schemeClr val="accent3">
                    <a:lumOff val="44000"/>
                  </a:schemeClr>
                </a:solidFill>
              </a:defRPr>
            </a:lvl1pPr>
          </a:lstStyle>
          <a:p>
            <a:r>
              <a:t>Title Text</a:t>
            </a:r>
          </a:p>
        </p:txBody>
      </p:sp>
      <p:sp>
        <p:nvSpPr>
          <p:cNvPr id="1510" name="Body Level One…"/>
          <p:cNvSpPr txBox="1">
            <a:spLocks noGrp="1"/>
          </p:cNvSpPr>
          <p:nvPr>
            <p:ph type="body" idx="1"/>
          </p:nvPr>
        </p:nvSpPr>
        <p:spPr>
          <a:xfrm>
            <a:off x="685800" y="1981200"/>
            <a:ext cx="7772400" cy="4114800"/>
          </a:xfrm>
          <a:prstGeom prst="rect">
            <a:avLst/>
          </a:prstGeom>
        </p:spPr>
        <p:txBody>
          <a:bodyPr>
            <a:normAutofit/>
          </a:bodyPr>
          <a:lstStyle>
            <a:lvl1pPr>
              <a:buClr>
                <a:srgbClr val="99CCFF"/>
              </a:buClr>
              <a:buSzPct val="110000"/>
              <a:buChar char="•"/>
              <a:defRPr>
                <a:solidFill>
                  <a:srgbClr val="EAEAEA"/>
                </a:solidFill>
              </a:defRPr>
            </a:lvl1pPr>
            <a:lvl2pPr>
              <a:buClr>
                <a:srgbClr val="99CCFF"/>
              </a:buClr>
              <a:buSzPct val="110000"/>
              <a:buChar char="•"/>
              <a:defRPr>
                <a:solidFill>
                  <a:srgbClr val="EAEAEA"/>
                </a:solidFill>
              </a:defRPr>
            </a:lvl2pPr>
            <a:lvl3pPr>
              <a:buClr>
                <a:srgbClr val="99CCFF"/>
              </a:buClr>
              <a:buSzPct val="110000"/>
              <a:defRPr>
                <a:solidFill>
                  <a:srgbClr val="EAEAEA"/>
                </a:solidFill>
              </a:defRPr>
            </a:lvl3pPr>
            <a:lvl4pPr>
              <a:buClr>
                <a:srgbClr val="99CCFF"/>
              </a:buClr>
              <a:buChar char="–"/>
              <a:defRPr>
                <a:solidFill>
                  <a:srgbClr val="EAEAEA"/>
                </a:solidFill>
              </a:defRPr>
            </a:lvl4pPr>
            <a:lvl5pPr>
              <a:buClr>
                <a:srgbClr val="99CCFF"/>
              </a:buCl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151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28442270"/>
      </p:ext>
    </p:extLst>
  </p:cSld>
  <p:clrMapOvr>
    <a:masterClrMapping/>
  </p:clrMapOvr>
  <p:transition spd="med"/>
</p:sldLayout>
</file>

<file path=ppt/slideLayouts/slideLayout1910.xml><?xml version="1.0" encoding="utf-8"?>
<p:sldLayout xmlns:a="http://schemas.openxmlformats.org/drawingml/2006/main" xmlns:r="http://schemas.openxmlformats.org/officeDocument/2006/relationships" xmlns:p="http://schemas.openxmlformats.org/presentationml/2006/main" showMasterSp="0" type="tx">
  <p:cSld name="8_Title and Content">
    <p:bg>
      <p:bgPr>
        <a:solidFill>
          <a:srgbClr val="000000"/>
        </a:solidFill>
        <a:effectLst/>
      </p:bgPr>
    </p:bg>
    <p:spTree>
      <p:nvGrpSpPr>
        <p:cNvPr id="1" name=""/>
        <p:cNvGrpSpPr/>
        <p:nvPr/>
      </p:nvGrpSpPr>
      <p:grpSpPr>
        <a:xfrm>
          <a:off x="0" y="0"/>
          <a:ext cx="0" cy="0"/>
          <a:chOff x="0" y="0"/>
          <a:chExt cx="0" cy="0"/>
        </a:xfrm>
      </p:grpSpPr>
      <p:sp>
        <p:nvSpPr>
          <p:cNvPr id="1448"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49" name="Body Level One…"/>
          <p:cNvSpPr txBox="1">
            <a:spLocks noGrp="1"/>
          </p:cNvSpPr>
          <p:nvPr>
            <p:ph type="body" idx="1"/>
          </p:nvPr>
        </p:nvSpPr>
        <p:spPr>
          <a:xfrm>
            <a:off x="685800" y="1981200"/>
            <a:ext cx="7772400" cy="4114800"/>
          </a:xfrm>
          <a:prstGeom prst="rect">
            <a:avLst/>
          </a:prstGeom>
        </p:spPr>
        <p:txBody>
          <a:bodyPr>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50"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7572994"/>
      </p:ext>
    </p:extLst>
  </p:cSld>
  <p:clrMapOvr>
    <a:masterClrMapping/>
  </p:clrMapOvr>
  <p:transition spd="med"/>
</p:sldLayout>
</file>

<file path=ppt/slideLayouts/slideLayout1911.xml><?xml version="1.0" encoding="utf-8"?>
<p:sldLayout xmlns:a="http://schemas.openxmlformats.org/drawingml/2006/main" xmlns:r="http://schemas.openxmlformats.org/officeDocument/2006/relationships" xmlns:p="http://schemas.openxmlformats.org/presentationml/2006/main" showMasterSp="0" type="tx">
  <p:cSld name="8_Section Header">
    <p:bg>
      <p:bgPr>
        <a:solidFill>
          <a:srgbClr val="000000"/>
        </a:solidFill>
        <a:effectLst/>
      </p:bgPr>
    </p:bg>
    <p:spTree>
      <p:nvGrpSpPr>
        <p:cNvPr id="1" name=""/>
        <p:cNvGrpSpPr/>
        <p:nvPr/>
      </p:nvGrpSpPr>
      <p:grpSpPr>
        <a:xfrm>
          <a:off x="0" y="0"/>
          <a:ext cx="0" cy="0"/>
          <a:chOff x="0" y="0"/>
          <a:chExt cx="0" cy="0"/>
        </a:xfrm>
      </p:grpSpPr>
      <p:sp>
        <p:nvSpPr>
          <p:cNvPr id="1457" name="Title Text"/>
          <p:cNvSpPr txBox="1">
            <a:spLocks noGrp="1"/>
          </p:cNvSpPr>
          <p:nvPr>
            <p:ph type="title"/>
          </p:nvPr>
        </p:nvSpPr>
        <p:spPr>
          <a:xfrm>
            <a:off x="722312" y="4406900"/>
            <a:ext cx="7772401" cy="1362075"/>
          </a:xfrm>
          <a:prstGeom prst="rect">
            <a:avLst/>
          </a:prstGeom>
          <a:noFill/>
        </p:spPr>
        <p:txBody>
          <a:bodyPr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1458"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b="1" i="0">
                <a:solidFill>
                  <a:srgbClr val="000000"/>
                </a:solidFill>
                <a:latin typeface="Arial" panose="020B0604020202020204" pitchFamily="34" charset="0"/>
                <a:cs typeface="Arial" panose="020B0604020202020204" pitchFamily="34" charset="0"/>
              </a:defRPr>
            </a:lvl1pPr>
            <a:lvl2pPr marL="0" indent="456342">
              <a:spcBef>
                <a:spcPts val="400"/>
              </a:spcBef>
              <a:buSzTx/>
              <a:buNone/>
              <a:defRPr sz="2000" b="1" i="0">
                <a:solidFill>
                  <a:srgbClr val="000000"/>
                </a:solidFill>
                <a:latin typeface="Arial" panose="020B0604020202020204" pitchFamily="34" charset="0"/>
                <a:cs typeface="Arial" panose="020B0604020202020204" pitchFamily="34" charset="0"/>
              </a:defRPr>
            </a:lvl2pPr>
            <a:lvl3pPr marL="0" indent="912690">
              <a:spcBef>
                <a:spcPts val="400"/>
              </a:spcBef>
              <a:buSzTx/>
              <a:buNone/>
              <a:defRPr sz="2000" b="1" i="0">
                <a:solidFill>
                  <a:srgbClr val="000000"/>
                </a:solidFill>
                <a:latin typeface="Arial" panose="020B0604020202020204" pitchFamily="34" charset="0"/>
                <a:cs typeface="Arial" panose="020B0604020202020204" pitchFamily="34" charset="0"/>
              </a:defRPr>
            </a:lvl3pPr>
            <a:lvl4pPr marL="0" indent="1369015">
              <a:spcBef>
                <a:spcPts val="400"/>
              </a:spcBef>
              <a:buSzTx/>
              <a:buNone/>
              <a:defRPr sz="2000" b="1" i="0">
                <a:solidFill>
                  <a:srgbClr val="000000"/>
                </a:solidFill>
                <a:latin typeface="Arial" panose="020B0604020202020204" pitchFamily="34" charset="0"/>
                <a:cs typeface="Arial" panose="020B0604020202020204" pitchFamily="34" charset="0"/>
              </a:defRPr>
            </a:lvl4pPr>
            <a:lvl5pPr marL="0" indent="1825374">
              <a:spcBef>
                <a:spcPts val="4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59"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95250992"/>
      </p:ext>
    </p:extLst>
  </p:cSld>
  <p:clrMapOvr>
    <a:masterClrMapping/>
  </p:clrMapOvr>
  <p:transition spd="med"/>
</p:sldLayout>
</file>

<file path=ppt/slideLayouts/slideLayout1912.xml><?xml version="1.0" encoding="utf-8"?>
<p:sldLayout xmlns:a="http://schemas.openxmlformats.org/drawingml/2006/main" xmlns:r="http://schemas.openxmlformats.org/officeDocument/2006/relationships" xmlns:p="http://schemas.openxmlformats.org/presentationml/2006/main" showMasterSp="0" type="tx">
  <p:cSld name="8_Two Content">
    <p:bg>
      <p:bgPr>
        <a:solidFill>
          <a:srgbClr val="000000"/>
        </a:solidFill>
        <a:effectLst/>
      </p:bgPr>
    </p:bg>
    <p:spTree>
      <p:nvGrpSpPr>
        <p:cNvPr id="1" name=""/>
        <p:cNvGrpSpPr/>
        <p:nvPr/>
      </p:nvGrpSpPr>
      <p:grpSpPr>
        <a:xfrm>
          <a:off x="0" y="0"/>
          <a:ext cx="0" cy="0"/>
          <a:chOff x="0" y="0"/>
          <a:chExt cx="0" cy="0"/>
        </a:xfrm>
      </p:grpSpPr>
      <p:sp>
        <p:nvSpPr>
          <p:cNvPr id="1466"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67"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SzPct val="100000"/>
              <a:buChar char="•"/>
              <a:defRPr sz="2800" b="1" i="0">
                <a:solidFill>
                  <a:srgbClr val="000000"/>
                </a:solidFill>
                <a:latin typeface="Arial" panose="020B0604020202020204" pitchFamily="34" charset="0"/>
                <a:cs typeface="Arial" panose="020B0604020202020204" pitchFamily="34" charset="0"/>
              </a:defRPr>
            </a:lvl1pPr>
            <a:lvl2pPr marL="789082" indent="-332754">
              <a:spcBef>
                <a:spcPts val="600"/>
              </a:spcBef>
              <a:buSzPct val="100000"/>
              <a:buChar char="–"/>
              <a:defRPr sz="2800" b="1" i="0">
                <a:solidFill>
                  <a:srgbClr val="000000"/>
                </a:solidFill>
                <a:latin typeface="Arial" panose="020B0604020202020204" pitchFamily="34" charset="0"/>
                <a:cs typeface="Arial" panose="020B0604020202020204" pitchFamily="34" charset="0"/>
              </a:defRPr>
            </a:lvl2pPr>
            <a:lvl3pPr marL="1232107" indent="-319440">
              <a:spcBef>
                <a:spcPts val="600"/>
              </a:spcBef>
              <a:buSzPct val="100000"/>
              <a:buChar char="•"/>
              <a:defRPr sz="2800" b="1" i="0">
                <a:solidFill>
                  <a:srgbClr val="000000"/>
                </a:solidFill>
                <a:latin typeface="Arial" panose="020B0604020202020204" pitchFamily="34" charset="0"/>
                <a:cs typeface="Arial" panose="020B0604020202020204" pitchFamily="34" charset="0"/>
              </a:defRPr>
            </a:lvl3pPr>
            <a:lvl4pPr marL="1723956" indent="-354934">
              <a:spcBef>
                <a:spcPts val="600"/>
              </a:spcBef>
              <a:buSzPct val="100000"/>
              <a:buChar char="–"/>
              <a:defRPr sz="2800" b="1" i="0">
                <a:solidFill>
                  <a:srgbClr val="000000"/>
                </a:solidFill>
                <a:latin typeface="Arial" panose="020B0604020202020204" pitchFamily="34" charset="0"/>
                <a:cs typeface="Arial" panose="020B0604020202020204" pitchFamily="34" charset="0"/>
              </a:defRPr>
            </a:lvl4pPr>
            <a:lvl5pPr marL="2180286" indent="-354934">
              <a:spcBef>
                <a:spcPts val="600"/>
              </a:spcBef>
              <a:buChar char="»"/>
              <a:defRPr sz="28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68"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55176829"/>
      </p:ext>
    </p:extLst>
  </p:cSld>
  <p:clrMapOvr>
    <a:masterClrMapping/>
  </p:clrMapOvr>
  <p:transition spd="med"/>
</p:sldLayout>
</file>

<file path=ppt/slideLayouts/slideLayout1913.xml><?xml version="1.0" encoding="utf-8"?>
<p:sldLayout xmlns:a="http://schemas.openxmlformats.org/drawingml/2006/main" xmlns:r="http://schemas.openxmlformats.org/officeDocument/2006/relationships" xmlns:p="http://schemas.openxmlformats.org/presentationml/2006/main" showMasterSp="0" type="tx">
  <p:cSld name="8_Comparison">
    <p:bg>
      <p:bgPr>
        <a:solidFill>
          <a:srgbClr val="000000"/>
        </a:solidFill>
        <a:effectLst/>
      </p:bgPr>
    </p:bg>
    <p:spTree>
      <p:nvGrpSpPr>
        <p:cNvPr id="1" name=""/>
        <p:cNvGrpSpPr/>
        <p:nvPr/>
      </p:nvGrpSpPr>
      <p:grpSpPr>
        <a:xfrm>
          <a:off x="0" y="0"/>
          <a:ext cx="0" cy="0"/>
          <a:chOff x="0" y="0"/>
          <a:chExt cx="0" cy="0"/>
        </a:xfrm>
      </p:grpSpPr>
      <p:sp>
        <p:nvSpPr>
          <p:cNvPr id="1475" name="Title Text"/>
          <p:cNvSpPr txBox="1">
            <a:spLocks noGrp="1"/>
          </p:cNvSpPr>
          <p:nvPr>
            <p:ph type="title"/>
          </p:nvPr>
        </p:nvSpPr>
        <p:spPr>
          <a:xfrm>
            <a:off x="457200" y="274638"/>
            <a:ext cx="8229600" cy="1143001"/>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76"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000000"/>
                </a:solidFill>
                <a:latin typeface="Arial" panose="020B0604020202020204" pitchFamily="34" charset="0"/>
                <a:cs typeface="Arial" panose="020B0604020202020204" pitchFamily="34" charset="0"/>
              </a:defRPr>
            </a:lvl1pPr>
            <a:lvl2pPr marL="0" indent="456342">
              <a:spcBef>
                <a:spcPts val="500"/>
              </a:spcBef>
              <a:buSzTx/>
              <a:buNone/>
              <a:defRPr sz="2400" b="1" i="0">
                <a:solidFill>
                  <a:srgbClr val="000000"/>
                </a:solidFill>
                <a:latin typeface="Arial" panose="020B0604020202020204" pitchFamily="34" charset="0"/>
                <a:cs typeface="Arial" panose="020B0604020202020204" pitchFamily="34" charset="0"/>
              </a:defRPr>
            </a:lvl2pPr>
            <a:lvl3pPr marL="0" indent="912690">
              <a:spcBef>
                <a:spcPts val="500"/>
              </a:spcBef>
              <a:buSzTx/>
              <a:buNone/>
              <a:defRPr sz="2400" b="1" i="0">
                <a:solidFill>
                  <a:srgbClr val="000000"/>
                </a:solidFill>
                <a:latin typeface="Arial" panose="020B0604020202020204" pitchFamily="34" charset="0"/>
                <a:cs typeface="Arial" panose="020B0604020202020204" pitchFamily="34" charset="0"/>
              </a:defRPr>
            </a:lvl3pPr>
            <a:lvl4pPr marL="0" indent="1369015">
              <a:spcBef>
                <a:spcPts val="500"/>
              </a:spcBef>
              <a:buSzTx/>
              <a:buNone/>
              <a:defRPr sz="2400" b="1" i="0">
                <a:solidFill>
                  <a:srgbClr val="000000"/>
                </a:solidFill>
                <a:latin typeface="Arial" panose="020B0604020202020204" pitchFamily="34" charset="0"/>
                <a:cs typeface="Arial" panose="020B0604020202020204" pitchFamily="34" charset="0"/>
              </a:defRPr>
            </a:lvl4pPr>
            <a:lvl5pPr marL="0" indent="1825374">
              <a:spcBef>
                <a:spcPts val="500"/>
              </a:spcBef>
              <a:buSzTx/>
              <a:buNone/>
              <a:defRPr sz="2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77" name="Text Placeholder 4"/>
          <p:cNvSpPr>
            <a:spLocks noGrp="1"/>
          </p:cNvSpPr>
          <p:nvPr>
            <p:ph type="body" sz="quarter" idx="21"/>
          </p:nvPr>
        </p:nvSpPr>
        <p:spPr>
          <a:xfrm>
            <a:off x="4645062" y="1535112"/>
            <a:ext cx="4041776"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0000"/>
                </a:solidFill>
              </a:defRPr>
            </a:pPr>
            <a:endParaRPr dirty="0"/>
          </a:p>
        </p:txBody>
      </p:sp>
      <p:sp>
        <p:nvSpPr>
          <p:cNvPr id="1478"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65337752"/>
      </p:ext>
    </p:extLst>
  </p:cSld>
  <p:clrMapOvr>
    <a:masterClrMapping/>
  </p:clrMapOvr>
  <p:transition spd="med"/>
</p:sldLayout>
</file>

<file path=ppt/slideLayouts/slideLayout1914.xml><?xml version="1.0" encoding="utf-8"?>
<p:sldLayout xmlns:a="http://schemas.openxmlformats.org/drawingml/2006/main" xmlns:r="http://schemas.openxmlformats.org/officeDocument/2006/relationships" xmlns:p="http://schemas.openxmlformats.org/presentationml/2006/main" showMasterSp="0" type="tx">
  <p:cSld name="8_Title Only">
    <p:bg>
      <p:bgPr>
        <a:solidFill>
          <a:srgbClr val="000000"/>
        </a:solidFill>
        <a:effectLst/>
      </p:bgPr>
    </p:bg>
    <p:spTree>
      <p:nvGrpSpPr>
        <p:cNvPr id="1" name=""/>
        <p:cNvGrpSpPr/>
        <p:nvPr/>
      </p:nvGrpSpPr>
      <p:grpSpPr>
        <a:xfrm>
          <a:off x="0" y="0"/>
          <a:ext cx="0" cy="0"/>
          <a:chOff x="0" y="0"/>
          <a:chExt cx="0" cy="0"/>
        </a:xfrm>
      </p:grpSpPr>
      <p:sp>
        <p:nvSpPr>
          <p:cNvPr id="1485"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486"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64477418"/>
      </p:ext>
    </p:extLst>
  </p:cSld>
  <p:clrMapOvr>
    <a:masterClrMapping/>
  </p:clrMapOvr>
  <p:transition spd="med"/>
</p:sldLayout>
</file>

<file path=ppt/slideLayouts/slideLayout1915.xml><?xml version="1.0" encoding="utf-8"?>
<p:sldLayout xmlns:a="http://schemas.openxmlformats.org/drawingml/2006/main" xmlns:r="http://schemas.openxmlformats.org/officeDocument/2006/relationships" xmlns:p="http://schemas.openxmlformats.org/presentationml/2006/main" showMasterSp="0" type="tx">
  <p:cSld name="10_Blank">
    <p:bg>
      <p:bgPr>
        <a:solidFill>
          <a:srgbClr val="000000"/>
        </a:solidFill>
        <a:effectLst/>
      </p:bgPr>
    </p:bg>
    <p:spTree>
      <p:nvGrpSpPr>
        <p:cNvPr id="1" name=""/>
        <p:cNvGrpSpPr/>
        <p:nvPr/>
      </p:nvGrpSpPr>
      <p:grpSpPr>
        <a:xfrm>
          <a:off x="0" y="0"/>
          <a:ext cx="0" cy="0"/>
          <a:chOff x="0" y="0"/>
          <a:chExt cx="0" cy="0"/>
        </a:xfrm>
      </p:grpSpPr>
      <p:sp>
        <p:nvSpPr>
          <p:cNvPr id="1493"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81899063"/>
      </p:ext>
    </p:extLst>
  </p:cSld>
  <p:clrMapOvr>
    <a:masterClrMapping/>
  </p:clrMapOvr>
  <p:transition spd="med"/>
</p:sldLayout>
</file>

<file path=ppt/slideLayouts/slideLayout1916.xml><?xml version="1.0" encoding="utf-8"?>
<p:sldLayout xmlns:a="http://schemas.openxmlformats.org/drawingml/2006/main" xmlns:r="http://schemas.openxmlformats.org/officeDocument/2006/relationships" xmlns:p="http://schemas.openxmlformats.org/presentationml/2006/main" showMasterSp="0" type="tx">
  <p:cSld name="1_Blank 0">
    <p:bg>
      <p:bgPr>
        <a:solidFill>
          <a:srgbClr val="000000"/>
        </a:solidFill>
        <a:effectLst/>
      </p:bgPr>
    </p:bg>
    <p:spTree>
      <p:nvGrpSpPr>
        <p:cNvPr id="1" name=""/>
        <p:cNvGrpSpPr/>
        <p:nvPr/>
      </p:nvGrpSpPr>
      <p:grpSpPr>
        <a:xfrm>
          <a:off x="0" y="0"/>
          <a:ext cx="0" cy="0"/>
          <a:chOff x="0" y="0"/>
          <a:chExt cx="0" cy="0"/>
        </a:xfrm>
      </p:grpSpPr>
      <p:sp>
        <p:nvSpPr>
          <p:cNvPr id="1500"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30942929"/>
      </p:ext>
    </p:extLst>
  </p:cSld>
  <p:clrMapOvr>
    <a:masterClrMapping/>
  </p:clrMapOvr>
  <p:transition spd="med"/>
</p:sldLayout>
</file>

<file path=ppt/slideLayouts/slideLayout1917.xml><?xml version="1.0" encoding="utf-8"?>
<p:sldLayout xmlns:a="http://schemas.openxmlformats.org/drawingml/2006/main" xmlns:r="http://schemas.openxmlformats.org/officeDocument/2006/relationships" xmlns:p="http://schemas.openxmlformats.org/presentationml/2006/main" showMasterSp="0" type="tx">
  <p:cSld name="8_Content with Caption">
    <p:bg>
      <p:bgPr>
        <a:solidFill>
          <a:srgbClr val="000000"/>
        </a:solidFill>
        <a:effectLst/>
      </p:bgPr>
    </p:bg>
    <p:spTree>
      <p:nvGrpSpPr>
        <p:cNvPr id="1" name=""/>
        <p:cNvGrpSpPr/>
        <p:nvPr/>
      </p:nvGrpSpPr>
      <p:grpSpPr>
        <a:xfrm>
          <a:off x="0" y="0"/>
          <a:ext cx="0" cy="0"/>
          <a:chOff x="0" y="0"/>
          <a:chExt cx="0" cy="0"/>
        </a:xfrm>
      </p:grpSpPr>
      <p:sp>
        <p:nvSpPr>
          <p:cNvPr id="1507" name="Title Text"/>
          <p:cNvSpPr txBox="1">
            <a:spLocks noGrp="1"/>
          </p:cNvSpPr>
          <p:nvPr>
            <p:ph type="title"/>
          </p:nvPr>
        </p:nvSpPr>
        <p:spPr>
          <a:xfrm>
            <a:off x="457237" y="273050"/>
            <a:ext cx="3008315" cy="1162050"/>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508" name="Body Level One…"/>
          <p:cNvSpPr txBox="1">
            <a:spLocks noGrp="1"/>
          </p:cNvSpPr>
          <p:nvPr>
            <p:ph type="body" idx="1"/>
          </p:nvPr>
        </p:nvSpPr>
        <p:spPr>
          <a:xfrm>
            <a:off x="3575050" y="273088"/>
            <a:ext cx="5111750" cy="5853113"/>
          </a:xfrm>
          <a:prstGeom prst="rect">
            <a:avLst/>
          </a:prstGeom>
        </p:spPr>
        <p:txBody>
          <a:bodyPr>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09" name="Text Placeholder 3"/>
          <p:cNvSpPr>
            <a:spLocks noGrp="1"/>
          </p:cNvSpPr>
          <p:nvPr>
            <p:ph type="body" sz="half" idx="21"/>
          </p:nvPr>
        </p:nvSpPr>
        <p:spPr>
          <a:xfrm>
            <a:off x="457237" y="1435101"/>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0000"/>
                </a:solidFill>
              </a:defRPr>
            </a:pPr>
            <a:endParaRPr dirty="0"/>
          </a:p>
        </p:txBody>
      </p:sp>
      <p:sp>
        <p:nvSpPr>
          <p:cNvPr id="1510"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08205668"/>
      </p:ext>
    </p:extLst>
  </p:cSld>
  <p:clrMapOvr>
    <a:masterClrMapping/>
  </p:clrMapOvr>
  <p:transition spd="med"/>
</p:sldLayout>
</file>

<file path=ppt/slideLayouts/slideLayout1918.xml><?xml version="1.0" encoding="utf-8"?>
<p:sldLayout xmlns:a="http://schemas.openxmlformats.org/drawingml/2006/main" xmlns:r="http://schemas.openxmlformats.org/officeDocument/2006/relationships" xmlns:p="http://schemas.openxmlformats.org/presentationml/2006/main" showMasterSp="0" type="tx">
  <p:cSld name="8_Picture with Caption">
    <p:bg>
      <p:bgPr>
        <a:solidFill>
          <a:srgbClr val="000000"/>
        </a:solidFill>
        <a:effectLst/>
      </p:bgPr>
    </p:bg>
    <p:spTree>
      <p:nvGrpSpPr>
        <p:cNvPr id="1" name=""/>
        <p:cNvGrpSpPr/>
        <p:nvPr/>
      </p:nvGrpSpPr>
      <p:grpSpPr>
        <a:xfrm>
          <a:off x="0" y="0"/>
          <a:ext cx="0" cy="0"/>
          <a:chOff x="0" y="0"/>
          <a:chExt cx="0" cy="0"/>
        </a:xfrm>
      </p:grpSpPr>
      <p:sp>
        <p:nvSpPr>
          <p:cNvPr id="1517" name="Title Text"/>
          <p:cNvSpPr txBox="1">
            <a:spLocks noGrp="1"/>
          </p:cNvSpPr>
          <p:nvPr>
            <p:ph type="title"/>
          </p:nvPr>
        </p:nvSpPr>
        <p:spPr>
          <a:xfrm>
            <a:off x="1792288" y="4800600"/>
            <a:ext cx="5486401" cy="566738"/>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518"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1519"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000000"/>
                </a:solidFill>
                <a:latin typeface="Arial" panose="020B0604020202020204" pitchFamily="34" charset="0"/>
                <a:cs typeface="Arial" panose="020B0604020202020204" pitchFamily="34" charset="0"/>
              </a:defRPr>
            </a:lvl1pPr>
            <a:lvl2pPr marL="0" indent="456342">
              <a:spcBef>
                <a:spcPts val="300"/>
              </a:spcBef>
              <a:buSzTx/>
              <a:buNone/>
              <a:defRPr sz="1400" b="1" i="0">
                <a:solidFill>
                  <a:srgbClr val="000000"/>
                </a:solidFill>
                <a:latin typeface="Arial" panose="020B0604020202020204" pitchFamily="34" charset="0"/>
                <a:cs typeface="Arial" panose="020B0604020202020204" pitchFamily="34" charset="0"/>
              </a:defRPr>
            </a:lvl2pPr>
            <a:lvl3pPr marL="0" indent="912690">
              <a:spcBef>
                <a:spcPts val="300"/>
              </a:spcBef>
              <a:buSzTx/>
              <a:buNone/>
              <a:defRPr sz="1400" b="1" i="0">
                <a:solidFill>
                  <a:srgbClr val="000000"/>
                </a:solidFill>
                <a:latin typeface="Arial" panose="020B0604020202020204" pitchFamily="34" charset="0"/>
                <a:cs typeface="Arial" panose="020B0604020202020204" pitchFamily="34" charset="0"/>
              </a:defRPr>
            </a:lvl3pPr>
            <a:lvl4pPr marL="0" indent="1369015">
              <a:spcBef>
                <a:spcPts val="300"/>
              </a:spcBef>
              <a:buSzTx/>
              <a:buNone/>
              <a:defRPr sz="1400" b="1" i="0">
                <a:solidFill>
                  <a:srgbClr val="000000"/>
                </a:solidFill>
                <a:latin typeface="Arial" panose="020B0604020202020204" pitchFamily="34" charset="0"/>
                <a:cs typeface="Arial" panose="020B0604020202020204" pitchFamily="34" charset="0"/>
              </a:defRPr>
            </a:lvl4pPr>
            <a:lvl5pPr marL="0" indent="1825374">
              <a:spcBef>
                <a:spcPts val="3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20"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98271549"/>
      </p:ext>
    </p:extLst>
  </p:cSld>
  <p:clrMapOvr>
    <a:masterClrMapping/>
  </p:clrMapOvr>
  <p:transition spd="med"/>
</p:sldLayout>
</file>

<file path=ppt/slideLayouts/slideLayout1919.xml><?xml version="1.0" encoding="utf-8"?>
<p:sldLayout xmlns:a="http://schemas.openxmlformats.org/drawingml/2006/main" xmlns:r="http://schemas.openxmlformats.org/officeDocument/2006/relationships" xmlns:p="http://schemas.openxmlformats.org/presentationml/2006/main" showMasterSp="0" type="tx">
  <p:cSld name="8_Title and Vertical Text">
    <p:bg>
      <p:bgPr>
        <a:solidFill>
          <a:srgbClr val="000000"/>
        </a:solidFill>
        <a:effectLst/>
      </p:bgPr>
    </p:bg>
    <p:spTree>
      <p:nvGrpSpPr>
        <p:cNvPr id="1" name=""/>
        <p:cNvGrpSpPr/>
        <p:nvPr/>
      </p:nvGrpSpPr>
      <p:grpSpPr>
        <a:xfrm>
          <a:off x="0" y="0"/>
          <a:ext cx="0" cy="0"/>
          <a:chOff x="0" y="0"/>
          <a:chExt cx="0" cy="0"/>
        </a:xfrm>
      </p:grpSpPr>
      <p:sp>
        <p:nvSpPr>
          <p:cNvPr id="1527"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528" name="Body Level One…"/>
          <p:cNvSpPr txBox="1">
            <a:spLocks noGrp="1"/>
          </p:cNvSpPr>
          <p:nvPr>
            <p:ph type="body" idx="1"/>
          </p:nvPr>
        </p:nvSpPr>
        <p:spPr>
          <a:xfrm>
            <a:off x="685800" y="1981200"/>
            <a:ext cx="7772400" cy="4114800"/>
          </a:xfrm>
          <a:prstGeom prst="rect">
            <a:avLst/>
          </a:prstGeom>
        </p:spPr>
        <p:txBody>
          <a:bodyPr vert="eaVert">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29"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05040240"/>
      </p:ext>
    </p:extLst>
  </p:cSld>
  <p:clrMapOvr>
    <a:masterClrMapping/>
  </p:clrMapOvr>
  <p:transition spd="med"/>
</p:sldLayout>
</file>

<file path=ppt/slideLayouts/slideLayout192.xml><?xml version="1.0" encoding="utf-8"?>
<p:sldLayout xmlns:a="http://schemas.openxmlformats.org/drawingml/2006/main" xmlns:r="http://schemas.openxmlformats.org/officeDocument/2006/relationships" xmlns:p="http://schemas.openxmlformats.org/presentationml/2006/main" showMasterSp="0" type="tx">
  <p:cSld name="5_Section Header">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536" name="Group 2"/>
          <p:cNvGrpSpPr/>
          <p:nvPr/>
        </p:nvGrpSpPr>
        <p:grpSpPr>
          <a:xfrm>
            <a:off x="0" y="0"/>
            <a:ext cx="8839200" cy="6858000"/>
            <a:chOff x="0" y="0"/>
            <a:chExt cx="8839200" cy="6858000"/>
          </a:xfrm>
        </p:grpSpPr>
        <p:grpSp>
          <p:nvGrpSpPr>
            <p:cNvPr id="1523" name="Group 3"/>
            <p:cNvGrpSpPr/>
            <p:nvPr/>
          </p:nvGrpSpPr>
          <p:grpSpPr>
            <a:xfrm>
              <a:off x="0" y="-1"/>
              <a:ext cx="5105400" cy="4876801"/>
              <a:chOff x="0" y="0"/>
              <a:chExt cx="5105400" cy="4876800"/>
            </a:xfrm>
          </p:grpSpPr>
          <p:sp>
            <p:nvSpPr>
              <p:cNvPr id="1518"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19" name="Oval 5"/>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20" name="Oval 6"/>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21" name="Oval 7"/>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22" name="Oval 8"/>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529" name="Group 9"/>
            <p:cNvGrpSpPr/>
            <p:nvPr/>
          </p:nvGrpSpPr>
          <p:grpSpPr>
            <a:xfrm>
              <a:off x="3200400" y="3200399"/>
              <a:ext cx="3886200" cy="3657601"/>
              <a:chOff x="0" y="0"/>
              <a:chExt cx="3886200" cy="3657600"/>
            </a:xfrm>
          </p:grpSpPr>
          <p:sp>
            <p:nvSpPr>
              <p:cNvPr id="1524"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25" name="Oval 11"/>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26" name="Oval 12"/>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27"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28" name="Oval 14"/>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535" name="Group 15"/>
            <p:cNvGrpSpPr/>
            <p:nvPr/>
          </p:nvGrpSpPr>
          <p:grpSpPr>
            <a:xfrm>
              <a:off x="4495800" y="152399"/>
              <a:ext cx="4343400" cy="4114801"/>
              <a:chOff x="0" y="0"/>
              <a:chExt cx="4343400" cy="4114800"/>
            </a:xfrm>
          </p:grpSpPr>
          <p:sp>
            <p:nvSpPr>
              <p:cNvPr id="1530"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31" name="Oval 17"/>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32" name="Oval 18"/>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33" name="Oval 19"/>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34"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537" name="Title Text"/>
          <p:cNvSpPr txBox="1">
            <a:spLocks noGrp="1"/>
          </p:cNvSpPr>
          <p:nvPr>
            <p:ph type="title"/>
          </p:nvPr>
        </p:nvSpPr>
        <p:spPr>
          <a:xfrm>
            <a:off x="722312" y="4406900"/>
            <a:ext cx="7772401" cy="1362075"/>
          </a:xfrm>
          <a:prstGeom prst="rect">
            <a:avLst/>
          </a:prstGeom>
        </p:spPr>
        <p:txBody>
          <a:bodyPr anchor="t"/>
          <a:lstStyle>
            <a:lvl1pPr>
              <a:defRPr sz="4000" b="1" cap="all">
                <a:solidFill>
                  <a:schemeClr val="accent3">
                    <a:lumOff val="44000"/>
                  </a:schemeClr>
                </a:solidFill>
              </a:defRPr>
            </a:lvl1pPr>
          </a:lstStyle>
          <a:p>
            <a:r>
              <a:t>Title Text</a:t>
            </a:r>
          </a:p>
        </p:txBody>
      </p:sp>
      <p:sp>
        <p:nvSpPr>
          <p:cNvPr id="1538"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rgbClr val="EAEAEA"/>
                </a:solidFill>
              </a:defRPr>
            </a:lvl1pPr>
            <a:lvl2pPr marL="0" indent="457200">
              <a:spcBef>
                <a:spcPts val="400"/>
              </a:spcBef>
              <a:buSzTx/>
              <a:buNone/>
              <a:defRPr sz="2000">
                <a:solidFill>
                  <a:srgbClr val="EAEAEA"/>
                </a:solidFill>
              </a:defRPr>
            </a:lvl2pPr>
            <a:lvl3pPr marL="0" indent="914400">
              <a:spcBef>
                <a:spcPts val="400"/>
              </a:spcBef>
              <a:buSzTx/>
              <a:buNone/>
              <a:defRPr sz="2000">
                <a:solidFill>
                  <a:srgbClr val="EAEAEA"/>
                </a:solidFill>
              </a:defRPr>
            </a:lvl3pPr>
            <a:lvl4pPr marL="0" indent="1371600">
              <a:spcBef>
                <a:spcPts val="400"/>
              </a:spcBef>
              <a:buSzTx/>
              <a:buNone/>
              <a:defRPr sz="2000">
                <a:solidFill>
                  <a:srgbClr val="EAEAEA"/>
                </a:solidFill>
              </a:defRPr>
            </a:lvl4pPr>
            <a:lvl5pPr marL="0" indent="1828800">
              <a:spcBef>
                <a:spcPts val="400"/>
              </a:spcBef>
              <a:buSzTx/>
              <a:buNone/>
              <a:defRPr sz="20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153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497246967"/>
      </p:ext>
    </p:extLst>
  </p:cSld>
  <p:clrMapOvr>
    <a:masterClrMapping/>
  </p:clrMapOvr>
  <p:transition spd="med"/>
</p:sldLayout>
</file>

<file path=ppt/slideLayouts/slideLayout1920.xml><?xml version="1.0" encoding="utf-8"?>
<p:sldLayout xmlns:a="http://schemas.openxmlformats.org/drawingml/2006/main" xmlns:r="http://schemas.openxmlformats.org/officeDocument/2006/relationships" xmlns:p="http://schemas.openxmlformats.org/presentationml/2006/main" showMasterSp="0" type="tx">
  <p:cSld name="8_Vertical Title and Text">
    <p:bg>
      <p:bgPr>
        <a:solidFill>
          <a:srgbClr val="000000"/>
        </a:solidFill>
        <a:effectLst/>
      </p:bgPr>
    </p:bg>
    <p:spTree>
      <p:nvGrpSpPr>
        <p:cNvPr id="1" name=""/>
        <p:cNvGrpSpPr/>
        <p:nvPr/>
      </p:nvGrpSpPr>
      <p:grpSpPr>
        <a:xfrm>
          <a:off x="0" y="0"/>
          <a:ext cx="0" cy="0"/>
          <a:chOff x="0" y="0"/>
          <a:chExt cx="0" cy="0"/>
        </a:xfrm>
      </p:grpSpPr>
      <p:sp>
        <p:nvSpPr>
          <p:cNvPr id="1536" name="Title Text"/>
          <p:cNvSpPr txBox="1">
            <a:spLocks noGrp="1"/>
          </p:cNvSpPr>
          <p:nvPr>
            <p:ph type="title"/>
          </p:nvPr>
        </p:nvSpPr>
        <p:spPr>
          <a:xfrm>
            <a:off x="6515100" y="609600"/>
            <a:ext cx="1943100" cy="5486400"/>
          </a:xfrm>
          <a:prstGeom prst="rect">
            <a:avLst/>
          </a:prstGeom>
          <a:noFill/>
        </p:spPr>
        <p:txBody>
          <a:bodyPr vert="eaVert"/>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537" name="Body Level One…"/>
          <p:cNvSpPr txBox="1">
            <a:spLocks noGrp="1"/>
          </p:cNvSpPr>
          <p:nvPr>
            <p:ph type="body" idx="1"/>
          </p:nvPr>
        </p:nvSpPr>
        <p:spPr>
          <a:xfrm>
            <a:off x="685800" y="609600"/>
            <a:ext cx="5676900" cy="5486400"/>
          </a:xfrm>
          <a:prstGeom prst="rect">
            <a:avLst/>
          </a:prstGeom>
        </p:spPr>
        <p:txBody>
          <a:bodyPr vert="eaVert">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38"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37486048"/>
      </p:ext>
    </p:extLst>
  </p:cSld>
  <p:clrMapOvr>
    <a:masterClrMapping/>
  </p:clrMapOvr>
  <p:transition spd="med"/>
</p:sldLayout>
</file>

<file path=ppt/slideLayouts/slideLayout1921.xml><?xml version="1.0" encoding="utf-8"?>
<p:sldLayout xmlns:a="http://schemas.openxmlformats.org/drawingml/2006/main" xmlns:r="http://schemas.openxmlformats.org/officeDocument/2006/relationships" xmlns:p="http://schemas.openxmlformats.org/presentationml/2006/main" showMasterSp="0" type="tx">
  <p:cSld name="9_Title Slide">
    <p:bg>
      <p:bgPr>
        <a:solidFill>
          <a:srgbClr val="000000"/>
        </a:solidFill>
        <a:effectLst/>
      </p:bgPr>
    </p:bg>
    <p:spTree>
      <p:nvGrpSpPr>
        <p:cNvPr id="1" name=""/>
        <p:cNvGrpSpPr/>
        <p:nvPr/>
      </p:nvGrpSpPr>
      <p:grpSpPr>
        <a:xfrm>
          <a:off x="0" y="0"/>
          <a:ext cx="0" cy="0"/>
          <a:chOff x="0" y="0"/>
          <a:chExt cx="0" cy="0"/>
        </a:xfrm>
      </p:grpSpPr>
      <p:sp>
        <p:nvSpPr>
          <p:cNvPr id="1545" name="Title Text"/>
          <p:cNvSpPr txBox="1">
            <a:spLocks noGrp="1"/>
          </p:cNvSpPr>
          <p:nvPr>
            <p:ph type="title"/>
          </p:nvPr>
        </p:nvSpPr>
        <p:spPr>
          <a:xfrm>
            <a:off x="685800" y="2286000"/>
            <a:ext cx="77724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546" name="Body Level One…"/>
          <p:cNvSpPr txBox="1">
            <a:spLocks noGrp="1"/>
          </p:cNvSpPr>
          <p:nvPr>
            <p:ph type="body" sz="quarter" idx="1"/>
          </p:nvPr>
        </p:nvSpPr>
        <p:spPr>
          <a:xfrm>
            <a:off x="1371600" y="3886201"/>
            <a:ext cx="6400800" cy="1752601"/>
          </a:xfrm>
          <a:prstGeom prst="rect">
            <a:avLst/>
          </a:prstGeom>
        </p:spPr>
        <p:txBody>
          <a:bodyPr>
            <a:normAutofit/>
          </a:bodyPr>
          <a:lstStyle>
            <a:lvl1pPr marL="0" indent="0" algn="ctr">
              <a:buSzTx/>
              <a:buNone/>
              <a:defRPr b="1" i="0">
                <a:solidFill>
                  <a:srgbClr val="000000"/>
                </a:solidFill>
                <a:latin typeface="Arial" panose="020B0604020202020204" pitchFamily="34" charset="0"/>
                <a:cs typeface="Arial" panose="020B0604020202020204" pitchFamily="34" charset="0"/>
              </a:defRPr>
            </a:lvl1pPr>
            <a:lvl2pPr algn="ctr">
              <a:buSzPct val="100000"/>
              <a:buChar char="–"/>
              <a:defRPr b="1" i="0">
                <a:solidFill>
                  <a:srgbClr val="000000"/>
                </a:solidFill>
                <a:latin typeface="Arial" panose="020B0604020202020204" pitchFamily="34" charset="0"/>
                <a:cs typeface="Arial" panose="020B0604020202020204" pitchFamily="34" charset="0"/>
              </a:defRPr>
            </a:lvl2pPr>
            <a:lvl3pPr algn="ctr">
              <a:buSzPct val="100000"/>
              <a:buChar char="•"/>
              <a:defRPr b="1" i="0">
                <a:solidFill>
                  <a:srgbClr val="000000"/>
                </a:solidFill>
                <a:latin typeface="Arial" panose="020B0604020202020204" pitchFamily="34" charset="0"/>
                <a:cs typeface="Arial" panose="020B0604020202020204" pitchFamily="34" charset="0"/>
              </a:defRPr>
            </a:lvl3pPr>
            <a:lvl4pPr algn="ctr">
              <a:buSzPct val="100000"/>
              <a:buChar char="–"/>
              <a:defRPr b="1" i="0">
                <a:solidFill>
                  <a:srgbClr val="000000"/>
                </a:solidFill>
                <a:latin typeface="Arial" panose="020B0604020202020204" pitchFamily="34" charset="0"/>
                <a:cs typeface="Arial" panose="020B0604020202020204" pitchFamily="34" charset="0"/>
              </a:defRPr>
            </a:lvl4pPr>
            <a:lvl5pPr algn="ct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47"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6333379"/>
      </p:ext>
    </p:extLst>
  </p:cSld>
  <p:clrMapOvr>
    <a:masterClrMapping/>
  </p:clrMapOvr>
  <p:transition spd="med"/>
</p:sldLayout>
</file>

<file path=ppt/slideLayouts/slideLayout1922.xml><?xml version="1.0" encoding="utf-8"?>
<p:sldLayout xmlns:a="http://schemas.openxmlformats.org/drawingml/2006/main" xmlns:r="http://schemas.openxmlformats.org/officeDocument/2006/relationships" xmlns:p="http://schemas.openxmlformats.org/presentationml/2006/main" showMasterSp="0" type="tx">
  <p:cSld name="9_Title and Content">
    <p:bg>
      <p:bgPr>
        <a:solidFill>
          <a:srgbClr val="000000"/>
        </a:solidFill>
        <a:effectLst/>
      </p:bgPr>
    </p:bg>
    <p:spTree>
      <p:nvGrpSpPr>
        <p:cNvPr id="1" name=""/>
        <p:cNvGrpSpPr/>
        <p:nvPr/>
      </p:nvGrpSpPr>
      <p:grpSpPr>
        <a:xfrm>
          <a:off x="0" y="0"/>
          <a:ext cx="0" cy="0"/>
          <a:chOff x="0" y="0"/>
          <a:chExt cx="0" cy="0"/>
        </a:xfrm>
      </p:grpSpPr>
      <p:sp>
        <p:nvSpPr>
          <p:cNvPr id="1554"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555" name="Body Level One…"/>
          <p:cNvSpPr txBox="1">
            <a:spLocks noGrp="1"/>
          </p:cNvSpPr>
          <p:nvPr>
            <p:ph type="body" idx="1"/>
          </p:nvPr>
        </p:nvSpPr>
        <p:spPr>
          <a:xfrm>
            <a:off x="685800" y="1981200"/>
            <a:ext cx="7772400" cy="4114800"/>
          </a:xfrm>
          <a:prstGeom prst="rect">
            <a:avLst/>
          </a:prstGeom>
        </p:spPr>
        <p:txBody>
          <a:bodyPr>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56"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4568274"/>
      </p:ext>
    </p:extLst>
  </p:cSld>
  <p:clrMapOvr>
    <a:masterClrMapping/>
  </p:clrMapOvr>
  <p:transition spd="med"/>
</p:sldLayout>
</file>

<file path=ppt/slideLayouts/slideLayout1923.xml><?xml version="1.0" encoding="utf-8"?>
<p:sldLayout xmlns:a="http://schemas.openxmlformats.org/drawingml/2006/main" xmlns:r="http://schemas.openxmlformats.org/officeDocument/2006/relationships" xmlns:p="http://schemas.openxmlformats.org/presentationml/2006/main" showMasterSp="0" type="tx">
  <p:cSld name="9_Section Header">
    <p:bg>
      <p:bgPr>
        <a:solidFill>
          <a:srgbClr val="000000"/>
        </a:solidFill>
        <a:effectLst/>
      </p:bgPr>
    </p:bg>
    <p:spTree>
      <p:nvGrpSpPr>
        <p:cNvPr id="1" name=""/>
        <p:cNvGrpSpPr/>
        <p:nvPr/>
      </p:nvGrpSpPr>
      <p:grpSpPr>
        <a:xfrm>
          <a:off x="0" y="0"/>
          <a:ext cx="0" cy="0"/>
          <a:chOff x="0" y="0"/>
          <a:chExt cx="0" cy="0"/>
        </a:xfrm>
      </p:grpSpPr>
      <p:sp>
        <p:nvSpPr>
          <p:cNvPr id="1563" name="Title Text"/>
          <p:cNvSpPr txBox="1">
            <a:spLocks noGrp="1"/>
          </p:cNvSpPr>
          <p:nvPr>
            <p:ph type="title"/>
          </p:nvPr>
        </p:nvSpPr>
        <p:spPr>
          <a:xfrm>
            <a:off x="722312" y="4406900"/>
            <a:ext cx="7772401" cy="1362075"/>
          </a:xfrm>
          <a:prstGeom prst="rect">
            <a:avLst/>
          </a:prstGeom>
          <a:noFill/>
        </p:spPr>
        <p:txBody>
          <a:bodyPr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1564"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b="1" i="0">
                <a:solidFill>
                  <a:srgbClr val="000000"/>
                </a:solidFill>
                <a:latin typeface="Arial" panose="020B0604020202020204" pitchFamily="34" charset="0"/>
                <a:cs typeface="Arial" panose="020B0604020202020204" pitchFamily="34" charset="0"/>
              </a:defRPr>
            </a:lvl1pPr>
            <a:lvl2pPr marL="0" indent="456342">
              <a:spcBef>
                <a:spcPts val="400"/>
              </a:spcBef>
              <a:buSzTx/>
              <a:buNone/>
              <a:defRPr sz="2000" b="1" i="0">
                <a:solidFill>
                  <a:srgbClr val="000000"/>
                </a:solidFill>
                <a:latin typeface="Arial" panose="020B0604020202020204" pitchFamily="34" charset="0"/>
                <a:cs typeface="Arial" panose="020B0604020202020204" pitchFamily="34" charset="0"/>
              </a:defRPr>
            </a:lvl2pPr>
            <a:lvl3pPr marL="0" indent="912690">
              <a:spcBef>
                <a:spcPts val="400"/>
              </a:spcBef>
              <a:buSzTx/>
              <a:buNone/>
              <a:defRPr sz="2000" b="1" i="0">
                <a:solidFill>
                  <a:srgbClr val="000000"/>
                </a:solidFill>
                <a:latin typeface="Arial" panose="020B0604020202020204" pitchFamily="34" charset="0"/>
                <a:cs typeface="Arial" panose="020B0604020202020204" pitchFamily="34" charset="0"/>
              </a:defRPr>
            </a:lvl3pPr>
            <a:lvl4pPr marL="0" indent="1369015">
              <a:spcBef>
                <a:spcPts val="400"/>
              </a:spcBef>
              <a:buSzTx/>
              <a:buNone/>
              <a:defRPr sz="2000" b="1" i="0">
                <a:solidFill>
                  <a:srgbClr val="000000"/>
                </a:solidFill>
                <a:latin typeface="Arial" panose="020B0604020202020204" pitchFamily="34" charset="0"/>
                <a:cs typeface="Arial" panose="020B0604020202020204" pitchFamily="34" charset="0"/>
              </a:defRPr>
            </a:lvl4pPr>
            <a:lvl5pPr marL="0" indent="1825374">
              <a:spcBef>
                <a:spcPts val="4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65"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54767259"/>
      </p:ext>
    </p:extLst>
  </p:cSld>
  <p:clrMapOvr>
    <a:masterClrMapping/>
  </p:clrMapOvr>
  <p:transition spd="med"/>
</p:sldLayout>
</file>

<file path=ppt/slideLayouts/slideLayout1924.xml><?xml version="1.0" encoding="utf-8"?>
<p:sldLayout xmlns:a="http://schemas.openxmlformats.org/drawingml/2006/main" xmlns:r="http://schemas.openxmlformats.org/officeDocument/2006/relationships" xmlns:p="http://schemas.openxmlformats.org/presentationml/2006/main" showMasterSp="0" type="tx">
  <p:cSld name="9_Two Content">
    <p:bg>
      <p:bgPr>
        <a:solidFill>
          <a:srgbClr val="000000"/>
        </a:solidFill>
        <a:effectLst/>
      </p:bgPr>
    </p:bg>
    <p:spTree>
      <p:nvGrpSpPr>
        <p:cNvPr id="1" name=""/>
        <p:cNvGrpSpPr/>
        <p:nvPr/>
      </p:nvGrpSpPr>
      <p:grpSpPr>
        <a:xfrm>
          <a:off x="0" y="0"/>
          <a:ext cx="0" cy="0"/>
          <a:chOff x="0" y="0"/>
          <a:chExt cx="0" cy="0"/>
        </a:xfrm>
      </p:grpSpPr>
      <p:sp>
        <p:nvSpPr>
          <p:cNvPr id="1572"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573"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SzPct val="100000"/>
              <a:buChar char="•"/>
              <a:defRPr sz="2800" b="1" i="0">
                <a:solidFill>
                  <a:srgbClr val="000000"/>
                </a:solidFill>
                <a:latin typeface="Arial" panose="020B0604020202020204" pitchFamily="34" charset="0"/>
                <a:cs typeface="Arial" panose="020B0604020202020204" pitchFamily="34" charset="0"/>
              </a:defRPr>
            </a:lvl1pPr>
            <a:lvl2pPr marL="789082" indent="-332754">
              <a:spcBef>
                <a:spcPts val="600"/>
              </a:spcBef>
              <a:buSzPct val="100000"/>
              <a:buChar char="–"/>
              <a:defRPr sz="2800" b="1" i="0">
                <a:solidFill>
                  <a:srgbClr val="000000"/>
                </a:solidFill>
                <a:latin typeface="Arial" panose="020B0604020202020204" pitchFamily="34" charset="0"/>
                <a:cs typeface="Arial" panose="020B0604020202020204" pitchFamily="34" charset="0"/>
              </a:defRPr>
            </a:lvl2pPr>
            <a:lvl3pPr marL="1232107" indent="-319440">
              <a:spcBef>
                <a:spcPts val="600"/>
              </a:spcBef>
              <a:buSzPct val="100000"/>
              <a:buChar char="•"/>
              <a:defRPr sz="2800" b="1" i="0">
                <a:solidFill>
                  <a:srgbClr val="000000"/>
                </a:solidFill>
                <a:latin typeface="Arial" panose="020B0604020202020204" pitchFamily="34" charset="0"/>
                <a:cs typeface="Arial" panose="020B0604020202020204" pitchFamily="34" charset="0"/>
              </a:defRPr>
            </a:lvl3pPr>
            <a:lvl4pPr marL="1723956" indent="-354934">
              <a:spcBef>
                <a:spcPts val="600"/>
              </a:spcBef>
              <a:buSzPct val="100000"/>
              <a:buChar char="–"/>
              <a:defRPr sz="2800" b="1" i="0">
                <a:solidFill>
                  <a:srgbClr val="000000"/>
                </a:solidFill>
                <a:latin typeface="Arial" panose="020B0604020202020204" pitchFamily="34" charset="0"/>
                <a:cs typeface="Arial" panose="020B0604020202020204" pitchFamily="34" charset="0"/>
              </a:defRPr>
            </a:lvl4pPr>
            <a:lvl5pPr marL="2180286" indent="-354934">
              <a:spcBef>
                <a:spcPts val="600"/>
              </a:spcBef>
              <a:buChar char="»"/>
              <a:defRPr sz="28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74"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78087186"/>
      </p:ext>
    </p:extLst>
  </p:cSld>
  <p:clrMapOvr>
    <a:masterClrMapping/>
  </p:clrMapOvr>
  <p:transition spd="med"/>
</p:sldLayout>
</file>

<file path=ppt/slideLayouts/slideLayout1925.xml><?xml version="1.0" encoding="utf-8"?>
<p:sldLayout xmlns:a="http://schemas.openxmlformats.org/drawingml/2006/main" xmlns:r="http://schemas.openxmlformats.org/officeDocument/2006/relationships" xmlns:p="http://schemas.openxmlformats.org/presentationml/2006/main" showMasterSp="0" type="tx">
  <p:cSld name="9_Comparison">
    <p:bg>
      <p:bgPr>
        <a:solidFill>
          <a:srgbClr val="000000"/>
        </a:solidFill>
        <a:effectLst/>
      </p:bgPr>
    </p:bg>
    <p:spTree>
      <p:nvGrpSpPr>
        <p:cNvPr id="1" name=""/>
        <p:cNvGrpSpPr/>
        <p:nvPr/>
      </p:nvGrpSpPr>
      <p:grpSpPr>
        <a:xfrm>
          <a:off x="0" y="0"/>
          <a:ext cx="0" cy="0"/>
          <a:chOff x="0" y="0"/>
          <a:chExt cx="0" cy="0"/>
        </a:xfrm>
      </p:grpSpPr>
      <p:sp>
        <p:nvSpPr>
          <p:cNvPr id="1581" name="Title Text"/>
          <p:cNvSpPr txBox="1">
            <a:spLocks noGrp="1"/>
          </p:cNvSpPr>
          <p:nvPr>
            <p:ph type="title"/>
          </p:nvPr>
        </p:nvSpPr>
        <p:spPr>
          <a:xfrm>
            <a:off x="457200" y="274638"/>
            <a:ext cx="8229600" cy="1143001"/>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582"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000000"/>
                </a:solidFill>
                <a:latin typeface="Arial" panose="020B0604020202020204" pitchFamily="34" charset="0"/>
                <a:cs typeface="Arial" panose="020B0604020202020204" pitchFamily="34" charset="0"/>
              </a:defRPr>
            </a:lvl1pPr>
            <a:lvl2pPr marL="0" indent="456342">
              <a:spcBef>
                <a:spcPts val="500"/>
              </a:spcBef>
              <a:buSzTx/>
              <a:buNone/>
              <a:defRPr sz="2400" b="1" i="0">
                <a:solidFill>
                  <a:srgbClr val="000000"/>
                </a:solidFill>
                <a:latin typeface="Arial" panose="020B0604020202020204" pitchFamily="34" charset="0"/>
                <a:cs typeface="Arial" panose="020B0604020202020204" pitchFamily="34" charset="0"/>
              </a:defRPr>
            </a:lvl2pPr>
            <a:lvl3pPr marL="0" indent="912690">
              <a:spcBef>
                <a:spcPts val="500"/>
              </a:spcBef>
              <a:buSzTx/>
              <a:buNone/>
              <a:defRPr sz="2400" b="1" i="0">
                <a:solidFill>
                  <a:srgbClr val="000000"/>
                </a:solidFill>
                <a:latin typeface="Arial" panose="020B0604020202020204" pitchFamily="34" charset="0"/>
                <a:cs typeface="Arial" panose="020B0604020202020204" pitchFamily="34" charset="0"/>
              </a:defRPr>
            </a:lvl3pPr>
            <a:lvl4pPr marL="0" indent="1369015">
              <a:spcBef>
                <a:spcPts val="500"/>
              </a:spcBef>
              <a:buSzTx/>
              <a:buNone/>
              <a:defRPr sz="2400" b="1" i="0">
                <a:solidFill>
                  <a:srgbClr val="000000"/>
                </a:solidFill>
                <a:latin typeface="Arial" panose="020B0604020202020204" pitchFamily="34" charset="0"/>
                <a:cs typeface="Arial" panose="020B0604020202020204" pitchFamily="34" charset="0"/>
              </a:defRPr>
            </a:lvl4pPr>
            <a:lvl5pPr marL="0" indent="1825374">
              <a:spcBef>
                <a:spcPts val="500"/>
              </a:spcBef>
              <a:buSzTx/>
              <a:buNone/>
              <a:defRPr sz="2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583" name="Text Placeholder 4"/>
          <p:cNvSpPr>
            <a:spLocks noGrp="1"/>
          </p:cNvSpPr>
          <p:nvPr>
            <p:ph type="body" sz="quarter" idx="21"/>
          </p:nvPr>
        </p:nvSpPr>
        <p:spPr>
          <a:xfrm>
            <a:off x="4645062" y="1535112"/>
            <a:ext cx="4041776"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0000"/>
                </a:solidFill>
              </a:defRPr>
            </a:pPr>
            <a:endParaRPr dirty="0"/>
          </a:p>
        </p:txBody>
      </p:sp>
      <p:sp>
        <p:nvSpPr>
          <p:cNvPr id="1584"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22554085"/>
      </p:ext>
    </p:extLst>
  </p:cSld>
  <p:clrMapOvr>
    <a:masterClrMapping/>
  </p:clrMapOvr>
  <p:transition spd="med"/>
</p:sldLayout>
</file>

<file path=ppt/slideLayouts/slideLayout1926.xml><?xml version="1.0" encoding="utf-8"?>
<p:sldLayout xmlns:a="http://schemas.openxmlformats.org/drawingml/2006/main" xmlns:r="http://schemas.openxmlformats.org/officeDocument/2006/relationships" xmlns:p="http://schemas.openxmlformats.org/presentationml/2006/main" showMasterSp="0" type="tx">
  <p:cSld name="9_Title Only">
    <p:bg>
      <p:bgPr>
        <a:solidFill>
          <a:srgbClr val="000000"/>
        </a:solidFill>
        <a:effectLst/>
      </p:bgPr>
    </p:bg>
    <p:spTree>
      <p:nvGrpSpPr>
        <p:cNvPr id="1" name=""/>
        <p:cNvGrpSpPr/>
        <p:nvPr/>
      </p:nvGrpSpPr>
      <p:grpSpPr>
        <a:xfrm>
          <a:off x="0" y="0"/>
          <a:ext cx="0" cy="0"/>
          <a:chOff x="0" y="0"/>
          <a:chExt cx="0" cy="0"/>
        </a:xfrm>
      </p:grpSpPr>
      <p:sp>
        <p:nvSpPr>
          <p:cNvPr id="1591"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592"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16342903"/>
      </p:ext>
    </p:extLst>
  </p:cSld>
  <p:clrMapOvr>
    <a:masterClrMapping/>
  </p:clrMapOvr>
  <p:transition spd="med"/>
</p:sldLayout>
</file>

<file path=ppt/slideLayouts/slideLayout1927.xml><?xml version="1.0" encoding="utf-8"?>
<p:sldLayout xmlns:a="http://schemas.openxmlformats.org/drawingml/2006/main" xmlns:r="http://schemas.openxmlformats.org/officeDocument/2006/relationships" xmlns:p="http://schemas.openxmlformats.org/presentationml/2006/main" showMasterSp="0" type="tx">
  <p:cSld name="11_Blank">
    <p:bg>
      <p:bgPr>
        <a:solidFill>
          <a:srgbClr val="000000"/>
        </a:solidFill>
        <a:effectLst/>
      </p:bgPr>
    </p:bg>
    <p:spTree>
      <p:nvGrpSpPr>
        <p:cNvPr id="1" name=""/>
        <p:cNvGrpSpPr/>
        <p:nvPr/>
      </p:nvGrpSpPr>
      <p:grpSpPr>
        <a:xfrm>
          <a:off x="0" y="0"/>
          <a:ext cx="0" cy="0"/>
          <a:chOff x="0" y="0"/>
          <a:chExt cx="0" cy="0"/>
        </a:xfrm>
      </p:grpSpPr>
      <p:sp>
        <p:nvSpPr>
          <p:cNvPr id="1599"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04034239"/>
      </p:ext>
    </p:extLst>
  </p:cSld>
  <p:clrMapOvr>
    <a:masterClrMapping/>
  </p:clrMapOvr>
  <p:transition spd="med"/>
</p:sldLayout>
</file>

<file path=ppt/slideLayouts/slideLayout1928.xml><?xml version="1.0" encoding="utf-8"?>
<p:sldLayout xmlns:a="http://schemas.openxmlformats.org/drawingml/2006/main" xmlns:r="http://schemas.openxmlformats.org/officeDocument/2006/relationships" xmlns:p="http://schemas.openxmlformats.org/presentationml/2006/main" showMasterSp="0" type="tx">
  <p:cSld name="9_Content with Caption">
    <p:bg>
      <p:bgPr>
        <a:solidFill>
          <a:srgbClr val="000000"/>
        </a:solidFill>
        <a:effectLst/>
      </p:bgPr>
    </p:bg>
    <p:spTree>
      <p:nvGrpSpPr>
        <p:cNvPr id="1" name=""/>
        <p:cNvGrpSpPr/>
        <p:nvPr/>
      </p:nvGrpSpPr>
      <p:grpSpPr>
        <a:xfrm>
          <a:off x="0" y="0"/>
          <a:ext cx="0" cy="0"/>
          <a:chOff x="0" y="0"/>
          <a:chExt cx="0" cy="0"/>
        </a:xfrm>
      </p:grpSpPr>
      <p:sp>
        <p:nvSpPr>
          <p:cNvPr id="1606" name="Title Text"/>
          <p:cNvSpPr txBox="1">
            <a:spLocks noGrp="1"/>
          </p:cNvSpPr>
          <p:nvPr>
            <p:ph type="title"/>
          </p:nvPr>
        </p:nvSpPr>
        <p:spPr>
          <a:xfrm>
            <a:off x="457237" y="273050"/>
            <a:ext cx="3008315" cy="1162050"/>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607" name="Body Level One…"/>
          <p:cNvSpPr txBox="1">
            <a:spLocks noGrp="1"/>
          </p:cNvSpPr>
          <p:nvPr>
            <p:ph type="body" idx="1"/>
          </p:nvPr>
        </p:nvSpPr>
        <p:spPr>
          <a:xfrm>
            <a:off x="3575050" y="273088"/>
            <a:ext cx="5111750" cy="5853113"/>
          </a:xfrm>
          <a:prstGeom prst="rect">
            <a:avLst/>
          </a:prstGeom>
        </p:spPr>
        <p:txBody>
          <a:bodyPr>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08" name="Text Placeholder 3"/>
          <p:cNvSpPr>
            <a:spLocks noGrp="1"/>
          </p:cNvSpPr>
          <p:nvPr>
            <p:ph type="body" sz="half" idx="21"/>
          </p:nvPr>
        </p:nvSpPr>
        <p:spPr>
          <a:xfrm>
            <a:off x="457237" y="1435101"/>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0000"/>
                </a:solidFill>
              </a:defRPr>
            </a:pPr>
            <a:endParaRPr dirty="0"/>
          </a:p>
        </p:txBody>
      </p:sp>
      <p:sp>
        <p:nvSpPr>
          <p:cNvPr id="1609"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7481943"/>
      </p:ext>
    </p:extLst>
  </p:cSld>
  <p:clrMapOvr>
    <a:masterClrMapping/>
  </p:clrMapOvr>
  <p:transition spd="med"/>
</p:sldLayout>
</file>

<file path=ppt/slideLayouts/slideLayout1929.xml><?xml version="1.0" encoding="utf-8"?>
<p:sldLayout xmlns:a="http://schemas.openxmlformats.org/drawingml/2006/main" xmlns:r="http://schemas.openxmlformats.org/officeDocument/2006/relationships" xmlns:p="http://schemas.openxmlformats.org/presentationml/2006/main" showMasterSp="0" type="tx">
  <p:cSld name="9_Picture with Caption">
    <p:bg>
      <p:bgPr>
        <a:solidFill>
          <a:srgbClr val="000000"/>
        </a:solidFill>
        <a:effectLst/>
      </p:bgPr>
    </p:bg>
    <p:spTree>
      <p:nvGrpSpPr>
        <p:cNvPr id="1" name=""/>
        <p:cNvGrpSpPr/>
        <p:nvPr/>
      </p:nvGrpSpPr>
      <p:grpSpPr>
        <a:xfrm>
          <a:off x="0" y="0"/>
          <a:ext cx="0" cy="0"/>
          <a:chOff x="0" y="0"/>
          <a:chExt cx="0" cy="0"/>
        </a:xfrm>
      </p:grpSpPr>
      <p:sp>
        <p:nvSpPr>
          <p:cNvPr id="1616" name="Title Text"/>
          <p:cNvSpPr txBox="1">
            <a:spLocks noGrp="1"/>
          </p:cNvSpPr>
          <p:nvPr>
            <p:ph type="title"/>
          </p:nvPr>
        </p:nvSpPr>
        <p:spPr>
          <a:xfrm>
            <a:off x="1792288" y="4800600"/>
            <a:ext cx="5486401" cy="566738"/>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617"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1618"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000000"/>
                </a:solidFill>
                <a:latin typeface="Arial" panose="020B0604020202020204" pitchFamily="34" charset="0"/>
                <a:cs typeface="Arial" panose="020B0604020202020204" pitchFamily="34" charset="0"/>
              </a:defRPr>
            </a:lvl1pPr>
            <a:lvl2pPr marL="0" indent="456342">
              <a:spcBef>
                <a:spcPts val="300"/>
              </a:spcBef>
              <a:buSzTx/>
              <a:buNone/>
              <a:defRPr sz="1400" b="1" i="0">
                <a:solidFill>
                  <a:srgbClr val="000000"/>
                </a:solidFill>
                <a:latin typeface="Arial" panose="020B0604020202020204" pitchFamily="34" charset="0"/>
                <a:cs typeface="Arial" panose="020B0604020202020204" pitchFamily="34" charset="0"/>
              </a:defRPr>
            </a:lvl2pPr>
            <a:lvl3pPr marL="0" indent="912690">
              <a:spcBef>
                <a:spcPts val="300"/>
              </a:spcBef>
              <a:buSzTx/>
              <a:buNone/>
              <a:defRPr sz="1400" b="1" i="0">
                <a:solidFill>
                  <a:srgbClr val="000000"/>
                </a:solidFill>
                <a:latin typeface="Arial" panose="020B0604020202020204" pitchFamily="34" charset="0"/>
                <a:cs typeface="Arial" panose="020B0604020202020204" pitchFamily="34" charset="0"/>
              </a:defRPr>
            </a:lvl3pPr>
            <a:lvl4pPr marL="0" indent="1369015">
              <a:spcBef>
                <a:spcPts val="300"/>
              </a:spcBef>
              <a:buSzTx/>
              <a:buNone/>
              <a:defRPr sz="1400" b="1" i="0">
                <a:solidFill>
                  <a:srgbClr val="000000"/>
                </a:solidFill>
                <a:latin typeface="Arial" panose="020B0604020202020204" pitchFamily="34" charset="0"/>
                <a:cs typeface="Arial" panose="020B0604020202020204" pitchFamily="34" charset="0"/>
              </a:defRPr>
            </a:lvl4pPr>
            <a:lvl5pPr marL="0" indent="1825374">
              <a:spcBef>
                <a:spcPts val="3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19"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9322074"/>
      </p:ext>
    </p:extLst>
  </p:cSld>
  <p:clrMapOvr>
    <a:masterClrMapping/>
  </p:clrMapOvr>
  <p:transition spd="med"/>
</p:sldLayout>
</file>

<file path=ppt/slideLayouts/slideLayout193.xml><?xml version="1.0" encoding="utf-8"?>
<p:sldLayout xmlns:a="http://schemas.openxmlformats.org/drawingml/2006/main" xmlns:r="http://schemas.openxmlformats.org/officeDocument/2006/relationships" xmlns:p="http://schemas.openxmlformats.org/presentationml/2006/main" showMasterSp="0" type="tx">
  <p:cSld name="6_Two Content">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564" name="Group 2"/>
          <p:cNvGrpSpPr/>
          <p:nvPr/>
        </p:nvGrpSpPr>
        <p:grpSpPr>
          <a:xfrm>
            <a:off x="0" y="0"/>
            <a:ext cx="8839200" cy="6858000"/>
            <a:chOff x="0" y="0"/>
            <a:chExt cx="8839200" cy="6858000"/>
          </a:xfrm>
        </p:grpSpPr>
        <p:grpSp>
          <p:nvGrpSpPr>
            <p:cNvPr id="1551" name="Group 3"/>
            <p:cNvGrpSpPr/>
            <p:nvPr/>
          </p:nvGrpSpPr>
          <p:grpSpPr>
            <a:xfrm>
              <a:off x="0" y="-1"/>
              <a:ext cx="5105400" cy="4876801"/>
              <a:chOff x="0" y="0"/>
              <a:chExt cx="5105400" cy="4876800"/>
            </a:xfrm>
          </p:grpSpPr>
          <p:sp>
            <p:nvSpPr>
              <p:cNvPr id="1546"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47" name="Oval 5"/>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48" name="Oval 6"/>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49" name="Oval 7"/>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50" name="Oval 8"/>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557" name="Group 9"/>
            <p:cNvGrpSpPr/>
            <p:nvPr/>
          </p:nvGrpSpPr>
          <p:grpSpPr>
            <a:xfrm>
              <a:off x="3200400" y="3200399"/>
              <a:ext cx="3886200" cy="3657601"/>
              <a:chOff x="0" y="0"/>
              <a:chExt cx="3886200" cy="3657600"/>
            </a:xfrm>
          </p:grpSpPr>
          <p:sp>
            <p:nvSpPr>
              <p:cNvPr id="1552"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53" name="Oval 11"/>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54" name="Oval 12"/>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55"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56" name="Oval 14"/>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563" name="Group 15"/>
            <p:cNvGrpSpPr/>
            <p:nvPr/>
          </p:nvGrpSpPr>
          <p:grpSpPr>
            <a:xfrm>
              <a:off x="4495800" y="152399"/>
              <a:ext cx="4343400" cy="4114801"/>
              <a:chOff x="0" y="0"/>
              <a:chExt cx="4343400" cy="4114800"/>
            </a:xfrm>
          </p:grpSpPr>
          <p:sp>
            <p:nvSpPr>
              <p:cNvPr id="1558"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59" name="Oval 17"/>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60" name="Oval 18"/>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61" name="Oval 19"/>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62"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565" name="Title Text"/>
          <p:cNvSpPr txBox="1">
            <a:spLocks noGrp="1"/>
          </p:cNvSpPr>
          <p:nvPr>
            <p:ph type="title"/>
          </p:nvPr>
        </p:nvSpPr>
        <p:spPr>
          <a:xfrm>
            <a:off x="685800" y="609600"/>
            <a:ext cx="7772400" cy="1143000"/>
          </a:xfrm>
          <a:prstGeom prst="rect">
            <a:avLst/>
          </a:prstGeom>
        </p:spPr>
        <p:txBody>
          <a:bodyPr anchor="ctr"/>
          <a:lstStyle>
            <a:lvl1pPr algn="ctr">
              <a:defRPr>
                <a:solidFill>
                  <a:schemeClr val="accent3">
                    <a:lumOff val="44000"/>
                  </a:schemeClr>
                </a:solidFill>
              </a:defRPr>
            </a:lvl1pPr>
          </a:lstStyle>
          <a:p>
            <a:r>
              <a:t>Title Text</a:t>
            </a:r>
          </a:p>
        </p:txBody>
      </p:sp>
      <p:sp>
        <p:nvSpPr>
          <p:cNvPr id="1566"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lr>
                <a:srgbClr val="99CCFF"/>
              </a:buClr>
              <a:buSzPct val="110000"/>
              <a:buChar char="•"/>
              <a:defRPr sz="2800">
                <a:solidFill>
                  <a:srgbClr val="EAEAEA"/>
                </a:solidFill>
              </a:defRPr>
            </a:lvl1pPr>
            <a:lvl2pPr marL="790575" indent="-333375">
              <a:spcBef>
                <a:spcPts val="600"/>
              </a:spcBef>
              <a:buClr>
                <a:srgbClr val="99CCFF"/>
              </a:buClr>
              <a:buSzPct val="110000"/>
              <a:buChar char="•"/>
              <a:defRPr sz="2800">
                <a:solidFill>
                  <a:srgbClr val="EAEAEA"/>
                </a:solidFill>
              </a:defRPr>
            </a:lvl2pPr>
            <a:lvl3pPr marL="1234439" indent="-320039">
              <a:spcBef>
                <a:spcPts val="600"/>
              </a:spcBef>
              <a:buClr>
                <a:srgbClr val="99CCFF"/>
              </a:buClr>
              <a:buSzPct val="110000"/>
              <a:defRPr sz="2800">
                <a:solidFill>
                  <a:srgbClr val="EAEAEA"/>
                </a:solidFill>
              </a:defRPr>
            </a:lvl3pPr>
            <a:lvl4pPr marL="1727200" indent="-355600">
              <a:spcBef>
                <a:spcPts val="600"/>
              </a:spcBef>
              <a:buClr>
                <a:srgbClr val="99CCFF"/>
              </a:buClr>
              <a:buChar char="–"/>
              <a:defRPr sz="2800">
                <a:solidFill>
                  <a:srgbClr val="EAEAEA"/>
                </a:solidFill>
              </a:defRPr>
            </a:lvl4pPr>
            <a:lvl5pPr marL="2184400" indent="-355600">
              <a:spcBef>
                <a:spcPts val="600"/>
              </a:spcBef>
              <a:buClr>
                <a:srgbClr val="99CCFF"/>
              </a:buClr>
              <a:buChar char="•"/>
              <a:defRPr sz="28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1567"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042281576"/>
      </p:ext>
    </p:extLst>
  </p:cSld>
  <p:clrMapOvr>
    <a:masterClrMapping/>
  </p:clrMapOvr>
  <p:transition spd="med"/>
</p:sldLayout>
</file>

<file path=ppt/slideLayouts/slideLayout1930.xml><?xml version="1.0" encoding="utf-8"?>
<p:sldLayout xmlns:a="http://schemas.openxmlformats.org/drawingml/2006/main" xmlns:r="http://schemas.openxmlformats.org/officeDocument/2006/relationships" xmlns:p="http://schemas.openxmlformats.org/presentationml/2006/main" showMasterSp="0" type="tx">
  <p:cSld name="9_Title and Vertical Text">
    <p:bg>
      <p:bgPr>
        <a:solidFill>
          <a:srgbClr val="000000"/>
        </a:solidFill>
        <a:effectLst/>
      </p:bgPr>
    </p:bg>
    <p:spTree>
      <p:nvGrpSpPr>
        <p:cNvPr id="1" name=""/>
        <p:cNvGrpSpPr/>
        <p:nvPr/>
      </p:nvGrpSpPr>
      <p:grpSpPr>
        <a:xfrm>
          <a:off x="0" y="0"/>
          <a:ext cx="0" cy="0"/>
          <a:chOff x="0" y="0"/>
          <a:chExt cx="0" cy="0"/>
        </a:xfrm>
      </p:grpSpPr>
      <p:sp>
        <p:nvSpPr>
          <p:cNvPr id="1626"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627" name="Body Level One…"/>
          <p:cNvSpPr txBox="1">
            <a:spLocks noGrp="1"/>
          </p:cNvSpPr>
          <p:nvPr>
            <p:ph type="body" idx="1"/>
          </p:nvPr>
        </p:nvSpPr>
        <p:spPr>
          <a:xfrm>
            <a:off x="685800" y="1981200"/>
            <a:ext cx="7772400" cy="4114800"/>
          </a:xfrm>
          <a:prstGeom prst="rect">
            <a:avLst/>
          </a:prstGeom>
        </p:spPr>
        <p:txBody>
          <a:bodyPr vert="eaVert">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28"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18532144"/>
      </p:ext>
    </p:extLst>
  </p:cSld>
  <p:clrMapOvr>
    <a:masterClrMapping/>
  </p:clrMapOvr>
  <p:transition spd="med"/>
</p:sldLayout>
</file>

<file path=ppt/slideLayouts/slideLayout1931.xml><?xml version="1.0" encoding="utf-8"?>
<p:sldLayout xmlns:a="http://schemas.openxmlformats.org/drawingml/2006/main" xmlns:r="http://schemas.openxmlformats.org/officeDocument/2006/relationships" xmlns:p="http://schemas.openxmlformats.org/presentationml/2006/main" showMasterSp="0" type="tx">
  <p:cSld name="9_Vertical Title and Text">
    <p:bg>
      <p:bgPr>
        <a:solidFill>
          <a:srgbClr val="000000"/>
        </a:solidFill>
        <a:effectLst/>
      </p:bgPr>
    </p:bg>
    <p:spTree>
      <p:nvGrpSpPr>
        <p:cNvPr id="1" name=""/>
        <p:cNvGrpSpPr/>
        <p:nvPr/>
      </p:nvGrpSpPr>
      <p:grpSpPr>
        <a:xfrm>
          <a:off x="0" y="0"/>
          <a:ext cx="0" cy="0"/>
          <a:chOff x="0" y="0"/>
          <a:chExt cx="0" cy="0"/>
        </a:xfrm>
      </p:grpSpPr>
      <p:sp>
        <p:nvSpPr>
          <p:cNvPr id="1635" name="Title Text"/>
          <p:cNvSpPr txBox="1">
            <a:spLocks noGrp="1"/>
          </p:cNvSpPr>
          <p:nvPr>
            <p:ph type="title"/>
          </p:nvPr>
        </p:nvSpPr>
        <p:spPr>
          <a:xfrm>
            <a:off x="6515100" y="609600"/>
            <a:ext cx="1943100" cy="5486400"/>
          </a:xfrm>
          <a:prstGeom prst="rect">
            <a:avLst/>
          </a:prstGeom>
          <a:noFill/>
        </p:spPr>
        <p:txBody>
          <a:bodyPr vert="eaVert"/>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636" name="Body Level One…"/>
          <p:cNvSpPr txBox="1">
            <a:spLocks noGrp="1"/>
          </p:cNvSpPr>
          <p:nvPr>
            <p:ph type="body" idx="1"/>
          </p:nvPr>
        </p:nvSpPr>
        <p:spPr>
          <a:xfrm>
            <a:off x="685800" y="609600"/>
            <a:ext cx="5676900" cy="5486400"/>
          </a:xfrm>
          <a:prstGeom prst="rect">
            <a:avLst/>
          </a:prstGeom>
        </p:spPr>
        <p:txBody>
          <a:bodyPr vert="eaVert">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37"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09172891"/>
      </p:ext>
    </p:extLst>
  </p:cSld>
  <p:clrMapOvr>
    <a:masterClrMapping/>
  </p:clrMapOvr>
  <p:transition spd="med"/>
</p:sldLayout>
</file>

<file path=ppt/slideLayouts/slideLayout1932.xml><?xml version="1.0" encoding="utf-8"?>
<p:sldLayout xmlns:a="http://schemas.openxmlformats.org/drawingml/2006/main" xmlns:r="http://schemas.openxmlformats.org/officeDocument/2006/relationships" xmlns:p="http://schemas.openxmlformats.org/presentationml/2006/main" showMasterSp="0" type="tx">
  <p:cSld name="10_Title Slide">
    <p:bg>
      <p:bgPr>
        <a:solidFill>
          <a:srgbClr val="000000"/>
        </a:solidFill>
        <a:effectLst/>
      </p:bgPr>
    </p:bg>
    <p:spTree>
      <p:nvGrpSpPr>
        <p:cNvPr id="1" name=""/>
        <p:cNvGrpSpPr/>
        <p:nvPr/>
      </p:nvGrpSpPr>
      <p:grpSpPr>
        <a:xfrm>
          <a:off x="0" y="0"/>
          <a:ext cx="0" cy="0"/>
          <a:chOff x="0" y="0"/>
          <a:chExt cx="0" cy="0"/>
        </a:xfrm>
      </p:grpSpPr>
      <p:sp>
        <p:nvSpPr>
          <p:cNvPr id="1644" name="Title Text"/>
          <p:cNvSpPr txBox="1">
            <a:spLocks noGrp="1"/>
          </p:cNvSpPr>
          <p:nvPr>
            <p:ph type="title"/>
          </p:nvPr>
        </p:nvSpPr>
        <p:spPr>
          <a:xfrm>
            <a:off x="685800" y="2286000"/>
            <a:ext cx="77724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645" name="Body Level One…"/>
          <p:cNvSpPr txBox="1">
            <a:spLocks noGrp="1"/>
          </p:cNvSpPr>
          <p:nvPr>
            <p:ph type="body" sz="quarter" idx="1"/>
          </p:nvPr>
        </p:nvSpPr>
        <p:spPr>
          <a:xfrm>
            <a:off x="1371600" y="3886201"/>
            <a:ext cx="6400800" cy="1752601"/>
          </a:xfrm>
          <a:prstGeom prst="rect">
            <a:avLst/>
          </a:prstGeom>
        </p:spPr>
        <p:txBody>
          <a:bodyPr>
            <a:normAutofit/>
          </a:bodyPr>
          <a:lstStyle>
            <a:lvl1pPr marL="0" indent="0" algn="ctr">
              <a:buSzTx/>
              <a:buNone/>
              <a:defRPr b="1" i="0">
                <a:solidFill>
                  <a:srgbClr val="000000"/>
                </a:solidFill>
                <a:latin typeface="Arial" panose="020B0604020202020204" pitchFamily="34" charset="0"/>
                <a:cs typeface="Arial" panose="020B0604020202020204" pitchFamily="34" charset="0"/>
              </a:defRPr>
            </a:lvl1pPr>
            <a:lvl2pPr algn="ctr">
              <a:buSzPct val="100000"/>
              <a:buChar char="–"/>
              <a:defRPr b="1" i="0">
                <a:solidFill>
                  <a:srgbClr val="000000"/>
                </a:solidFill>
                <a:latin typeface="Arial" panose="020B0604020202020204" pitchFamily="34" charset="0"/>
                <a:cs typeface="Arial" panose="020B0604020202020204" pitchFamily="34" charset="0"/>
              </a:defRPr>
            </a:lvl2pPr>
            <a:lvl3pPr algn="ctr">
              <a:buSzPct val="100000"/>
              <a:buChar char="•"/>
              <a:defRPr b="1" i="0">
                <a:solidFill>
                  <a:srgbClr val="000000"/>
                </a:solidFill>
                <a:latin typeface="Arial" panose="020B0604020202020204" pitchFamily="34" charset="0"/>
                <a:cs typeface="Arial" panose="020B0604020202020204" pitchFamily="34" charset="0"/>
              </a:defRPr>
            </a:lvl3pPr>
            <a:lvl4pPr algn="ctr">
              <a:buSzPct val="100000"/>
              <a:buChar char="–"/>
              <a:defRPr b="1" i="0">
                <a:solidFill>
                  <a:srgbClr val="000000"/>
                </a:solidFill>
                <a:latin typeface="Arial" panose="020B0604020202020204" pitchFamily="34" charset="0"/>
                <a:cs typeface="Arial" panose="020B0604020202020204" pitchFamily="34" charset="0"/>
              </a:defRPr>
            </a:lvl4pPr>
            <a:lvl5pPr algn="ct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46"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32415265"/>
      </p:ext>
    </p:extLst>
  </p:cSld>
  <p:clrMapOvr>
    <a:masterClrMapping/>
  </p:clrMapOvr>
  <p:transition spd="med"/>
</p:sldLayout>
</file>

<file path=ppt/slideLayouts/slideLayout1933.xml><?xml version="1.0" encoding="utf-8"?>
<p:sldLayout xmlns:a="http://schemas.openxmlformats.org/drawingml/2006/main" xmlns:r="http://schemas.openxmlformats.org/officeDocument/2006/relationships" xmlns:p="http://schemas.openxmlformats.org/presentationml/2006/main" showMasterSp="0" type="tx">
  <p:cSld name="10_Title and Content">
    <p:bg>
      <p:bgPr>
        <a:solidFill>
          <a:srgbClr val="000000"/>
        </a:solidFill>
        <a:effectLst/>
      </p:bgPr>
    </p:bg>
    <p:spTree>
      <p:nvGrpSpPr>
        <p:cNvPr id="1" name=""/>
        <p:cNvGrpSpPr/>
        <p:nvPr/>
      </p:nvGrpSpPr>
      <p:grpSpPr>
        <a:xfrm>
          <a:off x="0" y="0"/>
          <a:ext cx="0" cy="0"/>
          <a:chOff x="0" y="0"/>
          <a:chExt cx="0" cy="0"/>
        </a:xfrm>
      </p:grpSpPr>
      <p:sp>
        <p:nvSpPr>
          <p:cNvPr id="1653"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654" name="Body Level One…"/>
          <p:cNvSpPr txBox="1">
            <a:spLocks noGrp="1"/>
          </p:cNvSpPr>
          <p:nvPr>
            <p:ph type="body" idx="1"/>
          </p:nvPr>
        </p:nvSpPr>
        <p:spPr>
          <a:xfrm>
            <a:off x="685800" y="1981200"/>
            <a:ext cx="7772400" cy="4114800"/>
          </a:xfrm>
          <a:prstGeom prst="rect">
            <a:avLst/>
          </a:prstGeom>
        </p:spPr>
        <p:txBody>
          <a:bodyPr>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55"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92897425"/>
      </p:ext>
    </p:extLst>
  </p:cSld>
  <p:clrMapOvr>
    <a:masterClrMapping/>
  </p:clrMapOvr>
  <p:transition spd="med"/>
</p:sldLayout>
</file>

<file path=ppt/slideLayouts/slideLayout1934.xml><?xml version="1.0" encoding="utf-8"?>
<p:sldLayout xmlns:a="http://schemas.openxmlformats.org/drawingml/2006/main" xmlns:r="http://schemas.openxmlformats.org/officeDocument/2006/relationships" xmlns:p="http://schemas.openxmlformats.org/presentationml/2006/main" showMasterSp="0" type="tx">
  <p:cSld name="10_Section Header">
    <p:bg>
      <p:bgPr>
        <a:solidFill>
          <a:srgbClr val="000000"/>
        </a:solidFill>
        <a:effectLst/>
      </p:bgPr>
    </p:bg>
    <p:spTree>
      <p:nvGrpSpPr>
        <p:cNvPr id="1" name=""/>
        <p:cNvGrpSpPr/>
        <p:nvPr/>
      </p:nvGrpSpPr>
      <p:grpSpPr>
        <a:xfrm>
          <a:off x="0" y="0"/>
          <a:ext cx="0" cy="0"/>
          <a:chOff x="0" y="0"/>
          <a:chExt cx="0" cy="0"/>
        </a:xfrm>
      </p:grpSpPr>
      <p:sp>
        <p:nvSpPr>
          <p:cNvPr id="1662" name="Title Text"/>
          <p:cNvSpPr txBox="1">
            <a:spLocks noGrp="1"/>
          </p:cNvSpPr>
          <p:nvPr>
            <p:ph type="title"/>
          </p:nvPr>
        </p:nvSpPr>
        <p:spPr>
          <a:xfrm>
            <a:off x="722312" y="4406900"/>
            <a:ext cx="7772401" cy="1362075"/>
          </a:xfrm>
          <a:prstGeom prst="rect">
            <a:avLst/>
          </a:prstGeom>
          <a:noFill/>
        </p:spPr>
        <p:txBody>
          <a:bodyPr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1663" name="Body Level One…"/>
          <p:cNvSpPr txBox="1">
            <a:spLocks noGrp="1"/>
          </p:cNvSpPr>
          <p:nvPr>
            <p:ph type="body" sz="quarter" idx="1"/>
          </p:nvPr>
        </p:nvSpPr>
        <p:spPr>
          <a:xfrm>
            <a:off x="722312" y="2906714"/>
            <a:ext cx="7772401" cy="1500188"/>
          </a:xfrm>
          <a:prstGeom prst="rect">
            <a:avLst/>
          </a:prstGeom>
        </p:spPr>
        <p:txBody>
          <a:bodyPr anchor="b">
            <a:normAutofit/>
          </a:bodyPr>
          <a:lstStyle>
            <a:lvl1pPr marL="0" indent="0">
              <a:spcBef>
                <a:spcPts val="400"/>
              </a:spcBef>
              <a:buSzTx/>
              <a:buNone/>
              <a:defRPr sz="2000" b="1" i="0">
                <a:solidFill>
                  <a:srgbClr val="000000"/>
                </a:solidFill>
                <a:latin typeface="Arial" panose="020B0604020202020204" pitchFamily="34" charset="0"/>
                <a:cs typeface="Arial" panose="020B0604020202020204" pitchFamily="34" charset="0"/>
              </a:defRPr>
            </a:lvl1pPr>
            <a:lvl2pPr marL="0" indent="456342">
              <a:spcBef>
                <a:spcPts val="400"/>
              </a:spcBef>
              <a:buSzTx/>
              <a:buNone/>
              <a:defRPr sz="2000" b="1" i="0">
                <a:solidFill>
                  <a:srgbClr val="000000"/>
                </a:solidFill>
                <a:latin typeface="Arial" panose="020B0604020202020204" pitchFamily="34" charset="0"/>
                <a:cs typeface="Arial" panose="020B0604020202020204" pitchFamily="34" charset="0"/>
              </a:defRPr>
            </a:lvl2pPr>
            <a:lvl3pPr marL="0" indent="912690">
              <a:spcBef>
                <a:spcPts val="400"/>
              </a:spcBef>
              <a:buSzTx/>
              <a:buNone/>
              <a:defRPr sz="2000" b="1" i="0">
                <a:solidFill>
                  <a:srgbClr val="000000"/>
                </a:solidFill>
                <a:latin typeface="Arial" panose="020B0604020202020204" pitchFamily="34" charset="0"/>
                <a:cs typeface="Arial" panose="020B0604020202020204" pitchFamily="34" charset="0"/>
              </a:defRPr>
            </a:lvl3pPr>
            <a:lvl4pPr marL="0" indent="1369015">
              <a:spcBef>
                <a:spcPts val="400"/>
              </a:spcBef>
              <a:buSzTx/>
              <a:buNone/>
              <a:defRPr sz="2000" b="1" i="0">
                <a:solidFill>
                  <a:srgbClr val="000000"/>
                </a:solidFill>
                <a:latin typeface="Arial" panose="020B0604020202020204" pitchFamily="34" charset="0"/>
                <a:cs typeface="Arial" panose="020B0604020202020204" pitchFamily="34" charset="0"/>
              </a:defRPr>
            </a:lvl4pPr>
            <a:lvl5pPr marL="0" indent="1825374">
              <a:spcBef>
                <a:spcPts val="4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64"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61338340"/>
      </p:ext>
    </p:extLst>
  </p:cSld>
  <p:clrMapOvr>
    <a:masterClrMapping/>
  </p:clrMapOvr>
  <p:transition spd="med"/>
</p:sldLayout>
</file>

<file path=ppt/slideLayouts/slideLayout1935.xml><?xml version="1.0" encoding="utf-8"?>
<p:sldLayout xmlns:a="http://schemas.openxmlformats.org/drawingml/2006/main" xmlns:r="http://schemas.openxmlformats.org/officeDocument/2006/relationships" xmlns:p="http://schemas.openxmlformats.org/presentationml/2006/main" showMasterSp="0" type="tx">
  <p:cSld name="10_Two Content">
    <p:bg>
      <p:bgPr>
        <a:solidFill>
          <a:srgbClr val="000000"/>
        </a:solidFill>
        <a:effectLst/>
      </p:bgPr>
    </p:bg>
    <p:spTree>
      <p:nvGrpSpPr>
        <p:cNvPr id="1" name=""/>
        <p:cNvGrpSpPr/>
        <p:nvPr/>
      </p:nvGrpSpPr>
      <p:grpSpPr>
        <a:xfrm>
          <a:off x="0" y="0"/>
          <a:ext cx="0" cy="0"/>
          <a:chOff x="0" y="0"/>
          <a:chExt cx="0" cy="0"/>
        </a:xfrm>
      </p:grpSpPr>
      <p:sp>
        <p:nvSpPr>
          <p:cNvPr id="1671"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672"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SzPct val="100000"/>
              <a:buChar char="•"/>
              <a:defRPr sz="2800" b="1" i="0">
                <a:solidFill>
                  <a:srgbClr val="000000"/>
                </a:solidFill>
                <a:latin typeface="Arial" panose="020B0604020202020204" pitchFamily="34" charset="0"/>
                <a:cs typeface="Arial" panose="020B0604020202020204" pitchFamily="34" charset="0"/>
              </a:defRPr>
            </a:lvl1pPr>
            <a:lvl2pPr marL="789082" indent="-332754">
              <a:spcBef>
                <a:spcPts val="600"/>
              </a:spcBef>
              <a:buSzPct val="100000"/>
              <a:buChar char="–"/>
              <a:defRPr sz="2800" b="1" i="0">
                <a:solidFill>
                  <a:srgbClr val="000000"/>
                </a:solidFill>
                <a:latin typeface="Arial" panose="020B0604020202020204" pitchFamily="34" charset="0"/>
                <a:cs typeface="Arial" panose="020B0604020202020204" pitchFamily="34" charset="0"/>
              </a:defRPr>
            </a:lvl2pPr>
            <a:lvl3pPr marL="1232107" indent="-319440">
              <a:spcBef>
                <a:spcPts val="600"/>
              </a:spcBef>
              <a:buSzPct val="100000"/>
              <a:buChar char="•"/>
              <a:defRPr sz="2800" b="1" i="0">
                <a:solidFill>
                  <a:srgbClr val="000000"/>
                </a:solidFill>
                <a:latin typeface="Arial" panose="020B0604020202020204" pitchFamily="34" charset="0"/>
                <a:cs typeface="Arial" panose="020B0604020202020204" pitchFamily="34" charset="0"/>
              </a:defRPr>
            </a:lvl3pPr>
            <a:lvl4pPr marL="1723956" indent="-354934">
              <a:spcBef>
                <a:spcPts val="600"/>
              </a:spcBef>
              <a:buSzPct val="100000"/>
              <a:buChar char="–"/>
              <a:defRPr sz="2800" b="1" i="0">
                <a:solidFill>
                  <a:srgbClr val="000000"/>
                </a:solidFill>
                <a:latin typeface="Arial" panose="020B0604020202020204" pitchFamily="34" charset="0"/>
                <a:cs typeface="Arial" panose="020B0604020202020204" pitchFamily="34" charset="0"/>
              </a:defRPr>
            </a:lvl4pPr>
            <a:lvl5pPr marL="2180286" indent="-354934">
              <a:spcBef>
                <a:spcPts val="600"/>
              </a:spcBef>
              <a:buChar char="»"/>
              <a:defRPr sz="28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73"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82228011"/>
      </p:ext>
    </p:extLst>
  </p:cSld>
  <p:clrMapOvr>
    <a:masterClrMapping/>
  </p:clrMapOvr>
  <p:transition spd="med"/>
</p:sldLayout>
</file>

<file path=ppt/slideLayouts/slideLayout1936.xml><?xml version="1.0" encoding="utf-8"?>
<p:sldLayout xmlns:a="http://schemas.openxmlformats.org/drawingml/2006/main" xmlns:r="http://schemas.openxmlformats.org/officeDocument/2006/relationships" xmlns:p="http://schemas.openxmlformats.org/presentationml/2006/main" showMasterSp="0" type="tx">
  <p:cSld name="10_Comparison">
    <p:bg>
      <p:bgPr>
        <a:solidFill>
          <a:srgbClr val="000000"/>
        </a:solidFill>
        <a:effectLst/>
      </p:bgPr>
    </p:bg>
    <p:spTree>
      <p:nvGrpSpPr>
        <p:cNvPr id="1" name=""/>
        <p:cNvGrpSpPr/>
        <p:nvPr/>
      </p:nvGrpSpPr>
      <p:grpSpPr>
        <a:xfrm>
          <a:off x="0" y="0"/>
          <a:ext cx="0" cy="0"/>
          <a:chOff x="0" y="0"/>
          <a:chExt cx="0" cy="0"/>
        </a:xfrm>
      </p:grpSpPr>
      <p:sp>
        <p:nvSpPr>
          <p:cNvPr id="1680" name="Title Text"/>
          <p:cNvSpPr txBox="1">
            <a:spLocks noGrp="1"/>
          </p:cNvSpPr>
          <p:nvPr>
            <p:ph type="title"/>
          </p:nvPr>
        </p:nvSpPr>
        <p:spPr>
          <a:xfrm>
            <a:off x="457200" y="274638"/>
            <a:ext cx="8229600" cy="1143001"/>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68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000000"/>
                </a:solidFill>
                <a:latin typeface="Arial" panose="020B0604020202020204" pitchFamily="34" charset="0"/>
                <a:cs typeface="Arial" panose="020B0604020202020204" pitchFamily="34" charset="0"/>
              </a:defRPr>
            </a:lvl1pPr>
            <a:lvl2pPr marL="0" indent="456342">
              <a:spcBef>
                <a:spcPts val="500"/>
              </a:spcBef>
              <a:buSzTx/>
              <a:buNone/>
              <a:defRPr sz="2400" b="1" i="0">
                <a:solidFill>
                  <a:srgbClr val="000000"/>
                </a:solidFill>
                <a:latin typeface="Arial" panose="020B0604020202020204" pitchFamily="34" charset="0"/>
                <a:cs typeface="Arial" panose="020B0604020202020204" pitchFamily="34" charset="0"/>
              </a:defRPr>
            </a:lvl2pPr>
            <a:lvl3pPr marL="0" indent="912690">
              <a:spcBef>
                <a:spcPts val="500"/>
              </a:spcBef>
              <a:buSzTx/>
              <a:buNone/>
              <a:defRPr sz="2400" b="1" i="0">
                <a:solidFill>
                  <a:srgbClr val="000000"/>
                </a:solidFill>
                <a:latin typeface="Arial" panose="020B0604020202020204" pitchFamily="34" charset="0"/>
                <a:cs typeface="Arial" panose="020B0604020202020204" pitchFamily="34" charset="0"/>
              </a:defRPr>
            </a:lvl3pPr>
            <a:lvl4pPr marL="0" indent="1369015">
              <a:spcBef>
                <a:spcPts val="500"/>
              </a:spcBef>
              <a:buSzTx/>
              <a:buNone/>
              <a:defRPr sz="2400" b="1" i="0">
                <a:solidFill>
                  <a:srgbClr val="000000"/>
                </a:solidFill>
                <a:latin typeface="Arial" panose="020B0604020202020204" pitchFamily="34" charset="0"/>
                <a:cs typeface="Arial" panose="020B0604020202020204" pitchFamily="34" charset="0"/>
              </a:defRPr>
            </a:lvl4pPr>
            <a:lvl5pPr marL="0" indent="1825374">
              <a:spcBef>
                <a:spcPts val="500"/>
              </a:spcBef>
              <a:buSzTx/>
              <a:buNone/>
              <a:defRPr sz="2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682" name="Text Placeholder 4"/>
          <p:cNvSpPr>
            <a:spLocks noGrp="1"/>
          </p:cNvSpPr>
          <p:nvPr>
            <p:ph type="body" sz="quarter" idx="21"/>
          </p:nvPr>
        </p:nvSpPr>
        <p:spPr>
          <a:xfrm>
            <a:off x="4645062" y="1535112"/>
            <a:ext cx="4041776"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0000"/>
                </a:solidFill>
              </a:defRPr>
            </a:pPr>
            <a:endParaRPr dirty="0"/>
          </a:p>
        </p:txBody>
      </p:sp>
      <p:sp>
        <p:nvSpPr>
          <p:cNvPr id="1683"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61465918"/>
      </p:ext>
    </p:extLst>
  </p:cSld>
  <p:clrMapOvr>
    <a:masterClrMapping/>
  </p:clrMapOvr>
  <p:transition spd="med"/>
</p:sldLayout>
</file>

<file path=ppt/slideLayouts/slideLayout1937.xml><?xml version="1.0" encoding="utf-8"?>
<p:sldLayout xmlns:a="http://schemas.openxmlformats.org/drawingml/2006/main" xmlns:r="http://schemas.openxmlformats.org/officeDocument/2006/relationships" xmlns:p="http://schemas.openxmlformats.org/presentationml/2006/main" showMasterSp="0" type="tx">
  <p:cSld name="10_Title Only">
    <p:bg>
      <p:bgPr>
        <a:solidFill>
          <a:srgbClr val="000000"/>
        </a:solidFill>
        <a:effectLst/>
      </p:bgPr>
    </p:bg>
    <p:spTree>
      <p:nvGrpSpPr>
        <p:cNvPr id="1" name=""/>
        <p:cNvGrpSpPr/>
        <p:nvPr/>
      </p:nvGrpSpPr>
      <p:grpSpPr>
        <a:xfrm>
          <a:off x="0" y="0"/>
          <a:ext cx="0" cy="0"/>
          <a:chOff x="0" y="0"/>
          <a:chExt cx="0" cy="0"/>
        </a:xfrm>
      </p:grpSpPr>
      <p:sp>
        <p:nvSpPr>
          <p:cNvPr id="1690"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691"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30339956"/>
      </p:ext>
    </p:extLst>
  </p:cSld>
  <p:clrMapOvr>
    <a:masterClrMapping/>
  </p:clrMapOvr>
  <p:transition spd="med"/>
</p:sldLayout>
</file>

<file path=ppt/slideLayouts/slideLayout1938.xml><?xml version="1.0" encoding="utf-8"?>
<p:sldLayout xmlns:a="http://schemas.openxmlformats.org/drawingml/2006/main" xmlns:r="http://schemas.openxmlformats.org/officeDocument/2006/relationships" xmlns:p="http://schemas.openxmlformats.org/presentationml/2006/main" showMasterSp="0" type="tx">
  <p:cSld name="12_Blank">
    <p:bg>
      <p:bgPr>
        <a:solidFill>
          <a:srgbClr val="000000"/>
        </a:solidFill>
        <a:effectLst/>
      </p:bgPr>
    </p:bg>
    <p:spTree>
      <p:nvGrpSpPr>
        <p:cNvPr id="1" name=""/>
        <p:cNvGrpSpPr/>
        <p:nvPr/>
      </p:nvGrpSpPr>
      <p:grpSpPr>
        <a:xfrm>
          <a:off x="0" y="0"/>
          <a:ext cx="0" cy="0"/>
          <a:chOff x="0" y="0"/>
          <a:chExt cx="0" cy="0"/>
        </a:xfrm>
      </p:grpSpPr>
      <p:sp>
        <p:nvSpPr>
          <p:cNvPr id="1698"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89396302"/>
      </p:ext>
    </p:extLst>
  </p:cSld>
  <p:clrMapOvr>
    <a:masterClrMapping/>
  </p:clrMapOvr>
  <p:transition spd="med"/>
</p:sldLayout>
</file>

<file path=ppt/slideLayouts/slideLayout1939.xml><?xml version="1.0" encoding="utf-8"?>
<p:sldLayout xmlns:a="http://schemas.openxmlformats.org/drawingml/2006/main" xmlns:r="http://schemas.openxmlformats.org/officeDocument/2006/relationships" xmlns:p="http://schemas.openxmlformats.org/presentationml/2006/main" showMasterSp="0" type="tx">
  <p:cSld name="10_Content with Caption">
    <p:bg>
      <p:bgPr>
        <a:solidFill>
          <a:srgbClr val="000000"/>
        </a:solidFill>
        <a:effectLst/>
      </p:bgPr>
    </p:bg>
    <p:spTree>
      <p:nvGrpSpPr>
        <p:cNvPr id="1" name=""/>
        <p:cNvGrpSpPr/>
        <p:nvPr/>
      </p:nvGrpSpPr>
      <p:grpSpPr>
        <a:xfrm>
          <a:off x="0" y="0"/>
          <a:ext cx="0" cy="0"/>
          <a:chOff x="0" y="0"/>
          <a:chExt cx="0" cy="0"/>
        </a:xfrm>
      </p:grpSpPr>
      <p:sp>
        <p:nvSpPr>
          <p:cNvPr id="1705" name="Title Text"/>
          <p:cNvSpPr txBox="1">
            <a:spLocks noGrp="1"/>
          </p:cNvSpPr>
          <p:nvPr>
            <p:ph type="title"/>
          </p:nvPr>
        </p:nvSpPr>
        <p:spPr>
          <a:xfrm>
            <a:off x="457237" y="273050"/>
            <a:ext cx="3008315" cy="1162050"/>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706" name="Body Level One…"/>
          <p:cNvSpPr txBox="1">
            <a:spLocks noGrp="1"/>
          </p:cNvSpPr>
          <p:nvPr>
            <p:ph type="body" idx="1"/>
          </p:nvPr>
        </p:nvSpPr>
        <p:spPr>
          <a:xfrm>
            <a:off x="3575050" y="273088"/>
            <a:ext cx="5111750" cy="5853113"/>
          </a:xfrm>
          <a:prstGeom prst="rect">
            <a:avLst/>
          </a:prstGeom>
        </p:spPr>
        <p:txBody>
          <a:bodyPr>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07" name="Text Placeholder 3"/>
          <p:cNvSpPr>
            <a:spLocks noGrp="1"/>
          </p:cNvSpPr>
          <p:nvPr>
            <p:ph type="body" sz="half" idx="21"/>
          </p:nvPr>
        </p:nvSpPr>
        <p:spPr>
          <a:xfrm>
            <a:off x="457237" y="1435101"/>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0000"/>
                </a:solidFill>
              </a:defRPr>
            </a:pPr>
            <a:endParaRPr dirty="0"/>
          </a:p>
        </p:txBody>
      </p:sp>
      <p:sp>
        <p:nvSpPr>
          <p:cNvPr id="1708"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7314327"/>
      </p:ext>
    </p:extLst>
  </p:cSld>
  <p:clrMapOvr>
    <a:masterClrMapping/>
  </p:clrMapOvr>
  <p:transition spd="med"/>
</p:sldLayout>
</file>

<file path=ppt/slideLayouts/slideLayout194.xml><?xml version="1.0" encoding="utf-8"?>
<p:sldLayout xmlns:a="http://schemas.openxmlformats.org/drawingml/2006/main" xmlns:r="http://schemas.openxmlformats.org/officeDocument/2006/relationships" xmlns:p="http://schemas.openxmlformats.org/presentationml/2006/main" showMasterSp="0" type="tx">
  <p:cSld name="5_Comparison">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592" name="Group 2"/>
          <p:cNvGrpSpPr/>
          <p:nvPr/>
        </p:nvGrpSpPr>
        <p:grpSpPr>
          <a:xfrm>
            <a:off x="0" y="0"/>
            <a:ext cx="8839200" cy="6858000"/>
            <a:chOff x="0" y="0"/>
            <a:chExt cx="8839200" cy="6858000"/>
          </a:xfrm>
        </p:grpSpPr>
        <p:grpSp>
          <p:nvGrpSpPr>
            <p:cNvPr id="1579" name="Group 3"/>
            <p:cNvGrpSpPr/>
            <p:nvPr/>
          </p:nvGrpSpPr>
          <p:grpSpPr>
            <a:xfrm>
              <a:off x="0" y="-1"/>
              <a:ext cx="5105400" cy="4876801"/>
              <a:chOff x="0" y="0"/>
              <a:chExt cx="5105400" cy="4876800"/>
            </a:xfrm>
          </p:grpSpPr>
          <p:sp>
            <p:nvSpPr>
              <p:cNvPr id="1574"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75" name="Oval 5"/>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76" name="Oval 6"/>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77" name="Oval 7"/>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78" name="Oval 8"/>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585" name="Group 9"/>
            <p:cNvGrpSpPr/>
            <p:nvPr/>
          </p:nvGrpSpPr>
          <p:grpSpPr>
            <a:xfrm>
              <a:off x="3200400" y="3200399"/>
              <a:ext cx="3886200" cy="3657601"/>
              <a:chOff x="0" y="0"/>
              <a:chExt cx="3886200" cy="3657600"/>
            </a:xfrm>
          </p:grpSpPr>
          <p:sp>
            <p:nvSpPr>
              <p:cNvPr id="1580"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81" name="Oval 11"/>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82" name="Oval 12"/>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83"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84" name="Oval 14"/>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591" name="Group 15"/>
            <p:cNvGrpSpPr/>
            <p:nvPr/>
          </p:nvGrpSpPr>
          <p:grpSpPr>
            <a:xfrm>
              <a:off x="4495800" y="152399"/>
              <a:ext cx="4343400" cy="4114801"/>
              <a:chOff x="0" y="0"/>
              <a:chExt cx="4343400" cy="4114800"/>
            </a:xfrm>
          </p:grpSpPr>
          <p:sp>
            <p:nvSpPr>
              <p:cNvPr id="1586"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87" name="Oval 17"/>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88" name="Oval 18"/>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89" name="Oval 19"/>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90"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593" name="Title Text"/>
          <p:cNvSpPr txBox="1">
            <a:spLocks noGrp="1"/>
          </p:cNvSpPr>
          <p:nvPr>
            <p:ph type="title"/>
          </p:nvPr>
        </p:nvSpPr>
        <p:spPr>
          <a:xfrm>
            <a:off x="457200" y="274638"/>
            <a:ext cx="8229600" cy="1143001"/>
          </a:xfrm>
          <a:prstGeom prst="rect">
            <a:avLst/>
          </a:prstGeom>
        </p:spPr>
        <p:txBody>
          <a:bodyPr anchor="ctr"/>
          <a:lstStyle>
            <a:lvl1pPr algn="ctr">
              <a:defRPr>
                <a:solidFill>
                  <a:schemeClr val="accent3">
                    <a:lumOff val="44000"/>
                  </a:schemeClr>
                </a:solidFill>
              </a:defRPr>
            </a:lvl1pPr>
          </a:lstStyle>
          <a:p>
            <a:r>
              <a:t>Title Text</a:t>
            </a:r>
          </a:p>
        </p:txBody>
      </p:sp>
      <p:sp>
        <p:nvSpPr>
          <p:cNvPr id="159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rgbClr val="EAEAEA"/>
                </a:solidFill>
              </a:defRPr>
            </a:lvl1pPr>
            <a:lvl2pPr marL="0" indent="457200">
              <a:spcBef>
                <a:spcPts val="500"/>
              </a:spcBef>
              <a:buSzTx/>
              <a:buNone/>
              <a:defRPr sz="2400" b="1">
                <a:solidFill>
                  <a:srgbClr val="EAEAEA"/>
                </a:solidFill>
              </a:defRPr>
            </a:lvl2pPr>
            <a:lvl3pPr marL="0" indent="914400">
              <a:spcBef>
                <a:spcPts val="500"/>
              </a:spcBef>
              <a:buSzTx/>
              <a:buNone/>
              <a:defRPr sz="2400" b="1">
                <a:solidFill>
                  <a:srgbClr val="EAEAEA"/>
                </a:solidFill>
              </a:defRPr>
            </a:lvl3pPr>
            <a:lvl4pPr marL="0" indent="1371600">
              <a:spcBef>
                <a:spcPts val="500"/>
              </a:spcBef>
              <a:buSzTx/>
              <a:buNone/>
              <a:defRPr sz="2400" b="1">
                <a:solidFill>
                  <a:srgbClr val="EAEAEA"/>
                </a:solidFill>
              </a:defRPr>
            </a:lvl4pPr>
            <a:lvl5pPr marL="0" indent="1828800">
              <a:spcBef>
                <a:spcPts val="500"/>
              </a:spcBef>
              <a:buSzTx/>
              <a:buNone/>
              <a:defRPr sz="2400" b="1">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1595"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rgbClr val="EAEAEA"/>
                </a:solidFill>
              </a:defRPr>
            </a:pPr>
            <a:endParaRPr/>
          </a:p>
        </p:txBody>
      </p:sp>
      <p:sp>
        <p:nvSpPr>
          <p:cNvPr id="159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710265920"/>
      </p:ext>
    </p:extLst>
  </p:cSld>
  <p:clrMapOvr>
    <a:masterClrMapping/>
  </p:clrMapOvr>
  <p:transition spd="med"/>
</p:sldLayout>
</file>

<file path=ppt/slideLayouts/slideLayout1940.xml><?xml version="1.0" encoding="utf-8"?>
<p:sldLayout xmlns:a="http://schemas.openxmlformats.org/drawingml/2006/main" xmlns:r="http://schemas.openxmlformats.org/officeDocument/2006/relationships" xmlns:p="http://schemas.openxmlformats.org/presentationml/2006/main" showMasterSp="0" type="tx">
  <p:cSld name="10_Picture with Caption">
    <p:bg>
      <p:bgPr>
        <a:solidFill>
          <a:srgbClr val="000000"/>
        </a:solidFill>
        <a:effectLst/>
      </p:bgPr>
    </p:bg>
    <p:spTree>
      <p:nvGrpSpPr>
        <p:cNvPr id="1" name=""/>
        <p:cNvGrpSpPr/>
        <p:nvPr/>
      </p:nvGrpSpPr>
      <p:grpSpPr>
        <a:xfrm>
          <a:off x="0" y="0"/>
          <a:ext cx="0" cy="0"/>
          <a:chOff x="0" y="0"/>
          <a:chExt cx="0" cy="0"/>
        </a:xfrm>
      </p:grpSpPr>
      <p:sp>
        <p:nvSpPr>
          <p:cNvPr id="1715" name="Title Text"/>
          <p:cNvSpPr txBox="1">
            <a:spLocks noGrp="1"/>
          </p:cNvSpPr>
          <p:nvPr>
            <p:ph type="title"/>
          </p:nvPr>
        </p:nvSpPr>
        <p:spPr>
          <a:xfrm>
            <a:off x="1792288" y="4800600"/>
            <a:ext cx="5486401" cy="566738"/>
          </a:xfrm>
          <a:prstGeom prst="rect">
            <a:avLst/>
          </a:prstGeom>
          <a:noFill/>
        </p:spPr>
        <p:txBody>
          <a:bodyPr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716"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1717"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000000"/>
                </a:solidFill>
                <a:latin typeface="Arial" panose="020B0604020202020204" pitchFamily="34" charset="0"/>
                <a:cs typeface="Arial" panose="020B0604020202020204" pitchFamily="34" charset="0"/>
              </a:defRPr>
            </a:lvl1pPr>
            <a:lvl2pPr marL="0" indent="456342">
              <a:spcBef>
                <a:spcPts val="300"/>
              </a:spcBef>
              <a:buSzTx/>
              <a:buNone/>
              <a:defRPr sz="1400" b="1" i="0">
                <a:solidFill>
                  <a:srgbClr val="000000"/>
                </a:solidFill>
                <a:latin typeface="Arial" panose="020B0604020202020204" pitchFamily="34" charset="0"/>
                <a:cs typeface="Arial" panose="020B0604020202020204" pitchFamily="34" charset="0"/>
              </a:defRPr>
            </a:lvl2pPr>
            <a:lvl3pPr marL="0" indent="912690">
              <a:spcBef>
                <a:spcPts val="300"/>
              </a:spcBef>
              <a:buSzTx/>
              <a:buNone/>
              <a:defRPr sz="1400" b="1" i="0">
                <a:solidFill>
                  <a:srgbClr val="000000"/>
                </a:solidFill>
                <a:latin typeface="Arial" panose="020B0604020202020204" pitchFamily="34" charset="0"/>
                <a:cs typeface="Arial" panose="020B0604020202020204" pitchFamily="34" charset="0"/>
              </a:defRPr>
            </a:lvl3pPr>
            <a:lvl4pPr marL="0" indent="1369015">
              <a:spcBef>
                <a:spcPts val="300"/>
              </a:spcBef>
              <a:buSzTx/>
              <a:buNone/>
              <a:defRPr sz="1400" b="1" i="0">
                <a:solidFill>
                  <a:srgbClr val="000000"/>
                </a:solidFill>
                <a:latin typeface="Arial" panose="020B0604020202020204" pitchFamily="34" charset="0"/>
                <a:cs typeface="Arial" panose="020B0604020202020204" pitchFamily="34" charset="0"/>
              </a:defRPr>
            </a:lvl4pPr>
            <a:lvl5pPr marL="0" indent="1825374">
              <a:spcBef>
                <a:spcPts val="3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18"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0593332"/>
      </p:ext>
    </p:extLst>
  </p:cSld>
  <p:clrMapOvr>
    <a:masterClrMapping/>
  </p:clrMapOvr>
  <p:transition spd="med"/>
</p:sldLayout>
</file>

<file path=ppt/slideLayouts/slideLayout1941.xml><?xml version="1.0" encoding="utf-8"?>
<p:sldLayout xmlns:a="http://schemas.openxmlformats.org/drawingml/2006/main" xmlns:r="http://schemas.openxmlformats.org/officeDocument/2006/relationships" xmlns:p="http://schemas.openxmlformats.org/presentationml/2006/main" showMasterSp="0" type="tx">
  <p:cSld name="10_Title and Vertical Text">
    <p:bg>
      <p:bgPr>
        <a:solidFill>
          <a:srgbClr val="000000"/>
        </a:solidFill>
        <a:effectLst/>
      </p:bgPr>
    </p:bg>
    <p:spTree>
      <p:nvGrpSpPr>
        <p:cNvPr id="1" name=""/>
        <p:cNvGrpSpPr/>
        <p:nvPr/>
      </p:nvGrpSpPr>
      <p:grpSpPr>
        <a:xfrm>
          <a:off x="0" y="0"/>
          <a:ext cx="0" cy="0"/>
          <a:chOff x="0" y="0"/>
          <a:chExt cx="0" cy="0"/>
        </a:xfrm>
      </p:grpSpPr>
      <p:sp>
        <p:nvSpPr>
          <p:cNvPr id="1725" name="Title Text"/>
          <p:cNvSpPr txBox="1">
            <a:spLocks noGrp="1"/>
          </p:cNvSpPr>
          <p:nvPr>
            <p:ph type="title"/>
          </p:nvPr>
        </p:nvSpPr>
        <p:spPr>
          <a:xfrm>
            <a:off x="0" y="609600"/>
            <a:ext cx="9144000" cy="1143000"/>
          </a:xfrm>
          <a:prstGeom prst="rect">
            <a:avLst/>
          </a:prstGeom>
          <a:noFill/>
        </p:spPr>
        <p:txBody>
          <a:bodyPr/>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726" name="Body Level One…"/>
          <p:cNvSpPr txBox="1">
            <a:spLocks noGrp="1"/>
          </p:cNvSpPr>
          <p:nvPr>
            <p:ph type="body" idx="1"/>
          </p:nvPr>
        </p:nvSpPr>
        <p:spPr>
          <a:xfrm>
            <a:off x="685800" y="1981200"/>
            <a:ext cx="7772400" cy="4114800"/>
          </a:xfrm>
          <a:prstGeom prst="rect">
            <a:avLst/>
          </a:prstGeom>
        </p:spPr>
        <p:txBody>
          <a:bodyPr vert="eaVert">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27"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77012159"/>
      </p:ext>
    </p:extLst>
  </p:cSld>
  <p:clrMapOvr>
    <a:masterClrMapping/>
  </p:clrMapOvr>
  <p:transition spd="med"/>
</p:sldLayout>
</file>

<file path=ppt/slideLayouts/slideLayout1942.xml><?xml version="1.0" encoding="utf-8"?>
<p:sldLayout xmlns:a="http://schemas.openxmlformats.org/drawingml/2006/main" xmlns:r="http://schemas.openxmlformats.org/officeDocument/2006/relationships" xmlns:p="http://schemas.openxmlformats.org/presentationml/2006/main" showMasterSp="0" type="tx">
  <p:cSld name="10_Vertical Title and Text">
    <p:bg>
      <p:bgPr>
        <a:solidFill>
          <a:srgbClr val="000000"/>
        </a:solidFill>
        <a:effectLst/>
      </p:bgPr>
    </p:bg>
    <p:spTree>
      <p:nvGrpSpPr>
        <p:cNvPr id="1" name=""/>
        <p:cNvGrpSpPr/>
        <p:nvPr/>
      </p:nvGrpSpPr>
      <p:grpSpPr>
        <a:xfrm>
          <a:off x="0" y="0"/>
          <a:ext cx="0" cy="0"/>
          <a:chOff x="0" y="0"/>
          <a:chExt cx="0" cy="0"/>
        </a:xfrm>
      </p:grpSpPr>
      <p:sp>
        <p:nvSpPr>
          <p:cNvPr id="1734" name="Title Text"/>
          <p:cNvSpPr txBox="1">
            <a:spLocks noGrp="1"/>
          </p:cNvSpPr>
          <p:nvPr>
            <p:ph type="title"/>
          </p:nvPr>
        </p:nvSpPr>
        <p:spPr>
          <a:xfrm>
            <a:off x="6515100" y="609600"/>
            <a:ext cx="1943100" cy="5486400"/>
          </a:xfrm>
          <a:prstGeom prst="rect">
            <a:avLst/>
          </a:prstGeom>
          <a:noFill/>
        </p:spPr>
        <p:txBody>
          <a:bodyPr vert="eaVert"/>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735" name="Body Level One…"/>
          <p:cNvSpPr txBox="1">
            <a:spLocks noGrp="1"/>
          </p:cNvSpPr>
          <p:nvPr>
            <p:ph type="body" idx="1"/>
          </p:nvPr>
        </p:nvSpPr>
        <p:spPr>
          <a:xfrm>
            <a:off x="685800" y="609600"/>
            <a:ext cx="5676900" cy="5486400"/>
          </a:xfrm>
          <a:prstGeom prst="rect">
            <a:avLst/>
          </a:prstGeom>
        </p:spPr>
        <p:txBody>
          <a:bodyPr vert="eaVert">
            <a:normAutofit/>
          </a:bodyPr>
          <a:lstStyle>
            <a:lvl1pPr>
              <a:buSzPct val="100000"/>
              <a:buChar char="•"/>
              <a:defRPr b="1" i="0">
                <a:solidFill>
                  <a:srgbClr val="000000"/>
                </a:solidFill>
                <a:latin typeface="Arial" panose="020B0604020202020204" pitchFamily="34" charset="0"/>
                <a:cs typeface="Arial" panose="020B0604020202020204" pitchFamily="34" charset="0"/>
              </a:defRPr>
            </a:lvl1pPr>
            <a:lvl2pPr>
              <a:buSzPct val="100000"/>
              <a:buChar char="–"/>
              <a:defRPr b="1" i="0">
                <a:solidFill>
                  <a:srgbClr val="000000"/>
                </a:solidFill>
                <a:latin typeface="Arial" panose="020B0604020202020204" pitchFamily="34" charset="0"/>
                <a:cs typeface="Arial" panose="020B0604020202020204" pitchFamily="34" charset="0"/>
              </a:defRPr>
            </a:lvl2pPr>
            <a:lvl3pPr>
              <a:buSzPct val="100000"/>
              <a:buChar char="•"/>
              <a:defRPr b="1" i="0">
                <a:solidFill>
                  <a:srgbClr val="000000"/>
                </a:solidFill>
                <a:latin typeface="Arial" panose="020B0604020202020204" pitchFamily="34" charset="0"/>
                <a:cs typeface="Arial" panose="020B0604020202020204" pitchFamily="34" charset="0"/>
              </a:defRPr>
            </a:lvl3pPr>
            <a:lvl4pPr>
              <a:buSzPct val="100000"/>
              <a:buChar char="–"/>
              <a:defRPr b="1" i="0">
                <a:solidFill>
                  <a:srgbClr val="000000"/>
                </a:solidFill>
                <a:latin typeface="Arial" panose="020B0604020202020204" pitchFamily="34" charset="0"/>
                <a:cs typeface="Arial" panose="020B0604020202020204" pitchFamily="34" charset="0"/>
              </a:defRPr>
            </a:lvl4pPr>
            <a:lvl5pP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36" name="Slide Number"/>
          <p:cNvSpPr txBox="1">
            <a:spLocks noGrp="1"/>
          </p:cNvSpPr>
          <p:nvPr>
            <p:ph type="sldNum" sz="quarter" idx="2"/>
          </p:nvPr>
        </p:nvSpPr>
        <p:spPr>
          <a:xfrm>
            <a:off x="8148040" y="6248400"/>
            <a:ext cx="310160" cy="307595"/>
          </a:xfrm>
          <a:prstGeom prst="rect">
            <a:avLst/>
          </a:prstGeom>
        </p:spPr>
        <p:txBody>
          <a:bodyPr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45624148"/>
      </p:ext>
    </p:extLst>
  </p:cSld>
  <p:clrMapOvr>
    <a:masterClrMapping/>
  </p:clrMapOvr>
  <p:transition spd="med"/>
</p:sldLayout>
</file>

<file path=ppt/slideLayouts/slideLayout1943.xml><?xml version="1.0" encoding="utf-8"?>
<p:sldLayout xmlns:a="http://schemas.openxmlformats.org/drawingml/2006/main" xmlns:r="http://schemas.openxmlformats.org/officeDocument/2006/relationships" xmlns:p="http://schemas.openxmlformats.org/presentationml/2006/main" showMasterSp="0" type="tx">
  <p:cSld name="11_Title Slide">
    <p:bg>
      <p:bgPr>
        <a:solidFill>
          <a:srgbClr val="FFFFFF"/>
        </a:solidFill>
        <a:effectLst/>
      </p:bgPr>
    </p:bg>
    <p:spTree>
      <p:nvGrpSpPr>
        <p:cNvPr id="1" name=""/>
        <p:cNvGrpSpPr/>
        <p:nvPr/>
      </p:nvGrpSpPr>
      <p:grpSpPr>
        <a:xfrm>
          <a:off x="0" y="0"/>
          <a:ext cx="0" cy="0"/>
          <a:chOff x="0" y="0"/>
          <a:chExt cx="0" cy="0"/>
        </a:xfrm>
      </p:grpSpPr>
      <p:sp>
        <p:nvSpPr>
          <p:cNvPr id="1743" name="Title Text"/>
          <p:cNvSpPr txBox="1">
            <a:spLocks noGrp="1"/>
          </p:cNvSpPr>
          <p:nvPr>
            <p:ph type="title"/>
          </p:nvPr>
        </p:nvSpPr>
        <p:spPr>
          <a:xfrm>
            <a:off x="685436" y="2130106"/>
            <a:ext cx="7773128" cy="1470291"/>
          </a:xfrm>
          <a:prstGeom prst="rect">
            <a:avLst/>
          </a:prstGeom>
          <a:noFill/>
        </p:spPr>
        <p:txBody>
          <a:bodyPr lIns="32857" tIns="32857" rIns="32857" bIns="32857"/>
          <a:lstStyle>
            <a:lvl1pPr defTabSz="321022">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744" name="Body Level One…"/>
          <p:cNvSpPr txBox="1">
            <a:spLocks noGrp="1"/>
          </p:cNvSpPr>
          <p:nvPr>
            <p:ph type="body" sz="quarter" idx="1"/>
          </p:nvPr>
        </p:nvSpPr>
        <p:spPr>
          <a:xfrm>
            <a:off x="1371990" y="3886163"/>
            <a:ext cx="6400019" cy="1752737"/>
          </a:xfrm>
          <a:prstGeom prst="rect">
            <a:avLst/>
          </a:prstGeom>
        </p:spPr>
        <p:txBody>
          <a:bodyPr lIns="32857" tIns="32857" rIns="32857" bIns="32857">
            <a:normAutofit/>
          </a:bodyPr>
          <a:lstStyle>
            <a:lvl1pPr marL="0" indent="0" algn="ctr" defTabSz="321022">
              <a:spcBef>
                <a:spcPts val="500"/>
              </a:spcBef>
              <a:buSzTx/>
              <a:buNone/>
              <a:defRPr sz="2300" b="1" i="0">
                <a:solidFill>
                  <a:srgbClr val="000000"/>
                </a:solidFill>
                <a:latin typeface="Arial" panose="020B0604020202020204" pitchFamily="34" charset="0"/>
                <a:cs typeface="Arial" panose="020B0604020202020204" pitchFamily="34" charset="0"/>
              </a:defRPr>
            </a:lvl1pPr>
            <a:lvl2pPr marL="0" indent="321022" algn="ctr" defTabSz="321022">
              <a:spcBef>
                <a:spcPts val="500"/>
              </a:spcBef>
              <a:buSzTx/>
              <a:buNone/>
              <a:defRPr sz="2300" b="1" i="0">
                <a:solidFill>
                  <a:srgbClr val="000000"/>
                </a:solidFill>
                <a:latin typeface="Arial" panose="020B0604020202020204" pitchFamily="34" charset="0"/>
                <a:cs typeface="Arial" panose="020B0604020202020204" pitchFamily="34" charset="0"/>
              </a:defRPr>
            </a:lvl2pPr>
            <a:lvl3pPr marL="0" indent="642045" algn="ctr" defTabSz="321022">
              <a:spcBef>
                <a:spcPts val="500"/>
              </a:spcBef>
              <a:buSzTx/>
              <a:buNone/>
              <a:defRPr sz="2300" b="1" i="0">
                <a:solidFill>
                  <a:srgbClr val="000000"/>
                </a:solidFill>
                <a:latin typeface="Arial" panose="020B0604020202020204" pitchFamily="34" charset="0"/>
                <a:cs typeface="Arial" panose="020B0604020202020204" pitchFamily="34" charset="0"/>
              </a:defRPr>
            </a:lvl3pPr>
            <a:lvl4pPr marL="0" indent="963070" algn="ctr" defTabSz="321022">
              <a:spcBef>
                <a:spcPts val="500"/>
              </a:spcBef>
              <a:buSzTx/>
              <a:buNone/>
              <a:defRPr sz="2300" b="1" i="0">
                <a:solidFill>
                  <a:srgbClr val="000000"/>
                </a:solidFill>
                <a:latin typeface="Arial" panose="020B0604020202020204" pitchFamily="34" charset="0"/>
                <a:cs typeface="Arial" panose="020B0604020202020204" pitchFamily="34" charset="0"/>
              </a:defRPr>
            </a:lvl4pPr>
            <a:lvl5pPr marL="0" indent="1284091" algn="ctr" defTabSz="321022">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45"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014080119"/>
      </p:ext>
    </p:extLst>
  </p:cSld>
  <p:clrMapOvr>
    <a:masterClrMapping/>
  </p:clrMapOvr>
  <p:transition spd="med"/>
</p:sldLayout>
</file>

<file path=ppt/slideLayouts/slideLayout1944.xml><?xml version="1.0" encoding="utf-8"?>
<p:sldLayout xmlns:a="http://schemas.openxmlformats.org/drawingml/2006/main" xmlns:r="http://schemas.openxmlformats.org/officeDocument/2006/relationships" xmlns:p="http://schemas.openxmlformats.org/presentationml/2006/main" showMasterSp="0" type="tx">
  <p:cSld name="11_Title and Content">
    <p:bg>
      <p:bgPr>
        <a:solidFill>
          <a:srgbClr val="FFFFFF"/>
        </a:solidFill>
        <a:effectLst/>
      </p:bgPr>
    </p:bg>
    <p:spTree>
      <p:nvGrpSpPr>
        <p:cNvPr id="1" name=""/>
        <p:cNvGrpSpPr/>
        <p:nvPr/>
      </p:nvGrpSpPr>
      <p:grpSpPr>
        <a:xfrm>
          <a:off x="0" y="0"/>
          <a:ext cx="0" cy="0"/>
          <a:chOff x="0" y="0"/>
          <a:chExt cx="0" cy="0"/>
        </a:xfrm>
      </p:grpSpPr>
      <p:sp>
        <p:nvSpPr>
          <p:cNvPr id="1752" name="Title Text"/>
          <p:cNvSpPr txBox="1">
            <a:spLocks noGrp="1"/>
          </p:cNvSpPr>
          <p:nvPr>
            <p:ph type="title"/>
          </p:nvPr>
        </p:nvSpPr>
        <p:spPr>
          <a:xfrm>
            <a:off x="321507" y="193135"/>
            <a:ext cx="5786029" cy="802687"/>
          </a:xfrm>
          <a:prstGeom prst="rect">
            <a:avLst/>
          </a:prstGeom>
          <a:noFill/>
        </p:spPr>
        <p:txBody>
          <a:bodyPr lIns="32857" tIns="32857" rIns="32857" bIns="32857"/>
          <a:lstStyle>
            <a:lvl1pPr defTabSz="321022">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753" name="Body Level One…"/>
          <p:cNvSpPr txBox="1">
            <a:spLocks noGrp="1"/>
          </p:cNvSpPr>
          <p:nvPr>
            <p:ph type="body" sz="half" idx="1"/>
          </p:nvPr>
        </p:nvSpPr>
        <p:spPr>
          <a:xfrm>
            <a:off x="321507" y="1125353"/>
            <a:ext cx="5786029" cy="3181720"/>
          </a:xfrm>
          <a:prstGeom prst="rect">
            <a:avLst/>
          </a:prstGeom>
        </p:spPr>
        <p:txBody>
          <a:bodyPr lIns="32857" tIns="32857" rIns="32857" bIns="32857">
            <a:normAutofit/>
          </a:bodyPr>
          <a:lstStyle>
            <a:lvl1pPr marL="240766" indent="-240766" defTabSz="321022">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766" indent="80256" defTabSz="321022">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766" indent="401280" defTabSz="321022">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766" indent="722306" defTabSz="321022">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766" indent="1043340" defTabSz="321022">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54"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783991640"/>
      </p:ext>
    </p:extLst>
  </p:cSld>
  <p:clrMapOvr>
    <a:masterClrMapping/>
  </p:clrMapOvr>
  <p:transition spd="med"/>
</p:sldLayout>
</file>

<file path=ppt/slideLayouts/slideLayout1945.xml><?xml version="1.0" encoding="utf-8"?>
<p:sldLayout xmlns:a="http://schemas.openxmlformats.org/drawingml/2006/main" xmlns:r="http://schemas.openxmlformats.org/officeDocument/2006/relationships" xmlns:p="http://schemas.openxmlformats.org/presentationml/2006/main" showMasterSp="0" type="tx">
  <p:cSld name="11_Section Header">
    <p:bg>
      <p:bgPr>
        <a:solidFill>
          <a:srgbClr val="FFFFFF"/>
        </a:solidFill>
        <a:effectLst/>
      </p:bgPr>
    </p:bg>
    <p:spTree>
      <p:nvGrpSpPr>
        <p:cNvPr id="1" name=""/>
        <p:cNvGrpSpPr/>
        <p:nvPr/>
      </p:nvGrpSpPr>
      <p:grpSpPr>
        <a:xfrm>
          <a:off x="0" y="0"/>
          <a:ext cx="0" cy="0"/>
          <a:chOff x="0" y="0"/>
          <a:chExt cx="0" cy="0"/>
        </a:xfrm>
      </p:grpSpPr>
      <p:sp>
        <p:nvSpPr>
          <p:cNvPr id="1761" name="Title Text"/>
          <p:cNvSpPr txBox="1">
            <a:spLocks noGrp="1"/>
          </p:cNvSpPr>
          <p:nvPr>
            <p:ph type="title"/>
          </p:nvPr>
        </p:nvSpPr>
        <p:spPr>
          <a:xfrm>
            <a:off x="722306" y="4406431"/>
            <a:ext cx="7772011" cy="1363116"/>
          </a:xfrm>
          <a:prstGeom prst="rect">
            <a:avLst/>
          </a:prstGeom>
          <a:noFill/>
        </p:spPr>
        <p:txBody>
          <a:bodyPr lIns="32857" tIns="32857" rIns="32857" bIns="32857" anchor="t"/>
          <a:lstStyle>
            <a:lvl1pPr algn="l" defTabSz="321022">
              <a:defRPr b="1" i="0" cap="all">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762" name="Body Level One…"/>
          <p:cNvSpPr txBox="1">
            <a:spLocks noGrp="1"/>
          </p:cNvSpPr>
          <p:nvPr>
            <p:ph type="body" sz="quarter" idx="1"/>
          </p:nvPr>
        </p:nvSpPr>
        <p:spPr>
          <a:xfrm>
            <a:off x="722306" y="2907085"/>
            <a:ext cx="7772011" cy="1499317"/>
          </a:xfrm>
          <a:prstGeom prst="rect">
            <a:avLst/>
          </a:prstGeom>
        </p:spPr>
        <p:txBody>
          <a:bodyPr lIns="32857" tIns="32857" rIns="32857" bIns="32857" anchor="b">
            <a:normAutofit/>
          </a:bodyPr>
          <a:lstStyle>
            <a:lvl1pPr marL="0" indent="0" defTabSz="321022">
              <a:spcBef>
                <a:spcPts val="500"/>
              </a:spcBef>
              <a:buSzTx/>
              <a:buNone/>
              <a:defRPr sz="1400" b="1" i="0">
                <a:solidFill>
                  <a:srgbClr val="000000"/>
                </a:solidFill>
                <a:latin typeface="Arial" panose="020B0604020202020204" pitchFamily="34" charset="0"/>
                <a:cs typeface="Arial" panose="020B0604020202020204" pitchFamily="34" charset="0"/>
              </a:defRPr>
            </a:lvl1pPr>
            <a:lvl2pPr marL="0" indent="321022" defTabSz="321022">
              <a:spcBef>
                <a:spcPts val="500"/>
              </a:spcBef>
              <a:buSzTx/>
              <a:buNone/>
              <a:defRPr sz="1400" b="1" i="0">
                <a:solidFill>
                  <a:srgbClr val="000000"/>
                </a:solidFill>
                <a:latin typeface="Arial" panose="020B0604020202020204" pitchFamily="34" charset="0"/>
                <a:cs typeface="Arial" panose="020B0604020202020204" pitchFamily="34" charset="0"/>
              </a:defRPr>
            </a:lvl2pPr>
            <a:lvl3pPr marL="0" indent="642045" defTabSz="321022">
              <a:spcBef>
                <a:spcPts val="500"/>
              </a:spcBef>
              <a:buSzTx/>
              <a:buNone/>
              <a:defRPr sz="1400" b="1" i="0">
                <a:solidFill>
                  <a:srgbClr val="000000"/>
                </a:solidFill>
                <a:latin typeface="Arial" panose="020B0604020202020204" pitchFamily="34" charset="0"/>
                <a:cs typeface="Arial" panose="020B0604020202020204" pitchFamily="34" charset="0"/>
              </a:defRPr>
            </a:lvl3pPr>
            <a:lvl4pPr marL="0" indent="963070" defTabSz="321022">
              <a:spcBef>
                <a:spcPts val="500"/>
              </a:spcBef>
              <a:buSzTx/>
              <a:buNone/>
              <a:defRPr sz="1400" b="1" i="0">
                <a:solidFill>
                  <a:srgbClr val="000000"/>
                </a:solidFill>
                <a:latin typeface="Arial" panose="020B0604020202020204" pitchFamily="34" charset="0"/>
                <a:cs typeface="Arial" panose="020B0604020202020204" pitchFamily="34" charset="0"/>
              </a:defRPr>
            </a:lvl4pPr>
            <a:lvl5pPr marL="0" indent="1284091" defTabSz="321022">
              <a:spcBef>
                <a:spcPts val="5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63"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787030234"/>
      </p:ext>
    </p:extLst>
  </p:cSld>
  <p:clrMapOvr>
    <a:masterClrMapping/>
  </p:clrMapOvr>
  <p:transition spd="med"/>
</p:sldLayout>
</file>

<file path=ppt/slideLayouts/slideLayout1946.xml><?xml version="1.0" encoding="utf-8"?>
<p:sldLayout xmlns:a="http://schemas.openxmlformats.org/drawingml/2006/main" xmlns:r="http://schemas.openxmlformats.org/officeDocument/2006/relationships" xmlns:p="http://schemas.openxmlformats.org/presentationml/2006/main" showMasterSp="0" type="tx">
  <p:cSld name="11_Two Content">
    <p:bg>
      <p:bgPr>
        <a:solidFill>
          <a:srgbClr val="FFFFFF"/>
        </a:solidFill>
        <a:effectLst/>
      </p:bgPr>
    </p:bg>
    <p:spTree>
      <p:nvGrpSpPr>
        <p:cNvPr id="1" name=""/>
        <p:cNvGrpSpPr/>
        <p:nvPr/>
      </p:nvGrpSpPr>
      <p:grpSpPr>
        <a:xfrm>
          <a:off x="0" y="0"/>
          <a:ext cx="0" cy="0"/>
          <a:chOff x="0" y="0"/>
          <a:chExt cx="0" cy="0"/>
        </a:xfrm>
      </p:grpSpPr>
      <p:sp>
        <p:nvSpPr>
          <p:cNvPr id="1770" name="Title Text"/>
          <p:cNvSpPr txBox="1">
            <a:spLocks noGrp="1"/>
          </p:cNvSpPr>
          <p:nvPr>
            <p:ph type="title"/>
          </p:nvPr>
        </p:nvSpPr>
        <p:spPr>
          <a:xfrm>
            <a:off x="321507" y="193135"/>
            <a:ext cx="5786029" cy="802687"/>
          </a:xfrm>
          <a:prstGeom prst="rect">
            <a:avLst/>
          </a:prstGeom>
          <a:noFill/>
        </p:spPr>
        <p:txBody>
          <a:bodyPr lIns="32857" tIns="32857" rIns="32857" bIns="32857"/>
          <a:lstStyle>
            <a:lvl1pPr defTabSz="321022">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771" name="Body Level One…"/>
          <p:cNvSpPr txBox="1">
            <a:spLocks noGrp="1"/>
          </p:cNvSpPr>
          <p:nvPr>
            <p:ph type="body" sz="quarter" idx="1"/>
          </p:nvPr>
        </p:nvSpPr>
        <p:spPr>
          <a:xfrm>
            <a:off x="321538" y="1125353"/>
            <a:ext cx="2838871" cy="3181720"/>
          </a:xfrm>
          <a:prstGeom prst="rect">
            <a:avLst/>
          </a:prstGeom>
        </p:spPr>
        <p:txBody>
          <a:bodyPr lIns="32857" tIns="32857" rIns="32857" bIns="32857">
            <a:normAutofit/>
          </a:bodyPr>
          <a:lstStyle>
            <a:lvl1pPr marL="240766" indent="-240766" defTabSz="321022">
              <a:spcBef>
                <a:spcPts val="500"/>
              </a:spcBef>
              <a:buSzTx/>
              <a:buNone/>
              <a:defRPr sz="2000" b="1" i="0">
                <a:solidFill>
                  <a:srgbClr val="000000"/>
                </a:solidFill>
                <a:latin typeface="Arial" panose="020B0604020202020204" pitchFamily="34" charset="0"/>
                <a:cs typeface="Arial" panose="020B0604020202020204" pitchFamily="34" charset="0"/>
              </a:defRPr>
            </a:lvl1pPr>
            <a:lvl2pPr marL="240766" indent="80256" defTabSz="321022">
              <a:spcBef>
                <a:spcPts val="500"/>
              </a:spcBef>
              <a:buSzTx/>
              <a:buNone/>
              <a:defRPr sz="2000" b="1" i="0">
                <a:solidFill>
                  <a:srgbClr val="000000"/>
                </a:solidFill>
                <a:latin typeface="Arial" panose="020B0604020202020204" pitchFamily="34" charset="0"/>
                <a:cs typeface="Arial" panose="020B0604020202020204" pitchFamily="34" charset="0"/>
              </a:defRPr>
            </a:lvl2pPr>
            <a:lvl3pPr marL="240766" indent="401280" defTabSz="321022">
              <a:spcBef>
                <a:spcPts val="500"/>
              </a:spcBef>
              <a:buSzTx/>
              <a:buNone/>
              <a:defRPr sz="2000" b="1" i="0">
                <a:solidFill>
                  <a:srgbClr val="000000"/>
                </a:solidFill>
                <a:latin typeface="Arial" panose="020B0604020202020204" pitchFamily="34" charset="0"/>
                <a:cs typeface="Arial" panose="020B0604020202020204" pitchFamily="34" charset="0"/>
              </a:defRPr>
            </a:lvl3pPr>
            <a:lvl4pPr marL="240766" indent="722306" defTabSz="321022">
              <a:spcBef>
                <a:spcPts val="500"/>
              </a:spcBef>
              <a:buSzTx/>
              <a:buNone/>
              <a:defRPr sz="2000" b="1" i="0">
                <a:solidFill>
                  <a:srgbClr val="000000"/>
                </a:solidFill>
                <a:latin typeface="Arial" panose="020B0604020202020204" pitchFamily="34" charset="0"/>
                <a:cs typeface="Arial" panose="020B0604020202020204" pitchFamily="34" charset="0"/>
              </a:defRPr>
            </a:lvl4pPr>
            <a:lvl5pPr marL="240766" indent="1043340" defTabSz="321022">
              <a:spcBef>
                <a:spcPts val="5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72"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371760054"/>
      </p:ext>
    </p:extLst>
  </p:cSld>
  <p:clrMapOvr>
    <a:masterClrMapping/>
  </p:clrMapOvr>
  <p:transition spd="med"/>
</p:sldLayout>
</file>

<file path=ppt/slideLayouts/slideLayout1947.xml><?xml version="1.0" encoding="utf-8"?>
<p:sldLayout xmlns:a="http://schemas.openxmlformats.org/drawingml/2006/main" xmlns:r="http://schemas.openxmlformats.org/officeDocument/2006/relationships" xmlns:p="http://schemas.openxmlformats.org/presentationml/2006/main" showMasterSp="0" type="tx">
  <p:cSld name="11_Comparison">
    <p:bg>
      <p:bgPr>
        <a:solidFill>
          <a:srgbClr val="FFFFFF"/>
        </a:solidFill>
        <a:effectLst/>
      </p:bgPr>
    </p:bg>
    <p:spTree>
      <p:nvGrpSpPr>
        <p:cNvPr id="1" name=""/>
        <p:cNvGrpSpPr/>
        <p:nvPr/>
      </p:nvGrpSpPr>
      <p:grpSpPr>
        <a:xfrm>
          <a:off x="0" y="0"/>
          <a:ext cx="0" cy="0"/>
          <a:chOff x="0" y="0"/>
          <a:chExt cx="0" cy="0"/>
        </a:xfrm>
      </p:grpSpPr>
      <p:sp>
        <p:nvSpPr>
          <p:cNvPr id="1779" name="Title Text"/>
          <p:cNvSpPr txBox="1">
            <a:spLocks noGrp="1"/>
          </p:cNvSpPr>
          <p:nvPr>
            <p:ph type="title"/>
          </p:nvPr>
        </p:nvSpPr>
        <p:spPr>
          <a:xfrm>
            <a:off x="457733" y="274632"/>
            <a:ext cx="8228595" cy="1143188"/>
          </a:xfrm>
          <a:prstGeom prst="rect">
            <a:avLst/>
          </a:prstGeom>
          <a:noFill/>
        </p:spPr>
        <p:txBody>
          <a:bodyPr lIns="32857" tIns="32857" rIns="32857" bIns="32857"/>
          <a:lstStyle>
            <a:lvl1pPr defTabSz="321022">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780" name="Body Level One…"/>
          <p:cNvSpPr txBox="1">
            <a:spLocks noGrp="1"/>
          </p:cNvSpPr>
          <p:nvPr>
            <p:ph type="body" sz="quarter" idx="1"/>
          </p:nvPr>
        </p:nvSpPr>
        <p:spPr>
          <a:xfrm>
            <a:off x="457733" y="1535040"/>
            <a:ext cx="4040062" cy="639694"/>
          </a:xfrm>
          <a:prstGeom prst="rect">
            <a:avLst/>
          </a:prstGeom>
        </p:spPr>
        <p:txBody>
          <a:bodyPr lIns="32857" tIns="32857" rIns="32857" bIns="32857" anchor="b">
            <a:normAutofit/>
          </a:bodyPr>
          <a:lstStyle>
            <a:lvl1pPr marL="0" indent="0" defTabSz="321022">
              <a:spcBef>
                <a:spcPts val="500"/>
              </a:spcBef>
              <a:buSzTx/>
              <a:buNone/>
              <a:defRPr sz="1700" b="1" i="0">
                <a:solidFill>
                  <a:srgbClr val="000000"/>
                </a:solidFill>
                <a:latin typeface="Arial" panose="020B0604020202020204" pitchFamily="34" charset="0"/>
                <a:cs typeface="Arial" panose="020B0604020202020204" pitchFamily="34" charset="0"/>
              </a:defRPr>
            </a:lvl1pPr>
            <a:lvl2pPr marL="0" indent="321022" defTabSz="321022">
              <a:spcBef>
                <a:spcPts val="500"/>
              </a:spcBef>
              <a:buSzTx/>
              <a:buNone/>
              <a:defRPr sz="1700" b="1" i="0">
                <a:solidFill>
                  <a:srgbClr val="000000"/>
                </a:solidFill>
                <a:latin typeface="Arial" panose="020B0604020202020204" pitchFamily="34" charset="0"/>
                <a:cs typeface="Arial" panose="020B0604020202020204" pitchFamily="34" charset="0"/>
              </a:defRPr>
            </a:lvl2pPr>
            <a:lvl3pPr marL="0" indent="642045" defTabSz="321022">
              <a:spcBef>
                <a:spcPts val="500"/>
              </a:spcBef>
              <a:buSzTx/>
              <a:buNone/>
              <a:defRPr sz="1700" b="1" i="0">
                <a:solidFill>
                  <a:srgbClr val="000000"/>
                </a:solidFill>
                <a:latin typeface="Arial" panose="020B0604020202020204" pitchFamily="34" charset="0"/>
                <a:cs typeface="Arial" panose="020B0604020202020204" pitchFamily="34" charset="0"/>
              </a:defRPr>
            </a:lvl3pPr>
            <a:lvl4pPr marL="0" indent="963070" defTabSz="321022">
              <a:spcBef>
                <a:spcPts val="500"/>
              </a:spcBef>
              <a:buSzTx/>
              <a:buNone/>
              <a:defRPr sz="1700" b="1" i="0">
                <a:solidFill>
                  <a:srgbClr val="000000"/>
                </a:solidFill>
                <a:latin typeface="Arial" panose="020B0604020202020204" pitchFamily="34" charset="0"/>
                <a:cs typeface="Arial" panose="020B0604020202020204" pitchFamily="34" charset="0"/>
              </a:defRPr>
            </a:lvl4pPr>
            <a:lvl5pPr marL="0" indent="1284091" defTabSz="321022">
              <a:spcBef>
                <a:spcPts val="500"/>
              </a:spcBef>
              <a:buSzTx/>
              <a:buNone/>
              <a:defRPr sz="17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781" name="Text Placeholder 4"/>
          <p:cNvSpPr>
            <a:spLocks noGrp="1"/>
          </p:cNvSpPr>
          <p:nvPr>
            <p:ph type="body" sz="quarter" idx="21"/>
          </p:nvPr>
        </p:nvSpPr>
        <p:spPr>
          <a:xfrm>
            <a:off x="4645121" y="1535040"/>
            <a:ext cx="4041178" cy="639693"/>
          </a:xfrm>
          <a:prstGeom prst="rect">
            <a:avLst/>
          </a:prstGeom>
        </p:spPr>
        <p:txBody>
          <a:bodyPr lIns="32857" tIns="32857" rIns="32857" bIns="32857" anchor="b">
            <a:normAutofit/>
          </a:bodyPr>
          <a:lstStyle>
            <a:lvl1pPr>
              <a:defRPr b="1" i="0">
                <a:latin typeface="Arial" panose="020B0604020202020204" pitchFamily="34" charset="0"/>
                <a:cs typeface="Arial" panose="020B0604020202020204" pitchFamily="34" charset="0"/>
              </a:defRPr>
            </a:lvl1pPr>
          </a:lstStyle>
          <a:p>
            <a:pPr marL="0" indent="0" defTabSz="321022" rtl="0">
              <a:spcBef>
                <a:spcPts val="500"/>
              </a:spcBef>
              <a:buSzTx/>
              <a:buNone/>
              <a:defRPr sz="1700" b="1">
                <a:solidFill>
                  <a:srgbClr val="000000"/>
                </a:solidFill>
              </a:defRPr>
            </a:pPr>
            <a:endParaRPr dirty="0"/>
          </a:p>
        </p:txBody>
      </p:sp>
      <p:sp>
        <p:nvSpPr>
          <p:cNvPr id="1782"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13111954"/>
      </p:ext>
    </p:extLst>
  </p:cSld>
  <p:clrMapOvr>
    <a:masterClrMapping/>
  </p:clrMapOvr>
  <p:transition spd="med"/>
</p:sldLayout>
</file>

<file path=ppt/slideLayouts/slideLayout1948.xml><?xml version="1.0" encoding="utf-8"?>
<p:sldLayout xmlns:a="http://schemas.openxmlformats.org/drawingml/2006/main" xmlns:r="http://schemas.openxmlformats.org/officeDocument/2006/relationships" xmlns:p="http://schemas.openxmlformats.org/presentationml/2006/main" showMasterSp="0" type="tx">
  <p:cSld name="11_Title Only">
    <p:bg>
      <p:bgPr>
        <a:solidFill>
          <a:srgbClr val="FFFFFF"/>
        </a:solidFill>
        <a:effectLst/>
      </p:bgPr>
    </p:bg>
    <p:spTree>
      <p:nvGrpSpPr>
        <p:cNvPr id="1" name=""/>
        <p:cNvGrpSpPr/>
        <p:nvPr/>
      </p:nvGrpSpPr>
      <p:grpSpPr>
        <a:xfrm>
          <a:off x="0" y="0"/>
          <a:ext cx="0" cy="0"/>
          <a:chOff x="0" y="0"/>
          <a:chExt cx="0" cy="0"/>
        </a:xfrm>
      </p:grpSpPr>
      <p:sp>
        <p:nvSpPr>
          <p:cNvPr id="1789" name="Title Text"/>
          <p:cNvSpPr txBox="1">
            <a:spLocks noGrp="1"/>
          </p:cNvSpPr>
          <p:nvPr>
            <p:ph type="title"/>
          </p:nvPr>
        </p:nvSpPr>
        <p:spPr>
          <a:xfrm>
            <a:off x="321507" y="193135"/>
            <a:ext cx="5786029" cy="802687"/>
          </a:xfrm>
          <a:prstGeom prst="rect">
            <a:avLst/>
          </a:prstGeom>
          <a:noFill/>
        </p:spPr>
        <p:txBody>
          <a:bodyPr lIns="32857" tIns="32857" rIns="32857" bIns="32857"/>
          <a:lstStyle>
            <a:lvl1pPr defTabSz="321022">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790"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33609566"/>
      </p:ext>
    </p:extLst>
  </p:cSld>
  <p:clrMapOvr>
    <a:masterClrMapping/>
  </p:clrMapOvr>
  <p:transition spd="med"/>
</p:sldLayout>
</file>

<file path=ppt/slideLayouts/slideLayout1949.xml><?xml version="1.0" encoding="utf-8"?>
<p:sldLayout xmlns:a="http://schemas.openxmlformats.org/drawingml/2006/main" xmlns:r="http://schemas.openxmlformats.org/officeDocument/2006/relationships" xmlns:p="http://schemas.openxmlformats.org/presentationml/2006/main" showMasterSp="0" type="tx">
  <p:cSld name="13_Blank">
    <p:bg>
      <p:bgPr>
        <a:solidFill>
          <a:srgbClr val="FFFFFF"/>
        </a:solidFill>
        <a:effectLst/>
      </p:bgPr>
    </p:bg>
    <p:spTree>
      <p:nvGrpSpPr>
        <p:cNvPr id="1" name=""/>
        <p:cNvGrpSpPr/>
        <p:nvPr/>
      </p:nvGrpSpPr>
      <p:grpSpPr>
        <a:xfrm>
          <a:off x="0" y="0"/>
          <a:ext cx="0" cy="0"/>
          <a:chOff x="0" y="0"/>
          <a:chExt cx="0" cy="0"/>
        </a:xfrm>
      </p:grpSpPr>
      <p:sp>
        <p:nvSpPr>
          <p:cNvPr id="1797"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361856465"/>
      </p:ext>
    </p:extLst>
  </p:cSld>
  <p:clrMapOvr>
    <a:masterClrMapping/>
  </p:clrMapOvr>
  <p:transition spd="med"/>
</p:sldLayout>
</file>

<file path=ppt/slideLayouts/slideLayout195.xml><?xml version="1.0" encoding="utf-8"?>
<p:sldLayout xmlns:a="http://schemas.openxmlformats.org/drawingml/2006/main" xmlns:r="http://schemas.openxmlformats.org/officeDocument/2006/relationships" xmlns:p="http://schemas.openxmlformats.org/presentationml/2006/main" showMasterSp="0" type="tx">
  <p:cSld name="6_Title Only">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621" name="Group 2"/>
          <p:cNvGrpSpPr/>
          <p:nvPr/>
        </p:nvGrpSpPr>
        <p:grpSpPr>
          <a:xfrm>
            <a:off x="0" y="0"/>
            <a:ext cx="8839200" cy="6858000"/>
            <a:chOff x="0" y="0"/>
            <a:chExt cx="8839200" cy="6858000"/>
          </a:xfrm>
        </p:grpSpPr>
        <p:grpSp>
          <p:nvGrpSpPr>
            <p:cNvPr id="1608" name="Group 3"/>
            <p:cNvGrpSpPr/>
            <p:nvPr/>
          </p:nvGrpSpPr>
          <p:grpSpPr>
            <a:xfrm>
              <a:off x="0" y="-1"/>
              <a:ext cx="5105400" cy="4876801"/>
              <a:chOff x="0" y="0"/>
              <a:chExt cx="5105400" cy="4876800"/>
            </a:xfrm>
          </p:grpSpPr>
          <p:sp>
            <p:nvSpPr>
              <p:cNvPr id="1603"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04" name="Oval 5"/>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05" name="Oval 6"/>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06" name="Oval 7"/>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07" name="Oval 8"/>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614" name="Group 9"/>
            <p:cNvGrpSpPr/>
            <p:nvPr/>
          </p:nvGrpSpPr>
          <p:grpSpPr>
            <a:xfrm>
              <a:off x="3200400" y="3200399"/>
              <a:ext cx="3886200" cy="3657601"/>
              <a:chOff x="0" y="0"/>
              <a:chExt cx="3886200" cy="3657600"/>
            </a:xfrm>
          </p:grpSpPr>
          <p:sp>
            <p:nvSpPr>
              <p:cNvPr id="1609"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10" name="Oval 11"/>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11" name="Oval 12"/>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12"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13" name="Oval 14"/>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620" name="Group 15"/>
            <p:cNvGrpSpPr/>
            <p:nvPr/>
          </p:nvGrpSpPr>
          <p:grpSpPr>
            <a:xfrm>
              <a:off x="4495800" y="152399"/>
              <a:ext cx="4343400" cy="4114801"/>
              <a:chOff x="0" y="0"/>
              <a:chExt cx="4343400" cy="4114800"/>
            </a:xfrm>
          </p:grpSpPr>
          <p:sp>
            <p:nvSpPr>
              <p:cNvPr id="1615"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16" name="Oval 17"/>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17" name="Oval 18"/>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18" name="Oval 19"/>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19"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622" name="Title Text"/>
          <p:cNvSpPr txBox="1">
            <a:spLocks noGrp="1"/>
          </p:cNvSpPr>
          <p:nvPr>
            <p:ph type="title"/>
          </p:nvPr>
        </p:nvSpPr>
        <p:spPr>
          <a:xfrm>
            <a:off x="685800" y="609600"/>
            <a:ext cx="7772400" cy="1143000"/>
          </a:xfrm>
          <a:prstGeom prst="rect">
            <a:avLst/>
          </a:prstGeom>
        </p:spPr>
        <p:txBody>
          <a:bodyPr anchor="ctr"/>
          <a:lstStyle>
            <a:lvl1pPr algn="ctr">
              <a:defRPr>
                <a:solidFill>
                  <a:schemeClr val="accent3">
                    <a:lumOff val="44000"/>
                  </a:schemeClr>
                </a:solidFill>
              </a:defRPr>
            </a:lvl1pPr>
          </a:lstStyle>
          <a:p>
            <a:r>
              <a:t>Title Text</a:t>
            </a:r>
          </a:p>
        </p:txBody>
      </p:sp>
      <p:sp>
        <p:nvSpPr>
          <p:cNvPr id="1623"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92702619"/>
      </p:ext>
    </p:extLst>
  </p:cSld>
  <p:clrMapOvr>
    <a:masterClrMapping/>
  </p:clrMapOvr>
  <p:transition spd="med"/>
</p:sldLayout>
</file>

<file path=ppt/slideLayouts/slideLayout1950.xml><?xml version="1.0" encoding="utf-8"?>
<p:sldLayout xmlns:a="http://schemas.openxmlformats.org/drawingml/2006/main" xmlns:r="http://schemas.openxmlformats.org/officeDocument/2006/relationships" xmlns:p="http://schemas.openxmlformats.org/presentationml/2006/main" showMasterSp="0" type="tx">
  <p:cSld name="11_Content with Caption">
    <p:bg>
      <p:bgPr>
        <a:solidFill>
          <a:srgbClr val="FFFFFF"/>
        </a:solidFill>
        <a:effectLst/>
      </p:bgPr>
    </p:bg>
    <p:spTree>
      <p:nvGrpSpPr>
        <p:cNvPr id="1" name=""/>
        <p:cNvGrpSpPr/>
        <p:nvPr/>
      </p:nvGrpSpPr>
      <p:grpSpPr>
        <a:xfrm>
          <a:off x="0" y="0"/>
          <a:ext cx="0" cy="0"/>
          <a:chOff x="0" y="0"/>
          <a:chExt cx="0" cy="0"/>
        </a:xfrm>
      </p:grpSpPr>
      <p:sp>
        <p:nvSpPr>
          <p:cNvPr id="1804" name="Title Text"/>
          <p:cNvSpPr txBox="1">
            <a:spLocks noGrp="1"/>
          </p:cNvSpPr>
          <p:nvPr>
            <p:ph type="title"/>
          </p:nvPr>
        </p:nvSpPr>
        <p:spPr>
          <a:xfrm>
            <a:off x="457733" y="273517"/>
            <a:ext cx="3007439" cy="1161049"/>
          </a:xfrm>
          <a:prstGeom prst="rect">
            <a:avLst/>
          </a:prstGeom>
          <a:noFill/>
        </p:spPr>
        <p:txBody>
          <a:bodyPr lIns="32857" tIns="32857" rIns="32857" bIns="32857" anchor="b"/>
          <a:lstStyle>
            <a:lvl1pPr algn="l" defTabSz="321022">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805" name="Body Level One…"/>
          <p:cNvSpPr txBox="1">
            <a:spLocks noGrp="1"/>
          </p:cNvSpPr>
          <p:nvPr>
            <p:ph type="body" idx="1"/>
          </p:nvPr>
        </p:nvSpPr>
        <p:spPr>
          <a:xfrm>
            <a:off x="3574544" y="273517"/>
            <a:ext cx="5111755" cy="5852131"/>
          </a:xfrm>
          <a:prstGeom prst="rect">
            <a:avLst/>
          </a:prstGeom>
        </p:spPr>
        <p:txBody>
          <a:bodyPr lIns="32857" tIns="32857" rIns="32857" bIns="32857">
            <a:normAutofit/>
          </a:bodyPr>
          <a:lstStyle>
            <a:lvl1pPr marL="240766" indent="-240766" defTabSz="321022">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766" indent="80256" defTabSz="321022">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766" indent="401280" defTabSz="321022">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766" indent="722306" defTabSz="321022">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766" indent="1043340" defTabSz="321022">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06" name="Text Placeholder 3"/>
          <p:cNvSpPr>
            <a:spLocks noGrp="1"/>
          </p:cNvSpPr>
          <p:nvPr>
            <p:ph type="body" sz="half" idx="21"/>
          </p:nvPr>
        </p:nvSpPr>
        <p:spPr>
          <a:xfrm>
            <a:off x="457732" y="1434565"/>
            <a:ext cx="3007441" cy="4691082"/>
          </a:xfrm>
          <a:prstGeom prst="rect">
            <a:avLst/>
          </a:prstGeom>
        </p:spPr>
        <p:txBody>
          <a:bodyPr lIns="32857" tIns="32857" rIns="32857" bIns="32857">
            <a:normAutofit/>
          </a:bodyPr>
          <a:lstStyle>
            <a:lvl1pPr>
              <a:defRPr b="1" i="0">
                <a:latin typeface="Arial" panose="020B0604020202020204" pitchFamily="34" charset="0"/>
                <a:cs typeface="Arial" panose="020B0604020202020204" pitchFamily="34" charset="0"/>
              </a:defRPr>
            </a:lvl1pPr>
          </a:lstStyle>
          <a:p>
            <a:pPr marL="0" indent="0" defTabSz="321022" rtl="0">
              <a:spcBef>
                <a:spcPts val="500"/>
              </a:spcBef>
              <a:buSzTx/>
              <a:buNone/>
              <a:defRPr sz="1000">
                <a:solidFill>
                  <a:srgbClr val="000000"/>
                </a:solidFill>
              </a:defRPr>
            </a:pPr>
            <a:endParaRPr dirty="0"/>
          </a:p>
        </p:txBody>
      </p:sp>
      <p:sp>
        <p:nvSpPr>
          <p:cNvPr id="1807"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974759316"/>
      </p:ext>
    </p:extLst>
  </p:cSld>
  <p:clrMapOvr>
    <a:masterClrMapping/>
  </p:clrMapOvr>
  <p:transition spd="med"/>
</p:sldLayout>
</file>

<file path=ppt/slideLayouts/slideLayout1951.xml><?xml version="1.0" encoding="utf-8"?>
<p:sldLayout xmlns:a="http://schemas.openxmlformats.org/drawingml/2006/main" xmlns:r="http://schemas.openxmlformats.org/officeDocument/2006/relationships" xmlns:p="http://schemas.openxmlformats.org/presentationml/2006/main" showMasterSp="0" type="tx">
  <p:cSld name="11_Picture with Caption">
    <p:bg>
      <p:bgPr>
        <a:solidFill>
          <a:srgbClr val="FFFFFF"/>
        </a:solidFill>
        <a:effectLst/>
      </p:bgPr>
    </p:bg>
    <p:spTree>
      <p:nvGrpSpPr>
        <p:cNvPr id="1" name=""/>
        <p:cNvGrpSpPr/>
        <p:nvPr/>
      </p:nvGrpSpPr>
      <p:grpSpPr>
        <a:xfrm>
          <a:off x="0" y="0"/>
          <a:ext cx="0" cy="0"/>
          <a:chOff x="0" y="0"/>
          <a:chExt cx="0" cy="0"/>
        </a:xfrm>
      </p:grpSpPr>
      <p:sp>
        <p:nvSpPr>
          <p:cNvPr id="1814" name="Title Text"/>
          <p:cNvSpPr txBox="1">
            <a:spLocks noGrp="1"/>
          </p:cNvSpPr>
          <p:nvPr>
            <p:ph type="title"/>
          </p:nvPr>
        </p:nvSpPr>
        <p:spPr>
          <a:xfrm>
            <a:off x="1791737" y="4800517"/>
            <a:ext cx="5486848" cy="567128"/>
          </a:xfrm>
          <a:prstGeom prst="rect">
            <a:avLst/>
          </a:prstGeom>
          <a:noFill/>
        </p:spPr>
        <p:txBody>
          <a:bodyPr lIns="32857" tIns="32857" rIns="32857" bIns="32857" anchor="b"/>
          <a:lstStyle>
            <a:lvl1pPr algn="l" defTabSz="321022">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815" name="Picture Placeholder 2"/>
          <p:cNvSpPr>
            <a:spLocks noGrp="1"/>
          </p:cNvSpPr>
          <p:nvPr>
            <p:ph type="pic" sz="half" idx="21"/>
          </p:nvPr>
        </p:nvSpPr>
        <p:spPr>
          <a:xfrm>
            <a:off x="1791737" y="612929"/>
            <a:ext cx="5486848" cy="4115024"/>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1816" name="Body Level One…"/>
          <p:cNvSpPr txBox="1">
            <a:spLocks noGrp="1"/>
          </p:cNvSpPr>
          <p:nvPr>
            <p:ph type="body" sz="quarter" idx="1"/>
          </p:nvPr>
        </p:nvSpPr>
        <p:spPr>
          <a:xfrm>
            <a:off x="1791737" y="5367646"/>
            <a:ext cx="5486848" cy="804919"/>
          </a:xfrm>
          <a:prstGeom prst="rect">
            <a:avLst/>
          </a:prstGeom>
        </p:spPr>
        <p:txBody>
          <a:bodyPr lIns="32857" tIns="32857" rIns="32857" bIns="32857">
            <a:normAutofit/>
          </a:bodyPr>
          <a:lstStyle>
            <a:lvl1pPr marL="0" indent="0" defTabSz="321022">
              <a:spcBef>
                <a:spcPts val="500"/>
              </a:spcBef>
              <a:buSzTx/>
              <a:buNone/>
              <a:defRPr sz="1000" b="1" i="0">
                <a:solidFill>
                  <a:srgbClr val="000000"/>
                </a:solidFill>
                <a:latin typeface="Arial" panose="020B0604020202020204" pitchFamily="34" charset="0"/>
                <a:cs typeface="Arial" panose="020B0604020202020204" pitchFamily="34" charset="0"/>
              </a:defRPr>
            </a:lvl1pPr>
            <a:lvl2pPr marL="0" indent="321022" defTabSz="321022">
              <a:spcBef>
                <a:spcPts val="500"/>
              </a:spcBef>
              <a:buSzTx/>
              <a:buNone/>
              <a:defRPr sz="1000" b="1" i="0">
                <a:solidFill>
                  <a:srgbClr val="000000"/>
                </a:solidFill>
                <a:latin typeface="Arial" panose="020B0604020202020204" pitchFamily="34" charset="0"/>
                <a:cs typeface="Arial" panose="020B0604020202020204" pitchFamily="34" charset="0"/>
              </a:defRPr>
            </a:lvl2pPr>
            <a:lvl3pPr marL="0" indent="642045" defTabSz="321022">
              <a:spcBef>
                <a:spcPts val="500"/>
              </a:spcBef>
              <a:buSzTx/>
              <a:buNone/>
              <a:defRPr sz="1000" b="1" i="0">
                <a:solidFill>
                  <a:srgbClr val="000000"/>
                </a:solidFill>
                <a:latin typeface="Arial" panose="020B0604020202020204" pitchFamily="34" charset="0"/>
                <a:cs typeface="Arial" panose="020B0604020202020204" pitchFamily="34" charset="0"/>
              </a:defRPr>
            </a:lvl3pPr>
            <a:lvl4pPr marL="0" indent="963070" defTabSz="321022">
              <a:spcBef>
                <a:spcPts val="500"/>
              </a:spcBef>
              <a:buSzTx/>
              <a:buNone/>
              <a:defRPr sz="1000" b="1" i="0">
                <a:solidFill>
                  <a:srgbClr val="000000"/>
                </a:solidFill>
                <a:latin typeface="Arial" panose="020B0604020202020204" pitchFamily="34" charset="0"/>
                <a:cs typeface="Arial" panose="020B0604020202020204" pitchFamily="34" charset="0"/>
              </a:defRPr>
            </a:lvl4pPr>
            <a:lvl5pPr marL="0" indent="1284091" defTabSz="321022">
              <a:spcBef>
                <a:spcPts val="500"/>
              </a:spcBef>
              <a:buSzTx/>
              <a:buNone/>
              <a:defRPr sz="1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17"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772471897"/>
      </p:ext>
    </p:extLst>
  </p:cSld>
  <p:clrMapOvr>
    <a:masterClrMapping/>
  </p:clrMapOvr>
  <p:transition spd="med"/>
</p:sldLayout>
</file>

<file path=ppt/slideLayouts/slideLayout1952.xml><?xml version="1.0" encoding="utf-8"?>
<p:sldLayout xmlns:a="http://schemas.openxmlformats.org/drawingml/2006/main" xmlns:r="http://schemas.openxmlformats.org/officeDocument/2006/relationships" xmlns:p="http://schemas.openxmlformats.org/presentationml/2006/main" showMasterSp="0" type="tx">
  <p:cSld name="11_Title and Vertical Text">
    <p:bg>
      <p:bgPr>
        <a:solidFill>
          <a:srgbClr val="FFFFFF"/>
        </a:solidFill>
        <a:effectLst/>
      </p:bgPr>
    </p:bg>
    <p:spTree>
      <p:nvGrpSpPr>
        <p:cNvPr id="1" name=""/>
        <p:cNvGrpSpPr/>
        <p:nvPr/>
      </p:nvGrpSpPr>
      <p:grpSpPr>
        <a:xfrm>
          <a:off x="0" y="0"/>
          <a:ext cx="0" cy="0"/>
          <a:chOff x="0" y="0"/>
          <a:chExt cx="0" cy="0"/>
        </a:xfrm>
      </p:grpSpPr>
      <p:sp>
        <p:nvSpPr>
          <p:cNvPr id="1824" name="Title Text"/>
          <p:cNvSpPr txBox="1">
            <a:spLocks noGrp="1"/>
          </p:cNvSpPr>
          <p:nvPr>
            <p:ph type="title"/>
          </p:nvPr>
        </p:nvSpPr>
        <p:spPr>
          <a:xfrm>
            <a:off x="321507" y="193135"/>
            <a:ext cx="5786029" cy="802687"/>
          </a:xfrm>
          <a:prstGeom prst="rect">
            <a:avLst/>
          </a:prstGeom>
          <a:noFill/>
        </p:spPr>
        <p:txBody>
          <a:bodyPr lIns="32857" tIns="32857" rIns="32857" bIns="32857"/>
          <a:lstStyle>
            <a:lvl1pPr defTabSz="321022">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825" name="Body Level One…"/>
          <p:cNvSpPr txBox="1">
            <a:spLocks noGrp="1"/>
          </p:cNvSpPr>
          <p:nvPr>
            <p:ph type="body" sz="half" idx="1"/>
          </p:nvPr>
        </p:nvSpPr>
        <p:spPr>
          <a:xfrm>
            <a:off x="321507" y="1125353"/>
            <a:ext cx="5786029" cy="3181720"/>
          </a:xfrm>
          <a:prstGeom prst="rect">
            <a:avLst/>
          </a:prstGeom>
        </p:spPr>
        <p:txBody>
          <a:bodyPr vert="eaVert" lIns="32857" tIns="32857" rIns="32857" bIns="32857">
            <a:normAutofit/>
          </a:bodyPr>
          <a:lstStyle>
            <a:lvl1pPr marL="240766" indent="-240766" defTabSz="321022">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766" indent="80256" defTabSz="321022">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766" indent="401280" defTabSz="321022">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766" indent="722306" defTabSz="321022">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766" indent="1043340" defTabSz="321022">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26"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55968534"/>
      </p:ext>
    </p:extLst>
  </p:cSld>
  <p:clrMapOvr>
    <a:masterClrMapping/>
  </p:clrMapOvr>
  <p:transition spd="med"/>
</p:sldLayout>
</file>

<file path=ppt/slideLayouts/slideLayout1953.xml><?xml version="1.0" encoding="utf-8"?>
<p:sldLayout xmlns:a="http://schemas.openxmlformats.org/drawingml/2006/main" xmlns:r="http://schemas.openxmlformats.org/officeDocument/2006/relationships" xmlns:p="http://schemas.openxmlformats.org/presentationml/2006/main" showMasterSp="0" type="tx">
  <p:cSld name="11_Vertical Title and Text">
    <p:bg>
      <p:bgPr>
        <a:solidFill>
          <a:srgbClr val="FFFFFF"/>
        </a:solidFill>
        <a:effectLst/>
      </p:bgPr>
    </p:bg>
    <p:spTree>
      <p:nvGrpSpPr>
        <p:cNvPr id="1" name=""/>
        <p:cNvGrpSpPr/>
        <p:nvPr/>
      </p:nvGrpSpPr>
      <p:grpSpPr>
        <a:xfrm>
          <a:off x="0" y="0"/>
          <a:ext cx="0" cy="0"/>
          <a:chOff x="0" y="0"/>
          <a:chExt cx="0" cy="0"/>
        </a:xfrm>
      </p:grpSpPr>
      <p:sp>
        <p:nvSpPr>
          <p:cNvPr id="1833" name="Title Text"/>
          <p:cNvSpPr txBox="1">
            <a:spLocks noGrp="1"/>
          </p:cNvSpPr>
          <p:nvPr>
            <p:ph type="title"/>
          </p:nvPr>
        </p:nvSpPr>
        <p:spPr>
          <a:xfrm>
            <a:off x="4661865" y="193136"/>
            <a:ext cx="1445671" cy="4113907"/>
          </a:xfrm>
          <a:prstGeom prst="rect">
            <a:avLst/>
          </a:prstGeom>
          <a:noFill/>
        </p:spPr>
        <p:txBody>
          <a:bodyPr vert="eaVert" lIns="32857" tIns="32857" rIns="32857" bIns="32857"/>
          <a:lstStyle>
            <a:lvl1pPr defTabSz="321022">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834" name="Body Level One…"/>
          <p:cNvSpPr txBox="1">
            <a:spLocks noGrp="1"/>
          </p:cNvSpPr>
          <p:nvPr>
            <p:ph type="body" sz="half" idx="1"/>
          </p:nvPr>
        </p:nvSpPr>
        <p:spPr>
          <a:xfrm>
            <a:off x="321507" y="193136"/>
            <a:ext cx="4233190" cy="4113907"/>
          </a:xfrm>
          <a:prstGeom prst="rect">
            <a:avLst/>
          </a:prstGeom>
        </p:spPr>
        <p:txBody>
          <a:bodyPr vert="eaVert" lIns="32857" tIns="32857" rIns="32857" bIns="32857">
            <a:normAutofit/>
          </a:bodyPr>
          <a:lstStyle>
            <a:lvl1pPr marL="240766" indent="-240766" defTabSz="321022">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766" indent="80256" defTabSz="321022">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766" indent="401280" defTabSz="321022">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766" indent="722306" defTabSz="321022">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766" indent="1043340" defTabSz="321022">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35" name="Slide Number"/>
          <p:cNvSpPr txBox="1">
            <a:spLocks noGrp="1"/>
          </p:cNvSpPr>
          <p:nvPr>
            <p:ph type="sldNum" sz="quarter" idx="2"/>
          </p:nvPr>
        </p:nvSpPr>
        <p:spPr>
          <a:xfrm>
            <a:off x="4608281" y="4391888"/>
            <a:ext cx="383215" cy="395667"/>
          </a:xfrm>
          <a:prstGeom prst="rect">
            <a:avLst/>
          </a:prstGeom>
        </p:spPr>
        <p:txBody>
          <a:bodyPr lIns="32857" tIns="32857" rIns="32857" bIns="32857" anchor="t"/>
          <a:lstStyle>
            <a:lvl1pPr algn="l">
              <a:tabLst>
                <a:tab pos="635000" algn="l"/>
                <a:tab pos="1282700" algn="l"/>
                <a:tab pos="1917700" algn="l"/>
                <a:tab pos="2565400" algn="l"/>
                <a:tab pos="3200400" algn="l"/>
                <a:tab pos="3848100" algn="l"/>
                <a:tab pos="4483100" algn="l"/>
                <a:tab pos="5130800" algn="l"/>
                <a:tab pos="5765800" algn="l"/>
                <a:tab pos="64135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34862862"/>
      </p:ext>
    </p:extLst>
  </p:cSld>
  <p:clrMapOvr>
    <a:masterClrMapping/>
  </p:clrMapOvr>
  <p:transition spd="med"/>
</p:sldLayout>
</file>

<file path=ppt/slideLayouts/slideLayout1954.xml><?xml version="1.0" encoding="utf-8"?>
<p:sldLayout xmlns:a="http://schemas.openxmlformats.org/drawingml/2006/main" xmlns:r="http://schemas.openxmlformats.org/officeDocument/2006/relationships" xmlns:p="http://schemas.openxmlformats.org/presentationml/2006/main" showMasterSp="0" type="tx">
  <p:cSld name="12_Title Slide">
    <p:bg>
      <p:bgPr>
        <a:solidFill>
          <a:srgbClr val="000000"/>
        </a:solidFill>
        <a:effectLst/>
      </p:bgPr>
    </p:bg>
    <p:spTree>
      <p:nvGrpSpPr>
        <p:cNvPr id="1" name=""/>
        <p:cNvGrpSpPr/>
        <p:nvPr/>
      </p:nvGrpSpPr>
      <p:grpSpPr>
        <a:xfrm>
          <a:off x="0" y="0"/>
          <a:ext cx="0" cy="0"/>
          <a:chOff x="0" y="0"/>
          <a:chExt cx="0" cy="0"/>
        </a:xfrm>
      </p:grpSpPr>
      <p:sp>
        <p:nvSpPr>
          <p:cNvPr id="1842" name="Title Text"/>
          <p:cNvSpPr txBox="1">
            <a:spLocks noGrp="1"/>
          </p:cNvSpPr>
          <p:nvPr>
            <p:ph type="title"/>
          </p:nvPr>
        </p:nvSpPr>
        <p:spPr>
          <a:xfrm>
            <a:off x="685800" y="2286000"/>
            <a:ext cx="7772400" cy="1143000"/>
          </a:xfrm>
          <a:prstGeom prst="rect">
            <a:avLst/>
          </a:prstGeom>
          <a:noFill/>
        </p:spPr>
        <p:txBody>
          <a:bodyPr lIns="45671" tIns="45671" rIns="45671" bIns="45671"/>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843" name="Body Level One…"/>
          <p:cNvSpPr txBox="1">
            <a:spLocks noGrp="1"/>
          </p:cNvSpPr>
          <p:nvPr>
            <p:ph type="body" sz="quarter" idx="1"/>
          </p:nvPr>
        </p:nvSpPr>
        <p:spPr>
          <a:xfrm>
            <a:off x="1371600" y="3886201"/>
            <a:ext cx="6400800" cy="1752601"/>
          </a:xfrm>
          <a:prstGeom prst="rect">
            <a:avLst/>
          </a:prstGeom>
        </p:spPr>
        <p:txBody>
          <a:bodyPr lIns="45671" tIns="45671" rIns="45671" bIns="45671">
            <a:normAutofit/>
          </a:bodyPr>
          <a:lstStyle>
            <a:lvl1pPr marL="0" indent="0" algn="ctr">
              <a:buSzTx/>
              <a:buNone/>
              <a:defRPr b="1" i="0">
                <a:solidFill>
                  <a:srgbClr val="000000"/>
                </a:solidFill>
                <a:latin typeface="Arial" panose="020B0604020202020204" pitchFamily="34" charset="0"/>
                <a:cs typeface="Arial" panose="020B0604020202020204" pitchFamily="34" charset="0"/>
              </a:defRPr>
            </a:lvl1pPr>
            <a:lvl2pPr marL="782953" indent="-326235" algn="ctr">
              <a:buSzPct val="100000"/>
              <a:buChar char="–"/>
              <a:defRPr b="1" i="0">
                <a:solidFill>
                  <a:srgbClr val="000000"/>
                </a:solidFill>
                <a:latin typeface="Arial" panose="020B0604020202020204" pitchFamily="34" charset="0"/>
                <a:cs typeface="Arial" panose="020B0604020202020204" pitchFamily="34" charset="0"/>
              </a:defRPr>
            </a:lvl2pPr>
            <a:lvl3pPr marL="1217927" indent="-304484" algn="ctr">
              <a:buSzPct val="100000"/>
              <a:buChar char="•"/>
              <a:defRPr b="1" i="0">
                <a:solidFill>
                  <a:srgbClr val="000000"/>
                </a:solidFill>
                <a:latin typeface="Arial" panose="020B0604020202020204" pitchFamily="34" charset="0"/>
                <a:cs typeface="Arial" panose="020B0604020202020204" pitchFamily="34" charset="0"/>
              </a:defRPr>
            </a:lvl3pPr>
            <a:lvl4pPr marL="1735554" indent="-365380" algn="ctr">
              <a:buSzPct val="100000"/>
              <a:buChar char="–"/>
              <a:defRPr b="1" i="0">
                <a:solidFill>
                  <a:srgbClr val="000000"/>
                </a:solidFill>
                <a:latin typeface="Arial" panose="020B0604020202020204" pitchFamily="34" charset="0"/>
                <a:cs typeface="Arial" panose="020B0604020202020204" pitchFamily="34" charset="0"/>
              </a:defRPr>
            </a:lvl4pPr>
            <a:lvl5pPr marL="2192275" indent="-365380" algn="ct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44"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13545283"/>
      </p:ext>
    </p:extLst>
  </p:cSld>
  <p:clrMapOvr>
    <a:masterClrMapping/>
  </p:clrMapOvr>
  <p:transition spd="med"/>
</p:sldLayout>
</file>

<file path=ppt/slideLayouts/slideLayout1955.xml><?xml version="1.0" encoding="utf-8"?>
<p:sldLayout xmlns:a="http://schemas.openxmlformats.org/drawingml/2006/main" xmlns:r="http://schemas.openxmlformats.org/officeDocument/2006/relationships" xmlns:p="http://schemas.openxmlformats.org/presentationml/2006/main" showMasterSp="0" type="tx">
  <p:cSld name="12_Title and Content">
    <p:bg>
      <p:bgPr>
        <a:solidFill>
          <a:srgbClr val="000000"/>
        </a:solidFill>
        <a:effectLst/>
      </p:bgPr>
    </p:bg>
    <p:spTree>
      <p:nvGrpSpPr>
        <p:cNvPr id="1" name=""/>
        <p:cNvGrpSpPr/>
        <p:nvPr/>
      </p:nvGrpSpPr>
      <p:grpSpPr>
        <a:xfrm>
          <a:off x="0" y="0"/>
          <a:ext cx="0" cy="0"/>
          <a:chOff x="0" y="0"/>
          <a:chExt cx="0" cy="0"/>
        </a:xfrm>
      </p:grpSpPr>
      <p:sp>
        <p:nvSpPr>
          <p:cNvPr id="1851" name="Title Text"/>
          <p:cNvSpPr txBox="1">
            <a:spLocks noGrp="1"/>
          </p:cNvSpPr>
          <p:nvPr>
            <p:ph type="title"/>
          </p:nvPr>
        </p:nvSpPr>
        <p:spPr>
          <a:xfrm>
            <a:off x="0" y="609600"/>
            <a:ext cx="9144000" cy="1143000"/>
          </a:xfrm>
          <a:prstGeom prst="rect">
            <a:avLst/>
          </a:prstGeom>
          <a:noFill/>
        </p:spPr>
        <p:txBody>
          <a:bodyPr lIns="45671" tIns="45671" rIns="45671" bIns="45671"/>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852" name="Body Level One…"/>
          <p:cNvSpPr txBox="1">
            <a:spLocks noGrp="1"/>
          </p:cNvSpPr>
          <p:nvPr>
            <p:ph type="body" idx="1"/>
          </p:nvPr>
        </p:nvSpPr>
        <p:spPr>
          <a:xfrm>
            <a:off x="685800" y="1981200"/>
            <a:ext cx="7772400" cy="4114800"/>
          </a:xfrm>
          <a:prstGeom prst="rect">
            <a:avLst/>
          </a:prstGeom>
        </p:spPr>
        <p:txBody>
          <a:bodyPr lIns="45671" tIns="45671" rIns="45671" bIns="45671">
            <a:normAutofit/>
          </a:bodyPr>
          <a:lstStyle>
            <a:lvl1pPr marL="342542" indent="-342542">
              <a:buSzPct val="100000"/>
              <a:buChar char="•"/>
              <a:defRPr b="1" i="0">
                <a:solidFill>
                  <a:srgbClr val="000000"/>
                </a:solidFill>
                <a:latin typeface="Arial" panose="020B0604020202020204" pitchFamily="34" charset="0"/>
                <a:cs typeface="Arial" panose="020B0604020202020204" pitchFamily="34" charset="0"/>
              </a:defRPr>
            </a:lvl1pPr>
            <a:lvl2pPr marL="782953" indent="-326235">
              <a:buSzPct val="100000"/>
              <a:buChar char="–"/>
              <a:defRPr b="1" i="0">
                <a:solidFill>
                  <a:srgbClr val="000000"/>
                </a:solidFill>
                <a:latin typeface="Arial" panose="020B0604020202020204" pitchFamily="34" charset="0"/>
                <a:cs typeface="Arial" panose="020B0604020202020204" pitchFamily="34" charset="0"/>
              </a:defRPr>
            </a:lvl2pPr>
            <a:lvl3pPr marL="1217927" indent="-304484">
              <a:buSzPct val="100000"/>
              <a:buChar char="•"/>
              <a:defRPr b="1" i="0">
                <a:solidFill>
                  <a:srgbClr val="000000"/>
                </a:solidFill>
                <a:latin typeface="Arial" panose="020B0604020202020204" pitchFamily="34" charset="0"/>
                <a:cs typeface="Arial" panose="020B0604020202020204" pitchFamily="34" charset="0"/>
              </a:defRPr>
            </a:lvl3pPr>
            <a:lvl4pPr marL="1735554" indent="-365380">
              <a:buSzPct val="100000"/>
              <a:buChar char="–"/>
              <a:defRPr b="1" i="0">
                <a:solidFill>
                  <a:srgbClr val="000000"/>
                </a:solidFill>
                <a:latin typeface="Arial" panose="020B0604020202020204" pitchFamily="34" charset="0"/>
                <a:cs typeface="Arial" panose="020B0604020202020204" pitchFamily="34" charset="0"/>
              </a:defRPr>
            </a:lvl4pPr>
            <a:lvl5pPr marL="2192275" indent="-365380">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53"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86027675"/>
      </p:ext>
    </p:extLst>
  </p:cSld>
  <p:clrMapOvr>
    <a:masterClrMapping/>
  </p:clrMapOvr>
  <p:transition spd="med"/>
</p:sldLayout>
</file>

<file path=ppt/slideLayouts/slideLayout1956.xml><?xml version="1.0" encoding="utf-8"?>
<p:sldLayout xmlns:a="http://schemas.openxmlformats.org/drawingml/2006/main" xmlns:r="http://schemas.openxmlformats.org/officeDocument/2006/relationships" xmlns:p="http://schemas.openxmlformats.org/presentationml/2006/main" showMasterSp="0" type="tx">
  <p:cSld name="12_Section Header">
    <p:bg>
      <p:bgPr>
        <a:solidFill>
          <a:srgbClr val="000000"/>
        </a:solidFill>
        <a:effectLst/>
      </p:bgPr>
    </p:bg>
    <p:spTree>
      <p:nvGrpSpPr>
        <p:cNvPr id="1" name=""/>
        <p:cNvGrpSpPr/>
        <p:nvPr/>
      </p:nvGrpSpPr>
      <p:grpSpPr>
        <a:xfrm>
          <a:off x="0" y="0"/>
          <a:ext cx="0" cy="0"/>
          <a:chOff x="0" y="0"/>
          <a:chExt cx="0" cy="0"/>
        </a:xfrm>
      </p:grpSpPr>
      <p:sp>
        <p:nvSpPr>
          <p:cNvPr id="1860" name="Title Text"/>
          <p:cNvSpPr txBox="1">
            <a:spLocks noGrp="1"/>
          </p:cNvSpPr>
          <p:nvPr>
            <p:ph type="title"/>
          </p:nvPr>
        </p:nvSpPr>
        <p:spPr>
          <a:xfrm>
            <a:off x="722312" y="4406900"/>
            <a:ext cx="7772401" cy="1362075"/>
          </a:xfrm>
          <a:prstGeom prst="rect">
            <a:avLst/>
          </a:prstGeom>
          <a:noFill/>
        </p:spPr>
        <p:txBody>
          <a:bodyPr lIns="45671" tIns="45671" rIns="45671" bIns="45671"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1861" name="Body Level One…"/>
          <p:cNvSpPr txBox="1">
            <a:spLocks noGrp="1"/>
          </p:cNvSpPr>
          <p:nvPr>
            <p:ph type="body" sz="quarter" idx="1"/>
          </p:nvPr>
        </p:nvSpPr>
        <p:spPr>
          <a:xfrm>
            <a:off x="722312" y="2906714"/>
            <a:ext cx="7772401" cy="1500188"/>
          </a:xfrm>
          <a:prstGeom prst="rect">
            <a:avLst/>
          </a:prstGeom>
        </p:spPr>
        <p:txBody>
          <a:bodyPr lIns="45671" tIns="45671" rIns="45671" bIns="45671" anchor="b">
            <a:normAutofit/>
          </a:bodyPr>
          <a:lstStyle>
            <a:lvl1pPr marL="0" indent="0">
              <a:spcBef>
                <a:spcPts val="400"/>
              </a:spcBef>
              <a:buSzTx/>
              <a:buNone/>
              <a:defRPr sz="2000" b="1" i="0">
                <a:solidFill>
                  <a:srgbClr val="000000"/>
                </a:solidFill>
                <a:latin typeface="Arial" panose="020B0604020202020204" pitchFamily="34" charset="0"/>
                <a:cs typeface="Arial" panose="020B0604020202020204" pitchFamily="34" charset="0"/>
              </a:defRPr>
            </a:lvl1pPr>
            <a:lvl2pPr marL="0" indent="456725">
              <a:spcBef>
                <a:spcPts val="400"/>
              </a:spcBef>
              <a:buSzTx/>
              <a:buNone/>
              <a:defRPr sz="2000" b="1" i="0">
                <a:solidFill>
                  <a:srgbClr val="000000"/>
                </a:solidFill>
                <a:latin typeface="Arial" panose="020B0604020202020204" pitchFamily="34" charset="0"/>
                <a:cs typeface="Arial" panose="020B0604020202020204" pitchFamily="34" charset="0"/>
              </a:defRPr>
            </a:lvl2pPr>
            <a:lvl3pPr marL="0" indent="913454">
              <a:spcBef>
                <a:spcPts val="400"/>
              </a:spcBef>
              <a:buSzTx/>
              <a:buNone/>
              <a:defRPr sz="2000" b="1" i="0">
                <a:solidFill>
                  <a:srgbClr val="000000"/>
                </a:solidFill>
                <a:latin typeface="Arial" panose="020B0604020202020204" pitchFamily="34" charset="0"/>
                <a:cs typeface="Arial" panose="020B0604020202020204" pitchFamily="34" charset="0"/>
              </a:defRPr>
            </a:lvl3pPr>
            <a:lvl4pPr marL="0" indent="1370171">
              <a:spcBef>
                <a:spcPts val="400"/>
              </a:spcBef>
              <a:buSzTx/>
              <a:buNone/>
              <a:defRPr sz="2000" b="1" i="0">
                <a:solidFill>
                  <a:srgbClr val="000000"/>
                </a:solidFill>
                <a:latin typeface="Arial" panose="020B0604020202020204" pitchFamily="34" charset="0"/>
                <a:cs typeface="Arial" panose="020B0604020202020204" pitchFamily="34" charset="0"/>
              </a:defRPr>
            </a:lvl4pPr>
            <a:lvl5pPr marL="0" indent="1826907">
              <a:spcBef>
                <a:spcPts val="4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62"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10780692"/>
      </p:ext>
    </p:extLst>
  </p:cSld>
  <p:clrMapOvr>
    <a:masterClrMapping/>
  </p:clrMapOvr>
  <p:transition spd="med"/>
</p:sldLayout>
</file>

<file path=ppt/slideLayouts/slideLayout1957.xml><?xml version="1.0" encoding="utf-8"?>
<p:sldLayout xmlns:a="http://schemas.openxmlformats.org/drawingml/2006/main" xmlns:r="http://schemas.openxmlformats.org/officeDocument/2006/relationships" xmlns:p="http://schemas.openxmlformats.org/presentationml/2006/main" showMasterSp="0" type="tx">
  <p:cSld name="12_Two Content">
    <p:bg>
      <p:bgPr>
        <a:solidFill>
          <a:srgbClr val="000000"/>
        </a:solidFill>
        <a:effectLst/>
      </p:bgPr>
    </p:bg>
    <p:spTree>
      <p:nvGrpSpPr>
        <p:cNvPr id="1" name=""/>
        <p:cNvGrpSpPr/>
        <p:nvPr/>
      </p:nvGrpSpPr>
      <p:grpSpPr>
        <a:xfrm>
          <a:off x="0" y="0"/>
          <a:ext cx="0" cy="0"/>
          <a:chOff x="0" y="0"/>
          <a:chExt cx="0" cy="0"/>
        </a:xfrm>
      </p:grpSpPr>
      <p:sp>
        <p:nvSpPr>
          <p:cNvPr id="1869" name="Title Text"/>
          <p:cNvSpPr txBox="1">
            <a:spLocks noGrp="1"/>
          </p:cNvSpPr>
          <p:nvPr>
            <p:ph type="title"/>
          </p:nvPr>
        </p:nvSpPr>
        <p:spPr>
          <a:xfrm>
            <a:off x="0" y="609600"/>
            <a:ext cx="9144000" cy="1143000"/>
          </a:xfrm>
          <a:prstGeom prst="rect">
            <a:avLst/>
          </a:prstGeom>
          <a:noFill/>
        </p:spPr>
        <p:txBody>
          <a:bodyPr lIns="45671" tIns="45671" rIns="45671" bIns="45671"/>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870" name="Body Level One…"/>
          <p:cNvSpPr txBox="1">
            <a:spLocks noGrp="1"/>
          </p:cNvSpPr>
          <p:nvPr>
            <p:ph type="body" sz="half" idx="1"/>
          </p:nvPr>
        </p:nvSpPr>
        <p:spPr>
          <a:xfrm>
            <a:off x="685800" y="1981200"/>
            <a:ext cx="3810000" cy="4114800"/>
          </a:xfrm>
          <a:prstGeom prst="rect">
            <a:avLst/>
          </a:prstGeom>
        </p:spPr>
        <p:txBody>
          <a:bodyPr lIns="45671" tIns="45671" rIns="45671" bIns="45671">
            <a:normAutofit/>
          </a:bodyPr>
          <a:lstStyle>
            <a:lvl1pPr marL="342542" indent="-342542">
              <a:spcBef>
                <a:spcPts val="600"/>
              </a:spcBef>
              <a:buSzPct val="100000"/>
              <a:buChar char="•"/>
              <a:defRPr sz="2800" b="1" i="0">
                <a:solidFill>
                  <a:srgbClr val="000000"/>
                </a:solidFill>
                <a:latin typeface="Arial" panose="020B0604020202020204" pitchFamily="34" charset="0"/>
                <a:cs typeface="Arial" panose="020B0604020202020204" pitchFamily="34" charset="0"/>
              </a:defRPr>
            </a:lvl1pPr>
            <a:lvl2pPr marL="789750" indent="-333032">
              <a:spcBef>
                <a:spcPts val="600"/>
              </a:spcBef>
              <a:buSzPct val="100000"/>
              <a:buChar char="–"/>
              <a:defRPr sz="2800" b="1" i="0">
                <a:solidFill>
                  <a:srgbClr val="000000"/>
                </a:solidFill>
                <a:latin typeface="Arial" panose="020B0604020202020204" pitchFamily="34" charset="0"/>
                <a:cs typeface="Arial" panose="020B0604020202020204" pitchFamily="34" charset="0"/>
              </a:defRPr>
            </a:lvl2pPr>
            <a:lvl3pPr marL="1233151" indent="-319708">
              <a:spcBef>
                <a:spcPts val="600"/>
              </a:spcBef>
              <a:buSzPct val="100000"/>
              <a:buChar char="•"/>
              <a:defRPr sz="2800" b="1" i="0">
                <a:solidFill>
                  <a:srgbClr val="000000"/>
                </a:solidFill>
                <a:latin typeface="Arial" panose="020B0604020202020204" pitchFamily="34" charset="0"/>
                <a:cs typeface="Arial" panose="020B0604020202020204" pitchFamily="34" charset="0"/>
              </a:defRPr>
            </a:lvl3pPr>
            <a:lvl4pPr marL="1725405" indent="-355231">
              <a:spcBef>
                <a:spcPts val="600"/>
              </a:spcBef>
              <a:buSzPct val="100000"/>
              <a:buChar char="–"/>
              <a:defRPr sz="2800" b="1" i="0">
                <a:solidFill>
                  <a:srgbClr val="000000"/>
                </a:solidFill>
                <a:latin typeface="Arial" panose="020B0604020202020204" pitchFamily="34" charset="0"/>
                <a:cs typeface="Arial" panose="020B0604020202020204" pitchFamily="34" charset="0"/>
              </a:defRPr>
            </a:lvl4pPr>
            <a:lvl5pPr marL="2182126" indent="-355231">
              <a:spcBef>
                <a:spcPts val="600"/>
              </a:spcBef>
              <a:buChar char="»"/>
              <a:defRPr sz="28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71"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82022655"/>
      </p:ext>
    </p:extLst>
  </p:cSld>
  <p:clrMapOvr>
    <a:masterClrMapping/>
  </p:clrMapOvr>
  <p:transition spd="med"/>
</p:sldLayout>
</file>

<file path=ppt/slideLayouts/slideLayout1958.xml><?xml version="1.0" encoding="utf-8"?>
<p:sldLayout xmlns:a="http://schemas.openxmlformats.org/drawingml/2006/main" xmlns:r="http://schemas.openxmlformats.org/officeDocument/2006/relationships" xmlns:p="http://schemas.openxmlformats.org/presentationml/2006/main" showMasterSp="0" type="tx">
  <p:cSld name="12_Comparison">
    <p:bg>
      <p:bgPr>
        <a:solidFill>
          <a:srgbClr val="000000"/>
        </a:solidFill>
        <a:effectLst/>
      </p:bgPr>
    </p:bg>
    <p:spTree>
      <p:nvGrpSpPr>
        <p:cNvPr id="1" name=""/>
        <p:cNvGrpSpPr/>
        <p:nvPr/>
      </p:nvGrpSpPr>
      <p:grpSpPr>
        <a:xfrm>
          <a:off x="0" y="0"/>
          <a:ext cx="0" cy="0"/>
          <a:chOff x="0" y="0"/>
          <a:chExt cx="0" cy="0"/>
        </a:xfrm>
      </p:grpSpPr>
      <p:sp>
        <p:nvSpPr>
          <p:cNvPr id="1878" name="Title Text"/>
          <p:cNvSpPr txBox="1">
            <a:spLocks noGrp="1"/>
          </p:cNvSpPr>
          <p:nvPr>
            <p:ph type="title"/>
          </p:nvPr>
        </p:nvSpPr>
        <p:spPr>
          <a:xfrm>
            <a:off x="457200" y="274638"/>
            <a:ext cx="8229600" cy="1143001"/>
          </a:xfrm>
          <a:prstGeom prst="rect">
            <a:avLst/>
          </a:prstGeom>
          <a:noFill/>
        </p:spPr>
        <p:txBody>
          <a:bodyPr lIns="45671" tIns="45671" rIns="45671" bIns="45671"/>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879" name="Body Level One…"/>
          <p:cNvSpPr txBox="1">
            <a:spLocks noGrp="1"/>
          </p:cNvSpPr>
          <p:nvPr>
            <p:ph type="body" sz="quarter" idx="1"/>
          </p:nvPr>
        </p:nvSpPr>
        <p:spPr>
          <a:xfrm>
            <a:off x="457200" y="1535112"/>
            <a:ext cx="4040188" cy="639763"/>
          </a:xfrm>
          <a:prstGeom prst="rect">
            <a:avLst/>
          </a:prstGeom>
        </p:spPr>
        <p:txBody>
          <a:bodyPr lIns="45671" tIns="45671" rIns="45671" bIns="45671" anchor="b">
            <a:normAutofit/>
          </a:bodyPr>
          <a:lstStyle>
            <a:lvl1pPr marL="0" indent="0">
              <a:spcBef>
                <a:spcPts val="500"/>
              </a:spcBef>
              <a:buSzTx/>
              <a:buNone/>
              <a:defRPr sz="2400" b="1" i="0">
                <a:solidFill>
                  <a:srgbClr val="000000"/>
                </a:solidFill>
                <a:latin typeface="Arial" panose="020B0604020202020204" pitchFamily="34" charset="0"/>
                <a:cs typeface="Arial" panose="020B0604020202020204" pitchFamily="34" charset="0"/>
              </a:defRPr>
            </a:lvl1pPr>
            <a:lvl2pPr marL="0" indent="456725">
              <a:spcBef>
                <a:spcPts val="500"/>
              </a:spcBef>
              <a:buSzTx/>
              <a:buNone/>
              <a:defRPr sz="2400" b="1" i="0">
                <a:solidFill>
                  <a:srgbClr val="000000"/>
                </a:solidFill>
                <a:latin typeface="Arial" panose="020B0604020202020204" pitchFamily="34" charset="0"/>
                <a:cs typeface="Arial" panose="020B0604020202020204" pitchFamily="34" charset="0"/>
              </a:defRPr>
            </a:lvl2pPr>
            <a:lvl3pPr marL="0" indent="913454">
              <a:spcBef>
                <a:spcPts val="500"/>
              </a:spcBef>
              <a:buSzTx/>
              <a:buNone/>
              <a:defRPr sz="2400" b="1" i="0">
                <a:solidFill>
                  <a:srgbClr val="000000"/>
                </a:solidFill>
                <a:latin typeface="Arial" panose="020B0604020202020204" pitchFamily="34" charset="0"/>
                <a:cs typeface="Arial" panose="020B0604020202020204" pitchFamily="34" charset="0"/>
              </a:defRPr>
            </a:lvl3pPr>
            <a:lvl4pPr marL="0" indent="1370171">
              <a:spcBef>
                <a:spcPts val="500"/>
              </a:spcBef>
              <a:buSzTx/>
              <a:buNone/>
              <a:defRPr sz="2400" b="1" i="0">
                <a:solidFill>
                  <a:srgbClr val="000000"/>
                </a:solidFill>
                <a:latin typeface="Arial" panose="020B0604020202020204" pitchFamily="34" charset="0"/>
                <a:cs typeface="Arial" panose="020B0604020202020204" pitchFamily="34" charset="0"/>
              </a:defRPr>
            </a:lvl4pPr>
            <a:lvl5pPr marL="0" indent="1826907">
              <a:spcBef>
                <a:spcPts val="500"/>
              </a:spcBef>
              <a:buSzTx/>
              <a:buNone/>
              <a:defRPr sz="2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880" name="Text Placeholder 4"/>
          <p:cNvSpPr>
            <a:spLocks noGrp="1"/>
          </p:cNvSpPr>
          <p:nvPr>
            <p:ph type="body" sz="quarter" idx="21"/>
          </p:nvPr>
        </p:nvSpPr>
        <p:spPr>
          <a:xfrm>
            <a:off x="4645045" y="1535112"/>
            <a:ext cx="4041776" cy="639763"/>
          </a:xfrm>
          <a:prstGeom prst="rect">
            <a:avLst/>
          </a:prstGeom>
        </p:spPr>
        <p:txBody>
          <a:bodyPr lIns="45671" tIns="45671" rIns="45671" bIns="45671"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0000"/>
                </a:solidFill>
              </a:defRPr>
            </a:pPr>
            <a:endParaRPr dirty="0"/>
          </a:p>
        </p:txBody>
      </p:sp>
      <p:sp>
        <p:nvSpPr>
          <p:cNvPr id="1881"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0960947"/>
      </p:ext>
    </p:extLst>
  </p:cSld>
  <p:clrMapOvr>
    <a:masterClrMapping/>
  </p:clrMapOvr>
  <p:transition spd="med"/>
</p:sldLayout>
</file>

<file path=ppt/slideLayouts/slideLayout1959.xml><?xml version="1.0" encoding="utf-8"?>
<p:sldLayout xmlns:a="http://schemas.openxmlformats.org/drawingml/2006/main" xmlns:r="http://schemas.openxmlformats.org/officeDocument/2006/relationships" xmlns:p="http://schemas.openxmlformats.org/presentationml/2006/main" showMasterSp="0" type="tx">
  <p:cSld name="12_Title Only">
    <p:bg>
      <p:bgPr>
        <a:solidFill>
          <a:srgbClr val="000000"/>
        </a:solidFill>
        <a:effectLst/>
      </p:bgPr>
    </p:bg>
    <p:spTree>
      <p:nvGrpSpPr>
        <p:cNvPr id="1" name=""/>
        <p:cNvGrpSpPr/>
        <p:nvPr/>
      </p:nvGrpSpPr>
      <p:grpSpPr>
        <a:xfrm>
          <a:off x="0" y="0"/>
          <a:ext cx="0" cy="0"/>
          <a:chOff x="0" y="0"/>
          <a:chExt cx="0" cy="0"/>
        </a:xfrm>
      </p:grpSpPr>
      <p:sp>
        <p:nvSpPr>
          <p:cNvPr id="1888" name="Title Text"/>
          <p:cNvSpPr txBox="1">
            <a:spLocks noGrp="1"/>
          </p:cNvSpPr>
          <p:nvPr>
            <p:ph type="title"/>
          </p:nvPr>
        </p:nvSpPr>
        <p:spPr>
          <a:xfrm>
            <a:off x="0" y="609600"/>
            <a:ext cx="9144000" cy="1143000"/>
          </a:xfrm>
          <a:prstGeom prst="rect">
            <a:avLst/>
          </a:prstGeom>
          <a:noFill/>
        </p:spPr>
        <p:txBody>
          <a:bodyPr lIns="45671" tIns="45671" rIns="45671" bIns="45671"/>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889"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88253943"/>
      </p:ext>
    </p:extLst>
  </p:cSld>
  <p:clrMapOvr>
    <a:masterClrMapping/>
  </p:clrMapOvr>
  <p:transition spd="med"/>
</p:sldLayout>
</file>

<file path=ppt/slideLayouts/slideLayout196.xml><?xml version="1.0" encoding="utf-8"?>
<p:sldLayout xmlns:a="http://schemas.openxmlformats.org/drawingml/2006/main" xmlns:r="http://schemas.openxmlformats.org/officeDocument/2006/relationships" xmlns:p="http://schemas.openxmlformats.org/presentationml/2006/main" showMasterSp="0" type="tx">
  <p:cSld name="12_Blank">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648" name="Group 2"/>
          <p:cNvGrpSpPr/>
          <p:nvPr/>
        </p:nvGrpSpPr>
        <p:grpSpPr>
          <a:xfrm>
            <a:off x="0" y="0"/>
            <a:ext cx="8839200" cy="6858000"/>
            <a:chOff x="0" y="0"/>
            <a:chExt cx="8839200" cy="6858000"/>
          </a:xfrm>
        </p:grpSpPr>
        <p:grpSp>
          <p:nvGrpSpPr>
            <p:cNvPr id="1635" name="Group 3"/>
            <p:cNvGrpSpPr/>
            <p:nvPr/>
          </p:nvGrpSpPr>
          <p:grpSpPr>
            <a:xfrm>
              <a:off x="0" y="-1"/>
              <a:ext cx="5105400" cy="4876801"/>
              <a:chOff x="0" y="0"/>
              <a:chExt cx="5105400" cy="4876800"/>
            </a:xfrm>
          </p:grpSpPr>
          <p:sp>
            <p:nvSpPr>
              <p:cNvPr id="1630"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31" name="Oval 5"/>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32" name="Oval 6"/>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33" name="Oval 7"/>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34" name="Oval 8"/>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641" name="Group 9"/>
            <p:cNvGrpSpPr/>
            <p:nvPr/>
          </p:nvGrpSpPr>
          <p:grpSpPr>
            <a:xfrm>
              <a:off x="3200400" y="3200399"/>
              <a:ext cx="3886200" cy="3657601"/>
              <a:chOff x="0" y="0"/>
              <a:chExt cx="3886200" cy="3657600"/>
            </a:xfrm>
          </p:grpSpPr>
          <p:sp>
            <p:nvSpPr>
              <p:cNvPr id="1636"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37" name="Oval 11"/>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38" name="Oval 12"/>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39"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40" name="Oval 14"/>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647" name="Group 15"/>
            <p:cNvGrpSpPr/>
            <p:nvPr/>
          </p:nvGrpSpPr>
          <p:grpSpPr>
            <a:xfrm>
              <a:off x="4495800" y="152399"/>
              <a:ext cx="4343400" cy="4114801"/>
              <a:chOff x="0" y="0"/>
              <a:chExt cx="4343400" cy="4114800"/>
            </a:xfrm>
          </p:grpSpPr>
          <p:sp>
            <p:nvSpPr>
              <p:cNvPr id="1642"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43" name="Oval 17"/>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44" name="Oval 18"/>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45" name="Oval 19"/>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46"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64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764881653"/>
      </p:ext>
    </p:extLst>
  </p:cSld>
  <p:clrMapOvr>
    <a:masterClrMapping/>
  </p:clrMapOvr>
  <p:transition spd="med"/>
</p:sldLayout>
</file>

<file path=ppt/slideLayouts/slideLayout1960.xml><?xml version="1.0" encoding="utf-8"?>
<p:sldLayout xmlns:a="http://schemas.openxmlformats.org/drawingml/2006/main" xmlns:r="http://schemas.openxmlformats.org/officeDocument/2006/relationships" xmlns:p="http://schemas.openxmlformats.org/presentationml/2006/main" showMasterSp="0" type="tx">
  <p:cSld name="14_Blank">
    <p:bg>
      <p:bgPr>
        <a:solidFill>
          <a:srgbClr val="000000"/>
        </a:solidFill>
        <a:effectLst/>
      </p:bgPr>
    </p:bg>
    <p:spTree>
      <p:nvGrpSpPr>
        <p:cNvPr id="1" name=""/>
        <p:cNvGrpSpPr/>
        <p:nvPr/>
      </p:nvGrpSpPr>
      <p:grpSpPr>
        <a:xfrm>
          <a:off x="0" y="0"/>
          <a:ext cx="0" cy="0"/>
          <a:chOff x="0" y="0"/>
          <a:chExt cx="0" cy="0"/>
        </a:xfrm>
      </p:grpSpPr>
      <p:sp>
        <p:nvSpPr>
          <p:cNvPr id="1896"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42681575"/>
      </p:ext>
    </p:extLst>
  </p:cSld>
  <p:clrMapOvr>
    <a:masterClrMapping/>
  </p:clrMapOvr>
  <p:transition spd="med"/>
</p:sldLayout>
</file>

<file path=ppt/slideLayouts/slideLayout1961.xml><?xml version="1.0" encoding="utf-8"?>
<p:sldLayout xmlns:a="http://schemas.openxmlformats.org/drawingml/2006/main" xmlns:r="http://schemas.openxmlformats.org/officeDocument/2006/relationships" xmlns:p="http://schemas.openxmlformats.org/presentationml/2006/main" showMasterSp="0" type="tx">
  <p:cSld name="12_Content with Caption">
    <p:bg>
      <p:bgPr>
        <a:solidFill>
          <a:srgbClr val="000000"/>
        </a:solidFill>
        <a:effectLst/>
      </p:bgPr>
    </p:bg>
    <p:spTree>
      <p:nvGrpSpPr>
        <p:cNvPr id="1" name=""/>
        <p:cNvGrpSpPr/>
        <p:nvPr/>
      </p:nvGrpSpPr>
      <p:grpSpPr>
        <a:xfrm>
          <a:off x="0" y="0"/>
          <a:ext cx="0" cy="0"/>
          <a:chOff x="0" y="0"/>
          <a:chExt cx="0" cy="0"/>
        </a:xfrm>
      </p:grpSpPr>
      <p:sp>
        <p:nvSpPr>
          <p:cNvPr id="1903" name="Title Text"/>
          <p:cNvSpPr txBox="1">
            <a:spLocks noGrp="1"/>
          </p:cNvSpPr>
          <p:nvPr>
            <p:ph type="title"/>
          </p:nvPr>
        </p:nvSpPr>
        <p:spPr>
          <a:xfrm>
            <a:off x="457220" y="273050"/>
            <a:ext cx="3008315" cy="1162050"/>
          </a:xfrm>
          <a:prstGeom prst="rect">
            <a:avLst/>
          </a:prstGeom>
          <a:noFill/>
        </p:spPr>
        <p:txBody>
          <a:bodyPr lIns="45671" tIns="45671" rIns="45671" bIns="45671"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904" name="Body Level One…"/>
          <p:cNvSpPr txBox="1">
            <a:spLocks noGrp="1"/>
          </p:cNvSpPr>
          <p:nvPr>
            <p:ph type="body" idx="1"/>
          </p:nvPr>
        </p:nvSpPr>
        <p:spPr>
          <a:xfrm>
            <a:off x="3575050" y="273071"/>
            <a:ext cx="5111750" cy="5853113"/>
          </a:xfrm>
          <a:prstGeom prst="rect">
            <a:avLst/>
          </a:prstGeom>
        </p:spPr>
        <p:txBody>
          <a:bodyPr lIns="45671" tIns="45671" rIns="45671" bIns="45671">
            <a:normAutofit/>
          </a:bodyPr>
          <a:lstStyle>
            <a:lvl1pPr marL="342542" indent="-342542">
              <a:buSzPct val="100000"/>
              <a:buChar char="•"/>
              <a:defRPr b="1" i="0">
                <a:solidFill>
                  <a:srgbClr val="000000"/>
                </a:solidFill>
                <a:latin typeface="Arial" panose="020B0604020202020204" pitchFamily="34" charset="0"/>
                <a:cs typeface="Arial" panose="020B0604020202020204" pitchFamily="34" charset="0"/>
              </a:defRPr>
            </a:lvl1pPr>
            <a:lvl2pPr marL="782953" indent="-326235">
              <a:buSzPct val="100000"/>
              <a:buChar char="–"/>
              <a:defRPr b="1" i="0">
                <a:solidFill>
                  <a:srgbClr val="000000"/>
                </a:solidFill>
                <a:latin typeface="Arial" panose="020B0604020202020204" pitchFamily="34" charset="0"/>
                <a:cs typeface="Arial" panose="020B0604020202020204" pitchFamily="34" charset="0"/>
              </a:defRPr>
            </a:lvl2pPr>
            <a:lvl3pPr marL="1217927" indent="-304484">
              <a:buSzPct val="100000"/>
              <a:buChar char="•"/>
              <a:defRPr b="1" i="0">
                <a:solidFill>
                  <a:srgbClr val="000000"/>
                </a:solidFill>
                <a:latin typeface="Arial" panose="020B0604020202020204" pitchFamily="34" charset="0"/>
                <a:cs typeface="Arial" panose="020B0604020202020204" pitchFamily="34" charset="0"/>
              </a:defRPr>
            </a:lvl3pPr>
            <a:lvl4pPr marL="1735554" indent="-365380">
              <a:buSzPct val="100000"/>
              <a:buChar char="–"/>
              <a:defRPr b="1" i="0">
                <a:solidFill>
                  <a:srgbClr val="000000"/>
                </a:solidFill>
                <a:latin typeface="Arial" panose="020B0604020202020204" pitchFamily="34" charset="0"/>
                <a:cs typeface="Arial" panose="020B0604020202020204" pitchFamily="34" charset="0"/>
              </a:defRPr>
            </a:lvl4pPr>
            <a:lvl5pPr marL="2192275" indent="-365380">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05" name="Text Placeholder 3"/>
          <p:cNvSpPr>
            <a:spLocks noGrp="1"/>
          </p:cNvSpPr>
          <p:nvPr>
            <p:ph type="body" sz="half" idx="21"/>
          </p:nvPr>
        </p:nvSpPr>
        <p:spPr>
          <a:xfrm>
            <a:off x="457220" y="1435101"/>
            <a:ext cx="3008315" cy="4691063"/>
          </a:xfrm>
          <a:prstGeom prst="rect">
            <a:avLst/>
          </a:prstGeom>
        </p:spPr>
        <p:txBody>
          <a:bodyPr lIns="45671" tIns="45671" rIns="45671" bIns="45671">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0000"/>
                </a:solidFill>
              </a:defRPr>
            </a:pPr>
            <a:endParaRPr dirty="0"/>
          </a:p>
        </p:txBody>
      </p:sp>
      <p:sp>
        <p:nvSpPr>
          <p:cNvPr id="1906"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39992368"/>
      </p:ext>
    </p:extLst>
  </p:cSld>
  <p:clrMapOvr>
    <a:masterClrMapping/>
  </p:clrMapOvr>
  <p:transition spd="med"/>
</p:sldLayout>
</file>

<file path=ppt/slideLayouts/slideLayout1962.xml><?xml version="1.0" encoding="utf-8"?>
<p:sldLayout xmlns:a="http://schemas.openxmlformats.org/drawingml/2006/main" xmlns:r="http://schemas.openxmlformats.org/officeDocument/2006/relationships" xmlns:p="http://schemas.openxmlformats.org/presentationml/2006/main" showMasterSp="0" type="tx">
  <p:cSld name="12_Picture with Caption">
    <p:bg>
      <p:bgPr>
        <a:solidFill>
          <a:srgbClr val="000000"/>
        </a:solidFill>
        <a:effectLst/>
      </p:bgPr>
    </p:bg>
    <p:spTree>
      <p:nvGrpSpPr>
        <p:cNvPr id="1" name=""/>
        <p:cNvGrpSpPr/>
        <p:nvPr/>
      </p:nvGrpSpPr>
      <p:grpSpPr>
        <a:xfrm>
          <a:off x="0" y="0"/>
          <a:ext cx="0" cy="0"/>
          <a:chOff x="0" y="0"/>
          <a:chExt cx="0" cy="0"/>
        </a:xfrm>
      </p:grpSpPr>
      <p:sp>
        <p:nvSpPr>
          <p:cNvPr id="1913" name="Title Text"/>
          <p:cNvSpPr txBox="1">
            <a:spLocks noGrp="1"/>
          </p:cNvSpPr>
          <p:nvPr>
            <p:ph type="title"/>
          </p:nvPr>
        </p:nvSpPr>
        <p:spPr>
          <a:xfrm>
            <a:off x="1792288" y="4800600"/>
            <a:ext cx="5486401" cy="566738"/>
          </a:xfrm>
          <a:prstGeom prst="rect">
            <a:avLst/>
          </a:prstGeom>
          <a:noFill/>
        </p:spPr>
        <p:txBody>
          <a:bodyPr lIns="45671" tIns="45671" rIns="45671" bIns="45671"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1914"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1915" name="Body Level One…"/>
          <p:cNvSpPr txBox="1">
            <a:spLocks noGrp="1"/>
          </p:cNvSpPr>
          <p:nvPr>
            <p:ph type="body" sz="quarter" idx="1"/>
          </p:nvPr>
        </p:nvSpPr>
        <p:spPr>
          <a:xfrm>
            <a:off x="1792288" y="5367337"/>
            <a:ext cx="5486401" cy="804863"/>
          </a:xfrm>
          <a:prstGeom prst="rect">
            <a:avLst/>
          </a:prstGeom>
        </p:spPr>
        <p:txBody>
          <a:bodyPr lIns="45671" tIns="45671" rIns="45671" bIns="45671">
            <a:normAutofit/>
          </a:bodyPr>
          <a:lstStyle>
            <a:lvl1pPr marL="0" indent="0">
              <a:spcBef>
                <a:spcPts val="300"/>
              </a:spcBef>
              <a:buSzTx/>
              <a:buNone/>
              <a:defRPr sz="1400" b="1" i="0">
                <a:solidFill>
                  <a:srgbClr val="000000"/>
                </a:solidFill>
                <a:latin typeface="Arial" panose="020B0604020202020204" pitchFamily="34" charset="0"/>
                <a:cs typeface="Arial" panose="020B0604020202020204" pitchFamily="34" charset="0"/>
              </a:defRPr>
            </a:lvl1pPr>
            <a:lvl2pPr marL="0" indent="456725">
              <a:spcBef>
                <a:spcPts val="300"/>
              </a:spcBef>
              <a:buSzTx/>
              <a:buNone/>
              <a:defRPr sz="1400" b="1" i="0">
                <a:solidFill>
                  <a:srgbClr val="000000"/>
                </a:solidFill>
                <a:latin typeface="Arial" panose="020B0604020202020204" pitchFamily="34" charset="0"/>
                <a:cs typeface="Arial" panose="020B0604020202020204" pitchFamily="34" charset="0"/>
              </a:defRPr>
            </a:lvl2pPr>
            <a:lvl3pPr marL="0" indent="913454">
              <a:spcBef>
                <a:spcPts val="300"/>
              </a:spcBef>
              <a:buSzTx/>
              <a:buNone/>
              <a:defRPr sz="1400" b="1" i="0">
                <a:solidFill>
                  <a:srgbClr val="000000"/>
                </a:solidFill>
                <a:latin typeface="Arial" panose="020B0604020202020204" pitchFamily="34" charset="0"/>
                <a:cs typeface="Arial" panose="020B0604020202020204" pitchFamily="34" charset="0"/>
              </a:defRPr>
            </a:lvl3pPr>
            <a:lvl4pPr marL="0" indent="1370171">
              <a:spcBef>
                <a:spcPts val="300"/>
              </a:spcBef>
              <a:buSzTx/>
              <a:buNone/>
              <a:defRPr sz="1400" b="1" i="0">
                <a:solidFill>
                  <a:srgbClr val="000000"/>
                </a:solidFill>
                <a:latin typeface="Arial" panose="020B0604020202020204" pitchFamily="34" charset="0"/>
                <a:cs typeface="Arial" panose="020B0604020202020204" pitchFamily="34" charset="0"/>
              </a:defRPr>
            </a:lvl4pPr>
            <a:lvl5pPr marL="0" indent="1826907">
              <a:spcBef>
                <a:spcPts val="3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16"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6551381"/>
      </p:ext>
    </p:extLst>
  </p:cSld>
  <p:clrMapOvr>
    <a:masterClrMapping/>
  </p:clrMapOvr>
  <p:transition spd="med"/>
</p:sldLayout>
</file>

<file path=ppt/slideLayouts/slideLayout1963.xml><?xml version="1.0" encoding="utf-8"?>
<p:sldLayout xmlns:a="http://schemas.openxmlformats.org/drawingml/2006/main" xmlns:r="http://schemas.openxmlformats.org/officeDocument/2006/relationships" xmlns:p="http://schemas.openxmlformats.org/presentationml/2006/main" showMasterSp="0" type="tx">
  <p:cSld name="12_Title and Vertical Text">
    <p:bg>
      <p:bgPr>
        <a:solidFill>
          <a:srgbClr val="000000"/>
        </a:solidFill>
        <a:effectLst/>
      </p:bgPr>
    </p:bg>
    <p:spTree>
      <p:nvGrpSpPr>
        <p:cNvPr id="1" name=""/>
        <p:cNvGrpSpPr/>
        <p:nvPr/>
      </p:nvGrpSpPr>
      <p:grpSpPr>
        <a:xfrm>
          <a:off x="0" y="0"/>
          <a:ext cx="0" cy="0"/>
          <a:chOff x="0" y="0"/>
          <a:chExt cx="0" cy="0"/>
        </a:xfrm>
      </p:grpSpPr>
      <p:sp>
        <p:nvSpPr>
          <p:cNvPr id="1923" name="Title Text"/>
          <p:cNvSpPr txBox="1">
            <a:spLocks noGrp="1"/>
          </p:cNvSpPr>
          <p:nvPr>
            <p:ph type="title"/>
          </p:nvPr>
        </p:nvSpPr>
        <p:spPr>
          <a:xfrm>
            <a:off x="0" y="609600"/>
            <a:ext cx="9144000" cy="1143000"/>
          </a:xfrm>
          <a:prstGeom prst="rect">
            <a:avLst/>
          </a:prstGeom>
          <a:noFill/>
        </p:spPr>
        <p:txBody>
          <a:bodyPr lIns="45671" tIns="45671" rIns="45671" bIns="45671"/>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924" name="Body Level One…"/>
          <p:cNvSpPr txBox="1">
            <a:spLocks noGrp="1"/>
          </p:cNvSpPr>
          <p:nvPr>
            <p:ph type="body" idx="1"/>
          </p:nvPr>
        </p:nvSpPr>
        <p:spPr>
          <a:xfrm>
            <a:off x="685800" y="1981200"/>
            <a:ext cx="7772400" cy="4114800"/>
          </a:xfrm>
          <a:prstGeom prst="rect">
            <a:avLst/>
          </a:prstGeom>
        </p:spPr>
        <p:txBody>
          <a:bodyPr vert="eaVert" lIns="45671" tIns="45671" rIns="45671" bIns="45671">
            <a:normAutofit/>
          </a:bodyPr>
          <a:lstStyle>
            <a:lvl1pPr marL="342542" indent="-342542">
              <a:buSzPct val="100000"/>
              <a:buChar char="•"/>
              <a:defRPr b="1" i="0">
                <a:solidFill>
                  <a:srgbClr val="000000"/>
                </a:solidFill>
                <a:latin typeface="Arial" panose="020B0604020202020204" pitchFamily="34" charset="0"/>
                <a:cs typeface="Arial" panose="020B0604020202020204" pitchFamily="34" charset="0"/>
              </a:defRPr>
            </a:lvl1pPr>
            <a:lvl2pPr marL="782953" indent="-326235">
              <a:buSzPct val="100000"/>
              <a:buChar char="–"/>
              <a:defRPr b="1" i="0">
                <a:solidFill>
                  <a:srgbClr val="000000"/>
                </a:solidFill>
                <a:latin typeface="Arial" panose="020B0604020202020204" pitchFamily="34" charset="0"/>
                <a:cs typeface="Arial" panose="020B0604020202020204" pitchFamily="34" charset="0"/>
              </a:defRPr>
            </a:lvl2pPr>
            <a:lvl3pPr marL="1217927" indent="-304484">
              <a:buSzPct val="100000"/>
              <a:buChar char="•"/>
              <a:defRPr b="1" i="0">
                <a:solidFill>
                  <a:srgbClr val="000000"/>
                </a:solidFill>
                <a:latin typeface="Arial" panose="020B0604020202020204" pitchFamily="34" charset="0"/>
                <a:cs typeface="Arial" panose="020B0604020202020204" pitchFamily="34" charset="0"/>
              </a:defRPr>
            </a:lvl3pPr>
            <a:lvl4pPr marL="1735554" indent="-365380">
              <a:buSzPct val="100000"/>
              <a:buChar char="–"/>
              <a:defRPr b="1" i="0">
                <a:solidFill>
                  <a:srgbClr val="000000"/>
                </a:solidFill>
                <a:latin typeface="Arial" panose="020B0604020202020204" pitchFamily="34" charset="0"/>
                <a:cs typeface="Arial" panose="020B0604020202020204" pitchFamily="34" charset="0"/>
              </a:defRPr>
            </a:lvl4pPr>
            <a:lvl5pPr marL="2192275" indent="-365380">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25"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08904593"/>
      </p:ext>
    </p:extLst>
  </p:cSld>
  <p:clrMapOvr>
    <a:masterClrMapping/>
  </p:clrMapOvr>
  <p:transition spd="med"/>
</p:sldLayout>
</file>

<file path=ppt/slideLayouts/slideLayout1964.xml><?xml version="1.0" encoding="utf-8"?>
<p:sldLayout xmlns:a="http://schemas.openxmlformats.org/drawingml/2006/main" xmlns:r="http://schemas.openxmlformats.org/officeDocument/2006/relationships" xmlns:p="http://schemas.openxmlformats.org/presentationml/2006/main" showMasterSp="0" type="tx">
  <p:cSld name="12_Vertical Title and Text">
    <p:bg>
      <p:bgPr>
        <a:solidFill>
          <a:srgbClr val="000000"/>
        </a:solidFill>
        <a:effectLst/>
      </p:bgPr>
    </p:bg>
    <p:spTree>
      <p:nvGrpSpPr>
        <p:cNvPr id="1" name=""/>
        <p:cNvGrpSpPr/>
        <p:nvPr/>
      </p:nvGrpSpPr>
      <p:grpSpPr>
        <a:xfrm>
          <a:off x="0" y="0"/>
          <a:ext cx="0" cy="0"/>
          <a:chOff x="0" y="0"/>
          <a:chExt cx="0" cy="0"/>
        </a:xfrm>
      </p:grpSpPr>
      <p:sp>
        <p:nvSpPr>
          <p:cNvPr id="1932" name="Title Text"/>
          <p:cNvSpPr txBox="1">
            <a:spLocks noGrp="1"/>
          </p:cNvSpPr>
          <p:nvPr>
            <p:ph type="title"/>
          </p:nvPr>
        </p:nvSpPr>
        <p:spPr>
          <a:xfrm>
            <a:off x="6515100" y="609600"/>
            <a:ext cx="1943100" cy="5486400"/>
          </a:xfrm>
          <a:prstGeom prst="rect">
            <a:avLst/>
          </a:prstGeom>
          <a:noFill/>
        </p:spPr>
        <p:txBody>
          <a:bodyPr vert="eaVert" lIns="45671" tIns="45671" rIns="45671" bIns="45671"/>
          <a:lstStyle>
            <a:lvl1pPr>
              <a:defRPr sz="4400" b="1" i="0">
                <a:latin typeface="Arial" panose="020B0604020202020204" pitchFamily="34" charset="0"/>
                <a:cs typeface="Arial" panose="020B0604020202020204" pitchFamily="34" charset="0"/>
              </a:defRPr>
            </a:lvl1pPr>
          </a:lstStyle>
          <a:p>
            <a:r>
              <a:rPr dirty="0"/>
              <a:t>Title Text</a:t>
            </a:r>
          </a:p>
        </p:txBody>
      </p:sp>
      <p:sp>
        <p:nvSpPr>
          <p:cNvPr id="1933" name="Body Level One…"/>
          <p:cNvSpPr txBox="1">
            <a:spLocks noGrp="1"/>
          </p:cNvSpPr>
          <p:nvPr>
            <p:ph type="body" idx="1"/>
          </p:nvPr>
        </p:nvSpPr>
        <p:spPr>
          <a:xfrm>
            <a:off x="685800" y="609600"/>
            <a:ext cx="5676900" cy="5486400"/>
          </a:xfrm>
          <a:prstGeom prst="rect">
            <a:avLst/>
          </a:prstGeom>
        </p:spPr>
        <p:txBody>
          <a:bodyPr vert="eaVert" lIns="45671" tIns="45671" rIns="45671" bIns="45671">
            <a:normAutofit/>
          </a:bodyPr>
          <a:lstStyle>
            <a:lvl1pPr marL="342542" indent="-342542">
              <a:buSzPct val="100000"/>
              <a:buChar char="•"/>
              <a:defRPr b="1" i="0">
                <a:solidFill>
                  <a:srgbClr val="000000"/>
                </a:solidFill>
                <a:latin typeface="Arial" panose="020B0604020202020204" pitchFamily="34" charset="0"/>
                <a:cs typeface="Arial" panose="020B0604020202020204" pitchFamily="34" charset="0"/>
              </a:defRPr>
            </a:lvl1pPr>
            <a:lvl2pPr marL="782953" indent="-326235">
              <a:buSzPct val="100000"/>
              <a:buChar char="–"/>
              <a:defRPr b="1" i="0">
                <a:solidFill>
                  <a:srgbClr val="000000"/>
                </a:solidFill>
                <a:latin typeface="Arial" panose="020B0604020202020204" pitchFamily="34" charset="0"/>
                <a:cs typeface="Arial" panose="020B0604020202020204" pitchFamily="34" charset="0"/>
              </a:defRPr>
            </a:lvl2pPr>
            <a:lvl3pPr marL="1217927" indent="-304484">
              <a:buSzPct val="100000"/>
              <a:buChar char="•"/>
              <a:defRPr b="1" i="0">
                <a:solidFill>
                  <a:srgbClr val="000000"/>
                </a:solidFill>
                <a:latin typeface="Arial" panose="020B0604020202020204" pitchFamily="34" charset="0"/>
                <a:cs typeface="Arial" panose="020B0604020202020204" pitchFamily="34" charset="0"/>
              </a:defRPr>
            </a:lvl3pPr>
            <a:lvl4pPr marL="1735554" indent="-365380">
              <a:buSzPct val="100000"/>
              <a:buChar char="–"/>
              <a:defRPr b="1" i="0">
                <a:solidFill>
                  <a:srgbClr val="000000"/>
                </a:solidFill>
                <a:latin typeface="Arial" panose="020B0604020202020204" pitchFamily="34" charset="0"/>
                <a:cs typeface="Arial" panose="020B0604020202020204" pitchFamily="34" charset="0"/>
              </a:defRPr>
            </a:lvl4pPr>
            <a:lvl5pPr marL="2192275" indent="-365380">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34" name="Slide Number"/>
          <p:cNvSpPr txBox="1">
            <a:spLocks noGrp="1"/>
          </p:cNvSpPr>
          <p:nvPr>
            <p:ph type="sldNum" sz="quarter" idx="2"/>
          </p:nvPr>
        </p:nvSpPr>
        <p:spPr>
          <a:xfrm>
            <a:off x="8147959" y="6248400"/>
            <a:ext cx="310242" cy="307678"/>
          </a:xfrm>
          <a:prstGeom prst="rect">
            <a:avLst/>
          </a:prstGeom>
        </p:spPr>
        <p:txBody>
          <a:bodyPr lIns="45671" tIns="45671" rIns="45671" bIns="45671"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57368342"/>
      </p:ext>
    </p:extLst>
  </p:cSld>
  <p:clrMapOvr>
    <a:masterClrMapping/>
  </p:clrMapOvr>
  <p:transition spd="med"/>
</p:sldLayout>
</file>

<file path=ppt/slideLayouts/slideLayout1965.xml><?xml version="1.0" encoding="utf-8"?>
<p:sldLayout xmlns:a="http://schemas.openxmlformats.org/drawingml/2006/main" xmlns:r="http://schemas.openxmlformats.org/officeDocument/2006/relationships" xmlns:p="http://schemas.openxmlformats.org/presentationml/2006/main" showMasterSp="0" type="tx">
  <p:cSld name="13_Title Slide">
    <p:bg>
      <p:bgPr>
        <a:solidFill>
          <a:srgbClr val="FFFFFF"/>
        </a:solidFill>
        <a:effectLst/>
      </p:bgPr>
    </p:bg>
    <p:spTree>
      <p:nvGrpSpPr>
        <p:cNvPr id="1" name=""/>
        <p:cNvGrpSpPr/>
        <p:nvPr/>
      </p:nvGrpSpPr>
      <p:grpSpPr>
        <a:xfrm>
          <a:off x="0" y="0"/>
          <a:ext cx="0" cy="0"/>
          <a:chOff x="0" y="0"/>
          <a:chExt cx="0" cy="0"/>
        </a:xfrm>
      </p:grpSpPr>
      <p:sp>
        <p:nvSpPr>
          <p:cNvPr id="1941" name="Title Text"/>
          <p:cNvSpPr txBox="1">
            <a:spLocks noGrp="1"/>
          </p:cNvSpPr>
          <p:nvPr>
            <p:ph type="title"/>
          </p:nvPr>
        </p:nvSpPr>
        <p:spPr>
          <a:xfrm>
            <a:off x="685436" y="2130088"/>
            <a:ext cx="7773128" cy="1470290"/>
          </a:xfrm>
          <a:prstGeom prst="rect">
            <a:avLst/>
          </a:prstGeom>
          <a:noFill/>
        </p:spPr>
        <p:txBody>
          <a:bodyPr lIns="32890" tIns="32890" rIns="32890" bIns="32890"/>
          <a:lstStyle>
            <a:lvl1pPr defTabSz="321326">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942" name="Body Level One…"/>
          <p:cNvSpPr txBox="1">
            <a:spLocks noGrp="1"/>
          </p:cNvSpPr>
          <p:nvPr>
            <p:ph type="body" sz="quarter" idx="1"/>
          </p:nvPr>
        </p:nvSpPr>
        <p:spPr>
          <a:xfrm>
            <a:off x="1371990" y="3886163"/>
            <a:ext cx="6400019" cy="1752737"/>
          </a:xfrm>
          <a:prstGeom prst="rect">
            <a:avLst/>
          </a:prstGeom>
        </p:spPr>
        <p:txBody>
          <a:bodyPr lIns="32890" tIns="32890" rIns="32890" bIns="32890">
            <a:normAutofit/>
          </a:bodyPr>
          <a:lstStyle>
            <a:lvl1pPr marL="0" indent="0" algn="ctr" defTabSz="321326">
              <a:spcBef>
                <a:spcPts val="500"/>
              </a:spcBef>
              <a:buSzTx/>
              <a:buNone/>
              <a:defRPr sz="2300" b="1" i="0">
                <a:solidFill>
                  <a:srgbClr val="000000"/>
                </a:solidFill>
                <a:latin typeface="Arial" panose="020B0604020202020204" pitchFamily="34" charset="0"/>
                <a:cs typeface="Arial" panose="020B0604020202020204" pitchFamily="34" charset="0"/>
              </a:defRPr>
            </a:lvl1pPr>
            <a:lvl2pPr marL="0" indent="321326" algn="ctr" defTabSz="321326">
              <a:spcBef>
                <a:spcPts val="500"/>
              </a:spcBef>
              <a:buSzTx/>
              <a:buNone/>
              <a:defRPr sz="2300" b="1" i="0">
                <a:solidFill>
                  <a:srgbClr val="000000"/>
                </a:solidFill>
                <a:latin typeface="Arial" panose="020B0604020202020204" pitchFamily="34" charset="0"/>
                <a:cs typeface="Arial" panose="020B0604020202020204" pitchFamily="34" charset="0"/>
              </a:defRPr>
            </a:lvl2pPr>
            <a:lvl3pPr marL="0" indent="642653" algn="ctr" defTabSz="321326">
              <a:spcBef>
                <a:spcPts val="500"/>
              </a:spcBef>
              <a:buSzTx/>
              <a:buNone/>
              <a:defRPr sz="2300" b="1" i="0">
                <a:solidFill>
                  <a:srgbClr val="000000"/>
                </a:solidFill>
                <a:latin typeface="Arial" panose="020B0604020202020204" pitchFamily="34" charset="0"/>
                <a:cs typeface="Arial" panose="020B0604020202020204" pitchFamily="34" charset="0"/>
              </a:defRPr>
            </a:lvl3pPr>
            <a:lvl4pPr marL="0" indent="963981" algn="ctr" defTabSz="321326">
              <a:spcBef>
                <a:spcPts val="500"/>
              </a:spcBef>
              <a:buSzTx/>
              <a:buNone/>
              <a:defRPr sz="2300" b="1" i="0">
                <a:solidFill>
                  <a:srgbClr val="000000"/>
                </a:solidFill>
                <a:latin typeface="Arial" panose="020B0604020202020204" pitchFamily="34" charset="0"/>
                <a:cs typeface="Arial" panose="020B0604020202020204" pitchFamily="34" charset="0"/>
              </a:defRPr>
            </a:lvl4pPr>
            <a:lvl5pPr marL="0" indent="1285307" algn="ctr" defTabSz="321326">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43"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311780053"/>
      </p:ext>
    </p:extLst>
  </p:cSld>
  <p:clrMapOvr>
    <a:masterClrMapping/>
  </p:clrMapOvr>
  <p:transition spd="med"/>
</p:sldLayout>
</file>

<file path=ppt/slideLayouts/slideLayout1966.xml><?xml version="1.0" encoding="utf-8"?>
<p:sldLayout xmlns:a="http://schemas.openxmlformats.org/drawingml/2006/main" xmlns:r="http://schemas.openxmlformats.org/officeDocument/2006/relationships" xmlns:p="http://schemas.openxmlformats.org/presentationml/2006/main" showMasterSp="0" type="tx">
  <p:cSld name="13_Title and Content">
    <p:bg>
      <p:bgPr>
        <a:solidFill>
          <a:srgbClr val="FFFFFF"/>
        </a:solidFill>
        <a:effectLst/>
      </p:bgPr>
    </p:bg>
    <p:spTree>
      <p:nvGrpSpPr>
        <p:cNvPr id="1" name=""/>
        <p:cNvGrpSpPr/>
        <p:nvPr/>
      </p:nvGrpSpPr>
      <p:grpSpPr>
        <a:xfrm>
          <a:off x="0" y="0"/>
          <a:ext cx="0" cy="0"/>
          <a:chOff x="0" y="0"/>
          <a:chExt cx="0" cy="0"/>
        </a:xfrm>
      </p:grpSpPr>
      <p:sp>
        <p:nvSpPr>
          <p:cNvPr id="1950" name="Title Text"/>
          <p:cNvSpPr txBox="1">
            <a:spLocks noGrp="1"/>
          </p:cNvSpPr>
          <p:nvPr>
            <p:ph type="title"/>
          </p:nvPr>
        </p:nvSpPr>
        <p:spPr>
          <a:xfrm>
            <a:off x="321507" y="193135"/>
            <a:ext cx="5786029" cy="802687"/>
          </a:xfrm>
          <a:prstGeom prst="rect">
            <a:avLst/>
          </a:prstGeom>
          <a:noFill/>
        </p:spPr>
        <p:txBody>
          <a:bodyPr lIns="32890" tIns="32890" rIns="32890" bIns="32890"/>
          <a:lstStyle>
            <a:lvl1pPr defTabSz="321326">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951" name="Body Level One…"/>
          <p:cNvSpPr txBox="1">
            <a:spLocks noGrp="1"/>
          </p:cNvSpPr>
          <p:nvPr>
            <p:ph type="body" sz="half" idx="1"/>
          </p:nvPr>
        </p:nvSpPr>
        <p:spPr>
          <a:xfrm>
            <a:off x="321507" y="1125334"/>
            <a:ext cx="5786029" cy="3181720"/>
          </a:xfrm>
          <a:prstGeom prst="rect">
            <a:avLst/>
          </a:prstGeom>
        </p:spPr>
        <p:txBody>
          <a:bodyPr lIns="32890" tIns="32890" rIns="32890" bIns="32890">
            <a:normAutofit/>
          </a:bodyPr>
          <a:lstStyle>
            <a:lvl1pPr marL="240995" indent="-240995" defTabSz="321326">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995" indent="80332" defTabSz="321326">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995" indent="401659" defTabSz="321326">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995" indent="722987" defTabSz="321326">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995" indent="1044319" defTabSz="321326">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52"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413590243"/>
      </p:ext>
    </p:extLst>
  </p:cSld>
  <p:clrMapOvr>
    <a:masterClrMapping/>
  </p:clrMapOvr>
  <p:transition spd="med"/>
</p:sldLayout>
</file>

<file path=ppt/slideLayouts/slideLayout1967.xml><?xml version="1.0" encoding="utf-8"?>
<p:sldLayout xmlns:a="http://schemas.openxmlformats.org/drawingml/2006/main" xmlns:r="http://schemas.openxmlformats.org/officeDocument/2006/relationships" xmlns:p="http://schemas.openxmlformats.org/presentationml/2006/main" showMasterSp="0" type="tx">
  <p:cSld name="13_Section Header">
    <p:bg>
      <p:bgPr>
        <a:solidFill>
          <a:srgbClr val="FFFFFF"/>
        </a:solidFill>
        <a:effectLst/>
      </p:bgPr>
    </p:bg>
    <p:spTree>
      <p:nvGrpSpPr>
        <p:cNvPr id="1" name=""/>
        <p:cNvGrpSpPr/>
        <p:nvPr/>
      </p:nvGrpSpPr>
      <p:grpSpPr>
        <a:xfrm>
          <a:off x="0" y="0"/>
          <a:ext cx="0" cy="0"/>
          <a:chOff x="0" y="0"/>
          <a:chExt cx="0" cy="0"/>
        </a:xfrm>
      </p:grpSpPr>
      <p:sp>
        <p:nvSpPr>
          <p:cNvPr id="1959" name="Title Text"/>
          <p:cNvSpPr txBox="1">
            <a:spLocks noGrp="1"/>
          </p:cNvSpPr>
          <p:nvPr>
            <p:ph type="title"/>
          </p:nvPr>
        </p:nvSpPr>
        <p:spPr>
          <a:xfrm>
            <a:off x="722287" y="4406412"/>
            <a:ext cx="7772011" cy="1363116"/>
          </a:xfrm>
          <a:prstGeom prst="rect">
            <a:avLst/>
          </a:prstGeom>
          <a:noFill/>
        </p:spPr>
        <p:txBody>
          <a:bodyPr lIns="32890" tIns="32890" rIns="32890" bIns="32890" anchor="t"/>
          <a:lstStyle>
            <a:lvl1pPr algn="l" defTabSz="321326">
              <a:defRPr b="1" i="0" cap="all">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960" name="Body Level One…"/>
          <p:cNvSpPr txBox="1">
            <a:spLocks noGrp="1"/>
          </p:cNvSpPr>
          <p:nvPr>
            <p:ph type="body" sz="quarter" idx="1"/>
          </p:nvPr>
        </p:nvSpPr>
        <p:spPr>
          <a:xfrm>
            <a:off x="722287" y="2907085"/>
            <a:ext cx="7772011" cy="1499317"/>
          </a:xfrm>
          <a:prstGeom prst="rect">
            <a:avLst/>
          </a:prstGeom>
        </p:spPr>
        <p:txBody>
          <a:bodyPr lIns="32890" tIns="32890" rIns="32890" bIns="32890" anchor="b">
            <a:normAutofit/>
          </a:bodyPr>
          <a:lstStyle>
            <a:lvl1pPr marL="0" indent="0" defTabSz="321326">
              <a:spcBef>
                <a:spcPts val="500"/>
              </a:spcBef>
              <a:buSzTx/>
              <a:buNone/>
              <a:defRPr sz="1400" b="1" i="0">
                <a:solidFill>
                  <a:srgbClr val="000000"/>
                </a:solidFill>
                <a:latin typeface="Arial" panose="020B0604020202020204" pitchFamily="34" charset="0"/>
                <a:cs typeface="Arial" panose="020B0604020202020204" pitchFamily="34" charset="0"/>
              </a:defRPr>
            </a:lvl1pPr>
            <a:lvl2pPr marL="0" indent="321326" defTabSz="321326">
              <a:spcBef>
                <a:spcPts val="500"/>
              </a:spcBef>
              <a:buSzTx/>
              <a:buNone/>
              <a:defRPr sz="1400" b="1" i="0">
                <a:solidFill>
                  <a:srgbClr val="000000"/>
                </a:solidFill>
                <a:latin typeface="Arial" panose="020B0604020202020204" pitchFamily="34" charset="0"/>
                <a:cs typeface="Arial" panose="020B0604020202020204" pitchFamily="34" charset="0"/>
              </a:defRPr>
            </a:lvl2pPr>
            <a:lvl3pPr marL="0" indent="642653" defTabSz="321326">
              <a:spcBef>
                <a:spcPts val="500"/>
              </a:spcBef>
              <a:buSzTx/>
              <a:buNone/>
              <a:defRPr sz="1400" b="1" i="0">
                <a:solidFill>
                  <a:srgbClr val="000000"/>
                </a:solidFill>
                <a:latin typeface="Arial" panose="020B0604020202020204" pitchFamily="34" charset="0"/>
                <a:cs typeface="Arial" panose="020B0604020202020204" pitchFamily="34" charset="0"/>
              </a:defRPr>
            </a:lvl3pPr>
            <a:lvl4pPr marL="0" indent="963981" defTabSz="321326">
              <a:spcBef>
                <a:spcPts val="500"/>
              </a:spcBef>
              <a:buSzTx/>
              <a:buNone/>
              <a:defRPr sz="1400" b="1" i="0">
                <a:solidFill>
                  <a:srgbClr val="000000"/>
                </a:solidFill>
                <a:latin typeface="Arial" panose="020B0604020202020204" pitchFamily="34" charset="0"/>
                <a:cs typeface="Arial" panose="020B0604020202020204" pitchFamily="34" charset="0"/>
              </a:defRPr>
            </a:lvl4pPr>
            <a:lvl5pPr marL="0" indent="1285307" defTabSz="321326">
              <a:spcBef>
                <a:spcPts val="5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61"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032533240"/>
      </p:ext>
    </p:extLst>
  </p:cSld>
  <p:clrMapOvr>
    <a:masterClrMapping/>
  </p:clrMapOvr>
  <p:transition spd="med"/>
</p:sldLayout>
</file>

<file path=ppt/slideLayouts/slideLayout1968.xml><?xml version="1.0" encoding="utf-8"?>
<p:sldLayout xmlns:a="http://schemas.openxmlformats.org/drawingml/2006/main" xmlns:r="http://schemas.openxmlformats.org/officeDocument/2006/relationships" xmlns:p="http://schemas.openxmlformats.org/presentationml/2006/main" showMasterSp="0" type="tx">
  <p:cSld name="13_Two Content">
    <p:bg>
      <p:bgPr>
        <a:solidFill>
          <a:srgbClr val="FFFFFF"/>
        </a:solidFill>
        <a:effectLst/>
      </p:bgPr>
    </p:bg>
    <p:spTree>
      <p:nvGrpSpPr>
        <p:cNvPr id="1" name=""/>
        <p:cNvGrpSpPr/>
        <p:nvPr/>
      </p:nvGrpSpPr>
      <p:grpSpPr>
        <a:xfrm>
          <a:off x="0" y="0"/>
          <a:ext cx="0" cy="0"/>
          <a:chOff x="0" y="0"/>
          <a:chExt cx="0" cy="0"/>
        </a:xfrm>
      </p:grpSpPr>
      <p:sp>
        <p:nvSpPr>
          <p:cNvPr id="1968" name="Title Text"/>
          <p:cNvSpPr txBox="1">
            <a:spLocks noGrp="1"/>
          </p:cNvSpPr>
          <p:nvPr>
            <p:ph type="title"/>
          </p:nvPr>
        </p:nvSpPr>
        <p:spPr>
          <a:xfrm>
            <a:off x="321507" y="193135"/>
            <a:ext cx="5786029" cy="802687"/>
          </a:xfrm>
          <a:prstGeom prst="rect">
            <a:avLst/>
          </a:prstGeom>
          <a:noFill/>
        </p:spPr>
        <p:txBody>
          <a:bodyPr lIns="32890" tIns="32890" rIns="32890" bIns="32890"/>
          <a:lstStyle>
            <a:lvl1pPr defTabSz="321326">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969" name="Body Level One…"/>
          <p:cNvSpPr txBox="1">
            <a:spLocks noGrp="1"/>
          </p:cNvSpPr>
          <p:nvPr>
            <p:ph type="body" sz="quarter" idx="1"/>
          </p:nvPr>
        </p:nvSpPr>
        <p:spPr>
          <a:xfrm>
            <a:off x="321518" y="1125334"/>
            <a:ext cx="2838872" cy="3181720"/>
          </a:xfrm>
          <a:prstGeom prst="rect">
            <a:avLst/>
          </a:prstGeom>
        </p:spPr>
        <p:txBody>
          <a:bodyPr lIns="32890" tIns="32890" rIns="32890" bIns="32890">
            <a:normAutofit/>
          </a:bodyPr>
          <a:lstStyle>
            <a:lvl1pPr marL="240995" indent="-240995" defTabSz="321326">
              <a:spcBef>
                <a:spcPts val="500"/>
              </a:spcBef>
              <a:buSzTx/>
              <a:buNone/>
              <a:defRPr sz="2000" b="1" i="0">
                <a:solidFill>
                  <a:srgbClr val="000000"/>
                </a:solidFill>
                <a:latin typeface="Arial" panose="020B0604020202020204" pitchFamily="34" charset="0"/>
                <a:cs typeface="Arial" panose="020B0604020202020204" pitchFamily="34" charset="0"/>
              </a:defRPr>
            </a:lvl1pPr>
            <a:lvl2pPr marL="240995" indent="80332" defTabSz="321326">
              <a:spcBef>
                <a:spcPts val="500"/>
              </a:spcBef>
              <a:buSzTx/>
              <a:buNone/>
              <a:defRPr sz="2000" b="1" i="0">
                <a:solidFill>
                  <a:srgbClr val="000000"/>
                </a:solidFill>
                <a:latin typeface="Arial" panose="020B0604020202020204" pitchFamily="34" charset="0"/>
                <a:cs typeface="Arial" panose="020B0604020202020204" pitchFamily="34" charset="0"/>
              </a:defRPr>
            </a:lvl2pPr>
            <a:lvl3pPr marL="240995" indent="401659" defTabSz="321326">
              <a:spcBef>
                <a:spcPts val="500"/>
              </a:spcBef>
              <a:buSzTx/>
              <a:buNone/>
              <a:defRPr sz="2000" b="1" i="0">
                <a:solidFill>
                  <a:srgbClr val="000000"/>
                </a:solidFill>
                <a:latin typeface="Arial" panose="020B0604020202020204" pitchFamily="34" charset="0"/>
                <a:cs typeface="Arial" panose="020B0604020202020204" pitchFamily="34" charset="0"/>
              </a:defRPr>
            </a:lvl3pPr>
            <a:lvl4pPr marL="240995" indent="722987" defTabSz="321326">
              <a:spcBef>
                <a:spcPts val="500"/>
              </a:spcBef>
              <a:buSzTx/>
              <a:buNone/>
              <a:defRPr sz="2000" b="1" i="0">
                <a:solidFill>
                  <a:srgbClr val="000000"/>
                </a:solidFill>
                <a:latin typeface="Arial" panose="020B0604020202020204" pitchFamily="34" charset="0"/>
                <a:cs typeface="Arial" panose="020B0604020202020204" pitchFamily="34" charset="0"/>
              </a:defRPr>
            </a:lvl4pPr>
            <a:lvl5pPr marL="240995" indent="1044319" defTabSz="321326">
              <a:spcBef>
                <a:spcPts val="5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70"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32827314"/>
      </p:ext>
    </p:extLst>
  </p:cSld>
  <p:clrMapOvr>
    <a:masterClrMapping/>
  </p:clrMapOvr>
  <p:transition spd="med"/>
</p:sldLayout>
</file>

<file path=ppt/slideLayouts/slideLayout1969.xml><?xml version="1.0" encoding="utf-8"?>
<p:sldLayout xmlns:a="http://schemas.openxmlformats.org/drawingml/2006/main" xmlns:r="http://schemas.openxmlformats.org/officeDocument/2006/relationships" xmlns:p="http://schemas.openxmlformats.org/presentationml/2006/main" showMasterSp="0" type="tx">
  <p:cSld name="13_Comparison">
    <p:bg>
      <p:bgPr>
        <a:solidFill>
          <a:srgbClr val="FFFFFF"/>
        </a:solidFill>
        <a:effectLst/>
      </p:bgPr>
    </p:bg>
    <p:spTree>
      <p:nvGrpSpPr>
        <p:cNvPr id="1" name=""/>
        <p:cNvGrpSpPr/>
        <p:nvPr/>
      </p:nvGrpSpPr>
      <p:grpSpPr>
        <a:xfrm>
          <a:off x="0" y="0"/>
          <a:ext cx="0" cy="0"/>
          <a:chOff x="0" y="0"/>
          <a:chExt cx="0" cy="0"/>
        </a:xfrm>
      </p:grpSpPr>
      <p:sp>
        <p:nvSpPr>
          <p:cNvPr id="1977" name="Title Text"/>
          <p:cNvSpPr txBox="1">
            <a:spLocks noGrp="1"/>
          </p:cNvSpPr>
          <p:nvPr>
            <p:ph type="title"/>
          </p:nvPr>
        </p:nvSpPr>
        <p:spPr>
          <a:xfrm>
            <a:off x="457714" y="274632"/>
            <a:ext cx="8228595" cy="1143188"/>
          </a:xfrm>
          <a:prstGeom prst="rect">
            <a:avLst/>
          </a:prstGeom>
          <a:noFill/>
        </p:spPr>
        <p:txBody>
          <a:bodyPr lIns="32890" tIns="32890" rIns="32890" bIns="32890"/>
          <a:lstStyle>
            <a:lvl1pPr defTabSz="321326">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978" name="Body Level One…"/>
          <p:cNvSpPr txBox="1">
            <a:spLocks noGrp="1"/>
          </p:cNvSpPr>
          <p:nvPr>
            <p:ph type="body" sz="quarter" idx="1"/>
          </p:nvPr>
        </p:nvSpPr>
        <p:spPr>
          <a:xfrm>
            <a:off x="457714" y="1535040"/>
            <a:ext cx="4040062" cy="639694"/>
          </a:xfrm>
          <a:prstGeom prst="rect">
            <a:avLst/>
          </a:prstGeom>
        </p:spPr>
        <p:txBody>
          <a:bodyPr lIns="32890" tIns="32890" rIns="32890" bIns="32890" anchor="b">
            <a:normAutofit/>
          </a:bodyPr>
          <a:lstStyle>
            <a:lvl1pPr marL="0" indent="0" defTabSz="321326">
              <a:spcBef>
                <a:spcPts val="500"/>
              </a:spcBef>
              <a:buSzTx/>
              <a:buNone/>
              <a:defRPr sz="1700" b="1" i="0">
                <a:solidFill>
                  <a:srgbClr val="000000"/>
                </a:solidFill>
                <a:latin typeface="Arial" panose="020B0604020202020204" pitchFamily="34" charset="0"/>
                <a:cs typeface="Arial" panose="020B0604020202020204" pitchFamily="34" charset="0"/>
              </a:defRPr>
            </a:lvl1pPr>
            <a:lvl2pPr marL="0" indent="321326" defTabSz="321326">
              <a:spcBef>
                <a:spcPts val="500"/>
              </a:spcBef>
              <a:buSzTx/>
              <a:buNone/>
              <a:defRPr sz="1700" b="1" i="0">
                <a:solidFill>
                  <a:srgbClr val="000000"/>
                </a:solidFill>
                <a:latin typeface="Arial" panose="020B0604020202020204" pitchFamily="34" charset="0"/>
                <a:cs typeface="Arial" panose="020B0604020202020204" pitchFamily="34" charset="0"/>
              </a:defRPr>
            </a:lvl2pPr>
            <a:lvl3pPr marL="0" indent="642653" defTabSz="321326">
              <a:spcBef>
                <a:spcPts val="500"/>
              </a:spcBef>
              <a:buSzTx/>
              <a:buNone/>
              <a:defRPr sz="1700" b="1" i="0">
                <a:solidFill>
                  <a:srgbClr val="000000"/>
                </a:solidFill>
                <a:latin typeface="Arial" panose="020B0604020202020204" pitchFamily="34" charset="0"/>
                <a:cs typeface="Arial" panose="020B0604020202020204" pitchFamily="34" charset="0"/>
              </a:defRPr>
            </a:lvl3pPr>
            <a:lvl4pPr marL="0" indent="963981" defTabSz="321326">
              <a:spcBef>
                <a:spcPts val="500"/>
              </a:spcBef>
              <a:buSzTx/>
              <a:buNone/>
              <a:defRPr sz="1700" b="1" i="0">
                <a:solidFill>
                  <a:srgbClr val="000000"/>
                </a:solidFill>
                <a:latin typeface="Arial" panose="020B0604020202020204" pitchFamily="34" charset="0"/>
                <a:cs typeface="Arial" panose="020B0604020202020204" pitchFamily="34" charset="0"/>
              </a:defRPr>
            </a:lvl4pPr>
            <a:lvl5pPr marL="0" indent="1285307" defTabSz="321326">
              <a:spcBef>
                <a:spcPts val="500"/>
              </a:spcBef>
              <a:buSzTx/>
              <a:buNone/>
              <a:defRPr sz="17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79" name="Text Placeholder 4"/>
          <p:cNvSpPr>
            <a:spLocks noGrp="1"/>
          </p:cNvSpPr>
          <p:nvPr>
            <p:ph type="body" sz="quarter" idx="21"/>
          </p:nvPr>
        </p:nvSpPr>
        <p:spPr>
          <a:xfrm>
            <a:off x="4645121" y="1535040"/>
            <a:ext cx="4041178" cy="639693"/>
          </a:xfrm>
          <a:prstGeom prst="rect">
            <a:avLst/>
          </a:prstGeom>
        </p:spPr>
        <p:txBody>
          <a:bodyPr lIns="32890" tIns="32890" rIns="32890" bIns="32890" anchor="b">
            <a:normAutofit/>
          </a:bodyPr>
          <a:lstStyle>
            <a:lvl1pPr>
              <a:defRPr b="1" i="0">
                <a:latin typeface="Arial" panose="020B0604020202020204" pitchFamily="34" charset="0"/>
                <a:cs typeface="Arial" panose="020B0604020202020204" pitchFamily="34" charset="0"/>
              </a:defRPr>
            </a:lvl1pPr>
          </a:lstStyle>
          <a:p>
            <a:pPr marL="0" indent="0" defTabSz="321326" rtl="0">
              <a:spcBef>
                <a:spcPts val="500"/>
              </a:spcBef>
              <a:buSzTx/>
              <a:buNone/>
              <a:defRPr sz="1700" b="1">
                <a:solidFill>
                  <a:srgbClr val="000000"/>
                </a:solidFill>
              </a:defRPr>
            </a:pPr>
            <a:endParaRPr dirty="0"/>
          </a:p>
        </p:txBody>
      </p:sp>
      <p:sp>
        <p:nvSpPr>
          <p:cNvPr id="1980"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33714982"/>
      </p:ext>
    </p:extLst>
  </p:cSld>
  <p:clrMapOvr>
    <a:masterClrMapping/>
  </p:clrMapOvr>
  <p:transition spd="med"/>
</p:sldLayout>
</file>

<file path=ppt/slideLayouts/slideLayout197.xml><?xml version="1.0" encoding="utf-8"?>
<p:sldLayout xmlns:a="http://schemas.openxmlformats.org/drawingml/2006/main" xmlns:r="http://schemas.openxmlformats.org/officeDocument/2006/relationships" xmlns:p="http://schemas.openxmlformats.org/presentationml/2006/main" showMasterSp="0" type="tx">
  <p:cSld name="5_Content with Caption">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674" name="Group 2"/>
          <p:cNvGrpSpPr/>
          <p:nvPr/>
        </p:nvGrpSpPr>
        <p:grpSpPr>
          <a:xfrm>
            <a:off x="0" y="0"/>
            <a:ext cx="8839200" cy="6858000"/>
            <a:chOff x="0" y="0"/>
            <a:chExt cx="8839200" cy="6858000"/>
          </a:xfrm>
        </p:grpSpPr>
        <p:grpSp>
          <p:nvGrpSpPr>
            <p:cNvPr id="1661" name="Group 3"/>
            <p:cNvGrpSpPr/>
            <p:nvPr/>
          </p:nvGrpSpPr>
          <p:grpSpPr>
            <a:xfrm>
              <a:off x="0" y="-1"/>
              <a:ext cx="5105400" cy="4876801"/>
              <a:chOff x="0" y="0"/>
              <a:chExt cx="5105400" cy="4876800"/>
            </a:xfrm>
          </p:grpSpPr>
          <p:sp>
            <p:nvSpPr>
              <p:cNvPr id="1656"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57" name="Oval 5"/>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58" name="Oval 6"/>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59" name="Oval 7"/>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60" name="Oval 8"/>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667" name="Group 9"/>
            <p:cNvGrpSpPr/>
            <p:nvPr/>
          </p:nvGrpSpPr>
          <p:grpSpPr>
            <a:xfrm>
              <a:off x="3200400" y="3200399"/>
              <a:ext cx="3886200" cy="3657601"/>
              <a:chOff x="0" y="0"/>
              <a:chExt cx="3886200" cy="3657600"/>
            </a:xfrm>
          </p:grpSpPr>
          <p:sp>
            <p:nvSpPr>
              <p:cNvPr id="1662"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63" name="Oval 11"/>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64" name="Oval 12"/>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65"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66" name="Oval 14"/>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673" name="Group 15"/>
            <p:cNvGrpSpPr/>
            <p:nvPr/>
          </p:nvGrpSpPr>
          <p:grpSpPr>
            <a:xfrm>
              <a:off x="4495800" y="152399"/>
              <a:ext cx="4343400" cy="4114801"/>
              <a:chOff x="0" y="0"/>
              <a:chExt cx="4343400" cy="4114800"/>
            </a:xfrm>
          </p:grpSpPr>
          <p:sp>
            <p:nvSpPr>
              <p:cNvPr id="1668"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69" name="Oval 17"/>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70" name="Oval 18"/>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71" name="Oval 19"/>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72"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675" name="Title Text"/>
          <p:cNvSpPr txBox="1">
            <a:spLocks noGrp="1"/>
          </p:cNvSpPr>
          <p:nvPr>
            <p:ph type="title"/>
          </p:nvPr>
        </p:nvSpPr>
        <p:spPr>
          <a:xfrm>
            <a:off x="457200" y="273050"/>
            <a:ext cx="3008314" cy="1162050"/>
          </a:xfrm>
          <a:prstGeom prst="rect">
            <a:avLst/>
          </a:prstGeom>
        </p:spPr>
        <p:txBody>
          <a:bodyPr/>
          <a:lstStyle>
            <a:lvl1pPr>
              <a:defRPr sz="2000" b="1">
                <a:solidFill>
                  <a:schemeClr val="accent3">
                    <a:lumOff val="44000"/>
                  </a:schemeClr>
                </a:solidFill>
              </a:defRPr>
            </a:lvl1pPr>
          </a:lstStyle>
          <a:p>
            <a:r>
              <a:t>Title Text</a:t>
            </a:r>
          </a:p>
        </p:txBody>
      </p:sp>
      <p:sp>
        <p:nvSpPr>
          <p:cNvPr id="1676" name="Body Level One…"/>
          <p:cNvSpPr txBox="1">
            <a:spLocks noGrp="1"/>
          </p:cNvSpPr>
          <p:nvPr>
            <p:ph type="body" idx="1"/>
          </p:nvPr>
        </p:nvSpPr>
        <p:spPr>
          <a:xfrm>
            <a:off x="3575050" y="273050"/>
            <a:ext cx="5111750" cy="5853113"/>
          </a:xfrm>
          <a:prstGeom prst="rect">
            <a:avLst/>
          </a:prstGeom>
        </p:spPr>
        <p:txBody>
          <a:bodyPr>
            <a:normAutofit/>
          </a:bodyPr>
          <a:lstStyle>
            <a:lvl1pPr>
              <a:buClr>
                <a:srgbClr val="99CCFF"/>
              </a:buClr>
              <a:buSzPct val="110000"/>
              <a:buChar char="•"/>
              <a:defRPr>
                <a:solidFill>
                  <a:srgbClr val="EAEAEA"/>
                </a:solidFill>
              </a:defRPr>
            </a:lvl1pPr>
            <a:lvl2pPr>
              <a:buClr>
                <a:srgbClr val="99CCFF"/>
              </a:buClr>
              <a:buSzPct val="110000"/>
              <a:buChar char="•"/>
              <a:defRPr>
                <a:solidFill>
                  <a:srgbClr val="EAEAEA"/>
                </a:solidFill>
              </a:defRPr>
            </a:lvl2pPr>
            <a:lvl3pPr>
              <a:buClr>
                <a:srgbClr val="99CCFF"/>
              </a:buClr>
              <a:buSzPct val="110000"/>
              <a:defRPr>
                <a:solidFill>
                  <a:srgbClr val="EAEAEA"/>
                </a:solidFill>
              </a:defRPr>
            </a:lvl3pPr>
            <a:lvl4pPr>
              <a:buClr>
                <a:srgbClr val="99CCFF"/>
              </a:buClr>
              <a:buChar char="–"/>
              <a:defRPr>
                <a:solidFill>
                  <a:srgbClr val="EAEAEA"/>
                </a:solidFill>
              </a:defRPr>
            </a:lvl4pPr>
            <a:lvl5pPr>
              <a:buClr>
                <a:srgbClr val="99CCFF"/>
              </a:buCl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1677"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rgbClr val="EAEAEA"/>
                </a:solidFill>
              </a:defRPr>
            </a:pPr>
            <a:endParaRPr/>
          </a:p>
        </p:txBody>
      </p:sp>
      <p:sp>
        <p:nvSpPr>
          <p:cNvPr id="1678"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68668239"/>
      </p:ext>
    </p:extLst>
  </p:cSld>
  <p:clrMapOvr>
    <a:masterClrMapping/>
  </p:clrMapOvr>
  <p:transition spd="med"/>
</p:sldLayout>
</file>

<file path=ppt/slideLayouts/slideLayout1970.xml><?xml version="1.0" encoding="utf-8"?>
<p:sldLayout xmlns:a="http://schemas.openxmlformats.org/drawingml/2006/main" xmlns:r="http://schemas.openxmlformats.org/officeDocument/2006/relationships" xmlns:p="http://schemas.openxmlformats.org/presentationml/2006/main" showMasterSp="0" type="tx">
  <p:cSld name="13_Title Only">
    <p:bg>
      <p:bgPr>
        <a:solidFill>
          <a:srgbClr val="FFFFFF"/>
        </a:solidFill>
        <a:effectLst/>
      </p:bgPr>
    </p:bg>
    <p:spTree>
      <p:nvGrpSpPr>
        <p:cNvPr id="1" name=""/>
        <p:cNvGrpSpPr/>
        <p:nvPr/>
      </p:nvGrpSpPr>
      <p:grpSpPr>
        <a:xfrm>
          <a:off x="0" y="0"/>
          <a:ext cx="0" cy="0"/>
          <a:chOff x="0" y="0"/>
          <a:chExt cx="0" cy="0"/>
        </a:xfrm>
      </p:grpSpPr>
      <p:sp>
        <p:nvSpPr>
          <p:cNvPr id="1987" name="Title Text"/>
          <p:cNvSpPr txBox="1">
            <a:spLocks noGrp="1"/>
          </p:cNvSpPr>
          <p:nvPr>
            <p:ph type="title"/>
          </p:nvPr>
        </p:nvSpPr>
        <p:spPr>
          <a:xfrm>
            <a:off x="321507" y="193135"/>
            <a:ext cx="5786029" cy="802687"/>
          </a:xfrm>
          <a:prstGeom prst="rect">
            <a:avLst/>
          </a:prstGeom>
          <a:noFill/>
        </p:spPr>
        <p:txBody>
          <a:bodyPr lIns="32890" tIns="32890" rIns="32890" bIns="32890"/>
          <a:lstStyle>
            <a:lvl1pPr defTabSz="321326">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1988"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345394192"/>
      </p:ext>
    </p:extLst>
  </p:cSld>
  <p:clrMapOvr>
    <a:masterClrMapping/>
  </p:clrMapOvr>
  <p:transition spd="med"/>
</p:sldLayout>
</file>

<file path=ppt/slideLayouts/slideLayout1971.xml><?xml version="1.0" encoding="utf-8"?>
<p:sldLayout xmlns:a="http://schemas.openxmlformats.org/drawingml/2006/main" xmlns:r="http://schemas.openxmlformats.org/officeDocument/2006/relationships" xmlns:p="http://schemas.openxmlformats.org/presentationml/2006/main" showMasterSp="0" type="tx">
  <p:cSld name="15_Blank">
    <p:bg>
      <p:bgPr>
        <a:solidFill>
          <a:srgbClr val="FFFFFF"/>
        </a:solidFill>
        <a:effectLst/>
      </p:bgPr>
    </p:bg>
    <p:spTree>
      <p:nvGrpSpPr>
        <p:cNvPr id="1" name=""/>
        <p:cNvGrpSpPr/>
        <p:nvPr/>
      </p:nvGrpSpPr>
      <p:grpSpPr>
        <a:xfrm>
          <a:off x="0" y="0"/>
          <a:ext cx="0" cy="0"/>
          <a:chOff x="0" y="0"/>
          <a:chExt cx="0" cy="0"/>
        </a:xfrm>
      </p:grpSpPr>
      <p:sp>
        <p:nvSpPr>
          <p:cNvPr id="1995"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21471939"/>
      </p:ext>
    </p:extLst>
  </p:cSld>
  <p:clrMapOvr>
    <a:masterClrMapping/>
  </p:clrMapOvr>
  <p:transition spd="med"/>
</p:sldLayout>
</file>

<file path=ppt/slideLayouts/slideLayout1972.xml><?xml version="1.0" encoding="utf-8"?>
<p:sldLayout xmlns:a="http://schemas.openxmlformats.org/drawingml/2006/main" xmlns:r="http://schemas.openxmlformats.org/officeDocument/2006/relationships" xmlns:p="http://schemas.openxmlformats.org/presentationml/2006/main" showMasterSp="0" type="tx">
  <p:cSld name="13_Content with Caption">
    <p:bg>
      <p:bgPr>
        <a:solidFill>
          <a:srgbClr val="FFFFFF"/>
        </a:solidFill>
        <a:effectLst/>
      </p:bgPr>
    </p:bg>
    <p:spTree>
      <p:nvGrpSpPr>
        <p:cNvPr id="1" name=""/>
        <p:cNvGrpSpPr/>
        <p:nvPr/>
      </p:nvGrpSpPr>
      <p:grpSpPr>
        <a:xfrm>
          <a:off x="0" y="0"/>
          <a:ext cx="0" cy="0"/>
          <a:chOff x="0" y="0"/>
          <a:chExt cx="0" cy="0"/>
        </a:xfrm>
      </p:grpSpPr>
      <p:sp>
        <p:nvSpPr>
          <p:cNvPr id="2002" name="Title Text"/>
          <p:cNvSpPr txBox="1">
            <a:spLocks noGrp="1"/>
          </p:cNvSpPr>
          <p:nvPr>
            <p:ph type="title"/>
          </p:nvPr>
        </p:nvSpPr>
        <p:spPr>
          <a:xfrm>
            <a:off x="457714" y="273517"/>
            <a:ext cx="3007439" cy="1161049"/>
          </a:xfrm>
          <a:prstGeom prst="rect">
            <a:avLst/>
          </a:prstGeom>
          <a:noFill/>
        </p:spPr>
        <p:txBody>
          <a:bodyPr lIns="32890" tIns="32890" rIns="32890" bIns="32890" anchor="b"/>
          <a:lstStyle>
            <a:lvl1pPr algn="l" defTabSz="321326">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03" name="Body Level One…"/>
          <p:cNvSpPr txBox="1">
            <a:spLocks noGrp="1"/>
          </p:cNvSpPr>
          <p:nvPr>
            <p:ph type="body" idx="1"/>
          </p:nvPr>
        </p:nvSpPr>
        <p:spPr>
          <a:xfrm>
            <a:off x="3574544" y="273517"/>
            <a:ext cx="5111755" cy="5852131"/>
          </a:xfrm>
          <a:prstGeom prst="rect">
            <a:avLst/>
          </a:prstGeom>
        </p:spPr>
        <p:txBody>
          <a:bodyPr lIns="32890" tIns="32890" rIns="32890" bIns="32890">
            <a:normAutofit/>
          </a:bodyPr>
          <a:lstStyle>
            <a:lvl1pPr marL="240995" indent="-240995" defTabSz="321326">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995" indent="80332" defTabSz="321326">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995" indent="401659" defTabSz="321326">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995" indent="722987" defTabSz="321326">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995" indent="1044319" defTabSz="321326">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04" name="Text Placeholder 3"/>
          <p:cNvSpPr>
            <a:spLocks noGrp="1"/>
          </p:cNvSpPr>
          <p:nvPr>
            <p:ph type="body" sz="half" idx="21"/>
          </p:nvPr>
        </p:nvSpPr>
        <p:spPr>
          <a:xfrm>
            <a:off x="457713" y="1434565"/>
            <a:ext cx="3007441" cy="4691082"/>
          </a:xfrm>
          <a:prstGeom prst="rect">
            <a:avLst/>
          </a:prstGeom>
        </p:spPr>
        <p:txBody>
          <a:bodyPr lIns="32890" tIns="32890" rIns="32890" bIns="32890">
            <a:normAutofit/>
          </a:bodyPr>
          <a:lstStyle>
            <a:lvl1pPr>
              <a:defRPr b="1" i="0">
                <a:latin typeface="Arial" panose="020B0604020202020204" pitchFamily="34" charset="0"/>
                <a:cs typeface="Arial" panose="020B0604020202020204" pitchFamily="34" charset="0"/>
              </a:defRPr>
            </a:lvl1pPr>
          </a:lstStyle>
          <a:p>
            <a:pPr marL="0" indent="0" defTabSz="321326" rtl="0">
              <a:spcBef>
                <a:spcPts val="500"/>
              </a:spcBef>
              <a:buSzTx/>
              <a:buNone/>
              <a:defRPr sz="1000">
                <a:solidFill>
                  <a:srgbClr val="000000"/>
                </a:solidFill>
              </a:defRPr>
            </a:pPr>
            <a:endParaRPr dirty="0"/>
          </a:p>
        </p:txBody>
      </p:sp>
      <p:sp>
        <p:nvSpPr>
          <p:cNvPr id="2005"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56538393"/>
      </p:ext>
    </p:extLst>
  </p:cSld>
  <p:clrMapOvr>
    <a:masterClrMapping/>
  </p:clrMapOvr>
  <p:transition spd="med"/>
</p:sldLayout>
</file>

<file path=ppt/slideLayouts/slideLayout1973.xml><?xml version="1.0" encoding="utf-8"?>
<p:sldLayout xmlns:a="http://schemas.openxmlformats.org/drawingml/2006/main" xmlns:r="http://schemas.openxmlformats.org/officeDocument/2006/relationships" xmlns:p="http://schemas.openxmlformats.org/presentationml/2006/main" showMasterSp="0" type="tx">
  <p:cSld name="13_Picture with Caption">
    <p:bg>
      <p:bgPr>
        <a:solidFill>
          <a:srgbClr val="FFFFFF"/>
        </a:solidFill>
        <a:effectLst/>
      </p:bgPr>
    </p:bg>
    <p:spTree>
      <p:nvGrpSpPr>
        <p:cNvPr id="1" name=""/>
        <p:cNvGrpSpPr/>
        <p:nvPr/>
      </p:nvGrpSpPr>
      <p:grpSpPr>
        <a:xfrm>
          <a:off x="0" y="0"/>
          <a:ext cx="0" cy="0"/>
          <a:chOff x="0" y="0"/>
          <a:chExt cx="0" cy="0"/>
        </a:xfrm>
      </p:grpSpPr>
      <p:sp>
        <p:nvSpPr>
          <p:cNvPr id="2012" name="Title Text"/>
          <p:cNvSpPr txBox="1">
            <a:spLocks noGrp="1"/>
          </p:cNvSpPr>
          <p:nvPr>
            <p:ph type="title"/>
          </p:nvPr>
        </p:nvSpPr>
        <p:spPr>
          <a:xfrm>
            <a:off x="1791737" y="4800498"/>
            <a:ext cx="5486848" cy="567128"/>
          </a:xfrm>
          <a:prstGeom prst="rect">
            <a:avLst/>
          </a:prstGeom>
          <a:noFill/>
        </p:spPr>
        <p:txBody>
          <a:bodyPr lIns="32890" tIns="32890" rIns="32890" bIns="32890" anchor="b"/>
          <a:lstStyle>
            <a:lvl1pPr algn="l" defTabSz="321326">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13" name="Picture Placeholder 2"/>
          <p:cNvSpPr>
            <a:spLocks noGrp="1"/>
          </p:cNvSpPr>
          <p:nvPr>
            <p:ph type="pic" sz="half" idx="21"/>
          </p:nvPr>
        </p:nvSpPr>
        <p:spPr>
          <a:xfrm>
            <a:off x="1791737" y="612910"/>
            <a:ext cx="5486848" cy="4115024"/>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2014" name="Body Level One…"/>
          <p:cNvSpPr txBox="1">
            <a:spLocks noGrp="1"/>
          </p:cNvSpPr>
          <p:nvPr>
            <p:ph type="body" sz="quarter" idx="1"/>
          </p:nvPr>
        </p:nvSpPr>
        <p:spPr>
          <a:xfrm>
            <a:off x="1791737" y="5367627"/>
            <a:ext cx="5486848" cy="804920"/>
          </a:xfrm>
          <a:prstGeom prst="rect">
            <a:avLst/>
          </a:prstGeom>
        </p:spPr>
        <p:txBody>
          <a:bodyPr lIns="32890" tIns="32890" rIns="32890" bIns="32890">
            <a:normAutofit/>
          </a:bodyPr>
          <a:lstStyle>
            <a:lvl1pPr marL="0" indent="0" defTabSz="321326">
              <a:spcBef>
                <a:spcPts val="500"/>
              </a:spcBef>
              <a:buSzTx/>
              <a:buNone/>
              <a:defRPr sz="1000" b="1" i="0">
                <a:solidFill>
                  <a:srgbClr val="000000"/>
                </a:solidFill>
                <a:latin typeface="Arial" panose="020B0604020202020204" pitchFamily="34" charset="0"/>
                <a:cs typeface="Arial" panose="020B0604020202020204" pitchFamily="34" charset="0"/>
              </a:defRPr>
            </a:lvl1pPr>
            <a:lvl2pPr marL="0" indent="321326" defTabSz="321326">
              <a:spcBef>
                <a:spcPts val="500"/>
              </a:spcBef>
              <a:buSzTx/>
              <a:buNone/>
              <a:defRPr sz="1000" b="1" i="0">
                <a:solidFill>
                  <a:srgbClr val="000000"/>
                </a:solidFill>
                <a:latin typeface="Arial" panose="020B0604020202020204" pitchFamily="34" charset="0"/>
                <a:cs typeface="Arial" panose="020B0604020202020204" pitchFamily="34" charset="0"/>
              </a:defRPr>
            </a:lvl2pPr>
            <a:lvl3pPr marL="0" indent="642653" defTabSz="321326">
              <a:spcBef>
                <a:spcPts val="500"/>
              </a:spcBef>
              <a:buSzTx/>
              <a:buNone/>
              <a:defRPr sz="1000" b="1" i="0">
                <a:solidFill>
                  <a:srgbClr val="000000"/>
                </a:solidFill>
                <a:latin typeface="Arial" panose="020B0604020202020204" pitchFamily="34" charset="0"/>
                <a:cs typeface="Arial" panose="020B0604020202020204" pitchFamily="34" charset="0"/>
              </a:defRPr>
            </a:lvl3pPr>
            <a:lvl4pPr marL="0" indent="963981" defTabSz="321326">
              <a:spcBef>
                <a:spcPts val="500"/>
              </a:spcBef>
              <a:buSzTx/>
              <a:buNone/>
              <a:defRPr sz="1000" b="1" i="0">
                <a:solidFill>
                  <a:srgbClr val="000000"/>
                </a:solidFill>
                <a:latin typeface="Arial" panose="020B0604020202020204" pitchFamily="34" charset="0"/>
                <a:cs typeface="Arial" panose="020B0604020202020204" pitchFamily="34" charset="0"/>
              </a:defRPr>
            </a:lvl4pPr>
            <a:lvl5pPr marL="0" indent="1285307" defTabSz="321326">
              <a:spcBef>
                <a:spcPts val="500"/>
              </a:spcBef>
              <a:buSzTx/>
              <a:buNone/>
              <a:defRPr sz="1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15"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53814923"/>
      </p:ext>
    </p:extLst>
  </p:cSld>
  <p:clrMapOvr>
    <a:masterClrMapping/>
  </p:clrMapOvr>
  <p:transition spd="med"/>
</p:sldLayout>
</file>

<file path=ppt/slideLayouts/slideLayout1974.xml><?xml version="1.0" encoding="utf-8"?>
<p:sldLayout xmlns:a="http://schemas.openxmlformats.org/drawingml/2006/main" xmlns:r="http://schemas.openxmlformats.org/officeDocument/2006/relationships" xmlns:p="http://schemas.openxmlformats.org/presentationml/2006/main" showMasterSp="0" type="tx">
  <p:cSld name="13_Title and Vertical Text">
    <p:bg>
      <p:bgPr>
        <a:solidFill>
          <a:srgbClr val="FFFFFF"/>
        </a:solidFill>
        <a:effectLst/>
      </p:bgPr>
    </p:bg>
    <p:spTree>
      <p:nvGrpSpPr>
        <p:cNvPr id="1" name=""/>
        <p:cNvGrpSpPr/>
        <p:nvPr/>
      </p:nvGrpSpPr>
      <p:grpSpPr>
        <a:xfrm>
          <a:off x="0" y="0"/>
          <a:ext cx="0" cy="0"/>
          <a:chOff x="0" y="0"/>
          <a:chExt cx="0" cy="0"/>
        </a:xfrm>
      </p:grpSpPr>
      <p:sp>
        <p:nvSpPr>
          <p:cNvPr id="2022" name="Title Text"/>
          <p:cNvSpPr txBox="1">
            <a:spLocks noGrp="1"/>
          </p:cNvSpPr>
          <p:nvPr>
            <p:ph type="title"/>
          </p:nvPr>
        </p:nvSpPr>
        <p:spPr>
          <a:xfrm>
            <a:off x="321507" y="193135"/>
            <a:ext cx="5786029" cy="802687"/>
          </a:xfrm>
          <a:prstGeom prst="rect">
            <a:avLst/>
          </a:prstGeom>
          <a:noFill/>
        </p:spPr>
        <p:txBody>
          <a:bodyPr lIns="32890" tIns="32890" rIns="32890" bIns="32890"/>
          <a:lstStyle>
            <a:lvl1pPr defTabSz="321326">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23" name="Body Level One…"/>
          <p:cNvSpPr txBox="1">
            <a:spLocks noGrp="1"/>
          </p:cNvSpPr>
          <p:nvPr>
            <p:ph type="body" sz="half" idx="1"/>
          </p:nvPr>
        </p:nvSpPr>
        <p:spPr>
          <a:xfrm>
            <a:off x="321507" y="1125334"/>
            <a:ext cx="5786029" cy="3181720"/>
          </a:xfrm>
          <a:prstGeom prst="rect">
            <a:avLst/>
          </a:prstGeom>
        </p:spPr>
        <p:txBody>
          <a:bodyPr vert="eaVert" lIns="32890" tIns="32890" rIns="32890" bIns="32890">
            <a:normAutofit/>
          </a:bodyPr>
          <a:lstStyle>
            <a:lvl1pPr marL="240995" indent="-240995" defTabSz="321326">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995" indent="80332" defTabSz="321326">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995" indent="401659" defTabSz="321326">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995" indent="722987" defTabSz="321326">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995" indent="1044319" defTabSz="321326">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24"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94287721"/>
      </p:ext>
    </p:extLst>
  </p:cSld>
  <p:clrMapOvr>
    <a:masterClrMapping/>
  </p:clrMapOvr>
  <p:transition spd="med"/>
</p:sldLayout>
</file>

<file path=ppt/slideLayouts/slideLayout1975.xml><?xml version="1.0" encoding="utf-8"?>
<p:sldLayout xmlns:a="http://schemas.openxmlformats.org/drawingml/2006/main" xmlns:r="http://schemas.openxmlformats.org/officeDocument/2006/relationships" xmlns:p="http://schemas.openxmlformats.org/presentationml/2006/main" showMasterSp="0" type="tx">
  <p:cSld name="13_Vertical Title and Text">
    <p:bg>
      <p:bgPr>
        <a:solidFill>
          <a:srgbClr val="FFFFFF"/>
        </a:solidFill>
        <a:effectLst/>
      </p:bgPr>
    </p:bg>
    <p:spTree>
      <p:nvGrpSpPr>
        <p:cNvPr id="1" name=""/>
        <p:cNvGrpSpPr/>
        <p:nvPr/>
      </p:nvGrpSpPr>
      <p:grpSpPr>
        <a:xfrm>
          <a:off x="0" y="0"/>
          <a:ext cx="0" cy="0"/>
          <a:chOff x="0" y="0"/>
          <a:chExt cx="0" cy="0"/>
        </a:xfrm>
      </p:grpSpPr>
      <p:sp>
        <p:nvSpPr>
          <p:cNvPr id="2031" name="Title Text"/>
          <p:cNvSpPr txBox="1">
            <a:spLocks noGrp="1"/>
          </p:cNvSpPr>
          <p:nvPr>
            <p:ph type="title"/>
          </p:nvPr>
        </p:nvSpPr>
        <p:spPr>
          <a:xfrm>
            <a:off x="4661865" y="193136"/>
            <a:ext cx="1445671" cy="4113907"/>
          </a:xfrm>
          <a:prstGeom prst="rect">
            <a:avLst/>
          </a:prstGeom>
          <a:noFill/>
        </p:spPr>
        <p:txBody>
          <a:bodyPr vert="eaVert" lIns="32890" tIns="32890" rIns="32890" bIns="32890"/>
          <a:lstStyle>
            <a:lvl1pPr defTabSz="321326">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32" name="Body Level One…"/>
          <p:cNvSpPr txBox="1">
            <a:spLocks noGrp="1"/>
          </p:cNvSpPr>
          <p:nvPr>
            <p:ph type="body" sz="half" idx="1"/>
          </p:nvPr>
        </p:nvSpPr>
        <p:spPr>
          <a:xfrm>
            <a:off x="321507" y="193136"/>
            <a:ext cx="4233190" cy="4113907"/>
          </a:xfrm>
          <a:prstGeom prst="rect">
            <a:avLst/>
          </a:prstGeom>
        </p:spPr>
        <p:txBody>
          <a:bodyPr vert="eaVert" lIns="32890" tIns="32890" rIns="32890" bIns="32890">
            <a:normAutofit/>
          </a:bodyPr>
          <a:lstStyle>
            <a:lvl1pPr marL="240995" indent="-240995" defTabSz="321326">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995" indent="80332" defTabSz="321326">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995" indent="401659" defTabSz="321326">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995" indent="722987" defTabSz="321326">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995" indent="1044319" defTabSz="321326">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33" name="Slide Number"/>
          <p:cNvSpPr txBox="1">
            <a:spLocks noGrp="1"/>
          </p:cNvSpPr>
          <p:nvPr>
            <p:ph type="sldNum" sz="quarter" idx="2"/>
          </p:nvPr>
        </p:nvSpPr>
        <p:spPr>
          <a:xfrm>
            <a:off x="4608281" y="4391888"/>
            <a:ext cx="383281" cy="395733"/>
          </a:xfrm>
          <a:prstGeom prst="rect">
            <a:avLst/>
          </a:prstGeom>
        </p:spPr>
        <p:txBody>
          <a:bodyPr lIns="32890" tIns="32890" rIns="32890" bIns="32890"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882886951"/>
      </p:ext>
    </p:extLst>
  </p:cSld>
  <p:clrMapOvr>
    <a:masterClrMapping/>
  </p:clrMapOvr>
  <p:transition spd="med"/>
</p:sldLayout>
</file>

<file path=ppt/slideLayouts/slideLayout1976.xml><?xml version="1.0" encoding="utf-8"?>
<p:sldLayout xmlns:a="http://schemas.openxmlformats.org/drawingml/2006/main" xmlns:r="http://schemas.openxmlformats.org/officeDocument/2006/relationships" xmlns:p="http://schemas.openxmlformats.org/presentationml/2006/main" showMasterSp="0" type="tx">
  <p:cSld name="14_Title Slide">
    <p:bg>
      <p:bgPr>
        <a:solidFill>
          <a:srgbClr val="FFFFFF"/>
        </a:solidFill>
        <a:effectLst/>
      </p:bgPr>
    </p:bg>
    <p:spTree>
      <p:nvGrpSpPr>
        <p:cNvPr id="1" name=""/>
        <p:cNvGrpSpPr/>
        <p:nvPr/>
      </p:nvGrpSpPr>
      <p:grpSpPr>
        <a:xfrm>
          <a:off x="0" y="0"/>
          <a:ext cx="0" cy="0"/>
          <a:chOff x="0" y="0"/>
          <a:chExt cx="0" cy="0"/>
        </a:xfrm>
      </p:grpSpPr>
      <p:sp>
        <p:nvSpPr>
          <p:cNvPr id="2040" name="Title Text"/>
          <p:cNvSpPr txBox="1">
            <a:spLocks noGrp="1"/>
          </p:cNvSpPr>
          <p:nvPr>
            <p:ph type="title"/>
          </p:nvPr>
        </p:nvSpPr>
        <p:spPr>
          <a:xfrm>
            <a:off x="685436" y="2130076"/>
            <a:ext cx="7773128" cy="1470290"/>
          </a:xfrm>
          <a:prstGeom prst="rect">
            <a:avLst/>
          </a:prstGeom>
          <a:noFill/>
        </p:spPr>
        <p:txBody>
          <a:bodyPr lIns="32910" tIns="32910" rIns="32910" bIns="32910"/>
          <a:lstStyle>
            <a:lvl1pPr defTabSz="321503">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41" name="Body Level One…"/>
          <p:cNvSpPr txBox="1">
            <a:spLocks noGrp="1"/>
          </p:cNvSpPr>
          <p:nvPr>
            <p:ph type="body" sz="quarter" idx="1"/>
          </p:nvPr>
        </p:nvSpPr>
        <p:spPr>
          <a:xfrm>
            <a:off x="1371990" y="3886163"/>
            <a:ext cx="6400019" cy="1752737"/>
          </a:xfrm>
          <a:prstGeom prst="rect">
            <a:avLst/>
          </a:prstGeom>
        </p:spPr>
        <p:txBody>
          <a:bodyPr lIns="32910" tIns="32910" rIns="32910" bIns="32910">
            <a:normAutofit/>
          </a:bodyPr>
          <a:lstStyle>
            <a:lvl1pPr marL="0" indent="0" algn="ctr" defTabSz="321503">
              <a:spcBef>
                <a:spcPts val="500"/>
              </a:spcBef>
              <a:buSzTx/>
              <a:buNone/>
              <a:defRPr sz="2300" b="1" i="0">
                <a:solidFill>
                  <a:srgbClr val="000000"/>
                </a:solidFill>
                <a:latin typeface="Arial" panose="020B0604020202020204" pitchFamily="34" charset="0"/>
                <a:cs typeface="Arial" panose="020B0604020202020204" pitchFamily="34" charset="0"/>
              </a:defRPr>
            </a:lvl1pPr>
            <a:lvl2pPr marL="0" indent="321503" algn="ctr" defTabSz="321503">
              <a:spcBef>
                <a:spcPts val="500"/>
              </a:spcBef>
              <a:buSzTx/>
              <a:buNone/>
              <a:defRPr sz="2300" b="1" i="0">
                <a:solidFill>
                  <a:srgbClr val="000000"/>
                </a:solidFill>
                <a:latin typeface="Arial" panose="020B0604020202020204" pitchFamily="34" charset="0"/>
                <a:cs typeface="Arial" panose="020B0604020202020204" pitchFamily="34" charset="0"/>
              </a:defRPr>
            </a:lvl2pPr>
            <a:lvl3pPr marL="0" indent="643006" algn="ctr" defTabSz="321503">
              <a:spcBef>
                <a:spcPts val="500"/>
              </a:spcBef>
              <a:buSzTx/>
              <a:buNone/>
              <a:defRPr sz="2300" b="1" i="0">
                <a:solidFill>
                  <a:srgbClr val="000000"/>
                </a:solidFill>
                <a:latin typeface="Arial" panose="020B0604020202020204" pitchFamily="34" charset="0"/>
                <a:cs typeface="Arial" panose="020B0604020202020204" pitchFamily="34" charset="0"/>
              </a:defRPr>
            </a:lvl3pPr>
            <a:lvl4pPr marL="0" indent="964508" algn="ctr" defTabSz="321503">
              <a:spcBef>
                <a:spcPts val="500"/>
              </a:spcBef>
              <a:buSzTx/>
              <a:buNone/>
              <a:defRPr sz="2300" b="1" i="0">
                <a:solidFill>
                  <a:srgbClr val="000000"/>
                </a:solidFill>
                <a:latin typeface="Arial" panose="020B0604020202020204" pitchFamily="34" charset="0"/>
                <a:cs typeface="Arial" panose="020B0604020202020204" pitchFamily="34" charset="0"/>
              </a:defRPr>
            </a:lvl4pPr>
            <a:lvl5pPr marL="0" indent="1286012" algn="ctr" defTabSz="321503">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42"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767463538"/>
      </p:ext>
    </p:extLst>
  </p:cSld>
  <p:clrMapOvr>
    <a:masterClrMapping/>
  </p:clrMapOvr>
  <p:transition spd="med"/>
</p:sldLayout>
</file>

<file path=ppt/slideLayouts/slideLayout1977.xml><?xml version="1.0" encoding="utf-8"?>
<p:sldLayout xmlns:a="http://schemas.openxmlformats.org/drawingml/2006/main" xmlns:r="http://schemas.openxmlformats.org/officeDocument/2006/relationships" xmlns:p="http://schemas.openxmlformats.org/presentationml/2006/main" showMasterSp="0" type="tx">
  <p:cSld name="14_Title and Content">
    <p:bg>
      <p:bgPr>
        <a:solidFill>
          <a:srgbClr val="FFFFFF"/>
        </a:solidFill>
        <a:effectLst/>
      </p:bgPr>
    </p:bg>
    <p:spTree>
      <p:nvGrpSpPr>
        <p:cNvPr id="1" name=""/>
        <p:cNvGrpSpPr/>
        <p:nvPr/>
      </p:nvGrpSpPr>
      <p:grpSpPr>
        <a:xfrm>
          <a:off x="0" y="0"/>
          <a:ext cx="0" cy="0"/>
          <a:chOff x="0" y="0"/>
          <a:chExt cx="0" cy="0"/>
        </a:xfrm>
      </p:grpSpPr>
      <p:sp>
        <p:nvSpPr>
          <p:cNvPr id="2049" name="Title Text"/>
          <p:cNvSpPr txBox="1">
            <a:spLocks noGrp="1"/>
          </p:cNvSpPr>
          <p:nvPr>
            <p:ph type="title"/>
          </p:nvPr>
        </p:nvSpPr>
        <p:spPr>
          <a:xfrm>
            <a:off x="321507" y="193135"/>
            <a:ext cx="5786029" cy="802687"/>
          </a:xfrm>
          <a:prstGeom prst="rect">
            <a:avLst/>
          </a:prstGeom>
          <a:noFill/>
        </p:spPr>
        <p:txBody>
          <a:bodyPr lIns="32910" tIns="32910" rIns="32910" bIns="32910"/>
          <a:lstStyle>
            <a:lvl1pPr defTabSz="321503">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50" name="Body Level One…"/>
          <p:cNvSpPr txBox="1">
            <a:spLocks noGrp="1"/>
          </p:cNvSpPr>
          <p:nvPr>
            <p:ph type="body" sz="half" idx="1"/>
          </p:nvPr>
        </p:nvSpPr>
        <p:spPr>
          <a:xfrm>
            <a:off x="321507" y="1125324"/>
            <a:ext cx="5786029" cy="3181720"/>
          </a:xfrm>
          <a:prstGeom prst="rect">
            <a:avLst/>
          </a:prstGeom>
        </p:spPr>
        <p:txBody>
          <a:bodyPr lIns="32910" tIns="32910" rIns="32910" bIns="32910">
            <a:normAutofit/>
          </a:bodyPr>
          <a:lstStyle>
            <a:lvl1pPr marL="241126" indent="-241126" defTabSz="321503">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51"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01677085"/>
      </p:ext>
    </p:extLst>
  </p:cSld>
  <p:clrMapOvr>
    <a:masterClrMapping/>
  </p:clrMapOvr>
  <p:transition spd="med"/>
</p:sldLayout>
</file>

<file path=ppt/slideLayouts/slideLayout1978.xml><?xml version="1.0" encoding="utf-8"?>
<p:sldLayout xmlns:a="http://schemas.openxmlformats.org/drawingml/2006/main" xmlns:r="http://schemas.openxmlformats.org/officeDocument/2006/relationships" xmlns:p="http://schemas.openxmlformats.org/presentationml/2006/main" showMasterSp="0" type="tx">
  <p:cSld name="14_Section Header">
    <p:bg>
      <p:bgPr>
        <a:solidFill>
          <a:srgbClr val="FFFFFF"/>
        </a:solidFill>
        <a:effectLst/>
      </p:bgPr>
    </p:bg>
    <p:spTree>
      <p:nvGrpSpPr>
        <p:cNvPr id="1" name=""/>
        <p:cNvGrpSpPr/>
        <p:nvPr/>
      </p:nvGrpSpPr>
      <p:grpSpPr>
        <a:xfrm>
          <a:off x="0" y="0"/>
          <a:ext cx="0" cy="0"/>
          <a:chOff x="0" y="0"/>
          <a:chExt cx="0" cy="0"/>
        </a:xfrm>
      </p:grpSpPr>
      <p:sp>
        <p:nvSpPr>
          <p:cNvPr id="2058" name="Title Text"/>
          <p:cNvSpPr txBox="1">
            <a:spLocks noGrp="1"/>
          </p:cNvSpPr>
          <p:nvPr>
            <p:ph type="title"/>
          </p:nvPr>
        </p:nvSpPr>
        <p:spPr>
          <a:xfrm>
            <a:off x="722276" y="4406401"/>
            <a:ext cx="7772011" cy="1363116"/>
          </a:xfrm>
          <a:prstGeom prst="rect">
            <a:avLst/>
          </a:prstGeom>
          <a:noFill/>
        </p:spPr>
        <p:txBody>
          <a:bodyPr lIns="32910" tIns="32910" rIns="32910" bIns="32910" anchor="t"/>
          <a:lstStyle>
            <a:lvl1pPr algn="l" defTabSz="321503">
              <a:defRPr b="1" i="0" cap="all">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59" name="Body Level One…"/>
          <p:cNvSpPr txBox="1">
            <a:spLocks noGrp="1"/>
          </p:cNvSpPr>
          <p:nvPr>
            <p:ph type="body" sz="quarter" idx="1"/>
          </p:nvPr>
        </p:nvSpPr>
        <p:spPr>
          <a:xfrm>
            <a:off x="722276" y="2907085"/>
            <a:ext cx="7772011" cy="1499317"/>
          </a:xfrm>
          <a:prstGeom prst="rect">
            <a:avLst/>
          </a:prstGeom>
        </p:spPr>
        <p:txBody>
          <a:bodyPr lIns="32910" tIns="32910" rIns="32910" bIns="32910" anchor="b">
            <a:normAutofit/>
          </a:bodyPr>
          <a:lstStyle>
            <a:lvl1pPr marL="0" indent="0" defTabSz="321503">
              <a:spcBef>
                <a:spcPts val="500"/>
              </a:spcBef>
              <a:buSzTx/>
              <a:buNone/>
              <a:defRPr sz="1400" b="1" i="0">
                <a:solidFill>
                  <a:srgbClr val="000000"/>
                </a:solidFill>
                <a:latin typeface="Arial" panose="020B0604020202020204" pitchFamily="34" charset="0"/>
                <a:cs typeface="Arial" panose="020B0604020202020204" pitchFamily="34" charset="0"/>
              </a:defRPr>
            </a:lvl1pPr>
            <a:lvl2pPr marL="0" indent="321503" defTabSz="321503">
              <a:spcBef>
                <a:spcPts val="500"/>
              </a:spcBef>
              <a:buSzTx/>
              <a:buNone/>
              <a:defRPr sz="1400" b="1" i="0">
                <a:solidFill>
                  <a:srgbClr val="000000"/>
                </a:solidFill>
                <a:latin typeface="Arial" panose="020B0604020202020204" pitchFamily="34" charset="0"/>
                <a:cs typeface="Arial" panose="020B0604020202020204" pitchFamily="34" charset="0"/>
              </a:defRPr>
            </a:lvl2pPr>
            <a:lvl3pPr marL="0" indent="643006" defTabSz="321503">
              <a:spcBef>
                <a:spcPts val="500"/>
              </a:spcBef>
              <a:buSzTx/>
              <a:buNone/>
              <a:defRPr sz="1400" b="1" i="0">
                <a:solidFill>
                  <a:srgbClr val="000000"/>
                </a:solidFill>
                <a:latin typeface="Arial" panose="020B0604020202020204" pitchFamily="34" charset="0"/>
                <a:cs typeface="Arial" panose="020B0604020202020204" pitchFamily="34" charset="0"/>
              </a:defRPr>
            </a:lvl3pPr>
            <a:lvl4pPr marL="0" indent="964508" defTabSz="321503">
              <a:spcBef>
                <a:spcPts val="500"/>
              </a:spcBef>
              <a:buSzTx/>
              <a:buNone/>
              <a:defRPr sz="1400" b="1" i="0">
                <a:solidFill>
                  <a:srgbClr val="000000"/>
                </a:solidFill>
                <a:latin typeface="Arial" panose="020B0604020202020204" pitchFamily="34" charset="0"/>
                <a:cs typeface="Arial" panose="020B0604020202020204" pitchFamily="34" charset="0"/>
              </a:defRPr>
            </a:lvl4pPr>
            <a:lvl5pPr marL="0" indent="1286012" defTabSz="321503">
              <a:spcBef>
                <a:spcPts val="5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60"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15945743"/>
      </p:ext>
    </p:extLst>
  </p:cSld>
  <p:clrMapOvr>
    <a:masterClrMapping/>
  </p:clrMapOvr>
  <p:transition spd="med"/>
</p:sldLayout>
</file>

<file path=ppt/slideLayouts/slideLayout1979.xml><?xml version="1.0" encoding="utf-8"?>
<p:sldLayout xmlns:a="http://schemas.openxmlformats.org/drawingml/2006/main" xmlns:r="http://schemas.openxmlformats.org/officeDocument/2006/relationships" xmlns:p="http://schemas.openxmlformats.org/presentationml/2006/main" showMasterSp="0" type="tx">
  <p:cSld name="14_Two Content">
    <p:bg>
      <p:bgPr>
        <a:solidFill>
          <a:srgbClr val="FFFFFF"/>
        </a:solidFill>
        <a:effectLst/>
      </p:bgPr>
    </p:bg>
    <p:spTree>
      <p:nvGrpSpPr>
        <p:cNvPr id="1" name=""/>
        <p:cNvGrpSpPr/>
        <p:nvPr/>
      </p:nvGrpSpPr>
      <p:grpSpPr>
        <a:xfrm>
          <a:off x="0" y="0"/>
          <a:ext cx="0" cy="0"/>
          <a:chOff x="0" y="0"/>
          <a:chExt cx="0" cy="0"/>
        </a:xfrm>
      </p:grpSpPr>
      <p:sp>
        <p:nvSpPr>
          <p:cNvPr id="2067" name="Title Text"/>
          <p:cNvSpPr txBox="1">
            <a:spLocks noGrp="1"/>
          </p:cNvSpPr>
          <p:nvPr>
            <p:ph type="title"/>
          </p:nvPr>
        </p:nvSpPr>
        <p:spPr>
          <a:xfrm>
            <a:off x="321507" y="193135"/>
            <a:ext cx="5786029" cy="802687"/>
          </a:xfrm>
          <a:prstGeom prst="rect">
            <a:avLst/>
          </a:prstGeom>
          <a:noFill/>
        </p:spPr>
        <p:txBody>
          <a:bodyPr lIns="32910" tIns="32910" rIns="32910" bIns="32910"/>
          <a:lstStyle>
            <a:lvl1pPr defTabSz="321503">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68" name="Body Level One…"/>
          <p:cNvSpPr txBox="1">
            <a:spLocks noGrp="1"/>
          </p:cNvSpPr>
          <p:nvPr>
            <p:ph type="body" sz="quarter" idx="1"/>
          </p:nvPr>
        </p:nvSpPr>
        <p:spPr>
          <a:xfrm>
            <a:off x="321507" y="1125324"/>
            <a:ext cx="2838872" cy="3181720"/>
          </a:xfrm>
          <a:prstGeom prst="rect">
            <a:avLst/>
          </a:prstGeom>
        </p:spPr>
        <p:txBody>
          <a:bodyPr lIns="32910" tIns="32910" rIns="32910" bIns="32910">
            <a:normAutofit/>
          </a:bodyPr>
          <a:lstStyle>
            <a:lvl1pPr marL="241126" indent="-241126" defTabSz="321503">
              <a:spcBef>
                <a:spcPts val="500"/>
              </a:spcBef>
              <a:buSzTx/>
              <a:buNone/>
              <a:defRPr sz="20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0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0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0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69"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497881819"/>
      </p:ext>
    </p:extLst>
  </p:cSld>
  <p:clrMapOvr>
    <a:masterClrMapping/>
  </p:clrMapOvr>
  <p:transition spd="med"/>
</p:sldLayout>
</file>

<file path=ppt/slideLayouts/slideLayout198.xml><?xml version="1.0" encoding="utf-8"?>
<p:sldLayout xmlns:a="http://schemas.openxmlformats.org/drawingml/2006/main" xmlns:r="http://schemas.openxmlformats.org/officeDocument/2006/relationships" xmlns:p="http://schemas.openxmlformats.org/presentationml/2006/main" showMasterSp="0" type="tx">
  <p:cSld name="5_Picture with Caption">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703" name="Group 2"/>
          <p:cNvGrpSpPr/>
          <p:nvPr/>
        </p:nvGrpSpPr>
        <p:grpSpPr>
          <a:xfrm>
            <a:off x="0" y="0"/>
            <a:ext cx="8839200" cy="6858000"/>
            <a:chOff x="0" y="0"/>
            <a:chExt cx="8839200" cy="6858000"/>
          </a:xfrm>
        </p:grpSpPr>
        <p:grpSp>
          <p:nvGrpSpPr>
            <p:cNvPr id="1690" name="Group 3"/>
            <p:cNvGrpSpPr/>
            <p:nvPr/>
          </p:nvGrpSpPr>
          <p:grpSpPr>
            <a:xfrm>
              <a:off x="0" y="-1"/>
              <a:ext cx="5105400" cy="4876801"/>
              <a:chOff x="0" y="0"/>
              <a:chExt cx="5105400" cy="4876800"/>
            </a:xfrm>
          </p:grpSpPr>
          <p:sp>
            <p:nvSpPr>
              <p:cNvPr id="1685"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86" name="Oval 5"/>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87" name="Oval 6"/>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88" name="Oval 7"/>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89" name="Oval 8"/>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696" name="Group 9"/>
            <p:cNvGrpSpPr/>
            <p:nvPr/>
          </p:nvGrpSpPr>
          <p:grpSpPr>
            <a:xfrm>
              <a:off x="3200400" y="3200399"/>
              <a:ext cx="3886200" cy="3657601"/>
              <a:chOff x="0" y="0"/>
              <a:chExt cx="3886200" cy="3657600"/>
            </a:xfrm>
          </p:grpSpPr>
          <p:sp>
            <p:nvSpPr>
              <p:cNvPr id="1691"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92" name="Oval 11"/>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93" name="Oval 12"/>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94"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95" name="Oval 14"/>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702" name="Group 15"/>
            <p:cNvGrpSpPr/>
            <p:nvPr/>
          </p:nvGrpSpPr>
          <p:grpSpPr>
            <a:xfrm>
              <a:off x="4495800" y="152399"/>
              <a:ext cx="4343400" cy="4114801"/>
              <a:chOff x="0" y="0"/>
              <a:chExt cx="4343400" cy="4114800"/>
            </a:xfrm>
          </p:grpSpPr>
          <p:sp>
            <p:nvSpPr>
              <p:cNvPr id="1697"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98" name="Oval 17"/>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99" name="Oval 18"/>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00" name="Oval 19"/>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01"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704" name="Title Text"/>
          <p:cNvSpPr txBox="1">
            <a:spLocks noGrp="1"/>
          </p:cNvSpPr>
          <p:nvPr>
            <p:ph type="title"/>
          </p:nvPr>
        </p:nvSpPr>
        <p:spPr>
          <a:xfrm>
            <a:off x="1792288" y="4800600"/>
            <a:ext cx="5486401" cy="566738"/>
          </a:xfrm>
          <a:prstGeom prst="rect">
            <a:avLst/>
          </a:prstGeom>
        </p:spPr>
        <p:txBody>
          <a:bodyPr/>
          <a:lstStyle>
            <a:lvl1pPr>
              <a:defRPr sz="2000" b="1">
                <a:solidFill>
                  <a:schemeClr val="accent3">
                    <a:lumOff val="44000"/>
                  </a:schemeClr>
                </a:solidFill>
              </a:defRPr>
            </a:lvl1pPr>
          </a:lstStyle>
          <a:p>
            <a:r>
              <a:t>Title Text</a:t>
            </a:r>
          </a:p>
        </p:txBody>
      </p:sp>
      <p:sp>
        <p:nvSpPr>
          <p:cNvPr id="1705"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706"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rgbClr val="EAEAEA"/>
                </a:solidFill>
              </a:defRPr>
            </a:lvl1pPr>
            <a:lvl2pPr marL="0" indent="457200">
              <a:spcBef>
                <a:spcPts val="300"/>
              </a:spcBef>
              <a:buSzTx/>
              <a:buNone/>
              <a:defRPr sz="1400">
                <a:solidFill>
                  <a:srgbClr val="EAEAEA"/>
                </a:solidFill>
              </a:defRPr>
            </a:lvl2pPr>
            <a:lvl3pPr marL="0" indent="914400">
              <a:spcBef>
                <a:spcPts val="300"/>
              </a:spcBef>
              <a:buSzTx/>
              <a:buNone/>
              <a:defRPr sz="1400">
                <a:solidFill>
                  <a:srgbClr val="EAEAEA"/>
                </a:solidFill>
              </a:defRPr>
            </a:lvl3pPr>
            <a:lvl4pPr marL="0" indent="1371600">
              <a:spcBef>
                <a:spcPts val="300"/>
              </a:spcBef>
              <a:buSzTx/>
              <a:buNone/>
              <a:defRPr sz="1400">
                <a:solidFill>
                  <a:srgbClr val="EAEAEA"/>
                </a:solidFill>
              </a:defRPr>
            </a:lvl4pPr>
            <a:lvl5pPr marL="0" indent="1828800">
              <a:spcBef>
                <a:spcPts val="300"/>
              </a:spcBef>
              <a:buSzTx/>
              <a:buNone/>
              <a:defRPr sz="14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1707"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09324693"/>
      </p:ext>
    </p:extLst>
  </p:cSld>
  <p:clrMapOvr>
    <a:masterClrMapping/>
  </p:clrMapOvr>
  <p:transition spd="med"/>
</p:sldLayout>
</file>

<file path=ppt/slideLayouts/slideLayout1980.xml><?xml version="1.0" encoding="utf-8"?>
<p:sldLayout xmlns:a="http://schemas.openxmlformats.org/drawingml/2006/main" xmlns:r="http://schemas.openxmlformats.org/officeDocument/2006/relationships" xmlns:p="http://schemas.openxmlformats.org/presentationml/2006/main" showMasterSp="0" type="tx">
  <p:cSld name="14_Comparison">
    <p:bg>
      <p:bgPr>
        <a:solidFill>
          <a:srgbClr val="FFFFFF"/>
        </a:solidFill>
        <a:effectLst/>
      </p:bgPr>
    </p:bg>
    <p:spTree>
      <p:nvGrpSpPr>
        <p:cNvPr id="1" name=""/>
        <p:cNvGrpSpPr/>
        <p:nvPr/>
      </p:nvGrpSpPr>
      <p:grpSpPr>
        <a:xfrm>
          <a:off x="0" y="0"/>
          <a:ext cx="0" cy="0"/>
          <a:chOff x="0" y="0"/>
          <a:chExt cx="0" cy="0"/>
        </a:xfrm>
      </p:grpSpPr>
      <p:sp>
        <p:nvSpPr>
          <p:cNvPr id="2076" name="Title Text"/>
          <p:cNvSpPr txBox="1">
            <a:spLocks noGrp="1"/>
          </p:cNvSpPr>
          <p:nvPr>
            <p:ph type="title"/>
          </p:nvPr>
        </p:nvSpPr>
        <p:spPr>
          <a:xfrm>
            <a:off x="457703" y="274632"/>
            <a:ext cx="8228595" cy="1143188"/>
          </a:xfrm>
          <a:prstGeom prst="rect">
            <a:avLst/>
          </a:prstGeom>
          <a:noFill/>
        </p:spPr>
        <p:txBody>
          <a:bodyPr lIns="32910" tIns="32910" rIns="32910" bIns="32910"/>
          <a:lstStyle>
            <a:lvl1pPr defTabSz="321503">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77" name="Body Level One…"/>
          <p:cNvSpPr txBox="1">
            <a:spLocks noGrp="1"/>
          </p:cNvSpPr>
          <p:nvPr>
            <p:ph type="body" sz="quarter" idx="1"/>
          </p:nvPr>
        </p:nvSpPr>
        <p:spPr>
          <a:xfrm>
            <a:off x="457703" y="1535040"/>
            <a:ext cx="4040062" cy="639694"/>
          </a:xfrm>
          <a:prstGeom prst="rect">
            <a:avLst/>
          </a:prstGeom>
        </p:spPr>
        <p:txBody>
          <a:bodyPr lIns="32910" tIns="32910" rIns="32910" bIns="32910" anchor="b">
            <a:normAutofit/>
          </a:bodyPr>
          <a:lstStyle>
            <a:lvl1pPr marL="0" indent="0" defTabSz="321503">
              <a:spcBef>
                <a:spcPts val="500"/>
              </a:spcBef>
              <a:buSzTx/>
              <a:buNone/>
              <a:defRPr sz="1700" b="1" i="0">
                <a:solidFill>
                  <a:srgbClr val="000000"/>
                </a:solidFill>
                <a:latin typeface="Arial" panose="020B0604020202020204" pitchFamily="34" charset="0"/>
                <a:cs typeface="Arial" panose="020B0604020202020204" pitchFamily="34" charset="0"/>
              </a:defRPr>
            </a:lvl1pPr>
            <a:lvl2pPr marL="0" indent="321503" defTabSz="321503">
              <a:spcBef>
                <a:spcPts val="500"/>
              </a:spcBef>
              <a:buSzTx/>
              <a:buNone/>
              <a:defRPr sz="1700" b="1" i="0">
                <a:solidFill>
                  <a:srgbClr val="000000"/>
                </a:solidFill>
                <a:latin typeface="Arial" panose="020B0604020202020204" pitchFamily="34" charset="0"/>
                <a:cs typeface="Arial" panose="020B0604020202020204" pitchFamily="34" charset="0"/>
              </a:defRPr>
            </a:lvl2pPr>
            <a:lvl3pPr marL="0" indent="643006" defTabSz="321503">
              <a:spcBef>
                <a:spcPts val="500"/>
              </a:spcBef>
              <a:buSzTx/>
              <a:buNone/>
              <a:defRPr sz="1700" b="1" i="0">
                <a:solidFill>
                  <a:srgbClr val="000000"/>
                </a:solidFill>
                <a:latin typeface="Arial" panose="020B0604020202020204" pitchFamily="34" charset="0"/>
                <a:cs typeface="Arial" panose="020B0604020202020204" pitchFamily="34" charset="0"/>
              </a:defRPr>
            </a:lvl3pPr>
            <a:lvl4pPr marL="0" indent="964508" defTabSz="321503">
              <a:spcBef>
                <a:spcPts val="500"/>
              </a:spcBef>
              <a:buSzTx/>
              <a:buNone/>
              <a:defRPr sz="1700" b="1" i="0">
                <a:solidFill>
                  <a:srgbClr val="000000"/>
                </a:solidFill>
                <a:latin typeface="Arial" panose="020B0604020202020204" pitchFamily="34" charset="0"/>
                <a:cs typeface="Arial" panose="020B0604020202020204" pitchFamily="34" charset="0"/>
              </a:defRPr>
            </a:lvl4pPr>
            <a:lvl5pPr marL="0" indent="1286012" defTabSz="321503">
              <a:spcBef>
                <a:spcPts val="500"/>
              </a:spcBef>
              <a:buSzTx/>
              <a:buNone/>
              <a:defRPr sz="17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78" name="Text Placeholder 4"/>
          <p:cNvSpPr>
            <a:spLocks noGrp="1"/>
          </p:cNvSpPr>
          <p:nvPr>
            <p:ph type="body" sz="quarter" idx="21"/>
          </p:nvPr>
        </p:nvSpPr>
        <p:spPr>
          <a:xfrm>
            <a:off x="4645121" y="1535040"/>
            <a:ext cx="4041178" cy="639693"/>
          </a:xfrm>
          <a:prstGeom prst="rect">
            <a:avLst/>
          </a:prstGeom>
        </p:spPr>
        <p:txBody>
          <a:bodyPr lIns="32910" tIns="32910" rIns="32910" bIns="32910" anchor="b">
            <a:normAutofit/>
          </a:bodyPr>
          <a:lstStyle>
            <a:lvl1pPr>
              <a:defRPr b="1" i="0">
                <a:latin typeface="Arial" panose="020B0604020202020204" pitchFamily="34" charset="0"/>
                <a:cs typeface="Arial" panose="020B0604020202020204" pitchFamily="34" charset="0"/>
              </a:defRPr>
            </a:lvl1pPr>
          </a:lstStyle>
          <a:p>
            <a:pPr marL="0" indent="0" defTabSz="321503" rtl="0">
              <a:spcBef>
                <a:spcPts val="500"/>
              </a:spcBef>
              <a:buSzTx/>
              <a:buNone/>
              <a:defRPr sz="1700" b="1">
                <a:solidFill>
                  <a:srgbClr val="000000"/>
                </a:solidFill>
              </a:defRPr>
            </a:pPr>
            <a:endParaRPr dirty="0"/>
          </a:p>
        </p:txBody>
      </p:sp>
      <p:sp>
        <p:nvSpPr>
          <p:cNvPr id="2079"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785695598"/>
      </p:ext>
    </p:extLst>
  </p:cSld>
  <p:clrMapOvr>
    <a:masterClrMapping/>
  </p:clrMapOvr>
  <p:transition spd="med"/>
</p:sldLayout>
</file>

<file path=ppt/slideLayouts/slideLayout1981.xml><?xml version="1.0" encoding="utf-8"?>
<p:sldLayout xmlns:a="http://schemas.openxmlformats.org/drawingml/2006/main" xmlns:r="http://schemas.openxmlformats.org/officeDocument/2006/relationships" xmlns:p="http://schemas.openxmlformats.org/presentationml/2006/main" showMasterSp="0" type="tx">
  <p:cSld name="14_Title Only">
    <p:bg>
      <p:bgPr>
        <a:solidFill>
          <a:srgbClr val="FFFFFF"/>
        </a:solidFill>
        <a:effectLst/>
      </p:bgPr>
    </p:bg>
    <p:spTree>
      <p:nvGrpSpPr>
        <p:cNvPr id="1" name=""/>
        <p:cNvGrpSpPr/>
        <p:nvPr/>
      </p:nvGrpSpPr>
      <p:grpSpPr>
        <a:xfrm>
          <a:off x="0" y="0"/>
          <a:ext cx="0" cy="0"/>
          <a:chOff x="0" y="0"/>
          <a:chExt cx="0" cy="0"/>
        </a:xfrm>
      </p:grpSpPr>
      <p:sp>
        <p:nvSpPr>
          <p:cNvPr id="2086" name="Title Text"/>
          <p:cNvSpPr txBox="1">
            <a:spLocks noGrp="1"/>
          </p:cNvSpPr>
          <p:nvPr>
            <p:ph type="title"/>
          </p:nvPr>
        </p:nvSpPr>
        <p:spPr>
          <a:xfrm>
            <a:off x="321507" y="193135"/>
            <a:ext cx="5786029" cy="802687"/>
          </a:xfrm>
          <a:prstGeom prst="rect">
            <a:avLst/>
          </a:prstGeom>
          <a:noFill/>
        </p:spPr>
        <p:txBody>
          <a:bodyPr lIns="32910" tIns="32910" rIns="32910" bIns="32910"/>
          <a:lstStyle>
            <a:lvl1pPr defTabSz="321503">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087"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002686802"/>
      </p:ext>
    </p:extLst>
  </p:cSld>
  <p:clrMapOvr>
    <a:masterClrMapping/>
  </p:clrMapOvr>
  <p:transition spd="med"/>
</p:sldLayout>
</file>

<file path=ppt/slideLayouts/slideLayout1982.xml><?xml version="1.0" encoding="utf-8"?>
<p:sldLayout xmlns:a="http://schemas.openxmlformats.org/drawingml/2006/main" xmlns:r="http://schemas.openxmlformats.org/officeDocument/2006/relationships" xmlns:p="http://schemas.openxmlformats.org/presentationml/2006/main" showMasterSp="0" type="tx">
  <p:cSld name="16_Blank">
    <p:bg>
      <p:bgPr>
        <a:solidFill>
          <a:srgbClr val="FFFFFF"/>
        </a:solidFill>
        <a:effectLst/>
      </p:bgPr>
    </p:bg>
    <p:spTree>
      <p:nvGrpSpPr>
        <p:cNvPr id="1" name=""/>
        <p:cNvGrpSpPr/>
        <p:nvPr/>
      </p:nvGrpSpPr>
      <p:grpSpPr>
        <a:xfrm>
          <a:off x="0" y="0"/>
          <a:ext cx="0" cy="0"/>
          <a:chOff x="0" y="0"/>
          <a:chExt cx="0" cy="0"/>
        </a:xfrm>
      </p:grpSpPr>
      <p:sp>
        <p:nvSpPr>
          <p:cNvPr id="2094"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93279346"/>
      </p:ext>
    </p:extLst>
  </p:cSld>
  <p:clrMapOvr>
    <a:masterClrMapping/>
  </p:clrMapOvr>
  <p:transition spd="med"/>
</p:sldLayout>
</file>

<file path=ppt/slideLayouts/slideLayout1983.xml><?xml version="1.0" encoding="utf-8"?>
<p:sldLayout xmlns:a="http://schemas.openxmlformats.org/drawingml/2006/main" xmlns:r="http://schemas.openxmlformats.org/officeDocument/2006/relationships" xmlns:p="http://schemas.openxmlformats.org/presentationml/2006/main" showMasterSp="0" type="tx">
  <p:cSld name="14_Content with Caption">
    <p:bg>
      <p:bgPr>
        <a:solidFill>
          <a:srgbClr val="FFFFFF"/>
        </a:solidFill>
        <a:effectLst/>
      </p:bgPr>
    </p:bg>
    <p:spTree>
      <p:nvGrpSpPr>
        <p:cNvPr id="1" name=""/>
        <p:cNvGrpSpPr/>
        <p:nvPr/>
      </p:nvGrpSpPr>
      <p:grpSpPr>
        <a:xfrm>
          <a:off x="0" y="0"/>
          <a:ext cx="0" cy="0"/>
          <a:chOff x="0" y="0"/>
          <a:chExt cx="0" cy="0"/>
        </a:xfrm>
      </p:grpSpPr>
      <p:sp>
        <p:nvSpPr>
          <p:cNvPr id="2101" name="Title Text"/>
          <p:cNvSpPr txBox="1">
            <a:spLocks noGrp="1"/>
          </p:cNvSpPr>
          <p:nvPr>
            <p:ph type="title"/>
          </p:nvPr>
        </p:nvSpPr>
        <p:spPr>
          <a:xfrm>
            <a:off x="457703" y="273517"/>
            <a:ext cx="3007439" cy="1161049"/>
          </a:xfrm>
          <a:prstGeom prst="rect">
            <a:avLst/>
          </a:prstGeom>
          <a:noFill/>
        </p:spPr>
        <p:txBody>
          <a:bodyPr lIns="32910" tIns="32910" rIns="32910" bIns="32910" anchor="b"/>
          <a:lstStyle>
            <a:lvl1pPr algn="l" defTabSz="321503">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102" name="Body Level One…"/>
          <p:cNvSpPr txBox="1">
            <a:spLocks noGrp="1"/>
          </p:cNvSpPr>
          <p:nvPr>
            <p:ph type="body" idx="1"/>
          </p:nvPr>
        </p:nvSpPr>
        <p:spPr>
          <a:xfrm>
            <a:off x="3574543" y="273517"/>
            <a:ext cx="5111755" cy="5852131"/>
          </a:xfrm>
          <a:prstGeom prst="rect">
            <a:avLst/>
          </a:prstGeom>
        </p:spPr>
        <p:txBody>
          <a:bodyPr lIns="32910" tIns="32910" rIns="32910" bIns="32910">
            <a:normAutofit/>
          </a:bodyPr>
          <a:lstStyle>
            <a:lvl1pPr marL="241126" indent="-241126" defTabSz="321503">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103" name="Text Placeholder 3"/>
          <p:cNvSpPr>
            <a:spLocks noGrp="1"/>
          </p:cNvSpPr>
          <p:nvPr>
            <p:ph type="body" sz="half" idx="21"/>
          </p:nvPr>
        </p:nvSpPr>
        <p:spPr>
          <a:xfrm>
            <a:off x="457702" y="1434565"/>
            <a:ext cx="3007441" cy="4691082"/>
          </a:xfrm>
          <a:prstGeom prst="rect">
            <a:avLst/>
          </a:prstGeom>
        </p:spPr>
        <p:txBody>
          <a:bodyPr lIns="32910" tIns="32910" rIns="32910" bIns="32910">
            <a:normAutofit/>
          </a:bodyPr>
          <a:lstStyle>
            <a:lvl1pPr>
              <a:defRPr b="1" i="0">
                <a:latin typeface="Arial" panose="020B0604020202020204" pitchFamily="34" charset="0"/>
                <a:cs typeface="Arial" panose="020B0604020202020204" pitchFamily="34" charset="0"/>
              </a:defRPr>
            </a:lvl1pPr>
          </a:lstStyle>
          <a:p>
            <a:pPr marL="0" indent="0" defTabSz="321503" rtl="0">
              <a:spcBef>
                <a:spcPts val="500"/>
              </a:spcBef>
              <a:buSzTx/>
              <a:buNone/>
              <a:defRPr sz="1000">
                <a:solidFill>
                  <a:srgbClr val="000000"/>
                </a:solidFill>
              </a:defRPr>
            </a:pPr>
            <a:endParaRPr dirty="0"/>
          </a:p>
        </p:txBody>
      </p:sp>
      <p:sp>
        <p:nvSpPr>
          <p:cNvPr id="2104"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649596533"/>
      </p:ext>
    </p:extLst>
  </p:cSld>
  <p:clrMapOvr>
    <a:masterClrMapping/>
  </p:clrMapOvr>
  <p:transition spd="med"/>
</p:sldLayout>
</file>

<file path=ppt/slideLayouts/slideLayout1984.xml><?xml version="1.0" encoding="utf-8"?>
<p:sldLayout xmlns:a="http://schemas.openxmlformats.org/drawingml/2006/main" xmlns:r="http://schemas.openxmlformats.org/officeDocument/2006/relationships" xmlns:p="http://schemas.openxmlformats.org/presentationml/2006/main" showMasterSp="0" type="tx">
  <p:cSld name="14_Picture with Caption">
    <p:bg>
      <p:bgPr>
        <a:solidFill>
          <a:srgbClr val="FFFFFF"/>
        </a:solidFill>
        <a:effectLst/>
      </p:bgPr>
    </p:bg>
    <p:spTree>
      <p:nvGrpSpPr>
        <p:cNvPr id="1" name=""/>
        <p:cNvGrpSpPr/>
        <p:nvPr/>
      </p:nvGrpSpPr>
      <p:grpSpPr>
        <a:xfrm>
          <a:off x="0" y="0"/>
          <a:ext cx="0" cy="0"/>
          <a:chOff x="0" y="0"/>
          <a:chExt cx="0" cy="0"/>
        </a:xfrm>
      </p:grpSpPr>
      <p:sp>
        <p:nvSpPr>
          <p:cNvPr id="2111" name="Title Text"/>
          <p:cNvSpPr txBox="1">
            <a:spLocks noGrp="1"/>
          </p:cNvSpPr>
          <p:nvPr>
            <p:ph type="title"/>
          </p:nvPr>
        </p:nvSpPr>
        <p:spPr>
          <a:xfrm>
            <a:off x="1791737" y="4800487"/>
            <a:ext cx="5486848" cy="567129"/>
          </a:xfrm>
          <a:prstGeom prst="rect">
            <a:avLst/>
          </a:prstGeom>
          <a:noFill/>
        </p:spPr>
        <p:txBody>
          <a:bodyPr lIns="32910" tIns="32910" rIns="32910" bIns="32910" anchor="b"/>
          <a:lstStyle>
            <a:lvl1pPr algn="l" defTabSz="321503">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112" name="Picture Placeholder 2"/>
          <p:cNvSpPr>
            <a:spLocks noGrp="1"/>
          </p:cNvSpPr>
          <p:nvPr>
            <p:ph type="pic" sz="half" idx="21"/>
          </p:nvPr>
        </p:nvSpPr>
        <p:spPr>
          <a:xfrm>
            <a:off x="1791737" y="612899"/>
            <a:ext cx="5486848" cy="4115024"/>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2113" name="Body Level One…"/>
          <p:cNvSpPr txBox="1">
            <a:spLocks noGrp="1"/>
          </p:cNvSpPr>
          <p:nvPr>
            <p:ph type="body" sz="quarter" idx="1"/>
          </p:nvPr>
        </p:nvSpPr>
        <p:spPr>
          <a:xfrm>
            <a:off x="1791737" y="5367616"/>
            <a:ext cx="5486848" cy="804920"/>
          </a:xfrm>
          <a:prstGeom prst="rect">
            <a:avLst/>
          </a:prstGeom>
        </p:spPr>
        <p:txBody>
          <a:bodyPr lIns="32910" tIns="32910" rIns="32910" bIns="32910">
            <a:normAutofit/>
          </a:bodyPr>
          <a:lstStyle>
            <a:lvl1pPr marL="0" indent="0" defTabSz="321503">
              <a:spcBef>
                <a:spcPts val="500"/>
              </a:spcBef>
              <a:buSzTx/>
              <a:buNone/>
              <a:defRPr sz="1000" b="1" i="0">
                <a:solidFill>
                  <a:srgbClr val="000000"/>
                </a:solidFill>
                <a:latin typeface="Arial" panose="020B0604020202020204" pitchFamily="34" charset="0"/>
                <a:cs typeface="Arial" panose="020B0604020202020204" pitchFamily="34" charset="0"/>
              </a:defRPr>
            </a:lvl1pPr>
            <a:lvl2pPr marL="0" indent="321503" defTabSz="321503">
              <a:spcBef>
                <a:spcPts val="500"/>
              </a:spcBef>
              <a:buSzTx/>
              <a:buNone/>
              <a:defRPr sz="1000" b="1" i="0">
                <a:solidFill>
                  <a:srgbClr val="000000"/>
                </a:solidFill>
                <a:latin typeface="Arial" panose="020B0604020202020204" pitchFamily="34" charset="0"/>
                <a:cs typeface="Arial" panose="020B0604020202020204" pitchFamily="34" charset="0"/>
              </a:defRPr>
            </a:lvl2pPr>
            <a:lvl3pPr marL="0" indent="643006" defTabSz="321503">
              <a:spcBef>
                <a:spcPts val="500"/>
              </a:spcBef>
              <a:buSzTx/>
              <a:buNone/>
              <a:defRPr sz="1000" b="1" i="0">
                <a:solidFill>
                  <a:srgbClr val="000000"/>
                </a:solidFill>
                <a:latin typeface="Arial" panose="020B0604020202020204" pitchFamily="34" charset="0"/>
                <a:cs typeface="Arial" panose="020B0604020202020204" pitchFamily="34" charset="0"/>
              </a:defRPr>
            </a:lvl3pPr>
            <a:lvl4pPr marL="0" indent="964508" defTabSz="321503">
              <a:spcBef>
                <a:spcPts val="500"/>
              </a:spcBef>
              <a:buSzTx/>
              <a:buNone/>
              <a:defRPr sz="1000" b="1" i="0">
                <a:solidFill>
                  <a:srgbClr val="000000"/>
                </a:solidFill>
                <a:latin typeface="Arial" panose="020B0604020202020204" pitchFamily="34" charset="0"/>
                <a:cs typeface="Arial" panose="020B0604020202020204" pitchFamily="34" charset="0"/>
              </a:defRPr>
            </a:lvl4pPr>
            <a:lvl5pPr marL="0" indent="1286012" defTabSz="321503">
              <a:spcBef>
                <a:spcPts val="500"/>
              </a:spcBef>
              <a:buSzTx/>
              <a:buNone/>
              <a:defRPr sz="1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114"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840265903"/>
      </p:ext>
    </p:extLst>
  </p:cSld>
  <p:clrMapOvr>
    <a:masterClrMapping/>
  </p:clrMapOvr>
  <p:transition spd="med"/>
</p:sldLayout>
</file>

<file path=ppt/slideLayouts/slideLayout1985.xml><?xml version="1.0" encoding="utf-8"?>
<p:sldLayout xmlns:a="http://schemas.openxmlformats.org/drawingml/2006/main" xmlns:r="http://schemas.openxmlformats.org/officeDocument/2006/relationships" xmlns:p="http://schemas.openxmlformats.org/presentationml/2006/main" showMasterSp="0" type="tx">
  <p:cSld name="14_Title and Vertical Text">
    <p:bg>
      <p:bgPr>
        <a:solidFill>
          <a:srgbClr val="FFFFFF"/>
        </a:solidFill>
        <a:effectLst/>
      </p:bgPr>
    </p:bg>
    <p:spTree>
      <p:nvGrpSpPr>
        <p:cNvPr id="1" name=""/>
        <p:cNvGrpSpPr/>
        <p:nvPr/>
      </p:nvGrpSpPr>
      <p:grpSpPr>
        <a:xfrm>
          <a:off x="0" y="0"/>
          <a:ext cx="0" cy="0"/>
          <a:chOff x="0" y="0"/>
          <a:chExt cx="0" cy="0"/>
        </a:xfrm>
      </p:grpSpPr>
      <p:sp>
        <p:nvSpPr>
          <p:cNvPr id="2121" name="Title Text"/>
          <p:cNvSpPr txBox="1">
            <a:spLocks noGrp="1"/>
          </p:cNvSpPr>
          <p:nvPr>
            <p:ph type="title"/>
          </p:nvPr>
        </p:nvSpPr>
        <p:spPr>
          <a:xfrm>
            <a:off x="321507" y="193135"/>
            <a:ext cx="5786029" cy="802687"/>
          </a:xfrm>
          <a:prstGeom prst="rect">
            <a:avLst/>
          </a:prstGeom>
          <a:noFill/>
        </p:spPr>
        <p:txBody>
          <a:bodyPr lIns="32910" tIns="32910" rIns="32910" bIns="32910"/>
          <a:lstStyle>
            <a:lvl1pPr defTabSz="321503">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122" name="Body Level One…"/>
          <p:cNvSpPr txBox="1">
            <a:spLocks noGrp="1"/>
          </p:cNvSpPr>
          <p:nvPr>
            <p:ph type="body" sz="half" idx="1"/>
          </p:nvPr>
        </p:nvSpPr>
        <p:spPr>
          <a:xfrm>
            <a:off x="321507" y="1125324"/>
            <a:ext cx="5786029" cy="3181720"/>
          </a:xfrm>
          <a:prstGeom prst="rect">
            <a:avLst/>
          </a:prstGeom>
        </p:spPr>
        <p:txBody>
          <a:bodyPr vert="eaVert" lIns="32910" tIns="32910" rIns="32910" bIns="32910">
            <a:normAutofit/>
          </a:bodyPr>
          <a:lstStyle>
            <a:lvl1pPr marL="241126" indent="-241126" defTabSz="321503">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123"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86954656"/>
      </p:ext>
    </p:extLst>
  </p:cSld>
  <p:clrMapOvr>
    <a:masterClrMapping/>
  </p:clrMapOvr>
  <p:transition spd="med"/>
</p:sldLayout>
</file>

<file path=ppt/slideLayouts/slideLayout1986.xml><?xml version="1.0" encoding="utf-8"?>
<p:sldLayout xmlns:a="http://schemas.openxmlformats.org/drawingml/2006/main" xmlns:r="http://schemas.openxmlformats.org/officeDocument/2006/relationships" xmlns:p="http://schemas.openxmlformats.org/presentationml/2006/main" showMasterSp="0" type="tx">
  <p:cSld name="14_Vertical Title and Text">
    <p:bg>
      <p:bgPr>
        <a:solidFill>
          <a:srgbClr val="FFFFFF"/>
        </a:solidFill>
        <a:effectLst/>
      </p:bgPr>
    </p:bg>
    <p:spTree>
      <p:nvGrpSpPr>
        <p:cNvPr id="1" name=""/>
        <p:cNvGrpSpPr/>
        <p:nvPr/>
      </p:nvGrpSpPr>
      <p:grpSpPr>
        <a:xfrm>
          <a:off x="0" y="0"/>
          <a:ext cx="0" cy="0"/>
          <a:chOff x="0" y="0"/>
          <a:chExt cx="0" cy="0"/>
        </a:xfrm>
      </p:grpSpPr>
      <p:sp>
        <p:nvSpPr>
          <p:cNvPr id="2130" name="Title Text"/>
          <p:cNvSpPr txBox="1">
            <a:spLocks noGrp="1"/>
          </p:cNvSpPr>
          <p:nvPr>
            <p:ph type="title"/>
          </p:nvPr>
        </p:nvSpPr>
        <p:spPr>
          <a:xfrm>
            <a:off x="4661865" y="193136"/>
            <a:ext cx="1445671" cy="4113907"/>
          </a:xfrm>
          <a:prstGeom prst="rect">
            <a:avLst/>
          </a:prstGeom>
          <a:noFill/>
        </p:spPr>
        <p:txBody>
          <a:bodyPr vert="eaVert" lIns="32910" tIns="32910" rIns="32910" bIns="32910"/>
          <a:lstStyle>
            <a:lvl1pPr defTabSz="321503">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2131" name="Body Level One…"/>
          <p:cNvSpPr txBox="1">
            <a:spLocks noGrp="1"/>
          </p:cNvSpPr>
          <p:nvPr>
            <p:ph type="body" sz="half" idx="1"/>
          </p:nvPr>
        </p:nvSpPr>
        <p:spPr>
          <a:xfrm>
            <a:off x="321507" y="193136"/>
            <a:ext cx="4233190" cy="4113907"/>
          </a:xfrm>
          <a:prstGeom prst="rect">
            <a:avLst/>
          </a:prstGeom>
        </p:spPr>
        <p:txBody>
          <a:bodyPr vert="eaVert" lIns="32910" tIns="32910" rIns="32910" bIns="32910">
            <a:normAutofit/>
          </a:bodyPr>
          <a:lstStyle>
            <a:lvl1pPr marL="241126" indent="-241126" defTabSz="321503">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132" name="Slide Number"/>
          <p:cNvSpPr txBox="1">
            <a:spLocks noGrp="1"/>
          </p:cNvSpPr>
          <p:nvPr>
            <p:ph type="sldNum" sz="quarter" idx="2"/>
          </p:nvPr>
        </p:nvSpPr>
        <p:spPr>
          <a:xfrm>
            <a:off x="4608281" y="4391888"/>
            <a:ext cx="383321" cy="395773"/>
          </a:xfrm>
          <a:prstGeom prst="rect">
            <a:avLst/>
          </a:prstGeom>
        </p:spPr>
        <p:txBody>
          <a:bodyPr lIns="32910" tIns="32910" rIns="32910" bIns="32910"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59754069"/>
      </p:ext>
    </p:extLst>
  </p:cSld>
  <p:clrMapOvr>
    <a:masterClrMapping/>
  </p:clrMapOvr>
  <p:transition spd="med"/>
</p:sldLayout>
</file>

<file path=ppt/slideLayouts/slideLayout1987.xml><?xml version="1.0" encoding="utf-8"?>
<p:sldLayout xmlns:a="http://schemas.openxmlformats.org/drawingml/2006/main" xmlns:r="http://schemas.openxmlformats.org/officeDocument/2006/relationships" xmlns:p="http://schemas.openxmlformats.org/presentationml/2006/main" showMasterSp="0" type="tx">
  <p:cSld name="15_Title Slide">
    <p:spTree>
      <p:nvGrpSpPr>
        <p:cNvPr id="1" name=""/>
        <p:cNvGrpSpPr/>
        <p:nvPr/>
      </p:nvGrpSpPr>
      <p:grpSpPr>
        <a:xfrm>
          <a:off x="0" y="0"/>
          <a:ext cx="0" cy="0"/>
          <a:chOff x="0" y="0"/>
          <a:chExt cx="0" cy="0"/>
        </a:xfrm>
      </p:grpSpPr>
      <p:grpSp>
        <p:nvGrpSpPr>
          <p:cNvPr id="2377" name="Group 318"/>
          <p:cNvGrpSpPr/>
          <p:nvPr/>
        </p:nvGrpSpPr>
        <p:grpSpPr>
          <a:xfrm>
            <a:off x="634" y="108585"/>
            <a:ext cx="10407653" cy="6749415"/>
            <a:chOff x="0" y="0"/>
            <a:chExt cx="10407651" cy="6749414"/>
          </a:xfrm>
        </p:grpSpPr>
        <p:grpSp>
          <p:nvGrpSpPr>
            <p:cNvPr id="2345" name="Group 313"/>
            <p:cNvGrpSpPr/>
            <p:nvPr/>
          </p:nvGrpSpPr>
          <p:grpSpPr>
            <a:xfrm>
              <a:off x="-1" y="-1"/>
              <a:ext cx="10407653" cy="6489701"/>
              <a:chOff x="0" y="0"/>
              <a:chExt cx="10407651" cy="6489699"/>
            </a:xfrm>
          </p:grpSpPr>
          <p:grpSp>
            <p:nvGrpSpPr>
              <p:cNvPr id="2332" name="Group 312"/>
              <p:cNvGrpSpPr/>
              <p:nvPr/>
            </p:nvGrpSpPr>
            <p:grpSpPr>
              <a:xfrm>
                <a:off x="-1" y="120015"/>
                <a:ext cx="10407653" cy="6369685"/>
                <a:chOff x="0" y="0"/>
                <a:chExt cx="10407651" cy="6369684"/>
              </a:xfrm>
            </p:grpSpPr>
            <p:sp>
              <p:nvSpPr>
                <p:cNvPr id="2139" name="Line 94"/>
                <p:cNvSpPr/>
                <p:nvPr/>
              </p:nvSpPr>
              <p:spPr>
                <a:xfrm>
                  <a:off x="0"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0" name="Line 95"/>
                <p:cNvSpPr/>
                <p:nvPr/>
              </p:nvSpPr>
              <p:spPr>
                <a:xfrm>
                  <a:off x="0"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1" name="Line 96"/>
                <p:cNvSpPr/>
                <p:nvPr/>
              </p:nvSpPr>
              <p:spPr>
                <a:xfrm>
                  <a:off x="0" y="2331085"/>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2" name="Line 97"/>
                <p:cNvSpPr/>
                <p:nvPr/>
              </p:nvSpPr>
              <p:spPr>
                <a:xfrm>
                  <a:off x="0" y="3126422"/>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3" name="Line 98"/>
                <p:cNvSpPr/>
                <p:nvPr/>
              </p:nvSpPr>
              <p:spPr>
                <a:xfrm>
                  <a:off x="0" y="3951922"/>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4" name="Line 99"/>
                <p:cNvSpPr/>
                <p:nvPr/>
              </p:nvSpPr>
              <p:spPr>
                <a:xfrm>
                  <a:off x="0" y="47472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5" name="Line 100"/>
                <p:cNvSpPr/>
                <p:nvPr/>
              </p:nvSpPr>
              <p:spPr>
                <a:xfrm>
                  <a:off x="0" y="557434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6" name="Line 101"/>
                <p:cNvSpPr/>
                <p:nvPr/>
              </p:nvSpPr>
              <p:spPr>
                <a:xfrm>
                  <a:off x="0" y="6369684"/>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nvGrpSpPr>
                <p:cNvPr id="2183" name="Group 311"/>
                <p:cNvGrpSpPr/>
                <p:nvPr/>
              </p:nvGrpSpPr>
              <p:grpSpPr>
                <a:xfrm>
                  <a:off x="766127" y="0"/>
                  <a:ext cx="2859724" cy="6369685"/>
                  <a:chOff x="0" y="0"/>
                  <a:chExt cx="2859722" cy="6369685"/>
                </a:xfrm>
              </p:grpSpPr>
              <p:grpSp>
                <p:nvGrpSpPr>
                  <p:cNvPr id="2155" name="Group 305"/>
                  <p:cNvGrpSpPr/>
                  <p:nvPr/>
                </p:nvGrpSpPr>
                <p:grpSpPr>
                  <a:xfrm>
                    <a:off x="0" y="0"/>
                    <a:ext cx="1548448" cy="1503998"/>
                    <a:chOff x="0" y="0"/>
                    <a:chExt cx="1548447" cy="1503997"/>
                  </a:xfrm>
                </p:grpSpPr>
                <p:sp>
                  <p:nvSpPr>
                    <p:cNvPr id="2147" name="Line 104"/>
                    <p:cNvSpPr/>
                    <p:nvPr/>
                  </p:nvSpPr>
                  <p:spPr>
                    <a:xfrm flipH="1">
                      <a:off x="-1" y="0"/>
                      <a:ext cx="2"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8" name="Line 105"/>
                    <p:cNvSpPr/>
                    <p:nvPr/>
                  </p:nvSpPr>
                  <p:spPr>
                    <a:xfrm flipH="1">
                      <a:off x="795337" y="0"/>
                      <a:ext cx="1"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49" name="Line 106"/>
                    <p:cNvSpPr/>
                    <p:nvPr/>
                  </p:nvSpPr>
                  <p:spPr>
                    <a:xfrm flipH="1">
                      <a:off x="795337" y="795337"/>
                      <a:ext cx="1"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50" name="Line 107"/>
                    <p:cNvSpPr/>
                    <p:nvPr/>
                  </p:nvSpPr>
                  <p:spPr>
                    <a:xfrm flipH="1">
                      <a:off x="-1" y="795337"/>
                      <a:ext cx="2"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51" name="Line 108"/>
                    <p:cNvSpPr/>
                    <p:nvPr/>
                  </p:nvSpPr>
                  <p:spPr>
                    <a:xfrm>
                      <a:off x="89535"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52" name="Line 109"/>
                    <p:cNvSpPr/>
                    <p:nvPr/>
                  </p:nvSpPr>
                  <p:spPr>
                    <a:xfrm>
                      <a:off x="929322" y="708659"/>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53" name="Line 110"/>
                    <p:cNvSpPr/>
                    <p:nvPr/>
                  </p:nvSpPr>
                  <p:spPr>
                    <a:xfrm>
                      <a:off x="929322" y="1503997"/>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54" name="Line 111"/>
                    <p:cNvSpPr/>
                    <p:nvPr/>
                  </p:nvSpPr>
                  <p:spPr>
                    <a:xfrm>
                      <a:off x="89535"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164" name="Group 112"/>
                  <p:cNvGrpSpPr/>
                  <p:nvPr/>
                </p:nvGrpSpPr>
                <p:grpSpPr>
                  <a:xfrm>
                    <a:off x="192087" y="1622425"/>
                    <a:ext cx="2667636" cy="1503998"/>
                    <a:chOff x="0" y="0"/>
                    <a:chExt cx="2667635" cy="1503997"/>
                  </a:xfrm>
                </p:grpSpPr>
                <p:sp>
                  <p:nvSpPr>
                    <p:cNvPr id="2156" name="Line 113"/>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57" name="Line 114"/>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58" name="Line 115"/>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59" name="Line 116"/>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60" name="Line 117"/>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61" name="Line 118"/>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62" name="Line 119"/>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63" name="Line 120"/>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173" name="Group 121"/>
                  <p:cNvGrpSpPr/>
                  <p:nvPr/>
                </p:nvGrpSpPr>
                <p:grpSpPr>
                  <a:xfrm>
                    <a:off x="192087" y="3243262"/>
                    <a:ext cx="2667636" cy="1503999"/>
                    <a:chOff x="0" y="0"/>
                    <a:chExt cx="2667635" cy="1503997"/>
                  </a:xfrm>
                </p:grpSpPr>
                <p:sp>
                  <p:nvSpPr>
                    <p:cNvPr id="2165" name="Line 122"/>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66" name="Line 123"/>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67" name="Line 124"/>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68" name="Line 125"/>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69" name="Line 126"/>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70" name="Line 127"/>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71" name="Line 128"/>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72" name="Line 129"/>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182" name="Group 130"/>
                  <p:cNvGrpSpPr/>
                  <p:nvPr/>
                </p:nvGrpSpPr>
                <p:grpSpPr>
                  <a:xfrm>
                    <a:off x="192087" y="4865687"/>
                    <a:ext cx="2667636" cy="1503999"/>
                    <a:chOff x="0" y="0"/>
                    <a:chExt cx="2667635" cy="1503997"/>
                  </a:xfrm>
                </p:grpSpPr>
                <p:sp>
                  <p:nvSpPr>
                    <p:cNvPr id="2174" name="Line 131"/>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75" name="Line 132"/>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76" name="Line 133"/>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77" name="Line 134"/>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78" name="Line 135"/>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79" name="Line 136"/>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80" name="Line 137"/>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81" name="Line 138"/>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nvGrpSpPr>
                <p:cNvPr id="2220" name="Group 310"/>
                <p:cNvGrpSpPr/>
                <p:nvPr/>
              </p:nvGrpSpPr>
              <p:grpSpPr>
                <a:xfrm>
                  <a:off x="2461577" y="0"/>
                  <a:ext cx="2859724" cy="6369685"/>
                  <a:chOff x="0" y="0"/>
                  <a:chExt cx="2859722" cy="6369685"/>
                </a:xfrm>
              </p:grpSpPr>
              <p:grpSp>
                <p:nvGrpSpPr>
                  <p:cNvPr id="2192" name="Group 304"/>
                  <p:cNvGrpSpPr/>
                  <p:nvPr/>
                </p:nvGrpSpPr>
                <p:grpSpPr>
                  <a:xfrm>
                    <a:off x="0" y="0"/>
                    <a:ext cx="1548448" cy="1503998"/>
                    <a:chOff x="0" y="0"/>
                    <a:chExt cx="1548447" cy="1503997"/>
                  </a:xfrm>
                </p:grpSpPr>
                <p:sp>
                  <p:nvSpPr>
                    <p:cNvPr id="2184" name="Line 141"/>
                    <p:cNvSpPr/>
                    <p:nvPr/>
                  </p:nvSpPr>
                  <p:spPr>
                    <a:xfrm flipH="1">
                      <a:off x="-1" y="0"/>
                      <a:ext cx="2"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85" name="Line 142"/>
                    <p:cNvSpPr/>
                    <p:nvPr/>
                  </p:nvSpPr>
                  <p:spPr>
                    <a:xfrm flipH="1">
                      <a:off x="795337" y="0"/>
                      <a:ext cx="1"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86" name="Line 143"/>
                    <p:cNvSpPr/>
                    <p:nvPr/>
                  </p:nvSpPr>
                  <p:spPr>
                    <a:xfrm flipH="1">
                      <a:off x="795337" y="795337"/>
                      <a:ext cx="1"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87" name="Line 144"/>
                    <p:cNvSpPr/>
                    <p:nvPr/>
                  </p:nvSpPr>
                  <p:spPr>
                    <a:xfrm flipH="1">
                      <a:off x="-1" y="795337"/>
                      <a:ext cx="2"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88" name="Line 145"/>
                    <p:cNvSpPr/>
                    <p:nvPr/>
                  </p:nvSpPr>
                  <p:spPr>
                    <a:xfrm>
                      <a:off x="89535"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89" name="Line 146"/>
                    <p:cNvSpPr/>
                    <p:nvPr/>
                  </p:nvSpPr>
                  <p:spPr>
                    <a:xfrm>
                      <a:off x="929322" y="708659"/>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90" name="Line 147"/>
                    <p:cNvSpPr/>
                    <p:nvPr/>
                  </p:nvSpPr>
                  <p:spPr>
                    <a:xfrm>
                      <a:off x="929322" y="1503997"/>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91" name="Line 148"/>
                    <p:cNvSpPr/>
                    <p:nvPr/>
                  </p:nvSpPr>
                  <p:spPr>
                    <a:xfrm>
                      <a:off x="89535"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01" name="Group 149"/>
                  <p:cNvGrpSpPr/>
                  <p:nvPr/>
                </p:nvGrpSpPr>
                <p:grpSpPr>
                  <a:xfrm>
                    <a:off x="192087" y="1622425"/>
                    <a:ext cx="2667636" cy="1503998"/>
                    <a:chOff x="0" y="0"/>
                    <a:chExt cx="2667635" cy="1503997"/>
                  </a:xfrm>
                </p:grpSpPr>
                <p:sp>
                  <p:nvSpPr>
                    <p:cNvPr id="2193" name="Line 150"/>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94" name="Line 151"/>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95" name="Line 152"/>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96" name="Line 153"/>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97" name="Line 154"/>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98" name="Line 155"/>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199" name="Line 156"/>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00" name="Line 157"/>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10" name="Group 158"/>
                  <p:cNvGrpSpPr/>
                  <p:nvPr/>
                </p:nvGrpSpPr>
                <p:grpSpPr>
                  <a:xfrm>
                    <a:off x="192087" y="3243262"/>
                    <a:ext cx="2667636" cy="1503999"/>
                    <a:chOff x="0" y="0"/>
                    <a:chExt cx="2667635" cy="1503997"/>
                  </a:xfrm>
                </p:grpSpPr>
                <p:sp>
                  <p:nvSpPr>
                    <p:cNvPr id="2202" name="Line 159"/>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03" name="Line 160"/>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04" name="Line 161"/>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05" name="Line 162"/>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06" name="Line 163"/>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07" name="Line 164"/>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08" name="Line 165"/>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09" name="Line 166"/>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19" name="Group 167"/>
                  <p:cNvGrpSpPr/>
                  <p:nvPr/>
                </p:nvGrpSpPr>
                <p:grpSpPr>
                  <a:xfrm>
                    <a:off x="192087" y="4865687"/>
                    <a:ext cx="2667636" cy="1503999"/>
                    <a:chOff x="0" y="0"/>
                    <a:chExt cx="2667635" cy="1503997"/>
                  </a:xfrm>
                </p:grpSpPr>
                <p:sp>
                  <p:nvSpPr>
                    <p:cNvPr id="2211" name="Line 168"/>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12" name="Line 169"/>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13" name="Line 170"/>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14" name="Line 171"/>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15" name="Line 172"/>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16" name="Line 173"/>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17" name="Line 174"/>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18" name="Line 175"/>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nvGrpSpPr>
                <p:cNvPr id="2257" name="Group 309"/>
                <p:cNvGrpSpPr/>
                <p:nvPr/>
              </p:nvGrpSpPr>
              <p:grpSpPr>
                <a:xfrm>
                  <a:off x="4157028" y="0"/>
                  <a:ext cx="2859723" cy="6369685"/>
                  <a:chOff x="0" y="0"/>
                  <a:chExt cx="2859722" cy="6369685"/>
                </a:xfrm>
              </p:grpSpPr>
              <p:grpSp>
                <p:nvGrpSpPr>
                  <p:cNvPr id="2229" name="Group 303"/>
                  <p:cNvGrpSpPr/>
                  <p:nvPr/>
                </p:nvGrpSpPr>
                <p:grpSpPr>
                  <a:xfrm>
                    <a:off x="0" y="0"/>
                    <a:ext cx="1548448" cy="1503998"/>
                    <a:chOff x="0" y="0"/>
                    <a:chExt cx="1548447" cy="1503997"/>
                  </a:xfrm>
                </p:grpSpPr>
                <p:sp>
                  <p:nvSpPr>
                    <p:cNvPr id="2221" name="Line 178"/>
                    <p:cNvSpPr/>
                    <p:nvPr/>
                  </p:nvSpPr>
                  <p:spPr>
                    <a:xfrm flipH="1">
                      <a:off x="-1" y="0"/>
                      <a:ext cx="2"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22" name="Line 179"/>
                    <p:cNvSpPr/>
                    <p:nvPr/>
                  </p:nvSpPr>
                  <p:spPr>
                    <a:xfrm flipH="1">
                      <a:off x="795337" y="0"/>
                      <a:ext cx="1"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23" name="Line 180"/>
                    <p:cNvSpPr/>
                    <p:nvPr/>
                  </p:nvSpPr>
                  <p:spPr>
                    <a:xfrm flipH="1">
                      <a:off x="795337" y="795337"/>
                      <a:ext cx="1"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24" name="Line 181"/>
                    <p:cNvSpPr/>
                    <p:nvPr/>
                  </p:nvSpPr>
                  <p:spPr>
                    <a:xfrm flipH="1">
                      <a:off x="-1" y="795337"/>
                      <a:ext cx="2"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25" name="Line 182"/>
                    <p:cNvSpPr/>
                    <p:nvPr/>
                  </p:nvSpPr>
                  <p:spPr>
                    <a:xfrm>
                      <a:off x="89535"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26" name="Line 183"/>
                    <p:cNvSpPr/>
                    <p:nvPr/>
                  </p:nvSpPr>
                  <p:spPr>
                    <a:xfrm>
                      <a:off x="929322" y="708659"/>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27" name="Line 184"/>
                    <p:cNvSpPr/>
                    <p:nvPr/>
                  </p:nvSpPr>
                  <p:spPr>
                    <a:xfrm>
                      <a:off x="929322" y="1503997"/>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28" name="Line 185"/>
                    <p:cNvSpPr/>
                    <p:nvPr/>
                  </p:nvSpPr>
                  <p:spPr>
                    <a:xfrm>
                      <a:off x="89535"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38" name="Group 186"/>
                  <p:cNvGrpSpPr/>
                  <p:nvPr/>
                </p:nvGrpSpPr>
                <p:grpSpPr>
                  <a:xfrm>
                    <a:off x="192087" y="1622425"/>
                    <a:ext cx="2667636" cy="1503998"/>
                    <a:chOff x="0" y="0"/>
                    <a:chExt cx="2667635" cy="1503997"/>
                  </a:xfrm>
                </p:grpSpPr>
                <p:sp>
                  <p:nvSpPr>
                    <p:cNvPr id="2230" name="Line 187"/>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31" name="Line 188"/>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32" name="Line 189"/>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33" name="Line 190"/>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34" name="Line 191"/>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35" name="Line 192"/>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36" name="Line 193"/>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37" name="Line 194"/>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47" name="Group 195"/>
                  <p:cNvGrpSpPr/>
                  <p:nvPr/>
                </p:nvGrpSpPr>
                <p:grpSpPr>
                  <a:xfrm>
                    <a:off x="192087" y="3243262"/>
                    <a:ext cx="2667636" cy="1503999"/>
                    <a:chOff x="0" y="0"/>
                    <a:chExt cx="2667635" cy="1503997"/>
                  </a:xfrm>
                </p:grpSpPr>
                <p:sp>
                  <p:nvSpPr>
                    <p:cNvPr id="2239" name="Line 196"/>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40" name="Line 197"/>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41" name="Line 198"/>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42" name="Line 199"/>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43" name="Line 200"/>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44" name="Line 201"/>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45" name="Line 202"/>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46" name="Line 203"/>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56" name="Group 204"/>
                  <p:cNvGrpSpPr/>
                  <p:nvPr/>
                </p:nvGrpSpPr>
                <p:grpSpPr>
                  <a:xfrm>
                    <a:off x="192087" y="4865687"/>
                    <a:ext cx="2667636" cy="1503999"/>
                    <a:chOff x="0" y="0"/>
                    <a:chExt cx="2667635" cy="1503997"/>
                  </a:xfrm>
                </p:grpSpPr>
                <p:sp>
                  <p:nvSpPr>
                    <p:cNvPr id="2248" name="Line 205"/>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49" name="Line 206"/>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50" name="Line 207"/>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51" name="Line 208"/>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52" name="Line 209"/>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53" name="Line 210"/>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54" name="Line 211"/>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55" name="Line 212"/>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nvGrpSpPr>
                <p:cNvPr id="2294" name="Group 308"/>
                <p:cNvGrpSpPr/>
                <p:nvPr/>
              </p:nvGrpSpPr>
              <p:grpSpPr>
                <a:xfrm>
                  <a:off x="5852478" y="0"/>
                  <a:ext cx="2859723" cy="6369685"/>
                  <a:chOff x="0" y="0"/>
                  <a:chExt cx="2859722" cy="6369685"/>
                </a:xfrm>
              </p:grpSpPr>
              <p:grpSp>
                <p:nvGrpSpPr>
                  <p:cNvPr id="2266" name="Group 302"/>
                  <p:cNvGrpSpPr/>
                  <p:nvPr/>
                </p:nvGrpSpPr>
                <p:grpSpPr>
                  <a:xfrm>
                    <a:off x="0" y="0"/>
                    <a:ext cx="1548448" cy="1503998"/>
                    <a:chOff x="0" y="0"/>
                    <a:chExt cx="1548447" cy="1503997"/>
                  </a:xfrm>
                </p:grpSpPr>
                <p:sp>
                  <p:nvSpPr>
                    <p:cNvPr id="2258" name="Line 215"/>
                    <p:cNvSpPr/>
                    <p:nvPr/>
                  </p:nvSpPr>
                  <p:spPr>
                    <a:xfrm flipH="1">
                      <a:off x="-1" y="0"/>
                      <a:ext cx="2"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59" name="Line 216"/>
                    <p:cNvSpPr/>
                    <p:nvPr/>
                  </p:nvSpPr>
                  <p:spPr>
                    <a:xfrm flipH="1">
                      <a:off x="795337" y="0"/>
                      <a:ext cx="1"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60" name="Line 217"/>
                    <p:cNvSpPr/>
                    <p:nvPr/>
                  </p:nvSpPr>
                  <p:spPr>
                    <a:xfrm flipH="1">
                      <a:off x="795337" y="795337"/>
                      <a:ext cx="1"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61" name="Line 218"/>
                    <p:cNvSpPr/>
                    <p:nvPr/>
                  </p:nvSpPr>
                  <p:spPr>
                    <a:xfrm flipH="1">
                      <a:off x="-1" y="795337"/>
                      <a:ext cx="2"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62" name="Line 219"/>
                    <p:cNvSpPr/>
                    <p:nvPr/>
                  </p:nvSpPr>
                  <p:spPr>
                    <a:xfrm>
                      <a:off x="89535"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63" name="Line 220"/>
                    <p:cNvSpPr/>
                    <p:nvPr/>
                  </p:nvSpPr>
                  <p:spPr>
                    <a:xfrm>
                      <a:off x="929322" y="708659"/>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64" name="Line 221"/>
                    <p:cNvSpPr/>
                    <p:nvPr/>
                  </p:nvSpPr>
                  <p:spPr>
                    <a:xfrm>
                      <a:off x="929322" y="1503997"/>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65" name="Line 222"/>
                    <p:cNvSpPr/>
                    <p:nvPr/>
                  </p:nvSpPr>
                  <p:spPr>
                    <a:xfrm>
                      <a:off x="89535"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75" name="Group 223"/>
                  <p:cNvGrpSpPr/>
                  <p:nvPr/>
                </p:nvGrpSpPr>
                <p:grpSpPr>
                  <a:xfrm>
                    <a:off x="192087" y="1622425"/>
                    <a:ext cx="2667636" cy="1503998"/>
                    <a:chOff x="0" y="0"/>
                    <a:chExt cx="2667635" cy="1503997"/>
                  </a:xfrm>
                </p:grpSpPr>
                <p:sp>
                  <p:nvSpPr>
                    <p:cNvPr id="2267" name="Line 224"/>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68" name="Line 225"/>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69" name="Line 226"/>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70" name="Line 227"/>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71" name="Line 228"/>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72" name="Line 229"/>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73" name="Line 230"/>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74" name="Line 231"/>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84" name="Group 232"/>
                  <p:cNvGrpSpPr/>
                  <p:nvPr/>
                </p:nvGrpSpPr>
                <p:grpSpPr>
                  <a:xfrm>
                    <a:off x="192087" y="3243262"/>
                    <a:ext cx="2667636" cy="1503999"/>
                    <a:chOff x="0" y="0"/>
                    <a:chExt cx="2667635" cy="1503997"/>
                  </a:xfrm>
                </p:grpSpPr>
                <p:sp>
                  <p:nvSpPr>
                    <p:cNvPr id="2276" name="Line 233"/>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77" name="Line 234"/>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78" name="Line 235"/>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79" name="Line 236"/>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80" name="Line 237"/>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81" name="Line 238"/>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82" name="Line 239"/>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83" name="Line 240"/>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293" name="Group 241"/>
                  <p:cNvGrpSpPr/>
                  <p:nvPr/>
                </p:nvGrpSpPr>
                <p:grpSpPr>
                  <a:xfrm>
                    <a:off x="192087" y="4865687"/>
                    <a:ext cx="2667636" cy="1503999"/>
                    <a:chOff x="0" y="0"/>
                    <a:chExt cx="2667635" cy="1503997"/>
                  </a:xfrm>
                </p:grpSpPr>
                <p:sp>
                  <p:nvSpPr>
                    <p:cNvPr id="2285" name="Line 242"/>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86" name="Line 243"/>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87" name="Line 244"/>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88" name="Line 245"/>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89" name="Line 246"/>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90" name="Line 247"/>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91" name="Line 248"/>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92" name="Line 249"/>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nvGrpSpPr>
                <p:cNvPr id="2331" name="Group 307"/>
                <p:cNvGrpSpPr/>
                <p:nvPr/>
              </p:nvGrpSpPr>
              <p:grpSpPr>
                <a:xfrm>
                  <a:off x="7547928" y="0"/>
                  <a:ext cx="2859724" cy="6369685"/>
                  <a:chOff x="0" y="0"/>
                  <a:chExt cx="2859722" cy="6369685"/>
                </a:xfrm>
              </p:grpSpPr>
              <p:grpSp>
                <p:nvGrpSpPr>
                  <p:cNvPr id="2303" name="Group 301"/>
                  <p:cNvGrpSpPr/>
                  <p:nvPr/>
                </p:nvGrpSpPr>
                <p:grpSpPr>
                  <a:xfrm>
                    <a:off x="0" y="0"/>
                    <a:ext cx="1548448" cy="1503998"/>
                    <a:chOff x="0" y="0"/>
                    <a:chExt cx="1548447" cy="1503997"/>
                  </a:xfrm>
                </p:grpSpPr>
                <p:sp>
                  <p:nvSpPr>
                    <p:cNvPr id="2295" name="Line 252"/>
                    <p:cNvSpPr/>
                    <p:nvPr/>
                  </p:nvSpPr>
                  <p:spPr>
                    <a:xfrm flipH="1">
                      <a:off x="-1" y="0"/>
                      <a:ext cx="2"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96" name="Line 253"/>
                    <p:cNvSpPr/>
                    <p:nvPr/>
                  </p:nvSpPr>
                  <p:spPr>
                    <a:xfrm flipH="1">
                      <a:off x="795337" y="0"/>
                      <a:ext cx="1" cy="619125"/>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97" name="Line 254"/>
                    <p:cNvSpPr/>
                    <p:nvPr/>
                  </p:nvSpPr>
                  <p:spPr>
                    <a:xfrm flipH="1">
                      <a:off x="795337" y="795337"/>
                      <a:ext cx="1"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98" name="Line 255"/>
                    <p:cNvSpPr/>
                    <p:nvPr/>
                  </p:nvSpPr>
                  <p:spPr>
                    <a:xfrm flipH="1">
                      <a:off x="-1" y="795337"/>
                      <a:ext cx="2" cy="619126"/>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299" name="Line 256"/>
                    <p:cNvSpPr/>
                    <p:nvPr/>
                  </p:nvSpPr>
                  <p:spPr>
                    <a:xfrm>
                      <a:off x="89535" y="708659"/>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00" name="Line 257"/>
                    <p:cNvSpPr/>
                    <p:nvPr/>
                  </p:nvSpPr>
                  <p:spPr>
                    <a:xfrm>
                      <a:off x="929322" y="708659"/>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01" name="Line 258"/>
                    <p:cNvSpPr/>
                    <p:nvPr/>
                  </p:nvSpPr>
                  <p:spPr>
                    <a:xfrm>
                      <a:off x="929322" y="1503997"/>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02" name="Line 259"/>
                    <p:cNvSpPr/>
                    <p:nvPr/>
                  </p:nvSpPr>
                  <p:spPr>
                    <a:xfrm>
                      <a:off x="89535" y="1503997"/>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312" name="Group 260"/>
                  <p:cNvGrpSpPr/>
                  <p:nvPr/>
                </p:nvGrpSpPr>
                <p:grpSpPr>
                  <a:xfrm>
                    <a:off x="192087" y="1622425"/>
                    <a:ext cx="2667636" cy="1503998"/>
                    <a:chOff x="0" y="0"/>
                    <a:chExt cx="2667635" cy="1503997"/>
                  </a:xfrm>
                </p:grpSpPr>
                <p:sp>
                  <p:nvSpPr>
                    <p:cNvPr id="2304" name="Line 261"/>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05" name="Line 262"/>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06" name="Line 263"/>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07" name="Line 264"/>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08" name="Line 265"/>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09" name="Line 266"/>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10" name="Line 267"/>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11" name="Line 268"/>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321" name="Group 269"/>
                  <p:cNvGrpSpPr/>
                  <p:nvPr/>
                </p:nvGrpSpPr>
                <p:grpSpPr>
                  <a:xfrm>
                    <a:off x="192087" y="3243262"/>
                    <a:ext cx="2667636" cy="1503999"/>
                    <a:chOff x="0" y="0"/>
                    <a:chExt cx="2667635" cy="1503997"/>
                  </a:xfrm>
                </p:grpSpPr>
                <p:sp>
                  <p:nvSpPr>
                    <p:cNvPr id="2313" name="Line 270"/>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14" name="Line 271"/>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15" name="Line 272"/>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16" name="Line 273"/>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17" name="Line 274"/>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18" name="Line 275"/>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19" name="Line 276"/>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20" name="Line 277"/>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nvGrpSpPr>
                  <p:cNvPr id="2330" name="Group 278"/>
                  <p:cNvGrpSpPr/>
                  <p:nvPr/>
                </p:nvGrpSpPr>
                <p:grpSpPr>
                  <a:xfrm>
                    <a:off x="192087" y="4865687"/>
                    <a:ext cx="2667636" cy="1503999"/>
                    <a:chOff x="0" y="0"/>
                    <a:chExt cx="2667635" cy="1503997"/>
                  </a:xfrm>
                </p:grpSpPr>
                <p:sp>
                  <p:nvSpPr>
                    <p:cNvPr id="2322" name="Line 279"/>
                    <p:cNvSpPr/>
                    <p:nvPr/>
                  </p:nvSpPr>
                  <p:spPr>
                    <a:xfrm flipH="1">
                      <a:off x="-1" y="0"/>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23" name="Line 280"/>
                    <p:cNvSpPr/>
                    <p:nvPr/>
                  </p:nvSpPr>
                  <p:spPr>
                    <a:xfrm flipH="1">
                      <a:off x="1371600" y="0"/>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24" name="Line 281"/>
                    <p:cNvSpPr/>
                    <p:nvPr/>
                  </p:nvSpPr>
                  <p:spPr>
                    <a:xfrm flipH="1">
                      <a:off x="1371600" y="794976"/>
                      <a:ext cx="1"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25" name="Line 282"/>
                    <p:cNvSpPr/>
                    <p:nvPr/>
                  </p:nvSpPr>
                  <p:spPr>
                    <a:xfrm flipH="1">
                      <a:off x="-1" y="794976"/>
                      <a:ext cx="2" cy="619032"/>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26" name="Line 283"/>
                    <p:cNvSpPr/>
                    <p:nvPr/>
                  </p:nvSpPr>
                  <p:spPr>
                    <a:xfrm>
                      <a:off x="1530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27" name="Line 284"/>
                    <p:cNvSpPr/>
                    <p:nvPr/>
                  </p:nvSpPr>
                  <p:spPr>
                    <a:xfrm>
                      <a:off x="1600835" y="709020"/>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28" name="Line 285"/>
                    <p:cNvSpPr/>
                    <p:nvPr/>
                  </p:nvSpPr>
                  <p:spPr>
                    <a:xfrm>
                      <a:off x="16008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29" name="Line 286"/>
                    <p:cNvSpPr/>
                    <p:nvPr/>
                  </p:nvSpPr>
                  <p:spPr>
                    <a:xfrm>
                      <a:off x="153035" y="1503997"/>
                      <a:ext cx="1066801"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grpSp>
            <p:nvGrpSpPr>
              <p:cNvPr id="2344" name="Group 306"/>
              <p:cNvGrpSpPr/>
              <p:nvPr/>
            </p:nvGrpSpPr>
            <p:grpSpPr>
              <a:xfrm>
                <a:off x="4762" y="0"/>
                <a:ext cx="9096377" cy="1"/>
                <a:chOff x="0" y="0"/>
                <a:chExt cx="9096375" cy="0"/>
              </a:xfrm>
            </p:grpSpPr>
            <p:sp>
              <p:nvSpPr>
                <p:cNvPr id="2333" name="Line 290"/>
                <p:cNvSpPr/>
                <p:nvPr/>
              </p:nvSpPr>
              <p:spPr>
                <a:xfrm>
                  <a:off x="0" y="0"/>
                  <a:ext cx="619125"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34" name="Line 291"/>
                <p:cNvSpPr/>
                <p:nvPr/>
              </p:nvSpPr>
              <p:spPr>
                <a:xfrm>
                  <a:off x="855662"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35" name="Line 292"/>
                <p:cNvSpPr/>
                <p:nvPr/>
              </p:nvSpPr>
              <p:spPr>
                <a:xfrm>
                  <a:off x="1695450"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36" name="Line 293"/>
                <p:cNvSpPr/>
                <p:nvPr/>
              </p:nvSpPr>
              <p:spPr>
                <a:xfrm>
                  <a:off x="2551112"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37" name="Line 294"/>
                <p:cNvSpPr/>
                <p:nvPr/>
              </p:nvSpPr>
              <p:spPr>
                <a:xfrm>
                  <a:off x="3390900"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38" name="Line 295"/>
                <p:cNvSpPr/>
                <p:nvPr/>
              </p:nvSpPr>
              <p:spPr>
                <a:xfrm>
                  <a:off x="4246562"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39" name="Line 296"/>
                <p:cNvSpPr/>
                <p:nvPr/>
              </p:nvSpPr>
              <p:spPr>
                <a:xfrm>
                  <a:off x="5086350"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40" name="Line 297"/>
                <p:cNvSpPr/>
                <p:nvPr/>
              </p:nvSpPr>
              <p:spPr>
                <a:xfrm>
                  <a:off x="5942013" y="0"/>
                  <a:ext cx="619126" cy="1"/>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41" name="Line 298"/>
                <p:cNvSpPr/>
                <p:nvPr/>
              </p:nvSpPr>
              <p:spPr>
                <a:xfrm>
                  <a:off x="6781800" y="0"/>
                  <a:ext cx="619126" cy="0"/>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42" name="Line 299"/>
                <p:cNvSpPr/>
                <p:nvPr/>
              </p:nvSpPr>
              <p:spPr>
                <a:xfrm>
                  <a:off x="7637463" y="0"/>
                  <a:ext cx="619126" cy="0"/>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sp>
              <p:nvSpPr>
                <p:cNvPr id="2343" name="Line 300"/>
                <p:cNvSpPr/>
                <p:nvPr/>
              </p:nvSpPr>
              <p:spPr>
                <a:xfrm>
                  <a:off x="8477250" y="0"/>
                  <a:ext cx="619126" cy="0"/>
                </a:xfrm>
                <a:prstGeom prst="line">
                  <a:avLst/>
                </a:prstGeom>
                <a:noFill/>
                <a:ln w="28575" cap="flat">
                  <a:solidFill>
                    <a:srgbClr val="CACAB6"/>
                  </a:solidFill>
                  <a:prstDash val="solid"/>
                  <a:round/>
                </a:ln>
                <a:effectLst/>
              </p:spPr>
              <p:txBody>
                <a:bodyPr wrap="square" lIns="45719" tIns="45719" rIns="45719" bIns="45719" numCol="1" anchor="t">
                  <a:noAutofit/>
                </a:bodyPr>
                <a:lstStyle/>
                <a:p>
                  <a:endParaRPr/>
                </a:p>
              </p:txBody>
            </p:sp>
          </p:grpSp>
        </p:grpSp>
        <p:grpSp>
          <p:nvGrpSpPr>
            <p:cNvPr id="2351" name="Group 315"/>
            <p:cNvGrpSpPr/>
            <p:nvPr/>
          </p:nvGrpSpPr>
          <p:grpSpPr>
            <a:xfrm>
              <a:off x="532764" y="1796414"/>
              <a:ext cx="8077202" cy="1676401"/>
              <a:chOff x="0" y="0"/>
              <a:chExt cx="8077200" cy="1676400"/>
            </a:xfrm>
          </p:grpSpPr>
          <p:sp>
            <p:nvSpPr>
              <p:cNvPr id="2346" name="Rectangle 9"/>
              <p:cNvSpPr/>
              <p:nvPr/>
            </p:nvSpPr>
            <p:spPr>
              <a:xfrm>
                <a:off x="4038600" y="0"/>
                <a:ext cx="4038601" cy="838200"/>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47" name="Rectangle 10"/>
              <p:cNvSpPr/>
              <p:nvPr/>
            </p:nvSpPr>
            <p:spPr>
              <a:xfrm>
                <a:off x="4038600" y="838200"/>
                <a:ext cx="4038601" cy="838200"/>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48" name="Rectangle 11"/>
              <p:cNvSpPr/>
              <p:nvPr/>
            </p:nvSpPr>
            <p:spPr>
              <a:xfrm>
                <a:off x="-1" y="838200"/>
                <a:ext cx="4038601" cy="838200"/>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49" name="Rectangle 12"/>
              <p:cNvSpPr/>
              <p:nvPr/>
            </p:nvSpPr>
            <p:spPr>
              <a:xfrm>
                <a:off x="-1" y="0"/>
                <a:ext cx="4038601" cy="838200"/>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50" name="Rectangle 13"/>
              <p:cNvSpPr/>
              <p:nvPr/>
            </p:nvSpPr>
            <p:spPr>
              <a:xfrm>
                <a:off x="152400" y="152400"/>
                <a:ext cx="7772401" cy="1371600"/>
              </a:xfrm>
              <a:prstGeom prst="rect">
                <a:avLst/>
              </a:prstGeom>
              <a:solidFill>
                <a:srgbClr val="FEFED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376" name="Group 287"/>
            <p:cNvGrpSpPr/>
            <p:nvPr/>
          </p:nvGrpSpPr>
          <p:grpSpPr>
            <a:xfrm>
              <a:off x="304165" y="6674802"/>
              <a:ext cx="8458201" cy="74613"/>
              <a:chOff x="0" y="0"/>
              <a:chExt cx="8458200" cy="74612"/>
            </a:xfrm>
          </p:grpSpPr>
          <p:grpSp>
            <p:nvGrpSpPr>
              <p:cNvPr id="2354" name="Group 73"/>
              <p:cNvGrpSpPr/>
              <p:nvPr/>
            </p:nvGrpSpPr>
            <p:grpSpPr>
              <a:xfrm>
                <a:off x="-1" y="-1"/>
                <a:ext cx="990601" cy="74614"/>
                <a:chOff x="0" y="0"/>
                <a:chExt cx="990600" cy="74612"/>
              </a:xfrm>
            </p:grpSpPr>
            <p:sp>
              <p:nvSpPr>
                <p:cNvPr id="2352" name="Rectangle 16"/>
                <p:cNvSpPr/>
                <p:nvPr/>
              </p:nvSpPr>
              <p:spPr>
                <a:xfrm>
                  <a:off x="495300" y="-1"/>
                  <a:ext cx="495301"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53" name="Rectangle 17"/>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357" name="Group 72"/>
              <p:cNvGrpSpPr/>
              <p:nvPr/>
            </p:nvGrpSpPr>
            <p:grpSpPr>
              <a:xfrm>
                <a:off x="1066800" y="-1"/>
                <a:ext cx="990601" cy="74614"/>
                <a:chOff x="0" y="0"/>
                <a:chExt cx="990600" cy="74612"/>
              </a:xfrm>
            </p:grpSpPr>
            <p:sp>
              <p:nvSpPr>
                <p:cNvPr id="2355" name="Rectangle 15"/>
                <p:cNvSpPr/>
                <p:nvPr/>
              </p:nvSpPr>
              <p:spPr>
                <a:xfrm>
                  <a:off x="495300" y="-1"/>
                  <a:ext cx="495301"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56" name="Rectangle 18"/>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360" name="Group 74"/>
              <p:cNvGrpSpPr/>
              <p:nvPr/>
            </p:nvGrpSpPr>
            <p:grpSpPr>
              <a:xfrm>
                <a:off x="2133600" y="-1"/>
                <a:ext cx="990601" cy="74614"/>
                <a:chOff x="0" y="0"/>
                <a:chExt cx="990600" cy="74612"/>
              </a:xfrm>
            </p:grpSpPr>
            <p:sp>
              <p:nvSpPr>
                <p:cNvPr id="2358" name="Rectangle 75"/>
                <p:cNvSpPr/>
                <p:nvPr/>
              </p:nvSpPr>
              <p:spPr>
                <a:xfrm>
                  <a:off x="495300" y="-1"/>
                  <a:ext cx="495301"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59" name="Rectangle 76"/>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363" name="Group 77"/>
              <p:cNvGrpSpPr/>
              <p:nvPr/>
            </p:nvGrpSpPr>
            <p:grpSpPr>
              <a:xfrm>
                <a:off x="3200400" y="-1"/>
                <a:ext cx="990601" cy="74614"/>
                <a:chOff x="0" y="0"/>
                <a:chExt cx="990600" cy="74612"/>
              </a:xfrm>
            </p:grpSpPr>
            <p:sp>
              <p:nvSpPr>
                <p:cNvPr id="2361" name="Rectangle 78"/>
                <p:cNvSpPr/>
                <p:nvPr/>
              </p:nvSpPr>
              <p:spPr>
                <a:xfrm>
                  <a:off x="495300" y="-1"/>
                  <a:ext cx="495301"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62" name="Rectangle 79"/>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366" name="Group 80"/>
              <p:cNvGrpSpPr/>
              <p:nvPr/>
            </p:nvGrpSpPr>
            <p:grpSpPr>
              <a:xfrm>
                <a:off x="4267200" y="-1"/>
                <a:ext cx="990601" cy="74614"/>
                <a:chOff x="0" y="0"/>
                <a:chExt cx="990600" cy="74612"/>
              </a:xfrm>
            </p:grpSpPr>
            <p:sp>
              <p:nvSpPr>
                <p:cNvPr id="2364" name="Rectangle 81"/>
                <p:cNvSpPr/>
                <p:nvPr/>
              </p:nvSpPr>
              <p:spPr>
                <a:xfrm>
                  <a:off x="495300" y="-1"/>
                  <a:ext cx="495301"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65" name="Rectangle 82"/>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369" name="Group 83"/>
              <p:cNvGrpSpPr/>
              <p:nvPr/>
            </p:nvGrpSpPr>
            <p:grpSpPr>
              <a:xfrm>
                <a:off x="5334000" y="-1"/>
                <a:ext cx="990601" cy="74614"/>
                <a:chOff x="0" y="0"/>
                <a:chExt cx="990600" cy="74612"/>
              </a:xfrm>
            </p:grpSpPr>
            <p:sp>
              <p:nvSpPr>
                <p:cNvPr id="2367" name="Rectangle 84"/>
                <p:cNvSpPr/>
                <p:nvPr/>
              </p:nvSpPr>
              <p:spPr>
                <a:xfrm>
                  <a:off x="495300" y="-1"/>
                  <a:ext cx="495301"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68" name="Rectangle 85"/>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372" name="Group 86"/>
              <p:cNvGrpSpPr/>
              <p:nvPr/>
            </p:nvGrpSpPr>
            <p:grpSpPr>
              <a:xfrm>
                <a:off x="6400800" y="-1"/>
                <a:ext cx="990601" cy="74614"/>
                <a:chOff x="0" y="0"/>
                <a:chExt cx="990600" cy="74612"/>
              </a:xfrm>
            </p:grpSpPr>
            <p:sp>
              <p:nvSpPr>
                <p:cNvPr id="2370" name="Rectangle 87"/>
                <p:cNvSpPr/>
                <p:nvPr/>
              </p:nvSpPr>
              <p:spPr>
                <a:xfrm>
                  <a:off x="495300" y="-1"/>
                  <a:ext cx="495301"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71" name="Rectangle 88"/>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375" name="Group 89"/>
              <p:cNvGrpSpPr/>
              <p:nvPr/>
            </p:nvGrpSpPr>
            <p:grpSpPr>
              <a:xfrm>
                <a:off x="7467600" y="-1"/>
                <a:ext cx="990601" cy="74614"/>
                <a:chOff x="0" y="0"/>
                <a:chExt cx="990600" cy="74612"/>
              </a:xfrm>
            </p:grpSpPr>
            <p:sp>
              <p:nvSpPr>
                <p:cNvPr id="2373" name="Rectangle 90"/>
                <p:cNvSpPr/>
                <p:nvPr/>
              </p:nvSpPr>
              <p:spPr>
                <a:xfrm>
                  <a:off x="495300" y="-1"/>
                  <a:ext cx="495301"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74" name="Rectangle 91"/>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grpSp>
      <p:pic>
        <p:nvPicPr>
          <p:cNvPr id="2378" name="Picture 319" descr="Picture 319"/>
          <p:cNvPicPr>
            <a:picLocks/>
          </p:cNvPicPr>
          <p:nvPr/>
        </p:nvPicPr>
        <p:blipFill>
          <a:blip r:embed="rId2" cstate="print"/>
          <a:stretch>
            <a:fillRect/>
          </a:stretch>
        </p:blipFill>
        <p:spPr>
          <a:xfrm>
            <a:off x="4456112" y="3403600"/>
            <a:ext cx="246063" cy="246064"/>
          </a:xfrm>
          <a:prstGeom prst="rect">
            <a:avLst/>
          </a:prstGeom>
          <a:ln w="12700">
            <a:miter lim="400000"/>
          </a:ln>
        </p:spPr>
      </p:pic>
      <p:sp>
        <p:nvSpPr>
          <p:cNvPr id="2379" name="Title Text"/>
          <p:cNvSpPr txBox="1">
            <a:spLocks noGrp="1"/>
          </p:cNvSpPr>
          <p:nvPr>
            <p:ph type="title"/>
          </p:nvPr>
        </p:nvSpPr>
        <p:spPr>
          <a:xfrm>
            <a:off x="685800" y="2133600"/>
            <a:ext cx="7772400" cy="1143000"/>
          </a:xfrm>
          <a:prstGeom prst="rect">
            <a:avLst/>
          </a:prstGeom>
        </p:spPr>
        <p:txBody>
          <a:bodyPr lIns="45719" tIns="45719" rIns="45719" bIns="45719"/>
          <a:lstStyle>
            <a:lvl1pPr>
              <a:defRPr b="1" i="0">
                <a:latin typeface="Arial" panose="020B0604020202020204" pitchFamily="34" charset="0"/>
                <a:cs typeface="Arial" panose="020B0604020202020204" pitchFamily="34" charset="0"/>
              </a:defRPr>
            </a:lvl1pPr>
          </a:lstStyle>
          <a:p>
            <a:r>
              <a:rPr dirty="0"/>
              <a:t>Title Text</a:t>
            </a:r>
          </a:p>
        </p:txBody>
      </p:sp>
      <p:sp>
        <p:nvSpPr>
          <p:cNvPr id="2380" name="Body Level One…"/>
          <p:cNvSpPr txBox="1">
            <a:spLocks noGrp="1"/>
          </p:cNvSpPr>
          <p:nvPr>
            <p:ph type="body" sz="quarter" idx="1"/>
          </p:nvPr>
        </p:nvSpPr>
        <p:spPr>
          <a:xfrm>
            <a:off x="1371600" y="3886200"/>
            <a:ext cx="6400800" cy="1752600"/>
          </a:xfrm>
          <a:prstGeom prst="rect">
            <a:avLst/>
          </a:prstGeom>
        </p:spPr>
        <p:txBody>
          <a:bodyPr lIns="45719" tIns="45719" rIns="45719" bIns="45719" anchor="ctr">
            <a:normAutofit/>
          </a:bodyPr>
          <a:lstStyle>
            <a:lvl1pPr marL="0" indent="0" algn="ctr">
              <a:buSzTx/>
              <a:buNone/>
              <a:defRPr b="1" i="0">
                <a:latin typeface="Arial" panose="020B0604020202020204" pitchFamily="34" charset="0"/>
                <a:cs typeface="Arial" panose="020B0604020202020204" pitchFamily="34" charset="0"/>
              </a:defRPr>
            </a:lvl1pPr>
            <a:lvl2pPr marL="783771" indent="-326571" algn="ctr">
              <a:defRPr b="1" i="0">
                <a:latin typeface="Arial" panose="020B0604020202020204" pitchFamily="34" charset="0"/>
                <a:cs typeface="Arial" panose="020B0604020202020204" pitchFamily="34" charset="0"/>
              </a:defRPr>
            </a:lvl2pPr>
            <a:lvl3pPr marL="1219200" indent="-304800" algn="ctr">
              <a:defRPr b="1" i="0">
                <a:latin typeface="Arial" panose="020B0604020202020204" pitchFamily="34" charset="0"/>
                <a:cs typeface="Arial" panose="020B0604020202020204" pitchFamily="34" charset="0"/>
              </a:defRPr>
            </a:lvl3pPr>
            <a:lvl4pPr marL="1737360" indent="-365760" algn="ctr">
              <a:defRPr b="1" i="0">
                <a:latin typeface="Arial" panose="020B0604020202020204" pitchFamily="34" charset="0"/>
                <a:cs typeface="Arial" panose="020B0604020202020204" pitchFamily="34" charset="0"/>
              </a:defRPr>
            </a:lvl4pPr>
            <a:lvl5pPr marL="2194560" indent="-365760" algn="ctr">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381" name="Slide Number"/>
          <p:cNvSpPr txBox="1">
            <a:spLocks noGrp="1"/>
          </p:cNvSpPr>
          <p:nvPr>
            <p:ph type="sldNum" sz="quarter" idx="2"/>
          </p:nvPr>
        </p:nvSpPr>
        <p:spPr>
          <a:xfrm>
            <a:off x="8191886" y="64109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2306177033"/>
      </p:ext>
    </p:extLst>
  </p:cSld>
  <p:clrMapOvr>
    <a:masterClrMapping/>
  </p:clrMapOvr>
  <p:transition spd="med"/>
</p:sldLayout>
</file>

<file path=ppt/slideLayouts/slideLayout1988.xml><?xml version="1.0" encoding="utf-8"?>
<p:sldLayout xmlns:a="http://schemas.openxmlformats.org/drawingml/2006/main" xmlns:r="http://schemas.openxmlformats.org/officeDocument/2006/relationships" xmlns:p="http://schemas.openxmlformats.org/presentationml/2006/main" type="tx">
  <p:cSld name="15_Title and Content">
    <p:spTree>
      <p:nvGrpSpPr>
        <p:cNvPr id="1" name=""/>
        <p:cNvGrpSpPr/>
        <p:nvPr/>
      </p:nvGrpSpPr>
      <p:grpSpPr>
        <a:xfrm>
          <a:off x="0" y="0"/>
          <a:ext cx="0" cy="0"/>
          <a:chOff x="0" y="0"/>
          <a:chExt cx="0" cy="0"/>
        </a:xfrm>
      </p:grpSpPr>
      <p:sp>
        <p:nvSpPr>
          <p:cNvPr id="2388" name="Title Text"/>
          <p:cNvSpPr txBox="1">
            <a:spLocks noGrp="1"/>
          </p:cNvSpPr>
          <p:nvPr>
            <p:ph type="title"/>
          </p:nvPr>
        </p:nvSpPr>
        <p:spPr>
          <a:prstGeom prst="rect">
            <a:avLst/>
          </a:prstGeom>
        </p:spPr>
        <p:txBody>
          <a:bodyPr lIns="45719" tIns="45719" rIns="45719" bIns="45719"/>
          <a:lstStyle>
            <a:lvl1pPr>
              <a:defRPr b="1" i="0">
                <a:latin typeface="Arial" panose="020B0604020202020204" pitchFamily="34" charset="0"/>
                <a:cs typeface="Arial" panose="020B0604020202020204" pitchFamily="34" charset="0"/>
              </a:defRPr>
            </a:lvl1pPr>
          </a:lstStyle>
          <a:p>
            <a:r>
              <a:rPr dirty="0"/>
              <a:t>Title Text</a:t>
            </a:r>
          </a:p>
        </p:txBody>
      </p:sp>
      <p:sp>
        <p:nvSpPr>
          <p:cNvPr id="2389" name="Body Level One…"/>
          <p:cNvSpPr txBox="1">
            <a:spLocks noGrp="1"/>
          </p:cNvSpPr>
          <p:nvPr>
            <p:ph type="body" idx="1"/>
          </p:nvPr>
        </p:nvSpPr>
        <p:spPr>
          <a:xfrm>
            <a:off x="685800" y="1981200"/>
            <a:ext cx="7772400" cy="4114800"/>
          </a:xfrm>
          <a:prstGeom prst="rect">
            <a:avLst/>
          </a:prstGeom>
        </p:spPr>
        <p:txBody>
          <a:bodyPr lIns="45719" tIns="45719" rIns="45719" bIns="45719">
            <a:normAutofit/>
          </a:bodyPr>
          <a:lstStyle>
            <a:lvl1pPr marL="342900" indent="-342900">
              <a:buBlip>
                <a:blip r:embed="rId2"/>
              </a:buBlip>
              <a:defRPr b="1" i="0">
                <a:latin typeface="Arial" panose="020B0604020202020204" pitchFamily="34" charset="0"/>
                <a:cs typeface="Arial" panose="020B0604020202020204" pitchFamily="34" charset="0"/>
              </a:defRPr>
            </a:lvl1pPr>
            <a:lvl2pPr marL="783771" indent="-326571">
              <a:defRPr b="1" i="0">
                <a:latin typeface="Arial" panose="020B0604020202020204" pitchFamily="34" charset="0"/>
                <a:cs typeface="Arial" panose="020B0604020202020204" pitchFamily="34" charset="0"/>
              </a:defRPr>
            </a:lvl2pPr>
            <a:lvl3pPr marL="1219200" indent="-304800">
              <a:defRPr b="1" i="0">
                <a:latin typeface="Arial" panose="020B0604020202020204" pitchFamily="34" charset="0"/>
                <a:cs typeface="Arial" panose="020B0604020202020204" pitchFamily="34" charset="0"/>
              </a:defRPr>
            </a:lvl3pPr>
            <a:lvl4pPr marL="1737360" indent="-365760">
              <a:defRPr b="1" i="0">
                <a:latin typeface="Arial" panose="020B0604020202020204" pitchFamily="34" charset="0"/>
                <a:cs typeface="Arial" panose="020B0604020202020204" pitchFamily="34" charset="0"/>
              </a:defRPr>
            </a:lvl4pPr>
            <a:lvl5pPr marL="2194560" indent="-365760">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390"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3135630197"/>
      </p:ext>
    </p:extLst>
  </p:cSld>
  <p:clrMapOvr>
    <a:masterClrMapping/>
  </p:clrMapOvr>
  <p:transition spd="med"/>
</p:sldLayout>
</file>

<file path=ppt/slideLayouts/slideLayout1989.xml><?xml version="1.0" encoding="utf-8"?>
<p:sldLayout xmlns:a="http://schemas.openxmlformats.org/drawingml/2006/main" xmlns:r="http://schemas.openxmlformats.org/officeDocument/2006/relationships" xmlns:p="http://schemas.openxmlformats.org/presentationml/2006/main" type="tx">
  <p:cSld name="15_Section Header">
    <p:spTree>
      <p:nvGrpSpPr>
        <p:cNvPr id="1" name=""/>
        <p:cNvGrpSpPr/>
        <p:nvPr/>
      </p:nvGrpSpPr>
      <p:grpSpPr>
        <a:xfrm>
          <a:off x="0" y="0"/>
          <a:ext cx="0" cy="0"/>
          <a:chOff x="0" y="0"/>
          <a:chExt cx="0" cy="0"/>
        </a:xfrm>
      </p:grpSpPr>
      <p:sp>
        <p:nvSpPr>
          <p:cNvPr id="2397" name="Title Text"/>
          <p:cNvSpPr txBox="1">
            <a:spLocks noGrp="1"/>
          </p:cNvSpPr>
          <p:nvPr>
            <p:ph type="title"/>
          </p:nvPr>
        </p:nvSpPr>
        <p:spPr>
          <a:xfrm>
            <a:off x="722312" y="4406900"/>
            <a:ext cx="7772401" cy="1362075"/>
          </a:xfrm>
          <a:prstGeom prst="rect">
            <a:avLst/>
          </a:prstGeom>
        </p:spPr>
        <p:txBody>
          <a:bodyPr lIns="45719" tIns="45719" rIns="45719" bIns="45719"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2398" name="Body Level One…"/>
          <p:cNvSpPr txBox="1">
            <a:spLocks noGrp="1"/>
          </p:cNvSpPr>
          <p:nvPr>
            <p:ph type="body" sz="quarter" idx="1"/>
          </p:nvPr>
        </p:nvSpPr>
        <p:spPr>
          <a:xfrm>
            <a:off x="722312" y="2906713"/>
            <a:ext cx="7772401" cy="1500188"/>
          </a:xfrm>
          <a:prstGeom prst="rect">
            <a:avLst/>
          </a:prstGeom>
        </p:spPr>
        <p:txBody>
          <a:bodyPr lIns="45719" tIns="45719" rIns="45719" bIns="45719" anchor="b">
            <a:normAutofit/>
          </a:bodyPr>
          <a:lstStyle>
            <a:lvl1pPr marL="0" indent="0">
              <a:spcBef>
                <a:spcPts val="400"/>
              </a:spcBef>
              <a:buSzTx/>
              <a:buNone/>
              <a:defRPr sz="2000" b="1" i="0">
                <a:latin typeface="Arial" panose="020B0604020202020204" pitchFamily="34" charset="0"/>
                <a:cs typeface="Arial" panose="020B0604020202020204" pitchFamily="34" charset="0"/>
              </a:defRPr>
            </a:lvl1pPr>
            <a:lvl2pPr marL="0" indent="457200">
              <a:spcBef>
                <a:spcPts val="400"/>
              </a:spcBef>
              <a:buSzTx/>
              <a:buNone/>
              <a:defRPr sz="2000" b="1" i="0">
                <a:latin typeface="Arial" panose="020B0604020202020204" pitchFamily="34" charset="0"/>
                <a:cs typeface="Arial" panose="020B0604020202020204" pitchFamily="34" charset="0"/>
              </a:defRPr>
            </a:lvl2pPr>
            <a:lvl3pPr marL="0" indent="914400">
              <a:spcBef>
                <a:spcPts val="400"/>
              </a:spcBef>
              <a:buSzTx/>
              <a:buNone/>
              <a:defRPr sz="2000" b="1" i="0">
                <a:latin typeface="Arial" panose="020B0604020202020204" pitchFamily="34" charset="0"/>
                <a:cs typeface="Arial" panose="020B0604020202020204" pitchFamily="34" charset="0"/>
              </a:defRPr>
            </a:lvl3pPr>
            <a:lvl4pPr marL="0" indent="1371600">
              <a:spcBef>
                <a:spcPts val="400"/>
              </a:spcBef>
              <a:buSzTx/>
              <a:buNone/>
              <a:defRPr sz="2000" b="1" i="0">
                <a:latin typeface="Arial" panose="020B0604020202020204" pitchFamily="34" charset="0"/>
                <a:cs typeface="Arial" panose="020B0604020202020204" pitchFamily="34" charset="0"/>
              </a:defRPr>
            </a:lvl4pPr>
            <a:lvl5pPr marL="0" indent="1828800">
              <a:spcBef>
                <a:spcPts val="400"/>
              </a:spcBef>
              <a:buSzTx/>
              <a:buNone/>
              <a:defRPr sz="2000"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399"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3318540066"/>
      </p:ext>
    </p:extLst>
  </p:cSld>
  <p:clrMapOvr>
    <a:masterClrMapping/>
  </p:clrMapOvr>
  <p:transition spd="med"/>
</p:sldLayout>
</file>

<file path=ppt/slideLayouts/slideLayout199.xml><?xml version="1.0" encoding="utf-8"?>
<p:sldLayout xmlns:a="http://schemas.openxmlformats.org/drawingml/2006/main" xmlns:r="http://schemas.openxmlformats.org/officeDocument/2006/relationships" xmlns:p="http://schemas.openxmlformats.org/presentationml/2006/main" showMasterSp="0" type="tx">
  <p:cSld name="15_Title Slide">
    <p:bg>
      <p:bgPr>
        <a:solidFill>
          <a:srgbClr val="720000"/>
        </a:solidFill>
        <a:effectLst/>
      </p:bgPr>
    </p:bg>
    <p:spTree>
      <p:nvGrpSpPr>
        <p:cNvPr id="1" name=""/>
        <p:cNvGrpSpPr/>
        <p:nvPr/>
      </p:nvGrpSpPr>
      <p:grpSpPr>
        <a:xfrm>
          <a:off x="0" y="0"/>
          <a:ext cx="0" cy="0"/>
          <a:chOff x="0" y="0"/>
          <a:chExt cx="0" cy="0"/>
        </a:xfrm>
      </p:grpSpPr>
      <p:grpSp>
        <p:nvGrpSpPr>
          <p:cNvPr id="1716" name="Group 2"/>
          <p:cNvGrpSpPr/>
          <p:nvPr/>
        </p:nvGrpSpPr>
        <p:grpSpPr>
          <a:xfrm>
            <a:off x="0" y="0"/>
            <a:ext cx="8458200" cy="5943600"/>
            <a:chOff x="0" y="0"/>
            <a:chExt cx="8458200" cy="5943600"/>
          </a:xfrm>
        </p:grpSpPr>
        <p:sp>
          <p:nvSpPr>
            <p:cNvPr id="1714" name="Freeform 3"/>
            <p:cNvSpPr/>
            <p:nvPr/>
          </p:nvSpPr>
          <p:spPr>
            <a:xfrm>
              <a:off x="0" y="2286000"/>
              <a:ext cx="8183563" cy="3657600"/>
            </a:xfrm>
            <a:custGeom>
              <a:avLst/>
              <a:gdLst/>
              <a:ahLst/>
              <a:cxnLst>
                <a:cxn ang="0">
                  <a:pos x="wd2" y="hd2"/>
                </a:cxn>
                <a:cxn ang="5400000">
                  <a:pos x="wd2" y="hd2"/>
                </a:cxn>
                <a:cxn ang="10800000">
                  <a:pos x="wd2" y="hd2"/>
                </a:cxn>
                <a:cxn ang="16200000">
                  <a:pos x="wd2" y="hd2"/>
                </a:cxn>
              </a:cxnLst>
              <a:rect l="0" t="0" r="r" b="b"/>
              <a:pathLst>
                <a:path w="21600" h="21600" extrusionOk="0">
                  <a:moveTo>
                    <a:pt x="21596" y="16584"/>
                  </a:moveTo>
                  <a:lnTo>
                    <a:pt x="0" y="21600"/>
                  </a:lnTo>
                  <a:lnTo>
                    <a:pt x="0" y="11738"/>
                  </a:lnTo>
                  <a:lnTo>
                    <a:pt x="21600" y="0"/>
                  </a:lnTo>
                  <a:lnTo>
                    <a:pt x="21600" y="13275"/>
                  </a:lnTo>
                  <a:lnTo>
                    <a:pt x="21596" y="16584"/>
                  </a:lnTo>
                  <a:close/>
                </a:path>
              </a:pathLst>
            </a:custGeom>
            <a:gradFill flip="none" rotWithShape="1">
              <a:gsLst>
                <a:gs pos="0">
                  <a:srgbClr val="61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15" name="Freeform 4"/>
            <p:cNvSpPr/>
            <p:nvPr/>
          </p:nvSpPr>
          <p:spPr>
            <a:xfrm>
              <a:off x="0" y="0"/>
              <a:ext cx="8458200" cy="5856288"/>
            </a:xfrm>
            <a:custGeom>
              <a:avLst/>
              <a:gdLst/>
              <a:ahLst/>
              <a:cxnLst>
                <a:cxn ang="0">
                  <a:pos x="wd2" y="hd2"/>
                </a:cxn>
                <a:cxn ang="5400000">
                  <a:pos x="wd2" y="hd2"/>
                </a:cxn>
                <a:cxn ang="10800000">
                  <a:pos x="wd2" y="hd2"/>
                </a:cxn>
                <a:cxn ang="16200000">
                  <a:pos x="wd2" y="hd2"/>
                </a:cxn>
              </a:cxnLst>
              <a:rect l="0" t="0" r="r" b="b"/>
              <a:pathLst>
                <a:path w="21600" h="21600" extrusionOk="0">
                  <a:moveTo>
                    <a:pt x="21531" y="18789"/>
                  </a:moveTo>
                  <a:lnTo>
                    <a:pt x="0" y="21600"/>
                  </a:lnTo>
                  <a:lnTo>
                    <a:pt x="0" y="53"/>
                  </a:lnTo>
                  <a:lnTo>
                    <a:pt x="21600" y="0"/>
                  </a:lnTo>
                  <a:lnTo>
                    <a:pt x="21531" y="18789"/>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717"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algn="ct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algn="ct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algn="ct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algn="ct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1718" name="Title Text"/>
          <p:cNvSpPr txBox="1">
            <a:spLocks noGrp="1"/>
          </p:cNvSpPr>
          <p:nvPr>
            <p:ph type="title"/>
          </p:nvPr>
        </p:nvSpPr>
        <p:spPr>
          <a:xfrm>
            <a:off x="685800" y="1768475"/>
            <a:ext cx="7772400" cy="1736725"/>
          </a:xfrm>
          <a:prstGeom prst="rect">
            <a:avLst/>
          </a:prstGeom>
        </p:spPr>
        <p:txBody>
          <a:bodyPr/>
          <a:lstStyle>
            <a:lvl1pPr algn="ctr">
              <a:defRPr sz="5400">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719"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567329936"/>
      </p:ext>
    </p:extLst>
  </p:cSld>
  <p:clrMapOvr>
    <a:masterClrMapping/>
  </p:clrMapOvr>
  <p:transition spd="med"/>
</p:sldLayout>
</file>

<file path=ppt/slideLayouts/slideLayout1990.xml><?xml version="1.0" encoding="utf-8"?>
<p:sldLayout xmlns:a="http://schemas.openxmlformats.org/drawingml/2006/main" xmlns:r="http://schemas.openxmlformats.org/officeDocument/2006/relationships" xmlns:p="http://schemas.openxmlformats.org/presentationml/2006/main" type="tx">
  <p:cSld name="15_Two Content">
    <p:spTree>
      <p:nvGrpSpPr>
        <p:cNvPr id="1" name=""/>
        <p:cNvGrpSpPr/>
        <p:nvPr/>
      </p:nvGrpSpPr>
      <p:grpSpPr>
        <a:xfrm>
          <a:off x="0" y="0"/>
          <a:ext cx="0" cy="0"/>
          <a:chOff x="0" y="0"/>
          <a:chExt cx="0" cy="0"/>
        </a:xfrm>
      </p:grpSpPr>
      <p:sp>
        <p:nvSpPr>
          <p:cNvPr id="2406" name="Title Text"/>
          <p:cNvSpPr txBox="1">
            <a:spLocks noGrp="1"/>
          </p:cNvSpPr>
          <p:nvPr>
            <p:ph type="title"/>
          </p:nvPr>
        </p:nvSpPr>
        <p:spPr>
          <a:prstGeom prst="rect">
            <a:avLst/>
          </a:prstGeom>
        </p:spPr>
        <p:txBody>
          <a:bodyPr lIns="45719" tIns="45719" rIns="45719" bIns="45719"/>
          <a:lstStyle>
            <a:lvl1pPr>
              <a:defRPr b="1" i="0">
                <a:latin typeface="Arial" panose="020B0604020202020204" pitchFamily="34" charset="0"/>
                <a:cs typeface="Arial" panose="020B0604020202020204" pitchFamily="34" charset="0"/>
              </a:defRPr>
            </a:lvl1pPr>
          </a:lstStyle>
          <a:p>
            <a:r>
              <a:rPr dirty="0"/>
              <a:t>Title Text</a:t>
            </a:r>
          </a:p>
        </p:txBody>
      </p:sp>
      <p:sp>
        <p:nvSpPr>
          <p:cNvPr id="2407" name="Body Level One…"/>
          <p:cNvSpPr txBox="1">
            <a:spLocks noGrp="1"/>
          </p:cNvSpPr>
          <p:nvPr>
            <p:ph type="body" sz="half" idx="1"/>
          </p:nvPr>
        </p:nvSpPr>
        <p:spPr>
          <a:xfrm>
            <a:off x="685800" y="1981200"/>
            <a:ext cx="3810000" cy="4114800"/>
          </a:xfrm>
          <a:prstGeom prst="rect">
            <a:avLst/>
          </a:prstGeom>
        </p:spPr>
        <p:txBody>
          <a:bodyPr lIns="45719" tIns="45719" rIns="45719" bIns="45719">
            <a:normAutofit/>
          </a:bodyPr>
          <a:lstStyle>
            <a:lvl1pPr marL="342900" indent="-342900">
              <a:spcBef>
                <a:spcPts val="600"/>
              </a:spcBef>
              <a:buBlip>
                <a:blip r:embed="rId2"/>
              </a:buBlip>
              <a:defRPr sz="2800" b="1" i="0">
                <a:latin typeface="Arial" panose="020B0604020202020204" pitchFamily="34" charset="0"/>
                <a:cs typeface="Arial" panose="020B0604020202020204" pitchFamily="34" charset="0"/>
              </a:defRPr>
            </a:lvl1pPr>
            <a:lvl2pPr marL="790575" indent="-333375">
              <a:spcBef>
                <a:spcPts val="600"/>
              </a:spcBef>
              <a:defRPr sz="2800" b="1" i="0">
                <a:latin typeface="Arial" panose="020B0604020202020204" pitchFamily="34" charset="0"/>
                <a:cs typeface="Arial" panose="020B0604020202020204" pitchFamily="34" charset="0"/>
              </a:defRPr>
            </a:lvl2pPr>
            <a:lvl3pPr marL="1234439" indent="-320039">
              <a:spcBef>
                <a:spcPts val="600"/>
              </a:spcBef>
              <a:defRPr sz="2800" b="1" i="0">
                <a:latin typeface="Arial" panose="020B0604020202020204" pitchFamily="34" charset="0"/>
                <a:cs typeface="Arial" panose="020B0604020202020204" pitchFamily="34" charset="0"/>
              </a:defRPr>
            </a:lvl3pPr>
            <a:lvl4pPr marL="1727200" indent="-355600">
              <a:spcBef>
                <a:spcPts val="600"/>
              </a:spcBef>
              <a:defRPr sz="2800" b="1" i="0">
                <a:latin typeface="Arial" panose="020B0604020202020204" pitchFamily="34" charset="0"/>
                <a:cs typeface="Arial" panose="020B0604020202020204" pitchFamily="34" charset="0"/>
              </a:defRPr>
            </a:lvl4pPr>
            <a:lvl5pPr marL="2184400" indent="-355600">
              <a:spcBef>
                <a:spcPts val="600"/>
              </a:spcBef>
              <a:defRPr sz="2800"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408"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1455874917"/>
      </p:ext>
    </p:extLst>
  </p:cSld>
  <p:clrMapOvr>
    <a:masterClrMapping/>
  </p:clrMapOvr>
  <p:transition spd="med"/>
</p:sldLayout>
</file>

<file path=ppt/slideLayouts/slideLayout1991.xml><?xml version="1.0" encoding="utf-8"?>
<p:sldLayout xmlns:a="http://schemas.openxmlformats.org/drawingml/2006/main" xmlns:r="http://schemas.openxmlformats.org/officeDocument/2006/relationships" xmlns:p="http://schemas.openxmlformats.org/presentationml/2006/main" type="tx">
  <p:cSld name="15_Comparison">
    <p:spTree>
      <p:nvGrpSpPr>
        <p:cNvPr id="1" name=""/>
        <p:cNvGrpSpPr/>
        <p:nvPr/>
      </p:nvGrpSpPr>
      <p:grpSpPr>
        <a:xfrm>
          <a:off x="0" y="0"/>
          <a:ext cx="0" cy="0"/>
          <a:chOff x="0" y="0"/>
          <a:chExt cx="0" cy="0"/>
        </a:xfrm>
      </p:grpSpPr>
      <p:sp>
        <p:nvSpPr>
          <p:cNvPr id="2415" name="Title Text"/>
          <p:cNvSpPr txBox="1">
            <a:spLocks noGrp="1"/>
          </p:cNvSpPr>
          <p:nvPr>
            <p:ph type="title"/>
          </p:nvPr>
        </p:nvSpPr>
        <p:spPr>
          <a:xfrm>
            <a:off x="457200" y="274638"/>
            <a:ext cx="8229600" cy="1143001"/>
          </a:xfrm>
          <a:prstGeom prst="rect">
            <a:avLst/>
          </a:prstGeom>
        </p:spPr>
        <p:txBody>
          <a:bodyPr lIns="45719" tIns="45719" rIns="45719" bIns="45719"/>
          <a:lstStyle>
            <a:lvl1pPr>
              <a:defRPr b="1" i="0">
                <a:latin typeface="Arial" panose="020B0604020202020204" pitchFamily="34" charset="0"/>
                <a:cs typeface="Arial" panose="020B0604020202020204" pitchFamily="34" charset="0"/>
              </a:defRPr>
            </a:lvl1pPr>
          </a:lstStyle>
          <a:p>
            <a:r>
              <a:rPr dirty="0"/>
              <a:t>Title Text</a:t>
            </a:r>
          </a:p>
        </p:txBody>
      </p:sp>
      <p:sp>
        <p:nvSpPr>
          <p:cNvPr id="2416" name="Body Level One…"/>
          <p:cNvSpPr txBox="1">
            <a:spLocks noGrp="1"/>
          </p:cNvSpPr>
          <p:nvPr>
            <p:ph type="body" sz="quarter" idx="1"/>
          </p:nvPr>
        </p:nvSpPr>
        <p:spPr>
          <a:xfrm>
            <a:off x="457200" y="1535112"/>
            <a:ext cx="4040188" cy="639763"/>
          </a:xfrm>
          <a:prstGeom prst="rect">
            <a:avLst/>
          </a:prstGeom>
        </p:spPr>
        <p:txBody>
          <a:bodyPr lIns="45719" tIns="45719" rIns="45719" bIns="45719" anchor="b">
            <a:normAutofit/>
          </a:bodyPr>
          <a:lstStyle>
            <a:lvl1pPr marL="0" indent="0">
              <a:spcBef>
                <a:spcPts val="500"/>
              </a:spcBef>
              <a:buSzTx/>
              <a:buNone/>
              <a:defRPr sz="2400" b="1" i="0">
                <a:latin typeface="Arial" panose="020B0604020202020204" pitchFamily="34" charset="0"/>
                <a:cs typeface="Arial" panose="020B0604020202020204" pitchFamily="34" charset="0"/>
              </a:defRPr>
            </a:lvl1pPr>
            <a:lvl2pPr marL="0" indent="457200">
              <a:spcBef>
                <a:spcPts val="500"/>
              </a:spcBef>
              <a:buSzTx/>
              <a:buNone/>
              <a:defRPr sz="2400" b="1" i="0">
                <a:latin typeface="Arial" panose="020B0604020202020204" pitchFamily="34" charset="0"/>
                <a:cs typeface="Arial" panose="020B0604020202020204" pitchFamily="34" charset="0"/>
              </a:defRPr>
            </a:lvl2pPr>
            <a:lvl3pPr marL="0" indent="914400">
              <a:spcBef>
                <a:spcPts val="500"/>
              </a:spcBef>
              <a:buSzTx/>
              <a:buNone/>
              <a:defRPr sz="2400" b="1" i="0">
                <a:latin typeface="Arial" panose="020B0604020202020204" pitchFamily="34" charset="0"/>
                <a:cs typeface="Arial" panose="020B0604020202020204" pitchFamily="34" charset="0"/>
              </a:defRPr>
            </a:lvl3pPr>
            <a:lvl4pPr marL="0" indent="1371600">
              <a:spcBef>
                <a:spcPts val="500"/>
              </a:spcBef>
              <a:buSzTx/>
              <a:buNone/>
              <a:defRPr sz="2400" b="1" i="0">
                <a:latin typeface="Arial" panose="020B0604020202020204" pitchFamily="34" charset="0"/>
                <a:cs typeface="Arial" panose="020B0604020202020204" pitchFamily="34" charset="0"/>
              </a:defRPr>
            </a:lvl4pPr>
            <a:lvl5pPr marL="0" indent="1828800">
              <a:spcBef>
                <a:spcPts val="500"/>
              </a:spcBef>
              <a:buSzTx/>
              <a:buNone/>
              <a:defRPr sz="2400"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417" name="Text Placeholder 4"/>
          <p:cNvSpPr>
            <a:spLocks noGrp="1"/>
          </p:cNvSpPr>
          <p:nvPr>
            <p:ph type="body" sz="quarter" idx="21"/>
          </p:nvPr>
        </p:nvSpPr>
        <p:spPr>
          <a:xfrm>
            <a:off x="4645025" y="1535112"/>
            <a:ext cx="4041775" cy="639763"/>
          </a:xfrm>
          <a:prstGeom prst="rect">
            <a:avLst/>
          </a:prstGeom>
        </p:spPr>
        <p:txBody>
          <a:bodyPr lIns="45719" tIns="45719" rIns="45719" bIns="45719"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pPr>
            <a:endParaRPr dirty="0"/>
          </a:p>
        </p:txBody>
      </p:sp>
      <p:sp>
        <p:nvSpPr>
          <p:cNvPr id="2418"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1115557140"/>
      </p:ext>
    </p:extLst>
  </p:cSld>
  <p:clrMapOvr>
    <a:masterClrMapping/>
  </p:clrMapOvr>
  <p:transition spd="med"/>
</p:sldLayout>
</file>

<file path=ppt/slideLayouts/slideLayout1992.xml><?xml version="1.0" encoding="utf-8"?>
<p:sldLayout xmlns:a="http://schemas.openxmlformats.org/drawingml/2006/main" xmlns:r="http://schemas.openxmlformats.org/officeDocument/2006/relationships" xmlns:p="http://schemas.openxmlformats.org/presentationml/2006/main" type="tx">
  <p:cSld name="15_Title Only">
    <p:spTree>
      <p:nvGrpSpPr>
        <p:cNvPr id="1" name=""/>
        <p:cNvGrpSpPr/>
        <p:nvPr/>
      </p:nvGrpSpPr>
      <p:grpSpPr>
        <a:xfrm>
          <a:off x="0" y="0"/>
          <a:ext cx="0" cy="0"/>
          <a:chOff x="0" y="0"/>
          <a:chExt cx="0" cy="0"/>
        </a:xfrm>
      </p:grpSpPr>
      <p:sp>
        <p:nvSpPr>
          <p:cNvPr id="2425" name="Title Text"/>
          <p:cNvSpPr txBox="1">
            <a:spLocks noGrp="1"/>
          </p:cNvSpPr>
          <p:nvPr>
            <p:ph type="title"/>
          </p:nvPr>
        </p:nvSpPr>
        <p:spPr>
          <a:prstGeom prst="rect">
            <a:avLst/>
          </a:prstGeom>
        </p:spPr>
        <p:txBody>
          <a:bodyPr lIns="45719" tIns="45719" rIns="45719" bIns="45719"/>
          <a:lstStyle>
            <a:lvl1pPr>
              <a:defRPr b="1" i="0">
                <a:latin typeface="Arial" panose="020B0604020202020204" pitchFamily="34" charset="0"/>
                <a:cs typeface="Arial" panose="020B0604020202020204" pitchFamily="34" charset="0"/>
              </a:defRPr>
            </a:lvl1pPr>
          </a:lstStyle>
          <a:p>
            <a:r>
              <a:rPr dirty="0"/>
              <a:t>Title Text</a:t>
            </a:r>
          </a:p>
        </p:txBody>
      </p:sp>
      <p:sp>
        <p:nvSpPr>
          <p:cNvPr id="2426"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3231873902"/>
      </p:ext>
    </p:extLst>
  </p:cSld>
  <p:clrMapOvr>
    <a:masterClrMapping/>
  </p:clrMapOvr>
  <p:transition spd="med"/>
</p:sldLayout>
</file>

<file path=ppt/slideLayouts/slideLayout1993.xml><?xml version="1.0" encoding="utf-8"?>
<p:sldLayout xmlns:a="http://schemas.openxmlformats.org/drawingml/2006/main" xmlns:r="http://schemas.openxmlformats.org/officeDocument/2006/relationships" xmlns:p="http://schemas.openxmlformats.org/presentationml/2006/main" showMasterSp="0" type="tx">
  <p:cSld name="Title Only 0">
    <p:bg>
      <p:bgPr>
        <a:solidFill>
          <a:srgbClr val="000000"/>
        </a:solidFill>
        <a:effectLst/>
      </p:bgPr>
    </p:bg>
    <p:spTree>
      <p:nvGrpSpPr>
        <p:cNvPr id="1" name=""/>
        <p:cNvGrpSpPr/>
        <p:nvPr/>
      </p:nvGrpSpPr>
      <p:grpSpPr>
        <a:xfrm>
          <a:off x="0" y="0"/>
          <a:ext cx="0" cy="0"/>
          <a:chOff x="0" y="0"/>
          <a:chExt cx="0" cy="0"/>
        </a:xfrm>
      </p:grpSpPr>
      <p:sp>
        <p:nvSpPr>
          <p:cNvPr id="2433" name="Title Text"/>
          <p:cNvSpPr txBox="1">
            <a:spLocks noGrp="1"/>
          </p:cNvSpPr>
          <p:nvPr>
            <p:ph type="title"/>
          </p:nvPr>
        </p:nvSpPr>
        <p:spPr>
          <a:prstGeom prst="rect">
            <a:avLst/>
          </a:prstGeom>
        </p:spPr>
        <p:txBody>
          <a:bodyPr lIns="45719" tIns="45719" rIns="45719" bIns="45719"/>
          <a:lstStyle>
            <a:lvl1pPr>
              <a:defRPr b="1" i="0">
                <a:latin typeface="Arial" panose="020B0604020202020204" pitchFamily="34" charset="0"/>
                <a:cs typeface="Arial" panose="020B0604020202020204" pitchFamily="34" charset="0"/>
              </a:defRPr>
            </a:lvl1pPr>
          </a:lstStyle>
          <a:p>
            <a:r>
              <a:rPr dirty="0"/>
              <a:t>Title Text</a:t>
            </a:r>
          </a:p>
        </p:txBody>
      </p:sp>
      <p:sp>
        <p:nvSpPr>
          <p:cNvPr id="2434"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751705449"/>
      </p:ext>
    </p:extLst>
  </p:cSld>
  <p:clrMapOvr>
    <a:masterClrMapping/>
  </p:clrMapOvr>
  <p:transition spd="med"/>
</p:sldLayout>
</file>

<file path=ppt/slideLayouts/slideLayout1994.xml><?xml version="1.0" encoding="utf-8"?>
<p:sldLayout xmlns:a="http://schemas.openxmlformats.org/drawingml/2006/main" xmlns:r="http://schemas.openxmlformats.org/officeDocument/2006/relationships" xmlns:p="http://schemas.openxmlformats.org/presentationml/2006/main" type="tx">
  <p:cSld name="17_Blank">
    <p:spTree>
      <p:nvGrpSpPr>
        <p:cNvPr id="1" name=""/>
        <p:cNvGrpSpPr/>
        <p:nvPr/>
      </p:nvGrpSpPr>
      <p:grpSpPr>
        <a:xfrm>
          <a:off x="0" y="0"/>
          <a:ext cx="0" cy="0"/>
          <a:chOff x="0" y="0"/>
          <a:chExt cx="0" cy="0"/>
        </a:xfrm>
      </p:grpSpPr>
      <p:sp>
        <p:nvSpPr>
          <p:cNvPr id="2441"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2524444892"/>
      </p:ext>
    </p:extLst>
  </p:cSld>
  <p:clrMapOvr>
    <a:masterClrMapping/>
  </p:clrMapOvr>
  <p:transition spd="med"/>
</p:sldLayout>
</file>

<file path=ppt/slideLayouts/slideLayout1995.xml><?xml version="1.0" encoding="utf-8"?>
<p:sldLayout xmlns:a="http://schemas.openxmlformats.org/drawingml/2006/main" xmlns:r="http://schemas.openxmlformats.org/officeDocument/2006/relationships" xmlns:p="http://schemas.openxmlformats.org/presentationml/2006/main" type="tx">
  <p:cSld name="15_Content with Caption">
    <p:spTree>
      <p:nvGrpSpPr>
        <p:cNvPr id="1" name=""/>
        <p:cNvGrpSpPr/>
        <p:nvPr/>
      </p:nvGrpSpPr>
      <p:grpSpPr>
        <a:xfrm>
          <a:off x="0" y="0"/>
          <a:ext cx="0" cy="0"/>
          <a:chOff x="0" y="0"/>
          <a:chExt cx="0" cy="0"/>
        </a:xfrm>
      </p:grpSpPr>
      <p:sp>
        <p:nvSpPr>
          <p:cNvPr id="2448" name="Title Text"/>
          <p:cNvSpPr txBox="1">
            <a:spLocks noGrp="1"/>
          </p:cNvSpPr>
          <p:nvPr>
            <p:ph type="title"/>
          </p:nvPr>
        </p:nvSpPr>
        <p:spPr>
          <a:xfrm>
            <a:off x="457200" y="273050"/>
            <a:ext cx="3008314" cy="1162050"/>
          </a:xfrm>
          <a:prstGeom prst="rect">
            <a:avLst/>
          </a:prstGeom>
        </p:spPr>
        <p:txBody>
          <a:bodyPr lIns="45719" tIns="45719" rIns="45719" bIns="45719"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449" name="Body Level One…"/>
          <p:cNvSpPr txBox="1">
            <a:spLocks noGrp="1"/>
          </p:cNvSpPr>
          <p:nvPr>
            <p:ph type="body" idx="1"/>
          </p:nvPr>
        </p:nvSpPr>
        <p:spPr>
          <a:xfrm>
            <a:off x="3575050" y="273050"/>
            <a:ext cx="5111750" cy="5853113"/>
          </a:xfrm>
          <a:prstGeom prst="rect">
            <a:avLst/>
          </a:prstGeom>
        </p:spPr>
        <p:txBody>
          <a:bodyPr lIns="45719" tIns="45719" rIns="45719" bIns="45719">
            <a:normAutofit/>
          </a:bodyPr>
          <a:lstStyle>
            <a:lvl1pPr marL="342900" indent="-342900">
              <a:buBlip>
                <a:blip r:embed="rId2"/>
              </a:buBlip>
              <a:defRPr b="1" i="0">
                <a:latin typeface="Arial" panose="020B0604020202020204" pitchFamily="34" charset="0"/>
                <a:cs typeface="Arial" panose="020B0604020202020204" pitchFamily="34" charset="0"/>
              </a:defRPr>
            </a:lvl1pPr>
            <a:lvl2pPr marL="783771" indent="-326571">
              <a:defRPr b="1" i="0">
                <a:latin typeface="Arial" panose="020B0604020202020204" pitchFamily="34" charset="0"/>
                <a:cs typeface="Arial" panose="020B0604020202020204" pitchFamily="34" charset="0"/>
              </a:defRPr>
            </a:lvl2pPr>
            <a:lvl3pPr marL="1219200" indent="-304800">
              <a:defRPr b="1" i="0">
                <a:latin typeface="Arial" panose="020B0604020202020204" pitchFamily="34" charset="0"/>
                <a:cs typeface="Arial" panose="020B0604020202020204" pitchFamily="34" charset="0"/>
              </a:defRPr>
            </a:lvl3pPr>
            <a:lvl4pPr marL="1737360" indent="-365760">
              <a:defRPr b="1" i="0">
                <a:latin typeface="Arial" panose="020B0604020202020204" pitchFamily="34" charset="0"/>
                <a:cs typeface="Arial" panose="020B0604020202020204" pitchFamily="34" charset="0"/>
              </a:defRPr>
            </a:lvl4pPr>
            <a:lvl5pPr marL="2194560" indent="-365760">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450" name="Text Placeholder 3"/>
          <p:cNvSpPr>
            <a:spLocks noGrp="1"/>
          </p:cNvSpPr>
          <p:nvPr>
            <p:ph type="body" sz="half" idx="21"/>
          </p:nvPr>
        </p:nvSpPr>
        <p:spPr>
          <a:xfrm>
            <a:off x="457199" y="1435100"/>
            <a:ext cx="3008315" cy="4691063"/>
          </a:xfrm>
          <a:prstGeom prst="rect">
            <a:avLst/>
          </a:prstGeom>
        </p:spPr>
        <p:txBody>
          <a:bodyPr lIns="45719" tIns="45719" rIns="45719" bIns="45719">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pPr>
            <a:endParaRPr dirty="0"/>
          </a:p>
        </p:txBody>
      </p:sp>
      <p:sp>
        <p:nvSpPr>
          <p:cNvPr id="2451"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95885439"/>
      </p:ext>
    </p:extLst>
  </p:cSld>
  <p:clrMapOvr>
    <a:masterClrMapping/>
  </p:clrMapOvr>
  <p:transition spd="med"/>
</p:sldLayout>
</file>

<file path=ppt/slideLayouts/slideLayout1996.xml><?xml version="1.0" encoding="utf-8"?>
<p:sldLayout xmlns:a="http://schemas.openxmlformats.org/drawingml/2006/main" xmlns:r="http://schemas.openxmlformats.org/officeDocument/2006/relationships" xmlns:p="http://schemas.openxmlformats.org/presentationml/2006/main" type="tx">
  <p:cSld name="15_Picture with Caption">
    <p:spTree>
      <p:nvGrpSpPr>
        <p:cNvPr id="1" name=""/>
        <p:cNvGrpSpPr/>
        <p:nvPr/>
      </p:nvGrpSpPr>
      <p:grpSpPr>
        <a:xfrm>
          <a:off x="0" y="0"/>
          <a:ext cx="0" cy="0"/>
          <a:chOff x="0" y="0"/>
          <a:chExt cx="0" cy="0"/>
        </a:xfrm>
      </p:grpSpPr>
      <p:sp>
        <p:nvSpPr>
          <p:cNvPr id="2458" name="Title Text"/>
          <p:cNvSpPr txBox="1">
            <a:spLocks noGrp="1"/>
          </p:cNvSpPr>
          <p:nvPr>
            <p:ph type="title"/>
          </p:nvPr>
        </p:nvSpPr>
        <p:spPr>
          <a:xfrm>
            <a:off x="1792288" y="4800600"/>
            <a:ext cx="5486401" cy="566738"/>
          </a:xfrm>
          <a:prstGeom prst="rect">
            <a:avLst/>
          </a:prstGeom>
        </p:spPr>
        <p:txBody>
          <a:bodyPr lIns="45719" tIns="45719" rIns="45719" bIns="45719"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459"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2460" name="Body Level One…"/>
          <p:cNvSpPr txBox="1">
            <a:spLocks noGrp="1"/>
          </p:cNvSpPr>
          <p:nvPr>
            <p:ph type="body" sz="quarter" idx="1"/>
          </p:nvPr>
        </p:nvSpPr>
        <p:spPr>
          <a:xfrm>
            <a:off x="1792288" y="5367337"/>
            <a:ext cx="5486401" cy="804863"/>
          </a:xfrm>
          <a:prstGeom prst="rect">
            <a:avLst/>
          </a:prstGeom>
        </p:spPr>
        <p:txBody>
          <a:bodyPr lIns="45719" tIns="45719" rIns="45719" bIns="45719">
            <a:normAutofit/>
          </a:bodyPr>
          <a:lstStyle>
            <a:lvl1pPr marL="0" indent="0">
              <a:spcBef>
                <a:spcPts val="300"/>
              </a:spcBef>
              <a:buSzTx/>
              <a:buNone/>
              <a:defRPr sz="1400" b="1" i="0">
                <a:latin typeface="Arial" panose="020B0604020202020204" pitchFamily="34" charset="0"/>
                <a:cs typeface="Arial" panose="020B0604020202020204" pitchFamily="34" charset="0"/>
              </a:defRPr>
            </a:lvl1pPr>
            <a:lvl2pPr marL="0" indent="457200">
              <a:spcBef>
                <a:spcPts val="300"/>
              </a:spcBef>
              <a:buSzTx/>
              <a:buNone/>
              <a:defRPr sz="1400" b="1" i="0">
                <a:latin typeface="Arial" panose="020B0604020202020204" pitchFamily="34" charset="0"/>
                <a:cs typeface="Arial" panose="020B0604020202020204" pitchFamily="34" charset="0"/>
              </a:defRPr>
            </a:lvl2pPr>
            <a:lvl3pPr marL="0" indent="914400">
              <a:spcBef>
                <a:spcPts val="300"/>
              </a:spcBef>
              <a:buSzTx/>
              <a:buNone/>
              <a:defRPr sz="1400" b="1" i="0">
                <a:latin typeface="Arial" panose="020B0604020202020204" pitchFamily="34" charset="0"/>
                <a:cs typeface="Arial" panose="020B0604020202020204" pitchFamily="34" charset="0"/>
              </a:defRPr>
            </a:lvl3pPr>
            <a:lvl4pPr marL="0" indent="1371600">
              <a:spcBef>
                <a:spcPts val="300"/>
              </a:spcBef>
              <a:buSzTx/>
              <a:buNone/>
              <a:defRPr sz="1400" b="1" i="0">
                <a:latin typeface="Arial" panose="020B0604020202020204" pitchFamily="34" charset="0"/>
                <a:cs typeface="Arial" panose="020B0604020202020204" pitchFamily="34" charset="0"/>
              </a:defRPr>
            </a:lvl4pPr>
            <a:lvl5pPr marL="0" indent="1828800">
              <a:spcBef>
                <a:spcPts val="300"/>
              </a:spcBef>
              <a:buSzTx/>
              <a:buNone/>
              <a:defRPr sz="1400"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461"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2890053593"/>
      </p:ext>
    </p:extLst>
  </p:cSld>
  <p:clrMapOvr>
    <a:masterClrMapping/>
  </p:clrMapOvr>
  <p:transition spd="med"/>
</p:sldLayout>
</file>

<file path=ppt/slideLayouts/slideLayout1997.xml><?xml version="1.0" encoding="utf-8"?>
<p:sldLayout xmlns:a="http://schemas.openxmlformats.org/drawingml/2006/main" xmlns:r="http://schemas.openxmlformats.org/officeDocument/2006/relationships" xmlns:p="http://schemas.openxmlformats.org/presentationml/2006/main" type="tx">
  <p:cSld name="15_Title and Vertical Text">
    <p:spTree>
      <p:nvGrpSpPr>
        <p:cNvPr id="1" name=""/>
        <p:cNvGrpSpPr/>
        <p:nvPr/>
      </p:nvGrpSpPr>
      <p:grpSpPr>
        <a:xfrm>
          <a:off x="0" y="0"/>
          <a:ext cx="0" cy="0"/>
          <a:chOff x="0" y="0"/>
          <a:chExt cx="0" cy="0"/>
        </a:xfrm>
      </p:grpSpPr>
      <p:sp>
        <p:nvSpPr>
          <p:cNvPr id="2468" name="Title Text"/>
          <p:cNvSpPr txBox="1">
            <a:spLocks noGrp="1"/>
          </p:cNvSpPr>
          <p:nvPr>
            <p:ph type="title"/>
          </p:nvPr>
        </p:nvSpPr>
        <p:spPr>
          <a:prstGeom prst="rect">
            <a:avLst/>
          </a:prstGeom>
        </p:spPr>
        <p:txBody>
          <a:bodyPr lIns="45719" tIns="45719" rIns="45719" bIns="45719"/>
          <a:lstStyle>
            <a:lvl1pPr>
              <a:defRPr b="1" i="0">
                <a:latin typeface="Arial" panose="020B0604020202020204" pitchFamily="34" charset="0"/>
                <a:cs typeface="Arial" panose="020B0604020202020204" pitchFamily="34" charset="0"/>
              </a:defRPr>
            </a:lvl1pPr>
          </a:lstStyle>
          <a:p>
            <a:r>
              <a:rPr dirty="0"/>
              <a:t>Title Text</a:t>
            </a:r>
          </a:p>
        </p:txBody>
      </p:sp>
      <p:sp>
        <p:nvSpPr>
          <p:cNvPr id="2469" name="Body Level One…"/>
          <p:cNvSpPr txBox="1">
            <a:spLocks noGrp="1"/>
          </p:cNvSpPr>
          <p:nvPr>
            <p:ph type="body" idx="1"/>
          </p:nvPr>
        </p:nvSpPr>
        <p:spPr>
          <a:xfrm>
            <a:off x="685800" y="1981200"/>
            <a:ext cx="7772400" cy="4114800"/>
          </a:xfrm>
          <a:prstGeom prst="rect">
            <a:avLst/>
          </a:prstGeom>
        </p:spPr>
        <p:txBody>
          <a:bodyPr vert="eaVert" lIns="45719" tIns="45719" rIns="45719" bIns="45719">
            <a:normAutofit/>
          </a:bodyPr>
          <a:lstStyle>
            <a:lvl1pPr marL="342900" indent="-342900">
              <a:buBlip>
                <a:blip r:embed="rId2"/>
              </a:buBlip>
              <a:defRPr b="1" i="0">
                <a:latin typeface="Arial" panose="020B0604020202020204" pitchFamily="34" charset="0"/>
                <a:cs typeface="Arial" panose="020B0604020202020204" pitchFamily="34" charset="0"/>
              </a:defRPr>
            </a:lvl1pPr>
            <a:lvl2pPr marL="783771" indent="-326571">
              <a:defRPr b="1" i="0">
                <a:latin typeface="Arial" panose="020B0604020202020204" pitchFamily="34" charset="0"/>
                <a:cs typeface="Arial" panose="020B0604020202020204" pitchFamily="34" charset="0"/>
              </a:defRPr>
            </a:lvl2pPr>
            <a:lvl3pPr marL="1219200" indent="-304800">
              <a:defRPr b="1" i="0">
                <a:latin typeface="Arial" panose="020B0604020202020204" pitchFamily="34" charset="0"/>
                <a:cs typeface="Arial" panose="020B0604020202020204" pitchFamily="34" charset="0"/>
              </a:defRPr>
            </a:lvl3pPr>
            <a:lvl4pPr marL="1737360" indent="-365760">
              <a:defRPr b="1" i="0">
                <a:latin typeface="Arial" panose="020B0604020202020204" pitchFamily="34" charset="0"/>
                <a:cs typeface="Arial" panose="020B0604020202020204" pitchFamily="34" charset="0"/>
              </a:defRPr>
            </a:lvl4pPr>
            <a:lvl5pPr marL="2194560" indent="-365760">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470"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3506096923"/>
      </p:ext>
    </p:extLst>
  </p:cSld>
  <p:clrMapOvr>
    <a:masterClrMapping/>
  </p:clrMapOvr>
  <p:transition spd="med"/>
</p:sldLayout>
</file>

<file path=ppt/slideLayouts/slideLayout1998.xml><?xml version="1.0" encoding="utf-8"?>
<p:sldLayout xmlns:a="http://schemas.openxmlformats.org/drawingml/2006/main" xmlns:r="http://schemas.openxmlformats.org/officeDocument/2006/relationships" xmlns:p="http://schemas.openxmlformats.org/presentationml/2006/main" type="tx">
  <p:cSld name="15_Vertical Title and Text">
    <p:spTree>
      <p:nvGrpSpPr>
        <p:cNvPr id="1" name=""/>
        <p:cNvGrpSpPr/>
        <p:nvPr/>
      </p:nvGrpSpPr>
      <p:grpSpPr>
        <a:xfrm>
          <a:off x="0" y="0"/>
          <a:ext cx="0" cy="0"/>
          <a:chOff x="0" y="0"/>
          <a:chExt cx="0" cy="0"/>
        </a:xfrm>
      </p:grpSpPr>
      <p:sp>
        <p:nvSpPr>
          <p:cNvPr id="2477" name="Title Text"/>
          <p:cNvSpPr txBox="1">
            <a:spLocks noGrp="1"/>
          </p:cNvSpPr>
          <p:nvPr>
            <p:ph type="title"/>
          </p:nvPr>
        </p:nvSpPr>
        <p:spPr>
          <a:xfrm>
            <a:off x="6515100" y="609600"/>
            <a:ext cx="1943100" cy="5486400"/>
          </a:xfrm>
          <a:prstGeom prst="rect">
            <a:avLst/>
          </a:prstGeom>
        </p:spPr>
        <p:txBody>
          <a:bodyPr vert="eaVert" lIns="45719" tIns="45719" rIns="45719" bIns="45719"/>
          <a:lstStyle>
            <a:lvl1pPr>
              <a:defRPr b="1" i="0">
                <a:latin typeface="Arial" panose="020B0604020202020204" pitchFamily="34" charset="0"/>
                <a:cs typeface="Arial" panose="020B0604020202020204" pitchFamily="34" charset="0"/>
              </a:defRPr>
            </a:lvl1pPr>
          </a:lstStyle>
          <a:p>
            <a:r>
              <a:rPr dirty="0"/>
              <a:t>Title Text</a:t>
            </a:r>
          </a:p>
        </p:txBody>
      </p:sp>
      <p:sp>
        <p:nvSpPr>
          <p:cNvPr id="2478" name="Body Level One…"/>
          <p:cNvSpPr txBox="1">
            <a:spLocks noGrp="1"/>
          </p:cNvSpPr>
          <p:nvPr>
            <p:ph type="body" idx="1"/>
          </p:nvPr>
        </p:nvSpPr>
        <p:spPr>
          <a:xfrm>
            <a:off x="685800" y="609600"/>
            <a:ext cx="5676900" cy="5486400"/>
          </a:xfrm>
          <a:prstGeom prst="rect">
            <a:avLst/>
          </a:prstGeom>
        </p:spPr>
        <p:txBody>
          <a:bodyPr vert="eaVert" lIns="45719" tIns="45719" rIns="45719" bIns="45719">
            <a:normAutofit/>
          </a:bodyPr>
          <a:lstStyle>
            <a:lvl1pPr marL="342900" indent="-342900">
              <a:buBlip>
                <a:blip r:embed="rId2"/>
              </a:buBlip>
              <a:defRPr b="1" i="0">
                <a:latin typeface="Arial" panose="020B0604020202020204" pitchFamily="34" charset="0"/>
                <a:cs typeface="Arial" panose="020B0604020202020204" pitchFamily="34" charset="0"/>
              </a:defRPr>
            </a:lvl1pPr>
            <a:lvl2pPr marL="783771" indent="-326571">
              <a:defRPr b="1" i="0">
                <a:latin typeface="Arial" panose="020B0604020202020204" pitchFamily="34" charset="0"/>
                <a:cs typeface="Arial" panose="020B0604020202020204" pitchFamily="34" charset="0"/>
              </a:defRPr>
            </a:lvl2pPr>
            <a:lvl3pPr marL="1219200" indent="-304800">
              <a:defRPr b="1" i="0">
                <a:latin typeface="Arial" panose="020B0604020202020204" pitchFamily="34" charset="0"/>
                <a:cs typeface="Arial" panose="020B0604020202020204" pitchFamily="34" charset="0"/>
              </a:defRPr>
            </a:lvl3pPr>
            <a:lvl4pPr marL="1737360" indent="-365760">
              <a:defRPr b="1" i="0">
                <a:latin typeface="Arial" panose="020B0604020202020204" pitchFamily="34" charset="0"/>
                <a:cs typeface="Arial" panose="020B0604020202020204" pitchFamily="34" charset="0"/>
              </a:defRPr>
            </a:lvl4pPr>
            <a:lvl5pPr marL="2194560" indent="-365760">
              <a:defRPr b="1" i="0">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479" name="Slide Number"/>
          <p:cNvSpPr txBox="1">
            <a:spLocks noGrp="1"/>
          </p:cNvSpPr>
          <p:nvPr>
            <p:ph type="sldNum" sz="quarter" idx="2"/>
          </p:nvPr>
        </p:nvSpPr>
        <p:spPr>
          <a:xfrm>
            <a:off x="8191886" y="6334760"/>
            <a:ext cx="266315" cy="294641"/>
          </a:xfrm>
          <a:prstGeom prst="rect">
            <a:avLst/>
          </a:prstGeom>
        </p:spPr>
        <p:txBody>
          <a:bodyPr lIns="45719" tIns="45719" rIns="45719" bIns="45719"/>
          <a:lstStyle/>
          <a:p>
            <a:fld id="{86CB4B4D-7CA3-9044-876B-883B54F8677D}" type="slidenum">
              <a:rPr/>
              <a:pPr/>
              <a:t>‹#›</a:t>
            </a:fld>
            <a:endParaRPr/>
          </a:p>
        </p:txBody>
      </p:sp>
    </p:spTree>
    <p:extLst>
      <p:ext uri="{BB962C8B-B14F-4D97-AF65-F5344CB8AC3E}">
        <p14:creationId xmlns:p14="http://schemas.microsoft.com/office/powerpoint/2010/main" val="2411558436"/>
      </p:ext>
    </p:extLst>
  </p:cSld>
  <p:clrMapOvr>
    <a:masterClrMapping/>
  </p:clrMapOvr>
  <p:transition spd="med"/>
</p:sldLayout>
</file>

<file path=ppt/slideLayouts/slideLayout1999.xml><?xml version="1.0" encoding="utf-8"?>
<p:sldLayout xmlns:a="http://schemas.openxmlformats.org/drawingml/2006/main" xmlns:r="http://schemas.openxmlformats.org/officeDocument/2006/relationships" xmlns:p="http://schemas.openxmlformats.org/presentationml/2006/main" showMasterSp="0" type="tx">
  <p:cSld name="16_Title Slide">
    <p:bg>
      <p:bgPr>
        <a:solidFill>
          <a:srgbClr val="000000"/>
        </a:solidFill>
        <a:effectLst/>
      </p:bgPr>
    </p:bg>
    <p:spTree>
      <p:nvGrpSpPr>
        <p:cNvPr id="1" name=""/>
        <p:cNvGrpSpPr/>
        <p:nvPr/>
      </p:nvGrpSpPr>
      <p:grpSpPr>
        <a:xfrm>
          <a:off x="0" y="0"/>
          <a:ext cx="0" cy="0"/>
          <a:chOff x="0" y="0"/>
          <a:chExt cx="0" cy="0"/>
        </a:xfrm>
      </p:grpSpPr>
      <p:sp>
        <p:nvSpPr>
          <p:cNvPr id="2486" name="Title Text"/>
          <p:cNvSpPr txBox="1">
            <a:spLocks noGrp="1"/>
          </p:cNvSpPr>
          <p:nvPr>
            <p:ph type="title"/>
          </p:nvPr>
        </p:nvSpPr>
        <p:spPr>
          <a:xfrm>
            <a:off x="685800" y="2130425"/>
            <a:ext cx="7772400" cy="1470025"/>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487" name="Body Level One…"/>
          <p:cNvSpPr txBox="1">
            <a:spLocks noGrp="1"/>
          </p:cNvSpPr>
          <p:nvPr>
            <p:ph type="body" sz="quarter" idx="1"/>
          </p:nvPr>
        </p:nvSpPr>
        <p:spPr>
          <a:xfrm>
            <a:off x="1371600" y="3886200"/>
            <a:ext cx="6400800" cy="1752600"/>
          </a:xfrm>
          <a:prstGeom prst="rect">
            <a:avLst/>
          </a:prstGeom>
        </p:spPr>
        <p:txBody>
          <a:bodyPr lIns="45719" tIns="45719" rIns="45719" bIns="45719">
            <a:normAutofit/>
          </a:bodyPr>
          <a:lstStyle>
            <a:lvl1pPr marL="0" indent="0" algn="ctr">
              <a:buSzTx/>
              <a:buNone/>
              <a:defRPr b="1" i="0">
                <a:solidFill>
                  <a:srgbClr val="FFFFFF"/>
                </a:solidFill>
                <a:latin typeface="Arial" panose="020B0604020202020204" pitchFamily="34" charset="0"/>
                <a:cs typeface="Arial" panose="020B0604020202020204" pitchFamily="34" charset="0"/>
              </a:defRPr>
            </a:lvl1pPr>
            <a:lvl2pPr marL="0" indent="457200" algn="ctr">
              <a:buSzTx/>
              <a:buNone/>
              <a:defRPr b="1" i="0">
                <a:solidFill>
                  <a:srgbClr val="FFFFFF"/>
                </a:solidFill>
                <a:latin typeface="Arial" panose="020B0604020202020204" pitchFamily="34" charset="0"/>
                <a:cs typeface="Arial" panose="020B0604020202020204" pitchFamily="34" charset="0"/>
              </a:defRPr>
            </a:lvl2pPr>
            <a:lvl3pPr marL="0" indent="914400" algn="ctr">
              <a:buSzTx/>
              <a:buNone/>
              <a:defRPr b="1" i="0">
                <a:solidFill>
                  <a:srgbClr val="FFFFFF"/>
                </a:solidFill>
                <a:latin typeface="Arial" panose="020B0604020202020204" pitchFamily="34" charset="0"/>
                <a:cs typeface="Arial" panose="020B0604020202020204" pitchFamily="34" charset="0"/>
              </a:defRPr>
            </a:lvl3pPr>
            <a:lvl4pPr marL="0" indent="1371600" algn="ctr">
              <a:buSzTx/>
              <a:buNone/>
              <a:defRPr b="1" i="0">
                <a:solidFill>
                  <a:srgbClr val="FFFFFF"/>
                </a:solidFill>
                <a:latin typeface="Arial" panose="020B0604020202020204" pitchFamily="34" charset="0"/>
                <a:cs typeface="Arial" panose="020B0604020202020204" pitchFamily="34" charset="0"/>
              </a:defRPr>
            </a:lvl4pPr>
            <a:lvl5pPr marL="0" indent="1828800" algn="ctr">
              <a:buSzTx/>
              <a:buNone/>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488"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710142086"/>
      </p:ext>
    </p:extLst>
  </p:cSld>
  <p:clrMapOvr>
    <a:masterClrMapping/>
  </p:clrMapOvr>
  <p:transition spd="med"/>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FBC27992-B5C5-A844-93FB-E7FD2ABFB745}" type="slidenum">
              <a:rPr lang="en-US"/>
              <a:pPr>
                <a:defRPr/>
              </a:pPr>
              <a:t>‹#›</a:t>
            </a:fld>
            <a:endParaRPr lang="en-US"/>
          </a:p>
        </p:txBody>
      </p:sp>
    </p:spTree>
    <p:extLst>
      <p:ext uri="{BB962C8B-B14F-4D97-AF65-F5344CB8AC3E}">
        <p14:creationId xmlns:p14="http://schemas.microsoft.com/office/powerpoint/2010/main" val="3702941193"/>
      </p:ext>
    </p:extLst>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a:lvl1pPr>
          </a:lstStyle>
          <a:p>
            <a:pPr>
              <a:defRPr/>
            </a:pPr>
            <a:endParaRPr lang="en-US"/>
          </a:p>
        </p:txBody>
      </p:sp>
      <p:sp>
        <p:nvSpPr>
          <p:cNvPr id="3" name="Rectangle 5"/>
          <p:cNvSpPr>
            <a:spLocks noGrp="1" noChangeArrowheads="1"/>
          </p:cNvSpPr>
          <p:nvPr>
            <p:ph type="ftr" sz="quarter" idx="11"/>
          </p:nvPr>
        </p:nvSpPr>
        <p:spPr/>
        <p:txBody>
          <a:bodyPr/>
          <a:lstStyle>
            <a:lvl1pPr>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pPr>
              <a:defRPr/>
            </a:pPr>
            <a:fld id="{8F421922-639B-D94E-850D-61AE0215CE64}" type="slidenum">
              <a:rPr lang="en-US"/>
              <a:pPr>
                <a:defRPr/>
              </a:pPr>
              <a:t>‹#›</a:t>
            </a:fld>
            <a:endParaRPr lang="en-US"/>
          </a:p>
        </p:txBody>
      </p:sp>
    </p:spTree>
    <p:extLst>
      <p:ext uri="{BB962C8B-B14F-4D97-AF65-F5344CB8AC3E}">
        <p14:creationId xmlns:p14="http://schemas.microsoft.com/office/powerpoint/2010/main" val="2692997621"/>
      </p:ext>
    </p:extLst>
  </p:cSld>
  <p:clrMapOvr>
    <a:masterClrMapping/>
  </p:clrMapOvr>
</p:sldLayout>
</file>

<file path=ppt/slideLayouts/slideLayout200.xml><?xml version="1.0" encoding="utf-8"?>
<p:sldLayout xmlns:a="http://schemas.openxmlformats.org/drawingml/2006/main" xmlns:r="http://schemas.openxmlformats.org/officeDocument/2006/relationships" xmlns:p="http://schemas.openxmlformats.org/presentationml/2006/main" showMasterSp="0" type="tx">
  <p:cSld name="12_Title and Content">
    <p:bg>
      <p:bgPr>
        <a:solidFill>
          <a:srgbClr val="720000"/>
        </a:solidFill>
        <a:effectLst/>
      </p:bgPr>
    </p:bg>
    <p:spTree>
      <p:nvGrpSpPr>
        <p:cNvPr id="1" name=""/>
        <p:cNvGrpSpPr/>
        <p:nvPr/>
      </p:nvGrpSpPr>
      <p:grpSpPr>
        <a:xfrm>
          <a:off x="0" y="0"/>
          <a:ext cx="0" cy="0"/>
          <a:chOff x="0" y="0"/>
          <a:chExt cx="0" cy="0"/>
        </a:xfrm>
      </p:grpSpPr>
      <p:grpSp>
        <p:nvGrpSpPr>
          <p:cNvPr id="1728" name="Group 2"/>
          <p:cNvGrpSpPr/>
          <p:nvPr/>
        </p:nvGrpSpPr>
        <p:grpSpPr>
          <a:xfrm>
            <a:off x="0" y="0"/>
            <a:ext cx="7242175" cy="1981200"/>
            <a:chOff x="0" y="0"/>
            <a:chExt cx="7242175" cy="1981200"/>
          </a:xfrm>
        </p:grpSpPr>
        <p:sp>
          <p:nvSpPr>
            <p:cNvPr id="1726"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27"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729"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730" name="Body Level One…"/>
          <p:cNvSpPr txBox="1">
            <a:spLocks noGrp="1"/>
          </p:cNvSpPr>
          <p:nvPr>
            <p:ph type="body" idx="1"/>
          </p:nvPr>
        </p:nvSpPr>
        <p:spPr>
          <a:xfrm>
            <a:off x="457200" y="1600200"/>
            <a:ext cx="8229600" cy="4495800"/>
          </a:xfrm>
          <a:prstGeom prst="rect">
            <a:avLst/>
          </a:prstGeom>
        </p:spPr>
        <p:txBody>
          <a:bodyPr>
            <a:normAutofit/>
          </a:bodyPr>
          <a:lstStyle>
            <a:lvl1pPr>
              <a:buClr>
                <a:srgbClr val="FFCC66"/>
              </a:buClr>
              <a:buSzPct val="80000"/>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1731"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897056602"/>
      </p:ext>
    </p:extLst>
  </p:cSld>
  <p:clrMapOvr>
    <a:masterClrMapping/>
  </p:clrMapOvr>
  <p:transition spd="med"/>
</p:sldLayout>
</file>

<file path=ppt/slideLayouts/slideLayout2000.xml><?xml version="1.0" encoding="utf-8"?>
<p:sldLayout xmlns:a="http://schemas.openxmlformats.org/drawingml/2006/main" xmlns:r="http://schemas.openxmlformats.org/officeDocument/2006/relationships" xmlns:p="http://schemas.openxmlformats.org/presentationml/2006/main" showMasterSp="0" type="tx">
  <p:cSld name="16_Title and Content">
    <p:bg>
      <p:bgPr>
        <a:solidFill>
          <a:srgbClr val="000000"/>
        </a:solidFill>
        <a:effectLst/>
      </p:bgPr>
    </p:bg>
    <p:spTree>
      <p:nvGrpSpPr>
        <p:cNvPr id="1" name=""/>
        <p:cNvGrpSpPr/>
        <p:nvPr/>
      </p:nvGrpSpPr>
      <p:grpSpPr>
        <a:xfrm>
          <a:off x="0" y="0"/>
          <a:ext cx="0" cy="0"/>
          <a:chOff x="0" y="0"/>
          <a:chExt cx="0" cy="0"/>
        </a:xfrm>
      </p:grpSpPr>
      <p:sp>
        <p:nvSpPr>
          <p:cNvPr id="2495" name="Title Text"/>
          <p:cNvSpPr txBox="1">
            <a:spLocks noGrp="1"/>
          </p:cNvSpPr>
          <p:nvPr>
            <p:ph type="title"/>
          </p:nvPr>
        </p:nvSpPr>
        <p:spPr>
          <a:xfrm>
            <a:off x="38100" y="44450"/>
            <a:ext cx="9070975"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496" name="Body Level One…"/>
          <p:cNvSpPr txBox="1">
            <a:spLocks noGrp="1"/>
          </p:cNvSpPr>
          <p:nvPr>
            <p:ph type="body" idx="1"/>
          </p:nvPr>
        </p:nvSpPr>
        <p:spPr>
          <a:xfrm>
            <a:off x="685800" y="1981200"/>
            <a:ext cx="7772400" cy="4114800"/>
          </a:xfrm>
          <a:prstGeom prst="rect">
            <a:avLst/>
          </a:prstGeom>
        </p:spPr>
        <p:txBody>
          <a:bodyPr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497"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303679505"/>
      </p:ext>
    </p:extLst>
  </p:cSld>
  <p:clrMapOvr>
    <a:masterClrMapping/>
  </p:clrMapOvr>
  <p:transition spd="med"/>
</p:sldLayout>
</file>

<file path=ppt/slideLayouts/slideLayout2001.xml><?xml version="1.0" encoding="utf-8"?>
<p:sldLayout xmlns:a="http://schemas.openxmlformats.org/drawingml/2006/main" xmlns:r="http://schemas.openxmlformats.org/officeDocument/2006/relationships" xmlns:p="http://schemas.openxmlformats.org/presentationml/2006/main" showMasterSp="0" type="tx">
  <p:cSld name="16_Section Header">
    <p:bg>
      <p:bgPr>
        <a:solidFill>
          <a:srgbClr val="000000"/>
        </a:solidFill>
        <a:effectLst/>
      </p:bgPr>
    </p:bg>
    <p:spTree>
      <p:nvGrpSpPr>
        <p:cNvPr id="1" name=""/>
        <p:cNvGrpSpPr/>
        <p:nvPr/>
      </p:nvGrpSpPr>
      <p:grpSpPr>
        <a:xfrm>
          <a:off x="0" y="0"/>
          <a:ext cx="0" cy="0"/>
          <a:chOff x="0" y="0"/>
          <a:chExt cx="0" cy="0"/>
        </a:xfrm>
      </p:grpSpPr>
      <p:sp>
        <p:nvSpPr>
          <p:cNvPr id="2504" name="Title Text"/>
          <p:cNvSpPr txBox="1">
            <a:spLocks noGrp="1"/>
          </p:cNvSpPr>
          <p:nvPr>
            <p:ph type="title"/>
          </p:nvPr>
        </p:nvSpPr>
        <p:spPr>
          <a:xfrm>
            <a:off x="722312" y="4406900"/>
            <a:ext cx="7772401" cy="1362075"/>
          </a:xfrm>
          <a:prstGeom prst="rect">
            <a:avLst/>
          </a:prstGeom>
          <a:noFill/>
        </p:spPr>
        <p:txBody>
          <a:bodyPr lIns="45719" tIns="45719" rIns="45719" bIns="45719"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2505" name="Body Level One…"/>
          <p:cNvSpPr txBox="1">
            <a:spLocks noGrp="1"/>
          </p:cNvSpPr>
          <p:nvPr>
            <p:ph type="body" sz="quarter" idx="1"/>
          </p:nvPr>
        </p:nvSpPr>
        <p:spPr>
          <a:xfrm>
            <a:off x="722312" y="2906713"/>
            <a:ext cx="7772401" cy="1500188"/>
          </a:xfrm>
          <a:prstGeom prst="rect">
            <a:avLst/>
          </a:prstGeom>
        </p:spPr>
        <p:txBody>
          <a:bodyPr lIns="45719" tIns="45719" rIns="45719" bIns="45719" anchor="b">
            <a:normAutofit/>
          </a:bodyPr>
          <a:lstStyle>
            <a:lvl1pPr marL="0" indent="0">
              <a:spcBef>
                <a:spcPts val="400"/>
              </a:spcBef>
              <a:buSzTx/>
              <a:buNone/>
              <a:defRPr sz="2000" b="1" i="0">
                <a:solidFill>
                  <a:srgbClr val="FFFFFF"/>
                </a:solidFill>
                <a:latin typeface="Arial" panose="020B0604020202020204" pitchFamily="34" charset="0"/>
                <a:cs typeface="Arial" panose="020B0604020202020204" pitchFamily="34" charset="0"/>
              </a:defRPr>
            </a:lvl1pPr>
            <a:lvl2pPr marL="0" indent="457200">
              <a:spcBef>
                <a:spcPts val="400"/>
              </a:spcBef>
              <a:buSzTx/>
              <a:buNone/>
              <a:defRPr sz="2000" b="1" i="0">
                <a:solidFill>
                  <a:srgbClr val="FFFFFF"/>
                </a:solidFill>
                <a:latin typeface="Arial" panose="020B0604020202020204" pitchFamily="34" charset="0"/>
                <a:cs typeface="Arial" panose="020B0604020202020204" pitchFamily="34" charset="0"/>
              </a:defRPr>
            </a:lvl2pPr>
            <a:lvl3pPr marL="0" indent="914400">
              <a:spcBef>
                <a:spcPts val="400"/>
              </a:spcBef>
              <a:buSzTx/>
              <a:buNone/>
              <a:defRPr sz="2000" b="1" i="0">
                <a:solidFill>
                  <a:srgbClr val="FFFFFF"/>
                </a:solidFill>
                <a:latin typeface="Arial" panose="020B0604020202020204" pitchFamily="34" charset="0"/>
                <a:cs typeface="Arial" panose="020B0604020202020204" pitchFamily="34" charset="0"/>
              </a:defRPr>
            </a:lvl3pPr>
            <a:lvl4pPr marL="0" indent="1371600">
              <a:spcBef>
                <a:spcPts val="400"/>
              </a:spcBef>
              <a:buSzTx/>
              <a:buNone/>
              <a:defRPr sz="2000" b="1" i="0">
                <a:solidFill>
                  <a:srgbClr val="FFFFFF"/>
                </a:solidFill>
                <a:latin typeface="Arial" panose="020B0604020202020204" pitchFamily="34" charset="0"/>
                <a:cs typeface="Arial" panose="020B0604020202020204" pitchFamily="34" charset="0"/>
              </a:defRPr>
            </a:lvl4pPr>
            <a:lvl5pPr marL="0" indent="1828800">
              <a:spcBef>
                <a:spcPts val="400"/>
              </a:spcBef>
              <a:buSzTx/>
              <a:buNone/>
              <a:defRPr sz="20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06"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15558601"/>
      </p:ext>
    </p:extLst>
  </p:cSld>
  <p:clrMapOvr>
    <a:masterClrMapping/>
  </p:clrMapOvr>
  <p:transition spd="med"/>
</p:sldLayout>
</file>

<file path=ppt/slideLayouts/slideLayout2002.xml><?xml version="1.0" encoding="utf-8"?>
<p:sldLayout xmlns:a="http://schemas.openxmlformats.org/drawingml/2006/main" xmlns:r="http://schemas.openxmlformats.org/officeDocument/2006/relationships" xmlns:p="http://schemas.openxmlformats.org/presentationml/2006/main" showMasterSp="0" type="tx">
  <p:cSld name="16_Two Content">
    <p:bg>
      <p:bgPr>
        <a:solidFill>
          <a:srgbClr val="000000"/>
        </a:solidFill>
        <a:effectLst/>
      </p:bgPr>
    </p:bg>
    <p:spTree>
      <p:nvGrpSpPr>
        <p:cNvPr id="1" name=""/>
        <p:cNvGrpSpPr/>
        <p:nvPr/>
      </p:nvGrpSpPr>
      <p:grpSpPr>
        <a:xfrm>
          <a:off x="0" y="0"/>
          <a:ext cx="0" cy="0"/>
          <a:chOff x="0" y="0"/>
          <a:chExt cx="0" cy="0"/>
        </a:xfrm>
      </p:grpSpPr>
      <p:sp>
        <p:nvSpPr>
          <p:cNvPr id="2513" name="Title Text"/>
          <p:cNvSpPr txBox="1">
            <a:spLocks noGrp="1"/>
          </p:cNvSpPr>
          <p:nvPr>
            <p:ph type="title"/>
          </p:nvPr>
        </p:nvSpPr>
        <p:spPr>
          <a:xfrm>
            <a:off x="38100" y="44450"/>
            <a:ext cx="9070975"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514" name="Body Level One…"/>
          <p:cNvSpPr txBox="1">
            <a:spLocks noGrp="1"/>
          </p:cNvSpPr>
          <p:nvPr>
            <p:ph type="body" sz="half" idx="1"/>
          </p:nvPr>
        </p:nvSpPr>
        <p:spPr>
          <a:xfrm>
            <a:off x="685800" y="1981200"/>
            <a:ext cx="3810000" cy="4114800"/>
          </a:xfrm>
          <a:prstGeom prst="rect">
            <a:avLst/>
          </a:prstGeom>
        </p:spPr>
        <p:txBody>
          <a:bodyPr lIns="45719" tIns="45719" rIns="45719" bIns="45719">
            <a:normAutofit/>
          </a:bodyPr>
          <a:lstStyle>
            <a:lvl1pPr marL="342900" indent="-342900">
              <a:spcBef>
                <a:spcPts val="600"/>
              </a:spcBef>
              <a:buSzPct val="100000"/>
              <a:buChar char="•"/>
              <a:defRPr sz="2800" b="1" i="0">
                <a:solidFill>
                  <a:srgbClr val="FFFFFF"/>
                </a:solidFill>
                <a:latin typeface="Arial" panose="020B0604020202020204" pitchFamily="34" charset="0"/>
                <a:cs typeface="Arial" panose="020B0604020202020204" pitchFamily="34" charset="0"/>
              </a:defRPr>
            </a:lvl1pPr>
            <a:lvl2pPr marL="790575" indent="-333375">
              <a:spcBef>
                <a:spcPts val="600"/>
              </a:spcBef>
              <a:buSzPct val="100000"/>
              <a:buChar char="–"/>
              <a:defRPr sz="2800" b="1" i="0">
                <a:solidFill>
                  <a:srgbClr val="FFFFFF"/>
                </a:solidFill>
                <a:latin typeface="Arial" panose="020B0604020202020204" pitchFamily="34" charset="0"/>
                <a:cs typeface="Arial" panose="020B0604020202020204" pitchFamily="34" charset="0"/>
              </a:defRPr>
            </a:lvl2pPr>
            <a:lvl3pPr marL="1234439" indent="-320039">
              <a:spcBef>
                <a:spcPts val="600"/>
              </a:spcBef>
              <a:buSzPct val="100000"/>
              <a:buChar char="•"/>
              <a:defRPr sz="2800" b="1" i="0">
                <a:solidFill>
                  <a:srgbClr val="FFFFFF"/>
                </a:solidFill>
                <a:latin typeface="Arial" panose="020B0604020202020204" pitchFamily="34" charset="0"/>
                <a:cs typeface="Arial" panose="020B0604020202020204" pitchFamily="34" charset="0"/>
              </a:defRPr>
            </a:lvl3pPr>
            <a:lvl4pPr marL="1727200" indent="-355600">
              <a:spcBef>
                <a:spcPts val="600"/>
              </a:spcBef>
              <a:buSzPct val="100000"/>
              <a:buChar char="–"/>
              <a:defRPr sz="2800" b="1" i="0">
                <a:solidFill>
                  <a:srgbClr val="FFFFFF"/>
                </a:solidFill>
                <a:latin typeface="Arial" panose="020B0604020202020204" pitchFamily="34" charset="0"/>
                <a:cs typeface="Arial" panose="020B0604020202020204" pitchFamily="34" charset="0"/>
              </a:defRPr>
            </a:lvl4pPr>
            <a:lvl5pPr marL="2184400" indent="-355600">
              <a:spcBef>
                <a:spcPts val="600"/>
              </a:spcBef>
              <a:buChar char="»"/>
              <a:defRPr sz="28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15"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937769338"/>
      </p:ext>
    </p:extLst>
  </p:cSld>
  <p:clrMapOvr>
    <a:masterClrMapping/>
  </p:clrMapOvr>
  <p:transition spd="med"/>
</p:sldLayout>
</file>

<file path=ppt/slideLayouts/slideLayout2003.xml><?xml version="1.0" encoding="utf-8"?>
<p:sldLayout xmlns:a="http://schemas.openxmlformats.org/drawingml/2006/main" xmlns:r="http://schemas.openxmlformats.org/officeDocument/2006/relationships" xmlns:p="http://schemas.openxmlformats.org/presentationml/2006/main" showMasterSp="0" type="tx">
  <p:cSld name="16_Comparison">
    <p:bg>
      <p:bgPr>
        <a:solidFill>
          <a:srgbClr val="000000"/>
        </a:solidFill>
        <a:effectLst/>
      </p:bgPr>
    </p:bg>
    <p:spTree>
      <p:nvGrpSpPr>
        <p:cNvPr id="1" name=""/>
        <p:cNvGrpSpPr/>
        <p:nvPr/>
      </p:nvGrpSpPr>
      <p:grpSpPr>
        <a:xfrm>
          <a:off x="0" y="0"/>
          <a:ext cx="0" cy="0"/>
          <a:chOff x="0" y="0"/>
          <a:chExt cx="0" cy="0"/>
        </a:xfrm>
      </p:grpSpPr>
      <p:sp>
        <p:nvSpPr>
          <p:cNvPr id="2522"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523" name="Body Level One…"/>
          <p:cNvSpPr txBox="1">
            <a:spLocks noGrp="1"/>
          </p:cNvSpPr>
          <p:nvPr>
            <p:ph type="body" sz="quarter" idx="1"/>
          </p:nvPr>
        </p:nvSpPr>
        <p:spPr>
          <a:xfrm>
            <a:off x="457200" y="1535112"/>
            <a:ext cx="4040188" cy="639763"/>
          </a:xfrm>
          <a:prstGeom prst="rect">
            <a:avLst/>
          </a:prstGeom>
        </p:spPr>
        <p:txBody>
          <a:bodyPr lIns="45719" tIns="45719" rIns="45719" bIns="45719" anchor="b">
            <a:normAutofit/>
          </a:bodyPr>
          <a:lstStyle>
            <a:lvl1pPr marL="0" indent="0">
              <a:spcBef>
                <a:spcPts val="500"/>
              </a:spcBef>
              <a:buSzTx/>
              <a:buNone/>
              <a:defRPr sz="2400" b="1" i="0">
                <a:solidFill>
                  <a:srgbClr val="FFFFFF"/>
                </a:solidFill>
                <a:latin typeface="Arial" panose="020B0604020202020204" pitchFamily="34" charset="0"/>
                <a:cs typeface="Arial" panose="020B0604020202020204" pitchFamily="34" charset="0"/>
              </a:defRPr>
            </a:lvl1pPr>
            <a:lvl2pPr marL="0" indent="457200">
              <a:spcBef>
                <a:spcPts val="500"/>
              </a:spcBef>
              <a:buSzTx/>
              <a:buNone/>
              <a:defRPr sz="2400" b="1" i="0">
                <a:solidFill>
                  <a:srgbClr val="FFFFFF"/>
                </a:solidFill>
                <a:latin typeface="Arial" panose="020B0604020202020204" pitchFamily="34" charset="0"/>
                <a:cs typeface="Arial" panose="020B0604020202020204" pitchFamily="34" charset="0"/>
              </a:defRPr>
            </a:lvl2pPr>
            <a:lvl3pPr marL="0" indent="914400">
              <a:spcBef>
                <a:spcPts val="500"/>
              </a:spcBef>
              <a:buSzTx/>
              <a:buNone/>
              <a:defRPr sz="2400" b="1" i="0">
                <a:solidFill>
                  <a:srgbClr val="FFFFFF"/>
                </a:solidFill>
                <a:latin typeface="Arial" panose="020B0604020202020204" pitchFamily="34" charset="0"/>
                <a:cs typeface="Arial" panose="020B0604020202020204" pitchFamily="34" charset="0"/>
              </a:defRPr>
            </a:lvl3pPr>
            <a:lvl4pPr marL="0" indent="1371600">
              <a:spcBef>
                <a:spcPts val="500"/>
              </a:spcBef>
              <a:buSzTx/>
              <a:buNone/>
              <a:defRPr sz="2400" b="1" i="0">
                <a:solidFill>
                  <a:srgbClr val="FFFFFF"/>
                </a:solidFill>
                <a:latin typeface="Arial" panose="020B0604020202020204" pitchFamily="34" charset="0"/>
                <a:cs typeface="Arial" panose="020B0604020202020204" pitchFamily="34" charset="0"/>
              </a:defRPr>
            </a:lvl4pPr>
            <a:lvl5pPr marL="0" indent="1828800">
              <a:spcBef>
                <a:spcPts val="500"/>
              </a:spcBef>
              <a:buSzTx/>
              <a:buNone/>
              <a:defRPr sz="2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24" name="Text Placeholder 4"/>
          <p:cNvSpPr>
            <a:spLocks noGrp="1"/>
          </p:cNvSpPr>
          <p:nvPr>
            <p:ph type="body" sz="quarter" idx="21"/>
          </p:nvPr>
        </p:nvSpPr>
        <p:spPr>
          <a:xfrm>
            <a:off x="4645025" y="1535112"/>
            <a:ext cx="4041775" cy="639763"/>
          </a:xfrm>
          <a:prstGeom prst="rect">
            <a:avLst/>
          </a:prstGeom>
        </p:spPr>
        <p:txBody>
          <a:bodyPr lIns="45719" tIns="45719" rIns="45719" bIns="45719"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FFFFFF"/>
                </a:solidFill>
              </a:defRPr>
            </a:pPr>
            <a:endParaRPr dirty="0"/>
          </a:p>
        </p:txBody>
      </p:sp>
      <p:sp>
        <p:nvSpPr>
          <p:cNvPr id="2525"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182972257"/>
      </p:ext>
    </p:extLst>
  </p:cSld>
  <p:clrMapOvr>
    <a:masterClrMapping/>
  </p:clrMapOvr>
  <p:transition spd="med"/>
</p:sldLayout>
</file>

<file path=ppt/slideLayouts/slideLayout2004.xml><?xml version="1.0" encoding="utf-8"?>
<p:sldLayout xmlns:a="http://schemas.openxmlformats.org/drawingml/2006/main" xmlns:r="http://schemas.openxmlformats.org/officeDocument/2006/relationships" xmlns:p="http://schemas.openxmlformats.org/presentationml/2006/main" showMasterSp="0" type="tx">
  <p:cSld name="16_Title Only">
    <p:bg>
      <p:bgPr>
        <a:solidFill>
          <a:srgbClr val="000000"/>
        </a:solidFill>
        <a:effectLst/>
      </p:bgPr>
    </p:bg>
    <p:spTree>
      <p:nvGrpSpPr>
        <p:cNvPr id="1" name=""/>
        <p:cNvGrpSpPr/>
        <p:nvPr/>
      </p:nvGrpSpPr>
      <p:grpSpPr>
        <a:xfrm>
          <a:off x="0" y="0"/>
          <a:ext cx="0" cy="0"/>
          <a:chOff x="0" y="0"/>
          <a:chExt cx="0" cy="0"/>
        </a:xfrm>
      </p:grpSpPr>
      <p:sp>
        <p:nvSpPr>
          <p:cNvPr id="2532" name="Title Text"/>
          <p:cNvSpPr txBox="1">
            <a:spLocks noGrp="1"/>
          </p:cNvSpPr>
          <p:nvPr>
            <p:ph type="title"/>
          </p:nvPr>
        </p:nvSpPr>
        <p:spPr>
          <a:xfrm>
            <a:off x="38100" y="44450"/>
            <a:ext cx="9070975"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533"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75932740"/>
      </p:ext>
    </p:extLst>
  </p:cSld>
  <p:clrMapOvr>
    <a:masterClrMapping/>
  </p:clrMapOvr>
  <p:transition spd="med"/>
</p:sldLayout>
</file>

<file path=ppt/slideLayouts/slideLayout2005.xml><?xml version="1.0" encoding="utf-8"?>
<p:sldLayout xmlns:a="http://schemas.openxmlformats.org/drawingml/2006/main" xmlns:r="http://schemas.openxmlformats.org/officeDocument/2006/relationships" xmlns:p="http://schemas.openxmlformats.org/presentationml/2006/main" showMasterSp="0" type="tx">
  <p:cSld name="18_Blank">
    <p:bg>
      <p:bgPr>
        <a:solidFill>
          <a:srgbClr val="000000"/>
        </a:solidFill>
        <a:effectLst/>
      </p:bgPr>
    </p:bg>
    <p:spTree>
      <p:nvGrpSpPr>
        <p:cNvPr id="1" name=""/>
        <p:cNvGrpSpPr/>
        <p:nvPr/>
      </p:nvGrpSpPr>
      <p:grpSpPr>
        <a:xfrm>
          <a:off x="0" y="0"/>
          <a:ext cx="0" cy="0"/>
          <a:chOff x="0" y="0"/>
          <a:chExt cx="0" cy="0"/>
        </a:xfrm>
      </p:grpSpPr>
      <p:sp>
        <p:nvSpPr>
          <p:cNvPr id="2540"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35567923"/>
      </p:ext>
    </p:extLst>
  </p:cSld>
  <p:clrMapOvr>
    <a:masterClrMapping/>
  </p:clrMapOvr>
  <p:transition spd="med"/>
</p:sldLayout>
</file>

<file path=ppt/slideLayouts/slideLayout2006.xml><?xml version="1.0" encoding="utf-8"?>
<p:sldLayout xmlns:a="http://schemas.openxmlformats.org/drawingml/2006/main" xmlns:r="http://schemas.openxmlformats.org/officeDocument/2006/relationships" xmlns:p="http://schemas.openxmlformats.org/presentationml/2006/main" showMasterSp="0" type="tx">
  <p:cSld name="16_Content with Caption">
    <p:bg>
      <p:bgPr>
        <a:solidFill>
          <a:srgbClr val="000000"/>
        </a:solidFill>
        <a:effectLst/>
      </p:bgPr>
    </p:bg>
    <p:spTree>
      <p:nvGrpSpPr>
        <p:cNvPr id="1" name=""/>
        <p:cNvGrpSpPr/>
        <p:nvPr/>
      </p:nvGrpSpPr>
      <p:grpSpPr>
        <a:xfrm>
          <a:off x="0" y="0"/>
          <a:ext cx="0" cy="0"/>
          <a:chOff x="0" y="0"/>
          <a:chExt cx="0" cy="0"/>
        </a:xfrm>
      </p:grpSpPr>
      <p:sp>
        <p:nvSpPr>
          <p:cNvPr id="2547" name="Title Text"/>
          <p:cNvSpPr txBox="1">
            <a:spLocks noGrp="1"/>
          </p:cNvSpPr>
          <p:nvPr>
            <p:ph type="title"/>
          </p:nvPr>
        </p:nvSpPr>
        <p:spPr>
          <a:xfrm>
            <a:off x="457200" y="273050"/>
            <a:ext cx="3008314" cy="1162050"/>
          </a:xfrm>
          <a:prstGeom prst="rect">
            <a:avLst/>
          </a:prstGeom>
          <a:noFill/>
        </p:spPr>
        <p:txBody>
          <a:bodyPr lIns="45719" tIns="45719" rIns="45719" bIns="45719"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548" name="Body Level One…"/>
          <p:cNvSpPr txBox="1">
            <a:spLocks noGrp="1"/>
          </p:cNvSpPr>
          <p:nvPr>
            <p:ph type="body" idx="1"/>
          </p:nvPr>
        </p:nvSpPr>
        <p:spPr>
          <a:xfrm>
            <a:off x="3575050" y="273050"/>
            <a:ext cx="5111750" cy="5853113"/>
          </a:xfrm>
          <a:prstGeom prst="rect">
            <a:avLst/>
          </a:prstGeom>
        </p:spPr>
        <p:txBody>
          <a:bodyPr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49" name="Text Placeholder 3"/>
          <p:cNvSpPr>
            <a:spLocks noGrp="1"/>
          </p:cNvSpPr>
          <p:nvPr>
            <p:ph type="body" sz="half" idx="21"/>
          </p:nvPr>
        </p:nvSpPr>
        <p:spPr>
          <a:xfrm>
            <a:off x="457199" y="1435100"/>
            <a:ext cx="3008315" cy="4691063"/>
          </a:xfrm>
          <a:prstGeom prst="rect">
            <a:avLst/>
          </a:prstGeom>
        </p:spPr>
        <p:txBody>
          <a:bodyPr lIns="45719" tIns="45719" rIns="45719" bIns="45719">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FFFFFF"/>
                </a:solidFill>
              </a:defRPr>
            </a:pPr>
            <a:endParaRPr dirty="0"/>
          </a:p>
        </p:txBody>
      </p:sp>
      <p:sp>
        <p:nvSpPr>
          <p:cNvPr id="2550"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202099587"/>
      </p:ext>
    </p:extLst>
  </p:cSld>
  <p:clrMapOvr>
    <a:masterClrMapping/>
  </p:clrMapOvr>
  <p:transition spd="med"/>
</p:sldLayout>
</file>

<file path=ppt/slideLayouts/slideLayout2007.xml><?xml version="1.0" encoding="utf-8"?>
<p:sldLayout xmlns:a="http://schemas.openxmlformats.org/drawingml/2006/main" xmlns:r="http://schemas.openxmlformats.org/officeDocument/2006/relationships" xmlns:p="http://schemas.openxmlformats.org/presentationml/2006/main" showMasterSp="0" type="tx">
  <p:cSld name="16_Picture with Caption">
    <p:bg>
      <p:bgPr>
        <a:solidFill>
          <a:srgbClr val="000000"/>
        </a:solidFill>
        <a:effectLst/>
      </p:bgPr>
    </p:bg>
    <p:spTree>
      <p:nvGrpSpPr>
        <p:cNvPr id="1" name=""/>
        <p:cNvGrpSpPr/>
        <p:nvPr/>
      </p:nvGrpSpPr>
      <p:grpSpPr>
        <a:xfrm>
          <a:off x="0" y="0"/>
          <a:ext cx="0" cy="0"/>
          <a:chOff x="0" y="0"/>
          <a:chExt cx="0" cy="0"/>
        </a:xfrm>
      </p:grpSpPr>
      <p:sp>
        <p:nvSpPr>
          <p:cNvPr id="2557" name="Title Text"/>
          <p:cNvSpPr txBox="1">
            <a:spLocks noGrp="1"/>
          </p:cNvSpPr>
          <p:nvPr>
            <p:ph type="title"/>
          </p:nvPr>
        </p:nvSpPr>
        <p:spPr>
          <a:xfrm>
            <a:off x="1792288" y="4800600"/>
            <a:ext cx="5486401" cy="566738"/>
          </a:xfrm>
          <a:prstGeom prst="rect">
            <a:avLst/>
          </a:prstGeom>
          <a:noFill/>
        </p:spPr>
        <p:txBody>
          <a:bodyPr lIns="45719" tIns="45719" rIns="45719" bIns="45719"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558"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2559" name="Body Level One…"/>
          <p:cNvSpPr txBox="1">
            <a:spLocks noGrp="1"/>
          </p:cNvSpPr>
          <p:nvPr>
            <p:ph type="body" sz="quarter" idx="1"/>
          </p:nvPr>
        </p:nvSpPr>
        <p:spPr>
          <a:xfrm>
            <a:off x="1792288" y="5367337"/>
            <a:ext cx="5486401" cy="804863"/>
          </a:xfrm>
          <a:prstGeom prst="rect">
            <a:avLst/>
          </a:prstGeom>
        </p:spPr>
        <p:txBody>
          <a:bodyPr lIns="45719" tIns="45719" rIns="45719" bIns="45719">
            <a:normAutofit/>
          </a:bodyPr>
          <a:lstStyle>
            <a:lvl1pPr marL="0" indent="0">
              <a:spcBef>
                <a:spcPts val="300"/>
              </a:spcBef>
              <a:buSzTx/>
              <a:buNone/>
              <a:defRPr sz="1400" b="1" i="0">
                <a:solidFill>
                  <a:srgbClr val="FFFFFF"/>
                </a:solidFill>
                <a:latin typeface="Arial" panose="020B0604020202020204" pitchFamily="34" charset="0"/>
                <a:cs typeface="Arial" panose="020B0604020202020204" pitchFamily="34" charset="0"/>
              </a:defRPr>
            </a:lvl1pPr>
            <a:lvl2pPr marL="0" indent="457200">
              <a:spcBef>
                <a:spcPts val="300"/>
              </a:spcBef>
              <a:buSzTx/>
              <a:buNone/>
              <a:defRPr sz="1400" b="1" i="0">
                <a:solidFill>
                  <a:srgbClr val="FFFFFF"/>
                </a:solidFill>
                <a:latin typeface="Arial" panose="020B0604020202020204" pitchFamily="34" charset="0"/>
                <a:cs typeface="Arial" panose="020B0604020202020204" pitchFamily="34" charset="0"/>
              </a:defRPr>
            </a:lvl2pPr>
            <a:lvl3pPr marL="0" indent="914400">
              <a:spcBef>
                <a:spcPts val="300"/>
              </a:spcBef>
              <a:buSzTx/>
              <a:buNone/>
              <a:defRPr sz="1400" b="1" i="0">
                <a:solidFill>
                  <a:srgbClr val="FFFFFF"/>
                </a:solidFill>
                <a:latin typeface="Arial" panose="020B0604020202020204" pitchFamily="34" charset="0"/>
                <a:cs typeface="Arial" panose="020B0604020202020204" pitchFamily="34" charset="0"/>
              </a:defRPr>
            </a:lvl3pPr>
            <a:lvl4pPr marL="0" indent="1371600">
              <a:spcBef>
                <a:spcPts val="300"/>
              </a:spcBef>
              <a:buSzTx/>
              <a:buNone/>
              <a:defRPr sz="1400" b="1" i="0">
                <a:solidFill>
                  <a:srgbClr val="FFFFFF"/>
                </a:solidFill>
                <a:latin typeface="Arial" panose="020B0604020202020204" pitchFamily="34" charset="0"/>
                <a:cs typeface="Arial" panose="020B0604020202020204" pitchFamily="34" charset="0"/>
              </a:defRPr>
            </a:lvl4pPr>
            <a:lvl5pPr marL="0" indent="1828800">
              <a:spcBef>
                <a:spcPts val="300"/>
              </a:spcBef>
              <a:buSzTx/>
              <a:buNone/>
              <a:defRPr sz="1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60"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47486905"/>
      </p:ext>
    </p:extLst>
  </p:cSld>
  <p:clrMapOvr>
    <a:masterClrMapping/>
  </p:clrMapOvr>
  <p:transition spd="med"/>
</p:sldLayout>
</file>

<file path=ppt/slideLayouts/slideLayout2008.xml><?xml version="1.0" encoding="utf-8"?>
<p:sldLayout xmlns:a="http://schemas.openxmlformats.org/drawingml/2006/main" xmlns:r="http://schemas.openxmlformats.org/officeDocument/2006/relationships" xmlns:p="http://schemas.openxmlformats.org/presentationml/2006/main" showMasterSp="0" type="tx">
  <p:cSld name="16_Title and Vertical Text">
    <p:bg>
      <p:bgPr>
        <a:solidFill>
          <a:srgbClr val="000000"/>
        </a:solidFill>
        <a:effectLst/>
      </p:bgPr>
    </p:bg>
    <p:spTree>
      <p:nvGrpSpPr>
        <p:cNvPr id="1" name=""/>
        <p:cNvGrpSpPr/>
        <p:nvPr/>
      </p:nvGrpSpPr>
      <p:grpSpPr>
        <a:xfrm>
          <a:off x="0" y="0"/>
          <a:ext cx="0" cy="0"/>
          <a:chOff x="0" y="0"/>
          <a:chExt cx="0" cy="0"/>
        </a:xfrm>
      </p:grpSpPr>
      <p:sp>
        <p:nvSpPr>
          <p:cNvPr id="2567" name="Title Text"/>
          <p:cNvSpPr txBox="1">
            <a:spLocks noGrp="1"/>
          </p:cNvSpPr>
          <p:nvPr>
            <p:ph type="title"/>
          </p:nvPr>
        </p:nvSpPr>
        <p:spPr>
          <a:xfrm>
            <a:off x="38100" y="44450"/>
            <a:ext cx="9070975"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568" name="Body Level One…"/>
          <p:cNvSpPr txBox="1">
            <a:spLocks noGrp="1"/>
          </p:cNvSpPr>
          <p:nvPr>
            <p:ph type="body" idx="1"/>
          </p:nvPr>
        </p:nvSpPr>
        <p:spPr>
          <a:xfrm>
            <a:off x="685800" y="1981200"/>
            <a:ext cx="7772400" cy="4114800"/>
          </a:xfrm>
          <a:prstGeom prst="rect">
            <a:avLst/>
          </a:prstGeom>
        </p:spPr>
        <p:txBody>
          <a:bodyPr vert="eaVert"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69"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27949482"/>
      </p:ext>
    </p:extLst>
  </p:cSld>
  <p:clrMapOvr>
    <a:masterClrMapping/>
  </p:clrMapOvr>
  <p:transition spd="med"/>
</p:sldLayout>
</file>

<file path=ppt/slideLayouts/slideLayout2009.xml><?xml version="1.0" encoding="utf-8"?>
<p:sldLayout xmlns:a="http://schemas.openxmlformats.org/drawingml/2006/main" xmlns:r="http://schemas.openxmlformats.org/officeDocument/2006/relationships" xmlns:p="http://schemas.openxmlformats.org/presentationml/2006/main" showMasterSp="0" type="tx">
  <p:cSld name="16_Vertical Title and Text">
    <p:bg>
      <p:bgPr>
        <a:solidFill>
          <a:srgbClr val="000000"/>
        </a:solidFill>
        <a:effectLst/>
      </p:bgPr>
    </p:bg>
    <p:spTree>
      <p:nvGrpSpPr>
        <p:cNvPr id="1" name=""/>
        <p:cNvGrpSpPr/>
        <p:nvPr/>
      </p:nvGrpSpPr>
      <p:grpSpPr>
        <a:xfrm>
          <a:off x="0" y="0"/>
          <a:ext cx="0" cy="0"/>
          <a:chOff x="0" y="0"/>
          <a:chExt cx="0" cy="0"/>
        </a:xfrm>
      </p:grpSpPr>
      <p:sp>
        <p:nvSpPr>
          <p:cNvPr id="2576" name="Title Text"/>
          <p:cNvSpPr txBox="1">
            <a:spLocks noGrp="1"/>
          </p:cNvSpPr>
          <p:nvPr>
            <p:ph type="title"/>
          </p:nvPr>
        </p:nvSpPr>
        <p:spPr>
          <a:xfrm>
            <a:off x="6515100" y="609600"/>
            <a:ext cx="1943100" cy="5486400"/>
          </a:xfrm>
          <a:prstGeom prst="rect">
            <a:avLst/>
          </a:prstGeom>
          <a:noFill/>
        </p:spPr>
        <p:txBody>
          <a:bodyPr vert="eaVert"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577" name="Body Level One…"/>
          <p:cNvSpPr txBox="1">
            <a:spLocks noGrp="1"/>
          </p:cNvSpPr>
          <p:nvPr>
            <p:ph type="body" idx="1"/>
          </p:nvPr>
        </p:nvSpPr>
        <p:spPr>
          <a:xfrm>
            <a:off x="685800" y="609600"/>
            <a:ext cx="5676900" cy="5486400"/>
          </a:xfrm>
          <a:prstGeom prst="rect">
            <a:avLst/>
          </a:prstGeom>
        </p:spPr>
        <p:txBody>
          <a:bodyPr vert="eaVert"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78"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93895247"/>
      </p:ext>
    </p:extLst>
  </p:cSld>
  <p:clrMapOvr>
    <a:masterClrMapping/>
  </p:clrMapOvr>
  <p:transition spd="med"/>
</p:sldLayout>
</file>

<file path=ppt/slideLayouts/slideLayout201.xml><?xml version="1.0" encoding="utf-8"?>
<p:sldLayout xmlns:a="http://schemas.openxmlformats.org/drawingml/2006/main" xmlns:r="http://schemas.openxmlformats.org/officeDocument/2006/relationships" xmlns:p="http://schemas.openxmlformats.org/presentationml/2006/main" showMasterSp="0" type="tx">
  <p:cSld name="6_Section Header">
    <p:bg>
      <p:bgPr>
        <a:solidFill>
          <a:srgbClr val="720000"/>
        </a:solidFill>
        <a:effectLst/>
      </p:bgPr>
    </p:bg>
    <p:spTree>
      <p:nvGrpSpPr>
        <p:cNvPr id="1" name=""/>
        <p:cNvGrpSpPr/>
        <p:nvPr/>
      </p:nvGrpSpPr>
      <p:grpSpPr>
        <a:xfrm>
          <a:off x="0" y="0"/>
          <a:ext cx="0" cy="0"/>
          <a:chOff x="0" y="0"/>
          <a:chExt cx="0" cy="0"/>
        </a:xfrm>
      </p:grpSpPr>
      <p:grpSp>
        <p:nvGrpSpPr>
          <p:cNvPr id="1740" name="Group 2"/>
          <p:cNvGrpSpPr/>
          <p:nvPr/>
        </p:nvGrpSpPr>
        <p:grpSpPr>
          <a:xfrm>
            <a:off x="0" y="0"/>
            <a:ext cx="7242175" cy="1981200"/>
            <a:chOff x="0" y="0"/>
            <a:chExt cx="7242175" cy="1981200"/>
          </a:xfrm>
        </p:grpSpPr>
        <p:sp>
          <p:nvSpPr>
            <p:cNvPr id="1738"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39"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741"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742"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0" indent="45720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0" indent="91440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0" indent="137160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0" indent="182880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1743"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128484788"/>
      </p:ext>
    </p:extLst>
  </p:cSld>
  <p:clrMapOvr>
    <a:masterClrMapping/>
  </p:clrMapOvr>
  <p:transition spd="med"/>
</p:sldLayout>
</file>

<file path=ppt/slideLayouts/slideLayout2010.xml><?xml version="1.0" encoding="utf-8"?>
<p:sldLayout xmlns:a="http://schemas.openxmlformats.org/drawingml/2006/main" xmlns:r="http://schemas.openxmlformats.org/officeDocument/2006/relationships" xmlns:p="http://schemas.openxmlformats.org/presentationml/2006/main" showMasterSp="0" type="tx">
  <p:cSld name="2_Title and 4 Content">
    <p:bg>
      <p:bgPr>
        <a:solidFill>
          <a:srgbClr val="000000"/>
        </a:solidFill>
        <a:effectLst/>
      </p:bgPr>
    </p:bg>
    <p:spTree>
      <p:nvGrpSpPr>
        <p:cNvPr id="1" name=""/>
        <p:cNvGrpSpPr/>
        <p:nvPr/>
      </p:nvGrpSpPr>
      <p:grpSpPr>
        <a:xfrm>
          <a:off x="0" y="0"/>
          <a:ext cx="0" cy="0"/>
          <a:chOff x="0" y="0"/>
          <a:chExt cx="0" cy="0"/>
        </a:xfrm>
      </p:grpSpPr>
      <p:sp>
        <p:nvSpPr>
          <p:cNvPr id="2585" name="Title Text"/>
          <p:cNvSpPr txBox="1">
            <a:spLocks noGrp="1"/>
          </p:cNvSpPr>
          <p:nvPr>
            <p:ph type="title"/>
          </p:nvPr>
        </p:nvSpPr>
        <p:spPr>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586" name="Body Level One…"/>
          <p:cNvSpPr txBox="1">
            <a:spLocks noGrp="1"/>
          </p:cNvSpPr>
          <p:nvPr>
            <p:ph type="body" sz="quarter" idx="1"/>
          </p:nvPr>
        </p:nvSpPr>
        <p:spPr>
          <a:xfrm>
            <a:off x="685800" y="1981200"/>
            <a:ext cx="3810000" cy="1981200"/>
          </a:xfrm>
          <a:prstGeom prst="rect">
            <a:avLst/>
          </a:prstGeom>
        </p:spPr>
        <p:txBody>
          <a:bodyPr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87"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86343622"/>
      </p:ext>
    </p:extLst>
  </p:cSld>
  <p:clrMapOvr>
    <a:masterClrMapping/>
  </p:clrMapOvr>
  <p:transition spd="med"/>
</p:sldLayout>
</file>

<file path=ppt/slideLayouts/slideLayout2011.xml><?xml version="1.0" encoding="utf-8"?>
<p:sldLayout xmlns:a="http://schemas.openxmlformats.org/drawingml/2006/main" xmlns:r="http://schemas.openxmlformats.org/officeDocument/2006/relationships" xmlns:p="http://schemas.openxmlformats.org/presentationml/2006/main" showMasterSp="0" type="tx">
  <p:cSld name="1_Title, Content, and 2 Content">
    <p:bg>
      <p:bgPr>
        <a:solidFill>
          <a:srgbClr val="000000"/>
        </a:solidFill>
        <a:effectLst/>
      </p:bgPr>
    </p:bg>
    <p:spTree>
      <p:nvGrpSpPr>
        <p:cNvPr id="1" name=""/>
        <p:cNvGrpSpPr/>
        <p:nvPr/>
      </p:nvGrpSpPr>
      <p:grpSpPr>
        <a:xfrm>
          <a:off x="0" y="0"/>
          <a:ext cx="0" cy="0"/>
          <a:chOff x="0" y="0"/>
          <a:chExt cx="0" cy="0"/>
        </a:xfrm>
      </p:grpSpPr>
      <p:sp>
        <p:nvSpPr>
          <p:cNvPr id="2594" name="Title Text"/>
          <p:cNvSpPr txBox="1">
            <a:spLocks noGrp="1"/>
          </p:cNvSpPr>
          <p:nvPr>
            <p:ph type="title"/>
          </p:nvPr>
        </p:nvSpPr>
        <p:spPr>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595" name="Body Level One…"/>
          <p:cNvSpPr txBox="1">
            <a:spLocks noGrp="1"/>
          </p:cNvSpPr>
          <p:nvPr>
            <p:ph type="body" sz="half" idx="1"/>
          </p:nvPr>
        </p:nvSpPr>
        <p:spPr>
          <a:xfrm>
            <a:off x="685800" y="1981200"/>
            <a:ext cx="3810000" cy="4114800"/>
          </a:xfrm>
          <a:prstGeom prst="rect">
            <a:avLst/>
          </a:prstGeom>
        </p:spPr>
        <p:txBody>
          <a:bodyPr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96"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919627052"/>
      </p:ext>
    </p:extLst>
  </p:cSld>
  <p:clrMapOvr>
    <a:masterClrMapping/>
  </p:clrMapOvr>
  <p:transition spd="med"/>
</p:sldLayout>
</file>

<file path=ppt/slideLayouts/slideLayout2012.xml><?xml version="1.0" encoding="utf-8"?>
<p:sldLayout xmlns:a="http://schemas.openxmlformats.org/drawingml/2006/main" xmlns:r="http://schemas.openxmlformats.org/officeDocument/2006/relationships" xmlns:p="http://schemas.openxmlformats.org/presentationml/2006/main" showMasterSp="0" type="tx">
  <p:cSld name="17_Title Slide">
    <p:bg>
      <p:bgPr>
        <a:solidFill>
          <a:srgbClr val="FFFFFF"/>
        </a:solidFill>
        <a:effectLst/>
      </p:bgPr>
    </p:bg>
    <p:spTree>
      <p:nvGrpSpPr>
        <p:cNvPr id="1" name=""/>
        <p:cNvGrpSpPr/>
        <p:nvPr/>
      </p:nvGrpSpPr>
      <p:grpSpPr>
        <a:xfrm>
          <a:off x="0" y="0"/>
          <a:ext cx="0" cy="0"/>
          <a:chOff x="0" y="0"/>
          <a:chExt cx="0" cy="0"/>
        </a:xfrm>
      </p:grpSpPr>
      <p:sp>
        <p:nvSpPr>
          <p:cNvPr id="2603" name="Title Text"/>
          <p:cNvSpPr txBox="1">
            <a:spLocks noGrp="1"/>
          </p:cNvSpPr>
          <p:nvPr>
            <p:ph type="title"/>
          </p:nvPr>
        </p:nvSpPr>
        <p:spPr>
          <a:xfrm>
            <a:off x="685800" y="2130425"/>
            <a:ext cx="7772400" cy="1470025"/>
          </a:xfrm>
          <a:prstGeom prst="rect">
            <a:avLst/>
          </a:prstGeom>
          <a:noFill/>
        </p:spPr>
        <p:txBody>
          <a:bodyPr lIns="45719" tIns="45719" rIns="45719" bIns="45719"/>
          <a:lstStyle>
            <a:lvl1pPr>
              <a:defRPr sz="4400" b="0">
                <a:solidFill>
                  <a:srgbClr val="000000"/>
                </a:solidFill>
                <a:latin typeface="Calibri"/>
                <a:ea typeface="Calibri"/>
                <a:cs typeface="Calibri"/>
                <a:sym typeface="Calibri"/>
              </a:defRPr>
            </a:lvl1pPr>
          </a:lstStyle>
          <a:p>
            <a:r>
              <a:t>Title Text</a:t>
            </a:r>
          </a:p>
        </p:txBody>
      </p:sp>
      <p:sp>
        <p:nvSpPr>
          <p:cNvPr id="2604" name="Body Level One…"/>
          <p:cNvSpPr txBox="1">
            <a:spLocks noGrp="1"/>
          </p:cNvSpPr>
          <p:nvPr>
            <p:ph type="body" sz="quarter" idx="1"/>
          </p:nvPr>
        </p:nvSpPr>
        <p:spPr>
          <a:xfrm>
            <a:off x="1371600" y="3886200"/>
            <a:ext cx="6400800" cy="1752600"/>
          </a:xfrm>
          <a:prstGeom prst="rect">
            <a:avLst/>
          </a:prstGeom>
        </p:spPr>
        <p:txBody>
          <a:bodyPr lIns="45719" tIns="45719" rIns="45719" bIns="45719">
            <a:normAutofit/>
          </a:bodyPr>
          <a:lstStyle>
            <a:lvl1pPr marL="0" indent="0" algn="ctr">
              <a:buSzTx/>
              <a:buNone/>
              <a:defRPr>
                <a:solidFill>
                  <a:srgbClr val="888888"/>
                </a:solidFill>
                <a:latin typeface="Calibri"/>
                <a:ea typeface="Calibri"/>
                <a:cs typeface="Calibri"/>
                <a:sym typeface="Calibri"/>
              </a:defRPr>
            </a:lvl1pPr>
            <a:lvl2pPr marL="0" indent="457200" algn="ctr">
              <a:buSzTx/>
              <a:buNone/>
              <a:defRPr>
                <a:solidFill>
                  <a:srgbClr val="888888"/>
                </a:solidFill>
                <a:latin typeface="Calibri"/>
                <a:ea typeface="Calibri"/>
                <a:cs typeface="Calibri"/>
                <a:sym typeface="Calibri"/>
              </a:defRPr>
            </a:lvl2pPr>
            <a:lvl3pPr marL="0" indent="914400" algn="ctr">
              <a:buSzTx/>
              <a:buNone/>
              <a:defRPr>
                <a:solidFill>
                  <a:srgbClr val="888888"/>
                </a:solidFill>
                <a:latin typeface="Calibri"/>
                <a:ea typeface="Calibri"/>
                <a:cs typeface="Calibri"/>
                <a:sym typeface="Calibri"/>
              </a:defRPr>
            </a:lvl3pPr>
            <a:lvl4pPr marL="0" indent="1371600" algn="ctr">
              <a:buSzTx/>
              <a:buNone/>
              <a:defRPr>
                <a:solidFill>
                  <a:srgbClr val="888888"/>
                </a:solidFill>
                <a:latin typeface="Calibri"/>
                <a:ea typeface="Calibri"/>
                <a:cs typeface="Calibri"/>
                <a:sym typeface="Calibri"/>
              </a:defRPr>
            </a:lvl4pPr>
            <a:lvl5pPr marL="0" indent="1828800" algn="ctr">
              <a:buSzTx/>
              <a:buNone/>
              <a:defRPr>
                <a:solidFill>
                  <a:srgbClr val="888888"/>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05"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606016165"/>
      </p:ext>
    </p:extLst>
  </p:cSld>
  <p:clrMapOvr>
    <a:masterClrMapping/>
  </p:clrMapOvr>
  <p:transition spd="med"/>
</p:sldLayout>
</file>

<file path=ppt/slideLayouts/slideLayout2013.xml><?xml version="1.0" encoding="utf-8"?>
<p:sldLayout xmlns:a="http://schemas.openxmlformats.org/drawingml/2006/main" xmlns:r="http://schemas.openxmlformats.org/officeDocument/2006/relationships" xmlns:p="http://schemas.openxmlformats.org/presentationml/2006/main" showMasterSp="0" type="tx">
  <p:cSld name="17_Title and Content">
    <p:bg>
      <p:bgPr>
        <a:solidFill>
          <a:srgbClr val="FFFFFF"/>
        </a:solidFill>
        <a:effectLst/>
      </p:bgPr>
    </p:bg>
    <p:spTree>
      <p:nvGrpSpPr>
        <p:cNvPr id="1" name=""/>
        <p:cNvGrpSpPr/>
        <p:nvPr/>
      </p:nvGrpSpPr>
      <p:grpSpPr>
        <a:xfrm>
          <a:off x="0" y="0"/>
          <a:ext cx="0" cy="0"/>
          <a:chOff x="0" y="0"/>
          <a:chExt cx="0" cy="0"/>
        </a:xfrm>
      </p:grpSpPr>
      <p:sp>
        <p:nvSpPr>
          <p:cNvPr id="2612"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0">
                <a:solidFill>
                  <a:srgbClr val="000000"/>
                </a:solidFill>
                <a:latin typeface="Calibri"/>
                <a:ea typeface="Calibri"/>
                <a:cs typeface="Calibri"/>
                <a:sym typeface="Calibri"/>
              </a:defRPr>
            </a:lvl1pPr>
          </a:lstStyle>
          <a:p>
            <a:r>
              <a:t>Title Text</a:t>
            </a:r>
          </a:p>
        </p:txBody>
      </p:sp>
      <p:sp>
        <p:nvSpPr>
          <p:cNvPr id="2613" name="Body Level One…"/>
          <p:cNvSpPr txBox="1">
            <a:spLocks noGrp="1"/>
          </p:cNvSpPr>
          <p:nvPr>
            <p:ph type="body" idx="1"/>
          </p:nvPr>
        </p:nvSpPr>
        <p:spPr>
          <a:xfrm>
            <a:off x="457200" y="1600200"/>
            <a:ext cx="8229600" cy="4525963"/>
          </a:xfrm>
          <a:prstGeom prst="rect">
            <a:avLst/>
          </a:prstGeom>
        </p:spPr>
        <p:txBody>
          <a:bodyPr lIns="45719" tIns="45719" rIns="45719" bIns="45719">
            <a:normAutofit/>
          </a:bodyPr>
          <a:lstStyle>
            <a:lvl1pPr marL="342900" indent="-342900">
              <a:buSzPct val="100000"/>
              <a:buFont typeface="Arial"/>
              <a:buChar char="•"/>
              <a:defRPr>
                <a:solidFill>
                  <a:srgbClr val="000000"/>
                </a:solidFill>
                <a:latin typeface="Calibri"/>
                <a:ea typeface="Calibri"/>
                <a:cs typeface="Calibri"/>
                <a:sym typeface="Calibri"/>
              </a:defRPr>
            </a:lvl1pPr>
            <a:lvl2pPr marL="783771" indent="-326571">
              <a:buSzPct val="100000"/>
              <a:buFont typeface="Arial"/>
              <a:buChar char="–"/>
              <a:defRPr>
                <a:solidFill>
                  <a:srgbClr val="000000"/>
                </a:solidFill>
                <a:latin typeface="Calibri"/>
                <a:ea typeface="Calibri"/>
                <a:cs typeface="Calibri"/>
                <a:sym typeface="Calibri"/>
              </a:defRPr>
            </a:lvl2pPr>
            <a:lvl3pPr marL="1219200" indent="-304800">
              <a:buSzPct val="100000"/>
              <a:buFont typeface="Arial"/>
              <a:buChar char="•"/>
              <a:defRPr>
                <a:solidFill>
                  <a:srgbClr val="000000"/>
                </a:solidFill>
                <a:latin typeface="Calibri"/>
                <a:ea typeface="Calibri"/>
                <a:cs typeface="Calibri"/>
                <a:sym typeface="Calibri"/>
              </a:defRPr>
            </a:lvl3pPr>
            <a:lvl4pPr marL="1737360" indent="-365760">
              <a:buSzPct val="100000"/>
              <a:buFont typeface="Arial"/>
              <a:buChar char="–"/>
              <a:defRPr>
                <a:solidFill>
                  <a:srgbClr val="000000"/>
                </a:solidFill>
                <a:latin typeface="Calibri"/>
                <a:ea typeface="Calibri"/>
                <a:cs typeface="Calibri"/>
                <a:sym typeface="Calibri"/>
              </a:defRPr>
            </a:lvl4pPr>
            <a:lvl5pPr marL="2194560" indent="-365760">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14"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098599208"/>
      </p:ext>
    </p:extLst>
  </p:cSld>
  <p:clrMapOvr>
    <a:masterClrMapping/>
  </p:clrMapOvr>
  <p:transition spd="med"/>
</p:sldLayout>
</file>

<file path=ppt/slideLayouts/slideLayout2014.xml><?xml version="1.0" encoding="utf-8"?>
<p:sldLayout xmlns:a="http://schemas.openxmlformats.org/drawingml/2006/main" xmlns:r="http://schemas.openxmlformats.org/officeDocument/2006/relationships" xmlns:p="http://schemas.openxmlformats.org/presentationml/2006/main" showMasterSp="0" type="tx">
  <p:cSld name="17_Section Header">
    <p:bg>
      <p:bgPr>
        <a:solidFill>
          <a:srgbClr val="FFFFFF"/>
        </a:solidFill>
        <a:effectLst/>
      </p:bgPr>
    </p:bg>
    <p:spTree>
      <p:nvGrpSpPr>
        <p:cNvPr id="1" name=""/>
        <p:cNvGrpSpPr/>
        <p:nvPr/>
      </p:nvGrpSpPr>
      <p:grpSpPr>
        <a:xfrm>
          <a:off x="0" y="0"/>
          <a:ext cx="0" cy="0"/>
          <a:chOff x="0" y="0"/>
          <a:chExt cx="0" cy="0"/>
        </a:xfrm>
      </p:grpSpPr>
      <p:sp>
        <p:nvSpPr>
          <p:cNvPr id="2621" name="Title Text"/>
          <p:cNvSpPr txBox="1">
            <a:spLocks noGrp="1"/>
          </p:cNvSpPr>
          <p:nvPr>
            <p:ph type="title"/>
          </p:nvPr>
        </p:nvSpPr>
        <p:spPr>
          <a:xfrm>
            <a:off x="722312" y="4406900"/>
            <a:ext cx="7772401" cy="1362075"/>
          </a:xfrm>
          <a:prstGeom prst="rect">
            <a:avLst/>
          </a:prstGeom>
          <a:noFill/>
        </p:spPr>
        <p:txBody>
          <a:bodyPr lIns="45719" tIns="45719" rIns="45719" bIns="45719" anchor="t"/>
          <a:lstStyle>
            <a:lvl1pPr algn="l">
              <a:defRPr sz="4000" cap="all">
                <a:solidFill>
                  <a:srgbClr val="000000"/>
                </a:solidFill>
                <a:latin typeface="Calibri"/>
                <a:ea typeface="Calibri"/>
                <a:cs typeface="Calibri"/>
                <a:sym typeface="Calibri"/>
              </a:defRPr>
            </a:lvl1pPr>
          </a:lstStyle>
          <a:p>
            <a:r>
              <a:t>Title Text</a:t>
            </a:r>
          </a:p>
        </p:txBody>
      </p:sp>
      <p:sp>
        <p:nvSpPr>
          <p:cNvPr id="2622" name="Body Level One…"/>
          <p:cNvSpPr txBox="1">
            <a:spLocks noGrp="1"/>
          </p:cNvSpPr>
          <p:nvPr>
            <p:ph type="body" sz="quarter" idx="1"/>
          </p:nvPr>
        </p:nvSpPr>
        <p:spPr>
          <a:xfrm>
            <a:off x="722312" y="2906713"/>
            <a:ext cx="7772401" cy="1500188"/>
          </a:xfrm>
          <a:prstGeom prst="rect">
            <a:avLst/>
          </a:prstGeom>
        </p:spPr>
        <p:txBody>
          <a:bodyPr lIns="45719" tIns="45719" rIns="45719" bIns="45719" anchor="b">
            <a:normAutofit/>
          </a:bodyPr>
          <a:lstStyle>
            <a:lvl1pPr marL="0" indent="0">
              <a:spcBef>
                <a:spcPts val="400"/>
              </a:spcBef>
              <a:buSzTx/>
              <a:buNone/>
              <a:defRPr sz="2000">
                <a:solidFill>
                  <a:srgbClr val="888888"/>
                </a:solidFill>
                <a:latin typeface="Calibri"/>
                <a:ea typeface="Calibri"/>
                <a:cs typeface="Calibri"/>
                <a:sym typeface="Calibri"/>
              </a:defRPr>
            </a:lvl1pPr>
            <a:lvl2pPr marL="0" indent="457200">
              <a:spcBef>
                <a:spcPts val="400"/>
              </a:spcBef>
              <a:buSzTx/>
              <a:buNone/>
              <a:defRPr sz="2000">
                <a:solidFill>
                  <a:srgbClr val="888888"/>
                </a:solidFill>
                <a:latin typeface="Calibri"/>
                <a:ea typeface="Calibri"/>
                <a:cs typeface="Calibri"/>
                <a:sym typeface="Calibri"/>
              </a:defRPr>
            </a:lvl2pPr>
            <a:lvl3pPr marL="0" indent="914400">
              <a:spcBef>
                <a:spcPts val="400"/>
              </a:spcBef>
              <a:buSzTx/>
              <a:buNone/>
              <a:defRPr sz="2000">
                <a:solidFill>
                  <a:srgbClr val="888888"/>
                </a:solidFill>
                <a:latin typeface="Calibri"/>
                <a:ea typeface="Calibri"/>
                <a:cs typeface="Calibri"/>
                <a:sym typeface="Calibri"/>
              </a:defRPr>
            </a:lvl3pPr>
            <a:lvl4pPr marL="0" indent="1371600">
              <a:spcBef>
                <a:spcPts val="400"/>
              </a:spcBef>
              <a:buSzTx/>
              <a:buNone/>
              <a:defRPr sz="2000">
                <a:solidFill>
                  <a:srgbClr val="888888"/>
                </a:solidFill>
                <a:latin typeface="Calibri"/>
                <a:ea typeface="Calibri"/>
                <a:cs typeface="Calibri"/>
                <a:sym typeface="Calibri"/>
              </a:defRPr>
            </a:lvl4pPr>
            <a:lvl5pPr marL="0" indent="1828800">
              <a:spcBef>
                <a:spcPts val="400"/>
              </a:spcBef>
              <a:buSzTx/>
              <a:buNone/>
              <a:defRPr sz="2000">
                <a:solidFill>
                  <a:srgbClr val="888888"/>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23"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236386650"/>
      </p:ext>
    </p:extLst>
  </p:cSld>
  <p:clrMapOvr>
    <a:masterClrMapping/>
  </p:clrMapOvr>
  <p:transition spd="med"/>
</p:sldLayout>
</file>

<file path=ppt/slideLayouts/slideLayout2015.xml><?xml version="1.0" encoding="utf-8"?>
<p:sldLayout xmlns:a="http://schemas.openxmlformats.org/drawingml/2006/main" xmlns:r="http://schemas.openxmlformats.org/officeDocument/2006/relationships" xmlns:p="http://schemas.openxmlformats.org/presentationml/2006/main" showMasterSp="0" type="tx">
  <p:cSld name="17_Two Content">
    <p:bg>
      <p:bgPr>
        <a:solidFill>
          <a:srgbClr val="FFFFFF"/>
        </a:solidFill>
        <a:effectLst/>
      </p:bgPr>
    </p:bg>
    <p:spTree>
      <p:nvGrpSpPr>
        <p:cNvPr id="1" name=""/>
        <p:cNvGrpSpPr/>
        <p:nvPr/>
      </p:nvGrpSpPr>
      <p:grpSpPr>
        <a:xfrm>
          <a:off x="0" y="0"/>
          <a:ext cx="0" cy="0"/>
          <a:chOff x="0" y="0"/>
          <a:chExt cx="0" cy="0"/>
        </a:xfrm>
      </p:grpSpPr>
      <p:sp>
        <p:nvSpPr>
          <p:cNvPr id="2630"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0">
                <a:solidFill>
                  <a:srgbClr val="000000"/>
                </a:solidFill>
                <a:latin typeface="Calibri"/>
                <a:ea typeface="Calibri"/>
                <a:cs typeface="Calibri"/>
                <a:sym typeface="Calibri"/>
              </a:defRPr>
            </a:lvl1pPr>
          </a:lstStyle>
          <a:p>
            <a:r>
              <a:t>Title Text</a:t>
            </a:r>
          </a:p>
        </p:txBody>
      </p:sp>
      <p:sp>
        <p:nvSpPr>
          <p:cNvPr id="2631" name="Body Level One…"/>
          <p:cNvSpPr txBox="1">
            <a:spLocks noGrp="1"/>
          </p:cNvSpPr>
          <p:nvPr>
            <p:ph type="body" sz="half" idx="1"/>
          </p:nvPr>
        </p:nvSpPr>
        <p:spPr>
          <a:xfrm>
            <a:off x="457200" y="1600200"/>
            <a:ext cx="4038600" cy="4525963"/>
          </a:xfrm>
          <a:prstGeom prst="rect">
            <a:avLst/>
          </a:prstGeom>
        </p:spPr>
        <p:txBody>
          <a:bodyPr lIns="45719" tIns="45719" rIns="45719" bIns="45719">
            <a:normAutofit/>
          </a:bodyPr>
          <a:lstStyle>
            <a:lvl1pPr marL="342900" indent="-342900">
              <a:spcBef>
                <a:spcPts val="600"/>
              </a:spcBef>
              <a:buSzPct val="100000"/>
              <a:buFont typeface="Arial"/>
              <a:buChar char="•"/>
              <a:defRPr sz="2800">
                <a:solidFill>
                  <a:srgbClr val="000000"/>
                </a:solidFill>
                <a:latin typeface="Calibri"/>
                <a:ea typeface="Calibri"/>
                <a:cs typeface="Calibri"/>
                <a:sym typeface="Calibri"/>
              </a:defRPr>
            </a:lvl1pPr>
            <a:lvl2pPr marL="790575" indent="-333375">
              <a:spcBef>
                <a:spcPts val="600"/>
              </a:spcBef>
              <a:buSzPct val="100000"/>
              <a:buFont typeface="Arial"/>
              <a:buChar char="–"/>
              <a:defRPr sz="2800">
                <a:solidFill>
                  <a:srgbClr val="000000"/>
                </a:solidFill>
                <a:latin typeface="Calibri"/>
                <a:ea typeface="Calibri"/>
                <a:cs typeface="Calibri"/>
                <a:sym typeface="Calibri"/>
              </a:defRPr>
            </a:lvl2pPr>
            <a:lvl3pPr marL="1234439" indent="-320039">
              <a:spcBef>
                <a:spcPts val="600"/>
              </a:spcBef>
              <a:buSzPct val="100000"/>
              <a:buFont typeface="Arial"/>
              <a:buChar char="•"/>
              <a:defRPr sz="2800">
                <a:solidFill>
                  <a:srgbClr val="000000"/>
                </a:solidFill>
                <a:latin typeface="Calibri"/>
                <a:ea typeface="Calibri"/>
                <a:cs typeface="Calibri"/>
                <a:sym typeface="Calibri"/>
              </a:defRPr>
            </a:lvl3pPr>
            <a:lvl4pPr marL="1727200" indent="-355600">
              <a:spcBef>
                <a:spcPts val="600"/>
              </a:spcBef>
              <a:buSzPct val="100000"/>
              <a:buFont typeface="Arial"/>
              <a:buChar char="–"/>
              <a:defRPr sz="2800">
                <a:solidFill>
                  <a:srgbClr val="000000"/>
                </a:solidFill>
                <a:latin typeface="Calibri"/>
                <a:ea typeface="Calibri"/>
                <a:cs typeface="Calibri"/>
                <a:sym typeface="Calibri"/>
              </a:defRPr>
            </a:lvl4pPr>
            <a:lvl5pPr marL="2184400" indent="-355600">
              <a:spcBef>
                <a:spcPts val="600"/>
              </a:spcBef>
              <a:buFont typeface="Arial"/>
              <a:buChar char="»"/>
              <a:defRPr sz="2800">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32"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301050617"/>
      </p:ext>
    </p:extLst>
  </p:cSld>
  <p:clrMapOvr>
    <a:masterClrMapping/>
  </p:clrMapOvr>
  <p:transition spd="med"/>
</p:sldLayout>
</file>

<file path=ppt/slideLayouts/slideLayout2016.xml><?xml version="1.0" encoding="utf-8"?>
<p:sldLayout xmlns:a="http://schemas.openxmlformats.org/drawingml/2006/main" xmlns:r="http://schemas.openxmlformats.org/officeDocument/2006/relationships" xmlns:p="http://schemas.openxmlformats.org/presentationml/2006/main" showMasterSp="0" type="tx">
  <p:cSld name="17_Comparison">
    <p:bg>
      <p:bgPr>
        <a:solidFill>
          <a:srgbClr val="FFFFFF"/>
        </a:solidFill>
        <a:effectLst/>
      </p:bgPr>
    </p:bg>
    <p:spTree>
      <p:nvGrpSpPr>
        <p:cNvPr id="1" name=""/>
        <p:cNvGrpSpPr/>
        <p:nvPr/>
      </p:nvGrpSpPr>
      <p:grpSpPr>
        <a:xfrm>
          <a:off x="0" y="0"/>
          <a:ext cx="0" cy="0"/>
          <a:chOff x="0" y="0"/>
          <a:chExt cx="0" cy="0"/>
        </a:xfrm>
      </p:grpSpPr>
      <p:sp>
        <p:nvSpPr>
          <p:cNvPr id="2639"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0">
                <a:solidFill>
                  <a:srgbClr val="000000"/>
                </a:solidFill>
                <a:latin typeface="Calibri"/>
                <a:ea typeface="Calibri"/>
                <a:cs typeface="Calibri"/>
                <a:sym typeface="Calibri"/>
              </a:defRPr>
            </a:lvl1pPr>
          </a:lstStyle>
          <a:p>
            <a:r>
              <a:t>Title Text</a:t>
            </a:r>
          </a:p>
        </p:txBody>
      </p:sp>
      <p:sp>
        <p:nvSpPr>
          <p:cNvPr id="2640" name="Body Level One…"/>
          <p:cNvSpPr txBox="1">
            <a:spLocks noGrp="1"/>
          </p:cNvSpPr>
          <p:nvPr>
            <p:ph type="body" sz="quarter" idx="1"/>
          </p:nvPr>
        </p:nvSpPr>
        <p:spPr>
          <a:xfrm>
            <a:off x="457200" y="1535112"/>
            <a:ext cx="4040188" cy="639763"/>
          </a:xfrm>
          <a:prstGeom prst="rect">
            <a:avLst/>
          </a:prstGeom>
        </p:spPr>
        <p:txBody>
          <a:bodyPr lIns="45719" tIns="45719" rIns="45719" bIns="45719" anchor="b">
            <a:normAutofit/>
          </a:bodyPr>
          <a:lstStyle>
            <a:lvl1pPr marL="0" indent="0">
              <a:spcBef>
                <a:spcPts val="500"/>
              </a:spcBef>
              <a:buSzTx/>
              <a:buNone/>
              <a:defRPr sz="2400" b="1">
                <a:solidFill>
                  <a:srgbClr val="000000"/>
                </a:solidFill>
                <a:latin typeface="Calibri"/>
                <a:ea typeface="Calibri"/>
                <a:cs typeface="Calibri"/>
                <a:sym typeface="Calibri"/>
              </a:defRPr>
            </a:lvl1pPr>
            <a:lvl2pPr marL="0" indent="457200">
              <a:spcBef>
                <a:spcPts val="500"/>
              </a:spcBef>
              <a:buSzTx/>
              <a:buNone/>
              <a:defRPr sz="2400" b="1">
                <a:solidFill>
                  <a:srgbClr val="000000"/>
                </a:solidFill>
                <a:latin typeface="Calibri"/>
                <a:ea typeface="Calibri"/>
                <a:cs typeface="Calibri"/>
                <a:sym typeface="Calibri"/>
              </a:defRPr>
            </a:lvl2pPr>
            <a:lvl3pPr marL="0" indent="914400">
              <a:spcBef>
                <a:spcPts val="500"/>
              </a:spcBef>
              <a:buSzTx/>
              <a:buNone/>
              <a:defRPr sz="2400" b="1">
                <a:solidFill>
                  <a:srgbClr val="000000"/>
                </a:solidFill>
                <a:latin typeface="Calibri"/>
                <a:ea typeface="Calibri"/>
                <a:cs typeface="Calibri"/>
                <a:sym typeface="Calibri"/>
              </a:defRPr>
            </a:lvl3pPr>
            <a:lvl4pPr marL="0" indent="1371600">
              <a:spcBef>
                <a:spcPts val="500"/>
              </a:spcBef>
              <a:buSzTx/>
              <a:buNone/>
              <a:defRPr sz="2400" b="1">
                <a:solidFill>
                  <a:srgbClr val="000000"/>
                </a:solidFill>
                <a:latin typeface="Calibri"/>
                <a:ea typeface="Calibri"/>
                <a:cs typeface="Calibri"/>
                <a:sym typeface="Calibri"/>
              </a:defRPr>
            </a:lvl4pPr>
            <a:lvl5pPr marL="0" indent="1828800">
              <a:spcBef>
                <a:spcPts val="500"/>
              </a:spcBef>
              <a:buSzTx/>
              <a:buNone/>
              <a:defRPr sz="2400" b="1">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41" name="Text Placeholder 4"/>
          <p:cNvSpPr>
            <a:spLocks noGrp="1"/>
          </p:cNvSpPr>
          <p:nvPr>
            <p:ph type="body" sz="quarter" idx="21"/>
          </p:nvPr>
        </p:nvSpPr>
        <p:spPr>
          <a:xfrm>
            <a:off x="4645025" y="1535112"/>
            <a:ext cx="4041775" cy="639763"/>
          </a:xfrm>
          <a:prstGeom prst="rect">
            <a:avLst/>
          </a:prstGeom>
        </p:spPr>
        <p:txBody>
          <a:bodyPr lIns="45719" tIns="45719" rIns="45719" bIns="45719" anchor="b">
            <a:normAutofit/>
          </a:bodyPr>
          <a:lstStyle/>
          <a:p>
            <a:pPr marL="0" indent="0" rtl="0">
              <a:spcBef>
                <a:spcPts val="500"/>
              </a:spcBef>
              <a:buSzTx/>
              <a:buNone/>
              <a:defRPr sz="2400" b="1">
                <a:solidFill>
                  <a:srgbClr val="000000"/>
                </a:solidFill>
                <a:latin typeface="Calibri"/>
                <a:ea typeface="Calibri"/>
                <a:cs typeface="Calibri"/>
                <a:sym typeface="Calibri"/>
              </a:defRPr>
            </a:pPr>
            <a:endParaRPr/>
          </a:p>
        </p:txBody>
      </p:sp>
      <p:sp>
        <p:nvSpPr>
          <p:cNvPr id="2642"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60987890"/>
      </p:ext>
    </p:extLst>
  </p:cSld>
  <p:clrMapOvr>
    <a:masterClrMapping/>
  </p:clrMapOvr>
  <p:transition spd="med"/>
</p:sldLayout>
</file>

<file path=ppt/slideLayouts/slideLayout2017.xml><?xml version="1.0" encoding="utf-8"?>
<p:sldLayout xmlns:a="http://schemas.openxmlformats.org/drawingml/2006/main" xmlns:r="http://schemas.openxmlformats.org/officeDocument/2006/relationships" xmlns:p="http://schemas.openxmlformats.org/presentationml/2006/main" showMasterSp="0" type="tx">
  <p:cSld name="17_Title Only">
    <p:bg>
      <p:bgPr>
        <a:solidFill>
          <a:srgbClr val="FFFFFF"/>
        </a:solidFill>
        <a:effectLst/>
      </p:bgPr>
    </p:bg>
    <p:spTree>
      <p:nvGrpSpPr>
        <p:cNvPr id="1" name=""/>
        <p:cNvGrpSpPr/>
        <p:nvPr/>
      </p:nvGrpSpPr>
      <p:grpSpPr>
        <a:xfrm>
          <a:off x="0" y="0"/>
          <a:ext cx="0" cy="0"/>
          <a:chOff x="0" y="0"/>
          <a:chExt cx="0" cy="0"/>
        </a:xfrm>
      </p:grpSpPr>
      <p:sp>
        <p:nvSpPr>
          <p:cNvPr id="2649"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0">
                <a:solidFill>
                  <a:srgbClr val="000000"/>
                </a:solidFill>
                <a:latin typeface="Calibri"/>
                <a:ea typeface="Calibri"/>
                <a:cs typeface="Calibri"/>
                <a:sym typeface="Calibri"/>
              </a:defRPr>
            </a:lvl1pPr>
          </a:lstStyle>
          <a:p>
            <a:r>
              <a:t>Title Text</a:t>
            </a:r>
          </a:p>
        </p:txBody>
      </p:sp>
      <p:sp>
        <p:nvSpPr>
          <p:cNvPr id="2650"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587917212"/>
      </p:ext>
    </p:extLst>
  </p:cSld>
  <p:clrMapOvr>
    <a:masterClrMapping/>
  </p:clrMapOvr>
  <p:transition spd="med"/>
</p:sldLayout>
</file>

<file path=ppt/slideLayouts/slideLayout2018.xml><?xml version="1.0" encoding="utf-8"?>
<p:sldLayout xmlns:a="http://schemas.openxmlformats.org/drawingml/2006/main" xmlns:r="http://schemas.openxmlformats.org/officeDocument/2006/relationships" xmlns:p="http://schemas.openxmlformats.org/presentationml/2006/main" showMasterSp="0" type="tx">
  <p:cSld name="19_Blank">
    <p:bg>
      <p:bgPr>
        <a:solidFill>
          <a:srgbClr val="FFFFFF"/>
        </a:solidFill>
        <a:effectLst/>
      </p:bgPr>
    </p:bg>
    <p:spTree>
      <p:nvGrpSpPr>
        <p:cNvPr id="1" name=""/>
        <p:cNvGrpSpPr/>
        <p:nvPr/>
      </p:nvGrpSpPr>
      <p:grpSpPr>
        <a:xfrm>
          <a:off x="0" y="0"/>
          <a:ext cx="0" cy="0"/>
          <a:chOff x="0" y="0"/>
          <a:chExt cx="0" cy="0"/>
        </a:xfrm>
      </p:grpSpPr>
      <p:sp>
        <p:nvSpPr>
          <p:cNvPr id="2657"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606983054"/>
      </p:ext>
    </p:extLst>
  </p:cSld>
  <p:clrMapOvr>
    <a:masterClrMapping/>
  </p:clrMapOvr>
  <p:transition spd="med"/>
</p:sldLayout>
</file>

<file path=ppt/slideLayouts/slideLayout2019.xml><?xml version="1.0" encoding="utf-8"?>
<p:sldLayout xmlns:a="http://schemas.openxmlformats.org/drawingml/2006/main" xmlns:r="http://schemas.openxmlformats.org/officeDocument/2006/relationships" xmlns:p="http://schemas.openxmlformats.org/presentationml/2006/main" showMasterSp="0" type="tx">
  <p:cSld name="17_Content with Caption">
    <p:bg>
      <p:bgPr>
        <a:solidFill>
          <a:srgbClr val="FFFFFF"/>
        </a:solidFill>
        <a:effectLst/>
      </p:bgPr>
    </p:bg>
    <p:spTree>
      <p:nvGrpSpPr>
        <p:cNvPr id="1" name=""/>
        <p:cNvGrpSpPr/>
        <p:nvPr/>
      </p:nvGrpSpPr>
      <p:grpSpPr>
        <a:xfrm>
          <a:off x="0" y="0"/>
          <a:ext cx="0" cy="0"/>
          <a:chOff x="0" y="0"/>
          <a:chExt cx="0" cy="0"/>
        </a:xfrm>
      </p:grpSpPr>
      <p:sp>
        <p:nvSpPr>
          <p:cNvPr id="2664" name="Title Text"/>
          <p:cNvSpPr txBox="1">
            <a:spLocks noGrp="1"/>
          </p:cNvSpPr>
          <p:nvPr>
            <p:ph type="title"/>
          </p:nvPr>
        </p:nvSpPr>
        <p:spPr>
          <a:xfrm>
            <a:off x="457200" y="273050"/>
            <a:ext cx="3008314" cy="1162050"/>
          </a:xfrm>
          <a:prstGeom prst="rect">
            <a:avLst/>
          </a:prstGeom>
          <a:noFill/>
        </p:spPr>
        <p:txBody>
          <a:bodyPr lIns="45719" tIns="45719" rIns="45719" bIns="45719" anchor="b"/>
          <a:lstStyle>
            <a:lvl1pPr algn="l">
              <a:defRPr sz="2000">
                <a:solidFill>
                  <a:srgbClr val="000000"/>
                </a:solidFill>
                <a:latin typeface="Calibri"/>
                <a:ea typeface="Calibri"/>
                <a:cs typeface="Calibri"/>
                <a:sym typeface="Calibri"/>
              </a:defRPr>
            </a:lvl1pPr>
          </a:lstStyle>
          <a:p>
            <a:r>
              <a:t>Title Text</a:t>
            </a:r>
          </a:p>
        </p:txBody>
      </p:sp>
      <p:sp>
        <p:nvSpPr>
          <p:cNvPr id="2665" name="Body Level One…"/>
          <p:cNvSpPr txBox="1">
            <a:spLocks noGrp="1"/>
          </p:cNvSpPr>
          <p:nvPr>
            <p:ph type="body" idx="1"/>
          </p:nvPr>
        </p:nvSpPr>
        <p:spPr>
          <a:xfrm>
            <a:off x="3575050" y="273050"/>
            <a:ext cx="5111750" cy="5853113"/>
          </a:xfrm>
          <a:prstGeom prst="rect">
            <a:avLst/>
          </a:prstGeom>
        </p:spPr>
        <p:txBody>
          <a:bodyPr lIns="45719" tIns="45719" rIns="45719" bIns="45719">
            <a:normAutofit/>
          </a:bodyPr>
          <a:lstStyle>
            <a:lvl1pPr marL="342900" indent="-342900">
              <a:buSzPct val="100000"/>
              <a:buFont typeface="Arial"/>
              <a:buChar char="•"/>
              <a:defRPr>
                <a:solidFill>
                  <a:srgbClr val="000000"/>
                </a:solidFill>
                <a:latin typeface="Calibri"/>
                <a:ea typeface="Calibri"/>
                <a:cs typeface="Calibri"/>
                <a:sym typeface="Calibri"/>
              </a:defRPr>
            </a:lvl1pPr>
            <a:lvl2pPr marL="783771" indent="-326571">
              <a:buSzPct val="100000"/>
              <a:buFont typeface="Arial"/>
              <a:buChar char="–"/>
              <a:defRPr>
                <a:solidFill>
                  <a:srgbClr val="000000"/>
                </a:solidFill>
                <a:latin typeface="Calibri"/>
                <a:ea typeface="Calibri"/>
                <a:cs typeface="Calibri"/>
                <a:sym typeface="Calibri"/>
              </a:defRPr>
            </a:lvl2pPr>
            <a:lvl3pPr marL="1219200" indent="-304800">
              <a:buSzPct val="100000"/>
              <a:buFont typeface="Arial"/>
              <a:buChar char="•"/>
              <a:defRPr>
                <a:solidFill>
                  <a:srgbClr val="000000"/>
                </a:solidFill>
                <a:latin typeface="Calibri"/>
                <a:ea typeface="Calibri"/>
                <a:cs typeface="Calibri"/>
                <a:sym typeface="Calibri"/>
              </a:defRPr>
            </a:lvl3pPr>
            <a:lvl4pPr marL="1737360" indent="-365760">
              <a:buSzPct val="100000"/>
              <a:buFont typeface="Arial"/>
              <a:buChar char="–"/>
              <a:defRPr>
                <a:solidFill>
                  <a:srgbClr val="000000"/>
                </a:solidFill>
                <a:latin typeface="Calibri"/>
                <a:ea typeface="Calibri"/>
                <a:cs typeface="Calibri"/>
                <a:sym typeface="Calibri"/>
              </a:defRPr>
            </a:lvl4pPr>
            <a:lvl5pPr marL="2194560" indent="-365760">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66" name="Text Placeholder 3"/>
          <p:cNvSpPr>
            <a:spLocks noGrp="1"/>
          </p:cNvSpPr>
          <p:nvPr>
            <p:ph type="body" sz="half" idx="21"/>
          </p:nvPr>
        </p:nvSpPr>
        <p:spPr>
          <a:xfrm>
            <a:off x="457199" y="1435100"/>
            <a:ext cx="3008315" cy="4691063"/>
          </a:xfrm>
          <a:prstGeom prst="rect">
            <a:avLst/>
          </a:prstGeom>
        </p:spPr>
        <p:txBody>
          <a:bodyPr lIns="45719" tIns="45719" rIns="45719" bIns="45719">
            <a:normAutofit/>
          </a:bodyPr>
          <a:lstStyle/>
          <a:p>
            <a:pPr marL="0" indent="0" rtl="0">
              <a:spcBef>
                <a:spcPts val="300"/>
              </a:spcBef>
              <a:buSzTx/>
              <a:buNone/>
              <a:defRPr sz="1400">
                <a:solidFill>
                  <a:srgbClr val="000000"/>
                </a:solidFill>
                <a:latin typeface="Calibri"/>
                <a:ea typeface="Calibri"/>
                <a:cs typeface="Calibri"/>
                <a:sym typeface="Calibri"/>
              </a:defRPr>
            </a:pPr>
            <a:endParaRPr/>
          </a:p>
        </p:txBody>
      </p:sp>
      <p:sp>
        <p:nvSpPr>
          <p:cNvPr id="2667"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959361318"/>
      </p:ext>
    </p:extLst>
  </p:cSld>
  <p:clrMapOvr>
    <a:masterClrMapping/>
  </p:clrMapOvr>
  <p:transition spd="med"/>
</p:sldLayout>
</file>

<file path=ppt/slideLayouts/slideLayout202.xml><?xml version="1.0" encoding="utf-8"?>
<p:sldLayout xmlns:a="http://schemas.openxmlformats.org/drawingml/2006/main" xmlns:r="http://schemas.openxmlformats.org/officeDocument/2006/relationships" xmlns:p="http://schemas.openxmlformats.org/presentationml/2006/main" showMasterSp="0" type="tx">
  <p:cSld name="7_Two Content">
    <p:bg>
      <p:bgPr>
        <a:solidFill>
          <a:srgbClr val="720000"/>
        </a:solidFill>
        <a:effectLst/>
      </p:bgPr>
    </p:bg>
    <p:spTree>
      <p:nvGrpSpPr>
        <p:cNvPr id="1" name=""/>
        <p:cNvGrpSpPr/>
        <p:nvPr/>
      </p:nvGrpSpPr>
      <p:grpSpPr>
        <a:xfrm>
          <a:off x="0" y="0"/>
          <a:ext cx="0" cy="0"/>
          <a:chOff x="0" y="0"/>
          <a:chExt cx="0" cy="0"/>
        </a:xfrm>
      </p:grpSpPr>
      <p:grpSp>
        <p:nvGrpSpPr>
          <p:cNvPr id="1752" name="Group 2"/>
          <p:cNvGrpSpPr/>
          <p:nvPr/>
        </p:nvGrpSpPr>
        <p:grpSpPr>
          <a:xfrm>
            <a:off x="0" y="0"/>
            <a:ext cx="7242175" cy="1981200"/>
            <a:chOff x="0" y="0"/>
            <a:chExt cx="7242175" cy="1981200"/>
          </a:xfrm>
        </p:grpSpPr>
        <p:sp>
          <p:nvSpPr>
            <p:cNvPr id="1750"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51"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753"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754" name="Body Level One…"/>
          <p:cNvSpPr txBox="1">
            <a:spLocks noGrp="1"/>
          </p:cNvSpPr>
          <p:nvPr>
            <p:ph type="body" sz="half" idx="1"/>
          </p:nvPr>
        </p:nvSpPr>
        <p:spPr>
          <a:xfrm>
            <a:off x="457200" y="1600200"/>
            <a:ext cx="4038600" cy="4495800"/>
          </a:xfrm>
          <a:prstGeom prst="rect">
            <a:avLst/>
          </a:prstGeom>
        </p:spPr>
        <p:txBody>
          <a:bodyPr>
            <a:normAutofit/>
          </a:bodyPr>
          <a:lstStyle>
            <a:lvl1pPr>
              <a:spcBef>
                <a:spcPts val="600"/>
              </a:spcBef>
              <a:buClr>
                <a:srgbClr val="FFCC66"/>
              </a:buClr>
              <a:buSzPct val="80000"/>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790575" indent="-333375">
              <a:spcBef>
                <a:spcPts val="600"/>
              </a:spcBef>
              <a:buClr>
                <a:srgbClr val="FFCC66"/>
              </a:buClr>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1234439" indent="-320039">
              <a:spcBef>
                <a:spcPts val="600"/>
              </a:spcBef>
              <a:buClr>
                <a:srgbClr val="FFCC66"/>
              </a:buClr>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1727200" indent="-355600">
              <a:spcBef>
                <a:spcPts val="600"/>
              </a:spcBef>
              <a:buClr>
                <a:srgbClr val="FFCC66"/>
              </a:buClr>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2184400" indent="-355600">
              <a:spcBef>
                <a:spcPts val="600"/>
              </a:spcBef>
              <a:buClr>
                <a:srgbClr val="FFCC66"/>
              </a:buClr>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1755"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505820830"/>
      </p:ext>
    </p:extLst>
  </p:cSld>
  <p:clrMapOvr>
    <a:masterClrMapping/>
  </p:clrMapOvr>
  <p:transition spd="med"/>
</p:sldLayout>
</file>

<file path=ppt/slideLayouts/slideLayout2020.xml><?xml version="1.0" encoding="utf-8"?>
<p:sldLayout xmlns:a="http://schemas.openxmlformats.org/drawingml/2006/main" xmlns:r="http://schemas.openxmlformats.org/officeDocument/2006/relationships" xmlns:p="http://schemas.openxmlformats.org/presentationml/2006/main" showMasterSp="0" type="tx">
  <p:cSld name="17_Picture with Caption">
    <p:bg>
      <p:bgPr>
        <a:solidFill>
          <a:srgbClr val="FFFFFF"/>
        </a:solidFill>
        <a:effectLst/>
      </p:bgPr>
    </p:bg>
    <p:spTree>
      <p:nvGrpSpPr>
        <p:cNvPr id="1" name=""/>
        <p:cNvGrpSpPr/>
        <p:nvPr/>
      </p:nvGrpSpPr>
      <p:grpSpPr>
        <a:xfrm>
          <a:off x="0" y="0"/>
          <a:ext cx="0" cy="0"/>
          <a:chOff x="0" y="0"/>
          <a:chExt cx="0" cy="0"/>
        </a:xfrm>
      </p:grpSpPr>
      <p:sp>
        <p:nvSpPr>
          <p:cNvPr id="2674" name="Title Text"/>
          <p:cNvSpPr txBox="1">
            <a:spLocks noGrp="1"/>
          </p:cNvSpPr>
          <p:nvPr>
            <p:ph type="title"/>
          </p:nvPr>
        </p:nvSpPr>
        <p:spPr>
          <a:xfrm>
            <a:off x="1792288" y="4800600"/>
            <a:ext cx="5486401" cy="566738"/>
          </a:xfrm>
          <a:prstGeom prst="rect">
            <a:avLst/>
          </a:prstGeom>
          <a:noFill/>
        </p:spPr>
        <p:txBody>
          <a:bodyPr lIns="45719" tIns="45719" rIns="45719" bIns="45719" anchor="b"/>
          <a:lstStyle>
            <a:lvl1pPr algn="l">
              <a:defRPr sz="2000">
                <a:solidFill>
                  <a:srgbClr val="000000"/>
                </a:solidFill>
                <a:latin typeface="Calibri"/>
                <a:ea typeface="Calibri"/>
                <a:cs typeface="Calibri"/>
                <a:sym typeface="Calibri"/>
              </a:defRPr>
            </a:lvl1pPr>
          </a:lstStyle>
          <a:p>
            <a:r>
              <a:t>Title Text</a:t>
            </a:r>
          </a:p>
        </p:txBody>
      </p:sp>
      <p:sp>
        <p:nvSpPr>
          <p:cNvPr id="2675"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2676" name="Body Level One…"/>
          <p:cNvSpPr txBox="1">
            <a:spLocks noGrp="1"/>
          </p:cNvSpPr>
          <p:nvPr>
            <p:ph type="body" sz="quarter" idx="1"/>
          </p:nvPr>
        </p:nvSpPr>
        <p:spPr>
          <a:xfrm>
            <a:off x="1792288" y="5367337"/>
            <a:ext cx="5486401" cy="804863"/>
          </a:xfrm>
          <a:prstGeom prst="rect">
            <a:avLst/>
          </a:prstGeom>
        </p:spPr>
        <p:txBody>
          <a:bodyPr lIns="45719" tIns="45719" rIns="45719" bIns="45719">
            <a:normAutofit/>
          </a:bodyPr>
          <a:lstStyle>
            <a:lvl1pPr marL="0" indent="0">
              <a:spcBef>
                <a:spcPts val="300"/>
              </a:spcBef>
              <a:buSzTx/>
              <a:buNone/>
              <a:defRPr sz="1400">
                <a:solidFill>
                  <a:srgbClr val="000000"/>
                </a:solidFill>
                <a:latin typeface="Calibri"/>
                <a:ea typeface="Calibri"/>
                <a:cs typeface="Calibri"/>
                <a:sym typeface="Calibri"/>
              </a:defRPr>
            </a:lvl1pPr>
            <a:lvl2pPr marL="0" indent="457200">
              <a:spcBef>
                <a:spcPts val="300"/>
              </a:spcBef>
              <a:buSzTx/>
              <a:buNone/>
              <a:defRPr sz="1400">
                <a:solidFill>
                  <a:srgbClr val="000000"/>
                </a:solidFill>
                <a:latin typeface="Calibri"/>
                <a:ea typeface="Calibri"/>
                <a:cs typeface="Calibri"/>
                <a:sym typeface="Calibri"/>
              </a:defRPr>
            </a:lvl2pPr>
            <a:lvl3pPr marL="0" indent="914400">
              <a:spcBef>
                <a:spcPts val="300"/>
              </a:spcBef>
              <a:buSzTx/>
              <a:buNone/>
              <a:defRPr sz="1400">
                <a:solidFill>
                  <a:srgbClr val="000000"/>
                </a:solidFill>
                <a:latin typeface="Calibri"/>
                <a:ea typeface="Calibri"/>
                <a:cs typeface="Calibri"/>
                <a:sym typeface="Calibri"/>
              </a:defRPr>
            </a:lvl3pPr>
            <a:lvl4pPr marL="0" indent="1371600">
              <a:spcBef>
                <a:spcPts val="300"/>
              </a:spcBef>
              <a:buSzTx/>
              <a:buNone/>
              <a:defRPr sz="1400">
                <a:solidFill>
                  <a:srgbClr val="000000"/>
                </a:solidFill>
                <a:latin typeface="Calibri"/>
                <a:ea typeface="Calibri"/>
                <a:cs typeface="Calibri"/>
                <a:sym typeface="Calibri"/>
              </a:defRPr>
            </a:lvl4pPr>
            <a:lvl5pPr marL="0" indent="1828800">
              <a:spcBef>
                <a:spcPts val="300"/>
              </a:spcBef>
              <a:buSzTx/>
              <a:buNone/>
              <a:defRPr sz="1400">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77"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747104208"/>
      </p:ext>
    </p:extLst>
  </p:cSld>
  <p:clrMapOvr>
    <a:masterClrMapping/>
  </p:clrMapOvr>
  <p:transition spd="med"/>
</p:sldLayout>
</file>

<file path=ppt/slideLayouts/slideLayout2021.xml><?xml version="1.0" encoding="utf-8"?>
<p:sldLayout xmlns:a="http://schemas.openxmlformats.org/drawingml/2006/main" xmlns:r="http://schemas.openxmlformats.org/officeDocument/2006/relationships" xmlns:p="http://schemas.openxmlformats.org/presentationml/2006/main" showMasterSp="0" type="tx">
  <p:cSld name="17_Title and Vertical Text">
    <p:bg>
      <p:bgPr>
        <a:solidFill>
          <a:srgbClr val="FFFFFF"/>
        </a:solidFill>
        <a:effectLst/>
      </p:bgPr>
    </p:bg>
    <p:spTree>
      <p:nvGrpSpPr>
        <p:cNvPr id="1" name=""/>
        <p:cNvGrpSpPr/>
        <p:nvPr/>
      </p:nvGrpSpPr>
      <p:grpSpPr>
        <a:xfrm>
          <a:off x="0" y="0"/>
          <a:ext cx="0" cy="0"/>
          <a:chOff x="0" y="0"/>
          <a:chExt cx="0" cy="0"/>
        </a:xfrm>
      </p:grpSpPr>
      <p:sp>
        <p:nvSpPr>
          <p:cNvPr id="2684"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0">
                <a:solidFill>
                  <a:srgbClr val="000000"/>
                </a:solidFill>
                <a:latin typeface="Calibri"/>
                <a:ea typeface="Calibri"/>
                <a:cs typeface="Calibri"/>
                <a:sym typeface="Calibri"/>
              </a:defRPr>
            </a:lvl1pPr>
          </a:lstStyle>
          <a:p>
            <a:r>
              <a:t>Title Text</a:t>
            </a:r>
          </a:p>
        </p:txBody>
      </p:sp>
      <p:sp>
        <p:nvSpPr>
          <p:cNvPr id="2685" name="Body Level One…"/>
          <p:cNvSpPr txBox="1">
            <a:spLocks noGrp="1"/>
          </p:cNvSpPr>
          <p:nvPr>
            <p:ph type="body" idx="1"/>
          </p:nvPr>
        </p:nvSpPr>
        <p:spPr>
          <a:xfrm>
            <a:off x="457200" y="1600200"/>
            <a:ext cx="8229600" cy="4525963"/>
          </a:xfrm>
          <a:prstGeom prst="rect">
            <a:avLst/>
          </a:prstGeom>
        </p:spPr>
        <p:txBody>
          <a:bodyPr vert="eaVert" lIns="45719" tIns="45719" rIns="45719" bIns="45719">
            <a:normAutofit/>
          </a:bodyPr>
          <a:lstStyle>
            <a:lvl1pPr marL="342900" indent="-342900">
              <a:buSzPct val="100000"/>
              <a:buFont typeface="Arial"/>
              <a:buChar char="•"/>
              <a:defRPr>
                <a:solidFill>
                  <a:srgbClr val="000000"/>
                </a:solidFill>
                <a:latin typeface="Calibri"/>
                <a:ea typeface="Calibri"/>
                <a:cs typeface="Calibri"/>
                <a:sym typeface="Calibri"/>
              </a:defRPr>
            </a:lvl1pPr>
            <a:lvl2pPr marL="783771" indent="-326571">
              <a:buSzPct val="100000"/>
              <a:buFont typeface="Arial"/>
              <a:buChar char="–"/>
              <a:defRPr>
                <a:solidFill>
                  <a:srgbClr val="000000"/>
                </a:solidFill>
                <a:latin typeface="Calibri"/>
                <a:ea typeface="Calibri"/>
                <a:cs typeface="Calibri"/>
                <a:sym typeface="Calibri"/>
              </a:defRPr>
            </a:lvl2pPr>
            <a:lvl3pPr marL="1219200" indent="-304800">
              <a:buSzPct val="100000"/>
              <a:buFont typeface="Arial"/>
              <a:buChar char="•"/>
              <a:defRPr>
                <a:solidFill>
                  <a:srgbClr val="000000"/>
                </a:solidFill>
                <a:latin typeface="Calibri"/>
                <a:ea typeface="Calibri"/>
                <a:cs typeface="Calibri"/>
                <a:sym typeface="Calibri"/>
              </a:defRPr>
            </a:lvl3pPr>
            <a:lvl4pPr marL="1737360" indent="-365760">
              <a:buSzPct val="100000"/>
              <a:buFont typeface="Arial"/>
              <a:buChar char="–"/>
              <a:defRPr>
                <a:solidFill>
                  <a:srgbClr val="000000"/>
                </a:solidFill>
                <a:latin typeface="Calibri"/>
                <a:ea typeface="Calibri"/>
                <a:cs typeface="Calibri"/>
                <a:sym typeface="Calibri"/>
              </a:defRPr>
            </a:lvl4pPr>
            <a:lvl5pPr marL="2194560" indent="-365760">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86"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334635528"/>
      </p:ext>
    </p:extLst>
  </p:cSld>
  <p:clrMapOvr>
    <a:masterClrMapping/>
  </p:clrMapOvr>
  <p:transition spd="med"/>
</p:sldLayout>
</file>

<file path=ppt/slideLayouts/slideLayout2022.xml><?xml version="1.0" encoding="utf-8"?>
<p:sldLayout xmlns:a="http://schemas.openxmlformats.org/drawingml/2006/main" xmlns:r="http://schemas.openxmlformats.org/officeDocument/2006/relationships" xmlns:p="http://schemas.openxmlformats.org/presentationml/2006/main" showMasterSp="0" type="tx">
  <p:cSld name="17_Vertical Title and Text">
    <p:bg>
      <p:bgPr>
        <a:solidFill>
          <a:srgbClr val="FFFFFF"/>
        </a:solidFill>
        <a:effectLst/>
      </p:bgPr>
    </p:bg>
    <p:spTree>
      <p:nvGrpSpPr>
        <p:cNvPr id="1" name=""/>
        <p:cNvGrpSpPr/>
        <p:nvPr/>
      </p:nvGrpSpPr>
      <p:grpSpPr>
        <a:xfrm>
          <a:off x="0" y="0"/>
          <a:ext cx="0" cy="0"/>
          <a:chOff x="0" y="0"/>
          <a:chExt cx="0" cy="0"/>
        </a:xfrm>
      </p:grpSpPr>
      <p:sp>
        <p:nvSpPr>
          <p:cNvPr id="2693" name="Title Text"/>
          <p:cNvSpPr txBox="1">
            <a:spLocks noGrp="1"/>
          </p:cNvSpPr>
          <p:nvPr>
            <p:ph type="title"/>
          </p:nvPr>
        </p:nvSpPr>
        <p:spPr>
          <a:xfrm>
            <a:off x="6629400" y="274638"/>
            <a:ext cx="2057400" cy="5851526"/>
          </a:xfrm>
          <a:prstGeom prst="rect">
            <a:avLst/>
          </a:prstGeom>
          <a:noFill/>
        </p:spPr>
        <p:txBody>
          <a:bodyPr vert="eaVert" lIns="45719" tIns="45719" rIns="45719" bIns="45719"/>
          <a:lstStyle>
            <a:lvl1pPr>
              <a:defRPr sz="4400" b="0">
                <a:solidFill>
                  <a:srgbClr val="000000"/>
                </a:solidFill>
                <a:latin typeface="Calibri"/>
                <a:ea typeface="Calibri"/>
                <a:cs typeface="Calibri"/>
                <a:sym typeface="Calibri"/>
              </a:defRPr>
            </a:lvl1pPr>
          </a:lstStyle>
          <a:p>
            <a:r>
              <a:t>Title Text</a:t>
            </a:r>
          </a:p>
        </p:txBody>
      </p:sp>
      <p:sp>
        <p:nvSpPr>
          <p:cNvPr id="2694" name="Body Level One…"/>
          <p:cNvSpPr txBox="1">
            <a:spLocks noGrp="1"/>
          </p:cNvSpPr>
          <p:nvPr>
            <p:ph type="body" idx="1"/>
          </p:nvPr>
        </p:nvSpPr>
        <p:spPr>
          <a:xfrm>
            <a:off x="457200" y="274638"/>
            <a:ext cx="6019800" cy="5851526"/>
          </a:xfrm>
          <a:prstGeom prst="rect">
            <a:avLst/>
          </a:prstGeom>
        </p:spPr>
        <p:txBody>
          <a:bodyPr vert="eaVert" lIns="45719" tIns="45719" rIns="45719" bIns="45719">
            <a:normAutofit/>
          </a:bodyPr>
          <a:lstStyle>
            <a:lvl1pPr marL="342900" indent="-342900">
              <a:buSzPct val="100000"/>
              <a:buFont typeface="Arial"/>
              <a:buChar char="•"/>
              <a:defRPr>
                <a:solidFill>
                  <a:srgbClr val="000000"/>
                </a:solidFill>
                <a:latin typeface="Calibri"/>
                <a:ea typeface="Calibri"/>
                <a:cs typeface="Calibri"/>
                <a:sym typeface="Calibri"/>
              </a:defRPr>
            </a:lvl1pPr>
            <a:lvl2pPr marL="783771" indent="-326571">
              <a:buSzPct val="100000"/>
              <a:buFont typeface="Arial"/>
              <a:buChar char="–"/>
              <a:defRPr>
                <a:solidFill>
                  <a:srgbClr val="000000"/>
                </a:solidFill>
                <a:latin typeface="Calibri"/>
                <a:ea typeface="Calibri"/>
                <a:cs typeface="Calibri"/>
                <a:sym typeface="Calibri"/>
              </a:defRPr>
            </a:lvl2pPr>
            <a:lvl3pPr marL="1219200" indent="-304800">
              <a:buSzPct val="100000"/>
              <a:buFont typeface="Arial"/>
              <a:buChar char="•"/>
              <a:defRPr>
                <a:solidFill>
                  <a:srgbClr val="000000"/>
                </a:solidFill>
                <a:latin typeface="Calibri"/>
                <a:ea typeface="Calibri"/>
                <a:cs typeface="Calibri"/>
                <a:sym typeface="Calibri"/>
              </a:defRPr>
            </a:lvl3pPr>
            <a:lvl4pPr marL="1737360" indent="-365760">
              <a:buSzPct val="100000"/>
              <a:buFont typeface="Arial"/>
              <a:buChar char="–"/>
              <a:defRPr>
                <a:solidFill>
                  <a:srgbClr val="000000"/>
                </a:solidFill>
                <a:latin typeface="Calibri"/>
                <a:ea typeface="Calibri"/>
                <a:cs typeface="Calibri"/>
                <a:sym typeface="Calibri"/>
              </a:defRPr>
            </a:lvl4pPr>
            <a:lvl5pPr marL="2194560" indent="-365760">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2695" name="Slide Number"/>
          <p:cNvSpPr txBox="1">
            <a:spLocks noGrp="1"/>
          </p:cNvSpPr>
          <p:nvPr>
            <p:ph type="sldNum" sz="quarter" idx="2"/>
          </p:nvPr>
        </p:nvSpPr>
        <p:spPr>
          <a:xfrm>
            <a:off x="8428176" y="6414760"/>
            <a:ext cx="258624" cy="248305"/>
          </a:xfrm>
          <a:prstGeom prst="rect">
            <a:avLst/>
          </a:prstGeom>
        </p:spPr>
        <p:txBody>
          <a:bodyPr lIns="45719" tIns="45719" rIns="45719" bIns="45719" anchor="ctr"/>
          <a:lstStyle>
            <a:lvl1pPr>
              <a:defRPr sz="1200">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988438044"/>
      </p:ext>
    </p:extLst>
  </p:cSld>
  <p:clrMapOvr>
    <a:masterClrMapping/>
  </p:clrMapOvr>
  <p:transition spd="med"/>
</p:sldLayout>
</file>

<file path=ppt/slideLayouts/slideLayout2023.xml><?xml version="1.0" encoding="utf-8"?>
<p:sldLayout xmlns:a="http://schemas.openxmlformats.org/drawingml/2006/main" xmlns:r="http://schemas.openxmlformats.org/officeDocument/2006/relationships" xmlns:p="http://schemas.openxmlformats.org/presentationml/2006/main" showMasterSp="0" type="tx">
  <p:cSld name="18_Title Slide">
    <p:bg>
      <p:bgPr>
        <a:solidFill>
          <a:srgbClr val="000000"/>
        </a:solidFill>
        <a:effectLst/>
      </p:bgPr>
    </p:bg>
    <p:spTree>
      <p:nvGrpSpPr>
        <p:cNvPr id="1" name=""/>
        <p:cNvGrpSpPr/>
        <p:nvPr/>
      </p:nvGrpSpPr>
      <p:grpSpPr>
        <a:xfrm>
          <a:off x="0" y="0"/>
          <a:ext cx="0" cy="0"/>
          <a:chOff x="0" y="0"/>
          <a:chExt cx="0" cy="0"/>
        </a:xfrm>
      </p:grpSpPr>
      <p:sp>
        <p:nvSpPr>
          <p:cNvPr id="2702" name="Title Text"/>
          <p:cNvSpPr txBox="1">
            <a:spLocks noGrp="1"/>
          </p:cNvSpPr>
          <p:nvPr>
            <p:ph type="title"/>
          </p:nvPr>
        </p:nvSpPr>
        <p:spPr>
          <a:xfrm>
            <a:off x="685800" y="2286000"/>
            <a:ext cx="7772400"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703" name="Body Level One…"/>
          <p:cNvSpPr txBox="1">
            <a:spLocks noGrp="1"/>
          </p:cNvSpPr>
          <p:nvPr>
            <p:ph type="body" sz="quarter" idx="1"/>
          </p:nvPr>
        </p:nvSpPr>
        <p:spPr>
          <a:xfrm>
            <a:off x="1371600" y="3886200"/>
            <a:ext cx="6400800" cy="1752600"/>
          </a:xfrm>
          <a:prstGeom prst="rect">
            <a:avLst/>
          </a:prstGeom>
        </p:spPr>
        <p:txBody>
          <a:bodyPr lIns="45719" tIns="45719" rIns="45719" bIns="45719">
            <a:normAutofit/>
          </a:bodyPr>
          <a:lstStyle>
            <a:lvl1pPr marL="0" indent="0" algn="ctr">
              <a:buSzTx/>
              <a:buNone/>
              <a:defRPr b="1" i="0">
                <a:solidFill>
                  <a:srgbClr val="000000"/>
                </a:solidFill>
                <a:latin typeface="Arial" panose="020B0604020202020204" pitchFamily="34" charset="0"/>
                <a:cs typeface="Arial" panose="020B0604020202020204" pitchFamily="34" charset="0"/>
              </a:defRPr>
            </a:lvl1pPr>
            <a:lvl2pPr marL="783771" indent="-326571" algn="ctr">
              <a:buSzPct val="100000"/>
              <a:buChar char="–"/>
              <a:defRPr b="1" i="0">
                <a:solidFill>
                  <a:srgbClr val="000000"/>
                </a:solidFill>
                <a:latin typeface="Arial" panose="020B0604020202020204" pitchFamily="34" charset="0"/>
                <a:cs typeface="Arial" panose="020B0604020202020204" pitchFamily="34" charset="0"/>
              </a:defRPr>
            </a:lvl2pPr>
            <a:lvl3pPr marL="1219200" indent="-304800" algn="ctr">
              <a:buSzPct val="100000"/>
              <a:buChar char="•"/>
              <a:defRPr b="1" i="0">
                <a:solidFill>
                  <a:srgbClr val="000000"/>
                </a:solidFill>
                <a:latin typeface="Arial" panose="020B0604020202020204" pitchFamily="34" charset="0"/>
                <a:cs typeface="Arial" panose="020B0604020202020204" pitchFamily="34" charset="0"/>
              </a:defRPr>
            </a:lvl3pPr>
            <a:lvl4pPr marL="1737360" indent="-365760" algn="ctr">
              <a:buSzPct val="100000"/>
              <a:buChar char="–"/>
              <a:defRPr b="1" i="0">
                <a:solidFill>
                  <a:srgbClr val="000000"/>
                </a:solidFill>
                <a:latin typeface="Arial" panose="020B0604020202020204" pitchFamily="34" charset="0"/>
                <a:cs typeface="Arial" panose="020B0604020202020204" pitchFamily="34" charset="0"/>
              </a:defRPr>
            </a:lvl4pPr>
            <a:lvl5pPr marL="2194560" indent="-365760" algn="ct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04"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38088081"/>
      </p:ext>
    </p:extLst>
  </p:cSld>
  <p:clrMapOvr>
    <a:masterClrMapping/>
  </p:clrMapOvr>
  <p:transition spd="med"/>
</p:sldLayout>
</file>

<file path=ppt/slideLayouts/slideLayout2024.xml><?xml version="1.0" encoding="utf-8"?>
<p:sldLayout xmlns:a="http://schemas.openxmlformats.org/drawingml/2006/main" xmlns:r="http://schemas.openxmlformats.org/officeDocument/2006/relationships" xmlns:p="http://schemas.openxmlformats.org/presentationml/2006/main" showMasterSp="0" type="tx">
  <p:cSld name="18_Title and Content">
    <p:bg>
      <p:bgPr>
        <a:solidFill>
          <a:srgbClr val="000000"/>
        </a:solidFill>
        <a:effectLst/>
      </p:bgPr>
    </p:bg>
    <p:spTree>
      <p:nvGrpSpPr>
        <p:cNvPr id="1" name=""/>
        <p:cNvGrpSpPr/>
        <p:nvPr/>
      </p:nvGrpSpPr>
      <p:grpSpPr>
        <a:xfrm>
          <a:off x="0" y="0"/>
          <a:ext cx="0" cy="0"/>
          <a:chOff x="0" y="0"/>
          <a:chExt cx="0" cy="0"/>
        </a:xfrm>
      </p:grpSpPr>
      <p:sp>
        <p:nvSpPr>
          <p:cNvPr id="2711" name="Title Text"/>
          <p:cNvSpPr txBox="1">
            <a:spLocks noGrp="1"/>
          </p:cNvSpPr>
          <p:nvPr>
            <p:ph type="title"/>
          </p:nvPr>
        </p:nvSpPr>
        <p:spPr>
          <a:xfrm>
            <a:off x="0" y="609600"/>
            <a:ext cx="9144000"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712" name="Body Level One…"/>
          <p:cNvSpPr txBox="1">
            <a:spLocks noGrp="1"/>
          </p:cNvSpPr>
          <p:nvPr>
            <p:ph type="body" idx="1"/>
          </p:nvPr>
        </p:nvSpPr>
        <p:spPr>
          <a:xfrm>
            <a:off x="685800" y="1981200"/>
            <a:ext cx="7772400" cy="4114800"/>
          </a:xfrm>
          <a:prstGeom prst="rect">
            <a:avLst/>
          </a:prstGeom>
        </p:spPr>
        <p:txBody>
          <a:bodyPr lIns="45719" tIns="45719" rIns="45719" bIns="45719">
            <a:normAutofit/>
          </a:bodyPr>
          <a:lstStyle>
            <a:lvl1pPr marL="342900" indent="-342900">
              <a:buSzPct val="100000"/>
              <a:buChar char="•"/>
              <a:defRPr b="1" i="0">
                <a:solidFill>
                  <a:srgbClr val="000000"/>
                </a:solidFill>
                <a:latin typeface="Arial" panose="020B0604020202020204" pitchFamily="34" charset="0"/>
                <a:cs typeface="Arial" panose="020B0604020202020204" pitchFamily="34" charset="0"/>
              </a:defRPr>
            </a:lvl1pPr>
            <a:lvl2pPr marL="783771" indent="-326571">
              <a:buSzPct val="100000"/>
              <a:buChar char="–"/>
              <a:defRPr b="1" i="0">
                <a:solidFill>
                  <a:srgbClr val="000000"/>
                </a:solidFill>
                <a:latin typeface="Arial" panose="020B0604020202020204" pitchFamily="34" charset="0"/>
                <a:cs typeface="Arial" panose="020B0604020202020204" pitchFamily="34" charset="0"/>
              </a:defRPr>
            </a:lvl2pPr>
            <a:lvl3pPr marL="1219200" indent="-304800">
              <a:buSzPct val="100000"/>
              <a:buChar char="•"/>
              <a:defRPr b="1" i="0">
                <a:solidFill>
                  <a:srgbClr val="000000"/>
                </a:solidFill>
                <a:latin typeface="Arial" panose="020B0604020202020204" pitchFamily="34" charset="0"/>
                <a:cs typeface="Arial" panose="020B0604020202020204" pitchFamily="34" charset="0"/>
              </a:defRPr>
            </a:lvl3pPr>
            <a:lvl4pPr marL="1737360" indent="-365760">
              <a:buSzPct val="100000"/>
              <a:buChar char="–"/>
              <a:defRPr b="1" i="0">
                <a:solidFill>
                  <a:srgbClr val="000000"/>
                </a:solidFill>
                <a:latin typeface="Arial" panose="020B0604020202020204" pitchFamily="34" charset="0"/>
                <a:cs typeface="Arial" panose="020B0604020202020204" pitchFamily="34" charset="0"/>
              </a:defRPr>
            </a:lvl4pPr>
            <a:lvl5pPr marL="2194560" indent="-365760">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13"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80710166"/>
      </p:ext>
    </p:extLst>
  </p:cSld>
  <p:clrMapOvr>
    <a:masterClrMapping/>
  </p:clrMapOvr>
  <p:transition spd="med"/>
</p:sldLayout>
</file>

<file path=ppt/slideLayouts/slideLayout2025.xml><?xml version="1.0" encoding="utf-8"?>
<p:sldLayout xmlns:a="http://schemas.openxmlformats.org/drawingml/2006/main" xmlns:r="http://schemas.openxmlformats.org/officeDocument/2006/relationships" xmlns:p="http://schemas.openxmlformats.org/presentationml/2006/main" showMasterSp="0" type="tx">
  <p:cSld name="18_Section Header">
    <p:bg>
      <p:bgPr>
        <a:solidFill>
          <a:srgbClr val="000000"/>
        </a:solidFill>
        <a:effectLst/>
      </p:bgPr>
    </p:bg>
    <p:spTree>
      <p:nvGrpSpPr>
        <p:cNvPr id="1" name=""/>
        <p:cNvGrpSpPr/>
        <p:nvPr/>
      </p:nvGrpSpPr>
      <p:grpSpPr>
        <a:xfrm>
          <a:off x="0" y="0"/>
          <a:ext cx="0" cy="0"/>
          <a:chOff x="0" y="0"/>
          <a:chExt cx="0" cy="0"/>
        </a:xfrm>
      </p:grpSpPr>
      <p:sp>
        <p:nvSpPr>
          <p:cNvPr id="2720" name="Title Text"/>
          <p:cNvSpPr txBox="1">
            <a:spLocks noGrp="1"/>
          </p:cNvSpPr>
          <p:nvPr>
            <p:ph type="title"/>
          </p:nvPr>
        </p:nvSpPr>
        <p:spPr>
          <a:xfrm>
            <a:off x="722312" y="4406900"/>
            <a:ext cx="7772401" cy="1362075"/>
          </a:xfrm>
          <a:prstGeom prst="rect">
            <a:avLst/>
          </a:prstGeom>
          <a:noFill/>
        </p:spPr>
        <p:txBody>
          <a:bodyPr lIns="45719" tIns="45719" rIns="45719" bIns="45719"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2721" name="Body Level One…"/>
          <p:cNvSpPr txBox="1">
            <a:spLocks noGrp="1"/>
          </p:cNvSpPr>
          <p:nvPr>
            <p:ph type="body" sz="quarter" idx="1"/>
          </p:nvPr>
        </p:nvSpPr>
        <p:spPr>
          <a:xfrm>
            <a:off x="722312" y="2906713"/>
            <a:ext cx="7772401" cy="1500188"/>
          </a:xfrm>
          <a:prstGeom prst="rect">
            <a:avLst/>
          </a:prstGeom>
        </p:spPr>
        <p:txBody>
          <a:bodyPr lIns="45719" tIns="45719" rIns="45719" bIns="45719" anchor="b">
            <a:normAutofit/>
          </a:bodyPr>
          <a:lstStyle>
            <a:lvl1pPr marL="0" indent="0">
              <a:spcBef>
                <a:spcPts val="400"/>
              </a:spcBef>
              <a:buSzTx/>
              <a:buNone/>
              <a:defRPr sz="2000" b="1" i="0">
                <a:solidFill>
                  <a:srgbClr val="000000"/>
                </a:solidFill>
                <a:latin typeface="Arial" panose="020B0604020202020204" pitchFamily="34" charset="0"/>
                <a:cs typeface="Arial" panose="020B0604020202020204" pitchFamily="34" charset="0"/>
              </a:defRPr>
            </a:lvl1pPr>
            <a:lvl2pPr marL="0" indent="457200">
              <a:spcBef>
                <a:spcPts val="400"/>
              </a:spcBef>
              <a:buSzTx/>
              <a:buNone/>
              <a:defRPr sz="2000" b="1" i="0">
                <a:solidFill>
                  <a:srgbClr val="000000"/>
                </a:solidFill>
                <a:latin typeface="Arial" panose="020B0604020202020204" pitchFamily="34" charset="0"/>
                <a:cs typeface="Arial" panose="020B0604020202020204" pitchFamily="34" charset="0"/>
              </a:defRPr>
            </a:lvl2pPr>
            <a:lvl3pPr marL="0" indent="914400">
              <a:spcBef>
                <a:spcPts val="400"/>
              </a:spcBef>
              <a:buSzTx/>
              <a:buNone/>
              <a:defRPr sz="2000" b="1" i="0">
                <a:solidFill>
                  <a:srgbClr val="000000"/>
                </a:solidFill>
                <a:latin typeface="Arial" panose="020B0604020202020204" pitchFamily="34" charset="0"/>
                <a:cs typeface="Arial" panose="020B0604020202020204" pitchFamily="34" charset="0"/>
              </a:defRPr>
            </a:lvl3pPr>
            <a:lvl4pPr marL="0" indent="1371600">
              <a:spcBef>
                <a:spcPts val="400"/>
              </a:spcBef>
              <a:buSzTx/>
              <a:buNone/>
              <a:defRPr sz="2000" b="1" i="0">
                <a:solidFill>
                  <a:srgbClr val="000000"/>
                </a:solidFill>
                <a:latin typeface="Arial" panose="020B0604020202020204" pitchFamily="34" charset="0"/>
                <a:cs typeface="Arial" panose="020B0604020202020204" pitchFamily="34" charset="0"/>
              </a:defRPr>
            </a:lvl4pPr>
            <a:lvl5pPr marL="0" indent="1828800">
              <a:spcBef>
                <a:spcPts val="4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22"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34393134"/>
      </p:ext>
    </p:extLst>
  </p:cSld>
  <p:clrMapOvr>
    <a:masterClrMapping/>
  </p:clrMapOvr>
  <p:transition spd="med"/>
</p:sldLayout>
</file>

<file path=ppt/slideLayouts/slideLayout2026.xml><?xml version="1.0" encoding="utf-8"?>
<p:sldLayout xmlns:a="http://schemas.openxmlformats.org/drawingml/2006/main" xmlns:r="http://schemas.openxmlformats.org/officeDocument/2006/relationships" xmlns:p="http://schemas.openxmlformats.org/presentationml/2006/main" showMasterSp="0" type="tx">
  <p:cSld name="18_Two Content">
    <p:bg>
      <p:bgPr>
        <a:solidFill>
          <a:srgbClr val="000000"/>
        </a:solidFill>
        <a:effectLst/>
      </p:bgPr>
    </p:bg>
    <p:spTree>
      <p:nvGrpSpPr>
        <p:cNvPr id="1" name=""/>
        <p:cNvGrpSpPr/>
        <p:nvPr/>
      </p:nvGrpSpPr>
      <p:grpSpPr>
        <a:xfrm>
          <a:off x="0" y="0"/>
          <a:ext cx="0" cy="0"/>
          <a:chOff x="0" y="0"/>
          <a:chExt cx="0" cy="0"/>
        </a:xfrm>
      </p:grpSpPr>
      <p:sp>
        <p:nvSpPr>
          <p:cNvPr id="2729" name="Title Text"/>
          <p:cNvSpPr txBox="1">
            <a:spLocks noGrp="1"/>
          </p:cNvSpPr>
          <p:nvPr>
            <p:ph type="title"/>
          </p:nvPr>
        </p:nvSpPr>
        <p:spPr>
          <a:xfrm>
            <a:off x="0" y="609600"/>
            <a:ext cx="9144000"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730" name="Body Level One…"/>
          <p:cNvSpPr txBox="1">
            <a:spLocks noGrp="1"/>
          </p:cNvSpPr>
          <p:nvPr>
            <p:ph type="body" sz="half" idx="1"/>
          </p:nvPr>
        </p:nvSpPr>
        <p:spPr>
          <a:xfrm>
            <a:off x="685800" y="1981200"/>
            <a:ext cx="3810000" cy="4114800"/>
          </a:xfrm>
          <a:prstGeom prst="rect">
            <a:avLst/>
          </a:prstGeom>
        </p:spPr>
        <p:txBody>
          <a:bodyPr lIns="45719" tIns="45719" rIns="45719" bIns="45719">
            <a:normAutofit/>
          </a:bodyPr>
          <a:lstStyle>
            <a:lvl1pPr marL="342900" indent="-342900">
              <a:spcBef>
                <a:spcPts val="600"/>
              </a:spcBef>
              <a:buSzPct val="100000"/>
              <a:buChar char="•"/>
              <a:defRPr sz="2800" b="1" i="0">
                <a:solidFill>
                  <a:srgbClr val="000000"/>
                </a:solidFill>
                <a:latin typeface="Arial" panose="020B0604020202020204" pitchFamily="34" charset="0"/>
                <a:cs typeface="Arial" panose="020B0604020202020204" pitchFamily="34" charset="0"/>
              </a:defRPr>
            </a:lvl1pPr>
            <a:lvl2pPr marL="790575" indent="-333375">
              <a:spcBef>
                <a:spcPts val="600"/>
              </a:spcBef>
              <a:buSzPct val="100000"/>
              <a:buChar char="–"/>
              <a:defRPr sz="2800" b="1" i="0">
                <a:solidFill>
                  <a:srgbClr val="000000"/>
                </a:solidFill>
                <a:latin typeface="Arial" panose="020B0604020202020204" pitchFamily="34" charset="0"/>
                <a:cs typeface="Arial" panose="020B0604020202020204" pitchFamily="34" charset="0"/>
              </a:defRPr>
            </a:lvl2pPr>
            <a:lvl3pPr marL="1234439" indent="-320039">
              <a:spcBef>
                <a:spcPts val="600"/>
              </a:spcBef>
              <a:buSzPct val="100000"/>
              <a:buChar char="•"/>
              <a:defRPr sz="2800" b="1" i="0">
                <a:solidFill>
                  <a:srgbClr val="000000"/>
                </a:solidFill>
                <a:latin typeface="Arial" panose="020B0604020202020204" pitchFamily="34" charset="0"/>
                <a:cs typeface="Arial" panose="020B0604020202020204" pitchFamily="34" charset="0"/>
              </a:defRPr>
            </a:lvl3pPr>
            <a:lvl4pPr marL="1727200" indent="-355600">
              <a:spcBef>
                <a:spcPts val="600"/>
              </a:spcBef>
              <a:buSzPct val="100000"/>
              <a:buChar char="–"/>
              <a:defRPr sz="2800" b="1" i="0">
                <a:solidFill>
                  <a:srgbClr val="000000"/>
                </a:solidFill>
                <a:latin typeface="Arial" panose="020B0604020202020204" pitchFamily="34" charset="0"/>
                <a:cs typeface="Arial" panose="020B0604020202020204" pitchFamily="34" charset="0"/>
              </a:defRPr>
            </a:lvl4pPr>
            <a:lvl5pPr marL="2184400" indent="-355600">
              <a:spcBef>
                <a:spcPts val="600"/>
              </a:spcBef>
              <a:buChar char="»"/>
              <a:defRPr sz="28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31"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38280150"/>
      </p:ext>
    </p:extLst>
  </p:cSld>
  <p:clrMapOvr>
    <a:masterClrMapping/>
  </p:clrMapOvr>
  <p:transition spd="med"/>
</p:sldLayout>
</file>

<file path=ppt/slideLayouts/slideLayout2027.xml><?xml version="1.0" encoding="utf-8"?>
<p:sldLayout xmlns:a="http://schemas.openxmlformats.org/drawingml/2006/main" xmlns:r="http://schemas.openxmlformats.org/officeDocument/2006/relationships" xmlns:p="http://schemas.openxmlformats.org/presentationml/2006/main" showMasterSp="0" type="tx">
  <p:cSld name="18_Comparison">
    <p:bg>
      <p:bgPr>
        <a:solidFill>
          <a:srgbClr val="000000"/>
        </a:solidFill>
        <a:effectLst/>
      </p:bgPr>
    </p:bg>
    <p:spTree>
      <p:nvGrpSpPr>
        <p:cNvPr id="1" name=""/>
        <p:cNvGrpSpPr/>
        <p:nvPr/>
      </p:nvGrpSpPr>
      <p:grpSpPr>
        <a:xfrm>
          <a:off x="0" y="0"/>
          <a:ext cx="0" cy="0"/>
          <a:chOff x="0" y="0"/>
          <a:chExt cx="0" cy="0"/>
        </a:xfrm>
      </p:grpSpPr>
      <p:sp>
        <p:nvSpPr>
          <p:cNvPr id="2738"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739" name="Body Level One…"/>
          <p:cNvSpPr txBox="1">
            <a:spLocks noGrp="1"/>
          </p:cNvSpPr>
          <p:nvPr>
            <p:ph type="body" sz="quarter" idx="1"/>
          </p:nvPr>
        </p:nvSpPr>
        <p:spPr>
          <a:xfrm>
            <a:off x="457200" y="1535112"/>
            <a:ext cx="4040188" cy="639763"/>
          </a:xfrm>
          <a:prstGeom prst="rect">
            <a:avLst/>
          </a:prstGeom>
        </p:spPr>
        <p:txBody>
          <a:bodyPr lIns="45719" tIns="45719" rIns="45719" bIns="45719" anchor="b">
            <a:normAutofit/>
          </a:bodyPr>
          <a:lstStyle>
            <a:lvl1pPr marL="0" indent="0">
              <a:spcBef>
                <a:spcPts val="500"/>
              </a:spcBef>
              <a:buSzTx/>
              <a:buNone/>
              <a:defRPr sz="2400" b="1" i="0">
                <a:solidFill>
                  <a:srgbClr val="000000"/>
                </a:solidFill>
                <a:latin typeface="Arial" panose="020B0604020202020204" pitchFamily="34" charset="0"/>
                <a:cs typeface="Arial" panose="020B0604020202020204" pitchFamily="34" charset="0"/>
              </a:defRPr>
            </a:lvl1pPr>
            <a:lvl2pPr marL="0" indent="457200">
              <a:spcBef>
                <a:spcPts val="500"/>
              </a:spcBef>
              <a:buSzTx/>
              <a:buNone/>
              <a:defRPr sz="2400" b="1" i="0">
                <a:solidFill>
                  <a:srgbClr val="000000"/>
                </a:solidFill>
                <a:latin typeface="Arial" panose="020B0604020202020204" pitchFamily="34" charset="0"/>
                <a:cs typeface="Arial" panose="020B0604020202020204" pitchFamily="34" charset="0"/>
              </a:defRPr>
            </a:lvl2pPr>
            <a:lvl3pPr marL="0" indent="914400">
              <a:spcBef>
                <a:spcPts val="500"/>
              </a:spcBef>
              <a:buSzTx/>
              <a:buNone/>
              <a:defRPr sz="2400" b="1" i="0">
                <a:solidFill>
                  <a:srgbClr val="000000"/>
                </a:solidFill>
                <a:latin typeface="Arial" panose="020B0604020202020204" pitchFamily="34" charset="0"/>
                <a:cs typeface="Arial" panose="020B0604020202020204" pitchFamily="34" charset="0"/>
              </a:defRPr>
            </a:lvl3pPr>
            <a:lvl4pPr marL="0" indent="1371600">
              <a:spcBef>
                <a:spcPts val="500"/>
              </a:spcBef>
              <a:buSzTx/>
              <a:buNone/>
              <a:defRPr sz="2400" b="1" i="0">
                <a:solidFill>
                  <a:srgbClr val="000000"/>
                </a:solidFill>
                <a:latin typeface="Arial" panose="020B0604020202020204" pitchFamily="34" charset="0"/>
                <a:cs typeface="Arial" panose="020B0604020202020204" pitchFamily="34" charset="0"/>
              </a:defRPr>
            </a:lvl4pPr>
            <a:lvl5pPr marL="0" indent="1828800">
              <a:spcBef>
                <a:spcPts val="500"/>
              </a:spcBef>
              <a:buSzTx/>
              <a:buNone/>
              <a:defRPr sz="2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40" name="Text Placeholder 4"/>
          <p:cNvSpPr>
            <a:spLocks noGrp="1"/>
          </p:cNvSpPr>
          <p:nvPr>
            <p:ph type="body" sz="quarter" idx="21"/>
          </p:nvPr>
        </p:nvSpPr>
        <p:spPr>
          <a:xfrm>
            <a:off x="4645025" y="1535112"/>
            <a:ext cx="4041775" cy="639763"/>
          </a:xfrm>
          <a:prstGeom prst="rect">
            <a:avLst/>
          </a:prstGeom>
        </p:spPr>
        <p:txBody>
          <a:bodyPr lIns="45719" tIns="45719" rIns="45719" bIns="45719"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0000"/>
                </a:solidFill>
              </a:defRPr>
            </a:pPr>
            <a:endParaRPr dirty="0"/>
          </a:p>
        </p:txBody>
      </p:sp>
      <p:sp>
        <p:nvSpPr>
          <p:cNvPr id="2741"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15370473"/>
      </p:ext>
    </p:extLst>
  </p:cSld>
  <p:clrMapOvr>
    <a:masterClrMapping/>
  </p:clrMapOvr>
  <p:transition spd="med"/>
</p:sldLayout>
</file>

<file path=ppt/slideLayouts/slideLayout2028.xml><?xml version="1.0" encoding="utf-8"?>
<p:sldLayout xmlns:a="http://schemas.openxmlformats.org/drawingml/2006/main" xmlns:r="http://schemas.openxmlformats.org/officeDocument/2006/relationships" xmlns:p="http://schemas.openxmlformats.org/presentationml/2006/main" showMasterSp="0" type="tx">
  <p:cSld name="18_Title Only">
    <p:bg>
      <p:bgPr>
        <a:solidFill>
          <a:srgbClr val="000000"/>
        </a:solidFill>
        <a:effectLst/>
      </p:bgPr>
    </p:bg>
    <p:spTree>
      <p:nvGrpSpPr>
        <p:cNvPr id="1" name=""/>
        <p:cNvGrpSpPr/>
        <p:nvPr/>
      </p:nvGrpSpPr>
      <p:grpSpPr>
        <a:xfrm>
          <a:off x="0" y="0"/>
          <a:ext cx="0" cy="0"/>
          <a:chOff x="0" y="0"/>
          <a:chExt cx="0" cy="0"/>
        </a:xfrm>
      </p:grpSpPr>
      <p:sp>
        <p:nvSpPr>
          <p:cNvPr id="2748" name="Title Text"/>
          <p:cNvSpPr txBox="1">
            <a:spLocks noGrp="1"/>
          </p:cNvSpPr>
          <p:nvPr>
            <p:ph type="title"/>
          </p:nvPr>
        </p:nvSpPr>
        <p:spPr>
          <a:xfrm>
            <a:off x="0" y="609600"/>
            <a:ext cx="9144000"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749"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50250816"/>
      </p:ext>
    </p:extLst>
  </p:cSld>
  <p:clrMapOvr>
    <a:masterClrMapping/>
  </p:clrMapOvr>
  <p:transition spd="med"/>
</p:sldLayout>
</file>

<file path=ppt/slideLayouts/slideLayout2029.xml><?xml version="1.0" encoding="utf-8"?>
<p:sldLayout xmlns:a="http://schemas.openxmlformats.org/drawingml/2006/main" xmlns:r="http://schemas.openxmlformats.org/officeDocument/2006/relationships" xmlns:p="http://schemas.openxmlformats.org/presentationml/2006/main" showMasterSp="0" type="tx">
  <p:cSld name="20_Blank">
    <p:bg>
      <p:bgPr>
        <a:solidFill>
          <a:srgbClr val="000000"/>
        </a:solidFill>
        <a:effectLst/>
      </p:bgPr>
    </p:bg>
    <p:spTree>
      <p:nvGrpSpPr>
        <p:cNvPr id="1" name=""/>
        <p:cNvGrpSpPr/>
        <p:nvPr/>
      </p:nvGrpSpPr>
      <p:grpSpPr>
        <a:xfrm>
          <a:off x="0" y="0"/>
          <a:ext cx="0" cy="0"/>
          <a:chOff x="0" y="0"/>
          <a:chExt cx="0" cy="0"/>
        </a:xfrm>
      </p:grpSpPr>
      <p:sp>
        <p:nvSpPr>
          <p:cNvPr id="2756"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47084918"/>
      </p:ext>
    </p:extLst>
  </p:cSld>
  <p:clrMapOvr>
    <a:masterClrMapping/>
  </p:clrMapOvr>
  <p:transition spd="med"/>
</p:sldLayout>
</file>

<file path=ppt/slideLayouts/slideLayout203.xml><?xml version="1.0" encoding="utf-8"?>
<p:sldLayout xmlns:a="http://schemas.openxmlformats.org/drawingml/2006/main" xmlns:r="http://schemas.openxmlformats.org/officeDocument/2006/relationships" xmlns:p="http://schemas.openxmlformats.org/presentationml/2006/main" showMasterSp="0" type="tx">
  <p:cSld name="6_Comparison">
    <p:bg>
      <p:bgPr>
        <a:solidFill>
          <a:srgbClr val="720000"/>
        </a:solidFill>
        <a:effectLst/>
      </p:bgPr>
    </p:bg>
    <p:spTree>
      <p:nvGrpSpPr>
        <p:cNvPr id="1" name=""/>
        <p:cNvGrpSpPr/>
        <p:nvPr/>
      </p:nvGrpSpPr>
      <p:grpSpPr>
        <a:xfrm>
          <a:off x="0" y="0"/>
          <a:ext cx="0" cy="0"/>
          <a:chOff x="0" y="0"/>
          <a:chExt cx="0" cy="0"/>
        </a:xfrm>
      </p:grpSpPr>
      <p:grpSp>
        <p:nvGrpSpPr>
          <p:cNvPr id="1764" name="Group 2"/>
          <p:cNvGrpSpPr/>
          <p:nvPr/>
        </p:nvGrpSpPr>
        <p:grpSpPr>
          <a:xfrm>
            <a:off x="0" y="0"/>
            <a:ext cx="7242175" cy="1981200"/>
            <a:chOff x="0" y="0"/>
            <a:chExt cx="7242175" cy="1981200"/>
          </a:xfrm>
        </p:grpSpPr>
        <p:sp>
          <p:nvSpPr>
            <p:cNvPr id="1762"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63"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765"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766"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0" indent="45720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0" indent="91440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0" indent="137160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0" indent="182880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1767"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pPr>
            <a:endParaRPr/>
          </a:p>
        </p:txBody>
      </p:sp>
      <p:sp>
        <p:nvSpPr>
          <p:cNvPr id="1768"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109781421"/>
      </p:ext>
    </p:extLst>
  </p:cSld>
  <p:clrMapOvr>
    <a:masterClrMapping/>
  </p:clrMapOvr>
  <p:transition spd="med"/>
</p:sldLayout>
</file>

<file path=ppt/slideLayouts/slideLayout2030.xml><?xml version="1.0" encoding="utf-8"?>
<p:sldLayout xmlns:a="http://schemas.openxmlformats.org/drawingml/2006/main" xmlns:r="http://schemas.openxmlformats.org/officeDocument/2006/relationships" xmlns:p="http://schemas.openxmlformats.org/presentationml/2006/main" showMasterSp="0" type="tx">
  <p:cSld name="18_Content with Caption">
    <p:bg>
      <p:bgPr>
        <a:solidFill>
          <a:srgbClr val="000000"/>
        </a:solidFill>
        <a:effectLst/>
      </p:bgPr>
    </p:bg>
    <p:spTree>
      <p:nvGrpSpPr>
        <p:cNvPr id="1" name=""/>
        <p:cNvGrpSpPr/>
        <p:nvPr/>
      </p:nvGrpSpPr>
      <p:grpSpPr>
        <a:xfrm>
          <a:off x="0" y="0"/>
          <a:ext cx="0" cy="0"/>
          <a:chOff x="0" y="0"/>
          <a:chExt cx="0" cy="0"/>
        </a:xfrm>
      </p:grpSpPr>
      <p:sp>
        <p:nvSpPr>
          <p:cNvPr id="2763" name="Title Text"/>
          <p:cNvSpPr txBox="1">
            <a:spLocks noGrp="1"/>
          </p:cNvSpPr>
          <p:nvPr>
            <p:ph type="title"/>
          </p:nvPr>
        </p:nvSpPr>
        <p:spPr>
          <a:xfrm>
            <a:off x="457200" y="273050"/>
            <a:ext cx="3008314" cy="1162050"/>
          </a:xfrm>
          <a:prstGeom prst="rect">
            <a:avLst/>
          </a:prstGeom>
          <a:noFill/>
        </p:spPr>
        <p:txBody>
          <a:bodyPr lIns="45719" tIns="45719" rIns="45719" bIns="45719"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764" name="Body Level One…"/>
          <p:cNvSpPr txBox="1">
            <a:spLocks noGrp="1"/>
          </p:cNvSpPr>
          <p:nvPr>
            <p:ph type="body" idx="1"/>
          </p:nvPr>
        </p:nvSpPr>
        <p:spPr>
          <a:xfrm>
            <a:off x="3575050" y="273050"/>
            <a:ext cx="5111750" cy="5853113"/>
          </a:xfrm>
          <a:prstGeom prst="rect">
            <a:avLst/>
          </a:prstGeom>
        </p:spPr>
        <p:txBody>
          <a:bodyPr lIns="45719" tIns="45719" rIns="45719" bIns="45719">
            <a:normAutofit/>
          </a:bodyPr>
          <a:lstStyle>
            <a:lvl1pPr marL="342900" indent="-342900">
              <a:buSzPct val="100000"/>
              <a:buChar char="•"/>
              <a:defRPr b="1" i="0">
                <a:solidFill>
                  <a:srgbClr val="000000"/>
                </a:solidFill>
                <a:latin typeface="Arial" panose="020B0604020202020204" pitchFamily="34" charset="0"/>
                <a:cs typeface="Arial" panose="020B0604020202020204" pitchFamily="34" charset="0"/>
              </a:defRPr>
            </a:lvl1pPr>
            <a:lvl2pPr marL="783771" indent="-326571">
              <a:buSzPct val="100000"/>
              <a:buChar char="–"/>
              <a:defRPr b="1" i="0">
                <a:solidFill>
                  <a:srgbClr val="000000"/>
                </a:solidFill>
                <a:latin typeface="Arial" panose="020B0604020202020204" pitchFamily="34" charset="0"/>
                <a:cs typeface="Arial" panose="020B0604020202020204" pitchFamily="34" charset="0"/>
              </a:defRPr>
            </a:lvl2pPr>
            <a:lvl3pPr marL="1219200" indent="-304800">
              <a:buSzPct val="100000"/>
              <a:buChar char="•"/>
              <a:defRPr b="1" i="0">
                <a:solidFill>
                  <a:srgbClr val="000000"/>
                </a:solidFill>
                <a:latin typeface="Arial" panose="020B0604020202020204" pitchFamily="34" charset="0"/>
                <a:cs typeface="Arial" panose="020B0604020202020204" pitchFamily="34" charset="0"/>
              </a:defRPr>
            </a:lvl3pPr>
            <a:lvl4pPr marL="1737360" indent="-365760">
              <a:buSzPct val="100000"/>
              <a:buChar char="–"/>
              <a:defRPr b="1" i="0">
                <a:solidFill>
                  <a:srgbClr val="000000"/>
                </a:solidFill>
                <a:latin typeface="Arial" panose="020B0604020202020204" pitchFamily="34" charset="0"/>
                <a:cs typeface="Arial" panose="020B0604020202020204" pitchFamily="34" charset="0"/>
              </a:defRPr>
            </a:lvl4pPr>
            <a:lvl5pPr marL="2194560" indent="-365760">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65" name="Text Placeholder 3"/>
          <p:cNvSpPr>
            <a:spLocks noGrp="1"/>
          </p:cNvSpPr>
          <p:nvPr>
            <p:ph type="body" sz="half" idx="21"/>
          </p:nvPr>
        </p:nvSpPr>
        <p:spPr>
          <a:xfrm>
            <a:off x="457199" y="1435100"/>
            <a:ext cx="3008315" cy="4691063"/>
          </a:xfrm>
          <a:prstGeom prst="rect">
            <a:avLst/>
          </a:prstGeom>
        </p:spPr>
        <p:txBody>
          <a:bodyPr lIns="45719" tIns="45719" rIns="45719" bIns="45719">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0000"/>
                </a:solidFill>
              </a:defRPr>
            </a:pPr>
            <a:endParaRPr dirty="0"/>
          </a:p>
        </p:txBody>
      </p:sp>
      <p:sp>
        <p:nvSpPr>
          <p:cNvPr id="2766"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86087944"/>
      </p:ext>
    </p:extLst>
  </p:cSld>
  <p:clrMapOvr>
    <a:masterClrMapping/>
  </p:clrMapOvr>
  <p:transition spd="med"/>
</p:sldLayout>
</file>

<file path=ppt/slideLayouts/slideLayout2031.xml><?xml version="1.0" encoding="utf-8"?>
<p:sldLayout xmlns:a="http://schemas.openxmlformats.org/drawingml/2006/main" xmlns:r="http://schemas.openxmlformats.org/officeDocument/2006/relationships" xmlns:p="http://schemas.openxmlformats.org/presentationml/2006/main" showMasterSp="0" type="tx">
  <p:cSld name="18_Picture with Caption">
    <p:bg>
      <p:bgPr>
        <a:solidFill>
          <a:srgbClr val="000000"/>
        </a:solidFill>
        <a:effectLst/>
      </p:bgPr>
    </p:bg>
    <p:spTree>
      <p:nvGrpSpPr>
        <p:cNvPr id="1" name=""/>
        <p:cNvGrpSpPr/>
        <p:nvPr/>
      </p:nvGrpSpPr>
      <p:grpSpPr>
        <a:xfrm>
          <a:off x="0" y="0"/>
          <a:ext cx="0" cy="0"/>
          <a:chOff x="0" y="0"/>
          <a:chExt cx="0" cy="0"/>
        </a:xfrm>
      </p:grpSpPr>
      <p:sp>
        <p:nvSpPr>
          <p:cNvPr id="2773" name="Title Text"/>
          <p:cNvSpPr txBox="1">
            <a:spLocks noGrp="1"/>
          </p:cNvSpPr>
          <p:nvPr>
            <p:ph type="title"/>
          </p:nvPr>
        </p:nvSpPr>
        <p:spPr>
          <a:xfrm>
            <a:off x="1792288" y="4800600"/>
            <a:ext cx="5486401" cy="566738"/>
          </a:xfrm>
          <a:prstGeom prst="rect">
            <a:avLst/>
          </a:prstGeom>
          <a:noFill/>
        </p:spPr>
        <p:txBody>
          <a:bodyPr lIns="45719" tIns="45719" rIns="45719" bIns="45719"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774"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2775" name="Body Level One…"/>
          <p:cNvSpPr txBox="1">
            <a:spLocks noGrp="1"/>
          </p:cNvSpPr>
          <p:nvPr>
            <p:ph type="body" sz="quarter" idx="1"/>
          </p:nvPr>
        </p:nvSpPr>
        <p:spPr>
          <a:xfrm>
            <a:off x="1792288" y="5367337"/>
            <a:ext cx="5486401" cy="804863"/>
          </a:xfrm>
          <a:prstGeom prst="rect">
            <a:avLst/>
          </a:prstGeom>
        </p:spPr>
        <p:txBody>
          <a:bodyPr lIns="45719" tIns="45719" rIns="45719" bIns="45719">
            <a:normAutofit/>
          </a:bodyPr>
          <a:lstStyle>
            <a:lvl1pPr marL="0" indent="0">
              <a:spcBef>
                <a:spcPts val="300"/>
              </a:spcBef>
              <a:buSzTx/>
              <a:buNone/>
              <a:defRPr sz="1400" b="1" i="0">
                <a:solidFill>
                  <a:srgbClr val="000000"/>
                </a:solidFill>
                <a:latin typeface="Arial" panose="020B0604020202020204" pitchFamily="34" charset="0"/>
                <a:cs typeface="Arial" panose="020B0604020202020204" pitchFamily="34" charset="0"/>
              </a:defRPr>
            </a:lvl1pPr>
            <a:lvl2pPr marL="0" indent="457200">
              <a:spcBef>
                <a:spcPts val="300"/>
              </a:spcBef>
              <a:buSzTx/>
              <a:buNone/>
              <a:defRPr sz="1400" b="1" i="0">
                <a:solidFill>
                  <a:srgbClr val="000000"/>
                </a:solidFill>
                <a:latin typeface="Arial" panose="020B0604020202020204" pitchFamily="34" charset="0"/>
                <a:cs typeface="Arial" panose="020B0604020202020204" pitchFamily="34" charset="0"/>
              </a:defRPr>
            </a:lvl2pPr>
            <a:lvl3pPr marL="0" indent="914400">
              <a:spcBef>
                <a:spcPts val="300"/>
              </a:spcBef>
              <a:buSzTx/>
              <a:buNone/>
              <a:defRPr sz="1400" b="1" i="0">
                <a:solidFill>
                  <a:srgbClr val="000000"/>
                </a:solidFill>
                <a:latin typeface="Arial" panose="020B0604020202020204" pitchFamily="34" charset="0"/>
                <a:cs typeface="Arial" panose="020B0604020202020204" pitchFamily="34" charset="0"/>
              </a:defRPr>
            </a:lvl3pPr>
            <a:lvl4pPr marL="0" indent="1371600">
              <a:spcBef>
                <a:spcPts val="300"/>
              </a:spcBef>
              <a:buSzTx/>
              <a:buNone/>
              <a:defRPr sz="1400" b="1" i="0">
                <a:solidFill>
                  <a:srgbClr val="000000"/>
                </a:solidFill>
                <a:latin typeface="Arial" panose="020B0604020202020204" pitchFamily="34" charset="0"/>
                <a:cs typeface="Arial" panose="020B0604020202020204" pitchFamily="34" charset="0"/>
              </a:defRPr>
            </a:lvl4pPr>
            <a:lvl5pPr marL="0" indent="1828800">
              <a:spcBef>
                <a:spcPts val="3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76"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75787204"/>
      </p:ext>
    </p:extLst>
  </p:cSld>
  <p:clrMapOvr>
    <a:masterClrMapping/>
  </p:clrMapOvr>
  <p:transition spd="med"/>
</p:sldLayout>
</file>

<file path=ppt/slideLayouts/slideLayout2032.xml><?xml version="1.0" encoding="utf-8"?>
<p:sldLayout xmlns:a="http://schemas.openxmlformats.org/drawingml/2006/main" xmlns:r="http://schemas.openxmlformats.org/officeDocument/2006/relationships" xmlns:p="http://schemas.openxmlformats.org/presentationml/2006/main" showMasterSp="0" type="tx">
  <p:cSld name="18_Title and Vertical Text">
    <p:bg>
      <p:bgPr>
        <a:solidFill>
          <a:srgbClr val="000000"/>
        </a:solidFill>
        <a:effectLst/>
      </p:bgPr>
    </p:bg>
    <p:spTree>
      <p:nvGrpSpPr>
        <p:cNvPr id="1" name=""/>
        <p:cNvGrpSpPr/>
        <p:nvPr/>
      </p:nvGrpSpPr>
      <p:grpSpPr>
        <a:xfrm>
          <a:off x="0" y="0"/>
          <a:ext cx="0" cy="0"/>
          <a:chOff x="0" y="0"/>
          <a:chExt cx="0" cy="0"/>
        </a:xfrm>
      </p:grpSpPr>
      <p:sp>
        <p:nvSpPr>
          <p:cNvPr id="2783" name="Title Text"/>
          <p:cNvSpPr txBox="1">
            <a:spLocks noGrp="1"/>
          </p:cNvSpPr>
          <p:nvPr>
            <p:ph type="title"/>
          </p:nvPr>
        </p:nvSpPr>
        <p:spPr>
          <a:xfrm>
            <a:off x="0" y="609600"/>
            <a:ext cx="9144000"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784" name="Body Level One…"/>
          <p:cNvSpPr txBox="1">
            <a:spLocks noGrp="1"/>
          </p:cNvSpPr>
          <p:nvPr>
            <p:ph type="body" idx="1"/>
          </p:nvPr>
        </p:nvSpPr>
        <p:spPr>
          <a:xfrm>
            <a:off x="685800" y="1981200"/>
            <a:ext cx="7772400" cy="4114800"/>
          </a:xfrm>
          <a:prstGeom prst="rect">
            <a:avLst/>
          </a:prstGeom>
        </p:spPr>
        <p:txBody>
          <a:bodyPr vert="eaVert" lIns="45719" tIns="45719" rIns="45719" bIns="45719">
            <a:normAutofit/>
          </a:bodyPr>
          <a:lstStyle>
            <a:lvl1pPr marL="342900" indent="-342900">
              <a:buSzPct val="100000"/>
              <a:buChar char="•"/>
              <a:defRPr b="1" i="0">
                <a:solidFill>
                  <a:srgbClr val="000000"/>
                </a:solidFill>
                <a:latin typeface="Arial" panose="020B0604020202020204" pitchFamily="34" charset="0"/>
                <a:cs typeface="Arial" panose="020B0604020202020204" pitchFamily="34" charset="0"/>
              </a:defRPr>
            </a:lvl1pPr>
            <a:lvl2pPr marL="783771" indent="-326571">
              <a:buSzPct val="100000"/>
              <a:buChar char="–"/>
              <a:defRPr b="1" i="0">
                <a:solidFill>
                  <a:srgbClr val="000000"/>
                </a:solidFill>
                <a:latin typeface="Arial" panose="020B0604020202020204" pitchFamily="34" charset="0"/>
                <a:cs typeface="Arial" panose="020B0604020202020204" pitchFamily="34" charset="0"/>
              </a:defRPr>
            </a:lvl2pPr>
            <a:lvl3pPr marL="1219200" indent="-304800">
              <a:buSzPct val="100000"/>
              <a:buChar char="•"/>
              <a:defRPr b="1" i="0">
                <a:solidFill>
                  <a:srgbClr val="000000"/>
                </a:solidFill>
                <a:latin typeface="Arial" panose="020B0604020202020204" pitchFamily="34" charset="0"/>
                <a:cs typeface="Arial" panose="020B0604020202020204" pitchFamily="34" charset="0"/>
              </a:defRPr>
            </a:lvl3pPr>
            <a:lvl4pPr marL="1737360" indent="-365760">
              <a:buSzPct val="100000"/>
              <a:buChar char="–"/>
              <a:defRPr b="1" i="0">
                <a:solidFill>
                  <a:srgbClr val="000000"/>
                </a:solidFill>
                <a:latin typeface="Arial" panose="020B0604020202020204" pitchFamily="34" charset="0"/>
                <a:cs typeface="Arial" panose="020B0604020202020204" pitchFamily="34" charset="0"/>
              </a:defRPr>
            </a:lvl4pPr>
            <a:lvl5pPr marL="2194560" indent="-365760">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85"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28845006"/>
      </p:ext>
    </p:extLst>
  </p:cSld>
  <p:clrMapOvr>
    <a:masterClrMapping/>
  </p:clrMapOvr>
  <p:transition spd="med"/>
</p:sldLayout>
</file>

<file path=ppt/slideLayouts/slideLayout2033.xml><?xml version="1.0" encoding="utf-8"?>
<p:sldLayout xmlns:a="http://schemas.openxmlformats.org/drawingml/2006/main" xmlns:r="http://schemas.openxmlformats.org/officeDocument/2006/relationships" xmlns:p="http://schemas.openxmlformats.org/presentationml/2006/main" showMasterSp="0" type="tx">
  <p:cSld name="18_Vertical Title and Text">
    <p:bg>
      <p:bgPr>
        <a:solidFill>
          <a:srgbClr val="000000"/>
        </a:solidFill>
        <a:effectLst/>
      </p:bgPr>
    </p:bg>
    <p:spTree>
      <p:nvGrpSpPr>
        <p:cNvPr id="1" name=""/>
        <p:cNvGrpSpPr/>
        <p:nvPr/>
      </p:nvGrpSpPr>
      <p:grpSpPr>
        <a:xfrm>
          <a:off x="0" y="0"/>
          <a:ext cx="0" cy="0"/>
          <a:chOff x="0" y="0"/>
          <a:chExt cx="0" cy="0"/>
        </a:xfrm>
      </p:grpSpPr>
      <p:sp>
        <p:nvSpPr>
          <p:cNvPr id="2792" name="Title Text"/>
          <p:cNvSpPr txBox="1">
            <a:spLocks noGrp="1"/>
          </p:cNvSpPr>
          <p:nvPr>
            <p:ph type="title"/>
          </p:nvPr>
        </p:nvSpPr>
        <p:spPr>
          <a:xfrm>
            <a:off x="6515100" y="609600"/>
            <a:ext cx="1943100" cy="5486400"/>
          </a:xfrm>
          <a:prstGeom prst="rect">
            <a:avLst/>
          </a:prstGeom>
          <a:noFill/>
        </p:spPr>
        <p:txBody>
          <a:bodyPr vert="eaVert"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793" name="Body Level One…"/>
          <p:cNvSpPr txBox="1">
            <a:spLocks noGrp="1"/>
          </p:cNvSpPr>
          <p:nvPr>
            <p:ph type="body" idx="1"/>
          </p:nvPr>
        </p:nvSpPr>
        <p:spPr>
          <a:xfrm>
            <a:off x="685800" y="609600"/>
            <a:ext cx="5676900" cy="5486400"/>
          </a:xfrm>
          <a:prstGeom prst="rect">
            <a:avLst/>
          </a:prstGeom>
        </p:spPr>
        <p:txBody>
          <a:bodyPr vert="eaVert" lIns="45719" tIns="45719" rIns="45719" bIns="45719">
            <a:normAutofit/>
          </a:bodyPr>
          <a:lstStyle>
            <a:lvl1pPr marL="342900" indent="-342900">
              <a:buSzPct val="100000"/>
              <a:buChar char="•"/>
              <a:defRPr b="1" i="0">
                <a:solidFill>
                  <a:srgbClr val="000000"/>
                </a:solidFill>
                <a:latin typeface="Arial" panose="020B0604020202020204" pitchFamily="34" charset="0"/>
                <a:cs typeface="Arial" panose="020B0604020202020204" pitchFamily="34" charset="0"/>
              </a:defRPr>
            </a:lvl1pPr>
            <a:lvl2pPr marL="783771" indent="-326571">
              <a:buSzPct val="100000"/>
              <a:buChar char="–"/>
              <a:defRPr b="1" i="0">
                <a:solidFill>
                  <a:srgbClr val="000000"/>
                </a:solidFill>
                <a:latin typeface="Arial" panose="020B0604020202020204" pitchFamily="34" charset="0"/>
                <a:cs typeface="Arial" panose="020B0604020202020204" pitchFamily="34" charset="0"/>
              </a:defRPr>
            </a:lvl2pPr>
            <a:lvl3pPr marL="1219200" indent="-304800">
              <a:buSzPct val="100000"/>
              <a:buChar char="•"/>
              <a:defRPr b="1" i="0">
                <a:solidFill>
                  <a:srgbClr val="000000"/>
                </a:solidFill>
                <a:latin typeface="Arial" panose="020B0604020202020204" pitchFamily="34" charset="0"/>
                <a:cs typeface="Arial" panose="020B0604020202020204" pitchFamily="34" charset="0"/>
              </a:defRPr>
            </a:lvl3pPr>
            <a:lvl4pPr marL="1737360" indent="-365760">
              <a:buSzPct val="100000"/>
              <a:buChar char="–"/>
              <a:defRPr b="1" i="0">
                <a:solidFill>
                  <a:srgbClr val="000000"/>
                </a:solidFill>
                <a:latin typeface="Arial" panose="020B0604020202020204" pitchFamily="34" charset="0"/>
                <a:cs typeface="Arial" panose="020B0604020202020204" pitchFamily="34" charset="0"/>
              </a:defRPr>
            </a:lvl4pPr>
            <a:lvl5pPr marL="2194560" indent="-365760">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94" name="Slide Number"/>
          <p:cNvSpPr txBox="1">
            <a:spLocks noGrp="1"/>
          </p:cNvSpPr>
          <p:nvPr>
            <p:ph type="sldNum" sz="quarter" idx="2"/>
          </p:nvPr>
        </p:nvSpPr>
        <p:spPr>
          <a:xfrm>
            <a:off x="8147862" y="6248400"/>
            <a:ext cx="310339" cy="307775"/>
          </a:xfrm>
          <a:prstGeom prst="rect">
            <a:avLst/>
          </a:prstGeom>
        </p:spPr>
        <p:txBody>
          <a:bodyPr lIns="45719" tIns="45719" rIns="45719" bIns="45719"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00230193"/>
      </p:ext>
    </p:extLst>
  </p:cSld>
  <p:clrMapOvr>
    <a:masterClrMapping/>
  </p:clrMapOvr>
  <p:transition spd="med"/>
</p:sldLayout>
</file>

<file path=ppt/slideLayouts/slideLayout2034.xml><?xml version="1.0" encoding="utf-8"?>
<p:sldLayout xmlns:a="http://schemas.openxmlformats.org/drawingml/2006/main" xmlns:r="http://schemas.openxmlformats.org/officeDocument/2006/relationships" xmlns:p="http://schemas.openxmlformats.org/presentationml/2006/main" showMasterSp="0" type="tx">
  <p:cSld name="19_Title Slide">
    <p:bg>
      <p:bgPr>
        <a:solidFill>
          <a:srgbClr val="000000"/>
        </a:solidFill>
        <a:effectLst/>
      </p:bgPr>
    </p:bg>
    <p:spTree>
      <p:nvGrpSpPr>
        <p:cNvPr id="1" name=""/>
        <p:cNvGrpSpPr/>
        <p:nvPr/>
      </p:nvGrpSpPr>
      <p:grpSpPr>
        <a:xfrm>
          <a:off x="0" y="0"/>
          <a:ext cx="0" cy="0"/>
          <a:chOff x="0" y="0"/>
          <a:chExt cx="0" cy="0"/>
        </a:xfrm>
      </p:grpSpPr>
      <p:sp>
        <p:nvSpPr>
          <p:cNvPr id="2801" name="Title Text"/>
          <p:cNvSpPr txBox="1">
            <a:spLocks noGrp="1"/>
          </p:cNvSpPr>
          <p:nvPr>
            <p:ph type="title"/>
          </p:nvPr>
        </p:nvSpPr>
        <p:spPr>
          <a:xfrm>
            <a:off x="685800" y="2286000"/>
            <a:ext cx="7772400" cy="1143000"/>
          </a:xfrm>
          <a:prstGeom prst="rect">
            <a:avLst/>
          </a:prstGeom>
          <a:noFill/>
        </p:spPr>
        <p:txBody>
          <a:bodyPr lIns="45702" tIns="45702" rIns="45702" bIns="45702"/>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802" name="Body Level One…"/>
          <p:cNvSpPr txBox="1">
            <a:spLocks noGrp="1"/>
          </p:cNvSpPr>
          <p:nvPr>
            <p:ph type="body" sz="quarter" idx="1"/>
          </p:nvPr>
        </p:nvSpPr>
        <p:spPr>
          <a:xfrm>
            <a:off x="1371600" y="3886201"/>
            <a:ext cx="6400800" cy="1752601"/>
          </a:xfrm>
          <a:prstGeom prst="rect">
            <a:avLst/>
          </a:prstGeom>
        </p:spPr>
        <p:txBody>
          <a:bodyPr lIns="45702" tIns="45702" rIns="45702" bIns="45702">
            <a:normAutofit/>
          </a:bodyPr>
          <a:lstStyle>
            <a:lvl1pPr marL="0" indent="0" algn="ctr">
              <a:buSzTx/>
              <a:buNone/>
              <a:defRPr b="1" i="0">
                <a:solidFill>
                  <a:srgbClr val="000000"/>
                </a:solidFill>
                <a:latin typeface="Arial" panose="020B0604020202020204" pitchFamily="34" charset="0"/>
                <a:cs typeface="Arial" panose="020B0604020202020204" pitchFamily="34" charset="0"/>
              </a:defRPr>
            </a:lvl1pPr>
            <a:lvl2pPr marL="783459" indent="-326443" algn="ctr">
              <a:buSzPct val="100000"/>
              <a:buChar char="–"/>
              <a:defRPr b="1" i="0">
                <a:solidFill>
                  <a:srgbClr val="000000"/>
                </a:solidFill>
                <a:latin typeface="Arial" panose="020B0604020202020204" pitchFamily="34" charset="0"/>
                <a:cs typeface="Arial" panose="020B0604020202020204" pitchFamily="34" charset="0"/>
              </a:defRPr>
            </a:lvl2pPr>
            <a:lvl3pPr marL="1218714" indent="-304679" algn="ctr">
              <a:buSzPct val="100000"/>
              <a:buChar char="•"/>
              <a:defRPr b="1" i="0">
                <a:solidFill>
                  <a:srgbClr val="000000"/>
                </a:solidFill>
                <a:latin typeface="Arial" panose="020B0604020202020204" pitchFamily="34" charset="0"/>
                <a:cs typeface="Arial" panose="020B0604020202020204" pitchFamily="34" charset="0"/>
              </a:defRPr>
            </a:lvl3pPr>
            <a:lvl4pPr marL="1736672" indent="-365616" algn="ctr">
              <a:buSzPct val="100000"/>
              <a:buChar char="–"/>
              <a:defRPr b="1" i="0">
                <a:solidFill>
                  <a:srgbClr val="000000"/>
                </a:solidFill>
                <a:latin typeface="Arial" panose="020B0604020202020204" pitchFamily="34" charset="0"/>
                <a:cs typeface="Arial" panose="020B0604020202020204" pitchFamily="34" charset="0"/>
              </a:defRPr>
            </a:lvl4pPr>
            <a:lvl5pPr marL="2193689" indent="-365616" algn="ct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03"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38462290"/>
      </p:ext>
    </p:extLst>
  </p:cSld>
  <p:clrMapOvr>
    <a:masterClrMapping/>
  </p:clrMapOvr>
  <p:transition spd="med"/>
</p:sldLayout>
</file>

<file path=ppt/slideLayouts/slideLayout2035.xml><?xml version="1.0" encoding="utf-8"?>
<p:sldLayout xmlns:a="http://schemas.openxmlformats.org/drawingml/2006/main" xmlns:r="http://schemas.openxmlformats.org/officeDocument/2006/relationships" xmlns:p="http://schemas.openxmlformats.org/presentationml/2006/main" showMasterSp="0" type="tx">
  <p:cSld name="19_Title and Content">
    <p:bg>
      <p:bgPr>
        <a:solidFill>
          <a:srgbClr val="000000"/>
        </a:solidFill>
        <a:effectLst/>
      </p:bgPr>
    </p:bg>
    <p:spTree>
      <p:nvGrpSpPr>
        <p:cNvPr id="1" name=""/>
        <p:cNvGrpSpPr/>
        <p:nvPr/>
      </p:nvGrpSpPr>
      <p:grpSpPr>
        <a:xfrm>
          <a:off x="0" y="0"/>
          <a:ext cx="0" cy="0"/>
          <a:chOff x="0" y="0"/>
          <a:chExt cx="0" cy="0"/>
        </a:xfrm>
      </p:grpSpPr>
      <p:sp>
        <p:nvSpPr>
          <p:cNvPr id="2810" name="Title Text"/>
          <p:cNvSpPr txBox="1">
            <a:spLocks noGrp="1"/>
          </p:cNvSpPr>
          <p:nvPr>
            <p:ph type="title"/>
          </p:nvPr>
        </p:nvSpPr>
        <p:spPr>
          <a:xfrm>
            <a:off x="0" y="609600"/>
            <a:ext cx="9144000" cy="1143000"/>
          </a:xfrm>
          <a:prstGeom prst="rect">
            <a:avLst/>
          </a:prstGeom>
          <a:noFill/>
        </p:spPr>
        <p:txBody>
          <a:bodyPr lIns="45702" tIns="45702" rIns="45702" bIns="45702"/>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811" name="Body Level One…"/>
          <p:cNvSpPr txBox="1">
            <a:spLocks noGrp="1"/>
          </p:cNvSpPr>
          <p:nvPr>
            <p:ph type="body" idx="1"/>
          </p:nvPr>
        </p:nvSpPr>
        <p:spPr>
          <a:xfrm>
            <a:off x="685800" y="1981200"/>
            <a:ext cx="7772400" cy="4114800"/>
          </a:xfrm>
          <a:prstGeom prst="rect">
            <a:avLst/>
          </a:prstGeom>
        </p:spPr>
        <p:txBody>
          <a:bodyPr lIns="45702" tIns="45702" rIns="45702" bIns="45702">
            <a:normAutofit/>
          </a:bodyPr>
          <a:lstStyle>
            <a:lvl1pPr marL="342764" indent="-342764">
              <a:buSzPct val="100000"/>
              <a:buChar char="•"/>
              <a:defRPr b="1" i="0">
                <a:solidFill>
                  <a:srgbClr val="000000"/>
                </a:solidFill>
                <a:latin typeface="Arial" panose="020B0604020202020204" pitchFamily="34" charset="0"/>
                <a:cs typeface="Arial" panose="020B0604020202020204" pitchFamily="34" charset="0"/>
              </a:defRPr>
            </a:lvl1pPr>
            <a:lvl2pPr marL="783459" indent="-326443">
              <a:buSzPct val="100000"/>
              <a:buChar char="–"/>
              <a:defRPr b="1" i="0">
                <a:solidFill>
                  <a:srgbClr val="000000"/>
                </a:solidFill>
                <a:latin typeface="Arial" panose="020B0604020202020204" pitchFamily="34" charset="0"/>
                <a:cs typeface="Arial" panose="020B0604020202020204" pitchFamily="34" charset="0"/>
              </a:defRPr>
            </a:lvl2pPr>
            <a:lvl3pPr marL="1218714" indent="-304679">
              <a:buSzPct val="100000"/>
              <a:buChar char="•"/>
              <a:defRPr b="1" i="0">
                <a:solidFill>
                  <a:srgbClr val="000000"/>
                </a:solidFill>
                <a:latin typeface="Arial" panose="020B0604020202020204" pitchFamily="34" charset="0"/>
                <a:cs typeface="Arial" panose="020B0604020202020204" pitchFamily="34" charset="0"/>
              </a:defRPr>
            </a:lvl3pPr>
            <a:lvl4pPr marL="1736672" indent="-365616">
              <a:buSzPct val="100000"/>
              <a:buChar char="–"/>
              <a:defRPr b="1" i="0">
                <a:solidFill>
                  <a:srgbClr val="000000"/>
                </a:solidFill>
                <a:latin typeface="Arial" panose="020B0604020202020204" pitchFamily="34" charset="0"/>
                <a:cs typeface="Arial" panose="020B0604020202020204" pitchFamily="34" charset="0"/>
              </a:defRPr>
            </a:lvl4pPr>
            <a:lvl5pPr marL="2193689" indent="-365616">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12"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22364232"/>
      </p:ext>
    </p:extLst>
  </p:cSld>
  <p:clrMapOvr>
    <a:masterClrMapping/>
  </p:clrMapOvr>
  <p:transition spd="med"/>
</p:sldLayout>
</file>

<file path=ppt/slideLayouts/slideLayout2036.xml><?xml version="1.0" encoding="utf-8"?>
<p:sldLayout xmlns:a="http://schemas.openxmlformats.org/drawingml/2006/main" xmlns:r="http://schemas.openxmlformats.org/officeDocument/2006/relationships" xmlns:p="http://schemas.openxmlformats.org/presentationml/2006/main" showMasterSp="0" type="tx">
  <p:cSld name="19_Section Header">
    <p:bg>
      <p:bgPr>
        <a:solidFill>
          <a:srgbClr val="000000"/>
        </a:solidFill>
        <a:effectLst/>
      </p:bgPr>
    </p:bg>
    <p:spTree>
      <p:nvGrpSpPr>
        <p:cNvPr id="1" name=""/>
        <p:cNvGrpSpPr/>
        <p:nvPr/>
      </p:nvGrpSpPr>
      <p:grpSpPr>
        <a:xfrm>
          <a:off x="0" y="0"/>
          <a:ext cx="0" cy="0"/>
          <a:chOff x="0" y="0"/>
          <a:chExt cx="0" cy="0"/>
        </a:xfrm>
      </p:grpSpPr>
      <p:sp>
        <p:nvSpPr>
          <p:cNvPr id="2819" name="Title Text"/>
          <p:cNvSpPr txBox="1">
            <a:spLocks noGrp="1"/>
          </p:cNvSpPr>
          <p:nvPr>
            <p:ph type="title"/>
          </p:nvPr>
        </p:nvSpPr>
        <p:spPr>
          <a:xfrm>
            <a:off x="722312" y="4406900"/>
            <a:ext cx="7772401" cy="1362075"/>
          </a:xfrm>
          <a:prstGeom prst="rect">
            <a:avLst/>
          </a:prstGeom>
          <a:noFill/>
        </p:spPr>
        <p:txBody>
          <a:bodyPr lIns="45702" tIns="45702" rIns="45702" bIns="45702"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2820" name="Body Level One…"/>
          <p:cNvSpPr txBox="1">
            <a:spLocks noGrp="1"/>
          </p:cNvSpPr>
          <p:nvPr>
            <p:ph type="body" sz="quarter" idx="1"/>
          </p:nvPr>
        </p:nvSpPr>
        <p:spPr>
          <a:xfrm>
            <a:off x="722312" y="2906714"/>
            <a:ext cx="7772401" cy="1500188"/>
          </a:xfrm>
          <a:prstGeom prst="rect">
            <a:avLst/>
          </a:prstGeom>
        </p:spPr>
        <p:txBody>
          <a:bodyPr lIns="45702" tIns="45702" rIns="45702" bIns="45702" anchor="b">
            <a:normAutofit/>
          </a:bodyPr>
          <a:lstStyle>
            <a:lvl1pPr marL="0" indent="0">
              <a:spcBef>
                <a:spcPts val="400"/>
              </a:spcBef>
              <a:buSzTx/>
              <a:buNone/>
              <a:defRPr sz="2000" b="1" i="0">
                <a:solidFill>
                  <a:srgbClr val="000000"/>
                </a:solidFill>
                <a:latin typeface="Arial" panose="020B0604020202020204" pitchFamily="34" charset="0"/>
                <a:cs typeface="Arial" panose="020B0604020202020204" pitchFamily="34" charset="0"/>
              </a:defRPr>
            </a:lvl1pPr>
            <a:lvl2pPr marL="0" indent="457020">
              <a:spcBef>
                <a:spcPts val="400"/>
              </a:spcBef>
              <a:buSzTx/>
              <a:buNone/>
              <a:defRPr sz="2000" b="1" i="0">
                <a:solidFill>
                  <a:srgbClr val="000000"/>
                </a:solidFill>
                <a:latin typeface="Arial" panose="020B0604020202020204" pitchFamily="34" charset="0"/>
                <a:cs typeface="Arial" panose="020B0604020202020204" pitchFamily="34" charset="0"/>
              </a:defRPr>
            </a:lvl2pPr>
            <a:lvl3pPr marL="0" indent="914040">
              <a:spcBef>
                <a:spcPts val="400"/>
              </a:spcBef>
              <a:buSzTx/>
              <a:buNone/>
              <a:defRPr sz="2000" b="1" i="0">
                <a:solidFill>
                  <a:srgbClr val="000000"/>
                </a:solidFill>
                <a:latin typeface="Arial" panose="020B0604020202020204" pitchFamily="34" charset="0"/>
                <a:cs typeface="Arial" panose="020B0604020202020204" pitchFamily="34" charset="0"/>
              </a:defRPr>
            </a:lvl3pPr>
            <a:lvl4pPr marL="0" indent="1371056">
              <a:spcBef>
                <a:spcPts val="400"/>
              </a:spcBef>
              <a:buSzTx/>
              <a:buNone/>
              <a:defRPr sz="2000" b="1" i="0">
                <a:solidFill>
                  <a:srgbClr val="000000"/>
                </a:solidFill>
                <a:latin typeface="Arial" panose="020B0604020202020204" pitchFamily="34" charset="0"/>
                <a:cs typeface="Arial" panose="020B0604020202020204" pitchFamily="34" charset="0"/>
              </a:defRPr>
            </a:lvl4pPr>
            <a:lvl5pPr marL="0" indent="1828080">
              <a:spcBef>
                <a:spcPts val="4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21"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83661941"/>
      </p:ext>
    </p:extLst>
  </p:cSld>
  <p:clrMapOvr>
    <a:masterClrMapping/>
  </p:clrMapOvr>
  <p:transition spd="med"/>
</p:sldLayout>
</file>

<file path=ppt/slideLayouts/slideLayout2037.xml><?xml version="1.0" encoding="utf-8"?>
<p:sldLayout xmlns:a="http://schemas.openxmlformats.org/drawingml/2006/main" xmlns:r="http://schemas.openxmlformats.org/officeDocument/2006/relationships" xmlns:p="http://schemas.openxmlformats.org/presentationml/2006/main" showMasterSp="0" type="tx">
  <p:cSld name="19_Two Content">
    <p:bg>
      <p:bgPr>
        <a:solidFill>
          <a:srgbClr val="000000"/>
        </a:solidFill>
        <a:effectLst/>
      </p:bgPr>
    </p:bg>
    <p:spTree>
      <p:nvGrpSpPr>
        <p:cNvPr id="1" name=""/>
        <p:cNvGrpSpPr/>
        <p:nvPr/>
      </p:nvGrpSpPr>
      <p:grpSpPr>
        <a:xfrm>
          <a:off x="0" y="0"/>
          <a:ext cx="0" cy="0"/>
          <a:chOff x="0" y="0"/>
          <a:chExt cx="0" cy="0"/>
        </a:xfrm>
      </p:grpSpPr>
      <p:sp>
        <p:nvSpPr>
          <p:cNvPr id="2828" name="Title Text"/>
          <p:cNvSpPr txBox="1">
            <a:spLocks noGrp="1"/>
          </p:cNvSpPr>
          <p:nvPr>
            <p:ph type="title"/>
          </p:nvPr>
        </p:nvSpPr>
        <p:spPr>
          <a:xfrm>
            <a:off x="0" y="609600"/>
            <a:ext cx="9144000" cy="1143000"/>
          </a:xfrm>
          <a:prstGeom prst="rect">
            <a:avLst/>
          </a:prstGeom>
          <a:noFill/>
        </p:spPr>
        <p:txBody>
          <a:bodyPr lIns="45702" tIns="45702" rIns="45702" bIns="45702"/>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829" name="Body Level One…"/>
          <p:cNvSpPr txBox="1">
            <a:spLocks noGrp="1"/>
          </p:cNvSpPr>
          <p:nvPr>
            <p:ph type="body" sz="half" idx="1"/>
          </p:nvPr>
        </p:nvSpPr>
        <p:spPr>
          <a:xfrm>
            <a:off x="685800" y="1981200"/>
            <a:ext cx="3810000" cy="4114800"/>
          </a:xfrm>
          <a:prstGeom prst="rect">
            <a:avLst/>
          </a:prstGeom>
        </p:spPr>
        <p:txBody>
          <a:bodyPr lIns="45702" tIns="45702" rIns="45702" bIns="45702">
            <a:normAutofit/>
          </a:bodyPr>
          <a:lstStyle>
            <a:lvl1pPr marL="342764" indent="-342764">
              <a:spcBef>
                <a:spcPts val="600"/>
              </a:spcBef>
              <a:buSzPct val="100000"/>
              <a:buChar char="•"/>
              <a:defRPr sz="2800" b="1" i="0">
                <a:solidFill>
                  <a:srgbClr val="000000"/>
                </a:solidFill>
                <a:latin typeface="Arial" panose="020B0604020202020204" pitchFamily="34" charset="0"/>
                <a:cs typeface="Arial" panose="020B0604020202020204" pitchFamily="34" charset="0"/>
              </a:defRPr>
            </a:lvl1pPr>
            <a:lvl2pPr marL="790260" indent="-333244">
              <a:spcBef>
                <a:spcPts val="600"/>
              </a:spcBef>
              <a:buSzPct val="100000"/>
              <a:buChar char="–"/>
              <a:defRPr sz="2800" b="1" i="0">
                <a:solidFill>
                  <a:srgbClr val="000000"/>
                </a:solidFill>
                <a:latin typeface="Arial" panose="020B0604020202020204" pitchFamily="34" charset="0"/>
                <a:cs typeface="Arial" panose="020B0604020202020204" pitchFamily="34" charset="0"/>
              </a:defRPr>
            </a:lvl2pPr>
            <a:lvl3pPr marL="1233949" indent="-319913">
              <a:spcBef>
                <a:spcPts val="600"/>
              </a:spcBef>
              <a:buSzPct val="100000"/>
              <a:buChar char="•"/>
              <a:defRPr sz="2800" b="1" i="0">
                <a:solidFill>
                  <a:srgbClr val="000000"/>
                </a:solidFill>
                <a:latin typeface="Arial" panose="020B0604020202020204" pitchFamily="34" charset="0"/>
                <a:cs typeface="Arial" panose="020B0604020202020204" pitchFamily="34" charset="0"/>
              </a:defRPr>
            </a:lvl3pPr>
            <a:lvl4pPr marL="1726515" indent="-355459">
              <a:spcBef>
                <a:spcPts val="600"/>
              </a:spcBef>
              <a:buSzPct val="100000"/>
              <a:buChar char="–"/>
              <a:defRPr sz="2800" b="1" i="0">
                <a:solidFill>
                  <a:srgbClr val="000000"/>
                </a:solidFill>
                <a:latin typeface="Arial" panose="020B0604020202020204" pitchFamily="34" charset="0"/>
                <a:cs typeface="Arial" panose="020B0604020202020204" pitchFamily="34" charset="0"/>
              </a:defRPr>
            </a:lvl4pPr>
            <a:lvl5pPr marL="2183533" indent="-355460">
              <a:spcBef>
                <a:spcPts val="600"/>
              </a:spcBef>
              <a:buChar char="»"/>
              <a:defRPr sz="28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30"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55298938"/>
      </p:ext>
    </p:extLst>
  </p:cSld>
  <p:clrMapOvr>
    <a:masterClrMapping/>
  </p:clrMapOvr>
  <p:transition spd="med"/>
</p:sldLayout>
</file>

<file path=ppt/slideLayouts/slideLayout2038.xml><?xml version="1.0" encoding="utf-8"?>
<p:sldLayout xmlns:a="http://schemas.openxmlformats.org/drawingml/2006/main" xmlns:r="http://schemas.openxmlformats.org/officeDocument/2006/relationships" xmlns:p="http://schemas.openxmlformats.org/presentationml/2006/main" showMasterSp="0" type="tx">
  <p:cSld name="19_Comparison">
    <p:bg>
      <p:bgPr>
        <a:solidFill>
          <a:srgbClr val="000000"/>
        </a:solidFill>
        <a:effectLst/>
      </p:bgPr>
    </p:bg>
    <p:spTree>
      <p:nvGrpSpPr>
        <p:cNvPr id="1" name=""/>
        <p:cNvGrpSpPr/>
        <p:nvPr/>
      </p:nvGrpSpPr>
      <p:grpSpPr>
        <a:xfrm>
          <a:off x="0" y="0"/>
          <a:ext cx="0" cy="0"/>
          <a:chOff x="0" y="0"/>
          <a:chExt cx="0" cy="0"/>
        </a:xfrm>
      </p:grpSpPr>
      <p:sp>
        <p:nvSpPr>
          <p:cNvPr id="2837" name="Title Text"/>
          <p:cNvSpPr txBox="1">
            <a:spLocks noGrp="1"/>
          </p:cNvSpPr>
          <p:nvPr>
            <p:ph type="title"/>
          </p:nvPr>
        </p:nvSpPr>
        <p:spPr>
          <a:xfrm>
            <a:off x="457200" y="274638"/>
            <a:ext cx="8229600" cy="1143001"/>
          </a:xfrm>
          <a:prstGeom prst="rect">
            <a:avLst/>
          </a:prstGeom>
          <a:noFill/>
        </p:spPr>
        <p:txBody>
          <a:bodyPr lIns="45702" tIns="45702" rIns="45702" bIns="45702"/>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838" name="Body Level One…"/>
          <p:cNvSpPr txBox="1">
            <a:spLocks noGrp="1"/>
          </p:cNvSpPr>
          <p:nvPr>
            <p:ph type="body" sz="quarter" idx="1"/>
          </p:nvPr>
        </p:nvSpPr>
        <p:spPr>
          <a:xfrm>
            <a:off x="457200" y="1535112"/>
            <a:ext cx="4040188" cy="639763"/>
          </a:xfrm>
          <a:prstGeom prst="rect">
            <a:avLst/>
          </a:prstGeom>
        </p:spPr>
        <p:txBody>
          <a:bodyPr lIns="45702" tIns="45702" rIns="45702" bIns="45702" anchor="b">
            <a:normAutofit/>
          </a:bodyPr>
          <a:lstStyle>
            <a:lvl1pPr marL="0" indent="0">
              <a:spcBef>
                <a:spcPts val="500"/>
              </a:spcBef>
              <a:buSzTx/>
              <a:buNone/>
              <a:defRPr sz="2400" b="1" i="0">
                <a:solidFill>
                  <a:srgbClr val="000000"/>
                </a:solidFill>
                <a:latin typeface="Arial" panose="020B0604020202020204" pitchFamily="34" charset="0"/>
                <a:cs typeface="Arial" panose="020B0604020202020204" pitchFamily="34" charset="0"/>
              </a:defRPr>
            </a:lvl1pPr>
            <a:lvl2pPr marL="0" indent="457020">
              <a:spcBef>
                <a:spcPts val="500"/>
              </a:spcBef>
              <a:buSzTx/>
              <a:buNone/>
              <a:defRPr sz="2400" b="1" i="0">
                <a:solidFill>
                  <a:srgbClr val="000000"/>
                </a:solidFill>
                <a:latin typeface="Arial" panose="020B0604020202020204" pitchFamily="34" charset="0"/>
                <a:cs typeface="Arial" panose="020B0604020202020204" pitchFamily="34" charset="0"/>
              </a:defRPr>
            </a:lvl2pPr>
            <a:lvl3pPr marL="0" indent="914040">
              <a:spcBef>
                <a:spcPts val="500"/>
              </a:spcBef>
              <a:buSzTx/>
              <a:buNone/>
              <a:defRPr sz="2400" b="1" i="0">
                <a:solidFill>
                  <a:srgbClr val="000000"/>
                </a:solidFill>
                <a:latin typeface="Arial" panose="020B0604020202020204" pitchFamily="34" charset="0"/>
                <a:cs typeface="Arial" panose="020B0604020202020204" pitchFamily="34" charset="0"/>
              </a:defRPr>
            </a:lvl3pPr>
            <a:lvl4pPr marL="0" indent="1371056">
              <a:spcBef>
                <a:spcPts val="500"/>
              </a:spcBef>
              <a:buSzTx/>
              <a:buNone/>
              <a:defRPr sz="2400" b="1" i="0">
                <a:solidFill>
                  <a:srgbClr val="000000"/>
                </a:solidFill>
                <a:latin typeface="Arial" panose="020B0604020202020204" pitchFamily="34" charset="0"/>
                <a:cs typeface="Arial" panose="020B0604020202020204" pitchFamily="34" charset="0"/>
              </a:defRPr>
            </a:lvl4pPr>
            <a:lvl5pPr marL="0" indent="1828080">
              <a:spcBef>
                <a:spcPts val="500"/>
              </a:spcBef>
              <a:buSzTx/>
              <a:buNone/>
              <a:defRPr sz="2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39" name="Text Placeholder 4"/>
          <p:cNvSpPr>
            <a:spLocks noGrp="1"/>
          </p:cNvSpPr>
          <p:nvPr>
            <p:ph type="body" sz="quarter" idx="21"/>
          </p:nvPr>
        </p:nvSpPr>
        <p:spPr>
          <a:xfrm>
            <a:off x="4645033" y="1535112"/>
            <a:ext cx="4041776" cy="639763"/>
          </a:xfrm>
          <a:prstGeom prst="rect">
            <a:avLst/>
          </a:prstGeom>
        </p:spPr>
        <p:txBody>
          <a:bodyPr lIns="45702" tIns="45702" rIns="45702" bIns="45702"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0000"/>
                </a:solidFill>
              </a:defRPr>
            </a:pPr>
            <a:endParaRPr dirty="0"/>
          </a:p>
        </p:txBody>
      </p:sp>
      <p:sp>
        <p:nvSpPr>
          <p:cNvPr id="2840"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04379210"/>
      </p:ext>
    </p:extLst>
  </p:cSld>
  <p:clrMapOvr>
    <a:masterClrMapping/>
  </p:clrMapOvr>
  <p:transition spd="med"/>
</p:sldLayout>
</file>

<file path=ppt/slideLayouts/slideLayout2039.xml><?xml version="1.0" encoding="utf-8"?>
<p:sldLayout xmlns:a="http://schemas.openxmlformats.org/drawingml/2006/main" xmlns:r="http://schemas.openxmlformats.org/officeDocument/2006/relationships" xmlns:p="http://schemas.openxmlformats.org/presentationml/2006/main" showMasterSp="0" type="tx">
  <p:cSld name="19_Title Only">
    <p:bg>
      <p:bgPr>
        <a:solidFill>
          <a:srgbClr val="000000"/>
        </a:solidFill>
        <a:effectLst/>
      </p:bgPr>
    </p:bg>
    <p:spTree>
      <p:nvGrpSpPr>
        <p:cNvPr id="1" name=""/>
        <p:cNvGrpSpPr/>
        <p:nvPr/>
      </p:nvGrpSpPr>
      <p:grpSpPr>
        <a:xfrm>
          <a:off x="0" y="0"/>
          <a:ext cx="0" cy="0"/>
          <a:chOff x="0" y="0"/>
          <a:chExt cx="0" cy="0"/>
        </a:xfrm>
      </p:grpSpPr>
      <p:sp>
        <p:nvSpPr>
          <p:cNvPr id="2847" name="Title Text"/>
          <p:cNvSpPr txBox="1">
            <a:spLocks noGrp="1"/>
          </p:cNvSpPr>
          <p:nvPr>
            <p:ph type="title"/>
          </p:nvPr>
        </p:nvSpPr>
        <p:spPr>
          <a:xfrm>
            <a:off x="0" y="609600"/>
            <a:ext cx="9144000" cy="1143000"/>
          </a:xfrm>
          <a:prstGeom prst="rect">
            <a:avLst/>
          </a:prstGeom>
          <a:noFill/>
        </p:spPr>
        <p:txBody>
          <a:bodyPr lIns="45702" tIns="45702" rIns="45702" bIns="45702"/>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848"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06152998"/>
      </p:ext>
    </p:extLst>
  </p:cSld>
  <p:clrMapOvr>
    <a:masterClrMapping/>
  </p:clrMapOvr>
  <p:transition spd="med"/>
</p:sldLayout>
</file>

<file path=ppt/slideLayouts/slideLayout204.xml><?xml version="1.0" encoding="utf-8"?>
<p:sldLayout xmlns:a="http://schemas.openxmlformats.org/drawingml/2006/main" xmlns:r="http://schemas.openxmlformats.org/officeDocument/2006/relationships" xmlns:p="http://schemas.openxmlformats.org/presentationml/2006/main" showMasterSp="0" type="tx">
  <p:cSld name="7_Title Only">
    <p:bg>
      <p:bgPr>
        <a:solidFill>
          <a:srgbClr val="720000"/>
        </a:solidFill>
        <a:effectLst/>
      </p:bgPr>
    </p:bg>
    <p:spTree>
      <p:nvGrpSpPr>
        <p:cNvPr id="1" name=""/>
        <p:cNvGrpSpPr/>
        <p:nvPr/>
      </p:nvGrpSpPr>
      <p:grpSpPr>
        <a:xfrm>
          <a:off x="0" y="0"/>
          <a:ext cx="0" cy="0"/>
          <a:chOff x="0" y="0"/>
          <a:chExt cx="0" cy="0"/>
        </a:xfrm>
      </p:grpSpPr>
      <p:grpSp>
        <p:nvGrpSpPr>
          <p:cNvPr id="1777" name="Group 2"/>
          <p:cNvGrpSpPr/>
          <p:nvPr/>
        </p:nvGrpSpPr>
        <p:grpSpPr>
          <a:xfrm>
            <a:off x="0" y="0"/>
            <a:ext cx="7242175" cy="1981200"/>
            <a:chOff x="0" y="0"/>
            <a:chExt cx="7242175" cy="1981200"/>
          </a:xfrm>
        </p:grpSpPr>
        <p:sp>
          <p:nvSpPr>
            <p:cNvPr id="1775"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76"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778"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779"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472193247"/>
      </p:ext>
    </p:extLst>
  </p:cSld>
  <p:clrMapOvr>
    <a:masterClrMapping/>
  </p:clrMapOvr>
  <p:transition spd="med"/>
</p:sldLayout>
</file>

<file path=ppt/slideLayouts/slideLayout2040.xml><?xml version="1.0" encoding="utf-8"?>
<p:sldLayout xmlns:a="http://schemas.openxmlformats.org/drawingml/2006/main" xmlns:r="http://schemas.openxmlformats.org/officeDocument/2006/relationships" xmlns:p="http://schemas.openxmlformats.org/presentationml/2006/main" showMasterSp="0" type="tx">
  <p:cSld name="21_Blank">
    <p:bg>
      <p:bgPr>
        <a:solidFill>
          <a:srgbClr val="000000"/>
        </a:solidFill>
        <a:effectLst/>
      </p:bgPr>
    </p:bg>
    <p:spTree>
      <p:nvGrpSpPr>
        <p:cNvPr id="1" name=""/>
        <p:cNvGrpSpPr/>
        <p:nvPr/>
      </p:nvGrpSpPr>
      <p:grpSpPr>
        <a:xfrm>
          <a:off x="0" y="0"/>
          <a:ext cx="0" cy="0"/>
          <a:chOff x="0" y="0"/>
          <a:chExt cx="0" cy="0"/>
        </a:xfrm>
      </p:grpSpPr>
      <p:sp>
        <p:nvSpPr>
          <p:cNvPr id="2855"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68921718"/>
      </p:ext>
    </p:extLst>
  </p:cSld>
  <p:clrMapOvr>
    <a:masterClrMapping/>
  </p:clrMapOvr>
  <p:transition spd="med"/>
</p:sldLayout>
</file>

<file path=ppt/slideLayouts/slideLayout2041.xml><?xml version="1.0" encoding="utf-8"?>
<p:sldLayout xmlns:a="http://schemas.openxmlformats.org/drawingml/2006/main" xmlns:r="http://schemas.openxmlformats.org/officeDocument/2006/relationships" xmlns:p="http://schemas.openxmlformats.org/presentationml/2006/main" showMasterSp="0" type="tx">
  <p:cSld name="19_Content with Caption">
    <p:bg>
      <p:bgPr>
        <a:solidFill>
          <a:srgbClr val="000000"/>
        </a:solidFill>
        <a:effectLst/>
      </p:bgPr>
    </p:bg>
    <p:spTree>
      <p:nvGrpSpPr>
        <p:cNvPr id="1" name=""/>
        <p:cNvGrpSpPr/>
        <p:nvPr/>
      </p:nvGrpSpPr>
      <p:grpSpPr>
        <a:xfrm>
          <a:off x="0" y="0"/>
          <a:ext cx="0" cy="0"/>
          <a:chOff x="0" y="0"/>
          <a:chExt cx="0" cy="0"/>
        </a:xfrm>
      </p:grpSpPr>
      <p:sp>
        <p:nvSpPr>
          <p:cNvPr id="2862" name="Title Text"/>
          <p:cNvSpPr txBox="1">
            <a:spLocks noGrp="1"/>
          </p:cNvSpPr>
          <p:nvPr>
            <p:ph type="title"/>
          </p:nvPr>
        </p:nvSpPr>
        <p:spPr>
          <a:xfrm>
            <a:off x="457207" y="273050"/>
            <a:ext cx="3008315" cy="1162050"/>
          </a:xfrm>
          <a:prstGeom prst="rect">
            <a:avLst/>
          </a:prstGeom>
          <a:noFill/>
        </p:spPr>
        <p:txBody>
          <a:bodyPr lIns="45702" tIns="45702" rIns="45702" bIns="45702"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863" name="Body Level One…"/>
          <p:cNvSpPr txBox="1">
            <a:spLocks noGrp="1"/>
          </p:cNvSpPr>
          <p:nvPr>
            <p:ph type="body" idx="1"/>
          </p:nvPr>
        </p:nvSpPr>
        <p:spPr>
          <a:xfrm>
            <a:off x="3575050" y="273057"/>
            <a:ext cx="5111750" cy="5853114"/>
          </a:xfrm>
          <a:prstGeom prst="rect">
            <a:avLst/>
          </a:prstGeom>
        </p:spPr>
        <p:txBody>
          <a:bodyPr lIns="45702" tIns="45702" rIns="45702" bIns="45702">
            <a:normAutofit/>
          </a:bodyPr>
          <a:lstStyle>
            <a:lvl1pPr marL="342764" indent="-342764">
              <a:buSzPct val="100000"/>
              <a:buChar char="•"/>
              <a:defRPr b="1" i="0">
                <a:solidFill>
                  <a:srgbClr val="000000"/>
                </a:solidFill>
                <a:latin typeface="Arial" panose="020B0604020202020204" pitchFamily="34" charset="0"/>
                <a:cs typeface="Arial" panose="020B0604020202020204" pitchFamily="34" charset="0"/>
              </a:defRPr>
            </a:lvl1pPr>
            <a:lvl2pPr marL="783459" indent="-326443">
              <a:buSzPct val="100000"/>
              <a:buChar char="–"/>
              <a:defRPr b="1" i="0">
                <a:solidFill>
                  <a:srgbClr val="000000"/>
                </a:solidFill>
                <a:latin typeface="Arial" panose="020B0604020202020204" pitchFamily="34" charset="0"/>
                <a:cs typeface="Arial" panose="020B0604020202020204" pitchFamily="34" charset="0"/>
              </a:defRPr>
            </a:lvl2pPr>
            <a:lvl3pPr marL="1218714" indent="-304679">
              <a:buSzPct val="100000"/>
              <a:buChar char="•"/>
              <a:defRPr b="1" i="0">
                <a:solidFill>
                  <a:srgbClr val="000000"/>
                </a:solidFill>
                <a:latin typeface="Arial" panose="020B0604020202020204" pitchFamily="34" charset="0"/>
                <a:cs typeface="Arial" panose="020B0604020202020204" pitchFamily="34" charset="0"/>
              </a:defRPr>
            </a:lvl3pPr>
            <a:lvl4pPr marL="1736672" indent="-365616">
              <a:buSzPct val="100000"/>
              <a:buChar char="–"/>
              <a:defRPr b="1" i="0">
                <a:solidFill>
                  <a:srgbClr val="000000"/>
                </a:solidFill>
                <a:latin typeface="Arial" panose="020B0604020202020204" pitchFamily="34" charset="0"/>
                <a:cs typeface="Arial" panose="020B0604020202020204" pitchFamily="34" charset="0"/>
              </a:defRPr>
            </a:lvl4pPr>
            <a:lvl5pPr marL="2193689" indent="-365616">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64" name="Text Placeholder 3"/>
          <p:cNvSpPr>
            <a:spLocks noGrp="1"/>
          </p:cNvSpPr>
          <p:nvPr>
            <p:ph type="body" sz="half" idx="21"/>
          </p:nvPr>
        </p:nvSpPr>
        <p:spPr>
          <a:xfrm>
            <a:off x="457207" y="1435101"/>
            <a:ext cx="3008315" cy="4691063"/>
          </a:xfrm>
          <a:prstGeom prst="rect">
            <a:avLst/>
          </a:prstGeom>
        </p:spPr>
        <p:txBody>
          <a:bodyPr lIns="45702" tIns="45702" rIns="45702" bIns="45702">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0000"/>
                </a:solidFill>
              </a:defRPr>
            </a:pPr>
            <a:endParaRPr dirty="0"/>
          </a:p>
        </p:txBody>
      </p:sp>
      <p:sp>
        <p:nvSpPr>
          <p:cNvPr id="2865"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05827243"/>
      </p:ext>
    </p:extLst>
  </p:cSld>
  <p:clrMapOvr>
    <a:masterClrMapping/>
  </p:clrMapOvr>
  <p:transition spd="med"/>
</p:sldLayout>
</file>

<file path=ppt/slideLayouts/slideLayout2042.xml><?xml version="1.0" encoding="utf-8"?>
<p:sldLayout xmlns:a="http://schemas.openxmlformats.org/drawingml/2006/main" xmlns:r="http://schemas.openxmlformats.org/officeDocument/2006/relationships" xmlns:p="http://schemas.openxmlformats.org/presentationml/2006/main" showMasterSp="0" type="tx">
  <p:cSld name="19_Picture with Caption">
    <p:bg>
      <p:bgPr>
        <a:solidFill>
          <a:srgbClr val="000000"/>
        </a:solidFill>
        <a:effectLst/>
      </p:bgPr>
    </p:bg>
    <p:spTree>
      <p:nvGrpSpPr>
        <p:cNvPr id="1" name=""/>
        <p:cNvGrpSpPr/>
        <p:nvPr/>
      </p:nvGrpSpPr>
      <p:grpSpPr>
        <a:xfrm>
          <a:off x="0" y="0"/>
          <a:ext cx="0" cy="0"/>
          <a:chOff x="0" y="0"/>
          <a:chExt cx="0" cy="0"/>
        </a:xfrm>
      </p:grpSpPr>
      <p:sp>
        <p:nvSpPr>
          <p:cNvPr id="2872" name="Title Text"/>
          <p:cNvSpPr txBox="1">
            <a:spLocks noGrp="1"/>
          </p:cNvSpPr>
          <p:nvPr>
            <p:ph type="title"/>
          </p:nvPr>
        </p:nvSpPr>
        <p:spPr>
          <a:xfrm>
            <a:off x="1792288" y="4800600"/>
            <a:ext cx="5486401" cy="566738"/>
          </a:xfrm>
          <a:prstGeom prst="rect">
            <a:avLst/>
          </a:prstGeom>
          <a:noFill/>
        </p:spPr>
        <p:txBody>
          <a:bodyPr lIns="45702" tIns="45702" rIns="45702" bIns="45702"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873"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2874" name="Body Level One…"/>
          <p:cNvSpPr txBox="1">
            <a:spLocks noGrp="1"/>
          </p:cNvSpPr>
          <p:nvPr>
            <p:ph type="body" sz="quarter" idx="1"/>
          </p:nvPr>
        </p:nvSpPr>
        <p:spPr>
          <a:xfrm>
            <a:off x="1792288" y="5367337"/>
            <a:ext cx="5486401" cy="804863"/>
          </a:xfrm>
          <a:prstGeom prst="rect">
            <a:avLst/>
          </a:prstGeom>
        </p:spPr>
        <p:txBody>
          <a:bodyPr lIns="45702" tIns="45702" rIns="45702" bIns="45702">
            <a:normAutofit/>
          </a:bodyPr>
          <a:lstStyle>
            <a:lvl1pPr marL="0" indent="0">
              <a:spcBef>
                <a:spcPts val="300"/>
              </a:spcBef>
              <a:buSzTx/>
              <a:buNone/>
              <a:defRPr sz="1400" b="1" i="0">
                <a:solidFill>
                  <a:srgbClr val="000000"/>
                </a:solidFill>
                <a:latin typeface="Arial" panose="020B0604020202020204" pitchFamily="34" charset="0"/>
                <a:cs typeface="Arial" panose="020B0604020202020204" pitchFamily="34" charset="0"/>
              </a:defRPr>
            </a:lvl1pPr>
            <a:lvl2pPr marL="0" indent="457020">
              <a:spcBef>
                <a:spcPts val="300"/>
              </a:spcBef>
              <a:buSzTx/>
              <a:buNone/>
              <a:defRPr sz="1400" b="1" i="0">
                <a:solidFill>
                  <a:srgbClr val="000000"/>
                </a:solidFill>
                <a:latin typeface="Arial" panose="020B0604020202020204" pitchFamily="34" charset="0"/>
                <a:cs typeface="Arial" panose="020B0604020202020204" pitchFamily="34" charset="0"/>
              </a:defRPr>
            </a:lvl2pPr>
            <a:lvl3pPr marL="0" indent="914040">
              <a:spcBef>
                <a:spcPts val="300"/>
              </a:spcBef>
              <a:buSzTx/>
              <a:buNone/>
              <a:defRPr sz="1400" b="1" i="0">
                <a:solidFill>
                  <a:srgbClr val="000000"/>
                </a:solidFill>
                <a:latin typeface="Arial" panose="020B0604020202020204" pitchFamily="34" charset="0"/>
                <a:cs typeface="Arial" panose="020B0604020202020204" pitchFamily="34" charset="0"/>
              </a:defRPr>
            </a:lvl3pPr>
            <a:lvl4pPr marL="0" indent="1371056">
              <a:spcBef>
                <a:spcPts val="300"/>
              </a:spcBef>
              <a:buSzTx/>
              <a:buNone/>
              <a:defRPr sz="1400" b="1" i="0">
                <a:solidFill>
                  <a:srgbClr val="000000"/>
                </a:solidFill>
                <a:latin typeface="Arial" panose="020B0604020202020204" pitchFamily="34" charset="0"/>
                <a:cs typeface="Arial" panose="020B0604020202020204" pitchFamily="34" charset="0"/>
              </a:defRPr>
            </a:lvl4pPr>
            <a:lvl5pPr marL="0" indent="1828080">
              <a:spcBef>
                <a:spcPts val="3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75"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18681952"/>
      </p:ext>
    </p:extLst>
  </p:cSld>
  <p:clrMapOvr>
    <a:masterClrMapping/>
  </p:clrMapOvr>
  <p:transition spd="med"/>
</p:sldLayout>
</file>

<file path=ppt/slideLayouts/slideLayout2043.xml><?xml version="1.0" encoding="utf-8"?>
<p:sldLayout xmlns:a="http://schemas.openxmlformats.org/drawingml/2006/main" xmlns:r="http://schemas.openxmlformats.org/officeDocument/2006/relationships" xmlns:p="http://schemas.openxmlformats.org/presentationml/2006/main" showMasterSp="0" type="tx">
  <p:cSld name="19_Title and Vertical Text">
    <p:bg>
      <p:bgPr>
        <a:solidFill>
          <a:srgbClr val="000000"/>
        </a:solidFill>
        <a:effectLst/>
      </p:bgPr>
    </p:bg>
    <p:spTree>
      <p:nvGrpSpPr>
        <p:cNvPr id="1" name=""/>
        <p:cNvGrpSpPr/>
        <p:nvPr/>
      </p:nvGrpSpPr>
      <p:grpSpPr>
        <a:xfrm>
          <a:off x="0" y="0"/>
          <a:ext cx="0" cy="0"/>
          <a:chOff x="0" y="0"/>
          <a:chExt cx="0" cy="0"/>
        </a:xfrm>
      </p:grpSpPr>
      <p:sp>
        <p:nvSpPr>
          <p:cNvPr id="2882" name="Title Text"/>
          <p:cNvSpPr txBox="1">
            <a:spLocks noGrp="1"/>
          </p:cNvSpPr>
          <p:nvPr>
            <p:ph type="title"/>
          </p:nvPr>
        </p:nvSpPr>
        <p:spPr>
          <a:xfrm>
            <a:off x="0" y="609600"/>
            <a:ext cx="9144000" cy="1143000"/>
          </a:xfrm>
          <a:prstGeom prst="rect">
            <a:avLst/>
          </a:prstGeom>
          <a:noFill/>
        </p:spPr>
        <p:txBody>
          <a:bodyPr lIns="45702" tIns="45702" rIns="45702" bIns="45702"/>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883" name="Body Level One…"/>
          <p:cNvSpPr txBox="1">
            <a:spLocks noGrp="1"/>
          </p:cNvSpPr>
          <p:nvPr>
            <p:ph type="body" idx="1"/>
          </p:nvPr>
        </p:nvSpPr>
        <p:spPr>
          <a:xfrm>
            <a:off x="685800" y="1981200"/>
            <a:ext cx="7772400" cy="4114800"/>
          </a:xfrm>
          <a:prstGeom prst="rect">
            <a:avLst/>
          </a:prstGeom>
        </p:spPr>
        <p:txBody>
          <a:bodyPr vert="eaVert" lIns="45702" tIns="45702" rIns="45702" bIns="45702">
            <a:normAutofit/>
          </a:bodyPr>
          <a:lstStyle>
            <a:lvl1pPr marL="342764" indent="-342764">
              <a:buSzPct val="100000"/>
              <a:buChar char="•"/>
              <a:defRPr b="1" i="0">
                <a:solidFill>
                  <a:srgbClr val="000000"/>
                </a:solidFill>
                <a:latin typeface="Arial" panose="020B0604020202020204" pitchFamily="34" charset="0"/>
                <a:cs typeface="Arial" panose="020B0604020202020204" pitchFamily="34" charset="0"/>
              </a:defRPr>
            </a:lvl1pPr>
            <a:lvl2pPr marL="783459" indent="-326443">
              <a:buSzPct val="100000"/>
              <a:buChar char="–"/>
              <a:defRPr b="1" i="0">
                <a:solidFill>
                  <a:srgbClr val="000000"/>
                </a:solidFill>
                <a:latin typeface="Arial" panose="020B0604020202020204" pitchFamily="34" charset="0"/>
                <a:cs typeface="Arial" panose="020B0604020202020204" pitchFamily="34" charset="0"/>
              </a:defRPr>
            </a:lvl2pPr>
            <a:lvl3pPr marL="1218714" indent="-304679">
              <a:buSzPct val="100000"/>
              <a:buChar char="•"/>
              <a:defRPr b="1" i="0">
                <a:solidFill>
                  <a:srgbClr val="000000"/>
                </a:solidFill>
                <a:latin typeface="Arial" panose="020B0604020202020204" pitchFamily="34" charset="0"/>
                <a:cs typeface="Arial" panose="020B0604020202020204" pitchFamily="34" charset="0"/>
              </a:defRPr>
            </a:lvl3pPr>
            <a:lvl4pPr marL="1736672" indent="-365616">
              <a:buSzPct val="100000"/>
              <a:buChar char="–"/>
              <a:defRPr b="1" i="0">
                <a:solidFill>
                  <a:srgbClr val="000000"/>
                </a:solidFill>
                <a:latin typeface="Arial" panose="020B0604020202020204" pitchFamily="34" charset="0"/>
                <a:cs typeface="Arial" panose="020B0604020202020204" pitchFamily="34" charset="0"/>
              </a:defRPr>
            </a:lvl4pPr>
            <a:lvl5pPr marL="2193689" indent="-365616">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84"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61537559"/>
      </p:ext>
    </p:extLst>
  </p:cSld>
  <p:clrMapOvr>
    <a:masterClrMapping/>
  </p:clrMapOvr>
  <p:transition spd="med"/>
</p:sldLayout>
</file>

<file path=ppt/slideLayouts/slideLayout2044.xml><?xml version="1.0" encoding="utf-8"?>
<p:sldLayout xmlns:a="http://schemas.openxmlformats.org/drawingml/2006/main" xmlns:r="http://schemas.openxmlformats.org/officeDocument/2006/relationships" xmlns:p="http://schemas.openxmlformats.org/presentationml/2006/main" showMasterSp="0" type="tx">
  <p:cSld name="19_Vertical Title and Text">
    <p:bg>
      <p:bgPr>
        <a:solidFill>
          <a:srgbClr val="000000"/>
        </a:solidFill>
        <a:effectLst/>
      </p:bgPr>
    </p:bg>
    <p:spTree>
      <p:nvGrpSpPr>
        <p:cNvPr id="1" name=""/>
        <p:cNvGrpSpPr/>
        <p:nvPr/>
      </p:nvGrpSpPr>
      <p:grpSpPr>
        <a:xfrm>
          <a:off x="0" y="0"/>
          <a:ext cx="0" cy="0"/>
          <a:chOff x="0" y="0"/>
          <a:chExt cx="0" cy="0"/>
        </a:xfrm>
      </p:grpSpPr>
      <p:sp>
        <p:nvSpPr>
          <p:cNvPr id="2891" name="Title Text"/>
          <p:cNvSpPr txBox="1">
            <a:spLocks noGrp="1"/>
          </p:cNvSpPr>
          <p:nvPr>
            <p:ph type="title"/>
          </p:nvPr>
        </p:nvSpPr>
        <p:spPr>
          <a:xfrm>
            <a:off x="6515100" y="609600"/>
            <a:ext cx="1943100" cy="5486400"/>
          </a:xfrm>
          <a:prstGeom prst="rect">
            <a:avLst/>
          </a:prstGeom>
          <a:noFill/>
        </p:spPr>
        <p:txBody>
          <a:bodyPr vert="eaVert" lIns="45702" tIns="45702" rIns="45702" bIns="45702"/>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892" name="Body Level One…"/>
          <p:cNvSpPr txBox="1">
            <a:spLocks noGrp="1"/>
          </p:cNvSpPr>
          <p:nvPr>
            <p:ph type="body" idx="1"/>
          </p:nvPr>
        </p:nvSpPr>
        <p:spPr>
          <a:xfrm>
            <a:off x="685800" y="609600"/>
            <a:ext cx="5676900" cy="5486400"/>
          </a:xfrm>
          <a:prstGeom prst="rect">
            <a:avLst/>
          </a:prstGeom>
        </p:spPr>
        <p:txBody>
          <a:bodyPr vert="eaVert" lIns="45702" tIns="45702" rIns="45702" bIns="45702">
            <a:normAutofit/>
          </a:bodyPr>
          <a:lstStyle>
            <a:lvl1pPr marL="342764" indent="-342764">
              <a:buSzPct val="100000"/>
              <a:buChar char="•"/>
              <a:defRPr b="1" i="0">
                <a:solidFill>
                  <a:srgbClr val="000000"/>
                </a:solidFill>
                <a:latin typeface="Arial" panose="020B0604020202020204" pitchFamily="34" charset="0"/>
                <a:cs typeface="Arial" panose="020B0604020202020204" pitchFamily="34" charset="0"/>
              </a:defRPr>
            </a:lvl1pPr>
            <a:lvl2pPr marL="783459" indent="-326443">
              <a:buSzPct val="100000"/>
              <a:buChar char="–"/>
              <a:defRPr b="1" i="0">
                <a:solidFill>
                  <a:srgbClr val="000000"/>
                </a:solidFill>
                <a:latin typeface="Arial" panose="020B0604020202020204" pitchFamily="34" charset="0"/>
                <a:cs typeface="Arial" panose="020B0604020202020204" pitchFamily="34" charset="0"/>
              </a:defRPr>
            </a:lvl2pPr>
            <a:lvl3pPr marL="1218714" indent="-304679">
              <a:buSzPct val="100000"/>
              <a:buChar char="•"/>
              <a:defRPr b="1" i="0">
                <a:solidFill>
                  <a:srgbClr val="000000"/>
                </a:solidFill>
                <a:latin typeface="Arial" panose="020B0604020202020204" pitchFamily="34" charset="0"/>
                <a:cs typeface="Arial" panose="020B0604020202020204" pitchFamily="34" charset="0"/>
              </a:defRPr>
            </a:lvl3pPr>
            <a:lvl4pPr marL="1736672" indent="-365616">
              <a:buSzPct val="100000"/>
              <a:buChar char="–"/>
              <a:defRPr b="1" i="0">
                <a:solidFill>
                  <a:srgbClr val="000000"/>
                </a:solidFill>
                <a:latin typeface="Arial" panose="020B0604020202020204" pitchFamily="34" charset="0"/>
                <a:cs typeface="Arial" panose="020B0604020202020204" pitchFamily="34" charset="0"/>
              </a:defRPr>
            </a:lvl4pPr>
            <a:lvl5pPr marL="2193689" indent="-365616">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93" name="Slide Number"/>
          <p:cNvSpPr txBox="1">
            <a:spLocks noGrp="1"/>
          </p:cNvSpPr>
          <p:nvPr>
            <p:ph type="sldNum" sz="quarter" idx="2"/>
          </p:nvPr>
        </p:nvSpPr>
        <p:spPr>
          <a:xfrm>
            <a:off x="8147896" y="6248400"/>
            <a:ext cx="310305" cy="307740"/>
          </a:xfrm>
          <a:prstGeom prst="rect">
            <a:avLst/>
          </a:prstGeom>
        </p:spPr>
        <p:txBody>
          <a:bodyPr lIns="45702" tIns="45702" rIns="45702" bIns="45702"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01016763"/>
      </p:ext>
    </p:extLst>
  </p:cSld>
  <p:clrMapOvr>
    <a:masterClrMapping/>
  </p:clrMapOvr>
  <p:transition spd="med"/>
</p:sldLayout>
</file>

<file path=ppt/slideLayouts/slideLayout2045.xml><?xml version="1.0" encoding="utf-8"?>
<p:sldLayout xmlns:a="http://schemas.openxmlformats.org/drawingml/2006/main" xmlns:r="http://schemas.openxmlformats.org/officeDocument/2006/relationships" xmlns:p="http://schemas.openxmlformats.org/presentationml/2006/main" showMasterSp="0" type="tx">
  <p:cSld name="20_Title Slide">
    <p:bg>
      <p:bgPr>
        <a:solidFill>
          <a:srgbClr val="000000"/>
        </a:solidFill>
        <a:effectLst/>
      </p:bgPr>
    </p:bg>
    <p:spTree>
      <p:nvGrpSpPr>
        <p:cNvPr id="1" name=""/>
        <p:cNvGrpSpPr/>
        <p:nvPr/>
      </p:nvGrpSpPr>
      <p:grpSpPr>
        <a:xfrm>
          <a:off x="0" y="0"/>
          <a:ext cx="0" cy="0"/>
          <a:chOff x="0" y="0"/>
          <a:chExt cx="0" cy="0"/>
        </a:xfrm>
      </p:grpSpPr>
      <p:sp>
        <p:nvSpPr>
          <p:cNvPr id="2900" name="Title Text"/>
          <p:cNvSpPr txBox="1">
            <a:spLocks noGrp="1"/>
          </p:cNvSpPr>
          <p:nvPr>
            <p:ph type="title"/>
          </p:nvPr>
        </p:nvSpPr>
        <p:spPr>
          <a:xfrm>
            <a:off x="685800" y="2286000"/>
            <a:ext cx="7772400" cy="1143000"/>
          </a:xfrm>
          <a:prstGeom prst="rect">
            <a:avLst/>
          </a:prstGeom>
          <a:noFill/>
        </p:spPr>
        <p:txBody>
          <a:bodyPr lIns="45714" tIns="45714" rIns="45714" bIns="45714"/>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901" name="Body Level One…"/>
          <p:cNvSpPr txBox="1">
            <a:spLocks noGrp="1"/>
          </p:cNvSpPr>
          <p:nvPr>
            <p:ph type="body" sz="quarter" idx="1"/>
          </p:nvPr>
        </p:nvSpPr>
        <p:spPr>
          <a:xfrm>
            <a:off x="1371600" y="3886201"/>
            <a:ext cx="6400800" cy="1752601"/>
          </a:xfrm>
          <a:prstGeom prst="rect">
            <a:avLst/>
          </a:prstGeom>
        </p:spPr>
        <p:txBody>
          <a:bodyPr lIns="45714" tIns="45714" rIns="45714" bIns="45714">
            <a:normAutofit/>
          </a:bodyPr>
          <a:lstStyle>
            <a:lvl1pPr marL="0" indent="0" algn="ctr">
              <a:buSzTx/>
              <a:buNone/>
              <a:defRPr b="1" i="0">
                <a:solidFill>
                  <a:srgbClr val="000000"/>
                </a:solidFill>
                <a:latin typeface="Arial" panose="020B0604020202020204" pitchFamily="34" charset="0"/>
                <a:cs typeface="Arial" panose="020B0604020202020204" pitchFamily="34" charset="0"/>
              </a:defRPr>
            </a:lvl1pPr>
            <a:lvl2pPr marL="783654" indent="-326523" algn="ctr">
              <a:buSzPct val="100000"/>
              <a:buChar char="–"/>
              <a:defRPr b="1" i="0">
                <a:solidFill>
                  <a:srgbClr val="000000"/>
                </a:solidFill>
                <a:latin typeface="Arial" panose="020B0604020202020204" pitchFamily="34" charset="0"/>
                <a:cs typeface="Arial" panose="020B0604020202020204" pitchFamily="34" charset="0"/>
              </a:defRPr>
            </a:lvl2pPr>
            <a:lvl3pPr marL="1219017" indent="-304755" algn="ctr">
              <a:buSzPct val="100000"/>
              <a:buChar char="•"/>
              <a:defRPr b="1" i="0">
                <a:solidFill>
                  <a:srgbClr val="000000"/>
                </a:solidFill>
                <a:latin typeface="Arial" panose="020B0604020202020204" pitchFamily="34" charset="0"/>
                <a:cs typeface="Arial" panose="020B0604020202020204" pitchFamily="34" charset="0"/>
              </a:defRPr>
            </a:lvl3pPr>
            <a:lvl4pPr marL="1737101" indent="-365707" algn="ctr">
              <a:buSzPct val="100000"/>
              <a:buChar char="–"/>
              <a:defRPr b="1" i="0">
                <a:solidFill>
                  <a:srgbClr val="000000"/>
                </a:solidFill>
                <a:latin typeface="Arial" panose="020B0604020202020204" pitchFamily="34" charset="0"/>
                <a:cs typeface="Arial" panose="020B0604020202020204" pitchFamily="34" charset="0"/>
              </a:defRPr>
            </a:lvl4pPr>
            <a:lvl5pPr marL="2194234" indent="-365707" algn="ctr">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02"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43218801"/>
      </p:ext>
    </p:extLst>
  </p:cSld>
  <p:clrMapOvr>
    <a:masterClrMapping/>
  </p:clrMapOvr>
  <p:transition spd="med"/>
</p:sldLayout>
</file>

<file path=ppt/slideLayouts/slideLayout2046.xml><?xml version="1.0" encoding="utf-8"?>
<p:sldLayout xmlns:a="http://schemas.openxmlformats.org/drawingml/2006/main" xmlns:r="http://schemas.openxmlformats.org/officeDocument/2006/relationships" xmlns:p="http://schemas.openxmlformats.org/presentationml/2006/main" showMasterSp="0" type="tx">
  <p:cSld name="20_Title and Content">
    <p:bg>
      <p:bgPr>
        <a:solidFill>
          <a:srgbClr val="000000"/>
        </a:solidFill>
        <a:effectLst/>
      </p:bgPr>
    </p:bg>
    <p:spTree>
      <p:nvGrpSpPr>
        <p:cNvPr id="1" name=""/>
        <p:cNvGrpSpPr/>
        <p:nvPr/>
      </p:nvGrpSpPr>
      <p:grpSpPr>
        <a:xfrm>
          <a:off x="0" y="0"/>
          <a:ext cx="0" cy="0"/>
          <a:chOff x="0" y="0"/>
          <a:chExt cx="0" cy="0"/>
        </a:xfrm>
      </p:grpSpPr>
      <p:sp>
        <p:nvSpPr>
          <p:cNvPr id="2909" name="Title Text"/>
          <p:cNvSpPr txBox="1">
            <a:spLocks noGrp="1"/>
          </p:cNvSpPr>
          <p:nvPr>
            <p:ph type="title"/>
          </p:nvPr>
        </p:nvSpPr>
        <p:spPr>
          <a:xfrm>
            <a:off x="0" y="609600"/>
            <a:ext cx="9144000" cy="1143000"/>
          </a:xfrm>
          <a:prstGeom prst="rect">
            <a:avLst/>
          </a:prstGeom>
          <a:noFill/>
        </p:spPr>
        <p:txBody>
          <a:bodyPr lIns="45714" tIns="45714" rIns="45714" bIns="45714"/>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910" name="Body Level One…"/>
          <p:cNvSpPr txBox="1">
            <a:spLocks noGrp="1"/>
          </p:cNvSpPr>
          <p:nvPr>
            <p:ph type="body" idx="1"/>
          </p:nvPr>
        </p:nvSpPr>
        <p:spPr>
          <a:xfrm>
            <a:off x="685800" y="1981200"/>
            <a:ext cx="7772400" cy="4114800"/>
          </a:xfrm>
          <a:prstGeom prst="rect">
            <a:avLst/>
          </a:prstGeom>
        </p:spPr>
        <p:txBody>
          <a:bodyPr lIns="45714" tIns="45714" rIns="45714" bIns="45714">
            <a:normAutofit/>
          </a:bodyPr>
          <a:lstStyle>
            <a:lvl1pPr marL="342849" indent="-342849">
              <a:buSzPct val="100000"/>
              <a:buChar char="•"/>
              <a:defRPr b="1" i="0">
                <a:solidFill>
                  <a:srgbClr val="000000"/>
                </a:solidFill>
                <a:latin typeface="Arial" panose="020B0604020202020204" pitchFamily="34" charset="0"/>
                <a:cs typeface="Arial" panose="020B0604020202020204" pitchFamily="34" charset="0"/>
              </a:defRPr>
            </a:lvl1pPr>
            <a:lvl2pPr marL="783654" indent="-326523">
              <a:buSzPct val="100000"/>
              <a:buChar char="–"/>
              <a:defRPr b="1" i="0">
                <a:solidFill>
                  <a:srgbClr val="000000"/>
                </a:solidFill>
                <a:latin typeface="Arial" panose="020B0604020202020204" pitchFamily="34" charset="0"/>
                <a:cs typeface="Arial" panose="020B0604020202020204" pitchFamily="34" charset="0"/>
              </a:defRPr>
            </a:lvl2pPr>
            <a:lvl3pPr marL="1219017" indent="-304755">
              <a:buSzPct val="100000"/>
              <a:buChar char="•"/>
              <a:defRPr b="1" i="0">
                <a:solidFill>
                  <a:srgbClr val="000000"/>
                </a:solidFill>
                <a:latin typeface="Arial" panose="020B0604020202020204" pitchFamily="34" charset="0"/>
                <a:cs typeface="Arial" panose="020B0604020202020204" pitchFamily="34" charset="0"/>
              </a:defRPr>
            </a:lvl3pPr>
            <a:lvl4pPr marL="1737101" indent="-365707">
              <a:buSzPct val="100000"/>
              <a:buChar char="–"/>
              <a:defRPr b="1" i="0">
                <a:solidFill>
                  <a:srgbClr val="000000"/>
                </a:solidFill>
                <a:latin typeface="Arial" panose="020B0604020202020204" pitchFamily="34" charset="0"/>
                <a:cs typeface="Arial" panose="020B0604020202020204" pitchFamily="34" charset="0"/>
              </a:defRPr>
            </a:lvl4pPr>
            <a:lvl5pPr marL="2194234" indent="-365707">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11"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86872055"/>
      </p:ext>
    </p:extLst>
  </p:cSld>
  <p:clrMapOvr>
    <a:masterClrMapping/>
  </p:clrMapOvr>
  <p:transition spd="med"/>
</p:sldLayout>
</file>

<file path=ppt/slideLayouts/slideLayout2047.xml><?xml version="1.0" encoding="utf-8"?>
<p:sldLayout xmlns:a="http://schemas.openxmlformats.org/drawingml/2006/main" xmlns:r="http://schemas.openxmlformats.org/officeDocument/2006/relationships" xmlns:p="http://schemas.openxmlformats.org/presentationml/2006/main" showMasterSp="0" type="tx">
  <p:cSld name="20_Section Header">
    <p:bg>
      <p:bgPr>
        <a:solidFill>
          <a:srgbClr val="000000"/>
        </a:solidFill>
        <a:effectLst/>
      </p:bgPr>
    </p:bg>
    <p:spTree>
      <p:nvGrpSpPr>
        <p:cNvPr id="1" name=""/>
        <p:cNvGrpSpPr/>
        <p:nvPr/>
      </p:nvGrpSpPr>
      <p:grpSpPr>
        <a:xfrm>
          <a:off x="0" y="0"/>
          <a:ext cx="0" cy="0"/>
          <a:chOff x="0" y="0"/>
          <a:chExt cx="0" cy="0"/>
        </a:xfrm>
      </p:grpSpPr>
      <p:sp>
        <p:nvSpPr>
          <p:cNvPr id="2918" name="Title Text"/>
          <p:cNvSpPr txBox="1">
            <a:spLocks noGrp="1"/>
          </p:cNvSpPr>
          <p:nvPr>
            <p:ph type="title"/>
          </p:nvPr>
        </p:nvSpPr>
        <p:spPr>
          <a:xfrm>
            <a:off x="722312" y="4406900"/>
            <a:ext cx="7772401" cy="1362075"/>
          </a:xfrm>
          <a:prstGeom prst="rect">
            <a:avLst/>
          </a:prstGeom>
          <a:noFill/>
        </p:spPr>
        <p:txBody>
          <a:bodyPr lIns="45714" tIns="45714" rIns="45714" bIns="45714"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2919" name="Body Level One…"/>
          <p:cNvSpPr txBox="1">
            <a:spLocks noGrp="1"/>
          </p:cNvSpPr>
          <p:nvPr>
            <p:ph type="body" sz="quarter" idx="1"/>
          </p:nvPr>
        </p:nvSpPr>
        <p:spPr>
          <a:xfrm>
            <a:off x="722312" y="2906714"/>
            <a:ext cx="7772401" cy="1500188"/>
          </a:xfrm>
          <a:prstGeom prst="rect">
            <a:avLst/>
          </a:prstGeom>
        </p:spPr>
        <p:txBody>
          <a:bodyPr lIns="45714" tIns="45714" rIns="45714" bIns="45714" anchor="b">
            <a:normAutofit/>
          </a:bodyPr>
          <a:lstStyle>
            <a:lvl1pPr marL="0" indent="0">
              <a:spcBef>
                <a:spcPts val="400"/>
              </a:spcBef>
              <a:buSzTx/>
              <a:buNone/>
              <a:defRPr sz="2000" b="1" i="0">
                <a:solidFill>
                  <a:srgbClr val="000000"/>
                </a:solidFill>
                <a:latin typeface="Arial" panose="020B0604020202020204" pitchFamily="34" charset="0"/>
                <a:cs typeface="Arial" panose="020B0604020202020204" pitchFamily="34" charset="0"/>
              </a:defRPr>
            </a:lvl1pPr>
            <a:lvl2pPr marL="0" indent="457131">
              <a:spcBef>
                <a:spcPts val="400"/>
              </a:spcBef>
              <a:buSzTx/>
              <a:buNone/>
              <a:defRPr sz="2000" b="1" i="0">
                <a:solidFill>
                  <a:srgbClr val="000000"/>
                </a:solidFill>
                <a:latin typeface="Arial" panose="020B0604020202020204" pitchFamily="34" charset="0"/>
                <a:cs typeface="Arial" panose="020B0604020202020204" pitchFamily="34" charset="0"/>
              </a:defRPr>
            </a:lvl2pPr>
            <a:lvl3pPr marL="0" indent="914265">
              <a:spcBef>
                <a:spcPts val="400"/>
              </a:spcBef>
              <a:buSzTx/>
              <a:buNone/>
              <a:defRPr sz="2000" b="1" i="0">
                <a:solidFill>
                  <a:srgbClr val="000000"/>
                </a:solidFill>
                <a:latin typeface="Arial" panose="020B0604020202020204" pitchFamily="34" charset="0"/>
                <a:cs typeface="Arial" panose="020B0604020202020204" pitchFamily="34" charset="0"/>
              </a:defRPr>
            </a:lvl3pPr>
            <a:lvl4pPr marL="0" indent="1371396">
              <a:spcBef>
                <a:spcPts val="400"/>
              </a:spcBef>
              <a:buSzTx/>
              <a:buNone/>
              <a:defRPr sz="2000" b="1" i="0">
                <a:solidFill>
                  <a:srgbClr val="000000"/>
                </a:solidFill>
                <a:latin typeface="Arial" panose="020B0604020202020204" pitchFamily="34" charset="0"/>
                <a:cs typeface="Arial" panose="020B0604020202020204" pitchFamily="34" charset="0"/>
              </a:defRPr>
            </a:lvl4pPr>
            <a:lvl5pPr marL="0" indent="1828530">
              <a:spcBef>
                <a:spcPts val="4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20"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77162065"/>
      </p:ext>
    </p:extLst>
  </p:cSld>
  <p:clrMapOvr>
    <a:masterClrMapping/>
  </p:clrMapOvr>
  <p:transition spd="med"/>
</p:sldLayout>
</file>

<file path=ppt/slideLayouts/slideLayout2048.xml><?xml version="1.0" encoding="utf-8"?>
<p:sldLayout xmlns:a="http://schemas.openxmlformats.org/drawingml/2006/main" xmlns:r="http://schemas.openxmlformats.org/officeDocument/2006/relationships" xmlns:p="http://schemas.openxmlformats.org/presentationml/2006/main" showMasterSp="0" type="tx">
  <p:cSld name="20_Two Content">
    <p:bg>
      <p:bgPr>
        <a:solidFill>
          <a:srgbClr val="000000"/>
        </a:solidFill>
        <a:effectLst/>
      </p:bgPr>
    </p:bg>
    <p:spTree>
      <p:nvGrpSpPr>
        <p:cNvPr id="1" name=""/>
        <p:cNvGrpSpPr/>
        <p:nvPr/>
      </p:nvGrpSpPr>
      <p:grpSpPr>
        <a:xfrm>
          <a:off x="0" y="0"/>
          <a:ext cx="0" cy="0"/>
          <a:chOff x="0" y="0"/>
          <a:chExt cx="0" cy="0"/>
        </a:xfrm>
      </p:grpSpPr>
      <p:sp>
        <p:nvSpPr>
          <p:cNvPr id="2927" name="Title Text"/>
          <p:cNvSpPr txBox="1">
            <a:spLocks noGrp="1"/>
          </p:cNvSpPr>
          <p:nvPr>
            <p:ph type="title"/>
          </p:nvPr>
        </p:nvSpPr>
        <p:spPr>
          <a:xfrm>
            <a:off x="0" y="609600"/>
            <a:ext cx="9144000" cy="1143000"/>
          </a:xfrm>
          <a:prstGeom prst="rect">
            <a:avLst/>
          </a:prstGeom>
          <a:noFill/>
        </p:spPr>
        <p:txBody>
          <a:bodyPr lIns="45714" tIns="45714" rIns="45714" bIns="45714"/>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928" name="Body Level One…"/>
          <p:cNvSpPr txBox="1">
            <a:spLocks noGrp="1"/>
          </p:cNvSpPr>
          <p:nvPr>
            <p:ph type="body" sz="half" idx="1"/>
          </p:nvPr>
        </p:nvSpPr>
        <p:spPr>
          <a:xfrm>
            <a:off x="685800" y="1981200"/>
            <a:ext cx="3810000" cy="4114800"/>
          </a:xfrm>
          <a:prstGeom prst="rect">
            <a:avLst/>
          </a:prstGeom>
        </p:spPr>
        <p:txBody>
          <a:bodyPr lIns="45714" tIns="45714" rIns="45714" bIns="45714">
            <a:normAutofit/>
          </a:bodyPr>
          <a:lstStyle>
            <a:lvl1pPr marL="342849" indent="-342849">
              <a:spcBef>
                <a:spcPts val="600"/>
              </a:spcBef>
              <a:buSzPct val="100000"/>
              <a:buChar char="•"/>
              <a:defRPr sz="2800" b="1" i="0">
                <a:solidFill>
                  <a:srgbClr val="000000"/>
                </a:solidFill>
                <a:latin typeface="Arial" panose="020B0604020202020204" pitchFamily="34" charset="0"/>
                <a:cs typeface="Arial" panose="020B0604020202020204" pitchFamily="34" charset="0"/>
              </a:defRPr>
            </a:lvl1pPr>
            <a:lvl2pPr marL="790456" indent="-333325">
              <a:spcBef>
                <a:spcPts val="600"/>
              </a:spcBef>
              <a:buSzPct val="100000"/>
              <a:buChar char="–"/>
              <a:defRPr sz="2800" b="1" i="0">
                <a:solidFill>
                  <a:srgbClr val="000000"/>
                </a:solidFill>
                <a:latin typeface="Arial" panose="020B0604020202020204" pitchFamily="34" charset="0"/>
                <a:cs typeface="Arial" panose="020B0604020202020204" pitchFamily="34" charset="0"/>
              </a:defRPr>
            </a:lvl2pPr>
            <a:lvl3pPr marL="1234255" indent="-319993">
              <a:spcBef>
                <a:spcPts val="600"/>
              </a:spcBef>
              <a:buSzPct val="100000"/>
              <a:buChar char="•"/>
              <a:defRPr sz="2800" b="1" i="0">
                <a:solidFill>
                  <a:srgbClr val="000000"/>
                </a:solidFill>
                <a:latin typeface="Arial" panose="020B0604020202020204" pitchFamily="34" charset="0"/>
                <a:cs typeface="Arial" panose="020B0604020202020204" pitchFamily="34" charset="0"/>
              </a:defRPr>
            </a:lvl3pPr>
            <a:lvl4pPr marL="1726942" indent="-355548">
              <a:spcBef>
                <a:spcPts val="600"/>
              </a:spcBef>
              <a:buSzPct val="100000"/>
              <a:buChar char="–"/>
              <a:defRPr sz="2800" b="1" i="0">
                <a:solidFill>
                  <a:srgbClr val="000000"/>
                </a:solidFill>
                <a:latin typeface="Arial" panose="020B0604020202020204" pitchFamily="34" charset="0"/>
                <a:cs typeface="Arial" panose="020B0604020202020204" pitchFamily="34" charset="0"/>
              </a:defRPr>
            </a:lvl4pPr>
            <a:lvl5pPr marL="2184075" indent="-355548">
              <a:spcBef>
                <a:spcPts val="600"/>
              </a:spcBef>
              <a:buChar char="»"/>
              <a:defRPr sz="28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29"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6086271"/>
      </p:ext>
    </p:extLst>
  </p:cSld>
  <p:clrMapOvr>
    <a:masterClrMapping/>
  </p:clrMapOvr>
  <p:transition spd="med"/>
</p:sldLayout>
</file>

<file path=ppt/slideLayouts/slideLayout2049.xml><?xml version="1.0" encoding="utf-8"?>
<p:sldLayout xmlns:a="http://schemas.openxmlformats.org/drawingml/2006/main" xmlns:r="http://schemas.openxmlformats.org/officeDocument/2006/relationships" xmlns:p="http://schemas.openxmlformats.org/presentationml/2006/main" showMasterSp="0" type="tx">
  <p:cSld name="20_Comparison">
    <p:bg>
      <p:bgPr>
        <a:solidFill>
          <a:srgbClr val="000000"/>
        </a:solidFill>
        <a:effectLst/>
      </p:bgPr>
    </p:bg>
    <p:spTree>
      <p:nvGrpSpPr>
        <p:cNvPr id="1" name=""/>
        <p:cNvGrpSpPr/>
        <p:nvPr/>
      </p:nvGrpSpPr>
      <p:grpSpPr>
        <a:xfrm>
          <a:off x="0" y="0"/>
          <a:ext cx="0" cy="0"/>
          <a:chOff x="0" y="0"/>
          <a:chExt cx="0" cy="0"/>
        </a:xfrm>
      </p:grpSpPr>
      <p:sp>
        <p:nvSpPr>
          <p:cNvPr id="2936" name="Title Text"/>
          <p:cNvSpPr txBox="1">
            <a:spLocks noGrp="1"/>
          </p:cNvSpPr>
          <p:nvPr>
            <p:ph type="title"/>
          </p:nvPr>
        </p:nvSpPr>
        <p:spPr>
          <a:xfrm>
            <a:off x="457200" y="274638"/>
            <a:ext cx="8229600" cy="1143001"/>
          </a:xfrm>
          <a:prstGeom prst="rect">
            <a:avLst/>
          </a:prstGeom>
          <a:noFill/>
        </p:spPr>
        <p:txBody>
          <a:bodyPr lIns="45714" tIns="45714" rIns="45714" bIns="45714"/>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937" name="Body Level One…"/>
          <p:cNvSpPr txBox="1">
            <a:spLocks noGrp="1"/>
          </p:cNvSpPr>
          <p:nvPr>
            <p:ph type="body" sz="quarter" idx="1"/>
          </p:nvPr>
        </p:nvSpPr>
        <p:spPr>
          <a:xfrm>
            <a:off x="457200" y="1535112"/>
            <a:ext cx="4040188" cy="639763"/>
          </a:xfrm>
          <a:prstGeom prst="rect">
            <a:avLst/>
          </a:prstGeom>
        </p:spPr>
        <p:txBody>
          <a:bodyPr lIns="45714" tIns="45714" rIns="45714" bIns="45714" anchor="b">
            <a:normAutofit/>
          </a:bodyPr>
          <a:lstStyle>
            <a:lvl1pPr marL="0" indent="0">
              <a:spcBef>
                <a:spcPts val="500"/>
              </a:spcBef>
              <a:buSzTx/>
              <a:buNone/>
              <a:defRPr sz="2400" b="1" i="0">
                <a:solidFill>
                  <a:srgbClr val="000000"/>
                </a:solidFill>
                <a:latin typeface="Arial" panose="020B0604020202020204" pitchFamily="34" charset="0"/>
                <a:cs typeface="Arial" panose="020B0604020202020204" pitchFamily="34" charset="0"/>
              </a:defRPr>
            </a:lvl1pPr>
            <a:lvl2pPr marL="0" indent="457131">
              <a:spcBef>
                <a:spcPts val="500"/>
              </a:spcBef>
              <a:buSzTx/>
              <a:buNone/>
              <a:defRPr sz="2400" b="1" i="0">
                <a:solidFill>
                  <a:srgbClr val="000000"/>
                </a:solidFill>
                <a:latin typeface="Arial" panose="020B0604020202020204" pitchFamily="34" charset="0"/>
                <a:cs typeface="Arial" panose="020B0604020202020204" pitchFamily="34" charset="0"/>
              </a:defRPr>
            </a:lvl2pPr>
            <a:lvl3pPr marL="0" indent="914265">
              <a:spcBef>
                <a:spcPts val="500"/>
              </a:spcBef>
              <a:buSzTx/>
              <a:buNone/>
              <a:defRPr sz="2400" b="1" i="0">
                <a:solidFill>
                  <a:srgbClr val="000000"/>
                </a:solidFill>
                <a:latin typeface="Arial" panose="020B0604020202020204" pitchFamily="34" charset="0"/>
                <a:cs typeface="Arial" panose="020B0604020202020204" pitchFamily="34" charset="0"/>
              </a:defRPr>
            </a:lvl3pPr>
            <a:lvl4pPr marL="0" indent="1371396">
              <a:spcBef>
                <a:spcPts val="500"/>
              </a:spcBef>
              <a:buSzTx/>
              <a:buNone/>
              <a:defRPr sz="2400" b="1" i="0">
                <a:solidFill>
                  <a:srgbClr val="000000"/>
                </a:solidFill>
                <a:latin typeface="Arial" panose="020B0604020202020204" pitchFamily="34" charset="0"/>
                <a:cs typeface="Arial" panose="020B0604020202020204" pitchFamily="34" charset="0"/>
              </a:defRPr>
            </a:lvl4pPr>
            <a:lvl5pPr marL="0" indent="1828530">
              <a:spcBef>
                <a:spcPts val="500"/>
              </a:spcBef>
              <a:buSzTx/>
              <a:buNone/>
              <a:defRPr sz="2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38" name="Text Placeholder 4"/>
          <p:cNvSpPr>
            <a:spLocks noGrp="1"/>
          </p:cNvSpPr>
          <p:nvPr>
            <p:ph type="body" sz="quarter" idx="21"/>
          </p:nvPr>
        </p:nvSpPr>
        <p:spPr>
          <a:xfrm>
            <a:off x="4645028" y="1535112"/>
            <a:ext cx="4041776" cy="639763"/>
          </a:xfrm>
          <a:prstGeom prst="rect">
            <a:avLst/>
          </a:prstGeom>
        </p:spPr>
        <p:txBody>
          <a:bodyPr lIns="45714" tIns="45714" rIns="45714" bIns="45714"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000000"/>
                </a:solidFill>
              </a:defRPr>
            </a:pPr>
            <a:endParaRPr dirty="0"/>
          </a:p>
        </p:txBody>
      </p:sp>
      <p:sp>
        <p:nvSpPr>
          <p:cNvPr id="2939"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58234172"/>
      </p:ext>
    </p:extLst>
  </p:cSld>
  <p:clrMapOvr>
    <a:masterClrMapping/>
  </p:clrMapOvr>
  <p:transition spd="med"/>
</p:sldLayout>
</file>

<file path=ppt/slideLayouts/slideLayout205.xml><?xml version="1.0" encoding="utf-8"?>
<p:sldLayout xmlns:a="http://schemas.openxmlformats.org/drawingml/2006/main" xmlns:r="http://schemas.openxmlformats.org/officeDocument/2006/relationships" xmlns:p="http://schemas.openxmlformats.org/presentationml/2006/main" showMasterSp="0" type="tx">
  <p:cSld name="13_Blank">
    <p:bg>
      <p:bgPr>
        <a:solidFill>
          <a:srgbClr val="720000"/>
        </a:solidFill>
        <a:effectLst/>
      </p:bgPr>
    </p:bg>
    <p:spTree>
      <p:nvGrpSpPr>
        <p:cNvPr id="1" name=""/>
        <p:cNvGrpSpPr/>
        <p:nvPr/>
      </p:nvGrpSpPr>
      <p:grpSpPr>
        <a:xfrm>
          <a:off x="0" y="0"/>
          <a:ext cx="0" cy="0"/>
          <a:chOff x="0" y="0"/>
          <a:chExt cx="0" cy="0"/>
        </a:xfrm>
      </p:grpSpPr>
      <p:grpSp>
        <p:nvGrpSpPr>
          <p:cNvPr id="1788" name="Group 2"/>
          <p:cNvGrpSpPr/>
          <p:nvPr/>
        </p:nvGrpSpPr>
        <p:grpSpPr>
          <a:xfrm>
            <a:off x="0" y="0"/>
            <a:ext cx="7242175" cy="1981200"/>
            <a:chOff x="0" y="0"/>
            <a:chExt cx="7242175" cy="1981200"/>
          </a:xfrm>
        </p:grpSpPr>
        <p:sp>
          <p:nvSpPr>
            <p:cNvPr id="1786"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87"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789"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705978220"/>
      </p:ext>
    </p:extLst>
  </p:cSld>
  <p:clrMapOvr>
    <a:masterClrMapping/>
  </p:clrMapOvr>
  <p:transition spd="med"/>
</p:sldLayout>
</file>

<file path=ppt/slideLayouts/slideLayout2050.xml><?xml version="1.0" encoding="utf-8"?>
<p:sldLayout xmlns:a="http://schemas.openxmlformats.org/drawingml/2006/main" xmlns:r="http://schemas.openxmlformats.org/officeDocument/2006/relationships" xmlns:p="http://schemas.openxmlformats.org/presentationml/2006/main" showMasterSp="0" type="tx">
  <p:cSld name="20_Title Only">
    <p:bg>
      <p:bgPr>
        <a:solidFill>
          <a:srgbClr val="000000"/>
        </a:solidFill>
        <a:effectLst/>
      </p:bgPr>
    </p:bg>
    <p:spTree>
      <p:nvGrpSpPr>
        <p:cNvPr id="1" name=""/>
        <p:cNvGrpSpPr/>
        <p:nvPr/>
      </p:nvGrpSpPr>
      <p:grpSpPr>
        <a:xfrm>
          <a:off x="0" y="0"/>
          <a:ext cx="0" cy="0"/>
          <a:chOff x="0" y="0"/>
          <a:chExt cx="0" cy="0"/>
        </a:xfrm>
      </p:grpSpPr>
      <p:sp>
        <p:nvSpPr>
          <p:cNvPr id="2946" name="Title Text"/>
          <p:cNvSpPr txBox="1">
            <a:spLocks noGrp="1"/>
          </p:cNvSpPr>
          <p:nvPr>
            <p:ph type="title"/>
          </p:nvPr>
        </p:nvSpPr>
        <p:spPr>
          <a:xfrm>
            <a:off x="0" y="609600"/>
            <a:ext cx="9144000" cy="1143000"/>
          </a:xfrm>
          <a:prstGeom prst="rect">
            <a:avLst/>
          </a:prstGeom>
          <a:noFill/>
        </p:spPr>
        <p:txBody>
          <a:bodyPr lIns="45714" tIns="45714" rIns="45714" bIns="45714"/>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947"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24160177"/>
      </p:ext>
    </p:extLst>
  </p:cSld>
  <p:clrMapOvr>
    <a:masterClrMapping/>
  </p:clrMapOvr>
  <p:transition spd="med"/>
</p:sldLayout>
</file>

<file path=ppt/slideLayouts/slideLayout2051.xml><?xml version="1.0" encoding="utf-8"?>
<p:sldLayout xmlns:a="http://schemas.openxmlformats.org/drawingml/2006/main" xmlns:r="http://schemas.openxmlformats.org/officeDocument/2006/relationships" xmlns:p="http://schemas.openxmlformats.org/presentationml/2006/main" showMasterSp="0" type="tx">
  <p:cSld name="22_Blank">
    <p:bg>
      <p:bgPr>
        <a:solidFill>
          <a:srgbClr val="000000"/>
        </a:solidFill>
        <a:effectLst/>
      </p:bgPr>
    </p:bg>
    <p:spTree>
      <p:nvGrpSpPr>
        <p:cNvPr id="1" name=""/>
        <p:cNvGrpSpPr/>
        <p:nvPr/>
      </p:nvGrpSpPr>
      <p:grpSpPr>
        <a:xfrm>
          <a:off x="0" y="0"/>
          <a:ext cx="0" cy="0"/>
          <a:chOff x="0" y="0"/>
          <a:chExt cx="0" cy="0"/>
        </a:xfrm>
      </p:grpSpPr>
      <p:sp>
        <p:nvSpPr>
          <p:cNvPr id="2954"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70208964"/>
      </p:ext>
    </p:extLst>
  </p:cSld>
  <p:clrMapOvr>
    <a:masterClrMapping/>
  </p:clrMapOvr>
  <p:transition spd="med"/>
</p:sldLayout>
</file>

<file path=ppt/slideLayouts/slideLayout2052.xml><?xml version="1.0" encoding="utf-8"?>
<p:sldLayout xmlns:a="http://schemas.openxmlformats.org/drawingml/2006/main" xmlns:r="http://schemas.openxmlformats.org/officeDocument/2006/relationships" xmlns:p="http://schemas.openxmlformats.org/presentationml/2006/main" showMasterSp="0" type="tx">
  <p:cSld name="20_Content with Caption">
    <p:bg>
      <p:bgPr>
        <a:solidFill>
          <a:srgbClr val="000000"/>
        </a:solidFill>
        <a:effectLst/>
      </p:bgPr>
    </p:bg>
    <p:spTree>
      <p:nvGrpSpPr>
        <p:cNvPr id="1" name=""/>
        <p:cNvGrpSpPr/>
        <p:nvPr/>
      </p:nvGrpSpPr>
      <p:grpSpPr>
        <a:xfrm>
          <a:off x="0" y="0"/>
          <a:ext cx="0" cy="0"/>
          <a:chOff x="0" y="0"/>
          <a:chExt cx="0" cy="0"/>
        </a:xfrm>
      </p:grpSpPr>
      <p:sp>
        <p:nvSpPr>
          <p:cNvPr id="2961" name="Title Text"/>
          <p:cNvSpPr txBox="1">
            <a:spLocks noGrp="1"/>
          </p:cNvSpPr>
          <p:nvPr>
            <p:ph type="title"/>
          </p:nvPr>
        </p:nvSpPr>
        <p:spPr>
          <a:xfrm>
            <a:off x="457203" y="273050"/>
            <a:ext cx="3008314" cy="1162050"/>
          </a:xfrm>
          <a:prstGeom prst="rect">
            <a:avLst/>
          </a:prstGeom>
          <a:noFill/>
        </p:spPr>
        <p:txBody>
          <a:bodyPr lIns="45714" tIns="45714" rIns="45714" bIns="45714"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962" name="Body Level One…"/>
          <p:cNvSpPr txBox="1">
            <a:spLocks noGrp="1"/>
          </p:cNvSpPr>
          <p:nvPr>
            <p:ph type="body" idx="1"/>
          </p:nvPr>
        </p:nvSpPr>
        <p:spPr>
          <a:xfrm>
            <a:off x="3575050" y="273053"/>
            <a:ext cx="5111750" cy="5853113"/>
          </a:xfrm>
          <a:prstGeom prst="rect">
            <a:avLst/>
          </a:prstGeom>
        </p:spPr>
        <p:txBody>
          <a:bodyPr lIns="45714" tIns="45714" rIns="45714" bIns="45714">
            <a:normAutofit/>
          </a:bodyPr>
          <a:lstStyle>
            <a:lvl1pPr marL="342849" indent="-342849">
              <a:buSzPct val="100000"/>
              <a:buChar char="•"/>
              <a:defRPr b="1" i="0">
                <a:solidFill>
                  <a:srgbClr val="000000"/>
                </a:solidFill>
                <a:latin typeface="Arial" panose="020B0604020202020204" pitchFamily="34" charset="0"/>
                <a:cs typeface="Arial" panose="020B0604020202020204" pitchFamily="34" charset="0"/>
              </a:defRPr>
            </a:lvl1pPr>
            <a:lvl2pPr marL="783654" indent="-326523">
              <a:buSzPct val="100000"/>
              <a:buChar char="–"/>
              <a:defRPr b="1" i="0">
                <a:solidFill>
                  <a:srgbClr val="000000"/>
                </a:solidFill>
                <a:latin typeface="Arial" panose="020B0604020202020204" pitchFamily="34" charset="0"/>
                <a:cs typeface="Arial" panose="020B0604020202020204" pitchFamily="34" charset="0"/>
              </a:defRPr>
            </a:lvl2pPr>
            <a:lvl3pPr marL="1219017" indent="-304755">
              <a:buSzPct val="100000"/>
              <a:buChar char="•"/>
              <a:defRPr b="1" i="0">
                <a:solidFill>
                  <a:srgbClr val="000000"/>
                </a:solidFill>
                <a:latin typeface="Arial" panose="020B0604020202020204" pitchFamily="34" charset="0"/>
                <a:cs typeface="Arial" panose="020B0604020202020204" pitchFamily="34" charset="0"/>
              </a:defRPr>
            </a:lvl3pPr>
            <a:lvl4pPr marL="1737101" indent="-365707">
              <a:buSzPct val="100000"/>
              <a:buChar char="–"/>
              <a:defRPr b="1" i="0">
                <a:solidFill>
                  <a:srgbClr val="000000"/>
                </a:solidFill>
                <a:latin typeface="Arial" panose="020B0604020202020204" pitchFamily="34" charset="0"/>
                <a:cs typeface="Arial" panose="020B0604020202020204" pitchFamily="34" charset="0"/>
              </a:defRPr>
            </a:lvl4pPr>
            <a:lvl5pPr marL="2194234" indent="-365707">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63" name="Text Placeholder 3"/>
          <p:cNvSpPr>
            <a:spLocks noGrp="1"/>
          </p:cNvSpPr>
          <p:nvPr>
            <p:ph type="body" sz="half" idx="21"/>
          </p:nvPr>
        </p:nvSpPr>
        <p:spPr>
          <a:xfrm>
            <a:off x="457202" y="1435101"/>
            <a:ext cx="3008315" cy="4691063"/>
          </a:xfrm>
          <a:prstGeom prst="rect">
            <a:avLst/>
          </a:prstGeom>
        </p:spPr>
        <p:txBody>
          <a:bodyPr lIns="45714" tIns="45714" rIns="45714" bIns="45714">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000000"/>
                </a:solidFill>
              </a:defRPr>
            </a:pPr>
            <a:endParaRPr dirty="0"/>
          </a:p>
        </p:txBody>
      </p:sp>
      <p:sp>
        <p:nvSpPr>
          <p:cNvPr id="2964"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88638021"/>
      </p:ext>
    </p:extLst>
  </p:cSld>
  <p:clrMapOvr>
    <a:masterClrMapping/>
  </p:clrMapOvr>
  <p:transition spd="med"/>
</p:sldLayout>
</file>

<file path=ppt/slideLayouts/slideLayout2053.xml><?xml version="1.0" encoding="utf-8"?>
<p:sldLayout xmlns:a="http://schemas.openxmlformats.org/drawingml/2006/main" xmlns:r="http://schemas.openxmlformats.org/officeDocument/2006/relationships" xmlns:p="http://schemas.openxmlformats.org/presentationml/2006/main" showMasterSp="0" type="tx">
  <p:cSld name="20_Picture with Caption">
    <p:bg>
      <p:bgPr>
        <a:solidFill>
          <a:srgbClr val="000000"/>
        </a:solidFill>
        <a:effectLst/>
      </p:bgPr>
    </p:bg>
    <p:spTree>
      <p:nvGrpSpPr>
        <p:cNvPr id="1" name=""/>
        <p:cNvGrpSpPr/>
        <p:nvPr/>
      </p:nvGrpSpPr>
      <p:grpSpPr>
        <a:xfrm>
          <a:off x="0" y="0"/>
          <a:ext cx="0" cy="0"/>
          <a:chOff x="0" y="0"/>
          <a:chExt cx="0" cy="0"/>
        </a:xfrm>
      </p:grpSpPr>
      <p:sp>
        <p:nvSpPr>
          <p:cNvPr id="2971" name="Title Text"/>
          <p:cNvSpPr txBox="1">
            <a:spLocks noGrp="1"/>
          </p:cNvSpPr>
          <p:nvPr>
            <p:ph type="title"/>
          </p:nvPr>
        </p:nvSpPr>
        <p:spPr>
          <a:xfrm>
            <a:off x="1792288" y="4800600"/>
            <a:ext cx="5486401" cy="566738"/>
          </a:xfrm>
          <a:prstGeom prst="rect">
            <a:avLst/>
          </a:prstGeom>
          <a:noFill/>
        </p:spPr>
        <p:txBody>
          <a:bodyPr lIns="45714" tIns="45714" rIns="45714" bIns="45714"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2972"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2973" name="Body Level One…"/>
          <p:cNvSpPr txBox="1">
            <a:spLocks noGrp="1"/>
          </p:cNvSpPr>
          <p:nvPr>
            <p:ph type="body" sz="quarter" idx="1"/>
          </p:nvPr>
        </p:nvSpPr>
        <p:spPr>
          <a:xfrm>
            <a:off x="1792288" y="5367337"/>
            <a:ext cx="5486401" cy="804863"/>
          </a:xfrm>
          <a:prstGeom prst="rect">
            <a:avLst/>
          </a:prstGeom>
        </p:spPr>
        <p:txBody>
          <a:bodyPr lIns="45714" tIns="45714" rIns="45714" bIns="45714">
            <a:normAutofit/>
          </a:bodyPr>
          <a:lstStyle>
            <a:lvl1pPr marL="0" indent="0">
              <a:spcBef>
                <a:spcPts val="300"/>
              </a:spcBef>
              <a:buSzTx/>
              <a:buNone/>
              <a:defRPr sz="1400" b="1" i="0">
                <a:solidFill>
                  <a:srgbClr val="000000"/>
                </a:solidFill>
                <a:latin typeface="Arial" panose="020B0604020202020204" pitchFamily="34" charset="0"/>
                <a:cs typeface="Arial" panose="020B0604020202020204" pitchFamily="34" charset="0"/>
              </a:defRPr>
            </a:lvl1pPr>
            <a:lvl2pPr marL="0" indent="457131">
              <a:spcBef>
                <a:spcPts val="300"/>
              </a:spcBef>
              <a:buSzTx/>
              <a:buNone/>
              <a:defRPr sz="1400" b="1" i="0">
                <a:solidFill>
                  <a:srgbClr val="000000"/>
                </a:solidFill>
                <a:latin typeface="Arial" panose="020B0604020202020204" pitchFamily="34" charset="0"/>
                <a:cs typeface="Arial" panose="020B0604020202020204" pitchFamily="34" charset="0"/>
              </a:defRPr>
            </a:lvl2pPr>
            <a:lvl3pPr marL="0" indent="914265">
              <a:spcBef>
                <a:spcPts val="300"/>
              </a:spcBef>
              <a:buSzTx/>
              <a:buNone/>
              <a:defRPr sz="1400" b="1" i="0">
                <a:solidFill>
                  <a:srgbClr val="000000"/>
                </a:solidFill>
                <a:latin typeface="Arial" panose="020B0604020202020204" pitchFamily="34" charset="0"/>
                <a:cs typeface="Arial" panose="020B0604020202020204" pitchFamily="34" charset="0"/>
              </a:defRPr>
            </a:lvl3pPr>
            <a:lvl4pPr marL="0" indent="1371396">
              <a:spcBef>
                <a:spcPts val="300"/>
              </a:spcBef>
              <a:buSzTx/>
              <a:buNone/>
              <a:defRPr sz="1400" b="1" i="0">
                <a:solidFill>
                  <a:srgbClr val="000000"/>
                </a:solidFill>
                <a:latin typeface="Arial" panose="020B0604020202020204" pitchFamily="34" charset="0"/>
                <a:cs typeface="Arial" panose="020B0604020202020204" pitchFamily="34" charset="0"/>
              </a:defRPr>
            </a:lvl4pPr>
            <a:lvl5pPr marL="0" indent="1828530">
              <a:spcBef>
                <a:spcPts val="3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74"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67360010"/>
      </p:ext>
    </p:extLst>
  </p:cSld>
  <p:clrMapOvr>
    <a:masterClrMapping/>
  </p:clrMapOvr>
  <p:transition spd="med"/>
</p:sldLayout>
</file>

<file path=ppt/slideLayouts/slideLayout2054.xml><?xml version="1.0" encoding="utf-8"?>
<p:sldLayout xmlns:a="http://schemas.openxmlformats.org/drawingml/2006/main" xmlns:r="http://schemas.openxmlformats.org/officeDocument/2006/relationships" xmlns:p="http://schemas.openxmlformats.org/presentationml/2006/main" showMasterSp="0" type="tx">
  <p:cSld name="20_Title and Vertical Text">
    <p:bg>
      <p:bgPr>
        <a:solidFill>
          <a:srgbClr val="000000"/>
        </a:solidFill>
        <a:effectLst/>
      </p:bgPr>
    </p:bg>
    <p:spTree>
      <p:nvGrpSpPr>
        <p:cNvPr id="1" name=""/>
        <p:cNvGrpSpPr/>
        <p:nvPr/>
      </p:nvGrpSpPr>
      <p:grpSpPr>
        <a:xfrm>
          <a:off x="0" y="0"/>
          <a:ext cx="0" cy="0"/>
          <a:chOff x="0" y="0"/>
          <a:chExt cx="0" cy="0"/>
        </a:xfrm>
      </p:grpSpPr>
      <p:sp>
        <p:nvSpPr>
          <p:cNvPr id="2981" name="Title Text"/>
          <p:cNvSpPr txBox="1">
            <a:spLocks noGrp="1"/>
          </p:cNvSpPr>
          <p:nvPr>
            <p:ph type="title"/>
          </p:nvPr>
        </p:nvSpPr>
        <p:spPr>
          <a:xfrm>
            <a:off x="0" y="609600"/>
            <a:ext cx="9144000" cy="1143000"/>
          </a:xfrm>
          <a:prstGeom prst="rect">
            <a:avLst/>
          </a:prstGeom>
          <a:noFill/>
        </p:spPr>
        <p:txBody>
          <a:bodyPr lIns="45714" tIns="45714" rIns="45714" bIns="45714"/>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982" name="Body Level One…"/>
          <p:cNvSpPr txBox="1">
            <a:spLocks noGrp="1"/>
          </p:cNvSpPr>
          <p:nvPr>
            <p:ph type="body" idx="1"/>
          </p:nvPr>
        </p:nvSpPr>
        <p:spPr>
          <a:xfrm>
            <a:off x="685800" y="1981200"/>
            <a:ext cx="7772400" cy="4114800"/>
          </a:xfrm>
          <a:prstGeom prst="rect">
            <a:avLst/>
          </a:prstGeom>
        </p:spPr>
        <p:txBody>
          <a:bodyPr vert="eaVert" lIns="45714" tIns="45714" rIns="45714" bIns="45714">
            <a:normAutofit/>
          </a:bodyPr>
          <a:lstStyle>
            <a:lvl1pPr marL="342849" indent="-342849">
              <a:buSzPct val="100000"/>
              <a:buChar char="•"/>
              <a:defRPr b="1" i="0">
                <a:solidFill>
                  <a:srgbClr val="000000"/>
                </a:solidFill>
                <a:latin typeface="Arial" panose="020B0604020202020204" pitchFamily="34" charset="0"/>
                <a:cs typeface="Arial" panose="020B0604020202020204" pitchFamily="34" charset="0"/>
              </a:defRPr>
            </a:lvl1pPr>
            <a:lvl2pPr marL="783654" indent="-326523">
              <a:buSzPct val="100000"/>
              <a:buChar char="–"/>
              <a:defRPr b="1" i="0">
                <a:solidFill>
                  <a:srgbClr val="000000"/>
                </a:solidFill>
                <a:latin typeface="Arial" panose="020B0604020202020204" pitchFamily="34" charset="0"/>
                <a:cs typeface="Arial" panose="020B0604020202020204" pitchFamily="34" charset="0"/>
              </a:defRPr>
            </a:lvl2pPr>
            <a:lvl3pPr marL="1219017" indent="-304755">
              <a:buSzPct val="100000"/>
              <a:buChar char="•"/>
              <a:defRPr b="1" i="0">
                <a:solidFill>
                  <a:srgbClr val="000000"/>
                </a:solidFill>
                <a:latin typeface="Arial" panose="020B0604020202020204" pitchFamily="34" charset="0"/>
                <a:cs typeface="Arial" panose="020B0604020202020204" pitchFamily="34" charset="0"/>
              </a:defRPr>
            </a:lvl3pPr>
            <a:lvl4pPr marL="1737101" indent="-365707">
              <a:buSzPct val="100000"/>
              <a:buChar char="–"/>
              <a:defRPr b="1" i="0">
                <a:solidFill>
                  <a:srgbClr val="000000"/>
                </a:solidFill>
                <a:latin typeface="Arial" panose="020B0604020202020204" pitchFamily="34" charset="0"/>
                <a:cs typeface="Arial" panose="020B0604020202020204" pitchFamily="34" charset="0"/>
              </a:defRPr>
            </a:lvl4pPr>
            <a:lvl5pPr marL="2194234" indent="-365707">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83"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54877408"/>
      </p:ext>
    </p:extLst>
  </p:cSld>
  <p:clrMapOvr>
    <a:masterClrMapping/>
  </p:clrMapOvr>
  <p:transition spd="med"/>
</p:sldLayout>
</file>

<file path=ppt/slideLayouts/slideLayout2055.xml><?xml version="1.0" encoding="utf-8"?>
<p:sldLayout xmlns:a="http://schemas.openxmlformats.org/drawingml/2006/main" xmlns:r="http://schemas.openxmlformats.org/officeDocument/2006/relationships" xmlns:p="http://schemas.openxmlformats.org/presentationml/2006/main" showMasterSp="0" type="tx">
  <p:cSld name="20_Vertical Title and Text">
    <p:bg>
      <p:bgPr>
        <a:solidFill>
          <a:srgbClr val="000000"/>
        </a:solidFill>
        <a:effectLst/>
      </p:bgPr>
    </p:bg>
    <p:spTree>
      <p:nvGrpSpPr>
        <p:cNvPr id="1" name=""/>
        <p:cNvGrpSpPr/>
        <p:nvPr/>
      </p:nvGrpSpPr>
      <p:grpSpPr>
        <a:xfrm>
          <a:off x="0" y="0"/>
          <a:ext cx="0" cy="0"/>
          <a:chOff x="0" y="0"/>
          <a:chExt cx="0" cy="0"/>
        </a:xfrm>
      </p:grpSpPr>
      <p:sp>
        <p:nvSpPr>
          <p:cNvPr id="2990" name="Title Text"/>
          <p:cNvSpPr txBox="1">
            <a:spLocks noGrp="1"/>
          </p:cNvSpPr>
          <p:nvPr>
            <p:ph type="title"/>
          </p:nvPr>
        </p:nvSpPr>
        <p:spPr>
          <a:xfrm>
            <a:off x="6515100" y="609600"/>
            <a:ext cx="1943100" cy="5486400"/>
          </a:xfrm>
          <a:prstGeom prst="rect">
            <a:avLst/>
          </a:prstGeom>
          <a:noFill/>
        </p:spPr>
        <p:txBody>
          <a:bodyPr vert="eaVert" lIns="45714" tIns="45714" rIns="45714" bIns="45714"/>
          <a:lstStyle>
            <a:lvl1pPr>
              <a:defRPr sz="4400" b="1" i="0">
                <a:latin typeface="Arial" panose="020B0604020202020204" pitchFamily="34" charset="0"/>
                <a:cs typeface="Arial" panose="020B0604020202020204" pitchFamily="34" charset="0"/>
              </a:defRPr>
            </a:lvl1pPr>
          </a:lstStyle>
          <a:p>
            <a:r>
              <a:rPr dirty="0"/>
              <a:t>Title Text</a:t>
            </a:r>
          </a:p>
        </p:txBody>
      </p:sp>
      <p:sp>
        <p:nvSpPr>
          <p:cNvPr id="2991" name="Body Level One…"/>
          <p:cNvSpPr txBox="1">
            <a:spLocks noGrp="1"/>
          </p:cNvSpPr>
          <p:nvPr>
            <p:ph type="body" idx="1"/>
          </p:nvPr>
        </p:nvSpPr>
        <p:spPr>
          <a:xfrm>
            <a:off x="685800" y="609600"/>
            <a:ext cx="5676900" cy="5486400"/>
          </a:xfrm>
          <a:prstGeom prst="rect">
            <a:avLst/>
          </a:prstGeom>
        </p:spPr>
        <p:txBody>
          <a:bodyPr vert="eaVert" lIns="45714" tIns="45714" rIns="45714" bIns="45714">
            <a:normAutofit/>
          </a:bodyPr>
          <a:lstStyle>
            <a:lvl1pPr marL="342849" indent="-342849">
              <a:buSzPct val="100000"/>
              <a:buChar char="•"/>
              <a:defRPr b="1" i="0">
                <a:solidFill>
                  <a:srgbClr val="000000"/>
                </a:solidFill>
                <a:latin typeface="Arial" panose="020B0604020202020204" pitchFamily="34" charset="0"/>
                <a:cs typeface="Arial" panose="020B0604020202020204" pitchFamily="34" charset="0"/>
              </a:defRPr>
            </a:lvl1pPr>
            <a:lvl2pPr marL="783654" indent="-326523">
              <a:buSzPct val="100000"/>
              <a:buChar char="–"/>
              <a:defRPr b="1" i="0">
                <a:solidFill>
                  <a:srgbClr val="000000"/>
                </a:solidFill>
                <a:latin typeface="Arial" panose="020B0604020202020204" pitchFamily="34" charset="0"/>
                <a:cs typeface="Arial" panose="020B0604020202020204" pitchFamily="34" charset="0"/>
              </a:defRPr>
            </a:lvl2pPr>
            <a:lvl3pPr marL="1219017" indent="-304755">
              <a:buSzPct val="100000"/>
              <a:buChar char="•"/>
              <a:defRPr b="1" i="0">
                <a:solidFill>
                  <a:srgbClr val="000000"/>
                </a:solidFill>
                <a:latin typeface="Arial" panose="020B0604020202020204" pitchFamily="34" charset="0"/>
                <a:cs typeface="Arial" panose="020B0604020202020204" pitchFamily="34" charset="0"/>
              </a:defRPr>
            </a:lvl3pPr>
            <a:lvl4pPr marL="1737101" indent="-365707">
              <a:buSzPct val="100000"/>
              <a:buChar char="–"/>
              <a:defRPr b="1" i="0">
                <a:solidFill>
                  <a:srgbClr val="000000"/>
                </a:solidFill>
                <a:latin typeface="Arial" panose="020B0604020202020204" pitchFamily="34" charset="0"/>
                <a:cs typeface="Arial" panose="020B0604020202020204" pitchFamily="34" charset="0"/>
              </a:defRPr>
            </a:lvl4pPr>
            <a:lvl5pPr marL="2194234" indent="-365707">
              <a:buChar char="»"/>
              <a:defRPr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92" name="Slide Number"/>
          <p:cNvSpPr txBox="1">
            <a:spLocks noGrp="1"/>
          </p:cNvSpPr>
          <p:nvPr>
            <p:ph type="sldNum" sz="quarter" idx="2"/>
          </p:nvPr>
        </p:nvSpPr>
        <p:spPr>
          <a:xfrm>
            <a:off x="8147872" y="6248400"/>
            <a:ext cx="310329" cy="307764"/>
          </a:xfrm>
          <a:prstGeom prst="rect">
            <a:avLst/>
          </a:prstGeom>
        </p:spPr>
        <p:txBody>
          <a:bodyPr lIns="45714" tIns="45714" rIns="45714" bIns="45714" anchor="t"/>
          <a:lstStyle>
            <a:lvl1pPr>
              <a:defRPr b="1" i="0">
                <a:solidFill>
                  <a:srgbClr val="000000"/>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70342883"/>
      </p:ext>
    </p:extLst>
  </p:cSld>
  <p:clrMapOvr>
    <a:masterClrMapping/>
  </p:clrMapOvr>
  <p:transition spd="med"/>
</p:sldLayout>
</file>

<file path=ppt/slideLayouts/slideLayout2056.xml><?xml version="1.0" encoding="utf-8"?>
<p:sldLayout xmlns:a="http://schemas.openxmlformats.org/drawingml/2006/main" xmlns:r="http://schemas.openxmlformats.org/officeDocument/2006/relationships" xmlns:p="http://schemas.openxmlformats.org/presentationml/2006/main" showMasterSp="0" type="tx">
  <p:cSld name="21_Title Slide">
    <p:bg>
      <p:bgPr>
        <a:solidFill>
          <a:srgbClr val="FFFFFF"/>
        </a:solidFill>
        <a:effectLst/>
      </p:bgPr>
    </p:bg>
    <p:spTree>
      <p:nvGrpSpPr>
        <p:cNvPr id="1" name=""/>
        <p:cNvGrpSpPr/>
        <p:nvPr/>
      </p:nvGrpSpPr>
      <p:grpSpPr>
        <a:xfrm>
          <a:off x="0" y="0"/>
          <a:ext cx="0" cy="0"/>
          <a:chOff x="0" y="0"/>
          <a:chExt cx="0" cy="0"/>
        </a:xfrm>
      </p:grpSpPr>
      <p:sp>
        <p:nvSpPr>
          <p:cNvPr id="2999" name="Title Text"/>
          <p:cNvSpPr txBox="1">
            <a:spLocks noGrp="1"/>
          </p:cNvSpPr>
          <p:nvPr>
            <p:ph type="title"/>
          </p:nvPr>
        </p:nvSpPr>
        <p:spPr>
          <a:xfrm>
            <a:off x="685436" y="2130080"/>
            <a:ext cx="7773128" cy="1470290"/>
          </a:xfrm>
          <a:prstGeom prst="rect">
            <a:avLst/>
          </a:prstGeom>
          <a:noFill/>
        </p:spPr>
        <p:txBody>
          <a:bodyPr lIns="32903" tIns="32903" rIns="32903" bIns="32903"/>
          <a:lstStyle>
            <a:lvl1pPr defTabSz="321454">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00" name="Body Level One…"/>
          <p:cNvSpPr txBox="1">
            <a:spLocks noGrp="1"/>
          </p:cNvSpPr>
          <p:nvPr>
            <p:ph type="body" sz="quarter" idx="1"/>
          </p:nvPr>
        </p:nvSpPr>
        <p:spPr>
          <a:xfrm>
            <a:off x="1371990" y="3886163"/>
            <a:ext cx="6400019" cy="1752737"/>
          </a:xfrm>
          <a:prstGeom prst="rect">
            <a:avLst/>
          </a:prstGeom>
        </p:spPr>
        <p:txBody>
          <a:bodyPr lIns="32903" tIns="32903" rIns="32903" bIns="32903">
            <a:normAutofit/>
          </a:bodyPr>
          <a:lstStyle>
            <a:lvl1pPr marL="0" indent="0" algn="ctr" defTabSz="321454">
              <a:spcBef>
                <a:spcPts val="500"/>
              </a:spcBef>
              <a:buSzTx/>
              <a:buNone/>
              <a:defRPr sz="2300" b="1" i="0">
                <a:solidFill>
                  <a:srgbClr val="000000"/>
                </a:solidFill>
                <a:latin typeface="Arial" panose="020B0604020202020204" pitchFamily="34" charset="0"/>
                <a:cs typeface="Arial" panose="020B0604020202020204" pitchFamily="34" charset="0"/>
              </a:defRPr>
            </a:lvl1pPr>
            <a:lvl2pPr marL="0" indent="321454" algn="ctr" defTabSz="321454">
              <a:spcBef>
                <a:spcPts val="500"/>
              </a:spcBef>
              <a:buSzTx/>
              <a:buNone/>
              <a:defRPr sz="2300" b="1" i="0">
                <a:solidFill>
                  <a:srgbClr val="000000"/>
                </a:solidFill>
                <a:latin typeface="Arial" panose="020B0604020202020204" pitchFamily="34" charset="0"/>
                <a:cs typeface="Arial" panose="020B0604020202020204" pitchFamily="34" charset="0"/>
              </a:defRPr>
            </a:lvl2pPr>
            <a:lvl3pPr marL="0" indent="642909" algn="ctr" defTabSz="321454">
              <a:spcBef>
                <a:spcPts val="500"/>
              </a:spcBef>
              <a:buSzTx/>
              <a:buNone/>
              <a:defRPr sz="2300" b="1" i="0">
                <a:solidFill>
                  <a:srgbClr val="000000"/>
                </a:solidFill>
                <a:latin typeface="Arial" panose="020B0604020202020204" pitchFamily="34" charset="0"/>
                <a:cs typeface="Arial" panose="020B0604020202020204" pitchFamily="34" charset="0"/>
              </a:defRPr>
            </a:lvl3pPr>
            <a:lvl4pPr marL="0" indent="964364" algn="ctr" defTabSz="321454">
              <a:spcBef>
                <a:spcPts val="500"/>
              </a:spcBef>
              <a:buSzTx/>
              <a:buNone/>
              <a:defRPr sz="2300" b="1" i="0">
                <a:solidFill>
                  <a:srgbClr val="000000"/>
                </a:solidFill>
                <a:latin typeface="Arial" panose="020B0604020202020204" pitchFamily="34" charset="0"/>
                <a:cs typeface="Arial" panose="020B0604020202020204" pitchFamily="34" charset="0"/>
              </a:defRPr>
            </a:lvl4pPr>
            <a:lvl5pPr marL="0" indent="1285819" algn="ctr" defTabSz="321454">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01"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25645252"/>
      </p:ext>
    </p:extLst>
  </p:cSld>
  <p:clrMapOvr>
    <a:masterClrMapping/>
  </p:clrMapOvr>
  <p:transition spd="med"/>
</p:sldLayout>
</file>

<file path=ppt/slideLayouts/slideLayout2057.xml><?xml version="1.0" encoding="utf-8"?>
<p:sldLayout xmlns:a="http://schemas.openxmlformats.org/drawingml/2006/main" xmlns:r="http://schemas.openxmlformats.org/officeDocument/2006/relationships" xmlns:p="http://schemas.openxmlformats.org/presentationml/2006/main" showMasterSp="0" type="tx">
  <p:cSld name="21_Title and Content">
    <p:bg>
      <p:bgPr>
        <a:solidFill>
          <a:srgbClr val="FFFFFF"/>
        </a:solidFill>
        <a:effectLst/>
      </p:bgPr>
    </p:bg>
    <p:spTree>
      <p:nvGrpSpPr>
        <p:cNvPr id="1" name=""/>
        <p:cNvGrpSpPr/>
        <p:nvPr/>
      </p:nvGrpSpPr>
      <p:grpSpPr>
        <a:xfrm>
          <a:off x="0" y="0"/>
          <a:ext cx="0" cy="0"/>
          <a:chOff x="0" y="0"/>
          <a:chExt cx="0" cy="0"/>
        </a:xfrm>
      </p:grpSpPr>
      <p:sp>
        <p:nvSpPr>
          <p:cNvPr id="3008" name="Title Text"/>
          <p:cNvSpPr txBox="1">
            <a:spLocks noGrp="1"/>
          </p:cNvSpPr>
          <p:nvPr>
            <p:ph type="title"/>
          </p:nvPr>
        </p:nvSpPr>
        <p:spPr>
          <a:xfrm>
            <a:off x="321507" y="193135"/>
            <a:ext cx="5786029" cy="802687"/>
          </a:xfrm>
          <a:prstGeom prst="rect">
            <a:avLst/>
          </a:prstGeom>
          <a:noFill/>
        </p:spPr>
        <p:txBody>
          <a:bodyPr lIns="32903" tIns="32903" rIns="32903" bIns="32903"/>
          <a:lstStyle>
            <a:lvl1pPr defTabSz="321454">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09" name="Body Level One…"/>
          <p:cNvSpPr txBox="1">
            <a:spLocks noGrp="1"/>
          </p:cNvSpPr>
          <p:nvPr>
            <p:ph type="body" sz="half" idx="1"/>
          </p:nvPr>
        </p:nvSpPr>
        <p:spPr>
          <a:xfrm>
            <a:off x="321507" y="1125327"/>
            <a:ext cx="5786029" cy="3181720"/>
          </a:xfrm>
          <a:prstGeom prst="rect">
            <a:avLst/>
          </a:prstGeom>
        </p:spPr>
        <p:txBody>
          <a:bodyPr lIns="32903" tIns="32903" rIns="32903" bIns="32903">
            <a:normAutofit/>
          </a:bodyPr>
          <a:lstStyle>
            <a:lvl1pPr marL="241091" indent="-241091" defTabSz="321454">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1091" indent="80363" defTabSz="321454">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1091" indent="401818" defTabSz="321454">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1091" indent="723275" defTabSz="321454">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1091" indent="1044730" defTabSz="321454">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10"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5960163"/>
      </p:ext>
    </p:extLst>
  </p:cSld>
  <p:clrMapOvr>
    <a:masterClrMapping/>
  </p:clrMapOvr>
  <p:transition spd="med"/>
</p:sldLayout>
</file>

<file path=ppt/slideLayouts/slideLayout2058.xml><?xml version="1.0" encoding="utf-8"?>
<p:sldLayout xmlns:a="http://schemas.openxmlformats.org/drawingml/2006/main" xmlns:r="http://schemas.openxmlformats.org/officeDocument/2006/relationships" xmlns:p="http://schemas.openxmlformats.org/presentationml/2006/main" showMasterSp="0" type="tx">
  <p:cSld name="21_Section Header">
    <p:bg>
      <p:bgPr>
        <a:solidFill>
          <a:srgbClr val="FFFFFF"/>
        </a:solidFill>
        <a:effectLst/>
      </p:bgPr>
    </p:bg>
    <p:spTree>
      <p:nvGrpSpPr>
        <p:cNvPr id="1" name=""/>
        <p:cNvGrpSpPr/>
        <p:nvPr/>
      </p:nvGrpSpPr>
      <p:grpSpPr>
        <a:xfrm>
          <a:off x="0" y="0"/>
          <a:ext cx="0" cy="0"/>
          <a:chOff x="0" y="0"/>
          <a:chExt cx="0" cy="0"/>
        </a:xfrm>
      </p:grpSpPr>
      <p:sp>
        <p:nvSpPr>
          <p:cNvPr id="3017" name="Title Text"/>
          <p:cNvSpPr txBox="1">
            <a:spLocks noGrp="1"/>
          </p:cNvSpPr>
          <p:nvPr>
            <p:ph type="title"/>
          </p:nvPr>
        </p:nvSpPr>
        <p:spPr>
          <a:xfrm>
            <a:off x="722279" y="4406405"/>
            <a:ext cx="7772011" cy="1363116"/>
          </a:xfrm>
          <a:prstGeom prst="rect">
            <a:avLst/>
          </a:prstGeom>
          <a:noFill/>
        </p:spPr>
        <p:txBody>
          <a:bodyPr lIns="32903" tIns="32903" rIns="32903" bIns="32903" anchor="t"/>
          <a:lstStyle>
            <a:lvl1pPr algn="l" defTabSz="321454">
              <a:defRPr b="1" i="0" cap="all">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18" name="Body Level One…"/>
          <p:cNvSpPr txBox="1">
            <a:spLocks noGrp="1"/>
          </p:cNvSpPr>
          <p:nvPr>
            <p:ph type="body" sz="quarter" idx="1"/>
          </p:nvPr>
        </p:nvSpPr>
        <p:spPr>
          <a:xfrm>
            <a:off x="722279" y="2907085"/>
            <a:ext cx="7772011" cy="1499317"/>
          </a:xfrm>
          <a:prstGeom prst="rect">
            <a:avLst/>
          </a:prstGeom>
        </p:spPr>
        <p:txBody>
          <a:bodyPr lIns="32903" tIns="32903" rIns="32903" bIns="32903" anchor="b">
            <a:normAutofit/>
          </a:bodyPr>
          <a:lstStyle>
            <a:lvl1pPr marL="0" indent="0" defTabSz="321454">
              <a:spcBef>
                <a:spcPts val="500"/>
              </a:spcBef>
              <a:buSzTx/>
              <a:buNone/>
              <a:defRPr sz="1400" b="1" i="0">
                <a:solidFill>
                  <a:srgbClr val="000000"/>
                </a:solidFill>
                <a:latin typeface="Arial" panose="020B0604020202020204" pitchFamily="34" charset="0"/>
                <a:cs typeface="Arial" panose="020B0604020202020204" pitchFamily="34" charset="0"/>
              </a:defRPr>
            </a:lvl1pPr>
            <a:lvl2pPr marL="0" indent="321454" defTabSz="321454">
              <a:spcBef>
                <a:spcPts val="500"/>
              </a:spcBef>
              <a:buSzTx/>
              <a:buNone/>
              <a:defRPr sz="1400" b="1" i="0">
                <a:solidFill>
                  <a:srgbClr val="000000"/>
                </a:solidFill>
                <a:latin typeface="Arial" panose="020B0604020202020204" pitchFamily="34" charset="0"/>
                <a:cs typeface="Arial" panose="020B0604020202020204" pitchFamily="34" charset="0"/>
              </a:defRPr>
            </a:lvl2pPr>
            <a:lvl3pPr marL="0" indent="642909" defTabSz="321454">
              <a:spcBef>
                <a:spcPts val="500"/>
              </a:spcBef>
              <a:buSzTx/>
              <a:buNone/>
              <a:defRPr sz="1400" b="1" i="0">
                <a:solidFill>
                  <a:srgbClr val="000000"/>
                </a:solidFill>
                <a:latin typeface="Arial" panose="020B0604020202020204" pitchFamily="34" charset="0"/>
                <a:cs typeface="Arial" panose="020B0604020202020204" pitchFamily="34" charset="0"/>
              </a:defRPr>
            </a:lvl3pPr>
            <a:lvl4pPr marL="0" indent="964364" defTabSz="321454">
              <a:spcBef>
                <a:spcPts val="500"/>
              </a:spcBef>
              <a:buSzTx/>
              <a:buNone/>
              <a:defRPr sz="1400" b="1" i="0">
                <a:solidFill>
                  <a:srgbClr val="000000"/>
                </a:solidFill>
                <a:latin typeface="Arial" panose="020B0604020202020204" pitchFamily="34" charset="0"/>
                <a:cs typeface="Arial" panose="020B0604020202020204" pitchFamily="34" charset="0"/>
              </a:defRPr>
            </a:lvl4pPr>
            <a:lvl5pPr marL="0" indent="1285819" defTabSz="321454">
              <a:spcBef>
                <a:spcPts val="5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19"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69198743"/>
      </p:ext>
    </p:extLst>
  </p:cSld>
  <p:clrMapOvr>
    <a:masterClrMapping/>
  </p:clrMapOvr>
  <p:transition spd="med"/>
</p:sldLayout>
</file>

<file path=ppt/slideLayouts/slideLayout2059.xml><?xml version="1.0" encoding="utf-8"?>
<p:sldLayout xmlns:a="http://schemas.openxmlformats.org/drawingml/2006/main" xmlns:r="http://schemas.openxmlformats.org/officeDocument/2006/relationships" xmlns:p="http://schemas.openxmlformats.org/presentationml/2006/main" showMasterSp="0" type="tx">
  <p:cSld name="21_Two Content">
    <p:bg>
      <p:bgPr>
        <a:solidFill>
          <a:srgbClr val="FFFFFF"/>
        </a:solidFill>
        <a:effectLst/>
      </p:bgPr>
    </p:bg>
    <p:spTree>
      <p:nvGrpSpPr>
        <p:cNvPr id="1" name=""/>
        <p:cNvGrpSpPr/>
        <p:nvPr/>
      </p:nvGrpSpPr>
      <p:grpSpPr>
        <a:xfrm>
          <a:off x="0" y="0"/>
          <a:ext cx="0" cy="0"/>
          <a:chOff x="0" y="0"/>
          <a:chExt cx="0" cy="0"/>
        </a:xfrm>
      </p:grpSpPr>
      <p:sp>
        <p:nvSpPr>
          <p:cNvPr id="3026" name="Title Text"/>
          <p:cNvSpPr txBox="1">
            <a:spLocks noGrp="1"/>
          </p:cNvSpPr>
          <p:nvPr>
            <p:ph type="title"/>
          </p:nvPr>
        </p:nvSpPr>
        <p:spPr>
          <a:xfrm>
            <a:off x="321507" y="193135"/>
            <a:ext cx="5786029" cy="802687"/>
          </a:xfrm>
          <a:prstGeom prst="rect">
            <a:avLst/>
          </a:prstGeom>
          <a:noFill/>
        </p:spPr>
        <p:txBody>
          <a:bodyPr lIns="32903" tIns="32903" rIns="32903" bIns="32903"/>
          <a:lstStyle>
            <a:lvl1pPr defTabSz="321454">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27" name="Body Level One…"/>
          <p:cNvSpPr txBox="1">
            <a:spLocks noGrp="1"/>
          </p:cNvSpPr>
          <p:nvPr>
            <p:ph type="body" sz="quarter" idx="1"/>
          </p:nvPr>
        </p:nvSpPr>
        <p:spPr>
          <a:xfrm>
            <a:off x="321510" y="1125327"/>
            <a:ext cx="2838872" cy="3181720"/>
          </a:xfrm>
          <a:prstGeom prst="rect">
            <a:avLst/>
          </a:prstGeom>
        </p:spPr>
        <p:txBody>
          <a:bodyPr lIns="32903" tIns="32903" rIns="32903" bIns="32903">
            <a:normAutofit/>
          </a:bodyPr>
          <a:lstStyle>
            <a:lvl1pPr marL="241091" indent="-241091" defTabSz="321454">
              <a:spcBef>
                <a:spcPts val="500"/>
              </a:spcBef>
              <a:buSzTx/>
              <a:buNone/>
              <a:defRPr sz="2000" b="1" i="0">
                <a:solidFill>
                  <a:srgbClr val="000000"/>
                </a:solidFill>
                <a:latin typeface="Arial" panose="020B0604020202020204" pitchFamily="34" charset="0"/>
                <a:cs typeface="Arial" panose="020B0604020202020204" pitchFamily="34" charset="0"/>
              </a:defRPr>
            </a:lvl1pPr>
            <a:lvl2pPr marL="241091" indent="80363" defTabSz="321454">
              <a:spcBef>
                <a:spcPts val="500"/>
              </a:spcBef>
              <a:buSzTx/>
              <a:buNone/>
              <a:defRPr sz="2000" b="1" i="0">
                <a:solidFill>
                  <a:srgbClr val="000000"/>
                </a:solidFill>
                <a:latin typeface="Arial" panose="020B0604020202020204" pitchFamily="34" charset="0"/>
                <a:cs typeface="Arial" panose="020B0604020202020204" pitchFamily="34" charset="0"/>
              </a:defRPr>
            </a:lvl2pPr>
            <a:lvl3pPr marL="241091" indent="401818" defTabSz="321454">
              <a:spcBef>
                <a:spcPts val="500"/>
              </a:spcBef>
              <a:buSzTx/>
              <a:buNone/>
              <a:defRPr sz="2000" b="1" i="0">
                <a:solidFill>
                  <a:srgbClr val="000000"/>
                </a:solidFill>
                <a:latin typeface="Arial" panose="020B0604020202020204" pitchFamily="34" charset="0"/>
                <a:cs typeface="Arial" panose="020B0604020202020204" pitchFamily="34" charset="0"/>
              </a:defRPr>
            </a:lvl3pPr>
            <a:lvl4pPr marL="241091" indent="723275" defTabSz="321454">
              <a:spcBef>
                <a:spcPts val="500"/>
              </a:spcBef>
              <a:buSzTx/>
              <a:buNone/>
              <a:defRPr sz="2000" b="1" i="0">
                <a:solidFill>
                  <a:srgbClr val="000000"/>
                </a:solidFill>
                <a:latin typeface="Arial" panose="020B0604020202020204" pitchFamily="34" charset="0"/>
                <a:cs typeface="Arial" panose="020B0604020202020204" pitchFamily="34" charset="0"/>
              </a:defRPr>
            </a:lvl4pPr>
            <a:lvl5pPr marL="241091" indent="1044730" defTabSz="321454">
              <a:spcBef>
                <a:spcPts val="5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28"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36603996"/>
      </p:ext>
    </p:extLst>
  </p:cSld>
  <p:clrMapOvr>
    <a:masterClrMapping/>
  </p:clrMapOvr>
  <p:transition spd="med"/>
</p:sldLayout>
</file>

<file path=ppt/slideLayouts/slideLayout206.xml><?xml version="1.0" encoding="utf-8"?>
<p:sldLayout xmlns:a="http://schemas.openxmlformats.org/drawingml/2006/main" xmlns:r="http://schemas.openxmlformats.org/officeDocument/2006/relationships" xmlns:p="http://schemas.openxmlformats.org/presentationml/2006/main" showMasterSp="0" type="tx">
  <p:cSld name="6_Content with Caption">
    <p:bg>
      <p:bgPr>
        <a:solidFill>
          <a:srgbClr val="720000"/>
        </a:solidFill>
        <a:effectLst/>
      </p:bgPr>
    </p:bg>
    <p:spTree>
      <p:nvGrpSpPr>
        <p:cNvPr id="1" name=""/>
        <p:cNvGrpSpPr/>
        <p:nvPr/>
      </p:nvGrpSpPr>
      <p:grpSpPr>
        <a:xfrm>
          <a:off x="0" y="0"/>
          <a:ext cx="0" cy="0"/>
          <a:chOff x="0" y="0"/>
          <a:chExt cx="0" cy="0"/>
        </a:xfrm>
      </p:grpSpPr>
      <p:grpSp>
        <p:nvGrpSpPr>
          <p:cNvPr id="1798" name="Group 2"/>
          <p:cNvGrpSpPr/>
          <p:nvPr/>
        </p:nvGrpSpPr>
        <p:grpSpPr>
          <a:xfrm>
            <a:off x="0" y="0"/>
            <a:ext cx="7242175" cy="1981200"/>
            <a:chOff x="0" y="0"/>
            <a:chExt cx="7242175" cy="1981200"/>
          </a:xfrm>
        </p:grpSpPr>
        <p:sp>
          <p:nvSpPr>
            <p:cNvPr id="1796"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97"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799" name="Title Text"/>
          <p:cNvSpPr txBox="1">
            <a:spLocks noGrp="1"/>
          </p:cNvSpPr>
          <p:nvPr>
            <p:ph type="title"/>
          </p:nvPr>
        </p:nvSpPr>
        <p:spPr>
          <a:xfrm>
            <a:off x="457200" y="273050"/>
            <a:ext cx="3008314" cy="1162050"/>
          </a:xfrm>
          <a:prstGeom prst="rect">
            <a:avLst/>
          </a:prstGeom>
        </p:spPr>
        <p:txBody>
          <a:bodyPr/>
          <a:lstStyle>
            <a:lvl1pPr>
              <a:defRPr sz="2000" b="1">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800" name="Body Level One…"/>
          <p:cNvSpPr txBox="1">
            <a:spLocks noGrp="1"/>
          </p:cNvSpPr>
          <p:nvPr>
            <p:ph type="body" idx="1"/>
          </p:nvPr>
        </p:nvSpPr>
        <p:spPr>
          <a:xfrm>
            <a:off x="3575050" y="273050"/>
            <a:ext cx="5111750" cy="5853113"/>
          </a:xfrm>
          <a:prstGeom prst="rect">
            <a:avLst/>
          </a:prstGeom>
        </p:spPr>
        <p:txBody>
          <a:bodyPr>
            <a:normAutofit/>
          </a:bodyPr>
          <a:lstStyle>
            <a:lvl1pPr>
              <a:buClr>
                <a:srgbClr val="FFCC66"/>
              </a:buClr>
              <a:buSzPct val="80000"/>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1801"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pPr>
            <a:endParaRPr/>
          </a:p>
        </p:txBody>
      </p:sp>
      <p:sp>
        <p:nvSpPr>
          <p:cNvPr id="1802"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344581594"/>
      </p:ext>
    </p:extLst>
  </p:cSld>
  <p:clrMapOvr>
    <a:masterClrMapping/>
  </p:clrMapOvr>
  <p:transition spd="med"/>
</p:sldLayout>
</file>

<file path=ppt/slideLayouts/slideLayout2060.xml><?xml version="1.0" encoding="utf-8"?>
<p:sldLayout xmlns:a="http://schemas.openxmlformats.org/drawingml/2006/main" xmlns:r="http://schemas.openxmlformats.org/officeDocument/2006/relationships" xmlns:p="http://schemas.openxmlformats.org/presentationml/2006/main" showMasterSp="0" type="tx">
  <p:cSld name="21_Comparison">
    <p:bg>
      <p:bgPr>
        <a:solidFill>
          <a:srgbClr val="FFFFFF"/>
        </a:solidFill>
        <a:effectLst/>
      </p:bgPr>
    </p:bg>
    <p:spTree>
      <p:nvGrpSpPr>
        <p:cNvPr id="1" name=""/>
        <p:cNvGrpSpPr/>
        <p:nvPr/>
      </p:nvGrpSpPr>
      <p:grpSpPr>
        <a:xfrm>
          <a:off x="0" y="0"/>
          <a:ext cx="0" cy="0"/>
          <a:chOff x="0" y="0"/>
          <a:chExt cx="0" cy="0"/>
        </a:xfrm>
      </p:grpSpPr>
      <p:sp>
        <p:nvSpPr>
          <p:cNvPr id="3035" name="Title Text"/>
          <p:cNvSpPr txBox="1">
            <a:spLocks noGrp="1"/>
          </p:cNvSpPr>
          <p:nvPr>
            <p:ph type="title"/>
          </p:nvPr>
        </p:nvSpPr>
        <p:spPr>
          <a:xfrm>
            <a:off x="457705" y="274632"/>
            <a:ext cx="8228596" cy="1143188"/>
          </a:xfrm>
          <a:prstGeom prst="rect">
            <a:avLst/>
          </a:prstGeom>
          <a:noFill/>
        </p:spPr>
        <p:txBody>
          <a:bodyPr lIns="32903" tIns="32903" rIns="32903" bIns="32903"/>
          <a:lstStyle>
            <a:lvl1pPr defTabSz="321454">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36" name="Body Level One…"/>
          <p:cNvSpPr txBox="1">
            <a:spLocks noGrp="1"/>
          </p:cNvSpPr>
          <p:nvPr>
            <p:ph type="body" sz="quarter" idx="1"/>
          </p:nvPr>
        </p:nvSpPr>
        <p:spPr>
          <a:xfrm>
            <a:off x="457705" y="1535040"/>
            <a:ext cx="4040063" cy="639694"/>
          </a:xfrm>
          <a:prstGeom prst="rect">
            <a:avLst/>
          </a:prstGeom>
        </p:spPr>
        <p:txBody>
          <a:bodyPr lIns="32903" tIns="32903" rIns="32903" bIns="32903" anchor="b">
            <a:normAutofit/>
          </a:bodyPr>
          <a:lstStyle>
            <a:lvl1pPr marL="0" indent="0" defTabSz="321454">
              <a:spcBef>
                <a:spcPts val="500"/>
              </a:spcBef>
              <a:buSzTx/>
              <a:buNone/>
              <a:defRPr sz="1700" b="1" i="0">
                <a:solidFill>
                  <a:srgbClr val="000000"/>
                </a:solidFill>
                <a:latin typeface="Arial" panose="020B0604020202020204" pitchFamily="34" charset="0"/>
                <a:cs typeface="Arial" panose="020B0604020202020204" pitchFamily="34" charset="0"/>
              </a:defRPr>
            </a:lvl1pPr>
            <a:lvl2pPr marL="0" indent="321454" defTabSz="321454">
              <a:spcBef>
                <a:spcPts val="500"/>
              </a:spcBef>
              <a:buSzTx/>
              <a:buNone/>
              <a:defRPr sz="1700" b="1" i="0">
                <a:solidFill>
                  <a:srgbClr val="000000"/>
                </a:solidFill>
                <a:latin typeface="Arial" panose="020B0604020202020204" pitchFamily="34" charset="0"/>
                <a:cs typeface="Arial" panose="020B0604020202020204" pitchFamily="34" charset="0"/>
              </a:defRPr>
            </a:lvl2pPr>
            <a:lvl3pPr marL="0" indent="642909" defTabSz="321454">
              <a:spcBef>
                <a:spcPts val="500"/>
              </a:spcBef>
              <a:buSzTx/>
              <a:buNone/>
              <a:defRPr sz="1700" b="1" i="0">
                <a:solidFill>
                  <a:srgbClr val="000000"/>
                </a:solidFill>
                <a:latin typeface="Arial" panose="020B0604020202020204" pitchFamily="34" charset="0"/>
                <a:cs typeface="Arial" panose="020B0604020202020204" pitchFamily="34" charset="0"/>
              </a:defRPr>
            </a:lvl3pPr>
            <a:lvl4pPr marL="0" indent="964364" defTabSz="321454">
              <a:spcBef>
                <a:spcPts val="500"/>
              </a:spcBef>
              <a:buSzTx/>
              <a:buNone/>
              <a:defRPr sz="1700" b="1" i="0">
                <a:solidFill>
                  <a:srgbClr val="000000"/>
                </a:solidFill>
                <a:latin typeface="Arial" panose="020B0604020202020204" pitchFamily="34" charset="0"/>
                <a:cs typeface="Arial" panose="020B0604020202020204" pitchFamily="34" charset="0"/>
              </a:defRPr>
            </a:lvl4pPr>
            <a:lvl5pPr marL="0" indent="1285819" defTabSz="321454">
              <a:spcBef>
                <a:spcPts val="500"/>
              </a:spcBef>
              <a:buSzTx/>
              <a:buNone/>
              <a:defRPr sz="17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37" name="Text Placeholder 4"/>
          <p:cNvSpPr>
            <a:spLocks noGrp="1"/>
          </p:cNvSpPr>
          <p:nvPr>
            <p:ph type="body" sz="quarter" idx="21"/>
          </p:nvPr>
        </p:nvSpPr>
        <p:spPr>
          <a:xfrm>
            <a:off x="4645121" y="1535040"/>
            <a:ext cx="4041178" cy="639693"/>
          </a:xfrm>
          <a:prstGeom prst="rect">
            <a:avLst/>
          </a:prstGeom>
        </p:spPr>
        <p:txBody>
          <a:bodyPr lIns="32903" tIns="32903" rIns="32903" bIns="32903" anchor="b">
            <a:normAutofit/>
          </a:bodyPr>
          <a:lstStyle>
            <a:lvl1pPr>
              <a:defRPr b="1" i="0">
                <a:latin typeface="Arial" panose="020B0604020202020204" pitchFamily="34" charset="0"/>
                <a:cs typeface="Arial" panose="020B0604020202020204" pitchFamily="34" charset="0"/>
              </a:defRPr>
            </a:lvl1pPr>
          </a:lstStyle>
          <a:p>
            <a:pPr marL="0" indent="0" defTabSz="321454" rtl="0">
              <a:spcBef>
                <a:spcPts val="500"/>
              </a:spcBef>
              <a:buSzTx/>
              <a:buNone/>
              <a:defRPr sz="1700" b="1">
                <a:solidFill>
                  <a:srgbClr val="000000"/>
                </a:solidFill>
              </a:defRPr>
            </a:pPr>
            <a:endParaRPr dirty="0"/>
          </a:p>
        </p:txBody>
      </p:sp>
      <p:sp>
        <p:nvSpPr>
          <p:cNvPr id="3038"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63718670"/>
      </p:ext>
    </p:extLst>
  </p:cSld>
  <p:clrMapOvr>
    <a:masterClrMapping/>
  </p:clrMapOvr>
  <p:transition spd="med"/>
</p:sldLayout>
</file>

<file path=ppt/slideLayouts/slideLayout2061.xml><?xml version="1.0" encoding="utf-8"?>
<p:sldLayout xmlns:a="http://schemas.openxmlformats.org/drawingml/2006/main" xmlns:r="http://schemas.openxmlformats.org/officeDocument/2006/relationships" xmlns:p="http://schemas.openxmlformats.org/presentationml/2006/main" showMasterSp="0" type="tx">
  <p:cSld name="21_Title Only">
    <p:bg>
      <p:bgPr>
        <a:solidFill>
          <a:srgbClr val="FFFFFF"/>
        </a:solidFill>
        <a:effectLst/>
      </p:bgPr>
    </p:bg>
    <p:spTree>
      <p:nvGrpSpPr>
        <p:cNvPr id="1" name=""/>
        <p:cNvGrpSpPr/>
        <p:nvPr/>
      </p:nvGrpSpPr>
      <p:grpSpPr>
        <a:xfrm>
          <a:off x="0" y="0"/>
          <a:ext cx="0" cy="0"/>
          <a:chOff x="0" y="0"/>
          <a:chExt cx="0" cy="0"/>
        </a:xfrm>
      </p:grpSpPr>
      <p:sp>
        <p:nvSpPr>
          <p:cNvPr id="3045" name="Title Text"/>
          <p:cNvSpPr txBox="1">
            <a:spLocks noGrp="1"/>
          </p:cNvSpPr>
          <p:nvPr>
            <p:ph type="title"/>
          </p:nvPr>
        </p:nvSpPr>
        <p:spPr>
          <a:xfrm>
            <a:off x="321507" y="193135"/>
            <a:ext cx="5786029" cy="802687"/>
          </a:xfrm>
          <a:prstGeom prst="rect">
            <a:avLst/>
          </a:prstGeom>
          <a:noFill/>
        </p:spPr>
        <p:txBody>
          <a:bodyPr lIns="32903" tIns="32903" rIns="32903" bIns="32903"/>
          <a:lstStyle>
            <a:lvl1pPr defTabSz="321454">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46"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39474495"/>
      </p:ext>
    </p:extLst>
  </p:cSld>
  <p:clrMapOvr>
    <a:masterClrMapping/>
  </p:clrMapOvr>
  <p:transition spd="med"/>
</p:sldLayout>
</file>

<file path=ppt/slideLayouts/slideLayout2062.xml><?xml version="1.0" encoding="utf-8"?>
<p:sldLayout xmlns:a="http://schemas.openxmlformats.org/drawingml/2006/main" xmlns:r="http://schemas.openxmlformats.org/officeDocument/2006/relationships" xmlns:p="http://schemas.openxmlformats.org/presentationml/2006/main" showMasterSp="0" type="tx">
  <p:cSld name="23_Blank">
    <p:bg>
      <p:bgPr>
        <a:solidFill>
          <a:srgbClr val="FFFFFF"/>
        </a:solidFill>
        <a:effectLst/>
      </p:bgPr>
    </p:bg>
    <p:spTree>
      <p:nvGrpSpPr>
        <p:cNvPr id="1" name=""/>
        <p:cNvGrpSpPr/>
        <p:nvPr/>
      </p:nvGrpSpPr>
      <p:grpSpPr>
        <a:xfrm>
          <a:off x="0" y="0"/>
          <a:ext cx="0" cy="0"/>
          <a:chOff x="0" y="0"/>
          <a:chExt cx="0" cy="0"/>
        </a:xfrm>
      </p:grpSpPr>
      <p:sp>
        <p:nvSpPr>
          <p:cNvPr id="3053"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098377540"/>
      </p:ext>
    </p:extLst>
  </p:cSld>
  <p:clrMapOvr>
    <a:masterClrMapping/>
  </p:clrMapOvr>
  <p:transition spd="med"/>
</p:sldLayout>
</file>

<file path=ppt/slideLayouts/slideLayout2063.xml><?xml version="1.0" encoding="utf-8"?>
<p:sldLayout xmlns:a="http://schemas.openxmlformats.org/drawingml/2006/main" xmlns:r="http://schemas.openxmlformats.org/officeDocument/2006/relationships" xmlns:p="http://schemas.openxmlformats.org/presentationml/2006/main" showMasterSp="0" type="tx">
  <p:cSld name="21_Content with Caption">
    <p:bg>
      <p:bgPr>
        <a:solidFill>
          <a:srgbClr val="FFFFFF"/>
        </a:solidFill>
        <a:effectLst/>
      </p:bgPr>
    </p:bg>
    <p:spTree>
      <p:nvGrpSpPr>
        <p:cNvPr id="1" name=""/>
        <p:cNvGrpSpPr/>
        <p:nvPr/>
      </p:nvGrpSpPr>
      <p:grpSpPr>
        <a:xfrm>
          <a:off x="0" y="0"/>
          <a:ext cx="0" cy="0"/>
          <a:chOff x="0" y="0"/>
          <a:chExt cx="0" cy="0"/>
        </a:xfrm>
      </p:grpSpPr>
      <p:sp>
        <p:nvSpPr>
          <p:cNvPr id="3060" name="Title Text"/>
          <p:cNvSpPr txBox="1">
            <a:spLocks noGrp="1"/>
          </p:cNvSpPr>
          <p:nvPr>
            <p:ph type="title"/>
          </p:nvPr>
        </p:nvSpPr>
        <p:spPr>
          <a:xfrm>
            <a:off x="457705" y="273517"/>
            <a:ext cx="3007440" cy="1161049"/>
          </a:xfrm>
          <a:prstGeom prst="rect">
            <a:avLst/>
          </a:prstGeom>
          <a:noFill/>
        </p:spPr>
        <p:txBody>
          <a:bodyPr lIns="32903" tIns="32903" rIns="32903" bIns="32903" anchor="b"/>
          <a:lstStyle>
            <a:lvl1pPr algn="l" defTabSz="321454">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61" name="Body Level One…"/>
          <p:cNvSpPr txBox="1">
            <a:spLocks noGrp="1"/>
          </p:cNvSpPr>
          <p:nvPr>
            <p:ph type="body" idx="1"/>
          </p:nvPr>
        </p:nvSpPr>
        <p:spPr>
          <a:xfrm>
            <a:off x="3574544" y="273517"/>
            <a:ext cx="5111755" cy="5852131"/>
          </a:xfrm>
          <a:prstGeom prst="rect">
            <a:avLst/>
          </a:prstGeom>
        </p:spPr>
        <p:txBody>
          <a:bodyPr lIns="32903" tIns="32903" rIns="32903" bIns="32903">
            <a:normAutofit/>
          </a:bodyPr>
          <a:lstStyle>
            <a:lvl1pPr marL="241091" indent="-241091" defTabSz="321454">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1091" indent="80363" defTabSz="321454">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1091" indent="401818" defTabSz="321454">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1091" indent="723275" defTabSz="321454">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1091" indent="1044730" defTabSz="321454">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62" name="Text Placeholder 3"/>
          <p:cNvSpPr>
            <a:spLocks noGrp="1"/>
          </p:cNvSpPr>
          <p:nvPr>
            <p:ph type="body" sz="half" idx="21"/>
          </p:nvPr>
        </p:nvSpPr>
        <p:spPr>
          <a:xfrm>
            <a:off x="457705" y="1434565"/>
            <a:ext cx="3007441" cy="4691082"/>
          </a:xfrm>
          <a:prstGeom prst="rect">
            <a:avLst/>
          </a:prstGeom>
        </p:spPr>
        <p:txBody>
          <a:bodyPr lIns="32903" tIns="32903" rIns="32903" bIns="32903">
            <a:normAutofit/>
          </a:bodyPr>
          <a:lstStyle>
            <a:lvl1pPr>
              <a:defRPr b="1" i="0">
                <a:latin typeface="Arial" panose="020B0604020202020204" pitchFamily="34" charset="0"/>
                <a:cs typeface="Arial" panose="020B0604020202020204" pitchFamily="34" charset="0"/>
              </a:defRPr>
            </a:lvl1pPr>
          </a:lstStyle>
          <a:p>
            <a:pPr marL="0" indent="0" defTabSz="321454" rtl="0">
              <a:spcBef>
                <a:spcPts val="500"/>
              </a:spcBef>
              <a:buSzTx/>
              <a:buNone/>
              <a:defRPr sz="1000">
                <a:solidFill>
                  <a:srgbClr val="000000"/>
                </a:solidFill>
              </a:defRPr>
            </a:pPr>
            <a:endParaRPr dirty="0"/>
          </a:p>
        </p:txBody>
      </p:sp>
      <p:sp>
        <p:nvSpPr>
          <p:cNvPr id="3063"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498920370"/>
      </p:ext>
    </p:extLst>
  </p:cSld>
  <p:clrMapOvr>
    <a:masterClrMapping/>
  </p:clrMapOvr>
  <p:transition spd="med"/>
</p:sldLayout>
</file>

<file path=ppt/slideLayouts/slideLayout2064.xml><?xml version="1.0" encoding="utf-8"?>
<p:sldLayout xmlns:a="http://schemas.openxmlformats.org/drawingml/2006/main" xmlns:r="http://schemas.openxmlformats.org/officeDocument/2006/relationships" xmlns:p="http://schemas.openxmlformats.org/presentationml/2006/main" showMasterSp="0" type="tx">
  <p:cSld name="21_Picture with Caption">
    <p:bg>
      <p:bgPr>
        <a:solidFill>
          <a:srgbClr val="FFFFFF"/>
        </a:solidFill>
        <a:effectLst/>
      </p:bgPr>
    </p:bg>
    <p:spTree>
      <p:nvGrpSpPr>
        <p:cNvPr id="1" name=""/>
        <p:cNvGrpSpPr/>
        <p:nvPr/>
      </p:nvGrpSpPr>
      <p:grpSpPr>
        <a:xfrm>
          <a:off x="0" y="0"/>
          <a:ext cx="0" cy="0"/>
          <a:chOff x="0" y="0"/>
          <a:chExt cx="0" cy="0"/>
        </a:xfrm>
      </p:grpSpPr>
      <p:sp>
        <p:nvSpPr>
          <p:cNvPr id="3070" name="Title Text"/>
          <p:cNvSpPr txBox="1">
            <a:spLocks noGrp="1"/>
          </p:cNvSpPr>
          <p:nvPr>
            <p:ph type="title"/>
          </p:nvPr>
        </p:nvSpPr>
        <p:spPr>
          <a:xfrm>
            <a:off x="1791737" y="4800491"/>
            <a:ext cx="5486848" cy="567128"/>
          </a:xfrm>
          <a:prstGeom prst="rect">
            <a:avLst/>
          </a:prstGeom>
          <a:noFill/>
        </p:spPr>
        <p:txBody>
          <a:bodyPr lIns="32903" tIns="32903" rIns="32903" bIns="32903" anchor="b"/>
          <a:lstStyle>
            <a:lvl1pPr algn="l" defTabSz="321454">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71" name="Picture Placeholder 2"/>
          <p:cNvSpPr>
            <a:spLocks noGrp="1"/>
          </p:cNvSpPr>
          <p:nvPr>
            <p:ph type="pic" sz="half" idx="21"/>
          </p:nvPr>
        </p:nvSpPr>
        <p:spPr>
          <a:xfrm>
            <a:off x="1791737" y="612902"/>
            <a:ext cx="5486848" cy="4115024"/>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3072" name="Body Level One…"/>
          <p:cNvSpPr txBox="1">
            <a:spLocks noGrp="1"/>
          </p:cNvSpPr>
          <p:nvPr>
            <p:ph type="body" sz="quarter" idx="1"/>
          </p:nvPr>
        </p:nvSpPr>
        <p:spPr>
          <a:xfrm>
            <a:off x="1791737" y="5367618"/>
            <a:ext cx="5486848" cy="804920"/>
          </a:xfrm>
          <a:prstGeom prst="rect">
            <a:avLst/>
          </a:prstGeom>
        </p:spPr>
        <p:txBody>
          <a:bodyPr lIns="32903" tIns="32903" rIns="32903" bIns="32903">
            <a:normAutofit/>
          </a:bodyPr>
          <a:lstStyle>
            <a:lvl1pPr marL="0" indent="0" defTabSz="321454">
              <a:spcBef>
                <a:spcPts val="500"/>
              </a:spcBef>
              <a:buSzTx/>
              <a:buNone/>
              <a:defRPr sz="1000" b="1" i="0">
                <a:solidFill>
                  <a:srgbClr val="000000"/>
                </a:solidFill>
                <a:latin typeface="Arial" panose="020B0604020202020204" pitchFamily="34" charset="0"/>
                <a:cs typeface="Arial" panose="020B0604020202020204" pitchFamily="34" charset="0"/>
              </a:defRPr>
            </a:lvl1pPr>
            <a:lvl2pPr marL="0" indent="321454" defTabSz="321454">
              <a:spcBef>
                <a:spcPts val="500"/>
              </a:spcBef>
              <a:buSzTx/>
              <a:buNone/>
              <a:defRPr sz="1000" b="1" i="0">
                <a:solidFill>
                  <a:srgbClr val="000000"/>
                </a:solidFill>
                <a:latin typeface="Arial" panose="020B0604020202020204" pitchFamily="34" charset="0"/>
                <a:cs typeface="Arial" panose="020B0604020202020204" pitchFamily="34" charset="0"/>
              </a:defRPr>
            </a:lvl2pPr>
            <a:lvl3pPr marL="0" indent="642909" defTabSz="321454">
              <a:spcBef>
                <a:spcPts val="500"/>
              </a:spcBef>
              <a:buSzTx/>
              <a:buNone/>
              <a:defRPr sz="1000" b="1" i="0">
                <a:solidFill>
                  <a:srgbClr val="000000"/>
                </a:solidFill>
                <a:latin typeface="Arial" panose="020B0604020202020204" pitchFamily="34" charset="0"/>
                <a:cs typeface="Arial" panose="020B0604020202020204" pitchFamily="34" charset="0"/>
              </a:defRPr>
            </a:lvl3pPr>
            <a:lvl4pPr marL="0" indent="964364" defTabSz="321454">
              <a:spcBef>
                <a:spcPts val="500"/>
              </a:spcBef>
              <a:buSzTx/>
              <a:buNone/>
              <a:defRPr sz="1000" b="1" i="0">
                <a:solidFill>
                  <a:srgbClr val="000000"/>
                </a:solidFill>
                <a:latin typeface="Arial" panose="020B0604020202020204" pitchFamily="34" charset="0"/>
                <a:cs typeface="Arial" panose="020B0604020202020204" pitchFamily="34" charset="0"/>
              </a:defRPr>
            </a:lvl4pPr>
            <a:lvl5pPr marL="0" indent="1285819" defTabSz="321454">
              <a:spcBef>
                <a:spcPts val="500"/>
              </a:spcBef>
              <a:buSzTx/>
              <a:buNone/>
              <a:defRPr sz="1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73"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56656071"/>
      </p:ext>
    </p:extLst>
  </p:cSld>
  <p:clrMapOvr>
    <a:masterClrMapping/>
  </p:clrMapOvr>
  <p:transition spd="med"/>
</p:sldLayout>
</file>

<file path=ppt/slideLayouts/slideLayout2065.xml><?xml version="1.0" encoding="utf-8"?>
<p:sldLayout xmlns:a="http://schemas.openxmlformats.org/drawingml/2006/main" xmlns:r="http://schemas.openxmlformats.org/officeDocument/2006/relationships" xmlns:p="http://schemas.openxmlformats.org/presentationml/2006/main" showMasterSp="0" type="tx">
  <p:cSld name="21_Title and Vertical Text">
    <p:bg>
      <p:bgPr>
        <a:solidFill>
          <a:srgbClr val="FFFFFF"/>
        </a:solidFill>
        <a:effectLst/>
      </p:bgPr>
    </p:bg>
    <p:spTree>
      <p:nvGrpSpPr>
        <p:cNvPr id="1" name=""/>
        <p:cNvGrpSpPr/>
        <p:nvPr/>
      </p:nvGrpSpPr>
      <p:grpSpPr>
        <a:xfrm>
          <a:off x="0" y="0"/>
          <a:ext cx="0" cy="0"/>
          <a:chOff x="0" y="0"/>
          <a:chExt cx="0" cy="0"/>
        </a:xfrm>
      </p:grpSpPr>
      <p:sp>
        <p:nvSpPr>
          <p:cNvPr id="3080" name="Title Text"/>
          <p:cNvSpPr txBox="1">
            <a:spLocks noGrp="1"/>
          </p:cNvSpPr>
          <p:nvPr>
            <p:ph type="title"/>
          </p:nvPr>
        </p:nvSpPr>
        <p:spPr>
          <a:xfrm>
            <a:off x="321507" y="193135"/>
            <a:ext cx="5786029" cy="802687"/>
          </a:xfrm>
          <a:prstGeom prst="rect">
            <a:avLst/>
          </a:prstGeom>
          <a:noFill/>
        </p:spPr>
        <p:txBody>
          <a:bodyPr lIns="32903" tIns="32903" rIns="32903" bIns="32903"/>
          <a:lstStyle>
            <a:lvl1pPr defTabSz="321454">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81" name="Body Level One…"/>
          <p:cNvSpPr txBox="1">
            <a:spLocks noGrp="1"/>
          </p:cNvSpPr>
          <p:nvPr>
            <p:ph type="body" sz="half" idx="1"/>
          </p:nvPr>
        </p:nvSpPr>
        <p:spPr>
          <a:xfrm>
            <a:off x="321507" y="1125327"/>
            <a:ext cx="5786029" cy="3181720"/>
          </a:xfrm>
          <a:prstGeom prst="rect">
            <a:avLst/>
          </a:prstGeom>
        </p:spPr>
        <p:txBody>
          <a:bodyPr vert="eaVert" lIns="32903" tIns="32903" rIns="32903" bIns="32903">
            <a:normAutofit/>
          </a:bodyPr>
          <a:lstStyle>
            <a:lvl1pPr marL="241091" indent="-241091" defTabSz="321454">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1091" indent="80363" defTabSz="321454">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1091" indent="401818" defTabSz="321454">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1091" indent="723275" defTabSz="321454">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1091" indent="1044730" defTabSz="321454">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82"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30544426"/>
      </p:ext>
    </p:extLst>
  </p:cSld>
  <p:clrMapOvr>
    <a:masterClrMapping/>
  </p:clrMapOvr>
  <p:transition spd="med"/>
</p:sldLayout>
</file>

<file path=ppt/slideLayouts/slideLayout2066.xml><?xml version="1.0" encoding="utf-8"?>
<p:sldLayout xmlns:a="http://schemas.openxmlformats.org/drawingml/2006/main" xmlns:r="http://schemas.openxmlformats.org/officeDocument/2006/relationships" xmlns:p="http://schemas.openxmlformats.org/presentationml/2006/main" showMasterSp="0" type="tx">
  <p:cSld name="21_Vertical Title and Text">
    <p:bg>
      <p:bgPr>
        <a:solidFill>
          <a:srgbClr val="FFFFFF"/>
        </a:solidFill>
        <a:effectLst/>
      </p:bgPr>
    </p:bg>
    <p:spTree>
      <p:nvGrpSpPr>
        <p:cNvPr id="1" name=""/>
        <p:cNvGrpSpPr/>
        <p:nvPr/>
      </p:nvGrpSpPr>
      <p:grpSpPr>
        <a:xfrm>
          <a:off x="0" y="0"/>
          <a:ext cx="0" cy="0"/>
          <a:chOff x="0" y="0"/>
          <a:chExt cx="0" cy="0"/>
        </a:xfrm>
      </p:grpSpPr>
      <p:sp>
        <p:nvSpPr>
          <p:cNvPr id="3089" name="Title Text"/>
          <p:cNvSpPr txBox="1">
            <a:spLocks noGrp="1"/>
          </p:cNvSpPr>
          <p:nvPr>
            <p:ph type="title"/>
          </p:nvPr>
        </p:nvSpPr>
        <p:spPr>
          <a:xfrm>
            <a:off x="4661865" y="193136"/>
            <a:ext cx="1445671" cy="4113907"/>
          </a:xfrm>
          <a:prstGeom prst="rect">
            <a:avLst/>
          </a:prstGeom>
          <a:noFill/>
        </p:spPr>
        <p:txBody>
          <a:bodyPr vert="eaVert" lIns="32903" tIns="32903" rIns="32903" bIns="32903"/>
          <a:lstStyle>
            <a:lvl1pPr defTabSz="321454">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090" name="Body Level One…"/>
          <p:cNvSpPr txBox="1">
            <a:spLocks noGrp="1"/>
          </p:cNvSpPr>
          <p:nvPr>
            <p:ph type="body" sz="half" idx="1"/>
          </p:nvPr>
        </p:nvSpPr>
        <p:spPr>
          <a:xfrm>
            <a:off x="321507" y="193136"/>
            <a:ext cx="4233190" cy="4113907"/>
          </a:xfrm>
          <a:prstGeom prst="rect">
            <a:avLst/>
          </a:prstGeom>
        </p:spPr>
        <p:txBody>
          <a:bodyPr vert="eaVert" lIns="32903" tIns="32903" rIns="32903" bIns="32903">
            <a:normAutofit/>
          </a:bodyPr>
          <a:lstStyle>
            <a:lvl1pPr marL="241091" indent="-241091" defTabSz="321454">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1091" indent="80363" defTabSz="321454">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1091" indent="401818" defTabSz="321454">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1091" indent="723275" defTabSz="321454">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1091" indent="1044730" defTabSz="321454">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91" name="Slide Number"/>
          <p:cNvSpPr txBox="1">
            <a:spLocks noGrp="1"/>
          </p:cNvSpPr>
          <p:nvPr>
            <p:ph type="sldNum" sz="quarter" idx="2"/>
          </p:nvPr>
        </p:nvSpPr>
        <p:spPr>
          <a:xfrm>
            <a:off x="4608281" y="4391888"/>
            <a:ext cx="383309" cy="395761"/>
          </a:xfrm>
          <a:prstGeom prst="rect">
            <a:avLst/>
          </a:prstGeom>
        </p:spPr>
        <p:txBody>
          <a:bodyPr lIns="32903" tIns="32903" rIns="32903" bIns="32903"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89230877"/>
      </p:ext>
    </p:extLst>
  </p:cSld>
  <p:clrMapOvr>
    <a:masterClrMapping/>
  </p:clrMapOvr>
  <p:transition spd="med"/>
</p:sldLayout>
</file>

<file path=ppt/slideLayouts/slideLayout2067.xml><?xml version="1.0" encoding="utf-8"?>
<p:sldLayout xmlns:a="http://schemas.openxmlformats.org/drawingml/2006/main" xmlns:r="http://schemas.openxmlformats.org/officeDocument/2006/relationships" xmlns:p="http://schemas.openxmlformats.org/presentationml/2006/main" showMasterSp="0" type="tx">
  <p:cSld name="22_Title Slide">
    <p:bg>
      <p:bgPr>
        <a:solidFill>
          <a:srgbClr val="FFFFFF"/>
        </a:solidFill>
        <a:effectLst/>
      </p:bgPr>
    </p:bg>
    <p:spTree>
      <p:nvGrpSpPr>
        <p:cNvPr id="1" name=""/>
        <p:cNvGrpSpPr/>
        <p:nvPr/>
      </p:nvGrpSpPr>
      <p:grpSpPr>
        <a:xfrm>
          <a:off x="0" y="0"/>
          <a:ext cx="0" cy="0"/>
          <a:chOff x="0" y="0"/>
          <a:chExt cx="0" cy="0"/>
        </a:xfrm>
      </p:grpSpPr>
      <p:sp>
        <p:nvSpPr>
          <p:cNvPr id="3098" name="Title Text"/>
          <p:cNvSpPr txBox="1">
            <a:spLocks noGrp="1"/>
          </p:cNvSpPr>
          <p:nvPr>
            <p:ph type="title"/>
          </p:nvPr>
        </p:nvSpPr>
        <p:spPr>
          <a:xfrm>
            <a:off x="685800" y="2130426"/>
            <a:ext cx="7772400" cy="1470026"/>
          </a:xfrm>
          <a:prstGeom prst="rect">
            <a:avLst/>
          </a:prstGeom>
          <a:noFill/>
        </p:spPr>
        <p:txBody>
          <a:bodyPr lIns="45702" tIns="45702" rIns="45702" bIns="45702"/>
          <a:lstStyle>
            <a:lvl1pPr defTabSz="457020">
              <a:defRPr sz="4400" b="0">
                <a:solidFill>
                  <a:srgbClr val="000000"/>
                </a:solidFill>
                <a:latin typeface="Calibri"/>
                <a:ea typeface="Calibri"/>
                <a:cs typeface="Calibri"/>
                <a:sym typeface="Calibri"/>
              </a:defRPr>
            </a:lvl1pPr>
          </a:lstStyle>
          <a:p>
            <a:r>
              <a:t>Title Text</a:t>
            </a:r>
          </a:p>
        </p:txBody>
      </p:sp>
      <p:sp>
        <p:nvSpPr>
          <p:cNvPr id="3099" name="Body Level One…"/>
          <p:cNvSpPr txBox="1">
            <a:spLocks noGrp="1"/>
          </p:cNvSpPr>
          <p:nvPr>
            <p:ph type="body" sz="quarter" idx="1"/>
          </p:nvPr>
        </p:nvSpPr>
        <p:spPr>
          <a:xfrm>
            <a:off x="1371600" y="3886201"/>
            <a:ext cx="6400800" cy="1752601"/>
          </a:xfrm>
          <a:prstGeom prst="rect">
            <a:avLst/>
          </a:prstGeom>
        </p:spPr>
        <p:txBody>
          <a:bodyPr lIns="45702" tIns="45702" rIns="45702" bIns="45702">
            <a:normAutofit/>
          </a:bodyPr>
          <a:lstStyle>
            <a:lvl1pPr marL="0" indent="0" algn="ctr" defTabSz="457020">
              <a:buSzTx/>
              <a:buNone/>
              <a:defRPr>
                <a:solidFill>
                  <a:srgbClr val="888888"/>
                </a:solidFill>
                <a:latin typeface="Calibri"/>
                <a:ea typeface="Calibri"/>
                <a:cs typeface="Calibri"/>
                <a:sym typeface="Calibri"/>
              </a:defRPr>
            </a:lvl1pPr>
            <a:lvl2pPr marL="0" indent="457020" algn="ctr" defTabSz="457020">
              <a:buSzTx/>
              <a:buNone/>
              <a:defRPr>
                <a:solidFill>
                  <a:srgbClr val="888888"/>
                </a:solidFill>
                <a:latin typeface="Calibri"/>
                <a:ea typeface="Calibri"/>
                <a:cs typeface="Calibri"/>
                <a:sym typeface="Calibri"/>
              </a:defRPr>
            </a:lvl2pPr>
            <a:lvl3pPr marL="0" indent="914040" algn="ctr" defTabSz="457020">
              <a:buSzTx/>
              <a:buNone/>
              <a:defRPr>
                <a:solidFill>
                  <a:srgbClr val="888888"/>
                </a:solidFill>
                <a:latin typeface="Calibri"/>
                <a:ea typeface="Calibri"/>
                <a:cs typeface="Calibri"/>
                <a:sym typeface="Calibri"/>
              </a:defRPr>
            </a:lvl3pPr>
            <a:lvl4pPr marL="0" indent="1371056" algn="ctr" defTabSz="457020">
              <a:buSzTx/>
              <a:buNone/>
              <a:defRPr>
                <a:solidFill>
                  <a:srgbClr val="888888"/>
                </a:solidFill>
                <a:latin typeface="Calibri"/>
                <a:ea typeface="Calibri"/>
                <a:cs typeface="Calibri"/>
                <a:sym typeface="Calibri"/>
              </a:defRPr>
            </a:lvl4pPr>
            <a:lvl5pPr marL="0" indent="1828080" algn="ctr" defTabSz="457020">
              <a:buSzTx/>
              <a:buNone/>
              <a:defRPr>
                <a:solidFill>
                  <a:srgbClr val="888888"/>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00"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103390890"/>
      </p:ext>
    </p:extLst>
  </p:cSld>
  <p:clrMapOvr>
    <a:masterClrMapping/>
  </p:clrMapOvr>
  <p:transition spd="med"/>
</p:sldLayout>
</file>

<file path=ppt/slideLayouts/slideLayout2068.xml><?xml version="1.0" encoding="utf-8"?>
<p:sldLayout xmlns:a="http://schemas.openxmlformats.org/drawingml/2006/main" xmlns:r="http://schemas.openxmlformats.org/officeDocument/2006/relationships" xmlns:p="http://schemas.openxmlformats.org/presentationml/2006/main" showMasterSp="0" type="tx">
  <p:cSld name="22_Title and Content">
    <p:bg>
      <p:bgPr>
        <a:solidFill>
          <a:srgbClr val="FFFFFF"/>
        </a:solidFill>
        <a:effectLst/>
      </p:bgPr>
    </p:bg>
    <p:spTree>
      <p:nvGrpSpPr>
        <p:cNvPr id="1" name=""/>
        <p:cNvGrpSpPr/>
        <p:nvPr/>
      </p:nvGrpSpPr>
      <p:grpSpPr>
        <a:xfrm>
          <a:off x="0" y="0"/>
          <a:ext cx="0" cy="0"/>
          <a:chOff x="0" y="0"/>
          <a:chExt cx="0" cy="0"/>
        </a:xfrm>
      </p:grpSpPr>
      <p:sp>
        <p:nvSpPr>
          <p:cNvPr id="3107" name="Title Text"/>
          <p:cNvSpPr txBox="1">
            <a:spLocks noGrp="1"/>
          </p:cNvSpPr>
          <p:nvPr>
            <p:ph type="title"/>
          </p:nvPr>
        </p:nvSpPr>
        <p:spPr>
          <a:xfrm>
            <a:off x="457200" y="274638"/>
            <a:ext cx="8229600" cy="1143001"/>
          </a:xfrm>
          <a:prstGeom prst="rect">
            <a:avLst/>
          </a:prstGeom>
          <a:noFill/>
        </p:spPr>
        <p:txBody>
          <a:bodyPr lIns="45702" tIns="45702" rIns="45702" bIns="45702"/>
          <a:lstStyle>
            <a:lvl1pPr defTabSz="457020">
              <a:defRPr sz="4400" b="0">
                <a:solidFill>
                  <a:srgbClr val="000000"/>
                </a:solidFill>
                <a:latin typeface="Calibri"/>
                <a:ea typeface="Calibri"/>
                <a:cs typeface="Calibri"/>
                <a:sym typeface="Calibri"/>
              </a:defRPr>
            </a:lvl1pPr>
          </a:lstStyle>
          <a:p>
            <a:r>
              <a:t>Title Text</a:t>
            </a:r>
          </a:p>
        </p:txBody>
      </p:sp>
      <p:sp>
        <p:nvSpPr>
          <p:cNvPr id="3108" name="Body Level One…"/>
          <p:cNvSpPr txBox="1">
            <a:spLocks noGrp="1"/>
          </p:cNvSpPr>
          <p:nvPr>
            <p:ph type="body" idx="1"/>
          </p:nvPr>
        </p:nvSpPr>
        <p:spPr>
          <a:xfrm>
            <a:off x="457200" y="1600200"/>
            <a:ext cx="8229600" cy="4525963"/>
          </a:xfrm>
          <a:prstGeom prst="rect">
            <a:avLst/>
          </a:prstGeom>
        </p:spPr>
        <p:txBody>
          <a:bodyPr lIns="45702" tIns="45702" rIns="45702" bIns="45702">
            <a:normAutofit/>
          </a:bodyPr>
          <a:lstStyle>
            <a:lvl1pPr marL="342764" indent="-342764" defTabSz="457020">
              <a:buSzPct val="100000"/>
              <a:buFont typeface="Arial"/>
              <a:buChar char="•"/>
              <a:defRPr>
                <a:solidFill>
                  <a:srgbClr val="000000"/>
                </a:solidFill>
                <a:latin typeface="Calibri"/>
                <a:ea typeface="Calibri"/>
                <a:cs typeface="Calibri"/>
                <a:sym typeface="Calibri"/>
              </a:defRPr>
            </a:lvl1pPr>
            <a:lvl2pPr marL="783459" indent="-326443" defTabSz="457020">
              <a:buSzPct val="100000"/>
              <a:buFont typeface="Arial"/>
              <a:buChar char="–"/>
              <a:defRPr>
                <a:solidFill>
                  <a:srgbClr val="000000"/>
                </a:solidFill>
                <a:latin typeface="Calibri"/>
                <a:ea typeface="Calibri"/>
                <a:cs typeface="Calibri"/>
                <a:sym typeface="Calibri"/>
              </a:defRPr>
            </a:lvl2pPr>
            <a:lvl3pPr marL="1218714" indent="-304679" defTabSz="457020">
              <a:buSzPct val="100000"/>
              <a:buFont typeface="Arial"/>
              <a:buChar char="•"/>
              <a:defRPr>
                <a:solidFill>
                  <a:srgbClr val="000000"/>
                </a:solidFill>
                <a:latin typeface="Calibri"/>
                <a:ea typeface="Calibri"/>
                <a:cs typeface="Calibri"/>
                <a:sym typeface="Calibri"/>
              </a:defRPr>
            </a:lvl3pPr>
            <a:lvl4pPr marL="1736672" indent="-365616" defTabSz="457020">
              <a:buSzPct val="100000"/>
              <a:buFont typeface="Arial"/>
              <a:buChar char="–"/>
              <a:defRPr>
                <a:solidFill>
                  <a:srgbClr val="000000"/>
                </a:solidFill>
                <a:latin typeface="Calibri"/>
                <a:ea typeface="Calibri"/>
                <a:cs typeface="Calibri"/>
                <a:sym typeface="Calibri"/>
              </a:defRPr>
            </a:lvl4pPr>
            <a:lvl5pPr marL="2193689" indent="-365616" defTabSz="457020">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09"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44553158"/>
      </p:ext>
    </p:extLst>
  </p:cSld>
  <p:clrMapOvr>
    <a:masterClrMapping/>
  </p:clrMapOvr>
  <p:transition spd="med"/>
</p:sldLayout>
</file>

<file path=ppt/slideLayouts/slideLayout2069.xml><?xml version="1.0" encoding="utf-8"?>
<p:sldLayout xmlns:a="http://schemas.openxmlformats.org/drawingml/2006/main" xmlns:r="http://schemas.openxmlformats.org/officeDocument/2006/relationships" xmlns:p="http://schemas.openxmlformats.org/presentationml/2006/main" showMasterSp="0" type="tx">
  <p:cSld name="22_Section Header">
    <p:bg>
      <p:bgPr>
        <a:solidFill>
          <a:srgbClr val="FFFFFF"/>
        </a:solidFill>
        <a:effectLst/>
      </p:bgPr>
    </p:bg>
    <p:spTree>
      <p:nvGrpSpPr>
        <p:cNvPr id="1" name=""/>
        <p:cNvGrpSpPr/>
        <p:nvPr/>
      </p:nvGrpSpPr>
      <p:grpSpPr>
        <a:xfrm>
          <a:off x="0" y="0"/>
          <a:ext cx="0" cy="0"/>
          <a:chOff x="0" y="0"/>
          <a:chExt cx="0" cy="0"/>
        </a:xfrm>
      </p:grpSpPr>
      <p:sp>
        <p:nvSpPr>
          <p:cNvPr id="3116" name="Title Text"/>
          <p:cNvSpPr txBox="1">
            <a:spLocks noGrp="1"/>
          </p:cNvSpPr>
          <p:nvPr>
            <p:ph type="title"/>
          </p:nvPr>
        </p:nvSpPr>
        <p:spPr>
          <a:xfrm>
            <a:off x="722312" y="4406900"/>
            <a:ext cx="7772401" cy="1362075"/>
          </a:xfrm>
          <a:prstGeom prst="rect">
            <a:avLst/>
          </a:prstGeom>
          <a:noFill/>
        </p:spPr>
        <p:txBody>
          <a:bodyPr lIns="45702" tIns="45702" rIns="45702" bIns="45702" anchor="t"/>
          <a:lstStyle>
            <a:lvl1pPr algn="l" defTabSz="457020">
              <a:defRPr sz="4000" cap="all">
                <a:solidFill>
                  <a:srgbClr val="000000"/>
                </a:solidFill>
                <a:latin typeface="Calibri"/>
                <a:ea typeface="Calibri"/>
                <a:cs typeface="Calibri"/>
                <a:sym typeface="Calibri"/>
              </a:defRPr>
            </a:lvl1pPr>
          </a:lstStyle>
          <a:p>
            <a:r>
              <a:t>Title Text</a:t>
            </a:r>
          </a:p>
        </p:txBody>
      </p:sp>
      <p:sp>
        <p:nvSpPr>
          <p:cNvPr id="3117" name="Body Level One…"/>
          <p:cNvSpPr txBox="1">
            <a:spLocks noGrp="1"/>
          </p:cNvSpPr>
          <p:nvPr>
            <p:ph type="body" sz="quarter" idx="1"/>
          </p:nvPr>
        </p:nvSpPr>
        <p:spPr>
          <a:xfrm>
            <a:off x="722312" y="2906714"/>
            <a:ext cx="7772401" cy="1500188"/>
          </a:xfrm>
          <a:prstGeom prst="rect">
            <a:avLst/>
          </a:prstGeom>
        </p:spPr>
        <p:txBody>
          <a:bodyPr lIns="45702" tIns="45702" rIns="45702" bIns="45702" anchor="b">
            <a:normAutofit/>
          </a:bodyPr>
          <a:lstStyle>
            <a:lvl1pPr marL="0" indent="0" defTabSz="457020">
              <a:spcBef>
                <a:spcPts val="400"/>
              </a:spcBef>
              <a:buSzTx/>
              <a:buNone/>
              <a:defRPr sz="2000">
                <a:solidFill>
                  <a:srgbClr val="888888"/>
                </a:solidFill>
                <a:latin typeface="Calibri"/>
                <a:ea typeface="Calibri"/>
                <a:cs typeface="Calibri"/>
                <a:sym typeface="Calibri"/>
              </a:defRPr>
            </a:lvl1pPr>
            <a:lvl2pPr marL="0" indent="457020" defTabSz="457020">
              <a:spcBef>
                <a:spcPts val="400"/>
              </a:spcBef>
              <a:buSzTx/>
              <a:buNone/>
              <a:defRPr sz="2000">
                <a:solidFill>
                  <a:srgbClr val="888888"/>
                </a:solidFill>
                <a:latin typeface="Calibri"/>
                <a:ea typeface="Calibri"/>
                <a:cs typeface="Calibri"/>
                <a:sym typeface="Calibri"/>
              </a:defRPr>
            </a:lvl2pPr>
            <a:lvl3pPr marL="0" indent="914040" defTabSz="457020">
              <a:spcBef>
                <a:spcPts val="400"/>
              </a:spcBef>
              <a:buSzTx/>
              <a:buNone/>
              <a:defRPr sz="2000">
                <a:solidFill>
                  <a:srgbClr val="888888"/>
                </a:solidFill>
                <a:latin typeface="Calibri"/>
                <a:ea typeface="Calibri"/>
                <a:cs typeface="Calibri"/>
                <a:sym typeface="Calibri"/>
              </a:defRPr>
            </a:lvl3pPr>
            <a:lvl4pPr marL="0" indent="1371056" defTabSz="457020">
              <a:spcBef>
                <a:spcPts val="400"/>
              </a:spcBef>
              <a:buSzTx/>
              <a:buNone/>
              <a:defRPr sz="2000">
                <a:solidFill>
                  <a:srgbClr val="888888"/>
                </a:solidFill>
                <a:latin typeface="Calibri"/>
                <a:ea typeface="Calibri"/>
                <a:cs typeface="Calibri"/>
                <a:sym typeface="Calibri"/>
              </a:defRPr>
            </a:lvl4pPr>
            <a:lvl5pPr marL="0" indent="1828080" defTabSz="457020">
              <a:spcBef>
                <a:spcPts val="400"/>
              </a:spcBef>
              <a:buSzTx/>
              <a:buNone/>
              <a:defRPr sz="2000">
                <a:solidFill>
                  <a:srgbClr val="888888"/>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18"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577683285"/>
      </p:ext>
    </p:extLst>
  </p:cSld>
  <p:clrMapOvr>
    <a:masterClrMapping/>
  </p:clrMapOvr>
  <p:transition spd="med"/>
</p:sldLayout>
</file>

<file path=ppt/slideLayouts/slideLayout207.xml><?xml version="1.0" encoding="utf-8"?>
<p:sldLayout xmlns:a="http://schemas.openxmlformats.org/drawingml/2006/main" xmlns:r="http://schemas.openxmlformats.org/officeDocument/2006/relationships" xmlns:p="http://schemas.openxmlformats.org/presentationml/2006/main" showMasterSp="0" type="tx">
  <p:cSld name="6_Picture with Caption">
    <p:bg>
      <p:bgPr>
        <a:solidFill>
          <a:srgbClr val="720000"/>
        </a:solidFill>
        <a:effectLst/>
      </p:bgPr>
    </p:bg>
    <p:spTree>
      <p:nvGrpSpPr>
        <p:cNvPr id="1" name=""/>
        <p:cNvGrpSpPr/>
        <p:nvPr/>
      </p:nvGrpSpPr>
      <p:grpSpPr>
        <a:xfrm>
          <a:off x="0" y="0"/>
          <a:ext cx="0" cy="0"/>
          <a:chOff x="0" y="0"/>
          <a:chExt cx="0" cy="0"/>
        </a:xfrm>
      </p:grpSpPr>
      <p:grpSp>
        <p:nvGrpSpPr>
          <p:cNvPr id="1811" name="Group 2"/>
          <p:cNvGrpSpPr/>
          <p:nvPr/>
        </p:nvGrpSpPr>
        <p:grpSpPr>
          <a:xfrm>
            <a:off x="0" y="0"/>
            <a:ext cx="7242175" cy="1981200"/>
            <a:chOff x="0" y="0"/>
            <a:chExt cx="7242175" cy="1981200"/>
          </a:xfrm>
        </p:grpSpPr>
        <p:sp>
          <p:nvSpPr>
            <p:cNvPr id="1809"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10"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812" name="Title Text"/>
          <p:cNvSpPr txBox="1">
            <a:spLocks noGrp="1"/>
          </p:cNvSpPr>
          <p:nvPr>
            <p:ph type="title"/>
          </p:nvPr>
        </p:nvSpPr>
        <p:spPr>
          <a:xfrm>
            <a:off x="1792288" y="4800600"/>
            <a:ext cx="5486401" cy="566738"/>
          </a:xfrm>
          <a:prstGeom prst="rect">
            <a:avLst/>
          </a:prstGeom>
        </p:spPr>
        <p:txBody>
          <a:bodyPr/>
          <a:lstStyle>
            <a:lvl1pPr>
              <a:defRPr sz="2000" b="1">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813"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814"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0" indent="45720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0" indent="91440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0" indent="137160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0" indent="182880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1815"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228415654"/>
      </p:ext>
    </p:extLst>
  </p:cSld>
  <p:clrMapOvr>
    <a:masterClrMapping/>
  </p:clrMapOvr>
  <p:transition spd="med"/>
</p:sldLayout>
</file>

<file path=ppt/slideLayouts/slideLayout2070.xml><?xml version="1.0" encoding="utf-8"?>
<p:sldLayout xmlns:a="http://schemas.openxmlformats.org/drawingml/2006/main" xmlns:r="http://schemas.openxmlformats.org/officeDocument/2006/relationships" xmlns:p="http://schemas.openxmlformats.org/presentationml/2006/main" showMasterSp="0" type="tx">
  <p:cSld name="22_Two Content">
    <p:bg>
      <p:bgPr>
        <a:solidFill>
          <a:srgbClr val="FFFFFF"/>
        </a:solidFill>
        <a:effectLst/>
      </p:bgPr>
    </p:bg>
    <p:spTree>
      <p:nvGrpSpPr>
        <p:cNvPr id="1" name=""/>
        <p:cNvGrpSpPr/>
        <p:nvPr/>
      </p:nvGrpSpPr>
      <p:grpSpPr>
        <a:xfrm>
          <a:off x="0" y="0"/>
          <a:ext cx="0" cy="0"/>
          <a:chOff x="0" y="0"/>
          <a:chExt cx="0" cy="0"/>
        </a:xfrm>
      </p:grpSpPr>
      <p:sp>
        <p:nvSpPr>
          <p:cNvPr id="3125" name="Title Text"/>
          <p:cNvSpPr txBox="1">
            <a:spLocks noGrp="1"/>
          </p:cNvSpPr>
          <p:nvPr>
            <p:ph type="title"/>
          </p:nvPr>
        </p:nvSpPr>
        <p:spPr>
          <a:xfrm>
            <a:off x="457200" y="274638"/>
            <a:ext cx="8229600" cy="1143001"/>
          </a:xfrm>
          <a:prstGeom prst="rect">
            <a:avLst/>
          </a:prstGeom>
          <a:noFill/>
        </p:spPr>
        <p:txBody>
          <a:bodyPr lIns="45702" tIns="45702" rIns="45702" bIns="45702"/>
          <a:lstStyle>
            <a:lvl1pPr defTabSz="457020">
              <a:defRPr sz="4400" b="0">
                <a:solidFill>
                  <a:srgbClr val="000000"/>
                </a:solidFill>
                <a:latin typeface="Calibri"/>
                <a:ea typeface="Calibri"/>
                <a:cs typeface="Calibri"/>
                <a:sym typeface="Calibri"/>
              </a:defRPr>
            </a:lvl1pPr>
          </a:lstStyle>
          <a:p>
            <a:r>
              <a:t>Title Text</a:t>
            </a:r>
          </a:p>
        </p:txBody>
      </p:sp>
      <p:sp>
        <p:nvSpPr>
          <p:cNvPr id="3126" name="Body Level One…"/>
          <p:cNvSpPr txBox="1">
            <a:spLocks noGrp="1"/>
          </p:cNvSpPr>
          <p:nvPr>
            <p:ph type="body" sz="half" idx="1"/>
          </p:nvPr>
        </p:nvSpPr>
        <p:spPr>
          <a:xfrm>
            <a:off x="457200" y="1600200"/>
            <a:ext cx="4038600" cy="4525963"/>
          </a:xfrm>
          <a:prstGeom prst="rect">
            <a:avLst/>
          </a:prstGeom>
        </p:spPr>
        <p:txBody>
          <a:bodyPr lIns="45702" tIns="45702" rIns="45702" bIns="45702">
            <a:normAutofit/>
          </a:bodyPr>
          <a:lstStyle>
            <a:lvl1pPr marL="342764" indent="-342764" defTabSz="457020">
              <a:spcBef>
                <a:spcPts val="600"/>
              </a:spcBef>
              <a:buSzPct val="100000"/>
              <a:buFont typeface="Arial"/>
              <a:buChar char="•"/>
              <a:defRPr sz="2800">
                <a:solidFill>
                  <a:srgbClr val="000000"/>
                </a:solidFill>
                <a:latin typeface="Calibri"/>
                <a:ea typeface="Calibri"/>
                <a:cs typeface="Calibri"/>
                <a:sym typeface="Calibri"/>
              </a:defRPr>
            </a:lvl1pPr>
            <a:lvl2pPr marL="790260" indent="-333244" defTabSz="457020">
              <a:spcBef>
                <a:spcPts val="600"/>
              </a:spcBef>
              <a:buSzPct val="100000"/>
              <a:buFont typeface="Arial"/>
              <a:buChar char="–"/>
              <a:defRPr sz="2800">
                <a:solidFill>
                  <a:srgbClr val="000000"/>
                </a:solidFill>
                <a:latin typeface="Calibri"/>
                <a:ea typeface="Calibri"/>
                <a:cs typeface="Calibri"/>
                <a:sym typeface="Calibri"/>
              </a:defRPr>
            </a:lvl2pPr>
            <a:lvl3pPr marL="1233949" indent="-319913" defTabSz="457020">
              <a:spcBef>
                <a:spcPts val="600"/>
              </a:spcBef>
              <a:buSzPct val="100000"/>
              <a:buFont typeface="Arial"/>
              <a:buChar char="•"/>
              <a:defRPr sz="2800">
                <a:solidFill>
                  <a:srgbClr val="000000"/>
                </a:solidFill>
                <a:latin typeface="Calibri"/>
                <a:ea typeface="Calibri"/>
                <a:cs typeface="Calibri"/>
                <a:sym typeface="Calibri"/>
              </a:defRPr>
            </a:lvl3pPr>
            <a:lvl4pPr marL="1726515" indent="-355459" defTabSz="457020">
              <a:spcBef>
                <a:spcPts val="600"/>
              </a:spcBef>
              <a:buSzPct val="100000"/>
              <a:buFont typeface="Arial"/>
              <a:buChar char="–"/>
              <a:defRPr sz="2800">
                <a:solidFill>
                  <a:srgbClr val="000000"/>
                </a:solidFill>
                <a:latin typeface="Calibri"/>
                <a:ea typeface="Calibri"/>
                <a:cs typeface="Calibri"/>
                <a:sym typeface="Calibri"/>
              </a:defRPr>
            </a:lvl4pPr>
            <a:lvl5pPr marL="2183533" indent="-355460" defTabSz="457020">
              <a:spcBef>
                <a:spcPts val="600"/>
              </a:spcBef>
              <a:buFont typeface="Arial"/>
              <a:buChar char="»"/>
              <a:defRPr sz="2800">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27"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141521783"/>
      </p:ext>
    </p:extLst>
  </p:cSld>
  <p:clrMapOvr>
    <a:masterClrMapping/>
  </p:clrMapOvr>
  <p:transition spd="med"/>
</p:sldLayout>
</file>

<file path=ppt/slideLayouts/slideLayout2071.xml><?xml version="1.0" encoding="utf-8"?>
<p:sldLayout xmlns:a="http://schemas.openxmlformats.org/drawingml/2006/main" xmlns:r="http://schemas.openxmlformats.org/officeDocument/2006/relationships" xmlns:p="http://schemas.openxmlformats.org/presentationml/2006/main" showMasterSp="0" type="tx">
  <p:cSld name="22_Comparison">
    <p:bg>
      <p:bgPr>
        <a:solidFill>
          <a:srgbClr val="FFFFFF"/>
        </a:solidFill>
        <a:effectLst/>
      </p:bgPr>
    </p:bg>
    <p:spTree>
      <p:nvGrpSpPr>
        <p:cNvPr id="1" name=""/>
        <p:cNvGrpSpPr/>
        <p:nvPr/>
      </p:nvGrpSpPr>
      <p:grpSpPr>
        <a:xfrm>
          <a:off x="0" y="0"/>
          <a:ext cx="0" cy="0"/>
          <a:chOff x="0" y="0"/>
          <a:chExt cx="0" cy="0"/>
        </a:xfrm>
      </p:grpSpPr>
      <p:sp>
        <p:nvSpPr>
          <p:cNvPr id="3134" name="Title Text"/>
          <p:cNvSpPr txBox="1">
            <a:spLocks noGrp="1"/>
          </p:cNvSpPr>
          <p:nvPr>
            <p:ph type="title"/>
          </p:nvPr>
        </p:nvSpPr>
        <p:spPr>
          <a:xfrm>
            <a:off x="457200" y="274638"/>
            <a:ext cx="8229600" cy="1143001"/>
          </a:xfrm>
          <a:prstGeom prst="rect">
            <a:avLst/>
          </a:prstGeom>
          <a:noFill/>
        </p:spPr>
        <p:txBody>
          <a:bodyPr lIns="45702" tIns="45702" rIns="45702" bIns="45702"/>
          <a:lstStyle>
            <a:lvl1pPr defTabSz="457020">
              <a:defRPr sz="4400" b="0">
                <a:solidFill>
                  <a:srgbClr val="000000"/>
                </a:solidFill>
                <a:latin typeface="Calibri"/>
                <a:ea typeface="Calibri"/>
                <a:cs typeface="Calibri"/>
                <a:sym typeface="Calibri"/>
              </a:defRPr>
            </a:lvl1pPr>
          </a:lstStyle>
          <a:p>
            <a:r>
              <a:t>Title Text</a:t>
            </a:r>
          </a:p>
        </p:txBody>
      </p:sp>
      <p:sp>
        <p:nvSpPr>
          <p:cNvPr id="3135" name="Body Level One…"/>
          <p:cNvSpPr txBox="1">
            <a:spLocks noGrp="1"/>
          </p:cNvSpPr>
          <p:nvPr>
            <p:ph type="body" sz="quarter" idx="1"/>
          </p:nvPr>
        </p:nvSpPr>
        <p:spPr>
          <a:xfrm>
            <a:off x="457200" y="1535112"/>
            <a:ext cx="4040188" cy="639763"/>
          </a:xfrm>
          <a:prstGeom prst="rect">
            <a:avLst/>
          </a:prstGeom>
        </p:spPr>
        <p:txBody>
          <a:bodyPr lIns="45702" tIns="45702" rIns="45702" bIns="45702" anchor="b">
            <a:normAutofit/>
          </a:bodyPr>
          <a:lstStyle>
            <a:lvl1pPr marL="0" indent="0" defTabSz="457020">
              <a:spcBef>
                <a:spcPts val="500"/>
              </a:spcBef>
              <a:buSzTx/>
              <a:buNone/>
              <a:defRPr sz="2400" b="1">
                <a:solidFill>
                  <a:srgbClr val="000000"/>
                </a:solidFill>
                <a:latin typeface="Calibri"/>
                <a:ea typeface="Calibri"/>
                <a:cs typeface="Calibri"/>
                <a:sym typeface="Calibri"/>
              </a:defRPr>
            </a:lvl1pPr>
            <a:lvl2pPr marL="0" indent="457020" defTabSz="457020">
              <a:spcBef>
                <a:spcPts val="500"/>
              </a:spcBef>
              <a:buSzTx/>
              <a:buNone/>
              <a:defRPr sz="2400" b="1">
                <a:solidFill>
                  <a:srgbClr val="000000"/>
                </a:solidFill>
                <a:latin typeface="Calibri"/>
                <a:ea typeface="Calibri"/>
                <a:cs typeface="Calibri"/>
                <a:sym typeface="Calibri"/>
              </a:defRPr>
            </a:lvl2pPr>
            <a:lvl3pPr marL="0" indent="914040" defTabSz="457020">
              <a:spcBef>
                <a:spcPts val="500"/>
              </a:spcBef>
              <a:buSzTx/>
              <a:buNone/>
              <a:defRPr sz="2400" b="1">
                <a:solidFill>
                  <a:srgbClr val="000000"/>
                </a:solidFill>
                <a:latin typeface="Calibri"/>
                <a:ea typeface="Calibri"/>
                <a:cs typeface="Calibri"/>
                <a:sym typeface="Calibri"/>
              </a:defRPr>
            </a:lvl3pPr>
            <a:lvl4pPr marL="0" indent="1371056" defTabSz="457020">
              <a:spcBef>
                <a:spcPts val="500"/>
              </a:spcBef>
              <a:buSzTx/>
              <a:buNone/>
              <a:defRPr sz="2400" b="1">
                <a:solidFill>
                  <a:srgbClr val="000000"/>
                </a:solidFill>
                <a:latin typeface="Calibri"/>
                <a:ea typeface="Calibri"/>
                <a:cs typeface="Calibri"/>
                <a:sym typeface="Calibri"/>
              </a:defRPr>
            </a:lvl4pPr>
            <a:lvl5pPr marL="0" indent="1828080" defTabSz="457020">
              <a:spcBef>
                <a:spcPts val="500"/>
              </a:spcBef>
              <a:buSzTx/>
              <a:buNone/>
              <a:defRPr sz="2400" b="1">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36" name="Text Placeholder 4"/>
          <p:cNvSpPr>
            <a:spLocks noGrp="1"/>
          </p:cNvSpPr>
          <p:nvPr>
            <p:ph type="body" sz="quarter" idx="21"/>
          </p:nvPr>
        </p:nvSpPr>
        <p:spPr>
          <a:xfrm>
            <a:off x="4645033" y="1535112"/>
            <a:ext cx="4041776" cy="639763"/>
          </a:xfrm>
          <a:prstGeom prst="rect">
            <a:avLst/>
          </a:prstGeom>
        </p:spPr>
        <p:txBody>
          <a:bodyPr lIns="45702" tIns="45702" rIns="45702" bIns="45702" anchor="b">
            <a:normAutofit/>
          </a:bodyPr>
          <a:lstStyle/>
          <a:p>
            <a:pPr marL="0" indent="0" defTabSz="457020" rtl="0">
              <a:spcBef>
                <a:spcPts val="500"/>
              </a:spcBef>
              <a:buSzTx/>
              <a:buNone/>
              <a:defRPr sz="2400" b="1">
                <a:solidFill>
                  <a:srgbClr val="000000"/>
                </a:solidFill>
                <a:latin typeface="Calibri"/>
                <a:ea typeface="Calibri"/>
                <a:cs typeface="Calibri"/>
                <a:sym typeface="Calibri"/>
              </a:defRPr>
            </a:pPr>
            <a:endParaRPr/>
          </a:p>
        </p:txBody>
      </p:sp>
      <p:sp>
        <p:nvSpPr>
          <p:cNvPr id="3137"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359288301"/>
      </p:ext>
    </p:extLst>
  </p:cSld>
  <p:clrMapOvr>
    <a:masterClrMapping/>
  </p:clrMapOvr>
  <p:transition spd="med"/>
</p:sldLayout>
</file>

<file path=ppt/slideLayouts/slideLayout2072.xml><?xml version="1.0" encoding="utf-8"?>
<p:sldLayout xmlns:a="http://schemas.openxmlformats.org/drawingml/2006/main" xmlns:r="http://schemas.openxmlformats.org/officeDocument/2006/relationships" xmlns:p="http://schemas.openxmlformats.org/presentationml/2006/main" showMasterSp="0" type="tx">
  <p:cSld name="22_Title Only">
    <p:bg>
      <p:bgPr>
        <a:solidFill>
          <a:srgbClr val="FFFFFF"/>
        </a:solidFill>
        <a:effectLst/>
      </p:bgPr>
    </p:bg>
    <p:spTree>
      <p:nvGrpSpPr>
        <p:cNvPr id="1" name=""/>
        <p:cNvGrpSpPr/>
        <p:nvPr/>
      </p:nvGrpSpPr>
      <p:grpSpPr>
        <a:xfrm>
          <a:off x="0" y="0"/>
          <a:ext cx="0" cy="0"/>
          <a:chOff x="0" y="0"/>
          <a:chExt cx="0" cy="0"/>
        </a:xfrm>
      </p:grpSpPr>
      <p:sp>
        <p:nvSpPr>
          <p:cNvPr id="3144" name="Title Text"/>
          <p:cNvSpPr txBox="1">
            <a:spLocks noGrp="1"/>
          </p:cNvSpPr>
          <p:nvPr>
            <p:ph type="title"/>
          </p:nvPr>
        </p:nvSpPr>
        <p:spPr>
          <a:xfrm>
            <a:off x="457200" y="274638"/>
            <a:ext cx="8229600" cy="1143001"/>
          </a:xfrm>
          <a:prstGeom prst="rect">
            <a:avLst/>
          </a:prstGeom>
          <a:noFill/>
        </p:spPr>
        <p:txBody>
          <a:bodyPr lIns="45702" tIns="45702" rIns="45702" bIns="45702"/>
          <a:lstStyle>
            <a:lvl1pPr defTabSz="457020">
              <a:defRPr sz="4400" b="0">
                <a:solidFill>
                  <a:srgbClr val="000000"/>
                </a:solidFill>
                <a:latin typeface="Calibri"/>
                <a:ea typeface="Calibri"/>
                <a:cs typeface="Calibri"/>
                <a:sym typeface="Calibri"/>
              </a:defRPr>
            </a:lvl1pPr>
          </a:lstStyle>
          <a:p>
            <a:r>
              <a:t>Title Text</a:t>
            </a:r>
          </a:p>
        </p:txBody>
      </p:sp>
      <p:sp>
        <p:nvSpPr>
          <p:cNvPr id="3145"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4030196805"/>
      </p:ext>
    </p:extLst>
  </p:cSld>
  <p:clrMapOvr>
    <a:masterClrMapping/>
  </p:clrMapOvr>
  <p:transition spd="med"/>
</p:sldLayout>
</file>

<file path=ppt/slideLayouts/slideLayout2073.xml><?xml version="1.0" encoding="utf-8"?>
<p:sldLayout xmlns:a="http://schemas.openxmlformats.org/drawingml/2006/main" xmlns:r="http://schemas.openxmlformats.org/officeDocument/2006/relationships" xmlns:p="http://schemas.openxmlformats.org/presentationml/2006/main" showMasterSp="0" type="tx">
  <p:cSld name="24_Blank">
    <p:bg>
      <p:bgPr>
        <a:solidFill>
          <a:srgbClr val="FFFFFF"/>
        </a:solidFill>
        <a:effectLst/>
      </p:bgPr>
    </p:bg>
    <p:spTree>
      <p:nvGrpSpPr>
        <p:cNvPr id="1" name=""/>
        <p:cNvGrpSpPr/>
        <p:nvPr/>
      </p:nvGrpSpPr>
      <p:grpSpPr>
        <a:xfrm>
          <a:off x="0" y="0"/>
          <a:ext cx="0" cy="0"/>
          <a:chOff x="0" y="0"/>
          <a:chExt cx="0" cy="0"/>
        </a:xfrm>
      </p:grpSpPr>
      <p:sp>
        <p:nvSpPr>
          <p:cNvPr id="3152"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941734678"/>
      </p:ext>
    </p:extLst>
  </p:cSld>
  <p:clrMapOvr>
    <a:masterClrMapping/>
  </p:clrMapOvr>
  <p:transition spd="med"/>
</p:sldLayout>
</file>

<file path=ppt/slideLayouts/slideLayout2074.xml><?xml version="1.0" encoding="utf-8"?>
<p:sldLayout xmlns:a="http://schemas.openxmlformats.org/drawingml/2006/main" xmlns:r="http://schemas.openxmlformats.org/officeDocument/2006/relationships" xmlns:p="http://schemas.openxmlformats.org/presentationml/2006/main" showMasterSp="0" type="tx">
  <p:cSld name="22_Content with Caption">
    <p:bg>
      <p:bgPr>
        <a:solidFill>
          <a:srgbClr val="FFFFFF"/>
        </a:solidFill>
        <a:effectLst/>
      </p:bgPr>
    </p:bg>
    <p:spTree>
      <p:nvGrpSpPr>
        <p:cNvPr id="1" name=""/>
        <p:cNvGrpSpPr/>
        <p:nvPr/>
      </p:nvGrpSpPr>
      <p:grpSpPr>
        <a:xfrm>
          <a:off x="0" y="0"/>
          <a:ext cx="0" cy="0"/>
          <a:chOff x="0" y="0"/>
          <a:chExt cx="0" cy="0"/>
        </a:xfrm>
      </p:grpSpPr>
      <p:sp>
        <p:nvSpPr>
          <p:cNvPr id="3159" name="Title Text"/>
          <p:cNvSpPr txBox="1">
            <a:spLocks noGrp="1"/>
          </p:cNvSpPr>
          <p:nvPr>
            <p:ph type="title"/>
          </p:nvPr>
        </p:nvSpPr>
        <p:spPr>
          <a:xfrm>
            <a:off x="457207" y="273050"/>
            <a:ext cx="3008315" cy="1162050"/>
          </a:xfrm>
          <a:prstGeom prst="rect">
            <a:avLst/>
          </a:prstGeom>
          <a:noFill/>
        </p:spPr>
        <p:txBody>
          <a:bodyPr lIns="45702" tIns="45702" rIns="45702" bIns="45702" anchor="b"/>
          <a:lstStyle>
            <a:lvl1pPr algn="l" defTabSz="457020">
              <a:defRPr sz="2000">
                <a:solidFill>
                  <a:srgbClr val="000000"/>
                </a:solidFill>
                <a:latin typeface="Calibri"/>
                <a:ea typeface="Calibri"/>
                <a:cs typeface="Calibri"/>
                <a:sym typeface="Calibri"/>
              </a:defRPr>
            </a:lvl1pPr>
          </a:lstStyle>
          <a:p>
            <a:r>
              <a:t>Title Text</a:t>
            </a:r>
          </a:p>
        </p:txBody>
      </p:sp>
      <p:sp>
        <p:nvSpPr>
          <p:cNvPr id="3160" name="Body Level One…"/>
          <p:cNvSpPr txBox="1">
            <a:spLocks noGrp="1"/>
          </p:cNvSpPr>
          <p:nvPr>
            <p:ph type="body" idx="1"/>
          </p:nvPr>
        </p:nvSpPr>
        <p:spPr>
          <a:xfrm>
            <a:off x="3575050" y="273057"/>
            <a:ext cx="5111750" cy="5853114"/>
          </a:xfrm>
          <a:prstGeom prst="rect">
            <a:avLst/>
          </a:prstGeom>
        </p:spPr>
        <p:txBody>
          <a:bodyPr lIns="45702" tIns="45702" rIns="45702" bIns="45702">
            <a:normAutofit/>
          </a:bodyPr>
          <a:lstStyle>
            <a:lvl1pPr marL="342764" indent="-342764" defTabSz="457020">
              <a:buSzPct val="100000"/>
              <a:buFont typeface="Arial"/>
              <a:buChar char="•"/>
              <a:defRPr>
                <a:solidFill>
                  <a:srgbClr val="000000"/>
                </a:solidFill>
                <a:latin typeface="Calibri"/>
                <a:ea typeface="Calibri"/>
                <a:cs typeface="Calibri"/>
                <a:sym typeface="Calibri"/>
              </a:defRPr>
            </a:lvl1pPr>
            <a:lvl2pPr marL="783459" indent="-326443" defTabSz="457020">
              <a:buSzPct val="100000"/>
              <a:buFont typeface="Arial"/>
              <a:buChar char="–"/>
              <a:defRPr>
                <a:solidFill>
                  <a:srgbClr val="000000"/>
                </a:solidFill>
                <a:latin typeface="Calibri"/>
                <a:ea typeface="Calibri"/>
                <a:cs typeface="Calibri"/>
                <a:sym typeface="Calibri"/>
              </a:defRPr>
            </a:lvl2pPr>
            <a:lvl3pPr marL="1218714" indent="-304679" defTabSz="457020">
              <a:buSzPct val="100000"/>
              <a:buFont typeface="Arial"/>
              <a:buChar char="•"/>
              <a:defRPr>
                <a:solidFill>
                  <a:srgbClr val="000000"/>
                </a:solidFill>
                <a:latin typeface="Calibri"/>
                <a:ea typeface="Calibri"/>
                <a:cs typeface="Calibri"/>
                <a:sym typeface="Calibri"/>
              </a:defRPr>
            </a:lvl3pPr>
            <a:lvl4pPr marL="1736672" indent="-365616" defTabSz="457020">
              <a:buSzPct val="100000"/>
              <a:buFont typeface="Arial"/>
              <a:buChar char="–"/>
              <a:defRPr>
                <a:solidFill>
                  <a:srgbClr val="000000"/>
                </a:solidFill>
                <a:latin typeface="Calibri"/>
                <a:ea typeface="Calibri"/>
                <a:cs typeface="Calibri"/>
                <a:sym typeface="Calibri"/>
              </a:defRPr>
            </a:lvl4pPr>
            <a:lvl5pPr marL="2193689" indent="-365616" defTabSz="457020">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61" name="Text Placeholder 3"/>
          <p:cNvSpPr>
            <a:spLocks noGrp="1"/>
          </p:cNvSpPr>
          <p:nvPr>
            <p:ph type="body" sz="half" idx="21"/>
          </p:nvPr>
        </p:nvSpPr>
        <p:spPr>
          <a:xfrm>
            <a:off x="457207" y="1435101"/>
            <a:ext cx="3008315" cy="4691063"/>
          </a:xfrm>
          <a:prstGeom prst="rect">
            <a:avLst/>
          </a:prstGeom>
        </p:spPr>
        <p:txBody>
          <a:bodyPr lIns="45702" tIns="45702" rIns="45702" bIns="45702">
            <a:normAutofit/>
          </a:bodyPr>
          <a:lstStyle/>
          <a:p>
            <a:pPr marL="0" indent="0" defTabSz="457020" rtl="0">
              <a:spcBef>
                <a:spcPts val="300"/>
              </a:spcBef>
              <a:buSzTx/>
              <a:buNone/>
              <a:defRPr sz="1400">
                <a:solidFill>
                  <a:srgbClr val="000000"/>
                </a:solidFill>
                <a:latin typeface="Calibri"/>
                <a:ea typeface="Calibri"/>
                <a:cs typeface="Calibri"/>
                <a:sym typeface="Calibri"/>
              </a:defRPr>
            </a:pPr>
            <a:endParaRPr/>
          </a:p>
        </p:txBody>
      </p:sp>
      <p:sp>
        <p:nvSpPr>
          <p:cNvPr id="3162"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515483527"/>
      </p:ext>
    </p:extLst>
  </p:cSld>
  <p:clrMapOvr>
    <a:masterClrMapping/>
  </p:clrMapOvr>
  <p:transition spd="med"/>
</p:sldLayout>
</file>

<file path=ppt/slideLayouts/slideLayout2075.xml><?xml version="1.0" encoding="utf-8"?>
<p:sldLayout xmlns:a="http://schemas.openxmlformats.org/drawingml/2006/main" xmlns:r="http://schemas.openxmlformats.org/officeDocument/2006/relationships" xmlns:p="http://schemas.openxmlformats.org/presentationml/2006/main" showMasterSp="0" type="tx">
  <p:cSld name="22_Picture with Caption">
    <p:bg>
      <p:bgPr>
        <a:solidFill>
          <a:srgbClr val="FFFFFF"/>
        </a:solidFill>
        <a:effectLst/>
      </p:bgPr>
    </p:bg>
    <p:spTree>
      <p:nvGrpSpPr>
        <p:cNvPr id="1" name=""/>
        <p:cNvGrpSpPr/>
        <p:nvPr/>
      </p:nvGrpSpPr>
      <p:grpSpPr>
        <a:xfrm>
          <a:off x="0" y="0"/>
          <a:ext cx="0" cy="0"/>
          <a:chOff x="0" y="0"/>
          <a:chExt cx="0" cy="0"/>
        </a:xfrm>
      </p:grpSpPr>
      <p:sp>
        <p:nvSpPr>
          <p:cNvPr id="3169" name="Title Text"/>
          <p:cNvSpPr txBox="1">
            <a:spLocks noGrp="1"/>
          </p:cNvSpPr>
          <p:nvPr>
            <p:ph type="title"/>
          </p:nvPr>
        </p:nvSpPr>
        <p:spPr>
          <a:xfrm>
            <a:off x="1792288" y="4800600"/>
            <a:ext cx="5486401" cy="566738"/>
          </a:xfrm>
          <a:prstGeom prst="rect">
            <a:avLst/>
          </a:prstGeom>
          <a:noFill/>
        </p:spPr>
        <p:txBody>
          <a:bodyPr lIns="45702" tIns="45702" rIns="45702" bIns="45702" anchor="b"/>
          <a:lstStyle>
            <a:lvl1pPr algn="l" defTabSz="457020">
              <a:defRPr sz="2000">
                <a:solidFill>
                  <a:srgbClr val="000000"/>
                </a:solidFill>
                <a:latin typeface="Calibri"/>
                <a:ea typeface="Calibri"/>
                <a:cs typeface="Calibri"/>
                <a:sym typeface="Calibri"/>
              </a:defRPr>
            </a:lvl1pPr>
          </a:lstStyle>
          <a:p>
            <a:r>
              <a:t>Title Text</a:t>
            </a:r>
          </a:p>
        </p:txBody>
      </p:sp>
      <p:sp>
        <p:nvSpPr>
          <p:cNvPr id="3170"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3171" name="Body Level One…"/>
          <p:cNvSpPr txBox="1">
            <a:spLocks noGrp="1"/>
          </p:cNvSpPr>
          <p:nvPr>
            <p:ph type="body" sz="quarter" idx="1"/>
          </p:nvPr>
        </p:nvSpPr>
        <p:spPr>
          <a:xfrm>
            <a:off x="1792288" y="5367337"/>
            <a:ext cx="5486401" cy="804863"/>
          </a:xfrm>
          <a:prstGeom prst="rect">
            <a:avLst/>
          </a:prstGeom>
        </p:spPr>
        <p:txBody>
          <a:bodyPr lIns="45702" tIns="45702" rIns="45702" bIns="45702">
            <a:normAutofit/>
          </a:bodyPr>
          <a:lstStyle>
            <a:lvl1pPr marL="0" indent="0" defTabSz="457020">
              <a:spcBef>
                <a:spcPts val="300"/>
              </a:spcBef>
              <a:buSzTx/>
              <a:buNone/>
              <a:defRPr sz="1400">
                <a:solidFill>
                  <a:srgbClr val="000000"/>
                </a:solidFill>
                <a:latin typeface="Calibri"/>
                <a:ea typeface="Calibri"/>
                <a:cs typeface="Calibri"/>
                <a:sym typeface="Calibri"/>
              </a:defRPr>
            </a:lvl1pPr>
            <a:lvl2pPr marL="0" indent="457020" defTabSz="457020">
              <a:spcBef>
                <a:spcPts val="300"/>
              </a:spcBef>
              <a:buSzTx/>
              <a:buNone/>
              <a:defRPr sz="1400">
                <a:solidFill>
                  <a:srgbClr val="000000"/>
                </a:solidFill>
                <a:latin typeface="Calibri"/>
                <a:ea typeface="Calibri"/>
                <a:cs typeface="Calibri"/>
                <a:sym typeface="Calibri"/>
              </a:defRPr>
            </a:lvl2pPr>
            <a:lvl3pPr marL="0" indent="914040" defTabSz="457020">
              <a:spcBef>
                <a:spcPts val="300"/>
              </a:spcBef>
              <a:buSzTx/>
              <a:buNone/>
              <a:defRPr sz="1400">
                <a:solidFill>
                  <a:srgbClr val="000000"/>
                </a:solidFill>
                <a:latin typeface="Calibri"/>
                <a:ea typeface="Calibri"/>
                <a:cs typeface="Calibri"/>
                <a:sym typeface="Calibri"/>
              </a:defRPr>
            </a:lvl3pPr>
            <a:lvl4pPr marL="0" indent="1371056" defTabSz="457020">
              <a:spcBef>
                <a:spcPts val="300"/>
              </a:spcBef>
              <a:buSzTx/>
              <a:buNone/>
              <a:defRPr sz="1400">
                <a:solidFill>
                  <a:srgbClr val="000000"/>
                </a:solidFill>
                <a:latin typeface="Calibri"/>
                <a:ea typeface="Calibri"/>
                <a:cs typeface="Calibri"/>
                <a:sym typeface="Calibri"/>
              </a:defRPr>
            </a:lvl4pPr>
            <a:lvl5pPr marL="0" indent="1828080" defTabSz="457020">
              <a:spcBef>
                <a:spcPts val="300"/>
              </a:spcBef>
              <a:buSzTx/>
              <a:buNone/>
              <a:defRPr sz="1400">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72"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422890715"/>
      </p:ext>
    </p:extLst>
  </p:cSld>
  <p:clrMapOvr>
    <a:masterClrMapping/>
  </p:clrMapOvr>
  <p:transition spd="med"/>
</p:sldLayout>
</file>

<file path=ppt/slideLayouts/slideLayout2076.xml><?xml version="1.0" encoding="utf-8"?>
<p:sldLayout xmlns:a="http://schemas.openxmlformats.org/drawingml/2006/main" xmlns:r="http://schemas.openxmlformats.org/officeDocument/2006/relationships" xmlns:p="http://schemas.openxmlformats.org/presentationml/2006/main" showMasterSp="0" type="tx">
  <p:cSld name="22_Title and Vertical Text">
    <p:bg>
      <p:bgPr>
        <a:solidFill>
          <a:srgbClr val="FFFFFF"/>
        </a:solidFill>
        <a:effectLst/>
      </p:bgPr>
    </p:bg>
    <p:spTree>
      <p:nvGrpSpPr>
        <p:cNvPr id="1" name=""/>
        <p:cNvGrpSpPr/>
        <p:nvPr/>
      </p:nvGrpSpPr>
      <p:grpSpPr>
        <a:xfrm>
          <a:off x="0" y="0"/>
          <a:ext cx="0" cy="0"/>
          <a:chOff x="0" y="0"/>
          <a:chExt cx="0" cy="0"/>
        </a:xfrm>
      </p:grpSpPr>
      <p:sp>
        <p:nvSpPr>
          <p:cNvPr id="3179" name="Title Text"/>
          <p:cNvSpPr txBox="1">
            <a:spLocks noGrp="1"/>
          </p:cNvSpPr>
          <p:nvPr>
            <p:ph type="title"/>
          </p:nvPr>
        </p:nvSpPr>
        <p:spPr>
          <a:xfrm>
            <a:off x="457200" y="274638"/>
            <a:ext cx="8229600" cy="1143001"/>
          </a:xfrm>
          <a:prstGeom prst="rect">
            <a:avLst/>
          </a:prstGeom>
          <a:noFill/>
        </p:spPr>
        <p:txBody>
          <a:bodyPr lIns="45702" tIns="45702" rIns="45702" bIns="45702"/>
          <a:lstStyle>
            <a:lvl1pPr defTabSz="457020">
              <a:defRPr sz="4400" b="0">
                <a:solidFill>
                  <a:srgbClr val="000000"/>
                </a:solidFill>
                <a:latin typeface="Calibri"/>
                <a:ea typeface="Calibri"/>
                <a:cs typeface="Calibri"/>
                <a:sym typeface="Calibri"/>
              </a:defRPr>
            </a:lvl1pPr>
          </a:lstStyle>
          <a:p>
            <a:r>
              <a:t>Title Text</a:t>
            </a:r>
          </a:p>
        </p:txBody>
      </p:sp>
      <p:sp>
        <p:nvSpPr>
          <p:cNvPr id="3180" name="Body Level One…"/>
          <p:cNvSpPr txBox="1">
            <a:spLocks noGrp="1"/>
          </p:cNvSpPr>
          <p:nvPr>
            <p:ph type="body" idx="1"/>
          </p:nvPr>
        </p:nvSpPr>
        <p:spPr>
          <a:xfrm>
            <a:off x="457200" y="1600200"/>
            <a:ext cx="8229600" cy="4525963"/>
          </a:xfrm>
          <a:prstGeom prst="rect">
            <a:avLst/>
          </a:prstGeom>
        </p:spPr>
        <p:txBody>
          <a:bodyPr vert="eaVert" lIns="45702" tIns="45702" rIns="45702" bIns="45702">
            <a:normAutofit/>
          </a:bodyPr>
          <a:lstStyle>
            <a:lvl1pPr marL="342764" indent="-342764" defTabSz="457020">
              <a:buSzPct val="100000"/>
              <a:buFont typeface="Arial"/>
              <a:buChar char="•"/>
              <a:defRPr>
                <a:solidFill>
                  <a:srgbClr val="000000"/>
                </a:solidFill>
                <a:latin typeface="Calibri"/>
                <a:ea typeface="Calibri"/>
                <a:cs typeface="Calibri"/>
                <a:sym typeface="Calibri"/>
              </a:defRPr>
            </a:lvl1pPr>
            <a:lvl2pPr marL="783459" indent="-326443" defTabSz="457020">
              <a:buSzPct val="100000"/>
              <a:buFont typeface="Arial"/>
              <a:buChar char="–"/>
              <a:defRPr>
                <a:solidFill>
                  <a:srgbClr val="000000"/>
                </a:solidFill>
                <a:latin typeface="Calibri"/>
                <a:ea typeface="Calibri"/>
                <a:cs typeface="Calibri"/>
                <a:sym typeface="Calibri"/>
              </a:defRPr>
            </a:lvl2pPr>
            <a:lvl3pPr marL="1218714" indent="-304679" defTabSz="457020">
              <a:buSzPct val="100000"/>
              <a:buFont typeface="Arial"/>
              <a:buChar char="•"/>
              <a:defRPr>
                <a:solidFill>
                  <a:srgbClr val="000000"/>
                </a:solidFill>
                <a:latin typeface="Calibri"/>
                <a:ea typeface="Calibri"/>
                <a:cs typeface="Calibri"/>
                <a:sym typeface="Calibri"/>
              </a:defRPr>
            </a:lvl3pPr>
            <a:lvl4pPr marL="1736672" indent="-365616" defTabSz="457020">
              <a:buSzPct val="100000"/>
              <a:buFont typeface="Arial"/>
              <a:buChar char="–"/>
              <a:defRPr>
                <a:solidFill>
                  <a:srgbClr val="000000"/>
                </a:solidFill>
                <a:latin typeface="Calibri"/>
                <a:ea typeface="Calibri"/>
                <a:cs typeface="Calibri"/>
                <a:sym typeface="Calibri"/>
              </a:defRPr>
            </a:lvl4pPr>
            <a:lvl5pPr marL="2193689" indent="-365616" defTabSz="457020">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81"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512126922"/>
      </p:ext>
    </p:extLst>
  </p:cSld>
  <p:clrMapOvr>
    <a:masterClrMapping/>
  </p:clrMapOvr>
  <p:transition spd="med"/>
</p:sldLayout>
</file>

<file path=ppt/slideLayouts/slideLayout2077.xml><?xml version="1.0" encoding="utf-8"?>
<p:sldLayout xmlns:a="http://schemas.openxmlformats.org/drawingml/2006/main" xmlns:r="http://schemas.openxmlformats.org/officeDocument/2006/relationships" xmlns:p="http://schemas.openxmlformats.org/presentationml/2006/main" showMasterSp="0" type="tx">
  <p:cSld name="22_Vertical Title and Text">
    <p:bg>
      <p:bgPr>
        <a:solidFill>
          <a:srgbClr val="FFFFFF"/>
        </a:solidFill>
        <a:effectLst/>
      </p:bgPr>
    </p:bg>
    <p:spTree>
      <p:nvGrpSpPr>
        <p:cNvPr id="1" name=""/>
        <p:cNvGrpSpPr/>
        <p:nvPr/>
      </p:nvGrpSpPr>
      <p:grpSpPr>
        <a:xfrm>
          <a:off x="0" y="0"/>
          <a:ext cx="0" cy="0"/>
          <a:chOff x="0" y="0"/>
          <a:chExt cx="0" cy="0"/>
        </a:xfrm>
      </p:grpSpPr>
      <p:sp>
        <p:nvSpPr>
          <p:cNvPr id="3188" name="Title Text"/>
          <p:cNvSpPr txBox="1">
            <a:spLocks noGrp="1"/>
          </p:cNvSpPr>
          <p:nvPr>
            <p:ph type="title"/>
          </p:nvPr>
        </p:nvSpPr>
        <p:spPr>
          <a:xfrm>
            <a:off x="6629400" y="274646"/>
            <a:ext cx="2057400" cy="5851526"/>
          </a:xfrm>
          <a:prstGeom prst="rect">
            <a:avLst/>
          </a:prstGeom>
          <a:noFill/>
        </p:spPr>
        <p:txBody>
          <a:bodyPr vert="eaVert" lIns="45702" tIns="45702" rIns="45702" bIns="45702"/>
          <a:lstStyle>
            <a:lvl1pPr defTabSz="457020">
              <a:defRPr sz="4400" b="0">
                <a:solidFill>
                  <a:srgbClr val="000000"/>
                </a:solidFill>
                <a:latin typeface="Calibri"/>
                <a:ea typeface="Calibri"/>
                <a:cs typeface="Calibri"/>
                <a:sym typeface="Calibri"/>
              </a:defRPr>
            </a:lvl1pPr>
          </a:lstStyle>
          <a:p>
            <a:r>
              <a:t>Title Text</a:t>
            </a:r>
          </a:p>
        </p:txBody>
      </p:sp>
      <p:sp>
        <p:nvSpPr>
          <p:cNvPr id="3189" name="Body Level One…"/>
          <p:cNvSpPr txBox="1">
            <a:spLocks noGrp="1"/>
          </p:cNvSpPr>
          <p:nvPr>
            <p:ph type="body" idx="1"/>
          </p:nvPr>
        </p:nvSpPr>
        <p:spPr>
          <a:xfrm>
            <a:off x="457200" y="274646"/>
            <a:ext cx="6019800" cy="5851526"/>
          </a:xfrm>
          <a:prstGeom prst="rect">
            <a:avLst/>
          </a:prstGeom>
        </p:spPr>
        <p:txBody>
          <a:bodyPr vert="eaVert" lIns="45702" tIns="45702" rIns="45702" bIns="45702">
            <a:normAutofit/>
          </a:bodyPr>
          <a:lstStyle>
            <a:lvl1pPr marL="342764" indent="-342764" defTabSz="457020">
              <a:buSzPct val="100000"/>
              <a:buFont typeface="Arial"/>
              <a:buChar char="•"/>
              <a:defRPr>
                <a:solidFill>
                  <a:srgbClr val="000000"/>
                </a:solidFill>
                <a:latin typeface="Calibri"/>
                <a:ea typeface="Calibri"/>
                <a:cs typeface="Calibri"/>
                <a:sym typeface="Calibri"/>
              </a:defRPr>
            </a:lvl1pPr>
            <a:lvl2pPr marL="783459" indent="-326443" defTabSz="457020">
              <a:buSzPct val="100000"/>
              <a:buFont typeface="Arial"/>
              <a:buChar char="–"/>
              <a:defRPr>
                <a:solidFill>
                  <a:srgbClr val="000000"/>
                </a:solidFill>
                <a:latin typeface="Calibri"/>
                <a:ea typeface="Calibri"/>
                <a:cs typeface="Calibri"/>
                <a:sym typeface="Calibri"/>
              </a:defRPr>
            </a:lvl2pPr>
            <a:lvl3pPr marL="1218714" indent="-304679" defTabSz="457020">
              <a:buSzPct val="100000"/>
              <a:buFont typeface="Arial"/>
              <a:buChar char="•"/>
              <a:defRPr>
                <a:solidFill>
                  <a:srgbClr val="000000"/>
                </a:solidFill>
                <a:latin typeface="Calibri"/>
                <a:ea typeface="Calibri"/>
                <a:cs typeface="Calibri"/>
                <a:sym typeface="Calibri"/>
              </a:defRPr>
            </a:lvl3pPr>
            <a:lvl4pPr marL="1736672" indent="-365616" defTabSz="457020">
              <a:buSzPct val="100000"/>
              <a:buFont typeface="Arial"/>
              <a:buChar char="–"/>
              <a:defRPr>
                <a:solidFill>
                  <a:srgbClr val="000000"/>
                </a:solidFill>
                <a:latin typeface="Calibri"/>
                <a:ea typeface="Calibri"/>
                <a:cs typeface="Calibri"/>
                <a:sym typeface="Calibri"/>
              </a:defRPr>
            </a:lvl4pPr>
            <a:lvl5pPr marL="2193689" indent="-365616" defTabSz="457020">
              <a:buFont typeface="Arial"/>
              <a:buChar char="»"/>
              <a:defRPr>
                <a:solidFill>
                  <a:srgbClr val="000000"/>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3190" name="Slide Number"/>
          <p:cNvSpPr txBox="1">
            <a:spLocks noGrp="1"/>
          </p:cNvSpPr>
          <p:nvPr>
            <p:ph type="sldNum" sz="quarter" idx="2"/>
          </p:nvPr>
        </p:nvSpPr>
        <p:spPr>
          <a:xfrm>
            <a:off x="8428212" y="6414778"/>
            <a:ext cx="258588" cy="248269"/>
          </a:xfrm>
          <a:prstGeom prst="rect">
            <a:avLst/>
          </a:prstGeom>
        </p:spPr>
        <p:txBody>
          <a:bodyPr lIns="45702" tIns="45702" rIns="45702" bIns="45702" anchor="ctr"/>
          <a:lstStyle>
            <a:lvl1pPr defTabSz="914040">
              <a:defRPr sz="1200">
                <a:solidFill>
                  <a:srgbClr val="888888"/>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534488627"/>
      </p:ext>
    </p:extLst>
  </p:cSld>
  <p:clrMapOvr>
    <a:masterClrMapping/>
  </p:clrMapOvr>
  <p:transition spd="med"/>
</p:sldLayout>
</file>

<file path=ppt/slideLayouts/slideLayout2078.xml><?xml version="1.0" encoding="utf-8"?>
<p:sldLayout xmlns:a="http://schemas.openxmlformats.org/drawingml/2006/main" xmlns:r="http://schemas.openxmlformats.org/officeDocument/2006/relationships" xmlns:p="http://schemas.openxmlformats.org/presentationml/2006/main" showMasterSp="0" type="tx">
  <p:cSld name="23_Title Slide">
    <p:bg>
      <p:bgPr>
        <a:solidFill>
          <a:srgbClr val="FFFFFF"/>
        </a:solidFill>
        <a:effectLst/>
      </p:bgPr>
    </p:bg>
    <p:spTree>
      <p:nvGrpSpPr>
        <p:cNvPr id="1" name=""/>
        <p:cNvGrpSpPr/>
        <p:nvPr/>
      </p:nvGrpSpPr>
      <p:grpSpPr>
        <a:xfrm>
          <a:off x="0" y="0"/>
          <a:ext cx="0" cy="0"/>
          <a:chOff x="0" y="0"/>
          <a:chExt cx="0" cy="0"/>
        </a:xfrm>
      </p:grpSpPr>
      <p:sp>
        <p:nvSpPr>
          <p:cNvPr id="3197" name="Title Text"/>
          <p:cNvSpPr txBox="1">
            <a:spLocks noGrp="1"/>
          </p:cNvSpPr>
          <p:nvPr>
            <p:ph type="title"/>
          </p:nvPr>
        </p:nvSpPr>
        <p:spPr>
          <a:xfrm>
            <a:off x="685800" y="2130425"/>
            <a:ext cx="7772400" cy="1470025"/>
          </a:xfrm>
          <a:prstGeom prst="rect">
            <a:avLst/>
          </a:prstGeom>
          <a:noFill/>
        </p:spPr>
        <p:txBody>
          <a:bodyPr lIns="45715" tIns="45715" rIns="45715" bIns="45715"/>
          <a:lstStyle>
            <a:lvl1pPr>
              <a:defRPr sz="4400" b="0">
                <a:latin typeface="Times New Roman"/>
                <a:ea typeface="Times New Roman"/>
                <a:cs typeface="Times New Roman"/>
                <a:sym typeface="Times New Roman"/>
              </a:defRPr>
            </a:lvl1pPr>
          </a:lstStyle>
          <a:p>
            <a:r>
              <a:t>Title Text</a:t>
            </a:r>
          </a:p>
        </p:txBody>
      </p:sp>
      <p:sp>
        <p:nvSpPr>
          <p:cNvPr id="3198" name="Body Level One…"/>
          <p:cNvSpPr txBox="1">
            <a:spLocks noGrp="1"/>
          </p:cNvSpPr>
          <p:nvPr>
            <p:ph type="body" sz="quarter" idx="1"/>
          </p:nvPr>
        </p:nvSpPr>
        <p:spPr>
          <a:xfrm>
            <a:off x="1371600" y="3886200"/>
            <a:ext cx="6400800" cy="1752600"/>
          </a:xfrm>
          <a:prstGeom prst="rect">
            <a:avLst/>
          </a:prstGeom>
        </p:spPr>
        <p:txBody>
          <a:bodyPr lIns="45719" tIns="45719" rIns="45719" bIns="45719">
            <a:normAutofit/>
          </a:bodyPr>
          <a:lstStyle>
            <a:lvl1pPr marL="0" indent="0" algn="ctr">
              <a:buSzTx/>
              <a:buNone/>
              <a:defRPr>
                <a:solidFill>
                  <a:srgbClr val="000000"/>
                </a:solidFill>
                <a:latin typeface="Times New Roman"/>
                <a:ea typeface="Times New Roman"/>
                <a:cs typeface="Times New Roman"/>
                <a:sym typeface="Times New Roman"/>
              </a:defRPr>
            </a:lvl1pPr>
            <a:lvl2pPr marL="0" indent="457200" algn="ctr">
              <a:buSzTx/>
              <a:buNone/>
              <a:defRPr>
                <a:solidFill>
                  <a:srgbClr val="000000"/>
                </a:solidFill>
                <a:latin typeface="Times New Roman"/>
                <a:ea typeface="Times New Roman"/>
                <a:cs typeface="Times New Roman"/>
                <a:sym typeface="Times New Roman"/>
              </a:defRPr>
            </a:lvl2pPr>
            <a:lvl3pPr marL="0" indent="914400" algn="ctr">
              <a:buSzTx/>
              <a:buNone/>
              <a:defRPr>
                <a:solidFill>
                  <a:srgbClr val="000000"/>
                </a:solidFill>
                <a:latin typeface="Times New Roman"/>
                <a:ea typeface="Times New Roman"/>
                <a:cs typeface="Times New Roman"/>
                <a:sym typeface="Times New Roman"/>
              </a:defRPr>
            </a:lvl3pPr>
            <a:lvl4pPr marL="0" indent="1371600" algn="ctr">
              <a:buSzTx/>
              <a:buNone/>
              <a:defRPr>
                <a:solidFill>
                  <a:srgbClr val="000000"/>
                </a:solidFill>
                <a:latin typeface="Times New Roman"/>
                <a:ea typeface="Times New Roman"/>
                <a:cs typeface="Times New Roman"/>
                <a:sym typeface="Times New Roman"/>
              </a:defRPr>
            </a:lvl4pPr>
            <a:lvl5pPr marL="0" indent="1828800" algn="ctr">
              <a:buSzTx/>
              <a:buNone/>
              <a:defRPr>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199"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746336790"/>
      </p:ext>
    </p:extLst>
  </p:cSld>
  <p:clrMapOvr>
    <a:masterClrMapping/>
  </p:clrMapOvr>
  <p:transition spd="med"/>
</p:sldLayout>
</file>

<file path=ppt/slideLayouts/slideLayout2079.xml><?xml version="1.0" encoding="utf-8"?>
<p:sldLayout xmlns:a="http://schemas.openxmlformats.org/drawingml/2006/main" xmlns:r="http://schemas.openxmlformats.org/officeDocument/2006/relationships" xmlns:p="http://schemas.openxmlformats.org/presentationml/2006/main" showMasterSp="0" type="tx">
  <p:cSld name="23_Title and Content">
    <p:bg>
      <p:bgPr>
        <a:solidFill>
          <a:srgbClr val="FFFFFF"/>
        </a:solidFill>
        <a:effectLst/>
      </p:bgPr>
    </p:bg>
    <p:spTree>
      <p:nvGrpSpPr>
        <p:cNvPr id="1" name=""/>
        <p:cNvGrpSpPr/>
        <p:nvPr/>
      </p:nvGrpSpPr>
      <p:grpSpPr>
        <a:xfrm>
          <a:off x="0" y="0"/>
          <a:ext cx="0" cy="0"/>
          <a:chOff x="0" y="0"/>
          <a:chExt cx="0" cy="0"/>
        </a:xfrm>
      </p:grpSpPr>
      <p:sp>
        <p:nvSpPr>
          <p:cNvPr id="3206" name="Title Text"/>
          <p:cNvSpPr txBox="1">
            <a:spLocks noGrp="1"/>
          </p:cNvSpPr>
          <p:nvPr>
            <p:ph type="title"/>
          </p:nvPr>
        </p:nvSpPr>
        <p:spPr>
          <a:xfrm>
            <a:off x="2147888" y="2805113"/>
            <a:ext cx="4640263" cy="1143001"/>
          </a:xfrm>
          <a:prstGeom prst="rect">
            <a:avLst/>
          </a:prstGeom>
          <a:noFill/>
        </p:spPr>
        <p:txBody>
          <a:bodyPr lIns="45715" tIns="45715" rIns="45715" bIns="45715"/>
          <a:lstStyle>
            <a:lvl1pPr>
              <a:defRPr sz="4400" b="0">
                <a:latin typeface="Times New Roman"/>
                <a:ea typeface="Times New Roman"/>
                <a:cs typeface="Times New Roman"/>
                <a:sym typeface="Times New Roman"/>
              </a:defRPr>
            </a:lvl1pPr>
          </a:lstStyle>
          <a:p>
            <a:r>
              <a:t>Title Text</a:t>
            </a:r>
          </a:p>
        </p:txBody>
      </p:sp>
      <p:sp>
        <p:nvSpPr>
          <p:cNvPr id="3207" name="Body Level One…"/>
          <p:cNvSpPr txBox="1">
            <a:spLocks noGrp="1"/>
          </p:cNvSpPr>
          <p:nvPr>
            <p:ph type="body" idx="1"/>
          </p:nvPr>
        </p:nvSpPr>
        <p:spPr>
          <a:xfrm>
            <a:off x="457200" y="1600200"/>
            <a:ext cx="8229600" cy="4525963"/>
          </a:xfrm>
          <a:prstGeom prst="rect">
            <a:avLst/>
          </a:prstGeom>
        </p:spPr>
        <p:txBody>
          <a:bodyPr lIns="45719" tIns="45719" rIns="45719" bIns="45719">
            <a:normAutofit/>
          </a:bodyPr>
          <a:lstStyle>
            <a:lvl1pPr marL="342900" indent="-342900">
              <a:buSzPct val="100000"/>
              <a:buChar char="•"/>
              <a:defRPr>
                <a:solidFill>
                  <a:srgbClr val="000000"/>
                </a:solidFill>
                <a:latin typeface="Times New Roman"/>
                <a:ea typeface="Times New Roman"/>
                <a:cs typeface="Times New Roman"/>
                <a:sym typeface="Times New Roman"/>
              </a:defRPr>
            </a:lvl1pPr>
            <a:lvl2pPr marL="783771" indent="-326571">
              <a:buSzPct val="100000"/>
              <a:buChar char="–"/>
              <a:defRPr>
                <a:solidFill>
                  <a:srgbClr val="000000"/>
                </a:solidFill>
                <a:latin typeface="Times New Roman"/>
                <a:ea typeface="Times New Roman"/>
                <a:cs typeface="Times New Roman"/>
                <a:sym typeface="Times New Roman"/>
              </a:defRPr>
            </a:lvl2pPr>
            <a:lvl3pPr marL="1219200" indent="-304800">
              <a:buSzPct val="100000"/>
              <a:buChar char="•"/>
              <a:defRPr>
                <a:solidFill>
                  <a:srgbClr val="000000"/>
                </a:solidFill>
                <a:latin typeface="Times New Roman"/>
                <a:ea typeface="Times New Roman"/>
                <a:cs typeface="Times New Roman"/>
                <a:sym typeface="Times New Roman"/>
              </a:defRPr>
            </a:lvl3pPr>
            <a:lvl4pPr marL="1737360" indent="-365760">
              <a:buSzPct val="100000"/>
              <a:buChar char="–"/>
              <a:defRPr>
                <a:solidFill>
                  <a:srgbClr val="000000"/>
                </a:solidFill>
                <a:latin typeface="Times New Roman"/>
                <a:ea typeface="Times New Roman"/>
                <a:cs typeface="Times New Roman"/>
                <a:sym typeface="Times New Roman"/>
              </a:defRPr>
            </a:lvl4pPr>
            <a:lvl5pPr marL="2194560" indent="-365760">
              <a:buChar char="»"/>
              <a:defRPr>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208"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717840130"/>
      </p:ext>
    </p:extLst>
  </p:cSld>
  <p:clrMapOvr>
    <a:masterClrMapping/>
  </p:clrMapOvr>
  <p:transition spd="med"/>
</p:sldLayout>
</file>

<file path=ppt/slideLayouts/slideLayout208.xml><?xml version="1.0" encoding="utf-8"?>
<p:sldLayout xmlns:a="http://schemas.openxmlformats.org/drawingml/2006/main" xmlns:r="http://schemas.openxmlformats.org/officeDocument/2006/relationships" xmlns:p="http://schemas.openxmlformats.org/presentationml/2006/main" showMasterSp="0" type="tx">
  <p:cSld name="16_Title Slide">
    <p:bg>
      <p:bgPr>
        <a:solidFill>
          <a:srgbClr val="9CDCDA"/>
        </a:solidFill>
        <a:effectLst/>
      </p:bgPr>
    </p:bg>
    <p:spTree>
      <p:nvGrpSpPr>
        <p:cNvPr id="1" name=""/>
        <p:cNvGrpSpPr/>
        <p:nvPr/>
      </p:nvGrpSpPr>
      <p:grpSpPr>
        <a:xfrm>
          <a:off x="0" y="0"/>
          <a:ext cx="0" cy="0"/>
          <a:chOff x="0" y="0"/>
          <a:chExt cx="0" cy="0"/>
        </a:xfrm>
      </p:grpSpPr>
      <p:grpSp>
        <p:nvGrpSpPr>
          <p:cNvPr id="1918" name="Group 2"/>
          <p:cNvGrpSpPr/>
          <p:nvPr/>
        </p:nvGrpSpPr>
        <p:grpSpPr>
          <a:xfrm>
            <a:off x="-344782" y="-186949"/>
            <a:ext cx="9600389" cy="7485697"/>
            <a:chOff x="0" y="0"/>
            <a:chExt cx="9600387" cy="7485695"/>
          </a:xfrm>
        </p:grpSpPr>
        <p:grpSp>
          <p:nvGrpSpPr>
            <p:cNvPr id="1903" name="Group 3"/>
            <p:cNvGrpSpPr/>
            <p:nvPr/>
          </p:nvGrpSpPr>
          <p:grpSpPr>
            <a:xfrm>
              <a:off x="-1" y="0"/>
              <a:ext cx="9600389" cy="7485696"/>
              <a:chOff x="0" y="0"/>
              <a:chExt cx="9600387" cy="7485695"/>
            </a:xfrm>
          </p:grpSpPr>
          <p:sp>
            <p:nvSpPr>
              <p:cNvPr id="1822" name="Freeform 4"/>
              <p:cNvSpPr/>
              <p:nvPr/>
            </p:nvSpPr>
            <p:spPr>
              <a:xfrm>
                <a:off x="5618462" y="49439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23" name="Freeform 5"/>
              <p:cNvSpPr/>
              <p:nvPr/>
            </p:nvSpPr>
            <p:spPr>
              <a:xfrm>
                <a:off x="3961387" y="4323352"/>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24" name="Freeform 6"/>
              <p:cNvSpPr/>
              <p:nvPr/>
            </p:nvSpPr>
            <p:spPr>
              <a:xfrm>
                <a:off x="4010461" y="50648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25" name="Freeform 7"/>
              <p:cNvSpPr/>
              <p:nvPr/>
            </p:nvSpPr>
            <p:spPr>
              <a:xfrm>
                <a:off x="4541679" y="594437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26" name="Freeform 8"/>
              <p:cNvSpPr/>
              <p:nvPr/>
            </p:nvSpPr>
            <p:spPr>
              <a:xfrm>
                <a:off x="6733506" y="3117658"/>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27"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28"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29" name="Freeform 11"/>
              <p:cNvSpPr/>
              <p:nvPr/>
            </p:nvSpPr>
            <p:spPr>
              <a:xfrm rot="20976685" flipH="1">
                <a:off x="5096557" y="558249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0"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1" name="Freeform 13"/>
              <p:cNvSpPr/>
              <p:nvPr/>
            </p:nvSpPr>
            <p:spPr>
              <a:xfrm rot="16244410" flipH="1">
                <a:off x="6148117" y="6173121"/>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2" name="Freeform 14"/>
              <p:cNvSpPr/>
              <p:nvPr/>
            </p:nvSpPr>
            <p:spPr>
              <a:xfrm rot="6018034">
                <a:off x="3545525" y="595244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3" name="Freeform 15"/>
              <p:cNvSpPr/>
              <p:nvPr/>
            </p:nvSpPr>
            <p:spPr>
              <a:xfrm rot="6284068">
                <a:off x="5762435" y="514543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4" name="Freeform 16"/>
              <p:cNvSpPr/>
              <p:nvPr/>
            </p:nvSpPr>
            <p:spPr>
              <a:xfrm rot="8472242" flipH="1">
                <a:off x="5444459" y="3843627"/>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5" name="Freeform 17"/>
              <p:cNvSpPr/>
              <p:nvPr/>
            </p:nvSpPr>
            <p:spPr>
              <a:xfrm rot="563450" flipH="1">
                <a:off x="3255099" y="395492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6" name="Freeform 18"/>
              <p:cNvSpPr/>
              <p:nvPr/>
            </p:nvSpPr>
            <p:spPr>
              <a:xfrm>
                <a:off x="2305349" y="453115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7" name="Freeform 19"/>
              <p:cNvSpPr/>
              <p:nvPr/>
            </p:nvSpPr>
            <p:spPr>
              <a:xfrm>
                <a:off x="648275" y="4310652"/>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8" name="Freeform 20"/>
              <p:cNvSpPr/>
              <p:nvPr/>
            </p:nvSpPr>
            <p:spPr>
              <a:xfrm>
                <a:off x="621149" y="499499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9" name="Freeform 21"/>
              <p:cNvSpPr/>
              <p:nvPr/>
            </p:nvSpPr>
            <p:spPr>
              <a:xfrm rot="19469908">
                <a:off x="1582520" y="6226165"/>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0" name="Freeform 22"/>
              <p:cNvSpPr/>
              <p:nvPr/>
            </p:nvSpPr>
            <p:spPr>
              <a:xfrm>
                <a:off x="3306093" y="3314508"/>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1"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2" name="Freeform 24"/>
              <p:cNvSpPr/>
              <p:nvPr/>
            </p:nvSpPr>
            <p:spPr>
              <a:xfrm rot="3318475">
                <a:off x="261010" y="3479618"/>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3" name="Freeform 25"/>
              <p:cNvSpPr/>
              <p:nvPr/>
            </p:nvSpPr>
            <p:spPr>
              <a:xfrm rot="20976685" flipH="1">
                <a:off x="1783444" y="556979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4"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5" name="Freeform 27"/>
              <p:cNvSpPr/>
              <p:nvPr/>
            </p:nvSpPr>
            <p:spPr>
              <a:xfrm rot="16244410" flipH="1">
                <a:off x="2815954" y="6135021"/>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6" name="Freeform 28"/>
              <p:cNvSpPr/>
              <p:nvPr/>
            </p:nvSpPr>
            <p:spPr>
              <a:xfrm rot="5508135">
                <a:off x="390432" y="5862529"/>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7" name="Freeform 29"/>
              <p:cNvSpPr/>
              <p:nvPr/>
            </p:nvSpPr>
            <p:spPr>
              <a:xfrm rot="6284068">
                <a:off x="2220722" y="488508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8" name="Freeform 30"/>
              <p:cNvSpPr/>
              <p:nvPr/>
            </p:nvSpPr>
            <p:spPr>
              <a:xfrm rot="8472242" flipH="1">
                <a:off x="1883697" y="348802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9" name="Freeform 31"/>
              <p:cNvSpPr/>
              <p:nvPr/>
            </p:nvSpPr>
            <p:spPr>
              <a:xfrm rot="563450" flipH="1">
                <a:off x="1199287" y="373267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0"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1"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2"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3" name="Freeform 35"/>
              <p:cNvSpPr/>
              <p:nvPr/>
            </p:nvSpPr>
            <p:spPr>
              <a:xfrm>
                <a:off x="1544479" y="288367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4"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5"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6"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7"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8"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9" name="Freeform 41"/>
              <p:cNvSpPr/>
              <p:nvPr/>
            </p:nvSpPr>
            <p:spPr>
              <a:xfrm rot="16244410" flipH="1">
                <a:off x="2769917" y="2540921"/>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0" name="Freeform 42"/>
              <p:cNvSpPr/>
              <p:nvPr/>
            </p:nvSpPr>
            <p:spPr>
              <a:xfrm rot="2428453">
                <a:off x="193818" y="2918293"/>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1"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2"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3" name="Freeform 45"/>
              <p:cNvSpPr/>
              <p:nvPr/>
            </p:nvSpPr>
            <p:spPr>
              <a:xfrm rot="563450" flipH="1">
                <a:off x="372199"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4"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5"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6" name="Freeform 48"/>
              <p:cNvSpPr/>
              <p:nvPr/>
            </p:nvSpPr>
            <p:spPr>
              <a:xfrm>
                <a:off x="3672324"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7" name="Freeform 49"/>
              <p:cNvSpPr/>
              <p:nvPr/>
            </p:nvSpPr>
            <p:spPr>
              <a:xfrm>
                <a:off x="4870292" y="288367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8" name="Freeform 50"/>
              <p:cNvSpPr/>
              <p:nvPr/>
            </p:nvSpPr>
            <p:spPr>
              <a:xfrm>
                <a:off x="6604919"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9"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0"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1"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2"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3" name="Freeform 55"/>
              <p:cNvSpPr/>
              <p:nvPr/>
            </p:nvSpPr>
            <p:spPr>
              <a:xfrm rot="16244410" flipH="1">
                <a:off x="6095729" y="2540921"/>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4" name="Freeform 56"/>
              <p:cNvSpPr/>
              <p:nvPr/>
            </p:nvSpPr>
            <p:spPr>
              <a:xfrm rot="2428453">
                <a:off x="3519630" y="2918293"/>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5"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6"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7"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8"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9"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0" name="Freeform 62"/>
              <p:cNvSpPr/>
              <p:nvPr/>
            </p:nvSpPr>
            <p:spPr>
              <a:xfrm>
                <a:off x="6999723" y="2018431"/>
                <a:ext cx="963879"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1"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2"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3" name="Freeform 65"/>
              <p:cNvSpPr/>
              <p:nvPr/>
            </p:nvSpPr>
            <p:spPr>
              <a:xfrm rot="3318475">
                <a:off x="6944385" y="217305"/>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4" name="Freeform 66"/>
              <p:cNvSpPr/>
              <p:nvPr/>
            </p:nvSpPr>
            <p:spPr>
              <a:xfrm rot="20976685" flipH="1">
                <a:off x="8409669" y="223127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5"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6"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7" name="Freeform 69"/>
              <p:cNvSpPr/>
              <p:nvPr/>
            </p:nvSpPr>
            <p:spPr>
              <a:xfrm rot="2428453">
                <a:off x="7056580" y="2799231"/>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8" name="Freeform 70"/>
              <p:cNvSpPr/>
              <p:nvPr/>
            </p:nvSpPr>
            <p:spPr>
              <a:xfrm rot="6284068">
                <a:off x="8142097" y="150847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9"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0"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1" name="Freeform 73"/>
              <p:cNvSpPr/>
              <p:nvPr/>
            </p:nvSpPr>
            <p:spPr>
              <a:xfrm rot="6521641">
                <a:off x="8535032" y="4935151"/>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2" name="Freeform 74"/>
              <p:cNvSpPr/>
              <p:nvPr/>
            </p:nvSpPr>
            <p:spPr>
              <a:xfrm>
                <a:off x="7274500" y="4324939"/>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3" name="Freeform 75"/>
              <p:cNvSpPr/>
              <p:nvPr/>
            </p:nvSpPr>
            <p:spPr>
              <a:xfrm>
                <a:off x="6999723" y="5371231"/>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4"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5" name="Freeform 77"/>
              <p:cNvSpPr/>
              <p:nvPr/>
            </p:nvSpPr>
            <p:spPr>
              <a:xfrm>
                <a:off x="8060037" y="34357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6" name="Freeform 78"/>
              <p:cNvSpPr/>
              <p:nvPr/>
            </p:nvSpPr>
            <p:spPr>
              <a:xfrm rot="3318475">
                <a:off x="6887235" y="349390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7" name="Freeform 79"/>
              <p:cNvSpPr/>
              <p:nvPr/>
            </p:nvSpPr>
            <p:spPr>
              <a:xfrm rot="20976685" flipH="1">
                <a:off x="8219169" y="6061915"/>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8" name="Freeform 80"/>
              <p:cNvSpPr/>
              <p:nvPr/>
            </p:nvSpPr>
            <p:spPr>
              <a:xfrm>
                <a:off x="6724957" y="5255836"/>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9" name="Freeform 81"/>
              <p:cNvSpPr/>
              <p:nvPr/>
            </p:nvSpPr>
            <p:spPr>
              <a:xfrm rot="6820032">
                <a:off x="7020644" y="6053219"/>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00" name="Freeform 82"/>
              <p:cNvSpPr/>
              <p:nvPr/>
            </p:nvSpPr>
            <p:spPr>
              <a:xfrm rot="6284068">
                <a:off x="7646797" y="436597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01" name="Freeform 83"/>
              <p:cNvSpPr/>
              <p:nvPr/>
            </p:nvSpPr>
            <p:spPr>
              <a:xfrm rot="5149041" flipH="1">
                <a:off x="8487826" y="3612751"/>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02" name="Freeform 84"/>
              <p:cNvSpPr/>
              <p:nvPr/>
            </p:nvSpPr>
            <p:spPr>
              <a:xfrm rot="563450" flipH="1">
                <a:off x="6720612" y="4051767"/>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917" name="Group 85"/>
            <p:cNvGrpSpPr/>
            <p:nvPr/>
          </p:nvGrpSpPr>
          <p:grpSpPr>
            <a:xfrm>
              <a:off x="457576" y="3081467"/>
              <a:ext cx="8861343" cy="2351964"/>
              <a:chOff x="0" y="0"/>
              <a:chExt cx="8861342" cy="2351962"/>
            </a:xfrm>
          </p:grpSpPr>
          <p:sp>
            <p:nvSpPr>
              <p:cNvPr id="1904" name="Freeform 86"/>
              <p:cNvSpPr/>
              <p:nvPr/>
            </p:nvSpPr>
            <p:spPr>
              <a:xfrm rot="17967916">
                <a:off x="279391" y="481007"/>
                <a:ext cx="1599038" cy="1574978"/>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907" name="Group 87"/>
              <p:cNvGrpSpPr/>
              <p:nvPr/>
            </p:nvGrpSpPr>
            <p:grpSpPr>
              <a:xfrm>
                <a:off x="115804" y="631318"/>
                <a:ext cx="8745539" cy="223838"/>
                <a:chOff x="0" y="0"/>
                <a:chExt cx="8745537" cy="223837"/>
              </a:xfrm>
            </p:grpSpPr>
            <p:sp>
              <p:nvSpPr>
                <p:cNvPr id="1905" name="AutoShape 88"/>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06" name="Rectangle 89"/>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910" name="Group 90"/>
              <p:cNvGrpSpPr/>
              <p:nvPr/>
            </p:nvGrpSpPr>
            <p:grpSpPr>
              <a:xfrm>
                <a:off x="7854" y="540830"/>
                <a:ext cx="8745539" cy="223839"/>
                <a:chOff x="0" y="0"/>
                <a:chExt cx="8745537" cy="223837"/>
              </a:xfrm>
            </p:grpSpPr>
            <p:sp>
              <p:nvSpPr>
                <p:cNvPr id="1908" name="AutoShape 91"/>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09" name="Rectangle 92"/>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916" name="Group 93"/>
              <p:cNvGrpSpPr/>
              <p:nvPr/>
            </p:nvGrpSpPr>
            <p:grpSpPr>
              <a:xfrm>
                <a:off x="55425" y="-1"/>
                <a:ext cx="1970158" cy="1978356"/>
                <a:chOff x="0" y="0"/>
                <a:chExt cx="1970157" cy="1978354"/>
              </a:xfrm>
            </p:grpSpPr>
            <p:sp>
              <p:nvSpPr>
                <p:cNvPr id="1911" name="Freeform 94"/>
                <p:cNvSpPr/>
                <p:nvPr/>
              </p:nvSpPr>
              <p:spPr>
                <a:xfrm rot="17970461">
                  <a:off x="255331" y="270280"/>
                  <a:ext cx="1459496" cy="1437795"/>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12" name="Freeform 95"/>
                <p:cNvSpPr/>
                <p:nvPr/>
              </p:nvSpPr>
              <p:spPr>
                <a:xfrm>
                  <a:off x="85948" y="971688"/>
                  <a:ext cx="1019692" cy="573522"/>
                </a:xfrm>
                <a:custGeom>
                  <a:avLst/>
                  <a:gdLst/>
                  <a:ahLst/>
                  <a:cxnLst>
                    <a:cxn ang="0">
                      <a:pos x="wd2" y="hd2"/>
                    </a:cxn>
                    <a:cxn ang="5400000">
                      <a:pos x="wd2" y="hd2"/>
                    </a:cxn>
                    <a:cxn ang="10800000">
                      <a:pos x="wd2" y="hd2"/>
                    </a:cxn>
                    <a:cxn ang="16200000">
                      <a:pos x="wd2" y="hd2"/>
                    </a:cxn>
                  </a:cxnLst>
                  <a:rect l="0" t="0" r="r" b="b"/>
                  <a:pathLst>
                    <a:path w="21110" h="21025" extrusionOk="0">
                      <a:moveTo>
                        <a:pt x="43" y="7667"/>
                      </a:moveTo>
                      <a:cubicBezTo>
                        <a:pt x="22" y="11262"/>
                        <a:pt x="1872" y="14537"/>
                        <a:pt x="4071" y="16717"/>
                      </a:cubicBezTo>
                      <a:cubicBezTo>
                        <a:pt x="6271" y="18897"/>
                        <a:pt x="10520" y="20023"/>
                        <a:pt x="13246" y="20683"/>
                      </a:cubicBezTo>
                      <a:cubicBezTo>
                        <a:pt x="15972" y="21342"/>
                        <a:pt x="19324" y="20894"/>
                        <a:pt x="20413" y="20635"/>
                      </a:cubicBezTo>
                      <a:cubicBezTo>
                        <a:pt x="21502" y="20377"/>
                        <a:pt x="21341" y="19733"/>
                        <a:pt x="19741" y="19166"/>
                      </a:cubicBezTo>
                      <a:cubicBezTo>
                        <a:pt x="18141" y="18599"/>
                        <a:pt x="13199" y="18321"/>
                        <a:pt x="10818" y="17261"/>
                      </a:cubicBezTo>
                      <a:cubicBezTo>
                        <a:pt x="8438" y="16201"/>
                        <a:pt x="6831" y="14591"/>
                        <a:pt x="5420" y="12838"/>
                      </a:cubicBezTo>
                      <a:cubicBezTo>
                        <a:pt x="4008" y="11086"/>
                        <a:pt x="2881" y="8318"/>
                        <a:pt x="2369" y="6769"/>
                      </a:cubicBezTo>
                      <a:cubicBezTo>
                        <a:pt x="1858" y="5220"/>
                        <a:pt x="2314" y="4688"/>
                        <a:pt x="2373" y="3567"/>
                      </a:cubicBezTo>
                      <a:cubicBezTo>
                        <a:pt x="2432" y="2445"/>
                        <a:pt x="2837" y="369"/>
                        <a:pt x="2693" y="56"/>
                      </a:cubicBezTo>
                      <a:cubicBezTo>
                        <a:pt x="2548" y="-258"/>
                        <a:pt x="1875" y="827"/>
                        <a:pt x="1495" y="1675"/>
                      </a:cubicBezTo>
                      <a:cubicBezTo>
                        <a:pt x="1115" y="2524"/>
                        <a:pt x="617" y="4169"/>
                        <a:pt x="375" y="5180"/>
                      </a:cubicBezTo>
                      <a:cubicBezTo>
                        <a:pt x="134" y="6191"/>
                        <a:pt x="-98" y="6321"/>
                        <a:pt x="43" y="7667"/>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13" name="Freeform 96"/>
                <p:cNvSpPr/>
                <p:nvPr/>
              </p:nvSpPr>
              <p:spPr>
                <a:xfrm>
                  <a:off x="77324" y="182374"/>
                  <a:ext cx="920353" cy="1053916"/>
                </a:xfrm>
                <a:custGeom>
                  <a:avLst/>
                  <a:gdLst/>
                  <a:ahLst/>
                  <a:cxnLst>
                    <a:cxn ang="0">
                      <a:pos x="wd2" y="hd2"/>
                    </a:cxn>
                    <a:cxn ang="5400000">
                      <a:pos x="wd2" y="hd2"/>
                    </a:cxn>
                    <a:cxn ang="10800000">
                      <a:pos x="wd2" y="hd2"/>
                    </a:cxn>
                    <a:cxn ang="16200000">
                      <a:pos x="wd2" y="hd2"/>
                    </a:cxn>
                  </a:cxnLst>
                  <a:rect l="0" t="0" r="r" b="b"/>
                  <a:pathLst>
                    <a:path w="20971" h="21300" extrusionOk="0">
                      <a:moveTo>
                        <a:pt x="134" y="21054"/>
                      </a:moveTo>
                      <a:cubicBezTo>
                        <a:pt x="43" y="20610"/>
                        <a:pt x="-240" y="19365"/>
                        <a:pt x="456" y="18040"/>
                      </a:cubicBezTo>
                      <a:cubicBezTo>
                        <a:pt x="1145" y="16725"/>
                        <a:pt x="2441" y="15117"/>
                        <a:pt x="4307" y="13131"/>
                      </a:cubicBezTo>
                      <a:cubicBezTo>
                        <a:pt x="6202" y="11146"/>
                        <a:pt x="9468" y="8068"/>
                        <a:pt x="11746" y="6116"/>
                      </a:cubicBezTo>
                      <a:cubicBezTo>
                        <a:pt x="14013" y="4158"/>
                        <a:pt x="16489" y="2412"/>
                        <a:pt x="17947" y="1416"/>
                      </a:cubicBezTo>
                      <a:cubicBezTo>
                        <a:pt x="19412" y="411"/>
                        <a:pt x="20142" y="206"/>
                        <a:pt x="20527" y="94"/>
                      </a:cubicBezTo>
                      <a:cubicBezTo>
                        <a:pt x="20919" y="-28"/>
                        <a:pt x="21360" y="-179"/>
                        <a:pt x="20363" y="703"/>
                      </a:cubicBezTo>
                      <a:cubicBezTo>
                        <a:pt x="19385" y="1580"/>
                        <a:pt x="16903" y="3311"/>
                        <a:pt x="14621" y="5340"/>
                      </a:cubicBezTo>
                      <a:cubicBezTo>
                        <a:pt x="12361" y="7381"/>
                        <a:pt x="8646" y="10858"/>
                        <a:pt x="6752" y="12910"/>
                      </a:cubicBezTo>
                      <a:cubicBezTo>
                        <a:pt x="4859" y="14963"/>
                        <a:pt x="3831" y="16479"/>
                        <a:pt x="3219" y="17674"/>
                      </a:cubicBezTo>
                      <a:cubicBezTo>
                        <a:pt x="2607" y="18868"/>
                        <a:pt x="3430" y="19454"/>
                        <a:pt x="3069" y="20043"/>
                      </a:cubicBezTo>
                      <a:cubicBezTo>
                        <a:pt x="2708" y="20632"/>
                        <a:pt x="1538" y="21082"/>
                        <a:pt x="1056" y="21251"/>
                      </a:cubicBezTo>
                      <a:cubicBezTo>
                        <a:pt x="573" y="21421"/>
                        <a:pt x="330" y="21099"/>
                        <a:pt x="134" y="21054"/>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14" name="Freeform 97"/>
                <p:cNvSpPr/>
                <p:nvPr/>
              </p:nvSpPr>
              <p:spPr>
                <a:xfrm>
                  <a:off x="658983" y="357274"/>
                  <a:ext cx="721610" cy="975072"/>
                </a:xfrm>
                <a:custGeom>
                  <a:avLst/>
                  <a:gdLst/>
                  <a:ahLst/>
                  <a:cxnLst>
                    <a:cxn ang="0">
                      <a:pos x="wd2" y="hd2"/>
                    </a:cxn>
                    <a:cxn ang="5400000">
                      <a:pos x="wd2" y="hd2"/>
                    </a:cxn>
                    <a:cxn ang="10800000">
                      <a:pos x="wd2" y="hd2"/>
                    </a:cxn>
                    <a:cxn ang="16200000">
                      <a:pos x="wd2" y="hd2"/>
                    </a:cxn>
                  </a:cxnLst>
                  <a:rect l="0" t="0" r="r" b="b"/>
                  <a:pathLst>
                    <a:path w="20674" h="21155" extrusionOk="0">
                      <a:moveTo>
                        <a:pt x="1309" y="16511"/>
                      </a:moveTo>
                      <a:cubicBezTo>
                        <a:pt x="394" y="15292"/>
                        <a:pt x="-677" y="13905"/>
                        <a:pt x="556" y="11424"/>
                      </a:cubicBezTo>
                      <a:cubicBezTo>
                        <a:pt x="1789" y="8943"/>
                        <a:pt x="6990" y="3370"/>
                        <a:pt x="8689" y="1573"/>
                      </a:cubicBezTo>
                      <a:cubicBezTo>
                        <a:pt x="10389" y="-223"/>
                        <a:pt x="11481" y="-425"/>
                        <a:pt x="10767" y="681"/>
                      </a:cubicBezTo>
                      <a:cubicBezTo>
                        <a:pt x="10054" y="1787"/>
                        <a:pt x="5763" y="6068"/>
                        <a:pt x="4386" y="8188"/>
                      </a:cubicBezTo>
                      <a:cubicBezTo>
                        <a:pt x="3009" y="10307"/>
                        <a:pt x="2294" y="11969"/>
                        <a:pt x="2494" y="13439"/>
                      </a:cubicBezTo>
                      <a:cubicBezTo>
                        <a:pt x="2694" y="14908"/>
                        <a:pt x="3529" y="16007"/>
                        <a:pt x="5614" y="17044"/>
                      </a:cubicBezTo>
                      <a:cubicBezTo>
                        <a:pt x="7700" y="18080"/>
                        <a:pt x="12562" y="19052"/>
                        <a:pt x="14987" y="19635"/>
                      </a:cubicBezTo>
                      <a:cubicBezTo>
                        <a:pt x="17412" y="20217"/>
                        <a:pt x="19344" y="20275"/>
                        <a:pt x="20133" y="20528"/>
                      </a:cubicBezTo>
                      <a:cubicBezTo>
                        <a:pt x="20923" y="20781"/>
                        <a:pt x="20911" y="21175"/>
                        <a:pt x="19665" y="21155"/>
                      </a:cubicBezTo>
                      <a:cubicBezTo>
                        <a:pt x="18420" y="21134"/>
                        <a:pt x="14928" y="20822"/>
                        <a:pt x="12667" y="20423"/>
                      </a:cubicBezTo>
                      <a:cubicBezTo>
                        <a:pt x="10405" y="20024"/>
                        <a:pt x="7938" y="19423"/>
                        <a:pt x="6053" y="18773"/>
                      </a:cubicBezTo>
                      <a:cubicBezTo>
                        <a:pt x="4169" y="18122"/>
                        <a:pt x="2298" y="17705"/>
                        <a:pt x="1309" y="16511"/>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15" name="Freeform 98"/>
                <p:cNvSpPr/>
                <p:nvPr/>
              </p:nvSpPr>
              <p:spPr>
                <a:xfrm>
                  <a:off x="439586" y="748489"/>
                  <a:ext cx="463387" cy="494300"/>
                </a:xfrm>
                <a:custGeom>
                  <a:avLst/>
                  <a:gdLst/>
                  <a:ahLst/>
                  <a:cxnLst>
                    <a:cxn ang="0">
                      <a:pos x="wd2" y="hd2"/>
                    </a:cxn>
                    <a:cxn ang="5400000">
                      <a:pos x="wd2" y="hd2"/>
                    </a:cxn>
                    <a:cxn ang="10800000">
                      <a:pos x="wd2" y="hd2"/>
                    </a:cxn>
                    <a:cxn ang="16200000">
                      <a:pos x="wd2" y="hd2"/>
                    </a:cxn>
                  </a:cxnLst>
                  <a:rect l="0" t="0" r="r" b="b"/>
                  <a:pathLst>
                    <a:path w="19190" h="19535" extrusionOk="0">
                      <a:moveTo>
                        <a:pt x="1913" y="16369"/>
                      </a:moveTo>
                      <a:cubicBezTo>
                        <a:pt x="-269" y="15554"/>
                        <a:pt x="-847" y="13501"/>
                        <a:pt x="1572" y="10936"/>
                      </a:cubicBezTo>
                      <a:cubicBezTo>
                        <a:pt x="4373" y="7175"/>
                        <a:pt x="4219" y="5325"/>
                        <a:pt x="13006" y="94"/>
                      </a:cubicBezTo>
                      <a:cubicBezTo>
                        <a:pt x="13940" y="-701"/>
                        <a:pt x="11144" y="3739"/>
                        <a:pt x="10840" y="5627"/>
                      </a:cubicBezTo>
                      <a:cubicBezTo>
                        <a:pt x="10536" y="7515"/>
                        <a:pt x="10771" y="9825"/>
                        <a:pt x="11233" y="11477"/>
                      </a:cubicBezTo>
                      <a:cubicBezTo>
                        <a:pt x="11694" y="13130"/>
                        <a:pt x="12319" y="14324"/>
                        <a:pt x="13586" y="15580"/>
                      </a:cubicBezTo>
                      <a:cubicBezTo>
                        <a:pt x="14854" y="16837"/>
                        <a:pt x="20753" y="18906"/>
                        <a:pt x="18795" y="19043"/>
                      </a:cubicBezTo>
                      <a:cubicBezTo>
                        <a:pt x="11792" y="20899"/>
                        <a:pt x="5137" y="16941"/>
                        <a:pt x="1913" y="16369"/>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grpSp>
      <p:sp>
        <p:nvSpPr>
          <p:cNvPr id="1919" name="Title Text"/>
          <p:cNvSpPr txBox="1">
            <a:spLocks noGrp="1"/>
          </p:cNvSpPr>
          <p:nvPr>
            <p:ph type="title"/>
          </p:nvPr>
        </p:nvSpPr>
        <p:spPr>
          <a:xfrm>
            <a:off x="1905000" y="2209800"/>
            <a:ext cx="6858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1920" name="Body Level One…"/>
          <p:cNvSpPr txBox="1">
            <a:spLocks noGrp="1"/>
          </p:cNvSpPr>
          <p:nvPr>
            <p:ph type="body" sz="quarter" idx="1"/>
          </p:nvPr>
        </p:nvSpPr>
        <p:spPr>
          <a:xfrm>
            <a:off x="2438400" y="3886200"/>
            <a:ext cx="5334000" cy="1752600"/>
          </a:xfrm>
          <a:prstGeom prst="rect">
            <a:avLst/>
          </a:prstGeom>
        </p:spPr>
        <p:txBody>
          <a:bodyPr>
            <a:normAutofit/>
          </a:bodyPr>
          <a:lstStyle>
            <a:lvl1pPr marL="0" indent="0">
              <a:buSzTx/>
              <a:buNone/>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192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255912566"/>
      </p:ext>
    </p:extLst>
  </p:cSld>
  <p:clrMapOvr>
    <a:masterClrMapping/>
  </p:clrMapOvr>
  <p:transition spd="med"/>
</p:sldLayout>
</file>

<file path=ppt/slideLayouts/slideLayout2080.xml><?xml version="1.0" encoding="utf-8"?>
<p:sldLayout xmlns:a="http://schemas.openxmlformats.org/drawingml/2006/main" xmlns:r="http://schemas.openxmlformats.org/officeDocument/2006/relationships" xmlns:p="http://schemas.openxmlformats.org/presentationml/2006/main" showMasterSp="0" type="tx">
  <p:cSld name="23_Section Header">
    <p:bg>
      <p:bgPr>
        <a:solidFill>
          <a:srgbClr val="FFFFFF"/>
        </a:solidFill>
        <a:effectLst/>
      </p:bgPr>
    </p:bg>
    <p:spTree>
      <p:nvGrpSpPr>
        <p:cNvPr id="1" name=""/>
        <p:cNvGrpSpPr/>
        <p:nvPr/>
      </p:nvGrpSpPr>
      <p:grpSpPr>
        <a:xfrm>
          <a:off x="0" y="0"/>
          <a:ext cx="0" cy="0"/>
          <a:chOff x="0" y="0"/>
          <a:chExt cx="0" cy="0"/>
        </a:xfrm>
      </p:grpSpPr>
      <p:sp>
        <p:nvSpPr>
          <p:cNvPr id="3215" name="Title Text"/>
          <p:cNvSpPr txBox="1">
            <a:spLocks noGrp="1"/>
          </p:cNvSpPr>
          <p:nvPr>
            <p:ph type="title"/>
          </p:nvPr>
        </p:nvSpPr>
        <p:spPr>
          <a:xfrm>
            <a:off x="722312" y="4406900"/>
            <a:ext cx="7772401" cy="1362075"/>
          </a:xfrm>
          <a:prstGeom prst="rect">
            <a:avLst/>
          </a:prstGeom>
          <a:noFill/>
        </p:spPr>
        <p:txBody>
          <a:bodyPr lIns="45715" tIns="45715" rIns="45715" bIns="45715" anchor="t"/>
          <a:lstStyle>
            <a:lvl1pPr algn="l">
              <a:defRPr sz="4000" cap="all">
                <a:latin typeface="Times New Roman"/>
                <a:ea typeface="Times New Roman"/>
                <a:cs typeface="Times New Roman"/>
                <a:sym typeface="Times New Roman"/>
              </a:defRPr>
            </a:lvl1pPr>
          </a:lstStyle>
          <a:p>
            <a:r>
              <a:t>Title Text</a:t>
            </a:r>
          </a:p>
        </p:txBody>
      </p:sp>
      <p:sp>
        <p:nvSpPr>
          <p:cNvPr id="3216" name="Body Level One…"/>
          <p:cNvSpPr txBox="1">
            <a:spLocks noGrp="1"/>
          </p:cNvSpPr>
          <p:nvPr>
            <p:ph type="body" sz="quarter" idx="1"/>
          </p:nvPr>
        </p:nvSpPr>
        <p:spPr>
          <a:xfrm>
            <a:off x="722312" y="2906713"/>
            <a:ext cx="7772401" cy="1500188"/>
          </a:xfrm>
          <a:prstGeom prst="rect">
            <a:avLst/>
          </a:prstGeom>
        </p:spPr>
        <p:txBody>
          <a:bodyPr lIns="45719" tIns="45719" rIns="45719" bIns="45719" anchor="b">
            <a:normAutofit/>
          </a:bodyPr>
          <a:lstStyle>
            <a:lvl1pPr marL="0" indent="0">
              <a:spcBef>
                <a:spcPts val="400"/>
              </a:spcBef>
              <a:buSzTx/>
              <a:buNone/>
              <a:defRPr sz="2000">
                <a:solidFill>
                  <a:srgbClr val="000000"/>
                </a:solidFill>
                <a:latin typeface="Times New Roman"/>
                <a:ea typeface="Times New Roman"/>
                <a:cs typeface="Times New Roman"/>
                <a:sym typeface="Times New Roman"/>
              </a:defRPr>
            </a:lvl1pPr>
            <a:lvl2pPr marL="0" indent="457200">
              <a:spcBef>
                <a:spcPts val="400"/>
              </a:spcBef>
              <a:buSzTx/>
              <a:buNone/>
              <a:defRPr sz="2000">
                <a:solidFill>
                  <a:srgbClr val="000000"/>
                </a:solidFill>
                <a:latin typeface="Times New Roman"/>
                <a:ea typeface="Times New Roman"/>
                <a:cs typeface="Times New Roman"/>
                <a:sym typeface="Times New Roman"/>
              </a:defRPr>
            </a:lvl2pPr>
            <a:lvl3pPr marL="0" indent="914400">
              <a:spcBef>
                <a:spcPts val="400"/>
              </a:spcBef>
              <a:buSzTx/>
              <a:buNone/>
              <a:defRPr sz="2000">
                <a:solidFill>
                  <a:srgbClr val="000000"/>
                </a:solidFill>
                <a:latin typeface="Times New Roman"/>
                <a:ea typeface="Times New Roman"/>
                <a:cs typeface="Times New Roman"/>
                <a:sym typeface="Times New Roman"/>
              </a:defRPr>
            </a:lvl3pPr>
            <a:lvl4pPr marL="0" indent="1371600">
              <a:spcBef>
                <a:spcPts val="400"/>
              </a:spcBef>
              <a:buSzTx/>
              <a:buNone/>
              <a:defRPr sz="2000">
                <a:solidFill>
                  <a:srgbClr val="000000"/>
                </a:solidFill>
                <a:latin typeface="Times New Roman"/>
                <a:ea typeface="Times New Roman"/>
                <a:cs typeface="Times New Roman"/>
                <a:sym typeface="Times New Roman"/>
              </a:defRPr>
            </a:lvl4pPr>
            <a:lvl5pPr marL="0" indent="1828800">
              <a:spcBef>
                <a:spcPts val="400"/>
              </a:spcBef>
              <a:buSzTx/>
              <a:buNone/>
              <a:defRPr sz="2000">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217"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114481412"/>
      </p:ext>
    </p:extLst>
  </p:cSld>
  <p:clrMapOvr>
    <a:masterClrMapping/>
  </p:clrMapOvr>
  <p:transition spd="med"/>
</p:sldLayout>
</file>

<file path=ppt/slideLayouts/slideLayout2081.xml><?xml version="1.0" encoding="utf-8"?>
<p:sldLayout xmlns:a="http://schemas.openxmlformats.org/drawingml/2006/main" xmlns:r="http://schemas.openxmlformats.org/officeDocument/2006/relationships" xmlns:p="http://schemas.openxmlformats.org/presentationml/2006/main" showMasterSp="0" type="tx">
  <p:cSld name="23_Two Content">
    <p:bg>
      <p:bgPr>
        <a:solidFill>
          <a:srgbClr val="FFFFFF"/>
        </a:solidFill>
        <a:effectLst/>
      </p:bgPr>
    </p:bg>
    <p:spTree>
      <p:nvGrpSpPr>
        <p:cNvPr id="1" name=""/>
        <p:cNvGrpSpPr/>
        <p:nvPr/>
      </p:nvGrpSpPr>
      <p:grpSpPr>
        <a:xfrm>
          <a:off x="0" y="0"/>
          <a:ext cx="0" cy="0"/>
          <a:chOff x="0" y="0"/>
          <a:chExt cx="0" cy="0"/>
        </a:xfrm>
      </p:grpSpPr>
      <p:sp>
        <p:nvSpPr>
          <p:cNvPr id="3224" name="Title Text"/>
          <p:cNvSpPr txBox="1">
            <a:spLocks noGrp="1"/>
          </p:cNvSpPr>
          <p:nvPr>
            <p:ph type="title"/>
          </p:nvPr>
        </p:nvSpPr>
        <p:spPr>
          <a:xfrm>
            <a:off x="2147888" y="2805113"/>
            <a:ext cx="4640263" cy="1143001"/>
          </a:xfrm>
          <a:prstGeom prst="rect">
            <a:avLst/>
          </a:prstGeom>
          <a:noFill/>
        </p:spPr>
        <p:txBody>
          <a:bodyPr lIns="45715" tIns="45715" rIns="45715" bIns="45715"/>
          <a:lstStyle>
            <a:lvl1pPr>
              <a:defRPr sz="4400" b="0">
                <a:latin typeface="Times New Roman"/>
                <a:ea typeface="Times New Roman"/>
                <a:cs typeface="Times New Roman"/>
                <a:sym typeface="Times New Roman"/>
              </a:defRPr>
            </a:lvl1pPr>
          </a:lstStyle>
          <a:p>
            <a:r>
              <a:t>Title Text</a:t>
            </a:r>
          </a:p>
        </p:txBody>
      </p:sp>
      <p:sp>
        <p:nvSpPr>
          <p:cNvPr id="3225" name="Body Level One…"/>
          <p:cNvSpPr txBox="1">
            <a:spLocks noGrp="1"/>
          </p:cNvSpPr>
          <p:nvPr>
            <p:ph type="body" sz="half" idx="1"/>
          </p:nvPr>
        </p:nvSpPr>
        <p:spPr>
          <a:xfrm>
            <a:off x="457200" y="1600200"/>
            <a:ext cx="4038600" cy="4525963"/>
          </a:xfrm>
          <a:prstGeom prst="rect">
            <a:avLst/>
          </a:prstGeom>
        </p:spPr>
        <p:txBody>
          <a:bodyPr lIns="45719" tIns="45719" rIns="45719" bIns="45719">
            <a:normAutofit/>
          </a:bodyPr>
          <a:lstStyle>
            <a:lvl1pPr marL="342900" indent="-342900">
              <a:spcBef>
                <a:spcPts val="600"/>
              </a:spcBef>
              <a:buSzPct val="100000"/>
              <a:buChar char="•"/>
              <a:defRPr sz="2800">
                <a:solidFill>
                  <a:srgbClr val="000000"/>
                </a:solidFill>
                <a:latin typeface="Times New Roman"/>
                <a:ea typeface="Times New Roman"/>
                <a:cs typeface="Times New Roman"/>
                <a:sym typeface="Times New Roman"/>
              </a:defRPr>
            </a:lvl1pPr>
            <a:lvl2pPr marL="790575" indent="-333375">
              <a:spcBef>
                <a:spcPts val="600"/>
              </a:spcBef>
              <a:buSzPct val="100000"/>
              <a:buChar char="–"/>
              <a:defRPr sz="2800">
                <a:solidFill>
                  <a:srgbClr val="000000"/>
                </a:solidFill>
                <a:latin typeface="Times New Roman"/>
                <a:ea typeface="Times New Roman"/>
                <a:cs typeface="Times New Roman"/>
                <a:sym typeface="Times New Roman"/>
              </a:defRPr>
            </a:lvl2pPr>
            <a:lvl3pPr marL="1234439" indent="-320039">
              <a:spcBef>
                <a:spcPts val="600"/>
              </a:spcBef>
              <a:buSzPct val="100000"/>
              <a:buChar char="•"/>
              <a:defRPr sz="2800">
                <a:solidFill>
                  <a:srgbClr val="000000"/>
                </a:solidFill>
                <a:latin typeface="Times New Roman"/>
                <a:ea typeface="Times New Roman"/>
                <a:cs typeface="Times New Roman"/>
                <a:sym typeface="Times New Roman"/>
              </a:defRPr>
            </a:lvl3pPr>
            <a:lvl4pPr marL="1727200" indent="-355600">
              <a:spcBef>
                <a:spcPts val="600"/>
              </a:spcBef>
              <a:buSzPct val="100000"/>
              <a:buChar char="–"/>
              <a:defRPr sz="2800">
                <a:solidFill>
                  <a:srgbClr val="000000"/>
                </a:solidFill>
                <a:latin typeface="Times New Roman"/>
                <a:ea typeface="Times New Roman"/>
                <a:cs typeface="Times New Roman"/>
                <a:sym typeface="Times New Roman"/>
              </a:defRPr>
            </a:lvl4pPr>
            <a:lvl5pPr marL="2184400" indent="-355600">
              <a:spcBef>
                <a:spcPts val="600"/>
              </a:spcBef>
              <a:buChar char="»"/>
              <a:defRPr sz="2800">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226"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2570379730"/>
      </p:ext>
    </p:extLst>
  </p:cSld>
  <p:clrMapOvr>
    <a:masterClrMapping/>
  </p:clrMapOvr>
  <p:transition spd="med"/>
</p:sldLayout>
</file>

<file path=ppt/slideLayouts/slideLayout2082.xml><?xml version="1.0" encoding="utf-8"?>
<p:sldLayout xmlns:a="http://schemas.openxmlformats.org/drawingml/2006/main" xmlns:r="http://schemas.openxmlformats.org/officeDocument/2006/relationships" xmlns:p="http://schemas.openxmlformats.org/presentationml/2006/main" showMasterSp="0" type="tx">
  <p:cSld name="23_Comparison">
    <p:bg>
      <p:bgPr>
        <a:solidFill>
          <a:srgbClr val="FFFFFF"/>
        </a:solidFill>
        <a:effectLst/>
      </p:bgPr>
    </p:bg>
    <p:spTree>
      <p:nvGrpSpPr>
        <p:cNvPr id="1" name=""/>
        <p:cNvGrpSpPr/>
        <p:nvPr/>
      </p:nvGrpSpPr>
      <p:grpSpPr>
        <a:xfrm>
          <a:off x="0" y="0"/>
          <a:ext cx="0" cy="0"/>
          <a:chOff x="0" y="0"/>
          <a:chExt cx="0" cy="0"/>
        </a:xfrm>
      </p:grpSpPr>
      <p:sp>
        <p:nvSpPr>
          <p:cNvPr id="3233" name="Title Text"/>
          <p:cNvSpPr txBox="1">
            <a:spLocks noGrp="1"/>
          </p:cNvSpPr>
          <p:nvPr>
            <p:ph type="title"/>
          </p:nvPr>
        </p:nvSpPr>
        <p:spPr>
          <a:xfrm>
            <a:off x="457200" y="274638"/>
            <a:ext cx="8229600" cy="1143001"/>
          </a:xfrm>
          <a:prstGeom prst="rect">
            <a:avLst/>
          </a:prstGeom>
          <a:noFill/>
        </p:spPr>
        <p:txBody>
          <a:bodyPr lIns="45715" tIns="45715" rIns="45715" bIns="45715"/>
          <a:lstStyle>
            <a:lvl1pPr>
              <a:defRPr sz="4400" b="0">
                <a:latin typeface="Times New Roman"/>
                <a:ea typeface="Times New Roman"/>
                <a:cs typeface="Times New Roman"/>
                <a:sym typeface="Times New Roman"/>
              </a:defRPr>
            </a:lvl1pPr>
          </a:lstStyle>
          <a:p>
            <a:r>
              <a:t>Title Text</a:t>
            </a:r>
          </a:p>
        </p:txBody>
      </p:sp>
      <p:sp>
        <p:nvSpPr>
          <p:cNvPr id="3234" name="Body Level One…"/>
          <p:cNvSpPr txBox="1">
            <a:spLocks noGrp="1"/>
          </p:cNvSpPr>
          <p:nvPr>
            <p:ph type="body" sz="quarter" idx="1"/>
          </p:nvPr>
        </p:nvSpPr>
        <p:spPr>
          <a:xfrm>
            <a:off x="457200" y="1535112"/>
            <a:ext cx="4040188" cy="639763"/>
          </a:xfrm>
          <a:prstGeom prst="rect">
            <a:avLst/>
          </a:prstGeom>
        </p:spPr>
        <p:txBody>
          <a:bodyPr lIns="45719" tIns="45719" rIns="45719" bIns="45719" anchor="b">
            <a:normAutofit/>
          </a:bodyPr>
          <a:lstStyle>
            <a:lvl1pPr marL="0" indent="0">
              <a:spcBef>
                <a:spcPts val="500"/>
              </a:spcBef>
              <a:buSzTx/>
              <a:buNone/>
              <a:defRPr sz="2400" b="1">
                <a:solidFill>
                  <a:srgbClr val="000000"/>
                </a:solidFill>
                <a:latin typeface="Times New Roman"/>
                <a:ea typeface="Times New Roman"/>
                <a:cs typeface="Times New Roman"/>
                <a:sym typeface="Times New Roman"/>
              </a:defRPr>
            </a:lvl1pPr>
            <a:lvl2pPr marL="0" indent="457200">
              <a:spcBef>
                <a:spcPts val="500"/>
              </a:spcBef>
              <a:buSzTx/>
              <a:buNone/>
              <a:defRPr sz="2400" b="1">
                <a:solidFill>
                  <a:srgbClr val="000000"/>
                </a:solidFill>
                <a:latin typeface="Times New Roman"/>
                <a:ea typeface="Times New Roman"/>
                <a:cs typeface="Times New Roman"/>
                <a:sym typeface="Times New Roman"/>
              </a:defRPr>
            </a:lvl2pPr>
            <a:lvl3pPr marL="0" indent="914400">
              <a:spcBef>
                <a:spcPts val="500"/>
              </a:spcBef>
              <a:buSzTx/>
              <a:buNone/>
              <a:defRPr sz="2400" b="1">
                <a:solidFill>
                  <a:srgbClr val="000000"/>
                </a:solidFill>
                <a:latin typeface="Times New Roman"/>
                <a:ea typeface="Times New Roman"/>
                <a:cs typeface="Times New Roman"/>
                <a:sym typeface="Times New Roman"/>
              </a:defRPr>
            </a:lvl3pPr>
            <a:lvl4pPr marL="0" indent="1371600">
              <a:spcBef>
                <a:spcPts val="500"/>
              </a:spcBef>
              <a:buSzTx/>
              <a:buNone/>
              <a:defRPr sz="2400" b="1">
                <a:solidFill>
                  <a:srgbClr val="000000"/>
                </a:solidFill>
                <a:latin typeface="Times New Roman"/>
                <a:ea typeface="Times New Roman"/>
                <a:cs typeface="Times New Roman"/>
                <a:sym typeface="Times New Roman"/>
              </a:defRPr>
            </a:lvl4pPr>
            <a:lvl5pPr marL="0" indent="1828800">
              <a:spcBef>
                <a:spcPts val="500"/>
              </a:spcBef>
              <a:buSzTx/>
              <a:buNone/>
              <a:defRPr sz="2400" b="1">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235" name="Text Placeholder 4"/>
          <p:cNvSpPr>
            <a:spLocks noGrp="1"/>
          </p:cNvSpPr>
          <p:nvPr>
            <p:ph type="body" sz="quarter" idx="21"/>
          </p:nvPr>
        </p:nvSpPr>
        <p:spPr>
          <a:xfrm>
            <a:off x="4645025" y="1535112"/>
            <a:ext cx="4041775" cy="639763"/>
          </a:xfrm>
          <a:prstGeom prst="rect">
            <a:avLst/>
          </a:prstGeom>
        </p:spPr>
        <p:txBody>
          <a:bodyPr lIns="45719" tIns="45719" rIns="45719" bIns="45719" anchor="b">
            <a:normAutofit/>
          </a:bodyPr>
          <a:lstStyle/>
          <a:p>
            <a:pPr marL="0" indent="0" rtl="0">
              <a:spcBef>
                <a:spcPts val="500"/>
              </a:spcBef>
              <a:buSzTx/>
              <a:buNone/>
              <a:defRPr sz="2400" b="1">
                <a:solidFill>
                  <a:srgbClr val="000000"/>
                </a:solidFill>
                <a:latin typeface="Times New Roman"/>
                <a:ea typeface="Times New Roman"/>
                <a:cs typeface="Times New Roman"/>
                <a:sym typeface="Times New Roman"/>
              </a:defRPr>
            </a:pPr>
            <a:endParaRPr/>
          </a:p>
        </p:txBody>
      </p:sp>
      <p:sp>
        <p:nvSpPr>
          <p:cNvPr id="3236"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075845917"/>
      </p:ext>
    </p:extLst>
  </p:cSld>
  <p:clrMapOvr>
    <a:masterClrMapping/>
  </p:clrMapOvr>
  <p:transition spd="med"/>
</p:sldLayout>
</file>

<file path=ppt/slideLayouts/slideLayout2083.xml><?xml version="1.0" encoding="utf-8"?>
<p:sldLayout xmlns:a="http://schemas.openxmlformats.org/drawingml/2006/main" xmlns:r="http://schemas.openxmlformats.org/officeDocument/2006/relationships" xmlns:p="http://schemas.openxmlformats.org/presentationml/2006/main" showMasterSp="0" type="tx">
  <p:cSld name="23_Title Only">
    <p:bg>
      <p:bgPr>
        <a:solidFill>
          <a:srgbClr val="FFFFFF"/>
        </a:solidFill>
        <a:effectLst/>
      </p:bgPr>
    </p:bg>
    <p:spTree>
      <p:nvGrpSpPr>
        <p:cNvPr id="1" name=""/>
        <p:cNvGrpSpPr/>
        <p:nvPr/>
      </p:nvGrpSpPr>
      <p:grpSpPr>
        <a:xfrm>
          <a:off x="0" y="0"/>
          <a:ext cx="0" cy="0"/>
          <a:chOff x="0" y="0"/>
          <a:chExt cx="0" cy="0"/>
        </a:xfrm>
      </p:grpSpPr>
      <p:sp>
        <p:nvSpPr>
          <p:cNvPr id="3243" name="Title Text"/>
          <p:cNvSpPr txBox="1">
            <a:spLocks noGrp="1"/>
          </p:cNvSpPr>
          <p:nvPr>
            <p:ph type="title"/>
          </p:nvPr>
        </p:nvSpPr>
        <p:spPr>
          <a:xfrm>
            <a:off x="2147888" y="2805113"/>
            <a:ext cx="4640263" cy="1143001"/>
          </a:xfrm>
          <a:prstGeom prst="rect">
            <a:avLst/>
          </a:prstGeom>
          <a:noFill/>
        </p:spPr>
        <p:txBody>
          <a:bodyPr lIns="45715" tIns="45715" rIns="45715" bIns="45715"/>
          <a:lstStyle>
            <a:lvl1pPr>
              <a:defRPr sz="4400" b="0">
                <a:latin typeface="Times New Roman"/>
                <a:ea typeface="Times New Roman"/>
                <a:cs typeface="Times New Roman"/>
                <a:sym typeface="Times New Roman"/>
              </a:defRPr>
            </a:lvl1pPr>
          </a:lstStyle>
          <a:p>
            <a:r>
              <a:t>Title Text</a:t>
            </a:r>
          </a:p>
        </p:txBody>
      </p:sp>
      <p:sp>
        <p:nvSpPr>
          <p:cNvPr id="3244"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2372190497"/>
      </p:ext>
    </p:extLst>
  </p:cSld>
  <p:clrMapOvr>
    <a:masterClrMapping/>
  </p:clrMapOvr>
  <p:transition spd="med"/>
</p:sldLayout>
</file>

<file path=ppt/slideLayouts/slideLayout2084.xml><?xml version="1.0" encoding="utf-8"?>
<p:sldLayout xmlns:a="http://schemas.openxmlformats.org/drawingml/2006/main" xmlns:r="http://schemas.openxmlformats.org/officeDocument/2006/relationships" xmlns:p="http://schemas.openxmlformats.org/presentationml/2006/main" showMasterSp="0" type="tx">
  <p:cSld name="25_Blank">
    <p:bg>
      <p:bgPr>
        <a:solidFill>
          <a:srgbClr val="FFFFFF"/>
        </a:solidFill>
        <a:effectLst/>
      </p:bgPr>
    </p:bg>
    <p:spTree>
      <p:nvGrpSpPr>
        <p:cNvPr id="1" name=""/>
        <p:cNvGrpSpPr/>
        <p:nvPr/>
      </p:nvGrpSpPr>
      <p:grpSpPr>
        <a:xfrm>
          <a:off x="0" y="0"/>
          <a:ext cx="0" cy="0"/>
          <a:chOff x="0" y="0"/>
          <a:chExt cx="0" cy="0"/>
        </a:xfrm>
      </p:grpSpPr>
      <p:sp>
        <p:nvSpPr>
          <p:cNvPr id="3251"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887680534"/>
      </p:ext>
    </p:extLst>
  </p:cSld>
  <p:clrMapOvr>
    <a:masterClrMapping/>
  </p:clrMapOvr>
  <p:transition spd="med"/>
</p:sldLayout>
</file>

<file path=ppt/slideLayouts/slideLayout2085.xml><?xml version="1.0" encoding="utf-8"?>
<p:sldLayout xmlns:a="http://schemas.openxmlformats.org/drawingml/2006/main" xmlns:r="http://schemas.openxmlformats.org/officeDocument/2006/relationships" xmlns:p="http://schemas.openxmlformats.org/presentationml/2006/main" showMasterSp="0" type="tx">
  <p:cSld name="23_Content with Caption">
    <p:bg>
      <p:bgPr>
        <a:solidFill>
          <a:srgbClr val="FFFFFF"/>
        </a:solidFill>
        <a:effectLst/>
      </p:bgPr>
    </p:bg>
    <p:spTree>
      <p:nvGrpSpPr>
        <p:cNvPr id="1" name=""/>
        <p:cNvGrpSpPr/>
        <p:nvPr/>
      </p:nvGrpSpPr>
      <p:grpSpPr>
        <a:xfrm>
          <a:off x="0" y="0"/>
          <a:ext cx="0" cy="0"/>
          <a:chOff x="0" y="0"/>
          <a:chExt cx="0" cy="0"/>
        </a:xfrm>
      </p:grpSpPr>
      <p:sp>
        <p:nvSpPr>
          <p:cNvPr id="3258" name="Title Text"/>
          <p:cNvSpPr txBox="1">
            <a:spLocks noGrp="1"/>
          </p:cNvSpPr>
          <p:nvPr>
            <p:ph type="title"/>
          </p:nvPr>
        </p:nvSpPr>
        <p:spPr>
          <a:xfrm>
            <a:off x="457200" y="273050"/>
            <a:ext cx="3008314" cy="1162050"/>
          </a:xfrm>
          <a:prstGeom prst="rect">
            <a:avLst/>
          </a:prstGeom>
          <a:noFill/>
        </p:spPr>
        <p:txBody>
          <a:bodyPr lIns="45715" tIns="45715" rIns="45715" bIns="45715" anchor="b"/>
          <a:lstStyle>
            <a:lvl1pPr algn="l">
              <a:defRPr sz="2000">
                <a:latin typeface="Times New Roman"/>
                <a:ea typeface="Times New Roman"/>
                <a:cs typeface="Times New Roman"/>
                <a:sym typeface="Times New Roman"/>
              </a:defRPr>
            </a:lvl1pPr>
          </a:lstStyle>
          <a:p>
            <a:r>
              <a:t>Title Text</a:t>
            </a:r>
          </a:p>
        </p:txBody>
      </p:sp>
      <p:sp>
        <p:nvSpPr>
          <p:cNvPr id="3259" name="Body Level One…"/>
          <p:cNvSpPr txBox="1">
            <a:spLocks noGrp="1"/>
          </p:cNvSpPr>
          <p:nvPr>
            <p:ph type="body" idx="1"/>
          </p:nvPr>
        </p:nvSpPr>
        <p:spPr>
          <a:xfrm>
            <a:off x="3575050" y="273050"/>
            <a:ext cx="5111750" cy="5853113"/>
          </a:xfrm>
          <a:prstGeom prst="rect">
            <a:avLst/>
          </a:prstGeom>
        </p:spPr>
        <p:txBody>
          <a:bodyPr lIns="45719" tIns="45719" rIns="45719" bIns="45719">
            <a:normAutofit/>
          </a:bodyPr>
          <a:lstStyle>
            <a:lvl1pPr marL="342900" indent="-342900">
              <a:buSzPct val="100000"/>
              <a:buChar char="•"/>
              <a:defRPr>
                <a:solidFill>
                  <a:srgbClr val="000000"/>
                </a:solidFill>
                <a:latin typeface="Times New Roman"/>
                <a:ea typeface="Times New Roman"/>
                <a:cs typeface="Times New Roman"/>
                <a:sym typeface="Times New Roman"/>
              </a:defRPr>
            </a:lvl1pPr>
            <a:lvl2pPr marL="783771" indent="-326571">
              <a:buSzPct val="100000"/>
              <a:buChar char="–"/>
              <a:defRPr>
                <a:solidFill>
                  <a:srgbClr val="000000"/>
                </a:solidFill>
                <a:latin typeface="Times New Roman"/>
                <a:ea typeface="Times New Roman"/>
                <a:cs typeface="Times New Roman"/>
                <a:sym typeface="Times New Roman"/>
              </a:defRPr>
            </a:lvl2pPr>
            <a:lvl3pPr marL="1219200" indent="-304800">
              <a:buSzPct val="100000"/>
              <a:buChar char="•"/>
              <a:defRPr>
                <a:solidFill>
                  <a:srgbClr val="000000"/>
                </a:solidFill>
                <a:latin typeface="Times New Roman"/>
                <a:ea typeface="Times New Roman"/>
                <a:cs typeface="Times New Roman"/>
                <a:sym typeface="Times New Roman"/>
              </a:defRPr>
            </a:lvl3pPr>
            <a:lvl4pPr marL="1737360" indent="-365760">
              <a:buSzPct val="100000"/>
              <a:buChar char="–"/>
              <a:defRPr>
                <a:solidFill>
                  <a:srgbClr val="000000"/>
                </a:solidFill>
                <a:latin typeface="Times New Roman"/>
                <a:ea typeface="Times New Roman"/>
                <a:cs typeface="Times New Roman"/>
                <a:sym typeface="Times New Roman"/>
              </a:defRPr>
            </a:lvl4pPr>
            <a:lvl5pPr marL="2194560" indent="-365760">
              <a:buChar char="»"/>
              <a:defRPr>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260" name="Text Placeholder 3"/>
          <p:cNvSpPr>
            <a:spLocks noGrp="1"/>
          </p:cNvSpPr>
          <p:nvPr>
            <p:ph type="body" sz="half" idx="21"/>
          </p:nvPr>
        </p:nvSpPr>
        <p:spPr>
          <a:xfrm>
            <a:off x="457199" y="1435100"/>
            <a:ext cx="3008315" cy="4691063"/>
          </a:xfrm>
          <a:prstGeom prst="rect">
            <a:avLst/>
          </a:prstGeom>
        </p:spPr>
        <p:txBody>
          <a:bodyPr lIns="45719" tIns="45719" rIns="45719" bIns="45719">
            <a:normAutofit/>
          </a:bodyPr>
          <a:lstStyle/>
          <a:p>
            <a:pPr marL="0" indent="0" rtl="0">
              <a:spcBef>
                <a:spcPts val="300"/>
              </a:spcBef>
              <a:buSzTx/>
              <a:buNone/>
              <a:defRPr sz="1400">
                <a:solidFill>
                  <a:srgbClr val="000000"/>
                </a:solidFill>
                <a:latin typeface="Times New Roman"/>
                <a:ea typeface="Times New Roman"/>
                <a:cs typeface="Times New Roman"/>
                <a:sym typeface="Times New Roman"/>
              </a:defRPr>
            </a:pPr>
            <a:endParaRPr/>
          </a:p>
        </p:txBody>
      </p:sp>
      <p:sp>
        <p:nvSpPr>
          <p:cNvPr id="3261"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2827746351"/>
      </p:ext>
    </p:extLst>
  </p:cSld>
  <p:clrMapOvr>
    <a:masterClrMapping/>
  </p:clrMapOvr>
  <p:transition spd="med"/>
</p:sldLayout>
</file>

<file path=ppt/slideLayouts/slideLayout2086.xml><?xml version="1.0" encoding="utf-8"?>
<p:sldLayout xmlns:a="http://schemas.openxmlformats.org/drawingml/2006/main" xmlns:r="http://schemas.openxmlformats.org/officeDocument/2006/relationships" xmlns:p="http://schemas.openxmlformats.org/presentationml/2006/main" showMasterSp="0" type="tx">
  <p:cSld name="23_Picture with Caption">
    <p:bg>
      <p:bgPr>
        <a:solidFill>
          <a:srgbClr val="FFFFFF"/>
        </a:solidFill>
        <a:effectLst/>
      </p:bgPr>
    </p:bg>
    <p:spTree>
      <p:nvGrpSpPr>
        <p:cNvPr id="1" name=""/>
        <p:cNvGrpSpPr/>
        <p:nvPr/>
      </p:nvGrpSpPr>
      <p:grpSpPr>
        <a:xfrm>
          <a:off x="0" y="0"/>
          <a:ext cx="0" cy="0"/>
          <a:chOff x="0" y="0"/>
          <a:chExt cx="0" cy="0"/>
        </a:xfrm>
      </p:grpSpPr>
      <p:sp>
        <p:nvSpPr>
          <p:cNvPr id="3268" name="Title Text"/>
          <p:cNvSpPr txBox="1">
            <a:spLocks noGrp="1"/>
          </p:cNvSpPr>
          <p:nvPr>
            <p:ph type="title"/>
          </p:nvPr>
        </p:nvSpPr>
        <p:spPr>
          <a:xfrm>
            <a:off x="1792288" y="4800600"/>
            <a:ext cx="5486401" cy="566738"/>
          </a:xfrm>
          <a:prstGeom prst="rect">
            <a:avLst/>
          </a:prstGeom>
          <a:noFill/>
        </p:spPr>
        <p:txBody>
          <a:bodyPr lIns="45715" tIns="45715" rIns="45715" bIns="45715" anchor="b"/>
          <a:lstStyle>
            <a:lvl1pPr algn="l">
              <a:defRPr sz="2000">
                <a:latin typeface="Times New Roman"/>
                <a:ea typeface="Times New Roman"/>
                <a:cs typeface="Times New Roman"/>
                <a:sym typeface="Times New Roman"/>
              </a:defRPr>
            </a:lvl1pPr>
          </a:lstStyle>
          <a:p>
            <a:r>
              <a:t>Title Text</a:t>
            </a:r>
          </a:p>
        </p:txBody>
      </p:sp>
      <p:sp>
        <p:nvSpPr>
          <p:cNvPr id="3269"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3270" name="Body Level One…"/>
          <p:cNvSpPr txBox="1">
            <a:spLocks noGrp="1"/>
          </p:cNvSpPr>
          <p:nvPr>
            <p:ph type="body" sz="quarter" idx="1"/>
          </p:nvPr>
        </p:nvSpPr>
        <p:spPr>
          <a:xfrm>
            <a:off x="1792288" y="5367337"/>
            <a:ext cx="5486401" cy="804863"/>
          </a:xfrm>
          <a:prstGeom prst="rect">
            <a:avLst/>
          </a:prstGeom>
        </p:spPr>
        <p:txBody>
          <a:bodyPr lIns="45719" tIns="45719" rIns="45719" bIns="45719">
            <a:normAutofit/>
          </a:bodyPr>
          <a:lstStyle>
            <a:lvl1pPr marL="0" indent="0">
              <a:spcBef>
                <a:spcPts val="300"/>
              </a:spcBef>
              <a:buSzTx/>
              <a:buNone/>
              <a:defRPr sz="1400">
                <a:solidFill>
                  <a:srgbClr val="000000"/>
                </a:solidFill>
                <a:latin typeface="Times New Roman"/>
                <a:ea typeface="Times New Roman"/>
                <a:cs typeface="Times New Roman"/>
                <a:sym typeface="Times New Roman"/>
              </a:defRPr>
            </a:lvl1pPr>
            <a:lvl2pPr marL="0" indent="457200">
              <a:spcBef>
                <a:spcPts val="300"/>
              </a:spcBef>
              <a:buSzTx/>
              <a:buNone/>
              <a:defRPr sz="1400">
                <a:solidFill>
                  <a:srgbClr val="000000"/>
                </a:solidFill>
                <a:latin typeface="Times New Roman"/>
                <a:ea typeface="Times New Roman"/>
                <a:cs typeface="Times New Roman"/>
                <a:sym typeface="Times New Roman"/>
              </a:defRPr>
            </a:lvl2pPr>
            <a:lvl3pPr marL="0" indent="914400">
              <a:spcBef>
                <a:spcPts val="300"/>
              </a:spcBef>
              <a:buSzTx/>
              <a:buNone/>
              <a:defRPr sz="1400">
                <a:solidFill>
                  <a:srgbClr val="000000"/>
                </a:solidFill>
                <a:latin typeface="Times New Roman"/>
                <a:ea typeface="Times New Roman"/>
                <a:cs typeface="Times New Roman"/>
                <a:sym typeface="Times New Roman"/>
              </a:defRPr>
            </a:lvl3pPr>
            <a:lvl4pPr marL="0" indent="1371600">
              <a:spcBef>
                <a:spcPts val="300"/>
              </a:spcBef>
              <a:buSzTx/>
              <a:buNone/>
              <a:defRPr sz="1400">
                <a:solidFill>
                  <a:srgbClr val="000000"/>
                </a:solidFill>
                <a:latin typeface="Times New Roman"/>
                <a:ea typeface="Times New Roman"/>
                <a:cs typeface="Times New Roman"/>
                <a:sym typeface="Times New Roman"/>
              </a:defRPr>
            </a:lvl4pPr>
            <a:lvl5pPr marL="0" indent="1828800">
              <a:spcBef>
                <a:spcPts val="300"/>
              </a:spcBef>
              <a:buSzTx/>
              <a:buNone/>
              <a:defRPr sz="1400">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271"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417982623"/>
      </p:ext>
    </p:extLst>
  </p:cSld>
  <p:clrMapOvr>
    <a:masterClrMapping/>
  </p:clrMapOvr>
  <p:transition spd="med"/>
</p:sldLayout>
</file>

<file path=ppt/slideLayouts/slideLayout2087.xml><?xml version="1.0" encoding="utf-8"?>
<p:sldLayout xmlns:a="http://schemas.openxmlformats.org/drawingml/2006/main" xmlns:r="http://schemas.openxmlformats.org/officeDocument/2006/relationships" xmlns:p="http://schemas.openxmlformats.org/presentationml/2006/main" showMasterSp="0" type="tx">
  <p:cSld name="23_Title and Vertical Text">
    <p:bg>
      <p:bgPr>
        <a:solidFill>
          <a:srgbClr val="FFFFFF"/>
        </a:solidFill>
        <a:effectLst/>
      </p:bgPr>
    </p:bg>
    <p:spTree>
      <p:nvGrpSpPr>
        <p:cNvPr id="1" name=""/>
        <p:cNvGrpSpPr/>
        <p:nvPr/>
      </p:nvGrpSpPr>
      <p:grpSpPr>
        <a:xfrm>
          <a:off x="0" y="0"/>
          <a:ext cx="0" cy="0"/>
          <a:chOff x="0" y="0"/>
          <a:chExt cx="0" cy="0"/>
        </a:xfrm>
      </p:grpSpPr>
      <p:sp>
        <p:nvSpPr>
          <p:cNvPr id="3278" name="Title Text"/>
          <p:cNvSpPr txBox="1">
            <a:spLocks noGrp="1"/>
          </p:cNvSpPr>
          <p:nvPr>
            <p:ph type="title"/>
          </p:nvPr>
        </p:nvSpPr>
        <p:spPr>
          <a:xfrm>
            <a:off x="2147888" y="2805113"/>
            <a:ext cx="4640263" cy="1143001"/>
          </a:xfrm>
          <a:prstGeom prst="rect">
            <a:avLst/>
          </a:prstGeom>
          <a:noFill/>
        </p:spPr>
        <p:txBody>
          <a:bodyPr lIns="45715" tIns="45715" rIns="45715" bIns="45715"/>
          <a:lstStyle>
            <a:lvl1pPr>
              <a:defRPr sz="4400" b="0">
                <a:latin typeface="Times New Roman"/>
                <a:ea typeface="Times New Roman"/>
                <a:cs typeface="Times New Roman"/>
                <a:sym typeface="Times New Roman"/>
              </a:defRPr>
            </a:lvl1pPr>
          </a:lstStyle>
          <a:p>
            <a:r>
              <a:t>Title Text</a:t>
            </a:r>
          </a:p>
        </p:txBody>
      </p:sp>
      <p:sp>
        <p:nvSpPr>
          <p:cNvPr id="3279" name="Body Level One…"/>
          <p:cNvSpPr txBox="1">
            <a:spLocks noGrp="1"/>
          </p:cNvSpPr>
          <p:nvPr>
            <p:ph type="body" idx="1"/>
          </p:nvPr>
        </p:nvSpPr>
        <p:spPr>
          <a:xfrm>
            <a:off x="457200" y="1600200"/>
            <a:ext cx="8229600" cy="4525963"/>
          </a:xfrm>
          <a:prstGeom prst="rect">
            <a:avLst/>
          </a:prstGeom>
        </p:spPr>
        <p:txBody>
          <a:bodyPr vert="eaVert" lIns="45719" tIns="45719" rIns="45719" bIns="45719">
            <a:normAutofit/>
          </a:bodyPr>
          <a:lstStyle>
            <a:lvl1pPr marL="342900" indent="-342900">
              <a:buSzPct val="100000"/>
              <a:buChar char="•"/>
              <a:defRPr>
                <a:solidFill>
                  <a:srgbClr val="000000"/>
                </a:solidFill>
                <a:latin typeface="Times New Roman"/>
                <a:ea typeface="Times New Roman"/>
                <a:cs typeface="Times New Roman"/>
                <a:sym typeface="Times New Roman"/>
              </a:defRPr>
            </a:lvl1pPr>
            <a:lvl2pPr marL="783771" indent="-326571">
              <a:buSzPct val="100000"/>
              <a:buChar char="–"/>
              <a:defRPr>
                <a:solidFill>
                  <a:srgbClr val="000000"/>
                </a:solidFill>
                <a:latin typeface="Times New Roman"/>
                <a:ea typeface="Times New Roman"/>
                <a:cs typeface="Times New Roman"/>
                <a:sym typeface="Times New Roman"/>
              </a:defRPr>
            </a:lvl2pPr>
            <a:lvl3pPr marL="1219200" indent="-304800">
              <a:buSzPct val="100000"/>
              <a:buChar char="•"/>
              <a:defRPr>
                <a:solidFill>
                  <a:srgbClr val="000000"/>
                </a:solidFill>
                <a:latin typeface="Times New Roman"/>
                <a:ea typeface="Times New Roman"/>
                <a:cs typeface="Times New Roman"/>
                <a:sym typeface="Times New Roman"/>
              </a:defRPr>
            </a:lvl3pPr>
            <a:lvl4pPr marL="1737360" indent="-365760">
              <a:buSzPct val="100000"/>
              <a:buChar char="–"/>
              <a:defRPr>
                <a:solidFill>
                  <a:srgbClr val="000000"/>
                </a:solidFill>
                <a:latin typeface="Times New Roman"/>
                <a:ea typeface="Times New Roman"/>
                <a:cs typeface="Times New Roman"/>
                <a:sym typeface="Times New Roman"/>
              </a:defRPr>
            </a:lvl4pPr>
            <a:lvl5pPr marL="2194560" indent="-365760">
              <a:buChar char="»"/>
              <a:defRPr>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280"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517536928"/>
      </p:ext>
    </p:extLst>
  </p:cSld>
  <p:clrMapOvr>
    <a:masterClrMapping/>
  </p:clrMapOvr>
  <p:transition spd="med"/>
</p:sldLayout>
</file>

<file path=ppt/slideLayouts/slideLayout2088.xml><?xml version="1.0" encoding="utf-8"?>
<p:sldLayout xmlns:a="http://schemas.openxmlformats.org/drawingml/2006/main" xmlns:r="http://schemas.openxmlformats.org/officeDocument/2006/relationships" xmlns:p="http://schemas.openxmlformats.org/presentationml/2006/main" showMasterSp="0" type="tx">
  <p:cSld name="23_Vertical Title and Text">
    <p:bg>
      <p:bgPr>
        <a:solidFill>
          <a:srgbClr val="FFFFFF"/>
        </a:solidFill>
        <a:effectLst/>
      </p:bgPr>
    </p:bg>
    <p:spTree>
      <p:nvGrpSpPr>
        <p:cNvPr id="1" name=""/>
        <p:cNvGrpSpPr/>
        <p:nvPr/>
      </p:nvGrpSpPr>
      <p:grpSpPr>
        <a:xfrm>
          <a:off x="0" y="0"/>
          <a:ext cx="0" cy="0"/>
          <a:chOff x="0" y="0"/>
          <a:chExt cx="0" cy="0"/>
        </a:xfrm>
      </p:grpSpPr>
      <p:sp>
        <p:nvSpPr>
          <p:cNvPr id="3287" name="Title Text"/>
          <p:cNvSpPr txBox="1">
            <a:spLocks noGrp="1"/>
          </p:cNvSpPr>
          <p:nvPr>
            <p:ph type="title"/>
          </p:nvPr>
        </p:nvSpPr>
        <p:spPr>
          <a:xfrm>
            <a:off x="6629400" y="1600200"/>
            <a:ext cx="2057400" cy="4525963"/>
          </a:xfrm>
          <a:prstGeom prst="rect">
            <a:avLst/>
          </a:prstGeom>
          <a:noFill/>
        </p:spPr>
        <p:txBody>
          <a:bodyPr vert="eaVert" lIns="45715" tIns="45715" rIns="45715" bIns="45715"/>
          <a:lstStyle>
            <a:lvl1pPr>
              <a:defRPr sz="4400" b="0">
                <a:latin typeface="Times New Roman"/>
                <a:ea typeface="Times New Roman"/>
                <a:cs typeface="Times New Roman"/>
                <a:sym typeface="Times New Roman"/>
              </a:defRPr>
            </a:lvl1pPr>
          </a:lstStyle>
          <a:p>
            <a:r>
              <a:t>Title Text</a:t>
            </a:r>
          </a:p>
        </p:txBody>
      </p:sp>
      <p:sp>
        <p:nvSpPr>
          <p:cNvPr id="3288" name="Body Level One…"/>
          <p:cNvSpPr txBox="1">
            <a:spLocks noGrp="1"/>
          </p:cNvSpPr>
          <p:nvPr>
            <p:ph type="body" idx="1"/>
          </p:nvPr>
        </p:nvSpPr>
        <p:spPr>
          <a:xfrm>
            <a:off x="457200" y="1600200"/>
            <a:ext cx="6019800" cy="4525963"/>
          </a:xfrm>
          <a:prstGeom prst="rect">
            <a:avLst/>
          </a:prstGeom>
        </p:spPr>
        <p:txBody>
          <a:bodyPr vert="eaVert" lIns="45719" tIns="45719" rIns="45719" bIns="45719">
            <a:normAutofit/>
          </a:bodyPr>
          <a:lstStyle>
            <a:lvl1pPr marL="342900" indent="-342900">
              <a:buSzPct val="100000"/>
              <a:buChar char="•"/>
              <a:defRPr>
                <a:solidFill>
                  <a:srgbClr val="000000"/>
                </a:solidFill>
                <a:latin typeface="Times New Roman"/>
                <a:ea typeface="Times New Roman"/>
                <a:cs typeface="Times New Roman"/>
                <a:sym typeface="Times New Roman"/>
              </a:defRPr>
            </a:lvl1pPr>
            <a:lvl2pPr marL="783771" indent="-326571">
              <a:buSzPct val="100000"/>
              <a:buChar char="–"/>
              <a:defRPr>
                <a:solidFill>
                  <a:srgbClr val="000000"/>
                </a:solidFill>
                <a:latin typeface="Times New Roman"/>
                <a:ea typeface="Times New Roman"/>
                <a:cs typeface="Times New Roman"/>
                <a:sym typeface="Times New Roman"/>
              </a:defRPr>
            </a:lvl2pPr>
            <a:lvl3pPr marL="1219200" indent="-304800">
              <a:buSzPct val="100000"/>
              <a:buChar char="•"/>
              <a:defRPr>
                <a:solidFill>
                  <a:srgbClr val="000000"/>
                </a:solidFill>
                <a:latin typeface="Times New Roman"/>
                <a:ea typeface="Times New Roman"/>
                <a:cs typeface="Times New Roman"/>
                <a:sym typeface="Times New Roman"/>
              </a:defRPr>
            </a:lvl3pPr>
            <a:lvl4pPr marL="1737360" indent="-365760">
              <a:buSzPct val="100000"/>
              <a:buChar char="–"/>
              <a:defRPr>
                <a:solidFill>
                  <a:srgbClr val="000000"/>
                </a:solidFill>
                <a:latin typeface="Times New Roman"/>
                <a:ea typeface="Times New Roman"/>
                <a:cs typeface="Times New Roman"/>
                <a:sym typeface="Times New Roman"/>
              </a:defRPr>
            </a:lvl4pPr>
            <a:lvl5pPr marL="2194560" indent="-365760">
              <a:buChar char="»"/>
              <a:defRPr>
                <a:solidFill>
                  <a:srgbClr val="000000"/>
                </a:solidFill>
                <a:latin typeface="Times New Roman"/>
                <a:ea typeface="Times New Roman"/>
                <a:cs typeface="Times New Roman"/>
                <a:sym typeface="Times New Roman"/>
              </a:defRPr>
            </a:lvl5pPr>
          </a:lstStyle>
          <a:p>
            <a:r>
              <a:t>Body Level One</a:t>
            </a:r>
          </a:p>
          <a:p>
            <a:pPr lvl="1"/>
            <a:r>
              <a:t>Body Level Two</a:t>
            </a:r>
          </a:p>
          <a:p>
            <a:pPr lvl="2"/>
            <a:r>
              <a:t>Body Level Three</a:t>
            </a:r>
          </a:p>
          <a:p>
            <a:pPr lvl="3"/>
            <a:r>
              <a:t>Body Level Four</a:t>
            </a:r>
          </a:p>
          <a:p>
            <a:pPr lvl="4"/>
            <a:r>
              <a:t>Body Level Five</a:t>
            </a:r>
          </a:p>
        </p:txBody>
      </p:sp>
      <p:sp>
        <p:nvSpPr>
          <p:cNvPr id="3289"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2929703463"/>
      </p:ext>
    </p:extLst>
  </p:cSld>
  <p:clrMapOvr>
    <a:masterClrMapping/>
  </p:clrMapOvr>
  <p:transition spd="med"/>
</p:sldLayout>
</file>

<file path=ppt/slideLayouts/slideLayout2089.xml><?xml version="1.0" encoding="utf-8"?>
<p:sldLayout xmlns:a="http://schemas.openxmlformats.org/drawingml/2006/main" xmlns:r="http://schemas.openxmlformats.org/officeDocument/2006/relationships" xmlns:p="http://schemas.openxmlformats.org/presentationml/2006/main" showMasterSp="0" type="tx">
  <p:cSld name="24_Title Slide">
    <p:bg>
      <p:bgPr>
        <a:solidFill>
          <a:srgbClr val="000000"/>
        </a:solidFill>
        <a:effectLst/>
      </p:bgPr>
    </p:bg>
    <p:spTree>
      <p:nvGrpSpPr>
        <p:cNvPr id="1" name=""/>
        <p:cNvGrpSpPr/>
        <p:nvPr/>
      </p:nvGrpSpPr>
      <p:grpSpPr>
        <a:xfrm>
          <a:off x="0" y="0"/>
          <a:ext cx="0" cy="0"/>
          <a:chOff x="0" y="0"/>
          <a:chExt cx="0" cy="0"/>
        </a:xfrm>
      </p:grpSpPr>
      <p:sp>
        <p:nvSpPr>
          <p:cNvPr id="3296" name="Title Text"/>
          <p:cNvSpPr txBox="1">
            <a:spLocks noGrp="1"/>
          </p:cNvSpPr>
          <p:nvPr>
            <p:ph type="title"/>
          </p:nvPr>
        </p:nvSpPr>
        <p:spPr>
          <a:xfrm>
            <a:off x="685800" y="2130425"/>
            <a:ext cx="7772400" cy="1470025"/>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297" name="Body Level One…"/>
          <p:cNvSpPr txBox="1">
            <a:spLocks noGrp="1"/>
          </p:cNvSpPr>
          <p:nvPr>
            <p:ph type="body" sz="quarter" idx="1"/>
          </p:nvPr>
        </p:nvSpPr>
        <p:spPr>
          <a:xfrm>
            <a:off x="1371600" y="3886200"/>
            <a:ext cx="6400800" cy="1752600"/>
          </a:xfrm>
          <a:prstGeom prst="rect">
            <a:avLst/>
          </a:prstGeom>
        </p:spPr>
        <p:txBody>
          <a:bodyPr lIns="45719" tIns="45719" rIns="45719" bIns="45719">
            <a:normAutofit/>
          </a:bodyPr>
          <a:lstStyle>
            <a:lvl1pPr marL="0" indent="0" algn="ctr">
              <a:buSzTx/>
              <a:buNone/>
              <a:defRPr b="1" i="0">
                <a:solidFill>
                  <a:srgbClr val="FFFFFF"/>
                </a:solidFill>
                <a:latin typeface="Arial" panose="020B0604020202020204" pitchFamily="34" charset="0"/>
                <a:cs typeface="Arial" panose="020B0604020202020204" pitchFamily="34" charset="0"/>
              </a:defRPr>
            </a:lvl1pPr>
            <a:lvl2pPr marL="0" indent="457200" algn="ctr">
              <a:buSzTx/>
              <a:buNone/>
              <a:defRPr b="1" i="0">
                <a:solidFill>
                  <a:srgbClr val="FFFFFF"/>
                </a:solidFill>
                <a:latin typeface="Arial" panose="020B0604020202020204" pitchFamily="34" charset="0"/>
                <a:cs typeface="Arial" panose="020B0604020202020204" pitchFamily="34" charset="0"/>
              </a:defRPr>
            </a:lvl2pPr>
            <a:lvl3pPr marL="0" indent="914400" algn="ctr">
              <a:buSzTx/>
              <a:buNone/>
              <a:defRPr b="1" i="0">
                <a:solidFill>
                  <a:srgbClr val="FFFFFF"/>
                </a:solidFill>
                <a:latin typeface="Arial" panose="020B0604020202020204" pitchFamily="34" charset="0"/>
                <a:cs typeface="Arial" panose="020B0604020202020204" pitchFamily="34" charset="0"/>
              </a:defRPr>
            </a:lvl3pPr>
            <a:lvl4pPr marL="0" indent="1371600" algn="ctr">
              <a:buSzTx/>
              <a:buNone/>
              <a:defRPr b="1" i="0">
                <a:solidFill>
                  <a:srgbClr val="FFFFFF"/>
                </a:solidFill>
                <a:latin typeface="Arial" panose="020B0604020202020204" pitchFamily="34" charset="0"/>
                <a:cs typeface="Arial" panose="020B0604020202020204" pitchFamily="34" charset="0"/>
              </a:defRPr>
            </a:lvl4pPr>
            <a:lvl5pPr marL="0" indent="1828800" algn="ctr">
              <a:buSzTx/>
              <a:buNone/>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298"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365431250"/>
      </p:ext>
    </p:extLst>
  </p:cSld>
  <p:clrMapOvr>
    <a:masterClrMapping/>
  </p:clrMapOvr>
  <p:transition spd="med"/>
</p:sldLayout>
</file>

<file path=ppt/slideLayouts/slideLayout209.xml><?xml version="1.0" encoding="utf-8"?>
<p:sldLayout xmlns:a="http://schemas.openxmlformats.org/drawingml/2006/main" xmlns:r="http://schemas.openxmlformats.org/officeDocument/2006/relationships" xmlns:p="http://schemas.openxmlformats.org/presentationml/2006/main" showMasterSp="0" type="tx">
  <p:cSld name="13_Title and Content">
    <p:bg>
      <p:bgPr>
        <a:solidFill>
          <a:srgbClr val="9CDCDA"/>
        </a:solidFill>
        <a:effectLst/>
      </p:bgPr>
    </p:bg>
    <p:spTree>
      <p:nvGrpSpPr>
        <p:cNvPr id="1" name=""/>
        <p:cNvGrpSpPr/>
        <p:nvPr/>
      </p:nvGrpSpPr>
      <p:grpSpPr>
        <a:xfrm>
          <a:off x="0" y="0"/>
          <a:ext cx="0" cy="0"/>
          <a:chOff x="0" y="0"/>
          <a:chExt cx="0" cy="0"/>
        </a:xfrm>
      </p:grpSpPr>
      <p:grpSp>
        <p:nvGrpSpPr>
          <p:cNvPr id="2023" name="Group 2"/>
          <p:cNvGrpSpPr/>
          <p:nvPr/>
        </p:nvGrpSpPr>
        <p:grpSpPr>
          <a:xfrm>
            <a:off x="-341607" y="-213936"/>
            <a:ext cx="9600389" cy="7485696"/>
            <a:chOff x="0" y="0"/>
            <a:chExt cx="9600387" cy="7485695"/>
          </a:xfrm>
        </p:grpSpPr>
        <p:grpSp>
          <p:nvGrpSpPr>
            <p:cNvPr id="2009" name="Group 3"/>
            <p:cNvGrpSpPr/>
            <p:nvPr/>
          </p:nvGrpSpPr>
          <p:grpSpPr>
            <a:xfrm>
              <a:off x="-1" y="0"/>
              <a:ext cx="9600389" cy="7485696"/>
              <a:chOff x="0" y="0"/>
              <a:chExt cx="9600387" cy="7485695"/>
            </a:xfrm>
          </p:grpSpPr>
          <p:sp>
            <p:nvSpPr>
              <p:cNvPr id="1928"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29"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0"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1"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2"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3"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4"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5"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6"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7"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8"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9"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0"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1"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2"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3"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4"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5"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6"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7"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8"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9"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0"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1"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2"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3"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4"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5"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6"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7"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8"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9"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0"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1"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2"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3"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4"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5"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6"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7"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8"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9"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0"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1"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2"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3"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4"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5"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6"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7"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8"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9"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0"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1"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2"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3"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4"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5"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6"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7"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8"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9" name="Freeform 65"/>
              <p:cNvSpPr/>
              <p:nvPr/>
            </p:nvSpPr>
            <p:spPr>
              <a:xfrm rot="3318475">
                <a:off x="6944385" y="2173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0"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1"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2"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3"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4" name="Freeform 70"/>
              <p:cNvSpPr/>
              <p:nvPr/>
            </p:nvSpPr>
            <p:spPr>
              <a:xfrm rot="6284068">
                <a:off x="8142097" y="15084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5"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6"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7"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8"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9"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0"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1"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2" name="Freeform 78"/>
              <p:cNvSpPr/>
              <p:nvPr/>
            </p:nvSpPr>
            <p:spPr>
              <a:xfrm rot="3318475">
                <a:off x="6887235" y="34939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3"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4"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5"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6" name="Freeform 82"/>
              <p:cNvSpPr/>
              <p:nvPr/>
            </p:nvSpPr>
            <p:spPr>
              <a:xfrm rot="6284068">
                <a:off x="7646797" y="43659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7" name="Freeform 83"/>
              <p:cNvSpPr/>
              <p:nvPr/>
            </p:nvSpPr>
            <p:spPr>
              <a:xfrm rot="5149041" flipH="1">
                <a:off x="8487826" y="361275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8"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012" name="Group 85"/>
            <p:cNvGrpSpPr/>
            <p:nvPr/>
          </p:nvGrpSpPr>
          <p:grpSpPr>
            <a:xfrm>
              <a:off x="532106" y="687010"/>
              <a:ext cx="8745538" cy="223839"/>
              <a:chOff x="0" y="0"/>
              <a:chExt cx="8745537" cy="223837"/>
            </a:xfrm>
          </p:grpSpPr>
          <p:sp>
            <p:nvSpPr>
              <p:cNvPr id="2010"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11"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015" name="Group 88"/>
            <p:cNvGrpSpPr/>
            <p:nvPr/>
          </p:nvGrpSpPr>
          <p:grpSpPr>
            <a:xfrm>
              <a:off x="424156" y="596523"/>
              <a:ext cx="8745538" cy="223838"/>
              <a:chOff x="0" y="0"/>
              <a:chExt cx="8745537" cy="223837"/>
            </a:xfrm>
          </p:grpSpPr>
          <p:sp>
            <p:nvSpPr>
              <p:cNvPr id="2013"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14"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2016"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2022" name="Group 92"/>
            <p:cNvGrpSpPr/>
            <p:nvPr/>
          </p:nvGrpSpPr>
          <p:grpSpPr>
            <a:xfrm>
              <a:off x="579241" y="366407"/>
              <a:ext cx="1124880" cy="1123270"/>
              <a:chOff x="0" y="0"/>
              <a:chExt cx="1124878" cy="1123268"/>
            </a:xfrm>
          </p:grpSpPr>
          <p:sp>
            <p:nvSpPr>
              <p:cNvPr id="2017"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18"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19"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20"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21"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024" name="Title Text"/>
          <p:cNvSpPr txBox="1">
            <a:spLocks noGrp="1"/>
          </p:cNvSpPr>
          <p:nvPr>
            <p:ph type="title"/>
          </p:nvPr>
        </p:nvSpPr>
        <p:spPr>
          <a:xfrm>
            <a:off x="838200" y="609600"/>
            <a:ext cx="7620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2025"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202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22266597"/>
      </p:ext>
    </p:extLst>
  </p:cSld>
  <p:clrMapOvr>
    <a:masterClrMapping/>
  </p:clrMapOvr>
  <p:transition spd="med"/>
</p:sldLayout>
</file>

<file path=ppt/slideLayouts/slideLayout2090.xml><?xml version="1.0" encoding="utf-8"?>
<p:sldLayout xmlns:a="http://schemas.openxmlformats.org/drawingml/2006/main" xmlns:r="http://schemas.openxmlformats.org/officeDocument/2006/relationships" xmlns:p="http://schemas.openxmlformats.org/presentationml/2006/main" showMasterSp="0" type="tx">
  <p:cSld name="Title Slide 0">
    <p:bg>
      <p:bgPr>
        <a:gradFill flip="none" rotWithShape="1">
          <a:gsLst>
            <a:gs pos="0">
              <a:srgbClr val="660066"/>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3305" name="Title Text"/>
          <p:cNvSpPr txBox="1">
            <a:spLocks noGrp="1"/>
          </p:cNvSpPr>
          <p:nvPr>
            <p:ph type="title"/>
          </p:nvPr>
        </p:nvSpPr>
        <p:spPr>
          <a:xfrm>
            <a:off x="685800" y="2130425"/>
            <a:ext cx="7772400" cy="1470025"/>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306" name="Body Level One…"/>
          <p:cNvSpPr txBox="1">
            <a:spLocks noGrp="1"/>
          </p:cNvSpPr>
          <p:nvPr>
            <p:ph type="body" sz="quarter" idx="1"/>
          </p:nvPr>
        </p:nvSpPr>
        <p:spPr>
          <a:xfrm>
            <a:off x="1371600" y="3886200"/>
            <a:ext cx="6400800" cy="1752600"/>
          </a:xfrm>
          <a:prstGeom prst="rect">
            <a:avLst/>
          </a:prstGeom>
        </p:spPr>
        <p:txBody>
          <a:bodyPr lIns="45719" tIns="45719" rIns="45719" bIns="45719">
            <a:normAutofit/>
          </a:bodyPr>
          <a:lstStyle>
            <a:lvl1pPr marL="0" indent="0" algn="ctr">
              <a:buSzTx/>
              <a:buNone/>
              <a:defRPr b="1" i="0">
                <a:solidFill>
                  <a:srgbClr val="FFFFFF"/>
                </a:solidFill>
                <a:latin typeface="Arial" panose="020B0604020202020204" pitchFamily="34" charset="0"/>
                <a:cs typeface="Arial" panose="020B0604020202020204" pitchFamily="34" charset="0"/>
              </a:defRPr>
            </a:lvl1pPr>
            <a:lvl2pPr marL="0" indent="457200" algn="ctr">
              <a:buSzTx/>
              <a:buNone/>
              <a:defRPr b="1" i="0">
                <a:solidFill>
                  <a:srgbClr val="FFFFFF"/>
                </a:solidFill>
                <a:latin typeface="Arial" panose="020B0604020202020204" pitchFamily="34" charset="0"/>
                <a:cs typeface="Arial" panose="020B0604020202020204" pitchFamily="34" charset="0"/>
              </a:defRPr>
            </a:lvl2pPr>
            <a:lvl3pPr marL="0" indent="914400" algn="ctr">
              <a:buSzTx/>
              <a:buNone/>
              <a:defRPr b="1" i="0">
                <a:solidFill>
                  <a:srgbClr val="FFFFFF"/>
                </a:solidFill>
                <a:latin typeface="Arial" panose="020B0604020202020204" pitchFamily="34" charset="0"/>
                <a:cs typeface="Arial" panose="020B0604020202020204" pitchFamily="34" charset="0"/>
              </a:defRPr>
            </a:lvl3pPr>
            <a:lvl4pPr marL="0" indent="1371600" algn="ctr">
              <a:buSzTx/>
              <a:buNone/>
              <a:defRPr b="1" i="0">
                <a:solidFill>
                  <a:srgbClr val="FFFFFF"/>
                </a:solidFill>
                <a:latin typeface="Arial" panose="020B0604020202020204" pitchFamily="34" charset="0"/>
                <a:cs typeface="Arial" panose="020B0604020202020204" pitchFamily="34" charset="0"/>
              </a:defRPr>
            </a:lvl4pPr>
            <a:lvl5pPr marL="0" indent="1828800" algn="ctr">
              <a:buSzTx/>
              <a:buNone/>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07"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75741592"/>
      </p:ext>
    </p:extLst>
  </p:cSld>
  <p:clrMapOvr>
    <a:masterClrMapping/>
  </p:clrMapOvr>
  <p:transition spd="med"/>
</p:sldLayout>
</file>

<file path=ppt/slideLayouts/slideLayout2091.xml><?xml version="1.0" encoding="utf-8"?>
<p:sldLayout xmlns:a="http://schemas.openxmlformats.org/drawingml/2006/main" xmlns:r="http://schemas.openxmlformats.org/officeDocument/2006/relationships" xmlns:p="http://schemas.openxmlformats.org/presentationml/2006/main" showMasterSp="0" type="tx">
  <p:cSld name="24_Title and Content">
    <p:bg>
      <p:bgPr>
        <a:solidFill>
          <a:srgbClr val="000000"/>
        </a:solidFill>
        <a:effectLst/>
      </p:bgPr>
    </p:bg>
    <p:spTree>
      <p:nvGrpSpPr>
        <p:cNvPr id="1" name=""/>
        <p:cNvGrpSpPr/>
        <p:nvPr/>
      </p:nvGrpSpPr>
      <p:grpSpPr>
        <a:xfrm>
          <a:off x="0" y="0"/>
          <a:ext cx="0" cy="0"/>
          <a:chOff x="0" y="0"/>
          <a:chExt cx="0" cy="0"/>
        </a:xfrm>
      </p:grpSpPr>
      <p:sp>
        <p:nvSpPr>
          <p:cNvPr id="3314" name="Title Text"/>
          <p:cNvSpPr txBox="1">
            <a:spLocks noGrp="1"/>
          </p:cNvSpPr>
          <p:nvPr>
            <p:ph type="title"/>
          </p:nvPr>
        </p:nvSpPr>
        <p:spPr>
          <a:xfrm>
            <a:off x="38100" y="44450"/>
            <a:ext cx="9070975"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315" name="Body Level One…"/>
          <p:cNvSpPr txBox="1">
            <a:spLocks noGrp="1"/>
          </p:cNvSpPr>
          <p:nvPr>
            <p:ph type="body" idx="1"/>
          </p:nvPr>
        </p:nvSpPr>
        <p:spPr>
          <a:xfrm>
            <a:off x="685800" y="1981200"/>
            <a:ext cx="7772400" cy="4114800"/>
          </a:xfrm>
          <a:prstGeom prst="rect">
            <a:avLst/>
          </a:prstGeom>
        </p:spPr>
        <p:txBody>
          <a:bodyPr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16"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16779959"/>
      </p:ext>
    </p:extLst>
  </p:cSld>
  <p:clrMapOvr>
    <a:masterClrMapping/>
  </p:clrMapOvr>
  <p:transition spd="med"/>
</p:sldLayout>
</file>

<file path=ppt/slideLayouts/slideLayout2092.xml><?xml version="1.0" encoding="utf-8"?>
<p:sldLayout xmlns:a="http://schemas.openxmlformats.org/drawingml/2006/main" xmlns:r="http://schemas.openxmlformats.org/officeDocument/2006/relationships" xmlns:p="http://schemas.openxmlformats.org/presentationml/2006/main" showMasterSp="0" type="tx">
  <p:cSld name="24_Section Header">
    <p:bg>
      <p:bgPr>
        <a:solidFill>
          <a:srgbClr val="000000"/>
        </a:solidFill>
        <a:effectLst/>
      </p:bgPr>
    </p:bg>
    <p:spTree>
      <p:nvGrpSpPr>
        <p:cNvPr id="1" name=""/>
        <p:cNvGrpSpPr/>
        <p:nvPr/>
      </p:nvGrpSpPr>
      <p:grpSpPr>
        <a:xfrm>
          <a:off x="0" y="0"/>
          <a:ext cx="0" cy="0"/>
          <a:chOff x="0" y="0"/>
          <a:chExt cx="0" cy="0"/>
        </a:xfrm>
      </p:grpSpPr>
      <p:sp>
        <p:nvSpPr>
          <p:cNvPr id="3323" name="Title Text"/>
          <p:cNvSpPr txBox="1">
            <a:spLocks noGrp="1"/>
          </p:cNvSpPr>
          <p:nvPr>
            <p:ph type="title"/>
          </p:nvPr>
        </p:nvSpPr>
        <p:spPr>
          <a:xfrm>
            <a:off x="722312" y="4406900"/>
            <a:ext cx="7772401" cy="1362075"/>
          </a:xfrm>
          <a:prstGeom prst="rect">
            <a:avLst/>
          </a:prstGeom>
          <a:noFill/>
        </p:spPr>
        <p:txBody>
          <a:bodyPr lIns="45719" tIns="45719" rIns="45719" bIns="45719"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3324" name="Body Level One…"/>
          <p:cNvSpPr txBox="1">
            <a:spLocks noGrp="1"/>
          </p:cNvSpPr>
          <p:nvPr>
            <p:ph type="body" sz="quarter" idx="1"/>
          </p:nvPr>
        </p:nvSpPr>
        <p:spPr>
          <a:xfrm>
            <a:off x="722312" y="2906713"/>
            <a:ext cx="7772401" cy="1500188"/>
          </a:xfrm>
          <a:prstGeom prst="rect">
            <a:avLst/>
          </a:prstGeom>
        </p:spPr>
        <p:txBody>
          <a:bodyPr lIns="45719" tIns="45719" rIns="45719" bIns="45719" anchor="b">
            <a:normAutofit/>
          </a:bodyPr>
          <a:lstStyle>
            <a:lvl1pPr marL="0" indent="0">
              <a:spcBef>
                <a:spcPts val="400"/>
              </a:spcBef>
              <a:buSzTx/>
              <a:buNone/>
              <a:defRPr sz="2000" b="1" i="0">
                <a:solidFill>
                  <a:srgbClr val="FFFFFF"/>
                </a:solidFill>
                <a:latin typeface="Arial" panose="020B0604020202020204" pitchFamily="34" charset="0"/>
                <a:cs typeface="Arial" panose="020B0604020202020204" pitchFamily="34" charset="0"/>
              </a:defRPr>
            </a:lvl1pPr>
            <a:lvl2pPr marL="0" indent="457200">
              <a:spcBef>
                <a:spcPts val="400"/>
              </a:spcBef>
              <a:buSzTx/>
              <a:buNone/>
              <a:defRPr sz="2000" b="1" i="0">
                <a:solidFill>
                  <a:srgbClr val="FFFFFF"/>
                </a:solidFill>
                <a:latin typeface="Arial" panose="020B0604020202020204" pitchFamily="34" charset="0"/>
                <a:cs typeface="Arial" panose="020B0604020202020204" pitchFamily="34" charset="0"/>
              </a:defRPr>
            </a:lvl2pPr>
            <a:lvl3pPr marL="0" indent="914400">
              <a:spcBef>
                <a:spcPts val="400"/>
              </a:spcBef>
              <a:buSzTx/>
              <a:buNone/>
              <a:defRPr sz="2000" b="1" i="0">
                <a:solidFill>
                  <a:srgbClr val="FFFFFF"/>
                </a:solidFill>
                <a:latin typeface="Arial" panose="020B0604020202020204" pitchFamily="34" charset="0"/>
                <a:cs typeface="Arial" panose="020B0604020202020204" pitchFamily="34" charset="0"/>
              </a:defRPr>
            </a:lvl3pPr>
            <a:lvl4pPr marL="0" indent="1371600">
              <a:spcBef>
                <a:spcPts val="400"/>
              </a:spcBef>
              <a:buSzTx/>
              <a:buNone/>
              <a:defRPr sz="2000" b="1" i="0">
                <a:solidFill>
                  <a:srgbClr val="FFFFFF"/>
                </a:solidFill>
                <a:latin typeface="Arial" panose="020B0604020202020204" pitchFamily="34" charset="0"/>
                <a:cs typeface="Arial" panose="020B0604020202020204" pitchFamily="34" charset="0"/>
              </a:defRPr>
            </a:lvl4pPr>
            <a:lvl5pPr marL="0" indent="1828800">
              <a:spcBef>
                <a:spcPts val="400"/>
              </a:spcBef>
              <a:buSzTx/>
              <a:buNone/>
              <a:defRPr sz="20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25"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10189681"/>
      </p:ext>
    </p:extLst>
  </p:cSld>
  <p:clrMapOvr>
    <a:masterClrMapping/>
  </p:clrMapOvr>
  <p:transition spd="med"/>
</p:sldLayout>
</file>

<file path=ppt/slideLayouts/slideLayout2093.xml><?xml version="1.0" encoding="utf-8"?>
<p:sldLayout xmlns:a="http://schemas.openxmlformats.org/drawingml/2006/main" xmlns:r="http://schemas.openxmlformats.org/officeDocument/2006/relationships" xmlns:p="http://schemas.openxmlformats.org/presentationml/2006/main" showMasterSp="0" type="tx">
  <p:cSld name="24_Two Content">
    <p:bg>
      <p:bgPr>
        <a:solidFill>
          <a:srgbClr val="000000"/>
        </a:solidFill>
        <a:effectLst/>
      </p:bgPr>
    </p:bg>
    <p:spTree>
      <p:nvGrpSpPr>
        <p:cNvPr id="1" name=""/>
        <p:cNvGrpSpPr/>
        <p:nvPr/>
      </p:nvGrpSpPr>
      <p:grpSpPr>
        <a:xfrm>
          <a:off x="0" y="0"/>
          <a:ext cx="0" cy="0"/>
          <a:chOff x="0" y="0"/>
          <a:chExt cx="0" cy="0"/>
        </a:xfrm>
      </p:grpSpPr>
      <p:sp>
        <p:nvSpPr>
          <p:cNvPr id="3332" name="Title Text"/>
          <p:cNvSpPr txBox="1">
            <a:spLocks noGrp="1"/>
          </p:cNvSpPr>
          <p:nvPr>
            <p:ph type="title"/>
          </p:nvPr>
        </p:nvSpPr>
        <p:spPr>
          <a:xfrm>
            <a:off x="38100" y="44450"/>
            <a:ext cx="9070975"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333" name="Body Level One…"/>
          <p:cNvSpPr txBox="1">
            <a:spLocks noGrp="1"/>
          </p:cNvSpPr>
          <p:nvPr>
            <p:ph type="body" sz="half" idx="1"/>
          </p:nvPr>
        </p:nvSpPr>
        <p:spPr>
          <a:xfrm>
            <a:off x="685800" y="1981200"/>
            <a:ext cx="3810000" cy="4114800"/>
          </a:xfrm>
          <a:prstGeom prst="rect">
            <a:avLst/>
          </a:prstGeom>
        </p:spPr>
        <p:txBody>
          <a:bodyPr lIns="45719" tIns="45719" rIns="45719" bIns="45719">
            <a:normAutofit/>
          </a:bodyPr>
          <a:lstStyle>
            <a:lvl1pPr marL="342900" indent="-342900">
              <a:spcBef>
                <a:spcPts val="600"/>
              </a:spcBef>
              <a:buSzPct val="100000"/>
              <a:buChar char="•"/>
              <a:defRPr sz="2800" b="1" i="0">
                <a:solidFill>
                  <a:srgbClr val="FFFFFF"/>
                </a:solidFill>
                <a:latin typeface="Arial" panose="020B0604020202020204" pitchFamily="34" charset="0"/>
                <a:cs typeface="Arial" panose="020B0604020202020204" pitchFamily="34" charset="0"/>
              </a:defRPr>
            </a:lvl1pPr>
            <a:lvl2pPr marL="790575" indent="-333375">
              <a:spcBef>
                <a:spcPts val="600"/>
              </a:spcBef>
              <a:buSzPct val="100000"/>
              <a:buChar char="–"/>
              <a:defRPr sz="2800" b="1" i="0">
                <a:solidFill>
                  <a:srgbClr val="FFFFFF"/>
                </a:solidFill>
                <a:latin typeface="Arial" panose="020B0604020202020204" pitchFamily="34" charset="0"/>
                <a:cs typeface="Arial" panose="020B0604020202020204" pitchFamily="34" charset="0"/>
              </a:defRPr>
            </a:lvl2pPr>
            <a:lvl3pPr marL="1234439" indent="-320039">
              <a:spcBef>
                <a:spcPts val="600"/>
              </a:spcBef>
              <a:buSzPct val="100000"/>
              <a:buChar char="•"/>
              <a:defRPr sz="2800" b="1" i="0">
                <a:solidFill>
                  <a:srgbClr val="FFFFFF"/>
                </a:solidFill>
                <a:latin typeface="Arial" panose="020B0604020202020204" pitchFamily="34" charset="0"/>
                <a:cs typeface="Arial" panose="020B0604020202020204" pitchFamily="34" charset="0"/>
              </a:defRPr>
            </a:lvl3pPr>
            <a:lvl4pPr marL="1727200" indent="-355600">
              <a:spcBef>
                <a:spcPts val="600"/>
              </a:spcBef>
              <a:buSzPct val="100000"/>
              <a:buChar char="–"/>
              <a:defRPr sz="2800" b="1" i="0">
                <a:solidFill>
                  <a:srgbClr val="FFFFFF"/>
                </a:solidFill>
                <a:latin typeface="Arial" panose="020B0604020202020204" pitchFamily="34" charset="0"/>
                <a:cs typeface="Arial" panose="020B0604020202020204" pitchFamily="34" charset="0"/>
              </a:defRPr>
            </a:lvl4pPr>
            <a:lvl5pPr marL="2184400" indent="-355600">
              <a:spcBef>
                <a:spcPts val="600"/>
              </a:spcBef>
              <a:buChar char="»"/>
              <a:defRPr sz="28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34"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87221296"/>
      </p:ext>
    </p:extLst>
  </p:cSld>
  <p:clrMapOvr>
    <a:masterClrMapping/>
  </p:clrMapOvr>
  <p:transition spd="med"/>
</p:sldLayout>
</file>

<file path=ppt/slideLayouts/slideLayout2094.xml><?xml version="1.0" encoding="utf-8"?>
<p:sldLayout xmlns:a="http://schemas.openxmlformats.org/drawingml/2006/main" xmlns:r="http://schemas.openxmlformats.org/officeDocument/2006/relationships" xmlns:p="http://schemas.openxmlformats.org/presentationml/2006/main" showMasterSp="0" type="tx">
  <p:cSld name="24_Comparison">
    <p:bg>
      <p:bgPr>
        <a:solidFill>
          <a:srgbClr val="000000"/>
        </a:solidFill>
        <a:effectLst/>
      </p:bgPr>
    </p:bg>
    <p:spTree>
      <p:nvGrpSpPr>
        <p:cNvPr id="1" name=""/>
        <p:cNvGrpSpPr/>
        <p:nvPr/>
      </p:nvGrpSpPr>
      <p:grpSpPr>
        <a:xfrm>
          <a:off x="0" y="0"/>
          <a:ext cx="0" cy="0"/>
          <a:chOff x="0" y="0"/>
          <a:chExt cx="0" cy="0"/>
        </a:xfrm>
      </p:grpSpPr>
      <p:sp>
        <p:nvSpPr>
          <p:cNvPr id="3341"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342" name="Body Level One…"/>
          <p:cNvSpPr txBox="1">
            <a:spLocks noGrp="1"/>
          </p:cNvSpPr>
          <p:nvPr>
            <p:ph type="body" sz="quarter" idx="1"/>
          </p:nvPr>
        </p:nvSpPr>
        <p:spPr>
          <a:xfrm>
            <a:off x="457200" y="1535112"/>
            <a:ext cx="4040188" cy="639763"/>
          </a:xfrm>
          <a:prstGeom prst="rect">
            <a:avLst/>
          </a:prstGeom>
        </p:spPr>
        <p:txBody>
          <a:bodyPr lIns="45719" tIns="45719" rIns="45719" bIns="45719" anchor="b">
            <a:normAutofit/>
          </a:bodyPr>
          <a:lstStyle>
            <a:lvl1pPr marL="0" indent="0">
              <a:spcBef>
                <a:spcPts val="500"/>
              </a:spcBef>
              <a:buSzTx/>
              <a:buNone/>
              <a:defRPr sz="2400" b="1" i="0">
                <a:solidFill>
                  <a:srgbClr val="FFFFFF"/>
                </a:solidFill>
                <a:latin typeface="Arial" panose="020B0604020202020204" pitchFamily="34" charset="0"/>
                <a:cs typeface="Arial" panose="020B0604020202020204" pitchFamily="34" charset="0"/>
              </a:defRPr>
            </a:lvl1pPr>
            <a:lvl2pPr marL="0" indent="457200">
              <a:spcBef>
                <a:spcPts val="500"/>
              </a:spcBef>
              <a:buSzTx/>
              <a:buNone/>
              <a:defRPr sz="2400" b="1" i="0">
                <a:solidFill>
                  <a:srgbClr val="FFFFFF"/>
                </a:solidFill>
                <a:latin typeface="Arial" panose="020B0604020202020204" pitchFamily="34" charset="0"/>
                <a:cs typeface="Arial" panose="020B0604020202020204" pitchFamily="34" charset="0"/>
              </a:defRPr>
            </a:lvl2pPr>
            <a:lvl3pPr marL="0" indent="914400">
              <a:spcBef>
                <a:spcPts val="500"/>
              </a:spcBef>
              <a:buSzTx/>
              <a:buNone/>
              <a:defRPr sz="2400" b="1" i="0">
                <a:solidFill>
                  <a:srgbClr val="FFFFFF"/>
                </a:solidFill>
                <a:latin typeface="Arial" panose="020B0604020202020204" pitchFamily="34" charset="0"/>
                <a:cs typeface="Arial" panose="020B0604020202020204" pitchFamily="34" charset="0"/>
              </a:defRPr>
            </a:lvl3pPr>
            <a:lvl4pPr marL="0" indent="1371600">
              <a:spcBef>
                <a:spcPts val="500"/>
              </a:spcBef>
              <a:buSzTx/>
              <a:buNone/>
              <a:defRPr sz="2400" b="1" i="0">
                <a:solidFill>
                  <a:srgbClr val="FFFFFF"/>
                </a:solidFill>
                <a:latin typeface="Arial" panose="020B0604020202020204" pitchFamily="34" charset="0"/>
                <a:cs typeface="Arial" panose="020B0604020202020204" pitchFamily="34" charset="0"/>
              </a:defRPr>
            </a:lvl4pPr>
            <a:lvl5pPr marL="0" indent="1828800">
              <a:spcBef>
                <a:spcPts val="500"/>
              </a:spcBef>
              <a:buSzTx/>
              <a:buNone/>
              <a:defRPr sz="2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43" name="Text Placeholder 4"/>
          <p:cNvSpPr>
            <a:spLocks noGrp="1"/>
          </p:cNvSpPr>
          <p:nvPr>
            <p:ph type="body" sz="quarter" idx="21"/>
          </p:nvPr>
        </p:nvSpPr>
        <p:spPr>
          <a:xfrm>
            <a:off x="4645025" y="1535112"/>
            <a:ext cx="4041775" cy="639763"/>
          </a:xfrm>
          <a:prstGeom prst="rect">
            <a:avLst/>
          </a:prstGeom>
        </p:spPr>
        <p:txBody>
          <a:bodyPr lIns="45719" tIns="45719" rIns="45719" bIns="45719"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FFFFFF"/>
                </a:solidFill>
              </a:defRPr>
            </a:pPr>
            <a:endParaRPr dirty="0"/>
          </a:p>
        </p:txBody>
      </p:sp>
      <p:sp>
        <p:nvSpPr>
          <p:cNvPr id="3344"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30063102"/>
      </p:ext>
    </p:extLst>
  </p:cSld>
  <p:clrMapOvr>
    <a:masterClrMapping/>
  </p:clrMapOvr>
  <p:transition spd="med"/>
</p:sldLayout>
</file>

<file path=ppt/slideLayouts/slideLayout2095.xml><?xml version="1.0" encoding="utf-8"?>
<p:sldLayout xmlns:a="http://schemas.openxmlformats.org/drawingml/2006/main" xmlns:r="http://schemas.openxmlformats.org/officeDocument/2006/relationships" xmlns:p="http://schemas.openxmlformats.org/presentationml/2006/main" showMasterSp="0" type="tx">
  <p:cSld name="24_Title Only">
    <p:bg>
      <p:bgPr>
        <a:solidFill>
          <a:srgbClr val="000000"/>
        </a:solidFill>
        <a:effectLst/>
      </p:bgPr>
    </p:bg>
    <p:spTree>
      <p:nvGrpSpPr>
        <p:cNvPr id="1" name=""/>
        <p:cNvGrpSpPr/>
        <p:nvPr/>
      </p:nvGrpSpPr>
      <p:grpSpPr>
        <a:xfrm>
          <a:off x="0" y="0"/>
          <a:ext cx="0" cy="0"/>
          <a:chOff x="0" y="0"/>
          <a:chExt cx="0" cy="0"/>
        </a:xfrm>
      </p:grpSpPr>
      <p:sp>
        <p:nvSpPr>
          <p:cNvPr id="3351" name="Title Text"/>
          <p:cNvSpPr txBox="1">
            <a:spLocks noGrp="1"/>
          </p:cNvSpPr>
          <p:nvPr>
            <p:ph type="title"/>
          </p:nvPr>
        </p:nvSpPr>
        <p:spPr>
          <a:xfrm>
            <a:off x="38100" y="44450"/>
            <a:ext cx="9070975"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352"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339691543"/>
      </p:ext>
    </p:extLst>
  </p:cSld>
  <p:clrMapOvr>
    <a:masterClrMapping/>
  </p:clrMapOvr>
  <p:transition spd="med"/>
</p:sldLayout>
</file>

<file path=ppt/slideLayouts/slideLayout2096.xml><?xml version="1.0" encoding="utf-8"?>
<p:sldLayout xmlns:a="http://schemas.openxmlformats.org/drawingml/2006/main" xmlns:r="http://schemas.openxmlformats.org/officeDocument/2006/relationships" xmlns:p="http://schemas.openxmlformats.org/presentationml/2006/main" showMasterSp="0" type="tx">
  <p:cSld name="26_Blank">
    <p:bg>
      <p:bgPr>
        <a:solidFill>
          <a:srgbClr val="000000"/>
        </a:solidFill>
        <a:effectLst/>
      </p:bgPr>
    </p:bg>
    <p:spTree>
      <p:nvGrpSpPr>
        <p:cNvPr id="1" name=""/>
        <p:cNvGrpSpPr/>
        <p:nvPr/>
      </p:nvGrpSpPr>
      <p:grpSpPr>
        <a:xfrm>
          <a:off x="0" y="0"/>
          <a:ext cx="0" cy="0"/>
          <a:chOff x="0" y="0"/>
          <a:chExt cx="0" cy="0"/>
        </a:xfrm>
      </p:grpSpPr>
      <p:sp>
        <p:nvSpPr>
          <p:cNvPr id="3359"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52898555"/>
      </p:ext>
    </p:extLst>
  </p:cSld>
  <p:clrMapOvr>
    <a:masterClrMapping/>
  </p:clrMapOvr>
  <p:transition spd="med"/>
</p:sldLayout>
</file>

<file path=ppt/slideLayouts/slideLayout2097.xml><?xml version="1.0" encoding="utf-8"?>
<p:sldLayout xmlns:a="http://schemas.openxmlformats.org/drawingml/2006/main" xmlns:r="http://schemas.openxmlformats.org/officeDocument/2006/relationships" xmlns:p="http://schemas.openxmlformats.org/presentationml/2006/main" showMasterSp="0" type="tx">
  <p:cSld name="24_Content with Caption">
    <p:bg>
      <p:bgPr>
        <a:solidFill>
          <a:srgbClr val="000000"/>
        </a:solidFill>
        <a:effectLst/>
      </p:bgPr>
    </p:bg>
    <p:spTree>
      <p:nvGrpSpPr>
        <p:cNvPr id="1" name=""/>
        <p:cNvGrpSpPr/>
        <p:nvPr/>
      </p:nvGrpSpPr>
      <p:grpSpPr>
        <a:xfrm>
          <a:off x="0" y="0"/>
          <a:ext cx="0" cy="0"/>
          <a:chOff x="0" y="0"/>
          <a:chExt cx="0" cy="0"/>
        </a:xfrm>
      </p:grpSpPr>
      <p:sp>
        <p:nvSpPr>
          <p:cNvPr id="3366" name="Title Text"/>
          <p:cNvSpPr txBox="1">
            <a:spLocks noGrp="1"/>
          </p:cNvSpPr>
          <p:nvPr>
            <p:ph type="title"/>
          </p:nvPr>
        </p:nvSpPr>
        <p:spPr>
          <a:xfrm>
            <a:off x="457200" y="273050"/>
            <a:ext cx="3008314" cy="1162050"/>
          </a:xfrm>
          <a:prstGeom prst="rect">
            <a:avLst/>
          </a:prstGeom>
          <a:noFill/>
        </p:spPr>
        <p:txBody>
          <a:bodyPr lIns="45719" tIns="45719" rIns="45719" bIns="45719"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3367" name="Body Level One…"/>
          <p:cNvSpPr txBox="1">
            <a:spLocks noGrp="1"/>
          </p:cNvSpPr>
          <p:nvPr>
            <p:ph type="body" idx="1"/>
          </p:nvPr>
        </p:nvSpPr>
        <p:spPr>
          <a:xfrm>
            <a:off x="3575050" y="273050"/>
            <a:ext cx="5111750" cy="5853113"/>
          </a:xfrm>
          <a:prstGeom prst="rect">
            <a:avLst/>
          </a:prstGeom>
        </p:spPr>
        <p:txBody>
          <a:bodyPr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68" name="Text Placeholder 3"/>
          <p:cNvSpPr>
            <a:spLocks noGrp="1"/>
          </p:cNvSpPr>
          <p:nvPr>
            <p:ph type="body" sz="half" idx="21"/>
          </p:nvPr>
        </p:nvSpPr>
        <p:spPr>
          <a:xfrm>
            <a:off x="457199" y="1435100"/>
            <a:ext cx="3008315" cy="4691063"/>
          </a:xfrm>
          <a:prstGeom prst="rect">
            <a:avLst/>
          </a:prstGeom>
        </p:spPr>
        <p:txBody>
          <a:bodyPr lIns="45719" tIns="45719" rIns="45719" bIns="45719">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FFFFFF"/>
                </a:solidFill>
              </a:defRPr>
            </a:pPr>
            <a:endParaRPr dirty="0"/>
          </a:p>
        </p:txBody>
      </p:sp>
      <p:sp>
        <p:nvSpPr>
          <p:cNvPr id="3369"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81101136"/>
      </p:ext>
    </p:extLst>
  </p:cSld>
  <p:clrMapOvr>
    <a:masterClrMapping/>
  </p:clrMapOvr>
  <p:transition spd="med"/>
</p:sldLayout>
</file>

<file path=ppt/slideLayouts/slideLayout2098.xml><?xml version="1.0" encoding="utf-8"?>
<p:sldLayout xmlns:a="http://schemas.openxmlformats.org/drawingml/2006/main" xmlns:r="http://schemas.openxmlformats.org/officeDocument/2006/relationships" xmlns:p="http://schemas.openxmlformats.org/presentationml/2006/main" showMasterSp="0" type="tx">
  <p:cSld name="24_Picture with Caption">
    <p:bg>
      <p:bgPr>
        <a:solidFill>
          <a:srgbClr val="000000"/>
        </a:solidFill>
        <a:effectLst/>
      </p:bgPr>
    </p:bg>
    <p:spTree>
      <p:nvGrpSpPr>
        <p:cNvPr id="1" name=""/>
        <p:cNvGrpSpPr/>
        <p:nvPr/>
      </p:nvGrpSpPr>
      <p:grpSpPr>
        <a:xfrm>
          <a:off x="0" y="0"/>
          <a:ext cx="0" cy="0"/>
          <a:chOff x="0" y="0"/>
          <a:chExt cx="0" cy="0"/>
        </a:xfrm>
      </p:grpSpPr>
      <p:sp>
        <p:nvSpPr>
          <p:cNvPr id="3376" name="Title Text"/>
          <p:cNvSpPr txBox="1">
            <a:spLocks noGrp="1"/>
          </p:cNvSpPr>
          <p:nvPr>
            <p:ph type="title"/>
          </p:nvPr>
        </p:nvSpPr>
        <p:spPr>
          <a:xfrm>
            <a:off x="1792288" y="4800600"/>
            <a:ext cx="5486401" cy="566738"/>
          </a:xfrm>
          <a:prstGeom prst="rect">
            <a:avLst/>
          </a:prstGeom>
          <a:noFill/>
        </p:spPr>
        <p:txBody>
          <a:bodyPr lIns="45719" tIns="45719" rIns="45719" bIns="45719"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3377"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3378" name="Body Level One…"/>
          <p:cNvSpPr txBox="1">
            <a:spLocks noGrp="1"/>
          </p:cNvSpPr>
          <p:nvPr>
            <p:ph type="body" sz="quarter" idx="1"/>
          </p:nvPr>
        </p:nvSpPr>
        <p:spPr>
          <a:xfrm>
            <a:off x="1792288" y="5367337"/>
            <a:ext cx="5486401" cy="804863"/>
          </a:xfrm>
          <a:prstGeom prst="rect">
            <a:avLst/>
          </a:prstGeom>
        </p:spPr>
        <p:txBody>
          <a:bodyPr lIns="45719" tIns="45719" rIns="45719" bIns="45719">
            <a:normAutofit/>
          </a:bodyPr>
          <a:lstStyle>
            <a:lvl1pPr marL="0" indent="0">
              <a:spcBef>
                <a:spcPts val="300"/>
              </a:spcBef>
              <a:buSzTx/>
              <a:buNone/>
              <a:defRPr sz="1400" b="1" i="0">
                <a:solidFill>
                  <a:srgbClr val="FFFFFF"/>
                </a:solidFill>
                <a:latin typeface="Arial" panose="020B0604020202020204" pitchFamily="34" charset="0"/>
                <a:cs typeface="Arial" panose="020B0604020202020204" pitchFamily="34" charset="0"/>
              </a:defRPr>
            </a:lvl1pPr>
            <a:lvl2pPr marL="0" indent="457200">
              <a:spcBef>
                <a:spcPts val="300"/>
              </a:spcBef>
              <a:buSzTx/>
              <a:buNone/>
              <a:defRPr sz="1400" b="1" i="0">
                <a:solidFill>
                  <a:srgbClr val="FFFFFF"/>
                </a:solidFill>
                <a:latin typeface="Arial" panose="020B0604020202020204" pitchFamily="34" charset="0"/>
                <a:cs typeface="Arial" panose="020B0604020202020204" pitchFamily="34" charset="0"/>
              </a:defRPr>
            </a:lvl2pPr>
            <a:lvl3pPr marL="0" indent="914400">
              <a:spcBef>
                <a:spcPts val="300"/>
              </a:spcBef>
              <a:buSzTx/>
              <a:buNone/>
              <a:defRPr sz="1400" b="1" i="0">
                <a:solidFill>
                  <a:srgbClr val="FFFFFF"/>
                </a:solidFill>
                <a:latin typeface="Arial" panose="020B0604020202020204" pitchFamily="34" charset="0"/>
                <a:cs typeface="Arial" panose="020B0604020202020204" pitchFamily="34" charset="0"/>
              </a:defRPr>
            </a:lvl3pPr>
            <a:lvl4pPr marL="0" indent="1371600">
              <a:spcBef>
                <a:spcPts val="300"/>
              </a:spcBef>
              <a:buSzTx/>
              <a:buNone/>
              <a:defRPr sz="1400" b="1" i="0">
                <a:solidFill>
                  <a:srgbClr val="FFFFFF"/>
                </a:solidFill>
                <a:latin typeface="Arial" panose="020B0604020202020204" pitchFamily="34" charset="0"/>
                <a:cs typeface="Arial" panose="020B0604020202020204" pitchFamily="34" charset="0"/>
              </a:defRPr>
            </a:lvl4pPr>
            <a:lvl5pPr marL="0" indent="1828800">
              <a:spcBef>
                <a:spcPts val="300"/>
              </a:spcBef>
              <a:buSzTx/>
              <a:buNone/>
              <a:defRPr sz="1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79"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038366543"/>
      </p:ext>
    </p:extLst>
  </p:cSld>
  <p:clrMapOvr>
    <a:masterClrMapping/>
  </p:clrMapOvr>
  <p:transition spd="med"/>
</p:sldLayout>
</file>

<file path=ppt/slideLayouts/slideLayout2099.xml><?xml version="1.0" encoding="utf-8"?>
<p:sldLayout xmlns:a="http://schemas.openxmlformats.org/drawingml/2006/main" xmlns:r="http://schemas.openxmlformats.org/officeDocument/2006/relationships" xmlns:p="http://schemas.openxmlformats.org/presentationml/2006/main" showMasterSp="0" type="tx">
  <p:cSld name="24_Title and Vertical Text">
    <p:bg>
      <p:bgPr>
        <a:solidFill>
          <a:srgbClr val="000000"/>
        </a:solidFill>
        <a:effectLst/>
      </p:bgPr>
    </p:bg>
    <p:spTree>
      <p:nvGrpSpPr>
        <p:cNvPr id="1" name=""/>
        <p:cNvGrpSpPr/>
        <p:nvPr/>
      </p:nvGrpSpPr>
      <p:grpSpPr>
        <a:xfrm>
          <a:off x="0" y="0"/>
          <a:ext cx="0" cy="0"/>
          <a:chOff x="0" y="0"/>
          <a:chExt cx="0" cy="0"/>
        </a:xfrm>
      </p:grpSpPr>
      <p:sp>
        <p:nvSpPr>
          <p:cNvPr id="3386" name="Title Text"/>
          <p:cNvSpPr txBox="1">
            <a:spLocks noGrp="1"/>
          </p:cNvSpPr>
          <p:nvPr>
            <p:ph type="title"/>
          </p:nvPr>
        </p:nvSpPr>
        <p:spPr>
          <a:xfrm>
            <a:off x="38100" y="44450"/>
            <a:ext cx="9070975" cy="1143000"/>
          </a:xfrm>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387" name="Body Level One…"/>
          <p:cNvSpPr txBox="1">
            <a:spLocks noGrp="1"/>
          </p:cNvSpPr>
          <p:nvPr>
            <p:ph type="body" idx="1"/>
          </p:nvPr>
        </p:nvSpPr>
        <p:spPr>
          <a:xfrm>
            <a:off x="685800" y="1981200"/>
            <a:ext cx="7772400" cy="4114800"/>
          </a:xfrm>
          <a:prstGeom prst="rect">
            <a:avLst/>
          </a:prstGeom>
        </p:spPr>
        <p:txBody>
          <a:bodyPr vert="eaVert"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88"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77508695"/>
      </p:ext>
    </p:extLst>
  </p:cSld>
  <p:clrMapOvr>
    <a:masterClrMapping/>
  </p:clrMapOvr>
  <p:transition spd="med"/>
</p:sldLayout>
</file>

<file path=ppt/slideLayouts/slideLayout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1"/>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1" y="1435101"/>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177" indent="0">
              <a:buNone/>
              <a:defRPr sz="1200"/>
            </a:lvl2pPr>
            <a:lvl3pPr marL="914353" indent="0">
              <a:buNone/>
              <a:defRPr sz="1000"/>
            </a:lvl3pPr>
            <a:lvl4pPr marL="1371530" indent="0">
              <a:buNone/>
              <a:defRPr sz="900"/>
            </a:lvl4pPr>
            <a:lvl5pPr marL="1828706" indent="0">
              <a:buNone/>
              <a:defRPr sz="900"/>
            </a:lvl5pPr>
            <a:lvl6pPr marL="2285883" indent="0">
              <a:buNone/>
              <a:defRPr sz="900"/>
            </a:lvl6pPr>
            <a:lvl7pPr marL="2743060" indent="0">
              <a:buNone/>
              <a:defRPr sz="900"/>
            </a:lvl7pPr>
            <a:lvl8pPr marL="3200236" indent="0">
              <a:buNone/>
              <a:defRPr sz="900"/>
            </a:lvl8pPr>
            <a:lvl9pPr marL="3657413"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2C636029-28F8-C74C-BC4F-B27B77B54025}" type="slidenum">
              <a:rPr lang="en-US"/>
              <a:pPr>
                <a:defRPr/>
              </a:pPr>
              <a:t>‹#›</a:t>
            </a:fld>
            <a:endParaRPr lang="en-US"/>
          </a:p>
        </p:txBody>
      </p:sp>
    </p:spTree>
    <p:extLst>
      <p:ext uri="{BB962C8B-B14F-4D97-AF65-F5344CB8AC3E}">
        <p14:creationId xmlns:p14="http://schemas.microsoft.com/office/powerpoint/2010/main" val="4105662039"/>
      </p:ext>
    </p:extLst>
  </p:cSld>
  <p:clrMapOvr>
    <a:masterClrMapping/>
  </p:clrMapOvr>
</p:sldLayout>
</file>

<file path=ppt/slideLayouts/slideLayout210.xml><?xml version="1.0" encoding="utf-8"?>
<p:sldLayout xmlns:a="http://schemas.openxmlformats.org/drawingml/2006/main" xmlns:r="http://schemas.openxmlformats.org/officeDocument/2006/relationships" xmlns:p="http://schemas.openxmlformats.org/presentationml/2006/main" showMasterSp="0" type="tx">
  <p:cSld name="7_Section Header">
    <p:bg>
      <p:bgPr>
        <a:solidFill>
          <a:srgbClr val="9CDCDA"/>
        </a:solidFill>
        <a:effectLst/>
      </p:bgPr>
    </p:bg>
    <p:spTree>
      <p:nvGrpSpPr>
        <p:cNvPr id="1" name=""/>
        <p:cNvGrpSpPr/>
        <p:nvPr/>
      </p:nvGrpSpPr>
      <p:grpSpPr>
        <a:xfrm>
          <a:off x="0" y="0"/>
          <a:ext cx="0" cy="0"/>
          <a:chOff x="0" y="0"/>
          <a:chExt cx="0" cy="0"/>
        </a:xfrm>
      </p:grpSpPr>
      <p:grpSp>
        <p:nvGrpSpPr>
          <p:cNvPr id="2128" name="Group 2"/>
          <p:cNvGrpSpPr/>
          <p:nvPr/>
        </p:nvGrpSpPr>
        <p:grpSpPr>
          <a:xfrm>
            <a:off x="-341607" y="-213936"/>
            <a:ext cx="9600389" cy="7485696"/>
            <a:chOff x="0" y="0"/>
            <a:chExt cx="9600387" cy="7485695"/>
          </a:xfrm>
        </p:grpSpPr>
        <p:grpSp>
          <p:nvGrpSpPr>
            <p:cNvPr id="2114" name="Group 3"/>
            <p:cNvGrpSpPr/>
            <p:nvPr/>
          </p:nvGrpSpPr>
          <p:grpSpPr>
            <a:xfrm>
              <a:off x="-1" y="0"/>
              <a:ext cx="9600389" cy="7485696"/>
              <a:chOff x="0" y="0"/>
              <a:chExt cx="9600387" cy="7485695"/>
            </a:xfrm>
          </p:grpSpPr>
          <p:sp>
            <p:nvSpPr>
              <p:cNvPr id="2033"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34"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35"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36"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37"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38"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39"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0"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1"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2"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3"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4"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5"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6"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7"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8"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9"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0"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1"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2"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3"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4"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5"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6"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7"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8"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9"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0"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1"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2"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3"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4"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5"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6"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7"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8"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9"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0"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1"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2"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3"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4"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5"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6"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7"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8"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9"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0"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1"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2"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3"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4"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5"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6"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7"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8"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9"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0"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1"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2"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3"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4" name="Freeform 65"/>
              <p:cNvSpPr/>
              <p:nvPr/>
            </p:nvSpPr>
            <p:spPr>
              <a:xfrm rot="3318475">
                <a:off x="6944385" y="2173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5"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6"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7"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8"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9" name="Freeform 70"/>
              <p:cNvSpPr/>
              <p:nvPr/>
            </p:nvSpPr>
            <p:spPr>
              <a:xfrm rot="6284068">
                <a:off x="8142097" y="15084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0"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1"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2"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3"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4"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5"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6"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7" name="Freeform 78"/>
              <p:cNvSpPr/>
              <p:nvPr/>
            </p:nvSpPr>
            <p:spPr>
              <a:xfrm rot="3318475">
                <a:off x="6887235" y="34939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8"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9"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10"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11" name="Freeform 82"/>
              <p:cNvSpPr/>
              <p:nvPr/>
            </p:nvSpPr>
            <p:spPr>
              <a:xfrm rot="6284068">
                <a:off x="7646797" y="43659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12" name="Freeform 83"/>
              <p:cNvSpPr/>
              <p:nvPr/>
            </p:nvSpPr>
            <p:spPr>
              <a:xfrm rot="5149041" flipH="1">
                <a:off x="8487826" y="361275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13"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117" name="Group 85"/>
            <p:cNvGrpSpPr/>
            <p:nvPr/>
          </p:nvGrpSpPr>
          <p:grpSpPr>
            <a:xfrm>
              <a:off x="532106" y="687010"/>
              <a:ext cx="8745538" cy="223839"/>
              <a:chOff x="0" y="0"/>
              <a:chExt cx="8745537" cy="223837"/>
            </a:xfrm>
          </p:grpSpPr>
          <p:sp>
            <p:nvSpPr>
              <p:cNvPr id="2115"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16"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120" name="Group 88"/>
            <p:cNvGrpSpPr/>
            <p:nvPr/>
          </p:nvGrpSpPr>
          <p:grpSpPr>
            <a:xfrm>
              <a:off x="424156" y="596523"/>
              <a:ext cx="8745538" cy="223838"/>
              <a:chOff x="0" y="0"/>
              <a:chExt cx="8745537" cy="223837"/>
            </a:xfrm>
          </p:grpSpPr>
          <p:sp>
            <p:nvSpPr>
              <p:cNvPr id="2118"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19"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2121"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2127" name="Group 92"/>
            <p:cNvGrpSpPr/>
            <p:nvPr/>
          </p:nvGrpSpPr>
          <p:grpSpPr>
            <a:xfrm>
              <a:off x="579241" y="366407"/>
              <a:ext cx="1124880" cy="1123270"/>
              <a:chOff x="0" y="0"/>
              <a:chExt cx="1124878" cy="1123268"/>
            </a:xfrm>
          </p:grpSpPr>
          <p:sp>
            <p:nvSpPr>
              <p:cNvPr id="2122"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23"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24"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25"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26"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129"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7572"/>
                </a:solidFill>
                <a:latin typeface="Arial Narrow"/>
                <a:ea typeface="Arial Narrow"/>
                <a:cs typeface="Arial Narrow"/>
                <a:sym typeface="Arial Narrow"/>
              </a:defRPr>
            </a:lvl1pPr>
          </a:lstStyle>
          <a:p>
            <a:r>
              <a:t>Title Text</a:t>
            </a:r>
          </a:p>
        </p:txBody>
      </p:sp>
      <p:sp>
        <p:nvSpPr>
          <p:cNvPr id="2130"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rgbClr val="333333"/>
                </a:solidFill>
                <a:latin typeface="Arial Narrow"/>
                <a:ea typeface="Arial Narrow"/>
                <a:cs typeface="Arial Narrow"/>
                <a:sym typeface="Arial Narrow"/>
              </a:defRPr>
            </a:lvl1pPr>
            <a:lvl2pPr marL="0" indent="457200">
              <a:spcBef>
                <a:spcPts val="400"/>
              </a:spcBef>
              <a:buSzTx/>
              <a:buNone/>
              <a:defRPr sz="2000">
                <a:solidFill>
                  <a:srgbClr val="333333"/>
                </a:solidFill>
                <a:latin typeface="Arial Narrow"/>
                <a:ea typeface="Arial Narrow"/>
                <a:cs typeface="Arial Narrow"/>
                <a:sym typeface="Arial Narrow"/>
              </a:defRPr>
            </a:lvl2pPr>
            <a:lvl3pPr marL="0" indent="914400">
              <a:spcBef>
                <a:spcPts val="400"/>
              </a:spcBef>
              <a:buSzTx/>
              <a:buNone/>
              <a:defRPr sz="2000">
                <a:solidFill>
                  <a:srgbClr val="333333"/>
                </a:solidFill>
                <a:latin typeface="Arial Narrow"/>
                <a:ea typeface="Arial Narrow"/>
                <a:cs typeface="Arial Narrow"/>
                <a:sym typeface="Arial Narrow"/>
              </a:defRPr>
            </a:lvl3pPr>
            <a:lvl4pPr marL="0" indent="1371600">
              <a:spcBef>
                <a:spcPts val="400"/>
              </a:spcBef>
              <a:buSzTx/>
              <a:buNone/>
              <a:defRPr sz="2000">
                <a:solidFill>
                  <a:srgbClr val="333333"/>
                </a:solidFill>
                <a:latin typeface="Arial Narrow"/>
                <a:ea typeface="Arial Narrow"/>
                <a:cs typeface="Arial Narrow"/>
                <a:sym typeface="Arial Narrow"/>
              </a:defRPr>
            </a:lvl4pPr>
            <a:lvl5pPr marL="0" indent="1828800">
              <a:spcBef>
                <a:spcPts val="400"/>
              </a:spcBef>
              <a:buSzTx/>
              <a:buNone/>
              <a:defRPr sz="2000">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213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179988514"/>
      </p:ext>
    </p:extLst>
  </p:cSld>
  <p:clrMapOvr>
    <a:masterClrMapping/>
  </p:clrMapOvr>
  <p:transition spd="med"/>
</p:sldLayout>
</file>

<file path=ppt/slideLayouts/slideLayout2100.xml><?xml version="1.0" encoding="utf-8"?>
<p:sldLayout xmlns:a="http://schemas.openxmlformats.org/drawingml/2006/main" xmlns:r="http://schemas.openxmlformats.org/officeDocument/2006/relationships" xmlns:p="http://schemas.openxmlformats.org/presentationml/2006/main" showMasterSp="0" type="tx">
  <p:cSld name="24_Vertical Title and Text">
    <p:bg>
      <p:bgPr>
        <a:solidFill>
          <a:srgbClr val="000000"/>
        </a:solidFill>
        <a:effectLst/>
      </p:bgPr>
    </p:bg>
    <p:spTree>
      <p:nvGrpSpPr>
        <p:cNvPr id="1" name=""/>
        <p:cNvGrpSpPr/>
        <p:nvPr/>
      </p:nvGrpSpPr>
      <p:grpSpPr>
        <a:xfrm>
          <a:off x="0" y="0"/>
          <a:ext cx="0" cy="0"/>
          <a:chOff x="0" y="0"/>
          <a:chExt cx="0" cy="0"/>
        </a:xfrm>
      </p:grpSpPr>
      <p:sp>
        <p:nvSpPr>
          <p:cNvPr id="3395" name="Title Text"/>
          <p:cNvSpPr txBox="1">
            <a:spLocks noGrp="1"/>
          </p:cNvSpPr>
          <p:nvPr>
            <p:ph type="title"/>
          </p:nvPr>
        </p:nvSpPr>
        <p:spPr>
          <a:xfrm>
            <a:off x="6515100" y="609600"/>
            <a:ext cx="1943100" cy="5486400"/>
          </a:xfrm>
          <a:prstGeom prst="rect">
            <a:avLst/>
          </a:prstGeom>
          <a:noFill/>
        </p:spPr>
        <p:txBody>
          <a:bodyPr vert="eaVert"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396" name="Body Level One…"/>
          <p:cNvSpPr txBox="1">
            <a:spLocks noGrp="1"/>
          </p:cNvSpPr>
          <p:nvPr>
            <p:ph type="body" idx="1"/>
          </p:nvPr>
        </p:nvSpPr>
        <p:spPr>
          <a:xfrm>
            <a:off x="685800" y="609600"/>
            <a:ext cx="5676900" cy="5486400"/>
          </a:xfrm>
          <a:prstGeom prst="rect">
            <a:avLst/>
          </a:prstGeom>
        </p:spPr>
        <p:txBody>
          <a:bodyPr vert="eaVert"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397"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1475811"/>
      </p:ext>
    </p:extLst>
  </p:cSld>
  <p:clrMapOvr>
    <a:masterClrMapping/>
  </p:clrMapOvr>
  <p:transition spd="med"/>
</p:sldLayout>
</file>

<file path=ppt/slideLayouts/slideLayout2101.xml><?xml version="1.0" encoding="utf-8"?>
<p:sldLayout xmlns:a="http://schemas.openxmlformats.org/drawingml/2006/main" xmlns:r="http://schemas.openxmlformats.org/officeDocument/2006/relationships" xmlns:p="http://schemas.openxmlformats.org/presentationml/2006/main" showMasterSp="0" type="tx">
  <p:cSld name="3_Title and 4 Content">
    <p:bg>
      <p:bgPr>
        <a:solidFill>
          <a:srgbClr val="000000"/>
        </a:solidFill>
        <a:effectLst/>
      </p:bgPr>
    </p:bg>
    <p:spTree>
      <p:nvGrpSpPr>
        <p:cNvPr id="1" name=""/>
        <p:cNvGrpSpPr/>
        <p:nvPr/>
      </p:nvGrpSpPr>
      <p:grpSpPr>
        <a:xfrm>
          <a:off x="0" y="0"/>
          <a:ext cx="0" cy="0"/>
          <a:chOff x="0" y="0"/>
          <a:chExt cx="0" cy="0"/>
        </a:xfrm>
      </p:grpSpPr>
      <p:sp>
        <p:nvSpPr>
          <p:cNvPr id="3404" name="Title Text"/>
          <p:cNvSpPr txBox="1">
            <a:spLocks noGrp="1"/>
          </p:cNvSpPr>
          <p:nvPr>
            <p:ph type="title"/>
          </p:nvPr>
        </p:nvSpPr>
        <p:spPr>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405" name="Body Level One…"/>
          <p:cNvSpPr txBox="1">
            <a:spLocks noGrp="1"/>
          </p:cNvSpPr>
          <p:nvPr>
            <p:ph type="body" sz="quarter" idx="1"/>
          </p:nvPr>
        </p:nvSpPr>
        <p:spPr>
          <a:xfrm>
            <a:off x="685800" y="1981200"/>
            <a:ext cx="3810000" cy="1981200"/>
          </a:xfrm>
          <a:prstGeom prst="rect">
            <a:avLst/>
          </a:prstGeom>
        </p:spPr>
        <p:txBody>
          <a:bodyPr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06"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4484704"/>
      </p:ext>
    </p:extLst>
  </p:cSld>
  <p:clrMapOvr>
    <a:masterClrMapping/>
  </p:clrMapOvr>
  <p:transition spd="med"/>
</p:sldLayout>
</file>

<file path=ppt/slideLayouts/slideLayout2102.xml><?xml version="1.0" encoding="utf-8"?>
<p:sldLayout xmlns:a="http://schemas.openxmlformats.org/drawingml/2006/main" xmlns:r="http://schemas.openxmlformats.org/officeDocument/2006/relationships" xmlns:p="http://schemas.openxmlformats.org/presentationml/2006/main" showMasterSp="0" type="tx">
  <p:cSld name="2_Title, Content, and 2 Content">
    <p:bg>
      <p:bgPr>
        <a:solidFill>
          <a:srgbClr val="000000"/>
        </a:solidFill>
        <a:effectLst/>
      </p:bgPr>
    </p:bg>
    <p:spTree>
      <p:nvGrpSpPr>
        <p:cNvPr id="1" name=""/>
        <p:cNvGrpSpPr/>
        <p:nvPr/>
      </p:nvGrpSpPr>
      <p:grpSpPr>
        <a:xfrm>
          <a:off x="0" y="0"/>
          <a:ext cx="0" cy="0"/>
          <a:chOff x="0" y="0"/>
          <a:chExt cx="0" cy="0"/>
        </a:xfrm>
      </p:grpSpPr>
      <p:sp>
        <p:nvSpPr>
          <p:cNvPr id="3413" name="Title Text"/>
          <p:cNvSpPr txBox="1">
            <a:spLocks noGrp="1"/>
          </p:cNvSpPr>
          <p:nvPr>
            <p:ph type="title"/>
          </p:nvPr>
        </p:nvSpPr>
        <p:spPr>
          <a:prstGeom prst="rect">
            <a:avLst/>
          </a:prstGeom>
          <a:noFill/>
        </p:spPr>
        <p:txBody>
          <a:bodyPr lIns="45719" tIns="45719" rIns="45719" bIns="45719"/>
          <a:lstStyle>
            <a:lvl1pPr>
              <a:defRPr sz="4400" b="1" i="0">
                <a:latin typeface="Arial" panose="020B0604020202020204" pitchFamily="34" charset="0"/>
                <a:cs typeface="Arial" panose="020B0604020202020204" pitchFamily="34" charset="0"/>
              </a:defRPr>
            </a:lvl1pPr>
          </a:lstStyle>
          <a:p>
            <a:r>
              <a:rPr dirty="0"/>
              <a:t>Title Text</a:t>
            </a:r>
          </a:p>
        </p:txBody>
      </p:sp>
      <p:sp>
        <p:nvSpPr>
          <p:cNvPr id="3414" name="Body Level One…"/>
          <p:cNvSpPr txBox="1">
            <a:spLocks noGrp="1"/>
          </p:cNvSpPr>
          <p:nvPr>
            <p:ph type="body" sz="half" idx="1"/>
          </p:nvPr>
        </p:nvSpPr>
        <p:spPr>
          <a:xfrm>
            <a:off x="685800" y="1981200"/>
            <a:ext cx="3810000" cy="4114800"/>
          </a:xfrm>
          <a:prstGeom prst="rect">
            <a:avLst/>
          </a:prstGeom>
        </p:spPr>
        <p:txBody>
          <a:bodyPr lIns="45719" tIns="45719" rIns="45719" bIns="45719">
            <a:normAutofit/>
          </a:bodyPr>
          <a:lstStyle>
            <a:lvl1pPr marL="342900" indent="-342900">
              <a:buSzPct val="100000"/>
              <a:buChar char="•"/>
              <a:defRPr b="1" i="0">
                <a:solidFill>
                  <a:srgbClr val="FFFFFF"/>
                </a:solidFill>
                <a:latin typeface="Arial" panose="020B0604020202020204" pitchFamily="34" charset="0"/>
                <a:cs typeface="Arial" panose="020B0604020202020204" pitchFamily="34" charset="0"/>
              </a:defRPr>
            </a:lvl1pPr>
            <a:lvl2pPr marL="783771" indent="-326571">
              <a:buSzPct val="100000"/>
              <a:buChar char="–"/>
              <a:defRPr b="1" i="0">
                <a:solidFill>
                  <a:srgbClr val="FFFFFF"/>
                </a:solidFill>
                <a:latin typeface="Arial" panose="020B0604020202020204" pitchFamily="34" charset="0"/>
                <a:cs typeface="Arial" panose="020B0604020202020204" pitchFamily="34" charset="0"/>
              </a:defRPr>
            </a:lvl2pPr>
            <a:lvl3pPr marL="1219200" indent="-304800">
              <a:buSzPct val="100000"/>
              <a:buChar char="•"/>
              <a:defRPr b="1" i="0">
                <a:solidFill>
                  <a:srgbClr val="FFFFFF"/>
                </a:solidFill>
                <a:latin typeface="Arial" panose="020B0604020202020204" pitchFamily="34" charset="0"/>
                <a:cs typeface="Arial" panose="020B0604020202020204" pitchFamily="34" charset="0"/>
              </a:defRPr>
            </a:lvl3pPr>
            <a:lvl4pPr marL="1737360" indent="-365760">
              <a:buSzPct val="100000"/>
              <a:buChar char="–"/>
              <a:defRPr b="1" i="0">
                <a:solidFill>
                  <a:srgbClr val="FFFFFF"/>
                </a:solidFill>
                <a:latin typeface="Arial" panose="020B0604020202020204" pitchFamily="34" charset="0"/>
                <a:cs typeface="Arial" panose="020B0604020202020204" pitchFamily="34" charset="0"/>
              </a:defRPr>
            </a:lvl4pPr>
            <a:lvl5pPr marL="2194560" indent="-365760">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15" name="Slide Number"/>
          <p:cNvSpPr txBox="1">
            <a:spLocks noGrp="1"/>
          </p:cNvSpPr>
          <p:nvPr>
            <p:ph type="sldNum" sz="quarter" idx="2"/>
          </p:nvPr>
        </p:nvSpPr>
        <p:spPr>
          <a:xfrm>
            <a:off x="8176259" y="6248400"/>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83084871"/>
      </p:ext>
    </p:extLst>
  </p:cSld>
  <p:clrMapOvr>
    <a:masterClrMapping/>
  </p:clrMapOvr>
  <p:transition spd="med"/>
</p:sldLayout>
</file>

<file path=ppt/slideLayouts/slideLayout2103.xml><?xml version="1.0" encoding="utf-8"?>
<p:sldLayout xmlns:a="http://schemas.openxmlformats.org/drawingml/2006/main" xmlns:r="http://schemas.openxmlformats.org/officeDocument/2006/relationships" xmlns:p="http://schemas.openxmlformats.org/presentationml/2006/main" showMasterSp="0" type="tx">
  <p:cSld name="25_Title Slide">
    <p:bg>
      <p:bgPr>
        <a:solidFill>
          <a:srgbClr val="FFFFFF"/>
        </a:solidFill>
        <a:effectLst/>
      </p:bgPr>
    </p:bg>
    <p:spTree>
      <p:nvGrpSpPr>
        <p:cNvPr id="1" name=""/>
        <p:cNvGrpSpPr/>
        <p:nvPr/>
      </p:nvGrpSpPr>
      <p:grpSpPr>
        <a:xfrm>
          <a:off x="0" y="0"/>
          <a:ext cx="0" cy="0"/>
          <a:chOff x="0" y="0"/>
          <a:chExt cx="0" cy="0"/>
        </a:xfrm>
      </p:grpSpPr>
      <p:sp>
        <p:nvSpPr>
          <p:cNvPr id="3422" name="Title Text"/>
          <p:cNvSpPr txBox="1">
            <a:spLocks noGrp="1"/>
          </p:cNvSpPr>
          <p:nvPr>
            <p:ph type="title"/>
          </p:nvPr>
        </p:nvSpPr>
        <p:spPr>
          <a:xfrm>
            <a:off x="1143140" y="1121975"/>
            <a:ext cx="6857721" cy="2387963"/>
          </a:xfrm>
          <a:prstGeom prst="rect">
            <a:avLst/>
          </a:prstGeom>
          <a:noFill/>
        </p:spPr>
        <p:txBody>
          <a:bodyPr lIns="46799" tIns="46799" rIns="46799" bIns="46799" anchor="b"/>
          <a:lstStyle>
            <a:lvl1pPr defTabSz="321503">
              <a:defRPr sz="42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423" name="Body Level One…"/>
          <p:cNvSpPr txBox="1">
            <a:spLocks noGrp="1"/>
          </p:cNvSpPr>
          <p:nvPr>
            <p:ph type="body" sz="quarter" idx="1"/>
          </p:nvPr>
        </p:nvSpPr>
        <p:spPr>
          <a:xfrm>
            <a:off x="1143140" y="3601482"/>
            <a:ext cx="6857721" cy="1656728"/>
          </a:xfrm>
          <a:prstGeom prst="rect">
            <a:avLst/>
          </a:prstGeom>
        </p:spPr>
        <p:txBody>
          <a:bodyPr lIns="46799" tIns="46799" rIns="46799" bIns="46799">
            <a:normAutofit/>
          </a:bodyPr>
          <a:lstStyle>
            <a:lvl1pPr marL="0" indent="0" algn="ctr" defTabSz="321503">
              <a:spcBef>
                <a:spcPts val="500"/>
              </a:spcBef>
              <a:buSzTx/>
              <a:buNone/>
              <a:defRPr sz="1600" b="1" i="0">
                <a:solidFill>
                  <a:srgbClr val="000000"/>
                </a:solidFill>
                <a:latin typeface="Arial" panose="020B0604020202020204" pitchFamily="34" charset="0"/>
                <a:cs typeface="Arial" panose="020B0604020202020204" pitchFamily="34" charset="0"/>
              </a:defRPr>
            </a:lvl1pPr>
            <a:lvl2pPr marL="0" indent="321503" algn="ctr" defTabSz="321503">
              <a:spcBef>
                <a:spcPts val="500"/>
              </a:spcBef>
              <a:buSzTx/>
              <a:buNone/>
              <a:defRPr sz="1600" b="1" i="0">
                <a:solidFill>
                  <a:srgbClr val="000000"/>
                </a:solidFill>
                <a:latin typeface="Arial" panose="020B0604020202020204" pitchFamily="34" charset="0"/>
                <a:cs typeface="Arial" panose="020B0604020202020204" pitchFamily="34" charset="0"/>
              </a:defRPr>
            </a:lvl2pPr>
            <a:lvl3pPr marL="0" indent="643006" algn="ctr" defTabSz="321503">
              <a:spcBef>
                <a:spcPts val="500"/>
              </a:spcBef>
              <a:buSzTx/>
              <a:buNone/>
              <a:defRPr sz="1600" b="1" i="0">
                <a:solidFill>
                  <a:srgbClr val="000000"/>
                </a:solidFill>
                <a:latin typeface="Arial" panose="020B0604020202020204" pitchFamily="34" charset="0"/>
                <a:cs typeface="Arial" panose="020B0604020202020204" pitchFamily="34" charset="0"/>
              </a:defRPr>
            </a:lvl3pPr>
            <a:lvl4pPr marL="0" indent="964508" algn="ctr" defTabSz="321503">
              <a:spcBef>
                <a:spcPts val="500"/>
              </a:spcBef>
              <a:buSzTx/>
              <a:buNone/>
              <a:defRPr sz="1600" b="1" i="0">
                <a:solidFill>
                  <a:srgbClr val="000000"/>
                </a:solidFill>
                <a:latin typeface="Arial" panose="020B0604020202020204" pitchFamily="34" charset="0"/>
                <a:cs typeface="Arial" panose="020B0604020202020204" pitchFamily="34" charset="0"/>
              </a:defRPr>
            </a:lvl4pPr>
            <a:lvl5pPr marL="0" indent="1286012" algn="ctr" defTabSz="321503">
              <a:spcBef>
                <a:spcPts val="500"/>
              </a:spcBef>
              <a:buSzTx/>
              <a:buNone/>
              <a:defRPr sz="16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24"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57500420"/>
      </p:ext>
    </p:extLst>
  </p:cSld>
  <p:clrMapOvr>
    <a:masterClrMapping/>
  </p:clrMapOvr>
  <p:transition spd="med"/>
</p:sldLayout>
</file>

<file path=ppt/slideLayouts/slideLayout2104.xml><?xml version="1.0" encoding="utf-8"?>
<p:sldLayout xmlns:a="http://schemas.openxmlformats.org/drawingml/2006/main" xmlns:r="http://schemas.openxmlformats.org/officeDocument/2006/relationships" xmlns:p="http://schemas.openxmlformats.org/presentationml/2006/main" showMasterSp="0" type="tx">
  <p:cSld name="25_Title and Content">
    <p:bg>
      <p:bgPr>
        <a:solidFill>
          <a:srgbClr val="FFFFFF"/>
        </a:solidFill>
        <a:effectLst/>
      </p:bgPr>
    </p:bg>
    <p:spTree>
      <p:nvGrpSpPr>
        <p:cNvPr id="1" name=""/>
        <p:cNvGrpSpPr/>
        <p:nvPr/>
      </p:nvGrpSpPr>
      <p:grpSpPr>
        <a:xfrm>
          <a:off x="0" y="0"/>
          <a:ext cx="0" cy="0"/>
          <a:chOff x="0" y="0"/>
          <a:chExt cx="0" cy="0"/>
        </a:xfrm>
      </p:grpSpPr>
      <p:sp>
        <p:nvSpPr>
          <p:cNvPr id="3431" name="Title Text"/>
          <p:cNvSpPr txBox="1">
            <a:spLocks noGrp="1"/>
          </p:cNvSpPr>
          <p:nvPr>
            <p:ph type="title"/>
          </p:nvPr>
        </p:nvSpPr>
        <p:spPr>
          <a:xfrm>
            <a:off x="321507" y="193135"/>
            <a:ext cx="5786029" cy="802687"/>
          </a:xfrm>
          <a:prstGeom prst="rect">
            <a:avLst/>
          </a:prstGeom>
          <a:noFill/>
        </p:spPr>
        <p:txBody>
          <a:bodyPr lIns="46799" tIns="46799" rIns="46799" bIns="46799"/>
          <a:lstStyle>
            <a:lvl1pPr defTabSz="321503">
              <a:defRPr sz="30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432" name="Body Level One…"/>
          <p:cNvSpPr txBox="1">
            <a:spLocks noGrp="1"/>
          </p:cNvSpPr>
          <p:nvPr>
            <p:ph type="body" sz="half" idx="1"/>
          </p:nvPr>
        </p:nvSpPr>
        <p:spPr>
          <a:xfrm>
            <a:off x="321507" y="1125324"/>
            <a:ext cx="5786029" cy="3181720"/>
          </a:xfrm>
          <a:prstGeom prst="rect">
            <a:avLst/>
          </a:prstGeom>
        </p:spPr>
        <p:txBody>
          <a:bodyPr lIns="46799" tIns="46799" rIns="46799" bIns="46799">
            <a:normAutofit/>
          </a:bodyPr>
          <a:lstStyle>
            <a:lvl1pPr marL="241126" indent="-241126" defTabSz="321503">
              <a:spcBef>
                <a:spcPts val="500"/>
              </a:spcBef>
              <a:buSzTx/>
              <a:buNone/>
              <a:defRPr sz="22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2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2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2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2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33"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018077980"/>
      </p:ext>
    </p:extLst>
  </p:cSld>
  <p:clrMapOvr>
    <a:masterClrMapping/>
  </p:clrMapOvr>
  <p:transition spd="med"/>
</p:sldLayout>
</file>

<file path=ppt/slideLayouts/slideLayout2105.xml><?xml version="1.0" encoding="utf-8"?>
<p:sldLayout xmlns:a="http://schemas.openxmlformats.org/drawingml/2006/main" xmlns:r="http://schemas.openxmlformats.org/officeDocument/2006/relationships" xmlns:p="http://schemas.openxmlformats.org/presentationml/2006/main" showMasterSp="0" type="tx">
  <p:cSld name="25_Section Header">
    <p:bg>
      <p:bgPr>
        <a:solidFill>
          <a:srgbClr val="FFFFFF"/>
        </a:solidFill>
        <a:effectLst/>
      </p:bgPr>
    </p:bg>
    <p:spTree>
      <p:nvGrpSpPr>
        <p:cNvPr id="1" name=""/>
        <p:cNvGrpSpPr/>
        <p:nvPr/>
      </p:nvGrpSpPr>
      <p:grpSpPr>
        <a:xfrm>
          <a:off x="0" y="0"/>
          <a:ext cx="0" cy="0"/>
          <a:chOff x="0" y="0"/>
          <a:chExt cx="0" cy="0"/>
        </a:xfrm>
      </p:grpSpPr>
      <p:sp>
        <p:nvSpPr>
          <p:cNvPr id="3440" name="Title Text"/>
          <p:cNvSpPr txBox="1">
            <a:spLocks noGrp="1"/>
          </p:cNvSpPr>
          <p:nvPr>
            <p:ph type="title"/>
          </p:nvPr>
        </p:nvSpPr>
        <p:spPr>
          <a:xfrm>
            <a:off x="624038" y="1709197"/>
            <a:ext cx="7886994" cy="2853501"/>
          </a:xfrm>
          <a:prstGeom prst="rect">
            <a:avLst/>
          </a:prstGeom>
          <a:noFill/>
        </p:spPr>
        <p:txBody>
          <a:bodyPr lIns="46799" tIns="46799" rIns="46799" bIns="46799" anchor="b"/>
          <a:lstStyle>
            <a:lvl1pPr defTabSz="321503">
              <a:defRPr sz="42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441" name="Body Level One…"/>
          <p:cNvSpPr txBox="1">
            <a:spLocks noGrp="1"/>
          </p:cNvSpPr>
          <p:nvPr>
            <p:ph type="body" sz="quarter" idx="1"/>
          </p:nvPr>
        </p:nvSpPr>
        <p:spPr>
          <a:xfrm>
            <a:off x="624038" y="4589490"/>
            <a:ext cx="7886994" cy="1500432"/>
          </a:xfrm>
          <a:prstGeom prst="rect">
            <a:avLst/>
          </a:prstGeom>
        </p:spPr>
        <p:txBody>
          <a:bodyPr lIns="46799" tIns="46799" rIns="46799" bIns="46799">
            <a:normAutofit/>
          </a:bodyPr>
          <a:lstStyle>
            <a:lvl1pPr marL="0" indent="0" defTabSz="321503">
              <a:spcBef>
                <a:spcPts val="500"/>
              </a:spcBef>
              <a:buSzTx/>
              <a:buNone/>
              <a:defRPr sz="1600" b="1" i="0">
                <a:solidFill>
                  <a:srgbClr val="000000"/>
                </a:solidFill>
                <a:latin typeface="Arial" panose="020B0604020202020204" pitchFamily="34" charset="0"/>
                <a:cs typeface="Arial" panose="020B0604020202020204" pitchFamily="34" charset="0"/>
              </a:defRPr>
            </a:lvl1pPr>
            <a:lvl2pPr marL="0" indent="321503" defTabSz="321503">
              <a:spcBef>
                <a:spcPts val="500"/>
              </a:spcBef>
              <a:buSzTx/>
              <a:buNone/>
              <a:defRPr sz="1600" b="1" i="0">
                <a:solidFill>
                  <a:srgbClr val="000000"/>
                </a:solidFill>
                <a:latin typeface="Arial" panose="020B0604020202020204" pitchFamily="34" charset="0"/>
                <a:cs typeface="Arial" panose="020B0604020202020204" pitchFamily="34" charset="0"/>
              </a:defRPr>
            </a:lvl2pPr>
            <a:lvl3pPr marL="0" indent="643006" defTabSz="321503">
              <a:spcBef>
                <a:spcPts val="500"/>
              </a:spcBef>
              <a:buSzTx/>
              <a:buNone/>
              <a:defRPr sz="1600" b="1" i="0">
                <a:solidFill>
                  <a:srgbClr val="000000"/>
                </a:solidFill>
                <a:latin typeface="Arial" panose="020B0604020202020204" pitchFamily="34" charset="0"/>
                <a:cs typeface="Arial" panose="020B0604020202020204" pitchFamily="34" charset="0"/>
              </a:defRPr>
            </a:lvl3pPr>
            <a:lvl4pPr marL="0" indent="964508" defTabSz="321503">
              <a:spcBef>
                <a:spcPts val="500"/>
              </a:spcBef>
              <a:buSzTx/>
              <a:buNone/>
              <a:defRPr sz="1600" b="1" i="0">
                <a:solidFill>
                  <a:srgbClr val="000000"/>
                </a:solidFill>
                <a:latin typeface="Arial" panose="020B0604020202020204" pitchFamily="34" charset="0"/>
                <a:cs typeface="Arial" panose="020B0604020202020204" pitchFamily="34" charset="0"/>
              </a:defRPr>
            </a:lvl4pPr>
            <a:lvl5pPr marL="0" indent="1286012" defTabSz="321503">
              <a:spcBef>
                <a:spcPts val="500"/>
              </a:spcBef>
              <a:buSzTx/>
              <a:buNone/>
              <a:defRPr sz="16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42"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658114375"/>
      </p:ext>
    </p:extLst>
  </p:cSld>
  <p:clrMapOvr>
    <a:masterClrMapping/>
  </p:clrMapOvr>
  <p:transition spd="med"/>
</p:sldLayout>
</file>

<file path=ppt/slideLayouts/slideLayout2106.xml><?xml version="1.0" encoding="utf-8"?>
<p:sldLayout xmlns:a="http://schemas.openxmlformats.org/drawingml/2006/main" xmlns:r="http://schemas.openxmlformats.org/officeDocument/2006/relationships" xmlns:p="http://schemas.openxmlformats.org/presentationml/2006/main" showMasterSp="0" type="tx">
  <p:cSld name="25_Two Content">
    <p:bg>
      <p:bgPr>
        <a:solidFill>
          <a:srgbClr val="FFFFFF"/>
        </a:solidFill>
        <a:effectLst/>
      </p:bgPr>
    </p:bg>
    <p:spTree>
      <p:nvGrpSpPr>
        <p:cNvPr id="1" name=""/>
        <p:cNvGrpSpPr/>
        <p:nvPr/>
      </p:nvGrpSpPr>
      <p:grpSpPr>
        <a:xfrm>
          <a:off x="0" y="0"/>
          <a:ext cx="0" cy="0"/>
          <a:chOff x="0" y="0"/>
          <a:chExt cx="0" cy="0"/>
        </a:xfrm>
      </p:grpSpPr>
      <p:sp>
        <p:nvSpPr>
          <p:cNvPr id="3449" name="Title Text"/>
          <p:cNvSpPr txBox="1">
            <a:spLocks noGrp="1"/>
          </p:cNvSpPr>
          <p:nvPr>
            <p:ph type="title"/>
          </p:nvPr>
        </p:nvSpPr>
        <p:spPr>
          <a:xfrm>
            <a:off x="321507" y="193135"/>
            <a:ext cx="5786029" cy="802687"/>
          </a:xfrm>
          <a:prstGeom prst="rect">
            <a:avLst/>
          </a:prstGeom>
          <a:noFill/>
        </p:spPr>
        <p:txBody>
          <a:bodyPr lIns="46799" tIns="46799" rIns="46799" bIns="46799"/>
          <a:lstStyle>
            <a:lvl1pPr defTabSz="321503">
              <a:defRPr sz="30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450" name="Body Level One…"/>
          <p:cNvSpPr txBox="1">
            <a:spLocks noGrp="1"/>
          </p:cNvSpPr>
          <p:nvPr>
            <p:ph type="body" sz="quarter" idx="1"/>
          </p:nvPr>
        </p:nvSpPr>
        <p:spPr>
          <a:xfrm>
            <a:off x="321507" y="1125324"/>
            <a:ext cx="2838872" cy="3181720"/>
          </a:xfrm>
          <a:prstGeom prst="rect">
            <a:avLst/>
          </a:prstGeom>
        </p:spPr>
        <p:txBody>
          <a:bodyPr lIns="46799" tIns="46799" rIns="46799" bIns="46799">
            <a:normAutofit/>
          </a:bodyPr>
          <a:lstStyle>
            <a:lvl1pPr marL="241126" indent="-241126" defTabSz="321503">
              <a:spcBef>
                <a:spcPts val="500"/>
              </a:spcBef>
              <a:buSzTx/>
              <a:buNone/>
              <a:defRPr sz="22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2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2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2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2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51"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41778979"/>
      </p:ext>
    </p:extLst>
  </p:cSld>
  <p:clrMapOvr>
    <a:masterClrMapping/>
  </p:clrMapOvr>
  <p:transition spd="med"/>
</p:sldLayout>
</file>

<file path=ppt/slideLayouts/slideLayout2107.xml><?xml version="1.0" encoding="utf-8"?>
<p:sldLayout xmlns:a="http://schemas.openxmlformats.org/drawingml/2006/main" xmlns:r="http://schemas.openxmlformats.org/officeDocument/2006/relationships" xmlns:p="http://schemas.openxmlformats.org/presentationml/2006/main" showMasterSp="0" type="tx">
  <p:cSld name="25_Comparison">
    <p:bg>
      <p:bgPr>
        <a:solidFill>
          <a:srgbClr val="FFFFFF"/>
        </a:solidFill>
        <a:effectLst/>
      </p:bgPr>
    </p:bg>
    <p:spTree>
      <p:nvGrpSpPr>
        <p:cNvPr id="1" name=""/>
        <p:cNvGrpSpPr/>
        <p:nvPr/>
      </p:nvGrpSpPr>
      <p:grpSpPr>
        <a:xfrm>
          <a:off x="0" y="0"/>
          <a:ext cx="0" cy="0"/>
          <a:chOff x="0" y="0"/>
          <a:chExt cx="0" cy="0"/>
        </a:xfrm>
      </p:grpSpPr>
      <p:sp>
        <p:nvSpPr>
          <p:cNvPr id="3458" name="Title Text"/>
          <p:cNvSpPr txBox="1">
            <a:spLocks noGrp="1"/>
          </p:cNvSpPr>
          <p:nvPr>
            <p:ph type="title"/>
          </p:nvPr>
        </p:nvSpPr>
        <p:spPr>
          <a:xfrm>
            <a:off x="629619" y="365061"/>
            <a:ext cx="7886995" cy="1325158"/>
          </a:xfrm>
          <a:prstGeom prst="rect">
            <a:avLst/>
          </a:prstGeom>
          <a:noFill/>
        </p:spPr>
        <p:txBody>
          <a:bodyPr lIns="46799" tIns="46799" rIns="46799" bIns="46799"/>
          <a:lstStyle>
            <a:lvl1pPr defTabSz="321503">
              <a:defRPr sz="30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459" name="Body Level One…"/>
          <p:cNvSpPr txBox="1">
            <a:spLocks noGrp="1"/>
          </p:cNvSpPr>
          <p:nvPr>
            <p:ph type="body" sz="quarter" idx="1"/>
          </p:nvPr>
        </p:nvSpPr>
        <p:spPr>
          <a:xfrm>
            <a:off x="629619" y="1681286"/>
            <a:ext cx="3868144" cy="823899"/>
          </a:xfrm>
          <a:prstGeom prst="rect">
            <a:avLst/>
          </a:prstGeom>
        </p:spPr>
        <p:txBody>
          <a:bodyPr lIns="46799" tIns="46799" rIns="46799" bIns="46799" anchor="b">
            <a:normAutofit/>
          </a:bodyPr>
          <a:lstStyle>
            <a:lvl1pPr marL="0" indent="0" defTabSz="321503">
              <a:spcBef>
                <a:spcPts val="500"/>
              </a:spcBef>
              <a:buSzTx/>
              <a:buNone/>
              <a:defRPr sz="1600" b="1" i="0">
                <a:solidFill>
                  <a:srgbClr val="000000"/>
                </a:solidFill>
                <a:latin typeface="Arial" panose="020B0604020202020204" pitchFamily="34" charset="0"/>
                <a:cs typeface="Arial" panose="020B0604020202020204" pitchFamily="34" charset="0"/>
              </a:defRPr>
            </a:lvl1pPr>
            <a:lvl2pPr marL="0" indent="321503" defTabSz="321503">
              <a:spcBef>
                <a:spcPts val="500"/>
              </a:spcBef>
              <a:buSzTx/>
              <a:buNone/>
              <a:defRPr sz="1600" b="1" i="0">
                <a:solidFill>
                  <a:srgbClr val="000000"/>
                </a:solidFill>
                <a:latin typeface="Arial" panose="020B0604020202020204" pitchFamily="34" charset="0"/>
                <a:cs typeface="Arial" panose="020B0604020202020204" pitchFamily="34" charset="0"/>
              </a:defRPr>
            </a:lvl2pPr>
            <a:lvl3pPr marL="0" indent="643006" defTabSz="321503">
              <a:spcBef>
                <a:spcPts val="500"/>
              </a:spcBef>
              <a:buSzTx/>
              <a:buNone/>
              <a:defRPr sz="1600" b="1" i="0">
                <a:solidFill>
                  <a:srgbClr val="000000"/>
                </a:solidFill>
                <a:latin typeface="Arial" panose="020B0604020202020204" pitchFamily="34" charset="0"/>
                <a:cs typeface="Arial" panose="020B0604020202020204" pitchFamily="34" charset="0"/>
              </a:defRPr>
            </a:lvl3pPr>
            <a:lvl4pPr marL="0" indent="964508" defTabSz="321503">
              <a:spcBef>
                <a:spcPts val="500"/>
              </a:spcBef>
              <a:buSzTx/>
              <a:buNone/>
              <a:defRPr sz="1600" b="1" i="0">
                <a:solidFill>
                  <a:srgbClr val="000000"/>
                </a:solidFill>
                <a:latin typeface="Arial" panose="020B0604020202020204" pitchFamily="34" charset="0"/>
                <a:cs typeface="Arial" panose="020B0604020202020204" pitchFamily="34" charset="0"/>
              </a:defRPr>
            </a:lvl4pPr>
            <a:lvl5pPr marL="0" indent="1286012" defTabSz="321503">
              <a:spcBef>
                <a:spcPts val="500"/>
              </a:spcBef>
              <a:buSzTx/>
              <a:buNone/>
              <a:defRPr sz="16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60" name="Text Placeholder 4"/>
          <p:cNvSpPr>
            <a:spLocks noGrp="1"/>
          </p:cNvSpPr>
          <p:nvPr>
            <p:ph type="body" sz="quarter" idx="21"/>
          </p:nvPr>
        </p:nvSpPr>
        <p:spPr>
          <a:xfrm>
            <a:off x="4629491" y="1681286"/>
            <a:ext cx="3887121" cy="823898"/>
          </a:xfrm>
          <a:prstGeom prst="rect">
            <a:avLst/>
          </a:prstGeom>
        </p:spPr>
        <p:txBody>
          <a:bodyPr lIns="46799" tIns="46799" rIns="46799" bIns="46799" anchor="b">
            <a:normAutofit/>
          </a:bodyPr>
          <a:lstStyle>
            <a:lvl1pPr>
              <a:defRPr b="1" i="0">
                <a:latin typeface="Arial" panose="020B0604020202020204" pitchFamily="34" charset="0"/>
                <a:cs typeface="Arial" panose="020B0604020202020204" pitchFamily="34" charset="0"/>
              </a:defRPr>
            </a:lvl1pPr>
          </a:lstStyle>
          <a:p>
            <a:pPr marL="0" indent="0" defTabSz="321503" rtl="0">
              <a:spcBef>
                <a:spcPts val="500"/>
              </a:spcBef>
              <a:buSzTx/>
              <a:buNone/>
              <a:defRPr sz="1600" b="1">
                <a:solidFill>
                  <a:srgbClr val="000000"/>
                </a:solidFill>
              </a:defRPr>
            </a:pPr>
            <a:endParaRPr dirty="0"/>
          </a:p>
        </p:txBody>
      </p:sp>
      <p:sp>
        <p:nvSpPr>
          <p:cNvPr id="3461"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26336505"/>
      </p:ext>
    </p:extLst>
  </p:cSld>
  <p:clrMapOvr>
    <a:masterClrMapping/>
  </p:clrMapOvr>
  <p:transition spd="med"/>
</p:sldLayout>
</file>

<file path=ppt/slideLayouts/slideLayout2108.xml><?xml version="1.0" encoding="utf-8"?>
<p:sldLayout xmlns:a="http://schemas.openxmlformats.org/drawingml/2006/main" xmlns:r="http://schemas.openxmlformats.org/officeDocument/2006/relationships" xmlns:p="http://schemas.openxmlformats.org/presentationml/2006/main" showMasterSp="0" type="tx">
  <p:cSld name="25_Title Only">
    <p:bg>
      <p:bgPr>
        <a:solidFill>
          <a:srgbClr val="FFFFFF"/>
        </a:solidFill>
        <a:effectLst/>
      </p:bgPr>
    </p:bg>
    <p:spTree>
      <p:nvGrpSpPr>
        <p:cNvPr id="1" name=""/>
        <p:cNvGrpSpPr/>
        <p:nvPr/>
      </p:nvGrpSpPr>
      <p:grpSpPr>
        <a:xfrm>
          <a:off x="0" y="0"/>
          <a:ext cx="0" cy="0"/>
          <a:chOff x="0" y="0"/>
          <a:chExt cx="0" cy="0"/>
        </a:xfrm>
      </p:grpSpPr>
      <p:sp>
        <p:nvSpPr>
          <p:cNvPr id="3468" name="Title Text"/>
          <p:cNvSpPr txBox="1">
            <a:spLocks noGrp="1"/>
          </p:cNvSpPr>
          <p:nvPr>
            <p:ph type="title"/>
          </p:nvPr>
        </p:nvSpPr>
        <p:spPr>
          <a:xfrm>
            <a:off x="321507" y="193135"/>
            <a:ext cx="5786029" cy="802687"/>
          </a:xfrm>
          <a:prstGeom prst="rect">
            <a:avLst/>
          </a:prstGeom>
          <a:noFill/>
        </p:spPr>
        <p:txBody>
          <a:bodyPr lIns="46799" tIns="46799" rIns="46799" bIns="46799"/>
          <a:lstStyle>
            <a:lvl1pPr defTabSz="321503">
              <a:defRPr sz="30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469"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5031450"/>
      </p:ext>
    </p:extLst>
  </p:cSld>
  <p:clrMapOvr>
    <a:masterClrMapping/>
  </p:clrMapOvr>
  <p:transition spd="med"/>
</p:sldLayout>
</file>

<file path=ppt/slideLayouts/slideLayout2109.xml><?xml version="1.0" encoding="utf-8"?>
<p:sldLayout xmlns:a="http://schemas.openxmlformats.org/drawingml/2006/main" xmlns:r="http://schemas.openxmlformats.org/officeDocument/2006/relationships" xmlns:p="http://schemas.openxmlformats.org/presentationml/2006/main" showMasterSp="0" type="tx">
  <p:cSld name="27_Blank">
    <p:bg>
      <p:bgPr>
        <a:solidFill>
          <a:srgbClr val="FFFFFF"/>
        </a:solidFill>
        <a:effectLst/>
      </p:bgPr>
    </p:bg>
    <p:spTree>
      <p:nvGrpSpPr>
        <p:cNvPr id="1" name=""/>
        <p:cNvGrpSpPr/>
        <p:nvPr/>
      </p:nvGrpSpPr>
      <p:grpSpPr>
        <a:xfrm>
          <a:off x="0" y="0"/>
          <a:ext cx="0" cy="0"/>
          <a:chOff x="0" y="0"/>
          <a:chExt cx="0" cy="0"/>
        </a:xfrm>
      </p:grpSpPr>
      <p:sp>
        <p:nvSpPr>
          <p:cNvPr id="3476"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87887400"/>
      </p:ext>
    </p:extLst>
  </p:cSld>
  <p:clrMapOvr>
    <a:masterClrMapping/>
  </p:clrMapOvr>
  <p:transition spd="med"/>
</p:sldLayout>
</file>

<file path=ppt/slideLayouts/slideLayout211.xml><?xml version="1.0" encoding="utf-8"?>
<p:sldLayout xmlns:a="http://schemas.openxmlformats.org/drawingml/2006/main" xmlns:r="http://schemas.openxmlformats.org/officeDocument/2006/relationships" xmlns:p="http://schemas.openxmlformats.org/presentationml/2006/main" showMasterSp="0" type="tx">
  <p:cSld name="8_Two Content">
    <p:bg>
      <p:bgPr>
        <a:solidFill>
          <a:srgbClr val="9CDCDA"/>
        </a:solidFill>
        <a:effectLst/>
      </p:bgPr>
    </p:bg>
    <p:spTree>
      <p:nvGrpSpPr>
        <p:cNvPr id="1" name=""/>
        <p:cNvGrpSpPr/>
        <p:nvPr/>
      </p:nvGrpSpPr>
      <p:grpSpPr>
        <a:xfrm>
          <a:off x="0" y="0"/>
          <a:ext cx="0" cy="0"/>
          <a:chOff x="0" y="0"/>
          <a:chExt cx="0" cy="0"/>
        </a:xfrm>
      </p:grpSpPr>
      <p:grpSp>
        <p:nvGrpSpPr>
          <p:cNvPr id="2233" name="Group 2"/>
          <p:cNvGrpSpPr/>
          <p:nvPr/>
        </p:nvGrpSpPr>
        <p:grpSpPr>
          <a:xfrm>
            <a:off x="-341607" y="-213936"/>
            <a:ext cx="9600389" cy="7485696"/>
            <a:chOff x="0" y="0"/>
            <a:chExt cx="9600387" cy="7485695"/>
          </a:xfrm>
        </p:grpSpPr>
        <p:grpSp>
          <p:nvGrpSpPr>
            <p:cNvPr id="2219" name="Group 3"/>
            <p:cNvGrpSpPr/>
            <p:nvPr/>
          </p:nvGrpSpPr>
          <p:grpSpPr>
            <a:xfrm>
              <a:off x="-1" y="0"/>
              <a:ext cx="9600389" cy="7485696"/>
              <a:chOff x="0" y="0"/>
              <a:chExt cx="9600387" cy="7485695"/>
            </a:xfrm>
          </p:grpSpPr>
          <p:sp>
            <p:nvSpPr>
              <p:cNvPr id="2138"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39"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40"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41"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42"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43"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44"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45"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46"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47"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48"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49"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50"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51"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52"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53"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54"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55"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56"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57"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58"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59"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60"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61"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62"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63"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64"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65"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66"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67"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68"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69"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70"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71"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72"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73"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74"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75"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76"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77"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78"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79"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80"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81"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82"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83"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84"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85"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86"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87"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88"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89"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90"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91"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92"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93"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94"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95"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96"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97"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98"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99" name="Freeform 65"/>
              <p:cNvSpPr/>
              <p:nvPr/>
            </p:nvSpPr>
            <p:spPr>
              <a:xfrm rot="3318475">
                <a:off x="6944385" y="2173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00"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01"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02"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03"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04" name="Freeform 70"/>
              <p:cNvSpPr/>
              <p:nvPr/>
            </p:nvSpPr>
            <p:spPr>
              <a:xfrm rot="6284068">
                <a:off x="8142097" y="15084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05"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06"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07"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08"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09"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10"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11"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12" name="Freeform 78"/>
              <p:cNvSpPr/>
              <p:nvPr/>
            </p:nvSpPr>
            <p:spPr>
              <a:xfrm rot="3318475">
                <a:off x="6887235" y="34939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13"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14"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15"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16" name="Freeform 82"/>
              <p:cNvSpPr/>
              <p:nvPr/>
            </p:nvSpPr>
            <p:spPr>
              <a:xfrm rot="6284068">
                <a:off x="7646797" y="43659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17" name="Freeform 83"/>
              <p:cNvSpPr/>
              <p:nvPr/>
            </p:nvSpPr>
            <p:spPr>
              <a:xfrm rot="5149041" flipH="1">
                <a:off x="8487826" y="361275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18"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222" name="Group 85"/>
            <p:cNvGrpSpPr/>
            <p:nvPr/>
          </p:nvGrpSpPr>
          <p:grpSpPr>
            <a:xfrm>
              <a:off x="532106" y="687010"/>
              <a:ext cx="8745538" cy="223839"/>
              <a:chOff x="0" y="0"/>
              <a:chExt cx="8745537" cy="223837"/>
            </a:xfrm>
          </p:grpSpPr>
          <p:sp>
            <p:nvSpPr>
              <p:cNvPr id="2220"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21"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225" name="Group 88"/>
            <p:cNvGrpSpPr/>
            <p:nvPr/>
          </p:nvGrpSpPr>
          <p:grpSpPr>
            <a:xfrm>
              <a:off x="424156" y="596523"/>
              <a:ext cx="8745538" cy="223838"/>
              <a:chOff x="0" y="0"/>
              <a:chExt cx="8745537" cy="223837"/>
            </a:xfrm>
          </p:grpSpPr>
          <p:sp>
            <p:nvSpPr>
              <p:cNvPr id="2223"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24"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2226"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2232" name="Group 92"/>
            <p:cNvGrpSpPr/>
            <p:nvPr/>
          </p:nvGrpSpPr>
          <p:grpSpPr>
            <a:xfrm>
              <a:off x="579241" y="366407"/>
              <a:ext cx="1124880" cy="1123270"/>
              <a:chOff x="0" y="0"/>
              <a:chExt cx="1124878" cy="1123268"/>
            </a:xfrm>
          </p:grpSpPr>
          <p:sp>
            <p:nvSpPr>
              <p:cNvPr id="2227"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28"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29"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30"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31"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234" name="Title Text"/>
          <p:cNvSpPr txBox="1">
            <a:spLocks noGrp="1"/>
          </p:cNvSpPr>
          <p:nvPr>
            <p:ph type="title"/>
          </p:nvPr>
        </p:nvSpPr>
        <p:spPr>
          <a:xfrm>
            <a:off x="838200" y="609600"/>
            <a:ext cx="7620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2235"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a:solidFill>
                  <a:srgbClr val="333333"/>
                </a:solidFill>
                <a:latin typeface="Arial Narrow"/>
                <a:ea typeface="Arial Narrow"/>
                <a:cs typeface="Arial Narrow"/>
                <a:sym typeface="Arial Narrow"/>
              </a:defRPr>
            </a:lvl1pPr>
            <a:lvl2pPr marL="790575" indent="-333375">
              <a:spcBef>
                <a:spcPts val="600"/>
              </a:spcBef>
              <a:buChar char="–"/>
              <a:defRPr sz="2800">
                <a:solidFill>
                  <a:srgbClr val="333333"/>
                </a:solidFill>
                <a:latin typeface="Arial Narrow"/>
                <a:ea typeface="Arial Narrow"/>
                <a:cs typeface="Arial Narrow"/>
                <a:sym typeface="Arial Narrow"/>
              </a:defRPr>
            </a:lvl2pPr>
            <a:lvl3pPr marL="1234439" indent="-320039">
              <a:spcBef>
                <a:spcPts val="600"/>
              </a:spcBef>
              <a:defRPr sz="2800">
                <a:solidFill>
                  <a:srgbClr val="333333"/>
                </a:solidFill>
                <a:latin typeface="Arial Narrow"/>
                <a:ea typeface="Arial Narrow"/>
                <a:cs typeface="Arial Narrow"/>
                <a:sym typeface="Arial Narrow"/>
              </a:defRPr>
            </a:lvl3pPr>
            <a:lvl4pPr marL="1727200" indent="-355600">
              <a:spcBef>
                <a:spcPts val="600"/>
              </a:spcBef>
              <a:buChar char="–"/>
              <a:defRPr sz="2800">
                <a:solidFill>
                  <a:srgbClr val="333333"/>
                </a:solidFill>
                <a:latin typeface="Arial Narrow"/>
                <a:ea typeface="Arial Narrow"/>
                <a:cs typeface="Arial Narrow"/>
                <a:sym typeface="Arial Narrow"/>
              </a:defRPr>
            </a:lvl4pPr>
            <a:lvl5pPr marL="2184400" indent="-355600">
              <a:spcBef>
                <a:spcPts val="600"/>
              </a:spcBef>
              <a:buChar char="»"/>
              <a:defRPr sz="2800">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223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98249042"/>
      </p:ext>
    </p:extLst>
  </p:cSld>
  <p:clrMapOvr>
    <a:masterClrMapping/>
  </p:clrMapOvr>
  <p:transition spd="med"/>
</p:sldLayout>
</file>

<file path=ppt/slideLayouts/slideLayout2110.xml><?xml version="1.0" encoding="utf-8"?>
<p:sldLayout xmlns:a="http://schemas.openxmlformats.org/drawingml/2006/main" xmlns:r="http://schemas.openxmlformats.org/officeDocument/2006/relationships" xmlns:p="http://schemas.openxmlformats.org/presentationml/2006/main" showMasterSp="0" type="tx">
  <p:cSld name="25_Content with Caption">
    <p:bg>
      <p:bgPr>
        <a:solidFill>
          <a:srgbClr val="FFFFFF"/>
        </a:solidFill>
        <a:effectLst/>
      </p:bgPr>
    </p:bg>
    <p:spTree>
      <p:nvGrpSpPr>
        <p:cNvPr id="1" name=""/>
        <p:cNvGrpSpPr/>
        <p:nvPr/>
      </p:nvGrpSpPr>
      <p:grpSpPr>
        <a:xfrm>
          <a:off x="0" y="0"/>
          <a:ext cx="0" cy="0"/>
          <a:chOff x="0" y="0"/>
          <a:chExt cx="0" cy="0"/>
        </a:xfrm>
      </p:grpSpPr>
      <p:sp>
        <p:nvSpPr>
          <p:cNvPr id="3483" name="Title Text"/>
          <p:cNvSpPr txBox="1">
            <a:spLocks noGrp="1"/>
          </p:cNvSpPr>
          <p:nvPr>
            <p:ph type="title"/>
          </p:nvPr>
        </p:nvSpPr>
        <p:spPr>
          <a:xfrm>
            <a:off x="629619" y="457720"/>
            <a:ext cx="2949390" cy="1599793"/>
          </a:xfrm>
          <a:prstGeom prst="rect">
            <a:avLst/>
          </a:prstGeom>
          <a:noFill/>
        </p:spPr>
        <p:txBody>
          <a:bodyPr lIns="46799" tIns="46799" rIns="46799" bIns="46799" anchor="b"/>
          <a:lstStyle>
            <a:lvl1pPr defTabSz="321503">
              <a:defRPr sz="22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484" name="Body Level One…"/>
          <p:cNvSpPr txBox="1">
            <a:spLocks noGrp="1"/>
          </p:cNvSpPr>
          <p:nvPr>
            <p:ph type="body" sz="half" idx="1"/>
          </p:nvPr>
        </p:nvSpPr>
        <p:spPr>
          <a:xfrm>
            <a:off x="3887120" y="986891"/>
            <a:ext cx="4629493" cy="4874170"/>
          </a:xfrm>
          <a:prstGeom prst="rect">
            <a:avLst/>
          </a:prstGeom>
        </p:spPr>
        <p:txBody>
          <a:bodyPr lIns="46799" tIns="46799" rIns="46799" bIns="46799">
            <a:normAutofit/>
          </a:bodyPr>
          <a:lstStyle>
            <a:lvl1pPr marL="241126" indent="-241126" defTabSz="321503">
              <a:spcBef>
                <a:spcPts val="500"/>
              </a:spcBef>
              <a:buSzTx/>
              <a:buNone/>
              <a:defRPr sz="22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2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2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2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2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85" name="Text Placeholder 3"/>
          <p:cNvSpPr>
            <a:spLocks noGrp="1"/>
          </p:cNvSpPr>
          <p:nvPr>
            <p:ph type="body" sz="quarter" idx="21"/>
          </p:nvPr>
        </p:nvSpPr>
        <p:spPr>
          <a:xfrm>
            <a:off x="629619" y="2057512"/>
            <a:ext cx="2949390" cy="3811364"/>
          </a:xfrm>
          <a:prstGeom prst="rect">
            <a:avLst/>
          </a:prstGeom>
        </p:spPr>
        <p:txBody>
          <a:bodyPr lIns="46799" tIns="46799" rIns="46799" bIns="46799">
            <a:normAutofit/>
          </a:bodyPr>
          <a:lstStyle>
            <a:lvl1pPr>
              <a:defRPr b="1" i="0">
                <a:latin typeface="Arial" panose="020B0604020202020204" pitchFamily="34" charset="0"/>
                <a:cs typeface="Arial" panose="020B0604020202020204" pitchFamily="34" charset="0"/>
              </a:defRPr>
            </a:lvl1pPr>
          </a:lstStyle>
          <a:p>
            <a:pPr marL="0" indent="0" defTabSz="321503" rtl="0">
              <a:spcBef>
                <a:spcPts val="500"/>
              </a:spcBef>
              <a:buSzTx/>
              <a:buNone/>
              <a:defRPr sz="1100">
                <a:solidFill>
                  <a:srgbClr val="000000"/>
                </a:solidFill>
              </a:defRPr>
            </a:pPr>
            <a:endParaRPr dirty="0"/>
          </a:p>
        </p:txBody>
      </p:sp>
      <p:sp>
        <p:nvSpPr>
          <p:cNvPr id="3486"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084595363"/>
      </p:ext>
    </p:extLst>
  </p:cSld>
  <p:clrMapOvr>
    <a:masterClrMapping/>
  </p:clrMapOvr>
  <p:transition spd="med"/>
</p:sldLayout>
</file>

<file path=ppt/slideLayouts/slideLayout2111.xml><?xml version="1.0" encoding="utf-8"?>
<p:sldLayout xmlns:a="http://schemas.openxmlformats.org/drawingml/2006/main" xmlns:r="http://schemas.openxmlformats.org/officeDocument/2006/relationships" xmlns:p="http://schemas.openxmlformats.org/presentationml/2006/main" showMasterSp="0" type="tx">
  <p:cSld name="25_Picture with Caption">
    <p:bg>
      <p:bgPr>
        <a:solidFill>
          <a:srgbClr val="FFFFFF"/>
        </a:solidFill>
        <a:effectLst/>
      </p:bgPr>
    </p:bg>
    <p:spTree>
      <p:nvGrpSpPr>
        <p:cNvPr id="1" name=""/>
        <p:cNvGrpSpPr/>
        <p:nvPr/>
      </p:nvGrpSpPr>
      <p:grpSpPr>
        <a:xfrm>
          <a:off x="0" y="0"/>
          <a:ext cx="0" cy="0"/>
          <a:chOff x="0" y="0"/>
          <a:chExt cx="0" cy="0"/>
        </a:xfrm>
      </p:grpSpPr>
      <p:sp>
        <p:nvSpPr>
          <p:cNvPr id="3493" name="Title Text"/>
          <p:cNvSpPr txBox="1">
            <a:spLocks noGrp="1"/>
          </p:cNvSpPr>
          <p:nvPr>
            <p:ph type="title"/>
          </p:nvPr>
        </p:nvSpPr>
        <p:spPr>
          <a:xfrm>
            <a:off x="629619" y="457720"/>
            <a:ext cx="2949390" cy="1599793"/>
          </a:xfrm>
          <a:prstGeom prst="rect">
            <a:avLst/>
          </a:prstGeom>
          <a:noFill/>
        </p:spPr>
        <p:txBody>
          <a:bodyPr lIns="46799" tIns="46799" rIns="46799" bIns="46799" anchor="b"/>
          <a:lstStyle>
            <a:lvl1pPr defTabSz="321503">
              <a:defRPr sz="22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494" name="Picture Placeholder 2"/>
          <p:cNvSpPr>
            <a:spLocks noGrp="1"/>
          </p:cNvSpPr>
          <p:nvPr>
            <p:ph type="pic" sz="half" idx="21"/>
          </p:nvPr>
        </p:nvSpPr>
        <p:spPr>
          <a:xfrm>
            <a:off x="3887120" y="986891"/>
            <a:ext cx="4629493" cy="487417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3495" name="Body Level One…"/>
          <p:cNvSpPr txBox="1">
            <a:spLocks noGrp="1"/>
          </p:cNvSpPr>
          <p:nvPr>
            <p:ph type="body" sz="quarter" idx="1"/>
          </p:nvPr>
        </p:nvSpPr>
        <p:spPr>
          <a:xfrm>
            <a:off x="629619" y="2057512"/>
            <a:ext cx="2949390" cy="3811364"/>
          </a:xfrm>
          <a:prstGeom prst="rect">
            <a:avLst/>
          </a:prstGeom>
        </p:spPr>
        <p:txBody>
          <a:bodyPr lIns="46799" tIns="46799" rIns="46799" bIns="46799">
            <a:normAutofit/>
          </a:bodyPr>
          <a:lstStyle>
            <a:lvl1pPr marL="0" indent="0" defTabSz="321503">
              <a:spcBef>
                <a:spcPts val="500"/>
              </a:spcBef>
              <a:buSzTx/>
              <a:buNone/>
              <a:defRPr sz="1100" b="1" i="0">
                <a:solidFill>
                  <a:srgbClr val="000000"/>
                </a:solidFill>
                <a:latin typeface="Arial" panose="020B0604020202020204" pitchFamily="34" charset="0"/>
                <a:cs typeface="Arial" panose="020B0604020202020204" pitchFamily="34" charset="0"/>
              </a:defRPr>
            </a:lvl1pPr>
            <a:lvl2pPr marL="0" indent="321503" defTabSz="321503">
              <a:spcBef>
                <a:spcPts val="500"/>
              </a:spcBef>
              <a:buSzTx/>
              <a:buNone/>
              <a:defRPr sz="1100" b="1" i="0">
                <a:solidFill>
                  <a:srgbClr val="000000"/>
                </a:solidFill>
                <a:latin typeface="Arial" panose="020B0604020202020204" pitchFamily="34" charset="0"/>
                <a:cs typeface="Arial" panose="020B0604020202020204" pitchFamily="34" charset="0"/>
              </a:defRPr>
            </a:lvl2pPr>
            <a:lvl3pPr marL="0" indent="643006" defTabSz="321503">
              <a:spcBef>
                <a:spcPts val="500"/>
              </a:spcBef>
              <a:buSzTx/>
              <a:buNone/>
              <a:defRPr sz="1100" b="1" i="0">
                <a:solidFill>
                  <a:srgbClr val="000000"/>
                </a:solidFill>
                <a:latin typeface="Arial" panose="020B0604020202020204" pitchFamily="34" charset="0"/>
                <a:cs typeface="Arial" panose="020B0604020202020204" pitchFamily="34" charset="0"/>
              </a:defRPr>
            </a:lvl3pPr>
            <a:lvl4pPr marL="0" indent="964508" defTabSz="321503">
              <a:spcBef>
                <a:spcPts val="500"/>
              </a:spcBef>
              <a:buSzTx/>
              <a:buNone/>
              <a:defRPr sz="1100" b="1" i="0">
                <a:solidFill>
                  <a:srgbClr val="000000"/>
                </a:solidFill>
                <a:latin typeface="Arial" panose="020B0604020202020204" pitchFamily="34" charset="0"/>
                <a:cs typeface="Arial" panose="020B0604020202020204" pitchFamily="34" charset="0"/>
              </a:defRPr>
            </a:lvl4pPr>
            <a:lvl5pPr marL="0" indent="1286012" defTabSz="321503">
              <a:spcBef>
                <a:spcPts val="500"/>
              </a:spcBef>
              <a:buSzTx/>
              <a:buNone/>
              <a:defRPr sz="11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496"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35081259"/>
      </p:ext>
    </p:extLst>
  </p:cSld>
  <p:clrMapOvr>
    <a:masterClrMapping/>
  </p:clrMapOvr>
  <p:transition spd="med"/>
</p:sldLayout>
</file>

<file path=ppt/slideLayouts/slideLayout2112.xml><?xml version="1.0" encoding="utf-8"?>
<p:sldLayout xmlns:a="http://schemas.openxmlformats.org/drawingml/2006/main" xmlns:r="http://schemas.openxmlformats.org/officeDocument/2006/relationships" xmlns:p="http://schemas.openxmlformats.org/presentationml/2006/main" showMasterSp="0" type="tx">
  <p:cSld name="25_Title and Vertical Text">
    <p:bg>
      <p:bgPr>
        <a:solidFill>
          <a:srgbClr val="FFFFFF"/>
        </a:solidFill>
        <a:effectLst/>
      </p:bgPr>
    </p:bg>
    <p:spTree>
      <p:nvGrpSpPr>
        <p:cNvPr id="1" name=""/>
        <p:cNvGrpSpPr/>
        <p:nvPr/>
      </p:nvGrpSpPr>
      <p:grpSpPr>
        <a:xfrm>
          <a:off x="0" y="0"/>
          <a:ext cx="0" cy="0"/>
          <a:chOff x="0" y="0"/>
          <a:chExt cx="0" cy="0"/>
        </a:xfrm>
      </p:grpSpPr>
      <p:sp>
        <p:nvSpPr>
          <p:cNvPr id="3503" name="Title Text"/>
          <p:cNvSpPr txBox="1">
            <a:spLocks noGrp="1"/>
          </p:cNvSpPr>
          <p:nvPr>
            <p:ph type="title"/>
          </p:nvPr>
        </p:nvSpPr>
        <p:spPr>
          <a:xfrm>
            <a:off x="321507" y="193135"/>
            <a:ext cx="5786029" cy="802687"/>
          </a:xfrm>
          <a:prstGeom prst="rect">
            <a:avLst/>
          </a:prstGeom>
          <a:noFill/>
        </p:spPr>
        <p:txBody>
          <a:bodyPr lIns="46799" tIns="46799" rIns="46799" bIns="46799"/>
          <a:lstStyle>
            <a:lvl1pPr defTabSz="321503">
              <a:defRPr sz="30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504" name="Body Level One…"/>
          <p:cNvSpPr txBox="1">
            <a:spLocks noGrp="1"/>
          </p:cNvSpPr>
          <p:nvPr>
            <p:ph type="body" sz="half" idx="1"/>
          </p:nvPr>
        </p:nvSpPr>
        <p:spPr>
          <a:xfrm>
            <a:off x="321507" y="1125324"/>
            <a:ext cx="5786029" cy="3181720"/>
          </a:xfrm>
          <a:prstGeom prst="rect">
            <a:avLst/>
          </a:prstGeom>
        </p:spPr>
        <p:txBody>
          <a:bodyPr vert="eaVert" lIns="46799" tIns="46799" rIns="46799" bIns="46799">
            <a:normAutofit/>
          </a:bodyPr>
          <a:lstStyle>
            <a:lvl1pPr marL="241126" indent="-241126" defTabSz="321503">
              <a:spcBef>
                <a:spcPts val="500"/>
              </a:spcBef>
              <a:buSzTx/>
              <a:buNone/>
              <a:defRPr sz="22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2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2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2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2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05"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97989495"/>
      </p:ext>
    </p:extLst>
  </p:cSld>
  <p:clrMapOvr>
    <a:masterClrMapping/>
  </p:clrMapOvr>
  <p:transition spd="med"/>
</p:sldLayout>
</file>

<file path=ppt/slideLayouts/slideLayout2113.xml><?xml version="1.0" encoding="utf-8"?>
<p:sldLayout xmlns:a="http://schemas.openxmlformats.org/drawingml/2006/main" xmlns:r="http://schemas.openxmlformats.org/officeDocument/2006/relationships" xmlns:p="http://schemas.openxmlformats.org/presentationml/2006/main" showMasterSp="0" type="tx">
  <p:cSld name="25_Vertical Title and Text">
    <p:bg>
      <p:bgPr>
        <a:solidFill>
          <a:srgbClr val="FFFFFF"/>
        </a:solidFill>
        <a:effectLst/>
      </p:bgPr>
    </p:bg>
    <p:spTree>
      <p:nvGrpSpPr>
        <p:cNvPr id="1" name=""/>
        <p:cNvGrpSpPr/>
        <p:nvPr/>
      </p:nvGrpSpPr>
      <p:grpSpPr>
        <a:xfrm>
          <a:off x="0" y="0"/>
          <a:ext cx="0" cy="0"/>
          <a:chOff x="0" y="0"/>
          <a:chExt cx="0" cy="0"/>
        </a:xfrm>
      </p:grpSpPr>
      <p:sp>
        <p:nvSpPr>
          <p:cNvPr id="3512" name="Title Text"/>
          <p:cNvSpPr txBox="1">
            <a:spLocks noGrp="1"/>
          </p:cNvSpPr>
          <p:nvPr>
            <p:ph type="title"/>
          </p:nvPr>
        </p:nvSpPr>
        <p:spPr>
          <a:xfrm>
            <a:off x="4661865" y="193136"/>
            <a:ext cx="1445671" cy="4113907"/>
          </a:xfrm>
          <a:prstGeom prst="rect">
            <a:avLst/>
          </a:prstGeom>
          <a:noFill/>
        </p:spPr>
        <p:txBody>
          <a:bodyPr vert="eaVert" lIns="46799" tIns="46799" rIns="46799" bIns="46799"/>
          <a:lstStyle>
            <a:lvl1pPr defTabSz="321503">
              <a:defRPr sz="30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3513" name="Body Level One…"/>
          <p:cNvSpPr txBox="1">
            <a:spLocks noGrp="1"/>
          </p:cNvSpPr>
          <p:nvPr>
            <p:ph type="body" sz="half" idx="1"/>
          </p:nvPr>
        </p:nvSpPr>
        <p:spPr>
          <a:xfrm>
            <a:off x="321507" y="193136"/>
            <a:ext cx="4233190" cy="4113907"/>
          </a:xfrm>
          <a:prstGeom prst="rect">
            <a:avLst/>
          </a:prstGeom>
        </p:spPr>
        <p:txBody>
          <a:bodyPr vert="eaVert" lIns="46799" tIns="46799" rIns="46799" bIns="46799">
            <a:normAutofit/>
          </a:bodyPr>
          <a:lstStyle>
            <a:lvl1pPr marL="241126" indent="-241126" defTabSz="321503">
              <a:spcBef>
                <a:spcPts val="500"/>
              </a:spcBef>
              <a:buSzTx/>
              <a:buNone/>
              <a:defRPr sz="2200" b="1" i="0">
                <a:solidFill>
                  <a:srgbClr val="000000"/>
                </a:solidFill>
                <a:latin typeface="Arial" panose="020B0604020202020204" pitchFamily="34" charset="0"/>
                <a:cs typeface="Arial" panose="020B0604020202020204" pitchFamily="34" charset="0"/>
              </a:defRPr>
            </a:lvl1pPr>
            <a:lvl2pPr marL="241126" indent="80376" defTabSz="321503">
              <a:spcBef>
                <a:spcPts val="500"/>
              </a:spcBef>
              <a:buSzTx/>
              <a:buNone/>
              <a:defRPr sz="2200" b="1" i="0">
                <a:solidFill>
                  <a:srgbClr val="000000"/>
                </a:solidFill>
                <a:latin typeface="Arial" panose="020B0604020202020204" pitchFamily="34" charset="0"/>
                <a:cs typeface="Arial" panose="020B0604020202020204" pitchFamily="34" charset="0"/>
              </a:defRPr>
            </a:lvl2pPr>
            <a:lvl3pPr marL="241126" indent="401879" defTabSz="321503">
              <a:spcBef>
                <a:spcPts val="500"/>
              </a:spcBef>
              <a:buSzTx/>
              <a:buNone/>
              <a:defRPr sz="2200" b="1" i="0">
                <a:solidFill>
                  <a:srgbClr val="000000"/>
                </a:solidFill>
                <a:latin typeface="Arial" panose="020B0604020202020204" pitchFamily="34" charset="0"/>
                <a:cs typeface="Arial" panose="020B0604020202020204" pitchFamily="34" charset="0"/>
              </a:defRPr>
            </a:lvl3pPr>
            <a:lvl4pPr marL="241126" indent="723381" defTabSz="321503">
              <a:spcBef>
                <a:spcPts val="500"/>
              </a:spcBef>
              <a:buSzTx/>
              <a:buNone/>
              <a:defRPr sz="2200" b="1" i="0">
                <a:solidFill>
                  <a:srgbClr val="000000"/>
                </a:solidFill>
                <a:latin typeface="Arial" panose="020B0604020202020204" pitchFamily="34" charset="0"/>
                <a:cs typeface="Arial" panose="020B0604020202020204" pitchFamily="34" charset="0"/>
              </a:defRPr>
            </a:lvl4pPr>
            <a:lvl5pPr marL="241126" indent="1044885" defTabSz="321503">
              <a:spcBef>
                <a:spcPts val="500"/>
              </a:spcBef>
              <a:buSzTx/>
              <a:buNone/>
              <a:defRPr sz="22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14" name="Slide Number"/>
          <p:cNvSpPr txBox="1">
            <a:spLocks noGrp="1"/>
          </p:cNvSpPr>
          <p:nvPr>
            <p:ph type="sldNum" sz="quarter" idx="2"/>
          </p:nvPr>
        </p:nvSpPr>
        <p:spPr>
          <a:xfrm>
            <a:off x="4608281" y="4391888"/>
            <a:ext cx="411101" cy="423553"/>
          </a:xfrm>
          <a:prstGeom prst="rect">
            <a:avLst/>
          </a:prstGeom>
        </p:spPr>
        <p:txBody>
          <a:bodyPr lIns="46799" tIns="46799" rIns="46799" bIns="46799" anchor="t"/>
          <a:lstStyle>
            <a:lvl1pPr algn="l">
              <a:tabLst>
                <a:tab pos="635000" algn="l"/>
                <a:tab pos="1282700" algn="l"/>
                <a:tab pos="1917700" algn="l"/>
                <a:tab pos="2565400" algn="l"/>
                <a:tab pos="3213100" algn="l"/>
                <a:tab pos="3848100" algn="l"/>
                <a:tab pos="4495800" algn="l"/>
                <a:tab pos="51435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848970944"/>
      </p:ext>
    </p:extLst>
  </p:cSld>
  <p:clrMapOvr>
    <a:masterClrMapping/>
  </p:clrMapOvr>
  <p:transition spd="med"/>
</p:sldLayout>
</file>

<file path=ppt/slideLayouts/slideLayout2114.xml><?xml version="1.0" encoding="utf-8"?>
<p:sldLayout xmlns:a="http://schemas.openxmlformats.org/drawingml/2006/main" xmlns:r="http://schemas.openxmlformats.org/officeDocument/2006/relationships" xmlns:p="http://schemas.openxmlformats.org/presentationml/2006/main" showMasterSp="0" type="tx">
  <p:cSld name="26_Title Slide">
    <p:bg>
      <p:bgPr>
        <a:solidFill>
          <a:srgbClr val="390039"/>
        </a:solidFill>
        <a:effectLst/>
      </p:bgPr>
    </p:bg>
    <p:spTree>
      <p:nvGrpSpPr>
        <p:cNvPr id="1" name=""/>
        <p:cNvGrpSpPr/>
        <p:nvPr/>
      </p:nvGrpSpPr>
      <p:grpSpPr>
        <a:xfrm>
          <a:off x="0" y="0"/>
          <a:ext cx="0" cy="0"/>
          <a:chOff x="0" y="0"/>
          <a:chExt cx="0" cy="0"/>
        </a:xfrm>
      </p:grpSpPr>
      <p:sp>
        <p:nvSpPr>
          <p:cNvPr id="3521" name="Title Text"/>
          <p:cNvSpPr txBox="1">
            <a:spLocks noGrp="1"/>
          </p:cNvSpPr>
          <p:nvPr>
            <p:ph type="title"/>
          </p:nvPr>
        </p:nvSpPr>
        <p:spPr>
          <a:xfrm>
            <a:off x="685800" y="2130426"/>
            <a:ext cx="7772400" cy="1470026"/>
          </a:xfrm>
          <a:prstGeom prst="rect">
            <a:avLst/>
          </a:prstGeom>
          <a:noFill/>
        </p:spPr>
        <p:txBody>
          <a:bodyPr lIns="45671" tIns="45671" rIns="45671" bIns="45671"/>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522" name="Body Level One…"/>
          <p:cNvSpPr txBox="1">
            <a:spLocks noGrp="1"/>
          </p:cNvSpPr>
          <p:nvPr>
            <p:ph type="body" sz="quarter" idx="1"/>
          </p:nvPr>
        </p:nvSpPr>
        <p:spPr>
          <a:xfrm>
            <a:off x="1371600" y="3886201"/>
            <a:ext cx="6400800" cy="1752601"/>
          </a:xfrm>
          <a:prstGeom prst="rect">
            <a:avLst/>
          </a:prstGeom>
        </p:spPr>
        <p:txBody>
          <a:bodyPr lIns="45671" tIns="45671" rIns="45671" bIns="45671">
            <a:normAutofit/>
          </a:bodyPr>
          <a:lstStyle>
            <a:lvl1pPr marL="0" indent="0"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0" indent="456725"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0" indent="913454"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0" indent="1370171"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0" indent="1826907"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23"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08772504"/>
      </p:ext>
    </p:extLst>
  </p:cSld>
  <p:clrMapOvr>
    <a:masterClrMapping/>
  </p:clrMapOvr>
  <p:transition spd="med"/>
</p:sldLayout>
</file>

<file path=ppt/slideLayouts/slideLayout2115.xml><?xml version="1.0" encoding="utf-8"?>
<p:sldLayout xmlns:a="http://schemas.openxmlformats.org/drawingml/2006/main" xmlns:r="http://schemas.openxmlformats.org/officeDocument/2006/relationships" xmlns:p="http://schemas.openxmlformats.org/presentationml/2006/main" showMasterSp="0" type="tx">
  <p:cSld name="26_Title and Content">
    <p:bg>
      <p:bgPr>
        <a:solidFill>
          <a:srgbClr val="390039"/>
        </a:solidFill>
        <a:effectLst/>
      </p:bgPr>
    </p:bg>
    <p:spTree>
      <p:nvGrpSpPr>
        <p:cNvPr id="1" name=""/>
        <p:cNvGrpSpPr/>
        <p:nvPr/>
      </p:nvGrpSpPr>
      <p:grpSpPr>
        <a:xfrm>
          <a:off x="0" y="0"/>
          <a:ext cx="0" cy="0"/>
          <a:chOff x="0" y="0"/>
          <a:chExt cx="0" cy="0"/>
        </a:xfrm>
      </p:grpSpPr>
      <p:sp>
        <p:nvSpPr>
          <p:cNvPr id="3530" name="Title Text"/>
          <p:cNvSpPr txBox="1">
            <a:spLocks noGrp="1"/>
          </p:cNvSpPr>
          <p:nvPr>
            <p:ph type="title"/>
          </p:nvPr>
        </p:nvSpPr>
        <p:spPr>
          <a:xfrm>
            <a:off x="457200" y="274638"/>
            <a:ext cx="8229600" cy="1143001"/>
          </a:xfrm>
          <a:prstGeom prst="rect">
            <a:avLst/>
          </a:prstGeom>
          <a:noFill/>
        </p:spPr>
        <p:txBody>
          <a:bodyPr lIns="45671" tIns="45671" rIns="45671" bIns="45671"/>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531" name="Body Level One…"/>
          <p:cNvSpPr txBox="1">
            <a:spLocks noGrp="1"/>
          </p:cNvSpPr>
          <p:nvPr>
            <p:ph type="body" idx="1"/>
          </p:nvPr>
        </p:nvSpPr>
        <p:spPr>
          <a:xfrm>
            <a:off x="457200" y="1600200"/>
            <a:ext cx="8229600" cy="4525963"/>
          </a:xfrm>
          <a:prstGeom prst="rect">
            <a:avLst/>
          </a:prstGeom>
        </p:spPr>
        <p:txBody>
          <a:bodyPr lIns="45671" tIns="45671" rIns="45671" bIns="45671">
            <a:normAutofit/>
          </a:bodyPr>
          <a:lstStyle>
            <a:lvl1pPr marL="342542" indent="-342542">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2953" indent="-326235">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7927" indent="-304484">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5554" indent="-36538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2275" indent="-36538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32"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42294887"/>
      </p:ext>
    </p:extLst>
  </p:cSld>
  <p:clrMapOvr>
    <a:masterClrMapping/>
  </p:clrMapOvr>
  <p:transition spd="med"/>
</p:sldLayout>
</file>

<file path=ppt/slideLayouts/slideLayout2116.xml><?xml version="1.0" encoding="utf-8"?>
<p:sldLayout xmlns:a="http://schemas.openxmlformats.org/drawingml/2006/main" xmlns:r="http://schemas.openxmlformats.org/officeDocument/2006/relationships" xmlns:p="http://schemas.openxmlformats.org/presentationml/2006/main" showMasterSp="0" type="tx">
  <p:cSld name="26_Section Header">
    <p:bg>
      <p:bgPr>
        <a:solidFill>
          <a:srgbClr val="390039"/>
        </a:solidFill>
        <a:effectLst/>
      </p:bgPr>
    </p:bg>
    <p:spTree>
      <p:nvGrpSpPr>
        <p:cNvPr id="1" name=""/>
        <p:cNvGrpSpPr/>
        <p:nvPr/>
      </p:nvGrpSpPr>
      <p:grpSpPr>
        <a:xfrm>
          <a:off x="0" y="0"/>
          <a:ext cx="0" cy="0"/>
          <a:chOff x="0" y="0"/>
          <a:chExt cx="0" cy="0"/>
        </a:xfrm>
      </p:grpSpPr>
      <p:sp>
        <p:nvSpPr>
          <p:cNvPr id="3539" name="Title Text"/>
          <p:cNvSpPr txBox="1">
            <a:spLocks noGrp="1"/>
          </p:cNvSpPr>
          <p:nvPr>
            <p:ph type="title"/>
          </p:nvPr>
        </p:nvSpPr>
        <p:spPr>
          <a:xfrm>
            <a:off x="722312" y="4406900"/>
            <a:ext cx="7772401" cy="1362075"/>
          </a:xfrm>
          <a:prstGeom prst="rect">
            <a:avLst/>
          </a:prstGeom>
          <a:noFill/>
        </p:spPr>
        <p:txBody>
          <a:bodyPr lIns="45671" tIns="45671" rIns="45671" bIns="45671" anchor="t"/>
          <a:lstStyle>
            <a:lvl1pPr algn="l">
              <a:defRPr sz="4000" b="1" i="0" cap="all">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540" name="Body Level One…"/>
          <p:cNvSpPr txBox="1">
            <a:spLocks noGrp="1"/>
          </p:cNvSpPr>
          <p:nvPr>
            <p:ph type="body" sz="quarter" idx="1"/>
          </p:nvPr>
        </p:nvSpPr>
        <p:spPr>
          <a:xfrm>
            <a:off x="722312" y="2906714"/>
            <a:ext cx="7772401" cy="1500188"/>
          </a:xfrm>
          <a:prstGeom prst="rect">
            <a:avLst/>
          </a:prstGeom>
        </p:spPr>
        <p:txBody>
          <a:bodyPr lIns="45671" tIns="45671" rIns="45671" bIns="45671" anchor="b">
            <a:normAutofit/>
          </a:bodyPr>
          <a:lstStyle>
            <a:lvl1pPr marL="0" indent="0">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0" indent="456725">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0" indent="913454">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0" indent="1370171">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0" indent="1826907">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41"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52891396"/>
      </p:ext>
    </p:extLst>
  </p:cSld>
  <p:clrMapOvr>
    <a:masterClrMapping/>
  </p:clrMapOvr>
  <p:transition spd="med"/>
</p:sldLayout>
</file>

<file path=ppt/slideLayouts/slideLayout2117.xml><?xml version="1.0" encoding="utf-8"?>
<p:sldLayout xmlns:a="http://schemas.openxmlformats.org/drawingml/2006/main" xmlns:r="http://schemas.openxmlformats.org/officeDocument/2006/relationships" xmlns:p="http://schemas.openxmlformats.org/presentationml/2006/main" showMasterSp="0" type="tx">
  <p:cSld name="26_Two Content">
    <p:bg>
      <p:bgPr>
        <a:solidFill>
          <a:srgbClr val="390039"/>
        </a:solidFill>
        <a:effectLst/>
      </p:bgPr>
    </p:bg>
    <p:spTree>
      <p:nvGrpSpPr>
        <p:cNvPr id="1" name=""/>
        <p:cNvGrpSpPr/>
        <p:nvPr/>
      </p:nvGrpSpPr>
      <p:grpSpPr>
        <a:xfrm>
          <a:off x="0" y="0"/>
          <a:ext cx="0" cy="0"/>
          <a:chOff x="0" y="0"/>
          <a:chExt cx="0" cy="0"/>
        </a:xfrm>
      </p:grpSpPr>
      <p:sp>
        <p:nvSpPr>
          <p:cNvPr id="3548" name="Title Text"/>
          <p:cNvSpPr txBox="1">
            <a:spLocks noGrp="1"/>
          </p:cNvSpPr>
          <p:nvPr>
            <p:ph type="title"/>
          </p:nvPr>
        </p:nvSpPr>
        <p:spPr>
          <a:xfrm>
            <a:off x="457200" y="274638"/>
            <a:ext cx="8229600" cy="1143001"/>
          </a:xfrm>
          <a:prstGeom prst="rect">
            <a:avLst/>
          </a:prstGeom>
          <a:noFill/>
        </p:spPr>
        <p:txBody>
          <a:bodyPr lIns="45671" tIns="45671" rIns="45671" bIns="45671"/>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549" name="Body Level One…"/>
          <p:cNvSpPr txBox="1">
            <a:spLocks noGrp="1"/>
          </p:cNvSpPr>
          <p:nvPr>
            <p:ph type="body" sz="half" idx="1"/>
          </p:nvPr>
        </p:nvSpPr>
        <p:spPr>
          <a:xfrm>
            <a:off x="457200" y="1600200"/>
            <a:ext cx="4038600" cy="4525963"/>
          </a:xfrm>
          <a:prstGeom prst="rect">
            <a:avLst/>
          </a:prstGeom>
        </p:spPr>
        <p:txBody>
          <a:bodyPr lIns="45671" tIns="45671" rIns="45671" bIns="45671">
            <a:normAutofit/>
          </a:bodyPr>
          <a:lstStyle>
            <a:lvl1pPr marL="342542" indent="-342542">
              <a:spcBef>
                <a:spcPts val="600"/>
              </a:spcBef>
              <a:buSzPct val="100000"/>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9750" indent="-333032">
              <a:spcBef>
                <a:spcPts val="600"/>
              </a:spcBef>
              <a:buSzPct val="100000"/>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33151" indent="-319708">
              <a:spcBef>
                <a:spcPts val="600"/>
              </a:spcBef>
              <a:buSzPct val="100000"/>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25405" indent="-355231">
              <a:spcBef>
                <a:spcPts val="600"/>
              </a:spcBef>
              <a:buSzPct val="100000"/>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82126" indent="-355231">
              <a:spcBef>
                <a:spcPts val="600"/>
              </a:spcBef>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50"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051014592"/>
      </p:ext>
    </p:extLst>
  </p:cSld>
  <p:clrMapOvr>
    <a:masterClrMapping/>
  </p:clrMapOvr>
  <p:transition spd="med"/>
</p:sldLayout>
</file>

<file path=ppt/slideLayouts/slideLayout2118.xml><?xml version="1.0" encoding="utf-8"?>
<p:sldLayout xmlns:a="http://schemas.openxmlformats.org/drawingml/2006/main" xmlns:r="http://schemas.openxmlformats.org/officeDocument/2006/relationships" xmlns:p="http://schemas.openxmlformats.org/presentationml/2006/main" showMasterSp="0" type="tx">
  <p:cSld name="26_Comparison">
    <p:bg>
      <p:bgPr>
        <a:solidFill>
          <a:srgbClr val="390039"/>
        </a:solidFill>
        <a:effectLst/>
      </p:bgPr>
    </p:bg>
    <p:spTree>
      <p:nvGrpSpPr>
        <p:cNvPr id="1" name=""/>
        <p:cNvGrpSpPr/>
        <p:nvPr/>
      </p:nvGrpSpPr>
      <p:grpSpPr>
        <a:xfrm>
          <a:off x="0" y="0"/>
          <a:ext cx="0" cy="0"/>
          <a:chOff x="0" y="0"/>
          <a:chExt cx="0" cy="0"/>
        </a:xfrm>
      </p:grpSpPr>
      <p:sp>
        <p:nvSpPr>
          <p:cNvPr id="3557" name="Title Text"/>
          <p:cNvSpPr txBox="1">
            <a:spLocks noGrp="1"/>
          </p:cNvSpPr>
          <p:nvPr>
            <p:ph type="title"/>
          </p:nvPr>
        </p:nvSpPr>
        <p:spPr>
          <a:xfrm>
            <a:off x="457200" y="274638"/>
            <a:ext cx="8229600" cy="1143001"/>
          </a:xfrm>
          <a:prstGeom prst="rect">
            <a:avLst/>
          </a:prstGeom>
          <a:noFill/>
        </p:spPr>
        <p:txBody>
          <a:bodyPr lIns="45671" tIns="45671" rIns="45671" bIns="45671"/>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558" name="Body Level One…"/>
          <p:cNvSpPr txBox="1">
            <a:spLocks noGrp="1"/>
          </p:cNvSpPr>
          <p:nvPr>
            <p:ph type="body" sz="quarter" idx="1"/>
          </p:nvPr>
        </p:nvSpPr>
        <p:spPr>
          <a:xfrm>
            <a:off x="457200" y="1535112"/>
            <a:ext cx="4040188" cy="639763"/>
          </a:xfrm>
          <a:prstGeom prst="rect">
            <a:avLst/>
          </a:prstGeom>
        </p:spPr>
        <p:txBody>
          <a:bodyPr lIns="45671" tIns="45671" rIns="45671" bIns="45671" anchor="b">
            <a:normAutofit/>
          </a:bodyPr>
          <a:lstStyle>
            <a:lvl1pPr marL="0" indent="0">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0" indent="456725">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0" indent="913454">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0" indent="1370171">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0" indent="1826907">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59" name="Text Placeholder 4"/>
          <p:cNvSpPr>
            <a:spLocks noGrp="1"/>
          </p:cNvSpPr>
          <p:nvPr>
            <p:ph type="body" sz="quarter" idx="21"/>
          </p:nvPr>
        </p:nvSpPr>
        <p:spPr>
          <a:xfrm>
            <a:off x="4645045" y="1535112"/>
            <a:ext cx="4041776" cy="639763"/>
          </a:xfrm>
          <a:prstGeom prst="rect">
            <a:avLst/>
          </a:prstGeom>
        </p:spPr>
        <p:txBody>
          <a:bodyPr lIns="45671" tIns="45671" rIns="45671" bIns="45671"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F8F8EF"/>
                </a:solidFill>
                <a:effectLst>
                  <a:outerShdw blurRad="38100" dist="38100" dir="2700000" rotWithShape="0">
                    <a:srgbClr val="000000">
                      <a:alpha val="43137"/>
                    </a:srgbClr>
                  </a:outerShdw>
                </a:effectLst>
              </a:defRPr>
            </a:pPr>
            <a:endParaRPr dirty="0"/>
          </a:p>
        </p:txBody>
      </p:sp>
      <p:sp>
        <p:nvSpPr>
          <p:cNvPr id="3560"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43886533"/>
      </p:ext>
    </p:extLst>
  </p:cSld>
  <p:clrMapOvr>
    <a:masterClrMapping/>
  </p:clrMapOvr>
  <p:transition spd="med"/>
</p:sldLayout>
</file>

<file path=ppt/slideLayouts/slideLayout2119.xml><?xml version="1.0" encoding="utf-8"?>
<p:sldLayout xmlns:a="http://schemas.openxmlformats.org/drawingml/2006/main" xmlns:r="http://schemas.openxmlformats.org/officeDocument/2006/relationships" xmlns:p="http://schemas.openxmlformats.org/presentationml/2006/main" showMasterSp="0" type="tx">
  <p:cSld name="26_Title Only">
    <p:bg>
      <p:bgPr>
        <a:solidFill>
          <a:srgbClr val="390039"/>
        </a:solidFill>
        <a:effectLst/>
      </p:bgPr>
    </p:bg>
    <p:spTree>
      <p:nvGrpSpPr>
        <p:cNvPr id="1" name=""/>
        <p:cNvGrpSpPr/>
        <p:nvPr/>
      </p:nvGrpSpPr>
      <p:grpSpPr>
        <a:xfrm>
          <a:off x="0" y="0"/>
          <a:ext cx="0" cy="0"/>
          <a:chOff x="0" y="0"/>
          <a:chExt cx="0" cy="0"/>
        </a:xfrm>
      </p:grpSpPr>
      <p:sp>
        <p:nvSpPr>
          <p:cNvPr id="3567" name="Title Text"/>
          <p:cNvSpPr txBox="1">
            <a:spLocks noGrp="1"/>
          </p:cNvSpPr>
          <p:nvPr>
            <p:ph type="title"/>
          </p:nvPr>
        </p:nvSpPr>
        <p:spPr>
          <a:xfrm>
            <a:off x="457200" y="274638"/>
            <a:ext cx="8229600" cy="1143001"/>
          </a:xfrm>
          <a:prstGeom prst="rect">
            <a:avLst/>
          </a:prstGeom>
          <a:noFill/>
        </p:spPr>
        <p:txBody>
          <a:bodyPr lIns="45671" tIns="45671" rIns="45671" bIns="45671"/>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568"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46942322"/>
      </p:ext>
    </p:extLst>
  </p:cSld>
  <p:clrMapOvr>
    <a:masterClrMapping/>
  </p:clrMapOvr>
  <p:transition spd="med"/>
</p:sldLayout>
</file>

<file path=ppt/slideLayouts/slideLayout212.xml><?xml version="1.0" encoding="utf-8"?>
<p:sldLayout xmlns:a="http://schemas.openxmlformats.org/drawingml/2006/main" xmlns:r="http://schemas.openxmlformats.org/officeDocument/2006/relationships" xmlns:p="http://schemas.openxmlformats.org/presentationml/2006/main" showMasterSp="0" type="tx">
  <p:cSld name="7_Comparison">
    <p:bg>
      <p:bgPr>
        <a:solidFill>
          <a:srgbClr val="9CDCDA"/>
        </a:solidFill>
        <a:effectLst/>
      </p:bgPr>
    </p:bg>
    <p:spTree>
      <p:nvGrpSpPr>
        <p:cNvPr id="1" name=""/>
        <p:cNvGrpSpPr/>
        <p:nvPr/>
      </p:nvGrpSpPr>
      <p:grpSpPr>
        <a:xfrm>
          <a:off x="0" y="0"/>
          <a:ext cx="0" cy="0"/>
          <a:chOff x="0" y="0"/>
          <a:chExt cx="0" cy="0"/>
        </a:xfrm>
      </p:grpSpPr>
      <p:grpSp>
        <p:nvGrpSpPr>
          <p:cNvPr id="2338" name="Group 2"/>
          <p:cNvGrpSpPr/>
          <p:nvPr/>
        </p:nvGrpSpPr>
        <p:grpSpPr>
          <a:xfrm>
            <a:off x="-341607" y="-213936"/>
            <a:ext cx="9600389" cy="7485696"/>
            <a:chOff x="0" y="0"/>
            <a:chExt cx="9600387" cy="7485695"/>
          </a:xfrm>
        </p:grpSpPr>
        <p:grpSp>
          <p:nvGrpSpPr>
            <p:cNvPr id="2324" name="Group 3"/>
            <p:cNvGrpSpPr/>
            <p:nvPr/>
          </p:nvGrpSpPr>
          <p:grpSpPr>
            <a:xfrm>
              <a:off x="-1" y="0"/>
              <a:ext cx="9600389" cy="7485696"/>
              <a:chOff x="0" y="0"/>
              <a:chExt cx="9600387" cy="7485695"/>
            </a:xfrm>
          </p:grpSpPr>
          <p:sp>
            <p:nvSpPr>
              <p:cNvPr id="2243"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44"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45"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46"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47"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48"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49"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0"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1"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2"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3"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4"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5"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6"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7"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8"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9"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0"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1"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2"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3"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4"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5"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6"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7"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8"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9"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0"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1"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2"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3"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4"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5"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6"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7"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8"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9"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0"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1"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2"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3"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4"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5"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6"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7"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8"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9"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0"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1"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2"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3"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4"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5"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6"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7"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8"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9"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0"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1"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2"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3"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4" name="Freeform 65"/>
              <p:cNvSpPr/>
              <p:nvPr/>
            </p:nvSpPr>
            <p:spPr>
              <a:xfrm rot="3318475">
                <a:off x="6944385" y="2173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5"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6"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7"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8"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9" name="Freeform 70"/>
              <p:cNvSpPr/>
              <p:nvPr/>
            </p:nvSpPr>
            <p:spPr>
              <a:xfrm rot="6284068">
                <a:off x="8142097" y="15084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0"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1"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2"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3"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4"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5"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6"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7" name="Freeform 78"/>
              <p:cNvSpPr/>
              <p:nvPr/>
            </p:nvSpPr>
            <p:spPr>
              <a:xfrm rot="3318475">
                <a:off x="6887235" y="34939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8"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9"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20"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21" name="Freeform 82"/>
              <p:cNvSpPr/>
              <p:nvPr/>
            </p:nvSpPr>
            <p:spPr>
              <a:xfrm rot="6284068">
                <a:off x="7646797" y="43659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22" name="Freeform 83"/>
              <p:cNvSpPr/>
              <p:nvPr/>
            </p:nvSpPr>
            <p:spPr>
              <a:xfrm rot="5149041" flipH="1">
                <a:off x="8487826" y="361275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23"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327" name="Group 85"/>
            <p:cNvGrpSpPr/>
            <p:nvPr/>
          </p:nvGrpSpPr>
          <p:grpSpPr>
            <a:xfrm>
              <a:off x="532106" y="687010"/>
              <a:ext cx="8745538" cy="223839"/>
              <a:chOff x="0" y="0"/>
              <a:chExt cx="8745537" cy="223837"/>
            </a:xfrm>
          </p:grpSpPr>
          <p:sp>
            <p:nvSpPr>
              <p:cNvPr id="2325"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26"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330" name="Group 88"/>
            <p:cNvGrpSpPr/>
            <p:nvPr/>
          </p:nvGrpSpPr>
          <p:grpSpPr>
            <a:xfrm>
              <a:off x="424156" y="596523"/>
              <a:ext cx="8745538" cy="223838"/>
              <a:chOff x="0" y="0"/>
              <a:chExt cx="8745537" cy="223837"/>
            </a:xfrm>
          </p:grpSpPr>
          <p:sp>
            <p:nvSpPr>
              <p:cNvPr id="2328"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29"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2331"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2337" name="Group 92"/>
            <p:cNvGrpSpPr/>
            <p:nvPr/>
          </p:nvGrpSpPr>
          <p:grpSpPr>
            <a:xfrm>
              <a:off x="579241" y="366407"/>
              <a:ext cx="1124880" cy="1123270"/>
              <a:chOff x="0" y="0"/>
              <a:chExt cx="1124878" cy="1123268"/>
            </a:xfrm>
          </p:grpSpPr>
          <p:sp>
            <p:nvSpPr>
              <p:cNvPr id="2332"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33"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34"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35"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36"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339" name="Title Text"/>
          <p:cNvSpPr txBox="1">
            <a:spLocks noGrp="1"/>
          </p:cNvSpPr>
          <p:nvPr>
            <p:ph type="title"/>
          </p:nvPr>
        </p:nvSpPr>
        <p:spPr>
          <a:xfrm>
            <a:off x="457200" y="274638"/>
            <a:ext cx="8229600" cy="1143001"/>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2340"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rgbClr val="333333"/>
                </a:solidFill>
                <a:latin typeface="Arial Narrow"/>
                <a:ea typeface="Arial Narrow"/>
                <a:cs typeface="Arial Narrow"/>
                <a:sym typeface="Arial Narrow"/>
              </a:defRPr>
            </a:lvl1pPr>
            <a:lvl2pPr marL="0" indent="457200">
              <a:spcBef>
                <a:spcPts val="500"/>
              </a:spcBef>
              <a:buSzTx/>
              <a:buNone/>
              <a:defRPr sz="2400" b="1">
                <a:solidFill>
                  <a:srgbClr val="333333"/>
                </a:solidFill>
                <a:latin typeface="Arial Narrow"/>
                <a:ea typeface="Arial Narrow"/>
                <a:cs typeface="Arial Narrow"/>
                <a:sym typeface="Arial Narrow"/>
              </a:defRPr>
            </a:lvl2pPr>
            <a:lvl3pPr marL="0" indent="914400">
              <a:spcBef>
                <a:spcPts val="500"/>
              </a:spcBef>
              <a:buSzTx/>
              <a:buNone/>
              <a:defRPr sz="2400" b="1">
                <a:solidFill>
                  <a:srgbClr val="333333"/>
                </a:solidFill>
                <a:latin typeface="Arial Narrow"/>
                <a:ea typeface="Arial Narrow"/>
                <a:cs typeface="Arial Narrow"/>
                <a:sym typeface="Arial Narrow"/>
              </a:defRPr>
            </a:lvl3pPr>
            <a:lvl4pPr marL="0" indent="1371600">
              <a:spcBef>
                <a:spcPts val="500"/>
              </a:spcBef>
              <a:buSzTx/>
              <a:buNone/>
              <a:defRPr sz="2400" b="1">
                <a:solidFill>
                  <a:srgbClr val="333333"/>
                </a:solidFill>
                <a:latin typeface="Arial Narrow"/>
                <a:ea typeface="Arial Narrow"/>
                <a:cs typeface="Arial Narrow"/>
                <a:sym typeface="Arial Narrow"/>
              </a:defRPr>
            </a:lvl4pPr>
            <a:lvl5pPr marL="0" indent="1828800">
              <a:spcBef>
                <a:spcPts val="500"/>
              </a:spcBef>
              <a:buSzTx/>
              <a:buNone/>
              <a:defRPr sz="2400" b="1">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2341"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rgbClr val="333333"/>
                </a:solidFill>
                <a:latin typeface="Arial Narrow"/>
                <a:ea typeface="Arial Narrow"/>
                <a:cs typeface="Arial Narrow"/>
                <a:sym typeface="Arial Narrow"/>
              </a:defRPr>
            </a:pPr>
            <a:endParaRPr/>
          </a:p>
        </p:txBody>
      </p:sp>
      <p:sp>
        <p:nvSpPr>
          <p:cNvPr id="2342"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61321786"/>
      </p:ext>
    </p:extLst>
  </p:cSld>
  <p:clrMapOvr>
    <a:masterClrMapping/>
  </p:clrMapOvr>
  <p:transition spd="med"/>
</p:sldLayout>
</file>

<file path=ppt/slideLayouts/slideLayout2120.xml><?xml version="1.0" encoding="utf-8"?>
<p:sldLayout xmlns:a="http://schemas.openxmlformats.org/drawingml/2006/main" xmlns:r="http://schemas.openxmlformats.org/officeDocument/2006/relationships" xmlns:p="http://schemas.openxmlformats.org/presentationml/2006/main" showMasterSp="0" type="tx">
  <p:cSld name="28_Blank">
    <p:bg>
      <p:bgPr>
        <a:solidFill>
          <a:srgbClr val="390039"/>
        </a:solidFill>
        <a:effectLst/>
      </p:bgPr>
    </p:bg>
    <p:spTree>
      <p:nvGrpSpPr>
        <p:cNvPr id="1" name=""/>
        <p:cNvGrpSpPr/>
        <p:nvPr/>
      </p:nvGrpSpPr>
      <p:grpSpPr>
        <a:xfrm>
          <a:off x="0" y="0"/>
          <a:ext cx="0" cy="0"/>
          <a:chOff x="0" y="0"/>
          <a:chExt cx="0" cy="0"/>
        </a:xfrm>
      </p:grpSpPr>
      <p:sp>
        <p:nvSpPr>
          <p:cNvPr id="3575"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6354844"/>
      </p:ext>
    </p:extLst>
  </p:cSld>
  <p:clrMapOvr>
    <a:masterClrMapping/>
  </p:clrMapOvr>
  <p:transition spd="med"/>
</p:sldLayout>
</file>

<file path=ppt/slideLayouts/slideLayout2121.xml><?xml version="1.0" encoding="utf-8"?>
<p:sldLayout xmlns:a="http://schemas.openxmlformats.org/drawingml/2006/main" xmlns:r="http://schemas.openxmlformats.org/officeDocument/2006/relationships" xmlns:p="http://schemas.openxmlformats.org/presentationml/2006/main" showMasterSp="0" type="tx">
  <p:cSld name="26_Content with Caption">
    <p:bg>
      <p:bgPr>
        <a:solidFill>
          <a:srgbClr val="390039"/>
        </a:solidFill>
        <a:effectLst/>
      </p:bgPr>
    </p:bg>
    <p:spTree>
      <p:nvGrpSpPr>
        <p:cNvPr id="1" name=""/>
        <p:cNvGrpSpPr/>
        <p:nvPr/>
      </p:nvGrpSpPr>
      <p:grpSpPr>
        <a:xfrm>
          <a:off x="0" y="0"/>
          <a:ext cx="0" cy="0"/>
          <a:chOff x="0" y="0"/>
          <a:chExt cx="0" cy="0"/>
        </a:xfrm>
      </p:grpSpPr>
      <p:sp>
        <p:nvSpPr>
          <p:cNvPr id="3582" name="Title Text"/>
          <p:cNvSpPr txBox="1">
            <a:spLocks noGrp="1"/>
          </p:cNvSpPr>
          <p:nvPr>
            <p:ph type="title"/>
          </p:nvPr>
        </p:nvSpPr>
        <p:spPr>
          <a:xfrm>
            <a:off x="457220" y="273050"/>
            <a:ext cx="3008315" cy="1162050"/>
          </a:xfrm>
          <a:prstGeom prst="rect">
            <a:avLst/>
          </a:prstGeom>
          <a:noFill/>
        </p:spPr>
        <p:txBody>
          <a:bodyPr lIns="45671" tIns="45671" rIns="45671" bIns="45671" anchor="b"/>
          <a:lstStyle>
            <a:lvl1pPr algn="l">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583" name="Body Level One…"/>
          <p:cNvSpPr txBox="1">
            <a:spLocks noGrp="1"/>
          </p:cNvSpPr>
          <p:nvPr>
            <p:ph type="body" idx="1"/>
          </p:nvPr>
        </p:nvSpPr>
        <p:spPr>
          <a:xfrm>
            <a:off x="3575050" y="273071"/>
            <a:ext cx="5111750" cy="5853113"/>
          </a:xfrm>
          <a:prstGeom prst="rect">
            <a:avLst/>
          </a:prstGeom>
        </p:spPr>
        <p:txBody>
          <a:bodyPr lIns="45671" tIns="45671" rIns="45671" bIns="45671">
            <a:normAutofit/>
          </a:bodyPr>
          <a:lstStyle>
            <a:lvl1pPr marL="342542" indent="-342542">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2953" indent="-326235">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7927" indent="-304484">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5554" indent="-36538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2275" indent="-36538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84" name="Text Placeholder 3"/>
          <p:cNvSpPr>
            <a:spLocks noGrp="1"/>
          </p:cNvSpPr>
          <p:nvPr>
            <p:ph type="body" sz="half" idx="21"/>
          </p:nvPr>
        </p:nvSpPr>
        <p:spPr>
          <a:xfrm>
            <a:off x="457220" y="1435101"/>
            <a:ext cx="3008315" cy="4691063"/>
          </a:xfrm>
          <a:prstGeom prst="rect">
            <a:avLst/>
          </a:prstGeom>
        </p:spPr>
        <p:txBody>
          <a:bodyPr lIns="45671" tIns="45671" rIns="45671" bIns="45671">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F8F8EF"/>
                </a:solidFill>
                <a:effectLst>
                  <a:outerShdw blurRad="38100" dist="38100" dir="2700000" rotWithShape="0">
                    <a:srgbClr val="000000">
                      <a:alpha val="43137"/>
                    </a:srgbClr>
                  </a:outerShdw>
                </a:effectLst>
              </a:defRPr>
            </a:pPr>
            <a:endParaRPr dirty="0"/>
          </a:p>
        </p:txBody>
      </p:sp>
      <p:sp>
        <p:nvSpPr>
          <p:cNvPr id="3585"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3470075"/>
      </p:ext>
    </p:extLst>
  </p:cSld>
  <p:clrMapOvr>
    <a:masterClrMapping/>
  </p:clrMapOvr>
  <p:transition spd="med"/>
</p:sldLayout>
</file>

<file path=ppt/slideLayouts/slideLayout2122.xml><?xml version="1.0" encoding="utf-8"?>
<p:sldLayout xmlns:a="http://schemas.openxmlformats.org/drawingml/2006/main" xmlns:r="http://schemas.openxmlformats.org/officeDocument/2006/relationships" xmlns:p="http://schemas.openxmlformats.org/presentationml/2006/main" showMasterSp="0" type="tx">
  <p:cSld name="26_Picture with Caption">
    <p:bg>
      <p:bgPr>
        <a:solidFill>
          <a:srgbClr val="390039"/>
        </a:solidFill>
        <a:effectLst/>
      </p:bgPr>
    </p:bg>
    <p:spTree>
      <p:nvGrpSpPr>
        <p:cNvPr id="1" name=""/>
        <p:cNvGrpSpPr/>
        <p:nvPr/>
      </p:nvGrpSpPr>
      <p:grpSpPr>
        <a:xfrm>
          <a:off x="0" y="0"/>
          <a:ext cx="0" cy="0"/>
          <a:chOff x="0" y="0"/>
          <a:chExt cx="0" cy="0"/>
        </a:xfrm>
      </p:grpSpPr>
      <p:sp>
        <p:nvSpPr>
          <p:cNvPr id="3592" name="Title Text"/>
          <p:cNvSpPr txBox="1">
            <a:spLocks noGrp="1"/>
          </p:cNvSpPr>
          <p:nvPr>
            <p:ph type="title"/>
          </p:nvPr>
        </p:nvSpPr>
        <p:spPr>
          <a:xfrm>
            <a:off x="1792288" y="4800600"/>
            <a:ext cx="5486401" cy="566738"/>
          </a:xfrm>
          <a:prstGeom prst="rect">
            <a:avLst/>
          </a:prstGeom>
          <a:noFill/>
        </p:spPr>
        <p:txBody>
          <a:bodyPr lIns="45671" tIns="45671" rIns="45671" bIns="45671" anchor="b"/>
          <a:lstStyle>
            <a:lvl1pPr algn="l">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593"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3594" name="Body Level One…"/>
          <p:cNvSpPr txBox="1">
            <a:spLocks noGrp="1"/>
          </p:cNvSpPr>
          <p:nvPr>
            <p:ph type="body" sz="quarter" idx="1"/>
          </p:nvPr>
        </p:nvSpPr>
        <p:spPr>
          <a:xfrm>
            <a:off x="1792288" y="5367337"/>
            <a:ext cx="5486401" cy="804863"/>
          </a:xfrm>
          <a:prstGeom prst="rect">
            <a:avLst/>
          </a:prstGeom>
        </p:spPr>
        <p:txBody>
          <a:bodyPr lIns="45671" tIns="45671" rIns="45671" bIns="45671">
            <a:normAutofit/>
          </a:bodyPr>
          <a:lstStyle>
            <a:lvl1pPr marL="0" indent="0">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0" indent="456725">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0" indent="913454">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0" indent="1370171">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0" indent="1826907">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595"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72128578"/>
      </p:ext>
    </p:extLst>
  </p:cSld>
  <p:clrMapOvr>
    <a:masterClrMapping/>
  </p:clrMapOvr>
  <p:transition spd="med"/>
</p:sldLayout>
</file>

<file path=ppt/slideLayouts/slideLayout2123.xml><?xml version="1.0" encoding="utf-8"?>
<p:sldLayout xmlns:a="http://schemas.openxmlformats.org/drawingml/2006/main" xmlns:r="http://schemas.openxmlformats.org/officeDocument/2006/relationships" xmlns:p="http://schemas.openxmlformats.org/presentationml/2006/main" showMasterSp="0" type="tx">
  <p:cSld name="26_Title and Vertical Text">
    <p:bg>
      <p:bgPr>
        <a:solidFill>
          <a:srgbClr val="390039"/>
        </a:solidFill>
        <a:effectLst/>
      </p:bgPr>
    </p:bg>
    <p:spTree>
      <p:nvGrpSpPr>
        <p:cNvPr id="1" name=""/>
        <p:cNvGrpSpPr/>
        <p:nvPr/>
      </p:nvGrpSpPr>
      <p:grpSpPr>
        <a:xfrm>
          <a:off x="0" y="0"/>
          <a:ext cx="0" cy="0"/>
          <a:chOff x="0" y="0"/>
          <a:chExt cx="0" cy="0"/>
        </a:xfrm>
      </p:grpSpPr>
      <p:sp>
        <p:nvSpPr>
          <p:cNvPr id="3602" name="Title Text"/>
          <p:cNvSpPr txBox="1">
            <a:spLocks noGrp="1"/>
          </p:cNvSpPr>
          <p:nvPr>
            <p:ph type="title"/>
          </p:nvPr>
        </p:nvSpPr>
        <p:spPr>
          <a:xfrm>
            <a:off x="457200" y="274638"/>
            <a:ext cx="8229600" cy="1143001"/>
          </a:xfrm>
          <a:prstGeom prst="rect">
            <a:avLst/>
          </a:prstGeom>
          <a:noFill/>
        </p:spPr>
        <p:txBody>
          <a:bodyPr lIns="45671" tIns="45671" rIns="45671" bIns="45671"/>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603" name="Body Level One…"/>
          <p:cNvSpPr txBox="1">
            <a:spLocks noGrp="1"/>
          </p:cNvSpPr>
          <p:nvPr>
            <p:ph type="body" idx="1"/>
          </p:nvPr>
        </p:nvSpPr>
        <p:spPr>
          <a:xfrm>
            <a:off x="457200" y="1600200"/>
            <a:ext cx="8229600" cy="4525963"/>
          </a:xfrm>
          <a:prstGeom prst="rect">
            <a:avLst/>
          </a:prstGeom>
        </p:spPr>
        <p:txBody>
          <a:bodyPr vert="eaVert" lIns="45671" tIns="45671" rIns="45671" bIns="45671">
            <a:normAutofit/>
          </a:bodyPr>
          <a:lstStyle>
            <a:lvl1pPr marL="342542" indent="-342542">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2953" indent="-326235">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7927" indent="-304484">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5554" indent="-36538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2275" indent="-36538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604"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26251178"/>
      </p:ext>
    </p:extLst>
  </p:cSld>
  <p:clrMapOvr>
    <a:masterClrMapping/>
  </p:clrMapOvr>
  <p:transition spd="med"/>
</p:sldLayout>
</file>

<file path=ppt/slideLayouts/slideLayout2124.xml><?xml version="1.0" encoding="utf-8"?>
<p:sldLayout xmlns:a="http://schemas.openxmlformats.org/drawingml/2006/main" xmlns:r="http://schemas.openxmlformats.org/officeDocument/2006/relationships" xmlns:p="http://schemas.openxmlformats.org/presentationml/2006/main" showMasterSp="0" type="tx">
  <p:cSld name="26_Vertical Title and Text">
    <p:bg>
      <p:bgPr>
        <a:solidFill>
          <a:srgbClr val="390039"/>
        </a:solidFill>
        <a:effectLst/>
      </p:bgPr>
    </p:bg>
    <p:spTree>
      <p:nvGrpSpPr>
        <p:cNvPr id="1" name=""/>
        <p:cNvGrpSpPr/>
        <p:nvPr/>
      </p:nvGrpSpPr>
      <p:grpSpPr>
        <a:xfrm>
          <a:off x="0" y="0"/>
          <a:ext cx="0" cy="0"/>
          <a:chOff x="0" y="0"/>
          <a:chExt cx="0" cy="0"/>
        </a:xfrm>
      </p:grpSpPr>
      <p:sp>
        <p:nvSpPr>
          <p:cNvPr id="3611" name="Title Text"/>
          <p:cNvSpPr txBox="1">
            <a:spLocks noGrp="1"/>
          </p:cNvSpPr>
          <p:nvPr>
            <p:ph type="title"/>
          </p:nvPr>
        </p:nvSpPr>
        <p:spPr>
          <a:xfrm>
            <a:off x="6629400" y="274659"/>
            <a:ext cx="2057400" cy="5851526"/>
          </a:xfrm>
          <a:prstGeom prst="rect">
            <a:avLst/>
          </a:prstGeom>
          <a:noFill/>
        </p:spPr>
        <p:txBody>
          <a:bodyPr vert="eaVert" lIns="45671" tIns="45671" rIns="45671" bIns="45671"/>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612" name="Body Level One…"/>
          <p:cNvSpPr txBox="1">
            <a:spLocks noGrp="1"/>
          </p:cNvSpPr>
          <p:nvPr>
            <p:ph type="body" idx="1"/>
          </p:nvPr>
        </p:nvSpPr>
        <p:spPr>
          <a:xfrm>
            <a:off x="457200" y="274659"/>
            <a:ext cx="6019800" cy="5851526"/>
          </a:xfrm>
          <a:prstGeom prst="rect">
            <a:avLst/>
          </a:prstGeom>
        </p:spPr>
        <p:txBody>
          <a:bodyPr vert="eaVert" lIns="45671" tIns="45671" rIns="45671" bIns="45671">
            <a:normAutofit/>
          </a:bodyPr>
          <a:lstStyle>
            <a:lvl1pPr marL="342542" indent="-342542">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2953" indent="-326235">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7927" indent="-304484">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5554" indent="-36538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2275" indent="-36538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613"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05625174"/>
      </p:ext>
    </p:extLst>
  </p:cSld>
  <p:clrMapOvr>
    <a:masterClrMapping/>
  </p:clrMapOvr>
  <p:transition spd="med"/>
</p:sldLayout>
</file>

<file path=ppt/slideLayouts/slideLayout2125.xml><?xml version="1.0" encoding="utf-8"?>
<p:sldLayout xmlns:a="http://schemas.openxmlformats.org/drawingml/2006/main" xmlns:r="http://schemas.openxmlformats.org/officeDocument/2006/relationships" xmlns:p="http://schemas.openxmlformats.org/presentationml/2006/main" showMasterSp="0" type="tx">
  <p:cSld name="Title, Text and Clip Art">
    <p:bg>
      <p:bgPr>
        <a:solidFill>
          <a:srgbClr val="390039"/>
        </a:solidFill>
        <a:effectLst/>
      </p:bgPr>
    </p:bg>
    <p:spTree>
      <p:nvGrpSpPr>
        <p:cNvPr id="1" name=""/>
        <p:cNvGrpSpPr/>
        <p:nvPr/>
      </p:nvGrpSpPr>
      <p:grpSpPr>
        <a:xfrm>
          <a:off x="0" y="0"/>
          <a:ext cx="0" cy="0"/>
          <a:chOff x="0" y="0"/>
          <a:chExt cx="0" cy="0"/>
        </a:xfrm>
      </p:grpSpPr>
      <p:sp>
        <p:nvSpPr>
          <p:cNvPr id="3620" name="Title Text"/>
          <p:cNvSpPr txBox="1">
            <a:spLocks noGrp="1"/>
          </p:cNvSpPr>
          <p:nvPr>
            <p:ph type="title"/>
          </p:nvPr>
        </p:nvSpPr>
        <p:spPr>
          <a:xfrm>
            <a:off x="457200" y="274638"/>
            <a:ext cx="8229600" cy="1143001"/>
          </a:xfrm>
          <a:prstGeom prst="rect">
            <a:avLst/>
          </a:prstGeom>
          <a:noFill/>
        </p:spPr>
        <p:txBody>
          <a:bodyPr lIns="45671" tIns="45671" rIns="45671" bIns="45671"/>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621" name="Body Level One…"/>
          <p:cNvSpPr txBox="1">
            <a:spLocks noGrp="1"/>
          </p:cNvSpPr>
          <p:nvPr>
            <p:ph type="body" sz="half" idx="1"/>
          </p:nvPr>
        </p:nvSpPr>
        <p:spPr>
          <a:xfrm>
            <a:off x="457200" y="1600200"/>
            <a:ext cx="4038600" cy="4525963"/>
          </a:xfrm>
          <a:prstGeom prst="rect">
            <a:avLst/>
          </a:prstGeom>
        </p:spPr>
        <p:txBody>
          <a:bodyPr lIns="45671" tIns="45671" rIns="45671" bIns="45671">
            <a:normAutofit/>
          </a:bodyPr>
          <a:lstStyle>
            <a:lvl1pPr marL="342542" indent="-342542">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2953" indent="-326235">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7927" indent="-304484">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5554" indent="-36538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2275" indent="-36538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622" name="Slide Number"/>
          <p:cNvSpPr txBox="1">
            <a:spLocks noGrp="1"/>
          </p:cNvSpPr>
          <p:nvPr>
            <p:ph type="sldNum" sz="quarter" idx="2"/>
          </p:nvPr>
        </p:nvSpPr>
        <p:spPr>
          <a:xfrm>
            <a:off x="8404958" y="6245226"/>
            <a:ext cx="281843" cy="286990"/>
          </a:xfrm>
          <a:prstGeom prst="rect">
            <a:avLst/>
          </a:prstGeom>
        </p:spPr>
        <p:txBody>
          <a:bodyPr lIns="45671" tIns="45671" rIns="45671" bIns="45671"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42287178"/>
      </p:ext>
    </p:extLst>
  </p:cSld>
  <p:clrMapOvr>
    <a:masterClrMapping/>
  </p:clrMapOvr>
  <p:transition spd="med"/>
</p:sldLayout>
</file>

<file path=ppt/slideLayouts/slideLayout2126.xml><?xml version="1.0" encoding="utf-8"?>
<p:sldLayout xmlns:a="http://schemas.openxmlformats.org/drawingml/2006/main" xmlns:r="http://schemas.openxmlformats.org/officeDocument/2006/relationships" xmlns:p="http://schemas.openxmlformats.org/presentationml/2006/main" showMasterSp="0" type="tx">
  <p:cSld name="27_Title and Content">
    <p:bg>
      <p:bgPr>
        <a:solidFill>
          <a:srgbClr val="000000"/>
        </a:solidFill>
        <a:effectLst/>
      </p:bgPr>
    </p:bg>
    <p:spTree>
      <p:nvGrpSpPr>
        <p:cNvPr id="1" name=""/>
        <p:cNvGrpSpPr/>
        <p:nvPr/>
      </p:nvGrpSpPr>
      <p:grpSpPr>
        <a:xfrm>
          <a:off x="0" y="0"/>
          <a:ext cx="0" cy="0"/>
          <a:chOff x="0" y="0"/>
          <a:chExt cx="0" cy="0"/>
        </a:xfrm>
      </p:grpSpPr>
      <p:grpSp>
        <p:nvGrpSpPr>
          <p:cNvPr id="3636" name="Group 2"/>
          <p:cNvGrpSpPr/>
          <p:nvPr/>
        </p:nvGrpSpPr>
        <p:grpSpPr>
          <a:xfrm>
            <a:off x="0" y="3902080"/>
            <a:ext cx="3400426" cy="2949576"/>
            <a:chOff x="0" y="0"/>
            <a:chExt cx="3400425" cy="2949575"/>
          </a:xfrm>
        </p:grpSpPr>
        <p:sp>
          <p:nvSpPr>
            <p:cNvPr id="3629"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30"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31"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32"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33"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34"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35"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637" name="Title Text"/>
          <p:cNvSpPr txBox="1">
            <a:spLocks noGrp="1"/>
          </p:cNvSpPr>
          <p:nvPr>
            <p:ph type="title"/>
          </p:nvPr>
        </p:nvSpPr>
        <p:spPr>
          <a:xfrm>
            <a:off x="457200" y="277817"/>
            <a:ext cx="8229600" cy="1139826"/>
          </a:xfrm>
          <a:prstGeom prst="rect">
            <a:avLst/>
          </a:prstGeom>
          <a:noFill/>
        </p:spPr>
        <p:txBody>
          <a:bodyPr lIns="45714" tIns="45714" rIns="45714" bIns="45714"/>
          <a:lstStyle>
            <a:lvl1pPr>
              <a:defRPr sz="44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638" name="Body Level One…"/>
          <p:cNvSpPr txBox="1">
            <a:spLocks noGrp="1"/>
          </p:cNvSpPr>
          <p:nvPr>
            <p:ph type="body" idx="1"/>
          </p:nvPr>
        </p:nvSpPr>
        <p:spPr>
          <a:xfrm>
            <a:off x="457200" y="1600205"/>
            <a:ext cx="8229600" cy="4530726"/>
          </a:xfrm>
          <a:prstGeom prst="rect">
            <a:avLst/>
          </a:prstGeom>
        </p:spPr>
        <p:txBody>
          <a:bodyPr lIns="45714" tIns="45714" rIns="45714" bIns="45714">
            <a:normAutofit/>
          </a:bodyPr>
          <a:lstStyle>
            <a:lvl1pPr marL="342861" indent="-342861">
              <a:buClr>
                <a:srgbClr val="FFFFCC"/>
              </a:buClr>
              <a:buSzPct val="75000"/>
              <a:buChar char="●"/>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783686" indent="-326537">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1219066" indent="-304766">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1737169" indent="-365719">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2194319" indent="-365719">
              <a:buClr>
                <a:srgbClr val="FFFFCC"/>
              </a:buClr>
              <a:buSzPct val="75000"/>
              <a:buChar char="●"/>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639"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06223482"/>
      </p:ext>
    </p:extLst>
  </p:cSld>
  <p:clrMapOvr>
    <a:masterClrMapping/>
  </p:clrMapOvr>
  <p:transition spd="med"/>
</p:sldLayout>
</file>

<file path=ppt/slideLayouts/slideLayout2127.xml><?xml version="1.0" encoding="utf-8"?>
<p:sldLayout xmlns:a="http://schemas.openxmlformats.org/drawingml/2006/main" xmlns:r="http://schemas.openxmlformats.org/officeDocument/2006/relationships" xmlns:p="http://schemas.openxmlformats.org/presentationml/2006/main" showMasterSp="0" type="tx">
  <p:cSld name="27_Section Header">
    <p:bg>
      <p:bgPr>
        <a:solidFill>
          <a:srgbClr val="000000"/>
        </a:solidFill>
        <a:effectLst/>
      </p:bgPr>
    </p:bg>
    <p:spTree>
      <p:nvGrpSpPr>
        <p:cNvPr id="1" name=""/>
        <p:cNvGrpSpPr/>
        <p:nvPr/>
      </p:nvGrpSpPr>
      <p:grpSpPr>
        <a:xfrm>
          <a:off x="0" y="0"/>
          <a:ext cx="0" cy="0"/>
          <a:chOff x="0" y="0"/>
          <a:chExt cx="0" cy="0"/>
        </a:xfrm>
      </p:grpSpPr>
      <p:grpSp>
        <p:nvGrpSpPr>
          <p:cNvPr id="3653" name="Group 2"/>
          <p:cNvGrpSpPr/>
          <p:nvPr/>
        </p:nvGrpSpPr>
        <p:grpSpPr>
          <a:xfrm>
            <a:off x="0" y="3902080"/>
            <a:ext cx="3400426" cy="2949576"/>
            <a:chOff x="0" y="0"/>
            <a:chExt cx="3400425" cy="2949575"/>
          </a:xfrm>
        </p:grpSpPr>
        <p:sp>
          <p:nvSpPr>
            <p:cNvPr id="3646"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47"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48"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49"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50"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51"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52"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654" name="Title Text"/>
          <p:cNvSpPr txBox="1">
            <a:spLocks noGrp="1"/>
          </p:cNvSpPr>
          <p:nvPr>
            <p:ph type="title"/>
          </p:nvPr>
        </p:nvSpPr>
        <p:spPr>
          <a:xfrm>
            <a:off x="722312" y="4406905"/>
            <a:ext cx="7772401" cy="1362076"/>
          </a:xfrm>
          <a:prstGeom prst="rect">
            <a:avLst/>
          </a:prstGeom>
          <a:noFill/>
        </p:spPr>
        <p:txBody>
          <a:bodyPr lIns="45714" tIns="45714" rIns="45714" bIns="45714" anchor="t"/>
          <a:lstStyle>
            <a:lvl1pPr>
              <a:defRPr sz="4000" b="1" i="0" cap="all">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655" name="Body Level One…"/>
          <p:cNvSpPr txBox="1">
            <a:spLocks noGrp="1"/>
          </p:cNvSpPr>
          <p:nvPr>
            <p:ph type="body" sz="quarter" idx="1"/>
          </p:nvPr>
        </p:nvSpPr>
        <p:spPr>
          <a:xfrm>
            <a:off x="722312" y="2906713"/>
            <a:ext cx="7772401" cy="1500188"/>
          </a:xfrm>
          <a:prstGeom prst="rect">
            <a:avLst/>
          </a:prstGeom>
        </p:spPr>
        <p:txBody>
          <a:bodyPr lIns="45714" tIns="45714" rIns="45714" bIns="45714" anchor="b">
            <a:normAutofit/>
          </a:bodyPr>
          <a:lstStyle>
            <a:lvl1pPr marL="0" indent="0">
              <a:spcBef>
                <a:spcPts val="400"/>
              </a:spcBef>
              <a:buSzTx/>
              <a:buNone/>
              <a:defRPr sz="20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0" indent="457150">
              <a:spcBef>
                <a:spcPts val="400"/>
              </a:spcBef>
              <a:buSzTx/>
              <a:buNone/>
              <a:defRPr sz="20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0" indent="914300">
              <a:spcBef>
                <a:spcPts val="400"/>
              </a:spcBef>
              <a:buSzTx/>
              <a:buNone/>
              <a:defRPr sz="20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0" indent="1371450">
              <a:spcBef>
                <a:spcPts val="400"/>
              </a:spcBef>
              <a:buSzTx/>
              <a:buNone/>
              <a:defRPr sz="20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0" indent="1828600">
              <a:spcBef>
                <a:spcPts val="400"/>
              </a:spcBef>
              <a:buSzTx/>
              <a:buNone/>
              <a:defRPr sz="20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656"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57352680"/>
      </p:ext>
    </p:extLst>
  </p:cSld>
  <p:clrMapOvr>
    <a:masterClrMapping/>
  </p:clrMapOvr>
  <p:transition spd="med"/>
</p:sldLayout>
</file>

<file path=ppt/slideLayouts/slideLayout2128.xml><?xml version="1.0" encoding="utf-8"?>
<p:sldLayout xmlns:a="http://schemas.openxmlformats.org/drawingml/2006/main" xmlns:r="http://schemas.openxmlformats.org/officeDocument/2006/relationships" xmlns:p="http://schemas.openxmlformats.org/presentationml/2006/main" showMasterSp="0" type="tx">
  <p:cSld name="27_Two Content">
    <p:bg>
      <p:bgPr>
        <a:solidFill>
          <a:srgbClr val="000000"/>
        </a:solidFill>
        <a:effectLst/>
      </p:bgPr>
    </p:bg>
    <p:spTree>
      <p:nvGrpSpPr>
        <p:cNvPr id="1" name=""/>
        <p:cNvGrpSpPr/>
        <p:nvPr/>
      </p:nvGrpSpPr>
      <p:grpSpPr>
        <a:xfrm>
          <a:off x="0" y="0"/>
          <a:ext cx="0" cy="0"/>
          <a:chOff x="0" y="0"/>
          <a:chExt cx="0" cy="0"/>
        </a:xfrm>
      </p:grpSpPr>
      <p:grpSp>
        <p:nvGrpSpPr>
          <p:cNvPr id="3670" name="Group 2"/>
          <p:cNvGrpSpPr/>
          <p:nvPr/>
        </p:nvGrpSpPr>
        <p:grpSpPr>
          <a:xfrm>
            <a:off x="0" y="3902080"/>
            <a:ext cx="3400426" cy="2949576"/>
            <a:chOff x="0" y="0"/>
            <a:chExt cx="3400425" cy="2949575"/>
          </a:xfrm>
        </p:grpSpPr>
        <p:sp>
          <p:nvSpPr>
            <p:cNvPr id="3663"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64"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65"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66"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67"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68"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69"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671" name="Title Text"/>
          <p:cNvSpPr txBox="1">
            <a:spLocks noGrp="1"/>
          </p:cNvSpPr>
          <p:nvPr>
            <p:ph type="title"/>
          </p:nvPr>
        </p:nvSpPr>
        <p:spPr>
          <a:xfrm>
            <a:off x="457200" y="277817"/>
            <a:ext cx="8229600" cy="1139826"/>
          </a:xfrm>
          <a:prstGeom prst="rect">
            <a:avLst/>
          </a:prstGeom>
          <a:noFill/>
        </p:spPr>
        <p:txBody>
          <a:bodyPr lIns="45714" tIns="45714" rIns="45714" bIns="45714"/>
          <a:lstStyle>
            <a:lvl1pPr>
              <a:defRPr sz="44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672" name="Body Level One…"/>
          <p:cNvSpPr txBox="1">
            <a:spLocks noGrp="1"/>
          </p:cNvSpPr>
          <p:nvPr>
            <p:ph type="body" sz="half" idx="1"/>
          </p:nvPr>
        </p:nvSpPr>
        <p:spPr>
          <a:xfrm>
            <a:off x="457200" y="1600205"/>
            <a:ext cx="4038600" cy="4530726"/>
          </a:xfrm>
          <a:prstGeom prst="rect">
            <a:avLst/>
          </a:prstGeom>
        </p:spPr>
        <p:txBody>
          <a:bodyPr lIns="45714" tIns="45714" rIns="45714" bIns="45714">
            <a:normAutofit/>
          </a:bodyPr>
          <a:lstStyle>
            <a:lvl1pPr marL="342861" indent="-342861">
              <a:spcBef>
                <a:spcPts val="600"/>
              </a:spcBef>
              <a:buClr>
                <a:srgbClr val="FFFFCC"/>
              </a:buClr>
              <a:buSzPct val="75000"/>
              <a:buChar char="●"/>
              <a:defRPr sz="28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790488" indent="-333339">
              <a:spcBef>
                <a:spcPts val="600"/>
              </a:spcBef>
              <a:buClr>
                <a:srgbClr val="FFFFCC"/>
              </a:buClr>
              <a:buSzPct val="75000"/>
              <a:defRPr sz="28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1234304" indent="-320004">
              <a:spcBef>
                <a:spcPts val="600"/>
              </a:spcBef>
              <a:buClr>
                <a:srgbClr val="FFFFCC"/>
              </a:buClr>
              <a:buSzPct val="75000"/>
              <a:defRPr sz="28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1727011" indent="-355561">
              <a:spcBef>
                <a:spcPts val="600"/>
              </a:spcBef>
              <a:buClr>
                <a:srgbClr val="FFFFCC"/>
              </a:buClr>
              <a:buSzPct val="75000"/>
              <a:defRPr sz="28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2184161" indent="-355561">
              <a:spcBef>
                <a:spcPts val="600"/>
              </a:spcBef>
              <a:buClr>
                <a:srgbClr val="FFFFCC"/>
              </a:buClr>
              <a:buSzPct val="75000"/>
              <a:buChar char="●"/>
              <a:defRPr sz="28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673"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37620127"/>
      </p:ext>
    </p:extLst>
  </p:cSld>
  <p:clrMapOvr>
    <a:masterClrMapping/>
  </p:clrMapOvr>
  <p:transition spd="med"/>
</p:sldLayout>
</file>

<file path=ppt/slideLayouts/slideLayout2129.xml><?xml version="1.0" encoding="utf-8"?>
<p:sldLayout xmlns:a="http://schemas.openxmlformats.org/drawingml/2006/main" xmlns:r="http://schemas.openxmlformats.org/officeDocument/2006/relationships" xmlns:p="http://schemas.openxmlformats.org/presentationml/2006/main" showMasterSp="0" type="tx">
  <p:cSld name="27_Comparison">
    <p:bg>
      <p:bgPr>
        <a:solidFill>
          <a:srgbClr val="000000"/>
        </a:solidFill>
        <a:effectLst/>
      </p:bgPr>
    </p:bg>
    <p:spTree>
      <p:nvGrpSpPr>
        <p:cNvPr id="1" name=""/>
        <p:cNvGrpSpPr/>
        <p:nvPr/>
      </p:nvGrpSpPr>
      <p:grpSpPr>
        <a:xfrm>
          <a:off x="0" y="0"/>
          <a:ext cx="0" cy="0"/>
          <a:chOff x="0" y="0"/>
          <a:chExt cx="0" cy="0"/>
        </a:xfrm>
      </p:grpSpPr>
      <p:grpSp>
        <p:nvGrpSpPr>
          <p:cNvPr id="3687" name="Group 2"/>
          <p:cNvGrpSpPr/>
          <p:nvPr/>
        </p:nvGrpSpPr>
        <p:grpSpPr>
          <a:xfrm>
            <a:off x="0" y="3902080"/>
            <a:ext cx="3400426" cy="2949576"/>
            <a:chOff x="0" y="0"/>
            <a:chExt cx="3400425" cy="2949575"/>
          </a:xfrm>
        </p:grpSpPr>
        <p:sp>
          <p:nvSpPr>
            <p:cNvPr id="3680"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81"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82"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83"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84"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85"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86"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688" name="Title Text"/>
          <p:cNvSpPr txBox="1">
            <a:spLocks noGrp="1"/>
          </p:cNvSpPr>
          <p:nvPr>
            <p:ph type="title"/>
          </p:nvPr>
        </p:nvSpPr>
        <p:spPr>
          <a:xfrm>
            <a:off x="457200" y="274638"/>
            <a:ext cx="8229600" cy="1143001"/>
          </a:xfrm>
          <a:prstGeom prst="rect">
            <a:avLst/>
          </a:prstGeom>
          <a:noFill/>
        </p:spPr>
        <p:txBody>
          <a:bodyPr lIns="45714" tIns="45714" rIns="45714" bIns="45714"/>
          <a:lstStyle>
            <a:lvl1pPr>
              <a:defRPr sz="44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689" name="Body Level One…"/>
          <p:cNvSpPr txBox="1">
            <a:spLocks noGrp="1"/>
          </p:cNvSpPr>
          <p:nvPr>
            <p:ph type="body" sz="quarter" idx="1"/>
          </p:nvPr>
        </p:nvSpPr>
        <p:spPr>
          <a:xfrm>
            <a:off x="457200" y="1535112"/>
            <a:ext cx="4040188" cy="639763"/>
          </a:xfrm>
          <a:prstGeom prst="rect">
            <a:avLst/>
          </a:prstGeom>
        </p:spPr>
        <p:txBody>
          <a:bodyPr lIns="45714" tIns="45714" rIns="45714" bIns="45714" anchor="b">
            <a:normAutofit/>
          </a:bodyPr>
          <a:lstStyle>
            <a:lvl1pPr marL="0" indent="0">
              <a:spcBef>
                <a:spcPts val="500"/>
              </a:spcBef>
              <a:buSzTx/>
              <a:buNone/>
              <a:defRPr sz="2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0" indent="457150">
              <a:spcBef>
                <a:spcPts val="500"/>
              </a:spcBef>
              <a:buSzTx/>
              <a:buNone/>
              <a:defRPr sz="2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0" indent="914300">
              <a:spcBef>
                <a:spcPts val="500"/>
              </a:spcBef>
              <a:buSzTx/>
              <a:buNone/>
              <a:defRPr sz="2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0" indent="1371450">
              <a:spcBef>
                <a:spcPts val="500"/>
              </a:spcBef>
              <a:buSzTx/>
              <a:buNone/>
              <a:defRPr sz="2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0" indent="1828600">
              <a:spcBef>
                <a:spcPts val="500"/>
              </a:spcBef>
              <a:buSzTx/>
              <a:buNone/>
              <a:defRPr sz="2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690" name="Text Placeholder 4"/>
          <p:cNvSpPr>
            <a:spLocks noGrp="1"/>
          </p:cNvSpPr>
          <p:nvPr>
            <p:ph type="body" sz="quarter" idx="21"/>
          </p:nvPr>
        </p:nvSpPr>
        <p:spPr>
          <a:xfrm>
            <a:off x="4645030" y="1535112"/>
            <a:ext cx="4041776" cy="639763"/>
          </a:xfrm>
          <a:prstGeom prst="rect">
            <a:avLst/>
          </a:prstGeom>
        </p:spPr>
        <p:txBody>
          <a:bodyPr lIns="45714" tIns="45714" rIns="45714" bIns="45714"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FFFFFF"/>
                </a:solidFill>
                <a:effectLst>
                  <a:outerShdw blurRad="38100" dist="38100" dir="2700000" rotWithShape="0">
                    <a:srgbClr val="000000"/>
                  </a:outerShdw>
                </a:effectLst>
              </a:defRPr>
            </a:pPr>
            <a:endParaRPr dirty="0"/>
          </a:p>
        </p:txBody>
      </p:sp>
      <p:sp>
        <p:nvSpPr>
          <p:cNvPr id="3691"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01066197"/>
      </p:ext>
    </p:extLst>
  </p:cSld>
  <p:clrMapOvr>
    <a:masterClrMapping/>
  </p:clrMapOvr>
  <p:transition spd="med"/>
</p:sldLayout>
</file>

<file path=ppt/slideLayouts/slideLayout213.xml><?xml version="1.0" encoding="utf-8"?>
<p:sldLayout xmlns:a="http://schemas.openxmlformats.org/drawingml/2006/main" xmlns:r="http://schemas.openxmlformats.org/officeDocument/2006/relationships" xmlns:p="http://schemas.openxmlformats.org/presentationml/2006/main" showMasterSp="0" type="tx">
  <p:cSld name="8_Title Only">
    <p:bg>
      <p:bgPr>
        <a:solidFill>
          <a:srgbClr val="9CDCDA"/>
        </a:solidFill>
        <a:effectLst/>
      </p:bgPr>
    </p:bg>
    <p:spTree>
      <p:nvGrpSpPr>
        <p:cNvPr id="1" name=""/>
        <p:cNvGrpSpPr/>
        <p:nvPr/>
      </p:nvGrpSpPr>
      <p:grpSpPr>
        <a:xfrm>
          <a:off x="0" y="0"/>
          <a:ext cx="0" cy="0"/>
          <a:chOff x="0" y="0"/>
          <a:chExt cx="0" cy="0"/>
        </a:xfrm>
      </p:grpSpPr>
      <p:grpSp>
        <p:nvGrpSpPr>
          <p:cNvPr id="2444" name="Group 2"/>
          <p:cNvGrpSpPr/>
          <p:nvPr/>
        </p:nvGrpSpPr>
        <p:grpSpPr>
          <a:xfrm>
            <a:off x="-341607" y="-213936"/>
            <a:ext cx="9600389" cy="7485696"/>
            <a:chOff x="0" y="0"/>
            <a:chExt cx="9600387" cy="7485695"/>
          </a:xfrm>
        </p:grpSpPr>
        <p:grpSp>
          <p:nvGrpSpPr>
            <p:cNvPr id="2430" name="Group 3"/>
            <p:cNvGrpSpPr/>
            <p:nvPr/>
          </p:nvGrpSpPr>
          <p:grpSpPr>
            <a:xfrm>
              <a:off x="-1" y="0"/>
              <a:ext cx="9600389" cy="7485696"/>
              <a:chOff x="0" y="0"/>
              <a:chExt cx="9600387" cy="7485695"/>
            </a:xfrm>
          </p:grpSpPr>
          <p:sp>
            <p:nvSpPr>
              <p:cNvPr id="2349"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0"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1"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2"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3"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4"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5"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6"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7"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8"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9"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0"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1"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2"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3"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4"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5"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6"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7"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8"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9"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0"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1"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2"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3"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4"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5"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6"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7"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8"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9"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0"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1"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2"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3"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4"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5"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6"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7"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8"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9"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0"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1"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2"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3"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4"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5"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6"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7"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8"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9"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0"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1"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2"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3"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4"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5"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6"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7"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8"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9"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0" name="Freeform 65"/>
              <p:cNvSpPr/>
              <p:nvPr/>
            </p:nvSpPr>
            <p:spPr>
              <a:xfrm rot="3318475">
                <a:off x="6944385" y="2173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1"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2"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3"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4"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5" name="Freeform 70"/>
              <p:cNvSpPr/>
              <p:nvPr/>
            </p:nvSpPr>
            <p:spPr>
              <a:xfrm rot="6284068">
                <a:off x="8142097" y="15084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6"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7"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8"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9"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0"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1"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2"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3" name="Freeform 78"/>
              <p:cNvSpPr/>
              <p:nvPr/>
            </p:nvSpPr>
            <p:spPr>
              <a:xfrm rot="3318475">
                <a:off x="6887235" y="34939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4"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5"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6"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7" name="Freeform 82"/>
              <p:cNvSpPr/>
              <p:nvPr/>
            </p:nvSpPr>
            <p:spPr>
              <a:xfrm rot="6284068">
                <a:off x="7646797" y="43659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8" name="Freeform 83"/>
              <p:cNvSpPr/>
              <p:nvPr/>
            </p:nvSpPr>
            <p:spPr>
              <a:xfrm rot="5149041" flipH="1">
                <a:off x="8487826" y="361275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9"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433" name="Group 85"/>
            <p:cNvGrpSpPr/>
            <p:nvPr/>
          </p:nvGrpSpPr>
          <p:grpSpPr>
            <a:xfrm>
              <a:off x="532106" y="687010"/>
              <a:ext cx="8745538" cy="223839"/>
              <a:chOff x="0" y="0"/>
              <a:chExt cx="8745537" cy="223837"/>
            </a:xfrm>
          </p:grpSpPr>
          <p:sp>
            <p:nvSpPr>
              <p:cNvPr id="2431"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32"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436" name="Group 88"/>
            <p:cNvGrpSpPr/>
            <p:nvPr/>
          </p:nvGrpSpPr>
          <p:grpSpPr>
            <a:xfrm>
              <a:off x="424156" y="596523"/>
              <a:ext cx="8745538" cy="223838"/>
              <a:chOff x="0" y="0"/>
              <a:chExt cx="8745537" cy="223837"/>
            </a:xfrm>
          </p:grpSpPr>
          <p:sp>
            <p:nvSpPr>
              <p:cNvPr id="2434"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35"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2437"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2443" name="Group 92"/>
            <p:cNvGrpSpPr/>
            <p:nvPr/>
          </p:nvGrpSpPr>
          <p:grpSpPr>
            <a:xfrm>
              <a:off x="579241" y="366407"/>
              <a:ext cx="1124880" cy="1123270"/>
              <a:chOff x="0" y="0"/>
              <a:chExt cx="1124878" cy="1123268"/>
            </a:xfrm>
          </p:grpSpPr>
          <p:sp>
            <p:nvSpPr>
              <p:cNvPr id="2438"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39"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40"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41"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42"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445" name="Title Text"/>
          <p:cNvSpPr txBox="1">
            <a:spLocks noGrp="1"/>
          </p:cNvSpPr>
          <p:nvPr>
            <p:ph type="title"/>
          </p:nvPr>
        </p:nvSpPr>
        <p:spPr>
          <a:xfrm>
            <a:off x="838200" y="609600"/>
            <a:ext cx="7620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244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022985795"/>
      </p:ext>
    </p:extLst>
  </p:cSld>
  <p:clrMapOvr>
    <a:masterClrMapping/>
  </p:clrMapOvr>
  <p:transition spd="med"/>
</p:sldLayout>
</file>

<file path=ppt/slideLayouts/slideLayout2130.xml><?xml version="1.0" encoding="utf-8"?>
<p:sldLayout xmlns:a="http://schemas.openxmlformats.org/drawingml/2006/main" xmlns:r="http://schemas.openxmlformats.org/officeDocument/2006/relationships" xmlns:p="http://schemas.openxmlformats.org/presentationml/2006/main" showMasterSp="0" type="tx">
  <p:cSld name="27_Title Only">
    <p:bg>
      <p:bgPr>
        <a:solidFill>
          <a:srgbClr val="000000"/>
        </a:solidFill>
        <a:effectLst/>
      </p:bgPr>
    </p:bg>
    <p:spTree>
      <p:nvGrpSpPr>
        <p:cNvPr id="1" name=""/>
        <p:cNvGrpSpPr/>
        <p:nvPr/>
      </p:nvGrpSpPr>
      <p:grpSpPr>
        <a:xfrm>
          <a:off x="0" y="0"/>
          <a:ext cx="0" cy="0"/>
          <a:chOff x="0" y="0"/>
          <a:chExt cx="0" cy="0"/>
        </a:xfrm>
      </p:grpSpPr>
      <p:grpSp>
        <p:nvGrpSpPr>
          <p:cNvPr id="3705" name="Group 2"/>
          <p:cNvGrpSpPr/>
          <p:nvPr/>
        </p:nvGrpSpPr>
        <p:grpSpPr>
          <a:xfrm>
            <a:off x="0" y="3902080"/>
            <a:ext cx="3400426" cy="2949576"/>
            <a:chOff x="0" y="0"/>
            <a:chExt cx="3400425" cy="2949575"/>
          </a:xfrm>
        </p:grpSpPr>
        <p:sp>
          <p:nvSpPr>
            <p:cNvPr id="3698"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699"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00"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01"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02"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03"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04"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706" name="Title Text"/>
          <p:cNvSpPr txBox="1">
            <a:spLocks noGrp="1"/>
          </p:cNvSpPr>
          <p:nvPr>
            <p:ph type="title"/>
          </p:nvPr>
        </p:nvSpPr>
        <p:spPr>
          <a:xfrm>
            <a:off x="457200" y="277817"/>
            <a:ext cx="8229600" cy="1139826"/>
          </a:xfrm>
          <a:prstGeom prst="rect">
            <a:avLst/>
          </a:prstGeom>
          <a:noFill/>
        </p:spPr>
        <p:txBody>
          <a:bodyPr lIns="45714" tIns="45714" rIns="45714" bIns="45714"/>
          <a:lstStyle>
            <a:lvl1pPr>
              <a:defRPr sz="44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707"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56853120"/>
      </p:ext>
    </p:extLst>
  </p:cSld>
  <p:clrMapOvr>
    <a:masterClrMapping/>
  </p:clrMapOvr>
  <p:transition spd="med"/>
</p:sldLayout>
</file>

<file path=ppt/slideLayouts/slideLayout2131.xml><?xml version="1.0" encoding="utf-8"?>
<p:sldLayout xmlns:a="http://schemas.openxmlformats.org/drawingml/2006/main" xmlns:r="http://schemas.openxmlformats.org/officeDocument/2006/relationships" xmlns:p="http://schemas.openxmlformats.org/presentationml/2006/main" showMasterSp="0" type="tx">
  <p:cSld name="29_Blank">
    <p:bg>
      <p:bgPr>
        <a:solidFill>
          <a:srgbClr val="000000"/>
        </a:solidFill>
        <a:effectLst/>
      </p:bgPr>
    </p:bg>
    <p:spTree>
      <p:nvGrpSpPr>
        <p:cNvPr id="1" name=""/>
        <p:cNvGrpSpPr/>
        <p:nvPr/>
      </p:nvGrpSpPr>
      <p:grpSpPr>
        <a:xfrm>
          <a:off x="0" y="0"/>
          <a:ext cx="0" cy="0"/>
          <a:chOff x="0" y="0"/>
          <a:chExt cx="0" cy="0"/>
        </a:xfrm>
      </p:grpSpPr>
      <p:grpSp>
        <p:nvGrpSpPr>
          <p:cNvPr id="3721" name="Group 2"/>
          <p:cNvGrpSpPr/>
          <p:nvPr/>
        </p:nvGrpSpPr>
        <p:grpSpPr>
          <a:xfrm>
            <a:off x="0" y="3902080"/>
            <a:ext cx="3400426" cy="2949576"/>
            <a:chOff x="0" y="0"/>
            <a:chExt cx="3400425" cy="2949575"/>
          </a:xfrm>
        </p:grpSpPr>
        <p:sp>
          <p:nvSpPr>
            <p:cNvPr id="3714"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15"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16"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17"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18"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19"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20"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722"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69358336"/>
      </p:ext>
    </p:extLst>
  </p:cSld>
  <p:clrMapOvr>
    <a:masterClrMapping/>
  </p:clrMapOvr>
  <p:transition spd="med"/>
</p:sldLayout>
</file>

<file path=ppt/slideLayouts/slideLayout2132.xml><?xml version="1.0" encoding="utf-8"?>
<p:sldLayout xmlns:a="http://schemas.openxmlformats.org/drawingml/2006/main" xmlns:r="http://schemas.openxmlformats.org/officeDocument/2006/relationships" xmlns:p="http://schemas.openxmlformats.org/presentationml/2006/main" showMasterSp="0" type="tx">
  <p:cSld name="27_Content with Caption">
    <p:bg>
      <p:bgPr>
        <a:solidFill>
          <a:srgbClr val="000000"/>
        </a:solidFill>
        <a:effectLst/>
      </p:bgPr>
    </p:bg>
    <p:spTree>
      <p:nvGrpSpPr>
        <p:cNvPr id="1" name=""/>
        <p:cNvGrpSpPr/>
        <p:nvPr/>
      </p:nvGrpSpPr>
      <p:grpSpPr>
        <a:xfrm>
          <a:off x="0" y="0"/>
          <a:ext cx="0" cy="0"/>
          <a:chOff x="0" y="0"/>
          <a:chExt cx="0" cy="0"/>
        </a:xfrm>
      </p:grpSpPr>
      <p:grpSp>
        <p:nvGrpSpPr>
          <p:cNvPr id="3736" name="Group 2"/>
          <p:cNvGrpSpPr/>
          <p:nvPr/>
        </p:nvGrpSpPr>
        <p:grpSpPr>
          <a:xfrm>
            <a:off x="0" y="3902080"/>
            <a:ext cx="3400426" cy="2949576"/>
            <a:chOff x="0" y="0"/>
            <a:chExt cx="3400425" cy="2949575"/>
          </a:xfrm>
        </p:grpSpPr>
        <p:sp>
          <p:nvSpPr>
            <p:cNvPr id="3729"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30"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31"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32"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33"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34"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35"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737" name="Title Text"/>
          <p:cNvSpPr txBox="1">
            <a:spLocks noGrp="1"/>
          </p:cNvSpPr>
          <p:nvPr>
            <p:ph type="title"/>
          </p:nvPr>
        </p:nvSpPr>
        <p:spPr>
          <a:xfrm>
            <a:off x="457200" y="273050"/>
            <a:ext cx="3008314" cy="1162050"/>
          </a:xfrm>
          <a:prstGeom prst="rect">
            <a:avLst/>
          </a:prstGeom>
          <a:noFill/>
        </p:spPr>
        <p:txBody>
          <a:bodyPr lIns="45714" tIns="45714" rIns="45714" bIns="45714" anchor="b"/>
          <a:lstStyle>
            <a:lvl1pPr>
              <a:defRPr sz="20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738" name="Body Level One…"/>
          <p:cNvSpPr txBox="1">
            <a:spLocks noGrp="1"/>
          </p:cNvSpPr>
          <p:nvPr>
            <p:ph type="body" idx="1"/>
          </p:nvPr>
        </p:nvSpPr>
        <p:spPr>
          <a:xfrm>
            <a:off x="3575050" y="273054"/>
            <a:ext cx="5111750" cy="5853114"/>
          </a:xfrm>
          <a:prstGeom prst="rect">
            <a:avLst/>
          </a:prstGeom>
        </p:spPr>
        <p:txBody>
          <a:bodyPr lIns="45714" tIns="45714" rIns="45714" bIns="45714">
            <a:normAutofit/>
          </a:bodyPr>
          <a:lstStyle>
            <a:lvl1pPr marL="342861" indent="-342861">
              <a:buClr>
                <a:srgbClr val="FFFFCC"/>
              </a:buClr>
              <a:buSzPct val="75000"/>
              <a:buChar char="●"/>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783686" indent="-326537">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1219066" indent="-304766">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1737169" indent="-365719">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2194319" indent="-365719">
              <a:buClr>
                <a:srgbClr val="FFFFCC"/>
              </a:buClr>
              <a:buSzPct val="75000"/>
              <a:buChar char="●"/>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739" name="Text Placeholder 3"/>
          <p:cNvSpPr>
            <a:spLocks noGrp="1"/>
          </p:cNvSpPr>
          <p:nvPr>
            <p:ph type="body" sz="half" idx="21"/>
          </p:nvPr>
        </p:nvSpPr>
        <p:spPr>
          <a:xfrm>
            <a:off x="457199" y="1435103"/>
            <a:ext cx="3008315" cy="4691063"/>
          </a:xfrm>
          <a:prstGeom prst="rect">
            <a:avLst/>
          </a:prstGeom>
        </p:spPr>
        <p:txBody>
          <a:bodyPr lIns="45714" tIns="45714" rIns="45714" bIns="45714">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FFFFFF"/>
                </a:solidFill>
                <a:effectLst>
                  <a:outerShdw blurRad="38100" dist="38100" dir="2700000" rotWithShape="0">
                    <a:srgbClr val="000000"/>
                  </a:outerShdw>
                </a:effectLst>
              </a:defRPr>
            </a:pPr>
            <a:endParaRPr dirty="0"/>
          </a:p>
        </p:txBody>
      </p:sp>
      <p:sp>
        <p:nvSpPr>
          <p:cNvPr id="3740"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10586182"/>
      </p:ext>
    </p:extLst>
  </p:cSld>
  <p:clrMapOvr>
    <a:masterClrMapping/>
  </p:clrMapOvr>
  <p:transition spd="med"/>
</p:sldLayout>
</file>

<file path=ppt/slideLayouts/slideLayout2133.xml><?xml version="1.0" encoding="utf-8"?>
<p:sldLayout xmlns:a="http://schemas.openxmlformats.org/drawingml/2006/main" xmlns:r="http://schemas.openxmlformats.org/officeDocument/2006/relationships" xmlns:p="http://schemas.openxmlformats.org/presentationml/2006/main" showMasterSp="0" type="tx">
  <p:cSld name="27_Picture with Caption">
    <p:bg>
      <p:bgPr>
        <a:solidFill>
          <a:srgbClr val="000000"/>
        </a:solidFill>
        <a:effectLst/>
      </p:bgPr>
    </p:bg>
    <p:spTree>
      <p:nvGrpSpPr>
        <p:cNvPr id="1" name=""/>
        <p:cNvGrpSpPr/>
        <p:nvPr/>
      </p:nvGrpSpPr>
      <p:grpSpPr>
        <a:xfrm>
          <a:off x="0" y="0"/>
          <a:ext cx="0" cy="0"/>
          <a:chOff x="0" y="0"/>
          <a:chExt cx="0" cy="0"/>
        </a:xfrm>
      </p:grpSpPr>
      <p:grpSp>
        <p:nvGrpSpPr>
          <p:cNvPr id="3754" name="Group 2"/>
          <p:cNvGrpSpPr/>
          <p:nvPr/>
        </p:nvGrpSpPr>
        <p:grpSpPr>
          <a:xfrm>
            <a:off x="0" y="3902080"/>
            <a:ext cx="3400426" cy="2949576"/>
            <a:chOff x="0" y="0"/>
            <a:chExt cx="3400425" cy="2949575"/>
          </a:xfrm>
        </p:grpSpPr>
        <p:sp>
          <p:nvSpPr>
            <p:cNvPr id="3747"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48"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49"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50"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51"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52"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53"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755" name="Title Text"/>
          <p:cNvSpPr txBox="1">
            <a:spLocks noGrp="1"/>
          </p:cNvSpPr>
          <p:nvPr>
            <p:ph type="title"/>
          </p:nvPr>
        </p:nvSpPr>
        <p:spPr>
          <a:xfrm>
            <a:off x="1792288" y="4800600"/>
            <a:ext cx="5486401" cy="566738"/>
          </a:xfrm>
          <a:prstGeom prst="rect">
            <a:avLst/>
          </a:prstGeom>
          <a:noFill/>
        </p:spPr>
        <p:txBody>
          <a:bodyPr lIns="45714" tIns="45714" rIns="45714" bIns="45714" anchor="b"/>
          <a:lstStyle>
            <a:lvl1pPr>
              <a:defRPr sz="20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756"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3757" name="Body Level One…"/>
          <p:cNvSpPr txBox="1">
            <a:spLocks noGrp="1"/>
          </p:cNvSpPr>
          <p:nvPr>
            <p:ph type="body" sz="quarter" idx="1"/>
          </p:nvPr>
        </p:nvSpPr>
        <p:spPr>
          <a:xfrm>
            <a:off x="1792288" y="5367337"/>
            <a:ext cx="5486401" cy="804863"/>
          </a:xfrm>
          <a:prstGeom prst="rect">
            <a:avLst/>
          </a:prstGeom>
        </p:spPr>
        <p:txBody>
          <a:bodyPr lIns="45714" tIns="45714" rIns="45714" bIns="45714">
            <a:normAutofit/>
          </a:bodyPr>
          <a:lstStyle>
            <a:lvl1pPr marL="0" indent="0">
              <a:spcBef>
                <a:spcPts val="300"/>
              </a:spcBef>
              <a:buSzTx/>
              <a:buNone/>
              <a:defRPr sz="1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0" indent="457150">
              <a:spcBef>
                <a:spcPts val="300"/>
              </a:spcBef>
              <a:buSzTx/>
              <a:buNone/>
              <a:defRPr sz="1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0" indent="914300">
              <a:spcBef>
                <a:spcPts val="300"/>
              </a:spcBef>
              <a:buSzTx/>
              <a:buNone/>
              <a:defRPr sz="1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0" indent="1371450">
              <a:spcBef>
                <a:spcPts val="300"/>
              </a:spcBef>
              <a:buSzTx/>
              <a:buNone/>
              <a:defRPr sz="1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0" indent="1828600">
              <a:spcBef>
                <a:spcPts val="300"/>
              </a:spcBef>
              <a:buSzTx/>
              <a:buNone/>
              <a:defRPr sz="1400"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758"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74587761"/>
      </p:ext>
    </p:extLst>
  </p:cSld>
  <p:clrMapOvr>
    <a:masterClrMapping/>
  </p:clrMapOvr>
  <p:transition spd="med"/>
</p:sldLayout>
</file>

<file path=ppt/slideLayouts/slideLayout2134.xml><?xml version="1.0" encoding="utf-8"?>
<p:sldLayout xmlns:a="http://schemas.openxmlformats.org/drawingml/2006/main" xmlns:r="http://schemas.openxmlformats.org/officeDocument/2006/relationships" xmlns:p="http://schemas.openxmlformats.org/presentationml/2006/main" showMasterSp="0" type="tx">
  <p:cSld name="27_Title and Vertical Text">
    <p:bg>
      <p:bgPr>
        <a:solidFill>
          <a:srgbClr val="000000"/>
        </a:solidFill>
        <a:effectLst/>
      </p:bgPr>
    </p:bg>
    <p:spTree>
      <p:nvGrpSpPr>
        <p:cNvPr id="1" name=""/>
        <p:cNvGrpSpPr/>
        <p:nvPr/>
      </p:nvGrpSpPr>
      <p:grpSpPr>
        <a:xfrm>
          <a:off x="0" y="0"/>
          <a:ext cx="0" cy="0"/>
          <a:chOff x="0" y="0"/>
          <a:chExt cx="0" cy="0"/>
        </a:xfrm>
      </p:grpSpPr>
      <p:grpSp>
        <p:nvGrpSpPr>
          <p:cNvPr id="3772" name="Group 2"/>
          <p:cNvGrpSpPr/>
          <p:nvPr/>
        </p:nvGrpSpPr>
        <p:grpSpPr>
          <a:xfrm>
            <a:off x="0" y="3902080"/>
            <a:ext cx="3400426" cy="2949576"/>
            <a:chOff x="0" y="0"/>
            <a:chExt cx="3400425" cy="2949575"/>
          </a:xfrm>
        </p:grpSpPr>
        <p:sp>
          <p:nvSpPr>
            <p:cNvPr id="3765"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66"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67"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68"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69"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70"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71"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773" name="Title Text"/>
          <p:cNvSpPr txBox="1">
            <a:spLocks noGrp="1"/>
          </p:cNvSpPr>
          <p:nvPr>
            <p:ph type="title"/>
          </p:nvPr>
        </p:nvSpPr>
        <p:spPr>
          <a:xfrm>
            <a:off x="457200" y="277817"/>
            <a:ext cx="8229600" cy="1139826"/>
          </a:xfrm>
          <a:prstGeom prst="rect">
            <a:avLst/>
          </a:prstGeom>
          <a:noFill/>
        </p:spPr>
        <p:txBody>
          <a:bodyPr lIns="45714" tIns="45714" rIns="45714" bIns="45714"/>
          <a:lstStyle>
            <a:lvl1pPr>
              <a:defRPr sz="44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774" name="Body Level One…"/>
          <p:cNvSpPr txBox="1">
            <a:spLocks noGrp="1"/>
          </p:cNvSpPr>
          <p:nvPr>
            <p:ph type="body" idx="1"/>
          </p:nvPr>
        </p:nvSpPr>
        <p:spPr>
          <a:xfrm>
            <a:off x="457200" y="1600205"/>
            <a:ext cx="8229600" cy="4530726"/>
          </a:xfrm>
          <a:prstGeom prst="rect">
            <a:avLst/>
          </a:prstGeom>
        </p:spPr>
        <p:txBody>
          <a:bodyPr vert="eaVert" lIns="45714" tIns="45714" rIns="45714" bIns="45714">
            <a:normAutofit/>
          </a:bodyPr>
          <a:lstStyle>
            <a:lvl1pPr marL="342861" indent="-342861">
              <a:buClr>
                <a:srgbClr val="FFFFCC"/>
              </a:buClr>
              <a:buSzPct val="75000"/>
              <a:buChar char="●"/>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783686" indent="-326537">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1219066" indent="-304766">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1737169" indent="-365719">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2194319" indent="-365719">
              <a:buClr>
                <a:srgbClr val="FFFFCC"/>
              </a:buClr>
              <a:buSzPct val="75000"/>
              <a:buChar char="●"/>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775"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05604972"/>
      </p:ext>
    </p:extLst>
  </p:cSld>
  <p:clrMapOvr>
    <a:masterClrMapping/>
  </p:clrMapOvr>
  <p:transition spd="med"/>
</p:sldLayout>
</file>

<file path=ppt/slideLayouts/slideLayout2135.xml><?xml version="1.0" encoding="utf-8"?>
<p:sldLayout xmlns:a="http://schemas.openxmlformats.org/drawingml/2006/main" xmlns:r="http://schemas.openxmlformats.org/officeDocument/2006/relationships" xmlns:p="http://schemas.openxmlformats.org/presentationml/2006/main" showMasterSp="0" type="tx">
  <p:cSld name="27_Vertical Title and Text">
    <p:bg>
      <p:bgPr>
        <a:solidFill>
          <a:srgbClr val="000000"/>
        </a:solidFill>
        <a:effectLst/>
      </p:bgPr>
    </p:bg>
    <p:spTree>
      <p:nvGrpSpPr>
        <p:cNvPr id="1" name=""/>
        <p:cNvGrpSpPr/>
        <p:nvPr/>
      </p:nvGrpSpPr>
      <p:grpSpPr>
        <a:xfrm>
          <a:off x="0" y="0"/>
          <a:ext cx="0" cy="0"/>
          <a:chOff x="0" y="0"/>
          <a:chExt cx="0" cy="0"/>
        </a:xfrm>
      </p:grpSpPr>
      <p:grpSp>
        <p:nvGrpSpPr>
          <p:cNvPr id="3789" name="Group 2"/>
          <p:cNvGrpSpPr/>
          <p:nvPr/>
        </p:nvGrpSpPr>
        <p:grpSpPr>
          <a:xfrm>
            <a:off x="0" y="3902080"/>
            <a:ext cx="3400426" cy="2949576"/>
            <a:chOff x="0" y="0"/>
            <a:chExt cx="3400425" cy="2949575"/>
          </a:xfrm>
        </p:grpSpPr>
        <p:sp>
          <p:nvSpPr>
            <p:cNvPr id="3782"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83"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84"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85"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86"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87"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788"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790" name="Title Text"/>
          <p:cNvSpPr txBox="1">
            <a:spLocks noGrp="1"/>
          </p:cNvSpPr>
          <p:nvPr>
            <p:ph type="title"/>
          </p:nvPr>
        </p:nvSpPr>
        <p:spPr>
          <a:xfrm>
            <a:off x="6629400" y="277813"/>
            <a:ext cx="2057400" cy="5853113"/>
          </a:xfrm>
          <a:prstGeom prst="rect">
            <a:avLst/>
          </a:prstGeom>
          <a:noFill/>
        </p:spPr>
        <p:txBody>
          <a:bodyPr vert="eaVert" lIns="45714" tIns="45714" rIns="45714" bIns="45714"/>
          <a:lstStyle>
            <a:lvl1pPr>
              <a:defRPr sz="44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791" name="Body Level One…"/>
          <p:cNvSpPr txBox="1">
            <a:spLocks noGrp="1"/>
          </p:cNvSpPr>
          <p:nvPr>
            <p:ph type="body" idx="1"/>
          </p:nvPr>
        </p:nvSpPr>
        <p:spPr>
          <a:xfrm>
            <a:off x="457200" y="277813"/>
            <a:ext cx="6019800" cy="5853113"/>
          </a:xfrm>
          <a:prstGeom prst="rect">
            <a:avLst/>
          </a:prstGeom>
        </p:spPr>
        <p:txBody>
          <a:bodyPr vert="eaVert" lIns="45714" tIns="45714" rIns="45714" bIns="45714">
            <a:normAutofit/>
          </a:bodyPr>
          <a:lstStyle>
            <a:lvl1pPr marL="342861" indent="-342861">
              <a:buClr>
                <a:srgbClr val="FFFFCC"/>
              </a:buClr>
              <a:buSzPct val="75000"/>
              <a:buChar char="●"/>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783686" indent="-326537">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1219066" indent="-304766">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1737169" indent="-365719">
              <a:buClr>
                <a:srgbClr val="FFFFCC"/>
              </a:buClr>
              <a:buSzPct val="75000"/>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2194319" indent="-365719">
              <a:buClr>
                <a:srgbClr val="FFFFCC"/>
              </a:buClr>
              <a:buSzPct val="75000"/>
              <a:buChar char="●"/>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792"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69129458"/>
      </p:ext>
    </p:extLst>
  </p:cSld>
  <p:clrMapOvr>
    <a:masterClrMapping/>
  </p:clrMapOvr>
  <p:transition spd="med"/>
</p:sldLayout>
</file>

<file path=ppt/slideLayouts/slideLayout2136.xml><?xml version="1.0" encoding="utf-8"?>
<p:sldLayout xmlns:a="http://schemas.openxmlformats.org/drawingml/2006/main" xmlns:r="http://schemas.openxmlformats.org/officeDocument/2006/relationships" xmlns:p="http://schemas.openxmlformats.org/presentationml/2006/main" showMasterSp="0" type="tx">
  <p:cSld name="27_Title Slide">
    <p:bg>
      <p:bgPr>
        <a:solidFill>
          <a:srgbClr val="000000"/>
        </a:solidFill>
        <a:effectLst/>
      </p:bgPr>
    </p:bg>
    <p:spTree>
      <p:nvGrpSpPr>
        <p:cNvPr id="1" name=""/>
        <p:cNvGrpSpPr/>
        <p:nvPr/>
      </p:nvGrpSpPr>
      <p:grpSpPr>
        <a:xfrm>
          <a:off x="0" y="0"/>
          <a:ext cx="0" cy="0"/>
          <a:chOff x="0" y="0"/>
          <a:chExt cx="0" cy="0"/>
        </a:xfrm>
      </p:grpSpPr>
      <p:grpSp>
        <p:nvGrpSpPr>
          <p:cNvPr id="3806" name="Group 2"/>
          <p:cNvGrpSpPr/>
          <p:nvPr/>
        </p:nvGrpSpPr>
        <p:grpSpPr>
          <a:xfrm>
            <a:off x="0" y="3902080"/>
            <a:ext cx="3400426" cy="2949576"/>
            <a:chOff x="0" y="0"/>
            <a:chExt cx="3400425" cy="2949575"/>
          </a:xfrm>
        </p:grpSpPr>
        <p:sp>
          <p:nvSpPr>
            <p:cNvPr id="3799"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800"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801"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802"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803"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804"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sp>
          <p:nvSpPr>
            <p:cNvPr id="3805"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defTabSz="914300">
                <a:defRPr>
                  <a:solidFill>
                    <a:srgbClr val="FFFFFF"/>
                  </a:solidFill>
                  <a:latin typeface="Times New Roman"/>
                  <a:ea typeface="Times New Roman"/>
                  <a:cs typeface="Times New Roman"/>
                  <a:sym typeface="Times New Roman"/>
                </a:defRPr>
              </a:pPr>
              <a:endParaRPr/>
            </a:p>
          </p:txBody>
        </p:sp>
      </p:grpSp>
      <p:sp>
        <p:nvSpPr>
          <p:cNvPr id="3807" name="Title Text"/>
          <p:cNvSpPr txBox="1">
            <a:spLocks noGrp="1"/>
          </p:cNvSpPr>
          <p:nvPr>
            <p:ph type="title"/>
          </p:nvPr>
        </p:nvSpPr>
        <p:spPr>
          <a:xfrm>
            <a:off x="685800" y="2130430"/>
            <a:ext cx="7772400" cy="1470026"/>
          </a:xfrm>
          <a:prstGeom prst="rect">
            <a:avLst/>
          </a:prstGeom>
          <a:noFill/>
        </p:spPr>
        <p:txBody>
          <a:bodyPr lIns="45714" tIns="45714" rIns="45714" bIns="45714"/>
          <a:lstStyle>
            <a:lvl1pPr>
              <a:defRPr sz="4400" b="1" i="0">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r>
              <a:rPr dirty="0"/>
              <a:t>Title Text</a:t>
            </a:r>
          </a:p>
        </p:txBody>
      </p:sp>
      <p:sp>
        <p:nvSpPr>
          <p:cNvPr id="3808" name="Body Level One…"/>
          <p:cNvSpPr txBox="1">
            <a:spLocks noGrp="1"/>
          </p:cNvSpPr>
          <p:nvPr>
            <p:ph type="body" sz="quarter" idx="1"/>
          </p:nvPr>
        </p:nvSpPr>
        <p:spPr>
          <a:xfrm>
            <a:off x="1371600" y="3886200"/>
            <a:ext cx="6400800" cy="1752600"/>
          </a:xfrm>
          <a:prstGeom prst="rect">
            <a:avLst/>
          </a:prstGeom>
        </p:spPr>
        <p:txBody>
          <a:bodyPr lIns="45714" tIns="45714" rIns="45714" bIns="45714">
            <a:normAutofit/>
          </a:bodyPr>
          <a:lstStyle>
            <a:lvl1pPr marL="0" indent="0" algn="ctr">
              <a:buSzTx/>
              <a:buNone/>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vl2pPr marL="0" indent="457150" algn="ctr">
              <a:buSzTx/>
              <a:buNone/>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2pPr>
            <a:lvl3pPr marL="0" indent="914300" algn="ctr">
              <a:buSzTx/>
              <a:buNone/>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3pPr>
            <a:lvl4pPr marL="0" indent="1371450" algn="ctr">
              <a:buSzTx/>
              <a:buNone/>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4pPr>
            <a:lvl5pPr marL="0" indent="1828600" algn="ctr">
              <a:buSzTx/>
              <a:buNone/>
              <a:defRPr b="1" i="0">
                <a:solidFill>
                  <a:srgbClr val="FFFFFF"/>
                </a:solidFill>
                <a:effectLst>
                  <a:outerShdw blurRad="38100" dist="38100" dir="2700000" rotWithShape="0">
                    <a:srgbClr val="000000"/>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809" name="Slide Number"/>
          <p:cNvSpPr txBox="1">
            <a:spLocks noGrp="1"/>
          </p:cNvSpPr>
          <p:nvPr>
            <p:ph type="sldNum" sz="quarter" idx="2"/>
          </p:nvPr>
        </p:nvSpPr>
        <p:spPr>
          <a:xfrm>
            <a:off x="8437385" y="6248400"/>
            <a:ext cx="249415" cy="246209"/>
          </a:xfrm>
          <a:prstGeom prst="rect">
            <a:avLst/>
          </a:prstGeom>
        </p:spPr>
        <p:txBody>
          <a:bodyPr lIns="45714" tIns="45714" rIns="45714" bIns="45714" anchor="t"/>
          <a:lstStyle>
            <a:lvl1pPr defTabSz="457150">
              <a:defRPr sz="1000" b="1" i="0">
                <a:solidFill>
                  <a:srgbClr val="FFFFFF"/>
                </a:solidFill>
                <a:effectLst>
                  <a:outerShdw blurRad="38100" dist="38100" dir="2700000" rotWithShape="0">
                    <a:srgbClr val="000000"/>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3701748"/>
      </p:ext>
    </p:extLst>
  </p:cSld>
  <p:clrMapOvr>
    <a:masterClrMapping/>
  </p:clrMapOvr>
  <p:transition spd="med"/>
</p:sldLayout>
</file>

<file path=ppt/slideLayouts/slideLayout2137.xml><?xml version="1.0" encoding="utf-8"?>
<p:sldLayout xmlns:a="http://schemas.openxmlformats.org/drawingml/2006/main" xmlns:r="http://schemas.openxmlformats.org/officeDocument/2006/relationships" xmlns:p="http://schemas.openxmlformats.org/presentationml/2006/main" showMasterSp="0" type="tx">
  <p:cSld name="30_Blank">
    <p:bg>
      <p:bgPr>
        <a:solidFill>
          <a:srgbClr val="000000"/>
        </a:solidFill>
        <a:effectLst/>
      </p:bgPr>
    </p:bg>
    <p:spTree>
      <p:nvGrpSpPr>
        <p:cNvPr id="1" name=""/>
        <p:cNvGrpSpPr/>
        <p:nvPr/>
      </p:nvGrpSpPr>
      <p:grpSpPr>
        <a:xfrm>
          <a:off x="0" y="0"/>
          <a:ext cx="0" cy="0"/>
          <a:chOff x="0" y="0"/>
          <a:chExt cx="0" cy="0"/>
        </a:xfrm>
      </p:grpSpPr>
      <p:grpSp>
        <p:nvGrpSpPr>
          <p:cNvPr id="3823" name="Group 1026"/>
          <p:cNvGrpSpPr/>
          <p:nvPr/>
        </p:nvGrpSpPr>
        <p:grpSpPr>
          <a:xfrm>
            <a:off x="0" y="3902075"/>
            <a:ext cx="3400426" cy="2949575"/>
            <a:chOff x="0" y="0"/>
            <a:chExt cx="3400425" cy="2949575"/>
          </a:xfrm>
        </p:grpSpPr>
        <p:sp>
          <p:nvSpPr>
            <p:cNvPr id="3816" name="Freeform 1027"/>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17" name="Freeform 1028"/>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10199"/>
                </a:gs>
                <a:gs pos="50000">
                  <a:srgbClr val="000000"/>
                </a:gs>
                <a:gs pos="100000">
                  <a:srgbClr val="010199"/>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18" name="Freeform 1029"/>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19" name="Freeform 1030"/>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20" name="Oval 1031"/>
            <p:cNvSpPr/>
            <p:nvPr/>
          </p:nvSpPr>
          <p:spPr>
            <a:xfrm>
              <a:off x="331787" y="517525"/>
              <a:ext cx="136527" cy="136527"/>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21" name="Oval 1032"/>
            <p:cNvSpPr/>
            <p:nvPr/>
          </p:nvSpPr>
          <p:spPr>
            <a:xfrm>
              <a:off x="2438400" y="2263775"/>
              <a:ext cx="146050" cy="146050"/>
            </a:xfrm>
            <a:prstGeom prst="ellipse">
              <a:avLst/>
            </a:prstGeom>
            <a:gradFill flip="none" rotWithShape="1">
              <a:gsLst>
                <a:gs pos="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22" name="Oval 1033"/>
            <p:cNvSpPr/>
            <p:nvPr/>
          </p:nvSpPr>
          <p:spPr>
            <a:xfrm>
              <a:off x="1255712" y="420687"/>
              <a:ext cx="192089" cy="192089"/>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grpSp>
      <p:sp>
        <p:nvSpPr>
          <p:cNvPr id="3824" name="Slide Number"/>
          <p:cNvSpPr txBox="1">
            <a:spLocks noGrp="1"/>
          </p:cNvSpPr>
          <p:nvPr>
            <p:ph type="sldNum" sz="quarter" idx="2"/>
          </p:nvPr>
        </p:nvSpPr>
        <p:spPr>
          <a:xfrm>
            <a:off x="8437440" y="6248400"/>
            <a:ext cx="249361" cy="246155"/>
          </a:xfrm>
          <a:prstGeom prst="rect">
            <a:avLst/>
          </a:prstGeom>
        </p:spPr>
        <p:txBody>
          <a:bodyPr lIns="45687" tIns="45687" rIns="45687" bIns="45687" anchor="t"/>
          <a:lstStyle>
            <a:lvl1pPr>
              <a:defRPr sz="1000" b="1" i="0">
                <a:solidFill>
                  <a:srgbClr val="FFFFFF"/>
                </a:solidFill>
                <a:effectLst>
                  <a:outerShdw blurRad="38100" dist="38100" dir="2700000" rotWithShape="0">
                    <a:srgbClr val="010199"/>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84634341"/>
      </p:ext>
    </p:extLst>
  </p:cSld>
  <p:clrMapOvr>
    <a:masterClrMapping/>
  </p:clrMapOvr>
  <p:transition spd="med"/>
</p:sldLayout>
</file>

<file path=ppt/slideLayouts/slideLayout2138.xml><?xml version="1.0" encoding="utf-8"?>
<p:sldLayout xmlns:a="http://schemas.openxmlformats.org/drawingml/2006/main" xmlns:r="http://schemas.openxmlformats.org/officeDocument/2006/relationships" xmlns:p="http://schemas.openxmlformats.org/presentationml/2006/main" showMasterSp="0" type="tx">
  <p:cSld name="28_Title and Content">
    <p:bg>
      <p:bgPr>
        <a:solidFill>
          <a:srgbClr val="000000"/>
        </a:solidFill>
        <a:effectLst/>
      </p:bgPr>
    </p:bg>
    <p:spTree>
      <p:nvGrpSpPr>
        <p:cNvPr id="1" name=""/>
        <p:cNvGrpSpPr/>
        <p:nvPr/>
      </p:nvGrpSpPr>
      <p:grpSpPr>
        <a:xfrm>
          <a:off x="0" y="0"/>
          <a:ext cx="0" cy="0"/>
          <a:chOff x="0" y="0"/>
          <a:chExt cx="0" cy="0"/>
        </a:xfrm>
      </p:grpSpPr>
      <p:grpSp>
        <p:nvGrpSpPr>
          <p:cNvPr id="3838" name="Group 1026"/>
          <p:cNvGrpSpPr/>
          <p:nvPr/>
        </p:nvGrpSpPr>
        <p:grpSpPr>
          <a:xfrm>
            <a:off x="0" y="3902075"/>
            <a:ext cx="3400426" cy="2949575"/>
            <a:chOff x="0" y="0"/>
            <a:chExt cx="3400425" cy="2949575"/>
          </a:xfrm>
        </p:grpSpPr>
        <p:sp>
          <p:nvSpPr>
            <p:cNvPr id="3831" name="Freeform 1027"/>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32" name="Freeform 1028"/>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10199"/>
                </a:gs>
                <a:gs pos="50000">
                  <a:srgbClr val="000000"/>
                </a:gs>
                <a:gs pos="100000">
                  <a:srgbClr val="010199"/>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33" name="Freeform 1029"/>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34" name="Freeform 1030"/>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35" name="Oval 1031"/>
            <p:cNvSpPr/>
            <p:nvPr/>
          </p:nvSpPr>
          <p:spPr>
            <a:xfrm>
              <a:off x="331787" y="517525"/>
              <a:ext cx="136527" cy="136527"/>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36" name="Oval 1032"/>
            <p:cNvSpPr/>
            <p:nvPr/>
          </p:nvSpPr>
          <p:spPr>
            <a:xfrm>
              <a:off x="2438400" y="2263775"/>
              <a:ext cx="146050" cy="146050"/>
            </a:xfrm>
            <a:prstGeom prst="ellipse">
              <a:avLst/>
            </a:prstGeom>
            <a:gradFill flip="none" rotWithShape="1">
              <a:gsLst>
                <a:gs pos="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37" name="Oval 1033"/>
            <p:cNvSpPr/>
            <p:nvPr/>
          </p:nvSpPr>
          <p:spPr>
            <a:xfrm>
              <a:off x="1255712" y="420687"/>
              <a:ext cx="192089" cy="192089"/>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grpSp>
      <p:sp>
        <p:nvSpPr>
          <p:cNvPr id="3839" name="Title Text"/>
          <p:cNvSpPr txBox="1">
            <a:spLocks noGrp="1"/>
          </p:cNvSpPr>
          <p:nvPr>
            <p:ph type="title"/>
          </p:nvPr>
        </p:nvSpPr>
        <p:spPr>
          <a:xfrm>
            <a:off x="457200" y="277813"/>
            <a:ext cx="8229600" cy="1139826"/>
          </a:xfrm>
          <a:prstGeom prst="rect">
            <a:avLst/>
          </a:prstGeom>
          <a:noFill/>
        </p:spPr>
        <p:txBody>
          <a:bodyPr lIns="45687" tIns="45687" rIns="45687" bIns="45687"/>
          <a:lstStyle>
            <a:lvl1pPr>
              <a:defRPr sz="4400" b="1" i="0">
                <a:solidFill>
                  <a:srgbClr val="B2B2B2"/>
                </a:solidFill>
                <a:effectLst>
                  <a:outerShdw blurRad="38100" dist="38100" dir="2700000" rotWithShape="0">
                    <a:srgbClr val="FFFFFF"/>
                  </a:outerShdw>
                </a:effectLst>
                <a:latin typeface="Arial" panose="020B0604020202020204" pitchFamily="34" charset="0"/>
                <a:cs typeface="Arial" panose="020B0604020202020204" pitchFamily="34" charset="0"/>
              </a:defRPr>
            </a:lvl1pPr>
          </a:lstStyle>
          <a:p>
            <a:r>
              <a:rPr dirty="0"/>
              <a:t>Title Text</a:t>
            </a:r>
          </a:p>
        </p:txBody>
      </p:sp>
      <p:sp>
        <p:nvSpPr>
          <p:cNvPr id="3840" name="Body Level One…"/>
          <p:cNvSpPr txBox="1">
            <a:spLocks noGrp="1"/>
          </p:cNvSpPr>
          <p:nvPr>
            <p:ph type="body" idx="1"/>
          </p:nvPr>
        </p:nvSpPr>
        <p:spPr>
          <a:xfrm>
            <a:off x="457200" y="1600200"/>
            <a:ext cx="8229600" cy="4530725"/>
          </a:xfrm>
          <a:prstGeom prst="rect">
            <a:avLst/>
          </a:prstGeom>
        </p:spPr>
        <p:txBody>
          <a:bodyPr lIns="45687" tIns="45687" rIns="45687" bIns="45687">
            <a:normAutofit/>
          </a:bodyPr>
          <a:lstStyle>
            <a:lvl1pPr marL="342659" indent="-342659">
              <a:buClr>
                <a:srgbClr val="FFFFCC"/>
              </a:buClr>
              <a:buSzPct val="75000"/>
              <a:buChar char="●"/>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1pPr>
            <a:lvl2pPr marL="783220" indent="-326340">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2pPr>
            <a:lvl3pPr marL="1218345" indent="-304585">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3pPr>
            <a:lvl4pPr marL="1736140" indent="-365502">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4pPr>
            <a:lvl5pPr marL="2193020" indent="-365502">
              <a:buClr>
                <a:srgbClr val="FFFFCC"/>
              </a:buClr>
              <a:buSzPct val="75000"/>
              <a:buChar char="●"/>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841" name="Slide Number"/>
          <p:cNvSpPr txBox="1">
            <a:spLocks noGrp="1"/>
          </p:cNvSpPr>
          <p:nvPr>
            <p:ph type="sldNum" sz="quarter" idx="2"/>
          </p:nvPr>
        </p:nvSpPr>
        <p:spPr>
          <a:xfrm>
            <a:off x="8437440" y="6248400"/>
            <a:ext cx="249361" cy="246155"/>
          </a:xfrm>
          <a:prstGeom prst="rect">
            <a:avLst/>
          </a:prstGeom>
        </p:spPr>
        <p:txBody>
          <a:bodyPr lIns="45687" tIns="45687" rIns="45687" bIns="45687" anchor="t"/>
          <a:lstStyle>
            <a:lvl1pPr>
              <a:defRPr sz="1000" b="1" i="0">
                <a:solidFill>
                  <a:srgbClr val="FFFFFF"/>
                </a:solidFill>
                <a:effectLst>
                  <a:outerShdw blurRad="38100" dist="38100" dir="2700000" rotWithShape="0">
                    <a:srgbClr val="010199"/>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83916964"/>
      </p:ext>
    </p:extLst>
  </p:cSld>
  <p:clrMapOvr>
    <a:masterClrMapping/>
  </p:clrMapOvr>
  <p:transition spd="med"/>
</p:sldLayout>
</file>

<file path=ppt/slideLayouts/slideLayout2139.xml><?xml version="1.0" encoding="utf-8"?>
<p:sldLayout xmlns:a="http://schemas.openxmlformats.org/drawingml/2006/main" xmlns:r="http://schemas.openxmlformats.org/officeDocument/2006/relationships" xmlns:p="http://schemas.openxmlformats.org/presentationml/2006/main" showMasterSp="0" type="tx">
  <p:cSld name="Title, Text, and 2 Content">
    <p:bg>
      <p:bgPr>
        <a:solidFill>
          <a:srgbClr val="000000"/>
        </a:solidFill>
        <a:effectLst/>
      </p:bgPr>
    </p:bg>
    <p:spTree>
      <p:nvGrpSpPr>
        <p:cNvPr id="1" name=""/>
        <p:cNvGrpSpPr/>
        <p:nvPr/>
      </p:nvGrpSpPr>
      <p:grpSpPr>
        <a:xfrm>
          <a:off x="0" y="0"/>
          <a:ext cx="0" cy="0"/>
          <a:chOff x="0" y="0"/>
          <a:chExt cx="0" cy="0"/>
        </a:xfrm>
      </p:grpSpPr>
      <p:grpSp>
        <p:nvGrpSpPr>
          <p:cNvPr id="3855" name="Group 1026"/>
          <p:cNvGrpSpPr/>
          <p:nvPr/>
        </p:nvGrpSpPr>
        <p:grpSpPr>
          <a:xfrm>
            <a:off x="0" y="3902075"/>
            <a:ext cx="3400426" cy="2949575"/>
            <a:chOff x="0" y="0"/>
            <a:chExt cx="3400425" cy="2949575"/>
          </a:xfrm>
        </p:grpSpPr>
        <p:sp>
          <p:nvSpPr>
            <p:cNvPr id="3848" name="Freeform 1027"/>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49" name="Freeform 1028"/>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10199"/>
                </a:gs>
                <a:gs pos="50000">
                  <a:srgbClr val="000000"/>
                </a:gs>
                <a:gs pos="100000">
                  <a:srgbClr val="010199"/>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50" name="Freeform 1029"/>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51" name="Freeform 1030"/>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52" name="Oval 1031"/>
            <p:cNvSpPr/>
            <p:nvPr/>
          </p:nvSpPr>
          <p:spPr>
            <a:xfrm>
              <a:off x="331787" y="517525"/>
              <a:ext cx="136527" cy="136527"/>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53" name="Oval 1032"/>
            <p:cNvSpPr/>
            <p:nvPr/>
          </p:nvSpPr>
          <p:spPr>
            <a:xfrm>
              <a:off x="2438400" y="2263775"/>
              <a:ext cx="146050" cy="146050"/>
            </a:xfrm>
            <a:prstGeom prst="ellipse">
              <a:avLst/>
            </a:prstGeom>
            <a:gradFill flip="none" rotWithShape="1">
              <a:gsLst>
                <a:gs pos="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54" name="Oval 1033"/>
            <p:cNvSpPr/>
            <p:nvPr/>
          </p:nvSpPr>
          <p:spPr>
            <a:xfrm>
              <a:off x="1255712" y="420687"/>
              <a:ext cx="192089" cy="192089"/>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grpSp>
      <p:sp>
        <p:nvSpPr>
          <p:cNvPr id="3856" name="Title Text"/>
          <p:cNvSpPr txBox="1">
            <a:spLocks noGrp="1"/>
          </p:cNvSpPr>
          <p:nvPr>
            <p:ph type="title"/>
          </p:nvPr>
        </p:nvSpPr>
        <p:spPr>
          <a:xfrm>
            <a:off x="457200" y="277813"/>
            <a:ext cx="8229600" cy="1139826"/>
          </a:xfrm>
          <a:prstGeom prst="rect">
            <a:avLst/>
          </a:prstGeom>
          <a:noFill/>
        </p:spPr>
        <p:txBody>
          <a:bodyPr lIns="45687" tIns="45687" rIns="45687" bIns="45687"/>
          <a:lstStyle>
            <a:lvl1pPr>
              <a:defRPr sz="4400" b="1" i="0">
                <a:solidFill>
                  <a:srgbClr val="B2B2B2"/>
                </a:solidFill>
                <a:effectLst>
                  <a:outerShdw blurRad="38100" dist="38100" dir="2700000" rotWithShape="0">
                    <a:srgbClr val="FFFFFF"/>
                  </a:outerShdw>
                </a:effectLst>
                <a:latin typeface="Arial" panose="020B0604020202020204" pitchFamily="34" charset="0"/>
                <a:cs typeface="Arial" panose="020B0604020202020204" pitchFamily="34" charset="0"/>
              </a:defRPr>
            </a:lvl1pPr>
          </a:lstStyle>
          <a:p>
            <a:r>
              <a:rPr dirty="0"/>
              <a:t>Title Text</a:t>
            </a:r>
          </a:p>
        </p:txBody>
      </p:sp>
      <p:sp>
        <p:nvSpPr>
          <p:cNvPr id="3857" name="Body Level One…"/>
          <p:cNvSpPr txBox="1">
            <a:spLocks noGrp="1"/>
          </p:cNvSpPr>
          <p:nvPr>
            <p:ph type="body" sz="half" idx="1"/>
          </p:nvPr>
        </p:nvSpPr>
        <p:spPr>
          <a:xfrm>
            <a:off x="457200" y="1600200"/>
            <a:ext cx="4038600" cy="4530725"/>
          </a:xfrm>
          <a:prstGeom prst="rect">
            <a:avLst/>
          </a:prstGeom>
        </p:spPr>
        <p:txBody>
          <a:bodyPr lIns="45687" tIns="45687" rIns="45687" bIns="45687">
            <a:normAutofit/>
          </a:bodyPr>
          <a:lstStyle>
            <a:lvl1pPr marL="342659" indent="-342659">
              <a:buClr>
                <a:srgbClr val="FFFFCC"/>
              </a:buClr>
              <a:buSzPct val="75000"/>
              <a:buChar char="●"/>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1pPr>
            <a:lvl2pPr marL="783220" indent="-326340">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2pPr>
            <a:lvl3pPr marL="1218345" indent="-304585">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3pPr>
            <a:lvl4pPr marL="1736140" indent="-365502">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4pPr>
            <a:lvl5pPr marL="2193020" indent="-365502">
              <a:buClr>
                <a:srgbClr val="FFFFCC"/>
              </a:buClr>
              <a:buSzPct val="75000"/>
              <a:buChar char="●"/>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858" name="Slide Number"/>
          <p:cNvSpPr txBox="1">
            <a:spLocks noGrp="1"/>
          </p:cNvSpPr>
          <p:nvPr>
            <p:ph type="sldNum" sz="quarter" idx="2"/>
          </p:nvPr>
        </p:nvSpPr>
        <p:spPr>
          <a:xfrm>
            <a:off x="8437440" y="6248400"/>
            <a:ext cx="249361" cy="246155"/>
          </a:xfrm>
          <a:prstGeom prst="rect">
            <a:avLst/>
          </a:prstGeom>
        </p:spPr>
        <p:txBody>
          <a:bodyPr lIns="45687" tIns="45687" rIns="45687" bIns="45687" anchor="t"/>
          <a:lstStyle>
            <a:lvl1pPr>
              <a:defRPr sz="1000" b="1" i="0">
                <a:solidFill>
                  <a:srgbClr val="FFFFFF"/>
                </a:solidFill>
                <a:effectLst>
                  <a:outerShdw blurRad="38100" dist="38100" dir="2700000" rotWithShape="0">
                    <a:srgbClr val="010199"/>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72015841"/>
      </p:ext>
    </p:extLst>
  </p:cSld>
  <p:clrMapOvr>
    <a:masterClrMapping/>
  </p:clrMapOvr>
  <p:transition spd="med"/>
</p:sldLayout>
</file>

<file path=ppt/slideLayouts/slideLayout214.xml><?xml version="1.0" encoding="utf-8"?>
<p:sldLayout xmlns:a="http://schemas.openxmlformats.org/drawingml/2006/main" xmlns:r="http://schemas.openxmlformats.org/officeDocument/2006/relationships" xmlns:p="http://schemas.openxmlformats.org/presentationml/2006/main" showMasterSp="0" type="tx">
  <p:cSld name="14_Blank">
    <p:bg>
      <p:bgPr>
        <a:solidFill>
          <a:srgbClr val="9CDCDA"/>
        </a:solidFill>
        <a:effectLst/>
      </p:bgPr>
    </p:bg>
    <p:spTree>
      <p:nvGrpSpPr>
        <p:cNvPr id="1" name=""/>
        <p:cNvGrpSpPr/>
        <p:nvPr/>
      </p:nvGrpSpPr>
      <p:grpSpPr>
        <a:xfrm>
          <a:off x="0" y="0"/>
          <a:ext cx="0" cy="0"/>
          <a:chOff x="0" y="0"/>
          <a:chExt cx="0" cy="0"/>
        </a:xfrm>
      </p:grpSpPr>
      <p:grpSp>
        <p:nvGrpSpPr>
          <p:cNvPr id="2548" name="Group 2"/>
          <p:cNvGrpSpPr/>
          <p:nvPr/>
        </p:nvGrpSpPr>
        <p:grpSpPr>
          <a:xfrm>
            <a:off x="-341607" y="-213936"/>
            <a:ext cx="9600389" cy="7485696"/>
            <a:chOff x="0" y="0"/>
            <a:chExt cx="9600387" cy="7485695"/>
          </a:xfrm>
        </p:grpSpPr>
        <p:grpSp>
          <p:nvGrpSpPr>
            <p:cNvPr id="2534" name="Group 3"/>
            <p:cNvGrpSpPr/>
            <p:nvPr/>
          </p:nvGrpSpPr>
          <p:grpSpPr>
            <a:xfrm>
              <a:off x="-1" y="0"/>
              <a:ext cx="9600389" cy="7485696"/>
              <a:chOff x="0" y="0"/>
              <a:chExt cx="9600387" cy="7485695"/>
            </a:xfrm>
          </p:grpSpPr>
          <p:sp>
            <p:nvSpPr>
              <p:cNvPr id="2453"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54"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55"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56"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57"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58"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59"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0"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1"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2"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3"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4"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5"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6"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7"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8"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9"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0"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1"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2"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3"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4"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5"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6"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7"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8"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9"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0"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1"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2"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3"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4"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5"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6"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7"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8"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9"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0"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1"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2"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3"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4"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5"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6"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7"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8"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9"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0"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1"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2"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3"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4"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5"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6"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7"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8"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9"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0"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1"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2"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3"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4" name="Freeform 65"/>
              <p:cNvSpPr/>
              <p:nvPr/>
            </p:nvSpPr>
            <p:spPr>
              <a:xfrm rot="3318475">
                <a:off x="6944385" y="2173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5"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6"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7"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8"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9" name="Freeform 70"/>
              <p:cNvSpPr/>
              <p:nvPr/>
            </p:nvSpPr>
            <p:spPr>
              <a:xfrm rot="6284068">
                <a:off x="8142097" y="15084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0"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1"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2"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3"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4"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5"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6"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7" name="Freeform 78"/>
              <p:cNvSpPr/>
              <p:nvPr/>
            </p:nvSpPr>
            <p:spPr>
              <a:xfrm rot="3318475">
                <a:off x="6887235" y="34939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8"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9"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30"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31" name="Freeform 82"/>
              <p:cNvSpPr/>
              <p:nvPr/>
            </p:nvSpPr>
            <p:spPr>
              <a:xfrm rot="6284068">
                <a:off x="7646797" y="43659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32" name="Freeform 83"/>
              <p:cNvSpPr/>
              <p:nvPr/>
            </p:nvSpPr>
            <p:spPr>
              <a:xfrm rot="5149041" flipH="1">
                <a:off x="8487826" y="361275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33"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537" name="Group 85"/>
            <p:cNvGrpSpPr/>
            <p:nvPr/>
          </p:nvGrpSpPr>
          <p:grpSpPr>
            <a:xfrm>
              <a:off x="532106" y="687010"/>
              <a:ext cx="8745538" cy="223839"/>
              <a:chOff x="0" y="0"/>
              <a:chExt cx="8745537" cy="223837"/>
            </a:xfrm>
          </p:grpSpPr>
          <p:sp>
            <p:nvSpPr>
              <p:cNvPr id="2535"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36"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540" name="Group 88"/>
            <p:cNvGrpSpPr/>
            <p:nvPr/>
          </p:nvGrpSpPr>
          <p:grpSpPr>
            <a:xfrm>
              <a:off x="424156" y="596523"/>
              <a:ext cx="8745538" cy="223838"/>
              <a:chOff x="0" y="0"/>
              <a:chExt cx="8745537" cy="223837"/>
            </a:xfrm>
          </p:grpSpPr>
          <p:sp>
            <p:nvSpPr>
              <p:cNvPr id="2538"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39"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2541"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2547" name="Group 92"/>
            <p:cNvGrpSpPr/>
            <p:nvPr/>
          </p:nvGrpSpPr>
          <p:grpSpPr>
            <a:xfrm>
              <a:off x="579241" y="366407"/>
              <a:ext cx="1124880" cy="1123270"/>
              <a:chOff x="0" y="0"/>
              <a:chExt cx="1124878" cy="1123268"/>
            </a:xfrm>
          </p:grpSpPr>
          <p:sp>
            <p:nvSpPr>
              <p:cNvPr id="2542"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43"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44"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45"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46"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54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11991751"/>
      </p:ext>
    </p:extLst>
  </p:cSld>
  <p:clrMapOvr>
    <a:masterClrMapping/>
  </p:clrMapOvr>
  <p:transition spd="med"/>
</p:sldLayout>
</file>

<file path=ppt/slideLayouts/slideLayout2140.xml><?xml version="1.0" encoding="utf-8"?>
<p:sldLayout xmlns:a="http://schemas.openxmlformats.org/drawingml/2006/main" xmlns:r="http://schemas.openxmlformats.org/officeDocument/2006/relationships" xmlns:p="http://schemas.openxmlformats.org/presentationml/2006/main" showMasterSp="0" type="tx">
  <p:cSld name="31_Blank">
    <p:bg>
      <p:bgPr>
        <a:solidFill>
          <a:srgbClr val="FFFFFF"/>
        </a:solidFill>
        <a:effectLst/>
      </p:bgPr>
    </p:bg>
    <p:spTree>
      <p:nvGrpSpPr>
        <p:cNvPr id="1" name=""/>
        <p:cNvGrpSpPr/>
        <p:nvPr/>
      </p:nvGrpSpPr>
      <p:grpSpPr>
        <a:xfrm>
          <a:off x="0" y="0"/>
          <a:ext cx="0" cy="0"/>
          <a:chOff x="0" y="0"/>
          <a:chExt cx="0" cy="0"/>
        </a:xfrm>
      </p:grpSpPr>
      <p:sp>
        <p:nvSpPr>
          <p:cNvPr id="3865" name="Rectangle 1"/>
          <p:cNvSpPr/>
          <p:nvPr/>
        </p:nvSpPr>
        <p:spPr>
          <a:xfrm>
            <a:off x="0" y="0"/>
            <a:ext cx="9144000" cy="6858000"/>
          </a:xfrm>
          <a:prstGeom prst="rect">
            <a:avLst/>
          </a:prstGeom>
          <a:gradFill>
            <a:gsLst>
              <a:gs pos="0">
                <a:srgbClr val="000000"/>
              </a:gs>
              <a:gs pos="50000">
                <a:srgbClr val="121D91"/>
              </a:gs>
              <a:gs pos="100000">
                <a:srgbClr val="000000"/>
              </a:gs>
            </a:gsLst>
          </a:gradFill>
          <a:ln w="12600">
            <a:solidFill>
              <a:srgbClr val="000000"/>
            </a:solidFill>
            <a:miter/>
          </a:ln>
        </p:spPr>
        <p:txBody>
          <a:bodyPr lIns="45719" rIns="45719" anchor="ctr"/>
          <a:lstStyle/>
          <a:p>
            <a:pPr>
              <a:defRPr>
                <a:solidFill>
                  <a:srgbClr val="000000"/>
                </a:solidFill>
                <a:latin typeface="Times New Roman"/>
                <a:ea typeface="Times New Roman"/>
                <a:cs typeface="Times New Roman"/>
                <a:sym typeface="Times New Roman"/>
              </a:defRPr>
            </a:pPr>
            <a:endParaRPr/>
          </a:p>
        </p:txBody>
      </p:sp>
      <p:sp>
        <p:nvSpPr>
          <p:cNvPr id="3866" name="Text Box 2"/>
          <p:cNvSpPr txBox="1"/>
          <p:nvPr/>
        </p:nvSpPr>
        <p:spPr>
          <a:xfrm>
            <a:off x="794239" y="6570253"/>
            <a:ext cx="803893" cy="207197"/>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41967" tIns="41967" rIns="41967" bIns="41967" anchor="ctr">
            <a:spAutoFit/>
          </a:bodyPr>
          <a:lstStyle/>
          <a:p>
            <a:pPr algn="ctr">
              <a:spcBef>
                <a:spcPts val="500"/>
              </a:spcBef>
              <a:tabLst>
                <a:tab pos="812800" algn="l"/>
                <a:tab pos="1638300" algn="l"/>
                <a:tab pos="2451100" algn="l"/>
                <a:tab pos="3276600" algn="l"/>
                <a:tab pos="4102100" algn="l"/>
                <a:tab pos="4914900" algn="l"/>
                <a:tab pos="5740400" algn="l"/>
                <a:tab pos="6553200" algn="l"/>
                <a:tab pos="7378700" algn="l"/>
                <a:tab pos="8204200" algn="l"/>
                <a:tab pos="9017000" algn="l"/>
              </a:tabLst>
              <a:defRPr sz="800" b="1">
                <a:solidFill>
                  <a:srgbClr val="FFFFFF"/>
                </a:solidFill>
              </a:defRPr>
            </a:pPr>
            <a:r>
              <a:t>© </a:t>
            </a:r>
            <a:r>
              <a:rPr sz="900"/>
              <a:t>2006</a:t>
            </a:r>
            <a:r>
              <a:t> TBBMI</a:t>
            </a:r>
          </a:p>
        </p:txBody>
      </p:sp>
      <p:sp>
        <p:nvSpPr>
          <p:cNvPr id="3867" name="Rectangle 3"/>
          <p:cNvSpPr txBox="1"/>
          <p:nvPr/>
        </p:nvSpPr>
        <p:spPr>
          <a:xfrm>
            <a:off x="7884120" y="6534253"/>
            <a:ext cx="594132" cy="249037"/>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41967" tIns="41967" rIns="41967" bIns="41967" anchor="ctr">
            <a:spAutoFit/>
          </a:bodyPr>
          <a:lstStyle>
            <a:lvl1pPr algn="ctr">
              <a:tabLst>
                <a:tab pos="812800" algn="l"/>
                <a:tab pos="1638300" algn="l"/>
                <a:tab pos="2451100" algn="l"/>
                <a:tab pos="3276600" algn="l"/>
                <a:tab pos="4089400" algn="l"/>
                <a:tab pos="4914900" algn="l"/>
                <a:tab pos="5727700" algn="l"/>
                <a:tab pos="6553200" algn="l"/>
                <a:tab pos="7378700" algn="l"/>
                <a:tab pos="8191500" algn="l"/>
                <a:tab pos="9017000" algn="l"/>
              </a:tabLst>
              <a:defRPr sz="900" b="1">
                <a:solidFill>
                  <a:srgbClr val="FFFFFF"/>
                </a:solidFill>
                <a:latin typeface="Comic Sans MS"/>
                <a:ea typeface="Comic Sans MS"/>
                <a:cs typeface="Comic Sans MS"/>
                <a:sym typeface="Comic Sans MS"/>
              </a:defRPr>
            </a:lvl1pPr>
          </a:lstStyle>
          <a:p>
            <a:r>
              <a:t>9.65.08.</a:t>
            </a:r>
          </a:p>
        </p:txBody>
      </p:sp>
      <p:sp>
        <p:nvSpPr>
          <p:cNvPr id="3868" name="Rectangle 4"/>
          <p:cNvSpPr txBox="1"/>
          <p:nvPr/>
        </p:nvSpPr>
        <p:spPr>
          <a:xfrm>
            <a:off x="507489" y="106362"/>
            <a:ext cx="3969783" cy="919716"/>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519" tIns="45519" rIns="45519" bIns="45519">
            <a:spAutoFit/>
          </a:bodyPr>
          <a:lstStyle>
            <a:lvl1pPr>
              <a:lnSpc>
                <a:spcPct val="125000"/>
              </a:lnSpc>
              <a:spcBef>
                <a:spcPts val="1300"/>
              </a:spcBef>
              <a:tabLst>
                <a:tab pos="812800" algn="l"/>
                <a:tab pos="1638300" algn="l"/>
                <a:tab pos="2451100" algn="l"/>
                <a:tab pos="3276600" algn="l"/>
                <a:tab pos="4089400" algn="l"/>
                <a:tab pos="4914900" algn="l"/>
                <a:tab pos="5727700" algn="l"/>
                <a:tab pos="6553200" algn="l"/>
                <a:tab pos="7378700" algn="l"/>
                <a:tab pos="8191500" algn="l"/>
                <a:tab pos="9017000" algn="l"/>
              </a:tabLst>
              <a:defRPr b="1">
                <a:solidFill>
                  <a:srgbClr val="FFFF00"/>
                </a:solidFill>
                <a:latin typeface="+mn-lt"/>
                <a:ea typeface="+mn-ea"/>
                <a:cs typeface="+mn-cs"/>
                <a:sym typeface="Helvetica"/>
              </a:defRPr>
            </a:lvl1pPr>
          </a:lstStyle>
          <a:p>
            <a:r>
              <a:t>The  New Testament          Comes Together</a:t>
            </a:r>
          </a:p>
        </p:txBody>
      </p:sp>
      <p:sp>
        <p:nvSpPr>
          <p:cNvPr id="3869"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2519945483"/>
      </p:ext>
    </p:extLst>
  </p:cSld>
  <p:clrMapOvr>
    <a:masterClrMapping/>
  </p:clrMapOvr>
  <p:transition spd="med"/>
</p:sldLayout>
</file>

<file path=ppt/slideLayouts/slideLayout2141.xml><?xml version="1.0" encoding="utf-8"?>
<p:sldLayout xmlns:a="http://schemas.openxmlformats.org/drawingml/2006/main" xmlns:r="http://schemas.openxmlformats.org/officeDocument/2006/relationships" xmlns:p="http://schemas.openxmlformats.org/presentationml/2006/main" showMasterSp="0" type="tx">
  <p:cSld name="32_Blank">
    <p:bg>
      <p:bgPr>
        <a:solidFill>
          <a:srgbClr val="000000"/>
        </a:solidFill>
        <a:effectLst/>
      </p:bgPr>
    </p:bg>
    <p:spTree>
      <p:nvGrpSpPr>
        <p:cNvPr id="1" name=""/>
        <p:cNvGrpSpPr/>
        <p:nvPr/>
      </p:nvGrpSpPr>
      <p:grpSpPr>
        <a:xfrm>
          <a:off x="0" y="0"/>
          <a:ext cx="0" cy="0"/>
          <a:chOff x="0" y="0"/>
          <a:chExt cx="0" cy="0"/>
        </a:xfrm>
      </p:grpSpPr>
      <p:grpSp>
        <p:nvGrpSpPr>
          <p:cNvPr id="3883" name="Group 1026"/>
          <p:cNvGrpSpPr/>
          <p:nvPr/>
        </p:nvGrpSpPr>
        <p:grpSpPr>
          <a:xfrm>
            <a:off x="0" y="3902075"/>
            <a:ext cx="3400426" cy="2949575"/>
            <a:chOff x="0" y="0"/>
            <a:chExt cx="3400425" cy="2949575"/>
          </a:xfrm>
        </p:grpSpPr>
        <p:sp>
          <p:nvSpPr>
            <p:cNvPr id="3876" name="Freeform 1027"/>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77" name="Freeform 1028"/>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10199"/>
                </a:gs>
                <a:gs pos="50000">
                  <a:srgbClr val="000000"/>
                </a:gs>
                <a:gs pos="100000">
                  <a:srgbClr val="010199"/>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78" name="Freeform 1029"/>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79" name="Freeform 1030"/>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80" name="Oval 1031"/>
            <p:cNvSpPr/>
            <p:nvPr/>
          </p:nvSpPr>
          <p:spPr>
            <a:xfrm>
              <a:off x="331787" y="517525"/>
              <a:ext cx="136527" cy="136527"/>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81" name="Oval 1032"/>
            <p:cNvSpPr/>
            <p:nvPr/>
          </p:nvSpPr>
          <p:spPr>
            <a:xfrm>
              <a:off x="2438400" y="2263775"/>
              <a:ext cx="146050" cy="146050"/>
            </a:xfrm>
            <a:prstGeom prst="ellipse">
              <a:avLst/>
            </a:prstGeom>
            <a:gradFill flip="none" rotWithShape="1">
              <a:gsLst>
                <a:gs pos="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82" name="Oval 1033"/>
            <p:cNvSpPr/>
            <p:nvPr/>
          </p:nvSpPr>
          <p:spPr>
            <a:xfrm>
              <a:off x="1255712" y="420687"/>
              <a:ext cx="192089" cy="192089"/>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grpSp>
      <p:sp>
        <p:nvSpPr>
          <p:cNvPr id="3884" name="Slide Number"/>
          <p:cNvSpPr txBox="1">
            <a:spLocks noGrp="1"/>
          </p:cNvSpPr>
          <p:nvPr>
            <p:ph type="sldNum" sz="quarter" idx="2"/>
          </p:nvPr>
        </p:nvSpPr>
        <p:spPr>
          <a:xfrm>
            <a:off x="8437440" y="6248400"/>
            <a:ext cx="249361" cy="246155"/>
          </a:xfrm>
          <a:prstGeom prst="rect">
            <a:avLst/>
          </a:prstGeom>
        </p:spPr>
        <p:txBody>
          <a:bodyPr lIns="45687" tIns="45687" rIns="45687" bIns="45687" anchor="t"/>
          <a:lstStyle>
            <a:lvl1pPr>
              <a:defRPr sz="1000" b="1" i="0">
                <a:solidFill>
                  <a:srgbClr val="FFFFFF"/>
                </a:solidFill>
                <a:effectLst>
                  <a:outerShdw blurRad="38100" dist="38100" dir="2700000" rotWithShape="0">
                    <a:srgbClr val="010199"/>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0859925"/>
      </p:ext>
    </p:extLst>
  </p:cSld>
  <p:clrMapOvr>
    <a:masterClrMapping/>
  </p:clrMapOvr>
  <p:transition spd="med"/>
</p:sldLayout>
</file>

<file path=ppt/slideLayouts/slideLayout2142.xml><?xml version="1.0" encoding="utf-8"?>
<p:sldLayout xmlns:a="http://schemas.openxmlformats.org/drawingml/2006/main" xmlns:r="http://schemas.openxmlformats.org/officeDocument/2006/relationships" xmlns:p="http://schemas.openxmlformats.org/presentationml/2006/main" showMasterSp="0" type="tx">
  <p:cSld name="29_Title and Content">
    <p:bg>
      <p:bgPr>
        <a:solidFill>
          <a:srgbClr val="000000"/>
        </a:solidFill>
        <a:effectLst/>
      </p:bgPr>
    </p:bg>
    <p:spTree>
      <p:nvGrpSpPr>
        <p:cNvPr id="1" name=""/>
        <p:cNvGrpSpPr/>
        <p:nvPr/>
      </p:nvGrpSpPr>
      <p:grpSpPr>
        <a:xfrm>
          <a:off x="0" y="0"/>
          <a:ext cx="0" cy="0"/>
          <a:chOff x="0" y="0"/>
          <a:chExt cx="0" cy="0"/>
        </a:xfrm>
      </p:grpSpPr>
      <p:grpSp>
        <p:nvGrpSpPr>
          <p:cNvPr id="3898" name="Group 1026"/>
          <p:cNvGrpSpPr/>
          <p:nvPr/>
        </p:nvGrpSpPr>
        <p:grpSpPr>
          <a:xfrm>
            <a:off x="0" y="3902075"/>
            <a:ext cx="3400426" cy="2949575"/>
            <a:chOff x="0" y="0"/>
            <a:chExt cx="3400425" cy="2949575"/>
          </a:xfrm>
        </p:grpSpPr>
        <p:sp>
          <p:nvSpPr>
            <p:cNvPr id="3891" name="Freeform 1027"/>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92" name="Freeform 1028"/>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10199"/>
                </a:gs>
                <a:gs pos="50000">
                  <a:srgbClr val="000000"/>
                </a:gs>
                <a:gs pos="100000">
                  <a:srgbClr val="010199"/>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93" name="Freeform 1029"/>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94" name="Freeform 1030"/>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95" name="Oval 1031"/>
            <p:cNvSpPr/>
            <p:nvPr/>
          </p:nvSpPr>
          <p:spPr>
            <a:xfrm>
              <a:off x="331787" y="517525"/>
              <a:ext cx="136527" cy="136527"/>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96" name="Oval 1032"/>
            <p:cNvSpPr/>
            <p:nvPr/>
          </p:nvSpPr>
          <p:spPr>
            <a:xfrm>
              <a:off x="2438400" y="2263775"/>
              <a:ext cx="146050" cy="146050"/>
            </a:xfrm>
            <a:prstGeom prst="ellipse">
              <a:avLst/>
            </a:prstGeom>
            <a:gradFill flip="none" rotWithShape="1">
              <a:gsLst>
                <a:gs pos="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897" name="Oval 1033"/>
            <p:cNvSpPr/>
            <p:nvPr/>
          </p:nvSpPr>
          <p:spPr>
            <a:xfrm>
              <a:off x="1255712" y="420687"/>
              <a:ext cx="192089" cy="192089"/>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grpSp>
      <p:sp>
        <p:nvSpPr>
          <p:cNvPr id="3899" name="Title Text"/>
          <p:cNvSpPr txBox="1">
            <a:spLocks noGrp="1"/>
          </p:cNvSpPr>
          <p:nvPr>
            <p:ph type="title"/>
          </p:nvPr>
        </p:nvSpPr>
        <p:spPr>
          <a:xfrm>
            <a:off x="457200" y="277813"/>
            <a:ext cx="8229600" cy="1139826"/>
          </a:xfrm>
          <a:prstGeom prst="rect">
            <a:avLst/>
          </a:prstGeom>
          <a:noFill/>
        </p:spPr>
        <p:txBody>
          <a:bodyPr lIns="45687" tIns="45687" rIns="45687" bIns="45687"/>
          <a:lstStyle>
            <a:lvl1pPr>
              <a:defRPr sz="4400" b="1" i="0">
                <a:solidFill>
                  <a:srgbClr val="B2B2B2"/>
                </a:solidFill>
                <a:latin typeface="Arial" panose="020B0604020202020204" pitchFamily="34" charset="0"/>
                <a:cs typeface="Arial" panose="020B0604020202020204" pitchFamily="34" charset="0"/>
              </a:defRPr>
            </a:lvl1pPr>
          </a:lstStyle>
          <a:p>
            <a:r>
              <a:rPr dirty="0"/>
              <a:t>Title Text</a:t>
            </a:r>
          </a:p>
        </p:txBody>
      </p:sp>
      <p:sp>
        <p:nvSpPr>
          <p:cNvPr id="3900" name="Body Level One…"/>
          <p:cNvSpPr txBox="1">
            <a:spLocks noGrp="1"/>
          </p:cNvSpPr>
          <p:nvPr>
            <p:ph type="body" idx="1"/>
          </p:nvPr>
        </p:nvSpPr>
        <p:spPr>
          <a:xfrm>
            <a:off x="457200" y="1600200"/>
            <a:ext cx="8229600" cy="4530725"/>
          </a:xfrm>
          <a:prstGeom prst="rect">
            <a:avLst/>
          </a:prstGeom>
        </p:spPr>
        <p:txBody>
          <a:bodyPr lIns="45687" tIns="45687" rIns="45687" bIns="45687">
            <a:normAutofit/>
          </a:bodyPr>
          <a:lstStyle>
            <a:lvl1pPr marL="342659" indent="-342659">
              <a:buClr>
                <a:srgbClr val="FFFFCC"/>
              </a:buClr>
              <a:buSzPct val="75000"/>
              <a:buChar char="●"/>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1pPr>
            <a:lvl2pPr marL="783220" indent="-326340">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2pPr>
            <a:lvl3pPr marL="1218345" indent="-304585">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3pPr>
            <a:lvl4pPr marL="1736140" indent="-365502">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4pPr>
            <a:lvl5pPr marL="2193020" indent="-365502">
              <a:buClr>
                <a:srgbClr val="FFFFCC"/>
              </a:buClr>
              <a:buSzPct val="75000"/>
              <a:buChar char="●"/>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901" name="Slide Number"/>
          <p:cNvSpPr txBox="1">
            <a:spLocks noGrp="1"/>
          </p:cNvSpPr>
          <p:nvPr>
            <p:ph type="sldNum" sz="quarter" idx="2"/>
          </p:nvPr>
        </p:nvSpPr>
        <p:spPr>
          <a:xfrm>
            <a:off x="8437440" y="6248400"/>
            <a:ext cx="249361" cy="246155"/>
          </a:xfrm>
          <a:prstGeom prst="rect">
            <a:avLst/>
          </a:prstGeom>
        </p:spPr>
        <p:txBody>
          <a:bodyPr lIns="45687" tIns="45687" rIns="45687" bIns="45687" anchor="t"/>
          <a:lstStyle>
            <a:lvl1pPr>
              <a:defRPr sz="1000" b="1" i="0">
                <a:solidFill>
                  <a:srgbClr val="FFFFFF"/>
                </a:solidFill>
                <a:effectLst>
                  <a:outerShdw blurRad="38100" dist="38100" dir="2700000" rotWithShape="0">
                    <a:srgbClr val="010199"/>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52143076"/>
      </p:ext>
    </p:extLst>
  </p:cSld>
  <p:clrMapOvr>
    <a:masterClrMapping/>
  </p:clrMapOvr>
  <p:transition spd="med"/>
</p:sldLayout>
</file>

<file path=ppt/slideLayouts/slideLayout2143.xml><?xml version="1.0" encoding="utf-8"?>
<p:sldLayout xmlns:a="http://schemas.openxmlformats.org/drawingml/2006/main" xmlns:r="http://schemas.openxmlformats.org/officeDocument/2006/relationships" xmlns:p="http://schemas.openxmlformats.org/presentationml/2006/main" showMasterSp="0" type="tx">
  <p:cSld name="1_Title, Text, and 2 Content">
    <p:bg>
      <p:bgPr>
        <a:solidFill>
          <a:srgbClr val="000000"/>
        </a:solidFill>
        <a:effectLst/>
      </p:bgPr>
    </p:bg>
    <p:spTree>
      <p:nvGrpSpPr>
        <p:cNvPr id="1" name=""/>
        <p:cNvGrpSpPr/>
        <p:nvPr/>
      </p:nvGrpSpPr>
      <p:grpSpPr>
        <a:xfrm>
          <a:off x="0" y="0"/>
          <a:ext cx="0" cy="0"/>
          <a:chOff x="0" y="0"/>
          <a:chExt cx="0" cy="0"/>
        </a:xfrm>
      </p:grpSpPr>
      <p:grpSp>
        <p:nvGrpSpPr>
          <p:cNvPr id="3915" name="Group 1026"/>
          <p:cNvGrpSpPr/>
          <p:nvPr/>
        </p:nvGrpSpPr>
        <p:grpSpPr>
          <a:xfrm>
            <a:off x="0" y="3902075"/>
            <a:ext cx="3400426" cy="2949575"/>
            <a:chOff x="0" y="0"/>
            <a:chExt cx="3400425" cy="2949575"/>
          </a:xfrm>
        </p:grpSpPr>
        <p:sp>
          <p:nvSpPr>
            <p:cNvPr id="3908" name="Freeform 1027"/>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09" name="Freeform 1028"/>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10199"/>
                </a:gs>
                <a:gs pos="50000">
                  <a:srgbClr val="000000"/>
                </a:gs>
                <a:gs pos="100000">
                  <a:srgbClr val="010199"/>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10" name="Freeform 1029"/>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11" name="Freeform 1030"/>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12" name="Oval 1031"/>
            <p:cNvSpPr/>
            <p:nvPr/>
          </p:nvSpPr>
          <p:spPr>
            <a:xfrm>
              <a:off x="331787" y="517525"/>
              <a:ext cx="136527" cy="136527"/>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13" name="Oval 1032"/>
            <p:cNvSpPr/>
            <p:nvPr/>
          </p:nvSpPr>
          <p:spPr>
            <a:xfrm>
              <a:off x="2438400" y="2263775"/>
              <a:ext cx="146050" cy="146050"/>
            </a:xfrm>
            <a:prstGeom prst="ellipse">
              <a:avLst/>
            </a:prstGeom>
            <a:gradFill flip="none" rotWithShape="1">
              <a:gsLst>
                <a:gs pos="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14" name="Oval 1033"/>
            <p:cNvSpPr/>
            <p:nvPr/>
          </p:nvSpPr>
          <p:spPr>
            <a:xfrm>
              <a:off x="1255712" y="420687"/>
              <a:ext cx="192089" cy="192089"/>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grpSp>
      <p:sp>
        <p:nvSpPr>
          <p:cNvPr id="3916" name="Title Text"/>
          <p:cNvSpPr txBox="1">
            <a:spLocks noGrp="1"/>
          </p:cNvSpPr>
          <p:nvPr>
            <p:ph type="title"/>
          </p:nvPr>
        </p:nvSpPr>
        <p:spPr>
          <a:xfrm>
            <a:off x="457200" y="277813"/>
            <a:ext cx="8229600" cy="1139826"/>
          </a:xfrm>
          <a:prstGeom prst="rect">
            <a:avLst/>
          </a:prstGeom>
          <a:noFill/>
        </p:spPr>
        <p:txBody>
          <a:bodyPr lIns="45687" tIns="45687" rIns="45687" bIns="45687"/>
          <a:lstStyle>
            <a:lvl1pPr>
              <a:defRPr sz="4400" b="1" i="0">
                <a:solidFill>
                  <a:srgbClr val="B2B2B2"/>
                </a:solidFill>
                <a:latin typeface="Arial" panose="020B0604020202020204" pitchFamily="34" charset="0"/>
                <a:cs typeface="Arial" panose="020B0604020202020204" pitchFamily="34" charset="0"/>
              </a:defRPr>
            </a:lvl1pPr>
          </a:lstStyle>
          <a:p>
            <a:r>
              <a:rPr dirty="0"/>
              <a:t>Title Text</a:t>
            </a:r>
          </a:p>
        </p:txBody>
      </p:sp>
      <p:sp>
        <p:nvSpPr>
          <p:cNvPr id="3917" name="Body Level One…"/>
          <p:cNvSpPr txBox="1">
            <a:spLocks noGrp="1"/>
          </p:cNvSpPr>
          <p:nvPr>
            <p:ph type="body" sz="half" idx="1"/>
          </p:nvPr>
        </p:nvSpPr>
        <p:spPr>
          <a:xfrm>
            <a:off x="457200" y="1600200"/>
            <a:ext cx="4038600" cy="4530725"/>
          </a:xfrm>
          <a:prstGeom prst="rect">
            <a:avLst/>
          </a:prstGeom>
        </p:spPr>
        <p:txBody>
          <a:bodyPr lIns="45687" tIns="45687" rIns="45687" bIns="45687">
            <a:normAutofit/>
          </a:bodyPr>
          <a:lstStyle>
            <a:lvl1pPr marL="342659" indent="-342659">
              <a:buClr>
                <a:srgbClr val="FFFFCC"/>
              </a:buClr>
              <a:buSzPct val="75000"/>
              <a:buChar char="●"/>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1pPr>
            <a:lvl2pPr marL="783220" indent="-326340">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2pPr>
            <a:lvl3pPr marL="1218345" indent="-304585">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3pPr>
            <a:lvl4pPr marL="1736140" indent="-365502">
              <a:buClr>
                <a:srgbClr val="FFFFCC"/>
              </a:buClr>
              <a:buSzPct val="75000"/>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4pPr>
            <a:lvl5pPr marL="2193020" indent="-365502">
              <a:buClr>
                <a:srgbClr val="FFFFCC"/>
              </a:buClr>
              <a:buSzPct val="75000"/>
              <a:buChar char="●"/>
              <a:defRPr b="1" i="0">
                <a:solidFill>
                  <a:srgbClr val="FFFFFF"/>
                </a:solidFill>
                <a:effectLst>
                  <a:outerShdw blurRad="38100" dist="38100" dir="2700000" rotWithShape="0">
                    <a:srgbClr val="010199"/>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918" name="Slide Number"/>
          <p:cNvSpPr txBox="1">
            <a:spLocks noGrp="1"/>
          </p:cNvSpPr>
          <p:nvPr>
            <p:ph type="sldNum" sz="quarter" idx="2"/>
          </p:nvPr>
        </p:nvSpPr>
        <p:spPr>
          <a:xfrm>
            <a:off x="8437440" y="6248400"/>
            <a:ext cx="249361" cy="246155"/>
          </a:xfrm>
          <a:prstGeom prst="rect">
            <a:avLst/>
          </a:prstGeom>
        </p:spPr>
        <p:txBody>
          <a:bodyPr lIns="45687" tIns="45687" rIns="45687" bIns="45687" anchor="t"/>
          <a:lstStyle>
            <a:lvl1pPr>
              <a:defRPr sz="1000" b="1" i="0">
                <a:solidFill>
                  <a:srgbClr val="FFFFFF"/>
                </a:solidFill>
                <a:effectLst>
                  <a:outerShdw blurRad="38100" dist="38100" dir="2700000" rotWithShape="0">
                    <a:srgbClr val="010199"/>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52332659"/>
      </p:ext>
    </p:extLst>
  </p:cSld>
  <p:clrMapOvr>
    <a:masterClrMapping/>
  </p:clrMapOvr>
  <p:transition spd="med"/>
</p:sldLayout>
</file>

<file path=ppt/slideLayouts/slideLayout2144.xml><?xml version="1.0" encoding="utf-8"?>
<p:sldLayout xmlns:a="http://schemas.openxmlformats.org/drawingml/2006/main" xmlns:r="http://schemas.openxmlformats.org/officeDocument/2006/relationships" xmlns:p="http://schemas.openxmlformats.org/presentationml/2006/main" showMasterSp="0" type="tx">
  <p:cSld name="33_Blank">
    <p:bg>
      <p:bgPr>
        <a:solidFill>
          <a:srgbClr val="000000"/>
        </a:solidFill>
        <a:effectLst/>
      </p:bgPr>
    </p:bg>
    <p:spTree>
      <p:nvGrpSpPr>
        <p:cNvPr id="1" name=""/>
        <p:cNvGrpSpPr/>
        <p:nvPr/>
      </p:nvGrpSpPr>
      <p:grpSpPr>
        <a:xfrm>
          <a:off x="0" y="0"/>
          <a:ext cx="0" cy="0"/>
          <a:chOff x="0" y="0"/>
          <a:chExt cx="0" cy="0"/>
        </a:xfrm>
      </p:grpSpPr>
      <p:grpSp>
        <p:nvGrpSpPr>
          <p:cNvPr id="3932" name="Group 1026"/>
          <p:cNvGrpSpPr/>
          <p:nvPr/>
        </p:nvGrpSpPr>
        <p:grpSpPr>
          <a:xfrm>
            <a:off x="0" y="3902075"/>
            <a:ext cx="3400426" cy="2949575"/>
            <a:chOff x="0" y="0"/>
            <a:chExt cx="3400425" cy="2949575"/>
          </a:xfrm>
        </p:grpSpPr>
        <p:sp>
          <p:nvSpPr>
            <p:cNvPr id="3925" name="Freeform 1027"/>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26" name="Freeform 1028"/>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10199"/>
                </a:gs>
                <a:gs pos="50000">
                  <a:srgbClr val="000000"/>
                </a:gs>
                <a:gs pos="100000">
                  <a:srgbClr val="010199"/>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27" name="Freeform 1029"/>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28" name="Freeform 1030"/>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29" name="Oval 1031"/>
            <p:cNvSpPr/>
            <p:nvPr/>
          </p:nvSpPr>
          <p:spPr>
            <a:xfrm>
              <a:off x="331787" y="517525"/>
              <a:ext cx="136527" cy="136527"/>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30" name="Oval 1032"/>
            <p:cNvSpPr/>
            <p:nvPr/>
          </p:nvSpPr>
          <p:spPr>
            <a:xfrm>
              <a:off x="2438400" y="2263775"/>
              <a:ext cx="146050" cy="146050"/>
            </a:xfrm>
            <a:prstGeom prst="ellipse">
              <a:avLst/>
            </a:prstGeom>
            <a:gradFill flip="none" rotWithShape="1">
              <a:gsLst>
                <a:gs pos="0">
                  <a:srgbClr val="010199"/>
                </a:gs>
                <a:gs pos="100000">
                  <a:srgbClr val="000000"/>
                </a:gs>
              </a:gsLst>
              <a:lin ang="27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sp>
          <p:nvSpPr>
            <p:cNvPr id="3931" name="Oval 1033"/>
            <p:cNvSpPr/>
            <p:nvPr/>
          </p:nvSpPr>
          <p:spPr>
            <a:xfrm>
              <a:off x="1255712" y="420687"/>
              <a:ext cx="192089" cy="192089"/>
            </a:xfrm>
            <a:prstGeom prst="ellipse">
              <a:avLst/>
            </a:prstGeom>
            <a:gradFill flip="none" rotWithShape="1">
              <a:gsLst>
                <a:gs pos="0">
                  <a:srgbClr val="010199"/>
                </a:gs>
                <a:gs pos="100000">
                  <a:srgbClr val="000000"/>
                </a:gs>
              </a:gsLst>
              <a:lin ang="18900000" scaled="0"/>
            </a:gradFill>
            <a:ln w="12700" cap="flat">
              <a:noFill/>
              <a:miter lim="400000"/>
            </a:ln>
            <a:effectLst/>
          </p:spPr>
          <p:txBody>
            <a:bodyPr wrap="square" lIns="45719" tIns="45719" rIns="45719" bIns="45719" numCol="1" anchor="t">
              <a:noAutofit/>
            </a:bodyPr>
            <a:lstStyle/>
            <a:p>
              <a:pPr>
                <a:defRPr>
                  <a:solidFill>
                    <a:srgbClr val="FFFFFF"/>
                  </a:solidFill>
                  <a:latin typeface="Times New Roman"/>
                  <a:ea typeface="Times New Roman"/>
                  <a:cs typeface="Times New Roman"/>
                  <a:sym typeface="Times New Roman"/>
                </a:defRPr>
              </a:pPr>
              <a:endParaRPr/>
            </a:p>
          </p:txBody>
        </p:sp>
      </p:grpSp>
      <p:sp>
        <p:nvSpPr>
          <p:cNvPr id="3933" name="Slide Number"/>
          <p:cNvSpPr txBox="1">
            <a:spLocks noGrp="1"/>
          </p:cNvSpPr>
          <p:nvPr>
            <p:ph type="sldNum" sz="quarter" idx="2"/>
          </p:nvPr>
        </p:nvSpPr>
        <p:spPr>
          <a:xfrm>
            <a:off x="8437440" y="6248400"/>
            <a:ext cx="249361" cy="246155"/>
          </a:xfrm>
          <a:prstGeom prst="rect">
            <a:avLst/>
          </a:prstGeom>
        </p:spPr>
        <p:txBody>
          <a:bodyPr lIns="45687" tIns="45687" rIns="45687" bIns="45687" anchor="t"/>
          <a:lstStyle>
            <a:lvl1pPr>
              <a:defRPr sz="1000" b="1" i="0">
                <a:solidFill>
                  <a:srgbClr val="FFFFFF"/>
                </a:solidFill>
                <a:effectLst>
                  <a:outerShdw blurRad="38100" dist="38100" dir="2700000" rotWithShape="0">
                    <a:srgbClr val="010199"/>
                  </a:outerShdw>
                </a:effectLst>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36425529"/>
      </p:ext>
    </p:extLst>
  </p:cSld>
  <p:clrMapOvr>
    <a:masterClrMapping/>
  </p:clrMapOvr>
  <p:transition spd="med"/>
</p:sldLayout>
</file>

<file path=ppt/slideLayouts/slideLayout2145.xml><?xml version="1.0" encoding="utf-8"?>
<p:sldLayout xmlns:a="http://schemas.openxmlformats.org/drawingml/2006/main" xmlns:r="http://schemas.openxmlformats.org/officeDocument/2006/relationships" xmlns:p="http://schemas.openxmlformats.org/presentationml/2006/main" showMasterSp="0" type="tx">
  <p:cSld name="30_Title and Content">
    <p:bg>
      <p:bgPr>
        <a:solidFill>
          <a:srgbClr val="000000"/>
        </a:solidFill>
        <a:effectLst/>
      </p:bgPr>
    </p:bg>
    <p:spTree>
      <p:nvGrpSpPr>
        <p:cNvPr id="1" name=""/>
        <p:cNvGrpSpPr/>
        <p:nvPr/>
      </p:nvGrpSpPr>
      <p:grpSpPr>
        <a:xfrm>
          <a:off x="0" y="0"/>
          <a:ext cx="0" cy="0"/>
          <a:chOff x="0" y="0"/>
          <a:chExt cx="0" cy="0"/>
        </a:xfrm>
      </p:grpSpPr>
      <p:grpSp>
        <p:nvGrpSpPr>
          <p:cNvPr id="3944" name="Group 1026"/>
          <p:cNvGrpSpPr/>
          <p:nvPr/>
        </p:nvGrpSpPr>
        <p:grpSpPr>
          <a:xfrm>
            <a:off x="457200" y="992150"/>
            <a:ext cx="8153401" cy="1600239"/>
            <a:chOff x="0" y="-37"/>
            <a:chExt cx="8153400" cy="1600237"/>
          </a:xfrm>
        </p:grpSpPr>
        <p:sp>
          <p:nvSpPr>
            <p:cNvPr id="3940" name="Arc 1027"/>
            <p:cNvSpPr/>
            <p:nvPr/>
          </p:nvSpPr>
          <p:spPr>
            <a:xfrm>
              <a:off x="5249862" y="-38"/>
              <a:ext cx="2903539" cy="1600239"/>
            </a:xfrm>
            <a:custGeom>
              <a:avLst/>
              <a:gdLst/>
              <a:ahLst/>
              <a:cxnLst>
                <a:cxn ang="0">
                  <a:pos x="wd2" y="hd2"/>
                </a:cxn>
                <a:cxn ang="5400000">
                  <a:pos x="wd2" y="hd2"/>
                </a:cxn>
                <a:cxn ang="10800000">
                  <a:pos x="wd2" y="hd2"/>
                </a:cxn>
                <a:cxn ang="16200000">
                  <a:pos x="wd2" y="hd2"/>
                </a:cxn>
              </a:cxnLst>
              <a:rect l="0" t="0" r="r" b="b"/>
              <a:pathLst>
                <a:path w="21600" h="21600" extrusionOk="0">
                  <a:moveTo>
                    <a:pt x="296" y="1"/>
                  </a:moveTo>
                  <a:cubicBezTo>
                    <a:pt x="300" y="1"/>
                    <a:pt x="304" y="0"/>
                    <a:pt x="308" y="0"/>
                  </a:cubicBezTo>
                  <a:cubicBezTo>
                    <a:pt x="12067" y="1"/>
                    <a:pt x="21600" y="4835"/>
                    <a:pt x="21600" y="10800"/>
                  </a:cubicBezTo>
                  <a:cubicBezTo>
                    <a:pt x="21600" y="16765"/>
                    <a:pt x="12067" y="21600"/>
                    <a:pt x="308" y="21600"/>
                  </a:cubicBezTo>
                  <a:cubicBezTo>
                    <a:pt x="204" y="21600"/>
                    <a:pt x="102" y="21600"/>
                    <a:pt x="0" y="21598"/>
                  </a:cubicBezTo>
                  <a:lnTo>
                    <a:pt x="308" y="10800"/>
                  </a:lnTo>
                  <a:lnTo>
                    <a:pt x="296" y="1"/>
                  </a:lnTo>
                  <a:close/>
                </a:path>
              </a:pathLst>
            </a:custGeom>
            <a:gradFill flip="none" rotWithShape="1">
              <a:gsLst>
                <a:gs pos="0">
                  <a:srgbClr val="000000"/>
                </a:gs>
                <a:gs pos="100000">
                  <a:srgbClr val="663300"/>
                </a:gs>
              </a:gsLst>
              <a:lin ang="0" scaled="0"/>
            </a:gradFill>
            <a:ln w="12700" cap="flat">
              <a:noFill/>
              <a:miter lim="400000"/>
            </a:ln>
            <a:effectLst/>
          </p:spPr>
          <p:txBody>
            <a:bodyPr wrap="square" lIns="45719" tIns="45719" rIns="45719" bIns="45719" numCol="1" anchor="ctr">
              <a:noAutofit/>
            </a:bodyPr>
            <a:lstStyle/>
            <a:p>
              <a:pPr>
                <a:defRPr>
                  <a:solidFill>
                    <a:srgbClr val="FFFFCC"/>
                  </a:solidFill>
                  <a:latin typeface="Times New Roman"/>
                  <a:ea typeface="Times New Roman"/>
                  <a:cs typeface="Times New Roman"/>
                  <a:sym typeface="Times New Roman"/>
                </a:defRPr>
              </a:pPr>
              <a:endParaRPr/>
            </a:p>
          </p:txBody>
        </p:sp>
        <p:sp>
          <p:nvSpPr>
            <p:cNvPr id="3941" name="Arc 1028"/>
            <p:cNvSpPr/>
            <p:nvPr/>
          </p:nvSpPr>
          <p:spPr>
            <a:xfrm>
              <a:off x="5175250" y="165070"/>
              <a:ext cx="2906713" cy="1270030"/>
            </a:xfrm>
            <a:custGeom>
              <a:avLst/>
              <a:gdLst/>
              <a:ahLst/>
              <a:cxnLst>
                <a:cxn ang="0">
                  <a:pos x="wd2" y="hd2"/>
                </a:cxn>
                <a:cxn ang="5400000">
                  <a:pos x="wd2" y="hd2"/>
                </a:cxn>
                <a:cxn ang="10800000">
                  <a:pos x="wd2" y="hd2"/>
                </a:cxn>
                <a:cxn ang="16200000">
                  <a:pos x="wd2" y="hd2"/>
                </a:cxn>
              </a:cxnLst>
              <a:rect l="0" t="0" r="r" b="b"/>
              <a:pathLst>
                <a:path w="21600" h="21600" extrusionOk="0">
                  <a:moveTo>
                    <a:pt x="307" y="0"/>
                  </a:moveTo>
                  <a:cubicBezTo>
                    <a:pt x="311" y="0"/>
                    <a:pt x="315" y="0"/>
                    <a:pt x="319" y="0"/>
                  </a:cubicBezTo>
                  <a:cubicBezTo>
                    <a:pt x="12072" y="0"/>
                    <a:pt x="21600" y="4835"/>
                    <a:pt x="21600" y="10800"/>
                  </a:cubicBezTo>
                  <a:cubicBezTo>
                    <a:pt x="21600" y="16765"/>
                    <a:pt x="12072" y="21600"/>
                    <a:pt x="319" y="21600"/>
                  </a:cubicBezTo>
                  <a:cubicBezTo>
                    <a:pt x="212" y="21600"/>
                    <a:pt x="105" y="21600"/>
                    <a:pt x="0" y="21599"/>
                  </a:cubicBezTo>
                  <a:lnTo>
                    <a:pt x="319" y="10800"/>
                  </a:lnTo>
                  <a:lnTo>
                    <a:pt x="307" y="0"/>
                  </a:lnTo>
                  <a:close/>
                </a:path>
              </a:pathLst>
            </a:custGeom>
            <a:gradFill flip="none" rotWithShape="1">
              <a:gsLst>
                <a:gs pos="0">
                  <a:srgbClr val="000000"/>
                </a:gs>
                <a:gs pos="100000">
                  <a:srgbClr val="894400"/>
                </a:gs>
              </a:gsLst>
              <a:lin ang="0" scaled="0"/>
            </a:gradFill>
            <a:ln w="12700" cap="flat">
              <a:noFill/>
              <a:miter lim="400000"/>
            </a:ln>
            <a:effectLst/>
          </p:spPr>
          <p:txBody>
            <a:bodyPr wrap="square" lIns="45719" tIns="45719" rIns="45719" bIns="45719" numCol="1" anchor="ctr">
              <a:noAutofit/>
            </a:bodyPr>
            <a:lstStyle/>
            <a:p>
              <a:pPr>
                <a:defRPr>
                  <a:solidFill>
                    <a:srgbClr val="FFFFCC"/>
                  </a:solidFill>
                  <a:latin typeface="Times New Roman"/>
                  <a:ea typeface="Times New Roman"/>
                  <a:cs typeface="Times New Roman"/>
                  <a:sym typeface="Times New Roman"/>
                </a:defRPr>
              </a:pPr>
              <a:endParaRPr/>
            </a:p>
          </p:txBody>
        </p:sp>
        <p:sp>
          <p:nvSpPr>
            <p:cNvPr id="3942" name="Arc 1029"/>
            <p:cNvSpPr/>
            <p:nvPr/>
          </p:nvSpPr>
          <p:spPr>
            <a:xfrm>
              <a:off x="5132387" y="385743"/>
              <a:ext cx="2905126" cy="828695"/>
            </a:xfrm>
            <a:custGeom>
              <a:avLst/>
              <a:gdLst/>
              <a:ahLst/>
              <a:cxnLst>
                <a:cxn ang="0">
                  <a:pos x="wd2" y="hd2"/>
                </a:cxn>
                <a:cxn ang="5400000">
                  <a:pos x="wd2" y="hd2"/>
                </a:cxn>
                <a:cxn ang="10800000">
                  <a:pos x="wd2" y="hd2"/>
                </a:cxn>
                <a:cxn ang="16200000">
                  <a:pos x="wd2" y="hd2"/>
                </a:cxn>
              </a:cxnLst>
              <a:rect l="0" t="0" r="r" b="b"/>
              <a:pathLst>
                <a:path w="21600" h="21600" extrusionOk="0">
                  <a:moveTo>
                    <a:pt x="308" y="0"/>
                  </a:moveTo>
                  <a:cubicBezTo>
                    <a:pt x="312" y="0"/>
                    <a:pt x="316" y="0"/>
                    <a:pt x="320" y="0"/>
                  </a:cubicBezTo>
                  <a:cubicBezTo>
                    <a:pt x="12072" y="0"/>
                    <a:pt x="21600" y="4835"/>
                    <a:pt x="21600" y="10800"/>
                  </a:cubicBezTo>
                  <a:cubicBezTo>
                    <a:pt x="21600" y="16765"/>
                    <a:pt x="12072" y="21600"/>
                    <a:pt x="320" y="21600"/>
                  </a:cubicBezTo>
                  <a:cubicBezTo>
                    <a:pt x="213" y="21600"/>
                    <a:pt x="106" y="21600"/>
                    <a:pt x="0" y="21599"/>
                  </a:cubicBezTo>
                  <a:lnTo>
                    <a:pt x="320" y="10800"/>
                  </a:lnTo>
                  <a:lnTo>
                    <a:pt x="308" y="0"/>
                  </a:lnTo>
                  <a:close/>
                </a:path>
              </a:pathLst>
            </a:custGeom>
            <a:gradFill flip="none" rotWithShape="1">
              <a:gsLst>
                <a:gs pos="0">
                  <a:srgbClr val="000000"/>
                </a:gs>
                <a:gs pos="100000">
                  <a:srgbClr val="B75B00"/>
                </a:gs>
              </a:gsLst>
              <a:lin ang="0" scaled="0"/>
            </a:gradFill>
            <a:ln w="12700" cap="flat">
              <a:noFill/>
              <a:miter lim="400000"/>
            </a:ln>
            <a:effectLst/>
          </p:spPr>
          <p:txBody>
            <a:bodyPr wrap="square" lIns="45719" tIns="45719" rIns="45719" bIns="45719" numCol="1" anchor="ctr">
              <a:noAutofit/>
            </a:bodyPr>
            <a:lstStyle/>
            <a:p>
              <a:pPr>
                <a:defRPr>
                  <a:solidFill>
                    <a:srgbClr val="FFFFCC"/>
                  </a:solidFill>
                  <a:latin typeface="Times New Roman"/>
                  <a:ea typeface="Times New Roman"/>
                  <a:cs typeface="Times New Roman"/>
                  <a:sym typeface="Times New Roman"/>
                </a:defRPr>
              </a:pPr>
              <a:endParaRPr/>
            </a:p>
          </p:txBody>
        </p:sp>
        <p:sp>
          <p:nvSpPr>
            <p:cNvPr id="3943" name="AutoShape 1030"/>
            <p:cNvSpPr/>
            <p:nvPr/>
          </p:nvSpPr>
          <p:spPr>
            <a:xfrm>
              <a:off x="0" y="715962"/>
              <a:ext cx="7918450" cy="165101"/>
            </a:xfrm>
            <a:prstGeom prst="roundRect">
              <a:avLst>
                <a:gd name="adj" fmla="val 49995"/>
              </a:avLst>
            </a:prstGeom>
            <a:gradFill flip="none" rotWithShape="1">
              <a:gsLst>
                <a:gs pos="0">
                  <a:srgbClr val="000000"/>
                </a:gs>
                <a:gs pos="20000">
                  <a:srgbClr val="000040"/>
                </a:gs>
                <a:gs pos="50000">
                  <a:srgbClr val="400040"/>
                </a:gs>
                <a:gs pos="75000">
                  <a:srgbClr val="8F0040"/>
                </a:gs>
                <a:gs pos="89999">
                  <a:srgbClr val="F27300"/>
                </a:gs>
                <a:gs pos="100000">
                  <a:srgbClr val="FFBF00"/>
                </a:gs>
              </a:gsLst>
              <a:lin ang="0" scaled="0"/>
            </a:gradFill>
            <a:ln w="12700" cap="flat">
              <a:noFill/>
              <a:miter lim="400000"/>
            </a:ln>
            <a:effectLst/>
          </p:spPr>
          <p:txBody>
            <a:bodyPr wrap="square" lIns="45719" tIns="45719" rIns="45719" bIns="45719" numCol="1" anchor="ctr">
              <a:noAutofit/>
            </a:bodyPr>
            <a:lstStyle/>
            <a:p>
              <a:pPr>
                <a:defRPr>
                  <a:solidFill>
                    <a:srgbClr val="FFFFCC"/>
                  </a:solidFill>
                  <a:latin typeface="Times New Roman"/>
                  <a:ea typeface="Times New Roman"/>
                  <a:cs typeface="Times New Roman"/>
                  <a:sym typeface="Times New Roman"/>
                </a:defRPr>
              </a:pPr>
              <a:endParaRPr/>
            </a:p>
          </p:txBody>
        </p:sp>
      </p:grpSp>
      <p:sp>
        <p:nvSpPr>
          <p:cNvPr id="3945" name="Title Text"/>
          <p:cNvSpPr txBox="1">
            <a:spLocks noGrp="1"/>
          </p:cNvSpPr>
          <p:nvPr>
            <p:ph type="title"/>
          </p:nvPr>
        </p:nvSpPr>
        <p:spPr>
          <a:xfrm>
            <a:off x="381000" y="381000"/>
            <a:ext cx="8458200" cy="1143000"/>
          </a:xfrm>
          <a:prstGeom prst="rect">
            <a:avLst/>
          </a:prstGeom>
          <a:noFill/>
        </p:spPr>
        <p:txBody>
          <a:bodyPr lIns="46005" tIns="46005" rIns="46005" bIns="46005" anchor="b"/>
          <a:lstStyle>
            <a:lvl1pPr algn="r">
              <a:defRPr sz="4400" b="1" i="0">
                <a:solidFill>
                  <a:srgbClr val="FFCC66"/>
                </a:solidFill>
                <a:latin typeface="Arial" panose="020B0604020202020204" pitchFamily="34" charset="0"/>
                <a:cs typeface="Arial" panose="020B0604020202020204" pitchFamily="34" charset="0"/>
              </a:defRPr>
            </a:lvl1pPr>
          </a:lstStyle>
          <a:p>
            <a:r>
              <a:rPr dirty="0"/>
              <a:t>Title Text</a:t>
            </a:r>
          </a:p>
        </p:txBody>
      </p:sp>
      <p:sp>
        <p:nvSpPr>
          <p:cNvPr id="3946" name="Body Level One…"/>
          <p:cNvSpPr txBox="1">
            <a:spLocks noGrp="1"/>
          </p:cNvSpPr>
          <p:nvPr>
            <p:ph type="body" idx="1"/>
          </p:nvPr>
        </p:nvSpPr>
        <p:spPr>
          <a:xfrm>
            <a:off x="381000" y="2057400"/>
            <a:ext cx="8458200" cy="4114800"/>
          </a:xfrm>
          <a:prstGeom prst="rect">
            <a:avLst/>
          </a:prstGeom>
        </p:spPr>
        <p:txBody>
          <a:bodyPr lIns="46005" tIns="46005" rIns="46005" bIns="46005">
            <a:normAutofit/>
          </a:bodyPr>
          <a:lstStyle>
            <a:lvl1pPr marL="342659" indent="-342659">
              <a:buClr>
                <a:srgbClr val="FFCC66"/>
              </a:buClr>
              <a:buSzPct val="100000"/>
              <a:buChar char="•"/>
              <a:defRPr b="1" i="0">
                <a:solidFill>
                  <a:srgbClr val="FFFFCC"/>
                </a:solidFill>
                <a:latin typeface="Arial" panose="020B0604020202020204" pitchFamily="34" charset="0"/>
                <a:cs typeface="Arial" panose="020B0604020202020204" pitchFamily="34" charset="0"/>
              </a:defRPr>
            </a:lvl1pPr>
            <a:lvl2pPr marL="783220" indent="-326340">
              <a:buClr>
                <a:srgbClr val="FFCC66"/>
              </a:buClr>
              <a:buSzPct val="100000"/>
              <a:buChar char="–"/>
              <a:defRPr b="1" i="0">
                <a:solidFill>
                  <a:srgbClr val="FFFFCC"/>
                </a:solidFill>
                <a:latin typeface="Arial" panose="020B0604020202020204" pitchFamily="34" charset="0"/>
                <a:cs typeface="Arial" panose="020B0604020202020204" pitchFamily="34" charset="0"/>
              </a:defRPr>
            </a:lvl2pPr>
            <a:lvl3pPr marL="1218345" indent="-304585">
              <a:buClr>
                <a:srgbClr val="FFCC66"/>
              </a:buClr>
              <a:buSzPct val="100000"/>
              <a:buChar char="•"/>
              <a:defRPr b="1" i="0">
                <a:solidFill>
                  <a:srgbClr val="FFFFCC"/>
                </a:solidFill>
                <a:latin typeface="Arial" panose="020B0604020202020204" pitchFamily="34" charset="0"/>
                <a:cs typeface="Arial" panose="020B0604020202020204" pitchFamily="34" charset="0"/>
              </a:defRPr>
            </a:lvl3pPr>
            <a:lvl4pPr marL="1736140" indent="-365502">
              <a:buClr>
                <a:srgbClr val="FFCC66"/>
              </a:buClr>
              <a:buSzPct val="100000"/>
              <a:buChar char="–"/>
              <a:defRPr b="1" i="0">
                <a:solidFill>
                  <a:srgbClr val="FFFFCC"/>
                </a:solidFill>
                <a:latin typeface="Arial" panose="020B0604020202020204" pitchFamily="34" charset="0"/>
                <a:cs typeface="Arial" panose="020B0604020202020204" pitchFamily="34" charset="0"/>
              </a:defRPr>
            </a:lvl4pPr>
            <a:lvl5pPr marL="2193020" indent="-365502">
              <a:buClr>
                <a:srgbClr val="FFCC66"/>
              </a:buClr>
              <a:defRPr b="1" i="0">
                <a:solidFill>
                  <a:srgbClr val="FFFFCC"/>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947" name="Slide Number"/>
          <p:cNvSpPr txBox="1">
            <a:spLocks noGrp="1"/>
          </p:cNvSpPr>
          <p:nvPr>
            <p:ph type="sldNum" sz="quarter" idx="2"/>
          </p:nvPr>
        </p:nvSpPr>
        <p:spPr>
          <a:xfrm>
            <a:off x="8147284" y="6399024"/>
            <a:ext cx="310917" cy="308352"/>
          </a:xfrm>
          <a:prstGeom prst="rect">
            <a:avLst/>
          </a:prstGeom>
        </p:spPr>
        <p:txBody>
          <a:bodyPr lIns="46005" tIns="46005" rIns="46005" bIns="46005" anchor="ctr"/>
          <a:lstStyle>
            <a:lvl1pPr>
              <a:defRPr b="1" i="0">
                <a:solidFill>
                  <a:srgbClr val="FFFFCC"/>
                </a:solidFill>
                <a:latin typeface="Arial" panose="020B0604020202020204" pitchFamily="34" charset="0"/>
                <a:ea typeface="+mj-ea"/>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89158652"/>
      </p:ext>
    </p:extLst>
  </p:cSld>
  <p:clrMapOvr>
    <a:masterClrMapping/>
  </p:clrMapOvr>
  <p:transition spd="med"/>
</p:sldLayout>
</file>

<file path=ppt/slideLayouts/slideLayout2146.xml><?xml version="1.0" encoding="utf-8"?>
<p:sldLayout xmlns:a="http://schemas.openxmlformats.org/drawingml/2006/main" xmlns:r="http://schemas.openxmlformats.org/officeDocument/2006/relationships" xmlns:p="http://schemas.openxmlformats.org/presentationml/2006/main" showMasterSp="0" type="tx">
  <p:cSld name="34_Blank">
    <p:bg>
      <p:bgPr>
        <a:solidFill>
          <a:srgbClr val="FFFFFF"/>
        </a:solidFill>
        <a:effectLst/>
      </p:bgPr>
    </p:bg>
    <p:spTree>
      <p:nvGrpSpPr>
        <p:cNvPr id="1" name=""/>
        <p:cNvGrpSpPr/>
        <p:nvPr/>
      </p:nvGrpSpPr>
      <p:grpSpPr>
        <a:xfrm>
          <a:off x="0" y="0"/>
          <a:ext cx="0" cy="0"/>
          <a:chOff x="0" y="0"/>
          <a:chExt cx="0" cy="0"/>
        </a:xfrm>
      </p:grpSpPr>
      <p:sp>
        <p:nvSpPr>
          <p:cNvPr id="3954" name="Rectangle 1"/>
          <p:cNvSpPr/>
          <p:nvPr/>
        </p:nvSpPr>
        <p:spPr>
          <a:xfrm>
            <a:off x="0" y="0"/>
            <a:ext cx="9144000" cy="6858000"/>
          </a:xfrm>
          <a:prstGeom prst="rect">
            <a:avLst/>
          </a:prstGeom>
          <a:gradFill>
            <a:gsLst>
              <a:gs pos="0">
                <a:srgbClr val="000000"/>
              </a:gs>
              <a:gs pos="50000">
                <a:srgbClr val="121D91"/>
              </a:gs>
              <a:gs pos="100000">
                <a:srgbClr val="000000"/>
              </a:gs>
            </a:gsLst>
          </a:gradFill>
          <a:ln w="12600">
            <a:solidFill>
              <a:srgbClr val="000000"/>
            </a:solidFill>
            <a:miter/>
          </a:ln>
        </p:spPr>
        <p:txBody>
          <a:bodyPr lIns="45719" rIns="45719" anchor="ctr"/>
          <a:lstStyle/>
          <a:p>
            <a:pPr>
              <a:defRPr>
                <a:solidFill>
                  <a:srgbClr val="000000"/>
                </a:solidFill>
                <a:latin typeface="Times New Roman"/>
                <a:ea typeface="Times New Roman"/>
                <a:cs typeface="Times New Roman"/>
                <a:sym typeface="Times New Roman"/>
              </a:defRPr>
            </a:pPr>
            <a:endParaRPr/>
          </a:p>
        </p:txBody>
      </p:sp>
      <p:sp>
        <p:nvSpPr>
          <p:cNvPr id="3955" name="Text Box 2"/>
          <p:cNvSpPr txBox="1"/>
          <p:nvPr/>
        </p:nvSpPr>
        <p:spPr>
          <a:xfrm>
            <a:off x="794239" y="6570253"/>
            <a:ext cx="803893" cy="207197"/>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41967" tIns="41967" rIns="41967" bIns="41967" anchor="ctr">
            <a:spAutoFit/>
          </a:bodyPr>
          <a:lstStyle/>
          <a:p>
            <a:pPr algn="ctr">
              <a:spcBef>
                <a:spcPts val="500"/>
              </a:spcBef>
              <a:tabLst>
                <a:tab pos="812800" algn="l"/>
                <a:tab pos="1638300" algn="l"/>
                <a:tab pos="2451100" algn="l"/>
                <a:tab pos="3276600" algn="l"/>
                <a:tab pos="4102100" algn="l"/>
                <a:tab pos="4914900" algn="l"/>
                <a:tab pos="5740400" algn="l"/>
                <a:tab pos="6553200" algn="l"/>
                <a:tab pos="7378700" algn="l"/>
                <a:tab pos="8204200" algn="l"/>
                <a:tab pos="9017000" algn="l"/>
              </a:tabLst>
              <a:defRPr sz="800" b="1">
                <a:solidFill>
                  <a:srgbClr val="FFFFFF"/>
                </a:solidFill>
              </a:defRPr>
            </a:pPr>
            <a:r>
              <a:t>© </a:t>
            </a:r>
            <a:r>
              <a:rPr sz="900"/>
              <a:t>2006</a:t>
            </a:r>
            <a:r>
              <a:t> TBBMI</a:t>
            </a:r>
          </a:p>
        </p:txBody>
      </p:sp>
      <p:sp>
        <p:nvSpPr>
          <p:cNvPr id="3956" name="Rectangle 3"/>
          <p:cNvSpPr txBox="1"/>
          <p:nvPr/>
        </p:nvSpPr>
        <p:spPr>
          <a:xfrm>
            <a:off x="7884120" y="6534253"/>
            <a:ext cx="594132" cy="249037"/>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41967" tIns="41967" rIns="41967" bIns="41967" anchor="ctr">
            <a:spAutoFit/>
          </a:bodyPr>
          <a:lstStyle>
            <a:lvl1pPr algn="ctr">
              <a:tabLst>
                <a:tab pos="812800" algn="l"/>
                <a:tab pos="1638300" algn="l"/>
                <a:tab pos="2451100" algn="l"/>
                <a:tab pos="3276600" algn="l"/>
                <a:tab pos="4089400" algn="l"/>
                <a:tab pos="4914900" algn="l"/>
                <a:tab pos="5727700" algn="l"/>
                <a:tab pos="6553200" algn="l"/>
                <a:tab pos="7378700" algn="l"/>
                <a:tab pos="8191500" algn="l"/>
                <a:tab pos="9017000" algn="l"/>
              </a:tabLst>
              <a:defRPr sz="900" b="1">
                <a:solidFill>
                  <a:srgbClr val="FFFFFF"/>
                </a:solidFill>
                <a:latin typeface="Comic Sans MS"/>
                <a:ea typeface="Comic Sans MS"/>
                <a:cs typeface="Comic Sans MS"/>
                <a:sym typeface="Comic Sans MS"/>
              </a:defRPr>
            </a:lvl1pPr>
          </a:lstStyle>
          <a:p>
            <a:r>
              <a:t>9.65.08.</a:t>
            </a:r>
          </a:p>
        </p:txBody>
      </p:sp>
      <p:sp>
        <p:nvSpPr>
          <p:cNvPr id="3957" name="Rectangle 4"/>
          <p:cNvSpPr txBox="1"/>
          <p:nvPr/>
        </p:nvSpPr>
        <p:spPr>
          <a:xfrm>
            <a:off x="507489" y="106362"/>
            <a:ext cx="3969783" cy="919716"/>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519" tIns="45519" rIns="45519" bIns="45519">
            <a:spAutoFit/>
          </a:bodyPr>
          <a:lstStyle>
            <a:lvl1pPr>
              <a:lnSpc>
                <a:spcPct val="125000"/>
              </a:lnSpc>
              <a:spcBef>
                <a:spcPts val="1300"/>
              </a:spcBef>
              <a:tabLst>
                <a:tab pos="812800" algn="l"/>
                <a:tab pos="1638300" algn="l"/>
                <a:tab pos="2451100" algn="l"/>
                <a:tab pos="3276600" algn="l"/>
                <a:tab pos="4089400" algn="l"/>
                <a:tab pos="4914900" algn="l"/>
                <a:tab pos="5727700" algn="l"/>
                <a:tab pos="6553200" algn="l"/>
                <a:tab pos="7378700" algn="l"/>
                <a:tab pos="8191500" algn="l"/>
                <a:tab pos="9017000" algn="l"/>
              </a:tabLst>
              <a:defRPr b="1">
                <a:solidFill>
                  <a:srgbClr val="FFFF00"/>
                </a:solidFill>
                <a:latin typeface="+mn-lt"/>
                <a:ea typeface="+mn-ea"/>
                <a:cs typeface="+mn-cs"/>
                <a:sym typeface="Helvetica"/>
              </a:defRPr>
            </a:lvl1pPr>
          </a:lstStyle>
          <a:p>
            <a:r>
              <a:t>The  New Testament          Comes Together</a:t>
            </a:r>
          </a:p>
        </p:txBody>
      </p:sp>
      <p:sp>
        <p:nvSpPr>
          <p:cNvPr id="3958" name="Slide Number"/>
          <p:cNvSpPr txBox="1">
            <a:spLocks noGrp="1"/>
          </p:cNvSpPr>
          <p:nvPr>
            <p:ph type="sldNum" sz="quarter" idx="2"/>
          </p:nvPr>
        </p:nvSpPr>
        <p:spPr>
          <a:xfrm>
            <a:off x="4419600" y="5988050"/>
            <a:ext cx="2133600" cy="368301"/>
          </a:xfrm>
          <a:prstGeom prst="rect">
            <a:avLst/>
          </a:prstGeom>
        </p:spPr>
        <p:txBody>
          <a:bodyPr/>
          <a:lstStyle/>
          <a:p>
            <a:fld id="{86CB4B4D-7CA3-9044-876B-883B54F8677D}" type="slidenum">
              <a:rPr/>
              <a:pPr/>
              <a:t>‹#›</a:t>
            </a:fld>
            <a:endParaRPr/>
          </a:p>
        </p:txBody>
      </p:sp>
    </p:spTree>
    <p:extLst>
      <p:ext uri="{BB962C8B-B14F-4D97-AF65-F5344CB8AC3E}">
        <p14:creationId xmlns:p14="http://schemas.microsoft.com/office/powerpoint/2010/main" val="1347080232"/>
      </p:ext>
    </p:extLst>
  </p:cSld>
  <p:clrMapOvr>
    <a:masterClrMapping/>
  </p:clrMapOvr>
  <p:transition spd="med"/>
</p:sldLayout>
</file>

<file path=ppt/slideLayouts/slideLayout2147.xml><?xml version="1.0" encoding="utf-8"?>
<p:sldLayout xmlns:a="http://schemas.openxmlformats.org/drawingml/2006/main" xmlns:r="http://schemas.openxmlformats.org/officeDocument/2006/relationships" xmlns:p="http://schemas.openxmlformats.org/presentationml/2006/main" showMasterSp="0" type="tx">
  <p:cSld name="35_Blank">
    <p:bg>
      <p:bgPr>
        <a:blipFill rotWithShape="1">
          <a:blip r:embed="rId2" cstate="print"/>
          <a:srcRect/>
          <a:tile tx="0" ty="0" sx="100000" sy="100000" flip="none" algn="tl"/>
        </a:blipFill>
        <a:effectLst/>
      </p:bgPr>
    </p:bg>
    <p:spTree>
      <p:nvGrpSpPr>
        <p:cNvPr id="1" name=""/>
        <p:cNvGrpSpPr/>
        <p:nvPr/>
      </p:nvGrpSpPr>
      <p:grpSpPr>
        <a:xfrm>
          <a:off x="0" y="0"/>
          <a:ext cx="0" cy="0"/>
          <a:chOff x="0" y="0"/>
          <a:chExt cx="0" cy="0"/>
        </a:xfrm>
      </p:grpSpPr>
      <p:sp>
        <p:nvSpPr>
          <p:cNvPr id="3965" name="Slide Number"/>
          <p:cNvSpPr txBox="1">
            <a:spLocks noGrp="1"/>
          </p:cNvSpPr>
          <p:nvPr>
            <p:ph type="sldNum" sz="quarter" idx="2"/>
          </p:nvPr>
        </p:nvSpPr>
        <p:spPr>
          <a:xfrm>
            <a:off x="8176323" y="6248400"/>
            <a:ext cx="281877" cy="287023"/>
          </a:xfrm>
          <a:prstGeom prst="rect">
            <a:avLst/>
          </a:prstGeom>
        </p:spPr>
        <p:txBody>
          <a:bodyPr lIns="45687" tIns="45687" rIns="45687" bIns="45687"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793509875"/>
      </p:ext>
    </p:extLst>
  </p:cSld>
  <p:clrMapOvr>
    <a:masterClrMapping/>
  </p:clrMapOvr>
  <p:transition spd="med"/>
</p:sldLayout>
</file>

<file path=ppt/slideLayouts/slideLayout2148.xml><?xml version="1.0" encoding="utf-8"?>
<p:sldLayout xmlns:a="http://schemas.openxmlformats.org/drawingml/2006/main" xmlns:r="http://schemas.openxmlformats.org/officeDocument/2006/relationships" xmlns:p="http://schemas.openxmlformats.org/presentationml/2006/main" showMasterSp="0" type="tx">
  <p:cSld name="28_Title Slide">
    <p:bg>
      <p:bgPr>
        <a:solidFill>
          <a:srgbClr val="390039"/>
        </a:solidFill>
        <a:effectLst/>
      </p:bgPr>
    </p:bg>
    <p:spTree>
      <p:nvGrpSpPr>
        <p:cNvPr id="1" name=""/>
        <p:cNvGrpSpPr/>
        <p:nvPr/>
      </p:nvGrpSpPr>
      <p:grpSpPr>
        <a:xfrm>
          <a:off x="0" y="0"/>
          <a:ext cx="0" cy="0"/>
          <a:chOff x="0" y="0"/>
          <a:chExt cx="0" cy="0"/>
        </a:xfrm>
      </p:grpSpPr>
      <p:sp>
        <p:nvSpPr>
          <p:cNvPr id="3972" name="Title Text"/>
          <p:cNvSpPr txBox="1">
            <a:spLocks noGrp="1"/>
          </p:cNvSpPr>
          <p:nvPr>
            <p:ph type="title"/>
          </p:nvPr>
        </p:nvSpPr>
        <p:spPr>
          <a:xfrm>
            <a:off x="685800" y="2130425"/>
            <a:ext cx="7772400" cy="1470025"/>
          </a:xfrm>
          <a:prstGeom prst="rect">
            <a:avLst/>
          </a:prstGeom>
          <a:noFill/>
        </p:spPr>
        <p:txBody>
          <a:bodyPr lIns="45719" tIns="45719" rIns="45719" bIns="45719"/>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973" name="Body Level One…"/>
          <p:cNvSpPr txBox="1">
            <a:spLocks noGrp="1"/>
          </p:cNvSpPr>
          <p:nvPr>
            <p:ph type="body" sz="quarter" idx="1"/>
          </p:nvPr>
        </p:nvSpPr>
        <p:spPr>
          <a:xfrm>
            <a:off x="1371600" y="3886200"/>
            <a:ext cx="6400800" cy="1752600"/>
          </a:xfrm>
          <a:prstGeom prst="rect">
            <a:avLst/>
          </a:prstGeom>
        </p:spPr>
        <p:txBody>
          <a:bodyPr lIns="45719" tIns="45719" rIns="45719" bIns="45719">
            <a:normAutofit/>
          </a:bodyPr>
          <a:lstStyle>
            <a:lvl1pPr marL="0" indent="0"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0" indent="457200"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0" indent="914400"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0" indent="1371600"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0" indent="1828800" algn="ctr">
              <a:buSzTx/>
              <a:buNone/>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974"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402238178"/>
      </p:ext>
    </p:extLst>
  </p:cSld>
  <p:clrMapOvr>
    <a:masterClrMapping/>
  </p:clrMapOvr>
  <p:transition spd="med"/>
</p:sldLayout>
</file>

<file path=ppt/slideLayouts/slideLayout2149.xml><?xml version="1.0" encoding="utf-8"?>
<p:sldLayout xmlns:a="http://schemas.openxmlformats.org/drawingml/2006/main" xmlns:r="http://schemas.openxmlformats.org/officeDocument/2006/relationships" xmlns:p="http://schemas.openxmlformats.org/presentationml/2006/main" showMasterSp="0" type="tx">
  <p:cSld name="31_Title and Content">
    <p:bg>
      <p:bgPr>
        <a:solidFill>
          <a:srgbClr val="390039"/>
        </a:solidFill>
        <a:effectLst/>
      </p:bgPr>
    </p:bg>
    <p:spTree>
      <p:nvGrpSpPr>
        <p:cNvPr id="1" name=""/>
        <p:cNvGrpSpPr/>
        <p:nvPr/>
      </p:nvGrpSpPr>
      <p:grpSpPr>
        <a:xfrm>
          <a:off x="0" y="0"/>
          <a:ext cx="0" cy="0"/>
          <a:chOff x="0" y="0"/>
          <a:chExt cx="0" cy="0"/>
        </a:xfrm>
      </p:grpSpPr>
      <p:sp>
        <p:nvSpPr>
          <p:cNvPr id="3981"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982" name="Body Level One…"/>
          <p:cNvSpPr txBox="1">
            <a:spLocks noGrp="1"/>
          </p:cNvSpPr>
          <p:nvPr>
            <p:ph type="body" idx="1"/>
          </p:nvPr>
        </p:nvSpPr>
        <p:spPr>
          <a:xfrm>
            <a:off x="457200" y="1600200"/>
            <a:ext cx="8229600" cy="4525963"/>
          </a:xfrm>
          <a:prstGeom prst="rect">
            <a:avLst/>
          </a:prstGeom>
        </p:spPr>
        <p:txBody>
          <a:bodyPr lIns="45719" tIns="45719" rIns="45719" bIns="45719">
            <a:normAutofit/>
          </a:bodyPr>
          <a:lstStyle>
            <a:lvl1pPr marL="342900" indent="-3429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3771" indent="-326571">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9200" indent="-3048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7360" indent="-36576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4560" indent="-36576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983"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98530145"/>
      </p:ext>
    </p:extLst>
  </p:cSld>
  <p:clrMapOvr>
    <a:masterClrMapping/>
  </p:clrMapOvr>
  <p:transition spd="med"/>
</p:sldLayout>
</file>

<file path=ppt/slideLayouts/slideLayout215.xml><?xml version="1.0" encoding="utf-8"?>
<p:sldLayout xmlns:a="http://schemas.openxmlformats.org/drawingml/2006/main" xmlns:r="http://schemas.openxmlformats.org/officeDocument/2006/relationships" xmlns:p="http://schemas.openxmlformats.org/presentationml/2006/main" showMasterSp="0" type="tx">
  <p:cSld name="7_Content with Caption">
    <p:bg>
      <p:bgPr>
        <a:solidFill>
          <a:srgbClr val="9CDCDA"/>
        </a:solidFill>
        <a:effectLst/>
      </p:bgPr>
    </p:bg>
    <p:spTree>
      <p:nvGrpSpPr>
        <p:cNvPr id="1" name=""/>
        <p:cNvGrpSpPr/>
        <p:nvPr/>
      </p:nvGrpSpPr>
      <p:grpSpPr>
        <a:xfrm>
          <a:off x="0" y="0"/>
          <a:ext cx="0" cy="0"/>
          <a:chOff x="0" y="0"/>
          <a:chExt cx="0" cy="0"/>
        </a:xfrm>
      </p:grpSpPr>
      <p:grpSp>
        <p:nvGrpSpPr>
          <p:cNvPr id="2651" name="Group 2"/>
          <p:cNvGrpSpPr/>
          <p:nvPr/>
        </p:nvGrpSpPr>
        <p:grpSpPr>
          <a:xfrm>
            <a:off x="-341607" y="-213936"/>
            <a:ext cx="9600389" cy="7485696"/>
            <a:chOff x="0" y="0"/>
            <a:chExt cx="9600387" cy="7485695"/>
          </a:xfrm>
        </p:grpSpPr>
        <p:grpSp>
          <p:nvGrpSpPr>
            <p:cNvPr id="2637" name="Group 3"/>
            <p:cNvGrpSpPr/>
            <p:nvPr/>
          </p:nvGrpSpPr>
          <p:grpSpPr>
            <a:xfrm>
              <a:off x="-1" y="0"/>
              <a:ext cx="9600389" cy="7485696"/>
              <a:chOff x="0" y="0"/>
              <a:chExt cx="9600387" cy="7485695"/>
            </a:xfrm>
          </p:grpSpPr>
          <p:sp>
            <p:nvSpPr>
              <p:cNvPr id="2556"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57"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58"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59"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0"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1"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2"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3"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4"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5"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6"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7"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8"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9"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0"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1"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2"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3"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4"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5"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6"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7"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8"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9"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0"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1"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2"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3"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4"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5"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6"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7"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8"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9"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0"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1"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2"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3"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4"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5"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6"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7"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8"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9"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0"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1"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2"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3"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4"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5"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6"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7"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8"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9"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0"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1"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2"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3"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4"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5"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6"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7" name="Freeform 65"/>
              <p:cNvSpPr/>
              <p:nvPr/>
            </p:nvSpPr>
            <p:spPr>
              <a:xfrm rot="3318475">
                <a:off x="6944385" y="2173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8"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9"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0"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1"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2" name="Freeform 70"/>
              <p:cNvSpPr/>
              <p:nvPr/>
            </p:nvSpPr>
            <p:spPr>
              <a:xfrm rot="6284068">
                <a:off x="8142097" y="15084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3"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4"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5"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6"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7"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8"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9"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30" name="Freeform 78"/>
              <p:cNvSpPr/>
              <p:nvPr/>
            </p:nvSpPr>
            <p:spPr>
              <a:xfrm rot="3318475">
                <a:off x="6887235" y="34939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31"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32"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33"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34" name="Freeform 82"/>
              <p:cNvSpPr/>
              <p:nvPr/>
            </p:nvSpPr>
            <p:spPr>
              <a:xfrm rot="6284068">
                <a:off x="7646797" y="43659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35" name="Freeform 83"/>
              <p:cNvSpPr/>
              <p:nvPr/>
            </p:nvSpPr>
            <p:spPr>
              <a:xfrm rot="5149041" flipH="1">
                <a:off x="8487826" y="361275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36"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640" name="Group 85"/>
            <p:cNvGrpSpPr/>
            <p:nvPr/>
          </p:nvGrpSpPr>
          <p:grpSpPr>
            <a:xfrm>
              <a:off x="532106" y="687010"/>
              <a:ext cx="8745538" cy="223839"/>
              <a:chOff x="0" y="0"/>
              <a:chExt cx="8745537" cy="223837"/>
            </a:xfrm>
          </p:grpSpPr>
          <p:sp>
            <p:nvSpPr>
              <p:cNvPr id="2638"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39"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643" name="Group 88"/>
            <p:cNvGrpSpPr/>
            <p:nvPr/>
          </p:nvGrpSpPr>
          <p:grpSpPr>
            <a:xfrm>
              <a:off x="424156" y="596523"/>
              <a:ext cx="8745538" cy="223838"/>
              <a:chOff x="0" y="0"/>
              <a:chExt cx="8745537" cy="223837"/>
            </a:xfrm>
          </p:grpSpPr>
          <p:sp>
            <p:nvSpPr>
              <p:cNvPr id="2641"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42"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2644"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2650" name="Group 92"/>
            <p:cNvGrpSpPr/>
            <p:nvPr/>
          </p:nvGrpSpPr>
          <p:grpSpPr>
            <a:xfrm>
              <a:off x="579241" y="366407"/>
              <a:ext cx="1124880" cy="1123270"/>
              <a:chOff x="0" y="0"/>
              <a:chExt cx="1124878" cy="1123268"/>
            </a:xfrm>
          </p:grpSpPr>
          <p:sp>
            <p:nvSpPr>
              <p:cNvPr id="2645"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46"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47"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48"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49"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652" name="Title Text"/>
          <p:cNvSpPr txBox="1">
            <a:spLocks noGrp="1"/>
          </p:cNvSpPr>
          <p:nvPr>
            <p:ph type="title"/>
          </p:nvPr>
        </p:nvSpPr>
        <p:spPr>
          <a:xfrm>
            <a:off x="457200" y="273050"/>
            <a:ext cx="3008314" cy="1162050"/>
          </a:xfrm>
          <a:prstGeom prst="rect">
            <a:avLst/>
          </a:prstGeom>
        </p:spPr>
        <p:txBody>
          <a:bodyPr/>
          <a:lstStyle>
            <a:lvl1pPr>
              <a:defRPr sz="2000" b="1">
                <a:solidFill>
                  <a:srgbClr val="007572"/>
                </a:solidFill>
                <a:latin typeface="Arial Narrow"/>
                <a:ea typeface="Arial Narrow"/>
                <a:cs typeface="Arial Narrow"/>
                <a:sym typeface="Arial Narrow"/>
              </a:defRPr>
            </a:lvl1pPr>
          </a:lstStyle>
          <a:p>
            <a:r>
              <a:t>Title Text</a:t>
            </a:r>
          </a:p>
        </p:txBody>
      </p:sp>
      <p:sp>
        <p:nvSpPr>
          <p:cNvPr id="2653"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2654"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rgbClr val="333333"/>
                </a:solidFill>
                <a:latin typeface="Arial Narrow"/>
                <a:ea typeface="Arial Narrow"/>
                <a:cs typeface="Arial Narrow"/>
                <a:sym typeface="Arial Narrow"/>
              </a:defRPr>
            </a:pPr>
            <a:endParaRPr/>
          </a:p>
        </p:txBody>
      </p:sp>
      <p:sp>
        <p:nvSpPr>
          <p:cNvPr id="2655"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26483988"/>
      </p:ext>
    </p:extLst>
  </p:cSld>
  <p:clrMapOvr>
    <a:masterClrMapping/>
  </p:clrMapOvr>
  <p:transition spd="med"/>
</p:sldLayout>
</file>

<file path=ppt/slideLayouts/slideLayout2150.xml><?xml version="1.0" encoding="utf-8"?>
<p:sldLayout xmlns:a="http://schemas.openxmlformats.org/drawingml/2006/main" xmlns:r="http://schemas.openxmlformats.org/officeDocument/2006/relationships" xmlns:p="http://schemas.openxmlformats.org/presentationml/2006/main" showMasterSp="0" type="tx">
  <p:cSld name="28_Section Header">
    <p:bg>
      <p:bgPr>
        <a:solidFill>
          <a:srgbClr val="390039"/>
        </a:solidFill>
        <a:effectLst/>
      </p:bgPr>
    </p:bg>
    <p:spTree>
      <p:nvGrpSpPr>
        <p:cNvPr id="1" name=""/>
        <p:cNvGrpSpPr/>
        <p:nvPr/>
      </p:nvGrpSpPr>
      <p:grpSpPr>
        <a:xfrm>
          <a:off x="0" y="0"/>
          <a:ext cx="0" cy="0"/>
          <a:chOff x="0" y="0"/>
          <a:chExt cx="0" cy="0"/>
        </a:xfrm>
      </p:grpSpPr>
      <p:sp>
        <p:nvSpPr>
          <p:cNvPr id="3990" name="Title Text"/>
          <p:cNvSpPr txBox="1">
            <a:spLocks noGrp="1"/>
          </p:cNvSpPr>
          <p:nvPr>
            <p:ph type="title"/>
          </p:nvPr>
        </p:nvSpPr>
        <p:spPr>
          <a:xfrm>
            <a:off x="722312" y="4406900"/>
            <a:ext cx="7772401" cy="1362075"/>
          </a:xfrm>
          <a:prstGeom prst="rect">
            <a:avLst/>
          </a:prstGeom>
          <a:noFill/>
        </p:spPr>
        <p:txBody>
          <a:bodyPr lIns="45719" tIns="45719" rIns="45719" bIns="45719" anchor="t"/>
          <a:lstStyle>
            <a:lvl1pPr algn="l">
              <a:defRPr sz="4000" b="1" i="0" cap="all">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3991" name="Body Level One…"/>
          <p:cNvSpPr txBox="1">
            <a:spLocks noGrp="1"/>
          </p:cNvSpPr>
          <p:nvPr>
            <p:ph type="body" sz="quarter" idx="1"/>
          </p:nvPr>
        </p:nvSpPr>
        <p:spPr>
          <a:xfrm>
            <a:off x="722312" y="2906713"/>
            <a:ext cx="7772401" cy="1500188"/>
          </a:xfrm>
          <a:prstGeom prst="rect">
            <a:avLst/>
          </a:prstGeom>
        </p:spPr>
        <p:txBody>
          <a:bodyPr lIns="45719" tIns="45719" rIns="45719" bIns="45719" anchor="b">
            <a:normAutofit/>
          </a:bodyPr>
          <a:lstStyle>
            <a:lvl1pPr marL="0" indent="0">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0" indent="457200">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0" indent="914400">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0" indent="1371600">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0" indent="1828800">
              <a:spcBef>
                <a:spcPts val="400"/>
              </a:spcBef>
              <a:buSzTx/>
              <a:buNone/>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992"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427965977"/>
      </p:ext>
    </p:extLst>
  </p:cSld>
  <p:clrMapOvr>
    <a:masterClrMapping/>
  </p:clrMapOvr>
  <p:transition spd="med"/>
</p:sldLayout>
</file>

<file path=ppt/slideLayouts/slideLayout2151.xml><?xml version="1.0" encoding="utf-8"?>
<p:sldLayout xmlns:a="http://schemas.openxmlformats.org/drawingml/2006/main" xmlns:r="http://schemas.openxmlformats.org/officeDocument/2006/relationships" xmlns:p="http://schemas.openxmlformats.org/presentationml/2006/main" showMasterSp="0" type="tx">
  <p:cSld name="28_Two Content">
    <p:bg>
      <p:bgPr>
        <a:solidFill>
          <a:srgbClr val="390039"/>
        </a:solidFill>
        <a:effectLst/>
      </p:bgPr>
    </p:bg>
    <p:spTree>
      <p:nvGrpSpPr>
        <p:cNvPr id="1" name=""/>
        <p:cNvGrpSpPr/>
        <p:nvPr/>
      </p:nvGrpSpPr>
      <p:grpSpPr>
        <a:xfrm>
          <a:off x="0" y="0"/>
          <a:ext cx="0" cy="0"/>
          <a:chOff x="0" y="0"/>
          <a:chExt cx="0" cy="0"/>
        </a:xfrm>
      </p:grpSpPr>
      <p:sp>
        <p:nvSpPr>
          <p:cNvPr id="3999"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4000" name="Body Level One…"/>
          <p:cNvSpPr txBox="1">
            <a:spLocks noGrp="1"/>
          </p:cNvSpPr>
          <p:nvPr>
            <p:ph type="body" sz="half" idx="1"/>
          </p:nvPr>
        </p:nvSpPr>
        <p:spPr>
          <a:xfrm>
            <a:off x="457200" y="1600200"/>
            <a:ext cx="4038600" cy="4525963"/>
          </a:xfrm>
          <a:prstGeom prst="rect">
            <a:avLst/>
          </a:prstGeom>
        </p:spPr>
        <p:txBody>
          <a:bodyPr lIns="45719" tIns="45719" rIns="45719" bIns="45719">
            <a:normAutofit/>
          </a:bodyPr>
          <a:lstStyle>
            <a:lvl1pPr marL="342900" indent="-342900">
              <a:spcBef>
                <a:spcPts val="600"/>
              </a:spcBef>
              <a:buSzPct val="100000"/>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90575" indent="-333375">
              <a:spcBef>
                <a:spcPts val="600"/>
              </a:spcBef>
              <a:buSzPct val="100000"/>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34439" indent="-320039">
              <a:spcBef>
                <a:spcPts val="600"/>
              </a:spcBef>
              <a:buSzPct val="100000"/>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27200" indent="-355600">
              <a:spcBef>
                <a:spcPts val="600"/>
              </a:spcBef>
              <a:buSzPct val="100000"/>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84400" indent="-355600">
              <a:spcBef>
                <a:spcPts val="600"/>
              </a:spcBef>
              <a:buChar char="»"/>
              <a:defRPr sz="28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01"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437086607"/>
      </p:ext>
    </p:extLst>
  </p:cSld>
  <p:clrMapOvr>
    <a:masterClrMapping/>
  </p:clrMapOvr>
  <p:transition spd="med"/>
</p:sldLayout>
</file>

<file path=ppt/slideLayouts/slideLayout2152.xml><?xml version="1.0" encoding="utf-8"?>
<p:sldLayout xmlns:a="http://schemas.openxmlformats.org/drawingml/2006/main" xmlns:r="http://schemas.openxmlformats.org/officeDocument/2006/relationships" xmlns:p="http://schemas.openxmlformats.org/presentationml/2006/main" showMasterSp="0" type="tx">
  <p:cSld name="28_Comparison">
    <p:bg>
      <p:bgPr>
        <a:solidFill>
          <a:srgbClr val="390039"/>
        </a:solidFill>
        <a:effectLst/>
      </p:bgPr>
    </p:bg>
    <p:spTree>
      <p:nvGrpSpPr>
        <p:cNvPr id="1" name=""/>
        <p:cNvGrpSpPr/>
        <p:nvPr/>
      </p:nvGrpSpPr>
      <p:grpSpPr>
        <a:xfrm>
          <a:off x="0" y="0"/>
          <a:ext cx="0" cy="0"/>
          <a:chOff x="0" y="0"/>
          <a:chExt cx="0" cy="0"/>
        </a:xfrm>
      </p:grpSpPr>
      <p:sp>
        <p:nvSpPr>
          <p:cNvPr id="4008"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4009" name="Body Level One…"/>
          <p:cNvSpPr txBox="1">
            <a:spLocks noGrp="1"/>
          </p:cNvSpPr>
          <p:nvPr>
            <p:ph type="body" sz="quarter" idx="1"/>
          </p:nvPr>
        </p:nvSpPr>
        <p:spPr>
          <a:xfrm>
            <a:off x="457200" y="1535112"/>
            <a:ext cx="4040188" cy="639763"/>
          </a:xfrm>
          <a:prstGeom prst="rect">
            <a:avLst/>
          </a:prstGeom>
        </p:spPr>
        <p:txBody>
          <a:bodyPr lIns="45719" tIns="45719" rIns="45719" bIns="45719" anchor="b">
            <a:normAutofit/>
          </a:bodyPr>
          <a:lstStyle>
            <a:lvl1pPr marL="0" indent="0">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0" indent="457200">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0" indent="914400">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0" indent="1371600">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0" indent="1828800">
              <a:spcBef>
                <a:spcPts val="500"/>
              </a:spcBef>
              <a:buSzTx/>
              <a:buNone/>
              <a:defRPr sz="2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10" name="Text Placeholder 4"/>
          <p:cNvSpPr>
            <a:spLocks noGrp="1"/>
          </p:cNvSpPr>
          <p:nvPr>
            <p:ph type="body" sz="quarter" idx="21"/>
          </p:nvPr>
        </p:nvSpPr>
        <p:spPr>
          <a:xfrm>
            <a:off x="4645025" y="1535112"/>
            <a:ext cx="4041775" cy="639763"/>
          </a:xfrm>
          <a:prstGeom prst="rect">
            <a:avLst/>
          </a:prstGeom>
        </p:spPr>
        <p:txBody>
          <a:bodyPr lIns="45719" tIns="45719" rIns="45719" bIns="45719"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F8F8EF"/>
                </a:solidFill>
                <a:effectLst>
                  <a:outerShdw blurRad="38100" dist="38100" dir="2700000" rotWithShape="0">
                    <a:srgbClr val="000000">
                      <a:alpha val="43137"/>
                    </a:srgbClr>
                  </a:outerShdw>
                </a:effectLst>
              </a:defRPr>
            </a:pPr>
            <a:endParaRPr dirty="0"/>
          </a:p>
        </p:txBody>
      </p:sp>
      <p:sp>
        <p:nvSpPr>
          <p:cNvPr id="4011"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354850242"/>
      </p:ext>
    </p:extLst>
  </p:cSld>
  <p:clrMapOvr>
    <a:masterClrMapping/>
  </p:clrMapOvr>
  <p:transition spd="med"/>
</p:sldLayout>
</file>

<file path=ppt/slideLayouts/slideLayout2153.xml><?xml version="1.0" encoding="utf-8"?>
<p:sldLayout xmlns:a="http://schemas.openxmlformats.org/drawingml/2006/main" xmlns:r="http://schemas.openxmlformats.org/officeDocument/2006/relationships" xmlns:p="http://schemas.openxmlformats.org/presentationml/2006/main" showMasterSp="0" type="tx">
  <p:cSld name="28_Title Only">
    <p:bg>
      <p:bgPr>
        <a:solidFill>
          <a:srgbClr val="390039"/>
        </a:solidFill>
        <a:effectLst/>
      </p:bgPr>
    </p:bg>
    <p:spTree>
      <p:nvGrpSpPr>
        <p:cNvPr id="1" name=""/>
        <p:cNvGrpSpPr/>
        <p:nvPr/>
      </p:nvGrpSpPr>
      <p:grpSpPr>
        <a:xfrm>
          <a:off x="0" y="0"/>
          <a:ext cx="0" cy="0"/>
          <a:chOff x="0" y="0"/>
          <a:chExt cx="0" cy="0"/>
        </a:xfrm>
      </p:grpSpPr>
      <p:sp>
        <p:nvSpPr>
          <p:cNvPr id="4018"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4019"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158818280"/>
      </p:ext>
    </p:extLst>
  </p:cSld>
  <p:clrMapOvr>
    <a:masterClrMapping/>
  </p:clrMapOvr>
  <p:transition spd="med"/>
</p:sldLayout>
</file>

<file path=ppt/slideLayouts/slideLayout2154.xml><?xml version="1.0" encoding="utf-8"?>
<p:sldLayout xmlns:a="http://schemas.openxmlformats.org/drawingml/2006/main" xmlns:r="http://schemas.openxmlformats.org/officeDocument/2006/relationships" xmlns:p="http://schemas.openxmlformats.org/presentationml/2006/main" showMasterSp="0" type="tx">
  <p:cSld name="36_Blank">
    <p:bg>
      <p:bgPr>
        <a:solidFill>
          <a:srgbClr val="390039"/>
        </a:solidFill>
        <a:effectLst/>
      </p:bgPr>
    </p:bg>
    <p:spTree>
      <p:nvGrpSpPr>
        <p:cNvPr id="1" name=""/>
        <p:cNvGrpSpPr/>
        <p:nvPr/>
      </p:nvGrpSpPr>
      <p:grpSpPr>
        <a:xfrm>
          <a:off x="0" y="0"/>
          <a:ext cx="0" cy="0"/>
          <a:chOff x="0" y="0"/>
          <a:chExt cx="0" cy="0"/>
        </a:xfrm>
      </p:grpSpPr>
      <p:sp>
        <p:nvSpPr>
          <p:cNvPr id="4026"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59912189"/>
      </p:ext>
    </p:extLst>
  </p:cSld>
  <p:clrMapOvr>
    <a:masterClrMapping/>
  </p:clrMapOvr>
  <p:transition spd="med"/>
</p:sldLayout>
</file>

<file path=ppt/slideLayouts/slideLayout2155.xml><?xml version="1.0" encoding="utf-8"?>
<p:sldLayout xmlns:a="http://schemas.openxmlformats.org/drawingml/2006/main" xmlns:r="http://schemas.openxmlformats.org/officeDocument/2006/relationships" xmlns:p="http://schemas.openxmlformats.org/presentationml/2006/main" showMasterSp="0" type="tx">
  <p:cSld name="28_Content with Caption">
    <p:bg>
      <p:bgPr>
        <a:solidFill>
          <a:srgbClr val="390039"/>
        </a:solidFill>
        <a:effectLst/>
      </p:bgPr>
    </p:bg>
    <p:spTree>
      <p:nvGrpSpPr>
        <p:cNvPr id="1" name=""/>
        <p:cNvGrpSpPr/>
        <p:nvPr/>
      </p:nvGrpSpPr>
      <p:grpSpPr>
        <a:xfrm>
          <a:off x="0" y="0"/>
          <a:ext cx="0" cy="0"/>
          <a:chOff x="0" y="0"/>
          <a:chExt cx="0" cy="0"/>
        </a:xfrm>
      </p:grpSpPr>
      <p:sp>
        <p:nvSpPr>
          <p:cNvPr id="4033" name="Title Text"/>
          <p:cNvSpPr txBox="1">
            <a:spLocks noGrp="1"/>
          </p:cNvSpPr>
          <p:nvPr>
            <p:ph type="title"/>
          </p:nvPr>
        </p:nvSpPr>
        <p:spPr>
          <a:xfrm>
            <a:off x="457200" y="273050"/>
            <a:ext cx="3008314" cy="1162050"/>
          </a:xfrm>
          <a:prstGeom prst="rect">
            <a:avLst/>
          </a:prstGeom>
          <a:noFill/>
        </p:spPr>
        <p:txBody>
          <a:bodyPr lIns="45719" tIns="45719" rIns="45719" bIns="45719" anchor="b"/>
          <a:lstStyle>
            <a:lvl1pPr algn="l">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4034" name="Body Level One…"/>
          <p:cNvSpPr txBox="1">
            <a:spLocks noGrp="1"/>
          </p:cNvSpPr>
          <p:nvPr>
            <p:ph type="body" idx="1"/>
          </p:nvPr>
        </p:nvSpPr>
        <p:spPr>
          <a:xfrm>
            <a:off x="3575050" y="273050"/>
            <a:ext cx="5111750" cy="5853113"/>
          </a:xfrm>
          <a:prstGeom prst="rect">
            <a:avLst/>
          </a:prstGeom>
        </p:spPr>
        <p:txBody>
          <a:bodyPr lIns="45719" tIns="45719" rIns="45719" bIns="45719">
            <a:normAutofit/>
          </a:bodyPr>
          <a:lstStyle>
            <a:lvl1pPr marL="342900" indent="-3429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3771" indent="-326571">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9200" indent="-3048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7360" indent="-36576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4560" indent="-36576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35" name="Text Placeholder 3"/>
          <p:cNvSpPr>
            <a:spLocks noGrp="1"/>
          </p:cNvSpPr>
          <p:nvPr>
            <p:ph type="body" sz="half" idx="21"/>
          </p:nvPr>
        </p:nvSpPr>
        <p:spPr>
          <a:xfrm>
            <a:off x="457199" y="1435100"/>
            <a:ext cx="3008315" cy="4691063"/>
          </a:xfrm>
          <a:prstGeom prst="rect">
            <a:avLst/>
          </a:prstGeom>
        </p:spPr>
        <p:txBody>
          <a:bodyPr lIns="45719" tIns="45719" rIns="45719" bIns="45719">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F8F8EF"/>
                </a:solidFill>
                <a:effectLst>
                  <a:outerShdw blurRad="38100" dist="38100" dir="2700000" rotWithShape="0">
                    <a:srgbClr val="000000">
                      <a:alpha val="43137"/>
                    </a:srgbClr>
                  </a:outerShdw>
                </a:effectLst>
              </a:defRPr>
            </a:pPr>
            <a:endParaRPr dirty="0"/>
          </a:p>
        </p:txBody>
      </p:sp>
      <p:sp>
        <p:nvSpPr>
          <p:cNvPr id="4036"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708791439"/>
      </p:ext>
    </p:extLst>
  </p:cSld>
  <p:clrMapOvr>
    <a:masterClrMapping/>
  </p:clrMapOvr>
  <p:transition spd="med"/>
</p:sldLayout>
</file>

<file path=ppt/slideLayouts/slideLayout2156.xml><?xml version="1.0" encoding="utf-8"?>
<p:sldLayout xmlns:a="http://schemas.openxmlformats.org/drawingml/2006/main" xmlns:r="http://schemas.openxmlformats.org/officeDocument/2006/relationships" xmlns:p="http://schemas.openxmlformats.org/presentationml/2006/main" showMasterSp="0" type="tx">
  <p:cSld name="28_Picture with Caption">
    <p:bg>
      <p:bgPr>
        <a:solidFill>
          <a:srgbClr val="390039"/>
        </a:solidFill>
        <a:effectLst/>
      </p:bgPr>
    </p:bg>
    <p:spTree>
      <p:nvGrpSpPr>
        <p:cNvPr id="1" name=""/>
        <p:cNvGrpSpPr/>
        <p:nvPr/>
      </p:nvGrpSpPr>
      <p:grpSpPr>
        <a:xfrm>
          <a:off x="0" y="0"/>
          <a:ext cx="0" cy="0"/>
          <a:chOff x="0" y="0"/>
          <a:chExt cx="0" cy="0"/>
        </a:xfrm>
      </p:grpSpPr>
      <p:sp>
        <p:nvSpPr>
          <p:cNvPr id="4043" name="Title Text"/>
          <p:cNvSpPr txBox="1">
            <a:spLocks noGrp="1"/>
          </p:cNvSpPr>
          <p:nvPr>
            <p:ph type="title"/>
          </p:nvPr>
        </p:nvSpPr>
        <p:spPr>
          <a:xfrm>
            <a:off x="1792288" y="4800600"/>
            <a:ext cx="5486401" cy="566738"/>
          </a:xfrm>
          <a:prstGeom prst="rect">
            <a:avLst/>
          </a:prstGeom>
          <a:noFill/>
        </p:spPr>
        <p:txBody>
          <a:bodyPr lIns="45719" tIns="45719" rIns="45719" bIns="45719" anchor="b"/>
          <a:lstStyle>
            <a:lvl1pPr algn="l">
              <a:defRPr sz="20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4044"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4045" name="Body Level One…"/>
          <p:cNvSpPr txBox="1">
            <a:spLocks noGrp="1"/>
          </p:cNvSpPr>
          <p:nvPr>
            <p:ph type="body" sz="quarter" idx="1"/>
          </p:nvPr>
        </p:nvSpPr>
        <p:spPr>
          <a:xfrm>
            <a:off x="1792288" y="5367337"/>
            <a:ext cx="5486401" cy="804863"/>
          </a:xfrm>
          <a:prstGeom prst="rect">
            <a:avLst/>
          </a:prstGeom>
        </p:spPr>
        <p:txBody>
          <a:bodyPr lIns="45719" tIns="45719" rIns="45719" bIns="45719">
            <a:normAutofit/>
          </a:bodyPr>
          <a:lstStyle>
            <a:lvl1pPr marL="0" indent="0">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0" indent="457200">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0" indent="914400">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0" indent="1371600">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0" indent="1828800">
              <a:spcBef>
                <a:spcPts val="300"/>
              </a:spcBef>
              <a:buSzTx/>
              <a:buNone/>
              <a:defRPr sz="1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46"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74979637"/>
      </p:ext>
    </p:extLst>
  </p:cSld>
  <p:clrMapOvr>
    <a:masterClrMapping/>
  </p:clrMapOvr>
  <p:transition spd="med"/>
</p:sldLayout>
</file>

<file path=ppt/slideLayouts/slideLayout2157.xml><?xml version="1.0" encoding="utf-8"?>
<p:sldLayout xmlns:a="http://schemas.openxmlformats.org/drawingml/2006/main" xmlns:r="http://schemas.openxmlformats.org/officeDocument/2006/relationships" xmlns:p="http://schemas.openxmlformats.org/presentationml/2006/main" showMasterSp="0" type="tx">
  <p:cSld name="28_Title and Vertical Text">
    <p:bg>
      <p:bgPr>
        <a:solidFill>
          <a:srgbClr val="390039"/>
        </a:solidFill>
        <a:effectLst/>
      </p:bgPr>
    </p:bg>
    <p:spTree>
      <p:nvGrpSpPr>
        <p:cNvPr id="1" name=""/>
        <p:cNvGrpSpPr/>
        <p:nvPr/>
      </p:nvGrpSpPr>
      <p:grpSpPr>
        <a:xfrm>
          <a:off x="0" y="0"/>
          <a:ext cx="0" cy="0"/>
          <a:chOff x="0" y="0"/>
          <a:chExt cx="0" cy="0"/>
        </a:xfrm>
      </p:grpSpPr>
      <p:sp>
        <p:nvSpPr>
          <p:cNvPr id="4053"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4054" name="Body Level One…"/>
          <p:cNvSpPr txBox="1">
            <a:spLocks noGrp="1"/>
          </p:cNvSpPr>
          <p:nvPr>
            <p:ph type="body" idx="1"/>
          </p:nvPr>
        </p:nvSpPr>
        <p:spPr>
          <a:xfrm>
            <a:off x="457200" y="1600200"/>
            <a:ext cx="8229600" cy="4525963"/>
          </a:xfrm>
          <a:prstGeom prst="rect">
            <a:avLst/>
          </a:prstGeom>
        </p:spPr>
        <p:txBody>
          <a:bodyPr vert="eaVert" lIns="45719" tIns="45719" rIns="45719" bIns="45719">
            <a:normAutofit/>
          </a:bodyPr>
          <a:lstStyle>
            <a:lvl1pPr marL="342900" indent="-3429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3771" indent="-326571">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9200" indent="-3048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7360" indent="-36576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4560" indent="-36576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55"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831459852"/>
      </p:ext>
    </p:extLst>
  </p:cSld>
  <p:clrMapOvr>
    <a:masterClrMapping/>
  </p:clrMapOvr>
  <p:transition spd="med"/>
</p:sldLayout>
</file>

<file path=ppt/slideLayouts/slideLayout2158.xml><?xml version="1.0" encoding="utf-8"?>
<p:sldLayout xmlns:a="http://schemas.openxmlformats.org/drawingml/2006/main" xmlns:r="http://schemas.openxmlformats.org/officeDocument/2006/relationships" xmlns:p="http://schemas.openxmlformats.org/presentationml/2006/main" showMasterSp="0" type="tx">
  <p:cSld name="28_Vertical Title and Text">
    <p:bg>
      <p:bgPr>
        <a:solidFill>
          <a:srgbClr val="390039"/>
        </a:solidFill>
        <a:effectLst/>
      </p:bgPr>
    </p:bg>
    <p:spTree>
      <p:nvGrpSpPr>
        <p:cNvPr id="1" name=""/>
        <p:cNvGrpSpPr/>
        <p:nvPr/>
      </p:nvGrpSpPr>
      <p:grpSpPr>
        <a:xfrm>
          <a:off x="0" y="0"/>
          <a:ext cx="0" cy="0"/>
          <a:chOff x="0" y="0"/>
          <a:chExt cx="0" cy="0"/>
        </a:xfrm>
      </p:grpSpPr>
      <p:sp>
        <p:nvSpPr>
          <p:cNvPr id="4062" name="Title Text"/>
          <p:cNvSpPr txBox="1">
            <a:spLocks noGrp="1"/>
          </p:cNvSpPr>
          <p:nvPr>
            <p:ph type="title"/>
          </p:nvPr>
        </p:nvSpPr>
        <p:spPr>
          <a:xfrm>
            <a:off x="6629400" y="274638"/>
            <a:ext cx="2057400" cy="5851526"/>
          </a:xfrm>
          <a:prstGeom prst="rect">
            <a:avLst/>
          </a:prstGeom>
          <a:noFill/>
        </p:spPr>
        <p:txBody>
          <a:bodyPr vert="eaVert" lIns="45719" tIns="45719" rIns="45719" bIns="45719"/>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4063" name="Body Level One…"/>
          <p:cNvSpPr txBox="1">
            <a:spLocks noGrp="1"/>
          </p:cNvSpPr>
          <p:nvPr>
            <p:ph type="body" idx="1"/>
          </p:nvPr>
        </p:nvSpPr>
        <p:spPr>
          <a:xfrm>
            <a:off x="457200" y="274638"/>
            <a:ext cx="6019800" cy="5851526"/>
          </a:xfrm>
          <a:prstGeom prst="rect">
            <a:avLst/>
          </a:prstGeom>
        </p:spPr>
        <p:txBody>
          <a:bodyPr vert="eaVert" lIns="45719" tIns="45719" rIns="45719" bIns="45719">
            <a:normAutofit/>
          </a:bodyPr>
          <a:lstStyle>
            <a:lvl1pPr marL="342900" indent="-3429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3771" indent="-326571">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9200" indent="-3048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7360" indent="-36576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4560" indent="-36576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64"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6997737"/>
      </p:ext>
    </p:extLst>
  </p:cSld>
  <p:clrMapOvr>
    <a:masterClrMapping/>
  </p:clrMapOvr>
  <p:transition spd="med"/>
</p:sldLayout>
</file>

<file path=ppt/slideLayouts/slideLayout2159.xml><?xml version="1.0" encoding="utf-8"?>
<p:sldLayout xmlns:a="http://schemas.openxmlformats.org/drawingml/2006/main" xmlns:r="http://schemas.openxmlformats.org/officeDocument/2006/relationships" xmlns:p="http://schemas.openxmlformats.org/presentationml/2006/main" showMasterSp="0" type="tx">
  <p:cSld name="1_Title, Text and Clip Art">
    <p:bg>
      <p:bgPr>
        <a:solidFill>
          <a:srgbClr val="390039"/>
        </a:solidFill>
        <a:effectLst/>
      </p:bgPr>
    </p:bg>
    <p:spTree>
      <p:nvGrpSpPr>
        <p:cNvPr id="1" name=""/>
        <p:cNvGrpSpPr/>
        <p:nvPr/>
      </p:nvGrpSpPr>
      <p:grpSpPr>
        <a:xfrm>
          <a:off x="0" y="0"/>
          <a:ext cx="0" cy="0"/>
          <a:chOff x="0" y="0"/>
          <a:chExt cx="0" cy="0"/>
        </a:xfrm>
      </p:grpSpPr>
      <p:sp>
        <p:nvSpPr>
          <p:cNvPr id="4071" name="Title Text"/>
          <p:cNvSpPr txBox="1">
            <a:spLocks noGrp="1"/>
          </p:cNvSpPr>
          <p:nvPr>
            <p:ph type="title"/>
          </p:nvPr>
        </p:nvSpPr>
        <p:spPr>
          <a:xfrm>
            <a:off x="457200" y="274638"/>
            <a:ext cx="8229600" cy="1143001"/>
          </a:xfrm>
          <a:prstGeom prst="rect">
            <a:avLst/>
          </a:prstGeom>
          <a:noFill/>
        </p:spPr>
        <p:txBody>
          <a:bodyPr lIns="45719" tIns="45719" rIns="45719" bIns="45719"/>
          <a:lstStyle>
            <a:lvl1pPr>
              <a:defRPr sz="4400"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stStyle>
          <a:p>
            <a:r>
              <a:rPr dirty="0"/>
              <a:t>Title Text</a:t>
            </a:r>
          </a:p>
        </p:txBody>
      </p:sp>
      <p:sp>
        <p:nvSpPr>
          <p:cNvPr id="4072" name="Body Level One…"/>
          <p:cNvSpPr txBox="1">
            <a:spLocks noGrp="1"/>
          </p:cNvSpPr>
          <p:nvPr>
            <p:ph type="body" sz="half" idx="1"/>
          </p:nvPr>
        </p:nvSpPr>
        <p:spPr>
          <a:xfrm>
            <a:off x="457200" y="1600200"/>
            <a:ext cx="4038600" cy="4525963"/>
          </a:xfrm>
          <a:prstGeom prst="rect">
            <a:avLst/>
          </a:prstGeom>
        </p:spPr>
        <p:txBody>
          <a:bodyPr lIns="45719" tIns="45719" rIns="45719" bIns="45719">
            <a:normAutofit/>
          </a:bodyPr>
          <a:lstStyle>
            <a:lvl1pPr marL="342900" indent="-3429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1pPr>
            <a:lvl2pPr marL="783771" indent="-326571">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2pPr>
            <a:lvl3pPr marL="1219200" indent="-30480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3pPr>
            <a:lvl4pPr marL="1737360" indent="-365760">
              <a:buSzPct val="10000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4pPr>
            <a:lvl5pPr marL="2194560" indent="-365760">
              <a:buChar char="»"/>
              <a:defRPr b="1" i="0">
                <a:solidFill>
                  <a:srgbClr val="F8F8EF"/>
                </a:solidFill>
                <a:effectLst>
                  <a:outerShdw blurRad="38100" dist="38100" dir="2700000" rotWithShape="0">
                    <a:srgbClr val="000000">
                      <a:alpha val="43137"/>
                    </a:srgbClr>
                  </a:outerShdw>
                </a:effectLst>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73" name="Slide Number"/>
          <p:cNvSpPr txBox="1">
            <a:spLocks noGrp="1"/>
          </p:cNvSpPr>
          <p:nvPr>
            <p:ph type="sldNum" sz="quarter" idx="2"/>
          </p:nvPr>
        </p:nvSpPr>
        <p:spPr>
          <a:xfrm>
            <a:off x="8404859" y="6245225"/>
            <a:ext cx="281941" cy="287087"/>
          </a:xfrm>
          <a:prstGeom prst="rect">
            <a:avLst/>
          </a:prstGeom>
        </p:spPr>
        <p:txBody>
          <a:bodyPr lIns="45719" tIns="45719" rIns="45719" bIns="45719" anchor="t"/>
          <a:lstStyle>
            <a:lvl1pPr>
              <a:defRPr>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03528903"/>
      </p:ext>
    </p:extLst>
  </p:cSld>
  <p:clrMapOvr>
    <a:masterClrMapping/>
  </p:clrMapOvr>
  <p:transition spd="med"/>
</p:sldLayout>
</file>

<file path=ppt/slideLayouts/slideLayout216.xml><?xml version="1.0" encoding="utf-8"?>
<p:sldLayout xmlns:a="http://schemas.openxmlformats.org/drawingml/2006/main" xmlns:r="http://schemas.openxmlformats.org/officeDocument/2006/relationships" xmlns:p="http://schemas.openxmlformats.org/presentationml/2006/main" showMasterSp="0" type="tx">
  <p:cSld name="7_Picture with Caption">
    <p:bg>
      <p:bgPr>
        <a:solidFill>
          <a:srgbClr val="9CDCDA"/>
        </a:solidFill>
        <a:effectLst/>
      </p:bgPr>
    </p:bg>
    <p:spTree>
      <p:nvGrpSpPr>
        <p:cNvPr id="1" name=""/>
        <p:cNvGrpSpPr/>
        <p:nvPr/>
      </p:nvGrpSpPr>
      <p:grpSpPr>
        <a:xfrm>
          <a:off x="0" y="0"/>
          <a:ext cx="0" cy="0"/>
          <a:chOff x="0" y="0"/>
          <a:chExt cx="0" cy="0"/>
        </a:xfrm>
      </p:grpSpPr>
      <p:grpSp>
        <p:nvGrpSpPr>
          <p:cNvPr id="2757" name="Group 2"/>
          <p:cNvGrpSpPr/>
          <p:nvPr/>
        </p:nvGrpSpPr>
        <p:grpSpPr>
          <a:xfrm>
            <a:off x="-341607" y="-213936"/>
            <a:ext cx="9600389" cy="7485696"/>
            <a:chOff x="0" y="0"/>
            <a:chExt cx="9600387" cy="7485695"/>
          </a:xfrm>
        </p:grpSpPr>
        <p:grpSp>
          <p:nvGrpSpPr>
            <p:cNvPr id="2743" name="Group 3"/>
            <p:cNvGrpSpPr/>
            <p:nvPr/>
          </p:nvGrpSpPr>
          <p:grpSpPr>
            <a:xfrm>
              <a:off x="-1" y="0"/>
              <a:ext cx="9600389" cy="7485696"/>
              <a:chOff x="0" y="0"/>
              <a:chExt cx="9600387" cy="7485695"/>
            </a:xfrm>
          </p:grpSpPr>
          <p:sp>
            <p:nvSpPr>
              <p:cNvPr id="2662"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63"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64"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65"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66"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67"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68"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69"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0"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1"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2"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3"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4"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5"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6"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7"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8"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9"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0"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1"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2"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3"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4"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5"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6"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7"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8"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9"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0"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1"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2"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3"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4"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5"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6"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7"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8"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9"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0"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1"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2"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3"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4"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5"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6"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7"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8"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9"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0"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1"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2"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3"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4"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5"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6"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7"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8"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9"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0"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1"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2"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3" name="Freeform 65"/>
              <p:cNvSpPr/>
              <p:nvPr/>
            </p:nvSpPr>
            <p:spPr>
              <a:xfrm rot="3318475">
                <a:off x="6944385" y="2173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4"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5"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6"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7"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8" name="Freeform 70"/>
              <p:cNvSpPr/>
              <p:nvPr/>
            </p:nvSpPr>
            <p:spPr>
              <a:xfrm rot="6284068">
                <a:off x="8142097" y="15084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9"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0"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1"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2"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3"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4"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5"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6" name="Freeform 78"/>
              <p:cNvSpPr/>
              <p:nvPr/>
            </p:nvSpPr>
            <p:spPr>
              <a:xfrm rot="3318475">
                <a:off x="6887235" y="34939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7"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8"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9"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40" name="Freeform 82"/>
              <p:cNvSpPr/>
              <p:nvPr/>
            </p:nvSpPr>
            <p:spPr>
              <a:xfrm rot="6284068">
                <a:off x="7646797" y="43659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41" name="Freeform 83"/>
              <p:cNvSpPr/>
              <p:nvPr/>
            </p:nvSpPr>
            <p:spPr>
              <a:xfrm rot="5149041" flipH="1">
                <a:off x="8487826" y="361275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42"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746" name="Group 85"/>
            <p:cNvGrpSpPr/>
            <p:nvPr/>
          </p:nvGrpSpPr>
          <p:grpSpPr>
            <a:xfrm>
              <a:off x="532106" y="687010"/>
              <a:ext cx="8745538" cy="223839"/>
              <a:chOff x="0" y="0"/>
              <a:chExt cx="8745537" cy="223837"/>
            </a:xfrm>
          </p:grpSpPr>
          <p:sp>
            <p:nvSpPr>
              <p:cNvPr id="2744"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45"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749" name="Group 88"/>
            <p:cNvGrpSpPr/>
            <p:nvPr/>
          </p:nvGrpSpPr>
          <p:grpSpPr>
            <a:xfrm>
              <a:off x="424156" y="596523"/>
              <a:ext cx="8745538" cy="223838"/>
              <a:chOff x="0" y="0"/>
              <a:chExt cx="8745537" cy="223837"/>
            </a:xfrm>
          </p:grpSpPr>
          <p:sp>
            <p:nvSpPr>
              <p:cNvPr id="2747"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48"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2750"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2756" name="Group 92"/>
            <p:cNvGrpSpPr/>
            <p:nvPr/>
          </p:nvGrpSpPr>
          <p:grpSpPr>
            <a:xfrm>
              <a:off x="579241" y="366407"/>
              <a:ext cx="1124880" cy="1123270"/>
              <a:chOff x="0" y="0"/>
              <a:chExt cx="1124878" cy="1123268"/>
            </a:xfrm>
          </p:grpSpPr>
          <p:sp>
            <p:nvSpPr>
              <p:cNvPr id="2751"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52"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53"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54"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55"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758" name="Title Text"/>
          <p:cNvSpPr txBox="1">
            <a:spLocks noGrp="1"/>
          </p:cNvSpPr>
          <p:nvPr>
            <p:ph type="title"/>
          </p:nvPr>
        </p:nvSpPr>
        <p:spPr>
          <a:xfrm>
            <a:off x="1792288" y="4800600"/>
            <a:ext cx="5486401" cy="566738"/>
          </a:xfrm>
          <a:prstGeom prst="rect">
            <a:avLst/>
          </a:prstGeom>
        </p:spPr>
        <p:txBody>
          <a:bodyPr/>
          <a:lstStyle>
            <a:lvl1pPr>
              <a:defRPr sz="2000" b="1">
                <a:solidFill>
                  <a:srgbClr val="007572"/>
                </a:solidFill>
                <a:latin typeface="Arial Narrow"/>
                <a:ea typeface="Arial Narrow"/>
                <a:cs typeface="Arial Narrow"/>
                <a:sym typeface="Arial Narrow"/>
              </a:defRPr>
            </a:lvl1pPr>
          </a:lstStyle>
          <a:p>
            <a:r>
              <a:t>Title Text</a:t>
            </a:r>
          </a:p>
        </p:txBody>
      </p:sp>
      <p:sp>
        <p:nvSpPr>
          <p:cNvPr id="2759"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2760"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rgbClr val="333333"/>
                </a:solidFill>
                <a:latin typeface="Arial Narrow"/>
                <a:ea typeface="Arial Narrow"/>
                <a:cs typeface="Arial Narrow"/>
                <a:sym typeface="Arial Narrow"/>
              </a:defRPr>
            </a:lvl1pPr>
            <a:lvl2pPr marL="0" indent="457200">
              <a:spcBef>
                <a:spcPts val="300"/>
              </a:spcBef>
              <a:buSzTx/>
              <a:buNone/>
              <a:defRPr sz="1400">
                <a:solidFill>
                  <a:srgbClr val="333333"/>
                </a:solidFill>
                <a:latin typeface="Arial Narrow"/>
                <a:ea typeface="Arial Narrow"/>
                <a:cs typeface="Arial Narrow"/>
                <a:sym typeface="Arial Narrow"/>
              </a:defRPr>
            </a:lvl2pPr>
            <a:lvl3pPr marL="0" indent="914400">
              <a:spcBef>
                <a:spcPts val="300"/>
              </a:spcBef>
              <a:buSzTx/>
              <a:buNone/>
              <a:defRPr sz="1400">
                <a:solidFill>
                  <a:srgbClr val="333333"/>
                </a:solidFill>
                <a:latin typeface="Arial Narrow"/>
                <a:ea typeface="Arial Narrow"/>
                <a:cs typeface="Arial Narrow"/>
                <a:sym typeface="Arial Narrow"/>
              </a:defRPr>
            </a:lvl3pPr>
            <a:lvl4pPr marL="0" indent="1371600">
              <a:spcBef>
                <a:spcPts val="300"/>
              </a:spcBef>
              <a:buSzTx/>
              <a:buNone/>
              <a:defRPr sz="1400">
                <a:solidFill>
                  <a:srgbClr val="333333"/>
                </a:solidFill>
                <a:latin typeface="Arial Narrow"/>
                <a:ea typeface="Arial Narrow"/>
                <a:cs typeface="Arial Narrow"/>
                <a:sym typeface="Arial Narrow"/>
              </a:defRPr>
            </a:lvl4pPr>
            <a:lvl5pPr marL="0" indent="1828800">
              <a:spcBef>
                <a:spcPts val="300"/>
              </a:spcBef>
              <a:buSzTx/>
              <a:buNone/>
              <a:defRPr sz="1400">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276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314567660"/>
      </p:ext>
    </p:extLst>
  </p:cSld>
  <p:clrMapOvr>
    <a:masterClrMapping/>
  </p:clrMapOvr>
  <p:transition spd="med"/>
</p:sldLayout>
</file>

<file path=ppt/slideLayouts/slideLayout2160.xml><?xml version="1.0" encoding="utf-8"?>
<p:sldLayout xmlns:a="http://schemas.openxmlformats.org/drawingml/2006/main" xmlns:r="http://schemas.openxmlformats.org/officeDocument/2006/relationships" xmlns:p="http://schemas.openxmlformats.org/presentationml/2006/main" showMasterSp="0" type="tx">
  <p:cSld name="29_Title Slide">
    <p:bg>
      <p:bgPr>
        <a:solidFill>
          <a:srgbClr val="FFFFFF"/>
        </a:solidFill>
        <a:effectLst/>
      </p:bgPr>
    </p:bg>
    <p:spTree>
      <p:nvGrpSpPr>
        <p:cNvPr id="1" name=""/>
        <p:cNvGrpSpPr/>
        <p:nvPr/>
      </p:nvGrpSpPr>
      <p:grpSpPr>
        <a:xfrm>
          <a:off x="0" y="0"/>
          <a:ext cx="0" cy="0"/>
          <a:chOff x="0" y="0"/>
          <a:chExt cx="0" cy="0"/>
        </a:xfrm>
      </p:grpSpPr>
      <p:sp>
        <p:nvSpPr>
          <p:cNvPr id="4080" name="Title Text"/>
          <p:cNvSpPr txBox="1">
            <a:spLocks noGrp="1"/>
          </p:cNvSpPr>
          <p:nvPr>
            <p:ph type="title"/>
          </p:nvPr>
        </p:nvSpPr>
        <p:spPr>
          <a:xfrm>
            <a:off x="685436" y="2130088"/>
            <a:ext cx="7773128" cy="1470291"/>
          </a:xfrm>
          <a:prstGeom prst="rect">
            <a:avLst/>
          </a:prstGeom>
          <a:noFill/>
        </p:spPr>
        <p:txBody>
          <a:bodyPr lIns="32888" tIns="32888" rIns="32888" bIns="32888"/>
          <a:lstStyle>
            <a:lvl1pPr defTabSz="321311">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081" name="Body Level One…"/>
          <p:cNvSpPr txBox="1">
            <a:spLocks noGrp="1"/>
          </p:cNvSpPr>
          <p:nvPr>
            <p:ph type="body" sz="quarter" idx="1"/>
          </p:nvPr>
        </p:nvSpPr>
        <p:spPr>
          <a:xfrm>
            <a:off x="1371990" y="3886163"/>
            <a:ext cx="6400019" cy="1752737"/>
          </a:xfrm>
          <a:prstGeom prst="rect">
            <a:avLst/>
          </a:prstGeom>
        </p:spPr>
        <p:txBody>
          <a:bodyPr lIns="32888" tIns="32888" rIns="32888" bIns="32888">
            <a:normAutofit/>
          </a:bodyPr>
          <a:lstStyle>
            <a:lvl1pPr marL="0" indent="0" algn="ctr" defTabSz="321311">
              <a:spcBef>
                <a:spcPts val="500"/>
              </a:spcBef>
              <a:buSzTx/>
              <a:buNone/>
              <a:defRPr sz="2300" b="1" i="0">
                <a:solidFill>
                  <a:srgbClr val="000000"/>
                </a:solidFill>
                <a:latin typeface="Arial" panose="020B0604020202020204" pitchFamily="34" charset="0"/>
                <a:cs typeface="Arial" panose="020B0604020202020204" pitchFamily="34" charset="0"/>
              </a:defRPr>
            </a:lvl1pPr>
            <a:lvl2pPr marL="0" indent="321311" algn="ctr" defTabSz="321311">
              <a:spcBef>
                <a:spcPts val="500"/>
              </a:spcBef>
              <a:buSzTx/>
              <a:buNone/>
              <a:defRPr sz="2300" b="1" i="0">
                <a:solidFill>
                  <a:srgbClr val="000000"/>
                </a:solidFill>
                <a:latin typeface="Arial" panose="020B0604020202020204" pitchFamily="34" charset="0"/>
                <a:cs typeface="Arial" panose="020B0604020202020204" pitchFamily="34" charset="0"/>
              </a:defRPr>
            </a:lvl2pPr>
            <a:lvl3pPr marL="0" indent="642622" algn="ctr" defTabSz="321311">
              <a:spcBef>
                <a:spcPts val="500"/>
              </a:spcBef>
              <a:buSzTx/>
              <a:buNone/>
              <a:defRPr sz="2300" b="1" i="0">
                <a:solidFill>
                  <a:srgbClr val="000000"/>
                </a:solidFill>
                <a:latin typeface="Arial" panose="020B0604020202020204" pitchFamily="34" charset="0"/>
                <a:cs typeface="Arial" panose="020B0604020202020204" pitchFamily="34" charset="0"/>
              </a:defRPr>
            </a:lvl3pPr>
            <a:lvl4pPr marL="0" indent="963933" algn="ctr" defTabSz="321311">
              <a:spcBef>
                <a:spcPts val="500"/>
              </a:spcBef>
              <a:buSzTx/>
              <a:buNone/>
              <a:defRPr sz="2300" b="1" i="0">
                <a:solidFill>
                  <a:srgbClr val="000000"/>
                </a:solidFill>
                <a:latin typeface="Arial" panose="020B0604020202020204" pitchFamily="34" charset="0"/>
                <a:cs typeface="Arial" panose="020B0604020202020204" pitchFamily="34" charset="0"/>
              </a:defRPr>
            </a:lvl4pPr>
            <a:lvl5pPr marL="0" indent="1285244" algn="ctr" defTabSz="321311">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82"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614725208"/>
      </p:ext>
    </p:extLst>
  </p:cSld>
  <p:clrMapOvr>
    <a:masterClrMapping/>
  </p:clrMapOvr>
  <p:transition spd="med"/>
</p:sldLayout>
</file>

<file path=ppt/slideLayouts/slideLayout2161.xml><?xml version="1.0" encoding="utf-8"?>
<p:sldLayout xmlns:a="http://schemas.openxmlformats.org/drawingml/2006/main" xmlns:r="http://schemas.openxmlformats.org/officeDocument/2006/relationships" xmlns:p="http://schemas.openxmlformats.org/presentationml/2006/main" showMasterSp="0" type="tx">
  <p:cSld name="32_Title and Content">
    <p:bg>
      <p:bgPr>
        <a:solidFill>
          <a:srgbClr val="FFFFFF"/>
        </a:solidFill>
        <a:effectLst/>
      </p:bgPr>
    </p:bg>
    <p:spTree>
      <p:nvGrpSpPr>
        <p:cNvPr id="1" name=""/>
        <p:cNvGrpSpPr/>
        <p:nvPr/>
      </p:nvGrpSpPr>
      <p:grpSpPr>
        <a:xfrm>
          <a:off x="0" y="0"/>
          <a:ext cx="0" cy="0"/>
          <a:chOff x="0" y="0"/>
          <a:chExt cx="0" cy="0"/>
        </a:xfrm>
      </p:grpSpPr>
      <p:sp>
        <p:nvSpPr>
          <p:cNvPr id="4089" name="Title Text"/>
          <p:cNvSpPr txBox="1">
            <a:spLocks noGrp="1"/>
          </p:cNvSpPr>
          <p:nvPr>
            <p:ph type="title"/>
          </p:nvPr>
        </p:nvSpPr>
        <p:spPr>
          <a:xfrm>
            <a:off x="321507" y="193135"/>
            <a:ext cx="5786029" cy="802687"/>
          </a:xfrm>
          <a:prstGeom prst="rect">
            <a:avLst/>
          </a:prstGeom>
          <a:noFill/>
        </p:spPr>
        <p:txBody>
          <a:bodyPr lIns="32888" tIns="32888" rIns="32888" bIns="32888"/>
          <a:lstStyle>
            <a:lvl1pPr defTabSz="321311">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090" name="Body Level One…"/>
          <p:cNvSpPr txBox="1">
            <a:spLocks noGrp="1"/>
          </p:cNvSpPr>
          <p:nvPr>
            <p:ph type="body" sz="half" idx="1"/>
          </p:nvPr>
        </p:nvSpPr>
        <p:spPr>
          <a:xfrm>
            <a:off x="321507" y="1125335"/>
            <a:ext cx="5786029" cy="3181720"/>
          </a:xfrm>
          <a:prstGeom prst="rect">
            <a:avLst/>
          </a:prstGeom>
        </p:spPr>
        <p:txBody>
          <a:bodyPr lIns="32888" tIns="32888" rIns="32888" bIns="32888">
            <a:normAutofit/>
          </a:bodyPr>
          <a:lstStyle>
            <a:lvl1pPr marL="240982" indent="-240982" defTabSz="321311">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982" indent="80328" defTabSz="321311">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982" indent="401639" defTabSz="321311">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982" indent="722952" defTabSz="321311">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982" indent="1044267" defTabSz="321311">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091"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05013258"/>
      </p:ext>
    </p:extLst>
  </p:cSld>
  <p:clrMapOvr>
    <a:masterClrMapping/>
  </p:clrMapOvr>
  <p:transition spd="med"/>
</p:sldLayout>
</file>

<file path=ppt/slideLayouts/slideLayout2162.xml><?xml version="1.0" encoding="utf-8"?>
<p:sldLayout xmlns:a="http://schemas.openxmlformats.org/drawingml/2006/main" xmlns:r="http://schemas.openxmlformats.org/officeDocument/2006/relationships" xmlns:p="http://schemas.openxmlformats.org/presentationml/2006/main" showMasterSp="0" type="tx">
  <p:cSld name="29_Section Header">
    <p:bg>
      <p:bgPr>
        <a:solidFill>
          <a:srgbClr val="FFFFFF"/>
        </a:solidFill>
        <a:effectLst/>
      </p:bgPr>
    </p:bg>
    <p:spTree>
      <p:nvGrpSpPr>
        <p:cNvPr id="1" name=""/>
        <p:cNvGrpSpPr/>
        <p:nvPr/>
      </p:nvGrpSpPr>
      <p:grpSpPr>
        <a:xfrm>
          <a:off x="0" y="0"/>
          <a:ext cx="0" cy="0"/>
          <a:chOff x="0" y="0"/>
          <a:chExt cx="0" cy="0"/>
        </a:xfrm>
      </p:grpSpPr>
      <p:sp>
        <p:nvSpPr>
          <p:cNvPr id="4098" name="Title Text"/>
          <p:cNvSpPr txBox="1">
            <a:spLocks noGrp="1"/>
          </p:cNvSpPr>
          <p:nvPr>
            <p:ph type="title"/>
          </p:nvPr>
        </p:nvSpPr>
        <p:spPr>
          <a:xfrm>
            <a:off x="722289" y="4406413"/>
            <a:ext cx="7772010" cy="1363116"/>
          </a:xfrm>
          <a:prstGeom prst="rect">
            <a:avLst/>
          </a:prstGeom>
          <a:noFill/>
        </p:spPr>
        <p:txBody>
          <a:bodyPr lIns="32888" tIns="32888" rIns="32888" bIns="32888" anchor="t"/>
          <a:lstStyle>
            <a:lvl1pPr algn="l" defTabSz="321311">
              <a:defRPr b="1" i="0" cap="all">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099" name="Body Level One…"/>
          <p:cNvSpPr txBox="1">
            <a:spLocks noGrp="1"/>
          </p:cNvSpPr>
          <p:nvPr>
            <p:ph type="body" sz="quarter" idx="1"/>
          </p:nvPr>
        </p:nvSpPr>
        <p:spPr>
          <a:xfrm>
            <a:off x="722289" y="2907085"/>
            <a:ext cx="7772010" cy="1499317"/>
          </a:xfrm>
          <a:prstGeom prst="rect">
            <a:avLst/>
          </a:prstGeom>
        </p:spPr>
        <p:txBody>
          <a:bodyPr lIns="32888" tIns="32888" rIns="32888" bIns="32888" anchor="b">
            <a:normAutofit/>
          </a:bodyPr>
          <a:lstStyle>
            <a:lvl1pPr marL="0" indent="0" defTabSz="321311">
              <a:spcBef>
                <a:spcPts val="500"/>
              </a:spcBef>
              <a:buSzTx/>
              <a:buNone/>
              <a:defRPr sz="1400" b="1" i="0">
                <a:solidFill>
                  <a:srgbClr val="000000"/>
                </a:solidFill>
                <a:latin typeface="Arial" panose="020B0604020202020204" pitchFamily="34" charset="0"/>
                <a:cs typeface="Arial" panose="020B0604020202020204" pitchFamily="34" charset="0"/>
              </a:defRPr>
            </a:lvl1pPr>
            <a:lvl2pPr marL="0" indent="321311" defTabSz="321311">
              <a:spcBef>
                <a:spcPts val="500"/>
              </a:spcBef>
              <a:buSzTx/>
              <a:buNone/>
              <a:defRPr sz="1400" b="1" i="0">
                <a:solidFill>
                  <a:srgbClr val="000000"/>
                </a:solidFill>
                <a:latin typeface="Arial" panose="020B0604020202020204" pitchFamily="34" charset="0"/>
                <a:cs typeface="Arial" panose="020B0604020202020204" pitchFamily="34" charset="0"/>
              </a:defRPr>
            </a:lvl2pPr>
            <a:lvl3pPr marL="0" indent="642622" defTabSz="321311">
              <a:spcBef>
                <a:spcPts val="500"/>
              </a:spcBef>
              <a:buSzTx/>
              <a:buNone/>
              <a:defRPr sz="1400" b="1" i="0">
                <a:solidFill>
                  <a:srgbClr val="000000"/>
                </a:solidFill>
                <a:latin typeface="Arial" panose="020B0604020202020204" pitchFamily="34" charset="0"/>
                <a:cs typeface="Arial" panose="020B0604020202020204" pitchFamily="34" charset="0"/>
              </a:defRPr>
            </a:lvl3pPr>
            <a:lvl4pPr marL="0" indent="963933" defTabSz="321311">
              <a:spcBef>
                <a:spcPts val="500"/>
              </a:spcBef>
              <a:buSzTx/>
              <a:buNone/>
              <a:defRPr sz="1400" b="1" i="0">
                <a:solidFill>
                  <a:srgbClr val="000000"/>
                </a:solidFill>
                <a:latin typeface="Arial" panose="020B0604020202020204" pitchFamily="34" charset="0"/>
                <a:cs typeface="Arial" panose="020B0604020202020204" pitchFamily="34" charset="0"/>
              </a:defRPr>
            </a:lvl4pPr>
            <a:lvl5pPr marL="0" indent="1285244" defTabSz="321311">
              <a:spcBef>
                <a:spcPts val="500"/>
              </a:spcBef>
              <a:buSzTx/>
              <a:buNone/>
              <a:defRPr sz="14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100"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700047515"/>
      </p:ext>
    </p:extLst>
  </p:cSld>
  <p:clrMapOvr>
    <a:masterClrMapping/>
  </p:clrMapOvr>
  <p:transition spd="med"/>
</p:sldLayout>
</file>

<file path=ppt/slideLayouts/slideLayout2163.xml><?xml version="1.0" encoding="utf-8"?>
<p:sldLayout xmlns:a="http://schemas.openxmlformats.org/drawingml/2006/main" xmlns:r="http://schemas.openxmlformats.org/officeDocument/2006/relationships" xmlns:p="http://schemas.openxmlformats.org/presentationml/2006/main" showMasterSp="0" type="tx">
  <p:cSld name="29_Two Content">
    <p:bg>
      <p:bgPr>
        <a:solidFill>
          <a:srgbClr val="FFFFFF"/>
        </a:solidFill>
        <a:effectLst/>
      </p:bgPr>
    </p:bg>
    <p:spTree>
      <p:nvGrpSpPr>
        <p:cNvPr id="1" name=""/>
        <p:cNvGrpSpPr/>
        <p:nvPr/>
      </p:nvGrpSpPr>
      <p:grpSpPr>
        <a:xfrm>
          <a:off x="0" y="0"/>
          <a:ext cx="0" cy="0"/>
          <a:chOff x="0" y="0"/>
          <a:chExt cx="0" cy="0"/>
        </a:xfrm>
      </p:grpSpPr>
      <p:sp>
        <p:nvSpPr>
          <p:cNvPr id="4107" name="Title Text"/>
          <p:cNvSpPr txBox="1">
            <a:spLocks noGrp="1"/>
          </p:cNvSpPr>
          <p:nvPr>
            <p:ph type="title"/>
          </p:nvPr>
        </p:nvSpPr>
        <p:spPr>
          <a:xfrm>
            <a:off x="321507" y="193135"/>
            <a:ext cx="5786029" cy="802687"/>
          </a:xfrm>
          <a:prstGeom prst="rect">
            <a:avLst/>
          </a:prstGeom>
          <a:noFill/>
        </p:spPr>
        <p:txBody>
          <a:bodyPr lIns="32888" tIns="32888" rIns="32888" bIns="32888"/>
          <a:lstStyle>
            <a:lvl1pPr defTabSz="321311">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108" name="Body Level One…"/>
          <p:cNvSpPr txBox="1">
            <a:spLocks noGrp="1"/>
          </p:cNvSpPr>
          <p:nvPr>
            <p:ph type="body" sz="quarter" idx="1"/>
          </p:nvPr>
        </p:nvSpPr>
        <p:spPr>
          <a:xfrm>
            <a:off x="321520" y="1125335"/>
            <a:ext cx="2838871" cy="3181720"/>
          </a:xfrm>
          <a:prstGeom prst="rect">
            <a:avLst/>
          </a:prstGeom>
        </p:spPr>
        <p:txBody>
          <a:bodyPr lIns="32888" tIns="32888" rIns="32888" bIns="32888">
            <a:normAutofit/>
          </a:bodyPr>
          <a:lstStyle>
            <a:lvl1pPr marL="240982" indent="-240982" defTabSz="321311">
              <a:spcBef>
                <a:spcPts val="500"/>
              </a:spcBef>
              <a:buSzTx/>
              <a:buNone/>
              <a:defRPr sz="2000" b="1" i="0">
                <a:solidFill>
                  <a:srgbClr val="000000"/>
                </a:solidFill>
                <a:latin typeface="Arial" panose="020B0604020202020204" pitchFamily="34" charset="0"/>
                <a:cs typeface="Arial" panose="020B0604020202020204" pitchFamily="34" charset="0"/>
              </a:defRPr>
            </a:lvl1pPr>
            <a:lvl2pPr marL="240982" indent="80328" defTabSz="321311">
              <a:spcBef>
                <a:spcPts val="500"/>
              </a:spcBef>
              <a:buSzTx/>
              <a:buNone/>
              <a:defRPr sz="2000" b="1" i="0">
                <a:solidFill>
                  <a:srgbClr val="000000"/>
                </a:solidFill>
                <a:latin typeface="Arial" panose="020B0604020202020204" pitchFamily="34" charset="0"/>
                <a:cs typeface="Arial" panose="020B0604020202020204" pitchFamily="34" charset="0"/>
              </a:defRPr>
            </a:lvl2pPr>
            <a:lvl3pPr marL="240982" indent="401639" defTabSz="321311">
              <a:spcBef>
                <a:spcPts val="500"/>
              </a:spcBef>
              <a:buSzTx/>
              <a:buNone/>
              <a:defRPr sz="2000" b="1" i="0">
                <a:solidFill>
                  <a:srgbClr val="000000"/>
                </a:solidFill>
                <a:latin typeface="Arial" panose="020B0604020202020204" pitchFamily="34" charset="0"/>
                <a:cs typeface="Arial" panose="020B0604020202020204" pitchFamily="34" charset="0"/>
              </a:defRPr>
            </a:lvl3pPr>
            <a:lvl4pPr marL="240982" indent="722952" defTabSz="321311">
              <a:spcBef>
                <a:spcPts val="500"/>
              </a:spcBef>
              <a:buSzTx/>
              <a:buNone/>
              <a:defRPr sz="2000" b="1" i="0">
                <a:solidFill>
                  <a:srgbClr val="000000"/>
                </a:solidFill>
                <a:latin typeface="Arial" panose="020B0604020202020204" pitchFamily="34" charset="0"/>
                <a:cs typeface="Arial" panose="020B0604020202020204" pitchFamily="34" charset="0"/>
              </a:defRPr>
            </a:lvl4pPr>
            <a:lvl5pPr marL="240982" indent="1044267" defTabSz="321311">
              <a:spcBef>
                <a:spcPts val="500"/>
              </a:spcBef>
              <a:buSzTx/>
              <a:buNone/>
              <a:defRPr sz="2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109"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775135216"/>
      </p:ext>
    </p:extLst>
  </p:cSld>
  <p:clrMapOvr>
    <a:masterClrMapping/>
  </p:clrMapOvr>
  <p:transition spd="med"/>
</p:sldLayout>
</file>

<file path=ppt/slideLayouts/slideLayout2164.xml><?xml version="1.0" encoding="utf-8"?>
<p:sldLayout xmlns:a="http://schemas.openxmlformats.org/drawingml/2006/main" xmlns:r="http://schemas.openxmlformats.org/officeDocument/2006/relationships" xmlns:p="http://schemas.openxmlformats.org/presentationml/2006/main" showMasterSp="0" type="tx">
  <p:cSld name="29_Comparison">
    <p:bg>
      <p:bgPr>
        <a:solidFill>
          <a:srgbClr val="FFFFFF"/>
        </a:solidFill>
        <a:effectLst/>
      </p:bgPr>
    </p:bg>
    <p:spTree>
      <p:nvGrpSpPr>
        <p:cNvPr id="1" name=""/>
        <p:cNvGrpSpPr/>
        <p:nvPr/>
      </p:nvGrpSpPr>
      <p:grpSpPr>
        <a:xfrm>
          <a:off x="0" y="0"/>
          <a:ext cx="0" cy="0"/>
          <a:chOff x="0" y="0"/>
          <a:chExt cx="0" cy="0"/>
        </a:xfrm>
      </p:grpSpPr>
      <p:sp>
        <p:nvSpPr>
          <p:cNvPr id="4116" name="Title Text"/>
          <p:cNvSpPr txBox="1">
            <a:spLocks noGrp="1"/>
          </p:cNvSpPr>
          <p:nvPr>
            <p:ph type="title"/>
          </p:nvPr>
        </p:nvSpPr>
        <p:spPr>
          <a:xfrm>
            <a:off x="457714" y="274632"/>
            <a:ext cx="8228596" cy="1143188"/>
          </a:xfrm>
          <a:prstGeom prst="rect">
            <a:avLst/>
          </a:prstGeom>
          <a:noFill/>
        </p:spPr>
        <p:txBody>
          <a:bodyPr lIns="32888" tIns="32888" rIns="32888" bIns="32888"/>
          <a:lstStyle>
            <a:lvl1pPr defTabSz="321311">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117" name="Body Level One…"/>
          <p:cNvSpPr txBox="1">
            <a:spLocks noGrp="1"/>
          </p:cNvSpPr>
          <p:nvPr>
            <p:ph type="body" sz="quarter" idx="1"/>
          </p:nvPr>
        </p:nvSpPr>
        <p:spPr>
          <a:xfrm>
            <a:off x="457714" y="1535040"/>
            <a:ext cx="4040063" cy="639694"/>
          </a:xfrm>
          <a:prstGeom prst="rect">
            <a:avLst/>
          </a:prstGeom>
        </p:spPr>
        <p:txBody>
          <a:bodyPr lIns="32888" tIns="32888" rIns="32888" bIns="32888" anchor="b">
            <a:normAutofit/>
          </a:bodyPr>
          <a:lstStyle>
            <a:lvl1pPr marL="0" indent="0" defTabSz="321311">
              <a:spcBef>
                <a:spcPts val="500"/>
              </a:spcBef>
              <a:buSzTx/>
              <a:buNone/>
              <a:defRPr sz="1700" b="1" i="0">
                <a:solidFill>
                  <a:srgbClr val="000000"/>
                </a:solidFill>
                <a:latin typeface="Arial" panose="020B0604020202020204" pitchFamily="34" charset="0"/>
                <a:cs typeface="Arial" panose="020B0604020202020204" pitchFamily="34" charset="0"/>
              </a:defRPr>
            </a:lvl1pPr>
            <a:lvl2pPr marL="0" indent="321311" defTabSz="321311">
              <a:spcBef>
                <a:spcPts val="500"/>
              </a:spcBef>
              <a:buSzTx/>
              <a:buNone/>
              <a:defRPr sz="1700" b="1" i="0">
                <a:solidFill>
                  <a:srgbClr val="000000"/>
                </a:solidFill>
                <a:latin typeface="Arial" panose="020B0604020202020204" pitchFamily="34" charset="0"/>
                <a:cs typeface="Arial" panose="020B0604020202020204" pitchFamily="34" charset="0"/>
              </a:defRPr>
            </a:lvl2pPr>
            <a:lvl3pPr marL="0" indent="642622" defTabSz="321311">
              <a:spcBef>
                <a:spcPts val="500"/>
              </a:spcBef>
              <a:buSzTx/>
              <a:buNone/>
              <a:defRPr sz="1700" b="1" i="0">
                <a:solidFill>
                  <a:srgbClr val="000000"/>
                </a:solidFill>
                <a:latin typeface="Arial" panose="020B0604020202020204" pitchFamily="34" charset="0"/>
                <a:cs typeface="Arial" panose="020B0604020202020204" pitchFamily="34" charset="0"/>
              </a:defRPr>
            </a:lvl3pPr>
            <a:lvl4pPr marL="0" indent="963933" defTabSz="321311">
              <a:spcBef>
                <a:spcPts val="500"/>
              </a:spcBef>
              <a:buSzTx/>
              <a:buNone/>
              <a:defRPr sz="1700" b="1" i="0">
                <a:solidFill>
                  <a:srgbClr val="000000"/>
                </a:solidFill>
                <a:latin typeface="Arial" panose="020B0604020202020204" pitchFamily="34" charset="0"/>
                <a:cs typeface="Arial" panose="020B0604020202020204" pitchFamily="34" charset="0"/>
              </a:defRPr>
            </a:lvl4pPr>
            <a:lvl5pPr marL="0" indent="1285244" defTabSz="321311">
              <a:spcBef>
                <a:spcPts val="500"/>
              </a:spcBef>
              <a:buSzTx/>
              <a:buNone/>
              <a:defRPr sz="17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118" name="Text Placeholder 4"/>
          <p:cNvSpPr>
            <a:spLocks noGrp="1"/>
          </p:cNvSpPr>
          <p:nvPr>
            <p:ph type="body" sz="quarter" idx="21"/>
          </p:nvPr>
        </p:nvSpPr>
        <p:spPr>
          <a:xfrm>
            <a:off x="4645121" y="1535040"/>
            <a:ext cx="4041178" cy="639693"/>
          </a:xfrm>
          <a:prstGeom prst="rect">
            <a:avLst/>
          </a:prstGeom>
        </p:spPr>
        <p:txBody>
          <a:bodyPr lIns="32888" tIns="32888" rIns="32888" bIns="32888" anchor="b">
            <a:normAutofit/>
          </a:bodyPr>
          <a:lstStyle>
            <a:lvl1pPr>
              <a:defRPr b="1" i="0">
                <a:latin typeface="Arial" panose="020B0604020202020204" pitchFamily="34" charset="0"/>
                <a:cs typeface="Arial" panose="020B0604020202020204" pitchFamily="34" charset="0"/>
              </a:defRPr>
            </a:lvl1pPr>
          </a:lstStyle>
          <a:p>
            <a:pPr marL="0" indent="0" defTabSz="321311" rtl="0">
              <a:spcBef>
                <a:spcPts val="500"/>
              </a:spcBef>
              <a:buSzTx/>
              <a:buNone/>
              <a:defRPr sz="1700" b="1">
                <a:solidFill>
                  <a:srgbClr val="000000"/>
                </a:solidFill>
              </a:defRPr>
            </a:pPr>
            <a:endParaRPr dirty="0"/>
          </a:p>
        </p:txBody>
      </p:sp>
      <p:sp>
        <p:nvSpPr>
          <p:cNvPr id="4119"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57098832"/>
      </p:ext>
    </p:extLst>
  </p:cSld>
  <p:clrMapOvr>
    <a:masterClrMapping/>
  </p:clrMapOvr>
  <p:transition spd="med"/>
</p:sldLayout>
</file>

<file path=ppt/slideLayouts/slideLayout2165.xml><?xml version="1.0" encoding="utf-8"?>
<p:sldLayout xmlns:a="http://schemas.openxmlformats.org/drawingml/2006/main" xmlns:r="http://schemas.openxmlformats.org/officeDocument/2006/relationships" xmlns:p="http://schemas.openxmlformats.org/presentationml/2006/main" showMasterSp="0" type="tx">
  <p:cSld name="29_Title Only">
    <p:bg>
      <p:bgPr>
        <a:solidFill>
          <a:srgbClr val="FFFFFF"/>
        </a:solidFill>
        <a:effectLst/>
      </p:bgPr>
    </p:bg>
    <p:spTree>
      <p:nvGrpSpPr>
        <p:cNvPr id="1" name=""/>
        <p:cNvGrpSpPr/>
        <p:nvPr/>
      </p:nvGrpSpPr>
      <p:grpSpPr>
        <a:xfrm>
          <a:off x="0" y="0"/>
          <a:ext cx="0" cy="0"/>
          <a:chOff x="0" y="0"/>
          <a:chExt cx="0" cy="0"/>
        </a:xfrm>
      </p:grpSpPr>
      <p:sp>
        <p:nvSpPr>
          <p:cNvPr id="4126" name="Title Text"/>
          <p:cNvSpPr txBox="1">
            <a:spLocks noGrp="1"/>
          </p:cNvSpPr>
          <p:nvPr>
            <p:ph type="title"/>
          </p:nvPr>
        </p:nvSpPr>
        <p:spPr>
          <a:xfrm>
            <a:off x="321507" y="193135"/>
            <a:ext cx="5786029" cy="802687"/>
          </a:xfrm>
          <a:prstGeom prst="rect">
            <a:avLst/>
          </a:prstGeom>
          <a:noFill/>
        </p:spPr>
        <p:txBody>
          <a:bodyPr lIns="32888" tIns="32888" rIns="32888" bIns="32888"/>
          <a:lstStyle>
            <a:lvl1pPr defTabSz="321311">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127"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473168346"/>
      </p:ext>
    </p:extLst>
  </p:cSld>
  <p:clrMapOvr>
    <a:masterClrMapping/>
  </p:clrMapOvr>
  <p:transition spd="med"/>
</p:sldLayout>
</file>

<file path=ppt/slideLayouts/slideLayout2166.xml><?xml version="1.0" encoding="utf-8"?>
<p:sldLayout xmlns:a="http://schemas.openxmlformats.org/drawingml/2006/main" xmlns:r="http://schemas.openxmlformats.org/officeDocument/2006/relationships" xmlns:p="http://schemas.openxmlformats.org/presentationml/2006/main" showMasterSp="0" type="tx">
  <p:cSld name="37_Blank">
    <p:bg>
      <p:bgPr>
        <a:solidFill>
          <a:srgbClr val="FFFFFF"/>
        </a:solidFill>
        <a:effectLst/>
      </p:bgPr>
    </p:bg>
    <p:spTree>
      <p:nvGrpSpPr>
        <p:cNvPr id="1" name=""/>
        <p:cNvGrpSpPr/>
        <p:nvPr/>
      </p:nvGrpSpPr>
      <p:grpSpPr>
        <a:xfrm>
          <a:off x="0" y="0"/>
          <a:ext cx="0" cy="0"/>
          <a:chOff x="0" y="0"/>
          <a:chExt cx="0" cy="0"/>
        </a:xfrm>
      </p:grpSpPr>
      <p:sp>
        <p:nvSpPr>
          <p:cNvPr id="4134"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59188504"/>
      </p:ext>
    </p:extLst>
  </p:cSld>
  <p:clrMapOvr>
    <a:masterClrMapping/>
  </p:clrMapOvr>
  <p:transition spd="med"/>
</p:sldLayout>
</file>

<file path=ppt/slideLayouts/slideLayout2167.xml><?xml version="1.0" encoding="utf-8"?>
<p:sldLayout xmlns:a="http://schemas.openxmlformats.org/drawingml/2006/main" xmlns:r="http://schemas.openxmlformats.org/officeDocument/2006/relationships" xmlns:p="http://schemas.openxmlformats.org/presentationml/2006/main" showMasterSp="0" type="tx">
  <p:cSld name="29_Content with Caption">
    <p:bg>
      <p:bgPr>
        <a:solidFill>
          <a:srgbClr val="FFFFFF"/>
        </a:solidFill>
        <a:effectLst/>
      </p:bgPr>
    </p:bg>
    <p:spTree>
      <p:nvGrpSpPr>
        <p:cNvPr id="1" name=""/>
        <p:cNvGrpSpPr/>
        <p:nvPr/>
      </p:nvGrpSpPr>
      <p:grpSpPr>
        <a:xfrm>
          <a:off x="0" y="0"/>
          <a:ext cx="0" cy="0"/>
          <a:chOff x="0" y="0"/>
          <a:chExt cx="0" cy="0"/>
        </a:xfrm>
      </p:grpSpPr>
      <p:sp>
        <p:nvSpPr>
          <p:cNvPr id="4141" name="Title Text"/>
          <p:cNvSpPr txBox="1">
            <a:spLocks noGrp="1"/>
          </p:cNvSpPr>
          <p:nvPr>
            <p:ph type="title"/>
          </p:nvPr>
        </p:nvSpPr>
        <p:spPr>
          <a:xfrm>
            <a:off x="457714" y="273517"/>
            <a:ext cx="3007440" cy="1161049"/>
          </a:xfrm>
          <a:prstGeom prst="rect">
            <a:avLst/>
          </a:prstGeom>
          <a:noFill/>
        </p:spPr>
        <p:txBody>
          <a:bodyPr lIns="32888" tIns="32888" rIns="32888" bIns="32888" anchor="b"/>
          <a:lstStyle>
            <a:lvl1pPr algn="l" defTabSz="321311">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142" name="Body Level One…"/>
          <p:cNvSpPr txBox="1">
            <a:spLocks noGrp="1"/>
          </p:cNvSpPr>
          <p:nvPr>
            <p:ph type="body" idx="1"/>
          </p:nvPr>
        </p:nvSpPr>
        <p:spPr>
          <a:xfrm>
            <a:off x="3574544" y="273517"/>
            <a:ext cx="5111755" cy="5852131"/>
          </a:xfrm>
          <a:prstGeom prst="rect">
            <a:avLst/>
          </a:prstGeom>
        </p:spPr>
        <p:txBody>
          <a:bodyPr lIns="32888" tIns="32888" rIns="32888" bIns="32888">
            <a:normAutofit/>
          </a:bodyPr>
          <a:lstStyle>
            <a:lvl1pPr marL="240982" indent="-240982" defTabSz="321311">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982" indent="80328" defTabSz="321311">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982" indent="401639" defTabSz="321311">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982" indent="722952" defTabSz="321311">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982" indent="1044267" defTabSz="321311">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143" name="Text Placeholder 3"/>
          <p:cNvSpPr>
            <a:spLocks noGrp="1"/>
          </p:cNvSpPr>
          <p:nvPr>
            <p:ph type="body" sz="half" idx="21"/>
          </p:nvPr>
        </p:nvSpPr>
        <p:spPr>
          <a:xfrm>
            <a:off x="457714" y="1434565"/>
            <a:ext cx="3007441" cy="4691082"/>
          </a:xfrm>
          <a:prstGeom prst="rect">
            <a:avLst/>
          </a:prstGeom>
        </p:spPr>
        <p:txBody>
          <a:bodyPr lIns="32888" tIns="32888" rIns="32888" bIns="32888">
            <a:normAutofit/>
          </a:bodyPr>
          <a:lstStyle>
            <a:lvl1pPr>
              <a:defRPr b="1" i="0">
                <a:latin typeface="Arial" panose="020B0604020202020204" pitchFamily="34" charset="0"/>
                <a:cs typeface="Arial" panose="020B0604020202020204" pitchFamily="34" charset="0"/>
              </a:defRPr>
            </a:lvl1pPr>
          </a:lstStyle>
          <a:p>
            <a:pPr marL="0" indent="0" defTabSz="321311" rtl="0">
              <a:spcBef>
                <a:spcPts val="500"/>
              </a:spcBef>
              <a:buSzTx/>
              <a:buNone/>
              <a:defRPr sz="1000">
                <a:solidFill>
                  <a:srgbClr val="000000"/>
                </a:solidFill>
              </a:defRPr>
            </a:pPr>
            <a:endParaRPr dirty="0"/>
          </a:p>
        </p:txBody>
      </p:sp>
      <p:sp>
        <p:nvSpPr>
          <p:cNvPr id="4144"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57174325"/>
      </p:ext>
    </p:extLst>
  </p:cSld>
  <p:clrMapOvr>
    <a:masterClrMapping/>
  </p:clrMapOvr>
  <p:transition spd="med"/>
</p:sldLayout>
</file>

<file path=ppt/slideLayouts/slideLayout2168.xml><?xml version="1.0" encoding="utf-8"?>
<p:sldLayout xmlns:a="http://schemas.openxmlformats.org/drawingml/2006/main" xmlns:r="http://schemas.openxmlformats.org/officeDocument/2006/relationships" xmlns:p="http://schemas.openxmlformats.org/presentationml/2006/main" showMasterSp="0" type="tx">
  <p:cSld name="29_Picture with Caption">
    <p:bg>
      <p:bgPr>
        <a:solidFill>
          <a:srgbClr val="FFFFFF"/>
        </a:solidFill>
        <a:effectLst/>
      </p:bgPr>
    </p:bg>
    <p:spTree>
      <p:nvGrpSpPr>
        <p:cNvPr id="1" name=""/>
        <p:cNvGrpSpPr/>
        <p:nvPr/>
      </p:nvGrpSpPr>
      <p:grpSpPr>
        <a:xfrm>
          <a:off x="0" y="0"/>
          <a:ext cx="0" cy="0"/>
          <a:chOff x="0" y="0"/>
          <a:chExt cx="0" cy="0"/>
        </a:xfrm>
      </p:grpSpPr>
      <p:sp>
        <p:nvSpPr>
          <p:cNvPr id="4151" name="Title Text"/>
          <p:cNvSpPr txBox="1">
            <a:spLocks noGrp="1"/>
          </p:cNvSpPr>
          <p:nvPr>
            <p:ph type="title"/>
          </p:nvPr>
        </p:nvSpPr>
        <p:spPr>
          <a:xfrm>
            <a:off x="1791737" y="4800500"/>
            <a:ext cx="5486848" cy="567128"/>
          </a:xfrm>
          <a:prstGeom prst="rect">
            <a:avLst/>
          </a:prstGeom>
          <a:noFill/>
        </p:spPr>
        <p:txBody>
          <a:bodyPr lIns="32888" tIns="32888" rIns="32888" bIns="32888" anchor="b"/>
          <a:lstStyle>
            <a:lvl1pPr algn="l" defTabSz="321311">
              <a:defRPr sz="14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152" name="Picture Placeholder 2"/>
          <p:cNvSpPr>
            <a:spLocks noGrp="1"/>
          </p:cNvSpPr>
          <p:nvPr>
            <p:ph type="pic" sz="half" idx="21"/>
          </p:nvPr>
        </p:nvSpPr>
        <p:spPr>
          <a:xfrm>
            <a:off x="1791737" y="612912"/>
            <a:ext cx="5486848" cy="4115023"/>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4153" name="Body Level One…"/>
          <p:cNvSpPr txBox="1">
            <a:spLocks noGrp="1"/>
          </p:cNvSpPr>
          <p:nvPr>
            <p:ph type="body" sz="quarter" idx="1"/>
          </p:nvPr>
        </p:nvSpPr>
        <p:spPr>
          <a:xfrm>
            <a:off x="1791737" y="5367628"/>
            <a:ext cx="5486848" cy="804920"/>
          </a:xfrm>
          <a:prstGeom prst="rect">
            <a:avLst/>
          </a:prstGeom>
        </p:spPr>
        <p:txBody>
          <a:bodyPr lIns="32888" tIns="32888" rIns="32888" bIns="32888">
            <a:normAutofit/>
          </a:bodyPr>
          <a:lstStyle>
            <a:lvl1pPr marL="0" indent="0" defTabSz="321311">
              <a:spcBef>
                <a:spcPts val="500"/>
              </a:spcBef>
              <a:buSzTx/>
              <a:buNone/>
              <a:defRPr sz="1000" b="1" i="0">
                <a:solidFill>
                  <a:srgbClr val="000000"/>
                </a:solidFill>
                <a:latin typeface="Arial" panose="020B0604020202020204" pitchFamily="34" charset="0"/>
                <a:cs typeface="Arial" panose="020B0604020202020204" pitchFamily="34" charset="0"/>
              </a:defRPr>
            </a:lvl1pPr>
            <a:lvl2pPr marL="0" indent="321311" defTabSz="321311">
              <a:spcBef>
                <a:spcPts val="500"/>
              </a:spcBef>
              <a:buSzTx/>
              <a:buNone/>
              <a:defRPr sz="1000" b="1" i="0">
                <a:solidFill>
                  <a:srgbClr val="000000"/>
                </a:solidFill>
                <a:latin typeface="Arial" panose="020B0604020202020204" pitchFamily="34" charset="0"/>
                <a:cs typeface="Arial" panose="020B0604020202020204" pitchFamily="34" charset="0"/>
              </a:defRPr>
            </a:lvl2pPr>
            <a:lvl3pPr marL="0" indent="642622" defTabSz="321311">
              <a:spcBef>
                <a:spcPts val="500"/>
              </a:spcBef>
              <a:buSzTx/>
              <a:buNone/>
              <a:defRPr sz="1000" b="1" i="0">
                <a:solidFill>
                  <a:srgbClr val="000000"/>
                </a:solidFill>
                <a:latin typeface="Arial" panose="020B0604020202020204" pitchFamily="34" charset="0"/>
                <a:cs typeface="Arial" panose="020B0604020202020204" pitchFamily="34" charset="0"/>
              </a:defRPr>
            </a:lvl3pPr>
            <a:lvl4pPr marL="0" indent="963933" defTabSz="321311">
              <a:spcBef>
                <a:spcPts val="500"/>
              </a:spcBef>
              <a:buSzTx/>
              <a:buNone/>
              <a:defRPr sz="1000" b="1" i="0">
                <a:solidFill>
                  <a:srgbClr val="000000"/>
                </a:solidFill>
                <a:latin typeface="Arial" panose="020B0604020202020204" pitchFamily="34" charset="0"/>
                <a:cs typeface="Arial" panose="020B0604020202020204" pitchFamily="34" charset="0"/>
              </a:defRPr>
            </a:lvl4pPr>
            <a:lvl5pPr marL="0" indent="1285244" defTabSz="321311">
              <a:spcBef>
                <a:spcPts val="500"/>
              </a:spcBef>
              <a:buSzTx/>
              <a:buNone/>
              <a:defRPr sz="10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154"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0527071"/>
      </p:ext>
    </p:extLst>
  </p:cSld>
  <p:clrMapOvr>
    <a:masterClrMapping/>
  </p:clrMapOvr>
  <p:transition spd="med"/>
</p:sldLayout>
</file>

<file path=ppt/slideLayouts/slideLayout2169.xml><?xml version="1.0" encoding="utf-8"?>
<p:sldLayout xmlns:a="http://schemas.openxmlformats.org/drawingml/2006/main" xmlns:r="http://schemas.openxmlformats.org/officeDocument/2006/relationships" xmlns:p="http://schemas.openxmlformats.org/presentationml/2006/main" showMasterSp="0" type="tx">
  <p:cSld name="29_Title and Vertical Text">
    <p:bg>
      <p:bgPr>
        <a:solidFill>
          <a:srgbClr val="FFFFFF"/>
        </a:solidFill>
        <a:effectLst/>
      </p:bgPr>
    </p:bg>
    <p:spTree>
      <p:nvGrpSpPr>
        <p:cNvPr id="1" name=""/>
        <p:cNvGrpSpPr/>
        <p:nvPr/>
      </p:nvGrpSpPr>
      <p:grpSpPr>
        <a:xfrm>
          <a:off x="0" y="0"/>
          <a:ext cx="0" cy="0"/>
          <a:chOff x="0" y="0"/>
          <a:chExt cx="0" cy="0"/>
        </a:xfrm>
      </p:grpSpPr>
      <p:sp>
        <p:nvSpPr>
          <p:cNvPr id="4161" name="Title Text"/>
          <p:cNvSpPr txBox="1">
            <a:spLocks noGrp="1"/>
          </p:cNvSpPr>
          <p:nvPr>
            <p:ph type="title"/>
          </p:nvPr>
        </p:nvSpPr>
        <p:spPr>
          <a:xfrm>
            <a:off x="321507" y="193135"/>
            <a:ext cx="5786029" cy="802687"/>
          </a:xfrm>
          <a:prstGeom prst="rect">
            <a:avLst/>
          </a:prstGeom>
          <a:noFill/>
        </p:spPr>
        <p:txBody>
          <a:bodyPr lIns="32888" tIns="32888" rIns="32888" bIns="32888"/>
          <a:lstStyle>
            <a:lvl1pPr defTabSz="321311">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162" name="Body Level One…"/>
          <p:cNvSpPr txBox="1">
            <a:spLocks noGrp="1"/>
          </p:cNvSpPr>
          <p:nvPr>
            <p:ph type="body" sz="half" idx="1"/>
          </p:nvPr>
        </p:nvSpPr>
        <p:spPr>
          <a:xfrm>
            <a:off x="321507" y="1125335"/>
            <a:ext cx="5786029" cy="3181720"/>
          </a:xfrm>
          <a:prstGeom prst="rect">
            <a:avLst/>
          </a:prstGeom>
        </p:spPr>
        <p:txBody>
          <a:bodyPr vert="eaVert" lIns="32888" tIns="32888" rIns="32888" bIns="32888">
            <a:normAutofit/>
          </a:bodyPr>
          <a:lstStyle>
            <a:lvl1pPr marL="240982" indent="-240982" defTabSz="321311">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982" indent="80328" defTabSz="321311">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982" indent="401639" defTabSz="321311">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982" indent="722952" defTabSz="321311">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982" indent="1044267" defTabSz="321311">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163"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53211521"/>
      </p:ext>
    </p:extLst>
  </p:cSld>
  <p:clrMapOvr>
    <a:masterClrMapping/>
  </p:clrMapOvr>
  <p:transition spd="med"/>
</p:sldLayout>
</file>

<file path=ppt/slideLayouts/slideLayout217.xml><?xml version="1.0" encoding="utf-8"?>
<p:sldLayout xmlns:a="http://schemas.openxmlformats.org/drawingml/2006/main" xmlns:r="http://schemas.openxmlformats.org/officeDocument/2006/relationships" xmlns:p="http://schemas.openxmlformats.org/presentationml/2006/main" showMasterSp="0" type="tx">
  <p:cSld name="17_Title Slide">
    <p:bg>
      <p:bgPr>
        <a:solidFill>
          <a:schemeClr val="accent3">
            <a:lumOff val="44000"/>
          </a:schemeClr>
        </a:solidFill>
        <a:effectLst/>
      </p:bgPr>
    </p:bg>
    <p:spTree>
      <p:nvGrpSpPr>
        <p:cNvPr id="1" name=""/>
        <p:cNvGrpSpPr/>
        <p:nvPr/>
      </p:nvGrpSpPr>
      <p:grpSpPr>
        <a:xfrm>
          <a:off x="0" y="0"/>
          <a:ext cx="0" cy="0"/>
          <a:chOff x="0" y="0"/>
          <a:chExt cx="0" cy="0"/>
        </a:xfrm>
      </p:grpSpPr>
      <p:grpSp>
        <p:nvGrpSpPr>
          <p:cNvPr id="2770" name="Group 2"/>
          <p:cNvGrpSpPr/>
          <p:nvPr/>
        </p:nvGrpSpPr>
        <p:grpSpPr>
          <a:xfrm>
            <a:off x="0" y="0"/>
            <a:ext cx="5867400" cy="6858000"/>
            <a:chOff x="0" y="0"/>
            <a:chExt cx="5867400" cy="6858000"/>
          </a:xfrm>
        </p:grpSpPr>
        <p:sp>
          <p:nvSpPr>
            <p:cNvPr id="2768" name="Rectangle 3"/>
            <p:cNvSpPr/>
            <p:nvPr/>
          </p:nvSpPr>
          <p:spPr>
            <a:xfrm>
              <a:off x="0" y="0"/>
              <a:ext cx="457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defRPr b="0">
                  <a:solidFill>
                    <a:srgbClr val="003366"/>
                  </a:solidFill>
                </a:defRPr>
              </a:pPr>
              <a:endParaRPr/>
            </a:p>
          </p:txBody>
        </p:sp>
        <p:sp>
          <p:nvSpPr>
            <p:cNvPr id="2769" name="AutoShape 4"/>
            <p:cNvSpPr/>
            <p:nvPr/>
          </p:nvSpPr>
          <p:spPr>
            <a:xfrm>
              <a:off x="685800" y="990600"/>
              <a:ext cx="5181600" cy="1905000"/>
            </a:xfrm>
            <a:prstGeom prst="roundRect">
              <a:avLst>
                <a:gd name="adj" fmla="val 50000"/>
              </a:avLst>
            </a:prstGeom>
            <a:solidFill>
              <a:schemeClr val="accent3">
                <a:lumOff val="44000"/>
              </a:schemeClr>
            </a:solidFill>
            <a:ln w="12700" cap="flat">
              <a:noFill/>
              <a:miter lim="400000"/>
            </a:ln>
            <a:effectLst/>
          </p:spPr>
          <p:txBody>
            <a:bodyPr wrap="square" lIns="45719" tIns="45719" rIns="45719" bIns="45719" numCol="1" anchor="ctr">
              <a:noAutofit/>
            </a:bodyPr>
            <a:lstStyle/>
            <a:p>
              <a:pPr>
                <a:defRPr b="0">
                  <a:solidFill>
                    <a:srgbClr val="003366"/>
                  </a:solidFill>
                </a:defRPr>
              </a:pPr>
              <a:endParaRPr/>
            </a:p>
          </p:txBody>
        </p:sp>
      </p:grpSp>
      <p:grpSp>
        <p:nvGrpSpPr>
          <p:cNvPr id="2773" name="Group 5"/>
          <p:cNvGrpSpPr/>
          <p:nvPr/>
        </p:nvGrpSpPr>
        <p:grpSpPr>
          <a:xfrm>
            <a:off x="3632200" y="4889500"/>
            <a:ext cx="4876800" cy="319088"/>
            <a:chOff x="0" y="0"/>
            <a:chExt cx="4876800" cy="319087"/>
          </a:xfrm>
        </p:grpSpPr>
        <p:sp>
          <p:nvSpPr>
            <p:cNvPr id="2771" name="AutoShape 6"/>
            <p:cNvSpPr/>
            <p:nvPr/>
          </p:nvSpPr>
          <p:spPr>
            <a:xfrm flipH="1">
              <a:off x="0" y="0"/>
              <a:ext cx="4625975"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72" name="AutoShape 7"/>
            <p:cNvSpPr/>
            <p:nvPr/>
          </p:nvSpPr>
          <p:spPr>
            <a:xfrm>
              <a:off x="4616450" y="0"/>
              <a:ext cx="26035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2774" name="Body Level One…"/>
          <p:cNvSpPr txBox="1">
            <a:spLocks noGrp="1"/>
          </p:cNvSpPr>
          <p:nvPr>
            <p:ph type="body" sz="quarter" idx="1"/>
          </p:nvPr>
        </p:nvSpPr>
        <p:spPr>
          <a:xfrm>
            <a:off x="4673600" y="2927350"/>
            <a:ext cx="4013200" cy="1822450"/>
          </a:xfrm>
          <a:prstGeom prst="rect">
            <a:avLst/>
          </a:prstGeom>
        </p:spPr>
        <p:txBody>
          <a:bodyPr anchor="b">
            <a:normAutofit/>
          </a:bodyPr>
          <a:lstStyle>
            <a:lvl1pPr marL="0" indent="0">
              <a:spcBef>
                <a:spcPts val="600"/>
              </a:spcBef>
              <a:buSzTx/>
              <a:buNone/>
              <a:defRPr sz="28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SzPct val="75000"/>
              <a:buChar char="–"/>
              <a:defRPr sz="28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buSzPct val="75000"/>
              <a:buChar char="●"/>
              <a:defRPr sz="28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SzPct val="80000"/>
              <a:buChar char="–"/>
              <a:defRPr sz="28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SzPct val="65000"/>
              <a:buChar char="●"/>
              <a:defRPr sz="28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75" name="Title Text"/>
          <p:cNvSpPr txBox="1">
            <a:spLocks noGrp="1"/>
          </p:cNvSpPr>
          <p:nvPr>
            <p:ph type="title"/>
          </p:nvPr>
        </p:nvSpPr>
        <p:spPr>
          <a:xfrm>
            <a:off x="685800" y="990600"/>
            <a:ext cx="8229600" cy="1905000"/>
          </a:xfrm>
          <a:prstGeom prst="rect">
            <a:avLst/>
          </a:prstGeom>
        </p:spPr>
        <p:txBody>
          <a:bodyPr anchor="ctr"/>
          <a:lstStyle>
            <a:lvl1pPr algn="ctr">
              <a:lnSpc>
                <a:spcPct val="90000"/>
              </a:lnSpc>
              <a:defRPr sz="36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776" name="Slide Number"/>
          <p:cNvSpPr txBox="1">
            <a:spLocks noGrp="1"/>
          </p:cNvSpPr>
          <p:nvPr>
            <p:ph type="sldNum" sz="quarter" idx="2"/>
          </p:nvPr>
        </p:nvSpPr>
        <p:spPr>
          <a:xfrm>
            <a:off x="134175" y="6244907"/>
            <a:ext cx="499494"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65708673"/>
      </p:ext>
    </p:extLst>
  </p:cSld>
  <p:clrMapOvr>
    <a:masterClrMapping/>
  </p:clrMapOvr>
  <p:transition spd="med"/>
</p:sldLayout>
</file>

<file path=ppt/slideLayouts/slideLayout2170.xml><?xml version="1.0" encoding="utf-8"?>
<p:sldLayout xmlns:a="http://schemas.openxmlformats.org/drawingml/2006/main" xmlns:r="http://schemas.openxmlformats.org/officeDocument/2006/relationships" xmlns:p="http://schemas.openxmlformats.org/presentationml/2006/main" showMasterSp="0" type="tx">
  <p:cSld name="29_Vertical Title and Text">
    <p:bg>
      <p:bgPr>
        <a:solidFill>
          <a:srgbClr val="FFFFFF"/>
        </a:solidFill>
        <a:effectLst/>
      </p:bgPr>
    </p:bg>
    <p:spTree>
      <p:nvGrpSpPr>
        <p:cNvPr id="1" name=""/>
        <p:cNvGrpSpPr/>
        <p:nvPr/>
      </p:nvGrpSpPr>
      <p:grpSpPr>
        <a:xfrm>
          <a:off x="0" y="0"/>
          <a:ext cx="0" cy="0"/>
          <a:chOff x="0" y="0"/>
          <a:chExt cx="0" cy="0"/>
        </a:xfrm>
      </p:grpSpPr>
      <p:sp>
        <p:nvSpPr>
          <p:cNvPr id="4170" name="Title Text"/>
          <p:cNvSpPr txBox="1">
            <a:spLocks noGrp="1"/>
          </p:cNvSpPr>
          <p:nvPr>
            <p:ph type="title"/>
          </p:nvPr>
        </p:nvSpPr>
        <p:spPr>
          <a:xfrm>
            <a:off x="4661865" y="193136"/>
            <a:ext cx="1445671" cy="4113907"/>
          </a:xfrm>
          <a:prstGeom prst="rect">
            <a:avLst/>
          </a:prstGeom>
          <a:noFill/>
        </p:spPr>
        <p:txBody>
          <a:bodyPr vert="eaVert" lIns="32888" tIns="32888" rIns="32888" bIns="32888"/>
          <a:lstStyle>
            <a:lvl1pPr defTabSz="321311">
              <a:defRPr sz="3100" b="1" i="0">
                <a:solidFill>
                  <a:srgbClr val="000000"/>
                </a:solidFill>
                <a:latin typeface="Arial" panose="020B0604020202020204" pitchFamily="34" charset="0"/>
                <a:cs typeface="Arial" panose="020B0604020202020204" pitchFamily="34" charset="0"/>
              </a:defRPr>
            </a:lvl1pPr>
          </a:lstStyle>
          <a:p>
            <a:r>
              <a:rPr dirty="0"/>
              <a:t>Title Text</a:t>
            </a:r>
          </a:p>
        </p:txBody>
      </p:sp>
      <p:sp>
        <p:nvSpPr>
          <p:cNvPr id="4171" name="Body Level One…"/>
          <p:cNvSpPr txBox="1">
            <a:spLocks noGrp="1"/>
          </p:cNvSpPr>
          <p:nvPr>
            <p:ph type="body" sz="half" idx="1"/>
          </p:nvPr>
        </p:nvSpPr>
        <p:spPr>
          <a:xfrm>
            <a:off x="321507" y="193136"/>
            <a:ext cx="4233190" cy="4113907"/>
          </a:xfrm>
          <a:prstGeom prst="rect">
            <a:avLst/>
          </a:prstGeom>
        </p:spPr>
        <p:txBody>
          <a:bodyPr vert="eaVert" lIns="32888" tIns="32888" rIns="32888" bIns="32888">
            <a:normAutofit/>
          </a:bodyPr>
          <a:lstStyle>
            <a:lvl1pPr marL="240982" indent="-240982" defTabSz="321311">
              <a:spcBef>
                <a:spcPts val="500"/>
              </a:spcBef>
              <a:buSzTx/>
              <a:buNone/>
              <a:defRPr sz="2300" b="1" i="0">
                <a:solidFill>
                  <a:srgbClr val="000000"/>
                </a:solidFill>
                <a:latin typeface="Arial" panose="020B0604020202020204" pitchFamily="34" charset="0"/>
                <a:cs typeface="Arial" panose="020B0604020202020204" pitchFamily="34" charset="0"/>
              </a:defRPr>
            </a:lvl1pPr>
            <a:lvl2pPr marL="240982" indent="80328" defTabSz="321311">
              <a:spcBef>
                <a:spcPts val="500"/>
              </a:spcBef>
              <a:buSzTx/>
              <a:buNone/>
              <a:defRPr sz="2300" b="1" i="0">
                <a:solidFill>
                  <a:srgbClr val="000000"/>
                </a:solidFill>
                <a:latin typeface="Arial" panose="020B0604020202020204" pitchFamily="34" charset="0"/>
                <a:cs typeface="Arial" panose="020B0604020202020204" pitchFamily="34" charset="0"/>
              </a:defRPr>
            </a:lvl2pPr>
            <a:lvl3pPr marL="240982" indent="401639" defTabSz="321311">
              <a:spcBef>
                <a:spcPts val="500"/>
              </a:spcBef>
              <a:buSzTx/>
              <a:buNone/>
              <a:defRPr sz="2300" b="1" i="0">
                <a:solidFill>
                  <a:srgbClr val="000000"/>
                </a:solidFill>
                <a:latin typeface="Arial" panose="020B0604020202020204" pitchFamily="34" charset="0"/>
                <a:cs typeface="Arial" panose="020B0604020202020204" pitchFamily="34" charset="0"/>
              </a:defRPr>
            </a:lvl3pPr>
            <a:lvl4pPr marL="240982" indent="722952" defTabSz="321311">
              <a:spcBef>
                <a:spcPts val="500"/>
              </a:spcBef>
              <a:buSzTx/>
              <a:buNone/>
              <a:defRPr sz="2300" b="1" i="0">
                <a:solidFill>
                  <a:srgbClr val="000000"/>
                </a:solidFill>
                <a:latin typeface="Arial" panose="020B0604020202020204" pitchFamily="34" charset="0"/>
                <a:cs typeface="Arial" panose="020B0604020202020204" pitchFamily="34" charset="0"/>
              </a:defRPr>
            </a:lvl4pPr>
            <a:lvl5pPr marL="240982" indent="1044267" defTabSz="321311">
              <a:spcBef>
                <a:spcPts val="500"/>
              </a:spcBef>
              <a:buSzTx/>
              <a:buNone/>
              <a:defRPr sz="2300" b="1" i="0">
                <a:solidFill>
                  <a:srgbClr val="000000"/>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172" name="Slide Number"/>
          <p:cNvSpPr txBox="1">
            <a:spLocks noGrp="1"/>
          </p:cNvSpPr>
          <p:nvPr>
            <p:ph type="sldNum" sz="quarter" idx="2"/>
          </p:nvPr>
        </p:nvSpPr>
        <p:spPr>
          <a:xfrm>
            <a:off x="4608281" y="4391888"/>
            <a:ext cx="383279" cy="395731"/>
          </a:xfrm>
          <a:prstGeom prst="rect">
            <a:avLst/>
          </a:prstGeom>
        </p:spPr>
        <p:txBody>
          <a:bodyPr lIns="32888" tIns="32888" rIns="32888" bIns="32888" anchor="t"/>
          <a:lstStyle>
            <a:lvl1pPr algn="l">
              <a:tabLst>
                <a:tab pos="635000" algn="l"/>
                <a:tab pos="1282700" algn="l"/>
                <a:tab pos="1917700" algn="l"/>
                <a:tab pos="2565400" algn="l"/>
                <a:tab pos="3213100" algn="l"/>
                <a:tab pos="3848100" algn="l"/>
                <a:tab pos="4495800" algn="l"/>
                <a:tab pos="5130800" algn="l"/>
                <a:tab pos="5778500" algn="l"/>
                <a:tab pos="6426200" algn="l"/>
                <a:tab pos="7061200" algn="l"/>
              </a:tabLst>
              <a:defRPr sz="2400">
                <a:solidFill>
                  <a:srgbClr val="000000"/>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769546528"/>
      </p:ext>
    </p:extLst>
  </p:cSld>
  <p:clrMapOvr>
    <a:masterClrMapping/>
  </p:clrMapOvr>
  <p:transition spd="med"/>
</p:sldLayout>
</file>

<file path=ppt/slideLayouts/slideLayout2171.xml><?xml version="1.0" encoding="utf-8"?>
<p:sldLayout xmlns:a="http://schemas.openxmlformats.org/drawingml/2006/main" xmlns:r="http://schemas.openxmlformats.org/officeDocument/2006/relationships" xmlns:p="http://schemas.openxmlformats.org/presentationml/2006/main" showMasterSp="0" type="tx">
  <p:cSld name="30_Title Slide">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187" name="Group 2"/>
          <p:cNvGrpSpPr/>
          <p:nvPr/>
        </p:nvGrpSpPr>
        <p:grpSpPr>
          <a:xfrm>
            <a:off x="-1" y="6"/>
            <a:ext cx="9144001" cy="6860193"/>
            <a:chOff x="0" y="3"/>
            <a:chExt cx="9144000" cy="6860192"/>
          </a:xfrm>
        </p:grpSpPr>
        <p:sp>
          <p:nvSpPr>
            <p:cNvPr id="4179"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80"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81"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82"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83"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84"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85"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86"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188" name="Title Text"/>
          <p:cNvSpPr txBox="1">
            <a:spLocks noGrp="1"/>
          </p:cNvSpPr>
          <p:nvPr>
            <p:ph type="title"/>
          </p:nvPr>
        </p:nvSpPr>
        <p:spPr>
          <a:xfrm>
            <a:off x="685800" y="2286000"/>
            <a:ext cx="7772400" cy="1143000"/>
          </a:xfrm>
          <a:prstGeom prst="rect">
            <a:avLst/>
          </a:prstGeom>
          <a:noFill/>
        </p:spPr>
        <p:txBody>
          <a:bodyPr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189" name="Body Level One…"/>
          <p:cNvSpPr txBox="1">
            <a:spLocks noGrp="1"/>
          </p:cNvSpPr>
          <p:nvPr>
            <p:ph type="body" sz="quarter" idx="1"/>
          </p:nvPr>
        </p:nvSpPr>
        <p:spPr>
          <a:xfrm>
            <a:off x="1371600" y="3886200"/>
            <a:ext cx="6400800" cy="1752600"/>
          </a:xfrm>
          <a:prstGeom prst="rect">
            <a:avLst/>
          </a:prstGeom>
        </p:spPr>
        <p:txBody>
          <a:bodyPr lIns="45687" tIns="45687" rIns="45687" bIns="45687">
            <a:normAutofit/>
          </a:bodyPr>
          <a:lstStyle>
            <a:lvl1pPr marL="0" indent="0" algn="ctr">
              <a:buSzTx/>
              <a:buNone/>
              <a:defRPr b="1" i="0">
                <a:solidFill>
                  <a:srgbClr val="FFFFFF"/>
                </a:solidFill>
                <a:latin typeface="Arial" panose="020B0604020202020204" pitchFamily="34" charset="0"/>
                <a:cs typeface="Arial" panose="020B0604020202020204" pitchFamily="34" charset="0"/>
              </a:defRPr>
            </a:lvl1pPr>
            <a:lvl2pPr marL="783220" indent="-326340" algn="ctr">
              <a:buSzPct val="100000"/>
              <a:buChar char="–"/>
              <a:defRPr b="1" i="0">
                <a:solidFill>
                  <a:srgbClr val="FFFFFF"/>
                </a:solidFill>
                <a:latin typeface="Arial" panose="020B0604020202020204" pitchFamily="34" charset="0"/>
                <a:cs typeface="Arial" panose="020B0604020202020204" pitchFamily="34" charset="0"/>
              </a:defRPr>
            </a:lvl2pPr>
            <a:lvl3pPr marL="1218345" indent="-304585" algn="ctr">
              <a:buSzPct val="100000"/>
              <a:buChar char="•"/>
              <a:defRPr b="1" i="0">
                <a:solidFill>
                  <a:srgbClr val="FFFFFF"/>
                </a:solidFill>
                <a:latin typeface="Arial" panose="020B0604020202020204" pitchFamily="34" charset="0"/>
                <a:cs typeface="Arial" panose="020B0604020202020204" pitchFamily="34" charset="0"/>
              </a:defRPr>
            </a:lvl3pPr>
            <a:lvl4pPr marL="1736140" indent="-365502" algn="ctr">
              <a:buSzPct val="100000"/>
              <a:buChar char="–"/>
              <a:defRPr b="1" i="0">
                <a:solidFill>
                  <a:srgbClr val="FFFFFF"/>
                </a:solidFill>
                <a:latin typeface="Arial" panose="020B0604020202020204" pitchFamily="34" charset="0"/>
                <a:cs typeface="Arial" panose="020B0604020202020204" pitchFamily="34" charset="0"/>
              </a:defRPr>
            </a:lvl4pPr>
            <a:lvl5pPr marL="2193020" indent="-365502" algn="ctr">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190"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70046157"/>
      </p:ext>
    </p:extLst>
  </p:cSld>
  <p:clrMapOvr>
    <a:masterClrMapping/>
  </p:clrMapOvr>
  <p:transition spd="med"/>
</p:sldLayout>
</file>

<file path=ppt/slideLayouts/slideLayout2172.xml><?xml version="1.0" encoding="utf-8"?>
<p:sldLayout xmlns:a="http://schemas.openxmlformats.org/drawingml/2006/main" xmlns:r="http://schemas.openxmlformats.org/officeDocument/2006/relationships" xmlns:p="http://schemas.openxmlformats.org/presentationml/2006/main" showMasterSp="0" type="tx">
  <p:cSld name="33_Title and Conten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205" name="Group 2"/>
          <p:cNvGrpSpPr/>
          <p:nvPr/>
        </p:nvGrpSpPr>
        <p:grpSpPr>
          <a:xfrm>
            <a:off x="-1" y="6"/>
            <a:ext cx="9144001" cy="6860193"/>
            <a:chOff x="0" y="3"/>
            <a:chExt cx="9144000" cy="6860192"/>
          </a:xfrm>
        </p:grpSpPr>
        <p:sp>
          <p:nvSpPr>
            <p:cNvPr id="4197"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98"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199"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00"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01"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02"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03"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04"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206" name="Title Text"/>
          <p:cNvSpPr txBox="1">
            <a:spLocks noGrp="1"/>
          </p:cNvSpPr>
          <p:nvPr>
            <p:ph type="title"/>
          </p:nvPr>
        </p:nvSpPr>
        <p:spPr>
          <a:xfrm>
            <a:off x="0" y="609600"/>
            <a:ext cx="9144000" cy="1143000"/>
          </a:xfrm>
          <a:prstGeom prst="rect">
            <a:avLst/>
          </a:prstGeom>
          <a:noFill/>
        </p:spPr>
        <p:txBody>
          <a:bodyPr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207" name="Body Level One…"/>
          <p:cNvSpPr txBox="1">
            <a:spLocks noGrp="1"/>
          </p:cNvSpPr>
          <p:nvPr>
            <p:ph type="body" idx="1"/>
          </p:nvPr>
        </p:nvSpPr>
        <p:spPr>
          <a:xfrm>
            <a:off x="0" y="1981200"/>
            <a:ext cx="9144000" cy="4114800"/>
          </a:xfrm>
          <a:prstGeom prst="rect">
            <a:avLst/>
          </a:prstGeom>
        </p:spPr>
        <p:txBody>
          <a:bodyPr lIns="45687" tIns="45687" rIns="45687" bIns="45687">
            <a:normAutofit/>
          </a:bodyPr>
          <a:lstStyle>
            <a:lvl1pPr marL="342659" indent="-342659">
              <a:buSzPct val="100000"/>
              <a:buChar char="•"/>
              <a:defRPr b="1" i="0">
                <a:solidFill>
                  <a:srgbClr val="FFFFFF"/>
                </a:solidFill>
                <a:latin typeface="Arial" panose="020B0604020202020204" pitchFamily="34" charset="0"/>
                <a:cs typeface="Arial" panose="020B0604020202020204" pitchFamily="34" charset="0"/>
              </a:defRPr>
            </a:lvl1pPr>
            <a:lvl2pPr marL="783220" indent="-326340">
              <a:buSzPct val="100000"/>
              <a:buChar char="–"/>
              <a:defRPr b="1" i="0">
                <a:solidFill>
                  <a:srgbClr val="FFFFFF"/>
                </a:solidFill>
                <a:latin typeface="Arial" panose="020B0604020202020204" pitchFamily="34" charset="0"/>
                <a:cs typeface="Arial" panose="020B0604020202020204" pitchFamily="34" charset="0"/>
              </a:defRPr>
            </a:lvl2pPr>
            <a:lvl3pPr marL="1218345" indent="-304585">
              <a:buSzPct val="100000"/>
              <a:buChar char="•"/>
              <a:defRPr b="1" i="0">
                <a:solidFill>
                  <a:srgbClr val="FFFFFF"/>
                </a:solidFill>
                <a:latin typeface="Arial" panose="020B0604020202020204" pitchFamily="34" charset="0"/>
                <a:cs typeface="Arial" panose="020B0604020202020204" pitchFamily="34" charset="0"/>
              </a:defRPr>
            </a:lvl3pPr>
            <a:lvl4pPr marL="1736140" indent="-365502">
              <a:buSzPct val="100000"/>
              <a:buChar char="–"/>
              <a:defRPr b="1" i="0">
                <a:solidFill>
                  <a:srgbClr val="FFFFFF"/>
                </a:solidFill>
                <a:latin typeface="Arial" panose="020B0604020202020204" pitchFamily="34" charset="0"/>
                <a:cs typeface="Arial" panose="020B0604020202020204" pitchFamily="34" charset="0"/>
              </a:defRPr>
            </a:lvl4pPr>
            <a:lvl5pPr marL="2193020" indent="-365502">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208"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6714835"/>
      </p:ext>
    </p:extLst>
  </p:cSld>
  <p:clrMapOvr>
    <a:masterClrMapping/>
  </p:clrMapOvr>
  <p:transition spd="med"/>
</p:sldLayout>
</file>

<file path=ppt/slideLayouts/slideLayout2173.xml><?xml version="1.0" encoding="utf-8"?>
<p:sldLayout xmlns:a="http://schemas.openxmlformats.org/drawingml/2006/main" xmlns:r="http://schemas.openxmlformats.org/officeDocument/2006/relationships" xmlns:p="http://schemas.openxmlformats.org/presentationml/2006/main" showMasterSp="0" type="tx">
  <p:cSld name="30_Section Header">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223" name="Group 2"/>
          <p:cNvGrpSpPr/>
          <p:nvPr/>
        </p:nvGrpSpPr>
        <p:grpSpPr>
          <a:xfrm>
            <a:off x="-1" y="6"/>
            <a:ext cx="9144001" cy="6860193"/>
            <a:chOff x="0" y="3"/>
            <a:chExt cx="9144000" cy="6860192"/>
          </a:xfrm>
        </p:grpSpPr>
        <p:sp>
          <p:nvSpPr>
            <p:cNvPr id="4215"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16"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17"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18"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19"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20"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21"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22"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224" name="Title Text"/>
          <p:cNvSpPr txBox="1">
            <a:spLocks noGrp="1"/>
          </p:cNvSpPr>
          <p:nvPr>
            <p:ph type="title"/>
          </p:nvPr>
        </p:nvSpPr>
        <p:spPr>
          <a:xfrm>
            <a:off x="722312" y="4406905"/>
            <a:ext cx="7772401" cy="1362076"/>
          </a:xfrm>
          <a:prstGeom prst="rect">
            <a:avLst/>
          </a:prstGeom>
          <a:noFill/>
        </p:spPr>
        <p:txBody>
          <a:bodyPr lIns="45687" tIns="45687" rIns="45687" bIns="45687" anchor="t"/>
          <a:lstStyle>
            <a:lvl1pPr algn="l">
              <a:defRPr sz="4000" b="1" i="0" cap="all">
                <a:latin typeface="Arial" panose="020B0604020202020204" pitchFamily="34" charset="0"/>
                <a:cs typeface="Arial" panose="020B0604020202020204" pitchFamily="34" charset="0"/>
              </a:defRPr>
            </a:lvl1pPr>
          </a:lstStyle>
          <a:p>
            <a:r>
              <a:rPr dirty="0"/>
              <a:t>Title Text</a:t>
            </a:r>
          </a:p>
        </p:txBody>
      </p:sp>
      <p:sp>
        <p:nvSpPr>
          <p:cNvPr id="4225" name="Body Level One…"/>
          <p:cNvSpPr txBox="1">
            <a:spLocks noGrp="1"/>
          </p:cNvSpPr>
          <p:nvPr>
            <p:ph type="body" sz="quarter" idx="1"/>
          </p:nvPr>
        </p:nvSpPr>
        <p:spPr>
          <a:xfrm>
            <a:off x="722312" y="2906713"/>
            <a:ext cx="7772401" cy="1500188"/>
          </a:xfrm>
          <a:prstGeom prst="rect">
            <a:avLst/>
          </a:prstGeom>
        </p:spPr>
        <p:txBody>
          <a:bodyPr lIns="45687" tIns="45687" rIns="45687" bIns="45687" anchor="b">
            <a:normAutofit/>
          </a:bodyPr>
          <a:lstStyle>
            <a:lvl1pPr marL="0" indent="0">
              <a:spcBef>
                <a:spcPts val="400"/>
              </a:spcBef>
              <a:buSzTx/>
              <a:buNone/>
              <a:defRPr sz="2000" b="1" i="0">
                <a:solidFill>
                  <a:srgbClr val="FFFFFF"/>
                </a:solidFill>
                <a:latin typeface="Arial" panose="020B0604020202020204" pitchFamily="34" charset="0"/>
                <a:cs typeface="Arial" panose="020B0604020202020204" pitchFamily="34" charset="0"/>
              </a:defRPr>
            </a:lvl1pPr>
            <a:lvl2pPr marL="0" indent="456880">
              <a:spcBef>
                <a:spcPts val="400"/>
              </a:spcBef>
              <a:buSzTx/>
              <a:buNone/>
              <a:defRPr sz="2000" b="1" i="0">
                <a:solidFill>
                  <a:srgbClr val="FFFFFF"/>
                </a:solidFill>
                <a:latin typeface="Arial" panose="020B0604020202020204" pitchFamily="34" charset="0"/>
                <a:cs typeface="Arial" panose="020B0604020202020204" pitchFamily="34" charset="0"/>
              </a:defRPr>
            </a:lvl2pPr>
            <a:lvl3pPr marL="0" indent="913757">
              <a:spcBef>
                <a:spcPts val="400"/>
              </a:spcBef>
              <a:buSzTx/>
              <a:buNone/>
              <a:defRPr sz="2000" b="1" i="0">
                <a:solidFill>
                  <a:srgbClr val="FFFFFF"/>
                </a:solidFill>
                <a:latin typeface="Arial" panose="020B0604020202020204" pitchFamily="34" charset="0"/>
                <a:cs typeface="Arial" panose="020B0604020202020204" pitchFamily="34" charset="0"/>
              </a:defRPr>
            </a:lvl3pPr>
            <a:lvl4pPr marL="0" indent="1370639">
              <a:spcBef>
                <a:spcPts val="400"/>
              </a:spcBef>
              <a:buSzTx/>
              <a:buNone/>
              <a:defRPr sz="2000" b="1" i="0">
                <a:solidFill>
                  <a:srgbClr val="FFFFFF"/>
                </a:solidFill>
                <a:latin typeface="Arial" panose="020B0604020202020204" pitchFamily="34" charset="0"/>
                <a:cs typeface="Arial" panose="020B0604020202020204" pitchFamily="34" charset="0"/>
              </a:defRPr>
            </a:lvl4pPr>
            <a:lvl5pPr marL="0" indent="1827516">
              <a:spcBef>
                <a:spcPts val="400"/>
              </a:spcBef>
              <a:buSzTx/>
              <a:buNone/>
              <a:defRPr sz="20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226"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37740226"/>
      </p:ext>
    </p:extLst>
  </p:cSld>
  <p:clrMapOvr>
    <a:masterClrMapping/>
  </p:clrMapOvr>
  <p:transition spd="med"/>
</p:sldLayout>
</file>

<file path=ppt/slideLayouts/slideLayout2174.xml><?xml version="1.0" encoding="utf-8"?>
<p:sldLayout xmlns:a="http://schemas.openxmlformats.org/drawingml/2006/main" xmlns:r="http://schemas.openxmlformats.org/officeDocument/2006/relationships" xmlns:p="http://schemas.openxmlformats.org/presentationml/2006/main" showMasterSp="0" type="tx">
  <p:cSld name="30_Two Conten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241" name="Group 2"/>
          <p:cNvGrpSpPr/>
          <p:nvPr/>
        </p:nvGrpSpPr>
        <p:grpSpPr>
          <a:xfrm>
            <a:off x="-1" y="6"/>
            <a:ext cx="9144001" cy="6860193"/>
            <a:chOff x="0" y="3"/>
            <a:chExt cx="9144000" cy="6860192"/>
          </a:xfrm>
        </p:grpSpPr>
        <p:sp>
          <p:nvSpPr>
            <p:cNvPr id="4233"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34"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35"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36"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37"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38"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39"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40"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242" name="Title Text"/>
          <p:cNvSpPr txBox="1">
            <a:spLocks noGrp="1"/>
          </p:cNvSpPr>
          <p:nvPr>
            <p:ph type="title"/>
          </p:nvPr>
        </p:nvSpPr>
        <p:spPr>
          <a:xfrm>
            <a:off x="0" y="609600"/>
            <a:ext cx="9144000" cy="1143000"/>
          </a:xfrm>
          <a:prstGeom prst="rect">
            <a:avLst/>
          </a:prstGeom>
          <a:noFill/>
        </p:spPr>
        <p:txBody>
          <a:bodyPr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243" name="Body Level One…"/>
          <p:cNvSpPr txBox="1">
            <a:spLocks noGrp="1"/>
          </p:cNvSpPr>
          <p:nvPr>
            <p:ph type="body" sz="half" idx="1"/>
          </p:nvPr>
        </p:nvSpPr>
        <p:spPr>
          <a:xfrm>
            <a:off x="685800" y="1981200"/>
            <a:ext cx="3810000" cy="4114800"/>
          </a:xfrm>
          <a:prstGeom prst="rect">
            <a:avLst/>
          </a:prstGeom>
        </p:spPr>
        <p:txBody>
          <a:bodyPr lIns="45687" tIns="45687" rIns="45687" bIns="45687">
            <a:normAutofit/>
          </a:bodyPr>
          <a:lstStyle>
            <a:lvl1pPr marL="342659" indent="-342659">
              <a:spcBef>
                <a:spcPts val="600"/>
              </a:spcBef>
              <a:buSzPct val="100000"/>
              <a:buChar char="•"/>
              <a:defRPr sz="2800" b="1" i="0">
                <a:solidFill>
                  <a:srgbClr val="FFFFFF"/>
                </a:solidFill>
                <a:latin typeface="Arial" panose="020B0604020202020204" pitchFamily="34" charset="0"/>
                <a:cs typeface="Arial" panose="020B0604020202020204" pitchFamily="34" charset="0"/>
              </a:defRPr>
            </a:lvl1pPr>
            <a:lvl2pPr marL="790019" indent="-333139">
              <a:spcBef>
                <a:spcPts val="600"/>
              </a:spcBef>
              <a:buSzPct val="100000"/>
              <a:buChar char="–"/>
              <a:defRPr sz="2800" b="1" i="0">
                <a:solidFill>
                  <a:srgbClr val="FFFFFF"/>
                </a:solidFill>
                <a:latin typeface="Arial" panose="020B0604020202020204" pitchFamily="34" charset="0"/>
                <a:cs typeface="Arial" panose="020B0604020202020204" pitchFamily="34" charset="0"/>
              </a:defRPr>
            </a:lvl2pPr>
            <a:lvl3pPr marL="1233574" indent="-319814">
              <a:spcBef>
                <a:spcPts val="600"/>
              </a:spcBef>
              <a:buSzPct val="100000"/>
              <a:buChar char="•"/>
              <a:defRPr sz="2800" b="1" i="0">
                <a:solidFill>
                  <a:srgbClr val="FFFFFF"/>
                </a:solidFill>
                <a:latin typeface="Arial" panose="020B0604020202020204" pitchFamily="34" charset="0"/>
                <a:cs typeface="Arial" panose="020B0604020202020204" pitchFamily="34" charset="0"/>
              </a:defRPr>
            </a:lvl3pPr>
            <a:lvl4pPr marL="1725987" indent="-355349">
              <a:spcBef>
                <a:spcPts val="600"/>
              </a:spcBef>
              <a:buSzPct val="100000"/>
              <a:buChar char="–"/>
              <a:defRPr sz="2800" b="1" i="0">
                <a:solidFill>
                  <a:srgbClr val="FFFFFF"/>
                </a:solidFill>
                <a:latin typeface="Arial" panose="020B0604020202020204" pitchFamily="34" charset="0"/>
                <a:cs typeface="Arial" panose="020B0604020202020204" pitchFamily="34" charset="0"/>
              </a:defRPr>
            </a:lvl4pPr>
            <a:lvl5pPr marL="2182867" indent="-355349">
              <a:spcBef>
                <a:spcPts val="600"/>
              </a:spcBef>
              <a:buChar char="»"/>
              <a:defRPr sz="28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244"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136546616"/>
      </p:ext>
    </p:extLst>
  </p:cSld>
  <p:clrMapOvr>
    <a:masterClrMapping/>
  </p:clrMapOvr>
  <p:transition spd="med"/>
</p:sldLayout>
</file>

<file path=ppt/slideLayouts/slideLayout2175.xml><?xml version="1.0" encoding="utf-8"?>
<p:sldLayout xmlns:a="http://schemas.openxmlformats.org/drawingml/2006/main" xmlns:r="http://schemas.openxmlformats.org/officeDocument/2006/relationships" xmlns:p="http://schemas.openxmlformats.org/presentationml/2006/main" showMasterSp="0" type="tx">
  <p:cSld name="30_Comparison">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259" name="Group 2"/>
          <p:cNvGrpSpPr/>
          <p:nvPr/>
        </p:nvGrpSpPr>
        <p:grpSpPr>
          <a:xfrm>
            <a:off x="-1" y="6"/>
            <a:ext cx="9144001" cy="6860193"/>
            <a:chOff x="0" y="3"/>
            <a:chExt cx="9144000" cy="6860192"/>
          </a:xfrm>
        </p:grpSpPr>
        <p:sp>
          <p:nvSpPr>
            <p:cNvPr id="4251"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52"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53"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54"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55"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56"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57"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58"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260" name="Title Text"/>
          <p:cNvSpPr txBox="1">
            <a:spLocks noGrp="1"/>
          </p:cNvSpPr>
          <p:nvPr>
            <p:ph type="title"/>
          </p:nvPr>
        </p:nvSpPr>
        <p:spPr>
          <a:xfrm>
            <a:off x="457200" y="274638"/>
            <a:ext cx="8229600" cy="1143001"/>
          </a:xfrm>
          <a:prstGeom prst="rect">
            <a:avLst/>
          </a:prstGeom>
          <a:noFill/>
        </p:spPr>
        <p:txBody>
          <a:bodyPr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261" name="Body Level One…"/>
          <p:cNvSpPr txBox="1">
            <a:spLocks noGrp="1"/>
          </p:cNvSpPr>
          <p:nvPr>
            <p:ph type="body" sz="quarter" idx="1"/>
          </p:nvPr>
        </p:nvSpPr>
        <p:spPr>
          <a:xfrm>
            <a:off x="457201" y="1535112"/>
            <a:ext cx="4040188" cy="639763"/>
          </a:xfrm>
          <a:prstGeom prst="rect">
            <a:avLst/>
          </a:prstGeom>
        </p:spPr>
        <p:txBody>
          <a:bodyPr lIns="45687" tIns="45687" rIns="45687" bIns="45687" anchor="b">
            <a:normAutofit/>
          </a:bodyPr>
          <a:lstStyle>
            <a:lvl1pPr marL="0" indent="0">
              <a:spcBef>
                <a:spcPts val="500"/>
              </a:spcBef>
              <a:buSzTx/>
              <a:buNone/>
              <a:defRPr sz="2400" b="1" i="0">
                <a:solidFill>
                  <a:srgbClr val="FFFFFF"/>
                </a:solidFill>
                <a:latin typeface="Arial" panose="020B0604020202020204" pitchFamily="34" charset="0"/>
                <a:cs typeface="Arial" panose="020B0604020202020204" pitchFamily="34" charset="0"/>
              </a:defRPr>
            </a:lvl1pPr>
            <a:lvl2pPr marL="0" indent="456880">
              <a:spcBef>
                <a:spcPts val="500"/>
              </a:spcBef>
              <a:buSzTx/>
              <a:buNone/>
              <a:defRPr sz="2400" b="1" i="0">
                <a:solidFill>
                  <a:srgbClr val="FFFFFF"/>
                </a:solidFill>
                <a:latin typeface="Arial" panose="020B0604020202020204" pitchFamily="34" charset="0"/>
                <a:cs typeface="Arial" panose="020B0604020202020204" pitchFamily="34" charset="0"/>
              </a:defRPr>
            </a:lvl2pPr>
            <a:lvl3pPr marL="0" indent="913757">
              <a:spcBef>
                <a:spcPts val="500"/>
              </a:spcBef>
              <a:buSzTx/>
              <a:buNone/>
              <a:defRPr sz="2400" b="1" i="0">
                <a:solidFill>
                  <a:srgbClr val="FFFFFF"/>
                </a:solidFill>
                <a:latin typeface="Arial" panose="020B0604020202020204" pitchFamily="34" charset="0"/>
                <a:cs typeface="Arial" panose="020B0604020202020204" pitchFamily="34" charset="0"/>
              </a:defRPr>
            </a:lvl3pPr>
            <a:lvl4pPr marL="0" indent="1370639">
              <a:spcBef>
                <a:spcPts val="500"/>
              </a:spcBef>
              <a:buSzTx/>
              <a:buNone/>
              <a:defRPr sz="2400" b="1" i="0">
                <a:solidFill>
                  <a:srgbClr val="FFFFFF"/>
                </a:solidFill>
                <a:latin typeface="Arial" panose="020B0604020202020204" pitchFamily="34" charset="0"/>
                <a:cs typeface="Arial" panose="020B0604020202020204" pitchFamily="34" charset="0"/>
              </a:defRPr>
            </a:lvl4pPr>
            <a:lvl5pPr marL="0" indent="1827516">
              <a:spcBef>
                <a:spcPts val="500"/>
              </a:spcBef>
              <a:buSzTx/>
              <a:buNone/>
              <a:defRPr sz="2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262" name="Text Placeholder 4"/>
          <p:cNvSpPr>
            <a:spLocks noGrp="1"/>
          </p:cNvSpPr>
          <p:nvPr>
            <p:ph type="body" sz="quarter" idx="21"/>
          </p:nvPr>
        </p:nvSpPr>
        <p:spPr>
          <a:xfrm>
            <a:off x="4645030" y="1535112"/>
            <a:ext cx="4041776" cy="639763"/>
          </a:xfrm>
          <a:prstGeom prst="rect">
            <a:avLst/>
          </a:prstGeom>
        </p:spPr>
        <p:txBody>
          <a:bodyPr lIns="45687" tIns="45687" rIns="45687" bIns="45687" anchor="b">
            <a:normAutofit/>
          </a:bodyPr>
          <a:lstStyle>
            <a:lvl1pPr>
              <a:defRPr b="1" i="0">
                <a:latin typeface="Arial" panose="020B0604020202020204" pitchFamily="34" charset="0"/>
                <a:cs typeface="Arial" panose="020B0604020202020204" pitchFamily="34" charset="0"/>
              </a:defRPr>
            </a:lvl1pPr>
          </a:lstStyle>
          <a:p>
            <a:pPr marL="0" indent="0" rtl="0">
              <a:spcBef>
                <a:spcPts val="500"/>
              </a:spcBef>
              <a:buSzTx/>
              <a:buNone/>
              <a:defRPr sz="2400" b="1">
                <a:solidFill>
                  <a:srgbClr val="FFFFFF"/>
                </a:solidFill>
              </a:defRPr>
            </a:pPr>
            <a:endParaRPr dirty="0"/>
          </a:p>
        </p:txBody>
      </p:sp>
      <p:sp>
        <p:nvSpPr>
          <p:cNvPr id="4263"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447710855"/>
      </p:ext>
    </p:extLst>
  </p:cSld>
  <p:clrMapOvr>
    <a:masterClrMapping/>
  </p:clrMapOvr>
  <p:transition spd="med"/>
</p:sldLayout>
</file>

<file path=ppt/slideLayouts/slideLayout2176.xml><?xml version="1.0" encoding="utf-8"?>
<p:sldLayout xmlns:a="http://schemas.openxmlformats.org/drawingml/2006/main" xmlns:r="http://schemas.openxmlformats.org/officeDocument/2006/relationships" xmlns:p="http://schemas.openxmlformats.org/presentationml/2006/main" showMasterSp="0" type="tx">
  <p:cSld name="30_Title Only">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278" name="Group 2"/>
          <p:cNvGrpSpPr/>
          <p:nvPr/>
        </p:nvGrpSpPr>
        <p:grpSpPr>
          <a:xfrm>
            <a:off x="-1" y="6"/>
            <a:ext cx="9144001" cy="6860193"/>
            <a:chOff x="0" y="3"/>
            <a:chExt cx="9144000" cy="6860192"/>
          </a:xfrm>
        </p:grpSpPr>
        <p:sp>
          <p:nvSpPr>
            <p:cNvPr id="4270"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71"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72"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73"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74"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75"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76"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77"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279" name="Title Text"/>
          <p:cNvSpPr txBox="1">
            <a:spLocks noGrp="1"/>
          </p:cNvSpPr>
          <p:nvPr>
            <p:ph type="title"/>
          </p:nvPr>
        </p:nvSpPr>
        <p:spPr>
          <a:xfrm>
            <a:off x="0" y="609600"/>
            <a:ext cx="9144000" cy="1143000"/>
          </a:xfrm>
          <a:prstGeom prst="rect">
            <a:avLst/>
          </a:prstGeom>
          <a:noFill/>
        </p:spPr>
        <p:txBody>
          <a:bodyPr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280"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77130705"/>
      </p:ext>
    </p:extLst>
  </p:cSld>
  <p:clrMapOvr>
    <a:masterClrMapping/>
  </p:clrMapOvr>
  <p:transition spd="med"/>
</p:sldLayout>
</file>

<file path=ppt/slideLayouts/slideLayout2177.xml><?xml version="1.0" encoding="utf-8"?>
<p:sldLayout xmlns:a="http://schemas.openxmlformats.org/drawingml/2006/main" xmlns:r="http://schemas.openxmlformats.org/officeDocument/2006/relationships" xmlns:p="http://schemas.openxmlformats.org/presentationml/2006/main" showMasterSp="0" type="tx">
  <p:cSld name="38_Blank">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295" name="Group 2"/>
          <p:cNvGrpSpPr/>
          <p:nvPr/>
        </p:nvGrpSpPr>
        <p:grpSpPr>
          <a:xfrm>
            <a:off x="-1" y="6"/>
            <a:ext cx="9144001" cy="6860193"/>
            <a:chOff x="0" y="3"/>
            <a:chExt cx="9144000" cy="6860192"/>
          </a:xfrm>
        </p:grpSpPr>
        <p:sp>
          <p:nvSpPr>
            <p:cNvPr id="4287"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88"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89"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90"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91"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92"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93"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294"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296"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365097602"/>
      </p:ext>
    </p:extLst>
  </p:cSld>
  <p:clrMapOvr>
    <a:masterClrMapping/>
  </p:clrMapOvr>
  <p:transition spd="med"/>
</p:sldLayout>
</file>

<file path=ppt/slideLayouts/slideLayout2178.xml><?xml version="1.0" encoding="utf-8"?>
<p:sldLayout xmlns:a="http://schemas.openxmlformats.org/drawingml/2006/main" xmlns:r="http://schemas.openxmlformats.org/officeDocument/2006/relationships" xmlns:p="http://schemas.openxmlformats.org/presentationml/2006/main" showMasterSp="0" type="tx">
  <p:cSld name="30_Content with Caption">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311" name="Group 2"/>
          <p:cNvGrpSpPr/>
          <p:nvPr/>
        </p:nvGrpSpPr>
        <p:grpSpPr>
          <a:xfrm>
            <a:off x="-1" y="6"/>
            <a:ext cx="9144001" cy="6860193"/>
            <a:chOff x="0" y="3"/>
            <a:chExt cx="9144000" cy="6860192"/>
          </a:xfrm>
        </p:grpSpPr>
        <p:sp>
          <p:nvSpPr>
            <p:cNvPr id="4303"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04"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05"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06"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07"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08"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09"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10"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312" name="Title Text"/>
          <p:cNvSpPr txBox="1">
            <a:spLocks noGrp="1"/>
          </p:cNvSpPr>
          <p:nvPr>
            <p:ph type="title"/>
          </p:nvPr>
        </p:nvSpPr>
        <p:spPr>
          <a:xfrm>
            <a:off x="457204" y="273050"/>
            <a:ext cx="3008314" cy="1162050"/>
          </a:xfrm>
          <a:prstGeom prst="rect">
            <a:avLst/>
          </a:prstGeom>
          <a:noFill/>
        </p:spPr>
        <p:txBody>
          <a:bodyPr lIns="45687" tIns="45687" rIns="45687" bIns="45687"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4313" name="Body Level One…"/>
          <p:cNvSpPr txBox="1">
            <a:spLocks noGrp="1"/>
          </p:cNvSpPr>
          <p:nvPr>
            <p:ph type="body" idx="1"/>
          </p:nvPr>
        </p:nvSpPr>
        <p:spPr>
          <a:xfrm>
            <a:off x="3575050" y="273050"/>
            <a:ext cx="5111750" cy="5853113"/>
          </a:xfrm>
          <a:prstGeom prst="rect">
            <a:avLst/>
          </a:prstGeom>
        </p:spPr>
        <p:txBody>
          <a:bodyPr lIns="45687" tIns="45687" rIns="45687" bIns="45687">
            <a:normAutofit/>
          </a:bodyPr>
          <a:lstStyle>
            <a:lvl1pPr marL="342659" indent="-342659">
              <a:buSzPct val="100000"/>
              <a:buChar char="•"/>
              <a:defRPr b="1" i="0">
                <a:solidFill>
                  <a:srgbClr val="FFFFFF"/>
                </a:solidFill>
                <a:latin typeface="Arial" panose="020B0604020202020204" pitchFamily="34" charset="0"/>
                <a:cs typeface="Arial" panose="020B0604020202020204" pitchFamily="34" charset="0"/>
              </a:defRPr>
            </a:lvl1pPr>
            <a:lvl2pPr marL="783220" indent="-326340">
              <a:buSzPct val="100000"/>
              <a:buChar char="–"/>
              <a:defRPr b="1" i="0">
                <a:solidFill>
                  <a:srgbClr val="FFFFFF"/>
                </a:solidFill>
                <a:latin typeface="Arial" panose="020B0604020202020204" pitchFamily="34" charset="0"/>
                <a:cs typeface="Arial" panose="020B0604020202020204" pitchFamily="34" charset="0"/>
              </a:defRPr>
            </a:lvl2pPr>
            <a:lvl3pPr marL="1218345" indent="-304585">
              <a:buSzPct val="100000"/>
              <a:buChar char="•"/>
              <a:defRPr b="1" i="0">
                <a:solidFill>
                  <a:srgbClr val="FFFFFF"/>
                </a:solidFill>
                <a:latin typeface="Arial" panose="020B0604020202020204" pitchFamily="34" charset="0"/>
                <a:cs typeface="Arial" panose="020B0604020202020204" pitchFamily="34" charset="0"/>
              </a:defRPr>
            </a:lvl3pPr>
            <a:lvl4pPr marL="1736140" indent="-365502">
              <a:buSzPct val="100000"/>
              <a:buChar char="–"/>
              <a:defRPr b="1" i="0">
                <a:solidFill>
                  <a:srgbClr val="FFFFFF"/>
                </a:solidFill>
                <a:latin typeface="Arial" panose="020B0604020202020204" pitchFamily="34" charset="0"/>
                <a:cs typeface="Arial" panose="020B0604020202020204" pitchFamily="34" charset="0"/>
              </a:defRPr>
            </a:lvl4pPr>
            <a:lvl5pPr marL="2193020" indent="-365502">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14" name="Text Placeholder 3"/>
          <p:cNvSpPr>
            <a:spLocks noGrp="1"/>
          </p:cNvSpPr>
          <p:nvPr>
            <p:ph type="body" sz="half" idx="21"/>
          </p:nvPr>
        </p:nvSpPr>
        <p:spPr>
          <a:xfrm>
            <a:off x="457203" y="1435100"/>
            <a:ext cx="3008315" cy="4691063"/>
          </a:xfrm>
          <a:prstGeom prst="rect">
            <a:avLst/>
          </a:prstGeom>
        </p:spPr>
        <p:txBody>
          <a:bodyPr lIns="45687" tIns="45687" rIns="45687" bIns="45687">
            <a:normAutofit/>
          </a:bodyPr>
          <a:lstStyle>
            <a:lvl1pPr>
              <a:defRPr b="1" i="0">
                <a:latin typeface="Arial" panose="020B0604020202020204" pitchFamily="34" charset="0"/>
                <a:cs typeface="Arial" panose="020B0604020202020204" pitchFamily="34" charset="0"/>
              </a:defRPr>
            </a:lvl1pPr>
          </a:lstStyle>
          <a:p>
            <a:pPr marL="0" indent="0" rtl="0">
              <a:spcBef>
                <a:spcPts val="300"/>
              </a:spcBef>
              <a:buSzTx/>
              <a:buNone/>
              <a:defRPr sz="1400">
                <a:solidFill>
                  <a:srgbClr val="FFFFFF"/>
                </a:solidFill>
              </a:defRPr>
            </a:pPr>
            <a:endParaRPr dirty="0"/>
          </a:p>
        </p:txBody>
      </p:sp>
      <p:sp>
        <p:nvSpPr>
          <p:cNvPr id="4315"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63458301"/>
      </p:ext>
    </p:extLst>
  </p:cSld>
  <p:clrMapOvr>
    <a:masterClrMapping/>
  </p:clrMapOvr>
  <p:transition spd="med"/>
</p:sldLayout>
</file>

<file path=ppt/slideLayouts/slideLayout2179.xml><?xml version="1.0" encoding="utf-8"?>
<p:sldLayout xmlns:a="http://schemas.openxmlformats.org/drawingml/2006/main" xmlns:r="http://schemas.openxmlformats.org/officeDocument/2006/relationships" xmlns:p="http://schemas.openxmlformats.org/presentationml/2006/main" showMasterSp="0" type="tx">
  <p:cSld name="30_Picture with Caption">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330" name="Group 2"/>
          <p:cNvGrpSpPr/>
          <p:nvPr/>
        </p:nvGrpSpPr>
        <p:grpSpPr>
          <a:xfrm>
            <a:off x="-1" y="6"/>
            <a:ext cx="9144001" cy="6860193"/>
            <a:chOff x="0" y="3"/>
            <a:chExt cx="9144000" cy="6860192"/>
          </a:xfrm>
        </p:grpSpPr>
        <p:sp>
          <p:nvSpPr>
            <p:cNvPr id="4322"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23"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24"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25"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26"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27"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28"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29"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331" name="Title Text"/>
          <p:cNvSpPr txBox="1">
            <a:spLocks noGrp="1"/>
          </p:cNvSpPr>
          <p:nvPr>
            <p:ph type="title"/>
          </p:nvPr>
        </p:nvSpPr>
        <p:spPr>
          <a:xfrm>
            <a:off x="1792288" y="4800600"/>
            <a:ext cx="5486401" cy="566738"/>
          </a:xfrm>
          <a:prstGeom prst="rect">
            <a:avLst/>
          </a:prstGeom>
          <a:noFill/>
        </p:spPr>
        <p:txBody>
          <a:bodyPr lIns="45687" tIns="45687" rIns="45687" bIns="45687" anchor="b"/>
          <a:lstStyle>
            <a:lvl1pPr algn="l">
              <a:defRPr sz="2000" b="1" i="0">
                <a:latin typeface="Arial" panose="020B0604020202020204" pitchFamily="34" charset="0"/>
                <a:cs typeface="Arial" panose="020B0604020202020204" pitchFamily="34" charset="0"/>
              </a:defRPr>
            </a:lvl1pPr>
          </a:lstStyle>
          <a:p>
            <a:r>
              <a:rPr dirty="0"/>
              <a:t>Title Text</a:t>
            </a:r>
          </a:p>
        </p:txBody>
      </p:sp>
      <p:sp>
        <p:nvSpPr>
          <p:cNvPr id="4332" name="Picture Placeholder 2"/>
          <p:cNvSpPr>
            <a:spLocks noGrp="1"/>
          </p:cNvSpPr>
          <p:nvPr>
            <p:ph type="pic" sz="half" idx="21"/>
          </p:nvPr>
        </p:nvSpPr>
        <p:spPr>
          <a:xfrm>
            <a:off x="1792288" y="612775"/>
            <a:ext cx="5486401" cy="4114800"/>
          </a:xfrm>
          <a:prstGeom prst="rect">
            <a:avLst/>
          </a:prstGeom>
        </p:spPr>
        <p:txBody>
          <a:bodyPr lIns="91439" tIns="45719" rIns="91439" bIns="45719"/>
          <a:lstStyle>
            <a:lvl1pPr>
              <a:defRPr b="1" i="0">
                <a:latin typeface="Arial" panose="020B0604020202020204" pitchFamily="34" charset="0"/>
                <a:cs typeface="Arial" panose="020B0604020202020204" pitchFamily="34" charset="0"/>
              </a:defRPr>
            </a:lvl1pPr>
          </a:lstStyle>
          <a:p>
            <a:endParaRPr dirty="0"/>
          </a:p>
        </p:txBody>
      </p:sp>
      <p:sp>
        <p:nvSpPr>
          <p:cNvPr id="4333" name="Body Level One…"/>
          <p:cNvSpPr txBox="1">
            <a:spLocks noGrp="1"/>
          </p:cNvSpPr>
          <p:nvPr>
            <p:ph type="body" sz="quarter" idx="1"/>
          </p:nvPr>
        </p:nvSpPr>
        <p:spPr>
          <a:xfrm>
            <a:off x="1792288" y="5367337"/>
            <a:ext cx="5486401" cy="804863"/>
          </a:xfrm>
          <a:prstGeom prst="rect">
            <a:avLst/>
          </a:prstGeom>
        </p:spPr>
        <p:txBody>
          <a:bodyPr lIns="45687" tIns="45687" rIns="45687" bIns="45687">
            <a:normAutofit/>
          </a:bodyPr>
          <a:lstStyle>
            <a:lvl1pPr marL="0" indent="0">
              <a:spcBef>
                <a:spcPts val="300"/>
              </a:spcBef>
              <a:buSzTx/>
              <a:buNone/>
              <a:defRPr sz="1400" b="1" i="0">
                <a:solidFill>
                  <a:srgbClr val="FFFFFF"/>
                </a:solidFill>
                <a:latin typeface="Arial" panose="020B0604020202020204" pitchFamily="34" charset="0"/>
                <a:cs typeface="Arial" panose="020B0604020202020204" pitchFamily="34" charset="0"/>
              </a:defRPr>
            </a:lvl1pPr>
            <a:lvl2pPr marL="0" indent="456880">
              <a:spcBef>
                <a:spcPts val="300"/>
              </a:spcBef>
              <a:buSzTx/>
              <a:buNone/>
              <a:defRPr sz="1400" b="1" i="0">
                <a:solidFill>
                  <a:srgbClr val="FFFFFF"/>
                </a:solidFill>
                <a:latin typeface="Arial" panose="020B0604020202020204" pitchFamily="34" charset="0"/>
                <a:cs typeface="Arial" panose="020B0604020202020204" pitchFamily="34" charset="0"/>
              </a:defRPr>
            </a:lvl2pPr>
            <a:lvl3pPr marL="0" indent="913757">
              <a:spcBef>
                <a:spcPts val="300"/>
              </a:spcBef>
              <a:buSzTx/>
              <a:buNone/>
              <a:defRPr sz="1400" b="1" i="0">
                <a:solidFill>
                  <a:srgbClr val="FFFFFF"/>
                </a:solidFill>
                <a:latin typeface="Arial" panose="020B0604020202020204" pitchFamily="34" charset="0"/>
                <a:cs typeface="Arial" panose="020B0604020202020204" pitchFamily="34" charset="0"/>
              </a:defRPr>
            </a:lvl3pPr>
            <a:lvl4pPr marL="0" indent="1370639">
              <a:spcBef>
                <a:spcPts val="300"/>
              </a:spcBef>
              <a:buSzTx/>
              <a:buNone/>
              <a:defRPr sz="1400" b="1" i="0">
                <a:solidFill>
                  <a:srgbClr val="FFFFFF"/>
                </a:solidFill>
                <a:latin typeface="Arial" panose="020B0604020202020204" pitchFamily="34" charset="0"/>
                <a:cs typeface="Arial" panose="020B0604020202020204" pitchFamily="34" charset="0"/>
              </a:defRPr>
            </a:lvl4pPr>
            <a:lvl5pPr marL="0" indent="1827516">
              <a:spcBef>
                <a:spcPts val="300"/>
              </a:spcBef>
              <a:buSzTx/>
              <a:buNone/>
              <a:defRPr sz="1400"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34"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66306829"/>
      </p:ext>
    </p:extLst>
  </p:cSld>
  <p:clrMapOvr>
    <a:masterClrMapping/>
  </p:clrMapOvr>
  <p:transition spd="med"/>
</p:sldLayout>
</file>

<file path=ppt/slideLayouts/slideLayout218.xml><?xml version="1.0" encoding="utf-8"?>
<p:sldLayout xmlns:a="http://schemas.openxmlformats.org/drawingml/2006/main" xmlns:r="http://schemas.openxmlformats.org/officeDocument/2006/relationships" xmlns:p="http://schemas.openxmlformats.org/presentationml/2006/main" showMasterSp="0" type="tx">
  <p:cSld name="14_Title and Content">
    <p:bg>
      <p:bgPr>
        <a:solidFill>
          <a:schemeClr val="accent3">
            <a:lumOff val="44000"/>
          </a:schemeClr>
        </a:solidFill>
        <a:effectLst/>
      </p:bgPr>
    </p:bg>
    <p:spTree>
      <p:nvGrpSpPr>
        <p:cNvPr id="1" name=""/>
        <p:cNvGrpSpPr/>
        <p:nvPr/>
      </p:nvGrpSpPr>
      <p:grpSpPr>
        <a:xfrm>
          <a:off x="0" y="0"/>
          <a:ext cx="0" cy="0"/>
          <a:chOff x="0" y="0"/>
          <a:chExt cx="0" cy="0"/>
        </a:xfrm>
      </p:grpSpPr>
      <p:grpSp>
        <p:nvGrpSpPr>
          <p:cNvPr id="2789" name="Group 2"/>
          <p:cNvGrpSpPr/>
          <p:nvPr/>
        </p:nvGrpSpPr>
        <p:grpSpPr>
          <a:xfrm>
            <a:off x="0" y="0"/>
            <a:ext cx="7620000" cy="6858000"/>
            <a:chOff x="0" y="0"/>
            <a:chExt cx="7620000" cy="6858000"/>
          </a:xfrm>
        </p:grpSpPr>
        <p:grpSp>
          <p:nvGrpSpPr>
            <p:cNvPr id="2785" name="Group 3"/>
            <p:cNvGrpSpPr/>
            <p:nvPr/>
          </p:nvGrpSpPr>
          <p:grpSpPr>
            <a:xfrm>
              <a:off x="0" y="0"/>
              <a:ext cx="3200400" cy="6858000"/>
              <a:chOff x="0" y="0"/>
              <a:chExt cx="3200400" cy="6858000"/>
            </a:xfrm>
          </p:grpSpPr>
          <p:sp>
            <p:nvSpPr>
              <p:cNvPr id="2783" name="Rectangle 4"/>
              <p:cNvSpPr/>
              <p:nvPr/>
            </p:nvSpPr>
            <p:spPr>
              <a:xfrm>
                <a:off x="0" y="0"/>
                <a:ext cx="76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84" name="Freeform 5"/>
              <p:cNvSpPr/>
              <p:nvPr/>
            </p:nvSpPr>
            <p:spPr>
              <a:xfrm>
                <a:off x="457200" y="0"/>
                <a:ext cx="2743200" cy="11668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21600" y="14106"/>
                    </a:lnTo>
                    <a:lnTo>
                      <a:pt x="4750" y="14165"/>
                    </a:lnTo>
                    <a:lnTo>
                      <a:pt x="4425" y="14106"/>
                    </a:lnTo>
                    <a:lnTo>
                      <a:pt x="3850" y="14371"/>
                    </a:lnTo>
                    <a:cubicBezTo>
                      <a:pt x="3625" y="14635"/>
                      <a:pt x="3288" y="15076"/>
                      <a:pt x="3075" y="15605"/>
                    </a:cubicBezTo>
                    <a:cubicBezTo>
                      <a:pt x="2862" y="16134"/>
                      <a:pt x="2688" y="16869"/>
                      <a:pt x="2575" y="17544"/>
                    </a:cubicBezTo>
                    <a:cubicBezTo>
                      <a:pt x="2462" y="18220"/>
                      <a:pt x="2425" y="18896"/>
                      <a:pt x="2400" y="19572"/>
                    </a:cubicBezTo>
                    <a:lnTo>
                      <a:pt x="2400" y="21600"/>
                    </a:lnTo>
                    <a:lnTo>
                      <a:pt x="0" y="21600"/>
                    </a:lnTo>
                    <a:lnTo>
                      <a:pt x="0" y="0"/>
                    </a:lnTo>
                    <a:lnTo>
                      <a:pt x="21600" y="0"/>
                    </a:lnTo>
                    <a:close/>
                  </a:path>
                </a:pathLst>
              </a:custGeom>
              <a:solidFill>
                <a:srgbClr val="99CC99"/>
              </a:solidFill>
              <a:ln w="12700" cap="flat">
                <a:noFill/>
                <a:miter lim="400000"/>
              </a:ln>
              <a:effectLst/>
            </p:spPr>
            <p:txBody>
              <a:bodyPr wrap="square" lIns="45719" tIns="45719" rIns="45719" bIns="45719" numCol="1" anchor="t">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788" name="Group 6"/>
            <p:cNvGrpSpPr/>
            <p:nvPr/>
          </p:nvGrpSpPr>
          <p:grpSpPr>
            <a:xfrm>
              <a:off x="228600" y="1981199"/>
              <a:ext cx="7391400" cy="319090"/>
              <a:chOff x="0" y="0"/>
              <a:chExt cx="7391400" cy="319088"/>
            </a:xfrm>
          </p:grpSpPr>
          <p:sp>
            <p:nvSpPr>
              <p:cNvPr id="2786" name="AutoShape 7"/>
              <p:cNvSpPr/>
              <p:nvPr/>
            </p:nvSpPr>
            <p:spPr>
              <a:xfrm>
                <a:off x="381000" y="0"/>
                <a:ext cx="7010400" cy="317500"/>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87" name="AutoShape 8"/>
              <p:cNvSpPr/>
              <p:nvPr/>
            </p:nvSpPr>
            <p:spPr>
              <a:xfrm flipH="1">
                <a:off x="0" y="-1"/>
                <a:ext cx="393700" cy="319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790" name="Title Text"/>
          <p:cNvSpPr txBox="1">
            <a:spLocks noGrp="1"/>
          </p:cNvSpPr>
          <p:nvPr>
            <p:ph type="title"/>
          </p:nvPr>
        </p:nvSpPr>
        <p:spPr>
          <a:xfrm>
            <a:off x="762000" y="762000"/>
            <a:ext cx="7924800" cy="1143000"/>
          </a:xfrm>
          <a:prstGeom prst="rect">
            <a:avLst/>
          </a:prstGeom>
        </p:spPr>
        <p:txBody>
          <a:bodyPr/>
          <a:lstStyle>
            <a:lvl1pPr>
              <a:lnSpc>
                <a:spcPct val="90000"/>
              </a:lnSpc>
              <a:defRPr sz="36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791" name="Body Level One…"/>
          <p:cNvSpPr txBox="1">
            <a:spLocks noGrp="1"/>
          </p:cNvSpPr>
          <p:nvPr>
            <p:ph type="body" idx="1"/>
          </p:nvPr>
        </p:nvSpPr>
        <p:spPr>
          <a:xfrm>
            <a:off x="838200" y="2362200"/>
            <a:ext cx="7693025" cy="3724275"/>
          </a:xfrm>
          <a:prstGeom prst="rect">
            <a:avLst/>
          </a:prstGeom>
        </p:spPr>
        <p:txBody>
          <a:bodyPr>
            <a:normAutofit/>
          </a:bodyPr>
          <a:lstStyle>
            <a:lvl1pPr>
              <a:spcBef>
                <a:spcPts val="600"/>
              </a:spcBef>
              <a:buClr>
                <a:srgbClr val="003366"/>
              </a:buClr>
              <a:buSzPct val="75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lr>
                <a:srgbClr val="003366"/>
              </a:buClr>
              <a:buSzPct val="75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buClr>
                <a:srgbClr val="003366"/>
              </a:buClr>
              <a:buSzPct val="75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lr>
                <a:srgbClr val="003366"/>
              </a:buClr>
              <a:buSzPct val="80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lr>
                <a:srgbClr val="003366"/>
              </a:buClr>
              <a:buSzPct val="65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92" name="Slide Number"/>
          <p:cNvSpPr txBox="1">
            <a:spLocks noGrp="1"/>
          </p:cNvSpPr>
          <p:nvPr>
            <p:ph type="sldNum" sz="quarter" idx="2"/>
          </p:nvPr>
        </p:nvSpPr>
        <p:spPr>
          <a:xfrm>
            <a:off x="142114" y="6238557"/>
            <a:ext cx="499494"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128290456"/>
      </p:ext>
    </p:extLst>
  </p:cSld>
  <p:clrMapOvr>
    <a:masterClrMapping/>
  </p:clrMapOvr>
  <p:transition spd="med"/>
</p:sldLayout>
</file>

<file path=ppt/slideLayouts/slideLayout2180.xml><?xml version="1.0" encoding="utf-8"?>
<p:sldLayout xmlns:a="http://schemas.openxmlformats.org/drawingml/2006/main" xmlns:r="http://schemas.openxmlformats.org/officeDocument/2006/relationships" xmlns:p="http://schemas.openxmlformats.org/presentationml/2006/main" showMasterSp="0" type="tx">
  <p:cSld name="30_Title and Vertical Tex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349" name="Group 2"/>
          <p:cNvGrpSpPr/>
          <p:nvPr/>
        </p:nvGrpSpPr>
        <p:grpSpPr>
          <a:xfrm>
            <a:off x="-1" y="6"/>
            <a:ext cx="9144001" cy="6860193"/>
            <a:chOff x="0" y="3"/>
            <a:chExt cx="9144000" cy="6860192"/>
          </a:xfrm>
        </p:grpSpPr>
        <p:sp>
          <p:nvSpPr>
            <p:cNvPr id="4341"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42"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43"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44"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45"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46"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47"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48"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350" name="Title Text"/>
          <p:cNvSpPr txBox="1">
            <a:spLocks noGrp="1"/>
          </p:cNvSpPr>
          <p:nvPr>
            <p:ph type="title"/>
          </p:nvPr>
        </p:nvSpPr>
        <p:spPr>
          <a:xfrm>
            <a:off x="0" y="609600"/>
            <a:ext cx="9144000" cy="1143000"/>
          </a:xfrm>
          <a:prstGeom prst="rect">
            <a:avLst/>
          </a:prstGeom>
          <a:noFill/>
        </p:spPr>
        <p:txBody>
          <a:bodyPr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351" name="Body Level One…"/>
          <p:cNvSpPr txBox="1">
            <a:spLocks noGrp="1"/>
          </p:cNvSpPr>
          <p:nvPr>
            <p:ph type="body" idx="1"/>
          </p:nvPr>
        </p:nvSpPr>
        <p:spPr>
          <a:xfrm>
            <a:off x="0" y="1981200"/>
            <a:ext cx="9144000" cy="4114800"/>
          </a:xfrm>
          <a:prstGeom prst="rect">
            <a:avLst/>
          </a:prstGeom>
        </p:spPr>
        <p:txBody>
          <a:bodyPr vert="eaVert" lIns="45687" tIns="45687" rIns="45687" bIns="45687">
            <a:normAutofit/>
          </a:bodyPr>
          <a:lstStyle>
            <a:lvl1pPr marL="342659" indent="-342659">
              <a:buSzPct val="100000"/>
              <a:buChar char="•"/>
              <a:defRPr b="1" i="0">
                <a:solidFill>
                  <a:srgbClr val="FFFFFF"/>
                </a:solidFill>
                <a:latin typeface="Arial" panose="020B0604020202020204" pitchFamily="34" charset="0"/>
                <a:cs typeface="Arial" panose="020B0604020202020204" pitchFamily="34" charset="0"/>
              </a:defRPr>
            </a:lvl1pPr>
            <a:lvl2pPr marL="783220" indent="-326340">
              <a:buSzPct val="100000"/>
              <a:buChar char="–"/>
              <a:defRPr b="1" i="0">
                <a:solidFill>
                  <a:srgbClr val="FFFFFF"/>
                </a:solidFill>
                <a:latin typeface="Arial" panose="020B0604020202020204" pitchFamily="34" charset="0"/>
                <a:cs typeface="Arial" panose="020B0604020202020204" pitchFamily="34" charset="0"/>
              </a:defRPr>
            </a:lvl2pPr>
            <a:lvl3pPr marL="1218345" indent="-304585">
              <a:buSzPct val="100000"/>
              <a:buChar char="•"/>
              <a:defRPr b="1" i="0">
                <a:solidFill>
                  <a:srgbClr val="FFFFFF"/>
                </a:solidFill>
                <a:latin typeface="Arial" panose="020B0604020202020204" pitchFamily="34" charset="0"/>
                <a:cs typeface="Arial" panose="020B0604020202020204" pitchFamily="34" charset="0"/>
              </a:defRPr>
            </a:lvl3pPr>
            <a:lvl4pPr marL="1736140" indent="-365502">
              <a:buSzPct val="100000"/>
              <a:buChar char="–"/>
              <a:defRPr b="1" i="0">
                <a:solidFill>
                  <a:srgbClr val="FFFFFF"/>
                </a:solidFill>
                <a:latin typeface="Arial" panose="020B0604020202020204" pitchFamily="34" charset="0"/>
                <a:cs typeface="Arial" panose="020B0604020202020204" pitchFamily="34" charset="0"/>
              </a:defRPr>
            </a:lvl4pPr>
            <a:lvl5pPr marL="2193020" indent="-365502">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52"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084288820"/>
      </p:ext>
    </p:extLst>
  </p:cSld>
  <p:clrMapOvr>
    <a:masterClrMapping/>
  </p:clrMapOvr>
  <p:transition spd="med"/>
</p:sldLayout>
</file>

<file path=ppt/slideLayouts/slideLayout2181.xml><?xml version="1.0" encoding="utf-8"?>
<p:sldLayout xmlns:a="http://schemas.openxmlformats.org/drawingml/2006/main" xmlns:r="http://schemas.openxmlformats.org/officeDocument/2006/relationships" xmlns:p="http://schemas.openxmlformats.org/presentationml/2006/main" showMasterSp="0" type="tx">
  <p:cSld name="30_Vertical Title and Tex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367" name="Group 2"/>
          <p:cNvGrpSpPr/>
          <p:nvPr/>
        </p:nvGrpSpPr>
        <p:grpSpPr>
          <a:xfrm>
            <a:off x="-1" y="6"/>
            <a:ext cx="9144001" cy="6860193"/>
            <a:chOff x="0" y="3"/>
            <a:chExt cx="9144000" cy="6860192"/>
          </a:xfrm>
        </p:grpSpPr>
        <p:sp>
          <p:nvSpPr>
            <p:cNvPr id="4359"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60"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61"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62"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63"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64"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65"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66"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368" name="Title Text"/>
          <p:cNvSpPr txBox="1">
            <a:spLocks noGrp="1"/>
          </p:cNvSpPr>
          <p:nvPr>
            <p:ph type="title"/>
          </p:nvPr>
        </p:nvSpPr>
        <p:spPr>
          <a:xfrm>
            <a:off x="6515100" y="609600"/>
            <a:ext cx="1943100" cy="5486400"/>
          </a:xfrm>
          <a:prstGeom prst="rect">
            <a:avLst/>
          </a:prstGeom>
          <a:noFill/>
        </p:spPr>
        <p:txBody>
          <a:bodyPr vert="eaVert"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369" name="Body Level One…"/>
          <p:cNvSpPr txBox="1">
            <a:spLocks noGrp="1"/>
          </p:cNvSpPr>
          <p:nvPr>
            <p:ph type="body" idx="1"/>
          </p:nvPr>
        </p:nvSpPr>
        <p:spPr>
          <a:xfrm>
            <a:off x="685800" y="609600"/>
            <a:ext cx="5676900" cy="5486400"/>
          </a:xfrm>
          <a:prstGeom prst="rect">
            <a:avLst/>
          </a:prstGeom>
        </p:spPr>
        <p:txBody>
          <a:bodyPr vert="eaVert" lIns="45687" tIns="45687" rIns="45687" bIns="45687">
            <a:normAutofit/>
          </a:bodyPr>
          <a:lstStyle>
            <a:lvl1pPr marL="342659" indent="-342659">
              <a:buSzPct val="100000"/>
              <a:buChar char="•"/>
              <a:defRPr b="1" i="0">
                <a:solidFill>
                  <a:srgbClr val="FFFFFF"/>
                </a:solidFill>
                <a:latin typeface="Arial" panose="020B0604020202020204" pitchFamily="34" charset="0"/>
                <a:cs typeface="Arial" panose="020B0604020202020204" pitchFamily="34" charset="0"/>
              </a:defRPr>
            </a:lvl1pPr>
            <a:lvl2pPr marL="783220" indent="-326340">
              <a:buSzPct val="100000"/>
              <a:buChar char="–"/>
              <a:defRPr b="1" i="0">
                <a:solidFill>
                  <a:srgbClr val="FFFFFF"/>
                </a:solidFill>
                <a:latin typeface="Arial" panose="020B0604020202020204" pitchFamily="34" charset="0"/>
                <a:cs typeface="Arial" panose="020B0604020202020204" pitchFamily="34" charset="0"/>
              </a:defRPr>
            </a:lvl2pPr>
            <a:lvl3pPr marL="1218345" indent="-304585">
              <a:buSzPct val="100000"/>
              <a:buChar char="•"/>
              <a:defRPr b="1" i="0">
                <a:solidFill>
                  <a:srgbClr val="FFFFFF"/>
                </a:solidFill>
                <a:latin typeface="Arial" panose="020B0604020202020204" pitchFamily="34" charset="0"/>
                <a:cs typeface="Arial" panose="020B0604020202020204" pitchFamily="34" charset="0"/>
              </a:defRPr>
            </a:lvl3pPr>
            <a:lvl4pPr marL="1736140" indent="-365502">
              <a:buSzPct val="100000"/>
              <a:buChar char="–"/>
              <a:defRPr b="1" i="0">
                <a:solidFill>
                  <a:srgbClr val="FFFFFF"/>
                </a:solidFill>
                <a:latin typeface="Arial" panose="020B0604020202020204" pitchFamily="34" charset="0"/>
                <a:cs typeface="Arial" panose="020B0604020202020204" pitchFamily="34" charset="0"/>
              </a:defRPr>
            </a:lvl4pPr>
            <a:lvl5pPr marL="2193020" indent="-365502">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70"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286208468"/>
      </p:ext>
    </p:extLst>
  </p:cSld>
  <p:clrMapOvr>
    <a:masterClrMapping/>
  </p:clrMapOvr>
  <p:transition spd="med"/>
</p:sldLayout>
</file>

<file path=ppt/slideLayouts/slideLayout2182.xml><?xml version="1.0" encoding="utf-8"?>
<p:sldLayout xmlns:a="http://schemas.openxmlformats.org/drawingml/2006/main" xmlns:r="http://schemas.openxmlformats.org/officeDocument/2006/relationships" xmlns:p="http://schemas.openxmlformats.org/presentationml/2006/main" showMasterSp="0" type="tx">
  <p:cSld name="4_Title and 4 Content">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385" name="Group 2"/>
          <p:cNvGrpSpPr/>
          <p:nvPr/>
        </p:nvGrpSpPr>
        <p:grpSpPr>
          <a:xfrm>
            <a:off x="-1" y="6"/>
            <a:ext cx="9144001" cy="6860193"/>
            <a:chOff x="0" y="3"/>
            <a:chExt cx="9144000" cy="6860192"/>
          </a:xfrm>
        </p:grpSpPr>
        <p:sp>
          <p:nvSpPr>
            <p:cNvPr id="4377"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78"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79"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80"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81"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82"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83"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84"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386" name="Title Text"/>
          <p:cNvSpPr txBox="1">
            <a:spLocks noGrp="1"/>
          </p:cNvSpPr>
          <p:nvPr>
            <p:ph type="title"/>
          </p:nvPr>
        </p:nvSpPr>
        <p:spPr>
          <a:prstGeom prst="rect">
            <a:avLst/>
          </a:prstGeom>
          <a:noFill/>
        </p:spPr>
        <p:txBody>
          <a:bodyPr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387" name="Body Level One…"/>
          <p:cNvSpPr txBox="1">
            <a:spLocks noGrp="1"/>
          </p:cNvSpPr>
          <p:nvPr>
            <p:ph type="body" sz="quarter" idx="1"/>
          </p:nvPr>
        </p:nvSpPr>
        <p:spPr>
          <a:xfrm>
            <a:off x="685800" y="1981200"/>
            <a:ext cx="3810000" cy="1981200"/>
          </a:xfrm>
          <a:prstGeom prst="rect">
            <a:avLst/>
          </a:prstGeom>
        </p:spPr>
        <p:txBody>
          <a:bodyPr lIns="45687" tIns="45687" rIns="45687" bIns="45687">
            <a:normAutofit/>
          </a:bodyPr>
          <a:lstStyle>
            <a:lvl1pPr marL="342659" indent="-342659">
              <a:buSzPct val="100000"/>
              <a:buChar char="•"/>
              <a:defRPr b="1" i="0">
                <a:solidFill>
                  <a:srgbClr val="FFFFFF"/>
                </a:solidFill>
                <a:latin typeface="Arial" panose="020B0604020202020204" pitchFamily="34" charset="0"/>
                <a:cs typeface="Arial" panose="020B0604020202020204" pitchFamily="34" charset="0"/>
              </a:defRPr>
            </a:lvl1pPr>
            <a:lvl2pPr marL="783220" indent="-326340">
              <a:buSzPct val="100000"/>
              <a:buChar char="–"/>
              <a:defRPr b="1" i="0">
                <a:solidFill>
                  <a:srgbClr val="FFFFFF"/>
                </a:solidFill>
                <a:latin typeface="Arial" panose="020B0604020202020204" pitchFamily="34" charset="0"/>
                <a:cs typeface="Arial" panose="020B0604020202020204" pitchFamily="34" charset="0"/>
              </a:defRPr>
            </a:lvl2pPr>
            <a:lvl3pPr marL="1218345" indent="-304585">
              <a:buSzPct val="100000"/>
              <a:buChar char="•"/>
              <a:defRPr b="1" i="0">
                <a:solidFill>
                  <a:srgbClr val="FFFFFF"/>
                </a:solidFill>
                <a:latin typeface="Arial" panose="020B0604020202020204" pitchFamily="34" charset="0"/>
                <a:cs typeface="Arial" panose="020B0604020202020204" pitchFamily="34" charset="0"/>
              </a:defRPr>
            </a:lvl3pPr>
            <a:lvl4pPr marL="1736140" indent="-365502">
              <a:buSzPct val="100000"/>
              <a:buChar char="–"/>
              <a:defRPr b="1" i="0">
                <a:solidFill>
                  <a:srgbClr val="FFFFFF"/>
                </a:solidFill>
                <a:latin typeface="Arial" panose="020B0604020202020204" pitchFamily="34" charset="0"/>
                <a:cs typeface="Arial" panose="020B0604020202020204" pitchFamily="34" charset="0"/>
              </a:defRPr>
            </a:lvl4pPr>
            <a:lvl5pPr marL="2193020" indent="-365502">
              <a:buChar char="»"/>
              <a:defRPr b="1" i="0">
                <a:solidFill>
                  <a:srgbClr val="FFFFFF"/>
                </a:solidFill>
                <a:latin typeface="Arial" panose="020B0604020202020204" pitchFamily="34" charset="0"/>
                <a:cs typeface="Arial" panose="020B0604020202020204" pitchFamily="34" charset="0"/>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88"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709461117"/>
      </p:ext>
    </p:extLst>
  </p:cSld>
  <p:clrMapOvr>
    <a:masterClrMapping/>
  </p:clrMapOvr>
  <p:transition spd="med"/>
</p:sldLayout>
</file>

<file path=ppt/slideLayouts/slideLayout2183.xml><?xml version="1.0" encoding="utf-8"?>
<p:sldLayout xmlns:a="http://schemas.openxmlformats.org/drawingml/2006/main" xmlns:r="http://schemas.openxmlformats.org/officeDocument/2006/relationships" xmlns:p="http://schemas.openxmlformats.org/presentationml/2006/main" showMasterSp="0" type="tx">
  <p:cSld name="1_Title and Table">
    <p:bg>
      <p:bgPr>
        <a:gradFill flip="none" rotWithShape="1">
          <a:gsLst>
            <a:gs pos="0">
              <a:srgbClr val="220011"/>
            </a:gs>
            <a:gs pos="50000">
              <a:srgbClr val="660033"/>
            </a:gs>
            <a:gs pos="100000">
              <a:srgbClr val="220011"/>
            </a:gs>
          </a:gsLst>
          <a:lin ang="0" scaled="0"/>
        </a:gradFill>
        <a:effectLst/>
      </p:bgPr>
    </p:bg>
    <p:spTree>
      <p:nvGrpSpPr>
        <p:cNvPr id="1" name=""/>
        <p:cNvGrpSpPr/>
        <p:nvPr/>
      </p:nvGrpSpPr>
      <p:grpSpPr>
        <a:xfrm>
          <a:off x="0" y="0"/>
          <a:ext cx="0" cy="0"/>
          <a:chOff x="0" y="0"/>
          <a:chExt cx="0" cy="0"/>
        </a:xfrm>
      </p:grpSpPr>
      <p:grpSp>
        <p:nvGrpSpPr>
          <p:cNvPr id="4403" name="Group 2"/>
          <p:cNvGrpSpPr/>
          <p:nvPr/>
        </p:nvGrpSpPr>
        <p:grpSpPr>
          <a:xfrm>
            <a:off x="-1" y="6"/>
            <a:ext cx="9144001" cy="6860193"/>
            <a:chOff x="0" y="3"/>
            <a:chExt cx="9144000" cy="6860192"/>
          </a:xfrm>
        </p:grpSpPr>
        <p:sp>
          <p:nvSpPr>
            <p:cNvPr id="4395" name="Rectangle 3"/>
            <p:cNvSpPr/>
            <p:nvPr/>
          </p:nvSpPr>
          <p:spPr>
            <a:xfrm>
              <a:off x="8783637" y="444503"/>
              <a:ext cx="360363" cy="3152776"/>
            </a:xfrm>
            <a:prstGeom prst="rect">
              <a:avLst/>
            </a:prstGeom>
            <a:gradFill flip="none" rotWithShape="1">
              <a:gsLst>
                <a:gs pos="0">
                  <a:srgbClr val="220011"/>
                </a:gs>
                <a:gs pos="50000">
                  <a:srgbClr val="9C004E"/>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96" name="Freeform 4"/>
            <p:cNvSpPr/>
            <p:nvPr/>
          </p:nvSpPr>
          <p:spPr>
            <a:xfrm>
              <a:off x="0" y="3"/>
              <a:ext cx="9144000" cy="1963667"/>
            </a:xfrm>
            <a:custGeom>
              <a:avLst/>
              <a:gdLst/>
              <a:ahLst/>
              <a:cxnLst>
                <a:cxn ang="0">
                  <a:pos x="wd2" y="hd2"/>
                </a:cxn>
                <a:cxn ang="5400000">
                  <a:pos x="wd2" y="hd2"/>
                </a:cxn>
                <a:cxn ang="10800000">
                  <a:pos x="wd2" y="hd2"/>
                </a:cxn>
                <a:cxn ang="16200000">
                  <a:pos x="wd2" y="hd2"/>
                </a:cxn>
              </a:cxnLst>
              <a:rect l="0" t="0" r="r" b="b"/>
              <a:pathLst>
                <a:path w="21600" h="19880" extrusionOk="0">
                  <a:moveTo>
                    <a:pt x="0" y="0"/>
                  </a:moveTo>
                  <a:lnTo>
                    <a:pt x="21600" y="0"/>
                  </a:lnTo>
                  <a:lnTo>
                    <a:pt x="21600" y="14087"/>
                  </a:lnTo>
                  <a:cubicBezTo>
                    <a:pt x="20250" y="16122"/>
                    <a:pt x="17100" y="11289"/>
                    <a:pt x="13500" y="12209"/>
                  </a:cubicBezTo>
                  <a:cubicBezTo>
                    <a:pt x="9900" y="13128"/>
                    <a:pt x="2250" y="21600"/>
                    <a:pt x="0" y="19565"/>
                  </a:cubicBezTo>
                  <a:lnTo>
                    <a:pt x="0" y="0"/>
                  </a:ln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97" name="Freeform 5"/>
            <p:cNvSpPr/>
            <p:nvPr/>
          </p:nvSpPr>
          <p:spPr>
            <a:xfrm>
              <a:off x="0" y="1352288"/>
              <a:ext cx="9144000" cy="5505715"/>
            </a:xfrm>
            <a:custGeom>
              <a:avLst/>
              <a:gdLst/>
              <a:ahLst/>
              <a:cxnLst>
                <a:cxn ang="0">
                  <a:pos x="wd2" y="hd2"/>
                </a:cxn>
                <a:cxn ang="5400000">
                  <a:pos x="wd2" y="hd2"/>
                </a:cxn>
                <a:cxn ang="10800000">
                  <a:pos x="wd2" y="hd2"/>
                </a:cxn>
                <a:cxn ang="16200000">
                  <a:pos x="wd2" y="hd2"/>
                </a:cxn>
              </a:cxnLst>
              <a:rect l="0" t="0" r="r" b="b"/>
              <a:pathLst>
                <a:path w="21600" h="20884" extrusionOk="0">
                  <a:moveTo>
                    <a:pt x="0" y="2789"/>
                  </a:moveTo>
                  <a:cubicBezTo>
                    <a:pt x="3851" y="3379"/>
                    <a:pt x="7350" y="1614"/>
                    <a:pt x="9900" y="892"/>
                  </a:cubicBezTo>
                  <a:cubicBezTo>
                    <a:pt x="9900" y="892"/>
                    <a:pt x="12255" y="368"/>
                    <a:pt x="12649" y="247"/>
                  </a:cubicBezTo>
                  <a:cubicBezTo>
                    <a:pt x="15450" y="-716"/>
                    <a:pt x="19800" y="1440"/>
                    <a:pt x="21600" y="1440"/>
                  </a:cubicBezTo>
                  <a:lnTo>
                    <a:pt x="21600" y="20884"/>
                  </a:lnTo>
                  <a:lnTo>
                    <a:pt x="0" y="20884"/>
                  </a:lnTo>
                  <a:cubicBezTo>
                    <a:pt x="0" y="20884"/>
                    <a:pt x="0" y="2789"/>
                    <a:pt x="0" y="2789"/>
                  </a:cubicBezTo>
                  <a:close/>
                </a:path>
              </a:pathLst>
            </a:custGeom>
            <a:gradFill flip="none" rotWithShape="1">
              <a:gsLst>
                <a:gs pos="0">
                  <a:srgbClr val="220011"/>
                </a:gs>
                <a:gs pos="50000">
                  <a:srgbClr val="660033"/>
                </a:gs>
                <a:gs pos="100000">
                  <a:srgbClr val="220011"/>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98" name="Freeform 6"/>
            <p:cNvSpPr/>
            <p:nvPr/>
          </p:nvSpPr>
          <p:spPr>
            <a:xfrm>
              <a:off x="0" y="328429"/>
              <a:ext cx="9144000" cy="814588"/>
            </a:xfrm>
            <a:custGeom>
              <a:avLst/>
              <a:gdLst/>
              <a:ahLst/>
              <a:cxnLst>
                <a:cxn ang="0">
                  <a:pos x="wd2" y="hd2"/>
                </a:cxn>
                <a:cxn ang="5400000">
                  <a:pos x="wd2" y="hd2"/>
                </a:cxn>
                <a:cxn ang="10800000">
                  <a:pos x="wd2" y="hd2"/>
                </a:cxn>
                <a:cxn ang="16200000">
                  <a:pos x="wd2" y="hd2"/>
                </a:cxn>
              </a:cxnLst>
              <a:rect l="0" t="0" r="r" b="b"/>
              <a:pathLst>
                <a:path w="21600" h="20601" extrusionOk="0">
                  <a:moveTo>
                    <a:pt x="0" y="5625"/>
                  </a:moveTo>
                  <a:lnTo>
                    <a:pt x="0" y="15261"/>
                  </a:lnTo>
                  <a:cubicBezTo>
                    <a:pt x="1106" y="17148"/>
                    <a:pt x="3791" y="18393"/>
                    <a:pt x="6649" y="16867"/>
                  </a:cubicBezTo>
                  <a:cubicBezTo>
                    <a:pt x="9506" y="15341"/>
                    <a:pt x="14659" y="5545"/>
                    <a:pt x="17149" y="6147"/>
                  </a:cubicBezTo>
                  <a:cubicBezTo>
                    <a:pt x="19639" y="6749"/>
                    <a:pt x="20858" y="20681"/>
                    <a:pt x="21600" y="20601"/>
                  </a:cubicBezTo>
                  <a:lnTo>
                    <a:pt x="21600" y="5625"/>
                  </a:lnTo>
                  <a:cubicBezTo>
                    <a:pt x="20850" y="2253"/>
                    <a:pt x="19459" y="-919"/>
                    <a:pt x="17100" y="245"/>
                  </a:cubicBezTo>
                  <a:cubicBezTo>
                    <a:pt x="14741" y="1410"/>
                    <a:pt x="10301" y="11688"/>
                    <a:pt x="7451" y="12571"/>
                  </a:cubicBezTo>
                  <a:cubicBezTo>
                    <a:pt x="4601" y="13454"/>
                    <a:pt x="1552" y="7071"/>
                    <a:pt x="0" y="5625"/>
                  </a:cubicBezTo>
                  <a:close/>
                </a:path>
              </a:pathLst>
            </a:custGeom>
            <a:gradFill flip="none" rotWithShape="1">
              <a:gsLst>
                <a:gs pos="0">
                  <a:srgbClr val="660033"/>
                </a:gs>
                <a:gs pos="50000">
                  <a:srgbClr val="220011"/>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399" name="Freeform 7"/>
            <p:cNvSpPr/>
            <p:nvPr/>
          </p:nvSpPr>
          <p:spPr>
            <a:xfrm>
              <a:off x="0" y="2450354"/>
              <a:ext cx="9144000" cy="1003770"/>
            </a:xfrm>
            <a:custGeom>
              <a:avLst/>
              <a:gdLst/>
              <a:ahLst/>
              <a:cxnLst>
                <a:cxn ang="0">
                  <a:pos x="wd2" y="hd2"/>
                </a:cxn>
                <a:cxn ang="5400000">
                  <a:pos x="wd2" y="hd2"/>
                </a:cxn>
                <a:cxn ang="10800000">
                  <a:pos x="wd2" y="hd2"/>
                </a:cxn>
                <a:cxn ang="16200000">
                  <a:pos x="wd2" y="hd2"/>
                </a:cxn>
              </a:cxnLst>
              <a:rect l="0" t="0" r="r" b="b"/>
              <a:pathLst>
                <a:path w="21600" h="20263" extrusionOk="0">
                  <a:moveTo>
                    <a:pt x="0" y="6970"/>
                  </a:moveTo>
                  <a:lnTo>
                    <a:pt x="0" y="12097"/>
                  </a:lnTo>
                  <a:cubicBezTo>
                    <a:pt x="799" y="13924"/>
                    <a:pt x="3784" y="18827"/>
                    <a:pt x="4800" y="19757"/>
                  </a:cubicBezTo>
                  <a:cubicBezTo>
                    <a:pt x="5816" y="20686"/>
                    <a:pt x="4095" y="20526"/>
                    <a:pt x="6101" y="17674"/>
                  </a:cubicBezTo>
                  <a:cubicBezTo>
                    <a:pt x="8108" y="14821"/>
                    <a:pt x="14265" y="2579"/>
                    <a:pt x="16849" y="2707"/>
                  </a:cubicBezTo>
                  <a:cubicBezTo>
                    <a:pt x="19432" y="2836"/>
                    <a:pt x="20809" y="17866"/>
                    <a:pt x="21600" y="18507"/>
                  </a:cubicBezTo>
                  <a:lnTo>
                    <a:pt x="21600" y="6553"/>
                  </a:lnTo>
                  <a:cubicBezTo>
                    <a:pt x="20516" y="4150"/>
                    <a:pt x="18068" y="-914"/>
                    <a:pt x="15150" y="144"/>
                  </a:cubicBezTo>
                  <a:cubicBezTo>
                    <a:pt x="12232" y="1201"/>
                    <a:pt x="6622" y="11841"/>
                    <a:pt x="4099" y="12963"/>
                  </a:cubicBezTo>
                  <a:cubicBezTo>
                    <a:pt x="1575" y="14084"/>
                    <a:pt x="855" y="8220"/>
                    <a:pt x="0" y="697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400" name="Freeform 8"/>
            <p:cNvSpPr/>
            <p:nvPr/>
          </p:nvSpPr>
          <p:spPr>
            <a:xfrm>
              <a:off x="2476500" y="1922010"/>
              <a:ext cx="6667500" cy="4935994"/>
            </a:xfrm>
            <a:custGeom>
              <a:avLst/>
              <a:gdLst/>
              <a:ahLst/>
              <a:cxnLst>
                <a:cxn ang="0">
                  <a:pos x="wd2" y="hd2"/>
                </a:cxn>
                <a:cxn ang="5400000">
                  <a:pos x="wd2" y="hd2"/>
                </a:cxn>
                <a:cxn ang="10800000">
                  <a:pos x="wd2" y="hd2"/>
                </a:cxn>
                <a:cxn ang="16200000">
                  <a:pos x="wd2" y="hd2"/>
                </a:cxn>
              </a:cxnLst>
              <a:rect l="0" t="0" r="r" b="b"/>
              <a:pathLst>
                <a:path w="21600" h="19982" extrusionOk="0">
                  <a:moveTo>
                    <a:pt x="0" y="19982"/>
                  </a:moveTo>
                  <a:cubicBezTo>
                    <a:pt x="607" y="16698"/>
                    <a:pt x="1821" y="2174"/>
                    <a:pt x="5421" y="278"/>
                  </a:cubicBezTo>
                  <a:cubicBezTo>
                    <a:pt x="9021" y="-1618"/>
                    <a:pt x="18905" y="6730"/>
                    <a:pt x="21600" y="8588"/>
                  </a:cubicBezTo>
                  <a:lnTo>
                    <a:pt x="21600" y="11415"/>
                  </a:lnTo>
                  <a:cubicBezTo>
                    <a:pt x="19029" y="10188"/>
                    <a:pt x="9473" y="-204"/>
                    <a:pt x="6171" y="1223"/>
                  </a:cubicBezTo>
                  <a:cubicBezTo>
                    <a:pt x="2870" y="2649"/>
                    <a:pt x="2813" y="16859"/>
                    <a:pt x="1785" y="19982"/>
                  </a:cubicBezTo>
                  <a:lnTo>
                    <a:pt x="0" y="19982"/>
                  </a:ln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401" name="Freeform 9"/>
            <p:cNvSpPr/>
            <p:nvPr/>
          </p:nvSpPr>
          <p:spPr>
            <a:xfrm>
              <a:off x="0" y="3569523"/>
              <a:ext cx="9144000" cy="2776060"/>
            </a:xfrm>
            <a:custGeom>
              <a:avLst/>
              <a:gdLst/>
              <a:ahLst/>
              <a:cxnLst>
                <a:cxn ang="0">
                  <a:pos x="wd2" y="hd2"/>
                </a:cxn>
                <a:cxn ang="5400000">
                  <a:pos x="wd2" y="hd2"/>
                </a:cxn>
                <a:cxn ang="10800000">
                  <a:pos x="wd2" y="hd2"/>
                </a:cxn>
                <a:cxn ang="16200000">
                  <a:pos x="wd2" y="hd2"/>
                </a:cxn>
              </a:cxnLst>
              <a:rect l="0" t="0" r="r" b="b"/>
              <a:pathLst>
                <a:path w="21600" h="19622" extrusionOk="0">
                  <a:moveTo>
                    <a:pt x="0" y="8130"/>
                  </a:moveTo>
                  <a:lnTo>
                    <a:pt x="0" y="10228"/>
                  </a:lnTo>
                  <a:cubicBezTo>
                    <a:pt x="968" y="12124"/>
                    <a:pt x="3769" y="20708"/>
                    <a:pt x="5801" y="19507"/>
                  </a:cubicBezTo>
                  <a:cubicBezTo>
                    <a:pt x="7834" y="18307"/>
                    <a:pt x="9566" y="3574"/>
                    <a:pt x="12199" y="3046"/>
                  </a:cubicBezTo>
                  <a:cubicBezTo>
                    <a:pt x="14831" y="2519"/>
                    <a:pt x="20032" y="14862"/>
                    <a:pt x="21600" y="16354"/>
                  </a:cubicBezTo>
                  <a:lnTo>
                    <a:pt x="21600" y="12023"/>
                  </a:lnTo>
                  <a:cubicBezTo>
                    <a:pt x="20269" y="11720"/>
                    <a:pt x="14932" y="-892"/>
                    <a:pt x="12150" y="51"/>
                  </a:cubicBezTo>
                  <a:cubicBezTo>
                    <a:pt x="9532" y="1027"/>
                    <a:pt x="7924" y="16511"/>
                    <a:pt x="5899" y="17858"/>
                  </a:cubicBezTo>
                  <a:cubicBezTo>
                    <a:pt x="3874" y="19204"/>
                    <a:pt x="982" y="8376"/>
                    <a:pt x="0" y="8130"/>
                  </a:cubicBezTo>
                  <a:close/>
                </a:path>
              </a:pathLst>
            </a:custGeom>
            <a:gradFill flip="none" rotWithShape="1">
              <a:gsLst>
                <a:gs pos="0">
                  <a:srgbClr val="660033"/>
                </a:gs>
                <a:gs pos="50000">
                  <a:srgbClr val="56002B"/>
                </a:gs>
                <a:gs pos="100000">
                  <a:srgbClr val="660033"/>
                </a:gs>
              </a:gsLst>
              <a:lin ang="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sp>
          <p:nvSpPr>
            <p:cNvPr id="4402" name="Freeform 10"/>
            <p:cNvSpPr/>
            <p:nvPr/>
          </p:nvSpPr>
          <p:spPr>
            <a:xfrm>
              <a:off x="-1" y="3647892"/>
              <a:ext cx="5933213" cy="3212305"/>
            </a:xfrm>
            <a:custGeom>
              <a:avLst/>
              <a:gdLst/>
              <a:ahLst/>
              <a:cxnLst>
                <a:cxn ang="0">
                  <a:pos x="wd2" y="hd2"/>
                </a:cxn>
                <a:cxn ang="5400000">
                  <a:pos x="wd2" y="hd2"/>
                </a:cxn>
                <a:cxn ang="10800000">
                  <a:pos x="wd2" y="hd2"/>
                </a:cxn>
                <a:cxn ang="16200000">
                  <a:pos x="wd2" y="hd2"/>
                </a:cxn>
              </a:cxnLst>
              <a:rect l="0" t="0" r="r" b="b"/>
              <a:pathLst>
                <a:path w="20547" h="20617" extrusionOk="0">
                  <a:moveTo>
                    <a:pt x="0" y="3618"/>
                  </a:moveTo>
                  <a:lnTo>
                    <a:pt x="0" y="4566"/>
                  </a:lnTo>
                  <a:cubicBezTo>
                    <a:pt x="824" y="5269"/>
                    <a:pt x="6589" y="796"/>
                    <a:pt x="9951" y="1723"/>
                  </a:cubicBezTo>
                  <a:cubicBezTo>
                    <a:pt x="13312" y="2650"/>
                    <a:pt x="18758" y="6991"/>
                    <a:pt x="20179" y="10139"/>
                  </a:cubicBezTo>
                  <a:cubicBezTo>
                    <a:pt x="21600" y="13287"/>
                    <a:pt x="18444" y="20990"/>
                    <a:pt x="18465" y="20603"/>
                  </a:cubicBezTo>
                  <a:lnTo>
                    <a:pt x="20318" y="7836"/>
                  </a:lnTo>
                  <a:cubicBezTo>
                    <a:pt x="19175" y="4423"/>
                    <a:pt x="14985" y="796"/>
                    <a:pt x="11598" y="93"/>
                  </a:cubicBezTo>
                  <a:cubicBezTo>
                    <a:pt x="8211" y="-610"/>
                    <a:pt x="2414" y="2885"/>
                    <a:pt x="0" y="3618"/>
                  </a:cubicBezTo>
                  <a:close/>
                </a:path>
              </a:pathLst>
            </a:custGeom>
            <a:gradFill flip="none" rotWithShape="1">
              <a:gsLst>
                <a:gs pos="0">
                  <a:srgbClr val="56002B"/>
                </a:gs>
                <a:gs pos="50000">
                  <a:srgbClr val="660033"/>
                </a:gs>
                <a:gs pos="100000">
                  <a:srgbClr val="56002B"/>
                </a:gs>
              </a:gsLst>
              <a:lin ang="5400000" scaled="0"/>
            </a:gradFill>
            <a:ln w="12700" cap="flat">
              <a:noFill/>
              <a:miter lim="400000"/>
            </a:ln>
            <a:effectLst/>
          </p:spPr>
          <p:txBody>
            <a:bodyPr wrap="square" lIns="45719" tIns="45719" rIns="45719" bIns="45719" numCol="1" anchor="ctr">
              <a:noAutofit/>
            </a:bodyPr>
            <a:lstStyle/>
            <a:p>
              <a:pPr>
                <a:defRPr>
                  <a:solidFill>
                    <a:srgbClr val="FFFFCC"/>
                  </a:solidFill>
                </a:defRPr>
              </a:pPr>
              <a:endParaRPr/>
            </a:p>
          </p:txBody>
        </p:sp>
      </p:grpSp>
      <p:sp>
        <p:nvSpPr>
          <p:cNvPr id="4404" name="Title Text"/>
          <p:cNvSpPr txBox="1">
            <a:spLocks noGrp="1"/>
          </p:cNvSpPr>
          <p:nvPr>
            <p:ph type="title"/>
          </p:nvPr>
        </p:nvSpPr>
        <p:spPr>
          <a:prstGeom prst="rect">
            <a:avLst/>
          </a:prstGeom>
          <a:noFill/>
        </p:spPr>
        <p:txBody>
          <a:bodyPr lIns="45687" tIns="45687" rIns="45687" bIns="45687"/>
          <a:lstStyle>
            <a:lvl1pPr>
              <a:defRPr sz="4400" b="1" i="0">
                <a:latin typeface="Arial" panose="020B0604020202020204" pitchFamily="34" charset="0"/>
                <a:cs typeface="Arial" panose="020B0604020202020204" pitchFamily="34" charset="0"/>
              </a:defRPr>
            </a:lvl1pPr>
          </a:lstStyle>
          <a:p>
            <a:r>
              <a:rPr dirty="0"/>
              <a:t>Title Text</a:t>
            </a:r>
          </a:p>
        </p:txBody>
      </p:sp>
      <p:sp>
        <p:nvSpPr>
          <p:cNvPr id="4405" name="Slide Number"/>
          <p:cNvSpPr txBox="1">
            <a:spLocks noGrp="1"/>
          </p:cNvSpPr>
          <p:nvPr>
            <p:ph type="sldNum" sz="quarter" idx="2"/>
          </p:nvPr>
        </p:nvSpPr>
        <p:spPr>
          <a:xfrm>
            <a:off x="8176323" y="6418577"/>
            <a:ext cx="281877" cy="287024"/>
          </a:xfrm>
          <a:prstGeom prst="rect">
            <a:avLst/>
          </a:prstGeom>
        </p:spPr>
        <p:txBody>
          <a:bodyPr lIns="45687" tIns="45687" rIns="45687" bIns="45687"/>
          <a:lstStyle>
            <a:lvl1pPr>
              <a:spcBef>
                <a:spcPts val="800"/>
              </a:spcBef>
              <a:defRPr>
                <a:solidFill>
                  <a:srgbClr val="FFFFCC"/>
                </a:solidFill>
                <a:latin typeface="Times New Roman"/>
                <a:ea typeface="Times New Roman"/>
                <a:cs typeface="Times New Roman"/>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83113211"/>
      </p:ext>
    </p:extLst>
  </p:cSld>
  <p:clrMapOvr>
    <a:masterClrMapping/>
  </p:clrMapOvr>
  <p:transition spd="med"/>
</p:sldLayout>
</file>

<file path=ppt/slideLayouts/slideLayout218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5E67026-492B-EC44-8B88-C42F494F6924}"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87101252"/>
      </p:ext>
    </p:extLst>
  </p:cSld>
  <p:clrMapOvr>
    <a:masterClrMapping/>
  </p:clrMapOvr>
</p:sldLayout>
</file>

<file path=ppt/slideLayouts/slideLayout218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7A7652E6-73AF-6D42-AA48-2463A5560065}"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84902119"/>
      </p:ext>
    </p:extLst>
  </p:cSld>
  <p:clrMapOvr>
    <a:masterClrMapping/>
  </p:clrMapOvr>
</p:sldLayout>
</file>

<file path=ppt/slideLayouts/slideLayout218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8332BAE-E9F1-734A-976D-58DD5C59622C}"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08723081"/>
      </p:ext>
    </p:extLst>
  </p:cSld>
  <p:clrMapOvr>
    <a:masterClrMapping/>
  </p:clrMapOvr>
</p:sldLayout>
</file>

<file path=ppt/slideLayouts/slideLayout218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A42DF34E-C08B-BC4B-B4A8-3FF3D34F6A61}" type="datetimeFigureOut">
              <a:rPr lang="en-US" smtClean="0"/>
              <a:pPr>
                <a:defRPr/>
              </a:pPr>
              <a:t>3/19/26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98304855"/>
      </p:ext>
    </p:extLst>
  </p:cSld>
  <p:clrMapOvr>
    <a:masterClrMapping/>
  </p:clrMapOvr>
</p:sldLayout>
</file>

<file path=ppt/slideLayouts/slideLayout218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0330024-35D8-D94A-8999-7B7B6B51CA1B}" type="datetimeFigureOut">
              <a:rPr lang="en-US" smtClean="0"/>
              <a:pPr>
                <a:defRPr/>
              </a:pPr>
              <a:t>3/19/26</a:t>
            </a:fld>
            <a:endParaRPr lang="en-US" dirty="0"/>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9" name="Slide Number Placeholder 5"/>
          <p:cNvSpPr>
            <a:spLocks noGrp="1"/>
          </p:cNvSpPr>
          <p:nvPr>
            <p:ph type="sldNum" sz="quarter" idx="12"/>
          </p:nvPr>
        </p:nvSpPr>
        <p:spPr/>
        <p:txBody>
          <a:bodyPr/>
          <a:lstStyle>
            <a:lvl1pPr>
              <a:defRPr b="1" i="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50801700"/>
      </p:ext>
    </p:extLst>
  </p:cSld>
  <p:clrMapOvr>
    <a:masterClrMapping/>
  </p:clrMapOvr>
</p:sldLayout>
</file>

<file path=ppt/slideLayouts/slideLayout218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05C3A14-E094-2A4E-8099-0EDC7438E730}" type="datetimeFigureOut">
              <a:rPr lang="en-US" smtClean="0"/>
              <a:pPr>
                <a:defRPr/>
              </a:pPr>
              <a:t>3/19/26</a:t>
            </a:fld>
            <a:endParaRPr lang="en-US" dirty="0"/>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5" name="Slide Number Placeholder 5"/>
          <p:cNvSpPr>
            <a:spLocks noGrp="1"/>
          </p:cNvSpPr>
          <p:nvPr>
            <p:ph type="sldNum" sz="quarter" idx="12"/>
          </p:nvPr>
        </p:nvSpPr>
        <p:spPr/>
        <p:txBody>
          <a:bodyPr/>
          <a:lstStyle>
            <a:lvl1pPr>
              <a:defRPr b="1" i="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196718384"/>
      </p:ext>
    </p:extLst>
  </p:cSld>
  <p:clrMapOvr>
    <a:masterClrMapping/>
  </p:clrMapOvr>
</p:sldLayout>
</file>

<file path=ppt/slideLayouts/slideLayout219.xml><?xml version="1.0" encoding="utf-8"?>
<p:sldLayout xmlns:a="http://schemas.openxmlformats.org/drawingml/2006/main" xmlns:r="http://schemas.openxmlformats.org/officeDocument/2006/relationships" xmlns:p="http://schemas.openxmlformats.org/presentationml/2006/main" showMasterSp="0" type="tx">
  <p:cSld name="8_Section Header">
    <p:bg>
      <p:bgPr>
        <a:solidFill>
          <a:schemeClr val="accent3">
            <a:lumOff val="44000"/>
          </a:schemeClr>
        </a:solidFill>
        <a:effectLst/>
      </p:bgPr>
    </p:bg>
    <p:spTree>
      <p:nvGrpSpPr>
        <p:cNvPr id="1" name=""/>
        <p:cNvGrpSpPr/>
        <p:nvPr/>
      </p:nvGrpSpPr>
      <p:grpSpPr>
        <a:xfrm>
          <a:off x="0" y="0"/>
          <a:ext cx="0" cy="0"/>
          <a:chOff x="0" y="0"/>
          <a:chExt cx="0" cy="0"/>
        </a:xfrm>
      </p:grpSpPr>
      <p:grpSp>
        <p:nvGrpSpPr>
          <p:cNvPr id="2805" name="Group 2"/>
          <p:cNvGrpSpPr/>
          <p:nvPr/>
        </p:nvGrpSpPr>
        <p:grpSpPr>
          <a:xfrm>
            <a:off x="0" y="0"/>
            <a:ext cx="7620000" cy="6858000"/>
            <a:chOff x="0" y="0"/>
            <a:chExt cx="7620000" cy="6858000"/>
          </a:xfrm>
        </p:grpSpPr>
        <p:grpSp>
          <p:nvGrpSpPr>
            <p:cNvPr id="2801" name="Group 3"/>
            <p:cNvGrpSpPr/>
            <p:nvPr/>
          </p:nvGrpSpPr>
          <p:grpSpPr>
            <a:xfrm>
              <a:off x="0" y="0"/>
              <a:ext cx="3200400" cy="6858000"/>
              <a:chOff x="0" y="0"/>
              <a:chExt cx="3200400" cy="6858000"/>
            </a:xfrm>
          </p:grpSpPr>
          <p:sp>
            <p:nvSpPr>
              <p:cNvPr id="2799" name="Rectangle 4"/>
              <p:cNvSpPr/>
              <p:nvPr/>
            </p:nvSpPr>
            <p:spPr>
              <a:xfrm>
                <a:off x="0" y="0"/>
                <a:ext cx="76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00" name="Freeform 5"/>
              <p:cNvSpPr/>
              <p:nvPr/>
            </p:nvSpPr>
            <p:spPr>
              <a:xfrm>
                <a:off x="457200" y="0"/>
                <a:ext cx="2743200" cy="11668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21600" y="14106"/>
                    </a:lnTo>
                    <a:lnTo>
                      <a:pt x="4750" y="14165"/>
                    </a:lnTo>
                    <a:lnTo>
                      <a:pt x="4425" y="14106"/>
                    </a:lnTo>
                    <a:lnTo>
                      <a:pt x="3850" y="14371"/>
                    </a:lnTo>
                    <a:cubicBezTo>
                      <a:pt x="3625" y="14635"/>
                      <a:pt x="3288" y="15076"/>
                      <a:pt x="3075" y="15605"/>
                    </a:cubicBezTo>
                    <a:cubicBezTo>
                      <a:pt x="2862" y="16134"/>
                      <a:pt x="2688" y="16869"/>
                      <a:pt x="2575" y="17544"/>
                    </a:cubicBezTo>
                    <a:cubicBezTo>
                      <a:pt x="2462" y="18220"/>
                      <a:pt x="2425" y="18896"/>
                      <a:pt x="2400" y="19572"/>
                    </a:cubicBezTo>
                    <a:lnTo>
                      <a:pt x="2400" y="21600"/>
                    </a:lnTo>
                    <a:lnTo>
                      <a:pt x="0" y="21600"/>
                    </a:lnTo>
                    <a:lnTo>
                      <a:pt x="0" y="0"/>
                    </a:lnTo>
                    <a:lnTo>
                      <a:pt x="21600" y="0"/>
                    </a:lnTo>
                    <a:close/>
                  </a:path>
                </a:pathLst>
              </a:custGeom>
              <a:solidFill>
                <a:srgbClr val="99CC99"/>
              </a:solidFill>
              <a:ln w="12700" cap="flat">
                <a:noFill/>
                <a:miter lim="400000"/>
              </a:ln>
              <a:effectLst/>
            </p:spPr>
            <p:txBody>
              <a:bodyPr wrap="square" lIns="45719" tIns="45719" rIns="45719" bIns="45719" numCol="1" anchor="t">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804" name="Group 6"/>
            <p:cNvGrpSpPr/>
            <p:nvPr/>
          </p:nvGrpSpPr>
          <p:grpSpPr>
            <a:xfrm>
              <a:off x="228600" y="1981199"/>
              <a:ext cx="7391400" cy="319090"/>
              <a:chOff x="0" y="0"/>
              <a:chExt cx="7391400" cy="319088"/>
            </a:xfrm>
          </p:grpSpPr>
          <p:sp>
            <p:nvSpPr>
              <p:cNvPr id="2802" name="AutoShape 7"/>
              <p:cNvSpPr/>
              <p:nvPr/>
            </p:nvSpPr>
            <p:spPr>
              <a:xfrm>
                <a:off x="381000" y="0"/>
                <a:ext cx="7010400" cy="317500"/>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03" name="AutoShape 8"/>
              <p:cNvSpPr/>
              <p:nvPr/>
            </p:nvSpPr>
            <p:spPr>
              <a:xfrm flipH="1">
                <a:off x="0" y="-1"/>
                <a:ext cx="393700" cy="319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806" name="Title Text"/>
          <p:cNvSpPr txBox="1">
            <a:spLocks noGrp="1"/>
          </p:cNvSpPr>
          <p:nvPr>
            <p:ph type="title"/>
          </p:nvPr>
        </p:nvSpPr>
        <p:spPr>
          <a:xfrm>
            <a:off x="722312" y="4406900"/>
            <a:ext cx="7772401" cy="1362075"/>
          </a:xfrm>
          <a:prstGeom prst="rect">
            <a:avLst/>
          </a:prstGeom>
        </p:spPr>
        <p:txBody>
          <a:bodyPr anchor="t"/>
          <a:lstStyle>
            <a:lvl1pPr>
              <a:lnSpc>
                <a:spcPct val="90000"/>
              </a:lnSpc>
              <a:defRPr sz="4000" b="1" i="0" cap="all">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807"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08" name="Slide Number"/>
          <p:cNvSpPr txBox="1">
            <a:spLocks noGrp="1"/>
          </p:cNvSpPr>
          <p:nvPr>
            <p:ph type="sldNum" sz="quarter" idx="2"/>
          </p:nvPr>
        </p:nvSpPr>
        <p:spPr>
          <a:xfrm>
            <a:off x="142114" y="6238557"/>
            <a:ext cx="499494"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29577915"/>
      </p:ext>
    </p:extLst>
  </p:cSld>
  <p:clrMapOvr>
    <a:masterClrMapping/>
  </p:clrMapOvr>
  <p:transition spd="med"/>
</p:sldLayout>
</file>

<file path=ppt/slideLayouts/slideLayout219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3F908AB-5B50-4F49-94AA-220D160AA4F4}" type="datetimeFigureOut">
              <a:rPr lang="en-US" smtClean="0"/>
              <a:pPr>
                <a:defRPr/>
              </a:pPr>
              <a:t>3/19/26</a:t>
            </a:fld>
            <a:endParaRPr lang="en-US" dirty="0"/>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4" name="Slide Number Placeholder 5"/>
          <p:cNvSpPr>
            <a:spLocks noGrp="1"/>
          </p:cNvSpPr>
          <p:nvPr>
            <p:ph type="sldNum" sz="quarter" idx="12"/>
          </p:nvPr>
        </p:nvSpPr>
        <p:spPr/>
        <p:txBody>
          <a:bodyPr/>
          <a:lstStyle>
            <a:lvl1pPr>
              <a:defRPr b="1" i="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47527498"/>
      </p:ext>
    </p:extLst>
  </p:cSld>
  <p:clrMapOvr>
    <a:masterClrMapping/>
  </p:clrMapOvr>
</p:sldLayout>
</file>

<file path=ppt/slideLayouts/slideLayout219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48366DE2-63B7-4041-8918-7F499461D365}" type="datetimeFigureOut">
              <a:rPr lang="en-US" smtClean="0"/>
              <a:pPr>
                <a:defRPr/>
              </a:pPr>
              <a:t>3/19/26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17819724"/>
      </p:ext>
    </p:extLst>
  </p:cSld>
  <p:clrMapOvr>
    <a:masterClrMapping/>
  </p:clrMapOvr>
</p:sldLayout>
</file>

<file path=ppt/slideLayouts/slideLayout219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FE8933BA-218B-C447-AF2D-4B676F47CDE7}" type="datetimeFigureOut">
              <a:rPr lang="en-US" smtClean="0"/>
              <a:pPr>
                <a:defRPr/>
              </a:pPr>
              <a:t>3/19/26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01980256"/>
      </p:ext>
    </p:extLst>
  </p:cSld>
  <p:clrMapOvr>
    <a:masterClrMapping/>
  </p:clrMapOvr>
</p:sldLayout>
</file>

<file path=ppt/slideLayouts/slideLayout219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DB22C59-F915-1047-9473-5D5FE98DF12C}"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49086729"/>
      </p:ext>
    </p:extLst>
  </p:cSld>
  <p:clrMapOvr>
    <a:masterClrMapping/>
  </p:clrMapOvr>
</p:sldLayout>
</file>

<file path=ppt/slideLayouts/slideLayout219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8CF1EB7-CA46-CA4B-BD9C-063522A155A6}"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10318981"/>
      </p:ext>
    </p:extLst>
  </p:cSld>
  <p:clrMapOvr>
    <a:masterClrMapping/>
  </p:clrMapOvr>
</p:sldLayout>
</file>

<file path=ppt/slideLayouts/slideLayout2195.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gradFill rotWithShape="0">
          <a:gsLst>
            <a:gs pos="0">
              <a:schemeClr val="bg2"/>
            </a:gs>
            <a:gs pos="50000">
              <a:schemeClr val="bg1"/>
            </a:gs>
            <a:gs pos="100000">
              <a:schemeClr val="bg2"/>
            </a:gs>
          </a:gsLst>
          <a:lin ang="0" scaled="1"/>
        </a:gradFill>
        <a:effectLst>
          <a:outerShdw blurRad="63500" dist="107763" dir="2700000" algn="ctr" rotWithShape="0">
            <a:srgbClr val="000000">
              <a:alpha val="74998"/>
            </a:srgbClr>
          </a:outerShdw>
        </a:effectLst>
      </p:bgPr>
    </p:bg>
    <p:spTree>
      <p:nvGrpSpPr>
        <p:cNvPr id="1" name=""/>
        <p:cNvGrpSpPr/>
        <p:nvPr/>
      </p:nvGrpSpPr>
      <p:grpSpPr>
        <a:xfrm>
          <a:off x="0" y="0"/>
          <a:ext cx="0" cy="0"/>
          <a:chOff x="0" y="0"/>
          <a:chExt cx="0" cy="0"/>
        </a:xfrm>
      </p:grpSpPr>
      <p:grpSp>
        <p:nvGrpSpPr>
          <p:cNvPr id="4" name="Group 2"/>
          <p:cNvGrpSpPr>
            <a:grpSpLocks/>
          </p:cNvGrpSpPr>
          <p:nvPr/>
        </p:nvGrpSpPr>
        <p:grpSpPr bwMode="auto">
          <a:xfrm>
            <a:off x="0" y="3"/>
            <a:ext cx="9144000" cy="6918325"/>
            <a:chOff x="0" y="0"/>
            <a:chExt cx="5760" cy="4358"/>
          </a:xfrm>
        </p:grpSpPr>
        <p:sp>
          <p:nvSpPr>
            <p:cNvPr id="5" name="Rectangle 3"/>
            <p:cNvSpPr>
              <a:spLocks noChangeArrowheads="1"/>
            </p:cNvSpPr>
            <p:nvPr/>
          </p:nvSpPr>
          <p:spPr bwMode="invGray">
            <a:xfrm>
              <a:off x="5533" y="280"/>
              <a:ext cx="227" cy="1986"/>
            </a:xfrm>
            <a:prstGeom prst="rect">
              <a:avLst/>
            </a:prstGeom>
            <a:gradFill rotWithShape="0">
              <a:gsLst>
                <a:gs pos="0">
                  <a:schemeClr val="bg2"/>
                </a:gs>
                <a:gs pos="50000">
                  <a:schemeClr val="hlink"/>
                </a:gs>
                <a:gs pos="100000">
                  <a:schemeClr val="bg2"/>
                </a:gs>
              </a:gsLst>
              <a:lin ang="0" scaled="1"/>
            </a:gradFill>
            <a:ln w="9525">
              <a:noFill/>
              <a:miter lim="800000"/>
              <a:headEnd/>
              <a:tailEnd/>
            </a:ln>
          </p:spPr>
          <p:txBody>
            <a:bodyPr wrap="none" anchor="ctr"/>
            <a:lstStyle/>
            <a:p>
              <a:pPr>
                <a:defRPr/>
              </a:pPr>
              <a:endParaRPr lang="en-US">
                <a:solidFill>
                  <a:srgbClr val="FFFFCC"/>
                </a:solidFill>
                <a:ea typeface="ＭＳ Ｐゴシック" charset="-128"/>
                <a:cs typeface="ＭＳ Ｐゴシック" charset="-128"/>
              </a:endParaRPr>
            </a:p>
          </p:txBody>
        </p:sp>
        <p:sp>
          <p:nvSpPr>
            <p:cNvPr id="6" name="Freeform 4"/>
            <p:cNvSpPr>
              <a:spLocks/>
            </p:cNvSpPr>
            <p:nvPr/>
          </p:nvSpPr>
          <p:spPr bwMode="invGray">
            <a:xfrm>
              <a:off x="0" y="0"/>
              <a:ext cx="5760" cy="1344"/>
            </a:xfrm>
            <a:custGeom>
              <a:avLst/>
              <a:gdLst/>
              <a:ahLst/>
              <a:cxnLst>
                <a:cxn ang="0">
                  <a:pos x="0" y="0"/>
                </a:cxn>
                <a:cxn ang="0">
                  <a:pos x="5760" y="0"/>
                </a:cxn>
                <a:cxn ang="0">
                  <a:pos x="5760" y="720"/>
                </a:cxn>
                <a:cxn ang="0">
                  <a:pos x="3600" y="624"/>
                </a:cxn>
                <a:cxn ang="0">
                  <a:pos x="0" y="1000"/>
                </a:cxn>
                <a:cxn ang="0">
                  <a:pos x="0" y="0"/>
                </a:cxn>
              </a:cxnLst>
              <a:rect l="0" t="0" r="r" b="b"/>
              <a:pathLst>
                <a:path w="5760" h="1104">
                  <a:moveTo>
                    <a:pt x="0" y="0"/>
                  </a:moveTo>
                  <a:lnTo>
                    <a:pt x="5760" y="0"/>
                  </a:lnTo>
                  <a:lnTo>
                    <a:pt x="5760" y="720"/>
                  </a:lnTo>
                  <a:cubicBezTo>
                    <a:pt x="5400" y="824"/>
                    <a:pt x="4560" y="577"/>
                    <a:pt x="3600" y="624"/>
                  </a:cubicBezTo>
                  <a:cubicBezTo>
                    <a:pt x="2640" y="671"/>
                    <a:pt x="600" y="1104"/>
                    <a:pt x="0" y="1000"/>
                  </a:cubicBezTo>
                  <a:lnTo>
                    <a:pt x="0" y="0"/>
                  </a:lnTo>
                  <a:close/>
                </a:path>
              </a:pathLst>
            </a:custGeom>
            <a:gradFill rotWithShape="0">
              <a:gsLst>
                <a:gs pos="0">
                  <a:schemeClr val="bg2"/>
                </a:gs>
                <a:gs pos="50000">
                  <a:schemeClr val="bg1"/>
                </a:gs>
                <a:gs pos="100000">
                  <a:schemeClr val="bg2"/>
                </a:gs>
              </a:gsLst>
              <a:lin ang="0" scaled="1"/>
            </a:gradFill>
            <a:ln w="9525">
              <a:noFill/>
              <a:round/>
              <a:headEnd/>
              <a:tailEnd/>
            </a:ln>
          </p:spPr>
          <p:txBody>
            <a:bodyPr wrap="none" anchor="ctr"/>
            <a:lstStyle/>
            <a:p>
              <a:pPr>
                <a:defRPr/>
              </a:pPr>
              <a:endParaRPr lang="en-US">
                <a:solidFill>
                  <a:srgbClr val="FFFFCC"/>
                </a:solidFill>
                <a:ea typeface="ＭＳ Ｐゴシック" charset="-128"/>
                <a:cs typeface="ＭＳ Ｐゴシック" charset="-128"/>
              </a:endParaRPr>
            </a:p>
          </p:txBody>
        </p:sp>
        <p:sp>
          <p:nvSpPr>
            <p:cNvPr id="7" name="Freeform 5"/>
            <p:cNvSpPr>
              <a:spLocks/>
            </p:cNvSpPr>
            <p:nvPr/>
          </p:nvSpPr>
          <p:spPr bwMode="invGray">
            <a:xfrm>
              <a:off x="0" y="733"/>
              <a:ext cx="5760" cy="3587"/>
            </a:xfrm>
            <a:custGeom>
              <a:avLst/>
              <a:gdLst/>
              <a:ahLst/>
              <a:cxnLst>
                <a:cxn ang="0">
                  <a:pos x="0" y="582"/>
                </a:cxn>
                <a:cxn ang="0">
                  <a:pos x="2640" y="267"/>
                </a:cxn>
                <a:cxn ang="0">
                  <a:pos x="3373" y="160"/>
                </a:cxn>
                <a:cxn ang="0">
                  <a:pos x="5760" y="358"/>
                </a:cxn>
                <a:cxn ang="0">
                  <a:pos x="5760" y="3587"/>
                </a:cxn>
                <a:cxn ang="0">
                  <a:pos x="0" y="3587"/>
                </a:cxn>
                <a:cxn ang="0">
                  <a:pos x="0" y="582"/>
                </a:cxn>
              </a:cxnLst>
              <a:rect l="0" t="0" r="r" b="b"/>
              <a:pathLst>
                <a:path w="5760" h="3587">
                  <a:moveTo>
                    <a:pt x="0" y="582"/>
                  </a:moveTo>
                  <a:cubicBezTo>
                    <a:pt x="1027" y="680"/>
                    <a:pt x="1960" y="387"/>
                    <a:pt x="2640" y="267"/>
                  </a:cubicBezTo>
                  <a:cubicBezTo>
                    <a:pt x="2640" y="267"/>
                    <a:pt x="3268" y="180"/>
                    <a:pt x="3373" y="160"/>
                  </a:cubicBezTo>
                  <a:cubicBezTo>
                    <a:pt x="4120" y="0"/>
                    <a:pt x="5280" y="358"/>
                    <a:pt x="5760" y="358"/>
                  </a:cubicBezTo>
                  <a:lnTo>
                    <a:pt x="5760" y="3587"/>
                  </a:lnTo>
                  <a:lnTo>
                    <a:pt x="0" y="3587"/>
                  </a:lnTo>
                  <a:cubicBezTo>
                    <a:pt x="0" y="3587"/>
                    <a:pt x="0" y="582"/>
                    <a:pt x="0" y="582"/>
                  </a:cubicBezTo>
                  <a:close/>
                </a:path>
              </a:pathLst>
            </a:custGeom>
            <a:gradFill rotWithShape="0">
              <a:gsLst>
                <a:gs pos="0">
                  <a:schemeClr val="bg2"/>
                </a:gs>
                <a:gs pos="50000">
                  <a:schemeClr val="bg1"/>
                </a:gs>
                <a:gs pos="100000">
                  <a:schemeClr val="bg2"/>
                </a:gs>
              </a:gsLst>
              <a:lin ang="0" scaled="1"/>
            </a:gradFill>
            <a:ln w="9525" cap="flat">
              <a:noFill/>
              <a:prstDash val="solid"/>
              <a:round/>
              <a:headEnd type="none" w="med" len="med"/>
              <a:tailEnd type="none" w="med" len="med"/>
            </a:ln>
            <a:effectLst/>
          </p:spPr>
          <p:txBody>
            <a:bodyPr wrap="none" anchor="ctr"/>
            <a:lstStyle/>
            <a:p>
              <a:pPr>
                <a:defRPr/>
              </a:pPr>
              <a:endParaRPr lang="en-US">
                <a:solidFill>
                  <a:srgbClr val="FFFFCC"/>
                </a:solidFill>
                <a:ea typeface="ＭＳ Ｐゴシック" charset="-128"/>
                <a:cs typeface="ＭＳ Ｐゴシック" charset="-128"/>
              </a:endParaRPr>
            </a:p>
          </p:txBody>
        </p:sp>
        <p:sp>
          <p:nvSpPr>
            <p:cNvPr id="8" name="Freeform 6"/>
            <p:cNvSpPr>
              <a:spLocks/>
            </p:cNvSpPr>
            <p:nvPr/>
          </p:nvSpPr>
          <p:spPr bwMode="invGray">
            <a:xfrm>
              <a:off x="0" y="184"/>
              <a:ext cx="5760" cy="538"/>
            </a:xfrm>
            <a:custGeom>
              <a:avLst/>
              <a:gdLst/>
              <a:ahLst/>
              <a:cxnLst>
                <a:cxn ang="0">
                  <a:pos x="0" y="163"/>
                </a:cxn>
                <a:cxn ang="0">
                  <a:pos x="0" y="403"/>
                </a:cxn>
                <a:cxn ang="0">
                  <a:pos x="1773" y="443"/>
                </a:cxn>
                <a:cxn ang="0">
                  <a:pos x="4573" y="176"/>
                </a:cxn>
                <a:cxn ang="0">
                  <a:pos x="5760" y="536"/>
                </a:cxn>
                <a:cxn ang="0">
                  <a:pos x="5760" y="163"/>
                </a:cxn>
                <a:cxn ang="0">
                  <a:pos x="4560" y="29"/>
                </a:cxn>
                <a:cxn ang="0">
                  <a:pos x="1987" y="336"/>
                </a:cxn>
                <a:cxn ang="0">
                  <a:pos x="0" y="163"/>
                </a:cxn>
              </a:cxnLst>
              <a:rect l="0" t="0" r="r" b="b"/>
              <a:pathLst>
                <a:path w="5760" h="538">
                  <a:moveTo>
                    <a:pt x="0" y="163"/>
                  </a:moveTo>
                  <a:lnTo>
                    <a:pt x="0" y="403"/>
                  </a:lnTo>
                  <a:cubicBezTo>
                    <a:pt x="295" y="450"/>
                    <a:pt x="1011" y="481"/>
                    <a:pt x="1773" y="443"/>
                  </a:cubicBezTo>
                  <a:cubicBezTo>
                    <a:pt x="2535" y="405"/>
                    <a:pt x="3909" y="161"/>
                    <a:pt x="4573" y="176"/>
                  </a:cubicBezTo>
                  <a:cubicBezTo>
                    <a:pt x="5237" y="191"/>
                    <a:pt x="5562" y="538"/>
                    <a:pt x="5760" y="536"/>
                  </a:cubicBezTo>
                  <a:lnTo>
                    <a:pt x="5760" y="163"/>
                  </a:lnTo>
                  <a:cubicBezTo>
                    <a:pt x="5560" y="79"/>
                    <a:pt x="5189" y="0"/>
                    <a:pt x="4560" y="29"/>
                  </a:cubicBezTo>
                  <a:cubicBezTo>
                    <a:pt x="3931" y="58"/>
                    <a:pt x="2747" y="314"/>
                    <a:pt x="1987" y="336"/>
                  </a:cubicBezTo>
                  <a:cubicBezTo>
                    <a:pt x="1227" y="358"/>
                    <a:pt x="414" y="199"/>
                    <a:pt x="0" y="163"/>
                  </a:cubicBezTo>
                  <a:close/>
                </a:path>
              </a:pathLst>
            </a:custGeom>
            <a:gradFill rotWithShape="0">
              <a:gsLst>
                <a:gs pos="0">
                  <a:schemeClr val="bg1"/>
                </a:gs>
                <a:gs pos="50000">
                  <a:schemeClr val="bg2"/>
                </a:gs>
                <a:gs pos="100000">
                  <a:schemeClr val="bg1"/>
                </a:gs>
              </a:gsLst>
              <a:lin ang="0" scaled="1"/>
            </a:gradFill>
            <a:ln w="9525">
              <a:noFill/>
              <a:round/>
              <a:headEnd/>
              <a:tailEnd/>
            </a:ln>
          </p:spPr>
          <p:txBody>
            <a:bodyPr wrap="none" anchor="ctr"/>
            <a:lstStyle/>
            <a:p>
              <a:pPr>
                <a:defRPr/>
              </a:pPr>
              <a:endParaRPr lang="en-US">
                <a:solidFill>
                  <a:srgbClr val="FFFFCC"/>
                </a:solidFill>
                <a:ea typeface="ＭＳ Ｐゴシック" charset="-128"/>
                <a:cs typeface="ＭＳ Ｐゴシック" charset="-128"/>
              </a:endParaRPr>
            </a:p>
          </p:txBody>
        </p:sp>
        <p:sp>
          <p:nvSpPr>
            <p:cNvPr id="9" name="Freeform 7"/>
            <p:cNvSpPr>
              <a:spLocks/>
            </p:cNvSpPr>
            <p:nvPr/>
          </p:nvSpPr>
          <p:spPr bwMode="hidden">
            <a:xfrm>
              <a:off x="0" y="1515"/>
              <a:ext cx="5760" cy="674"/>
            </a:xfrm>
            <a:custGeom>
              <a:avLst/>
              <a:gdLst/>
              <a:ahLst/>
              <a:cxnLst>
                <a:cxn ang="0">
                  <a:pos x="0" y="246"/>
                </a:cxn>
                <a:cxn ang="0">
                  <a:pos x="0" y="406"/>
                </a:cxn>
                <a:cxn ang="0">
                  <a:pos x="1280" y="645"/>
                </a:cxn>
                <a:cxn ang="0">
                  <a:pos x="1627" y="580"/>
                </a:cxn>
                <a:cxn ang="0">
                  <a:pos x="4493" y="113"/>
                </a:cxn>
                <a:cxn ang="0">
                  <a:pos x="5760" y="606"/>
                </a:cxn>
                <a:cxn ang="0">
                  <a:pos x="5760" y="233"/>
                </a:cxn>
                <a:cxn ang="0">
                  <a:pos x="4040" y="33"/>
                </a:cxn>
                <a:cxn ang="0">
                  <a:pos x="1093" y="433"/>
                </a:cxn>
                <a:cxn ang="0">
                  <a:pos x="0" y="246"/>
                </a:cxn>
              </a:cxnLst>
              <a:rect l="0" t="0" r="r" b="b"/>
              <a:pathLst>
                <a:path w="5760" h="674">
                  <a:moveTo>
                    <a:pt x="0" y="246"/>
                  </a:moveTo>
                  <a:lnTo>
                    <a:pt x="0" y="406"/>
                  </a:lnTo>
                  <a:cubicBezTo>
                    <a:pt x="213" y="463"/>
                    <a:pt x="1009" y="616"/>
                    <a:pt x="1280" y="645"/>
                  </a:cubicBezTo>
                  <a:cubicBezTo>
                    <a:pt x="1551" y="674"/>
                    <a:pt x="1092" y="669"/>
                    <a:pt x="1627" y="580"/>
                  </a:cubicBezTo>
                  <a:cubicBezTo>
                    <a:pt x="2162" y="491"/>
                    <a:pt x="3804" y="109"/>
                    <a:pt x="4493" y="113"/>
                  </a:cubicBezTo>
                  <a:cubicBezTo>
                    <a:pt x="5182" y="117"/>
                    <a:pt x="5549" y="586"/>
                    <a:pt x="5760" y="606"/>
                  </a:cubicBezTo>
                  <a:lnTo>
                    <a:pt x="5760" y="233"/>
                  </a:lnTo>
                  <a:cubicBezTo>
                    <a:pt x="5471" y="158"/>
                    <a:pt x="4818" y="0"/>
                    <a:pt x="4040" y="33"/>
                  </a:cubicBezTo>
                  <a:cubicBezTo>
                    <a:pt x="3262" y="66"/>
                    <a:pt x="1766" y="398"/>
                    <a:pt x="1093" y="433"/>
                  </a:cubicBezTo>
                  <a:cubicBezTo>
                    <a:pt x="420" y="468"/>
                    <a:pt x="228" y="285"/>
                    <a:pt x="0" y="246"/>
                  </a:cubicBezTo>
                  <a:close/>
                </a:path>
              </a:pathLst>
            </a:custGeom>
            <a:gradFill rotWithShape="0">
              <a:gsLst>
                <a:gs pos="0">
                  <a:schemeClr val="bg1"/>
                </a:gs>
                <a:gs pos="50000">
                  <a:schemeClr val="accent2"/>
                </a:gs>
                <a:gs pos="100000">
                  <a:schemeClr val="bg1"/>
                </a:gs>
              </a:gsLst>
              <a:lin ang="0" scaled="1"/>
            </a:gradFill>
            <a:ln w="9525" cap="flat">
              <a:noFill/>
              <a:prstDash val="solid"/>
              <a:round/>
              <a:headEnd type="none" w="med" len="med"/>
              <a:tailEnd type="none" w="med" len="med"/>
            </a:ln>
            <a:effectLst/>
          </p:spPr>
          <p:txBody>
            <a:bodyPr wrap="none" anchor="ctr"/>
            <a:lstStyle/>
            <a:p>
              <a:pPr>
                <a:defRPr/>
              </a:pPr>
              <a:endParaRPr lang="en-US">
                <a:solidFill>
                  <a:srgbClr val="FFFFCC"/>
                </a:solidFill>
                <a:ea typeface="ＭＳ Ｐゴシック" charset="-128"/>
                <a:cs typeface="ＭＳ Ｐゴシック" charset="-128"/>
              </a:endParaRPr>
            </a:p>
          </p:txBody>
        </p:sp>
        <p:sp>
          <p:nvSpPr>
            <p:cNvPr id="10" name="Freeform 8"/>
            <p:cNvSpPr>
              <a:spLocks/>
            </p:cNvSpPr>
            <p:nvPr/>
          </p:nvSpPr>
          <p:spPr bwMode="white">
            <a:xfrm>
              <a:off x="1560" y="959"/>
              <a:ext cx="4200" cy="3361"/>
            </a:xfrm>
            <a:custGeom>
              <a:avLst/>
              <a:gdLst/>
              <a:ahLst/>
              <a:cxnLst>
                <a:cxn ang="0">
                  <a:pos x="0" y="3361"/>
                </a:cxn>
                <a:cxn ang="0">
                  <a:pos x="1054" y="295"/>
                </a:cxn>
                <a:cxn ang="0">
                  <a:pos x="4200" y="1588"/>
                </a:cxn>
                <a:cxn ang="0">
                  <a:pos x="4200" y="2028"/>
                </a:cxn>
                <a:cxn ang="0">
                  <a:pos x="1200" y="442"/>
                </a:cxn>
                <a:cxn ang="0">
                  <a:pos x="347" y="3361"/>
                </a:cxn>
                <a:cxn ang="0">
                  <a:pos x="0" y="3361"/>
                </a:cxn>
              </a:cxnLst>
              <a:rect l="0" t="0" r="r" b="b"/>
              <a:pathLst>
                <a:path w="4200" h="3361">
                  <a:moveTo>
                    <a:pt x="0" y="3361"/>
                  </a:moveTo>
                  <a:cubicBezTo>
                    <a:pt x="118" y="2850"/>
                    <a:pt x="354" y="590"/>
                    <a:pt x="1054" y="295"/>
                  </a:cubicBezTo>
                  <a:cubicBezTo>
                    <a:pt x="1754" y="0"/>
                    <a:pt x="3676" y="1299"/>
                    <a:pt x="4200" y="1588"/>
                  </a:cubicBezTo>
                  <a:lnTo>
                    <a:pt x="4200" y="2028"/>
                  </a:lnTo>
                  <a:cubicBezTo>
                    <a:pt x="3700" y="1837"/>
                    <a:pt x="1842" y="220"/>
                    <a:pt x="1200" y="442"/>
                  </a:cubicBezTo>
                  <a:cubicBezTo>
                    <a:pt x="558" y="664"/>
                    <a:pt x="547" y="2875"/>
                    <a:pt x="347" y="3361"/>
                  </a:cubicBezTo>
                  <a:lnTo>
                    <a:pt x="0" y="3361"/>
                  </a:lnTo>
                  <a:close/>
                </a:path>
              </a:pathLst>
            </a:custGeom>
            <a:gradFill rotWithShape="0">
              <a:gsLst>
                <a:gs pos="0">
                  <a:schemeClr val="accent2"/>
                </a:gs>
                <a:gs pos="50000">
                  <a:schemeClr val="bg1"/>
                </a:gs>
                <a:gs pos="100000">
                  <a:schemeClr val="accent2"/>
                </a:gs>
              </a:gsLst>
              <a:lin ang="5400000" scaled="1"/>
            </a:gradFill>
            <a:ln w="9525">
              <a:noFill/>
              <a:round/>
              <a:headEnd/>
              <a:tailEnd/>
            </a:ln>
          </p:spPr>
          <p:txBody>
            <a:bodyPr wrap="none" anchor="ctr"/>
            <a:lstStyle/>
            <a:p>
              <a:pPr>
                <a:defRPr/>
              </a:pPr>
              <a:endParaRPr lang="en-US">
                <a:solidFill>
                  <a:srgbClr val="FFFFCC"/>
                </a:solidFill>
                <a:ea typeface="ＭＳ Ｐゴシック" charset="-128"/>
                <a:cs typeface="ＭＳ Ｐゴシック" charset="-128"/>
              </a:endParaRPr>
            </a:p>
          </p:txBody>
        </p:sp>
        <p:sp>
          <p:nvSpPr>
            <p:cNvPr id="11" name="Freeform 9"/>
            <p:cNvSpPr>
              <a:spLocks/>
            </p:cNvSpPr>
            <p:nvPr/>
          </p:nvSpPr>
          <p:spPr bwMode="invGray">
            <a:xfrm>
              <a:off x="0" y="2169"/>
              <a:ext cx="5760" cy="1925"/>
            </a:xfrm>
            <a:custGeom>
              <a:avLst/>
              <a:gdLst/>
              <a:ahLst/>
              <a:cxnLst>
                <a:cxn ang="0">
                  <a:pos x="0" y="804"/>
                </a:cxn>
                <a:cxn ang="0">
                  <a:pos x="0" y="991"/>
                </a:cxn>
                <a:cxn ang="0">
                  <a:pos x="1547" y="1818"/>
                </a:cxn>
                <a:cxn ang="0">
                  <a:pos x="3253" y="351"/>
                </a:cxn>
                <a:cxn ang="0">
                  <a:pos x="5760" y="1537"/>
                </a:cxn>
                <a:cxn ang="0">
                  <a:pos x="5760" y="1151"/>
                </a:cxn>
                <a:cxn ang="0">
                  <a:pos x="3240" y="84"/>
                </a:cxn>
                <a:cxn ang="0">
                  <a:pos x="1573" y="1671"/>
                </a:cxn>
                <a:cxn ang="0">
                  <a:pos x="0" y="804"/>
                </a:cxn>
              </a:cxnLst>
              <a:rect l="0" t="0" r="r" b="b"/>
              <a:pathLst>
                <a:path w="5760" h="1925">
                  <a:moveTo>
                    <a:pt x="0" y="804"/>
                  </a:moveTo>
                  <a:lnTo>
                    <a:pt x="0" y="991"/>
                  </a:lnTo>
                  <a:cubicBezTo>
                    <a:pt x="258" y="1160"/>
                    <a:pt x="1005" y="1925"/>
                    <a:pt x="1547" y="1818"/>
                  </a:cubicBezTo>
                  <a:cubicBezTo>
                    <a:pt x="2089" y="1711"/>
                    <a:pt x="2551" y="398"/>
                    <a:pt x="3253" y="351"/>
                  </a:cubicBezTo>
                  <a:cubicBezTo>
                    <a:pt x="3955" y="304"/>
                    <a:pt x="5342" y="1404"/>
                    <a:pt x="5760" y="1537"/>
                  </a:cubicBezTo>
                  <a:lnTo>
                    <a:pt x="5760" y="1151"/>
                  </a:lnTo>
                  <a:cubicBezTo>
                    <a:pt x="5405" y="1124"/>
                    <a:pt x="3982" y="0"/>
                    <a:pt x="3240" y="84"/>
                  </a:cubicBezTo>
                  <a:cubicBezTo>
                    <a:pt x="2542" y="171"/>
                    <a:pt x="2113" y="1551"/>
                    <a:pt x="1573" y="1671"/>
                  </a:cubicBezTo>
                  <a:cubicBezTo>
                    <a:pt x="1033" y="1791"/>
                    <a:pt x="262" y="826"/>
                    <a:pt x="0" y="804"/>
                  </a:cubicBezTo>
                  <a:close/>
                </a:path>
              </a:pathLst>
            </a:custGeom>
            <a:gradFill rotWithShape="0">
              <a:gsLst>
                <a:gs pos="0">
                  <a:schemeClr val="bg1"/>
                </a:gs>
                <a:gs pos="50000">
                  <a:schemeClr val="accent2"/>
                </a:gs>
                <a:gs pos="100000">
                  <a:schemeClr val="bg1"/>
                </a:gs>
              </a:gsLst>
              <a:lin ang="0" scaled="1"/>
            </a:gradFill>
            <a:ln w="9525" cap="flat">
              <a:noFill/>
              <a:prstDash val="solid"/>
              <a:round/>
              <a:headEnd type="none" w="med" len="med"/>
              <a:tailEnd type="none" w="med" len="med"/>
            </a:ln>
            <a:effectLst/>
          </p:spPr>
          <p:txBody>
            <a:bodyPr wrap="none" anchor="ctr"/>
            <a:lstStyle/>
            <a:p>
              <a:pPr>
                <a:defRPr/>
              </a:pPr>
              <a:endParaRPr lang="en-US">
                <a:solidFill>
                  <a:srgbClr val="FFFFCC"/>
                </a:solidFill>
                <a:ea typeface="ＭＳ Ｐゴシック" charset="-128"/>
                <a:cs typeface="ＭＳ Ｐゴシック" charset="-128"/>
              </a:endParaRPr>
            </a:p>
          </p:txBody>
        </p:sp>
        <p:sp>
          <p:nvSpPr>
            <p:cNvPr id="12" name="Freeform 10"/>
            <p:cNvSpPr>
              <a:spLocks/>
            </p:cNvSpPr>
            <p:nvPr/>
          </p:nvSpPr>
          <p:spPr bwMode="white">
            <a:xfrm>
              <a:off x="0" y="2238"/>
              <a:ext cx="3929" cy="2120"/>
            </a:xfrm>
            <a:custGeom>
              <a:avLst/>
              <a:gdLst/>
              <a:ahLst/>
              <a:cxnLst>
                <a:cxn ang="0">
                  <a:pos x="0" y="415"/>
                </a:cxn>
                <a:cxn ang="0">
                  <a:pos x="0" y="508"/>
                </a:cxn>
                <a:cxn ang="0">
                  <a:pos x="1933" y="229"/>
                </a:cxn>
                <a:cxn ang="0">
                  <a:pos x="3920" y="1055"/>
                </a:cxn>
                <a:cxn ang="0">
                  <a:pos x="3587" y="2082"/>
                </a:cxn>
                <a:cxn ang="0">
                  <a:pos x="3947" y="829"/>
                </a:cxn>
                <a:cxn ang="0">
                  <a:pos x="2253" y="69"/>
                </a:cxn>
                <a:cxn ang="0">
                  <a:pos x="0" y="415"/>
                </a:cxn>
              </a:cxnLst>
              <a:rect l="0" t="0" r="r" b="b"/>
              <a:pathLst>
                <a:path w="4196" h="2120">
                  <a:moveTo>
                    <a:pt x="0" y="415"/>
                  </a:moveTo>
                  <a:lnTo>
                    <a:pt x="0" y="508"/>
                  </a:lnTo>
                  <a:cubicBezTo>
                    <a:pt x="160" y="577"/>
                    <a:pt x="1280" y="138"/>
                    <a:pt x="1933" y="229"/>
                  </a:cubicBezTo>
                  <a:cubicBezTo>
                    <a:pt x="2586" y="320"/>
                    <a:pt x="3644" y="746"/>
                    <a:pt x="3920" y="1055"/>
                  </a:cubicBezTo>
                  <a:cubicBezTo>
                    <a:pt x="4196" y="1364"/>
                    <a:pt x="3583" y="2120"/>
                    <a:pt x="3587" y="2082"/>
                  </a:cubicBezTo>
                  <a:lnTo>
                    <a:pt x="3947" y="829"/>
                  </a:lnTo>
                  <a:cubicBezTo>
                    <a:pt x="3725" y="494"/>
                    <a:pt x="2911" y="138"/>
                    <a:pt x="2253" y="69"/>
                  </a:cubicBezTo>
                  <a:cubicBezTo>
                    <a:pt x="1595" y="0"/>
                    <a:pt x="469" y="343"/>
                    <a:pt x="0" y="415"/>
                  </a:cubicBezTo>
                  <a:close/>
                </a:path>
              </a:pathLst>
            </a:custGeom>
            <a:gradFill rotWithShape="0">
              <a:gsLst>
                <a:gs pos="0">
                  <a:schemeClr val="accent2"/>
                </a:gs>
                <a:gs pos="50000">
                  <a:schemeClr val="bg1"/>
                </a:gs>
                <a:gs pos="100000">
                  <a:schemeClr val="accent2"/>
                </a:gs>
              </a:gsLst>
              <a:lin ang="5400000" scaled="1"/>
            </a:gradFill>
            <a:ln w="9525" cap="flat">
              <a:noFill/>
              <a:prstDash val="solid"/>
              <a:round/>
              <a:headEnd type="none" w="med" len="med"/>
              <a:tailEnd type="none" w="med" len="med"/>
            </a:ln>
            <a:effectLst/>
          </p:spPr>
          <p:txBody>
            <a:bodyPr wrap="none" anchor="ctr"/>
            <a:lstStyle/>
            <a:p>
              <a:pPr>
                <a:defRPr/>
              </a:pPr>
              <a:endParaRPr lang="en-US">
                <a:solidFill>
                  <a:srgbClr val="FFFFCC"/>
                </a:solidFill>
                <a:ea typeface="ＭＳ Ｐゴシック" charset="-128"/>
                <a:cs typeface="ＭＳ Ｐゴシック" charset="-128"/>
              </a:endParaRPr>
            </a:p>
          </p:txBody>
        </p:sp>
      </p:grpSp>
      <p:sp>
        <p:nvSpPr>
          <p:cNvPr id="4107" name="Rectangle 11"/>
          <p:cNvSpPr>
            <a:spLocks noGrp="1" noChangeArrowheads="1"/>
          </p:cNvSpPr>
          <p:nvPr>
            <p:ph type="ctrTitle"/>
          </p:nvPr>
        </p:nvSpPr>
        <p:spPr>
          <a:xfrm>
            <a:off x="685800" y="22860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4108" name="Rectangle 12"/>
          <p:cNvSpPr>
            <a:spLocks noGrp="1" noChangeArrowheads="1"/>
          </p:cNvSpPr>
          <p:nvPr>
            <p:ph type="subTitle" idx="1"/>
          </p:nvPr>
        </p:nvSpPr>
        <p:spPr>
          <a:xfrm>
            <a:off x="1371600" y="3886201"/>
            <a:ext cx="6400800" cy="1752600"/>
          </a:xfrm>
        </p:spPr>
        <p:txBody>
          <a:bodyPr/>
          <a:lstStyle>
            <a:lvl1pPr marL="0" indent="0" algn="ctr">
              <a:buFontTx/>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13" name="Rectangle 13"/>
          <p:cNvSpPr>
            <a:spLocks noGrp="1" noChangeArrowheads="1"/>
          </p:cNvSpPr>
          <p:nvPr>
            <p:ph type="dt" sz="quarter" idx="10"/>
          </p:nvPr>
        </p:nvSpPr>
        <p:spPr/>
        <p:txBody>
          <a:bodyPr/>
          <a:lstStyle>
            <a:lvl1pPr>
              <a:spcBef>
                <a:spcPct val="0"/>
              </a:spcBef>
              <a:defRPr/>
            </a:lvl1pPr>
          </a:lstStyle>
          <a:p>
            <a:pPr>
              <a:defRPr/>
            </a:pPr>
            <a:endParaRPr lang="en-US">
              <a:solidFill>
                <a:srgbClr val="FFFFCC"/>
              </a:solidFill>
              <a:latin typeface="Times New Roman"/>
            </a:endParaRPr>
          </a:p>
        </p:txBody>
      </p:sp>
      <p:sp>
        <p:nvSpPr>
          <p:cNvPr id="14" name="Rectangle 14"/>
          <p:cNvSpPr>
            <a:spLocks noGrp="1" noChangeArrowheads="1"/>
          </p:cNvSpPr>
          <p:nvPr>
            <p:ph type="ftr" sz="quarter" idx="11"/>
          </p:nvPr>
        </p:nvSpPr>
        <p:spPr/>
        <p:txBody>
          <a:bodyPr/>
          <a:lstStyle>
            <a:lvl1pPr>
              <a:spcBef>
                <a:spcPct val="0"/>
              </a:spcBef>
              <a:defRPr/>
            </a:lvl1pPr>
          </a:lstStyle>
          <a:p>
            <a:pPr>
              <a:defRPr/>
            </a:pPr>
            <a:endParaRPr lang="en-US">
              <a:solidFill>
                <a:srgbClr val="FFFFCC"/>
              </a:solidFill>
              <a:latin typeface="Times New Roman"/>
            </a:endParaRPr>
          </a:p>
        </p:txBody>
      </p:sp>
      <p:sp>
        <p:nvSpPr>
          <p:cNvPr id="15" name="Rectangle 15"/>
          <p:cNvSpPr>
            <a:spLocks noGrp="1" noChangeArrowheads="1"/>
          </p:cNvSpPr>
          <p:nvPr>
            <p:ph type="sldNum" sz="quarter" idx="12"/>
          </p:nvPr>
        </p:nvSpPr>
        <p:spPr/>
        <p:txBody>
          <a:bodyPr/>
          <a:lstStyle>
            <a:lvl1pPr>
              <a:spcBef>
                <a:spcPct val="0"/>
              </a:spcBef>
              <a:defRPr/>
            </a:lvl1pPr>
          </a:lstStyle>
          <a:p>
            <a:pPr>
              <a:defRPr/>
            </a:pPr>
            <a:fld id="{1DAD7D73-3D59-4444-A768-4ABE31B4CD32}"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1091421658"/>
      </p:ext>
    </p:extLst>
  </p:cSld>
  <p:clrMapOvr>
    <a:masterClrMapping/>
  </p:clrMapOvr>
</p:sldLayout>
</file>

<file path=ppt/slideLayouts/slideLayout219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5"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6" name="Rectangle 14"/>
          <p:cNvSpPr>
            <a:spLocks noGrp="1" noChangeArrowheads="1"/>
          </p:cNvSpPr>
          <p:nvPr>
            <p:ph type="sldNum" sz="quarter" idx="12"/>
          </p:nvPr>
        </p:nvSpPr>
        <p:spPr>
          <a:ln/>
        </p:spPr>
        <p:txBody>
          <a:bodyPr/>
          <a:lstStyle>
            <a:lvl1pPr>
              <a:defRPr/>
            </a:lvl1pPr>
          </a:lstStyle>
          <a:p>
            <a:pPr>
              <a:defRPr/>
            </a:pPr>
            <a:fld id="{A91D9F8F-4350-684C-A9E0-61E76DBA7EBE}"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3034925267"/>
      </p:ext>
    </p:extLst>
  </p:cSld>
  <p:clrMapOvr>
    <a:masterClrMapping/>
  </p:clrMapOvr>
</p:sldLayout>
</file>

<file path=ppt/slideLayouts/slideLayout219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132" indent="0">
              <a:buNone/>
              <a:defRPr sz="1800"/>
            </a:lvl2pPr>
            <a:lvl3pPr marL="914265" indent="0">
              <a:buNone/>
              <a:defRPr sz="1600"/>
            </a:lvl3pPr>
            <a:lvl4pPr marL="1371396" indent="0">
              <a:buNone/>
              <a:defRPr sz="1400"/>
            </a:lvl4pPr>
            <a:lvl5pPr marL="1828530" indent="0">
              <a:buNone/>
              <a:defRPr sz="1400"/>
            </a:lvl5pPr>
            <a:lvl6pPr marL="2285659" indent="0">
              <a:buNone/>
              <a:defRPr sz="1400"/>
            </a:lvl6pPr>
            <a:lvl7pPr marL="2742792" indent="0">
              <a:buNone/>
              <a:defRPr sz="1400"/>
            </a:lvl7pPr>
            <a:lvl8pPr marL="3199924" indent="0">
              <a:buNone/>
              <a:defRPr sz="1400"/>
            </a:lvl8pPr>
            <a:lvl9pPr marL="3657055" indent="0">
              <a:buNone/>
              <a:defRPr sz="1400"/>
            </a:lvl9pPr>
          </a:lstStyle>
          <a:p>
            <a:pPr lvl="0"/>
            <a:r>
              <a:rPr lang="en-US" dirty="0"/>
              <a:t>Click to edit Master text styles</a:t>
            </a:r>
          </a:p>
        </p:txBody>
      </p:sp>
      <p:sp>
        <p:nvSpPr>
          <p:cNvPr id="4"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5"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6" name="Rectangle 14"/>
          <p:cNvSpPr>
            <a:spLocks noGrp="1" noChangeArrowheads="1"/>
          </p:cNvSpPr>
          <p:nvPr>
            <p:ph type="sldNum" sz="quarter" idx="12"/>
          </p:nvPr>
        </p:nvSpPr>
        <p:spPr>
          <a:ln/>
        </p:spPr>
        <p:txBody>
          <a:bodyPr/>
          <a:lstStyle>
            <a:lvl1pPr>
              <a:defRPr/>
            </a:lvl1pPr>
          </a:lstStyle>
          <a:p>
            <a:pPr>
              <a:defRPr/>
            </a:pPr>
            <a:fld id="{E1FADD0C-215E-5248-81C3-5BC47D994A97}"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2391966128"/>
      </p:ext>
    </p:extLst>
  </p:cSld>
  <p:clrMapOvr>
    <a:masterClrMapping/>
  </p:clrMapOvr>
</p:sldLayout>
</file>

<file path=ppt/slideLayouts/slideLayout219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6"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7" name="Rectangle 14"/>
          <p:cNvSpPr>
            <a:spLocks noGrp="1" noChangeArrowheads="1"/>
          </p:cNvSpPr>
          <p:nvPr>
            <p:ph type="sldNum" sz="quarter" idx="12"/>
          </p:nvPr>
        </p:nvSpPr>
        <p:spPr>
          <a:ln/>
        </p:spPr>
        <p:txBody>
          <a:bodyPr/>
          <a:lstStyle>
            <a:lvl1pPr>
              <a:defRPr/>
            </a:lvl1pPr>
          </a:lstStyle>
          <a:p>
            <a:pPr>
              <a:defRPr/>
            </a:pPr>
            <a:fld id="{3796C781-5D16-2C4E-A188-A7F675D7F4C2}"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2177168471"/>
      </p:ext>
    </p:extLst>
  </p:cSld>
  <p:clrMapOvr>
    <a:masterClrMapping/>
  </p:clrMapOvr>
</p:sldLayout>
</file>

<file path=ppt/slideLayouts/slideLayout219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32" indent="0">
              <a:buNone/>
              <a:defRPr sz="2000" b="1"/>
            </a:lvl2pPr>
            <a:lvl3pPr marL="914265" indent="0">
              <a:buNone/>
              <a:defRPr sz="1800" b="1"/>
            </a:lvl3pPr>
            <a:lvl4pPr marL="1371396" indent="0">
              <a:buNone/>
              <a:defRPr sz="1600" b="1"/>
            </a:lvl4pPr>
            <a:lvl5pPr marL="1828530" indent="0">
              <a:buNone/>
              <a:defRPr sz="1600" b="1"/>
            </a:lvl5pPr>
            <a:lvl6pPr marL="2285659" indent="0">
              <a:buNone/>
              <a:defRPr sz="1600" b="1"/>
            </a:lvl6pPr>
            <a:lvl7pPr marL="2742792" indent="0">
              <a:buNone/>
              <a:defRPr sz="1600" b="1"/>
            </a:lvl7pPr>
            <a:lvl8pPr marL="3199924" indent="0">
              <a:buNone/>
              <a:defRPr sz="1600" b="1"/>
            </a:lvl8pPr>
            <a:lvl9pPr marL="3657055"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8"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32" indent="0">
              <a:buNone/>
              <a:defRPr sz="2000" b="1"/>
            </a:lvl2pPr>
            <a:lvl3pPr marL="914265" indent="0">
              <a:buNone/>
              <a:defRPr sz="1800" b="1"/>
            </a:lvl3pPr>
            <a:lvl4pPr marL="1371396" indent="0">
              <a:buNone/>
              <a:defRPr sz="1600" b="1"/>
            </a:lvl4pPr>
            <a:lvl5pPr marL="1828530" indent="0">
              <a:buNone/>
              <a:defRPr sz="1600" b="1"/>
            </a:lvl5pPr>
            <a:lvl6pPr marL="2285659" indent="0">
              <a:buNone/>
              <a:defRPr sz="1600" b="1"/>
            </a:lvl6pPr>
            <a:lvl7pPr marL="2742792" indent="0">
              <a:buNone/>
              <a:defRPr sz="1600" b="1"/>
            </a:lvl7pPr>
            <a:lvl8pPr marL="3199924" indent="0">
              <a:buNone/>
              <a:defRPr sz="1600" b="1"/>
            </a:lvl8pPr>
            <a:lvl9pPr marL="3657055"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8"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9" name="Rectangle 14"/>
          <p:cNvSpPr>
            <a:spLocks noGrp="1" noChangeArrowheads="1"/>
          </p:cNvSpPr>
          <p:nvPr>
            <p:ph type="sldNum" sz="quarter" idx="12"/>
          </p:nvPr>
        </p:nvSpPr>
        <p:spPr>
          <a:ln/>
        </p:spPr>
        <p:txBody>
          <a:bodyPr/>
          <a:lstStyle>
            <a:lvl1pPr>
              <a:defRPr/>
            </a:lvl1pPr>
          </a:lstStyle>
          <a:p>
            <a:pPr>
              <a:defRPr/>
            </a:pPr>
            <a:fld id="{C6F4B1E2-6300-854E-8FC0-8F070A133F28}"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802108739"/>
      </p:ext>
    </p:extLst>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177" indent="0">
              <a:buNone/>
              <a:defRPr sz="2800"/>
            </a:lvl2pPr>
            <a:lvl3pPr marL="914353" indent="0">
              <a:buNone/>
              <a:defRPr sz="2400"/>
            </a:lvl3pPr>
            <a:lvl4pPr marL="1371530" indent="0">
              <a:buNone/>
              <a:defRPr sz="2000"/>
            </a:lvl4pPr>
            <a:lvl5pPr marL="1828706" indent="0">
              <a:buNone/>
              <a:defRPr sz="2000"/>
            </a:lvl5pPr>
            <a:lvl6pPr marL="2285883" indent="0">
              <a:buNone/>
              <a:defRPr sz="2000"/>
            </a:lvl6pPr>
            <a:lvl7pPr marL="2743060" indent="0">
              <a:buNone/>
              <a:defRPr sz="2000"/>
            </a:lvl7pPr>
            <a:lvl8pPr marL="3200236" indent="0">
              <a:buNone/>
              <a:defRPr sz="2000"/>
            </a:lvl8pPr>
            <a:lvl9pPr marL="3657413"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177" indent="0">
              <a:buNone/>
              <a:defRPr sz="1200"/>
            </a:lvl2pPr>
            <a:lvl3pPr marL="914353" indent="0">
              <a:buNone/>
              <a:defRPr sz="1000"/>
            </a:lvl3pPr>
            <a:lvl4pPr marL="1371530" indent="0">
              <a:buNone/>
              <a:defRPr sz="900"/>
            </a:lvl4pPr>
            <a:lvl5pPr marL="1828706" indent="0">
              <a:buNone/>
              <a:defRPr sz="900"/>
            </a:lvl5pPr>
            <a:lvl6pPr marL="2285883" indent="0">
              <a:buNone/>
              <a:defRPr sz="900"/>
            </a:lvl6pPr>
            <a:lvl7pPr marL="2743060" indent="0">
              <a:buNone/>
              <a:defRPr sz="900"/>
            </a:lvl7pPr>
            <a:lvl8pPr marL="3200236" indent="0">
              <a:buNone/>
              <a:defRPr sz="900"/>
            </a:lvl8pPr>
            <a:lvl9pPr marL="3657413"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88D8F855-A994-7F47-89C6-145F3C0CDBEB}" type="slidenum">
              <a:rPr lang="en-US"/>
              <a:pPr>
                <a:defRPr/>
              </a:pPr>
              <a:t>‹#›</a:t>
            </a:fld>
            <a:endParaRPr lang="en-US"/>
          </a:p>
        </p:txBody>
      </p:sp>
    </p:spTree>
    <p:extLst>
      <p:ext uri="{BB962C8B-B14F-4D97-AF65-F5344CB8AC3E}">
        <p14:creationId xmlns:p14="http://schemas.microsoft.com/office/powerpoint/2010/main" val="1617064620"/>
      </p:ext>
    </p:extLst>
  </p:cSld>
  <p:clrMapOvr>
    <a:masterClrMapping/>
  </p:clrMapOvr>
</p:sldLayout>
</file>

<file path=ppt/slideLayouts/slideLayout220.xml><?xml version="1.0" encoding="utf-8"?>
<p:sldLayout xmlns:a="http://schemas.openxmlformats.org/drawingml/2006/main" xmlns:r="http://schemas.openxmlformats.org/officeDocument/2006/relationships" xmlns:p="http://schemas.openxmlformats.org/presentationml/2006/main" showMasterSp="0" type="tx">
  <p:cSld name="9_Two Content">
    <p:bg>
      <p:bgPr>
        <a:solidFill>
          <a:schemeClr val="accent3">
            <a:lumOff val="44000"/>
          </a:schemeClr>
        </a:solidFill>
        <a:effectLst/>
      </p:bgPr>
    </p:bg>
    <p:spTree>
      <p:nvGrpSpPr>
        <p:cNvPr id="1" name=""/>
        <p:cNvGrpSpPr/>
        <p:nvPr/>
      </p:nvGrpSpPr>
      <p:grpSpPr>
        <a:xfrm>
          <a:off x="0" y="0"/>
          <a:ext cx="0" cy="0"/>
          <a:chOff x="0" y="0"/>
          <a:chExt cx="0" cy="0"/>
        </a:xfrm>
      </p:grpSpPr>
      <p:grpSp>
        <p:nvGrpSpPr>
          <p:cNvPr id="2821" name="Group 2"/>
          <p:cNvGrpSpPr/>
          <p:nvPr/>
        </p:nvGrpSpPr>
        <p:grpSpPr>
          <a:xfrm>
            <a:off x="0" y="0"/>
            <a:ext cx="7620000" cy="6858000"/>
            <a:chOff x="0" y="0"/>
            <a:chExt cx="7620000" cy="6858000"/>
          </a:xfrm>
        </p:grpSpPr>
        <p:grpSp>
          <p:nvGrpSpPr>
            <p:cNvPr id="2817" name="Group 3"/>
            <p:cNvGrpSpPr/>
            <p:nvPr/>
          </p:nvGrpSpPr>
          <p:grpSpPr>
            <a:xfrm>
              <a:off x="0" y="0"/>
              <a:ext cx="3200400" cy="6858000"/>
              <a:chOff x="0" y="0"/>
              <a:chExt cx="3200400" cy="6858000"/>
            </a:xfrm>
          </p:grpSpPr>
          <p:sp>
            <p:nvSpPr>
              <p:cNvPr id="2815" name="Rectangle 4"/>
              <p:cNvSpPr/>
              <p:nvPr/>
            </p:nvSpPr>
            <p:spPr>
              <a:xfrm>
                <a:off x="0" y="0"/>
                <a:ext cx="76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16" name="Freeform 5"/>
              <p:cNvSpPr/>
              <p:nvPr/>
            </p:nvSpPr>
            <p:spPr>
              <a:xfrm>
                <a:off x="457200" y="0"/>
                <a:ext cx="2743200" cy="11668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21600" y="14106"/>
                    </a:lnTo>
                    <a:lnTo>
                      <a:pt x="4750" y="14165"/>
                    </a:lnTo>
                    <a:lnTo>
                      <a:pt x="4425" y="14106"/>
                    </a:lnTo>
                    <a:lnTo>
                      <a:pt x="3850" y="14371"/>
                    </a:lnTo>
                    <a:cubicBezTo>
                      <a:pt x="3625" y="14635"/>
                      <a:pt x="3288" y="15076"/>
                      <a:pt x="3075" y="15605"/>
                    </a:cubicBezTo>
                    <a:cubicBezTo>
                      <a:pt x="2862" y="16134"/>
                      <a:pt x="2688" y="16869"/>
                      <a:pt x="2575" y="17544"/>
                    </a:cubicBezTo>
                    <a:cubicBezTo>
                      <a:pt x="2462" y="18220"/>
                      <a:pt x="2425" y="18896"/>
                      <a:pt x="2400" y="19572"/>
                    </a:cubicBezTo>
                    <a:lnTo>
                      <a:pt x="2400" y="21600"/>
                    </a:lnTo>
                    <a:lnTo>
                      <a:pt x="0" y="21600"/>
                    </a:lnTo>
                    <a:lnTo>
                      <a:pt x="0" y="0"/>
                    </a:lnTo>
                    <a:lnTo>
                      <a:pt x="21600" y="0"/>
                    </a:lnTo>
                    <a:close/>
                  </a:path>
                </a:pathLst>
              </a:custGeom>
              <a:solidFill>
                <a:srgbClr val="99CC99"/>
              </a:solidFill>
              <a:ln w="12700" cap="flat">
                <a:noFill/>
                <a:miter lim="400000"/>
              </a:ln>
              <a:effectLst/>
            </p:spPr>
            <p:txBody>
              <a:bodyPr wrap="square" lIns="45719" tIns="45719" rIns="45719" bIns="45719" numCol="1" anchor="t">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820" name="Group 6"/>
            <p:cNvGrpSpPr/>
            <p:nvPr/>
          </p:nvGrpSpPr>
          <p:grpSpPr>
            <a:xfrm>
              <a:off x="228600" y="1981199"/>
              <a:ext cx="7391400" cy="319090"/>
              <a:chOff x="0" y="0"/>
              <a:chExt cx="7391400" cy="319088"/>
            </a:xfrm>
          </p:grpSpPr>
          <p:sp>
            <p:nvSpPr>
              <p:cNvPr id="2818" name="AutoShape 7"/>
              <p:cNvSpPr/>
              <p:nvPr/>
            </p:nvSpPr>
            <p:spPr>
              <a:xfrm>
                <a:off x="381000" y="0"/>
                <a:ext cx="7010400" cy="317500"/>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19" name="AutoShape 8"/>
              <p:cNvSpPr/>
              <p:nvPr/>
            </p:nvSpPr>
            <p:spPr>
              <a:xfrm flipH="1">
                <a:off x="0" y="-1"/>
                <a:ext cx="393700" cy="319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822" name="Title Text"/>
          <p:cNvSpPr txBox="1">
            <a:spLocks noGrp="1"/>
          </p:cNvSpPr>
          <p:nvPr>
            <p:ph type="title"/>
          </p:nvPr>
        </p:nvSpPr>
        <p:spPr>
          <a:xfrm>
            <a:off x="762000" y="762000"/>
            <a:ext cx="7924800" cy="1143000"/>
          </a:xfrm>
          <a:prstGeom prst="rect">
            <a:avLst/>
          </a:prstGeom>
        </p:spPr>
        <p:txBody>
          <a:bodyPr/>
          <a:lstStyle>
            <a:lvl1pPr>
              <a:lnSpc>
                <a:spcPct val="90000"/>
              </a:lnSpc>
              <a:defRPr sz="36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823" name="Body Level One…"/>
          <p:cNvSpPr txBox="1">
            <a:spLocks noGrp="1"/>
          </p:cNvSpPr>
          <p:nvPr>
            <p:ph type="body" sz="half" idx="1"/>
          </p:nvPr>
        </p:nvSpPr>
        <p:spPr>
          <a:xfrm>
            <a:off x="838200" y="2362200"/>
            <a:ext cx="3770313" cy="3724275"/>
          </a:xfrm>
          <a:prstGeom prst="rect">
            <a:avLst/>
          </a:prstGeom>
        </p:spPr>
        <p:txBody>
          <a:bodyPr>
            <a:normAutofit/>
          </a:bodyPr>
          <a:lstStyle>
            <a:lvl1pPr>
              <a:spcBef>
                <a:spcPts val="600"/>
              </a:spcBef>
              <a:buClr>
                <a:srgbClr val="003366"/>
              </a:buClr>
              <a:buSzPct val="75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lr>
                <a:srgbClr val="003366"/>
              </a:buClr>
              <a:buSzPct val="75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buClr>
                <a:srgbClr val="003366"/>
              </a:buClr>
              <a:buSzPct val="75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lr>
                <a:srgbClr val="003366"/>
              </a:buClr>
              <a:buSzPct val="80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lr>
                <a:srgbClr val="003366"/>
              </a:buClr>
              <a:buSzPct val="65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24" name="Slide Number"/>
          <p:cNvSpPr txBox="1">
            <a:spLocks noGrp="1"/>
          </p:cNvSpPr>
          <p:nvPr>
            <p:ph type="sldNum" sz="quarter" idx="2"/>
          </p:nvPr>
        </p:nvSpPr>
        <p:spPr>
          <a:xfrm>
            <a:off x="142114" y="6238557"/>
            <a:ext cx="499494"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46081630"/>
      </p:ext>
    </p:extLst>
  </p:cSld>
  <p:clrMapOvr>
    <a:masterClrMapping/>
  </p:clrMapOvr>
  <p:transition spd="med"/>
</p:sldLayout>
</file>

<file path=ppt/slideLayouts/slideLayout220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4"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5" name="Rectangle 14"/>
          <p:cNvSpPr>
            <a:spLocks noGrp="1" noChangeArrowheads="1"/>
          </p:cNvSpPr>
          <p:nvPr>
            <p:ph type="sldNum" sz="quarter" idx="12"/>
          </p:nvPr>
        </p:nvSpPr>
        <p:spPr>
          <a:ln/>
        </p:spPr>
        <p:txBody>
          <a:bodyPr/>
          <a:lstStyle>
            <a:lvl1pPr>
              <a:defRPr/>
            </a:lvl1pPr>
          </a:lstStyle>
          <a:p>
            <a:pPr>
              <a:defRPr/>
            </a:pPr>
            <a:fld id="{793D88D2-FD20-D547-83C6-90EB826A0A5A}"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3891940455"/>
      </p:ext>
    </p:extLst>
  </p:cSld>
  <p:clrMapOvr>
    <a:masterClrMapping/>
  </p:clrMapOvr>
</p:sldLayout>
</file>

<file path=ppt/slideLayouts/slideLayout220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3"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4" name="Rectangle 14"/>
          <p:cNvSpPr>
            <a:spLocks noGrp="1" noChangeArrowheads="1"/>
          </p:cNvSpPr>
          <p:nvPr>
            <p:ph type="sldNum" sz="quarter" idx="12"/>
          </p:nvPr>
        </p:nvSpPr>
        <p:spPr>
          <a:ln/>
        </p:spPr>
        <p:txBody>
          <a:bodyPr/>
          <a:lstStyle>
            <a:lvl1pPr>
              <a:defRPr/>
            </a:lvl1pPr>
          </a:lstStyle>
          <a:p>
            <a:pPr>
              <a:defRPr/>
            </a:pPr>
            <a:fld id="{0CBBEBF2-172D-9849-8639-76785F027914}"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3245267535"/>
      </p:ext>
    </p:extLst>
  </p:cSld>
  <p:clrMapOvr>
    <a:masterClrMapping/>
  </p:clrMapOvr>
</p:sldLayout>
</file>

<file path=ppt/slideLayouts/slideLayout220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3" y="1435101"/>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132" indent="0">
              <a:buNone/>
              <a:defRPr sz="1200"/>
            </a:lvl2pPr>
            <a:lvl3pPr marL="914265" indent="0">
              <a:buNone/>
              <a:defRPr sz="1000"/>
            </a:lvl3pPr>
            <a:lvl4pPr marL="1371396" indent="0">
              <a:buNone/>
              <a:defRPr sz="900"/>
            </a:lvl4pPr>
            <a:lvl5pPr marL="1828530" indent="0">
              <a:buNone/>
              <a:defRPr sz="900"/>
            </a:lvl5pPr>
            <a:lvl6pPr marL="2285659" indent="0">
              <a:buNone/>
              <a:defRPr sz="900"/>
            </a:lvl6pPr>
            <a:lvl7pPr marL="2742792" indent="0">
              <a:buNone/>
              <a:defRPr sz="900"/>
            </a:lvl7pPr>
            <a:lvl8pPr marL="3199924" indent="0">
              <a:buNone/>
              <a:defRPr sz="900"/>
            </a:lvl8pPr>
            <a:lvl9pPr marL="3657055" indent="0">
              <a:buNone/>
              <a:defRPr sz="900"/>
            </a:lvl9pPr>
          </a:lstStyle>
          <a:p>
            <a:pPr lvl="0"/>
            <a:r>
              <a:rPr lang="en-US" dirty="0"/>
              <a:t>Click to edit Master text styles</a:t>
            </a:r>
          </a:p>
        </p:txBody>
      </p:sp>
      <p:sp>
        <p:nvSpPr>
          <p:cNvPr id="5"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6"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7" name="Rectangle 14"/>
          <p:cNvSpPr>
            <a:spLocks noGrp="1" noChangeArrowheads="1"/>
          </p:cNvSpPr>
          <p:nvPr>
            <p:ph type="sldNum" sz="quarter" idx="12"/>
          </p:nvPr>
        </p:nvSpPr>
        <p:spPr>
          <a:ln/>
        </p:spPr>
        <p:txBody>
          <a:bodyPr/>
          <a:lstStyle>
            <a:lvl1pPr>
              <a:defRPr/>
            </a:lvl1pPr>
          </a:lstStyle>
          <a:p>
            <a:pPr>
              <a:defRPr/>
            </a:pPr>
            <a:fld id="{E6DBF271-B823-2E42-AB96-1E442E29F111}"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936085470"/>
      </p:ext>
    </p:extLst>
  </p:cSld>
  <p:clrMapOvr>
    <a:masterClrMapping/>
  </p:clrMapOvr>
</p:sldLayout>
</file>

<file path=ppt/slideLayouts/slideLayout220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132" indent="0">
              <a:buNone/>
              <a:defRPr sz="2800"/>
            </a:lvl2pPr>
            <a:lvl3pPr marL="914265" indent="0">
              <a:buNone/>
              <a:defRPr sz="2400"/>
            </a:lvl3pPr>
            <a:lvl4pPr marL="1371396" indent="0">
              <a:buNone/>
              <a:defRPr sz="2000"/>
            </a:lvl4pPr>
            <a:lvl5pPr marL="1828530" indent="0">
              <a:buNone/>
              <a:defRPr sz="2000"/>
            </a:lvl5pPr>
            <a:lvl6pPr marL="2285659" indent="0">
              <a:buNone/>
              <a:defRPr sz="2000"/>
            </a:lvl6pPr>
            <a:lvl7pPr marL="2742792" indent="0">
              <a:buNone/>
              <a:defRPr sz="2000"/>
            </a:lvl7pPr>
            <a:lvl8pPr marL="3199924" indent="0">
              <a:buNone/>
              <a:defRPr sz="2000"/>
            </a:lvl8pPr>
            <a:lvl9pPr marL="3657055"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132" indent="0">
              <a:buNone/>
              <a:defRPr sz="1200"/>
            </a:lvl2pPr>
            <a:lvl3pPr marL="914265" indent="0">
              <a:buNone/>
              <a:defRPr sz="1000"/>
            </a:lvl3pPr>
            <a:lvl4pPr marL="1371396" indent="0">
              <a:buNone/>
              <a:defRPr sz="900"/>
            </a:lvl4pPr>
            <a:lvl5pPr marL="1828530" indent="0">
              <a:buNone/>
              <a:defRPr sz="900"/>
            </a:lvl5pPr>
            <a:lvl6pPr marL="2285659" indent="0">
              <a:buNone/>
              <a:defRPr sz="900"/>
            </a:lvl6pPr>
            <a:lvl7pPr marL="2742792" indent="0">
              <a:buNone/>
              <a:defRPr sz="900"/>
            </a:lvl7pPr>
            <a:lvl8pPr marL="3199924" indent="0">
              <a:buNone/>
              <a:defRPr sz="900"/>
            </a:lvl8pPr>
            <a:lvl9pPr marL="3657055" indent="0">
              <a:buNone/>
              <a:defRPr sz="900"/>
            </a:lvl9pPr>
          </a:lstStyle>
          <a:p>
            <a:pPr lvl="0"/>
            <a:r>
              <a:rPr lang="en-US" dirty="0"/>
              <a:t>Click to edit Master text styles</a:t>
            </a:r>
          </a:p>
        </p:txBody>
      </p:sp>
      <p:sp>
        <p:nvSpPr>
          <p:cNvPr id="5"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6"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7" name="Rectangle 14"/>
          <p:cNvSpPr>
            <a:spLocks noGrp="1" noChangeArrowheads="1"/>
          </p:cNvSpPr>
          <p:nvPr>
            <p:ph type="sldNum" sz="quarter" idx="12"/>
          </p:nvPr>
        </p:nvSpPr>
        <p:spPr>
          <a:ln/>
        </p:spPr>
        <p:txBody>
          <a:bodyPr/>
          <a:lstStyle>
            <a:lvl1pPr>
              <a:defRPr/>
            </a:lvl1pPr>
          </a:lstStyle>
          <a:p>
            <a:pPr>
              <a:defRPr/>
            </a:pPr>
            <a:fld id="{3E08EB2C-4504-6740-9EFA-1B5189359F27}"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1414049929"/>
      </p:ext>
    </p:extLst>
  </p:cSld>
  <p:clrMapOvr>
    <a:masterClrMapping/>
  </p:clrMapOvr>
</p:sldLayout>
</file>

<file path=ppt/slideLayouts/slideLayout220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5"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6" name="Rectangle 14"/>
          <p:cNvSpPr>
            <a:spLocks noGrp="1" noChangeArrowheads="1"/>
          </p:cNvSpPr>
          <p:nvPr>
            <p:ph type="sldNum" sz="quarter" idx="12"/>
          </p:nvPr>
        </p:nvSpPr>
        <p:spPr>
          <a:ln/>
        </p:spPr>
        <p:txBody>
          <a:bodyPr/>
          <a:lstStyle>
            <a:lvl1pPr>
              <a:defRPr/>
            </a:lvl1pPr>
          </a:lstStyle>
          <a:p>
            <a:pPr>
              <a:defRPr/>
            </a:pPr>
            <a:fld id="{22D92F5E-25AF-B24A-B7B4-3FF6B58FDC6F}"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3539298258"/>
      </p:ext>
    </p:extLst>
  </p:cSld>
  <p:clrMapOvr>
    <a:masterClrMapping/>
  </p:clrMapOvr>
</p:sldLayout>
</file>

<file path=ppt/slideLayouts/slideLayout220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5"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6" name="Rectangle 14"/>
          <p:cNvSpPr>
            <a:spLocks noGrp="1" noChangeArrowheads="1"/>
          </p:cNvSpPr>
          <p:nvPr>
            <p:ph type="sldNum" sz="quarter" idx="12"/>
          </p:nvPr>
        </p:nvSpPr>
        <p:spPr>
          <a:ln/>
        </p:spPr>
        <p:txBody>
          <a:bodyPr/>
          <a:lstStyle>
            <a:lvl1pPr>
              <a:defRPr/>
            </a:lvl1pPr>
          </a:lstStyle>
          <a:p>
            <a:pPr>
              <a:defRPr/>
            </a:pPr>
            <a:fld id="{F1B8E2BF-B229-9544-AC8E-931ECF3C6BCA}"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3223139663"/>
      </p:ext>
    </p:extLst>
  </p:cSld>
  <p:clrMapOvr>
    <a:masterClrMapping/>
  </p:clrMapOvr>
</p:sldLayout>
</file>

<file path=ppt/slideLayouts/slideLayout2206.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8"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9" name="Rectangle 14"/>
          <p:cNvSpPr>
            <a:spLocks noGrp="1" noChangeArrowheads="1"/>
          </p:cNvSpPr>
          <p:nvPr>
            <p:ph type="sldNum" sz="quarter" idx="12"/>
          </p:nvPr>
        </p:nvSpPr>
        <p:spPr>
          <a:ln/>
        </p:spPr>
        <p:txBody>
          <a:bodyPr/>
          <a:lstStyle>
            <a:lvl1pPr>
              <a:defRPr/>
            </a:lvl1pPr>
          </a:lstStyle>
          <a:p>
            <a:pPr>
              <a:defRPr/>
            </a:pPr>
            <a:fld id="{A58FC1C5-B441-7042-AF35-DEE682BDBDF1}"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1215381220"/>
      </p:ext>
    </p:extLst>
  </p:cSld>
  <p:clrMapOvr>
    <a:masterClrMapping/>
  </p:clrMapOvr>
</p:sldLayout>
</file>

<file path=ppt/slideLayouts/slideLayout2207.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able Placeholder 2"/>
          <p:cNvSpPr>
            <a:spLocks noGrp="1"/>
          </p:cNvSpPr>
          <p:nvPr>
            <p:ph type="tbl" idx="1"/>
          </p:nvPr>
        </p:nvSpPr>
        <p:spPr>
          <a:xfrm>
            <a:off x="685800" y="1981200"/>
            <a:ext cx="7772400" cy="4114800"/>
          </a:xfrm>
        </p:spPr>
        <p:txBody>
          <a:bodyPr/>
          <a:lstStyle>
            <a:lvl1pPr>
              <a:defRPr b="1" i="0">
                <a:latin typeface="Arial" panose="020B0604020202020204" pitchFamily="34" charset="0"/>
                <a:cs typeface="Arial" panose="020B0604020202020204" pitchFamily="34" charset="0"/>
              </a:defRPr>
            </a:lvl1pPr>
          </a:lstStyle>
          <a:p>
            <a:pPr lvl="0"/>
            <a:endParaRPr lang="en-US" noProof="0" dirty="0"/>
          </a:p>
        </p:txBody>
      </p:sp>
      <p:sp>
        <p:nvSpPr>
          <p:cNvPr id="4"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5"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6" name="Rectangle 14"/>
          <p:cNvSpPr>
            <a:spLocks noGrp="1" noChangeArrowheads="1"/>
          </p:cNvSpPr>
          <p:nvPr>
            <p:ph type="sldNum" sz="quarter" idx="12"/>
          </p:nvPr>
        </p:nvSpPr>
        <p:spPr>
          <a:ln/>
        </p:spPr>
        <p:txBody>
          <a:bodyPr/>
          <a:lstStyle>
            <a:lvl1pPr>
              <a:defRPr/>
            </a:lvl1pPr>
          </a:lstStyle>
          <a:p>
            <a:pPr>
              <a:defRPr/>
            </a:pPr>
            <a:fld id="{3389FEEE-63AD-FE4D-B6C0-17052670CE79}"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3972904282"/>
      </p:ext>
    </p:extLst>
  </p:cSld>
  <p:clrMapOvr>
    <a:masterClrMapping/>
  </p:clrMapOvr>
</p:sldLayout>
</file>

<file path=ppt/slideLayouts/slideLayout220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7"/>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1"/>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132" indent="0" algn="ctr">
              <a:buNone/>
              <a:defRPr/>
            </a:lvl2pPr>
            <a:lvl3pPr marL="914265" indent="0" algn="ctr">
              <a:buNone/>
              <a:defRPr/>
            </a:lvl3pPr>
            <a:lvl4pPr marL="1371396" indent="0" algn="ctr">
              <a:buNone/>
              <a:defRPr/>
            </a:lvl4pPr>
            <a:lvl5pPr marL="1828530" indent="0" algn="ctr">
              <a:buNone/>
              <a:defRPr/>
            </a:lvl5pPr>
            <a:lvl6pPr marL="2285659" indent="0" algn="ctr">
              <a:buNone/>
              <a:defRPr/>
            </a:lvl6pPr>
            <a:lvl7pPr marL="2742792" indent="0" algn="ctr">
              <a:buNone/>
              <a:defRPr/>
            </a:lvl7pPr>
            <a:lvl8pPr marL="3199924" indent="0" algn="ctr">
              <a:buNone/>
              <a:defRPr/>
            </a:lvl8pPr>
            <a:lvl9pPr marL="3657055"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0ED87CB4-A6F5-0740-B5B9-B28E334539BE}" type="slidenum">
              <a:rPr lang="en-US"/>
              <a:pPr>
                <a:defRPr/>
              </a:pPr>
              <a:t>‹#›</a:t>
            </a:fld>
            <a:endParaRPr lang="en-US"/>
          </a:p>
        </p:txBody>
      </p:sp>
    </p:spTree>
    <p:extLst>
      <p:ext uri="{BB962C8B-B14F-4D97-AF65-F5344CB8AC3E}">
        <p14:creationId xmlns:p14="http://schemas.microsoft.com/office/powerpoint/2010/main" val="2462836985"/>
      </p:ext>
    </p:extLst>
  </p:cSld>
  <p:clrMapOvr>
    <a:masterClrMapping/>
  </p:clrMapOvr>
</p:sldLayout>
</file>

<file path=ppt/slideLayouts/slideLayout220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FBC27992-B5C5-A844-93FB-E7FD2ABFB745}" type="slidenum">
              <a:rPr lang="en-US"/>
              <a:pPr>
                <a:defRPr/>
              </a:pPr>
              <a:t>‹#›</a:t>
            </a:fld>
            <a:endParaRPr lang="en-US"/>
          </a:p>
        </p:txBody>
      </p:sp>
    </p:spTree>
    <p:extLst>
      <p:ext uri="{BB962C8B-B14F-4D97-AF65-F5344CB8AC3E}">
        <p14:creationId xmlns:p14="http://schemas.microsoft.com/office/powerpoint/2010/main" val="4075936357"/>
      </p:ext>
    </p:extLst>
  </p:cSld>
  <p:clrMapOvr>
    <a:masterClrMapping/>
  </p:clrMapOvr>
</p:sldLayout>
</file>

<file path=ppt/slideLayouts/slideLayout221.xml><?xml version="1.0" encoding="utf-8"?>
<p:sldLayout xmlns:a="http://schemas.openxmlformats.org/drawingml/2006/main" xmlns:r="http://schemas.openxmlformats.org/officeDocument/2006/relationships" xmlns:p="http://schemas.openxmlformats.org/presentationml/2006/main" showMasterSp="0" type="tx">
  <p:cSld name="8_Comparison">
    <p:bg>
      <p:bgPr>
        <a:solidFill>
          <a:schemeClr val="accent3">
            <a:lumOff val="44000"/>
          </a:schemeClr>
        </a:solidFill>
        <a:effectLst/>
      </p:bgPr>
    </p:bg>
    <p:spTree>
      <p:nvGrpSpPr>
        <p:cNvPr id="1" name=""/>
        <p:cNvGrpSpPr/>
        <p:nvPr/>
      </p:nvGrpSpPr>
      <p:grpSpPr>
        <a:xfrm>
          <a:off x="0" y="0"/>
          <a:ext cx="0" cy="0"/>
          <a:chOff x="0" y="0"/>
          <a:chExt cx="0" cy="0"/>
        </a:xfrm>
      </p:grpSpPr>
      <p:grpSp>
        <p:nvGrpSpPr>
          <p:cNvPr id="2837" name="Group 2"/>
          <p:cNvGrpSpPr/>
          <p:nvPr/>
        </p:nvGrpSpPr>
        <p:grpSpPr>
          <a:xfrm>
            <a:off x="0" y="0"/>
            <a:ext cx="7620000" cy="6858000"/>
            <a:chOff x="0" y="0"/>
            <a:chExt cx="7620000" cy="6858000"/>
          </a:xfrm>
        </p:grpSpPr>
        <p:grpSp>
          <p:nvGrpSpPr>
            <p:cNvPr id="2833" name="Group 3"/>
            <p:cNvGrpSpPr/>
            <p:nvPr/>
          </p:nvGrpSpPr>
          <p:grpSpPr>
            <a:xfrm>
              <a:off x="0" y="0"/>
              <a:ext cx="3200400" cy="6858000"/>
              <a:chOff x="0" y="0"/>
              <a:chExt cx="3200400" cy="6858000"/>
            </a:xfrm>
          </p:grpSpPr>
          <p:sp>
            <p:nvSpPr>
              <p:cNvPr id="2831" name="Rectangle 4"/>
              <p:cNvSpPr/>
              <p:nvPr/>
            </p:nvSpPr>
            <p:spPr>
              <a:xfrm>
                <a:off x="0" y="0"/>
                <a:ext cx="76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32" name="Freeform 5"/>
              <p:cNvSpPr/>
              <p:nvPr/>
            </p:nvSpPr>
            <p:spPr>
              <a:xfrm>
                <a:off x="457200" y="0"/>
                <a:ext cx="2743200" cy="11668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21600" y="14106"/>
                    </a:lnTo>
                    <a:lnTo>
                      <a:pt x="4750" y="14165"/>
                    </a:lnTo>
                    <a:lnTo>
                      <a:pt x="4425" y="14106"/>
                    </a:lnTo>
                    <a:lnTo>
                      <a:pt x="3850" y="14371"/>
                    </a:lnTo>
                    <a:cubicBezTo>
                      <a:pt x="3625" y="14635"/>
                      <a:pt x="3288" y="15076"/>
                      <a:pt x="3075" y="15605"/>
                    </a:cubicBezTo>
                    <a:cubicBezTo>
                      <a:pt x="2862" y="16134"/>
                      <a:pt x="2688" y="16869"/>
                      <a:pt x="2575" y="17544"/>
                    </a:cubicBezTo>
                    <a:cubicBezTo>
                      <a:pt x="2462" y="18220"/>
                      <a:pt x="2425" y="18896"/>
                      <a:pt x="2400" y="19572"/>
                    </a:cubicBezTo>
                    <a:lnTo>
                      <a:pt x="2400" y="21600"/>
                    </a:lnTo>
                    <a:lnTo>
                      <a:pt x="0" y="21600"/>
                    </a:lnTo>
                    <a:lnTo>
                      <a:pt x="0" y="0"/>
                    </a:lnTo>
                    <a:lnTo>
                      <a:pt x="21600" y="0"/>
                    </a:lnTo>
                    <a:close/>
                  </a:path>
                </a:pathLst>
              </a:custGeom>
              <a:solidFill>
                <a:srgbClr val="99CC99"/>
              </a:solidFill>
              <a:ln w="12700" cap="flat">
                <a:noFill/>
                <a:miter lim="400000"/>
              </a:ln>
              <a:effectLst/>
            </p:spPr>
            <p:txBody>
              <a:bodyPr wrap="square" lIns="45719" tIns="45719" rIns="45719" bIns="45719" numCol="1" anchor="t">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836" name="Group 6"/>
            <p:cNvGrpSpPr/>
            <p:nvPr/>
          </p:nvGrpSpPr>
          <p:grpSpPr>
            <a:xfrm>
              <a:off x="228600" y="1981199"/>
              <a:ext cx="7391400" cy="319090"/>
              <a:chOff x="0" y="0"/>
              <a:chExt cx="7391400" cy="319088"/>
            </a:xfrm>
          </p:grpSpPr>
          <p:sp>
            <p:nvSpPr>
              <p:cNvPr id="2834" name="AutoShape 7"/>
              <p:cNvSpPr/>
              <p:nvPr/>
            </p:nvSpPr>
            <p:spPr>
              <a:xfrm>
                <a:off x="381000" y="0"/>
                <a:ext cx="7010400" cy="317500"/>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35" name="AutoShape 8"/>
              <p:cNvSpPr/>
              <p:nvPr/>
            </p:nvSpPr>
            <p:spPr>
              <a:xfrm flipH="1">
                <a:off x="0" y="-1"/>
                <a:ext cx="393700" cy="319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838" name="Title Text"/>
          <p:cNvSpPr txBox="1">
            <a:spLocks noGrp="1"/>
          </p:cNvSpPr>
          <p:nvPr>
            <p:ph type="title"/>
          </p:nvPr>
        </p:nvSpPr>
        <p:spPr>
          <a:xfrm>
            <a:off x="457200" y="274638"/>
            <a:ext cx="8229600" cy="1143001"/>
          </a:xfrm>
          <a:prstGeom prst="rect">
            <a:avLst/>
          </a:prstGeom>
        </p:spPr>
        <p:txBody>
          <a:bodyPr/>
          <a:lstStyle>
            <a:lvl1pPr>
              <a:lnSpc>
                <a:spcPct val="90000"/>
              </a:lnSpc>
              <a:defRPr sz="36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83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40"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solidFill>
                  <a:srgbClr val="003366"/>
                </a:solidFill>
                <a:latin typeface="Arial"/>
                <a:ea typeface="Arial"/>
                <a:cs typeface="Arial"/>
                <a:sym typeface="Arial"/>
              </a:defRPr>
            </a:pPr>
            <a:endParaRPr dirty="0"/>
          </a:p>
        </p:txBody>
      </p:sp>
      <p:sp>
        <p:nvSpPr>
          <p:cNvPr id="2841" name="Slide Number"/>
          <p:cNvSpPr txBox="1">
            <a:spLocks noGrp="1"/>
          </p:cNvSpPr>
          <p:nvPr>
            <p:ph type="sldNum" sz="quarter" idx="2"/>
          </p:nvPr>
        </p:nvSpPr>
        <p:spPr>
          <a:xfrm>
            <a:off x="142114" y="6238557"/>
            <a:ext cx="499494"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40892506"/>
      </p:ext>
    </p:extLst>
  </p:cSld>
  <p:clrMapOvr>
    <a:masterClrMapping/>
  </p:clrMapOvr>
  <p:transition spd="med"/>
</p:sldLayout>
</file>

<file path=ppt/slideLayouts/slideLayout221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132" indent="0">
              <a:buNone/>
              <a:defRPr sz="1800"/>
            </a:lvl2pPr>
            <a:lvl3pPr marL="914265" indent="0">
              <a:buNone/>
              <a:defRPr sz="1600"/>
            </a:lvl3pPr>
            <a:lvl4pPr marL="1371396" indent="0">
              <a:buNone/>
              <a:defRPr sz="1400"/>
            </a:lvl4pPr>
            <a:lvl5pPr marL="1828530" indent="0">
              <a:buNone/>
              <a:defRPr sz="1400"/>
            </a:lvl5pPr>
            <a:lvl6pPr marL="2285659" indent="0">
              <a:buNone/>
              <a:defRPr sz="1400"/>
            </a:lvl6pPr>
            <a:lvl7pPr marL="2742792" indent="0">
              <a:buNone/>
              <a:defRPr sz="1400"/>
            </a:lvl7pPr>
            <a:lvl8pPr marL="3199924" indent="0">
              <a:buNone/>
              <a:defRPr sz="1400"/>
            </a:lvl8pPr>
            <a:lvl9pPr marL="3657055"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2AEAEA5E-BC0A-6C49-840F-70571C3621CD}" type="slidenum">
              <a:rPr lang="en-US"/>
              <a:pPr>
                <a:defRPr/>
              </a:pPr>
              <a:t>‹#›</a:t>
            </a:fld>
            <a:endParaRPr lang="en-US"/>
          </a:p>
        </p:txBody>
      </p:sp>
    </p:spTree>
    <p:extLst>
      <p:ext uri="{BB962C8B-B14F-4D97-AF65-F5344CB8AC3E}">
        <p14:creationId xmlns:p14="http://schemas.microsoft.com/office/powerpoint/2010/main" val="1423536195"/>
      </p:ext>
    </p:extLst>
  </p:cSld>
  <p:clrMapOvr>
    <a:masterClrMapping/>
  </p:clrMapOvr>
</p:sldLayout>
</file>

<file path=ppt/slideLayouts/slideLayout221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EDC587DB-0570-9347-A22A-51B9FD2977CE}" type="slidenum">
              <a:rPr lang="en-US"/>
              <a:pPr>
                <a:defRPr/>
              </a:pPr>
              <a:t>‹#›</a:t>
            </a:fld>
            <a:endParaRPr lang="en-US"/>
          </a:p>
        </p:txBody>
      </p:sp>
    </p:spTree>
    <p:extLst>
      <p:ext uri="{BB962C8B-B14F-4D97-AF65-F5344CB8AC3E}">
        <p14:creationId xmlns:p14="http://schemas.microsoft.com/office/powerpoint/2010/main" val="1655520537"/>
      </p:ext>
    </p:extLst>
  </p:cSld>
  <p:clrMapOvr>
    <a:masterClrMapping/>
  </p:clrMapOvr>
</p:sldLayout>
</file>

<file path=ppt/slideLayouts/slideLayout221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32" indent="0">
              <a:buNone/>
              <a:defRPr sz="2000" b="1"/>
            </a:lvl2pPr>
            <a:lvl3pPr marL="914265" indent="0">
              <a:buNone/>
              <a:defRPr sz="1800" b="1"/>
            </a:lvl3pPr>
            <a:lvl4pPr marL="1371396" indent="0">
              <a:buNone/>
              <a:defRPr sz="1600" b="1"/>
            </a:lvl4pPr>
            <a:lvl5pPr marL="1828530" indent="0">
              <a:buNone/>
              <a:defRPr sz="1600" b="1"/>
            </a:lvl5pPr>
            <a:lvl6pPr marL="2285659" indent="0">
              <a:buNone/>
              <a:defRPr sz="1600" b="1"/>
            </a:lvl6pPr>
            <a:lvl7pPr marL="2742792" indent="0">
              <a:buNone/>
              <a:defRPr sz="1600" b="1"/>
            </a:lvl7pPr>
            <a:lvl8pPr marL="3199924" indent="0">
              <a:buNone/>
              <a:defRPr sz="1600" b="1"/>
            </a:lvl8pPr>
            <a:lvl9pPr marL="3657055"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8"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32" indent="0">
              <a:buNone/>
              <a:defRPr sz="2000" b="1"/>
            </a:lvl2pPr>
            <a:lvl3pPr marL="914265" indent="0">
              <a:buNone/>
              <a:defRPr sz="1800" b="1"/>
            </a:lvl3pPr>
            <a:lvl4pPr marL="1371396" indent="0">
              <a:buNone/>
              <a:defRPr sz="1600" b="1"/>
            </a:lvl4pPr>
            <a:lvl5pPr marL="1828530" indent="0">
              <a:buNone/>
              <a:defRPr sz="1600" b="1"/>
            </a:lvl5pPr>
            <a:lvl6pPr marL="2285659" indent="0">
              <a:buNone/>
              <a:defRPr sz="1600" b="1"/>
            </a:lvl6pPr>
            <a:lvl7pPr marL="2742792" indent="0">
              <a:buNone/>
              <a:defRPr sz="1600" b="1"/>
            </a:lvl7pPr>
            <a:lvl8pPr marL="3199924" indent="0">
              <a:buNone/>
              <a:defRPr sz="1600" b="1"/>
            </a:lvl8pPr>
            <a:lvl9pPr marL="3657055"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80283C6B-B1EC-F343-8F2A-EEE00D3F743B}" type="slidenum">
              <a:rPr lang="en-US"/>
              <a:pPr>
                <a:defRPr/>
              </a:pPr>
              <a:t>‹#›</a:t>
            </a:fld>
            <a:endParaRPr lang="en-US"/>
          </a:p>
        </p:txBody>
      </p:sp>
    </p:spTree>
    <p:extLst>
      <p:ext uri="{BB962C8B-B14F-4D97-AF65-F5344CB8AC3E}">
        <p14:creationId xmlns:p14="http://schemas.microsoft.com/office/powerpoint/2010/main" val="1265119295"/>
      </p:ext>
    </p:extLst>
  </p:cSld>
  <p:clrMapOvr>
    <a:masterClrMapping/>
  </p:clrMapOvr>
</p:sldLayout>
</file>

<file path=ppt/slideLayouts/slideLayout221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a:defRPr/>
            </a:lvl1pPr>
          </a:lstStyle>
          <a:p>
            <a:pPr>
              <a:defRPr/>
            </a:pPr>
            <a:endParaRPr lang="en-US"/>
          </a:p>
        </p:txBody>
      </p:sp>
      <p:sp>
        <p:nvSpPr>
          <p:cNvPr id="4" name="Rectangle 5"/>
          <p:cNvSpPr>
            <a:spLocks noGrp="1" noChangeArrowheads="1"/>
          </p:cNvSpPr>
          <p:nvPr>
            <p:ph type="ftr" sz="quarter" idx="11"/>
          </p:nvPr>
        </p:nvSpPr>
        <p:spPr/>
        <p:txBody>
          <a:bodyPr/>
          <a:lstStyle>
            <a:lvl1pPr>
              <a:defRPr/>
            </a:lvl1pPr>
          </a:lstStyle>
          <a:p>
            <a:pPr>
              <a:defRPr/>
            </a:pPr>
            <a:endParaRPr lang="en-US"/>
          </a:p>
        </p:txBody>
      </p:sp>
      <p:sp>
        <p:nvSpPr>
          <p:cNvPr id="5" name="Rectangle 6"/>
          <p:cNvSpPr>
            <a:spLocks noGrp="1" noChangeArrowheads="1"/>
          </p:cNvSpPr>
          <p:nvPr>
            <p:ph type="sldNum" sz="quarter" idx="12"/>
          </p:nvPr>
        </p:nvSpPr>
        <p:spPr/>
        <p:txBody>
          <a:bodyPr/>
          <a:lstStyle>
            <a:lvl1pPr>
              <a:defRPr/>
            </a:lvl1pPr>
          </a:lstStyle>
          <a:p>
            <a:pPr>
              <a:defRPr/>
            </a:pPr>
            <a:fld id="{5FE8624F-FBE7-CB4C-A1D1-155976309F53}" type="slidenum">
              <a:rPr lang="en-US"/>
              <a:pPr>
                <a:defRPr/>
              </a:pPr>
              <a:t>‹#›</a:t>
            </a:fld>
            <a:endParaRPr lang="en-US"/>
          </a:p>
        </p:txBody>
      </p:sp>
    </p:spTree>
    <p:extLst>
      <p:ext uri="{BB962C8B-B14F-4D97-AF65-F5344CB8AC3E}">
        <p14:creationId xmlns:p14="http://schemas.microsoft.com/office/powerpoint/2010/main" val="3713970962"/>
      </p:ext>
    </p:extLst>
  </p:cSld>
  <p:clrMapOvr>
    <a:masterClrMapping/>
  </p:clrMapOvr>
</p:sldLayout>
</file>

<file path=ppt/slideLayouts/slideLayout221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a:lvl1pPr>
          </a:lstStyle>
          <a:p>
            <a:pPr>
              <a:defRPr/>
            </a:pPr>
            <a:endParaRPr lang="en-US"/>
          </a:p>
        </p:txBody>
      </p:sp>
      <p:sp>
        <p:nvSpPr>
          <p:cNvPr id="3" name="Rectangle 5"/>
          <p:cNvSpPr>
            <a:spLocks noGrp="1" noChangeArrowheads="1"/>
          </p:cNvSpPr>
          <p:nvPr>
            <p:ph type="ftr" sz="quarter" idx="11"/>
          </p:nvPr>
        </p:nvSpPr>
        <p:spPr/>
        <p:txBody>
          <a:bodyPr/>
          <a:lstStyle>
            <a:lvl1pPr>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pPr>
              <a:defRPr/>
            </a:pPr>
            <a:fld id="{8F421922-639B-D94E-850D-61AE0215CE64}" type="slidenum">
              <a:rPr lang="en-US"/>
              <a:pPr>
                <a:defRPr/>
              </a:pPr>
              <a:t>‹#›</a:t>
            </a:fld>
            <a:endParaRPr lang="en-US"/>
          </a:p>
        </p:txBody>
      </p:sp>
    </p:spTree>
    <p:extLst>
      <p:ext uri="{BB962C8B-B14F-4D97-AF65-F5344CB8AC3E}">
        <p14:creationId xmlns:p14="http://schemas.microsoft.com/office/powerpoint/2010/main" val="735589806"/>
      </p:ext>
    </p:extLst>
  </p:cSld>
  <p:clrMapOvr>
    <a:masterClrMapping/>
  </p:clrMapOvr>
</p:sldLayout>
</file>

<file path=ppt/slideLayouts/slideLayout221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3" y="1435101"/>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132" indent="0">
              <a:buNone/>
              <a:defRPr sz="1200"/>
            </a:lvl2pPr>
            <a:lvl3pPr marL="914265" indent="0">
              <a:buNone/>
              <a:defRPr sz="1000"/>
            </a:lvl3pPr>
            <a:lvl4pPr marL="1371396" indent="0">
              <a:buNone/>
              <a:defRPr sz="900"/>
            </a:lvl4pPr>
            <a:lvl5pPr marL="1828530" indent="0">
              <a:buNone/>
              <a:defRPr sz="900"/>
            </a:lvl5pPr>
            <a:lvl6pPr marL="2285659" indent="0">
              <a:buNone/>
              <a:defRPr sz="900"/>
            </a:lvl6pPr>
            <a:lvl7pPr marL="2742792" indent="0">
              <a:buNone/>
              <a:defRPr sz="900"/>
            </a:lvl7pPr>
            <a:lvl8pPr marL="3199924" indent="0">
              <a:buNone/>
              <a:defRPr sz="900"/>
            </a:lvl8pPr>
            <a:lvl9pPr marL="3657055"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2C636029-28F8-C74C-BC4F-B27B77B54025}" type="slidenum">
              <a:rPr lang="en-US"/>
              <a:pPr>
                <a:defRPr/>
              </a:pPr>
              <a:t>‹#›</a:t>
            </a:fld>
            <a:endParaRPr lang="en-US"/>
          </a:p>
        </p:txBody>
      </p:sp>
    </p:spTree>
    <p:extLst>
      <p:ext uri="{BB962C8B-B14F-4D97-AF65-F5344CB8AC3E}">
        <p14:creationId xmlns:p14="http://schemas.microsoft.com/office/powerpoint/2010/main" val="3498959036"/>
      </p:ext>
    </p:extLst>
  </p:cSld>
  <p:clrMapOvr>
    <a:masterClrMapping/>
  </p:clrMapOvr>
</p:sldLayout>
</file>

<file path=ppt/slideLayouts/slideLayout221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132" indent="0">
              <a:buNone/>
              <a:defRPr sz="2800"/>
            </a:lvl2pPr>
            <a:lvl3pPr marL="914265" indent="0">
              <a:buNone/>
              <a:defRPr sz="2400"/>
            </a:lvl3pPr>
            <a:lvl4pPr marL="1371396" indent="0">
              <a:buNone/>
              <a:defRPr sz="2000"/>
            </a:lvl4pPr>
            <a:lvl5pPr marL="1828530" indent="0">
              <a:buNone/>
              <a:defRPr sz="2000"/>
            </a:lvl5pPr>
            <a:lvl6pPr marL="2285659" indent="0">
              <a:buNone/>
              <a:defRPr sz="2000"/>
            </a:lvl6pPr>
            <a:lvl7pPr marL="2742792" indent="0">
              <a:buNone/>
              <a:defRPr sz="2000"/>
            </a:lvl7pPr>
            <a:lvl8pPr marL="3199924" indent="0">
              <a:buNone/>
              <a:defRPr sz="2000"/>
            </a:lvl8pPr>
            <a:lvl9pPr marL="3657055"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132" indent="0">
              <a:buNone/>
              <a:defRPr sz="1200"/>
            </a:lvl2pPr>
            <a:lvl3pPr marL="914265" indent="0">
              <a:buNone/>
              <a:defRPr sz="1000"/>
            </a:lvl3pPr>
            <a:lvl4pPr marL="1371396" indent="0">
              <a:buNone/>
              <a:defRPr sz="900"/>
            </a:lvl4pPr>
            <a:lvl5pPr marL="1828530" indent="0">
              <a:buNone/>
              <a:defRPr sz="900"/>
            </a:lvl5pPr>
            <a:lvl6pPr marL="2285659" indent="0">
              <a:buNone/>
              <a:defRPr sz="900"/>
            </a:lvl6pPr>
            <a:lvl7pPr marL="2742792" indent="0">
              <a:buNone/>
              <a:defRPr sz="900"/>
            </a:lvl7pPr>
            <a:lvl8pPr marL="3199924" indent="0">
              <a:buNone/>
              <a:defRPr sz="900"/>
            </a:lvl8pPr>
            <a:lvl9pPr marL="3657055"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88D8F855-A994-7F47-89C6-145F3C0CDBEB}" type="slidenum">
              <a:rPr lang="en-US"/>
              <a:pPr>
                <a:defRPr/>
              </a:pPr>
              <a:t>‹#›</a:t>
            </a:fld>
            <a:endParaRPr lang="en-US"/>
          </a:p>
        </p:txBody>
      </p:sp>
    </p:spTree>
    <p:extLst>
      <p:ext uri="{BB962C8B-B14F-4D97-AF65-F5344CB8AC3E}">
        <p14:creationId xmlns:p14="http://schemas.microsoft.com/office/powerpoint/2010/main" val="3184573083"/>
      </p:ext>
    </p:extLst>
  </p:cSld>
  <p:clrMapOvr>
    <a:masterClrMapping/>
  </p:clrMapOvr>
</p:sldLayout>
</file>

<file path=ppt/slideLayouts/slideLayout221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9C9D741A-F786-5548-9EBD-86A2A7B0A3C7}" type="slidenum">
              <a:rPr lang="en-US"/>
              <a:pPr>
                <a:defRPr/>
              </a:pPr>
              <a:t>‹#›</a:t>
            </a:fld>
            <a:endParaRPr lang="en-US"/>
          </a:p>
        </p:txBody>
      </p:sp>
    </p:spTree>
    <p:extLst>
      <p:ext uri="{BB962C8B-B14F-4D97-AF65-F5344CB8AC3E}">
        <p14:creationId xmlns:p14="http://schemas.microsoft.com/office/powerpoint/2010/main" val="1320356982"/>
      </p:ext>
    </p:extLst>
  </p:cSld>
  <p:clrMapOvr>
    <a:masterClrMapping/>
  </p:clrMapOvr>
</p:sldLayout>
</file>

<file path=ppt/slideLayouts/slideLayout221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B0D56EDB-A00C-A541-A783-1B1F87027E28}" type="slidenum">
              <a:rPr lang="en-US"/>
              <a:pPr>
                <a:defRPr/>
              </a:pPr>
              <a:t>‹#›</a:t>
            </a:fld>
            <a:endParaRPr lang="en-US"/>
          </a:p>
        </p:txBody>
      </p:sp>
    </p:spTree>
    <p:extLst>
      <p:ext uri="{BB962C8B-B14F-4D97-AF65-F5344CB8AC3E}">
        <p14:creationId xmlns:p14="http://schemas.microsoft.com/office/powerpoint/2010/main" val="2695947942"/>
      </p:ext>
    </p:extLst>
  </p:cSld>
  <p:clrMapOvr>
    <a:masterClrMapping/>
  </p:clrMapOvr>
</p:sldLayout>
</file>

<file path=ppt/slideLayouts/slideLayout2219.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94C04B50-37E3-C44F-8A3C-E0EECB2AD8EF}" type="slidenum">
              <a:rPr lang="en-US"/>
              <a:pPr>
                <a:defRPr/>
              </a:pPr>
              <a:t>‹#›</a:t>
            </a:fld>
            <a:endParaRPr lang="en-US"/>
          </a:p>
        </p:txBody>
      </p:sp>
    </p:spTree>
    <p:extLst>
      <p:ext uri="{BB962C8B-B14F-4D97-AF65-F5344CB8AC3E}">
        <p14:creationId xmlns:p14="http://schemas.microsoft.com/office/powerpoint/2010/main" val="3758081511"/>
      </p:ext>
    </p:extLst>
  </p:cSld>
  <p:clrMapOvr>
    <a:masterClrMapping/>
  </p:clrMapOvr>
</p:sldLayout>
</file>

<file path=ppt/slideLayouts/slideLayout222.xml><?xml version="1.0" encoding="utf-8"?>
<p:sldLayout xmlns:a="http://schemas.openxmlformats.org/drawingml/2006/main" xmlns:r="http://schemas.openxmlformats.org/officeDocument/2006/relationships" xmlns:p="http://schemas.openxmlformats.org/presentationml/2006/main" showMasterSp="0" type="tx">
  <p:cSld name="9_Title Only">
    <p:bg>
      <p:bgPr>
        <a:solidFill>
          <a:schemeClr val="accent3">
            <a:lumOff val="44000"/>
          </a:schemeClr>
        </a:solidFill>
        <a:effectLst/>
      </p:bgPr>
    </p:bg>
    <p:spTree>
      <p:nvGrpSpPr>
        <p:cNvPr id="1" name=""/>
        <p:cNvGrpSpPr/>
        <p:nvPr/>
      </p:nvGrpSpPr>
      <p:grpSpPr>
        <a:xfrm>
          <a:off x="0" y="0"/>
          <a:ext cx="0" cy="0"/>
          <a:chOff x="0" y="0"/>
          <a:chExt cx="0" cy="0"/>
        </a:xfrm>
      </p:grpSpPr>
      <p:grpSp>
        <p:nvGrpSpPr>
          <p:cNvPr id="2854" name="Group 2"/>
          <p:cNvGrpSpPr/>
          <p:nvPr/>
        </p:nvGrpSpPr>
        <p:grpSpPr>
          <a:xfrm>
            <a:off x="0" y="0"/>
            <a:ext cx="7620000" cy="6858000"/>
            <a:chOff x="0" y="0"/>
            <a:chExt cx="7620000" cy="6858000"/>
          </a:xfrm>
        </p:grpSpPr>
        <p:grpSp>
          <p:nvGrpSpPr>
            <p:cNvPr id="2850" name="Group 3"/>
            <p:cNvGrpSpPr/>
            <p:nvPr/>
          </p:nvGrpSpPr>
          <p:grpSpPr>
            <a:xfrm>
              <a:off x="0" y="0"/>
              <a:ext cx="3200400" cy="6858000"/>
              <a:chOff x="0" y="0"/>
              <a:chExt cx="3200400" cy="6858000"/>
            </a:xfrm>
          </p:grpSpPr>
          <p:sp>
            <p:nvSpPr>
              <p:cNvPr id="2848" name="Rectangle 4"/>
              <p:cNvSpPr/>
              <p:nvPr/>
            </p:nvSpPr>
            <p:spPr>
              <a:xfrm>
                <a:off x="0" y="0"/>
                <a:ext cx="76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49" name="Freeform 5"/>
              <p:cNvSpPr/>
              <p:nvPr/>
            </p:nvSpPr>
            <p:spPr>
              <a:xfrm>
                <a:off x="457200" y="0"/>
                <a:ext cx="2743200" cy="11668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21600" y="14106"/>
                    </a:lnTo>
                    <a:lnTo>
                      <a:pt x="4750" y="14165"/>
                    </a:lnTo>
                    <a:lnTo>
                      <a:pt x="4425" y="14106"/>
                    </a:lnTo>
                    <a:lnTo>
                      <a:pt x="3850" y="14371"/>
                    </a:lnTo>
                    <a:cubicBezTo>
                      <a:pt x="3625" y="14635"/>
                      <a:pt x="3288" y="15076"/>
                      <a:pt x="3075" y="15605"/>
                    </a:cubicBezTo>
                    <a:cubicBezTo>
                      <a:pt x="2862" y="16134"/>
                      <a:pt x="2688" y="16869"/>
                      <a:pt x="2575" y="17544"/>
                    </a:cubicBezTo>
                    <a:cubicBezTo>
                      <a:pt x="2462" y="18220"/>
                      <a:pt x="2425" y="18896"/>
                      <a:pt x="2400" y="19572"/>
                    </a:cubicBezTo>
                    <a:lnTo>
                      <a:pt x="2400" y="21600"/>
                    </a:lnTo>
                    <a:lnTo>
                      <a:pt x="0" y="21600"/>
                    </a:lnTo>
                    <a:lnTo>
                      <a:pt x="0" y="0"/>
                    </a:lnTo>
                    <a:lnTo>
                      <a:pt x="21600" y="0"/>
                    </a:lnTo>
                    <a:close/>
                  </a:path>
                </a:pathLst>
              </a:custGeom>
              <a:solidFill>
                <a:srgbClr val="99CC99"/>
              </a:solidFill>
              <a:ln w="12700" cap="flat">
                <a:noFill/>
                <a:miter lim="400000"/>
              </a:ln>
              <a:effectLst/>
            </p:spPr>
            <p:txBody>
              <a:bodyPr wrap="square" lIns="45719" tIns="45719" rIns="45719" bIns="45719" numCol="1" anchor="t">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853" name="Group 6"/>
            <p:cNvGrpSpPr/>
            <p:nvPr/>
          </p:nvGrpSpPr>
          <p:grpSpPr>
            <a:xfrm>
              <a:off x="228600" y="1981199"/>
              <a:ext cx="7391400" cy="319090"/>
              <a:chOff x="0" y="0"/>
              <a:chExt cx="7391400" cy="319088"/>
            </a:xfrm>
          </p:grpSpPr>
          <p:sp>
            <p:nvSpPr>
              <p:cNvPr id="2851" name="AutoShape 7"/>
              <p:cNvSpPr/>
              <p:nvPr/>
            </p:nvSpPr>
            <p:spPr>
              <a:xfrm>
                <a:off x="381000" y="0"/>
                <a:ext cx="7010400" cy="317500"/>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52" name="AutoShape 8"/>
              <p:cNvSpPr/>
              <p:nvPr/>
            </p:nvSpPr>
            <p:spPr>
              <a:xfrm flipH="1">
                <a:off x="0" y="-1"/>
                <a:ext cx="393700" cy="319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855" name="Title Text"/>
          <p:cNvSpPr txBox="1">
            <a:spLocks noGrp="1"/>
          </p:cNvSpPr>
          <p:nvPr>
            <p:ph type="title"/>
          </p:nvPr>
        </p:nvSpPr>
        <p:spPr>
          <a:xfrm>
            <a:off x="762000" y="762000"/>
            <a:ext cx="7924800" cy="1143000"/>
          </a:xfrm>
          <a:prstGeom prst="rect">
            <a:avLst/>
          </a:prstGeom>
        </p:spPr>
        <p:txBody>
          <a:bodyPr/>
          <a:lstStyle>
            <a:lvl1pPr>
              <a:lnSpc>
                <a:spcPct val="90000"/>
              </a:lnSpc>
              <a:defRPr sz="36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856" name="Slide Number"/>
          <p:cNvSpPr txBox="1">
            <a:spLocks noGrp="1"/>
          </p:cNvSpPr>
          <p:nvPr>
            <p:ph type="sldNum" sz="quarter" idx="2"/>
          </p:nvPr>
        </p:nvSpPr>
        <p:spPr>
          <a:xfrm>
            <a:off x="142114" y="6238557"/>
            <a:ext cx="499494"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1834918"/>
      </p:ext>
    </p:extLst>
  </p:cSld>
  <p:clrMapOvr>
    <a:masterClrMapping/>
  </p:clrMapOvr>
  <p:transition spd="med"/>
</p:sldLayout>
</file>

<file path=ppt/slideLayouts/slideLayout2220.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a:defRPr/>
            </a:lvl1pPr>
          </a:lstStyle>
          <a:p>
            <a:pPr>
              <a:defRPr/>
            </a:pPr>
            <a:endParaRPr lang="en-US"/>
          </a:p>
        </p:txBody>
      </p:sp>
      <p:sp>
        <p:nvSpPr>
          <p:cNvPr id="7" name="Rectangle 5"/>
          <p:cNvSpPr>
            <a:spLocks noGrp="1" noChangeArrowheads="1"/>
          </p:cNvSpPr>
          <p:nvPr>
            <p:ph type="ftr" sz="quarter" idx="11"/>
          </p:nvPr>
        </p:nvSpPr>
        <p:spPr/>
        <p:txBody>
          <a:bodyPr/>
          <a:lstStyle>
            <a:lvl1pPr>
              <a:defRPr/>
            </a:lvl1pPr>
          </a:lstStyle>
          <a:p>
            <a:pPr>
              <a:defRPr/>
            </a:pPr>
            <a:endParaRPr lang="en-US"/>
          </a:p>
        </p:txBody>
      </p:sp>
      <p:sp>
        <p:nvSpPr>
          <p:cNvPr id="8" name="Rectangle 6"/>
          <p:cNvSpPr>
            <a:spLocks noGrp="1" noChangeArrowheads="1"/>
          </p:cNvSpPr>
          <p:nvPr>
            <p:ph type="sldNum" sz="quarter" idx="12"/>
          </p:nvPr>
        </p:nvSpPr>
        <p:spPr/>
        <p:txBody>
          <a:bodyPr/>
          <a:lstStyle>
            <a:lvl1pPr>
              <a:defRPr/>
            </a:lvl1pPr>
          </a:lstStyle>
          <a:p>
            <a:pPr>
              <a:defRPr/>
            </a:pPr>
            <a:fld id="{BFC77593-07CE-C543-8177-94D0EF123715}" type="slidenum">
              <a:rPr lang="en-US"/>
              <a:pPr>
                <a:defRPr/>
              </a:pPr>
              <a:t>‹#›</a:t>
            </a:fld>
            <a:endParaRPr lang="en-US"/>
          </a:p>
        </p:txBody>
      </p:sp>
    </p:spTree>
    <p:extLst>
      <p:ext uri="{BB962C8B-B14F-4D97-AF65-F5344CB8AC3E}">
        <p14:creationId xmlns:p14="http://schemas.microsoft.com/office/powerpoint/2010/main" val="2086564698"/>
      </p:ext>
    </p:extLst>
  </p:cSld>
  <p:clrMapOvr>
    <a:masterClrMapping/>
  </p:clrMapOvr>
</p:sldLayout>
</file>

<file path=ppt/slideLayouts/slideLayout222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7"/>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1"/>
            <a:ext cx="6400800" cy="1752600"/>
          </a:xfrm>
        </p:spPr>
        <p:txBody>
          <a:bodyPr/>
          <a:lstStyle>
            <a:lvl1pPr marL="0" indent="0" algn="ctr">
              <a:buNone/>
              <a:defRPr>
                <a:solidFill>
                  <a:schemeClr val="tx1">
                    <a:tint val="75000"/>
                  </a:schemeClr>
                </a:solidFill>
              </a:defRPr>
            </a:lvl1pPr>
            <a:lvl2pPr marL="457132" indent="0" algn="ctr">
              <a:buNone/>
              <a:defRPr>
                <a:solidFill>
                  <a:schemeClr val="tx1">
                    <a:tint val="75000"/>
                  </a:schemeClr>
                </a:solidFill>
              </a:defRPr>
            </a:lvl2pPr>
            <a:lvl3pPr marL="914265" indent="0" algn="ctr">
              <a:buNone/>
              <a:defRPr>
                <a:solidFill>
                  <a:schemeClr val="tx1">
                    <a:tint val="75000"/>
                  </a:schemeClr>
                </a:solidFill>
              </a:defRPr>
            </a:lvl3pPr>
            <a:lvl4pPr marL="1371396" indent="0" algn="ctr">
              <a:buNone/>
              <a:defRPr>
                <a:solidFill>
                  <a:schemeClr val="tx1">
                    <a:tint val="75000"/>
                  </a:schemeClr>
                </a:solidFill>
              </a:defRPr>
            </a:lvl4pPr>
            <a:lvl5pPr marL="1828530" indent="0" algn="ctr">
              <a:buNone/>
              <a:defRPr>
                <a:solidFill>
                  <a:schemeClr val="tx1">
                    <a:tint val="75000"/>
                  </a:schemeClr>
                </a:solidFill>
              </a:defRPr>
            </a:lvl5pPr>
            <a:lvl6pPr marL="2285659" indent="0" algn="ctr">
              <a:buNone/>
              <a:defRPr>
                <a:solidFill>
                  <a:schemeClr val="tx1">
                    <a:tint val="75000"/>
                  </a:schemeClr>
                </a:solidFill>
              </a:defRPr>
            </a:lvl6pPr>
            <a:lvl7pPr marL="2742792" indent="0" algn="ctr">
              <a:buNone/>
              <a:defRPr>
                <a:solidFill>
                  <a:schemeClr val="tx1">
                    <a:tint val="75000"/>
                  </a:schemeClr>
                </a:solidFill>
              </a:defRPr>
            </a:lvl7pPr>
            <a:lvl8pPr marL="3199924" indent="0" algn="ctr">
              <a:buNone/>
              <a:defRPr>
                <a:solidFill>
                  <a:schemeClr val="tx1">
                    <a:tint val="75000"/>
                  </a:schemeClr>
                </a:solidFill>
              </a:defRPr>
            </a:lvl8pPr>
            <a:lvl9pPr marL="3657055"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5E67026-492B-EC44-8B88-C42F494F6924}"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C52D8F7B-2FCF-5447-8DB4-6219DC8E1CE4}" type="slidenum">
              <a:rPr lang="en-US" smtClean="0"/>
              <a:pPr>
                <a:defRPr/>
              </a:pPr>
              <a:t>‹#›</a:t>
            </a:fld>
            <a:endParaRPr lang="en-US" dirty="0"/>
          </a:p>
        </p:txBody>
      </p:sp>
    </p:spTree>
    <p:extLst>
      <p:ext uri="{BB962C8B-B14F-4D97-AF65-F5344CB8AC3E}">
        <p14:creationId xmlns:p14="http://schemas.microsoft.com/office/powerpoint/2010/main" val="1683011961"/>
      </p:ext>
    </p:extLst>
  </p:cSld>
  <p:clrMapOvr>
    <a:masterClrMapping/>
  </p:clrMapOvr>
</p:sldLayout>
</file>

<file path=ppt/slideLayouts/slideLayout222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7A7652E6-73AF-6D42-AA48-2463A5560065}"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48A8590-9B50-3E49-BA0D-F43CF3DB51E0}" type="slidenum">
              <a:rPr lang="en-US" smtClean="0"/>
              <a:pPr>
                <a:defRPr/>
              </a:pPr>
              <a:t>‹#›</a:t>
            </a:fld>
            <a:endParaRPr lang="en-US" dirty="0"/>
          </a:p>
        </p:txBody>
      </p:sp>
    </p:spTree>
    <p:extLst>
      <p:ext uri="{BB962C8B-B14F-4D97-AF65-F5344CB8AC3E}">
        <p14:creationId xmlns:p14="http://schemas.microsoft.com/office/powerpoint/2010/main" val="1235546094"/>
      </p:ext>
    </p:extLst>
  </p:cSld>
  <p:clrMapOvr>
    <a:masterClrMapping/>
  </p:clrMapOvr>
</p:sldLayout>
</file>

<file path=ppt/slideLayouts/slideLayout222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a:solidFill>
                  <a:schemeClr val="tx1">
                    <a:tint val="75000"/>
                  </a:schemeClr>
                </a:solidFill>
              </a:defRPr>
            </a:lvl1pPr>
            <a:lvl2pPr marL="457132" indent="0">
              <a:buNone/>
              <a:defRPr sz="1800">
                <a:solidFill>
                  <a:schemeClr val="tx1">
                    <a:tint val="75000"/>
                  </a:schemeClr>
                </a:solidFill>
              </a:defRPr>
            </a:lvl2pPr>
            <a:lvl3pPr marL="914265" indent="0">
              <a:buNone/>
              <a:defRPr sz="1600">
                <a:solidFill>
                  <a:schemeClr val="tx1">
                    <a:tint val="75000"/>
                  </a:schemeClr>
                </a:solidFill>
              </a:defRPr>
            </a:lvl3pPr>
            <a:lvl4pPr marL="1371396" indent="0">
              <a:buNone/>
              <a:defRPr sz="1400">
                <a:solidFill>
                  <a:schemeClr val="tx1">
                    <a:tint val="75000"/>
                  </a:schemeClr>
                </a:solidFill>
              </a:defRPr>
            </a:lvl4pPr>
            <a:lvl5pPr marL="1828530" indent="0">
              <a:buNone/>
              <a:defRPr sz="1400">
                <a:solidFill>
                  <a:schemeClr val="tx1">
                    <a:tint val="75000"/>
                  </a:schemeClr>
                </a:solidFill>
              </a:defRPr>
            </a:lvl5pPr>
            <a:lvl6pPr marL="2285659" indent="0">
              <a:buNone/>
              <a:defRPr sz="1400">
                <a:solidFill>
                  <a:schemeClr val="tx1">
                    <a:tint val="75000"/>
                  </a:schemeClr>
                </a:solidFill>
              </a:defRPr>
            </a:lvl6pPr>
            <a:lvl7pPr marL="2742792" indent="0">
              <a:buNone/>
              <a:defRPr sz="1400">
                <a:solidFill>
                  <a:schemeClr val="tx1">
                    <a:tint val="75000"/>
                  </a:schemeClr>
                </a:solidFill>
              </a:defRPr>
            </a:lvl7pPr>
            <a:lvl8pPr marL="3199924" indent="0">
              <a:buNone/>
              <a:defRPr sz="1400">
                <a:solidFill>
                  <a:schemeClr val="tx1">
                    <a:tint val="75000"/>
                  </a:schemeClr>
                </a:solidFill>
              </a:defRPr>
            </a:lvl8pPr>
            <a:lvl9pPr marL="3657055"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8332BAE-E9F1-734A-976D-58DD5C59622C}"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766E898E-E7D5-FD49-B7DC-0971726D0481}" type="slidenum">
              <a:rPr lang="en-US" smtClean="0"/>
              <a:pPr>
                <a:defRPr/>
              </a:pPr>
              <a:t>‹#›</a:t>
            </a:fld>
            <a:endParaRPr lang="en-US" dirty="0"/>
          </a:p>
        </p:txBody>
      </p:sp>
    </p:spTree>
    <p:extLst>
      <p:ext uri="{BB962C8B-B14F-4D97-AF65-F5344CB8AC3E}">
        <p14:creationId xmlns:p14="http://schemas.microsoft.com/office/powerpoint/2010/main" val="832293410"/>
      </p:ext>
    </p:extLst>
  </p:cSld>
  <p:clrMapOvr>
    <a:masterClrMapping/>
  </p:clrMapOvr>
</p:sldLayout>
</file>

<file path=ppt/slideLayouts/slideLayout222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A42DF34E-C08B-BC4B-B4A8-3FF3D34F6A61}" type="datetimeFigureOut">
              <a:rPr lang="en-US" smtClean="0"/>
              <a:pPr>
                <a:defRPr/>
              </a:pPr>
              <a:t>3/19/26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06114336-C556-AD4F-80E3-4891DB937912}" type="slidenum">
              <a:rPr lang="en-US" smtClean="0"/>
              <a:pPr>
                <a:defRPr/>
              </a:pPr>
              <a:t>‹#›</a:t>
            </a:fld>
            <a:endParaRPr lang="en-US" dirty="0"/>
          </a:p>
        </p:txBody>
      </p:sp>
    </p:spTree>
    <p:extLst>
      <p:ext uri="{BB962C8B-B14F-4D97-AF65-F5344CB8AC3E}">
        <p14:creationId xmlns:p14="http://schemas.microsoft.com/office/powerpoint/2010/main" val="3139654815"/>
      </p:ext>
    </p:extLst>
  </p:cSld>
  <p:clrMapOvr>
    <a:masterClrMapping/>
  </p:clrMapOvr>
</p:sldLayout>
</file>

<file path=ppt/slideLayouts/slideLayout222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132" indent="0">
              <a:buNone/>
              <a:defRPr sz="2000" b="1"/>
            </a:lvl2pPr>
            <a:lvl3pPr marL="914265" indent="0">
              <a:buNone/>
              <a:defRPr sz="1800" b="1"/>
            </a:lvl3pPr>
            <a:lvl4pPr marL="1371396" indent="0">
              <a:buNone/>
              <a:defRPr sz="1600" b="1"/>
            </a:lvl4pPr>
            <a:lvl5pPr marL="1828530" indent="0">
              <a:buNone/>
              <a:defRPr sz="1600" b="1"/>
            </a:lvl5pPr>
            <a:lvl6pPr marL="2285659" indent="0">
              <a:buNone/>
              <a:defRPr sz="1600" b="1"/>
            </a:lvl6pPr>
            <a:lvl7pPr marL="2742792" indent="0">
              <a:buNone/>
              <a:defRPr sz="1600" b="1"/>
            </a:lvl7pPr>
            <a:lvl8pPr marL="3199924" indent="0">
              <a:buNone/>
              <a:defRPr sz="1600" b="1"/>
            </a:lvl8pPr>
            <a:lvl9pPr marL="3657055"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8" y="1535113"/>
            <a:ext cx="4041775" cy="639762"/>
          </a:xfrm>
        </p:spPr>
        <p:txBody>
          <a:bodyPr anchor="b"/>
          <a:lstStyle>
            <a:lvl1pPr marL="0" indent="0">
              <a:buNone/>
              <a:defRPr sz="2400" b="1"/>
            </a:lvl1pPr>
            <a:lvl2pPr marL="457132" indent="0">
              <a:buNone/>
              <a:defRPr sz="2000" b="1"/>
            </a:lvl2pPr>
            <a:lvl3pPr marL="914265" indent="0">
              <a:buNone/>
              <a:defRPr sz="1800" b="1"/>
            </a:lvl3pPr>
            <a:lvl4pPr marL="1371396" indent="0">
              <a:buNone/>
              <a:defRPr sz="1600" b="1"/>
            </a:lvl4pPr>
            <a:lvl5pPr marL="1828530" indent="0">
              <a:buNone/>
              <a:defRPr sz="1600" b="1"/>
            </a:lvl5pPr>
            <a:lvl6pPr marL="2285659" indent="0">
              <a:buNone/>
              <a:defRPr sz="1600" b="1"/>
            </a:lvl6pPr>
            <a:lvl7pPr marL="2742792" indent="0">
              <a:buNone/>
              <a:defRPr sz="1600" b="1"/>
            </a:lvl7pPr>
            <a:lvl8pPr marL="3199924" indent="0">
              <a:buNone/>
              <a:defRPr sz="1600" b="1"/>
            </a:lvl8pPr>
            <a:lvl9pPr marL="3657055"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8"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0330024-35D8-D94A-8999-7B7B6B51CA1B}" type="datetimeFigureOut">
              <a:rPr lang="en-US" smtClean="0"/>
              <a:pPr>
                <a:defRPr/>
              </a:pPr>
              <a:t>3/19/26</a:t>
            </a:fld>
            <a:endParaRPr lang="en-US" dirty="0"/>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9"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A9A045FC-3700-984A-B207-4D872868D8EA}" type="slidenum">
              <a:rPr lang="en-US" smtClean="0"/>
              <a:pPr>
                <a:defRPr/>
              </a:pPr>
              <a:t>‹#›</a:t>
            </a:fld>
            <a:endParaRPr lang="en-US" dirty="0"/>
          </a:p>
        </p:txBody>
      </p:sp>
    </p:spTree>
    <p:extLst>
      <p:ext uri="{BB962C8B-B14F-4D97-AF65-F5344CB8AC3E}">
        <p14:creationId xmlns:p14="http://schemas.microsoft.com/office/powerpoint/2010/main" val="2523661354"/>
      </p:ext>
    </p:extLst>
  </p:cSld>
  <p:clrMapOvr>
    <a:masterClrMapping/>
  </p:clrMapOvr>
</p:sldLayout>
</file>

<file path=ppt/slideLayouts/slideLayout222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05C3A14-E094-2A4E-8099-0EDC7438E730}" type="datetimeFigureOut">
              <a:rPr lang="en-US" smtClean="0"/>
              <a:pPr>
                <a:defRPr/>
              </a:pPr>
              <a:t>3/19/26</a:t>
            </a:fld>
            <a:endParaRPr lang="en-US" dirty="0"/>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5"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9BAE152D-FDAA-9E47-9A0E-2ED8E9B3CB27}" type="slidenum">
              <a:rPr lang="en-US" smtClean="0"/>
              <a:pPr>
                <a:defRPr/>
              </a:pPr>
              <a:t>‹#›</a:t>
            </a:fld>
            <a:endParaRPr lang="en-US" dirty="0"/>
          </a:p>
        </p:txBody>
      </p:sp>
    </p:spTree>
    <p:extLst>
      <p:ext uri="{BB962C8B-B14F-4D97-AF65-F5344CB8AC3E}">
        <p14:creationId xmlns:p14="http://schemas.microsoft.com/office/powerpoint/2010/main" val="177371516"/>
      </p:ext>
    </p:extLst>
  </p:cSld>
  <p:clrMapOvr>
    <a:masterClrMapping/>
  </p:clrMapOvr>
</p:sldLayout>
</file>

<file path=ppt/slideLayouts/slideLayout222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3F908AB-5B50-4F49-94AA-220D160AA4F4}" type="datetimeFigureOut">
              <a:rPr lang="en-US" smtClean="0"/>
              <a:pPr>
                <a:defRPr/>
              </a:pPr>
              <a:t>3/19/26</a:t>
            </a:fld>
            <a:endParaRPr lang="en-US" dirty="0"/>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4"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18BB8D47-628B-824C-8574-3A1169235049}" type="slidenum">
              <a:rPr lang="en-US" smtClean="0"/>
              <a:pPr>
                <a:defRPr/>
              </a:pPr>
              <a:t>‹#›</a:t>
            </a:fld>
            <a:endParaRPr lang="en-US" dirty="0"/>
          </a:p>
        </p:txBody>
      </p:sp>
    </p:spTree>
    <p:extLst>
      <p:ext uri="{BB962C8B-B14F-4D97-AF65-F5344CB8AC3E}">
        <p14:creationId xmlns:p14="http://schemas.microsoft.com/office/powerpoint/2010/main" val="3614679898"/>
      </p:ext>
    </p:extLst>
  </p:cSld>
  <p:clrMapOvr>
    <a:masterClrMapping/>
  </p:clrMapOvr>
</p:sldLayout>
</file>

<file path=ppt/slideLayouts/slideLayout222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3"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3"/>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3" y="1435101"/>
            <a:ext cx="3008313" cy="4691063"/>
          </a:xfrm>
        </p:spPr>
        <p:txBody>
          <a:bodyPr/>
          <a:lstStyle>
            <a:lvl1pPr marL="0" indent="0">
              <a:buNone/>
              <a:defRPr sz="1400"/>
            </a:lvl1pPr>
            <a:lvl2pPr marL="457132" indent="0">
              <a:buNone/>
              <a:defRPr sz="1200"/>
            </a:lvl2pPr>
            <a:lvl3pPr marL="914265" indent="0">
              <a:buNone/>
              <a:defRPr sz="1000"/>
            </a:lvl3pPr>
            <a:lvl4pPr marL="1371396" indent="0">
              <a:buNone/>
              <a:defRPr sz="900"/>
            </a:lvl4pPr>
            <a:lvl5pPr marL="1828530" indent="0">
              <a:buNone/>
              <a:defRPr sz="900"/>
            </a:lvl5pPr>
            <a:lvl6pPr marL="2285659" indent="0">
              <a:buNone/>
              <a:defRPr sz="900"/>
            </a:lvl6pPr>
            <a:lvl7pPr marL="2742792" indent="0">
              <a:buNone/>
              <a:defRPr sz="900"/>
            </a:lvl7pPr>
            <a:lvl8pPr marL="3199924" indent="0">
              <a:buNone/>
              <a:defRPr sz="900"/>
            </a:lvl8pPr>
            <a:lvl9pPr marL="3657055"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48366DE2-63B7-4041-8918-7F499461D365}" type="datetimeFigureOut">
              <a:rPr lang="en-US" smtClean="0"/>
              <a:pPr>
                <a:defRPr/>
              </a:pPr>
              <a:t>3/19/26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525CA73-0552-214B-B539-DF47D6D79F0D}" type="slidenum">
              <a:rPr lang="en-US" smtClean="0"/>
              <a:pPr>
                <a:defRPr/>
              </a:pPr>
              <a:t>‹#›</a:t>
            </a:fld>
            <a:endParaRPr lang="en-US" dirty="0"/>
          </a:p>
        </p:txBody>
      </p:sp>
    </p:spTree>
    <p:extLst>
      <p:ext uri="{BB962C8B-B14F-4D97-AF65-F5344CB8AC3E}">
        <p14:creationId xmlns:p14="http://schemas.microsoft.com/office/powerpoint/2010/main" val="736093147"/>
      </p:ext>
    </p:extLst>
  </p:cSld>
  <p:clrMapOvr>
    <a:masterClrMapping/>
  </p:clrMapOvr>
</p:sldLayout>
</file>

<file path=ppt/slideLayouts/slideLayout222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132" indent="0">
              <a:buNone/>
              <a:defRPr sz="2800"/>
            </a:lvl2pPr>
            <a:lvl3pPr marL="914265" indent="0">
              <a:buNone/>
              <a:defRPr sz="2400"/>
            </a:lvl3pPr>
            <a:lvl4pPr marL="1371396" indent="0">
              <a:buNone/>
              <a:defRPr sz="2000"/>
            </a:lvl4pPr>
            <a:lvl5pPr marL="1828530" indent="0">
              <a:buNone/>
              <a:defRPr sz="2000"/>
            </a:lvl5pPr>
            <a:lvl6pPr marL="2285659" indent="0">
              <a:buNone/>
              <a:defRPr sz="2000"/>
            </a:lvl6pPr>
            <a:lvl7pPr marL="2742792" indent="0">
              <a:buNone/>
              <a:defRPr sz="2000"/>
            </a:lvl7pPr>
            <a:lvl8pPr marL="3199924" indent="0">
              <a:buNone/>
              <a:defRPr sz="2000"/>
            </a:lvl8pPr>
            <a:lvl9pPr marL="3657055"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132" indent="0">
              <a:buNone/>
              <a:defRPr sz="1200"/>
            </a:lvl2pPr>
            <a:lvl3pPr marL="914265" indent="0">
              <a:buNone/>
              <a:defRPr sz="1000"/>
            </a:lvl3pPr>
            <a:lvl4pPr marL="1371396" indent="0">
              <a:buNone/>
              <a:defRPr sz="900"/>
            </a:lvl4pPr>
            <a:lvl5pPr marL="1828530" indent="0">
              <a:buNone/>
              <a:defRPr sz="900"/>
            </a:lvl5pPr>
            <a:lvl6pPr marL="2285659" indent="0">
              <a:buNone/>
              <a:defRPr sz="900"/>
            </a:lvl6pPr>
            <a:lvl7pPr marL="2742792" indent="0">
              <a:buNone/>
              <a:defRPr sz="900"/>
            </a:lvl7pPr>
            <a:lvl8pPr marL="3199924" indent="0">
              <a:buNone/>
              <a:defRPr sz="900"/>
            </a:lvl8pPr>
            <a:lvl9pPr marL="3657055"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FE8933BA-218B-C447-AF2D-4B676F47CDE7}" type="datetimeFigureOut">
              <a:rPr lang="en-US" smtClean="0"/>
              <a:pPr>
                <a:defRPr/>
              </a:pPr>
              <a:t>3/19/26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F44B108-CFD7-CE48-A9BB-702F622A5320}" type="slidenum">
              <a:rPr lang="en-US" smtClean="0"/>
              <a:pPr>
                <a:defRPr/>
              </a:pPr>
              <a:t>‹#›</a:t>
            </a:fld>
            <a:endParaRPr lang="en-US" dirty="0"/>
          </a:p>
        </p:txBody>
      </p:sp>
    </p:spTree>
    <p:extLst>
      <p:ext uri="{BB962C8B-B14F-4D97-AF65-F5344CB8AC3E}">
        <p14:creationId xmlns:p14="http://schemas.microsoft.com/office/powerpoint/2010/main" val="107932982"/>
      </p:ext>
    </p:extLst>
  </p:cSld>
  <p:clrMapOvr>
    <a:masterClrMapping/>
  </p:clrMapOvr>
</p:sldLayout>
</file>

<file path=ppt/slideLayouts/slideLayout223.xml><?xml version="1.0" encoding="utf-8"?>
<p:sldLayout xmlns:a="http://schemas.openxmlformats.org/drawingml/2006/main" xmlns:r="http://schemas.openxmlformats.org/officeDocument/2006/relationships" xmlns:p="http://schemas.openxmlformats.org/presentationml/2006/main" showMasterSp="0" type="tx">
  <p:cSld name="15_Blank">
    <p:bg>
      <p:bgPr>
        <a:solidFill>
          <a:schemeClr val="accent3">
            <a:lumOff val="44000"/>
          </a:schemeClr>
        </a:solidFill>
        <a:effectLst/>
      </p:bgPr>
    </p:bg>
    <p:spTree>
      <p:nvGrpSpPr>
        <p:cNvPr id="1" name=""/>
        <p:cNvGrpSpPr/>
        <p:nvPr/>
      </p:nvGrpSpPr>
      <p:grpSpPr>
        <a:xfrm>
          <a:off x="0" y="0"/>
          <a:ext cx="0" cy="0"/>
          <a:chOff x="0" y="0"/>
          <a:chExt cx="0" cy="0"/>
        </a:xfrm>
      </p:grpSpPr>
      <p:grpSp>
        <p:nvGrpSpPr>
          <p:cNvPr id="2869" name="Group 2"/>
          <p:cNvGrpSpPr/>
          <p:nvPr/>
        </p:nvGrpSpPr>
        <p:grpSpPr>
          <a:xfrm>
            <a:off x="0" y="0"/>
            <a:ext cx="7620000" cy="6858000"/>
            <a:chOff x="0" y="0"/>
            <a:chExt cx="7620000" cy="6858000"/>
          </a:xfrm>
        </p:grpSpPr>
        <p:grpSp>
          <p:nvGrpSpPr>
            <p:cNvPr id="2865" name="Group 3"/>
            <p:cNvGrpSpPr/>
            <p:nvPr/>
          </p:nvGrpSpPr>
          <p:grpSpPr>
            <a:xfrm>
              <a:off x="0" y="0"/>
              <a:ext cx="3200400" cy="6858000"/>
              <a:chOff x="0" y="0"/>
              <a:chExt cx="3200400" cy="6858000"/>
            </a:xfrm>
          </p:grpSpPr>
          <p:sp>
            <p:nvSpPr>
              <p:cNvPr id="2863" name="Rectangle 4"/>
              <p:cNvSpPr/>
              <p:nvPr/>
            </p:nvSpPr>
            <p:spPr>
              <a:xfrm>
                <a:off x="0" y="0"/>
                <a:ext cx="76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64" name="Freeform 5"/>
              <p:cNvSpPr/>
              <p:nvPr/>
            </p:nvSpPr>
            <p:spPr>
              <a:xfrm>
                <a:off x="457200" y="0"/>
                <a:ext cx="2743200" cy="11668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21600" y="14106"/>
                    </a:lnTo>
                    <a:lnTo>
                      <a:pt x="4750" y="14165"/>
                    </a:lnTo>
                    <a:lnTo>
                      <a:pt x="4425" y="14106"/>
                    </a:lnTo>
                    <a:lnTo>
                      <a:pt x="3850" y="14371"/>
                    </a:lnTo>
                    <a:cubicBezTo>
                      <a:pt x="3625" y="14635"/>
                      <a:pt x="3288" y="15076"/>
                      <a:pt x="3075" y="15605"/>
                    </a:cubicBezTo>
                    <a:cubicBezTo>
                      <a:pt x="2862" y="16134"/>
                      <a:pt x="2688" y="16869"/>
                      <a:pt x="2575" y="17544"/>
                    </a:cubicBezTo>
                    <a:cubicBezTo>
                      <a:pt x="2462" y="18220"/>
                      <a:pt x="2425" y="18896"/>
                      <a:pt x="2400" y="19572"/>
                    </a:cubicBezTo>
                    <a:lnTo>
                      <a:pt x="2400" y="21600"/>
                    </a:lnTo>
                    <a:lnTo>
                      <a:pt x="0" y="21600"/>
                    </a:lnTo>
                    <a:lnTo>
                      <a:pt x="0" y="0"/>
                    </a:lnTo>
                    <a:lnTo>
                      <a:pt x="21600" y="0"/>
                    </a:lnTo>
                    <a:close/>
                  </a:path>
                </a:pathLst>
              </a:custGeom>
              <a:solidFill>
                <a:srgbClr val="99CC99"/>
              </a:solidFill>
              <a:ln w="12700" cap="flat">
                <a:noFill/>
                <a:miter lim="400000"/>
              </a:ln>
              <a:effectLst/>
            </p:spPr>
            <p:txBody>
              <a:bodyPr wrap="square" lIns="45719" tIns="45719" rIns="45719" bIns="45719" numCol="1" anchor="t">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868" name="Group 6"/>
            <p:cNvGrpSpPr/>
            <p:nvPr/>
          </p:nvGrpSpPr>
          <p:grpSpPr>
            <a:xfrm>
              <a:off x="228600" y="1981199"/>
              <a:ext cx="7391400" cy="319090"/>
              <a:chOff x="0" y="0"/>
              <a:chExt cx="7391400" cy="319088"/>
            </a:xfrm>
          </p:grpSpPr>
          <p:sp>
            <p:nvSpPr>
              <p:cNvPr id="2866" name="AutoShape 7"/>
              <p:cNvSpPr/>
              <p:nvPr/>
            </p:nvSpPr>
            <p:spPr>
              <a:xfrm>
                <a:off x="381000" y="0"/>
                <a:ext cx="7010400" cy="317500"/>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67" name="AutoShape 8"/>
              <p:cNvSpPr/>
              <p:nvPr/>
            </p:nvSpPr>
            <p:spPr>
              <a:xfrm flipH="1">
                <a:off x="0" y="-1"/>
                <a:ext cx="393700" cy="319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870" name="Slide Number"/>
          <p:cNvSpPr txBox="1">
            <a:spLocks noGrp="1"/>
          </p:cNvSpPr>
          <p:nvPr>
            <p:ph type="sldNum" sz="quarter" idx="2"/>
          </p:nvPr>
        </p:nvSpPr>
        <p:spPr>
          <a:xfrm>
            <a:off x="142114" y="6238557"/>
            <a:ext cx="499494"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86775780"/>
      </p:ext>
    </p:extLst>
  </p:cSld>
  <p:clrMapOvr>
    <a:masterClrMapping/>
  </p:clrMapOvr>
  <p:transition spd="med"/>
</p:sldLayout>
</file>

<file path=ppt/slideLayouts/slideLayout223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DB22C59-F915-1047-9473-5D5FE98DF12C}"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59E6DFA-5FBA-3043-9187-CA3798BD5BD7}" type="slidenum">
              <a:rPr lang="en-US" smtClean="0"/>
              <a:pPr>
                <a:defRPr/>
              </a:pPr>
              <a:t>‹#›</a:t>
            </a:fld>
            <a:endParaRPr lang="en-US" dirty="0"/>
          </a:p>
        </p:txBody>
      </p:sp>
    </p:spTree>
    <p:extLst>
      <p:ext uri="{BB962C8B-B14F-4D97-AF65-F5344CB8AC3E}">
        <p14:creationId xmlns:p14="http://schemas.microsoft.com/office/powerpoint/2010/main" val="521222604"/>
      </p:ext>
    </p:extLst>
  </p:cSld>
  <p:clrMapOvr>
    <a:masterClrMapping/>
  </p:clrMapOvr>
</p:sldLayout>
</file>

<file path=ppt/slideLayouts/slideLayout223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1"/>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1"/>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8CF1EB7-CA46-CA4B-BD9C-063522A155A6}"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3A81F1A0-283A-9E48-B9B5-B61800A6FBBD}" type="slidenum">
              <a:rPr lang="en-US" smtClean="0"/>
              <a:pPr>
                <a:defRPr/>
              </a:pPr>
              <a:t>‹#›</a:t>
            </a:fld>
            <a:endParaRPr lang="en-US" dirty="0"/>
          </a:p>
        </p:txBody>
      </p:sp>
    </p:spTree>
    <p:extLst>
      <p:ext uri="{BB962C8B-B14F-4D97-AF65-F5344CB8AC3E}">
        <p14:creationId xmlns:p14="http://schemas.microsoft.com/office/powerpoint/2010/main" val="1784381337"/>
      </p:ext>
    </p:extLst>
  </p:cSld>
  <p:clrMapOvr>
    <a:masterClrMapping/>
  </p:clrMapOvr>
</p:sldLayout>
</file>

<file path=ppt/slideLayouts/slideLayout2232.xml><?xml version="1.0" encoding="utf-8"?>
<p:sldLayout xmlns:a="http://schemas.openxmlformats.org/drawingml/2006/main" xmlns:r="http://schemas.openxmlformats.org/officeDocument/2006/relationships" xmlns:p="http://schemas.openxmlformats.org/presentationml/2006/main" showMasterSp="0" type="title">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0" y="0"/>
            <a:ext cx="8478838" cy="6173788"/>
            <a:chOff x="0" y="0"/>
            <a:chExt cx="5341" cy="3889"/>
          </a:xfrm>
        </p:grpSpPr>
        <p:sp>
          <p:nvSpPr>
            <p:cNvPr id="5" name="Freeform 3"/>
            <p:cNvSpPr>
              <a:spLocks/>
            </p:cNvSpPr>
            <p:nvPr/>
          </p:nvSpPr>
          <p:spPr bwMode="auto">
            <a:xfrm>
              <a:off x="0" y="0"/>
              <a:ext cx="3863" cy="3889"/>
            </a:xfrm>
            <a:custGeom>
              <a:avLst/>
              <a:gdLst>
                <a:gd name="T0" fmla="*/ 3862 w 3863"/>
                <a:gd name="T1" fmla="*/ 3418 h 3889"/>
                <a:gd name="T2" fmla="*/ 457 w 3863"/>
                <a:gd name="T3" fmla="*/ 0 h 3889"/>
                <a:gd name="T4" fmla="*/ 0 w 3863"/>
                <a:gd name="T5" fmla="*/ 0 h 3889"/>
                <a:gd name="T6" fmla="*/ 0 w 3863"/>
                <a:gd name="T7" fmla="*/ 481 h 3889"/>
                <a:gd name="T8" fmla="*/ 3394 w 3863"/>
                <a:gd name="T9" fmla="*/ 3888 h 3889"/>
                <a:gd name="T10" fmla="*/ 3862 w 3863"/>
                <a:gd name="T11" fmla="*/ 3418 h 388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863" h="3889">
                  <a:moveTo>
                    <a:pt x="3862" y="3418"/>
                  </a:moveTo>
                  <a:lnTo>
                    <a:pt x="457" y="0"/>
                  </a:lnTo>
                  <a:lnTo>
                    <a:pt x="0" y="0"/>
                  </a:lnTo>
                  <a:lnTo>
                    <a:pt x="0" y="481"/>
                  </a:lnTo>
                  <a:lnTo>
                    <a:pt x="3394" y="3888"/>
                  </a:lnTo>
                  <a:lnTo>
                    <a:pt x="3862" y="3418"/>
                  </a:lnTo>
                </a:path>
              </a:pathLst>
            </a:custGeom>
            <a:solidFill>
              <a:schemeClr val="bg1">
                <a:alpha val="50195"/>
              </a:schemeClr>
            </a:solidFill>
            <a:ln w="9525">
              <a:noFill/>
              <a:round/>
              <a:headEnd type="none" w="sm" len="sm"/>
              <a:tailEnd type="none" w="sm" len="sm"/>
            </a:ln>
          </p:spPr>
          <p:txBody>
            <a:bodyPr>
              <a:prstTxWarp prst="textNoShape">
                <a:avLst/>
              </a:prstTxWarp>
            </a:bodyPr>
            <a:lstStyle/>
            <a:p>
              <a:pPr>
                <a:defRPr/>
              </a:pPr>
              <a:endParaRPr lang="en-US"/>
            </a:p>
          </p:txBody>
        </p:sp>
        <p:sp>
          <p:nvSpPr>
            <p:cNvPr id="6" name="Freeform 4"/>
            <p:cNvSpPr>
              <a:spLocks/>
            </p:cNvSpPr>
            <p:nvPr/>
          </p:nvSpPr>
          <p:spPr bwMode="auto">
            <a:xfrm>
              <a:off x="860" y="0"/>
              <a:ext cx="3394" cy="3223"/>
            </a:xfrm>
            <a:custGeom>
              <a:avLst/>
              <a:gdLst>
                <a:gd name="T0" fmla="*/ 370 w 3394"/>
                <a:gd name="T1" fmla="*/ 0 h 3223"/>
                <a:gd name="T2" fmla="*/ 3393 w 3394"/>
                <a:gd name="T3" fmla="*/ 3036 h 3223"/>
                <a:gd name="T4" fmla="*/ 3208 w 3394"/>
                <a:gd name="T5" fmla="*/ 3222 h 3223"/>
                <a:gd name="T6" fmla="*/ 0 w 3394"/>
                <a:gd name="T7" fmla="*/ 0 h 3223"/>
                <a:gd name="T8" fmla="*/ 370 w 3394"/>
                <a:gd name="T9" fmla="*/ 0 h 32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94" h="3223">
                  <a:moveTo>
                    <a:pt x="370" y="0"/>
                  </a:moveTo>
                  <a:lnTo>
                    <a:pt x="3393" y="3036"/>
                  </a:lnTo>
                  <a:lnTo>
                    <a:pt x="3208" y="3222"/>
                  </a:lnTo>
                  <a:lnTo>
                    <a:pt x="0" y="0"/>
                  </a:lnTo>
                  <a:lnTo>
                    <a:pt x="370" y="0"/>
                  </a:lnTo>
                </a:path>
              </a:pathLst>
            </a:custGeom>
            <a:solidFill>
              <a:schemeClr val="bg1">
                <a:alpha val="50195"/>
              </a:schemeClr>
            </a:solidFill>
            <a:ln w="9525">
              <a:noFill/>
              <a:round/>
              <a:headEnd type="none" w="sm" len="sm"/>
              <a:tailEnd type="none" w="sm" len="sm"/>
            </a:ln>
          </p:spPr>
          <p:txBody>
            <a:bodyPr>
              <a:prstTxWarp prst="textNoShape">
                <a:avLst/>
              </a:prstTxWarp>
            </a:bodyPr>
            <a:lstStyle/>
            <a:p>
              <a:pPr>
                <a:defRPr/>
              </a:pPr>
              <a:endParaRPr lang="en-US"/>
            </a:p>
          </p:txBody>
        </p:sp>
        <p:sp>
          <p:nvSpPr>
            <p:cNvPr id="7" name="Freeform 5"/>
            <p:cNvSpPr>
              <a:spLocks/>
            </p:cNvSpPr>
            <p:nvPr/>
          </p:nvSpPr>
          <p:spPr bwMode="auto">
            <a:xfrm>
              <a:off x="2187" y="0"/>
              <a:ext cx="2859" cy="2556"/>
            </a:xfrm>
            <a:custGeom>
              <a:avLst/>
              <a:gdLst>
                <a:gd name="T0" fmla="*/ 630 w 2859"/>
                <a:gd name="T1" fmla="*/ 0 h 2556"/>
                <a:gd name="T2" fmla="*/ 2858 w 2859"/>
                <a:gd name="T3" fmla="*/ 2238 h 2556"/>
                <a:gd name="T4" fmla="*/ 2543 w 2859"/>
                <a:gd name="T5" fmla="*/ 2555 h 2556"/>
                <a:gd name="T6" fmla="*/ 0 w 2859"/>
                <a:gd name="T7" fmla="*/ 0 h 2556"/>
                <a:gd name="T8" fmla="*/ 630 w 2859"/>
                <a:gd name="T9" fmla="*/ 0 h 25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59" h="2556">
                  <a:moveTo>
                    <a:pt x="630" y="0"/>
                  </a:moveTo>
                  <a:lnTo>
                    <a:pt x="2858" y="2238"/>
                  </a:lnTo>
                  <a:lnTo>
                    <a:pt x="2543" y="2555"/>
                  </a:lnTo>
                  <a:lnTo>
                    <a:pt x="0" y="0"/>
                  </a:lnTo>
                  <a:lnTo>
                    <a:pt x="630" y="0"/>
                  </a:lnTo>
                </a:path>
              </a:pathLst>
            </a:custGeom>
            <a:solidFill>
              <a:schemeClr val="bg1">
                <a:alpha val="50195"/>
              </a:schemeClr>
            </a:solidFill>
            <a:ln w="9525">
              <a:noFill/>
              <a:round/>
              <a:headEnd type="none" w="sm" len="sm"/>
              <a:tailEnd type="none" w="sm" len="sm"/>
            </a:ln>
          </p:spPr>
          <p:txBody>
            <a:bodyPr>
              <a:prstTxWarp prst="textNoShape">
                <a:avLst/>
              </a:prstTxWarp>
            </a:bodyPr>
            <a:lstStyle/>
            <a:p>
              <a:pPr>
                <a:defRPr/>
              </a:pPr>
              <a:endParaRPr lang="en-US"/>
            </a:p>
          </p:txBody>
        </p:sp>
        <p:sp>
          <p:nvSpPr>
            <p:cNvPr id="8" name="Freeform 6"/>
            <p:cNvSpPr>
              <a:spLocks/>
            </p:cNvSpPr>
            <p:nvPr/>
          </p:nvSpPr>
          <p:spPr bwMode="auto">
            <a:xfrm>
              <a:off x="3055" y="0"/>
              <a:ext cx="2286" cy="2121"/>
            </a:xfrm>
            <a:custGeom>
              <a:avLst/>
              <a:gdLst>
                <a:gd name="T0" fmla="*/ 0 w 2286"/>
                <a:gd name="T1" fmla="*/ 0 h 2121"/>
                <a:gd name="T2" fmla="*/ 2111 w 2286"/>
                <a:gd name="T3" fmla="*/ 2120 h 2121"/>
                <a:gd name="T4" fmla="*/ 2285 w 2286"/>
                <a:gd name="T5" fmla="*/ 1945 h 2121"/>
                <a:gd name="T6" fmla="*/ 348 w 2286"/>
                <a:gd name="T7" fmla="*/ 0 h 2121"/>
                <a:gd name="T8" fmla="*/ 0 w 2286"/>
                <a:gd name="T9" fmla="*/ 0 h 21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86" h="2121">
                  <a:moveTo>
                    <a:pt x="0" y="0"/>
                  </a:moveTo>
                  <a:lnTo>
                    <a:pt x="2111" y="2120"/>
                  </a:lnTo>
                  <a:lnTo>
                    <a:pt x="2285" y="1945"/>
                  </a:lnTo>
                  <a:lnTo>
                    <a:pt x="348" y="0"/>
                  </a:lnTo>
                  <a:lnTo>
                    <a:pt x="0" y="0"/>
                  </a:lnTo>
                </a:path>
              </a:pathLst>
            </a:custGeom>
            <a:solidFill>
              <a:schemeClr val="bg1">
                <a:alpha val="50195"/>
              </a:schemeClr>
            </a:solidFill>
            <a:ln w="9525">
              <a:noFill/>
              <a:round/>
              <a:headEnd type="none" w="sm" len="sm"/>
              <a:tailEnd type="none" w="sm" len="sm"/>
            </a:ln>
          </p:spPr>
          <p:txBody>
            <a:bodyPr>
              <a:prstTxWarp prst="textNoShape">
                <a:avLst/>
              </a:prstTxWarp>
            </a:bodyPr>
            <a:lstStyle/>
            <a:p>
              <a:pPr>
                <a:defRPr/>
              </a:pPr>
              <a:endParaRPr lang="en-US"/>
            </a:p>
          </p:txBody>
        </p:sp>
      </p:grpSp>
      <p:sp>
        <p:nvSpPr>
          <p:cNvPr id="243719" name="Rectangle 7"/>
          <p:cNvSpPr>
            <a:spLocks noGrp="1" noChangeArrowheads="1"/>
          </p:cNvSpPr>
          <p:nvPr>
            <p:ph type="ctrTitle" sz="quarter"/>
          </p:nvPr>
        </p:nvSpPr>
        <p:spPr>
          <a:xfrm>
            <a:off x="685800" y="1143000"/>
            <a:ext cx="7772400" cy="1143000"/>
          </a:xfrm>
        </p:spPr>
        <p:txBody>
          <a:bodyPr/>
          <a:lstStyle>
            <a:lvl1pPr>
              <a:defRPr/>
            </a:lvl1pPr>
          </a:lstStyle>
          <a:p>
            <a:r>
              <a:rPr lang="en-US"/>
              <a:t>Click to edit Master title style</a:t>
            </a:r>
          </a:p>
        </p:txBody>
      </p:sp>
      <p:sp>
        <p:nvSpPr>
          <p:cNvPr id="243720" name="Rectangle 8"/>
          <p:cNvSpPr>
            <a:spLocks noGrp="1" noChangeArrowheads="1"/>
          </p:cNvSpPr>
          <p:nvPr>
            <p:ph type="subTitle" sz="quarter" idx="1"/>
          </p:nvPr>
        </p:nvSpPr>
        <p:spPr>
          <a:xfrm>
            <a:off x="1371600" y="2819400"/>
            <a:ext cx="6400800" cy="1752600"/>
          </a:xfrm>
          <a:ln w="9525">
            <a:headEnd/>
            <a:tailEnd/>
          </a:ln>
        </p:spPr>
        <p:txBody>
          <a:bodyPr lIns="92075" tIns="46038" rIns="92075" bIns="46038"/>
          <a:lstStyle>
            <a:lvl1pPr marL="0" indent="0" algn="ctr">
              <a:buFont typeface="Wingdings" pitchFamily="-105" charset="2"/>
              <a:buNone/>
              <a:defRPr/>
            </a:lvl1pPr>
          </a:lstStyle>
          <a:p>
            <a:r>
              <a:rPr lang="en-US"/>
              <a:t>Click to edit Master subtitle style</a:t>
            </a:r>
          </a:p>
        </p:txBody>
      </p:sp>
      <p:sp>
        <p:nvSpPr>
          <p:cNvPr id="9" name="Rectangle 9"/>
          <p:cNvSpPr>
            <a:spLocks noGrp="1" noChangeArrowheads="1"/>
          </p:cNvSpPr>
          <p:nvPr>
            <p:ph type="dt" sz="quarter" idx="10"/>
          </p:nvPr>
        </p:nvSpPr>
        <p:spPr/>
        <p:txBody>
          <a:bodyPr/>
          <a:lstStyle>
            <a:lvl1pPr>
              <a:defRPr>
                <a:solidFill>
                  <a:srgbClr val="FFFFFF"/>
                </a:solidFill>
              </a:defRPr>
            </a:lvl1pPr>
          </a:lstStyle>
          <a:p>
            <a:pPr>
              <a:defRPr/>
            </a:pPr>
            <a:endParaRPr lang="en-US"/>
          </a:p>
        </p:txBody>
      </p:sp>
      <p:sp>
        <p:nvSpPr>
          <p:cNvPr id="10" name="Rectangle 10"/>
          <p:cNvSpPr>
            <a:spLocks noGrp="1" noChangeArrowheads="1"/>
          </p:cNvSpPr>
          <p:nvPr>
            <p:ph type="ftr" sz="quarter" idx="11"/>
          </p:nvPr>
        </p:nvSpPr>
        <p:spPr/>
        <p:txBody>
          <a:bodyPr/>
          <a:lstStyle>
            <a:lvl1pPr algn="l">
              <a:defRPr>
                <a:solidFill>
                  <a:srgbClr val="FFFFFF"/>
                </a:solidFill>
              </a:defRPr>
            </a:lvl1pPr>
          </a:lstStyle>
          <a:p>
            <a:pPr>
              <a:defRPr/>
            </a:pPr>
            <a:endParaRPr lang="en-US"/>
          </a:p>
        </p:txBody>
      </p:sp>
      <p:sp>
        <p:nvSpPr>
          <p:cNvPr id="11" name="Rectangle 11"/>
          <p:cNvSpPr>
            <a:spLocks noGrp="1" noChangeArrowheads="1"/>
          </p:cNvSpPr>
          <p:nvPr>
            <p:ph type="sldNum" sz="quarter" idx="12"/>
          </p:nvPr>
        </p:nvSpPr>
        <p:spPr/>
        <p:txBody>
          <a:bodyPr/>
          <a:lstStyle>
            <a:lvl1pPr>
              <a:defRPr/>
            </a:lvl1pPr>
          </a:lstStyle>
          <a:p>
            <a:pPr>
              <a:defRPr/>
            </a:pPr>
            <a:fld id="{6B5094FA-9830-6343-9353-BB9206A8E729}" type="slidenum">
              <a:rPr lang="en-US"/>
              <a:pPr>
                <a:defRPr/>
              </a:pPr>
              <a:t>‹#›</a:t>
            </a:fld>
            <a:endParaRPr lang="en-US"/>
          </a:p>
        </p:txBody>
      </p:sp>
    </p:spTree>
    <p:extLst>
      <p:ext uri="{BB962C8B-B14F-4D97-AF65-F5344CB8AC3E}">
        <p14:creationId xmlns:p14="http://schemas.microsoft.com/office/powerpoint/2010/main" val="1027735776"/>
      </p:ext>
    </p:extLst>
  </p:cSld>
  <p:clrMapOvr>
    <a:masterClrMapping/>
  </p:clrMapOvr>
  <p:transition/>
</p:sldLayout>
</file>

<file path=ppt/slideLayouts/slideLayout2233.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8"/>
          <p:cNvSpPr>
            <a:spLocks noGrp="1" noChangeArrowheads="1"/>
          </p:cNvSpPr>
          <p:nvPr>
            <p:ph type="dt" sz="half" idx="10"/>
          </p:nvPr>
        </p:nvSpPr>
        <p:spPr/>
        <p:txBody>
          <a:bodyPr/>
          <a:lstStyle>
            <a:lvl1pPr>
              <a:defRPr/>
            </a:lvl1pPr>
          </a:lstStyle>
          <a:p>
            <a:pPr>
              <a:defRPr/>
            </a:pPr>
            <a:endParaRPr lang="en-US"/>
          </a:p>
        </p:txBody>
      </p:sp>
      <p:sp>
        <p:nvSpPr>
          <p:cNvPr id="5" name="Rectangle 9"/>
          <p:cNvSpPr>
            <a:spLocks noGrp="1" noChangeArrowheads="1"/>
          </p:cNvSpPr>
          <p:nvPr>
            <p:ph type="ftr" sz="quarter" idx="11"/>
          </p:nvPr>
        </p:nvSpPr>
        <p:spPr/>
        <p:txBody>
          <a:bodyPr/>
          <a:lstStyle>
            <a:lvl1pPr algn="l">
              <a:defRPr/>
            </a:lvl1pPr>
          </a:lstStyle>
          <a:p>
            <a:pPr>
              <a:defRPr/>
            </a:pPr>
            <a:endParaRPr lang="en-US"/>
          </a:p>
        </p:txBody>
      </p:sp>
      <p:sp>
        <p:nvSpPr>
          <p:cNvPr id="6" name="Rectangle 10"/>
          <p:cNvSpPr>
            <a:spLocks noGrp="1" noChangeArrowheads="1"/>
          </p:cNvSpPr>
          <p:nvPr>
            <p:ph type="sldNum" sz="quarter" idx="12"/>
          </p:nvPr>
        </p:nvSpPr>
        <p:spPr/>
        <p:txBody>
          <a:bodyPr/>
          <a:lstStyle>
            <a:lvl1pPr>
              <a:defRPr/>
            </a:lvl1pPr>
          </a:lstStyle>
          <a:p>
            <a:pPr>
              <a:defRPr/>
            </a:pPr>
            <a:fld id="{2C74C029-22D8-F041-9332-660DDBEB016E}" type="slidenum">
              <a:rPr lang="en-US"/>
              <a:pPr>
                <a:defRPr/>
              </a:pPr>
              <a:t>‹#›</a:t>
            </a:fld>
            <a:endParaRPr lang="en-US"/>
          </a:p>
        </p:txBody>
      </p:sp>
    </p:spTree>
    <p:extLst>
      <p:ext uri="{BB962C8B-B14F-4D97-AF65-F5344CB8AC3E}">
        <p14:creationId xmlns:p14="http://schemas.microsoft.com/office/powerpoint/2010/main" val="75516092"/>
      </p:ext>
    </p:extLst>
  </p:cSld>
  <p:clrMapOvr>
    <a:masterClrMapping/>
  </p:clrMapOvr>
  <p:transition/>
</p:sldLayout>
</file>

<file path=ppt/slideLayouts/slideLayout2234.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3"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4" name="Rectangle 6"/>
          <p:cNvSpPr>
            <a:spLocks noGrp="1" noChangeArrowheads="1"/>
          </p:cNvSpPr>
          <p:nvPr>
            <p:ph type="sldNum" sz="quarter" idx="12"/>
          </p:nvPr>
        </p:nvSpPr>
        <p:spPr/>
        <p:txBody>
          <a:bodyPr/>
          <a:lstStyle>
            <a:lvl1pPr eaLnBrk="0" hangingPunct="0">
              <a:defRPr b="1" i="0">
                <a:latin typeface="Arial" panose="020B0604020202020204" pitchFamily="34" charset="0"/>
              </a:defRPr>
            </a:lvl1pPr>
          </a:lstStyle>
          <a:p>
            <a:pPr>
              <a:defRPr/>
            </a:pPr>
            <a:fld id="{53D37CC6-BD36-F04F-8B0C-E1D98B21BBA5}" type="slidenum">
              <a:rPr lang="en-US" smtClean="0"/>
              <a:pPr>
                <a:defRPr/>
              </a:pPr>
              <a:t>‹#›</a:t>
            </a:fld>
            <a:endParaRPr lang="en-US" dirty="0"/>
          </a:p>
        </p:txBody>
      </p:sp>
    </p:spTree>
    <p:extLst>
      <p:ext uri="{BB962C8B-B14F-4D97-AF65-F5344CB8AC3E}">
        <p14:creationId xmlns:p14="http://schemas.microsoft.com/office/powerpoint/2010/main" val="2568839573"/>
      </p:ext>
    </p:extLst>
  </p:cSld>
  <p:clrMapOvr>
    <a:masterClrMapping/>
  </p:clrMapOvr>
</p:sldLayout>
</file>

<file path=ppt/slideLayouts/slideLayout2235.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eaLnBrk="0" hangingPunct="0">
              <a:defRPr b="1" i="0">
                <a:latin typeface="Arial" panose="020B0604020202020204" pitchFamily="34" charset="0"/>
              </a:defRPr>
            </a:lvl1pPr>
          </a:lstStyle>
          <a:p>
            <a:pPr>
              <a:defRPr/>
            </a:pPr>
            <a:fld id="{6D193821-F571-3441-8B91-DE97F054B98D}" type="slidenum">
              <a:rPr lang="en-US" smtClean="0"/>
              <a:pPr>
                <a:defRPr/>
              </a:pPr>
              <a:t>‹#›</a:t>
            </a:fld>
            <a:endParaRPr lang="en-US" dirty="0"/>
          </a:p>
        </p:txBody>
      </p:sp>
    </p:spTree>
    <p:extLst>
      <p:ext uri="{BB962C8B-B14F-4D97-AF65-F5344CB8AC3E}">
        <p14:creationId xmlns:p14="http://schemas.microsoft.com/office/powerpoint/2010/main" val="3870667598"/>
      </p:ext>
    </p:extLst>
  </p:cSld>
  <p:clrMapOvr>
    <a:masterClrMapping/>
  </p:clrMapOvr>
</p:sldLayout>
</file>

<file path=ppt/slideLayouts/slideLayout223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1035050" y="1552603"/>
            <a:ext cx="10179050" cy="5305425"/>
            <a:chOff x="-652" y="978"/>
            <a:chExt cx="6412" cy="3342"/>
          </a:xfrm>
        </p:grpSpPr>
        <p:sp>
          <p:nvSpPr>
            <p:cNvPr id="5" name="Freeform 3"/>
            <p:cNvSpPr>
              <a:spLocks/>
            </p:cNvSpPr>
            <p:nvPr/>
          </p:nvSpPr>
          <p:spPr bwMode="auto">
            <a:xfrm>
              <a:off x="2061" y="1707"/>
              <a:ext cx="3699" cy="2613"/>
            </a:xfrm>
            <a:custGeom>
              <a:avLst/>
              <a:gdLst/>
              <a:ahLst/>
              <a:cxnLst>
                <a:cxn ang="0">
                  <a:pos x="1523" y="2611"/>
                </a:cxn>
                <a:cxn ang="0">
                  <a:pos x="3698" y="2612"/>
                </a:cxn>
                <a:cxn ang="0">
                  <a:pos x="3698" y="2228"/>
                </a:cxn>
                <a:cxn ang="0">
                  <a:pos x="0" y="0"/>
                </a:cxn>
                <a:cxn ang="0">
                  <a:pos x="160" y="118"/>
                </a:cxn>
                <a:cxn ang="0">
                  <a:pos x="292" y="219"/>
                </a:cxn>
                <a:cxn ang="0">
                  <a:pos x="441" y="347"/>
                </a:cxn>
                <a:cxn ang="0">
                  <a:pos x="585" y="482"/>
                </a:cxn>
                <a:cxn ang="0">
                  <a:pos x="796" y="711"/>
                </a:cxn>
                <a:cxn ang="0">
                  <a:pos x="983" y="955"/>
                </a:cxn>
                <a:cxn ang="0">
                  <a:pos x="1119" y="1168"/>
                </a:cxn>
                <a:cxn ang="0">
                  <a:pos x="1238" y="1388"/>
                </a:cxn>
                <a:cxn ang="0">
                  <a:pos x="1331" y="1608"/>
                </a:cxn>
                <a:cxn ang="0">
                  <a:pos x="1400" y="1809"/>
                </a:cxn>
                <a:cxn ang="0">
                  <a:pos x="1447" y="1979"/>
                </a:cxn>
                <a:cxn ang="0">
                  <a:pos x="1490" y="2190"/>
                </a:cxn>
                <a:cxn ang="0">
                  <a:pos x="1511" y="2374"/>
                </a:cxn>
                <a:cxn ang="0">
                  <a:pos x="1523" y="2611"/>
                </a:cxn>
              </a:cxnLst>
              <a:rect l="0" t="0" r="r" b="b"/>
              <a:pathLst>
                <a:path w="3699" h="2613">
                  <a:moveTo>
                    <a:pt x="1523" y="2611"/>
                  </a:moveTo>
                  <a:lnTo>
                    <a:pt x="3698" y="2612"/>
                  </a:lnTo>
                  <a:lnTo>
                    <a:pt x="3698" y="2228"/>
                  </a:lnTo>
                  <a:lnTo>
                    <a:pt x="0" y="0"/>
                  </a:lnTo>
                  <a:lnTo>
                    <a:pt x="160" y="118"/>
                  </a:lnTo>
                  <a:lnTo>
                    <a:pt x="292" y="219"/>
                  </a:lnTo>
                  <a:lnTo>
                    <a:pt x="441" y="347"/>
                  </a:lnTo>
                  <a:lnTo>
                    <a:pt x="585" y="482"/>
                  </a:lnTo>
                  <a:lnTo>
                    <a:pt x="796" y="711"/>
                  </a:lnTo>
                  <a:lnTo>
                    <a:pt x="983" y="955"/>
                  </a:lnTo>
                  <a:lnTo>
                    <a:pt x="1119" y="1168"/>
                  </a:lnTo>
                  <a:lnTo>
                    <a:pt x="1238" y="1388"/>
                  </a:lnTo>
                  <a:lnTo>
                    <a:pt x="1331" y="1608"/>
                  </a:lnTo>
                  <a:lnTo>
                    <a:pt x="1400" y="1809"/>
                  </a:lnTo>
                  <a:lnTo>
                    <a:pt x="1447" y="1979"/>
                  </a:lnTo>
                  <a:lnTo>
                    <a:pt x="1490" y="2190"/>
                  </a:lnTo>
                  <a:lnTo>
                    <a:pt x="1511" y="2374"/>
                  </a:lnTo>
                  <a:lnTo>
                    <a:pt x="1523" y="2611"/>
                  </a:lnTo>
                </a:path>
              </a:pathLst>
            </a:custGeom>
            <a:gradFill rotWithShape="0">
              <a:gsLst>
                <a:gs pos="0">
                  <a:schemeClr val="accent2">
                    <a:gamma/>
                    <a:shade val="46275"/>
                    <a:invGamma/>
                  </a:schemeClr>
                </a:gs>
                <a:gs pos="100000">
                  <a:schemeClr val="accent2"/>
                </a:gs>
              </a:gsLst>
              <a:lin ang="0" scaled="1"/>
            </a:gradFill>
            <a:ln w="9525" cap="rnd">
              <a:noFill/>
              <a:round/>
              <a:headEnd/>
              <a:tailEnd/>
            </a:ln>
            <a:effectLst/>
          </p:spPr>
          <p:txBody>
            <a:bodyPr/>
            <a:lstStyle/>
            <a:p>
              <a:pPr>
                <a:defRPr/>
              </a:pPr>
              <a:endParaRPr lang="en-US">
                <a:solidFill>
                  <a:srgbClr val="FFFFFF"/>
                </a:solidFill>
                <a:ea typeface="ＭＳ Ｐゴシック" charset="-128"/>
                <a:cs typeface="ＭＳ Ｐゴシック" charset="-128"/>
              </a:endParaRPr>
            </a:p>
          </p:txBody>
        </p:sp>
        <p:sp>
          <p:nvSpPr>
            <p:cNvPr id="6" name="Arc 4"/>
            <p:cNvSpPr>
              <a:spLocks/>
            </p:cNvSpPr>
            <p:nvPr/>
          </p:nvSpPr>
          <p:spPr bwMode="auto">
            <a:xfrm>
              <a:off x="-652" y="978"/>
              <a:ext cx="4237" cy="3342"/>
            </a:xfrm>
            <a:custGeom>
              <a:avLst/>
              <a:gdLst>
                <a:gd name="T0" fmla="*/ 0 w 21600"/>
                <a:gd name="T1" fmla="*/ 0 h 21231"/>
                <a:gd name="T2" fmla="*/ 0 w 21600"/>
                <a:gd name="T3" fmla="*/ 0 h 21231"/>
                <a:gd name="T4" fmla="*/ 0 w 21600"/>
                <a:gd name="T5" fmla="*/ 0 h 21231"/>
                <a:gd name="T6" fmla="*/ 0 60000 65536"/>
                <a:gd name="T7" fmla="*/ 0 60000 65536"/>
                <a:gd name="T8" fmla="*/ 0 60000 65536"/>
              </a:gdLst>
              <a:ahLst/>
              <a:cxnLst>
                <a:cxn ang="T6">
                  <a:pos x="T0" y="T1"/>
                </a:cxn>
                <a:cxn ang="T7">
                  <a:pos x="T2" y="T3"/>
                </a:cxn>
                <a:cxn ang="T8">
                  <a:pos x="T4" y="T5"/>
                </a:cxn>
              </a:cxnLst>
              <a:rect l="0" t="0" r="r" b="b"/>
              <a:pathLst>
                <a:path w="21600" h="21231" fill="none" extrusionOk="0">
                  <a:moveTo>
                    <a:pt x="3976" y="0"/>
                  </a:moveTo>
                  <a:cubicBezTo>
                    <a:pt x="14194" y="1914"/>
                    <a:pt x="21600" y="10835"/>
                    <a:pt x="21600" y="21231"/>
                  </a:cubicBezTo>
                </a:path>
                <a:path w="21600" h="21231" stroke="0" extrusionOk="0">
                  <a:moveTo>
                    <a:pt x="3976" y="0"/>
                  </a:moveTo>
                  <a:cubicBezTo>
                    <a:pt x="14194" y="1914"/>
                    <a:pt x="21600" y="10835"/>
                    <a:pt x="21600" y="21231"/>
                  </a:cubicBezTo>
                  <a:lnTo>
                    <a:pt x="0" y="21231"/>
                  </a:lnTo>
                  <a:lnTo>
                    <a:pt x="3976" y="0"/>
                  </a:lnTo>
                  <a:close/>
                </a:path>
              </a:pathLst>
            </a:custGeom>
            <a:noFill/>
            <a:ln w="12700" cap="rnd">
              <a:solidFill>
                <a:schemeClr val="accent2"/>
              </a:solidFill>
              <a:round/>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anchor="ctr"/>
            <a:lstStyle/>
            <a:p>
              <a:endParaRPr lang="en-US">
                <a:solidFill>
                  <a:srgbClr val="FFFFFF"/>
                </a:solidFill>
              </a:endParaRPr>
            </a:p>
          </p:txBody>
        </p:sp>
      </p:grpSp>
      <p:sp>
        <p:nvSpPr>
          <p:cNvPr id="7173" name="Rectangle 5"/>
          <p:cNvSpPr>
            <a:spLocks noGrp="1" noChangeArrowheads="1"/>
          </p:cNvSpPr>
          <p:nvPr>
            <p:ph type="ctrTitle" sz="quarter"/>
          </p:nvPr>
        </p:nvSpPr>
        <p:spPr>
          <a:xfrm>
            <a:off x="1293813" y="762000"/>
            <a:ext cx="7772400" cy="1143000"/>
          </a:xfrm>
        </p:spPr>
        <p:txBody>
          <a:bodyPr anchor="b"/>
          <a:lstStyle>
            <a:lvl1pPr>
              <a:defRPr b="1" i="0">
                <a:latin typeface="Arial" panose="020B0604020202020204" pitchFamily="34" charset="0"/>
              </a:defRPr>
            </a:lvl1pPr>
          </a:lstStyle>
          <a:p>
            <a:r>
              <a:rPr lang="en-US" dirty="0"/>
              <a:t>Click to edit Master title style</a:t>
            </a:r>
          </a:p>
        </p:txBody>
      </p:sp>
      <p:sp>
        <p:nvSpPr>
          <p:cNvPr id="7174" name="Rectangle 6"/>
          <p:cNvSpPr>
            <a:spLocks noGrp="1" noChangeArrowheads="1"/>
          </p:cNvSpPr>
          <p:nvPr>
            <p:ph type="subTitle" sz="quarter" idx="1"/>
          </p:nvPr>
        </p:nvSpPr>
        <p:spPr>
          <a:xfrm>
            <a:off x="685800" y="3429001"/>
            <a:ext cx="6400800" cy="1752600"/>
          </a:xfrm>
        </p:spPr>
        <p:txBody>
          <a:bodyPr lIns="91628" tIns="45812" rIns="91628" bIns="45812" anchor="ctr"/>
          <a:lstStyle>
            <a:lvl1pPr marL="0" indent="0" algn="ctr">
              <a:buFont typeface="Wingdings" pitchFamily="-108" charset="2"/>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7" name="Rectangle 7"/>
          <p:cNvSpPr>
            <a:spLocks noGrp="1" noChangeArrowheads="1"/>
          </p:cNvSpPr>
          <p:nvPr>
            <p:ph type="dt" sz="quarter" idx="10"/>
          </p:nvPr>
        </p:nvSpPr>
        <p:spPr/>
        <p:txBody>
          <a:bodyPr/>
          <a:lstStyle>
            <a:lvl1pPr>
              <a:defRPr/>
            </a:lvl1pPr>
          </a:lstStyle>
          <a:p>
            <a:pPr>
              <a:defRPr/>
            </a:pPr>
            <a:endParaRPr lang="en-US">
              <a:solidFill>
                <a:srgbClr val="FFFFFF"/>
              </a:solidFill>
            </a:endParaRPr>
          </a:p>
        </p:txBody>
      </p:sp>
      <p:sp>
        <p:nvSpPr>
          <p:cNvPr id="8" name="Rectangle 8"/>
          <p:cNvSpPr>
            <a:spLocks noGrp="1" noChangeArrowheads="1"/>
          </p:cNvSpPr>
          <p:nvPr>
            <p:ph type="ftr" sz="quarter" idx="11"/>
          </p:nvPr>
        </p:nvSpPr>
        <p:spPr/>
        <p:txBody>
          <a:bodyPr/>
          <a:lstStyle>
            <a:lvl1pPr>
              <a:defRPr/>
            </a:lvl1pPr>
          </a:lstStyle>
          <a:p>
            <a:pPr>
              <a:defRPr/>
            </a:pPr>
            <a:endParaRPr lang="en-US">
              <a:solidFill>
                <a:srgbClr val="FFFFFF"/>
              </a:solidFill>
            </a:endParaRPr>
          </a:p>
        </p:txBody>
      </p:sp>
      <p:sp>
        <p:nvSpPr>
          <p:cNvPr id="9" name="Rectangle 9"/>
          <p:cNvSpPr>
            <a:spLocks noGrp="1" noChangeArrowheads="1"/>
          </p:cNvSpPr>
          <p:nvPr>
            <p:ph type="sldNum" sz="quarter" idx="12"/>
          </p:nvPr>
        </p:nvSpPr>
        <p:spPr/>
        <p:txBody>
          <a:bodyPr/>
          <a:lstStyle>
            <a:lvl1pPr>
              <a:defRPr/>
            </a:lvl1pPr>
          </a:lstStyle>
          <a:p>
            <a:pPr>
              <a:defRPr/>
            </a:pPr>
            <a:fld id="{7335E267-0744-5545-A261-A53AAA964F69}"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860847175"/>
      </p:ext>
    </p:extLst>
  </p:cSld>
  <p:clrMapOvr>
    <a:masterClrMapping/>
  </p:clrMapOvr>
</p:sldLayout>
</file>

<file path=ppt/slideLayouts/slideLayout223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6"/>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6" name="Rectangle 8"/>
          <p:cNvSpPr>
            <a:spLocks noGrp="1" noChangeArrowheads="1"/>
          </p:cNvSpPr>
          <p:nvPr>
            <p:ph type="sldNum" sz="quarter" idx="12"/>
          </p:nvPr>
        </p:nvSpPr>
        <p:spPr>
          <a:ln/>
        </p:spPr>
        <p:txBody>
          <a:bodyPr/>
          <a:lstStyle>
            <a:lvl1pPr>
              <a:defRPr/>
            </a:lvl1pPr>
          </a:lstStyle>
          <a:p>
            <a:pPr>
              <a:defRPr/>
            </a:pPr>
            <a:fld id="{B5C75D92-1C10-CF4B-A27C-5224A0494295}"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602864701"/>
      </p:ext>
    </p:extLst>
  </p:cSld>
  <p:clrMapOvr>
    <a:masterClrMapping/>
  </p:clrMapOvr>
</p:sldLayout>
</file>

<file path=ppt/slideLayouts/slideLayout223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27"/>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4998" indent="0">
              <a:buNone/>
              <a:defRPr sz="1800"/>
            </a:lvl2pPr>
            <a:lvl3pPr marL="909996" indent="0">
              <a:buNone/>
              <a:defRPr sz="1600"/>
            </a:lvl3pPr>
            <a:lvl4pPr marL="1364972" indent="0">
              <a:buNone/>
              <a:defRPr sz="1400"/>
            </a:lvl4pPr>
            <a:lvl5pPr marL="1819980" indent="0">
              <a:buNone/>
              <a:defRPr sz="1400"/>
            </a:lvl5pPr>
            <a:lvl6pPr marL="2274953" indent="0">
              <a:buNone/>
              <a:defRPr sz="1400"/>
            </a:lvl6pPr>
            <a:lvl7pPr marL="2729942" indent="0">
              <a:buNone/>
              <a:defRPr sz="1400"/>
            </a:lvl7pPr>
            <a:lvl8pPr marL="3184932" indent="0">
              <a:buNone/>
              <a:defRPr sz="1400"/>
            </a:lvl8pPr>
            <a:lvl9pPr marL="3639924" indent="0">
              <a:buNone/>
              <a:defRPr sz="1400"/>
            </a:lvl9pPr>
          </a:lstStyle>
          <a:p>
            <a:pPr lvl="0"/>
            <a:r>
              <a:rPr lang="en-US" dirty="0"/>
              <a:t>Click to edit Master text styles</a:t>
            </a:r>
          </a:p>
        </p:txBody>
      </p:sp>
      <p:sp>
        <p:nvSpPr>
          <p:cNvPr id="4" name="Rectangle 6"/>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6" name="Rectangle 8"/>
          <p:cNvSpPr>
            <a:spLocks noGrp="1" noChangeArrowheads="1"/>
          </p:cNvSpPr>
          <p:nvPr>
            <p:ph type="sldNum" sz="quarter" idx="12"/>
          </p:nvPr>
        </p:nvSpPr>
        <p:spPr>
          <a:ln/>
        </p:spPr>
        <p:txBody>
          <a:bodyPr/>
          <a:lstStyle>
            <a:lvl1pPr>
              <a:defRPr/>
            </a:lvl1pPr>
          </a:lstStyle>
          <a:p>
            <a:pPr>
              <a:defRPr/>
            </a:pPr>
            <a:fld id="{9D58A8FC-4D69-0F4F-80B7-30AA88BBA0E4}"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083153271"/>
      </p:ext>
    </p:extLst>
  </p:cSld>
  <p:clrMapOvr>
    <a:masterClrMapping/>
  </p:clrMapOvr>
</p:sldLayout>
</file>

<file path=ppt/slideLayouts/slideLayout223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6"/>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6"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7" name="Rectangle 8"/>
          <p:cNvSpPr>
            <a:spLocks noGrp="1" noChangeArrowheads="1"/>
          </p:cNvSpPr>
          <p:nvPr>
            <p:ph type="sldNum" sz="quarter" idx="12"/>
          </p:nvPr>
        </p:nvSpPr>
        <p:spPr>
          <a:ln/>
        </p:spPr>
        <p:txBody>
          <a:bodyPr/>
          <a:lstStyle>
            <a:lvl1pPr>
              <a:defRPr/>
            </a:lvl1pPr>
          </a:lstStyle>
          <a:p>
            <a:pPr>
              <a:defRPr/>
            </a:pPr>
            <a:fld id="{9BCD9396-5D04-BA4A-B915-C6F4FD812AE9}"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298133592"/>
      </p:ext>
    </p:extLst>
  </p:cSld>
  <p:clrMapOvr>
    <a:masterClrMapping/>
  </p:clrMapOvr>
</p:sldLayout>
</file>

<file path=ppt/slideLayouts/slideLayout224.xml><?xml version="1.0" encoding="utf-8"?>
<p:sldLayout xmlns:a="http://schemas.openxmlformats.org/drawingml/2006/main" xmlns:r="http://schemas.openxmlformats.org/officeDocument/2006/relationships" xmlns:p="http://schemas.openxmlformats.org/presentationml/2006/main" showMasterSp="0" type="tx">
  <p:cSld name="8_Content with Caption">
    <p:bg>
      <p:bgPr>
        <a:solidFill>
          <a:schemeClr val="accent3">
            <a:lumOff val="44000"/>
          </a:schemeClr>
        </a:solidFill>
        <a:effectLst/>
      </p:bgPr>
    </p:bg>
    <p:spTree>
      <p:nvGrpSpPr>
        <p:cNvPr id="1" name=""/>
        <p:cNvGrpSpPr/>
        <p:nvPr/>
      </p:nvGrpSpPr>
      <p:grpSpPr>
        <a:xfrm>
          <a:off x="0" y="0"/>
          <a:ext cx="0" cy="0"/>
          <a:chOff x="0" y="0"/>
          <a:chExt cx="0" cy="0"/>
        </a:xfrm>
      </p:grpSpPr>
      <p:grpSp>
        <p:nvGrpSpPr>
          <p:cNvPr id="2883" name="Group 2"/>
          <p:cNvGrpSpPr/>
          <p:nvPr/>
        </p:nvGrpSpPr>
        <p:grpSpPr>
          <a:xfrm>
            <a:off x="0" y="0"/>
            <a:ext cx="7620000" cy="6858000"/>
            <a:chOff x="0" y="0"/>
            <a:chExt cx="7620000" cy="6858000"/>
          </a:xfrm>
        </p:grpSpPr>
        <p:grpSp>
          <p:nvGrpSpPr>
            <p:cNvPr id="2879" name="Group 3"/>
            <p:cNvGrpSpPr/>
            <p:nvPr/>
          </p:nvGrpSpPr>
          <p:grpSpPr>
            <a:xfrm>
              <a:off x="0" y="0"/>
              <a:ext cx="3200400" cy="6858000"/>
              <a:chOff x="0" y="0"/>
              <a:chExt cx="3200400" cy="6858000"/>
            </a:xfrm>
          </p:grpSpPr>
          <p:sp>
            <p:nvSpPr>
              <p:cNvPr id="2877" name="Rectangle 4"/>
              <p:cNvSpPr/>
              <p:nvPr/>
            </p:nvSpPr>
            <p:spPr>
              <a:xfrm>
                <a:off x="0" y="0"/>
                <a:ext cx="76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78" name="Freeform 5"/>
              <p:cNvSpPr/>
              <p:nvPr/>
            </p:nvSpPr>
            <p:spPr>
              <a:xfrm>
                <a:off x="457200" y="0"/>
                <a:ext cx="2743200" cy="11668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21600" y="14106"/>
                    </a:lnTo>
                    <a:lnTo>
                      <a:pt x="4750" y="14165"/>
                    </a:lnTo>
                    <a:lnTo>
                      <a:pt x="4425" y="14106"/>
                    </a:lnTo>
                    <a:lnTo>
                      <a:pt x="3850" y="14371"/>
                    </a:lnTo>
                    <a:cubicBezTo>
                      <a:pt x="3625" y="14635"/>
                      <a:pt x="3288" y="15076"/>
                      <a:pt x="3075" y="15605"/>
                    </a:cubicBezTo>
                    <a:cubicBezTo>
                      <a:pt x="2862" y="16134"/>
                      <a:pt x="2688" y="16869"/>
                      <a:pt x="2575" y="17544"/>
                    </a:cubicBezTo>
                    <a:cubicBezTo>
                      <a:pt x="2462" y="18220"/>
                      <a:pt x="2425" y="18896"/>
                      <a:pt x="2400" y="19572"/>
                    </a:cubicBezTo>
                    <a:lnTo>
                      <a:pt x="2400" y="21600"/>
                    </a:lnTo>
                    <a:lnTo>
                      <a:pt x="0" y="21600"/>
                    </a:lnTo>
                    <a:lnTo>
                      <a:pt x="0" y="0"/>
                    </a:lnTo>
                    <a:lnTo>
                      <a:pt x="21600" y="0"/>
                    </a:lnTo>
                    <a:close/>
                  </a:path>
                </a:pathLst>
              </a:custGeom>
              <a:solidFill>
                <a:srgbClr val="99CC99"/>
              </a:solidFill>
              <a:ln w="12700" cap="flat">
                <a:noFill/>
                <a:miter lim="400000"/>
              </a:ln>
              <a:effectLst/>
            </p:spPr>
            <p:txBody>
              <a:bodyPr wrap="square" lIns="45719" tIns="45719" rIns="45719" bIns="45719" numCol="1" anchor="t">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882" name="Group 6"/>
            <p:cNvGrpSpPr/>
            <p:nvPr/>
          </p:nvGrpSpPr>
          <p:grpSpPr>
            <a:xfrm>
              <a:off x="228600" y="1981199"/>
              <a:ext cx="7391400" cy="319090"/>
              <a:chOff x="0" y="0"/>
              <a:chExt cx="7391400" cy="319088"/>
            </a:xfrm>
          </p:grpSpPr>
          <p:sp>
            <p:nvSpPr>
              <p:cNvPr id="2880" name="AutoShape 7"/>
              <p:cNvSpPr/>
              <p:nvPr/>
            </p:nvSpPr>
            <p:spPr>
              <a:xfrm>
                <a:off x="381000" y="0"/>
                <a:ext cx="7010400" cy="317500"/>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81" name="AutoShape 8"/>
              <p:cNvSpPr/>
              <p:nvPr/>
            </p:nvSpPr>
            <p:spPr>
              <a:xfrm flipH="1">
                <a:off x="0" y="-1"/>
                <a:ext cx="393700" cy="319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884" name="Title Text"/>
          <p:cNvSpPr txBox="1">
            <a:spLocks noGrp="1"/>
          </p:cNvSpPr>
          <p:nvPr>
            <p:ph type="title"/>
          </p:nvPr>
        </p:nvSpPr>
        <p:spPr>
          <a:xfrm>
            <a:off x="457200" y="273050"/>
            <a:ext cx="3008314" cy="1162050"/>
          </a:xfrm>
          <a:prstGeom prst="rect">
            <a:avLst/>
          </a:prstGeom>
        </p:spPr>
        <p:txBody>
          <a:bodyPr/>
          <a:lstStyle>
            <a:lvl1pPr>
              <a:lnSpc>
                <a:spcPct val="90000"/>
              </a:lnSpc>
              <a:defRPr sz="20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885" name="Body Level One…"/>
          <p:cNvSpPr txBox="1">
            <a:spLocks noGrp="1"/>
          </p:cNvSpPr>
          <p:nvPr>
            <p:ph type="body" idx="1"/>
          </p:nvPr>
        </p:nvSpPr>
        <p:spPr>
          <a:xfrm>
            <a:off x="3575050" y="273050"/>
            <a:ext cx="5111750" cy="5853113"/>
          </a:xfrm>
          <a:prstGeom prst="rect">
            <a:avLst/>
          </a:prstGeom>
        </p:spPr>
        <p:txBody>
          <a:bodyPr>
            <a:normAutofit/>
          </a:bodyPr>
          <a:lstStyle>
            <a:lvl1pPr>
              <a:buClr>
                <a:srgbClr val="003366"/>
              </a:buClr>
              <a:buSzPct val="75000"/>
              <a:buChar char="●"/>
              <a:defRPr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1pPr>
            <a:lvl2pPr>
              <a:buClr>
                <a:srgbClr val="003366"/>
              </a:buClr>
              <a:buSzPct val="75000"/>
              <a:buChar char="–"/>
              <a:defRPr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2pPr>
            <a:lvl3pPr>
              <a:buClr>
                <a:srgbClr val="003366"/>
              </a:buClr>
              <a:buSzPct val="75000"/>
              <a:buChar char="●"/>
              <a:defRPr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3pPr>
            <a:lvl4pPr>
              <a:buClr>
                <a:srgbClr val="003366"/>
              </a:buClr>
              <a:buSzPct val="80000"/>
              <a:buChar char="–"/>
              <a:defRPr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4pPr>
            <a:lvl5pPr>
              <a:buClr>
                <a:srgbClr val="003366"/>
              </a:buClr>
              <a:buSzPct val="65000"/>
              <a:buChar char="●"/>
              <a:defRPr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86"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solidFill>
                  <a:srgbClr val="003366"/>
                </a:solidFill>
                <a:latin typeface="Arial"/>
                <a:ea typeface="Arial"/>
                <a:cs typeface="Arial"/>
                <a:sym typeface="Arial"/>
              </a:defRPr>
            </a:pPr>
            <a:endParaRPr dirty="0"/>
          </a:p>
        </p:txBody>
      </p:sp>
      <p:sp>
        <p:nvSpPr>
          <p:cNvPr id="2887" name="Slide Number"/>
          <p:cNvSpPr txBox="1">
            <a:spLocks noGrp="1"/>
          </p:cNvSpPr>
          <p:nvPr>
            <p:ph type="sldNum" sz="quarter" idx="2"/>
          </p:nvPr>
        </p:nvSpPr>
        <p:spPr>
          <a:xfrm>
            <a:off x="142114" y="6238557"/>
            <a:ext cx="499494"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86013627"/>
      </p:ext>
    </p:extLst>
  </p:cSld>
  <p:clrMapOvr>
    <a:masterClrMapping/>
  </p:clrMapOvr>
  <p:transition spd="med"/>
</p:sldLayout>
</file>

<file path=ppt/slideLayouts/slideLayout224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1"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4998" indent="0">
              <a:buNone/>
              <a:defRPr sz="2000" b="1"/>
            </a:lvl2pPr>
            <a:lvl3pPr marL="909996" indent="0">
              <a:buNone/>
              <a:defRPr sz="1800" b="1"/>
            </a:lvl3pPr>
            <a:lvl4pPr marL="1364972" indent="0">
              <a:buNone/>
              <a:defRPr sz="1600" b="1"/>
            </a:lvl4pPr>
            <a:lvl5pPr marL="1819980" indent="0">
              <a:buNone/>
              <a:defRPr sz="1600" b="1"/>
            </a:lvl5pPr>
            <a:lvl6pPr marL="2274953" indent="0">
              <a:buNone/>
              <a:defRPr sz="1600" b="1"/>
            </a:lvl6pPr>
            <a:lvl7pPr marL="2729942" indent="0">
              <a:buNone/>
              <a:defRPr sz="1600" b="1"/>
            </a:lvl7pPr>
            <a:lvl8pPr marL="3184932" indent="0">
              <a:buNone/>
              <a:defRPr sz="1600" b="1"/>
            </a:lvl8pPr>
            <a:lvl9pPr marL="3639924"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1"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86"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4998" indent="0">
              <a:buNone/>
              <a:defRPr sz="2000" b="1"/>
            </a:lvl2pPr>
            <a:lvl3pPr marL="909996" indent="0">
              <a:buNone/>
              <a:defRPr sz="1800" b="1"/>
            </a:lvl3pPr>
            <a:lvl4pPr marL="1364972" indent="0">
              <a:buNone/>
              <a:defRPr sz="1600" b="1"/>
            </a:lvl4pPr>
            <a:lvl5pPr marL="1819980" indent="0">
              <a:buNone/>
              <a:defRPr sz="1600" b="1"/>
            </a:lvl5pPr>
            <a:lvl6pPr marL="2274953" indent="0">
              <a:buNone/>
              <a:defRPr sz="1600" b="1"/>
            </a:lvl6pPr>
            <a:lvl7pPr marL="2729942" indent="0">
              <a:buNone/>
              <a:defRPr sz="1600" b="1"/>
            </a:lvl7pPr>
            <a:lvl8pPr marL="3184932" indent="0">
              <a:buNone/>
              <a:defRPr sz="1600" b="1"/>
            </a:lvl8pPr>
            <a:lvl9pPr marL="3639924"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86"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6"/>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8"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9" name="Rectangle 8"/>
          <p:cNvSpPr>
            <a:spLocks noGrp="1" noChangeArrowheads="1"/>
          </p:cNvSpPr>
          <p:nvPr>
            <p:ph type="sldNum" sz="quarter" idx="12"/>
          </p:nvPr>
        </p:nvSpPr>
        <p:spPr>
          <a:ln/>
        </p:spPr>
        <p:txBody>
          <a:bodyPr/>
          <a:lstStyle>
            <a:lvl1pPr>
              <a:defRPr/>
            </a:lvl1pPr>
          </a:lstStyle>
          <a:p>
            <a:pPr>
              <a:defRPr/>
            </a:pPr>
            <a:fld id="{89AA3612-B84F-F940-88B0-1A42C92F0309}"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291838586"/>
      </p:ext>
    </p:extLst>
  </p:cSld>
  <p:clrMapOvr>
    <a:masterClrMapping/>
  </p:clrMapOvr>
</p:sldLayout>
</file>

<file path=ppt/slideLayouts/slideLayout2240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0ED87CB4-A6F5-0740-B5B9-B28E334539BE}" type="slidenum">
              <a:rPr lang="en-US"/>
              <a:pPr>
                <a:defRPr/>
              </a:pPr>
              <a:t>‹#›</a:t>
            </a:fld>
            <a:endParaRPr lang="en-US"/>
          </a:p>
        </p:txBody>
      </p:sp>
    </p:spTree>
    <p:extLst>
      <p:ext uri="{BB962C8B-B14F-4D97-AF65-F5344CB8AC3E}">
        <p14:creationId xmlns:p14="http://schemas.microsoft.com/office/powerpoint/2010/main" val="3285972863"/>
      </p:ext>
    </p:extLst>
  </p:cSld>
  <p:clrMapOvr>
    <a:masterClrMapping/>
  </p:clrMapOvr>
</p:sldLayout>
</file>

<file path=ppt/slideLayouts/slideLayout224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6"/>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4"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5" name="Rectangle 8"/>
          <p:cNvSpPr>
            <a:spLocks noGrp="1" noChangeArrowheads="1"/>
          </p:cNvSpPr>
          <p:nvPr>
            <p:ph type="sldNum" sz="quarter" idx="12"/>
          </p:nvPr>
        </p:nvSpPr>
        <p:spPr>
          <a:ln/>
        </p:spPr>
        <p:txBody>
          <a:bodyPr/>
          <a:lstStyle>
            <a:lvl1pPr>
              <a:defRPr/>
            </a:lvl1pPr>
          </a:lstStyle>
          <a:p>
            <a:pPr>
              <a:defRPr/>
            </a:pPr>
            <a:fld id="{3306BA26-5FAF-FE44-860E-AA49FDBF00DB}"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560806783"/>
      </p:ext>
    </p:extLst>
  </p:cSld>
  <p:clrMapOvr>
    <a:masterClrMapping/>
  </p:clrMapOvr>
</p:sldLayout>
</file>

<file path=ppt/slideLayouts/slideLayout224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6"/>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3"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4" name="Rectangle 8"/>
          <p:cNvSpPr>
            <a:spLocks noGrp="1" noChangeArrowheads="1"/>
          </p:cNvSpPr>
          <p:nvPr>
            <p:ph type="sldNum" sz="quarter" idx="12"/>
          </p:nvPr>
        </p:nvSpPr>
        <p:spPr>
          <a:ln/>
        </p:spPr>
        <p:txBody>
          <a:bodyPr/>
          <a:lstStyle>
            <a:lvl1pPr>
              <a:defRPr/>
            </a:lvl1pPr>
          </a:lstStyle>
          <a:p>
            <a:pPr>
              <a:defRPr/>
            </a:pPr>
            <a:fld id="{A2119F1F-A5F2-0844-8502-0234C5EA4946}"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661163461"/>
      </p:ext>
    </p:extLst>
  </p:cSld>
  <p:clrMapOvr>
    <a:masterClrMapping/>
  </p:clrMapOvr>
</p:sldLayout>
</file>

<file path=ppt/slideLayouts/slideLayout224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34"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86"/>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34" y="1435101"/>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4998" indent="0">
              <a:buNone/>
              <a:defRPr sz="1200"/>
            </a:lvl2pPr>
            <a:lvl3pPr marL="909996" indent="0">
              <a:buNone/>
              <a:defRPr sz="1000"/>
            </a:lvl3pPr>
            <a:lvl4pPr marL="1364972" indent="0">
              <a:buNone/>
              <a:defRPr sz="900"/>
            </a:lvl4pPr>
            <a:lvl5pPr marL="1819980" indent="0">
              <a:buNone/>
              <a:defRPr sz="900"/>
            </a:lvl5pPr>
            <a:lvl6pPr marL="2274953" indent="0">
              <a:buNone/>
              <a:defRPr sz="900"/>
            </a:lvl6pPr>
            <a:lvl7pPr marL="2729942" indent="0">
              <a:buNone/>
              <a:defRPr sz="900"/>
            </a:lvl7pPr>
            <a:lvl8pPr marL="3184932" indent="0">
              <a:buNone/>
              <a:defRPr sz="900"/>
            </a:lvl8pPr>
            <a:lvl9pPr marL="3639924" indent="0">
              <a:buNone/>
              <a:defRPr sz="900"/>
            </a:lvl9pPr>
          </a:lstStyle>
          <a:p>
            <a:pPr lvl="0"/>
            <a:r>
              <a:rPr lang="en-US" dirty="0"/>
              <a:t>Click to edit Master text styles</a:t>
            </a:r>
          </a:p>
        </p:txBody>
      </p:sp>
      <p:sp>
        <p:nvSpPr>
          <p:cNvPr id="5" name="Rectangle 6"/>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6"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7" name="Rectangle 8"/>
          <p:cNvSpPr>
            <a:spLocks noGrp="1" noChangeArrowheads="1"/>
          </p:cNvSpPr>
          <p:nvPr>
            <p:ph type="sldNum" sz="quarter" idx="12"/>
          </p:nvPr>
        </p:nvSpPr>
        <p:spPr>
          <a:ln/>
        </p:spPr>
        <p:txBody>
          <a:bodyPr/>
          <a:lstStyle>
            <a:lvl1pPr>
              <a:defRPr/>
            </a:lvl1pPr>
          </a:lstStyle>
          <a:p>
            <a:pPr>
              <a:defRPr/>
            </a:pPr>
            <a:fld id="{864E02AC-C9FE-2244-A82B-1434294C81A6}"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2667900738"/>
      </p:ext>
    </p:extLst>
  </p:cSld>
  <p:clrMapOvr>
    <a:masterClrMapping/>
  </p:clrMapOvr>
</p:sldLayout>
</file>

<file path=ppt/slideLayouts/slideLayout224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4998" indent="0">
              <a:buNone/>
              <a:defRPr sz="2800"/>
            </a:lvl2pPr>
            <a:lvl3pPr marL="909996" indent="0">
              <a:buNone/>
              <a:defRPr sz="2400"/>
            </a:lvl3pPr>
            <a:lvl4pPr marL="1364972" indent="0">
              <a:buNone/>
              <a:defRPr sz="2000"/>
            </a:lvl4pPr>
            <a:lvl5pPr marL="1819980" indent="0">
              <a:buNone/>
              <a:defRPr sz="2000"/>
            </a:lvl5pPr>
            <a:lvl6pPr marL="2274953" indent="0">
              <a:buNone/>
              <a:defRPr sz="2000"/>
            </a:lvl6pPr>
            <a:lvl7pPr marL="2729942" indent="0">
              <a:buNone/>
              <a:defRPr sz="2000"/>
            </a:lvl7pPr>
            <a:lvl8pPr marL="3184932" indent="0">
              <a:buNone/>
              <a:defRPr sz="2000"/>
            </a:lvl8pPr>
            <a:lvl9pPr marL="3639924"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4998" indent="0">
              <a:buNone/>
              <a:defRPr sz="1200"/>
            </a:lvl2pPr>
            <a:lvl3pPr marL="909996" indent="0">
              <a:buNone/>
              <a:defRPr sz="1000"/>
            </a:lvl3pPr>
            <a:lvl4pPr marL="1364972" indent="0">
              <a:buNone/>
              <a:defRPr sz="900"/>
            </a:lvl4pPr>
            <a:lvl5pPr marL="1819980" indent="0">
              <a:buNone/>
              <a:defRPr sz="900"/>
            </a:lvl5pPr>
            <a:lvl6pPr marL="2274953" indent="0">
              <a:buNone/>
              <a:defRPr sz="900"/>
            </a:lvl6pPr>
            <a:lvl7pPr marL="2729942" indent="0">
              <a:buNone/>
              <a:defRPr sz="900"/>
            </a:lvl7pPr>
            <a:lvl8pPr marL="3184932" indent="0">
              <a:buNone/>
              <a:defRPr sz="900"/>
            </a:lvl8pPr>
            <a:lvl9pPr marL="3639924" indent="0">
              <a:buNone/>
              <a:defRPr sz="900"/>
            </a:lvl9pPr>
          </a:lstStyle>
          <a:p>
            <a:pPr lvl="0"/>
            <a:r>
              <a:rPr lang="en-US" dirty="0"/>
              <a:t>Click to edit Master text styles</a:t>
            </a:r>
          </a:p>
        </p:txBody>
      </p:sp>
      <p:sp>
        <p:nvSpPr>
          <p:cNvPr id="5" name="Rectangle 6"/>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6"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7" name="Rectangle 8"/>
          <p:cNvSpPr>
            <a:spLocks noGrp="1" noChangeArrowheads="1"/>
          </p:cNvSpPr>
          <p:nvPr>
            <p:ph type="sldNum" sz="quarter" idx="12"/>
          </p:nvPr>
        </p:nvSpPr>
        <p:spPr>
          <a:ln/>
        </p:spPr>
        <p:txBody>
          <a:bodyPr/>
          <a:lstStyle>
            <a:lvl1pPr>
              <a:defRPr/>
            </a:lvl1pPr>
          </a:lstStyle>
          <a:p>
            <a:pPr>
              <a:defRPr/>
            </a:pPr>
            <a:fld id="{0FB39229-0EBD-BA49-A0B1-F4778E24FF64}"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3087906335"/>
      </p:ext>
    </p:extLst>
  </p:cSld>
  <p:clrMapOvr>
    <a:masterClrMapping/>
  </p:clrMapOvr>
</p:sldLayout>
</file>

<file path=ppt/slideLayouts/slideLayout224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6"/>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6" name="Rectangle 8"/>
          <p:cNvSpPr>
            <a:spLocks noGrp="1" noChangeArrowheads="1"/>
          </p:cNvSpPr>
          <p:nvPr>
            <p:ph type="sldNum" sz="quarter" idx="12"/>
          </p:nvPr>
        </p:nvSpPr>
        <p:spPr>
          <a:ln/>
        </p:spPr>
        <p:txBody>
          <a:bodyPr/>
          <a:lstStyle>
            <a:lvl1pPr>
              <a:defRPr/>
            </a:lvl1pPr>
          </a:lstStyle>
          <a:p>
            <a:pPr>
              <a:defRPr/>
            </a:pPr>
            <a:fld id="{00F872BE-84B3-F644-A099-40F652A9EC55}"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097607407"/>
      </p:ext>
    </p:extLst>
  </p:cSld>
  <p:clrMapOvr>
    <a:masterClrMapping/>
  </p:clrMapOvr>
</p:sldLayout>
</file>

<file path=ppt/slideLayouts/slideLayout224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6"/>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5"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6" name="Rectangle 8"/>
          <p:cNvSpPr>
            <a:spLocks noGrp="1" noChangeArrowheads="1"/>
          </p:cNvSpPr>
          <p:nvPr>
            <p:ph type="sldNum" sz="quarter" idx="12"/>
          </p:nvPr>
        </p:nvSpPr>
        <p:spPr>
          <a:ln/>
        </p:spPr>
        <p:txBody>
          <a:bodyPr/>
          <a:lstStyle>
            <a:lvl1pPr>
              <a:defRPr/>
            </a:lvl1pPr>
          </a:lstStyle>
          <a:p>
            <a:pPr>
              <a:defRPr/>
            </a:pPr>
            <a:fld id="{C9F90741-A848-2341-83A8-045A96CCA97E}"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216729117"/>
      </p:ext>
    </p:extLst>
  </p:cSld>
  <p:clrMapOvr>
    <a:masterClrMapping/>
  </p:clrMapOvr>
</p:sldLayout>
</file>

<file path=ppt/slideLayouts/slideLayout2247.xml><?xml version="1.0" encoding="utf-8"?>
<p:sldLayout xmlns:a="http://schemas.openxmlformats.org/drawingml/2006/main" xmlns:r="http://schemas.openxmlformats.org/officeDocument/2006/relationships" xmlns:p="http://schemas.openxmlformats.org/presentationml/2006/main" type="txAndTwoObj" preserve="1">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6"/>
          <p:cNvSpPr>
            <a:spLocks noGrp="1" noChangeArrowheads="1"/>
          </p:cNvSpPr>
          <p:nvPr>
            <p:ph type="dt" sz="half" idx="10"/>
          </p:nvPr>
        </p:nvSpPr>
        <p:spPr>
          <a:ln/>
        </p:spPr>
        <p:txBody>
          <a:bodyPr/>
          <a:lstStyle>
            <a:lvl1pPr>
              <a:defRPr/>
            </a:lvl1pPr>
          </a:lstStyle>
          <a:p>
            <a:pPr>
              <a:defRPr/>
            </a:pPr>
            <a:endParaRPr lang="en-US">
              <a:solidFill>
                <a:srgbClr val="FFFFFF"/>
              </a:solidFill>
            </a:endParaRPr>
          </a:p>
        </p:txBody>
      </p:sp>
      <p:sp>
        <p:nvSpPr>
          <p:cNvPr id="7"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endParaRPr>
          </a:p>
        </p:txBody>
      </p:sp>
      <p:sp>
        <p:nvSpPr>
          <p:cNvPr id="8" name="Rectangle 8"/>
          <p:cNvSpPr>
            <a:spLocks noGrp="1" noChangeArrowheads="1"/>
          </p:cNvSpPr>
          <p:nvPr>
            <p:ph type="sldNum" sz="quarter" idx="12"/>
          </p:nvPr>
        </p:nvSpPr>
        <p:spPr>
          <a:ln/>
        </p:spPr>
        <p:txBody>
          <a:bodyPr/>
          <a:lstStyle>
            <a:lvl1pPr>
              <a:defRPr/>
            </a:lvl1pPr>
          </a:lstStyle>
          <a:p>
            <a:pPr>
              <a:defRPr/>
            </a:pPr>
            <a:fld id="{31ED6456-469E-EE41-9064-F19ECE8C3FD1}"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303957732"/>
      </p:ext>
    </p:extLst>
  </p:cSld>
  <p:clrMapOvr>
    <a:masterClrMapping/>
  </p:clrMapOvr>
</p:sldLayout>
</file>

<file path=ppt/slideLayouts/slideLayout224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30"/>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1"/>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4998" indent="0" algn="ctr">
              <a:buNone/>
              <a:defRPr/>
            </a:lvl2pPr>
            <a:lvl3pPr marL="909996" indent="0" algn="ctr">
              <a:buNone/>
              <a:defRPr/>
            </a:lvl3pPr>
            <a:lvl4pPr marL="1364972" indent="0" algn="ctr">
              <a:buNone/>
              <a:defRPr/>
            </a:lvl4pPr>
            <a:lvl5pPr marL="1819980" indent="0" algn="ctr">
              <a:buNone/>
              <a:defRPr/>
            </a:lvl5pPr>
            <a:lvl6pPr marL="2274953" indent="0" algn="ctr">
              <a:buNone/>
              <a:defRPr/>
            </a:lvl6pPr>
            <a:lvl7pPr marL="2729942" indent="0" algn="ctr">
              <a:buNone/>
              <a:defRPr/>
            </a:lvl7pPr>
            <a:lvl8pPr marL="3184932" indent="0" algn="ctr">
              <a:buNone/>
              <a:defRPr/>
            </a:lvl8pPr>
            <a:lvl9pPr marL="3639924"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C5C15F16-3529-5D42-BF0A-5B3CF5C51CA9}" type="slidenum">
              <a:rPr lang="en-US"/>
              <a:pPr>
                <a:defRPr/>
              </a:pPr>
              <a:t>‹#›</a:t>
            </a:fld>
            <a:endParaRPr lang="en-US"/>
          </a:p>
        </p:txBody>
      </p:sp>
    </p:spTree>
    <p:extLst>
      <p:ext uri="{BB962C8B-B14F-4D97-AF65-F5344CB8AC3E}">
        <p14:creationId xmlns:p14="http://schemas.microsoft.com/office/powerpoint/2010/main" val="4224902069"/>
      </p:ext>
    </p:extLst>
  </p:cSld>
  <p:clrMapOvr>
    <a:masterClrMapping/>
  </p:clrMapOvr>
</p:sldLayout>
</file>

<file path=ppt/slideLayouts/slideLayout224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D997E1B1-5587-CF49-ACD0-D91EEC6C3AD4}" type="slidenum">
              <a:rPr lang="en-US"/>
              <a:pPr>
                <a:defRPr/>
              </a:pPr>
              <a:t>‹#›</a:t>
            </a:fld>
            <a:endParaRPr lang="en-US"/>
          </a:p>
        </p:txBody>
      </p:sp>
    </p:spTree>
    <p:extLst>
      <p:ext uri="{BB962C8B-B14F-4D97-AF65-F5344CB8AC3E}">
        <p14:creationId xmlns:p14="http://schemas.microsoft.com/office/powerpoint/2010/main" val="448169108"/>
      </p:ext>
    </p:extLst>
  </p:cSld>
  <p:clrMapOvr>
    <a:masterClrMapping/>
  </p:clrMapOvr>
</p:sldLayout>
</file>

<file path=ppt/slideLayouts/slideLayout225.xml><?xml version="1.0" encoding="utf-8"?>
<p:sldLayout xmlns:a="http://schemas.openxmlformats.org/drawingml/2006/main" xmlns:r="http://schemas.openxmlformats.org/officeDocument/2006/relationships" xmlns:p="http://schemas.openxmlformats.org/presentationml/2006/main" showMasterSp="0" type="tx">
  <p:cSld name="8_Picture with Caption">
    <p:bg>
      <p:bgPr>
        <a:solidFill>
          <a:schemeClr val="accent3">
            <a:lumOff val="44000"/>
          </a:schemeClr>
        </a:solidFill>
        <a:effectLst/>
      </p:bgPr>
    </p:bg>
    <p:spTree>
      <p:nvGrpSpPr>
        <p:cNvPr id="1" name=""/>
        <p:cNvGrpSpPr/>
        <p:nvPr/>
      </p:nvGrpSpPr>
      <p:grpSpPr>
        <a:xfrm>
          <a:off x="0" y="0"/>
          <a:ext cx="0" cy="0"/>
          <a:chOff x="0" y="0"/>
          <a:chExt cx="0" cy="0"/>
        </a:xfrm>
      </p:grpSpPr>
      <p:grpSp>
        <p:nvGrpSpPr>
          <p:cNvPr id="2900" name="Group 2"/>
          <p:cNvGrpSpPr/>
          <p:nvPr/>
        </p:nvGrpSpPr>
        <p:grpSpPr>
          <a:xfrm>
            <a:off x="0" y="0"/>
            <a:ext cx="7620000" cy="6858000"/>
            <a:chOff x="0" y="0"/>
            <a:chExt cx="7620000" cy="6858000"/>
          </a:xfrm>
        </p:grpSpPr>
        <p:grpSp>
          <p:nvGrpSpPr>
            <p:cNvPr id="2896" name="Group 3"/>
            <p:cNvGrpSpPr/>
            <p:nvPr/>
          </p:nvGrpSpPr>
          <p:grpSpPr>
            <a:xfrm>
              <a:off x="0" y="0"/>
              <a:ext cx="3200400" cy="6858000"/>
              <a:chOff x="0" y="0"/>
              <a:chExt cx="3200400" cy="6858000"/>
            </a:xfrm>
          </p:grpSpPr>
          <p:sp>
            <p:nvSpPr>
              <p:cNvPr id="2894" name="Rectangle 4"/>
              <p:cNvSpPr/>
              <p:nvPr/>
            </p:nvSpPr>
            <p:spPr>
              <a:xfrm>
                <a:off x="0" y="0"/>
                <a:ext cx="76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95" name="Freeform 5"/>
              <p:cNvSpPr/>
              <p:nvPr/>
            </p:nvSpPr>
            <p:spPr>
              <a:xfrm>
                <a:off x="457200" y="0"/>
                <a:ext cx="2743200" cy="11668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21600" y="14106"/>
                    </a:lnTo>
                    <a:lnTo>
                      <a:pt x="4750" y="14165"/>
                    </a:lnTo>
                    <a:lnTo>
                      <a:pt x="4425" y="14106"/>
                    </a:lnTo>
                    <a:lnTo>
                      <a:pt x="3850" y="14371"/>
                    </a:lnTo>
                    <a:cubicBezTo>
                      <a:pt x="3625" y="14635"/>
                      <a:pt x="3288" y="15076"/>
                      <a:pt x="3075" y="15605"/>
                    </a:cubicBezTo>
                    <a:cubicBezTo>
                      <a:pt x="2862" y="16134"/>
                      <a:pt x="2688" y="16869"/>
                      <a:pt x="2575" y="17544"/>
                    </a:cubicBezTo>
                    <a:cubicBezTo>
                      <a:pt x="2462" y="18220"/>
                      <a:pt x="2425" y="18896"/>
                      <a:pt x="2400" y="19572"/>
                    </a:cubicBezTo>
                    <a:lnTo>
                      <a:pt x="2400" y="21600"/>
                    </a:lnTo>
                    <a:lnTo>
                      <a:pt x="0" y="21600"/>
                    </a:lnTo>
                    <a:lnTo>
                      <a:pt x="0" y="0"/>
                    </a:lnTo>
                    <a:lnTo>
                      <a:pt x="21600" y="0"/>
                    </a:lnTo>
                    <a:close/>
                  </a:path>
                </a:pathLst>
              </a:custGeom>
              <a:solidFill>
                <a:srgbClr val="99CC99"/>
              </a:solidFill>
              <a:ln w="12700" cap="flat">
                <a:noFill/>
                <a:miter lim="400000"/>
              </a:ln>
              <a:effectLst/>
            </p:spPr>
            <p:txBody>
              <a:bodyPr wrap="square" lIns="45719" tIns="45719" rIns="45719" bIns="45719" numCol="1" anchor="t">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899" name="Group 6"/>
            <p:cNvGrpSpPr/>
            <p:nvPr/>
          </p:nvGrpSpPr>
          <p:grpSpPr>
            <a:xfrm>
              <a:off x="228600" y="1981199"/>
              <a:ext cx="7391400" cy="319090"/>
              <a:chOff x="0" y="0"/>
              <a:chExt cx="7391400" cy="319088"/>
            </a:xfrm>
          </p:grpSpPr>
          <p:sp>
            <p:nvSpPr>
              <p:cNvPr id="2897" name="AutoShape 7"/>
              <p:cNvSpPr/>
              <p:nvPr/>
            </p:nvSpPr>
            <p:spPr>
              <a:xfrm>
                <a:off x="381000" y="0"/>
                <a:ext cx="7010400" cy="317500"/>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98" name="AutoShape 8"/>
              <p:cNvSpPr/>
              <p:nvPr/>
            </p:nvSpPr>
            <p:spPr>
              <a:xfrm flipH="1">
                <a:off x="0" y="-1"/>
                <a:ext cx="393700" cy="319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901" name="Title Text"/>
          <p:cNvSpPr txBox="1">
            <a:spLocks noGrp="1"/>
          </p:cNvSpPr>
          <p:nvPr>
            <p:ph type="title"/>
          </p:nvPr>
        </p:nvSpPr>
        <p:spPr>
          <a:xfrm>
            <a:off x="1792288" y="4800600"/>
            <a:ext cx="5486401" cy="566738"/>
          </a:xfrm>
          <a:prstGeom prst="rect">
            <a:avLst/>
          </a:prstGeom>
        </p:spPr>
        <p:txBody>
          <a:bodyPr/>
          <a:lstStyle>
            <a:lvl1pPr>
              <a:lnSpc>
                <a:spcPct val="90000"/>
              </a:lnSpc>
              <a:defRPr sz="20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02"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2903"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04" name="Slide Number"/>
          <p:cNvSpPr txBox="1">
            <a:spLocks noGrp="1"/>
          </p:cNvSpPr>
          <p:nvPr>
            <p:ph type="sldNum" sz="quarter" idx="2"/>
          </p:nvPr>
        </p:nvSpPr>
        <p:spPr>
          <a:xfrm>
            <a:off x="142114" y="6238557"/>
            <a:ext cx="499494"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92084321"/>
      </p:ext>
    </p:extLst>
  </p:cSld>
  <p:clrMapOvr>
    <a:masterClrMapping/>
  </p:clrMapOvr>
  <p:transition spd="med"/>
</p:sldLayout>
</file>

<file path=ppt/slideLayouts/slideLayout225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27"/>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4998" indent="0">
              <a:buNone/>
              <a:defRPr sz="1800"/>
            </a:lvl2pPr>
            <a:lvl3pPr marL="909996" indent="0">
              <a:buNone/>
              <a:defRPr sz="1600"/>
            </a:lvl3pPr>
            <a:lvl4pPr marL="1364972" indent="0">
              <a:buNone/>
              <a:defRPr sz="1400"/>
            </a:lvl4pPr>
            <a:lvl5pPr marL="1819980" indent="0">
              <a:buNone/>
              <a:defRPr sz="1400"/>
            </a:lvl5pPr>
            <a:lvl6pPr marL="2274953" indent="0">
              <a:buNone/>
              <a:defRPr sz="1400"/>
            </a:lvl6pPr>
            <a:lvl7pPr marL="2729942" indent="0">
              <a:buNone/>
              <a:defRPr sz="1400"/>
            </a:lvl7pPr>
            <a:lvl8pPr marL="3184932" indent="0">
              <a:buNone/>
              <a:defRPr sz="1400"/>
            </a:lvl8pPr>
            <a:lvl9pPr marL="3639924"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418D04B5-A7FE-C84C-B69D-FC14E5FFA0F9}" type="slidenum">
              <a:rPr lang="en-US"/>
              <a:pPr>
                <a:defRPr/>
              </a:pPr>
              <a:t>‹#›</a:t>
            </a:fld>
            <a:endParaRPr lang="en-US"/>
          </a:p>
        </p:txBody>
      </p:sp>
    </p:spTree>
    <p:extLst>
      <p:ext uri="{BB962C8B-B14F-4D97-AF65-F5344CB8AC3E}">
        <p14:creationId xmlns:p14="http://schemas.microsoft.com/office/powerpoint/2010/main" val="2445822705"/>
      </p:ext>
    </p:extLst>
  </p:cSld>
  <p:clrMapOvr>
    <a:masterClrMapping/>
  </p:clrMapOvr>
</p:sldLayout>
</file>

<file path=ppt/slideLayouts/slideLayout225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FBC27992-B5C5-A844-93FB-E7FD2ABFB745}" type="slidenum">
              <a:rPr lang="en-US"/>
              <a:pPr>
                <a:defRPr/>
              </a:pPr>
              <a:t>‹#›</a:t>
            </a:fld>
            <a:endParaRPr lang="en-US"/>
          </a:p>
        </p:txBody>
      </p:sp>
    </p:spTree>
    <p:extLst>
      <p:ext uri="{BB962C8B-B14F-4D97-AF65-F5344CB8AC3E}">
        <p14:creationId xmlns:p14="http://schemas.microsoft.com/office/powerpoint/2010/main" val="3570552094"/>
      </p:ext>
    </p:extLst>
  </p:cSld>
  <p:clrMapOvr>
    <a:masterClrMapping/>
  </p:clrMapOvr>
</p:sldLayout>
</file>

<file path=ppt/slideLayouts/slideLayout225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6081764C-7E75-8546-895A-DDC6B69D73EE}" type="slidenum">
              <a:rPr lang="en-US"/>
              <a:pPr>
                <a:defRPr/>
              </a:pPr>
              <a:t>‹#›</a:t>
            </a:fld>
            <a:endParaRPr lang="en-US"/>
          </a:p>
        </p:txBody>
      </p:sp>
    </p:spTree>
    <p:extLst>
      <p:ext uri="{BB962C8B-B14F-4D97-AF65-F5344CB8AC3E}">
        <p14:creationId xmlns:p14="http://schemas.microsoft.com/office/powerpoint/2010/main" val="2882650576"/>
      </p:ext>
    </p:extLst>
  </p:cSld>
  <p:clrMapOvr>
    <a:masterClrMapping/>
  </p:clrMapOvr>
</p:sldLayout>
</file>

<file path=ppt/slideLayouts/slideLayout225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1"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4998" indent="0">
              <a:buNone/>
              <a:defRPr sz="2000" b="1"/>
            </a:lvl2pPr>
            <a:lvl3pPr marL="909996" indent="0">
              <a:buNone/>
              <a:defRPr sz="1800" b="1"/>
            </a:lvl3pPr>
            <a:lvl4pPr marL="1364972" indent="0">
              <a:buNone/>
              <a:defRPr sz="1600" b="1"/>
            </a:lvl4pPr>
            <a:lvl5pPr marL="1819980" indent="0">
              <a:buNone/>
              <a:defRPr sz="1600" b="1"/>
            </a:lvl5pPr>
            <a:lvl6pPr marL="2274953" indent="0">
              <a:buNone/>
              <a:defRPr sz="1600" b="1"/>
            </a:lvl6pPr>
            <a:lvl7pPr marL="2729942" indent="0">
              <a:buNone/>
              <a:defRPr sz="1600" b="1"/>
            </a:lvl7pPr>
            <a:lvl8pPr marL="3184932" indent="0">
              <a:buNone/>
              <a:defRPr sz="1600" b="1"/>
            </a:lvl8pPr>
            <a:lvl9pPr marL="3639924"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1"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86"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4998" indent="0">
              <a:buNone/>
              <a:defRPr sz="2000" b="1"/>
            </a:lvl2pPr>
            <a:lvl3pPr marL="909996" indent="0">
              <a:buNone/>
              <a:defRPr sz="1800" b="1"/>
            </a:lvl3pPr>
            <a:lvl4pPr marL="1364972" indent="0">
              <a:buNone/>
              <a:defRPr sz="1600" b="1"/>
            </a:lvl4pPr>
            <a:lvl5pPr marL="1819980" indent="0">
              <a:buNone/>
              <a:defRPr sz="1600" b="1"/>
            </a:lvl5pPr>
            <a:lvl6pPr marL="2274953" indent="0">
              <a:buNone/>
              <a:defRPr sz="1600" b="1"/>
            </a:lvl6pPr>
            <a:lvl7pPr marL="2729942" indent="0">
              <a:buNone/>
              <a:defRPr sz="1600" b="1"/>
            </a:lvl7pPr>
            <a:lvl8pPr marL="3184932" indent="0">
              <a:buNone/>
              <a:defRPr sz="1600" b="1"/>
            </a:lvl8pPr>
            <a:lvl9pPr marL="3639924"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86"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8"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9" name="Rectangle 6"/>
          <p:cNvSpPr>
            <a:spLocks noGrp="1" noChangeArrowheads="1"/>
          </p:cNvSpPr>
          <p:nvPr>
            <p:ph type="sldNum" sz="quarter" idx="12"/>
          </p:nvPr>
        </p:nvSpPr>
        <p:spPr/>
        <p:txBody>
          <a:bodyPr/>
          <a:lstStyle>
            <a:lvl1pPr eaLnBrk="1" hangingPunct="1">
              <a:defRPr/>
            </a:lvl1pPr>
          </a:lstStyle>
          <a:p>
            <a:pPr>
              <a:defRPr/>
            </a:pPr>
            <a:fld id="{A666B97A-4E51-DE4F-B2BD-095C8E6E3C1C}" type="slidenum">
              <a:rPr lang="en-US"/>
              <a:pPr>
                <a:defRPr/>
              </a:pPr>
              <a:t>‹#›</a:t>
            </a:fld>
            <a:endParaRPr lang="en-US"/>
          </a:p>
        </p:txBody>
      </p:sp>
    </p:spTree>
    <p:extLst>
      <p:ext uri="{BB962C8B-B14F-4D97-AF65-F5344CB8AC3E}">
        <p14:creationId xmlns:p14="http://schemas.microsoft.com/office/powerpoint/2010/main" val="353574999"/>
      </p:ext>
    </p:extLst>
  </p:cSld>
  <p:clrMapOvr>
    <a:masterClrMapping/>
  </p:clrMapOvr>
</p:sldLayout>
</file>

<file path=ppt/slideLayouts/slideLayout225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4"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5" name="Rectangle 6"/>
          <p:cNvSpPr>
            <a:spLocks noGrp="1" noChangeArrowheads="1"/>
          </p:cNvSpPr>
          <p:nvPr>
            <p:ph type="sldNum" sz="quarter" idx="12"/>
          </p:nvPr>
        </p:nvSpPr>
        <p:spPr/>
        <p:txBody>
          <a:bodyPr/>
          <a:lstStyle>
            <a:lvl1pPr eaLnBrk="1" hangingPunct="1">
              <a:defRPr/>
            </a:lvl1pPr>
          </a:lstStyle>
          <a:p>
            <a:pPr>
              <a:defRPr/>
            </a:pPr>
            <a:fld id="{4EFE1424-6B88-C347-934B-B831A1B273D9}" type="slidenum">
              <a:rPr lang="en-US"/>
              <a:pPr>
                <a:defRPr/>
              </a:pPr>
              <a:t>‹#›</a:t>
            </a:fld>
            <a:endParaRPr lang="en-US"/>
          </a:p>
        </p:txBody>
      </p:sp>
    </p:spTree>
    <p:extLst>
      <p:ext uri="{BB962C8B-B14F-4D97-AF65-F5344CB8AC3E}">
        <p14:creationId xmlns:p14="http://schemas.microsoft.com/office/powerpoint/2010/main" val="4197573385"/>
      </p:ext>
    </p:extLst>
  </p:cSld>
  <p:clrMapOvr>
    <a:masterClrMapping/>
  </p:clrMapOvr>
</p:sldLayout>
</file>

<file path=ppt/slideLayouts/slideLayout225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3"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4" name="Rectangle 6"/>
          <p:cNvSpPr>
            <a:spLocks noGrp="1" noChangeArrowheads="1"/>
          </p:cNvSpPr>
          <p:nvPr>
            <p:ph type="sldNum" sz="quarter" idx="12"/>
          </p:nvPr>
        </p:nvSpPr>
        <p:spPr/>
        <p:txBody>
          <a:bodyPr/>
          <a:lstStyle>
            <a:lvl1pPr eaLnBrk="1" hangingPunct="1">
              <a:defRPr/>
            </a:lvl1pPr>
          </a:lstStyle>
          <a:p>
            <a:pPr>
              <a:defRPr/>
            </a:pPr>
            <a:fld id="{69F08CB6-9DED-F246-88FB-E280801B01A1}" type="slidenum">
              <a:rPr lang="en-US"/>
              <a:pPr>
                <a:defRPr/>
              </a:pPr>
              <a:t>‹#›</a:t>
            </a:fld>
            <a:endParaRPr lang="en-US"/>
          </a:p>
        </p:txBody>
      </p:sp>
    </p:spTree>
    <p:extLst>
      <p:ext uri="{BB962C8B-B14F-4D97-AF65-F5344CB8AC3E}">
        <p14:creationId xmlns:p14="http://schemas.microsoft.com/office/powerpoint/2010/main" val="1026192614"/>
      </p:ext>
    </p:extLst>
  </p:cSld>
  <p:clrMapOvr>
    <a:masterClrMapping/>
  </p:clrMapOvr>
</p:sldLayout>
</file>

<file path=ppt/slideLayouts/slideLayout225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34"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86"/>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34" y="1435101"/>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4998" indent="0">
              <a:buNone/>
              <a:defRPr sz="1200"/>
            </a:lvl2pPr>
            <a:lvl3pPr marL="909996" indent="0">
              <a:buNone/>
              <a:defRPr sz="1000"/>
            </a:lvl3pPr>
            <a:lvl4pPr marL="1364972" indent="0">
              <a:buNone/>
              <a:defRPr sz="900"/>
            </a:lvl4pPr>
            <a:lvl5pPr marL="1819980" indent="0">
              <a:buNone/>
              <a:defRPr sz="900"/>
            </a:lvl5pPr>
            <a:lvl6pPr marL="2274953" indent="0">
              <a:buNone/>
              <a:defRPr sz="900"/>
            </a:lvl6pPr>
            <a:lvl7pPr marL="2729942" indent="0">
              <a:buNone/>
              <a:defRPr sz="900"/>
            </a:lvl7pPr>
            <a:lvl8pPr marL="3184932" indent="0">
              <a:buNone/>
              <a:defRPr sz="900"/>
            </a:lvl8pPr>
            <a:lvl9pPr marL="3639924"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22505917-44C6-C34D-8C76-38CE08B922B2}" type="slidenum">
              <a:rPr lang="en-US"/>
              <a:pPr>
                <a:defRPr/>
              </a:pPr>
              <a:t>‹#›</a:t>
            </a:fld>
            <a:endParaRPr lang="en-US"/>
          </a:p>
        </p:txBody>
      </p:sp>
    </p:spTree>
    <p:extLst>
      <p:ext uri="{BB962C8B-B14F-4D97-AF65-F5344CB8AC3E}">
        <p14:creationId xmlns:p14="http://schemas.microsoft.com/office/powerpoint/2010/main" val="1167251738"/>
      </p:ext>
    </p:extLst>
  </p:cSld>
  <p:clrMapOvr>
    <a:masterClrMapping/>
  </p:clrMapOvr>
</p:sldLayout>
</file>

<file path=ppt/slideLayouts/slideLayout225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4998" indent="0">
              <a:buNone/>
              <a:defRPr sz="2800"/>
            </a:lvl2pPr>
            <a:lvl3pPr marL="909996" indent="0">
              <a:buNone/>
              <a:defRPr sz="2400"/>
            </a:lvl3pPr>
            <a:lvl4pPr marL="1364972" indent="0">
              <a:buNone/>
              <a:defRPr sz="2000"/>
            </a:lvl4pPr>
            <a:lvl5pPr marL="1819980" indent="0">
              <a:buNone/>
              <a:defRPr sz="2000"/>
            </a:lvl5pPr>
            <a:lvl6pPr marL="2274953" indent="0">
              <a:buNone/>
              <a:defRPr sz="2000"/>
            </a:lvl6pPr>
            <a:lvl7pPr marL="2729942" indent="0">
              <a:buNone/>
              <a:defRPr sz="2000"/>
            </a:lvl7pPr>
            <a:lvl8pPr marL="3184932" indent="0">
              <a:buNone/>
              <a:defRPr sz="2000"/>
            </a:lvl8pPr>
            <a:lvl9pPr marL="3639924"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4998" indent="0">
              <a:buNone/>
              <a:defRPr sz="1200"/>
            </a:lvl2pPr>
            <a:lvl3pPr marL="909996" indent="0">
              <a:buNone/>
              <a:defRPr sz="1000"/>
            </a:lvl3pPr>
            <a:lvl4pPr marL="1364972" indent="0">
              <a:buNone/>
              <a:defRPr sz="900"/>
            </a:lvl4pPr>
            <a:lvl5pPr marL="1819980" indent="0">
              <a:buNone/>
              <a:defRPr sz="900"/>
            </a:lvl5pPr>
            <a:lvl6pPr marL="2274953" indent="0">
              <a:buNone/>
              <a:defRPr sz="900"/>
            </a:lvl6pPr>
            <a:lvl7pPr marL="2729942" indent="0">
              <a:buNone/>
              <a:defRPr sz="900"/>
            </a:lvl7pPr>
            <a:lvl8pPr marL="3184932" indent="0">
              <a:buNone/>
              <a:defRPr sz="900"/>
            </a:lvl8pPr>
            <a:lvl9pPr marL="3639924"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C72B1FC1-8EC3-4345-BEEA-1EA9F8FE5DB5}" type="slidenum">
              <a:rPr lang="en-US"/>
              <a:pPr>
                <a:defRPr/>
              </a:pPr>
              <a:t>‹#›</a:t>
            </a:fld>
            <a:endParaRPr lang="en-US"/>
          </a:p>
        </p:txBody>
      </p:sp>
    </p:spTree>
    <p:extLst>
      <p:ext uri="{BB962C8B-B14F-4D97-AF65-F5344CB8AC3E}">
        <p14:creationId xmlns:p14="http://schemas.microsoft.com/office/powerpoint/2010/main" val="2754786657"/>
      </p:ext>
    </p:extLst>
  </p:cSld>
  <p:clrMapOvr>
    <a:masterClrMapping/>
  </p:clrMapOvr>
</p:sldLayout>
</file>

<file path=ppt/slideLayouts/slideLayout225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AAC90B17-9DF0-2042-935E-CBC5E12DDB9D}" type="slidenum">
              <a:rPr lang="en-US"/>
              <a:pPr>
                <a:defRPr/>
              </a:pPr>
              <a:t>‹#›</a:t>
            </a:fld>
            <a:endParaRPr lang="en-US"/>
          </a:p>
        </p:txBody>
      </p:sp>
    </p:spTree>
    <p:extLst>
      <p:ext uri="{BB962C8B-B14F-4D97-AF65-F5344CB8AC3E}">
        <p14:creationId xmlns:p14="http://schemas.microsoft.com/office/powerpoint/2010/main" val="1515262342"/>
      </p:ext>
    </p:extLst>
  </p:cSld>
  <p:clrMapOvr>
    <a:masterClrMapping/>
  </p:clrMapOvr>
</p:sldLayout>
</file>

<file path=ppt/slideLayouts/slideLayout225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D6B7EBA4-4F4E-0A4A-867F-53DD14EB7A39}" type="slidenum">
              <a:rPr lang="en-US"/>
              <a:pPr>
                <a:defRPr/>
              </a:pPr>
              <a:t>‹#›</a:t>
            </a:fld>
            <a:endParaRPr lang="en-US"/>
          </a:p>
        </p:txBody>
      </p:sp>
    </p:spTree>
    <p:extLst>
      <p:ext uri="{BB962C8B-B14F-4D97-AF65-F5344CB8AC3E}">
        <p14:creationId xmlns:p14="http://schemas.microsoft.com/office/powerpoint/2010/main" val="3351900649"/>
      </p:ext>
    </p:extLst>
  </p:cSld>
  <p:clrMapOvr>
    <a:masterClrMapping/>
  </p:clrMapOvr>
</p:sldLayout>
</file>

<file path=ppt/slideLayouts/slideLayout2259.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8"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9" name="Rectangle 6"/>
          <p:cNvSpPr>
            <a:spLocks noGrp="1" noChangeArrowheads="1"/>
          </p:cNvSpPr>
          <p:nvPr>
            <p:ph type="sldNum" sz="quarter" idx="12"/>
          </p:nvPr>
        </p:nvSpPr>
        <p:spPr/>
        <p:txBody>
          <a:bodyPr/>
          <a:lstStyle>
            <a:lvl1pPr eaLnBrk="1" hangingPunct="1">
              <a:defRPr/>
            </a:lvl1pPr>
          </a:lstStyle>
          <a:p>
            <a:pPr>
              <a:defRPr/>
            </a:pPr>
            <a:fld id="{FB22182F-9F0E-5146-AD30-0E553CCF2BA3}" type="slidenum">
              <a:rPr lang="en-US"/>
              <a:pPr>
                <a:defRPr/>
              </a:pPr>
              <a:t>‹#›</a:t>
            </a:fld>
            <a:endParaRPr lang="en-US"/>
          </a:p>
        </p:txBody>
      </p:sp>
    </p:spTree>
    <p:extLst>
      <p:ext uri="{BB962C8B-B14F-4D97-AF65-F5344CB8AC3E}">
        <p14:creationId xmlns:p14="http://schemas.microsoft.com/office/powerpoint/2010/main" val="4142727809"/>
      </p:ext>
    </p:extLst>
  </p:cSld>
  <p:clrMapOvr>
    <a:masterClrMapping/>
  </p:clrMapOvr>
</p:sldLayout>
</file>

<file path=ppt/slideLayouts/slideLayout226.xml><?xml version="1.0" encoding="utf-8"?>
<p:sldLayout xmlns:a="http://schemas.openxmlformats.org/drawingml/2006/main" xmlns:r="http://schemas.openxmlformats.org/officeDocument/2006/relationships" xmlns:p="http://schemas.openxmlformats.org/presentationml/2006/main" showMasterSp="0" type="tx">
  <p:cSld name="18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2911"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1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1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747990"/>
      </p:ext>
    </p:extLst>
  </p:cSld>
  <p:clrMapOvr>
    <a:masterClrMapping/>
  </p:clrMapOvr>
  <p:transition spd="med"/>
</p:sldLayout>
</file>

<file path=ppt/slideLayouts/slideLayout2260.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7"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8" name="Rectangle 6"/>
          <p:cNvSpPr>
            <a:spLocks noGrp="1" noChangeArrowheads="1"/>
          </p:cNvSpPr>
          <p:nvPr>
            <p:ph type="sldNum" sz="quarter" idx="12"/>
          </p:nvPr>
        </p:nvSpPr>
        <p:spPr/>
        <p:txBody>
          <a:bodyPr/>
          <a:lstStyle>
            <a:lvl1pPr eaLnBrk="1" hangingPunct="1">
              <a:defRPr/>
            </a:lvl1pPr>
          </a:lstStyle>
          <a:p>
            <a:pPr>
              <a:defRPr/>
            </a:pPr>
            <a:fld id="{B16AB7CE-B23D-B14F-BF02-2E78DA7AA6B4}" type="slidenum">
              <a:rPr lang="en-US"/>
              <a:pPr>
                <a:defRPr/>
              </a:pPr>
              <a:t>‹#›</a:t>
            </a:fld>
            <a:endParaRPr lang="en-US"/>
          </a:p>
        </p:txBody>
      </p:sp>
    </p:spTree>
    <p:extLst>
      <p:ext uri="{BB962C8B-B14F-4D97-AF65-F5344CB8AC3E}">
        <p14:creationId xmlns:p14="http://schemas.microsoft.com/office/powerpoint/2010/main" val="2457143468"/>
      </p:ext>
    </p:extLst>
  </p:cSld>
  <p:clrMapOvr>
    <a:masterClrMapping/>
  </p:clrMapOvr>
</p:sldLayout>
</file>

<file path=ppt/slideLayouts/slideLayout2260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2AEAEA5E-BC0A-6C49-840F-70571C3621CD}" type="slidenum">
              <a:rPr lang="en-US"/>
              <a:pPr>
                <a:defRPr/>
              </a:pPr>
              <a:t>‹#›</a:t>
            </a:fld>
            <a:endParaRPr lang="en-US"/>
          </a:p>
        </p:txBody>
      </p:sp>
    </p:spTree>
    <p:extLst>
      <p:ext uri="{BB962C8B-B14F-4D97-AF65-F5344CB8AC3E}">
        <p14:creationId xmlns:p14="http://schemas.microsoft.com/office/powerpoint/2010/main" val="4192232414"/>
      </p:ext>
    </p:extLst>
  </p:cSld>
  <p:clrMapOvr>
    <a:masterClrMapping/>
  </p:clrMapOvr>
</p:sldLayout>
</file>

<file path=ppt/slideLayouts/slideLayout2261.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6"/>
          <p:cNvSpPr>
            <a:spLocks noGrp="1" noChangeArrowheads="1"/>
          </p:cNvSpPr>
          <p:nvPr>
            <p:ph type="dt" sz="half" idx="10"/>
          </p:nvPr>
        </p:nvSpPr>
        <p:spPr/>
        <p:txBody>
          <a:bodyPr/>
          <a:lstStyle>
            <a:lvl1pPr eaLnBrk="0" hangingPunct="0">
              <a:defRPr b="1" i="0">
                <a:latin typeface="Arial" panose="020B0604020202020204" pitchFamily="34" charset="0"/>
              </a:defRPr>
            </a:lvl1pPr>
          </a:lstStyle>
          <a:p>
            <a:pPr>
              <a:defRPr/>
            </a:pPr>
            <a:endParaRPr lang="en-US" dirty="0"/>
          </a:p>
        </p:txBody>
      </p:sp>
      <p:sp>
        <p:nvSpPr>
          <p:cNvPr id="3" name="Rectangle 7"/>
          <p:cNvSpPr>
            <a:spLocks noGrp="1" noChangeArrowheads="1"/>
          </p:cNvSpPr>
          <p:nvPr>
            <p:ph type="ftr" sz="quarter" idx="11"/>
          </p:nvPr>
        </p:nvSpPr>
        <p:spPr/>
        <p:txBody>
          <a:bodyPr/>
          <a:lstStyle>
            <a:lvl1pPr eaLnBrk="0" hangingPunct="0">
              <a:defRPr b="1" i="0">
                <a:latin typeface="Arial" panose="020B0604020202020204" pitchFamily="34" charset="0"/>
              </a:defRPr>
            </a:lvl1pPr>
          </a:lstStyle>
          <a:p>
            <a:pPr>
              <a:defRPr/>
            </a:pPr>
            <a:endParaRPr lang="en-US" dirty="0"/>
          </a:p>
        </p:txBody>
      </p:sp>
      <p:sp>
        <p:nvSpPr>
          <p:cNvPr id="4" name="Rectangle 8"/>
          <p:cNvSpPr>
            <a:spLocks noGrp="1" noChangeArrowheads="1"/>
          </p:cNvSpPr>
          <p:nvPr>
            <p:ph type="sldNum" sz="quarter" idx="12"/>
          </p:nvPr>
        </p:nvSpPr>
        <p:spPr/>
        <p:txBody>
          <a:bodyPr/>
          <a:lstStyle>
            <a:lvl1pPr eaLnBrk="0" hangingPunct="0">
              <a:defRPr b="1" i="0">
                <a:latin typeface="Arial" panose="020B0604020202020204" pitchFamily="34" charset="0"/>
              </a:defRPr>
            </a:lvl1pPr>
          </a:lstStyle>
          <a:p>
            <a:pPr>
              <a:defRPr/>
            </a:pPr>
            <a:fld id="{89DB8148-6939-2B46-8FEC-099FE4C146AE}" type="slidenum">
              <a:rPr lang="en-US" smtClean="0"/>
              <a:pPr>
                <a:defRPr/>
              </a:pPr>
              <a:t>‹#›</a:t>
            </a:fld>
            <a:endParaRPr lang="en-US" dirty="0"/>
          </a:p>
        </p:txBody>
      </p:sp>
    </p:spTree>
    <p:extLst>
      <p:ext uri="{BB962C8B-B14F-4D97-AF65-F5344CB8AC3E}">
        <p14:creationId xmlns:p14="http://schemas.microsoft.com/office/powerpoint/2010/main" val="4106624198"/>
      </p:ext>
    </p:extLst>
  </p:cSld>
  <p:clrMapOvr>
    <a:masterClrMapping/>
  </p:clrMapOvr>
</p:sldLayout>
</file>

<file path=ppt/slideLayouts/slideLayout226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30"/>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1"/>
            <a:ext cx="6400800" cy="1752600"/>
          </a:xfrm>
        </p:spPr>
        <p:txBody>
          <a:bodyPr/>
          <a:lstStyle>
            <a:lvl1pPr marL="0" indent="0" algn="ctr">
              <a:buNone/>
              <a:defRPr>
                <a:solidFill>
                  <a:schemeClr val="tx1">
                    <a:tint val="75000"/>
                  </a:schemeClr>
                </a:solidFill>
              </a:defRPr>
            </a:lvl1pPr>
            <a:lvl2pPr marL="454998" indent="0" algn="ctr">
              <a:buNone/>
              <a:defRPr>
                <a:solidFill>
                  <a:schemeClr val="tx1">
                    <a:tint val="75000"/>
                  </a:schemeClr>
                </a:solidFill>
              </a:defRPr>
            </a:lvl2pPr>
            <a:lvl3pPr marL="909996" indent="0" algn="ctr">
              <a:buNone/>
              <a:defRPr>
                <a:solidFill>
                  <a:schemeClr val="tx1">
                    <a:tint val="75000"/>
                  </a:schemeClr>
                </a:solidFill>
              </a:defRPr>
            </a:lvl3pPr>
            <a:lvl4pPr marL="1364972" indent="0" algn="ctr">
              <a:buNone/>
              <a:defRPr>
                <a:solidFill>
                  <a:schemeClr val="tx1">
                    <a:tint val="75000"/>
                  </a:schemeClr>
                </a:solidFill>
              </a:defRPr>
            </a:lvl4pPr>
            <a:lvl5pPr marL="1819980" indent="0" algn="ctr">
              <a:buNone/>
              <a:defRPr>
                <a:solidFill>
                  <a:schemeClr val="tx1">
                    <a:tint val="75000"/>
                  </a:schemeClr>
                </a:solidFill>
              </a:defRPr>
            </a:lvl5pPr>
            <a:lvl6pPr marL="2274953" indent="0" algn="ctr">
              <a:buNone/>
              <a:defRPr>
                <a:solidFill>
                  <a:schemeClr val="tx1">
                    <a:tint val="75000"/>
                  </a:schemeClr>
                </a:solidFill>
              </a:defRPr>
            </a:lvl6pPr>
            <a:lvl7pPr marL="2729942" indent="0" algn="ctr">
              <a:buNone/>
              <a:defRPr>
                <a:solidFill>
                  <a:schemeClr val="tx1">
                    <a:tint val="75000"/>
                  </a:schemeClr>
                </a:solidFill>
              </a:defRPr>
            </a:lvl7pPr>
            <a:lvl8pPr marL="3184932" indent="0" algn="ctr">
              <a:buNone/>
              <a:defRPr>
                <a:solidFill>
                  <a:schemeClr val="tx1">
                    <a:tint val="75000"/>
                  </a:schemeClr>
                </a:solidFill>
              </a:defRPr>
            </a:lvl8pPr>
            <a:lvl9pPr marL="3639924"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5E67026-492B-EC44-8B88-C42F494F6924}"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C52D8F7B-2FCF-5447-8DB4-6219DC8E1CE4}" type="slidenum">
              <a:rPr lang="en-US" smtClean="0"/>
              <a:pPr>
                <a:defRPr/>
              </a:pPr>
              <a:t>‹#›</a:t>
            </a:fld>
            <a:endParaRPr lang="en-US" dirty="0"/>
          </a:p>
        </p:txBody>
      </p:sp>
    </p:spTree>
    <p:extLst>
      <p:ext uri="{BB962C8B-B14F-4D97-AF65-F5344CB8AC3E}">
        <p14:creationId xmlns:p14="http://schemas.microsoft.com/office/powerpoint/2010/main" val="3489455093"/>
      </p:ext>
    </p:extLst>
  </p:cSld>
  <p:clrMapOvr>
    <a:masterClrMapping/>
  </p:clrMapOvr>
</p:sldLayout>
</file>

<file path=ppt/slideLayouts/slideLayout226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7A7652E6-73AF-6D42-AA48-2463A5560065}"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48A8590-9B50-3E49-BA0D-F43CF3DB51E0}" type="slidenum">
              <a:rPr lang="en-US" smtClean="0"/>
              <a:pPr>
                <a:defRPr/>
              </a:pPr>
              <a:t>‹#›</a:t>
            </a:fld>
            <a:endParaRPr lang="en-US" dirty="0"/>
          </a:p>
        </p:txBody>
      </p:sp>
    </p:spTree>
    <p:extLst>
      <p:ext uri="{BB962C8B-B14F-4D97-AF65-F5344CB8AC3E}">
        <p14:creationId xmlns:p14="http://schemas.microsoft.com/office/powerpoint/2010/main" val="4111255143"/>
      </p:ext>
    </p:extLst>
  </p:cSld>
  <p:clrMapOvr>
    <a:masterClrMapping/>
  </p:clrMapOvr>
</p:sldLayout>
</file>

<file path=ppt/slideLayouts/slideLayout226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27"/>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a:solidFill>
                  <a:schemeClr val="tx1">
                    <a:tint val="75000"/>
                  </a:schemeClr>
                </a:solidFill>
              </a:defRPr>
            </a:lvl1pPr>
            <a:lvl2pPr marL="454998" indent="0">
              <a:buNone/>
              <a:defRPr sz="1800">
                <a:solidFill>
                  <a:schemeClr val="tx1">
                    <a:tint val="75000"/>
                  </a:schemeClr>
                </a:solidFill>
              </a:defRPr>
            </a:lvl2pPr>
            <a:lvl3pPr marL="909996" indent="0">
              <a:buNone/>
              <a:defRPr sz="1600">
                <a:solidFill>
                  <a:schemeClr val="tx1">
                    <a:tint val="75000"/>
                  </a:schemeClr>
                </a:solidFill>
              </a:defRPr>
            </a:lvl3pPr>
            <a:lvl4pPr marL="1364972" indent="0">
              <a:buNone/>
              <a:defRPr sz="1400">
                <a:solidFill>
                  <a:schemeClr val="tx1">
                    <a:tint val="75000"/>
                  </a:schemeClr>
                </a:solidFill>
              </a:defRPr>
            </a:lvl4pPr>
            <a:lvl5pPr marL="1819980" indent="0">
              <a:buNone/>
              <a:defRPr sz="1400">
                <a:solidFill>
                  <a:schemeClr val="tx1">
                    <a:tint val="75000"/>
                  </a:schemeClr>
                </a:solidFill>
              </a:defRPr>
            </a:lvl5pPr>
            <a:lvl6pPr marL="2274953" indent="0">
              <a:buNone/>
              <a:defRPr sz="1400">
                <a:solidFill>
                  <a:schemeClr val="tx1">
                    <a:tint val="75000"/>
                  </a:schemeClr>
                </a:solidFill>
              </a:defRPr>
            </a:lvl6pPr>
            <a:lvl7pPr marL="2729942" indent="0">
              <a:buNone/>
              <a:defRPr sz="1400">
                <a:solidFill>
                  <a:schemeClr val="tx1">
                    <a:tint val="75000"/>
                  </a:schemeClr>
                </a:solidFill>
              </a:defRPr>
            </a:lvl7pPr>
            <a:lvl8pPr marL="3184932" indent="0">
              <a:buNone/>
              <a:defRPr sz="1400">
                <a:solidFill>
                  <a:schemeClr val="tx1">
                    <a:tint val="75000"/>
                  </a:schemeClr>
                </a:solidFill>
              </a:defRPr>
            </a:lvl8pPr>
            <a:lvl9pPr marL="3639924"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8332BAE-E9F1-734A-976D-58DD5C59622C}"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766E898E-E7D5-FD49-B7DC-0971726D0481}" type="slidenum">
              <a:rPr lang="en-US" smtClean="0"/>
              <a:pPr>
                <a:defRPr/>
              </a:pPr>
              <a:t>‹#›</a:t>
            </a:fld>
            <a:endParaRPr lang="en-US" dirty="0"/>
          </a:p>
        </p:txBody>
      </p:sp>
    </p:spTree>
    <p:extLst>
      <p:ext uri="{BB962C8B-B14F-4D97-AF65-F5344CB8AC3E}">
        <p14:creationId xmlns:p14="http://schemas.microsoft.com/office/powerpoint/2010/main" val="1499489290"/>
      </p:ext>
    </p:extLst>
  </p:cSld>
  <p:clrMapOvr>
    <a:masterClrMapping/>
  </p:clrMapOvr>
</p:sldLayout>
</file>

<file path=ppt/slideLayouts/slideLayout226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27"/>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27"/>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A42DF34E-C08B-BC4B-B4A8-3FF3D34F6A61}" type="datetimeFigureOut">
              <a:rPr lang="en-US" smtClean="0"/>
              <a:pPr>
                <a:defRPr/>
              </a:pPr>
              <a:t>3/19/26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06114336-C556-AD4F-80E3-4891DB937912}" type="slidenum">
              <a:rPr lang="en-US" smtClean="0"/>
              <a:pPr>
                <a:defRPr/>
              </a:pPr>
              <a:t>‹#›</a:t>
            </a:fld>
            <a:endParaRPr lang="en-US" dirty="0"/>
          </a:p>
        </p:txBody>
      </p:sp>
    </p:spTree>
    <p:extLst>
      <p:ext uri="{BB962C8B-B14F-4D97-AF65-F5344CB8AC3E}">
        <p14:creationId xmlns:p14="http://schemas.microsoft.com/office/powerpoint/2010/main" val="4206479324"/>
      </p:ext>
    </p:extLst>
  </p:cSld>
  <p:clrMapOvr>
    <a:masterClrMapping/>
  </p:clrMapOvr>
</p:sldLayout>
</file>

<file path=ppt/slideLayouts/slideLayout226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1" y="1535113"/>
            <a:ext cx="4040188" cy="639762"/>
          </a:xfrm>
        </p:spPr>
        <p:txBody>
          <a:bodyPr anchor="b"/>
          <a:lstStyle>
            <a:lvl1pPr marL="0" indent="0">
              <a:buNone/>
              <a:defRPr sz="2400" b="1"/>
            </a:lvl1pPr>
            <a:lvl2pPr marL="454998" indent="0">
              <a:buNone/>
              <a:defRPr sz="2000" b="1"/>
            </a:lvl2pPr>
            <a:lvl3pPr marL="909996" indent="0">
              <a:buNone/>
              <a:defRPr sz="1800" b="1"/>
            </a:lvl3pPr>
            <a:lvl4pPr marL="1364972" indent="0">
              <a:buNone/>
              <a:defRPr sz="1600" b="1"/>
            </a:lvl4pPr>
            <a:lvl5pPr marL="1819980" indent="0">
              <a:buNone/>
              <a:defRPr sz="1600" b="1"/>
            </a:lvl5pPr>
            <a:lvl6pPr marL="2274953" indent="0">
              <a:buNone/>
              <a:defRPr sz="1600" b="1"/>
            </a:lvl6pPr>
            <a:lvl7pPr marL="2729942" indent="0">
              <a:buNone/>
              <a:defRPr sz="1600" b="1"/>
            </a:lvl7pPr>
            <a:lvl8pPr marL="3184932" indent="0">
              <a:buNone/>
              <a:defRPr sz="1600" b="1"/>
            </a:lvl8pPr>
            <a:lvl9pPr marL="3639924"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1"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86" y="1535113"/>
            <a:ext cx="4041775" cy="639762"/>
          </a:xfrm>
        </p:spPr>
        <p:txBody>
          <a:bodyPr anchor="b"/>
          <a:lstStyle>
            <a:lvl1pPr marL="0" indent="0">
              <a:buNone/>
              <a:defRPr sz="2400" b="1"/>
            </a:lvl1pPr>
            <a:lvl2pPr marL="454998" indent="0">
              <a:buNone/>
              <a:defRPr sz="2000" b="1"/>
            </a:lvl2pPr>
            <a:lvl3pPr marL="909996" indent="0">
              <a:buNone/>
              <a:defRPr sz="1800" b="1"/>
            </a:lvl3pPr>
            <a:lvl4pPr marL="1364972" indent="0">
              <a:buNone/>
              <a:defRPr sz="1600" b="1"/>
            </a:lvl4pPr>
            <a:lvl5pPr marL="1819980" indent="0">
              <a:buNone/>
              <a:defRPr sz="1600" b="1"/>
            </a:lvl5pPr>
            <a:lvl6pPr marL="2274953" indent="0">
              <a:buNone/>
              <a:defRPr sz="1600" b="1"/>
            </a:lvl6pPr>
            <a:lvl7pPr marL="2729942" indent="0">
              <a:buNone/>
              <a:defRPr sz="1600" b="1"/>
            </a:lvl7pPr>
            <a:lvl8pPr marL="3184932" indent="0">
              <a:buNone/>
              <a:defRPr sz="1600" b="1"/>
            </a:lvl8pPr>
            <a:lvl9pPr marL="3639924"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8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0330024-35D8-D94A-8999-7B7B6B51CA1B}" type="datetimeFigureOut">
              <a:rPr lang="en-US" smtClean="0"/>
              <a:pPr>
                <a:defRPr/>
              </a:pPr>
              <a:t>3/19/26</a:t>
            </a:fld>
            <a:endParaRPr lang="en-US" dirty="0"/>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9"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A9A045FC-3700-984A-B207-4D872868D8EA}" type="slidenum">
              <a:rPr lang="en-US" smtClean="0"/>
              <a:pPr>
                <a:defRPr/>
              </a:pPr>
              <a:t>‹#›</a:t>
            </a:fld>
            <a:endParaRPr lang="en-US" dirty="0"/>
          </a:p>
        </p:txBody>
      </p:sp>
    </p:spTree>
    <p:extLst>
      <p:ext uri="{BB962C8B-B14F-4D97-AF65-F5344CB8AC3E}">
        <p14:creationId xmlns:p14="http://schemas.microsoft.com/office/powerpoint/2010/main" val="2897430391"/>
      </p:ext>
    </p:extLst>
  </p:cSld>
  <p:clrMapOvr>
    <a:masterClrMapping/>
  </p:clrMapOvr>
</p:sldLayout>
</file>

<file path=ppt/slideLayouts/slideLayout226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05C3A14-E094-2A4E-8099-0EDC7438E730}" type="datetimeFigureOut">
              <a:rPr lang="en-US" smtClean="0"/>
              <a:pPr>
                <a:defRPr/>
              </a:pPr>
              <a:t>3/19/26</a:t>
            </a:fld>
            <a:endParaRPr lang="en-US" dirty="0"/>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5"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9BAE152D-FDAA-9E47-9A0E-2ED8E9B3CB27}" type="slidenum">
              <a:rPr lang="en-US" smtClean="0"/>
              <a:pPr>
                <a:defRPr/>
              </a:pPr>
              <a:t>‹#›</a:t>
            </a:fld>
            <a:endParaRPr lang="en-US" dirty="0"/>
          </a:p>
        </p:txBody>
      </p:sp>
    </p:spTree>
    <p:extLst>
      <p:ext uri="{BB962C8B-B14F-4D97-AF65-F5344CB8AC3E}">
        <p14:creationId xmlns:p14="http://schemas.microsoft.com/office/powerpoint/2010/main" val="3395761514"/>
      </p:ext>
    </p:extLst>
  </p:cSld>
  <p:clrMapOvr>
    <a:masterClrMapping/>
  </p:clrMapOvr>
</p:sldLayout>
</file>

<file path=ppt/slideLayouts/slideLayout226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3F908AB-5B50-4F49-94AA-220D160AA4F4}" type="datetimeFigureOut">
              <a:rPr lang="en-US" smtClean="0"/>
              <a:pPr>
                <a:defRPr/>
              </a:pPr>
              <a:t>3/19/26</a:t>
            </a:fld>
            <a:endParaRPr lang="en-US" dirty="0"/>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4"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18BB8D47-628B-824C-8574-3A1169235049}" type="slidenum">
              <a:rPr lang="en-US" smtClean="0"/>
              <a:pPr>
                <a:defRPr/>
              </a:pPr>
              <a:t>‹#›</a:t>
            </a:fld>
            <a:endParaRPr lang="en-US" dirty="0"/>
          </a:p>
        </p:txBody>
      </p:sp>
    </p:spTree>
    <p:extLst>
      <p:ext uri="{BB962C8B-B14F-4D97-AF65-F5344CB8AC3E}">
        <p14:creationId xmlns:p14="http://schemas.microsoft.com/office/powerpoint/2010/main" val="583024705"/>
      </p:ext>
    </p:extLst>
  </p:cSld>
  <p:clrMapOvr>
    <a:masterClrMapping/>
  </p:clrMapOvr>
</p:sldLayout>
</file>

<file path=ppt/slideLayouts/slideLayout226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34"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86"/>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34" y="1435101"/>
            <a:ext cx="3008313" cy="4691063"/>
          </a:xfrm>
        </p:spPr>
        <p:txBody>
          <a:bodyPr/>
          <a:lstStyle>
            <a:lvl1pPr marL="0" indent="0">
              <a:buNone/>
              <a:defRPr sz="1400"/>
            </a:lvl1pPr>
            <a:lvl2pPr marL="454998" indent="0">
              <a:buNone/>
              <a:defRPr sz="1200"/>
            </a:lvl2pPr>
            <a:lvl3pPr marL="909996" indent="0">
              <a:buNone/>
              <a:defRPr sz="1000"/>
            </a:lvl3pPr>
            <a:lvl4pPr marL="1364972" indent="0">
              <a:buNone/>
              <a:defRPr sz="900"/>
            </a:lvl4pPr>
            <a:lvl5pPr marL="1819980" indent="0">
              <a:buNone/>
              <a:defRPr sz="900"/>
            </a:lvl5pPr>
            <a:lvl6pPr marL="2274953" indent="0">
              <a:buNone/>
              <a:defRPr sz="900"/>
            </a:lvl6pPr>
            <a:lvl7pPr marL="2729942" indent="0">
              <a:buNone/>
              <a:defRPr sz="900"/>
            </a:lvl7pPr>
            <a:lvl8pPr marL="3184932" indent="0">
              <a:buNone/>
              <a:defRPr sz="900"/>
            </a:lvl8pPr>
            <a:lvl9pPr marL="3639924"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48366DE2-63B7-4041-8918-7F499461D365}" type="datetimeFigureOut">
              <a:rPr lang="en-US" smtClean="0"/>
              <a:pPr>
                <a:defRPr/>
              </a:pPr>
              <a:t>3/19/26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525CA73-0552-214B-B539-DF47D6D79F0D}" type="slidenum">
              <a:rPr lang="en-US" smtClean="0"/>
              <a:pPr>
                <a:defRPr/>
              </a:pPr>
              <a:t>‹#›</a:t>
            </a:fld>
            <a:endParaRPr lang="en-US" dirty="0"/>
          </a:p>
        </p:txBody>
      </p:sp>
    </p:spTree>
    <p:extLst>
      <p:ext uri="{BB962C8B-B14F-4D97-AF65-F5344CB8AC3E}">
        <p14:creationId xmlns:p14="http://schemas.microsoft.com/office/powerpoint/2010/main" val="3321568409"/>
      </p:ext>
    </p:extLst>
  </p:cSld>
  <p:clrMapOvr>
    <a:masterClrMapping/>
  </p:clrMapOvr>
</p:sldLayout>
</file>

<file path=ppt/slideLayouts/slideLayout227.xml><?xml version="1.0" encoding="utf-8"?>
<p:sldLayout xmlns:a="http://schemas.openxmlformats.org/drawingml/2006/main" xmlns:r="http://schemas.openxmlformats.org/officeDocument/2006/relationships" xmlns:p="http://schemas.openxmlformats.org/presentationml/2006/main" showMasterSp="0" type="tx">
  <p:cSld name="15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292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21"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22"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04592988"/>
      </p:ext>
    </p:extLst>
  </p:cSld>
  <p:clrMapOvr>
    <a:masterClrMapping/>
  </p:clrMapOvr>
  <p:transition spd="med"/>
</p:sldLayout>
</file>

<file path=ppt/slideLayouts/slideLayout227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4998" indent="0">
              <a:buNone/>
              <a:defRPr sz="2800"/>
            </a:lvl2pPr>
            <a:lvl3pPr marL="909996" indent="0">
              <a:buNone/>
              <a:defRPr sz="2400"/>
            </a:lvl3pPr>
            <a:lvl4pPr marL="1364972" indent="0">
              <a:buNone/>
              <a:defRPr sz="2000"/>
            </a:lvl4pPr>
            <a:lvl5pPr marL="1819980" indent="0">
              <a:buNone/>
              <a:defRPr sz="2000"/>
            </a:lvl5pPr>
            <a:lvl6pPr marL="2274953" indent="0">
              <a:buNone/>
              <a:defRPr sz="2000"/>
            </a:lvl6pPr>
            <a:lvl7pPr marL="2729942" indent="0">
              <a:buNone/>
              <a:defRPr sz="2000"/>
            </a:lvl7pPr>
            <a:lvl8pPr marL="3184932" indent="0">
              <a:buNone/>
              <a:defRPr sz="2000"/>
            </a:lvl8pPr>
            <a:lvl9pPr marL="3639924"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4998" indent="0">
              <a:buNone/>
              <a:defRPr sz="1200"/>
            </a:lvl2pPr>
            <a:lvl3pPr marL="909996" indent="0">
              <a:buNone/>
              <a:defRPr sz="1000"/>
            </a:lvl3pPr>
            <a:lvl4pPr marL="1364972" indent="0">
              <a:buNone/>
              <a:defRPr sz="900"/>
            </a:lvl4pPr>
            <a:lvl5pPr marL="1819980" indent="0">
              <a:buNone/>
              <a:defRPr sz="900"/>
            </a:lvl5pPr>
            <a:lvl6pPr marL="2274953" indent="0">
              <a:buNone/>
              <a:defRPr sz="900"/>
            </a:lvl6pPr>
            <a:lvl7pPr marL="2729942" indent="0">
              <a:buNone/>
              <a:defRPr sz="900"/>
            </a:lvl7pPr>
            <a:lvl8pPr marL="3184932" indent="0">
              <a:buNone/>
              <a:defRPr sz="900"/>
            </a:lvl8pPr>
            <a:lvl9pPr marL="3639924"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FE8933BA-218B-C447-AF2D-4B676F47CDE7}" type="datetimeFigureOut">
              <a:rPr lang="en-US" smtClean="0"/>
              <a:pPr>
                <a:defRPr/>
              </a:pPr>
              <a:t>3/19/26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F44B108-CFD7-CE48-A9BB-702F622A5320}" type="slidenum">
              <a:rPr lang="en-US" smtClean="0"/>
              <a:pPr>
                <a:defRPr/>
              </a:pPr>
              <a:t>‹#›</a:t>
            </a:fld>
            <a:endParaRPr lang="en-US" dirty="0"/>
          </a:p>
        </p:txBody>
      </p:sp>
    </p:spTree>
    <p:extLst>
      <p:ext uri="{BB962C8B-B14F-4D97-AF65-F5344CB8AC3E}">
        <p14:creationId xmlns:p14="http://schemas.microsoft.com/office/powerpoint/2010/main" val="1827643668"/>
      </p:ext>
    </p:extLst>
  </p:cSld>
  <p:clrMapOvr>
    <a:masterClrMapping/>
  </p:clrMapOvr>
</p:sldLayout>
</file>

<file path=ppt/slideLayouts/slideLayout2270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EDC587DB-0570-9347-A22A-51B9FD2977CE}" type="slidenum">
              <a:rPr lang="en-US"/>
              <a:pPr>
                <a:defRPr/>
              </a:pPr>
              <a:t>‹#›</a:t>
            </a:fld>
            <a:endParaRPr lang="en-US"/>
          </a:p>
        </p:txBody>
      </p:sp>
    </p:spTree>
    <p:extLst>
      <p:ext uri="{BB962C8B-B14F-4D97-AF65-F5344CB8AC3E}">
        <p14:creationId xmlns:p14="http://schemas.microsoft.com/office/powerpoint/2010/main" val="3643818828"/>
      </p:ext>
    </p:extLst>
  </p:cSld>
  <p:clrMapOvr>
    <a:masterClrMapping/>
  </p:clrMapOvr>
</p:sldLayout>
</file>

<file path=ppt/slideLayouts/slideLayout227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DB22C59-F915-1047-9473-5D5FE98DF12C}"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59E6DFA-5FBA-3043-9187-CA3798BD5BD7}" type="slidenum">
              <a:rPr lang="en-US" smtClean="0"/>
              <a:pPr>
                <a:defRPr/>
              </a:pPr>
              <a:t>‹#›</a:t>
            </a:fld>
            <a:endParaRPr lang="en-US" dirty="0"/>
          </a:p>
        </p:txBody>
      </p:sp>
    </p:spTree>
    <p:extLst>
      <p:ext uri="{BB962C8B-B14F-4D97-AF65-F5344CB8AC3E}">
        <p14:creationId xmlns:p14="http://schemas.microsoft.com/office/powerpoint/2010/main" val="3980987150"/>
      </p:ext>
    </p:extLst>
  </p:cSld>
  <p:clrMapOvr>
    <a:masterClrMapping/>
  </p:clrMapOvr>
</p:sldLayout>
</file>

<file path=ppt/slideLayouts/slideLayout227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75"/>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75"/>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8CF1EB7-CA46-CA4B-BD9C-063522A155A6}"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3A81F1A0-283A-9E48-B9B5-B61800A6FBBD}" type="slidenum">
              <a:rPr lang="en-US" smtClean="0"/>
              <a:pPr>
                <a:defRPr/>
              </a:pPr>
              <a:t>‹#›</a:t>
            </a:fld>
            <a:endParaRPr lang="en-US" dirty="0"/>
          </a:p>
        </p:txBody>
      </p:sp>
    </p:spTree>
    <p:extLst>
      <p:ext uri="{BB962C8B-B14F-4D97-AF65-F5344CB8AC3E}">
        <p14:creationId xmlns:p14="http://schemas.microsoft.com/office/powerpoint/2010/main" val="398115615"/>
      </p:ext>
    </p:extLst>
  </p:cSld>
  <p:clrMapOvr>
    <a:masterClrMapping/>
  </p:clrMapOvr>
</p:sldLayout>
</file>

<file path=ppt/slideLayouts/slideLayout2273.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7"/>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1"/>
            <a:ext cx="6400800" cy="1752600"/>
          </a:xfrm>
        </p:spPr>
        <p:txBody>
          <a:bodyPr/>
          <a:lstStyle>
            <a:lvl1pPr marL="0" indent="0" algn="ctr">
              <a:buNone/>
              <a:defRPr/>
            </a:lvl1pPr>
            <a:lvl2pPr marL="456411" indent="0" algn="ctr">
              <a:buNone/>
              <a:defRPr/>
            </a:lvl2pPr>
            <a:lvl3pPr marL="912825" indent="0" algn="ctr">
              <a:buNone/>
              <a:defRPr/>
            </a:lvl3pPr>
            <a:lvl4pPr marL="1369220" indent="0" algn="ctr">
              <a:buNone/>
              <a:defRPr/>
            </a:lvl4pPr>
            <a:lvl5pPr marL="1825644" indent="0" algn="ctr">
              <a:buNone/>
              <a:defRPr/>
            </a:lvl5pPr>
            <a:lvl6pPr marL="2282036" indent="0" algn="ctr">
              <a:buNone/>
              <a:defRPr/>
            </a:lvl6pPr>
            <a:lvl7pPr marL="2738440" indent="0" algn="ctr">
              <a:buNone/>
              <a:defRPr/>
            </a:lvl7pPr>
            <a:lvl8pPr marL="3194844" indent="0" algn="ctr">
              <a:buNone/>
              <a:defRPr/>
            </a:lvl8pPr>
            <a:lvl9pPr marL="3651255" indent="0" algn="ctr">
              <a:buNone/>
              <a:defRPr/>
            </a:lvl9pPr>
          </a:lstStyle>
          <a:p>
            <a:r>
              <a:rPr lang="en-US"/>
              <a:t>Click to edit Master subtitle style</a:t>
            </a:r>
          </a:p>
        </p:txBody>
      </p:sp>
      <p:sp>
        <p:nvSpPr>
          <p:cNvPr id="4" name="Rectangle 4"/>
          <p:cNvSpPr>
            <a:spLocks noGrp="1" noChangeArrowheads="1"/>
          </p:cNvSpPr>
          <p:nvPr>
            <p:ph type="dt" sz="half" idx="10"/>
          </p:nvPr>
        </p:nvSpPr>
        <p:spPr/>
        <p:txBody>
          <a:bodyPr/>
          <a:lstStyle>
            <a:lvl1pP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767A7554-4421-564F-9D6F-D85D560BAF21}" type="slidenum">
              <a:rPr lang="en-US"/>
              <a:pPr>
                <a:defRPr/>
              </a:pPr>
              <a:t>‹#›</a:t>
            </a:fld>
            <a:endParaRPr lang="en-US"/>
          </a:p>
        </p:txBody>
      </p:sp>
    </p:spTree>
    <p:extLst>
      <p:ext uri="{BB962C8B-B14F-4D97-AF65-F5344CB8AC3E}">
        <p14:creationId xmlns:p14="http://schemas.microsoft.com/office/powerpoint/2010/main" val="2547725734"/>
      </p:ext>
    </p:extLst>
  </p:cSld>
  <p:clrMapOvr>
    <a:masterClrMapping/>
  </p:clrMapOvr>
</p:sldLayout>
</file>

<file path=ppt/slideLayouts/slideLayout2274.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7"/>
          <p:cNvSpPr>
            <a:spLocks noGrp="1" noChangeArrowheads="1"/>
          </p:cNvSpPr>
          <p:nvPr>
            <p:ph type="dt" sz="half" idx="10"/>
          </p:nvPr>
        </p:nvSpPr>
        <p:spPr>
          <a:ln/>
        </p:spPr>
        <p:txBody>
          <a:bodyPr/>
          <a:lstStyle>
            <a:lvl1pPr>
              <a:defRPr/>
            </a:lvl1pPr>
          </a:lstStyle>
          <a:p>
            <a:pPr>
              <a:defRPr/>
            </a:pPr>
            <a:endParaRPr lang="en-US"/>
          </a:p>
        </p:txBody>
      </p:sp>
      <p:sp>
        <p:nvSpPr>
          <p:cNvPr id="5" name="Rectangle 8"/>
          <p:cNvSpPr>
            <a:spLocks noGrp="1" noChangeArrowheads="1"/>
          </p:cNvSpPr>
          <p:nvPr>
            <p:ph type="ftr" sz="quarter" idx="11"/>
          </p:nvPr>
        </p:nvSpPr>
        <p:spPr>
          <a:ln/>
        </p:spPr>
        <p:txBody>
          <a:bodyPr/>
          <a:lstStyle>
            <a:lvl1pPr>
              <a:defRPr/>
            </a:lvl1pPr>
          </a:lstStyle>
          <a:p>
            <a:pPr>
              <a:defRPr/>
            </a:pPr>
            <a:endParaRPr lang="en-US"/>
          </a:p>
        </p:txBody>
      </p:sp>
      <p:sp>
        <p:nvSpPr>
          <p:cNvPr id="6" name="Rectangle 9"/>
          <p:cNvSpPr>
            <a:spLocks noGrp="1" noChangeArrowheads="1"/>
          </p:cNvSpPr>
          <p:nvPr>
            <p:ph type="sldNum" sz="quarter" idx="12"/>
          </p:nvPr>
        </p:nvSpPr>
        <p:spPr>
          <a:ln/>
        </p:spPr>
        <p:txBody>
          <a:bodyPr/>
          <a:lstStyle>
            <a:lvl1pPr>
              <a:defRPr/>
            </a:lvl1pPr>
          </a:lstStyle>
          <a:p>
            <a:pPr>
              <a:defRPr/>
            </a:pPr>
            <a:fld id="{CD4909F6-30E0-2F4A-9A9D-4C04C4C87004}" type="slidenum">
              <a:rPr lang="en-US"/>
              <a:pPr>
                <a:defRPr/>
              </a:pPr>
              <a:t>‹#›</a:t>
            </a:fld>
            <a:endParaRPr lang="en-US"/>
          </a:p>
        </p:txBody>
      </p:sp>
    </p:spTree>
    <p:extLst>
      <p:ext uri="{BB962C8B-B14F-4D97-AF65-F5344CB8AC3E}">
        <p14:creationId xmlns:p14="http://schemas.microsoft.com/office/powerpoint/2010/main" val="3825116430"/>
      </p:ext>
    </p:extLst>
  </p:cSld>
  <p:clrMapOvr>
    <a:masterClrMapping/>
  </p:clrMapOvr>
</p:sldLayout>
</file>

<file path=ppt/slideLayouts/slideLayout2275.xml><?xml version="1.0" encoding="utf-8"?>
<p:sldLayout xmlns:a="http://schemas.openxmlformats.org/drawingml/2006/main" xmlns:r="http://schemas.openxmlformats.org/officeDocument/2006/relationships" xmlns:p="http://schemas.openxmlformats.org/presentationml/2006/main" type="twoObj">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495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495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7"/>
          <p:cNvSpPr>
            <a:spLocks noGrp="1" noChangeArrowheads="1"/>
          </p:cNvSpPr>
          <p:nvPr>
            <p:ph type="dt" sz="half" idx="10"/>
          </p:nvPr>
        </p:nvSpPr>
        <p:spPr>
          <a:ln/>
        </p:spPr>
        <p:txBody>
          <a:bodyPr/>
          <a:lstStyle>
            <a:lvl1pPr>
              <a:defRPr/>
            </a:lvl1pPr>
          </a:lstStyle>
          <a:p>
            <a:pPr>
              <a:defRPr/>
            </a:pPr>
            <a:endParaRPr lang="en-US"/>
          </a:p>
        </p:txBody>
      </p:sp>
      <p:sp>
        <p:nvSpPr>
          <p:cNvPr id="6" name="Rectangle 8"/>
          <p:cNvSpPr>
            <a:spLocks noGrp="1" noChangeArrowheads="1"/>
          </p:cNvSpPr>
          <p:nvPr>
            <p:ph type="ftr" sz="quarter" idx="11"/>
          </p:nvPr>
        </p:nvSpPr>
        <p:spPr>
          <a:ln/>
        </p:spPr>
        <p:txBody>
          <a:bodyPr/>
          <a:lstStyle>
            <a:lvl1pPr>
              <a:defRPr/>
            </a:lvl1pPr>
          </a:lstStyle>
          <a:p>
            <a:pPr>
              <a:defRPr/>
            </a:pPr>
            <a:endParaRPr lang="en-US"/>
          </a:p>
        </p:txBody>
      </p:sp>
      <p:sp>
        <p:nvSpPr>
          <p:cNvPr id="7" name="Rectangle 9"/>
          <p:cNvSpPr>
            <a:spLocks noGrp="1" noChangeArrowheads="1"/>
          </p:cNvSpPr>
          <p:nvPr>
            <p:ph type="sldNum" sz="quarter" idx="12"/>
          </p:nvPr>
        </p:nvSpPr>
        <p:spPr>
          <a:ln/>
        </p:spPr>
        <p:txBody>
          <a:bodyPr/>
          <a:lstStyle>
            <a:lvl1pPr>
              <a:defRPr/>
            </a:lvl1pPr>
          </a:lstStyle>
          <a:p>
            <a:pPr>
              <a:defRPr/>
            </a:pPr>
            <a:fld id="{D08367FB-2BC2-9642-A251-73A5B4249281}" type="slidenum">
              <a:rPr lang="en-US"/>
              <a:pPr>
                <a:defRPr/>
              </a:pPr>
              <a:t>‹#›</a:t>
            </a:fld>
            <a:endParaRPr lang="en-US"/>
          </a:p>
        </p:txBody>
      </p:sp>
    </p:spTree>
    <p:extLst>
      <p:ext uri="{BB962C8B-B14F-4D97-AF65-F5344CB8AC3E}">
        <p14:creationId xmlns:p14="http://schemas.microsoft.com/office/powerpoint/2010/main" val="1168654175"/>
      </p:ext>
    </p:extLst>
  </p:cSld>
  <p:clrMapOvr>
    <a:masterClrMapping/>
  </p:clrMapOvr>
</p:sldLayout>
</file>

<file path=ppt/slideLayouts/slideLayout227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1035050" y="1552576"/>
            <a:ext cx="10179050" cy="5305425"/>
            <a:chOff x="-652" y="978"/>
            <a:chExt cx="6412" cy="3342"/>
          </a:xfrm>
        </p:grpSpPr>
        <p:sp>
          <p:nvSpPr>
            <p:cNvPr id="5" name="Freeform 3"/>
            <p:cNvSpPr>
              <a:spLocks/>
            </p:cNvSpPr>
            <p:nvPr/>
          </p:nvSpPr>
          <p:spPr bwMode="auto">
            <a:xfrm>
              <a:off x="2061" y="1707"/>
              <a:ext cx="3699" cy="2613"/>
            </a:xfrm>
            <a:custGeom>
              <a:avLst/>
              <a:gdLst/>
              <a:ahLst/>
              <a:cxnLst>
                <a:cxn ang="0">
                  <a:pos x="1523" y="2611"/>
                </a:cxn>
                <a:cxn ang="0">
                  <a:pos x="3698" y="2612"/>
                </a:cxn>
                <a:cxn ang="0">
                  <a:pos x="3698" y="2228"/>
                </a:cxn>
                <a:cxn ang="0">
                  <a:pos x="0" y="0"/>
                </a:cxn>
                <a:cxn ang="0">
                  <a:pos x="160" y="118"/>
                </a:cxn>
                <a:cxn ang="0">
                  <a:pos x="292" y="219"/>
                </a:cxn>
                <a:cxn ang="0">
                  <a:pos x="441" y="347"/>
                </a:cxn>
                <a:cxn ang="0">
                  <a:pos x="585" y="482"/>
                </a:cxn>
                <a:cxn ang="0">
                  <a:pos x="796" y="711"/>
                </a:cxn>
                <a:cxn ang="0">
                  <a:pos x="983" y="955"/>
                </a:cxn>
                <a:cxn ang="0">
                  <a:pos x="1119" y="1168"/>
                </a:cxn>
                <a:cxn ang="0">
                  <a:pos x="1238" y="1388"/>
                </a:cxn>
                <a:cxn ang="0">
                  <a:pos x="1331" y="1608"/>
                </a:cxn>
                <a:cxn ang="0">
                  <a:pos x="1400" y="1809"/>
                </a:cxn>
                <a:cxn ang="0">
                  <a:pos x="1447" y="1979"/>
                </a:cxn>
                <a:cxn ang="0">
                  <a:pos x="1490" y="2190"/>
                </a:cxn>
                <a:cxn ang="0">
                  <a:pos x="1511" y="2374"/>
                </a:cxn>
                <a:cxn ang="0">
                  <a:pos x="1523" y="2611"/>
                </a:cxn>
              </a:cxnLst>
              <a:rect l="0" t="0" r="r" b="b"/>
              <a:pathLst>
                <a:path w="3699" h="2613">
                  <a:moveTo>
                    <a:pt x="1523" y="2611"/>
                  </a:moveTo>
                  <a:lnTo>
                    <a:pt x="3698" y="2612"/>
                  </a:lnTo>
                  <a:lnTo>
                    <a:pt x="3698" y="2228"/>
                  </a:lnTo>
                  <a:lnTo>
                    <a:pt x="0" y="0"/>
                  </a:lnTo>
                  <a:lnTo>
                    <a:pt x="160" y="118"/>
                  </a:lnTo>
                  <a:lnTo>
                    <a:pt x="292" y="219"/>
                  </a:lnTo>
                  <a:lnTo>
                    <a:pt x="441" y="347"/>
                  </a:lnTo>
                  <a:lnTo>
                    <a:pt x="585" y="482"/>
                  </a:lnTo>
                  <a:lnTo>
                    <a:pt x="796" y="711"/>
                  </a:lnTo>
                  <a:lnTo>
                    <a:pt x="983" y="955"/>
                  </a:lnTo>
                  <a:lnTo>
                    <a:pt x="1119" y="1168"/>
                  </a:lnTo>
                  <a:lnTo>
                    <a:pt x="1238" y="1388"/>
                  </a:lnTo>
                  <a:lnTo>
                    <a:pt x="1331" y="1608"/>
                  </a:lnTo>
                  <a:lnTo>
                    <a:pt x="1400" y="1809"/>
                  </a:lnTo>
                  <a:lnTo>
                    <a:pt x="1447" y="1979"/>
                  </a:lnTo>
                  <a:lnTo>
                    <a:pt x="1490" y="2190"/>
                  </a:lnTo>
                  <a:lnTo>
                    <a:pt x="1511" y="2374"/>
                  </a:lnTo>
                  <a:lnTo>
                    <a:pt x="1523" y="2611"/>
                  </a:lnTo>
                </a:path>
              </a:pathLst>
            </a:custGeom>
            <a:gradFill rotWithShape="0">
              <a:gsLst>
                <a:gs pos="0">
                  <a:schemeClr val="accent2">
                    <a:gamma/>
                    <a:shade val="46275"/>
                    <a:invGamma/>
                  </a:schemeClr>
                </a:gs>
                <a:gs pos="100000">
                  <a:schemeClr val="accent2"/>
                </a:gs>
              </a:gsLst>
              <a:lin ang="0" scaled="1"/>
            </a:gradFill>
            <a:ln w="9525" cap="rnd">
              <a:noFill/>
              <a:round/>
              <a:headEnd/>
              <a:tailEnd/>
            </a:ln>
            <a:effectLst/>
          </p:spPr>
          <p:txBody>
            <a:bodyPr/>
            <a:lstStyle/>
            <a:p>
              <a:pPr>
                <a:defRPr/>
              </a:pPr>
              <a:endParaRPr lang="en-US">
                <a:solidFill>
                  <a:srgbClr val="FFFFFF"/>
                </a:solidFill>
                <a:ea typeface="ＭＳ Ｐゴシック" charset="-128"/>
                <a:cs typeface="ＭＳ Ｐゴシック" charset="-128"/>
              </a:endParaRPr>
            </a:p>
          </p:txBody>
        </p:sp>
        <p:sp>
          <p:nvSpPr>
            <p:cNvPr id="6" name="Arc 4"/>
            <p:cNvSpPr>
              <a:spLocks/>
            </p:cNvSpPr>
            <p:nvPr/>
          </p:nvSpPr>
          <p:spPr bwMode="auto">
            <a:xfrm>
              <a:off x="-652" y="978"/>
              <a:ext cx="4237" cy="3342"/>
            </a:xfrm>
            <a:custGeom>
              <a:avLst/>
              <a:gdLst>
                <a:gd name="T0" fmla="*/ 0 w 21600"/>
                <a:gd name="T1" fmla="*/ 0 h 21231"/>
                <a:gd name="T2" fmla="*/ 0 w 21600"/>
                <a:gd name="T3" fmla="*/ 0 h 21231"/>
                <a:gd name="T4" fmla="*/ 0 w 21600"/>
                <a:gd name="T5" fmla="*/ 0 h 21231"/>
                <a:gd name="T6" fmla="*/ 0 60000 65536"/>
                <a:gd name="T7" fmla="*/ 0 60000 65536"/>
                <a:gd name="T8" fmla="*/ 0 60000 65536"/>
              </a:gdLst>
              <a:ahLst/>
              <a:cxnLst>
                <a:cxn ang="T6">
                  <a:pos x="T0" y="T1"/>
                </a:cxn>
                <a:cxn ang="T7">
                  <a:pos x="T2" y="T3"/>
                </a:cxn>
                <a:cxn ang="T8">
                  <a:pos x="T4" y="T5"/>
                </a:cxn>
              </a:cxnLst>
              <a:rect l="0" t="0" r="r" b="b"/>
              <a:pathLst>
                <a:path w="21600" h="21231" fill="none" extrusionOk="0">
                  <a:moveTo>
                    <a:pt x="3976" y="0"/>
                  </a:moveTo>
                  <a:cubicBezTo>
                    <a:pt x="14194" y="1914"/>
                    <a:pt x="21600" y="10835"/>
                    <a:pt x="21600" y="21231"/>
                  </a:cubicBezTo>
                </a:path>
                <a:path w="21600" h="21231" stroke="0" extrusionOk="0">
                  <a:moveTo>
                    <a:pt x="3976" y="0"/>
                  </a:moveTo>
                  <a:cubicBezTo>
                    <a:pt x="14194" y="1914"/>
                    <a:pt x="21600" y="10835"/>
                    <a:pt x="21600" y="21231"/>
                  </a:cubicBezTo>
                  <a:lnTo>
                    <a:pt x="0" y="21231"/>
                  </a:lnTo>
                  <a:lnTo>
                    <a:pt x="3976" y="0"/>
                  </a:lnTo>
                  <a:close/>
                </a:path>
              </a:pathLst>
            </a:custGeom>
            <a:noFill/>
            <a:ln w="12700" cap="rnd">
              <a:solidFill>
                <a:schemeClr val="accent2"/>
              </a:solidFill>
              <a:round/>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anchor="ctr"/>
            <a:lstStyle/>
            <a:p>
              <a:endParaRPr lang="en-US">
                <a:solidFill>
                  <a:srgbClr val="FFFFFF"/>
                </a:solidFill>
              </a:endParaRPr>
            </a:p>
          </p:txBody>
        </p:sp>
      </p:grpSp>
      <p:sp>
        <p:nvSpPr>
          <p:cNvPr id="7173" name="Rectangle 5"/>
          <p:cNvSpPr>
            <a:spLocks noGrp="1" noChangeArrowheads="1"/>
          </p:cNvSpPr>
          <p:nvPr>
            <p:ph type="ctrTitle" sz="quarter"/>
          </p:nvPr>
        </p:nvSpPr>
        <p:spPr>
          <a:xfrm>
            <a:off x="1293813" y="762000"/>
            <a:ext cx="7772400" cy="1143000"/>
          </a:xfrm>
        </p:spPr>
        <p:txBody>
          <a:bodyPr anchor="b"/>
          <a:lstStyle>
            <a:lvl1pPr>
              <a:defRPr b="1" i="0">
                <a:latin typeface="Arial" panose="020B0604020202020204" pitchFamily="34" charset="0"/>
              </a:defRPr>
            </a:lvl1pPr>
          </a:lstStyle>
          <a:p>
            <a:r>
              <a:rPr lang="en-US" dirty="0"/>
              <a:t>Click to edit Master title style</a:t>
            </a:r>
          </a:p>
        </p:txBody>
      </p:sp>
      <p:sp>
        <p:nvSpPr>
          <p:cNvPr id="7174" name="Rectangle 6"/>
          <p:cNvSpPr>
            <a:spLocks noGrp="1" noChangeArrowheads="1"/>
          </p:cNvSpPr>
          <p:nvPr>
            <p:ph type="subTitle" sz="quarter" idx="1"/>
          </p:nvPr>
        </p:nvSpPr>
        <p:spPr>
          <a:xfrm>
            <a:off x="685800" y="3429001"/>
            <a:ext cx="6400800" cy="1752600"/>
          </a:xfrm>
        </p:spPr>
        <p:txBody>
          <a:bodyPr lIns="92024" tIns="46012" rIns="92024" bIns="46012" anchor="ctr"/>
          <a:lstStyle>
            <a:lvl1pPr marL="0" indent="0" algn="ctr">
              <a:buFont typeface="Wingdings" pitchFamily="-108" charset="2"/>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7" name="Rectangle 7"/>
          <p:cNvSpPr>
            <a:spLocks noGrp="1" noChangeArrowheads="1"/>
          </p:cNvSpPr>
          <p:nvPr>
            <p:ph type="dt" sz="quarter" idx="10"/>
          </p:nvPr>
        </p:nvSpPr>
        <p:spPr/>
        <p:txBody>
          <a:bodyPr/>
          <a:lstStyle>
            <a:lvl1pPr>
              <a:defRPr/>
            </a:lvl1pPr>
          </a:lstStyle>
          <a:p>
            <a:pPr>
              <a:defRPr/>
            </a:pPr>
            <a:endParaRPr lang="en-US">
              <a:solidFill>
                <a:srgbClr val="FFFFFF"/>
              </a:solidFill>
              <a:latin typeface="Times New Roman"/>
            </a:endParaRPr>
          </a:p>
        </p:txBody>
      </p:sp>
      <p:sp>
        <p:nvSpPr>
          <p:cNvPr id="8" name="Rectangle 8"/>
          <p:cNvSpPr>
            <a:spLocks noGrp="1" noChangeArrowheads="1"/>
          </p:cNvSpPr>
          <p:nvPr>
            <p:ph type="ftr" sz="quarter" idx="11"/>
          </p:nvPr>
        </p:nvSpPr>
        <p:spPr/>
        <p:txBody>
          <a:bodyPr/>
          <a:lstStyle>
            <a:lvl1pPr>
              <a:defRPr/>
            </a:lvl1pPr>
          </a:lstStyle>
          <a:p>
            <a:pPr>
              <a:defRPr/>
            </a:pPr>
            <a:endParaRPr lang="en-US">
              <a:solidFill>
                <a:srgbClr val="FFFFFF"/>
              </a:solidFill>
              <a:latin typeface="Times New Roman"/>
            </a:endParaRPr>
          </a:p>
        </p:txBody>
      </p:sp>
      <p:sp>
        <p:nvSpPr>
          <p:cNvPr id="9" name="Rectangle 9"/>
          <p:cNvSpPr>
            <a:spLocks noGrp="1" noChangeArrowheads="1"/>
          </p:cNvSpPr>
          <p:nvPr>
            <p:ph type="sldNum" sz="quarter" idx="12"/>
          </p:nvPr>
        </p:nvSpPr>
        <p:spPr/>
        <p:txBody>
          <a:bodyPr/>
          <a:lstStyle>
            <a:lvl1pPr>
              <a:defRPr/>
            </a:lvl1pPr>
          </a:lstStyle>
          <a:p>
            <a:pPr>
              <a:defRPr/>
            </a:pPr>
            <a:fld id="{7335E267-0744-5545-A261-A53AAA964F69}" type="slidenum">
              <a:rPr lang="en-US">
                <a:solidFill>
                  <a:srgbClr val="FFFFFF"/>
                </a:solidFill>
                <a:latin typeface="Times New Roman"/>
              </a:rPr>
              <a:pPr>
                <a:defRPr/>
              </a:pPr>
              <a:t>‹#›</a:t>
            </a:fld>
            <a:endParaRPr lang="en-US">
              <a:solidFill>
                <a:srgbClr val="FFFFFF"/>
              </a:solidFill>
              <a:latin typeface="Times New Roman"/>
            </a:endParaRPr>
          </a:p>
        </p:txBody>
      </p:sp>
    </p:spTree>
    <p:extLst>
      <p:ext uri="{BB962C8B-B14F-4D97-AF65-F5344CB8AC3E}">
        <p14:creationId xmlns:p14="http://schemas.microsoft.com/office/powerpoint/2010/main" val="2763992265"/>
      </p:ext>
    </p:extLst>
  </p:cSld>
  <p:clrMapOvr>
    <a:masterClrMapping/>
  </p:clrMapOvr>
</p:sldLayout>
</file>

<file path=ppt/slideLayouts/slideLayout227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6"/>
          <p:cNvSpPr>
            <a:spLocks noGrp="1" noChangeArrowheads="1"/>
          </p:cNvSpPr>
          <p:nvPr>
            <p:ph type="dt" sz="half" idx="10"/>
          </p:nvPr>
        </p:nvSpPr>
        <p:spPr>
          <a:ln/>
        </p:spPr>
        <p:txBody>
          <a:bodyPr/>
          <a:lstStyle>
            <a:lvl1pPr>
              <a:defRPr/>
            </a:lvl1pPr>
          </a:lstStyle>
          <a:p>
            <a:pPr>
              <a:defRPr/>
            </a:pPr>
            <a:endParaRPr lang="en-US">
              <a:solidFill>
                <a:srgbClr val="FFFFFF"/>
              </a:solidFill>
              <a:latin typeface="Times New Roman"/>
            </a:endParaRPr>
          </a:p>
        </p:txBody>
      </p:sp>
      <p:sp>
        <p:nvSpPr>
          <p:cNvPr id="5"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latin typeface="Times New Roman"/>
            </a:endParaRPr>
          </a:p>
        </p:txBody>
      </p:sp>
      <p:sp>
        <p:nvSpPr>
          <p:cNvPr id="6" name="Rectangle 8"/>
          <p:cNvSpPr>
            <a:spLocks noGrp="1" noChangeArrowheads="1"/>
          </p:cNvSpPr>
          <p:nvPr>
            <p:ph type="sldNum" sz="quarter" idx="12"/>
          </p:nvPr>
        </p:nvSpPr>
        <p:spPr>
          <a:ln/>
        </p:spPr>
        <p:txBody>
          <a:bodyPr/>
          <a:lstStyle>
            <a:lvl1pPr>
              <a:defRPr/>
            </a:lvl1pPr>
          </a:lstStyle>
          <a:p>
            <a:pPr>
              <a:defRPr/>
            </a:pPr>
            <a:fld id="{B5C75D92-1C10-CF4B-A27C-5224A0494295}" type="slidenum">
              <a:rPr lang="en-US">
                <a:solidFill>
                  <a:srgbClr val="FFFFFF"/>
                </a:solidFill>
                <a:latin typeface="Times New Roman"/>
              </a:rPr>
              <a:pPr>
                <a:defRPr/>
              </a:pPr>
              <a:t>‹#›</a:t>
            </a:fld>
            <a:endParaRPr lang="en-US">
              <a:solidFill>
                <a:srgbClr val="FFFFFF"/>
              </a:solidFill>
              <a:latin typeface="Times New Roman"/>
            </a:endParaRPr>
          </a:p>
        </p:txBody>
      </p:sp>
    </p:spTree>
    <p:extLst>
      <p:ext uri="{BB962C8B-B14F-4D97-AF65-F5344CB8AC3E}">
        <p14:creationId xmlns:p14="http://schemas.microsoft.com/office/powerpoint/2010/main" val="931789130"/>
      </p:ext>
    </p:extLst>
  </p:cSld>
  <p:clrMapOvr>
    <a:masterClrMapping/>
  </p:clrMapOvr>
</p:sldLayout>
</file>

<file path=ppt/slideLayouts/slideLayout227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6952" indent="0">
              <a:buNone/>
              <a:defRPr sz="1800"/>
            </a:lvl2pPr>
            <a:lvl3pPr marL="913905" indent="0">
              <a:buNone/>
              <a:defRPr sz="1600"/>
            </a:lvl3pPr>
            <a:lvl4pPr marL="1370852" indent="0">
              <a:buNone/>
              <a:defRPr sz="1400"/>
            </a:lvl4pPr>
            <a:lvl5pPr marL="1827807" indent="0">
              <a:buNone/>
              <a:defRPr sz="1400"/>
            </a:lvl5pPr>
            <a:lvl6pPr marL="2284752" indent="0">
              <a:buNone/>
              <a:defRPr sz="1400"/>
            </a:lvl6pPr>
            <a:lvl7pPr marL="2741704" indent="0">
              <a:buNone/>
              <a:defRPr sz="1400"/>
            </a:lvl7pPr>
            <a:lvl8pPr marL="3198654" indent="0">
              <a:buNone/>
              <a:defRPr sz="1400"/>
            </a:lvl8pPr>
            <a:lvl9pPr marL="3655603" indent="0">
              <a:buNone/>
              <a:defRPr sz="1400"/>
            </a:lvl9pPr>
          </a:lstStyle>
          <a:p>
            <a:pPr lvl="0"/>
            <a:r>
              <a:rPr lang="en-US" dirty="0"/>
              <a:t>Click to edit Master text styles</a:t>
            </a:r>
          </a:p>
        </p:txBody>
      </p:sp>
      <p:sp>
        <p:nvSpPr>
          <p:cNvPr id="4" name="Rectangle 6"/>
          <p:cNvSpPr>
            <a:spLocks noGrp="1" noChangeArrowheads="1"/>
          </p:cNvSpPr>
          <p:nvPr>
            <p:ph type="dt" sz="half" idx="10"/>
          </p:nvPr>
        </p:nvSpPr>
        <p:spPr>
          <a:ln/>
        </p:spPr>
        <p:txBody>
          <a:bodyPr/>
          <a:lstStyle>
            <a:lvl1pPr>
              <a:defRPr/>
            </a:lvl1pPr>
          </a:lstStyle>
          <a:p>
            <a:pPr>
              <a:defRPr/>
            </a:pPr>
            <a:endParaRPr lang="en-US">
              <a:solidFill>
                <a:srgbClr val="FFFFFF"/>
              </a:solidFill>
              <a:latin typeface="Times New Roman"/>
            </a:endParaRPr>
          </a:p>
        </p:txBody>
      </p:sp>
      <p:sp>
        <p:nvSpPr>
          <p:cNvPr id="5"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latin typeface="Times New Roman"/>
            </a:endParaRPr>
          </a:p>
        </p:txBody>
      </p:sp>
      <p:sp>
        <p:nvSpPr>
          <p:cNvPr id="6" name="Rectangle 8"/>
          <p:cNvSpPr>
            <a:spLocks noGrp="1" noChangeArrowheads="1"/>
          </p:cNvSpPr>
          <p:nvPr>
            <p:ph type="sldNum" sz="quarter" idx="12"/>
          </p:nvPr>
        </p:nvSpPr>
        <p:spPr>
          <a:ln/>
        </p:spPr>
        <p:txBody>
          <a:bodyPr/>
          <a:lstStyle>
            <a:lvl1pPr>
              <a:defRPr/>
            </a:lvl1pPr>
          </a:lstStyle>
          <a:p>
            <a:pPr>
              <a:defRPr/>
            </a:pPr>
            <a:fld id="{9D58A8FC-4D69-0F4F-80B7-30AA88BBA0E4}" type="slidenum">
              <a:rPr lang="en-US">
                <a:solidFill>
                  <a:srgbClr val="FFFFFF"/>
                </a:solidFill>
                <a:latin typeface="Times New Roman"/>
              </a:rPr>
              <a:pPr>
                <a:defRPr/>
              </a:pPr>
              <a:t>‹#›</a:t>
            </a:fld>
            <a:endParaRPr lang="en-US">
              <a:solidFill>
                <a:srgbClr val="FFFFFF"/>
              </a:solidFill>
              <a:latin typeface="Times New Roman"/>
            </a:endParaRPr>
          </a:p>
        </p:txBody>
      </p:sp>
    </p:spTree>
    <p:extLst>
      <p:ext uri="{BB962C8B-B14F-4D97-AF65-F5344CB8AC3E}">
        <p14:creationId xmlns:p14="http://schemas.microsoft.com/office/powerpoint/2010/main" val="554953987"/>
      </p:ext>
    </p:extLst>
  </p:cSld>
  <p:clrMapOvr>
    <a:masterClrMapping/>
  </p:clrMapOvr>
</p:sldLayout>
</file>

<file path=ppt/slideLayouts/slideLayout227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6"/>
          <p:cNvSpPr>
            <a:spLocks noGrp="1" noChangeArrowheads="1"/>
          </p:cNvSpPr>
          <p:nvPr>
            <p:ph type="dt" sz="half" idx="10"/>
          </p:nvPr>
        </p:nvSpPr>
        <p:spPr>
          <a:ln/>
        </p:spPr>
        <p:txBody>
          <a:bodyPr/>
          <a:lstStyle>
            <a:lvl1pPr>
              <a:defRPr/>
            </a:lvl1pPr>
          </a:lstStyle>
          <a:p>
            <a:pPr>
              <a:defRPr/>
            </a:pPr>
            <a:endParaRPr lang="en-US">
              <a:solidFill>
                <a:srgbClr val="FFFFFF"/>
              </a:solidFill>
              <a:latin typeface="Times New Roman"/>
            </a:endParaRPr>
          </a:p>
        </p:txBody>
      </p:sp>
      <p:sp>
        <p:nvSpPr>
          <p:cNvPr id="6"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latin typeface="Times New Roman"/>
            </a:endParaRPr>
          </a:p>
        </p:txBody>
      </p:sp>
      <p:sp>
        <p:nvSpPr>
          <p:cNvPr id="7" name="Rectangle 8"/>
          <p:cNvSpPr>
            <a:spLocks noGrp="1" noChangeArrowheads="1"/>
          </p:cNvSpPr>
          <p:nvPr>
            <p:ph type="sldNum" sz="quarter" idx="12"/>
          </p:nvPr>
        </p:nvSpPr>
        <p:spPr>
          <a:ln/>
        </p:spPr>
        <p:txBody>
          <a:bodyPr/>
          <a:lstStyle>
            <a:lvl1pPr>
              <a:defRPr/>
            </a:lvl1pPr>
          </a:lstStyle>
          <a:p>
            <a:pPr>
              <a:defRPr/>
            </a:pPr>
            <a:fld id="{9BCD9396-5D04-BA4A-B915-C6F4FD812AE9}" type="slidenum">
              <a:rPr lang="en-US">
                <a:solidFill>
                  <a:srgbClr val="FFFFFF"/>
                </a:solidFill>
                <a:latin typeface="Times New Roman"/>
              </a:rPr>
              <a:pPr>
                <a:defRPr/>
              </a:pPr>
              <a:t>‹#›</a:t>
            </a:fld>
            <a:endParaRPr lang="en-US">
              <a:solidFill>
                <a:srgbClr val="FFFFFF"/>
              </a:solidFill>
              <a:latin typeface="Times New Roman"/>
            </a:endParaRPr>
          </a:p>
        </p:txBody>
      </p:sp>
    </p:spTree>
    <p:extLst>
      <p:ext uri="{BB962C8B-B14F-4D97-AF65-F5344CB8AC3E}">
        <p14:creationId xmlns:p14="http://schemas.microsoft.com/office/powerpoint/2010/main" val="3337229661"/>
      </p:ext>
    </p:extLst>
  </p:cSld>
  <p:clrMapOvr>
    <a:masterClrMapping/>
  </p:clrMapOvr>
</p:sldLayout>
</file>

<file path=ppt/slideLayouts/slideLayout228.xml><?xml version="1.0" encoding="utf-8"?>
<p:sldLayout xmlns:a="http://schemas.openxmlformats.org/drawingml/2006/main" xmlns:r="http://schemas.openxmlformats.org/officeDocument/2006/relationships" xmlns:p="http://schemas.openxmlformats.org/presentationml/2006/main" showMasterSp="0" type="tx">
  <p:cSld name="9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2929"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30"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3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3488303"/>
      </p:ext>
    </p:extLst>
  </p:cSld>
  <p:clrMapOvr>
    <a:masterClrMapping/>
  </p:clrMapOvr>
  <p:transition spd="med"/>
</p:sldLayout>
</file>

<file path=ppt/slideLayouts/slideLayout228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6952" indent="0">
              <a:buNone/>
              <a:defRPr sz="2000" b="1"/>
            </a:lvl2pPr>
            <a:lvl3pPr marL="913905" indent="0">
              <a:buNone/>
              <a:defRPr sz="1800" b="1"/>
            </a:lvl3pPr>
            <a:lvl4pPr marL="1370852" indent="0">
              <a:buNone/>
              <a:defRPr sz="1600" b="1"/>
            </a:lvl4pPr>
            <a:lvl5pPr marL="1827807" indent="0">
              <a:buNone/>
              <a:defRPr sz="1600" b="1"/>
            </a:lvl5pPr>
            <a:lvl6pPr marL="2284752" indent="0">
              <a:buNone/>
              <a:defRPr sz="1600" b="1"/>
            </a:lvl6pPr>
            <a:lvl7pPr marL="2741704" indent="0">
              <a:buNone/>
              <a:defRPr sz="1600" b="1"/>
            </a:lvl7pPr>
            <a:lvl8pPr marL="3198654" indent="0">
              <a:buNone/>
              <a:defRPr sz="1600" b="1"/>
            </a:lvl8pPr>
            <a:lvl9pPr marL="3655603"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36"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6952" indent="0">
              <a:buNone/>
              <a:defRPr sz="2000" b="1"/>
            </a:lvl2pPr>
            <a:lvl3pPr marL="913905" indent="0">
              <a:buNone/>
              <a:defRPr sz="1800" b="1"/>
            </a:lvl3pPr>
            <a:lvl4pPr marL="1370852" indent="0">
              <a:buNone/>
              <a:defRPr sz="1600" b="1"/>
            </a:lvl4pPr>
            <a:lvl5pPr marL="1827807" indent="0">
              <a:buNone/>
              <a:defRPr sz="1600" b="1"/>
            </a:lvl5pPr>
            <a:lvl6pPr marL="2284752" indent="0">
              <a:buNone/>
              <a:defRPr sz="1600" b="1"/>
            </a:lvl6pPr>
            <a:lvl7pPr marL="2741704" indent="0">
              <a:buNone/>
              <a:defRPr sz="1600" b="1"/>
            </a:lvl7pPr>
            <a:lvl8pPr marL="3198654" indent="0">
              <a:buNone/>
              <a:defRPr sz="1600" b="1"/>
            </a:lvl8pPr>
            <a:lvl9pPr marL="3655603"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36"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6"/>
          <p:cNvSpPr>
            <a:spLocks noGrp="1" noChangeArrowheads="1"/>
          </p:cNvSpPr>
          <p:nvPr>
            <p:ph type="dt" sz="half" idx="10"/>
          </p:nvPr>
        </p:nvSpPr>
        <p:spPr>
          <a:ln/>
        </p:spPr>
        <p:txBody>
          <a:bodyPr/>
          <a:lstStyle>
            <a:lvl1pPr>
              <a:defRPr/>
            </a:lvl1pPr>
          </a:lstStyle>
          <a:p>
            <a:pPr>
              <a:defRPr/>
            </a:pPr>
            <a:endParaRPr lang="en-US">
              <a:solidFill>
                <a:srgbClr val="FFFFFF"/>
              </a:solidFill>
              <a:latin typeface="Times New Roman"/>
            </a:endParaRPr>
          </a:p>
        </p:txBody>
      </p:sp>
      <p:sp>
        <p:nvSpPr>
          <p:cNvPr id="8"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latin typeface="Times New Roman"/>
            </a:endParaRPr>
          </a:p>
        </p:txBody>
      </p:sp>
      <p:sp>
        <p:nvSpPr>
          <p:cNvPr id="9" name="Rectangle 8"/>
          <p:cNvSpPr>
            <a:spLocks noGrp="1" noChangeArrowheads="1"/>
          </p:cNvSpPr>
          <p:nvPr>
            <p:ph type="sldNum" sz="quarter" idx="12"/>
          </p:nvPr>
        </p:nvSpPr>
        <p:spPr>
          <a:ln/>
        </p:spPr>
        <p:txBody>
          <a:bodyPr/>
          <a:lstStyle>
            <a:lvl1pPr>
              <a:defRPr/>
            </a:lvl1pPr>
          </a:lstStyle>
          <a:p>
            <a:pPr>
              <a:defRPr/>
            </a:pPr>
            <a:fld id="{89AA3612-B84F-F940-88B0-1A42C92F0309}" type="slidenum">
              <a:rPr lang="en-US">
                <a:solidFill>
                  <a:srgbClr val="FFFFFF"/>
                </a:solidFill>
                <a:latin typeface="Times New Roman"/>
              </a:rPr>
              <a:pPr>
                <a:defRPr/>
              </a:pPr>
              <a:t>‹#›</a:t>
            </a:fld>
            <a:endParaRPr lang="en-US">
              <a:solidFill>
                <a:srgbClr val="FFFFFF"/>
              </a:solidFill>
              <a:latin typeface="Times New Roman"/>
            </a:endParaRPr>
          </a:p>
        </p:txBody>
      </p:sp>
    </p:spTree>
    <p:extLst>
      <p:ext uri="{BB962C8B-B14F-4D97-AF65-F5344CB8AC3E}">
        <p14:creationId xmlns:p14="http://schemas.microsoft.com/office/powerpoint/2010/main" val="1826774082"/>
      </p:ext>
    </p:extLst>
  </p:cSld>
  <p:clrMapOvr>
    <a:masterClrMapping/>
  </p:clrMapOvr>
</p:sldLayout>
</file>

<file path=ppt/slideLayouts/slideLayout2280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80283C6B-B1EC-F343-8F2A-EEE00D3F743B}" type="slidenum">
              <a:rPr lang="en-US"/>
              <a:pPr>
                <a:defRPr/>
              </a:pPr>
              <a:t>‹#›</a:t>
            </a:fld>
            <a:endParaRPr lang="en-US"/>
          </a:p>
        </p:txBody>
      </p:sp>
    </p:spTree>
    <p:extLst>
      <p:ext uri="{BB962C8B-B14F-4D97-AF65-F5344CB8AC3E}">
        <p14:creationId xmlns:p14="http://schemas.microsoft.com/office/powerpoint/2010/main" val="4141078014"/>
      </p:ext>
    </p:extLst>
  </p:cSld>
  <p:clrMapOvr>
    <a:masterClrMapping/>
  </p:clrMapOvr>
</p:sldLayout>
</file>

<file path=ppt/slideLayouts/slideLayout228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6"/>
          <p:cNvSpPr>
            <a:spLocks noGrp="1" noChangeArrowheads="1"/>
          </p:cNvSpPr>
          <p:nvPr>
            <p:ph type="dt" sz="half" idx="10"/>
          </p:nvPr>
        </p:nvSpPr>
        <p:spPr>
          <a:ln/>
        </p:spPr>
        <p:txBody>
          <a:bodyPr/>
          <a:lstStyle>
            <a:lvl1pPr>
              <a:defRPr/>
            </a:lvl1pPr>
          </a:lstStyle>
          <a:p>
            <a:pPr>
              <a:defRPr/>
            </a:pPr>
            <a:endParaRPr lang="en-US">
              <a:solidFill>
                <a:srgbClr val="FFFFFF"/>
              </a:solidFill>
              <a:latin typeface="Times New Roman"/>
            </a:endParaRPr>
          </a:p>
        </p:txBody>
      </p:sp>
      <p:sp>
        <p:nvSpPr>
          <p:cNvPr id="4"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latin typeface="Times New Roman"/>
            </a:endParaRPr>
          </a:p>
        </p:txBody>
      </p:sp>
      <p:sp>
        <p:nvSpPr>
          <p:cNvPr id="5" name="Rectangle 8"/>
          <p:cNvSpPr>
            <a:spLocks noGrp="1" noChangeArrowheads="1"/>
          </p:cNvSpPr>
          <p:nvPr>
            <p:ph type="sldNum" sz="quarter" idx="12"/>
          </p:nvPr>
        </p:nvSpPr>
        <p:spPr>
          <a:ln/>
        </p:spPr>
        <p:txBody>
          <a:bodyPr/>
          <a:lstStyle>
            <a:lvl1pPr>
              <a:defRPr/>
            </a:lvl1pPr>
          </a:lstStyle>
          <a:p>
            <a:pPr>
              <a:defRPr/>
            </a:pPr>
            <a:fld id="{3306BA26-5FAF-FE44-860E-AA49FDBF00DB}" type="slidenum">
              <a:rPr lang="en-US">
                <a:solidFill>
                  <a:srgbClr val="FFFFFF"/>
                </a:solidFill>
                <a:latin typeface="Times New Roman"/>
              </a:rPr>
              <a:pPr>
                <a:defRPr/>
              </a:pPr>
              <a:t>‹#›</a:t>
            </a:fld>
            <a:endParaRPr lang="en-US">
              <a:solidFill>
                <a:srgbClr val="FFFFFF"/>
              </a:solidFill>
              <a:latin typeface="Times New Roman"/>
            </a:endParaRPr>
          </a:p>
        </p:txBody>
      </p:sp>
    </p:spTree>
    <p:extLst>
      <p:ext uri="{BB962C8B-B14F-4D97-AF65-F5344CB8AC3E}">
        <p14:creationId xmlns:p14="http://schemas.microsoft.com/office/powerpoint/2010/main" val="3612440621"/>
      </p:ext>
    </p:extLst>
  </p:cSld>
  <p:clrMapOvr>
    <a:masterClrMapping/>
  </p:clrMapOvr>
</p:sldLayout>
</file>

<file path=ppt/slideLayouts/slideLayout228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6"/>
          <p:cNvSpPr>
            <a:spLocks noGrp="1" noChangeArrowheads="1"/>
          </p:cNvSpPr>
          <p:nvPr>
            <p:ph type="dt" sz="half" idx="10"/>
          </p:nvPr>
        </p:nvSpPr>
        <p:spPr>
          <a:ln/>
        </p:spPr>
        <p:txBody>
          <a:bodyPr/>
          <a:lstStyle>
            <a:lvl1pPr>
              <a:defRPr/>
            </a:lvl1pPr>
          </a:lstStyle>
          <a:p>
            <a:pPr>
              <a:defRPr/>
            </a:pPr>
            <a:endParaRPr lang="en-US">
              <a:solidFill>
                <a:srgbClr val="FFFFFF"/>
              </a:solidFill>
              <a:latin typeface="Times New Roman"/>
            </a:endParaRPr>
          </a:p>
        </p:txBody>
      </p:sp>
      <p:sp>
        <p:nvSpPr>
          <p:cNvPr id="3"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latin typeface="Times New Roman"/>
            </a:endParaRPr>
          </a:p>
        </p:txBody>
      </p:sp>
      <p:sp>
        <p:nvSpPr>
          <p:cNvPr id="4" name="Rectangle 8"/>
          <p:cNvSpPr>
            <a:spLocks noGrp="1" noChangeArrowheads="1"/>
          </p:cNvSpPr>
          <p:nvPr>
            <p:ph type="sldNum" sz="quarter" idx="12"/>
          </p:nvPr>
        </p:nvSpPr>
        <p:spPr>
          <a:ln/>
        </p:spPr>
        <p:txBody>
          <a:bodyPr/>
          <a:lstStyle>
            <a:lvl1pPr>
              <a:defRPr/>
            </a:lvl1pPr>
          </a:lstStyle>
          <a:p>
            <a:pPr>
              <a:defRPr/>
            </a:pPr>
            <a:fld id="{A2119F1F-A5F2-0844-8502-0234C5EA4946}" type="slidenum">
              <a:rPr lang="en-US">
                <a:solidFill>
                  <a:srgbClr val="FFFFFF"/>
                </a:solidFill>
                <a:latin typeface="Times New Roman"/>
              </a:rPr>
              <a:pPr>
                <a:defRPr/>
              </a:pPr>
              <a:t>‹#›</a:t>
            </a:fld>
            <a:endParaRPr lang="en-US">
              <a:solidFill>
                <a:srgbClr val="FFFFFF"/>
              </a:solidFill>
              <a:latin typeface="Times New Roman"/>
            </a:endParaRPr>
          </a:p>
        </p:txBody>
      </p:sp>
    </p:spTree>
    <p:extLst>
      <p:ext uri="{BB962C8B-B14F-4D97-AF65-F5344CB8AC3E}">
        <p14:creationId xmlns:p14="http://schemas.microsoft.com/office/powerpoint/2010/main" val="3475761019"/>
      </p:ext>
    </p:extLst>
  </p:cSld>
  <p:clrMapOvr>
    <a:masterClrMapping/>
  </p:clrMapOvr>
</p:sldLayout>
</file>

<file path=ppt/slideLayouts/slideLayout228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11"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61"/>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11" y="1435101"/>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6952" indent="0">
              <a:buNone/>
              <a:defRPr sz="1200"/>
            </a:lvl2pPr>
            <a:lvl3pPr marL="913905" indent="0">
              <a:buNone/>
              <a:defRPr sz="1000"/>
            </a:lvl3pPr>
            <a:lvl4pPr marL="1370852" indent="0">
              <a:buNone/>
              <a:defRPr sz="900"/>
            </a:lvl4pPr>
            <a:lvl5pPr marL="1827807" indent="0">
              <a:buNone/>
              <a:defRPr sz="900"/>
            </a:lvl5pPr>
            <a:lvl6pPr marL="2284752" indent="0">
              <a:buNone/>
              <a:defRPr sz="900"/>
            </a:lvl6pPr>
            <a:lvl7pPr marL="2741704" indent="0">
              <a:buNone/>
              <a:defRPr sz="900"/>
            </a:lvl7pPr>
            <a:lvl8pPr marL="3198654" indent="0">
              <a:buNone/>
              <a:defRPr sz="900"/>
            </a:lvl8pPr>
            <a:lvl9pPr marL="3655603" indent="0">
              <a:buNone/>
              <a:defRPr sz="900"/>
            </a:lvl9pPr>
          </a:lstStyle>
          <a:p>
            <a:pPr lvl="0"/>
            <a:r>
              <a:rPr lang="en-US" dirty="0"/>
              <a:t>Click to edit Master text styles</a:t>
            </a:r>
          </a:p>
        </p:txBody>
      </p:sp>
      <p:sp>
        <p:nvSpPr>
          <p:cNvPr id="5" name="Rectangle 6"/>
          <p:cNvSpPr>
            <a:spLocks noGrp="1" noChangeArrowheads="1"/>
          </p:cNvSpPr>
          <p:nvPr>
            <p:ph type="dt" sz="half" idx="10"/>
          </p:nvPr>
        </p:nvSpPr>
        <p:spPr>
          <a:ln/>
        </p:spPr>
        <p:txBody>
          <a:bodyPr/>
          <a:lstStyle>
            <a:lvl1pPr>
              <a:defRPr/>
            </a:lvl1pPr>
          </a:lstStyle>
          <a:p>
            <a:pPr>
              <a:defRPr/>
            </a:pPr>
            <a:endParaRPr lang="en-US">
              <a:solidFill>
                <a:srgbClr val="FFFFFF"/>
              </a:solidFill>
              <a:latin typeface="Times New Roman"/>
            </a:endParaRPr>
          </a:p>
        </p:txBody>
      </p:sp>
      <p:sp>
        <p:nvSpPr>
          <p:cNvPr id="6"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latin typeface="Times New Roman"/>
            </a:endParaRPr>
          </a:p>
        </p:txBody>
      </p:sp>
      <p:sp>
        <p:nvSpPr>
          <p:cNvPr id="7" name="Rectangle 8"/>
          <p:cNvSpPr>
            <a:spLocks noGrp="1" noChangeArrowheads="1"/>
          </p:cNvSpPr>
          <p:nvPr>
            <p:ph type="sldNum" sz="quarter" idx="12"/>
          </p:nvPr>
        </p:nvSpPr>
        <p:spPr>
          <a:ln/>
        </p:spPr>
        <p:txBody>
          <a:bodyPr/>
          <a:lstStyle>
            <a:lvl1pPr>
              <a:defRPr/>
            </a:lvl1pPr>
          </a:lstStyle>
          <a:p>
            <a:pPr>
              <a:defRPr/>
            </a:pPr>
            <a:fld id="{864E02AC-C9FE-2244-A82B-1434294C81A6}" type="slidenum">
              <a:rPr lang="en-US">
                <a:solidFill>
                  <a:srgbClr val="FFFFFF"/>
                </a:solidFill>
                <a:latin typeface="Times New Roman"/>
              </a:rPr>
              <a:pPr>
                <a:defRPr/>
              </a:pPr>
              <a:t>‹#›</a:t>
            </a:fld>
            <a:endParaRPr lang="en-US">
              <a:solidFill>
                <a:srgbClr val="FFFFFF"/>
              </a:solidFill>
              <a:latin typeface="Times New Roman"/>
            </a:endParaRPr>
          </a:p>
        </p:txBody>
      </p:sp>
    </p:spTree>
    <p:extLst>
      <p:ext uri="{BB962C8B-B14F-4D97-AF65-F5344CB8AC3E}">
        <p14:creationId xmlns:p14="http://schemas.microsoft.com/office/powerpoint/2010/main" val="761021628"/>
      </p:ext>
    </p:extLst>
  </p:cSld>
  <p:clrMapOvr>
    <a:masterClrMapping/>
  </p:clrMapOvr>
</p:sldLayout>
</file>

<file path=ppt/slideLayouts/slideLayout228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6952" indent="0">
              <a:buNone/>
              <a:defRPr sz="2800"/>
            </a:lvl2pPr>
            <a:lvl3pPr marL="913905" indent="0">
              <a:buNone/>
              <a:defRPr sz="2400"/>
            </a:lvl3pPr>
            <a:lvl4pPr marL="1370852" indent="0">
              <a:buNone/>
              <a:defRPr sz="2000"/>
            </a:lvl4pPr>
            <a:lvl5pPr marL="1827807" indent="0">
              <a:buNone/>
              <a:defRPr sz="2000"/>
            </a:lvl5pPr>
            <a:lvl6pPr marL="2284752" indent="0">
              <a:buNone/>
              <a:defRPr sz="2000"/>
            </a:lvl6pPr>
            <a:lvl7pPr marL="2741704" indent="0">
              <a:buNone/>
              <a:defRPr sz="2000"/>
            </a:lvl7pPr>
            <a:lvl8pPr marL="3198654" indent="0">
              <a:buNone/>
              <a:defRPr sz="2000"/>
            </a:lvl8pPr>
            <a:lvl9pPr marL="3655603"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6952" indent="0">
              <a:buNone/>
              <a:defRPr sz="1200"/>
            </a:lvl2pPr>
            <a:lvl3pPr marL="913905" indent="0">
              <a:buNone/>
              <a:defRPr sz="1000"/>
            </a:lvl3pPr>
            <a:lvl4pPr marL="1370852" indent="0">
              <a:buNone/>
              <a:defRPr sz="900"/>
            </a:lvl4pPr>
            <a:lvl5pPr marL="1827807" indent="0">
              <a:buNone/>
              <a:defRPr sz="900"/>
            </a:lvl5pPr>
            <a:lvl6pPr marL="2284752" indent="0">
              <a:buNone/>
              <a:defRPr sz="900"/>
            </a:lvl6pPr>
            <a:lvl7pPr marL="2741704" indent="0">
              <a:buNone/>
              <a:defRPr sz="900"/>
            </a:lvl7pPr>
            <a:lvl8pPr marL="3198654" indent="0">
              <a:buNone/>
              <a:defRPr sz="900"/>
            </a:lvl8pPr>
            <a:lvl9pPr marL="3655603" indent="0">
              <a:buNone/>
              <a:defRPr sz="900"/>
            </a:lvl9pPr>
          </a:lstStyle>
          <a:p>
            <a:pPr lvl="0"/>
            <a:r>
              <a:rPr lang="en-US" dirty="0"/>
              <a:t>Click to edit Master text styles</a:t>
            </a:r>
          </a:p>
        </p:txBody>
      </p:sp>
      <p:sp>
        <p:nvSpPr>
          <p:cNvPr id="5" name="Rectangle 6"/>
          <p:cNvSpPr>
            <a:spLocks noGrp="1" noChangeArrowheads="1"/>
          </p:cNvSpPr>
          <p:nvPr>
            <p:ph type="dt" sz="half" idx="10"/>
          </p:nvPr>
        </p:nvSpPr>
        <p:spPr>
          <a:ln/>
        </p:spPr>
        <p:txBody>
          <a:bodyPr/>
          <a:lstStyle>
            <a:lvl1pPr>
              <a:defRPr/>
            </a:lvl1pPr>
          </a:lstStyle>
          <a:p>
            <a:pPr>
              <a:defRPr/>
            </a:pPr>
            <a:endParaRPr lang="en-US">
              <a:solidFill>
                <a:srgbClr val="FFFFFF"/>
              </a:solidFill>
              <a:latin typeface="Times New Roman"/>
            </a:endParaRPr>
          </a:p>
        </p:txBody>
      </p:sp>
      <p:sp>
        <p:nvSpPr>
          <p:cNvPr id="6"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latin typeface="Times New Roman"/>
            </a:endParaRPr>
          </a:p>
        </p:txBody>
      </p:sp>
      <p:sp>
        <p:nvSpPr>
          <p:cNvPr id="7" name="Rectangle 8"/>
          <p:cNvSpPr>
            <a:spLocks noGrp="1" noChangeArrowheads="1"/>
          </p:cNvSpPr>
          <p:nvPr>
            <p:ph type="sldNum" sz="quarter" idx="12"/>
          </p:nvPr>
        </p:nvSpPr>
        <p:spPr>
          <a:ln/>
        </p:spPr>
        <p:txBody>
          <a:bodyPr/>
          <a:lstStyle>
            <a:lvl1pPr>
              <a:defRPr/>
            </a:lvl1pPr>
          </a:lstStyle>
          <a:p>
            <a:pPr>
              <a:defRPr/>
            </a:pPr>
            <a:fld id="{0FB39229-0EBD-BA49-A0B1-F4778E24FF64}" type="slidenum">
              <a:rPr lang="en-US">
                <a:solidFill>
                  <a:srgbClr val="FFFFFF"/>
                </a:solidFill>
                <a:latin typeface="Times New Roman"/>
              </a:rPr>
              <a:pPr>
                <a:defRPr/>
              </a:pPr>
              <a:t>‹#›</a:t>
            </a:fld>
            <a:endParaRPr lang="en-US">
              <a:solidFill>
                <a:srgbClr val="FFFFFF"/>
              </a:solidFill>
              <a:latin typeface="Times New Roman"/>
            </a:endParaRPr>
          </a:p>
        </p:txBody>
      </p:sp>
    </p:spTree>
    <p:extLst>
      <p:ext uri="{BB962C8B-B14F-4D97-AF65-F5344CB8AC3E}">
        <p14:creationId xmlns:p14="http://schemas.microsoft.com/office/powerpoint/2010/main" val="3643655732"/>
      </p:ext>
    </p:extLst>
  </p:cSld>
  <p:clrMapOvr>
    <a:masterClrMapping/>
  </p:clrMapOvr>
</p:sldLayout>
</file>

<file path=ppt/slideLayouts/slideLayout228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6"/>
          <p:cNvSpPr>
            <a:spLocks noGrp="1" noChangeArrowheads="1"/>
          </p:cNvSpPr>
          <p:nvPr>
            <p:ph type="dt" sz="half" idx="10"/>
          </p:nvPr>
        </p:nvSpPr>
        <p:spPr>
          <a:ln/>
        </p:spPr>
        <p:txBody>
          <a:bodyPr/>
          <a:lstStyle>
            <a:lvl1pPr>
              <a:defRPr/>
            </a:lvl1pPr>
          </a:lstStyle>
          <a:p>
            <a:pPr>
              <a:defRPr/>
            </a:pPr>
            <a:endParaRPr lang="en-US">
              <a:solidFill>
                <a:srgbClr val="FFFFFF"/>
              </a:solidFill>
              <a:latin typeface="Times New Roman"/>
            </a:endParaRPr>
          </a:p>
        </p:txBody>
      </p:sp>
      <p:sp>
        <p:nvSpPr>
          <p:cNvPr id="5"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latin typeface="Times New Roman"/>
            </a:endParaRPr>
          </a:p>
        </p:txBody>
      </p:sp>
      <p:sp>
        <p:nvSpPr>
          <p:cNvPr id="6" name="Rectangle 8"/>
          <p:cNvSpPr>
            <a:spLocks noGrp="1" noChangeArrowheads="1"/>
          </p:cNvSpPr>
          <p:nvPr>
            <p:ph type="sldNum" sz="quarter" idx="12"/>
          </p:nvPr>
        </p:nvSpPr>
        <p:spPr>
          <a:ln/>
        </p:spPr>
        <p:txBody>
          <a:bodyPr/>
          <a:lstStyle>
            <a:lvl1pPr>
              <a:defRPr/>
            </a:lvl1pPr>
          </a:lstStyle>
          <a:p>
            <a:pPr>
              <a:defRPr/>
            </a:pPr>
            <a:fld id="{00F872BE-84B3-F644-A099-40F652A9EC55}" type="slidenum">
              <a:rPr lang="en-US">
                <a:solidFill>
                  <a:srgbClr val="FFFFFF"/>
                </a:solidFill>
                <a:latin typeface="Times New Roman"/>
              </a:rPr>
              <a:pPr>
                <a:defRPr/>
              </a:pPr>
              <a:t>‹#›</a:t>
            </a:fld>
            <a:endParaRPr lang="en-US">
              <a:solidFill>
                <a:srgbClr val="FFFFFF"/>
              </a:solidFill>
              <a:latin typeface="Times New Roman"/>
            </a:endParaRPr>
          </a:p>
        </p:txBody>
      </p:sp>
    </p:spTree>
    <p:extLst>
      <p:ext uri="{BB962C8B-B14F-4D97-AF65-F5344CB8AC3E}">
        <p14:creationId xmlns:p14="http://schemas.microsoft.com/office/powerpoint/2010/main" val="3874809785"/>
      </p:ext>
    </p:extLst>
  </p:cSld>
  <p:clrMapOvr>
    <a:masterClrMapping/>
  </p:clrMapOvr>
</p:sldLayout>
</file>

<file path=ppt/slideLayouts/slideLayout228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6"/>
          <p:cNvSpPr>
            <a:spLocks noGrp="1" noChangeArrowheads="1"/>
          </p:cNvSpPr>
          <p:nvPr>
            <p:ph type="dt" sz="half" idx="10"/>
          </p:nvPr>
        </p:nvSpPr>
        <p:spPr>
          <a:ln/>
        </p:spPr>
        <p:txBody>
          <a:bodyPr/>
          <a:lstStyle>
            <a:lvl1pPr>
              <a:defRPr/>
            </a:lvl1pPr>
          </a:lstStyle>
          <a:p>
            <a:pPr>
              <a:defRPr/>
            </a:pPr>
            <a:endParaRPr lang="en-US">
              <a:solidFill>
                <a:srgbClr val="FFFFFF"/>
              </a:solidFill>
              <a:latin typeface="Times New Roman"/>
            </a:endParaRPr>
          </a:p>
        </p:txBody>
      </p:sp>
      <p:sp>
        <p:nvSpPr>
          <p:cNvPr id="5"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latin typeface="Times New Roman"/>
            </a:endParaRPr>
          </a:p>
        </p:txBody>
      </p:sp>
      <p:sp>
        <p:nvSpPr>
          <p:cNvPr id="6" name="Rectangle 8"/>
          <p:cNvSpPr>
            <a:spLocks noGrp="1" noChangeArrowheads="1"/>
          </p:cNvSpPr>
          <p:nvPr>
            <p:ph type="sldNum" sz="quarter" idx="12"/>
          </p:nvPr>
        </p:nvSpPr>
        <p:spPr>
          <a:ln/>
        </p:spPr>
        <p:txBody>
          <a:bodyPr/>
          <a:lstStyle>
            <a:lvl1pPr>
              <a:defRPr/>
            </a:lvl1pPr>
          </a:lstStyle>
          <a:p>
            <a:pPr>
              <a:defRPr/>
            </a:pPr>
            <a:fld id="{C9F90741-A848-2341-83A8-045A96CCA97E}" type="slidenum">
              <a:rPr lang="en-US">
                <a:solidFill>
                  <a:srgbClr val="FFFFFF"/>
                </a:solidFill>
                <a:latin typeface="Times New Roman"/>
              </a:rPr>
              <a:pPr>
                <a:defRPr/>
              </a:pPr>
              <a:t>‹#›</a:t>
            </a:fld>
            <a:endParaRPr lang="en-US">
              <a:solidFill>
                <a:srgbClr val="FFFFFF"/>
              </a:solidFill>
              <a:latin typeface="Times New Roman"/>
            </a:endParaRPr>
          </a:p>
        </p:txBody>
      </p:sp>
    </p:spTree>
    <p:extLst>
      <p:ext uri="{BB962C8B-B14F-4D97-AF65-F5344CB8AC3E}">
        <p14:creationId xmlns:p14="http://schemas.microsoft.com/office/powerpoint/2010/main" val="1904992783"/>
      </p:ext>
    </p:extLst>
  </p:cSld>
  <p:clrMapOvr>
    <a:masterClrMapping/>
  </p:clrMapOvr>
</p:sldLayout>
</file>

<file path=ppt/slideLayouts/slideLayout2287.xml><?xml version="1.0" encoding="utf-8"?>
<p:sldLayout xmlns:a="http://schemas.openxmlformats.org/drawingml/2006/main" xmlns:r="http://schemas.openxmlformats.org/officeDocument/2006/relationships" xmlns:p="http://schemas.openxmlformats.org/presentationml/2006/main" type="txAndTwoObj" preserve="1">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6"/>
          <p:cNvSpPr>
            <a:spLocks noGrp="1" noChangeArrowheads="1"/>
          </p:cNvSpPr>
          <p:nvPr>
            <p:ph type="dt" sz="half" idx="10"/>
          </p:nvPr>
        </p:nvSpPr>
        <p:spPr>
          <a:ln/>
        </p:spPr>
        <p:txBody>
          <a:bodyPr/>
          <a:lstStyle>
            <a:lvl1pPr>
              <a:defRPr/>
            </a:lvl1pPr>
          </a:lstStyle>
          <a:p>
            <a:pPr>
              <a:defRPr/>
            </a:pPr>
            <a:endParaRPr lang="en-US">
              <a:solidFill>
                <a:srgbClr val="FFFFFF"/>
              </a:solidFill>
              <a:latin typeface="Times New Roman"/>
            </a:endParaRPr>
          </a:p>
        </p:txBody>
      </p:sp>
      <p:sp>
        <p:nvSpPr>
          <p:cNvPr id="7" name="Rectangle 7"/>
          <p:cNvSpPr>
            <a:spLocks noGrp="1" noChangeArrowheads="1"/>
          </p:cNvSpPr>
          <p:nvPr>
            <p:ph type="ftr" sz="quarter" idx="11"/>
          </p:nvPr>
        </p:nvSpPr>
        <p:spPr>
          <a:ln/>
        </p:spPr>
        <p:txBody>
          <a:bodyPr/>
          <a:lstStyle>
            <a:lvl1pPr>
              <a:defRPr/>
            </a:lvl1pPr>
          </a:lstStyle>
          <a:p>
            <a:pPr>
              <a:defRPr/>
            </a:pPr>
            <a:endParaRPr lang="en-US">
              <a:solidFill>
                <a:srgbClr val="FFFFFF"/>
              </a:solidFill>
              <a:latin typeface="Times New Roman"/>
            </a:endParaRPr>
          </a:p>
        </p:txBody>
      </p:sp>
      <p:sp>
        <p:nvSpPr>
          <p:cNvPr id="8" name="Rectangle 8"/>
          <p:cNvSpPr>
            <a:spLocks noGrp="1" noChangeArrowheads="1"/>
          </p:cNvSpPr>
          <p:nvPr>
            <p:ph type="sldNum" sz="quarter" idx="12"/>
          </p:nvPr>
        </p:nvSpPr>
        <p:spPr>
          <a:ln/>
        </p:spPr>
        <p:txBody>
          <a:bodyPr/>
          <a:lstStyle>
            <a:lvl1pPr>
              <a:defRPr/>
            </a:lvl1pPr>
          </a:lstStyle>
          <a:p>
            <a:pPr>
              <a:defRPr/>
            </a:pPr>
            <a:fld id="{31ED6456-469E-EE41-9064-F19ECE8C3FD1}" type="slidenum">
              <a:rPr lang="en-US">
                <a:solidFill>
                  <a:srgbClr val="FFFFFF"/>
                </a:solidFill>
                <a:latin typeface="Times New Roman"/>
              </a:rPr>
              <a:pPr>
                <a:defRPr/>
              </a:pPr>
              <a:t>‹#›</a:t>
            </a:fld>
            <a:endParaRPr lang="en-US">
              <a:solidFill>
                <a:srgbClr val="FFFFFF"/>
              </a:solidFill>
              <a:latin typeface="Times New Roman"/>
            </a:endParaRPr>
          </a:p>
        </p:txBody>
      </p:sp>
    </p:spTree>
    <p:extLst>
      <p:ext uri="{BB962C8B-B14F-4D97-AF65-F5344CB8AC3E}">
        <p14:creationId xmlns:p14="http://schemas.microsoft.com/office/powerpoint/2010/main" val="1032751790"/>
      </p:ext>
    </p:extLst>
  </p:cSld>
  <p:clrMapOvr>
    <a:masterClrMapping/>
  </p:clrMapOvr>
</p:sldLayout>
</file>

<file path=ppt/slideLayouts/slideLayout228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7"/>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1"/>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6952" indent="0" algn="ctr">
              <a:buNone/>
              <a:defRPr/>
            </a:lvl2pPr>
            <a:lvl3pPr marL="913905" indent="0" algn="ctr">
              <a:buNone/>
              <a:defRPr/>
            </a:lvl3pPr>
            <a:lvl4pPr marL="1370852" indent="0" algn="ctr">
              <a:buNone/>
              <a:defRPr/>
            </a:lvl4pPr>
            <a:lvl5pPr marL="1827807" indent="0" algn="ctr">
              <a:buNone/>
              <a:defRPr/>
            </a:lvl5pPr>
            <a:lvl6pPr marL="2284752" indent="0" algn="ctr">
              <a:buNone/>
              <a:defRPr/>
            </a:lvl6pPr>
            <a:lvl7pPr marL="2741704" indent="0" algn="ctr">
              <a:buNone/>
              <a:defRPr/>
            </a:lvl7pPr>
            <a:lvl8pPr marL="3198654" indent="0" algn="ctr">
              <a:buNone/>
              <a:defRPr/>
            </a:lvl8pPr>
            <a:lvl9pPr marL="3655603"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0ED87CB4-A6F5-0740-B5B9-B28E334539BE}" type="slidenum">
              <a:rPr lang="en-US"/>
              <a:pPr>
                <a:defRPr/>
              </a:pPr>
              <a:t>‹#›</a:t>
            </a:fld>
            <a:endParaRPr lang="en-US"/>
          </a:p>
        </p:txBody>
      </p:sp>
    </p:spTree>
    <p:extLst>
      <p:ext uri="{BB962C8B-B14F-4D97-AF65-F5344CB8AC3E}">
        <p14:creationId xmlns:p14="http://schemas.microsoft.com/office/powerpoint/2010/main" val="703418745"/>
      </p:ext>
    </p:extLst>
  </p:cSld>
  <p:clrMapOvr>
    <a:masterClrMapping/>
  </p:clrMapOvr>
</p:sldLayout>
</file>

<file path=ppt/slideLayouts/slideLayout22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FBC27992-B5C5-A844-93FB-E7FD2ABFB745}" type="slidenum">
              <a:rPr lang="en-US"/>
              <a:pPr>
                <a:defRPr/>
              </a:pPr>
              <a:t>‹#›</a:t>
            </a:fld>
            <a:endParaRPr lang="en-US"/>
          </a:p>
        </p:txBody>
      </p:sp>
    </p:spTree>
    <p:extLst>
      <p:ext uri="{BB962C8B-B14F-4D97-AF65-F5344CB8AC3E}">
        <p14:creationId xmlns:p14="http://schemas.microsoft.com/office/powerpoint/2010/main" val="2057140522"/>
      </p:ext>
    </p:extLst>
  </p:cSld>
  <p:clrMapOvr>
    <a:masterClrMapping/>
  </p:clrMapOvr>
</p:sldLayout>
</file>

<file path=ppt/slideLayouts/slideLayout229.xml><?xml version="1.0" encoding="utf-8"?>
<p:sldLayout xmlns:a="http://schemas.openxmlformats.org/drawingml/2006/main" xmlns:r="http://schemas.openxmlformats.org/officeDocument/2006/relationships" xmlns:p="http://schemas.openxmlformats.org/presentationml/2006/main" showMasterSp="0" type="tx">
  <p:cSld name="10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2938"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39"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40"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78487214"/>
      </p:ext>
    </p:extLst>
  </p:cSld>
  <p:clrMapOvr>
    <a:masterClrMapping/>
  </p:clrMapOvr>
  <p:transition spd="med"/>
</p:sldLayout>
</file>

<file path=ppt/slideLayouts/slideLayout22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6952" indent="0">
              <a:buNone/>
              <a:defRPr sz="1800"/>
            </a:lvl2pPr>
            <a:lvl3pPr marL="913905" indent="0">
              <a:buNone/>
              <a:defRPr sz="1600"/>
            </a:lvl3pPr>
            <a:lvl4pPr marL="1370852" indent="0">
              <a:buNone/>
              <a:defRPr sz="1400"/>
            </a:lvl4pPr>
            <a:lvl5pPr marL="1827807" indent="0">
              <a:buNone/>
              <a:defRPr sz="1400"/>
            </a:lvl5pPr>
            <a:lvl6pPr marL="2284752" indent="0">
              <a:buNone/>
              <a:defRPr sz="1400"/>
            </a:lvl6pPr>
            <a:lvl7pPr marL="2741704" indent="0">
              <a:buNone/>
              <a:defRPr sz="1400"/>
            </a:lvl7pPr>
            <a:lvl8pPr marL="3198654" indent="0">
              <a:buNone/>
              <a:defRPr sz="1400"/>
            </a:lvl8pPr>
            <a:lvl9pPr marL="3655603"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2AEAEA5E-BC0A-6C49-840F-70571C3621CD}" type="slidenum">
              <a:rPr lang="en-US"/>
              <a:pPr>
                <a:defRPr/>
              </a:pPr>
              <a:t>‹#›</a:t>
            </a:fld>
            <a:endParaRPr lang="en-US"/>
          </a:p>
        </p:txBody>
      </p:sp>
    </p:spTree>
    <p:extLst>
      <p:ext uri="{BB962C8B-B14F-4D97-AF65-F5344CB8AC3E}">
        <p14:creationId xmlns:p14="http://schemas.microsoft.com/office/powerpoint/2010/main" val="1824542373"/>
      </p:ext>
    </p:extLst>
  </p:cSld>
  <p:clrMapOvr>
    <a:masterClrMapping/>
  </p:clrMapOvr>
</p:sldLayout>
</file>

<file path=ppt/slideLayouts/slideLayout2290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p:txBody>
          <a:bodyPr/>
          <a:lstStyle>
            <a:lvl1pPr algn="ctr">
              <a:defRPr/>
            </a:lvl1pPr>
          </a:lstStyle>
          <a:p>
            <a:pPr>
              <a:defRPr/>
            </a:pPr>
            <a:endParaRPr lang="en-US"/>
          </a:p>
        </p:txBody>
      </p:sp>
      <p:sp>
        <p:nvSpPr>
          <p:cNvPr id="4" name="Rectangle 5"/>
          <p:cNvSpPr>
            <a:spLocks noGrp="1" noChangeArrowheads="1"/>
          </p:cNvSpPr>
          <p:nvPr>
            <p:ph type="ftr" sz="quarter" idx="11"/>
          </p:nvPr>
        </p:nvSpPr>
        <p:spPr/>
        <p:txBody>
          <a:bodyPr/>
          <a:lstStyle>
            <a:lvl1pPr>
              <a:defRPr/>
            </a:lvl1pPr>
          </a:lstStyle>
          <a:p>
            <a:pPr>
              <a:defRPr/>
            </a:pPr>
            <a:endParaRPr lang="en-US"/>
          </a:p>
        </p:txBody>
      </p:sp>
      <p:sp>
        <p:nvSpPr>
          <p:cNvPr id="5" name="Rectangle 6"/>
          <p:cNvSpPr>
            <a:spLocks noGrp="1" noChangeArrowheads="1"/>
          </p:cNvSpPr>
          <p:nvPr>
            <p:ph type="sldNum" sz="quarter" idx="12"/>
          </p:nvPr>
        </p:nvSpPr>
        <p:spPr/>
        <p:txBody>
          <a:bodyPr/>
          <a:lstStyle>
            <a:lvl1pPr>
              <a:defRPr/>
            </a:lvl1pPr>
          </a:lstStyle>
          <a:p>
            <a:pPr>
              <a:defRPr/>
            </a:pPr>
            <a:fld id="{5FE8624F-FBE7-CB4C-A1D1-155976309F53}" type="slidenum">
              <a:rPr lang="en-US"/>
              <a:pPr>
                <a:defRPr/>
              </a:pPr>
              <a:t>‹#›</a:t>
            </a:fld>
            <a:endParaRPr lang="en-US"/>
          </a:p>
        </p:txBody>
      </p:sp>
    </p:spTree>
    <p:extLst>
      <p:ext uri="{BB962C8B-B14F-4D97-AF65-F5344CB8AC3E}">
        <p14:creationId xmlns:p14="http://schemas.microsoft.com/office/powerpoint/2010/main" val="2637282020"/>
      </p:ext>
    </p:extLst>
  </p:cSld>
  <p:clrMapOvr>
    <a:masterClrMapping/>
  </p:clrMapOvr>
</p:sldLayout>
</file>

<file path=ppt/slideLayouts/slideLayout22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EDC587DB-0570-9347-A22A-51B9FD2977CE}" type="slidenum">
              <a:rPr lang="en-US"/>
              <a:pPr>
                <a:defRPr/>
              </a:pPr>
              <a:t>‹#›</a:t>
            </a:fld>
            <a:endParaRPr lang="en-US"/>
          </a:p>
        </p:txBody>
      </p:sp>
    </p:spTree>
    <p:extLst>
      <p:ext uri="{BB962C8B-B14F-4D97-AF65-F5344CB8AC3E}">
        <p14:creationId xmlns:p14="http://schemas.microsoft.com/office/powerpoint/2010/main" val="2327664832"/>
      </p:ext>
    </p:extLst>
  </p:cSld>
  <p:clrMapOvr>
    <a:masterClrMapping/>
  </p:clrMapOvr>
</p:sldLayout>
</file>

<file path=ppt/slideLayouts/slideLayout22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6952" indent="0">
              <a:buNone/>
              <a:defRPr sz="2000" b="1"/>
            </a:lvl2pPr>
            <a:lvl3pPr marL="913905" indent="0">
              <a:buNone/>
              <a:defRPr sz="1800" b="1"/>
            </a:lvl3pPr>
            <a:lvl4pPr marL="1370852" indent="0">
              <a:buNone/>
              <a:defRPr sz="1600" b="1"/>
            </a:lvl4pPr>
            <a:lvl5pPr marL="1827807" indent="0">
              <a:buNone/>
              <a:defRPr sz="1600" b="1"/>
            </a:lvl5pPr>
            <a:lvl6pPr marL="2284752" indent="0">
              <a:buNone/>
              <a:defRPr sz="1600" b="1"/>
            </a:lvl6pPr>
            <a:lvl7pPr marL="2741704" indent="0">
              <a:buNone/>
              <a:defRPr sz="1600" b="1"/>
            </a:lvl7pPr>
            <a:lvl8pPr marL="3198654" indent="0">
              <a:buNone/>
              <a:defRPr sz="1600" b="1"/>
            </a:lvl8pPr>
            <a:lvl9pPr marL="3655603"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36"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6952" indent="0">
              <a:buNone/>
              <a:defRPr sz="2000" b="1"/>
            </a:lvl2pPr>
            <a:lvl3pPr marL="913905" indent="0">
              <a:buNone/>
              <a:defRPr sz="1800" b="1"/>
            </a:lvl3pPr>
            <a:lvl4pPr marL="1370852" indent="0">
              <a:buNone/>
              <a:defRPr sz="1600" b="1"/>
            </a:lvl4pPr>
            <a:lvl5pPr marL="1827807" indent="0">
              <a:buNone/>
              <a:defRPr sz="1600" b="1"/>
            </a:lvl5pPr>
            <a:lvl6pPr marL="2284752" indent="0">
              <a:buNone/>
              <a:defRPr sz="1600" b="1"/>
            </a:lvl6pPr>
            <a:lvl7pPr marL="2741704" indent="0">
              <a:buNone/>
              <a:defRPr sz="1600" b="1"/>
            </a:lvl7pPr>
            <a:lvl8pPr marL="3198654" indent="0">
              <a:buNone/>
              <a:defRPr sz="1600" b="1"/>
            </a:lvl8pPr>
            <a:lvl9pPr marL="3655603"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36"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80283C6B-B1EC-F343-8F2A-EEE00D3F743B}" type="slidenum">
              <a:rPr lang="en-US"/>
              <a:pPr>
                <a:defRPr/>
              </a:pPr>
              <a:t>‹#›</a:t>
            </a:fld>
            <a:endParaRPr lang="en-US"/>
          </a:p>
        </p:txBody>
      </p:sp>
    </p:spTree>
    <p:extLst>
      <p:ext uri="{BB962C8B-B14F-4D97-AF65-F5344CB8AC3E}">
        <p14:creationId xmlns:p14="http://schemas.microsoft.com/office/powerpoint/2010/main" val="3182971321"/>
      </p:ext>
    </p:extLst>
  </p:cSld>
  <p:clrMapOvr>
    <a:masterClrMapping/>
  </p:clrMapOvr>
</p:sldLayout>
</file>

<file path=ppt/slideLayouts/slideLayout22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a:defRPr/>
            </a:lvl1pPr>
          </a:lstStyle>
          <a:p>
            <a:pPr>
              <a:defRPr/>
            </a:pPr>
            <a:endParaRPr lang="en-US"/>
          </a:p>
        </p:txBody>
      </p:sp>
      <p:sp>
        <p:nvSpPr>
          <p:cNvPr id="4" name="Rectangle 5"/>
          <p:cNvSpPr>
            <a:spLocks noGrp="1" noChangeArrowheads="1"/>
          </p:cNvSpPr>
          <p:nvPr>
            <p:ph type="ftr" sz="quarter" idx="11"/>
          </p:nvPr>
        </p:nvSpPr>
        <p:spPr/>
        <p:txBody>
          <a:bodyPr/>
          <a:lstStyle>
            <a:lvl1pPr>
              <a:defRPr/>
            </a:lvl1pPr>
          </a:lstStyle>
          <a:p>
            <a:pPr>
              <a:defRPr/>
            </a:pPr>
            <a:endParaRPr lang="en-US"/>
          </a:p>
        </p:txBody>
      </p:sp>
      <p:sp>
        <p:nvSpPr>
          <p:cNvPr id="5" name="Rectangle 6"/>
          <p:cNvSpPr>
            <a:spLocks noGrp="1" noChangeArrowheads="1"/>
          </p:cNvSpPr>
          <p:nvPr>
            <p:ph type="sldNum" sz="quarter" idx="12"/>
          </p:nvPr>
        </p:nvSpPr>
        <p:spPr/>
        <p:txBody>
          <a:bodyPr/>
          <a:lstStyle>
            <a:lvl1pPr>
              <a:defRPr/>
            </a:lvl1pPr>
          </a:lstStyle>
          <a:p>
            <a:pPr>
              <a:defRPr/>
            </a:pPr>
            <a:fld id="{5FE8624F-FBE7-CB4C-A1D1-155976309F53}" type="slidenum">
              <a:rPr lang="en-US"/>
              <a:pPr>
                <a:defRPr/>
              </a:pPr>
              <a:t>‹#›</a:t>
            </a:fld>
            <a:endParaRPr lang="en-US"/>
          </a:p>
        </p:txBody>
      </p:sp>
    </p:spTree>
    <p:extLst>
      <p:ext uri="{BB962C8B-B14F-4D97-AF65-F5344CB8AC3E}">
        <p14:creationId xmlns:p14="http://schemas.microsoft.com/office/powerpoint/2010/main" val="3218857743"/>
      </p:ext>
    </p:extLst>
  </p:cSld>
  <p:clrMapOvr>
    <a:masterClrMapping/>
  </p:clrMapOvr>
</p:sldLayout>
</file>

<file path=ppt/slideLayouts/slideLayout22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a:lvl1pPr>
          </a:lstStyle>
          <a:p>
            <a:pPr>
              <a:defRPr/>
            </a:pPr>
            <a:endParaRPr lang="en-US"/>
          </a:p>
        </p:txBody>
      </p:sp>
      <p:sp>
        <p:nvSpPr>
          <p:cNvPr id="3" name="Rectangle 5"/>
          <p:cNvSpPr>
            <a:spLocks noGrp="1" noChangeArrowheads="1"/>
          </p:cNvSpPr>
          <p:nvPr>
            <p:ph type="ftr" sz="quarter" idx="11"/>
          </p:nvPr>
        </p:nvSpPr>
        <p:spPr/>
        <p:txBody>
          <a:bodyPr/>
          <a:lstStyle>
            <a:lvl1pPr>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pPr>
              <a:defRPr/>
            </a:pPr>
            <a:fld id="{8F421922-639B-D94E-850D-61AE0215CE64}" type="slidenum">
              <a:rPr lang="en-US"/>
              <a:pPr>
                <a:defRPr/>
              </a:pPr>
              <a:t>‹#›</a:t>
            </a:fld>
            <a:endParaRPr lang="en-US"/>
          </a:p>
        </p:txBody>
      </p:sp>
    </p:spTree>
    <p:extLst>
      <p:ext uri="{BB962C8B-B14F-4D97-AF65-F5344CB8AC3E}">
        <p14:creationId xmlns:p14="http://schemas.microsoft.com/office/powerpoint/2010/main" val="156071216"/>
      </p:ext>
    </p:extLst>
  </p:cSld>
  <p:clrMapOvr>
    <a:masterClrMapping/>
  </p:clrMapOvr>
</p:sldLayout>
</file>

<file path=ppt/slideLayouts/slideLayout22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11"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61"/>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11" y="1435101"/>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6952" indent="0">
              <a:buNone/>
              <a:defRPr sz="1200"/>
            </a:lvl2pPr>
            <a:lvl3pPr marL="913905" indent="0">
              <a:buNone/>
              <a:defRPr sz="1000"/>
            </a:lvl3pPr>
            <a:lvl4pPr marL="1370852" indent="0">
              <a:buNone/>
              <a:defRPr sz="900"/>
            </a:lvl4pPr>
            <a:lvl5pPr marL="1827807" indent="0">
              <a:buNone/>
              <a:defRPr sz="900"/>
            </a:lvl5pPr>
            <a:lvl6pPr marL="2284752" indent="0">
              <a:buNone/>
              <a:defRPr sz="900"/>
            </a:lvl6pPr>
            <a:lvl7pPr marL="2741704" indent="0">
              <a:buNone/>
              <a:defRPr sz="900"/>
            </a:lvl7pPr>
            <a:lvl8pPr marL="3198654" indent="0">
              <a:buNone/>
              <a:defRPr sz="900"/>
            </a:lvl8pPr>
            <a:lvl9pPr marL="3655603"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2C636029-28F8-C74C-BC4F-B27B77B54025}" type="slidenum">
              <a:rPr lang="en-US"/>
              <a:pPr>
                <a:defRPr/>
              </a:pPr>
              <a:t>‹#›</a:t>
            </a:fld>
            <a:endParaRPr lang="en-US"/>
          </a:p>
        </p:txBody>
      </p:sp>
    </p:spTree>
    <p:extLst>
      <p:ext uri="{BB962C8B-B14F-4D97-AF65-F5344CB8AC3E}">
        <p14:creationId xmlns:p14="http://schemas.microsoft.com/office/powerpoint/2010/main" val="4042322132"/>
      </p:ext>
    </p:extLst>
  </p:cSld>
  <p:clrMapOvr>
    <a:masterClrMapping/>
  </p:clrMapOvr>
</p:sldLayout>
</file>

<file path=ppt/slideLayouts/slideLayout22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6952" indent="0">
              <a:buNone/>
              <a:defRPr sz="2800"/>
            </a:lvl2pPr>
            <a:lvl3pPr marL="913905" indent="0">
              <a:buNone/>
              <a:defRPr sz="2400"/>
            </a:lvl3pPr>
            <a:lvl4pPr marL="1370852" indent="0">
              <a:buNone/>
              <a:defRPr sz="2000"/>
            </a:lvl4pPr>
            <a:lvl5pPr marL="1827807" indent="0">
              <a:buNone/>
              <a:defRPr sz="2000"/>
            </a:lvl5pPr>
            <a:lvl6pPr marL="2284752" indent="0">
              <a:buNone/>
              <a:defRPr sz="2000"/>
            </a:lvl6pPr>
            <a:lvl7pPr marL="2741704" indent="0">
              <a:buNone/>
              <a:defRPr sz="2000"/>
            </a:lvl7pPr>
            <a:lvl8pPr marL="3198654" indent="0">
              <a:buNone/>
              <a:defRPr sz="2000"/>
            </a:lvl8pPr>
            <a:lvl9pPr marL="3655603"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6952" indent="0">
              <a:buNone/>
              <a:defRPr sz="1200"/>
            </a:lvl2pPr>
            <a:lvl3pPr marL="913905" indent="0">
              <a:buNone/>
              <a:defRPr sz="1000"/>
            </a:lvl3pPr>
            <a:lvl4pPr marL="1370852" indent="0">
              <a:buNone/>
              <a:defRPr sz="900"/>
            </a:lvl4pPr>
            <a:lvl5pPr marL="1827807" indent="0">
              <a:buNone/>
              <a:defRPr sz="900"/>
            </a:lvl5pPr>
            <a:lvl6pPr marL="2284752" indent="0">
              <a:buNone/>
              <a:defRPr sz="900"/>
            </a:lvl6pPr>
            <a:lvl7pPr marL="2741704" indent="0">
              <a:buNone/>
              <a:defRPr sz="900"/>
            </a:lvl7pPr>
            <a:lvl8pPr marL="3198654" indent="0">
              <a:buNone/>
              <a:defRPr sz="900"/>
            </a:lvl8pPr>
            <a:lvl9pPr marL="3655603"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88D8F855-A994-7F47-89C6-145F3C0CDBEB}" type="slidenum">
              <a:rPr lang="en-US"/>
              <a:pPr>
                <a:defRPr/>
              </a:pPr>
              <a:t>‹#›</a:t>
            </a:fld>
            <a:endParaRPr lang="en-US"/>
          </a:p>
        </p:txBody>
      </p:sp>
    </p:spTree>
    <p:extLst>
      <p:ext uri="{BB962C8B-B14F-4D97-AF65-F5344CB8AC3E}">
        <p14:creationId xmlns:p14="http://schemas.microsoft.com/office/powerpoint/2010/main" val="2234679976"/>
      </p:ext>
    </p:extLst>
  </p:cSld>
  <p:clrMapOvr>
    <a:masterClrMapping/>
  </p:clrMapOvr>
</p:sldLayout>
</file>

<file path=ppt/slideLayouts/slideLayout22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9C9D741A-F786-5548-9EBD-86A2A7B0A3C7}" type="slidenum">
              <a:rPr lang="en-US"/>
              <a:pPr>
                <a:defRPr/>
              </a:pPr>
              <a:t>‹#›</a:t>
            </a:fld>
            <a:endParaRPr lang="en-US"/>
          </a:p>
        </p:txBody>
      </p:sp>
    </p:spTree>
    <p:extLst>
      <p:ext uri="{BB962C8B-B14F-4D97-AF65-F5344CB8AC3E}">
        <p14:creationId xmlns:p14="http://schemas.microsoft.com/office/powerpoint/2010/main" val="3895041266"/>
      </p:ext>
    </p:extLst>
  </p:cSld>
  <p:clrMapOvr>
    <a:masterClrMapping/>
  </p:clrMapOvr>
</p:sldLayout>
</file>

<file path=ppt/slideLayouts/slideLayout22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B0D56EDB-A00C-A541-A783-1B1F87027E28}" type="slidenum">
              <a:rPr lang="en-US"/>
              <a:pPr>
                <a:defRPr/>
              </a:pPr>
              <a:t>‹#›</a:t>
            </a:fld>
            <a:endParaRPr lang="en-US"/>
          </a:p>
        </p:txBody>
      </p:sp>
    </p:spTree>
    <p:extLst>
      <p:ext uri="{BB962C8B-B14F-4D97-AF65-F5344CB8AC3E}">
        <p14:creationId xmlns:p14="http://schemas.microsoft.com/office/powerpoint/2010/main" val="3858319745"/>
      </p:ext>
    </p:extLst>
  </p:cSld>
  <p:clrMapOvr>
    <a:masterClrMapping/>
  </p:clrMapOvr>
</p:sldLayout>
</file>

<file path=ppt/slideLayouts/slideLayout2299.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94C04B50-37E3-C44F-8A3C-E0EECB2AD8EF}" type="slidenum">
              <a:rPr lang="en-US"/>
              <a:pPr>
                <a:defRPr/>
              </a:pPr>
              <a:t>‹#›</a:t>
            </a:fld>
            <a:endParaRPr lang="en-US"/>
          </a:p>
        </p:txBody>
      </p:sp>
    </p:spTree>
    <p:extLst>
      <p:ext uri="{BB962C8B-B14F-4D97-AF65-F5344CB8AC3E}">
        <p14:creationId xmlns:p14="http://schemas.microsoft.com/office/powerpoint/2010/main" val="973157393"/>
      </p:ext>
    </p:extLst>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9C9D741A-F786-5548-9EBD-86A2A7B0A3C7}" type="slidenum">
              <a:rPr lang="en-US"/>
              <a:pPr>
                <a:defRPr/>
              </a:pPr>
              <a:t>‹#›</a:t>
            </a:fld>
            <a:endParaRPr lang="en-US"/>
          </a:p>
        </p:txBody>
      </p:sp>
    </p:spTree>
    <p:extLst>
      <p:ext uri="{BB962C8B-B14F-4D97-AF65-F5344CB8AC3E}">
        <p14:creationId xmlns:p14="http://schemas.microsoft.com/office/powerpoint/2010/main" val="1002021349"/>
      </p:ext>
    </p:extLst>
  </p:cSld>
  <p:clrMapOvr>
    <a:masterClrMapping/>
  </p:clrMapOvr>
</p:sldLayout>
</file>

<file path=ppt/slideLayouts/slideLayout230.xml><?xml version="1.0" encoding="utf-8"?>
<p:sldLayout xmlns:a="http://schemas.openxmlformats.org/drawingml/2006/main" xmlns:r="http://schemas.openxmlformats.org/officeDocument/2006/relationships" xmlns:p="http://schemas.openxmlformats.org/presentationml/2006/main" showMasterSp="0" type="tx">
  <p:cSld name="9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2947"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48"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49"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2950"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48986297"/>
      </p:ext>
    </p:extLst>
  </p:cSld>
  <p:clrMapOvr>
    <a:masterClrMapping/>
  </p:clrMapOvr>
  <p:transition spd="med"/>
</p:sldLayout>
</file>

<file path=ppt/slideLayouts/slideLayout2300.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a:defRPr/>
            </a:lvl1pPr>
          </a:lstStyle>
          <a:p>
            <a:pPr>
              <a:defRPr/>
            </a:pPr>
            <a:endParaRPr lang="en-US"/>
          </a:p>
        </p:txBody>
      </p:sp>
      <p:sp>
        <p:nvSpPr>
          <p:cNvPr id="7" name="Rectangle 5"/>
          <p:cNvSpPr>
            <a:spLocks noGrp="1" noChangeArrowheads="1"/>
          </p:cNvSpPr>
          <p:nvPr>
            <p:ph type="ftr" sz="quarter" idx="11"/>
          </p:nvPr>
        </p:nvSpPr>
        <p:spPr/>
        <p:txBody>
          <a:bodyPr/>
          <a:lstStyle>
            <a:lvl1pPr>
              <a:defRPr/>
            </a:lvl1pPr>
          </a:lstStyle>
          <a:p>
            <a:pPr>
              <a:defRPr/>
            </a:pPr>
            <a:endParaRPr lang="en-US"/>
          </a:p>
        </p:txBody>
      </p:sp>
      <p:sp>
        <p:nvSpPr>
          <p:cNvPr id="8" name="Rectangle 6"/>
          <p:cNvSpPr>
            <a:spLocks noGrp="1" noChangeArrowheads="1"/>
          </p:cNvSpPr>
          <p:nvPr>
            <p:ph type="sldNum" sz="quarter" idx="12"/>
          </p:nvPr>
        </p:nvSpPr>
        <p:spPr/>
        <p:txBody>
          <a:bodyPr/>
          <a:lstStyle>
            <a:lvl1pPr>
              <a:defRPr/>
            </a:lvl1pPr>
          </a:lstStyle>
          <a:p>
            <a:pPr>
              <a:defRPr/>
            </a:pPr>
            <a:fld id="{BFC77593-07CE-C543-8177-94D0EF123715}" type="slidenum">
              <a:rPr lang="en-US"/>
              <a:pPr>
                <a:defRPr/>
              </a:pPr>
              <a:t>‹#›</a:t>
            </a:fld>
            <a:endParaRPr lang="en-US"/>
          </a:p>
        </p:txBody>
      </p:sp>
    </p:spTree>
    <p:extLst>
      <p:ext uri="{BB962C8B-B14F-4D97-AF65-F5344CB8AC3E}">
        <p14:creationId xmlns:p14="http://schemas.microsoft.com/office/powerpoint/2010/main" val="2675169256"/>
      </p:ext>
    </p:extLst>
  </p:cSld>
  <p:clrMapOvr>
    <a:masterClrMapping/>
  </p:clrMapOvr>
</p:sldLayout>
</file>

<file path=ppt/slideLayouts/slideLayout2300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a:lvl1pPr>
          </a:lstStyle>
          <a:p>
            <a:pPr>
              <a:defRPr/>
            </a:pPr>
            <a:endParaRPr lang="en-US"/>
          </a:p>
        </p:txBody>
      </p:sp>
      <p:sp>
        <p:nvSpPr>
          <p:cNvPr id="3" name="Rectangle 5"/>
          <p:cNvSpPr>
            <a:spLocks noGrp="1" noChangeArrowheads="1"/>
          </p:cNvSpPr>
          <p:nvPr>
            <p:ph type="ftr" sz="quarter" idx="11"/>
          </p:nvPr>
        </p:nvSpPr>
        <p:spPr/>
        <p:txBody>
          <a:bodyPr/>
          <a:lstStyle>
            <a:lvl1pPr>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pPr>
              <a:defRPr/>
            </a:pPr>
            <a:fld id="{8F421922-639B-D94E-850D-61AE0215CE64}" type="slidenum">
              <a:rPr lang="en-US"/>
              <a:pPr>
                <a:defRPr/>
              </a:pPr>
              <a:t>‹#›</a:t>
            </a:fld>
            <a:endParaRPr lang="en-US"/>
          </a:p>
        </p:txBody>
      </p:sp>
    </p:spTree>
    <p:extLst>
      <p:ext uri="{BB962C8B-B14F-4D97-AF65-F5344CB8AC3E}">
        <p14:creationId xmlns:p14="http://schemas.microsoft.com/office/powerpoint/2010/main" val="1087609936"/>
      </p:ext>
    </p:extLst>
  </p:cSld>
  <p:clrMapOvr>
    <a:masterClrMapping/>
  </p:clrMapOvr>
</p:sldLayout>
</file>

<file path=ppt/slideLayouts/slideLayout230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21506" name="Rectangle 2"/>
          <p:cNvSpPr>
            <a:spLocks noGrp="1" noChangeArrowheads="1"/>
          </p:cNvSpPr>
          <p:nvPr>
            <p:ph type="ctrTitle" sz="quarter"/>
          </p:nvPr>
        </p:nvSpPr>
        <p:spPr>
          <a:xfrm>
            <a:off x="3581415" y="685800"/>
            <a:ext cx="5561013" cy="3352800"/>
          </a:xfrm>
        </p:spPr>
        <p:txBody>
          <a:bodyPr/>
          <a:lstStyle>
            <a:lvl1pPr>
              <a:defRPr>
                <a:solidFill>
                  <a:schemeClr val="bg2"/>
                </a:solidFill>
                <a:effectLst>
                  <a:outerShdw blurRad="38100" dist="38100" dir="2700000" algn="tl">
                    <a:srgbClr val="000000"/>
                  </a:outerShdw>
                </a:effectLst>
              </a:defRPr>
            </a:lvl1pPr>
          </a:lstStyle>
          <a:p>
            <a:r>
              <a:rPr lang="en-US"/>
              <a:t>Click to edit Master title style</a:t>
            </a:r>
          </a:p>
        </p:txBody>
      </p:sp>
      <p:sp>
        <p:nvSpPr>
          <p:cNvPr id="21507" name="Rectangle 3"/>
          <p:cNvSpPr>
            <a:spLocks noGrp="1" noChangeArrowheads="1"/>
          </p:cNvSpPr>
          <p:nvPr>
            <p:ph type="subTitle" sz="quarter" idx="1"/>
          </p:nvPr>
        </p:nvSpPr>
        <p:spPr>
          <a:xfrm>
            <a:off x="5181615" y="4038600"/>
            <a:ext cx="3960813" cy="1752600"/>
          </a:xfrm>
          <a:ln w="9525">
            <a:headEnd/>
            <a:tailEnd/>
          </a:ln>
        </p:spPr>
        <p:txBody>
          <a:bodyPr lIns="91967" tIns="45986" rIns="91967" bIns="45986" anchor="ctr"/>
          <a:lstStyle>
            <a:lvl1pPr marL="0" indent="0" algn="ctr">
              <a:buFont typeface="Wingdings" pitchFamily="-110" charset="2"/>
              <a:buNone/>
              <a:defRPr>
                <a:solidFill>
                  <a:schemeClr val="bg2"/>
                </a:solidFill>
              </a:defRPr>
            </a:lvl1pPr>
          </a:lstStyle>
          <a:p>
            <a:r>
              <a:rPr lang="en-US"/>
              <a:t>Click to edit Master subtitle style</a:t>
            </a:r>
          </a:p>
        </p:txBody>
      </p:sp>
      <p:sp>
        <p:nvSpPr>
          <p:cNvPr id="4" name="Rectangle 4"/>
          <p:cNvSpPr>
            <a:spLocks noGrp="1" noChangeArrowheads="1"/>
          </p:cNvSpPr>
          <p:nvPr>
            <p:ph type="dt" sz="quarter" idx="10"/>
          </p:nvPr>
        </p:nvSpPr>
        <p:spPr>
          <a:xfrm>
            <a:off x="685800" y="6248400"/>
            <a:ext cx="1905000" cy="457200"/>
          </a:xfrm>
        </p:spPr>
        <p:txBody>
          <a:bodyPr/>
          <a:lstStyle>
            <a:lvl1pPr>
              <a:defRPr>
                <a:solidFill>
                  <a:srgbClr val="EAEAEA"/>
                </a:solidFill>
              </a:defRPr>
            </a:lvl1pPr>
          </a:lstStyle>
          <a:p>
            <a:pPr>
              <a:defRPr/>
            </a:pPr>
            <a:endParaRPr lang="en-US"/>
          </a:p>
        </p:txBody>
      </p:sp>
      <p:sp>
        <p:nvSpPr>
          <p:cNvPr id="5" name="Rectangle 5"/>
          <p:cNvSpPr>
            <a:spLocks noGrp="1" noChangeArrowheads="1"/>
          </p:cNvSpPr>
          <p:nvPr>
            <p:ph type="ftr" sz="quarter" idx="11"/>
          </p:nvPr>
        </p:nvSpPr>
        <p:spPr>
          <a:xfrm>
            <a:off x="3124200" y="6248400"/>
            <a:ext cx="2895600" cy="457200"/>
          </a:xfrm>
        </p:spPr>
        <p:txBody>
          <a:bodyPr/>
          <a:lstStyle>
            <a:lvl1pPr>
              <a:defRPr>
                <a:solidFill>
                  <a:srgbClr val="EAEAEA"/>
                </a:solidFill>
              </a:defRPr>
            </a:lvl1pPr>
          </a:lstStyle>
          <a:p>
            <a:pPr>
              <a:defRPr/>
            </a:pPr>
            <a:endParaRPr lang="en-US"/>
          </a:p>
        </p:txBody>
      </p:sp>
      <p:sp>
        <p:nvSpPr>
          <p:cNvPr id="6" name="Rectangle 6"/>
          <p:cNvSpPr>
            <a:spLocks noGrp="1" noChangeArrowheads="1"/>
          </p:cNvSpPr>
          <p:nvPr>
            <p:ph type="sldNum" sz="quarter" idx="12"/>
          </p:nvPr>
        </p:nvSpPr>
        <p:spPr>
          <a:xfrm>
            <a:off x="6553200" y="6248400"/>
            <a:ext cx="1905000" cy="457200"/>
          </a:xfrm>
        </p:spPr>
        <p:txBody>
          <a:bodyPr/>
          <a:lstStyle>
            <a:lvl1pPr>
              <a:defRPr>
                <a:solidFill>
                  <a:srgbClr val="EAEAEA"/>
                </a:solidFill>
              </a:defRPr>
            </a:lvl1pPr>
          </a:lstStyle>
          <a:p>
            <a:pPr>
              <a:defRPr/>
            </a:pPr>
            <a:fld id="{D313A67C-DAC8-AC4D-A21E-525E8E705C37}" type="slidenum">
              <a:rPr lang="en-US">
                <a:latin typeface="Times New Roman"/>
              </a:rPr>
              <a:pPr>
                <a:defRPr/>
              </a:pPr>
              <a:t>‹#›</a:t>
            </a:fld>
            <a:endParaRPr lang="en-US">
              <a:latin typeface="Times New Roman"/>
            </a:endParaRPr>
          </a:p>
        </p:txBody>
      </p:sp>
    </p:spTree>
    <p:extLst>
      <p:ext uri="{BB962C8B-B14F-4D97-AF65-F5344CB8AC3E}">
        <p14:creationId xmlns:p14="http://schemas.microsoft.com/office/powerpoint/2010/main" val="3878865524"/>
      </p:ext>
    </p:extLst>
  </p:cSld>
  <p:clrMapOvr>
    <a:masterClrMapping/>
  </p:clrMapOvr>
</p:sldLayout>
</file>

<file path=ppt/slideLayouts/slideLayout230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sldNum" sz="quarter" idx="12"/>
          </p:nvPr>
        </p:nvSpPr>
        <p:spPr>
          <a:ln/>
        </p:spPr>
        <p:txBody>
          <a:bodyPr/>
          <a:lstStyle>
            <a:lvl1pPr>
              <a:defRPr/>
            </a:lvl1pPr>
          </a:lstStyle>
          <a:p>
            <a:pPr>
              <a:defRPr/>
            </a:pPr>
            <a:fld id="{E211AFF9-30F3-1640-A91F-12D62F0AAB06}"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981640479"/>
      </p:ext>
    </p:extLst>
  </p:cSld>
  <p:clrMapOvr>
    <a:masterClrMapping/>
  </p:clrMapOvr>
</p:sldLayout>
</file>

<file path=ppt/slideLayouts/slideLayout230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7"/>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a:lvl1pPr>
            <a:lvl2pPr marL="456686" indent="0">
              <a:buNone/>
              <a:defRPr sz="1800"/>
            </a:lvl2pPr>
            <a:lvl3pPr marL="913370" indent="0">
              <a:buNone/>
              <a:defRPr sz="1600"/>
            </a:lvl3pPr>
            <a:lvl4pPr marL="1370051" indent="0">
              <a:buNone/>
              <a:defRPr sz="1400"/>
            </a:lvl4pPr>
            <a:lvl5pPr marL="1826739" indent="0">
              <a:buNone/>
              <a:defRPr sz="1400"/>
            </a:lvl5pPr>
            <a:lvl6pPr marL="2283420" indent="0">
              <a:buNone/>
              <a:defRPr sz="1400"/>
            </a:lvl6pPr>
            <a:lvl7pPr marL="2740100" indent="0">
              <a:buNone/>
              <a:defRPr sz="1400"/>
            </a:lvl7pPr>
            <a:lvl8pPr marL="3196784" indent="0">
              <a:buNone/>
              <a:defRPr sz="1400"/>
            </a:lvl8pPr>
            <a:lvl9pPr marL="3653466" indent="0">
              <a:buNone/>
              <a:defRPr sz="1400"/>
            </a:lvl9pPr>
          </a:lstStyle>
          <a:p>
            <a:pPr lvl="0"/>
            <a:r>
              <a:rPr lang="en-US"/>
              <a:t>Click to edit Master text styles</a:t>
            </a:r>
          </a:p>
        </p:txBody>
      </p:sp>
      <p:sp>
        <p:nvSpPr>
          <p:cNvPr id="4"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sldNum" sz="quarter" idx="12"/>
          </p:nvPr>
        </p:nvSpPr>
        <p:spPr>
          <a:ln/>
        </p:spPr>
        <p:txBody>
          <a:bodyPr/>
          <a:lstStyle>
            <a:lvl1pPr>
              <a:defRPr/>
            </a:lvl1pPr>
          </a:lstStyle>
          <a:p>
            <a:pPr>
              <a:defRPr/>
            </a:pPr>
            <a:fld id="{E19DAB6E-0746-2D41-B6F6-BBDFA5BAF656}"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774414070"/>
      </p:ext>
    </p:extLst>
  </p:cSld>
  <p:clrMapOvr>
    <a:masterClrMapping/>
  </p:clrMapOvr>
</p:sldLayout>
</file>

<file path=ppt/slideLayouts/slideLayout230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371600" y="1981200"/>
            <a:ext cx="37338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5257801" y="1981200"/>
            <a:ext cx="37338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5"/>
          <p:cNvSpPr>
            <a:spLocks noGrp="1" noChangeArrowheads="1"/>
          </p:cNvSpPr>
          <p:nvPr>
            <p:ph type="sldNum" sz="quarter" idx="12"/>
          </p:nvPr>
        </p:nvSpPr>
        <p:spPr>
          <a:ln/>
        </p:spPr>
        <p:txBody>
          <a:bodyPr/>
          <a:lstStyle>
            <a:lvl1pPr>
              <a:defRPr/>
            </a:lvl1pPr>
          </a:lstStyle>
          <a:p>
            <a:pPr>
              <a:defRPr/>
            </a:pPr>
            <a:fld id="{4E5EFD22-46D6-E94D-AD43-ACC86741E807}"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672373050"/>
      </p:ext>
    </p:extLst>
  </p:cSld>
  <p:clrMapOvr>
    <a:masterClrMapping/>
  </p:clrMapOvr>
</p:sldLayout>
</file>

<file path=ppt/slideLayouts/slideLayout230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1" y="1535113"/>
            <a:ext cx="4040188" cy="639762"/>
          </a:xfrm>
        </p:spPr>
        <p:txBody>
          <a:bodyPr anchor="b"/>
          <a:lstStyle>
            <a:lvl1pPr marL="0" indent="0">
              <a:buNone/>
              <a:defRPr sz="2400" b="1"/>
            </a:lvl1pPr>
            <a:lvl2pPr marL="456686" indent="0">
              <a:buNone/>
              <a:defRPr sz="2000" b="1"/>
            </a:lvl2pPr>
            <a:lvl3pPr marL="913370" indent="0">
              <a:buNone/>
              <a:defRPr sz="1800" b="1"/>
            </a:lvl3pPr>
            <a:lvl4pPr marL="1370051" indent="0">
              <a:buNone/>
              <a:defRPr sz="1600" b="1"/>
            </a:lvl4pPr>
            <a:lvl5pPr marL="1826739" indent="0">
              <a:buNone/>
              <a:defRPr sz="1600" b="1"/>
            </a:lvl5pPr>
            <a:lvl6pPr marL="2283420" indent="0">
              <a:buNone/>
              <a:defRPr sz="1600" b="1"/>
            </a:lvl6pPr>
            <a:lvl7pPr marL="2740100" indent="0">
              <a:buNone/>
              <a:defRPr sz="1600" b="1"/>
            </a:lvl7pPr>
            <a:lvl8pPr marL="3196784" indent="0">
              <a:buNone/>
              <a:defRPr sz="1600" b="1"/>
            </a:lvl8pPr>
            <a:lvl9pPr marL="3653466"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1"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42" y="1535113"/>
            <a:ext cx="4041775" cy="639762"/>
          </a:xfrm>
        </p:spPr>
        <p:txBody>
          <a:bodyPr anchor="b"/>
          <a:lstStyle>
            <a:lvl1pPr marL="0" indent="0">
              <a:buNone/>
              <a:defRPr sz="2400" b="1"/>
            </a:lvl1pPr>
            <a:lvl2pPr marL="456686" indent="0">
              <a:buNone/>
              <a:defRPr sz="2000" b="1"/>
            </a:lvl2pPr>
            <a:lvl3pPr marL="913370" indent="0">
              <a:buNone/>
              <a:defRPr sz="1800" b="1"/>
            </a:lvl3pPr>
            <a:lvl4pPr marL="1370051" indent="0">
              <a:buNone/>
              <a:defRPr sz="1600" b="1"/>
            </a:lvl4pPr>
            <a:lvl5pPr marL="1826739" indent="0">
              <a:buNone/>
              <a:defRPr sz="1600" b="1"/>
            </a:lvl5pPr>
            <a:lvl6pPr marL="2283420" indent="0">
              <a:buNone/>
              <a:defRPr sz="1600" b="1"/>
            </a:lvl6pPr>
            <a:lvl7pPr marL="2740100" indent="0">
              <a:buNone/>
              <a:defRPr sz="1600" b="1"/>
            </a:lvl7pPr>
            <a:lvl8pPr marL="3196784" indent="0">
              <a:buNone/>
              <a:defRPr sz="1600" b="1"/>
            </a:lvl8pPr>
            <a:lvl9pPr marL="3653466"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42"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5"/>
          <p:cNvSpPr>
            <a:spLocks noGrp="1" noChangeArrowheads="1"/>
          </p:cNvSpPr>
          <p:nvPr>
            <p:ph type="sldNum" sz="quarter" idx="12"/>
          </p:nvPr>
        </p:nvSpPr>
        <p:spPr>
          <a:ln/>
        </p:spPr>
        <p:txBody>
          <a:bodyPr/>
          <a:lstStyle>
            <a:lvl1pPr>
              <a:defRPr/>
            </a:lvl1pPr>
          </a:lstStyle>
          <a:p>
            <a:pPr>
              <a:defRPr/>
            </a:pPr>
            <a:fld id="{BADC882C-0CE8-A94C-9FA8-5B0D59ED452D}"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1878779762"/>
      </p:ext>
    </p:extLst>
  </p:cSld>
  <p:clrMapOvr>
    <a:masterClrMapping/>
  </p:clrMapOvr>
</p:sldLayout>
</file>

<file path=ppt/slideLayouts/slideLayout230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4"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sldNum" sz="quarter" idx="12"/>
          </p:nvPr>
        </p:nvSpPr>
        <p:spPr>
          <a:ln/>
        </p:spPr>
        <p:txBody>
          <a:bodyPr/>
          <a:lstStyle>
            <a:lvl1pPr>
              <a:defRPr/>
            </a:lvl1pPr>
          </a:lstStyle>
          <a:p>
            <a:pPr>
              <a:defRPr/>
            </a:pPr>
            <a:fld id="{623AFB7A-F072-1C4B-9874-FDA644B8E638}"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4192648124"/>
      </p:ext>
    </p:extLst>
  </p:cSld>
  <p:clrMapOvr>
    <a:masterClrMapping/>
  </p:clrMapOvr>
</p:sldLayout>
</file>

<file path=ppt/slideLayouts/slideLayout230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3"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4" name="Rectangle 5"/>
          <p:cNvSpPr>
            <a:spLocks noGrp="1" noChangeArrowheads="1"/>
          </p:cNvSpPr>
          <p:nvPr>
            <p:ph type="sldNum" sz="quarter" idx="12"/>
          </p:nvPr>
        </p:nvSpPr>
        <p:spPr>
          <a:ln/>
        </p:spPr>
        <p:txBody>
          <a:bodyPr/>
          <a:lstStyle>
            <a:lvl1pPr>
              <a:defRPr/>
            </a:lvl1pPr>
          </a:lstStyle>
          <a:p>
            <a:pPr>
              <a:defRPr/>
            </a:pPr>
            <a:fld id="{CD45910B-636C-5344-BED5-0CA47D68AD39}"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641854477"/>
      </p:ext>
    </p:extLst>
  </p:cSld>
  <p:clrMapOvr>
    <a:masterClrMapping/>
  </p:clrMapOvr>
</p:sldLayout>
</file>

<file path=ppt/slideLayouts/slideLayout230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15"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67"/>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15" y="1435108"/>
            <a:ext cx="3008313" cy="4691063"/>
          </a:xfrm>
        </p:spPr>
        <p:txBody>
          <a:bodyPr/>
          <a:lstStyle>
            <a:lvl1pPr marL="0" indent="0">
              <a:buNone/>
              <a:defRPr sz="1400"/>
            </a:lvl1pPr>
            <a:lvl2pPr marL="456686" indent="0">
              <a:buNone/>
              <a:defRPr sz="1200"/>
            </a:lvl2pPr>
            <a:lvl3pPr marL="913370" indent="0">
              <a:buNone/>
              <a:defRPr sz="1000"/>
            </a:lvl3pPr>
            <a:lvl4pPr marL="1370051" indent="0">
              <a:buNone/>
              <a:defRPr sz="900"/>
            </a:lvl4pPr>
            <a:lvl5pPr marL="1826739" indent="0">
              <a:buNone/>
              <a:defRPr sz="900"/>
            </a:lvl5pPr>
            <a:lvl6pPr marL="2283420" indent="0">
              <a:buNone/>
              <a:defRPr sz="900"/>
            </a:lvl6pPr>
            <a:lvl7pPr marL="2740100" indent="0">
              <a:buNone/>
              <a:defRPr sz="900"/>
            </a:lvl7pPr>
            <a:lvl8pPr marL="3196784" indent="0">
              <a:buNone/>
              <a:defRPr sz="900"/>
            </a:lvl8pPr>
            <a:lvl9pPr marL="3653466" indent="0">
              <a:buNone/>
              <a:defRPr sz="900"/>
            </a:lvl9pPr>
          </a:lstStyle>
          <a:p>
            <a:pPr lvl="0"/>
            <a:r>
              <a:rPr lang="en-US"/>
              <a:t>Click to edit Master text styles</a:t>
            </a:r>
          </a:p>
        </p:txBody>
      </p:sp>
      <p:sp>
        <p:nvSpPr>
          <p:cNvPr id="5"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5"/>
          <p:cNvSpPr>
            <a:spLocks noGrp="1" noChangeArrowheads="1"/>
          </p:cNvSpPr>
          <p:nvPr>
            <p:ph type="sldNum" sz="quarter" idx="12"/>
          </p:nvPr>
        </p:nvSpPr>
        <p:spPr>
          <a:ln/>
        </p:spPr>
        <p:txBody>
          <a:bodyPr/>
          <a:lstStyle>
            <a:lvl1pPr>
              <a:defRPr/>
            </a:lvl1pPr>
          </a:lstStyle>
          <a:p>
            <a:pPr>
              <a:defRPr/>
            </a:pPr>
            <a:fld id="{3BD1A499-6EFD-F94F-8D98-FD994B1B8EEF}"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4055391255"/>
      </p:ext>
    </p:extLst>
  </p:cSld>
  <p:clrMapOvr>
    <a:masterClrMapping/>
  </p:clrMapOvr>
</p:sldLayout>
</file>

<file path=ppt/slideLayouts/slideLayout230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6686" indent="0">
              <a:buNone/>
              <a:defRPr sz="2800"/>
            </a:lvl2pPr>
            <a:lvl3pPr marL="913370" indent="0">
              <a:buNone/>
              <a:defRPr sz="2400"/>
            </a:lvl3pPr>
            <a:lvl4pPr marL="1370051" indent="0">
              <a:buNone/>
              <a:defRPr sz="2000"/>
            </a:lvl4pPr>
            <a:lvl5pPr marL="1826739" indent="0">
              <a:buNone/>
              <a:defRPr sz="2000"/>
            </a:lvl5pPr>
            <a:lvl6pPr marL="2283420" indent="0">
              <a:buNone/>
              <a:defRPr sz="2000"/>
            </a:lvl6pPr>
            <a:lvl7pPr marL="2740100" indent="0">
              <a:buNone/>
              <a:defRPr sz="2000"/>
            </a:lvl7pPr>
            <a:lvl8pPr marL="3196784" indent="0">
              <a:buNone/>
              <a:defRPr sz="2000"/>
            </a:lvl8pPr>
            <a:lvl9pPr marL="3653466"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6686" indent="0">
              <a:buNone/>
              <a:defRPr sz="1200"/>
            </a:lvl2pPr>
            <a:lvl3pPr marL="913370" indent="0">
              <a:buNone/>
              <a:defRPr sz="1000"/>
            </a:lvl3pPr>
            <a:lvl4pPr marL="1370051" indent="0">
              <a:buNone/>
              <a:defRPr sz="900"/>
            </a:lvl4pPr>
            <a:lvl5pPr marL="1826739" indent="0">
              <a:buNone/>
              <a:defRPr sz="900"/>
            </a:lvl5pPr>
            <a:lvl6pPr marL="2283420" indent="0">
              <a:buNone/>
              <a:defRPr sz="900"/>
            </a:lvl6pPr>
            <a:lvl7pPr marL="2740100" indent="0">
              <a:buNone/>
              <a:defRPr sz="900"/>
            </a:lvl7pPr>
            <a:lvl8pPr marL="3196784" indent="0">
              <a:buNone/>
              <a:defRPr sz="900"/>
            </a:lvl8pPr>
            <a:lvl9pPr marL="3653466" indent="0">
              <a:buNone/>
              <a:defRPr sz="900"/>
            </a:lvl9pPr>
          </a:lstStyle>
          <a:p>
            <a:pPr lvl="0"/>
            <a:r>
              <a:rPr lang="en-US"/>
              <a:t>Click to edit Master text styles</a:t>
            </a:r>
          </a:p>
        </p:txBody>
      </p:sp>
      <p:sp>
        <p:nvSpPr>
          <p:cNvPr id="5"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5"/>
          <p:cNvSpPr>
            <a:spLocks noGrp="1" noChangeArrowheads="1"/>
          </p:cNvSpPr>
          <p:nvPr>
            <p:ph type="sldNum" sz="quarter" idx="12"/>
          </p:nvPr>
        </p:nvSpPr>
        <p:spPr>
          <a:ln/>
        </p:spPr>
        <p:txBody>
          <a:bodyPr/>
          <a:lstStyle>
            <a:lvl1pPr>
              <a:defRPr/>
            </a:lvl1pPr>
          </a:lstStyle>
          <a:p>
            <a:pPr>
              <a:defRPr/>
            </a:pPr>
            <a:fld id="{27E05573-470B-BD4E-9C66-6261B5E1B052}"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1339372949"/>
      </p:ext>
    </p:extLst>
  </p:cSld>
  <p:clrMapOvr>
    <a:masterClrMapping/>
  </p:clrMapOvr>
</p:sldLayout>
</file>

<file path=ppt/slideLayouts/slideLayout231.xml><?xml version="1.0" encoding="utf-8"?>
<p:sldLayout xmlns:a="http://schemas.openxmlformats.org/drawingml/2006/main" xmlns:r="http://schemas.openxmlformats.org/officeDocument/2006/relationships" xmlns:p="http://schemas.openxmlformats.org/presentationml/2006/main" showMasterSp="0" type="tx">
  <p:cSld name="10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2957"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5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80819343"/>
      </p:ext>
    </p:extLst>
  </p:cSld>
  <p:clrMapOvr>
    <a:masterClrMapping/>
  </p:clrMapOvr>
  <p:transition spd="med"/>
</p:sldLayout>
</file>

<file path=ppt/slideLayouts/slideLayout231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sldNum" sz="quarter" idx="12"/>
          </p:nvPr>
        </p:nvSpPr>
        <p:spPr>
          <a:ln/>
        </p:spPr>
        <p:txBody>
          <a:bodyPr/>
          <a:lstStyle>
            <a:lvl1pPr>
              <a:defRPr/>
            </a:lvl1pPr>
          </a:lstStyle>
          <a:p>
            <a:pPr>
              <a:defRPr/>
            </a:pPr>
            <a:fld id="{08D5554B-0BD2-7846-8332-8CAC344705CB}"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020045690"/>
      </p:ext>
    </p:extLst>
  </p:cSld>
  <p:clrMapOvr>
    <a:masterClrMapping/>
  </p:clrMapOvr>
</p:sldLayout>
</file>

<file path=ppt/slideLayouts/slideLayout2310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2C636029-28F8-C74C-BC4F-B27B77B54025}" type="slidenum">
              <a:rPr lang="en-US"/>
              <a:pPr>
                <a:defRPr/>
              </a:pPr>
              <a:t>‹#›</a:t>
            </a:fld>
            <a:endParaRPr lang="en-US"/>
          </a:p>
        </p:txBody>
      </p:sp>
    </p:spTree>
    <p:extLst>
      <p:ext uri="{BB962C8B-B14F-4D97-AF65-F5344CB8AC3E}">
        <p14:creationId xmlns:p14="http://schemas.microsoft.com/office/powerpoint/2010/main" val="1989263674"/>
      </p:ext>
    </p:extLst>
  </p:cSld>
  <p:clrMapOvr>
    <a:masterClrMapping/>
  </p:clrMapOvr>
</p:sldLayout>
</file>

<file path=ppt/slideLayouts/slideLayout231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86600" y="533400"/>
            <a:ext cx="1905000" cy="55626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371600" y="533400"/>
            <a:ext cx="5562600" cy="55626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sldNum" sz="quarter" idx="12"/>
          </p:nvPr>
        </p:nvSpPr>
        <p:spPr>
          <a:ln/>
        </p:spPr>
        <p:txBody>
          <a:bodyPr/>
          <a:lstStyle>
            <a:lvl1pPr>
              <a:defRPr/>
            </a:lvl1pPr>
          </a:lstStyle>
          <a:p>
            <a:pPr>
              <a:defRPr/>
            </a:pPr>
            <a:fld id="{D52005F6-FF7C-EA4D-AA87-2A457AC3D9BC}"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486277631"/>
      </p:ext>
    </p:extLst>
  </p:cSld>
  <p:clrMapOvr>
    <a:masterClrMapping/>
  </p:clrMapOvr>
</p:sldLayout>
</file>

<file path=ppt/slideLayouts/slideLayout231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7"/>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1"/>
            <a:ext cx="6400800" cy="1752600"/>
          </a:xfrm>
        </p:spPr>
        <p:txBody>
          <a:bodyPr/>
          <a:lstStyle>
            <a:lvl1pPr marL="0" indent="0" algn="ctr">
              <a:buNone/>
              <a:defRPr>
                <a:solidFill>
                  <a:schemeClr val="tx1">
                    <a:tint val="75000"/>
                  </a:schemeClr>
                </a:solidFill>
              </a:defRPr>
            </a:lvl1pPr>
            <a:lvl2pPr marL="456952" indent="0" algn="ctr">
              <a:buNone/>
              <a:defRPr>
                <a:solidFill>
                  <a:schemeClr val="tx1">
                    <a:tint val="75000"/>
                  </a:schemeClr>
                </a:solidFill>
              </a:defRPr>
            </a:lvl2pPr>
            <a:lvl3pPr marL="913905" indent="0" algn="ctr">
              <a:buNone/>
              <a:defRPr>
                <a:solidFill>
                  <a:schemeClr val="tx1">
                    <a:tint val="75000"/>
                  </a:schemeClr>
                </a:solidFill>
              </a:defRPr>
            </a:lvl3pPr>
            <a:lvl4pPr marL="1370852" indent="0" algn="ctr">
              <a:buNone/>
              <a:defRPr>
                <a:solidFill>
                  <a:schemeClr val="tx1">
                    <a:tint val="75000"/>
                  </a:schemeClr>
                </a:solidFill>
              </a:defRPr>
            </a:lvl4pPr>
            <a:lvl5pPr marL="1827807" indent="0" algn="ctr">
              <a:buNone/>
              <a:defRPr>
                <a:solidFill>
                  <a:schemeClr val="tx1">
                    <a:tint val="75000"/>
                  </a:schemeClr>
                </a:solidFill>
              </a:defRPr>
            </a:lvl5pPr>
            <a:lvl6pPr marL="2284752" indent="0" algn="ctr">
              <a:buNone/>
              <a:defRPr>
                <a:solidFill>
                  <a:schemeClr val="tx1">
                    <a:tint val="75000"/>
                  </a:schemeClr>
                </a:solidFill>
              </a:defRPr>
            </a:lvl6pPr>
            <a:lvl7pPr marL="2741704" indent="0" algn="ctr">
              <a:buNone/>
              <a:defRPr>
                <a:solidFill>
                  <a:schemeClr val="tx1">
                    <a:tint val="75000"/>
                  </a:schemeClr>
                </a:solidFill>
              </a:defRPr>
            </a:lvl7pPr>
            <a:lvl8pPr marL="3198654" indent="0" algn="ctr">
              <a:buNone/>
              <a:defRPr>
                <a:solidFill>
                  <a:schemeClr val="tx1">
                    <a:tint val="75000"/>
                  </a:schemeClr>
                </a:solidFill>
              </a:defRPr>
            </a:lvl8pPr>
            <a:lvl9pPr marL="3655603"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5E67026-492B-EC44-8B88-C42F494F6924}"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C52D8F7B-2FCF-5447-8DB4-6219DC8E1CE4}" type="slidenum">
              <a:rPr lang="en-US" smtClean="0"/>
              <a:pPr>
                <a:defRPr/>
              </a:pPr>
              <a:t>‹#›</a:t>
            </a:fld>
            <a:endParaRPr lang="en-US" dirty="0"/>
          </a:p>
        </p:txBody>
      </p:sp>
    </p:spTree>
    <p:extLst>
      <p:ext uri="{BB962C8B-B14F-4D97-AF65-F5344CB8AC3E}">
        <p14:creationId xmlns:p14="http://schemas.microsoft.com/office/powerpoint/2010/main" val="2991126359"/>
      </p:ext>
    </p:extLst>
  </p:cSld>
  <p:clrMapOvr>
    <a:masterClrMapping/>
  </p:clrMapOvr>
</p:sldLayout>
</file>

<file path=ppt/slideLayouts/slideLayout231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7A7652E6-73AF-6D42-AA48-2463A5560065}"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48A8590-9B50-3E49-BA0D-F43CF3DB51E0}" type="slidenum">
              <a:rPr lang="en-US" smtClean="0"/>
              <a:pPr>
                <a:defRPr/>
              </a:pPr>
              <a:t>‹#›</a:t>
            </a:fld>
            <a:endParaRPr lang="en-US" dirty="0"/>
          </a:p>
        </p:txBody>
      </p:sp>
    </p:spTree>
    <p:extLst>
      <p:ext uri="{BB962C8B-B14F-4D97-AF65-F5344CB8AC3E}">
        <p14:creationId xmlns:p14="http://schemas.microsoft.com/office/powerpoint/2010/main" val="3726077018"/>
      </p:ext>
    </p:extLst>
  </p:cSld>
  <p:clrMapOvr>
    <a:masterClrMapping/>
  </p:clrMapOvr>
</p:sldLayout>
</file>

<file path=ppt/slideLayouts/slideLayout231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a:solidFill>
                  <a:schemeClr val="tx1">
                    <a:tint val="75000"/>
                  </a:schemeClr>
                </a:solidFill>
              </a:defRPr>
            </a:lvl1pPr>
            <a:lvl2pPr marL="456952" indent="0">
              <a:buNone/>
              <a:defRPr sz="1800">
                <a:solidFill>
                  <a:schemeClr val="tx1">
                    <a:tint val="75000"/>
                  </a:schemeClr>
                </a:solidFill>
              </a:defRPr>
            </a:lvl2pPr>
            <a:lvl3pPr marL="913905" indent="0">
              <a:buNone/>
              <a:defRPr sz="1600">
                <a:solidFill>
                  <a:schemeClr val="tx1">
                    <a:tint val="75000"/>
                  </a:schemeClr>
                </a:solidFill>
              </a:defRPr>
            </a:lvl3pPr>
            <a:lvl4pPr marL="1370852" indent="0">
              <a:buNone/>
              <a:defRPr sz="1400">
                <a:solidFill>
                  <a:schemeClr val="tx1">
                    <a:tint val="75000"/>
                  </a:schemeClr>
                </a:solidFill>
              </a:defRPr>
            </a:lvl4pPr>
            <a:lvl5pPr marL="1827807" indent="0">
              <a:buNone/>
              <a:defRPr sz="1400">
                <a:solidFill>
                  <a:schemeClr val="tx1">
                    <a:tint val="75000"/>
                  </a:schemeClr>
                </a:solidFill>
              </a:defRPr>
            </a:lvl5pPr>
            <a:lvl6pPr marL="2284752" indent="0">
              <a:buNone/>
              <a:defRPr sz="1400">
                <a:solidFill>
                  <a:schemeClr val="tx1">
                    <a:tint val="75000"/>
                  </a:schemeClr>
                </a:solidFill>
              </a:defRPr>
            </a:lvl6pPr>
            <a:lvl7pPr marL="2741704" indent="0">
              <a:buNone/>
              <a:defRPr sz="1400">
                <a:solidFill>
                  <a:schemeClr val="tx1">
                    <a:tint val="75000"/>
                  </a:schemeClr>
                </a:solidFill>
              </a:defRPr>
            </a:lvl7pPr>
            <a:lvl8pPr marL="3198654" indent="0">
              <a:buNone/>
              <a:defRPr sz="1400">
                <a:solidFill>
                  <a:schemeClr val="tx1">
                    <a:tint val="75000"/>
                  </a:schemeClr>
                </a:solidFill>
              </a:defRPr>
            </a:lvl8pPr>
            <a:lvl9pPr marL="3655603"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8332BAE-E9F1-734A-976D-58DD5C59622C}"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766E898E-E7D5-FD49-B7DC-0971726D0481}" type="slidenum">
              <a:rPr lang="en-US" smtClean="0"/>
              <a:pPr>
                <a:defRPr/>
              </a:pPr>
              <a:t>‹#›</a:t>
            </a:fld>
            <a:endParaRPr lang="en-US" dirty="0"/>
          </a:p>
        </p:txBody>
      </p:sp>
    </p:spTree>
    <p:extLst>
      <p:ext uri="{BB962C8B-B14F-4D97-AF65-F5344CB8AC3E}">
        <p14:creationId xmlns:p14="http://schemas.microsoft.com/office/powerpoint/2010/main" val="1021578201"/>
      </p:ext>
    </p:extLst>
  </p:cSld>
  <p:clrMapOvr>
    <a:masterClrMapping/>
  </p:clrMapOvr>
</p:sldLayout>
</file>

<file path=ppt/slideLayouts/slideLayout231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A42DF34E-C08B-BC4B-B4A8-3FF3D34F6A61}" type="datetimeFigureOut">
              <a:rPr lang="en-US" smtClean="0"/>
              <a:pPr>
                <a:defRPr/>
              </a:pPr>
              <a:t>3/19/26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06114336-C556-AD4F-80E3-4891DB937912}" type="slidenum">
              <a:rPr lang="en-US" smtClean="0"/>
              <a:pPr>
                <a:defRPr/>
              </a:pPr>
              <a:t>‹#›</a:t>
            </a:fld>
            <a:endParaRPr lang="en-US" dirty="0"/>
          </a:p>
        </p:txBody>
      </p:sp>
    </p:spTree>
    <p:extLst>
      <p:ext uri="{BB962C8B-B14F-4D97-AF65-F5344CB8AC3E}">
        <p14:creationId xmlns:p14="http://schemas.microsoft.com/office/powerpoint/2010/main" val="341863720"/>
      </p:ext>
    </p:extLst>
  </p:cSld>
  <p:clrMapOvr>
    <a:masterClrMapping/>
  </p:clrMapOvr>
</p:sldLayout>
</file>

<file path=ppt/slideLayouts/slideLayout231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6952" indent="0">
              <a:buNone/>
              <a:defRPr sz="2000" b="1"/>
            </a:lvl2pPr>
            <a:lvl3pPr marL="913905" indent="0">
              <a:buNone/>
              <a:defRPr sz="1800" b="1"/>
            </a:lvl3pPr>
            <a:lvl4pPr marL="1370852" indent="0">
              <a:buNone/>
              <a:defRPr sz="1600" b="1"/>
            </a:lvl4pPr>
            <a:lvl5pPr marL="1827807" indent="0">
              <a:buNone/>
              <a:defRPr sz="1600" b="1"/>
            </a:lvl5pPr>
            <a:lvl6pPr marL="2284752" indent="0">
              <a:buNone/>
              <a:defRPr sz="1600" b="1"/>
            </a:lvl6pPr>
            <a:lvl7pPr marL="2741704" indent="0">
              <a:buNone/>
              <a:defRPr sz="1600" b="1"/>
            </a:lvl7pPr>
            <a:lvl8pPr marL="3198654" indent="0">
              <a:buNone/>
              <a:defRPr sz="1600" b="1"/>
            </a:lvl8pPr>
            <a:lvl9pPr marL="3655603"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6" y="1535113"/>
            <a:ext cx="4041775" cy="639762"/>
          </a:xfrm>
        </p:spPr>
        <p:txBody>
          <a:bodyPr anchor="b"/>
          <a:lstStyle>
            <a:lvl1pPr marL="0" indent="0">
              <a:buNone/>
              <a:defRPr sz="2400" b="1"/>
            </a:lvl1pPr>
            <a:lvl2pPr marL="456952" indent="0">
              <a:buNone/>
              <a:defRPr sz="2000" b="1"/>
            </a:lvl2pPr>
            <a:lvl3pPr marL="913905" indent="0">
              <a:buNone/>
              <a:defRPr sz="1800" b="1"/>
            </a:lvl3pPr>
            <a:lvl4pPr marL="1370852" indent="0">
              <a:buNone/>
              <a:defRPr sz="1600" b="1"/>
            </a:lvl4pPr>
            <a:lvl5pPr marL="1827807" indent="0">
              <a:buNone/>
              <a:defRPr sz="1600" b="1"/>
            </a:lvl5pPr>
            <a:lvl6pPr marL="2284752" indent="0">
              <a:buNone/>
              <a:defRPr sz="1600" b="1"/>
            </a:lvl6pPr>
            <a:lvl7pPr marL="2741704" indent="0">
              <a:buNone/>
              <a:defRPr sz="1600" b="1"/>
            </a:lvl7pPr>
            <a:lvl8pPr marL="3198654" indent="0">
              <a:buNone/>
              <a:defRPr sz="1600" b="1"/>
            </a:lvl8pPr>
            <a:lvl9pPr marL="3655603"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6"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0330024-35D8-D94A-8999-7B7B6B51CA1B}" type="datetimeFigureOut">
              <a:rPr lang="en-US" smtClean="0"/>
              <a:pPr>
                <a:defRPr/>
              </a:pPr>
              <a:t>3/19/26</a:t>
            </a:fld>
            <a:endParaRPr lang="en-US" dirty="0"/>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9"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A9A045FC-3700-984A-B207-4D872868D8EA}" type="slidenum">
              <a:rPr lang="en-US" smtClean="0"/>
              <a:pPr>
                <a:defRPr/>
              </a:pPr>
              <a:t>‹#›</a:t>
            </a:fld>
            <a:endParaRPr lang="en-US" dirty="0"/>
          </a:p>
        </p:txBody>
      </p:sp>
    </p:spTree>
    <p:extLst>
      <p:ext uri="{BB962C8B-B14F-4D97-AF65-F5344CB8AC3E}">
        <p14:creationId xmlns:p14="http://schemas.microsoft.com/office/powerpoint/2010/main" val="1593127769"/>
      </p:ext>
    </p:extLst>
  </p:cSld>
  <p:clrMapOvr>
    <a:masterClrMapping/>
  </p:clrMapOvr>
</p:sldLayout>
</file>

<file path=ppt/slideLayouts/slideLayout231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05C3A14-E094-2A4E-8099-0EDC7438E730}" type="datetimeFigureOut">
              <a:rPr lang="en-US" smtClean="0"/>
              <a:pPr>
                <a:defRPr/>
              </a:pPr>
              <a:t>3/19/26</a:t>
            </a:fld>
            <a:endParaRPr lang="en-US" dirty="0"/>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5"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9BAE152D-FDAA-9E47-9A0E-2ED8E9B3CB27}" type="slidenum">
              <a:rPr lang="en-US" smtClean="0"/>
              <a:pPr>
                <a:defRPr/>
              </a:pPr>
              <a:t>‹#›</a:t>
            </a:fld>
            <a:endParaRPr lang="en-US" dirty="0"/>
          </a:p>
        </p:txBody>
      </p:sp>
    </p:spTree>
    <p:extLst>
      <p:ext uri="{BB962C8B-B14F-4D97-AF65-F5344CB8AC3E}">
        <p14:creationId xmlns:p14="http://schemas.microsoft.com/office/powerpoint/2010/main" val="1274854184"/>
      </p:ext>
    </p:extLst>
  </p:cSld>
  <p:clrMapOvr>
    <a:masterClrMapping/>
  </p:clrMapOvr>
</p:sldLayout>
</file>

<file path=ppt/slideLayouts/slideLayout231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3F908AB-5B50-4F49-94AA-220D160AA4F4}" type="datetimeFigureOut">
              <a:rPr lang="en-US" smtClean="0"/>
              <a:pPr>
                <a:defRPr/>
              </a:pPr>
              <a:t>3/19/26</a:t>
            </a:fld>
            <a:endParaRPr lang="en-US" dirty="0"/>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4"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18BB8D47-628B-824C-8574-3A1169235049}" type="slidenum">
              <a:rPr lang="en-US" smtClean="0"/>
              <a:pPr>
                <a:defRPr/>
              </a:pPr>
              <a:t>‹#›</a:t>
            </a:fld>
            <a:endParaRPr lang="en-US" dirty="0"/>
          </a:p>
        </p:txBody>
      </p:sp>
    </p:spTree>
    <p:extLst>
      <p:ext uri="{BB962C8B-B14F-4D97-AF65-F5344CB8AC3E}">
        <p14:creationId xmlns:p14="http://schemas.microsoft.com/office/powerpoint/2010/main" val="3190152241"/>
      </p:ext>
    </p:extLst>
  </p:cSld>
  <p:clrMapOvr>
    <a:masterClrMapping/>
  </p:clrMapOvr>
</p:sldLayout>
</file>

<file path=ppt/slideLayouts/slideLayout231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11"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61"/>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11" y="1435101"/>
            <a:ext cx="3008313" cy="4691063"/>
          </a:xfrm>
        </p:spPr>
        <p:txBody>
          <a:bodyPr/>
          <a:lstStyle>
            <a:lvl1pPr marL="0" indent="0">
              <a:buNone/>
              <a:defRPr sz="1400"/>
            </a:lvl1pPr>
            <a:lvl2pPr marL="456952" indent="0">
              <a:buNone/>
              <a:defRPr sz="1200"/>
            </a:lvl2pPr>
            <a:lvl3pPr marL="913905" indent="0">
              <a:buNone/>
              <a:defRPr sz="1000"/>
            </a:lvl3pPr>
            <a:lvl4pPr marL="1370852" indent="0">
              <a:buNone/>
              <a:defRPr sz="900"/>
            </a:lvl4pPr>
            <a:lvl5pPr marL="1827807" indent="0">
              <a:buNone/>
              <a:defRPr sz="900"/>
            </a:lvl5pPr>
            <a:lvl6pPr marL="2284752" indent="0">
              <a:buNone/>
              <a:defRPr sz="900"/>
            </a:lvl6pPr>
            <a:lvl7pPr marL="2741704" indent="0">
              <a:buNone/>
              <a:defRPr sz="900"/>
            </a:lvl7pPr>
            <a:lvl8pPr marL="3198654" indent="0">
              <a:buNone/>
              <a:defRPr sz="900"/>
            </a:lvl8pPr>
            <a:lvl9pPr marL="3655603"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48366DE2-63B7-4041-8918-7F499461D365}" type="datetimeFigureOut">
              <a:rPr lang="en-US" smtClean="0"/>
              <a:pPr>
                <a:defRPr/>
              </a:pPr>
              <a:t>3/19/26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525CA73-0552-214B-B539-DF47D6D79F0D}" type="slidenum">
              <a:rPr lang="en-US" smtClean="0"/>
              <a:pPr>
                <a:defRPr/>
              </a:pPr>
              <a:t>‹#›</a:t>
            </a:fld>
            <a:endParaRPr lang="en-US" dirty="0"/>
          </a:p>
        </p:txBody>
      </p:sp>
    </p:spTree>
    <p:extLst>
      <p:ext uri="{BB962C8B-B14F-4D97-AF65-F5344CB8AC3E}">
        <p14:creationId xmlns:p14="http://schemas.microsoft.com/office/powerpoint/2010/main" val="3434460062"/>
      </p:ext>
    </p:extLst>
  </p:cSld>
  <p:clrMapOvr>
    <a:masterClrMapping/>
  </p:clrMapOvr>
</p:sldLayout>
</file>

<file path=ppt/slideLayouts/slideLayout232.xml><?xml version="1.0" encoding="utf-8"?>
<p:sldLayout xmlns:a="http://schemas.openxmlformats.org/drawingml/2006/main" xmlns:r="http://schemas.openxmlformats.org/officeDocument/2006/relationships" xmlns:p="http://schemas.openxmlformats.org/presentationml/2006/main" showMasterSp="0" type="tx">
  <p:cSld name="16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296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56166240"/>
      </p:ext>
    </p:extLst>
  </p:cSld>
  <p:clrMapOvr>
    <a:masterClrMapping/>
  </p:clrMapOvr>
  <p:transition spd="med"/>
</p:sldLayout>
</file>

<file path=ppt/slideLayouts/slideLayout232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6952" indent="0">
              <a:buNone/>
              <a:defRPr sz="2800"/>
            </a:lvl2pPr>
            <a:lvl3pPr marL="913905" indent="0">
              <a:buNone/>
              <a:defRPr sz="2400"/>
            </a:lvl3pPr>
            <a:lvl4pPr marL="1370852" indent="0">
              <a:buNone/>
              <a:defRPr sz="2000"/>
            </a:lvl4pPr>
            <a:lvl5pPr marL="1827807" indent="0">
              <a:buNone/>
              <a:defRPr sz="2000"/>
            </a:lvl5pPr>
            <a:lvl6pPr marL="2284752" indent="0">
              <a:buNone/>
              <a:defRPr sz="2000"/>
            </a:lvl6pPr>
            <a:lvl7pPr marL="2741704" indent="0">
              <a:buNone/>
              <a:defRPr sz="2000"/>
            </a:lvl7pPr>
            <a:lvl8pPr marL="3198654" indent="0">
              <a:buNone/>
              <a:defRPr sz="2000"/>
            </a:lvl8pPr>
            <a:lvl9pPr marL="3655603"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6952" indent="0">
              <a:buNone/>
              <a:defRPr sz="1200"/>
            </a:lvl2pPr>
            <a:lvl3pPr marL="913905" indent="0">
              <a:buNone/>
              <a:defRPr sz="1000"/>
            </a:lvl3pPr>
            <a:lvl4pPr marL="1370852" indent="0">
              <a:buNone/>
              <a:defRPr sz="900"/>
            </a:lvl4pPr>
            <a:lvl5pPr marL="1827807" indent="0">
              <a:buNone/>
              <a:defRPr sz="900"/>
            </a:lvl5pPr>
            <a:lvl6pPr marL="2284752" indent="0">
              <a:buNone/>
              <a:defRPr sz="900"/>
            </a:lvl6pPr>
            <a:lvl7pPr marL="2741704" indent="0">
              <a:buNone/>
              <a:defRPr sz="900"/>
            </a:lvl7pPr>
            <a:lvl8pPr marL="3198654" indent="0">
              <a:buNone/>
              <a:defRPr sz="900"/>
            </a:lvl8pPr>
            <a:lvl9pPr marL="3655603"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FE8933BA-218B-C447-AF2D-4B676F47CDE7}" type="datetimeFigureOut">
              <a:rPr lang="en-US" smtClean="0"/>
              <a:pPr>
                <a:defRPr/>
              </a:pPr>
              <a:t>3/19/26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F44B108-CFD7-CE48-A9BB-702F622A5320}" type="slidenum">
              <a:rPr lang="en-US" smtClean="0"/>
              <a:pPr>
                <a:defRPr/>
              </a:pPr>
              <a:t>‹#›</a:t>
            </a:fld>
            <a:endParaRPr lang="en-US" dirty="0"/>
          </a:p>
        </p:txBody>
      </p:sp>
    </p:spTree>
    <p:extLst>
      <p:ext uri="{BB962C8B-B14F-4D97-AF65-F5344CB8AC3E}">
        <p14:creationId xmlns:p14="http://schemas.microsoft.com/office/powerpoint/2010/main" val="4217185447"/>
      </p:ext>
    </p:extLst>
  </p:cSld>
  <p:clrMapOvr>
    <a:masterClrMapping/>
  </p:clrMapOvr>
</p:sldLayout>
</file>

<file path=ppt/slideLayouts/slideLayout2320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88D8F855-A994-7F47-89C6-145F3C0CDBEB}" type="slidenum">
              <a:rPr lang="en-US"/>
              <a:pPr>
                <a:defRPr/>
              </a:pPr>
              <a:t>‹#›</a:t>
            </a:fld>
            <a:endParaRPr lang="en-US"/>
          </a:p>
        </p:txBody>
      </p:sp>
    </p:spTree>
    <p:extLst>
      <p:ext uri="{BB962C8B-B14F-4D97-AF65-F5344CB8AC3E}">
        <p14:creationId xmlns:p14="http://schemas.microsoft.com/office/powerpoint/2010/main" val="273434385"/>
      </p:ext>
    </p:extLst>
  </p:cSld>
  <p:clrMapOvr>
    <a:masterClrMapping/>
  </p:clrMapOvr>
</p:sldLayout>
</file>

<file path=ppt/slideLayouts/slideLayout232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DB22C59-F915-1047-9473-5D5FE98DF12C}"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59E6DFA-5FBA-3043-9187-CA3798BD5BD7}" type="slidenum">
              <a:rPr lang="en-US" smtClean="0"/>
              <a:pPr>
                <a:defRPr/>
              </a:pPr>
              <a:t>‹#›</a:t>
            </a:fld>
            <a:endParaRPr lang="en-US" dirty="0"/>
          </a:p>
        </p:txBody>
      </p:sp>
    </p:spTree>
    <p:extLst>
      <p:ext uri="{BB962C8B-B14F-4D97-AF65-F5344CB8AC3E}">
        <p14:creationId xmlns:p14="http://schemas.microsoft.com/office/powerpoint/2010/main" val="2398893381"/>
      </p:ext>
    </p:extLst>
  </p:cSld>
  <p:clrMapOvr>
    <a:masterClrMapping/>
  </p:clrMapOvr>
</p:sldLayout>
</file>

<file path=ppt/slideLayouts/slideLayout232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49"/>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49"/>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8CF1EB7-CA46-CA4B-BD9C-063522A155A6}"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3A81F1A0-283A-9E48-B9B5-B61800A6FBBD}" type="slidenum">
              <a:rPr lang="en-US" smtClean="0"/>
              <a:pPr>
                <a:defRPr/>
              </a:pPr>
              <a:t>‹#›</a:t>
            </a:fld>
            <a:endParaRPr lang="en-US" dirty="0"/>
          </a:p>
        </p:txBody>
      </p:sp>
    </p:spTree>
    <p:extLst>
      <p:ext uri="{BB962C8B-B14F-4D97-AF65-F5344CB8AC3E}">
        <p14:creationId xmlns:p14="http://schemas.microsoft.com/office/powerpoint/2010/main" val="464202165"/>
      </p:ext>
    </p:extLst>
  </p:cSld>
  <p:clrMapOvr>
    <a:masterClrMapping/>
  </p:clrMapOvr>
</p:sldLayout>
</file>

<file path=ppt/slideLayouts/slideLayout2323.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21506" name="Rectangle 2"/>
          <p:cNvSpPr>
            <a:spLocks noGrp="1" noChangeArrowheads="1"/>
          </p:cNvSpPr>
          <p:nvPr>
            <p:ph type="ctrTitle" sz="quarter"/>
          </p:nvPr>
        </p:nvSpPr>
        <p:spPr>
          <a:xfrm>
            <a:off x="3581415" y="685800"/>
            <a:ext cx="5561013" cy="3352800"/>
          </a:xfrm>
        </p:spPr>
        <p:txBody>
          <a:bodyPr/>
          <a:lstStyle>
            <a:lvl1pPr>
              <a:defRPr>
                <a:solidFill>
                  <a:schemeClr val="bg2"/>
                </a:solidFill>
                <a:effectLst>
                  <a:outerShdw blurRad="38100" dist="38100" dir="2700000" algn="tl">
                    <a:srgbClr val="000000"/>
                  </a:outerShdw>
                </a:effectLst>
              </a:defRPr>
            </a:lvl1pPr>
          </a:lstStyle>
          <a:p>
            <a:r>
              <a:rPr lang="en-US"/>
              <a:t>Click to edit Master title style</a:t>
            </a:r>
          </a:p>
        </p:txBody>
      </p:sp>
      <p:sp>
        <p:nvSpPr>
          <p:cNvPr id="21507" name="Rectangle 3"/>
          <p:cNvSpPr>
            <a:spLocks noGrp="1" noChangeArrowheads="1"/>
          </p:cNvSpPr>
          <p:nvPr>
            <p:ph type="subTitle" sz="quarter" idx="1"/>
          </p:nvPr>
        </p:nvSpPr>
        <p:spPr>
          <a:xfrm>
            <a:off x="5181615" y="4038600"/>
            <a:ext cx="3960813" cy="1752600"/>
          </a:xfrm>
          <a:ln w="9525">
            <a:headEnd/>
            <a:tailEnd/>
          </a:ln>
        </p:spPr>
        <p:txBody>
          <a:bodyPr lIns="91967" tIns="45986" rIns="91967" bIns="45986" anchor="ctr"/>
          <a:lstStyle>
            <a:lvl1pPr marL="0" indent="0" algn="ctr">
              <a:buFont typeface="Wingdings" pitchFamily="-110" charset="2"/>
              <a:buNone/>
              <a:defRPr>
                <a:solidFill>
                  <a:schemeClr val="bg2"/>
                </a:solidFill>
              </a:defRPr>
            </a:lvl1pPr>
          </a:lstStyle>
          <a:p>
            <a:r>
              <a:rPr lang="en-US"/>
              <a:t>Click to edit Master subtitle style</a:t>
            </a:r>
          </a:p>
        </p:txBody>
      </p:sp>
      <p:sp>
        <p:nvSpPr>
          <p:cNvPr id="4" name="Rectangle 4"/>
          <p:cNvSpPr>
            <a:spLocks noGrp="1" noChangeArrowheads="1"/>
          </p:cNvSpPr>
          <p:nvPr>
            <p:ph type="dt" sz="quarter" idx="10"/>
          </p:nvPr>
        </p:nvSpPr>
        <p:spPr>
          <a:xfrm>
            <a:off x="685800" y="6248400"/>
            <a:ext cx="1905000" cy="457200"/>
          </a:xfrm>
        </p:spPr>
        <p:txBody>
          <a:bodyPr/>
          <a:lstStyle>
            <a:lvl1pPr>
              <a:defRPr>
                <a:solidFill>
                  <a:srgbClr val="EAEAEA"/>
                </a:solidFill>
              </a:defRPr>
            </a:lvl1pPr>
          </a:lstStyle>
          <a:p>
            <a:pPr>
              <a:defRPr/>
            </a:pPr>
            <a:endParaRPr lang="en-US"/>
          </a:p>
        </p:txBody>
      </p:sp>
      <p:sp>
        <p:nvSpPr>
          <p:cNvPr id="5" name="Rectangle 5"/>
          <p:cNvSpPr>
            <a:spLocks noGrp="1" noChangeArrowheads="1"/>
          </p:cNvSpPr>
          <p:nvPr>
            <p:ph type="ftr" sz="quarter" idx="11"/>
          </p:nvPr>
        </p:nvSpPr>
        <p:spPr>
          <a:xfrm>
            <a:off x="3124200" y="6248400"/>
            <a:ext cx="2895600" cy="457200"/>
          </a:xfrm>
        </p:spPr>
        <p:txBody>
          <a:bodyPr/>
          <a:lstStyle>
            <a:lvl1pPr>
              <a:defRPr>
                <a:solidFill>
                  <a:srgbClr val="EAEAEA"/>
                </a:solidFill>
              </a:defRPr>
            </a:lvl1pPr>
          </a:lstStyle>
          <a:p>
            <a:pPr>
              <a:defRPr/>
            </a:pPr>
            <a:endParaRPr lang="en-US"/>
          </a:p>
        </p:txBody>
      </p:sp>
      <p:sp>
        <p:nvSpPr>
          <p:cNvPr id="6" name="Rectangle 6"/>
          <p:cNvSpPr>
            <a:spLocks noGrp="1" noChangeArrowheads="1"/>
          </p:cNvSpPr>
          <p:nvPr>
            <p:ph type="sldNum" sz="quarter" idx="12"/>
          </p:nvPr>
        </p:nvSpPr>
        <p:spPr>
          <a:xfrm>
            <a:off x="6553200" y="6248400"/>
            <a:ext cx="1905000" cy="457200"/>
          </a:xfrm>
        </p:spPr>
        <p:txBody>
          <a:bodyPr/>
          <a:lstStyle>
            <a:lvl1pPr>
              <a:defRPr>
                <a:solidFill>
                  <a:srgbClr val="EAEAEA"/>
                </a:solidFill>
              </a:defRPr>
            </a:lvl1pPr>
          </a:lstStyle>
          <a:p>
            <a:pPr>
              <a:defRPr/>
            </a:pPr>
            <a:fld id="{D313A67C-DAC8-AC4D-A21E-525E8E705C37}" type="slidenum">
              <a:rPr lang="en-US"/>
              <a:pPr>
                <a:defRPr/>
              </a:pPr>
              <a:t>‹#›</a:t>
            </a:fld>
            <a:endParaRPr lang="en-US"/>
          </a:p>
        </p:txBody>
      </p:sp>
    </p:spTree>
    <p:extLst>
      <p:ext uri="{BB962C8B-B14F-4D97-AF65-F5344CB8AC3E}">
        <p14:creationId xmlns:p14="http://schemas.microsoft.com/office/powerpoint/2010/main" val="4169368371"/>
      </p:ext>
    </p:extLst>
  </p:cSld>
  <p:clrMapOvr>
    <a:masterClrMapping/>
  </p:clrMapOvr>
</p:sldLayout>
</file>

<file path=ppt/slideLayouts/slideLayout232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sldNum" sz="quarter" idx="12"/>
          </p:nvPr>
        </p:nvSpPr>
        <p:spPr>
          <a:ln/>
        </p:spPr>
        <p:txBody>
          <a:bodyPr/>
          <a:lstStyle>
            <a:lvl1pPr>
              <a:defRPr/>
            </a:lvl1pPr>
          </a:lstStyle>
          <a:p>
            <a:pPr>
              <a:defRPr/>
            </a:pPr>
            <a:fld id="{E211AFF9-30F3-1640-A91F-12D62F0AAB0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311762799"/>
      </p:ext>
    </p:extLst>
  </p:cSld>
  <p:clrMapOvr>
    <a:masterClrMapping/>
  </p:clrMapOvr>
</p:sldLayout>
</file>

<file path=ppt/slideLayouts/slideLayout232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7"/>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a:lvl1pPr>
            <a:lvl2pPr marL="456686" indent="0">
              <a:buNone/>
              <a:defRPr sz="1800"/>
            </a:lvl2pPr>
            <a:lvl3pPr marL="913370" indent="0">
              <a:buNone/>
              <a:defRPr sz="1600"/>
            </a:lvl3pPr>
            <a:lvl4pPr marL="1370051" indent="0">
              <a:buNone/>
              <a:defRPr sz="1400"/>
            </a:lvl4pPr>
            <a:lvl5pPr marL="1826739" indent="0">
              <a:buNone/>
              <a:defRPr sz="1400"/>
            </a:lvl5pPr>
            <a:lvl6pPr marL="2283420" indent="0">
              <a:buNone/>
              <a:defRPr sz="1400"/>
            </a:lvl6pPr>
            <a:lvl7pPr marL="2740100" indent="0">
              <a:buNone/>
              <a:defRPr sz="1400"/>
            </a:lvl7pPr>
            <a:lvl8pPr marL="3196784" indent="0">
              <a:buNone/>
              <a:defRPr sz="1400"/>
            </a:lvl8pPr>
            <a:lvl9pPr marL="3653466" indent="0">
              <a:buNone/>
              <a:defRPr sz="1400"/>
            </a:lvl9pPr>
          </a:lstStyle>
          <a:p>
            <a:pPr lvl="0"/>
            <a:r>
              <a:rPr lang="en-US"/>
              <a:t>Click to edit Master text styles</a:t>
            </a:r>
          </a:p>
        </p:txBody>
      </p:sp>
      <p:sp>
        <p:nvSpPr>
          <p:cNvPr id="4"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sldNum" sz="quarter" idx="12"/>
          </p:nvPr>
        </p:nvSpPr>
        <p:spPr>
          <a:ln/>
        </p:spPr>
        <p:txBody>
          <a:bodyPr/>
          <a:lstStyle>
            <a:lvl1pPr>
              <a:defRPr/>
            </a:lvl1pPr>
          </a:lstStyle>
          <a:p>
            <a:pPr>
              <a:defRPr/>
            </a:pPr>
            <a:fld id="{E19DAB6E-0746-2D41-B6F6-BBDFA5BAF65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50048272"/>
      </p:ext>
    </p:extLst>
  </p:cSld>
  <p:clrMapOvr>
    <a:masterClrMapping/>
  </p:clrMapOvr>
</p:sldLayout>
</file>

<file path=ppt/slideLayouts/slideLayout232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371600" y="1981200"/>
            <a:ext cx="37338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5257801" y="1981200"/>
            <a:ext cx="37338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5"/>
          <p:cNvSpPr>
            <a:spLocks noGrp="1" noChangeArrowheads="1"/>
          </p:cNvSpPr>
          <p:nvPr>
            <p:ph type="sldNum" sz="quarter" idx="12"/>
          </p:nvPr>
        </p:nvSpPr>
        <p:spPr>
          <a:ln/>
        </p:spPr>
        <p:txBody>
          <a:bodyPr/>
          <a:lstStyle>
            <a:lvl1pPr>
              <a:defRPr/>
            </a:lvl1pPr>
          </a:lstStyle>
          <a:p>
            <a:pPr>
              <a:defRPr/>
            </a:pPr>
            <a:fld id="{4E5EFD22-46D6-E94D-AD43-ACC86741E807}"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415196627"/>
      </p:ext>
    </p:extLst>
  </p:cSld>
  <p:clrMapOvr>
    <a:masterClrMapping/>
  </p:clrMapOvr>
</p:sldLayout>
</file>

<file path=ppt/slideLayouts/slideLayout232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1" y="1535113"/>
            <a:ext cx="4040188" cy="639762"/>
          </a:xfrm>
        </p:spPr>
        <p:txBody>
          <a:bodyPr anchor="b"/>
          <a:lstStyle>
            <a:lvl1pPr marL="0" indent="0">
              <a:buNone/>
              <a:defRPr sz="2400" b="1"/>
            </a:lvl1pPr>
            <a:lvl2pPr marL="456686" indent="0">
              <a:buNone/>
              <a:defRPr sz="2000" b="1"/>
            </a:lvl2pPr>
            <a:lvl3pPr marL="913370" indent="0">
              <a:buNone/>
              <a:defRPr sz="1800" b="1"/>
            </a:lvl3pPr>
            <a:lvl4pPr marL="1370051" indent="0">
              <a:buNone/>
              <a:defRPr sz="1600" b="1"/>
            </a:lvl4pPr>
            <a:lvl5pPr marL="1826739" indent="0">
              <a:buNone/>
              <a:defRPr sz="1600" b="1"/>
            </a:lvl5pPr>
            <a:lvl6pPr marL="2283420" indent="0">
              <a:buNone/>
              <a:defRPr sz="1600" b="1"/>
            </a:lvl6pPr>
            <a:lvl7pPr marL="2740100" indent="0">
              <a:buNone/>
              <a:defRPr sz="1600" b="1"/>
            </a:lvl7pPr>
            <a:lvl8pPr marL="3196784" indent="0">
              <a:buNone/>
              <a:defRPr sz="1600" b="1"/>
            </a:lvl8pPr>
            <a:lvl9pPr marL="3653466"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1"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42" y="1535113"/>
            <a:ext cx="4041775" cy="639762"/>
          </a:xfrm>
        </p:spPr>
        <p:txBody>
          <a:bodyPr anchor="b"/>
          <a:lstStyle>
            <a:lvl1pPr marL="0" indent="0">
              <a:buNone/>
              <a:defRPr sz="2400" b="1"/>
            </a:lvl1pPr>
            <a:lvl2pPr marL="456686" indent="0">
              <a:buNone/>
              <a:defRPr sz="2000" b="1"/>
            </a:lvl2pPr>
            <a:lvl3pPr marL="913370" indent="0">
              <a:buNone/>
              <a:defRPr sz="1800" b="1"/>
            </a:lvl3pPr>
            <a:lvl4pPr marL="1370051" indent="0">
              <a:buNone/>
              <a:defRPr sz="1600" b="1"/>
            </a:lvl4pPr>
            <a:lvl5pPr marL="1826739" indent="0">
              <a:buNone/>
              <a:defRPr sz="1600" b="1"/>
            </a:lvl5pPr>
            <a:lvl6pPr marL="2283420" indent="0">
              <a:buNone/>
              <a:defRPr sz="1600" b="1"/>
            </a:lvl6pPr>
            <a:lvl7pPr marL="2740100" indent="0">
              <a:buNone/>
              <a:defRPr sz="1600" b="1"/>
            </a:lvl7pPr>
            <a:lvl8pPr marL="3196784" indent="0">
              <a:buNone/>
              <a:defRPr sz="1600" b="1"/>
            </a:lvl8pPr>
            <a:lvl9pPr marL="3653466"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42"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5"/>
          <p:cNvSpPr>
            <a:spLocks noGrp="1" noChangeArrowheads="1"/>
          </p:cNvSpPr>
          <p:nvPr>
            <p:ph type="sldNum" sz="quarter" idx="12"/>
          </p:nvPr>
        </p:nvSpPr>
        <p:spPr>
          <a:ln/>
        </p:spPr>
        <p:txBody>
          <a:bodyPr/>
          <a:lstStyle>
            <a:lvl1pPr>
              <a:defRPr/>
            </a:lvl1pPr>
          </a:lstStyle>
          <a:p>
            <a:pPr>
              <a:defRPr/>
            </a:pPr>
            <a:fld id="{BADC882C-0CE8-A94C-9FA8-5B0D59ED452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908882313"/>
      </p:ext>
    </p:extLst>
  </p:cSld>
  <p:clrMapOvr>
    <a:masterClrMapping/>
  </p:clrMapOvr>
</p:sldLayout>
</file>

<file path=ppt/slideLayouts/slideLayout232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4"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sldNum" sz="quarter" idx="12"/>
          </p:nvPr>
        </p:nvSpPr>
        <p:spPr>
          <a:ln/>
        </p:spPr>
        <p:txBody>
          <a:bodyPr/>
          <a:lstStyle>
            <a:lvl1pPr>
              <a:defRPr/>
            </a:lvl1pPr>
          </a:lstStyle>
          <a:p>
            <a:pPr>
              <a:defRPr/>
            </a:pPr>
            <a:fld id="{623AFB7A-F072-1C4B-9874-FDA644B8E63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579273230"/>
      </p:ext>
    </p:extLst>
  </p:cSld>
  <p:clrMapOvr>
    <a:masterClrMapping/>
  </p:clrMapOvr>
</p:sldLayout>
</file>

<file path=ppt/slideLayouts/slideLayout232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3"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4" name="Rectangle 5"/>
          <p:cNvSpPr>
            <a:spLocks noGrp="1" noChangeArrowheads="1"/>
          </p:cNvSpPr>
          <p:nvPr>
            <p:ph type="sldNum" sz="quarter" idx="12"/>
          </p:nvPr>
        </p:nvSpPr>
        <p:spPr>
          <a:ln/>
        </p:spPr>
        <p:txBody>
          <a:bodyPr/>
          <a:lstStyle>
            <a:lvl1pPr>
              <a:defRPr/>
            </a:lvl1pPr>
          </a:lstStyle>
          <a:p>
            <a:pPr>
              <a:defRPr/>
            </a:pPr>
            <a:fld id="{CD45910B-636C-5344-BED5-0CA47D68AD3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470972775"/>
      </p:ext>
    </p:extLst>
  </p:cSld>
  <p:clrMapOvr>
    <a:masterClrMapping/>
  </p:clrMapOvr>
</p:sldLayout>
</file>

<file path=ppt/slideLayouts/slideLayout233.xml><?xml version="1.0" encoding="utf-8"?>
<p:sldLayout xmlns:a="http://schemas.openxmlformats.org/drawingml/2006/main" xmlns:r="http://schemas.openxmlformats.org/officeDocument/2006/relationships" xmlns:p="http://schemas.openxmlformats.org/presentationml/2006/main" showMasterSp="0" type="tx">
  <p:cSld name="9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2972"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73"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74"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297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56290053"/>
      </p:ext>
    </p:extLst>
  </p:cSld>
  <p:clrMapOvr>
    <a:masterClrMapping/>
  </p:clrMapOvr>
  <p:transition spd="med"/>
</p:sldLayout>
</file>

<file path=ppt/slideLayouts/slideLayout233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15"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67"/>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15" y="1435108"/>
            <a:ext cx="3008313" cy="4691063"/>
          </a:xfrm>
        </p:spPr>
        <p:txBody>
          <a:bodyPr/>
          <a:lstStyle>
            <a:lvl1pPr marL="0" indent="0">
              <a:buNone/>
              <a:defRPr sz="1400"/>
            </a:lvl1pPr>
            <a:lvl2pPr marL="456686" indent="0">
              <a:buNone/>
              <a:defRPr sz="1200"/>
            </a:lvl2pPr>
            <a:lvl3pPr marL="913370" indent="0">
              <a:buNone/>
              <a:defRPr sz="1000"/>
            </a:lvl3pPr>
            <a:lvl4pPr marL="1370051" indent="0">
              <a:buNone/>
              <a:defRPr sz="900"/>
            </a:lvl4pPr>
            <a:lvl5pPr marL="1826739" indent="0">
              <a:buNone/>
              <a:defRPr sz="900"/>
            </a:lvl5pPr>
            <a:lvl6pPr marL="2283420" indent="0">
              <a:buNone/>
              <a:defRPr sz="900"/>
            </a:lvl6pPr>
            <a:lvl7pPr marL="2740100" indent="0">
              <a:buNone/>
              <a:defRPr sz="900"/>
            </a:lvl7pPr>
            <a:lvl8pPr marL="3196784" indent="0">
              <a:buNone/>
              <a:defRPr sz="900"/>
            </a:lvl8pPr>
            <a:lvl9pPr marL="3653466" indent="0">
              <a:buNone/>
              <a:defRPr sz="900"/>
            </a:lvl9pPr>
          </a:lstStyle>
          <a:p>
            <a:pPr lvl="0"/>
            <a:r>
              <a:rPr lang="en-US"/>
              <a:t>Click to edit Master text styles</a:t>
            </a:r>
          </a:p>
        </p:txBody>
      </p:sp>
      <p:sp>
        <p:nvSpPr>
          <p:cNvPr id="5"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5"/>
          <p:cNvSpPr>
            <a:spLocks noGrp="1" noChangeArrowheads="1"/>
          </p:cNvSpPr>
          <p:nvPr>
            <p:ph type="sldNum" sz="quarter" idx="12"/>
          </p:nvPr>
        </p:nvSpPr>
        <p:spPr>
          <a:ln/>
        </p:spPr>
        <p:txBody>
          <a:bodyPr/>
          <a:lstStyle>
            <a:lvl1pPr>
              <a:defRPr/>
            </a:lvl1pPr>
          </a:lstStyle>
          <a:p>
            <a:pPr>
              <a:defRPr/>
            </a:pPr>
            <a:fld id="{3BD1A499-6EFD-F94F-8D98-FD994B1B8EEF}"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51319111"/>
      </p:ext>
    </p:extLst>
  </p:cSld>
  <p:clrMapOvr>
    <a:masterClrMapping/>
  </p:clrMapOvr>
</p:sldLayout>
</file>

<file path=ppt/slideLayouts/slideLayout233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9C9D741A-F786-5548-9EBD-86A2A7B0A3C7}" type="slidenum">
              <a:rPr lang="en-US"/>
              <a:pPr>
                <a:defRPr/>
              </a:pPr>
              <a:t>‹#›</a:t>
            </a:fld>
            <a:endParaRPr lang="en-US"/>
          </a:p>
        </p:txBody>
      </p:sp>
    </p:spTree>
    <p:extLst>
      <p:ext uri="{BB962C8B-B14F-4D97-AF65-F5344CB8AC3E}">
        <p14:creationId xmlns:p14="http://schemas.microsoft.com/office/powerpoint/2010/main" val="1847453350"/>
      </p:ext>
    </p:extLst>
  </p:cSld>
  <p:clrMapOvr>
    <a:masterClrMapping/>
  </p:clrMapOvr>
</p:sldLayout>
</file>

<file path=ppt/slideLayouts/slideLayout233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6686" indent="0">
              <a:buNone/>
              <a:defRPr sz="2800"/>
            </a:lvl2pPr>
            <a:lvl3pPr marL="913370" indent="0">
              <a:buNone/>
              <a:defRPr sz="2400"/>
            </a:lvl3pPr>
            <a:lvl4pPr marL="1370051" indent="0">
              <a:buNone/>
              <a:defRPr sz="2000"/>
            </a:lvl4pPr>
            <a:lvl5pPr marL="1826739" indent="0">
              <a:buNone/>
              <a:defRPr sz="2000"/>
            </a:lvl5pPr>
            <a:lvl6pPr marL="2283420" indent="0">
              <a:buNone/>
              <a:defRPr sz="2000"/>
            </a:lvl6pPr>
            <a:lvl7pPr marL="2740100" indent="0">
              <a:buNone/>
              <a:defRPr sz="2000"/>
            </a:lvl7pPr>
            <a:lvl8pPr marL="3196784" indent="0">
              <a:buNone/>
              <a:defRPr sz="2000"/>
            </a:lvl8pPr>
            <a:lvl9pPr marL="3653466"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6686" indent="0">
              <a:buNone/>
              <a:defRPr sz="1200"/>
            </a:lvl2pPr>
            <a:lvl3pPr marL="913370" indent="0">
              <a:buNone/>
              <a:defRPr sz="1000"/>
            </a:lvl3pPr>
            <a:lvl4pPr marL="1370051" indent="0">
              <a:buNone/>
              <a:defRPr sz="900"/>
            </a:lvl4pPr>
            <a:lvl5pPr marL="1826739" indent="0">
              <a:buNone/>
              <a:defRPr sz="900"/>
            </a:lvl5pPr>
            <a:lvl6pPr marL="2283420" indent="0">
              <a:buNone/>
              <a:defRPr sz="900"/>
            </a:lvl6pPr>
            <a:lvl7pPr marL="2740100" indent="0">
              <a:buNone/>
              <a:defRPr sz="900"/>
            </a:lvl7pPr>
            <a:lvl8pPr marL="3196784" indent="0">
              <a:buNone/>
              <a:defRPr sz="900"/>
            </a:lvl8pPr>
            <a:lvl9pPr marL="3653466" indent="0">
              <a:buNone/>
              <a:defRPr sz="900"/>
            </a:lvl9pPr>
          </a:lstStyle>
          <a:p>
            <a:pPr lvl="0"/>
            <a:r>
              <a:rPr lang="en-US"/>
              <a:t>Click to edit Master text styles</a:t>
            </a:r>
          </a:p>
        </p:txBody>
      </p:sp>
      <p:sp>
        <p:nvSpPr>
          <p:cNvPr id="5"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5"/>
          <p:cNvSpPr>
            <a:spLocks noGrp="1" noChangeArrowheads="1"/>
          </p:cNvSpPr>
          <p:nvPr>
            <p:ph type="sldNum" sz="quarter" idx="12"/>
          </p:nvPr>
        </p:nvSpPr>
        <p:spPr>
          <a:ln/>
        </p:spPr>
        <p:txBody>
          <a:bodyPr/>
          <a:lstStyle>
            <a:lvl1pPr>
              <a:defRPr/>
            </a:lvl1pPr>
          </a:lstStyle>
          <a:p>
            <a:pPr>
              <a:defRPr/>
            </a:pPr>
            <a:fld id="{27E05573-470B-BD4E-9C66-6261B5E1B052}"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289627694"/>
      </p:ext>
    </p:extLst>
  </p:cSld>
  <p:clrMapOvr>
    <a:masterClrMapping/>
  </p:clrMapOvr>
</p:sldLayout>
</file>

<file path=ppt/slideLayouts/slideLayout233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sldNum" sz="quarter" idx="12"/>
          </p:nvPr>
        </p:nvSpPr>
        <p:spPr>
          <a:ln/>
        </p:spPr>
        <p:txBody>
          <a:bodyPr/>
          <a:lstStyle>
            <a:lvl1pPr>
              <a:defRPr/>
            </a:lvl1pPr>
          </a:lstStyle>
          <a:p>
            <a:pPr>
              <a:defRPr/>
            </a:pPr>
            <a:fld id="{08D5554B-0BD2-7846-8332-8CAC344705CB}"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437191391"/>
      </p:ext>
    </p:extLst>
  </p:cSld>
  <p:clrMapOvr>
    <a:masterClrMapping/>
  </p:clrMapOvr>
</p:sldLayout>
</file>

<file path=ppt/slideLayouts/slideLayout233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86600" y="533400"/>
            <a:ext cx="1905000" cy="55626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371600" y="533400"/>
            <a:ext cx="5562600" cy="55626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sldNum" sz="quarter" idx="12"/>
          </p:nvPr>
        </p:nvSpPr>
        <p:spPr>
          <a:ln/>
        </p:spPr>
        <p:txBody>
          <a:bodyPr/>
          <a:lstStyle>
            <a:lvl1pPr>
              <a:defRPr/>
            </a:lvl1pPr>
          </a:lstStyle>
          <a:p>
            <a:pPr>
              <a:defRPr/>
            </a:pPr>
            <a:fld id="{D52005F6-FF7C-EA4D-AA87-2A457AC3D9BC}"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005631576"/>
      </p:ext>
    </p:extLst>
  </p:cSld>
  <p:clrMapOvr>
    <a:masterClrMapping/>
  </p:clrMapOvr>
</p:sldLayout>
</file>

<file path=ppt/slideLayouts/slideLayout233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21506" name="Rectangle 2"/>
          <p:cNvSpPr>
            <a:spLocks noGrp="1" noChangeArrowheads="1"/>
          </p:cNvSpPr>
          <p:nvPr>
            <p:ph type="ctrTitle" sz="quarter"/>
          </p:nvPr>
        </p:nvSpPr>
        <p:spPr>
          <a:xfrm>
            <a:off x="3581404" y="685800"/>
            <a:ext cx="5561013" cy="3352800"/>
          </a:xfrm>
        </p:spPr>
        <p:txBody>
          <a:bodyPr/>
          <a:lstStyle>
            <a:lvl1pPr>
              <a:defRPr>
                <a:solidFill>
                  <a:schemeClr val="bg2"/>
                </a:solidFill>
                <a:effectLst>
                  <a:outerShdw blurRad="38100" dist="38100" dir="2700000" algn="tl">
                    <a:srgbClr val="000000"/>
                  </a:outerShdw>
                </a:effectLst>
              </a:defRPr>
            </a:lvl1pPr>
          </a:lstStyle>
          <a:p>
            <a:r>
              <a:rPr lang="en-US"/>
              <a:t>Click to edit Master title style</a:t>
            </a:r>
          </a:p>
        </p:txBody>
      </p:sp>
      <p:sp>
        <p:nvSpPr>
          <p:cNvPr id="21507" name="Rectangle 3"/>
          <p:cNvSpPr>
            <a:spLocks noGrp="1" noChangeArrowheads="1"/>
          </p:cNvSpPr>
          <p:nvPr>
            <p:ph type="subTitle" sz="quarter" idx="1"/>
          </p:nvPr>
        </p:nvSpPr>
        <p:spPr>
          <a:xfrm>
            <a:off x="5181604" y="4038600"/>
            <a:ext cx="3960813" cy="1752600"/>
          </a:xfrm>
          <a:ln w="9525">
            <a:headEnd/>
            <a:tailEnd/>
          </a:ln>
        </p:spPr>
        <p:txBody>
          <a:bodyPr lIns="92020" tIns="46011" rIns="92020" bIns="46011" anchor="ctr"/>
          <a:lstStyle>
            <a:lvl1pPr marL="0" indent="0" algn="ctr">
              <a:buFont typeface="Wingdings" pitchFamily="-110" charset="2"/>
              <a:buNone/>
              <a:defRPr>
                <a:solidFill>
                  <a:schemeClr val="bg2"/>
                </a:solidFill>
              </a:defRPr>
            </a:lvl1pPr>
          </a:lstStyle>
          <a:p>
            <a:r>
              <a:rPr lang="en-US"/>
              <a:t>Click to edit Master subtitle style</a:t>
            </a:r>
          </a:p>
        </p:txBody>
      </p:sp>
      <p:sp>
        <p:nvSpPr>
          <p:cNvPr id="4" name="Rectangle 4"/>
          <p:cNvSpPr>
            <a:spLocks noGrp="1" noChangeArrowheads="1"/>
          </p:cNvSpPr>
          <p:nvPr>
            <p:ph type="dt" sz="quarter" idx="10"/>
          </p:nvPr>
        </p:nvSpPr>
        <p:spPr>
          <a:xfrm>
            <a:off x="685800" y="6248400"/>
            <a:ext cx="1905000" cy="457200"/>
          </a:xfrm>
        </p:spPr>
        <p:txBody>
          <a:bodyPr/>
          <a:lstStyle>
            <a:lvl1pPr>
              <a:defRPr>
                <a:solidFill>
                  <a:srgbClr val="EAEAEA"/>
                </a:solidFill>
              </a:defRPr>
            </a:lvl1pPr>
          </a:lstStyle>
          <a:p>
            <a:pPr>
              <a:defRPr/>
            </a:pPr>
            <a:endParaRPr lang="en-US"/>
          </a:p>
        </p:txBody>
      </p:sp>
      <p:sp>
        <p:nvSpPr>
          <p:cNvPr id="5" name="Rectangle 5"/>
          <p:cNvSpPr>
            <a:spLocks noGrp="1" noChangeArrowheads="1"/>
          </p:cNvSpPr>
          <p:nvPr>
            <p:ph type="ftr" sz="quarter" idx="11"/>
          </p:nvPr>
        </p:nvSpPr>
        <p:spPr>
          <a:xfrm>
            <a:off x="3124200" y="6248400"/>
            <a:ext cx="2895600" cy="457200"/>
          </a:xfrm>
        </p:spPr>
        <p:txBody>
          <a:bodyPr/>
          <a:lstStyle>
            <a:lvl1pPr>
              <a:defRPr>
                <a:solidFill>
                  <a:srgbClr val="EAEAEA"/>
                </a:solidFill>
              </a:defRPr>
            </a:lvl1pPr>
          </a:lstStyle>
          <a:p>
            <a:pPr>
              <a:defRPr/>
            </a:pPr>
            <a:endParaRPr lang="en-US"/>
          </a:p>
        </p:txBody>
      </p:sp>
      <p:sp>
        <p:nvSpPr>
          <p:cNvPr id="6" name="Rectangle 6"/>
          <p:cNvSpPr>
            <a:spLocks noGrp="1" noChangeArrowheads="1"/>
          </p:cNvSpPr>
          <p:nvPr>
            <p:ph type="sldNum" sz="quarter" idx="12"/>
          </p:nvPr>
        </p:nvSpPr>
        <p:spPr>
          <a:xfrm>
            <a:off x="6553200" y="6248400"/>
            <a:ext cx="1905000" cy="457200"/>
          </a:xfrm>
        </p:spPr>
        <p:txBody>
          <a:bodyPr/>
          <a:lstStyle>
            <a:lvl1pPr>
              <a:defRPr>
                <a:solidFill>
                  <a:srgbClr val="EAEAEA"/>
                </a:solidFill>
              </a:defRPr>
            </a:lvl1pPr>
          </a:lstStyle>
          <a:p>
            <a:pPr>
              <a:defRPr/>
            </a:pPr>
            <a:fld id="{D313A67C-DAC8-AC4D-A21E-525E8E705C37}" type="slidenum">
              <a:rPr lang="en-US">
                <a:latin typeface="Times New Roman"/>
              </a:rPr>
              <a:pPr>
                <a:defRPr/>
              </a:pPr>
              <a:t>‹#›</a:t>
            </a:fld>
            <a:endParaRPr lang="en-US">
              <a:latin typeface="Times New Roman"/>
            </a:endParaRPr>
          </a:p>
        </p:txBody>
      </p:sp>
    </p:spTree>
    <p:extLst>
      <p:ext uri="{BB962C8B-B14F-4D97-AF65-F5344CB8AC3E}">
        <p14:creationId xmlns:p14="http://schemas.microsoft.com/office/powerpoint/2010/main" val="2153497145"/>
      </p:ext>
    </p:extLst>
  </p:cSld>
  <p:clrMapOvr>
    <a:masterClrMapping/>
  </p:clrMapOvr>
</p:sldLayout>
</file>

<file path=ppt/slideLayouts/slideLayout233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sldNum" sz="quarter" idx="12"/>
          </p:nvPr>
        </p:nvSpPr>
        <p:spPr>
          <a:ln/>
        </p:spPr>
        <p:txBody>
          <a:bodyPr/>
          <a:lstStyle>
            <a:lvl1pPr>
              <a:defRPr/>
            </a:lvl1pPr>
          </a:lstStyle>
          <a:p>
            <a:pPr>
              <a:defRPr/>
            </a:pPr>
            <a:fld id="{E211AFF9-30F3-1640-A91F-12D62F0AAB06}"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1740083825"/>
      </p:ext>
    </p:extLst>
  </p:cSld>
  <p:clrMapOvr>
    <a:masterClrMapping/>
  </p:clrMapOvr>
</p:sldLayout>
</file>

<file path=ppt/slideLayouts/slideLayout233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7"/>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6933" indent="0">
              <a:buNone/>
              <a:defRPr sz="1800"/>
            </a:lvl2pPr>
            <a:lvl3pPr marL="913865" indent="0">
              <a:buNone/>
              <a:defRPr sz="1600"/>
            </a:lvl3pPr>
            <a:lvl4pPr marL="1370799" indent="0">
              <a:buNone/>
              <a:defRPr sz="1400"/>
            </a:lvl4pPr>
            <a:lvl5pPr marL="1827731" indent="0">
              <a:buNone/>
              <a:defRPr sz="1400"/>
            </a:lvl5pPr>
            <a:lvl6pPr marL="2284665" indent="0">
              <a:buNone/>
              <a:defRPr sz="1400"/>
            </a:lvl6pPr>
            <a:lvl7pPr marL="2741596" indent="0">
              <a:buNone/>
              <a:defRPr sz="1400"/>
            </a:lvl7pPr>
            <a:lvl8pPr marL="3198530" indent="0">
              <a:buNone/>
              <a:defRPr sz="1400"/>
            </a:lvl8pPr>
            <a:lvl9pPr marL="3655460" indent="0">
              <a:buNone/>
              <a:defRPr sz="1400"/>
            </a:lvl9pPr>
          </a:lstStyle>
          <a:p>
            <a:pPr lvl="0"/>
            <a:r>
              <a:rPr lang="en-US"/>
              <a:t>Click to edit Master text styles</a:t>
            </a:r>
          </a:p>
        </p:txBody>
      </p:sp>
      <p:sp>
        <p:nvSpPr>
          <p:cNvPr id="4"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sldNum" sz="quarter" idx="12"/>
          </p:nvPr>
        </p:nvSpPr>
        <p:spPr>
          <a:ln/>
        </p:spPr>
        <p:txBody>
          <a:bodyPr/>
          <a:lstStyle>
            <a:lvl1pPr>
              <a:defRPr/>
            </a:lvl1pPr>
          </a:lstStyle>
          <a:p>
            <a:pPr>
              <a:defRPr/>
            </a:pPr>
            <a:fld id="{E19DAB6E-0746-2D41-B6F6-BBDFA5BAF656}"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1112589630"/>
      </p:ext>
    </p:extLst>
  </p:cSld>
  <p:clrMapOvr>
    <a:masterClrMapping/>
  </p:clrMapOvr>
</p:sldLayout>
</file>

<file path=ppt/slideLayouts/slideLayout233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371600" y="1981200"/>
            <a:ext cx="37338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5257800" y="1981200"/>
            <a:ext cx="37338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5"/>
          <p:cNvSpPr>
            <a:spLocks noGrp="1" noChangeArrowheads="1"/>
          </p:cNvSpPr>
          <p:nvPr>
            <p:ph type="sldNum" sz="quarter" idx="12"/>
          </p:nvPr>
        </p:nvSpPr>
        <p:spPr>
          <a:ln/>
        </p:spPr>
        <p:txBody>
          <a:bodyPr/>
          <a:lstStyle>
            <a:lvl1pPr>
              <a:defRPr/>
            </a:lvl1pPr>
          </a:lstStyle>
          <a:p>
            <a:pPr>
              <a:defRPr/>
            </a:pPr>
            <a:fld id="{4E5EFD22-46D6-E94D-AD43-ACC86741E807}"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501475835"/>
      </p:ext>
    </p:extLst>
  </p:cSld>
  <p:clrMapOvr>
    <a:masterClrMapping/>
  </p:clrMapOvr>
</p:sldLayout>
</file>

<file path=ppt/slideLayouts/slideLayout233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1" y="1535113"/>
            <a:ext cx="4040188" cy="639762"/>
          </a:xfrm>
        </p:spPr>
        <p:txBody>
          <a:bodyPr anchor="b"/>
          <a:lstStyle>
            <a:lvl1pPr marL="0" indent="0">
              <a:buNone/>
              <a:defRPr sz="2400" b="1"/>
            </a:lvl1pPr>
            <a:lvl2pPr marL="456933" indent="0">
              <a:buNone/>
              <a:defRPr sz="2000" b="1"/>
            </a:lvl2pPr>
            <a:lvl3pPr marL="913865" indent="0">
              <a:buNone/>
              <a:defRPr sz="1800" b="1"/>
            </a:lvl3pPr>
            <a:lvl4pPr marL="1370799" indent="0">
              <a:buNone/>
              <a:defRPr sz="1600" b="1"/>
            </a:lvl4pPr>
            <a:lvl5pPr marL="1827731" indent="0">
              <a:buNone/>
              <a:defRPr sz="1600" b="1"/>
            </a:lvl5pPr>
            <a:lvl6pPr marL="2284665" indent="0">
              <a:buNone/>
              <a:defRPr sz="1600" b="1"/>
            </a:lvl6pPr>
            <a:lvl7pPr marL="2741596" indent="0">
              <a:buNone/>
              <a:defRPr sz="1600" b="1"/>
            </a:lvl7pPr>
            <a:lvl8pPr marL="3198530" indent="0">
              <a:buNone/>
              <a:defRPr sz="1600" b="1"/>
            </a:lvl8pPr>
            <a:lvl9pPr marL="365546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1"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31" y="1535113"/>
            <a:ext cx="4041775" cy="639762"/>
          </a:xfrm>
        </p:spPr>
        <p:txBody>
          <a:bodyPr anchor="b"/>
          <a:lstStyle>
            <a:lvl1pPr marL="0" indent="0">
              <a:buNone/>
              <a:defRPr sz="2400" b="1"/>
            </a:lvl1pPr>
            <a:lvl2pPr marL="456933" indent="0">
              <a:buNone/>
              <a:defRPr sz="2000" b="1"/>
            </a:lvl2pPr>
            <a:lvl3pPr marL="913865" indent="0">
              <a:buNone/>
              <a:defRPr sz="1800" b="1"/>
            </a:lvl3pPr>
            <a:lvl4pPr marL="1370799" indent="0">
              <a:buNone/>
              <a:defRPr sz="1600" b="1"/>
            </a:lvl4pPr>
            <a:lvl5pPr marL="1827731" indent="0">
              <a:buNone/>
              <a:defRPr sz="1600" b="1"/>
            </a:lvl5pPr>
            <a:lvl6pPr marL="2284665" indent="0">
              <a:buNone/>
              <a:defRPr sz="1600" b="1"/>
            </a:lvl6pPr>
            <a:lvl7pPr marL="2741596" indent="0">
              <a:buNone/>
              <a:defRPr sz="1600" b="1"/>
            </a:lvl7pPr>
            <a:lvl8pPr marL="3198530" indent="0">
              <a:buNone/>
              <a:defRPr sz="1600" b="1"/>
            </a:lvl8pPr>
            <a:lvl9pPr marL="365546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31"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5"/>
          <p:cNvSpPr>
            <a:spLocks noGrp="1" noChangeArrowheads="1"/>
          </p:cNvSpPr>
          <p:nvPr>
            <p:ph type="sldNum" sz="quarter" idx="12"/>
          </p:nvPr>
        </p:nvSpPr>
        <p:spPr>
          <a:ln/>
        </p:spPr>
        <p:txBody>
          <a:bodyPr/>
          <a:lstStyle>
            <a:lvl1pPr>
              <a:defRPr/>
            </a:lvl1pPr>
          </a:lstStyle>
          <a:p>
            <a:pPr>
              <a:defRPr/>
            </a:pPr>
            <a:fld id="{BADC882C-0CE8-A94C-9FA8-5B0D59ED452D}"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943900929"/>
      </p:ext>
    </p:extLst>
  </p:cSld>
  <p:clrMapOvr>
    <a:masterClrMapping/>
  </p:clrMapOvr>
</p:sldLayout>
</file>

<file path=ppt/slideLayouts/slideLayout233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4"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sldNum" sz="quarter" idx="12"/>
          </p:nvPr>
        </p:nvSpPr>
        <p:spPr>
          <a:ln/>
        </p:spPr>
        <p:txBody>
          <a:bodyPr/>
          <a:lstStyle>
            <a:lvl1pPr>
              <a:defRPr/>
            </a:lvl1pPr>
          </a:lstStyle>
          <a:p>
            <a:pPr>
              <a:defRPr/>
            </a:pPr>
            <a:fld id="{623AFB7A-F072-1C4B-9874-FDA644B8E638}"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133004001"/>
      </p:ext>
    </p:extLst>
  </p:cSld>
  <p:clrMapOvr>
    <a:masterClrMapping/>
  </p:clrMapOvr>
</p:sldLayout>
</file>

<file path=ppt/slideLayouts/slideLayout234.xml><?xml version="1.0" encoding="utf-8"?>
<p:sldLayout xmlns:a="http://schemas.openxmlformats.org/drawingml/2006/main" xmlns:r="http://schemas.openxmlformats.org/officeDocument/2006/relationships" xmlns:p="http://schemas.openxmlformats.org/presentationml/2006/main" showMasterSp="0" type="tx">
  <p:cSld name="9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2982"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83"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2984"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8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07760448"/>
      </p:ext>
    </p:extLst>
  </p:cSld>
  <p:clrMapOvr>
    <a:masterClrMapping/>
  </p:clrMapOvr>
  <p:transition spd="med"/>
</p:sldLayout>
</file>

<file path=ppt/slideLayouts/slideLayout234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3"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4" name="Rectangle 5"/>
          <p:cNvSpPr>
            <a:spLocks noGrp="1" noChangeArrowheads="1"/>
          </p:cNvSpPr>
          <p:nvPr>
            <p:ph type="sldNum" sz="quarter" idx="12"/>
          </p:nvPr>
        </p:nvSpPr>
        <p:spPr>
          <a:ln/>
        </p:spPr>
        <p:txBody>
          <a:bodyPr/>
          <a:lstStyle>
            <a:lvl1pPr>
              <a:defRPr/>
            </a:lvl1pPr>
          </a:lstStyle>
          <a:p>
            <a:pPr>
              <a:defRPr/>
            </a:pPr>
            <a:fld id="{CD45910B-636C-5344-BED5-0CA47D68AD39}"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789694730"/>
      </p:ext>
    </p:extLst>
  </p:cSld>
  <p:clrMapOvr>
    <a:masterClrMapping/>
  </p:clrMapOvr>
</p:sldLayout>
</file>

<file path=ppt/slideLayouts/slideLayout2340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B0D56EDB-A00C-A541-A783-1B1F87027E28}" type="slidenum">
              <a:rPr lang="en-US"/>
              <a:pPr>
                <a:defRPr/>
              </a:pPr>
              <a:t>‹#›</a:t>
            </a:fld>
            <a:endParaRPr lang="en-US"/>
          </a:p>
        </p:txBody>
      </p:sp>
    </p:spTree>
    <p:extLst>
      <p:ext uri="{BB962C8B-B14F-4D97-AF65-F5344CB8AC3E}">
        <p14:creationId xmlns:p14="http://schemas.microsoft.com/office/powerpoint/2010/main" val="818810403"/>
      </p:ext>
    </p:extLst>
  </p:cSld>
  <p:clrMapOvr>
    <a:masterClrMapping/>
  </p:clrMapOvr>
</p:sldLayout>
</file>

<file path=ppt/slideLayouts/slideLayout234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4"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6"/>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4" y="1435106"/>
            <a:ext cx="3008313" cy="4691063"/>
          </a:xfrm>
        </p:spPr>
        <p:txBody>
          <a:bodyPr/>
          <a:lstStyle>
            <a:lvl1pPr marL="0" indent="0">
              <a:buNone/>
              <a:defRPr sz="1400"/>
            </a:lvl1pPr>
            <a:lvl2pPr marL="456933" indent="0">
              <a:buNone/>
              <a:defRPr sz="1200"/>
            </a:lvl2pPr>
            <a:lvl3pPr marL="913865" indent="0">
              <a:buNone/>
              <a:defRPr sz="1000"/>
            </a:lvl3pPr>
            <a:lvl4pPr marL="1370799" indent="0">
              <a:buNone/>
              <a:defRPr sz="900"/>
            </a:lvl4pPr>
            <a:lvl5pPr marL="1827731" indent="0">
              <a:buNone/>
              <a:defRPr sz="900"/>
            </a:lvl5pPr>
            <a:lvl6pPr marL="2284665" indent="0">
              <a:buNone/>
              <a:defRPr sz="900"/>
            </a:lvl6pPr>
            <a:lvl7pPr marL="2741596" indent="0">
              <a:buNone/>
              <a:defRPr sz="900"/>
            </a:lvl7pPr>
            <a:lvl8pPr marL="3198530" indent="0">
              <a:buNone/>
              <a:defRPr sz="900"/>
            </a:lvl8pPr>
            <a:lvl9pPr marL="3655460" indent="0">
              <a:buNone/>
              <a:defRPr sz="900"/>
            </a:lvl9pPr>
          </a:lstStyle>
          <a:p>
            <a:pPr lvl="0"/>
            <a:r>
              <a:rPr lang="en-US"/>
              <a:t>Click to edit Master text styles</a:t>
            </a:r>
          </a:p>
        </p:txBody>
      </p:sp>
      <p:sp>
        <p:nvSpPr>
          <p:cNvPr id="5"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5"/>
          <p:cNvSpPr>
            <a:spLocks noGrp="1" noChangeArrowheads="1"/>
          </p:cNvSpPr>
          <p:nvPr>
            <p:ph type="sldNum" sz="quarter" idx="12"/>
          </p:nvPr>
        </p:nvSpPr>
        <p:spPr>
          <a:ln/>
        </p:spPr>
        <p:txBody>
          <a:bodyPr/>
          <a:lstStyle>
            <a:lvl1pPr>
              <a:defRPr/>
            </a:lvl1pPr>
          </a:lstStyle>
          <a:p>
            <a:pPr>
              <a:defRPr/>
            </a:pPr>
            <a:fld id="{3BD1A499-6EFD-F94F-8D98-FD994B1B8EEF}"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142470560"/>
      </p:ext>
    </p:extLst>
  </p:cSld>
  <p:clrMapOvr>
    <a:masterClrMapping/>
  </p:clrMapOvr>
</p:sldLayout>
</file>

<file path=ppt/slideLayouts/slideLayout234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6933" indent="0">
              <a:buNone/>
              <a:defRPr sz="2800"/>
            </a:lvl2pPr>
            <a:lvl3pPr marL="913865" indent="0">
              <a:buNone/>
              <a:defRPr sz="2400"/>
            </a:lvl3pPr>
            <a:lvl4pPr marL="1370799" indent="0">
              <a:buNone/>
              <a:defRPr sz="2000"/>
            </a:lvl4pPr>
            <a:lvl5pPr marL="1827731" indent="0">
              <a:buNone/>
              <a:defRPr sz="2000"/>
            </a:lvl5pPr>
            <a:lvl6pPr marL="2284665" indent="0">
              <a:buNone/>
              <a:defRPr sz="2000"/>
            </a:lvl6pPr>
            <a:lvl7pPr marL="2741596" indent="0">
              <a:buNone/>
              <a:defRPr sz="2000"/>
            </a:lvl7pPr>
            <a:lvl8pPr marL="3198530" indent="0">
              <a:buNone/>
              <a:defRPr sz="2000"/>
            </a:lvl8pPr>
            <a:lvl9pPr marL="365546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6933" indent="0">
              <a:buNone/>
              <a:defRPr sz="1200"/>
            </a:lvl2pPr>
            <a:lvl3pPr marL="913865" indent="0">
              <a:buNone/>
              <a:defRPr sz="1000"/>
            </a:lvl3pPr>
            <a:lvl4pPr marL="1370799" indent="0">
              <a:buNone/>
              <a:defRPr sz="900"/>
            </a:lvl4pPr>
            <a:lvl5pPr marL="1827731" indent="0">
              <a:buNone/>
              <a:defRPr sz="900"/>
            </a:lvl5pPr>
            <a:lvl6pPr marL="2284665" indent="0">
              <a:buNone/>
              <a:defRPr sz="900"/>
            </a:lvl6pPr>
            <a:lvl7pPr marL="2741596" indent="0">
              <a:buNone/>
              <a:defRPr sz="900"/>
            </a:lvl7pPr>
            <a:lvl8pPr marL="3198530" indent="0">
              <a:buNone/>
              <a:defRPr sz="900"/>
            </a:lvl8pPr>
            <a:lvl9pPr marL="3655460" indent="0">
              <a:buNone/>
              <a:defRPr sz="900"/>
            </a:lvl9pPr>
          </a:lstStyle>
          <a:p>
            <a:pPr lvl="0"/>
            <a:r>
              <a:rPr lang="en-US"/>
              <a:t>Click to edit Master text styles</a:t>
            </a:r>
          </a:p>
        </p:txBody>
      </p:sp>
      <p:sp>
        <p:nvSpPr>
          <p:cNvPr id="5"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5"/>
          <p:cNvSpPr>
            <a:spLocks noGrp="1" noChangeArrowheads="1"/>
          </p:cNvSpPr>
          <p:nvPr>
            <p:ph type="sldNum" sz="quarter" idx="12"/>
          </p:nvPr>
        </p:nvSpPr>
        <p:spPr>
          <a:ln/>
        </p:spPr>
        <p:txBody>
          <a:bodyPr/>
          <a:lstStyle>
            <a:lvl1pPr>
              <a:defRPr/>
            </a:lvl1pPr>
          </a:lstStyle>
          <a:p>
            <a:pPr>
              <a:defRPr/>
            </a:pPr>
            <a:fld id="{27E05573-470B-BD4E-9C66-6261B5E1B052}"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1168116564"/>
      </p:ext>
    </p:extLst>
  </p:cSld>
  <p:clrMapOvr>
    <a:masterClrMapping/>
  </p:clrMapOvr>
</p:sldLayout>
</file>

<file path=ppt/slideLayouts/slideLayout234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sldNum" sz="quarter" idx="12"/>
          </p:nvPr>
        </p:nvSpPr>
        <p:spPr>
          <a:ln/>
        </p:spPr>
        <p:txBody>
          <a:bodyPr/>
          <a:lstStyle>
            <a:lvl1pPr>
              <a:defRPr/>
            </a:lvl1pPr>
          </a:lstStyle>
          <a:p>
            <a:pPr>
              <a:defRPr/>
            </a:pPr>
            <a:fld id="{08D5554B-0BD2-7846-8332-8CAC344705CB}"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650830788"/>
      </p:ext>
    </p:extLst>
  </p:cSld>
  <p:clrMapOvr>
    <a:masterClrMapping/>
  </p:clrMapOvr>
</p:sldLayout>
</file>

<file path=ppt/slideLayouts/slideLayout234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86600" y="533400"/>
            <a:ext cx="1905000" cy="55626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371600" y="533400"/>
            <a:ext cx="5562600" cy="55626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3"/>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4"/>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sldNum" sz="quarter" idx="12"/>
          </p:nvPr>
        </p:nvSpPr>
        <p:spPr>
          <a:ln/>
        </p:spPr>
        <p:txBody>
          <a:bodyPr/>
          <a:lstStyle>
            <a:lvl1pPr>
              <a:defRPr/>
            </a:lvl1pPr>
          </a:lstStyle>
          <a:p>
            <a:pPr>
              <a:defRPr/>
            </a:pPr>
            <a:fld id="{D52005F6-FF7C-EA4D-AA87-2A457AC3D9BC}"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661405814"/>
      </p:ext>
    </p:extLst>
  </p:cSld>
  <p:clrMapOvr>
    <a:masterClrMapping/>
  </p:clrMapOvr>
</p:sldLayout>
</file>

<file path=ppt/slideLayouts/slideLayout234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a:extLst>
              <a:ext uri="{FF2B5EF4-FFF2-40B4-BE49-F238E27FC236}">
                <a16:creationId xmlns:a16="http://schemas.microsoft.com/office/drawing/2014/main" id="{E59816DD-8391-B847-B607-C622DD50A6B0}"/>
              </a:ext>
            </a:extLst>
          </p:cNvPr>
          <p:cNvSpPr>
            <a:spLocks noGrp="1"/>
          </p:cNvSpPr>
          <p:nvPr>
            <p:ph type="dt" sz="half" idx="10"/>
          </p:nvPr>
        </p:nvSpPr>
        <p:spPr/>
        <p:txBody>
          <a:bodyPr/>
          <a:lstStyle>
            <a:lvl1pPr>
              <a:defRPr/>
            </a:lvl1pPr>
          </a:lstStyle>
          <a:p>
            <a:fld id="{7361457C-48CE-4C4A-969E-BDCCADC4F467}" type="datetimeFigureOut">
              <a:rPr lang="en-US" altLang="en-US"/>
              <a:pPr/>
              <a:t>3/19/26</a:t>
            </a:fld>
            <a:endParaRPr lang="en-US" altLang="en-US"/>
          </a:p>
        </p:txBody>
      </p:sp>
      <p:sp>
        <p:nvSpPr>
          <p:cNvPr id="5" name="Footer Placeholder 4">
            <a:extLst>
              <a:ext uri="{FF2B5EF4-FFF2-40B4-BE49-F238E27FC236}">
                <a16:creationId xmlns:a16="http://schemas.microsoft.com/office/drawing/2014/main" id="{48194DFB-B765-C648-B83C-F56954FAFFA1}"/>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B5BEEC35-CB1E-394F-8E05-DA0F92B33716}"/>
              </a:ext>
            </a:extLst>
          </p:cNvPr>
          <p:cNvSpPr>
            <a:spLocks noGrp="1"/>
          </p:cNvSpPr>
          <p:nvPr>
            <p:ph type="sldNum" sz="quarter" idx="12"/>
          </p:nvPr>
        </p:nvSpPr>
        <p:spPr/>
        <p:txBody>
          <a:bodyPr/>
          <a:lstStyle>
            <a:lvl1pPr>
              <a:defRPr/>
            </a:lvl1pPr>
          </a:lstStyle>
          <a:p>
            <a:fld id="{1C0DC193-F885-B84D-8FC3-C3B5D55B8B78}" type="slidenum">
              <a:rPr lang="en-US" altLang="en-US"/>
              <a:pPr/>
              <a:t>‹#›</a:t>
            </a:fld>
            <a:endParaRPr lang="en-US" altLang="en-US"/>
          </a:p>
        </p:txBody>
      </p:sp>
    </p:spTree>
    <p:extLst>
      <p:ext uri="{BB962C8B-B14F-4D97-AF65-F5344CB8AC3E}">
        <p14:creationId xmlns:p14="http://schemas.microsoft.com/office/powerpoint/2010/main" val="727661782"/>
      </p:ext>
    </p:extLst>
  </p:cSld>
  <p:clrMapOvr>
    <a:masterClrMapping/>
  </p:clrMapOvr>
</p:sldLayout>
</file>

<file path=ppt/slideLayouts/slideLayout234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3783DD54-264D-9F4D-8AF7-D00B20692861}"/>
              </a:ext>
            </a:extLst>
          </p:cNvPr>
          <p:cNvSpPr>
            <a:spLocks noGrp="1"/>
          </p:cNvSpPr>
          <p:nvPr>
            <p:ph type="dt" sz="half" idx="10"/>
          </p:nvPr>
        </p:nvSpPr>
        <p:spPr/>
        <p:txBody>
          <a:bodyPr/>
          <a:lstStyle>
            <a:lvl1pPr>
              <a:defRPr/>
            </a:lvl1pPr>
          </a:lstStyle>
          <a:p>
            <a:fld id="{6725A3A1-04E2-2C4D-9363-C184CD34A9C8}" type="datetimeFigureOut">
              <a:rPr lang="en-US" altLang="en-US"/>
              <a:pPr/>
              <a:t>3/19/26</a:t>
            </a:fld>
            <a:endParaRPr lang="en-US" altLang="en-US"/>
          </a:p>
        </p:txBody>
      </p:sp>
      <p:sp>
        <p:nvSpPr>
          <p:cNvPr id="5" name="Footer Placeholder 4">
            <a:extLst>
              <a:ext uri="{FF2B5EF4-FFF2-40B4-BE49-F238E27FC236}">
                <a16:creationId xmlns:a16="http://schemas.microsoft.com/office/drawing/2014/main" id="{FE303CBF-2746-1549-AF28-83145CB7822D}"/>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C76EE79D-8E07-5E47-8768-416234833BDE}"/>
              </a:ext>
            </a:extLst>
          </p:cNvPr>
          <p:cNvSpPr>
            <a:spLocks noGrp="1"/>
          </p:cNvSpPr>
          <p:nvPr>
            <p:ph type="sldNum" sz="quarter" idx="12"/>
          </p:nvPr>
        </p:nvSpPr>
        <p:spPr/>
        <p:txBody>
          <a:bodyPr/>
          <a:lstStyle>
            <a:lvl1pPr>
              <a:defRPr/>
            </a:lvl1pPr>
          </a:lstStyle>
          <a:p>
            <a:fld id="{C6E51AA1-AFF5-9C46-BA20-2CE27B3A90A3}" type="slidenum">
              <a:rPr lang="en-US" altLang="en-US"/>
              <a:pPr/>
              <a:t>‹#›</a:t>
            </a:fld>
            <a:endParaRPr lang="en-US" altLang="en-US"/>
          </a:p>
        </p:txBody>
      </p:sp>
    </p:spTree>
    <p:extLst>
      <p:ext uri="{BB962C8B-B14F-4D97-AF65-F5344CB8AC3E}">
        <p14:creationId xmlns:p14="http://schemas.microsoft.com/office/powerpoint/2010/main" val="3472873559"/>
      </p:ext>
    </p:extLst>
  </p:cSld>
  <p:clrMapOvr>
    <a:masterClrMapping/>
  </p:clrMapOvr>
</p:sldLayout>
</file>

<file path=ppt/slideLayouts/slideLayout234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a:extLst>
              <a:ext uri="{FF2B5EF4-FFF2-40B4-BE49-F238E27FC236}">
                <a16:creationId xmlns:a16="http://schemas.microsoft.com/office/drawing/2014/main" id="{3926353E-08E6-0B48-B6D2-D93839249F94}"/>
              </a:ext>
            </a:extLst>
          </p:cNvPr>
          <p:cNvSpPr>
            <a:spLocks noGrp="1"/>
          </p:cNvSpPr>
          <p:nvPr>
            <p:ph type="dt" sz="half" idx="10"/>
          </p:nvPr>
        </p:nvSpPr>
        <p:spPr/>
        <p:txBody>
          <a:bodyPr/>
          <a:lstStyle>
            <a:lvl1pPr>
              <a:defRPr/>
            </a:lvl1pPr>
          </a:lstStyle>
          <a:p>
            <a:fld id="{A18890C2-EB50-7F4D-9004-ABBD6A114DBF}" type="datetimeFigureOut">
              <a:rPr lang="en-US" altLang="en-US"/>
              <a:pPr/>
              <a:t>3/19/26</a:t>
            </a:fld>
            <a:endParaRPr lang="en-US" altLang="en-US"/>
          </a:p>
        </p:txBody>
      </p:sp>
      <p:sp>
        <p:nvSpPr>
          <p:cNvPr id="5" name="Footer Placeholder 4">
            <a:extLst>
              <a:ext uri="{FF2B5EF4-FFF2-40B4-BE49-F238E27FC236}">
                <a16:creationId xmlns:a16="http://schemas.microsoft.com/office/drawing/2014/main" id="{D5CD1E4F-8729-2643-90A5-4941202C3F70}"/>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D87D2B7E-F41D-874B-8CB3-401044DE7FF8}"/>
              </a:ext>
            </a:extLst>
          </p:cNvPr>
          <p:cNvSpPr>
            <a:spLocks noGrp="1"/>
          </p:cNvSpPr>
          <p:nvPr>
            <p:ph type="sldNum" sz="quarter" idx="12"/>
          </p:nvPr>
        </p:nvSpPr>
        <p:spPr/>
        <p:txBody>
          <a:bodyPr/>
          <a:lstStyle>
            <a:lvl1pPr>
              <a:defRPr/>
            </a:lvl1pPr>
          </a:lstStyle>
          <a:p>
            <a:fld id="{B6CAA912-BD58-C340-BCE6-962830FF9E1A}" type="slidenum">
              <a:rPr lang="en-US" altLang="en-US"/>
              <a:pPr/>
              <a:t>‹#›</a:t>
            </a:fld>
            <a:endParaRPr lang="en-US" altLang="en-US"/>
          </a:p>
        </p:txBody>
      </p:sp>
    </p:spTree>
    <p:extLst>
      <p:ext uri="{BB962C8B-B14F-4D97-AF65-F5344CB8AC3E}">
        <p14:creationId xmlns:p14="http://schemas.microsoft.com/office/powerpoint/2010/main" val="572263274"/>
      </p:ext>
    </p:extLst>
  </p:cSld>
  <p:clrMapOvr>
    <a:masterClrMapping/>
  </p:clrMapOvr>
</p:sldLayout>
</file>

<file path=ppt/slideLayouts/slideLayout234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a:extLst>
              <a:ext uri="{FF2B5EF4-FFF2-40B4-BE49-F238E27FC236}">
                <a16:creationId xmlns:a16="http://schemas.microsoft.com/office/drawing/2014/main" id="{53CC9AD9-94B5-F048-9C83-7D58D3D9D7F3}"/>
              </a:ext>
            </a:extLst>
          </p:cNvPr>
          <p:cNvSpPr>
            <a:spLocks noGrp="1"/>
          </p:cNvSpPr>
          <p:nvPr>
            <p:ph type="dt" sz="half" idx="10"/>
          </p:nvPr>
        </p:nvSpPr>
        <p:spPr/>
        <p:txBody>
          <a:bodyPr/>
          <a:lstStyle>
            <a:lvl1pPr>
              <a:defRPr/>
            </a:lvl1pPr>
          </a:lstStyle>
          <a:p>
            <a:fld id="{EC7C7EB9-0ADF-6C4C-A1B2-CF23EF97A89D}" type="datetimeFigureOut">
              <a:rPr lang="en-US" altLang="en-US"/>
              <a:pPr/>
              <a:t>3/19/26</a:t>
            </a:fld>
            <a:endParaRPr lang="en-US" altLang="en-US"/>
          </a:p>
        </p:txBody>
      </p:sp>
      <p:sp>
        <p:nvSpPr>
          <p:cNvPr id="6" name="Footer Placeholder 4">
            <a:extLst>
              <a:ext uri="{FF2B5EF4-FFF2-40B4-BE49-F238E27FC236}">
                <a16:creationId xmlns:a16="http://schemas.microsoft.com/office/drawing/2014/main" id="{87372AB1-92A8-E342-BA6C-25156A03BD1F}"/>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id="{CCAD7994-9AF4-5048-9FF8-1B8BB2DAF803}"/>
              </a:ext>
            </a:extLst>
          </p:cNvPr>
          <p:cNvSpPr>
            <a:spLocks noGrp="1"/>
          </p:cNvSpPr>
          <p:nvPr>
            <p:ph type="sldNum" sz="quarter" idx="12"/>
          </p:nvPr>
        </p:nvSpPr>
        <p:spPr/>
        <p:txBody>
          <a:bodyPr/>
          <a:lstStyle>
            <a:lvl1pPr>
              <a:defRPr/>
            </a:lvl1pPr>
          </a:lstStyle>
          <a:p>
            <a:fld id="{9F214651-CC40-3040-962E-8E1F2396B6A5}" type="slidenum">
              <a:rPr lang="en-US" altLang="en-US"/>
              <a:pPr/>
              <a:t>‹#›</a:t>
            </a:fld>
            <a:endParaRPr lang="en-US" altLang="en-US"/>
          </a:p>
        </p:txBody>
      </p:sp>
    </p:spTree>
    <p:extLst>
      <p:ext uri="{BB962C8B-B14F-4D97-AF65-F5344CB8AC3E}">
        <p14:creationId xmlns:p14="http://schemas.microsoft.com/office/powerpoint/2010/main" val="2021090302"/>
      </p:ext>
    </p:extLst>
  </p:cSld>
  <p:clrMapOvr>
    <a:masterClrMapping/>
  </p:clrMapOvr>
</p:sldLayout>
</file>

<file path=ppt/slideLayouts/slideLayout234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a:extLst>
              <a:ext uri="{FF2B5EF4-FFF2-40B4-BE49-F238E27FC236}">
                <a16:creationId xmlns:a16="http://schemas.microsoft.com/office/drawing/2014/main" id="{766610FA-673F-0745-8CDB-711455C1098A}"/>
              </a:ext>
            </a:extLst>
          </p:cNvPr>
          <p:cNvSpPr>
            <a:spLocks noGrp="1"/>
          </p:cNvSpPr>
          <p:nvPr>
            <p:ph type="dt" sz="half" idx="10"/>
          </p:nvPr>
        </p:nvSpPr>
        <p:spPr/>
        <p:txBody>
          <a:bodyPr/>
          <a:lstStyle>
            <a:lvl1pPr>
              <a:defRPr/>
            </a:lvl1pPr>
          </a:lstStyle>
          <a:p>
            <a:fld id="{822020DF-584E-CF47-B3D3-29A699729409}" type="datetimeFigureOut">
              <a:rPr lang="en-US" altLang="en-US"/>
              <a:pPr/>
              <a:t>3/19/26</a:t>
            </a:fld>
            <a:endParaRPr lang="en-US" altLang="en-US"/>
          </a:p>
        </p:txBody>
      </p:sp>
      <p:sp>
        <p:nvSpPr>
          <p:cNvPr id="8" name="Footer Placeholder 4">
            <a:extLst>
              <a:ext uri="{FF2B5EF4-FFF2-40B4-BE49-F238E27FC236}">
                <a16:creationId xmlns:a16="http://schemas.microsoft.com/office/drawing/2014/main" id="{050EA308-D763-B340-8135-712D99DFAA2E}"/>
              </a:ext>
            </a:extLst>
          </p:cNvPr>
          <p:cNvSpPr>
            <a:spLocks noGrp="1"/>
          </p:cNvSpPr>
          <p:nvPr>
            <p:ph type="ftr" sz="quarter" idx="11"/>
          </p:nvPr>
        </p:nvSpPr>
        <p:spPr/>
        <p:txBody>
          <a:bodyPr/>
          <a:lstStyle>
            <a:lvl1pPr>
              <a:defRPr/>
            </a:lvl1pPr>
          </a:lstStyle>
          <a:p>
            <a:pPr>
              <a:defRPr/>
            </a:pPr>
            <a:endParaRPr lang="en-US"/>
          </a:p>
        </p:txBody>
      </p:sp>
      <p:sp>
        <p:nvSpPr>
          <p:cNvPr id="9" name="Slide Number Placeholder 5">
            <a:extLst>
              <a:ext uri="{FF2B5EF4-FFF2-40B4-BE49-F238E27FC236}">
                <a16:creationId xmlns:a16="http://schemas.microsoft.com/office/drawing/2014/main" id="{9DF0A782-B2EA-4A49-86CA-BFBB7848927B}"/>
              </a:ext>
            </a:extLst>
          </p:cNvPr>
          <p:cNvSpPr>
            <a:spLocks noGrp="1"/>
          </p:cNvSpPr>
          <p:nvPr>
            <p:ph type="sldNum" sz="quarter" idx="12"/>
          </p:nvPr>
        </p:nvSpPr>
        <p:spPr/>
        <p:txBody>
          <a:bodyPr/>
          <a:lstStyle>
            <a:lvl1pPr>
              <a:defRPr/>
            </a:lvl1pPr>
          </a:lstStyle>
          <a:p>
            <a:fld id="{89BF2AB4-19B0-AE43-A3F1-3EF76F398789}" type="slidenum">
              <a:rPr lang="en-US" altLang="en-US"/>
              <a:pPr/>
              <a:t>‹#›</a:t>
            </a:fld>
            <a:endParaRPr lang="en-US" altLang="en-US"/>
          </a:p>
        </p:txBody>
      </p:sp>
    </p:spTree>
    <p:extLst>
      <p:ext uri="{BB962C8B-B14F-4D97-AF65-F5344CB8AC3E}">
        <p14:creationId xmlns:p14="http://schemas.microsoft.com/office/powerpoint/2010/main" val="3866324805"/>
      </p:ext>
    </p:extLst>
  </p:cSld>
  <p:clrMapOvr>
    <a:masterClrMapping/>
  </p:clrMapOvr>
</p:sldLayout>
</file>

<file path=ppt/slideLayouts/slideLayout235.xml><?xml version="1.0" encoding="utf-8"?>
<p:sldLayout xmlns:a="http://schemas.openxmlformats.org/drawingml/2006/main" xmlns:r="http://schemas.openxmlformats.org/officeDocument/2006/relationships" xmlns:p="http://schemas.openxmlformats.org/presentationml/2006/main" showMasterSp="0" type="tx">
  <p:cSld name="19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2992"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93"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9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72307843"/>
      </p:ext>
    </p:extLst>
  </p:cSld>
  <p:clrMapOvr>
    <a:masterClrMapping/>
  </p:clrMapOvr>
  <p:transition spd="med"/>
</p:sldLayout>
</file>

<file path=ppt/slideLayouts/slideLayout235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a:extLst>
              <a:ext uri="{FF2B5EF4-FFF2-40B4-BE49-F238E27FC236}">
                <a16:creationId xmlns:a16="http://schemas.microsoft.com/office/drawing/2014/main" id="{3F7F8E27-DAF4-344A-A619-202687E64388}"/>
              </a:ext>
            </a:extLst>
          </p:cNvPr>
          <p:cNvSpPr>
            <a:spLocks noGrp="1"/>
          </p:cNvSpPr>
          <p:nvPr>
            <p:ph type="dt" sz="half" idx="10"/>
          </p:nvPr>
        </p:nvSpPr>
        <p:spPr/>
        <p:txBody>
          <a:bodyPr/>
          <a:lstStyle>
            <a:lvl1pPr>
              <a:defRPr/>
            </a:lvl1pPr>
          </a:lstStyle>
          <a:p>
            <a:fld id="{1242EDDE-4A22-3142-BDA8-55A0E51ADC82}" type="datetimeFigureOut">
              <a:rPr lang="en-US" altLang="en-US"/>
              <a:pPr/>
              <a:t>3/19/26</a:t>
            </a:fld>
            <a:endParaRPr lang="en-US" altLang="en-US"/>
          </a:p>
        </p:txBody>
      </p:sp>
      <p:sp>
        <p:nvSpPr>
          <p:cNvPr id="4" name="Footer Placeholder 4">
            <a:extLst>
              <a:ext uri="{FF2B5EF4-FFF2-40B4-BE49-F238E27FC236}">
                <a16:creationId xmlns:a16="http://schemas.microsoft.com/office/drawing/2014/main" id="{0DD0E754-A48B-B544-BA0D-E9ACB1854F8B}"/>
              </a:ext>
            </a:extLst>
          </p:cNvPr>
          <p:cNvSpPr>
            <a:spLocks noGrp="1"/>
          </p:cNvSpPr>
          <p:nvPr>
            <p:ph type="ftr" sz="quarter" idx="11"/>
          </p:nvPr>
        </p:nvSpPr>
        <p:spPr/>
        <p:txBody>
          <a:bodyPr/>
          <a:lstStyle>
            <a:lvl1pPr>
              <a:defRPr/>
            </a:lvl1pPr>
          </a:lstStyle>
          <a:p>
            <a:pPr>
              <a:defRPr/>
            </a:pPr>
            <a:endParaRPr lang="en-US"/>
          </a:p>
        </p:txBody>
      </p:sp>
      <p:sp>
        <p:nvSpPr>
          <p:cNvPr id="5" name="Slide Number Placeholder 5">
            <a:extLst>
              <a:ext uri="{FF2B5EF4-FFF2-40B4-BE49-F238E27FC236}">
                <a16:creationId xmlns:a16="http://schemas.microsoft.com/office/drawing/2014/main" id="{2264A3E7-1A73-2C48-8115-4ADE87893D67}"/>
              </a:ext>
            </a:extLst>
          </p:cNvPr>
          <p:cNvSpPr>
            <a:spLocks noGrp="1"/>
          </p:cNvSpPr>
          <p:nvPr>
            <p:ph type="sldNum" sz="quarter" idx="12"/>
          </p:nvPr>
        </p:nvSpPr>
        <p:spPr/>
        <p:txBody>
          <a:bodyPr/>
          <a:lstStyle>
            <a:lvl1pPr>
              <a:defRPr/>
            </a:lvl1pPr>
          </a:lstStyle>
          <a:p>
            <a:fld id="{72EF508F-9BE1-384A-8501-DDB1A845B0B6}" type="slidenum">
              <a:rPr lang="en-US" altLang="en-US"/>
              <a:pPr/>
              <a:t>‹#›</a:t>
            </a:fld>
            <a:endParaRPr lang="en-US" altLang="en-US"/>
          </a:p>
        </p:txBody>
      </p:sp>
    </p:spTree>
    <p:extLst>
      <p:ext uri="{BB962C8B-B14F-4D97-AF65-F5344CB8AC3E}">
        <p14:creationId xmlns:p14="http://schemas.microsoft.com/office/powerpoint/2010/main" val="3972078931"/>
      </p:ext>
    </p:extLst>
  </p:cSld>
  <p:clrMapOvr>
    <a:masterClrMapping/>
  </p:clrMapOvr>
</p:sldLayout>
</file>

<file path=ppt/slideLayouts/slideLayout23500.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p>
            <a:r>
              <a:rPr lang="en-US"/>
              <a:t>Click to edit Master title style</a:t>
            </a:r>
          </a:p>
        </p:txBody>
      </p:sp>
      <p:sp>
        <p:nvSpPr>
          <p:cNvPr id="3" name="Content Placeholder 2"/>
          <p:cNvSpPr>
            <a:spLocks noGrp="1"/>
          </p:cNvSpPr>
          <p:nvPr>
            <p:ph sz="quarter" idx="1"/>
          </p:nvPr>
        </p:nvSpPr>
        <p:spPr>
          <a:xfrm>
            <a:off x="6858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685800" y="41148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Content Placeholder 5"/>
          <p:cNvSpPr>
            <a:spLocks noGrp="1"/>
          </p:cNvSpPr>
          <p:nvPr>
            <p:ph sz="quarter" idx="4"/>
          </p:nvPr>
        </p:nvSpPr>
        <p:spPr>
          <a:xfrm>
            <a:off x="4648200" y="41148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94C04B50-37E3-C44F-8A3C-E0EECB2AD8EF}" type="slidenum">
              <a:rPr lang="en-US"/>
              <a:pPr>
                <a:defRPr/>
              </a:pPr>
              <a:t>‹#›</a:t>
            </a:fld>
            <a:endParaRPr lang="en-US"/>
          </a:p>
        </p:txBody>
      </p:sp>
    </p:spTree>
    <p:extLst>
      <p:ext uri="{BB962C8B-B14F-4D97-AF65-F5344CB8AC3E}">
        <p14:creationId xmlns:p14="http://schemas.microsoft.com/office/powerpoint/2010/main" val="2747564085"/>
      </p:ext>
    </p:extLst>
  </p:cSld>
  <p:clrMapOvr>
    <a:masterClrMapping/>
  </p:clrMapOvr>
</p:sldLayout>
</file>

<file path=ppt/slideLayouts/slideLayout235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a:extLst>
              <a:ext uri="{FF2B5EF4-FFF2-40B4-BE49-F238E27FC236}">
                <a16:creationId xmlns:a16="http://schemas.microsoft.com/office/drawing/2014/main" id="{3D0CADB7-7079-9141-8AC0-C6840E76FAA4}"/>
              </a:ext>
            </a:extLst>
          </p:cNvPr>
          <p:cNvSpPr>
            <a:spLocks noGrp="1"/>
          </p:cNvSpPr>
          <p:nvPr>
            <p:ph type="dt" sz="half" idx="10"/>
          </p:nvPr>
        </p:nvSpPr>
        <p:spPr/>
        <p:txBody>
          <a:bodyPr/>
          <a:lstStyle>
            <a:lvl1pPr>
              <a:defRPr/>
            </a:lvl1pPr>
          </a:lstStyle>
          <a:p>
            <a:fld id="{25B0A18A-30BB-D547-8387-C8E940B947F8}" type="datetimeFigureOut">
              <a:rPr lang="en-US" altLang="en-US"/>
              <a:pPr/>
              <a:t>3/19/26</a:t>
            </a:fld>
            <a:endParaRPr lang="en-US" altLang="en-US"/>
          </a:p>
        </p:txBody>
      </p:sp>
      <p:sp>
        <p:nvSpPr>
          <p:cNvPr id="3" name="Footer Placeholder 4">
            <a:extLst>
              <a:ext uri="{FF2B5EF4-FFF2-40B4-BE49-F238E27FC236}">
                <a16:creationId xmlns:a16="http://schemas.microsoft.com/office/drawing/2014/main" id="{BCD0A6E1-7577-434C-BFED-FBFC7636CAB5}"/>
              </a:ext>
            </a:extLst>
          </p:cNvPr>
          <p:cNvSpPr>
            <a:spLocks noGrp="1"/>
          </p:cNvSpPr>
          <p:nvPr>
            <p:ph type="ftr" sz="quarter" idx="11"/>
          </p:nvPr>
        </p:nvSpPr>
        <p:spPr/>
        <p:txBody>
          <a:bodyPr/>
          <a:lstStyle>
            <a:lvl1pPr>
              <a:defRPr/>
            </a:lvl1pPr>
          </a:lstStyle>
          <a:p>
            <a:pPr>
              <a:defRPr/>
            </a:pPr>
            <a:endParaRPr lang="en-US"/>
          </a:p>
        </p:txBody>
      </p:sp>
      <p:sp>
        <p:nvSpPr>
          <p:cNvPr id="4" name="Slide Number Placeholder 5">
            <a:extLst>
              <a:ext uri="{FF2B5EF4-FFF2-40B4-BE49-F238E27FC236}">
                <a16:creationId xmlns:a16="http://schemas.microsoft.com/office/drawing/2014/main" id="{1819D7AB-2F9B-2048-991C-D21DE4B5CD02}"/>
              </a:ext>
            </a:extLst>
          </p:cNvPr>
          <p:cNvSpPr>
            <a:spLocks noGrp="1"/>
          </p:cNvSpPr>
          <p:nvPr>
            <p:ph type="sldNum" sz="quarter" idx="12"/>
          </p:nvPr>
        </p:nvSpPr>
        <p:spPr/>
        <p:txBody>
          <a:bodyPr/>
          <a:lstStyle>
            <a:lvl1pPr>
              <a:defRPr/>
            </a:lvl1pPr>
          </a:lstStyle>
          <a:p>
            <a:fld id="{22165B07-4595-954D-9322-37E4909EF01B}" type="slidenum">
              <a:rPr lang="en-US" altLang="en-US"/>
              <a:pPr/>
              <a:t>‹#›</a:t>
            </a:fld>
            <a:endParaRPr lang="en-US" altLang="en-US"/>
          </a:p>
        </p:txBody>
      </p:sp>
    </p:spTree>
    <p:extLst>
      <p:ext uri="{BB962C8B-B14F-4D97-AF65-F5344CB8AC3E}">
        <p14:creationId xmlns:p14="http://schemas.microsoft.com/office/powerpoint/2010/main" val="3041120716"/>
      </p:ext>
    </p:extLst>
  </p:cSld>
  <p:clrMapOvr>
    <a:masterClrMapping/>
  </p:clrMapOvr>
</p:sldLayout>
</file>

<file path=ppt/slideLayouts/slideLayout235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a16="http://schemas.microsoft.com/office/drawing/2014/main" id="{6B1F103C-B59F-D047-B6A6-A28BE3871493}"/>
              </a:ext>
            </a:extLst>
          </p:cNvPr>
          <p:cNvSpPr>
            <a:spLocks noGrp="1"/>
          </p:cNvSpPr>
          <p:nvPr>
            <p:ph type="dt" sz="half" idx="10"/>
          </p:nvPr>
        </p:nvSpPr>
        <p:spPr/>
        <p:txBody>
          <a:bodyPr/>
          <a:lstStyle>
            <a:lvl1pPr>
              <a:defRPr/>
            </a:lvl1pPr>
          </a:lstStyle>
          <a:p>
            <a:fld id="{0A0A5D26-D8A2-1F4A-B89C-D857355DC173}" type="datetimeFigureOut">
              <a:rPr lang="en-US" altLang="en-US"/>
              <a:pPr/>
              <a:t>3/19/26</a:t>
            </a:fld>
            <a:endParaRPr lang="en-US" altLang="en-US"/>
          </a:p>
        </p:txBody>
      </p:sp>
      <p:sp>
        <p:nvSpPr>
          <p:cNvPr id="6" name="Footer Placeholder 4">
            <a:extLst>
              <a:ext uri="{FF2B5EF4-FFF2-40B4-BE49-F238E27FC236}">
                <a16:creationId xmlns:a16="http://schemas.microsoft.com/office/drawing/2014/main" id="{F1BE0D42-A977-DF4F-BAF7-9716055158B4}"/>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id="{F5232D0B-4BDB-154A-B288-29C3E4273769}"/>
              </a:ext>
            </a:extLst>
          </p:cNvPr>
          <p:cNvSpPr>
            <a:spLocks noGrp="1"/>
          </p:cNvSpPr>
          <p:nvPr>
            <p:ph type="sldNum" sz="quarter" idx="12"/>
          </p:nvPr>
        </p:nvSpPr>
        <p:spPr/>
        <p:txBody>
          <a:bodyPr/>
          <a:lstStyle>
            <a:lvl1pPr>
              <a:defRPr/>
            </a:lvl1pPr>
          </a:lstStyle>
          <a:p>
            <a:fld id="{7AAAD7E6-DEA8-B443-ADDA-2A1A640196F2}" type="slidenum">
              <a:rPr lang="en-US" altLang="en-US"/>
              <a:pPr/>
              <a:t>‹#›</a:t>
            </a:fld>
            <a:endParaRPr lang="en-US" altLang="en-US"/>
          </a:p>
        </p:txBody>
      </p:sp>
    </p:spTree>
    <p:extLst>
      <p:ext uri="{BB962C8B-B14F-4D97-AF65-F5344CB8AC3E}">
        <p14:creationId xmlns:p14="http://schemas.microsoft.com/office/powerpoint/2010/main" val="1193545160"/>
      </p:ext>
    </p:extLst>
  </p:cSld>
  <p:clrMapOvr>
    <a:masterClrMapping/>
  </p:clrMapOvr>
</p:sldLayout>
</file>

<file path=ppt/slideLayouts/slideLayout235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a:extLst>
              <a:ext uri="{FF2B5EF4-FFF2-40B4-BE49-F238E27FC236}">
                <a16:creationId xmlns:a16="http://schemas.microsoft.com/office/drawing/2014/main" id="{6F0A52BC-6E2F-CA4E-9F1A-896FE85C1986}"/>
              </a:ext>
            </a:extLst>
          </p:cNvPr>
          <p:cNvSpPr>
            <a:spLocks noGrp="1"/>
          </p:cNvSpPr>
          <p:nvPr>
            <p:ph type="dt" sz="half" idx="10"/>
          </p:nvPr>
        </p:nvSpPr>
        <p:spPr/>
        <p:txBody>
          <a:bodyPr/>
          <a:lstStyle>
            <a:lvl1pPr>
              <a:defRPr/>
            </a:lvl1pPr>
          </a:lstStyle>
          <a:p>
            <a:fld id="{2DD7F63D-37B0-5D48-BC5C-01DA17B41EFB}" type="datetimeFigureOut">
              <a:rPr lang="en-US" altLang="en-US"/>
              <a:pPr/>
              <a:t>3/19/26</a:t>
            </a:fld>
            <a:endParaRPr lang="en-US" altLang="en-US"/>
          </a:p>
        </p:txBody>
      </p:sp>
      <p:sp>
        <p:nvSpPr>
          <p:cNvPr id="6" name="Footer Placeholder 4">
            <a:extLst>
              <a:ext uri="{FF2B5EF4-FFF2-40B4-BE49-F238E27FC236}">
                <a16:creationId xmlns:a16="http://schemas.microsoft.com/office/drawing/2014/main" id="{E781F726-5011-C74E-BB4A-731A6F1EF59D}"/>
              </a:ext>
            </a:extLst>
          </p:cNvPr>
          <p:cNvSpPr>
            <a:spLocks noGrp="1"/>
          </p:cNvSpPr>
          <p:nvPr>
            <p:ph type="ftr" sz="quarter" idx="11"/>
          </p:nvPr>
        </p:nvSpPr>
        <p:spPr/>
        <p:txBody>
          <a:bodyPr/>
          <a:lstStyle>
            <a:lvl1pPr>
              <a:defRPr/>
            </a:lvl1pPr>
          </a:lstStyle>
          <a:p>
            <a:pPr>
              <a:defRPr/>
            </a:pPr>
            <a:endParaRPr lang="en-US"/>
          </a:p>
        </p:txBody>
      </p:sp>
      <p:sp>
        <p:nvSpPr>
          <p:cNvPr id="7" name="Slide Number Placeholder 5">
            <a:extLst>
              <a:ext uri="{FF2B5EF4-FFF2-40B4-BE49-F238E27FC236}">
                <a16:creationId xmlns:a16="http://schemas.microsoft.com/office/drawing/2014/main" id="{E5770683-6E53-6140-B656-C83EA465E5A4}"/>
              </a:ext>
            </a:extLst>
          </p:cNvPr>
          <p:cNvSpPr>
            <a:spLocks noGrp="1"/>
          </p:cNvSpPr>
          <p:nvPr>
            <p:ph type="sldNum" sz="quarter" idx="12"/>
          </p:nvPr>
        </p:nvSpPr>
        <p:spPr/>
        <p:txBody>
          <a:bodyPr/>
          <a:lstStyle>
            <a:lvl1pPr>
              <a:defRPr/>
            </a:lvl1pPr>
          </a:lstStyle>
          <a:p>
            <a:fld id="{550DCBA1-BCAE-8A4E-A9E5-A4C2E3FC7951}" type="slidenum">
              <a:rPr lang="en-US" altLang="en-US"/>
              <a:pPr/>
              <a:t>‹#›</a:t>
            </a:fld>
            <a:endParaRPr lang="en-US" altLang="en-US"/>
          </a:p>
        </p:txBody>
      </p:sp>
    </p:spTree>
    <p:extLst>
      <p:ext uri="{BB962C8B-B14F-4D97-AF65-F5344CB8AC3E}">
        <p14:creationId xmlns:p14="http://schemas.microsoft.com/office/powerpoint/2010/main" val="3149275954"/>
      </p:ext>
    </p:extLst>
  </p:cSld>
  <p:clrMapOvr>
    <a:masterClrMapping/>
  </p:clrMapOvr>
</p:sldLayout>
</file>

<file path=ppt/slideLayouts/slideLayout235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9D1549A8-6B85-BE43-98CF-40F02C8E0250}"/>
              </a:ext>
            </a:extLst>
          </p:cNvPr>
          <p:cNvSpPr>
            <a:spLocks noGrp="1"/>
          </p:cNvSpPr>
          <p:nvPr>
            <p:ph type="dt" sz="half" idx="10"/>
          </p:nvPr>
        </p:nvSpPr>
        <p:spPr/>
        <p:txBody>
          <a:bodyPr/>
          <a:lstStyle>
            <a:lvl1pPr>
              <a:defRPr/>
            </a:lvl1pPr>
          </a:lstStyle>
          <a:p>
            <a:fld id="{3A378768-705E-4D47-9943-A408C8E34689}" type="datetimeFigureOut">
              <a:rPr lang="en-US" altLang="en-US"/>
              <a:pPr/>
              <a:t>3/19/26</a:t>
            </a:fld>
            <a:endParaRPr lang="en-US" altLang="en-US"/>
          </a:p>
        </p:txBody>
      </p:sp>
      <p:sp>
        <p:nvSpPr>
          <p:cNvPr id="5" name="Footer Placeholder 4">
            <a:extLst>
              <a:ext uri="{FF2B5EF4-FFF2-40B4-BE49-F238E27FC236}">
                <a16:creationId xmlns:a16="http://schemas.microsoft.com/office/drawing/2014/main" id="{E0256984-040A-4843-8BBB-F1F62F30987D}"/>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CC05686B-6229-D842-B7DC-98B82678994A}"/>
              </a:ext>
            </a:extLst>
          </p:cNvPr>
          <p:cNvSpPr>
            <a:spLocks noGrp="1"/>
          </p:cNvSpPr>
          <p:nvPr>
            <p:ph type="sldNum" sz="quarter" idx="12"/>
          </p:nvPr>
        </p:nvSpPr>
        <p:spPr/>
        <p:txBody>
          <a:bodyPr/>
          <a:lstStyle>
            <a:lvl1pPr>
              <a:defRPr/>
            </a:lvl1pPr>
          </a:lstStyle>
          <a:p>
            <a:fld id="{0270EF94-08A5-D547-857D-4BAE5A1E45A0}" type="slidenum">
              <a:rPr lang="en-US" altLang="en-US"/>
              <a:pPr/>
              <a:t>‹#›</a:t>
            </a:fld>
            <a:endParaRPr lang="en-US" altLang="en-US"/>
          </a:p>
        </p:txBody>
      </p:sp>
    </p:spTree>
    <p:extLst>
      <p:ext uri="{BB962C8B-B14F-4D97-AF65-F5344CB8AC3E}">
        <p14:creationId xmlns:p14="http://schemas.microsoft.com/office/powerpoint/2010/main" val="3793593350"/>
      </p:ext>
    </p:extLst>
  </p:cSld>
  <p:clrMapOvr>
    <a:masterClrMapping/>
  </p:clrMapOvr>
</p:sldLayout>
</file>

<file path=ppt/slideLayouts/slideLayout235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a:extLst>
              <a:ext uri="{FF2B5EF4-FFF2-40B4-BE49-F238E27FC236}">
                <a16:creationId xmlns:a16="http://schemas.microsoft.com/office/drawing/2014/main" id="{D31F4D88-A96D-F542-9C62-CB65D0EE6BD8}"/>
              </a:ext>
            </a:extLst>
          </p:cNvPr>
          <p:cNvSpPr>
            <a:spLocks noGrp="1"/>
          </p:cNvSpPr>
          <p:nvPr>
            <p:ph type="dt" sz="half" idx="10"/>
          </p:nvPr>
        </p:nvSpPr>
        <p:spPr/>
        <p:txBody>
          <a:bodyPr/>
          <a:lstStyle>
            <a:lvl1pPr>
              <a:defRPr/>
            </a:lvl1pPr>
          </a:lstStyle>
          <a:p>
            <a:fld id="{BFC9E379-424F-EB4F-A1CC-463055F8DC18}" type="datetimeFigureOut">
              <a:rPr lang="en-US" altLang="en-US"/>
              <a:pPr/>
              <a:t>3/19/26</a:t>
            </a:fld>
            <a:endParaRPr lang="en-US" altLang="en-US"/>
          </a:p>
        </p:txBody>
      </p:sp>
      <p:sp>
        <p:nvSpPr>
          <p:cNvPr id="5" name="Footer Placeholder 4">
            <a:extLst>
              <a:ext uri="{FF2B5EF4-FFF2-40B4-BE49-F238E27FC236}">
                <a16:creationId xmlns:a16="http://schemas.microsoft.com/office/drawing/2014/main" id="{EBBB69CC-EEB4-3C4D-BD26-03C52672674A}"/>
              </a:ext>
            </a:extLst>
          </p:cNvPr>
          <p:cNvSpPr>
            <a:spLocks noGrp="1"/>
          </p:cNvSpPr>
          <p:nvPr>
            <p:ph type="ftr" sz="quarter" idx="11"/>
          </p:nvPr>
        </p:nvSpPr>
        <p:spPr/>
        <p:txBody>
          <a:bodyPr/>
          <a:lstStyle>
            <a:lvl1pPr>
              <a:defRPr/>
            </a:lvl1pPr>
          </a:lstStyle>
          <a:p>
            <a:pPr>
              <a:defRPr/>
            </a:pPr>
            <a:endParaRPr lang="en-US"/>
          </a:p>
        </p:txBody>
      </p:sp>
      <p:sp>
        <p:nvSpPr>
          <p:cNvPr id="6" name="Slide Number Placeholder 5">
            <a:extLst>
              <a:ext uri="{FF2B5EF4-FFF2-40B4-BE49-F238E27FC236}">
                <a16:creationId xmlns:a16="http://schemas.microsoft.com/office/drawing/2014/main" id="{0C617BCF-1840-B64D-96FA-532B8E06B3C1}"/>
              </a:ext>
            </a:extLst>
          </p:cNvPr>
          <p:cNvSpPr>
            <a:spLocks noGrp="1"/>
          </p:cNvSpPr>
          <p:nvPr>
            <p:ph type="sldNum" sz="quarter" idx="12"/>
          </p:nvPr>
        </p:nvSpPr>
        <p:spPr/>
        <p:txBody>
          <a:bodyPr/>
          <a:lstStyle>
            <a:lvl1pPr>
              <a:defRPr/>
            </a:lvl1pPr>
          </a:lstStyle>
          <a:p>
            <a:fld id="{7958E049-C017-4941-9859-696ACCEA5F18}" type="slidenum">
              <a:rPr lang="en-US" altLang="en-US"/>
              <a:pPr/>
              <a:t>‹#›</a:t>
            </a:fld>
            <a:endParaRPr lang="en-US" altLang="en-US"/>
          </a:p>
        </p:txBody>
      </p:sp>
    </p:spTree>
    <p:extLst>
      <p:ext uri="{BB962C8B-B14F-4D97-AF65-F5344CB8AC3E}">
        <p14:creationId xmlns:p14="http://schemas.microsoft.com/office/powerpoint/2010/main" val="2559006995"/>
      </p:ext>
    </p:extLst>
  </p:cSld>
  <p:clrMapOvr>
    <a:masterClrMapping/>
  </p:clrMapOvr>
</p:sldLayout>
</file>

<file path=ppt/slideLayouts/slideLayout2356.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13378" name="Rectangle 66"/>
          <p:cNvSpPr>
            <a:spLocks noGrp="1" noChangeArrowheads="1"/>
          </p:cNvSpPr>
          <p:nvPr>
            <p:ph type="ctrTitle" sz="quarter"/>
          </p:nvPr>
        </p:nvSpPr>
        <p:spPr>
          <a:xfrm>
            <a:off x="685800" y="1692276"/>
            <a:ext cx="7772400" cy="1736725"/>
          </a:xfrm>
        </p:spPr>
        <p:txBody>
          <a:bodyPr anchor="b"/>
          <a:lstStyle>
            <a:lvl1pPr>
              <a:defRPr sz="5400" b="1" i="0">
                <a:latin typeface="Arial" panose="020B0604020202020204" pitchFamily="34" charset="0"/>
              </a:defRPr>
            </a:lvl1pPr>
          </a:lstStyle>
          <a:p>
            <a:r>
              <a:rPr lang="en-US" dirty="0"/>
              <a:t>Click to edit Master title style</a:t>
            </a:r>
          </a:p>
        </p:txBody>
      </p:sp>
      <p:sp>
        <p:nvSpPr>
          <p:cNvPr id="13379" name="Rectangle 67"/>
          <p:cNvSpPr>
            <a:spLocks noGrp="1" noChangeArrowheads="1"/>
          </p:cNvSpPr>
          <p:nvPr>
            <p:ph type="subTitle" sz="quarter" idx="1"/>
          </p:nvPr>
        </p:nvSpPr>
        <p:spPr>
          <a:xfrm>
            <a:off x="1371600" y="3886200"/>
            <a:ext cx="6400800" cy="1752600"/>
          </a:xfrm>
        </p:spPr>
        <p:txBody>
          <a:bodyPr/>
          <a:lstStyle>
            <a:lvl1pPr marL="0" indent="0" algn="ctr">
              <a:buFont typeface="Wingdings" pitchFamily="-111" charset="2"/>
              <a:buNone/>
              <a:defRPr b="1" i="0">
                <a:latin typeface="Arial" panose="020B0604020202020204" pitchFamily="34" charset="0"/>
              </a:defRPr>
            </a:lvl1pPr>
          </a:lstStyle>
          <a:p>
            <a:r>
              <a:rPr lang="en-US" dirty="0"/>
              <a:t>Click to edit Master subtitle style</a:t>
            </a:r>
          </a:p>
        </p:txBody>
      </p:sp>
      <p:sp>
        <p:nvSpPr>
          <p:cNvPr id="68" name="Rectangle 68"/>
          <p:cNvSpPr>
            <a:spLocks noGrp="1" noChangeArrowheads="1"/>
          </p:cNvSpPr>
          <p:nvPr>
            <p:ph type="dt" sz="quarter" idx="10"/>
          </p:nvPr>
        </p:nvSpPr>
        <p:spPr>
          <a:xfrm>
            <a:off x="457200" y="6248400"/>
            <a:ext cx="2133600" cy="457200"/>
          </a:xfrm>
          <a:prstGeom prst="rect">
            <a:avLst/>
          </a:prstGeom>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9" name="Rectangle 69"/>
          <p:cNvSpPr>
            <a:spLocks noGrp="1" noChangeArrowheads="1"/>
          </p:cNvSpPr>
          <p:nvPr>
            <p:ph type="ftr" sz="quarter" idx="11"/>
          </p:nvPr>
        </p:nvSpPr>
        <p:spPr>
          <a:xfrm>
            <a:off x="3124201" y="6248400"/>
            <a:ext cx="2895600" cy="457200"/>
          </a:xfrm>
          <a:prstGeom prst="rect">
            <a:avLst/>
          </a:prstGeom>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70" name="Rectangle 70"/>
          <p:cNvSpPr>
            <a:spLocks noGrp="1" noChangeArrowheads="1"/>
          </p:cNvSpPr>
          <p:nvPr>
            <p:ph type="sldNum" sz="quarter" idx="12"/>
          </p:nvPr>
        </p:nvSpPr>
        <p:spPr>
          <a:xfrm>
            <a:off x="6553200" y="6248400"/>
            <a:ext cx="2133600" cy="457200"/>
          </a:xfrm>
          <a:prstGeom prst="rect">
            <a:avLst/>
          </a:prstGeom>
        </p:spPr>
        <p:txBody>
          <a:bodyPr/>
          <a:lstStyle>
            <a:lvl1pPr>
              <a:defRPr b="1" i="0">
                <a:latin typeface="Arial" panose="020B0604020202020204" pitchFamily="34" charset="0"/>
              </a:defRPr>
            </a:lvl1pPr>
          </a:lstStyle>
          <a:p>
            <a:fld id="{A396028A-E68B-AC46-88B8-7F3DC9E0918E}" type="slidenum">
              <a:rPr lang="en-US" smtClean="0">
                <a:solidFill>
                  <a:srgbClr val="FFFFFF"/>
                </a:solidFill>
              </a:rPr>
              <a:pPr/>
              <a:t>‹#›</a:t>
            </a:fld>
            <a:endParaRPr lang="en-US" dirty="0">
              <a:solidFill>
                <a:srgbClr val="FFFFFF"/>
              </a:solidFill>
            </a:endParaRPr>
          </a:p>
        </p:txBody>
      </p:sp>
    </p:spTree>
    <p:extLst>
      <p:ext uri="{BB962C8B-B14F-4D97-AF65-F5344CB8AC3E}">
        <p14:creationId xmlns:p14="http://schemas.microsoft.com/office/powerpoint/2010/main" val="2643922328"/>
      </p:ext>
    </p:extLst>
  </p:cSld>
  <p:clrMapOvr>
    <a:masterClrMapping/>
  </p:clrMapOvr>
</p:sldLayout>
</file>

<file path=ppt/slideLayouts/slideLayout235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69"/>
          <p:cNvSpPr>
            <a:spLocks noGrp="1" noChangeArrowheads="1"/>
          </p:cNvSpPr>
          <p:nvPr>
            <p:ph type="dt" sz="half" idx="10"/>
          </p:nvPr>
        </p:nvSpPr>
        <p:spPr>
          <a:xfrm>
            <a:off x="457200" y="6245225"/>
            <a:ext cx="2133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5" name="Rectangle 70"/>
          <p:cNvSpPr>
            <a:spLocks noGrp="1" noChangeArrowheads="1"/>
          </p:cNvSpPr>
          <p:nvPr>
            <p:ph type="ftr" sz="quarter" idx="11"/>
          </p:nvPr>
        </p:nvSpPr>
        <p:spPr>
          <a:xfrm>
            <a:off x="3124201" y="6245225"/>
            <a:ext cx="2895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71"/>
          <p:cNvSpPr>
            <a:spLocks noGrp="1" noChangeArrowheads="1"/>
          </p:cNvSpPr>
          <p:nvPr>
            <p:ph type="sldNum" sz="quarter" idx="12"/>
          </p:nvPr>
        </p:nvSpPr>
        <p:spPr>
          <a:xfrm>
            <a:off x="6553200" y="6245225"/>
            <a:ext cx="2133600" cy="476250"/>
          </a:xfrm>
          <a:prstGeom prst="rect">
            <a:avLst/>
          </a:prstGeom>
          <a:ln/>
        </p:spPr>
        <p:txBody>
          <a:bodyPr/>
          <a:lstStyle>
            <a:lvl1pPr>
              <a:defRPr b="1" i="0">
                <a:latin typeface="Arial" panose="020B0604020202020204" pitchFamily="34" charset="0"/>
              </a:defRPr>
            </a:lvl1pPr>
          </a:lstStyle>
          <a:p>
            <a:fld id="{3688B77C-3DE9-514B-9B83-6A79626DE5A7}" type="slidenum">
              <a:rPr lang="en-US" smtClean="0">
                <a:solidFill>
                  <a:srgbClr val="FFFFFF"/>
                </a:solidFill>
              </a:rPr>
              <a:pPr/>
              <a:t>‹#›</a:t>
            </a:fld>
            <a:endParaRPr lang="en-US" dirty="0">
              <a:solidFill>
                <a:srgbClr val="FFFFFF"/>
              </a:solidFill>
            </a:endParaRPr>
          </a:p>
        </p:txBody>
      </p:sp>
    </p:spTree>
    <p:extLst>
      <p:ext uri="{BB962C8B-B14F-4D97-AF65-F5344CB8AC3E}">
        <p14:creationId xmlns:p14="http://schemas.microsoft.com/office/powerpoint/2010/main" val="1424610350"/>
      </p:ext>
    </p:extLst>
  </p:cSld>
  <p:clrMapOvr>
    <a:masterClrMapping/>
  </p:clrMapOvr>
</p:sldLayout>
</file>

<file path=ppt/slideLayouts/slideLayout235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1"/>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b="1" i="0">
                <a:latin typeface="Arial" panose="020B0604020202020204" pitchFamily="34" charset="0"/>
              </a:defRPr>
            </a:lvl1pPr>
            <a:lvl2pPr marL="457177" indent="0">
              <a:buNone/>
              <a:defRPr sz="1800"/>
            </a:lvl2pPr>
            <a:lvl3pPr marL="914353" indent="0">
              <a:buNone/>
              <a:defRPr sz="1600"/>
            </a:lvl3pPr>
            <a:lvl4pPr marL="1371530" indent="0">
              <a:buNone/>
              <a:defRPr sz="1400"/>
            </a:lvl4pPr>
            <a:lvl5pPr marL="1828706" indent="0">
              <a:buNone/>
              <a:defRPr sz="1400"/>
            </a:lvl5pPr>
            <a:lvl6pPr marL="2285883" indent="0">
              <a:buNone/>
              <a:defRPr sz="1400"/>
            </a:lvl6pPr>
            <a:lvl7pPr marL="2743060" indent="0">
              <a:buNone/>
              <a:defRPr sz="1400"/>
            </a:lvl7pPr>
            <a:lvl8pPr marL="3200236" indent="0">
              <a:buNone/>
              <a:defRPr sz="1400"/>
            </a:lvl8pPr>
            <a:lvl9pPr marL="3657413" indent="0">
              <a:buNone/>
              <a:defRPr sz="1400"/>
            </a:lvl9pPr>
          </a:lstStyle>
          <a:p>
            <a:pPr lvl="0"/>
            <a:r>
              <a:rPr lang="en-US" dirty="0"/>
              <a:t>Click to edit Master text styles</a:t>
            </a:r>
          </a:p>
        </p:txBody>
      </p:sp>
      <p:sp>
        <p:nvSpPr>
          <p:cNvPr id="4" name="Rectangle 69"/>
          <p:cNvSpPr>
            <a:spLocks noGrp="1" noChangeArrowheads="1"/>
          </p:cNvSpPr>
          <p:nvPr>
            <p:ph type="dt" sz="half" idx="10"/>
          </p:nvPr>
        </p:nvSpPr>
        <p:spPr>
          <a:xfrm>
            <a:off x="457200" y="6245225"/>
            <a:ext cx="2133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5" name="Rectangle 70"/>
          <p:cNvSpPr>
            <a:spLocks noGrp="1" noChangeArrowheads="1"/>
          </p:cNvSpPr>
          <p:nvPr>
            <p:ph type="ftr" sz="quarter" idx="11"/>
          </p:nvPr>
        </p:nvSpPr>
        <p:spPr>
          <a:xfrm>
            <a:off x="3124201" y="6245225"/>
            <a:ext cx="2895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71"/>
          <p:cNvSpPr>
            <a:spLocks noGrp="1" noChangeArrowheads="1"/>
          </p:cNvSpPr>
          <p:nvPr>
            <p:ph type="sldNum" sz="quarter" idx="12"/>
          </p:nvPr>
        </p:nvSpPr>
        <p:spPr>
          <a:xfrm>
            <a:off x="6553200" y="6245225"/>
            <a:ext cx="2133600" cy="476250"/>
          </a:xfrm>
          <a:prstGeom prst="rect">
            <a:avLst/>
          </a:prstGeom>
          <a:ln/>
        </p:spPr>
        <p:txBody>
          <a:bodyPr/>
          <a:lstStyle>
            <a:lvl1pPr>
              <a:defRPr b="1" i="0">
                <a:latin typeface="Arial" panose="020B0604020202020204" pitchFamily="34" charset="0"/>
              </a:defRPr>
            </a:lvl1pPr>
          </a:lstStyle>
          <a:p>
            <a:fld id="{3C0081B6-69C5-6B4C-BCA1-445CC8BCD3B8}" type="slidenum">
              <a:rPr lang="en-US" smtClean="0">
                <a:solidFill>
                  <a:srgbClr val="FFFFFF"/>
                </a:solidFill>
              </a:rPr>
              <a:pPr/>
              <a:t>‹#›</a:t>
            </a:fld>
            <a:endParaRPr lang="en-US" dirty="0">
              <a:solidFill>
                <a:srgbClr val="FFFFFF"/>
              </a:solidFill>
            </a:endParaRPr>
          </a:p>
        </p:txBody>
      </p:sp>
    </p:spTree>
    <p:extLst>
      <p:ext uri="{BB962C8B-B14F-4D97-AF65-F5344CB8AC3E}">
        <p14:creationId xmlns:p14="http://schemas.microsoft.com/office/powerpoint/2010/main" val="2457868481"/>
      </p:ext>
    </p:extLst>
  </p:cSld>
  <p:clrMapOvr>
    <a:masterClrMapping/>
  </p:clrMapOvr>
</p:sldLayout>
</file>

<file path=ppt/slideLayouts/slideLayout235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1"/>
            <a:ext cx="4038600" cy="4525963"/>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600201"/>
            <a:ext cx="4038600" cy="4525963"/>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69"/>
          <p:cNvSpPr>
            <a:spLocks noGrp="1" noChangeArrowheads="1"/>
          </p:cNvSpPr>
          <p:nvPr>
            <p:ph type="dt" sz="half" idx="10"/>
          </p:nvPr>
        </p:nvSpPr>
        <p:spPr>
          <a:xfrm>
            <a:off x="457200" y="6245225"/>
            <a:ext cx="2133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70"/>
          <p:cNvSpPr>
            <a:spLocks noGrp="1" noChangeArrowheads="1"/>
          </p:cNvSpPr>
          <p:nvPr>
            <p:ph type="ftr" sz="quarter" idx="11"/>
          </p:nvPr>
        </p:nvSpPr>
        <p:spPr>
          <a:xfrm>
            <a:off x="3124201" y="6245225"/>
            <a:ext cx="2895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7" name="Rectangle 71"/>
          <p:cNvSpPr>
            <a:spLocks noGrp="1" noChangeArrowheads="1"/>
          </p:cNvSpPr>
          <p:nvPr>
            <p:ph type="sldNum" sz="quarter" idx="12"/>
          </p:nvPr>
        </p:nvSpPr>
        <p:spPr>
          <a:xfrm>
            <a:off x="6553200" y="6245225"/>
            <a:ext cx="2133600" cy="476250"/>
          </a:xfrm>
          <a:prstGeom prst="rect">
            <a:avLst/>
          </a:prstGeom>
          <a:ln/>
        </p:spPr>
        <p:txBody>
          <a:bodyPr/>
          <a:lstStyle>
            <a:lvl1pPr>
              <a:defRPr b="1" i="0">
                <a:latin typeface="Arial" panose="020B0604020202020204" pitchFamily="34" charset="0"/>
              </a:defRPr>
            </a:lvl1pPr>
          </a:lstStyle>
          <a:p>
            <a:fld id="{E6267522-C44E-E94B-8317-505AFBC9150C}" type="slidenum">
              <a:rPr lang="en-US" smtClean="0">
                <a:solidFill>
                  <a:srgbClr val="FFFFFF"/>
                </a:solidFill>
              </a:rPr>
              <a:pPr/>
              <a:t>‹#›</a:t>
            </a:fld>
            <a:endParaRPr lang="en-US" dirty="0">
              <a:solidFill>
                <a:srgbClr val="FFFFFF"/>
              </a:solidFill>
            </a:endParaRPr>
          </a:p>
        </p:txBody>
      </p:sp>
    </p:spTree>
    <p:extLst>
      <p:ext uri="{BB962C8B-B14F-4D97-AF65-F5344CB8AC3E}">
        <p14:creationId xmlns:p14="http://schemas.microsoft.com/office/powerpoint/2010/main" val="4053065841"/>
      </p:ext>
    </p:extLst>
  </p:cSld>
  <p:clrMapOvr>
    <a:masterClrMapping/>
  </p:clrMapOvr>
</p:sldLayout>
</file>

<file path=ppt/slideLayouts/slideLayout236.xml><?xml version="1.0" encoding="utf-8"?>
<p:sldLayout xmlns:a="http://schemas.openxmlformats.org/drawingml/2006/main" xmlns:r="http://schemas.openxmlformats.org/officeDocument/2006/relationships" xmlns:p="http://schemas.openxmlformats.org/presentationml/2006/main" showMasterSp="0" type="tx">
  <p:cSld name="16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300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3002"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0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79539908"/>
      </p:ext>
    </p:extLst>
  </p:cSld>
  <p:clrMapOvr>
    <a:masterClrMapping/>
  </p:clrMapOvr>
  <p:transition spd="med"/>
</p:sldLayout>
</file>

<file path=ppt/slideLayouts/slideLayout236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177" indent="0">
              <a:buNone/>
              <a:defRPr sz="2000" b="1"/>
            </a:lvl2pPr>
            <a:lvl3pPr marL="914353" indent="0">
              <a:buNone/>
              <a:defRPr sz="1800" b="1"/>
            </a:lvl3pPr>
            <a:lvl4pPr marL="1371530" indent="0">
              <a:buNone/>
              <a:defRPr sz="1600" b="1"/>
            </a:lvl4pPr>
            <a:lvl5pPr marL="1828706" indent="0">
              <a:buNone/>
              <a:defRPr sz="1600" b="1"/>
            </a:lvl5pPr>
            <a:lvl6pPr marL="2285883" indent="0">
              <a:buNone/>
              <a:defRPr sz="1600" b="1"/>
            </a:lvl6pPr>
            <a:lvl7pPr marL="2743060" indent="0">
              <a:buNone/>
              <a:defRPr sz="1600" b="1"/>
            </a:lvl7pPr>
            <a:lvl8pPr marL="3200236" indent="0">
              <a:buNone/>
              <a:defRPr sz="1600" b="1"/>
            </a:lvl8pPr>
            <a:lvl9pPr marL="3657413"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i="0">
                <a:latin typeface="Arial" panose="020B0604020202020204" pitchFamily="34" charset="0"/>
              </a:defRPr>
            </a:lvl1pPr>
            <a:lvl2pPr marL="457177" indent="0">
              <a:buNone/>
              <a:defRPr sz="2000" b="1"/>
            </a:lvl2pPr>
            <a:lvl3pPr marL="914353" indent="0">
              <a:buNone/>
              <a:defRPr sz="1800" b="1"/>
            </a:lvl3pPr>
            <a:lvl4pPr marL="1371530" indent="0">
              <a:buNone/>
              <a:defRPr sz="1600" b="1"/>
            </a:lvl4pPr>
            <a:lvl5pPr marL="1828706" indent="0">
              <a:buNone/>
              <a:defRPr sz="1600" b="1"/>
            </a:lvl5pPr>
            <a:lvl6pPr marL="2285883" indent="0">
              <a:buNone/>
              <a:defRPr sz="1600" b="1"/>
            </a:lvl6pPr>
            <a:lvl7pPr marL="2743060" indent="0">
              <a:buNone/>
              <a:defRPr sz="1600" b="1"/>
            </a:lvl7pPr>
            <a:lvl8pPr marL="3200236" indent="0">
              <a:buNone/>
              <a:defRPr sz="1600" b="1"/>
            </a:lvl8pPr>
            <a:lvl9pPr marL="3657413"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69"/>
          <p:cNvSpPr>
            <a:spLocks noGrp="1" noChangeArrowheads="1"/>
          </p:cNvSpPr>
          <p:nvPr>
            <p:ph type="dt" sz="half" idx="10"/>
          </p:nvPr>
        </p:nvSpPr>
        <p:spPr>
          <a:xfrm>
            <a:off x="457200" y="6245225"/>
            <a:ext cx="2133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8" name="Rectangle 70"/>
          <p:cNvSpPr>
            <a:spLocks noGrp="1" noChangeArrowheads="1"/>
          </p:cNvSpPr>
          <p:nvPr>
            <p:ph type="ftr" sz="quarter" idx="11"/>
          </p:nvPr>
        </p:nvSpPr>
        <p:spPr>
          <a:xfrm>
            <a:off x="3124201" y="6245225"/>
            <a:ext cx="2895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9" name="Rectangle 71"/>
          <p:cNvSpPr>
            <a:spLocks noGrp="1" noChangeArrowheads="1"/>
          </p:cNvSpPr>
          <p:nvPr>
            <p:ph type="sldNum" sz="quarter" idx="12"/>
          </p:nvPr>
        </p:nvSpPr>
        <p:spPr>
          <a:xfrm>
            <a:off x="6553200" y="6245225"/>
            <a:ext cx="2133600" cy="476250"/>
          </a:xfrm>
          <a:prstGeom prst="rect">
            <a:avLst/>
          </a:prstGeom>
          <a:ln/>
        </p:spPr>
        <p:txBody>
          <a:bodyPr/>
          <a:lstStyle>
            <a:lvl1pPr>
              <a:defRPr b="1" i="0">
                <a:latin typeface="Arial" panose="020B0604020202020204" pitchFamily="34" charset="0"/>
              </a:defRPr>
            </a:lvl1pPr>
          </a:lstStyle>
          <a:p>
            <a:fld id="{CFC40E04-9084-2A4C-A231-F24D797B2771}" type="slidenum">
              <a:rPr lang="en-US" smtClean="0">
                <a:solidFill>
                  <a:srgbClr val="FFFFFF"/>
                </a:solidFill>
              </a:rPr>
              <a:pPr/>
              <a:t>‹#›</a:t>
            </a:fld>
            <a:endParaRPr lang="en-US" dirty="0">
              <a:solidFill>
                <a:srgbClr val="FFFFFF"/>
              </a:solidFill>
            </a:endParaRPr>
          </a:p>
        </p:txBody>
      </p:sp>
    </p:spTree>
    <p:extLst>
      <p:ext uri="{BB962C8B-B14F-4D97-AF65-F5344CB8AC3E}">
        <p14:creationId xmlns:p14="http://schemas.microsoft.com/office/powerpoint/2010/main" val="1140931309"/>
      </p:ext>
    </p:extLst>
  </p:cSld>
  <p:clrMapOvr>
    <a:masterClrMapping/>
  </p:clrMapOvr>
</p:sldLayout>
</file>

<file path=ppt/slideLayouts/slideLayout23600.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Content Placeholder 4"/>
          <p:cNvSpPr>
            <a:spLocks noGrp="1"/>
          </p:cNvSpPr>
          <p:nvPr>
            <p:ph sz="quarter" idx="3"/>
          </p:nvPr>
        </p:nvSpPr>
        <p:spPr>
          <a:xfrm>
            <a:off x="4648200" y="41148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p:cNvSpPr>
            <a:spLocks noGrp="1" noChangeArrowheads="1"/>
          </p:cNvSpPr>
          <p:nvPr>
            <p:ph type="dt" sz="half" idx="10"/>
          </p:nvPr>
        </p:nvSpPr>
        <p:spPr/>
        <p:txBody>
          <a:bodyPr/>
          <a:lstStyle>
            <a:lvl1pPr algn="ctr">
              <a:defRPr/>
            </a:lvl1pPr>
          </a:lstStyle>
          <a:p>
            <a:pPr>
              <a:defRPr/>
            </a:pPr>
            <a:endParaRPr lang="en-US"/>
          </a:p>
        </p:txBody>
      </p:sp>
      <p:sp>
        <p:nvSpPr>
          <p:cNvPr id="7" name="Rectangle 5"/>
          <p:cNvSpPr>
            <a:spLocks noGrp="1" noChangeArrowheads="1"/>
          </p:cNvSpPr>
          <p:nvPr>
            <p:ph type="ftr" sz="quarter" idx="11"/>
          </p:nvPr>
        </p:nvSpPr>
        <p:spPr/>
        <p:txBody>
          <a:bodyPr/>
          <a:lstStyle>
            <a:lvl1pPr>
              <a:defRPr/>
            </a:lvl1pPr>
          </a:lstStyle>
          <a:p>
            <a:pPr>
              <a:defRPr/>
            </a:pPr>
            <a:endParaRPr lang="en-US"/>
          </a:p>
        </p:txBody>
      </p:sp>
      <p:sp>
        <p:nvSpPr>
          <p:cNvPr id="8" name="Rectangle 6"/>
          <p:cNvSpPr>
            <a:spLocks noGrp="1" noChangeArrowheads="1"/>
          </p:cNvSpPr>
          <p:nvPr>
            <p:ph type="sldNum" sz="quarter" idx="12"/>
          </p:nvPr>
        </p:nvSpPr>
        <p:spPr/>
        <p:txBody>
          <a:bodyPr/>
          <a:lstStyle>
            <a:lvl1pPr>
              <a:defRPr/>
            </a:lvl1pPr>
          </a:lstStyle>
          <a:p>
            <a:pPr>
              <a:defRPr/>
            </a:pPr>
            <a:fld id="{BFC77593-07CE-C543-8177-94D0EF123715}" type="slidenum">
              <a:rPr lang="en-US"/>
              <a:pPr>
                <a:defRPr/>
              </a:pPr>
              <a:t>‹#›</a:t>
            </a:fld>
            <a:endParaRPr lang="en-US"/>
          </a:p>
        </p:txBody>
      </p:sp>
    </p:spTree>
    <p:extLst>
      <p:ext uri="{BB962C8B-B14F-4D97-AF65-F5344CB8AC3E}">
        <p14:creationId xmlns:p14="http://schemas.microsoft.com/office/powerpoint/2010/main" val="1685527088"/>
      </p:ext>
    </p:extLst>
  </p:cSld>
  <p:clrMapOvr>
    <a:masterClrMapping/>
  </p:clrMapOvr>
</p:sldLayout>
</file>

<file path=ppt/slideLayouts/slideLayout236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solidFill>
                  <a:srgbClr val="FFFFFF"/>
                </a:solidFill>
                <a:latin typeface="Arial" panose="020B0604020202020204" pitchFamily="34" charset="0"/>
              </a:defRPr>
            </a:lvl1pPr>
          </a:lstStyle>
          <a:p>
            <a:r>
              <a:rPr lang="en-US" dirty="0"/>
              <a:t>Click to edit Master title style</a:t>
            </a:r>
          </a:p>
        </p:txBody>
      </p:sp>
    </p:spTree>
    <p:extLst>
      <p:ext uri="{BB962C8B-B14F-4D97-AF65-F5344CB8AC3E}">
        <p14:creationId xmlns:p14="http://schemas.microsoft.com/office/powerpoint/2010/main" val="4044036000"/>
      </p:ext>
    </p:extLst>
  </p:cSld>
  <p:clrMapOvr>
    <a:masterClrMapping/>
  </p:clrMapOvr>
</p:sldLayout>
</file>

<file path=ppt/slideLayouts/slideLayout236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809292012"/>
      </p:ext>
    </p:extLst>
  </p:cSld>
  <p:clrMapOvr>
    <a:masterClrMapping/>
  </p:clrMapOvr>
</p:sldLayout>
</file>

<file path=ppt/slideLayouts/slideLayout236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1"/>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1" y="1435101"/>
            <a:ext cx="3008313" cy="4691063"/>
          </a:xfrm>
        </p:spPr>
        <p:txBody>
          <a:bodyPr/>
          <a:lstStyle>
            <a:lvl1pPr marL="0" indent="0">
              <a:buNone/>
              <a:defRPr sz="1400" b="1" i="0">
                <a:latin typeface="Arial" panose="020B0604020202020204" pitchFamily="34" charset="0"/>
              </a:defRPr>
            </a:lvl1pPr>
            <a:lvl2pPr marL="457177" indent="0">
              <a:buNone/>
              <a:defRPr sz="1200"/>
            </a:lvl2pPr>
            <a:lvl3pPr marL="914353" indent="0">
              <a:buNone/>
              <a:defRPr sz="1000"/>
            </a:lvl3pPr>
            <a:lvl4pPr marL="1371530" indent="0">
              <a:buNone/>
              <a:defRPr sz="900"/>
            </a:lvl4pPr>
            <a:lvl5pPr marL="1828706" indent="0">
              <a:buNone/>
              <a:defRPr sz="900"/>
            </a:lvl5pPr>
            <a:lvl6pPr marL="2285883" indent="0">
              <a:buNone/>
              <a:defRPr sz="900"/>
            </a:lvl6pPr>
            <a:lvl7pPr marL="2743060" indent="0">
              <a:buNone/>
              <a:defRPr sz="900"/>
            </a:lvl7pPr>
            <a:lvl8pPr marL="3200236" indent="0">
              <a:buNone/>
              <a:defRPr sz="900"/>
            </a:lvl8pPr>
            <a:lvl9pPr marL="3657413" indent="0">
              <a:buNone/>
              <a:defRPr sz="900"/>
            </a:lvl9pPr>
          </a:lstStyle>
          <a:p>
            <a:pPr lvl="0"/>
            <a:r>
              <a:rPr lang="en-US" dirty="0"/>
              <a:t>Click to edit Master text styles</a:t>
            </a:r>
          </a:p>
        </p:txBody>
      </p:sp>
      <p:sp>
        <p:nvSpPr>
          <p:cNvPr id="5" name="Rectangle 69"/>
          <p:cNvSpPr>
            <a:spLocks noGrp="1" noChangeArrowheads="1"/>
          </p:cNvSpPr>
          <p:nvPr>
            <p:ph type="dt" sz="half" idx="10"/>
          </p:nvPr>
        </p:nvSpPr>
        <p:spPr>
          <a:xfrm>
            <a:off x="457200" y="6245225"/>
            <a:ext cx="2133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70"/>
          <p:cNvSpPr>
            <a:spLocks noGrp="1" noChangeArrowheads="1"/>
          </p:cNvSpPr>
          <p:nvPr>
            <p:ph type="ftr" sz="quarter" idx="11"/>
          </p:nvPr>
        </p:nvSpPr>
        <p:spPr>
          <a:xfrm>
            <a:off x="3124201" y="6245225"/>
            <a:ext cx="2895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7" name="Rectangle 71"/>
          <p:cNvSpPr>
            <a:spLocks noGrp="1" noChangeArrowheads="1"/>
          </p:cNvSpPr>
          <p:nvPr>
            <p:ph type="sldNum" sz="quarter" idx="12"/>
          </p:nvPr>
        </p:nvSpPr>
        <p:spPr>
          <a:xfrm>
            <a:off x="6553200" y="6245225"/>
            <a:ext cx="2133600" cy="476250"/>
          </a:xfrm>
          <a:prstGeom prst="rect">
            <a:avLst/>
          </a:prstGeom>
          <a:ln/>
        </p:spPr>
        <p:txBody>
          <a:bodyPr/>
          <a:lstStyle>
            <a:lvl1pPr>
              <a:defRPr b="1" i="0">
                <a:latin typeface="Arial" panose="020B0604020202020204" pitchFamily="34" charset="0"/>
              </a:defRPr>
            </a:lvl1pPr>
          </a:lstStyle>
          <a:p>
            <a:fld id="{08471418-BC75-694D-9919-DEBC4E53F4E6}" type="slidenum">
              <a:rPr lang="en-US" smtClean="0">
                <a:solidFill>
                  <a:srgbClr val="FFFFFF"/>
                </a:solidFill>
              </a:rPr>
              <a:pPr/>
              <a:t>‹#›</a:t>
            </a:fld>
            <a:endParaRPr lang="en-US" dirty="0">
              <a:solidFill>
                <a:srgbClr val="FFFFFF"/>
              </a:solidFill>
            </a:endParaRPr>
          </a:p>
        </p:txBody>
      </p:sp>
    </p:spTree>
    <p:extLst>
      <p:ext uri="{BB962C8B-B14F-4D97-AF65-F5344CB8AC3E}">
        <p14:creationId xmlns:p14="http://schemas.microsoft.com/office/powerpoint/2010/main" val="684994721"/>
      </p:ext>
    </p:extLst>
  </p:cSld>
  <p:clrMapOvr>
    <a:masterClrMapping/>
  </p:clrMapOvr>
</p:sldLayout>
</file>

<file path=ppt/slideLayouts/slideLayout236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177" indent="0">
              <a:buNone/>
              <a:defRPr sz="2800"/>
            </a:lvl2pPr>
            <a:lvl3pPr marL="914353" indent="0">
              <a:buNone/>
              <a:defRPr sz="2400"/>
            </a:lvl3pPr>
            <a:lvl4pPr marL="1371530" indent="0">
              <a:buNone/>
              <a:defRPr sz="2000"/>
            </a:lvl4pPr>
            <a:lvl5pPr marL="1828706" indent="0">
              <a:buNone/>
              <a:defRPr sz="2000"/>
            </a:lvl5pPr>
            <a:lvl6pPr marL="2285883" indent="0">
              <a:buNone/>
              <a:defRPr sz="2000"/>
            </a:lvl6pPr>
            <a:lvl7pPr marL="2743060" indent="0">
              <a:buNone/>
              <a:defRPr sz="2000"/>
            </a:lvl7pPr>
            <a:lvl8pPr marL="3200236" indent="0">
              <a:buNone/>
              <a:defRPr sz="2000"/>
            </a:lvl8pPr>
            <a:lvl9pPr marL="3657413"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177" indent="0">
              <a:buNone/>
              <a:defRPr sz="1200"/>
            </a:lvl2pPr>
            <a:lvl3pPr marL="914353" indent="0">
              <a:buNone/>
              <a:defRPr sz="1000"/>
            </a:lvl3pPr>
            <a:lvl4pPr marL="1371530" indent="0">
              <a:buNone/>
              <a:defRPr sz="900"/>
            </a:lvl4pPr>
            <a:lvl5pPr marL="1828706" indent="0">
              <a:buNone/>
              <a:defRPr sz="900"/>
            </a:lvl5pPr>
            <a:lvl6pPr marL="2285883" indent="0">
              <a:buNone/>
              <a:defRPr sz="900"/>
            </a:lvl6pPr>
            <a:lvl7pPr marL="2743060" indent="0">
              <a:buNone/>
              <a:defRPr sz="900"/>
            </a:lvl7pPr>
            <a:lvl8pPr marL="3200236" indent="0">
              <a:buNone/>
              <a:defRPr sz="900"/>
            </a:lvl8pPr>
            <a:lvl9pPr marL="3657413" indent="0">
              <a:buNone/>
              <a:defRPr sz="900"/>
            </a:lvl9pPr>
          </a:lstStyle>
          <a:p>
            <a:pPr lvl="0"/>
            <a:r>
              <a:rPr lang="en-US" dirty="0"/>
              <a:t>Click to edit Master text styles</a:t>
            </a:r>
          </a:p>
        </p:txBody>
      </p:sp>
      <p:sp>
        <p:nvSpPr>
          <p:cNvPr id="5" name="Rectangle 69"/>
          <p:cNvSpPr>
            <a:spLocks noGrp="1" noChangeArrowheads="1"/>
          </p:cNvSpPr>
          <p:nvPr>
            <p:ph type="dt" sz="half" idx="10"/>
          </p:nvPr>
        </p:nvSpPr>
        <p:spPr>
          <a:xfrm>
            <a:off x="457200" y="6245225"/>
            <a:ext cx="2133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70"/>
          <p:cNvSpPr>
            <a:spLocks noGrp="1" noChangeArrowheads="1"/>
          </p:cNvSpPr>
          <p:nvPr>
            <p:ph type="ftr" sz="quarter" idx="11"/>
          </p:nvPr>
        </p:nvSpPr>
        <p:spPr>
          <a:xfrm>
            <a:off x="3124201" y="6245225"/>
            <a:ext cx="2895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7" name="Rectangle 71"/>
          <p:cNvSpPr>
            <a:spLocks noGrp="1" noChangeArrowheads="1"/>
          </p:cNvSpPr>
          <p:nvPr>
            <p:ph type="sldNum" sz="quarter" idx="12"/>
          </p:nvPr>
        </p:nvSpPr>
        <p:spPr>
          <a:xfrm>
            <a:off x="6553200" y="6245225"/>
            <a:ext cx="2133600" cy="476250"/>
          </a:xfrm>
          <a:prstGeom prst="rect">
            <a:avLst/>
          </a:prstGeom>
          <a:ln/>
        </p:spPr>
        <p:txBody>
          <a:bodyPr/>
          <a:lstStyle>
            <a:lvl1pPr>
              <a:defRPr b="1" i="0">
                <a:latin typeface="Arial" panose="020B0604020202020204" pitchFamily="34" charset="0"/>
              </a:defRPr>
            </a:lvl1pPr>
          </a:lstStyle>
          <a:p>
            <a:fld id="{7D2F988E-9414-5A4D-926D-7C61A7DCDFF1}" type="slidenum">
              <a:rPr lang="en-US" smtClean="0">
                <a:solidFill>
                  <a:srgbClr val="FFFFFF"/>
                </a:solidFill>
              </a:rPr>
              <a:pPr/>
              <a:t>‹#›</a:t>
            </a:fld>
            <a:endParaRPr lang="en-US" dirty="0">
              <a:solidFill>
                <a:srgbClr val="FFFFFF"/>
              </a:solidFill>
            </a:endParaRPr>
          </a:p>
        </p:txBody>
      </p:sp>
    </p:spTree>
    <p:extLst>
      <p:ext uri="{BB962C8B-B14F-4D97-AF65-F5344CB8AC3E}">
        <p14:creationId xmlns:p14="http://schemas.microsoft.com/office/powerpoint/2010/main" val="2378022229"/>
      </p:ext>
    </p:extLst>
  </p:cSld>
  <p:clrMapOvr>
    <a:masterClrMapping/>
  </p:clrMapOvr>
</p:sldLayout>
</file>

<file path=ppt/slideLayouts/slideLayout236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solidFill>
                  <a:srgbClr val="FFFFFF"/>
                </a:solidFill>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solidFill>
                  <a:srgbClr val="FFFFFF"/>
                </a:solidFill>
                <a:latin typeface="Arial" panose="020B0604020202020204" pitchFamily="34" charset="0"/>
              </a:defRPr>
            </a:lvl1pPr>
            <a:lvl2pPr>
              <a:defRPr b="1" i="0">
                <a:solidFill>
                  <a:srgbClr val="FFFFFF"/>
                </a:solidFill>
                <a:latin typeface="Arial" panose="020B0604020202020204" pitchFamily="34" charset="0"/>
              </a:defRPr>
            </a:lvl2pPr>
            <a:lvl3pPr>
              <a:defRPr b="1" i="0">
                <a:solidFill>
                  <a:srgbClr val="FFFFFF"/>
                </a:solidFill>
                <a:latin typeface="Arial" panose="020B0604020202020204" pitchFamily="34" charset="0"/>
              </a:defRPr>
            </a:lvl3pPr>
            <a:lvl4pPr>
              <a:defRPr b="1" i="0">
                <a:solidFill>
                  <a:srgbClr val="FFFFFF"/>
                </a:solidFill>
                <a:latin typeface="Arial" panose="020B0604020202020204" pitchFamily="34" charset="0"/>
              </a:defRPr>
            </a:lvl4pPr>
            <a:lvl5pPr>
              <a:defRPr b="1" i="0">
                <a:solidFill>
                  <a:srgbClr val="FFFFFF"/>
                </a:solidFill>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69"/>
          <p:cNvSpPr>
            <a:spLocks noGrp="1" noChangeArrowheads="1"/>
          </p:cNvSpPr>
          <p:nvPr>
            <p:ph type="dt" sz="half" idx="10"/>
          </p:nvPr>
        </p:nvSpPr>
        <p:spPr>
          <a:xfrm>
            <a:off x="457200" y="6245225"/>
            <a:ext cx="2133600" cy="476250"/>
          </a:xfrm>
          <a:prstGeom prst="rect">
            <a:avLst/>
          </a:prstGeom>
          <a:ln/>
        </p:spPr>
        <p:txBody>
          <a:bodyPr/>
          <a:lstStyle>
            <a:lvl1pPr>
              <a:defRPr b="1" i="0">
                <a:solidFill>
                  <a:srgbClr val="FFFFFF"/>
                </a:solidFill>
                <a:latin typeface="Arial" panose="020B0604020202020204" pitchFamily="34" charset="0"/>
              </a:defRPr>
            </a:lvl1pPr>
          </a:lstStyle>
          <a:p>
            <a:pPr>
              <a:defRPr/>
            </a:pPr>
            <a:endParaRPr lang="en-US" dirty="0"/>
          </a:p>
        </p:txBody>
      </p:sp>
      <p:sp>
        <p:nvSpPr>
          <p:cNvPr id="5" name="Rectangle 70"/>
          <p:cNvSpPr>
            <a:spLocks noGrp="1" noChangeArrowheads="1"/>
          </p:cNvSpPr>
          <p:nvPr>
            <p:ph type="ftr" sz="quarter" idx="11"/>
          </p:nvPr>
        </p:nvSpPr>
        <p:spPr>
          <a:xfrm>
            <a:off x="3124201" y="6245225"/>
            <a:ext cx="2895600" cy="476250"/>
          </a:xfrm>
          <a:prstGeom prst="rect">
            <a:avLst/>
          </a:prstGeom>
          <a:ln/>
        </p:spPr>
        <p:txBody>
          <a:bodyPr/>
          <a:lstStyle>
            <a:lvl1pPr>
              <a:defRPr b="1" i="0">
                <a:solidFill>
                  <a:srgbClr val="FFFFFF"/>
                </a:solidFill>
                <a:latin typeface="Arial" panose="020B0604020202020204" pitchFamily="34" charset="0"/>
              </a:defRPr>
            </a:lvl1pPr>
          </a:lstStyle>
          <a:p>
            <a:pPr>
              <a:defRPr/>
            </a:pPr>
            <a:endParaRPr lang="en-US" dirty="0"/>
          </a:p>
        </p:txBody>
      </p:sp>
      <p:sp>
        <p:nvSpPr>
          <p:cNvPr id="6" name="Rectangle 71"/>
          <p:cNvSpPr>
            <a:spLocks noGrp="1" noChangeArrowheads="1"/>
          </p:cNvSpPr>
          <p:nvPr>
            <p:ph type="sldNum" sz="quarter" idx="12"/>
          </p:nvPr>
        </p:nvSpPr>
        <p:spPr>
          <a:xfrm>
            <a:off x="6553200" y="6245225"/>
            <a:ext cx="2133600" cy="476250"/>
          </a:xfrm>
          <a:prstGeom prst="rect">
            <a:avLst/>
          </a:prstGeom>
          <a:ln/>
        </p:spPr>
        <p:txBody>
          <a:bodyPr/>
          <a:lstStyle>
            <a:lvl1pPr>
              <a:defRPr b="1" i="0">
                <a:solidFill>
                  <a:srgbClr val="FFFFFF"/>
                </a:solidFill>
                <a:latin typeface="Arial" panose="020B0604020202020204" pitchFamily="34" charset="0"/>
              </a:defRPr>
            </a:lvl1pPr>
          </a:lstStyle>
          <a:p>
            <a:fld id="{1E6C7165-6B16-AC43-935E-83670B065C3B}" type="slidenum">
              <a:rPr lang="en-US" smtClean="0"/>
              <a:pPr/>
              <a:t>‹#›</a:t>
            </a:fld>
            <a:endParaRPr lang="en-US" dirty="0"/>
          </a:p>
        </p:txBody>
      </p:sp>
    </p:spTree>
    <p:extLst>
      <p:ext uri="{BB962C8B-B14F-4D97-AF65-F5344CB8AC3E}">
        <p14:creationId xmlns:p14="http://schemas.microsoft.com/office/powerpoint/2010/main" val="1870774622"/>
      </p:ext>
    </p:extLst>
  </p:cSld>
  <p:clrMapOvr>
    <a:masterClrMapping/>
  </p:clrMapOvr>
</p:sldLayout>
</file>

<file path=ppt/slideLayouts/slideLayout236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7813"/>
            <a:ext cx="2057400" cy="5848350"/>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7813"/>
            <a:ext cx="6019800" cy="584835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69"/>
          <p:cNvSpPr>
            <a:spLocks noGrp="1" noChangeArrowheads="1"/>
          </p:cNvSpPr>
          <p:nvPr>
            <p:ph type="dt" sz="half" idx="10"/>
          </p:nvPr>
        </p:nvSpPr>
        <p:spPr>
          <a:xfrm>
            <a:off x="457200" y="6245225"/>
            <a:ext cx="2133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5" name="Rectangle 70"/>
          <p:cNvSpPr>
            <a:spLocks noGrp="1" noChangeArrowheads="1"/>
          </p:cNvSpPr>
          <p:nvPr>
            <p:ph type="ftr" sz="quarter" idx="11"/>
          </p:nvPr>
        </p:nvSpPr>
        <p:spPr>
          <a:xfrm>
            <a:off x="3124201" y="6245225"/>
            <a:ext cx="2895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71"/>
          <p:cNvSpPr>
            <a:spLocks noGrp="1" noChangeArrowheads="1"/>
          </p:cNvSpPr>
          <p:nvPr>
            <p:ph type="sldNum" sz="quarter" idx="12"/>
          </p:nvPr>
        </p:nvSpPr>
        <p:spPr>
          <a:xfrm>
            <a:off x="6553200" y="6245225"/>
            <a:ext cx="2133600" cy="476250"/>
          </a:xfrm>
          <a:prstGeom prst="rect">
            <a:avLst/>
          </a:prstGeom>
          <a:ln/>
        </p:spPr>
        <p:txBody>
          <a:bodyPr/>
          <a:lstStyle>
            <a:lvl1pPr>
              <a:defRPr b="1" i="0">
                <a:latin typeface="Arial" panose="020B0604020202020204" pitchFamily="34" charset="0"/>
              </a:defRPr>
            </a:lvl1pPr>
          </a:lstStyle>
          <a:p>
            <a:fld id="{A06D5BF7-B2CD-2745-9211-C6B18DEB32C6}" type="slidenum">
              <a:rPr lang="en-US" smtClean="0">
                <a:solidFill>
                  <a:srgbClr val="FFFFFF"/>
                </a:solidFill>
              </a:rPr>
              <a:pPr/>
              <a:t>‹#›</a:t>
            </a:fld>
            <a:endParaRPr lang="en-US" dirty="0">
              <a:solidFill>
                <a:srgbClr val="FFFFFF"/>
              </a:solidFill>
            </a:endParaRPr>
          </a:p>
        </p:txBody>
      </p:sp>
    </p:spTree>
    <p:extLst>
      <p:ext uri="{BB962C8B-B14F-4D97-AF65-F5344CB8AC3E}">
        <p14:creationId xmlns:p14="http://schemas.microsoft.com/office/powerpoint/2010/main" val="1725091142"/>
      </p:ext>
    </p:extLst>
  </p:cSld>
  <p:clrMapOvr>
    <a:masterClrMapping/>
  </p:clrMapOvr>
</p:sldLayout>
</file>

<file path=ppt/slideLayouts/slideLayout2367.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7814"/>
            <a:ext cx="8229600" cy="1139825"/>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sz="half" idx="1"/>
          </p:nvPr>
        </p:nvSpPr>
        <p:spPr>
          <a:xfrm>
            <a:off x="457200" y="1600201"/>
            <a:ext cx="4038600" cy="4525963"/>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600201"/>
            <a:ext cx="4038600" cy="4525963"/>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69"/>
          <p:cNvSpPr>
            <a:spLocks noGrp="1" noChangeArrowheads="1"/>
          </p:cNvSpPr>
          <p:nvPr>
            <p:ph type="dt" sz="half" idx="10"/>
          </p:nvPr>
        </p:nvSpPr>
        <p:spPr>
          <a:xfrm>
            <a:off x="457200" y="6245225"/>
            <a:ext cx="2133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70"/>
          <p:cNvSpPr>
            <a:spLocks noGrp="1" noChangeArrowheads="1"/>
          </p:cNvSpPr>
          <p:nvPr>
            <p:ph type="ftr" sz="quarter" idx="11"/>
          </p:nvPr>
        </p:nvSpPr>
        <p:spPr>
          <a:xfrm>
            <a:off x="3124201" y="6245225"/>
            <a:ext cx="2895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7" name="Rectangle 71"/>
          <p:cNvSpPr>
            <a:spLocks noGrp="1" noChangeArrowheads="1"/>
          </p:cNvSpPr>
          <p:nvPr>
            <p:ph type="sldNum" sz="quarter" idx="12"/>
          </p:nvPr>
        </p:nvSpPr>
        <p:spPr>
          <a:xfrm>
            <a:off x="6553200" y="6245225"/>
            <a:ext cx="2133600" cy="476250"/>
          </a:xfrm>
          <a:prstGeom prst="rect">
            <a:avLst/>
          </a:prstGeom>
          <a:ln/>
        </p:spPr>
        <p:txBody>
          <a:bodyPr/>
          <a:lstStyle>
            <a:lvl1pPr>
              <a:defRPr b="1" i="0">
                <a:latin typeface="Arial" panose="020B0604020202020204" pitchFamily="34" charset="0"/>
              </a:defRPr>
            </a:lvl1pPr>
          </a:lstStyle>
          <a:p>
            <a:fld id="{81159E9B-65F6-EE44-8197-22BC723FD7D6}" type="slidenum">
              <a:rPr lang="en-US" smtClean="0">
                <a:solidFill>
                  <a:srgbClr val="FFFFFF"/>
                </a:solidFill>
              </a:rPr>
              <a:pPr/>
              <a:t>‹#›</a:t>
            </a:fld>
            <a:endParaRPr lang="en-US" dirty="0">
              <a:solidFill>
                <a:srgbClr val="FFFFFF"/>
              </a:solidFill>
            </a:endParaRPr>
          </a:p>
        </p:txBody>
      </p:sp>
    </p:spTree>
    <p:extLst>
      <p:ext uri="{BB962C8B-B14F-4D97-AF65-F5344CB8AC3E}">
        <p14:creationId xmlns:p14="http://schemas.microsoft.com/office/powerpoint/2010/main" val="681155070"/>
      </p:ext>
    </p:extLst>
  </p:cSld>
  <p:clrMapOvr>
    <a:masterClrMapping/>
  </p:clrMapOvr>
</p:sldLayout>
</file>

<file path=ppt/slideLayouts/slideLayout2368.xml><?xml version="1.0" encoding="utf-8"?>
<p:sldLayout xmlns:a="http://schemas.openxmlformats.org/drawingml/2006/main" xmlns:r="http://schemas.openxmlformats.org/officeDocument/2006/relationships" xmlns:p="http://schemas.openxmlformats.org/presentationml/2006/main" type="txAndTwoObj" preserve="1">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7814"/>
            <a:ext cx="8229600" cy="1139825"/>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sz="half" idx="1"/>
          </p:nvPr>
        </p:nvSpPr>
        <p:spPr>
          <a:xfrm>
            <a:off x="457200" y="1600201"/>
            <a:ext cx="4038600" cy="4525963"/>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600200"/>
            <a:ext cx="4038600" cy="2185988"/>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3938589"/>
            <a:ext cx="4038600" cy="2187575"/>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69"/>
          <p:cNvSpPr>
            <a:spLocks noGrp="1" noChangeArrowheads="1"/>
          </p:cNvSpPr>
          <p:nvPr>
            <p:ph type="dt" sz="half" idx="10"/>
          </p:nvPr>
        </p:nvSpPr>
        <p:spPr>
          <a:xfrm>
            <a:off x="457200" y="6245225"/>
            <a:ext cx="2133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7" name="Rectangle 70"/>
          <p:cNvSpPr>
            <a:spLocks noGrp="1" noChangeArrowheads="1"/>
          </p:cNvSpPr>
          <p:nvPr>
            <p:ph type="ftr" sz="quarter" idx="11"/>
          </p:nvPr>
        </p:nvSpPr>
        <p:spPr>
          <a:xfrm>
            <a:off x="3124201" y="6245225"/>
            <a:ext cx="2895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8" name="Rectangle 71"/>
          <p:cNvSpPr>
            <a:spLocks noGrp="1" noChangeArrowheads="1"/>
          </p:cNvSpPr>
          <p:nvPr>
            <p:ph type="sldNum" sz="quarter" idx="12"/>
          </p:nvPr>
        </p:nvSpPr>
        <p:spPr>
          <a:xfrm>
            <a:off x="6553200" y="6245225"/>
            <a:ext cx="2133600" cy="476250"/>
          </a:xfrm>
          <a:prstGeom prst="rect">
            <a:avLst/>
          </a:prstGeom>
          <a:ln/>
        </p:spPr>
        <p:txBody>
          <a:bodyPr/>
          <a:lstStyle>
            <a:lvl1pPr>
              <a:defRPr b="1" i="0">
                <a:latin typeface="Arial" panose="020B0604020202020204" pitchFamily="34" charset="0"/>
              </a:defRPr>
            </a:lvl1pPr>
          </a:lstStyle>
          <a:p>
            <a:fld id="{912A509C-1FD8-C340-945D-F484F85253F5}" type="slidenum">
              <a:rPr lang="en-US" smtClean="0">
                <a:solidFill>
                  <a:srgbClr val="FFFFFF"/>
                </a:solidFill>
              </a:rPr>
              <a:pPr/>
              <a:t>‹#›</a:t>
            </a:fld>
            <a:endParaRPr lang="en-US" dirty="0">
              <a:solidFill>
                <a:srgbClr val="FFFFFF"/>
              </a:solidFill>
            </a:endParaRPr>
          </a:p>
        </p:txBody>
      </p:sp>
    </p:spTree>
    <p:extLst>
      <p:ext uri="{BB962C8B-B14F-4D97-AF65-F5344CB8AC3E}">
        <p14:creationId xmlns:p14="http://schemas.microsoft.com/office/powerpoint/2010/main" val="1140295967"/>
      </p:ext>
    </p:extLst>
  </p:cSld>
  <p:clrMapOvr>
    <a:masterClrMapping/>
  </p:clrMapOvr>
</p:sldLayout>
</file>

<file path=ppt/slideLayouts/slideLayout2369.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457200" y="277813"/>
            <a:ext cx="8229600" cy="5848350"/>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 name="Rectangle 69"/>
          <p:cNvSpPr>
            <a:spLocks noGrp="1" noChangeArrowheads="1"/>
          </p:cNvSpPr>
          <p:nvPr>
            <p:ph type="dt" sz="half" idx="10"/>
          </p:nvPr>
        </p:nvSpPr>
        <p:spPr>
          <a:xfrm>
            <a:off x="457200" y="6245225"/>
            <a:ext cx="2133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4" name="Rectangle 70"/>
          <p:cNvSpPr>
            <a:spLocks noGrp="1" noChangeArrowheads="1"/>
          </p:cNvSpPr>
          <p:nvPr>
            <p:ph type="ftr" sz="quarter" idx="11"/>
          </p:nvPr>
        </p:nvSpPr>
        <p:spPr>
          <a:xfrm>
            <a:off x="3124201" y="6245225"/>
            <a:ext cx="2895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5" name="Rectangle 71"/>
          <p:cNvSpPr>
            <a:spLocks noGrp="1" noChangeArrowheads="1"/>
          </p:cNvSpPr>
          <p:nvPr>
            <p:ph type="sldNum" sz="quarter" idx="12"/>
          </p:nvPr>
        </p:nvSpPr>
        <p:spPr>
          <a:xfrm>
            <a:off x="6553200" y="6245225"/>
            <a:ext cx="2133600" cy="476250"/>
          </a:xfrm>
          <a:prstGeom prst="rect">
            <a:avLst/>
          </a:prstGeom>
          <a:ln/>
        </p:spPr>
        <p:txBody>
          <a:bodyPr/>
          <a:lstStyle>
            <a:lvl1pPr>
              <a:defRPr b="1" i="0">
                <a:latin typeface="Arial" panose="020B0604020202020204" pitchFamily="34" charset="0"/>
              </a:defRPr>
            </a:lvl1pPr>
          </a:lstStyle>
          <a:p>
            <a:fld id="{C71FB22D-81DE-E649-9472-2B7AD2F9DA94}" type="slidenum">
              <a:rPr lang="en-US" smtClean="0">
                <a:solidFill>
                  <a:srgbClr val="FFFFFF"/>
                </a:solidFill>
              </a:rPr>
              <a:pPr/>
              <a:t>‹#›</a:t>
            </a:fld>
            <a:endParaRPr lang="en-US" dirty="0">
              <a:solidFill>
                <a:srgbClr val="FFFFFF"/>
              </a:solidFill>
            </a:endParaRPr>
          </a:p>
        </p:txBody>
      </p:sp>
    </p:spTree>
    <p:extLst>
      <p:ext uri="{BB962C8B-B14F-4D97-AF65-F5344CB8AC3E}">
        <p14:creationId xmlns:p14="http://schemas.microsoft.com/office/powerpoint/2010/main" val="3522213414"/>
      </p:ext>
    </p:extLst>
  </p:cSld>
  <p:clrMapOvr>
    <a:masterClrMapping/>
  </p:clrMapOvr>
</p:sldLayout>
</file>

<file path=ppt/slideLayouts/slideLayout237.xml><?xml version="1.0" encoding="utf-8"?>
<p:sldLayout xmlns:a="http://schemas.openxmlformats.org/drawingml/2006/main" xmlns:r="http://schemas.openxmlformats.org/officeDocument/2006/relationships" xmlns:p="http://schemas.openxmlformats.org/presentationml/2006/main" showMasterSp="0" type="tx">
  <p:cSld name="10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3010"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3011"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1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6684193"/>
      </p:ext>
    </p:extLst>
  </p:cSld>
  <p:clrMapOvr>
    <a:masterClrMapping/>
  </p:clrMapOvr>
  <p:transition spd="med"/>
</p:sldLayout>
</file>

<file path=ppt/slideLayouts/slideLayout2370.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57200" y="277814"/>
            <a:ext cx="8229600" cy="1139825"/>
          </a:xfrm>
        </p:spPr>
        <p:txBody>
          <a:bodyPr/>
          <a:lstStyle>
            <a:lvl1pPr>
              <a:defRPr b="1" i="0">
                <a:latin typeface="Arial" panose="020B0604020202020204" pitchFamily="34" charset="0"/>
              </a:defRPr>
            </a:lvl1pPr>
          </a:lstStyle>
          <a:p>
            <a:r>
              <a:rPr lang="en-US" dirty="0"/>
              <a:t>Click to edit Master title style</a:t>
            </a:r>
          </a:p>
        </p:txBody>
      </p:sp>
      <p:sp>
        <p:nvSpPr>
          <p:cNvPr id="3" name="Table Placeholder 2"/>
          <p:cNvSpPr>
            <a:spLocks noGrp="1"/>
          </p:cNvSpPr>
          <p:nvPr>
            <p:ph type="tbl" idx="1"/>
          </p:nvPr>
        </p:nvSpPr>
        <p:spPr>
          <a:xfrm>
            <a:off x="457200" y="1600201"/>
            <a:ext cx="8229600" cy="4525963"/>
          </a:xfrm>
        </p:spPr>
        <p:txBody>
          <a:bodyPr/>
          <a:lstStyle>
            <a:lvl1pPr>
              <a:defRPr b="1" i="0">
                <a:latin typeface="Arial" panose="020B0604020202020204" pitchFamily="34" charset="0"/>
              </a:defRPr>
            </a:lvl1pPr>
          </a:lstStyle>
          <a:p>
            <a:pPr lvl="0"/>
            <a:endParaRPr lang="en-US" noProof="0" dirty="0"/>
          </a:p>
        </p:txBody>
      </p:sp>
      <p:sp>
        <p:nvSpPr>
          <p:cNvPr id="4" name="Rectangle 69"/>
          <p:cNvSpPr>
            <a:spLocks noGrp="1" noChangeArrowheads="1"/>
          </p:cNvSpPr>
          <p:nvPr>
            <p:ph type="dt" sz="half" idx="10"/>
          </p:nvPr>
        </p:nvSpPr>
        <p:spPr>
          <a:xfrm>
            <a:off x="457200" y="6245225"/>
            <a:ext cx="2133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5" name="Rectangle 70"/>
          <p:cNvSpPr>
            <a:spLocks noGrp="1" noChangeArrowheads="1"/>
          </p:cNvSpPr>
          <p:nvPr>
            <p:ph type="ftr" sz="quarter" idx="11"/>
          </p:nvPr>
        </p:nvSpPr>
        <p:spPr>
          <a:xfrm>
            <a:off x="3124201" y="6245225"/>
            <a:ext cx="2895600" cy="476250"/>
          </a:xfrm>
          <a:prstGeom prst="rect">
            <a:avLst/>
          </a:prstGeom>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71"/>
          <p:cNvSpPr>
            <a:spLocks noGrp="1" noChangeArrowheads="1"/>
          </p:cNvSpPr>
          <p:nvPr>
            <p:ph type="sldNum" sz="quarter" idx="12"/>
          </p:nvPr>
        </p:nvSpPr>
        <p:spPr>
          <a:xfrm>
            <a:off x="6553200" y="6245225"/>
            <a:ext cx="2133600" cy="476250"/>
          </a:xfrm>
          <a:prstGeom prst="rect">
            <a:avLst/>
          </a:prstGeom>
          <a:ln/>
        </p:spPr>
        <p:txBody>
          <a:bodyPr/>
          <a:lstStyle>
            <a:lvl1pPr>
              <a:defRPr b="1" i="0">
                <a:latin typeface="Arial" panose="020B0604020202020204" pitchFamily="34" charset="0"/>
              </a:defRPr>
            </a:lvl1pPr>
          </a:lstStyle>
          <a:p>
            <a:fld id="{9C6E5ACD-BD47-764C-A0D8-55D787A46B16}" type="slidenum">
              <a:rPr lang="en-US" smtClean="0">
                <a:solidFill>
                  <a:srgbClr val="FFFFFF"/>
                </a:solidFill>
              </a:rPr>
              <a:pPr/>
              <a:t>‹#›</a:t>
            </a:fld>
            <a:endParaRPr lang="en-US" dirty="0">
              <a:solidFill>
                <a:srgbClr val="FFFFFF"/>
              </a:solidFill>
            </a:endParaRPr>
          </a:p>
        </p:txBody>
      </p:sp>
    </p:spTree>
    <p:extLst>
      <p:ext uri="{BB962C8B-B14F-4D97-AF65-F5344CB8AC3E}">
        <p14:creationId xmlns:p14="http://schemas.microsoft.com/office/powerpoint/2010/main" val="2352440213"/>
      </p:ext>
    </p:extLst>
  </p:cSld>
  <p:clrMapOvr>
    <a:masterClrMapping/>
  </p:clrMapOvr>
</p:sldLayout>
</file>

<file path=ppt/slideLayouts/slideLayout2371.xml><?xml version="1.0" encoding="utf-8"?>
<p:sldLayout xmlns:a="http://schemas.openxmlformats.org/drawingml/2006/main" xmlns:r="http://schemas.openxmlformats.org/officeDocument/2006/relationships" xmlns:p="http://schemas.openxmlformats.org/presentationml/2006/main" type="title" preserve="1">
  <p:cSld name="Title Slide">
    <p:bg bwMode="invGray">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9218" name="Rectangle 2"/>
          <p:cNvSpPr>
            <a:spLocks noGrp="1" noChangeArrowheads="1"/>
          </p:cNvSpPr>
          <p:nvPr>
            <p:ph type="ctrTitle"/>
          </p:nvPr>
        </p:nvSpPr>
        <p:spPr>
          <a:xfrm>
            <a:off x="838201" y="1981200"/>
            <a:ext cx="6553200" cy="990600"/>
          </a:xfrm>
        </p:spPr>
        <p:txBody>
          <a:bodyPr/>
          <a:lstStyle>
            <a:lvl1pPr>
              <a:defRPr sz="4000" b="1" i="0">
                <a:latin typeface="Arial" panose="020B0604020202020204" pitchFamily="34" charset="0"/>
              </a:defRPr>
            </a:lvl1pPr>
          </a:lstStyle>
          <a:p>
            <a:r>
              <a:rPr lang="en-US" dirty="0"/>
              <a:t>Click to edit Master title style</a:t>
            </a:r>
          </a:p>
        </p:txBody>
      </p:sp>
      <p:sp>
        <p:nvSpPr>
          <p:cNvPr id="9219" name="Rectangle 3"/>
          <p:cNvSpPr>
            <a:spLocks noGrp="1" noChangeArrowheads="1"/>
          </p:cNvSpPr>
          <p:nvPr>
            <p:ph type="subTitle" idx="1"/>
          </p:nvPr>
        </p:nvSpPr>
        <p:spPr>
          <a:xfrm>
            <a:off x="838201" y="3048001"/>
            <a:ext cx="6553200" cy="1219200"/>
          </a:xfrm>
        </p:spPr>
        <p:txBody>
          <a:bodyPr anchor="ctr"/>
          <a:lstStyle>
            <a:lvl1pPr marL="0" indent="0">
              <a:buFont typeface="Wingdings" pitchFamily="-111" charset="2"/>
              <a:buNone/>
              <a:defRPr b="1" i="0">
                <a:latin typeface="Arial" panose="020B0604020202020204" pitchFamily="34" charset="0"/>
              </a:defRPr>
            </a:lvl1pPr>
          </a:lstStyle>
          <a:p>
            <a:r>
              <a:rPr lang="en-US" dirty="0"/>
              <a:t>Click to edit Master subtitle style</a:t>
            </a:r>
          </a:p>
        </p:txBody>
      </p:sp>
      <p:sp>
        <p:nvSpPr>
          <p:cNvPr id="4" name="Rectangle 4"/>
          <p:cNvSpPr>
            <a:spLocks noGrp="1" noChangeArrowheads="1"/>
          </p:cNvSpPr>
          <p:nvPr>
            <p:ph type="dt" sz="half" idx="10"/>
          </p:nvPr>
        </p:nvSpPr>
        <p:spPr>
          <a:xfrm>
            <a:off x="838200" y="6248400"/>
            <a:ext cx="1905000" cy="457200"/>
          </a:xfrm>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xfrm>
            <a:off x="3505200" y="6248400"/>
            <a:ext cx="2895600" cy="457200"/>
          </a:xfrm>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xfrm>
            <a:off x="7086600" y="6248400"/>
            <a:ext cx="1905000" cy="457200"/>
          </a:xfrm>
        </p:spPr>
        <p:txBody>
          <a:bodyPr/>
          <a:lstStyle>
            <a:lvl1pPr>
              <a:defRPr b="1" i="0">
                <a:latin typeface="Arial" panose="020B0604020202020204" pitchFamily="34" charset="0"/>
              </a:defRPr>
            </a:lvl1pPr>
          </a:lstStyle>
          <a:p>
            <a:fld id="{1B6D0CD2-3832-EF49-A4F2-B86BA47A1DF7}" type="slidenum">
              <a:rPr lang="en-US" smtClean="0"/>
              <a:pPr/>
              <a:t>‹#›</a:t>
            </a:fld>
            <a:endParaRPr lang="en-US" dirty="0"/>
          </a:p>
        </p:txBody>
      </p:sp>
    </p:spTree>
    <p:extLst>
      <p:ext uri="{BB962C8B-B14F-4D97-AF65-F5344CB8AC3E}">
        <p14:creationId xmlns:p14="http://schemas.microsoft.com/office/powerpoint/2010/main" val="2113176161"/>
      </p:ext>
    </p:extLst>
  </p:cSld>
  <p:clrMapOvr>
    <a:masterClrMapping/>
  </p:clrMapOvr>
</p:sldLayout>
</file>

<file path=ppt/slideLayouts/slideLayout237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1120B2E8-1777-C648-97E4-FD537C08B28C}" type="slidenum">
              <a:rPr lang="en-US" smtClean="0"/>
              <a:pPr/>
              <a:t>‹#›</a:t>
            </a:fld>
            <a:endParaRPr lang="en-US" dirty="0"/>
          </a:p>
        </p:txBody>
      </p:sp>
    </p:spTree>
    <p:extLst>
      <p:ext uri="{BB962C8B-B14F-4D97-AF65-F5344CB8AC3E}">
        <p14:creationId xmlns:p14="http://schemas.microsoft.com/office/powerpoint/2010/main" val="1722828884"/>
      </p:ext>
    </p:extLst>
  </p:cSld>
  <p:clrMapOvr>
    <a:masterClrMapping/>
  </p:clrMapOvr>
</p:sldLayout>
</file>

<file path=ppt/slideLayouts/slideLayout237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1"/>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b="1" i="0">
                <a:latin typeface="Arial" panose="020B0604020202020204" pitchFamily="34" charset="0"/>
              </a:defRPr>
            </a:lvl1pPr>
            <a:lvl2pPr marL="457177" indent="0">
              <a:buNone/>
              <a:defRPr sz="1800"/>
            </a:lvl2pPr>
            <a:lvl3pPr marL="914353" indent="0">
              <a:buNone/>
              <a:defRPr sz="1600"/>
            </a:lvl3pPr>
            <a:lvl4pPr marL="1371530" indent="0">
              <a:buNone/>
              <a:defRPr sz="1400"/>
            </a:lvl4pPr>
            <a:lvl5pPr marL="1828706" indent="0">
              <a:buNone/>
              <a:defRPr sz="1400"/>
            </a:lvl5pPr>
            <a:lvl6pPr marL="2285883" indent="0">
              <a:buNone/>
              <a:defRPr sz="1400"/>
            </a:lvl6pPr>
            <a:lvl7pPr marL="2743060" indent="0">
              <a:buNone/>
              <a:defRPr sz="1400"/>
            </a:lvl7pPr>
            <a:lvl8pPr marL="3200236" indent="0">
              <a:buNone/>
              <a:defRPr sz="1400"/>
            </a:lvl8pPr>
            <a:lvl9pPr marL="3657413"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1D601B3D-825C-514A-98C8-340CD6E26F58}" type="slidenum">
              <a:rPr lang="en-US" smtClean="0"/>
              <a:pPr/>
              <a:t>‹#›</a:t>
            </a:fld>
            <a:endParaRPr lang="en-US" dirty="0"/>
          </a:p>
        </p:txBody>
      </p:sp>
    </p:spTree>
    <p:extLst>
      <p:ext uri="{BB962C8B-B14F-4D97-AF65-F5344CB8AC3E}">
        <p14:creationId xmlns:p14="http://schemas.microsoft.com/office/powerpoint/2010/main" val="3179814666"/>
      </p:ext>
    </p:extLst>
  </p:cSld>
  <p:clrMapOvr>
    <a:masterClrMapping/>
  </p:clrMapOvr>
</p:sldLayout>
</file>

<file path=ppt/slideLayouts/slideLayout237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838201" y="1371600"/>
            <a:ext cx="3695700" cy="47244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86300" y="1371600"/>
            <a:ext cx="3695700" cy="47244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977B6BBC-55CE-E147-A1E8-279DC2F2BF58}" type="slidenum">
              <a:rPr lang="en-US" smtClean="0"/>
              <a:pPr/>
              <a:t>‹#›</a:t>
            </a:fld>
            <a:endParaRPr lang="en-US" dirty="0"/>
          </a:p>
        </p:txBody>
      </p:sp>
    </p:spTree>
    <p:extLst>
      <p:ext uri="{BB962C8B-B14F-4D97-AF65-F5344CB8AC3E}">
        <p14:creationId xmlns:p14="http://schemas.microsoft.com/office/powerpoint/2010/main" val="1361129028"/>
      </p:ext>
    </p:extLst>
  </p:cSld>
  <p:clrMapOvr>
    <a:masterClrMapping/>
  </p:clrMapOvr>
</p:sldLayout>
</file>

<file path=ppt/slideLayouts/slideLayout237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177" indent="0">
              <a:buNone/>
              <a:defRPr sz="2000" b="1"/>
            </a:lvl2pPr>
            <a:lvl3pPr marL="914353" indent="0">
              <a:buNone/>
              <a:defRPr sz="1800" b="1"/>
            </a:lvl3pPr>
            <a:lvl4pPr marL="1371530" indent="0">
              <a:buNone/>
              <a:defRPr sz="1600" b="1"/>
            </a:lvl4pPr>
            <a:lvl5pPr marL="1828706" indent="0">
              <a:buNone/>
              <a:defRPr sz="1600" b="1"/>
            </a:lvl5pPr>
            <a:lvl6pPr marL="2285883" indent="0">
              <a:buNone/>
              <a:defRPr sz="1600" b="1"/>
            </a:lvl6pPr>
            <a:lvl7pPr marL="2743060" indent="0">
              <a:buNone/>
              <a:defRPr sz="1600" b="1"/>
            </a:lvl7pPr>
            <a:lvl8pPr marL="3200236" indent="0">
              <a:buNone/>
              <a:defRPr sz="1600" b="1"/>
            </a:lvl8pPr>
            <a:lvl9pPr marL="3657413"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i="0">
                <a:latin typeface="Arial" panose="020B0604020202020204" pitchFamily="34" charset="0"/>
              </a:defRPr>
            </a:lvl1pPr>
            <a:lvl2pPr marL="457177" indent="0">
              <a:buNone/>
              <a:defRPr sz="2000" b="1"/>
            </a:lvl2pPr>
            <a:lvl3pPr marL="914353" indent="0">
              <a:buNone/>
              <a:defRPr sz="1800" b="1"/>
            </a:lvl3pPr>
            <a:lvl4pPr marL="1371530" indent="0">
              <a:buNone/>
              <a:defRPr sz="1600" b="1"/>
            </a:lvl4pPr>
            <a:lvl5pPr marL="1828706" indent="0">
              <a:buNone/>
              <a:defRPr sz="1600" b="1"/>
            </a:lvl5pPr>
            <a:lvl6pPr marL="2285883" indent="0">
              <a:buNone/>
              <a:defRPr sz="1600" b="1"/>
            </a:lvl6pPr>
            <a:lvl7pPr marL="2743060" indent="0">
              <a:buNone/>
              <a:defRPr sz="1600" b="1"/>
            </a:lvl7pPr>
            <a:lvl8pPr marL="3200236" indent="0">
              <a:buNone/>
              <a:defRPr sz="1600" b="1"/>
            </a:lvl8pPr>
            <a:lvl9pPr marL="3657413"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8"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9"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4FE62BCE-2559-D945-8894-DD8B3BA1E4AE}" type="slidenum">
              <a:rPr lang="en-US" smtClean="0"/>
              <a:pPr/>
              <a:t>‹#›</a:t>
            </a:fld>
            <a:endParaRPr lang="en-US" dirty="0"/>
          </a:p>
        </p:txBody>
      </p:sp>
    </p:spTree>
    <p:extLst>
      <p:ext uri="{BB962C8B-B14F-4D97-AF65-F5344CB8AC3E}">
        <p14:creationId xmlns:p14="http://schemas.microsoft.com/office/powerpoint/2010/main" val="1050158607"/>
      </p:ext>
    </p:extLst>
  </p:cSld>
  <p:clrMapOvr>
    <a:masterClrMapping/>
  </p:clrMapOvr>
</p:sldLayout>
</file>

<file path=ppt/slideLayouts/slideLayout237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4"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5"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F65AD0BA-8DD8-654D-BF3A-6F4CAFBA2C48}" type="slidenum">
              <a:rPr lang="en-US" smtClean="0"/>
              <a:pPr/>
              <a:t>‹#›</a:t>
            </a:fld>
            <a:endParaRPr lang="en-US" dirty="0"/>
          </a:p>
        </p:txBody>
      </p:sp>
    </p:spTree>
    <p:extLst>
      <p:ext uri="{BB962C8B-B14F-4D97-AF65-F5344CB8AC3E}">
        <p14:creationId xmlns:p14="http://schemas.microsoft.com/office/powerpoint/2010/main" val="2725446680"/>
      </p:ext>
    </p:extLst>
  </p:cSld>
  <p:clrMapOvr>
    <a:masterClrMapping/>
  </p:clrMapOvr>
</p:sldLayout>
</file>

<file path=ppt/slideLayouts/slideLayout237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3"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4"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A2F6CB5A-9C8D-414A-BE11-D081EC60FB9E}" type="slidenum">
              <a:rPr lang="en-US" smtClean="0"/>
              <a:pPr/>
              <a:t>‹#›</a:t>
            </a:fld>
            <a:endParaRPr lang="en-US" dirty="0"/>
          </a:p>
        </p:txBody>
      </p:sp>
    </p:spTree>
    <p:extLst>
      <p:ext uri="{BB962C8B-B14F-4D97-AF65-F5344CB8AC3E}">
        <p14:creationId xmlns:p14="http://schemas.microsoft.com/office/powerpoint/2010/main" val="613839722"/>
      </p:ext>
    </p:extLst>
  </p:cSld>
  <p:clrMapOvr>
    <a:masterClrMapping/>
  </p:clrMapOvr>
</p:sldLayout>
</file>

<file path=ppt/slideLayouts/slideLayout237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1"/>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1" y="1435101"/>
            <a:ext cx="3008313" cy="4691063"/>
          </a:xfrm>
        </p:spPr>
        <p:txBody>
          <a:bodyPr/>
          <a:lstStyle>
            <a:lvl1pPr marL="0" indent="0">
              <a:buNone/>
              <a:defRPr sz="1400" b="1" i="0">
                <a:latin typeface="Arial" panose="020B0604020202020204" pitchFamily="34" charset="0"/>
              </a:defRPr>
            </a:lvl1pPr>
            <a:lvl2pPr marL="457177" indent="0">
              <a:buNone/>
              <a:defRPr sz="1200"/>
            </a:lvl2pPr>
            <a:lvl3pPr marL="914353" indent="0">
              <a:buNone/>
              <a:defRPr sz="1000"/>
            </a:lvl3pPr>
            <a:lvl4pPr marL="1371530" indent="0">
              <a:buNone/>
              <a:defRPr sz="900"/>
            </a:lvl4pPr>
            <a:lvl5pPr marL="1828706" indent="0">
              <a:buNone/>
              <a:defRPr sz="900"/>
            </a:lvl5pPr>
            <a:lvl6pPr marL="2285883" indent="0">
              <a:buNone/>
              <a:defRPr sz="900"/>
            </a:lvl6pPr>
            <a:lvl7pPr marL="2743060" indent="0">
              <a:buNone/>
              <a:defRPr sz="900"/>
            </a:lvl7pPr>
            <a:lvl8pPr marL="3200236" indent="0">
              <a:buNone/>
              <a:defRPr sz="900"/>
            </a:lvl8pPr>
            <a:lvl9pPr marL="3657413"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4455CE1D-1E17-F440-BC2F-19FD53A1854F}" type="slidenum">
              <a:rPr lang="en-US" smtClean="0"/>
              <a:pPr/>
              <a:t>‹#›</a:t>
            </a:fld>
            <a:endParaRPr lang="en-US" dirty="0"/>
          </a:p>
        </p:txBody>
      </p:sp>
    </p:spTree>
    <p:extLst>
      <p:ext uri="{BB962C8B-B14F-4D97-AF65-F5344CB8AC3E}">
        <p14:creationId xmlns:p14="http://schemas.microsoft.com/office/powerpoint/2010/main" val="4190825383"/>
      </p:ext>
    </p:extLst>
  </p:cSld>
  <p:clrMapOvr>
    <a:masterClrMapping/>
  </p:clrMapOvr>
</p:sldLayout>
</file>

<file path=ppt/slideLayouts/slideLayout237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177" indent="0">
              <a:buNone/>
              <a:defRPr sz="2800"/>
            </a:lvl2pPr>
            <a:lvl3pPr marL="914353" indent="0">
              <a:buNone/>
              <a:defRPr sz="2400"/>
            </a:lvl3pPr>
            <a:lvl4pPr marL="1371530" indent="0">
              <a:buNone/>
              <a:defRPr sz="2000"/>
            </a:lvl4pPr>
            <a:lvl5pPr marL="1828706" indent="0">
              <a:buNone/>
              <a:defRPr sz="2000"/>
            </a:lvl5pPr>
            <a:lvl6pPr marL="2285883" indent="0">
              <a:buNone/>
              <a:defRPr sz="2000"/>
            </a:lvl6pPr>
            <a:lvl7pPr marL="2743060" indent="0">
              <a:buNone/>
              <a:defRPr sz="2000"/>
            </a:lvl7pPr>
            <a:lvl8pPr marL="3200236" indent="0">
              <a:buNone/>
              <a:defRPr sz="2000"/>
            </a:lvl8pPr>
            <a:lvl9pPr marL="3657413"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177" indent="0">
              <a:buNone/>
              <a:defRPr sz="1200"/>
            </a:lvl2pPr>
            <a:lvl3pPr marL="914353" indent="0">
              <a:buNone/>
              <a:defRPr sz="1000"/>
            </a:lvl3pPr>
            <a:lvl4pPr marL="1371530" indent="0">
              <a:buNone/>
              <a:defRPr sz="900"/>
            </a:lvl4pPr>
            <a:lvl5pPr marL="1828706" indent="0">
              <a:buNone/>
              <a:defRPr sz="900"/>
            </a:lvl5pPr>
            <a:lvl6pPr marL="2285883" indent="0">
              <a:buNone/>
              <a:defRPr sz="900"/>
            </a:lvl6pPr>
            <a:lvl7pPr marL="2743060" indent="0">
              <a:buNone/>
              <a:defRPr sz="900"/>
            </a:lvl7pPr>
            <a:lvl8pPr marL="3200236" indent="0">
              <a:buNone/>
              <a:defRPr sz="900"/>
            </a:lvl8pPr>
            <a:lvl9pPr marL="3657413"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FB44ADED-4201-6B43-9F77-DC078912BEC2}" type="slidenum">
              <a:rPr lang="en-US" smtClean="0"/>
              <a:pPr/>
              <a:t>‹#›</a:t>
            </a:fld>
            <a:endParaRPr lang="en-US" dirty="0"/>
          </a:p>
        </p:txBody>
      </p:sp>
    </p:spTree>
    <p:extLst>
      <p:ext uri="{BB962C8B-B14F-4D97-AF65-F5344CB8AC3E}">
        <p14:creationId xmlns:p14="http://schemas.microsoft.com/office/powerpoint/2010/main" val="548063064"/>
      </p:ext>
    </p:extLst>
  </p:cSld>
  <p:clrMapOvr>
    <a:masterClrMapping/>
  </p:clrMapOvr>
</p:sldLayout>
</file>

<file path=ppt/slideLayouts/slideLayout238.xml><?xml version="1.0" encoding="utf-8"?>
<p:sldLayout xmlns:a="http://schemas.openxmlformats.org/drawingml/2006/main" xmlns:r="http://schemas.openxmlformats.org/officeDocument/2006/relationships" xmlns:p="http://schemas.openxmlformats.org/presentationml/2006/main" showMasterSp="0" type="tx">
  <p:cSld name="11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301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3020"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2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50215984"/>
      </p:ext>
    </p:extLst>
  </p:cSld>
  <p:clrMapOvr>
    <a:masterClrMapping/>
  </p:clrMapOvr>
  <p:transition spd="med"/>
</p:sldLayout>
</file>

<file path=ppt/slideLayouts/slideLayout238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B31C1498-B2FC-574A-A819-61B9D18DB7D7}" type="slidenum">
              <a:rPr lang="en-US" smtClean="0"/>
              <a:pPr/>
              <a:t>‹#›</a:t>
            </a:fld>
            <a:endParaRPr lang="en-US" dirty="0"/>
          </a:p>
        </p:txBody>
      </p:sp>
    </p:spTree>
    <p:extLst>
      <p:ext uri="{BB962C8B-B14F-4D97-AF65-F5344CB8AC3E}">
        <p14:creationId xmlns:p14="http://schemas.microsoft.com/office/powerpoint/2010/main" val="2357094769"/>
      </p:ext>
    </p:extLst>
  </p:cSld>
  <p:clrMapOvr>
    <a:masterClrMapping/>
  </p:clrMapOvr>
</p:sldLayout>
</file>

<file path=ppt/slideLayouts/slideLayout238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496050" y="381000"/>
            <a:ext cx="1885950" cy="5715000"/>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838200" y="381000"/>
            <a:ext cx="5505450" cy="57150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3D206AB4-89B5-BB4A-80C5-78CC5A626845}" type="slidenum">
              <a:rPr lang="en-US" smtClean="0"/>
              <a:pPr/>
              <a:t>‹#›</a:t>
            </a:fld>
            <a:endParaRPr lang="en-US" dirty="0"/>
          </a:p>
        </p:txBody>
      </p:sp>
    </p:spTree>
    <p:extLst>
      <p:ext uri="{BB962C8B-B14F-4D97-AF65-F5344CB8AC3E}">
        <p14:creationId xmlns:p14="http://schemas.microsoft.com/office/powerpoint/2010/main" val="1731370591"/>
      </p:ext>
    </p:extLst>
  </p:cSld>
  <p:clrMapOvr>
    <a:masterClrMapping/>
  </p:clrMapOvr>
</p:sldLayout>
</file>

<file path=ppt/slideLayouts/slideLayout238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457200" y="2363788"/>
            <a:ext cx="8153400" cy="1600200"/>
            <a:chOff x="288" y="1489"/>
            <a:chExt cx="5136" cy="1008"/>
          </a:xfrm>
        </p:grpSpPr>
        <p:sp>
          <p:nvSpPr>
            <p:cNvPr id="5" name="Arc 3"/>
            <p:cNvSpPr>
              <a:spLocks/>
            </p:cNvSpPr>
            <p:nvPr/>
          </p:nvSpPr>
          <p:spPr bwMode="invGray">
            <a:xfrm>
              <a:off x="3595" y="1489"/>
              <a:ext cx="1829" cy="1008"/>
            </a:xfrm>
            <a:custGeom>
              <a:avLst/>
              <a:gdLst>
                <a:gd name="T0" fmla="*/ 0 w 21912"/>
                <a:gd name="T1" fmla="*/ 0 h 43200"/>
                <a:gd name="T2" fmla="*/ 0 w 21912"/>
                <a:gd name="T3" fmla="*/ 0 h 43200"/>
                <a:gd name="T4" fmla="*/ 0 w 21912"/>
                <a:gd name="T5" fmla="*/ 0 h 43200"/>
                <a:gd name="T6" fmla="*/ 0 60000 65536"/>
                <a:gd name="T7" fmla="*/ 0 60000 65536"/>
                <a:gd name="T8" fmla="*/ 0 60000 65536"/>
              </a:gdLst>
              <a:ahLst/>
              <a:cxnLst>
                <a:cxn ang="T6">
                  <a:pos x="T0" y="T1"/>
                </a:cxn>
                <a:cxn ang="T7">
                  <a:pos x="T2" y="T3"/>
                </a:cxn>
                <a:cxn ang="T8">
                  <a:pos x="T4" y="T5"/>
                </a:cxn>
              </a:cxnLst>
              <a:rect l="0" t="0" r="r" b="b"/>
              <a:pathLst>
                <a:path w="21912" h="43200" fill="none" extrusionOk="0">
                  <a:moveTo>
                    <a:pt x="300" y="0"/>
                  </a:moveTo>
                  <a:cubicBezTo>
                    <a:pt x="304" y="0"/>
                    <a:pt x="308" y="-1"/>
                    <a:pt x="312" y="-1"/>
                  </a:cubicBezTo>
                  <a:cubicBezTo>
                    <a:pt x="12241" y="0"/>
                    <a:pt x="21912" y="9670"/>
                    <a:pt x="21912" y="21600"/>
                  </a:cubicBezTo>
                  <a:cubicBezTo>
                    <a:pt x="21912" y="33529"/>
                    <a:pt x="12241" y="43200"/>
                    <a:pt x="312" y="43200"/>
                  </a:cubicBezTo>
                  <a:cubicBezTo>
                    <a:pt x="207" y="43199"/>
                    <a:pt x="103" y="43199"/>
                    <a:pt x="0" y="43197"/>
                  </a:cubicBezTo>
                </a:path>
                <a:path w="21912" h="43200" stroke="0" extrusionOk="0">
                  <a:moveTo>
                    <a:pt x="300" y="0"/>
                  </a:moveTo>
                  <a:cubicBezTo>
                    <a:pt x="304" y="0"/>
                    <a:pt x="308" y="-1"/>
                    <a:pt x="312" y="-1"/>
                  </a:cubicBezTo>
                  <a:cubicBezTo>
                    <a:pt x="12241" y="0"/>
                    <a:pt x="21912" y="9670"/>
                    <a:pt x="21912" y="21600"/>
                  </a:cubicBezTo>
                  <a:cubicBezTo>
                    <a:pt x="21912" y="33529"/>
                    <a:pt x="12241" y="43200"/>
                    <a:pt x="312" y="43200"/>
                  </a:cubicBezTo>
                  <a:cubicBezTo>
                    <a:pt x="207" y="43199"/>
                    <a:pt x="103" y="43199"/>
                    <a:pt x="0" y="43197"/>
                  </a:cubicBezTo>
                  <a:lnTo>
                    <a:pt x="312" y="21600"/>
                  </a:lnTo>
                  <a:lnTo>
                    <a:pt x="300" y="0"/>
                  </a:lnTo>
                  <a:close/>
                </a:path>
              </a:pathLst>
            </a:custGeom>
            <a:gradFill rotWithShape="0">
              <a:gsLst>
                <a:gs pos="0">
                  <a:schemeClr val="bg1"/>
                </a:gs>
                <a:gs pos="100000">
                  <a:srgbClr val="663300"/>
                </a:gs>
              </a:gsLst>
              <a:lin ang="0" scaled="1"/>
            </a:gradFill>
            <a:ln>
              <a:noFill/>
            </a:ln>
            <a:extLst>
              <a:ext uri="{91240B29-F687-4f45-9708-019B960494DF}">
                <a14:hiddenLine xmlns="" xmlns:a14="http://schemas.microsoft.com/office/drawing/2010/main" w="9525" cap="rnd">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FFFFCC"/>
                </a:solidFill>
                <a:latin typeface="Verdana" charset="0"/>
                <a:ea typeface="ＭＳ Ｐゴシック" charset="0"/>
                <a:cs typeface="ＭＳ Ｐゴシック" charset="0"/>
              </a:endParaRPr>
            </a:p>
          </p:txBody>
        </p:sp>
        <p:sp>
          <p:nvSpPr>
            <p:cNvPr id="6" name="Arc 4"/>
            <p:cNvSpPr>
              <a:spLocks/>
            </p:cNvSpPr>
            <p:nvPr/>
          </p:nvSpPr>
          <p:spPr bwMode="invGray">
            <a:xfrm>
              <a:off x="3548" y="1593"/>
              <a:ext cx="1831" cy="800"/>
            </a:xfrm>
            <a:custGeom>
              <a:avLst/>
              <a:gdLst>
                <a:gd name="T0" fmla="*/ 0 w 21924"/>
                <a:gd name="T1" fmla="*/ 0 h 43200"/>
                <a:gd name="T2" fmla="*/ 0 w 21924"/>
                <a:gd name="T3" fmla="*/ 0 h 43200"/>
                <a:gd name="T4" fmla="*/ 0 w 21924"/>
                <a:gd name="T5" fmla="*/ 0 h 43200"/>
                <a:gd name="T6" fmla="*/ 0 60000 65536"/>
                <a:gd name="T7" fmla="*/ 0 60000 65536"/>
                <a:gd name="T8" fmla="*/ 0 60000 65536"/>
              </a:gdLst>
              <a:ahLst/>
              <a:cxnLst>
                <a:cxn ang="T6">
                  <a:pos x="T0" y="T1"/>
                </a:cxn>
                <a:cxn ang="T7">
                  <a:pos x="T2" y="T3"/>
                </a:cxn>
                <a:cxn ang="T8">
                  <a:pos x="T4" y="T5"/>
                </a:cxn>
              </a:cxnLst>
              <a:rect l="0" t="0" r="r" b="b"/>
              <a:pathLst>
                <a:path w="21924" h="43200" fill="none" extrusionOk="0">
                  <a:moveTo>
                    <a:pt x="312" y="0"/>
                  </a:moveTo>
                  <a:cubicBezTo>
                    <a:pt x="316" y="0"/>
                    <a:pt x="320" y="-1"/>
                    <a:pt x="324" y="-1"/>
                  </a:cubicBezTo>
                  <a:cubicBezTo>
                    <a:pt x="12253" y="0"/>
                    <a:pt x="21924" y="9670"/>
                    <a:pt x="21924" y="21600"/>
                  </a:cubicBezTo>
                  <a:cubicBezTo>
                    <a:pt x="21924" y="33529"/>
                    <a:pt x="12253" y="43200"/>
                    <a:pt x="324" y="43200"/>
                  </a:cubicBezTo>
                  <a:cubicBezTo>
                    <a:pt x="215" y="43199"/>
                    <a:pt x="107" y="43199"/>
                    <a:pt x="0" y="43197"/>
                  </a:cubicBezTo>
                </a:path>
                <a:path w="21924" h="43200" stroke="0" extrusionOk="0">
                  <a:moveTo>
                    <a:pt x="312" y="0"/>
                  </a:moveTo>
                  <a:cubicBezTo>
                    <a:pt x="316" y="0"/>
                    <a:pt x="320" y="-1"/>
                    <a:pt x="324" y="-1"/>
                  </a:cubicBezTo>
                  <a:cubicBezTo>
                    <a:pt x="12253" y="0"/>
                    <a:pt x="21924" y="9670"/>
                    <a:pt x="21924" y="21600"/>
                  </a:cubicBezTo>
                  <a:cubicBezTo>
                    <a:pt x="21924" y="33529"/>
                    <a:pt x="12253" y="43200"/>
                    <a:pt x="324" y="43200"/>
                  </a:cubicBezTo>
                  <a:cubicBezTo>
                    <a:pt x="215" y="43199"/>
                    <a:pt x="107" y="43199"/>
                    <a:pt x="0" y="43197"/>
                  </a:cubicBezTo>
                  <a:lnTo>
                    <a:pt x="324" y="21600"/>
                  </a:lnTo>
                  <a:lnTo>
                    <a:pt x="312" y="0"/>
                  </a:lnTo>
                  <a:close/>
                </a:path>
              </a:pathLst>
            </a:custGeom>
            <a:gradFill rotWithShape="0">
              <a:gsLst>
                <a:gs pos="0">
                  <a:schemeClr val="bg1"/>
                </a:gs>
                <a:gs pos="100000">
                  <a:srgbClr val="894400"/>
                </a:gs>
              </a:gsLst>
              <a:lin ang="0" scaled="1"/>
            </a:gradFill>
            <a:ln>
              <a:noFill/>
            </a:ln>
            <a:extLst>
              <a:ext uri="{91240B29-F687-4f45-9708-019B960494DF}">
                <a14:hiddenLine xmlns="" xmlns:a14="http://schemas.microsoft.com/office/drawing/2010/main" w="9525" cap="rnd">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FFFFCC"/>
                </a:solidFill>
                <a:latin typeface="Verdana" charset="0"/>
                <a:ea typeface="ＭＳ Ｐゴシック" charset="0"/>
                <a:cs typeface="ＭＳ Ｐゴシック" charset="0"/>
              </a:endParaRPr>
            </a:p>
          </p:txBody>
        </p:sp>
        <p:sp>
          <p:nvSpPr>
            <p:cNvPr id="7" name="Arc 5"/>
            <p:cNvSpPr>
              <a:spLocks/>
            </p:cNvSpPr>
            <p:nvPr/>
          </p:nvSpPr>
          <p:spPr bwMode="invGray">
            <a:xfrm>
              <a:off x="3521" y="1732"/>
              <a:ext cx="1830" cy="522"/>
            </a:xfrm>
            <a:custGeom>
              <a:avLst/>
              <a:gdLst>
                <a:gd name="T0" fmla="*/ 0 w 21925"/>
                <a:gd name="T1" fmla="*/ 0 h 43200"/>
                <a:gd name="T2" fmla="*/ 0 w 21925"/>
                <a:gd name="T3" fmla="*/ 0 h 43200"/>
                <a:gd name="T4" fmla="*/ 0 w 21925"/>
                <a:gd name="T5" fmla="*/ 0 h 43200"/>
                <a:gd name="T6" fmla="*/ 0 60000 65536"/>
                <a:gd name="T7" fmla="*/ 0 60000 65536"/>
                <a:gd name="T8" fmla="*/ 0 60000 65536"/>
              </a:gdLst>
              <a:ahLst/>
              <a:cxnLst>
                <a:cxn ang="T6">
                  <a:pos x="T0" y="T1"/>
                </a:cxn>
                <a:cxn ang="T7">
                  <a:pos x="T2" y="T3"/>
                </a:cxn>
                <a:cxn ang="T8">
                  <a:pos x="T4" y="T5"/>
                </a:cxn>
              </a:cxnLst>
              <a:rect l="0" t="0" r="r" b="b"/>
              <a:pathLst>
                <a:path w="21925" h="43200" fill="none" extrusionOk="0">
                  <a:moveTo>
                    <a:pt x="313" y="0"/>
                  </a:moveTo>
                  <a:cubicBezTo>
                    <a:pt x="317" y="0"/>
                    <a:pt x="321" y="-1"/>
                    <a:pt x="325" y="-1"/>
                  </a:cubicBezTo>
                  <a:cubicBezTo>
                    <a:pt x="12254" y="0"/>
                    <a:pt x="21925" y="9670"/>
                    <a:pt x="21925" y="21600"/>
                  </a:cubicBezTo>
                  <a:cubicBezTo>
                    <a:pt x="21925" y="33529"/>
                    <a:pt x="12254" y="43200"/>
                    <a:pt x="325" y="43200"/>
                  </a:cubicBezTo>
                  <a:cubicBezTo>
                    <a:pt x="216" y="43199"/>
                    <a:pt x="108" y="43199"/>
                    <a:pt x="0" y="43197"/>
                  </a:cubicBezTo>
                </a:path>
                <a:path w="21925" h="43200" stroke="0" extrusionOk="0">
                  <a:moveTo>
                    <a:pt x="313" y="0"/>
                  </a:moveTo>
                  <a:cubicBezTo>
                    <a:pt x="317" y="0"/>
                    <a:pt x="321" y="-1"/>
                    <a:pt x="325" y="-1"/>
                  </a:cubicBezTo>
                  <a:cubicBezTo>
                    <a:pt x="12254" y="0"/>
                    <a:pt x="21925" y="9670"/>
                    <a:pt x="21925" y="21600"/>
                  </a:cubicBezTo>
                  <a:cubicBezTo>
                    <a:pt x="21925" y="33529"/>
                    <a:pt x="12254" y="43200"/>
                    <a:pt x="325" y="43200"/>
                  </a:cubicBezTo>
                  <a:cubicBezTo>
                    <a:pt x="216" y="43199"/>
                    <a:pt x="108" y="43199"/>
                    <a:pt x="0" y="43197"/>
                  </a:cubicBezTo>
                  <a:lnTo>
                    <a:pt x="325" y="21600"/>
                  </a:lnTo>
                  <a:lnTo>
                    <a:pt x="313" y="0"/>
                  </a:lnTo>
                  <a:close/>
                </a:path>
              </a:pathLst>
            </a:custGeom>
            <a:gradFill rotWithShape="0">
              <a:gsLst>
                <a:gs pos="0">
                  <a:schemeClr val="bg1"/>
                </a:gs>
                <a:gs pos="100000">
                  <a:srgbClr val="B75B00"/>
                </a:gs>
              </a:gsLst>
              <a:lin ang="0" scaled="1"/>
            </a:gradFill>
            <a:ln>
              <a:noFill/>
            </a:ln>
            <a:extLst>
              <a:ext uri="{91240B29-F687-4f45-9708-019B960494DF}">
                <a14:hiddenLine xmlns="" xmlns:a14="http://schemas.microsoft.com/office/drawing/2010/main" w="9525" cap="rnd">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FFFFCC"/>
                </a:solidFill>
                <a:latin typeface="Verdana" charset="0"/>
                <a:ea typeface="ＭＳ Ｐゴシック" charset="0"/>
                <a:cs typeface="ＭＳ Ｐゴシック" charset="0"/>
              </a:endParaRPr>
            </a:p>
          </p:txBody>
        </p:sp>
        <p:sp>
          <p:nvSpPr>
            <p:cNvPr id="8" name="AutoShape 6"/>
            <p:cNvSpPr>
              <a:spLocks noChangeArrowheads="1"/>
            </p:cNvSpPr>
            <p:nvPr/>
          </p:nvSpPr>
          <p:spPr bwMode="invGray">
            <a:xfrm>
              <a:off x="288" y="1940"/>
              <a:ext cx="4988" cy="104"/>
            </a:xfrm>
            <a:prstGeom prst="roundRect">
              <a:avLst>
                <a:gd name="adj" fmla="val 49995"/>
              </a:avLst>
            </a:prstGeom>
            <a:gradFill rotWithShape="0">
              <a:gsLst>
                <a:gs pos="0">
                  <a:srgbClr val="000000"/>
                </a:gs>
                <a:gs pos="20000">
                  <a:srgbClr val="000040"/>
                </a:gs>
                <a:gs pos="50000">
                  <a:srgbClr val="400040"/>
                </a:gs>
                <a:gs pos="75000">
                  <a:srgbClr val="8F0040"/>
                </a:gs>
                <a:gs pos="89999">
                  <a:srgbClr val="F27300"/>
                </a:gs>
                <a:gs pos="100000">
                  <a:srgbClr val="FFBF00"/>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FFFFCC"/>
                </a:solidFill>
                <a:latin typeface="Verdana" charset="0"/>
                <a:ea typeface="ＭＳ Ｐゴシック" charset="0"/>
                <a:cs typeface="ＭＳ Ｐゴシック" charset="0"/>
              </a:endParaRPr>
            </a:p>
          </p:txBody>
        </p:sp>
      </p:grpSp>
      <p:sp>
        <p:nvSpPr>
          <p:cNvPr id="184327" name="Rectangle 7"/>
          <p:cNvSpPr>
            <a:spLocks noGrp="1" noChangeArrowheads="1"/>
          </p:cNvSpPr>
          <p:nvPr>
            <p:ph type="ctrTitle" sz="quarter"/>
          </p:nvPr>
        </p:nvSpPr>
        <p:spPr>
          <a:xfrm>
            <a:off x="685800" y="1447800"/>
            <a:ext cx="7772400" cy="1143000"/>
          </a:xfrm>
        </p:spPr>
        <p:txBody>
          <a:bodyPr/>
          <a:lstStyle>
            <a:lvl1pPr>
              <a:defRPr/>
            </a:lvl1pPr>
          </a:lstStyle>
          <a:p>
            <a:r>
              <a:rPr lang="en-US"/>
              <a:t>Click to edit Master title style</a:t>
            </a:r>
          </a:p>
        </p:txBody>
      </p:sp>
      <p:sp>
        <p:nvSpPr>
          <p:cNvPr id="184328" name="Rectangle 8"/>
          <p:cNvSpPr>
            <a:spLocks noGrp="1" noChangeArrowheads="1"/>
          </p:cNvSpPr>
          <p:nvPr>
            <p:ph type="subTitle" sz="quarter" idx="1"/>
          </p:nvPr>
        </p:nvSpPr>
        <p:spPr>
          <a:xfrm>
            <a:off x="1371600" y="3733800"/>
            <a:ext cx="6400800" cy="1752600"/>
          </a:xfrm>
        </p:spPr>
        <p:txBody>
          <a:bodyPr/>
          <a:lstStyle>
            <a:lvl1pPr marL="0" indent="0" algn="ctr">
              <a:buFontTx/>
              <a:buNone/>
              <a:defRPr/>
            </a:lvl1pPr>
          </a:lstStyle>
          <a:p>
            <a:r>
              <a:rPr lang="en-US"/>
              <a:t>Click to edit Master subtitle style</a:t>
            </a:r>
          </a:p>
        </p:txBody>
      </p:sp>
      <p:sp>
        <p:nvSpPr>
          <p:cNvPr id="9" name="Rectangle 9"/>
          <p:cNvSpPr>
            <a:spLocks noGrp="1" noChangeArrowheads="1"/>
          </p:cNvSpPr>
          <p:nvPr>
            <p:ph type="dt" sz="quarter" idx="10"/>
          </p:nvPr>
        </p:nvSpPr>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10" name="Rectangle 10"/>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11" name="Rectangle 11"/>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994A9146-2D9F-FE47-9250-FB4CD9198C7D}" type="slidenum">
              <a:rPr lang="en-US" smtClean="0">
                <a:solidFill>
                  <a:srgbClr val="FFFFCC"/>
                </a:solidFill>
              </a:rPr>
              <a:pPr>
                <a:defRPr/>
              </a:pPr>
              <a:t>‹#›</a:t>
            </a:fld>
            <a:endParaRPr lang="en-US" dirty="0">
              <a:solidFill>
                <a:srgbClr val="FFFFCC"/>
              </a:solidFill>
            </a:endParaRPr>
          </a:p>
        </p:txBody>
      </p:sp>
    </p:spTree>
    <p:extLst>
      <p:ext uri="{BB962C8B-B14F-4D97-AF65-F5344CB8AC3E}">
        <p14:creationId xmlns:p14="http://schemas.microsoft.com/office/powerpoint/2010/main" val="3700738402"/>
      </p:ext>
    </p:extLst>
  </p:cSld>
  <p:clrMapOvr>
    <a:masterClrMapping/>
  </p:clrMapOvr>
</p:sldLayout>
</file>

<file path=ppt/slideLayouts/slideLayout238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5" name="Rectangle 1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6" name="Rectangle 1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4D90309D-80F3-B64F-BA97-BB0F7593B9EE}" type="slidenum">
              <a:rPr lang="en-US" smtClean="0">
                <a:solidFill>
                  <a:srgbClr val="FFFFCC"/>
                </a:solidFill>
              </a:rPr>
              <a:pPr>
                <a:defRPr/>
              </a:pPr>
              <a:t>‹#›</a:t>
            </a:fld>
            <a:endParaRPr lang="en-US" dirty="0">
              <a:solidFill>
                <a:srgbClr val="FFFFCC"/>
              </a:solidFill>
            </a:endParaRPr>
          </a:p>
        </p:txBody>
      </p:sp>
    </p:spTree>
    <p:extLst>
      <p:ext uri="{BB962C8B-B14F-4D97-AF65-F5344CB8AC3E}">
        <p14:creationId xmlns:p14="http://schemas.microsoft.com/office/powerpoint/2010/main" val="3560815164"/>
      </p:ext>
    </p:extLst>
  </p:cSld>
  <p:clrMapOvr>
    <a:masterClrMapping/>
  </p:clrMapOvr>
</p:sldLayout>
</file>

<file path=ppt/slideLayouts/slideLayout238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5" name="Rectangle 1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6" name="Rectangle 1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B176A1AD-B1DD-6845-9970-FF1F07293EC3}" type="slidenum">
              <a:rPr lang="en-US" smtClean="0">
                <a:solidFill>
                  <a:srgbClr val="FFFFCC"/>
                </a:solidFill>
              </a:rPr>
              <a:pPr>
                <a:defRPr/>
              </a:pPr>
              <a:t>‹#›</a:t>
            </a:fld>
            <a:endParaRPr lang="en-US" dirty="0">
              <a:solidFill>
                <a:srgbClr val="FFFFCC"/>
              </a:solidFill>
            </a:endParaRPr>
          </a:p>
        </p:txBody>
      </p:sp>
    </p:spTree>
    <p:extLst>
      <p:ext uri="{BB962C8B-B14F-4D97-AF65-F5344CB8AC3E}">
        <p14:creationId xmlns:p14="http://schemas.microsoft.com/office/powerpoint/2010/main" val="523005610"/>
      </p:ext>
    </p:extLst>
  </p:cSld>
  <p:clrMapOvr>
    <a:masterClrMapping/>
  </p:clrMapOvr>
</p:sldLayout>
</file>

<file path=ppt/slideLayouts/slideLayout238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20574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20574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6" name="Rectangle 1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7" name="Rectangle 1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23F9C798-2D59-6B46-AB89-E3586C454744}" type="slidenum">
              <a:rPr lang="en-US" smtClean="0">
                <a:solidFill>
                  <a:srgbClr val="FFFFCC"/>
                </a:solidFill>
              </a:rPr>
              <a:pPr>
                <a:defRPr/>
              </a:pPr>
              <a:t>‹#›</a:t>
            </a:fld>
            <a:endParaRPr lang="en-US" dirty="0">
              <a:solidFill>
                <a:srgbClr val="FFFFCC"/>
              </a:solidFill>
            </a:endParaRPr>
          </a:p>
        </p:txBody>
      </p:sp>
    </p:spTree>
    <p:extLst>
      <p:ext uri="{BB962C8B-B14F-4D97-AF65-F5344CB8AC3E}">
        <p14:creationId xmlns:p14="http://schemas.microsoft.com/office/powerpoint/2010/main" val="1522577477"/>
      </p:ext>
    </p:extLst>
  </p:cSld>
  <p:clrMapOvr>
    <a:masterClrMapping/>
  </p:clrMapOvr>
</p:sldLayout>
</file>

<file path=ppt/slideLayouts/slideLayout238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8" name="Rectangle 1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9" name="Rectangle 1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B10A96CA-3D1E-0343-907D-037F71F90FFB}" type="slidenum">
              <a:rPr lang="en-US" smtClean="0">
                <a:solidFill>
                  <a:srgbClr val="FFFFCC"/>
                </a:solidFill>
              </a:rPr>
              <a:pPr>
                <a:defRPr/>
              </a:pPr>
              <a:t>‹#›</a:t>
            </a:fld>
            <a:endParaRPr lang="en-US" dirty="0">
              <a:solidFill>
                <a:srgbClr val="FFFFCC"/>
              </a:solidFill>
            </a:endParaRPr>
          </a:p>
        </p:txBody>
      </p:sp>
    </p:spTree>
    <p:extLst>
      <p:ext uri="{BB962C8B-B14F-4D97-AF65-F5344CB8AC3E}">
        <p14:creationId xmlns:p14="http://schemas.microsoft.com/office/powerpoint/2010/main" val="2282846546"/>
      </p:ext>
    </p:extLst>
  </p:cSld>
  <p:clrMapOvr>
    <a:masterClrMapping/>
  </p:clrMapOvr>
</p:sldLayout>
</file>

<file path=ppt/slideLayouts/slideLayout238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4" name="Rectangle 1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5" name="Rectangle 1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E01E0A15-998F-0449-B44D-31D4BE797B88}" type="slidenum">
              <a:rPr lang="en-US" smtClean="0">
                <a:solidFill>
                  <a:srgbClr val="FFFFCC"/>
                </a:solidFill>
              </a:rPr>
              <a:pPr>
                <a:defRPr/>
              </a:pPr>
              <a:t>‹#›</a:t>
            </a:fld>
            <a:endParaRPr lang="en-US" dirty="0">
              <a:solidFill>
                <a:srgbClr val="FFFFCC"/>
              </a:solidFill>
            </a:endParaRPr>
          </a:p>
        </p:txBody>
      </p:sp>
    </p:spTree>
    <p:extLst>
      <p:ext uri="{BB962C8B-B14F-4D97-AF65-F5344CB8AC3E}">
        <p14:creationId xmlns:p14="http://schemas.microsoft.com/office/powerpoint/2010/main" val="3792229094"/>
      </p:ext>
    </p:extLst>
  </p:cSld>
  <p:clrMapOvr>
    <a:masterClrMapping/>
  </p:clrMapOvr>
</p:sldLayout>
</file>

<file path=ppt/slideLayouts/slideLayout238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3" name="Rectangle 1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4" name="Rectangle 1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0FBDDB4C-49B6-5B43-8A7A-F0084B24DCC2}" type="slidenum">
              <a:rPr lang="en-US" smtClean="0">
                <a:solidFill>
                  <a:srgbClr val="FFFFCC"/>
                </a:solidFill>
              </a:rPr>
              <a:pPr>
                <a:defRPr/>
              </a:pPr>
              <a:t>‹#›</a:t>
            </a:fld>
            <a:endParaRPr lang="en-US" dirty="0">
              <a:solidFill>
                <a:srgbClr val="FFFFCC"/>
              </a:solidFill>
            </a:endParaRPr>
          </a:p>
        </p:txBody>
      </p:sp>
    </p:spTree>
    <p:extLst>
      <p:ext uri="{BB962C8B-B14F-4D97-AF65-F5344CB8AC3E}">
        <p14:creationId xmlns:p14="http://schemas.microsoft.com/office/powerpoint/2010/main" val="3441586521"/>
      </p:ext>
    </p:extLst>
  </p:cSld>
  <p:clrMapOvr>
    <a:masterClrMapping/>
  </p:clrMapOvr>
</p:sldLayout>
</file>

<file path=ppt/slideLayouts/slideLayout238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6" name="Rectangle 1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7" name="Rectangle 1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1FF5111D-ADD1-AA4B-948B-4FD29C4BBF61}" type="slidenum">
              <a:rPr lang="en-US" smtClean="0">
                <a:solidFill>
                  <a:srgbClr val="FFFFCC"/>
                </a:solidFill>
              </a:rPr>
              <a:pPr>
                <a:defRPr/>
              </a:pPr>
              <a:t>‹#›</a:t>
            </a:fld>
            <a:endParaRPr lang="en-US" dirty="0">
              <a:solidFill>
                <a:srgbClr val="FFFFCC"/>
              </a:solidFill>
            </a:endParaRPr>
          </a:p>
        </p:txBody>
      </p:sp>
    </p:spTree>
    <p:extLst>
      <p:ext uri="{BB962C8B-B14F-4D97-AF65-F5344CB8AC3E}">
        <p14:creationId xmlns:p14="http://schemas.microsoft.com/office/powerpoint/2010/main" val="472599880"/>
      </p:ext>
    </p:extLst>
  </p:cSld>
  <p:clrMapOvr>
    <a:masterClrMapping/>
  </p:clrMapOvr>
</p:sldLayout>
</file>

<file path=ppt/slideLayouts/slideLayout239.xml><?xml version="1.0" encoding="utf-8"?>
<p:sldLayout xmlns:a="http://schemas.openxmlformats.org/drawingml/2006/main" xmlns:r="http://schemas.openxmlformats.org/officeDocument/2006/relationships" xmlns:p="http://schemas.openxmlformats.org/presentationml/2006/main" showMasterSp="0" type="tx">
  <p:cSld name="10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3028"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302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30"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303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08506187"/>
      </p:ext>
    </p:extLst>
  </p:cSld>
  <p:clrMapOvr>
    <a:masterClrMapping/>
  </p:clrMapOvr>
  <p:transition spd="med"/>
</p:sldLayout>
</file>

<file path=ppt/slideLayouts/slideLayout239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6" name="Rectangle 1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7" name="Rectangle 1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BC9AA28B-7ED5-2647-A6D8-48D3E40A0F93}" type="slidenum">
              <a:rPr lang="en-US" smtClean="0">
                <a:solidFill>
                  <a:srgbClr val="FFFFCC"/>
                </a:solidFill>
              </a:rPr>
              <a:pPr>
                <a:defRPr/>
              </a:pPr>
              <a:t>‹#›</a:t>
            </a:fld>
            <a:endParaRPr lang="en-US" dirty="0">
              <a:solidFill>
                <a:srgbClr val="FFFFCC"/>
              </a:solidFill>
            </a:endParaRPr>
          </a:p>
        </p:txBody>
      </p:sp>
    </p:spTree>
    <p:extLst>
      <p:ext uri="{BB962C8B-B14F-4D97-AF65-F5344CB8AC3E}">
        <p14:creationId xmlns:p14="http://schemas.microsoft.com/office/powerpoint/2010/main" val="3307273487"/>
      </p:ext>
    </p:extLst>
  </p:cSld>
  <p:clrMapOvr>
    <a:masterClrMapping/>
  </p:clrMapOvr>
</p:sldLayout>
</file>

<file path=ppt/slideLayouts/slideLayout239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5" name="Rectangle 1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6" name="Rectangle 1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0BA67E94-B8DF-1047-BA53-422B3AD38FA3}" type="slidenum">
              <a:rPr lang="en-US" smtClean="0">
                <a:solidFill>
                  <a:srgbClr val="FFFFCC"/>
                </a:solidFill>
              </a:rPr>
              <a:pPr>
                <a:defRPr/>
              </a:pPr>
              <a:t>‹#›</a:t>
            </a:fld>
            <a:endParaRPr lang="en-US" dirty="0">
              <a:solidFill>
                <a:srgbClr val="FFFFCC"/>
              </a:solidFill>
            </a:endParaRPr>
          </a:p>
        </p:txBody>
      </p:sp>
    </p:spTree>
    <p:extLst>
      <p:ext uri="{BB962C8B-B14F-4D97-AF65-F5344CB8AC3E}">
        <p14:creationId xmlns:p14="http://schemas.microsoft.com/office/powerpoint/2010/main" val="534236818"/>
      </p:ext>
    </p:extLst>
  </p:cSld>
  <p:clrMapOvr>
    <a:masterClrMapping/>
  </p:clrMapOvr>
</p:sldLayout>
</file>

<file path=ppt/slideLayouts/slideLayout239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381000"/>
            <a:ext cx="1943100" cy="57912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381000"/>
            <a:ext cx="5676900" cy="57912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5" name="Rectangle 1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CC"/>
              </a:solidFill>
            </a:endParaRPr>
          </a:p>
        </p:txBody>
      </p:sp>
      <p:sp>
        <p:nvSpPr>
          <p:cNvPr id="6" name="Rectangle 1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3ED9F755-FC40-4945-ADE4-4B810563BC0E}" type="slidenum">
              <a:rPr lang="en-US" smtClean="0">
                <a:solidFill>
                  <a:srgbClr val="FFFFCC"/>
                </a:solidFill>
              </a:rPr>
              <a:pPr>
                <a:defRPr/>
              </a:pPr>
              <a:t>‹#›</a:t>
            </a:fld>
            <a:endParaRPr lang="en-US" dirty="0">
              <a:solidFill>
                <a:srgbClr val="FFFFCC"/>
              </a:solidFill>
            </a:endParaRPr>
          </a:p>
        </p:txBody>
      </p:sp>
    </p:spTree>
    <p:extLst>
      <p:ext uri="{BB962C8B-B14F-4D97-AF65-F5344CB8AC3E}">
        <p14:creationId xmlns:p14="http://schemas.microsoft.com/office/powerpoint/2010/main" val="2304779428"/>
      </p:ext>
    </p:extLst>
  </p:cSld>
  <p:clrMapOvr>
    <a:masterClrMapping/>
  </p:clrMapOvr>
</p:sldLayout>
</file>

<file path=ppt/slideLayouts/slideLayout2393.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gradFill rotWithShape="0">
          <a:gsLst>
            <a:gs pos="0">
              <a:schemeClr val="bg1"/>
            </a:gs>
            <a:gs pos="100000">
              <a:schemeClr val="bg1">
                <a:gamma/>
                <a:shade val="48627"/>
                <a:invGamma/>
              </a:schemeClr>
            </a:gs>
          </a:gsLst>
          <a:lin ang="2700000" scaled="1"/>
        </a:gradFill>
        <a:effectLst/>
      </p:bgPr>
    </p:bg>
    <p:spTree>
      <p:nvGrpSpPr>
        <p:cNvPr id="1" name=""/>
        <p:cNvGrpSpPr/>
        <p:nvPr/>
      </p:nvGrpSpPr>
      <p:grpSpPr>
        <a:xfrm>
          <a:off x="0" y="0"/>
          <a:ext cx="0" cy="0"/>
          <a:chOff x="0" y="0"/>
          <a:chExt cx="0" cy="0"/>
        </a:xfrm>
      </p:grpSpPr>
      <p:grpSp>
        <p:nvGrpSpPr>
          <p:cNvPr id="4" name="Group 2"/>
          <p:cNvGrpSpPr>
            <a:grpSpLocks/>
          </p:cNvGrpSpPr>
          <p:nvPr/>
        </p:nvGrpSpPr>
        <p:grpSpPr bwMode="auto">
          <a:xfrm>
            <a:off x="-498475" y="1311275"/>
            <a:ext cx="10429875" cy="5908675"/>
            <a:chOff x="-313" y="824"/>
            <a:chExt cx="6570" cy="3722"/>
          </a:xfrm>
        </p:grpSpPr>
        <p:sp>
          <p:nvSpPr>
            <p:cNvPr id="5" name="Rectangle 3"/>
            <p:cNvSpPr>
              <a:spLocks noChangeArrowheads="1"/>
            </p:cNvSpPr>
            <p:nvPr userDrawn="1"/>
          </p:nvSpPr>
          <p:spPr bwMode="hidden">
            <a:xfrm rot="20798144" flipV="1">
              <a:off x="-14" y="1033"/>
              <a:ext cx="1744" cy="6"/>
            </a:xfrm>
            <a:prstGeom prst="rect">
              <a:avLst/>
            </a:prstGeom>
            <a:gradFill rotWithShape="0">
              <a:gsLst>
                <a:gs pos="0">
                  <a:schemeClr val="bg1">
                    <a:gamma/>
                    <a:shade val="90980"/>
                    <a:invGamma/>
                  </a:schemeClr>
                </a:gs>
                <a:gs pos="100000">
                  <a:schemeClr val="bg1"/>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6" name="Rectangle 4"/>
            <p:cNvSpPr>
              <a:spLocks noChangeArrowheads="1"/>
            </p:cNvSpPr>
            <p:nvPr userDrawn="1"/>
          </p:nvSpPr>
          <p:spPr bwMode="hidden">
            <a:xfrm rot="20774366" flipV="1">
              <a:off x="-24" y="1127"/>
              <a:ext cx="2033" cy="6"/>
            </a:xfrm>
            <a:prstGeom prst="rect">
              <a:avLst/>
            </a:prstGeom>
            <a:gradFill rotWithShape="0">
              <a:gsLst>
                <a:gs pos="0">
                  <a:schemeClr val="bg1">
                    <a:gamma/>
                    <a:shade val="90980"/>
                    <a:invGamma/>
                  </a:schemeClr>
                </a:gs>
                <a:gs pos="100000">
                  <a:schemeClr val="bg1"/>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7" name="Rectangle 5"/>
            <p:cNvSpPr>
              <a:spLocks noChangeArrowheads="1"/>
            </p:cNvSpPr>
            <p:nvPr userDrawn="1"/>
          </p:nvSpPr>
          <p:spPr bwMode="hidden">
            <a:xfrm rot="20757421" flipV="1">
              <a:off x="-27" y="1198"/>
              <a:ext cx="2246" cy="6"/>
            </a:xfrm>
            <a:prstGeom prst="rect">
              <a:avLst/>
            </a:prstGeom>
            <a:gradFill rotWithShape="0">
              <a:gsLst>
                <a:gs pos="0">
                  <a:schemeClr val="bg1">
                    <a:gamma/>
                    <a:shade val="90980"/>
                    <a:invGamma/>
                  </a:schemeClr>
                </a:gs>
                <a:gs pos="100000">
                  <a:schemeClr val="bg1"/>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8" name="Rectangle 6"/>
            <p:cNvSpPr>
              <a:spLocks noChangeArrowheads="1"/>
            </p:cNvSpPr>
            <p:nvPr userDrawn="1"/>
          </p:nvSpPr>
          <p:spPr bwMode="hidden">
            <a:xfrm rot="20684206" flipV="1">
              <a:off x="-43" y="1283"/>
              <a:ext cx="2476" cy="6"/>
            </a:xfrm>
            <a:prstGeom prst="rect">
              <a:avLst/>
            </a:prstGeom>
            <a:gradFill rotWithShape="0">
              <a:gsLst>
                <a:gs pos="0">
                  <a:schemeClr val="bg1">
                    <a:gamma/>
                    <a:shade val="90980"/>
                    <a:invGamma/>
                  </a:schemeClr>
                </a:gs>
                <a:gs pos="100000">
                  <a:schemeClr val="bg1"/>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9" name="Rectangle 7"/>
            <p:cNvSpPr>
              <a:spLocks noChangeArrowheads="1"/>
            </p:cNvSpPr>
            <p:nvPr userDrawn="1"/>
          </p:nvSpPr>
          <p:spPr bwMode="hidden">
            <a:xfrm rot="20631226" flipV="1">
              <a:off x="-51" y="1397"/>
              <a:ext cx="2770" cy="6"/>
            </a:xfrm>
            <a:prstGeom prst="rect">
              <a:avLst/>
            </a:prstGeom>
            <a:gradFill rotWithShape="0">
              <a:gsLst>
                <a:gs pos="0">
                  <a:schemeClr val="bg1">
                    <a:gamma/>
                    <a:shade val="90980"/>
                    <a:invGamma/>
                  </a:schemeClr>
                </a:gs>
                <a:gs pos="100000">
                  <a:schemeClr val="bg1"/>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10" name="Rectangle 8"/>
            <p:cNvSpPr>
              <a:spLocks noChangeArrowheads="1"/>
            </p:cNvSpPr>
            <p:nvPr userDrawn="1"/>
          </p:nvSpPr>
          <p:spPr bwMode="hidden">
            <a:xfrm rot="20554235" flipV="1">
              <a:off x="-65" y="1523"/>
              <a:ext cx="3058" cy="6"/>
            </a:xfrm>
            <a:prstGeom prst="rect">
              <a:avLst/>
            </a:prstGeom>
            <a:gradFill rotWithShape="0">
              <a:gsLst>
                <a:gs pos="0">
                  <a:schemeClr val="bg1">
                    <a:gamma/>
                    <a:shade val="90980"/>
                    <a:invGamma/>
                  </a:schemeClr>
                </a:gs>
                <a:gs pos="100000">
                  <a:schemeClr val="bg1"/>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11" name="Rectangle 9"/>
            <p:cNvSpPr>
              <a:spLocks noChangeArrowheads="1"/>
            </p:cNvSpPr>
            <p:nvPr userDrawn="1"/>
          </p:nvSpPr>
          <p:spPr bwMode="hidden">
            <a:xfrm rot="20466593" flipV="1">
              <a:off x="-93" y="1694"/>
              <a:ext cx="3403" cy="6"/>
            </a:xfrm>
            <a:prstGeom prst="rect">
              <a:avLst/>
            </a:prstGeom>
            <a:gradFill rotWithShape="0">
              <a:gsLst>
                <a:gs pos="0">
                  <a:schemeClr val="bg1">
                    <a:gamma/>
                    <a:shade val="90980"/>
                    <a:invGamma/>
                  </a:schemeClr>
                </a:gs>
                <a:gs pos="100000">
                  <a:schemeClr val="bg1"/>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12" name="Rectangle 10"/>
            <p:cNvSpPr>
              <a:spLocks noChangeArrowheads="1"/>
            </p:cNvSpPr>
            <p:nvPr userDrawn="1"/>
          </p:nvSpPr>
          <p:spPr bwMode="hidden">
            <a:xfrm rot="20343219" flipV="1">
              <a:off x="-99" y="1863"/>
              <a:ext cx="3749" cy="6"/>
            </a:xfrm>
            <a:prstGeom prst="rect">
              <a:avLst/>
            </a:prstGeom>
            <a:gradFill rotWithShape="0">
              <a:gsLst>
                <a:gs pos="0">
                  <a:schemeClr val="bg1"/>
                </a:gs>
                <a:gs pos="100000">
                  <a:schemeClr val="bg1">
                    <a:gamma/>
                    <a:shade val="84706"/>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13" name="Rectangle 11"/>
            <p:cNvSpPr>
              <a:spLocks noChangeArrowheads="1"/>
            </p:cNvSpPr>
            <p:nvPr userDrawn="1"/>
          </p:nvSpPr>
          <p:spPr bwMode="hidden">
            <a:xfrm rot="20211065" flipV="1">
              <a:off x="-165" y="2053"/>
              <a:ext cx="4209" cy="6"/>
            </a:xfrm>
            <a:prstGeom prst="rect">
              <a:avLst/>
            </a:prstGeom>
            <a:gradFill rotWithShape="0">
              <a:gsLst>
                <a:gs pos="0">
                  <a:schemeClr val="bg1"/>
                </a:gs>
                <a:gs pos="100000">
                  <a:schemeClr val="bg1">
                    <a:gamma/>
                    <a:shade val="75686"/>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14" name="Rectangle 12"/>
            <p:cNvSpPr>
              <a:spLocks noChangeArrowheads="1"/>
            </p:cNvSpPr>
            <p:nvPr userDrawn="1"/>
          </p:nvSpPr>
          <p:spPr bwMode="hidden">
            <a:xfrm rot="20102912" flipV="1">
              <a:off x="-214" y="2289"/>
              <a:ext cx="4612" cy="6"/>
            </a:xfrm>
            <a:prstGeom prst="rect">
              <a:avLst/>
            </a:prstGeom>
            <a:gradFill rotWithShape="0">
              <a:gsLst>
                <a:gs pos="0">
                  <a:schemeClr val="bg1"/>
                </a:gs>
                <a:gs pos="100000">
                  <a:schemeClr val="bg1">
                    <a:gamma/>
                    <a:shade val="69804"/>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15" name="Rectangle 13"/>
            <p:cNvSpPr>
              <a:spLocks noChangeArrowheads="1"/>
            </p:cNvSpPr>
            <p:nvPr userDrawn="1"/>
          </p:nvSpPr>
          <p:spPr bwMode="hidden">
            <a:xfrm rot="19923405" flipV="1">
              <a:off x="-313" y="2617"/>
              <a:ext cx="5200" cy="6"/>
            </a:xfrm>
            <a:prstGeom prst="rect">
              <a:avLst/>
            </a:prstGeom>
            <a:gradFill rotWithShape="0">
              <a:gsLst>
                <a:gs pos="0">
                  <a:schemeClr val="bg1"/>
                </a:gs>
                <a:gs pos="100000">
                  <a:schemeClr val="bg1">
                    <a:gamma/>
                    <a:shade val="60784"/>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16" name="Rectangle 14"/>
            <p:cNvSpPr>
              <a:spLocks noChangeArrowheads="1"/>
            </p:cNvSpPr>
            <p:nvPr userDrawn="1"/>
          </p:nvSpPr>
          <p:spPr bwMode="hidden">
            <a:xfrm rot="19686284" flipV="1">
              <a:off x="9" y="2881"/>
              <a:ext cx="5401" cy="6"/>
            </a:xfrm>
            <a:prstGeom prst="rect">
              <a:avLst/>
            </a:prstGeom>
            <a:gradFill rotWithShape="0">
              <a:gsLst>
                <a:gs pos="0">
                  <a:schemeClr val="bg1"/>
                </a:gs>
                <a:gs pos="100000">
                  <a:schemeClr val="bg1">
                    <a:gamma/>
                    <a:shade val="46275"/>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17" name="Rectangle 15"/>
            <p:cNvSpPr>
              <a:spLocks noChangeArrowheads="1"/>
            </p:cNvSpPr>
            <p:nvPr userDrawn="1"/>
          </p:nvSpPr>
          <p:spPr bwMode="hidden">
            <a:xfrm rot="19383534" flipV="1">
              <a:off x="1319" y="2928"/>
              <a:ext cx="4612" cy="6"/>
            </a:xfrm>
            <a:prstGeom prst="rect">
              <a:avLst/>
            </a:prstGeom>
            <a:gradFill rotWithShape="0">
              <a:gsLst>
                <a:gs pos="0">
                  <a:schemeClr val="bg1"/>
                </a:gs>
                <a:gs pos="100000">
                  <a:schemeClr val="bg1">
                    <a:gamma/>
                    <a:shade val="30196"/>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18" name="Rectangle 16"/>
            <p:cNvSpPr>
              <a:spLocks noChangeArrowheads="1"/>
            </p:cNvSpPr>
            <p:nvPr userDrawn="1"/>
          </p:nvSpPr>
          <p:spPr bwMode="hidden">
            <a:xfrm rot="18994182" flipV="1">
              <a:off x="2681" y="3071"/>
              <a:ext cx="3576" cy="6"/>
            </a:xfrm>
            <a:prstGeom prst="rect">
              <a:avLst/>
            </a:prstGeom>
            <a:gradFill rotWithShape="0">
              <a:gsLst>
                <a:gs pos="0">
                  <a:schemeClr val="bg1"/>
                </a:gs>
                <a:gs pos="100000">
                  <a:schemeClr val="bg1">
                    <a:gamma/>
                    <a:shade val="3137"/>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19" name="Rectangle 17"/>
            <p:cNvSpPr>
              <a:spLocks noChangeArrowheads="1"/>
            </p:cNvSpPr>
            <p:nvPr userDrawn="1"/>
          </p:nvSpPr>
          <p:spPr bwMode="hidden">
            <a:xfrm rot="18603245" flipV="1">
              <a:off x="4054" y="3503"/>
              <a:ext cx="2079" cy="6"/>
            </a:xfrm>
            <a:prstGeom prst="rect">
              <a:avLst/>
            </a:prstGeom>
            <a:gradFill rotWithShape="0">
              <a:gsLst>
                <a:gs pos="0">
                  <a:schemeClr val="bg1"/>
                </a:gs>
                <a:gs pos="100000">
                  <a:schemeClr val="bg1">
                    <a:gamma/>
                    <a:shade val="0"/>
                    <a:invGamma/>
                  </a:schemeClr>
                </a:gs>
              </a:gsLst>
              <a:lin ang="2700000" scaled="1"/>
            </a:gradFill>
            <a:ln w="9525">
              <a:noFill/>
              <a:miter lim="800000"/>
              <a:headEnd/>
              <a:tailEnd/>
            </a:ln>
            <a:effectLst/>
          </p:spPr>
          <p:txBody>
            <a:bodyPr rot="10800000" vert="eaVert"/>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20" name="Rectangle 18"/>
            <p:cNvSpPr>
              <a:spLocks noChangeArrowheads="1"/>
            </p:cNvSpPr>
            <p:nvPr userDrawn="1"/>
          </p:nvSpPr>
          <p:spPr bwMode="hidden">
            <a:xfrm rot="39991575" flipH="1" flipV="1">
              <a:off x="5377" y="4167"/>
              <a:ext cx="501" cy="6"/>
            </a:xfrm>
            <a:prstGeom prst="rect">
              <a:avLst/>
            </a:prstGeom>
            <a:gradFill rotWithShape="0">
              <a:gsLst>
                <a:gs pos="0">
                  <a:schemeClr val="bg1"/>
                </a:gs>
                <a:gs pos="100000">
                  <a:schemeClr val="bg1">
                    <a:gamma/>
                    <a:shade val="0"/>
                    <a:invGamma/>
                  </a:schemeClr>
                </a:gs>
              </a:gsLst>
              <a:lin ang="2700000" scaled="1"/>
            </a:gradFill>
            <a:ln w="9525">
              <a:noFill/>
              <a:miter lim="800000"/>
              <a:headEnd/>
              <a:tailEnd/>
            </a:ln>
            <a:effectLst/>
          </p:spPr>
          <p:txBody>
            <a:bodyPr rot="10800000" vert="eaVert"/>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21" name="Rectangle 19"/>
            <p:cNvSpPr>
              <a:spLocks noChangeArrowheads="1"/>
            </p:cNvSpPr>
            <p:nvPr userDrawn="1"/>
          </p:nvSpPr>
          <p:spPr bwMode="hidden">
            <a:xfrm rot="-20541361">
              <a:off x="-146" y="2360"/>
              <a:ext cx="6046" cy="6"/>
            </a:xfrm>
            <a:prstGeom prst="rect">
              <a:avLst/>
            </a:prstGeom>
            <a:gradFill rotWithShape="0">
              <a:gsLst>
                <a:gs pos="0">
                  <a:schemeClr val="bg1"/>
                </a:gs>
                <a:gs pos="100000">
                  <a:schemeClr val="bg1">
                    <a:gamma/>
                    <a:shade val="54510"/>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22" name="Rectangle 20"/>
            <p:cNvSpPr>
              <a:spLocks noChangeArrowheads="1"/>
            </p:cNvSpPr>
            <p:nvPr userDrawn="1"/>
          </p:nvSpPr>
          <p:spPr bwMode="hidden">
            <a:xfrm rot="-20036206">
              <a:off x="-198" y="3396"/>
              <a:ext cx="4142" cy="6"/>
            </a:xfrm>
            <a:prstGeom prst="rect">
              <a:avLst/>
            </a:prstGeom>
            <a:gradFill rotWithShape="0">
              <a:gsLst>
                <a:gs pos="0">
                  <a:schemeClr val="bg1"/>
                </a:gs>
                <a:gs pos="100000">
                  <a:schemeClr val="bg1">
                    <a:gamma/>
                    <a:shade val="63529"/>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23" name="Rectangle 21"/>
            <p:cNvSpPr>
              <a:spLocks noChangeArrowheads="1"/>
            </p:cNvSpPr>
            <p:nvPr userDrawn="1"/>
          </p:nvSpPr>
          <p:spPr bwMode="hidden">
            <a:xfrm rot="1732981">
              <a:off x="-165" y="3624"/>
              <a:ext cx="2804" cy="6"/>
            </a:xfrm>
            <a:prstGeom prst="rect">
              <a:avLst/>
            </a:prstGeom>
            <a:gradFill rotWithShape="0">
              <a:gsLst>
                <a:gs pos="0">
                  <a:schemeClr val="bg1"/>
                </a:gs>
                <a:gs pos="100000">
                  <a:schemeClr val="bg1">
                    <a:gamma/>
                    <a:shade val="63529"/>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24" name="Rectangle 22"/>
            <p:cNvSpPr>
              <a:spLocks noChangeArrowheads="1"/>
            </p:cNvSpPr>
            <p:nvPr userDrawn="1"/>
          </p:nvSpPr>
          <p:spPr bwMode="hidden">
            <a:xfrm rot="1969083">
              <a:off x="-110" y="3922"/>
              <a:ext cx="1400" cy="6"/>
            </a:xfrm>
            <a:prstGeom prst="rect">
              <a:avLst/>
            </a:prstGeom>
            <a:gradFill rotWithShape="0">
              <a:gsLst>
                <a:gs pos="0">
                  <a:schemeClr val="bg1"/>
                </a:gs>
                <a:gs pos="100000">
                  <a:schemeClr val="bg1">
                    <a:gamma/>
                    <a:shade val="69804"/>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25" name="Rectangle 23"/>
            <p:cNvSpPr>
              <a:spLocks noChangeArrowheads="1"/>
            </p:cNvSpPr>
            <p:nvPr userDrawn="1"/>
          </p:nvSpPr>
          <p:spPr bwMode="hidden">
            <a:xfrm rot="-20213826">
              <a:off x="-216" y="3221"/>
              <a:ext cx="5477" cy="6"/>
            </a:xfrm>
            <a:prstGeom prst="rect">
              <a:avLst/>
            </a:prstGeom>
            <a:gradFill rotWithShape="0">
              <a:gsLst>
                <a:gs pos="0">
                  <a:schemeClr val="bg1"/>
                </a:gs>
                <a:gs pos="100000">
                  <a:schemeClr val="bg1">
                    <a:gamma/>
                    <a:shade val="48627"/>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26" name="Rectangle 24"/>
            <p:cNvSpPr>
              <a:spLocks noChangeArrowheads="1"/>
            </p:cNvSpPr>
            <p:nvPr userDrawn="1"/>
          </p:nvSpPr>
          <p:spPr bwMode="hidden">
            <a:xfrm rot="22583969">
              <a:off x="-115" y="2129"/>
              <a:ext cx="6016" cy="6"/>
            </a:xfrm>
            <a:prstGeom prst="rect">
              <a:avLst/>
            </a:prstGeom>
            <a:gradFill rotWithShape="0">
              <a:gsLst>
                <a:gs pos="0">
                  <a:schemeClr val="bg1"/>
                </a:gs>
                <a:gs pos="100000">
                  <a:schemeClr val="bg1">
                    <a:gamma/>
                    <a:shade val="57647"/>
                    <a:invGamma/>
                  </a:schemeClr>
                </a:gs>
              </a:gsLst>
              <a:lin ang="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27" name="Rectangle 25"/>
            <p:cNvSpPr>
              <a:spLocks noChangeArrowheads="1"/>
            </p:cNvSpPr>
            <p:nvPr userDrawn="1"/>
          </p:nvSpPr>
          <p:spPr bwMode="hidden">
            <a:xfrm rot="930109" flipV="1">
              <a:off x="80" y="1946"/>
              <a:ext cx="5756" cy="6"/>
            </a:xfrm>
            <a:prstGeom prst="rect">
              <a:avLst/>
            </a:prstGeom>
            <a:gradFill rotWithShape="0">
              <a:gsLst>
                <a:gs pos="0">
                  <a:schemeClr val="bg1"/>
                </a:gs>
                <a:gs pos="100000">
                  <a:schemeClr val="bg1">
                    <a:gamma/>
                    <a:shade val="60784"/>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28" name="Rectangle 26"/>
            <p:cNvSpPr>
              <a:spLocks noChangeArrowheads="1"/>
            </p:cNvSpPr>
            <p:nvPr userDrawn="1"/>
          </p:nvSpPr>
          <p:spPr bwMode="hidden">
            <a:xfrm rot="-20731987">
              <a:off x="374" y="1802"/>
              <a:ext cx="5475" cy="6"/>
            </a:xfrm>
            <a:prstGeom prst="rect">
              <a:avLst/>
            </a:prstGeom>
            <a:gradFill rotWithShape="0">
              <a:gsLst>
                <a:gs pos="0">
                  <a:schemeClr val="bg1"/>
                </a:gs>
                <a:gs pos="100000">
                  <a:schemeClr val="bg1">
                    <a:gamma/>
                    <a:shade val="60784"/>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29" name="Rectangle 27"/>
            <p:cNvSpPr>
              <a:spLocks noChangeArrowheads="1"/>
            </p:cNvSpPr>
            <p:nvPr userDrawn="1"/>
          </p:nvSpPr>
          <p:spPr bwMode="hidden">
            <a:xfrm rot="-64024402">
              <a:off x="848" y="1582"/>
              <a:ext cx="4976" cy="6"/>
            </a:xfrm>
            <a:prstGeom prst="rect">
              <a:avLst/>
            </a:prstGeom>
            <a:gradFill rotWithShape="0">
              <a:gsLst>
                <a:gs pos="0">
                  <a:schemeClr val="bg1"/>
                </a:gs>
                <a:gs pos="100000">
                  <a:schemeClr val="bg1">
                    <a:gamma/>
                    <a:shade val="60784"/>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30" name="Rectangle 28"/>
            <p:cNvSpPr>
              <a:spLocks noChangeArrowheads="1"/>
            </p:cNvSpPr>
            <p:nvPr userDrawn="1"/>
          </p:nvSpPr>
          <p:spPr bwMode="hidden">
            <a:xfrm rot="-42464612">
              <a:off x="1053" y="1476"/>
              <a:ext cx="4759" cy="6"/>
            </a:xfrm>
            <a:prstGeom prst="rect">
              <a:avLst/>
            </a:prstGeom>
            <a:gradFill rotWithShape="0">
              <a:gsLst>
                <a:gs pos="0">
                  <a:schemeClr val="bg1"/>
                </a:gs>
                <a:gs pos="100000">
                  <a:schemeClr val="bg1">
                    <a:gamma/>
                    <a:shade val="60784"/>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31" name="Rectangle 29"/>
            <p:cNvSpPr>
              <a:spLocks noChangeArrowheads="1"/>
            </p:cNvSpPr>
            <p:nvPr userDrawn="1"/>
          </p:nvSpPr>
          <p:spPr bwMode="hidden">
            <a:xfrm rot="-20907336">
              <a:off x="1244" y="1377"/>
              <a:ext cx="4557" cy="6"/>
            </a:xfrm>
            <a:prstGeom prst="rect">
              <a:avLst/>
            </a:prstGeom>
            <a:gradFill rotWithShape="0">
              <a:gsLst>
                <a:gs pos="0">
                  <a:schemeClr val="bg1"/>
                </a:gs>
                <a:gs pos="100000">
                  <a:schemeClr val="bg1">
                    <a:gamma/>
                    <a:shade val="66667"/>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32" name="Rectangle 30"/>
            <p:cNvSpPr>
              <a:spLocks noChangeArrowheads="1"/>
            </p:cNvSpPr>
            <p:nvPr userDrawn="1"/>
          </p:nvSpPr>
          <p:spPr bwMode="hidden">
            <a:xfrm rot="655690" flipV="1">
              <a:off x="1487" y="1305"/>
              <a:ext cx="4314" cy="6"/>
            </a:xfrm>
            <a:prstGeom prst="rect">
              <a:avLst/>
            </a:prstGeom>
            <a:gradFill rotWithShape="0">
              <a:gsLst>
                <a:gs pos="0">
                  <a:schemeClr val="bg1"/>
                </a:gs>
                <a:gs pos="100000">
                  <a:schemeClr val="bg1">
                    <a:gamma/>
                    <a:shade val="66667"/>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33" name="Rectangle 31"/>
            <p:cNvSpPr>
              <a:spLocks noChangeArrowheads="1"/>
            </p:cNvSpPr>
            <p:nvPr userDrawn="1"/>
          </p:nvSpPr>
          <p:spPr bwMode="hidden">
            <a:xfrm rot="636921" flipV="1">
              <a:off x="1650" y="1218"/>
              <a:ext cx="4154" cy="6"/>
            </a:xfrm>
            <a:prstGeom prst="rect">
              <a:avLst/>
            </a:prstGeom>
            <a:gradFill rotWithShape="0">
              <a:gsLst>
                <a:gs pos="0">
                  <a:schemeClr val="bg1"/>
                </a:gs>
                <a:gs pos="100000">
                  <a:schemeClr val="bg1">
                    <a:gamma/>
                    <a:shade val="66667"/>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34" name="Rectangle 32"/>
            <p:cNvSpPr>
              <a:spLocks noChangeArrowheads="1"/>
            </p:cNvSpPr>
            <p:nvPr userDrawn="1"/>
          </p:nvSpPr>
          <p:spPr bwMode="hidden">
            <a:xfrm rot="803987" flipV="1">
              <a:off x="611" y="1684"/>
              <a:ext cx="5204" cy="6"/>
            </a:xfrm>
            <a:prstGeom prst="rect">
              <a:avLst/>
            </a:prstGeom>
            <a:gradFill rotWithShape="0">
              <a:gsLst>
                <a:gs pos="0">
                  <a:schemeClr val="bg1"/>
                </a:gs>
                <a:gs pos="100000">
                  <a:schemeClr val="bg1">
                    <a:gamma/>
                    <a:shade val="60784"/>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35" name="Rectangle 33"/>
            <p:cNvSpPr>
              <a:spLocks noChangeArrowheads="1"/>
            </p:cNvSpPr>
            <p:nvPr userDrawn="1"/>
          </p:nvSpPr>
          <p:spPr bwMode="hidden">
            <a:xfrm rot="1273217" flipV="1">
              <a:off x="-204" y="2976"/>
              <a:ext cx="6150" cy="6"/>
            </a:xfrm>
            <a:prstGeom prst="rect">
              <a:avLst/>
            </a:prstGeom>
            <a:gradFill rotWithShape="0">
              <a:gsLst>
                <a:gs pos="0">
                  <a:schemeClr val="bg1"/>
                </a:gs>
                <a:gs pos="100000">
                  <a:schemeClr val="bg1">
                    <a:gamma/>
                    <a:shade val="54510"/>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36" name="Rectangle 34"/>
            <p:cNvSpPr>
              <a:spLocks noChangeArrowheads="1"/>
            </p:cNvSpPr>
            <p:nvPr userDrawn="1"/>
          </p:nvSpPr>
          <p:spPr bwMode="hidden">
            <a:xfrm rot="1169729" flipV="1">
              <a:off x="-174" y="2663"/>
              <a:ext cx="6104" cy="6"/>
            </a:xfrm>
            <a:prstGeom prst="rect">
              <a:avLst/>
            </a:prstGeom>
            <a:gradFill rotWithShape="0">
              <a:gsLst>
                <a:gs pos="0">
                  <a:schemeClr val="bg1"/>
                </a:gs>
                <a:gs pos="100000">
                  <a:schemeClr val="bg1">
                    <a:gamma/>
                    <a:shade val="51373"/>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37" name="Oval 35"/>
            <p:cNvSpPr>
              <a:spLocks noChangeArrowheads="1"/>
            </p:cNvSpPr>
            <p:nvPr/>
          </p:nvSpPr>
          <p:spPr bwMode="hidden">
            <a:xfrm>
              <a:off x="740" y="3359"/>
              <a:ext cx="168" cy="96"/>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38" name="Oval 36"/>
            <p:cNvSpPr>
              <a:spLocks noChangeArrowheads="1"/>
            </p:cNvSpPr>
            <p:nvPr/>
          </p:nvSpPr>
          <p:spPr bwMode="hidden">
            <a:xfrm>
              <a:off x="236" y="3074"/>
              <a:ext cx="168" cy="95"/>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39" name="Oval 37"/>
            <p:cNvSpPr>
              <a:spLocks noChangeArrowheads="1"/>
            </p:cNvSpPr>
            <p:nvPr/>
          </p:nvSpPr>
          <p:spPr bwMode="hidden">
            <a:xfrm>
              <a:off x="159" y="3652"/>
              <a:ext cx="196" cy="106"/>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40" name="Oval 38"/>
            <p:cNvSpPr>
              <a:spLocks noChangeArrowheads="1"/>
            </p:cNvSpPr>
            <p:nvPr/>
          </p:nvSpPr>
          <p:spPr bwMode="hidden">
            <a:xfrm>
              <a:off x="2077" y="2661"/>
              <a:ext cx="156" cy="84"/>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41" name="Oval 39"/>
            <p:cNvSpPr>
              <a:spLocks noChangeArrowheads="1"/>
            </p:cNvSpPr>
            <p:nvPr/>
          </p:nvSpPr>
          <p:spPr bwMode="hidden">
            <a:xfrm>
              <a:off x="1223" y="3076"/>
              <a:ext cx="168" cy="95"/>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42" name="Oval 40"/>
            <p:cNvSpPr>
              <a:spLocks noChangeArrowheads="1"/>
            </p:cNvSpPr>
            <p:nvPr/>
          </p:nvSpPr>
          <p:spPr bwMode="hidden">
            <a:xfrm>
              <a:off x="1686" y="2857"/>
              <a:ext cx="156" cy="90"/>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43" name="Oval 41"/>
            <p:cNvSpPr>
              <a:spLocks noChangeArrowheads="1"/>
            </p:cNvSpPr>
            <p:nvPr/>
          </p:nvSpPr>
          <p:spPr bwMode="hidden">
            <a:xfrm>
              <a:off x="750" y="2839"/>
              <a:ext cx="151" cy="89"/>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44" name="Oval 42"/>
            <p:cNvSpPr>
              <a:spLocks noChangeArrowheads="1"/>
            </p:cNvSpPr>
            <p:nvPr/>
          </p:nvSpPr>
          <p:spPr bwMode="hidden">
            <a:xfrm>
              <a:off x="367" y="2656"/>
              <a:ext cx="150" cy="84"/>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45" name="Oval 43"/>
            <p:cNvSpPr>
              <a:spLocks noChangeArrowheads="1"/>
            </p:cNvSpPr>
            <p:nvPr/>
          </p:nvSpPr>
          <p:spPr bwMode="hidden">
            <a:xfrm>
              <a:off x="1172" y="2642"/>
              <a:ext cx="156" cy="83"/>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46" name="Oval 44"/>
            <p:cNvSpPr>
              <a:spLocks noChangeArrowheads="1"/>
            </p:cNvSpPr>
            <p:nvPr/>
          </p:nvSpPr>
          <p:spPr bwMode="hidden">
            <a:xfrm>
              <a:off x="2401" y="2485"/>
              <a:ext cx="156" cy="83"/>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47" name="Oval 45"/>
            <p:cNvSpPr>
              <a:spLocks noChangeArrowheads="1"/>
            </p:cNvSpPr>
            <p:nvPr/>
          </p:nvSpPr>
          <p:spPr bwMode="hidden">
            <a:xfrm>
              <a:off x="1910" y="2314"/>
              <a:ext cx="134" cy="73"/>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48" name="Oval 46"/>
            <p:cNvSpPr>
              <a:spLocks noChangeArrowheads="1"/>
            </p:cNvSpPr>
            <p:nvPr/>
          </p:nvSpPr>
          <p:spPr bwMode="hidden">
            <a:xfrm>
              <a:off x="2254" y="2154"/>
              <a:ext cx="134" cy="61"/>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49" name="Oval 47"/>
            <p:cNvSpPr>
              <a:spLocks noChangeArrowheads="1"/>
            </p:cNvSpPr>
            <p:nvPr/>
          </p:nvSpPr>
          <p:spPr bwMode="hidden">
            <a:xfrm>
              <a:off x="2742" y="2305"/>
              <a:ext cx="140" cy="72"/>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50" name="Oval 48"/>
            <p:cNvSpPr>
              <a:spLocks noChangeArrowheads="1"/>
            </p:cNvSpPr>
            <p:nvPr/>
          </p:nvSpPr>
          <p:spPr bwMode="hidden">
            <a:xfrm>
              <a:off x="2812" y="1898"/>
              <a:ext cx="129" cy="61"/>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51" name="Oval 49"/>
            <p:cNvSpPr>
              <a:spLocks noChangeArrowheads="1"/>
            </p:cNvSpPr>
            <p:nvPr/>
          </p:nvSpPr>
          <p:spPr bwMode="hidden">
            <a:xfrm>
              <a:off x="3721" y="1792"/>
              <a:ext cx="128" cy="61"/>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52" name="Oval 50"/>
            <p:cNvSpPr>
              <a:spLocks noChangeArrowheads="1"/>
            </p:cNvSpPr>
            <p:nvPr/>
          </p:nvSpPr>
          <p:spPr bwMode="hidden">
            <a:xfrm>
              <a:off x="3528" y="1896"/>
              <a:ext cx="128" cy="61"/>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53" name="Oval 51"/>
            <p:cNvSpPr>
              <a:spLocks noChangeArrowheads="1"/>
            </p:cNvSpPr>
            <p:nvPr/>
          </p:nvSpPr>
          <p:spPr bwMode="hidden">
            <a:xfrm>
              <a:off x="3064" y="1778"/>
              <a:ext cx="128" cy="62"/>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54" name="Oval 52"/>
            <p:cNvSpPr>
              <a:spLocks noChangeArrowheads="1"/>
            </p:cNvSpPr>
            <p:nvPr/>
          </p:nvSpPr>
          <p:spPr bwMode="hidden">
            <a:xfrm>
              <a:off x="3277" y="2024"/>
              <a:ext cx="134" cy="73"/>
            </a:xfrm>
            <a:prstGeom prst="ellipse">
              <a:avLst/>
            </a:prstGeom>
            <a:gradFill rotWithShape="0">
              <a:gsLst>
                <a:gs pos="0">
                  <a:schemeClr val="bg1"/>
                </a:gs>
                <a:gs pos="100000">
                  <a:schemeClr val="bg1">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55" name="Oval 53"/>
            <p:cNvSpPr>
              <a:spLocks noChangeArrowheads="1"/>
            </p:cNvSpPr>
            <p:nvPr/>
          </p:nvSpPr>
          <p:spPr bwMode="hidden">
            <a:xfrm>
              <a:off x="3027" y="2160"/>
              <a:ext cx="133" cy="61"/>
            </a:xfrm>
            <a:prstGeom prst="ellipse">
              <a:avLst/>
            </a:prstGeom>
            <a:gradFill rotWithShape="0">
              <a:gsLst>
                <a:gs pos="0">
                  <a:schemeClr val="bg1"/>
                </a:gs>
                <a:gs pos="100000">
                  <a:schemeClr val="bg1">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56" name="Oval 54"/>
            <p:cNvSpPr>
              <a:spLocks noChangeArrowheads="1"/>
            </p:cNvSpPr>
            <p:nvPr/>
          </p:nvSpPr>
          <p:spPr bwMode="hidden">
            <a:xfrm>
              <a:off x="1569" y="2453"/>
              <a:ext cx="150" cy="90"/>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57" name="Oval 55"/>
            <p:cNvSpPr>
              <a:spLocks noChangeArrowheads="1"/>
            </p:cNvSpPr>
            <p:nvPr/>
          </p:nvSpPr>
          <p:spPr bwMode="hidden">
            <a:xfrm>
              <a:off x="1863" y="2028"/>
              <a:ext cx="139" cy="61"/>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58" name="Oval 56"/>
            <p:cNvSpPr>
              <a:spLocks noChangeArrowheads="1"/>
            </p:cNvSpPr>
            <p:nvPr/>
          </p:nvSpPr>
          <p:spPr bwMode="hidden">
            <a:xfrm>
              <a:off x="1513" y="2175"/>
              <a:ext cx="139" cy="61"/>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59" name="Oval 57"/>
            <p:cNvSpPr>
              <a:spLocks noChangeArrowheads="1"/>
            </p:cNvSpPr>
            <p:nvPr/>
          </p:nvSpPr>
          <p:spPr bwMode="hidden">
            <a:xfrm>
              <a:off x="1191" y="2311"/>
              <a:ext cx="134" cy="72"/>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0" name="Oval 58"/>
            <p:cNvSpPr>
              <a:spLocks noChangeArrowheads="1"/>
            </p:cNvSpPr>
            <p:nvPr/>
          </p:nvSpPr>
          <p:spPr bwMode="hidden">
            <a:xfrm>
              <a:off x="1154" y="2047"/>
              <a:ext cx="134" cy="6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1" name="Oval 59"/>
            <p:cNvSpPr>
              <a:spLocks noChangeArrowheads="1"/>
            </p:cNvSpPr>
            <p:nvPr/>
          </p:nvSpPr>
          <p:spPr bwMode="hidden">
            <a:xfrm>
              <a:off x="1142" y="1803"/>
              <a:ext cx="128" cy="6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2" name="Oval 60"/>
            <p:cNvSpPr>
              <a:spLocks noChangeArrowheads="1"/>
            </p:cNvSpPr>
            <p:nvPr/>
          </p:nvSpPr>
          <p:spPr bwMode="hidden">
            <a:xfrm>
              <a:off x="1500" y="1912"/>
              <a:ext cx="128" cy="6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3" name="Oval 61"/>
            <p:cNvSpPr>
              <a:spLocks noChangeArrowheads="1"/>
            </p:cNvSpPr>
            <p:nvPr/>
          </p:nvSpPr>
          <p:spPr bwMode="hidden">
            <a:xfrm>
              <a:off x="1804" y="1801"/>
              <a:ext cx="128" cy="6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4" name="Oval 62"/>
            <p:cNvSpPr>
              <a:spLocks noChangeArrowheads="1"/>
            </p:cNvSpPr>
            <p:nvPr/>
          </p:nvSpPr>
          <p:spPr bwMode="hidden">
            <a:xfrm>
              <a:off x="2159" y="1905"/>
              <a:ext cx="128" cy="6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 name="Oval 63"/>
            <p:cNvSpPr>
              <a:spLocks noChangeArrowheads="1"/>
            </p:cNvSpPr>
            <p:nvPr/>
          </p:nvSpPr>
          <p:spPr bwMode="hidden">
            <a:xfrm>
              <a:off x="2432" y="1787"/>
              <a:ext cx="128" cy="6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6" name="Oval 64"/>
            <p:cNvSpPr>
              <a:spLocks noChangeArrowheads="1"/>
            </p:cNvSpPr>
            <p:nvPr/>
          </p:nvSpPr>
          <p:spPr bwMode="hidden">
            <a:xfrm>
              <a:off x="470" y="2032"/>
              <a:ext cx="134" cy="73"/>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7" name="Oval 65"/>
            <p:cNvSpPr>
              <a:spLocks noChangeArrowheads="1"/>
            </p:cNvSpPr>
            <p:nvPr/>
          </p:nvSpPr>
          <p:spPr bwMode="hidden">
            <a:xfrm>
              <a:off x="68" y="2166"/>
              <a:ext cx="134" cy="73"/>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8" name="Oval 66"/>
            <p:cNvSpPr>
              <a:spLocks noChangeArrowheads="1"/>
            </p:cNvSpPr>
            <p:nvPr/>
          </p:nvSpPr>
          <p:spPr bwMode="hidden">
            <a:xfrm>
              <a:off x="798" y="1916"/>
              <a:ext cx="128" cy="61"/>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9" name="Oval 67"/>
            <p:cNvSpPr>
              <a:spLocks noChangeArrowheads="1"/>
            </p:cNvSpPr>
            <p:nvPr/>
          </p:nvSpPr>
          <p:spPr bwMode="hidden">
            <a:xfrm>
              <a:off x="455" y="1797"/>
              <a:ext cx="128" cy="61"/>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70" name="Oval 68"/>
            <p:cNvSpPr>
              <a:spLocks noChangeArrowheads="1"/>
            </p:cNvSpPr>
            <p:nvPr/>
          </p:nvSpPr>
          <p:spPr bwMode="hidden">
            <a:xfrm>
              <a:off x="113" y="1901"/>
              <a:ext cx="128" cy="61"/>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71" name="Oval 69"/>
            <p:cNvSpPr>
              <a:spLocks noChangeArrowheads="1"/>
            </p:cNvSpPr>
            <p:nvPr/>
          </p:nvSpPr>
          <p:spPr bwMode="hidden">
            <a:xfrm>
              <a:off x="432" y="2323"/>
              <a:ext cx="139" cy="6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72" name="Oval 70"/>
            <p:cNvSpPr>
              <a:spLocks noChangeArrowheads="1"/>
            </p:cNvSpPr>
            <p:nvPr/>
          </p:nvSpPr>
          <p:spPr bwMode="hidden">
            <a:xfrm>
              <a:off x="814" y="2178"/>
              <a:ext cx="134" cy="6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73" name="Oval 71"/>
            <p:cNvSpPr>
              <a:spLocks noChangeArrowheads="1"/>
            </p:cNvSpPr>
            <p:nvPr/>
          </p:nvSpPr>
          <p:spPr bwMode="hidden">
            <a:xfrm>
              <a:off x="789" y="2472"/>
              <a:ext cx="156" cy="89"/>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74" name="Oval 72"/>
            <p:cNvSpPr>
              <a:spLocks noChangeArrowheads="1"/>
            </p:cNvSpPr>
            <p:nvPr/>
          </p:nvSpPr>
          <p:spPr bwMode="hidden">
            <a:xfrm>
              <a:off x="2544" y="2015"/>
              <a:ext cx="140" cy="72"/>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75" name="Oval 73"/>
            <p:cNvSpPr>
              <a:spLocks noChangeArrowheads="1"/>
            </p:cNvSpPr>
            <p:nvPr/>
          </p:nvSpPr>
          <p:spPr bwMode="hidden">
            <a:xfrm>
              <a:off x="1457" y="1700"/>
              <a:ext cx="123" cy="51"/>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76" name="Oval 74"/>
            <p:cNvSpPr>
              <a:spLocks noChangeArrowheads="1"/>
            </p:cNvSpPr>
            <p:nvPr/>
          </p:nvSpPr>
          <p:spPr bwMode="hidden">
            <a:xfrm>
              <a:off x="1747" y="1599"/>
              <a:ext cx="123"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77" name="Oval 75"/>
            <p:cNvSpPr>
              <a:spLocks noChangeArrowheads="1"/>
            </p:cNvSpPr>
            <p:nvPr/>
          </p:nvSpPr>
          <p:spPr bwMode="hidden">
            <a:xfrm>
              <a:off x="1385" y="1506"/>
              <a:ext cx="123"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78" name="Oval 76"/>
            <p:cNvSpPr>
              <a:spLocks noChangeArrowheads="1"/>
            </p:cNvSpPr>
            <p:nvPr/>
          </p:nvSpPr>
          <p:spPr bwMode="hidden">
            <a:xfrm>
              <a:off x="1093" y="1595"/>
              <a:ext cx="123" cy="51"/>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79" name="Oval 77"/>
            <p:cNvSpPr>
              <a:spLocks noChangeArrowheads="1"/>
            </p:cNvSpPr>
            <p:nvPr/>
          </p:nvSpPr>
          <p:spPr bwMode="hidden">
            <a:xfrm>
              <a:off x="792" y="1690"/>
              <a:ext cx="124" cy="51"/>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80" name="Oval 78"/>
            <p:cNvSpPr>
              <a:spLocks noChangeArrowheads="1"/>
            </p:cNvSpPr>
            <p:nvPr/>
          </p:nvSpPr>
          <p:spPr bwMode="hidden">
            <a:xfrm>
              <a:off x="2011" y="1512"/>
              <a:ext cx="123"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81" name="Oval 79"/>
            <p:cNvSpPr>
              <a:spLocks noChangeArrowheads="1"/>
            </p:cNvSpPr>
            <p:nvPr/>
          </p:nvSpPr>
          <p:spPr bwMode="hidden">
            <a:xfrm>
              <a:off x="2087" y="1696"/>
              <a:ext cx="123"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82" name="Oval 80"/>
            <p:cNvSpPr>
              <a:spLocks noChangeArrowheads="1"/>
            </p:cNvSpPr>
            <p:nvPr/>
          </p:nvSpPr>
          <p:spPr bwMode="hidden">
            <a:xfrm>
              <a:off x="2345" y="1601"/>
              <a:ext cx="123"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83" name="Oval 81"/>
            <p:cNvSpPr>
              <a:spLocks noChangeArrowheads="1"/>
            </p:cNvSpPr>
            <p:nvPr/>
          </p:nvSpPr>
          <p:spPr bwMode="hidden">
            <a:xfrm>
              <a:off x="2684" y="1686"/>
              <a:ext cx="123" cy="51"/>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84" name="Oval 82"/>
            <p:cNvSpPr>
              <a:spLocks noChangeArrowheads="1"/>
            </p:cNvSpPr>
            <p:nvPr/>
          </p:nvSpPr>
          <p:spPr bwMode="hidden">
            <a:xfrm>
              <a:off x="806" y="1512"/>
              <a:ext cx="123" cy="50"/>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85" name="Oval 83"/>
            <p:cNvSpPr>
              <a:spLocks noChangeArrowheads="1"/>
            </p:cNvSpPr>
            <p:nvPr/>
          </p:nvSpPr>
          <p:spPr bwMode="hidden">
            <a:xfrm>
              <a:off x="495" y="1597"/>
              <a:ext cx="123" cy="50"/>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86" name="Oval 84"/>
            <p:cNvSpPr>
              <a:spLocks noChangeArrowheads="1"/>
            </p:cNvSpPr>
            <p:nvPr/>
          </p:nvSpPr>
          <p:spPr bwMode="hidden">
            <a:xfrm>
              <a:off x="228" y="1508"/>
              <a:ext cx="123" cy="50"/>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87" name="Oval 85"/>
            <p:cNvSpPr>
              <a:spLocks noChangeArrowheads="1"/>
            </p:cNvSpPr>
            <p:nvPr/>
          </p:nvSpPr>
          <p:spPr bwMode="hidden">
            <a:xfrm>
              <a:off x="157" y="1698"/>
              <a:ext cx="123" cy="50"/>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88" name="Oval 86"/>
            <p:cNvSpPr>
              <a:spLocks noChangeArrowheads="1"/>
            </p:cNvSpPr>
            <p:nvPr/>
          </p:nvSpPr>
          <p:spPr bwMode="hidden">
            <a:xfrm>
              <a:off x="2887" y="1595"/>
              <a:ext cx="124" cy="50"/>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89" name="Oval 87"/>
            <p:cNvSpPr>
              <a:spLocks noChangeArrowheads="1"/>
            </p:cNvSpPr>
            <p:nvPr/>
          </p:nvSpPr>
          <p:spPr bwMode="hidden">
            <a:xfrm>
              <a:off x="3079" y="1511"/>
              <a:ext cx="124" cy="51"/>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90" name="Oval 88"/>
            <p:cNvSpPr>
              <a:spLocks noChangeArrowheads="1"/>
            </p:cNvSpPr>
            <p:nvPr/>
          </p:nvSpPr>
          <p:spPr bwMode="hidden">
            <a:xfrm>
              <a:off x="3270" y="1688"/>
              <a:ext cx="124" cy="51"/>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91" name="Oval 89"/>
            <p:cNvSpPr>
              <a:spLocks noChangeArrowheads="1"/>
            </p:cNvSpPr>
            <p:nvPr/>
          </p:nvSpPr>
          <p:spPr bwMode="hidden">
            <a:xfrm>
              <a:off x="3453" y="1599"/>
              <a:ext cx="123"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92" name="Oval 90"/>
            <p:cNvSpPr>
              <a:spLocks noChangeArrowheads="1"/>
            </p:cNvSpPr>
            <p:nvPr/>
          </p:nvSpPr>
          <p:spPr bwMode="hidden">
            <a:xfrm>
              <a:off x="3651" y="1506"/>
              <a:ext cx="123"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93" name="Oval 91"/>
            <p:cNvSpPr>
              <a:spLocks noChangeArrowheads="1"/>
            </p:cNvSpPr>
            <p:nvPr/>
          </p:nvSpPr>
          <p:spPr bwMode="hidden">
            <a:xfrm>
              <a:off x="4251" y="1513"/>
              <a:ext cx="124" cy="51"/>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94" name="Oval 92"/>
            <p:cNvSpPr>
              <a:spLocks noChangeArrowheads="1"/>
            </p:cNvSpPr>
            <p:nvPr/>
          </p:nvSpPr>
          <p:spPr bwMode="hidden">
            <a:xfrm>
              <a:off x="3901" y="1701"/>
              <a:ext cx="128" cy="50"/>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95" name="Oval 93"/>
            <p:cNvSpPr>
              <a:spLocks noChangeArrowheads="1"/>
            </p:cNvSpPr>
            <p:nvPr/>
          </p:nvSpPr>
          <p:spPr bwMode="hidden">
            <a:xfrm>
              <a:off x="4086" y="1608"/>
              <a:ext cx="128" cy="50"/>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96" name="Oval 94"/>
            <p:cNvSpPr>
              <a:spLocks noChangeArrowheads="1"/>
            </p:cNvSpPr>
            <p:nvPr/>
          </p:nvSpPr>
          <p:spPr bwMode="hidden">
            <a:xfrm>
              <a:off x="1282" y="3653"/>
              <a:ext cx="196" cy="111"/>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97" name="Oval 95"/>
            <p:cNvSpPr>
              <a:spLocks noChangeArrowheads="1"/>
            </p:cNvSpPr>
            <p:nvPr/>
          </p:nvSpPr>
          <p:spPr bwMode="hidden">
            <a:xfrm>
              <a:off x="707" y="4014"/>
              <a:ext cx="191" cy="112"/>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98" name="Oval 96"/>
            <p:cNvSpPr>
              <a:spLocks noChangeArrowheads="1"/>
            </p:cNvSpPr>
            <p:nvPr/>
          </p:nvSpPr>
          <p:spPr bwMode="hidden">
            <a:xfrm>
              <a:off x="2229" y="3090"/>
              <a:ext cx="168" cy="95"/>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99" name="Oval 97"/>
            <p:cNvSpPr>
              <a:spLocks noChangeArrowheads="1"/>
            </p:cNvSpPr>
            <p:nvPr/>
          </p:nvSpPr>
          <p:spPr bwMode="hidden">
            <a:xfrm>
              <a:off x="2604" y="2867"/>
              <a:ext cx="156" cy="89"/>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00" name="Oval 98"/>
            <p:cNvSpPr>
              <a:spLocks noChangeArrowheads="1"/>
            </p:cNvSpPr>
            <p:nvPr/>
          </p:nvSpPr>
          <p:spPr bwMode="hidden">
            <a:xfrm>
              <a:off x="2907" y="2668"/>
              <a:ext cx="156" cy="84"/>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01" name="Oval 99"/>
            <p:cNvSpPr>
              <a:spLocks noChangeArrowheads="1"/>
            </p:cNvSpPr>
            <p:nvPr/>
          </p:nvSpPr>
          <p:spPr bwMode="hidden">
            <a:xfrm>
              <a:off x="3248" y="2454"/>
              <a:ext cx="150" cy="90"/>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02" name="Oval 100"/>
            <p:cNvSpPr>
              <a:spLocks noChangeArrowheads="1"/>
            </p:cNvSpPr>
            <p:nvPr/>
          </p:nvSpPr>
          <p:spPr bwMode="hidden">
            <a:xfrm>
              <a:off x="1801" y="3360"/>
              <a:ext cx="168" cy="95"/>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03" name="Oval 101"/>
            <p:cNvSpPr>
              <a:spLocks noChangeArrowheads="1"/>
            </p:cNvSpPr>
            <p:nvPr/>
          </p:nvSpPr>
          <p:spPr bwMode="hidden">
            <a:xfrm>
              <a:off x="3512" y="2302"/>
              <a:ext cx="134" cy="73"/>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04" name="Oval 102"/>
            <p:cNvSpPr>
              <a:spLocks noChangeArrowheads="1"/>
            </p:cNvSpPr>
            <p:nvPr/>
          </p:nvSpPr>
          <p:spPr bwMode="hidden">
            <a:xfrm>
              <a:off x="3980" y="2014"/>
              <a:ext cx="134" cy="72"/>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05" name="Oval 103"/>
            <p:cNvSpPr>
              <a:spLocks noChangeArrowheads="1"/>
            </p:cNvSpPr>
            <p:nvPr/>
          </p:nvSpPr>
          <p:spPr bwMode="hidden">
            <a:xfrm>
              <a:off x="3753" y="2158"/>
              <a:ext cx="134" cy="61"/>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06" name="Oval 104"/>
            <p:cNvSpPr>
              <a:spLocks noChangeArrowheads="1"/>
            </p:cNvSpPr>
            <p:nvPr/>
          </p:nvSpPr>
          <p:spPr bwMode="hidden">
            <a:xfrm>
              <a:off x="4176" y="1898"/>
              <a:ext cx="128" cy="61"/>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07" name="Oval 105"/>
            <p:cNvSpPr>
              <a:spLocks noChangeArrowheads="1"/>
            </p:cNvSpPr>
            <p:nvPr/>
          </p:nvSpPr>
          <p:spPr bwMode="hidden">
            <a:xfrm>
              <a:off x="4338" y="1797"/>
              <a:ext cx="129" cy="61"/>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08" name="Oval 106"/>
            <p:cNvSpPr>
              <a:spLocks noChangeArrowheads="1"/>
            </p:cNvSpPr>
            <p:nvPr/>
          </p:nvSpPr>
          <p:spPr bwMode="hidden">
            <a:xfrm>
              <a:off x="4505" y="1700"/>
              <a:ext cx="124" cy="51"/>
            </a:xfrm>
            <a:prstGeom prst="ellipse">
              <a:avLst/>
            </a:prstGeom>
            <a:gradFill rotWithShape="0">
              <a:gsLst>
                <a:gs pos="0">
                  <a:schemeClr val="bg2"/>
                </a:gs>
                <a:gs pos="100000">
                  <a:schemeClr val="bg2">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09" name="Oval 107"/>
            <p:cNvSpPr>
              <a:spLocks noChangeArrowheads="1"/>
            </p:cNvSpPr>
            <p:nvPr/>
          </p:nvSpPr>
          <p:spPr bwMode="hidden">
            <a:xfrm>
              <a:off x="4661" y="1603"/>
              <a:ext cx="123" cy="50"/>
            </a:xfrm>
            <a:prstGeom prst="ellipse">
              <a:avLst/>
            </a:prstGeom>
            <a:gradFill rotWithShape="0">
              <a:gsLst>
                <a:gs pos="0">
                  <a:schemeClr val="bg2"/>
                </a:gs>
                <a:gs pos="100000">
                  <a:schemeClr val="bg2">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10" name="Oval 108"/>
            <p:cNvSpPr>
              <a:spLocks noChangeArrowheads="1"/>
            </p:cNvSpPr>
            <p:nvPr/>
          </p:nvSpPr>
          <p:spPr bwMode="hidden">
            <a:xfrm>
              <a:off x="4803" y="1512"/>
              <a:ext cx="128" cy="51"/>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11" name="Oval 109"/>
            <p:cNvSpPr>
              <a:spLocks noChangeArrowheads="1"/>
            </p:cNvSpPr>
            <p:nvPr/>
          </p:nvSpPr>
          <p:spPr bwMode="hidden">
            <a:xfrm>
              <a:off x="4930" y="1431"/>
              <a:ext cx="111" cy="50"/>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12" name="Oval 110"/>
            <p:cNvSpPr>
              <a:spLocks noChangeArrowheads="1"/>
            </p:cNvSpPr>
            <p:nvPr/>
          </p:nvSpPr>
          <p:spPr bwMode="hidden">
            <a:xfrm>
              <a:off x="3835" y="1430"/>
              <a:ext cx="112" cy="50"/>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13" name="Oval 111"/>
            <p:cNvSpPr>
              <a:spLocks noChangeArrowheads="1"/>
            </p:cNvSpPr>
            <p:nvPr/>
          </p:nvSpPr>
          <p:spPr bwMode="hidden">
            <a:xfrm>
              <a:off x="3286" y="1430"/>
              <a:ext cx="112" cy="50"/>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14" name="Oval 112"/>
            <p:cNvSpPr>
              <a:spLocks noChangeArrowheads="1"/>
            </p:cNvSpPr>
            <p:nvPr/>
          </p:nvSpPr>
          <p:spPr bwMode="hidden">
            <a:xfrm>
              <a:off x="2972" y="1366"/>
              <a:ext cx="111" cy="5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15" name="Oval 113"/>
            <p:cNvSpPr>
              <a:spLocks noChangeArrowheads="1"/>
            </p:cNvSpPr>
            <p:nvPr/>
          </p:nvSpPr>
          <p:spPr bwMode="hidden">
            <a:xfrm>
              <a:off x="3152" y="1292"/>
              <a:ext cx="112" cy="50"/>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16" name="Oval 114"/>
            <p:cNvSpPr>
              <a:spLocks noChangeArrowheads="1"/>
            </p:cNvSpPr>
            <p:nvPr/>
          </p:nvSpPr>
          <p:spPr bwMode="hidden">
            <a:xfrm>
              <a:off x="3020" y="1170"/>
              <a:ext cx="112"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17" name="Oval 115"/>
            <p:cNvSpPr>
              <a:spLocks noChangeArrowheads="1"/>
            </p:cNvSpPr>
            <p:nvPr/>
          </p:nvSpPr>
          <p:spPr bwMode="hidden">
            <a:xfrm>
              <a:off x="2443" y="1368"/>
              <a:ext cx="112" cy="51"/>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18" name="Oval 116"/>
            <p:cNvSpPr>
              <a:spLocks noChangeArrowheads="1"/>
            </p:cNvSpPr>
            <p:nvPr/>
          </p:nvSpPr>
          <p:spPr bwMode="hidden">
            <a:xfrm>
              <a:off x="2301" y="1220"/>
              <a:ext cx="112" cy="51"/>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19" name="Oval 117"/>
            <p:cNvSpPr>
              <a:spLocks noChangeArrowheads="1"/>
            </p:cNvSpPr>
            <p:nvPr/>
          </p:nvSpPr>
          <p:spPr bwMode="hidden">
            <a:xfrm>
              <a:off x="2095" y="1284"/>
              <a:ext cx="112" cy="51"/>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20" name="Oval 118"/>
            <p:cNvSpPr>
              <a:spLocks noChangeArrowheads="1"/>
            </p:cNvSpPr>
            <p:nvPr/>
          </p:nvSpPr>
          <p:spPr bwMode="hidden">
            <a:xfrm>
              <a:off x="2228" y="1442"/>
              <a:ext cx="111"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21" name="Oval 119"/>
            <p:cNvSpPr>
              <a:spLocks noChangeArrowheads="1"/>
            </p:cNvSpPr>
            <p:nvPr/>
          </p:nvSpPr>
          <p:spPr bwMode="hidden">
            <a:xfrm>
              <a:off x="1109" y="1424"/>
              <a:ext cx="112" cy="50"/>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22" name="Oval 120"/>
            <p:cNvSpPr>
              <a:spLocks noChangeArrowheads="1"/>
            </p:cNvSpPr>
            <p:nvPr/>
          </p:nvSpPr>
          <p:spPr bwMode="hidden">
            <a:xfrm>
              <a:off x="611" y="1284"/>
              <a:ext cx="111" cy="51"/>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23" name="Oval 121"/>
            <p:cNvSpPr>
              <a:spLocks noChangeArrowheads="1"/>
            </p:cNvSpPr>
            <p:nvPr/>
          </p:nvSpPr>
          <p:spPr bwMode="hidden">
            <a:xfrm>
              <a:off x="305" y="1358"/>
              <a:ext cx="111" cy="51"/>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24" name="Oval 122"/>
            <p:cNvSpPr>
              <a:spLocks noChangeArrowheads="1"/>
            </p:cNvSpPr>
            <p:nvPr/>
          </p:nvSpPr>
          <p:spPr bwMode="hidden">
            <a:xfrm>
              <a:off x="156" y="1154"/>
              <a:ext cx="112" cy="50"/>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25" name="Oval 123"/>
            <p:cNvSpPr>
              <a:spLocks noChangeArrowheads="1"/>
            </p:cNvSpPr>
            <p:nvPr/>
          </p:nvSpPr>
          <p:spPr bwMode="hidden">
            <a:xfrm>
              <a:off x="4538" y="1365"/>
              <a:ext cx="106" cy="45"/>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26" name="Oval 124"/>
            <p:cNvSpPr>
              <a:spLocks noChangeArrowheads="1"/>
            </p:cNvSpPr>
            <p:nvPr/>
          </p:nvSpPr>
          <p:spPr bwMode="hidden">
            <a:xfrm>
              <a:off x="4407" y="1440"/>
              <a:ext cx="105" cy="44"/>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27" name="Oval 125"/>
            <p:cNvSpPr>
              <a:spLocks noChangeArrowheads="1"/>
            </p:cNvSpPr>
            <p:nvPr/>
          </p:nvSpPr>
          <p:spPr bwMode="hidden">
            <a:xfrm>
              <a:off x="3992" y="1356"/>
              <a:ext cx="106" cy="45"/>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28" name="Oval 126"/>
            <p:cNvSpPr>
              <a:spLocks noChangeArrowheads="1"/>
            </p:cNvSpPr>
            <p:nvPr/>
          </p:nvSpPr>
          <p:spPr bwMode="hidden">
            <a:xfrm>
              <a:off x="3466" y="1356"/>
              <a:ext cx="106" cy="45"/>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29" name="Oval 127"/>
            <p:cNvSpPr>
              <a:spLocks noChangeArrowheads="1"/>
            </p:cNvSpPr>
            <p:nvPr/>
          </p:nvSpPr>
          <p:spPr bwMode="hidden">
            <a:xfrm>
              <a:off x="2852" y="1228"/>
              <a:ext cx="106" cy="44"/>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30" name="Oval 128"/>
            <p:cNvSpPr>
              <a:spLocks noChangeArrowheads="1"/>
            </p:cNvSpPr>
            <p:nvPr/>
          </p:nvSpPr>
          <p:spPr bwMode="hidden">
            <a:xfrm>
              <a:off x="2678" y="1109"/>
              <a:ext cx="106" cy="44"/>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31" name="Oval 129"/>
            <p:cNvSpPr>
              <a:spLocks noChangeArrowheads="1"/>
            </p:cNvSpPr>
            <p:nvPr/>
          </p:nvSpPr>
          <p:spPr bwMode="hidden">
            <a:xfrm>
              <a:off x="2859" y="1045"/>
              <a:ext cx="106" cy="45"/>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32" name="Oval 130"/>
            <p:cNvSpPr>
              <a:spLocks noChangeArrowheads="1"/>
            </p:cNvSpPr>
            <p:nvPr/>
          </p:nvSpPr>
          <p:spPr bwMode="hidden">
            <a:xfrm>
              <a:off x="1942" y="1040"/>
              <a:ext cx="106"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33" name="Oval 131"/>
            <p:cNvSpPr>
              <a:spLocks noChangeArrowheads="1"/>
            </p:cNvSpPr>
            <p:nvPr/>
          </p:nvSpPr>
          <p:spPr bwMode="hidden">
            <a:xfrm>
              <a:off x="1088" y="1277"/>
              <a:ext cx="106" cy="4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34" name="Oval 132"/>
            <p:cNvSpPr>
              <a:spLocks noChangeArrowheads="1"/>
            </p:cNvSpPr>
            <p:nvPr/>
          </p:nvSpPr>
          <p:spPr bwMode="hidden">
            <a:xfrm>
              <a:off x="827" y="1350"/>
              <a:ext cx="106"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35" name="Oval 133"/>
            <p:cNvSpPr>
              <a:spLocks noChangeArrowheads="1"/>
            </p:cNvSpPr>
            <p:nvPr/>
          </p:nvSpPr>
          <p:spPr bwMode="hidden">
            <a:xfrm>
              <a:off x="537" y="1428"/>
              <a:ext cx="106"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36" name="Oval 134"/>
            <p:cNvSpPr>
              <a:spLocks noChangeArrowheads="1"/>
            </p:cNvSpPr>
            <p:nvPr/>
          </p:nvSpPr>
          <p:spPr bwMode="hidden">
            <a:xfrm>
              <a:off x="635" y="1060"/>
              <a:ext cx="106"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37" name="Oval 135"/>
            <p:cNvSpPr>
              <a:spLocks noChangeArrowheads="1"/>
            </p:cNvSpPr>
            <p:nvPr/>
          </p:nvSpPr>
          <p:spPr bwMode="hidden">
            <a:xfrm>
              <a:off x="1540" y="1050"/>
              <a:ext cx="106"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38" name="Oval 136"/>
            <p:cNvSpPr>
              <a:spLocks noChangeArrowheads="1"/>
            </p:cNvSpPr>
            <p:nvPr/>
          </p:nvSpPr>
          <p:spPr bwMode="hidden">
            <a:xfrm>
              <a:off x="1120" y="1063"/>
              <a:ext cx="105"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39" name="Oval 137"/>
            <p:cNvSpPr>
              <a:spLocks noChangeArrowheads="1"/>
            </p:cNvSpPr>
            <p:nvPr/>
          </p:nvSpPr>
          <p:spPr bwMode="hidden">
            <a:xfrm>
              <a:off x="4131" y="1284"/>
              <a:ext cx="111" cy="45"/>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40" name="Oval 138"/>
            <p:cNvSpPr>
              <a:spLocks noChangeArrowheads="1"/>
            </p:cNvSpPr>
            <p:nvPr/>
          </p:nvSpPr>
          <p:spPr bwMode="hidden">
            <a:xfrm>
              <a:off x="3477" y="1163"/>
              <a:ext cx="112" cy="45"/>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41" name="Oval 139"/>
            <p:cNvSpPr>
              <a:spLocks noChangeArrowheads="1"/>
            </p:cNvSpPr>
            <p:nvPr/>
          </p:nvSpPr>
          <p:spPr bwMode="hidden">
            <a:xfrm>
              <a:off x="3315" y="1229"/>
              <a:ext cx="112" cy="45"/>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42" name="Oval 140"/>
            <p:cNvSpPr>
              <a:spLocks noChangeArrowheads="1"/>
            </p:cNvSpPr>
            <p:nvPr/>
          </p:nvSpPr>
          <p:spPr bwMode="hidden">
            <a:xfrm>
              <a:off x="3174" y="1112"/>
              <a:ext cx="112" cy="44"/>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43" name="Oval 141"/>
            <p:cNvSpPr>
              <a:spLocks noChangeArrowheads="1"/>
            </p:cNvSpPr>
            <p:nvPr/>
          </p:nvSpPr>
          <p:spPr bwMode="hidden">
            <a:xfrm>
              <a:off x="2396" y="1051"/>
              <a:ext cx="112" cy="45"/>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44" name="Oval 142"/>
            <p:cNvSpPr>
              <a:spLocks noChangeArrowheads="1"/>
            </p:cNvSpPr>
            <p:nvPr/>
          </p:nvSpPr>
          <p:spPr bwMode="hidden">
            <a:xfrm>
              <a:off x="2769" y="1446"/>
              <a:ext cx="111" cy="44"/>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45" name="Oval 143"/>
            <p:cNvSpPr>
              <a:spLocks noChangeArrowheads="1"/>
            </p:cNvSpPr>
            <p:nvPr/>
          </p:nvSpPr>
          <p:spPr bwMode="hidden">
            <a:xfrm>
              <a:off x="2656" y="1294"/>
              <a:ext cx="112" cy="45"/>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46" name="Oval 144"/>
            <p:cNvSpPr>
              <a:spLocks noChangeArrowheads="1"/>
            </p:cNvSpPr>
            <p:nvPr/>
          </p:nvSpPr>
          <p:spPr bwMode="hidden">
            <a:xfrm>
              <a:off x="2501" y="1159"/>
              <a:ext cx="111" cy="45"/>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47" name="Oval 145"/>
            <p:cNvSpPr>
              <a:spLocks noChangeArrowheads="1"/>
            </p:cNvSpPr>
            <p:nvPr/>
          </p:nvSpPr>
          <p:spPr bwMode="hidden">
            <a:xfrm>
              <a:off x="2222" y="1101"/>
              <a:ext cx="112" cy="44"/>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48" name="Oval 146"/>
            <p:cNvSpPr>
              <a:spLocks noChangeArrowheads="1"/>
            </p:cNvSpPr>
            <p:nvPr/>
          </p:nvSpPr>
          <p:spPr bwMode="hidden">
            <a:xfrm>
              <a:off x="2029" y="1162"/>
              <a:ext cx="111" cy="45"/>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49" name="Oval 147"/>
            <p:cNvSpPr>
              <a:spLocks noChangeArrowheads="1"/>
            </p:cNvSpPr>
            <p:nvPr/>
          </p:nvSpPr>
          <p:spPr bwMode="hidden">
            <a:xfrm>
              <a:off x="1875" y="1356"/>
              <a:ext cx="112" cy="45"/>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50" name="Oval 148"/>
            <p:cNvSpPr>
              <a:spLocks noChangeArrowheads="1"/>
            </p:cNvSpPr>
            <p:nvPr/>
          </p:nvSpPr>
          <p:spPr bwMode="hidden">
            <a:xfrm>
              <a:off x="1809" y="1223"/>
              <a:ext cx="111" cy="45"/>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51" name="Oval 149"/>
            <p:cNvSpPr>
              <a:spLocks noChangeArrowheads="1"/>
            </p:cNvSpPr>
            <p:nvPr/>
          </p:nvSpPr>
          <p:spPr bwMode="hidden">
            <a:xfrm>
              <a:off x="1738" y="1098"/>
              <a:ext cx="112"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52" name="Oval 150"/>
            <p:cNvSpPr>
              <a:spLocks noChangeArrowheads="1"/>
            </p:cNvSpPr>
            <p:nvPr/>
          </p:nvSpPr>
          <p:spPr bwMode="hidden">
            <a:xfrm>
              <a:off x="1583" y="1289"/>
              <a:ext cx="112" cy="45"/>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53" name="Oval 151"/>
            <p:cNvSpPr>
              <a:spLocks noChangeArrowheads="1"/>
            </p:cNvSpPr>
            <p:nvPr/>
          </p:nvSpPr>
          <p:spPr bwMode="hidden">
            <a:xfrm>
              <a:off x="1379" y="1343"/>
              <a:ext cx="112" cy="45"/>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54" name="Oval 152"/>
            <p:cNvSpPr>
              <a:spLocks noChangeArrowheads="1"/>
            </p:cNvSpPr>
            <p:nvPr/>
          </p:nvSpPr>
          <p:spPr bwMode="hidden">
            <a:xfrm>
              <a:off x="1529" y="1156"/>
              <a:ext cx="112"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55" name="Oval 153"/>
            <p:cNvSpPr>
              <a:spLocks noChangeArrowheads="1"/>
            </p:cNvSpPr>
            <p:nvPr/>
          </p:nvSpPr>
          <p:spPr bwMode="hidden">
            <a:xfrm>
              <a:off x="1294" y="1222"/>
              <a:ext cx="112"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56" name="Oval 154"/>
            <p:cNvSpPr>
              <a:spLocks noChangeArrowheads="1"/>
            </p:cNvSpPr>
            <p:nvPr/>
          </p:nvSpPr>
          <p:spPr bwMode="hidden">
            <a:xfrm>
              <a:off x="1314" y="1112"/>
              <a:ext cx="112" cy="4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57" name="Oval 155"/>
            <p:cNvSpPr>
              <a:spLocks noChangeArrowheads="1"/>
            </p:cNvSpPr>
            <p:nvPr/>
          </p:nvSpPr>
          <p:spPr bwMode="hidden">
            <a:xfrm>
              <a:off x="1082" y="1166"/>
              <a:ext cx="111"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58" name="Oval 156"/>
            <p:cNvSpPr>
              <a:spLocks noChangeArrowheads="1"/>
            </p:cNvSpPr>
            <p:nvPr/>
          </p:nvSpPr>
          <p:spPr bwMode="hidden">
            <a:xfrm>
              <a:off x="877" y="1121"/>
              <a:ext cx="112"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59" name="Oval 157"/>
            <p:cNvSpPr>
              <a:spLocks noChangeArrowheads="1"/>
            </p:cNvSpPr>
            <p:nvPr/>
          </p:nvSpPr>
          <p:spPr bwMode="hidden">
            <a:xfrm>
              <a:off x="875" y="1216"/>
              <a:ext cx="111"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60" name="Oval 158"/>
            <p:cNvSpPr>
              <a:spLocks noChangeArrowheads="1"/>
            </p:cNvSpPr>
            <p:nvPr/>
          </p:nvSpPr>
          <p:spPr bwMode="hidden">
            <a:xfrm>
              <a:off x="680" y="1170"/>
              <a:ext cx="112" cy="4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61" name="Oval 159"/>
            <p:cNvSpPr>
              <a:spLocks noChangeArrowheads="1"/>
            </p:cNvSpPr>
            <p:nvPr/>
          </p:nvSpPr>
          <p:spPr bwMode="hidden">
            <a:xfrm>
              <a:off x="411" y="1232"/>
              <a:ext cx="111" cy="4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62" name="Oval 160"/>
            <p:cNvSpPr>
              <a:spLocks noChangeArrowheads="1"/>
            </p:cNvSpPr>
            <p:nvPr/>
          </p:nvSpPr>
          <p:spPr bwMode="hidden">
            <a:xfrm>
              <a:off x="434" y="1100"/>
              <a:ext cx="112" cy="4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63" name="Oval 161"/>
            <p:cNvSpPr>
              <a:spLocks noChangeArrowheads="1"/>
            </p:cNvSpPr>
            <p:nvPr/>
          </p:nvSpPr>
          <p:spPr bwMode="hidden">
            <a:xfrm>
              <a:off x="119" y="1312"/>
              <a:ext cx="111" cy="4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64" name="Oval 162"/>
            <p:cNvSpPr>
              <a:spLocks noChangeArrowheads="1"/>
            </p:cNvSpPr>
            <p:nvPr/>
          </p:nvSpPr>
          <p:spPr bwMode="hidden">
            <a:xfrm>
              <a:off x="858" y="1001"/>
              <a:ext cx="101" cy="38"/>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65" name="Oval 163"/>
            <p:cNvSpPr>
              <a:spLocks noChangeArrowheads="1"/>
            </p:cNvSpPr>
            <p:nvPr/>
          </p:nvSpPr>
          <p:spPr bwMode="hidden">
            <a:xfrm>
              <a:off x="1341" y="1013"/>
              <a:ext cx="101" cy="39"/>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66" name="Oval 164"/>
            <p:cNvSpPr>
              <a:spLocks noChangeArrowheads="1"/>
            </p:cNvSpPr>
            <p:nvPr/>
          </p:nvSpPr>
          <p:spPr bwMode="hidden">
            <a:xfrm>
              <a:off x="1739" y="1008"/>
              <a:ext cx="101" cy="38"/>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67" name="Oval 165"/>
            <p:cNvSpPr>
              <a:spLocks noChangeArrowheads="1"/>
            </p:cNvSpPr>
            <p:nvPr/>
          </p:nvSpPr>
          <p:spPr bwMode="hidden">
            <a:xfrm>
              <a:off x="2116" y="1001"/>
              <a:ext cx="100" cy="39"/>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68" name="Oval 166"/>
            <p:cNvSpPr>
              <a:spLocks noChangeArrowheads="1"/>
            </p:cNvSpPr>
            <p:nvPr/>
          </p:nvSpPr>
          <p:spPr bwMode="hidden">
            <a:xfrm>
              <a:off x="2320" y="941"/>
              <a:ext cx="101" cy="39"/>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69" name="Oval 167"/>
            <p:cNvSpPr>
              <a:spLocks noChangeArrowheads="1"/>
            </p:cNvSpPr>
            <p:nvPr/>
          </p:nvSpPr>
          <p:spPr bwMode="hidden">
            <a:xfrm>
              <a:off x="2601" y="995"/>
              <a:ext cx="101" cy="39"/>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70" name="Oval 168"/>
            <p:cNvSpPr>
              <a:spLocks noChangeArrowheads="1"/>
            </p:cNvSpPr>
            <p:nvPr/>
          </p:nvSpPr>
          <p:spPr bwMode="hidden">
            <a:xfrm>
              <a:off x="1667" y="1420"/>
              <a:ext cx="106" cy="51"/>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71" name="Oval 169"/>
            <p:cNvSpPr>
              <a:spLocks noChangeArrowheads="1"/>
            </p:cNvSpPr>
            <p:nvPr/>
          </p:nvSpPr>
          <p:spPr bwMode="hidden">
            <a:xfrm>
              <a:off x="2557" y="1516"/>
              <a:ext cx="123" cy="5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72" name="Oval 170"/>
            <p:cNvSpPr>
              <a:spLocks noChangeArrowheads="1"/>
            </p:cNvSpPr>
            <p:nvPr/>
          </p:nvSpPr>
          <p:spPr bwMode="hidden">
            <a:xfrm>
              <a:off x="3619" y="1287"/>
              <a:ext cx="112" cy="51"/>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73" name="Oval 171"/>
            <p:cNvSpPr>
              <a:spLocks noChangeArrowheads="1"/>
            </p:cNvSpPr>
            <p:nvPr/>
          </p:nvSpPr>
          <p:spPr bwMode="hidden">
            <a:xfrm>
              <a:off x="3791" y="1212"/>
              <a:ext cx="111" cy="51"/>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74" name="Oval 172"/>
            <p:cNvSpPr>
              <a:spLocks noChangeArrowheads="1"/>
            </p:cNvSpPr>
            <p:nvPr/>
          </p:nvSpPr>
          <p:spPr bwMode="hidden">
            <a:xfrm>
              <a:off x="2134" y="908"/>
              <a:ext cx="79" cy="3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75" name="Oval 173"/>
            <p:cNvSpPr>
              <a:spLocks noChangeArrowheads="1"/>
            </p:cNvSpPr>
            <p:nvPr/>
          </p:nvSpPr>
          <p:spPr bwMode="hidden">
            <a:xfrm>
              <a:off x="1264" y="908"/>
              <a:ext cx="79" cy="3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76" name="Oval 174"/>
            <p:cNvSpPr>
              <a:spLocks noChangeArrowheads="1"/>
            </p:cNvSpPr>
            <p:nvPr/>
          </p:nvSpPr>
          <p:spPr bwMode="hidden">
            <a:xfrm>
              <a:off x="1471" y="869"/>
              <a:ext cx="79" cy="3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77" name="Oval 175"/>
            <p:cNvSpPr>
              <a:spLocks noChangeArrowheads="1"/>
            </p:cNvSpPr>
            <p:nvPr/>
          </p:nvSpPr>
          <p:spPr bwMode="hidden">
            <a:xfrm>
              <a:off x="1650" y="824"/>
              <a:ext cx="83" cy="3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78" name="Oval 176"/>
            <p:cNvSpPr>
              <a:spLocks noChangeArrowheads="1"/>
            </p:cNvSpPr>
            <p:nvPr/>
          </p:nvSpPr>
          <p:spPr bwMode="hidden">
            <a:xfrm>
              <a:off x="1918" y="869"/>
              <a:ext cx="84" cy="3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79" name="Oval 177"/>
            <p:cNvSpPr>
              <a:spLocks noChangeArrowheads="1"/>
            </p:cNvSpPr>
            <p:nvPr/>
          </p:nvSpPr>
          <p:spPr bwMode="hidden">
            <a:xfrm>
              <a:off x="1720" y="923"/>
              <a:ext cx="83" cy="3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80" name="Oval 178"/>
            <p:cNvSpPr>
              <a:spLocks noChangeArrowheads="1"/>
            </p:cNvSpPr>
            <p:nvPr/>
          </p:nvSpPr>
          <p:spPr bwMode="hidden">
            <a:xfrm>
              <a:off x="1913" y="957"/>
              <a:ext cx="95"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81" name="Oval 179"/>
            <p:cNvSpPr>
              <a:spLocks noChangeArrowheads="1"/>
            </p:cNvSpPr>
            <p:nvPr/>
          </p:nvSpPr>
          <p:spPr bwMode="hidden">
            <a:xfrm>
              <a:off x="1541" y="962"/>
              <a:ext cx="89"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82" name="Oval 180"/>
            <p:cNvSpPr>
              <a:spLocks noChangeArrowheads="1"/>
            </p:cNvSpPr>
            <p:nvPr/>
          </p:nvSpPr>
          <p:spPr bwMode="hidden">
            <a:xfrm>
              <a:off x="1076" y="953"/>
              <a:ext cx="101"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83" name="Oval 181"/>
            <p:cNvSpPr>
              <a:spLocks noChangeArrowheads="1"/>
            </p:cNvSpPr>
            <p:nvPr/>
          </p:nvSpPr>
          <p:spPr bwMode="hidden">
            <a:xfrm>
              <a:off x="1983" y="4027"/>
              <a:ext cx="195" cy="105"/>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84" name="Oval 182"/>
            <p:cNvSpPr>
              <a:spLocks noChangeArrowheads="1"/>
            </p:cNvSpPr>
            <p:nvPr/>
          </p:nvSpPr>
          <p:spPr bwMode="hidden">
            <a:xfrm>
              <a:off x="2460" y="3671"/>
              <a:ext cx="196" cy="112"/>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85" name="Oval 183"/>
            <p:cNvSpPr>
              <a:spLocks noChangeArrowheads="1"/>
            </p:cNvSpPr>
            <p:nvPr/>
          </p:nvSpPr>
          <p:spPr bwMode="hidden">
            <a:xfrm>
              <a:off x="3238" y="3121"/>
              <a:ext cx="168" cy="95"/>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86" name="Oval 184"/>
            <p:cNvSpPr>
              <a:spLocks noChangeArrowheads="1"/>
            </p:cNvSpPr>
            <p:nvPr/>
          </p:nvSpPr>
          <p:spPr bwMode="hidden">
            <a:xfrm>
              <a:off x="3550" y="2880"/>
              <a:ext cx="157" cy="89"/>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87" name="Oval 185"/>
            <p:cNvSpPr>
              <a:spLocks noChangeArrowheads="1"/>
            </p:cNvSpPr>
            <p:nvPr/>
          </p:nvSpPr>
          <p:spPr bwMode="hidden">
            <a:xfrm>
              <a:off x="2892" y="3377"/>
              <a:ext cx="168" cy="95"/>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88" name="Oval 186"/>
            <p:cNvSpPr>
              <a:spLocks noChangeArrowheads="1"/>
            </p:cNvSpPr>
            <p:nvPr/>
          </p:nvSpPr>
          <p:spPr bwMode="hidden">
            <a:xfrm>
              <a:off x="3869" y="2657"/>
              <a:ext cx="151" cy="84"/>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89" name="Oval 187"/>
            <p:cNvSpPr>
              <a:spLocks noChangeArrowheads="1"/>
            </p:cNvSpPr>
            <p:nvPr/>
          </p:nvSpPr>
          <p:spPr bwMode="hidden">
            <a:xfrm>
              <a:off x="4090" y="2475"/>
              <a:ext cx="156" cy="89"/>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90" name="Oval 188"/>
            <p:cNvSpPr>
              <a:spLocks noChangeArrowheads="1"/>
            </p:cNvSpPr>
            <p:nvPr/>
          </p:nvSpPr>
          <p:spPr bwMode="hidden">
            <a:xfrm>
              <a:off x="4327" y="2314"/>
              <a:ext cx="134" cy="72"/>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91" name="Oval 189"/>
            <p:cNvSpPr>
              <a:spLocks noChangeArrowheads="1"/>
            </p:cNvSpPr>
            <p:nvPr/>
          </p:nvSpPr>
          <p:spPr bwMode="hidden">
            <a:xfrm>
              <a:off x="4712" y="2022"/>
              <a:ext cx="134" cy="73"/>
            </a:xfrm>
            <a:prstGeom prst="ellipse">
              <a:avLst/>
            </a:prstGeom>
            <a:gradFill rotWithShape="0">
              <a:gsLst>
                <a:gs pos="0">
                  <a:schemeClr val="bg2"/>
                </a:gs>
                <a:gs pos="100000">
                  <a:schemeClr val="bg2">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92" name="Oval 190"/>
            <p:cNvSpPr>
              <a:spLocks noChangeArrowheads="1"/>
            </p:cNvSpPr>
            <p:nvPr/>
          </p:nvSpPr>
          <p:spPr bwMode="hidden">
            <a:xfrm>
              <a:off x="4533" y="2162"/>
              <a:ext cx="139" cy="61"/>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93" name="Oval 191"/>
            <p:cNvSpPr>
              <a:spLocks noChangeArrowheads="1"/>
            </p:cNvSpPr>
            <p:nvPr/>
          </p:nvSpPr>
          <p:spPr bwMode="hidden">
            <a:xfrm>
              <a:off x="4863" y="1920"/>
              <a:ext cx="128" cy="61"/>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94" name="Oval 192"/>
            <p:cNvSpPr>
              <a:spLocks noChangeArrowheads="1"/>
            </p:cNvSpPr>
            <p:nvPr/>
          </p:nvSpPr>
          <p:spPr bwMode="hidden">
            <a:xfrm>
              <a:off x="5009" y="1807"/>
              <a:ext cx="128" cy="61"/>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95" name="Oval 193"/>
            <p:cNvSpPr>
              <a:spLocks noChangeArrowheads="1"/>
            </p:cNvSpPr>
            <p:nvPr/>
          </p:nvSpPr>
          <p:spPr bwMode="hidden">
            <a:xfrm>
              <a:off x="5161" y="1702"/>
              <a:ext cx="123" cy="50"/>
            </a:xfrm>
            <a:prstGeom prst="ellipse">
              <a:avLst/>
            </a:prstGeom>
            <a:gradFill rotWithShape="0">
              <a:gsLst>
                <a:gs pos="0">
                  <a:schemeClr val="bg2"/>
                </a:gs>
                <a:gs pos="100000">
                  <a:schemeClr val="bg2">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96" name="Oval 194"/>
            <p:cNvSpPr>
              <a:spLocks noChangeArrowheads="1"/>
            </p:cNvSpPr>
            <p:nvPr/>
          </p:nvSpPr>
          <p:spPr bwMode="hidden">
            <a:xfrm>
              <a:off x="5277" y="1614"/>
              <a:ext cx="124" cy="51"/>
            </a:xfrm>
            <a:prstGeom prst="ellipse">
              <a:avLst/>
            </a:prstGeom>
            <a:gradFill rotWithShape="0">
              <a:gsLst>
                <a:gs pos="0">
                  <a:schemeClr val="bg2"/>
                </a:gs>
                <a:gs pos="100000">
                  <a:schemeClr val="bg2">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97" name="Oval 195"/>
            <p:cNvSpPr>
              <a:spLocks noChangeArrowheads="1"/>
            </p:cNvSpPr>
            <p:nvPr/>
          </p:nvSpPr>
          <p:spPr bwMode="hidden">
            <a:xfrm>
              <a:off x="5398" y="1521"/>
              <a:ext cx="123" cy="51"/>
            </a:xfrm>
            <a:prstGeom prst="ellipse">
              <a:avLst/>
            </a:prstGeom>
            <a:gradFill rotWithShape="0">
              <a:gsLst>
                <a:gs pos="0">
                  <a:schemeClr val="bg2"/>
                </a:gs>
                <a:gs pos="100000">
                  <a:schemeClr val="bg2">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98" name="Oval 196"/>
            <p:cNvSpPr>
              <a:spLocks noChangeArrowheads="1"/>
            </p:cNvSpPr>
            <p:nvPr/>
          </p:nvSpPr>
          <p:spPr bwMode="hidden">
            <a:xfrm>
              <a:off x="3255" y="4071"/>
              <a:ext cx="196" cy="106"/>
            </a:xfrm>
            <a:prstGeom prst="ellipse">
              <a:avLst/>
            </a:prstGeom>
            <a:gradFill rotWithShape="0">
              <a:gsLst>
                <a:gs pos="0">
                  <a:schemeClr val="bg1"/>
                </a:gs>
                <a:gs pos="100000">
                  <a:schemeClr val="bg1">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99" name="Oval 197"/>
            <p:cNvSpPr>
              <a:spLocks noChangeArrowheads="1"/>
            </p:cNvSpPr>
            <p:nvPr/>
          </p:nvSpPr>
          <p:spPr bwMode="hidden">
            <a:xfrm>
              <a:off x="3651" y="3693"/>
              <a:ext cx="196" cy="111"/>
            </a:xfrm>
            <a:prstGeom prst="ellipse">
              <a:avLst/>
            </a:prstGeom>
            <a:gradFill rotWithShape="0">
              <a:gsLst>
                <a:gs pos="0">
                  <a:schemeClr val="bg1"/>
                </a:gs>
                <a:gs pos="100000">
                  <a:schemeClr val="bg1">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00" name="Oval 198"/>
            <p:cNvSpPr>
              <a:spLocks noChangeArrowheads="1"/>
            </p:cNvSpPr>
            <p:nvPr/>
          </p:nvSpPr>
          <p:spPr bwMode="hidden">
            <a:xfrm>
              <a:off x="4773" y="3705"/>
              <a:ext cx="201" cy="106"/>
            </a:xfrm>
            <a:prstGeom prst="ellipse">
              <a:avLst/>
            </a:prstGeom>
            <a:gradFill rotWithShape="0">
              <a:gsLst>
                <a:gs pos="0">
                  <a:schemeClr val="bg1"/>
                </a:gs>
                <a:gs pos="100000">
                  <a:schemeClr val="bg1">
                    <a:gamma/>
                    <a:shade val="3921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01" name="Oval 199"/>
            <p:cNvSpPr>
              <a:spLocks noChangeArrowheads="1"/>
            </p:cNvSpPr>
            <p:nvPr/>
          </p:nvSpPr>
          <p:spPr bwMode="hidden">
            <a:xfrm>
              <a:off x="4491" y="4049"/>
              <a:ext cx="196" cy="105"/>
            </a:xfrm>
            <a:prstGeom prst="ellipse">
              <a:avLst/>
            </a:prstGeom>
            <a:gradFill rotWithShape="0">
              <a:gsLst>
                <a:gs pos="0">
                  <a:schemeClr val="bg1"/>
                </a:gs>
                <a:gs pos="100000">
                  <a:schemeClr val="bg1">
                    <a:gamma/>
                    <a:shade val="3921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02" name="Oval 200"/>
            <p:cNvSpPr>
              <a:spLocks noChangeArrowheads="1"/>
            </p:cNvSpPr>
            <p:nvPr/>
          </p:nvSpPr>
          <p:spPr bwMode="hidden">
            <a:xfrm>
              <a:off x="3989" y="3396"/>
              <a:ext cx="168" cy="96"/>
            </a:xfrm>
            <a:prstGeom prst="ellipse">
              <a:avLst/>
            </a:prstGeom>
            <a:gradFill rotWithShape="0">
              <a:gsLst>
                <a:gs pos="0">
                  <a:schemeClr val="bg1"/>
                </a:gs>
                <a:gs pos="100000">
                  <a:schemeClr val="bg1">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03" name="Oval 201"/>
            <p:cNvSpPr>
              <a:spLocks noChangeArrowheads="1"/>
            </p:cNvSpPr>
            <p:nvPr/>
          </p:nvSpPr>
          <p:spPr bwMode="hidden">
            <a:xfrm>
              <a:off x="4263" y="3141"/>
              <a:ext cx="167" cy="95"/>
            </a:xfrm>
            <a:prstGeom prst="ellipse">
              <a:avLst/>
            </a:prstGeom>
            <a:gradFill rotWithShape="0">
              <a:gsLst>
                <a:gs pos="0">
                  <a:schemeClr val="bg1"/>
                </a:gs>
                <a:gs pos="100000">
                  <a:schemeClr val="bg1">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04" name="Oval 202"/>
            <p:cNvSpPr>
              <a:spLocks noChangeArrowheads="1"/>
            </p:cNvSpPr>
            <p:nvPr/>
          </p:nvSpPr>
          <p:spPr bwMode="hidden">
            <a:xfrm>
              <a:off x="5044" y="3418"/>
              <a:ext cx="167" cy="95"/>
            </a:xfrm>
            <a:prstGeom prst="ellipse">
              <a:avLst/>
            </a:prstGeom>
            <a:gradFill rotWithShape="0">
              <a:gsLst>
                <a:gs pos="0">
                  <a:schemeClr val="bg1"/>
                </a:gs>
                <a:gs pos="100000">
                  <a:schemeClr val="bg1">
                    <a:gamma/>
                    <a:shade val="3921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05" name="Oval 203"/>
            <p:cNvSpPr>
              <a:spLocks noChangeArrowheads="1"/>
            </p:cNvSpPr>
            <p:nvPr/>
          </p:nvSpPr>
          <p:spPr bwMode="hidden">
            <a:xfrm>
              <a:off x="4553" y="2873"/>
              <a:ext cx="156" cy="83"/>
            </a:xfrm>
            <a:prstGeom prst="ellipse">
              <a:avLst/>
            </a:prstGeom>
            <a:gradFill rotWithShape="0">
              <a:gsLst>
                <a:gs pos="0">
                  <a:schemeClr val="bg1"/>
                </a:gs>
                <a:gs pos="100000">
                  <a:schemeClr val="bg1">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06" name="Oval 204"/>
            <p:cNvSpPr>
              <a:spLocks noChangeArrowheads="1"/>
            </p:cNvSpPr>
            <p:nvPr/>
          </p:nvSpPr>
          <p:spPr bwMode="hidden">
            <a:xfrm>
              <a:off x="5293" y="3116"/>
              <a:ext cx="168" cy="95"/>
            </a:xfrm>
            <a:prstGeom prst="ellipse">
              <a:avLst/>
            </a:prstGeom>
            <a:gradFill rotWithShape="0">
              <a:gsLst>
                <a:gs pos="0">
                  <a:schemeClr val="bg1"/>
                </a:gs>
                <a:gs pos="100000">
                  <a:schemeClr val="bg1">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07" name="Oval 205"/>
            <p:cNvSpPr>
              <a:spLocks noChangeArrowheads="1"/>
            </p:cNvSpPr>
            <p:nvPr/>
          </p:nvSpPr>
          <p:spPr bwMode="hidden">
            <a:xfrm>
              <a:off x="5497" y="2879"/>
              <a:ext cx="156" cy="89"/>
            </a:xfrm>
            <a:prstGeom prst="ellipse">
              <a:avLst/>
            </a:prstGeom>
            <a:gradFill rotWithShape="0">
              <a:gsLst>
                <a:gs pos="0">
                  <a:schemeClr val="bg1"/>
                </a:gs>
                <a:gs pos="100000">
                  <a:schemeClr val="bg1">
                    <a:gamma/>
                    <a:shade val="3921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08" name="Oval 206"/>
            <p:cNvSpPr>
              <a:spLocks noChangeArrowheads="1"/>
            </p:cNvSpPr>
            <p:nvPr/>
          </p:nvSpPr>
          <p:spPr bwMode="hidden">
            <a:xfrm>
              <a:off x="4772" y="2673"/>
              <a:ext cx="156" cy="83"/>
            </a:xfrm>
            <a:prstGeom prst="ellipse">
              <a:avLst/>
            </a:prstGeom>
            <a:gradFill rotWithShape="0">
              <a:gsLst>
                <a:gs pos="0">
                  <a:schemeClr val="bg1"/>
                </a:gs>
                <a:gs pos="100000">
                  <a:schemeClr val="bg1">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09" name="Oval 207"/>
            <p:cNvSpPr>
              <a:spLocks noChangeArrowheads="1"/>
            </p:cNvSpPr>
            <p:nvPr/>
          </p:nvSpPr>
          <p:spPr bwMode="hidden">
            <a:xfrm>
              <a:off x="4966" y="2488"/>
              <a:ext cx="156" cy="84"/>
            </a:xfrm>
            <a:prstGeom prst="ellipse">
              <a:avLst/>
            </a:prstGeom>
            <a:gradFill rotWithShape="0">
              <a:gsLst>
                <a:gs pos="0">
                  <a:schemeClr val="bg1"/>
                </a:gs>
                <a:gs pos="100000">
                  <a:schemeClr val="bg1">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10" name="Oval 208"/>
            <p:cNvSpPr>
              <a:spLocks noChangeArrowheads="1"/>
            </p:cNvSpPr>
            <p:nvPr/>
          </p:nvSpPr>
          <p:spPr bwMode="hidden">
            <a:xfrm>
              <a:off x="5444" y="2052"/>
              <a:ext cx="134" cy="73"/>
            </a:xfrm>
            <a:prstGeom prst="ellipse">
              <a:avLst/>
            </a:prstGeom>
            <a:gradFill rotWithShape="0">
              <a:gsLst>
                <a:gs pos="0">
                  <a:schemeClr val="bg1"/>
                </a:gs>
                <a:gs pos="100000">
                  <a:schemeClr val="bg1">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11" name="Oval 209"/>
            <p:cNvSpPr>
              <a:spLocks noChangeArrowheads="1"/>
            </p:cNvSpPr>
            <p:nvPr/>
          </p:nvSpPr>
          <p:spPr bwMode="hidden">
            <a:xfrm>
              <a:off x="5161" y="2314"/>
              <a:ext cx="140" cy="73"/>
            </a:xfrm>
            <a:prstGeom prst="ellipse">
              <a:avLst/>
            </a:prstGeom>
            <a:gradFill rotWithShape="0">
              <a:gsLst>
                <a:gs pos="0">
                  <a:schemeClr val="bg1"/>
                </a:gs>
                <a:gs pos="100000">
                  <a:schemeClr val="bg1">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12" name="Oval 210"/>
            <p:cNvSpPr>
              <a:spLocks noChangeArrowheads="1"/>
            </p:cNvSpPr>
            <p:nvPr/>
          </p:nvSpPr>
          <p:spPr bwMode="hidden">
            <a:xfrm>
              <a:off x="5318" y="2176"/>
              <a:ext cx="134" cy="61"/>
            </a:xfrm>
            <a:prstGeom prst="ellipse">
              <a:avLst/>
            </a:prstGeom>
            <a:gradFill rotWithShape="0">
              <a:gsLst>
                <a:gs pos="0">
                  <a:schemeClr val="bg1"/>
                </a:gs>
                <a:gs pos="100000">
                  <a:schemeClr val="bg1">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13" name="Oval 211"/>
            <p:cNvSpPr>
              <a:spLocks noChangeArrowheads="1"/>
            </p:cNvSpPr>
            <p:nvPr/>
          </p:nvSpPr>
          <p:spPr bwMode="hidden">
            <a:xfrm>
              <a:off x="5581" y="1933"/>
              <a:ext cx="128" cy="61"/>
            </a:xfrm>
            <a:prstGeom prst="ellipse">
              <a:avLst/>
            </a:prstGeom>
            <a:gradFill rotWithShape="0">
              <a:gsLst>
                <a:gs pos="0">
                  <a:schemeClr val="bg1"/>
                </a:gs>
                <a:gs pos="100000">
                  <a:schemeClr val="bg1">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14" name="Oval 212"/>
            <p:cNvSpPr>
              <a:spLocks noChangeArrowheads="1"/>
            </p:cNvSpPr>
            <p:nvPr/>
          </p:nvSpPr>
          <p:spPr bwMode="hidden">
            <a:xfrm>
              <a:off x="5689" y="1811"/>
              <a:ext cx="128" cy="61"/>
            </a:xfrm>
            <a:prstGeom prst="ellipse">
              <a:avLst/>
            </a:prstGeom>
            <a:gradFill rotWithShape="0">
              <a:gsLst>
                <a:gs pos="0">
                  <a:schemeClr val="bg1"/>
                </a:gs>
                <a:gs pos="100000">
                  <a:schemeClr val="bg1">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15" name="Oval 213"/>
            <p:cNvSpPr>
              <a:spLocks noChangeArrowheads="1"/>
            </p:cNvSpPr>
            <p:nvPr/>
          </p:nvSpPr>
          <p:spPr bwMode="hidden">
            <a:xfrm>
              <a:off x="5663" y="2680"/>
              <a:ext cx="156" cy="83"/>
            </a:xfrm>
            <a:prstGeom prst="ellipse">
              <a:avLst/>
            </a:prstGeom>
            <a:gradFill rotWithShape="0">
              <a:gsLst>
                <a:gs pos="0">
                  <a:schemeClr val="bg1"/>
                </a:gs>
                <a:gs pos="100000">
                  <a:schemeClr val="bg1">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16" name="Oval 214"/>
            <p:cNvSpPr>
              <a:spLocks noChangeArrowheads="1"/>
            </p:cNvSpPr>
            <p:nvPr/>
          </p:nvSpPr>
          <p:spPr bwMode="hidden">
            <a:xfrm>
              <a:off x="-65" y="2865"/>
              <a:ext cx="150" cy="89"/>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17" name="Oval 215"/>
            <p:cNvSpPr>
              <a:spLocks noChangeArrowheads="1"/>
            </p:cNvSpPr>
            <p:nvPr/>
          </p:nvSpPr>
          <p:spPr bwMode="hidden">
            <a:xfrm>
              <a:off x="2" y="2477"/>
              <a:ext cx="156" cy="89"/>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18" name="Oval 216"/>
            <p:cNvSpPr>
              <a:spLocks noChangeArrowheads="1"/>
            </p:cNvSpPr>
            <p:nvPr/>
          </p:nvSpPr>
          <p:spPr bwMode="hidden">
            <a:xfrm>
              <a:off x="-9" y="1436"/>
              <a:ext cx="106" cy="4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219" name="Oval 217"/>
            <p:cNvSpPr>
              <a:spLocks noChangeArrowheads="1"/>
            </p:cNvSpPr>
            <p:nvPr/>
          </p:nvSpPr>
          <p:spPr bwMode="hidden">
            <a:xfrm>
              <a:off x="5624" y="4010"/>
              <a:ext cx="201" cy="106"/>
            </a:xfrm>
            <a:prstGeom prst="ellipse">
              <a:avLst/>
            </a:prstGeom>
            <a:gradFill rotWithShape="0">
              <a:gsLst>
                <a:gs pos="0">
                  <a:schemeClr val="bg1"/>
                </a:gs>
                <a:gs pos="100000">
                  <a:schemeClr val="bg1">
                    <a:gamma/>
                    <a:shade val="3921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grpSp>
      <p:sp>
        <p:nvSpPr>
          <p:cNvPr id="66778" name="Rectangle 218"/>
          <p:cNvSpPr>
            <a:spLocks noGrp="1" noChangeArrowheads="1"/>
          </p:cNvSpPr>
          <p:nvPr>
            <p:ph type="ctrTitle" sz="quarter"/>
          </p:nvPr>
        </p:nvSpPr>
        <p:spPr>
          <a:xfrm>
            <a:off x="685800" y="1844675"/>
            <a:ext cx="7772400" cy="1736725"/>
          </a:xfrm>
        </p:spPr>
        <p:txBody>
          <a:bodyPr anchor="b" anchorCtr="1"/>
          <a:lstStyle>
            <a:lvl1pPr>
              <a:defRPr sz="5400" b="1" i="0">
                <a:latin typeface="Arial" panose="020B0604020202020204" pitchFamily="34" charset="0"/>
              </a:defRPr>
            </a:lvl1pPr>
          </a:lstStyle>
          <a:p>
            <a:r>
              <a:rPr lang="en-US" dirty="0"/>
              <a:t>Click to edit Master title style</a:t>
            </a:r>
          </a:p>
        </p:txBody>
      </p:sp>
      <p:sp>
        <p:nvSpPr>
          <p:cNvPr id="66779" name="Rectangle 219"/>
          <p:cNvSpPr>
            <a:spLocks noGrp="1" noChangeArrowheads="1"/>
          </p:cNvSpPr>
          <p:nvPr>
            <p:ph type="subTitle" sz="quarter" idx="1"/>
          </p:nvPr>
        </p:nvSpPr>
        <p:spPr>
          <a:xfrm>
            <a:off x="1371600" y="3886200"/>
            <a:ext cx="6400800" cy="1752600"/>
          </a:xfrm>
        </p:spPr>
        <p:txBody>
          <a:bodyPr/>
          <a:lstStyle>
            <a:lvl1pPr marL="0" indent="0" algn="ctr">
              <a:buFont typeface="Wingdings" charset="2"/>
              <a:buNone/>
              <a:defRPr b="1" i="0">
                <a:latin typeface="Arial" panose="020B0604020202020204" pitchFamily="34" charset="0"/>
              </a:defRPr>
            </a:lvl1pPr>
          </a:lstStyle>
          <a:p>
            <a:r>
              <a:rPr lang="en-US" dirty="0"/>
              <a:t>Click to edit Master subtitle style</a:t>
            </a:r>
          </a:p>
        </p:txBody>
      </p:sp>
      <p:sp>
        <p:nvSpPr>
          <p:cNvPr id="220" name="Rectangle 220"/>
          <p:cNvSpPr>
            <a:spLocks noGrp="1" noChangeArrowheads="1"/>
          </p:cNvSpPr>
          <p:nvPr>
            <p:ph type="dt" sz="quarter" idx="10"/>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221" name="Rectangle 221"/>
          <p:cNvSpPr>
            <a:spLocks noGrp="1" noChangeArrowheads="1"/>
          </p:cNvSpPr>
          <p:nvPr>
            <p:ph type="ftr" sz="quarter" idx="11"/>
          </p:nvPr>
        </p:nvSpPr>
        <p:spPr>
          <a:xfrm>
            <a:off x="3124200" y="6248400"/>
            <a:ext cx="2895600" cy="457200"/>
          </a:xfrm>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222" name="Rectangle 222"/>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17791C01-04EE-1F4E-9690-FD4CB4AFABCF}"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1513192741"/>
      </p:ext>
    </p:extLst>
  </p:cSld>
  <p:clrMapOvr>
    <a:masterClrMapping/>
  </p:clrMapOvr>
</p:sldLayout>
</file>

<file path=ppt/slideLayouts/slideLayout239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42"/>
          <p:cNvSpPr>
            <a:spLocks noGrp="1" noChangeArrowheads="1"/>
          </p:cNvSpPr>
          <p:nvPr>
            <p:ph type="sldNum" sz="quarter" idx="10"/>
          </p:nvPr>
        </p:nvSpPr>
        <p:spPr>
          <a:ln/>
        </p:spPr>
        <p:txBody>
          <a:bodyPr/>
          <a:lstStyle>
            <a:lvl1pPr>
              <a:defRPr b="1" i="0">
                <a:latin typeface="Arial" panose="020B0604020202020204" pitchFamily="34" charset="0"/>
              </a:defRPr>
            </a:lvl1pPr>
          </a:lstStyle>
          <a:p>
            <a:pPr>
              <a:defRPr/>
            </a:pPr>
            <a:fld id="{16BF7404-8ACF-2245-931F-8310E2697A7E}" type="slidenum">
              <a:rPr lang="en-US" smtClean="0">
                <a:solidFill>
                  <a:srgbClr val="FFFFFF"/>
                </a:solidFill>
              </a:rPr>
              <a:pPr>
                <a:defRPr/>
              </a:pPr>
              <a:t>‹#›</a:t>
            </a:fld>
            <a:endParaRPr lang="en-US" dirty="0">
              <a:solidFill>
                <a:srgbClr val="FFFFFF"/>
              </a:solidFill>
            </a:endParaRPr>
          </a:p>
        </p:txBody>
      </p:sp>
      <p:sp>
        <p:nvSpPr>
          <p:cNvPr id="5" name="Rectangle 1243"/>
          <p:cNvSpPr>
            <a:spLocks noGrp="1" noChangeArrowheads="1"/>
          </p:cNvSpPr>
          <p:nvPr>
            <p:ph type="dt" sz="half"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244"/>
          <p:cNvSpPr>
            <a:spLocks noGrp="1" noChangeArrowheads="1"/>
          </p:cNvSpPr>
          <p:nvPr>
            <p:ph type="ftr" sz="quarter" idx="12"/>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Tree>
    <p:extLst>
      <p:ext uri="{BB962C8B-B14F-4D97-AF65-F5344CB8AC3E}">
        <p14:creationId xmlns:p14="http://schemas.microsoft.com/office/powerpoint/2010/main" val="2563048182"/>
      </p:ext>
    </p:extLst>
  </p:cSld>
  <p:clrMapOvr>
    <a:masterClrMapping/>
  </p:clrMapOvr>
</p:sldLayout>
</file>

<file path=ppt/slideLayouts/slideLayout239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1242"/>
          <p:cNvSpPr>
            <a:spLocks noGrp="1" noChangeArrowheads="1"/>
          </p:cNvSpPr>
          <p:nvPr>
            <p:ph type="sldNum" sz="quarter" idx="10"/>
          </p:nvPr>
        </p:nvSpPr>
        <p:spPr>
          <a:ln/>
        </p:spPr>
        <p:txBody>
          <a:bodyPr/>
          <a:lstStyle>
            <a:lvl1pPr>
              <a:defRPr b="1" i="0">
                <a:latin typeface="Arial" panose="020B0604020202020204" pitchFamily="34" charset="0"/>
              </a:defRPr>
            </a:lvl1pPr>
          </a:lstStyle>
          <a:p>
            <a:pPr>
              <a:defRPr/>
            </a:pPr>
            <a:fld id="{FCBA5548-69CE-B74E-9EA3-5D3424E7A742}" type="slidenum">
              <a:rPr lang="en-US" smtClean="0">
                <a:solidFill>
                  <a:srgbClr val="FFFFFF"/>
                </a:solidFill>
              </a:rPr>
              <a:pPr>
                <a:defRPr/>
              </a:pPr>
              <a:t>‹#›</a:t>
            </a:fld>
            <a:endParaRPr lang="en-US" dirty="0">
              <a:solidFill>
                <a:srgbClr val="FFFFFF"/>
              </a:solidFill>
            </a:endParaRPr>
          </a:p>
        </p:txBody>
      </p:sp>
      <p:sp>
        <p:nvSpPr>
          <p:cNvPr id="5" name="Rectangle 1243"/>
          <p:cNvSpPr>
            <a:spLocks noGrp="1" noChangeArrowheads="1"/>
          </p:cNvSpPr>
          <p:nvPr>
            <p:ph type="dt" sz="half"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244"/>
          <p:cNvSpPr>
            <a:spLocks noGrp="1" noChangeArrowheads="1"/>
          </p:cNvSpPr>
          <p:nvPr>
            <p:ph type="ftr" sz="quarter" idx="12"/>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Tree>
    <p:extLst>
      <p:ext uri="{BB962C8B-B14F-4D97-AF65-F5344CB8AC3E}">
        <p14:creationId xmlns:p14="http://schemas.microsoft.com/office/powerpoint/2010/main" val="651525541"/>
      </p:ext>
    </p:extLst>
  </p:cSld>
  <p:clrMapOvr>
    <a:masterClrMapping/>
  </p:clrMapOvr>
</p:sldLayout>
</file>

<file path=ppt/slideLayouts/slideLayout239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0"/>
            <a:ext cx="4038600" cy="45339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600200"/>
            <a:ext cx="4038600" cy="45339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1242"/>
          <p:cNvSpPr>
            <a:spLocks noGrp="1" noChangeArrowheads="1"/>
          </p:cNvSpPr>
          <p:nvPr>
            <p:ph type="sldNum" sz="quarter" idx="10"/>
          </p:nvPr>
        </p:nvSpPr>
        <p:spPr>
          <a:ln/>
        </p:spPr>
        <p:txBody>
          <a:bodyPr/>
          <a:lstStyle>
            <a:lvl1pPr>
              <a:defRPr b="1" i="0">
                <a:latin typeface="Arial" panose="020B0604020202020204" pitchFamily="34" charset="0"/>
              </a:defRPr>
            </a:lvl1pPr>
          </a:lstStyle>
          <a:p>
            <a:pPr>
              <a:defRPr/>
            </a:pPr>
            <a:fld id="{42C0EEA0-A1F6-0C4E-96E9-29B52BA60514}" type="slidenum">
              <a:rPr lang="en-US" smtClean="0">
                <a:solidFill>
                  <a:srgbClr val="FFFFFF"/>
                </a:solidFill>
              </a:rPr>
              <a:pPr>
                <a:defRPr/>
              </a:pPr>
              <a:t>‹#›</a:t>
            </a:fld>
            <a:endParaRPr lang="en-US" dirty="0">
              <a:solidFill>
                <a:srgbClr val="FFFFFF"/>
              </a:solidFill>
            </a:endParaRPr>
          </a:p>
        </p:txBody>
      </p:sp>
      <p:sp>
        <p:nvSpPr>
          <p:cNvPr id="6" name="Rectangle 1243"/>
          <p:cNvSpPr>
            <a:spLocks noGrp="1" noChangeArrowheads="1"/>
          </p:cNvSpPr>
          <p:nvPr>
            <p:ph type="dt" sz="half"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7" name="Rectangle 1244"/>
          <p:cNvSpPr>
            <a:spLocks noGrp="1" noChangeArrowheads="1"/>
          </p:cNvSpPr>
          <p:nvPr>
            <p:ph type="ftr" sz="quarter" idx="12"/>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Tree>
    <p:extLst>
      <p:ext uri="{BB962C8B-B14F-4D97-AF65-F5344CB8AC3E}">
        <p14:creationId xmlns:p14="http://schemas.microsoft.com/office/powerpoint/2010/main" val="1150123829"/>
      </p:ext>
    </p:extLst>
  </p:cSld>
  <p:clrMapOvr>
    <a:masterClrMapping/>
  </p:clrMapOvr>
</p:sldLayout>
</file>

<file path=ppt/slideLayouts/slideLayout239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1242"/>
          <p:cNvSpPr>
            <a:spLocks noGrp="1" noChangeArrowheads="1"/>
          </p:cNvSpPr>
          <p:nvPr>
            <p:ph type="sldNum" sz="quarter" idx="10"/>
          </p:nvPr>
        </p:nvSpPr>
        <p:spPr>
          <a:ln/>
        </p:spPr>
        <p:txBody>
          <a:bodyPr/>
          <a:lstStyle>
            <a:lvl1pPr>
              <a:defRPr b="1" i="0">
                <a:latin typeface="Arial" panose="020B0604020202020204" pitchFamily="34" charset="0"/>
              </a:defRPr>
            </a:lvl1pPr>
          </a:lstStyle>
          <a:p>
            <a:pPr>
              <a:defRPr/>
            </a:pPr>
            <a:fld id="{CC504BC5-A822-4C45-9808-B9D96E25F22B}" type="slidenum">
              <a:rPr lang="en-US" smtClean="0">
                <a:solidFill>
                  <a:srgbClr val="FFFFFF"/>
                </a:solidFill>
              </a:rPr>
              <a:pPr>
                <a:defRPr/>
              </a:pPr>
              <a:t>‹#›</a:t>
            </a:fld>
            <a:endParaRPr lang="en-US" dirty="0">
              <a:solidFill>
                <a:srgbClr val="FFFFFF"/>
              </a:solidFill>
            </a:endParaRPr>
          </a:p>
        </p:txBody>
      </p:sp>
      <p:sp>
        <p:nvSpPr>
          <p:cNvPr id="8" name="Rectangle 1243"/>
          <p:cNvSpPr>
            <a:spLocks noGrp="1" noChangeArrowheads="1"/>
          </p:cNvSpPr>
          <p:nvPr>
            <p:ph type="dt" sz="half"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9" name="Rectangle 1244"/>
          <p:cNvSpPr>
            <a:spLocks noGrp="1" noChangeArrowheads="1"/>
          </p:cNvSpPr>
          <p:nvPr>
            <p:ph type="ftr" sz="quarter" idx="12"/>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Tree>
    <p:extLst>
      <p:ext uri="{BB962C8B-B14F-4D97-AF65-F5344CB8AC3E}">
        <p14:creationId xmlns:p14="http://schemas.microsoft.com/office/powerpoint/2010/main" val="3366682899"/>
      </p:ext>
    </p:extLst>
  </p:cSld>
  <p:clrMapOvr>
    <a:masterClrMapping/>
  </p:clrMapOvr>
</p:sldLayout>
</file>

<file path=ppt/slideLayouts/slideLayout239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1242"/>
          <p:cNvSpPr>
            <a:spLocks noGrp="1" noChangeArrowheads="1"/>
          </p:cNvSpPr>
          <p:nvPr>
            <p:ph type="sldNum" sz="quarter" idx="10"/>
          </p:nvPr>
        </p:nvSpPr>
        <p:spPr>
          <a:ln/>
        </p:spPr>
        <p:txBody>
          <a:bodyPr/>
          <a:lstStyle>
            <a:lvl1pPr>
              <a:defRPr b="1" i="0">
                <a:latin typeface="Arial" panose="020B0604020202020204" pitchFamily="34" charset="0"/>
              </a:defRPr>
            </a:lvl1pPr>
          </a:lstStyle>
          <a:p>
            <a:pPr>
              <a:defRPr/>
            </a:pPr>
            <a:fld id="{079D4C57-D088-9344-B6A8-A87CCAD76EB3}" type="slidenum">
              <a:rPr lang="en-US" smtClean="0">
                <a:solidFill>
                  <a:srgbClr val="FFFFFF"/>
                </a:solidFill>
              </a:rPr>
              <a:pPr>
                <a:defRPr/>
              </a:pPr>
              <a:t>‹#›</a:t>
            </a:fld>
            <a:endParaRPr lang="en-US" dirty="0">
              <a:solidFill>
                <a:srgbClr val="FFFFFF"/>
              </a:solidFill>
            </a:endParaRPr>
          </a:p>
        </p:txBody>
      </p:sp>
      <p:sp>
        <p:nvSpPr>
          <p:cNvPr id="4" name="Rectangle 1243"/>
          <p:cNvSpPr>
            <a:spLocks noGrp="1" noChangeArrowheads="1"/>
          </p:cNvSpPr>
          <p:nvPr>
            <p:ph type="dt" sz="half"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5" name="Rectangle 1244"/>
          <p:cNvSpPr>
            <a:spLocks noGrp="1" noChangeArrowheads="1"/>
          </p:cNvSpPr>
          <p:nvPr>
            <p:ph type="ftr" sz="quarter" idx="12"/>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Tree>
    <p:extLst>
      <p:ext uri="{BB962C8B-B14F-4D97-AF65-F5344CB8AC3E}">
        <p14:creationId xmlns:p14="http://schemas.microsoft.com/office/powerpoint/2010/main" val="1349403134"/>
      </p:ext>
    </p:extLst>
  </p:cSld>
  <p:clrMapOvr>
    <a:masterClrMapping/>
  </p:clrMapOvr>
</p:sldLayout>
</file>

<file path=ppt/slideLayouts/slideLayout239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242"/>
          <p:cNvSpPr>
            <a:spLocks noGrp="1" noChangeArrowheads="1"/>
          </p:cNvSpPr>
          <p:nvPr>
            <p:ph type="sldNum" sz="quarter" idx="10"/>
          </p:nvPr>
        </p:nvSpPr>
        <p:spPr>
          <a:ln/>
        </p:spPr>
        <p:txBody>
          <a:bodyPr/>
          <a:lstStyle>
            <a:lvl1pPr>
              <a:defRPr b="1" i="0">
                <a:latin typeface="Arial" panose="020B0604020202020204" pitchFamily="34" charset="0"/>
              </a:defRPr>
            </a:lvl1pPr>
          </a:lstStyle>
          <a:p>
            <a:pPr>
              <a:defRPr/>
            </a:pPr>
            <a:fld id="{3D8B433D-BAFC-E24A-99C9-734B96FC8566}" type="slidenum">
              <a:rPr lang="en-US" smtClean="0">
                <a:solidFill>
                  <a:srgbClr val="FFFFFF"/>
                </a:solidFill>
              </a:rPr>
              <a:pPr>
                <a:defRPr/>
              </a:pPr>
              <a:t>‹#›</a:t>
            </a:fld>
            <a:endParaRPr lang="en-US" dirty="0">
              <a:solidFill>
                <a:srgbClr val="FFFFFF"/>
              </a:solidFill>
            </a:endParaRPr>
          </a:p>
        </p:txBody>
      </p:sp>
      <p:sp>
        <p:nvSpPr>
          <p:cNvPr id="3" name="Rectangle 1243"/>
          <p:cNvSpPr>
            <a:spLocks noGrp="1" noChangeArrowheads="1"/>
          </p:cNvSpPr>
          <p:nvPr>
            <p:ph type="dt" sz="half"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4" name="Rectangle 1244"/>
          <p:cNvSpPr>
            <a:spLocks noGrp="1" noChangeArrowheads="1"/>
          </p:cNvSpPr>
          <p:nvPr>
            <p:ph type="ftr" sz="quarter" idx="12"/>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Tree>
    <p:extLst>
      <p:ext uri="{BB962C8B-B14F-4D97-AF65-F5344CB8AC3E}">
        <p14:creationId xmlns:p14="http://schemas.microsoft.com/office/powerpoint/2010/main" val="2137778226"/>
      </p:ext>
    </p:extLst>
  </p:cSld>
  <p:clrMapOvr>
    <a:masterClrMapping/>
  </p:clrMapOvr>
</p:sldLayout>
</file>

<file path=ppt/slideLayouts/slideLayout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B0D56EDB-A00C-A541-A783-1B1F87027E28}" type="slidenum">
              <a:rPr lang="en-US"/>
              <a:pPr>
                <a:defRPr/>
              </a:pPr>
              <a:t>‹#›</a:t>
            </a:fld>
            <a:endParaRPr lang="en-US"/>
          </a:p>
        </p:txBody>
      </p:sp>
    </p:spTree>
    <p:extLst>
      <p:ext uri="{BB962C8B-B14F-4D97-AF65-F5344CB8AC3E}">
        <p14:creationId xmlns:p14="http://schemas.microsoft.com/office/powerpoint/2010/main" val="2702118745"/>
      </p:ext>
    </p:extLst>
  </p:cSld>
  <p:clrMapOvr>
    <a:masterClrMapping/>
  </p:clrMapOvr>
</p:sldLayout>
</file>

<file path=ppt/slideLayouts/slideLayout240.xml><?xml version="1.0" encoding="utf-8"?>
<p:sldLayout xmlns:a="http://schemas.openxmlformats.org/drawingml/2006/main" xmlns:r="http://schemas.openxmlformats.org/officeDocument/2006/relationships" xmlns:p="http://schemas.openxmlformats.org/presentationml/2006/main" showMasterSp="0" type="tx">
  <p:cSld name="11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3038"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303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22468184"/>
      </p:ext>
    </p:extLst>
  </p:cSld>
  <p:clrMapOvr>
    <a:masterClrMapping/>
  </p:clrMapOvr>
  <p:transition spd="med"/>
</p:sldLayout>
</file>

<file path=ppt/slideLayouts/slideLayout240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1242"/>
          <p:cNvSpPr>
            <a:spLocks noGrp="1" noChangeArrowheads="1"/>
          </p:cNvSpPr>
          <p:nvPr>
            <p:ph type="sldNum" sz="quarter" idx="10"/>
          </p:nvPr>
        </p:nvSpPr>
        <p:spPr>
          <a:ln/>
        </p:spPr>
        <p:txBody>
          <a:bodyPr/>
          <a:lstStyle>
            <a:lvl1pPr>
              <a:defRPr b="1" i="0">
                <a:latin typeface="Arial" panose="020B0604020202020204" pitchFamily="34" charset="0"/>
              </a:defRPr>
            </a:lvl1pPr>
          </a:lstStyle>
          <a:p>
            <a:pPr>
              <a:defRPr/>
            </a:pPr>
            <a:fld id="{520B6DE8-0102-9848-888F-98174A854A8E}" type="slidenum">
              <a:rPr lang="en-US" smtClean="0">
                <a:solidFill>
                  <a:srgbClr val="FFFFFF"/>
                </a:solidFill>
              </a:rPr>
              <a:pPr>
                <a:defRPr/>
              </a:pPr>
              <a:t>‹#›</a:t>
            </a:fld>
            <a:endParaRPr lang="en-US" dirty="0">
              <a:solidFill>
                <a:srgbClr val="FFFFFF"/>
              </a:solidFill>
            </a:endParaRPr>
          </a:p>
        </p:txBody>
      </p:sp>
      <p:sp>
        <p:nvSpPr>
          <p:cNvPr id="6" name="Rectangle 1243"/>
          <p:cNvSpPr>
            <a:spLocks noGrp="1" noChangeArrowheads="1"/>
          </p:cNvSpPr>
          <p:nvPr>
            <p:ph type="dt" sz="half"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7" name="Rectangle 1244"/>
          <p:cNvSpPr>
            <a:spLocks noGrp="1" noChangeArrowheads="1"/>
          </p:cNvSpPr>
          <p:nvPr>
            <p:ph type="ftr" sz="quarter" idx="12"/>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Tree>
    <p:extLst>
      <p:ext uri="{BB962C8B-B14F-4D97-AF65-F5344CB8AC3E}">
        <p14:creationId xmlns:p14="http://schemas.microsoft.com/office/powerpoint/2010/main" val="1715534758"/>
      </p:ext>
    </p:extLst>
  </p:cSld>
  <p:clrMapOvr>
    <a:masterClrMapping/>
  </p:clrMapOvr>
</p:sldLayout>
</file>

<file path=ppt/slideLayouts/slideLayout240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1242"/>
          <p:cNvSpPr>
            <a:spLocks noGrp="1" noChangeArrowheads="1"/>
          </p:cNvSpPr>
          <p:nvPr>
            <p:ph type="sldNum" sz="quarter" idx="10"/>
          </p:nvPr>
        </p:nvSpPr>
        <p:spPr>
          <a:ln/>
        </p:spPr>
        <p:txBody>
          <a:bodyPr/>
          <a:lstStyle>
            <a:lvl1pPr>
              <a:defRPr b="1" i="0">
                <a:latin typeface="Arial" panose="020B0604020202020204" pitchFamily="34" charset="0"/>
              </a:defRPr>
            </a:lvl1pPr>
          </a:lstStyle>
          <a:p>
            <a:pPr>
              <a:defRPr/>
            </a:pPr>
            <a:fld id="{62AD45BE-0D1E-4649-A42A-246B7E83D585}" type="slidenum">
              <a:rPr lang="en-US" smtClean="0">
                <a:solidFill>
                  <a:srgbClr val="FFFFFF"/>
                </a:solidFill>
              </a:rPr>
              <a:pPr>
                <a:defRPr/>
              </a:pPr>
              <a:t>‹#›</a:t>
            </a:fld>
            <a:endParaRPr lang="en-US" dirty="0">
              <a:solidFill>
                <a:srgbClr val="FFFFFF"/>
              </a:solidFill>
            </a:endParaRPr>
          </a:p>
        </p:txBody>
      </p:sp>
      <p:sp>
        <p:nvSpPr>
          <p:cNvPr id="6" name="Rectangle 1243"/>
          <p:cNvSpPr>
            <a:spLocks noGrp="1" noChangeArrowheads="1"/>
          </p:cNvSpPr>
          <p:nvPr>
            <p:ph type="dt" sz="half"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7" name="Rectangle 1244"/>
          <p:cNvSpPr>
            <a:spLocks noGrp="1" noChangeArrowheads="1"/>
          </p:cNvSpPr>
          <p:nvPr>
            <p:ph type="ftr" sz="quarter" idx="12"/>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Tree>
    <p:extLst>
      <p:ext uri="{BB962C8B-B14F-4D97-AF65-F5344CB8AC3E}">
        <p14:creationId xmlns:p14="http://schemas.microsoft.com/office/powerpoint/2010/main" val="219060055"/>
      </p:ext>
    </p:extLst>
  </p:cSld>
  <p:clrMapOvr>
    <a:masterClrMapping/>
  </p:clrMapOvr>
</p:sldLayout>
</file>

<file path=ppt/slideLayouts/slideLayout240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42"/>
          <p:cNvSpPr>
            <a:spLocks noGrp="1" noChangeArrowheads="1"/>
          </p:cNvSpPr>
          <p:nvPr>
            <p:ph type="sldNum" sz="quarter" idx="10"/>
          </p:nvPr>
        </p:nvSpPr>
        <p:spPr>
          <a:ln/>
        </p:spPr>
        <p:txBody>
          <a:bodyPr/>
          <a:lstStyle>
            <a:lvl1pPr>
              <a:defRPr b="1" i="0">
                <a:latin typeface="Arial" panose="020B0604020202020204" pitchFamily="34" charset="0"/>
              </a:defRPr>
            </a:lvl1pPr>
          </a:lstStyle>
          <a:p>
            <a:pPr>
              <a:defRPr/>
            </a:pPr>
            <a:fld id="{404C8E7D-B7DE-8841-BACE-B6BABA070DBC}" type="slidenum">
              <a:rPr lang="en-US" smtClean="0">
                <a:solidFill>
                  <a:srgbClr val="FFFFFF"/>
                </a:solidFill>
              </a:rPr>
              <a:pPr>
                <a:defRPr/>
              </a:pPr>
              <a:t>‹#›</a:t>
            </a:fld>
            <a:endParaRPr lang="en-US" dirty="0">
              <a:solidFill>
                <a:srgbClr val="FFFFFF"/>
              </a:solidFill>
            </a:endParaRPr>
          </a:p>
        </p:txBody>
      </p:sp>
      <p:sp>
        <p:nvSpPr>
          <p:cNvPr id="5" name="Rectangle 1243"/>
          <p:cNvSpPr>
            <a:spLocks noGrp="1" noChangeArrowheads="1"/>
          </p:cNvSpPr>
          <p:nvPr>
            <p:ph type="dt" sz="half"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244"/>
          <p:cNvSpPr>
            <a:spLocks noGrp="1" noChangeArrowheads="1"/>
          </p:cNvSpPr>
          <p:nvPr>
            <p:ph type="ftr" sz="quarter" idx="12"/>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Tree>
    <p:extLst>
      <p:ext uri="{BB962C8B-B14F-4D97-AF65-F5344CB8AC3E}">
        <p14:creationId xmlns:p14="http://schemas.microsoft.com/office/powerpoint/2010/main" val="2607490025"/>
      </p:ext>
    </p:extLst>
  </p:cSld>
  <p:clrMapOvr>
    <a:masterClrMapping/>
  </p:clrMapOvr>
</p:sldLayout>
</file>

<file path=ppt/slideLayouts/slideLayout240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9462"/>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4638"/>
            <a:ext cx="6019800" cy="5859462"/>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42"/>
          <p:cNvSpPr>
            <a:spLocks noGrp="1" noChangeArrowheads="1"/>
          </p:cNvSpPr>
          <p:nvPr>
            <p:ph type="sldNum" sz="quarter" idx="10"/>
          </p:nvPr>
        </p:nvSpPr>
        <p:spPr>
          <a:ln/>
        </p:spPr>
        <p:txBody>
          <a:bodyPr/>
          <a:lstStyle>
            <a:lvl1pPr>
              <a:defRPr b="1" i="0">
                <a:latin typeface="Arial" panose="020B0604020202020204" pitchFamily="34" charset="0"/>
              </a:defRPr>
            </a:lvl1pPr>
          </a:lstStyle>
          <a:p>
            <a:pPr>
              <a:defRPr/>
            </a:pPr>
            <a:fld id="{C84344D4-1A6F-AD47-A60B-27F3AD206B47}" type="slidenum">
              <a:rPr lang="en-US" smtClean="0">
                <a:solidFill>
                  <a:srgbClr val="FFFFFF"/>
                </a:solidFill>
              </a:rPr>
              <a:pPr>
                <a:defRPr/>
              </a:pPr>
              <a:t>‹#›</a:t>
            </a:fld>
            <a:endParaRPr lang="en-US" dirty="0">
              <a:solidFill>
                <a:srgbClr val="FFFFFF"/>
              </a:solidFill>
            </a:endParaRPr>
          </a:p>
        </p:txBody>
      </p:sp>
      <p:sp>
        <p:nvSpPr>
          <p:cNvPr id="5" name="Rectangle 1243"/>
          <p:cNvSpPr>
            <a:spLocks noGrp="1" noChangeArrowheads="1"/>
          </p:cNvSpPr>
          <p:nvPr>
            <p:ph type="dt" sz="half"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244"/>
          <p:cNvSpPr>
            <a:spLocks noGrp="1" noChangeArrowheads="1"/>
          </p:cNvSpPr>
          <p:nvPr>
            <p:ph type="ftr" sz="quarter" idx="12"/>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Tree>
    <p:extLst>
      <p:ext uri="{BB962C8B-B14F-4D97-AF65-F5344CB8AC3E}">
        <p14:creationId xmlns:p14="http://schemas.microsoft.com/office/powerpoint/2010/main" val="2016295183"/>
      </p:ext>
    </p:extLst>
  </p:cSld>
  <p:clrMapOvr>
    <a:masterClrMapping/>
  </p:clrMapOvr>
</p:sldLayout>
</file>

<file path=ppt/slideLayouts/slideLayout2404.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defRPr>
                <a:ea typeface="ＭＳ Ｐゴシック" charset="-128"/>
                <a:cs typeface="ＭＳ Ｐゴシック" charset="-128"/>
              </a:defRPr>
            </a:lvl1pPr>
          </a:lstStyle>
          <a:p>
            <a:pPr>
              <a:defRPr/>
            </a:pPr>
            <a:endParaRPr lang="en-US"/>
          </a:p>
        </p:txBody>
      </p:sp>
      <p:sp>
        <p:nvSpPr>
          <p:cNvPr id="5" name="Rectangle 5"/>
          <p:cNvSpPr>
            <a:spLocks noGrp="1" noChangeArrowheads="1"/>
          </p:cNvSpPr>
          <p:nvPr>
            <p:ph type="ftr" sz="quarter" idx="11"/>
          </p:nvPr>
        </p:nvSpPr>
        <p:spPr/>
        <p:txBody>
          <a:bodyPr/>
          <a:lstStyle>
            <a:lvl1pPr>
              <a:defRPr>
                <a:ea typeface="ＭＳ Ｐゴシック" charset="-128"/>
                <a:cs typeface="ＭＳ Ｐゴシック" charset="-128"/>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4FF98287-B6CB-5D40-ADBA-F2718235C28F}" type="slidenum">
              <a:rPr lang="en-US"/>
              <a:pPr>
                <a:defRPr/>
              </a:pPr>
              <a:t>‹#›</a:t>
            </a:fld>
            <a:endParaRPr lang="en-US"/>
          </a:p>
        </p:txBody>
      </p:sp>
    </p:spTree>
    <p:extLst>
      <p:ext uri="{BB962C8B-B14F-4D97-AF65-F5344CB8AC3E}">
        <p14:creationId xmlns:p14="http://schemas.microsoft.com/office/powerpoint/2010/main" val="1114146597"/>
      </p:ext>
    </p:extLst>
  </p:cSld>
  <p:clrMapOvr>
    <a:masterClrMapping/>
  </p:clrMapOvr>
</p:sldLayout>
</file>

<file path=ppt/slideLayouts/slideLayout2405.xml><?xml version="1.0" encoding="utf-8"?>
<p:sldLayout xmlns:a="http://schemas.openxmlformats.org/drawingml/2006/main" xmlns:r="http://schemas.openxmlformats.org/officeDocument/2006/relationships" xmlns:p="http://schemas.openxmlformats.org/presentationml/2006/main" type="tbl">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able Placeholder 2"/>
          <p:cNvSpPr>
            <a:spLocks noGrp="1"/>
          </p:cNvSpPr>
          <p:nvPr>
            <p:ph type="tbl" idx="1"/>
          </p:nvPr>
        </p:nvSpPr>
        <p:spPr>
          <a:xfrm>
            <a:off x="685800" y="1981200"/>
            <a:ext cx="7772400" cy="4114800"/>
          </a:xfrm>
        </p:spPr>
        <p:txBody>
          <a:bodyPr/>
          <a:lstStyle>
            <a:lvl1pPr>
              <a:defRPr b="1" i="0">
                <a:latin typeface="Arial" panose="020B0604020202020204" pitchFamily="34" charset="0"/>
                <a:cs typeface="Arial" panose="020B0604020202020204" pitchFamily="34" charset="0"/>
              </a:defRPr>
            </a:lvl1pPr>
          </a:lstStyle>
          <a:p>
            <a:pPr lvl="0"/>
            <a:endParaRPr lang="en-US" noProof="0" dirty="0"/>
          </a:p>
        </p:txBody>
      </p:sp>
      <p:sp>
        <p:nvSpPr>
          <p:cNvPr id="4" name="Rectangle 4"/>
          <p:cNvSpPr>
            <a:spLocks noGrp="1" noChangeArrowheads="1"/>
          </p:cNvSpPr>
          <p:nvPr>
            <p:ph type="dt" sz="half" idx="10"/>
          </p:nvPr>
        </p:nvSpPr>
        <p:spPr/>
        <p:txBody>
          <a:bodyPr/>
          <a:lstStyle>
            <a:lvl1pPr>
              <a:defRPr>
                <a:ea typeface="ＭＳ Ｐゴシック" charset="-128"/>
                <a:cs typeface="ＭＳ Ｐゴシック" charset="-128"/>
              </a:defRPr>
            </a:lvl1pPr>
          </a:lstStyle>
          <a:p>
            <a:pPr>
              <a:defRPr/>
            </a:pPr>
            <a:endParaRPr lang="en-US"/>
          </a:p>
        </p:txBody>
      </p:sp>
      <p:sp>
        <p:nvSpPr>
          <p:cNvPr id="5" name="Rectangle 5"/>
          <p:cNvSpPr>
            <a:spLocks noGrp="1" noChangeArrowheads="1"/>
          </p:cNvSpPr>
          <p:nvPr>
            <p:ph type="ftr" sz="quarter" idx="11"/>
          </p:nvPr>
        </p:nvSpPr>
        <p:spPr/>
        <p:txBody>
          <a:bodyPr/>
          <a:lstStyle>
            <a:lvl1pPr>
              <a:defRPr>
                <a:ea typeface="ＭＳ Ｐゴシック" charset="-128"/>
                <a:cs typeface="ＭＳ Ｐゴシック" charset="-128"/>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335189BE-18E6-1A45-AFEC-6A4F8691D931}" type="slidenum">
              <a:rPr lang="en-US"/>
              <a:pPr>
                <a:defRPr/>
              </a:pPr>
              <a:t>‹#›</a:t>
            </a:fld>
            <a:endParaRPr lang="en-US"/>
          </a:p>
        </p:txBody>
      </p:sp>
    </p:spTree>
    <p:extLst>
      <p:ext uri="{BB962C8B-B14F-4D97-AF65-F5344CB8AC3E}">
        <p14:creationId xmlns:p14="http://schemas.microsoft.com/office/powerpoint/2010/main" val="294544021"/>
      </p:ext>
    </p:extLst>
  </p:cSld>
  <p:clrMapOvr>
    <a:masterClrMapping/>
  </p:clrMapOvr>
</p:sldLayout>
</file>

<file path=ppt/slideLayouts/slideLayout2406.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a:ea typeface="ＭＳ Ｐゴシック" charset="-128"/>
                <a:cs typeface="ＭＳ Ｐゴシック" charset="-128"/>
              </a:defRPr>
            </a:lvl1pPr>
          </a:lstStyle>
          <a:p>
            <a:pPr>
              <a:defRPr/>
            </a:pPr>
            <a:endParaRPr lang="en-US"/>
          </a:p>
        </p:txBody>
      </p:sp>
      <p:sp>
        <p:nvSpPr>
          <p:cNvPr id="3" name="Rectangle 5"/>
          <p:cNvSpPr>
            <a:spLocks noGrp="1" noChangeArrowheads="1"/>
          </p:cNvSpPr>
          <p:nvPr>
            <p:ph type="ftr" sz="quarter" idx="11"/>
          </p:nvPr>
        </p:nvSpPr>
        <p:spPr/>
        <p:txBody>
          <a:bodyPr/>
          <a:lstStyle>
            <a:lvl1pPr>
              <a:defRPr>
                <a:ea typeface="ＭＳ Ｐゴシック" charset="-128"/>
                <a:cs typeface="ＭＳ Ｐゴシック" charset="-128"/>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pPr>
              <a:defRPr/>
            </a:pPr>
            <a:fld id="{0A7092E9-9BBD-E342-817D-187AEC415F9A}" type="slidenum">
              <a:rPr lang="en-US"/>
              <a:pPr>
                <a:defRPr/>
              </a:pPr>
              <a:t>‹#›</a:t>
            </a:fld>
            <a:endParaRPr lang="en-US"/>
          </a:p>
        </p:txBody>
      </p:sp>
    </p:spTree>
    <p:extLst>
      <p:ext uri="{BB962C8B-B14F-4D97-AF65-F5344CB8AC3E}">
        <p14:creationId xmlns:p14="http://schemas.microsoft.com/office/powerpoint/2010/main" val="84832930"/>
      </p:ext>
    </p:extLst>
  </p:cSld>
  <p:clrMapOvr>
    <a:masterClrMapping/>
  </p:clrMapOvr>
</p:sldLayout>
</file>

<file path=ppt/slideLayouts/slideLayout2407.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0" y="0"/>
            <a:ext cx="9159875" cy="6870700"/>
            <a:chOff x="0" y="0"/>
            <a:chExt cx="5770" cy="4328"/>
          </a:xfrm>
        </p:grpSpPr>
        <p:sp>
          <p:nvSpPr>
            <p:cNvPr id="5" name="Rectangle 3"/>
            <p:cNvSpPr>
              <a:spLocks noChangeArrowheads="1"/>
            </p:cNvSpPr>
            <p:nvPr/>
          </p:nvSpPr>
          <p:spPr bwMode="hidden">
            <a:xfrm>
              <a:off x="0" y="4186"/>
              <a:ext cx="5089" cy="142"/>
            </a:xfrm>
            <a:prstGeom prst="rect">
              <a:avLst/>
            </a:prstGeom>
            <a:gradFill rotWithShape="0">
              <a:gsLst>
                <a:gs pos="0">
                  <a:schemeClr val="bg1"/>
                </a:gs>
                <a:gs pos="100000">
                  <a:schemeClr val="bg2"/>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defTabSz="914400" fontAlgn="base">
                <a:spcBef>
                  <a:spcPct val="0"/>
                </a:spcBef>
                <a:spcAft>
                  <a:spcPct val="0"/>
                </a:spcAft>
              </a:pPr>
              <a:endParaRPr kumimoji="1" lang="en-US" b="1" i="0" dirty="0">
                <a:solidFill>
                  <a:srgbClr val="2F1311"/>
                </a:solidFill>
                <a:latin typeface="Arial" panose="020B0604020202020204" pitchFamily="34" charset="0"/>
                <a:ea typeface="ＭＳ Ｐゴシック" charset="0"/>
                <a:cs typeface="ＭＳ Ｐゴシック" charset="0"/>
              </a:endParaRPr>
            </a:p>
          </p:txBody>
        </p:sp>
        <p:sp>
          <p:nvSpPr>
            <p:cNvPr id="6" name="Rectangle 4"/>
            <p:cNvSpPr>
              <a:spLocks noChangeArrowheads="1"/>
            </p:cNvSpPr>
            <p:nvPr/>
          </p:nvSpPr>
          <p:spPr bwMode="hidden">
            <a:xfrm>
              <a:off x="0" y="0"/>
              <a:ext cx="5089" cy="126"/>
            </a:xfrm>
            <a:prstGeom prst="rect">
              <a:avLst/>
            </a:prstGeom>
            <a:gradFill rotWithShape="0">
              <a:gsLst>
                <a:gs pos="0">
                  <a:schemeClr val="bg2"/>
                </a:gs>
                <a:gs pos="100000">
                  <a:schemeClr val="bg1"/>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defTabSz="914400" fontAlgn="base">
                <a:spcBef>
                  <a:spcPct val="0"/>
                </a:spcBef>
                <a:spcAft>
                  <a:spcPct val="0"/>
                </a:spcAft>
              </a:pPr>
              <a:endParaRPr kumimoji="1" lang="en-US" b="1" i="0" dirty="0">
                <a:solidFill>
                  <a:srgbClr val="2F1311"/>
                </a:solidFill>
                <a:latin typeface="Arial" panose="020B0604020202020204" pitchFamily="34" charset="0"/>
                <a:ea typeface="ＭＳ Ｐゴシック" charset="0"/>
                <a:cs typeface="ＭＳ Ｐゴシック" charset="0"/>
              </a:endParaRPr>
            </a:p>
          </p:txBody>
        </p:sp>
        <p:sp>
          <p:nvSpPr>
            <p:cNvPr id="7" name="Rectangle 5"/>
            <p:cNvSpPr>
              <a:spLocks noChangeArrowheads="1"/>
            </p:cNvSpPr>
            <p:nvPr/>
          </p:nvSpPr>
          <p:spPr bwMode="auto">
            <a:xfrm>
              <a:off x="5010" y="0"/>
              <a:ext cx="758" cy="4320"/>
            </a:xfrm>
            <a:prstGeom prst="rect">
              <a:avLst/>
            </a:prstGeom>
            <a:gradFill rotWithShape="0">
              <a:gsLst>
                <a:gs pos="0">
                  <a:schemeClr val="accent1">
                    <a:gamma/>
                    <a:shade val="84706"/>
                    <a:invGamma/>
                  </a:schemeClr>
                </a:gs>
                <a:gs pos="50000">
                  <a:schemeClr val="accent1"/>
                </a:gs>
                <a:gs pos="100000">
                  <a:schemeClr val="accent1">
                    <a:gamma/>
                    <a:shade val="84706"/>
                    <a:invGamma/>
                  </a:schemeClr>
                </a:gs>
              </a:gsLst>
              <a:lin ang="5400000" scaled="1"/>
            </a:gradFill>
            <a:ln w="9525">
              <a:noFill/>
              <a:miter lim="800000"/>
              <a:headEnd/>
              <a:tailEnd/>
            </a:ln>
            <a:effectLst/>
          </p:spPr>
          <p:txBody>
            <a:bodyPr wrap="none" anchor="ctr"/>
            <a:lstStyle/>
            <a:p>
              <a:pPr algn="ctr" defTabSz="914400" fontAlgn="base">
                <a:spcBef>
                  <a:spcPct val="0"/>
                </a:spcBef>
                <a:spcAft>
                  <a:spcPct val="0"/>
                </a:spcAft>
                <a:defRPr/>
              </a:pPr>
              <a:endParaRPr kumimoji="1" lang="en-US" b="1" i="0" dirty="0">
                <a:solidFill>
                  <a:srgbClr val="2F1311"/>
                </a:solidFill>
                <a:latin typeface="Arial" panose="020B0604020202020204" pitchFamily="34" charset="0"/>
                <a:ea typeface="ＭＳ Ｐゴシック" charset="0"/>
                <a:cs typeface="ＭＳ Ｐゴシック" charset="0"/>
              </a:endParaRPr>
            </a:p>
          </p:txBody>
        </p:sp>
        <p:grpSp>
          <p:nvGrpSpPr>
            <p:cNvPr id="8" name="Group 6"/>
            <p:cNvGrpSpPr>
              <a:grpSpLocks/>
            </p:cNvGrpSpPr>
            <p:nvPr/>
          </p:nvGrpSpPr>
          <p:grpSpPr bwMode="auto">
            <a:xfrm>
              <a:off x="4944" y="-5"/>
              <a:ext cx="816" cy="3980"/>
              <a:chOff x="4944" y="-5"/>
              <a:chExt cx="816" cy="3980"/>
            </a:xfrm>
          </p:grpSpPr>
          <p:grpSp>
            <p:nvGrpSpPr>
              <p:cNvPr id="20" name="Group 7"/>
              <p:cNvGrpSpPr>
                <a:grpSpLocks/>
              </p:cNvGrpSpPr>
              <p:nvPr userDrawn="1"/>
            </p:nvGrpSpPr>
            <p:grpSpPr bwMode="auto">
              <a:xfrm>
                <a:off x="5280" y="-5"/>
                <a:ext cx="480" cy="1436"/>
                <a:chOff x="5280" y="-5"/>
                <a:chExt cx="480" cy="1436"/>
              </a:xfrm>
            </p:grpSpPr>
            <p:grpSp>
              <p:nvGrpSpPr>
                <p:cNvPr id="41" name="Group 8"/>
                <p:cNvGrpSpPr>
                  <a:grpSpLocks/>
                </p:cNvGrpSpPr>
                <p:nvPr userDrawn="1"/>
              </p:nvGrpSpPr>
              <p:grpSpPr bwMode="auto">
                <a:xfrm rot="-5400000">
                  <a:off x="5486" y="-4"/>
                  <a:ext cx="177" cy="176"/>
                  <a:chOff x="1682" y="330"/>
                  <a:chExt cx="1720" cy="2560"/>
                </a:xfrm>
              </p:grpSpPr>
              <p:grpSp>
                <p:nvGrpSpPr>
                  <p:cNvPr id="50" name="Group 9"/>
                  <p:cNvGrpSpPr>
                    <a:grpSpLocks/>
                  </p:cNvGrpSpPr>
                  <p:nvPr/>
                </p:nvGrpSpPr>
                <p:grpSpPr bwMode="auto">
                  <a:xfrm>
                    <a:off x="1682" y="330"/>
                    <a:ext cx="1720" cy="2560"/>
                    <a:chOff x="1682" y="330"/>
                    <a:chExt cx="1720" cy="2560"/>
                  </a:xfrm>
                </p:grpSpPr>
                <p:sp>
                  <p:nvSpPr>
                    <p:cNvPr id="57" name="Freeform 10"/>
                    <p:cNvSpPr>
                      <a:spLocks/>
                    </p:cNvSpPr>
                    <p:nvPr/>
                  </p:nvSpPr>
                  <p:spPr bwMode="auto">
                    <a:xfrm>
                      <a:off x="2182" y="337"/>
                      <a:ext cx="1234" cy="2560"/>
                    </a:xfrm>
                    <a:custGeom>
                      <a:avLst/>
                      <a:gdLst>
                        <a:gd name="T0" fmla="*/ 341 w 1231"/>
                        <a:gd name="T1" fmla="*/ 283 h 2560"/>
                        <a:gd name="T2" fmla="*/ 419 w 1231"/>
                        <a:gd name="T3" fmla="*/ 115 h 2560"/>
                        <a:gd name="T4" fmla="*/ 587 w 1231"/>
                        <a:gd name="T5" fmla="*/ 7 h 2560"/>
                        <a:gd name="T6" fmla="*/ 903 w 1231"/>
                        <a:gd name="T7" fmla="*/ 61 h 2560"/>
                        <a:gd name="T8" fmla="*/ 1063 w 1231"/>
                        <a:gd name="T9" fmla="*/ 349 h 2560"/>
                        <a:gd name="T10" fmla="*/ 987 w 1231"/>
                        <a:gd name="T11" fmla="*/ 769 h 2560"/>
                        <a:gd name="T12" fmla="*/ 951 w 1231"/>
                        <a:gd name="T13" fmla="*/ 943 h 2560"/>
                        <a:gd name="T14" fmla="*/ 1117 w 1231"/>
                        <a:gd name="T15" fmla="*/ 1075 h 2560"/>
                        <a:gd name="T16" fmla="*/ 1243 w 1231"/>
                        <a:gd name="T17" fmla="*/ 1525 h 2560"/>
                        <a:gd name="T18" fmla="*/ 1135 w 1231"/>
                        <a:gd name="T19" fmla="*/ 1969 h 2560"/>
                        <a:gd name="T20" fmla="*/ 915 w 1231"/>
                        <a:gd name="T21" fmla="*/ 2077 h 2560"/>
                        <a:gd name="T22" fmla="*/ 729 w 1231"/>
                        <a:gd name="T23" fmla="*/ 2059 h 2560"/>
                        <a:gd name="T24" fmla="*/ 663 w 1231"/>
                        <a:gd name="T25" fmla="*/ 2251 h 2560"/>
                        <a:gd name="T26" fmla="*/ 533 w 1231"/>
                        <a:gd name="T27" fmla="*/ 2527 h 2560"/>
                        <a:gd name="T28" fmla="*/ 215 w 1231"/>
                        <a:gd name="T29" fmla="*/ 2509 h 2560"/>
                        <a:gd name="T30" fmla="*/ 31 w 1231"/>
                        <a:gd name="T31" fmla="*/ 2227 h 2560"/>
                        <a:gd name="T32" fmla="*/ 25 w 1231"/>
                        <a:gd name="T33" fmla="*/ 1969 h 2560"/>
                        <a:gd name="T34" fmla="*/ 145 w 1231"/>
                        <a:gd name="T35" fmla="*/ 1651 h 2560"/>
                        <a:gd name="T36" fmla="*/ 263 w 1231"/>
                        <a:gd name="T37" fmla="*/ 1513 h 2560"/>
                        <a:gd name="T38" fmla="*/ 221 w 1231"/>
                        <a:gd name="T39" fmla="*/ 1729 h 2560"/>
                        <a:gd name="T40" fmla="*/ 73 w 1231"/>
                        <a:gd name="T41" fmla="*/ 2023 h 2560"/>
                        <a:gd name="T42" fmla="*/ 169 w 1231"/>
                        <a:gd name="T43" fmla="*/ 2323 h 2560"/>
                        <a:gd name="T44" fmla="*/ 443 w 1231"/>
                        <a:gd name="T45" fmla="*/ 2431 h 2560"/>
                        <a:gd name="T46" fmla="*/ 599 w 1231"/>
                        <a:gd name="T47" fmla="*/ 2227 h 2560"/>
                        <a:gd name="T48" fmla="*/ 581 w 1231"/>
                        <a:gd name="T49" fmla="*/ 1807 h 2560"/>
                        <a:gd name="T50" fmla="*/ 497 w 1231"/>
                        <a:gd name="T51" fmla="*/ 1531 h 2560"/>
                        <a:gd name="T52" fmla="*/ 539 w 1231"/>
                        <a:gd name="T53" fmla="*/ 1459 h 2560"/>
                        <a:gd name="T54" fmla="*/ 633 w 1231"/>
                        <a:gd name="T55" fmla="*/ 1633 h 2560"/>
                        <a:gd name="T56" fmla="*/ 729 w 1231"/>
                        <a:gd name="T57" fmla="*/ 1933 h 2560"/>
                        <a:gd name="T58" fmla="*/ 975 w 1231"/>
                        <a:gd name="T59" fmla="*/ 1963 h 2560"/>
                        <a:gd name="T60" fmla="*/ 1147 w 1231"/>
                        <a:gd name="T61" fmla="*/ 1687 h 2560"/>
                        <a:gd name="T62" fmla="*/ 1129 w 1231"/>
                        <a:gd name="T63" fmla="*/ 1273 h 2560"/>
                        <a:gd name="T64" fmla="*/ 891 w 1231"/>
                        <a:gd name="T65" fmla="*/ 1057 h 2560"/>
                        <a:gd name="T66" fmla="*/ 687 w 1231"/>
                        <a:gd name="T67" fmla="*/ 1129 h 2560"/>
                        <a:gd name="T68" fmla="*/ 581 w 1231"/>
                        <a:gd name="T69" fmla="*/ 1117 h 2560"/>
                        <a:gd name="T70" fmla="*/ 627 w 1231"/>
                        <a:gd name="T71" fmla="*/ 1033 h 2560"/>
                        <a:gd name="T72" fmla="*/ 819 w 1231"/>
                        <a:gd name="T73" fmla="*/ 937 h 2560"/>
                        <a:gd name="T74" fmla="*/ 957 w 1231"/>
                        <a:gd name="T75" fmla="*/ 613 h 2560"/>
                        <a:gd name="T76" fmla="*/ 891 w 1231"/>
                        <a:gd name="T77" fmla="*/ 175 h 2560"/>
                        <a:gd name="T78" fmla="*/ 627 w 1231"/>
                        <a:gd name="T79" fmla="*/ 103 h 2560"/>
                        <a:gd name="T80" fmla="*/ 395 w 1231"/>
                        <a:gd name="T81" fmla="*/ 355 h 2560"/>
                        <a:gd name="T82" fmla="*/ 407 w 1231"/>
                        <a:gd name="T83" fmla="*/ 763 h 2560"/>
                        <a:gd name="T84" fmla="*/ 347 w 1231"/>
                        <a:gd name="T85" fmla="*/ 949 h 2560"/>
                        <a:gd name="T86" fmla="*/ 293 w 1231"/>
                        <a:gd name="T87" fmla="*/ 685 h 2560"/>
                        <a:gd name="T88" fmla="*/ 311 w 1231"/>
                        <a:gd name="T89" fmla="*/ 367 h 256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231" h="2560">
                          <a:moveTo>
                            <a:pt x="307" y="367"/>
                          </a:moveTo>
                          <a:cubicBezTo>
                            <a:pt x="317" y="336"/>
                            <a:pt x="326" y="303"/>
                            <a:pt x="337" y="283"/>
                          </a:cubicBezTo>
                          <a:cubicBezTo>
                            <a:pt x="348" y="263"/>
                            <a:pt x="360" y="275"/>
                            <a:pt x="373" y="247"/>
                          </a:cubicBezTo>
                          <a:cubicBezTo>
                            <a:pt x="386" y="219"/>
                            <a:pt x="400" y="147"/>
                            <a:pt x="415" y="115"/>
                          </a:cubicBezTo>
                          <a:cubicBezTo>
                            <a:pt x="430" y="83"/>
                            <a:pt x="435" y="73"/>
                            <a:pt x="463" y="55"/>
                          </a:cubicBezTo>
                          <a:cubicBezTo>
                            <a:pt x="491" y="37"/>
                            <a:pt x="536" y="14"/>
                            <a:pt x="583" y="7"/>
                          </a:cubicBezTo>
                          <a:cubicBezTo>
                            <a:pt x="630" y="0"/>
                            <a:pt x="693" y="4"/>
                            <a:pt x="745" y="13"/>
                          </a:cubicBezTo>
                          <a:cubicBezTo>
                            <a:pt x="797" y="22"/>
                            <a:pt x="852" y="34"/>
                            <a:pt x="895" y="61"/>
                          </a:cubicBezTo>
                          <a:cubicBezTo>
                            <a:pt x="938" y="88"/>
                            <a:pt x="977" y="127"/>
                            <a:pt x="1003" y="175"/>
                          </a:cubicBezTo>
                          <a:cubicBezTo>
                            <a:pt x="1029" y="223"/>
                            <a:pt x="1044" y="287"/>
                            <a:pt x="1051" y="349"/>
                          </a:cubicBezTo>
                          <a:cubicBezTo>
                            <a:pt x="1058" y="411"/>
                            <a:pt x="1057" y="477"/>
                            <a:pt x="1045" y="547"/>
                          </a:cubicBezTo>
                          <a:cubicBezTo>
                            <a:pt x="1033" y="617"/>
                            <a:pt x="995" y="712"/>
                            <a:pt x="979" y="769"/>
                          </a:cubicBezTo>
                          <a:cubicBezTo>
                            <a:pt x="963" y="826"/>
                            <a:pt x="955" y="860"/>
                            <a:pt x="949" y="889"/>
                          </a:cubicBezTo>
                          <a:cubicBezTo>
                            <a:pt x="943" y="918"/>
                            <a:pt x="936" y="925"/>
                            <a:pt x="943" y="943"/>
                          </a:cubicBezTo>
                          <a:cubicBezTo>
                            <a:pt x="950" y="961"/>
                            <a:pt x="964" y="975"/>
                            <a:pt x="991" y="997"/>
                          </a:cubicBezTo>
                          <a:cubicBezTo>
                            <a:pt x="1018" y="1019"/>
                            <a:pt x="1069" y="1033"/>
                            <a:pt x="1105" y="1075"/>
                          </a:cubicBezTo>
                          <a:cubicBezTo>
                            <a:pt x="1141" y="1117"/>
                            <a:pt x="1186" y="1174"/>
                            <a:pt x="1207" y="1249"/>
                          </a:cubicBezTo>
                          <a:cubicBezTo>
                            <a:pt x="1228" y="1324"/>
                            <a:pt x="1231" y="1441"/>
                            <a:pt x="1231" y="1525"/>
                          </a:cubicBezTo>
                          <a:cubicBezTo>
                            <a:pt x="1231" y="1609"/>
                            <a:pt x="1225" y="1679"/>
                            <a:pt x="1207" y="1753"/>
                          </a:cubicBezTo>
                          <a:cubicBezTo>
                            <a:pt x="1189" y="1827"/>
                            <a:pt x="1153" y="1917"/>
                            <a:pt x="1123" y="1969"/>
                          </a:cubicBezTo>
                          <a:cubicBezTo>
                            <a:pt x="1093" y="2021"/>
                            <a:pt x="1063" y="2047"/>
                            <a:pt x="1027" y="2065"/>
                          </a:cubicBezTo>
                          <a:cubicBezTo>
                            <a:pt x="991" y="2083"/>
                            <a:pt x="951" y="2079"/>
                            <a:pt x="907" y="2077"/>
                          </a:cubicBezTo>
                          <a:cubicBezTo>
                            <a:pt x="863" y="2075"/>
                            <a:pt x="794" y="2056"/>
                            <a:pt x="763" y="2053"/>
                          </a:cubicBezTo>
                          <a:cubicBezTo>
                            <a:pt x="732" y="2050"/>
                            <a:pt x="733" y="2050"/>
                            <a:pt x="721" y="2059"/>
                          </a:cubicBezTo>
                          <a:cubicBezTo>
                            <a:pt x="709" y="2068"/>
                            <a:pt x="702" y="2075"/>
                            <a:pt x="691" y="2107"/>
                          </a:cubicBezTo>
                          <a:cubicBezTo>
                            <a:pt x="680" y="2139"/>
                            <a:pt x="665" y="2205"/>
                            <a:pt x="655" y="2251"/>
                          </a:cubicBezTo>
                          <a:cubicBezTo>
                            <a:pt x="645" y="2297"/>
                            <a:pt x="652" y="2337"/>
                            <a:pt x="631" y="2383"/>
                          </a:cubicBezTo>
                          <a:cubicBezTo>
                            <a:pt x="610" y="2429"/>
                            <a:pt x="574" y="2498"/>
                            <a:pt x="529" y="2527"/>
                          </a:cubicBezTo>
                          <a:cubicBezTo>
                            <a:pt x="484" y="2556"/>
                            <a:pt x="414" y="2560"/>
                            <a:pt x="361" y="2557"/>
                          </a:cubicBezTo>
                          <a:cubicBezTo>
                            <a:pt x="308" y="2554"/>
                            <a:pt x="256" y="2537"/>
                            <a:pt x="211" y="2509"/>
                          </a:cubicBezTo>
                          <a:cubicBezTo>
                            <a:pt x="166" y="2481"/>
                            <a:pt x="121" y="2436"/>
                            <a:pt x="91" y="2389"/>
                          </a:cubicBezTo>
                          <a:cubicBezTo>
                            <a:pt x="61" y="2342"/>
                            <a:pt x="46" y="2275"/>
                            <a:pt x="31" y="2227"/>
                          </a:cubicBezTo>
                          <a:cubicBezTo>
                            <a:pt x="16" y="2179"/>
                            <a:pt x="2" y="2144"/>
                            <a:pt x="1" y="2101"/>
                          </a:cubicBezTo>
                          <a:cubicBezTo>
                            <a:pt x="0" y="2058"/>
                            <a:pt x="13" y="2018"/>
                            <a:pt x="25" y="1969"/>
                          </a:cubicBezTo>
                          <a:cubicBezTo>
                            <a:pt x="37" y="1920"/>
                            <a:pt x="53" y="1860"/>
                            <a:pt x="73" y="1807"/>
                          </a:cubicBezTo>
                          <a:cubicBezTo>
                            <a:pt x="93" y="1754"/>
                            <a:pt x="122" y="1698"/>
                            <a:pt x="145" y="1651"/>
                          </a:cubicBezTo>
                          <a:cubicBezTo>
                            <a:pt x="168" y="1604"/>
                            <a:pt x="192" y="1548"/>
                            <a:pt x="211" y="1525"/>
                          </a:cubicBezTo>
                          <a:cubicBezTo>
                            <a:pt x="230" y="1502"/>
                            <a:pt x="249" y="1502"/>
                            <a:pt x="259" y="1513"/>
                          </a:cubicBezTo>
                          <a:cubicBezTo>
                            <a:pt x="269" y="1524"/>
                            <a:pt x="278" y="1555"/>
                            <a:pt x="271" y="1591"/>
                          </a:cubicBezTo>
                          <a:cubicBezTo>
                            <a:pt x="264" y="1627"/>
                            <a:pt x="242" y="1682"/>
                            <a:pt x="217" y="1729"/>
                          </a:cubicBezTo>
                          <a:cubicBezTo>
                            <a:pt x="192" y="1776"/>
                            <a:pt x="145" y="1824"/>
                            <a:pt x="121" y="1873"/>
                          </a:cubicBezTo>
                          <a:cubicBezTo>
                            <a:pt x="97" y="1922"/>
                            <a:pt x="76" y="1970"/>
                            <a:pt x="73" y="2023"/>
                          </a:cubicBezTo>
                          <a:cubicBezTo>
                            <a:pt x="70" y="2076"/>
                            <a:pt x="87" y="2141"/>
                            <a:pt x="103" y="2191"/>
                          </a:cubicBezTo>
                          <a:cubicBezTo>
                            <a:pt x="119" y="2241"/>
                            <a:pt x="140" y="2285"/>
                            <a:pt x="169" y="2323"/>
                          </a:cubicBezTo>
                          <a:cubicBezTo>
                            <a:pt x="198" y="2361"/>
                            <a:pt x="232" y="2401"/>
                            <a:pt x="277" y="2419"/>
                          </a:cubicBezTo>
                          <a:cubicBezTo>
                            <a:pt x="322" y="2437"/>
                            <a:pt x="395" y="2440"/>
                            <a:pt x="439" y="2431"/>
                          </a:cubicBezTo>
                          <a:cubicBezTo>
                            <a:pt x="483" y="2422"/>
                            <a:pt x="515" y="2399"/>
                            <a:pt x="541" y="2365"/>
                          </a:cubicBezTo>
                          <a:cubicBezTo>
                            <a:pt x="567" y="2331"/>
                            <a:pt x="583" y="2280"/>
                            <a:pt x="595" y="2227"/>
                          </a:cubicBezTo>
                          <a:cubicBezTo>
                            <a:pt x="607" y="2174"/>
                            <a:pt x="616" y="2117"/>
                            <a:pt x="613" y="2047"/>
                          </a:cubicBezTo>
                          <a:cubicBezTo>
                            <a:pt x="610" y="1977"/>
                            <a:pt x="589" y="1871"/>
                            <a:pt x="577" y="1807"/>
                          </a:cubicBezTo>
                          <a:cubicBezTo>
                            <a:pt x="565" y="1743"/>
                            <a:pt x="555" y="1709"/>
                            <a:pt x="541" y="1663"/>
                          </a:cubicBezTo>
                          <a:cubicBezTo>
                            <a:pt x="527" y="1617"/>
                            <a:pt x="502" y="1561"/>
                            <a:pt x="493" y="1531"/>
                          </a:cubicBezTo>
                          <a:cubicBezTo>
                            <a:pt x="484" y="1501"/>
                            <a:pt x="480" y="1495"/>
                            <a:pt x="487" y="1483"/>
                          </a:cubicBezTo>
                          <a:cubicBezTo>
                            <a:pt x="494" y="1471"/>
                            <a:pt x="519" y="1455"/>
                            <a:pt x="535" y="1459"/>
                          </a:cubicBezTo>
                          <a:cubicBezTo>
                            <a:pt x="551" y="1463"/>
                            <a:pt x="568" y="1478"/>
                            <a:pt x="583" y="1507"/>
                          </a:cubicBezTo>
                          <a:cubicBezTo>
                            <a:pt x="598" y="1536"/>
                            <a:pt x="610" y="1583"/>
                            <a:pt x="625" y="1633"/>
                          </a:cubicBezTo>
                          <a:cubicBezTo>
                            <a:pt x="640" y="1683"/>
                            <a:pt x="657" y="1757"/>
                            <a:pt x="673" y="1807"/>
                          </a:cubicBezTo>
                          <a:cubicBezTo>
                            <a:pt x="689" y="1857"/>
                            <a:pt x="697" y="1905"/>
                            <a:pt x="721" y="1933"/>
                          </a:cubicBezTo>
                          <a:cubicBezTo>
                            <a:pt x="745" y="1961"/>
                            <a:pt x="776" y="1970"/>
                            <a:pt x="817" y="1975"/>
                          </a:cubicBezTo>
                          <a:cubicBezTo>
                            <a:pt x="858" y="1980"/>
                            <a:pt x="926" y="1980"/>
                            <a:pt x="967" y="1963"/>
                          </a:cubicBezTo>
                          <a:cubicBezTo>
                            <a:pt x="1008" y="1946"/>
                            <a:pt x="1035" y="1919"/>
                            <a:pt x="1063" y="1873"/>
                          </a:cubicBezTo>
                          <a:cubicBezTo>
                            <a:pt x="1091" y="1827"/>
                            <a:pt x="1122" y="1761"/>
                            <a:pt x="1135" y="1687"/>
                          </a:cubicBezTo>
                          <a:cubicBezTo>
                            <a:pt x="1148" y="1613"/>
                            <a:pt x="1144" y="1498"/>
                            <a:pt x="1141" y="1429"/>
                          </a:cubicBezTo>
                          <a:cubicBezTo>
                            <a:pt x="1138" y="1360"/>
                            <a:pt x="1140" y="1325"/>
                            <a:pt x="1117" y="1273"/>
                          </a:cubicBezTo>
                          <a:cubicBezTo>
                            <a:pt x="1094" y="1221"/>
                            <a:pt x="1042" y="1153"/>
                            <a:pt x="1003" y="1117"/>
                          </a:cubicBezTo>
                          <a:cubicBezTo>
                            <a:pt x="964" y="1081"/>
                            <a:pt x="919" y="1064"/>
                            <a:pt x="883" y="1057"/>
                          </a:cubicBezTo>
                          <a:cubicBezTo>
                            <a:pt x="847" y="1050"/>
                            <a:pt x="821" y="1063"/>
                            <a:pt x="787" y="1075"/>
                          </a:cubicBezTo>
                          <a:cubicBezTo>
                            <a:pt x="753" y="1087"/>
                            <a:pt x="706" y="1117"/>
                            <a:pt x="679" y="1129"/>
                          </a:cubicBezTo>
                          <a:cubicBezTo>
                            <a:pt x="652" y="1141"/>
                            <a:pt x="642" y="1149"/>
                            <a:pt x="625" y="1147"/>
                          </a:cubicBezTo>
                          <a:cubicBezTo>
                            <a:pt x="608" y="1145"/>
                            <a:pt x="584" y="1130"/>
                            <a:pt x="577" y="1117"/>
                          </a:cubicBezTo>
                          <a:cubicBezTo>
                            <a:pt x="570" y="1104"/>
                            <a:pt x="576" y="1083"/>
                            <a:pt x="583" y="1069"/>
                          </a:cubicBezTo>
                          <a:cubicBezTo>
                            <a:pt x="590" y="1055"/>
                            <a:pt x="599" y="1043"/>
                            <a:pt x="619" y="1033"/>
                          </a:cubicBezTo>
                          <a:cubicBezTo>
                            <a:pt x="639" y="1023"/>
                            <a:pt x="671" y="1025"/>
                            <a:pt x="703" y="1009"/>
                          </a:cubicBezTo>
                          <a:cubicBezTo>
                            <a:pt x="735" y="993"/>
                            <a:pt x="780" y="965"/>
                            <a:pt x="811" y="937"/>
                          </a:cubicBezTo>
                          <a:cubicBezTo>
                            <a:pt x="842" y="909"/>
                            <a:pt x="866" y="895"/>
                            <a:pt x="889" y="841"/>
                          </a:cubicBezTo>
                          <a:cubicBezTo>
                            <a:pt x="912" y="787"/>
                            <a:pt x="939" y="696"/>
                            <a:pt x="949" y="613"/>
                          </a:cubicBezTo>
                          <a:cubicBezTo>
                            <a:pt x="959" y="530"/>
                            <a:pt x="960" y="416"/>
                            <a:pt x="949" y="343"/>
                          </a:cubicBezTo>
                          <a:cubicBezTo>
                            <a:pt x="938" y="270"/>
                            <a:pt x="914" y="215"/>
                            <a:pt x="883" y="175"/>
                          </a:cubicBezTo>
                          <a:cubicBezTo>
                            <a:pt x="852" y="135"/>
                            <a:pt x="807" y="115"/>
                            <a:pt x="763" y="103"/>
                          </a:cubicBezTo>
                          <a:cubicBezTo>
                            <a:pt x="719" y="91"/>
                            <a:pt x="665" y="90"/>
                            <a:pt x="619" y="103"/>
                          </a:cubicBezTo>
                          <a:cubicBezTo>
                            <a:pt x="573" y="116"/>
                            <a:pt x="525" y="139"/>
                            <a:pt x="487" y="181"/>
                          </a:cubicBezTo>
                          <a:cubicBezTo>
                            <a:pt x="449" y="223"/>
                            <a:pt x="412" y="301"/>
                            <a:pt x="391" y="355"/>
                          </a:cubicBezTo>
                          <a:cubicBezTo>
                            <a:pt x="370" y="409"/>
                            <a:pt x="359" y="437"/>
                            <a:pt x="361" y="505"/>
                          </a:cubicBezTo>
                          <a:cubicBezTo>
                            <a:pt x="363" y="573"/>
                            <a:pt x="399" y="691"/>
                            <a:pt x="403" y="763"/>
                          </a:cubicBezTo>
                          <a:cubicBezTo>
                            <a:pt x="407" y="835"/>
                            <a:pt x="395" y="906"/>
                            <a:pt x="385" y="937"/>
                          </a:cubicBezTo>
                          <a:cubicBezTo>
                            <a:pt x="375" y="968"/>
                            <a:pt x="356" y="957"/>
                            <a:pt x="343" y="949"/>
                          </a:cubicBezTo>
                          <a:cubicBezTo>
                            <a:pt x="330" y="941"/>
                            <a:pt x="316" y="933"/>
                            <a:pt x="307" y="889"/>
                          </a:cubicBezTo>
                          <a:cubicBezTo>
                            <a:pt x="298" y="845"/>
                            <a:pt x="294" y="755"/>
                            <a:pt x="289" y="685"/>
                          </a:cubicBezTo>
                          <a:cubicBezTo>
                            <a:pt x="284" y="615"/>
                            <a:pt x="273" y="523"/>
                            <a:pt x="277" y="469"/>
                          </a:cubicBezTo>
                          <a:cubicBezTo>
                            <a:pt x="281" y="415"/>
                            <a:pt x="297" y="398"/>
                            <a:pt x="307" y="367"/>
                          </a:cubicBezTo>
                          <a:close/>
                        </a:path>
                      </a:pathLst>
                    </a:custGeom>
                    <a:solidFill>
                      <a:srgbClr val="E7D6B7"/>
                    </a:solidFill>
                    <a:ln>
                      <a:noFill/>
                    </a:ln>
                    <a:extLst>
                      <a:ext uri="{91240B29-F687-4f45-9708-019B960494DF}">
                        <a14:hiddenLine xmlns=""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58" name="Freeform 11"/>
                    <p:cNvSpPr>
                      <a:spLocks/>
                    </p:cNvSpPr>
                    <p:nvPr/>
                  </p:nvSpPr>
                  <p:spPr bwMode="auto">
                    <a:xfrm>
                      <a:off x="1687" y="337"/>
                      <a:ext cx="865" cy="2065"/>
                    </a:xfrm>
                    <a:custGeom>
                      <a:avLst/>
                      <a:gdLst>
                        <a:gd name="T0" fmla="*/ 785 w 865"/>
                        <a:gd name="T1" fmla="*/ 522 h 2071"/>
                        <a:gd name="T2" fmla="*/ 797 w 865"/>
                        <a:gd name="T3" fmla="*/ 346 h 2071"/>
                        <a:gd name="T4" fmla="*/ 863 w 865"/>
                        <a:gd name="T5" fmla="*/ 202 h 2071"/>
                        <a:gd name="T6" fmla="*/ 809 w 865"/>
                        <a:gd name="T7" fmla="*/ 214 h 2071"/>
                        <a:gd name="T8" fmla="*/ 749 w 865"/>
                        <a:gd name="T9" fmla="*/ 214 h 2071"/>
                        <a:gd name="T10" fmla="*/ 683 w 865"/>
                        <a:gd name="T11" fmla="*/ 116 h 2071"/>
                        <a:gd name="T12" fmla="*/ 611 w 865"/>
                        <a:gd name="T13" fmla="*/ 32 h 2071"/>
                        <a:gd name="T14" fmla="*/ 509 w 865"/>
                        <a:gd name="T15" fmla="*/ 2 h 2071"/>
                        <a:gd name="T16" fmla="*/ 407 w 865"/>
                        <a:gd name="T17" fmla="*/ 20 h 2071"/>
                        <a:gd name="T18" fmla="*/ 281 w 865"/>
                        <a:gd name="T19" fmla="*/ 74 h 2071"/>
                        <a:gd name="T20" fmla="*/ 173 w 865"/>
                        <a:gd name="T21" fmla="*/ 202 h 2071"/>
                        <a:gd name="T22" fmla="*/ 119 w 865"/>
                        <a:gd name="T23" fmla="*/ 400 h 2071"/>
                        <a:gd name="T24" fmla="*/ 131 w 865"/>
                        <a:gd name="T25" fmla="*/ 582 h 2071"/>
                        <a:gd name="T26" fmla="*/ 173 w 865"/>
                        <a:gd name="T27" fmla="*/ 774 h 2071"/>
                        <a:gd name="T28" fmla="*/ 197 w 865"/>
                        <a:gd name="T29" fmla="*/ 872 h 2071"/>
                        <a:gd name="T30" fmla="*/ 167 w 865"/>
                        <a:gd name="T31" fmla="*/ 974 h 2071"/>
                        <a:gd name="T32" fmla="*/ 65 w 865"/>
                        <a:gd name="T33" fmla="*/ 1112 h 2071"/>
                        <a:gd name="T34" fmla="*/ 17 w 865"/>
                        <a:gd name="T35" fmla="*/ 1282 h 2071"/>
                        <a:gd name="T36" fmla="*/ 5 w 865"/>
                        <a:gd name="T37" fmla="*/ 1534 h 2071"/>
                        <a:gd name="T38" fmla="*/ 47 w 865"/>
                        <a:gd name="T39" fmla="*/ 1728 h 2071"/>
                        <a:gd name="T40" fmla="*/ 131 w 865"/>
                        <a:gd name="T41" fmla="*/ 1878 h 2071"/>
                        <a:gd name="T42" fmla="*/ 299 w 865"/>
                        <a:gd name="T43" fmla="*/ 1964 h 2071"/>
                        <a:gd name="T44" fmla="*/ 425 w 865"/>
                        <a:gd name="T45" fmla="*/ 1958 h 2071"/>
                        <a:gd name="T46" fmla="*/ 467 w 865"/>
                        <a:gd name="T47" fmla="*/ 1970 h 2071"/>
                        <a:gd name="T48" fmla="*/ 497 w 865"/>
                        <a:gd name="T49" fmla="*/ 2042 h 2071"/>
                        <a:gd name="T50" fmla="*/ 497 w 865"/>
                        <a:gd name="T51" fmla="*/ 1940 h 2071"/>
                        <a:gd name="T52" fmla="*/ 557 w 865"/>
                        <a:gd name="T53" fmla="*/ 1758 h 2071"/>
                        <a:gd name="T54" fmla="*/ 617 w 865"/>
                        <a:gd name="T55" fmla="*/ 1638 h 2071"/>
                        <a:gd name="T56" fmla="*/ 581 w 865"/>
                        <a:gd name="T57" fmla="*/ 1680 h 2071"/>
                        <a:gd name="T58" fmla="*/ 515 w 865"/>
                        <a:gd name="T59" fmla="*/ 1800 h 2071"/>
                        <a:gd name="T60" fmla="*/ 407 w 865"/>
                        <a:gd name="T61" fmla="*/ 1883 h 2071"/>
                        <a:gd name="T62" fmla="*/ 269 w 865"/>
                        <a:gd name="T63" fmla="*/ 1878 h 2071"/>
                        <a:gd name="T64" fmla="*/ 179 w 865"/>
                        <a:gd name="T65" fmla="*/ 1794 h 2071"/>
                        <a:gd name="T66" fmla="*/ 113 w 865"/>
                        <a:gd name="T67" fmla="*/ 1620 h 2071"/>
                        <a:gd name="T68" fmla="*/ 107 w 865"/>
                        <a:gd name="T69" fmla="*/ 1378 h 2071"/>
                        <a:gd name="T70" fmla="*/ 137 w 865"/>
                        <a:gd name="T71" fmla="*/ 1178 h 2071"/>
                        <a:gd name="T72" fmla="*/ 203 w 865"/>
                        <a:gd name="T73" fmla="*/ 1058 h 2071"/>
                        <a:gd name="T74" fmla="*/ 323 w 865"/>
                        <a:gd name="T75" fmla="*/ 1010 h 2071"/>
                        <a:gd name="T76" fmla="*/ 509 w 865"/>
                        <a:gd name="T77" fmla="*/ 1064 h 2071"/>
                        <a:gd name="T78" fmla="*/ 611 w 865"/>
                        <a:gd name="T79" fmla="*/ 1112 h 2071"/>
                        <a:gd name="T80" fmla="*/ 665 w 865"/>
                        <a:gd name="T81" fmla="*/ 1088 h 2071"/>
                        <a:gd name="T82" fmla="*/ 659 w 865"/>
                        <a:gd name="T83" fmla="*/ 1034 h 2071"/>
                        <a:gd name="T84" fmla="*/ 611 w 865"/>
                        <a:gd name="T85" fmla="*/ 992 h 2071"/>
                        <a:gd name="T86" fmla="*/ 497 w 865"/>
                        <a:gd name="T87" fmla="*/ 968 h 2071"/>
                        <a:gd name="T88" fmla="*/ 323 w 865"/>
                        <a:gd name="T89" fmla="*/ 884 h 2071"/>
                        <a:gd name="T90" fmla="*/ 233 w 865"/>
                        <a:gd name="T91" fmla="*/ 672 h 2071"/>
                        <a:gd name="T92" fmla="*/ 209 w 865"/>
                        <a:gd name="T93" fmla="*/ 412 h 2071"/>
                        <a:gd name="T94" fmla="*/ 317 w 865"/>
                        <a:gd name="T95" fmla="*/ 170 h 2071"/>
                        <a:gd name="T96" fmla="*/ 485 w 865"/>
                        <a:gd name="T97" fmla="*/ 110 h 2071"/>
                        <a:gd name="T98" fmla="*/ 617 w 865"/>
                        <a:gd name="T99" fmla="*/ 164 h 2071"/>
                        <a:gd name="T100" fmla="*/ 707 w 865"/>
                        <a:gd name="T101" fmla="*/ 286 h 2071"/>
                        <a:gd name="T102" fmla="*/ 737 w 865"/>
                        <a:gd name="T103" fmla="*/ 424 h 2071"/>
                        <a:gd name="T104" fmla="*/ 773 w 865"/>
                        <a:gd name="T105" fmla="*/ 594 h 2071"/>
                        <a:gd name="T106" fmla="*/ 809 w 865"/>
                        <a:gd name="T107" fmla="*/ 576 h 2071"/>
                        <a:gd name="T108" fmla="*/ 785 w 865"/>
                        <a:gd name="T109" fmla="*/ 522 h 207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865" h="2071">
                          <a:moveTo>
                            <a:pt x="785" y="530"/>
                          </a:moveTo>
                          <a:cubicBezTo>
                            <a:pt x="783" y="491"/>
                            <a:pt x="784" y="404"/>
                            <a:pt x="797" y="350"/>
                          </a:cubicBezTo>
                          <a:cubicBezTo>
                            <a:pt x="810" y="296"/>
                            <a:pt x="861" y="228"/>
                            <a:pt x="863" y="206"/>
                          </a:cubicBezTo>
                          <a:cubicBezTo>
                            <a:pt x="865" y="184"/>
                            <a:pt x="828" y="216"/>
                            <a:pt x="809" y="218"/>
                          </a:cubicBezTo>
                          <a:cubicBezTo>
                            <a:pt x="790" y="220"/>
                            <a:pt x="770" y="235"/>
                            <a:pt x="749" y="218"/>
                          </a:cubicBezTo>
                          <a:cubicBezTo>
                            <a:pt x="728" y="201"/>
                            <a:pt x="706" y="147"/>
                            <a:pt x="683" y="116"/>
                          </a:cubicBezTo>
                          <a:cubicBezTo>
                            <a:pt x="660" y="85"/>
                            <a:pt x="640" y="51"/>
                            <a:pt x="611" y="32"/>
                          </a:cubicBezTo>
                          <a:cubicBezTo>
                            <a:pt x="582" y="13"/>
                            <a:pt x="543" y="4"/>
                            <a:pt x="509" y="2"/>
                          </a:cubicBezTo>
                          <a:cubicBezTo>
                            <a:pt x="475" y="0"/>
                            <a:pt x="445" y="8"/>
                            <a:pt x="407" y="20"/>
                          </a:cubicBezTo>
                          <a:cubicBezTo>
                            <a:pt x="369" y="32"/>
                            <a:pt x="320" y="43"/>
                            <a:pt x="281" y="74"/>
                          </a:cubicBezTo>
                          <a:cubicBezTo>
                            <a:pt x="242" y="105"/>
                            <a:pt x="200" y="151"/>
                            <a:pt x="173" y="206"/>
                          </a:cubicBezTo>
                          <a:cubicBezTo>
                            <a:pt x="146" y="261"/>
                            <a:pt x="126" y="340"/>
                            <a:pt x="119" y="404"/>
                          </a:cubicBezTo>
                          <a:cubicBezTo>
                            <a:pt x="112" y="468"/>
                            <a:pt x="122" y="527"/>
                            <a:pt x="131" y="590"/>
                          </a:cubicBezTo>
                          <a:cubicBezTo>
                            <a:pt x="140" y="653"/>
                            <a:pt x="162" y="733"/>
                            <a:pt x="173" y="782"/>
                          </a:cubicBezTo>
                          <a:cubicBezTo>
                            <a:pt x="184" y="831"/>
                            <a:pt x="198" y="850"/>
                            <a:pt x="197" y="884"/>
                          </a:cubicBezTo>
                          <a:cubicBezTo>
                            <a:pt x="196" y="918"/>
                            <a:pt x="189" y="946"/>
                            <a:pt x="167" y="986"/>
                          </a:cubicBezTo>
                          <a:cubicBezTo>
                            <a:pt x="145" y="1026"/>
                            <a:pt x="90" y="1072"/>
                            <a:pt x="65" y="1124"/>
                          </a:cubicBezTo>
                          <a:cubicBezTo>
                            <a:pt x="40" y="1176"/>
                            <a:pt x="27" y="1227"/>
                            <a:pt x="17" y="1298"/>
                          </a:cubicBezTo>
                          <a:cubicBezTo>
                            <a:pt x="7" y="1369"/>
                            <a:pt x="0" y="1475"/>
                            <a:pt x="5" y="1550"/>
                          </a:cubicBezTo>
                          <a:cubicBezTo>
                            <a:pt x="10" y="1625"/>
                            <a:pt x="26" y="1690"/>
                            <a:pt x="47" y="1748"/>
                          </a:cubicBezTo>
                          <a:cubicBezTo>
                            <a:pt x="68" y="1806"/>
                            <a:pt x="89" y="1858"/>
                            <a:pt x="131" y="1898"/>
                          </a:cubicBezTo>
                          <a:cubicBezTo>
                            <a:pt x="173" y="1938"/>
                            <a:pt x="250" y="1974"/>
                            <a:pt x="299" y="1988"/>
                          </a:cubicBezTo>
                          <a:cubicBezTo>
                            <a:pt x="348" y="2002"/>
                            <a:pt x="397" y="1981"/>
                            <a:pt x="425" y="1982"/>
                          </a:cubicBezTo>
                          <a:cubicBezTo>
                            <a:pt x="453" y="1983"/>
                            <a:pt x="455" y="1980"/>
                            <a:pt x="467" y="1994"/>
                          </a:cubicBezTo>
                          <a:cubicBezTo>
                            <a:pt x="479" y="2008"/>
                            <a:pt x="492" y="2071"/>
                            <a:pt x="497" y="2066"/>
                          </a:cubicBezTo>
                          <a:cubicBezTo>
                            <a:pt x="502" y="2061"/>
                            <a:pt x="487" y="2012"/>
                            <a:pt x="497" y="1964"/>
                          </a:cubicBezTo>
                          <a:cubicBezTo>
                            <a:pt x="507" y="1916"/>
                            <a:pt x="537" y="1829"/>
                            <a:pt x="557" y="1778"/>
                          </a:cubicBezTo>
                          <a:cubicBezTo>
                            <a:pt x="577" y="1727"/>
                            <a:pt x="613" y="1671"/>
                            <a:pt x="617" y="1658"/>
                          </a:cubicBezTo>
                          <a:cubicBezTo>
                            <a:pt x="621" y="1645"/>
                            <a:pt x="598" y="1673"/>
                            <a:pt x="581" y="1700"/>
                          </a:cubicBezTo>
                          <a:cubicBezTo>
                            <a:pt x="564" y="1727"/>
                            <a:pt x="544" y="1786"/>
                            <a:pt x="515" y="1820"/>
                          </a:cubicBezTo>
                          <a:cubicBezTo>
                            <a:pt x="486" y="1854"/>
                            <a:pt x="448" y="1891"/>
                            <a:pt x="407" y="1904"/>
                          </a:cubicBezTo>
                          <a:cubicBezTo>
                            <a:pt x="366" y="1917"/>
                            <a:pt x="307" y="1913"/>
                            <a:pt x="269" y="1898"/>
                          </a:cubicBezTo>
                          <a:cubicBezTo>
                            <a:pt x="231" y="1883"/>
                            <a:pt x="205" y="1857"/>
                            <a:pt x="179" y="1814"/>
                          </a:cubicBezTo>
                          <a:cubicBezTo>
                            <a:pt x="153" y="1771"/>
                            <a:pt x="125" y="1710"/>
                            <a:pt x="113" y="1640"/>
                          </a:cubicBezTo>
                          <a:cubicBezTo>
                            <a:pt x="101" y="1570"/>
                            <a:pt x="103" y="1469"/>
                            <a:pt x="107" y="1394"/>
                          </a:cubicBezTo>
                          <a:cubicBezTo>
                            <a:pt x="111" y="1319"/>
                            <a:pt x="121" y="1244"/>
                            <a:pt x="137" y="1190"/>
                          </a:cubicBezTo>
                          <a:cubicBezTo>
                            <a:pt x="153" y="1136"/>
                            <a:pt x="172" y="1098"/>
                            <a:pt x="203" y="1070"/>
                          </a:cubicBezTo>
                          <a:cubicBezTo>
                            <a:pt x="234" y="1042"/>
                            <a:pt x="272" y="1021"/>
                            <a:pt x="323" y="1022"/>
                          </a:cubicBezTo>
                          <a:cubicBezTo>
                            <a:pt x="374" y="1023"/>
                            <a:pt x="461" y="1059"/>
                            <a:pt x="509" y="1076"/>
                          </a:cubicBezTo>
                          <a:cubicBezTo>
                            <a:pt x="557" y="1093"/>
                            <a:pt x="585" y="1120"/>
                            <a:pt x="611" y="1124"/>
                          </a:cubicBezTo>
                          <a:cubicBezTo>
                            <a:pt x="637" y="1128"/>
                            <a:pt x="657" y="1113"/>
                            <a:pt x="665" y="1100"/>
                          </a:cubicBezTo>
                          <a:cubicBezTo>
                            <a:pt x="673" y="1087"/>
                            <a:pt x="668" y="1062"/>
                            <a:pt x="659" y="1046"/>
                          </a:cubicBezTo>
                          <a:cubicBezTo>
                            <a:pt x="650" y="1030"/>
                            <a:pt x="638" y="1015"/>
                            <a:pt x="611" y="1004"/>
                          </a:cubicBezTo>
                          <a:cubicBezTo>
                            <a:pt x="584" y="993"/>
                            <a:pt x="545" y="998"/>
                            <a:pt x="497" y="980"/>
                          </a:cubicBezTo>
                          <a:cubicBezTo>
                            <a:pt x="449" y="962"/>
                            <a:pt x="367" y="946"/>
                            <a:pt x="323" y="896"/>
                          </a:cubicBezTo>
                          <a:cubicBezTo>
                            <a:pt x="279" y="846"/>
                            <a:pt x="252" y="760"/>
                            <a:pt x="233" y="680"/>
                          </a:cubicBezTo>
                          <a:cubicBezTo>
                            <a:pt x="214" y="600"/>
                            <a:pt x="195" y="501"/>
                            <a:pt x="209" y="416"/>
                          </a:cubicBezTo>
                          <a:cubicBezTo>
                            <a:pt x="223" y="331"/>
                            <a:pt x="271" y="221"/>
                            <a:pt x="317" y="170"/>
                          </a:cubicBezTo>
                          <a:cubicBezTo>
                            <a:pt x="363" y="119"/>
                            <a:pt x="435" y="111"/>
                            <a:pt x="485" y="110"/>
                          </a:cubicBezTo>
                          <a:cubicBezTo>
                            <a:pt x="535" y="109"/>
                            <a:pt x="580" y="134"/>
                            <a:pt x="617" y="164"/>
                          </a:cubicBezTo>
                          <a:cubicBezTo>
                            <a:pt x="654" y="194"/>
                            <a:pt x="687" y="246"/>
                            <a:pt x="707" y="290"/>
                          </a:cubicBezTo>
                          <a:cubicBezTo>
                            <a:pt x="727" y="334"/>
                            <a:pt x="726" y="376"/>
                            <a:pt x="737" y="428"/>
                          </a:cubicBezTo>
                          <a:cubicBezTo>
                            <a:pt x="748" y="480"/>
                            <a:pt x="761" y="576"/>
                            <a:pt x="773" y="602"/>
                          </a:cubicBezTo>
                          <a:cubicBezTo>
                            <a:pt x="785" y="628"/>
                            <a:pt x="807" y="597"/>
                            <a:pt x="809" y="584"/>
                          </a:cubicBezTo>
                          <a:cubicBezTo>
                            <a:pt x="811" y="571"/>
                            <a:pt x="787" y="569"/>
                            <a:pt x="785" y="530"/>
                          </a:cubicBezTo>
                          <a:close/>
                        </a:path>
                      </a:pathLst>
                    </a:custGeom>
                    <a:solidFill>
                      <a:srgbClr val="E7D6B7"/>
                    </a:solidFill>
                    <a:ln>
                      <a:noFill/>
                    </a:ln>
                    <a:extLst>
                      <a:ext uri="{91240B29-F687-4f45-9708-019B960494DF}">
                        <a14:hiddenLine xmlns=""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grpSp>
              <p:sp>
                <p:nvSpPr>
                  <p:cNvPr id="51" name="Oval 12"/>
                  <p:cNvSpPr>
                    <a:spLocks noChangeArrowheads="1"/>
                  </p:cNvSpPr>
                  <p:nvPr/>
                </p:nvSpPr>
                <p:spPr bwMode="auto">
                  <a:xfrm>
                    <a:off x="2387" y="1385"/>
                    <a:ext cx="175" cy="247"/>
                  </a:xfrm>
                  <a:prstGeom prst="ellipse">
                    <a:avLst/>
                  </a:prstGeom>
                  <a:solidFill>
                    <a:srgbClr val="E7D6B7"/>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52" name="Freeform 13"/>
                  <p:cNvSpPr>
                    <a:spLocks/>
                  </p:cNvSpPr>
                  <p:nvPr/>
                </p:nvSpPr>
                <p:spPr bwMode="auto">
                  <a:xfrm>
                    <a:off x="2668" y="701"/>
                    <a:ext cx="262" cy="524"/>
                  </a:xfrm>
                  <a:custGeom>
                    <a:avLst/>
                    <a:gdLst>
                      <a:gd name="T0" fmla="*/ 3 w 266"/>
                      <a:gd name="T1" fmla="*/ 495 h 521"/>
                      <a:gd name="T2" fmla="*/ 27 w 266"/>
                      <a:gd name="T3" fmla="*/ 281 h 521"/>
                      <a:gd name="T4" fmla="*/ 103 w 266"/>
                      <a:gd name="T5" fmla="*/ 45 h 521"/>
                      <a:gd name="T6" fmla="*/ 171 w 266"/>
                      <a:gd name="T7" fmla="*/ 3 h 521"/>
                      <a:gd name="T8" fmla="*/ 223 w 266"/>
                      <a:gd name="T9" fmla="*/ 39 h 521"/>
                      <a:gd name="T10" fmla="*/ 245 w 266"/>
                      <a:gd name="T11" fmla="*/ 133 h 521"/>
                      <a:gd name="T12" fmla="*/ 195 w 266"/>
                      <a:gd name="T13" fmla="*/ 281 h 521"/>
                      <a:gd name="T14" fmla="*/ 98 w 266"/>
                      <a:gd name="T15" fmla="*/ 489 h 521"/>
                      <a:gd name="T16" fmla="*/ 41 w 266"/>
                      <a:gd name="T17" fmla="*/ 513 h 521"/>
                      <a:gd name="T18" fmla="*/ 3 w 266"/>
                      <a:gd name="T19" fmla="*/ 495 h 5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66" h="521">
                        <a:moveTo>
                          <a:pt x="3" y="483"/>
                        </a:moveTo>
                        <a:cubicBezTo>
                          <a:pt x="0" y="445"/>
                          <a:pt x="9" y="346"/>
                          <a:pt x="27" y="273"/>
                        </a:cubicBezTo>
                        <a:cubicBezTo>
                          <a:pt x="45" y="200"/>
                          <a:pt x="85" y="90"/>
                          <a:pt x="111" y="45"/>
                        </a:cubicBezTo>
                        <a:cubicBezTo>
                          <a:pt x="137" y="0"/>
                          <a:pt x="162" y="4"/>
                          <a:pt x="183" y="3"/>
                        </a:cubicBezTo>
                        <a:cubicBezTo>
                          <a:pt x="204" y="2"/>
                          <a:pt x="224" y="18"/>
                          <a:pt x="237" y="39"/>
                        </a:cubicBezTo>
                        <a:cubicBezTo>
                          <a:pt x="250" y="60"/>
                          <a:pt x="266" y="90"/>
                          <a:pt x="261" y="129"/>
                        </a:cubicBezTo>
                        <a:cubicBezTo>
                          <a:pt x="256" y="168"/>
                          <a:pt x="233" y="215"/>
                          <a:pt x="207" y="273"/>
                        </a:cubicBezTo>
                        <a:cubicBezTo>
                          <a:pt x="181" y="331"/>
                          <a:pt x="132" y="439"/>
                          <a:pt x="105" y="477"/>
                        </a:cubicBezTo>
                        <a:cubicBezTo>
                          <a:pt x="78" y="515"/>
                          <a:pt x="61" y="501"/>
                          <a:pt x="45" y="501"/>
                        </a:cubicBezTo>
                        <a:cubicBezTo>
                          <a:pt x="29" y="501"/>
                          <a:pt x="6" y="521"/>
                          <a:pt x="3" y="483"/>
                        </a:cubicBezTo>
                        <a:close/>
                      </a:path>
                    </a:pathLst>
                  </a:custGeom>
                  <a:solidFill>
                    <a:srgbClr val="E7D6B7"/>
                  </a:solidFill>
                  <a:ln>
                    <a:noFill/>
                  </a:ln>
                  <a:extLst>
                    <a:ext uri="{91240B29-F687-4f45-9708-019B960494DF}">
                      <a14:hiddenLine xmlns=""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53" name="Freeform 14"/>
                  <p:cNvSpPr>
                    <a:spLocks/>
                  </p:cNvSpPr>
                  <p:nvPr/>
                </p:nvSpPr>
                <p:spPr bwMode="auto">
                  <a:xfrm>
                    <a:off x="2736" y="1603"/>
                    <a:ext cx="398" cy="349"/>
                  </a:xfrm>
                  <a:custGeom>
                    <a:avLst/>
                    <a:gdLst>
                      <a:gd name="T0" fmla="*/ 108 w 392"/>
                      <a:gd name="T1" fmla="*/ 223 h 340"/>
                      <a:gd name="T2" fmla="*/ 16 w 392"/>
                      <a:gd name="T3" fmla="*/ 95 h 340"/>
                      <a:gd name="T4" fmla="*/ 4 w 392"/>
                      <a:gd name="T5" fmla="*/ 49 h 340"/>
                      <a:gd name="T6" fmla="*/ 28 w 392"/>
                      <a:gd name="T7" fmla="*/ 3 h 340"/>
                      <a:gd name="T8" fmla="*/ 138 w 392"/>
                      <a:gd name="T9" fmla="*/ 31 h 340"/>
                      <a:gd name="T10" fmla="*/ 266 w 392"/>
                      <a:gd name="T11" fmla="*/ 83 h 340"/>
                      <a:gd name="T12" fmla="*/ 388 w 392"/>
                      <a:gd name="T13" fmla="*/ 176 h 340"/>
                      <a:gd name="T14" fmla="*/ 412 w 392"/>
                      <a:gd name="T15" fmla="*/ 303 h 340"/>
                      <a:gd name="T16" fmla="*/ 360 w 392"/>
                      <a:gd name="T17" fmla="*/ 370 h 340"/>
                      <a:gd name="T18" fmla="*/ 260 w 392"/>
                      <a:gd name="T19" fmla="*/ 350 h 340"/>
                      <a:gd name="T20" fmla="*/ 108 w 392"/>
                      <a:gd name="T21" fmla="*/ 223 h 3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92" h="340">
                        <a:moveTo>
                          <a:pt x="100" y="201"/>
                        </a:moveTo>
                        <a:cubicBezTo>
                          <a:pt x="62" y="163"/>
                          <a:pt x="32" y="113"/>
                          <a:pt x="16" y="87"/>
                        </a:cubicBezTo>
                        <a:cubicBezTo>
                          <a:pt x="0" y="61"/>
                          <a:pt x="2" y="59"/>
                          <a:pt x="4" y="45"/>
                        </a:cubicBezTo>
                        <a:cubicBezTo>
                          <a:pt x="6" y="31"/>
                          <a:pt x="7" y="6"/>
                          <a:pt x="28" y="3"/>
                        </a:cubicBezTo>
                        <a:cubicBezTo>
                          <a:pt x="49" y="0"/>
                          <a:pt x="93" y="15"/>
                          <a:pt x="130" y="27"/>
                        </a:cubicBezTo>
                        <a:cubicBezTo>
                          <a:pt x="167" y="39"/>
                          <a:pt x="211" y="53"/>
                          <a:pt x="250" y="75"/>
                        </a:cubicBezTo>
                        <a:cubicBezTo>
                          <a:pt x="289" y="97"/>
                          <a:pt x="341" y="126"/>
                          <a:pt x="364" y="159"/>
                        </a:cubicBezTo>
                        <a:cubicBezTo>
                          <a:pt x="387" y="192"/>
                          <a:pt x="392" y="244"/>
                          <a:pt x="388" y="273"/>
                        </a:cubicBezTo>
                        <a:cubicBezTo>
                          <a:pt x="384" y="302"/>
                          <a:pt x="364" y="326"/>
                          <a:pt x="340" y="333"/>
                        </a:cubicBezTo>
                        <a:cubicBezTo>
                          <a:pt x="316" y="340"/>
                          <a:pt x="282" y="336"/>
                          <a:pt x="244" y="315"/>
                        </a:cubicBezTo>
                        <a:cubicBezTo>
                          <a:pt x="206" y="294"/>
                          <a:pt x="138" y="239"/>
                          <a:pt x="100" y="201"/>
                        </a:cubicBezTo>
                        <a:close/>
                      </a:path>
                    </a:pathLst>
                  </a:custGeom>
                  <a:solidFill>
                    <a:srgbClr val="E7D6B7"/>
                  </a:solidFill>
                  <a:ln>
                    <a:noFill/>
                  </a:ln>
                  <a:extLst>
                    <a:ext uri="{91240B29-F687-4f45-9708-019B960494DF}">
                      <a14:hiddenLine xmlns=""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54" name="Freeform 15"/>
                  <p:cNvSpPr>
                    <a:spLocks/>
                  </p:cNvSpPr>
                  <p:nvPr/>
                </p:nvSpPr>
                <p:spPr bwMode="auto">
                  <a:xfrm>
                    <a:off x="2445" y="1937"/>
                    <a:ext cx="146" cy="567"/>
                  </a:xfrm>
                  <a:custGeom>
                    <a:avLst/>
                    <a:gdLst>
                      <a:gd name="T0" fmla="*/ 15 w 151"/>
                      <a:gd name="T1" fmla="*/ 177 h 558"/>
                      <a:gd name="T2" fmla="*/ 38 w 151"/>
                      <a:gd name="T3" fmla="*/ 43 h 558"/>
                      <a:gd name="T4" fmla="*/ 58 w 151"/>
                      <a:gd name="T5" fmla="*/ 3 h 558"/>
                      <a:gd name="T6" fmla="*/ 95 w 151"/>
                      <a:gd name="T7" fmla="*/ 27 h 558"/>
                      <a:gd name="T8" fmla="*/ 121 w 151"/>
                      <a:gd name="T9" fmla="*/ 177 h 558"/>
                      <a:gd name="T10" fmla="*/ 126 w 151"/>
                      <a:gd name="T11" fmla="*/ 451 h 558"/>
                      <a:gd name="T12" fmla="*/ 84 w 151"/>
                      <a:gd name="T13" fmla="*/ 579 h 558"/>
                      <a:gd name="T14" fmla="*/ 20 w 151"/>
                      <a:gd name="T15" fmla="*/ 547 h 558"/>
                      <a:gd name="T16" fmla="*/ 0 w 151"/>
                      <a:gd name="T17" fmla="*/ 335 h 558"/>
                      <a:gd name="T18" fmla="*/ 15 w 151"/>
                      <a:gd name="T19" fmla="*/ 177 h 5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1" h="558">
                        <a:moveTo>
                          <a:pt x="18" y="165"/>
                        </a:moveTo>
                        <a:cubicBezTo>
                          <a:pt x="25" y="119"/>
                          <a:pt x="34" y="66"/>
                          <a:pt x="42" y="39"/>
                        </a:cubicBezTo>
                        <a:cubicBezTo>
                          <a:pt x="50" y="12"/>
                          <a:pt x="55" y="5"/>
                          <a:pt x="66" y="3"/>
                        </a:cubicBezTo>
                        <a:cubicBezTo>
                          <a:pt x="77" y="1"/>
                          <a:pt x="96" y="0"/>
                          <a:pt x="108" y="27"/>
                        </a:cubicBezTo>
                        <a:cubicBezTo>
                          <a:pt x="120" y="54"/>
                          <a:pt x="132" y="99"/>
                          <a:pt x="138" y="165"/>
                        </a:cubicBezTo>
                        <a:cubicBezTo>
                          <a:pt x="144" y="231"/>
                          <a:pt x="151" y="360"/>
                          <a:pt x="144" y="423"/>
                        </a:cubicBezTo>
                        <a:cubicBezTo>
                          <a:pt x="137" y="486"/>
                          <a:pt x="116" y="528"/>
                          <a:pt x="96" y="543"/>
                        </a:cubicBezTo>
                        <a:cubicBezTo>
                          <a:pt x="76" y="558"/>
                          <a:pt x="40" y="551"/>
                          <a:pt x="24" y="513"/>
                        </a:cubicBezTo>
                        <a:cubicBezTo>
                          <a:pt x="8" y="475"/>
                          <a:pt x="0" y="372"/>
                          <a:pt x="0" y="315"/>
                        </a:cubicBezTo>
                        <a:cubicBezTo>
                          <a:pt x="0" y="258"/>
                          <a:pt x="11" y="211"/>
                          <a:pt x="18" y="165"/>
                        </a:cubicBezTo>
                        <a:close/>
                      </a:path>
                    </a:pathLst>
                  </a:custGeom>
                  <a:solidFill>
                    <a:srgbClr val="E7D6B7"/>
                  </a:solidFill>
                  <a:ln>
                    <a:noFill/>
                  </a:ln>
                  <a:extLst>
                    <a:ext uri="{91240B29-F687-4f45-9708-019B960494DF}">
                      <a14:hiddenLine xmlns=""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55" name="Freeform 16"/>
                  <p:cNvSpPr>
                    <a:spLocks/>
                  </p:cNvSpPr>
                  <p:nvPr/>
                </p:nvSpPr>
                <p:spPr bwMode="auto">
                  <a:xfrm>
                    <a:off x="1901" y="1603"/>
                    <a:ext cx="389" cy="247"/>
                  </a:xfrm>
                  <a:custGeom>
                    <a:avLst/>
                    <a:gdLst>
                      <a:gd name="T0" fmla="*/ 171 w 392"/>
                      <a:gd name="T1" fmla="*/ 57 h 253"/>
                      <a:gd name="T2" fmla="*/ 299 w 392"/>
                      <a:gd name="T3" fmla="*/ 19 h 253"/>
                      <a:gd name="T4" fmla="*/ 355 w 392"/>
                      <a:gd name="T5" fmla="*/ 7 h 253"/>
                      <a:gd name="T6" fmla="*/ 373 w 392"/>
                      <a:gd name="T7" fmla="*/ 57 h 253"/>
                      <a:gd name="T8" fmla="*/ 317 w 392"/>
                      <a:gd name="T9" fmla="*/ 121 h 253"/>
                      <a:gd name="T10" fmla="*/ 189 w 392"/>
                      <a:gd name="T11" fmla="*/ 203 h 253"/>
                      <a:gd name="T12" fmla="*/ 37 w 392"/>
                      <a:gd name="T13" fmla="*/ 224 h 253"/>
                      <a:gd name="T14" fmla="*/ 1 w 392"/>
                      <a:gd name="T15" fmla="*/ 171 h 253"/>
                      <a:gd name="T16" fmla="*/ 43 w 392"/>
                      <a:gd name="T17" fmla="*/ 103 h 253"/>
                      <a:gd name="T18" fmla="*/ 171 w 392"/>
                      <a:gd name="T19" fmla="*/ 57 h 2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92" h="253">
                        <a:moveTo>
                          <a:pt x="175" y="61"/>
                        </a:moveTo>
                        <a:cubicBezTo>
                          <a:pt x="219" y="45"/>
                          <a:pt x="275" y="28"/>
                          <a:pt x="307" y="19"/>
                        </a:cubicBezTo>
                        <a:cubicBezTo>
                          <a:pt x="339" y="10"/>
                          <a:pt x="354" y="0"/>
                          <a:pt x="367" y="7"/>
                        </a:cubicBezTo>
                        <a:cubicBezTo>
                          <a:pt x="380" y="14"/>
                          <a:pt x="392" y="40"/>
                          <a:pt x="385" y="61"/>
                        </a:cubicBezTo>
                        <a:cubicBezTo>
                          <a:pt x="378" y="82"/>
                          <a:pt x="357" y="106"/>
                          <a:pt x="325" y="133"/>
                        </a:cubicBezTo>
                        <a:cubicBezTo>
                          <a:pt x="293" y="160"/>
                          <a:pt x="241" y="204"/>
                          <a:pt x="193" y="223"/>
                        </a:cubicBezTo>
                        <a:cubicBezTo>
                          <a:pt x="145" y="242"/>
                          <a:pt x="69" y="253"/>
                          <a:pt x="37" y="247"/>
                        </a:cubicBezTo>
                        <a:cubicBezTo>
                          <a:pt x="5" y="241"/>
                          <a:pt x="0" y="209"/>
                          <a:pt x="1" y="187"/>
                        </a:cubicBezTo>
                        <a:cubicBezTo>
                          <a:pt x="2" y="165"/>
                          <a:pt x="15" y="136"/>
                          <a:pt x="43" y="115"/>
                        </a:cubicBezTo>
                        <a:cubicBezTo>
                          <a:pt x="71" y="94"/>
                          <a:pt x="131" y="77"/>
                          <a:pt x="175" y="61"/>
                        </a:cubicBezTo>
                        <a:close/>
                      </a:path>
                    </a:pathLst>
                  </a:custGeom>
                  <a:solidFill>
                    <a:srgbClr val="E7D6B7"/>
                  </a:solidFill>
                  <a:ln>
                    <a:noFill/>
                  </a:ln>
                  <a:extLst>
                    <a:ext uri="{91240B29-F687-4f45-9708-019B960494DF}">
                      <a14:hiddenLine xmlns=""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56" name="Freeform 17"/>
                  <p:cNvSpPr>
                    <a:spLocks/>
                  </p:cNvSpPr>
                  <p:nvPr/>
                </p:nvSpPr>
                <p:spPr bwMode="auto">
                  <a:xfrm>
                    <a:off x="2085" y="890"/>
                    <a:ext cx="233" cy="378"/>
                  </a:xfrm>
                  <a:custGeom>
                    <a:avLst/>
                    <a:gdLst>
                      <a:gd name="T0" fmla="*/ 70 w 238"/>
                      <a:gd name="T1" fmla="*/ 249 h 386"/>
                      <a:gd name="T2" fmla="*/ 23 w 238"/>
                      <a:gd name="T3" fmla="*/ 176 h 386"/>
                      <a:gd name="T4" fmla="*/ 0 w 238"/>
                      <a:gd name="T5" fmla="*/ 88 h 386"/>
                      <a:gd name="T6" fmla="*/ 23 w 238"/>
                      <a:gd name="T7" fmla="*/ 12 h 386"/>
                      <a:gd name="T8" fmla="*/ 111 w 238"/>
                      <a:gd name="T9" fmla="*/ 24 h 386"/>
                      <a:gd name="T10" fmla="*/ 164 w 238"/>
                      <a:gd name="T11" fmla="*/ 120 h 386"/>
                      <a:gd name="T12" fmla="*/ 214 w 238"/>
                      <a:gd name="T13" fmla="*/ 282 h 386"/>
                      <a:gd name="T14" fmla="*/ 188 w 238"/>
                      <a:gd name="T15" fmla="*/ 347 h 386"/>
                      <a:gd name="T16" fmla="*/ 155 w 238"/>
                      <a:gd name="T17" fmla="*/ 326 h 386"/>
                      <a:gd name="T18" fmla="*/ 70 w 238"/>
                      <a:gd name="T19" fmla="*/ 249 h 38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38" h="386">
                        <a:moveTo>
                          <a:pt x="78" y="270"/>
                        </a:moveTo>
                        <a:cubicBezTo>
                          <a:pt x="54" y="243"/>
                          <a:pt x="37" y="221"/>
                          <a:pt x="24" y="192"/>
                        </a:cubicBezTo>
                        <a:cubicBezTo>
                          <a:pt x="11" y="163"/>
                          <a:pt x="0" y="126"/>
                          <a:pt x="0" y="96"/>
                        </a:cubicBezTo>
                        <a:cubicBezTo>
                          <a:pt x="0" y="66"/>
                          <a:pt x="4" y="24"/>
                          <a:pt x="24" y="12"/>
                        </a:cubicBezTo>
                        <a:cubicBezTo>
                          <a:pt x="44" y="0"/>
                          <a:pt x="94" y="4"/>
                          <a:pt x="120" y="24"/>
                        </a:cubicBezTo>
                        <a:cubicBezTo>
                          <a:pt x="146" y="44"/>
                          <a:pt x="161" y="85"/>
                          <a:pt x="180" y="132"/>
                        </a:cubicBezTo>
                        <a:cubicBezTo>
                          <a:pt x="199" y="179"/>
                          <a:pt x="230" y="265"/>
                          <a:pt x="234" y="306"/>
                        </a:cubicBezTo>
                        <a:cubicBezTo>
                          <a:pt x="238" y="347"/>
                          <a:pt x="215" y="370"/>
                          <a:pt x="204" y="378"/>
                        </a:cubicBezTo>
                        <a:cubicBezTo>
                          <a:pt x="193" y="386"/>
                          <a:pt x="190" y="372"/>
                          <a:pt x="168" y="354"/>
                        </a:cubicBezTo>
                        <a:cubicBezTo>
                          <a:pt x="146" y="336"/>
                          <a:pt x="102" y="297"/>
                          <a:pt x="78" y="270"/>
                        </a:cubicBezTo>
                        <a:close/>
                      </a:path>
                    </a:pathLst>
                  </a:custGeom>
                  <a:solidFill>
                    <a:srgbClr val="E7D6B7"/>
                  </a:solidFill>
                  <a:ln>
                    <a:noFill/>
                  </a:ln>
                  <a:extLst>
                    <a:ext uri="{91240B29-F687-4f45-9708-019B960494DF}">
                      <a14:hiddenLine xmlns=""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grpSp>
            <p:pic>
              <p:nvPicPr>
                <p:cNvPr id="42" name="Picture 18"/>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280" y="144"/>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3" name="Picture 19"/>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574" y="144"/>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4" name="Picture 20"/>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424" y="336"/>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5" name="Picture 21"/>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376" y="576"/>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6" name="Picture 22"/>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574" y="52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7" name="Picture 23"/>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472" y="76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8" name="Picture 24"/>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574" y="100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9" name="Picture 25"/>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574" y="124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1" name="Group 26"/>
              <p:cNvGrpSpPr>
                <a:grpSpLocks/>
              </p:cNvGrpSpPr>
              <p:nvPr userDrawn="1"/>
            </p:nvGrpSpPr>
            <p:grpSpPr bwMode="auto">
              <a:xfrm>
                <a:off x="4944" y="1008"/>
                <a:ext cx="522" cy="2967"/>
                <a:chOff x="4944" y="1008"/>
                <a:chExt cx="522" cy="2967"/>
              </a:xfrm>
            </p:grpSpPr>
            <p:pic>
              <p:nvPicPr>
                <p:cNvPr id="22" name="Picture 27"/>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136" y="100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3" name="Picture 28"/>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184" y="1200"/>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4" name="Picture 29"/>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136" y="1584"/>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5" name="Picture 30"/>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280" y="172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6" name="Picture 31"/>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040" y="1824"/>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7" name="Picture 32"/>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088" y="2016"/>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8" name="Picture 33"/>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280" y="2064"/>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9" name="Picture 34"/>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232" y="2352"/>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0" name="Picture 35"/>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4992" y="220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1" name="Picture 36"/>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4992" y="244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2" name="Picture 37"/>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136" y="2592"/>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3" name="Picture 38"/>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232" y="1392"/>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4" name="Picture 39"/>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4944" y="2736"/>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5" name="Picture 40"/>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4992" y="3072"/>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6" name="Picture 41"/>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232" y="3312"/>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7" name="Picture 42"/>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4992" y="340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8" name="Picture 43"/>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088" y="3552"/>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9" name="Picture 44"/>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4992" y="3792"/>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0" name="Picture 45"/>
                <p:cNvPicPr>
                  <a:picLocks noChangeAspect="1" noChangeArrowheads="1"/>
                </p:cNvPicPr>
                <p:nvPr userDrawn="1"/>
              </p:nvPicPr>
              <p:blipFill>
                <a:blip r:embed="rId2">
                  <a:extLst>
                    <a:ext uri="{28A0092B-C50C-407E-A947-70E740481C1C}">
                      <a14:useLocalDpi xmlns:a14="http://schemas.microsoft.com/office/drawing/2010/main"/>
                    </a:ext>
                  </a:extLst>
                </a:blip>
                <a:srcRect/>
                <a:stretch>
                  <a:fillRect/>
                </a:stretch>
              </p:blipFill>
              <p:spPr bwMode="auto">
                <a:xfrm>
                  <a:off x="5184" y="3696"/>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sp>
          <p:nvSpPr>
            <p:cNvPr id="9" name="Freeform 46"/>
            <p:cNvSpPr>
              <a:spLocks/>
            </p:cNvSpPr>
            <p:nvPr/>
          </p:nvSpPr>
          <p:spPr bwMode="auto">
            <a:xfrm>
              <a:off x="5010" y="3092"/>
              <a:ext cx="750" cy="1222"/>
            </a:xfrm>
            <a:custGeom>
              <a:avLst/>
              <a:gdLst>
                <a:gd name="T0" fmla="*/ 372 w 750"/>
                <a:gd name="T1" fmla="*/ 154 h 1222"/>
                <a:gd name="T2" fmla="*/ 378 w 750"/>
                <a:gd name="T3" fmla="*/ 412 h 1222"/>
                <a:gd name="T4" fmla="*/ 312 w 750"/>
                <a:gd name="T5" fmla="*/ 724 h 1222"/>
                <a:gd name="T6" fmla="*/ 138 w 750"/>
                <a:gd name="T7" fmla="*/ 928 h 1222"/>
                <a:gd name="T8" fmla="*/ 0 w 750"/>
                <a:gd name="T9" fmla="*/ 976 h 1222"/>
                <a:gd name="T10" fmla="*/ 0 w 750"/>
                <a:gd name="T11" fmla="*/ 1222 h 1222"/>
                <a:gd name="T12" fmla="*/ 750 w 750"/>
                <a:gd name="T13" fmla="*/ 1222 h 1222"/>
                <a:gd name="T14" fmla="*/ 750 w 750"/>
                <a:gd name="T15" fmla="*/ 178 h 1222"/>
                <a:gd name="T16" fmla="*/ 372 w 750"/>
                <a:gd name="T17" fmla="*/ 154 h 12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0" h="1222">
                  <a:moveTo>
                    <a:pt x="372" y="154"/>
                  </a:moveTo>
                  <a:cubicBezTo>
                    <a:pt x="309" y="193"/>
                    <a:pt x="388" y="317"/>
                    <a:pt x="378" y="412"/>
                  </a:cubicBezTo>
                  <a:cubicBezTo>
                    <a:pt x="368" y="507"/>
                    <a:pt x="352" y="638"/>
                    <a:pt x="312" y="724"/>
                  </a:cubicBezTo>
                  <a:cubicBezTo>
                    <a:pt x="272" y="810"/>
                    <a:pt x="190" y="886"/>
                    <a:pt x="138" y="928"/>
                  </a:cubicBezTo>
                  <a:cubicBezTo>
                    <a:pt x="86" y="970"/>
                    <a:pt x="23" y="927"/>
                    <a:pt x="0" y="976"/>
                  </a:cubicBezTo>
                  <a:lnTo>
                    <a:pt x="0" y="1222"/>
                  </a:lnTo>
                  <a:lnTo>
                    <a:pt x="750" y="1222"/>
                  </a:lnTo>
                  <a:lnTo>
                    <a:pt x="750" y="178"/>
                  </a:lnTo>
                  <a:cubicBezTo>
                    <a:pt x="687" y="0"/>
                    <a:pt x="451" y="159"/>
                    <a:pt x="372" y="154"/>
                  </a:cubicBezTo>
                  <a:close/>
                </a:path>
              </a:pathLst>
            </a:custGeom>
            <a:gradFill rotWithShape="0">
              <a:gsLst>
                <a:gs pos="0">
                  <a:srgbClr val="FAE3B7"/>
                </a:gs>
                <a:gs pos="17999">
                  <a:srgbClr val="A28949"/>
                </a:gs>
                <a:gs pos="31000">
                  <a:srgbClr val="835E17"/>
                </a:gs>
                <a:gs pos="33000">
                  <a:srgbClr val="BD922A"/>
                </a:gs>
                <a:gs pos="37000">
                  <a:srgbClr val="FBE4AE"/>
                </a:gs>
                <a:gs pos="78999">
                  <a:srgbClr val="BD922A"/>
                </a:gs>
                <a:gs pos="87000">
                  <a:srgbClr val="BD922A"/>
                </a:gs>
                <a:gs pos="100000">
                  <a:srgbClr val="FBE4AE"/>
                </a:gs>
              </a:gsLst>
              <a:lin ang="5400000" scaled="1"/>
            </a:gradFill>
            <a:ln>
              <a:noFill/>
            </a:ln>
            <a:extLst>
              <a:ext uri="{91240B29-F687-4f45-9708-019B960494DF}">
                <a14:hiddenLine xmlns=""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10" name="Freeform 47"/>
            <p:cNvSpPr>
              <a:spLocks/>
            </p:cNvSpPr>
            <p:nvPr/>
          </p:nvSpPr>
          <p:spPr bwMode="auto">
            <a:xfrm>
              <a:off x="5001" y="3060"/>
              <a:ext cx="768" cy="1260"/>
            </a:xfrm>
            <a:custGeom>
              <a:avLst/>
              <a:gdLst/>
              <a:ahLst/>
              <a:cxnLst>
                <a:cxn ang="0">
                  <a:pos x="0" y="1260"/>
                </a:cxn>
                <a:cxn ang="0">
                  <a:pos x="0" y="1134"/>
                </a:cxn>
                <a:cxn ang="0">
                  <a:pos x="210" y="1032"/>
                </a:cxn>
                <a:cxn ang="0">
                  <a:pos x="324" y="918"/>
                </a:cxn>
                <a:cxn ang="0">
                  <a:pos x="414" y="714"/>
                </a:cxn>
                <a:cxn ang="0">
                  <a:pos x="450" y="456"/>
                </a:cxn>
                <a:cxn ang="0">
                  <a:pos x="438" y="258"/>
                </a:cxn>
                <a:cxn ang="0">
                  <a:pos x="684" y="0"/>
                </a:cxn>
                <a:cxn ang="0">
                  <a:pos x="768" y="18"/>
                </a:cxn>
                <a:cxn ang="0">
                  <a:pos x="768" y="1254"/>
                </a:cxn>
                <a:cxn ang="0">
                  <a:pos x="0" y="1260"/>
                </a:cxn>
              </a:cxnLst>
              <a:rect l="0" t="0" r="r" b="b"/>
              <a:pathLst>
                <a:path w="768" h="1260">
                  <a:moveTo>
                    <a:pt x="0" y="1260"/>
                  </a:moveTo>
                  <a:lnTo>
                    <a:pt x="0" y="1134"/>
                  </a:lnTo>
                  <a:lnTo>
                    <a:pt x="210" y="1032"/>
                  </a:lnTo>
                  <a:lnTo>
                    <a:pt x="324" y="918"/>
                  </a:lnTo>
                  <a:lnTo>
                    <a:pt x="414" y="714"/>
                  </a:lnTo>
                  <a:lnTo>
                    <a:pt x="450" y="456"/>
                  </a:lnTo>
                  <a:lnTo>
                    <a:pt x="438" y="258"/>
                  </a:lnTo>
                  <a:lnTo>
                    <a:pt x="684" y="0"/>
                  </a:lnTo>
                  <a:lnTo>
                    <a:pt x="768" y="18"/>
                  </a:lnTo>
                  <a:lnTo>
                    <a:pt x="768" y="1254"/>
                  </a:lnTo>
                  <a:lnTo>
                    <a:pt x="0" y="1260"/>
                  </a:lnTo>
                  <a:close/>
                </a:path>
              </a:pathLst>
            </a:custGeom>
            <a:gradFill rotWithShape="0">
              <a:gsLst>
                <a:gs pos="0">
                  <a:schemeClr val="folHlink"/>
                </a:gs>
                <a:gs pos="50000">
                  <a:schemeClr val="hlink"/>
                </a:gs>
                <a:gs pos="100000">
                  <a:schemeClr val="folHlink"/>
                </a:gs>
              </a:gsLst>
              <a:lin ang="0" scaled="1"/>
            </a:gradFill>
            <a:ln w="9525" cap="flat" cmpd="sng">
              <a:noFill/>
              <a:prstDash val="solid"/>
              <a:round/>
              <a:headEnd type="none" w="med" len="med"/>
              <a:tailEnd type="none" w="med" len="med"/>
            </a:ln>
            <a:effectLst/>
          </p:spPr>
          <p:txBody>
            <a:bodyPr wrap="none" anchor="ctr"/>
            <a:lstStyle/>
            <a:p>
              <a:pPr defTabSz="914400" eaLnBrk="0" fontAlgn="base" hangingPunct="0">
                <a:spcBef>
                  <a:spcPct val="0"/>
                </a:spcBef>
                <a:spcAft>
                  <a:spcPct val="0"/>
                </a:spcAft>
                <a:defRPr/>
              </a:pPr>
              <a:endParaRPr lang="en-US">
                <a:solidFill>
                  <a:srgbClr val="2F1311"/>
                </a:solidFill>
                <a:latin typeface="Verdana" pitchFamily="-112" charset="0"/>
                <a:ea typeface="ＭＳ Ｐゴシック" charset="0"/>
                <a:cs typeface="ＭＳ Ｐゴシック" charset="0"/>
              </a:endParaRPr>
            </a:p>
          </p:txBody>
        </p:sp>
        <p:sp>
          <p:nvSpPr>
            <p:cNvPr id="11" name="Freeform 48"/>
            <p:cNvSpPr>
              <a:spLocks/>
            </p:cNvSpPr>
            <p:nvPr/>
          </p:nvSpPr>
          <p:spPr bwMode="auto">
            <a:xfrm>
              <a:off x="4994" y="1775"/>
              <a:ext cx="776" cy="2543"/>
            </a:xfrm>
            <a:custGeom>
              <a:avLst/>
              <a:gdLst/>
              <a:ahLst/>
              <a:cxnLst>
                <a:cxn ang="0">
                  <a:pos x="550" y="115"/>
                </a:cxn>
                <a:cxn ang="0">
                  <a:pos x="460" y="529"/>
                </a:cxn>
                <a:cxn ang="0">
                  <a:pos x="298" y="925"/>
                </a:cxn>
                <a:cxn ang="0">
                  <a:pos x="76" y="1267"/>
                </a:cxn>
                <a:cxn ang="0">
                  <a:pos x="4" y="1339"/>
                </a:cxn>
                <a:cxn ang="0">
                  <a:pos x="100" y="1351"/>
                </a:cxn>
                <a:cxn ang="0">
                  <a:pos x="286" y="1399"/>
                </a:cxn>
                <a:cxn ang="0">
                  <a:pos x="394" y="1525"/>
                </a:cxn>
                <a:cxn ang="0">
                  <a:pos x="478" y="1705"/>
                </a:cxn>
                <a:cxn ang="0">
                  <a:pos x="478" y="1969"/>
                </a:cxn>
                <a:cxn ang="0">
                  <a:pos x="370" y="2263"/>
                </a:cxn>
                <a:cxn ang="0">
                  <a:pos x="124" y="2479"/>
                </a:cxn>
                <a:cxn ang="0">
                  <a:pos x="22" y="2515"/>
                </a:cxn>
                <a:cxn ang="0">
                  <a:pos x="196" y="2533"/>
                </a:cxn>
                <a:cxn ang="0">
                  <a:pos x="388" y="2455"/>
                </a:cxn>
                <a:cxn ang="0">
                  <a:pos x="502" y="2299"/>
                </a:cxn>
                <a:cxn ang="0">
                  <a:pos x="598" y="2197"/>
                </a:cxn>
                <a:cxn ang="0">
                  <a:pos x="694" y="2197"/>
                </a:cxn>
                <a:cxn ang="0">
                  <a:pos x="742" y="2230"/>
                </a:cxn>
                <a:cxn ang="0">
                  <a:pos x="712" y="2137"/>
                </a:cxn>
                <a:cxn ang="0">
                  <a:pos x="664" y="1807"/>
                </a:cxn>
                <a:cxn ang="0">
                  <a:pos x="670" y="1561"/>
                </a:cxn>
                <a:cxn ang="0">
                  <a:pos x="718" y="1393"/>
                </a:cxn>
                <a:cxn ang="0">
                  <a:pos x="748" y="1219"/>
                </a:cxn>
                <a:cxn ang="0">
                  <a:pos x="550" y="115"/>
                </a:cxn>
              </a:cxnLst>
              <a:rect l="0" t="0" r="r" b="b"/>
              <a:pathLst>
                <a:path w="776" h="2543">
                  <a:moveTo>
                    <a:pt x="550" y="115"/>
                  </a:moveTo>
                  <a:cubicBezTo>
                    <a:pt x="502" y="0"/>
                    <a:pt x="502" y="394"/>
                    <a:pt x="460" y="529"/>
                  </a:cubicBezTo>
                  <a:cubicBezTo>
                    <a:pt x="418" y="664"/>
                    <a:pt x="362" y="802"/>
                    <a:pt x="298" y="925"/>
                  </a:cubicBezTo>
                  <a:cubicBezTo>
                    <a:pt x="234" y="1048"/>
                    <a:pt x="125" y="1198"/>
                    <a:pt x="76" y="1267"/>
                  </a:cubicBezTo>
                  <a:cubicBezTo>
                    <a:pt x="27" y="1336"/>
                    <a:pt x="0" y="1325"/>
                    <a:pt x="4" y="1339"/>
                  </a:cubicBezTo>
                  <a:cubicBezTo>
                    <a:pt x="8" y="1353"/>
                    <a:pt x="53" y="1341"/>
                    <a:pt x="100" y="1351"/>
                  </a:cubicBezTo>
                  <a:cubicBezTo>
                    <a:pt x="147" y="1361"/>
                    <a:pt x="237" y="1370"/>
                    <a:pt x="286" y="1399"/>
                  </a:cubicBezTo>
                  <a:cubicBezTo>
                    <a:pt x="335" y="1428"/>
                    <a:pt x="362" y="1474"/>
                    <a:pt x="394" y="1525"/>
                  </a:cubicBezTo>
                  <a:cubicBezTo>
                    <a:pt x="426" y="1576"/>
                    <a:pt x="464" y="1631"/>
                    <a:pt x="478" y="1705"/>
                  </a:cubicBezTo>
                  <a:cubicBezTo>
                    <a:pt x="492" y="1779"/>
                    <a:pt x="496" y="1876"/>
                    <a:pt x="478" y="1969"/>
                  </a:cubicBezTo>
                  <a:cubicBezTo>
                    <a:pt x="460" y="2062"/>
                    <a:pt x="429" y="2178"/>
                    <a:pt x="370" y="2263"/>
                  </a:cubicBezTo>
                  <a:cubicBezTo>
                    <a:pt x="311" y="2348"/>
                    <a:pt x="238" y="2428"/>
                    <a:pt x="124" y="2479"/>
                  </a:cubicBezTo>
                  <a:cubicBezTo>
                    <a:pt x="66" y="2521"/>
                    <a:pt x="10" y="2506"/>
                    <a:pt x="22" y="2515"/>
                  </a:cubicBezTo>
                  <a:cubicBezTo>
                    <a:pt x="34" y="2524"/>
                    <a:pt x="135" y="2543"/>
                    <a:pt x="196" y="2533"/>
                  </a:cubicBezTo>
                  <a:cubicBezTo>
                    <a:pt x="257" y="2523"/>
                    <a:pt x="337" y="2494"/>
                    <a:pt x="388" y="2455"/>
                  </a:cubicBezTo>
                  <a:cubicBezTo>
                    <a:pt x="439" y="2416"/>
                    <a:pt x="467" y="2342"/>
                    <a:pt x="502" y="2299"/>
                  </a:cubicBezTo>
                  <a:cubicBezTo>
                    <a:pt x="537" y="2256"/>
                    <a:pt x="566" y="2214"/>
                    <a:pt x="598" y="2197"/>
                  </a:cubicBezTo>
                  <a:cubicBezTo>
                    <a:pt x="630" y="2180"/>
                    <a:pt x="670" y="2191"/>
                    <a:pt x="694" y="2197"/>
                  </a:cubicBezTo>
                  <a:cubicBezTo>
                    <a:pt x="718" y="2203"/>
                    <a:pt x="739" y="2240"/>
                    <a:pt x="742" y="2230"/>
                  </a:cubicBezTo>
                  <a:cubicBezTo>
                    <a:pt x="745" y="2220"/>
                    <a:pt x="725" y="2207"/>
                    <a:pt x="712" y="2137"/>
                  </a:cubicBezTo>
                  <a:cubicBezTo>
                    <a:pt x="699" y="2067"/>
                    <a:pt x="671" y="1903"/>
                    <a:pt x="664" y="1807"/>
                  </a:cubicBezTo>
                  <a:cubicBezTo>
                    <a:pt x="657" y="1711"/>
                    <a:pt x="661" y="1630"/>
                    <a:pt x="670" y="1561"/>
                  </a:cubicBezTo>
                  <a:cubicBezTo>
                    <a:pt x="679" y="1492"/>
                    <a:pt x="705" y="1450"/>
                    <a:pt x="718" y="1393"/>
                  </a:cubicBezTo>
                  <a:cubicBezTo>
                    <a:pt x="731" y="1336"/>
                    <a:pt x="776" y="1427"/>
                    <a:pt x="748" y="1219"/>
                  </a:cubicBezTo>
                  <a:cubicBezTo>
                    <a:pt x="720" y="1011"/>
                    <a:pt x="598" y="230"/>
                    <a:pt x="550" y="115"/>
                  </a:cubicBezTo>
                  <a:close/>
                </a:path>
              </a:pathLst>
            </a:cu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noFill/>
              <a:round/>
              <a:headEnd/>
              <a:tailEnd/>
            </a:ln>
            <a:effectLst/>
          </p:spPr>
          <p:txBody>
            <a:bodyPr wrap="none" anchor="ctr"/>
            <a:lstStyle/>
            <a:p>
              <a:pPr defTabSz="914400" eaLnBrk="0" fontAlgn="base" hangingPunct="0">
                <a:spcBef>
                  <a:spcPct val="0"/>
                </a:spcBef>
                <a:spcAft>
                  <a:spcPct val="0"/>
                </a:spcAft>
                <a:defRPr/>
              </a:pPr>
              <a:endParaRPr lang="en-US">
                <a:solidFill>
                  <a:srgbClr val="2F1311"/>
                </a:solidFill>
                <a:latin typeface="Verdana" pitchFamily="-112" charset="0"/>
                <a:ea typeface="ＭＳ Ｐゴシック" charset="0"/>
                <a:cs typeface="ＭＳ Ｐゴシック" charset="0"/>
              </a:endParaRPr>
            </a:p>
          </p:txBody>
        </p:sp>
        <p:sp>
          <p:nvSpPr>
            <p:cNvPr id="12" name="Freeform 49" descr="kimonopat1"/>
            <p:cNvSpPr>
              <a:spLocks/>
            </p:cNvSpPr>
            <p:nvPr/>
          </p:nvSpPr>
          <p:spPr bwMode="auto">
            <a:xfrm>
              <a:off x="5046" y="2229"/>
              <a:ext cx="617" cy="1376"/>
            </a:xfrm>
            <a:custGeom>
              <a:avLst/>
              <a:gdLst>
                <a:gd name="T0" fmla="*/ 486 w 617"/>
                <a:gd name="T1" fmla="*/ 3 h 1376"/>
                <a:gd name="T2" fmla="*/ 402 w 617"/>
                <a:gd name="T3" fmla="*/ 381 h 1376"/>
                <a:gd name="T4" fmla="*/ 216 w 617"/>
                <a:gd name="T5" fmla="*/ 777 h 1376"/>
                <a:gd name="T6" fmla="*/ 0 w 617"/>
                <a:gd name="T7" fmla="*/ 1119 h 1376"/>
                <a:gd name="T8" fmla="*/ 102 w 617"/>
                <a:gd name="T9" fmla="*/ 1101 h 1376"/>
                <a:gd name="T10" fmla="*/ 282 w 617"/>
                <a:gd name="T11" fmla="*/ 1119 h 1376"/>
                <a:gd name="T12" fmla="*/ 378 w 617"/>
                <a:gd name="T13" fmla="*/ 1185 h 1376"/>
                <a:gd name="T14" fmla="*/ 432 w 617"/>
                <a:gd name="T15" fmla="*/ 1269 h 1376"/>
                <a:gd name="T16" fmla="*/ 444 w 617"/>
                <a:gd name="T17" fmla="*/ 1365 h 1376"/>
                <a:gd name="T18" fmla="*/ 498 w 617"/>
                <a:gd name="T19" fmla="*/ 1203 h 1376"/>
                <a:gd name="T20" fmla="*/ 564 w 617"/>
                <a:gd name="T21" fmla="*/ 825 h 1376"/>
                <a:gd name="T22" fmla="*/ 606 w 617"/>
                <a:gd name="T23" fmla="*/ 363 h 1376"/>
                <a:gd name="T24" fmla="*/ 486 w 617"/>
                <a:gd name="T25" fmla="*/ 3 h 137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17" h="1376">
                  <a:moveTo>
                    <a:pt x="486" y="3"/>
                  </a:moveTo>
                  <a:cubicBezTo>
                    <a:pt x="452" y="6"/>
                    <a:pt x="447" y="252"/>
                    <a:pt x="402" y="381"/>
                  </a:cubicBezTo>
                  <a:cubicBezTo>
                    <a:pt x="357" y="510"/>
                    <a:pt x="283" y="654"/>
                    <a:pt x="216" y="777"/>
                  </a:cubicBezTo>
                  <a:cubicBezTo>
                    <a:pt x="149" y="900"/>
                    <a:pt x="19" y="1065"/>
                    <a:pt x="0" y="1119"/>
                  </a:cubicBezTo>
                  <a:cubicBezTo>
                    <a:pt x="48" y="1119"/>
                    <a:pt x="55" y="1101"/>
                    <a:pt x="102" y="1101"/>
                  </a:cubicBezTo>
                  <a:cubicBezTo>
                    <a:pt x="149" y="1101"/>
                    <a:pt x="236" y="1105"/>
                    <a:pt x="282" y="1119"/>
                  </a:cubicBezTo>
                  <a:cubicBezTo>
                    <a:pt x="328" y="1133"/>
                    <a:pt x="353" y="1160"/>
                    <a:pt x="378" y="1185"/>
                  </a:cubicBezTo>
                  <a:cubicBezTo>
                    <a:pt x="403" y="1210"/>
                    <a:pt x="421" y="1239"/>
                    <a:pt x="432" y="1269"/>
                  </a:cubicBezTo>
                  <a:cubicBezTo>
                    <a:pt x="443" y="1299"/>
                    <a:pt x="433" y="1376"/>
                    <a:pt x="444" y="1365"/>
                  </a:cubicBezTo>
                  <a:cubicBezTo>
                    <a:pt x="455" y="1354"/>
                    <a:pt x="478" y="1293"/>
                    <a:pt x="498" y="1203"/>
                  </a:cubicBezTo>
                  <a:cubicBezTo>
                    <a:pt x="518" y="1113"/>
                    <a:pt x="546" y="965"/>
                    <a:pt x="564" y="825"/>
                  </a:cubicBezTo>
                  <a:cubicBezTo>
                    <a:pt x="582" y="685"/>
                    <a:pt x="617" y="496"/>
                    <a:pt x="606" y="363"/>
                  </a:cubicBezTo>
                  <a:cubicBezTo>
                    <a:pt x="595" y="230"/>
                    <a:pt x="520" y="0"/>
                    <a:pt x="486" y="3"/>
                  </a:cubicBezTo>
                  <a:close/>
                </a:path>
              </a:pathLst>
            </a:custGeom>
            <a:blipFill dpi="0" rotWithShape="0">
              <a:blip r:embed="rId3"/>
              <a:srcRect/>
              <a:tile tx="0" ty="0" sx="100000" sy="100000" flip="none" algn="tl"/>
            </a:blipFill>
            <a:ln>
              <a:noFill/>
            </a:ln>
            <a:extLst>
              <a:ext uri="{91240B29-F687-4f45-9708-019B960494DF}">
                <a14:hiddenLine xmlns="" xmlns:a14="http://schemas.microsoft.com/office/drawing/2010/main" w="9525" cap="flat" cmpd="sng">
                  <a:solidFill>
                    <a:srgbClr val="000000"/>
                  </a:solidFill>
                  <a:prstDash val="solid"/>
                  <a:round/>
                  <a:headEnd/>
                  <a:tailEn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13" name="Freeform 50" descr="kimonopat1"/>
            <p:cNvSpPr>
              <a:spLocks/>
            </p:cNvSpPr>
            <p:nvPr/>
          </p:nvSpPr>
          <p:spPr bwMode="auto">
            <a:xfrm>
              <a:off x="5193" y="269"/>
              <a:ext cx="576" cy="3180"/>
            </a:xfrm>
            <a:custGeom>
              <a:avLst/>
              <a:gdLst>
                <a:gd name="T0" fmla="*/ 42 w 576"/>
                <a:gd name="T1" fmla="*/ 61 h 3180"/>
                <a:gd name="T2" fmla="*/ 156 w 576"/>
                <a:gd name="T3" fmla="*/ 517 h 3180"/>
                <a:gd name="T4" fmla="*/ 288 w 576"/>
                <a:gd name="T5" fmla="*/ 991 h 3180"/>
                <a:gd name="T6" fmla="*/ 414 w 576"/>
                <a:gd name="T7" fmla="*/ 1435 h 3180"/>
                <a:gd name="T8" fmla="*/ 576 w 576"/>
                <a:gd name="T9" fmla="*/ 1807 h 3180"/>
                <a:gd name="T10" fmla="*/ 576 w 576"/>
                <a:gd name="T11" fmla="*/ 3055 h 3180"/>
                <a:gd name="T12" fmla="*/ 414 w 576"/>
                <a:gd name="T13" fmla="*/ 2557 h 3180"/>
                <a:gd name="T14" fmla="*/ 252 w 576"/>
                <a:gd name="T15" fmla="*/ 1765 h 3180"/>
                <a:gd name="T16" fmla="*/ 126 w 576"/>
                <a:gd name="T17" fmla="*/ 961 h 3180"/>
                <a:gd name="T18" fmla="*/ 12 w 576"/>
                <a:gd name="T19" fmla="*/ 151 h 3180"/>
                <a:gd name="T20" fmla="*/ 42 w 576"/>
                <a:gd name="T21" fmla="*/ 61 h 318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76" h="3180">
                  <a:moveTo>
                    <a:pt x="42" y="61"/>
                  </a:moveTo>
                  <a:cubicBezTo>
                    <a:pt x="66" y="122"/>
                    <a:pt x="115" y="362"/>
                    <a:pt x="156" y="517"/>
                  </a:cubicBezTo>
                  <a:cubicBezTo>
                    <a:pt x="197" y="672"/>
                    <a:pt x="245" y="838"/>
                    <a:pt x="288" y="991"/>
                  </a:cubicBezTo>
                  <a:cubicBezTo>
                    <a:pt x="331" y="1144"/>
                    <a:pt x="366" y="1299"/>
                    <a:pt x="414" y="1435"/>
                  </a:cubicBezTo>
                  <a:cubicBezTo>
                    <a:pt x="462" y="1571"/>
                    <a:pt x="549" y="1537"/>
                    <a:pt x="576" y="1807"/>
                  </a:cubicBezTo>
                  <a:lnTo>
                    <a:pt x="576" y="3055"/>
                  </a:lnTo>
                  <a:cubicBezTo>
                    <a:pt x="549" y="3180"/>
                    <a:pt x="468" y="2772"/>
                    <a:pt x="414" y="2557"/>
                  </a:cubicBezTo>
                  <a:cubicBezTo>
                    <a:pt x="360" y="2342"/>
                    <a:pt x="300" y="2031"/>
                    <a:pt x="252" y="1765"/>
                  </a:cubicBezTo>
                  <a:cubicBezTo>
                    <a:pt x="204" y="1499"/>
                    <a:pt x="166" y="1230"/>
                    <a:pt x="126" y="961"/>
                  </a:cubicBezTo>
                  <a:cubicBezTo>
                    <a:pt x="86" y="692"/>
                    <a:pt x="24" y="299"/>
                    <a:pt x="12" y="151"/>
                  </a:cubicBezTo>
                  <a:cubicBezTo>
                    <a:pt x="0" y="3"/>
                    <a:pt x="18" y="0"/>
                    <a:pt x="42" y="61"/>
                  </a:cubicBezTo>
                  <a:close/>
                </a:path>
              </a:pathLst>
            </a:custGeom>
            <a:blipFill dpi="0" rotWithShape="0">
              <a:blip r:embed="rId3"/>
              <a:srcRect/>
              <a:tile tx="0" ty="0" sx="100000" sy="100000" flip="none" algn="tl"/>
            </a:blipFill>
            <a:ln>
              <a:noFill/>
            </a:ln>
            <a:extLst>
              <a:ext uri="{91240B29-F687-4f45-9708-019B960494DF}">
                <a14:hiddenLine xmlns="" xmlns:a14="http://schemas.microsoft.com/office/drawing/2010/main" w="9525" cap="flat" cmpd="sng">
                  <a:solidFill>
                    <a:srgbClr val="000000"/>
                  </a:solidFill>
                  <a:prstDash val="solid"/>
                  <a:round/>
                  <a:headEnd/>
                  <a:tailEn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14" name="Freeform 51"/>
            <p:cNvSpPr>
              <a:spLocks/>
            </p:cNvSpPr>
            <p:nvPr/>
          </p:nvSpPr>
          <p:spPr bwMode="auto">
            <a:xfrm>
              <a:off x="5197" y="165"/>
              <a:ext cx="573" cy="1935"/>
            </a:xfrm>
            <a:custGeom>
              <a:avLst/>
              <a:gdLst>
                <a:gd name="T0" fmla="*/ 69 w 573"/>
                <a:gd name="T1" fmla="*/ 63 h 1935"/>
                <a:gd name="T2" fmla="*/ 207 w 573"/>
                <a:gd name="T3" fmla="*/ 549 h 1935"/>
                <a:gd name="T4" fmla="*/ 381 w 573"/>
                <a:gd name="T5" fmla="*/ 1101 h 1935"/>
                <a:gd name="T6" fmla="*/ 573 w 573"/>
                <a:gd name="T7" fmla="*/ 1575 h 1935"/>
                <a:gd name="T8" fmla="*/ 573 w 573"/>
                <a:gd name="T9" fmla="*/ 1935 h 1935"/>
                <a:gd name="T10" fmla="*/ 321 w 573"/>
                <a:gd name="T11" fmla="*/ 1449 h 1935"/>
                <a:gd name="T12" fmla="*/ 147 w 573"/>
                <a:gd name="T13" fmla="*/ 699 h 1935"/>
                <a:gd name="T14" fmla="*/ 15 w 573"/>
                <a:gd name="T15" fmla="*/ 171 h 1935"/>
                <a:gd name="T16" fmla="*/ 69 w 573"/>
                <a:gd name="T17" fmla="*/ 63 h 193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73" h="1935">
                  <a:moveTo>
                    <a:pt x="69" y="63"/>
                  </a:moveTo>
                  <a:cubicBezTo>
                    <a:pt x="101" y="126"/>
                    <a:pt x="155" y="376"/>
                    <a:pt x="207" y="549"/>
                  </a:cubicBezTo>
                  <a:cubicBezTo>
                    <a:pt x="259" y="722"/>
                    <a:pt x="320" y="930"/>
                    <a:pt x="381" y="1101"/>
                  </a:cubicBezTo>
                  <a:cubicBezTo>
                    <a:pt x="442" y="1272"/>
                    <a:pt x="541" y="1436"/>
                    <a:pt x="573" y="1575"/>
                  </a:cubicBezTo>
                  <a:lnTo>
                    <a:pt x="573" y="1935"/>
                  </a:lnTo>
                  <a:cubicBezTo>
                    <a:pt x="531" y="1914"/>
                    <a:pt x="392" y="1655"/>
                    <a:pt x="321" y="1449"/>
                  </a:cubicBezTo>
                  <a:cubicBezTo>
                    <a:pt x="250" y="1243"/>
                    <a:pt x="198" y="912"/>
                    <a:pt x="147" y="699"/>
                  </a:cubicBezTo>
                  <a:cubicBezTo>
                    <a:pt x="96" y="486"/>
                    <a:pt x="30" y="274"/>
                    <a:pt x="15" y="171"/>
                  </a:cubicBezTo>
                  <a:cubicBezTo>
                    <a:pt x="0" y="68"/>
                    <a:pt x="37" y="0"/>
                    <a:pt x="69" y="63"/>
                  </a:cubicBezTo>
                  <a:close/>
                </a:path>
              </a:pathLst>
            </a:custGeom>
            <a:gradFill rotWithShape="0">
              <a:gsLst>
                <a:gs pos="0">
                  <a:schemeClr val="bg1"/>
                </a:gs>
                <a:gs pos="100000">
                  <a:schemeClr val="folHlink"/>
                </a:gs>
              </a:gsLst>
              <a:lin ang="0" scaled="1"/>
            </a:gradFill>
            <a:ln>
              <a:noFill/>
            </a:ln>
            <a:extLst>
              <a:ext uri="{91240B29-F687-4f45-9708-019B960494DF}">
                <a14:hiddenLine xmlns=""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15" name="Freeform 52"/>
            <p:cNvSpPr>
              <a:spLocks/>
            </p:cNvSpPr>
            <p:nvPr/>
          </p:nvSpPr>
          <p:spPr bwMode="auto">
            <a:xfrm>
              <a:off x="5004" y="0"/>
              <a:ext cx="363" cy="2112"/>
            </a:xfrm>
            <a:custGeom>
              <a:avLst/>
              <a:gdLst>
                <a:gd name="T0" fmla="*/ 0 w 363"/>
                <a:gd name="T1" fmla="*/ 2094 h 2112"/>
                <a:gd name="T2" fmla="*/ 66 w 363"/>
                <a:gd name="T3" fmla="*/ 1992 h 2112"/>
                <a:gd name="T4" fmla="*/ 150 w 363"/>
                <a:gd name="T5" fmla="*/ 1464 h 2112"/>
                <a:gd name="T6" fmla="*/ 234 w 363"/>
                <a:gd name="T7" fmla="*/ 678 h 2112"/>
                <a:gd name="T8" fmla="*/ 324 w 363"/>
                <a:gd name="T9" fmla="*/ 0 h 2112"/>
                <a:gd name="T10" fmla="*/ 0 w 363"/>
                <a:gd name="T11" fmla="*/ 0 h 2112"/>
                <a:gd name="T12" fmla="*/ 0 w 363"/>
                <a:gd name="T13" fmla="*/ 2094 h 21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3" h="2112">
                  <a:moveTo>
                    <a:pt x="0" y="2094"/>
                  </a:moveTo>
                  <a:cubicBezTo>
                    <a:pt x="54" y="2112"/>
                    <a:pt x="41" y="2097"/>
                    <a:pt x="66" y="1992"/>
                  </a:cubicBezTo>
                  <a:cubicBezTo>
                    <a:pt x="91" y="1887"/>
                    <a:pt x="122" y="1683"/>
                    <a:pt x="150" y="1464"/>
                  </a:cubicBezTo>
                  <a:cubicBezTo>
                    <a:pt x="178" y="1245"/>
                    <a:pt x="205" y="922"/>
                    <a:pt x="234" y="678"/>
                  </a:cubicBezTo>
                  <a:cubicBezTo>
                    <a:pt x="263" y="434"/>
                    <a:pt x="363" y="113"/>
                    <a:pt x="324" y="0"/>
                  </a:cubicBezTo>
                  <a:lnTo>
                    <a:pt x="0" y="0"/>
                  </a:lnTo>
                  <a:cubicBezTo>
                    <a:pt x="0" y="0"/>
                    <a:pt x="0" y="2094"/>
                    <a:pt x="0" y="2094"/>
                  </a:cubicBezTo>
                  <a:close/>
                </a:path>
              </a:pathLst>
            </a:custGeom>
            <a:gradFill rotWithShape="0">
              <a:gsLst>
                <a:gs pos="0">
                  <a:srgbClr val="FAE3B7"/>
                </a:gs>
                <a:gs pos="17999">
                  <a:srgbClr val="A28949"/>
                </a:gs>
                <a:gs pos="31000">
                  <a:srgbClr val="835E17"/>
                </a:gs>
                <a:gs pos="33000">
                  <a:srgbClr val="BD922A"/>
                </a:gs>
                <a:gs pos="37000">
                  <a:srgbClr val="FBE4AE"/>
                </a:gs>
                <a:gs pos="78999">
                  <a:srgbClr val="BD922A"/>
                </a:gs>
                <a:gs pos="87000">
                  <a:srgbClr val="BD922A"/>
                </a:gs>
                <a:gs pos="100000">
                  <a:srgbClr val="FBE4AE"/>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16" name="Freeform 53"/>
            <p:cNvSpPr>
              <a:spLocks/>
            </p:cNvSpPr>
            <p:nvPr/>
          </p:nvSpPr>
          <p:spPr bwMode="auto">
            <a:xfrm>
              <a:off x="5004" y="1"/>
              <a:ext cx="189" cy="2112"/>
            </a:xfrm>
            <a:custGeom>
              <a:avLst/>
              <a:gdLst/>
              <a:ahLst/>
              <a:cxnLst>
                <a:cxn ang="0">
                  <a:pos x="0" y="2094"/>
                </a:cxn>
                <a:cxn ang="0">
                  <a:pos x="66" y="1992"/>
                </a:cxn>
                <a:cxn ang="0">
                  <a:pos x="150" y="1464"/>
                </a:cxn>
                <a:cxn ang="0">
                  <a:pos x="234" y="678"/>
                </a:cxn>
                <a:cxn ang="0">
                  <a:pos x="324" y="0"/>
                </a:cxn>
                <a:cxn ang="0">
                  <a:pos x="0" y="0"/>
                </a:cxn>
                <a:cxn ang="0">
                  <a:pos x="0" y="2094"/>
                </a:cxn>
              </a:cxnLst>
              <a:rect l="0" t="0" r="r" b="b"/>
              <a:pathLst>
                <a:path w="363" h="2112">
                  <a:moveTo>
                    <a:pt x="0" y="2094"/>
                  </a:moveTo>
                  <a:cubicBezTo>
                    <a:pt x="54" y="2112"/>
                    <a:pt x="41" y="2097"/>
                    <a:pt x="66" y="1992"/>
                  </a:cubicBezTo>
                  <a:cubicBezTo>
                    <a:pt x="91" y="1887"/>
                    <a:pt x="122" y="1683"/>
                    <a:pt x="150" y="1464"/>
                  </a:cubicBezTo>
                  <a:cubicBezTo>
                    <a:pt x="178" y="1245"/>
                    <a:pt x="205" y="922"/>
                    <a:pt x="234" y="678"/>
                  </a:cubicBezTo>
                  <a:cubicBezTo>
                    <a:pt x="263" y="434"/>
                    <a:pt x="363" y="113"/>
                    <a:pt x="324" y="0"/>
                  </a:cubicBezTo>
                  <a:lnTo>
                    <a:pt x="0" y="0"/>
                  </a:lnTo>
                  <a:cubicBezTo>
                    <a:pt x="0" y="0"/>
                    <a:pt x="0" y="2094"/>
                    <a:pt x="0" y="2094"/>
                  </a:cubicBezTo>
                  <a:close/>
                </a:path>
              </a:pathLst>
            </a:custGeom>
            <a:gradFill rotWithShape="0">
              <a:gsLst>
                <a:gs pos="0">
                  <a:schemeClr val="folHlink"/>
                </a:gs>
                <a:gs pos="50000">
                  <a:schemeClr val="hlink"/>
                </a:gs>
                <a:gs pos="100000">
                  <a:schemeClr val="folHlink"/>
                </a:gs>
              </a:gsLst>
              <a:lin ang="0" scaled="1"/>
            </a:gradFill>
            <a:ln w="9525">
              <a:noFill/>
              <a:round/>
              <a:headEnd/>
              <a:tailEnd/>
            </a:ln>
            <a:effectLst/>
          </p:spPr>
          <p:txBody>
            <a:bodyPr wrap="none" anchor="ctr"/>
            <a:lstStyle/>
            <a:p>
              <a:pPr defTabSz="914400" eaLnBrk="0" fontAlgn="base" hangingPunct="0">
                <a:spcBef>
                  <a:spcPct val="0"/>
                </a:spcBef>
                <a:spcAft>
                  <a:spcPct val="0"/>
                </a:spcAft>
                <a:defRPr/>
              </a:pPr>
              <a:endParaRPr lang="en-US">
                <a:solidFill>
                  <a:srgbClr val="2F1311"/>
                </a:solidFill>
                <a:latin typeface="Verdana" pitchFamily="-112" charset="0"/>
                <a:ea typeface="ＭＳ Ｐゴシック" charset="0"/>
                <a:cs typeface="ＭＳ Ｐゴシック" charset="0"/>
              </a:endParaRPr>
            </a:p>
          </p:txBody>
        </p:sp>
        <p:sp>
          <p:nvSpPr>
            <p:cNvPr id="17" name="Rectangle 54"/>
            <p:cNvSpPr>
              <a:spLocks noChangeArrowheads="1"/>
            </p:cNvSpPr>
            <p:nvPr/>
          </p:nvSpPr>
          <p:spPr bwMode="auto">
            <a:xfrm>
              <a:off x="4955" y="1"/>
              <a:ext cx="56" cy="4320"/>
            </a:xfrm>
            <a:prstGeom prst="rect">
              <a:avLst/>
            </a:prstGeom>
            <a:gradFill rotWithShape="0">
              <a:gsLst>
                <a:gs pos="0">
                  <a:srgbClr val="FAE3B7"/>
                </a:gs>
                <a:gs pos="17999">
                  <a:srgbClr val="A28949"/>
                </a:gs>
                <a:gs pos="31000">
                  <a:srgbClr val="835E17"/>
                </a:gs>
                <a:gs pos="33000">
                  <a:srgbClr val="BD922A"/>
                </a:gs>
                <a:gs pos="37000">
                  <a:srgbClr val="FBE4AE"/>
                </a:gs>
                <a:gs pos="78999">
                  <a:srgbClr val="BD922A"/>
                </a:gs>
                <a:gs pos="87000">
                  <a:srgbClr val="BD922A"/>
                </a:gs>
                <a:gs pos="100000">
                  <a:srgbClr val="FBE4AE"/>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defTabSz="914400" fontAlgn="base">
                <a:spcBef>
                  <a:spcPct val="0"/>
                </a:spcBef>
                <a:spcAft>
                  <a:spcPct val="0"/>
                </a:spcAft>
              </a:pPr>
              <a:endParaRPr kumimoji="1" lang="en-US" b="1" i="0" dirty="0">
                <a:solidFill>
                  <a:srgbClr val="2F1311"/>
                </a:solidFill>
                <a:latin typeface="Arial" panose="020B0604020202020204" pitchFamily="34" charset="0"/>
                <a:ea typeface="ＭＳ Ｐゴシック" charset="0"/>
                <a:cs typeface="ＭＳ Ｐゴシック" charset="0"/>
              </a:endParaRPr>
            </a:p>
          </p:txBody>
        </p:sp>
        <p:sp>
          <p:nvSpPr>
            <p:cNvPr id="18" name="Freeform 55"/>
            <p:cNvSpPr>
              <a:spLocks/>
            </p:cNvSpPr>
            <p:nvPr/>
          </p:nvSpPr>
          <p:spPr bwMode="auto">
            <a:xfrm>
              <a:off x="5013" y="3924"/>
              <a:ext cx="734" cy="390"/>
            </a:xfrm>
            <a:custGeom>
              <a:avLst/>
              <a:gdLst/>
              <a:ahLst/>
              <a:cxnLst>
                <a:cxn ang="0">
                  <a:pos x="1" y="357"/>
                </a:cxn>
                <a:cxn ang="0">
                  <a:pos x="109" y="341"/>
                </a:cxn>
                <a:cxn ang="0">
                  <a:pos x="241" y="305"/>
                </a:cxn>
                <a:cxn ang="0">
                  <a:pos x="353" y="209"/>
                </a:cxn>
                <a:cxn ang="0">
                  <a:pos x="429" y="89"/>
                </a:cxn>
                <a:cxn ang="0">
                  <a:pos x="493" y="17"/>
                </a:cxn>
                <a:cxn ang="0">
                  <a:pos x="577" y="1"/>
                </a:cxn>
                <a:cxn ang="0">
                  <a:pos x="629" y="21"/>
                </a:cxn>
                <a:cxn ang="0">
                  <a:pos x="673" y="65"/>
                </a:cxn>
                <a:cxn ang="0">
                  <a:pos x="673" y="137"/>
                </a:cxn>
                <a:cxn ang="0">
                  <a:pos x="561" y="225"/>
                </a:cxn>
                <a:cxn ang="0">
                  <a:pos x="425" y="297"/>
                </a:cxn>
                <a:cxn ang="0">
                  <a:pos x="245" y="357"/>
                </a:cxn>
                <a:cxn ang="0">
                  <a:pos x="113" y="377"/>
                </a:cxn>
                <a:cxn ang="0">
                  <a:pos x="1" y="357"/>
                </a:cxn>
              </a:cxnLst>
              <a:rect l="0" t="0" r="r" b="b"/>
              <a:pathLst>
                <a:path w="692" h="378">
                  <a:moveTo>
                    <a:pt x="1" y="357"/>
                  </a:moveTo>
                  <a:cubicBezTo>
                    <a:pt x="0" y="351"/>
                    <a:pt x="69" y="350"/>
                    <a:pt x="109" y="341"/>
                  </a:cubicBezTo>
                  <a:cubicBezTo>
                    <a:pt x="149" y="332"/>
                    <a:pt x="200" y="327"/>
                    <a:pt x="241" y="305"/>
                  </a:cubicBezTo>
                  <a:cubicBezTo>
                    <a:pt x="282" y="283"/>
                    <a:pt x="322" y="245"/>
                    <a:pt x="353" y="209"/>
                  </a:cubicBezTo>
                  <a:cubicBezTo>
                    <a:pt x="384" y="173"/>
                    <a:pt x="406" y="121"/>
                    <a:pt x="429" y="89"/>
                  </a:cubicBezTo>
                  <a:cubicBezTo>
                    <a:pt x="452" y="57"/>
                    <a:pt x="468" y="32"/>
                    <a:pt x="493" y="17"/>
                  </a:cubicBezTo>
                  <a:cubicBezTo>
                    <a:pt x="518" y="2"/>
                    <a:pt x="554" y="0"/>
                    <a:pt x="577" y="1"/>
                  </a:cubicBezTo>
                  <a:cubicBezTo>
                    <a:pt x="600" y="2"/>
                    <a:pt x="613" y="10"/>
                    <a:pt x="629" y="21"/>
                  </a:cubicBezTo>
                  <a:cubicBezTo>
                    <a:pt x="645" y="32"/>
                    <a:pt x="666" y="46"/>
                    <a:pt x="673" y="65"/>
                  </a:cubicBezTo>
                  <a:cubicBezTo>
                    <a:pt x="680" y="84"/>
                    <a:pt x="692" y="110"/>
                    <a:pt x="673" y="137"/>
                  </a:cubicBezTo>
                  <a:cubicBezTo>
                    <a:pt x="654" y="164"/>
                    <a:pt x="602" y="198"/>
                    <a:pt x="561" y="225"/>
                  </a:cubicBezTo>
                  <a:cubicBezTo>
                    <a:pt x="520" y="252"/>
                    <a:pt x="478" y="275"/>
                    <a:pt x="425" y="297"/>
                  </a:cubicBezTo>
                  <a:cubicBezTo>
                    <a:pt x="372" y="319"/>
                    <a:pt x="297" y="344"/>
                    <a:pt x="245" y="357"/>
                  </a:cubicBezTo>
                  <a:cubicBezTo>
                    <a:pt x="193" y="370"/>
                    <a:pt x="156" y="376"/>
                    <a:pt x="113" y="377"/>
                  </a:cubicBezTo>
                  <a:cubicBezTo>
                    <a:pt x="70" y="378"/>
                    <a:pt x="2" y="363"/>
                    <a:pt x="1" y="357"/>
                  </a:cubicBezTo>
                  <a:close/>
                </a:path>
              </a:pathLst>
            </a:custGeom>
            <a:gradFill rotWithShape="0">
              <a:gsLst>
                <a:gs pos="0">
                  <a:schemeClr val="bg1"/>
                </a:gs>
                <a:gs pos="50000">
                  <a:schemeClr val="folHlink"/>
                </a:gs>
                <a:gs pos="100000">
                  <a:schemeClr val="bg1"/>
                </a:gs>
              </a:gsLst>
              <a:lin ang="0" scaled="1"/>
            </a:gradFill>
            <a:ln w="9525" cap="flat" cmpd="sng">
              <a:noFill/>
              <a:prstDash val="solid"/>
              <a:round/>
              <a:headEnd type="none" w="med" len="med"/>
              <a:tailEnd type="none" w="med" len="med"/>
            </a:ln>
            <a:effectLst/>
          </p:spPr>
          <p:txBody>
            <a:bodyPr wrap="none" anchor="ctr"/>
            <a:lstStyle/>
            <a:p>
              <a:pPr defTabSz="914400" eaLnBrk="0" fontAlgn="base" hangingPunct="0">
                <a:spcBef>
                  <a:spcPct val="0"/>
                </a:spcBef>
                <a:spcAft>
                  <a:spcPct val="0"/>
                </a:spcAft>
                <a:defRPr/>
              </a:pPr>
              <a:endParaRPr lang="en-US">
                <a:solidFill>
                  <a:srgbClr val="2F1311"/>
                </a:solidFill>
                <a:latin typeface="Verdana" pitchFamily="-112" charset="0"/>
                <a:ea typeface="ＭＳ Ｐゴシック" charset="0"/>
                <a:cs typeface="ＭＳ Ｐゴシック" charset="0"/>
              </a:endParaRPr>
            </a:p>
          </p:txBody>
        </p:sp>
        <p:sp>
          <p:nvSpPr>
            <p:cNvPr id="19" name="AutoShape 56"/>
            <p:cNvSpPr>
              <a:spLocks noChangeArrowheads="1"/>
            </p:cNvSpPr>
            <p:nvPr/>
          </p:nvSpPr>
          <p:spPr bwMode="hidden">
            <a:xfrm rot="5400000">
              <a:off x="2724" y="2089"/>
              <a:ext cx="4320" cy="142"/>
            </a:xfrm>
            <a:custGeom>
              <a:avLst/>
              <a:gdLst>
                <a:gd name="T0" fmla="*/ 7 w 21600"/>
                <a:gd name="T1" fmla="*/ 0 h 21600"/>
                <a:gd name="T2" fmla="*/ 3 w 21600"/>
                <a:gd name="T3" fmla="*/ 0 h 21600"/>
                <a:gd name="T4" fmla="*/ 0 w 21600"/>
                <a:gd name="T5" fmla="*/ 0 h 21600"/>
                <a:gd name="T6" fmla="*/ 3 w 21600"/>
                <a:gd name="T7" fmla="*/ 0 h 21600"/>
                <a:gd name="T8" fmla="*/ 0 60000 65536"/>
                <a:gd name="T9" fmla="*/ 0 60000 65536"/>
                <a:gd name="T10" fmla="*/ 0 60000 65536"/>
                <a:gd name="T11" fmla="*/ 0 60000 65536"/>
                <a:gd name="T12" fmla="*/ 2105 w 21600"/>
                <a:gd name="T13" fmla="*/ 2130 h 21600"/>
                <a:gd name="T14" fmla="*/ 19495 w 21600"/>
                <a:gd name="T15" fmla="*/ 19470 h 21600"/>
              </a:gdLst>
              <a:ahLst/>
              <a:cxnLst>
                <a:cxn ang="T8">
                  <a:pos x="T0" y="T1"/>
                </a:cxn>
                <a:cxn ang="T9">
                  <a:pos x="T2" y="T3"/>
                </a:cxn>
                <a:cxn ang="T10">
                  <a:pos x="T4" y="T5"/>
                </a:cxn>
                <a:cxn ang="T11">
                  <a:pos x="T6" y="T7"/>
                </a:cxn>
              </a:cxnLst>
              <a:rect l="T12" t="T13" r="T14" b="T15"/>
              <a:pathLst>
                <a:path w="21600" h="21600">
                  <a:moveTo>
                    <a:pt x="0" y="0"/>
                  </a:moveTo>
                  <a:lnTo>
                    <a:pt x="607" y="21600"/>
                  </a:lnTo>
                  <a:lnTo>
                    <a:pt x="20993" y="21600"/>
                  </a:lnTo>
                  <a:lnTo>
                    <a:pt x="21600" y="0"/>
                  </a:lnTo>
                  <a:lnTo>
                    <a:pt x="0" y="0"/>
                  </a:lnTo>
                  <a:close/>
                </a:path>
              </a:pathLst>
            </a:custGeom>
            <a:gradFill rotWithShape="0">
              <a:gsLst>
                <a:gs pos="0">
                  <a:schemeClr val="bg1"/>
                </a:gs>
                <a:gs pos="100000">
                  <a:schemeClr val="bg2"/>
                </a:gs>
              </a:gsLst>
              <a:lin ang="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rot="10800000" vert="eaVert"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grpSp>
      <p:sp>
        <p:nvSpPr>
          <p:cNvPr id="58425" name="Rectangle 57"/>
          <p:cNvSpPr>
            <a:spLocks noGrp="1" noChangeArrowheads="1"/>
          </p:cNvSpPr>
          <p:nvPr>
            <p:ph type="ctrTitle" sz="quarter"/>
          </p:nvPr>
        </p:nvSpPr>
        <p:spPr>
          <a:xfrm>
            <a:off x="685800" y="1370013"/>
            <a:ext cx="6965950" cy="2057400"/>
          </a:xfrm>
        </p:spPr>
        <p:txBody>
          <a:bodyPr/>
          <a:lstStyle>
            <a:lvl1pPr>
              <a:defRPr b="1" i="0">
                <a:latin typeface="Arial" panose="020B0604020202020204" pitchFamily="34" charset="0"/>
              </a:defRPr>
            </a:lvl1pPr>
          </a:lstStyle>
          <a:p>
            <a:r>
              <a:rPr lang="en-US" dirty="0"/>
              <a:t>Click to edit Master title style</a:t>
            </a:r>
          </a:p>
        </p:txBody>
      </p:sp>
      <p:sp>
        <p:nvSpPr>
          <p:cNvPr id="58426" name="Rectangle 58"/>
          <p:cNvSpPr>
            <a:spLocks noGrp="1" noChangeArrowheads="1"/>
          </p:cNvSpPr>
          <p:nvPr>
            <p:ph type="subTitle" sz="quarter" idx="1"/>
          </p:nvPr>
        </p:nvSpPr>
        <p:spPr>
          <a:xfrm>
            <a:off x="1727200" y="3886200"/>
            <a:ext cx="5640388" cy="1752600"/>
          </a:xfrm>
        </p:spPr>
        <p:txBody>
          <a:bodyPr/>
          <a:lstStyle>
            <a:lvl1pPr marL="0" indent="0" algn="ctr">
              <a:buFontTx/>
              <a:buNone/>
              <a:defRPr b="1" i="0">
                <a:latin typeface="Arial" panose="020B0604020202020204" pitchFamily="34" charset="0"/>
              </a:defRPr>
            </a:lvl1pPr>
          </a:lstStyle>
          <a:p>
            <a:r>
              <a:rPr lang="en-US" dirty="0"/>
              <a:t>Click to edit Master subtitle style</a:t>
            </a:r>
          </a:p>
        </p:txBody>
      </p:sp>
      <p:sp>
        <p:nvSpPr>
          <p:cNvPr id="59" name="Rectangle 59"/>
          <p:cNvSpPr>
            <a:spLocks noGrp="1" noChangeArrowheads="1"/>
          </p:cNvSpPr>
          <p:nvPr>
            <p:ph type="dt" sz="quarter" idx="10"/>
          </p:nvPr>
        </p:nvSpPr>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60" name="Rectangle 60"/>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61" name="Rectangle 61"/>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D9B37407-A5DD-0A43-B92F-1A292DCCD993}" type="slidenum">
              <a:rPr lang="en-US" smtClean="0">
                <a:solidFill>
                  <a:srgbClr val="2F1311"/>
                </a:solidFill>
              </a:rPr>
              <a:pPr>
                <a:defRPr/>
              </a:pPr>
              <a:t>‹#›</a:t>
            </a:fld>
            <a:endParaRPr lang="en-US" dirty="0">
              <a:solidFill>
                <a:srgbClr val="2F1311"/>
              </a:solidFill>
            </a:endParaRPr>
          </a:p>
        </p:txBody>
      </p:sp>
    </p:spTree>
    <p:extLst>
      <p:ext uri="{BB962C8B-B14F-4D97-AF65-F5344CB8AC3E}">
        <p14:creationId xmlns:p14="http://schemas.microsoft.com/office/powerpoint/2010/main" val="726390041"/>
      </p:ext>
    </p:extLst>
  </p:cSld>
  <p:clrMapOvr>
    <a:masterClrMapping/>
  </p:clrMapOvr>
</p:sldLayout>
</file>

<file path=ppt/slideLayouts/slideLayout240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5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5" name="Rectangle 6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6" name="Rectangle 6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66189ADB-AAF4-AF4A-ADB9-F10788C8A67D}" type="slidenum">
              <a:rPr lang="en-US" smtClean="0">
                <a:solidFill>
                  <a:srgbClr val="2F1311"/>
                </a:solidFill>
              </a:rPr>
              <a:pPr>
                <a:defRPr/>
              </a:pPr>
              <a:t>‹#›</a:t>
            </a:fld>
            <a:endParaRPr lang="en-US" dirty="0">
              <a:solidFill>
                <a:srgbClr val="2F1311"/>
              </a:solidFill>
            </a:endParaRPr>
          </a:p>
        </p:txBody>
      </p:sp>
    </p:spTree>
    <p:extLst>
      <p:ext uri="{BB962C8B-B14F-4D97-AF65-F5344CB8AC3E}">
        <p14:creationId xmlns:p14="http://schemas.microsoft.com/office/powerpoint/2010/main" val="3273735550"/>
      </p:ext>
    </p:extLst>
  </p:cSld>
  <p:clrMapOvr>
    <a:masterClrMapping/>
  </p:clrMapOvr>
</p:sldLayout>
</file>

<file path=ppt/slideLayouts/slideLayout240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5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5" name="Rectangle 6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6" name="Rectangle 6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2227CC7D-8B45-BC4A-A778-688A8E97C42D}" type="slidenum">
              <a:rPr lang="en-US" smtClean="0">
                <a:solidFill>
                  <a:srgbClr val="2F1311"/>
                </a:solidFill>
              </a:rPr>
              <a:pPr>
                <a:defRPr/>
              </a:pPr>
              <a:t>‹#›</a:t>
            </a:fld>
            <a:endParaRPr lang="en-US" dirty="0">
              <a:solidFill>
                <a:srgbClr val="2F1311"/>
              </a:solidFill>
            </a:endParaRPr>
          </a:p>
        </p:txBody>
      </p:sp>
    </p:spTree>
    <p:extLst>
      <p:ext uri="{BB962C8B-B14F-4D97-AF65-F5344CB8AC3E}">
        <p14:creationId xmlns:p14="http://schemas.microsoft.com/office/powerpoint/2010/main" val="3613936070"/>
      </p:ext>
    </p:extLst>
  </p:cSld>
  <p:clrMapOvr>
    <a:masterClrMapping/>
  </p:clrMapOvr>
</p:sldLayout>
</file>

<file path=ppt/slideLayouts/slideLayout241.xml><?xml version="1.0" encoding="utf-8"?>
<p:sldLayout xmlns:a="http://schemas.openxmlformats.org/drawingml/2006/main" xmlns:r="http://schemas.openxmlformats.org/officeDocument/2006/relationships" xmlns:p="http://schemas.openxmlformats.org/presentationml/2006/main" showMasterSp="0" type="tx">
  <p:cSld name="17_Blank">
    <p:bg>
      <p:bgPr>
        <a:solidFill>
          <a:schemeClr val="accent3">
            <a:lumOff val="44000"/>
          </a:schemeClr>
        </a:solidFill>
        <a:effectLst/>
      </p:bgPr>
    </p:bg>
    <p:spTree>
      <p:nvGrpSpPr>
        <p:cNvPr id="1" name=""/>
        <p:cNvGrpSpPr/>
        <p:nvPr/>
      </p:nvGrpSpPr>
      <p:grpSpPr>
        <a:xfrm>
          <a:off x="0" y="0"/>
          <a:ext cx="0" cy="0"/>
          <a:chOff x="0" y="0"/>
          <a:chExt cx="0" cy="0"/>
        </a:xfrm>
      </p:grpSpPr>
      <p:sp>
        <p:nvSpPr>
          <p:cNvPr id="304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57135413"/>
      </p:ext>
    </p:extLst>
  </p:cSld>
  <p:clrMapOvr>
    <a:masterClrMapping/>
  </p:clrMapOvr>
  <p:transition spd="med"/>
</p:sldLayout>
</file>

<file path=ppt/slideLayouts/slideLayout241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263525" y="1598613"/>
            <a:ext cx="3616325" cy="4497387"/>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032250" y="1598613"/>
            <a:ext cx="3617913" cy="4497387"/>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5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6" name="Rectangle 6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7" name="Rectangle 6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59F21CC7-C726-1345-B1D0-F43478AB9498}" type="slidenum">
              <a:rPr lang="en-US" smtClean="0">
                <a:solidFill>
                  <a:srgbClr val="2F1311"/>
                </a:solidFill>
              </a:rPr>
              <a:pPr>
                <a:defRPr/>
              </a:pPr>
              <a:t>‹#›</a:t>
            </a:fld>
            <a:endParaRPr lang="en-US" dirty="0">
              <a:solidFill>
                <a:srgbClr val="2F1311"/>
              </a:solidFill>
            </a:endParaRPr>
          </a:p>
        </p:txBody>
      </p:sp>
    </p:spTree>
    <p:extLst>
      <p:ext uri="{BB962C8B-B14F-4D97-AF65-F5344CB8AC3E}">
        <p14:creationId xmlns:p14="http://schemas.microsoft.com/office/powerpoint/2010/main" val="3621202208"/>
      </p:ext>
    </p:extLst>
  </p:cSld>
  <p:clrMapOvr>
    <a:masterClrMapping/>
  </p:clrMapOvr>
</p:sldLayout>
</file>

<file path=ppt/slideLayouts/slideLayout241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5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8" name="Rectangle 6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9" name="Rectangle 6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A8A0C4D-065C-5849-A596-43CB4E8B52AB}" type="slidenum">
              <a:rPr lang="en-US" smtClean="0">
                <a:solidFill>
                  <a:srgbClr val="2F1311"/>
                </a:solidFill>
              </a:rPr>
              <a:pPr>
                <a:defRPr/>
              </a:pPr>
              <a:t>‹#›</a:t>
            </a:fld>
            <a:endParaRPr lang="en-US" dirty="0">
              <a:solidFill>
                <a:srgbClr val="2F1311"/>
              </a:solidFill>
            </a:endParaRPr>
          </a:p>
        </p:txBody>
      </p:sp>
    </p:spTree>
    <p:extLst>
      <p:ext uri="{BB962C8B-B14F-4D97-AF65-F5344CB8AC3E}">
        <p14:creationId xmlns:p14="http://schemas.microsoft.com/office/powerpoint/2010/main" val="1293552978"/>
      </p:ext>
    </p:extLst>
  </p:cSld>
  <p:clrMapOvr>
    <a:masterClrMapping/>
  </p:clrMapOvr>
</p:sldLayout>
</file>

<file path=ppt/slideLayouts/slideLayout241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5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4" name="Rectangle 6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5" name="Rectangle 6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CC89DEB2-56B9-6F41-924F-F2B9FD551ED4}" type="slidenum">
              <a:rPr lang="en-US" smtClean="0">
                <a:solidFill>
                  <a:srgbClr val="2F1311"/>
                </a:solidFill>
              </a:rPr>
              <a:pPr>
                <a:defRPr/>
              </a:pPr>
              <a:t>‹#›</a:t>
            </a:fld>
            <a:endParaRPr lang="en-US" dirty="0">
              <a:solidFill>
                <a:srgbClr val="2F1311"/>
              </a:solidFill>
            </a:endParaRPr>
          </a:p>
        </p:txBody>
      </p:sp>
    </p:spTree>
    <p:extLst>
      <p:ext uri="{BB962C8B-B14F-4D97-AF65-F5344CB8AC3E}">
        <p14:creationId xmlns:p14="http://schemas.microsoft.com/office/powerpoint/2010/main" val="787628439"/>
      </p:ext>
    </p:extLst>
  </p:cSld>
  <p:clrMapOvr>
    <a:masterClrMapping/>
  </p:clrMapOvr>
</p:sldLayout>
</file>

<file path=ppt/slideLayouts/slideLayout241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5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3" name="Rectangle 6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4" name="Rectangle 6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975997C9-7A19-B847-A47E-92AEEB6C0978}" type="slidenum">
              <a:rPr lang="en-US" smtClean="0">
                <a:solidFill>
                  <a:srgbClr val="2F1311"/>
                </a:solidFill>
              </a:rPr>
              <a:pPr>
                <a:defRPr/>
              </a:pPr>
              <a:t>‹#›</a:t>
            </a:fld>
            <a:endParaRPr lang="en-US" dirty="0">
              <a:solidFill>
                <a:srgbClr val="2F1311"/>
              </a:solidFill>
            </a:endParaRPr>
          </a:p>
        </p:txBody>
      </p:sp>
    </p:spTree>
    <p:extLst>
      <p:ext uri="{BB962C8B-B14F-4D97-AF65-F5344CB8AC3E}">
        <p14:creationId xmlns:p14="http://schemas.microsoft.com/office/powerpoint/2010/main" val="546665761"/>
      </p:ext>
    </p:extLst>
  </p:cSld>
  <p:clrMapOvr>
    <a:masterClrMapping/>
  </p:clrMapOvr>
</p:sldLayout>
</file>

<file path=ppt/slideLayouts/slideLayout241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5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6" name="Rectangle 6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7" name="Rectangle 6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A3D921B0-EE2D-954B-8E7E-6E17250A7B9B}" type="slidenum">
              <a:rPr lang="en-US" smtClean="0">
                <a:solidFill>
                  <a:srgbClr val="2F1311"/>
                </a:solidFill>
              </a:rPr>
              <a:pPr>
                <a:defRPr/>
              </a:pPr>
              <a:t>‹#›</a:t>
            </a:fld>
            <a:endParaRPr lang="en-US" dirty="0">
              <a:solidFill>
                <a:srgbClr val="2F1311"/>
              </a:solidFill>
            </a:endParaRPr>
          </a:p>
        </p:txBody>
      </p:sp>
    </p:spTree>
    <p:extLst>
      <p:ext uri="{BB962C8B-B14F-4D97-AF65-F5344CB8AC3E}">
        <p14:creationId xmlns:p14="http://schemas.microsoft.com/office/powerpoint/2010/main" val="3597581873"/>
      </p:ext>
    </p:extLst>
  </p:cSld>
  <p:clrMapOvr>
    <a:masterClrMapping/>
  </p:clrMapOvr>
</p:sldLayout>
</file>

<file path=ppt/slideLayouts/slideLayout241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5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6" name="Rectangle 6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7" name="Rectangle 6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94DBF4F0-CEDC-3641-AD90-6CDE00422EA8}" type="slidenum">
              <a:rPr lang="en-US" smtClean="0">
                <a:solidFill>
                  <a:srgbClr val="2F1311"/>
                </a:solidFill>
              </a:rPr>
              <a:pPr>
                <a:defRPr/>
              </a:pPr>
              <a:t>‹#›</a:t>
            </a:fld>
            <a:endParaRPr lang="en-US" dirty="0">
              <a:solidFill>
                <a:srgbClr val="2F1311"/>
              </a:solidFill>
            </a:endParaRPr>
          </a:p>
        </p:txBody>
      </p:sp>
    </p:spTree>
    <p:extLst>
      <p:ext uri="{BB962C8B-B14F-4D97-AF65-F5344CB8AC3E}">
        <p14:creationId xmlns:p14="http://schemas.microsoft.com/office/powerpoint/2010/main" val="14719502"/>
      </p:ext>
    </p:extLst>
  </p:cSld>
  <p:clrMapOvr>
    <a:masterClrMapping/>
  </p:clrMapOvr>
</p:sldLayout>
</file>

<file path=ppt/slideLayouts/slideLayout241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5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5" name="Rectangle 6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6" name="Rectangle 6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1B8D0C08-8819-8D4D-87A9-D196BB06F260}" type="slidenum">
              <a:rPr lang="en-US" smtClean="0">
                <a:solidFill>
                  <a:srgbClr val="2F1311"/>
                </a:solidFill>
              </a:rPr>
              <a:pPr>
                <a:defRPr/>
              </a:pPr>
              <a:t>‹#›</a:t>
            </a:fld>
            <a:endParaRPr lang="en-US" dirty="0">
              <a:solidFill>
                <a:srgbClr val="2F1311"/>
              </a:solidFill>
            </a:endParaRPr>
          </a:p>
        </p:txBody>
      </p:sp>
    </p:spTree>
    <p:extLst>
      <p:ext uri="{BB962C8B-B14F-4D97-AF65-F5344CB8AC3E}">
        <p14:creationId xmlns:p14="http://schemas.microsoft.com/office/powerpoint/2010/main" val="3229463841"/>
      </p:ext>
    </p:extLst>
  </p:cSld>
  <p:clrMapOvr>
    <a:masterClrMapping/>
  </p:clrMapOvr>
</p:sldLayout>
</file>

<file path=ppt/slideLayouts/slideLayout241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5827713" y="227013"/>
            <a:ext cx="1868487" cy="5868987"/>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219075" y="227013"/>
            <a:ext cx="5456238" cy="5868987"/>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59"/>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5" name="Rectangle 60"/>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2F1311"/>
              </a:solidFill>
            </a:endParaRPr>
          </a:p>
        </p:txBody>
      </p:sp>
      <p:sp>
        <p:nvSpPr>
          <p:cNvPr id="6" name="Rectangle 61"/>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87E39D9F-64CB-524E-9B16-9AFB045632C5}" type="slidenum">
              <a:rPr lang="en-US" smtClean="0">
                <a:solidFill>
                  <a:srgbClr val="2F1311"/>
                </a:solidFill>
              </a:rPr>
              <a:pPr>
                <a:defRPr/>
              </a:pPr>
              <a:t>‹#›</a:t>
            </a:fld>
            <a:endParaRPr lang="en-US" dirty="0">
              <a:solidFill>
                <a:srgbClr val="2F1311"/>
              </a:solidFill>
            </a:endParaRPr>
          </a:p>
        </p:txBody>
      </p:sp>
    </p:spTree>
    <p:extLst>
      <p:ext uri="{BB962C8B-B14F-4D97-AF65-F5344CB8AC3E}">
        <p14:creationId xmlns:p14="http://schemas.microsoft.com/office/powerpoint/2010/main" val="3798229818"/>
      </p:ext>
    </p:extLst>
  </p:cSld>
  <p:clrMapOvr>
    <a:masterClrMapping/>
  </p:clrMapOvr>
</p:sldLayout>
</file>

<file path=ppt/slideLayouts/slideLayout241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0" y="1422400"/>
            <a:ext cx="9147175" cy="5435600"/>
            <a:chOff x="0" y="896"/>
            <a:chExt cx="5762" cy="3424"/>
          </a:xfrm>
        </p:grpSpPr>
        <p:grpSp>
          <p:nvGrpSpPr>
            <p:cNvPr id="5" name="Group 3"/>
            <p:cNvGrpSpPr>
              <a:grpSpLocks/>
            </p:cNvGrpSpPr>
            <p:nvPr userDrawn="1"/>
          </p:nvGrpSpPr>
          <p:grpSpPr bwMode="auto">
            <a:xfrm>
              <a:off x="20" y="896"/>
              <a:ext cx="5742" cy="3424"/>
              <a:chOff x="20" y="896"/>
              <a:chExt cx="5742" cy="3424"/>
            </a:xfrm>
          </p:grpSpPr>
          <p:sp>
            <p:nvSpPr>
              <p:cNvPr id="142" name="Freeform 4"/>
              <p:cNvSpPr>
                <a:spLocks/>
              </p:cNvSpPr>
              <p:nvPr userDrawn="1"/>
            </p:nvSpPr>
            <p:spPr bwMode="hidden">
              <a:xfrm>
                <a:off x="1399" y="1116"/>
                <a:ext cx="2815" cy="2110"/>
              </a:xfrm>
              <a:custGeom>
                <a:avLst/>
                <a:gdLst>
                  <a:gd name="T0" fmla="*/ 950 w 2815"/>
                  <a:gd name="T1" fmla="*/ 85 h 2110"/>
                  <a:gd name="T2" fmla="*/ 628 w 2815"/>
                  <a:gd name="T3" fmla="*/ 438 h 2110"/>
                  <a:gd name="T4" fmla="*/ 66 w 2815"/>
                  <a:gd name="T5" fmla="*/ 471 h 2110"/>
                  <a:gd name="T6" fmla="*/ 0 w 2815"/>
                  <a:gd name="T7" fmla="*/ 627 h 2110"/>
                  <a:gd name="T8" fmla="*/ 372 w 2815"/>
                  <a:gd name="T9" fmla="*/ 1026 h 2110"/>
                  <a:gd name="T10" fmla="*/ 611 w 2815"/>
                  <a:gd name="T11" fmla="*/ 902 h 2110"/>
                  <a:gd name="T12" fmla="*/ 992 w 2815"/>
                  <a:gd name="T13" fmla="*/ 1085 h 2110"/>
                  <a:gd name="T14" fmla="*/ 1116 w 2815"/>
                  <a:gd name="T15" fmla="*/ 1339 h 2110"/>
                  <a:gd name="T16" fmla="*/ 1083 w 2815"/>
                  <a:gd name="T17" fmla="*/ 1450 h 2110"/>
                  <a:gd name="T18" fmla="*/ 1124 w 2815"/>
                  <a:gd name="T19" fmla="*/ 1659 h 2110"/>
                  <a:gd name="T20" fmla="*/ 1149 w 2815"/>
                  <a:gd name="T21" fmla="*/ 1999 h 2110"/>
                  <a:gd name="T22" fmla="*/ 1463 w 2815"/>
                  <a:gd name="T23" fmla="*/ 2110 h 2110"/>
                  <a:gd name="T24" fmla="*/ 1686 w 2815"/>
                  <a:gd name="T25" fmla="*/ 2025 h 2110"/>
                  <a:gd name="T26" fmla="*/ 1603 w 2815"/>
                  <a:gd name="T27" fmla="*/ 1777 h 2110"/>
                  <a:gd name="T28" fmla="*/ 1991 w 2815"/>
                  <a:gd name="T29" fmla="*/ 1555 h 2110"/>
                  <a:gd name="T30" fmla="*/ 2281 w 2815"/>
                  <a:gd name="T31" fmla="*/ 1542 h 2110"/>
                  <a:gd name="T32" fmla="*/ 2446 w 2815"/>
                  <a:gd name="T33" fmla="*/ 1359 h 2110"/>
                  <a:gd name="T34" fmla="*/ 2361 w 2815"/>
                  <a:gd name="T35" fmla="*/ 1001 h 2110"/>
                  <a:gd name="T36" fmla="*/ 2606 w 2815"/>
                  <a:gd name="T37" fmla="*/ 893 h 2110"/>
                  <a:gd name="T38" fmla="*/ 2815 w 2815"/>
                  <a:gd name="T39" fmla="*/ 454 h 2110"/>
                  <a:gd name="T40" fmla="*/ 2518 w 2815"/>
                  <a:gd name="T41" fmla="*/ 0 h 211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815" h="2110">
                    <a:moveTo>
                      <a:pt x="950" y="85"/>
                    </a:moveTo>
                    <a:lnTo>
                      <a:pt x="628" y="438"/>
                    </a:lnTo>
                    <a:lnTo>
                      <a:pt x="66" y="471"/>
                    </a:lnTo>
                    <a:lnTo>
                      <a:pt x="0" y="627"/>
                    </a:lnTo>
                    <a:lnTo>
                      <a:pt x="372" y="1026"/>
                    </a:lnTo>
                    <a:lnTo>
                      <a:pt x="611" y="902"/>
                    </a:lnTo>
                    <a:lnTo>
                      <a:pt x="992" y="1085"/>
                    </a:lnTo>
                    <a:lnTo>
                      <a:pt x="1116" y="1339"/>
                    </a:lnTo>
                    <a:lnTo>
                      <a:pt x="1083" y="1450"/>
                    </a:lnTo>
                    <a:lnTo>
                      <a:pt x="1124" y="1659"/>
                    </a:lnTo>
                    <a:lnTo>
                      <a:pt x="1149" y="1999"/>
                    </a:lnTo>
                    <a:lnTo>
                      <a:pt x="1463" y="2110"/>
                    </a:lnTo>
                    <a:lnTo>
                      <a:pt x="1686" y="2025"/>
                    </a:lnTo>
                    <a:lnTo>
                      <a:pt x="1603" y="1777"/>
                    </a:lnTo>
                    <a:lnTo>
                      <a:pt x="1991" y="1555"/>
                    </a:lnTo>
                    <a:lnTo>
                      <a:pt x="2281" y="1542"/>
                    </a:lnTo>
                    <a:lnTo>
                      <a:pt x="2446" y="1359"/>
                    </a:lnTo>
                    <a:lnTo>
                      <a:pt x="2361" y="1001"/>
                    </a:lnTo>
                    <a:lnTo>
                      <a:pt x="2606" y="893"/>
                    </a:lnTo>
                    <a:lnTo>
                      <a:pt x="2815" y="454"/>
                    </a:lnTo>
                    <a:lnTo>
                      <a:pt x="2518" y="0"/>
                    </a:lnTo>
                  </a:path>
                </a:pathLst>
              </a:custGeom>
              <a:noFill/>
              <a:ln w="15240" cap="flat" cmpd="sng">
                <a:solidFill>
                  <a:schemeClr val="bg2"/>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43" name="Freeform 5"/>
              <p:cNvSpPr>
                <a:spLocks/>
              </p:cNvSpPr>
              <p:nvPr userDrawn="1"/>
            </p:nvSpPr>
            <p:spPr bwMode="hidden">
              <a:xfrm>
                <a:off x="672" y="1116"/>
                <a:ext cx="3966" cy="2366"/>
              </a:xfrm>
              <a:custGeom>
                <a:avLst/>
                <a:gdLst>
                  <a:gd name="T0" fmla="*/ 1423 w 3966"/>
                  <a:gd name="T1" fmla="*/ 65 h 2366"/>
                  <a:gd name="T2" fmla="*/ 1148 w 3966"/>
                  <a:gd name="T3" fmla="*/ 262 h 2366"/>
                  <a:gd name="T4" fmla="*/ 934 w 3966"/>
                  <a:gd name="T5" fmla="*/ 216 h 2366"/>
                  <a:gd name="T6" fmla="*/ 529 w 3966"/>
                  <a:gd name="T7" fmla="*/ 314 h 2366"/>
                  <a:gd name="T8" fmla="*/ 174 w 3966"/>
                  <a:gd name="T9" fmla="*/ 327 h 2366"/>
                  <a:gd name="T10" fmla="*/ 0 w 3966"/>
                  <a:gd name="T11" fmla="*/ 628 h 2366"/>
                  <a:gd name="T12" fmla="*/ 91 w 3966"/>
                  <a:gd name="T13" fmla="*/ 726 h 2366"/>
                  <a:gd name="T14" fmla="*/ 231 w 3966"/>
                  <a:gd name="T15" fmla="*/ 654 h 2366"/>
                  <a:gd name="T16" fmla="*/ 430 w 3966"/>
                  <a:gd name="T17" fmla="*/ 687 h 2366"/>
                  <a:gd name="T18" fmla="*/ 504 w 3966"/>
                  <a:gd name="T19" fmla="*/ 850 h 2366"/>
                  <a:gd name="T20" fmla="*/ 347 w 3966"/>
                  <a:gd name="T21" fmla="*/ 1020 h 2366"/>
                  <a:gd name="T22" fmla="*/ 529 w 3966"/>
                  <a:gd name="T23" fmla="*/ 1144 h 2366"/>
                  <a:gd name="T24" fmla="*/ 727 w 3966"/>
                  <a:gd name="T25" fmla="*/ 1105 h 2366"/>
                  <a:gd name="T26" fmla="*/ 901 w 3966"/>
                  <a:gd name="T27" fmla="*/ 1216 h 2366"/>
                  <a:gd name="T28" fmla="*/ 1256 w 3966"/>
                  <a:gd name="T29" fmla="*/ 1229 h 2366"/>
                  <a:gd name="T30" fmla="*/ 1611 w 3966"/>
                  <a:gd name="T31" fmla="*/ 1425 h 2366"/>
                  <a:gd name="T32" fmla="*/ 1694 w 3966"/>
                  <a:gd name="T33" fmla="*/ 1673 h 2366"/>
                  <a:gd name="T34" fmla="*/ 1619 w 3966"/>
                  <a:gd name="T35" fmla="*/ 2118 h 2366"/>
                  <a:gd name="T36" fmla="*/ 1694 w 3966"/>
                  <a:gd name="T37" fmla="*/ 2268 h 2366"/>
                  <a:gd name="T38" fmla="*/ 2132 w 3966"/>
                  <a:gd name="T39" fmla="*/ 2242 h 2366"/>
                  <a:gd name="T40" fmla="*/ 2289 w 3966"/>
                  <a:gd name="T41" fmla="*/ 2366 h 2366"/>
                  <a:gd name="T42" fmla="*/ 2594 w 3966"/>
                  <a:gd name="T43" fmla="*/ 2046 h 2366"/>
                  <a:gd name="T44" fmla="*/ 2537 w 3966"/>
                  <a:gd name="T45" fmla="*/ 1817 h 2366"/>
                  <a:gd name="T46" fmla="*/ 2818 w 3966"/>
                  <a:gd name="T47" fmla="*/ 1673 h 2366"/>
                  <a:gd name="T48" fmla="*/ 3016 w 3966"/>
                  <a:gd name="T49" fmla="*/ 1719 h 2366"/>
                  <a:gd name="T50" fmla="*/ 3280 w 3966"/>
                  <a:gd name="T51" fmla="*/ 1615 h 2366"/>
                  <a:gd name="T52" fmla="*/ 3405 w 3966"/>
                  <a:gd name="T53" fmla="*/ 1174 h 2366"/>
                  <a:gd name="T54" fmla="*/ 3643 w 3966"/>
                  <a:gd name="T55" fmla="*/ 922 h 2366"/>
                  <a:gd name="T56" fmla="*/ 3966 w 3966"/>
                  <a:gd name="T57" fmla="*/ 896 h 2366"/>
                  <a:gd name="T58" fmla="*/ 3908 w 3966"/>
                  <a:gd name="T59" fmla="*/ 733 h 2366"/>
                  <a:gd name="T60" fmla="*/ 3669 w 3966"/>
                  <a:gd name="T61" fmla="*/ 563 h 2366"/>
                  <a:gd name="T62" fmla="*/ 3817 w 3966"/>
                  <a:gd name="T63" fmla="*/ 210 h 2366"/>
                  <a:gd name="T64" fmla="*/ 3590 w 3966"/>
                  <a:gd name="T65" fmla="*/ 0 h 236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966" h="2366">
                    <a:moveTo>
                      <a:pt x="1423" y="65"/>
                    </a:moveTo>
                    <a:lnTo>
                      <a:pt x="1148" y="262"/>
                    </a:lnTo>
                    <a:lnTo>
                      <a:pt x="934" y="216"/>
                    </a:lnTo>
                    <a:lnTo>
                      <a:pt x="529" y="314"/>
                    </a:lnTo>
                    <a:lnTo>
                      <a:pt x="174" y="327"/>
                    </a:lnTo>
                    <a:lnTo>
                      <a:pt x="0" y="628"/>
                    </a:lnTo>
                    <a:lnTo>
                      <a:pt x="91" y="726"/>
                    </a:lnTo>
                    <a:lnTo>
                      <a:pt x="231" y="654"/>
                    </a:lnTo>
                    <a:lnTo>
                      <a:pt x="430" y="687"/>
                    </a:lnTo>
                    <a:lnTo>
                      <a:pt x="504" y="850"/>
                    </a:lnTo>
                    <a:lnTo>
                      <a:pt x="347" y="1020"/>
                    </a:lnTo>
                    <a:lnTo>
                      <a:pt x="529" y="1144"/>
                    </a:lnTo>
                    <a:lnTo>
                      <a:pt x="727" y="1105"/>
                    </a:lnTo>
                    <a:lnTo>
                      <a:pt x="901" y="1216"/>
                    </a:lnTo>
                    <a:lnTo>
                      <a:pt x="1256" y="1229"/>
                    </a:lnTo>
                    <a:lnTo>
                      <a:pt x="1611" y="1425"/>
                    </a:lnTo>
                    <a:lnTo>
                      <a:pt x="1694" y="1673"/>
                    </a:lnTo>
                    <a:lnTo>
                      <a:pt x="1619" y="2118"/>
                    </a:lnTo>
                    <a:lnTo>
                      <a:pt x="1694" y="2268"/>
                    </a:lnTo>
                    <a:lnTo>
                      <a:pt x="2132" y="2242"/>
                    </a:lnTo>
                    <a:lnTo>
                      <a:pt x="2289" y="2366"/>
                    </a:lnTo>
                    <a:lnTo>
                      <a:pt x="2594" y="2046"/>
                    </a:lnTo>
                    <a:lnTo>
                      <a:pt x="2537" y="1817"/>
                    </a:lnTo>
                    <a:lnTo>
                      <a:pt x="2818" y="1673"/>
                    </a:lnTo>
                    <a:lnTo>
                      <a:pt x="3016" y="1719"/>
                    </a:lnTo>
                    <a:lnTo>
                      <a:pt x="3280" y="1615"/>
                    </a:lnTo>
                    <a:lnTo>
                      <a:pt x="3405" y="1174"/>
                    </a:lnTo>
                    <a:lnTo>
                      <a:pt x="3643" y="922"/>
                    </a:lnTo>
                    <a:lnTo>
                      <a:pt x="3966" y="896"/>
                    </a:lnTo>
                    <a:lnTo>
                      <a:pt x="3908" y="733"/>
                    </a:lnTo>
                    <a:lnTo>
                      <a:pt x="3669" y="563"/>
                    </a:lnTo>
                    <a:lnTo>
                      <a:pt x="3817" y="210"/>
                    </a:lnTo>
                    <a:lnTo>
                      <a:pt x="3590" y="0"/>
                    </a:lnTo>
                  </a:path>
                </a:pathLst>
              </a:custGeom>
              <a:noFill/>
              <a:ln w="16510" cap="flat" cmpd="sng">
                <a:solidFill>
                  <a:schemeClr val="bg2"/>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44" name="Freeform 6"/>
              <p:cNvSpPr>
                <a:spLocks/>
              </p:cNvSpPr>
              <p:nvPr userDrawn="1"/>
            </p:nvSpPr>
            <p:spPr bwMode="hidden">
              <a:xfrm>
                <a:off x="20" y="1069"/>
                <a:ext cx="5732" cy="3107"/>
              </a:xfrm>
              <a:custGeom>
                <a:avLst/>
                <a:gdLst>
                  <a:gd name="T0" fmla="*/ 81 w 5732"/>
                  <a:gd name="T1" fmla="*/ 0 h 3107"/>
                  <a:gd name="T2" fmla="*/ 133 w 5732"/>
                  <a:gd name="T3" fmla="*/ 328 h 3107"/>
                  <a:gd name="T4" fmla="*/ 0 w 5732"/>
                  <a:gd name="T5" fmla="*/ 666 h 3107"/>
                  <a:gd name="T6" fmla="*/ 83 w 5732"/>
                  <a:gd name="T7" fmla="*/ 1221 h 3107"/>
                  <a:gd name="T8" fmla="*/ 413 w 5732"/>
                  <a:gd name="T9" fmla="*/ 1515 h 3107"/>
                  <a:gd name="T10" fmla="*/ 881 w 5732"/>
                  <a:gd name="T11" fmla="*/ 1700 h 3107"/>
                  <a:gd name="T12" fmla="*/ 1440 w 5732"/>
                  <a:gd name="T13" fmla="*/ 1651 h 3107"/>
                  <a:gd name="T14" fmla="*/ 1755 w 5732"/>
                  <a:gd name="T15" fmla="*/ 1940 h 3107"/>
                  <a:gd name="T16" fmla="*/ 1653 w 5732"/>
                  <a:gd name="T17" fmla="*/ 2126 h 3107"/>
                  <a:gd name="T18" fmla="*/ 1136 w 5732"/>
                  <a:gd name="T19" fmla="*/ 2142 h 3107"/>
                  <a:gd name="T20" fmla="*/ 911 w 5732"/>
                  <a:gd name="T21" fmla="*/ 2021 h 3107"/>
                  <a:gd name="T22" fmla="*/ 739 w 5732"/>
                  <a:gd name="T23" fmla="*/ 2142 h 3107"/>
                  <a:gd name="T24" fmla="*/ 954 w 5732"/>
                  <a:gd name="T25" fmla="*/ 2524 h 3107"/>
                  <a:gd name="T26" fmla="*/ 973 w 5732"/>
                  <a:gd name="T27" fmla="*/ 2905 h 3107"/>
                  <a:gd name="T28" fmla="*/ 1511 w 5732"/>
                  <a:gd name="T29" fmla="*/ 3107 h 3107"/>
                  <a:gd name="T30" fmla="*/ 1644 w 5732"/>
                  <a:gd name="T31" fmla="*/ 2922 h 3107"/>
                  <a:gd name="T32" fmla="*/ 2077 w 5732"/>
                  <a:gd name="T33" fmla="*/ 2797 h 3107"/>
                  <a:gd name="T34" fmla="*/ 2610 w 5732"/>
                  <a:gd name="T35" fmla="*/ 2962 h 3107"/>
                  <a:gd name="T36" fmla="*/ 3222 w 5732"/>
                  <a:gd name="T37" fmla="*/ 2812 h 3107"/>
                  <a:gd name="T38" fmla="*/ 3443 w 5732"/>
                  <a:gd name="T39" fmla="*/ 2922 h 3107"/>
                  <a:gd name="T40" fmla="*/ 3861 w 5732"/>
                  <a:gd name="T41" fmla="*/ 2648 h 3107"/>
                  <a:gd name="T42" fmla="*/ 4125 w 5732"/>
                  <a:gd name="T43" fmla="*/ 2311 h 3107"/>
                  <a:gd name="T44" fmla="*/ 4369 w 5732"/>
                  <a:gd name="T45" fmla="*/ 2318 h 3107"/>
                  <a:gd name="T46" fmla="*/ 4554 w 5732"/>
                  <a:gd name="T47" fmla="*/ 2445 h 3107"/>
                  <a:gd name="T48" fmla="*/ 5015 w 5732"/>
                  <a:gd name="T49" fmla="*/ 2142 h 3107"/>
                  <a:gd name="T50" fmla="*/ 5404 w 5732"/>
                  <a:gd name="T51" fmla="*/ 2185 h 3107"/>
                  <a:gd name="T52" fmla="*/ 5732 w 5732"/>
                  <a:gd name="T53" fmla="*/ 2069 h 310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732" h="3107">
                    <a:moveTo>
                      <a:pt x="81" y="0"/>
                    </a:moveTo>
                    <a:lnTo>
                      <a:pt x="133" y="328"/>
                    </a:lnTo>
                    <a:lnTo>
                      <a:pt x="0" y="666"/>
                    </a:lnTo>
                    <a:lnTo>
                      <a:pt x="83" y="1221"/>
                    </a:lnTo>
                    <a:lnTo>
                      <a:pt x="413" y="1515"/>
                    </a:lnTo>
                    <a:lnTo>
                      <a:pt x="881" y="1700"/>
                    </a:lnTo>
                    <a:lnTo>
                      <a:pt x="1440" y="1651"/>
                    </a:lnTo>
                    <a:lnTo>
                      <a:pt x="1755" y="1940"/>
                    </a:lnTo>
                    <a:lnTo>
                      <a:pt x="1653" y="2126"/>
                    </a:lnTo>
                    <a:lnTo>
                      <a:pt x="1136" y="2142"/>
                    </a:lnTo>
                    <a:lnTo>
                      <a:pt x="911" y="2021"/>
                    </a:lnTo>
                    <a:lnTo>
                      <a:pt x="739" y="2142"/>
                    </a:lnTo>
                    <a:lnTo>
                      <a:pt x="954" y="2524"/>
                    </a:lnTo>
                    <a:lnTo>
                      <a:pt x="973" y="2905"/>
                    </a:lnTo>
                    <a:lnTo>
                      <a:pt x="1511" y="3107"/>
                    </a:lnTo>
                    <a:lnTo>
                      <a:pt x="1644" y="2922"/>
                    </a:lnTo>
                    <a:lnTo>
                      <a:pt x="2077" y="2797"/>
                    </a:lnTo>
                    <a:lnTo>
                      <a:pt x="2610" y="2962"/>
                    </a:lnTo>
                    <a:lnTo>
                      <a:pt x="3222" y="2812"/>
                    </a:lnTo>
                    <a:lnTo>
                      <a:pt x="3443" y="2922"/>
                    </a:lnTo>
                    <a:lnTo>
                      <a:pt x="3861" y="2648"/>
                    </a:lnTo>
                    <a:lnTo>
                      <a:pt x="4125" y="2311"/>
                    </a:lnTo>
                    <a:lnTo>
                      <a:pt x="4369" y="2318"/>
                    </a:lnTo>
                    <a:lnTo>
                      <a:pt x="4554" y="2445"/>
                    </a:lnTo>
                    <a:lnTo>
                      <a:pt x="5015" y="2142"/>
                    </a:lnTo>
                    <a:lnTo>
                      <a:pt x="5404" y="2185"/>
                    </a:lnTo>
                    <a:lnTo>
                      <a:pt x="5732" y="2069"/>
                    </a:lnTo>
                  </a:path>
                </a:pathLst>
              </a:custGeom>
              <a:noFill/>
              <a:ln w="16510" cap="flat" cmpd="sng">
                <a:solidFill>
                  <a:schemeClr val="bg2"/>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45" name="Freeform 7"/>
              <p:cNvSpPr>
                <a:spLocks/>
              </p:cNvSpPr>
              <p:nvPr userDrawn="1"/>
            </p:nvSpPr>
            <p:spPr bwMode="hidden">
              <a:xfrm>
                <a:off x="242" y="1145"/>
                <a:ext cx="5512" cy="2760"/>
              </a:xfrm>
              <a:custGeom>
                <a:avLst/>
                <a:gdLst>
                  <a:gd name="T0" fmla="*/ 240 w 5512"/>
                  <a:gd name="T1" fmla="*/ 0 h 2760"/>
                  <a:gd name="T2" fmla="*/ 0 w 5512"/>
                  <a:gd name="T3" fmla="*/ 336 h 2760"/>
                  <a:gd name="T4" fmla="*/ 82 w 5512"/>
                  <a:gd name="T5" fmla="*/ 821 h 2760"/>
                  <a:gd name="T6" fmla="*/ 243 w 5512"/>
                  <a:gd name="T7" fmla="*/ 873 h 2760"/>
                  <a:gd name="T8" fmla="*/ 473 w 5512"/>
                  <a:gd name="T9" fmla="*/ 1087 h 2760"/>
                  <a:gd name="T10" fmla="*/ 557 w 5512"/>
                  <a:gd name="T11" fmla="*/ 1441 h 2760"/>
                  <a:gd name="T12" fmla="*/ 839 w 5512"/>
                  <a:gd name="T13" fmla="*/ 1499 h 2760"/>
                  <a:gd name="T14" fmla="*/ 1258 w 5512"/>
                  <a:gd name="T15" fmla="*/ 1349 h 2760"/>
                  <a:gd name="T16" fmla="*/ 1307 w 5512"/>
                  <a:gd name="T17" fmla="*/ 1493 h 2760"/>
                  <a:gd name="T18" fmla="*/ 1621 w 5512"/>
                  <a:gd name="T19" fmla="*/ 1513 h 2760"/>
                  <a:gd name="T20" fmla="*/ 1862 w 5512"/>
                  <a:gd name="T21" fmla="*/ 1865 h 2760"/>
                  <a:gd name="T22" fmla="*/ 1668 w 5512"/>
                  <a:gd name="T23" fmla="*/ 2166 h 2760"/>
                  <a:gd name="T24" fmla="*/ 1308 w 5512"/>
                  <a:gd name="T25" fmla="*/ 2217 h 2760"/>
                  <a:gd name="T26" fmla="*/ 992 w 5512"/>
                  <a:gd name="T27" fmla="*/ 2172 h 2760"/>
                  <a:gd name="T28" fmla="*/ 903 w 5512"/>
                  <a:gd name="T29" fmla="*/ 2244 h 2760"/>
                  <a:gd name="T30" fmla="*/ 1008 w 5512"/>
                  <a:gd name="T31" fmla="*/ 2415 h 2760"/>
                  <a:gd name="T32" fmla="*/ 992 w 5512"/>
                  <a:gd name="T33" fmla="*/ 2538 h 2760"/>
                  <a:gd name="T34" fmla="*/ 1137 w 5512"/>
                  <a:gd name="T35" fmla="*/ 2760 h 2760"/>
                  <a:gd name="T36" fmla="*/ 1661 w 5512"/>
                  <a:gd name="T37" fmla="*/ 2623 h 2760"/>
                  <a:gd name="T38" fmla="*/ 1725 w 5512"/>
                  <a:gd name="T39" fmla="*/ 2492 h 2760"/>
                  <a:gd name="T40" fmla="*/ 1895 w 5512"/>
                  <a:gd name="T41" fmla="*/ 2551 h 2760"/>
                  <a:gd name="T42" fmla="*/ 2338 w 5512"/>
                  <a:gd name="T43" fmla="*/ 2448 h 2760"/>
                  <a:gd name="T44" fmla="*/ 2443 w 5512"/>
                  <a:gd name="T45" fmla="*/ 2714 h 2760"/>
                  <a:gd name="T46" fmla="*/ 2870 w 5512"/>
                  <a:gd name="T47" fmla="*/ 2541 h 2760"/>
                  <a:gd name="T48" fmla="*/ 3264 w 5512"/>
                  <a:gd name="T49" fmla="*/ 2591 h 2760"/>
                  <a:gd name="T50" fmla="*/ 3522 w 5512"/>
                  <a:gd name="T51" fmla="*/ 2427 h 2760"/>
                  <a:gd name="T52" fmla="*/ 3594 w 5512"/>
                  <a:gd name="T53" fmla="*/ 2081 h 2760"/>
                  <a:gd name="T54" fmla="*/ 4013 w 5512"/>
                  <a:gd name="T55" fmla="*/ 2087 h 2760"/>
                  <a:gd name="T56" fmla="*/ 4070 w 5512"/>
                  <a:gd name="T57" fmla="*/ 1924 h 2760"/>
                  <a:gd name="T58" fmla="*/ 4239 w 5512"/>
                  <a:gd name="T59" fmla="*/ 1931 h 2760"/>
                  <a:gd name="T60" fmla="*/ 4465 w 5512"/>
                  <a:gd name="T61" fmla="*/ 2094 h 2760"/>
                  <a:gd name="T62" fmla="*/ 4836 w 5512"/>
                  <a:gd name="T63" fmla="*/ 1814 h 2760"/>
                  <a:gd name="T64" fmla="*/ 5225 w 5512"/>
                  <a:gd name="T65" fmla="*/ 1785 h 2760"/>
                  <a:gd name="T66" fmla="*/ 5367 w 5512"/>
                  <a:gd name="T67" fmla="*/ 1571 h 2760"/>
                  <a:gd name="T68" fmla="*/ 5512 w 5512"/>
                  <a:gd name="T69" fmla="*/ 1585 h 27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512" h="2760">
                    <a:moveTo>
                      <a:pt x="240" y="0"/>
                    </a:moveTo>
                    <a:lnTo>
                      <a:pt x="0" y="336"/>
                    </a:lnTo>
                    <a:lnTo>
                      <a:pt x="82" y="821"/>
                    </a:lnTo>
                    <a:lnTo>
                      <a:pt x="243" y="873"/>
                    </a:lnTo>
                    <a:lnTo>
                      <a:pt x="473" y="1087"/>
                    </a:lnTo>
                    <a:lnTo>
                      <a:pt x="557" y="1441"/>
                    </a:lnTo>
                    <a:lnTo>
                      <a:pt x="839" y="1499"/>
                    </a:lnTo>
                    <a:lnTo>
                      <a:pt x="1258" y="1349"/>
                    </a:lnTo>
                    <a:lnTo>
                      <a:pt x="1307" y="1493"/>
                    </a:lnTo>
                    <a:lnTo>
                      <a:pt x="1621" y="1513"/>
                    </a:lnTo>
                    <a:lnTo>
                      <a:pt x="1862" y="1865"/>
                    </a:lnTo>
                    <a:lnTo>
                      <a:pt x="1668" y="2166"/>
                    </a:lnTo>
                    <a:lnTo>
                      <a:pt x="1308" y="2217"/>
                    </a:lnTo>
                    <a:lnTo>
                      <a:pt x="992" y="2172"/>
                    </a:lnTo>
                    <a:lnTo>
                      <a:pt x="903" y="2244"/>
                    </a:lnTo>
                    <a:lnTo>
                      <a:pt x="1008" y="2415"/>
                    </a:lnTo>
                    <a:lnTo>
                      <a:pt x="992" y="2538"/>
                    </a:lnTo>
                    <a:lnTo>
                      <a:pt x="1137" y="2760"/>
                    </a:lnTo>
                    <a:lnTo>
                      <a:pt x="1661" y="2623"/>
                    </a:lnTo>
                    <a:lnTo>
                      <a:pt x="1725" y="2492"/>
                    </a:lnTo>
                    <a:lnTo>
                      <a:pt x="1895" y="2551"/>
                    </a:lnTo>
                    <a:lnTo>
                      <a:pt x="2338" y="2448"/>
                    </a:lnTo>
                    <a:lnTo>
                      <a:pt x="2443" y="2714"/>
                    </a:lnTo>
                    <a:lnTo>
                      <a:pt x="2870" y="2541"/>
                    </a:lnTo>
                    <a:lnTo>
                      <a:pt x="3264" y="2591"/>
                    </a:lnTo>
                    <a:lnTo>
                      <a:pt x="3522" y="2427"/>
                    </a:lnTo>
                    <a:lnTo>
                      <a:pt x="3594" y="2081"/>
                    </a:lnTo>
                    <a:lnTo>
                      <a:pt x="4013" y="2087"/>
                    </a:lnTo>
                    <a:lnTo>
                      <a:pt x="4070" y="1924"/>
                    </a:lnTo>
                    <a:lnTo>
                      <a:pt x="4239" y="1931"/>
                    </a:lnTo>
                    <a:lnTo>
                      <a:pt x="4465" y="2094"/>
                    </a:lnTo>
                    <a:lnTo>
                      <a:pt x="4836" y="1814"/>
                    </a:lnTo>
                    <a:lnTo>
                      <a:pt x="5225" y="1785"/>
                    </a:lnTo>
                    <a:lnTo>
                      <a:pt x="5367" y="1571"/>
                    </a:lnTo>
                    <a:lnTo>
                      <a:pt x="5512" y="1585"/>
                    </a:lnTo>
                  </a:path>
                </a:pathLst>
              </a:custGeom>
              <a:noFill/>
              <a:ln w="15240" cap="flat" cmpd="sng">
                <a:solidFill>
                  <a:schemeClr val="bg2"/>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46" name="Freeform 8"/>
              <p:cNvSpPr>
                <a:spLocks/>
              </p:cNvSpPr>
              <p:nvPr userDrawn="1"/>
            </p:nvSpPr>
            <p:spPr bwMode="hidden">
              <a:xfrm>
                <a:off x="4840" y="984"/>
                <a:ext cx="790" cy="1189"/>
              </a:xfrm>
              <a:custGeom>
                <a:avLst/>
                <a:gdLst>
                  <a:gd name="T0" fmla="*/ 139 w 790"/>
                  <a:gd name="T1" fmla="*/ 0 h 1189"/>
                  <a:gd name="T2" fmla="*/ 210 w 790"/>
                  <a:gd name="T3" fmla="*/ 233 h 1189"/>
                  <a:gd name="T4" fmla="*/ 159 w 790"/>
                  <a:gd name="T5" fmla="*/ 643 h 1189"/>
                  <a:gd name="T6" fmla="*/ 454 w 790"/>
                  <a:gd name="T7" fmla="*/ 771 h 1189"/>
                  <a:gd name="T8" fmla="*/ 605 w 790"/>
                  <a:gd name="T9" fmla="*/ 1046 h 1189"/>
                  <a:gd name="T10" fmla="*/ 790 w 790"/>
                  <a:gd name="T11" fmla="*/ 1189 h 1189"/>
                  <a:gd name="T12" fmla="*/ 540 w 790"/>
                  <a:gd name="T13" fmla="*/ 1111 h 1189"/>
                  <a:gd name="T14" fmla="*/ 363 w 790"/>
                  <a:gd name="T15" fmla="*/ 883 h 1189"/>
                  <a:gd name="T16" fmla="*/ 139 w 790"/>
                  <a:gd name="T17" fmla="*/ 852 h 1189"/>
                  <a:gd name="T18" fmla="*/ 0 w 790"/>
                  <a:gd name="T19" fmla="*/ 499 h 1189"/>
                  <a:gd name="T20" fmla="*/ 48 w 790"/>
                  <a:gd name="T21" fmla="*/ 209 h 118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90" h="1189">
                    <a:moveTo>
                      <a:pt x="139" y="0"/>
                    </a:moveTo>
                    <a:lnTo>
                      <a:pt x="210" y="233"/>
                    </a:lnTo>
                    <a:lnTo>
                      <a:pt x="159" y="643"/>
                    </a:lnTo>
                    <a:lnTo>
                      <a:pt x="454" y="771"/>
                    </a:lnTo>
                    <a:lnTo>
                      <a:pt x="605" y="1046"/>
                    </a:lnTo>
                    <a:lnTo>
                      <a:pt x="790" y="1189"/>
                    </a:lnTo>
                    <a:lnTo>
                      <a:pt x="540" y="1111"/>
                    </a:lnTo>
                    <a:lnTo>
                      <a:pt x="363" y="883"/>
                    </a:lnTo>
                    <a:lnTo>
                      <a:pt x="139" y="852"/>
                    </a:lnTo>
                    <a:lnTo>
                      <a:pt x="0" y="499"/>
                    </a:lnTo>
                    <a:lnTo>
                      <a:pt x="48" y="209"/>
                    </a:lnTo>
                  </a:path>
                </a:pathLst>
              </a:custGeom>
              <a:noFill/>
              <a:ln w="15240" cap="flat" cmpd="sng">
                <a:solidFill>
                  <a:schemeClr val="bg2"/>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47" name="Freeform 9"/>
              <p:cNvSpPr>
                <a:spLocks/>
              </p:cNvSpPr>
              <p:nvPr userDrawn="1"/>
            </p:nvSpPr>
            <p:spPr bwMode="hidden">
              <a:xfrm>
                <a:off x="5173" y="896"/>
                <a:ext cx="579" cy="1117"/>
              </a:xfrm>
              <a:custGeom>
                <a:avLst/>
                <a:gdLst>
                  <a:gd name="T0" fmla="*/ 0 w 579"/>
                  <a:gd name="T1" fmla="*/ 0 h 1117"/>
                  <a:gd name="T2" fmla="*/ 128 w 579"/>
                  <a:gd name="T3" fmla="*/ 328 h 1117"/>
                  <a:gd name="T4" fmla="*/ 9 w 579"/>
                  <a:gd name="T5" fmla="*/ 659 h 1117"/>
                  <a:gd name="T6" fmla="*/ 40 w 579"/>
                  <a:gd name="T7" fmla="*/ 763 h 1117"/>
                  <a:gd name="T8" fmla="*/ 234 w 579"/>
                  <a:gd name="T9" fmla="*/ 739 h 1117"/>
                  <a:gd name="T10" fmla="*/ 344 w 579"/>
                  <a:gd name="T11" fmla="*/ 1055 h 1117"/>
                  <a:gd name="T12" fmla="*/ 579 w 579"/>
                  <a:gd name="T13" fmla="*/ 1117 h 11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79" h="1117">
                    <a:moveTo>
                      <a:pt x="0" y="0"/>
                    </a:moveTo>
                    <a:lnTo>
                      <a:pt x="128" y="328"/>
                    </a:lnTo>
                    <a:lnTo>
                      <a:pt x="9" y="659"/>
                    </a:lnTo>
                    <a:lnTo>
                      <a:pt x="40" y="763"/>
                    </a:lnTo>
                    <a:lnTo>
                      <a:pt x="234" y="739"/>
                    </a:lnTo>
                    <a:lnTo>
                      <a:pt x="344" y="1055"/>
                    </a:lnTo>
                    <a:lnTo>
                      <a:pt x="579" y="1117"/>
                    </a:lnTo>
                  </a:path>
                </a:pathLst>
              </a:custGeom>
              <a:noFill/>
              <a:ln w="16510" cap="flat" cmpd="sng">
                <a:solidFill>
                  <a:schemeClr val="bg2"/>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48" name="Freeform 10"/>
              <p:cNvSpPr>
                <a:spLocks/>
              </p:cNvSpPr>
              <p:nvPr userDrawn="1"/>
            </p:nvSpPr>
            <p:spPr bwMode="hidden">
              <a:xfrm>
                <a:off x="3291" y="968"/>
                <a:ext cx="2471" cy="2396"/>
              </a:xfrm>
              <a:custGeom>
                <a:avLst/>
                <a:gdLst>
                  <a:gd name="T0" fmla="*/ 1118 w 2471"/>
                  <a:gd name="T1" fmla="*/ 0 h 2396"/>
                  <a:gd name="T2" fmla="*/ 1179 w 2471"/>
                  <a:gd name="T3" fmla="*/ 225 h 2396"/>
                  <a:gd name="T4" fmla="*/ 1393 w 2471"/>
                  <a:gd name="T5" fmla="*/ 339 h 2396"/>
                  <a:gd name="T6" fmla="*/ 1404 w 2471"/>
                  <a:gd name="T7" fmla="*/ 548 h 2396"/>
                  <a:gd name="T8" fmla="*/ 1342 w 2471"/>
                  <a:gd name="T9" fmla="*/ 732 h 2396"/>
                  <a:gd name="T10" fmla="*/ 1434 w 2471"/>
                  <a:gd name="T11" fmla="*/ 925 h 2396"/>
                  <a:gd name="T12" fmla="*/ 1455 w 2471"/>
                  <a:gd name="T13" fmla="*/ 1109 h 2396"/>
                  <a:gd name="T14" fmla="*/ 1311 w 2471"/>
                  <a:gd name="T15" fmla="*/ 1142 h 2396"/>
                  <a:gd name="T16" fmla="*/ 926 w 2471"/>
                  <a:gd name="T17" fmla="*/ 1384 h 2396"/>
                  <a:gd name="T18" fmla="*/ 975 w 2471"/>
                  <a:gd name="T19" fmla="*/ 1456 h 2396"/>
                  <a:gd name="T20" fmla="*/ 956 w 2471"/>
                  <a:gd name="T21" fmla="*/ 1624 h 2396"/>
                  <a:gd name="T22" fmla="*/ 782 w 2471"/>
                  <a:gd name="T23" fmla="*/ 1817 h 2396"/>
                  <a:gd name="T24" fmla="*/ 539 w 2471"/>
                  <a:gd name="T25" fmla="*/ 1978 h 2396"/>
                  <a:gd name="T26" fmla="*/ 152 w 2471"/>
                  <a:gd name="T27" fmla="*/ 2026 h 2396"/>
                  <a:gd name="T28" fmla="*/ 19 w 2471"/>
                  <a:gd name="T29" fmla="*/ 2251 h 2396"/>
                  <a:gd name="T30" fmla="*/ 0 w 2471"/>
                  <a:gd name="T31" fmla="*/ 2396 h 2396"/>
                  <a:gd name="T32" fmla="*/ 213 w 2471"/>
                  <a:gd name="T33" fmla="*/ 2179 h 2396"/>
                  <a:gd name="T34" fmla="*/ 629 w 2471"/>
                  <a:gd name="T35" fmla="*/ 2090 h 2396"/>
                  <a:gd name="T36" fmla="*/ 894 w 2471"/>
                  <a:gd name="T37" fmla="*/ 1906 h 2396"/>
                  <a:gd name="T38" fmla="*/ 1230 w 2471"/>
                  <a:gd name="T39" fmla="*/ 1986 h 2396"/>
                  <a:gd name="T40" fmla="*/ 1668 w 2471"/>
                  <a:gd name="T41" fmla="*/ 1906 h 2396"/>
                  <a:gd name="T42" fmla="*/ 1983 w 2471"/>
                  <a:gd name="T43" fmla="*/ 1745 h 2396"/>
                  <a:gd name="T44" fmla="*/ 2014 w 2471"/>
                  <a:gd name="T45" fmla="*/ 1600 h 2396"/>
                  <a:gd name="T46" fmla="*/ 2237 w 2471"/>
                  <a:gd name="T47" fmla="*/ 1496 h 2396"/>
                  <a:gd name="T48" fmla="*/ 2359 w 2471"/>
                  <a:gd name="T49" fmla="*/ 1552 h 2396"/>
                  <a:gd name="T50" fmla="*/ 2471 w 2471"/>
                  <a:gd name="T51" fmla="*/ 1479 h 239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471" h="2396">
                    <a:moveTo>
                      <a:pt x="1118" y="0"/>
                    </a:moveTo>
                    <a:lnTo>
                      <a:pt x="1179" y="225"/>
                    </a:lnTo>
                    <a:lnTo>
                      <a:pt x="1393" y="339"/>
                    </a:lnTo>
                    <a:lnTo>
                      <a:pt x="1404" y="548"/>
                    </a:lnTo>
                    <a:lnTo>
                      <a:pt x="1342" y="732"/>
                    </a:lnTo>
                    <a:lnTo>
                      <a:pt x="1434" y="925"/>
                    </a:lnTo>
                    <a:lnTo>
                      <a:pt x="1455" y="1109"/>
                    </a:lnTo>
                    <a:lnTo>
                      <a:pt x="1311" y="1142"/>
                    </a:lnTo>
                    <a:lnTo>
                      <a:pt x="926" y="1384"/>
                    </a:lnTo>
                    <a:lnTo>
                      <a:pt x="975" y="1456"/>
                    </a:lnTo>
                    <a:lnTo>
                      <a:pt x="956" y="1624"/>
                    </a:lnTo>
                    <a:lnTo>
                      <a:pt x="782" y="1817"/>
                    </a:lnTo>
                    <a:lnTo>
                      <a:pt x="539" y="1978"/>
                    </a:lnTo>
                    <a:lnTo>
                      <a:pt x="152" y="2026"/>
                    </a:lnTo>
                    <a:lnTo>
                      <a:pt x="19" y="2251"/>
                    </a:lnTo>
                    <a:lnTo>
                      <a:pt x="0" y="2396"/>
                    </a:lnTo>
                    <a:lnTo>
                      <a:pt x="213" y="2179"/>
                    </a:lnTo>
                    <a:lnTo>
                      <a:pt x="629" y="2090"/>
                    </a:lnTo>
                    <a:lnTo>
                      <a:pt x="894" y="1906"/>
                    </a:lnTo>
                    <a:lnTo>
                      <a:pt x="1230" y="1986"/>
                    </a:lnTo>
                    <a:lnTo>
                      <a:pt x="1668" y="1906"/>
                    </a:lnTo>
                    <a:lnTo>
                      <a:pt x="1983" y="1745"/>
                    </a:lnTo>
                    <a:lnTo>
                      <a:pt x="2014" y="1600"/>
                    </a:lnTo>
                    <a:lnTo>
                      <a:pt x="2237" y="1496"/>
                    </a:lnTo>
                    <a:lnTo>
                      <a:pt x="2359" y="1552"/>
                    </a:lnTo>
                    <a:lnTo>
                      <a:pt x="2471" y="1479"/>
                    </a:lnTo>
                  </a:path>
                </a:pathLst>
              </a:custGeom>
              <a:noFill/>
              <a:ln w="16510" cap="flat" cmpd="sng">
                <a:solidFill>
                  <a:schemeClr val="bg2"/>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49" name="Freeform 11"/>
              <p:cNvSpPr>
                <a:spLocks/>
              </p:cNvSpPr>
              <p:nvPr userDrawn="1"/>
            </p:nvSpPr>
            <p:spPr bwMode="hidden">
              <a:xfrm>
                <a:off x="2366" y="1067"/>
                <a:ext cx="1399" cy="1349"/>
              </a:xfrm>
              <a:custGeom>
                <a:avLst/>
                <a:gdLst>
                  <a:gd name="T0" fmla="*/ 620 w 1399"/>
                  <a:gd name="T1" fmla="*/ 155 h 1349"/>
                  <a:gd name="T2" fmla="*/ 421 w 1399"/>
                  <a:gd name="T3" fmla="*/ 155 h 1349"/>
                  <a:gd name="T4" fmla="*/ 205 w 1399"/>
                  <a:gd name="T5" fmla="*/ 507 h 1349"/>
                  <a:gd name="T6" fmla="*/ 0 w 1399"/>
                  <a:gd name="T7" fmla="*/ 673 h 1349"/>
                  <a:gd name="T8" fmla="*/ 487 w 1399"/>
                  <a:gd name="T9" fmla="*/ 783 h 1349"/>
                  <a:gd name="T10" fmla="*/ 425 w 1399"/>
                  <a:gd name="T11" fmla="*/ 1009 h 1349"/>
                  <a:gd name="T12" fmla="*/ 617 w 1399"/>
                  <a:gd name="T13" fmla="*/ 1086 h 1349"/>
                  <a:gd name="T14" fmla="*/ 498 w 1399"/>
                  <a:gd name="T15" fmla="*/ 1349 h 1349"/>
                  <a:gd name="T16" fmla="*/ 961 w 1399"/>
                  <a:gd name="T17" fmla="*/ 1035 h 1349"/>
                  <a:gd name="T18" fmla="*/ 926 w 1399"/>
                  <a:gd name="T19" fmla="*/ 776 h 1349"/>
                  <a:gd name="T20" fmla="*/ 1181 w 1399"/>
                  <a:gd name="T21" fmla="*/ 749 h 1349"/>
                  <a:gd name="T22" fmla="*/ 1399 w 1399"/>
                  <a:gd name="T23" fmla="*/ 601 h 1349"/>
                  <a:gd name="T24" fmla="*/ 1315 w 1399"/>
                  <a:gd name="T25" fmla="*/ 416 h 1349"/>
                  <a:gd name="T26" fmla="*/ 1341 w 1399"/>
                  <a:gd name="T27" fmla="*/ 196 h 1349"/>
                  <a:gd name="T28" fmla="*/ 1171 w 1399"/>
                  <a:gd name="T29" fmla="*/ 164 h 1349"/>
                  <a:gd name="T30" fmla="*/ 928 w 1399"/>
                  <a:gd name="T31" fmla="*/ 0 h 1349"/>
                  <a:gd name="T32" fmla="*/ 620 w 1399"/>
                  <a:gd name="T33" fmla="*/ 155 h 134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399" h="1349">
                    <a:moveTo>
                      <a:pt x="620" y="155"/>
                    </a:moveTo>
                    <a:lnTo>
                      <a:pt x="421" y="155"/>
                    </a:lnTo>
                    <a:lnTo>
                      <a:pt x="205" y="507"/>
                    </a:lnTo>
                    <a:lnTo>
                      <a:pt x="0" y="673"/>
                    </a:lnTo>
                    <a:lnTo>
                      <a:pt x="487" y="783"/>
                    </a:lnTo>
                    <a:lnTo>
                      <a:pt x="425" y="1009"/>
                    </a:lnTo>
                    <a:lnTo>
                      <a:pt x="617" y="1086"/>
                    </a:lnTo>
                    <a:lnTo>
                      <a:pt x="498" y="1349"/>
                    </a:lnTo>
                    <a:lnTo>
                      <a:pt x="961" y="1035"/>
                    </a:lnTo>
                    <a:lnTo>
                      <a:pt x="926" y="776"/>
                    </a:lnTo>
                    <a:lnTo>
                      <a:pt x="1181" y="749"/>
                    </a:lnTo>
                    <a:lnTo>
                      <a:pt x="1399" y="601"/>
                    </a:lnTo>
                    <a:lnTo>
                      <a:pt x="1315" y="416"/>
                    </a:lnTo>
                    <a:lnTo>
                      <a:pt x="1341" y="196"/>
                    </a:lnTo>
                    <a:lnTo>
                      <a:pt x="1171" y="164"/>
                    </a:lnTo>
                    <a:lnTo>
                      <a:pt x="928" y="0"/>
                    </a:lnTo>
                    <a:lnTo>
                      <a:pt x="620" y="155"/>
                    </a:lnTo>
                    <a:close/>
                  </a:path>
                </a:pathLst>
              </a:custGeom>
              <a:noFill/>
              <a:ln w="17780" cap="flat" cmpd="sng">
                <a:solidFill>
                  <a:schemeClr val="bg2"/>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50" name="Freeform 12"/>
              <p:cNvSpPr>
                <a:spLocks/>
              </p:cNvSpPr>
              <p:nvPr userDrawn="1"/>
            </p:nvSpPr>
            <p:spPr bwMode="hidden">
              <a:xfrm>
                <a:off x="4275" y="2031"/>
                <a:ext cx="1256" cy="810"/>
              </a:xfrm>
              <a:custGeom>
                <a:avLst/>
                <a:gdLst>
                  <a:gd name="T0" fmla="*/ 719 w 1256"/>
                  <a:gd name="T1" fmla="*/ 183 h 810"/>
                  <a:gd name="T2" fmla="*/ 760 w 1256"/>
                  <a:gd name="T3" fmla="*/ 33 h 810"/>
                  <a:gd name="T4" fmla="*/ 884 w 1256"/>
                  <a:gd name="T5" fmla="*/ 0 h 810"/>
                  <a:gd name="T6" fmla="*/ 983 w 1256"/>
                  <a:gd name="T7" fmla="*/ 78 h 810"/>
                  <a:gd name="T8" fmla="*/ 1082 w 1256"/>
                  <a:gd name="T9" fmla="*/ 248 h 810"/>
                  <a:gd name="T10" fmla="*/ 1256 w 1256"/>
                  <a:gd name="T11" fmla="*/ 229 h 810"/>
                  <a:gd name="T12" fmla="*/ 1248 w 1256"/>
                  <a:gd name="T13" fmla="*/ 359 h 810"/>
                  <a:gd name="T14" fmla="*/ 1016 w 1256"/>
                  <a:gd name="T15" fmla="*/ 431 h 810"/>
                  <a:gd name="T16" fmla="*/ 879 w 1256"/>
                  <a:gd name="T17" fmla="*/ 417 h 810"/>
                  <a:gd name="T18" fmla="*/ 719 w 1256"/>
                  <a:gd name="T19" fmla="*/ 481 h 810"/>
                  <a:gd name="T20" fmla="*/ 591 w 1256"/>
                  <a:gd name="T21" fmla="*/ 633 h 810"/>
                  <a:gd name="T22" fmla="*/ 423 w 1256"/>
                  <a:gd name="T23" fmla="*/ 537 h 810"/>
                  <a:gd name="T24" fmla="*/ 256 w 1256"/>
                  <a:gd name="T25" fmla="*/ 810 h 810"/>
                  <a:gd name="T26" fmla="*/ 66 w 1256"/>
                  <a:gd name="T27" fmla="*/ 764 h 810"/>
                  <a:gd name="T28" fmla="*/ 0 w 1256"/>
                  <a:gd name="T29" fmla="*/ 601 h 810"/>
                  <a:gd name="T30" fmla="*/ 157 w 1256"/>
                  <a:gd name="T31" fmla="*/ 483 h 810"/>
                  <a:gd name="T32" fmla="*/ 248 w 1256"/>
                  <a:gd name="T33" fmla="*/ 281 h 810"/>
                  <a:gd name="T34" fmla="*/ 438 w 1256"/>
                  <a:gd name="T35" fmla="*/ 150 h 810"/>
                  <a:gd name="T36" fmla="*/ 719 w 1256"/>
                  <a:gd name="T37" fmla="*/ 189 h 8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56" h="810">
                    <a:moveTo>
                      <a:pt x="719" y="183"/>
                    </a:moveTo>
                    <a:lnTo>
                      <a:pt x="760" y="33"/>
                    </a:lnTo>
                    <a:lnTo>
                      <a:pt x="884" y="0"/>
                    </a:lnTo>
                    <a:lnTo>
                      <a:pt x="983" y="78"/>
                    </a:lnTo>
                    <a:lnTo>
                      <a:pt x="1082" y="248"/>
                    </a:lnTo>
                    <a:lnTo>
                      <a:pt x="1256" y="229"/>
                    </a:lnTo>
                    <a:lnTo>
                      <a:pt x="1248" y="359"/>
                    </a:lnTo>
                    <a:lnTo>
                      <a:pt x="1016" y="431"/>
                    </a:lnTo>
                    <a:lnTo>
                      <a:pt x="879" y="417"/>
                    </a:lnTo>
                    <a:lnTo>
                      <a:pt x="719" y="481"/>
                    </a:lnTo>
                    <a:lnTo>
                      <a:pt x="591" y="633"/>
                    </a:lnTo>
                    <a:lnTo>
                      <a:pt x="423" y="537"/>
                    </a:lnTo>
                    <a:lnTo>
                      <a:pt x="256" y="810"/>
                    </a:lnTo>
                    <a:lnTo>
                      <a:pt x="66" y="764"/>
                    </a:lnTo>
                    <a:lnTo>
                      <a:pt x="0" y="601"/>
                    </a:lnTo>
                    <a:lnTo>
                      <a:pt x="157" y="483"/>
                    </a:lnTo>
                    <a:lnTo>
                      <a:pt x="248" y="281"/>
                    </a:lnTo>
                    <a:lnTo>
                      <a:pt x="438" y="150"/>
                    </a:lnTo>
                    <a:lnTo>
                      <a:pt x="719" y="189"/>
                    </a:lnTo>
                  </a:path>
                </a:pathLst>
              </a:custGeom>
              <a:noFill/>
              <a:ln w="17780" cap="flat" cmpd="sng">
                <a:solidFill>
                  <a:schemeClr val="bg2"/>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51" name="Freeform 13"/>
              <p:cNvSpPr>
                <a:spLocks/>
              </p:cNvSpPr>
              <p:nvPr userDrawn="1"/>
            </p:nvSpPr>
            <p:spPr bwMode="hidden">
              <a:xfrm>
                <a:off x="2914" y="3476"/>
                <a:ext cx="2848" cy="788"/>
              </a:xfrm>
              <a:custGeom>
                <a:avLst/>
                <a:gdLst>
                  <a:gd name="T0" fmla="*/ 2838 w 2848"/>
                  <a:gd name="T1" fmla="*/ 16 h 788"/>
                  <a:gd name="T2" fmla="*/ 2493 w 2848"/>
                  <a:gd name="T3" fmla="*/ 0 h 788"/>
                  <a:gd name="T4" fmla="*/ 2278 w 2848"/>
                  <a:gd name="T5" fmla="*/ 81 h 788"/>
                  <a:gd name="T6" fmla="*/ 1936 w 2848"/>
                  <a:gd name="T7" fmla="*/ 44 h 788"/>
                  <a:gd name="T8" fmla="*/ 1739 w 2848"/>
                  <a:gd name="T9" fmla="*/ 354 h 788"/>
                  <a:gd name="T10" fmla="*/ 1600 w 2848"/>
                  <a:gd name="T11" fmla="*/ 212 h 788"/>
                  <a:gd name="T12" fmla="*/ 1352 w 2848"/>
                  <a:gd name="T13" fmla="*/ 308 h 788"/>
                  <a:gd name="T14" fmla="*/ 1445 w 2848"/>
                  <a:gd name="T15" fmla="*/ 515 h 788"/>
                  <a:gd name="T16" fmla="*/ 1072 w 2848"/>
                  <a:gd name="T17" fmla="*/ 412 h 788"/>
                  <a:gd name="T18" fmla="*/ 888 w 2848"/>
                  <a:gd name="T19" fmla="*/ 540 h 788"/>
                  <a:gd name="T20" fmla="*/ 0 w 2848"/>
                  <a:gd name="T21" fmla="*/ 660 h 788"/>
                  <a:gd name="T22" fmla="*/ 288 w 2848"/>
                  <a:gd name="T23" fmla="*/ 788 h 788"/>
                  <a:gd name="T24" fmla="*/ 1040 w 2848"/>
                  <a:gd name="T25" fmla="*/ 676 h 788"/>
                  <a:gd name="T26" fmla="*/ 1272 w 2848"/>
                  <a:gd name="T27" fmla="*/ 748 h 788"/>
                  <a:gd name="T28" fmla="*/ 2096 w 2848"/>
                  <a:gd name="T29" fmla="*/ 691 h 788"/>
                  <a:gd name="T30" fmla="*/ 2320 w 2848"/>
                  <a:gd name="T31" fmla="*/ 748 h 788"/>
                  <a:gd name="T32" fmla="*/ 2456 w 2848"/>
                  <a:gd name="T33" fmla="*/ 596 h 788"/>
                  <a:gd name="T34" fmla="*/ 2712 w 2848"/>
                  <a:gd name="T35" fmla="*/ 716 h 788"/>
                  <a:gd name="T36" fmla="*/ 2716 w 2848"/>
                  <a:gd name="T37" fmla="*/ 339 h 788"/>
                  <a:gd name="T38" fmla="*/ 2848 w 2848"/>
                  <a:gd name="T39" fmla="*/ 258 h 78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848" h="788">
                    <a:moveTo>
                      <a:pt x="2838" y="16"/>
                    </a:moveTo>
                    <a:lnTo>
                      <a:pt x="2493" y="0"/>
                    </a:lnTo>
                    <a:lnTo>
                      <a:pt x="2278" y="81"/>
                    </a:lnTo>
                    <a:lnTo>
                      <a:pt x="1936" y="44"/>
                    </a:lnTo>
                    <a:lnTo>
                      <a:pt x="1739" y="354"/>
                    </a:lnTo>
                    <a:lnTo>
                      <a:pt x="1600" y="212"/>
                    </a:lnTo>
                    <a:lnTo>
                      <a:pt x="1352" y="308"/>
                    </a:lnTo>
                    <a:lnTo>
                      <a:pt x="1445" y="515"/>
                    </a:lnTo>
                    <a:lnTo>
                      <a:pt x="1072" y="412"/>
                    </a:lnTo>
                    <a:lnTo>
                      <a:pt x="888" y="540"/>
                    </a:lnTo>
                    <a:lnTo>
                      <a:pt x="0" y="660"/>
                    </a:lnTo>
                    <a:lnTo>
                      <a:pt x="288" y="788"/>
                    </a:lnTo>
                    <a:lnTo>
                      <a:pt x="1040" y="676"/>
                    </a:lnTo>
                    <a:lnTo>
                      <a:pt x="1272" y="748"/>
                    </a:lnTo>
                    <a:lnTo>
                      <a:pt x="2096" y="691"/>
                    </a:lnTo>
                    <a:lnTo>
                      <a:pt x="2320" y="748"/>
                    </a:lnTo>
                    <a:lnTo>
                      <a:pt x="2456" y="596"/>
                    </a:lnTo>
                    <a:lnTo>
                      <a:pt x="2712" y="716"/>
                    </a:lnTo>
                    <a:lnTo>
                      <a:pt x="2716" y="339"/>
                    </a:lnTo>
                    <a:lnTo>
                      <a:pt x="2848" y="258"/>
                    </a:lnTo>
                  </a:path>
                </a:pathLst>
              </a:custGeom>
              <a:noFill/>
              <a:ln w="17780" cap="flat" cmpd="sng">
                <a:solidFill>
                  <a:schemeClr val="bg2"/>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52" name="Freeform 14"/>
              <p:cNvSpPr>
                <a:spLocks/>
              </p:cNvSpPr>
              <p:nvPr userDrawn="1"/>
            </p:nvSpPr>
            <p:spPr bwMode="hidden">
              <a:xfrm>
                <a:off x="5443" y="922"/>
                <a:ext cx="319" cy="854"/>
              </a:xfrm>
              <a:custGeom>
                <a:avLst/>
                <a:gdLst>
                  <a:gd name="T0" fmla="*/ 0 w 319"/>
                  <a:gd name="T1" fmla="*/ 0 h 854"/>
                  <a:gd name="T2" fmla="*/ 106 w 319"/>
                  <a:gd name="T3" fmla="*/ 313 h 854"/>
                  <a:gd name="T4" fmla="*/ 106 w 319"/>
                  <a:gd name="T5" fmla="*/ 634 h 854"/>
                  <a:gd name="T6" fmla="*/ 268 w 319"/>
                  <a:gd name="T7" fmla="*/ 854 h 854"/>
                  <a:gd name="T8" fmla="*/ 278 w 319"/>
                  <a:gd name="T9" fmla="*/ 577 h 854"/>
                  <a:gd name="T10" fmla="*/ 238 w 319"/>
                  <a:gd name="T11" fmla="*/ 400 h 854"/>
                  <a:gd name="T12" fmla="*/ 319 w 319"/>
                  <a:gd name="T13" fmla="*/ 240 h 8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19" h="854">
                    <a:moveTo>
                      <a:pt x="0" y="0"/>
                    </a:moveTo>
                    <a:lnTo>
                      <a:pt x="106" y="313"/>
                    </a:lnTo>
                    <a:lnTo>
                      <a:pt x="106" y="634"/>
                    </a:lnTo>
                    <a:lnTo>
                      <a:pt x="268" y="854"/>
                    </a:lnTo>
                    <a:lnTo>
                      <a:pt x="278" y="577"/>
                    </a:lnTo>
                    <a:lnTo>
                      <a:pt x="238" y="400"/>
                    </a:lnTo>
                    <a:lnTo>
                      <a:pt x="319" y="240"/>
                    </a:lnTo>
                  </a:path>
                </a:pathLst>
              </a:custGeom>
              <a:noFill/>
              <a:ln w="17780" cap="flat" cmpd="sng">
                <a:solidFill>
                  <a:schemeClr val="bg2"/>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53" name="Freeform 15"/>
              <p:cNvSpPr>
                <a:spLocks/>
              </p:cNvSpPr>
              <p:nvPr userDrawn="1"/>
            </p:nvSpPr>
            <p:spPr bwMode="hidden">
              <a:xfrm>
                <a:off x="4954" y="3568"/>
                <a:ext cx="646" cy="392"/>
              </a:xfrm>
              <a:custGeom>
                <a:avLst/>
                <a:gdLst>
                  <a:gd name="T0" fmla="*/ 504 w 646"/>
                  <a:gd name="T1" fmla="*/ 0 h 392"/>
                  <a:gd name="T2" fmla="*/ 320 w 646"/>
                  <a:gd name="T3" fmla="*/ 61 h 392"/>
                  <a:gd name="T4" fmla="*/ 238 w 646"/>
                  <a:gd name="T5" fmla="*/ 109 h 392"/>
                  <a:gd name="T6" fmla="*/ 144 w 646"/>
                  <a:gd name="T7" fmla="*/ 216 h 392"/>
                  <a:gd name="T8" fmla="*/ 0 w 646"/>
                  <a:gd name="T9" fmla="*/ 392 h 392"/>
                  <a:gd name="T10" fmla="*/ 360 w 646"/>
                  <a:gd name="T11" fmla="*/ 263 h 392"/>
                  <a:gd name="T12" fmla="*/ 432 w 646"/>
                  <a:gd name="T13" fmla="*/ 182 h 392"/>
                  <a:gd name="T14" fmla="*/ 646 w 646"/>
                  <a:gd name="T15" fmla="*/ 142 h 392"/>
                  <a:gd name="T16" fmla="*/ 504 w 646"/>
                  <a:gd name="T17" fmla="*/ 0 h 3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46" h="392">
                    <a:moveTo>
                      <a:pt x="504" y="0"/>
                    </a:moveTo>
                    <a:lnTo>
                      <a:pt x="320" y="61"/>
                    </a:lnTo>
                    <a:lnTo>
                      <a:pt x="238" y="109"/>
                    </a:lnTo>
                    <a:lnTo>
                      <a:pt x="144" y="216"/>
                    </a:lnTo>
                    <a:lnTo>
                      <a:pt x="0" y="392"/>
                    </a:lnTo>
                    <a:lnTo>
                      <a:pt x="360" y="263"/>
                    </a:lnTo>
                    <a:lnTo>
                      <a:pt x="432" y="182"/>
                    </a:lnTo>
                    <a:lnTo>
                      <a:pt x="646" y="142"/>
                    </a:lnTo>
                    <a:lnTo>
                      <a:pt x="504" y="0"/>
                    </a:lnTo>
                    <a:close/>
                  </a:path>
                </a:pathLst>
              </a:custGeom>
              <a:noFill/>
              <a:ln w="17780" cap="flat" cmpd="sng">
                <a:solidFill>
                  <a:schemeClr val="bg2"/>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54" name="Freeform 16"/>
              <p:cNvSpPr>
                <a:spLocks/>
              </p:cNvSpPr>
              <p:nvPr userDrawn="1"/>
            </p:nvSpPr>
            <p:spPr bwMode="hidden">
              <a:xfrm>
                <a:off x="50" y="2400"/>
                <a:ext cx="2736" cy="1920"/>
              </a:xfrm>
              <a:custGeom>
                <a:avLst/>
                <a:gdLst>
                  <a:gd name="T0" fmla="*/ 0 w 2736"/>
                  <a:gd name="T1" fmla="*/ 0 h 1920"/>
                  <a:gd name="T2" fmla="*/ 96 w 2736"/>
                  <a:gd name="T3" fmla="*/ 336 h 1920"/>
                  <a:gd name="T4" fmla="*/ 384 w 2736"/>
                  <a:gd name="T5" fmla="*/ 384 h 1920"/>
                  <a:gd name="T6" fmla="*/ 576 w 2736"/>
                  <a:gd name="T7" fmla="*/ 720 h 1920"/>
                  <a:gd name="T8" fmla="*/ 528 w 2736"/>
                  <a:gd name="T9" fmla="*/ 960 h 1920"/>
                  <a:gd name="T10" fmla="*/ 672 w 2736"/>
                  <a:gd name="T11" fmla="*/ 1104 h 1920"/>
                  <a:gd name="T12" fmla="*/ 576 w 2736"/>
                  <a:gd name="T13" fmla="*/ 1392 h 1920"/>
                  <a:gd name="T14" fmla="*/ 624 w 2736"/>
                  <a:gd name="T15" fmla="*/ 1632 h 1920"/>
                  <a:gd name="T16" fmla="*/ 1488 w 2736"/>
                  <a:gd name="T17" fmla="*/ 1872 h 1920"/>
                  <a:gd name="T18" fmla="*/ 1680 w 2736"/>
                  <a:gd name="T19" fmla="*/ 1728 h 1920"/>
                  <a:gd name="T20" fmla="*/ 2208 w 2736"/>
                  <a:gd name="T21" fmla="*/ 1728 h 1920"/>
                  <a:gd name="T22" fmla="*/ 2304 w 2736"/>
                  <a:gd name="T23" fmla="*/ 1632 h 1920"/>
                  <a:gd name="T24" fmla="*/ 2736 w 2736"/>
                  <a:gd name="T25" fmla="*/ 1872 h 1920"/>
                  <a:gd name="T26" fmla="*/ 2640 w 2736"/>
                  <a:gd name="T27" fmla="*/ 1920 h 1920"/>
                  <a:gd name="T28" fmla="*/ 2304 w 2736"/>
                  <a:gd name="T29" fmla="*/ 1824 h 1920"/>
                  <a:gd name="T30" fmla="*/ 2160 w 2736"/>
                  <a:gd name="T31" fmla="*/ 1872 h 1920"/>
                  <a:gd name="T32" fmla="*/ 1632 w 2736"/>
                  <a:gd name="T33" fmla="*/ 1920 h 1920"/>
                  <a:gd name="T34" fmla="*/ 1440 w 2736"/>
                  <a:gd name="T35" fmla="*/ 1920 h 1920"/>
                  <a:gd name="T36" fmla="*/ 480 w 2736"/>
                  <a:gd name="T37" fmla="*/ 1824 h 1920"/>
                  <a:gd name="T38" fmla="*/ 192 w 2736"/>
                  <a:gd name="T39" fmla="*/ 1872 h 1920"/>
                  <a:gd name="T40" fmla="*/ 96 w 2736"/>
                  <a:gd name="T41" fmla="*/ 1680 h 1920"/>
                  <a:gd name="T42" fmla="*/ 288 w 2736"/>
                  <a:gd name="T43" fmla="*/ 1440 h 1920"/>
                  <a:gd name="T44" fmla="*/ 336 w 2736"/>
                  <a:gd name="T45" fmla="*/ 1104 h 1920"/>
                  <a:gd name="T46" fmla="*/ 144 w 2736"/>
                  <a:gd name="T47" fmla="*/ 864 h 1920"/>
                  <a:gd name="T48" fmla="*/ 240 w 2736"/>
                  <a:gd name="T49" fmla="*/ 624 h 1920"/>
                  <a:gd name="T50" fmla="*/ 48 w 2736"/>
                  <a:gd name="T51" fmla="*/ 528 h 1920"/>
                  <a:gd name="T52" fmla="*/ 0 w 2736"/>
                  <a:gd name="T53" fmla="*/ 0 h 19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2736" h="1920">
                    <a:moveTo>
                      <a:pt x="0" y="0"/>
                    </a:moveTo>
                    <a:lnTo>
                      <a:pt x="96" y="336"/>
                    </a:lnTo>
                    <a:lnTo>
                      <a:pt x="384" y="384"/>
                    </a:lnTo>
                    <a:lnTo>
                      <a:pt x="576" y="720"/>
                    </a:lnTo>
                    <a:lnTo>
                      <a:pt x="528" y="960"/>
                    </a:lnTo>
                    <a:lnTo>
                      <a:pt x="672" y="1104"/>
                    </a:lnTo>
                    <a:lnTo>
                      <a:pt x="576" y="1392"/>
                    </a:lnTo>
                    <a:lnTo>
                      <a:pt x="624" y="1632"/>
                    </a:lnTo>
                    <a:lnTo>
                      <a:pt x="1488" y="1872"/>
                    </a:lnTo>
                    <a:lnTo>
                      <a:pt x="1680" y="1728"/>
                    </a:lnTo>
                    <a:lnTo>
                      <a:pt x="2208" y="1728"/>
                    </a:lnTo>
                    <a:lnTo>
                      <a:pt x="2304" y="1632"/>
                    </a:lnTo>
                    <a:lnTo>
                      <a:pt x="2736" y="1872"/>
                    </a:lnTo>
                    <a:lnTo>
                      <a:pt x="2640" y="1920"/>
                    </a:lnTo>
                    <a:lnTo>
                      <a:pt x="2304" y="1824"/>
                    </a:lnTo>
                    <a:lnTo>
                      <a:pt x="2160" y="1872"/>
                    </a:lnTo>
                    <a:lnTo>
                      <a:pt x="1632" y="1920"/>
                    </a:lnTo>
                    <a:lnTo>
                      <a:pt x="1440" y="1920"/>
                    </a:lnTo>
                    <a:lnTo>
                      <a:pt x="480" y="1824"/>
                    </a:lnTo>
                    <a:lnTo>
                      <a:pt x="192" y="1872"/>
                    </a:lnTo>
                    <a:lnTo>
                      <a:pt x="96" y="1680"/>
                    </a:lnTo>
                    <a:lnTo>
                      <a:pt x="288" y="1440"/>
                    </a:lnTo>
                    <a:lnTo>
                      <a:pt x="336" y="1104"/>
                    </a:lnTo>
                    <a:lnTo>
                      <a:pt x="144" y="864"/>
                    </a:lnTo>
                    <a:lnTo>
                      <a:pt x="240" y="624"/>
                    </a:lnTo>
                    <a:lnTo>
                      <a:pt x="48" y="528"/>
                    </a:lnTo>
                    <a:lnTo>
                      <a:pt x="0" y="0"/>
                    </a:lnTo>
                    <a:close/>
                  </a:path>
                </a:pathLst>
              </a:custGeom>
              <a:noFill/>
              <a:ln w="9525" cap="flat" cmpd="sng">
                <a:solidFill>
                  <a:schemeClr val="bg2"/>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grpSp>
        <p:grpSp>
          <p:nvGrpSpPr>
            <p:cNvPr id="6" name="Group 17"/>
            <p:cNvGrpSpPr>
              <a:grpSpLocks/>
            </p:cNvGrpSpPr>
            <p:nvPr userDrawn="1"/>
          </p:nvGrpSpPr>
          <p:grpSpPr bwMode="auto">
            <a:xfrm>
              <a:off x="0" y="2291"/>
              <a:ext cx="1385" cy="1702"/>
              <a:chOff x="0" y="2291"/>
              <a:chExt cx="1385" cy="1702"/>
            </a:xfrm>
          </p:grpSpPr>
          <p:sp>
            <p:nvSpPr>
              <p:cNvPr id="7" name="Rectangle 18"/>
              <p:cNvSpPr>
                <a:spLocks noChangeArrowheads="1"/>
              </p:cNvSpPr>
              <p:nvPr userDrawn="1"/>
            </p:nvSpPr>
            <p:spPr bwMode="ltGray">
              <a:xfrm rot="6798887">
                <a:off x="63" y="3882"/>
                <a:ext cx="75"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8" name="Rectangle 19"/>
              <p:cNvSpPr>
                <a:spLocks noChangeArrowheads="1"/>
              </p:cNvSpPr>
              <p:nvPr userDrawn="1"/>
            </p:nvSpPr>
            <p:spPr bwMode="ltGray">
              <a:xfrm rot="6798887">
                <a:off x="33" y="3880"/>
                <a:ext cx="75"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9" name="Rectangle 20"/>
              <p:cNvSpPr>
                <a:spLocks noChangeArrowheads="1"/>
              </p:cNvSpPr>
              <p:nvPr userDrawn="1"/>
            </p:nvSpPr>
            <p:spPr bwMode="ltGray">
              <a:xfrm rot="6798887">
                <a:off x="7" y="3874"/>
                <a:ext cx="75"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0" name="Rectangle 21"/>
              <p:cNvSpPr>
                <a:spLocks noChangeArrowheads="1"/>
              </p:cNvSpPr>
              <p:nvPr userDrawn="1"/>
            </p:nvSpPr>
            <p:spPr bwMode="ltGray">
              <a:xfrm rot="5999912">
                <a:off x="209" y="3884"/>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1" name="Rectangle 22"/>
              <p:cNvSpPr>
                <a:spLocks noChangeArrowheads="1"/>
              </p:cNvSpPr>
              <p:nvPr userDrawn="1"/>
            </p:nvSpPr>
            <p:spPr bwMode="ltGray">
              <a:xfrm rot="5999912">
                <a:off x="183" y="3888"/>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2" name="Rectangle 23"/>
              <p:cNvSpPr>
                <a:spLocks noChangeArrowheads="1"/>
              </p:cNvSpPr>
              <p:nvPr userDrawn="1"/>
            </p:nvSpPr>
            <p:spPr bwMode="ltGray">
              <a:xfrm rot="6250138">
                <a:off x="153" y="3888"/>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3" name="Rectangle 24"/>
              <p:cNvSpPr>
                <a:spLocks noChangeArrowheads="1"/>
              </p:cNvSpPr>
              <p:nvPr userDrawn="1"/>
            </p:nvSpPr>
            <p:spPr bwMode="ltGray">
              <a:xfrm rot="6238076">
                <a:off x="123" y="3886"/>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4" name="Rectangle 25"/>
              <p:cNvSpPr>
                <a:spLocks noChangeArrowheads="1"/>
              </p:cNvSpPr>
              <p:nvPr userDrawn="1"/>
            </p:nvSpPr>
            <p:spPr bwMode="ltGray">
              <a:xfrm rot="5380717">
                <a:off x="363" y="3868"/>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5" name="Rectangle 26"/>
              <p:cNvSpPr>
                <a:spLocks noChangeArrowheads="1"/>
              </p:cNvSpPr>
              <p:nvPr userDrawn="1"/>
            </p:nvSpPr>
            <p:spPr bwMode="ltGray">
              <a:xfrm rot="5380717">
                <a:off x="333" y="3872"/>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6" name="Rectangle 27"/>
              <p:cNvSpPr>
                <a:spLocks noChangeArrowheads="1"/>
              </p:cNvSpPr>
              <p:nvPr userDrawn="1"/>
            </p:nvSpPr>
            <p:spPr bwMode="ltGray">
              <a:xfrm rot="5583200">
                <a:off x="303" y="3876"/>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7" name="Rectangle 28"/>
              <p:cNvSpPr>
                <a:spLocks noChangeArrowheads="1"/>
              </p:cNvSpPr>
              <p:nvPr userDrawn="1"/>
            </p:nvSpPr>
            <p:spPr bwMode="ltGray">
              <a:xfrm rot="5737625">
                <a:off x="271" y="3882"/>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8" name="Rectangle 29"/>
              <p:cNvSpPr>
                <a:spLocks noChangeArrowheads="1"/>
              </p:cNvSpPr>
              <p:nvPr userDrawn="1"/>
            </p:nvSpPr>
            <p:spPr bwMode="ltGray">
              <a:xfrm rot="4715477">
                <a:off x="517" y="3828"/>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9" name="Rectangle 30"/>
              <p:cNvSpPr>
                <a:spLocks noChangeArrowheads="1"/>
              </p:cNvSpPr>
              <p:nvPr userDrawn="1"/>
            </p:nvSpPr>
            <p:spPr bwMode="ltGray">
              <a:xfrm rot="4924949">
                <a:off x="486" y="3834"/>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20" name="Rectangle 31"/>
              <p:cNvSpPr>
                <a:spLocks noChangeArrowheads="1"/>
              </p:cNvSpPr>
              <p:nvPr userDrawn="1"/>
            </p:nvSpPr>
            <p:spPr bwMode="ltGray">
              <a:xfrm rot="4924949">
                <a:off x="456" y="3848"/>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21" name="Rectangle 32"/>
              <p:cNvSpPr>
                <a:spLocks noChangeArrowheads="1"/>
              </p:cNvSpPr>
              <p:nvPr userDrawn="1"/>
            </p:nvSpPr>
            <p:spPr bwMode="ltGray">
              <a:xfrm rot="5041352">
                <a:off x="427" y="3850"/>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22" name="Rectangle 33"/>
              <p:cNvSpPr>
                <a:spLocks noChangeArrowheads="1"/>
              </p:cNvSpPr>
              <p:nvPr userDrawn="1"/>
            </p:nvSpPr>
            <p:spPr bwMode="ltGray">
              <a:xfrm rot="3816889">
                <a:off x="664" y="3762"/>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23" name="Rectangle 34"/>
              <p:cNvSpPr>
                <a:spLocks noChangeArrowheads="1"/>
              </p:cNvSpPr>
              <p:nvPr userDrawn="1"/>
            </p:nvSpPr>
            <p:spPr bwMode="ltGray">
              <a:xfrm rot="3816889">
                <a:off x="634" y="3780"/>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24" name="Rectangle 35"/>
              <p:cNvSpPr>
                <a:spLocks noChangeArrowheads="1"/>
              </p:cNvSpPr>
              <p:nvPr userDrawn="1"/>
            </p:nvSpPr>
            <p:spPr bwMode="ltGray">
              <a:xfrm rot="4104184">
                <a:off x="606" y="3790"/>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25" name="Rectangle 36"/>
              <p:cNvSpPr>
                <a:spLocks noChangeArrowheads="1"/>
              </p:cNvSpPr>
              <p:nvPr userDrawn="1"/>
            </p:nvSpPr>
            <p:spPr bwMode="ltGray">
              <a:xfrm rot="4325343">
                <a:off x="575" y="3804"/>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26" name="Rectangle 37"/>
              <p:cNvSpPr>
                <a:spLocks noChangeArrowheads="1"/>
              </p:cNvSpPr>
              <p:nvPr userDrawn="1"/>
            </p:nvSpPr>
            <p:spPr bwMode="ltGray">
              <a:xfrm rot="3368036">
                <a:off x="800" y="3682"/>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27" name="Rectangle 38"/>
              <p:cNvSpPr>
                <a:spLocks noChangeArrowheads="1"/>
              </p:cNvSpPr>
              <p:nvPr userDrawn="1"/>
            </p:nvSpPr>
            <p:spPr bwMode="ltGray">
              <a:xfrm rot="3368036">
                <a:off x="772" y="3698"/>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28" name="Rectangle 39"/>
              <p:cNvSpPr>
                <a:spLocks noChangeArrowheads="1"/>
              </p:cNvSpPr>
              <p:nvPr userDrawn="1"/>
            </p:nvSpPr>
            <p:spPr bwMode="ltGray">
              <a:xfrm rot="3368036">
                <a:off x="746" y="3716"/>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29" name="Rectangle 40"/>
              <p:cNvSpPr>
                <a:spLocks noChangeArrowheads="1"/>
              </p:cNvSpPr>
              <p:nvPr userDrawn="1"/>
            </p:nvSpPr>
            <p:spPr bwMode="ltGray">
              <a:xfrm rot="3816889">
                <a:off x="717" y="3734"/>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0" name="Rectangle 41"/>
              <p:cNvSpPr>
                <a:spLocks noChangeArrowheads="1"/>
              </p:cNvSpPr>
              <p:nvPr userDrawn="1"/>
            </p:nvSpPr>
            <p:spPr bwMode="ltGray">
              <a:xfrm rot="2302266">
                <a:off x="923" y="3587"/>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1" name="Rectangle 42"/>
              <p:cNvSpPr>
                <a:spLocks noChangeArrowheads="1"/>
              </p:cNvSpPr>
              <p:nvPr userDrawn="1"/>
            </p:nvSpPr>
            <p:spPr bwMode="ltGray">
              <a:xfrm rot="2302266">
                <a:off x="899" y="3606"/>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2" name="Rectangle 43"/>
              <p:cNvSpPr>
                <a:spLocks noChangeArrowheads="1"/>
              </p:cNvSpPr>
              <p:nvPr userDrawn="1"/>
            </p:nvSpPr>
            <p:spPr bwMode="ltGray">
              <a:xfrm rot="2707562">
                <a:off x="876" y="3626"/>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 name="Rectangle 44"/>
              <p:cNvSpPr>
                <a:spLocks noChangeArrowheads="1"/>
              </p:cNvSpPr>
              <p:nvPr userDrawn="1"/>
            </p:nvSpPr>
            <p:spPr bwMode="ltGray">
              <a:xfrm rot="2707562">
                <a:off x="850" y="3644"/>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4" name="Rectangle 45"/>
              <p:cNvSpPr>
                <a:spLocks noChangeArrowheads="1"/>
              </p:cNvSpPr>
              <p:nvPr userDrawn="1"/>
            </p:nvSpPr>
            <p:spPr bwMode="ltGray">
              <a:xfrm rot="1525830">
                <a:off x="1027" y="3473"/>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5" name="Rectangle 46"/>
              <p:cNvSpPr>
                <a:spLocks noChangeArrowheads="1"/>
              </p:cNvSpPr>
              <p:nvPr userDrawn="1"/>
            </p:nvSpPr>
            <p:spPr bwMode="ltGray">
              <a:xfrm rot="1525830">
                <a:off x="1009" y="3497"/>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6" name="Rectangle 47"/>
              <p:cNvSpPr>
                <a:spLocks noChangeArrowheads="1"/>
              </p:cNvSpPr>
              <p:nvPr userDrawn="1"/>
            </p:nvSpPr>
            <p:spPr bwMode="ltGray">
              <a:xfrm rot="1788117">
                <a:off x="990" y="3519"/>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7" name="Rectangle 48"/>
              <p:cNvSpPr>
                <a:spLocks noChangeArrowheads="1"/>
              </p:cNvSpPr>
              <p:nvPr userDrawn="1"/>
            </p:nvSpPr>
            <p:spPr bwMode="ltGray">
              <a:xfrm rot="1788117">
                <a:off x="969" y="3544"/>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8" name="Rectangle 49"/>
              <p:cNvSpPr>
                <a:spLocks noChangeArrowheads="1"/>
              </p:cNvSpPr>
              <p:nvPr userDrawn="1"/>
            </p:nvSpPr>
            <p:spPr bwMode="ltGray">
              <a:xfrm rot="841630">
                <a:off x="1113" y="3355"/>
                <a:ext cx="75"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9" name="Rectangle 50"/>
              <p:cNvSpPr>
                <a:spLocks noChangeArrowheads="1"/>
              </p:cNvSpPr>
              <p:nvPr userDrawn="1"/>
            </p:nvSpPr>
            <p:spPr bwMode="ltGray">
              <a:xfrm rot="841630">
                <a:off x="1100" y="3378"/>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40" name="Rectangle 51"/>
              <p:cNvSpPr>
                <a:spLocks noChangeArrowheads="1"/>
              </p:cNvSpPr>
              <p:nvPr userDrawn="1"/>
            </p:nvSpPr>
            <p:spPr bwMode="ltGray">
              <a:xfrm rot="1308689">
                <a:off x="1086" y="3404"/>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41" name="Rectangle 52"/>
              <p:cNvSpPr>
                <a:spLocks noChangeArrowheads="1"/>
              </p:cNvSpPr>
              <p:nvPr userDrawn="1"/>
            </p:nvSpPr>
            <p:spPr bwMode="ltGray">
              <a:xfrm rot="1308689">
                <a:off x="1064" y="3425"/>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42" name="Rectangle 53"/>
              <p:cNvSpPr>
                <a:spLocks noChangeArrowheads="1"/>
              </p:cNvSpPr>
              <p:nvPr userDrawn="1"/>
            </p:nvSpPr>
            <p:spPr bwMode="ltGray">
              <a:xfrm rot="469913">
                <a:off x="1172" y="3225"/>
                <a:ext cx="81"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43" name="Rectangle 54"/>
              <p:cNvSpPr>
                <a:spLocks noChangeArrowheads="1"/>
              </p:cNvSpPr>
              <p:nvPr userDrawn="1"/>
            </p:nvSpPr>
            <p:spPr bwMode="ltGray">
              <a:xfrm rot="559869">
                <a:off x="1162" y="3250"/>
                <a:ext cx="81"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44" name="Rectangle 55"/>
              <p:cNvSpPr>
                <a:spLocks noChangeArrowheads="1"/>
              </p:cNvSpPr>
              <p:nvPr userDrawn="1"/>
            </p:nvSpPr>
            <p:spPr bwMode="ltGray">
              <a:xfrm rot="734079">
                <a:off x="1154" y="3276"/>
                <a:ext cx="81"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45" name="Rectangle 56"/>
              <p:cNvSpPr>
                <a:spLocks noChangeArrowheads="1"/>
              </p:cNvSpPr>
              <p:nvPr userDrawn="1"/>
            </p:nvSpPr>
            <p:spPr bwMode="ltGray">
              <a:xfrm rot="734079">
                <a:off x="1141" y="3304"/>
                <a:ext cx="75"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46" name="Rectangle 57"/>
              <p:cNvSpPr>
                <a:spLocks noChangeArrowheads="1"/>
              </p:cNvSpPr>
              <p:nvPr userDrawn="1"/>
            </p:nvSpPr>
            <p:spPr bwMode="ltGray">
              <a:xfrm rot="-293905">
                <a:off x="1211" y="3096"/>
                <a:ext cx="81"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47" name="Rectangle 58"/>
              <p:cNvSpPr>
                <a:spLocks noChangeArrowheads="1"/>
              </p:cNvSpPr>
              <p:nvPr userDrawn="1"/>
            </p:nvSpPr>
            <p:spPr bwMode="ltGray">
              <a:xfrm rot="-8">
                <a:off x="1201" y="3122"/>
                <a:ext cx="81"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48" name="Rectangle 59"/>
              <p:cNvSpPr>
                <a:spLocks noChangeArrowheads="1"/>
              </p:cNvSpPr>
              <p:nvPr userDrawn="1"/>
            </p:nvSpPr>
            <p:spPr bwMode="ltGray">
              <a:xfrm rot="-8">
                <a:off x="1200" y="3147"/>
                <a:ext cx="81"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49" name="Rectangle 60"/>
              <p:cNvSpPr>
                <a:spLocks noChangeArrowheads="1"/>
              </p:cNvSpPr>
              <p:nvPr userDrawn="1"/>
            </p:nvSpPr>
            <p:spPr bwMode="ltGray">
              <a:xfrm rot="214188">
                <a:off x="1189" y="3173"/>
                <a:ext cx="81"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50" name="Rectangle 61"/>
              <p:cNvSpPr>
                <a:spLocks noChangeArrowheads="1"/>
              </p:cNvSpPr>
              <p:nvPr userDrawn="1"/>
            </p:nvSpPr>
            <p:spPr bwMode="ltGray">
              <a:xfrm rot="-682388">
                <a:off x="1219" y="2965"/>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51" name="Rectangle 62"/>
              <p:cNvSpPr>
                <a:spLocks noChangeArrowheads="1"/>
              </p:cNvSpPr>
              <p:nvPr userDrawn="1"/>
            </p:nvSpPr>
            <p:spPr bwMode="ltGray">
              <a:xfrm rot="-480400">
                <a:off x="1220" y="2991"/>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52" name="Rectangle 63"/>
              <p:cNvSpPr>
                <a:spLocks noChangeArrowheads="1"/>
              </p:cNvSpPr>
              <p:nvPr userDrawn="1"/>
            </p:nvSpPr>
            <p:spPr bwMode="ltGray">
              <a:xfrm rot="-480400">
                <a:off x="1220" y="3015"/>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53" name="Rectangle 64"/>
              <p:cNvSpPr>
                <a:spLocks noChangeArrowheads="1"/>
              </p:cNvSpPr>
              <p:nvPr userDrawn="1"/>
            </p:nvSpPr>
            <p:spPr bwMode="ltGray">
              <a:xfrm rot="-270546">
                <a:off x="1219" y="3041"/>
                <a:ext cx="81"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54" name="Rectangle 65"/>
              <p:cNvSpPr>
                <a:spLocks noChangeArrowheads="1"/>
              </p:cNvSpPr>
              <p:nvPr userDrawn="1"/>
            </p:nvSpPr>
            <p:spPr bwMode="ltGray">
              <a:xfrm rot="-1132286">
                <a:off x="1207" y="2843"/>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55" name="Rectangle 66"/>
              <p:cNvSpPr>
                <a:spLocks noChangeArrowheads="1"/>
              </p:cNvSpPr>
              <p:nvPr userDrawn="1"/>
            </p:nvSpPr>
            <p:spPr bwMode="ltGray">
              <a:xfrm rot="-969272">
                <a:off x="1213" y="2864"/>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56" name="Rectangle 67"/>
              <p:cNvSpPr>
                <a:spLocks noChangeArrowheads="1"/>
              </p:cNvSpPr>
              <p:nvPr userDrawn="1"/>
            </p:nvSpPr>
            <p:spPr bwMode="ltGray">
              <a:xfrm rot="-969272">
                <a:off x="1216" y="2888"/>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57" name="Rectangle 68"/>
              <p:cNvSpPr>
                <a:spLocks noChangeArrowheads="1"/>
              </p:cNvSpPr>
              <p:nvPr userDrawn="1"/>
            </p:nvSpPr>
            <p:spPr bwMode="ltGray">
              <a:xfrm rot="-806259">
                <a:off x="1219" y="2915"/>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58" name="Rectangle 69"/>
              <p:cNvSpPr>
                <a:spLocks noChangeArrowheads="1"/>
              </p:cNvSpPr>
              <p:nvPr userDrawn="1"/>
            </p:nvSpPr>
            <p:spPr bwMode="ltGray">
              <a:xfrm rot="-1543941">
                <a:off x="1165" y="2727"/>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59" name="Rectangle 70"/>
              <p:cNvSpPr>
                <a:spLocks noChangeArrowheads="1"/>
              </p:cNvSpPr>
              <p:nvPr userDrawn="1"/>
            </p:nvSpPr>
            <p:spPr bwMode="ltGray">
              <a:xfrm rot="-1341953">
                <a:off x="1176" y="2752"/>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60" name="Rectangle 71"/>
              <p:cNvSpPr>
                <a:spLocks noChangeArrowheads="1"/>
              </p:cNvSpPr>
              <p:nvPr userDrawn="1"/>
            </p:nvSpPr>
            <p:spPr bwMode="ltGray">
              <a:xfrm rot="-1341953">
                <a:off x="1184" y="2775"/>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61" name="Rectangle 72"/>
              <p:cNvSpPr>
                <a:spLocks noChangeArrowheads="1"/>
              </p:cNvSpPr>
              <p:nvPr userDrawn="1"/>
            </p:nvSpPr>
            <p:spPr bwMode="ltGray">
              <a:xfrm rot="-1341953">
                <a:off x="1194" y="2795"/>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62" name="Rectangle 73"/>
              <p:cNvSpPr>
                <a:spLocks noChangeArrowheads="1"/>
              </p:cNvSpPr>
              <p:nvPr userDrawn="1"/>
            </p:nvSpPr>
            <p:spPr bwMode="ltGray">
              <a:xfrm rot="-1928746">
                <a:off x="1101" y="2628"/>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63" name="Rectangle 74"/>
              <p:cNvSpPr>
                <a:spLocks noChangeArrowheads="1"/>
              </p:cNvSpPr>
              <p:nvPr userDrawn="1"/>
            </p:nvSpPr>
            <p:spPr bwMode="ltGray">
              <a:xfrm rot="-1844175">
                <a:off x="1114" y="2645"/>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64" name="Rectangle 75"/>
              <p:cNvSpPr>
                <a:spLocks noChangeArrowheads="1"/>
              </p:cNvSpPr>
              <p:nvPr userDrawn="1"/>
            </p:nvSpPr>
            <p:spPr bwMode="ltGray">
              <a:xfrm rot="-1752383">
                <a:off x="1129" y="2667"/>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65" name="Rectangle 76"/>
              <p:cNvSpPr>
                <a:spLocks noChangeArrowheads="1"/>
              </p:cNvSpPr>
              <p:nvPr userDrawn="1"/>
            </p:nvSpPr>
            <p:spPr bwMode="ltGray">
              <a:xfrm rot="-1752383">
                <a:off x="1142" y="2684"/>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66" name="Rectangle 77"/>
              <p:cNvSpPr>
                <a:spLocks noChangeArrowheads="1"/>
              </p:cNvSpPr>
              <p:nvPr userDrawn="1"/>
            </p:nvSpPr>
            <p:spPr bwMode="ltGray">
              <a:xfrm rot="-2466736">
                <a:off x="1014" y="2538"/>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67" name="Rectangle 78"/>
              <p:cNvSpPr>
                <a:spLocks noChangeArrowheads="1"/>
              </p:cNvSpPr>
              <p:nvPr userDrawn="1"/>
            </p:nvSpPr>
            <p:spPr bwMode="ltGray">
              <a:xfrm rot="-2466736">
                <a:off x="1035" y="2557"/>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68" name="Rectangle 79"/>
              <p:cNvSpPr>
                <a:spLocks noChangeArrowheads="1"/>
              </p:cNvSpPr>
              <p:nvPr userDrawn="1"/>
            </p:nvSpPr>
            <p:spPr bwMode="ltGray">
              <a:xfrm rot="-2466736">
                <a:off x="1050" y="2574"/>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69" name="Rectangle 80"/>
              <p:cNvSpPr>
                <a:spLocks noChangeArrowheads="1"/>
              </p:cNvSpPr>
              <p:nvPr userDrawn="1"/>
            </p:nvSpPr>
            <p:spPr bwMode="ltGray">
              <a:xfrm rot="-2342866">
                <a:off x="1068" y="2590"/>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70" name="Freeform 81"/>
              <p:cNvSpPr>
                <a:spLocks/>
              </p:cNvSpPr>
              <p:nvPr userDrawn="1"/>
            </p:nvSpPr>
            <p:spPr bwMode="ltGray">
              <a:xfrm>
                <a:off x="486" y="2563"/>
                <a:ext cx="180" cy="151"/>
              </a:xfrm>
              <a:custGeom>
                <a:avLst/>
                <a:gdLst>
                  <a:gd name="T0" fmla="*/ 0 w 180"/>
                  <a:gd name="T1" fmla="*/ 144 h 151"/>
                  <a:gd name="T2" fmla="*/ 28 w 180"/>
                  <a:gd name="T3" fmla="*/ 147 h 151"/>
                  <a:gd name="T4" fmla="*/ 64 w 180"/>
                  <a:gd name="T5" fmla="*/ 46 h 151"/>
                  <a:gd name="T6" fmla="*/ 94 w 180"/>
                  <a:gd name="T7" fmla="*/ 151 h 151"/>
                  <a:gd name="T8" fmla="*/ 129 w 180"/>
                  <a:gd name="T9" fmla="*/ 151 h 151"/>
                  <a:gd name="T10" fmla="*/ 180 w 180"/>
                  <a:gd name="T11" fmla="*/ 9 h 151"/>
                  <a:gd name="T12" fmla="*/ 148 w 180"/>
                  <a:gd name="T13" fmla="*/ 10 h 151"/>
                  <a:gd name="T14" fmla="*/ 112 w 180"/>
                  <a:gd name="T15" fmla="*/ 112 h 151"/>
                  <a:gd name="T16" fmla="*/ 79 w 180"/>
                  <a:gd name="T17" fmla="*/ 0 h 151"/>
                  <a:gd name="T18" fmla="*/ 48 w 180"/>
                  <a:gd name="T19" fmla="*/ 0 h 151"/>
                  <a:gd name="T20" fmla="*/ 0 w 180"/>
                  <a:gd name="T21" fmla="*/ 144 h 1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0" h="151">
                    <a:moveTo>
                      <a:pt x="0" y="144"/>
                    </a:moveTo>
                    <a:lnTo>
                      <a:pt x="28" y="147"/>
                    </a:lnTo>
                    <a:lnTo>
                      <a:pt x="64" y="46"/>
                    </a:lnTo>
                    <a:lnTo>
                      <a:pt x="94" y="151"/>
                    </a:lnTo>
                    <a:lnTo>
                      <a:pt x="129" y="151"/>
                    </a:lnTo>
                    <a:lnTo>
                      <a:pt x="180" y="9"/>
                    </a:lnTo>
                    <a:lnTo>
                      <a:pt x="148" y="10"/>
                    </a:lnTo>
                    <a:lnTo>
                      <a:pt x="112" y="112"/>
                    </a:lnTo>
                    <a:lnTo>
                      <a:pt x="79" y="0"/>
                    </a:lnTo>
                    <a:lnTo>
                      <a:pt x="48" y="0"/>
                    </a:lnTo>
                    <a:lnTo>
                      <a:pt x="0" y="144"/>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71" name="Rectangle 82"/>
              <p:cNvSpPr>
                <a:spLocks noChangeArrowheads="1"/>
              </p:cNvSpPr>
              <p:nvPr userDrawn="1"/>
            </p:nvSpPr>
            <p:spPr bwMode="ltGray">
              <a:xfrm rot="6575641">
                <a:off x="-217" y="3138"/>
                <a:ext cx="122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72" name="Rectangle 83"/>
              <p:cNvSpPr>
                <a:spLocks noChangeArrowheads="1"/>
              </p:cNvSpPr>
              <p:nvPr userDrawn="1"/>
            </p:nvSpPr>
            <p:spPr bwMode="ltGray">
              <a:xfrm rot="238799">
                <a:off x="4" y="3146"/>
                <a:ext cx="1031"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73" name="Rectangle 84"/>
              <p:cNvSpPr>
                <a:spLocks noChangeArrowheads="1"/>
              </p:cNvSpPr>
              <p:nvPr userDrawn="1"/>
            </p:nvSpPr>
            <p:spPr bwMode="ltGray">
              <a:xfrm rot="-2957028">
                <a:off x="907" y="2472"/>
                <a:ext cx="81"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74" name="Rectangle 85"/>
              <p:cNvSpPr>
                <a:spLocks noChangeArrowheads="1"/>
              </p:cNvSpPr>
              <p:nvPr userDrawn="1"/>
            </p:nvSpPr>
            <p:spPr bwMode="ltGray">
              <a:xfrm rot="-2957028">
                <a:off x="930" y="2486"/>
                <a:ext cx="81"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75" name="Rectangle 86"/>
              <p:cNvSpPr>
                <a:spLocks noChangeArrowheads="1"/>
              </p:cNvSpPr>
              <p:nvPr userDrawn="1"/>
            </p:nvSpPr>
            <p:spPr bwMode="ltGray">
              <a:xfrm rot="-2957028">
                <a:off x="954" y="2497"/>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76" name="Rectangle 87"/>
              <p:cNvSpPr>
                <a:spLocks noChangeArrowheads="1"/>
              </p:cNvSpPr>
              <p:nvPr userDrawn="1"/>
            </p:nvSpPr>
            <p:spPr bwMode="ltGray">
              <a:xfrm rot="-2661033">
                <a:off x="974" y="2509"/>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77" name="Rectangle 88"/>
              <p:cNvSpPr>
                <a:spLocks noChangeArrowheads="1"/>
              </p:cNvSpPr>
              <p:nvPr userDrawn="1"/>
            </p:nvSpPr>
            <p:spPr bwMode="ltGray">
              <a:xfrm rot="-3638503">
                <a:off x="788" y="2426"/>
                <a:ext cx="75"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78" name="Rectangle 89"/>
              <p:cNvSpPr>
                <a:spLocks noChangeArrowheads="1"/>
              </p:cNvSpPr>
              <p:nvPr userDrawn="1"/>
            </p:nvSpPr>
            <p:spPr bwMode="ltGray">
              <a:xfrm rot="-3638503">
                <a:off x="815" y="2434"/>
                <a:ext cx="75"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79" name="Rectangle 90"/>
              <p:cNvSpPr>
                <a:spLocks noChangeArrowheads="1"/>
              </p:cNvSpPr>
              <p:nvPr userDrawn="1"/>
            </p:nvSpPr>
            <p:spPr bwMode="ltGray">
              <a:xfrm rot="-3514633">
                <a:off x="837" y="2440"/>
                <a:ext cx="81"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80" name="Rectangle 91"/>
              <p:cNvSpPr>
                <a:spLocks noChangeArrowheads="1"/>
              </p:cNvSpPr>
              <p:nvPr userDrawn="1"/>
            </p:nvSpPr>
            <p:spPr bwMode="ltGray">
              <a:xfrm rot="-3220799">
                <a:off x="862" y="2452"/>
                <a:ext cx="81"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81" name="Rectangle 92"/>
              <p:cNvSpPr>
                <a:spLocks noChangeArrowheads="1"/>
              </p:cNvSpPr>
              <p:nvPr userDrawn="1"/>
            </p:nvSpPr>
            <p:spPr bwMode="ltGray">
              <a:xfrm rot="-4338250">
                <a:off x="649" y="2396"/>
                <a:ext cx="75"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82" name="Rectangle 93"/>
              <p:cNvSpPr>
                <a:spLocks noChangeArrowheads="1"/>
              </p:cNvSpPr>
              <p:nvPr userDrawn="1"/>
            </p:nvSpPr>
            <p:spPr bwMode="ltGray">
              <a:xfrm rot="-4250359">
                <a:off x="677" y="2402"/>
                <a:ext cx="75"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83" name="Rectangle 94"/>
              <p:cNvSpPr>
                <a:spLocks noChangeArrowheads="1"/>
              </p:cNvSpPr>
              <p:nvPr userDrawn="1"/>
            </p:nvSpPr>
            <p:spPr bwMode="ltGray">
              <a:xfrm rot="-4250359">
                <a:off x="708" y="2406"/>
                <a:ext cx="75"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84" name="Rectangle 95"/>
              <p:cNvSpPr>
                <a:spLocks noChangeArrowheads="1"/>
              </p:cNvSpPr>
              <p:nvPr userDrawn="1"/>
            </p:nvSpPr>
            <p:spPr bwMode="ltGray">
              <a:xfrm rot="-3989246">
                <a:off x="738" y="2410"/>
                <a:ext cx="75"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85" name="Rectangle 96"/>
              <p:cNvSpPr>
                <a:spLocks noChangeArrowheads="1"/>
              </p:cNvSpPr>
              <p:nvPr userDrawn="1"/>
            </p:nvSpPr>
            <p:spPr bwMode="ltGray">
              <a:xfrm rot="-4862215">
                <a:off x="503" y="2394"/>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86" name="Rectangle 97"/>
              <p:cNvSpPr>
                <a:spLocks noChangeArrowheads="1"/>
              </p:cNvSpPr>
              <p:nvPr userDrawn="1"/>
            </p:nvSpPr>
            <p:spPr bwMode="ltGray">
              <a:xfrm rot="-4673370">
                <a:off x="534" y="2392"/>
                <a:ext cx="75"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87" name="Rectangle 98"/>
              <p:cNvSpPr>
                <a:spLocks noChangeArrowheads="1"/>
              </p:cNvSpPr>
              <p:nvPr userDrawn="1"/>
            </p:nvSpPr>
            <p:spPr bwMode="ltGray">
              <a:xfrm rot="-4646721">
                <a:off x="563" y="2390"/>
                <a:ext cx="75"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88" name="Rectangle 99"/>
              <p:cNvSpPr>
                <a:spLocks noChangeArrowheads="1"/>
              </p:cNvSpPr>
              <p:nvPr userDrawn="1"/>
            </p:nvSpPr>
            <p:spPr bwMode="ltGray">
              <a:xfrm rot="-4580623">
                <a:off x="595" y="2390"/>
                <a:ext cx="75"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89" name="Rectangle 100"/>
              <p:cNvSpPr>
                <a:spLocks noChangeArrowheads="1"/>
              </p:cNvSpPr>
              <p:nvPr userDrawn="1"/>
            </p:nvSpPr>
            <p:spPr bwMode="ltGray">
              <a:xfrm rot="-5195129">
                <a:off x="355" y="2414"/>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90" name="Rectangle 101"/>
              <p:cNvSpPr>
                <a:spLocks noChangeArrowheads="1"/>
              </p:cNvSpPr>
              <p:nvPr userDrawn="1"/>
            </p:nvSpPr>
            <p:spPr bwMode="ltGray">
              <a:xfrm rot="-5360484">
                <a:off x="385" y="2408"/>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91" name="Rectangle 102"/>
              <p:cNvSpPr>
                <a:spLocks noChangeArrowheads="1"/>
              </p:cNvSpPr>
              <p:nvPr userDrawn="1"/>
            </p:nvSpPr>
            <p:spPr bwMode="ltGray">
              <a:xfrm rot="-5288939">
                <a:off x="419" y="2404"/>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92" name="Rectangle 103"/>
              <p:cNvSpPr>
                <a:spLocks noChangeArrowheads="1"/>
              </p:cNvSpPr>
              <p:nvPr userDrawn="1"/>
            </p:nvSpPr>
            <p:spPr bwMode="ltGray">
              <a:xfrm rot="-5164854">
                <a:off x="449" y="2400"/>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93" name="Rectangle 104"/>
              <p:cNvSpPr>
                <a:spLocks noChangeArrowheads="1"/>
              </p:cNvSpPr>
              <p:nvPr userDrawn="1"/>
            </p:nvSpPr>
            <p:spPr bwMode="ltGray">
              <a:xfrm rot="-6132163">
                <a:off x="206" y="2458"/>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94" name="Rectangle 105"/>
              <p:cNvSpPr>
                <a:spLocks noChangeArrowheads="1"/>
              </p:cNvSpPr>
              <p:nvPr userDrawn="1"/>
            </p:nvSpPr>
            <p:spPr bwMode="ltGray">
              <a:xfrm rot="-6220433">
                <a:off x="237" y="2448"/>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95" name="Rectangle 106"/>
              <p:cNvSpPr>
                <a:spLocks noChangeArrowheads="1"/>
              </p:cNvSpPr>
              <p:nvPr userDrawn="1"/>
            </p:nvSpPr>
            <p:spPr bwMode="ltGray">
              <a:xfrm rot="-6110943">
                <a:off x="266" y="2438"/>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96" name="Rectangle 107"/>
              <p:cNvSpPr>
                <a:spLocks noChangeArrowheads="1"/>
              </p:cNvSpPr>
              <p:nvPr userDrawn="1"/>
            </p:nvSpPr>
            <p:spPr bwMode="ltGray">
              <a:xfrm rot="-5919570">
                <a:off x="293" y="2426"/>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97" name="Rectangle 108"/>
              <p:cNvSpPr>
                <a:spLocks noChangeArrowheads="1"/>
              </p:cNvSpPr>
              <p:nvPr userDrawn="1"/>
            </p:nvSpPr>
            <p:spPr bwMode="ltGray">
              <a:xfrm rot="-7376291">
                <a:off x="6" y="2548"/>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98" name="Rectangle 109"/>
              <p:cNvSpPr>
                <a:spLocks noChangeArrowheads="1"/>
              </p:cNvSpPr>
              <p:nvPr userDrawn="1"/>
            </p:nvSpPr>
            <p:spPr bwMode="ltGray">
              <a:xfrm rot="-7168347">
                <a:off x="65" y="2516"/>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99" name="Rectangle 110"/>
              <p:cNvSpPr>
                <a:spLocks noChangeArrowheads="1"/>
              </p:cNvSpPr>
              <p:nvPr userDrawn="1"/>
            </p:nvSpPr>
            <p:spPr bwMode="ltGray">
              <a:xfrm rot="-6802416">
                <a:off x="92" y="2502"/>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00" name="Rectangle 111"/>
              <p:cNvSpPr>
                <a:spLocks noChangeArrowheads="1"/>
              </p:cNvSpPr>
              <p:nvPr userDrawn="1"/>
            </p:nvSpPr>
            <p:spPr bwMode="ltGray">
              <a:xfrm rot="-6802416">
                <a:off x="119" y="2492"/>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01" name="Rectangle 112"/>
              <p:cNvSpPr>
                <a:spLocks noChangeArrowheads="1"/>
              </p:cNvSpPr>
              <p:nvPr userDrawn="1"/>
            </p:nvSpPr>
            <p:spPr bwMode="ltGray">
              <a:xfrm rot="-6457704">
                <a:off x="150" y="2478"/>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02" name="Rectangle 113"/>
              <p:cNvSpPr>
                <a:spLocks noChangeArrowheads="1"/>
              </p:cNvSpPr>
              <p:nvPr userDrawn="1"/>
            </p:nvSpPr>
            <p:spPr bwMode="ltGray">
              <a:xfrm rot="-1876771">
                <a:off x="0" y="3363"/>
                <a:ext cx="75"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03" name="Rectangle 114"/>
              <p:cNvSpPr>
                <a:spLocks noChangeArrowheads="1"/>
              </p:cNvSpPr>
              <p:nvPr userDrawn="1"/>
            </p:nvSpPr>
            <p:spPr bwMode="ltGray">
              <a:xfrm rot="3283992">
                <a:off x="511" y="3478"/>
                <a:ext cx="242"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04" name="Rectangle 115"/>
              <p:cNvSpPr>
                <a:spLocks noChangeArrowheads="1"/>
              </p:cNvSpPr>
              <p:nvPr userDrawn="1"/>
            </p:nvSpPr>
            <p:spPr bwMode="ltGray">
              <a:xfrm rot="3283992">
                <a:off x="35" y="2798"/>
                <a:ext cx="242"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05" name="Rectangle 116"/>
              <p:cNvSpPr>
                <a:spLocks noChangeArrowheads="1"/>
              </p:cNvSpPr>
              <p:nvPr userDrawn="1"/>
            </p:nvSpPr>
            <p:spPr bwMode="ltGray">
              <a:xfrm rot="-1876771">
                <a:off x="700" y="2851"/>
                <a:ext cx="317"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06" name="Rectangle 117"/>
              <p:cNvSpPr>
                <a:spLocks noChangeArrowheads="1"/>
              </p:cNvSpPr>
              <p:nvPr userDrawn="1"/>
            </p:nvSpPr>
            <p:spPr bwMode="ltGray">
              <a:xfrm rot="5908516">
                <a:off x="200" y="3915"/>
                <a:ext cx="138"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07" name="Rectangle 118"/>
              <p:cNvSpPr>
                <a:spLocks noChangeArrowheads="1"/>
              </p:cNvSpPr>
              <p:nvPr userDrawn="1"/>
            </p:nvSpPr>
            <p:spPr bwMode="ltGray">
              <a:xfrm rot="6683973">
                <a:off x="45" y="3915"/>
                <a:ext cx="144"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08" name="Rectangle 119"/>
              <p:cNvSpPr>
                <a:spLocks noChangeArrowheads="1"/>
              </p:cNvSpPr>
              <p:nvPr userDrawn="1"/>
            </p:nvSpPr>
            <p:spPr bwMode="ltGray">
              <a:xfrm rot="5245609">
                <a:off x="361" y="3893"/>
                <a:ext cx="132"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09" name="Rectangle 120"/>
              <p:cNvSpPr>
                <a:spLocks noChangeArrowheads="1"/>
              </p:cNvSpPr>
              <p:nvPr userDrawn="1"/>
            </p:nvSpPr>
            <p:spPr bwMode="ltGray">
              <a:xfrm rot="4500520">
                <a:off x="522" y="3847"/>
                <a:ext cx="132"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10" name="Rectangle 121"/>
              <p:cNvSpPr>
                <a:spLocks noChangeArrowheads="1"/>
              </p:cNvSpPr>
              <p:nvPr userDrawn="1"/>
            </p:nvSpPr>
            <p:spPr bwMode="ltGray">
              <a:xfrm rot="3805227">
                <a:off x="670" y="3778"/>
                <a:ext cx="132"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11" name="Rectangle 122"/>
              <p:cNvSpPr>
                <a:spLocks noChangeArrowheads="1"/>
              </p:cNvSpPr>
              <p:nvPr userDrawn="1"/>
            </p:nvSpPr>
            <p:spPr bwMode="ltGray">
              <a:xfrm rot="3060138">
                <a:off x="813" y="3688"/>
                <a:ext cx="132"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12" name="Rectangle 123"/>
              <p:cNvSpPr>
                <a:spLocks noChangeArrowheads="1"/>
              </p:cNvSpPr>
              <p:nvPr userDrawn="1"/>
            </p:nvSpPr>
            <p:spPr bwMode="ltGray">
              <a:xfrm rot="2090281">
                <a:off x="938" y="3582"/>
                <a:ext cx="132"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13" name="Rectangle 124"/>
              <p:cNvSpPr>
                <a:spLocks noChangeArrowheads="1"/>
              </p:cNvSpPr>
              <p:nvPr userDrawn="1"/>
            </p:nvSpPr>
            <p:spPr bwMode="ltGray">
              <a:xfrm rot="-7168347">
                <a:off x="-18" y="2506"/>
                <a:ext cx="132"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14" name="Rectangle 125"/>
              <p:cNvSpPr>
                <a:spLocks noChangeArrowheads="1"/>
              </p:cNvSpPr>
              <p:nvPr userDrawn="1"/>
            </p:nvSpPr>
            <p:spPr bwMode="ltGray">
              <a:xfrm rot="-6406501">
                <a:off x="136" y="2433"/>
                <a:ext cx="132"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15" name="Rectangle 126"/>
              <p:cNvSpPr>
                <a:spLocks noChangeArrowheads="1"/>
              </p:cNvSpPr>
              <p:nvPr userDrawn="1"/>
            </p:nvSpPr>
            <p:spPr bwMode="ltGray">
              <a:xfrm rot="-4970620">
                <a:off x="447" y="2364"/>
                <a:ext cx="138"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16" name="Rectangle 127"/>
              <p:cNvSpPr>
                <a:spLocks noChangeArrowheads="1"/>
              </p:cNvSpPr>
              <p:nvPr userDrawn="1"/>
            </p:nvSpPr>
            <p:spPr bwMode="ltGray">
              <a:xfrm rot="-4298502">
                <a:off x="597" y="2360"/>
                <a:ext cx="150"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17" name="Rectangle 128"/>
              <p:cNvSpPr>
                <a:spLocks noChangeArrowheads="1"/>
              </p:cNvSpPr>
              <p:nvPr userDrawn="1"/>
            </p:nvSpPr>
            <p:spPr bwMode="ltGray">
              <a:xfrm rot="-3676305">
                <a:off x="739" y="2386"/>
                <a:ext cx="155"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18" name="Rectangle 129"/>
              <p:cNvSpPr>
                <a:spLocks noChangeArrowheads="1"/>
              </p:cNvSpPr>
              <p:nvPr userDrawn="1"/>
            </p:nvSpPr>
            <p:spPr bwMode="ltGray">
              <a:xfrm rot="-3188616">
                <a:off x="869" y="2430"/>
                <a:ext cx="167"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19" name="Rectangle 130"/>
              <p:cNvSpPr>
                <a:spLocks noChangeArrowheads="1"/>
              </p:cNvSpPr>
              <p:nvPr userDrawn="1"/>
            </p:nvSpPr>
            <p:spPr bwMode="ltGray">
              <a:xfrm rot="-2610246">
                <a:off x="984" y="2497"/>
                <a:ext cx="167"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20" name="Rectangle 131"/>
              <p:cNvSpPr>
                <a:spLocks noChangeArrowheads="1"/>
              </p:cNvSpPr>
              <p:nvPr userDrawn="1"/>
            </p:nvSpPr>
            <p:spPr bwMode="ltGray">
              <a:xfrm rot="-2190008">
                <a:off x="1075" y="2585"/>
                <a:ext cx="17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21" name="Rectangle 132"/>
              <p:cNvSpPr>
                <a:spLocks noChangeArrowheads="1"/>
              </p:cNvSpPr>
              <p:nvPr userDrawn="1"/>
            </p:nvSpPr>
            <p:spPr bwMode="ltGray">
              <a:xfrm rot="-1728558">
                <a:off x="1147" y="2688"/>
                <a:ext cx="167"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22" name="Rectangle 133"/>
              <p:cNvSpPr>
                <a:spLocks noChangeArrowheads="1"/>
              </p:cNvSpPr>
              <p:nvPr userDrawn="1"/>
            </p:nvSpPr>
            <p:spPr bwMode="ltGray">
              <a:xfrm rot="-1172118">
                <a:off x="1198" y="2805"/>
                <a:ext cx="167"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23" name="Rectangle 134"/>
              <p:cNvSpPr>
                <a:spLocks noChangeArrowheads="1"/>
              </p:cNvSpPr>
              <p:nvPr userDrawn="1"/>
            </p:nvSpPr>
            <p:spPr bwMode="ltGray">
              <a:xfrm rot="-753845">
                <a:off x="1218" y="2930"/>
                <a:ext cx="167"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24" name="Rectangle 135"/>
              <p:cNvSpPr>
                <a:spLocks noChangeArrowheads="1"/>
              </p:cNvSpPr>
              <p:nvPr userDrawn="1"/>
            </p:nvSpPr>
            <p:spPr bwMode="ltGray">
              <a:xfrm rot="-287823">
                <a:off x="1213" y="3066"/>
                <a:ext cx="167"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25" name="Rectangle 136"/>
              <p:cNvSpPr>
                <a:spLocks noChangeArrowheads="1"/>
              </p:cNvSpPr>
              <p:nvPr userDrawn="1"/>
            </p:nvSpPr>
            <p:spPr bwMode="ltGray">
              <a:xfrm rot="696741">
                <a:off x="1126" y="3337"/>
                <a:ext cx="150"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26" name="Rectangle 137"/>
              <p:cNvSpPr>
                <a:spLocks noChangeArrowheads="1"/>
              </p:cNvSpPr>
              <p:nvPr userDrawn="1"/>
            </p:nvSpPr>
            <p:spPr bwMode="ltGray">
              <a:xfrm rot="1529990">
                <a:off x="1041" y="3465"/>
                <a:ext cx="140"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27" name="Freeform 138"/>
              <p:cNvSpPr>
                <a:spLocks/>
              </p:cNvSpPr>
              <p:nvPr userDrawn="1"/>
            </p:nvSpPr>
            <p:spPr bwMode="ltGray">
              <a:xfrm>
                <a:off x="850" y="3136"/>
                <a:ext cx="204" cy="120"/>
              </a:xfrm>
              <a:custGeom>
                <a:avLst/>
                <a:gdLst>
                  <a:gd name="T0" fmla="*/ 168 w 204"/>
                  <a:gd name="T1" fmla="*/ 120 h 120"/>
                  <a:gd name="T2" fmla="*/ 204 w 204"/>
                  <a:gd name="T3" fmla="*/ 12 h 120"/>
                  <a:gd name="T4" fmla="*/ 42 w 204"/>
                  <a:gd name="T5" fmla="*/ 0 h 120"/>
                  <a:gd name="T6" fmla="*/ 0 w 204"/>
                  <a:gd name="T7" fmla="*/ 108 h 120"/>
                  <a:gd name="T8" fmla="*/ 30 w 204"/>
                  <a:gd name="T9" fmla="*/ 114 h 120"/>
                  <a:gd name="T10" fmla="*/ 60 w 204"/>
                  <a:gd name="T11" fmla="*/ 30 h 120"/>
                  <a:gd name="T12" fmla="*/ 102 w 204"/>
                  <a:gd name="T13" fmla="*/ 36 h 120"/>
                  <a:gd name="T14" fmla="*/ 78 w 204"/>
                  <a:gd name="T15" fmla="*/ 108 h 120"/>
                  <a:gd name="T16" fmla="*/ 102 w 204"/>
                  <a:gd name="T17" fmla="*/ 108 h 120"/>
                  <a:gd name="T18" fmla="*/ 132 w 204"/>
                  <a:gd name="T19" fmla="*/ 36 h 120"/>
                  <a:gd name="T20" fmla="*/ 162 w 204"/>
                  <a:gd name="T21" fmla="*/ 36 h 120"/>
                  <a:gd name="T22" fmla="*/ 138 w 204"/>
                  <a:gd name="T23" fmla="*/ 114 h 120"/>
                  <a:gd name="T24" fmla="*/ 168 w 204"/>
                  <a:gd name="T25" fmla="*/ 120 h 12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4" h="120">
                    <a:moveTo>
                      <a:pt x="168" y="120"/>
                    </a:moveTo>
                    <a:lnTo>
                      <a:pt x="204" y="12"/>
                    </a:lnTo>
                    <a:lnTo>
                      <a:pt x="42" y="0"/>
                    </a:lnTo>
                    <a:lnTo>
                      <a:pt x="0" y="108"/>
                    </a:lnTo>
                    <a:lnTo>
                      <a:pt x="30" y="114"/>
                    </a:lnTo>
                    <a:lnTo>
                      <a:pt x="60" y="30"/>
                    </a:lnTo>
                    <a:lnTo>
                      <a:pt x="102" y="36"/>
                    </a:lnTo>
                    <a:lnTo>
                      <a:pt x="78" y="108"/>
                    </a:lnTo>
                    <a:lnTo>
                      <a:pt x="102" y="108"/>
                    </a:lnTo>
                    <a:lnTo>
                      <a:pt x="132" y="36"/>
                    </a:lnTo>
                    <a:lnTo>
                      <a:pt x="162" y="36"/>
                    </a:lnTo>
                    <a:lnTo>
                      <a:pt x="138" y="114"/>
                    </a:lnTo>
                    <a:lnTo>
                      <a:pt x="168" y="120"/>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28" name="Freeform 139"/>
              <p:cNvSpPr>
                <a:spLocks/>
              </p:cNvSpPr>
              <p:nvPr userDrawn="1"/>
            </p:nvSpPr>
            <p:spPr bwMode="ltGray">
              <a:xfrm>
                <a:off x="19" y="2722"/>
                <a:ext cx="90" cy="78"/>
              </a:xfrm>
              <a:custGeom>
                <a:avLst/>
                <a:gdLst>
                  <a:gd name="T0" fmla="*/ 66 w 90"/>
                  <a:gd name="T1" fmla="*/ 36 h 78"/>
                  <a:gd name="T2" fmla="*/ 66 w 90"/>
                  <a:gd name="T3" fmla="*/ 36 h 78"/>
                  <a:gd name="T4" fmla="*/ 18 w 90"/>
                  <a:gd name="T5" fmla="*/ 24 h 78"/>
                  <a:gd name="T6" fmla="*/ 0 w 90"/>
                  <a:gd name="T7" fmla="*/ 30 h 78"/>
                  <a:gd name="T8" fmla="*/ 36 w 90"/>
                  <a:gd name="T9" fmla="*/ 78 h 78"/>
                  <a:gd name="T10" fmla="*/ 48 w 90"/>
                  <a:gd name="T11" fmla="*/ 72 h 78"/>
                  <a:gd name="T12" fmla="*/ 24 w 90"/>
                  <a:gd name="T13" fmla="*/ 36 h 78"/>
                  <a:gd name="T14" fmla="*/ 24 w 90"/>
                  <a:gd name="T15" fmla="*/ 36 h 78"/>
                  <a:gd name="T16" fmla="*/ 72 w 90"/>
                  <a:gd name="T17" fmla="*/ 54 h 78"/>
                  <a:gd name="T18" fmla="*/ 90 w 90"/>
                  <a:gd name="T19" fmla="*/ 42 h 78"/>
                  <a:gd name="T20" fmla="*/ 54 w 90"/>
                  <a:gd name="T21" fmla="*/ 0 h 78"/>
                  <a:gd name="T22" fmla="*/ 42 w 90"/>
                  <a:gd name="T23" fmla="*/ 6 h 78"/>
                  <a:gd name="T24" fmla="*/ 66 w 90"/>
                  <a:gd name="T25" fmla="*/ 36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0" h="78">
                    <a:moveTo>
                      <a:pt x="66" y="36"/>
                    </a:moveTo>
                    <a:lnTo>
                      <a:pt x="66" y="36"/>
                    </a:lnTo>
                    <a:lnTo>
                      <a:pt x="18" y="24"/>
                    </a:lnTo>
                    <a:lnTo>
                      <a:pt x="0" y="30"/>
                    </a:lnTo>
                    <a:lnTo>
                      <a:pt x="36" y="78"/>
                    </a:lnTo>
                    <a:lnTo>
                      <a:pt x="48" y="72"/>
                    </a:lnTo>
                    <a:lnTo>
                      <a:pt x="24" y="36"/>
                    </a:lnTo>
                    <a:lnTo>
                      <a:pt x="72" y="54"/>
                    </a:lnTo>
                    <a:lnTo>
                      <a:pt x="90" y="42"/>
                    </a:lnTo>
                    <a:lnTo>
                      <a:pt x="54" y="0"/>
                    </a:lnTo>
                    <a:lnTo>
                      <a:pt x="42" y="6"/>
                    </a:lnTo>
                    <a:lnTo>
                      <a:pt x="66" y="36"/>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29" name="Freeform 140"/>
              <p:cNvSpPr>
                <a:spLocks/>
              </p:cNvSpPr>
              <p:nvPr userDrawn="1"/>
            </p:nvSpPr>
            <p:spPr bwMode="ltGray">
              <a:xfrm>
                <a:off x="97" y="2651"/>
                <a:ext cx="101" cy="89"/>
              </a:xfrm>
              <a:custGeom>
                <a:avLst/>
                <a:gdLst>
                  <a:gd name="T0" fmla="*/ 54 w 101"/>
                  <a:gd name="T1" fmla="*/ 89 h 89"/>
                  <a:gd name="T2" fmla="*/ 65 w 101"/>
                  <a:gd name="T3" fmla="*/ 83 h 89"/>
                  <a:gd name="T4" fmla="*/ 48 w 101"/>
                  <a:gd name="T5" fmla="*/ 35 h 89"/>
                  <a:gd name="T6" fmla="*/ 89 w 101"/>
                  <a:gd name="T7" fmla="*/ 65 h 89"/>
                  <a:gd name="T8" fmla="*/ 101 w 101"/>
                  <a:gd name="T9" fmla="*/ 59 h 89"/>
                  <a:gd name="T10" fmla="*/ 83 w 101"/>
                  <a:gd name="T11" fmla="*/ 0 h 89"/>
                  <a:gd name="T12" fmla="*/ 71 w 101"/>
                  <a:gd name="T13" fmla="*/ 12 h 89"/>
                  <a:gd name="T14" fmla="*/ 83 w 101"/>
                  <a:gd name="T15" fmla="*/ 41 h 89"/>
                  <a:gd name="T16" fmla="*/ 48 w 101"/>
                  <a:gd name="T17" fmla="*/ 23 h 89"/>
                  <a:gd name="T18" fmla="*/ 36 w 101"/>
                  <a:gd name="T19" fmla="*/ 29 h 89"/>
                  <a:gd name="T20" fmla="*/ 45 w 101"/>
                  <a:gd name="T21" fmla="*/ 68 h 89"/>
                  <a:gd name="T22" fmla="*/ 18 w 101"/>
                  <a:gd name="T23" fmla="*/ 41 h 89"/>
                  <a:gd name="T24" fmla="*/ 0 w 101"/>
                  <a:gd name="T25" fmla="*/ 53 h 89"/>
                  <a:gd name="T26" fmla="*/ 54 w 101"/>
                  <a:gd name="T27" fmla="*/ 89 h 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1" h="89">
                    <a:moveTo>
                      <a:pt x="54" y="89"/>
                    </a:moveTo>
                    <a:lnTo>
                      <a:pt x="65" y="83"/>
                    </a:lnTo>
                    <a:lnTo>
                      <a:pt x="48" y="35"/>
                    </a:lnTo>
                    <a:lnTo>
                      <a:pt x="89" y="65"/>
                    </a:lnTo>
                    <a:lnTo>
                      <a:pt x="101" y="59"/>
                    </a:lnTo>
                    <a:lnTo>
                      <a:pt x="83" y="0"/>
                    </a:lnTo>
                    <a:lnTo>
                      <a:pt x="71" y="12"/>
                    </a:lnTo>
                    <a:lnTo>
                      <a:pt x="83" y="41"/>
                    </a:lnTo>
                    <a:lnTo>
                      <a:pt x="48" y="23"/>
                    </a:lnTo>
                    <a:lnTo>
                      <a:pt x="36" y="29"/>
                    </a:lnTo>
                    <a:lnTo>
                      <a:pt x="45" y="68"/>
                    </a:lnTo>
                    <a:lnTo>
                      <a:pt x="18" y="41"/>
                    </a:lnTo>
                    <a:lnTo>
                      <a:pt x="0" y="53"/>
                    </a:lnTo>
                    <a:lnTo>
                      <a:pt x="54" y="89"/>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30" name="Freeform 141"/>
              <p:cNvSpPr>
                <a:spLocks/>
              </p:cNvSpPr>
              <p:nvPr userDrawn="1"/>
            </p:nvSpPr>
            <p:spPr bwMode="ltGray">
              <a:xfrm>
                <a:off x="677" y="3502"/>
                <a:ext cx="83" cy="78"/>
              </a:xfrm>
              <a:custGeom>
                <a:avLst/>
                <a:gdLst>
                  <a:gd name="T0" fmla="*/ 36 w 83"/>
                  <a:gd name="T1" fmla="*/ 78 h 78"/>
                  <a:gd name="T2" fmla="*/ 83 w 83"/>
                  <a:gd name="T3" fmla="*/ 48 h 78"/>
                  <a:gd name="T4" fmla="*/ 54 w 83"/>
                  <a:gd name="T5" fmla="*/ 0 h 78"/>
                  <a:gd name="T6" fmla="*/ 0 w 83"/>
                  <a:gd name="T7" fmla="*/ 30 h 78"/>
                  <a:gd name="T8" fmla="*/ 6 w 83"/>
                  <a:gd name="T9" fmla="*/ 36 h 78"/>
                  <a:gd name="T10" fmla="*/ 42 w 83"/>
                  <a:gd name="T11" fmla="*/ 18 h 78"/>
                  <a:gd name="T12" fmla="*/ 54 w 83"/>
                  <a:gd name="T13" fmla="*/ 30 h 78"/>
                  <a:gd name="T14" fmla="*/ 24 w 83"/>
                  <a:gd name="T15" fmla="*/ 48 h 78"/>
                  <a:gd name="T16" fmla="*/ 30 w 83"/>
                  <a:gd name="T17" fmla="*/ 54 h 78"/>
                  <a:gd name="T18" fmla="*/ 60 w 83"/>
                  <a:gd name="T19" fmla="*/ 36 h 78"/>
                  <a:gd name="T20" fmla="*/ 66 w 83"/>
                  <a:gd name="T21" fmla="*/ 48 h 78"/>
                  <a:gd name="T22" fmla="*/ 30 w 83"/>
                  <a:gd name="T23" fmla="*/ 66 h 78"/>
                  <a:gd name="T24" fmla="*/ 36 w 83"/>
                  <a:gd name="T25" fmla="*/ 78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3" h="78">
                    <a:moveTo>
                      <a:pt x="36" y="78"/>
                    </a:moveTo>
                    <a:lnTo>
                      <a:pt x="83" y="48"/>
                    </a:lnTo>
                    <a:lnTo>
                      <a:pt x="54" y="0"/>
                    </a:lnTo>
                    <a:lnTo>
                      <a:pt x="0" y="30"/>
                    </a:lnTo>
                    <a:lnTo>
                      <a:pt x="6" y="36"/>
                    </a:lnTo>
                    <a:lnTo>
                      <a:pt x="42" y="18"/>
                    </a:lnTo>
                    <a:lnTo>
                      <a:pt x="54" y="30"/>
                    </a:lnTo>
                    <a:lnTo>
                      <a:pt x="24" y="48"/>
                    </a:lnTo>
                    <a:lnTo>
                      <a:pt x="30" y="54"/>
                    </a:lnTo>
                    <a:lnTo>
                      <a:pt x="60" y="36"/>
                    </a:lnTo>
                    <a:lnTo>
                      <a:pt x="66" y="48"/>
                    </a:lnTo>
                    <a:lnTo>
                      <a:pt x="30" y="66"/>
                    </a:lnTo>
                    <a:lnTo>
                      <a:pt x="36" y="78"/>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31" name="Freeform 142"/>
              <p:cNvSpPr>
                <a:spLocks/>
              </p:cNvSpPr>
              <p:nvPr userDrawn="1"/>
            </p:nvSpPr>
            <p:spPr bwMode="ltGray">
              <a:xfrm>
                <a:off x="940" y="2782"/>
                <a:ext cx="90" cy="72"/>
              </a:xfrm>
              <a:custGeom>
                <a:avLst/>
                <a:gdLst>
                  <a:gd name="T0" fmla="*/ 90 w 90"/>
                  <a:gd name="T1" fmla="*/ 30 h 72"/>
                  <a:gd name="T2" fmla="*/ 66 w 90"/>
                  <a:gd name="T3" fmla="*/ 0 h 72"/>
                  <a:gd name="T4" fmla="*/ 0 w 90"/>
                  <a:gd name="T5" fmla="*/ 36 h 72"/>
                  <a:gd name="T6" fmla="*/ 24 w 90"/>
                  <a:gd name="T7" fmla="*/ 72 h 72"/>
                  <a:gd name="T8" fmla="*/ 36 w 90"/>
                  <a:gd name="T9" fmla="*/ 66 h 72"/>
                  <a:gd name="T10" fmla="*/ 18 w 90"/>
                  <a:gd name="T11" fmla="*/ 42 h 72"/>
                  <a:gd name="T12" fmla="*/ 36 w 90"/>
                  <a:gd name="T13" fmla="*/ 30 h 72"/>
                  <a:gd name="T14" fmla="*/ 54 w 90"/>
                  <a:gd name="T15" fmla="*/ 54 h 72"/>
                  <a:gd name="T16" fmla="*/ 60 w 90"/>
                  <a:gd name="T17" fmla="*/ 48 h 72"/>
                  <a:gd name="T18" fmla="*/ 48 w 90"/>
                  <a:gd name="T19" fmla="*/ 24 h 72"/>
                  <a:gd name="T20" fmla="*/ 60 w 90"/>
                  <a:gd name="T21" fmla="*/ 12 h 72"/>
                  <a:gd name="T22" fmla="*/ 78 w 90"/>
                  <a:gd name="T23" fmla="*/ 42 h 72"/>
                  <a:gd name="T24" fmla="*/ 90 w 90"/>
                  <a:gd name="T25" fmla="*/ 30 h 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0" h="72">
                    <a:moveTo>
                      <a:pt x="90" y="30"/>
                    </a:moveTo>
                    <a:lnTo>
                      <a:pt x="66" y="0"/>
                    </a:lnTo>
                    <a:lnTo>
                      <a:pt x="0" y="36"/>
                    </a:lnTo>
                    <a:lnTo>
                      <a:pt x="24" y="72"/>
                    </a:lnTo>
                    <a:lnTo>
                      <a:pt x="36" y="66"/>
                    </a:lnTo>
                    <a:lnTo>
                      <a:pt x="18" y="42"/>
                    </a:lnTo>
                    <a:lnTo>
                      <a:pt x="36" y="30"/>
                    </a:lnTo>
                    <a:lnTo>
                      <a:pt x="54" y="54"/>
                    </a:lnTo>
                    <a:lnTo>
                      <a:pt x="60" y="48"/>
                    </a:lnTo>
                    <a:lnTo>
                      <a:pt x="48" y="24"/>
                    </a:lnTo>
                    <a:lnTo>
                      <a:pt x="60" y="12"/>
                    </a:lnTo>
                    <a:lnTo>
                      <a:pt x="78" y="42"/>
                    </a:lnTo>
                    <a:lnTo>
                      <a:pt x="90" y="30"/>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32" name="Freeform 143"/>
              <p:cNvSpPr>
                <a:spLocks/>
              </p:cNvSpPr>
              <p:nvPr userDrawn="1"/>
            </p:nvSpPr>
            <p:spPr bwMode="ltGray">
              <a:xfrm>
                <a:off x="898" y="2716"/>
                <a:ext cx="90" cy="84"/>
              </a:xfrm>
              <a:custGeom>
                <a:avLst/>
                <a:gdLst>
                  <a:gd name="T0" fmla="*/ 42 w 90"/>
                  <a:gd name="T1" fmla="*/ 60 h 84"/>
                  <a:gd name="T2" fmla="*/ 42 w 90"/>
                  <a:gd name="T3" fmla="*/ 60 h 84"/>
                  <a:gd name="T4" fmla="*/ 72 w 90"/>
                  <a:gd name="T5" fmla="*/ 12 h 84"/>
                  <a:gd name="T6" fmla="*/ 66 w 90"/>
                  <a:gd name="T7" fmla="*/ 0 h 84"/>
                  <a:gd name="T8" fmla="*/ 0 w 90"/>
                  <a:gd name="T9" fmla="*/ 42 h 84"/>
                  <a:gd name="T10" fmla="*/ 6 w 90"/>
                  <a:gd name="T11" fmla="*/ 54 h 84"/>
                  <a:gd name="T12" fmla="*/ 54 w 90"/>
                  <a:gd name="T13" fmla="*/ 24 h 84"/>
                  <a:gd name="T14" fmla="*/ 54 w 90"/>
                  <a:gd name="T15" fmla="*/ 24 h 84"/>
                  <a:gd name="T16" fmla="*/ 18 w 90"/>
                  <a:gd name="T17" fmla="*/ 72 h 84"/>
                  <a:gd name="T18" fmla="*/ 24 w 90"/>
                  <a:gd name="T19" fmla="*/ 84 h 84"/>
                  <a:gd name="T20" fmla="*/ 90 w 90"/>
                  <a:gd name="T21" fmla="*/ 42 h 84"/>
                  <a:gd name="T22" fmla="*/ 84 w 90"/>
                  <a:gd name="T23" fmla="*/ 30 h 84"/>
                  <a:gd name="T24" fmla="*/ 42 w 90"/>
                  <a:gd name="T25" fmla="*/ 60 h 8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0" h="84">
                    <a:moveTo>
                      <a:pt x="42" y="60"/>
                    </a:moveTo>
                    <a:lnTo>
                      <a:pt x="42" y="60"/>
                    </a:lnTo>
                    <a:lnTo>
                      <a:pt x="72" y="12"/>
                    </a:lnTo>
                    <a:lnTo>
                      <a:pt x="66" y="0"/>
                    </a:lnTo>
                    <a:lnTo>
                      <a:pt x="0" y="42"/>
                    </a:lnTo>
                    <a:lnTo>
                      <a:pt x="6" y="54"/>
                    </a:lnTo>
                    <a:lnTo>
                      <a:pt x="54" y="24"/>
                    </a:lnTo>
                    <a:lnTo>
                      <a:pt x="18" y="72"/>
                    </a:lnTo>
                    <a:lnTo>
                      <a:pt x="24" y="84"/>
                    </a:lnTo>
                    <a:lnTo>
                      <a:pt x="90" y="42"/>
                    </a:lnTo>
                    <a:lnTo>
                      <a:pt x="84" y="30"/>
                    </a:lnTo>
                    <a:lnTo>
                      <a:pt x="42" y="60"/>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33" name="Freeform 144"/>
              <p:cNvSpPr>
                <a:spLocks/>
              </p:cNvSpPr>
              <p:nvPr userDrawn="1"/>
            </p:nvSpPr>
            <p:spPr bwMode="ltGray">
              <a:xfrm>
                <a:off x="7" y="3837"/>
                <a:ext cx="6" cy="12"/>
              </a:xfrm>
              <a:custGeom>
                <a:avLst/>
                <a:gdLst>
                  <a:gd name="T0" fmla="*/ 6 w 6"/>
                  <a:gd name="T1" fmla="*/ 0 h 12"/>
                  <a:gd name="T2" fmla="*/ 6 w 6"/>
                  <a:gd name="T3" fmla="*/ 0 h 12"/>
                  <a:gd name="T4" fmla="*/ 0 w 6"/>
                  <a:gd name="T5" fmla="*/ 0 h 12"/>
                  <a:gd name="T6" fmla="*/ 0 w 6"/>
                  <a:gd name="T7" fmla="*/ 0 h 12"/>
                  <a:gd name="T8" fmla="*/ 0 w 6"/>
                  <a:gd name="T9" fmla="*/ 12 h 12"/>
                  <a:gd name="T10" fmla="*/ 6 w 6"/>
                  <a:gd name="T11" fmla="*/ 0 h 12"/>
                  <a:gd name="T12" fmla="*/ 6 w 6"/>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12">
                    <a:moveTo>
                      <a:pt x="6" y="0"/>
                    </a:moveTo>
                    <a:lnTo>
                      <a:pt x="6" y="0"/>
                    </a:lnTo>
                    <a:lnTo>
                      <a:pt x="0" y="0"/>
                    </a:lnTo>
                    <a:lnTo>
                      <a:pt x="0" y="12"/>
                    </a:lnTo>
                    <a:lnTo>
                      <a:pt x="6" y="0"/>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34" name="Freeform 145"/>
              <p:cNvSpPr>
                <a:spLocks/>
              </p:cNvSpPr>
              <p:nvPr userDrawn="1"/>
            </p:nvSpPr>
            <p:spPr bwMode="ltGray">
              <a:xfrm>
                <a:off x="7" y="2555"/>
                <a:ext cx="30" cy="48"/>
              </a:xfrm>
              <a:custGeom>
                <a:avLst/>
                <a:gdLst>
                  <a:gd name="T0" fmla="*/ 18 w 30"/>
                  <a:gd name="T1" fmla="*/ 48 h 48"/>
                  <a:gd name="T2" fmla="*/ 18 w 30"/>
                  <a:gd name="T3" fmla="*/ 48 h 48"/>
                  <a:gd name="T4" fmla="*/ 30 w 30"/>
                  <a:gd name="T5" fmla="*/ 42 h 48"/>
                  <a:gd name="T6" fmla="*/ 0 w 30"/>
                  <a:gd name="T7" fmla="*/ 0 h 48"/>
                  <a:gd name="T8" fmla="*/ 0 w 30"/>
                  <a:gd name="T9" fmla="*/ 24 h 48"/>
                  <a:gd name="T10" fmla="*/ 18 w 30"/>
                  <a:gd name="T11" fmla="*/ 48 h 48"/>
                  <a:gd name="T12" fmla="*/ 18 w 30"/>
                  <a:gd name="T13" fmla="*/ 48 h 4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48">
                    <a:moveTo>
                      <a:pt x="18" y="48"/>
                    </a:moveTo>
                    <a:lnTo>
                      <a:pt x="18" y="48"/>
                    </a:lnTo>
                    <a:lnTo>
                      <a:pt x="30" y="42"/>
                    </a:lnTo>
                    <a:lnTo>
                      <a:pt x="0" y="0"/>
                    </a:lnTo>
                    <a:lnTo>
                      <a:pt x="0" y="24"/>
                    </a:lnTo>
                    <a:lnTo>
                      <a:pt x="18" y="48"/>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35" name="Freeform 146"/>
              <p:cNvSpPr>
                <a:spLocks/>
              </p:cNvSpPr>
              <p:nvPr userDrawn="1"/>
            </p:nvSpPr>
            <p:spPr bwMode="ltGray">
              <a:xfrm>
                <a:off x="7" y="3843"/>
                <a:ext cx="36" cy="66"/>
              </a:xfrm>
              <a:custGeom>
                <a:avLst/>
                <a:gdLst>
                  <a:gd name="T0" fmla="*/ 36 w 36"/>
                  <a:gd name="T1" fmla="*/ 0 h 66"/>
                  <a:gd name="T2" fmla="*/ 24 w 36"/>
                  <a:gd name="T3" fmla="*/ 0 h 66"/>
                  <a:gd name="T4" fmla="*/ 24 w 36"/>
                  <a:gd name="T5" fmla="*/ 0 h 66"/>
                  <a:gd name="T6" fmla="*/ 0 w 36"/>
                  <a:gd name="T7" fmla="*/ 36 h 66"/>
                  <a:gd name="T8" fmla="*/ 0 w 36"/>
                  <a:gd name="T9" fmla="*/ 66 h 66"/>
                  <a:gd name="T10" fmla="*/ 36 w 36"/>
                  <a:gd name="T11" fmla="*/ 0 h 66"/>
                  <a:gd name="T12" fmla="*/ 36 w 36"/>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 h="66">
                    <a:moveTo>
                      <a:pt x="36" y="0"/>
                    </a:moveTo>
                    <a:lnTo>
                      <a:pt x="24" y="0"/>
                    </a:lnTo>
                    <a:lnTo>
                      <a:pt x="0" y="36"/>
                    </a:lnTo>
                    <a:lnTo>
                      <a:pt x="0" y="66"/>
                    </a:lnTo>
                    <a:lnTo>
                      <a:pt x="36" y="0"/>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36" name="Rectangle 147"/>
              <p:cNvSpPr>
                <a:spLocks noChangeArrowheads="1"/>
              </p:cNvSpPr>
              <p:nvPr userDrawn="1"/>
            </p:nvSpPr>
            <p:spPr bwMode="ltGray">
              <a:xfrm rot="244926">
                <a:off x="1177" y="3201"/>
                <a:ext cx="161"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37" name="Rectangle 148"/>
              <p:cNvSpPr>
                <a:spLocks noChangeArrowheads="1"/>
              </p:cNvSpPr>
              <p:nvPr userDrawn="1"/>
            </p:nvSpPr>
            <p:spPr bwMode="ltGray">
              <a:xfrm rot="-5598588">
                <a:off x="290" y="2386"/>
                <a:ext cx="138"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38" name="Freeform 149"/>
              <p:cNvSpPr>
                <a:spLocks/>
              </p:cNvSpPr>
              <p:nvPr userDrawn="1"/>
            </p:nvSpPr>
            <p:spPr bwMode="ltGray">
              <a:xfrm>
                <a:off x="139" y="3573"/>
                <a:ext cx="144" cy="154"/>
              </a:xfrm>
              <a:custGeom>
                <a:avLst/>
                <a:gdLst>
                  <a:gd name="T0" fmla="*/ 0 w 144"/>
                  <a:gd name="T1" fmla="*/ 102 h 154"/>
                  <a:gd name="T2" fmla="*/ 59 w 144"/>
                  <a:gd name="T3" fmla="*/ 154 h 154"/>
                  <a:gd name="T4" fmla="*/ 117 w 144"/>
                  <a:gd name="T5" fmla="*/ 120 h 154"/>
                  <a:gd name="T6" fmla="*/ 62 w 144"/>
                  <a:gd name="T7" fmla="*/ 55 h 154"/>
                  <a:gd name="T8" fmla="*/ 104 w 144"/>
                  <a:gd name="T9" fmla="*/ 34 h 154"/>
                  <a:gd name="T10" fmla="*/ 117 w 144"/>
                  <a:gd name="T11" fmla="*/ 53 h 154"/>
                  <a:gd name="T12" fmla="*/ 141 w 144"/>
                  <a:gd name="T13" fmla="*/ 47 h 154"/>
                  <a:gd name="T14" fmla="*/ 97 w 144"/>
                  <a:gd name="T15" fmla="*/ 2 h 154"/>
                  <a:gd name="T16" fmla="*/ 36 w 144"/>
                  <a:gd name="T17" fmla="*/ 33 h 154"/>
                  <a:gd name="T18" fmla="*/ 90 w 144"/>
                  <a:gd name="T19" fmla="*/ 107 h 154"/>
                  <a:gd name="T20" fmla="*/ 28 w 144"/>
                  <a:gd name="T21" fmla="*/ 101 h 154"/>
                  <a:gd name="T22" fmla="*/ 0 w 144"/>
                  <a:gd name="T23" fmla="*/ 102 h 1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44" h="154">
                    <a:moveTo>
                      <a:pt x="0" y="102"/>
                    </a:moveTo>
                    <a:cubicBezTo>
                      <a:pt x="6" y="140"/>
                      <a:pt x="25" y="154"/>
                      <a:pt x="59" y="154"/>
                    </a:cubicBezTo>
                    <a:cubicBezTo>
                      <a:pt x="111" y="152"/>
                      <a:pt x="106" y="130"/>
                      <a:pt x="117" y="120"/>
                    </a:cubicBezTo>
                    <a:cubicBezTo>
                      <a:pt x="119" y="61"/>
                      <a:pt x="84" y="84"/>
                      <a:pt x="62" y="55"/>
                    </a:cubicBezTo>
                    <a:cubicBezTo>
                      <a:pt x="59" y="42"/>
                      <a:pt x="78" y="11"/>
                      <a:pt x="104" y="34"/>
                    </a:cubicBezTo>
                    <a:cubicBezTo>
                      <a:pt x="108" y="41"/>
                      <a:pt x="111" y="51"/>
                      <a:pt x="117" y="53"/>
                    </a:cubicBezTo>
                    <a:cubicBezTo>
                      <a:pt x="123" y="55"/>
                      <a:pt x="144" y="55"/>
                      <a:pt x="141" y="47"/>
                    </a:cubicBezTo>
                    <a:cubicBezTo>
                      <a:pt x="138" y="39"/>
                      <a:pt x="126" y="5"/>
                      <a:pt x="97" y="2"/>
                    </a:cubicBezTo>
                    <a:cubicBezTo>
                      <a:pt x="77" y="0"/>
                      <a:pt x="48" y="0"/>
                      <a:pt x="36" y="33"/>
                    </a:cubicBezTo>
                    <a:cubicBezTo>
                      <a:pt x="15" y="89"/>
                      <a:pt x="83" y="79"/>
                      <a:pt x="90" y="107"/>
                    </a:cubicBezTo>
                    <a:cubicBezTo>
                      <a:pt x="96" y="130"/>
                      <a:pt x="34" y="147"/>
                      <a:pt x="28" y="101"/>
                    </a:cubicBezTo>
                    <a:cubicBezTo>
                      <a:pt x="12" y="104"/>
                      <a:pt x="15" y="98"/>
                      <a:pt x="0" y="102"/>
                    </a:cubicBez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39" name="Freeform 150"/>
              <p:cNvSpPr>
                <a:spLocks/>
              </p:cNvSpPr>
              <p:nvPr userDrawn="1"/>
            </p:nvSpPr>
            <p:spPr bwMode="ltGray">
              <a:xfrm rot="-2857037">
                <a:off x="619" y="3550"/>
                <a:ext cx="68" cy="69"/>
              </a:xfrm>
              <a:custGeom>
                <a:avLst/>
                <a:gdLst>
                  <a:gd name="T0" fmla="*/ 0 w 144"/>
                  <a:gd name="T1" fmla="*/ 4 h 154"/>
                  <a:gd name="T2" fmla="*/ 3 w 144"/>
                  <a:gd name="T3" fmla="*/ 6 h 154"/>
                  <a:gd name="T4" fmla="*/ 6 w 144"/>
                  <a:gd name="T5" fmla="*/ 5 h 154"/>
                  <a:gd name="T6" fmla="*/ 3 w 144"/>
                  <a:gd name="T7" fmla="*/ 2 h 154"/>
                  <a:gd name="T8" fmla="*/ 5 w 144"/>
                  <a:gd name="T9" fmla="*/ 1 h 154"/>
                  <a:gd name="T10" fmla="*/ 6 w 144"/>
                  <a:gd name="T11" fmla="*/ 2 h 154"/>
                  <a:gd name="T12" fmla="*/ 7 w 144"/>
                  <a:gd name="T13" fmla="*/ 2 h 154"/>
                  <a:gd name="T14" fmla="*/ 5 w 144"/>
                  <a:gd name="T15" fmla="*/ 0 h 154"/>
                  <a:gd name="T16" fmla="*/ 2 w 144"/>
                  <a:gd name="T17" fmla="*/ 1 h 154"/>
                  <a:gd name="T18" fmla="*/ 4 w 144"/>
                  <a:gd name="T19" fmla="*/ 4 h 154"/>
                  <a:gd name="T20" fmla="*/ 1 w 144"/>
                  <a:gd name="T21" fmla="*/ 4 h 154"/>
                  <a:gd name="T22" fmla="*/ 0 w 144"/>
                  <a:gd name="T23" fmla="*/ 4 h 1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44" h="154">
                    <a:moveTo>
                      <a:pt x="0" y="102"/>
                    </a:moveTo>
                    <a:cubicBezTo>
                      <a:pt x="6" y="140"/>
                      <a:pt x="25" y="154"/>
                      <a:pt x="59" y="154"/>
                    </a:cubicBezTo>
                    <a:cubicBezTo>
                      <a:pt x="111" y="152"/>
                      <a:pt x="106" y="130"/>
                      <a:pt x="117" y="120"/>
                    </a:cubicBezTo>
                    <a:cubicBezTo>
                      <a:pt x="113" y="47"/>
                      <a:pt x="84" y="84"/>
                      <a:pt x="62" y="55"/>
                    </a:cubicBezTo>
                    <a:cubicBezTo>
                      <a:pt x="59" y="42"/>
                      <a:pt x="78" y="11"/>
                      <a:pt x="104" y="34"/>
                    </a:cubicBezTo>
                    <a:cubicBezTo>
                      <a:pt x="108" y="41"/>
                      <a:pt x="111" y="51"/>
                      <a:pt x="117" y="53"/>
                    </a:cubicBezTo>
                    <a:cubicBezTo>
                      <a:pt x="123" y="55"/>
                      <a:pt x="144" y="55"/>
                      <a:pt x="141" y="47"/>
                    </a:cubicBezTo>
                    <a:cubicBezTo>
                      <a:pt x="138" y="39"/>
                      <a:pt x="126" y="5"/>
                      <a:pt x="97" y="2"/>
                    </a:cubicBezTo>
                    <a:cubicBezTo>
                      <a:pt x="77" y="0"/>
                      <a:pt x="48" y="0"/>
                      <a:pt x="36" y="33"/>
                    </a:cubicBezTo>
                    <a:cubicBezTo>
                      <a:pt x="15" y="89"/>
                      <a:pt x="83" y="79"/>
                      <a:pt x="90" y="107"/>
                    </a:cubicBezTo>
                    <a:cubicBezTo>
                      <a:pt x="96" y="130"/>
                      <a:pt x="34" y="147"/>
                      <a:pt x="28" y="101"/>
                    </a:cubicBezTo>
                    <a:cubicBezTo>
                      <a:pt x="12" y="104"/>
                      <a:pt x="15" y="98"/>
                      <a:pt x="0" y="102"/>
                    </a:cubicBez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140" name="Freeform 151"/>
              <p:cNvSpPr>
                <a:spLocks/>
              </p:cNvSpPr>
              <p:nvPr userDrawn="1"/>
            </p:nvSpPr>
            <p:spPr bwMode="ltGray">
              <a:xfrm>
                <a:off x="235" y="2503"/>
                <a:ext cx="348" cy="1272"/>
              </a:xfrm>
              <a:custGeom>
                <a:avLst/>
                <a:gdLst/>
                <a:ahLst/>
                <a:cxnLst>
                  <a:cxn ang="0">
                    <a:pos x="0" y="0"/>
                  </a:cxn>
                  <a:cxn ang="0">
                    <a:pos x="287" y="582"/>
                  </a:cxn>
                  <a:cxn ang="0">
                    <a:pos x="348" y="1272"/>
                  </a:cxn>
                  <a:cxn ang="0">
                    <a:pos x="54" y="676"/>
                  </a:cxn>
                  <a:cxn ang="0">
                    <a:pos x="0" y="0"/>
                  </a:cxn>
                </a:cxnLst>
                <a:rect l="0" t="0" r="r" b="b"/>
                <a:pathLst>
                  <a:path w="348" h="1272">
                    <a:moveTo>
                      <a:pt x="0" y="0"/>
                    </a:moveTo>
                    <a:lnTo>
                      <a:pt x="287" y="582"/>
                    </a:lnTo>
                    <a:lnTo>
                      <a:pt x="348" y="1272"/>
                    </a:lnTo>
                    <a:lnTo>
                      <a:pt x="54" y="676"/>
                    </a:lnTo>
                    <a:lnTo>
                      <a:pt x="0" y="0"/>
                    </a:lnTo>
                    <a:close/>
                  </a:path>
                </a:pathLst>
              </a:custGeom>
              <a:gradFill rotWithShape="0">
                <a:gsLst>
                  <a:gs pos="0">
                    <a:schemeClr val="bg2"/>
                  </a:gs>
                  <a:gs pos="100000">
                    <a:schemeClr val="bg2">
                      <a:gamma/>
                      <a:shade val="96863"/>
                      <a:invGamma/>
                    </a:schemeClr>
                  </a:gs>
                </a:gsLst>
                <a:lin ang="18900000" scaled="1"/>
              </a:gradFill>
              <a:ln w="9525" cap="flat" cmpd="sng">
                <a:noFill/>
                <a:prstDash val="solid"/>
                <a:round/>
                <a:headEnd type="none" w="med" len="med"/>
                <a:tailEnd type="none" w="med" len="me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141" name="Oval 152"/>
              <p:cNvSpPr>
                <a:spLocks noChangeArrowheads="1"/>
              </p:cNvSpPr>
              <p:nvPr userDrawn="1"/>
            </p:nvSpPr>
            <p:spPr bwMode="ltGray">
              <a:xfrm rot="-1684349">
                <a:off x="296" y="3047"/>
                <a:ext cx="221" cy="174"/>
              </a:xfrm>
              <a:prstGeom prst="ellipse">
                <a:avLst/>
              </a:prstGeom>
              <a:gradFill rotWithShape="0">
                <a:gsLst>
                  <a:gs pos="0">
                    <a:schemeClr val="bg2">
                      <a:gamma/>
                      <a:shade val="90980"/>
                      <a:invGamma/>
                    </a:schemeClr>
                  </a:gs>
                  <a:gs pos="50000">
                    <a:schemeClr val="bg2"/>
                  </a:gs>
                  <a:gs pos="100000">
                    <a:schemeClr val="bg2">
                      <a:gamma/>
                      <a:shade val="90980"/>
                      <a:invGamma/>
                    </a:schemeClr>
                  </a:gs>
                </a:gsLst>
                <a:lin ang="189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grpSp>
      </p:grpSp>
      <p:sp>
        <p:nvSpPr>
          <p:cNvPr id="84121" name="Rectangle 153"/>
          <p:cNvSpPr>
            <a:spLocks noGrp="1" noChangeArrowheads="1"/>
          </p:cNvSpPr>
          <p:nvPr>
            <p:ph type="ctrTitle" sz="quarter"/>
          </p:nvPr>
        </p:nvSpPr>
        <p:spPr>
          <a:xfrm>
            <a:off x="685800" y="1768475"/>
            <a:ext cx="7772400" cy="1736725"/>
          </a:xfrm>
        </p:spPr>
        <p:txBody>
          <a:bodyPr anchor="b" anchorCtr="1"/>
          <a:lstStyle>
            <a:lvl1pPr>
              <a:defRPr sz="5400"/>
            </a:lvl1pPr>
          </a:lstStyle>
          <a:p>
            <a:r>
              <a:rPr lang="en-US"/>
              <a:t>Click to edit Master title style</a:t>
            </a:r>
          </a:p>
        </p:txBody>
      </p:sp>
      <p:sp>
        <p:nvSpPr>
          <p:cNvPr id="84122" name="Rectangle 154"/>
          <p:cNvSpPr>
            <a:spLocks noGrp="1" noChangeArrowheads="1"/>
          </p:cNvSpPr>
          <p:nvPr>
            <p:ph type="subTitle" sz="quarter" idx="1"/>
          </p:nvPr>
        </p:nvSpPr>
        <p:spPr>
          <a:xfrm>
            <a:off x="1371600" y="3886200"/>
            <a:ext cx="6400800" cy="1752600"/>
          </a:xfrm>
        </p:spPr>
        <p:txBody>
          <a:bodyPr/>
          <a:lstStyle>
            <a:lvl1pPr marL="0" indent="0" algn="ctr">
              <a:buFont typeface="Arial" charset="0"/>
              <a:buNone/>
              <a:defRPr/>
            </a:lvl1pPr>
          </a:lstStyle>
          <a:p>
            <a:r>
              <a:rPr lang="en-US"/>
              <a:t>Click to edit Master subtitle style</a:t>
            </a:r>
          </a:p>
        </p:txBody>
      </p:sp>
      <p:sp>
        <p:nvSpPr>
          <p:cNvPr id="155" name="Rectangle 155"/>
          <p:cNvSpPr>
            <a:spLocks noGrp="1" noChangeArrowheads="1"/>
          </p:cNvSpPr>
          <p:nvPr>
            <p:ph type="dt" sz="quarter" idx="10"/>
          </p:nvPr>
        </p:nvSpPr>
        <p:spPr>
          <a:xfrm>
            <a:off x="304800" y="6248400"/>
            <a:ext cx="2286000" cy="457200"/>
          </a:xfrm>
        </p:spPr>
        <p:txBody>
          <a:bodyPr/>
          <a:lstStyle>
            <a:lvl1pPr>
              <a:defRPr>
                <a:effectLst>
                  <a:outerShdw blurRad="38100" dist="38100" dir="2700000" algn="tl">
                    <a:srgbClr val="000000"/>
                  </a:outerShdw>
                </a:effectLst>
                <a:latin typeface="+mn-lt"/>
              </a:defRPr>
            </a:lvl1pPr>
          </a:lstStyle>
          <a:p>
            <a:pPr>
              <a:defRPr/>
            </a:pPr>
            <a:endParaRPr lang="en-US">
              <a:solidFill>
                <a:srgbClr val="FFFFFF"/>
              </a:solidFill>
              <a:latin typeface="Tahoma"/>
            </a:endParaRPr>
          </a:p>
        </p:txBody>
      </p:sp>
      <p:sp>
        <p:nvSpPr>
          <p:cNvPr id="156" name="Rectangle 156"/>
          <p:cNvSpPr>
            <a:spLocks noGrp="1" noChangeArrowheads="1"/>
          </p:cNvSpPr>
          <p:nvPr>
            <p:ph type="ftr" sz="quarter" idx="11"/>
          </p:nvPr>
        </p:nvSpPr>
        <p:spPr>
          <a:xfrm>
            <a:off x="3124200" y="6248400"/>
            <a:ext cx="2895600" cy="457200"/>
          </a:xfrm>
        </p:spPr>
        <p:txBody>
          <a:bodyPr/>
          <a:lstStyle>
            <a:lvl1pPr>
              <a:defRPr>
                <a:effectLst>
                  <a:outerShdw blurRad="38100" dist="38100" dir="2700000" algn="tl">
                    <a:srgbClr val="000000"/>
                  </a:outerShdw>
                </a:effectLst>
                <a:latin typeface="+mn-lt"/>
              </a:defRPr>
            </a:lvl1pPr>
          </a:lstStyle>
          <a:p>
            <a:pPr>
              <a:defRPr/>
            </a:pPr>
            <a:endParaRPr lang="en-US">
              <a:solidFill>
                <a:srgbClr val="FFFFFF"/>
              </a:solidFill>
              <a:latin typeface="Tahoma"/>
            </a:endParaRPr>
          </a:p>
        </p:txBody>
      </p:sp>
      <p:sp>
        <p:nvSpPr>
          <p:cNvPr id="157" name="Rectangle 157"/>
          <p:cNvSpPr>
            <a:spLocks noGrp="1" noChangeArrowheads="1"/>
          </p:cNvSpPr>
          <p:nvPr>
            <p:ph type="sldNum" sz="quarter" idx="12"/>
          </p:nvPr>
        </p:nvSpPr>
        <p:spPr>
          <a:xfrm>
            <a:off x="6553200" y="6248400"/>
            <a:ext cx="2286000" cy="457200"/>
          </a:xfrm>
        </p:spPr>
        <p:txBody>
          <a:bodyPr/>
          <a:lstStyle>
            <a:lvl1pPr>
              <a:defRPr>
                <a:effectLst>
                  <a:outerShdw blurRad="38100" dist="38100" dir="2700000" algn="tl">
                    <a:srgbClr val="000000"/>
                  </a:outerShdw>
                </a:effectLst>
                <a:latin typeface="Tahoma" charset="0"/>
              </a:defRPr>
            </a:lvl1pPr>
          </a:lstStyle>
          <a:p>
            <a:pPr>
              <a:defRPr/>
            </a:pPr>
            <a:fld id="{E4EFB7C5-C4AC-4046-8D28-BD18811E5329}"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4056716853"/>
      </p:ext>
    </p:extLst>
  </p:cSld>
  <p:clrMapOvr>
    <a:masterClrMapping/>
  </p:clrMapOvr>
</p:sldLayout>
</file>

<file path=ppt/slideLayouts/slideLayout241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5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5" name="Rectangle 15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5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93FEBB51-9D70-154E-8710-0396DA2B08A8}"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1117097755"/>
      </p:ext>
    </p:extLst>
  </p:cSld>
  <p:clrMapOvr>
    <a:masterClrMapping/>
  </p:clrMapOvr>
</p:sldLayout>
</file>

<file path=ppt/slideLayouts/slideLayout242.xml><?xml version="1.0" encoding="utf-8"?>
<p:sldLayout xmlns:a="http://schemas.openxmlformats.org/drawingml/2006/main" xmlns:r="http://schemas.openxmlformats.org/officeDocument/2006/relationships" xmlns:p="http://schemas.openxmlformats.org/presentationml/2006/main" showMasterSp="0" type="tx">
  <p:cSld name="10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3053"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3054"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55"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305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24590703"/>
      </p:ext>
    </p:extLst>
  </p:cSld>
  <p:clrMapOvr>
    <a:masterClrMapping/>
  </p:clrMapOvr>
  <p:transition spd="med"/>
</p:sldLayout>
</file>

<file path=ppt/slideLayouts/slideLayout242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5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5" name="Rectangle 15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5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56CF1EAB-0577-FF4E-915E-DF130D6C6999}"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739011428"/>
      </p:ext>
    </p:extLst>
  </p:cSld>
  <p:clrMapOvr>
    <a:masterClrMapping/>
  </p:clrMapOvr>
</p:sldLayout>
</file>

<file path=ppt/slideLayouts/slideLayout242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301625" y="1600200"/>
            <a:ext cx="4194175" cy="44989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194175" cy="4498975"/>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5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5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7" name="Rectangle 15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28E4C2F1-B545-554F-B3D2-78B3F06C8A4D}"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1028247316"/>
      </p:ext>
    </p:extLst>
  </p:cSld>
  <p:clrMapOvr>
    <a:masterClrMapping/>
  </p:clrMapOvr>
</p:sldLayout>
</file>

<file path=ppt/slideLayouts/slideLayout242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5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8" name="Rectangle 15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9" name="Rectangle 15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E6ADA438-5A26-F34F-862C-18E99DBAF3A5}"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1701600959"/>
      </p:ext>
    </p:extLst>
  </p:cSld>
  <p:clrMapOvr>
    <a:masterClrMapping/>
  </p:clrMapOvr>
</p:sldLayout>
</file>

<file path=ppt/slideLayouts/slideLayout242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5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4" name="Rectangle 15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5" name="Rectangle 15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ABD1814-EDCB-5241-B75A-79F08B01C484}"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3504955324"/>
      </p:ext>
    </p:extLst>
  </p:cSld>
  <p:clrMapOvr>
    <a:masterClrMapping/>
  </p:clrMapOvr>
</p:sldLayout>
</file>

<file path=ppt/slideLayouts/slideLayout242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5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3" name="Rectangle 15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4" name="Rectangle 15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C73947C-DE3D-EA4A-A321-84DAC1FCA8FC}"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4130422904"/>
      </p:ext>
    </p:extLst>
  </p:cSld>
  <p:clrMapOvr>
    <a:masterClrMapping/>
  </p:clrMapOvr>
</p:sldLayout>
</file>

<file path=ppt/slideLayouts/slideLayout242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5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5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7" name="Rectangle 15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6D690BC8-15B2-2F4F-8A54-B0A661775855}"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2701594053"/>
      </p:ext>
    </p:extLst>
  </p:cSld>
  <p:clrMapOvr>
    <a:masterClrMapping/>
  </p:clrMapOvr>
</p:sldLayout>
</file>

<file path=ppt/slideLayouts/slideLayout242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5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5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7" name="Rectangle 15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0C2E682B-8BAE-5A43-BCF4-AFBB64D37C1C}"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3048029674"/>
      </p:ext>
    </p:extLst>
  </p:cSld>
  <p:clrMapOvr>
    <a:masterClrMapping/>
  </p:clrMapOvr>
</p:sldLayout>
</file>

<file path=ppt/slideLayouts/slideLayout242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5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5" name="Rectangle 15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5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9CA4D1C-F8CF-7A49-8C4F-B28EAA946906}"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2722803492"/>
      </p:ext>
    </p:extLst>
  </p:cSld>
  <p:clrMapOvr>
    <a:masterClrMapping/>
  </p:clrMapOvr>
</p:sldLayout>
</file>

<file path=ppt/slideLayouts/slideLayout242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707188" y="228600"/>
            <a:ext cx="2135187" cy="587057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301625" y="228600"/>
            <a:ext cx="6253163" cy="58705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5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5" name="Rectangle 15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5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D6B6490D-911A-6445-AE8C-14847A93D34D}"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2363864298"/>
      </p:ext>
    </p:extLst>
  </p:cSld>
  <p:clrMapOvr>
    <a:masterClrMapping/>
  </p:clrMapOvr>
</p:sldLayout>
</file>

<file path=ppt/slideLayouts/slideLayout242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4" name="Freeform 4"/>
          <p:cNvSpPr>
            <a:spLocks/>
          </p:cNvSpPr>
          <p:nvPr/>
        </p:nvSpPr>
        <p:spPr bwMode="auto">
          <a:xfrm>
            <a:off x="285750" y="2803525"/>
            <a:ext cx="1588" cy="3035300"/>
          </a:xfrm>
          <a:custGeom>
            <a:avLst/>
            <a:gdLst>
              <a:gd name="T0" fmla="*/ 0 w 1588"/>
              <a:gd name="T1" fmla="*/ 0 h 1912"/>
              <a:gd name="T2" fmla="*/ 0 w 1588"/>
              <a:gd name="T3" fmla="*/ 2147483647 h 1912"/>
              <a:gd name="T4" fmla="*/ 0 w 1588"/>
              <a:gd name="T5" fmla="*/ 2147483647 h 1912"/>
              <a:gd name="T6" fmla="*/ 0 w 1588"/>
              <a:gd name="T7" fmla="*/ 2147483647 h 1912"/>
              <a:gd name="T8" fmla="*/ 0 w 1588"/>
              <a:gd name="T9" fmla="*/ 2147483647 h 1912"/>
              <a:gd name="T10" fmla="*/ 0 w 1588"/>
              <a:gd name="T11" fmla="*/ 2147483647 h 1912"/>
              <a:gd name="T12" fmla="*/ 0 w 1588"/>
              <a:gd name="T13" fmla="*/ 0 h 1912"/>
              <a:gd name="T14" fmla="*/ 0 w 1588"/>
              <a:gd name="T15" fmla="*/ 0 h 1912"/>
              <a:gd name="T16" fmla="*/ 0 60000 65536"/>
              <a:gd name="T17" fmla="*/ 0 60000 65536"/>
              <a:gd name="T18" fmla="*/ 0 60000 65536"/>
              <a:gd name="T19" fmla="*/ 0 60000 65536"/>
              <a:gd name="T20" fmla="*/ 0 60000 65536"/>
              <a:gd name="T21" fmla="*/ 0 60000 65536"/>
              <a:gd name="T22" fmla="*/ 0 60000 65536"/>
              <a:gd name="T23" fmla="*/ 0 60000 65536"/>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0" t="0" r="r" b="b"/>
            <a:pathLst>
              <a:path w="1588" h="1912">
                <a:moveTo>
                  <a:pt x="0" y="0"/>
                </a:moveTo>
                <a:lnTo>
                  <a:pt x="0" y="6"/>
                </a:lnTo>
                <a:lnTo>
                  <a:pt x="0" y="60"/>
                </a:lnTo>
                <a:lnTo>
                  <a:pt x="0" y="1912"/>
                </a:lnTo>
                <a:lnTo>
                  <a:pt x="0" y="0"/>
                </a:lnTo>
                <a:close/>
              </a:path>
            </a:pathLst>
          </a:custGeom>
          <a:solidFill>
            <a:srgbClr val="6BBA27"/>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sp>
        <p:nvSpPr>
          <p:cNvPr id="19458" name="Rectangle 2"/>
          <p:cNvSpPr>
            <a:spLocks noGrp="1" noChangeArrowheads="1"/>
          </p:cNvSpPr>
          <p:nvPr>
            <p:ph type="ctrTitle" sz="quarter"/>
          </p:nvPr>
        </p:nvSpPr>
        <p:spPr>
          <a:xfrm>
            <a:off x="685800" y="1997075"/>
            <a:ext cx="7772400" cy="1431925"/>
          </a:xfrm>
        </p:spPr>
        <p:txBody>
          <a:bodyPr anchor="b" anchorCtr="1"/>
          <a:lstStyle>
            <a:lvl1pPr algn="ctr">
              <a:defRPr/>
            </a:lvl1pPr>
          </a:lstStyle>
          <a:p>
            <a:r>
              <a:rPr lang="en-US"/>
              <a:t>Click to edit Master title style</a:t>
            </a:r>
          </a:p>
        </p:txBody>
      </p:sp>
      <p:sp>
        <p:nvSpPr>
          <p:cNvPr id="19459" name="Rectangle 3"/>
          <p:cNvSpPr>
            <a:spLocks noGrp="1" noChangeArrowheads="1"/>
          </p:cNvSpPr>
          <p:nvPr>
            <p:ph type="subTitle" sz="quarter" idx="1"/>
          </p:nvPr>
        </p:nvSpPr>
        <p:spPr>
          <a:xfrm>
            <a:off x="1371600" y="3886200"/>
            <a:ext cx="6400800" cy="1752600"/>
          </a:xfrm>
        </p:spPr>
        <p:txBody>
          <a:bodyPr/>
          <a:lstStyle>
            <a:lvl1pPr marL="0" indent="0" algn="ctr">
              <a:buFontTx/>
              <a:buNone/>
              <a:defRPr/>
            </a:lvl1pPr>
          </a:lstStyle>
          <a:p>
            <a:r>
              <a:rPr lang="en-US"/>
              <a:t>Click to edit Master subtitle style</a:t>
            </a:r>
          </a:p>
        </p:txBody>
      </p:sp>
      <p:sp>
        <p:nvSpPr>
          <p:cNvPr id="5" name="Rectangle 5"/>
          <p:cNvSpPr>
            <a:spLocks noGrp="1" noChangeArrowheads="1"/>
          </p:cNvSpPr>
          <p:nvPr>
            <p:ph type="ftr" sz="quarter" idx="10"/>
          </p:nvPr>
        </p:nvSpPr>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1"/>
          </p:nvPr>
        </p:nvSpPr>
        <p:spPr/>
        <p:txBody>
          <a:bodyPr/>
          <a:lstStyle>
            <a:lvl1pPr>
              <a:defRPr b="1" i="0">
                <a:latin typeface="Arial" panose="020B0604020202020204" pitchFamily="34" charset="0"/>
              </a:defRPr>
            </a:lvl1pPr>
          </a:lstStyle>
          <a:p>
            <a:pPr>
              <a:defRPr/>
            </a:pPr>
            <a:fld id="{4C886095-0DC1-A142-A7F5-604F0ED58037}" type="slidenum">
              <a:rPr lang="en-US" smtClean="0"/>
              <a:pPr>
                <a:defRPr/>
              </a:pPr>
              <a:t>‹#›</a:t>
            </a:fld>
            <a:endParaRPr lang="en-US" dirty="0"/>
          </a:p>
        </p:txBody>
      </p:sp>
      <p:sp>
        <p:nvSpPr>
          <p:cNvPr id="7" name="Rectangle 7"/>
          <p:cNvSpPr>
            <a:spLocks noGrp="1" noChangeArrowheads="1"/>
          </p:cNvSpPr>
          <p:nvPr>
            <p:ph type="dt" sz="quarter" idx="12"/>
          </p:nvPr>
        </p:nvSpPr>
        <p:spPr/>
        <p:txBody>
          <a:bodyPr/>
          <a:lstStyle>
            <a:lvl1pPr>
              <a:defRPr b="1" i="0">
                <a:latin typeface="Arial" panose="020B0604020202020204" pitchFamily="34" charset="0"/>
              </a:defRPr>
            </a:lvl1pPr>
          </a:lstStyle>
          <a:p>
            <a:pPr>
              <a:defRPr/>
            </a:pPr>
            <a:endParaRPr lang="en-US" dirty="0"/>
          </a:p>
        </p:txBody>
      </p:sp>
    </p:spTree>
    <p:extLst>
      <p:ext uri="{BB962C8B-B14F-4D97-AF65-F5344CB8AC3E}">
        <p14:creationId xmlns:p14="http://schemas.microsoft.com/office/powerpoint/2010/main" val="2816755968"/>
      </p:ext>
    </p:extLst>
  </p:cSld>
  <p:clrMapOvr>
    <a:masterClrMapping/>
  </p:clrMapOvr>
</p:sldLayout>
</file>

<file path=ppt/slideLayouts/slideLayout243.xml><?xml version="1.0" encoding="utf-8"?>
<p:sldLayout xmlns:a="http://schemas.openxmlformats.org/drawingml/2006/main" xmlns:r="http://schemas.openxmlformats.org/officeDocument/2006/relationships" xmlns:p="http://schemas.openxmlformats.org/presentationml/2006/main" showMasterSp="0" type="tx">
  <p:cSld name="10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3063"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306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306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6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59417560"/>
      </p:ext>
    </p:extLst>
  </p:cSld>
  <p:clrMapOvr>
    <a:masterClrMapping/>
  </p:clrMapOvr>
  <p:transition spd="med"/>
</p:sldLayout>
</file>

<file path=ppt/slideLayouts/slideLayout243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690F4F03-947A-DB44-8C33-EAC754311E4C}" type="slidenum">
              <a:rPr lang="en-US" smtClean="0"/>
              <a:pPr>
                <a:defRPr/>
              </a:pPr>
              <a:t>‹#›</a:t>
            </a:fld>
            <a:endParaRPr lang="en-US" dirty="0"/>
          </a:p>
        </p:txBody>
      </p:sp>
    </p:spTree>
    <p:extLst>
      <p:ext uri="{BB962C8B-B14F-4D97-AF65-F5344CB8AC3E}">
        <p14:creationId xmlns:p14="http://schemas.microsoft.com/office/powerpoint/2010/main" val="3630925063"/>
      </p:ext>
    </p:extLst>
  </p:cSld>
  <p:clrMapOvr>
    <a:masterClrMapping/>
  </p:clrMapOvr>
</p:sldLayout>
</file>

<file path=ppt/slideLayouts/slideLayout243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2A7BA837-9FE0-9248-AC8A-92BF04083782}" type="slidenum">
              <a:rPr lang="en-US" smtClean="0"/>
              <a:pPr>
                <a:defRPr/>
              </a:pPr>
              <a:t>‹#›</a:t>
            </a:fld>
            <a:endParaRPr lang="en-US" dirty="0"/>
          </a:p>
        </p:txBody>
      </p:sp>
    </p:spTree>
    <p:extLst>
      <p:ext uri="{BB962C8B-B14F-4D97-AF65-F5344CB8AC3E}">
        <p14:creationId xmlns:p14="http://schemas.microsoft.com/office/powerpoint/2010/main" val="1034366496"/>
      </p:ext>
    </p:extLst>
  </p:cSld>
  <p:clrMapOvr>
    <a:masterClrMapping/>
  </p:clrMapOvr>
</p:sldLayout>
</file>

<file path=ppt/slideLayouts/slideLayout243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905000"/>
            <a:ext cx="40386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05000"/>
            <a:ext cx="40386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1A7AFDF5-5630-9B42-BAEB-33D77B65A5B9}" type="slidenum">
              <a:rPr lang="en-US" smtClean="0"/>
              <a:pPr>
                <a:defRPr/>
              </a:pPr>
              <a:t>‹#›</a:t>
            </a:fld>
            <a:endParaRPr lang="en-US" dirty="0"/>
          </a:p>
        </p:txBody>
      </p:sp>
    </p:spTree>
    <p:extLst>
      <p:ext uri="{BB962C8B-B14F-4D97-AF65-F5344CB8AC3E}">
        <p14:creationId xmlns:p14="http://schemas.microsoft.com/office/powerpoint/2010/main" val="4042436618"/>
      </p:ext>
    </p:extLst>
  </p:cSld>
  <p:clrMapOvr>
    <a:masterClrMapping/>
  </p:clrMapOvr>
</p:sldLayout>
</file>

<file path=ppt/slideLayouts/slideLayout243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8"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9"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22A550DF-FC34-B94A-8588-209CEDE484A3}" type="slidenum">
              <a:rPr lang="en-US" smtClean="0"/>
              <a:pPr>
                <a:defRPr/>
              </a:pPr>
              <a:t>‹#›</a:t>
            </a:fld>
            <a:endParaRPr lang="en-US" dirty="0"/>
          </a:p>
        </p:txBody>
      </p:sp>
    </p:spTree>
    <p:extLst>
      <p:ext uri="{BB962C8B-B14F-4D97-AF65-F5344CB8AC3E}">
        <p14:creationId xmlns:p14="http://schemas.microsoft.com/office/powerpoint/2010/main" val="1619178894"/>
      </p:ext>
    </p:extLst>
  </p:cSld>
  <p:clrMapOvr>
    <a:masterClrMapping/>
  </p:clrMapOvr>
</p:sldLayout>
</file>

<file path=ppt/slideLayouts/slideLayout243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4"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5"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35A4DD9C-842D-BE40-AD11-F6A21CA157B7}" type="slidenum">
              <a:rPr lang="en-US" smtClean="0"/>
              <a:pPr>
                <a:defRPr/>
              </a:pPr>
              <a:t>‹#›</a:t>
            </a:fld>
            <a:endParaRPr lang="en-US" dirty="0"/>
          </a:p>
        </p:txBody>
      </p:sp>
    </p:spTree>
    <p:extLst>
      <p:ext uri="{BB962C8B-B14F-4D97-AF65-F5344CB8AC3E}">
        <p14:creationId xmlns:p14="http://schemas.microsoft.com/office/powerpoint/2010/main" val="1169462577"/>
      </p:ext>
    </p:extLst>
  </p:cSld>
  <p:clrMapOvr>
    <a:masterClrMapping/>
  </p:clrMapOvr>
</p:sldLayout>
</file>

<file path=ppt/slideLayouts/slideLayout243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3"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4"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1365D4FA-E243-8141-99B6-FB3F8A1D09B6}" type="slidenum">
              <a:rPr lang="en-US" smtClean="0"/>
              <a:pPr>
                <a:defRPr/>
              </a:pPr>
              <a:t>‹#›</a:t>
            </a:fld>
            <a:endParaRPr lang="en-US" dirty="0"/>
          </a:p>
        </p:txBody>
      </p:sp>
    </p:spTree>
    <p:extLst>
      <p:ext uri="{BB962C8B-B14F-4D97-AF65-F5344CB8AC3E}">
        <p14:creationId xmlns:p14="http://schemas.microsoft.com/office/powerpoint/2010/main" val="1047542456"/>
      </p:ext>
    </p:extLst>
  </p:cSld>
  <p:clrMapOvr>
    <a:masterClrMapping/>
  </p:clrMapOvr>
</p:sldLayout>
</file>

<file path=ppt/slideLayouts/slideLayout243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700B07CF-3DDB-C241-BFE5-B7A184E65DF3}" type="slidenum">
              <a:rPr lang="en-US" smtClean="0"/>
              <a:pPr>
                <a:defRPr/>
              </a:pPr>
              <a:t>‹#›</a:t>
            </a:fld>
            <a:endParaRPr lang="en-US" dirty="0"/>
          </a:p>
        </p:txBody>
      </p:sp>
    </p:spTree>
    <p:extLst>
      <p:ext uri="{BB962C8B-B14F-4D97-AF65-F5344CB8AC3E}">
        <p14:creationId xmlns:p14="http://schemas.microsoft.com/office/powerpoint/2010/main" val="2479248796"/>
      </p:ext>
    </p:extLst>
  </p:cSld>
  <p:clrMapOvr>
    <a:masterClrMapping/>
  </p:clrMapOvr>
</p:sldLayout>
</file>

<file path=ppt/slideLayouts/slideLayout243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B053594B-26BC-3641-AAA7-9D5B108D2BDC}" type="slidenum">
              <a:rPr lang="en-US" smtClean="0"/>
              <a:pPr>
                <a:defRPr/>
              </a:pPr>
              <a:t>‹#›</a:t>
            </a:fld>
            <a:endParaRPr lang="en-US" dirty="0"/>
          </a:p>
        </p:txBody>
      </p:sp>
    </p:spTree>
    <p:extLst>
      <p:ext uri="{BB962C8B-B14F-4D97-AF65-F5344CB8AC3E}">
        <p14:creationId xmlns:p14="http://schemas.microsoft.com/office/powerpoint/2010/main" val="1927561776"/>
      </p:ext>
    </p:extLst>
  </p:cSld>
  <p:clrMapOvr>
    <a:masterClrMapping/>
  </p:clrMapOvr>
</p:sldLayout>
</file>

<file path=ppt/slideLayouts/slideLayout243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5F8E2352-5824-614B-99A2-8E6804D20533}" type="slidenum">
              <a:rPr lang="en-US" smtClean="0"/>
              <a:pPr>
                <a:defRPr/>
              </a:pPr>
              <a:t>‹#›</a:t>
            </a:fld>
            <a:endParaRPr lang="en-US" dirty="0"/>
          </a:p>
        </p:txBody>
      </p:sp>
    </p:spTree>
    <p:extLst>
      <p:ext uri="{BB962C8B-B14F-4D97-AF65-F5344CB8AC3E}">
        <p14:creationId xmlns:p14="http://schemas.microsoft.com/office/powerpoint/2010/main" val="652292480"/>
      </p:ext>
    </p:extLst>
  </p:cSld>
  <p:clrMapOvr>
    <a:masterClrMapping/>
  </p:clrMapOvr>
</p:sldLayout>
</file>

<file path=ppt/slideLayouts/slideLayout243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92100"/>
            <a:ext cx="2057400" cy="57277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92100"/>
            <a:ext cx="6019800" cy="57277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A81B89F5-50A0-814C-B9BB-4B9579013B98}" type="slidenum">
              <a:rPr lang="en-US" smtClean="0"/>
              <a:pPr>
                <a:defRPr/>
              </a:pPr>
              <a:t>‹#›</a:t>
            </a:fld>
            <a:endParaRPr lang="en-US" dirty="0"/>
          </a:p>
        </p:txBody>
      </p:sp>
    </p:spTree>
    <p:extLst>
      <p:ext uri="{BB962C8B-B14F-4D97-AF65-F5344CB8AC3E}">
        <p14:creationId xmlns:p14="http://schemas.microsoft.com/office/powerpoint/2010/main" val="3477822319"/>
      </p:ext>
    </p:extLst>
  </p:cSld>
  <p:clrMapOvr>
    <a:masterClrMapping/>
  </p:clrMapOvr>
</p:sldLayout>
</file>

<file path=ppt/slideLayouts/slideLayout244.xml><?xml version="1.0" encoding="utf-8"?>
<p:sldLayout xmlns:a="http://schemas.openxmlformats.org/drawingml/2006/main" xmlns:r="http://schemas.openxmlformats.org/officeDocument/2006/relationships" xmlns:p="http://schemas.openxmlformats.org/presentationml/2006/main" showMasterSp="0" type="tx">
  <p:cSld name="20_Title Slide">
    <p:bg>
      <p:bgPr>
        <a:solidFill>
          <a:srgbClr val="9CDCDA"/>
        </a:solidFill>
        <a:effectLst/>
      </p:bgPr>
    </p:bg>
    <p:spTree>
      <p:nvGrpSpPr>
        <p:cNvPr id="1" name=""/>
        <p:cNvGrpSpPr/>
        <p:nvPr/>
      </p:nvGrpSpPr>
      <p:grpSpPr>
        <a:xfrm>
          <a:off x="0" y="0"/>
          <a:ext cx="0" cy="0"/>
          <a:chOff x="0" y="0"/>
          <a:chExt cx="0" cy="0"/>
        </a:xfrm>
      </p:grpSpPr>
      <p:grpSp>
        <p:nvGrpSpPr>
          <p:cNvPr id="3169" name="Group 2"/>
          <p:cNvGrpSpPr/>
          <p:nvPr/>
        </p:nvGrpSpPr>
        <p:grpSpPr>
          <a:xfrm>
            <a:off x="-344782" y="-185362"/>
            <a:ext cx="9600389" cy="7484110"/>
            <a:chOff x="0" y="0"/>
            <a:chExt cx="9600387" cy="7484108"/>
          </a:xfrm>
        </p:grpSpPr>
        <p:grpSp>
          <p:nvGrpSpPr>
            <p:cNvPr id="3154" name="Group 3"/>
            <p:cNvGrpSpPr/>
            <p:nvPr/>
          </p:nvGrpSpPr>
          <p:grpSpPr>
            <a:xfrm>
              <a:off x="-1" y="0"/>
              <a:ext cx="9600389" cy="7484109"/>
              <a:chOff x="0" y="0"/>
              <a:chExt cx="9600387" cy="7484108"/>
            </a:xfrm>
          </p:grpSpPr>
          <p:sp>
            <p:nvSpPr>
              <p:cNvPr id="3073" name="Freeform 4"/>
              <p:cNvSpPr/>
              <p:nvPr/>
            </p:nvSpPr>
            <p:spPr>
              <a:xfrm>
                <a:off x="5618462" y="4942316"/>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74" name="Freeform 5"/>
              <p:cNvSpPr/>
              <p:nvPr/>
            </p:nvSpPr>
            <p:spPr>
              <a:xfrm>
                <a:off x="3961387" y="4321764"/>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75" name="Freeform 6"/>
              <p:cNvSpPr/>
              <p:nvPr/>
            </p:nvSpPr>
            <p:spPr>
              <a:xfrm>
                <a:off x="4010461" y="5063256"/>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76" name="Freeform 7"/>
              <p:cNvSpPr/>
              <p:nvPr/>
            </p:nvSpPr>
            <p:spPr>
              <a:xfrm>
                <a:off x="4541679" y="5942791"/>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77" name="Freeform 8"/>
              <p:cNvSpPr/>
              <p:nvPr/>
            </p:nvSpPr>
            <p:spPr>
              <a:xfrm>
                <a:off x="6733506" y="311607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78" name="Freeform 9"/>
              <p:cNvSpPr/>
              <p:nvPr/>
            </p:nvSpPr>
            <p:spPr>
              <a:xfrm>
                <a:off x="5261274" y="34707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79"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0" name="Freeform 11"/>
              <p:cNvSpPr/>
              <p:nvPr/>
            </p:nvSpPr>
            <p:spPr>
              <a:xfrm rot="20976685" flipH="1">
                <a:off x="5096557" y="5580902"/>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1" name="Freeform 12"/>
              <p:cNvSpPr/>
              <p:nvPr/>
            </p:nvSpPr>
            <p:spPr>
              <a:xfrm>
                <a:off x="3259445" y="4947861"/>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2" name="Freeform 13"/>
              <p:cNvSpPr/>
              <p:nvPr/>
            </p:nvSpPr>
            <p:spPr>
              <a:xfrm rot="16244410" flipH="1">
                <a:off x="6148117" y="6171533"/>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3" name="Freeform 14"/>
              <p:cNvSpPr/>
              <p:nvPr/>
            </p:nvSpPr>
            <p:spPr>
              <a:xfrm rot="6018034">
                <a:off x="3545525" y="5950861"/>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4" name="Freeform 15"/>
              <p:cNvSpPr/>
              <p:nvPr/>
            </p:nvSpPr>
            <p:spPr>
              <a:xfrm rot="6284068">
                <a:off x="5762435" y="5143850"/>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5" name="Freeform 16"/>
              <p:cNvSpPr/>
              <p:nvPr/>
            </p:nvSpPr>
            <p:spPr>
              <a:xfrm rot="8472242" flipH="1">
                <a:off x="5444459" y="3842039"/>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6" name="Freeform 17"/>
              <p:cNvSpPr/>
              <p:nvPr/>
            </p:nvSpPr>
            <p:spPr>
              <a:xfrm rot="563450" flipH="1">
                <a:off x="3255099" y="3953342"/>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7" name="Freeform 18"/>
              <p:cNvSpPr/>
              <p:nvPr/>
            </p:nvSpPr>
            <p:spPr>
              <a:xfrm>
                <a:off x="2305349" y="4529566"/>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8" name="Freeform 19"/>
              <p:cNvSpPr/>
              <p:nvPr/>
            </p:nvSpPr>
            <p:spPr>
              <a:xfrm>
                <a:off x="648275" y="4309064"/>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9" name="Freeform 20"/>
              <p:cNvSpPr/>
              <p:nvPr/>
            </p:nvSpPr>
            <p:spPr>
              <a:xfrm>
                <a:off x="621149" y="4993406"/>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0" name="Freeform 21"/>
              <p:cNvSpPr/>
              <p:nvPr/>
            </p:nvSpPr>
            <p:spPr>
              <a:xfrm rot="19469908">
                <a:off x="1582520" y="6224577"/>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1" name="Freeform 22"/>
              <p:cNvSpPr/>
              <p:nvPr/>
            </p:nvSpPr>
            <p:spPr>
              <a:xfrm>
                <a:off x="3306093" y="3312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2" name="Freeform 23"/>
              <p:cNvSpPr/>
              <p:nvPr/>
            </p:nvSpPr>
            <p:spPr>
              <a:xfrm>
                <a:off x="1948162" y="34580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3" name="Freeform 24"/>
              <p:cNvSpPr/>
              <p:nvPr/>
            </p:nvSpPr>
            <p:spPr>
              <a:xfrm rot="3318475">
                <a:off x="261010" y="3479618"/>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4" name="Freeform 25"/>
              <p:cNvSpPr/>
              <p:nvPr/>
            </p:nvSpPr>
            <p:spPr>
              <a:xfrm rot="20976685" flipH="1">
                <a:off x="1783444" y="5568202"/>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5" name="Freeform 26"/>
              <p:cNvSpPr/>
              <p:nvPr/>
            </p:nvSpPr>
            <p:spPr>
              <a:xfrm>
                <a:off x="346382" y="4878011"/>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6" name="Freeform 27"/>
              <p:cNvSpPr/>
              <p:nvPr/>
            </p:nvSpPr>
            <p:spPr>
              <a:xfrm rot="16244410" flipH="1">
                <a:off x="2815954" y="6133433"/>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7" name="Freeform 28"/>
              <p:cNvSpPr/>
              <p:nvPr/>
            </p:nvSpPr>
            <p:spPr>
              <a:xfrm rot="5508135">
                <a:off x="390432" y="5860942"/>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8" name="Freeform 29"/>
              <p:cNvSpPr/>
              <p:nvPr/>
            </p:nvSpPr>
            <p:spPr>
              <a:xfrm rot="6284068">
                <a:off x="2220722" y="488508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9" name="Freeform 30"/>
              <p:cNvSpPr/>
              <p:nvPr/>
            </p:nvSpPr>
            <p:spPr>
              <a:xfrm rot="8472242" flipH="1">
                <a:off x="1883697" y="3486439"/>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0" name="Freeform 31"/>
              <p:cNvSpPr/>
              <p:nvPr/>
            </p:nvSpPr>
            <p:spPr>
              <a:xfrm rot="563450" flipH="1">
                <a:off x="1199287" y="3731092"/>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1" name="Freeform 32"/>
              <p:cNvSpPr/>
              <p:nvPr/>
            </p:nvSpPr>
            <p:spPr>
              <a:xfrm>
                <a:off x="2278362" y="1576815"/>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2" name="Freeform 33"/>
              <p:cNvSpPr/>
              <p:nvPr/>
            </p:nvSpPr>
            <p:spPr>
              <a:xfrm>
                <a:off x="621287" y="956264"/>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3" name="Freeform 34"/>
              <p:cNvSpPr/>
              <p:nvPr/>
            </p:nvSpPr>
            <p:spPr>
              <a:xfrm>
                <a:off x="346511" y="2002556"/>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4" name="Freeform 35"/>
              <p:cNvSpPr/>
              <p:nvPr/>
            </p:nvSpPr>
            <p:spPr>
              <a:xfrm>
                <a:off x="1544479" y="288209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5" name="Freeform 36"/>
              <p:cNvSpPr/>
              <p:nvPr/>
            </p:nvSpPr>
            <p:spPr>
              <a:xfrm>
                <a:off x="3279106" y="20777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6" name="Freeform 37"/>
              <p:cNvSpPr/>
              <p:nvPr/>
            </p:nvSpPr>
            <p:spPr>
              <a:xfrm>
                <a:off x="1921174" y="35285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7" name="Freeform 38"/>
              <p:cNvSpPr/>
              <p:nvPr/>
            </p:nvSpPr>
            <p:spPr>
              <a:xfrm rot="3318475">
                <a:off x="670585" y="1458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8" name="Freeform 39"/>
              <p:cNvSpPr/>
              <p:nvPr/>
            </p:nvSpPr>
            <p:spPr>
              <a:xfrm rot="20976685" flipH="1">
                <a:off x="1756457" y="2215402"/>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9" name="Freeform 40"/>
              <p:cNvSpPr/>
              <p:nvPr/>
            </p:nvSpPr>
            <p:spPr>
              <a:xfrm>
                <a:off x="662295" y="1696660"/>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0" name="Freeform 41"/>
              <p:cNvSpPr/>
              <p:nvPr/>
            </p:nvSpPr>
            <p:spPr>
              <a:xfrm rot="16244410" flipH="1">
                <a:off x="2769917" y="2539333"/>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1" name="Freeform 42"/>
              <p:cNvSpPr/>
              <p:nvPr/>
            </p:nvSpPr>
            <p:spPr>
              <a:xfrm rot="2428453">
                <a:off x="193818" y="2916706"/>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2"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3" name="Freeform 44"/>
              <p:cNvSpPr/>
              <p:nvPr/>
            </p:nvSpPr>
            <p:spPr>
              <a:xfrm rot="8472242" flipH="1">
                <a:off x="1856709" y="381289"/>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4" name="Freeform 45"/>
              <p:cNvSpPr/>
              <p:nvPr/>
            </p:nvSpPr>
            <p:spPr>
              <a:xfrm rot="563450" flipH="1">
                <a:off x="372199" y="587841"/>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5" name="Freeform 46"/>
              <p:cNvSpPr/>
              <p:nvPr/>
            </p:nvSpPr>
            <p:spPr>
              <a:xfrm>
                <a:off x="5604174" y="1576815"/>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6" name="Freeform 47"/>
              <p:cNvSpPr/>
              <p:nvPr/>
            </p:nvSpPr>
            <p:spPr>
              <a:xfrm>
                <a:off x="3947100" y="956264"/>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7" name="Freeform 48"/>
              <p:cNvSpPr/>
              <p:nvPr/>
            </p:nvSpPr>
            <p:spPr>
              <a:xfrm>
                <a:off x="3672324" y="2002556"/>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8" name="Freeform 49"/>
              <p:cNvSpPr/>
              <p:nvPr/>
            </p:nvSpPr>
            <p:spPr>
              <a:xfrm>
                <a:off x="4870292" y="2882090"/>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9" name="Freeform 50"/>
              <p:cNvSpPr/>
              <p:nvPr/>
            </p:nvSpPr>
            <p:spPr>
              <a:xfrm>
                <a:off x="6604919" y="20777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0" name="Freeform 51"/>
              <p:cNvSpPr/>
              <p:nvPr/>
            </p:nvSpPr>
            <p:spPr>
              <a:xfrm>
                <a:off x="5246987" y="35285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1"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2" name="Freeform 53"/>
              <p:cNvSpPr/>
              <p:nvPr/>
            </p:nvSpPr>
            <p:spPr>
              <a:xfrm rot="20976685" flipH="1">
                <a:off x="5082270" y="2215402"/>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3" name="Freeform 54"/>
              <p:cNvSpPr/>
              <p:nvPr/>
            </p:nvSpPr>
            <p:spPr>
              <a:xfrm>
                <a:off x="3397557" y="1887160"/>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4" name="Freeform 55"/>
              <p:cNvSpPr/>
              <p:nvPr/>
            </p:nvSpPr>
            <p:spPr>
              <a:xfrm rot="16244410" flipH="1">
                <a:off x="6095729" y="2539333"/>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5" name="Freeform 56"/>
              <p:cNvSpPr/>
              <p:nvPr/>
            </p:nvSpPr>
            <p:spPr>
              <a:xfrm rot="2428453">
                <a:off x="3519630" y="2916706"/>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6"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7" name="Freeform 58"/>
              <p:cNvSpPr/>
              <p:nvPr/>
            </p:nvSpPr>
            <p:spPr>
              <a:xfrm rot="8472242" flipH="1">
                <a:off x="5182522" y="381289"/>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8" name="Freeform 59"/>
              <p:cNvSpPr/>
              <p:nvPr/>
            </p:nvSpPr>
            <p:spPr>
              <a:xfrm rot="563450" flipH="1">
                <a:off x="3336061" y="587841"/>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9" name="Freeform 60"/>
              <p:cNvSpPr/>
              <p:nvPr/>
            </p:nvSpPr>
            <p:spPr>
              <a:xfrm flipH="1">
                <a:off x="8466529" y="157205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0" name="Freeform 61"/>
              <p:cNvSpPr/>
              <p:nvPr/>
            </p:nvSpPr>
            <p:spPr>
              <a:xfrm>
                <a:off x="7274500" y="9705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1" name="Freeform 62"/>
              <p:cNvSpPr/>
              <p:nvPr/>
            </p:nvSpPr>
            <p:spPr>
              <a:xfrm>
                <a:off x="6999723" y="20168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2" name="Freeform 63"/>
              <p:cNvSpPr/>
              <p:nvPr/>
            </p:nvSpPr>
            <p:spPr>
              <a:xfrm>
                <a:off x="8483442" y="280112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3" name="Freeform 64"/>
              <p:cNvSpPr/>
              <p:nvPr/>
            </p:nvSpPr>
            <p:spPr>
              <a:xfrm>
                <a:off x="8021937" y="2337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4" name="Freeform 65"/>
              <p:cNvSpPr/>
              <p:nvPr/>
            </p:nvSpPr>
            <p:spPr>
              <a:xfrm rot="3318475">
                <a:off x="6944385" y="217305"/>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5" name="Freeform 66"/>
              <p:cNvSpPr/>
              <p:nvPr/>
            </p:nvSpPr>
            <p:spPr>
              <a:xfrm rot="20976685" flipH="1">
                <a:off x="8409669" y="22296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6" name="Freeform 67"/>
              <p:cNvSpPr/>
              <p:nvPr/>
            </p:nvSpPr>
            <p:spPr>
              <a:xfrm>
                <a:off x="7239307" y="16918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7" name="Freeform 68"/>
              <p:cNvSpPr/>
              <p:nvPr/>
            </p:nvSpPr>
            <p:spPr>
              <a:xfrm rot="16244410" flipH="1">
                <a:off x="8619854" y="5315871"/>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8" name="Freeform 69"/>
              <p:cNvSpPr/>
              <p:nvPr/>
            </p:nvSpPr>
            <p:spPr>
              <a:xfrm rot="2428453">
                <a:off x="7056580" y="2797643"/>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9" name="Freeform 70"/>
              <p:cNvSpPr/>
              <p:nvPr/>
            </p:nvSpPr>
            <p:spPr>
              <a:xfrm rot="6284068">
                <a:off x="8142097" y="15068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0" name="Freeform 71"/>
              <p:cNvSpPr/>
              <p:nvPr/>
            </p:nvSpPr>
            <p:spPr>
              <a:xfrm rot="10211466" flipH="1">
                <a:off x="8527092" y="26243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1" name="Freeform 72"/>
              <p:cNvSpPr/>
              <p:nvPr/>
            </p:nvSpPr>
            <p:spPr>
              <a:xfrm rot="563450" flipH="1">
                <a:off x="6472961" y="9450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2" name="Freeform 73"/>
              <p:cNvSpPr/>
              <p:nvPr/>
            </p:nvSpPr>
            <p:spPr>
              <a:xfrm rot="6521641">
                <a:off x="8535032" y="493356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3" name="Freeform 74"/>
              <p:cNvSpPr/>
              <p:nvPr/>
            </p:nvSpPr>
            <p:spPr>
              <a:xfrm>
                <a:off x="7274500" y="4323352"/>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4" name="Freeform 75"/>
              <p:cNvSpPr/>
              <p:nvPr/>
            </p:nvSpPr>
            <p:spPr>
              <a:xfrm>
                <a:off x="6999723" y="53696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5" name="Freeform 76"/>
              <p:cNvSpPr/>
              <p:nvPr/>
            </p:nvSpPr>
            <p:spPr>
              <a:xfrm rot="5844778">
                <a:off x="8373061" y="6010519"/>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6" name="Freeform 77"/>
              <p:cNvSpPr/>
              <p:nvPr/>
            </p:nvSpPr>
            <p:spPr>
              <a:xfrm>
                <a:off x="8060037" y="34341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7" name="Freeform 78"/>
              <p:cNvSpPr/>
              <p:nvPr/>
            </p:nvSpPr>
            <p:spPr>
              <a:xfrm rot="3318475">
                <a:off x="6887235" y="3492318"/>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8" name="Freeform 79"/>
              <p:cNvSpPr/>
              <p:nvPr/>
            </p:nvSpPr>
            <p:spPr>
              <a:xfrm rot="20976685" flipH="1">
                <a:off x="8219169" y="606032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9" name="Freeform 80"/>
              <p:cNvSpPr/>
              <p:nvPr/>
            </p:nvSpPr>
            <p:spPr>
              <a:xfrm>
                <a:off x="6724957" y="52542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50" name="Freeform 81"/>
              <p:cNvSpPr/>
              <p:nvPr/>
            </p:nvSpPr>
            <p:spPr>
              <a:xfrm rot="6820032">
                <a:off x="7020644" y="6051632"/>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51" name="Freeform 82"/>
              <p:cNvSpPr/>
              <p:nvPr/>
            </p:nvSpPr>
            <p:spPr>
              <a:xfrm rot="6284068">
                <a:off x="7646797" y="43643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52" name="Freeform 83"/>
              <p:cNvSpPr/>
              <p:nvPr/>
            </p:nvSpPr>
            <p:spPr>
              <a:xfrm rot="5149041" flipH="1">
                <a:off x="8487826" y="3611163"/>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53" name="Freeform 84"/>
              <p:cNvSpPr/>
              <p:nvPr/>
            </p:nvSpPr>
            <p:spPr>
              <a:xfrm rot="563450" flipH="1">
                <a:off x="6720612" y="405017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168" name="Group 85"/>
            <p:cNvGrpSpPr/>
            <p:nvPr/>
          </p:nvGrpSpPr>
          <p:grpSpPr>
            <a:xfrm>
              <a:off x="457576" y="3078104"/>
              <a:ext cx="8861343" cy="2353739"/>
              <a:chOff x="0" y="0"/>
              <a:chExt cx="8861342" cy="2353737"/>
            </a:xfrm>
          </p:grpSpPr>
          <p:sp>
            <p:nvSpPr>
              <p:cNvPr id="3155" name="Freeform 86"/>
              <p:cNvSpPr/>
              <p:nvPr/>
            </p:nvSpPr>
            <p:spPr>
              <a:xfrm rot="17967916">
                <a:off x="279391" y="482782"/>
                <a:ext cx="1599038" cy="1574979"/>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3158" name="Group 87"/>
              <p:cNvGrpSpPr/>
              <p:nvPr/>
            </p:nvGrpSpPr>
            <p:grpSpPr>
              <a:xfrm>
                <a:off x="115804" y="633093"/>
                <a:ext cx="8745539" cy="223839"/>
                <a:chOff x="0" y="0"/>
                <a:chExt cx="8745537" cy="223837"/>
              </a:xfrm>
            </p:grpSpPr>
            <p:sp>
              <p:nvSpPr>
                <p:cNvPr id="3156" name="AutoShape 88"/>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57" name="Rectangle 89"/>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161" name="Group 90"/>
              <p:cNvGrpSpPr/>
              <p:nvPr/>
            </p:nvGrpSpPr>
            <p:grpSpPr>
              <a:xfrm>
                <a:off x="7854" y="542606"/>
                <a:ext cx="8745539" cy="223838"/>
                <a:chOff x="0" y="0"/>
                <a:chExt cx="8745537" cy="223837"/>
              </a:xfrm>
            </p:grpSpPr>
            <p:sp>
              <p:nvSpPr>
                <p:cNvPr id="3159" name="AutoShape 91"/>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60" name="Rectangle 92"/>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167" name="Group 93"/>
              <p:cNvGrpSpPr/>
              <p:nvPr/>
            </p:nvGrpSpPr>
            <p:grpSpPr>
              <a:xfrm>
                <a:off x="55773" y="-1"/>
                <a:ext cx="1969680" cy="1978085"/>
                <a:chOff x="0" y="0"/>
                <a:chExt cx="1969678" cy="1978083"/>
              </a:xfrm>
            </p:grpSpPr>
            <p:sp>
              <p:nvSpPr>
                <p:cNvPr id="3162" name="Freeform 94"/>
                <p:cNvSpPr/>
                <p:nvPr/>
              </p:nvSpPr>
              <p:spPr>
                <a:xfrm rot="17970461">
                  <a:off x="255092" y="270419"/>
                  <a:ext cx="1459495" cy="1437246"/>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63" name="Freeform 95"/>
                <p:cNvSpPr/>
                <p:nvPr/>
              </p:nvSpPr>
              <p:spPr>
                <a:xfrm>
                  <a:off x="85347" y="971899"/>
                  <a:ext cx="1019547" cy="573293"/>
                </a:xfrm>
                <a:custGeom>
                  <a:avLst/>
                  <a:gdLst/>
                  <a:ahLst/>
                  <a:cxnLst>
                    <a:cxn ang="0">
                      <a:pos x="wd2" y="hd2"/>
                    </a:cxn>
                    <a:cxn ang="5400000">
                      <a:pos x="wd2" y="hd2"/>
                    </a:cxn>
                    <a:cxn ang="10800000">
                      <a:pos x="wd2" y="hd2"/>
                    </a:cxn>
                    <a:cxn ang="16200000">
                      <a:pos x="wd2" y="hd2"/>
                    </a:cxn>
                  </a:cxnLst>
                  <a:rect l="0" t="0" r="r" b="b"/>
                  <a:pathLst>
                    <a:path w="21109" h="21026" extrusionOk="0">
                      <a:moveTo>
                        <a:pt x="43" y="7658"/>
                      </a:moveTo>
                      <a:cubicBezTo>
                        <a:pt x="24" y="11250"/>
                        <a:pt x="1874" y="14525"/>
                        <a:pt x="4074" y="16706"/>
                      </a:cubicBezTo>
                      <a:cubicBezTo>
                        <a:pt x="6274" y="18888"/>
                        <a:pt x="10523" y="20018"/>
                        <a:pt x="13248" y="20680"/>
                      </a:cubicBezTo>
                      <a:cubicBezTo>
                        <a:pt x="15974" y="21342"/>
                        <a:pt x="19325" y="20898"/>
                        <a:pt x="20414" y="20641"/>
                      </a:cubicBezTo>
                      <a:cubicBezTo>
                        <a:pt x="21502" y="20384"/>
                        <a:pt x="21340" y="19740"/>
                        <a:pt x="19741" y="19172"/>
                      </a:cubicBezTo>
                      <a:cubicBezTo>
                        <a:pt x="18141" y="18603"/>
                        <a:pt x="13200" y="18320"/>
                        <a:pt x="10820" y="17258"/>
                      </a:cubicBezTo>
                      <a:cubicBezTo>
                        <a:pt x="8439" y="16196"/>
                        <a:pt x="6833" y="14585"/>
                        <a:pt x="5421" y="12832"/>
                      </a:cubicBezTo>
                      <a:cubicBezTo>
                        <a:pt x="4009" y="11080"/>
                        <a:pt x="2881" y="8312"/>
                        <a:pt x="2369" y="6763"/>
                      </a:cubicBezTo>
                      <a:cubicBezTo>
                        <a:pt x="1857" y="5215"/>
                        <a:pt x="2312" y="4685"/>
                        <a:pt x="2371" y="3564"/>
                      </a:cubicBezTo>
                      <a:cubicBezTo>
                        <a:pt x="2430" y="2443"/>
                        <a:pt x="2834" y="369"/>
                        <a:pt x="2690" y="56"/>
                      </a:cubicBezTo>
                      <a:cubicBezTo>
                        <a:pt x="2545" y="-258"/>
                        <a:pt x="1873" y="825"/>
                        <a:pt x="1493" y="1673"/>
                      </a:cubicBezTo>
                      <a:cubicBezTo>
                        <a:pt x="1114" y="2520"/>
                        <a:pt x="616" y="4163"/>
                        <a:pt x="375" y="5174"/>
                      </a:cubicBezTo>
                      <a:cubicBezTo>
                        <a:pt x="134" y="6184"/>
                        <a:pt x="-98" y="6313"/>
                        <a:pt x="43" y="7658"/>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64" name="Freeform 96"/>
                <p:cNvSpPr/>
                <p:nvPr/>
              </p:nvSpPr>
              <p:spPr>
                <a:xfrm>
                  <a:off x="76760" y="183370"/>
                  <a:ext cx="920353" cy="1053916"/>
                </a:xfrm>
                <a:custGeom>
                  <a:avLst/>
                  <a:gdLst/>
                  <a:ahLst/>
                  <a:cxnLst>
                    <a:cxn ang="0">
                      <a:pos x="wd2" y="hd2"/>
                    </a:cxn>
                    <a:cxn ang="5400000">
                      <a:pos x="wd2" y="hd2"/>
                    </a:cxn>
                    <a:cxn ang="10800000">
                      <a:pos x="wd2" y="hd2"/>
                    </a:cxn>
                    <a:cxn ang="16200000">
                      <a:pos x="wd2" y="hd2"/>
                    </a:cxn>
                  </a:cxnLst>
                  <a:rect l="0" t="0" r="r" b="b"/>
                  <a:pathLst>
                    <a:path w="20971" h="21300" extrusionOk="0">
                      <a:moveTo>
                        <a:pt x="134" y="21054"/>
                      </a:moveTo>
                      <a:cubicBezTo>
                        <a:pt x="43" y="20610"/>
                        <a:pt x="-240" y="19365"/>
                        <a:pt x="456" y="18040"/>
                      </a:cubicBezTo>
                      <a:cubicBezTo>
                        <a:pt x="1145" y="16725"/>
                        <a:pt x="2441" y="15117"/>
                        <a:pt x="4307" y="13131"/>
                      </a:cubicBezTo>
                      <a:cubicBezTo>
                        <a:pt x="6202" y="11146"/>
                        <a:pt x="9468" y="8068"/>
                        <a:pt x="11746" y="6116"/>
                      </a:cubicBezTo>
                      <a:cubicBezTo>
                        <a:pt x="14013" y="4158"/>
                        <a:pt x="16489" y="2412"/>
                        <a:pt x="17947" y="1416"/>
                      </a:cubicBezTo>
                      <a:cubicBezTo>
                        <a:pt x="19412" y="411"/>
                        <a:pt x="20142" y="206"/>
                        <a:pt x="20527" y="94"/>
                      </a:cubicBezTo>
                      <a:cubicBezTo>
                        <a:pt x="20919" y="-28"/>
                        <a:pt x="21360" y="-179"/>
                        <a:pt x="20363" y="703"/>
                      </a:cubicBezTo>
                      <a:cubicBezTo>
                        <a:pt x="19385" y="1580"/>
                        <a:pt x="16903" y="3311"/>
                        <a:pt x="14621" y="5340"/>
                      </a:cubicBezTo>
                      <a:cubicBezTo>
                        <a:pt x="12361" y="7381"/>
                        <a:pt x="8646" y="10858"/>
                        <a:pt x="6752" y="12910"/>
                      </a:cubicBezTo>
                      <a:cubicBezTo>
                        <a:pt x="4859" y="14963"/>
                        <a:pt x="3831" y="16479"/>
                        <a:pt x="3219" y="17674"/>
                      </a:cubicBezTo>
                      <a:cubicBezTo>
                        <a:pt x="2607" y="18868"/>
                        <a:pt x="3430" y="19454"/>
                        <a:pt x="3069" y="20043"/>
                      </a:cubicBezTo>
                      <a:cubicBezTo>
                        <a:pt x="2708" y="20632"/>
                        <a:pt x="1538" y="21082"/>
                        <a:pt x="1056" y="21251"/>
                      </a:cubicBezTo>
                      <a:cubicBezTo>
                        <a:pt x="573" y="21421"/>
                        <a:pt x="330" y="21099"/>
                        <a:pt x="134" y="21054"/>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65" name="Freeform 97"/>
                <p:cNvSpPr/>
                <p:nvPr/>
              </p:nvSpPr>
              <p:spPr>
                <a:xfrm>
                  <a:off x="658141" y="359587"/>
                  <a:ext cx="722090" cy="975709"/>
                </a:xfrm>
                <a:custGeom>
                  <a:avLst/>
                  <a:gdLst/>
                  <a:ahLst/>
                  <a:cxnLst>
                    <a:cxn ang="0">
                      <a:pos x="wd2" y="hd2"/>
                    </a:cxn>
                    <a:cxn ang="5400000">
                      <a:pos x="wd2" y="hd2"/>
                    </a:cxn>
                    <a:cxn ang="10800000">
                      <a:pos x="wd2" y="hd2"/>
                    </a:cxn>
                    <a:cxn ang="16200000">
                      <a:pos x="wd2" y="hd2"/>
                    </a:cxn>
                  </a:cxnLst>
                  <a:rect l="0" t="0" r="r" b="b"/>
                  <a:pathLst>
                    <a:path w="20674" h="21155" extrusionOk="0">
                      <a:moveTo>
                        <a:pt x="1309" y="16511"/>
                      </a:moveTo>
                      <a:cubicBezTo>
                        <a:pt x="394" y="15291"/>
                        <a:pt x="-677" y="13905"/>
                        <a:pt x="556" y="11424"/>
                      </a:cubicBezTo>
                      <a:cubicBezTo>
                        <a:pt x="1789" y="8943"/>
                        <a:pt x="6989" y="3370"/>
                        <a:pt x="8689" y="1573"/>
                      </a:cubicBezTo>
                      <a:cubicBezTo>
                        <a:pt x="10389" y="-223"/>
                        <a:pt x="11481" y="-425"/>
                        <a:pt x="10767" y="681"/>
                      </a:cubicBezTo>
                      <a:cubicBezTo>
                        <a:pt x="10053" y="1787"/>
                        <a:pt x="5763" y="6068"/>
                        <a:pt x="4386" y="8187"/>
                      </a:cubicBezTo>
                      <a:cubicBezTo>
                        <a:pt x="3009" y="10307"/>
                        <a:pt x="2294" y="11969"/>
                        <a:pt x="2494" y="13439"/>
                      </a:cubicBezTo>
                      <a:cubicBezTo>
                        <a:pt x="2694" y="14908"/>
                        <a:pt x="3529" y="16007"/>
                        <a:pt x="5614" y="17044"/>
                      </a:cubicBezTo>
                      <a:cubicBezTo>
                        <a:pt x="7700" y="18080"/>
                        <a:pt x="12562" y="19052"/>
                        <a:pt x="14987" y="19634"/>
                      </a:cubicBezTo>
                      <a:cubicBezTo>
                        <a:pt x="17412" y="20217"/>
                        <a:pt x="19344" y="20275"/>
                        <a:pt x="20133" y="20528"/>
                      </a:cubicBezTo>
                      <a:cubicBezTo>
                        <a:pt x="20923" y="20781"/>
                        <a:pt x="20911" y="21175"/>
                        <a:pt x="19665" y="21155"/>
                      </a:cubicBezTo>
                      <a:cubicBezTo>
                        <a:pt x="18420" y="21134"/>
                        <a:pt x="14928" y="20822"/>
                        <a:pt x="12667" y="20423"/>
                      </a:cubicBezTo>
                      <a:cubicBezTo>
                        <a:pt x="10405" y="20024"/>
                        <a:pt x="7938" y="19423"/>
                        <a:pt x="6054" y="18772"/>
                      </a:cubicBezTo>
                      <a:cubicBezTo>
                        <a:pt x="4169" y="18122"/>
                        <a:pt x="2298" y="17705"/>
                        <a:pt x="1309" y="16511"/>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66" name="Freeform 98"/>
                <p:cNvSpPr/>
                <p:nvPr/>
              </p:nvSpPr>
              <p:spPr>
                <a:xfrm>
                  <a:off x="438652" y="751192"/>
                  <a:ext cx="462944" cy="494149"/>
                </a:xfrm>
                <a:custGeom>
                  <a:avLst/>
                  <a:gdLst/>
                  <a:ahLst/>
                  <a:cxnLst>
                    <a:cxn ang="0">
                      <a:pos x="wd2" y="hd2"/>
                    </a:cxn>
                    <a:cxn ang="5400000">
                      <a:pos x="wd2" y="hd2"/>
                    </a:cxn>
                    <a:cxn ang="10800000">
                      <a:pos x="wd2" y="hd2"/>
                    </a:cxn>
                    <a:cxn ang="16200000">
                      <a:pos x="wd2" y="hd2"/>
                    </a:cxn>
                  </a:cxnLst>
                  <a:rect l="0" t="0" r="r" b="b"/>
                  <a:pathLst>
                    <a:path w="19190" h="19533" extrusionOk="0">
                      <a:moveTo>
                        <a:pt x="1912" y="16373"/>
                      </a:moveTo>
                      <a:cubicBezTo>
                        <a:pt x="-270" y="15559"/>
                        <a:pt x="-847" y="13507"/>
                        <a:pt x="1573" y="10941"/>
                      </a:cubicBezTo>
                      <a:cubicBezTo>
                        <a:pt x="4377" y="7179"/>
                        <a:pt x="4224" y="5329"/>
                        <a:pt x="13014" y="94"/>
                      </a:cubicBezTo>
                      <a:cubicBezTo>
                        <a:pt x="13949" y="-701"/>
                        <a:pt x="11150" y="3740"/>
                        <a:pt x="10845" y="5628"/>
                      </a:cubicBezTo>
                      <a:cubicBezTo>
                        <a:pt x="10540" y="7517"/>
                        <a:pt x="10774" y="9826"/>
                        <a:pt x="11235" y="11478"/>
                      </a:cubicBezTo>
                      <a:cubicBezTo>
                        <a:pt x="11696" y="13130"/>
                        <a:pt x="12320" y="14324"/>
                        <a:pt x="13587" y="15580"/>
                      </a:cubicBezTo>
                      <a:cubicBezTo>
                        <a:pt x="14854" y="16836"/>
                        <a:pt x="20753" y="18902"/>
                        <a:pt x="18794" y="19040"/>
                      </a:cubicBezTo>
                      <a:cubicBezTo>
                        <a:pt x="11790" y="20899"/>
                        <a:pt x="5136" y="16944"/>
                        <a:pt x="1912" y="16373"/>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grpSp>
      <p:sp>
        <p:nvSpPr>
          <p:cNvPr id="3170" name="Title Text"/>
          <p:cNvSpPr txBox="1">
            <a:spLocks noGrp="1"/>
          </p:cNvSpPr>
          <p:nvPr>
            <p:ph type="title"/>
          </p:nvPr>
        </p:nvSpPr>
        <p:spPr>
          <a:xfrm>
            <a:off x="1905000" y="2209800"/>
            <a:ext cx="6858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3171" name="Body Level One…"/>
          <p:cNvSpPr txBox="1">
            <a:spLocks noGrp="1"/>
          </p:cNvSpPr>
          <p:nvPr>
            <p:ph type="body" sz="quarter" idx="1"/>
          </p:nvPr>
        </p:nvSpPr>
        <p:spPr>
          <a:xfrm>
            <a:off x="2438400" y="3886200"/>
            <a:ext cx="5334000" cy="1752600"/>
          </a:xfrm>
          <a:prstGeom prst="rect">
            <a:avLst/>
          </a:prstGeom>
        </p:spPr>
        <p:txBody>
          <a:bodyPr>
            <a:normAutofit/>
          </a:bodyPr>
          <a:lstStyle>
            <a:lvl1pPr marL="0" indent="0">
              <a:buSzTx/>
              <a:buNone/>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3172"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917573197"/>
      </p:ext>
    </p:extLst>
  </p:cSld>
  <p:clrMapOvr>
    <a:masterClrMapping/>
  </p:clrMapOvr>
  <p:transition spd="med"/>
</p:sldLayout>
</file>

<file path=ppt/slideLayouts/slideLayout2440.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457200" y="292100"/>
            <a:ext cx="8229600" cy="57277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4"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5"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3D53315E-86D0-BF4C-8576-D7EE5F3F7B40}" type="slidenum">
              <a:rPr lang="en-US" smtClean="0"/>
              <a:pPr>
                <a:defRPr/>
              </a:pPr>
              <a:t>‹#›</a:t>
            </a:fld>
            <a:endParaRPr lang="en-US" dirty="0"/>
          </a:p>
        </p:txBody>
      </p:sp>
    </p:spTree>
    <p:extLst>
      <p:ext uri="{BB962C8B-B14F-4D97-AF65-F5344CB8AC3E}">
        <p14:creationId xmlns:p14="http://schemas.microsoft.com/office/powerpoint/2010/main" val="3025288043"/>
      </p:ext>
    </p:extLst>
  </p:cSld>
  <p:clrMapOvr>
    <a:masterClrMapping/>
  </p:clrMapOvr>
</p:sldLayout>
</file>

<file path=ppt/slideLayouts/slideLayout2441.xml><?xml version="1.0" encoding="utf-8"?>
<p:sldLayout xmlns:a="http://schemas.openxmlformats.org/drawingml/2006/main" xmlns:r="http://schemas.openxmlformats.org/officeDocument/2006/relationships" xmlns:p="http://schemas.openxmlformats.org/presentationml/2006/main" type="dgm" preserve="1">
  <p:cSld name="Title and Diagram or Organization Chart">
    <p:spTree>
      <p:nvGrpSpPr>
        <p:cNvPr id="1" name=""/>
        <p:cNvGrpSpPr/>
        <p:nvPr/>
      </p:nvGrpSpPr>
      <p:grpSpPr>
        <a:xfrm>
          <a:off x="0" y="0"/>
          <a:ext cx="0" cy="0"/>
          <a:chOff x="0" y="0"/>
          <a:chExt cx="0" cy="0"/>
        </a:xfrm>
      </p:grpSpPr>
      <p:sp>
        <p:nvSpPr>
          <p:cNvPr id="2" name="Title 1"/>
          <p:cNvSpPr>
            <a:spLocks noGrp="1"/>
          </p:cNvSpPr>
          <p:nvPr>
            <p:ph type="title"/>
          </p:nvPr>
        </p:nvSpPr>
        <p:spPr>
          <a:xfrm>
            <a:off x="457200" y="292100"/>
            <a:ext cx="8229600" cy="1384300"/>
          </a:xfrm>
        </p:spPr>
        <p:txBody>
          <a:bodyPr/>
          <a:lstStyle/>
          <a:p>
            <a:r>
              <a:rPr lang="en-US"/>
              <a:t>Click to edit Master title style</a:t>
            </a:r>
          </a:p>
        </p:txBody>
      </p:sp>
      <p:sp>
        <p:nvSpPr>
          <p:cNvPr id="3" name="SmartArt Placeholder 2"/>
          <p:cNvSpPr>
            <a:spLocks noGrp="1"/>
          </p:cNvSpPr>
          <p:nvPr>
            <p:ph type="dgm" idx="1"/>
          </p:nvPr>
        </p:nvSpPr>
        <p:spPr>
          <a:xfrm>
            <a:off x="457200" y="1905000"/>
            <a:ext cx="8229600" cy="4114800"/>
          </a:xfrm>
        </p:spPr>
        <p:txBody>
          <a:bodyPr/>
          <a:lstStyle/>
          <a:p>
            <a:pPr lvl="0"/>
            <a:endParaRPr lang="en-US" noProof="0"/>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D34CD6F8-42F6-8F4F-9206-043B189D4035}" type="slidenum">
              <a:rPr lang="en-US" smtClean="0"/>
              <a:pPr>
                <a:defRPr/>
              </a:pPr>
              <a:t>‹#›</a:t>
            </a:fld>
            <a:endParaRPr lang="en-US" dirty="0"/>
          </a:p>
        </p:txBody>
      </p:sp>
    </p:spTree>
    <p:extLst>
      <p:ext uri="{BB962C8B-B14F-4D97-AF65-F5344CB8AC3E}">
        <p14:creationId xmlns:p14="http://schemas.microsoft.com/office/powerpoint/2010/main" val="736210778"/>
      </p:ext>
    </p:extLst>
  </p:cSld>
  <p:clrMapOvr>
    <a:masterClrMapping/>
  </p:clrMapOvr>
</p:sldLayout>
</file>

<file path=ppt/slideLayouts/slideLayout2442.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92100"/>
            <a:ext cx="8229600" cy="1384300"/>
          </a:xfrm>
        </p:spPr>
        <p:txBody>
          <a:bodyPr/>
          <a:lstStyle/>
          <a:p>
            <a:r>
              <a:rPr lang="en-US"/>
              <a:t>Click to edit Master title style</a:t>
            </a:r>
          </a:p>
        </p:txBody>
      </p:sp>
      <p:sp>
        <p:nvSpPr>
          <p:cNvPr id="3" name="Text Placeholder 2"/>
          <p:cNvSpPr>
            <a:spLocks noGrp="1"/>
          </p:cNvSpPr>
          <p:nvPr>
            <p:ph type="body" sz="half" idx="1"/>
          </p:nvPr>
        </p:nvSpPr>
        <p:spPr>
          <a:xfrm>
            <a:off x="457200" y="1905000"/>
            <a:ext cx="40386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05000"/>
            <a:ext cx="4038600" cy="41148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7427EF7A-9206-154C-BA9C-61C3C4C38AAB}" type="slidenum">
              <a:rPr lang="en-US" smtClean="0"/>
              <a:pPr>
                <a:defRPr/>
              </a:pPr>
              <a:t>‹#›</a:t>
            </a:fld>
            <a:endParaRPr lang="en-US" dirty="0"/>
          </a:p>
        </p:txBody>
      </p:sp>
    </p:spTree>
    <p:extLst>
      <p:ext uri="{BB962C8B-B14F-4D97-AF65-F5344CB8AC3E}">
        <p14:creationId xmlns:p14="http://schemas.microsoft.com/office/powerpoint/2010/main" val="4186499460"/>
      </p:ext>
    </p:extLst>
  </p:cSld>
  <p:clrMapOvr>
    <a:masterClrMapping/>
  </p:clrMapOvr>
</p:sldLayout>
</file>

<file path=ppt/slideLayouts/slideLayout2443.xml><?xml version="1.0" encoding="utf-8"?>
<p:sldLayout xmlns:a="http://schemas.openxmlformats.org/drawingml/2006/main" xmlns:r="http://schemas.openxmlformats.org/officeDocument/2006/relationships" xmlns:p="http://schemas.openxmlformats.org/presentationml/2006/main" type="dgm">
  <p:cSld name="Title and Diagram or Organization Chart">
    <p:spTree>
      <p:nvGrpSpPr>
        <p:cNvPr id="1" name=""/>
        <p:cNvGrpSpPr/>
        <p:nvPr/>
      </p:nvGrpSpPr>
      <p:grpSpPr>
        <a:xfrm>
          <a:off x="0" y="0"/>
          <a:ext cx="0" cy="0"/>
          <a:chOff x="0" y="0"/>
          <a:chExt cx="0" cy="0"/>
        </a:xfrm>
      </p:grpSpPr>
      <p:sp>
        <p:nvSpPr>
          <p:cNvPr id="2" name="Title 1"/>
          <p:cNvSpPr>
            <a:spLocks noGrp="1"/>
          </p:cNvSpPr>
          <p:nvPr>
            <p:ph type="title"/>
          </p:nvPr>
        </p:nvSpPr>
        <p:spPr>
          <a:xfrm>
            <a:off x="457200" y="292100"/>
            <a:ext cx="8229600" cy="1384300"/>
          </a:xfrm>
        </p:spPr>
        <p:txBody>
          <a:bodyPr/>
          <a:lstStyle/>
          <a:p>
            <a:r>
              <a:rPr lang="en-US"/>
              <a:t>Click to edit Master title style</a:t>
            </a:r>
          </a:p>
        </p:txBody>
      </p:sp>
      <p:sp>
        <p:nvSpPr>
          <p:cNvPr id="3" name="SmartArt Placeholder 2"/>
          <p:cNvSpPr>
            <a:spLocks noGrp="1"/>
          </p:cNvSpPr>
          <p:nvPr>
            <p:ph type="dgm" idx="1"/>
          </p:nvPr>
        </p:nvSpPr>
        <p:spPr>
          <a:xfrm>
            <a:off x="457200" y="1905000"/>
            <a:ext cx="8229600" cy="4114800"/>
          </a:xfrm>
        </p:spPr>
        <p:txBody>
          <a:bodyPr/>
          <a:lstStyle/>
          <a:p>
            <a:pPr lvl="0"/>
            <a:endParaRPr lang="en-US" noProof="0"/>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54B0E2CA-51E4-504A-A10C-EE3A6F55281E}" type="slidenum">
              <a:rPr lang="en-US" smtClean="0"/>
              <a:pPr>
                <a:defRPr/>
              </a:pPr>
              <a:t>‹#›</a:t>
            </a:fld>
            <a:endParaRPr lang="en-US" dirty="0"/>
          </a:p>
        </p:txBody>
      </p:sp>
    </p:spTree>
    <p:extLst>
      <p:ext uri="{BB962C8B-B14F-4D97-AF65-F5344CB8AC3E}">
        <p14:creationId xmlns:p14="http://schemas.microsoft.com/office/powerpoint/2010/main" val="722630265"/>
      </p:ext>
    </p:extLst>
  </p:cSld>
  <p:clrMapOvr>
    <a:masterClrMapping/>
  </p:clrMapOvr>
</p:sldLayout>
</file>

<file path=ppt/slideLayouts/slideLayout244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4559F693-0F98-7A40-91B5-E095C6A2E0FF}" type="slidenum">
              <a:rPr lang="en-US" smtClean="0"/>
              <a:pPr>
                <a:defRPr/>
              </a:pPr>
              <a:t>‹#›</a:t>
            </a:fld>
            <a:endParaRPr lang="en-US" dirty="0"/>
          </a:p>
        </p:txBody>
      </p:sp>
    </p:spTree>
    <p:extLst>
      <p:ext uri="{BB962C8B-B14F-4D97-AF65-F5344CB8AC3E}">
        <p14:creationId xmlns:p14="http://schemas.microsoft.com/office/powerpoint/2010/main" val="790708550"/>
      </p:ext>
    </p:extLst>
  </p:cSld>
  <p:clrMapOvr>
    <a:masterClrMapping/>
  </p:clrMapOvr>
</p:sldLayout>
</file>

<file path=ppt/slideLayouts/slideLayout24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A1F7306-B318-264B-9AAA-3AD77871A7D8}" type="slidenum">
              <a:rPr lang="en-US" smtClean="0"/>
              <a:pPr>
                <a:defRPr/>
              </a:pPr>
              <a:t>‹#›</a:t>
            </a:fld>
            <a:endParaRPr lang="en-US" dirty="0"/>
          </a:p>
        </p:txBody>
      </p:sp>
    </p:spTree>
    <p:extLst>
      <p:ext uri="{BB962C8B-B14F-4D97-AF65-F5344CB8AC3E}">
        <p14:creationId xmlns:p14="http://schemas.microsoft.com/office/powerpoint/2010/main" val="3013482642"/>
      </p:ext>
    </p:extLst>
  </p:cSld>
  <p:clrMapOvr>
    <a:masterClrMapping/>
  </p:clrMapOvr>
</p:sldLayout>
</file>

<file path=ppt/slideLayouts/slideLayout24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8E3B8806-6BD9-B34D-A7A7-0968BF384AE0}" type="slidenum">
              <a:rPr lang="en-US" smtClean="0"/>
              <a:pPr>
                <a:defRPr/>
              </a:pPr>
              <a:t>‹#›</a:t>
            </a:fld>
            <a:endParaRPr lang="en-US" dirty="0"/>
          </a:p>
        </p:txBody>
      </p:sp>
    </p:spTree>
    <p:extLst>
      <p:ext uri="{BB962C8B-B14F-4D97-AF65-F5344CB8AC3E}">
        <p14:creationId xmlns:p14="http://schemas.microsoft.com/office/powerpoint/2010/main" val="3800400432"/>
      </p:ext>
    </p:extLst>
  </p:cSld>
  <p:clrMapOvr>
    <a:masterClrMapping/>
  </p:clrMapOvr>
</p:sldLayout>
</file>

<file path=ppt/slideLayouts/slideLayout24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1295400" y="1676400"/>
            <a:ext cx="3657600" cy="4449763"/>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105400" y="1676400"/>
            <a:ext cx="3657600" cy="4449763"/>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C96510FE-1E2B-9D42-AD5B-84103468027C}" type="slidenum">
              <a:rPr lang="en-US" smtClean="0"/>
              <a:pPr>
                <a:defRPr/>
              </a:pPr>
              <a:t>‹#›</a:t>
            </a:fld>
            <a:endParaRPr lang="en-US" dirty="0"/>
          </a:p>
        </p:txBody>
      </p:sp>
    </p:spTree>
    <p:extLst>
      <p:ext uri="{BB962C8B-B14F-4D97-AF65-F5344CB8AC3E}">
        <p14:creationId xmlns:p14="http://schemas.microsoft.com/office/powerpoint/2010/main" val="2277256449"/>
      </p:ext>
    </p:extLst>
  </p:cSld>
  <p:clrMapOvr>
    <a:masterClrMapping/>
  </p:clrMapOvr>
</p:sldLayout>
</file>

<file path=ppt/slideLayouts/slideLayout24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8"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9"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25E9135E-16EE-7741-AC11-3AF2CB4999D7}" type="slidenum">
              <a:rPr lang="en-US" smtClean="0"/>
              <a:pPr>
                <a:defRPr/>
              </a:pPr>
              <a:t>‹#›</a:t>
            </a:fld>
            <a:endParaRPr lang="en-US" dirty="0"/>
          </a:p>
        </p:txBody>
      </p:sp>
    </p:spTree>
    <p:extLst>
      <p:ext uri="{BB962C8B-B14F-4D97-AF65-F5344CB8AC3E}">
        <p14:creationId xmlns:p14="http://schemas.microsoft.com/office/powerpoint/2010/main" val="2995269107"/>
      </p:ext>
    </p:extLst>
  </p:cSld>
  <p:clrMapOvr>
    <a:masterClrMapping/>
  </p:clrMapOvr>
</p:sldLayout>
</file>

<file path=ppt/slideLayouts/slideLayout24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4"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5"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C704B3B6-6EC8-9443-B7D5-C19AEF1A25A2}" type="slidenum">
              <a:rPr lang="en-US" smtClean="0"/>
              <a:pPr>
                <a:defRPr/>
              </a:pPr>
              <a:t>‹#›</a:t>
            </a:fld>
            <a:endParaRPr lang="en-US" dirty="0"/>
          </a:p>
        </p:txBody>
      </p:sp>
    </p:spTree>
    <p:extLst>
      <p:ext uri="{BB962C8B-B14F-4D97-AF65-F5344CB8AC3E}">
        <p14:creationId xmlns:p14="http://schemas.microsoft.com/office/powerpoint/2010/main" val="1796827990"/>
      </p:ext>
    </p:extLst>
  </p:cSld>
  <p:clrMapOvr>
    <a:masterClrMapping/>
  </p:clrMapOvr>
</p:sldLayout>
</file>

<file path=ppt/slideLayouts/slideLayout245.xml><?xml version="1.0" encoding="utf-8"?>
<p:sldLayout xmlns:a="http://schemas.openxmlformats.org/drawingml/2006/main" xmlns:r="http://schemas.openxmlformats.org/officeDocument/2006/relationships" xmlns:p="http://schemas.openxmlformats.org/presentationml/2006/main" showMasterSp="0" type="tx">
  <p:cSld name="17_Title and Content">
    <p:bg>
      <p:bgPr>
        <a:solidFill>
          <a:srgbClr val="9CDCDA"/>
        </a:solidFill>
        <a:effectLst/>
      </p:bgPr>
    </p:bg>
    <p:spTree>
      <p:nvGrpSpPr>
        <p:cNvPr id="1" name=""/>
        <p:cNvGrpSpPr/>
        <p:nvPr/>
      </p:nvGrpSpPr>
      <p:grpSpPr>
        <a:xfrm>
          <a:off x="0" y="0"/>
          <a:ext cx="0" cy="0"/>
          <a:chOff x="0" y="0"/>
          <a:chExt cx="0" cy="0"/>
        </a:xfrm>
      </p:grpSpPr>
      <p:grpSp>
        <p:nvGrpSpPr>
          <p:cNvPr id="3274" name="Group 2"/>
          <p:cNvGrpSpPr/>
          <p:nvPr/>
        </p:nvGrpSpPr>
        <p:grpSpPr>
          <a:xfrm>
            <a:off x="-341607" y="-213936"/>
            <a:ext cx="9600389" cy="7485696"/>
            <a:chOff x="0" y="0"/>
            <a:chExt cx="9600387" cy="7485695"/>
          </a:xfrm>
        </p:grpSpPr>
        <p:grpSp>
          <p:nvGrpSpPr>
            <p:cNvPr id="3260" name="Group 3"/>
            <p:cNvGrpSpPr/>
            <p:nvPr/>
          </p:nvGrpSpPr>
          <p:grpSpPr>
            <a:xfrm>
              <a:off x="-1" y="0"/>
              <a:ext cx="9600389" cy="7485696"/>
              <a:chOff x="0" y="0"/>
              <a:chExt cx="9600387" cy="7485695"/>
            </a:xfrm>
          </p:grpSpPr>
          <p:sp>
            <p:nvSpPr>
              <p:cNvPr id="3179"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0"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1"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2"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3"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4"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5"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6"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7"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8"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9"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0"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1"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2"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3"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4"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5"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6"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7"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8"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9"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0"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1"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2"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3"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4"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5"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6"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7"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8"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9"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0"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1"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2"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3"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4"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5"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6"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7"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8"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9"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0"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1"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2"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3"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4"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5"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6"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7"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8"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9"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0"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1"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2"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3"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4"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5"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6"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7"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8"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9"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0"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1"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2"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3"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4"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5"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6"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7"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8"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9"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0"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1"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2"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3"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4"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5"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6"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7"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8"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9"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263" name="Group 85"/>
            <p:cNvGrpSpPr/>
            <p:nvPr/>
          </p:nvGrpSpPr>
          <p:grpSpPr>
            <a:xfrm>
              <a:off x="532106" y="687010"/>
              <a:ext cx="8745538" cy="223839"/>
              <a:chOff x="0" y="0"/>
              <a:chExt cx="8745537" cy="223837"/>
            </a:xfrm>
          </p:grpSpPr>
          <p:sp>
            <p:nvSpPr>
              <p:cNvPr id="3261"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62"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266" name="Group 88"/>
            <p:cNvGrpSpPr/>
            <p:nvPr/>
          </p:nvGrpSpPr>
          <p:grpSpPr>
            <a:xfrm>
              <a:off x="424156" y="596523"/>
              <a:ext cx="8745538" cy="223838"/>
              <a:chOff x="0" y="0"/>
              <a:chExt cx="8745537" cy="223837"/>
            </a:xfrm>
          </p:grpSpPr>
          <p:sp>
            <p:nvSpPr>
              <p:cNvPr id="3264"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65"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3267"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3273" name="Group 92"/>
            <p:cNvGrpSpPr/>
            <p:nvPr/>
          </p:nvGrpSpPr>
          <p:grpSpPr>
            <a:xfrm>
              <a:off x="579241" y="366407"/>
              <a:ext cx="1124880" cy="1123270"/>
              <a:chOff x="0" y="0"/>
              <a:chExt cx="1124878" cy="1123268"/>
            </a:xfrm>
          </p:grpSpPr>
          <p:sp>
            <p:nvSpPr>
              <p:cNvPr id="3268"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69"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70"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71"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72"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3275" name="Title Text"/>
          <p:cNvSpPr txBox="1">
            <a:spLocks noGrp="1"/>
          </p:cNvSpPr>
          <p:nvPr>
            <p:ph type="title"/>
          </p:nvPr>
        </p:nvSpPr>
        <p:spPr>
          <a:xfrm>
            <a:off x="838200" y="609600"/>
            <a:ext cx="7620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3276"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3277"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003572382"/>
      </p:ext>
    </p:extLst>
  </p:cSld>
  <p:clrMapOvr>
    <a:masterClrMapping/>
  </p:clrMapOvr>
  <p:transition spd="med"/>
</p:sldLayout>
</file>

<file path=ppt/slideLayouts/slideLayout24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3"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4"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CDA07C0D-D2CE-8046-BCF8-B217B9773E6D}" type="slidenum">
              <a:rPr lang="en-US" smtClean="0"/>
              <a:pPr>
                <a:defRPr/>
              </a:pPr>
              <a:t>‹#›</a:t>
            </a:fld>
            <a:endParaRPr lang="en-US" dirty="0"/>
          </a:p>
        </p:txBody>
      </p:sp>
    </p:spTree>
    <p:extLst>
      <p:ext uri="{BB962C8B-B14F-4D97-AF65-F5344CB8AC3E}">
        <p14:creationId xmlns:p14="http://schemas.microsoft.com/office/powerpoint/2010/main" val="2432026942"/>
      </p:ext>
    </p:extLst>
  </p:cSld>
  <p:clrMapOvr>
    <a:masterClrMapping/>
  </p:clrMapOvr>
</p:sldLayout>
</file>

<file path=ppt/slideLayouts/slideLayout24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15A4043-8797-AB44-B70B-E58E6BAFA4DE}" type="slidenum">
              <a:rPr lang="en-US" smtClean="0"/>
              <a:pPr>
                <a:defRPr/>
              </a:pPr>
              <a:t>‹#›</a:t>
            </a:fld>
            <a:endParaRPr lang="en-US" dirty="0"/>
          </a:p>
        </p:txBody>
      </p:sp>
    </p:spTree>
    <p:extLst>
      <p:ext uri="{BB962C8B-B14F-4D97-AF65-F5344CB8AC3E}">
        <p14:creationId xmlns:p14="http://schemas.microsoft.com/office/powerpoint/2010/main" val="302026107"/>
      </p:ext>
    </p:extLst>
  </p:cSld>
  <p:clrMapOvr>
    <a:masterClrMapping/>
  </p:clrMapOvr>
</p:sldLayout>
</file>

<file path=ppt/slideLayouts/slideLayout24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2B1A31B4-F229-6340-ADA4-BF0BCF5E8204}" type="slidenum">
              <a:rPr lang="en-US" smtClean="0"/>
              <a:pPr>
                <a:defRPr/>
              </a:pPr>
              <a:t>‹#›</a:t>
            </a:fld>
            <a:endParaRPr lang="en-US" dirty="0"/>
          </a:p>
        </p:txBody>
      </p:sp>
    </p:spTree>
    <p:extLst>
      <p:ext uri="{BB962C8B-B14F-4D97-AF65-F5344CB8AC3E}">
        <p14:creationId xmlns:p14="http://schemas.microsoft.com/office/powerpoint/2010/main" val="160978798"/>
      </p:ext>
    </p:extLst>
  </p:cSld>
  <p:clrMapOvr>
    <a:masterClrMapping/>
  </p:clrMapOvr>
</p:sldLayout>
</file>

<file path=ppt/slideLayouts/slideLayout24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31A28DE1-E9D2-6341-8F07-20CA96EE6C4C}" type="slidenum">
              <a:rPr lang="en-US" smtClean="0"/>
              <a:pPr>
                <a:defRPr/>
              </a:pPr>
              <a:t>‹#›</a:t>
            </a:fld>
            <a:endParaRPr lang="en-US" dirty="0"/>
          </a:p>
        </p:txBody>
      </p:sp>
    </p:spTree>
    <p:extLst>
      <p:ext uri="{BB962C8B-B14F-4D97-AF65-F5344CB8AC3E}">
        <p14:creationId xmlns:p14="http://schemas.microsoft.com/office/powerpoint/2010/main" val="2221239309"/>
      </p:ext>
    </p:extLst>
  </p:cSld>
  <p:clrMapOvr>
    <a:masterClrMapping/>
  </p:clrMapOvr>
</p:sldLayout>
</file>

<file path=ppt/slideLayouts/slideLayout24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48450" y="274638"/>
            <a:ext cx="2114550" cy="5851525"/>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304800" y="274638"/>
            <a:ext cx="6191250" cy="5851525"/>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D6C06A86-40AE-CC49-A27A-57F85657D80A}" type="slidenum">
              <a:rPr lang="en-US" smtClean="0"/>
              <a:pPr>
                <a:defRPr/>
              </a:pPr>
              <a:t>‹#›</a:t>
            </a:fld>
            <a:endParaRPr lang="en-US" dirty="0"/>
          </a:p>
        </p:txBody>
      </p:sp>
    </p:spTree>
    <p:extLst>
      <p:ext uri="{BB962C8B-B14F-4D97-AF65-F5344CB8AC3E}">
        <p14:creationId xmlns:p14="http://schemas.microsoft.com/office/powerpoint/2010/main" val="4047260074"/>
      </p:ext>
    </p:extLst>
  </p:cSld>
  <p:clrMapOvr>
    <a:masterClrMapping/>
  </p:clrMapOvr>
</p:sldLayout>
</file>

<file path=ppt/slideLayouts/slideLayout2455.xml><?xml version="1.0" encoding="utf-8"?>
<p:sldLayout xmlns:a="http://schemas.openxmlformats.org/drawingml/2006/main" xmlns:r="http://schemas.openxmlformats.org/officeDocument/2006/relationships" xmlns:p="http://schemas.openxmlformats.org/presentationml/2006/main" type="objOnly" preserve="1">
  <p:cSld name="Content">
    <p:spTree>
      <p:nvGrpSpPr>
        <p:cNvPr id="1" name=""/>
        <p:cNvGrpSpPr/>
        <p:nvPr/>
      </p:nvGrpSpPr>
      <p:grpSpPr>
        <a:xfrm>
          <a:off x="0" y="0"/>
          <a:ext cx="0" cy="0"/>
          <a:chOff x="0" y="0"/>
          <a:chExt cx="0" cy="0"/>
        </a:xfrm>
      </p:grpSpPr>
      <p:sp>
        <p:nvSpPr>
          <p:cNvPr id="2" name="Content Placeholder 1"/>
          <p:cNvSpPr>
            <a:spLocks noGrp="1"/>
          </p:cNvSpPr>
          <p:nvPr>
            <p:ph/>
          </p:nvPr>
        </p:nvSpPr>
        <p:spPr>
          <a:xfrm>
            <a:off x="304800" y="274638"/>
            <a:ext cx="8458200" cy="5851525"/>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4"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5"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C48E458E-9524-EA46-8052-2E7FC8A5B83C}" type="slidenum">
              <a:rPr lang="en-US" smtClean="0"/>
              <a:pPr>
                <a:defRPr/>
              </a:pPr>
              <a:t>‹#›</a:t>
            </a:fld>
            <a:endParaRPr lang="en-US" dirty="0"/>
          </a:p>
        </p:txBody>
      </p:sp>
    </p:spTree>
    <p:extLst>
      <p:ext uri="{BB962C8B-B14F-4D97-AF65-F5344CB8AC3E}">
        <p14:creationId xmlns:p14="http://schemas.microsoft.com/office/powerpoint/2010/main" val="1722722629"/>
      </p:ext>
    </p:extLst>
  </p:cSld>
  <p:clrMapOvr>
    <a:masterClrMapping/>
  </p:clrMapOvr>
</p:sldLayout>
</file>

<file path=ppt/slideLayouts/slideLayout2456.xml><?xml version="1.0" encoding="utf-8"?>
<p:sldLayout xmlns:a="http://schemas.openxmlformats.org/drawingml/2006/main" xmlns:r="http://schemas.openxmlformats.org/officeDocument/2006/relationships" xmlns:p="http://schemas.openxmlformats.org/presentationml/2006/main" type="txAndObj" preserve="1">
  <p:cSld name="Title, Text,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304800" y="274638"/>
            <a:ext cx="76200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sz="half" idx="1"/>
          </p:nvPr>
        </p:nvSpPr>
        <p:spPr>
          <a:xfrm>
            <a:off x="1295400" y="1676400"/>
            <a:ext cx="3657600" cy="4449763"/>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105400" y="1676400"/>
            <a:ext cx="3657600" cy="4449763"/>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9EC69A91-45F3-9C40-90B3-3A2A6E3A0E38}" type="slidenum">
              <a:rPr lang="en-US" smtClean="0"/>
              <a:pPr>
                <a:defRPr/>
              </a:pPr>
              <a:t>‹#›</a:t>
            </a:fld>
            <a:endParaRPr lang="en-US" dirty="0"/>
          </a:p>
        </p:txBody>
      </p:sp>
    </p:spTree>
    <p:extLst>
      <p:ext uri="{BB962C8B-B14F-4D97-AF65-F5344CB8AC3E}">
        <p14:creationId xmlns:p14="http://schemas.microsoft.com/office/powerpoint/2010/main" val="1632955008"/>
      </p:ext>
    </p:extLst>
  </p:cSld>
  <p:clrMapOvr>
    <a:masterClrMapping/>
  </p:clrMapOvr>
</p:sldLayout>
</file>

<file path=ppt/slideLayouts/slideLayout2457.xml><?xml version="1.0" encoding="utf-8"?>
<p:sldLayout xmlns:a="http://schemas.openxmlformats.org/drawingml/2006/main" xmlns:r="http://schemas.openxmlformats.org/officeDocument/2006/relationships" xmlns:p="http://schemas.openxmlformats.org/presentationml/2006/main" type="txAndChart" preserve="1">
  <p:cSld name="Title, Text and Chart">
    <p:spTree>
      <p:nvGrpSpPr>
        <p:cNvPr id="1" name=""/>
        <p:cNvGrpSpPr/>
        <p:nvPr/>
      </p:nvGrpSpPr>
      <p:grpSpPr>
        <a:xfrm>
          <a:off x="0" y="0"/>
          <a:ext cx="0" cy="0"/>
          <a:chOff x="0" y="0"/>
          <a:chExt cx="0" cy="0"/>
        </a:xfrm>
      </p:grpSpPr>
      <p:sp>
        <p:nvSpPr>
          <p:cNvPr id="2" name="Title 1"/>
          <p:cNvSpPr>
            <a:spLocks noGrp="1"/>
          </p:cNvSpPr>
          <p:nvPr>
            <p:ph type="title"/>
          </p:nvPr>
        </p:nvSpPr>
        <p:spPr>
          <a:xfrm>
            <a:off x="304800" y="274638"/>
            <a:ext cx="76200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sz="half" idx="1"/>
          </p:nvPr>
        </p:nvSpPr>
        <p:spPr>
          <a:xfrm>
            <a:off x="1295400" y="1676400"/>
            <a:ext cx="3657600" cy="4449763"/>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hart Placeholder 3"/>
          <p:cNvSpPr>
            <a:spLocks noGrp="1"/>
          </p:cNvSpPr>
          <p:nvPr>
            <p:ph type="chart" sz="half" idx="2"/>
          </p:nvPr>
        </p:nvSpPr>
        <p:spPr>
          <a:xfrm>
            <a:off x="5105400" y="1676400"/>
            <a:ext cx="3657600" cy="4449763"/>
          </a:xfrm>
        </p:spPr>
        <p:txBody>
          <a:bodyPr/>
          <a:lstStyle>
            <a:lvl1pPr>
              <a:defRPr b="1" i="0">
                <a:latin typeface="Arial" panose="020B0604020202020204" pitchFamily="34" charset="0"/>
              </a:defRPr>
            </a:lvl1pPr>
          </a:lstStyle>
          <a:p>
            <a:pPr lvl="0"/>
            <a:endParaRPr lang="en-US" noProof="0" dirty="0"/>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40E9064D-F37F-C147-BB71-BB6B07188CFC}" type="slidenum">
              <a:rPr lang="en-US" smtClean="0"/>
              <a:pPr>
                <a:defRPr/>
              </a:pPr>
              <a:t>‹#›</a:t>
            </a:fld>
            <a:endParaRPr lang="en-US" dirty="0"/>
          </a:p>
        </p:txBody>
      </p:sp>
    </p:spTree>
    <p:extLst>
      <p:ext uri="{BB962C8B-B14F-4D97-AF65-F5344CB8AC3E}">
        <p14:creationId xmlns:p14="http://schemas.microsoft.com/office/powerpoint/2010/main" val="3422165755"/>
      </p:ext>
    </p:extLst>
  </p:cSld>
  <p:clrMapOvr>
    <a:masterClrMapping/>
  </p:clrMapOvr>
</p:sldLayout>
</file>

<file path=ppt/slideLayouts/slideLayout2458.xml><?xml version="1.0" encoding="utf-8"?>
<p:sldLayout xmlns:a="http://schemas.openxmlformats.org/drawingml/2006/main" xmlns:r="http://schemas.openxmlformats.org/officeDocument/2006/relationships" xmlns:p="http://schemas.openxmlformats.org/presentationml/2006/main" type="txAndTwoObj" preserve="1">
  <p:cSld name="Title, Tex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304800" y="274638"/>
            <a:ext cx="76200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sz="half" idx="1"/>
          </p:nvPr>
        </p:nvSpPr>
        <p:spPr>
          <a:xfrm>
            <a:off x="1295400" y="1676400"/>
            <a:ext cx="3657600" cy="4449763"/>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5105400" y="1676400"/>
            <a:ext cx="3657600" cy="2147888"/>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5105400" y="3976688"/>
            <a:ext cx="3657600" cy="2149475"/>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7"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8"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02492CC1-986A-E149-B8B4-85F79D66F6A2}" type="slidenum">
              <a:rPr lang="en-US" smtClean="0"/>
              <a:pPr>
                <a:defRPr/>
              </a:pPr>
              <a:t>‹#›</a:t>
            </a:fld>
            <a:endParaRPr lang="en-US" dirty="0"/>
          </a:p>
        </p:txBody>
      </p:sp>
    </p:spTree>
    <p:extLst>
      <p:ext uri="{BB962C8B-B14F-4D97-AF65-F5344CB8AC3E}">
        <p14:creationId xmlns:p14="http://schemas.microsoft.com/office/powerpoint/2010/main" val="4018201334"/>
      </p:ext>
    </p:extLst>
  </p:cSld>
  <p:clrMapOvr>
    <a:masterClrMapping/>
  </p:clrMapOvr>
</p:sldLayout>
</file>

<file path=ppt/slideLayouts/slideLayout245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2"/>
          <p:cNvSpPr>
            <a:spLocks noChangeArrowheads="1"/>
          </p:cNvSpPr>
          <p:nvPr/>
        </p:nvSpPr>
        <p:spPr bwMode="hidden">
          <a:xfrm>
            <a:off x="228600" y="3200400"/>
            <a:ext cx="8763000" cy="1341438"/>
          </a:xfrm>
          <a:prstGeom prst="rect">
            <a:avLst/>
          </a:prstGeom>
          <a:gradFill rotWithShape="0">
            <a:gsLst>
              <a:gs pos="0">
                <a:schemeClr val="bg2"/>
              </a:gs>
              <a:gs pos="100000">
                <a:schemeClr val="bg1"/>
              </a:gs>
            </a:gsLst>
            <a:path path="shape">
              <a:fillToRect l="50000" t="50000" r="50000" b="50000"/>
            </a:path>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kumimoji="1" lang="en-US">
              <a:solidFill>
                <a:srgbClr val="5B5249"/>
              </a:solidFill>
            </a:endParaRPr>
          </a:p>
        </p:txBody>
      </p:sp>
      <p:pic>
        <p:nvPicPr>
          <p:cNvPr id="5" name="Picture 3" descr="ANABNR2"/>
          <p:cNvPicPr>
            <a:picLocks noChangeAspect="1" noChangeArrowheads="1"/>
          </p:cNvPicPr>
          <p:nvPr/>
        </p:nvPicPr>
        <p:blipFill>
          <a:blip r:embed="rId2">
            <a:extLst>
              <a:ext uri="{28A0092B-C50C-407E-A947-70E740481C1C}">
                <a14:useLocalDpi xmlns:a14="http://schemas.microsoft.com/office/drawing/2010/main" val="0"/>
              </a:ext>
            </a:extLst>
          </a:blip>
          <a:srcRect l="-900" t="-1314" r="-2" b="-36961"/>
          <a:stretch>
            <a:fillRect/>
          </a:stretch>
        </p:blipFill>
        <p:spPr bwMode="auto">
          <a:xfrm>
            <a:off x="533400" y="3200400"/>
            <a:ext cx="8458200" cy="11588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Rectangle 4"/>
          <p:cNvSpPr>
            <a:spLocks noChangeArrowheads="1"/>
          </p:cNvSpPr>
          <p:nvPr/>
        </p:nvSpPr>
        <p:spPr bwMode="hidden">
          <a:xfrm>
            <a:off x="795338" y="2895600"/>
            <a:ext cx="304800" cy="990600"/>
          </a:xfrm>
          <a:prstGeom prst="rect">
            <a:avLst/>
          </a:prstGeom>
          <a:solidFill>
            <a:schemeClr val="accent2">
              <a:alpha val="50195"/>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kumimoji="1" lang="en-US">
              <a:solidFill>
                <a:srgbClr val="5B5249"/>
              </a:solidFill>
            </a:endParaRPr>
          </a:p>
        </p:txBody>
      </p:sp>
      <p:sp>
        <p:nvSpPr>
          <p:cNvPr id="8197" name="Rectangle 5"/>
          <p:cNvSpPr>
            <a:spLocks noGrp="1" noChangeArrowheads="1"/>
          </p:cNvSpPr>
          <p:nvPr>
            <p:ph type="ctrTitle"/>
          </p:nvPr>
        </p:nvSpPr>
        <p:spPr>
          <a:xfrm>
            <a:off x="1143000" y="19812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8198" name="Rectangle 6"/>
          <p:cNvSpPr>
            <a:spLocks noGrp="1" noChangeArrowheads="1"/>
          </p:cNvSpPr>
          <p:nvPr>
            <p:ph type="subTitle" idx="1"/>
          </p:nvPr>
        </p:nvSpPr>
        <p:spPr>
          <a:xfrm>
            <a:off x="2038350" y="4351338"/>
            <a:ext cx="6400800" cy="1371600"/>
          </a:xfrm>
        </p:spPr>
        <p:txBody>
          <a:bodyPr/>
          <a:lstStyle>
            <a:lvl1pPr marL="0" indent="0">
              <a:buFont typeface="Wingdings" pitchFamily="26" charset="2"/>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7" name="Rectangle 7"/>
          <p:cNvSpPr>
            <a:spLocks noGrp="1" noChangeArrowheads="1"/>
          </p:cNvSpPr>
          <p:nvPr>
            <p:ph type="dt" sz="half" idx="10"/>
          </p:nvPr>
        </p:nvSpPr>
        <p:spPr>
          <a:xfrm>
            <a:off x="685800" y="6324600"/>
            <a:ext cx="1905000" cy="457200"/>
          </a:xfrm>
        </p:spPr>
        <p:txBody>
          <a:bodyPr/>
          <a:lstStyle>
            <a:lvl1pPr>
              <a:defRPr/>
            </a:lvl1pPr>
          </a:lstStyle>
          <a:p>
            <a:pPr>
              <a:defRPr/>
            </a:pPr>
            <a:endParaRPr lang="en-US">
              <a:solidFill>
                <a:srgbClr val="2A3D7A"/>
              </a:solidFill>
            </a:endParaRPr>
          </a:p>
        </p:txBody>
      </p:sp>
      <p:sp>
        <p:nvSpPr>
          <p:cNvPr id="8" name="Rectangle 8"/>
          <p:cNvSpPr>
            <a:spLocks noGrp="1" noChangeArrowheads="1"/>
          </p:cNvSpPr>
          <p:nvPr>
            <p:ph type="ftr" sz="quarter" idx="11"/>
          </p:nvPr>
        </p:nvSpPr>
        <p:spPr>
          <a:xfrm>
            <a:off x="3124200" y="6324600"/>
            <a:ext cx="2895600" cy="457200"/>
          </a:xfrm>
        </p:spPr>
        <p:txBody>
          <a:bodyPr/>
          <a:lstStyle>
            <a:lvl1pPr>
              <a:defRPr/>
            </a:lvl1pPr>
          </a:lstStyle>
          <a:p>
            <a:pPr>
              <a:defRPr/>
            </a:pPr>
            <a:endParaRPr lang="en-US">
              <a:solidFill>
                <a:srgbClr val="2A3D7A"/>
              </a:solidFill>
            </a:endParaRPr>
          </a:p>
        </p:txBody>
      </p:sp>
      <p:sp>
        <p:nvSpPr>
          <p:cNvPr id="9" name="Rectangle 9"/>
          <p:cNvSpPr>
            <a:spLocks noGrp="1" noChangeArrowheads="1"/>
          </p:cNvSpPr>
          <p:nvPr>
            <p:ph type="sldNum" sz="quarter" idx="12"/>
          </p:nvPr>
        </p:nvSpPr>
        <p:spPr>
          <a:xfrm>
            <a:off x="6553200" y="6324600"/>
            <a:ext cx="1905000" cy="457200"/>
          </a:xfrm>
        </p:spPr>
        <p:txBody>
          <a:bodyPr/>
          <a:lstStyle>
            <a:lvl1pPr>
              <a:defRPr sz="1400"/>
            </a:lvl1pPr>
          </a:lstStyle>
          <a:p>
            <a:pPr>
              <a:defRPr/>
            </a:pPr>
            <a:fld id="{0795622C-6B4C-AA44-A96F-D03C2D7B51E8}" type="slidenum">
              <a:rPr lang="en-US">
                <a:solidFill>
                  <a:srgbClr val="2A3D7A"/>
                </a:solidFill>
                <a:latin typeface="Times New Roman"/>
              </a:rPr>
              <a:pPr>
                <a:defRPr/>
              </a:pPr>
              <a:t>‹#›</a:t>
            </a:fld>
            <a:endParaRPr lang="en-US">
              <a:solidFill>
                <a:srgbClr val="2A3D7A"/>
              </a:solidFill>
              <a:latin typeface="Times New Roman"/>
            </a:endParaRPr>
          </a:p>
        </p:txBody>
      </p:sp>
    </p:spTree>
    <p:extLst>
      <p:ext uri="{BB962C8B-B14F-4D97-AF65-F5344CB8AC3E}">
        <p14:creationId xmlns:p14="http://schemas.microsoft.com/office/powerpoint/2010/main" val="2254783290"/>
      </p:ext>
    </p:extLst>
  </p:cSld>
  <p:clrMapOvr>
    <a:masterClrMapping/>
  </p:clrMapOvr>
</p:sldLayout>
</file>

<file path=ppt/slideLayouts/slideLayout246.xml><?xml version="1.0" encoding="utf-8"?>
<p:sldLayout xmlns:a="http://schemas.openxmlformats.org/drawingml/2006/main" xmlns:r="http://schemas.openxmlformats.org/officeDocument/2006/relationships" xmlns:p="http://schemas.openxmlformats.org/presentationml/2006/main" showMasterSp="0" type="tx">
  <p:cSld name="11_Section Header">
    <p:bg>
      <p:bgPr>
        <a:solidFill>
          <a:srgbClr val="9CDCDA"/>
        </a:solidFill>
        <a:effectLst/>
      </p:bgPr>
    </p:bg>
    <p:spTree>
      <p:nvGrpSpPr>
        <p:cNvPr id="1" name=""/>
        <p:cNvGrpSpPr/>
        <p:nvPr/>
      </p:nvGrpSpPr>
      <p:grpSpPr>
        <a:xfrm>
          <a:off x="0" y="0"/>
          <a:ext cx="0" cy="0"/>
          <a:chOff x="0" y="0"/>
          <a:chExt cx="0" cy="0"/>
        </a:xfrm>
      </p:grpSpPr>
      <p:grpSp>
        <p:nvGrpSpPr>
          <p:cNvPr id="3379" name="Group 2"/>
          <p:cNvGrpSpPr/>
          <p:nvPr/>
        </p:nvGrpSpPr>
        <p:grpSpPr>
          <a:xfrm>
            <a:off x="-341607" y="-213936"/>
            <a:ext cx="9600389" cy="7485696"/>
            <a:chOff x="0" y="0"/>
            <a:chExt cx="9600387" cy="7485695"/>
          </a:xfrm>
        </p:grpSpPr>
        <p:grpSp>
          <p:nvGrpSpPr>
            <p:cNvPr id="3365" name="Group 3"/>
            <p:cNvGrpSpPr/>
            <p:nvPr/>
          </p:nvGrpSpPr>
          <p:grpSpPr>
            <a:xfrm>
              <a:off x="-1" y="0"/>
              <a:ext cx="9600389" cy="7485696"/>
              <a:chOff x="0" y="0"/>
              <a:chExt cx="9600387" cy="7485695"/>
            </a:xfrm>
          </p:grpSpPr>
          <p:sp>
            <p:nvSpPr>
              <p:cNvPr id="3284"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85"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86"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87"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88"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89"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0"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1"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2"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3"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4"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5"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6"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7"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8"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9"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0"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1"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2"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3"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4"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5"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6"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7"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8"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9"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0"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1"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2"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3"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4"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5"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6"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7"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8"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9"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0"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1"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2"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3"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4"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5"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6"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7"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8"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9"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0"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1"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2"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3"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4"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5"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6"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7"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8"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9"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0"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1"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2"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3"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4"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5"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6"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7"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8"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9"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0"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1"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2"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3"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4"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5"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6"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7"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8"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9"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60"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61"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62"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63"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64"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368" name="Group 85"/>
            <p:cNvGrpSpPr/>
            <p:nvPr/>
          </p:nvGrpSpPr>
          <p:grpSpPr>
            <a:xfrm>
              <a:off x="532106" y="687010"/>
              <a:ext cx="8745538" cy="223839"/>
              <a:chOff x="0" y="0"/>
              <a:chExt cx="8745537" cy="223837"/>
            </a:xfrm>
          </p:grpSpPr>
          <p:sp>
            <p:nvSpPr>
              <p:cNvPr id="3366"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67"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371" name="Group 88"/>
            <p:cNvGrpSpPr/>
            <p:nvPr/>
          </p:nvGrpSpPr>
          <p:grpSpPr>
            <a:xfrm>
              <a:off x="424156" y="596523"/>
              <a:ext cx="8745538" cy="223838"/>
              <a:chOff x="0" y="0"/>
              <a:chExt cx="8745537" cy="223837"/>
            </a:xfrm>
          </p:grpSpPr>
          <p:sp>
            <p:nvSpPr>
              <p:cNvPr id="3369"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70"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3372"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3378" name="Group 92"/>
            <p:cNvGrpSpPr/>
            <p:nvPr/>
          </p:nvGrpSpPr>
          <p:grpSpPr>
            <a:xfrm>
              <a:off x="579241" y="366407"/>
              <a:ext cx="1124880" cy="1123270"/>
              <a:chOff x="0" y="0"/>
              <a:chExt cx="1124878" cy="1123268"/>
            </a:xfrm>
          </p:grpSpPr>
          <p:sp>
            <p:nvSpPr>
              <p:cNvPr id="3373"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74"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75"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76"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77"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3380"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7572"/>
                </a:solidFill>
                <a:latin typeface="Arial Narrow"/>
                <a:ea typeface="Arial Narrow"/>
                <a:cs typeface="Arial Narrow"/>
                <a:sym typeface="Arial Narrow"/>
              </a:defRPr>
            </a:lvl1pPr>
          </a:lstStyle>
          <a:p>
            <a:r>
              <a:t>Title Text</a:t>
            </a:r>
          </a:p>
        </p:txBody>
      </p:sp>
      <p:sp>
        <p:nvSpPr>
          <p:cNvPr id="3381"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rgbClr val="333333"/>
                </a:solidFill>
                <a:latin typeface="Arial Narrow"/>
                <a:ea typeface="Arial Narrow"/>
                <a:cs typeface="Arial Narrow"/>
                <a:sym typeface="Arial Narrow"/>
              </a:defRPr>
            </a:lvl1pPr>
            <a:lvl2pPr marL="0" indent="457200">
              <a:spcBef>
                <a:spcPts val="400"/>
              </a:spcBef>
              <a:buSzTx/>
              <a:buNone/>
              <a:defRPr sz="2000">
                <a:solidFill>
                  <a:srgbClr val="333333"/>
                </a:solidFill>
                <a:latin typeface="Arial Narrow"/>
                <a:ea typeface="Arial Narrow"/>
                <a:cs typeface="Arial Narrow"/>
                <a:sym typeface="Arial Narrow"/>
              </a:defRPr>
            </a:lvl2pPr>
            <a:lvl3pPr marL="0" indent="914400">
              <a:spcBef>
                <a:spcPts val="400"/>
              </a:spcBef>
              <a:buSzTx/>
              <a:buNone/>
              <a:defRPr sz="2000">
                <a:solidFill>
                  <a:srgbClr val="333333"/>
                </a:solidFill>
                <a:latin typeface="Arial Narrow"/>
                <a:ea typeface="Arial Narrow"/>
                <a:cs typeface="Arial Narrow"/>
                <a:sym typeface="Arial Narrow"/>
              </a:defRPr>
            </a:lvl3pPr>
            <a:lvl4pPr marL="0" indent="1371600">
              <a:spcBef>
                <a:spcPts val="400"/>
              </a:spcBef>
              <a:buSzTx/>
              <a:buNone/>
              <a:defRPr sz="2000">
                <a:solidFill>
                  <a:srgbClr val="333333"/>
                </a:solidFill>
                <a:latin typeface="Arial Narrow"/>
                <a:ea typeface="Arial Narrow"/>
                <a:cs typeface="Arial Narrow"/>
                <a:sym typeface="Arial Narrow"/>
              </a:defRPr>
            </a:lvl4pPr>
            <a:lvl5pPr marL="0" indent="1828800">
              <a:spcBef>
                <a:spcPts val="400"/>
              </a:spcBef>
              <a:buSzTx/>
              <a:buNone/>
              <a:defRPr sz="2000">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3382"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757222916"/>
      </p:ext>
    </p:extLst>
  </p:cSld>
  <p:clrMapOvr>
    <a:masterClrMapping/>
  </p:clrMapOvr>
  <p:transition spd="med"/>
</p:sldLayout>
</file>

<file path=ppt/slideLayouts/slideLayout246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5"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6" name="Rectangle 11"/>
          <p:cNvSpPr>
            <a:spLocks noGrp="1" noChangeArrowheads="1"/>
          </p:cNvSpPr>
          <p:nvPr>
            <p:ph type="sldNum" sz="quarter" idx="12"/>
          </p:nvPr>
        </p:nvSpPr>
        <p:spPr>
          <a:ln/>
        </p:spPr>
        <p:txBody>
          <a:bodyPr/>
          <a:lstStyle>
            <a:lvl1pPr>
              <a:defRPr/>
            </a:lvl1pPr>
          </a:lstStyle>
          <a:p>
            <a:pPr>
              <a:defRPr/>
            </a:pPr>
            <a:fld id="{B63AABD9-E53B-9241-877F-DFCCA8B54ED4}"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177159387"/>
      </p:ext>
    </p:extLst>
  </p:cSld>
  <p:clrMapOvr>
    <a:masterClrMapping/>
  </p:clrMapOvr>
</p:sldLayout>
</file>

<file path=ppt/slideLayouts/slideLayout246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5"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6" name="Rectangle 11"/>
          <p:cNvSpPr>
            <a:spLocks noGrp="1" noChangeArrowheads="1"/>
          </p:cNvSpPr>
          <p:nvPr>
            <p:ph type="sldNum" sz="quarter" idx="12"/>
          </p:nvPr>
        </p:nvSpPr>
        <p:spPr>
          <a:ln/>
        </p:spPr>
        <p:txBody>
          <a:bodyPr/>
          <a:lstStyle>
            <a:lvl1pPr>
              <a:defRPr/>
            </a:lvl1pPr>
          </a:lstStyle>
          <a:p>
            <a:pPr>
              <a:defRPr/>
            </a:pPr>
            <a:fld id="{F7348FA0-BF27-7B47-94F7-39C78385B93B}"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348283270"/>
      </p:ext>
    </p:extLst>
  </p:cSld>
  <p:clrMapOvr>
    <a:masterClrMapping/>
  </p:clrMapOvr>
</p:sldLayout>
</file>

<file path=ppt/slideLayouts/slideLayout246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1066800" y="210185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029200" y="210185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6"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7" name="Rectangle 11"/>
          <p:cNvSpPr>
            <a:spLocks noGrp="1" noChangeArrowheads="1"/>
          </p:cNvSpPr>
          <p:nvPr>
            <p:ph type="sldNum" sz="quarter" idx="12"/>
          </p:nvPr>
        </p:nvSpPr>
        <p:spPr>
          <a:ln/>
        </p:spPr>
        <p:txBody>
          <a:bodyPr/>
          <a:lstStyle>
            <a:lvl1pPr>
              <a:defRPr/>
            </a:lvl1pPr>
          </a:lstStyle>
          <a:p>
            <a:pPr>
              <a:defRPr/>
            </a:pPr>
            <a:fld id="{C6F10ED4-0689-6B43-B2DA-10298A3FB6C3}"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3497090013"/>
      </p:ext>
    </p:extLst>
  </p:cSld>
  <p:clrMapOvr>
    <a:masterClrMapping/>
  </p:clrMapOvr>
</p:sldLayout>
</file>

<file path=ppt/slideLayouts/slideLayout246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8"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9" name="Rectangle 11"/>
          <p:cNvSpPr>
            <a:spLocks noGrp="1" noChangeArrowheads="1"/>
          </p:cNvSpPr>
          <p:nvPr>
            <p:ph type="sldNum" sz="quarter" idx="12"/>
          </p:nvPr>
        </p:nvSpPr>
        <p:spPr>
          <a:ln/>
        </p:spPr>
        <p:txBody>
          <a:bodyPr/>
          <a:lstStyle>
            <a:lvl1pPr>
              <a:defRPr/>
            </a:lvl1pPr>
          </a:lstStyle>
          <a:p>
            <a:pPr>
              <a:defRPr/>
            </a:pPr>
            <a:fld id="{D3CD2A76-DCDD-7741-8C77-DE934297E6D5}"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2818383232"/>
      </p:ext>
    </p:extLst>
  </p:cSld>
  <p:clrMapOvr>
    <a:masterClrMapping/>
  </p:clrMapOvr>
</p:sldLayout>
</file>

<file path=ppt/slideLayouts/slideLayout246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4"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5" name="Rectangle 11"/>
          <p:cNvSpPr>
            <a:spLocks noGrp="1" noChangeArrowheads="1"/>
          </p:cNvSpPr>
          <p:nvPr>
            <p:ph type="sldNum" sz="quarter" idx="12"/>
          </p:nvPr>
        </p:nvSpPr>
        <p:spPr>
          <a:ln/>
        </p:spPr>
        <p:txBody>
          <a:bodyPr/>
          <a:lstStyle>
            <a:lvl1pPr>
              <a:defRPr/>
            </a:lvl1pPr>
          </a:lstStyle>
          <a:p>
            <a:pPr>
              <a:defRPr/>
            </a:pPr>
            <a:fld id="{AC757E35-AD68-A74F-B533-51E2E656BFBF}"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1461327675"/>
      </p:ext>
    </p:extLst>
  </p:cSld>
  <p:clrMapOvr>
    <a:masterClrMapping/>
  </p:clrMapOvr>
</p:sldLayout>
</file>

<file path=ppt/slideLayouts/slideLayout246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3"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4" name="Rectangle 11"/>
          <p:cNvSpPr>
            <a:spLocks noGrp="1" noChangeArrowheads="1"/>
          </p:cNvSpPr>
          <p:nvPr>
            <p:ph type="sldNum" sz="quarter" idx="12"/>
          </p:nvPr>
        </p:nvSpPr>
        <p:spPr>
          <a:ln/>
        </p:spPr>
        <p:txBody>
          <a:bodyPr/>
          <a:lstStyle>
            <a:lvl1pPr>
              <a:defRPr/>
            </a:lvl1pPr>
          </a:lstStyle>
          <a:p>
            <a:pPr>
              <a:defRPr/>
            </a:pPr>
            <a:fld id="{D0B07FEB-969D-2B41-B703-9707BAB3CA47}"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757251421"/>
      </p:ext>
    </p:extLst>
  </p:cSld>
  <p:clrMapOvr>
    <a:masterClrMapping/>
  </p:clrMapOvr>
</p:sldLayout>
</file>

<file path=ppt/slideLayouts/slideLayout246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6"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7" name="Rectangle 11"/>
          <p:cNvSpPr>
            <a:spLocks noGrp="1" noChangeArrowheads="1"/>
          </p:cNvSpPr>
          <p:nvPr>
            <p:ph type="sldNum" sz="quarter" idx="12"/>
          </p:nvPr>
        </p:nvSpPr>
        <p:spPr>
          <a:ln/>
        </p:spPr>
        <p:txBody>
          <a:bodyPr/>
          <a:lstStyle>
            <a:lvl1pPr>
              <a:defRPr/>
            </a:lvl1pPr>
          </a:lstStyle>
          <a:p>
            <a:pPr>
              <a:defRPr/>
            </a:pPr>
            <a:fld id="{DAD6DF18-E628-0741-A49D-6C8F9AB73976}"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589825673"/>
      </p:ext>
    </p:extLst>
  </p:cSld>
  <p:clrMapOvr>
    <a:masterClrMapping/>
  </p:clrMapOvr>
</p:sldLayout>
</file>

<file path=ppt/slideLayouts/slideLayout246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6"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7" name="Rectangle 11"/>
          <p:cNvSpPr>
            <a:spLocks noGrp="1" noChangeArrowheads="1"/>
          </p:cNvSpPr>
          <p:nvPr>
            <p:ph type="sldNum" sz="quarter" idx="12"/>
          </p:nvPr>
        </p:nvSpPr>
        <p:spPr>
          <a:ln/>
        </p:spPr>
        <p:txBody>
          <a:bodyPr/>
          <a:lstStyle>
            <a:lvl1pPr>
              <a:defRPr/>
            </a:lvl1pPr>
          </a:lstStyle>
          <a:p>
            <a:pPr>
              <a:defRPr/>
            </a:pPr>
            <a:fld id="{BEF42DC8-30B4-2A48-BB11-49F0779E84E8}"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253217231"/>
      </p:ext>
    </p:extLst>
  </p:cSld>
  <p:clrMapOvr>
    <a:masterClrMapping/>
  </p:clrMapOvr>
</p:sldLayout>
</file>

<file path=ppt/slideLayouts/slideLayout246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5"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6" name="Rectangle 11"/>
          <p:cNvSpPr>
            <a:spLocks noGrp="1" noChangeArrowheads="1"/>
          </p:cNvSpPr>
          <p:nvPr>
            <p:ph type="sldNum" sz="quarter" idx="12"/>
          </p:nvPr>
        </p:nvSpPr>
        <p:spPr>
          <a:ln/>
        </p:spPr>
        <p:txBody>
          <a:bodyPr/>
          <a:lstStyle>
            <a:lvl1pPr>
              <a:defRPr/>
            </a:lvl1pPr>
          </a:lstStyle>
          <a:p>
            <a:pPr>
              <a:defRPr/>
            </a:pPr>
            <a:fld id="{CFB94EA7-0554-D740-8964-AC80D1EAEF89}"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2754428980"/>
      </p:ext>
    </p:extLst>
  </p:cSld>
  <p:clrMapOvr>
    <a:masterClrMapping/>
  </p:clrMapOvr>
</p:sldLayout>
</file>

<file path=ppt/slideLayouts/slideLayout246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896100" y="838200"/>
            <a:ext cx="1943100" cy="537845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1066800" y="838200"/>
            <a:ext cx="5676900" cy="537845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5"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6" name="Rectangle 11"/>
          <p:cNvSpPr>
            <a:spLocks noGrp="1" noChangeArrowheads="1"/>
          </p:cNvSpPr>
          <p:nvPr>
            <p:ph type="sldNum" sz="quarter" idx="12"/>
          </p:nvPr>
        </p:nvSpPr>
        <p:spPr>
          <a:ln/>
        </p:spPr>
        <p:txBody>
          <a:bodyPr/>
          <a:lstStyle>
            <a:lvl1pPr>
              <a:defRPr/>
            </a:lvl1pPr>
          </a:lstStyle>
          <a:p>
            <a:pPr>
              <a:defRPr/>
            </a:pPr>
            <a:fld id="{ADBF685E-3C9C-FF48-9103-BCD7F1CA31CA}"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901090986"/>
      </p:ext>
    </p:extLst>
  </p:cSld>
  <p:clrMapOvr>
    <a:masterClrMapping/>
  </p:clrMapOvr>
</p:sldLayout>
</file>

<file path=ppt/slideLayouts/slideLayout247.xml><?xml version="1.0" encoding="utf-8"?>
<p:sldLayout xmlns:a="http://schemas.openxmlformats.org/drawingml/2006/main" xmlns:r="http://schemas.openxmlformats.org/officeDocument/2006/relationships" xmlns:p="http://schemas.openxmlformats.org/presentationml/2006/main" showMasterSp="0" type="tx">
  <p:cSld name="12_Two Content">
    <p:bg>
      <p:bgPr>
        <a:solidFill>
          <a:srgbClr val="9CDCDA"/>
        </a:solidFill>
        <a:effectLst/>
      </p:bgPr>
    </p:bg>
    <p:spTree>
      <p:nvGrpSpPr>
        <p:cNvPr id="1" name=""/>
        <p:cNvGrpSpPr/>
        <p:nvPr/>
      </p:nvGrpSpPr>
      <p:grpSpPr>
        <a:xfrm>
          <a:off x="0" y="0"/>
          <a:ext cx="0" cy="0"/>
          <a:chOff x="0" y="0"/>
          <a:chExt cx="0" cy="0"/>
        </a:xfrm>
      </p:grpSpPr>
      <p:grpSp>
        <p:nvGrpSpPr>
          <p:cNvPr id="3484" name="Group 2"/>
          <p:cNvGrpSpPr/>
          <p:nvPr/>
        </p:nvGrpSpPr>
        <p:grpSpPr>
          <a:xfrm>
            <a:off x="-341607" y="-213936"/>
            <a:ext cx="9600389" cy="7485696"/>
            <a:chOff x="0" y="0"/>
            <a:chExt cx="9600387" cy="7485695"/>
          </a:xfrm>
        </p:grpSpPr>
        <p:grpSp>
          <p:nvGrpSpPr>
            <p:cNvPr id="3470" name="Group 3"/>
            <p:cNvGrpSpPr/>
            <p:nvPr/>
          </p:nvGrpSpPr>
          <p:grpSpPr>
            <a:xfrm>
              <a:off x="-1" y="0"/>
              <a:ext cx="9600389" cy="7485696"/>
              <a:chOff x="0" y="0"/>
              <a:chExt cx="9600387" cy="7485695"/>
            </a:xfrm>
          </p:grpSpPr>
          <p:sp>
            <p:nvSpPr>
              <p:cNvPr id="3389"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0"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1"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2"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3"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4"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5"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6"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7"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8"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9"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0"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1"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2"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3"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4"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5"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6"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7"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8"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9"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0"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1"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2"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3"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4"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5"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6"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7"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8"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9"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0"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1"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2"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3"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4"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5"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6"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7"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8"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9"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0"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1"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2"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3"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4"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5"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6"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7"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8"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9"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0"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1"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2"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3"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4"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5"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6"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7"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8"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9"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0"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1"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2"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3"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4"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5"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6"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7"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8"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9"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0"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1"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2"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3"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4"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5"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6"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7"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8"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9"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473" name="Group 85"/>
            <p:cNvGrpSpPr/>
            <p:nvPr/>
          </p:nvGrpSpPr>
          <p:grpSpPr>
            <a:xfrm>
              <a:off x="532106" y="687010"/>
              <a:ext cx="8745538" cy="223839"/>
              <a:chOff x="0" y="0"/>
              <a:chExt cx="8745537" cy="223837"/>
            </a:xfrm>
          </p:grpSpPr>
          <p:sp>
            <p:nvSpPr>
              <p:cNvPr id="3471"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72"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476" name="Group 88"/>
            <p:cNvGrpSpPr/>
            <p:nvPr/>
          </p:nvGrpSpPr>
          <p:grpSpPr>
            <a:xfrm>
              <a:off x="424156" y="596523"/>
              <a:ext cx="8745538" cy="223838"/>
              <a:chOff x="0" y="0"/>
              <a:chExt cx="8745537" cy="223837"/>
            </a:xfrm>
          </p:grpSpPr>
          <p:sp>
            <p:nvSpPr>
              <p:cNvPr id="3474"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75"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3477"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3483" name="Group 92"/>
            <p:cNvGrpSpPr/>
            <p:nvPr/>
          </p:nvGrpSpPr>
          <p:grpSpPr>
            <a:xfrm>
              <a:off x="579241" y="366407"/>
              <a:ext cx="1124880" cy="1123270"/>
              <a:chOff x="0" y="0"/>
              <a:chExt cx="1124878" cy="1123268"/>
            </a:xfrm>
          </p:grpSpPr>
          <p:sp>
            <p:nvSpPr>
              <p:cNvPr id="3478"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79"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80"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81"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82"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3485" name="Title Text"/>
          <p:cNvSpPr txBox="1">
            <a:spLocks noGrp="1"/>
          </p:cNvSpPr>
          <p:nvPr>
            <p:ph type="title"/>
          </p:nvPr>
        </p:nvSpPr>
        <p:spPr>
          <a:xfrm>
            <a:off x="838200" y="609600"/>
            <a:ext cx="7620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3486"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a:solidFill>
                  <a:srgbClr val="333333"/>
                </a:solidFill>
                <a:latin typeface="Arial Narrow"/>
                <a:ea typeface="Arial Narrow"/>
                <a:cs typeface="Arial Narrow"/>
                <a:sym typeface="Arial Narrow"/>
              </a:defRPr>
            </a:lvl1pPr>
            <a:lvl2pPr marL="790575" indent="-333375">
              <a:spcBef>
                <a:spcPts val="600"/>
              </a:spcBef>
              <a:buChar char="–"/>
              <a:defRPr sz="2800">
                <a:solidFill>
                  <a:srgbClr val="333333"/>
                </a:solidFill>
                <a:latin typeface="Arial Narrow"/>
                <a:ea typeface="Arial Narrow"/>
                <a:cs typeface="Arial Narrow"/>
                <a:sym typeface="Arial Narrow"/>
              </a:defRPr>
            </a:lvl2pPr>
            <a:lvl3pPr marL="1234439" indent="-320039">
              <a:spcBef>
                <a:spcPts val="600"/>
              </a:spcBef>
              <a:defRPr sz="2800">
                <a:solidFill>
                  <a:srgbClr val="333333"/>
                </a:solidFill>
                <a:latin typeface="Arial Narrow"/>
                <a:ea typeface="Arial Narrow"/>
                <a:cs typeface="Arial Narrow"/>
                <a:sym typeface="Arial Narrow"/>
              </a:defRPr>
            </a:lvl3pPr>
            <a:lvl4pPr marL="1727200" indent="-355600">
              <a:spcBef>
                <a:spcPts val="600"/>
              </a:spcBef>
              <a:buChar char="–"/>
              <a:defRPr sz="2800">
                <a:solidFill>
                  <a:srgbClr val="333333"/>
                </a:solidFill>
                <a:latin typeface="Arial Narrow"/>
                <a:ea typeface="Arial Narrow"/>
                <a:cs typeface="Arial Narrow"/>
                <a:sym typeface="Arial Narrow"/>
              </a:defRPr>
            </a:lvl4pPr>
            <a:lvl5pPr marL="2184400" indent="-355600">
              <a:spcBef>
                <a:spcPts val="600"/>
              </a:spcBef>
              <a:buChar char="»"/>
              <a:defRPr sz="2800">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3487"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768524574"/>
      </p:ext>
    </p:extLst>
  </p:cSld>
  <p:clrMapOvr>
    <a:masterClrMapping/>
  </p:clrMapOvr>
  <p:transition spd="med"/>
</p:sldLayout>
</file>

<file path=ppt/slideLayouts/slideLayout247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119810" name="Rectangle 2"/>
          <p:cNvSpPr>
            <a:spLocks noGrp="1" noChangeArrowheads="1"/>
          </p:cNvSpPr>
          <p:nvPr>
            <p:ph type="ctrTitle"/>
          </p:nvPr>
        </p:nvSpPr>
        <p:spPr>
          <a:xfrm>
            <a:off x="685800" y="22860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119811" name="Rectangle 3"/>
          <p:cNvSpPr>
            <a:spLocks noGrp="1" noChangeArrowheads="1"/>
          </p:cNvSpPr>
          <p:nvPr>
            <p:ph type="subTitle" idx="1"/>
          </p:nvPr>
        </p:nvSpPr>
        <p:spPr>
          <a:xfrm>
            <a:off x="1371600" y="3886200"/>
            <a:ext cx="6400800" cy="1752600"/>
          </a:xfrm>
        </p:spPr>
        <p:txBody>
          <a:bodyPr/>
          <a:lstStyle>
            <a:lvl1pPr marL="0" indent="0" algn="ctr">
              <a:buFont typeface="Times" pitchFamily="26" charset="0"/>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1903974E-0164-9C4E-A5B1-59A9F47A4AA2}" type="slidenum">
              <a:rPr lang="en-US"/>
              <a:pPr>
                <a:defRPr/>
              </a:pPr>
              <a:t>‹#›</a:t>
            </a:fld>
            <a:endParaRPr lang="en-US"/>
          </a:p>
        </p:txBody>
      </p:sp>
    </p:spTree>
    <p:extLst>
      <p:ext uri="{BB962C8B-B14F-4D97-AF65-F5344CB8AC3E}">
        <p14:creationId xmlns:p14="http://schemas.microsoft.com/office/powerpoint/2010/main" val="931734337"/>
      </p:ext>
    </p:extLst>
  </p:cSld>
  <p:clrMapOvr>
    <a:masterClrMapping/>
  </p:clrMapOvr>
</p:sldLayout>
</file>

<file path=ppt/slideLayouts/slideLayout247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756A065A-2FB8-5745-BD0D-1AF07B102A44}" type="slidenum">
              <a:rPr lang="en-US"/>
              <a:pPr>
                <a:defRPr/>
              </a:pPr>
              <a:t>‹#›</a:t>
            </a:fld>
            <a:endParaRPr lang="en-US"/>
          </a:p>
        </p:txBody>
      </p:sp>
    </p:spTree>
    <p:extLst>
      <p:ext uri="{BB962C8B-B14F-4D97-AF65-F5344CB8AC3E}">
        <p14:creationId xmlns:p14="http://schemas.microsoft.com/office/powerpoint/2010/main" val="394267409"/>
      </p:ext>
    </p:extLst>
  </p:cSld>
  <p:clrMapOvr>
    <a:masterClrMapping/>
  </p:clrMapOvr>
</p:sldLayout>
</file>

<file path=ppt/slideLayouts/slideLayout247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E725FA95-80BB-7842-BDE5-2E17CC594E43}" type="slidenum">
              <a:rPr lang="en-US"/>
              <a:pPr>
                <a:defRPr/>
              </a:pPr>
              <a:t>‹#›</a:t>
            </a:fld>
            <a:endParaRPr lang="en-US"/>
          </a:p>
        </p:txBody>
      </p:sp>
    </p:spTree>
    <p:extLst>
      <p:ext uri="{BB962C8B-B14F-4D97-AF65-F5344CB8AC3E}">
        <p14:creationId xmlns:p14="http://schemas.microsoft.com/office/powerpoint/2010/main" val="1836936820"/>
      </p:ext>
    </p:extLst>
  </p:cSld>
  <p:clrMapOvr>
    <a:masterClrMapping/>
  </p:clrMapOvr>
</p:sldLayout>
</file>

<file path=ppt/slideLayouts/slideLayout247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1DAFD53F-4E05-C943-B950-D4976E0A7D36}" type="slidenum">
              <a:rPr lang="en-US"/>
              <a:pPr>
                <a:defRPr/>
              </a:pPr>
              <a:t>‹#›</a:t>
            </a:fld>
            <a:endParaRPr lang="en-US"/>
          </a:p>
        </p:txBody>
      </p:sp>
    </p:spTree>
    <p:extLst>
      <p:ext uri="{BB962C8B-B14F-4D97-AF65-F5344CB8AC3E}">
        <p14:creationId xmlns:p14="http://schemas.microsoft.com/office/powerpoint/2010/main" val="1362461236"/>
      </p:ext>
    </p:extLst>
  </p:cSld>
  <p:clrMapOvr>
    <a:masterClrMapping/>
  </p:clrMapOvr>
</p:sldLayout>
</file>

<file path=ppt/slideLayouts/slideLayout247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p>
        </p:txBody>
      </p:sp>
      <p:sp>
        <p:nvSpPr>
          <p:cNvPr id="8" name="Rectangle 5"/>
          <p:cNvSpPr>
            <a:spLocks noGrp="1" noChangeArrowheads="1"/>
          </p:cNvSpPr>
          <p:nvPr>
            <p:ph type="ftr" sz="quarter" idx="11"/>
          </p:nvPr>
        </p:nvSpPr>
        <p:spPr>
          <a:ln/>
        </p:spPr>
        <p:txBody>
          <a:bodyPr/>
          <a:lstStyle>
            <a:lvl1pPr>
              <a:defRPr/>
            </a:lvl1pPr>
          </a:lstStyle>
          <a:p>
            <a:pPr>
              <a:defRPr/>
            </a:pPr>
            <a:endParaRPr lang="en-US"/>
          </a:p>
        </p:txBody>
      </p:sp>
      <p:sp>
        <p:nvSpPr>
          <p:cNvPr id="9" name="Rectangle 6"/>
          <p:cNvSpPr>
            <a:spLocks noGrp="1" noChangeArrowheads="1"/>
          </p:cNvSpPr>
          <p:nvPr>
            <p:ph type="sldNum" sz="quarter" idx="12"/>
          </p:nvPr>
        </p:nvSpPr>
        <p:spPr>
          <a:ln/>
        </p:spPr>
        <p:txBody>
          <a:bodyPr/>
          <a:lstStyle>
            <a:lvl1pPr>
              <a:defRPr/>
            </a:lvl1pPr>
          </a:lstStyle>
          <a:p>
            <a:pPr>
              <a:defRPr/>
            </a:pPr>
            <a:fld id="{E9A4B118-EA78-0647-8EE4-164BF3A72BB5}" type="slidenum">
              <a:rPr lang="en-US"/>
              <a:pPr>
                <a:defRPr/>
              </a:pPr>
              <a:t>‹#›</a:t>
            </a:fld>
            <a:endParaRPr lang="en-US"/>
          </a:p>
        </p:txBody>
      </p:sp>
    </p:spTree>
    <p:extLst>
      <p:ext uri="{BB962C8B-B14F-4D97-AF65-F5344CB8AC3E}">
        <p14:creationId xmlns:p14="http://schemas.microsoft.com/office/powerpoint/2010/main" val="1882934170"/>
      </p:ext>
    </p:extLst>
  </p:cSld>
  <p:clrMapOvr>
    <a:masterClrMapping/>
  </p:clrMapOvr>
</p:sldLayout>
</file>

<file path=ppt/slideLayouts/slideLayout247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p>
        </p:txBody>
      </p:sp>
      <p:sp>
        <p:nvSpPr>
          <p:cNvPr id="4" name="Rectangle 5"/>
          <p:cNvSpPr>
            <a:spLocks noGrp="1" noChangeArrowheads="1"/>
          </p:cNvSpPr>
          <p:nvPr>
            <p:ph type="ftr" sz="quarter" idx="11"/>
          </p:nvPr>
        </p:nvSpPr>
        <p:spPr>
          <a:ln/>
        </p:spPr>
        <p:txBody>
          <a:bodyPr/>
          <a:lstStyle>
            <a:lvl1pPr>
              <a:defRPr/>
            </a:lvl1pPr>
          </a:lstStyle>
          <a:p>
            <a:pPr>
              <a:defRPr/>
            </a:pPr>
            <a:endParaRPr lang="en-US"/>
          </a:p>
        </p:txBody>
      </p:sp>
      <p:sp>
        <p:nvSpPr>
          <p:cNvPr id="5" name="Rectangle 6"/>
          <p:cNvSpPr>
            <a:spLocks noGrp="1" noChangeArrowheads="1"/>
          </p:cNvSpPr>
          <p:nvPr>
            <p:ph type="sldNum" sz="quarter" idx="12"/>
          </p:nvPr>
        </p:nvSpPr>
        <p:spPr>
          <a:ln/>
        </p:spPr>
        <p:txBody>
          <a:bodyPr/>
          <a:lstStyle>
            <a:lvl1pPr>
              <a:defRPr/>
            </a:lvl1pPr>
          </a:lstStyle>
          <a:p>
            <a:pPr>
              <a:defRPr/>
            </a:pPr>
            <a:fld id="{2A308D83-4044-1249-9163-6D18924B5EEA}" type="slidenum">
              <a:rPr lang="en-US"/>
              <a:pPr>
                <a:defRPr/>
              </a:pPr>
              <a:t>‹#›</a:t>
            </a:fld>
            <a:endParaRPr lang="en-US"/>
          </a:p>
        </p:txBody>
      </p:sp>
    </p:spTree>
    <p:extLst>
      <p:ext uri="{BB962C8B-B14F-4D97-AF65-F5344CB8AC3E}">
        <p14:creationId xmlns:p14="http://schemas.microsoft.com/office/powerpoint/2010/main" val="3436944895"/>
      </p:ext>
    </p:extLst>
  </p:cSld>
  <p:clrMapOvr>
    <a:masterClrMapping/>
  </p:clrMapOvr>
</p:sldLayout>
</file>

<file path=ppt/slideLayouts/slideLayout247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p>
        </p:txBody>
      </p:sp>
      <p:sp>
        <p:nvSpPr>
          <p:cNvPr id="3" name="Rectangle 5"/>
          <p:cNvSpPr>
            <a:spLocks noGrp="1" noChangeArrowheads="1"/>
          </p:cNvSpPr>
          <p:nvPr>
            <p:ph type="ftr" sz="quarter" idx="11"/>
          </p:nvPr>
        </p:nvSpPr>
        <p:spPr>
          <a:ln/>
        </p:spPr>
        <p:txBody>
          <a:bodyPr/>
          <a:lstStyle>
            <a:lvl1pPr>
              <a:defRPr/>
            </a:lvl1pPr>
          </a:lstStyle>
          <a:p>
            <a:pPr>
              <a:defRPr/>
            </a:pPr>
            <a:endParaRPr lang="en-US"/>
          </a:p>
        </p:txBody>
      </p:sp>
      <p:sp>
        <p:nvSpPr>
          <p:cNvPr id="4" name="Rectangle 6"/>
          <p:cNvSpPr>
            <a:spLocks noGrp="1" noChangeArrowheads="1"/>
          </p:cNvSpPr>
          <p:nvPr>
            <p:ph type="sldNum" sz="quarter" idx="12"/>
          </p:nvPr>
        </p:nvSpPr>
        <p:spPr>
          <a:ln/>
        </p:spPr>
        <p:txBody>
          <a:bodyPr/>
          <a:lstStyle>
            <a:lvl1pPr>
              <a:defRPr/>
            </a:lvl1pPr>
          </a:lstStyle>
          <a:p>
            <a:pPr>
              <a:defRPr/>
            </a:pPr>
            <a:fld id="{780D73C6-31FD-A140-AB20-295A69CBC91C}" type="slidenum">
              <a:rPr lang="en-US"/>
              <a:pPr>
                <a:defRPr/>
              </a:pPr>
              <a:t>‹#›</a:t>
            </a:fld>
            <a:endParaRPr lang="en-US"/>
          </a:p>
        </p:txBody>
      </p:sp>
    </p:spTree>
    <p:extLst>
      <p:ext uri="{BB962C8B-B14F-4D97-AF65-F5344CB8AC3E}">
        <p14:creationId xmlns:p14="http://schemas.microsoft.com/office/powerpoint/2010/main" val="2113522619"/>
      </p:ext>
    </p:extLst>
  </p:cSld>
  <p:clrMapOvr>
    <a:masterClrMapping/>
  </p:clrMapOvr>
</p:sldLayout>
</file>

<file path=ppt/slideLayouts/slideLayout247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00142EA6-E090-6642-8580-E75C34DCEC7E}" type="slidenum">
              <a:rPr lang="en-US"/>
              <a:pPr>
                <a:defRPr/>
              </a:pPr>
              <a:t>‹#›</a:t>
            </a:fld>
            <a:endParaRPr lang="en-US"/>
          </a:p>
        </p:txBody>
      </p:sp>
    </p:spTree>
    <p:extLst>
      <p:ext uri="{BB962C8B-B14F-4D97-AF65-F5344CB8AC3E}">
        <p14:creationId xmlns:p14="http://schemas.microsoft.com/office/powerpoint/2010/main" val="1817144352"/>
      </p:ext>
    </p:extLst>
  </p:cSld>
  <p:clrMapOvr>
    <a:masterClrMapping/>
  </p:clrMapOvr>
</p:sldLayout>
</file>

<file path=ppt/slideLayouts/slideLayout247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E19806EB-D3F7-7345-BE5A-4D9C857B18B1}" type="slidenum">
              <a:rPr lang="en-US"/>
              <a:pPr>
                <a:defRPr/>
              </a:pPr>
              <a:t>‹#›</a:t>
            </a:fld>
            <a:endParaRPr lang="en-US"/>
          </a:p>
        </p:txBody>
      </p:sp>
    </p:spTree>
    <p:extLst>
      <p:ext uri="{BB962C8B-B14F-4D97-AF65-F5344CB8AC3E}">
        <p14:creationId xmlns:p14="http://schemas.microsoft.com/office/powerpoint/2010/main" val="1245264478"/>
      </p:ext>
    </p:extLst>
  </p:cSld>
  <p:clrMapOvr>
    <a:masterClrMapping/>
  </p:clrMapOvr>
</p:sldLayout>
</file>

<file path=ppt/slideLayouts/slideLayout247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3B8D141D-C19B-D145-8A78-403642F8965C}" type="slidenum">
              <a:rPr lang="en-US"/>
              <a:pPr>
                <a:defRPr/>
              </a:pPr>
              <a:t>‹#›</a:t>
            </a:fld>
            <a:endParaRPr lang="en-US"/>
          </a:p>
        </p:txBody>
      </p:sp>
    </p:spTree>
    <p:extLst>
      <p:ext uri="{BB962C8B-B14F-4D97-AF65-F5344CB8AC3E}">
        <p14:creationId xmlns:p14="http://schemas.microsoft.com/office/powerpoint/2010/main" val="534828801"/>
      </p:ext>
    </p:extLst>
  </p:cSld>
  <p:clrMapOvr>
    <a:masterClrMapping/>
  </p:clrMapOvr>
</p:sldLayout>
</file>

<file path=ppt/slideLayouts/slideLayout248.xml><?xml version="1.0" encoding="utf-8"?>
<p:sldLayout xmlns:a="http://schemas.openxmlformats.org/drawingml/2006/main" xmlns:r="http://schemas.openxmlformats.org/officeDocument/2006/relationships" xmlns:p="http://schemas.openxmlformats.org/presentationml/2006/main" showMasterSp="0" type="tx">
  <p:cSld name="11_Comparison">
    <p:bg>
      <p:bgPr>
        <a:solidFill>
          <a:srgbClr val="9CDCDA"/>
        </a:solidFill>
        <a:effectLst/>
      </p:bgPr>
    </p:bg>
    <p:spTree>
      <p:nvGrpSpPr>
        <p:cNvPr id="1" name=""/>
        <p:cNvGrpSpPr/>
        <p:nvPr/>
      </p:nvGrpSpPr>
      <p:grpSpPr>
        <a:xfrm>
          <a:off x="0" y="0"/>
          <a:ext cx="0" cy="0"/>
          <a:chOff x="0" y="0"/>
          <a:chExt cx="0" cy="0"/>
        </a:xfrm>
      </p:grpSpPr>
      <p:grpSp>
        <p:nvGrpSpPr>
          <p:cNvPr id="3589" name="Group 2"/>
          <p:cNvGrpSpPr/>
          <p:nvPr/>
        </p:nvGrpSpPr>
        <p:grpSpPr>
          <a:xfrm>
            <a:off x="-341607" y="-213936"/>
            <a:ext cx="9600389" cy="7485696"/>
            <a:chOff x="0" y="0"/>
            <a:chExt cx="9600387" cy="7485695"/>
          </a:xfrm>
        </p:grpSpPr>
        <p:grpSp>
          <p:nvGrpSpPr>
            <p:cNvPr id="3575" name="Group 3"/>
            <p:cNvGrpSpPr/>
            <p:nvPr/>
          </p:nvGrpSpPr>
          <p:grpSpPr>
            <a:xfrm>
              <a:off x="-1" y="0"/>
              <a:ext cx="9600389" cy="7485696"/>
              <a:chOff x="0" y="0"/>
              <a:chExt cx="9600387" cy="7485695"/>
            </a:xfrm>
          </p:grpSpPr>
          <p:sp>
            <p:nvSpPr>
              <p:cNvPr id="3494"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95"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96"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97"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98"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99"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0"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1"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2"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3"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4"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5"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6"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7"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8"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9"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0"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1"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2"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3"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4"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5"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6"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7"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8"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9"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0"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1"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2"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3"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4"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5"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6"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7"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8"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9"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0"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1"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2"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3"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4"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5"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6"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7"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8"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9"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0"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1"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2"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3"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4"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5"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6"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7"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8"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9"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0"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1"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2"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3"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4"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5"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6"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7"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8"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9"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0"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1"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2"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3"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4"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5"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6"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7"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8"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9"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70"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71"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72"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73"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74"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578" name="Group 85"/>
            <p:cNvGrpSpPr/>
            <p:nvPr/>
          </p:nvGrpSpPr>
          <p:grpSpPr>
            <a:xfrm>
              <a:off x="532106" y="687010"/>
              <a:ext cx="8745538" cy="223839"/>
              <a:chOff x="0" y="0"/>
              <a:chExt cx="8745537" cy="223837"/>
            </a:xfrm>
          </p:grpSpPr>
          <p:sp>
            <p:nvSpPr>
              <p:cNvPr id="3576"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77"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581" name="Group 88"/>
            <p:cNvGrpSpPr/>
            <p:nvPr/>
          </p:nvGrpSpPr>
          <p:grpSpPr>
            <a:xfrm>
              <a:off x="424156" y="596523"/>
              <a:ext cx="8745538" cy="223838"/>
              <a:chOff x="0" y="0"/>
              <a:chExt cx="8745537" cy="223837"/>
            </a:xfrm>
          </p:grpSpPr>
          <p:sp>
            <p:nvSpPr>
              <p:cNvPr id="3579"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80"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3582"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3588" name="Group 92"/>
            <p:cNvGrpSpPr/>
            <p:nvPr/>
          </p:nvGrpSpPr>
          <p:grpSpPr>
            <a:xfrm>
              <a:off x="579241" y="366407"/>
              <a:ext cx="1124880" cy="1123270"/>
              <a:chOff x="0" y="0"/>
              <a:chExt cx="1124878" cy="1123268"/>
            </a:xfrm>
          </p:grpSpPr>
          <p:sp>
            <p:nvSpPr>
              <p:cNvPr id="3583"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84"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85"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86"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87"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3590" name="Title Text"/>
          <p:cNvSpPr txBox="1">
            <a:spLocks noGrp="1"/>
          </p:cNvSpPr>
          <p:nvPr>
            <p:ph type="title"/>
          </p:nvPr>
        </p:nvSpPr>
        <p:spPr>
          <a:xfrm>
            <a:off x="457200" y="274638"/>
            <a:ext cx="8229600" cy="1143001"/>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359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rgbClr val="333333"/>
                </a:solidFill>
                <a:latin typeface="Arial Narrow"/>
                <a:ea typeface="Arial Narrow"/>
                <a:cs typeface="Arial Narrow"/>
                <a:sym typeface="Arial Narrow"/>
              </a:defRPr>
            </a:lvl1pPr>
            <a:lvl2pPr marL="0" indent="457200">
              <a:spcBef>
                <a:spcPts val="500"/>
              </a:spcBef>
              <a:buSzTx/>
              <a:buNone/>
              <a:defRPr sz="2400" b="1">
                <a:solidFill>
                  <a:srgbClr val="333333"/>
                </a:solidFill>
                <a:latin typeface="Arial Narrow"/>
                <a:ea typeface="Arial Narrow"/>
                <a:cs typeface="Arial Narrow"/>
                <a:sym typeface="Arial Narrow"/>
              </a:defRPr>
            </a:lvl2pPr>
            <a:lvl3pPr marL="0" indent="914400">
              <a:spcBef>
                <a:spcPts val="500"/>
              </a:spcBef>
              <a:buSzTx/>
              <a:buNone/>
              <a:defRPr sz="2400" b="1">
                <a:solidFill>
                  <a:srgbClr val="333333"/>
                </a:solidFill>
                <a:latin typeface="Arial Narrow"/>
                <a:ea typeface="Arial Narrow"/>
                <a:cs typeface="Arial Narrow"/>
                <a:sym typeface="Arial Narrow"/>
              </a:defRPr>
            </a:lvl3pPr>
            <a:lvl4pPr marL="0" indent="1371600">
              <a:spcBef>
                <a:spcPts val="500"/>
              </a:spcBef>
              <a:buSzTx/>
              <a:buNone/>
              <a:defRPr sz="2400" b="1">
                <a:solidFill>
                  <a:srgbClr val="333333"/>
                </a:solidFill>
                <a:latin typeface="Arial Narrow"/>
                <a:ea typeface="Arial Narrow"/>
                <a:cs typeface="Arial Narrow"/>
                <a:sym typeface="Arial Narrow"/>
              </a:defRPr>
            </a:lvl4pPr>
            <a:lvl5pPr marL="0" indent="1828800">
              <a:spcBef>
                <a:spcPts val="500"/>
              </a:spcBef>
              <a:buSzTx/>
              <a:buNone/>
              <a:defRPr sz="2400" b="1">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3592"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rgbClr val="333333"/>
                </a:solidFill>
                <a:latin typeface="Arial Narrow"/>
                <a:ea typeface="Arial Narrow"/>
                <a:cs typeface="Arial Narrow"/>
                <a:sym typeface="Arial Narrow"/>
              </a:defRPr>
            </a:pPr>
            <a:endParaRPr/>
          </a:p>
        </p:txBody>
      </p:sp>
      <p:sp>
        <p:nvSpPr>
          <p:cNvPr id="3593"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247998270"/>
      </p:ext>
    </p:extLst>
  </p:cSld>
  <p:clrMapOvr>
    <a:masterClrMapping/>
  </p:clrMapOvr>
  <p:transition spd="med"/>
</p:sldLayout>
</file>

<file path=ppt/slideLayouts/slideLayout248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6C60668E-E841-6A45-9E3E-D63DC39391FC}" type="slidenum">
              <a:rPr lang="en-US"/>
              <a:pPr>
                <a:defRPr/>
              </a:pPr>
              <a:t>‹#›</a:t>
            </a:fld>
            <a:endParaRPr lang="en-US"/>
          </a:p>
        </p:txBody>
      </p:sp>
    </p:spTree>
    <p:extLst>
      <p:ext uri="{BB962C8B-B14F-4D97-AF65-F5344CB8AC3E}">
        <p14:creationId xmlns:p14="http://schemas.microsoft.com/office/powerpoint/2010/main" val="2961922908"/>
      </p:ext>
    </p:extLst>
  </p:cSld>
  <p:clrMapOvr>
    <a:masterClrMapping/>
  </p:clrMapOvr>
</p:sldLayout>
</file>

<file path=ppt/slideLayouts/slideLayout248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316418" name="Rectangle 1026"/>
          <p:cNvSpPr>
            <a:spLocks noGrp="1" noChangeArrowheads="1"/>
          </p:cNvSpPr>
          <p:nvPr>
            <p:ph type="ctrTitle"/>
          </p:nvPr>
        </p:nvSpPr>
        <p:spPr>
          <a:xfrm>
            <a:off x="1089025" y="1371600"/>
            <a:ext cx="6705600" cy="2057400"/>
          </a:xfrm>
        </p:spPr>
        <p:txBody>
          <a:bodyPr/>
          <a:lstStyle>
            <a:lvl1pPr>
              <a:defRPr sz="4400"/>
            </a:lvl1pPr>
          </a:lstStyle>
          <a:p>
            <a:r>
              <a:rPr lang="en-US"/>
              <a:t>Click to edit Master title style</a:t>
            </a:r>
          </a:p>
        </p:txBody>
      </p:sp>
      <p:sp>
        <p:nvSpPr>
          <p:cNvPr id="316419" name="Rectangle 1027"/>
          <p:cNvSpPr>
            <a:spLocks noGrp="1" noChangeArrowheads="1"/>
          </p:cNvSpPr>
          <p:nvPr>
            <p:ph type="subTitle" idx="1"/>
          </p:nvPr>
        </p:nvSpPr>
        <p:spPr>
          <a:xfrm>
            <a:off x="1143000" y="3886200"/>
            <a:ext cx="6629400" cy="1752600"/>
          </a:xfrm>
        </p:spPr>
        <p:txBody>
          <a:bodyPr/>
          <a:lstStyle>
            <a:lvl1pPr marL="0" indent="0" algn="ctr">
              <a:buFontTx/>
              <a:buNone/>
              <a:defRPr/>
            </a:lvl1pPr>
          </a:lstStyle>
          <a:p>
            <a:r>
              <a:rPr lang="en-US"/>
              <a:t>Click to edit Master subtitle style</a:t>
            </a:r>
          </a:p>
        </p:txBody>
      </p:sp>
      <p:sp>
        <p:nvSpPr>
          <p:cNvPr id="4" name="Rectangle 1028"/>
          <p:cNvSpPr>
            <a:spLocks noGrp="1" noChangeArrowheads="1"/>
          </p:cNvSpPr>
          <p:nvPr>
            <p:ph type="dt" sz="half" idx="10"/>
          </p:nvPr>
        </p:nvSpPr>
        <p:spPr>
          <a:ln/>
        </p:spPr>
        <p:txBody>
          <a:bodyPr/>
          <a:lstStyle>
            <a:lvl1pPr>
              <a:defRPr/>
            </a:lvl1pPr>
          </a:lstStyle>
          <a:p>
            <a:pPr>
              <a:defRPr/>
            </a:pPr>
            <a:endParaRPr lang="en-US"/>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2"/>
          </p:nvPr>
        </p:nvSpPr>
        <p:spPr>
          <a:ln/>
        </p:spPr>
        <p:txBody>
          <a:bodyPr/>
          <a:lstStyle>
            <a:lvl1pPr>
              <a:defRPr/>
            </a:lvl1pPr>
          </a:lstStyle>
          <a:p>
            <a:pPr>
              <a:defRPr/>
            </a:pPr>
            <a:fld id="{6BE3AA76-8E31-C348-8FA5-A2D00292E0E9}" type="slidenum">
              <a:rPr lang="en-US"/>
              <a:pPr>
                <a:defRPr/>
              </a:pPr>
              <a:t>‹#›</a:t>
            </a:fld>
            <a:endParaRPr lang="en-US"/>
          </a:p>
        </p:txBody>
      </p:sp>
    </p:spTree>
    <p:extLst>
      <p:ext uri="{BB962C8B-B14F-4D97-AF65-F5344CB8AC3E}">
        <p14:creationId xmlns:p14="http://schemas.microsoft.com/office/powerpoint/2010/main" val="3973221512"/>
      </p:ext>
    </p:extLst>
  </p:cSld>
  <p:clrMapOvr>
    <a:masterClrMapping/>
  </p:clrMapOvr>
</p:sldLayout>
</file>

<file path=ppt/slideLayouts/slideLayout248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8"/>
          <p:cNvSpPr>
            <a:spLocks noGrp="1" noChangeArrowheads="1"/>
          </p:cNvSpPr>
          <p:nvPr>
            <p:ph type="dt" sz="half" idx="10"/>
          </p:nvPr>
        </p:nvSpPr>
        <p:spPr>
          <a:ln/>
        </p:spPr>
        <p:txBody>
          <a:bodyPr/>
          <a:lstStyle>
            <a:lvl1pPr>
              <a:defRPr/>
            </a:lvl1pPr>
          </a:lstStyle>
          <a:p>
            <a:pPr>
              <a:defRPr/>
            </a:pPr>
            <a:endParaRPr lang="en-US"/>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2"/>
          </p:nvPr>
        </p:nvSpPr>
        <p:spPr>
          <a:ln/>
        </p:spPr>
        <p:txBody>
          <a:bodyPr/>
          <a:lstStyle>
            <a:lvl1pPr>
              <a:defRPr/>
            </a:lvl1pPr>
          </a:lstStyle>
          <a:p>
            <a:pPr>
              <a:defRPr/>
            </a:pPr>
            <a:fld id="{4DAAAD97-CF84-9D43-9810-CD8305A3A721}" type="slidenum">
              <a:rPr lang="en-US"/>
              <a:pPr>
                <a:defRPr/>
              </a:pPr>
              <a:t>‹#›</a:t>
            </a:fld>
            <a:endParaRPr lang="en-US"/>
          </a:p>
        </p:txBody>
      </p:sp>
    </p:spTree>
    <p:extLst>
      <p:ext uri="{BB962C8B-B14F-4D97-AF65-F5344CB8AC3E}">
        <p14:creationId xmlns:p14="http://schemas.microsoft.com/office/powerpoint/2010/main" val="1750701896"/>
      </p:ext>
    </p:extLst>
  </p:cSld>
  <p:clrMapOvr>
    <a:masterClrMapping/>
  </p:clrMapOvr>
</p:sldLayout>
</file>

<file path=ppt/slideLayouts/slideLayout248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1028"/>
          <p:cNvSpPr>
            <a:spLocks noGrp="1" noChangeArrowheads="1"/>
          </p:cNvSpPr>
          <p:nvPr>
            <p:ph type="dt" sz="half" idx="10"/>
          </p:nvPr>
        </p:nvSpPr>
        <p:spPr>
          <a:ln/>
        </p:spPr>
        <p:txBody>
          <a:bodyPr/>
          <a:lstStyle>
            <a:lvl1pPr>
              <a:defRPr/>
            </a:lvl1pPr>
          </a:lstStyle>
          <a:p>
            <a:pPr>
              <a:defRPr/>
            </a:pPr>
            <a:endParaRPr lang="en-US"/>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2"/>
          </p:nvPr>
        </p:nvSpPr>
        <p:spPr>
          <a:ln/>
        </p:spPr>
        <p:txBody>
          <a:bodyPr/>
          <a:lstStyle>
            <a:lvl1pPr>
              <a:defRPr/>
            </a:lvl1pPr>
          </a:lstStyle>
          <a:p>
            <a:pPr>
              <a:defRPr/>
            </a:pPr>
            <a:fld id="{20A867B5-3A02-4948-98A7-9DA9507DA0D6}" type="slidenum">
              <a:rPr lang="en-US"/>
              <a:pPr>
                <a:defRPr/>
              </a:pPr>
              <a:t>‹#›</a:t>
            </a:fld>
            <a:endParaRPr lang="en-US"/>
          </a:p>
        </p:txBody>
      </p:sp>
    </p:spTree>
    <p:extLst>
      <p:ext uri="{BB962C8B-B14F-4D97-AF65-F5344CB8AC3E}">
        <p14:creationId xmlns:p14="http://schemas.microsoft.com/office/powerpoint/2010/main" val="2672662123"/>
      </p:ext>
    </p:extLst>
  </p:cSld>
  <p:clrMapOvr>
    <a:masterClrMapping/>
  </p:clrMapOvr>
</p:sldLayout>
</file>

<file path=ppt/slideLayouts/slideLayout248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990600" y="2209800"/>
            <a:ext cx="3390900" cy="3505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533900" y="2209800"/>
            <a:ext cx="3390900" cy="35052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1028"/>
          <p:cNvSpPr>
            <a:spLocks noGrp="1" noChangeArrowheads="1"/>
          </p:cNvSpPr>
          <p:nvPr>
            <p:ph type="dt" sz="half" idx="10"/>
          </p:nvPr>
        </p:nvSpPr>
        <p:spPr>
          <a:ln/>
        </p:spPr>
        <p:txBody>
          <a:bodyPr/>
          <a:lstStyle>
            <a:lvl1pPr>
              <a:defRPr/>
            </a:lvl1pPr>
          </a:lstStyle>
          <a:p>
            <a:pPr>
              <a:defRPr/>
            </a:pPr>
            <a:endParaRPr lang="en-US"/>
          </a:p>
        </p:txBody>
      </p:sp>
      <p:sp>
        <p:nvSpPr>
          <p:cNvPr id="6" name="Rectangle 1029"/>
          <p:cNvSpPr>
            <a:spLocks noGrp="1" noChangeArrowheads="1"/>
          </p:cNvSpPr>
          <p:nvPr>
            <p:ph type="ftr" sz="quarter" idx="11"/>
          </p:nvPr>
        </p:nvSpPr>
        <p:spPr>
          <a:ln/>
        </p:spPr>
        <p:txBody>
          <a:bodyPr/>
          <a:lstStyle>
            <a:lvl1pPr>
              <a:defRPr/>
            </a:lvl1pPr>
          </a:lstStyle>
          <a:p>
            <a:pPr>
              <a:defRPr/>
            </a:pPr>
            <a:endParaRPr lang="en-US"/>
          </a:p>
        </p:txBody>
      </p:sp>
      <p:sp>
        <p:nvSpPr>
          <p:cNvPr id="7" name="Rectangle 1030"/>
          <p:cNvSpPr>
            <a:spLocks noGrp="1" noChangeArrowheads="1"/>
          </p:cNvSpPr>
          <p:nvPr>
            <p:ph type="sldNum" sz="quarter" idx="12"/>
          </p:nvPr>
        </p:nvSpPr>
        <p:spPr>
          <a:ln/>
        </p:spPr>
        <p:txBody>
          <a:bodyPr/>
          <a:lstStyle>
            <a:lvl1pPr>
              <a:defRPr/>
            </a:lvl1pPr>
          </a:lstStyle>
          <a:p>
            <a:pPr>
              <a:defRPr/>
            </a:pPr>
            <a:fld id="{3B67B751-DCBF-D442-AF58-27D7CE97CDAB}" type="slidenum">
              <a:rPr lang="en-US"/>
              <a:pPr>
                <a:defRPr/>
              </a:pPr>
              <a:t>‹#›</a:t>
            </a:fld>
            <a:endParaRPr lang="en-US"/>
          </a:p>
        </p:txBody>
      </p:sp>
    </p:spTree>
    <p:extLst>
      <p:ext uri="{BB962C8B-B14F-4D97-AF65-F5344CB8AC3E}">
        <p14:creationId xmlns:p14="http://schemas.microsoft.com/office/powerpoint/2010/main" val="1259663876"/>
      </p:ext>
    </p:extLst>
  </p:cSld>
  <p:clrMapOvr>
    <a:masterClrMapping/>
  </p:clrMapOvr>
</p:sldLayout>
</file>

<file path=ppt/slideLayouts/slideLayout248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1028"/>
          <p:cNvSpPr>
            <a:spLocks noGrp="1" noChangeArrowheads="1"/>
          </p:cNvSpPr>
          <p:nvPr>
            <p:ph type="dt" sz="half" idx="10"/>
          </p:nvPr>
        </p:nvSpPr>
        <p:spPr>
          <a:ln/>
        </p:spPr>
        <p:txBody>
          <a:bodyPr/>
          <a:lstStyle>
            <a:lvl1pPr>
              <a:defRPr/>
            </a:lvl1pPr>
          </a:lstStyle>
          <a:p>
            <a:pPr>
              <a:defRPr/>
            </a:pPr>
            <a:endParaRPr lang="en-US"/>
          </a:p>
        </p:txBody>
      </p:sp>
      <p:sp>
        <p:nvSpPr>
          <p:cNvPr id="8" name="Rectangle 1029"/>
          <p:cNvSpPr>
            <a:spLocks noGrp="1" noChangeArrowheads="1"/>
          </p:cNvSpPr>
          <p:nvPr>
            <p:ph type="ftr" sz="quarter" idx="11"/>
          </p:nvPr>
        </p:nvSpPr>
        <p:spPr>
          <a:ln/>
        </p:spPr>
        <p:txBody>
          <a:bodyPr/>
          <a:lstStyle>
            <a:lvl1pPr>
              <a:defRPr/>
            </a:lvl1pPr>
          </a:lstStyle>
          <a:p>
            <a:pPr>
              <a:defRPr/>
            </a:pPr>
            <a:endParaRPr lang="en-US"/>
          </a:p>
        </p:txBody>
      </p:sp>
      <p:sp>
        <p:nvSpPr>
          <p:cNvPr id="9" name="Rectangle 1030"/>
          <p:cNvSpPr>
            <a:spLocks noGrp="1" noChangeArrowheads="1"/>
          </p:cNvSpPr>
          <p:nvPr>
            <p:ph type="sldNum" sz="quarter" idx="12"/>
          </p:nvPr>
        </p:nvSpPr>
        <p:spPr>
          <a:ln/>
        </p:spPr>
        <p:txBody>
          <a:bodyPr/>
          <a:lstStyle>
            <a:lvl1pPr>
              <a:defRPr/>
            </a:lvl1pPr>
          </a:lstStyle>
          <a:p>
            <a:pPr>
              <a:defRPr/>
            </a:pPr>
            <a:fld id="{52B7927D-0466-9248-A0B9-02EC082B4A6F}" type="slidenum">
              <a:rPr lang="en-US"/>
              <a:pPr>
                <a:defRPr/>
              </a:pPr>
              <a:t>‹#›</a:t>
            </a:fld>
            <a:endParaRPr lang="en-US"/>
          </a:p>
        </p:txBody>
      </p:sp>
    </p:spTree>
    <p:extLst>
      <p:ext uri="{BB962C8B-B14F-4D97-AF65-F5344CB8AC3E}">
        <p14:creationId xmlns:p14="http://schemas.microsoft.com/office/powerpoint/2010/main" val="2447441154"/>
      </p:ext>
    </p:extLst>
  </p:cSld>
  <p:clrMapOvr>
    <a:masterClrMapping/>
  </p:clrMapOvr>
</p:sldLayout>
</file>

<file path=ppt/slideLayouts/slideLayout248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1028"/>
          <p:cNvSpPr>
            <a:spLocks noGrp="1" noChangeArrowheads="1"/>
          </p:cNvSpPr>
          <p:nvPr>
            <p:ph type="dt" sz="half" idx="10"/>
          </p:nvPr>
        </p:nvSpPr>
        <p:spPr>
          <a:ln/>
        </p:spPr>
        <p:txBody>
          <a:bodyPr/>
          <a:lstStyle>
            <a:lvl1pPr>
              <a:defRPr/>
            </a:lvl1pPr>
          </a:lstStyle>
          <a:p>
            <a:pPr>
              <a:defRPr/>
            </a:pPr>
            <a:endParaRPr lang="en-US"/>
          </a:p>
        </p:txBody>
      </p:sp>
      <p:sp>
        <p:nvSpPr>
          <p:cNvPr id="4" name="Rectangle 1029"/>
          <p:cNvSpPr>
            <a:spLocks noGrp="1" noChangeArrowheads="1"/>
          </p:cNvSpPr>
          <p:nvPr>
            <p:ph type="ftr" sz="quarter" idx="11"/>
          </p:nvPr>
        </p:nvSpPr>
        <p:spPr>
          <a:ln/>
        </p:spPr>
        <p:txBody>
          <a:bodyPr/>
          <a:lstStyle>
            <a:lvl1pPr>
              <a:defRPr/>
            </a:lvl1pPr>
          </a:lstStyle>
          <a:p>
            <a:pPr>
              <a:defRPr/>
            </a:pPr>
            <a:endParaRPr lang="en-US"/>
          </a:p>
        </p:txBody>
      </p:sp>
      <p:sp>
        <p:nvSpPr>
          <p:cNvPr id="5" name="Rectangle 1030"/>
          <p:cNvSpPr>
            <a:spLocks noGrp="1" noChangeArrowheads="1"/>
          </p:cNvSpPr>
          <p:nvPr>
            <p:ph type="sldNum" sz="quarter" idx="12"/>
          </p:nvPr>
        </p:nvSpPr>
        <p:spPr>
          <a:ln/>
        </p:spPr>
        <p:txBody>
          <a:bodyPr/>
          <a:lstStyle>
            <a:lvl1pPr>
              <a:defRPr/>
            </a:lvl1pPr>
          </a:lstStyle>
          <a:p>
            <a:pPr>
              <a:defRPr/>
            </a:pPr>
            <a:fld id="{37D931D1-01CA-E342-9CA9-041B88605DC5}" type="slidenum">
              <a:rPr lang="en-US"/>
              <a:pPr>
                <a:defRPr/>
              </a:pPr>
              <a:t>‹#›</a:t>
            </a:fld>
            <a:endParaRPr lang="en-US"/>
          </a:p>
        </p:txBody>
      </p:sp>
    </p:spTree>
    <p:extLst>
      <p:ext uri="{BB962C8B-B14F-4D97-AF65-F5344CB8AC3E}">
        <p14:creationId xmlns:p14="http://schemas.microsoft.com/office/powerpoint/2010/main" val="371406227"/>
      </p:ext>
    </p:extLst>
  </p:cSld>
  <p:clrMapOvr>
    <a:masterClrMapping/>
  </p:clrMapOvr>
</p:sldLayout>
</file>

<file path=ppt/slideLayouts/slideLayout248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28"/>
          <p:cNvSpPr>
            <a:spLocks noGrp="1" noChangeArrowheads="1"/>
          </p:cNvSpPr>
          <p:nvPr>
            <p:ph type="dt" sz="half" idx="10"/>
          </p:nvPr>
        </p:nvSpPr>
        <p:spPr>
          <a:ln/>
        </p:spPr>
        <p:txBody>
          <a:bodyPr/>
          <a:lstStyle>
            <a:lvl1pPr>
              <a:defRPr/>
            </a:lvl1pPr>
          </a:lstStyle>
          <a:p>
            <a:pPr>
              <a:defRPr/>
            </a:pPr>
            <a:endParaRPr lang="en-US"/>
          </a:p>
        </p:txBody>
      </p:sp>
      <p:sp>
        <p:nvSpPr>
          <p:cNvPr id="3" name="Rectangle 1029"/>
          <p:cNvSpPr>
            <a:spLocks noGrp="1" noChangeArrowheads="1"/>
          </p:cNvSpPr>
          <p:nvPr>
            <p:ph type="ftr" sz="quarter" idx="11"/>
          </p:nvPr>
        </p:nvSpPr>
        <p:spPr>
          <a:ln/>
        </p:spPr>
        <p:txBody>
          <a:bodyPr/>
          <a:lstStyle>
            <a:lvl1pPr>
              <a:defRPr/>
            </a:lvl1pPr>
          </a:lstStyle>
          <a:p>
            <a:pPr>
              <a:defRPr/>
            </a:pPr>
            <a:endParaRPr lang="en-US"/>
          </a:p>
        </p:txBody>
      </p:sp>
      <p:sp>
        <p:nvSpPr>
          <p:cNvPr id="4" name="Rectangle 1030"/>
          <p:cNvSpPr>
            <a:spLocks noGrp="1" noChangeArrowheads="1"/>
          </p:cNvSpPr>
          <p:nvPr>
            <p:ph type="sldNum" sz="quarter" idx="12"/>
          </p:nvPr>
        </p:nvSpPr>
        <p:spPr>
          <a:ln/>
        </p:spPr>
        <p:txBody>
          <a:bodyPr/>
          <a:lstStyle>
            <a:lvl1pPr>
              <a:defRPr/>
            </a:lvl1pPr>
          </a:lstStyle>
          <a:p>
            <a:pPr>
              <a:defRPr/>
            </a:pPr>
            <a:fld id="{1CBF1F1E-97D8-A94F-990A-EFE529D0E787}" type="slidenum">
              <a:rPr lang="en-US"/>
              <a:pPr>
                <a:defRPr/>
              </a:pPr>
              <a:t>‹#›</a:t>
            </a:fld>
            <a:endParaRPr lang="en-US"/>
          </a:p>
        </p:txBody>
      </p:sp>
    </p:spTree>
    <p:extLst>
      <p:ext uri="{BB962C8B-B14F-4D97-AF65-F5344CB8AC3E}">
        <p14:creationId xmlns:p14="http://schemas.microsoft.com/office/powerpoint/2010/main" val="3760408209"/>
      </p:ext>
    </p:extLst>
  </p:cSld>
  <p:clrMapOvr>
    <a:masterClrMapping/>
  </p:clrMapOvr>
</p:sldLayout>
</file>

<file path=ppt/slideLayouts/slideLayout248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8"/>
          <p:cNvSpPr>
            <a:spLocks noGrp="1" noChangeArrowheads="1"/>
          </p:cNvSpPr>
          <p:nvPr>
            <p:ph type="dt" sz="half" idx="10"/>
          </p:nvPr>
        </p:nvSpPr>
        <p:spPr>
          <a:ln/>
        </p:spPr>
        <p:txBody>
          <a:bodyPr/>
          <a:lstStyle>
            <a:lvl1pPr>
              <a:defRPr/>
            </a:lvl1pPr>
          </a:lstStyle>
          <a:p>
            <a:pPr>
              <a:defRPr/>
            </a:pPr>
            <a:endParaRPr lang="en-US"/>
          </a:p>
        </p:txBody>
      </p:sp>
      <p:sp>
        <p:nvSpPr>
          <p:cNvPr id="6" name="Rectangle 1029"/>
          <p:cNvSpPr>
            <a:spLocks noGrp="1" noChangeArrowheads="1"/>
          </p:cNvSpPr>
          <p:nvPr>
            <p:ph type="ftr" sz="quarter" idx="11"/>
          </p:nvPr>
        </p:nvSpPr>
        <p:spPr>
          <a:ln/>
        </p:spPr>
        <p:txBody>
          <a:bodyPr/>
          <a:lstStyle>
            <a:lvl1pPr>
              <a:defRPr/>
            </a:lvl1pPr>
          </a:lstStyle>
          <a:p>
            <a:pPr>
              <a:defRPr/>
            </a:pPr>
            <a:endParaRPr lang="en-US"/>
          </a:p>
        </p:txBody>
      </p:sp>
      <p:sp>
        <p:nvSpPr>
          <p:cNvPr id="7" name="Rectangle 1030"/>
          <p:cNvSpPr>
            <a:spLocks noGrp="1" noChangeArrowheads="1"/>
          </p:cNvSpPr>
          <p:nvPr>
            <p:ph type="sldNum" sz="quarter" idx="12"/>
          </p:nvPr>
        </p:nvSpPr>
        <p:spPr>
          <a:ln/>
        </p:spPr>
        <p:txBody>
          <a:bodyPr/>
          <a:lstStyle>
            <a:lvl1pPr>
              <a:defRPr/>
            </a:lvl1pPr>
          </a:lstStyle>
          <a:p>
            <a:pPr>
              <a:defRPr/>
            </a:pPr>
            <a:fld id="{8CEBB579-EAC0-DF44-A200-8251262CBE11}" type="slidenum">
              <a:rPr lang="en-US"/>
              <a:pPr>
                <a:defRPr/>
              </a:pPr>
              <a:t>‹#›</a:t>
            </a:fld>
            <a:endParaRPr lang="en-US"/>
          </a:p>
        </p:txBody>
      </p:sp>
    </p:spTree>
    <p:extLst>
      <p:ext uri="{BB962C8B-B14F-4D97-AF65-F5344CB8AC3E}">
        <p14:creationId xmlns:p14="http://schemas.microsoft.com/office/powerpoint/2010/main" val="2198622648"/>
      </p:ext>
    </p:extLst>
  </p:cSld>
  <p:clrMapOvr>
    <a:masterClrMapping/>
  </p:clrMapOvr>
</p:sldLayout>
</file>

<file path=ppt/slideLayouts/slideLayout248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1028"/>
          <p:cNvSpPr>
            <a:spLocks noGrp="1" noChangeArrowheads="1"/>
          </p:cNvSpPr>
          <p:nvPr>
            <p:ph type="dt" sz="half" idx="10"/>
          </p:nvPr>
        </p:nvSpPr>
        <p:spPr>
          <a:ln/>
        </p:spPr>
        <p:txBody>
          <a:bodyPr/>
          <a:lstStyle>
            <a:lvl1pPr>
              <a:defRPr/>
            </a:lvl1pPr>
          </a:lstStyle>
          <a:p>
            <a:pPr>
              <a:defRPr/>
            </a:pPr>
            <a:endParaRPr lang="en-US"/>
          </a:p>
        </p:txBody>
      </p:sp>
      <p:sp>
        <p:nvSpPr>
          <p:cNvPr id="6" name="Rectangle 1029"/>
          <p:cNvSpPr>
            <a:spLocks noGrp="1" noChangeArrowheads="1"/>
          </p:cNvSpPr>
          <p:nvPr>
            <p:ph type="ftr" sz="quarter" idx="11"/>
          </p:nvPr>
        </p:nvSpPr>
        <p:spPr>
          <a:ln/>
        </p:spPr>
        <p:txBody>
          <a:bodyPr/>
          <a:lstStyle>
            <a:lvl1pPr>
              <a:defRPr/>
            </a:lvl1pPr>
          </a:lstStyle>
          <a:p>
            <a:pPr>
              <a:defRPr/>
            </a:pPr>
            <a:endParaRPr lang="en-US"/>
          </a:p>
        </p:txBody>
      </p:sp>
      <p:sp>
        <p:nvSpPr>
          <p:cNvPr id="7" name="Rectangle 1030"/>
          <p:cNvSpPr>
            <a:spLocks noGrp="1" noChangeArrowheads="1"/>
          </p:cNvSpPr>
          <p:nvPr>
            <p:ph type="sldNum" sz="quarter" idx="12"/>
          </p:nvPr>
        </p:nvSpPr>
        <p:spPr>
          <a:ln/>
        </p:spPr>
        <p:txBody>
          <a:bodyPr/>
          <a:lstStyle>
            <a:lvl1pPr>
              <a:defRPr/>
            </a:lvl1pPr>
          </a:lstStyle>
          <a:p>
            <a:pPr>
              <a:defRPr/>
            </a:pPr>
            <a:fld id="{59DC7A8B-BC75-1945-BA7B-BA4B718916D9}" type="slidenum">
              <a:rPr lang="en-US"/>
              <a:pPr>
                <a:defRPr/>
              </a:pPr>
              <a:t>‹#›</a:t>
            </a:fld>
            <a:endParaRPr lang="en-US"/>
          </a:p>
        </p:txBody>
      </p:sp>
    </p:spTree>
    <p:extLst>
      <p:ext uri="{BB962C8B-B14F-4D97-AF65-F5344CB8AC3E}">
        <p14:creationId xmlns:p14="http://schemas.microsoft.com/office/powerpoint/2010/main" val="1370228165"/>
      </p:ext>
    </p:extLst>
  </p:cSld>
  <p:clrMapOvr>
    <a:masterClrMapping/>
  </p:clrMapOvr>
</p:sldLayout>
</file>

<file path=ppt/slideLayouts/slideLayout249.xml><?xml version="1.0" encoding="utf-8"?>
<p:sldLayout xmlns:a="http://schemas.openxmlformats.org/drawingml/2006/main" xmlns:r="http://schemas.openxmlformats.org/officeDocument/2006/relationships" xmlns:p="http://schemas.openxmlformats.org/presentationml/2006/main" showMasterSp="0" type="tx">
  <p:cSld name="12_Title Only">
    <p:bg>
      <p:bgPr>
        <a:solidFill>
          <a:srgbClr val="9CDCDA"/>
        </a:solidFill>
        <a:effectLst/>
      </p:bgPr>
    </p:bg>
    <p:spTree>
      <p:nvGrpSpPr>
        <p:cNvPr id="1" name=""/>
        <p:cNvGrpSpPr/>
        <p:nvPr/>
      </p:nvGrpSpPr>
      <p:grpSpPr>
        <a:xfrm>
          <a:off x="0" y="0"/>
          <a:ext cx="0" cy="0"/>
          <a:chOff x="0" y="0"/>
          <a:chExt cx="0" cy="0"/>
        </a:xfrm>
      </p:grpSpPr>
      <p:grpSp>
        <p:nvGrpSpPr>
          <p:cNvPr id="3695" name="Group 2"/>
          <p:cNvGrpSpPr/>
          <p:nvPr/>
        </p:nvGrpSpPr>
        <p:grpSpPr>
          <a:xfrm>
            <a:off x="-341607" y="-213936"/>
            <a:ext cx="9600389" cy="7485696"/>
            <a:chOff x="0" y="0"/>
            <a:chExt cx="9600387" cy="7485695"/>
          </a:xfrm>
        </p:grpSpPr>
        <p:grpSp>
          <p:nvGrpSpPr>
            <p:cNvPr id="3681" name="Group 3"/>
            <p:cNvGrpSpPr/>
            <p:nvPr/>
          </p:nvGrpSpPr>
          <p:grpSpPr>
            <a:xfrm>
              <a:off x="-1" y="0"/>
              <a:ext cx="9600389" cy="7485696"/>
              <a:chOff x="0" y="0"/>
              <a:chExt cx="9600387" cy="7485695"/>
            </a:xfrm>
          </p:grpSpPr>
          <p:sp>
            <p:nvSpPr>
              <p:cNvPr id="3600"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1"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2"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3"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4"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5"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6"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7"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8"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9"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0"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1"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2"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3"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4"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5"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6"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7"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8"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9"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0"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1"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2"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3"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4"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5"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6"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7"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8"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9"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0"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1"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2"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3"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4"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5"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6"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7"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8"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9"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0"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1"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2"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3"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4"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5"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6"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7"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8"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9"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0"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1"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2"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3"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4"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5"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6"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7"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8"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9"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0"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1"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2"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3"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4"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5"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6"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7"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8"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9"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0"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1"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2"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3"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4"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5"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6"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7"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8"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9"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80"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684" name="Group 85"/>
            <p:cNvGrpSpPr/>
            <p:nvPr/>
          </p:nvGrpSpPr>
          <p:grpSpPr>
            <a:xfrm>
              <a:off x="532106" y="687010"/>
              <a:ext cx="8745538" cy="223839"/>
              <a:chOff x="0" y="0"/>
              <a:chExt cx="8745537" cy="223837"/>
            </a:xfrm>
          </p:grpSpPr>
          <p:sp>
            <p:nvSpPr>
              <p:cNvPr id="3682"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83"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687" name="Group 88"/>
            <p:cNvGrpSpPr/>
            <p:nvPr/>
          </p:nvGrpSpPr>
          <p:grpSpPr>
            <a:xfrm>
              <a:off x="424156" y="596523"/>
              <a:ext cx="8745538" cy="223838"/>
              <a:chOff x="0" y="0"/>
              <a:chExt cx="8745537" cy="223837"/>
            </a:xfrm>
          </p:grpSpPr>
          <p:sp>
            <p:nvSpPr>
              <p:cNvPr id="3685"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86"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3688"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3694" name="Group 92"/>
            <p:cNvGrpSpPr/>
            <p:nvPr/>
          </p:nvGrpSpPr>
          <p:grpSpPr>
            <a:xfrm>
              <a:off x="579241" y="366407"/>
              <a:ext cx="1124880" cy="1123270"/>
              <a:chOff x="0" y="0"/>
              <a:chExt cx="1124878" cy="1123268"/>
            </a:xfrm>
          </p:grpSpPr>
          <p:sp>
            <p:nvSpPr>
              <p:cNvPr id="3689"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90"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91"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92"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93"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3696" name="Title Text"/>
          <p:cNvSpPr txBox="1">
            <a:spLocks noGrp="1"/>
          </p:cNvSpPr>
          <p:nvPr>
            <p:ph type="title"/>
          </p:nvPr>
        </p:nvSpPr>
        <p:spPr>
          <a:xfrm>
            <a:off x="838200" y="609600"/>
            <a:ext cx="7620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3697"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373893373"/>
      </p:ext>
    </p:extLst>
  </p:cSld>
  <p:clrMapOvr>
    <a:masterClrMapping/>
  </p:clrMapOvr>
  <p:transition spd="med"/>
</p:sldLayout>
</file>

<file path=ppt/slideLayouts/slideLayout249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8"/>
          <p:cNvSpPr>
            <a:spLocks noGrp="1" noChangeArrowheads="1"/>
          </p:cNvSpPr>
          <p:nvPr>
            <p:ph type="dt" sz="half" idx="10"/>
          </p:nvPr>
        </p:nvSpPr>
        <p:spPr>
          <a:ln/>
        </p:spPr>
        <p:txBody>
          <a:bodyPr/>
          <a:lstStyle>
            <a:lvl1pPr>
              <a:defRPr/>
            </a:lvl1pPr>
          </a:lstStyle>
          <a:p>
            <a:pPr>
              <a:defRPr/>
            </a:pPr>
            <a:endParaRPr lang="en-US"/>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2"/>
          </p:nvPr>
        </p:nvSpPr>
        <p:spPr>
          <a:ln/>
        </p:spPr>
        <p:txBody>
          <a:bodyPr/>
          <a:lstStyle>
            <a:lvl1pPr>
              <a:defRPr/>
            </a:lvl1pPr>
          </a:lstStyle>
          <a:p>
            <a:pPr>
              <a:defRPr/>
            </a:pPr>
            <a:fld id="{DB0DBE64-1C82-384F-99F6-9ECF1EEA31AC}" type="slidenum">
              <a:rPr lang="en-US"/>
              <a:pPr>
                <a:defRPr/>
              </a:pPr>
              <a:t>‹#›</a:t>
            </a:fld>
            <a:endParaRPr lang="en-US"/>
          </a:p>
        </p:txBody>
      </p:sp>
    </p:spTree>
    <p:extLst>
      <p:ext uri="{BB962C8B-B14F-4D97-AF65-F5344CB8AC3E}">
        <p14:creationId xmlns:p14="http://schemas.microsoft.com/office/powerpoint/2010/main" val="2057950586"/>
      </p:ext>
    </p:extLst>
  </p:cSld>
  <p:clrMapOvr>
    <a:masterClrMapping/>
  </p:clrMapOvr>
</p:sldLayout>
</file>

<file path=ppt/slideLayouts/slideLayout249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191250" y="990600"/>
            <a:ext cx="1733550" cy="4724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990600" y="990600"/>
            <a:ext cx="5048250" cy="4724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1028"/>
          <p:cNvSpPr>
            <a:spLocks noGrp="1" noChangeArrowheads="1"/>
          </p:cNvSpPr>
          <p:nvPr>
            <p:ph type="dt" sz="half" idx="10"/>
          </p:nvPr>
        </p:nvSpPr>
        <p:spPr>
          <a:ln/>
        </p:spPr>
        <p:txBody>
          <a:bodyPr/>
          <a:lstStyle>
            <a:lvl1pPr>
              <a:defRPr/>
            </a:lvl1pPr>
          </a:lstStyle>
          <a:p>
            <a:pPr>
              <a:defRPr/>
            </a:pPr>
            <a:endParaRPr lang="en-US"/>
          </a:p>
        </p:txBody>
      </p:sp>
      <p:sp>
        <p:nvSpPr>
          <p:cNvPr id="5" name="Rectangle 1029"/>
          <p:cNvSpPr>
            <a:spLocks noGrp="1" noChangeArrowheads="1"/>
          </p:cNvSpPr>
          <p:nvPr>
            <p:ph type="ftr" sz="quarter" idx="11"/>
          </p:nvPr>
        </p:nvSpPr>
        <p:spPr>
          <a:ln/>
        </p:spPr>
        <p:txBody>
          <a:bodyPr/>
          <a:lstStyle>
            <a:lvl1pPr>
              <a:defRPr/>
            </a:lvl1pPr>
          </a:lstStyle>
          <a:p>
            <a:pPr>
              <a:defRPr/>
            </a:pPr>
            <a:endParaRPr lang="en-US"/>
          </a:p>
        </p:txBody>
      </p:sp>
      <p:sp>
        <p:nvSpPr>
          <p:cNvPr id="6" name="Rectangle 1030"/>
          <p:cNvSpPr>
            <a:spLocks noGrp="1" noChangeArrowheads="1"/>
          </p:cNvSpPr>
          <p:nvPr>
            <p:ph type="sldNum" sz="quarter" idx="12"/>
          </p:nvPr>
        </p:nvSpPr>
        <p:spPr>
          <a:ln/>
        </p:spPr>
        <p:txBody>
          <a:bodyPr/>
          <a:lstStyle>
            <a:lvl1pPr>
              <a:defRPr/>
            </a:lvl1pPr>
          </a:lstStyle>
          <a:p>
            <a:pPr>
              <a:defRPr/>
            </a:pPr>
            <a:fld id="{E2ECB013-CBE3-C44E-A121-AB066E8C65DC}" type="slidenum">
              <a:rPr lang="en-US"/>
              <a:pPr>
                <a:defRPr/>
              </a:pPr>
              <a:t>‹#›</a:t>
            </a:fld>
            <a:endParaRPr lang="en-US"/>
          </a:p>
        </p:txBody>
      </p:sp>
    </p:spTree>
    <p:extLst>
      <p:ext uri="{BB962C8B-B14F-4D97-AF65-F5344CB8AC3E}">
        <p14:creationId xmlns:p14="http://schemas.microsoft.com/office/powerpoint/2010/main" val="1519257731"/>
      </p:ext>
    </p:extLst>
  </p:cSld>
  <p:clrMapOvr>
    <a:masterClrMapping/>
  </p:clrMapOvr>
</p:sldLayout>
</file>

<file path=ppt/slideLayouts/slideLayout249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2"/>
          <p:cNvSpPr>
            <a:spLocks noChangeArrowheads="1"/>
          </p:cNvSpPr>
          <p:nvPr/>
        </p:nvSpPr>
        <p:spPr bwMode="hidden">
          <a:xfrm>
            <a:off x="228600" y="3200400"/>
            <a:ext cx="8763000" cy="1341438"/>
          </a:xfrm>
          <a:prstGeom prst="rect">
            <a:avLst/>
          </a:prstGeom>
          <a:gradFill rotWithShape="0">
            <a:gsLst>
              <a:gs pos="0">
                <a:schemeClr val="bg2"/>
              </a:gs>
              <a:gs pos="100000">
                <a:schemeClr val="bg1"/>
              </a:gs>
            </a:gsLst>
            <a:path path="shape">
              <a:fillToRect l="50000" t="50000" r="50000" b="50000"/>
            </a:path>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a:endParaRPr kumimoji="1" lang="en-US">
              <a:solidFill>
                <a:srgbClr val="5B5249"/>
              </a:solidFill>
              <a:cs typeface="+mn-cs"/>
            </a:endParaRPr>
          </a:p>
        </p:txBody>
      </p:sp>
      <p:pic>
        <p:nvPicPr>
          <p:cNvPr id="5" name="Picture 3" descr="ANABNR2"/>
          <p:cNvPicPr>
            <a:picLocks noChangeAspect="1" noChangeArrowheads="1"/>
          </p:cNvPicPr>
          <p:nvPr/>
        </p:nvPicPr>
        <p:blipFill>
          <a:blip r:embed="rId2" cstate="screen">
            <a:extLst>
              <a:ext uri="{28A0092B-C50C-407E-A947-70E740481C1C}">
                <a14:useLocalDpi xmlns:a14="http://schemas.microsoft.com/office/drawing/2010/main"/>
              </a:ext>
            </a:extLst>
          </a:blip>
          <a:srcRect l="-900" t="-1314" r="-2" b="-36961"/>
          <a:stretch>
            <a:fillRect/>
          </a:stretch>
        </p:blipFill>
        <p:spPr bwMode="auto">
          <a:xfrm>
            <a:off x="533400" y="3200400"/>
            <a:ext cx="8458200" cy="1158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Rectangle 4"/>
          <p:cNvSpPr>
            <a:spLocks noChangeArrowheads="1"/>
          </p:cNvSpPr>
          <p:nvPr/>
        </p:nvSpPr>
        <p:spPr bwMode="hidden">
          <a:xfrm>
            <a:off x="795338" y="2895600"/>
            <a:ext cx="304800" cy="990600"/>
          </a:xfrm>
          <a:prstGeom prst="rect">
            <a:avLst/>
          </a:prstGeom>
          <a:solidFill>
            <a:schemeClr val="accent2">
              <a:alpha val="50195"/>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a:endParaRPr kumimoji="1" lang="en-US">
              <a:solidFill>
                <a:srgbClr val="5B5249"/>
              </a:solidFill>
              <a:cs typeface="+mn-cs"/>
            </a:endParaRPr>
          </a:p>
        </p:txBody>
      </p:sp>
      <p:sp>
        <p:nvSpPr>
          <p:cNvPr id="8197" name="Rectangle 5"/>
          <p:cNvSpPr>
            <a:spLocks noGrp="1" noChangeArrowheads="1"/>
          </p:cNvSpPr>
          <p:nvPr>
            <p:ph type="ctrTitle"/>
          </p:nvPr>
        </p:nvSpPr>
        <p:spPr>
          <a:xfrm>
            <a:off x="1143000" y="19812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8198" name="Rectangle 6"/>
          <p:cNvSpPr>
            <a:spLocks noGrp="1" noChangeArrowheads="1"/>
          </p:cNvSpPr>
          <p:nvPr>
            <p:ph type="subTitle" idx="1"/>
          </p:nvPr>
        </p:nvSpPr>
        <p:spPr>
          <a:xfrm>
            <a:off x="2038350" y="4351338"/>
            <a:ext cx="6400800" cy="1371600"/>
          </a:xfrm>
        </p:spPr>
        <p:txBody>
          <a:bodyPr/>
          <a:lstStyle>
            <a:lvl1pPr marL="0" indent="0">
              <a:buFont typeface="Wingdings" pitchFamily="26" charset="2"/>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7" name="Rectangle 7"/>
          <p:cNvSpPr>
            <a:spLocks noGrp="1" noChangeArrowheads="1"/>
          </p:cNvSpPr>
          <p:nvPr>
            <p:ph type="dt" sz="half" idx="10"/>
          </p:nvPr>
        </p:nvSpPr>
        <p:spPr>
          <a:xfrm>
            <a:off x="685800" y="6324600"/>
            <a:ext cx="1905000" cy="457200"/>
          </a:xfrm>
        </p:spPr>
        <p:txBody>
          <a:bodyPr/>
          <a:lstStyle>
            <a:lvl1pPr>
              <a:defRPr/>
            </a:lvl1pPr>
          </a:lstStyle>
          <a:p>
            <a:pPr>
              <a:defRPr/>
            </a:pPr>
            <a:endParaRPr lang="en-US">
              <a:solidFill>
                <a:srgbClr val="2A3D7A"/>
              </a:solidFill>
            </a:endParaRPr>
          </a:p>
        </p:txBody>
      </p:sp>
      <p:sp>
        <p:nvSpPr>
          <p:cNvPr id="8" name="Rectangle 8"/>
          <p:cNvSpPr>
            <a:spLocks noGrp="1" noChangeArrowheads="1"/>
          </p:cNvSpPr>
          <p:nvPr>
            <p:ph type="ftr" sz="quarter" idx="11"/>
          </p:nvPr>
        </p:nvSpPr>
        <p:spPr>
          <a:xfrm>
            <a:off x="3124200" y="6324600"/>
            <a:ext cx="2895600" cy="457200"/>
          </a:xfrm>
        </p:spPr>
        <p:txBody>
          <a:bodyPr/>
          <a:lstStyle>
            <a:lvl1pPr>
              <a:defRPr/>
            </a:lvl1pPr>
          </a:lstStyle>
          <a:p>
            <a:pPr>
              <a:defRPr/>
            </a:pPr>
            <a:endParaRPr lang="en-US">
              <a:solidFill>
                <a:srgbClr val="2A3D7A"/>
              </a:solidFill>
            </a:endParaRPr>
          </a:p>
        </p:txBody>
      </p:sp>
      <p:sp>
        <p:nvSpPr>
          <p:cNvPr id="9" name="Rectangle 9"/>
          <p:cNvSpPr>
            <a:spLocks noGrp="1" noChangeArrowheads="1"/>
          </p:cNvSpPr>
          <p:nvPr>
            <p:ph type="sldNum" sz="quarter" idx="12"/>
          </p:nvPr>
        </p:nvSpPr>
        <p:spPr>
          <a:xfrm>
            <a:off x="6553200" y="6324600"/>
            <a:ext cx="1905000" cy="457200"/>
          </a:xfrm>
        </p:spPr>
        <p:txBody>
          <a:bodyPr/>
          <a:lstStyle>
            <a:lvl1pPr>
              <a:defRPr sz="1400"/>
            </a:lvl1pPr>
          </a:lstStyle>
          <a:p>
            <a:pPr>
              <a:defRPr/>
            </a:pPr>
            <a:fld id="{0795622C-6B4C-AA44-A96F-D03C2D7B51E8}" type="slidenum">
              <a:rPr lang="en-US">
                <a:solidFill>
                  <a:srgbClr val="2A3D7A"/>
                </a:solidFill>
                <a:latin typeface="Times New Roman"/>
              </a:rPr>
              <a:pPr>
                <a:defRPr/>
              </a:pPr>
              <a:t>‹#›</a:t>
            </a:fld>
            <a:endParaRPr lang="en-US">
              <a:solidFill>
                <a:srgbClr val="2A3D7A"/>
              </a:solidFill>
              <a:latin typeface="Times New Roman"/>
            </a:endParaRPr>
          </a:p>
        </p:txBody>
      </p:sp>
    </p:spTree>
    <p:extLst>
      <p:ext uri="{BB962C8B-B14F-4D97-AF65-F5344CB8AC3E}">
        <p14:creationId xmlns:p14="http://schemas.microsoft.com/office/powerpoint/2010/main" val="3837598530"/>
      </p:ext>
    </p:extLst>
  </p:cSld>
  <p:clrMapOvr>
    <a:masterClrMapping/>
  </p:clrMapOvr>
</p:sldLayout>
</file>

<file path=ppt/slideLayouts/slideLayout249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5"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6" name="Rectangle 11"/>
          <p:cNvSpPr>
            <a:spLocks noGrp="1" noChangeArrowheads="1"/>
          </p:cNvSpPr>
          <p:nvPr>
            <p:ph type="sldNum" sz="quarter" idx="12"/>
          </p:nvPr>
        </p:nvSpPr>
        <p:spPr>
          <a:ln/>
        </p:spPr>
        <p:txBody>
          <a:bodyPr/>
          <a:lstStyle>
            <a:lvl1pPr>
              <a:defRPr/>
            </a:lvl1pPr>
          </a:lstStyle>
          <a:p>
            <a:pPr>
              <a:defRPr/>
            </a:pPr>
            <a:fld id="{B63AABD9-E53B-9241-877F-DFCCA8B54ED4}"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3909941719"/>
      </p:ext>
    </p:extLst>
  </p:cSld>
  <p:clrMapOvr>
    <a:masterClrMapping/>
  </p:clrMapOvr>
</p:sldLayout>
</file>

<file path=ppt/slideLayouts/slideLayout249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5"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6" name="Rectangle 11"/>
          <p:cNvSpPr>
            <a:spLocks noGrp="1" noChangeArrowheads="1"/>
          </p:cNvSpPr>
          <p:nvPr>
            <p:ph type="sldNum" sz="quarter" idx="12"/>
          </p:nvPr>
        </p:nvSpPr>
        <p:spPr>
          <a:ln/>
        </p:spPr>
        <p:txBody>
          <a:bodyPr/>
          <a:lstStyle>
            <a:lvl1pPr>
              <a:defRPr/>
            </a:lvl1pPr>
          </a:lstStyle>
          <a:p>
            <a:pPr>
              <a:defRPr/>
            </a:pPr>
            <a:fld id="{F7348FA0-BF27-7B47-94F7-39C78385B93B}"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1375119374"/>
      </p:ext>
    </p:extLst>
  </p:cSld>
  <p:clrMapOvr>
    <a:masterClrMapping/>
  </p:clrMapOvr>
</p:sldLayout>
</file>

<file path=ppt/slideLayouts/slideLayout249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1066800" y="210185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029200" y="210185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6"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7" name="Rectangle 11"/>
          <p:cNvSpPr>
            <a:spLocks noGrp="1" noChangeArrowheads="1"/>
          </p:cNvSpPr>
          <p:nvPr>
            <p:ph type="sldNum" sz="quarter" idx="12"/>
          </p:nvPr>
        </p:nvSpPr>
        <p:spPr>
          <a:ln/>
        </p:spPr>
        <p:txBody>
          <a:bodyPr/>
          <a:lstStyle>
            <a:lvl1pPr>
              <a:defRPr/>
            </a:lvl1pPr>
          </a:lstStyle>
          <a:p>
            <a:pPr>
              <a:defRPr/>
            </a:pPr>
            <a:fld id="{C6F10ED4-0689-6B43-B2DA-10298A3FB6C3}"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1898202937"/>
      </p:ext>
    </p:extLst>
  </p:cSld>
  <p:clrMapOvr>
    <a:masterClrMapping/>
  </p:clrMapOvr>
</p:sldLayout>
</file>

<file path=ppt/slideLayouts/slideLayout249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8"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9" name="Rectangle 11"/>
          <p:cNvSpPr>
            <a:spLocks noGrp="1" noChangeArrowheads="1"/>
          </p:cNvSpPr>
          <p:nvPr>
            <p:ph type="sldNum" sz="quarter" idx="12"/>
          </p:nvPr>
        </p:nvSpPr>
        <p:spPr>
          <a:ln/>
        </p:spPr>
        <p:txBody>
          <a:bodyPr/>
          <a:lstStyle>
            <a:lvl1pPr>
              <a:defRPr/>
            </a:lvl1pPr>
          </a:lstStyle>
          <a:p>
            <a:pPr>
              <a:defRPr/>
            </a:pPr>
            <a:fld id="{D3CD2A76-DCDD-7741-8C77-DE934297E6D5}"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1194001164"/>
      </p:ext>
    </p:extLst>
  </p:cSld>
  <p:clrMapOvr>
    <a:masterClrMapping/>
  </p:clrMapOvr>
</p:sldLayout>
</file>

<file path=ppt/slideLayouts/slideLayout249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4"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5" name="Rectangle 11"/>
          <p:cNvSpPr>
            <a:spLocks noGrp="1" noChangeArrowheads="1"/>
          </p:cNvSpPr>
          <p:nvPr>
            <p:ph type="sldNum" sz="quarter" idx="12"/>
          </p:nvPr>
        </p:nvSpPr>
        <p:spPr>
          <a:ln/>
        </p:spPr>
        <p:txBody>
          <a:bodyPr/>
          <a:lstStyle>
            <a:lvl1pPr>
              <a:defRPr/>
            </a:lvl1pPr>
          </a:lstStyle>
          <a:p>
            <a:pPr>
              <a:defRPr/>
            </a:pPr>
            <a:fld id="{AC757E35-AD68-A74F-B533-51E2E656BFBF}"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177729865"/>
      </p:ext>
    </p:extLst>
  </p:cSld>
  <p:clrMapOvr>
    <a:masterClrMapping/>
  </p:clrMapOvr>
</p:sldLayout>
</file>

<file path=ppt/slideLayouts/slideLayout249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3"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4" name="Rectangle 11"/>
          <p:cNvSpPr>
            <a:spLocks noGrp="1" noChangeArrowheads="1"/>
          </p:cNvSpPr>
          <p:nvPr>
            <p:ph type="sldNum" sz="quarter" idx="12"/>
          </p:nvPr>
        </p:nvSpPr>
        <p:spPr>
          <a:ln/>
        </p:spPr>
        <p:txBody>
          <a:bodyPr/>
          <a:lstStyle>
            <a:lvl1pPr>
              <a:defRPr/>
            </a:lvl1pPr>
          </a:lstStyle>
          <a:p>
            <a:pPr>
              <a:defRPr/>
            </a:pPr>
            <a:fld id="{D0B07FEB-969D-2B41-B703-9707BAB3CA47}"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3732298544"/>
      </p:ext>
    </p:extLst>
  </p:cSld>
  <p:clrMapOvr>
    <a:masterClrMapping/>
  </p:clrMapOvr>
</p:sldLayout>
</file>

<file path=ppt/slideLayouts/slideLayout249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6"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7" name="Rectangle 11"/>
          <p:cNvSpPr>
            <a:spLocks noGrp="1" noChangeArrowheads="1"/>
          </p:cNvSpPr>
          <p:nvPr>
            <p:ph type="sldNum" sz="quarter" idx="12"/>
          </p:nvPr>
        </p:nvSpPr>
        <p:spPr>
          <a:ln/>
        </p:spPr>
        <p:txBody>
          <a:bodyPr/>
          <a:lstStyle>
            <a:lvl1pPr>
              <a:defRPr/>
            </a:lvl1pPr>
          </a:lstStyle>
          <a:p>
            <a:pPr>
              <a:defRPr/>
            </a:pPr>
            <a:fld id="{DAD6DF18-E628-0741-A49D-6C8F9AB73976}"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935184984"/>
      </p:ext>
    </p:extLst>
  </p:cSld>
  <p:clrMapOvr>
    <a:masterClrMapping/>
  </p:clrMapOvr>
</p:sldLayout>
</file>

<file path=ppt/slideLayouts/slideLayout25.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1"/>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1"/>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94C04B50-37E3-C44F-8A3C-E0EECB2AD8EF}" type="slidenum">
              <a:rPr lang="en-US"/>
              <a:pPr>
                <a:defRPr/>
              </a:pPr>
              <a:t>‹#›</a:t>
            </a:fld>
            <a:endParaRPr lang="en-US"/>
          </a:p>
        </p:txBody>
      </p:sp>
    </p:spTree>
    <p:extLst>
      <p:ext uri="{BB962C8B-B14F-4D97-AF65-F5344CB8AC3E}">
        <p14:creationId xmlns:p14="http://schemas.microsoft.com/office/powerpoint/2010/main" val="2023551653"/>
      </p:ext>
    </p:extLst>
  </p:cSld>
  <p:clrMapOvr>
    <a:masterClrMapping/>
  </p:clrMapOvr>
</p:sldLayout>
</file>

<file path=ppt/slideLayouts/slideLayout250.xml><?xml version="1.0" encoding="utf-8"?>
<p:sldLayout xmlns:a="http://schemas.openxmlformats.org/drawingml/2006/main" xmlns:r="http://schemas.openxmlformats.org/officeDocument/2006/relationships" xmlns:p="http://schemas.openxmlformats.org/presentationml/2006/main" showMasterSp="0" type="tx">
  <p:cSld name="18_Blank">
    <p:bg>
      <p:bgPr>
        <a:solidFill>
          <a:srgbClr val="9CDCDA"/>
        </a:solidFill>
        <a:effectLst/>
      </p:bgPr>
    </p:bg>
    <p:spTree>
      <p:nvGrpSpPr>
        <p:cNvPr id="1" name=""/>
        <p:cNvGrpSpPr/>
        <p:nvPr/>
      </p:nvGrpSpPr>
      <p:grpSpPr>
        <a:xfrm>
          <a:off x="0" y="0"/>
          <a:ext cx="0" cy="0"/>
          <a:chOff x="0" y="0"/>
          <a:chExt cx="0" cy="0"/>
        </a:xfrm>
      </p:grpSpPr>
      <p:grpSp>
        <p:nvGrpSpPr>
          <p:cNvPr id="3799" name="Group 2"/>
          <p:cNvGrpSpPr/>
          <p:nvPr/>
        </p:nvGrpSpPr>
        <p:grpSpPr>
          <a:xfrm>
            <a:off x="-341607" y="-213936"/>
            <a:ext cx="9600389" cy="7485696"/>
            <a:chOff x="0" y="0"/>
            <a:chExt cx="9600387" cy="7485695"/>
          </a:xfrm>
        </p:grpSpPr>
        <p:grpSp>
          <p:nvGrpSpPr>
            <p:cNvPr id="3785" name="Group 3"/>
            <p:cNvGrpSpPr/>
            <p:nvPr/>
          </p:nvGrpSpPr>
          <p:grpSpPr>
            <a:xfrm>
              <a:off x="-1" y="0"/>
              <a:ext cx="9600389" cy="7485696"/>
              <a:chOff x="0" y="0"/>
              <a:chExt cx="9600387" cy="7485695"/>
            </a:xfrm>
          </p:grpSpPr>
          <p:sp>
            <p:nvSpPr>
              <p:cNvPr id="3704"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05"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06"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07"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08"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09"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0"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1"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2"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3"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4"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5"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6"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7"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8"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9"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0"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1"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2"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3"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4"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5"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6"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7"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8"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9"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0"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1"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2"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3"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4"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5"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6"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7"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8"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9"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0"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1"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2"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3"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4"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5"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6"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7"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8"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9"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0"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1"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2"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3"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4"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5"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6"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7"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8"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9"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0"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1"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2"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3"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4"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5"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6"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7"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8"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9"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0"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1"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2"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3"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4"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5"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6"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7"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8"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9"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80"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81"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82"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83"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84"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788" name="Group 85"/>
            <p:cNvGrpSpPr/>
            <p:nvPr/>
          </p:nvGrpSpPr>
          <p:grpSpPr>
            <a:xfrm>
              <a:off x="532106" y="687010"/>
              <a:ext cx="8745538" cy="223839"/>
              <a:chOff x="0" y="0"/>
              <a:chExt cx="8745537" cy="223837"/>
            </a:xfrm>
          </p:grpSpPr>
          <p:sp>
            <p:nvSpPr>
              <p:cNvPr id="3786"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87"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791" name="Group 88"/>
            <p:cNvGrpSpPr/>
            <p:nvPr/>
          </p:nvGrpSpPr>
          <p:grpSpPr>
            <a:xfrm>
              <a:off x="424156" y="596523"/>
              <a:ext cx="8745538" cy="223838"/>
              <a:chOff x="0" y="0"/>
              <a:chExt cx="8745537" cy="223837"/>
            </a:xfrm>
          </p:grpSpPr>
          <p:sp>
            <p:nvSpPr>
              <p:cNvPr id="3789"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90"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3792"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3798" name="Group 92"/>
            <p:cNvGrpSpPr/>
            <p:nvPr/>
          </p:nvGrpSpPr>
          <p:grpSpPr>
            <a:xfrm>
              <a:off x="579241" y="366407"/>
              <a:ext cx="1124880" cy="1123270"/>
              <a:chOff x="0" y="0"/>
              <a:chExt cx="1124878" cy="1123268"/>
            </a:xfrm>
          </p:grpSpPr>
          <p:sp>
            <p:nvSpPr>
              <p:cNvPr id="3793"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94"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95"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96"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97"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380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29726207"/>
      </p:ext>
    </p:extLst>
  </p:cSld>
  <p:clrMapOvr>
    <a:masterClrMapping/>
  </p:clrMapOvr>
  <p:transition spd="med"/>
</p:sldLayout>
</file>

<file path=ppt/slideLayouts/slideLayout250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6"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7" name="Rectangle 11"/>
          <p:cNvSpPr>
            <a:spLocks noGrp="1" noChangeArrowheads="1"/>
          </p:cNvSpPr>
          <p:nvPr>
            <p:ph type="sldNum" sz="quarter" idx="12"/>
          </p:nvPr>
        </p:nvSpPr>
        <p:spPr>
          <a:ln/>
        </p:spPr>
        <p:txBody>
          <a:bodyPr/>
          <a:lstStyle>
            <a:lvl1pPr>
              <a:defRPr/>
            </a:lvl1pPr>
          </a:lstStyle>
          <a:p>
            <a:pPr>
              <a:defRPr/>
            </a:pPr>
            <a:fld id="{BEF42DC8-30B4-2A48-BB11-49F0779E84E8}"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558165575"/>
      </p:ext>
    </p:extLst>
  </p:cSld>
  <p:clrMapOvr>
    <a:masterClrMapping/>
  </p:clrMapOvr>
</p:sldLayout>
</file>

<file path=ppt/slideLayouts/slideLayout250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5"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6" name="Rectangle 11"/>
          <p:cNvSpPr>
            <a:spLocks noGrp="1" noChangeArrowheads="1"/>
          </p:cNvSpPr>
          <p:nvPr>
            <p:ph type="sldNum" sz="quarter" idx="12"/>
          </p:nvPr>
        </p:nvSpPr>
        <p:spPr>
          <a:ln/>
        </p:spPr>
        <p:txBody>
          <a:bodyPr/>
          <a:lstStyle>
            <a:lvl1pPr>
              <a:defRPr/>
            </a:lvl1pPr>
          </a:lstStyle>
          <a:p>
            <a:pPr>
              <a:defRPr/>
            </a:pPr>
            <a:fld id="{CFB94EA7-0554-D740-8964-AC80D1EAEF89}"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425305151"/>
      </p:ext>
    </p:extLst>
  </p:cSld>
  <p:clrMapOvr>
    <a:masterClrMapping/>
  </p:clrMapOvr>
</p:sldLayout>
</file>

<file path=ppt/slideLayouts/slideLayout250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896100" y="838200"/>
            <a:ext cx="1943100" cy="537845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1066800" y="838200"/>
            <a:ext cx="5676900" cy="537845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5"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6" name="Rectangle 11"/>
          <p:cNvSpPr>
            <a:spLocks noGrp="1" noChangeArrowheads="1"/>
          </p:cNvSpPr>
          <p:nvPr>
            <p:ph type="sldNum" sz="quarter" idx="12"/>
          </p:nvPr>
        </p:nvSpPr>
        <p:spPr>
          <a:ln/>
        </p:spPr>
        <p:txBody>
          <a:bodyPr/>
          <a:lstStyle>
            <a:lvl1pPr>
              <a:defRPr/>
            </a:lvl1pPr>
          </a:lstStyle>
          <a:p>
            <a:pPr>
              <a:defRPr/>
            </a:pPr>
            <a:fld id="{ADBF685E-3C9C-FF48-9103-BCD7F1CA31CA}"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2732529470"/>
      </p:ext>
    </p:extLst>
  </p:cSld>
  <p:clrMapOvr>
    <a:masterClrMapping/>
  </p:clrMapOvr>
</p:sldLayout>
</file>

<file path=ppt/slideLayouts/slideLayout250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C769FD19-F226-EA48-A189-EDC25CD4650C}" type="slidenum">
              <a:rPr lang="en-US"/>
              <a:pPr>
                <a:defRPr/>
              </a:pPr>
              <a:t>‹#›</a:t>
            </a:fld>
            <a:endParaRPr lang="en-US"/>
          </a:p>
        </p:txBody>
      </p:sp>
    </p:spTree>
    <p:extLst>
      <p:ext uri="{BB962C8B-B14F-4D97-AF65-F5344CB8AC3E}">
        <p14:creationId xmlns:p14="http://schemas.microsoft.com/office/powerpoint/2010/main" val="2364231586"/>
      </p:ext>
    </p:extLst>
  </p:cSld>
  <p:clrMapOvr>
    <a:masterClrMapping/>
  </p:clrMapOvr>
</p:sldLayout>
</file>

<file path=ppt/slideLayouts/slideLayout25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A4FCE11A-3604-6547-8850-09B72B5BD61C}" type="slidenum">
              <a:rPr lang="en-US"/>
              <a:pPr>
                <a:defRPr/>
              </a:pPr>
              <a:t>‹#›</a:t>
            </a:fld>
            <a:endParaRPr lang="en-US"/>
          </a:p>
        </p:txBody>
      </p:sp>
    </p:spTree>
    <p:extLst>
      <p:ext uri="{BB962C8B-B14F-4D97-AF65-F5344CB8AC3E}">
        <p14:creationId xmlns:p14="http://schemas.microsoft.com/office/powerpoint/2010/main" val="3437772667"/>
      </p:ext>
    </p:extLst>
  </p:cSld>
  <p:clrMapOvr>
    <a:masterClrMapping/>
  </p:clrMapOvr>
</p:sldLayout>
</file>

<file path=ppt/slideLayouts/slideLayout25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E4FC904A-A32B-4041-9D73-D79CE36C5DE5}" type="slidenum">
              <a:rPr lang="en-US"/>
              <a:pPr>
                <a:defRPr/>
              </a:pPr>
              <a:t>‹#›</a:t>
            </a:fld>
            <a:endParaRPr lang="en-US"/>
          </a:p>
        </p:txBody>
      </p:sp>
    </p:spTree>
    <p:extLst>
      <p:ext uri="{BB962C8B-B14F-4D97-AF65-F5344CB8AC3E}">
        <p14:creationId xmlns:p14="http://schemas.microsoft.com/office/powerpoint/2010/main" val="2211105514"/>
      </p:ext>
    </p:extLst>
  </p:cSld>
  <p:clrMapOvr>
    <a:masterClrMapping/>
  </p:clrMapOvr>
</p:sldLayout>
</file>

<file path=ppt/slideLayouts/slideLayout25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1B1926FB-481C-2744-839A-21CD29D74278}" type="slidenum">
              <a:rPr lang="en-US"/>
              <a:pPr>
                <a:defRPr/>
              </a:pPr>
              <a:t>‹#›</a:t>
            </a:fld>
            <a:endParaRPr lang="en-US"/>
          </a:p>
        </p:txBody>
      </p:sp>
    </p:spTree>
    <p:extLst>
      <p:ext uri="{BB962C8B-B14F-4D97-AF65-F5344CB8AC3E}">
        <p14:creationId xmlns:p14="http://schemas.microsoft.com/office/powerpoint/2010/main" val="3947922588"/>
      </p:ext>
    </p:extLst>
  </p:cSld>
  <p:clrMapOvr>
    <a:masterClrMapping/>
  </p:clrMapOvr>
</p:sldLayout>
</file>

<file path=ppt/slideLayouts/slideLayout25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8"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9" name="Rectangle 6"/>
          <p:cNvSpPr>
            <a:spLocks noGrp="1" noChangeArrowheads="1"/>
          </p:cNvSpPr>
          <p:nvPr>
            <p:ph type="sldNum" sz="quarter" idx="12"/>
          </p:nvPr>
        </p:nvSpPr>
        <p:spPr/>
        <p:txBody>
          <a:bodyPr/>
          <a:lstStyle>
            <a:lvl1pPr eaLnBrk="1" hangingPunct="1">
              <a:defRPr/>
            </a:lvl1pPr>
          </a:lstStyle>
          <a:p>
            <a:pPr>
              <a:defRPr/>
            </a:pPr>
            <a:fld id="{8D0BA60A-1646-324C-879B-6753FAECC721}" type="slidenum">
              <a:rPr lang="en-US"/>
              <a:pPr>
                <a:defRPr/>
              </a:pPr>
              <a:t>‹#›</a:t>
            </a:fld>
            <a:endParaRPr lang="en-US"/>
          </a:p>
        </p:txBody>
      </p:sp>
    </p:spTree>
    <p:extLst>
      <p:ext uri="{BB962C8B-B14F-4D97-AF65-F5344CB8AC3E}">
        <p14:creationId xmlns:p14="http://schemas.microsoft.com/office/powerpoint/2010/main" val="1796279088"/>
      </p:ext>
    </p:extLst>
  </p:cSld>
  <p:clrMapOvr>
    <a:masterClrMapping/>
  </p:clrMapOvr>
</p:sldLayout>
</file>

<file path=ppt/slideLayouts/slideLayout25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4"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5" name="Rectangle 6"/>
          <p:cNvSpPr>
            <a:spLocks noGrp="1" noChangeArrowheads="1"/>
          </p:cNvSpPr>
          <p:nvPr>
            <p:ph type="sldNum" sz="quarter" idx="12"/>
          </p:nvPr>
        </p:nvSpPr>
        <p:spPr/>
        <p:txBody>
          <a:bodyPr/>
          <a:lstStyle>
            <a:lvl1pPr eaLnBrk="1" hangingPunct="1">
              <a:defRPr/>
            </a:lvl1pPr>
          </a:lstStyle>
          <a:p>
            <a:pPr>
              <a:defRPr/>
            </a:pPr>
            <a:fld id="{39B3ADB1-647B-0045-8BE1-B264B1B25C86}" type="slidenum">
              <a:rPr lang="en-US"/>
              <a:pPr>
                <a:defRPr/>
              </a:pPr>
              <a:t>‹#›</a:t>
            </a:fld>
            <a:endParaRPr lang="en-US"/>
          </a:p>
        </p:txBody>
      </p:sp>
    </p:spTree>
    <p:extLst>
      <p:ext uri="{BB962C8B-B14F-4D97-AF65-F5344CB8AC3E}">
        <p14:creationId xmlns:p14="http://schemas.microsoft.com/office/powerpoint/2010/main" val="2098804008"/>
      </p:ext>
    </p:extLst>
  </p:cSld>
  <p:clrMapOvr>
    <a:masterClrMapping/>
  </p:clrMapOvr>
</p:sldLayout>
</file>

<file path=ppt/slideLayouts/slideLayout25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3"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4" name="Rectangle 6"/>
          <p:cNvSpPr>
            <a:spLocks noGrp="1" noChangeArrowheads="1"/>
          </p:cNvSpPr>
          <p:nvPr>
            <p:ph type="sldNum" sz="quarter" idx="12"/>
          </p:nvPr>
        </p:nvSpPr>
        <p:spPr/>
        <p:txBody>
          <a:bodyPr/>
          <a:lstStyle>
            <a:lvl1pPr eaLnBrk="1" hangingPunct="1">
              <a:defRPr/>
            </a:lvl1pPr>
          </a:lstStyle>
          <a:p>
            <a:pPr>
              <a:defRPr/>
            </a:pPr>
            <a:fld id="{F88F4F07-00B8-5A49-A120-0DCE12CA23C0}" type="slidenum">
              <a:rPr lang="en-US"/>
              <a:pPr>
                <a:defRPr/>
              </a:pPr>
              <a:t>‹#›</a:t>
            </a:fld>
            <a:endParaRPr lang="en-US"/>
          </a:p>
        </p:txBody>
      </p:sp>
    </p:spTree>
    <p:extLst>
      <p:ext uri="{BB962C8B-B14F-4D97-AF65-F5344CB8AC3E}">
        <p14:creationId xmlns:p14="http://schemas.microsoft.com/office/powerpoint/2010/main" val="1881008178"/>
      </p:ext>
    </p:extLst>
  </p:cSld>
  <p:clrMapOvr>
    <a:masterClrMapping/>
  </p:clrMapOvr>
</p:sldLayout>
</file>

<file path=ppt/slideLayouts/slideLayout251.xml><?xml version="1.0" encoding="utf-8"?>
<p:sldLayout xmlns:a="http://schemas.openxmlformats.org/drawingml/2006/main" xmlns:r="http://schemas.openxmlformats.org/officeDocument/2006/relationships" xmlns:p="http://schemas.openxmlformats.org/presentationml/2006/main" showMasterSp="0" type="tx">
  <p:cSld name="11_Content with Caption">
    <p:bg>
      <p:bgPr>
        <a:solidFill>
          <a:srgbClr val="9CDCDA"/>
        </a:solidFill>
        <a:effectLst/>
      </p:bgPr>
    </p:bg>
    <p:spTree>
      <p:nvGrpSpPr>
        <p:cNvPr id="1" name=""/>
        <p:cNvGrpSpPr/>
        <p:nvPr/>
      </p:nvGrpSpPr>
      <p:grpSpPr>
        <a:xfrm>
          <a:off x="0" y="0"/>
          <a:ext cx="0" cy="0"/>
          <a:chOff x="0" y="0"/>
          <a:chExt cx="0" cy="0"/>
        </a:xfrm>
      </p:grpSpPr>
      <p:grpSp>
        <p:nvGrpSpPr>
          <p:cNvPr id="3902" name="Group 2"/>
          <p:cNvGrpSpPr/>
          <p:nvPr/>
        </p:nvGrpSpPr>
        <p:grpSpPr>
          <a:xfrm>
            <a:off x="-341607" y="-213936"/>
            <a:ext cx="9600389" cy="7485696"/>
            <a:chOff x="0" y="0"/>
            <a:chExt cx="9600387" cy="7485695"/>
          </a:xfrm>
        </p:grpSpPr>
        <p:grpSp>
          <p:nvGrpSpPr>
            <p:cNvPr id="3888" name="Group 3"/>
            <p:cNvGrpSpPr/>
            <p:nvPr/>
          </p:nvGrpSpPr>
          <p:grpSpPr>
            <a:xfrm>
              <a:off x="-1" y="0"/>
              <a:ext cx="9600389" cy="7485696"/>
              <a:chOff x="0" y="0"/>
              <a:chExt cx="9600387" cy="7485695"/>
            </a:xfrm>
          </p:grpSpPr>
          <p:sp>
            <p:nvSpPr>
              <p:cNvPr id="3807"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08"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09"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0"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1"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2"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3"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4"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5"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6"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7"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8"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9"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0"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1"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2"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3"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4"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5"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6"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7"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8"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9"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0"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1"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2"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3"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4"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5"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6"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7"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8"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9"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0"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1"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2"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3"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4"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5"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6"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7"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8"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9"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0"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1"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2"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3"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4"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5"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6"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7"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8"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9"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0"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1"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2"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3"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4"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5"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6"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7"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8"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9"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0"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1"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2"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3"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4"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5"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6"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7"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8"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9"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0"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1"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2"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3"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4"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5"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6"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7"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891" name="Group 85"/>
            <p:cNvGrpSpPr/>
            <p:nvPr/>
          </p:nvGrpSpPr>
          <p:grpSpPr>
            <a:xfrm>
              <a:off x="532106" y="687010"/>
              <a:ext cx="8745538" cy="223839"/>
              <a:chOff x="0" y="0"/>
              <a:chExt cx="8745537" cy="223837"/>
            </a:xfrm>
          </p:grpSpPr>
          <p:sp>
            <p:nvSpPr>
              <p:cNvPr id="3889"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90"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894" name="Group 88"/>
            <p:cNvGrpSpPr/>
            <p:nvPr/>
          </p:nvGrpSpPr>
          <p:grpSpPr>
            <a:xfrm>
              <a:off x="424156" y="596523"/>
              <a:ext cx="8745538" cy="223838"/>
              <a:chOff x="0" y="0"/>
              <a:chExt cx="8745537" cy="223837"/>
            </a:xfrm>
          </p:grpSpPr>
          <p:sp>
            <p:nvSpPr>
              <p:cNvPr id="3892"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93"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3895"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3901" name="Group 92"/>
            <p:cNvGrpSpPr/>
            <p:nvPr/>
          </p:nvGrpSpPr>
          <p:grpSpPr>
            <a:xfrm>
              <a:off x="579241" y="366407"/>
              <a:ext cx="1124880" cy="1123270"/>
              <a:chOff x="0" y="0"/>
              <a:chExt cx="1124878" cy="1123268"/>
            </a:xfrm>
          </p:grpSpPr>
          <p:sp>
            <p:nvSpPr>
              <p:cNvPr id="3896"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97"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98"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99"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00"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3903" name="Title Text"/>
          <p:cNvSpPr txBox="1">
            <a:spLocks noGrp="1"/>
          </p:cNvSpPr>
          <p:nvPr>
            <p:ph type="title"/>
          </p:nvPr>
        </p:nvSpPr>
        <p:spPr>
          <a:xfrm>
            <a:off x="457200" y="273050"/>
            <a:ext cx="3008314" cy="1162050"/>
          </a:xfrm>
          <a:prstGeom prst="rect">
            <a:avLst/>
          </a:prstGeom>
        </p:spPr>
        <p:txBody>
          <a:bodyPr/>
          <a:lstStyle>
            <a:lvl1pPr>
              <a:defRPr sz="2000" b="1">
                <a:solidFill>
                  <a:srgbClr val="007572"/>
                </a:solidFill>
                <a:latin typeface="Arial Narrow"/>
                <a:ea typeface="Arial Narrow"/>
                <a:cs typeface="Arial Narrow"/>
                <a:sym typeface="Arial Narrow"/>
              </a:defRPr>
            </a:lvl1pPr>
          </a:lstStyle>
          <a:p>
            <a:r>
              <a:t>Title Text</a:t>
            </a:r>
          </a:p>
        </p:txBody>
      </p:sp>
      <p:sp>
        <p:nvSpPr>
          <p:cNvPr id="3904"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3905"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rgbClr val="333333"/>
                </a:solidFill>
                <a:latin typeface="Arial Narrow"/>
                <a:ea typeface="Arial Narrow"/>
                <a:cs typeface="Arial Narrow"/>
                <a:sym typeface="Arial Narrow"/>
              </a:defRPr>
            </a:pPr>
            <a:endParaRPr/>
          </a:p>
        </p:txBody>
      </p:sp>
      <p:sp>
        <p:nvSpPr>
          <p:cNvPr id="390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55491982"/>
      </p:ext>
    </p:extLst>
  </p:cSld>
  <p:clrMapOvr>
    <a:masterClrMapping/>
  </p:clrMapOvr>
  <p:transition spd="med"/>
</p:sldLayout>
</file>

<file path=ppt/slideLayouts/slideLayout25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2D9EE1E6-E580-4243-B3C5-F8B41053ECE5}" type="slidenum">
              <a:rPr lang="en-US"/>
              <a:pPr>
                <a:defRPr/>
              </a:pPr>
              <a:t>‹#›</a:t>
            </a:fld>
            <a:endParaRPr lang="en-US"/>
          </a:p>
        </p:txBody>
      </p:sp>
    </p:spTree>
    <p:extLst>
      <p:ext uri="{BB962C8B-B14F-4D97-AF65-F5344CB8AC3E}">
        <p14:creationId xmlns:p14="http://schemas.microsoft.com/office/powerpoint/2010/main" val="502113026"/>
      </p:ext>
    </p:extLst>
  </p:cSld>
  <p:clrMapOvr>
    <a:masterClrMapping/>
  </p:clrMapOvr>
</p:sldLayout>
</file>

<file path=ppt/slideLayouts/slideLayout25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74F70183-6103-3E4A-8BC4-D6D71578598A}" type="slidenum">
              <a:rPr lang="en-US"/>
              <a:pPr>
                <a:defRPr/>
              </a:pPr>
              <a:t>‹#›</a:t>
            </a:fld>
            <a:endParaRPr lang="en-US"/>
          </a:p>
        </p:txBody>
      </p:sp>
    </p:spTree>
    <p:extLst>
      <p:ext uri="{BB962C8B-B14F-4D97-AF65-F5344CB8AC3E}">
        <p14:creationId xmlns:p14="http://schemas.microsoft.com/office/powerpoint/2010/main" val="3828438849"/>
      </p:ext>
    </p:extLst>
  </p:cSld>
  <p:clrMapOvr>
    <a:masterClrMapping/>
  </p:clrMapOvr>
</p:sldLayout>
</file>

<file path=ppt/slideLayouts/slideLayout25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0C5D8C18-5594-7442-9D3E-87A92F5602F6}" type="slidenum">
              <a:rPr lang="en-US"/>
              <a:pPr>
                <a:defRPr/>
              </a:pPr>
              <a:t>‹#›</a:t>
            </a:fld>
            <a:endParaRPr lang="en-US"/>
          </a:p>
        </p:txBody>
      </p:sp>
    </p:spTree>
    <p:extLst>
      <p:ext uri="{BB962C8B-B14F-4D97-AF65-F5344CB8AC3E}">
        <p14:creationId xmlns:p14="http://schemas.microsoft.com/office/powerpoint/2010/main" val="1756406844"/>
      </p:ext>
    </p:extLst>
  </p:cSld>
  <p:clrMapOvr>
    <a:masterClrMapping/>
  </p:clrMapOvr>
</p:sldLayout>
</file>

<file path=ppt/slideLayouts/slideLayout25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F2144052-42C5-2440-A9C8-DB4B09A08CFE}" type="slidenum">
              <a:rPr lang="en-US"/>
              <a:pPr>
                <a:defRPr/>
              </a:pPr>
              <a:t>‹#›</a:t>
            </a:fld>
            <a:endParaRPr lang="en-US"/>
          </a:p>
        </p:txBody>
      </p:sp>
    </p:spTree>
    <p:extLst>
      <p:ext uri="{BB962C8B-B14F-4D97-AF65-F5344CB8AC3E}">
        <p14:creationId xmlns:p14="http://schemas.microsoft.com/office/powerpoint/2010/main" val="3104473718"/>
      </p:ext>
    </p:extLst>
  </p:cSld>
  <p:clrMapOvr>
    <a:masterClrMapping/>
  </p:clrMapOvr>
</p:sldLayout>
</file>

<file path=ppt/slideLayouts/slideLayout2514.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8"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9" name="Rectangle 6"/>
          <p:cNvSpPr>
            <a:spLocks noGrp="1" noChangeArrowheads="1"/>
          </p:cNvSpPr>
          <p:nvPr>
            <p:ph type="sldNum" sz="quarter" idx="12"/>
          </p:nvPr>
        </p:nvSpPr>
        <p:spPr/>
        <p:txBody>
          <a:bodyPr/>
          <a:lstStyle>
            <a:lvl1pPr eaLnBrk="1" hangingPunct="1">
              <a:defRPr/>
            </a:lvl1pPr>
          </a:lstStyle>
          <a:p>
            <a:pPr>
              <a:defRPr/>
            </a:pPr>
            <a:fld id="{65985413-4F82-CF49-845C-6663E08F9759}" type="slidenum">
              <a:rPr lang="en-US"/>
              <a:pPr>
                <a:defRPr/>
              </a:pPr>
              <a:t>‹#›</a:t>
            </a:fld>
            <a:endParaRPr lang="en-US"/>
          </a:p>
        </p:txBody>
      </p:sp>
    </p:spTree>
    <p:extLst>
      <p:ext uri="{BB962C8B-B14F-4D97-AF65-F5344CB8AC3E}">
        <p14:creationId xmlns:p14="http://schemas.microsoft.com/office/powerpoint/2010/main" val="2503016439"/>
      </p:ext>
    </p:extLst>
  </p:cSld>
  <p:clrMapOvr>
    <a:masterClrMapping/>
  </p:clrMapOvr>
</p:sldLayout>
</file>

<file path=ppt/slideLayouts/slideLayout2515.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7"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8" name="Rectangle 6"/>
          <p:cNvSpPr>
            <a:spLocks noGrp="1" noChangeArrowheads="1"/>
          </p:cNvSpPr>
          <p:nvPr>
            <p:ph type="sldNum" sz="quarter" idx="12"/>
          </p:nvPr>
        </p:nvSpPr>
        <p:spPr/>
        <p:txBody>
          <a:bodyPr/>
          <a:lstStyle>
            <a:lvl1pPr eaLnBrk="1" hangingPunct="1">
              <a:defRPr/>
            </a:lvl1pPr>
          </a:lstStyle>
          <a:p>
            <a:pPr>
              <a:defRPr/>
            </a:pPr>
            <a:fld id="{F4299C1E-28A6-CA41-8169-B271116660F7}" type="slidenum">
              <a:rPr lang="en-US"/>
              <a:pPr>
                <a:defRPr/>
              </a:pPr>
              <a:t>‹#›</a:t>
            </a:fld>
            <a:endParaRPr lang="en-US"/>
          </a:p>
        </p:txBody>
      </p:sp>
    </p:spTree>
    <p:extLst>
      <p:ext uri="{BB962C8B-B14F-4D97-AF65-F5344CB8AC3E}">
        <p14:creationId xmlns:p14="http://schemas.microsoft.com/office/powerpoint/2010/main" val="1126847230"/>
      </p:ext>
    </p:extLst>
  </p:cSld>
  <p:clrMapOvr>
    <a:masterClrMapping/>
  </p:clrMapOvr>
</p:sldLayout>
</file>

<file path=ppt/slideLayouts/slideLayout2516.xml><?xml version="1.0" encoding="utf-8"?>
<p:sldLayout xmlns:a="http://schemas.openxmlformats.org/drawingml/2006/main" xmlns:r="http://schemas.openxmlformats.org/officeDocument/2006/relationships" xmlns:p="http://schemas.openxmlformats.org/presentationml/2006/main" showMasterSp="0" type="title" preserve="1">
  <p:cSld name="Title Slide">
    <p:bg>
      <p:bgPr>
        <a:gradFill rotWithShape="0">
          <a:gsLst>
            <a:gs pos="0">
              <a:schemeClr val="bg2"/>
            </a:gs>
            <a:gs pos="50000">
              <a:schemeClr val="bg1"/>
            </a:gs>
            <a:gs pos="100000">
              <a:schemeClr val="bg2"/>
            </a:gs>
          </a:gsLst>
          <a:lin ang="0" scaled="1"/>
        </a:gradFill>
        <a:effectLst>
          <a:outerShdw blurRad="63500" dist="107763" dir="2700000" algn="ctr" rotWithShape="0">
            <a:srgbClr val="000000">
              <a:alpha val="74998"/>
            </a:srgbClr>
          </a:outerShdw>
        </a:effectLst>
      </p:bgPr>
    </p:bg>
    <p:spTree>
      <p:nvGrpSpPr>
        <p:cNvPr id="1" name=""/>
        <p:cNvGrpSpPr/>
        <p:nvPr/>
      </p:nvGrpSpPr>
      <p:grpSpPr>
        <a:xfrm>
          <a:off x="0" y="0"/>
          <a:ext cx="0" cy="0"/>
          <a:chOff x="0" y="0"/>
          <a:chExt cx="0" cy="0"/>
        </a:xfrm>
      </p:grpSpPr>
      <p:grpSp>
        <p:nvGrpSpPr>
          <p:cNvPr id="4" name="Group 2"/>
          <p:cNvGrpSpPr>
            <a:grpSpLocks/>
          </p:cNvGrpSpPr>
          <p:nvPr/>
        </p:nvGrpSpPr>
        <p:grpSpPr bwMode="auto">
          <a:xfrm>
            <a:off x="0" y="0"/>
            <a:ext cx="9144000" cy="6918325"/>
            <a:chOff x="0" y="0"/>
            <a:chExt cx="5760" cy="4358"/>
          </a:xfrm>
        </p:grpSpPr>
        <p:sp>
          <p:nvSpPr>
            <p:cNvPr id="5" name="Rectangle 3"/>
            <p:cNvSpPr>
              <a:spLocks noChangeArrowheads="1"/>
            </p:cNvSpPr>
            <p:nvPr/>
          </p:nvSpPr>
          <p:spPr bwMode="invGray">
            <a:xfrm>
              <a:off x="5533" y="280"/>
              <a:ext cx="227" cy="1986"/>
            </a:xfrm>
            <a:prstGeom prst="rect">
              <a:avLst/>
            </a:prstGeom>
            <a:gradFill rotWithShape="0">
              <a:gsLst>
                <a:gs pos="0">
                  <a:schemeClr val="bg2"/>
                </a:gs>
                <a:gs pos="50000">
                  <a:schemeClr val="hlink"/>
                </a:gs>
                <a:gs pos="100000">
                  <a:schemeClr val="bg2"/>
                </a:gs>
              </a:gsLst>
              <a:lin ang="0" scaled="1"/>
            </a:gradFill>
            <a:ln w="9525">
              <a:noFill/>
              <a:miter lim="800000"/>
              <a:headEnd/>
              <a:tailEnd/>
            </a:ln>
          </p:spPr>
          <p:txBody>
            <a:bodyPr wrap="none" anchor="ctr"/>
            <a:lstStyle/>
            <a:p>
              <a:pPr eaLnBrk="0" hangingPunct="0">
                <a:defRPr/>
              </a:pPr>
              <a:endParaRPr lang="en-US" b="1" i="0" dirty="0">
                <a:solidFill>
                  <a:srgbClr val="FFFFCC"/>
                </a:solidFill>
                <a:latin typeface="Arial" panose="020B0604020202020204" pitchFamily="34" charset="0"/>
                <a:ea typeface="ＭＳ Ｐゴシック" charset="-128"/>
                <a:cs typeface="ＭＳ Ｐゴシック" charset="-128"/>
              </a:endParaRPr>
            </a:p>
          </p:txBody>
        </p:sp>
        <p:sp>
          <p:nvSpPr>
            <p:cNvPr id="6" name="Freeform 4"/>
            <p:cNvSpPr>
              <a:spLocks/>
            </p:cNvSpPr>
            <p:nvPr/>
          </p:nvSpPr>
          <p:spPr bwMode="invGray">
            <a:xfrm>
              <a:off x="0" y="0"/>
              <a:ext cx="5760" cy="1344"/>
            </a:xfrm>
            <a:custGeom>
              <a:avLst/>
              <a:gdLst/>
              <a:ahLst/>
              <a:cxnLst>
                <a:cxn ang="0">
                  <a:pos x="0" y="0"/>
                </a:cxn>
                <a:cxn ang="0">
                  <a:pos x="5760" y="0"/>
                </a:cxn>
                <a:cxn ang="0">
                  <a:pos x="5760" y="720"/>
                </a:cxn>
                <a:cxn ang="0">
                  <a:pos x="3600" y="624"/>
                </a:cxn>
                <a:cxn ang="0">
                  <a:pos x="0" y="1000"/>
                </a:cxn>
                <a:cxn ang="0">
                  <a:pos x="0" y="0"/>
                </a:cxn>
              </a:cxnLst>
              <a:rect l="0" t="0" r="r" b="b"/>
              <a:pathLst>
                <a:path w="5760" h="1104">
                  <a:moveTo>
                    <a:pt x="0" y="0"/>
                  </a:moveTo>
                  <a:lnTo>
                    <a:pt x="5760" y="0"/>
                  </a:lnTo>
                  <a:lnTo>
                    <a:pt x="5760" y="720"/>
                  </a:lnTo>
                  <a:cubicBezTo>
                    <a:pt x="5400" y="824"/>
                    <a:pt x="4560" y="577"/>
                    <a:pt x="3600" y="624"/>
                  </a:cubicBezTo>
                  <a:cubicBezTo>
                    <a:pt x="2640" y="671"/>
                    <a:pt x="600" y="1104"/>
                    <a:pt x="0" y="1000"/>
                  </a:cubicBezTo>
                  <a:lnTo>
                    <a:pt x="0" y="0"/>
                  </a:lnTo>
                  <a:close/>
                </a:path>
              </a:pathLst>
            </a:custGeom>
            <a:gradFill rotWithShape="0">
              <a:gsLst>
                <a:gs pos="0">
                  <a:schemeClr val="bg2"/>
                </a:gs>
                <a:gs pos="50000">
                  <a:schemeClr val="bg1"/>
                </a:gs>
                <a:gs pos="100000">
                  <a:schemeClr val="bg2"/>
                </a:gs>
              </a:gsLst>
              <a:lin ang="0" scaled="1"/>
            </a:gradFill>
            <a:ln w="9525">
              <a:noFill/>
              <a:round/>
              <a:headEnd/>
              <a:tailEnd/>
            </a:ln>
          </p:spPr>
          <p:txBody>
            <a:bodyPr wrap="none" anchor="ctr"/>
            <a:lstStyle/>
            <a:p>
              <a:pPr eaLnBrk="0" hangingPunct="0">
                <a:defRPr/>
              </a:pPr>
              <a:endParaRPr lang="en-US" b="1" i="0" dirty="0">
                <a:solidFill>
                  <a:srgbClr val="FFFFCC"/>
                </a:solidFill>
                <a:latin typeface="Arial" panose="020B0604020202020204" pitchFamily="34" charset="0"/>
                <a:ea typeface="ＭＳ Ｐゴシック" charset="-128"/>
                <a:cs typeface="ＭＳ Ｐゴシック" charset="-128"/>
              </a:endParaRPr>
            </a:p>
          </p:txBody>
        </p:sp>
        <p:sp>
          <p:nvSpPr>
            <p:cNvPr id="7" name="Freeform 5"/>
            <p:cNvSpPr>
              <a:spLocks/>
            </p:cNvSpPr>
            <p:nvPr/>
          </p:nvSpPr>
          <p:spPr bwMode="invGray">
            <a:xfrm>
              <a:off x="0" y="733"/>
              <a:ext cx="5760" cy="3587"/>
            </a:xfrm>
            <a:custGeom>
              <a:avLst/>
              <a:gdLst/>
              <a:ahLst/>
              <a:cxnLst>
                <a:cxn ang="0">
                  <a:pos x="0" y="582"/>
                </a:cxn>
                <a:cxn ang="0">
                  <a:pos x="2640" y="267"/>
                </a:cxn>
                <a:cxn ang="0">
                  <a:pos x="3373" y="160"/>
                </a:cxn>
                <a:cxn ang="0">
                  <a:pos x="5760" y="358"/>
                </a:cxn>
                <a:cxn ang="0">
                  <a:pos x="5760" y="3587"/>
                </a:cxn>
                <a:cxn ang="0">
                  <a:pos x="0" y="3587"/>
                </a:cxn>
                <a:cxn ang="0">
                  <a:pos x="0" y="582"/>
                </a:cxn>
              </a:cxnLst>
              <a:rect l="0" t="0" r="r" b="b"/>
              <a:pathLst>
                <a:path w="5760" h="3587">
                  <a:moveTo>
                    <a:pt x="0" y="582"/>
                  </a:moveTo>
                  <a:cubicBezTo>
                    <a:pt x="1027" y="680"/>
                    <a:pt x="1960" y="387"/>
                    <a:pt x="2640" y="267"/>
                  </a:cubicBezTo>
                  <a:cubicBezTo>
                    <a:pt x="2640" y="267"/>
                    <a:pt x="3268" y="180"/>
                    <a:pt x="3373" y="160"/>
                  </a:cubicBezTo>
                  <a:cubicBezTo>
                    <a:pt x="4120" y="0"/>
                    <a:pt x="5280" y="358"/>
                    <a:pt x="5760" y="358"/>
                  </a:cubicBezTo>
                  <a:lnTo>
                    <a:pt x="5760" y="3587"/>
                  </a:lnTo>
                  <a:lnTo>
                    <a:pt x="0" y="3587"/>
                  </a:lnTo>
                  <a:cubicBezTo>
                    <a:pt x="0" y="3587"/>
                    <a:pt x="0" y="582"/>
                    <a:pt x="0" y="582"/>
                  </a:cubicBezTo>
                  <a:close/>
                </a:path>
              </a:pathLst>
            </a:custGeom>
            <a:gradFill rotWithShape="0">
              <a:gsLst>
                <a:gs pos="0">
                  <a:schemeClr val="bg2"/>
                </a:gs>
                <a:gs pos="50000">
                  <a:schemeClr val="bg1"/>
                </a:gs>
                <a:gs pos="100000">
                  <a:schemeClr val="bg2"/>
                </a:gs>
              </a:gsLst>
              <a:lin ang="0" scaled="1"/>
            </a:gradFill>
            <a:ln w="9525" cap="flat">
              <a:noFill/>
              <a:prstDash val="solid"/>
              <a:round/>
              <a:headEnd type="none" w="med" len="med"/>
              <a:tailEnd type="none" w="med" len="med"/>
            </a:ln>
            <a:effectLst/>
          </p:spPr>
          <p:txBody>
            <a:bodyPr wrap="none" anchor="ctr"/>
            <a:lstStyle/>
            <a:p>
              <a:pPr eaLnBrk="0" hangingPunct="0">
                <a:defRPr/>
              </a:pPr>
              <a:endParaRPr lang="en-US" b="1" i="0" dirty="0">
                <a:solidFill>
                  <a:srgbClr val="FFFFCC"/>
                </a:solidFill>
                <a:latin typeface="Arial" panose="020B0604020202020204" pitchFamily="34" charset="0"/>
                <a:ea typeface="ＭＳ Ｐゴシック" charset="-128"/>
                <a:cs typeface="ＭＳ Ｐゴシック" charset="-128"/>
              </a:endParaRPr>
            </a:p>
          </p:txBody>
        </p:sp>
        <p:sp>
          <p:nvSpPr>
            <p:cNvPr id="8" name="Freeform 6"/>
            <p:cNvSpPr>
              <a:spLocks/>
            </p:cNvSpPr>
            <p:nvPr/>
          </p:nvSpPr>
          <p:spPr bwMode="invGray">
            <a:xfrm>
              <a:off x="0" y="184"/>
              <a:ext cx="5760" cy="538"/>
            </a:xfrm>
            <a:custGeom>
              <a:avLst/>
              <a:gdLst/>
              <a:ahLst/>
              <a:cxnLst>
                <a:cxn ang="0">
                  <a:pos x="0" y="163"/>
                </a:cxn>
                <a:cxn ang="0">
                  <a:pos x="0" y="403"/>
                </a:cxn>
                <a:cxn ang="0">
                  <a:pos x="1773" y="443"/>
                </a:cxn>
                <a:cxn ang="0">
                  <a:pos x="4573" y="176"/>
                </a:cxn>
                <a:cxn ang="0">
                  <a:pos x="5760" y="536"/>
                </a:cxn>
                <a:cxn ang="0">
                  <a:pos x="5760" y="163"/>
                </a:cxn>
                <a:cxn ang="0">
                  <a:pos x="4560" y="29"/>
                </a:cxn>
                <a:cxn ang="0">
                  <a:pos x="1987" y="336"/>
                </a:cxn>
                <a:cxn ang="0">
                  <a:pos x="0" y="163"/>
                </a:cxn>
              </a:cxnLst>
              <a:rect l="0" t="0" r="r" b="b"/>
              <a:pathLst>
                <a:path w="5760" h="538">
                  <a:moveTo>
                    <a:pt x="0" y="163"/>
                  </a:moveTo>
                  <a:lnTo>
                    <a:pt x="0" y="403"/>
                  </a:lnTo>
                  <a:cubicBezTo>
                    <a:pt x="295" y="450"/>
                    <a:pt x="1011" y="481"/>
                    <a:pt x="1773" y="443"/>
                  </a:cubicBezTo>
                  <a:cubicBezTo>
                    <a:pt x="2535" y="405"/>
                    <a:pt x="3909" y="161"/>
                    <a:pt x="4573" y="176"/>
                  </a:cubicBezTo>
                  <a:cubicBezTo>
                    <a:pt x="5237" y="191"/>
                    <a:pt x="5562" y="538"/>
                    <a:pt x="5760" y="536"/>
                  </a:cubicBezTo>
                  <a:lnTo>
                    <a:pt x="5760" y="163"/>
                  </a:lnTo>
                  <a:cubicBezTo>
                    <a:pt x="5560" y="79"/>
                    <a:pt x="5189" y="0"/>
                    <a:pt x="4560" y="29"/>
                  </a:cubicBezTo>
                  <a:cubicBezTo>
                    <a:pt x="3931" y="58"/>
                    <a:pt x="2747" y="314"/>
                    <a:pt x="1987" y="336"/>
                  </a:cubicBezTo>
                  <a:cubicBezTo>
                    <a:pt x="1227" y="358"/>
                    <a:pt x="414" y="199"/>
                    <a:pt x="0" y="163"/>
                  </a:cubicBezTo>
                  <a:close/>
                </a:path>
              </a:pathLst>
            </a:custGeom>
            <a:gradFill rotWithShape="0">
              <a:gsLst>
                <a:gs pos="0">
                  <a:schemeClr val="bg1"/>
                </a:gs>
                <a:gs pos="50000">
                  <a:schemeClr val="bg2"/>
                </a:gs>
                <a:gs pos="100000">
                  <a:schemeClr val="bg1"/>
                </a:gs>
              </a:gsLst>
              <a:lin ang="0" scaled="1"/>
            </a:gradFill>
            <a:ln w="9525">
              <a:noFill/>
              <a:round/>
              <a:headEnd/>
              <a:tailEnd/>
            </a:ln>
          </p:spPr>
          <p:txBody>
            <a:bodyPr wrap="none" anchor="ctr"/>
            <a:lstStyle/>
            <a:p>
              <a:pPr eaLnBrk="0" hangingPunct="0">
                <a:defRPr/>
              </a:pPr>
              <a:endParaRPr lang="en-US" b="1" i="0" dirty="0">
                <a:solidFill>
                  <a:srgbClr val="FFFFCC"/>
                </a:solidFill>
                <a:latin typeface="Arial" panose="020B0604020202020204" pitchFamily="34" charset="0"/>
                <a:ea typeface="ＭＳ Ｐゴシック" charset="-128"/>
                <a:cs typeface="ＭＳ Ｐゴシック" charset="-128"/>
              </a:endParaRPr>
            </a:p>
          </p:txBody>
        </p:sp>
        <p:sp>
          <p:nvSpPr>
            <p:cNvPr id="9" name="Freeform 7"/>
            <p:cNvSpPr>
              <a:spLocks/>
            </p:cNvSpPr>
            <p:nvPr/>
          </p:nvSpPr>
          <p:spPr bwMode="hidden">
            <a:xfrm>
              <a:off x="0" y="1515"/>
              <a:ext cx="5760" cy="674"/>
            </a:xfrm>
            <a:custGeom>
              <a:avLst/>
              <a:gdLst/>
              <a:ahLst/>
              <a:cxnLst>
                <a:cxn ang="0">
                  <a:pos x="0" y="246"/>
                </a:cxn>
                <a:cxn ang="0">
                  <a:pos x="0" y="406"/>
                </a:cxn>
                <a:cxn ang="0">
                  <a:pos x="1280" y="645"/>
                </a:cxn>
                <a:cxn ang="0">
                  <a:pos x="1627" y="580"/>
                </a:cxn>
                <a:cxn ang="0">
                  <a:pos x="4493" y="113"/>
                </a:cxn>
                <a:cxn ang="0">
                  <a:pos x="5760" y="606"/>
                </a:cxn>
                <a:cxn ang="0">
                  <a:pos x="5760" y="233"/>
                </a:cxn>
                <a:cxn ang="0">
                  <a:pos x="4040" y="33"/>
                </a:cxn>
                <a:cxn ang="0">
                  <a:pos x="1093" y="433"/>
                </a:cxn>
                <a:cxn ang="0">
                  <a:pos x="0" y="246"/>
                </a:cxn>
              </a:cxnLst>
              <a:rect l="0" t="0" r="r" b="b"/>
              <a:pathLst>
                <a:path w="5760" h="674">
                  <a:moveTo>
                    <a:pt x="0" y="246"/>
                  </a:moveTo>
                  <a:lnTo>
                    <a:pt x="0" y="406"/>
                  </a:lnTo>
                  <a:cubicBezTo>
                    <a:pt x="213" y="463"/>
                    <a:pt x="1009" y="616"/>
                    <a:pt x="1280" y="645"/>
                  </a:cubicBezTo>
                  <a:cubicBezTo>
                    <a:pt x="1551" y="674"/>
                    <a:pt x="1092" y="669"/>
                    <a:pt x="1627" y="580"/>
                  </a:cubicBezTo>
                  <a:cubicBezTo>
                    <a:pt x="2162" y="491"/>
                    <a:pt x="3804" y="109"/>
                    <a:pt x="4493" y="113"/>
                  </a:cubicBezTo>
                  <a:cubicBezTo>
                    <a:pt x="5182" y="117"/>
                    <a:pt x="5549" y="586"/>
                    <a:pt x="5760" y="606"/>
                  </a:cubicBezTo>
                  <a:lnTo>
                    <a:pt x="5760" y="233"/>
                  </a:lnTo>
                  <a:cubicBezTo>
                    <a:pt x="5471" y="158"/>
                    <a:pt x="4818" y="0"/>
                    <a:pt x="4040" y="33"/>
                  </a:cubicBezTo>
                  <a:cubicBezTo>
                    <a:pt x="3262" y="66"/>
                    <a:pt x="1766" y="398"/>
                    <a:pt x="1093" y="433"/>
                  </a:cubicBezTo>
                  <a:cubicBezTo>
                    <a:pt x="420" y="468"/>
                    <a:pt x="228" y="285"/>
                    <a:pt x="0" y="246"/>
                  </a:cubicBezTo>
                  <a:close/>
                </a:path>
              </a:pathLst>
            </a:custGeom>
            <a:gradFill rotWithShape="0">
              <a:gsLst>
                <a:gs pos="0">
                  <a:schemeClr val="bg1"/>
                </a:gs>
                <a:gs pos="50000">
                  <a:schemeClr val="accent2"/>
                </a:gs>
                <a:gs pos="100000">
                  <a:schemeClr val="bg1"/>
                </a:gs>
              </a:gsLst>
              <a:lin ang="0" scaled="1"/>
            </a:gradFill>
            <a:ln w="9525" cap="flat">
              <a:noFill/>
              <a:prstDash val="solid"/>
              <a:round/>
              <a:headEnd type="none" w="med" len="med"/>
              <a:tailEnd type="none" w="med" len="med"/>
            </a:ln>
            <a:effectLst/>
          </p:spPr>
          <p:txBody>
            <a:bodyPr wrap="none" anchor="ctr"/>
            <a:lstStyle/>
            <a:p>
              <a:pPr eaLnBrk="0" hangingPunct="0">
                <a:defRPr/>
              </a:pPr>
              <a:endParaRPr lang="en-US" b="1" i="0" dirty="0">
                <a:solidFill>
                  <a:srgbClr val="FFFFCC"/>
                </a:solidFill>
                <a:latin typeface="Arial" panose="020B0604020202020204" pitchFamily="34" charset="0"/>
                <a:ea typeface="ＭＳ Ｐゴシック" charset="-128"/>
                <a:cs typeface="ＭＳ Ｐゴシック" charset="-128"/>
              </a:endParaRPr>
            </a:p>
          </p:txBody>
        </p:sp>
        <p:sp>
          <p:nvSpPr>
            <p:cNvPr id="10" name="Freeform 8"/>
            <p:cNvSpPr>
              <a:spLocks/>
            </p:cNvSpPr>
            <p:nvPr/>
          </p:nvSpPr>
          <p:spPr bwMode="white">
            <a:xfrm>
              <a:off x="1560" y="959"/>
              <a:ext cx="4200" cy="3361"/>
            </a:xfrm>
            <a:custGeom>
              <a:avLst/>
              <a:gdLst/>
              <a:ahLst/>
              <a:cxnLst>
                <a:cxn ang="0">
                  <a:pos x="0" y="3361"/>
                </a:cxn>
                <a:cxn ang="0">
                  <a:pos x="1054" y="295"/>
                </a:cxn>
                <a:cxn ang="0">
                  <a:pos x="4200" y="1588"/>
                </a:cxn>
                <a:cxn ang="0">
                  <a:pos x="4200" y="2028"/>
                </a:cxn>
                <a:cxn ang="0">
                  <a:pos x="1200" y="442"/>
                </a:cxn>
                <a:cxn ang="0">
                  <a:pos x="347" y="3361"/>
                </a:cxn>
                <a:cxn ang="0">
                  <a:pos x="0" y="3361"/>
                </a:cxn>
              </a:cxnLst>
              <a:rect l="0" t="0" r="r" b="b"/>
              <a:pathLst>
                <a:path w="4200" h="3361">
                  <a:moveTo>
                    <a:pt x="0" y="3361"/>
                  </a:moveTo>
                  <a:cubicBezTo>
                    <a:pt x="118" y="2850"/>
                    <a:pt x="354" y="590"/>
                    <a:pt x="1054" y="295"/>
                  </a:cubicBezTo>
                  <a:cubicBezTo>
                    <a:pt x="1754" y="0"/>
                    <a:pt x="3676" y="1299"/>
                    <a:pt x="4200" y="1588"/>
                  </a:cubicBezTo>
                  <a:lnTo>
                    <a:pt x="4200" y="2028"/>
                  </a:lnTo>
                  <a:cubicBezTo>
                    <a:pt x="3700" y="1837"/>
                    <a:pt x="1842" y="220"/>
                    <a:pt x="1200" y="442"/>
                  </a:cubicBezTo>
                  <a:cubicBezTo>
                    <a:pt x="558" y="664"/>
                    <a:pt x="547" y="2875"/>
                    <a:pt x="347" y="3361"/>
                  </a:cubicBezTo>
                  <a:lnTo>
                    <a:pt x="0" y="3361"/>
                  </a:lnTo>
                  <a:close/>
                </a:path>
              </a:pathLst>
            </a:custGeom>
            <a:gradFill rotWithShape="0">
              <a:gsLst>
                <a:gs pos="0">
                  <a:schemeClr val="accent2"/>
                </a:gs>
                <a:gs pos="50000">
                  <a:schemeClr val="bg1"/>
                </a:gs>
                <a:gs pos="100000">
                  <a:schemeClr val="accent2"/>
                </a:gs>
              </a:gsLst>
              <a:lin ang="5400000" scaled="1"/>
            </a:gradFill>
            <a:ln w="9525">
              <a:noFill/>
              <a:round/>
              <a:headEnd/>
              <a:tailEnd/>
            </a:ln>
          </p:spPr>
          <p:txBody>
            <a:bodyPr wrap="none" anchor="ctr"/>
            <a:lstStyle/>
            <a:p>
              <a:pPr eaLnBrk="0" hangingPunct="0">
                <a:defRPr/>
              </a:pPr>
              <a:endParaRPr lang="en-US" b="1" i="0" dirty="0">
                <a:solidFill>
                  <a:srgbClr val="FFFFCC"/>
                </a:solidFill>
                <a:latin typeface="Arial" panose="020B0604020202020204" pitchFamily="34" charset="0"/>
                <a:ea typeface="ＭＳ Ｐゴシック" charset="-128"/>
                <a:cs typeface="ＭＳ Ｐゴシック" charset="-128"/>
              </a:endParaRPr>
            </a:p>
          </p:txBody>
        </p:sp>
        <p:sp>
          <p:nvSpPr>
            <p:cNvPr id="11" name="Freeform 9"/>
            <p:cNvSpPr>
              <a:spLocks/>
            </p:cNvSpPr>
            <p:nvPr/>
          </p:nvSpPr>
          <p:spPr bwMode="invGray">
            <a:xfrm>
              <a:off x="0" y="2169"/>
              <a:ext cx="5760" cy="1925"/>
            </a:xfrm>
            <a:custGeom>
              <a:avLst/>
              <a:gdLst/>
              <a:ahLst/>
              <a:cxnLst>
                <a:cxn ang="0">
                  <a:pos x="0" y="804"/>
                </a:cxn>
                <a:cxn ang="0">
                  <a:pos x="0" y="991"/>
                </a:cxn>
                <a:cxn ang="0">
                  <a:pos x="1547" y="1818"/>
                </a:cxn>
                <a:cxn ang="0">
                  <a:pos x="3253" y="351"/>
                </a:cxn>
                <a:cxn ang="0">
                  <a:pos x="5760" y="1537"/>
                </a:cxn>
                <a:cxn ang="0">
                  <a:pos x="5760" y="1151"/>
                </a:cxn>
                <a:cxn ang="0">
                  <a:pos x="3240" y="84"/>
                </a:cxn>
                <a:cxn ang="0">
                  <a:pos x="1573" y="1671"/>
                </a:cxn>
                <a:cxn ang="0">
                  <a:pos x="0" y="804"/>
                </a:cxn>
              </a:cxnLst>
              <a:rect l="0" t="0" r="r" b="b"/>
              <a:pathLst>
                <a:path w="5760" h="1925">
                  <a:moveTo>
                    <a:pt x="0" y="804"/>
                  </a:moveTo>
                  <a:lnTo>
                    <a:pt x="0" y="991"/>
                  </a:lnTo>
                  <a:cubicBezTo>
                    <a:pt x="258" y="1160"/>
                    <a:pt x="1005" y="1925"/>
                    <a:pt x="1547" y="1818"/>
                  </a:cubicBezTo>
                  <a:cubicBezTo>
                    <a:pt x="2089" y="1711"/>
                    <a:pt x="2551" y="398"/>
                    <a:pt x="3253" y="351"/>
                  </a:cubicBezTo>
                  <a:cubicBezTo>
                    <a:pt x="3955" y="304"/>
                    <a:pt x="5342" y="1404"/>
                    <a:pt x="5760" y="1537"/>
                  </a:cubicBezTo>
                  <a:lnTo>
                    <a:pt x="5760" y="1151"/>
                  </a:lnTo>
                  <a:cubicBezTo>
                    <a:pt x="5405" y="1124"/>
                    <a:pt x="3982" y="0"/>
                    <a:pt x="3240" y="84"/>
                  </a:cubicBezTo>
                  <a:cubicBezTo>
                    <a:pt x="2542" y="171"/>
                    <a:pt x="2113" y="1551"/>
                    <a:pt x="1573" y="1671"/>
                  </a:cubicBezTo>
                  <a:cubicBezTo>
                    <a:pt x="1033" y="1791"/>
                    <a:pt x="262" y="826"/>
                    <a:pt x="0" y="804"/>
                  </a:cubicBezTo>
                  <a:close/>
                </a:path>
              </a:pathLst>
            </a:custGeom>
            <a:gradFill rotWithShape="0">
              <a:gsLst>
                <a:gs pos="0">
                  <a:schemeClr val="bg1"/>
                </a:gs>
                <a:gs pos="50000">
                  <a:schemeClr val="accent2"/>
                </a:gs>
                <a:gs pos="100000">
                  <a:schemeClr val="bg1"/>
                </a:gs>
              </a:gsLst>
              <a:lin ang="0" scaled="1"/>
            </a:gradFill>
            <a:ln w="9525" cap="flat">
              <a:noFill/>
              <a:prstDash val="solid"/>
              <a:round/>
              <a:headEnd type="none" w="med" len="med"/>
              <a:tailEnd type="none" w="med" len="med"/>
            </a:ln>
            <a:effectLst/>
          </p:spPr>
          <p:txBody>
            <a:bodyPr wrap="none" anchor="ctr"/>
            <a:lstStyle/>
            <a:p>
              <a:pPr eaLnBrk="0" hangingPunct="0">
                <a:defRPr/>
              </a:pPr>
              <a:endParaRPr lang="en-US" b="1" i="0" dirty="0">
                <a:solidFill>
                  <a:srgbClr val="FFFFCC"/>
                </a:solidFill>
                <a:latin typeface="Arial" panose="020B0604020202020204" pitchFamily="34" charset="0"/>
                <a:ea typeface="ＭＳ Ｐゴシック" charset="-128"/>
                <a:cs typeface="ＭＳ Ｐゴシック" charset="-128"/>
              </a:endParaRPr>
            </a:p>
          </p:txBody>
        </p:sp>
        <p:sp>
          <p:nvSpPr>
            <p:cNvPr id="12" name="Freeform 10"/>
            <p:cNvSpPr>
              <a:spLocks/>
            </p:cNvSpPr>
            <p:nvPr/>
          </p:nvSpPr>
          <p:spPr bwMode="white">
            <a:xfrm>
              <a:off x="0" y="2238"/>
              <a:ext cx="3929" cy="2120"/>
            </a:xfrm>
            <a:custGeom>
              <a:avLst/>
              <a:gdLst/>
              <a:ahLst/>
              <a:cxnLst>
                <a:cxn ang="0">
                  <a:pos x="0" y="415"/>
                </a:cxn>
                <a:cxn ang="0">
                  <a:pos x="0" y="508"/>
                </a:cxn>
                <a:cxn ang="0">
                  <a:pos x="1933" y="229"/>
                </a:cxn>
                <a:cxn ang="0">
                  <a:pos x="3920" y="1055"/>
                </a:cxn>
                <a:cxn ang="0">
                  <a:pos x="3587" y="2082"/>
                </a:cxn>
                <a:cxn ang="0">
                  <a:pos x="3947" y="829"/>
                </a:cxn>
                <a:cxn ang="0">
                  <a:pos x="2253" y="69"/>
                </a:cxn>
                <a:cxn ang="0">
                  <a:pos x="0" y="415"/>
                </a:cxn>
              </a:cxnLst>
              <a:rect l="0" t="0" r="r" b="b"/>
              <a:pathLst>
                <a:path w="4196" h="2120">
                  <a:moveTo>
                    <a:pt x="0" y="415"/>
                  </a:moveTo>
                  <a:lnTo>
                    <a:pt x="0" y="508"/>
                  </a:lnTo>
                  <a:cubicBezTo>
                    <a:pt x="160" y="577"/>
                    <a:pt x="1280" y="138"/>
                    <a:pt x="1933" y="229"/>
                  </a:cubicBezTo>
                  <a:cubicBezTo>
                    <a:pt x="2586" y="320"/>
                    <a:pt x="3644" y="746"/>
                    <a:pt x="3920" y="1055"/>
                  </a:cubicBezTo>
                  <a:cubicBezTo>
                    <a:pt x="4196" y="1364"/>
                    <a:pt x="3583" y="2120"/>
                    <a:pt x="3587" y="2082"/>
                  </a:cubicBezTo>
                  <a:lnTo>
                    <a:pt x="3947" y="829"/>
                  </a:lnTo>
                  <a:cubicBezTo>
                    <a:pt x="3725" y="494"/>
                    <a:pt x="2911" y="138"/>
                    <a:pt x="2253" y="69"/>
                  </a:cubicBezTo>
                  <a:cubicBezTo>
                    <a:pt x="1595" y="0"/>
                    <a:pt x="469" y="343"/>
                    <a:pt x="0" y="415"/>
                  </a:cubicBezTo>
                  <a:close/>
                </a:path>
              </a:pathLst>
            </a:custGeom>
            <a:gradFill rotWithShape="0">
              <a:gsLst>
                <a:gs pos="0">
                  <a:schemeClr val="accent2"/>
                </a:gs>
                <a:gs pos="50000">
                  <a:schemeClr val="bg1"/>
                </a:gs>
                <a:gs pos="100000">
                  <a:schemeClr val="accent2"/>
                </a:gs>
              </a:gsLst>
              <a:lin ang="5400000" scaled="1"/>
            </a:gradFill>
            <a:ln w="9525" cap="flat">
              <a:noFill/>
              <a:prstDash val="solid"/>
              <a:round/>
              <a:headEnd type="none" w="med" len="med"/>
              <a:tailEnd type="none" w="med" len="med"/>
            </a:ln>
            <a:effectLst/>
          </p:spPr>
          <p:txBody>
            <a:bodyPr wrap="none" anchor="ctr"/>
            <a:lstStyle/>
            <a:p>
              <a:pPr eaLnBrk="0" hangingPunct="0">
                <a:defRPr/>
              </a:pPr>
              <a:endParaRPr lang="en-US" b="1" i="0" dirty="0">
                <a:solidFill>
                  <a:srgbClr val="FFFFCC"/>
                </a:solidFill>
                <a:latin typeface="Arial" panose="020B0604020202020204" pitchFamily="34" charset="0"/>
                <a:ea typeface="ＭＳ Ｐゴシック" charset="-128"/>
                <a:cs typeface="ＭＳ Ｐゴシック" charset="-128"/>
              </a:endParaRPr>
            </a:p>
          </p:txBody>
        </p:sp>
      </p:grpSp>
      <p:sp>
        <p:nvSpPr>
          <p:cNvPr id="4107" name="Rectangle 11"/>
          <p:cNvSpPr>
            <a:spLocks noGrp="1" noChangeArrowheads="1"/>
          </p:cNvSpPr>
          <p:nvPr>
            <p:ph type="ctrTitle"/>
          </p:nvPr>
        </p:nvSpPr>
        <p:spPr>
          <a:xfrm>
            <a:off x="685800" y="22860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4108" name="Rectangle 12"/>
          <p:cNvSpPr>
            <a:spLocks noGrp="1" noChangeArrowheads="1"/>
          </p:cNvSpPr>
          <p:nvPr>
            <p:ph type="subTitle" idx="1"/>
          </p:nvPr>
        </p:nvSpPr>
        <p:spPr>
          <a:xfrm>
            <a:off x="1371600" y="3886200"/>
            <a:ext cx="6400800" cy="1752600"/>
          </a:xfrm>
        </p:spPr>
        <p:txBody>
          <a:bodyPr/>
          <a:lstStyle>
            <a:lvl1pPr marL="0" indent="0" algn="ctr">
              <a:buFontTx/>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13" name="Rectangle 13"/>
          <p:cNvSpPr>
            <a:spLocks noGrp="1" noChangeArrowheads="1"/>
          </p:cNvSpPr>
          <p:nvPr>
            <p:ph type="dt" sz="quarter" idx="10"/>
          </p:nvPr>
        </p:nvSpPr>
        <p:spPr/>
        <p:txBody>
          <a:bodyPr/>
          <a:lstStyle>
            <a:lvl1pPr>
              <a:spcBef>
                <a:spcPct val="0"/>
              </a:spcBef>
              <a:defRPr/>
            </a:lvl1pPr>
          </a:lstStyle>
          <a:p>
            <a:pPr>
              <a:defRPr/>
            </a:pPr>
            <a:endParaRPr lang="en-US">
              <a:solidFill>
                <a:srgbClr val="FFFFCC"/>
              </a:solidFill>
              <a:latin typeface="Times New Roman"/>
            </a:endParaRPr>
          </a:p>
        </p:txBody>
      </p:sp>
      <p:sp>
        <p:nvSpPr>
          <p:cNvPr id="14" name="Rectangle 14"/>
          <p:cNvSpPr>
            <a:spLocks noGrp="1" noChangeArrowheads="1"/>
          </p:cNvSpPr>
          <p:nvPr>
            <p:ph type="ftr" sz="quarter" idx="11"/>
          </p:nvPr>
        </p:nvSpPr>
        <p:spPr/>
        <p:txBody>
          <a:bodyPr/>
          <a:lstStyle>
            <a:lvl1pPr>
              <a:spcBef>
                <a:spcPct val="0"/>
              </a:spcBef>
              <a:defRPr/>
            </a:lvl1pPr>
          </a:lstStyle>
          <a:p>
            <a:pPr>
              <a:defRPr/>
            </a:pPr>
            <a:endParaRPr lang="en-US">
              <a:solidFill>
                <a:srgbClr val="FFFFCC"/>
              </a:solidFill>
              <a:latin typeface="Times New Roman"/>
            </a:endParaRPr>
          </a:p>
        </p:txBody>
      </p:sp>
      <p:sp>
        <p:nvSpPr>
          <p:cNvPr id="15" name="Rectangle 15"/>
          <p:cNvSpPr>
            <a:spLocks noGrp="1" noChangeArrowheads="1"/>
          </p:cNvSpPr>
          <p:nvPr>
            <p:ph type="sldNum" sz="quarter" idx="12"/>
          </p:nvPr>
        </p:nvSpPr>
        <p:spPr/>
        <p:txBody>
          <a:bodyPr/>
          <a:lstStyle>
            <a:lvl1pPr>
              <a:spcBef>
                <a:spcPct val="0"/>
              </a:spcBef>
              <a:defRPr/>
            </a:lvl1pPr>
          </a:lstStyle>
          <a:p>
            <a:pPr>
              <a:defRPr/>
            </a:pPr>
            <a:fld id="{1DAD7D73-3D59-4444-A768-4ABE31B4CD32}"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856058604"/>
      </p:ext>
    </p:extLst>
  </p:cSld>
  <p:clrMapOvr>
    <a:masterClrMapping/>
  </p:clrMapOvr>
</p:sldLayout>
</file>

<file path=ppt/slideLayouts/slideLayout251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5"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6" name="Rectangle 14"/>
          <p:cNvSpPr>
            <a:spLocks noGrp="1" noChangeArrowheads="1"/>
          </p:cNvSpPr>
          <p:nvPr>
            <p:ph type="sldNum" sz="quarter" idx="12"/>
          </p:nvPr>
        </p:nvSpPr>
        <p:spPr>
          <a:ln/>
        </p:spPr>
        <p:txBody>
          <a:bodyPr/>
          <a:lstStyle>
            <a:lvl1pPr>
              <a:defRPr/>
            </a:lvl1pPr>
          </a:lstStyle>
          <a:p>
            <a:pPr>
              <a:defRPr/>
            </a:pPr>
            <a:fld id="{A91D9F8F-4350-684C-A9E0-61E76DBA7EBE}"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1240212817"/>
      </p:ext>
    </p:extLst>
  </p:cSld>
  <p:clrMapOvr>
    <a:masterClrMapping/>
  </p:clrMapOvr>
</p:sldLayout>
</file>

<file path=ppt/slideLayouts/slideLayout251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5"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6" name="Rectangle 14"/>
          <p:cNvSpPr>
            <a:spLocks noGrp="1" noChangeArrowheads="1"/>
          </p:cNvSpPr>
          <p:nvPr>
            <p:ph type="sldNum" sz="quarter" idx="12"/>
          </p:nvPr>
        </p:nvSpPr>
        <p:spPr>
          <a:ln/>
        </p:spPr>
        <p:txBody>
          <a:bodyPr/>
          <a:lstStyle>
            <a:lvl1pPr>
              <a:defRPr/>
            </a:lvl1pPr>
          </a:lstStyle>
          <a:p>
            <a:pPr>
              <a:defRPr/>
            </a:pPr>
            <a:fld id="{E1FADD0C-215E-5248-81C3-5BC47D994A97}"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2270077092"/>
      </p:ext>
    </p:extLst>
  </p:cSld>
  <p:clrMapOvr>
    <a:masterClrMapping/>
  </p:clrMapOvr>
</p:sldLayout>
</file>

<file path=ppt/slideLayouts/slideLayout251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6"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7" name="Rectangle 14"/>
          <p:cNvSpPr>
            <a:spLocks noGrp="1" noChangeArrowheads="1"/>
          </p:cNvSpPr>
          <p:nvPr>
            <p:ph type="sldNum" sz="quarter" idx="12"/>
          </p:nvPr>
        </p:nvSpPr>
        <p:spPr>
          <a:ln/>
        </p:spPr>
        <p:txBody>
          <a:bodyPr/>
          <a:lstStyle>
            <a:lvl1pPr>
              <a:defRPr/>
            </a:lvl1pPr>
          </a:lstStyle>
          <a:p>
            <a:pPr>
              <a:defRPr/>
            </a:pPr>
            <a:fld id="{3796C781-5D16-2C4E-A188-A7F675D7F4C2}"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1188178939"/>
      </p:ext>
    </p:extLst>
  </p:cSld>
  <p:clrMapOvr>
    <a:masterClrMapping/>
  </p:clrMapOvr>
</p:sldLayout>
</file>

<file path=ppt/slideLayouts/slideLayout252.xml><?xml version="1.0" encoding="utf-8"?>
<p:sldLayout xmlns:a="http://schemas.openxmlformats.org/drawingml/2006/main" xmlns:r="http://schemas.openxmlformats.org/officeDocument/2006/relationships" xmlns:p="http://schemas.openxmlformats.org/presentationml/2006/main" showMasterSp="0" type="tx">
  <p:cSld name="11_Picture with Caption">
    <p:bg>
      <p:bgPr>
        <a:solidFill>
          <a:srgbClr val="9CDCDA"/>
        </a:solidFill>
        <a:effectLst/>
      </p:bgPr>
    </p:bg>
    <p:spTree>
      <p:nvGrpSpPr>
        <p:cNvPr id="1" name=""/>
        <p:cNvGrpSpPr/>
        <p:nvPr/>
      </p:nvGrpSpPr>
      <p:grpSpPr>
        <a:xfrm>
          <a:off x="0" y="0"/>
          <a:ext cx="0" cy="0"/>
          <a:chOff x="0" y="0"/>
          <a:chExt cx="0" cy="0"/>
        </a:xfrm>
      </p:grpSpPr>
      <p:grpSp>
        <p:nvGrpSpPr>
          <p:cNvPr id="4008" name="Group 2"/>
          <p:cNvGrpSpPr/>
          <p:nvPr/>
        </p:nvGrpSpPr>
        <p:grpSpPr>
          <a:xfrm>
            <a:off x="-341607" y="-213936"/>
            <a:ext cx="9600389" cy="7485696"/>
            <a:chOff x="0" y="0"/>
            <a:chExt cx="9600387" cy="7485695"/>
          </a:xfrm>
        </p:grpSpPr>
        <p:grpSp>
          <p:nvGrpSpPr>
            <p:cNvPr id="3994" name="Group 3"/>
            <p:cNvGrpSpPr/>
            <p:nvPr/>
          </p:nvGrpSpPr>
          <p:grpSpPr>
            <a:xfrm>
              <a:off x="-1" y="0"/>
              <a:ext cx="9600389" cy="7485696"/>
              <a:chOff x="0" y="0"/>
              <a:chExt cx="9600387" cy="7485695"/>
            </a:xfrm>
          </p:grpSpPr>
          <p:sp>
            <p:nvSpPr>
              <p:cNvPr id="3913"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14"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15"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16"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17"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18"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19"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0"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1"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2"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3"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4"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5"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6"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7"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8"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9"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0"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1"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2"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3"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4"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5"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6"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7"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8"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9"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0"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1"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2"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3"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4"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5"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6"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7"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8"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9"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0"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1"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2"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3"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4"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5"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6"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7"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8"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9"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0"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1"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2"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3"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4"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5"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6"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7"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8"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9"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0"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1"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2"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3"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4"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5"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6"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7"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8"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9"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0"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1"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2"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3"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4"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5"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6"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7"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8"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9"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90"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91"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92"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93"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997" name="Group 85"/>
            <p:cNvGrpSpPr/>
            <p:nvPr/>
          </p:nvGrpSpPr>
          <p:grpSpPr>
            <a:xfrm>
              <a:off x="532106" y="687010"/>
              <a:ext cx="8745538" cy="223839"/>
              <a:chOff x="0" y="0"/>
              <a:chExt cx="8745537" cy="223837"/>
            </a:xfrm>
          </p:grpSpPr>
          <p:sp>
            <p:nvSpPr>
              <p:cNvPr id="3995"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96"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4000" name="Group 88"/>
            <p:cNvGrpSpPr/>
            <p:nvPr/>
          </p:nvGrpSpPr>
          <p:grpSpPr>
            <a:xfrm>
              <a:off x="424156" y="596523"/>
              <a:ext cx="8745538" cy="223838"/>
              <a:chOff x="0" y="0"/>
              <a:chExt cx="8745537" cy="223837"/>
            </a:xfrm>
          </p:grpSpPr>
          <p:sp>
            <p:nvSpPr>
              <p:cNvPr id="3998"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99"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001"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007" name="Group 92"/>
            <p:cNvGrpSpPr/>
            <p:nvPr/>
          </p:nvGrpSpPr>
          <p:grpSpPr>
            <a:xfrm>
              <a:off x="579241" y="366407"/>
              <a:ext cx="1124880" cy="1123270"/>
              <a:chOff x="0" y="0"/>
              <a:chExt cx="1124878" cy="1123268"/>
            </a:xfrm>
          </p:grpSpPr>
          <p:sp>
            <p:nvSpPr>
              <p:cNvPr id="4002"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03"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04"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05"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06"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4009" name="Title Text"/>
          <p:cNvSpPr txBox="1">
            <a:spLocks noGrp="1"/>
          </p:cNvSpPr>
          <p:nvPr>
            <p:ph type="title"/>
          </p:nvPr>
        </p:nvSpPr>
        <p:spPr>
          <a:xfrm>
            <a:off x="1792288" y="4800600"/>
            <a:ext cx="5486401" cy="566738"/>
          </a:xfrm>
          <a:prstGeom prst="rect">
            <a:avLst/>
          </a:prstGeom>
        </p:spPr>
        <p:txBody>
          <a:bodyPr/>
          <a:lstStyle>
            <a:lvl1pPr>
              <a:defRPr sz="2000" b="1">
                <a:solidFill>
                  <a:srgbClr val="007572"/>
                </a:solidFill>
                <a:latin typeface="Arial Narrow"/>
                <a:ea typeface="Arial Narrow"/>
                <a:cs typeface="Arial Narrow"/>
                <a:sym typeface="Arial Narrow"/>
              </a:defRPr>
            </a:lvl1pPr>
          </a:lstStyle>
          <a:p>
            <a:r>
              <a:t>Title Text</a:t>
            </a:r>
          </a:p>
        </p:txBody>
      </p:sp>
      <p:sp>
        <p:nvSpPr>
          <p:cNvPr id="4010"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011"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rgbClr val="333333"/>
                </a:solidFill>
                <a:latin typeface="Arial Narrow"/>
                <a:ea typeface="Arial Narrow"/>
                <a:cs typeface="Arial Narrow"/>
                <a:sym typeface="Arial Narrow"/>
              </a:defRPr>
            </a:lvl1pPr>
            <a:lvl2pPr marL="0" indent="457200">
              <a:spcBef>
                <a:spcPts val="300"/>
              </a:spcBef>
              <a:buSzTx/>
              <a:buNone/>
              <a:defRPr sz="1400">
                <a:solidFill>
                  <a:srgbClr val="333333"/>
                </a:solidFill>
                <a:latin typeface="Arial Narrow"/>
                <a:ea typeface="Arial Narrow"/>
                <a:cs typeface="Arial Narrow"/>
                <a:sym typeface="Arial Narrow"/>
              </a:defRPr>
            </a:lvl2pPr>
            <a:lvl3pPr marL="0" indent="914400">
              <a:spcBef>
                <a:spcPts val="300"/>
              </a:spcBef>
              <a:buSzTx/>
              <a:buNone/>
              <a:defRPr sz="1400">
                <a:solidFill>
                  <a:srgbClr val="333333"/>
                </a:solidFill>
                <a:latin typeface="Arial Narrow"/>
                <a:ea typeface="Arial Narrow"/>
                <a:cs typeface="Arial Narrow"/>
                <a:sym typeface="Arial Narrow"/>
              </a:defRPr>
            </a:lvl3pPr>
            <a:lvl4pPr marL="0" indent="1371600">
              <a:spcBef>
                <a:spcPts val="300"/>
              </a:spcBef>
              <a:buSzTx/>
              <a:buNone/>
              <a:defRPr sz="1400">
                <a:solidFill>
                  <a:srgbClr val="333333"/>
                </a:solidFill>
                <a:latin typeface="Arial Narrow"/>
                <a:ea typeface="Arial Narrow"/>
                <a:cs typeface="Arial Narrow"/>
                <a:sym typeface="Arial Narrow"/>
              </a:defRPr>
            </a:lvl4pPr>
            <a:lvl5pPr marL="0" indent="1828800">
              <a:spcBef>
                <a:spcPts val="300"/>
              </a:spcBef>
              <a:buSzTx/>
              <a:buNone/>
              <a:defRPr sz="1400">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4012"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801547794"/>
      </p:ext>
    </p:extLst>
  </p:cSld>
  <p:clrMapOvr>
    <a:masterClrMapping/>
  </p:clrMapOvr>
  <p:transition spd="med"/>
</p:sldLayout>
</file>

<file path=ppt/slideLayouts/slideLayout252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8"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9" name="Rectangle 14"/>
          <p:cNvSpPr>
            <a:spLocks noGrp="1" noChangeArrowheads="1"/>
          </p:cNvSpPr>
          <p:nvPr>
            <p:ph type="sldNum" sz="quarter" idx="12"/>
          </p:nvPr>
        </p:nvSpPr>
        <p:spPr>
          <a:ln/>
        </p:spPr>
        <p:txBody>
          <a:bodyPr/>
          <a:lstStyle>
            <a:lvl1pPr>
              <a:defRPr/>
            </a:lvl1pPr>
          </a:lstStyle>
          <a:p>
            <a:pPr>
              <a:defRPr/>
            </a:pPr>
            <a:fld id="{C6F4B1E2-6300-854E-8FC0-8F070A133F28}"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559942095"/>
      </p:ext>
    </p:extLst>
  </p:cSld>
  <p:clrMapOvr>
    <a:masterClrMapping/>
  </p:clrMapOvr>
</p:sldLayout>
</file>

<file path=ppt/slideLayouts/slideLayout252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4"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5" name="Rectangle 14"/>
          <p:cNvSpPr>
            <a:spLocks noGrp="1" noChangeArrowheads="1"/>
          </p:cNvSpPr>
          <p:nvPr>
            <p:ph type="sldNum" sz="quarter" idx="12"/>
          </p:nvPr>
        </p:nvSpPr>
        <p:spPr>
          <a:ln/>
        </p:spPr>
        <p:txBody>
          <a:bodyPr/>
          <a:lstStyle>
            <a:lvl1pPr>
              <a:defRPr/>
            </a:lvl1pPr>
          </a:lstStyle>
          <a:p>
            <a:pPr>
              <a:defRPr/>
            </a:pPr>
            <a:fld id="{793D88D2-FD20-D547-83C6-90EB826A0A5A}"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2855106836"/>
      </p:ext>
    </p:extLst>
  </p:cSld>
  <p:clrMapOvr>
    <a:masterClrMapping/>
  </p:clrMapOvr>
</p:sldLayout>
</file>

<file path=ppt/slideLayouts/slideLayout252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3"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4" name="Rectangle 14"/>
          <p:cNvSpPr>
            <a:spLocks noGrp="1" noChangeArrowheads="1"/>
          </p:cNvSpPr>
          <p:nvPr>
            <p:ph type="sldNum" sz="quarter" idx="12"/>
          </p:nvPr>
        </p:nvSpPr>
        <p:spPr>
          <a:ln/>
        </p:spPr>
        <p:txBody>
          <a:bodyPr/>
          <a:lstStyle>
            <a:lvl1pPr>
              <a:defRPr/>
            </a:lvl1pPr>
          </a:lstStyle>
          <a:p>
            <a:pPr>
              <a:defRPr/>
            </a:pPr>
            <a:fld id="{0CBBEBF2-172D-9849-8639-76785F027914}"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2127607372"/>
      </p:ext>
    </p:extLst>
  </p:cSld>
  <p:clrMapOvr>
    <a:masterClrMapping/>
  </p:clrMapOvr>
</p:sldLayout>
</file>

<file path=ppt/slideLayouts/slideLayout252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6"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7" name="Rectangle 14"/>
          <p:cNvSpPr>
            <a:spLocks noGrp="1" noChangeArrowheads="1"/>
          </p:cNvSpPr>
          <p:nvPr>
            <p:ph type="sldNum" sz="quarter" idx="12"/>
          </p:nvPr>
        </p:nvSpPr>
        <p:spPr>
          <a:ln/>
        </p:spPr>
        <p:txBody>
          <a:bodyPr/>
          <a:lstStyle>
            <a:lvl1pPr>
              <a:defRPr/>
            </a:lvl1pPr>
          </a:lstStyle>
          <a:p>
            <a:pPr>
              <a:defRPr/>
            </a:pPr>
            <a:fld id="{E6DBF271-B823-2E42-AB96-1E442E29F111}"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4270907097"/>
      </p:ext>
    </p:extLst>
  </p:cSld>
  <p:clrMapOvr>
    <a:masterClrMapping/>
  </p:clrMapOvr>
</p:sldLayout>
</file>

<file path=ppt/slideLayouts/slideLayout252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6"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7" name="Rectangle 14"/>
          <p:cNvSpPr>
            <a:spLocks noGrp="1" noChangeArrowheads="1"/>
          </p:cNvSpPr>
          <p:nvPr>
            <p:ph type="sldNum" sz="quarter" idx="12"/>
          </p:nvPr>
        </p:nvSpPr>
        <p:spPr>
          <a:ln/>
        </p:spPr>
        <p:txBody>
          <a:bodyPr/>
          <a:lstStyle>
            <a:lvl1pPr>
              <a:defRPr/>
            </a:lvl1pPr>
          </a:lstStyle>
          <a:p>
            <a:pPr>
              <a:defRPr/>
            </a:pPr>
            <a:fld id="{3E08EB2C-4504-6740-9EFA-1B5189359F27}"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3133310933"/>
      </p:ext>
    </p:extLst>
  </p:cSld>
  <p:clrMapOvr>
    <a:masterClrMapping/>
  </p:clrMapOvr>
</p:sldLayout>
</file>

<file path=ppt/slideLayouts/slideLayout252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5"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6" name="Rectangle 14"/>
          <p:cNvSpPr>
            <a:spLocks noGrp="1" noChangeArrowheads="1"/>
          </p:cNvSpPr>
          <p:nvPr>
            <p:ph type="sldNum" sz="quarter" idx="12"/>
          </p:nvPr>
        </p:nvSpPr>
        <p:spPr>
          <a:ln/>
        </p:spPr>
        <p:txBody>
          <a:bodyPr/>
          <a:lstStyle>
            <a:lvl1pPr>
              <a:defRPr/>
            </a:lvl1pPr>
          </a:lstStyle>
          <a:p>
            <a:pPr>
              <a:defRPr/>
            </a:pPr>
            <a:fld id="{22D92F5E-25AF-B24A-B7B4-3FF6B58FDC6F}"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4246354273"/>
      </p:ext>
    </p:extLst>
  </p:cSld>
  <p:clrMapOvr>
    <a:masterClrMapping/>
  </p:clrMapOvr>
</p:sldLayout>
</file>

<file path=ppt/slideLayouts/slideLayout252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5"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6" name="Rectangle 14"/>
          <p:cNvSpPr>
            <a:spLocks noGrp="1" noChangeArrowheads="1"/>
          </p:cNvSpPr>
          <p:nvPr>
            <p:ph type="sldNum" sz="quarter" idx="12"/>
          </p:nvPr>
        </p:nvSpPr>
        <p:spPr>
          <a:ln/>
        </p:spPr>
        <p:txBody>
          <a:bodyPr/>
          <a:lstStyle>
            <a:lvl1pPr>
              <a:defRPr/>
            </a:lvl1pPr>
          </a:lstStyle>
          <a:p>
            <a:pPr>
              <a:defRPr/>
            </a:pPr>
            <a:fld id="{F1B8E2BF-B229-9544-AC8E-931ECF3C6BCA}"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2497019098"/>
      </p:ext>
    </p:extLst>
  </p:cSld>
  <p:clrMapOvr>
    <a:masterClrMapping/>
  </p:clrMapOvr>
</p:sldLayout>
</file>

<file path=ppt/slideLayouts/slideLayout2527.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8"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9" name="Rectangle 14"/>
          <p:cNvSpPr>
            <a:spLocks noGrp="1" noChangeArrowheads="1"/>
          </p:cNvSpPr>
          <p:nvPr>
            <p:ph type="sldNum" sz="quarter" idx="12"/>
          </p:nvPr>
        </p:nvSpPr>
        <p:spPr>
          <a:ln/>
        </p:spPr>
        <p:txBody>
          <a:bodyPr/>
          <a:lstStyle>
            <a:lvl1pPr>
              <a:defRPr/>
            </a:lvl1pPr>
          </a:lstStyle>
          <a:p>
            <a:pPr>
              <a:defRPr/>
            </a:pPr>
            <a:fld id="{A58FC1C5-B441-7042-AF35-DEE682BDBDF1}"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1728115855"/>
      </p:ext>
    </p:extLst>
  </p:cSld>
  <p:clrMapOvr>
    <a:masterClrMapping/>
  </p:clrMapOvr>
</p:sldLayout>
</file>

<file path=ppt/slideLayouts/slideLayout2528.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able Placeholder 2"/>
          <p:cNvSpPr>
            <a:spLocks noGrp="1"/>
          </p:cNvSpPr>
          <p:nvPr>
            <p:ph type="tbl" idx="1"/>
          </p:nvPr>
        </p:nvSpPr>
        <p:spPr>
          <a:xfrm>
            <a:off x="685800" y="1981200"/>
            <a:ext cx="7772400" cy="4114800"/>
          </a:xfrm>
        </p:spPr>
        <p:txBody>
          <a:bodyPr/>
          <a:lstStyle>
            <a:lvl1pPr>
              <a:defRPr b="1" i="0">
                <a:latin typeface="Arial" panose="020B0604020202020204" pitchFamily="34" charset="0"/>
                <a:cs typeface="Arial" panose="020B0604020202020204" pitchFamily="34" charset="0"/>
              </a:defRPr>
            </a:lvl1pPr>
          </a:lstStyle>
          <a:p>
            <a:pPr lvl="0"/>
            <a:endParaRPr lang="en-US" noProof="0" dirty="0"/>
          </a:p>
        </p:txBody>
      </p:sp>
      <p:sp>
        <p:nvSpPr>
          <p:cNvPr id="4" name="Rectangle 12"/>
          <p:cNvSpPr>
            <a:spLocks noGrp="1" noChangeArrowheads="1"/>
          </p:cNvSpPr>
          <p:nvPr>
            <p:ph type="dt" sz="half" idx="10"/>
          </p:nvPr>
        </p:nvSpPr>
        <p:spPr>
          <a:ln/>
        </p:spPr>
        <p:txBody>
          <a:bodyPr/>
          <a:lstStyle>
            <a:lvl1pPr>
              <a:defRPr/>
            </a:lvl1pPr>
          </a:lstStyle>
          <a:p>
            <a:pPr>
              <a:defRPr/>
            </a:pPr>
            <a:endParaRPr lang="en-US">
              <a:solidFill>
                <a:srgbClr val="FFFFCC"/>
              </a:solidFill>
              <a:latin typeface="Times New Roman"/>
            </a:endParaRPr>
          </a:p>
        </p:txBody>
      </p:sp>
      <p:sp>
        <p:nvSpPr>
          <p:cNvPr id="5" name="Rectangle 13"/>
          <p:cNvSpPr>
            <a:spLocks noGrp="1" noChangeArrowheads="1"/>
          </p:cNvSpPr>
          <p:nvPr>
            <p:ph type="ftr" sz="quarter" idx="11"/>
          </p:nvPr>
        </p:nvSpPr>
        <p:spPr>
          <a:ln/>
        </p:spPr>
        <p:txBody>
          <a:bodyPr/>
          <a:lstStyle>
            <a:lvl1pPr>
              <a:defRPr/>
            </a:lvl1pPr>
          </a:lstStyle>
          <a:p>
            <a:pPr>
              <a:defRPr/>
            </a:pPr>
            <a:endParaRPr lang="en-US">
              <a:solidFill>
                <a:srgbClr val="FFFFCC"/>
              </a:solidFill>
              <a:latin typeface="Times New Roman"/>
            </a:endParaRPr>
          </a:p>
        </p:txBody>
      </p:sp>
      <p:sp>
        <p:nvSpPr>
          <p:cNvPr id="6" name="Rectangle 14"/>
          <p:cNvSpPr>
            <a:spLocks noGrp="1" noChangeArrowheads="1"/>
          </p:cNvSpPr>
          <p:nvPr>
            <p:ph type="sldNum" sz="quarter" idx="12"/>
          </p:nvPr>
        </p:nvSpPr>
        <p:spPr>
          <a:ln/>
        </p:spPr>
        <p:txBody>
          <a:bodyPr/>
          <a:lstStyle>
            <a:lvl1pPr>
              <a:defRPr/>
            </a:lvl1pPr>
          </a:lstStyle>
          <a:p>
            <a:pPr>
              <a:defRPr/>
            </a:pPr>
            <a:fld id="{3389FEEE-63AD-FE4D-B6C0-17052670CE79}" type="slidenum">
              <a:rPr lang="en-US">
                <a:solidFill>
                  <a:srgbClr val="FFFFCC"/>
                </a:solidFill>
              </a:rPr>
              <a:pPr>
                <a:defRPr/>
              </a:pPr>
              <a:t>‹#›</a:t>
            </a:fld>
            <a:endParaRPr lang="en-US">
              <a:solidFill>
                <a:srgbClr val="FFFFCC"/>
              </a:solidFill>
            </a:endParaRPr>
          </a:p>
        </p:txBody>
      </p:sp>
    </p:spTree>
    <p:extLst>
      <p:ext uri="{BB962C8B-B14F-4D97-AF65-F5344CB8AC3E}">
        <p14:creationId xmlns:p14="http://schemas.microsoft.com/office/powerpoint/2010/main" val="3793651905"/>
      </p:ext>
    </p:extLst>
  </p:cSld>
  <p:clrMapOvr>
    <a:masterClrMapping/>
  </p:clrMapOvr>
</p:sldLayout>
</file>

<file path=ppt/slideLayouts/slideLayout252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2"/>
          <p:cNvSpPr>
            <a:spLocks noChangeArrowheads="1"/>
          </p:cNvSpPr>
          <p:nvPr/>
        </p:nvSpPr>
        <p:spPr bwMode="auto">
          <a:xfrm>
            <a:off x="0" y="0"/>
            <a:ext cx="4572000" cy="6858000"/>
          </a:xfrm>
          <a:prstGeom prst="rect">
            <a:avLst/>
          </a:prstGeom>
          <a:solidFill>
            <a:schemeClr val="accent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a:endParaRPr kumimoji="1" lang="en-US" b="1" i="0" dirty="0">
              <a:latin typeface="Arial" panose="020B0604020202020204" pitchFamily="34" charset="0"/>
            </a:endParaRPr>
          </a:p>
        </p:txBody>
      </p:sp>
      <p:sp>
        <p:nvSpPr>
          <p:cNvPr id="5" name="AutoShape 3"/>
          <p:cNvSpPr>
            <a:spLocks noChangeArrowheads="1"/>
          </p:cNvSpPr>
          <p:nvPr/>
        </p:nvSpPr>
        <p:spPr bwMode="auto">
          <a:xfrm>
            <a:off x="685800" y="990600"/>
            <a:ext cx="5181600" cy="1905000"/>
          </a:xfrm>
          <a:prstGeom prst="roundRect">
            <a:avLst>
              <a:gd name="adj" fmla="val 50000"/>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algn="ctr"/>
            <a:endParaRPr kumimoji="1" lang="en-US" b="1" i="0" dirty="0">
              <a:latin typeface="Arial" panose="020B0604020202020204" pitchFamily="34" charset="0"/>
            </a:endParaRPr>
          </a:p>
        </p:txBody>
      </p:sp>
      <p:grpSp>
        <p:nvGrpSpPr>
          <p:cNvPr id="6" name="Group 15"/>
          <p:cNvGrpSpPr>
            <a:grpSpLocks/>
          </p:cNvGrpSpPr>
          <p:nvPr/>
        </p:nvGrpSpPr>
        <p:grpSpPr bwMode="auto">
          <a:xfrm>
            <a:off x="3632200" y="4889500"/>
            <a:ext cx="4876800" cy="319088"/>
            <a:chOff x="2288" y="3080"/>
            <a:chExt cx="3072" cy="201"/>
          </a:xfrm>
        </p:grpSpPr>
        <p:sp>
          <p:nvSpPr>
            <p:cNvPr id="7" name="AutoShape 6"/>
            <p:cNvSpPr>
              <a:spLocks noChangeArrowheads="1"/>
            </p:cNvSpPr>
            <p:nvPr/>
          </p:nvSpPr>
          <p:spPr bwMode="auto">
            <a:xfrm flipH="1">
              <a:off x="2288" y="3080"/>
              <a:ext cx="2914" cy="200"/>
            </a:xfrm>
            <a:prstGeom prst="roundRect">
              <a:avLst>
                <a:gd name="adj" fmla="val 0"/>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8" name="AutoShape 7"/>
            <p:cNvSpPr>
              <a:spLocks noChangeArrowheads="1"/>
            </p:cNvSpPr>
            <p:nvPr/>
          </p:nvSpPr>
          <p:spPr bwMode="auto">
            <a:xfrm>
              <a:off x="5196" y="3080"/>
              <a:ext cx="164" cy="201"/>
            </a:xfrm>
            <a:prstGeom prst="flowChartDelay">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en-US" b="1" i="0" dirty="0">
                <a:latin typeface="Arial" panose="020B0604020202020204" pitchFamily="34" charset="0"/>
              </a:endParaRPr>
            </a:p>
          </p:txBody>
        </p:sp>
      </p:grpSp>
      <p:sp>
        <p:nvSpPr>
          <p:cNvPr id="7172" name="Rectangle 4"/>
          <p:cNvSpPr>
            <a:spLocks noGrp="1" noChangeArrowheads="1"/>
          </p:cNvSpPr>
          <p:nvPr>
            <p:ph type="subTitle" idx="1"/>
          </p:nvPr>
        </p:nvSpPr>
        <p:spPr>
          <a:xfrm>
            <a:off x="4673600" y="2927350"/>
            <a:ext cx="3657600" cy="1822450"/>
          </a:xfrm>
        </p:spPr>
        <p:txBody>
          <a:bodyPr anchor="b"/>
          <a:lstStyle>
            <a:lvl1pPr marL="0" indent="0">
              <a:buFont typeface="Wingdings" charset="2"/>
              <a:buNone/>
              <a:defRPr b="1" i="0">
                <a:solidFill>
                  <a:schemeClr val="tx2"/>
                </a:solidFill>
                <a:latin typeface="Arial" panose="020B0604020202020204" pitchFamily="34" charset="0"/>
              </a:defRPr>
            </a:lvl1pPr>
          </a:lstStyle>
          <a:p>
            <a:r>
              <a:rPr lang="en-US" dirty="0"/>
              <a:t>Click to edit Master subtitle style</a:t>
            </a:r>
          </a:p>
        </p:txBody>
      </p:sp>
      <p:sp>
        <p:nvSpPr>
          <p:cNvPr id="7179" name="Rectangle 11"/>
          <p:cNvSpPr>
            <a:spLocks noGrp="1" noChangeArrowheads="1"/>
          </p:cNvSpPr>
          <p:nvPr>
            <p:ph type="ctrTitle" sz="quarter"/>
          </p:nvPr>
        </p:nvSpPr>
        <p:spPr>
          <a:xfrm>
            <a:off x="936625" y="1425575"/>
            <a:ext cx="7772400" cy="1143000"/>
          </a:xfrm>
        </p:spPr>
        <p:txBody>
          <a:bodyPr anchor="ctr"/>
          <a:lstStyle>
            <a:lvl1pPr algn="ctr">
              <a:defRPr b="1" i="0">
                <a:solidFill>
                  <a:schemeClr val="tx1"/>
                </a:solidFill>
                <a:latin typeface="Arial" panose="020B0604020202020204" pitchFamily="34" charset="0"/>
              </a:defRPr>
            </a:lvl1pPr>
          </a:lstStyle>
          <a:p>
            <a:r>
              <a:rPr lang="en-US" dirty="0"/>
              <a:t>Click to edit Master title style</a:t>
            </a:r>
          </a:p>
        </p:txBody>
      </p:sp>
      <p:sp>
        <p:nvSpPr>
          <p:cNvPr id="9" name="Rectangle 8"/>
          <p:cNvSpPr>
            <a:spLocks noGrp="1" noChangeArrowheads="1"/>
          </p:cNvSpPr>
          <p:nvPr>
            <p:ph type="dt" sz="quarter" idx="10"/>
          </p:nvPr>
        </p:nvSpPr>
        <p:spPr>
          <a:xfrm>
            <a:off x="2667000" y="6553200"/>
            <a:ext cx="1905000" cy="304800"/>
          </a:xfrm>
        </p:spPr>
        <p:txBody>
          <a:bodyPr/>
          <a:lstStyle>
            <a:lvl1pPr>
              <a:defRPr b="1" i="0">
                <a:solidFill>
                  <a:schemeClr val="bg1"/>
                </a:solidFill>
                <a:latin typeface="Arial" panose="020B0604020202020204" pitchFamily="34" charset="0"/>
              </a:defRPr>
            </a:lvl1pPr>
          </a:lstStyle>
          <a:p>
            <a:pPr>
              <a:defRPr/>
            </a:pPr>
            <a:endParaRPr lang="en-US" dirty="0"/>
          </a:p>
        </p:txBody>
      </p:sp>
      <p:sp>
        <p:nvSpPr>
          <p:cNvPr id="10" name="Rectangle 9"/>
          <p:cNvSpPr>
            <a:spLocks noGrp="1" noChangeArrowheads="1"/>
          </p:cNvSpPr>
          <p:nvPr>
            <p:ph type="ftr" sz="quarter" idx="11"/>
          </p:nvPr>
        </p:nvSpPr>
        <p:spPr>
          <a:xfrm>
            <a:off x="5195888" y="6553200"/>
            <a:ext cx="3279775" cy="304800"/>
          </a:xfrm>
        </p:spPr>
        <p:txBody>
          <a:bodyPr/>
          <a:lstStyle>
            <a:lvl1pPr algn="r">
              <a:defRPr b="1" i="0">
                <a:latin typeface="Arial" panose="020B0604020202020204" pitchFamily="34" charset="0"/>
              </a:defRPr>
            </a:lvl1pPr>
          </a:lstStyle>
          <a:p>
            <a:pPr>
              <a:defRPr/>
            </a:pPr>
            <a:endParaRPr lang="en-US" dirty="0"/>
          </a:p>
        </p:txBody>
      </p:sp>
      <p:sp>
        <p:nvSpPr>
          <p:cNvPr id="11" name="Rectangle 10"/>
          <p:cNvSpPr>
            <a:spLocks noGrp="1" noChangeArrowheads="1"/>
          </p:cNvSpPr>
          <p:nvPr>
            <p:ph type="sldNum" sz="quarter" idx="12"/>
          </p:nvPr>
        </p:nvSpPr>
        <p:spPr>
          <a:xfrm>
            <a:off x="9525" y="6356033"/>
            <a:ext cx="587375" cy="492443"/>
          </a:xfrm>
        </p:spPr>
        <p:txBody>
          <a:bodyPr anchorCtr="0"/>
          <a:lstStyle>
            <a:lvl1pPr>
              <a:defRPr b="1" i="0">
                <a:latin typeface="Arial" panose="020B0604020202020204" pitchFamily="34" charset="0"/>
              </a:defRPr>
            </a:lvl1pPr>
          </a:lstStyle>
          <a:p>
            <a:pPr>
              <a:defRPr/>
            </a:pPr>
            <a:fld id="{108BD5EF-9779-D249-9AE9-9B97DE3D20F7}" type="slidenum">
              <a:rPr lang="en-US" smtClean="0"/>
              <a:pPr>
                <a:defRPr/>
              </a:pPr>
              <a:t>‹#›</a:t>
            </a:fld>
            <a:endParaRPr lang="en-US" dirty="0"/>
          </a:p>
        </p:txBody>
      </p:sp>
    </p:spTree>
    <p:extLst>
      <p:ext uri="{BB962C8B-B14F-4D97-AF65-F5344CB8AC3E}">
        <p14:creationId xmlns:p14="http://schemas.microsoft.com/office/powerpoint/2010/main" val="1361448542"/>
      </p:ext>
    </p:extLst>
  </p:cSld>
  <p:clrMapOvr>
    <a:masterClrMapping/>
  </p:clrMapOvr>
</p:sldLayout>
</file>

<file path=ppt/slideLayouts/slideLayout253.xml><?xml version="1.0" encoding="utf-8"?>
<p:sldLayout xmlns:a="http://schemas.openxmlformats.org/drawingml/2006/main" xmlns:r="http://schemas.openxmlformats.org/officeDocument/2006/relationships" xmlns:p="http://schemas.openxmlformats.org/presentationml/2006/main" showMasterSp="0" type="tx">
  <p:cSld name="21_Title Slide">
    <p:spTree>
      <p:nvGrpSpPr>
        <p:cNvPr id="1" name=""/>
        <p:cNvGrpSpPr/>
        <p:nvPr/>
      </p:nvGrpSpPr>
      <p:grpSpPr>
        <a:xfrm>
          <a:off x="0" y="0"/>
          <a:ext cx="0" cy="0"/>
          <a:chOff x="0" y="0"/>
          <a:chExt cx="0" cy="0"/>
        </a:xfrm>
      </p:grpSpPr>
      <p:grpSp>
        <p:nvGrpSpPr>
          <p:cNvPr id="4021" name="Group 7"/>
          <p:cNvGrpSpPr/>
          <p:nvPr/>
        </p:nvGrpSpPr>
        <p:grpSpPr>
          <a:xfrm>
            <a:off x="0" y="0"/>
            <a:ext cx="6362700" cy="6858000"/>
            <a:chOff x="0" y="0"/>
            <a:chExt cx="6362700" cy="6858000"/>
          </a:xfrm>
        </p:grpSpPr>
        <p:pic>
          <p:nvPicPr>
            <p:cNvPr id="4019" name="Picture 8" descr="Picture 8"/>
            <p:cNvPicPr>
              <a:picLocks noChangeAspect="1"/>
            </p:cNvPicPr>
            <p:nvPr/>
          </p:nvPicPr>
          <p:blipFill>
            <a:blip r:embed="rId2" cstate="print"/>
            <a:stretch>
              <a:fillRect/>
            </a:stretch>
          </p:blipFill>
          <p:spPr>
            <a:xfrm>
              <a:off x="0" y="0"/>
              <a:ext cx="685800" cy="6858000"/>
            </a:xfrm>
            <a:prstGeom prst="rect">
              <a:avLst/>
            </a:prstGeom>
            <a:ln w="12700" cap="flat">
              <a:noFill/>
              <a:miter lim="400000"/>
            </a:ln>
            <a:effectLst/>
          </p:spPr>
        </p:pic>
        <p:pic>
          <p:nvPicPr>
            <p:cNvPr id="4020" name="Picture 9" descr="Picture 9"/>
            <p:cNvPicPr>
              <a:picLocks noChangeAspect="1"/>
            </p:cNvPicPr>
            <p:nvPr/>
          </p:nvPicPr>
          <p:blipFill>
            <a:blip r:embed="rId3" cstate="print"/>
            <a:stretch>
              <a:fillRect/>
            </a:stretch>
          </p:blipFill>
          <p:spPr>
            <a:xfrm>
              <a:off x="3505200" y="5715000"/>
              <a:ext cx="2857500" cy="95250"/>
            </a:xfrm>
            <a:prstGeom prst="rect">
              <a:avLst/>
            </a:prstGeom>
            <a:ln w="12700" cap="flat">
              <a:noFill/>
              <a:miter lim="400000"/>
            </a:ln>
            <a:effectLst/>
          </p:spPr>
        </p:pic>
      </p:grpSp>
      <p:pic>
        <p:nvPicPr>
          <p:cNvPr id="4022" name="Picture 10" descr="Picture 10"/>
          <p:cNvPicPr>
            <a:picLocks noChangeAspect="1"/>
          </p:cNvPicPr>
          <p:nvPr/>
        </p:nvPicPr>
        <p:blipFill>
          <a:blip r:embed="rId4" cstate="print"/>
          <a:stretch>
            <a:fillRect/>
          </a:stretch>
        </p:blipFill>
        <p:spPr>
          <a:xfrm>
            <a:off x="1981200" y="3657600"/>
            <a:ext cx="5715000" cy="95250"/>
          </a:xfrm>
          <a:prstGeom prst="rect">
            <a:avLst/>
          </a:prstGeom>
          <a:ln w="12700">
            <a:miter lim="400000"/>
          </a:ln>
        </p:spPr>
      </p:pic>
      <p:sp>
        <p:nvSpPr>
          <p:cNvPr id="4023" name="Title Text"/>
          <p:cNvSpPr txBox="1">
            <a:spLocks noGrp="1"/>
          </p:cNvSpPr>
          <p:nvPr>
            <p:ph type="title"/>
          </p:nvPr>
        </p:nvSpPr>
        <p:spPr>
          <a:xfrm>
            <a:off x="1752600" y="990600"/>
            <a:ext cx="6400800" cy="2514600"/>
          </a:xfrm>
          <a:prstGeom prst="rect">
            <a:avLst/>
          </a:prstGeom>
        </p:spPr>
        <p:txBody>
          <a:bodyPr/>
          <a:lstStyle>
            <a:lvl1pPr algn="ctr"/>
          </a:lstStyle>
          <a:p>
            <a:r>
              <a:t>Title Text</a:t>
            </a:r>
          </a:p>
        </p:txBody>
      </p:sp>
      <p:sp>
        <p:nvSpPr>
          <p:cNvPr id="4024" name="Body Level One…"/>
          <p:cNvSpPr txBox="1">
            <a:spLocks noGrp="1"/>
          </p:cNvSpPr>
          <p:nvPr>
            <p:ph type="body" sz="quarter" idx="1"/>
          </p:nvPr>
        </p:nvSpPr>
        <p:spPr>
          <a:xfrm>
            <a:off x="1752600" y="3886200"/>
            <a:ext cx="6400800" cy="1752600"/>
          </a:xfrm>
          <a:prstGeom prst="rect">
            <a:avLst/>
          </a:prstGeom>
        </p:spPr>
        <p:txBody>
          <a:bodyPr>
            <a:normAutofit/>
          </a:bodyPr>
          <a:lstStyle>
            <a:lvl1pPr marL="0" indent="0" algn="ctr">
              <a:buSzTx/>
              <a:buNone/>
            </a:lvl1pPr>
            <a:lvl2pPr algn="ctr">
              <a:buBlip>
                <a:blip r:embed="rId5"/>
              </a:buBlip>
            </a:lvl2pPr>
            <a:lvl3pPr algn="ctr"/>
            <a:lvl4pPr algn="ctr"/>
            <a:lvl5pPr algn="ctr"/>
          </a:lstStyle>
          <a:p>
            <a:r>
              <a:t>Body Level One</a:t>
            </a:r>
          </a:p>
          <a:p>
            <a:pPr lvl="1"/>
            <a:r>
              <a:t>Body Level Two</a:t>
            </a:r>
          </a:p>
          <a:p>
            <a:pPr lvl="2"/>
            <a:r>
              <a:t>Body Level Three</a:t>
            </a:r>
          </a:p>
          <a:p>
            <a:pPr lvl="3"/>
            <a:r>
              <a:t>Body Level Four</a:t>
            </a:r>
          </a:p>
          <a:p>
            <a:pPr lvl="4"/>
            <a:r>
              <a:t>Body Level Five</a:t>
            </a:r>
          </a:p>
        </p:txBody>
      </p:sp>
      <p:sp>
        <p:nvSpPr>
          <p:cNvPr id="4025" name="Slide Number"/>
          <p:cNvSpPr txBox="1">
            <a:spLocks noGrp="1"/>
          </p:cNvSpPr>
          <p:nvPr>
            <p:ph type="sldNum" sz="quarter" idx="2"/>
          </p:nvPr>
        </p:nvSpPr>
        <p:spPr>
          <a:xfrm>
            <a:off x="8605062" y="6550224"/>
            <a:ext cx="310339" cy="307777"/>
          </a:xfrm>
          <a:prstGeom prst="rect">
            <a:avLst/>
          </a:prstGeom>
        </p:spPr>
        <p:txBody>
          <a:bodyPr/>
          <a:lstStyle>
            <a:lvl1pPr algn="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38512557"/>
      </p:ext>
    </p:extLst>
  </p:cSld>
  <p:clrMapOvr>
    <a:masterClrMapping/>
  </p:clrMapOvr>
  <p:transition spd="med"/>
</p:sldLayout>
</file>

<file path=ppt/slideLayouts/slideLayout253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DADD0B9-FAF8-8E41-B76E-CAEA9A1046A6}" type="slidenum">
              <a:rPr lang="en-US" smtClean="0"/>
              <a:pPr>
                <a:defRPr/>
              </a:pPr>
              <a:t>‹#›</a:t>
            </a:fld>
            <a:endParaRPr lang="en-US" dirty="0"/>
          </a:p>
        </p:txBody>
      </p:sp>
    </p:spTree>
    <p:extLst>
      <p:ext uri="{BB962C8B-B14F-4D97-AF65-F5344CB8AC3E}">
        <p14:creationId xmlns:p14="http://schemas.microsoft.com/office/powerpoint/2010/main" val="124289283"/>
      </p:ext>
    </p:extLst>
  </p:cSld>
  <p:clrMapOvr>
    <a:masterClrMapping/>
  </p:clrMapOvr>
</p:sldLayout>
</file>

<file path=ppt/slideLayouts/slideLayout253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1E166FD6-6BFA-CF43-88D8-882A36840981}" type="slidenum">
              <a:rPr lang="en-US" smtClean="0"/>
              <a:pPr>
                <a:defRPr/>
              </a:pPr>
              <a:t>‹#›</a:t>
            </a:fld>
            <a:endParaRPr lang="en-US" dirty="0"/>
          </a:p>
        </p:txBody>
      </p:sp>
    </p:spTree>
    <p:extLst>
      <p:ext uri="{BB962C8B-B14F-4D97-AF65-F5344CB8AC3E}">
        <p14:creationId xmlns:p14="http://schemas.microsoft.com/office/powerpoint/2010/main" val="2567758575"/>
      </p:ext>
    </p:extLst>
  </p:cSld>
  <p:clrMapOvr>
    <a:masterClrMapping/>
  </p:clrMapOvr>
</p:sldLayout>
</file>

<file path=ppt/slideLayouts/slideLayout253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914400" y="2362200"/>
            <a:ext cx="3924300" cy="3733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991100" y="2362200"/>
            <a:ext cx="3924300" cy="3733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175AF9F-0053-164A-AC42-67F9EA309A2F}" type="slidenum">
              <a:rPr lang="en-US" smtClean="0"/>
              <a:pPr>
                <a:defRPr/>
              </a:pPr>
              <a:t>‹#›</a:t>
            </a:fld>
            <a:endParaRPr lang="en-US" dirty="0"/>
          </a:p>
        </p:txBody>
      </p:sp>
    </p:spTree>
    <p:extLst>
      <p:ext uri="{BB962C8B-B14F-4D97-AF65-F5344CB8AC3E}">
        <p14:creationId xmlns:p14="http://schemas.microsoft.com/office/powerpoint/2010/main" val="2058035280"/>
      </p:ext>
    </p:extLst>
  </p:cSld>
  <p:clrMapOvr>
    <a:masterClrMapping/>
  </p:clrMapOvr>
</p:sldLayout>
</file>

<file path=ppt/slideLayouts/slideLayout253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8"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9"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488B2217-A4E3-9E4A-9E60-C54C82E66684}" type="slidenum">
              <a:rPr lang="en-US" smtClean="0"/>
              <a:pPr>
                <a:defRPr/>
              </a:pPr>
              <a:t>‹#›</a:t>
            </a:fld>
            <a:endParaRPr lang="en-US" dirty="0"/>
          </a:p>
        </p:txBody>
      </p:sp>
    </p:spTree>
    <p:extLst>
      <p:ext uri="{BB962C8B-B14F-4D97-AF65-F5344CB8AC3E}">
        <p14:creationId xmlns:p14="http://schemas.microsoft.com/office/powerpoint/2010/main" val="264875730"/>
      </p:ext>
    </p:extLst>
  </p:cSld>
  <p:clrMapOvr>
    <a:masterClrMapping/>
  </p:clrMapOvr>
</p:sldLayout>
</file>

<file path=ppt/slideLayouts/slideLayout253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4"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5"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255982E6-7566-5142-8721-11259309A012}" type="slidenum">
              <a:rPr lang="en-US" smtClean="0"/>
              <a:pPr>
                <a:defRPr/>
              </a:pPr>
              <a:t>‹#›</a:t>
            </a:fld>
            <a:endParaRPr lang="en-US" dirty="0"/>
          </a:p>
        </p:txBody>
      </p:sp>
    </p:spTree>
    <p:extLst>
      <p:ext uri="{BB962C8B-B14F-4D97-AF65-F5344CB8AC3E}">
        <p14:creationId xmlns:p14="http://schemas.microsoft.com/office/powerpoint/2010/main" val="3292330038"/>
      </p:ext>
    </p:extLst>
  </p:cSld>
  <p:clrMapOvr>
    <a:masterClrMapping/>
  </p:clrMapOvr>
</p:sldLayout>
</file>

<file path=ppt/slideLayouts/slideLayout253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3"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4"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83D11809-599F-694B-8E22-ED5B637D084A}" type="slidenum">
              <a:rPr lang="en-US" smtClean="0"/>
              <a:pPr>
                <a:defRPr/>
              </a:pPr>
              <a:t>‹#›</a:t>
            </a:fld>
            <a:endParaRPr lang="en-US" dirty="0"/>
          </a:p>
        </p:txBody>
      </p:sp>
    </p:spTree>
    <p:extLst>
      <p:ext uri="{BB962C8B-B14F-4D97-AF65-F5344CB8AC3E}">
        <p14:creationId xmlns:p14="http://schemas.microsoft.com/office/powerpoint/2010/main" val="2690393265"/>
      </p:ext>
    </p:extLst>
  </p:cSld>
  <p:clrMapOvr>
    <a:masterClrMapping/>
  </p:clrMapOvr>
</p:sldLayout>
</file>

<file path=ppt/slideLayouts/slideLayout253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3D23D87B-3FAA-F54A-9117-2478903633DC}" type="slidenum">
              <a:rPr lang="en-US" smtClean="0"/>
              <a:pPr>
                <a:defRPr/>
              </a:pPr>
              <a:t>‹#›</a:t>
            </a:fld>
            <a:endParaRPr lang="en-US" dirty="0"/>
          </a:p>
        </p:txBody>
      </p:sp>
    </p:spTree>
    <p:extLst>
      <p:ext uri="{BB962C8B-B14F-4D97-AF65-F5344CB8AC3E}">
        <p14:creationId xmlns:p14="http://schemas.microsoft.com/office/powerpoint/2010/main" val="3185583250"/>
      </p:ext>
    </p:extLst>
  </p:cSld>
  <p:clrMapOvr>
    <a:masterClrMapping/>
  </p:clrMapOvr>
</p:sldLayout>
</file>

<file path=ppt/slideLayouts/slideLayout253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33906E8-887E-7643-8CEC-AC39AB3A170E}" type="slidenum">
              <a:rPr lang="en-US" smtClean="0"/>
              <a:pPr>
                <a:defRPr/>
              </a:pPr>
              <a:t>‹#›</a:t>
            </a:fld>
            <a:endParaRPr lang="en-US" dirty="0"/>
          </a:p>
        </p:txBody>
      </p:sp>
    </p:spTree>
    <p:extLst>
      <p:ext uri="{BB962C8B-B14F-4D97-AF65-F5344CB8AC3E}">
        <p14:creationId xmlns:p14="http://schemas.microsoft.com/office/powerpoint/2010/main" val="4030113400"/>
      </p:ext>
    </p:extLst>
  </p:cSld>
  <p:clrMapOvr>
    <a:masterClrMapping/>
  </p:clrMapOvr>
</p:sldLayout>
</file>

<file path=ppt/slideLayouts/slideLayout253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3D443C08-16DD-4747-8241-17F15610F6B9}" type="slidenum">
              <a:rPr lang="en-US" smtClean="0"/>
              <a:pPr>
                <a:defRPr/>
              </a:pPr>
              <a:t>‹#›</a:t>
            </a:fld>
            <a:endParaRPr lang="en-US" dirty="0"/>
          </a:p>
        </p:txBody>
      </p:sp>
    </p:spTree>
    <p:extLst>
      <p:ext uri="{BB962C8B-B14F-4D97-AF65-F5344CB8AC3E}">
        <p14:creationId xmlns:p14="http://schemas.microsoft.com/office/powerpoint/2010/main" val="1042984647"/>
      </p:ext>
    </p:extLst>
  </p:cSld>
  <p:clrMapOvr>
    <a:masterClrMapping/>
  </p:clrMapOvr>
</p:sldLayout>
</file>

<file path=ppt/slideLayouts/slideLayout253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915150" y="762000"/>
            <a:ext cx="2000250" cy="5334000"/>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914400" y="762000"/>
            <a:ext cx="5848350" cy="53340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D5692CFF-5757-3245-B1D2-DA4439462702}" type="slidenum">
              <a:rPr lang="en-US" smtClean="0"/>
              <a:pPr>
                <a:defRPr/>
              </a:pPr>
              <a:t>‹#›</a:t>
            </a:fld>
            <a:endParaRPr lang="en-US" dirty="0"/>
          </a:p>
        </p:txBody>
      </p:sp>
    </p:spTree>
    <p:extLst>
      <p:ext uri="{BB962C8B-B14F-4D97-AF65-F5344CB8AC3E}">
        <p14:creationId xmlns:p14="http://schemas.microsoft.com/office/powerpoint/2010/main" val="229568465"/>
      </p:ext>
    </p:extLst>
  </p:cSld>
  <p:clrMapOvr>
    <a:masterClrMapping/>
  </p:clrMapOvr>
</p:sldLayout>
</file>

<file path=ppt/slideLayouts/slideLayout254.xml><?xml version="1.0" encoding="utf-8"?>
<p:sldLayout xmlns:a="http://schemas.openxmlformats.org/drawingml/2006/main" xmlns:r="http://schemas.openxmlformats.org/officeDocument/2006/relationships" xmlns:p="http://schemas.openxmlformats.org/presentationml/2006/main" type="tx">
  <p:cSld name="18_Title and Content">
    <p:spTree>
      <p:nvGrpSpPr>
        <p:cNvPr id="1" name=""/>
        <p:cNvGrpSpPr/>
        <p:nvPr/>
      </p:nvGrpSpPr>
      <p:grpSpPr>
        <a:xfrm>
          <a:off x="0" y="0"/>
          <a:ext cx="0" cy="0"/>
          <a:chOff x="0" y="0"/>
          <a:chExt cx="0" cy="0"/>
        </a:xfrm>
      </p:grpSpPr>
      <p:sp>
        <p:nvSpPr>
          <p:cNvPr id="4032" name="Title Text"/>
          <p:cNvSpPr txBox="1">
            <a:spLocks noGrp="1"/>
          </p:cNvSpPr>
          <p:nvPr>
            <p:ph type="title"/>
          </p:nvPr>
        </p:nvSpPr>
        <p:spPr>
          <a:prstGeom prst="rect">
            <a:avLst/>
          </a:prstGeom>
        </p:spPr>
        <p:txBody>
          <a:bodyPr/>
          <a:lstStyle/>
          <a:p>
            <a:r>
              <a:t>Title Text</a:t>
            </a:r>
          </a:p>
        </p:txBody>
      </p:sp>
      <p:sp>
        <p:nvSpPr>
          <p:cNvPr id="4033" name="Body Level One…"/>
          <p:cNvSpPr txBox="1">
            <a:spLocks noGrp="1"/>
          </p:cNvSpPr>
          <p:nvPr>
            <p:ph type="body" idx="1"/>
          </p:nvPr>
        </p:nvSpPr>
        <p:spPr>
          <a:xfrm>
            <a:off x="1062037" y="1766888"/>
            <a:ext cx="7769226" cy="41132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4034"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36855173"/>
      </p:ext>
    </p:extLst>
  </p:cSld>
  <p:clrMapOvr>
    <a:masterClrMapping/>
  </p:clrMapOvr>
  <p:transition spd="med"/>
</p:sldLayout>
</file>

<file path=ppt/slideLayouts/slideLayout254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2"/>
          <p:cNvSpPr>
            <a:spLocks noChangeArrowheads="1"/>
          </p:cNvSpPr>
          <p:nvPr/>
        </p:nvSpPr>
        <p:spPr bwMode="hidden">
          <a:xfrm>
            <a:off x="228600" y="3200400"/>
            <a:ext cx="8763000" cy="1341438"/>
          </a:xfrm>
          <a:prstGeom prst="rect">
            <a:avLst/>
          </a:prstGeom>
          <a:gradFill rotWithShape="0">
            <a:gsLst>
              <a:gs pos="0">
                <a:schemeClr val="bg2"/>
              </a:gs>
              <a:gs pos="100000">
                <a:schemeClr val="bg1"/>
              </a:gs>
            </a:gsLst>
            <a:path path="shape">
              <a:fillToRect l="50000" t="50000" r="50000" b="50000"/>
            </a:path>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a:endParaRPr kumimoji="1" lang="en-US">
              <a:solidFill>
                <a:srgbClr val="5B5249"/>
              </a:solidFill>
              <a:cs typeface="+mn-cs"/>
            </a:endParaRPr>
          </a:p>
        </p:txBody>
      </p:sp>
      <p:pic>
        <p:nvPicPr>
          <p:cNvPr id="5" name="Picture 3" descr="ANABNR2"/>
          <p:cNvPicPr>
            <a:picLocks noChangeAspect="1" noChangeArrowheads="1"/>
          </p:cNvPicPr>
          <p:nvPr/>
        </p:nvPicPr>
        <p:blipFill>
          <a:blip r:embed="rId2" cstate="screen">
            <a:extLst>
              <a:ext uri="{28A0092B-C50C-407E-A947-70E740481C1C}">
                <a14:useLocalDpi xmlns:a14="http://schemas.microsoft.com/office/drawing/2010/main" val="0"/>
              </a:ext>
            </a:extLst>
          </a:blip>
          <a:srcRect l="-900" t="-1314" r="-2" b="-36961"/>
          <a:stretch>
            <a:fillRect/>
          </a:stretch>
        </p:blipFill>
        <p:spPr bwMode="auto">
          <a:xfrm>
            <a:off x="533400" y="3200400"/>
            <a:ext cx="8458200" cy="1158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Rectangle 4"/>
          <p:cNvSpPr>
            <a:spLocks noChangeArrowheads="1"/>
          </p:cNvSpPr>
          <p:nvPr/>
        </p:nvSpPr>
        <p:spPr bwMode="hidden">
          <a:xfrm>
            <a:off x="795338" y="2895600"/>
            <a:ext cx="304800" cy="990600"/>
          </a:xfrm>
          <a:prstGeom prst="rect">
            <a:avLst/>
          </a:prstGeom>
          <a:solidFill>
            <a:schemeClr val="accent2">
              <a:alpha val="50195"/>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a:endParaRPr kumimoji="1" lang="en-US">
              <a:solidFill>
                <a:srgbClr val="5B5249"/>
              </a:solidFill>
              <a:cs typeface="+mn-cs"/>
            </a:endParaRPr>
          </a:p>
        </p:txBody>
      </p:sp>
      <p:sp>
        <p:nvSpPr>
          <p:cNvPr id="8197" name="Rectangle 5"/>
          <p:cNvSpPr>
            <a:spLocks noGrp="1" noChangeArrowheads="1"/>
          </p:cNvSpPr>
          <p:nvPr>
            <p:ph type="ctrTitle"/>
          </p:nvPr>
        </p:nvSpPr>
        <p:spPr>
          <a:xfrm>
            <a:off x="1143000" y="19812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8198" name="Rectangle 6"/>
          <p:cNvSpPr>
            <a:spLocks noGrp="1" noChangeArrowheads="1"/>
          </p:cNvSpPr>
          <p:nvPr>
            <p:ph type="subTitle" idx="1"/>
          </p:nvPr>
        </p:nvSpPr>
        <p:spPr>
          <a:xfrm>
            <a:off x="2038350" y="4351338"/>
            <a:ext cx="6400800" cy="1371600"/>
          </a:xfrm>
        </p:spPr>
        <p:txBody>
          <a:bodyPr/>
          <a:lstStyle>
            <a:lvl1pPr marL="0" indent="0">
              <a:buFont typeface="Wingdings" pitchFamily="26" charset="2"/>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7" name="Rectangle 7"/>
          <p:cNvSpPr>
            <a:spLocks noGrp="1" noChangeArrowheads="1"/>
          </p:cNvSpPr>
          <p:nvPr>
            <p:ph type="dt" sz="half" idx="10"/>
          </p:nvPr>
        </p:nvSpPr>
        <p:spPr>
          <a:xfrm>
            <a:off x="685800" y="6324600"/>
            <a:ext cx="1905000" cy="457200"/>
          </a:xfrm>
        </p:spPr>
        <p:txBody>
          <a:bodyPr/>
          <a:lstStyle>
            <a:lvl1pPr>
              <a:defRPr/>
            </a:lvl1pPr>
          </a:lstStyle>
          <a:p>
            <a:pPr>
              <a:defRPr/>
            </a:pPr>
            <a:endParaRPr lang="en-US">
              <a:solidFill>
                <a:srgbClr val="2A3D7A"/>
              </a:solidFill>
            </a:endParaRPr>
          </a:p>
        </p:txBody>
      </p:sp>
      <p:sp>
        <p:nvSpPr>
          <p:cNvPr id="8" name="Rectangle 8"/>
          <p:cNvSpPr>
            <a:spLocks noGrp="1" noChangeArrowheads="1"/>
          </p:cNvSpPr>
          <p:nvPr>
            <p:ph type="ftr" sz="quarter" idx="11"/>
          </p:nvPr>
        </p:nvSpPr>
        <p:spPr>
          <a:xfrm>
            <a:off x="3124200" y="6324600"/>
            <a:ext cx="2895600" cy="457200"/>
          </a:xfrm>
        </p:spPr>
        <p:txBody>
          <a:bodyPr/>
          <a:lstStyle>
            <a:lvl1pPr>
              <a:defRPr/>
            </a:lvl1pPr>
          </a:lstStyle>
          <a:p>
            <a:pPr>
              <a:defRPr/>
            </a:pPr>
            <a:endParaRPr lang="en-US">
              <a:solidFill>
                <a:srgbClr val="2A3D7A"/>
              </a:solidFill>
            </a:endParaRPr>
          </a:p>
        </p:txBody>
      </p:sp>
      <p:sp>
        <p:nvSpPr>
          <p:cNvPr id="9" name="Rectangle 9"/>
          <p:cNvSpPr>
            <a:spLocks noGrp="1" noChangeArrowheads="1"/>
          </p:cNvSpPr>
          <p:nvPr>
            <p:ph type="sldNum" sz="quarter" idx="12"/>
          </p:nvPr>
        </p:nvSpPr>
        <p:spPr>
          <a:xfrm>
            <a:off x="6553200" y="6324600"/>
            <a:ext cx="1905000" cy="457200"/>
          </a:xfrm>
        </p:spPr>
        <p:txBody>
          <a:bodyPr/>
          <a:lstStyle>
            <a:lvl1pPr>
              <a:defRPr sz="1400"/>
            </a:lvl1pPr>
          </a:lstStyle>
          <a:p>
            <a:pPr>
              <a:defRPr/>
            </a:pPr>
            <a:fld id="{0795622C-6B4C-AA44-A96F-D03C2D7B51E8}" type="slidenum">
              <a:rPr lang="en-US">
                <a:solidFill>
                  <a:srgbClr val="2A3D7A"/>
                </a:solidFill>
                <a:latin typeface="Times New Roman"/>
              </a:rPr>
              <a:pPr>
                <a:defRPr/>
              </a:pPr>
              <a:t>‹#›</a:t>
            </a:fld>
            <a:endParaRPr lang="en-US">
              <a:solidFill>
                <a:srgbClr val="2A3D7A"/>
              </a:solidFill>
              <a:latin typeface="Times New Roman"/>
            </a:endParaRPr>
          </a:p>
        </p:txBody>
      </p:sp>
    </p:spTree>
    <p:extLst>
      <p:ext uri="{BB962C8B-B14F-4D97-AF65-F5344CB8AC3E}">
        <p14:creationId xmlns:p14="http://schemas.microsoft.com/office/powerpoint/2010/main" val="1476373445"/>
      </p:ext>
    </p:extLst>
  </p:cSld>
  <p:clrMapOvr>
    <a:masterClrMapping/>
  </p:clrMapOvr>
</p:sldLayout>
</file>

<file path=ppt/slideLayouts/slideLayout254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5"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6" name="Rectangle 11"/>
          <p:cNvSpPr>
            <a:spLocks noGrp="1" noChangeArrowheads="1"/>
          </p:cNvSpPr>
          <p:nvPr>
            <p:ph type="sldNum" sz="quarter" idx="12"/>
          </p:nvPr>
        </p:nvSpPr>
        <p:spPr>
          <a:ln/>
        </p:spPr>
        <p:txBody>
          <a:bodyPr/>
          <a:lstStyle>
            <a:lvl1pPr>
              <a:defRPr/>
            </a:lvl1pPr>
          </a:lstStyle>
          <a:p>
            <a:pPr>
              <a:defRPr/>
            </a:pPr>
            <a:fld id="{B63AABD9-E53B-9241-877F-DFCCA8B54ED4}"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1690093967"/>
      </p:ext>
    </p:extLst>
  </p:cSld>
  <p:clrMapOvr>
    <a:masterClrMapping/>
  </p:clrMapOvr>
</p:sldLayout>
</file>

<file path=ppt/slideLayouts/slideLayout254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5"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6" name="Rectangle 11"/>
          <p:cNvSpPr>
            <a:spLocks noGrp="1" noChangeArrowheads="1"/>
          </p:cNvSpPr>
          <p:nvPr>
            <p:ph type="sldNum" sz="quarter" idx="12"/>
          </p:nvPr>
        </p:nvSpPr>
        <p:spPr>
          <a:ln/>
        </p:spPr>
        <p:txBody>
          <a:bodyPr/>
          <a:lstStyle>
            <a:lvl1pPr>
              <a:defRPr/>
            </a:lvl1pPr>
          </a:lstStyle>
          <a:p>
            <a:pPr>
              <a:defRPr/>
            </a:pPr>
            <a:fld id="{F7348FA0-BF27-7B47-94F7-39C78385B93B}"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1598138806"/>
      </p:ext>
    </p:extLst>
  </p:cSld>
  <p:clrMapOvr>
    <a:masterClrMapping/>
  </p:clrMapOvr>
</p:sldLayout>
</file>

<file path=ppt/slideLayouts/slideLayout254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1066800" y="210185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029200" y="210185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6"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7" name="Rectangle 11"/>
          <p:cNvSpPr>
            <a:spLocks noGrp="1" noChangeArrowheads="1"/>
          </p:cNvSpPr>
          <p:nvPr>
            <p:ph type="sldNum" sz="quarter" idx="12"/>
          </p:nvPr>
        </p:nvSpPr>
        <p:spPr>
          <a:ln/>
        </p:spPr>
        <p:txBody>
          <a:bodyPr/>
          <a:lstStyle>
            <a:lvl1pPr>
              <a:defRPr/>
            </a:lvl1pPr>
          </a:lstStyle>
          <a:p>
            <a:pPr>
              <a:defRPr/>
            </a:pPr>
            <a:fld id="{C6F10ED4-0689-6B43-B2DA-10298A3FB6C3}"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3035161022"/>
      </p:ext>
    </p:extLst>
  </p:cSld>
  <p:clrMapOvr>
    <a:masterClrMapping/>
  </p:clrMapOvr>
</p:sldLayout>
</file>

<file path=ppt/slideLayouts/slideLayout254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8"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9" name="Rectangle 11"/>
          <p:cNvSpPr>
            <a:spLocks noGrp="1" noChangeArrowheads="1"/>
          </p:cNvSpPr>
          <p:nvPr>
            <p:ph type="sldNum" sz="quarter" idx="12"/>
          </p:nvPr>
        </p:nvSpPr>
        <p:spPr>
          <a:ln/>
        </p:spPr>
        <p:txBody>
          <a:bodyPr/>
          <a:lstStyle>
            <a:lvl1pPr>
              <a:defRPr/>
            </a:lvl1pPr>
          </a:lstStyle>
          <a:p>
            <a:pPr>
              <a:defRPr/>
            </a:pPr>
            <a:fld id="{D3CD2A76-DCDD-7741-8C77-DE934297E6D5}"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1630182821"/>
      </p:ext>
    </p:extLst>
  </p:cSld>
  <p:clrMapOvr>
    <a:masterClrMapping/>
  </p:clrMapOvr>
</p:sldLayout>
</file>

<file path=ppt/slideLayouts/slideLayout254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4"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5" name="Rectangle 11"/>
          <p:cNvSpPr>
            <a:spLocks noGrp="1" noChangeArrowheads="1"/>
          </p:cNvSpPr>
          <p:nvPr>
            <p:ph type="sldNum" sz="quarter" idx="12"/>
          </p:nvPr>
        </p:nvSpPr>
        <p:spPr>
          <a:ln/>
        </p:spPr>
        <p:txBody>
          <a:bodyPr/>
          <a:lstStyle>
            <a:lvl1pPr>
              <a:defRPr/>
            </a:lvl1pPr>
          </a:lstStyle>
          <a:p>
            <a:pPr>
              <a:defRPr/>
            </a:pPr>
            <a:fld id="{AC757E35-AD68-A74F-B533-51E2E656BFBF}"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3699987641"/>
      </p:ext>
    </p:extLst>
  </p:cSld>
  <p:clrMapOvr>
    <a:masterClrMapping/>
  </p:clrMapOvr>
</p:sldLayout>
</file>

<file path=ppt/slideLayouts/slideLayout254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3"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4" name="Rectangle 11"/>
          <p:cNvSpPr>
            <a:spLocks noGrp="1" noChangeArrowheads="1"/>
          </p:cNvSpPr>
          <p:nvPr>
            <p:ph type="sldNum" sz="quarter" idx="12"/>
          </p:nvPr>
        </p:nvSpPr>
        <p:spPr>
          <a:ln/>
        </p:spPr>
        <p:txBody>
          <a:bodyPr/>
          <a:lstStyle>
            <a:lvl1pPr>
              <a:defRPr/>
            </a:lvl1pPr>
          </a:lstStyle>
          <a:p>
            <a:pPr>
              <a:defRPr/>
            </a:pPr>
            <a:fld id="{D0B07FEB-969D-2B41-B703-9707BAB3CA47}"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3299082430"/>
      </p:ext>
    </p:extLst>
  </p:cSld>
  <p:clrMapOvr>
    <a:masterClrMapping/>
  </p:clrMapOvr>
</p:sldLayout>
</file>

<file path=ppt/slideLayouts/slideLayout254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6"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7" name="Rectangle 11"/>
          <p:cNvSpPr>
            <a:spLocks noGrp="1" noChangeArrowheads="1"/>
          </p:cNvSpPr>
          <p:nvPr>
            <p:ph type="sldNum" sz="quarter" idx="12"/>
          </p:nvPr>
        </p:nvSpPr>
        <p:spPr>
          <a:ln/>
        </p:spPr>
        <p:txBody>
          <a:bodyPr/>
          <a:lstStyle>
            <a:lvl1pPr>
              <a:defRPr/>
            </a:lvl1pPr>
          </a:lstStyle>
          <a:p>
            <a:pPr>
              <a:defRPr/>
            </a:pPr>
            <a:fld id="{DAD6DF18-E628-0741-A49D-6C8F9AB73976}"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1910778726"/>
      </p:ext>
    </p:extLst>
  </p:cSld>
  <p:clrMapOvr>
    <a:masterClrMapping/>
  </p:clrMapOvr>
</p:sldLayout>
</file>

<file path=ppt/slideLayouts/slideLayout254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6"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7" name="Rectangle 11"/>
          <p:cNvSpPr>
            <a:spLocks noGrp="1" noChangeArrowheads="1"/>
          </p:cNvSpPr>
          <p:nvPr>
            <p:ph type="sldNum" sz="quarter" idx="12"/>
          </p:nvPr>
        </p:nvSpPr>
        <p:spPr>
          <a:ln/>
        </p:spPr>
        <p:txBody>
          <a:bodyPr/>
          <a:lstStyle>
            <a:lvl1pPr>
              <a:defRPr/>
            </a:lvl1pPr>
          </a:lstStyle>
          <a:p>
            <a:pPr>
              <a:defRPr/>
            </a:pPr>
            <a:fld id="{BEF42DC8-30B4-2A48-BB11-49F0779E84E8}"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2181928645"/>
      </p:ext>
    </p:extLst>
  </p:cSld>
  <p:clrMapOvr>
    <a:masterClrMapping/>
  </p:clrMapOvr>
</p:sldLayout>
</file>

<file path=ppt/slideLayouts/slideLayout254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5"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6" name="Rectangle 11"/>
          <p:cNvSpPr>
            <a:spLocks noGrp="1" noChangeArrowheads="1"/>
          </p:cNvSpPr>
          <p:nvPr>
            <p:ph type="sldNum" sz="quarter" idx="12"/>
          </p:nvPr>
        </p:nvSpPr>
        <p:spPr>
          <a:ln/>
        </p:spPr>
        <p:txBody>
          <a:bodyPr/>
          <a:lstStyle>
            <a:lvl1pPr>
              <a:defRPr/>
            </a:lvl1pPr>
          </a:lstStyle>
          <a:p>
            <a:pPr>
              <a:defRPr/>
            </a:pPr>
            <a:fld id="{CFB94EA7-0554-D740-8964-AC80D1EAEF89}"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2575874241"/>
      </p:ext>
    </p:extLst>
  </p:cSld>
  <p:clrMapOvr>
    <a:masterClrMapping/>
  </p:clrMapOvr>
</p:sldLayout>
</file>

<file path=ppt/slideLayouts/slideLayout255.xml><?xml version="1.0" encoding="utf-8"?>
<p:sldLayout xmlns:a="http://schemas.openxmlformats.org/drawingml/2006/main" xmlns:r="http://schemas.openxmlformats.org/officeDocument/2006/relationships" xmlns:p="http://schemas.openxmlformats.org/presentationml/2006/main" type="tx">
  <p:cSld name="12_Section Header">
    <p:spTree>
      <p:nvGrpSpPr>
        <p:cNvPr id="1" name=""/>
        <p:cNvGrpSpPr/>
        <p:nvPr/>
      </p:nvGrpSpPr>
      <p:grpSpPr>
        <a:xfrm>
          <a:off x="0" y="0"/>
          <a:ext cx="0" cy="0"/>
          <a:chOff x="0" y="0"/>
          <a:chExt cx="0" cy="0"/>
        </a:xfrm>
      </p:grpSpPr>
      <p:sp>
        <p:nvSpPr>
          <p:cNvPr id="4041" name="Title Text"/>
          <p:cNvSpPr txBox="1">
            <a:spLocks noGrp="1"/>
          </p:cNvSpPr>
          <p:nvPr>
            <p:ph type="title"/>
          </p:nvPr>
        </p:nvSpPr>
        <p:spPr>
          <a:xfrm>
            <a:off x="722312" y="4406900"/>
            <a:ext cx="7772401" cy="1362075"/>
          </a:xfrm>
          <a:prstGeom prst="rect">
            <a:avLst/>
          </a:prstGeom>
        </p:spPr>
        <p:txBody>
          <a:bodyPr anchor="t"/>
          <a:lstStyle>
            <a:lvl1pPr>
              <a:defRPr sz="4000" b="1" cap="all"/>
            </a:lvl1pPr>
          </a:lstStyle>
          <a:p>
            <a:r>
              <a:t>Title Text</a:t>
            </a:r>
          </a:p>
        </p:txBody>
      </p:sp>
      <p:sp>
        <p:nvSpPr>
          <p:cNvPr id="4042"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4043"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27181563"/>
      </p:ext>
    </p:extLst>
  </p:cSld>
  <p:clrMapOvr>
    <a:masterClrMapping/>
  </p:clrMapOvr>
  <p:transition spd="med"/>
</p:sldLayout>
</file>

<file path=ppt/slideLayouts/slideLayout255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896100" y="838200"/>
            <a:ext cx="1943100" cy="537845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1066800" y="838200"/>
            <a:ext cx="5676900" cy="537845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7"/>
          <p:cNvSpPr>
            <a:spLocks noGrp="1" noChangeArrowheads="1"/>
          </p:cNvSpPr>
          <p:nvPr>
            <p:ph type="dt" sz="half" idx="10"/>
          </p:nvPr>
        </p:nvSpPr>
        <p:spPr>
          <a:ln/>
        </p:spPr>
        <p:txBody>
          <a:bodyPr/>
          <a:lstStyle>
            <a:lvl1pPr>
              <a:defRPr/>
            </a:lvl1pPr>
          </a:lstStyle>
          <a:p>
            <a:pPr>
              <a:defRPr/>
            </a:pPr>
            <a:endParaRPr lang="en-US">
              <a:solidFill>
                <a:srgbClr val="2A3D7A"/>
              </a:solidFill>
            </a:endParaRPr>
          </a:p>
        </p:txBody>
      </p:sp>
      <p:sp>
        <p:nvSpPr>
          <p:cNvPr id="5" name="Rectangle 8"/>
          <p:cNvSpPr>
            <a:spLocks noGrp="1" noChangeArrowheads="1"/>
          </p:cNvSpPr>
          <p:nvPr>
            <p:ph type="ftr" sz="quarter" idx="11"/>
          </p:nvPr>
        </p:nvSpPr>
        <p:spPr>
          <a:ln/>
        </p:spPr>
        <p:txBody>
          <a:bodyPr/>
          <a:lstStyle>
            <a:lvl1pPr>
              <a:defRPr/>
            </a:lvl1pPr>
          </a:lstStyle>
          <a:p>
            <a:pPr>
              <a:defRPr/>
            </a:pPr>
            <a:endParaRPr lang="en-US">
              <a:solidFill>
                <a:srgbClr val="2A3D7A"/>
              </a:solidFill>
            </a:endParaRPr>
          </a:p>
        </p:txBody>
      </p:sp>
      <p:sp>
        <p:nvSpPr>
          <p:cNvPr id="6" name="Rectangle 11"/>
          <p:cNvSpPr>
            <a:spLocks noGrp="1" noChangeArrowheads="1"/>
          </p:cNvSpPr>
          <p:nvPr>
            <p:ph type="sldNum" sz="quarter" idx="12"/>
          </p:nvPr>
        </p:nvSpPr>
        <p:spPr>
          <a:ln/>
        </p:spPr>
        <p:txBody>
          <a:bodyPr/>
          <a:lstStyle>
            <a:lvl1pPr>
              <a:defRPr/>
            </a:lvl1pPr>
          </a:lstStyle>
          <a:p>
            <a:pPr>
              <a:defRPr/>
            </a:pPr>
            <a:fld id="{ADBF685E-3C9C-FF48-9103-BCD7F1CA31CA}" type="slidenum">
              <a:rPr lang="en-US">
                <a:solidFill>
                  <a:srgbClr val="2A3D7A"/>
                </a:solidFill>
                <a:latin typeface="Times New Roman"/>
              </a:rPr>
              <a:pPr>
                <a:defRPr/>
              </a:pPr>
              <a:t>‹#›</a:t>
            </a:fld>
            <a:endParaRPr lang="en-US" sz="1400">
              <a:solidFill>
                <a:srgbClr val="2A3D7A"/>
              </a:solidFill>
              <a:latin typeface="Times New Roman"/>
            </a:endParaRPr>
          </a:p>
        </p:txBody>
      </p:sp>
    </p:spTree>
    <p:extLst>
      <p:ext uri="{BB962C8B-B14F-4D97-AF65-F5344CB8AC3E}">
        <p14:creationId xmlns:p14="http://schemas.microsoft.com/office/powerpoint/2010/main" val="3030024544"/>
      </p:ext>
    </p:extLst>
  </p:cSld>
  <p:clrMapOvr>
    <a:masterClrMapping/>
  </p:clrMapOvr>
</p:sldLayout>
</file>

<file path=ppt/slideLayouts/slideLayout255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3175" y="2438400"/>
            <a:ext cx="9147175" cy="1063625"/>
            <a:chOff x="-2" y="1536"/>
            <a:chExt cx="5762" cy="670"/>
          </a:xfrm>
        </p:grpSpPr>
        <p:grpSp>
          <p:nvGrpSpPr>
            <p:cNvPr id="5" name="Group 3"/>
            <p:cNvGrpSpPr>
              <a:grpSpLocks/>
            </p:cNvGrpSpPr>
            <p:nvPr/>
          </p:nvGrpSpPr>
          <p:grpSpPr bwMode="auto">
            <a:xfrm flipH="1">
              <a:off x="-2" y="1562"/>
              <a:ext cx="5763" cy="641"/>
              <a:chOff x="-3" y="1562"/>
              <a:chExt cx="5763" cy="641"/>
            </a:xfrm>
          </p:grpSpPr>
          <p:sp>
            <p:nvSpPr>
              <p:cNvPr id="8" name="Freeform 4"/>
              <p:cNvSpPr>
                <a:spLocks/>
              </p:cNvSpPr>
              <p:nvPr/>
            </p:nvSpPr>
            <p:spPr bwMode="ltGray">
              <a:xfrm rot="-5400000">
                <a:off x="2558" y="-993"/>
                <a:ext cx="624" cy="5745"/>
              </a:xfrm>
              <a:custGeom>
                <a:avLst/>
                <a:gdLst>
                  <a:gd name="T0" fmla="*/ 0 w 1000"/>
                  <a:gd name="T1" fmla="*/ 0 h 720"/>
                  <a:gd name="T2" fmla="*/ 0 w 1000"/>
                  <a:gd name="T3" fmla="*/ 2147483647 h 720"/>
                  <a:gd name="T4" fmla="*/ 1 w 1000"/>
                  <a:gd name="T5" fmla="*/ 2147483647 h 720"/>
                  <a:gd name="T6" fmla="*/ 1 w 1000"/>
                  <a:gd name="T7" fmla="*/ 0 h 720"/>
                  <a:gd name="T8" fmla="*/ 0 w 1000"/>
                  <a:gd name="T9" fmla="*/ 0 h 7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0" h="720">
                    <a:moveTo>
                      <a:pt x="0" y="0"/>
                    </a:moveTo>
                    <a:lnTo>
                      <a:pt x="0" y="720"/>
                    </a:lnTo>
                    <a:lnTo>
                      <a:pt x="1000" y="720"/>
                    </a:lnTo>
                    <a:lnTo>
                      <a:pt x="1000" y="0"/>
                    </a:lnTo>
                    <a:lnTo>
                      <a:pt x="0" y="0"/>
                    </a:lnTo>
                    <a:close/>
                  </a:path>
                </a:pathLst>
              </a:custGeom>
              <a:solidFill>
                <a:schemeClr val="accent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9" name="Freeform 5"/>
              <p:cNvSpPr>
                <a:spLocks/>
              </p:cNvSpPr>
              <p:nvPr/>
            </p:nvSpPr>
            <p:spPr bwMode="ltGray">
              <a:xfrm rot="-5400000">
                <a:off x="1322" y="1669"/>
                <a:ext cx="624" cy="421"/>
              </a:xfrm>
              <a:custGeom>
                <a:avLst/>
                <a:gdLst>
                  <a:gd name="T0" fmla="*/ 0 w 624"/>
                  <a:gd name="T1" fmla="*/ 0 h 317"/>
                  <a:gd name="T2" fmla="*/ 0 w 624"/>
                  <a:gd name="T3" fmla="*/ 14420 h 317"/>
                  <a:gd name="T4" fmla="*/ 624 w 624"/>
                  <a:gd name="T5" fmla="*/ 14420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 name="Freeform 6"/>
              <p:cNvSpPr>
                <a:spLocks/>
              </p:cNvSpPr>
              <p:nvPr/>
            </p:nvSpPr>
            <p:spPr bwMode="ltGray">
              <a:xfrm rot="-5400000">
                <a:off x="982" y="1669"/>
                <a:ext cx="624" cy="422"/>
              </a:xfrm>
              <a:custGeom>
                <a:avLst/>
                <a:gdLst>
                  <a:gd name="T0" fmla="*/ 0 w 624"/>
                  <a:gd name="T1" fmla="*/ 0 h 317"/>
                  <a:gd name="T2" fmla="*/ 0 w 624"/>
                  <a:gd name="T3" fmla="*/ 14943 h 317"/>
                  <a:gd name="T4" fmla="*/ 624 w 624"/>
                  <a:gd name="T5" fmla="*/ 14943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fo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1" name="Freeform 7"/>
              <p:cNvSpPr>
                <a:spLocks/>
              </p:cNvSpPr>
              <p:nvPr/>
            </p:nvSpPr>
            <p:spPr bwMode="ltGray">
              <a:xfrm rot="-5400000">
                <a:off x="-58" y="1756"/>
                <a:ext cx="624" cy="255"/>
              </a:xfrm>
              <a:custGeom>
                <a:avLst/>
                <a:gdLst>
                  <a:gd name="T0" fmla="*/ 0 w 624"/>
                  <a:gd name="T1" fmla="*/ 1 h 370"/>
                  <a:gd name="T2" fmla="*/ 0 w 624"/>
                  <a:gd name="T3" fmla="*/ 2 h 370"/>
                  <a:gd name="T4" fmla="*/ 624 w 624"/>
                  <a:gd name="T5" fmla="*/ 2 h 370"/>
                  <a:gd name="T6" fmla="*/ 624 w 624"/>
                  <a:gd name="T7" fmla="*/ 1 h 370"/>
                  <a:gd name="T8" fmla="*/ 384 w 624"/>
                  <a:gd name="T9" fmla="*/ 1 h 370"/>
                  <a:gd name="T10" fmla="*/ 0 w 624"/>
                  <a:gd name="T11" fmla="*/ 1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2" name="Freeform 8"/>
              <p:cNvSpPr>
                <a:spLocks/>
              </p:cNvSpPr>
              <p:nvPr/>
            </p:nvSpPr>
            <p:spPr bwMode="ltGray">
              <a:xfrm rot="-5400000">
                <a:off x="664" y="1733"/>
                <a:ext cx="624" cy="294"/>
              </a:xfrm>
              <a:custGeom>
                <a:avLst/>
                <a:gdLst>
                  <a:gd name="T0" fmla="*/ 0 w 624"/>
                  <a:gd name="T1" fmla="*/ 0 h 317"/>
                  <a:gd name="T2" fmla="*/ 0 w 624"/>
                  <a:gd name="T3" fmla="*/ 94 h 317"/>
                  <a:gd name="T4" fmla="*/ 624 w 624"/>
                  <a:gd name="T5" fmla="*/ 94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520" y="317"/>
                      <a:pt x="624" y="272"/>
                    </a:cubicBezTo>
                    <a:lnTo>
                      <a:pt x="624" y="0"/>
                    </a:lnTo>
                    <a:cubicBezTo>
                      <a:pt x="240" y="42"/>
                      <a:pt x="130" y="0"/>
                      <a:pt x="0" y="0"/>
                    </a:cubicBezTo>
                    <a:close/>
                  </a:path>
                </a:pathLst>
              </a:custGeom>
              <a:solidFill>
                <a:schemeClr val="tx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3" name="Freeform 9"/>
              <p:cNvSpPr>
                <a:spLocks/>
              </p:cNvSpPr>
              <p:nvPr/>
            </p:nvSpPr>
            <p:spPr bwMode="ltGray">
              <a:xfrm rot="-5400000">
                <a:off x="442" y="1699"/>
                <a:ext cx="624" cy="362"/>
              </a:xfrm>
              <a:custGeom>
                <a:avLst/>
                <a:gdLst>
                  <a:gd name="T0" fmla="*/ 0 w 624"/>
                  <a:gd name="T1" fmla="*/ 0 h 272"/>
                  <a:gd name="T2" fmla="*/ 0 w 624"/>
                  <a:gd name="T3" fmla="*/ 14867 h 272"/>
                  <a:gd name="T4" fmla="*/ 240 w 624"/>
                  <a:gd name="T5" fmla="*/ 13125 h 272"/>
                  <a:gd name="T6" fmla="*/ 624 w 624"/>
                  <a:gd name="T7" fmla="*/ 14867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4" name="Freeform 10"/>
              <p:cNvSpPr>
                <a:spLocks/>
              </p:cNvSpPr>
              <p:nvPr/>
            </p:nvSpPr>
            <p:spPr bwMode="ltGray">
              <a:xfrm rot="-5400000">
                <a:off x="154" y="1730"/>
                <a:ext cx="632" cy="315"/>
              </a:xfrm>
              <a:custGeom>
                <a:avLst/>
                <a:gdLst>
                  <a:gd name="T0" fmla="*/ 8 w 632"/>
                  <a:gd name="T1" fmla="*/ 7 h 362"/>
                  <a:gd name="T2" fmla="*/ 8 w 632"/>
                  <a:gd name="T3" fmla="*/ 44 h 362"/>
                  <a:gd name="T4" fmla="*/ 248 w 632"/>
                  <a:gd name="T5" fmla="*/ 44 h 362"/>
                  <a:gd name="T6" fmla="*/ 632 w 632"/>
                  <a:gd name="T7" fmla="*/ 44 h 362"/>
                  <a:gd name="T8" fmla="*/ 632 w 632"/>
                  <a:gd name="T9" fmla="*/ 7 h 362"/>
                  <a:gd name="T10" fmla="*/ 104 w 632"/>
                  <a:gd name="T11" fmla="*/ 7 h 362"/>
                  <a:gd name="T12" fmla="*/ 8 w 632"/>
                  <a:gd name="T13" fmla="*/ 7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5" name="Freeform 11"/>
              <p:cNvSpPr>
                <a:spLocks/>
              </p:cNvSpPr>
              <p:nvPr/>
            </p:nvSpPr>
            <p:spPr bwMode="ltGray">
              <a:xfrm rot="-5400000">
                <a:off x="3208" y="1665"/>
                <a:ext cx="624" cy="421"/>
              </a:xfrm>
              <a:custGeom>
                <a:avLst/>
                <a:gdLst>
                  <a:gd name="T0" fmla="*/ 0 w 624"/>
                  <a:gd name="T1" fmla="*/ 0 h 317"/>
                  <a:gd name="T2" fmla="*/ 0 w 624"/>
                  <a:gd name="T3" fmla="*/ 14420 h 317"/>
                  <a:gd name="T4" fmla="*/ 624 w 624"/>
                  <a:gd name="T5" fmla="*/ 14420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6" name="Freeform 12"/>
              <p:cNvSpPr>
                <a:spLocks/>
              </p:cNvSpPr>
              <p:nvPr/>
            </p:nvSpPr>
            <p:spPr bwMode="ltGray">
              <a:xfrm rot="-5400000">
                <a:off x="2870" y="1664"/>
                <a:ext cx="624" cy="422"/>
              </a:xfrm>
              <a:custGeom>
                <a:avLst/>
                <a:gdLst>
                  <a:gd name="T0" fmla="*/ 0 w 624"/>
                  <a:gd name="T1" fmla="*/ 0 h 317"/>
                  <a:gd name="T2" fmla="*/ 0 w 624"/>
                  <a:gd name="T3" fmla="*/ 14943 h 317"/>
                  <a:gd name="T4" fmla="*/ 624 w 624"/>
                  <a:gd name="T5" fmla="*/ 14943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tx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7" name="Freeform 13"/>
              <p:cNvSpPr>
                <a:spLocks/>
              </p:cNvSpPr>
              <p:nvPr/>
            </p:nvSpPr>
            <p:spPr bwMode="ltGray">
              <a:xfrm rot="-5400000">
                <a:off x="1828" y="1751"/>
                <a:ext cx="624" cy="255"/>
              </a:xfrm>
              <a:custGeom>
                <a:avLst/>
                <a:gdLst>
                  <a:gd name="T0" fmla="*/ 0 w 624"/>
                  <a:gd name="T1" fmla="*/ 1 h 370"/>
                  <a:gd name="T2" fmla="*/ 0 w 624"/>
                  <a:gd name="T3" fmla="*/ 2 h 370"/>
                  <a:gd name="T4" fmla="*/ 624 w 624"/>
                  <a:gd name="T5" fmla="*/ 2 h 370"/>
                  <a:gd name="T6" fmla="*/ 624 w 624"/>
                  <a:gd name="T7" fmla="*/ 1 h 370"/>
                  <a:gd name="T8" fmla="*/ 384 w 624"/>
                  <a:gd name="T9" fmla="*/ 1 h 370"/>
                  <a:gd name="T10" fmla="*/ 0 w 624"/>
                  <a:gd name="T11" fmla="*/ 1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8" name="Freeform 14"/>
              <p:cNvSpPr>
                <a:spLocks/>
              </p:cNvSpPr>
              <p:nvPr/>
            </p:nvSpPr>
            <p:spPr bwMode="ltGray">
              <a:xfrm rot="-5400000">
                <a:off x="2551" y="1728"/>
                <a:ext cx="624" cy="294"/>
              </a:xfrm>
              <a:custGeom>
                <a:avLst/>
                <a:gdLst>
                  <a:gd name="T0" fmla="*/ 0 w 624"/>
                  <a:gd name="T1" fmla="*/ 0 h 317"/>
                  <a:gd name="T2" fmla="*/ 0 w 624"/>
                  <a:gd name="T3" fmla="*/ 94 h 317"/>
                  <a:gd name="T4" fmla="*/ 624 w 624"/>
                  <a:gd name="T5" fmla="*/ 94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520" y="317"/>
                      <a:pt x="624" y="272"/>
                    </a:cubicBezTo>
                    <a:lnTo>
                      <a:pt x="624" y="0"/>
                    </a:lnTo>
                    <a:cubicBezTo>
                      <a:pt x="240" y="42"/>
                      <a:pt x="130" y="0"/>
                      <a:pt x="0" y="0"/>
                    </a:cubicBezTo>
                    <a:close/>
                  </a:path>
                </a:pathLst>
              </a:custGeom>
              <a:solidFill>
                <a:schemeClr val="fo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9" name="Freeform 15"/>
              <p:cNvSpPr>
                <a:spLocks/>
              </p:cNvSpPr>
              <p:nvPr/>
            </p:nvSpPr>
            <p:spPr bwMode="ltGray">
              <a:xfrm rot="-5400000">
                <a:off x="2328" y="1695"/>
                <a:ext cx="624" cy="361"/>
              </a:xfrm>
              <a:custGeom>
                <a:avLst/>
                <a:gdLst>
                  <a:gd name="T0" fmla="*/ 0 w 624"/>
                  <a:gd name="T1" fmla="*/ 0 h 272"/>
                  <a:gd name="T2" fmla="*/ 0 w 624"/>
                  <a:gd name="T3" fmla="*/ 14302 h 272"/>
                  <a:gd name="T4" fmla="*/ 240 w 624"/>
                  <a:gd name="T5" fmla="*/ 12644 h 272"/>
                  <a:gd name="T6" fmla="*/ 624 w 624"/>
                  <a:gd name="T7" fmla="*/ 14302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20" name="Freeform 16"/>
              <p:cNvSpPr>
                <a:spLocks/>
              </p:cNvSpPr>
              <p:nvPr/>
            </p:nvSpPr>
            <p:spPr bwMode="ltGray">
              <a:xfrm rot="-5400000">
                <a:off x="2043" y="1721"/>
                <a:ext cx="632" cy="316"/>
              </a:xfrm>
              <a:custGeom>
                <a:avLst/>
                <a:gdLst>
                  <a:gd name="T0" fmla="*/ 8 w 632"/>
                  <a:gd name="T1" fmla="*/ 7 h 362"/>
                  <a:gd name="T2" fmla="*/ 8 w 632"/>
                  <a:gd name="T3" fmla="*/ 47 h 362"/>
                  <a:gd name="T4" fmla="*/ 248 w 632"/>
                  <a:gd name="T5" fmla="*/ 47 h 362"/>
                  <a:gd name="T6" fmla="*/ 632 w 632"/>
                  <a:gd name="T7" fmla="*/ 47 h 362"/>
                  <a:gd name="T8" fmla="*/ 632 w 632"/>
                  <a:gd name="T9" fmla="*/ 7 h 362"/>
                  <a:gd name="T10" fmla="*/ 104 w 632"/>
                  <a:gd name="T11" fmla="*/ 7 h 362"/>
                  <a:gd name="T12" fmla="*/ 8 w 632"/>
                  <a:gd name="T13" fmla="*/ 7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21" name="Freeform 17"/>
              <p:cNvSpPr>
                <a:spLocks/>
              </p:cNvSpPr>
              <p:nvPr/>
            </p:nvSpPr>
            <p:spPr bwMode="ltGray">
              <a:xfrm rot="-5400000">
                <a:off x="4074" y="1669"/>
                <a:ext cx="624" cy="421"/>
              </a:xfrm>
              <a:custGeom>
                <a:avLst/>
                <a:gdLst>
                  <a:gd name="T0" fmla="*/ 0 w 624"/>
                  <a:gd name="T1" fmla="*/ 0 h 317"/>
                  <a:gd name="T2" fmla="*/ 0 w 624"/>
                  <a:gd name="T3" fmla="*/ 14420 h 317"/>
                  <a:gd name="T4" fmla="*/ 624 w 624"/>
                  <a:gd name="T5" fmla="*/ 14420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22" name="Freeform 18"/>
              <p:cNvSpPr>
                <a:spLocks/>
              </p:cNvSpPr>
              <p:nvPr/>
            </p:nvSpPr>
            <p:spPr bwMode="ltGray">
              <a:xfrm rot="-5400000">
                <a:off x="3736" y="1669"/>
                <a:ext cx="624" cy="422"/>
              </a:xfrm>
              <a:custGeom>
                <a:avLst/>
                <a:gdLst>
                  <a:gd name="T0" fmla="*/ 0 w 624"/>
                  <a:gd name="T1" fmla="*/ 0 h 317"/>
                  <a:gd name="T2" fmla="*/ 0 w 624"/>
                  <a:gd name="T3" fmla="*/ 14943 h 317"/>
                  <a:gd name="T4" fmla="*/ 624 w 624"/>
                  <a:gd name="T5" fmla="*/ 14943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23" name="Freeform 19"/>
              <p:cNvSpPr>
                <a:spLocks/>
              </p:cNvSpPr>
              <p:nvPr/>
            </p:nvSpPr>
            <p:spPr bwMode="ltGray">
              <a:xfrm rot="-5400000">
                <a:off x="4580" y="1750"/>
                <a:ext cx="624" cy="255"/>
              </a:xfrm>
              <a:custGeom>
                <a:avLst/>
                <a:gdLst>
                  <a:gd name="T0" fmla="*/ 0 w 624"/>
                  <a:gd name="T1" fmla="*/ 1 h 370"/>
                  <a:gd name="T2" fmla="*/ 0 w 624"/>
                  <a:gd name="T3" fmla="*/ 2 h 370"/>
                  <a:gd name="T4" fmla="*/ 624 w 624"/>
                  <a:gd name="T5" fmla="*/ 2 h 370"/>
                  <a:gd name="T6" fmla="*/ 624 w 624"/>
                  <a:gd name="T7" fmla="*/ 1 h 370"/>
                  <a:gd name="T8" fmla="*/ 384 w 624"/>
                  <a:gd name="T9" fmla="*/ 1 h 370"/>
                  <a:gd name="T10" fmla="*/ 0 w 624"/>
                  <a:gd name="T11" fmla="*/ 1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fo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24" name="Freeform 20"/>
              <p:cNvSpPr>
                <a:spLocks/>
              </p:cNvSpPr>
              <p:nvPr/>
            </p:nvSpPr>
            <p:spPr bwMode="ltGray">
              <a:xfrm>
                <a:off x="5469" y="1562"/>
                <a:ext cx="291" cy="625"/>
              </a:xfrm>
              <a:custGeom>
                <a:avLst/>
                <a:gdLst>
                  <a:gd name="T0" fmla="*/ 0 w 291"/>
                  <a:gd name="T1" fmla="*/ 624 h 625"/>
                  <a:gd name="T2" fmla="*/ 291 w 291"/>
                  <a:gd name="T3" fmla="*/ 625 h 625"/>
                  <a:gd name="T4" fmla="*/ 291 w 291"/>
                  <a:gd name="T5" fmla="*/ 6 h 625"/>
                  <a:gd name="T6" fmla="*/ 0 w 291"/>
                  <a:gd name="T7" fmla="*/ 0 h 625"/>
                  <a:gd name="T8" fmla="*/ 0 w 291"/>
                  <a:gd name="T9" fmla="*/ 624 h 6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1" h="625">
                    <a:moveTo>
                      <a:pt x="0" y="624"/>
                    </a:moveTo>
                    <a:lnTo>
                      <a:pt x="291" y="625"/>
                    </a:lnTo>
                    <a:lnTo>
                      <a:pt x="291" y="6"/>
                    </a:lnTo>
                    <a:lnTo>
                      <a:pt x="0" y="0"/>
                    </a:lnTo>
                    <a:cubicBezTo>
                      <a:pt x="39" y="384"/>
                      <a:pt x="0" y="494"/>
                      <a:pt x="0" y="624"/>
                    </a:cubicBezTo>
                    <a:close/>
                  </a:path>
                </a:pathLst>
              </a:custGeom>
              <a:solidFill>
                <a:schemeClr val="tx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25" name="Freeform 21"/>
              <p:cNvSpPr>
                <a:spLocks/>
              </p:cNvSpPr>
              <p:nvPr/>
            </p:nvSpPr>
            <p:spPr bwMode="ltGray">
              <a:xfrm rot="-5400000">
                <a:off x="5080" y="1695"/>
                <a:ext cx="624" cy="361"/>
              </a:xfrm>
              <a:custGeom>
                <a:avLst/>
                <a:gdLst>
                  <a:gd name="T0" fmla="*/ 0 w 624"/>
                  <a:gd name="T1" fmla="*/ 0 h 272"/>
                  <a:gd name="T2" fmla="*/ 0 w 624"/>
                  <a:gd name="T3" fmla="*/ 14302 h 272"/>
                  <a:gd name="T4" fmla="*/ 240 w 624"/>
                  <a:gd name="T5" fmla="*/ 12644 h 272"/>
                  <a:gd name="T6" fmla="*/ 624 w 624"/>
                  <a:gd name="T7" fmla="*/ 14302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26" name="Freeform 22"/>
              <p:cNvSpPr>
                <a:spLocks/>
              </p:cNvSpPr>
              <p:nvPr/>
            </p:nvSpPr>
            <p:spPr bwMode="ltGray">
              <a:xfrm rot="-5400000">
                <a:off x="4797" y="1721"/>
                <a:ext cx="632" cy="316"/>
              </a:xfrm>
              <a:custGeom>
                <a:avLst/>
                <a:gdLst>
                  <a:gd name="T0" fmla="*/ 8 w 632"/>
                  <a:gd name="T1" fmla="*/ 7 h 362"/>
                  <a:gd name="T2" fmla="*/ 8 w 632"/>
                  <a:gd name="T3" fmla="*/ 47 h 362"/>
                  <a:gd name="T4" fmla="*/ 248 w 632"/>
                  <a:gd name="T5" fmla="*/ 47 h 362"/>
                  <a:gd name="T6" fmla="*/ 632 w 632"/>
                  <a:gd name="T7" fmla="*/ 47 h 362"/>
                  <a:gd name="T8" fmla="*/ 632 w 632"/>
                  <a:gd name="T9" fmla="*/ 7 h 362"/>
                  <a:gd name="T10" fmla="*/ 104 w 632"/>
                  <a:gd name="T11" fmla="*/ 7 h 362"/>
                  <a:gd name="T12" fmla="*/ 8 w 632"/>
                  <a:gd name="T13" fmla="*/ 7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grpSp>
        <p:sp>
          <p:nvSpPr>
            <p:cNvPr id="6" name="Freeform 23"/>
            <p:cNvSpPr>
              <a:spLocks/>
            </p:cNvSpPr>
            <p:nvPr/>
          </p:nvSpPr>
          <p:spPr bwMode="ltGray">
            <a:xfrm flipH="1">
              <a:off x="-2" y="1536"/>
              <a:ext cx="5762" cy="412"/>
            </a:xfrm>
            <a:custGeom>
              <a:avLst/>
              <a:gdLst>
                <a:gd name="T0" fmla="*/ 0 w 5762"/>
                <a:gd name="T1" fmla="*/ 507 h 385"/>
                <a:gd name="T2" fmla="*/ 5762 w 5762"/>
                <a:gd name="T3" fmla="*/ 485 h 385"/>
                <a:gd name="T4" fmla="*/ 5762 w 5762"/>
                <a:gd name="T5" fmla="*/ 4 h 385"/>
                <a:gd name="T6" fmla="*/ 0 w 5762"/>
                <a:gd name="T7" fmla="*/ 0 h 385"/>
                <a:gd name="T8" fmla="*/ 0 w 5762"/>
                <a:gd name="T9" fmla="*/ 507 h 3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62" h="385">
                  <a:moveTo>
                    <a:pt x="0" y="196"/>
                  </a:moveTo>
                  <a:cubicBezTo>
                    <a:pt x="1667" y="385"/>
                    <a:pt x="2275" y="93"/>
                    <a:pt x="5762" y="188"/>
                  </a:cubicBezTo>
                  <a:lnTo>
                    <a:pt x="5762" y="4"/>
                  </a:lnTo>
                  <a:lnTo>
                    <a:pt x="0" y="0"/>
                  </a:lnTo>
                  <a:lnTo>
                    <a:pt x="0" y="196"/>
                  </a:lnTo>
                  <a:close/>
                </a:path>
              </a:pathLst>
            </a:custGeom>
            <a:gradFill rotWithShape="0">
              <a:gsLst>
                <a:gs pos="0">
                  <a:schemeClr val="bg1"/>
                </a:gs>
                <a:gs pos="100000">
                  <a:srgbClr val="767676"/>
                </a:gs>
              </a:gsLst>
              <a:lin ang="5400000" scaled="1"/>
            </a:gradFill>
            <a:ln>
              <a:noFill/>
            </a:ln>
            <a:extLst>
              <a:ext uri="{91240B29-F687-4f45-9708-019B960494DF}">
                <a14:hiddenLine xmlns="" xmlns:a14="http://schemas.microsoft.com/office/drawing/2010/main" w="9525" cap="flat">
                  <a:solidFill>
                    <a:srgbClr val="000000"/>
                  </a:solidFill>
                  <a:prstDash val="solid"/>
                  <a:miter lim="800000"/>
                  <a:headEnd type="none" w="med" len="med"/>
                  <a:tailEnd type="none" w="med" len="med"/>
                </a14:hiddenLine>
              </a:ext>
            </a:extLst>
          </p:spPr>
          <p:txBody>
            <a:bodyPr wrap="none" anchor="ctr"/>
            <a:lstStyle/>
            <a:p>
              <a:endParaRPr lang="en-US" b="1" i="0" dirty="0">
                <a:latin typeface="Arial" panose="020B0604020202020204" pitchFamily="34" charset="0"/>
              </a:endParaRPr>
            </a:p>
          </p:txBody>
        </p:sp>
        <p:sp>
          <p:nvSpPr>
            <p:cNvPr id="7" name="Freeform 24"/>
            <p:cNvSpPr>
              <a:spLocks/>
            </p:cNvSpPr>
            <p:nvPr/>
          </p:nvSpPr>
          <p:spPr bwMode="ltGray">
            <a:xfrm flipH="1">
              <a:off x="-2" y="2017"/>
              <a:ext cx="5761" cy="189"/>
            </a:xfrm>
            <a:custGeom>
              <a:avLst/>
              <a:gdLst>
                <a:gd name="T0" fmla="*/ 0 w 5761"/>
                <a:gd name="T1" fmla="*/ 28 h 189"/>
                <a:gd name="T2" fmla="*/ 5761 w 5761"/>
                <a:gd name="T3" fmla="*/ 0 h 189"/>
                <a:gd name="T4" fmla="*/ 5761 w 5761"/>
                <a:gd name="T5" fmla="*/ 189 h 189"/>
                <a:gd name="T6" fmla="*/ 1 w 5761"/>
                <a:gd name="T7" fmla="*/ 189 h 189"/>
                <a:gd name="T8" fmla="*/ 0 w 5761"/>
                <a:gd name="T9" fmla="*/ 28 h 1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61" h="189">
                  <a:moveTo>
                    <a:pt x="0" y="28"/>
                  </a:moveTo>
                  <a:cubicBezTo>
                    <a:pt x="961" y="0"/>
                    <a:pt x="4971" y="161"/>
                    <a:pt x="5761" y="0"/>
                  </a:cubicBezTo>
                  <a:lnTo>
                    <a:pt x="5761" y="189"/>
                  </a:lnTo>
                  <a:lnTo>
                    <a:pt x="1" y="189"/>
                  </a:lnTo>
                  <a:lnTo>
                    <a:pt x="0" y="28"/>
                  </a:lnTo>
                  <a:close/>
                </a:path>
              </a:pathLst>
            </a:custGeom>
            <a:gradFill rotWithShape="0">
              <a:gsLst>
                <a:gs pos="0">
                  <a:srgbClr val="767676"/>
                </a:gs>
                <a:gs pos="100000">
                  <a:schemeClr val="bg1"/>
                </a:gs>
              </a:gsLst>
              <a:lin ang="5400000" scaled="1"/>
            </a:gradFill>
            <a:ln>
              <a:noFill/>
            </a:ln>
            <a:extLst>
              <a:ext uri="{91240B29-F687-4f45-9708-019B960494DF}">
                <a14:hiddenLine xmlns="" xmlns:a14="http://schemas.microsoft.com/office/drawing/2010/main" w="9525" cap="flat">
                  <a:solidFill>
                    <a:srgbClr val="000000"/>
                  </a:solidFill>
                  <a:prstDash val="solid"/>
                  <a:miter lim="800000"/>
                  <a:headEnd/>
                  <a:tailEnd/>
                </a14:hiddenLine>
              </a:ext>
            </a:extLst>
          </p:spPr>
          <p:txBody>
            <a:bodyPr wrap="none" anchor="ctr"/>
            <a:lstStyle/>
            <a:p>
              <a:endParaRPr lang="en-US" b="1" i="0" dirty="0">
                <a:latin typeface="Arial" panose="020B0604020202020204" pitchFamily="34" charset="0"/>
              </a:endParaRPr>
            </a:p>
          </p:txBody>
        </p:sp>
      </p:grpSp>
      <p:sp>
        <p:nvSpPr>
          <p:cNvPr id="8217" name="Rectangle 25"/>
          <p:cNvSpPr>
            <a:spLocks noGrp="1" noChangeArrowheads="1"/>
          </p:cNvSpPr>
          <p:nvPr>
            <p:ph type="ctrTitle"/>
          </p:nvPr>
        </p:nvSpPr>
        <p:spPr>
          <a:xfrm>
            <a:off x="1173163" y="198438"/>
            <a:ext cx="7772400" cy="2286000"/>
          </a:xfrm>
        </p:spPr>
        <p:txBody>
          <a:bodyPr anchor="b">
            <a:spAutoFit/>
          </a:bodyPr>
          <a:lstStyle>
            <a:lvl1pPr>
              <a:defRPr sz="7200"/>
            </a:lvl1pPr>
          </a:lstStyle>
          <a:p>
            <a:r>
              <a:rPr lang="en-US"/>
              <a:t>Click to edit Master title style</a:t>
            </a:r>
          </a:p>
        </p:txBody>
      </p:sp>
      <p:sp>
        <p:nvSpPr>
          <p:cNvPr id="8218" name="Rectangle 26"/>
          <p:cNvSpPr>
            <a:spLocks noGrp="1" noChangeArrowheads="1"/>
          </p:cNvSpPr>
          <p:nvPr>
            <p:ph type="subTitle" idx="1"/>
          </p:nvPr>
        </p:nvSpPr>
        <p:spPr>
          <a:xfrm>
            <a:off x="1166813" y="3886200"/>
            <a:ext cx="6400800" cy="1752600"/>
          </a:xfrm>
        </p:spPr>
        <p:txBody>
          <a:bodyPr/>
          <a:lstStyle>
            <a:lvl1pPr marL="0" indent="0">
              <a:buFont typeface="Wingdings" charset="2"/>
              <a:buNone/>
              <a:defRPr sz="4000" b="1" i="0">
                <a:latin typeface="Arial" panose="020B0604020202020204" pitchFamily="34" charset="0"/>
              </a:defRPr>
            </a:lvl1pPr>
          </a:lstStyle>
          <a:p>
            <a:r>
              <a:rPr lang="en-US" dirty="0"/>
              <a:t>Click to edit Master subtitle style</a:t>
            </a:r>
          </a:p>
        </p:txBody>
      </p:sp>
      <p:sp>
        <p:nvSpPr>
          <p:cNvPr id="27" name="Rectangle 27"/>
          <p:cNvSpPr>
            <a:spLocks noGrp="1" noChangeArrowheads="1"/>
          </p:cNvSpPr>
          <p:nvPr>
            <p:ph type="dt" sz="half" idx="10"/>
          </p:nvPr>
        </p:nvSpPr>
        <p:spPr>
          <a:xfrm>
            <a:off x="1166813" y="6248400"/>
            <a:ext cx="1905000" cy="457200"/>
          </a:xfrm>
        </p:spPr>
        <p:txBody>
          <a:bodyPr/>
          <a:lstStyle>
            <a:lvl1pPr>
              <a:defRPr b="1" i="0">
                <a:solidFill>
                  <a:srgbClr val="000000"/>
                </a:solidFill>
                <a:latin typeface="Arial" panose="020B0604020202020204" pitchFamily="34" charset="0"/>
              </a:defRPr>
            </a:lvl1pPr>
          </a:lstStyle>
          <a:p>
            <a:pPr>
              <a:defRPr/>
            </a:pPr>
            <a:endParaRPr lang="en-US" dirty="0"/>
          </a:p>
        </p:txBody>
      </p:sp>
      <p:sp>
        <p:nvSpPr>
          <p:cNvPr id="28" name="Rectangle 28"/>
          <p:cNvSpPr>
            <a:spLocks noGrp="1" noChangeArrowheads="1"/>
          </p:cNvSpPr>
          <p:nvPr>
            <p:ph type="ftr" sz="quarter" idx="11"/>
          </p:nvPr>
        </p:nvSpPr>
        <p:spPr/>
        <p:txBody>
          <a:bodyPr/>
          <a:lstStyle>
            <a:lvl1pPr>
              <a:defRPr b="1" i="0">
                <a:solidFill>
                  <a:srgbClr val="000000"/>
                </a:solidFill>
                <a:latin typeface="Arial" panose="020B0604020202020204" pitchFamily="34" charset="0"/>
              </a:defRPr>
            </a:lvl1pPr>
          </a:lstStyle>
          <a:p>
            <a:pPr>
              <a:defRPr/>
            </a:pPr>
            <a:endParaRPr lang="en-US" dirty="0"/>
          </a:p>
        </p:txBody>
      </p:sp>
      <p:sp>
        <p:nvSpPr>
          <p:cNvPr id="29" name="Rectangle 29"/>
          <p:cNvSpPr>
            <a:spLocks noGrp="1" noChangeArrowheads="1"/>
          </p:cNvSpPr>
          <p:nvPr>
            <p:ph type="sldNum" sz="quarter" idx="12"/>
          </p:nvPr>
        </p:nvSpPr>
        <p:spPr/>
        <p:txBody>
          <a:bodyPr/>
          <a:lstStyle>
            <a:lvl1pPr>
              <a:defRPr b="1" i="0">
                <a:solidFill>
                  <a:srgbClr val="000000"/>
                </a:solidFill>
                <a:latin typeface="Arial" panose="020B0604020202020204" pitchFamily="34" charset="0"/>
              </a:defRPr>
            </a:lvl1pPr>
          </a:lstStyle>
          <a:p>
            <a:pPr>
              <a:defRPr/>
            </a:pPr>
            <a:fld id="{51BDD263-1971-984E-9CF2-75DD11700FC4}" type="slidenum">
              <a:rPr lang="en-US" smtClean="0"/>
              <a:pPr>
                <a:defRPr/>
              </a:pPr>
              <a:t>‹#›</a:t>
            </a:fld>
            <a:endParaRPr lang="en-US" dirty="0"/>
          </a:p>
        </p:txBody>
      </p:sp>
    </p:spTree>
    <p:extLst>
      <p:ext uri="{BB962C8B-B14F-4D97-AF65-F5344CB8AC3E}">
        <p14:creationId xmlns:p14="http://schemas.microsoft.com/office/powerpoint/2010/main" val="3887914337"/>
      </p:ext>
    </p:extLst>
  </p:cSld>
  <p:clrMapOvr>
    <a:masterClrMapping/>
  </p:clrMapOvr>
</p:sldLayout>
</file>

<file path=ppt/slideLayouts/slideLayout255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EA7FC2CB-932B-B24A-A4F8-E4BCD651C4A2}" type="slidenum">
              <a:rPr lang="en-US" smtClean="0"/>
              <a:pPr>
                <a:defRPr/>
              </a:pPr>
              <a:t>‹#›</a:t>
            </a:fld>
            <a:endParaRPr lang="en-US" dirty="0"/>
          </a:p>
        </p:txBody>
      </p:sp>
    </p:spTree>
    <p:extLst>
      <p:ext uri="{BB962C8B-B14F-4D97-AF65-F5344CB8AC3E}">
        <p14:creationId xmlns:p14="http://schemas.microsoft.com/office/powerpoint/2010/main" val="3543578883"/>
      </p:ext>
    </p:extLst>
  </p:cSld>
  <p:clrMapOvr>
    <a:masterClrMapping/>
  </p:clrMapOvr>
</p:sldLayout>
</file>

<file path=ppt/slideLayouts/slideLayout255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A6295DA5-54EE-704C-B02B-E30230D064D1}" type="slidenum">
              <a:rPr lang="en-US" smtClean="0"/>
              <a:pPr>
                <a:defRPr/>
              </a:pPr>
              <a:t>‹#›</a:t>
            </a:fld>
            <a:endParaRPr lang="en-US" dirty="0"/>
          </a:p>
        </p:txBody>
      </p:sp>
    </p:spTree>
    <p:extLst>
      <p:ext uri="{BB962C8B-B14F-4D97-AF65-F5344CB8AC3E}">
        <p14:creationId xmlns:p14="http://schemas.microsoft.com/office/powerpoint/2010/main" val="2742986289"/>
      </p:ext>
    </p:extLst>
  </p:cSld>
  <p:clrMapOvr>
    <a:masterClrMapping/>
  </p:clrMapOvr>
</p:sldLayout>
</file>

<file path=ppt/slideLayouts/slideLayout255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173163"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135563"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8EB70B62-09E0-D641-AA45-D820199EF885}" type="slidenum">
              <a:rPr lang="en-US" smtClean="0"/>
              <a:pPr>
                <a:defRPr/>
              </a:pPr>
              <a:t>‹#›</a:t>
            </a:fld>
            <a:endParaRPr lang="en-US" dirty="0"/>
          </a:p>
        </p:txBody>
      </p:sp>
    </p:spTree>
    <p:extLst>
      <p:ext uri="{BB962C8B-B14F-4D97-AF65-F5344CB8AC3E}">
        <p14:creationId xmlns:p14="http://schemas.microsoft.com/office/powerpoint/2010/main" val="400300352"/>
      </p:ext>
    </p:extLst>
  </p:cSld>
  <p:clrMapOvr>
    <a:masterClrMapping/>
  </p:clrMapOvr>
</p:sldLayout>
</file>

<file path=ppt/slideLayouts/slideLayout255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8"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9"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9F3970B2-D43A-7444-AA76-33A3C2CF358D}" type="slidenum">
              <a:rPr lang="en-US" smtClean="0"/>
              <a:pPr>
                <a:defRPr/>
              </a:pPr>
              <a:t>‹#›</a:t>
            </a:fld>
            <a:endParaRPr lang="en-US" dirty="0"/>
          </a:p>
        </p:txBody>
      </p:sp>
    </p:spTree>
    <p:extLst>
      <p:ext uri="{BB962C8B-B14F-4D97-AF65-F5344CB8AC3E}">
        <p14:creationId xmlns:p14="http://schemas.microsoft.com/office/powerpoint/2010/main" val="1028986743"/>
      </p:ext>
    </p:extLst>
  </p:cSld>
  <p:clrMapOvr>
    <a:masterClrMapping/>
  </p:clrMapOvr>
</p:sldLayout>
</file>

<file path=ppt/slideLayouts/slideLayout255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4"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5"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55EC6C49-021D-1A4E-8F8D-90413F54B07D}" type="slidenum">
              <a:rPr lang="en-US" smtClean="0"/>
              <a:pPr>
                <a:defRPr/>
              </a:pPr>
              <a:t>‹#›</a:t>
            </a:fld>
            <a:endParaRPr lang="en-US" dirty="0"/>
          </a:p>
        </p:txBody>
      </p:sp>
    </p:spTree>
    <p:extLst>
      <p:ext uri="{BB962C8B-B14F-4D97-AF65-F5344CB8AC3E}">
        <p14:creationId xmlns:p14="http://schemas.microsoft.com/office/powerpoint/2010/main" val="3591196634"/>
      </p:ext>
    </p:extLst>
  </p:cSld>
  <p:clrMapOvr>
    <a:masterClrMapping/>
  </p:clrMapOvr>
</p:sldLayout>
</file>

<file path=ppt/slideLayouts/slideLayout255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3"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4"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5CFF4CAA-2171-224A-887F-B0F045632128}" type="slidenum">
              <a:rPr lang="en-US" smtClean="0"/>
              <a:pPr>
                <a:defRPr/>
              </a:pPr>
              <a:t>‹#›</a:t>
            </a:fld>
            <a:endParaRPr lang="en-US" dirty="0"/>
          </a:p>
        </p:txBody>
      </p:sp>
    </p:spTree>
    <p:extLst>
      <p:ext uri="{BB962C8B-B14F-4D97-AF65-F5344CB8AC3E}">
        <p14:creationId xmlns:p14="http://schemas.microsoft.com/office/powerpoint/2010/main" val="2224503608"/>
      </p:ext>
    </p:extLst>
  </p:cSld>
  <p:clrMapOvr>
    <a:masterClrMapping/>
  </p:clrMapOvr>
</p:sldLayout>
</file>

<file path=ppt/slideLayouts/slideLayout255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63EBA11C-5B29-3247-9CB5-5AF14B7B49FD}" type="slidenum">
              <a:rPr lang="en-US" smtClean="0"/>
              <a:pPr>
                <a:defRPr/>
              </a:pPr>
              <a:t>‹#›</a:t>
            </a:fld>
            <a:endParaRPr lang="en-US" dirty="0"/>
          </a:p>
        </p:txBody>
      </p:sp>
    </p:spTree>
    <p:extLst>
      <p:ext uri="{BB962C8B-B14F-4D97-AF65-F5344CB8AC3E}">
        <p14:creationId xmlns:p14="http://schemas.microsoft.com/office/powerpoint/2010/main" val="1667912158"/>
      </p:ext>
    </p:extLst>
  </p:cSld>
  <p:clrMapOvr>
    <a:masterClrMapping/>
  </p:clrMapOvr>
</p:sldLayout>
</file>

<file path=ppt/slideLayouts/slideLayout255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335C60F-947F-874F-A7A8-0416B8809D11}" type="slidenum">
              <a:rPr lang="en-US" smtClean="0"/>
              <a:pPr>
                <a:defRPr/>
              </a:pPr>
              <a:t>‹#›</a:t>
            </a:fld>
            <a:endParaRPr lang="en-US" dirty="0"/>
          </a:p>
        </p:txBody>
      </p:sp>
    </p:spTree>
    <p:extLst>
      <p:ext uri="{BB962C8B-B14F-4D97-AF65-F5344CB8AC3E}">
        <p14:creationId xmlns:p14="http://schemas.microsoft.com/office/powerpoint/2010/main" val="1325543303"/>
      </p:ext>
    </p:extLst>
  </p:cSld>
  <p:clrMapOvr>
    <a:masterClrMapping/>
  </p:clrMapOvr>
</p:sldLayout>
</file>

<file path=ppt/slideLayouts/slideLayout256.xml><?xml version="1.0" encoding="utf-8"?>
<p:sldLayout xmlns:a="http://schemas.openxmlformats.org/drawingml/2006/main" xmlns:r="http://schemas.openxmlformats.org/officeDocument/2006/relationships" xmlns:p="http://schemas.openxmlformats.org/presentationml/2006/main" type="tx">
  <p:cSld name="13_Two Content">
    <p:spTree>
      <p:nvGrpSpPr>
        <p:cNvPr id="1" name=""/>
        <p:cNvGrpSpPr/>
        <p:nvPr/>
      </p:nvGrpSpPr>
      <p:grpSpPr>
        <a:xfrm>
          <a:off x="0" y="0"/>
          <a:ext cx="0" cy="0"/>
          <a:chOff x="0" y="0"/>
          <a:chExt cx="0" cy="0"/>
        </a:xfrm>
      </p:grpSpPr>
      <p:sp>
        <p:nvSpPr>
          <p:cNvPr id="4050" name="Title Text"/>
          <p:cNvSpPr txBox="1">
            <a:spLocks noGrp="1"/>
          </p:cNvSpPr>
          <p:nvPr>
            <p:ph type="title"/>
          </p:nvPr>
        </p:nvSpPr>
        <p:spPr>
          <a:prstGeom prst="rect">
            <a:avLst/>
          </a:prstGeom>
        </p:spPr>
        <p:txBody>
          <a:bodyPr/>
          <a:lstStyle/>
          <a:p>
            <a:r>
              <a:t>Title Text</a:t>
            </a:r>
          </a:p>
        </p:txBody>
      </p:sp>
      <p:sp>
        <p:nvSpPr>
          <p:cNvPr id="4051" name="Body Level One…"/>
          <p:cNvSpPr txBox="1">
            <a:spLocks noGrp="1"/>
          </p:cNvSpPr>
          <p:nvPr>
            <p:ph type="body" sz="half" idx="1"/>
          </p:nvPr>
        </p:nvSpPr>
        <p:spPr>
          <a:xfrm>
            <a:off x="1062037" y="1766888"/>
            <a:ext cx="3808414" cy="4113213"/>
          </a:xfrm>
          <a:prstGeom prst="rect">
            <a:avLst/>
          </a:prstGeom>
        </p:spPr>
        <p:txBody>
          <a:bodyPr>
            <a:normAutofit/>
          </a:bodyPr>
          <a:lstStyle>
            <a:lvl1pPr>
              <a:spcBef>
                <a:spcPts val="600"/>
              </a:spcBef>
              <a:buBlip>
                <a:blip r:embed="rId2"/>
              </a:buBlip>
              <a:defRPr sz="2800"/>
            </a:lvl1pPr>
            <a:lvl2pPr marL="790575" indent="-333375">
              <a:spcBef>
                <a:spcPts val="600"/>
              </a:spcBef>
              <a:buBlip>
                <a:blip r:embed="rId3"/>
              </a:buBlip>
              <a:defRPr sz="2800"/>
            </a:lvl2pPr>
            <a:lvl3pPr marL="1234439" indent="-320039">
              <a:spcBef>
                <a:spcPts val="600"/>
              </a:spcBef>
              <a:defRPr sz="2800"/>
            </a:lvl3pPr>
            <a:lvl4pPr marL="1727200" indent="-355600">
              <a:spcBef>
                <a:spcPts val="600"/>
              </a:spcBef>
              <a:defRPr sz="2800"/>
            </a:lvl4pPr>
            <a:lvl5pPr marL="2184400" indent="-355600">
              <a:spcBef>
                <a:spcPts val="600"/>
              </a:spcBef>
              <a:defRPr sz="2800"/>
            </a:lvl5pPr>
          </a:lstStyle>
          <a:p>
            <a:r>
              <a:t>Body Level One</a:t>
            </a:r>
          </a:p>
          <a:p>
            <a:pPr lvl="1"/>
            <a:r>
              <a:t>Body Level Two</a:t>
            </a:r>
          </a:p>
          <a:p>
            <a:pPr lvl="2"/>
            <a:r>
              <a:t>Body Level Three</a:t>
            </a:r>
          </a:p>
          <a:p>
            <a:pPr lvl="3"/>
            <a:r>
              <a:t>Body Level Four</a:t>
            </a:r>
          </a:p>
          <a:p>
            <a:pPr lvl="4"/>
            <a:r>
              <a:t>Body Level Five</a:t>
            </a:r>
          </a:p>
        </p:txBody>
      </p:sp>
      <p:sp>
        <p:nvSpPr>
          <p:cNvPr id="405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96336475"/>
      </p:ext>
    </p:extLst>
  </p:cSld>
  <p:clrMapOvr>
    <a:masterClrMapping/>
  </p:clrMapOvr>
  <p:transition spd="med"/>
</p:sldLayout>
</file>

<file path=ppt/slideLayouts/slideLayout256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EC6ED26-848F-1A47-BA2F-6614396DDFB9}" type="slidenum">
              <a:rPr lang="en-US" smtClean="0"/>
              <a:pPr>
                <a:defRPr/>
              </a:pPr>
              <a:t>‹#›</a:t>
            </a:fld>
            <a:endParaRPr lang="en-US" dirty="0"/>
          </a:p>
        </p:txBody>
      </p:sp>
    </p:spTree>
    <p:extLst>
      <p:ext uri="{BB962C8B-B14F-4D97-AF65-F5344CB8AC3E}">
        <p14:creationId xmlns:p14="http://schemas.microsoft.com/office/powerpoint/2010/main" val="412052669"/>
      </p:ext>
    </p:extLst>
  </p:cSld>
  <p:clrMapOvr>
    <a:masterClrMapping/>
  </p:clrMapOvr>
</p:sldLayout>
</file>

<file path=ppt/slideLayouts/slideLayout256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02463" y="457200"/>
            <a:ext cx="1943100" cy="56388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173163" y="457200"/>
            <a:ext cx="5676900" cy="56388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85CEB815-184B-EE46-B1EC-D948356B5E9B}" type="slidenum">
              <a:rPr lang="en-US" smtClean="0"/>
              <a:pPr>
                <a:defRPr/>
              </a:pPr>
              <a:t>‹#›</a:t>
            </a:fld>
            <a:endParaRPr lang="en-US" dirty="0"/>
          </a:p>
        </p:txBody>
      </p:sp>
    </p:spTree>
    <p:extLst>
      <p:ext uri="{BB962C8B-B14F-4D97-AF65-F5344CB8AC3E}">
        <p14:creationId xmlns:p14="http://schemas.microsoft.com/office/powerpoint/2010/main" val="3361324537"/>
      </p:ext>
    </p:extLst>
  </p:cSld>
  <p:clrMapOvr>
    <a:masterClrMapping/>
  </p:clrMapOvr>
</p:sldLayout>
</file>

<file path=ppt/slideLayouts/slideLayout256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3175" y="2438400"/>
            <a:ext cx="9147175" cy="1063625"/>
            <a:chOff x="-2" y="1536"/>
            <a:chExt cx="5762" cy="670"/>
          </a:xfrm>
        </p:grpSpPr>
        <p:grpSp>
          <p:nvGrpSpPr>
            <p:cNvPr id="5" name="Group 3"/>
            <p:cNvGrpSpPr>
              <a:grpSpLocks/>
            </p:cNvGrpSpPr>
            <p:nvPr/>
          </p:nvGrpSpPr>
          <p:grpSpPr bwMode="auto">
            <a:xfrm flipH="1">
              <a:off x="-2" y="1562"/>
              <a:ext cx="5763" cy="641"/>
              <a:chOff x="-3" y="1562"/>
              <a:chExt cx="5763" cy="641"/>
            </a:xfrm>
          </p:grpSpPr>
          <p:sp>
            <p:nvSpPr>
              <p:cNvPr id="8" name="Freeform 4"/>
              <p:cNvSpPr>
                <a:spLocks/>
              </p:cNvSpPr>
              <p:nvPr/>
            </p:nvSpPr>
            <p:spPr bwMode="ltGray">
              <a:xfrm rot="-5400000">
                <a:off x="2558" y="-993"/>
                <a:ext cx="624" cy="5745"/>
              </a:xfrm>
              <a:custGeom>
                <a:avLst/>
                <a:gdLst>
                  <a:gd name="T0" fmla="*/ 0 w 1000"/>
                  <a:gd name="T1" fmla="*/ 0 h 720"/>
                  <a:gd name="T2" fmla="*/ 0 w 1000"/>
                  <a:gd name="T3" fmla="*/ 2147483647 h 720"/>
                  <a:gd name="T4" fmla="*/ 1 w 1000"/>
                  <a:gd name="T5" fmla="*/ 2147483647 h 720"/>
                  <a:gd name="T6" fmla="*/ 1 w 1000"/>
                  <a:gd name="T7" fmla="*/ 0 h 720"/>
                  <a:gd name="T8" fmla="*/ 0 w 1000"/>
                  <a:gd name="T9" fmla="*/ 0 h 7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0" h="720">
                    <a:moveTo>
                      <a:pt x="0" y="0"/>
                    </a:moveTo>
                    <a:lnTo>
                      <a:pt x="0" y="720"/>
                    </a:lnTo>
                    <a:lnTo>
                      <a:pt x="1000" y="720"/>
                    </a:lnTo>
                    <a:lnTo>
                      <a:pt x="1000" y="0"/>
                    </a:lnTo>
                    <a:lnTo>
                      <a:pt x="0" y="0"/>
                    </a:lnTo>
                    <a:close/>
                  </a:path>
                </a:pathLst>
              </a:custGeom>
              <a:solidFill>
                <a:schemeClr val="accent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9" name="Freeform 5"/>
              <p:cNvSpPr>
                <a:spLocks/>
              </p:cNvSpPr>
              <p:nvPr/>
            </p:nvSpPr>
            <p:spPr bwMode="ltGray">
              <a:xfrm rot="-5400000">
                <a:off x="1322" y="1669"/>
                <a:ext cx="624" cy="421"/>
              </a:xfrm>
              <a:custGeom>
                <a:avLst/>
                <a:gdLst>
                  <a:gd name="T0" fmla="*/ 0 w 624"/>
                  <a:gd name="T1" fmla="*/ 0 h 317"/>
                  <a:gd name="T2" fmla="*/ 0 w 624"/>
                  <a:gd name="T3" fmla="*/ 14420 h 317"/>
                  <a:gd name="T4" fmla="*/ 624 w 624"/>
                  <a:gd name="T5" fmla="*/ 14420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 name="Freeform 6"/>
              <p:cNvSpPr>
                <a:spLocks/>
              </p:cNvSpPr>
              <p:nvPr/>
            </p:nvSpPr>
            <p:spPr bwMode="ltGray">
              <a:xfrm rot="-5400000">
                <a:off x="982" y="1669"/>
                <a:ext cx="624" cy="422"/>
              </a:xfrm>
              <a:custGeom>
                <a:avLst/>
                <a:gdLst>
                  <a:gd name="T0" fmla="*/ 0 w 624"/>
                  <a:gd name="T1" fmla="*/ 0 h 317"/>
                  <a:gd name="T2" fmla="*/ 0 w 624"/>
                  <a:gd name="T3" fmla="*/ 14943 h 317"/>
                  <a:gd name="T4" fmla="*/ 624 w 624"/>
                  <a:gd name="T5" fmla="*/ 14943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fo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1" name="Freeform 7"/>
              <p:cNvSpPr>
                <a:spLocks/>
              </p:cNvSpPr>
              <p:nvPr/>
            </p:nvSpPr>
            <p:spPr bwMode="ltGray">
              <a:xfrm rot="-5400000">
                <a:off x="-58" y="1756"/>
                <a:ext cx="624" cy="255"/>
              </a:xfrm>
              <a:custGeom>
                <a:avLst/>
                <a:gdLst>
                  <a:gd name="T0" fmla="*/ 0 w 624"/>
                  <a:gd name="T1" fmla="*/ 1 h 370"/>
                  <a:gd name="T2" fmla="*/ 0 w 624"/>
                  <a:gd name="T3" fmla="*/ 2 h 370"/>
                  <a:gd name="T4" fmla="*/ 624 w 624"/>
                  <a:gd name="T5" fmla="*/ 2 h 370"/>
                  <a:gd name="T6" fmla="*/ 624 w 624"/>
                  <a:gd name="T7" fmla="*/ 1 h 370"/>
                  <a:gd name="T8" fmla="*/ 384 w 624"/>
                  <a:gd name="T9" fmla="*/ 1 h 370"/>
                  <a:gd name="T10" fmla="*/ 0 w 624"/>
                  <a:gd name="T11" fmla="*/ 1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2" name="Freeform 8"/>
              <p:cNvSpPr>
                <a:spLocks/>
              </p:cNvSpPr>
              <p:nvPr/>
            </p:nvSpPr>
            <p:spPr bwMode="ltGray">
              <a:xfrm rot="-5400000">
                <a:off x="664" y="1733"/>
                <a:ext cx="624" cy="294"/>
              </a:xfrm>
              <a:custGeom>
                <a:avLst/>
                <a:gdLst>
                  <a:gd name="T0" fmla="*/ 0 w 624"/>
                  <a:gd name="T1" fmla="*/ 0 h 317"/>
                  <a:gd name="T2" fmla="*/ 0 w 624"/>
                  <a:gd name="T3" fmla="*/ 94 h 317"/>
                  <a:gd name="T4" fmla="*/ 624 w 624"/>
                  <a:gd name="T5" fmla="*/ 94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520" y="317"/>
                      <a:pt x="624" y="272"/>
                    </a:cubicBezTo>
                    <a:lnTo>
                      <a:pt x="624" y="0"/>
                    </a:lnTo>
                    <a:cubicBezTo>
                      <a:pt x="240" y="42"/>
                      <a:pt x="130" y="0"/>
                      <a:pt x="0" y="0"/>
                    </a:cubicBezTo>
                    <a:close/>
                  </a:path>
                </a:pathLst>
              </a:custGeom>
              <a:solidFill>
                <a:schemeClr val="tx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3" name="Freeform 9"/>
              <p:cNvSpPr>
                <a:spLocks/>
              </p:cNvSpPr>
              <p:nvPr/>
            </p:nvSpPr>
            <p:spPr bwMode="ltGray">
              <a:xfrm rot="-5400000">
                <a:off x="442" y="1699"/>
                <a:ext cx="624" cy="362"/>
              </a:xfrm>
              <a:custGeom>
                <a:avLst/>
                <a:gdLst>
                  <a:gd name="T0" fmla="*/ 0 w 624"/>
                  <a:gd name="T1" fmla="*/ 0 h 272"/>
                  <a:gd name="T2" fmla="*/ 0 w 624"/>
                  <a:gd name="T3" fmla="*/ 14867 h 272"/>
                  <a:gd name="T4" fmla="*/ 240 w 624"/>
                  <a:gd name="T5" fmla="*/ 13125 h 272"/>
                  <a:gd name="T6" fmla="*/ 624 w 624"/>
                  <a:gd name="T7" fmla="*/ 14867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4" name="Freeform 10"/>
              <p:cNvSpPr>
                <a:spLocks/>
              </p:cNvSpPr>
              <p:nvPr/>
            </p:nvSpPr>
            <p:spPr bwMode="ltGray">
              <a:xfrm rot="-5400000">
                <a:off x="154" y="1730"/>
                <a:ext cx="632" cy="315"/>
              </a:xfrm>
              <a:custGeom>
                <a:avLst/>
                <a:gdLst>
                  <a:gd name="T0" fmla="*/ 8 w 632"/>
                  <a:gd name="T1" fmla="*/ 7 h 362"/>
                  <a:gd name="T2" fmla="*/ 8 w 632"/>
                  <a:gd name="T3" fmla="*/ 44 h 362"/>
                  <a:gd name="T4" fmla="*/ 248 w 632"/>
                  <a:gd name="T5" fmla="*/ 44 h 362"/>
                  <a:gd name="T6" fmla="*/ 632 w 632"/>
                  <a:gd name="T7" fmla="*/ 44 h 362"/>
                  <a:gd name="T8" fmla="*/ 632 w 632"/>
                  <a:gd name="T9" fmla="*/ 7 h 362"/>
                  <a:gd name="T10" fmla="*/ 104 w 632"/>
                  <a:gd name="T11" fmla="*/ 7 h 362"/>
                  <a:gd name="T12" fmla="*/ 8 w 632"/>
                  <a:gd name="T13" fmla="*/ 7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5" name="Freeform 11"/>
              <p:cNvSpPr>
                <a:spLocks/>
              </p:cNvSpPr>
              <p:nvPr/>
            </p:nvSpPr>
            <p:spPr bwMode="ltGray">
              <a:xfrm rot="-5400000">
                <a:off x="3208" y="1665"/>
                <a:ext cx="624" cy="421"/>
              </a:xfrm>
              <a:custGeom>
                <a:avLst/>
                <a:gdLst>
                  <a:gd name="T0" fmla="*/ 0 w 624"/>
                  <a:gd name="T1" fmla="*/ 0 h 317"/>
                  <a:gd name="T2" fmla="*/ 0 w 624"/>
                  <a:gd name="T3" fmla="*/ 14420 h 317"/>
                  <a:gd name="T4" fmla="*/ 624 w 624"/>
                  <a:gd name="T5" fmla="*/ 14420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6" name="Freeform 12"/>
              <p:cNvSpPr>
                <a:spLocks/>
              </p:cNvSpPr>
              <p:nvPr/>
            </p:nvSpPr>
            <p:spPr bwMode="ltGray">
              <a:xfrm rot="-5400000">
                <a:off x="2870" y="1664"/>
                <a:ext cx="624" cy="422"/>
              </a:xfrm>
              <a:custGeom>
                <a:avLst/>
                <a:gdLst>
                  <a:gd name="T0" fmla="*/ 0 w 624"/>
                  <a:gd name="T1" fmla="*/ 0 h 317"/>
                  <a:gd name="T2" fmla="*/ 0 w 624"/>
                  <a:gd name="T3" fmla="*/ 14943 h 317"/>
                  <a:gd name="T4" fmla="*/ 624 w 624"/>
                  <a:gd name="T5" fmla="*/ 14943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tx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7" name="Freeform 13"/>
              <p:cNvSpPr>
                <a:spLocks/>
              </p:cNvSpPr>
              <p:nvPr/>
            </p:nvSpPr>
            <p:spPr bwMode="ltGray">
              <a:xfrm rot="-5400000">
                <a:off x="1828" y="1751"/>
                <a:ext cx="624" cy="255"/>
              </a:xfrm>
              <a:custGeom>
                <a:avLst/>
                <a:gdLst>
                  <a:gd name="T0" fmla="*/ 0 w 624"/>
                  <a:gd name="T1" fmla="*/ 1 h 370"/>
                  <a:gd name="T2" fmla="*/ 0 w 624"/>
                  <a:gd name="T3" fmla="*/ 2 h 370"/>
                  <a:gd name="T4" fmla="*/ 624 w 624"/>
                  <a:gd name="T5" fmla="*/ 2 h 370"/>
                  <a:gd name="T6" fmla="*/ 624 w 624"/>
                  <a:gd name="T7" fmla="*/ 1 h 370"/>
                  <a:gd name="T8" fmla="*/ 384 w 624"/>
                  <a:gd name="T9" fmla="*/ 1 h 370"/>
                  <a:gd name="T10" fmla="*/ 0 w 624"/>
                  <a:gd name="T11" fmla="*/ 1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8" name="Freeform 14"/>
              <p:cNvSpPr>
                <a:spLocks/>
              </p:cNvSpPr>
              <p:nvPr/>
            </p:nvSpPr>
            <p:spPr bwMode="ltGray">
              <a:xfrm rot="-5400000">
                <a:off x="2551" y="1728"/>
                <a:ext cx="624" cy="294"/>
              </a:xfrm>
              <a:custGeom>
                <a:avLst/>
                <a:gdLst>
                  <a:gd name="T0" fmla="*/ 0 w 624"/>
                  <a:gd name="T1" fmla="*/ 0 h 317"/>
                  <a:gd name="T2" fmla="*/ 0 w 624"/>
                  <a:gd name="T3" fmla="*/ 94 h 317"/>
                  <a:gd name="T4" fmla="*/ 624 w 624"/>
                  <a:gd name="T5" fmla="*/ 94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520" y="317"/>
                      <a:pt x="624" y="272"/>
                    </a:cubicBezTo>
                    <a:lnTo>
                      <a:pt x="624" y="0"/>
                    </a:lnTo>
                    <a:cubicBezTo>
                      <a:pt x="240" y="42"/>
                      <a:pt x="130" y="0"/>
                      <a:pt x="0" y="0"/>
                    </a:cubicBezTo>
                    <a:close/>
                  </a:path>
                </a:pathLst>
              </a:custGeom>
              <a:solidFill>
                <a:schemeClr val="fo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9" name="Freeform 15"/>
              <p:cNvSpPr>
                <a:spLocks/>
              </p:cNvSpPr>
              <p:nvPr/>
            </p:nvSpPr>
            <p:spPr bwMode="ltGray">
              <a:xfrm rot="-5400000">
                <a:off x="2328" y="1695"/>
                <a:ext cx="624" cy="361"/>
              </a:xfrm>
              <a:custGeom>
                <a:avLst/>
                <a:gdLst>
                  <a:gd name="T0" fmla="*/ 0 w 624"/>
                  <a:gd name="T1" fmla="*/ 0 h 272"/>
                  <a:gd name="T2" fmla="*/ 0 w 624"/>
                  <a:gd name="T3" fmla="*/ 14302 h 272"/>
                  <a:gd name="T4" fmla="*/ 240 w 624"/>
                  <a:gd name="T5" fmla="*/ 12644 h 272"/>
                  <a:gd name="T6" fmla="*/ 624 w 624"/>
                  <a:gd name="T7" fmla="*/ 14302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20" name="Freeform 16"/>
              <p:cNvSpPr>
                <a:spLocks/>
              </p:cNvSpPr>
              <p:nvPr/>
            </p:nvSpPr>
            <p:spPr bwMode="ltGray">
              <a:xfrm rot="-5400000">
                <a:off x="2043" y="1721"/>
                <a:ext cx="632" cy="316"/>
              </a:xfrm>
              <a:custGeom>
                <a:avLst/>
                <a:gdLst>
                  <a:gd name="T0" fmla="*/ 8 w 632"/>
                  <a:gd name="T1" fmla="*/ 7 h 362"/>
                  <a:gd name="T2" fmla="*/ 8 w 632"/>
                  <a:gd name="T3" fmla="*/ 47 h 362"/>
                  <a:gd name="T4" fmla="*/ 248 w 632"/>
                  <a:gd name="T5" fmla="*/ 47 h 362"/>
                  <a:gd name="T6" fmla="*/ 632 w 632"/>
                  <a:gd name="T7" fmla="*/ 47 h 362"/>
                  <a:gd name="T8" fmla="*/ 632 w 632"/>
                  <a:gd name="T9" fmla="*/ 7 h 362"/>
                  <a:gd name="T10" fmla="*/ 104 w 632"/>
                  <a:gd name="T11" fmla="*/ 7 h 362"/>
                  <a:gd name="T12" fmla="*/ 8 w 632"/>
                  <a:gd name="T13" fmla="*/ 7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21" name="Freeform 17"/>
              <p:cNvSpPr>
                <a:spLocks/>
              </p:cNvSpPr>
              <p:nvPr/>
            </p:nvSpPr>
            <p:spPr bwMode="ltGray">
              <a:xfrm rot="-5400000">
                <a:off x="4074" y="1669"/>
                <a:ext cx="624" cy="421"/>
              </a:xfrm>
              <a:custGeom>
                <a:avLst/>
                <a:gdLst>
                  <a:gd name="T0" fmla="*/ 0 w 624"/>
                  <a:gd name="T1" fmla="*/ 0 h 317"/>
                  <a:gd name="T2" fmla="*/ 0 w 624"/>
                  <a:gd name="T3" fmla="*/ 14420 h 317"/>
                  <a:gd name="T4" fmla="*/ 624 w 624"/>
                  <a:gd name="T5" fmla="*/ 14420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22" name="Freeform 18"/>
              <p:cNvSpPr>
                <a:spLocks/>
              </p:cNvSpPr>
              <p:nvPr/>
            </p:nvSpPr>
            <p:spPr bwMode="ltGray">
              <a:xfrm rot="-5400000">
                <a:off x="3736" y="1669"/>
                <a:ext cx="624" cy="422"/>
              </a:xfrm>
              <a:custGeom>
                <a:avLst/>
                <a:gdLst>
                  <a:gd name="T0" fmla="*/ 0 w 624"/>
                  <a:gd name="T1" fmla="*/ 0 h 317"/>
                  <a:gd name="T2" fmla="*/ 0 w 624"/>
                  <a:gd name="T3" fmla="*/ 14943 h 317"/>
                  <a:gd name="T4" fmla="*/ 624 w 624"/>
                  <a:gd name="T5" fmla="*/ 14943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23" name="Freeform 19"/>
              <p:cNvSpPr>
                <a:spLocks/>
              </p:cNvSpPr>
              <p:nvPr/>
            </p:nvSpPr>
            <p:spPr bwMode="ltGray">
              <a:xfrm rot="-5400000">
                <a:off x="4580" y="1750"/>
                <a:ext cx="624" cy="255"/>
              </a:xfrm>
              <a:custGeom>
                <a:avLst/>
                <a:gdLst>
                  <a:gd name="T0" fmla="*/ 0 w 624"/>
                  <a:gd name="T1" fmla="*/ 1 h 370"/>
                  <a:gd name="T2" fmla="*/ 0 w 624"/>
                  <a:gd name="T3" fmla="*/ 2 h 370"/>
                  <a:gd name="T4" fmla="*/ 624 w 624"/>
                  <a:gd name="T5" fmla="*/ 2 h 370"/>
                  <a:gd name="T6" fmla="*/ 624 w 624"/>
                  <a:gd name="T7" fmla="*/ 1 h 370"/>
                  <a:gd name="T8" fmla="*/ 384 w 624"/>
                  <a:gd name="T9" fmla="*/ 1 h 370"/>
                  <a:gd name="T10" fmla="*/ 0 w 624"/>
                  <a:gd name="T11" fmla="*/ 1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fo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24" name="Freeform 20"/>
              <p:cNvSpPr>
                <a:spLocks/>
              </p:cNvSpPr>
              <p:nvPr/>
            </p:nvSpPr>
            <p:spPr bwMode="ltGray">
              <a:xfrm>
                <a:off x="5469" y="1562"/>
                <a:ext cx="291" cy="625"/>
              </a:xfrm>
              <a:custGeom>
                <a:avLst/>
                <a:gdLst>
                  <a:gd name="T0" fmla="*/ 0 w 291"/>
                  <a:gd name="T1" fmla="*/ 624 h 625"/>
                  <a:gd name="T2" fmla="*/ 291 w 291"/>
                  <a:gd name="T3" fmla="*/ 625 h 625"/>
                  <a:gd name="T4" fmla="*/ 291 w 291"/>
                  <a:gd name="T5" fmla="*/ 6 h 625"/>
                  <a:gd name="T6" fmla="*/ 0 w 291"/>
                  <a:gd name="T7" fmla="*/ 0 h 625"/>
                  <a:gd name="T8" fmla="*/ 0 w 291"/>
                  <a:gd name="T9" fmla="*/ 624 h 6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1" h="625">
                    <a:moveTo>
                      <a:pt x="0" y="624"/>
                    </a:moveTo>
                    <a:lnTo>
                      <a:pt x="291" y="625"/>
                    </a:lnTo>
                    <a:lnTo>
                      <a:pt x="291" y="6"/>
                    </a:lnTo>
                    <a:lnTo>
                      <a:pt x="0" y="0"/>
                    </a:lnTo>
                    <a:cubicBezTo>
                      <a:pt x="39" y="384"/>
                      <a:pt x="0" y="494"/>
                      <a:pt x="0" y="624"/>
                    </a:cubicBezTo>
                    <a:close/>
                  </a:path>
                </a:pathLst>
              </a:custGeom>
              <a:solidFill>
                <a:schemeClr val="tx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25" name="Freeform 21"/>
              <p:cNvSpPr>
                <a:spLocks/>
              </p:cNvSpPr>
              <p:nvPr/>
            </p:nvSpPr>
            <p:spPr bwMode="ltGray">
              <a:xfrm rot="-5400000">
                <a:off x="5080" y="1695"/>
                <a:ext cx="624" cy="361"/>
              </a:xfrm>
              <a:custGeom>
                <a:avLst/>
                <a:gdLst>
                  <a:gd name="T0" fmla="*/ 0 w 624"/>
                  <a:gd name="T1" fmla="*/ 0 h 272"/>
                  <a:gd name="T2" fmla="*/ 0 w 624"/>
                  <a:gd name="T3" fmla="*/ 14302 h 272"/>
                  <a:gd name="T4" fmla="*/ 240 w 624"/>
                  <a:gd name="T5" fmla="*/ 12644 h 272"/>
                  <a:gd name="T6" fmla="*/ 624 w 624"/>
                  <a:gd name="T7" fmla="*/ 14302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26" name="Freeform 22"/>
              <p:cNvSpPr>
                <a:spLocks/>
              </p:cNvSpPr>
              <p:nvPr/>
            </p:nvSpPr>
            <p:spPr bwMode="ltGray">
              <a:xfrm rot="-5400000">
                <a:off x="4797" y="1721"/>
                <a:ext cx="632" cy="316"/>
              </a:xfrm>
              <a:custGeom>
                <a:avLst/>
                <a:gdLst>
                  <a:gd name="T0" fmla="*/ 8 w 632"/>
                  <a:gd name="T1" fmla="*/ 7 h 362"/>
                  <a:gd name="T2" fmla="*/ 8 w 632"/>
                  <a:gd name="T3" fmla="*/ 47 h 362"/>
                  <a:gd name="T4" fmla="*/ 248 w 632"/>
                  <a:gd name="T5" fmla="*/ 47 h 362"/>
                  <a:gd name="T6" fmla="*/ 632 w 632"/>
                  <a:gd name="T7" fmla="*/ 47 h 362"/>
                  <a:gd name="T8" fmla="*/ 632 w 632"/>
                  <a:gd name="T9" fmla="*/ 7 h 362"/>
                  <a:gd name="T10" fmla="*/ 104 w 632"/>
                  <a:gd name="T11" fmla="*/ 7 h 362"/>
                  <a:gd name="T12" fmla="*/ 8 w 632"/>
                  <a:gd name="T13" fmla="*/ 7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grpSp>
        <p:sp>
          <p:nvSpPr>
            <p:cNvPr id="6" name="Freeform 23"/>
            <p:cNvSpPr>
              <a:spLocks/>
            </p:cNvSpPr>
            <p:nvPr/>
          </p:nvSpPr>
          <p:spPr bwMode="ltGray">
            <a:xfrm flipH="1">
              <a:off x="-2" y="1536"/>
              <a:ext cx="5762" cy="412"/>
            </a:xfrm>
            <a:custGeom>
              <a:avLst/>
              <a:gdLst>
                <a:gd name="T0" fmla="*/ 0 w 5762"/>
                <a:gd name="T1" fmla="*/ 507 h 385"/>
                <a:gd name="T2" fmla="*/ 5762 w 5762"/>
                <a:gd name="T3" fmla="*/ 485 h 385"/>
                <a:gd name="T4" fmla="*/ 5762 w 5762"/>
                <a:gd name="T5" fmla="*/ 4 h 385"/>
                <a:gd name="T6" fmla="*/ 0 w 5762"/>
                <a:gd name="T7" fmla="*/ 0 h 385"/>
                <a:gd name="T8" fmla="*/ 0 w 5762"/>
                <a:gd name="T9" fmla="*/ 507 h 3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62" h="385">
                  <a:moveTo>
                    <a:pt x="0" y="196"/>
                  </a:moveTo>
                  <a:cubicBezTo>
                    <a:pt x="1667" y="385"/>
                    <a:pt x="2275" y="93"/>
                    <a:pt x="5762" y="188"/>
                  </a:cubicBezTo>
                  <a:lnTo>
                    <a:pt x="5762" y="4"/>
                  </a:lnTo>
                  <a:lnTo>
                    <a:pt x="0" y="0"/>
                  </a:lnTo>
                  <a:lnTo>
                    <a:pt x="0" y="196"/>
                  </a:lnTo>
                  <a:close/>
                </a:path>
              </a:pathLst>
            </a:custGeom>
            <a:gradFill rotWithShape="0">
              <a:gsLst>
                <a:gs pos="0">
                  <a:schemeClr val="bg1"/>
                </a:gs>
                <a:gs pos="100000">
                  <a:srgbClr val="767676"/>
                </a:gs>
              </a:gsLst>
              <a:lin ang="5400000" scaled="1"/>
            </a:gradFill>
            <a:ln>
              <a:noFill/>
            </a:ln>
            <a:extLst>
              <a:ext uri="{91240B29-F687-4f45-9708-019B960494DF}">
                <a14:hiddenLine xmlns="" xmlns:a14="http://schemas.microsoft.com/office/drawing/2010/main" w="9525" cap="flat">
                  <a:solidFill>
                    <a:srgbClr val="000000"/>
                  </a:solidFill>
                  <a:prstDash val="solid"/>
                  <a:miter lim="800000"/>
                  <a:headEnd type="none" w="med" len="med"/>
                  <a:tailEnd type="none" w="med" len="med"/>
                </a14:hiddenLine>
              </a:ext>
            </a:extLst>
          </p:spPr>
          <p:txBody>
            <a:bodyPr wrap="none" anchor="ctr"/>
            <a:lstStyle/>
            <a:p>
              <a:endParaRPr lang="en-US" b="1" i="0" dirty="0">
                <a:solidFill>
                  <a:srgbClr val="000000"/>
                </a:solidFill>
                <a:latin typeface="Arial" panose="020B0604020202020204" pitchFamily="34" charset="0"/>
              </a:endParaRPr>
            </a:p>
          </p:txBody>
        </p:sp>
        <p:sp>
          <p:nvSpPr>
            <p:cNvPr id="7" name="Freeform 24"/>
            <p:cNvSpPr>
              <a:spLocks/>
            </p:cNvSpPr>
            <p:nvPr/>
          </p:nvSpPr>
          <p:spPr bwMode="ltGray">
            <a:xfrm flipH="1">
              <a:off x="-2" y="2017"/>
              <a:ext cx="5761" cy="189"/>
            </a:xfrm>
            <a:custGeom>
              <a:avLst/>
              <a:gdLst>
                <a:gd name="T0" fmla="*/ 0 w 5761"/>
                <a:gd name="T1" fmla="*/ 28 h 189"/>
                <a:gd name="T2" fmla="*/ 5761 w 5761"/>
                <a:gd name="T3" fmla="*/ 0 h 189"/>
                <a:gd name="T4" fmla="*/ 5761 w 5761"/>
                <a:gd name="T5" fmla="*/ 189 h 189"/>
                <a:gd name="T6" fmla="*/ 1 w 5761"/>
                <a:gd name="T7" fmla="*/ 189 h 189"/>
                <a:gd name="T8" fmla="*/ 0 w 5761"/>
                <a:gd name="T9" fmla="*/ 28 h 1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61" h="189">
                  <a:moveTo>
                    <a:pt x="0" y="28"/>
                  </a:moveTo>
                  <a:cubicBezTo>
                    <a:pt x="961" y="0"/>
                    <a:pt x="4971" y="161"/>
                    <a:pt x="5761" y="0"/>
                  </a:cubicBezTo>
                  <a:lnTo>
                    <a:pt x="5761" y="189"/>
                  </a:lnTo>
                  <a:lnTo>
                    <a:pt x="1" y="189"/>
                  </a:lnTo>
                  <a:lnTo>
                    <a:pt x="0" y="28"/>
                  </a:lnTo>
                  <a:close/>
                </a:path>
              </a:pathLst>
            </a:custGeom>
            <a:gradFill rotWithShape="0">
              <a:gsLst>
                <a:gs pos="0">
                  <a:srgbClr val="767676"/>
                </a:gs>
                <a:gs pos="100000">
                  <a:schemeClr val="bg1"/>
                </a:gs>
              </a:gsLst>
              <a:lin ang="5400000" scaled="1"/>
            </a:gradFill>
            <a:ln>
              <a:noFill/>
            </a:ln>
            <a:extLst>
              <a:ext uri="{91240B29-F687-4f45-9708-019B960494DF}">
                <a14:hiddenLine xmlns="" xmlns:a14="http://schemas.microsoft.com/office/drawing/2010/main" w="9525" cap="flat">
                  <a:solidFill>
                    <a:srgbClr val="000000"/>
                  </a:solidFill>
                  <a:prstDash val="solid"/>
                  <a:miter lim="800000"/>
                  <a:headEnd/>
                  <a:tailEnd/>
                </a14:hiddenLine>
              </a:ext>
            </a:extLst>
          </p:spPr>
          <p:txBody>
            <a:bodyPr wrap="none" anchor="ctr"/>
            <a:lstStyle/>
            <a:p>
              <a:endParaRPr lang="en-US" b="1" i="0" dirty="0">
                <a:solidFill>
                  <a:srgbClr val="000000"/>
                </a:solidFill>
                <a:latin typeface="Arial" panose="020B0604020202020204" pitchFamily="34" charset="0"/>
              </a:endParaRPr>
            </a:p>
          </p:txBody>
        </p:sp>
      </p:grpSp>
      <p:sp>
        <p:nvSpPr>
          <p:cNvPr id="8217" name="Rectangle 25"/>
          <p:cNvSpPr>
            <a:spLocks noGrp="1" noChangeArrowheads="1"/>
          </p:cNvSpPr>
          <p:nvPr>
            <p:ph type="ctrTitle"/>
          </p:nvPr>
        </p:nvSpPr>
        <p:spPr>
          <a:xfrm>
            <a:off x="1173163" y="198438"/>
            <a:ext cx="7772400" cy="2286000"/>
          </a:xfrm>
        </p:spPr>
        <p:txBody>
          <a:bodyPr anchor="b">
            <a:spAutoFit/>
          </a:bodyPr>
          <a:lstStyle>
            <a:lvl1pPr>
              <a:defRPr sz="7200"/>
            </a:lvl1pPr>
          </a:lstStyle>
          <a:p>
            <a:r>
              <a:rPr lang="en-US"/>
              <a:t>Click to edit Master title style</a:t>
            </a:r>
          </a:p>
        </p:txBody>
      </p:sp>
      <p:sp>
        <p:nvSpPr>
          <p:cNvPr id="8218" name="Rectangle 26"/>
          <p:cNvSpPr>
            <a:spLocks noGrp="1" noChangeArrowheads="1"/>
          </p:cNvSpPr>
          <p:nvPr>
            <p:ph type="subTitle" idx="1"/>
          </p:nvPr>
        </p:nvSpPr>
        <p:spPr>
          <a:xfrm>
            <a:off x="1166813" y="3886200"/>
            <a:ext cx="6400800" cy="1752600"/>
          </a:xfrm>
        </p:spPr>
        <p:txBody>
          <a:bodyPr/>
          <a:lstStyle>
            <a:lvl1pPr marL="0" indent="0">
              <a:buFont typeface="Wingdings" charset="2"/>
              <a:buNone/>
              <a:defRPr sz="4000" b="1" i="0">
                <a:latin typeface="Arial" panose="020B0604020202020204" pitchFamily="34" charset="0"/>
              </a:defRPr>
            </a:lvl1pPr>
          </a:lstStyle>
          <a:p>
            <a:r>
              <a:rPr lang="en-US" dirty="0"/>
              <a:t>Click to edit Master subtitle style</a:t>
            </a:r>
          </a:p>
        </p:txBody>
      </p:sp>
      <p:sp>
        <p:nvSpPr>
          <p:cNvPr id="27" name="Rectangle 27"/>
          <p:cNvSpPr>
            <a:spLocks noGrp="1" noChangeArrowheads="1"/>
          </p:cNvSpPr>
          <p:nvPr>
            <p:ph type="dt" sz="half" idx="10"/>
          </p:nvPr>
        </p:nvSpPr>
        <p:spPr>
          <a:xfrm>
            <a:off x="1166813" y="6248400"/>
            <a:ext cx="1905000" cy="457200"/>
          </a:xfrm>
        </p:spPr>
        <p:txBody>
          <a:bodyPr/>
          <a:lstStyle>
            <a:lvl1pPr>
              <a:defRPr b="1" i="0">
                <a:solidFill>
                  <a:srgbClr val="000000"/>
                </a:solidFill>
                <a:latin typeface="Arial" panose="020B0604020202020204" pitchFamily="34" charset="0"/>
              </a:defRPr>
            </a:lvl1pPr>
          </a:lstStyle>
          <a:p>
            <a:pPr>
              <a:defRPr/>
            </a:pPr>
            <a:endParaRPr lang="en-US" dirty="0"/>
          </a:p>
        </p:txBody>
      </p:sp>
      <p:sp>
        <p:nvSpPr>
          <p:cNvPr id="28" name="Rectangle 28"/>
          <p:cNvSpPr>
            <a:spLocks noGrp="1" noChangeArrowheads="1"/>
          </p:cNvSpPr>
          <p:nvPr>
            <p:ph type="ftr" sz="quarter" idx="11"/>
          </p:nvPr>
        </p:nvSpPr>
        <p:spPr/>
        <p:txBody>
          <a:bodyPr/>
          <a:lstStyle>
            <a:lvl1pPr>
              <a:defRPr b="1" i="0">
                <a:solidFill>
                  <a:srgbClr val="000000"/>
                </a:solidFill>
                <a:latin typeface="Arial" panose="020B0604020202020204" pitchFamily="34" charset="0"/>
              </a:defRPr>
            </a:lvl1pPr>
          </a:lstStyle>
          <a:p>
            <a:pPr>
              <a:defRPr/>
            </a:pPr>
            <a:endParaRPr lang="en-US" dirty="0"/>
          </a:p>
        </p:txBody>
      </p:sp>
      <p:sp>
        <p:nvSpPr>
          <p:cNvPr id="29" name="Rectangle 29"/>
          <p:cNvSpPr>
            <a:spLocks noGrp="1" noChangeArrowheads="1"/>
          </p:cNvSpPr>
          <p:nvPr>
            <p:ph type="sldNum" sz="quarter" idx="12"/>
          </p:nvPr>
        </p:nvSpPr>
        <p:spPr/>
        <p:txBody>
          <a:bodyPr/>
          <a:lstStyle>
            <a:lvl1pPr>
              <a:defRPr b="1" i="0">
                <a:solidFill>
                  <a:srgbClr val="000000"/>
                </a:solidFill>
                <a:latin typeface="Arial" panose="020B0604020202020204" pitchFamily="34" charset="0"/>
              </a:defRPr>
            </a:lvl1pPr>
          </a:lstStyle>
          <a:p>
            <a:pPr>
              <a:defRPr/>
            </a:pPr>
            <a:fld id="{51BDD263-1971-984E-9CF2-75DD11700FC4}" type="slidenum">
              <a:rPr lang="en-US" smtClean="0"/>
              <a:pPr>
                <a:defRPr/>
              </a:pPr>
              <a:t>‹#›</a:t>
            </a:fld>
            <a:endParaRPr lang="en-US" dirty="0"/>
          </a:p>
        </p:txBody>
      </p:sp>
    </p:spTree>
    <p:extLst>
      <p:ext uri="{BB962C8B-B14F-4D97-AF65-F5344CB8AC3E}">
        <p14:creationId xmlns:p14="http://schemas.microsoft.com/office/powerpoint/2010/main" val="1809791713"/>
      </p:ext>
    </p:extLst>
  </p:cSld>
  <p:clrMapOvr>
    <a:masterClrMapping/>
  </p:clrMapOvr>
</p:sldLayout>
</file>

<file path=ppt/slideLayouts/slideLayout256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EA7FC2CB-932B-B24A-A4F8-E4BCD651C4A2}"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3448869350"/>
      </p:ext>
    </p:extLst>
  </p:cSld>
  <p:clrMapOvr>
    <a:masterClrMapping/>
  </p:clrMapOvr>
</p:sldLayout>
</file>

<file path=ppt/slideLayouts/slideLayout256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A6295DA5-54EE-704C-B02B-E30230D064D1}"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1473292098"/>
      </p:ext>
    </p:extLst>
  </p:cSld>
  <p:clrMapOvr>
    <a:masterClrMapping/>
  </p:clrMapOvr>
</p:sldLayout>
</file>

<file path=ppt/slideLayouts/slideLayout256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173163"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135563"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7"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8EB70B62-09E0-D641-AA45-D820199EF885}"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3378241755"/>
      </p:ext>
    </p:extLst>
  </p:cSld>
  <p:clrMapOvr>
    <a:masterClrMapping/>
  </p:clrMapOvr>
</p:sldLayout>
</file>

<file path=ppt/slideLayouts/slideLayout256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8"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9"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9F3970B2-D43A-7444-AA76-33A3C2CF358D}"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1455038170"/>
      </p:ext>
    </p:extLst>
  </p:cSld>
  <p:clrMapOvr>
    <a:masterClrMapping/>
  </p:clrMapOvr>
</p:sldLayout>
</file>

<file path=ppt/slideLayouts/slideLayout256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4"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55EC6C49-021D-1A4E-8F8D-90413F54B07D}"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3386365150"/>
      </p:ext>
    </p:extLst>
  </p:cSld>
  <p:clrMapOvr>
    <a:masterClrMapping/>
  </p:clrMapOvr>
</p:sldLayout>
</file>

<file path=ppt/slideLayouts/slideLayout256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3"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4"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5CFF4CAA-2171-224A-887F-B0F045632128}"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1975038858"/>
      </p:ext>
    </p:extLst>
  </p:cSld>
  <p:clrMapOvr>
    <a:masterClrMapping/>
  </p:clrMapOvr>
</p:sldLayout>
</file>

<file path=ppt/slideLayouts/slideLayout256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7"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63EBA11C-5B29-3247-9CB5-5AF14B7B49FD}"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2396900560"/>
      </p:ext>
    </p:extLst>
  </p:cSld>
  <p:clrMapOvr>
    <a:masterClrMapping/>
  </p:clrMapOvr>
</p:sldLayout>
</file>

<file path=ppt/slideLayouts/slideLayout257.xml><?xml version="1.0" encoding="utf-8"?>
<p:sldLayout xmlns:a="http://schemas.openxmlformats.org/drawingml/2006/main" xmlns:r="http://schemas.openxmlformats.org/officeDocument/2006/relationships" xmlns:p="http://schemas.openxmlformats.org/presentationml/2006/main" type="tx">
  <p:cSld name="12_Comparison">
    <p:spTree>
      <p:nvGrpSpPr>
        <p:cNvPr id="1" name=""/>
        <p:cNvGrpSpPr/>
        <p:nvPr/>
      </p:nvGrpSpPr>
      <p:grpSpPr>
        <a:xfrm>
          <a:off x="0" y="0"/>
          <a:ext cx="0" cy="0"/>
          <a:chOff x="0" y="0"/>
          <a:chExt cx="0" cy="0"/>
        </a:xfrm>
      </p:grpSpPr>
      <p:sp>
        <p:nvSpPr>
          <p:cNvPr id="4059" name="Title Text"/>
          <p:cNvSpPr txBox="1">
            <a:spLocks noGrp="1"/>
          </p:cNvSpPr>
          <p:nvPr>
            <p:ph type="title"/>
          </p:nvPr>
        </p:nvSpPr>
        <p:spPr>
          <a:xfrm>
            <a:off x="457200" y="274638"/>
            <a:ext cx="8229600" cy="1143001"/>
          </a:xfrm>
          <a:prstGeom prst="rect">
            <a:avLst/>
          </a:prstGeom>
        </p:spPr>
        <p:txBody>
          <a:bodyPr/>
          <a:lstStyle/>
          <a:p>
            <a:r>
              <a:t>Title Text</a:t>
            </a:r>
          </a:p>
        </p:txBody>
      </p:sp>
      <p:sp>
        <p:nvSpPr>
          <p:cNvPr id="4060"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4061"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406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00749560"/>
      </p:ext>
    </p:extLst>
  </p:cSld>
  <p:clrMapOvr>
    <a:masterClrMapping/>
  </p:clrMapOvr>
  <p:transition spd="med"/>
</p:sldLayout>
</file>

<file path=ppt/slideLayouts/slideLayout257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7"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335C60F-947F-874F-A7A8-0416B8809D11}"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2684180133"/>
      </p:ext>
    </p:extLst>
  </p:cSld>
  <p:clrMapOvr>
    <a:masterClrMapping/>
  </p:clrMapOvr>
</p:sldLayout>
</file>

<file path=ppt/slideLayouts/slideLayout257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EC6ED26-848F-1A47-BA2F-6614396DDFB9}"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1356464357"/>
      </p:ext>
    </p:extLst>
  </p:cSld>
  <p:clrMapOvr>
    <a:masterClrMapping/>
  </p:clrMapOvr>
</p:sldLayout>
</file>

<file path=ppt/slideLayouts/slideLayout257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02463" y="457200"/>
            <a:ext cx="1943100" cy="56388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173163" y="457200"/>
            <a:ext cx="5676900" cy="56388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7"/>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28"/>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29"/>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85CEB815-184B-EE46-B1EC-D948356B5E9B}"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4172600750"/>
      </p:ext>
    </p:extLst>
  </p:cSld>
  <p:clrMapOvr>
    <a:masterClrMapping/>
  </p:clrMapOvr>
</p:sldLayout>
</file>

<file path=ppt/slideLayouts/slideLayout257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a:prstGeom prst="rect">
            <a:avLst/>
          </a:prstGeom>
        </p:spPr>
        <p:txBody>
          <a:bodyPr/>
          <a:lstStyle>
            <a:lvl1pPr marL="0" indent="0" algn="ctr">
              <a:buNone/>
              <a:defRPr b="1" i="0">
                <a:solidFill>
                  <a:schemeClr val="tx1">
                    <a:tint val="75000"/>
                  </a:schemeClr>
                </a:solidFill>
                <a:latin typeface="Arial" panose="020B0604020202020204" pitchFamily="34" charset="0"/>
                <a:cs typeface="Arial" panose="020B0604020202020204" pitchFamily="34" charset="0"/>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dirty="0"/>
              <a:t>Click to edit Master subtitle style</a:t>
            </a:r>
          </a:p>
        </p:txBody>
      </p:sp>
      <p:sp>
        <p:nvSpPr>
          <p:cNvPr id="4" name="Date Placeholder 3"/>
          <p:cNvSpPr>
            <a:spLocks noGrp="1"/>
          </p:cNvSpPr>
          <p:nvPr>
            <p:ph type="dt" sz="half" idx="10"/>
          </p:nvPr>
        </p:nvSpPr>
        <p:spPr>
          <a:xfrm>
            <a:off x="457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9FB7D883-84A5-1E49-9FFB-BB45A7197CBB}" type="datetimeFigureOut">
              <a:rPr lang="en-US"/>
              <a:pPr>
                <a:defRPr/>
              </a:pPr>
              <a:t>3/19/26</a:t>
            </a:fld>
            <a:endParaRPr lang="en-US"/>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endParaRPr lang="en-US"/>
          </a:p>
        </p:txBody>
      </p:sp>
      <p:sp>
        <p:nvSpPr>
          <p:cNvPr id="6" name="Slide Number Placeholder 5"/>
          <p:cNvSpPr>
            <a:spLocks noGrp="1"/>
          </p:cNvSpPr>
          <p:nvPr>
            <p:ph type="sldNum" sz="quarter" idx="12"/>
          </p:nvPr>
        </p:nvSpPr>
        <p:spPr>
          <a:xfrm>
            <a:off x="6553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40D936E0-64A8-5A43-8BB7-446D5C125756}" type="slidenum">
              <a:rPr lang="en-US"/>
              <a:pPr>
                <a:defRPr/>
              </a:pPr>
              <a:t>‹#›</a:t>
            </a:fld>
            <a:endParaRPr lang="en-US"/>
          </a:p>
        </p:txBody>
      </p:sp>
    </p:spTree>
    <p:extLst>
      <p:ext uri="{BB962C8B-B14F-4D97-AF65-F5344CB8AC3E}">
        <p14:creationId xmlns:p14="http://schemas.microsoft.com/office/powerpoint/2010/main" val="2797585699"/>
      </p:ext>
    </p:extLst>
  </p:cSld>
  <p:clrMapOvr>
    <a:masterClrMapping/>
  </p:clrMapOvr>
</p:sldLayout>
</file>

<file path=ppt/slideLayouts/slideLayout257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457200" y="1600200"/>
            <a:ext cx="8229600" cy="4525963"/>
          </a:xfrm>
          <a:prstGeom prst="rect">
            <a:avLst/>
          </a:prstGeo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77C908E8-E98B-2B4C-9507-83641746F161}" type="datetimeFigureOut">
              <a:rPr lang="en-US"/>
              <a:pPr>
                <a:defRPr/>
              </a:pPr>
              <a:t>3/19/26</a:t>
            </a:fld>
            <a:endParaRPr lang="en-US"/>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endParaRPr lang="en-US"/>
          </a:p>
        </p:txBody>
      </p:sp>
      <p:sp>
        <p:nvSpPr>
          <p:cNvPr id="6" name="Slide Number Placeholder 5"/>
          <p:cNvSpPr>
            <a:spLocks noGrp="1"/>
          </p:cNvSpPr>
          <p:nvPr>
            <p:ph type="sldNum" sz="quarter" idx="12"/>
          </p:nvPr>
        </p:nvSpPr>
        <p:spPr>
          <a:xfrm>
            <a:off x="6553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4A9D9CAA-86EF-D147-BBD0-613EBD6E9CD2}" type="slidenum">
              <a:rPr lang="en-US"/>
              <a:pPr>
                <a:defRPr/>
              </a:pPr>
              <a:t>‹#›</a:t>
            </a:fld>
            <a:endParaRPr lang="en-US"/>
          </a:p>
        </p:txBody>
      </p:sp>
    </p:spTree>
    <p:extLst>
      <p:ext uri="{BB962C8B-B14F-4D97-AF65-F5344CB8AC3E}">
        <p14:creationId xmlns:p14="http://schemas.microsoft.com/office/powerpoint/2010/main" val="2385247829"/>
      </p:ext>
    </p:extLst>
  </p:cSld>
  <p:clrMapOvr>
    <a:masterClrMapping/>
  </p:clrMapOvr>
</p:sldLayout>
</file>

<file path=ppt/slideLayouts/slideLayout257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a:prstGeom prst="rect">
            <a:avLst/>
          </a:prstGeom>
        </p:spPr>
        <p:txBody>
          <a:bodyPr anchor="b"/>
          <a:lstStyle>
            <a:lvl1pPr marL="0" indent="0">
              <a:buNone/>
              <a:defRPr sz="2000" b="1" i="0">
                <a:solidFill>
                  <a:schemeClr val="tx1">
                    <a:tint val="75000"/>
                  </a:schemeClr>
                </a:solidFill>
                <a:latin typeface="Arial" panose="020B0604020202020204" pitchFamily="34" charset="0"/>
                <a:cs typeface="Arial" panose="020B0604020202020204" pitchFamily="34" charset="0"/>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dirty="0"/>
              <a:t>Click to edit Master text styles</a:t>
            </a:r>
          </a:p>
        </p:txBody>
      </p:sp>
      <p:sp>
        <p:nvSpPr>
          <p:cNvPr id="4" name="Date Placeholder 3"/>
          <p:cNvSpPr>
            <a:spLocks noGrp="1"/>
          </p:cNvSpPr>
          <p:nvPr>
            <p:ph type="dt" sz="half" idx="10"/>
          </p:nvPr>
        </p:nvSpPr>
        <p:spPr>
          <a:xfrm>
            <a:off x="457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8EC5B94A-3AE1-CD47-BDC4-CEF46CDA586A}" type="datetimeFigureOut">
              <a:rPr lang="en-US"/>
              <a:pPr>
                <a:defRPr/>
              </a:pPr>
              <a:t>3/19/26</a:t>
            </a:fld>
            <a:endParaRPr lang="en-US"/>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endParaRPr lang="en-US"/>
          </a:p>
        </p:txBody>
      </p:sp>
      <p:sp>
        <p:nvSpPr>
          <p:cNvPr id="6" name="Slide Number Placeholder 5"/>
          <p:cNvSpPr>
            <a:spLocks noGrp="1"/>
          </p:cNvSpPr>
          <p:nvPr>
            <p:ph type="sldNum" sz="quarter" idx="12"/>
          </p:nvPr>
        </p:nvSpPr>
        <p:spPr>
          <a:xfrm>
            <a:off x="6553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E2361289-B3E8-F44F-9D93-5752CE09E6E5}" type="slidenum">
              <a:rPr lang="en-US"/>
              <a:pPr>
                <a:defRPr/>
              </a:pPr>
              <a:t>‹#›</a:t>
            </a:fld>
            <a:endParaRPr lang="en-US"/>
          </a:p>
        </p:txBody>
      </p:sp>
    </p:spTree>
    <p:extLst>
      <p:ext uri="{BB962C8B-B14F-4D97-AF65-F5344CB8AC3E}">
        <p14:creationId xmlns:p14="http://schemas.microsoft.com/office/powerpoint/2010/main" val="3402859443"/>
      </p:ext>
    </p:extLst>
  </p:cSld>
  <p:clrMapOvr>
    <a:masterClrMapping/>
  </p:clrMapOvr>
</p:sldLayout>
</file>

<file path=ppt/slideLayouts/slideLayout257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0"/>
            <a:ext cx="4038600" cy="4525963"/>
          </a:xfrm>
          <a:prstGeom prst="rect">
            <a:avLst/>
          </a:prstGeo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600200"/>
            <a:ext cx="4038600" cy="4525963"/>
          </a:xfrm>
          <a:prstGeom prst="rect">
            <a:avLst/>
          </a:prstGeo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Date Placeholder 4"/>
          <p:cNvSpPr>
            <a:spLocks noGrp="1"/>
          </p:cNvSpPr>
          <p:nvPr>
            <p:ph type="dt" sz="half" idx="10"/>
          </p:nvPr>
        </p:nvSpPr>
        <p:spPr>
          <a:xfrm>
            <a:off x="457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2FC09FD0-C576-C94E-AA6E-9D8272172D8D}" type="datetimeFigureOut">
              <a:rPr lang="en-US"/>
              <a:pPr>
                <a:defRPr/>
              </a:pPr>
              <a:t>3/19/26</a:t>
            </a:fld>
            <a:endParaRPr lang="en-US"/>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endParaRPr lang="en-US"/>
          </a:p>
        </p:txBody>
      </p:sp>
      <p:sp>
        <p:nvSpPr>
          <p:cNvPr id="7" name="Slide Number Placeholder 6"/>
          <p:cNvSpPr>
            <a:spLocks noGrp="1"/>
          </p:cNvSpPr>
          <p:nvPr>
            <p:ph type="sldNum" sz="quarter" idx="12"/>
          </p:nvPr>
        </p:nvSpPr>
        <p:spPr>
          <a:xfrm>
            <a:off x="6553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B06BF0B1-BDE6-3A4B-825D-28CB84460DAD}" type="slidenum">
              <a:rPr lang="en-US"/>
              <a:pPr>
                <a:defRPr/>
              </a:pPr>
              <a:t>‹#›</a:t>
            </a:fld>
            <a:endParaRPr lang="en-US"/>
          </a:p>
        </p:txBody>
      </p:sp>
    </p:spTree>
    <p:extLst>
      <p:ext uri="{BB962C8B-B14F-4D97-AF65-F5344CB8AC3E}">
        <p14:creationId xmlns:p14="http://schemas.microsoft.com/office/powerpoint/2010/main" val="2522439414"/>
      </p:ext>
    </p:extLst>
  </p:cSld>
  <p:clrMapOvr>
    <a:masterClrMapping/>
  </p:clrMapOvr>
</p:sldLayout>
</file>

<file path=ppt/slideLayouts/slideLayout257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a:prstGeom prst="rect">
            <a:avLst/>
          </a:prstGeo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a:prstGeom prst="rect">
            <a:avLst/>
          </a:prstGeo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a:prstGeom prst="rect">
            <a:avLst/>
          </a:prstGeo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a:prstGeom prst="rect">
            <a:avLst/>
          </a:prstGeo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Date Placeholder 6"/>
          <p:cNvSpPr>
            <a:spLocks noGrp="1"/>
          </p:cNvSpPr>
          <p:nvPr>
            <p:ph type="dt" sz="half" idx="10"/>
          </p:nvPr>
        </p:nvSpPr>
        <p:spPr>
          <a:xfrm>
            <a:off x="457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F07CFA50-1EC2-8045-8CC9-E530AC34403A}" type="datetimeFigureOut">
              <a:rPr lang="en-US"/>
              <a:pPr>
                <a:defRPr/>
              </a:pPr>
              <a:t>3/19/26</a:t>
            </a:fld>
            <a:endParaRPr lang="en-US"/>
          </a:p>
        </p:txBody>
      </p:sp>
      <p:sp>
        <p:nvSpPr>
          <p:cNvPr id="8" name="Footer Placeholder 7"/>
          <p:cNvSpPr>
            <a:spLocks noGrp="1"/>
          </p:cNvSpPr>
          <p:nvPr>
            <p:ph type="ftr" sz="quarter" idx="11"/>
          </p:nvPr>
        </p:nvSpPr>
        <p:spPr>
          <a:xfrm>
            <a:off x="3124200" y="6356350"/>
            <a:ext cx="2895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endParaRPr lang="en-US"/>
          </a:p>
        </p:txBody>
      </p:sp>
      <p:sp>
        <p:nvSpPr>
          <p:cNvPr id="9" name="Slide Number Placeholder 8"/>
          <p:cNvSpPr>
            <a:spLocks noGrp="1"/>
          </p:cNvSpPr>
          <p:nvPr>
            <p:ph type="sldNum" sz="quarter" idx="12"/>
          </p:nvPr>
        </p:nvSpPr>
        <p:spPr>
          <a:xfrm>
            <a:off x="6553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DDC984C9-6AEA-6048-8DE0-629AC2043619}" type="slidenum">
              <a:rPr lang="en-US"/>
              <a:pPr>
                <a:defRPr/>
              </a:pPr>
              <a:t>‹#›</a:t>
            </a:fld>
            <a:endParaRPr lang="en-US"/>
          </a:p>
        </p:txBody>
      </p:sp>
    </p:spTree>
    <p:extLst>
      <p:ext uri="{BB962C8B-B14F-4D97-AF65-F5344CB8AC3E}">
        <p14:creationId xmlns:p14="http://schemas.microsoft.com/office/powerpoint/2010/main" val="1969740978"/>
      </p:ext>
    </p:extLst>
  </p:cSld>
  <p:clrMapOvr>
    <a:masterClrMapping/>
  </p:clrMapOvr>
</p:sldLayout>
</file>

<file path=ppt/slideLayouts/slideLayout257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Date Placeholder 2"/>
          <p:cNvSpPr>
            <a:spLocks noGrp="1"/>
          </p:cNvSpPr>
          <p:nvPr>
            <p:ph type="dt" sz="half" idx="10"/>
          </p:nvPr>
        </p:nvSpPr>
        <p:spPr>
          <a:xfrm>
            <a:off x="457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4E75EB5F-E13A-9F40-A12C-E7A3E0EC56C6}" type="datetimeFigureOut">
              <a:rPr lang="en-US"/>
              <a:pPr>
                <a:defRPr/>
              </a:pPr>
              <a:t>3/19/26</a:t>
            </a:fld>
            <a:endParaRPr lang="en-US"/>
          </a:p>
        </p:txBody>
      </p:sp>
      <p:sp>
        <p:nvSpPr>
          <p:cNvPr id="4" name="Footer Placeholder 3"/>
          <p:cNvSpPr>
            <a:spLocks noGrp="1"/>
          </p:cNvSpPr>
          <p:nvPr>
            <p:ph type="ftr" sz="quarter" idx="11"/>
          </p:nvPr>
        </p:nvSpPr>
        <p:spPr>
          <a:xfrm>
            <a:off x="3124200" y="6356350"/>
            <a:ext cx="2895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endParaRPr lang="en-US"/>
          </a:p>
        </p:txBody>
      </p:sp>
      <p:sp>
        <p:nvSpPr>
          <p:cNvPr id="5" name="Slide Number Placeholder 4"/>
          <p:cNvSpPr>
            <a:spLocks noGrp="1"/>
          </p:cNvSpPr>
          <p:nvPr>
            <p:ph type="sldNum" sz="quarter" idx="12"/>
          </p:nvPr>
        </p:nvSpPr>
        <p:spPr>
          <a:xfrm>
            <a:off x="6553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CB30A97A-DCD9-074D-86E4-8261A122F36A}" type="slidenum">
              <a:rPr lang="en-US"/>
              <a:pPr>
                <a:defRPr/>
              </a:pPr>
              <a:t>‹#›</a:t>
            </a:fld>
            <a:endParaRPr lang="en-US"/>
          </a:p>
        </p:txBody>
      </p:sp>
    </p:spTree>
    <p:extLst>
      <p:ext uri="{BB962C8B-B14F-4D97-AF65-F5344CB8AC3E}">
        <p14:creationId xmlns:p14="http://schemas.microsoft.com/office/powerpoint/2010/main" val="352544800"/>
      </p:ext>
    </p:extLst>
  </p:cSld>
  <p:clrMapOvr>
    <a:masterClrMapping/>
  </p:clrMapOvr>
</p:sldLayout>
</file>

<file path=ppt/slideLayouts/slideLayout257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a:xfrm>
            <a:off x="457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D0A80913-E7F9-3F4F-A0F7-7C6FC73A8170}" type="datetimeFigureOut">
              <a:rPr lang="en-US"/>
              <a:pPr>
                <a:defRPr/>
              </a:pPr>
              <a:t>3/19/26</a:t>
            </a:fld>
            <a:endParaRPr lang="en-US"/>
          </a:p>
        </p:txBody>
      </p:sp>
      <p:sp>
        <p:nvSpPr>
          <p:cNvPr id="3" name="Footer Placeholder 2"/>
          <p:cNvSpPr>
            <a:spLocks noGrp="1"/>
          </p:cNvSpPr>
          <p:nvPr>
            <p:ph type="ftr" sz="quarter" idx="11"/>
          </p:nvPr>
        </p:nvSpPr>
        <p:spPr>
          <a:xfrm>
            <a:off x="3124200" y="6356350"/>
            <a:ext cx="2895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endParaRPr lang="en-US"/>
          </a:p>
        </p:txBody>
      </p:sp>
      <p:sp>
        <p:nvSpPr>
          <p:cNvPr id="4" name="Slide Number Placeholder 3"/>
          <p:cNvSpPr>
            <a:spLocks noGrp="1"/>
          </p:cNvSpPr>
          <p:nvPr>
            <p:ph type="sldNum" sz="quarter" idx="12"/>
          </p:nvPr>
        </p:nvSpPr>
        <p:spPr>
          <a:xfrm>
            <a:off x="6553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6FEFBCC7-EBF0-424D-AEA0-01D0F921C417}" type="slidenum">
              <a:rPr lang="en-US"/>
              <a:pPr>
                <a:defRPr/>
              </a:pPr>
              <a:t>‹#›</a:t>
            </a:fld>
            <a:endParaRPr lang="en-US"/>
          </a:p>
        </p:txBody>
      </p:sp>
    </p:spTree>
    <p:extLst>
      <p:ext uri="{BB962C8B-B14F-4D97-AF65-F5344CB8AC3E}">
        <p14:creationId xmlns:p14="http://schemas.microsoft.com/office/powerpoint/2010/main" val="3758008842"/>
      </p:ext>
    </p:extLst>
  </p:cSld>
  <p:clrMapOvr>
    <a:masterClrMapping/>
  </p:clrMapOvr>
</p:sldLayout>
</file>

<file path=ppt/slideLayouts/slideLayout258.xml><?xml version="1.0" encoding="utf-8"?>
<p:sldLayout xmlns:a="http://schemas.openxmlformats.org/drawingml/2006/main" xmlns:r="http://schemas.openxmlformats.org/officeDocument/2006/relationships" xmlns:p="http://schemas.openxmlformats.org/presentationml/2006/main" type="tx">
  <p:cSld name="13_Title Only">
    <p:spTree>
      <p:nvGrpSpPr>
        <p:cNvPr id="1" name=""/>
        <p:cNvGrpSpPr/>
        <p:nvPr/>
      </p:nvGrpSpPr>
      <p:grpSpPr>
        <a:xfrm>
          <a:off x="0" y="0"/>
          <a:ext cx="0" cy="0"/>
          <a:chOff x="0" y="0"/>
          <a:chExt cx="0" cy="0"/>
        </a:xfrm>
      </p:grpSpPr>
      <p:sp>
        <p:nvSpPr>
          <p:cNvPr id="4069" name="Title Text"/>
          <p:cNvSpPr txBox="1">
            <a:spLocks noGrp="1"/>
          </p:cNvSpPr>
          <p:nvPr>
            <p:ph type="title"/>
          </p:nvPr>
        </p:nvSpPr>
        <p:spPr>
          <a:prstGeom prst="rect">
            <a:avLst/>
          </a:prstGeom>
        </p:spPr>
        <p:txBody>
          <a:bodyPr/>
          <a:lstStyle/>
          <a:p>
            <a:r>
              <a:t>Title Text</a:t>
            </a:r>
          </a:p>
        </p:txBody>
      </p:sp>
      <p:sp>
        <p:nvSpPr>
          <p:cNvPr id="4070"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0914007"/>
      </p:ext>
    </p:extLst>
  </p:cSld>
  <p:clrMapOvr>
    <a:masterClrMapping/>
  </p:clrMapOvr>
  <p:transition spd="med"/>
</p:sldLayout>
</file>

<file path=ppt/slideLayouts/slideLayout258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a:prstGeom prst="rect">
            <a:avLst/>
          </a:prstGeo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a:prstGeom prst="rect">
            <a:avLst/>
          </a:prstGeo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Date Placeholder 4"/>
          <p:cNvSpPr>
            <a:spLocks noGrp="1"/>
          </p:cNvSpPr>
          <p:nvPr>
            <p:ph type="dt" sz="half" idx="10"/>
          </p:nvPr>
        </p:nvSpPr>
        <p:spPr>
          <a:xfrm>
            <a:off x="457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C002333B-E3D7-0D4F-A59C-AE9BC41B3F4D}" type="datetimeFigureOut">
              <a:rPr lang="en-US"/>
              <a:pPr>
                <a:defRPr/>
              </a:pPr>
              <a:t>3/19/26</a:t>
            </a:fld>
            <a:endParaRPr lang="en-US"/>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endParaRPr lang="en-US"/>
          </a:p>
        </p:txBody>
      </p:sp>
      <p:sp>
        <p:nvSpPr>
          <p:cNvPr id="7" name="Slide Number Placeholder 6"/>
          <p:cNvSpPr>
            <a:spLocks noGrp="1"/>
          </p:cNvSpPr>
          <p:nvPr>
            <p:ph type="sldNum" sz="quarter" idx="12"/>
          </p:nvPr>
        </p:nvSpPr>
        <p:spPr>
          <a:xfrm>
            <a:off x="6553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22C2D4D6-0D3A-B44E-A224-1FD2E827AA1F}" type="slidenum">
              <a:rPr lang="en-US"/>
              <a:pPr>
                <a:defRPr/>
              </a:pPr>
              <a:t>‹#›</a:t>
            </a:fld>
            <a:endParaRPr lang="en-US"/>
          </a:p>
        </p:txBody>
      </p:sp>
    </p:spTree>
    <p:extLst>
      <p:ext uri="{BB962C8B-B14F-4D97-AF65-F5344CB8AC3E}">
        <p14:creationId xmlns:p14="http://schemas.microsoft.com/office/powerpoint/2010/main" val="1288494193"/>
      </p:ext>
    </p:extLst>
  </p:cSld>
  <p:clrMapOvr>
    <a:masterClrMapping/>
  </p:clrMapOvr>
</p:sldLayout>
</file>

<file path=ppt/slideLayouts/slideLayout258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a:prstGeom prst="rect">
            <a:avLst/>
          </a:prstGeo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a:prstGeom prst="rect">
            <a:avLst/>
          </a:prstGeo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Date Placeholder 4"/>
          <p:cNvSpPr>
            <a:spLocks noGrp="1"/>
          </p:cNvSpPr>
          <p:nvPr>
            <p:ph type="dt" sz="half" idx="10"/>
          </p:nvPr>
        </p:nvSpPr>
        <p:spPr>
          <a:xfrm>
            <a:off x="457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A5AF9ACB-A3CF-C244-9FEE-4BFF8165F552}" type="datetimeFigureOut">
              <a:rPr lang="en-US"/>
              <a:pPr>
                <a:defRPr/>
              </a:pPr>
              <a:t>3/19/26</a:t>
            </a:fld>
            <a:endParaRPr lang="en-US"/>
          </a:p>
        </p:txBody>
      </p:sp>
      <p:sp>
        <p:nvSpPr>
          <p:cNvPr id="6" name="Footer Placeholder 5"/>
          <p:cNvSpPr>
            <a:spLocks noGrp="1"/>
          </p:cNvSpPr>
          <p:nvPr>
            <p:ph type="ftr" sz="quarter" idx="11"/>
          </p:nvPr>
        </p:nvSpPr>
        <p:spPr>
          <a:xfrm>
            <a:off x="3124200" y="6356350"/>
            <a:ext cx="2895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endParaRPr lang="en-US"/>
          </a:p>
        </p:txBody>
      </p:sp>
      <p:sp>
        <p:nvSpPr>
          <p:cNvPr id="7" name="Slide Number Placeholder 6"/>
          <p:cNvSpPr>
            <a:spLocks noGrp="1"/>
          </p:cNvSpPr>
          <p:nvPr>
            <p:ph type="sldNum" sz="quarter" idx="12"/>
          </p:nvPr>
        </p:nvSpPr>
        <p:spPr>
          <a:xfrm>
            <a:off x="6553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4DB33BDD-42D0-AC47-BE03-2B3F040ED802}" type="slidenum">
              <a:rPr lang="en-US"/>
              <a:pPr>
                <a:defRPr/>
              </a:pPr>
              <a:t>‹#›</a:t>
            </a:fld>
            <a:endParaRPr lang="en-US"/>
          </a:p>
        </p:txBody>
      </p:sp>
    </p:spTree>
    <p:extLst>
      <p:ext uri="{BB962C8B-B14F-4D97-AF65-F5344CB8AC3E}">
        <p14:creationId xmlns:p14="http://schemas.microsoft.com/office/powerpoint/2010/main" val="3613837416"/>
      </p:ext>
    </p:extLst>
  </p:cSld>
  <p:clrMapOvr>
    <a:masterClrMapping/>
  </p:clrMapOvr>
</p:sldLayout>
</file>

<file path=ppt/slideLayouts/slideLayout258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1600200"/>
            <a:ext cx="8229600" cy="4525963"/>
          </a:xfrm>
          <a:prstGeom prst="rect">
            <a:avLst/>
          </a:prstGeo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6D2D06A3-2158-3C4D-BF81-0AA25D5FE8AA}" type="datetimeFigureOut">
              <a:rPr lang="en-US"/>
              <a:pPr>
                <a:defRPr/>
              </a:pPr>
              <a:t>3/19/26</a:t>
            </a:fld>
            <a:endParaRPr lang="en-US"/>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endParaRPr lang="en-US"/>
          </a:p>
        </p:txBody>
      </p:sp>
      <p:sp>
        <p:nvSpPr>
          <p:cNvPr id="6" name="Slide Number Placeholder 5"/>
          <p:cNvSpPr>
            <a:spLocks noGrp="1"/>
          </p:cNvSpPr>
          <p:nvPr>
            <p:ph type="sldNum" sz="quarter" idx="12"/>
          </p:nvPr>
        </p:nvSpPr>
        <p:spPr>
          <a:xfrm>
            <a:off x="6553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DA9733B6-2C9F-0348-89EE-480E0A0D5F0A}" type="slidenum">
              <a:rPr lang="en-US"/>
              <a:pPr>
                <a:defRPr/>
              </a:pPr>
              <a:t>‹#›</a:t>
            </a:fld>
            <a:endParaRPr lang="en-US"/>
          </a:p>
        </p:txBody>
      </p:sp>
    </p:spTree>
    <p:extLst>
      <p:ext uri="{BB962C8B-B14F-4D97-AF65-F5344CB8AC3E}">
        <p14:creationId xmlns:p14="http://schemas.microsoft.com/office/powerpoint/2010/main" val="2132219784"/>
      </p:ext>
    </p:extLst>
  </p:cSld>
  <p:clrMapOvr>
    <a:masterClrMapping/>
  </p:clrMapOvr>
</p:sldLayout>
</file>

<file path=ppt/slideLayouts/slideLayout258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4638"/>
            <a:ext cx="6019800" cy="5851525"/>
          </a:xfrm>
          <a:prstGeom prst="rect">
            <a:avLst/>
          </a:prstGeo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Date Placeholder 3"/>
          <p:cNvSpPr>
            <a:spLocks noGrp="1"/>
          </p:cNvSpPr>
          <p:nvPr>
            <p:ph type="dt" sz="half" idx="10"/>
          </p:nvPr>
        </p:nvSpPr>
        <p:spPr>
          <a:xfrm>
            <a:off x="457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A7181C8D-9082-FE46-9029-6497FDCC8386}" type="datetimeFigureOut">
              <a:rPr lang="en-US"/>
              <a:pPr>
                <a:defRPr/>
              </a:pPr>
              <a:t>3/19/26</a:t>
            </a:fld>
            <a:endParaRPr lang="en-US"/>
          </a:p>
        </p:txBody>
      </p:sp>
      <p:sp>
        <p:nvSpPr>
          <p:cNvPr id="5" name="Footer Placeholder 4"/>
          <p:cNvSpPr>
            <a:spLocks noGrp="1"/>
          </p:cNvSpPr>
          <p:nvPr>
            <p:ph type="ftr" sz="quarter" idx="11"/>
          </p:nvPr>
        </p:nvSpPr>
        <p:spPr>
          <a:xfrm>
            <a:off x="3124200" y="6356350"/>
            <a:ext cx="2895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endParaRPr lang="en-US"/>
          </a:p>
        </p:txBody>
      </p:sp>
      <p:sp>
        <p:nvSpPr>
          <p:cNvPr id="6" name="Slide Number Placeholder 5"/>
          <p:cNvSpPr>
            <a:spLocks noGrp="1"/>
          </p:cNvSpPr>
          <p:nvPr>
            <p:ph type="sldNum" sz="quarter" idx="12"/>
          </p:nvPr>
        </p:nvSpPr>
        <p:spPr>
          <a:xfrm>
            <a:off x="6553200" y="6356350"/>
            <a:ext cx="2133600" cy="365125"/>
          </a:xfrm>
          <a:prstGeom prst="rect">
            <a:avLst/>
          </a:prstGeom>
        </p:spPr>
        <p:txBody>
          <a:bodyPr/>
          <a:lstStyle>
            <a:lvl1pPr fontAlgn="auto">
              <a:spcBef>
                <a:spcPts val="0"/>
              </a:spcBef>
              <a:spcAft>
                <a:spcPts val="0"/>
              </a:spcAft>
              <a:defRPr sz="1800">
                <a:solidFill>
                  <a:prstClr val="black"/>
                </a:solidFill>
                <a:latin typeface="Calibri"/>
              </a:defRPr>
            </a:lvl1pPr>
          </a:lstStyle>
          <a:p>
            <a:pPr>
              <a:defRPr/>
            </a:pPr>
            <a:fld id="{2034E6AF-2DCA-374A-8A86-187272CF655A}" type="slidenum">
              <a:rPr lang="en-US"/>
              <a:pPr>
                <a:defRPr/>
              </a:pPr>
              <a:t>‹#›</a:t>
            </a:fld>
            <a:endParaRPr lang="en-US"/>
          </a:p>
        </p:txBody>
      </p:sp>
    </p:spTree>
    <p:extLst>
      <p:ext uri="{BB962C8B-B14F-4D97-AF65-F5344CB8AC3E}">
        <p14:creationId xmlns:p14="http://schemas.microsoft.com/office/powerpoint/2010/main" val="3154168392"/>
      </p:ext>
    </p:extLst>
  </p:cSld>
  <p:clrMapOvr>
    <a:masterClrMapping/>
  </p:clrMapOvr>
</p:sldLayout>
</file>

<file path=ppt/slideLayouts/slideLayout258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5" name="Rectangle 5"/>
          <p:cNvSpPr>
            <a:spLocks noGrp="1" noChangeArrowheads="1"/>
          </p:cNvSpPr>
          <p:nvPr>
            <p:ph type="ftr" sz="quarter" idx="11"/>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6" name="Rectangle 6"/>
          <p:cNvSpPr>
            <a:spLocks noGrp="1" noChangeArrowheads="1"/>
          </p:cNvSpPr>
          <p:nvPr>
            <p:ph type="sldNum" sz="quarter" idx="12"/>
          </p:nvPr>
        </p:nvSpPr>
        <p:spPr/>
        <p:txBody>
          <a:bodyPr/>
          <a:lstStyle>
            <a:lvl1pPr>
              <a:defRPr>
                <a:latin typeface="Times New Roman" charset="0"/>
                <a:ea typeface="ＭＳ Ｐゴシック"/>
              </a:defRPr>
            </a:lvl1pPr>
          </a:lstStyle>
          <a:p>
            <a:pPr>
              <a:defRPr/>
            </a:pPr>
            <a:fld id="{0795622C-6B4C-AA44-A96F-D03C2D7B51E8}" type="slidenum">
              <a:rPr lang="en-US">
                <a:solidFill>
                  <a:srgbClr val="2A3D7A"/>
                </a:solidFill>
                <a:latin typeface="Times New Roman"/>
              </a:rPr>
              <a:pPr>
                <a:defRPr/>
              </a:pPr>
              <a:t>‹#›</a:t>
            </a:fld>
            <a:endParaRPr lang="en-US">
              <a:solidFill>
                <a:srgbClr val="2A3D7A"/>
              </a:solidFill>
              <a:latin typeface="Times New Roman"/>
            </a:endParaRPr>
          </a:p>
        </p:txBody>
      </p:sp>
    </p:spTree>
    <p:extLst>
      <p:ext uri="{BB962C8B-B14F-4D97-AF65-F5344CB8AC3E}">
        <p14:creationId xmlns:p14="http://schemas.microsoft.com/office/powerpoint/2010/main" val="2361912213"/>
      </p:ext>
    </p:extLst>
  </p:cSld>
  <p:clrMapOvr>
    <a:masterClrMapping/>
  </p:clrMapOvr>
</p:sldLayout>
</file>

<file path=ppt/slideLayouts/slideLayout258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5" name="Rectangle 5"/>
          <p:cNvSpPr>
            <a:spLocks noGrp="1" noChangeArrowheads="1"/>
          </p:cNvSpPr>
          <p:nvPr>
            <p:ph type="ftr" sz="quarter" idx="11"/>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6" name="Rectangle 6"/>
          <p:cNvSpPr>
            <a:spLocks noGrp="1" noChangeArrowheads="1"/>
          </p:cNvSpPr>
          <p:nvPr>
            <p:ph type="sldNum" sz="quarter" idx="12"/>
          </p:nvPr>
        </p:nvSpPr>
        <p:spPr/>
        <p:txBody>
          <a:bodyPr/>
          <a:lstStyle>
            <a:lvl1pPr>
              <a:defRPr>
                <a:latin typeface="Times New Roman" charset="0"/>
                <a:ea typeface="ＭＳ Ｐゴシック"/>
              </a:defRPr>
            </a:lvl1pPr>
          </a:lstStyle>
          <a:p>
            <a:pPr>
              <a:defRPr/>
            </a:pPr>
            <a:fld id="{B63AABD9-E53B-9241-877F-DFCCA8B54ED4}" type="slidenum">
              <a:rPr lang="en-US">
                <a:solidFill>
                  <a:srgbClr val="2A3D7A"/>
                </a:solidFill>
                <a:latin typeface="Times New Roman"/>
              </a:rPr>
              <a:pPr>
                <a:defRPr/>
              </a:pPr>
              <a:t>‹#›</a:t>
            </a:fld>
            <a:endParaRPr lang="en-US">
              <a:solidFill>
                <a:srgbClr val="2A3D7A"/>
              </a:solidFill>
              <a:latin typeface="Times New Roman"/>
            </a:endParaRPr>
          </a:p>
        </p:txBody>
      </p:sp>
    </p:spTree>
    <p:extLst>
      <p:ext uri="{BB962C8B-B14F-4D97-AF65-F5344CB8AC3E}">
        <p14:creationId xmlns:p14="http://schemas.microsoft.com/office/powerpoint/2010/main" val="393804190"/>
      </p:ext>
    </p:extLst>
  </p:cSld>
  <p:clrMapOvr>
    <a:masterClrMapping/>
  </p:clrMapOvr>
</p:sldLayout>
</file>

<file path=ppt/slideLayouts/slideLayout258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5" name="Rectangle 5"/>
          <p:cNvSpPr>
            <a:spLocks noGrp="1" noChangeArrowheads="1"/>
          </p:cNvSpPr>
          <p:nvPr>
            <p:ph type="ftr" sz="quarter" idx="11"/>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6" name="Rectangle 6"/>
          <p:cNvSpPr>
            <a:spLocks noGrp="1" noChangeArrowheads="1"/>
          </p:cNvSpPr>
          <p:nvPr>
            <p:ph type="sldNum" sz="quarter" idx="12"/>
          </p:nvPr>
        </p:nvSpPr>
        <p:spPr/>
        <p:txBody>
          <a:bodyPr/>
          <a:lstStyle>
            <a:lvl1pPr>
              <a:defRPr>
                <a:latin typeface="Times New Roman" charset="0"/>
                <a:ea typeface="ＭＳ Ｐゴシック"/>
              </a:defRPr>
            </a:lvl1pPr>
          </a:lstStyle>
          <a:p>
            <a:pPr>
              <a:defRPr/>
            </a:pPr>
            <a:fld id="{F7348FA0-BF27-7B47-94F7-39C78385B93B}" type="slidenum">
              <a:rPr lang="en-US">
                <a:solidFill>
                  <a:srgbClr val="2A3D7A"/>
                </a:solidFill>
                <a:latin typeface="Times New Roman"/>
              </a:rPr>
              <a:pPr>
                <a:defRPr/>
              </a:pPr>
              <a:t>‹#›</a:t>
            </a:fld>
            <a:endParaRPr lang="en-US">
              <a:solidFill>
                <a:srgbClr val="2A3D7A"/>
              </a:solidFill>
              <a:latin typeface="Times New Roman"/>
            </a:endParaRPr>
          </a:p>
        </p:txBody>
      </p:sp>
    </p:spTree>
    <p:extLst>
      <p:ext uri="{BB962C8B-B14F-4D97-AF65-F5344CB8AC3E}">
        <p14:creationId xmlns:p14="http://schemas.microsoft.com/office/powerpoint/2010/main" val="4140936215"/>
      </p:ext>
    </p:extLst>
  </p:cSld>
  <p:clrMapOvr>
    <a:masterClrMapping/>
  </p:clrMapOvr>
</p:sldLayout>
</file>

<file path=ppt/slideLayouts/slideLayout258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6" name="Rectangle 5"/>
          <p:cNvSpPr>
            <a:spLocks noGrp="1" noChangeArrowheads="1"/>
          </p:cNvSpPr>
          <p:nvPr>
            <p:ph type="ftr" sz="quarter" idx="11"/>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7" name="Rectangle 6"/>
          <p:cNvSpPr>
            <a:spLocks noGrp="1" noChangeArrowheads="1"/>
          </p:cNvSpPr>
          <p:nvPr>
            <p:ph type="sldNum" sz="quarter" idx="12"/>
          </p:nvPr>
        </p:nvSpPr>
        <p:spPr/>
        <p:txBody>
          <a:bodyPr/>
          <a:lstStyle>
            <a:lvl1pPr>
              <a:defRPr>
                <a:latin typeface="Times New Roman" charset="0"/>
                <a:ea typeface="ＭＳ Ｐゴシック"/>
              </a:defRPr>
            </a:lvl1pPr>
          </a:lstStyle>
          <a:p>
            <a:pPr>
              <a:defRPr/>
            </a:pPr>
            <a:fld id="{C6F10ED4-0689-6B43-B2DA-10298A3FB6C3}" type="slidenum">
              <a:rPr lang="en-US">
                <a:solidFill>
                  <a:srgbClr val="2A3D7A"/>
                </a:solidFill>
                <a:latin typeface="Times New Roman"/>
              </a:rPr>
              <a:pPr>
                <a:defRPr/>
              </a:pPr>
              <a:t>‹#›</a:t>
            </a:fld>
            <a:endParaRPr lang="en-US">
              <a:solidFill>
                <a:srgbClr val="2A3D7A"/>
              </a:solidFill>
              <a:latin typeface="Times New Roman"/>
            </a:endParaRPr>
          </a:p>
        </p:txBody>
      </p:sp>
    </p:spTree>
    <p:extLst>
      <p:ext uri="{BB962C8B-B14F-4D97-AF65-F5344CB8AC3E}">
        <p14:creationId xmlns:p14="http://schemas.microsoft.com/office/powerpoint/2010/main" val="299618444"/>
      </p:ext>
    </p:extLst>
  </p:cSld>
  <p:clrMapOvr>
    <a:masterClrMapping/>
  </p:clrMapOvr>
</p:sldLayout>
</file>

<file path=ppt/slideLayouts/slideLayout258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8" name="Rectangle 5"/>
          <p:cNvSpPr>
            <a:spLocks noGrp="1" noChangeArrowheads="1"/>
          </p:cNvSpPr>
          <p:nvPr>
            <p:ph type="ftr" sz="quarter" idx="11"/>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9" name="Rectangle 6"/>
          <p:cNvSpPr>
            <a:spLocks noGrp="1" noChangeArrowheads="1"/>
          </p:cNvSpPr>
          <p:nvPr>
            <p:ph type="sldNum" sz="quarter" idx="12"/>
          </p:nvPr>
        </p:nvSpPr>
        <p:spPr/>
        <p:txBody>
          <a:bodyPr/>
          <a:lstStyle>
            <a:lvl1pPr>
              <a:defRPr>
                <a:latin typeface="Times New Roman" charset="0"/>
                <a:ea typeface="ＭＳ Ｐゴシック"/>
              </a:defRPr>
            </a:lvl1pPr>
          </a:lstStyle>
          <a:p>
            <a:pPr>
              <a:defRPr/>
            </a:pPr>
            <a:fld id="{D3CD2A76-DCDD-7741-8C77-DE934297E6D5}" type="slidenum">
              <a:rPr lang="en-US">
                <a:solidFill>
                  <a:srgbClr val="2A3D7A"/>
                </a:solidFill>
                <a:latin typeface="Times New Roman"/>
              </a:rPr>
              <a:pPr>
                <a:defRPr/>
              </a:pPr>
              <a:t>‹#›</a:t>
            </a:fld>
            <a:endParaRPr lang="en-US">
              <a:solidFill>
                <a:srgbClr val="2A3D7A"/>
              </a:solidFill>
              <a:latin typeface="Times New Roman"/>
            </a:endParaRPr>
          </a:p>
        </p:txBody>
      </p:sp>
    </p:spTree>
    <p:extLst>
      <p:ext uri="{BB962C8B-B14F-4D97-AF65-F5344CB8AC3E}">
        <p14:creationId xmlns:p14="http://schemas.microsoft.com/office/powerpoint/2010/main" val="972203793"/>
      </p:ext>
    </p:extLst>
  </p:cSld>
  <p:clrMapOvr>
    <a:masterClrMapping/>
  </p:clrMapOvr>
</p:sldLayout>
</file>

<file path=ppt/slideLayouts/slideLayout258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4" name="Rectangle 5"/>
          <p:cNvSpPr>
            <a:spLocks noGrp="1" noChangeArrowheads="1"/>
          </p:cNvSpPr>
          <p:nvPr>
            <p:ph type="ftr" sz="quarter" idx="11"/>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5" name="Rectangle 6"/>
          <p:cNvSpPr>
            <a:spLocks noGrp="1" noChangeArrowheads="1"/>
          </p:cNvSpPr>
          <p:nvPr>
            <p:ph type="sldNum" sz="quarter" idx="12"/>
          </p:nvPr>
        </p:nvSpPr>
        <p:spPr/>
        <p:txBody>
          <a:bodyPr/>
          <a:lstStyle>
            <a:lvl1pPr>
              <a:defRPr>
                <a:latin typeface="Times New Roman" charset="0"/>
                <a:ea typeface="ＭＳ Ｐゴシック"/>
              </a:defRPr>
            </a:lvl1pPr>
          </a:lstStyle>
          <a:p>
            <a:pPr>
              <a:defRPr/>
            </a:pPr>
            <a:fld id="{AC757E35-AD68-A74F-B533-51E2E656BFBF}" type="slidenum">
              <a:rPr lang="en-US">
                <a:solidFill>
                  <a:srgbClr val="2A3D7A"/>
                </a:solidFill>
                <a:latin typeface="Times New Roman"/>
              </a:rPr>
              <a:pPr>
                <a:defRPr/>
              </a:pPr>
              <a:t>‹#›</a:t>
            </a:fld>
            <a:endParaRPr lang="en-US">
              <a:solidFill>
                <a:srgbClr val="2A3D7A"/>
              </a:solidFill>
              <a:latin typeface="Times New Roman"/>
            </a:endParaRPr>
          </a:p>
        </p:txBody>
      </p:sp>
    </p:spTree>
    <p:extLst>
      <p:ext uri="{BB962C8B-B14F-4D97-AF65-F5344CB8AC3E}">
        <p14:creationId xmlns:p14="http://schemas.microsoft.com/office/powerpoint/2010/main" val="3042061485"/>
      </p:ext>
    </p:extLst>
  </p:cSld>
  <p:clrMapOvr>
    <a:masterClrMapping/>
  </p:clrMapOvr>
</p:sldLayout>
</file>

<file path=ppt/slideLayouts/slideLayout259.xml><?xml version="1.0" encoding="utf-8"?>
<p:sldLayout xmlns:a="http://schemas.openxmlformats.org/drawingml/2006/main" xmlns:r="http://schemas.openxmlformats.org/officeDocument/2006/relationships" xmlns:p="http://schemas.openxmlformats.org/presentationml/2006/main" type="tx">
  <p:cSld name="12_Content with Caption">
    <p:spTree>
      <p:nvGrpSpPr>
        <p:cNvPr id="1" name=""/>
        <p:cNvGrpSpPr/>
        <p:nvPr/>
      </p:nvGrpSpPr>
      <p:grpSpPr>
        <a:xfrm>
          <a:off x="0" y="0"/>
          <a:ext cx="0" cy="0"/>
          <a:chOff x="0" y="0"/>
          <a:chExt cx="0" cy="0"/>
        </a:xfrm>
      </p:grpSpPr>
      <p:sp>
        <p:nvSpPr>
          <p:cNvPr id="4084" name="Title Text"/>
          <p:cNvSpPr txBox="1">
            <a:spLocks noGrp="1"/>
          </p:cNvSpPr>
          <p:nvPr>
            <p:ph type="title"/>
          </p:nvPr>
        </p:nvSpPr>
        <p:spPr>
          <a:xfrm>
            <a:off x="457200" y="273050"/>
            <a:ext cx="3008314" cy="1162050"/>
          </a:xfrm>
          <a:prstGeom prst="rect">
            <a:avLst/>
          </a:prstGeom>
        </p:spPr>
        <p:txBody>
          <a:bodyPr/>
          <a:lstStyle>
            <a:lvl1pPr>
              <a:defRPr sz="2000" b="1"/>
            </a:lvl1pPr>
          </a:lstStyle>
          <a:p>
            <a:r>
              <a:t>Title Text</a:t>
            </a:r>
          </a:p>
        </p:txBody>
      </p:sp>
      <p:sp>
        <p:nvSpPr>
          <p:cNvPr id="4085" name="Body Level One…"/>
          <p:cNvSpPr txBox="1">
            <a:spLocks noGrp="1"/>
          </p:cNvSpPr>
          <p:nvPr>
            <p:ph type="body" idx="1"/>
          </p:nvPr>
        </p:nvSpPr>
        <p:spPr>
          <a:xfrm>
            <a:off x="3575050" y="273050"/>
            <a:ext cx="5111750" cy="58531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4086"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4087"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6637011"/>
      </p:ext>
    </p:extLst>
  </p:cSld>
  <p:clrMapOvr>
    <a:masterClrMapping/>
  </p:clrMapOvr>
  <p:transition spd="med"/>
</p:sldLayout>
</file>

<file path=ppt/slideLayouts/slideLayout259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3" name="Rectangle 5"/>
          <p:cNvSpPr>
            <a:spLocks noGrp="1" noChangeArrowheads="1"/>
          </p:cNvSpPr>
          <p:nvPr>
            <p:ph type="ftr" sz="quarter" idx="11"/>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4" name="Rectangle 6"/>
          <p:cNvSpPr>
            <a:spLocks noGrp="1" noChangeArrowheads="1"/>
          </p:cNvSpPr>
          <p:nvPr>
            <p:ph type="sldNum" sz="quarter" idx="12"/>
          </p:nvPr>
        </p:nvSpPr>
        <p:spPr/>
        <p:txBody>
          <a:bodyPr/>
          <a:lstStyle>
            <a:lvl1pPr>
              <a:defRPr>
                <a:latin typeface="Times New Roman" charset="0"/>
                <a:ea typeface="ＭＳ Ｐゴシック"/>
              </a:defRPr>
            </a:lvl1pPr>
          </a:lstStyle>
          <a:p>
            <a:pPr>
              <a:defRPr/>
            </a:pPr>
            <a:fld id="{D0B07FEB-969D-2B41-B703-9707BAB3CA47}" type="slidenum">
              <a:rPr lang="en-US">
                <a:solidFill>
                  <a:srgbClr val="2A3D7A"/>
                </a:solidFill>
                <a:latin typeface="Times New Roman"/>
              </a:rPr>
              <a:pPr>
                <a:defRPr/>
              </a:pPr>
              <a:t>‹#›</a:t>
            </a:fld>
            <a:endParaRPr lang="en-US">
              <a:solidFill>
                <a:srgbClr val="2A3D7A"/>
              </a:solidFill>
              <a:latin typeface="Times New Roman"/>
            </a:endParaRPr>
          </a:p>
        </p:txBody>
      </p:sp>
    </p:spTree>
    <p:extLst>
      <p:ext uri="{BB962C8B-B14F-4D97-AF65-F5344CB8AC3E}">
        <p14:creationId xmlns:p14="http://schemas.microsoft.com/office/powerpoint/2010/main" val="1474770108"/>
      </p:ext>
    </p:extLst>
  </p:cSld>
  <p:clrMapOvr>
    <a:masterClrMapping/>
  </p:clrMapOvr>
</p:sldLayout>
</file>

<file path=ppt/slideLayouts/slideLayout259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6" name="Rectangle 5"/>
          <p:cNvSpPr>
            <a:spLocks noGrp="1" noChangeArrowheads="1"/>
          </p:cNvSpPr>
          <p:nvPr>
            <p:ph type="ftr" sz="quarter" idx="11"/>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7" name="Rectangle 6"/>
          <p:cNvSpPr>
            <a:spLocks noGrp="1" noChangeArrowheads="1"/>
          </p:cNvSpPr>
          <p:nvPr>
            <p:ph type="sldNum" sz="quarter" idx="12"/>
          </p:nvPr>
        </p:nvSpPr>
        <p:spPr/>
        <p:txBody>
          <a:bodyPr/>
          <a:lstStyle>
            <a:lvl1pPr>
              <a:defRPr>
                <a:latin typeface="Times New Roman" charset="0"/>
                <a:ea typeface="ＭＳ Ｐゴシック"/>
              </a:defRPr>
            </a:lvl1pPr>
          </a:lstStyle>
          <a:p>
            <a:pPr>
              <a:defRPr/>
            </a:pPr>
            <a:fld id="{DAD6DF18-E628-0741-A49D-6C8F9AB73976}" type="slidenum">
              <a:rPr lang="en-US">
                <a:solidFill>
                  <a:srgbClr val="2A3D7A"/>
                </a:solidFill>
                <a:latin typeface="Times New Roman"/>
              </a:rPr>
              <a:pPr>
                <a:defRPr/>
              </a:pPr>
              <a:t>‹#›</a:t>
            </a:fld>
            <a:endParaRPr lang="en-US">
              <a:solidFill>
                <a:srgbClr val="2A3D7A"/>
              </a:solidFill>
              <a:latin typeface="Times New Roman"/>
            </a:endParaRPr>
          </a:p>
        </p:txBody>
      </p:sp>
    </p:spTree>
    <p:extLst>
      <p:ext uri="{BB962C8B-B14F-4D97-AF65-F5344CB8AC3E}">
        <p14:creationId xmlns:p14="http://schemas.microsoft.com/office/powerpoint/2010/main" val="558191945"/>
      </p:ext>
    </p:extLst>
  </p:cSld>
  <p:clrMapOvr>
    <a:masterClrMapping/>
  </p:clrMapOvr>
</p:sldLayout>
</file>

<file path=ppt/slideLayouts/slideLayout259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6" name="Rectangle 5"/>
          <p:cNvSpPr>
            <a:spLocks noGrp="1" noChangeArrowheads="1"/>
          </p:cNvSpPr>
          <p:nvPr>
            <p:ph type="ftr" sz="quarter" idx="11"/>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7" name="Rectangle 6"/>
          <p:cNvSpPr>
            <a:spLocks noGrp="1" noChangeArrowheads="1"/>
          </p:cNvSpPr>
          <p:nvPr>
            <p:ph type="sldNum" sz="quarter" idx="12"/>
          </p:nvPr>
        </p:nvSpPr>
        <p:spPr/>
        <p:txBody>
          <a:bodyPr/>
          <a:lstStyle>
            <a:lvl1pPr>
              <a:defRPr>
                <a:latin typeface="Times New Roman" charset="0"/>
                <a:ea typeface="ＭＳ Ｐゴシック"/>
              </a:defRPr>
            </a:lvl1pPr>
          </a:lstStyle>
          <a:p>
            <a:pPr>
              <a:defRPr/>
            </a:pPr>
            <a:fld id="{BEF42DC8-30B4-2A48-BB11-49F0779E84E8}" type="slidenum">
              <a:rPr lang="en-US">
                <a:solidFill>
                  <a:srgbClr val="2A3D7A"/>
                </a:solidFill>
                <a:latin typeface="Times New Roman"/>
              </a:rPr>
              <a:pPr>
                <a:defRPr/>
              </a:pPr>
              <a:t>‹#›</a:t>
            </a:fld>
            <a:endParaRPr lang="en-US">
              <a:solidFill>
                <a:srgbClr val="2A3D7A"/>
              </a:solidFill>
              <a:latin typeface="Times New Roman"/>
            </a:endParaRPr>
          </a:p>
        </p:txBody>
      </p:sp>
    </p:spTree>
    <p:extLst>
      <p:ext uri="{BB962C8B-B14F-4D97-AF65-F5344CB8AC3E}">
        <p14:creationId xmlns:p14="http://schemas.microsoft.com/office/powerpoint/2010/main" val="2114183706"/>
      </p:ext>
    </p:extLst>
  </p:cSld>
  <p:clrMapOvr>
    <a:masterClrMapping/>
  </p:clrMapOvr>
</p:sldLayout>
</file>

<file path=ppt/slideLayouts/slideLayout259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5" name="Rectangle 5"/>
          <p:cNvSpPr>
            <a:spLocks noGrp="1" noChangeArrowheads="1"/>
          </p:cNvSpPr>
          <p:nvPr>
            <p:ph type="ftr" sz="quarter" idx="11"/>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6" name="Rectangle 6"/>
          <p:cNvSpPr>
            <a:spLocks noGrp="1" noChangeArrowheads="1"/>
          </p:cNvSpPr>
          <p:nvPr>
            <p:ph type="sldNum" sz="quarter" idx="12"/>
          </p:nvPr>
        </p:nvSpPr>
        <p:spPr/>
        <p:txBody>
          <a:bodyPr/>
          <a:lstStyle>
            <a:lvl1pPr>
              <a:defRPr>
                <a:latin typeface="Times New Roman" charset="0"/>
                <a:ea typeface="ＭＳ Ｐゴシック"/>
              </a:defRPr>
            </a:lvl1pPr>
          </a:lstStyle>
          <a:p>
            <a:pPr>
              <a:defRPr/>
            </a:pPr>
            <a:fld id="{CFB94EA7-0554-D740-8964-AC80D1EAEF89}" type="slidenum">
              <a:rPr lang="en-US">
                <a:solidFill>
                  <a:srgbClr val="2A3D7A"/>
                </a:solidFill>
                <a:latin typeface="Times New Roman"/>
              </a:rPr>
              <a:pPr>
                <a:defRPr/>
              </a:pPr>
              <a:t>‹#›</a:t>
            </a:fld>
            <a:endParaRPr lang="en-US">
              <a:solidFill>
                <a:srgbClr val="2A3D7A"/>
              </a:solidFill>
              <a:latin typeface="Times New Roman"/>
            </a:endParaRPr>
          </a:p>
        </p:txBody>
      </p:sp>
    </p:spTree>
    <p:extLst>
      <p:ext uri="{BB962C8B-B14F-4D97-AF65-F5344CB8AC3E}">
        <p14:creationId xmlns:p14="http://schemas.microsoft.com/office/powerpoint/2010/main" val="4238314598"/>
      </p:ext>
    </p:extLst>
  </p:cSld>
  <p:clrMapOvr>
    <a:masterClrMapping/>
  </p:clrMapOvr>
</p:sldLayout>
</file>

<file path=ppt/slideLayouts/slideLayout259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5" name="Rectangle 5"/>
          <p:cNvSpPr>
            <a:spLocks noGrp="1" noChangeArrowheads="1"/>
          </p:cNvSpPr>
          <p:nvPr>
            <p:ph type="ftr" sz="quarter" idx="11"/>
          </p:nvPr>
        </p:nvSpPr>
        <p:spPr/>
        <p:txBody>
          <a:bodyPr/>
          <a:lstStyle>
            <a:lvl1pPr>
              <a:defRPr>
                <a:latin typeface="Times New Roman" charset="0"/>
                <a:ea typeface="ＭＳ Ｐゴシック"/>
              </a:defRPr>
            </a:lvl1pPr>
          </a:lstStyle>
          <a:p>
            <a:pPr>
              <a:defRPr/>
            </a:pPr>
            <a:endParaRPr lang="en-US">
              <a:solidFill>
                <a:srgbClr val="2A3D7A"/>
              </a:solidFill>
            </a:endParaRPr>
          </a:p>
        </p:txBody>
      </p:sp>
      <p:sp>
        <p:nvSpPr>
          <p:cNvPr id="6" name="Rectangle 6"/>
          <p:cNvSpPr>
            <a:spLocks noGrp="1" noChangeArrowheads="1"/>
          </p:cNvSpPr>
          <p:nvPr>
            <p:ph type="sldNum" sz="quarter" idx="12"/>
          </p:nvPr>
        </p:nvSpPr>
        <p:spPr/>
        <p:txBody>
          <a:bodyPr/>
          <a:lstStyle>
            <a:lvl1pPr>
              <a:defRPr>
                <a:latin typeface="Times New Roman" charset="0"/>
                <a:ea typeface="ＭＳ Ｐゴシック"/>
              </a:defRPr>
            </a:lvl1pPr>
          </a:lstStyle>
          <a:p>
            <a:pPr>
              <a:defRPr/>
            </a:pPr>
            <a:fld id="{ADBF685E-3C9C-FF48-9103-BCD7F1CA31CA}" type="slidenum">
              <a:rPr lang="en-US">
                <a:solidFill>
                  <a:srgbClr val="2A3D7A"/>
                </a:solidFill>
                <a:latin typeface="Times New Roman"/>
              </a:rPr>
              <a:pPr>
                <a:defRPr/>
              </a:pPr>
              <a:t>‹#›</a:t>
            </a:fld>
            <a:endParaRPr lang="en-US">
              <a:solidFill>
                <a:srgbClr val="2A3D7A"/>
              </a:solidFill>
              <a:latin typeface="Times New Roman"/>
            </a:endParaRPr>
          </a:p>
        </p:txBody>
      </p:sp>
    </p:spTree>
    <p:extLst>
      <p:ext uri="{BB962C8B-B14F-4D97-AF65-F5344CB8AC3E}">
        <p14:creationId xmlns:p14="http://schemas.microsoft.com/office/powerpoint/2010/main" val="802494656"/>
      </p:ext>
    </p:extLst>
  </p:cSld>
  <p:clrMapOvr>
    <a:masterClrMapping/>
  </p:clrMapOvr>
</p:sldLayout>
</file>

<file path=ppt/slideLayouts/slideLayout2595.xml><?xml version="1.0" encoding="utf-8"?>
<p:sldLayout xmlns:a="http://schemas.openxmlformats.org/drawingml/2006/main" xmlns:r="http://schemas.openxmlformats.org/officeDocument/2006/relationships" xmlns:p="http://schemas.openxmlformats.org/presentationml/2006/main" type="twoObjOverTx" preserve="1">
  <p:cSld name="Title and 2 Content over Tex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p>
            <a:r>
              <a:rPr lang="en-US"/>
              <a:t>Click to edit Master title style</a:t>
            </a:r>
          </a:p>
        </p:txBody>
      </p:sp>
      <p:sp>
        <p:nvSpPr>
          <p:cNvPr id="3" name="Content Placeholder 2"/>
          <p:cNvSpPr>
            <a:spLocks noGrp="1"/>
          </p:cNvSpPr>
          <p:nvPr>
            <p:ph sz="quarter" idx="1"/>
          </p:nvPr>
        </p:nvSpPr>
        <p:spPr>
          <a:xfrm>
            <a:off x="6858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half" idx="3"/>
          </p:nvPr>
        </p:nvSpPr>
        <p:spPr>
          <a:xfrm>
            <a:off x="685800" y="4114800"/>
            <a:ext cx="77724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p:cNvSpPr>
            <a:spLocks noGrp="1" noChangeArrowheads="1"/>
          </p:cNvSpPr>
          <p:nvPr>
            <p:ph type="dt" sz="half" idx="10"/>
          </p:nvPr>
        </p:nvSpPr>
        <p:spPr/>
        <p:txBody>
          <a:bodyPr/>
          <a:lstStyle>
            <a:lvl1pPr>
              <a:defRPr>
                <a:latin typeface="Times New Roman" charset="0"/>
                <a:ea typeface="ＭＳ Ｐゴシック"/>
              </a:defRPr>
            </a:lvl1pPr>
          </a:lstStyle>
          <a:p>
            <a:pPr defTabSz="914400" fontAlgn="base">
              <a:spcBef>
                <a:spcPct val="0"/>
              </a:spcBef>
              <a:spcAft>
                <a:spcPct val="0"/>
              </a:spcAft>
              <a:defRPr/>
            </a:pPr>
            <a:endParaRPr lang="en-US">
              <a:solidFill>
                <a:srgbClr val="2A3D7A"/>
              </a:solidFill>
            </a:endParaRPr>
          </a:p>
        </p:txBody>
      </p:sp>
      <p:sp>
        <p:nvSpPr>
          <p:cNvPr id="7" name="Rectangle 5"/>
          <p:cNvSpPr>
            <a:spLocks noGrp="1" noChangeArrowheads="1"/>
          </p:cNvSpPr>
          <p:nvPr>
            <p:ph type="ftr" sz="quarter" idx="11"/>
          </p:nvPr>
        </p:nvSpPr>
        <p:spPr/>
        <p:txBody>
          <a:bodyPr/>
          <a:lstStyle>
            <a:lvl1pPr>
              <a:defRPr>
                <a:latin typeface="Times New Roman" charset="0"/>
                <a:ea typeface="ＭＳ Ｐゴシック"/>
              </a:defRPr>
            </a:lvl1pPr>
          </a:lstStyle>
          <a:p>
            <a:pPr defTabSz="914400" fontAlgn="base">
              <a:spcBef>
                <a:spcPct val="0"/>
              </a:spcBef>
              <a:spcAft>
                <a:spcPct val="0"/>
              </a:spcAft>
              <a:defRPr/>
            </a:pPr>
            <a:endParaRPr lang="en-US">
              <a:solidFill>
                <a:srgbClr val="2A3D7A"/>
              </a:solidFill>
            </a:endParaRPr>
          </a:p>
        </p:txBody>
      </p:sp>
      <p:sp>
        <p:nvSpPr>
          <p:cNvPr id="8" name="Rectangle 6"/>
          <p:cNvSpPr>
            <a:spLocks noGrp="1" noChangeArrowheads="1"/>
          </p:cNvSpPr>
          <p:nvPr>
            <p:ph type="sldNum" sz="quarter" idx="12"/>
          </p:nvPr>
        </p:nvSpPr>
        <p:spPr/>
        <p:txBody>
          <a:bodyPr/>
          <a:lstStyle>
            <a:lvl1pPr>
              <a:defRPr>
                <a:latin typeface="Times New Roman" charset="0"/>
                <a:ea typeface="ＭＳ Ｐゴシック"/>
              </a:defRPr>
            </a:lvl1pPr>
          </a:lstStyle>
          <a:p>
            <a:pPr defTabSz="914400" fontAlgn="base">
              <a:spcBef>
                <a:spcPct val="0"/>
              </a:spcBef>
              <a:spcAft>
                <a:spcPct val="0"/>
              </a:spcAft>
              <a:defRPr/>
            </a:pPr>
            <a:fld id="{AE8FC753-32A8-904B-B20C-9CE3D3F722C2}" type="slidenum">
              <a:rPr lang="en-US" sz="2400">
                <a:solidFill>
                  <a:srgbClr val="2A3D7A"/>
                </a:solidFill>
                <a:ea typeface="ＭＳ Ｐゴシック" charset="0"/>
                <a:cs typeface="ＭＳ Ｐゴシック" charset="0"/>
              </a:rPr>
              <a:pPr defTabSz="914400" fontAlgn="base">
                <a:spcBef>
                  <a:spcPct val="0"/>
                </a:spcBef>
                <a:spcAft>
                  <a:spcPct val="0"/>
                </a:spcAft>
                <a:defRPr/>
              </a:pPr>
              <a:t>‹#›</a:t>
            </a:fld>
            <a:endParaRPr lang="en-US">
              <a:solidFill>
                <a:srgbClr val="2A3D7A"/>
              </a:solidFill>
              <a:ea typeface="ＭＳ Ｐゴシック" charset="0"/>
              <a:cs typeface="ＭＳ Ｐゴシック" charset="0"/>
            </a:endParaRPr>
          </a:p>
        </p:txBody>
      </p:sp>
    </p:spTree>
    <p:extLst>
      <p:ext uri="{BB962C8B-B14F-4D97-AF65-F5344CB8AC3E}">
        <p14:creationId xmlns:p14="http://schemas.microsoft.com/office/powerpoint/2010/main" val="4020688795"/>
      </p:ext>
    </p:extLst>
  </p:cSld>
  <p:clrMapOvr>
    <a:masterClrMapping/>
  </p:clrMapOvr>
</p:sldLayout>
</file>

<file path=ppt/slideLayouts/slideLayout259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0ED87CB4-A6F5-0740-B5B9-B28E334539BE}" type="slidenum">
              <a:rPr lang="en-US"/>
              <a:pPr>
                <a:defRPr/>
              </a:pPr>
              <a:t>‹#›</a:t>
            </a:fld>
            <a:endParaRPr lang="en-US"/>
          </a:p>
        </p:txBody>
      </p:sp>
    </p:spTree>
    <p:extLst>
      <p:ext uri="{BB962C8B-B14F-4D97-AF65-F5344CB8AC3E}">
        <p14:creationId xmlns:p14="http://schemas.microsoft.com/office/powerpoint/2010/main" val="2093864277"/>
      </p:ext>
    </p:extLst>
  </p:cSld>
  <p:clrMapOvr>
    <a:masterClrMapping/>
  </p:clrMapOvr>
</p:sldLayout>
</file>

<file path=ppt/slideLayouts/slideLayout259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FBC27992-B5C5-A844-93FB-E7FD2ABFB745}" type="slidenum">
              <a:rPr lang="en-US"/>
              <a:pPr>
                <a:defRPr/>
              </a:pPr>
              <a:t>‹#›</a:t>
            </a:fld>
            <a:endParaRPr lang="en-US"/>
          </a:p>
        </p:txBody>
      </p:sp>
    </p:spTree>
    <p:extLst>
      <p:ext uri="{BB962C8B-B14F-4D97-AF65-F5344CB8AC3E}">
        <p14:creationId xmlns:p14="http://schemas.microsoft.com/office/powerpoint/2010/main" val="1928041455"/>
      </p:ext>
    </p:extLst>
  </p:cSld>
  <p:clrMapOvr>
    <a:masterClrMapping/>
  </p:clrMapOvr>
</p:sldLayout>
</file>

<file path=ppt/slideLayouts/slideLayout259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2AEAEA5E-BC0A-6C49-840F-70571C3621CD}" type="slidenum">
              <a:rPr lang="en-US"/>
              <a:pPr>
                <a:defRPr/>
              </a:pPr>
              <a:t>‹#›</a:t>
            </a:fld>
            <a:endParaRPr lang="en-US"/>
          </a:p>
        </p:txBody>
      </p:sp>
    </p:spTree>
    <p:extLst>
      <p:ext uri="{BB962C8B-B14F-4D97-AF65-F5344CB8AC3E}">
        <p14:creationId xmlns:p14="http://schemas.microsoft.com/office/powerpoint/2010/main" val="2020991123"/>
      </p:ext>
    </p:extLst>
  </p:cSld>
  <p:clrMapOvr>
    <a:masterClrMapping/>
  </p:clrMapOvr>
</p:sldLayout>
</file>

<file path=ppt/slideLayouts/slideLayout259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EDC587DB-0570-9347-A22A-51B9FD2977CE}" type="slidenum">
              <a:rPr lang="en-US"/>
              <a:pPr>
                <a:defRPr/>
              </a:pPr>
              <a:t>‹#›</a:t>
            </a:fld>
            <a:endParaRPr lang="en-US"/>
          </a:p>
        </p:txBody>
      </p:sp>
    </p:spTree>
    <p:extLst>
      <p:ext uri="{BB962C8B-B14F-4D97-AF65-F5344CB8AC3E}">
        <p14:creationId xmlns:p14="http://schemas.microsoft.com/office/powerpoint/2010/main" val="1026291472"/>
      </p:ext>
    </p:extLst>
  </p:cSld>
  <p:clrMapOvr>
    <a:masterClrMapping/>
  </p:clrMapOvr>
</p:sldLayout>
</file>

<file path=ppt/slideLayouts/slideLayout26.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1"/>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a:defRPr/>
            </a:lvl1pPr>
          </a:lstStyle>
          <a:p>
            <a:pPr>
              <a:defRPr/>
            </a:pPr>
            <a:endParaRPr lang="en-US"/>
          </a:p>
        </p:txBody>
      </p:sp>
      <p:sp>
        <p:nvSpPr>
          <p:cNvPr id="7" name="Rectangle 5"/>
          <p:cNvSpPr>
            <a:spLocks noGrp="1" noChangeArrowheads="1"/>
          </p:cNvSpPr>
          <p:nvPr>
            <p:ph type="ftr" sz="quarter" idx="11"/>
          </p:nvPr>
        </p:nvSpPr>
        <p:spPr/>
        <p:txBody>
          <a:bodyPr/>
          <a:lstStyle>
            <a:lvl1pPr>
              <a:defRPr/>
            </a:lvl1pPr>
          </a:lstStyle>
          <a:p>
            <a:pPr>
              <a:defRPr/>
            </a:pPr>
            <a:endParaRPr lang="en-US"/>
          </a:p>
        </p:txBody>
      </p:sp>
      <p:sp>
        <p:nvSpPr>
          <p:cNvPr id="8" name="Rectangle 6"/>
          <p:cNvSpPr>
            <a:spLocks noGrp="1" noChangeArrowheads="1"/>
          </p:cNvSpPr>
          <p:nvPr>
            <p:ph type="sldNum" sz="quarter" idx="12"/>
          </p:nvPr>
        </p:nvSpPr>
        <p:spPr/>
        <p:txBody>
          <a:bodyPr/>
          <a:lstStyle>
            <a:lvl1pPr>
              <a:defRPr/>
            </a:lvl1pPr>
          </a:lstStyle>
          <a:p>
            <a:pPr>
              <a:defRPr/>
            </a:pPr>
            <a:fld id="{BFC77593-07CE-C543-8177-94D0EF123715}" type="slidenum">
              <a:rPr lang="en-US"/>
              <a:pPr>
                <a:defRPr/>
              </a:pPr>
              <a:t>‹#›</a:t>
            </a:fld>
            <a:endParaRPr lang="en-US"/>
          </a:p>
        </p:txBody>
      </p:sp>
    </p:spTree>
    <p:extLst>
      <p:ext uri="{BB962C8B-B14F-4D97-AF65-F5344CB8AC3E}">
        <p14:creationId xmlns:p14="http://schemas.microsoft.com/office/powerpoint/2010/main" val="2017369667"/>
      </p:ext>
    </p:extLst>
  </p:cSld>
  <p:clrMapOvr>
    <a:masterClrMapping/>
  </p:clrMapOvr>
</p:sldLayout>
</file>

<file path=ppt/slideLayouts/slideLayout260.xml><?xml version="1.0" encoding="utf-8"?>
<p:sldLayout xmlns:a="http://schemas.openxmlformats.org/drawingml/2006/main" xmlns:r="http://schemas.openxmlformats.org/officeDocument/2006/relationships" xmlns:p="http://schemas.openxmlformats.org/presentationml/2006/main" type="tx">
  <p:cSld name="12_Picture with Caption">
    <p:spTree>
      <p:nvGrpSpPr>
        <p:cNvPr id="1" name=""/>
        <p:cNvGrpSpPr/>
        <p:nvPr/>
      </p:nvGrpSpPr>
      <p:grpSpPr>
        <a:xfrm>
          <a:off x="0" y="0"/>
          <a:ext cx="0" cy="0"/>
          <a:chOff x="0" y="0"/>
          <a:chExt cx="0" cy="0"/>
        </a:xfrm>
      </p:grpSpPr>
      <p:sp>
        <p:nvSpPr>
          <p:cNvPr id="4094" name="Title Text"/>
          <p:cNvSpPr txBox="1">
            <a:spLocks noGrp="1"/>
          </p:cNvSpPr>
          <p:nvPr>
            <p:ph type="title"/>
          </p:nvPr>
        </p:nvSpPr>
        <p:spPr>
          <a:xfrm>
            <a:off x="1792288" y="4800600"/>
            <a:ext cx="5486401" cy="566738"/>
          </a:xfrm>
          <a:prstGeom prst="rect">
            <a:avLst/>
          </a:prstGeom>
        </p:spPr>
        <p:txBody>
          <a:bodyPr/>
          <a:lstStyle>
            <a:lvl1pPr>
              <a:defRPr sz="2000" b="1"/>
            </a:lvl1pPr>
          </a:lstStyle>
          <a:p>
            <a:r>
              <a:t>Title Text</a:t>
            </a:r>
          </a:p>
        </p:txBody>
      </p:sp>
      <p:sp>
        <p:nvSpPr>
          <p:cNvPr id="4095"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096"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4097"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32598833"/>
      </p:ext>
    </p:extLst>
  </p:cSld>
  <p:clrMapOvr>
    <a:masterClrMapping/>
  </p:clrMapOvr>
  <p:transition spd="med"/>
</p:sldLayout>
</file>

<file path=ppt/slideLayouts/slideLayout260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80283C6B-B1EC-F343-8F2A-EEE00D3F743B}" type="slidenum">
              <a:rPr lang="en-US"/>
              <a:pPr>
                <a:defRPr/>
              </a:pPr>
              <a:t>‹#›</a:t>
            </a:fld>
            <a:endParaRPr lang="en-US"/>
          </a:p>
        </p:txBody>
      </p:sp>
    </p:spTree>
    <p:extLst>
      <p:ext uri="{BB962C8B-B14F-4D97-AF65-F5344CB8AC3E}">
        <p14:creationId xmlns:p14="http://schemas.microsoft.com/office/powerpoint/2010/main" val="1623686101"/>
      </p:ext>
    </p:extLst>
  </p:cSld>
  <p:clrMapOvr>
    <a:masterClrMapping/>
  </p:clrMapOvr>
</p:sldLayout>
</file>

<file path=ppt/slideLayouts/slideLayout260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a:defRPr/>
            </a:lvl1pPr>
          </a:lstStyle>
          <a:p>
            <a:pPr>
              <a:defRPr/>
            </a:pPr>
            <a:endParaRPr lang="en-US"/>
          </a:p>
        </p:txBody>
      </p:sp>
      <p:sp>
        <p:nvSpPr>
          <p:cNvPr id="4" name="Rectangle 5"/>
          <p:cNvSpPr>
            <a:spLocks noGrp="1" noChangeArrowheads="1"/>
          </p:cNvSpPr>
          <p:nvPr>
            <p:ph type="ftr" sz="quarter" idx="11"/>
          </p:nvPr>
        </p:nvSpPr>
        <p:spPr/>
        <p:txBody>
          <a:bodyPr/>
          <a:lstStyle>
            <a:lvl1pPr>
              <a:defRPr/>
            </a:lvl1pPr>
          </a:lstStyle>
          <a:p>
            <a:pPr>
              <a:defRPr/>
            </a:pPr>
            <a:endParaRPr lang="en-US"/>
          </a:p>
        </p:txBody>
      </p:sp>
      <p:sp>
        <p:nvSpPr>
          <p:cNvPr id="5" name="Rectangle 6"/>
          <p:cNvSpPr>
            <a:spLocks noGrp="1" noChangeArrowheads="1"/>
          </p:cNvSpPr>
          <p:nvPr>
            <p:ph type="sldNum" sz="quarter" idx="12"/>
          </p:nvPr>
        </p:nvSpPr>
        <p:spPr/>
        <p:txBody>
          <a:bodyPr/>
          <a:lstStyle>
            <a:lvl1pPr>
              <a:defRPr/>
            </a:lvl1pPr>
          </a:lstStyle>
          <a:p>
            <a:pPr>
              <a:defRPr/>
            </a:pPr>
            <a:fld id="{5FE8624F-FBE7-CB4C-A1D1-155976309F53}" type="slidenum">
              <a:rPr lang="en-US"/>
              <a:pPr>
                <a:defRPr/>
              </a:pPr>
              <a:t>‹#›</a:t>
            </a:fld>
            <a:endParaRPr lang="en-US"/>
          </a:p>
        </p:txBody>
      </p:sp>
    </p:spTree>
    <p:extLst>
      <p:ext uri="{BB962C8B-B14F-4D97-AF65-F5344CB8AC3E}">
        <p14:creationId xmlns:p14="http://schemas.microsoft.com/office/powerpoint/2010/main" val="264276577"/>
      </p:ext>
    </p:extLst>
  </p:cSld>
  <p:clrMapOvr>
    <a:masterClrMapping/>
  </p:clrMapOvr>
</p:sldLayout>
</file>

<file path=ppt/slideLayouts/slideLayout260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a:lvl1pPr>
          </a:lstStyle>
          <a:p>
            <a:pPr>
              <a:defRPr/>
            </a:pPr>
            <a:endParaRPr lang="en-US"/>
          </a:p>
        </p:txBody>
      </p:sp>
      <p:sp>
        <p:nvSpPr>
          <p:cNvPr id="3" name="Rectangle 5"/>
          <p:cNvSpPr>
            <a:spLocks noGrp="1" noChangeArrowheads="1"/>
          </p:cNvSpPr>
          <p:nvPr>
            <p:ph type="ftr" sz="quarter" idx="11"/>
          </p:nvPr>
        </p:nvSpPr>
        <p:spPr/>
        <p:txBody>
          <a:bodyPr/>
          <a:lstStyle>
            <a:lvl1pPr>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pPr>
              <a:defRPr/>
            </a:pPr>
            <a:fld id="{8F421922-639B-D94E-850D-61AE0215CE64}" type="slidenum">
              <a:rPr lang="en-US"/>
              <a:pPr>
                <a:defRPr/>
              </a:pPr>
              <a:t>‹#›</a:t>
            </a:fld>
            <a:endParaRPr lang="en-US"/>
          </a:p>
        </p:txBody>
      </p:sp>
    </p:spTree>
    <p:extLst>
      <p:ext uri="{BB962C8B-B14F-4D97-AF65-F5344CB8AC3E}">
        <p14:creationId xmlns:p14="http://schemas.microsoft.com/office/powerpoint/2010/main" val="3743613912"/>
      </p:ext>
    </p:extLst>
  </p:cSld>
  <p:clrMapOvr>
    <a:masterClrMapping/>
  </p:clrMapOvr>
</p:sldLayout>
</file>

<file path=ppt/slideLayouts/slideLayout260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2C636029-28F8-C74C-BC4F-B27B77B54025}" type="slidenum">
              <a:rPr lang="en-US"/>
              <a:pPr>
                <a:defRPr/>
              </a:pPr>
              <a:t>‹#›</a:t>
            </a:fld>
            <a:endParaRPr lang="en-US"/>
          </a:p>
        </p:txBody>
      </p:sp>
    </p:spTree>
    <p:extLst>
      <p:ext uri="{BB962C8B-B14F-4D97-AF65-F5344CB8AC3E}">
        <p14:creationId xmlns:p14="http://schemas.microsoft.com/office/powerpoint/2010/main" val="1643986661"/>
      </p:ext>
    </p:extLst>
  </p:cSld>
  <p:clrMapOvr>
    <a:masterClrMapping/>
  </p:clrMapOvr>
</p:sldLayout>
</file>

<file path=ppt/slideLayouts/slideLayout260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88D8F855-A994-7F47-89C6-145F3C0CDBEB}" type="slidenum">
              <a:rPr lang="en-US"/>
              <a:pPr>
                <a:defRPr/>
              </a:pPr>
              <a:t>‹#›</a:t>
            </a:fld>
            <a:endParaRPr lang="en-US"/>
          </a:p>
        </p:txBody>
      </p:sp>
    </p:spTree>
    <p:extLst>
      <p:ext uri="{BB962C8B-B14F-4D97-AF65-F5344CB8AC3E}">
        <p14:creationId xmlns:p14="http://schemas.microsoft.com/office/powerpoint/2010/main" val="3915961851"/>
      </p:ext>
    </p:extLst>
  </p:cSld>
  <p:clrMapOvr>
    <a:masterClrMapping/>
  </p:clrMapOvr>
</p:sldLayout>
</file>

<file path=ppt/slideLayouts/slideLayout260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9C9D741A-F786-5548-9EBD-86A2A7B0A3C7}" type="slidenum">
              <a:rPr lang="en-US"/>
              <a:pPr>
                <a:defRPr/>
              </a:pPr>
              <a:t>‹#›</a:t>
            </a:fld>
            <a:endParaRPr lang="en-US"/>
          </a:p>
        </p:txBody>
      </p:sp>
    </p:spTree>
    <p:extLst>
      <p:ext uri="{BB962C8B-B14F-4D97-AF65-F5344CB8AC3E}">
        <p14:creationId xmlns:p14="http://schemas.microsoft.com/office/powerpoint/2010/main" val="2209921339"/>
      </p:ext>
    </p:extLst>
  </p:cSld>
  <p:clrMapOvr>
    <a:masterClrMapping/>
  </p:clrMapOvr>
</p:sldLayout>
</file>

<file path=ppt/slideLayouts/slideLayout260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B0D56EDB-A00C-A541-A783-1B1F87027E28}" type="slidenum">
              <a:rPr lang="en-US"/>
              <a:pPr>
                <a:defRPr/>
              </a:pPr>
              <a:t>‹#›</a:t>
            </a:fld>
            <a:endParaRPr lang="en-US"/>
          </a:p>
        </p:txBody>
      </p:sp>
    </p:spTree>
    <p:extLst>
      <p:ext uri="{BB962C8B-B14F-4D97-AF65-F5344CB8AC3E}">
        <p14:creationId xmlns:p14="http://schemas.microsoft.com/office/powerpoint/2010/main" val="2712946224"/>
      </p:ext>
    </p:extLst>
  </p:cSld>
  <p:clrMapOvr>
    <a:masterClrMapping/>
  </p:clrMapOvr>
</p:sldLayout>
</file>

<file path=ppt/slideLayouts/slideLayout2607.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94C04B50-37E3-C44F-8A3C-E0EECB2AD8EF}" type="slidenum">
              <a:rPr lang="en-US"/>
              <a:pPr>
                <a:defRPr/>
              </a:pPr>
              <a:t>‹#›</a:t>
            </a:fld>
            <a:endParaRPr lang="en-US"/>
          </a:p>
        </p:txBody>
      </p:sp>
    </p:spTree>
    <p:extLst>
      <p:ext uri="{BB962C8B-B14F-4D97-AF65-F5344CB8AC3E}">
        <p14:creationId xmlns:p14="http://schemas.microsoft.com/office/powerpoint/2010/main" val="1235064934"/>
      </p:ext>
    </p:extLst>
  </p:cSld>
  <p:clrMapOvr>
    <a:masterClrMapping/>
  </p:clrMapOvr>
</p:sldLayout>
</file>

<file path=ppt/slideLayouts/slideLayout2608.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a:defRPr/>
            </a:lvl1pPr>
          </a:lstStyle>
          <a:p>
            <a:pPr>
              <a:defRPr/>
            </a:pPr>
            <a:endParaRPr lang="en-US"/>
          </a:p>
        </p:txBody>
      </p:sp>
      <p:sp>
        <p:nvSpPr>
          <p:cNvPr id="7" name="Rectangle 5"/>
          <p:cNvSpPr>
            <a:spLocks noGrp="1" noChangeArrowheads="1"/>
          </p:cNvSpPr>
          <p:nvPr>
            <p:ph type="ftr" sz="quarter" idx="11"/>
          </p:nvPr>
        </p:nvSpPr>
        <p:spPr/>
        <p:txBody>
          <a:bodyPr/>
          <a:lstStyle>
            <a:lvl1pPr>
              <a:defRPr/>
            </a:lvl1pPr>
          </a:lstStyle>
          <a:p>
            <a:pPr>
              <a:defRPr/>
            </a:pPr>
            <a:endParaRPr lang="en-US"/>
          </a:p>
        </p:txBody>
      </p:sp>
      <p:sp>
        <p:nvSpPr>
          <p:cNvPr id="8" name="Rectangle 6"/>
          <p:cNvSpPr>
            <a:spLocks noGrp="1" noChangeArrowheads="1"/>
          </p:cNvSpPr>
          <p:nvPr>
            <p:ph type="sldNum" sz="quarter" idx="12"/>
          </p:nvPr>
        </p:nvSpPr>
        <p:spPr/>
        <p:txBody>
          <a:bodyPr/>
          <a:lstStyle>
            <a:lvl1pPr>
              <a:defRPr/>
            </a:lvl1pPr>
          </a:lstStyle>
          <a:p>
            <a:pPr>
              <a:defRPr/>
            </a:pPr>
            <a:fld id="{BFC77593-07CE-C543-8177-94D0EF123715}" type="slidenum">
              <a:rPr lang="en-US"/>
              <a:pPr>
                <a:defRPr/>
              </a:pPr>
              <a:t>‹#›</a:t>
            </a:fld>
            <a:endParaRPr lang="en-US"/>
          </a:p>
        </p:txBody>
      </p:sp>
    </p:spTree>
    <p:extLst>
      <p:ext uri="{BB962C8B-B14F-4D97-AF65-F5344CB8AC3E}">
        <p14:creationId xmlns:p14="http://schemas.microsoft.com/office/powerpoint/2010/main" val="3106850220"/>
      </p:ext>
    </p:extLst>
  </p:cSld>
  <p:clrMapOvr>
    <a:masterClrMapping/>
  </p:clrMapOvr>
</p:sldLayout>
</file>

<file path=ppt/slideLayouts/slideLayout2609.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7"/>
          <p:cNvGrpSpPr>
            <a:grpSpLocks/>
          </p:cNvGrpSpPr>
          <p:nvPr/>
        </p:nvGrpSpPr>
        <p:grpSpPr bwMode="auto">
          <a:xfrm>
            <a:off x="0" y="0"/>
            <a:ext cx="6362700" cy="6858000"/>
            <a:chOff x="0" y="0"/>
            <a:chExt cx="4008" cy="4320"/>
          </a:xfrm>
        </p:grpSpPr>
        <p:pic>
          <p:nvPicPr>
            <p:cNvPr id="5" name="Picture 8" descr="Expbanna"/>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invGray">
            <a:xfrm>
              <a:off x="0" y="0"/>
              <a:ext cx="432" cy="432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6" name="Picture 9" descr="EXPHORSA"/>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2208" y="3600"/>
              <a:ext cx="1800" cy="6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pic>
        <p:nvPicPr>
          <p:cNvPr id="7" name="Picture 10" descr="EXPHORSA"/>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1981200" y="3657600"/>
            <a:ext cx="5715000" cy="95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170" name="Rectangle 2"/>
          <p:cNvSpPr>
            <a:spLocks noGrp="1" noChangeArrowheads="1"/>
          </p:cNvSpPr>
          <p:nvPr>
            <p:ph type="ctrTitle"/>
          </p:nvPr>
        </p:nvSpPr>
        <p:spPr>
          <a:xfrm>
            <a:off x="1752600" y="990600"/>
            <a:ext cx="6400800" cy="2514600"/>
          </a:xfrm>
          <a:ln w="76200" cmpd="tri"/>
        </p:spPr>
        <p:txBody>
          <a:bodyPr/>
          <a:lstStyle>
            <a:lvl1pPr algn="ctr">
              <a:defRPr/>
            </a:lvl1pPr>
          </a:lstStyle>
          <a:p>
            <a:r>
              <a:rPr lang="en-US"/>
              <a:t>Click to edit Master title style</a:t>
            </a:r>
          </a:p>
        </p:txBody>
      </p:sp>
      <p:sp>
        <p:nvSpPr>
          <p:cNvPr id="7171" name="Rectangle 3"/>
          <p:cNvSpPr>
            <a:spLocks noGrp="1" noChangeArrowheads="1"/>
          </p:cNvSpPr>
          <p:nvPr>
            <p:ph type="subTitle" idx="1"/>
          </p:nvPr>
        </p:nvSpPr>
        <p:spPr>
          <a:xfrm>
            <a:off x="1752600" y="3886200"/>
            <a:ext cx="6400800" cy="1752600"/>
          </a:xfrm>
          <a:ln w="6350"/>
        </p:spPr>
        <p:txBody>
          <a:bodyPr/>
          <a:lstStyle>
            <a:lvl1pPr marL="0" indent="0" algn="ctr">
              <a:buFontTx/>
              <a:buNone/>
              <a:defRPr/>
            </a:lvl1pPr>
          </a:lstStyle>
          <a:p>
            <a:r>
              <a:rPr lang="en-US"/>
              <a:t>Click to edit Master subtitle style</a:t>
            </a:r>
          </a:p>
        </p:txBody>
      </p:sp>
      <p:sp>
        <p:nvSpPr>
          <p:cNvPr id="8" name="Rectangle 4"/>
          <p:cNvSpPr>
            <a:spLocks noGrp="1" noChangeArrowheads="1"/>
          </p:cNvSpPr>
          <p:nvPr>
            <p:ph type="dt" sz="half" idx="10"/>
          </p:nvPr>
        </p:nvSpPr>
        <p:spPr>
          <a:xfrm>
            <a:off x="914400" y="6400800"/>
            <a:ext cx="1905000" cy="457200"/>
          </a:xfrm>
        </p:spPr>
        <p:txBody>
          <a:bodyPr anchorCtr="0"/>
          <a:lstStyle>
            <a:lvl1pPr>
              <a:defRPr b="1" i="0">
                <a:latin typeface="Arial" panose="020B0604020202020204" pitchFamily="34" charset="0"/>
              </a:defRPr>
            </a:lvl1pPr>
          </a:lstStyle>
          <a:p>
            <a:pPr>
              <a:defRPr/>
            </a:pPr>
            <a:endParaRPr lang="en-US" dirty="0"/>
          </a:p>
        </p:txBody>
      </p:sp>
      <p:sp>
        <p:nvSpPr>
          <p:cNvPr id="9" name="Rectangle 5"/>
          <p:cNvSpPr>
            <a:spLocks noGrp="1" noChangeArrowheads="1"/>
          </p:cNvSpPr>
          <p:nvPr>
            <p:ph type="ftr" sz="quarter" idx="11"/>
          </p:nvPr>
        </p:nvSpPr>
        <p:spPr>
          <a:xfrm>
            <a:off x="3505200" y="6400800"/>
            <a:ext cx="2895600" cy="457200"/>
          </a:xfrm>
        </p:spPr>
        <p:txBody>
          <a:bodyPr anchorCtr="0"/>
          <a:lstStyle>
            <a:lvl1pPr>
              <a:defRPr b="1" i="0">
                <a:latin typeface="Arial" panose="020B0604020202020204" pitchFamily="34" charset="0"/>
              </a:defRPr>
            </a:lvl1pPr>
          </a:lstStyle>
          <a:p>
            <a:pPr>
              <a:defRPr/>
            </a:pPr>
            <a:endParaRPr lang="en-US" dirty="0"/>
          </a:p>
        </p:txBody>
      </p:sp>
      <p:sp>
        <p:nvSpPr>
          <p:cNvPr id="10" name="Rectangle 6"/>
          <p:cNvSpPr>
            <a:spLocks noGrp="1" noChangeArrowheads="1"/>
          </p:cNvSpPr>
          <p:nvPr>
            <p:ph type="sldNum" sz="quarter" idx="12"/>
          </p:nvPr>
        </p:nvSpPr>
        <p:spPr/>
        <p:txBody>
          <a:bodyPr anchorCtr="0"/>
          <a:lstStyle>
            <a:lvl1pPr>
              <a:defRPr b="1" i="0">
                <a:latin typeface="Arial" panose="020B0604020202020204" pitchFamily="34" charset="0"/>
              </a:defRPr>
            </a:lvl1pPr>
          </a:lstStyle>
          <a:p>
            <a:pPr>
              <a:defRPr/>
            </a:pPr>
            <a:fld id="{60F57D3E-C6A1-7545-B951-0AB4179AA8D8}" type="slidenum">
              <a:rPr lang="en-US" smtClean="0"/>
              <a:pPr>
                <a:defRPr/>
              </a:pPr>
              <a:t>‹#›</a:t>
            </a:fld>
            <a:endParaRPr lang="en-US" dirty="0"/>
          </a:p>
        </p:txBody>
      </p:sp>
    </p:spTree>
    <p:extLst>
      <p:ext uri="{BB962C8B-B14F-4D97-AF65-F5344CB8AC3E}">
        <p14:creationId xmlns:p14="http://schemas.microsoft.com/office/powerpoint/2010/main" val="3798809099"/>
      </p:ext>
    </p:extLst>
  </p:cSld>
  <p:clrMapOvr>
    <a:masterClrMapping/>
  </p:clrMapOvr>
</p:sldLayout>
</file>

<file path=ppt/slideLayouts/slideLayout261.xml><?xml version="1.0" encoding="utf-8"?>
<p:sldLayout xmlns:a="http://schemas.openxmlformats.org/drawingml/2006/main" xmlns:r="http://schemas.openxmlformats.org/officeDocument/2006/relationships" xmlns:p="http://schemas.openxmlformats.org/presentationml/2006/main" showMasterSp="0" type="tx">
  <p:cSld name="22_Title Slide">
    <p:bg>
      <p:bgPr>
        <a:gradFill flip="none" rotWithShape="1">
          <a:gsLst>
            <a:gs pos="0">
              <a:srgbClr val="000000"/>
            </a:gs>
            <a:gs pos="50000">
              <a:srgbClr val="00763B"/>
            </a:gs>
            <a:gs pos="100000">
              <a:srgbClr val="000000"/>
            </a:gs>
          </a:gsLst>
          <a:lin ang="0" scaled="0"/>
        </a:gradFill>
        <a:effectLst/>
      </p:bgPr>
    </p:bg>
    <p:spTree>
      <p:nvGrpSpPr>
        <p:cNvPr id="1" name=""/>
        <p:cNvGrpSpPr/>
        <p:nvPr/>
      </p:nvGrpSpPr>
      <p:grpSpPr>
        <a:xfrm>
          <a:off x="0" y="0"/>
          <a:ext cx="0" cy="0"/>
          <a:chOff x="0" y="0"/>
          <a:chExt cx="0" cy="0"/>
        </a:xfrm>
      </p:grpSpPr>
      <p:sp>
        <p:nvSpPr>
          <p:cNvPr id="4104" name="Rectangle 2"/>
          <p:cNvSpPr/>
          <p:nvPr/>
        </p:nvSpPr>
        <p:spPr>
          <a:xfrm>
            <a:off x="2895600" y="0"/>
            <a:ext cx="33528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113" name="Group 3"/>
          <p:cNvGrpSpPr/>
          <p:nvPr/>
        </p:nvGrpSpPr>
        <p:grpSpPr>
          <a:xfrm>
            <a:off x="2133600" y="473075"/>
            <a:ext cx="4876801" cy="3489326"/>
            <a:chOff x="0" y="0"/>
            <a:chExt cx="4876800" cy="3489325"/>
          </a:xfrm>
        </p:grpSpPr>
        <p:sp>
          <p:nvSpPr>
            <p:cNvPr id="4105" name="Freeform 4"/>
            <p:cNvSpPr/>
            <p:nvPr/>
          </p:nvSpPr>
          <p:spPr>
            <a:xfrm>
              <a:off x="0" y="1169987"/>
              <a:ext cx="1616076" cy="1438276"/>
            </a:xfrm>
            <a:custGeom>
              <a:avLst/>
              <a:gdLst/>
              <a:ahLst/>
              <a:cxnLst>
                <a:cxn ang="0">
                  <a:pos x="wd2" y="hd2"/>
                </a:cxn>
                <a:cxn ang="5400000">
                  <a:pos x="wd2" y="hd2"/>
                </a:cxn>
                <a:cxn ang="10800000">
                  <a:pos x="wd2" y="hd2"/>
                </a:cxn>
                <a:cxn ang="16200000">
                  <a:pos x="wd2" y="hd2"/>
                </a:cxn>
              </a:cxnLst>
              <a:rect l="0" t="0" r="r" b="b"/>
              <a:pathLst>
                <a:path w="21600" h="21600" extrusionOk="0">
                  <a:moveTo>
                    <a:pt x="0" y="13494"/>
                  </a:moveTo>
                  <a:lnTo>
                    <a:pt x="0" y="21600"/>
                  </a:lnTo>
                  <a:lnTo>
                    <a:pt x="21515" y="6747"/>
                  </a:lnTo>
                  <a:lnTo>
                    <a:pt x="21600" y="7319"/>
                  </a:lnTo>
                  <a:lnTo>
                    <a:pt x="18439" y="0"/>
                  </a:lnTo>
                  <a:lnTo>
                    <a:pt x="0" y="13494"/>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06" name="Freeform 5"/>
            <p:cNvSpPr/>
            <p:nvPr/>
          </p:nvSpPr>
          <p:spPr>
            <a:xfrm>
              <a:off x="3260725" y="1169987"/>
              <a:ext cx="1616076" cy="1438276"/>
            </a:xfrm>
            <a:custGeom>
              <a:avLst/>
              <a:gdLst/>
              <a:ahLst/>
              <a:cxnLst>
                <a:cxn ang="0">
                  <a:pos x="wd2" y="hd2"/>
                </a:cxn>
                <a:cxn ang="5400000">
                  <a:pos x="wd2" y="hd2"/>
                </a:cxn>
                <a:cxn ang="10800000">
                  <a:pos x="wd2" y="hd2"/>
                </a:cxn>
                <a:cxn ang="16200000">
                  <a:pos x="wd2" y="hd2"/>
                </a:cxn>
              </a:cxnLst>
              <a:rect l="0" t="0" r="r" b="b"/>
              <a:pathLst>
                <a:path w="21600" h="21600" extrusionOk="0">
                  <a:moveTo>
                    <a:pt x="21600" y="13494"/>
                  </a:moveTo>
                  <a:lnTo>
                    <a:pt x="21600" y="21600"/>
                  </a:lnTo>
                  <a:lnTo>
                    <a:pt x="64" y="6747"/>
                  </a:lnTo>
                  <a:lnTo>
                    <a:pt x="0" y="7319"/>
                  </a:lnTo>
                  <a:lnTo>
                    <a:pt x="3140" y="0"/>
                  </a:lnTo>
                  <a:lnTo>
                    <a:pt x="21600" y="13494"/>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111" name="Group 6"/>
            <p:cNvGrpSpPr/>
            <p:nvPr/>
          </p:nvGrpSpPr>
          <p:grpSpPr>
            <a:xfrm>
              <a:off x="360362" y="0"/>
              <a:ext cx="4176714" cy="3489326"/>
              <a:chOff x="0" y="0"/>
              <a:chExt cx="4176712" cy="3489325"/>
            </a:xfrm>
          </p:grpSpPr>
          <p:sp>
            <p:nvSpPr>
              <p:cNvPr id="4107" name="AutoShape 7"/>
              <p:cNvSpPr/>
              <p:nvPr/>
            </p:nvSpPr>
            <p:spPr>
              <a:xfrm>
                <a:off x="0" y="0"/>
                <a:ext cx="4176713" cy="348932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08" name="Freeform 8"/>
              <p:cNvSpPr/>
              <p:nvPr/>
            </p:nvSpPr>
            <p:spPr>
              <a:xfrm>
                <a:off x="0" y="0"/>
                <a:ext cx="2087563" cy="3489326"/>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36"/>
                    </a:lnTo>
                    <a:lnTo>
                      <a:pt x="6718" y="2103"/>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09" name="Freeform 9"/>
              <p:cNvSpPr/>
              <p:nvPr/>
            </p:nvSpPr>
            <p:spPr>
              <a:xfrm>
                <a:off x="0" y="0"/>
                <a:ext cx="4176713" cy="3429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58" y="21600"/>
                    </a:lnTo>
                    <a:lnTo>
                      <a:pt x="18710"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10" name="Freeform 10"/>
              <p:cNvSpPr/>
              <p:nvPr/>
            </p:nvSpPr>
            <p:spPr>
              <a:xfrm>
                <a:off x="2087562" y="0"/>
                <a:ext cx="2089151" cy="3489326"/>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36"/>
                    </a:lnTo>
                    <a:lnTo>
                      <a:pt x="14871" y="2103"/>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12" name="Rectangle 11"/>
            <p:cNvSpPr/>
            <p:nvPr/>
          </p:nvSpPr>
          <p:spPr>
            <a:xfrm>
              <a:off x="0" y="2116137"/>
              <a:ext cx="4872038" cy="492126"/>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14" name="Title Text"/>
          <p:cNvSpPr txBox="1">
            <a:spLocks noGrp="1"/>
          </p:cNvSpPr>
          <p:nvPr>
            <p:ph type="title"/>
          </p:nvPr>
        </p:nvSpPr>
        <p:spPr>
          <a:xfrm>
            <a:off x="685800" y="3886200"/>
            <a:ext cx="7772400" cy="1143000"/>
          </a:xfrm>
          <a:prstGeom prst="rect">
            <a:avLst/>
          </a:prstGeom>
        </p:spPr>
        <p:txBody>
          <a:bodyPr lIns="46037" tIns="46037" rIns="46037" bIns="46037" anchor="ctr"/>
          <a:lstStyle>
            <a:lvl1pPr algn="ctr">
              <a:defRPr>
                <a:solidFill>
                  <a:srgbClr val="FFFFCC"/>
                </a:solidFill>
              </a:defRPr>
            </a:lvl1pPr>
          </a:lstStyle>
          <a:p>
            <a:r>
              <a:t>Title Text</a:t>
            </a:r>
          </a:p>
        </p:txBody>
      </p:sp>
      <p:sp>
        <p:nvSpPr>
          <p:cNvPr id="4115" name="Body Level One…"/>
          <p:cNvSpPr txBox="1">
            <a:spLocks noGrp="1"/>
          </p:cNvSpPr>
          <p:nvPr>
            <p:ph type="body" sz="quarter" idx="1"/>
          </p:nvPr>
        </p:nvSpPr>
        <p:spPr>
          <a:xfrm>
            <a:off x="1371600" y="5410200"/>
            <a:ext cx="6400800" cy="1295400"/>
          </a:xfrm>
          <a:prstGeom prst="rect">
            <a:avLst/>
          </a:prstGeom>
        </p:spPr>
        <p:txBody>
          <a:bodyPr lIns="46037" tIns="46037" rIns="46037" bIns="46037">
            <a:normAutofit/>
          </a:bodyPr>
          <a:lstStyle>
            <a:lvl1pPr marL="0" indent="0" algn="ctr">
              <a:buSzTx/>
              <a:buNone/>
              <a:defRPr>
                <a:solidFill>
                  <a:srgbClr val="EAEAEA"/>
                </a:solidFill>
              </a:defRPr>
            </a:lvl1pPr>
            <a:lvl2pPr algn="ctr">
              <a:buChar char="–"/>
              <a:defRPr>
                <a:solidFill>
                  <a:srgbClr val="EAEAEA"/>
                </a:solidFill>
              </a:defRPr>
            </a:lvl2pPr>
            <a:lvl3pPr algn="ctr">
              <a:defRPr>
                <a:solidFill>
                  <a:srgbClr val="EAEAEA"/>
                </a:solidFill>
              </a:defRPr>
            </a:lvl3pPr>
            <a:lvl4pPr algn="ctr">
              <a:buChar char="–"/>
              <a:defRPr>
                <a:solidFill>
                  <a:srgbClr val="EAEAEA"/>
                </a:solidFill>
              </a:defRPr>
            </a:lvl4pPr>
            <a:lvl5pPr algn="ct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4116" name="Slide Number"/>
          <p:cNvSpPr txBox="1">
            <a:spLocks noGrp="1"/>
          </p:cNvSpPr>
          <p:nvPr>
            <p:ph type="sldNum" sz="quarter" idx="2"/>
          </p:nvPr>
        </p:nvSpPr>
        <p:spPr>
          <a:xfrm>
            <a:off x="8175624" y="84738"/>
            <a:ext cx="282577" cy="287724"/>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133561006"/>
      </p:ext>
    </p:extLst>
  </p:cSld>
  <p:clrMapOvr>
    <a:masterClrMapping/>
  </p:clrMapOvr>
  <p:transition spd="med"/>
</p:sldLayout>
</file>

<file path=ppt/slideLayouts/slideLayout261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BB882333-F1CD-314A-9D73-464A15D217F5}" type="slidenum">
              <a:rPr lang="en-US" smtClean="0"/>
              <a:pPr>
                <a:defRPr/>
              </a:pPr>
              <a:t>‹#›</a:t>
            </a:fld>
            <a:endParaRPr lang="en-US" dirty="0"/>
          </a:p>
        </p:txBody>
      </p:sp>
    </p:spTree>
    <p:extLst>
      <p:ext uri="{BB962C8B-B14F-4D97-AF65-F5344CB8AC3E}">
        <p14:creationId xmlns:p14="http://schemas.microsoft.com/office/powerpoint/2010/main" val="4017678600"/>
      </p:ext>
    </p:extLst>
  </p:cSld>
  <p:clrMapOvr>
    <a:masterClrMapping/>
  </p:clrMapOvr>
</p:sldLayout>
</file>

<file path=ppt/slideLayouts/slideLayout261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8D84D81F-3461-BE46-8E30-E1CC53F5014B}" type="slidenum">
              <a:rPr lang="en-US" smtClean="0"/>
              <a:pPr>
                <a:defRPr/>
              </a:pPr>
              <a:t>‹#›</a:t>
            </a:fld>
            <a:endParaRPr lang="en-US" dirty="0"/>
          </a:p>
        </p:txBody>
      </p:sp>
    </p:spTree>
    <p:extLst>
      <p:ext uri="{BB962C8B-B14F-4D97-AF65-F5344CB8AC3E}">
        <p14:creationId xmlns:p14="http://schemas.microsoft.com/office/powerpoint/2010/main" val="750977647"/>
      </p:ext>
    </p:extLst>
  </p:cSld>
  <p:clrMapOvr>
    <a:masterClrMapping/>
  </p:clrMapOvr>
</p:sldLayout>
</file>

<file path=ppt/slideLayouts/slideLayout261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1062038" y="1766888"/>
            <a:ext cx="3808412" cy="411321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5022850" y="1766888"/>
            <a:ext cx="3808413" cy="4113212"/>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21E8FBC2-5C3F-8044-A0FC-46221598AD7C}" type="slidenum">
              <a:rPr lang="en-US" smtClean="0"/>
              <a:pPr>
                <a:defRPr/>
              </a:pPr>
              <a:t>‹#›</a:t>
            </a:fld>
            <a:endParaRPr lang="en-US" dirty="0"/>
          </a:p>
        </p:txBody>
      </p:sp>
    </p:spTree>
    <p:extLst>
      <p:ext uri="{BB962C8B-B14F-4D97-AF65-F5344CB8AC3E}">
        <p14:creationId xmlns:p14="http://schemas.microsoft.com/office/powerpoint/2010/main" val="3060092707"/>
      </p:ext>
    </p:extLst>
  </p:cSld>
  <p:clrMapOvr>
    <a:masterClrMapping/>
  </p:clrMapOvr>
</p:sldLayout>
</file>

<file path=ppt/slideLayouts/slideLayout261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8"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9"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848621B9-8EB3-1647-898C-B682FDB786C2}" type="slidenum">
              <a:rPr lang="en-US" smtClean="0"/>
              <a:pPr>
                <a:defRPr/>
              </a:pPr>
              <a:t>‹#›</a:t>
            </a:fld>
            <a:endParaRPr lang="en-US" dirty="0"/>
          </a:p>
        </p:txBody>
      </p:sp>
    </p:spTree>
    <p:extLst>
      <p:ext uri="{BB962C8B-B14F-4D97-AF65-F5344CB8AC3E}">
        <p14:creationId xmlns:p14="http://schemas.microsoft.com/office/powerpoint/2010/main" val="626415776"/>
      </p:ext>
    </p:extLst>
  </p:cSld>
  <p:clrMapOvr>
    <a:masterClrMapping/>
  </p:clrMapOvr>
</p:sldLayout>
</file>

<file path=ppt/slideLayouts/slideLayout261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4"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5"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5C666ADC-C29C-ED49-B043-84EBD6E0265A}" type="slidenum">
              <a:rPr lang="en-US" smtClean="0"/>
              <a:pPr>
                <a:defRPr/>
              </a:pPr>
              <a:t>‹#›</a:t>
            </a:fld>
            <a:endParaRPr lang="en-US" dirty="0"/>
          </a:p>
        </p:txBody>
      </p:sp>
    </p:spTree>
    <p:extLst>
      <p:ext uri="{BB962C8B-B14F-4D97-AF65-F5344CB8AC3E}">
        <p14:creationId xmlns:p14="http://schemas.microsoft.com/office/powerpoint/2010/main" val="1553307877"/>
      </p:ext>
    </p:extLst>
  </p:cSld>
  <p:clrMapOvr>
    <a:masterClrMapping/>
  </p:clrMapOvr>
</p:sldLayout>
</file>

<file path=ppt/slideLayouts/slideLayout261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3"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4"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1B170433-E275-224D-BD76-E8D8DAB322B7}" type="slidenum">
              <a:rPr lang="en-US" smtClean="0"/>
              <a:pPr>
                <a:defRPr/>
              </a:pPr>
              <a:t>‹#›</a:t>
            </a:fld>
            <a:endParaRPr lang="en-US" dirty="0"/>
          </a:p>
        </p:txBody>
      </p:sp>
    </p:spTree>
    <p:extLst>
      <p:ext uri="{BB962C8B-B14F-4D97-AF65-F5344CB8AC3E}">
        <p14:creationId xmlns:p14="http://schemas.microsoft.com/office/powerpoint/2010/main" val="42358987"/>
      </p:ext>
    </p:extLst>
  </p:cSld>
  <p:clrMapOvr>
    <a:masterClrMapping/>
  </p:clrMapOvr>
</p:sldLayout>
</file>

<file path=ppt/slideLayouts/slideLayout261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4A774582-9DA3-DE4E-9EFE-8E28585E075C}" type="slidenum">
              <a:rPr lang="en-US" smtClean="0"/>
              <a:pPr>
                <a:defRPr/>
              </a:pPr>
              <a:t>‹#›</a:t>
            </a:fld>
            <a:endParaRPr lang="en-US" dirty="0"/>
          </a:p>
        </p:txBody>
      </p:sp>
    </p:spTree>
    <p:extLst>
      <p:ext uri="{BB962C8B-B14F-4D97-AF65-F5344CB8AC3E}">
        <p14:creationId xmlns:p14="http://schemas.microsoft.com/office/powerpoint/2010/main" val="234410947"/>
      </p:ext>
    </p:extLst>
  </p:cSld>
  <p:clrMapOvr>
    <a:masterClrMapping/>
  </p:clrMapOvr>
</p:sldLayout>
</file>

<file path=ppt/slideLayouts/slideLayout261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6452960E-0E64-CC4B-B6DB-02176539C433}" type="slidenum">
              <a:rPr lang="en-US" smtClean="0"/>
              <a:pPr>
                <a:defRPr/>
              </a:pPr>
              <a:t>‹#›</a:t>
            </a:fld>
            <a:endParaRPr lang="en-US" dirty="0"/>
          </a:p>
        </p:txBody>
      </p:sp>
    </p:spTree>
    <p:extLst>
      <p:ext uri="{BB962C8B-B14F-4D97-AF65-F5344CB8AC3E}">
        <p14:creationId xmlns:p14="http://schemas.microsoft.com/office/powerpoint/2010/main" val="520802617"/>
      </p:ext>
    </p:extLst>
  </p:cSld>
  <p:clrMapOvr>
    <a:masterClrMapping/>
  </p:clrMapOvr>
</p:sldLayout>
</file>

<file path=ppt/slideLayouts/slideLayout261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064D80E7-F761-FF42-8AD1-A83C0C0D1AB0}" type="slidenum">
              <a:rPr lang="en-US" smtClean="0"/>
              <a:pPr>
                <a:defRPr/>
              </a:pPr>
              <a:t>‹#›</a:t>
            </a:fld>
            <a:endParaRPr lang="en-US" dirty="0"/>
          </a:p>
        </p:txBody>
      </p:sp>
    </p:spTree>
    <p:extLst>
      <p:ext uri="{BB962C8B-B14F-4D97-AF65-F5344CB8AC3E}">
        <p14:creationId xmlns:p14="http://schemas.microsoft.com/office/powerpoint/2010/main" val="3061112742"/>
      </p:ext>
    </p:extLst>
  </p:cSld>
  <p:clrMapOvr>
    <a:masterClrMapping/>
  </p:clrMapOvr>
</p:sldLayout>
</file>

<file path=ppt/slideLayouts/slideLayout261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896100" y="381000"/>
            <a:ext cx="1943100" cy="54991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1062038" y="381000"/>
            <a:ext cx="5681662" cy="54991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E0B846BC-7FB1-3D4A-A74E-A411AD29982A}" type="slidenum">
              <a:rPr lang="en-US" smtClean="0"/>
              <a:pPr>
                <a:defRPr/>
              </a:pPr>
              <a:t>‹#›</a:t>
            </a:fld>
            <a:endParaRPr lang="en-US" dirty="0"/>
          </a:p>
        </p:txBody>
      </p:sp>
    </p:spTree>
    <p:extLst>
      <p:ext uri="{BB962C8B-B14F-4D97-AF65-F5344CB8AC3E}">
        <p14:creationId xmlns:p14="http://schemas.microsoft.com/office/powerpoint/2010/main" val="4209736495"/>
      </p:ext>
    </p:extLst>
  </p:cSld>
  <p:clrMapOvr>
    <a:masterClrMapping/>
  </p:clrMapOvr>
</p:sldLayout>
</file>

<file path=ppt/slideLayouts/slideLayout262.xml><?xml version="1.0" encoding="utf-8"?>
<p:sldLayout xmlns:a="http://schemas.openxmlformats.org/drawingml/2006/main" xmlns:r="http://schemas.openxmlformats.org/officeDocument/2006/relationships" xmlns:p="http://schemas.openxmlformats.org/presentationml/2006/main" showMasterSp="0" type="tx">
  <p:cSld name="19_Title and Content">
    <p:bg>
      <p:bgPr>
        <a:gradFill flip="none" rotWithShape="1">
          <a:gsLst>
            <a:gs pos="0">
              <a:srgbClr val="00763B"/>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4123" name="Rectangle 2"/>
          <p:cNvSpPr/>
          <p:nvPr/>
        </p:nvSpPr>
        <p:spPr>
          <a:xfrm>
            <a:off x="0" y="0"/>
            <a:ext cx="17526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132" name="Group 3"/>
          <p:cNvGrpSpPr/>
          <p:nvPr/>
        </p:nvGrpSpPr>
        <p:grpSpPr>
          <a:xfrm>
            <a:off x="152399" y="374650"/>
            <a:ext cx="1524002" cy="1225551"/>
            <a:chOff x="0" y="0"/>
            <a:chExt cx="1524000" cy="1225550"/>
          </a:xfrm>
        </p:grpSpPr>
        <p:sp>
          <p:nvSpPr>
            <p:cNvPr id="4124" name="Freeform 4"/>
            <p:cNvSpPr/>
            <p:nvPr/>
          </p:nvSpPr>
          <p:spPr>
            <a:xfrm>
              <a:off x="1019175"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21600" y="13449"/>
                  </a:moveTo>
                  <a:lnTo>
                    <a:pt x="21600" y="21600"/>
                  </a:lnTo>
                  <a:lnTo>
                    <a:pt x="68" y="6725"/>
                  </a:lnTo>
                  <a:lnTo>
                    <a:pt x="0" y="7336"/>
                  </a:lnTo>
                  <a:lnTo>
                    <a:pt x="3125" y="0"/>
                  </a:lnTo>
                  <a:lnTo>
                    <a:pt x="21600" y="13449"/>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25" name="Freeform 5"/>
            <p:cNvSpPr/>
            <p:nvPr/>
          </p:nvSpPr>
          <p:spPr>
            <a:xfrm>
              <a:off x="0"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0" y="13449"/>
                  </a:moveTo>
                  <a:lnTo>
                    <a:pt x="0" y="21600"/>
                  </a:lnTo>
                  <a:lnTo>
                    <a:pt x="21464" y="6725"/>
                  </a:lnTo>
                  <a:lnTo>
                    <a:pt x="21600" y="7336"/>
                  </a:lnTo>
                  <a:lnTo>
                    <a:pt x="18408" y="0"/>
                  </a:lnTo>
                  <a:lnTo>
                    <a:pt x="0" y="13449"/>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130" name="Group 6"/>
            <p:cNvGrpSpPr/>
            <p:nvPr/>
          </p:nvGrpSpPr>
          <p:grpSpPr>
            <a:xfrm>
              <a:off x="88900" y="0"/>
              <a:ext cx="1304926" cy="1225551"/>
              <a:chOff x="0" y="0"/>
              <a:chExt cx="1304925" cy="1225550"/>
            </a:xfrm>
          </p:grpSpPr>
          <p:sp>
            <p:nvSpPr>
              <p:cNvPr id="4126" name="AutoShape 7"/>
              <p:cNvSpPr/>
              <p:nvPr/>
            </p:nvSpPr>
            <p:spPr>
              <a:xfrm>
                <a:off x="0" y="0"/>
                <a:ext cx="1304925"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27" name="Freeform 8"/>
              <p:cNvSpPr/>
              <p:nvPr/>
            </p:nvSpPr>
            <p:spPr>
              <a:xfrm>
                <a:off x="0" y="0"/>
                <a:ext cx="652463" cy="122555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23"/>
                    </a:lnTo>
                    <a:lnTo>
                      <a:pt x="6674" y="2098"/>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28" name="Freeform 9"/>
              <p:cNvSpPr/>
              <p:nvPr/>
            </p:nvSpPr>
            <p:spPr>
              <a:xfrm>
                <a:off x="0" y="0"/>
                <a:ext cx="1304926" cy="1206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37" y="21600"/>
                    </a:lnTo>
                    <a:lnTo>
                      <a:pt x="18709"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29" name="Freeform 10"/>
              <p:cNvSpPr/>
              <p:nvPr/>
            </p:nvSpPr>
            <p:spPr>
              <a:xfrm>
                <a:off x="652462" y="0"/>
                <a:ext cx="652464"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23"/>
                    </a:lnTo>
                    <a:lnTo>
                      <a:pt x="14873" y="2098"/>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31" name="Rectangle 11"/>
            <p:cNvSpPr/>
            <p:nvPr/>
          </p:nvSpPr>
          <p:spPr>
            <a:xfrm>
              <a:off x="0" y="742950"/>
              <a:ext cx="1522413" cy="173038"/>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33" name="Title Text"/>
          <p:cNvSpPr txBox="1">
            <a:spLocks noGrp="1"/>
          </p:cNvSpPr>
          <p:nvPr>
            <p:ph type="title"/>
          </p:nvPr>
        </p:nvSpPr>
        <p:spPr>
          <a:xfrm>
            <a:off x="1905000" y="228600"/>
            <a:ext cx="7086600" cy="1447800"/>
          </a:xfrm>
          <a:prstGeom prst="rect">
            <a:avLst/>
          </a:prstGeom>
        </p:spPr>
        <p:txBody>
          <a:bodyPr lIns="46037" tIns="46037" rIns="46037" bIns="46037" anchor="ctr"/>
          <a:lstStyle>
            <a:lvl1pPr>
              <a:defRPr>
                <a:solidFill>
                  <a:srgbClr val="FFFFCC"/>
                </a:solidFill>
              </a:defRPr>
            </a:lvl1pPr>
          </a:lstStyle>
          <a:p>
            <a:r>
              <a:t>Title Text</a:t>
            </a:r>
          </a:p>
        </p:txBody>
      </p:sp>
      <p:sp>
        <p:nvSpPr>
          <p:cNvPr id="4134" name="Body Level One…"/>
          <p:cNvSpPr txBox="1">
            <a:spLocks noGrp="1"/>
          </p:cNvSpPr>
          <p:nvPr>
            <p:ph type="body" idx="1"/>
          </p:nvPr>
        </p:nvSpPr>
        <p:spPr>
          <a:xfrm>
            <a:off x="661987" y="1905000"/>
            <a:ext cx="7772401" cy="4114800"/>
          </a:xfrm>
          <a:prstGeom prst="rect">
            <a:avLst/>
          </a:prstGeom>
        </p:spPr>
        <p:txBody>
          <a:bodyPr lIns="46037" tIns="46037" rIns="46037" bIns="46037">
            <a:normAutofit/>
          </a:bodyPr>
          <a:lstStyle>
            <a:lvl1pPr>
              <a:buClr>
                <a:srgbClr val="FFFFCC"/>
              </a:buClr>
              <a:buSzPct val="90000"/>
              <a:buChar char="Ú"/>
              <a:defRPr>
                <a:solidFill>
                  <a:srgbClr val="EAEAEA"/>
                </a:solidFill>
              </a:defRPr>
            </a:lvl1pPr>
            <a:lvl2pPr>
              <a:buClr>
                <a:srgbClr val="FFFFCC"/>
              </a:buClr>
              <a:buChar char="–"/>
              <a:defRPr>
                <a:solidFill>
                  <a:srgbClr val="EAEAEA"/>
                </a:solidFill>
              </a:defRPr>
            </a:lvl2pPr>
            <a:lvl3pPr>
              <a:buClr>
                <a:srgbClr val="FFFFCC"/>
              </a:buClr>
              <a:defRPr>
                <a:solidFill>
                  <a:srgbClr val="EAEAEA"/>
                </a:solidFill>
              </a:defRPr>
            </a:lvl3pPr>
            <a:lvl4pPr>
              <a:buClr>
                <a:srgbClr val="FFFFCC"/>
              </a:buClr>
              <a:buChar char="–"/>
              <a:defRPr>
                <a:solidFill>
                  <a:srgbClr val="EAEAEA"/>
                </a:solidFill>
              </a:defRPr>
            </a:lvl4pPr>
            <a:lvl5pPr>
              <a:buClr>
                <a:srgbClr val="FFFFCC"/>
              </a:buCl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4135" name="Slide Number"/>
          <p:cNvSpPr txBox="1">
            <a:spLocks noGrp="1"/>
          </p:cNvSpPr>
          <p:nvPr>
            <p:ph type="sldNum" sz="quarter" idx="2"/>
          </p:nvPr>
        </p:nvSpPr>
        <p:spPr>
          <a:xfrm>
            <a:off x="8175624" y="6483951"/>
            <a:ext cx="282577" cy="287723"/>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24272530"/>
      </p:ext>
    </p:extLst>
  </p:cSld>
  <p:clrMapOvr>
    <a:masterClrMapping/>
  </p:clrMapOvr>
  <p:transition spd="med"/>
</p:sldLayout>
</file>

<file path=ppt/slideLayouts/slideLayout262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5E67026-492B-EC44-8B88-C42F494F6924}"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C52D8F7B-2FCF-5447-8DB4-6219DC8E1CE4}" type="slidenum">
              <a:rPr lang="en-US" smtClean="0"/>
              <a:pPr>
                <a:defRPr/>
              </a:pPr>
              <a:t>‹#›</a:t>
            </a:fld>
            <a:endParaRPr lang="en-US" dirty="0"/>
          </a:p>
        </p:txBody>
      </p:sp>
    </p:spTree>
    <p:extLst>
      <p:ext uri="{BB962C8B-B14F-4D97-AF65-F5344CB8AC3E}">
        <p14:creationId xmlns:p14="http://schemas.microsoft.com/office/powerpoint/2010/main" val="1750730094"/>
      </p:ext>
    </p:extLst>
  </p:cSld>
  <p:clrMapOvr>
    <a:masterClrMapping/>
  </p:clrMapOvr>
</p:sldLayout>
</file>

<file path=ppt/slideLayouts/slideLayout262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7A7652E6-73AF-6D42-AA48-2463A5560065}"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48A8590-9B50-3E49-BA0D-F43CF3DB51E0}" type="slidenum">
              <a:rPr lang="en-US" smtClean="0"/>
              <a:pPr>
                <a:defRPr/>
              </a:pPr>
              <a:t>‹#›</a:t>
            </a:fld>
            <a:endParaRPr lang="en-US" dirty="0"/>
          </a:p>
        </p:txBody>
      </p:sp>
    </p:spTree>
    <p:extLst>
      <p:ext uri="{BB962C8B-B14F-4D97-AF65-F5344CB8AC3E}">
        <p14:creationId xmlns:p14="http://schemas.microsoft.com/office/powerpoint/2010/main" val="4233373980"/>
      </p:ext>
    </p:extLst>
  </p:cSld>
  <p:clrMapOvr>
    <a:masterClrMapping/>
  </p:clrMapOvr>
</p:sldLayout>
</file>

<file path=ppt/slideLayouts/slideLayout262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8332BAE-E9F1-734A-976D-58DD5C59622C}"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766E898E-E7D5-FD49-B7DC-0971726D0481}" type="slidenum">
              <a:rPr lang="en-US" smtClean="0"/>
              <a:pPr>
                <a:defRPr/>
              </a:pPr>
              <a:t>‹#›</a:t>
            </a:fld>
            <a:endParaRPr lang="en-US" dirty="0"/>
          </a:p>
        </p:txBody>
      </p:sp>
    </p:spTree>
    <p:extLst>
      <p:ext uri="{BB962C8B-B14F-4D97-AF65-F5344CB8AC3E}">
        <p14:creationId xmlns:p14="http://schemas.microsoft.com/office/powerpoint/2010/main" val="1803788632"/>
      </p:ext>
    </p:extLst>
  </p:cSld>
  <p:clrMapOvr>
    <a:masterClrMapping/>
  </p:clrMapOvr>
</p:sldLayout>
</file>

<file path=ppt/slideLayouts/slideLayout262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A42DF34E-C08B-BC4B-B4A8-3FF3D34F6A61}" type="datetimeFigureOut">
              <a:rPr lang="en-US" smtClean="0"/>
              <a:pPr>
                <a:defRPr/>
              </a:pPr>
              <a:t>3/19/26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06114336-C556-AD4F-80E3-4891DB937912}" type="slidenum">
              <a:rPr lang="en-US" smtClean="0"/>
              <a:pPr>
                <a:defRPr/>
              </a:pPr>
              <a:t>‹#›</a:t>
            </a:fld>
            <a:endParaRPr lang="en-US" dirty="0"/>
          </a:p>
        </p:txBody>
      </p:sp>
    </p:spTree>
    <p:extLst>
      <p:ext uri="{BB962C8B-B14F-4D97-AF65-F5344CB8AC3E}">
        <p14:creationId xmlns:p14="http://schemas.microsoft.com/office/powerpoint/2010/main" val="2732369122"/>
      </p:ext>
    </p:extLst>
  </p:cSld>
  <p:clrMapOvr>
    <a:masterClrMapping/>
  </p:clrMapOvr>
</p:sldLayout>
</file>

<file path=ppt/slideLayouts/slideLayout262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0330024-35D8-D94A-8999-7B7B6B51CA1B}" type="datetimeFigureOut">
              <a:rPr lang="en-US" smtClean="0"/>
              <a:pPr>
                <a:defRPr/>
              </a:pPr>
              <a:t>3/19/26</a:t>
            </a:fld>
            <a:endParaRPr lang="en-US" dirty="0"/>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9"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A9A045FC-3700-984A-B207-4D872868D8EA}" type="slidenum">
              <a:rPr lang="en-US" smtClean="0"/>
              <a:pPr>
                <a:defRPr/>
              </a:pPr>
              <a:t>‹#›</a:t>
            </a:fld>
            <a:endParaRPr lang="en-US" dirty="0"/>
          </a:p>
        </p:txBody>
      </p:sp>
    </p:spTree>
    <p:extLst>
      <p:ext uri="{BB962C8B-B14F-4D97-AF65-F5344CB8AC3E}">
        <p14:creationId xmlns:p14="http://schemas.microsoft.com/office/powerpoint/2010/main" val="1286710273"/>
      </p:ext>
    </p:extLst>
  </p:cSld>
  <p:clrMapOvr>
    <a:masterClrMapping/>
  </p:clrMapOvr>
</p:sldLayout>
</file>

<file path=ppt/slideLayouts/slideLayout262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05C3A14-E094-2A4E-8099-0EDC7438E730}" type="datetimeFigureOut">
              <a:rPr lang="en-US" smtClean="0"/>
              <a:pPr>
                <a:defRPr/>
              </a:pPr>
              <a:t>3/19/26</a:t>
            </a:fld>
            <a:endParaRPr lang="en-US" dirty="0"/>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5"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9BAE152D-FDAA-9E47-9A0E-2ED8E9B3CB27}" type="slidenum">
              <a:rPr lang="en-US" smtClean="0"/>
              <a:pPr>
                <a:defRPr/>
              </a:pPr>
              <a:t>‹#›</a:t>
            </a:fld>
            <a:endParaRPr lang="en-US" dirty="0"/>
          </a:p>
        </p:txBody>
      </p:sp>
    </p:spTree>
    <p:extLst>
      <p:ext uri="{BB962C8B-B14F-4D97-AF65-F5344CB8AC3E}">
        <p14:creationId xmlns:p14="http://schemas.microsoft.com/office/powerpoint/2010/main" val="2607527365"/>
      </p:ext>
    </p:extLst>
  </p:cSld>
  <p:clrMapOvr>
    <a:masterClrMapping/>
  </p:clrMapOvr>
</p:sldLayout>
</file>

<file path=ppt/slideLayouts/slideLayout262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3F908AB-5B50-4F49-94AA-220D160AA4F4}" type="datetimeFigureOut">
              <a:rPr lang="en-US" smtClean="0"/>
              <a:pPr>
                <a:defRPr/>
              </a:pPr>
              <a:t>3/19/26</a:t>
            </a:fld>
            <a:endParaRPr lang="en-US" dirty="0"/>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4"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18BB8D47-628B-824C-8574-3A1169235049}" type="slidenum">
              <a:rPr lang="en-US" smtClean="0"/>
              <a:pPr>
                <a:defRPr/>
              </a:pPr>
              <a:t>‹#›</a:t>
            </a:fld>
            <a:endParaRPr lang="en-US" dirty="0"/>
          </a:p>
        </p:txBody>
      </p:sp>
    </p:spTree>
    <p:extLst>
      <p:ext uri="{BB962C8B-B14F-4D97-AF65-F5344CB8AC3E}">
        <p14:creationId xmlns:p14="http://schemas.microsoft.com/office/powerpoint/2010/main" val="4255099442"/>
      </p:ext>
    </p:extLst>
  </p:cSld>
  <p:clrMapOvr>
    <a:masterClrMapping/>
  </p:clrMapOvr>
</p:sldLayout>
</file>

<file path=ppt/slideLayouts/slideLayout262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48366DE2-63B7-4041-8918-7F499461D365}" type="datetimeFigureOut">
              <a:rPr lang="en-US" smtClean="0"/>
              <a:pPr>
                <a:defRPr/>
              </a:pPr>
              <a:t>3/19/26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525CA73-0552-214B-B539-DF47D6D79F0D}" type="slidenum">
              <a:rPr lang="en-US" smtClean="0"/>
              <a:pPr>
                <a:defRPr/>
              </a:pPr>
              <a:t>‹#›</a:t>
            </a:fld>
            <a:endParaRPr lang="en-US" dirty="0"/>
          </a:p>
        </p:txBody>
      </p:sp>
    </p:spTree>
    <p:extLst>
      <p:ext uri="{BB962C8B-B14F-4D97-AF65-F5344CB8AC3E}">
        <p14:creationId xmlns:p14="http://schemas.microsoft.com/office/powerpoint/2010/main" val="1816560713"/>
      </p:ext>
    </p:extLst>
  </p:cSld>
  <p:clrMapOvr>
    <a:masterClrMapping/>
  </p:clrMapOvr>
</p:sldLayout>
</file>

<file path=ppt/slideLayouts/slideLayout262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FE8933BA-218B-C447-AF2D-4B676F47CDE7}" type="datetimeFigureOut">
              <a:rPr lang="en-US" smtClean="0"/>
              <a:pPr>
                <a:defRPr/>
              </a:pPr>
              <a:t>3/19/26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F44B108-CFD7-CE48-A9BB-702F622A5320}" type="slidenum">
              <a:rPr lang="en-US" smtClean="0"/>
              <a:pPr>
                <a:defRPr/>
              </a:pPr>
              <a:t>‹#›</a:t>
            </a:fld>
            <a:endParaRPr lang="en-US" dirty="0"/>
          </a:p>
        </p:txBody>
      </p:sp>
    </p:spTree>
    <p:extLst>
      <p:ext uri="{BB962C8B-B14F-4D97-AF65-F5344CB8AC3E}">
        <p14:creationId xmlns:p14="http://schemas.microsoft.com/office/powerpoint/2010/main" val="2006747831"/>
      </p:ext>
    </p:extLst>
  </p:cSld>
  <p:clrMapOvr>
    <a:masterClrMapping/>
  </p:clrMapOvr>
</p:sldLayout>
</file>

<file path=ppt/slideLayouts/slideLayout262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DB22C59-F915-1047-9473-5D5FE98DF12C}"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59E6DFA-5FBA-3043-9187-CA3798BD5BD7}" type="slidenum">
              <a:rPr lang="en-US" smtClean="0"/>
              <a:pPr>
                <a:defRPr/>
              </a:pPr>
              <a:t>‹#›</a:t>
            </a:fld>
            <a:endParaRPr lang="en-US" dirty="0"/>
          </a:p>
        </p:txBody>
      </p:sp>
    </p:spTree>
    <p:extLst>
      <p:ext uri="{BB962C8B-B14F-4D97-AF65-F5344CB8AC3E}">
        <p14:creationId xmlns:p14="http://schemas.microsoft.com/office/powerpoint/2010/main" val="594506185"/>
      </p:ext>
    </p:extLst>
  </p:cSld>
  <p:clrMapOvr>
    <a:masterClrMapping/>
  </p:clrMapOvr>
</p:sldLayout>
</file>

<file path=ppt/slideLayouts/slideLayout263.xml><?xml version="1.0" encoding="utf-8"?>
<p:sldLayout xmlns:a="http://schemas.openxmlformats.org/drawingml/2006/main" xmlns:r="http://schemas.openxmlformats.org/officeDocument/2006/relationships" xmlns:p="http://schemas.openxmlformats.org/presentationml/2006/main" showMasterSp="0" type="tx">
  <p:cSld name="13_Section Header">
    <p:bg>
      <p:bgPr>
        <a:gradFill flip="none" rotWithShape="1">
          <a:gsLst>
            <a:gs pos="0">
              <a:srgbClr val="00763B"/>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4142" name="Rectangle 2"/>
          <p:cNvSpPr/>
          <p:nvPr/>
        </p:nvSpPr>
        <p:spPr>
          <a:xfrm>
            <a:off x="0" y="0"/>
            <a:ext cx="17526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151" name="Group 3"/>
          <p:cNvGrpSpPr/>
          <p:nvPr/>
        </p:nvGrpSpPr>
        <p:grpSpPr>
          <a:xfrm>
            <a:off x="152399" y="374650"/>
            <a:ext cx="1524002" cy="1225551"/>
            <a:chOff x="0" y="0"/>
            <a:chExt cx="1524000" cy="1225550"/>
          </a:xfrm>
        </p:grpSpPr>
        <p:sp>
          <p:nvSpPr>
            <p:cNvPr id="4143" name="Freeform 4"/>
            <p:cNvSpPr/>
            <p:nvPr/>
          </p:nvSpPr>
          <p:spPr>
            <a:xfrm>
              <a:off x="1019175"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21600" y="13449"/>
                  </a:moveTo>
                  <a:lnTo>
                    <a:pt x="21600" y="21600"/>
                  </a:lnTo>
                  <a:lnTo>
                    <a:pt x="68" y="6725"/>
                  </a:lnTo>
                  <a:lnTo>
                    <a:pt x="0" y="7336"/>
                  </a:lnTo>
                  <a:lnTo>
                    <a:pt x="3125" y="0"/>
                  </a:lnTo>
                  <a:lnTo>
                    <a:pt x="21600" y="13449"/>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44" name="Freeform 5"/>
            <p:cNvSpPr/>
            <p:nvPr/>
          </p:nvSpPr>
          <p:spPr>
            <a:xfrm>
              <a:off x="0"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0" y="13449"/>
                  </a:moveTo>
                  <a:lnTo>
                    <a:pt x="0" y="21600"/>
                  </a:lnTo>
                  <a:lnTo>
                    <a:pt x="21464" y="6725"/>
                  </a:lnTo>
                  <a:lnTo>
                    <a:pt x="21600" y="7336"/>
                  </a:lnTo>
                  <a:lnTo>
                    <a:pt x="18408" y="0"/>
                  </a:lnTo>
                  <a:lnTo>
                    <a:pt x="0" y="13449"/>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149" name="Group 6"/>
            <p:cNvGrpSpPr/>
            <p:nvPr/>
          </p:nvGrpSpPr>
          <p:grpSpPr>
            <a:xfrm>
              <a:off x="88900" y="0"/>
              <a:ext cx="1304926" cy="1225551"/>
              <a:chOff x="0" y="0"/>
              <a:chExt cx="1304925" cy="1225550"/>
            </a:xfrm>
          </p:grpSpPr>
          <p:sp>
            <p:nvSpPr>
              <p:cNvPr id="4145" name="AutoShape 7"/>
              <p:cNvSpPr/>
              <p:nvPr/>
            </p:nvSpPr>
            <p:spPr>
              <a:xfrm>
                <a:off x="0" y="0"/>
                <a:ext cx="1304925"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46" name="Freeform 8"/>
              <p:cNvSpPr/>
              <p:nvPr/>
            </p:nvSpPr>
            <p:spPr>
              <a:xfrm>
                <a:off x="0" y="0"/>
                <a:ext cx="652463" cy="122555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23"/>
                    </a:lnTo>
                    <a:lnTo>
                      <a:pt x="6674" y="2098"/>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47" name="Freeform 9"/>
              <p:cNvSpPr/>
              <p:nvPr/>
            </p:nvSpPr>
            <p:spPr>
              <a:xfrm>
                <a:off x="0" y="0"/>
                <a:ext cx="1304926" cy="1206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37" y="21600"/>
                    </a:lnTo>
                    <a:lnTo>
                      <a:pt x="18709"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48" name="Freeform 10"/>
              <p:cNvSpPr/>
              <p:nvPr/>
            </p:nvSpPr>
            <p:spPr>
              <a:xfrm>
                <a:off x="652462" y="0"/>
                <a:ext cx="652464"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23"/>
                    </a:lnTo>
                    <a:lnTo>
                      <a:pt x="14873" y="2098"/>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50" name="Rectangle 11"/>
            <p:cNvSpPr/>
            <p:nvPr/>
          </p:nvSpPr>
          <p:spPr>
            <a:xfrm>
              <a:off x="0" y="742950"/>
              <a:ext cx="1522413" cy="173038"/>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52" name="Title Text"/>
          <p:cNvSpPr txBox="1">
            <a:spLocks noGrp="1"/>
          </p:cNvSpPr>
          <p:nvPr>
            <p:ph type="title"/>
          </p:nvPr>
        </p:nvSpPr>
        <p:spPr>
          <a:xfrm>
            <a:off x="722312" y="4406900"/>
            <a:ext cx="7772401" cy="1362075"/>
          </a:xfrm>
          <a:prstGeom prst="rect">
            <a:avLst/>
          </a:prstGeom>
        </p:spPr>
        <p:txBody>
          <a:bodyPr lIns="46037" tIns="46037" rIns="46037" bIns="46037" anchor="t"/>
          <a:lstStyle>
            <a:lvl1pPr>
              <a:defRPr sz="4000" b="1" cap="all">
                <a:solidFill>
                  <a:srgbClr val="FFFFCC"/>
                </a:solidFill>
              </a:defRPr>
            </a:lvl1pPr>
          </a:lstStyle>
          <a:p>
            <a:r>
              <a:t>Title Text</a:t>
            </a:r>
          </a:p>
        </p:txBody>
      </p:sp>
      <p:sp>
        <p:nvSpPr>
          <p:cNvPr id="4153" name="Body Level One…"/>
          <p:cNvSpPr txBox="1">
            <a:spLocks noGrp="1"/>
          </p:cNvSpPr>
          <p:nvPr>
            <p:ph type="body" sz="quarter" idx="1"/>
          </p:nvPr>
        </p:nvSpPr>
        <p:spPr>
          <a:xfrm>
            <a:off x="722312" y="2906713"/>
            <a:ext cx="7772401" cy="1500188"/>
          </a:xfrm>
          <a:prstGeom prst="rect">
            <a:avLst/>
          </a:prstGeom>
        </p:spPr>
        <p:txBody>
          <a:bodyPr lIns="46037" tIns="46037" rIns="46037" bIns="46037" anchor="b">
            <a:normAutofit/>
          </a:bodyPr>
          <a:lstStyle>
            <a:lvl1pPr marL="0" indent="0">
              <a:spcBef>
                <a:spcPts val="400"/>
              </a:spcBef>
              <a:buSzTx/>
              <a:buNone/>
              <a:defRPr sz="2000">
                <a:solidFill>
                  <a:srgbClr val="EAEAEA"/>
                </a:solidFill>
              </a:defRPr>
            </a:lvl1pPr>
            <a:lvl2pPr marL="0" indent="457200">
              <a:spcBef>
                <a:spcPts val="400"/>
              </a:spcBef>
              <a:buSzTx/>
              <a:buNone/>
              <a:defRPr sz="2000">
                <a:solidFill>
                  <a:srgbClr val="EAEAEA"/>
                </a:solidFill>
              </a:defRPr>
            </a:lvl2pPr>
            <a:lvl3pPr marL="0" indent="914400">
              <a:spcBef>
                <a:spcPts val="400"/>
              </a:spcBef>
              <a:buSzTx/>
              <a:buNone/>
              <a:defRPr sz="2000">
                <a:solidFill>
                  <a:srgbClr val="EAEAEA"/>
                </a:solidFill>
              </a:defRPr>
            </a:lvl3pPr>
            <a:lvl4pPr marL="0" indent="1371600">
              <a:spcBef>
                <a:spcPts val="400"/>
              </a:spcBef>
              <a:buSzTx/>
              <a:buNone/>
              <a:defRPr sz="2000">
                <a:solidFill>
                  <a:srgbClr val="EAEAEA"/>
                </a:solidFill>
              </a:defRPr>
            </a:lvl4pPr>
            <a:lvl5pPr marL="0" indent="1828800">
              <a:spcBef>
                <a:spcPts val="400"/>
              </a:spcBef>
              <a:buSzTx/>
              <a:buNone/>
              <a:defRPr sz="20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4154" name="Slide Number"/>
          <p:cNvSpPr txBox="1">
            <a:spLocks noGrp="1"/>
          </p:cNvSpPr>
          <p:nvPr>
            <p:ph type="sldNum" sz="quarter" idx="2"/>
          </p:nvPr>
        </p:nvSpPr>
        <p:spPr>
          <a:xfrm>
            <a:off x="8175624" y="6483951"/>
            <a:ext cx="282577" cy="287723"/>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336691711"/>
      </p:ext>
    </p:extLst>
  </p:cSld>
  <p:clrMapOvr>
    <a:masterClrMapping/>
  </p:clrMapOvr>
  <p:transition spd="med"/>
</p:sldLayout>
</file>

<file path=ppt/slideLayouts/slideLayout263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8CF1EB7-CA46-CA4B-BD9C-063522A155A6}"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3A81F1A0-283A-9E48-B9B5-B61800A6FBBD}" type="slidenum">
              <a:rPr lang="en-US" smtClean="0"/>
              <a:pPr>
                <a:defRPr/>
              </a:pPr>
              <a:t>‹#›</a:t>
            </a:fld>
            <a:endParaRPr lang="en-US" dirty="0"/>
          </a:p>
        </p:txBody>
      </p:sp>
    </p:spTree>
    <p:extLst>
      <p:ext uri="{BB962C8B-B14F-4D97-AF65-F5344CB8AC3E}">
        <p14:creationId xmlns:p14="http://schemas.microsoft.com/office/powerpoint/2010/main" val="2985473416"/>
      </p:ext>
    </p:extLst>
  </p:cSld>
  <p:clrMapOvr>
    <a:masterClrMapping/>
  </p:clrMapOvr>
</p:sldLayout>
</file>

<file path=ppt/slideLayouts/slideLayout2631.xml><?xml version="1.0" encoding="utf-8"?>
<p:sldLayout xmlns:a="http://schemas.openxmlformats.org/drawingml/2006/main" xmlns:r="http://schemas.openxmlformats.org/officeDocument/2006/relationships" xmlns:p="http://schemas.openxmlformats.org/presentationml/2006/main" type="obj">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spcBef>
                <a:spcPct val="20000"/>
              </a:spcBef>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a:spcBef>
                <a:spcPct val="20000"/>
              </a:spcBef>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a:spcBef>
                <a:spcPct val="20000"/>
              </a:spcBef>
              <a:defRPr b="1" i="0">
                <a:latin typeface="Arial" panose="020B0604020202020204" pitchFamily="34" charset="0"/>
              </a:defRPr>
            </a:lvl1pPr>
          </a:lstStyle>
          <a:p>
            <a:pPr>
              <a:defRPr/>
            </a:pPr>
            <a:fld id="{77CC1E64-E32B-9847-A452-6EBF747A8A32}" type="slidenum">
              <a:rPr lang="en-US" smtClean="0"/>
              <a:pPr>
                <a:defRPr/>
              </a:pPr>
              <a:t>‹#›</a:t>
            </a:fld>
            <a:endParaRPr lang="en-US" dirty="0"/>
          </a:p>
        </p:txBody>
      </p:sp>
    </p:spTree>
    <p:extLst>
      <p:ext uri="{BB962C8B-B14F-4D97-AF65-F5344CB8AC3E}">
        <p14:creationId xmlns:p14="http://schemas.microsoft.com/office/powerpoint/2010/main" val="2825941926"/>
      </p:ext>
    </p:extLst>
  </p:cSld>
  <p:clrMapOvr>
    <a:masterClrMapping/>
  </p:clrMapOvr>
</p:sldLayout>
</file>

<file path=ppt/slideLayouts/slideLayout2632.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spcBef>
                <a:spcPct val="20000"/>
              </a:spcBef>
              <a:defRPr/>
            </a:lvl1pPr>
          </a:lstStyle>
          <a:p>
            <a:pPr>
              <a:defRPr/>
            </a:pPr>
            <a:endParaRPr lang="en-GB"/>
          </a:p>
        </p:txBody>
      </p:sp>
      <p:sp>
        <p:nvSpPr>
          <p:cNvPr id="3" name="Rectangle 5"/>
          <p:cNvSpPr>
            <a:spLocks noGrp="1" noChangeArrowheads="1"/>
          </p:cNvSpPr>
          <p:nvPr>
            <p:ph type="ftr" sz="quarter" idx="11"/>
          </p:nvPr>
        </p:nvSpPr>
        <p:spPr/>
        <p:txBody>
          <a:bodyPr/>
          <a:lstStyle>
            <a:lvl1pPr>
              <a:spcBef>
                <a:spcPct val="20000"/>
              </a:spcBef>
              <a:defRPr/>
            </a:lvl1pPr>
          </a:lstStyle>
          <a:p>
            <a:pPr>
              <a:defRPr/>
            </a:pPr>
            <a:endParaRPr lang="en-GB"/>
          </a:p>
        </p:txBody>
      </p:sp>
      <p:sp>
        <p:nvSpPr>
          <p:cNvPr id="4" name="Rectangle 6"/>
          <p:cNvSpPr>
            <a:spLocks noGrp="1" noChangeArrowheads="1"/>
          </p:cNvSpPr>
          <p:nvPr>
            <p:ph type="sldNum" sz="quarter" idx="12"/>
          </p:nvPr>
        </p:nvSpPr>
        <p:spPr/>
        <p:txBody>
          <a:bodyPr/>
          <a:lstStyle>
            <a:lvl1pPr>
              <a:spcBef>
                <a:spcPct val="20000"/>
              </a:spcBef>
              <a:defRPr/>
            </a:lvl1pPr>
          </a:lstStyle>
          <a:p>
            <a:pPr>
              <a:defRPr/>
            </a:pPr>
            <a:fld id="{B2BD8022-32CB-8B4F-A259-24F1D4725AF1}" type="slidenum">
              <a:rPr lang="en-GB"/>
              <a:pPr>
                <a:defRPr/>
              </a:pPr>
              <a:t>‹#›</a:t>
            </a:fld>
            <a:endParaRPr lang="en-GB"/>
          </a:p>
        </p:txBody>
      </p:sp>
    </p:spTree>
    <p:extLst>
      <p:ext uri="{BB962C8B-B14F-4D97-AF65-F5344CB8AC3E}">
        <p14:creationId xmlns:p14="http://schemas.microsoft.com/office/powerpoint/2010/main" val="1512057770"/>
      </p:ext>
    </p:extLst>
  </p:cSld>
  <p:clrMapOvr>
    <a:masterClrMapping/>
  </p:clrMapOvr>
</p:sldLayout>
</file>

<file path=ppt/slideLayouts/slideLayout263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8322DE3-98D6-7F4B-A5D1-48D3F88BDA82}"/>
              </a:ext>
            </a:extLst>
          </p:cNvPr>
          <p:cNvSpPr>
            <a:spLocks noGrp="1"/>
          </p:cNvSpPr>
          <p:nvPr>
            <p:ph type="ctrTitle"/>
          </p:nvPr>
        </p:nvSpPr>
        <p:spPr>
          <a:xfrm>
            <a:off x="1143000" y="1122363"/>
            <a:ext cx="6858000" cy="2387600"/>
          </a:xfrm>
          <a:prstGeom prst="rect">
            <a:avLst/>
          </a:prstGeo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672C5710-C743-5546-8E49-42A6F2618707}"/>
              </a:ext>
            </a:extLst>
          </p:cNvPr>
          <p:cNvSpPr>
            <a:spLocks noGrp="1"/>
          </p:cNvSpPr>
          <p:nvPr>
            <p:ph type="subTitle" idx="1"/>
          </p:nvPr>
        </p:nvSpPr>
        <p:spPr>
          <a:xfrm>
            <a:off x="1143000" y="3602038"/>
            <a:ext cx="6858000" cy="1655762"/>
          </a:xfrm>
          <a:prstGeom prst="rect">
            <a:avLst/>
          </a:prstGeo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Slide Number Placeholder 3">
            <a:extLst>
              <a:ext uri="{FF2B5EF4-FFF2-40B4-BE49-F238E27FC236}">
                <a16:creationId xmlns:a16="http://schemas.microsoft.com/office/drawing/2014/main" id="{624BD2FA-77B4-CF4F-8CF8-6C5266B37BBB}"/>
              </a:ext>
            </a:extLst>
          </p:cNvPr>
          <p:cNvSpPr>
            <a:spLocks noGrp="1"/>
          </p:cNvSpPr>
          <p:nvPr>
            <p:ph type="sldNum" sz="quarter" idx="10"/>
          </p:nvPr>
        </p:nvSpPr>
        <p:spPr/>
        <p:txBody>
          <a:bodyPr/>
          <a:lstStyle>
            <a:lvl1pPr>
              <a:defRPr/>
            </a:lvl1pPr>
          </a:lstStyle>
          <a:p>
            <a:fld id="{2748B5B6-DC0D-8940-B7A0-614470F59669}" type="slidenum">
              <a:rPr lang="en-US" altLang="en-US"/>
              <a:pPr/>
              <a:t>‹#›</a:t>
            </a:fld>
            <a:endParaRPr lang="en-US" altLang="en-US"/>
          </a:p>
        </p:txBody>
      </p:sp>
    </p:spTree>
    <p:extLst>
      <p:ext uri="{BB962C8B-B14F-4D97-AF65-F5344CB8AC3E}">
        <p14:creationId xmlns:p14="http://schemas.microsoft.com/office/powerpoint/2010/main" val="2363320246"/>
      </p:ext>
    </p:extLst>
  </p:cSld>
  <p:clrMapOvr>
    <a:masterClrMapping/>
  </p:clrMapOvr>
</p:sldLayout>
</file>

<file path=ppt/slideLayouts/slideLayout26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0A5177F-FC13-F043-B8FF-3CA3922242C3}"/>
              </a:ext>
            </a:extLst>
          </p:cNvPr>
          <p:cNvSpPr>
            <a:spLocks noGrp="1"/>
          </p:cNvSpPr>
          <p:nvPr>
            <p:ph type="title"/>
          </p:nvPr>
        </p:nvSpPr>
        <p:spPr>
          <a:xfrm>
            <a:off x="628650" y="365125"/>
            <a:ext cx="7886700" cy="1325563"/>
          </a:xfrm>
          <a:prstGeom prst="rect">
            <a:avLst/>
          </a:prstGeom>
        </p:spPr>
        <p:txBody>
          <a:bodyPr/>
          <a:lstStyle/>
          <a:p>
            <a:r>
              <a:rPr lang="en-US"/>
              <a:t>Click to edit Master title style</a:t>
            </a:r>
          </a:p>
        </p:txBody>
      </p:sp>
      <p:sp>
        <p:nvSpPr>
          <p:cNvPr id="3" name="Content Placeholder 2">
            <a:extLst>
              <a:ext uri="{FF2B5EF4-FFF2-40B4-BE49-F238E27FC236}">
                <a16:creationId xmlns:a16="http://schemas.microsoft.com/office/drawing/2014/main" id="{848C90C5-85E2-A542-9E28-49847A22CC0B}"/>
              </a:ext>
            </a:extLst>
          </p:cNvPr>
          <p:cNvSpPr>
            <a:spLocks noGrp="1"/>
          </p:cNvSpPr>
          <p:nvPr>
            <p:ph idx="1"/>
          </p:nvPr>
        </p:nvSpPr>
        <p:spPr>
          <a:xfrm>
            <a:off x="628650" y="1825625"/>
            <a:ext cx="7886700"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C3CF7ED3-4101-4A45-A49C-30018E701A9A}"/>
              </a:ext>
            </a:extLst>
          </p:cNvPr>
          <p:cNvSpPr>
            <a:spLocks noGrp="1"/>
          </p:cNvSpPr>
          <p:nvPr>
            <p:ph type="sldNum" sz="quarter" idx="10"/>
          </p:nvPr>
        </p:nvSpPr>
        <p:spPr/>
        <p:txBody>
          <a:bodyPr/>
          <a:lstStyle>
            <a:lvl1pPr>
              <a:defRPr/>
            </a:lvl1pPr>
          </a:lstStyle>
          <a:p>
            <a:fld id="{2A8BD93C-A0FF-D240-AAA1-6DB93EC94653}" type="slidenum">
              <a:rPr lang="en-US" altLang="en-US"/>
              <a:pPr/>
              <a:t>‹#›</a:t>
            </a:fld>
            <a:endParaRPr lang="en-US" altLang="en-US"/>
          </a:p>
        </p:txBody>
      </p:sp>
    </p:spTree>
    <p:extLst>
      <p:ext uri="{BB962C8B-B14F-4D97-AF65-F5344CB8AC3E}">
        <p14:creationId xmlns:p14="http://schemas.microsoft.com/office/powerpoint/2010/main" val="793809476"/>
      </p:ext>
    </p:extLst>
  </p:cSld>
  <p:clrMapOvr>
    <a:masterClrMapping/>
  </p:clrMapOvr>
</p:sldLayout>
</file>

<file path=ppt/slideLayouts/slideLayout26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59267CB6-F51F-1F43-A3AB-0BA247EF1D01}"/>
              </a:ext>
            </a:extLst>
          </p:cNvPr>
          <p:cNvSpPr>
            <a:spLocks noGrp="1"/>
          </p:cNvSpPr>
          <p:nvPr>
            <p:ph type="title"/>
          </p:nvPr>
        </p:nvSpPr>
        <p:spPr>
          <a:xfrm>
            <a:off x="623888" y="1709738"/>
            <a:ext cx="7886700" cy="2852737"/>
          </a:xfrm>
          <a:prstGeom prst="rect">
            <a:avLst/>
          </a:prstGeo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C2ADDDB8-45F1-2F45-988C-7755E3767390}"/>
              </a:ext>
            </a:extLst>
          </p:cNvPr>
          <p:cNvSpPr>
            <a:spLocks noGrp="1"/>
          </p:cNvSpPr>
          <p:nvPr>
            <p:ph type="body" idx="1"/>
          </p:nvPr>
        </p:nvSpPr>
        <p:spPr>
          <a:xfrm>
            <a:off x="623888" y="4589463"/>
            <a:ext cx="7886700" cy="1500187"/>
          </a:xfrm>
          <a:prstGeom prst="rect">
            <a:avLst/>
          </a:prstGeo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en-US"/>
              <a:t>Click to edit Master text styles</a:t>
            </a:r>
          </a:p>
        </p:txBody>
      </p:sp>
      <p:sp>
        <p:nvSpPr>
          <p:cNvPr id="4" name="Slide Number Placeholder 3">
            <a:extLst>
              <a:ext uri="{FF2B5EF4-FFF2-40B4-BE49-F238E27FC236}">
                <a16:creationId xmlns:a16="http://schemas.microsoft.com/office/drawing/2014/main" id="{E8B31E44-3108-2E45-9E4C-0A144A2D6DE9}"/>
              </a:ext>
            </a:extLst>
          </p:cNvPr>
          <p:cNvSpPr>
            <a:spLocks noGrp="1"/>
          </p:cNvSpPr>
          <p:nvPr>
            <p:ph type="sldNum" sz="quarter" idx="10"/>
          </p:nvPr>
        </p:nvSpPr>
        <p:spPr/>
        <p:txBody>
          <a:bodyPr/>
          <a:lstStyle>
            <a:lvl1pPr>
              <a:defRPr/>
            </a:lvl1pPr>
          </a:lstStyle>
          <a:p>
            <a:fld id="{955EE17E-3B1D-BB4F-A63C-2A7D75638D52}" type="slidenum">
              <a:rPr lang="en-US" altLang="en-US"/>
              <a:pPr/>
              <a:t>‹#›</a:t>
            </a:fld>
            <a:endParaRPr lang="en-US" altLang="en-US"/>
          </a:p>
        </p:txBody>
      </p:sp>
    </p:spTree>
    <p:extLst>
      <p:ext uri="{BB962C8B-B14F-4D97-AF65-F5344CB8AC3E}">
        <p14:creationId xmlns:p14="http://schemas.microsoft.com/office/powerpoint/2010/main" val="3322894912"/>
      </p:ext>
    </p:extLst>
  </p:cSld>
  <p:clrMapOvr>
    <a:masterClrMapping/>
  </p:clrMapOvr>
</p:sldLayout>
</file>

<file path=ppt/slideLayouts/slideLayout26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9C0CC1-8F02-0243-874D-B2CEA1EA6F29}"/>
              </a:ext>
            </a:extLst>
          </p:cNvPr>
          <p:cNvSpPr>
            <a:spLocks noGrp="1"/>
          </p:cNvSpPr>
          <p:nvPr>
            <p:ph type="title"/>
          </p:nvPr>
        </p:nvSpPr>
        <p:spPr>
          <a:xfrm>
            <a:off x="628650" y="365125"/>
            <a:ext cx="7886700" cy="1325563"/>
          </a:xfrm>
          <a:prstGeom prst="rect">
            <a:avLst/>
          </a:prstGeom>
        </p:spPr>
        <p:txBody>
          <a:bodyPr/>
          <a:lstStyle/>
          <a:p>
            <a:r>
              <a:rPr lang="en-US"/>
              <a:t>Click to edit Master title style</a:t>
            </a:r>
          </a:p>
        </p:txBody>
      </p:sp>
      <p:sp>
        <p:nvSpPr>
          <p:cNvPr id="3" name="Content Placeholder 2">
            <a:extLst>
              <a:ext uri="{FF2B5EF4-FFF2-40B4-BE49-F238E27FC236}">
                <a16:creationId xmlns:a16="http://schemas.microsoft.com/office/drawing/2014/main" id="{A59759EE-DE08-4B45-8735-857B604788F7}"/>
              </a:ext>
            </a:extLst>
          </p:cNvPr>
          <p:cNvSpPr>
            <a:spLocks noGrp="1"/>
          </p:cNvSpPr>
          <p:nvPr>
            <p:ph sz="half" idx="1"/>
          </p:nvPr>
        </p:nvSpPr>
        <p:spPr>
          <a:xfrm>
            <a:off x="628650" y="1825625"/>
            <a:ext cx="3867150"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C67753AF-AF63-FA40-BFC6-B022BA4E1CE6}"/>
              </a:ext>
            </a:extLst>
          </p:cNvPr>
          <p:cNvSpPr>
            <a:spLocks noGrp="1"/>
          </p:cNvSpPr>
          <p:nvPr>
            <p:ph sz="half" idx="2"/>
          </p:nvPr>
        </p:nvSpPr>
        <p:spPr>
          <a:xfrm>
            <a:off x="4648200" y="1825625"/>
            <a:ext cx="3867150" cy="435133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Slide Number Placeholder 4">
            <a:extLst>
              <a:ext uri="{FF2B5EF4-FFF2-40B4-BE49-F238E27FC236}">
                <a16:creationId xmlns:a16="http://schemas.microsoft.com/office/drawing/2014/main" id="{5C8DCA7D-4B2C-054D-A75F-8321BE34F305}"/>
              </a:ext>
            </a:extLst>
          </p:cNvPr>
          <p:cNvSpPr>
            <a:spLocks noGrp="1"/>
          </p:cNvSpPr>
          <p:nvPr>
            <p:ph type="sldNum" sz="quarter" idx="10"/>
          </p:nvPr>
        </p:nvSpPr>
        <p:spPr/>
        <p:txBody>
          <a:bodyPr/>
          <a:lstStyle>
            <a:lvl1pPr>
              <a:defRPr/>
            </a:lvl1pPr>
          </a:lstStyle>
          <a:p>
            <a:fld id="{EC73B9CF-35DD-E14F-9BD7-E289D7E2135E}" type="slidenum">
              <a:rPr lang="en-US" altLang="en-US"/>
              <a:pPr/>
              <a:t>‹#›</a:t>
            </a:fld>
            <a:endParaRPr lang="en-US" altLang="en-US"/>
          </a:p>
        </p:txBody>
      </p:sp>
    </p:spTree>
    <p:extLst>
      <p:ext uri="{BB962C8B-B14F-4D97-AF65-F5344CB8AC3E}">
        <p14:creationId xmlns:p14="http://schemas.microsoft.com/office/powerpoint/2010/main" val="819787521"/>
      </p:ext>
    </p:extLst>
  </p:cSld>
  <p:clrMapOvr>
    <a:masterClrMapping/>
  </p:clrMapOvr>
</p:sldLayout>
</file>

<file path=ppt/slideLayouts/slideLayout26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7CF1A5C-1735-D247-9323-1563DB338FA7}"/>
              </a:ext>
            </a:extLst>
          </p:cNvPr>
          <p:cNvSpPr>
            <a:spLocks noGrp="1"/>
          </p:cNvSpPr>
          <p:nvPr>
            <p:ph type="title"/>
          </p:nvPr>
        </p:nvSpPr>
        <p:spPr>
          <a:xfrm>
            <a:off x="630238" y="365125"/>
            <a:ext cx="7886700" cy="1325563"/>
          </a:xfrm>
          <a:prstGeom prst="rect">
            <a:avLst/>
          </a:prstGeom>
        </p:spPr>
        <p:txBody>
          <a:bodyPr/>
          <a:lstStyle/>
          <a:p>
            <a:r>
              <a:rPr lang="en-US"/>
              <a:t>Click to edit Master title style</a:t>
            </a:r>
          </a:p>
        </p:txBody>
      </p:sp>
      <p:sp>
        <p:nvSpPr>
          <p:cNvPr id="3" name="Text Placeholder 2">
            <a:extLst>
              <a:ext uri="{FF2B5EF4-FFF2-40B4-BE49-F238E27FC236}">
                <a16:creationId xmlns:a16="http://schemas.microsoft.com/office/drawing/2014/main" id="{2C43CA2F-4A27-6245-B94E-CBF244F65934}"/>
              </a:ext>
            </a:extLst>
          </p:cNvPr>
          <p:cNvSpPr>
            <a:spLocks noGrp="1"/>
          </p:cNvSpPr>
          <p:nvPr>
            <p:ph type="body" idx="1"/>
          </p:nvPr>
        </p:nvSpPr>
        <p:spPr>
          <a:xfrm>
            <a:off x="630238" y="1681163"/>
            <a:ext cx="3868737"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22036B4A-5391-704C-B4F7-4BEE04DB4EB4}"/>
              </a:ext>
            </a:extLst>
          </p:cNvPr>
          <p:cNvSpPr>
            <a:spLocks noGrp="1"/>
          </p:cNvSpPr>
          <p:nvPr>
            <p:ph sz="half" idx="2"/>
          </p:nvPr>
        </p:nvSpPr>
        <p:spPr>
          <a:xfrm>
            <a:off x="630238" y="2505075"/>
            <a:ext cx="3868737" cy="368458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7C7C5DC6-A2FF-B942-B858-098DD09366F5}"/>
              </a:ext>
            </a:extLst>
          </p:cNvPr>
          <p:cNvSpPr>
            <a:spLocks noGrp="1"/>
          </p:cNvSpPr>
          <p:nvPr>
            <p:ph type="body" sz="quarter" idx="3"/>
          </p:nvPr>
        </p:nvSpPr>
        <p:spPr>
          <a:xfrm>
            <a:off x="4629150" y="1681163"/>
            <a:ext cx="3887788" cy="823912"/>
          </a:xfrm>
          <a:prstGeom prst="rect">
            <a:avLst/>
          </a:prstGeo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B51860B1-6532-2B46-8E13-37274435B75D}"/>
              </a:ext>
            </a:extLst>
          </p:cNvPr>
          <p:cNvSpPr>
            <a:spLocks noGrp="1"/>
          </p:cNvSpPr>
          <p:nvPr>
            <p:ph sz="quarter" idx="4"/>
          </p:nvPr>
        </p:nvSpPr>
        <p:spPr>
          <a:xfrm>
            <a:off x="4629150" y="2505075"/>
            <a:ext cx="3887788" cy="3684588"/>
          </a:xfrm>
          <a:prstGeom prst="rect">
            <a:avLst/>
          </a:prstGeo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F3ADCD6-8BD5-8F44-8865-D9E93C9A1F47}"/>
              </a:ext>
            </a:extLst>
          </p:cNvPr>
          <p:cNvSpPr>
            <a:spLocks noGrp="1"/>
          </p:cNvSpPr>
          <p:nvPr>
            <p:ph type="sldNum" sz="quarter" idx="10"/>
          </p:nvPr>
        </p:nvSpPr>
        <p:spPr/>
        <p:txBody>
          <a:bodyPr/>
          <a:lstStyle>
            <a:lvl1pPr>
              <a:defRPr/>
            </a:lvl1pPr>
          </a:lstStyle>
          <a:p>
            <a:fld id="{7EE850B5-A196-EF43-AEC2-40A0B46C453F}" type="slidenum">
              <a:rPr lang="en-US" altLang="en-US"/>
              <a:pPr/>
              <a:t>‹#›</a:t>
            </a:fld>
            <a:endParaRPr lang="en-US" altLang="en-US"/>
          </a:p>
        </p:txBody>
      </p:sp>
    </p:spTree>
    <p:extLst>
      <p:ext uri="{BB962C8B-B14F-4D97-AF65-F5344CB8AC3E}">
        <p14:creationId xmlns:p14="http://schemas.microsoft.com/office/powerpoint/2010/main" val="3817094125"/>
      </p:ext>
    </p:extLst>
  </p:cSld>
  <p:clrMapOvr>
    <a:masterClrMapping/>
  </p:clrMapOvr>
</p:sldLayout>
</file>

<file path=ppt/slideLayouts/slideLayout26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5A6B006-DDEB-6545-9686-468394EC4ABD}"/>
              </a:ext>
            </a:extLst>
          </p:cNvPr>
          <p:cNvSpPr>
            <a:spLocks noGrp="1"/>
          </p:cNvSpPr>
          <p:nvPr>
            <p:ph type="title"/>
          </p:nvPr>
        </p:nvSpPr>
        <p:spPr>
          <a:xfrm>
            <a:off x="628650" y="365125"/>
            <a:ext cx="7886700" cy="1325563"/>
          </a:xfrm>
          <a:prstGeom prst="rect">
            <a:avLst/>
          </a:prstGeom>
        </p:spPr>
        <p:txBody>
          <a:bodyPr/>
          <a:lstStyle/>
          <a:p>
            <a:r>
              <a:rPr lang="en-US"/>
              <a:t>Click to edit Master title style</a:t>
            </a:r>
          </a:p>
        </p:txBody>
      </p:sp>
      <p:sp>
        <p:nvSpPr>
          <p:cNvPr id="3" name="Slide Number Placeholder 2">
            <a:extLst>
              <a:ext uri="{FF2B5EF4-FFF2-40B4-BE49-F238E27FC236}">
                <a16:creationId xmlns:a16="http://schemas.microsoft.com/office/drawing/2014/main" id="{2129D876-8CAF-4D46-9DB1-21827F1049D4}"/>
              </a:ext>
            </a:extLst>
          </p:cNvPr>
          <p:cNvSpPr>
            <a:spLocks noGrp="1"/>
          </p:cNvSpPr>
          <p:nvPr>
            <p:ph type="sldNum" sz="quarter" idx="10"/>
          </p:nvPr>
        </p:nvSpPr>
        <p:spPr/>
        <p:txBody>
          <a:bodyPr/>
          <a:lstStyle>
            <a:lvl1pPr>
              <a:defRPr/>
            </a:lvl1pPr>
          </a:lstStyle>
          <a:p>
            <a:fld id="{187F1837-9054-6847-82F8-88E781E92EF3}" type="slidenum">
              <a:rPr lang="en-US" altLang="en-US"/>
              <a:pPr/>
              <a:t>‹#›</a:t>
            </a:fld>
            <a:endParaRPr lang="en-US" altLang="en-US"/>
          </a:p>
        </p:txBody>
      </p:sp>
    </p:spTree>
    <p:extLst>
      <p:ext uri="{BB962C8B-B14F-4D97-AF65-F5344CB8AC3E}">
        <p14:creationId xmlns:p14="http://schemas.microsoft.com/office/powerpoint/2010/main" val="726262288"/>
      </p:ext>
    </p:extLst>
  </p:cSld>
  <p:clrMapOvr>
    <a:masterClrMapping/>
  </p:clrMapOvr>
</p:sldLayout>
</file>

<file path=ppt/slideLayouts/slideLayout26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F32D1F51-5985-274B-88CE-373F33826705}"/>
              </a:ext>
            </a:extLst>
          </p:cNvPr>
          <p:cNvSpPr>
            <a:spLocks noGrp="1"/>
          </p:cNvSpPr>
          <p:nvPr>
            <p:ph type="sldNum" sz="quarter" idx="10"/>
          </p:nvPr>
        </p:nvSpPr>
        <p:spPr/>
        <p:txBody>
          <a:bodyPr/>
          <a:lstStyle>
            <a:lvl1pPr>
              <a:defRPr/>
            </a:lvl1pPr>
          </a:lstStyle>
          <a:p>
            <a:fld id="{147C1183-0401-3447-9FE4-A1AEBA8897DA}" type="slidenum">
              <a:rPr lang="en-US" altLang="en-US"/>
              <a:pPr/>
              <a:t>‹#›</a:t>
            </a:fld>
            <a:endParaRPr lang="en-US" altLang="en-US"/>
          </a:p>
        </p:txBody>
      </p:sp>
    </p:spTree>
    <p:extLst>
      <p:ext uri="{BB962C8B-B14F-4D97-AF65-F5344CB8AC3E}">
        <p14:creationId xmlns:p14="http://schemas.microsoft.com/office/powerpoint/2010/main" val="773791739"/>
      </p:ext>
    </p:extLst>
  </p:cSld>
  <p:clrMapOvr>
    <a:masterClrMapping/>
  </p:clrMapOvr>
</p:sldLayout>
</file>

<file path=ppt/slideLayouts/slideLayout264.xml><?xml version="1.0" encoding="utf-8"?>
<p:sldLayout xmlns:a="http://schemas.openxmlformats.org/drawingml/2006/main" xmlns:r="http://schemas.openxmlformats.org/officeDocument/2006/relationships" xmlns:p="http://schemas.openxmlformats.org/presentationml/2006/main" showMasterSp="0" type="tx">
  <p:cSld name="14_Two Content">
    <p:bg>
      <p:bgPr>
        <a:gradFill flip="none" rotWithShape="1">
          <a:gsLst>
            <a:gs pos="0">
              <a:srgbClr val="00763B"/>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4161" name="Rectangle 2"/>
          <p:cNvSpPr/>
          <p:nvPr/>
        </p:nvSpPr>
        <p:spPr>
          <a:xfrm>
            <a:off x="0" y="0"/>
            <a:ext cx="17526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170" name="Group 3"/>
          <p:cNvGrpSpPr/>
          <p:nvPr/>
        </p:nvGrpSpPr>
        <p:grpSpPr>
          <a:xfrm>
            <a:off x="152399" y="374650"/>
            <a:ext cx="1524002" cy="1225551"/>
            <a:chOff x="0" y="0"/>
            <a:chExt cx="1524000" cy="1225550"/>
          </a:xfrm>
        </p:grpSpPr>
        <p:sp>
          <p:nvSpPr>
            <p:cNvPr id="4162" name="Freeform 4"/>
            <p:cNvSpPr/>
            <p:nvPr/>
          </p:nvSpPr>
          <p:spPr>
            <a:xfrm>
              <a:off x="1019175"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21600" y="13449"/>
                  </a:moveTo>
                  <a:lnTo>
                    <a:pt x="21600" y="21600"/>
                  </a:lnTo>
                  <a:lnTo>
                    <a:pt x="68" y="6725"/>
                  </a:lnTo>
                  <a:lnTo>
                    <a:pt x="0" y="7336"/>
                  </a:lnTo>
                  <a:lnTo>
                    <a:pt x="3125" y="0"/>
                  </a:lnTo>
                  <a:lnTo>
                    <a:pt x="21600" y="13449"/>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63" name="Freeform 5"/>
            <p:cNvSpPr/>
            <p:nvPr/>
          </p:nvSpPr>
          <p:spPr>
            <a:xfrm>
              <a:off x="0"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0" y="13449"/>
                  </a:moveTo>
                  <a:lnTo>
                    <a:pt x="0" y="21600"/>
                  </a:lnTo>
                  <a:lnTo>
                    <a:pt x="21464" y="6725"/>
                  </a:lnTo>
                  <a:lnTo>
                    <a:pt x="21600" y="7336"/>
                  </a:lnTo>
                  <a:lnTo>
                    <a:pt x="18408" y="0"/>
                  </a:lnTo>
                  <a:lnTo>
                    <a:pt x="0" y="13449"/>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168" name="Group 6"/>
            <p:cNvGrpSpPr/>
            <p:nvPr/>
          </p:nvGrpSpPr>
          <p:grpSpPr>
            <a:xfrm>
              <a:off x="88900" y="0"/>
              <a:ext cx="1304926" cy="1225551"/>
              <a:chOff x="0" y="0"/>
              <a:chExt cx="1304925" cy="1225550"/>
            </a:xfrm>
          </p:grpSpPr>
          <p:sp>
            <p:nvSpPr>
              <p:cNvPr id="4164" name="AutoShape 7"/>
              <p:cNvSpPr/>
              <p:nvPr/>
            </p:nvSpPr>
            <p:spPr>
              <a:xfrm>
                <a:off x="0" y="0"/>
                <a:ext cx="1304925"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65" name="Freeform 8"/>
              <p:cNvSpPr/>
              <p:nvPr/>
            </p:nvSpPr>
            <p:spPr>
              <a:xfrm>
                <a:off x="0" y="0"/>
                <a:ext cx="652463" cy="122555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23"/>
                    </a:lnTo>
                    <a:lnTo>
                      <a:pt x="6674" y="2098"/>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66" name="Freeform 9"/>
              <p:cNvSpPr/>
              <p:nvPr/>
            </p:nvSpPr>
            <p:spPr>
              <a:xfrm>
                <a:off x="0" y="0"/>
                <a:ext cx="1304926" cy="1206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37" y="21600"/>
                    </a:lnTo>
                    <a:lnTo>
                      <a:pt x="18709"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67" name="Freeform 10"/>
              <p:cNvSpPr/>
              <p:nvPr/>
            </p:nvSpPr>
            <p:spPr>
              <a:xfrm>
                <a:off x="652462" y="0"/>
                <a:ext cx="652464"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23"/>
                    </a:lnTo>
                    <a:lnTo>
                      <a:pt x="14873" y="2098"/>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69" name="Rectangle 11"/>
            <p:cNvSpPr/>
            <p:nvPr/>
          </p:nvSpPr>
          <p:spPr>
            <a:xfrm>
              <a:off x="0" y="742950"/>
              <a:ext cx="1522413" cy="173038"/>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71" name="Title Text"/>
          <p:cNvSpPr txBox="1">
            <a:spLocks noGrp="1"/>
          </p:cNvSpPr>
          <p:nvPr>
            <p:ph type="title"/>
          </p:nvPr>
        </p:nvSpPr>
        <p:spPr>
          <a:xfrm>
            <a:off x="1905000" y="228600"/>
            <a:ext cx="7086600" cy="1447800"/>
          </a:xfrm>
          <a:prstGeom prst="rect">
            <a:avLst/>
          </a:prstGeom>
        </p:spPr>
        <p:txBody>
          <a:bodyPr lIns="46037" tIns="46037" rIns="46037" bIns="46037" anchor="ctr"/>
          <a:lstStyle>
            <a:lvl1pPr>
              <a:defRPr>
                <a:solidFill>
                  <a:srgbClr val="FFFFCC"/>
                </a:solidFill>
              </a:defRPr>
            </a:lvl1pPr>
          </a:lstStyle>
          <a:p>
            <a:r>
              <a:t>Title Text</a:t>
            </a:r>
          </a:p>
        </p:txBody>
      </p:sp>
      <p:sp>
        <p:nvSpPr>
          <p:cNvPr id="4172" name="Body Level One…"/>
          <p:cNvSpPr txBox="1">
            <a:spLocks noGrp="1"/>
          </p:cNvSpPr>
          <p:nvPr>
            <p:ph type="body" sz="half" idx="1"/>
          </p:nvPr>
        </p:nvSpPr>
        <p:spPr>
          <a:xfrm>
            <a:off x="661987" y="1905000"/>
            <a:ext cx="3810001" cy="4114800"/>
          </a:xfrm>
          <a:prstGeom prst="rect">
            <a:avLst/>
          </a:prstGeom>
        </p:spPr>
        <p:txBody>
          <a:bodyPr lIns="46037" tIns="46037" rIns="46037" bIns="46037">
            <a:normAutofit/>
          </a:bodyPr>
          <a:lstStyle>
            <a:lvl1pPr>
              <a:spcBef>
                <a:spcPts val="600"/>
              </a:spcBef>
              <a:buClr>
                <a:srgbClr val="FFFFCC"/>
              </a:buClr>
              <a:buSzPct val="90000"/>
              <a:buChar char="Ú"/>
              <a:defRPr sz="2800">
                <a:solidFill>
                  <a:srgbClr val="EAEAEA"/>
                </a:solidFill>
              </a:defRPr>
            </a:lvl1pPr>
            <a:lvl2pPr marL="790575" indent="-333375">
              <a:spcBef>
                <a:spcPts val="600"/>
              </a:spcBef>
              <a:buClr>
                <a:srgbClr val="FFFFCC"/>
              </a:buClr>
              <a:buChar char="–"/>
              <a:defRPr sz="2800">
                <a:solidFill>
                  <a:srgbClr val="EAEAEA"/>
                </a:solidFill>
              </a:defRPr>
            </a:lvl2pPr>
            <a:lvl3pPr marL="1234439" indent="-320039">
              <a:spcBef>
                <a:spcPts val="600"/>
              </a:spcBef>
              <a:buClr>
                <a:srgbClr val="FFFFCC"/>
              </a:buClr>
              <a:defRPr sz="2800">
                <a:solidFill>
                  <a:srgbClr val="EAEAEA"/>
                </a:solidFill>
              </a:defRPr>
            </a:lvl3pPr>
            <a:lvl4pPr marL="1727200" indent="-355600">
              <a:spcBef>
                <a:spcPts val="600"/>
              </a:spcBef>
              <a:buClr>
                <a:srgbClr val="FFFFCC"/>
              </a:buClr>
              <a:buChar char="–"/>
              <a:defRPr sz="2800">
                <a:solidFill>
                  <a:srgbClr val="EAEAEA"/>
                </a:solidFill>
              </a:defRPr>
            </a:lvl4pPr>
            <a:lvl5pPr marL="2184400" indent="-355600">
              <a:spcBef>
                <a:spcPts val="600"/>
              </a:spcBef>
              <a:buClr>
                <a:srgbClr val="FFFFCC"/>
              </a:buClr>
              <a:buChar char="•"/>
              <a:defRPr sz="28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4173" name="Slide Number"/>
          <p:cNvSpPr txBox="1">
            <a:spLocks noGrp="1"/>
          </p:cNvSpPr>
          <p:nvPr>
            <p:ph type="sldNum" sz="quarter" idx="2"/>
          </p:nvPr>
        </p:nvSpPr>
        <p:spPr>
          <a:xfrm>
            <a:off x="8175624" y="6483951"/>
            <a:ext cx="282577" cy="287723"/>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35384464"/>
      </p:ext>
    </p:extLst>
  </p:cSld>
  <p:clrMapOvr>
    <a:masterClrMapping/>
  </p:clrMapOvr>
  <p:transition spd="med"/>
</p:sldLayout>
</file>

<file path=ppt/slideLayouts/slideLayout26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7F57DF1-3CE9-D641-A3C8-7BEDCACAEE0E}"/>
              </a:ext>
            </a:extLst>
          </p:cNvPr>
          <p:cNvSpPr>
            <a:spLocks noGrp="1"/>
          </p:cNvSpPr>
          <p:nvPr>
            <p:ph type="title"/>
          </p:nvPr>
        </p:nvSpPr>
        <p:spPr>
          <a:xfrm>
            <a:off x="630238" y="457200"/>
            <a:ext cx="2949575" cy="1600200"/>
          </a:xfrm>
          <a:prstGeom prst="rect">
            <a:avLst/>
          </a:prstGeo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44EF6E8C-DF0F-1846-B26A-014554CA9152}"/>
              </a:ext>
            </a:extLst>
          </p:cNvPr>
          <p:cNvSpPr>
            <a:spLocks noGrp="1"/>
          </p:cNvSpPr>
          <p:nvPr>
            <p:ph idx="1"/>
          </p:nvPr>
        </p:nvSpPr>
        <p:spPr>
          <a:xfrm>
            <a:off x="3887788" y="987425"/>
            <a:ext cx="4629150" cy="4873625"/>
          </a:xfrm>
          <a:prstGeom prst="rect">
            <a:avLst/>
          </a:prstGeo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54A2BA19-6C34-C54F-A5DC-22F9783D3718}"/>
              </a:ext>
            </a:extLst>
          </p:cNvPr>
          <p:cNvSpPr>
            <a:spLocks noGrp="1"/>
          </p:cNvSpPr>
          <p:nvPr>
            <p:ph type="body" sz="half" idx="2"/>
          </p:nvPr>
        </p:nvSpPr>
        <p:spPr>
          <a:xfrm>
            <a:off x="630238" y="2057400"/>
            <a:ext cx="2949575"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Slide Number Placeholder 4">
            <a:extLst>
              <a:ext uri="{FF2B5EF4-FFF2-40B4-BE49-F238E27FC236}">
                <a16:creationId xmlns:a16="http://schemas.microsoft.com/office/drawing/2014/main" id="{7FA0F7FD-48CC-0A40-9C4F-C2138126007C}"/>
              </a:ext>
            </a:extLst>
          </p:cNvPr>
          <p:cNvSpPr>
            <a:spLocks noGrp="1"/>
          </p:cNvSpPr>
          <p:nvPr>
            <p:ph type="sldNum" sz="quarter" idx="10"/>
          </p:nvPr>
        </p:nvSpPr>
        <p:spPr/>
        <p:txBody>
          <a:bodyPr/>
          <a:lstStyle>
            <a:lvl1pPr>
              <a:defRPr/>
            </a:lvl1pPr>
          </a:lstStyle>
          <a:p>
            <a:fld id="{F1213D16-3FCA-3847-86B1-D766D36D281C}" type="slidenum">
              <a:rPr lang="en-US" altLang="en-US"/>
              <a:pPr/>
              <a:t>‹#›</a:t>
            </a:fld>
            <a:endParaRPr lang="en-US" altLang="en-US"/>
          </a:p>
        </p:txBody>
      </p:sp>
    </p:spTree>
    <p:extLst>
      <p:ext uri="{BB962C8B-B14F-4D97-AF65-F5344CB8AC3E}">
        <p14:creationId xmlns:p14="http://schemas.microsoft.com/office/powerpoint/2010/main" val="3570129161"/>
      </p:ext>
    </p:extLst>
  </p:cSld>
  <p:clrMapOvr>
    <a:masterClrMapping/>
  </p:clrMapOvr>
</p:sldLayout>
</file>

<file path=ppt/slideLayouts/slideLayout26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84DC58F-612C-6C42-B544-E5AFAC04BEB9}"/>
              </a:ext>
            </a:extLst>
          </p:cNvPr>
          <p:cNvSpPr>
            <a:spLocks noGrp="1"/>
          </p:cNvSpPr>
          <p:nvPr>
            <p:ph type="title"/>
          </p:nvPr>
        </p:nvSpPr>
        <p:spPr>
          <a:xfrm>
            <a:off x="630238" y="457200"/>
            <a:ext cx="2949575" cy="1600200"/>
          </a:xfrm>
          <a:prstGeom prst="rect">
            <a:avLst/>
          </a:prstGeo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8765052E-10CB-DF47-9D14-34A32402A4D4}"/>
              </a:ext>
            </a:extLst>
          </p:cNvPr>
          <p:cNvSpPr>
            <a:spLocks noGrp="1"/>
          </p:cNvSpPr>
          <p:nvPr>
            <p:ph type="pic" idx="1"/>
          </p:nvPr>
        </p:nvSpPr>
        <p:spPr>
          <a:xfrm>
            <a:off x="3887788" y="987425"/>
            <a:ext cx="4629150" cy="4873625"/>
          </a:xfrm>
          <a:prstGeom prst="rect">
            <a:avLst/>
          </a:prstGeo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873D6824-E3C2-B042-89C6-8F86F7471416}"/>
              </a:ext>
            </a:extLst>
          </p:cNvPr>
          <p:cNvSpPr>
            <a:spLocks noGrp="1"/>
          </p:cNvSpPr>
          <p:nvPr>
            <p:ph type="body" sz="half" idx="2"/>
          </p:nvPr>
        </p:nvSpPr>
        <p:spPr>
          <a:xfrm>
            <a:off x="630238" y="2057400"/>
            <a:ext cx="2949575" cy="3811588"/>
          </a:xfrm>
          <a:prstGeom prst="rect">
            <a:avLst/>
          </a:prstGeo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Slide Number Placeholder 4">
            <a:extLst>
              <a:ext uri="{FF2B5EF4-FFF2-40B4-BE49-F238E27FC236}">
                <a16:creationId xmlns:a16="http://schemas.microsoft.com/office/drawing/2014/main" id="{7E72F141-9805-8A42-A007-FF6201496A8B}"/>
              </a:ext>
            </a:extLst>
          </p:cNvPr>
          <p:cNvSpPr>
            <a:spLocks noGrp="1"/>
          </p:cNvSpPr>
          <p:nvPr>
            <p:ph type="sldNum" sz="quarter" idx="10"/>
          </p:nvPr>
        </p:nvSpPr>
        <p:spPr/>
        <p:txBody>
          <a:bodyPr/>
          <a:lstStyle>
            <a:lvl1pPr>
              <a:defRPr/>
            </a:lvl1pPr>
          </a:lstStyle>
          <a:p>
            <a:fld id="{0CEE72F3-EF06-AC44-A27F-F768B7B47718}" type="slidenum">
              <a:rPr lang="en-US" altLang="en-US"/>
              <a:pPr/>
              <a:t>‹#›</a:t>
            </a:fld>
            <a:endParaRPr lang="en-US" altLang="en-US"/>
          </a:p>
        </p:txBody>
      </p:sp>
    </p:spTree>
    <p:extLst>
      <p:ext uri="{BB962C8B-B14F-4D97-AF65-F5344CB8AC3E}">
        <p14:creationId xmlns:p14="http://schemas.microsoft.com/office/powerpoint/2010/main" val="115459558"/>
      </p:ext>
    </p:extLst>
  </p:cSld>
  <p:clrMapOvr>
    <a:masterClrMapping/>
  </p:clrMapOvr>
</p:sldLayout>
</file>

<file path=ppt/slideLayouts/slideLayout26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DAA8BDF-B9BF-2948-A09C-68D2F7B80016}"/>
              </a:ext>
            </a:extLst>
          </p:cNvPr>
          <p:cNvSpPr>
            <a:spLocks noGrp="1"/>
          </p:cNvSpPr>
          <p:nvPr>
            <p:ph type="title"/>
          </p:nvPr>
        </p:nvSpPr>
        <p:spPr>
          <a:xfrm>
            <a:off x="628650" y="365125"/>
            <a:ext cx="7886700" cy="1325563"/>
          </a:xfrm>
          <a:prstGeom prst="rect">
            <a:avLst/>
          </a:prstGeom>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2D4EB251-31E6-6E48-8EF3-A4724A072C16}"/>
              </a:ext>
            </a:extLst>
          </p:cNvPr>
          <p:cNvSpPr>
            <a:spLocks noGrp="1"/>
          </p:cNvSpPr>
          <p:nvPr>
            <p:ph type="body" orient="vert" idx="1"/>
          </p:nvPr>
        </p:nvSpPr>
        <p:spPr>
          <a:xfrm>
            <a:off x="628650" y="1825625"/>
            <a:ext cx="7886700" cy="4351338"/>
          </a:xfrm>
          <a:prstGeom prst="rect">
            <a:avLst/>
          </a:prstGeo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CC4A6210-2424-4442-9A4D-09A1F99D7844}"/>
              </a:ext>
            </a:extLst>
          </p:cNvPr>
          <p:cNvSpPr>
            <a:spLocks noGrp="1"/>
          </p:cNvSpPr>
          <p:nvPr>
            <p:ph type="sldNum" sz="quarter" idx="10"/>
          </p:nvPr>
        </p:nvSpPr>
        <p:spPr/>
        <p:txBody>
          <a:bodyPr/>
          <a:lstStyle>
            <a:lvl1pPr>
              <a:defRPr/>
            </a:lvl1pPr>
          </a:lstStyle>
          <a:p>
            <a:fld id="{CAE9F2AE-82B0-5841-8C37-1912F1F68DD2}" type="slidenum">
              <a:rPr lang="en-US" altLang="en-US"/>
              <a:pPr/>
              <a:t>‹#›</a:t>
            </a:fld>
            <a:endParaRPr lang="en-US" altLang="en-US"/>
          </a:p>
        </p:txBody>
      </p:sp>
    </p:spTree>
    <p:extLst>
      <p:ext uri="{BB962C8B-B14F-4D97-AF65-F5344CB8AC3E}">
        <p14:creationId xmlns:p14="http://schemas.microsoft.com/office/powerpoint/2010/main" val="3490908911"/>
      </p:ext>
    </p:extLst>
  </p:cSld>
  <p:clrMapOvr>
    <a:masterClrMapping/>
  </p:clrMapOvr>
</p:sldLayout>
</file>

<file path=ppt/slideLayouts/slideLayout26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C34DECD5-2E2D-7F44-B260-B17495782E70}"/>
              </a:ext>
            </a:extLst>
          </p:cNvPr>
          <p:cNvSpPr>
            <a:spLocks noGrp="1"/>
          </p:cNvSpPr>
          <p:nvPr>
            <p:ph type="title" orient="vert"/>
          </p:nvPr>
        </p:nvSpPr>
        <p:spPr>
          <a:xfrm>
            <a:off x="6543675" y="365125"/>
            <a:ext cx="1971675" cy="5811838"/>
          </a:xfrm>
          <a:prstGeom prst="rect">
            <a:avLst/>
          </a:prstGeo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EC3DD125-D869-2A46-8C98-7A617FAC23CC}"/>
              </a:ext>
            </a:extLst>
          </p:cNvPr>
          <p:cNvSpPr>
            <a:spLocks noGrp="1"/>
          </p:cNvSpPr>
          <p:nvPr>
            <p:ph type="body" orient="vert" idx="1"/>
          </p:nvPr>
        </p:nvSpPr>
        <p:spPr>
          <a:xfrm>
            <a:off x="628650" y="365125"/>
            <a:ext cx="5762625" cy="5811838"/>
          </a:xfrm>
          <a:prstGeom prst="rect">
            <a:avLst/>
          </a:prstGeo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4C3482D1-9963-EE45-A8A0-15AD6DECD396}"/>
              </a:ext>
            </a:extLst>
          </p:cNvPr>
          <p:cNvSpPr>
            <a:spLocks noGrp="1"/>
          </p:cNvSpPr>
          <p:nvPr>
            <p:ph type="sldNum" sz="quarter" idx="10"/>
          </p:nvPr>
        </p:nvSpPr>
        <p:spPr/>
        <p:txBody>
          <a:bodyPr/>
          <a:lstStyle>
            <a:lvl1pPr>
              <a:defRPr/>
            </a:lvl1pPr>
          </a:lstStyle>
          <a:p>
            <a:fld id="{50F16C49-7A80-634D-9F82-9153361E7A92}" type="slidenum">
              <a:rPr lang="en-US" altLang="en-US"/>
              <a:pPr/>
              <a:t>‹#›</a:t>
            </a:fld>
            <a:endParaRPr lang="en-US" altLang="en-US"/>
          </a:p>
        </p:txBody>
      </p:sp>
    </p:spTree>
    <p:extLst>
      <p:ext uri="{BB962C8B-B14F-4D97-AF65-F5344CB8AC3E}">
        <p14:creationId xmlns:p14="http://schemas.microsoft.com/office/powerpoint/2010/main" val="3444163645"/>
      </p:ext>
    </p:extLst>
  </p:cSld>
  <p:clrMapOvr>
    <a:masterClrMapping/>
  </p:clrMapOvr>
</p:sldLayout>
</file>

<file path=ppt/slideLayouts/slideLayout264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6571740-3985-1A4C-A6A5-913E209B0384}"/>
              </a:ext>
            </a:extLst>
          </p:cNvPr>
          <p:cNvSpPr>
            <a:spLocks noGrp="1"/>
          </p:cNvSpPr>
          <p:nvPr>
            <p:ph type="ctrTitle"/>
          </p:nvPr>
        </p:nvSpPr>
        <p:spPr>
          <a:xfrm>
            <a:off x="1143000" y="1122363"/>
            <a:ext cx="6858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0002CC2E-776C-D94C-933D-875DB931F500}"/>
              </a:ext>
            </a:extLst>
          </p:cNvPr>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Slide Number Placeholder 3">
            <a:extLst>
              <a:ext uri="{FF2B5EF4-FFF2-40B4-BE49-F238E27FC236}">
                <a16:creationId xmlns:a16="http://schemas.microsoft.com/office/drawing/2014/main" id="{A9A25C79-93AB-184E-B4E5-728DB5FF28EA}"/>
              </a:ext>
            </a:extLst>
          </p:cNvPr>
          <p:cNvSpPr>
            <a:spLocks noGrp="1"/>
          </p:cNvSpPr>
          <p:nvPr>
            <p:ph type="sldNum" sz="quarter" idx="10"/>
          </p:nvPr>
        </p:nvSpPr>
        <p:spPr/>
        <p:txBody>
          <a:bodyPr/>
          <a:lstStyle>
            <a:lvl1pPr>
              <a:defRPr/>
            </a:lvl1pPr>
          </a:lstStyle>
          <a:p>
            <a:fld id="{C51A92BE-733D-494C-BF8D-33EA43D4ED77}" type="slidenum">
              <a:rPr lang="en-US" altLang="en-US"/>
              <a:pPr/>
              <a:t>‹#›</a:t>
            </a:fld>
            <a:endParaRPr lang="en-US" altLang="en-US"/>
          </a:p>
        </p:txBody>
      </p:sp>
    </p:spTree>
    <p:extLst>
      <p:ext uri="{BB962C8B-B14F-4D97-AF65-F5344CB8AC3E}">
        <p14:creationId xmlns:p14="http://schemas.microsoft.com/office/powerpoint/2010/main" val="3038973458"/>
      </p:ext>
    </p:extLst>
  </p:cSld>
  <p:clrMapOvr>
    <a:masterClrMapping/>
  </p:clrMapOvr>
</p:sldLayout>
</file>

<file path=ppt/slideLayouts/slideLayout26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23EF7B5-49BA-0941-B098-8E31741AE408}"/>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6849A21E-D5F2-6B4F-84E7-026C05BB6581}"/>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3ADC14B8-D19E-624A-8EDB-BCCE03005809}"/>
              </a:ext>
            </a:extLst>
          </p:cNvPr>
          <p:cNvSpPr>
            <a:spLocks noGrp="1"/>
          </p:cNvSpPr>
          <p:nvPr>
            <p:ph type="sldNum" sz="quarter" idx="10"/>
          </p:nvPr>
        </p:nvSpPr>
        <p:spPr/>
        <p:txBody>
          <a:bodyPr/>
          <a:lstStyle>
            <a:lvl1pPr>
              <a:defRPr/>
            </a:lvl1pPr>
          </a:lstStyle>
          <a:p>
            <a:fld id="{834AC7A5-28F4-0F41-AF16-C80FB5FACD43}" type="slidenum">
              <a:rPr lang="en-US" altLang="en-US"/>
              <a:pPr/>
              <a:t>‹#›</a:t>
            </a:fld>
            <a:endParaRPr lang="en-US" altLang="en-US"/>
          </a:p>
        </p:txBody>
      </p:sp>
    </p:spTree>
    <p:extLst>
      <p:ext uri="{BB962C8B-B14F-4D97-AF65-F5344CB8AC3E}">
        <p14:creationId xmlns:p14="http://schemas.microsoft.com/office/powerpoint/2010/main" val="995975519"/>
      </p:ext>
    </p:extLst>
  </p:cSld>
  <p:clrMapOvr>
    <a:masterClrMapping/>
  </p:clrMapOvr>
</p:sldLayout>
</file>

<file path=ppt/slideLayouts/slideLayout26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512D50C-3795-6546-9E09-0C6B78517F33}"/>
              </a:ext>
            </a:extLst>
          </p:cNvPr>
          <p:cNvSpPr>
            <a:spLocks noGrp="1"/>
          </p:cNvSpPr>
          <p:nvPr>
            <p:ph type="title"/>
          </p:nvPr>
        </p:nvSpPr>
        <p:spPr>
          <a:xfrm>
            <a:off x="623888" y="1709738"/>
            <a:ext cx="78867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1D762532-C5A7-C849-A1D2-1CE038923C27}"/>
              </a:ext>
            </a:extLst>
          </p:cNvPr>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en-US"/>
              <a:t>Click to edit Master text styles</a:t>
            </a:r>
          </a:p>
        </p:txBody>
      </p:sp>
      <p:sp>
        <p:nvSpPr>
          <p:cNvPr id="4" name="Slide Number Placeholder 3">
            <a:extLst>
              <a:ext uri="{FF2B5EF4-FFF2-40B4-BE49-F238E27FC236}">
                <a16:creationId xmlns:a16="http://schemas.microsoft.com/office/drawing/2014/main" id="{8E8A3D22-E423-4C4E-98F3-183FB7D84491}"/>
              </a:ext>
            </a:extLst>
          </p:cNvPr>
          <p:cNvSpPr>
            <a:spLocks noGrp="1"/>
          </p:cNvSpPr>
          <p:nvPr>
            <p:ph type="sldNum" sz="quarter" idx="10"/>
          </p:nvPr>
        </p:nvSpPr>
        <p:spPr/>
        <p:txBody>
          <a:bodyPr/>
          <a:lstStyle>
            <a:lvl1pPr>
              <a:defRPr/>
            </a:lvl1pPr>
          </a:lstStyle>
          <a:p>
            <a:fld id="{43F1A314-EDD5-AE42-A1A7-F3179E145849}" type="slidenum">
              <a:rPr lang="en-US" altLang="en-US"/>
              <a:pPr/>
              <a:t>‹#›</a:t>
            </a:fld>
            <a:endParaRPr lang="en-US" altLang="en-US"/>
          </a:p>
        </p:txBody>
      </p:sp>
    </p:spTree>
    <p:extLst>
      <p:ext uri="{BB962C8B-B14F-4D97-AF65-F5344CB8AC3E}">
        <p14:creationId xmlns:p14="http://schemas.microsoft.com/office/powerpoint/2010/main" val="597416278"/>
      </p:ext>
    </p:extLst>
  </p:cSld>
  <p:clrMapOvr>
    <a:masterClrMapping/>
  </p:clrMapOvr>
</p:sldLayout>
</file>

<file path=ppt/slideLayouts/slideLayout26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F09D42C-5E3F-D440-824A-72FD049CDA84}"/>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91B3C61C-D0A2-F44F-8473-4A287EBF6482}"/>
              </a:ext>
            </a:extLst>
          </p:cNvPr>
          <p:cNvSpPr>
            <a:spLocks noGrp="1"/>
          </p:cNvSpPr>
          <p:nvPr>
            <p:ph sz="half" idx="1"/>
          </p:nvPr>
        </p:nvSpPr>
        <p:spPr>
          <a:xfrm>
            <a:off x="1371600" y="3886200"/>
            <a:ext cx="3124200" cy="17526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0E4F6B9D-0C37-CE43-A7EB-FAA8C99F523B}"/>
              </a:ext>
            </a:extLst>
          </p:cNvPr>
          <p:cNvSpPr>
            <a:spLocks noGrp="1"/>
          </p:cNvSpPr>
          <p:nvPr>
            <p:ph sz="half" idx="2"/>
          </p:nvPr>
        </p:nvSpPr>
        <p:spPr>
          <a:xfrm>
            <a:off x="4648200" y="3886200"/>
            <a:ext cx="3124200" cy="17526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Slide Number Placeholder 4">
            <a:extLst>
              <a:ext uri="{FF2B5EF4-FFF2-40B4-BE49-F238E27FC236}">
                <a16:creationId xmlns:a16="http://schemas.microsoft.com/office/drawing/2014/main" id="{A28F38D4-E80A-DD42-86A6-D49BAEE65CEA}"/>
              </a:ext>
            </a:extLst>
          </p:cNvPr>
          <p:cNvSpPr>
            <a:spLocks noGrp="1"/>
          </p:cNvSpPr>
          <p:nvPr>
            <p:ph type="sldNum" sz="quarter" idx="10"/>
          </p:nvPr>
        </p:nvSpPr>
        <p:spPr/>
        <p:txBody>
          <a:bodyPr/>
          <a:lstStyle>
            <a:lvl1pPr>
              <a:defRPr/>
            </a:lvl1pPr>
          </a:lstStyle>
          <a:p>
            <a:fld id="{BF0DB2B5-F014-F94F-8EA7-FA519F2D9847}" type="slidenum">
              <a:rPr lang="en-US" altLang="en-US"/>
              <a:pPr/>
              <a:t>‹#›</a:t>
            </a:fld>
            <a:endParaRPr lang="en-US" altLang="en-US"/>
          </a:p>
        </p:txBody>
      </p:sp>
    </p:spTree>
    <p:extLst>
      <p:ext uri="{BB962C8B-B14F-4D97-AF65-F5344CB8AC3E}">
        <p14:creationId xmlns:p14="http://schemas.microsoft.com/office/powerpoint/2010/main" val="3450734674"/>
      </p:ext>
    </p:extLst>
  </p:cSld>
  <p:clrMapOvr>
    <a:masterClrMapping/>
  </p:clrMapOvr>
</p:sldLayout>
</file>

<file path=ppt/slideLayouts/slideLayout26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1DB3A4D3-F096-B244-A7AE-903341DA3DAE}"/>
              </a:ext>
            </a:extLst>
          </p:cNvPr>
          <p:cNvSpPr>
            <a:spLocks noGrp="1"/>
          </p:cNvSpPr>
          <p:nvPr>
            <p:ph type="title"/>
          </p:nvPr>
        </p:nvSpPr>
        <p:spPr>
          <a:xfrm>
            <a:off x="630238" y="365125"/>
            <a:ext cx="78867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19BE6CFA-EC4C-5845-8D81-F7D3C6F2F401}"/>
              </a:ext>
            </a:extLst>
          </p:cNvPr>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20AA93EE-C829-0A47-BD1C-FC0713DAB955}"/>
              </a:ext>
            </a:extLst>
          </p:cNvPr>
          <p:cNvSpPr>
            <a:spLocks noGrp="1"/>
          </p:cNvSpPr>
          <p:nvPr>
            <p:ph sz="half" idx="2"/>
          </p:nvPr>
        </p:nvSpPr>
        <p:spPr>
          <a:xfrm>
            <a:off x="630238" y="2505075"/>
            <a:ext cx="386873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5868BCC4-F33C-3A45-9740-30E876669A79}"/>
              </a:ext>
            </a:extLst>
          </p:cNvPr>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6330FF5C-4AD1-2741-A710-AA06E1A489B4}"/>
              </a:ext>
            </a:extLst>
          </p:cNvPr>
          <p:cNvSpPr>
            <a:spLocks noGrp="1"/>
          </p:cNvSpPr>
          <p:nvPr>
            <p:ph sz="quarter" idx="4"/>
          </p:nvPr>
        </p:nvSpPr>
        <p:spPr>
          <a:xfrm>
            <a:off x="4629150" y="2505075"/>
            <a:ext cx="38877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CFE6D094-885A-0548-9C78-F50843DC9455}"/>
              </a:ext>
            </a:extLst>
          </p:cNvPr>
          <p:cNvSpPr>
            <a:spLocks noGrp="1"/>
          </p:cNvSpPr>
          <p:nvPr>
            <p:ph type="sldNum" sz="quarter" idx="10"/>
          </p:nvPr>
        </p:nvSpPr>
        <p:spPr/>
        <p:txBody>
          <a:bodyPr/>
          <a:lstStyle>
            <a:lvl1pPr>
              <a:defRPr/>
            </a:lvl1pPr>
          </a:lstStyle>
          <a:p>
            <a:fld id="{DFE3323E-21F2-0D43-8E64-B6FA6F14C41E}" type="slidenum">
              <a:rPr lang="en-US" altLang="en-US"/>
              <a:pPr/>
              <a:t>‹#›</a:t>
            </a:fld>
            <a:endParaRPr lang="en-US" altLang="en-US"/>
          </a:p>
        </p:txBody>
      </p:sp>
    </p:spTree>
    <p:extLst>
      <p:ext uri="{BB962C8B-B14F-4D97-AF65-F5344CB8AC3E}">
        <p14:creationId xmlns:p14="http://schemas.microsoft.com/office/powerpoint/2010/main" val="2434616730"/>
      </p:ext>
    </p:extLst>
  </p:cSld>
  <p:clrMapOvr>
    <a:masterClrMapping/>
  </p:clrMapOvr>
</p:sldLayout>
</file>

<file path=ppt/slideLayouts/slideLayout26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F8F40CB-B61A-E74A-B01F-215491B3BF97}"/>
              </a:ext>
            </a:extLst>
          </p:cNvPr>
          <p:cNvSpPr>
            <a:spLocks noGrp="1"/>
          </p:cNvSpPr>
          <p:nvPr>
            <p:ph type="title"/>
          </p:nvPr>
        </p:nvSpPr>
        <p:spPr/>
        <p:txBody>
          <a:bodyPr/>
          <a:lstStyle/>
          <a:p>
            <a:r>
              <a:rPr lang="en-US"/>
              <a:t>Click to edit Master title style</a:t>
            </a:r>
          </a:p>
        </p:txBody>
      </p:sp>
      <p:sp>
        <p:nvSpPr>
          <p:cNvPr id="3" name="Slide Number Placeholder 2">
            <a:extLst>
              <a:ext uri="{FF2B5EF4-FFF2-40B4-BE49-F238E27FC236}">
                <a16:creationId xmlns:a16="http://schemas.microsoft.com/office/drawing/2014/main" id="{C02D36BE-99B1-9148-990B-0BFF5083C65E}"/>
              </a:ext>
            </a:extLst>
          </p:cNvPr>
          <p:cNvSpPr>
            <a:spLocks noGrp="1"/>
          </p:cNvSpPr>
          <p:nvPr>
            <p:ph type="sldNum" sz="quarter" idx="10"/>
          </p:nvPr>
        </p:nvSpPr>
        <p:spPr/>
        <p:txBody>
          <a:bodyPr/>
          <a:lstStyle>
            <a:lvl1pPr>
              <a:defRPr/>
            </a:lvl1pPr>
          </a:lstStyle>
          <a:p>
            <a:fld id="{7BE404B1-D3EB-D345-95B0-AA558B2BCB7D}" type="slidenum">
              <a:rPr lang="en-US" altLang="en-US"/>
              <a:pPr/>
              <a:t>‹#›</a:t>
            </a:fld>
            <a:endParaRPr lang="en-US" altLang="en-US"/>
          </a:p>
        </p:txBody>
      </p:sp>
    </p:spTree>
    <p:extLst>
      <p:ext uri="{BB962C8B-B14F-4D97-AF65-F5344CB8AC3E}">
        <p14:creationId xmlns:p14="http://schemas.microsoft.com/office/powerpoint/2010/main" val="2031238783"/>
      </p:ext>
    </p:extLst>
  </p:cSld>
  <p:clrMapOvr>
    <a:masterClrMapping/>
  </p:clrMapOvr>
</p:sldLayout>
</file>

<file path=ppt/slideLayouts/slideLayout265.xml><?xml version="1.0" encoding="utf-8"?>
<p:sldLayout xmlns:a="http://schemas.openxmlformats.org/drawingml/2006/main" xmlns:r="http://schemas.openxmlformats.org/officeDocument/2006/relationships" xmlns:p="http://schemas.openxmlformats.org/presentationml/2006/main" showMasterSp="0" type="tx">
  <p:cSld name="13_Comparison">
    <p:bg>
      <p:bgPr>
        <a:gradFill flip="none" rotWithShape="1">
          <a:gsLst>
            <a:gs pos="0">
              <a:srgbClr val="00763B"/>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4180" name="Rectangle 2"/>
          <p:cNvSpPr/>
          <p:nvPr/>
        </p:nvSpPr>
        <p:spPr>
          <a:xfrm>
            <a:off x="0" y="0"/>
            <a:ext cx="17526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189" name="Group 3"/>
          <p:cNvGrpSpPr/>
          <p:nvPr/>
        </p:nvGrpSpPr>
        <p:grpSpPr>
          <a:xfrm>
            <a:off x="152399" y="374650"/>
            <a:ext cx="1524002" cy="1225551"/>
            <a:chOff x="0" y="0"/>
            <a:chExt cx="1524000" cy="1225550"/>
          </a:xfrm>
        </p:grpSpPr>
        <p:sp>
          <p:nvSpPr>
            <p:cNvPr id="4181" name="Freeform 4"/>
            <p:cNvSpPr/>
            <p:nvPr/>
          </p:nvSpPr>
          <p:spPr>
            <a:xfrm>
              <a:off x="1019175"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21600" y="13449"/>
                  </a:moveTo>
                  <a:lnTo>
                    <a:pt x="21600" y="21600"/>
                  </a:lnTo>
                  <a:lnTo>
                    <a:pt x="68" y="6725"/>
                  </a:lnTo>
                  <a:lnTo>
                    <a:pt x="0" y="7336"/>
                  </a:lnTo>
                  <a:lnTo>
                    <a:pt x="3125" y="0"/>
                  </a:lnTo>
                  <a:lnTo>
                    <a:pt x="21600" y="13449"/>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82" name="Freeform 5"/>
            <p:cNvSpPr/>
            <p:nvPr/>
          </p:nvSpPr>
          <p:spPr>
            <a:xfrm>
              <a:off x="0"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0" y="13449"/>
                  </a:moveTo>
                  <a:lnTo>
                    <a:pt x="0" y="21600"/>
                  </a:lnTo>
                  <a:lnTo>
                    <a:pt x="21464" y="6725"/>
                  </a:lnTo>
                  <a:lnTo>
                    <a:pt x="21600" y="7336"/>
                  </a:lnTo>
                  <a:lnTo>
                    <a:pt x="18408" y="0"/>
                  </a:lnTo>
                  <a:lnTo>
                    <a:pt x="0" y="13449"/>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187" name="Group 6"/>
            <p:cNvGrpSpPr/>
            <p:nvPr/>
          </p:nvGrpSpPr>
          <p:grpSpPr>
            <a:xfrm>
              <a:off x="88900" y="0"/>
              <a:ext cx="1304926" cy="1225551"/>
              <a:chOff x="0" y="0"/>
              <a:chExt cx="1304925" cy="1225550"/>
            </a:xfrm>
          </p:grpSpPr>
          <p:sp>
            <p:nvSpPr>
              <p:cNvPr id="4183" name="AutoShape 7"/>
              <p:cNvSpPr/>
              <p:nvPr/>
            </p:nvSpPr>
            <p:spPr>
              <a:xfrm>
                <a:off x="0" y="0"/>
                <a:ext cx="1304925"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84" name="Freeform 8"/>
              <p:cNvSpPr/>
              <p:nvPr/>
            </p:nvSpPr>
            <p:spPr>
              <a:xfrm>
                <a:off x="0" y="0"/>
                <a:ext cx="652463" cy="122555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23"/>
                    </a:lnTo>
                    <a:lnTo>
                      <a:pt x="6674" y="2098"/>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85" name="Freeform 9"/>
              <p:cNvSpPr/>
              <p:nvPr/>
            </p:nvSpPr>
            <p:spPr>
              <a:xfrm>
                <a:off x="0" y="0"/>
                <a:ext cx="1304926" cy="1206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37" y="21600"/>
                    </a:lnTo>
                    <a:lnTo>
                      <a:pt x="18709"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86" name="Freeform 10"/>
              <p:cNvSpPr/>
              <p:nvPr/>
            </p:nvSpPr>
            <p:spPr>
              <a:xfrm>
                <a:off x="652462" y="0"/>
                <a:ext cx="652464"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23"/>
                    </a:lnTo>
                    <a:lnTo>
                      <a:pt x="14873" y="2098"/>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88" name="Rectangle 11"/>
            <p:cNvSpPr/>
            <p:nvPr/>
          </p:nvSpPr>
          <p:spPr>
            <a:xfrm>
              <a:off x="0" y="742950"/>
              <a:ext cx="1522413" cy="173038"/>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90" name="Title Text"/>
          <p:cNvSpPr txBox="1">
            <a:spLocks noGrp="1"/>
          </p:cNvSpPr>
          <p:nvPr>
            <p:ph type="title"/>
          </p:nvPr>
        </p:nvSpPr>
        <p:spPr>
          <a:xfrm>
            <a:off x="457200" y="274638"/>
            <a:ext cx="8229600" cy="1143001"/>
          </a:xfrm>
          <a:prstGeom prst="rect">
            <a:avLst/>
          </a:prstGeom>
        </p:spPr>
        <p:txBody>
          <a:bodyPr lIns="46037" tIns="46037" rIns="46037" bIns="46037" anchor="ctr"/>
          <a:lstStyle>
            <a:lvl1pPr>
              <a:defRPr>
                <a:solidFill>
                  <a:srgbClr val="FFFFCC"/>
                </a:solidFill>
              </a:defRPr>
            </a:lvl1pPr>
          </a:lstStyle>
          <a:p>
            <a:r>
              <a:t>Title Text</a:t>
            </a:r>
          </a:p>
        </p:txBody>
      </p:sp>
      <p:sp>
        <p:nvSpPr>
          <p:cNvPr id="4191" name="Body Level One…"/>
          <p:cNvSpPr txBox="1">
            <a:spLocks noGrp="1"/>
          </p:cNvSpPr>
          <p:nvPr>
            <p:ph type="body" sz="quarter" idx="1"/>
          </p:nvPr>
        </p:nvSpPr>
        <p:spPr>
          <a:xfrm>
            <a:off x="457200" y="1535112"/>
            <a:ext cx="4040188" cy="639763"/>
          </a:xfrm>
          <a:prstGeom prst="rect">
            <a:avLst/>
          </a:prstGeom>
        </p:spPr>
        <p:txBody>
          <a:bodyPr lIns="46037" tIns="46037" rIns="46037" bIns="46037" anchor="b">
            <a:normAutofit/>
          </a:bodyPr>
          <a:lstStyle>
            <a:lvl1pPr marL="0" indent="0">
              <a:spcBef>
                <a:spcPts val="500"/>
              </a:spcBef>
              <a:buSzTx/>
              <a:buNone/>
              <a:defRPr sz="2400" b="1">
                <a:solidFill>
                  <a:srgbClr val="EAEAEA"/>
                </a:solidFill>
              </a:defRPr>
            </a:lvl1pPr>
            <a:lvl2pPr marL="0" indent="457200">
              <a:spcBef>
                <a:spcPts val="500"/>
              </a:spcBef>
              <a:buSzTx/>
              <a:buNone/>
              <a:defRPr sz="2400" b="1">
                <a:solidFill>
                  <a:srgbClr val="EAEAEA"/>
                </a:solidFill>
              </a:defRPr>
            </a:lvl2pPr>
            <a:lvl3pPr marL="0" indent="914400">
              <a:spcBef>
                <a:spcPts val="500"/>
              </a:spcBef>
              <a:buSzTx/>
              <a:buNone/>
              <a:defRPr sz="2400" b="1">
                <a:solidFill>
                  <a:srgbClr val="EAEAEA"/>
                </a:solidFill>
              </a:defRPr>
            </a:lvl3pPr>
            <a:lvl4pPr marL="0" indent="1371600">
              <a:spcBef>
                <a:spcPts val="500"/>
              </a:spcBef>
              <a:buSzTx/>
              <a:buNone/>
              <a:defRPr sz="2400" b="1">
                <a:solidFill>
                  <a:srgbClr val="EAEAEA"/>
                </a:solidFill>
              </a:defRPr>
            </a:lvl4pPr>
            <a:lvl5pPr marL="0" indent="1828800">
              <a:spcBef>
                <a:spcPts val="500"/>
              </a:spcBef>
              <a:buSzTx/>
              <a:buNone/>
              <a:defRPr sz="2400" b="1">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4192" name="Text Placeholder 4"/>
          <p:cNvSpPr>
            <a:spLocks noGrp="1"/>
          </p:cNvSpPr>
          <p:nvPr>
            <p:ph type="body" sz="quarter" idx="21"/>
          </p:nvPr>
        </p:nvSpPr>
        <p:spPr>
          <a:xfrm>
            <a:off x="4645025" y="1535112"/>
            <a:ext cx="4041775" cy="639763"/>
          </a:xfrm>
          <a:prstGeom prst="rect">
            <a:avLst/>
          </a:prstGeom>
        </p:spPr>
        <p:txBody>
          <a:bodyPr lIns="46037" tIns="46037" rIns="46037" bIns="46037" anchor="b">
            <a:normAutofit/>
          </a:bodyPr>
          <a:lstStyle/>
          <a:p>
            <a:pPr marL="0" indent="0">
              <a:spcBef>
                <a:spcPts val="500"/>
              </a:spcBef>
              <a:buSzTx/>
              <a:buNone/>
              <a:defRPr sz="2400" b="1">
                <a:solidFill>
                  <a:srgbClr val="EAEAEA"/>
                </a:solidFill>
              </a:defRPr>
            </a:pPr>
            <a:endParaRPr/>
          </a:p>
        </p:txBody>
      </p:sp>
      <p:sp>
        <p:nvSpPr>
          <p:cNvPr id="4193" name="Slide Number"/>
          <p:cNvSpPr txBox="1">
            <a:spLocks noGrp="1"/>
          </p:cNvSpPr>
          <p:nvPr>
            <p:ph type="sldNum" sz="quarter" idx="2"/>
          </p:nvPr>
        </p:nvSpPr>
        <p:spPr>
          <a:xfrm>
            <a:off x="8175624" y="6483951"/>
            <a:ext cx="282577" cy="287723"/>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968838239"/>
      </p:ext>
    </p:extLst>
  </p:cSld>
  <p:clrMapOvr>
    <a:masterClrMapping/>
  </p:clrMapOvr>
  <p:transition spd="med"/>
</p:sldLayout>
</file>

<file path=ppt/slideLayouts/slideLayout26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0369CF1B-67F6-4A45-AEAC-F5FD4B4CB6C6}"/>
              </a:ext>
            </a:extLst>
          </p:cNvPr>
          <p:cNvSpPr>
            <a:spLocks noGrp="1"/>
          </p:cNvSpPr>
          <p:nvPr>
            <p:ph type="sldNum" sz="quarter" idx="10"/>
          </p:nvPr>
        </p:nvSpPr>
        <p:spPr/>
        <p:txBody>
          <a:bodyPr/>
          <a:lstStyle>
            <a:lvl1pPr>
              <a:defRPr/>
            </a:lvl1pPr>
          </a:lstStyle>
          <a:p>
            <a:fld id="{17D88070-F1B7-0947-B437-E150E772088E}" type="slidenum">
              <a:rPr lang="en-US" altLang="en-US"/>
              <a:pPr/>
              <a:t>‹#›</a:t>
            </a:fld>
            <a:endParaRPr lang="en-US" altLang="en-US"/>
          </a:p>
        </p:txBody>
      </p:sp>
    </p:spTree>
    <p:extLst>
      <p:ext uri="{BB962C8B-B14F-4D97-AF65-F5344CB8AC3E}">
        <p14:creationId xmlns:p14="http://schemas.microsoft.com/office/powerpoint/2010/main" val="2695844228"/>
      </p:ext>
    </p:extLst>
  </p:cSld>
  <p:clrMapOvr>
    <a:masterClrMapping/>
  </p:clrMapOvr>
</p:sldLayout>
</file>

<file path=ppt/slideLayouts/slideLayout26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9002939A-1A9D-F048-B8FC-2A5FA6E59A9C}"/>
              </a:ext>
            </a:extLst>
          </p:cNvPr>
          <p:cNvSpPr>
            <a:spLocks noGrp="1"/>
          </p:cNvSpPr>
          <p:nvPr>
            <p:ph type="title"/>
          </p:nvPr>
        </p:nvSpPr>
        <p:spPr>
          <a:xfrm>
            <a:off x="630238" y="457200"/>
            <a:ext cx="2949575"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8E3FF783-E33B-C849-BDB0-76C0DAA6E9DD}"/>
              </a:ext>
            </a:extLst>
          </p:cNvPr>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AC8E2416-1A63-A942-984F-2A5DA539A927}"/>
              </a:ext>
            </a:extLst>
          </p:cNvPr>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Slide Number Placeholder 4">
            <a:extLst>
              <a:ext uri="{FF2B5EF4-FFF2-40B4-BE49-F238E27FC236}">
                <a16:creationId xmlns:a16="http://schemas.microsoft.com/office/drawing/2014/main" id="{7D2073E9-FFFD-8941-8BD8-A501BC5034F8}"/>
              </a:ext>
            </a:extLst>
          </p:cNvPr>
          <p:cNvSpPr>
            <a:spLocks noGrp="1"/>
          </p:cNvSpPr>
          <p:nvPr>
            <p:ph type="sldNum" sz="quarter" idx="10"/>
          </p:nvPr>
        </p:nvSpPr>
        <p:spPr/>
        <p:txBody>
          <a:bodyPr/>
          <a:lstStyle>
            <a:lvl1pPr>
              <a:defRPr/>
            </a:lvl1pPr>
          </a:lstStyle>
          <a:p>
            <a:fld id="{FCA1870B-B46A-F844-AD94-DC3DF0CA8864}" type="slidenum">
              <a:rPr lang="en-US" altLang="en-US"/>
              <a:pPr/>
              <a:t>‹#›</a:t>
            </a:fld>
            <a:endParaRPr lang="en-US" altLang="en-US"/>
          </a:p>
        </p:txBody>
      </p:sp>
    </p:spTree>
    <p:extLst>
      <p:ext uri="{BB962C8B-B14F-4D97-AF65-F5344CB8AC3E}">
        <p14:creationId xmlns:p14="http://schemas.microsoft.com/office/powerpoint/2010/main" val="3426106797"/>
      </p:ext>
    </p:extLst>
  </p:cSld>
  <p:clrMapOvr>
    <a:masterClrMapping/>
  </p:clrMapOvr>
</p:sldLayout>
</file>

<file path=ppt/slideLayouts/slideLayout26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6B219CC-2DB7-7C42-B48E-CE1EA58AE9EC}"/>
              </a:ext>
            </a:extLst>
          </p:cNvPr>
          <p:cNvSpPr>
            <a:spLocks noGrp="1"/>
          </p:cNvSpPr>
          <p:nvPr>
            <p:ph type="title"/>
          </p:nvPr>
        </p:nvSpPr>
        <p:spPr>
          <a:xfrm>
            <a:off x="630238" y="457200"/>
            <a:ext cx="2949575"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BF120030-35DD-E541-8142-38694C173975}"/>
              </a:ext>
            </a:extLst>
          </p:cNvPr>
          <p:cNvSpPr>
            <a:spLocks noGrp="1"/>
          </p:cNvSpPr>
          <p:nvPr>
            <p:ph type="pic" idx="1"/>
          </p:nvPr>
        </p:nvSpPr>
        <p:spPr>
          <a:xfrm>
            <a:off x="3887788" y="987425"/>
            <a:ext cx="462915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840F6D6F-DD26-5644-86AA-1A260369C632}"/>
              </a:ext>
            </a:extLst>
          </p:cNvPr>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Slide Number Placeholder 4">
            <a:extLst>
              <a:ext uri="{FF2B5EF4-FFF2-40B4-BE49-F238E27FC236}">
                <a16:creationId xmlns:a16="http://schemas.microsoft.com/office/drawing/2014/main" id="{8601977B-E86F-634C-9D3F-D095B5AE1723}"/>
              </a:ext>
            </a:extLst>
          </p:cNvPr>
          <p:cNvSpPr>
            <a:spLocks noGrp="1"/>
          </p:cNvSpPr>
          <p:nvPr>
            <p:ph type="sldNum" sz="quarter" idx="10"/>
          </p:nvPr>
        </p:nvSpPr>
        <p:spPr/>
        <p:txBody>
          <a:bodyPr/>
          <a:lstStyle>
            <a:lvl1pPr>
              <a:defRPr/>
            </a:lvl1pPr>
          </a:lstStyle>
          <a:p>
            <a:fld id="{6414C6BE-2816-7147-A13C-28D876983549}" type="slidenum">
              <a:rPr lang="en-US" altLang="en-US"/>
              <a:pPr/>
              <a:t>‹#›</a:t>
            </a:fld>
            <a:endParaRPr lang="en-US" altLang="en-US"/>
          </a:p>
        </p:txBody>
      </p:sp>
    </p:spTree>
    <p:extLst>
      <p:ext uri="{BB962C8B-B14F-4D97-AF65-F5344CB8AC3E}">
        <p14:creationId xmlns:p14="http://schemas.microsoft.com/office/powerpoint/2010/main" val="1283347558"/>
      </p:ext>
    </p:extLst>
  </p:cSld>
  <p:clrMapOvr>
    <a:masterClrMapping/>
  </p:clrMapOvr>
</p:sldLayout>
</file>

<file path=ppt/slideLayouts/slideLayout26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38AA003-15FD-CC40-9B29-4839A26191F6}"/>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9D6FAB4E-B37A-E74F-951F-23103D4D7FEE}"/>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6C7481CA-6ECC-7E4C-9205-353D75AA001D}"/>
              </a:ext>
            </a:extLst>
          </p:cNvPr>
          <p:cNvSpPr>
            <a:spLocks noGrp="1"/>
          </p:cNvSpPr>
          <p:nvPr>
            <p:ph type="sldNum" sz="quarter" idx="10"/>
          </p:nvPr>
        </p:nvSpPr>
        <p:spPr/>
        <p:txBody>
          <a:bodyPr/>
          <a:lstStyle>
            <a:lvl1pPr>
              <a:defRPr/>
            </a:lvl1pPr>
          </a:lstStyle>
          <a:p>
            <a:fld id="{4AA52A8D-5888-B141-A4F8-8A8BD5C41B6D}" type="slidenum">
              <a:rPr lang="en-US" altLang="en-US"/>
              <a:pPr/>
              <a:t>‹#›</a:t>
            </a:fld>
            <a:endParaRPr lang="en-US" altLang="en-US"/>
          </a:p>
        </p:txBody>
      </p:sp>
    </p:spTree>
    <p:extLst>
      <p:ext uri="{BB962C8B-B14F-4D97-AF65-F5344CB8AC3E}">
        <p14:creationId xmlns:p14="http://schemas.microsoft.com/office/powerpoint/2010/main" val="1964230450"/>
      </p:ext>
    </p:extLst>
  </p:cSld>
  <p:clrMapOvr>
    <a:masterClrMapping/>
  </p:clrMapOvr>
</p:sldLayout>
</file>

<file path=ppt/slideLayouts/slideLayout26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94B7BC14-4107-034D-9220-2008EE1FF917}"/>
              </a:ext>
            </a:extLst>
          </p:cNvPr>
          <p:cNvSpPr>
            <a:spLocks noGrp="1"/>
          </p:cNvSpPr>
          <p:nvPr>
            <p:ph type="title" orient="vert"/>
          </p:nvPr>
        </p:nvSpPr>
        <p:spPr>
          <a:xfrm>
            <a:off x="6515100" y="2130425"/>
            <a:ext cx="1943100" cy="3508375"/>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F78C016B-E0A6-DA4E-8CE5-73A7E46A43CC}"/>
              </a:ext>
            </a:extLst>
          </p:cNvPr>
          <p:cNvSpPr>
            <a:spLocks noGrp="1"/>
          </p:cNvSpPr>
          <p:nvPr>
            <p:ph type="body" orient="vert" idx="1"/>
          </p:nvPr>
        </p:nvSpPr>
        <p:spPr>
          <a:xfrm>
            <a:off x="685800" y="2130425"/>
            <a:ext cx="5676900" cy="35083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9CE8A1E5-5F95-7E49-8301-AA06E83D96D4}"/>
              </a:ext>
            </a:extLst>
          </p:cNvPr>
          <p:cNvSpPr>
            <a:spLocks noGrp="1"/>
          </p:cNvSpPr>
          <p:nvPr>
            <p:ph type="sldNum" sz="quarter" idx="10"/>
          </p:nvPr>
        </p:nvSpPr>
        <p:spPr/>
        <p:txBody>
          <a:bodyPr/>
          <a:lstStyle>
            <a:lvl1pPr>
              <a:defRPr/>
            </a:lvl1pPr>
          </a:lstStyle>
          <a:p>
            <a:fld id="{7CBD549D-D42A-504C-9F0F-26AA6332973D}" type="slidenum">
              <a:rPr lang="en-US" altLang="en-US"/>
              <a:pPr/>
              <a:t>‹#›</a:t>
            </a:fld>
            <a:endParaRPr lang="en-US" altLang="en-US"/>
          </a:p>
        </p:txBody>
      </p:sp>
    </p:spTree>
    <p:extLst>
      <p:ext uri="{BB962C8B-B14F-4D97-AF65-F5344CB8AC3E}">
        <p14:creationId xmlns:p14="http://schemas.microsoft.com/office/powerpoint/2010/main" val="2253168409"/>
      </p:ext>
    </p:extLst>
  </p:cSld>
  <p:clrMapOvr>
    <a:masterClrMapping/>
  </p:clrMapOvr>
</p:sldLayout>
</file>

<file path=ppt/slideLayouts/slideLayout265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B6353C4-7AAD-4D4D-91C0-D0289991873A}"/>
              </a:ext>
            </a:extLst>
          </p:cNvPr>
          <p:cNvSpPr>
            <a:spLocks noGrp="1"/>
          </p:cNvSpPr>
          <p:nvPr>
            <p:ph type="ctrTitle"/>
          </p:nvPr>
        </p:nvSpPr>
        <p:spPr>
          <a:xfrm>
            <a:off x="1143000" y="1122363"/>
            <a:ext cx="6858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9B288DBF-131D-8E40-9C4F-EFD70015F9FC}"/>
              </a:ext>
            </a:extLst>
          </p:cNvPr>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Slide Number Placeholder 3">
            <a:extLst>
              <a:ext uri="{FF2B5EF4-FFF2-40B4-BE49-F238E27FC236}">
                <a16:creationId xmlns:a16="http://schemas.microsoft.com/office/drawing/2014/main" id="{0EB2F4D4-FD1F-8749-BE7C-88CF7B874F2A}"/>
              </a:ext>
            </a:extLst>
          </p:cNvPr>
          <p:cNvSpPr>
            <a:spLocks noGrp="1"/>
          </p:cNvSpPr>
          <p:nvPr>
            <p:ph type="sldNum" sz="quarter" idx="10"/>
          </p:nvPr>
        </p:nvSpPr>
        <p:spPr/>
        <p:txBody>
          <a:bodyPr/>
          <a:lstStyle>
            <a:lvl1pPr>
              <a:defRPr/>
            </a:lvl1pPr>
          </a:lstStyle>
          <a:p>
            <a:fld id="{E5ED4BE3-8C4E-FB4E-8470-BACF3193F8CA}" type="slidenum">
              <a:rPr lang="en-US" altLang="en-US"/>
              <a:pPr/>
              <a:t>‹#›</a:t>
            </a:fld>
            <a:endParaRPr lang="en-US" altLang="en-US"/>
          </a:p>
        </p:txBody>
      </p:sp>
    </p:spTree>
    <p:extLst>
      <p:ext uri="{BB962C8B-B14F-4D97-AF65-F5344CB8AC3E}">
        <p14:creationId xmlns:p14="http://schemas.microsoft.com/office/powerpoint/2010/main" val="1411505902"/>
      </p:ext>
    </p:extLst>
  </p:cSld>
  <p:clrMapOvr>
    <a:masterClrMapping/>
  </p:clrMapOvr>
</p:sldLayout>
</file>

<file path=ppt/slideLayouts/slideLayout265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69E727C-23AE-B64D-B559-3ABE05B03FA6}"/>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2A0EFF89-EA8B-884F-BEA7-209748D749E1}"/>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F0A64575-C577-6D42-9054-7CAC245FA321}"/>
              </a:ext>
            </a:extLst>
          </p:cNvPr>
          <p:cNvSpPr>
            <a:spLocks noGrp="1"/>
          </p:cNvSpPr>
          <p:nvPr>
            <p:ph type="sldNum" sz="quarter" idx="10"/>
          </p:nvPr>
        </p:nvSpPr>
        <p:spPr/>
        <p:txBody>
          <a:bodyPr/>
          <a:lstStyle>
            <a:lvl1pPr>
              <a:defRPr/>
            </a:lvl1pPr>
          </a:lstStyle>
          <a:p>
            <a:fld id="{EDBF85B2-8E58-2440-9DE1-65868C66B0A1}" type="slidenum">
              <a:rPr lang="en-US" altLang="en-US"/>
              <a:pPr/>
              <a:t>‹#›</a:t>
            </a:fld>
            <a:endParaRPr lang="en-US" altLang="en-US"/>
          </a:p>
        </p:txBody>
      </p:sp>
    </p:spTree>
    <p:extLst>
      <p:ext uri="{BB962C8B-B14F-4D97-AF65-F5344CB8AC3E}">
        <p14:creationId xmlns:p14="http://schemas.microsoft.com/office/powerpoint/2010/main" val="501574730"/>
      </p:ext>
    </p:extLst>
  </p:cSld>
  <p:clrMapOvr>
    <a:masterClrMapping/>
  </p:clrMapOvr>
</p:sldLayout>
</file>

<file path=ppt/slideLayouts/slideLayout265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3490C90-4EB9-E446-9E80-FDD2E52A0331}"/>
              </a:ext>
            </a:extLst>
          </p:cNvPr>
          <p:cNvSpPr>
            <a:spLocks noGrp="1"/>
          </p:cNvSpPr>
          <p:nvPr>
            <p:ph type="title"/>
          </p:nvPr>
        </p:nvSpPr>
        <p:spPr>
          <a:xfrm>
            <a:off x="623888" y="1709738"/>
            <a:ext cx="78867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556CFA32-CB7D-3040-A738-3444B013E66F}"/>
              </a:ext>
            </a:extLst>
          </p:cNvPr>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en-US"/>
              <a:t>Click to edit Master text styles</a:t>
            </a:r>
          </a:p>
        </p:txBody>
      </p:sp>
      <p:sp>
        <p:nvSpPr>
          <p:cNvPr id="4" name="Slide Number Placeholder 3">
            <a:extLst>
              <a:ext uri="{FF2B5EF4-FFF2-40B4-BE49-F238E27FC236}">
                <a16:creationId xmlns:a16="http://schemas.microsoft.com/office/drawing/2014/main" id="{4DF1B256-53CE-BA4B-84EB-DAE6F0D4141F}"/>
              </a:ext>
            </a:extLst>
          </p:cNvPr>
          <p:cNvSpPr>
            <a:spLocks noGrp="1"/>
          </p:cNvSpPr>
          <p:nvPr>
            <p:ph type="sldNum" sz="quarter" idx="10"/>
          </p:nvPr>
        </p:nvSpPr>
        <p:spPr/>
        <p:txBody>
          <a:bodyPr/>
          <a:lstStyle>
            <a:lvl1pPr>
              <a:defRPr/>
            </a:lvl1pPr>
          </a:lstStyle>
          <a:p>
            <a:fld id="{BD701891-BF89-864E-B5A9-467FAC822EB6}" type="slidenum">
              <a:rPr lang="en-US" altLang="en-US"/>
              <a:pPr/>
              <a:t>‹#›</a:t>
            </a:fld>
            <a:endParaRPr lang="en-US" altLang="en-US"/>
          </a:p>
        </p:txBody>
      </p:sp>
    </p:spTree>
    <p:extLst>
      <p:ext uri="{BB962C8B-B14F-4D97-AF65-F5344CB8AC3E}">
        <p14:creationId xmlns:p14="http://schemas.microsoft.com/office/powerpoint/2010/main" val="2359659105"/>
      </p:ext>
    </p:extLst>
  </p:cSld>
  <p:clrMapOvr>
    <a:masterClrMapping/>
  </p:clrMapOvr>
</p:sldLayout>
</file>

<file path=ppt/slideLayouts/slideLayout265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0AF736E9-EFE1-DB41-9BFE-0EE37C213B89}"/>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17377D97-4FFC-2945-BAF7-7FDD3263F30D}"/>
              </a:ext>
            </a:extLst>
          </p:cNvPr>
          <p:cNvSpPr>
            <a:spLocks noGrp="1"/>
          </p:cNvSpPr>
          <p:nvPr>
            <p:ph sz="half" idx="1"/>
          </p:nvPr>
        </p:nvSpPr>
        <p:spPr>
          <a:xfrm>
            <a:off x="457200" y="1600200"/>
            <a:ext cx="40386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EC6959FD-D0F0-564B-8788-FC37ACEE9B91}"/>
              </a:ext>
            </a:extLst>
          </p:cNvPr>
          <p:cNvSpPr>
            <a:spLocks noGrp="1"/>
          </p:cNvSpPr>
          <p:nvPr>
            <p:ph sz="half" idx="2"/>
          </p:nvPr>
        </p:nvSpPr>
        <p:spPr>
          <a:xfrm>
            <a:off x="4648200" y="1600200"/>
            <a:ext cx="4038600" cy="4525963"/>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Slide Number Placeholder 4">
            <a:extLst>
              <a:ext uri="{FF2B5EF4-FFF2-40B4-BE49-F238E27FC236}">
                <a16:creationId xmlns:a16="http://schemas.microsoft.com/office/drawing/2014/main" id="{7B4C512A-1121-B646-B5F4-F9E79F32D2E3}"/>
              </a:ext>
            </a:extLst>
          </p:cNvPr>
          <p:cNvSpPr>
            <a:spLocks noGrp="1"/>
          </p:cNvSpPr>
          <p:nvPr>
            <p:ph type="sldNum" sz="quarter" idx="10"/>
          </p:nvPr>
        </p:nvSpPr>
        <p:spPr/>
        <p:txBody>
          <a:bodyPr/>
          <a:lstStyle>
            <a:lvl1pPr>
              <a:defRPr/>
            </a:lvl1pPr>
          </a:lstStyle>
          <a:p>
            <a:fld id="{EDE9669E-5231-C54E-9A95-39DB4E53AA63}" type="slidenum">
              <a:rPr lang="en-US" altLang="en-US"/>
              <a:pPr/>
              <a:t>‹#›</a:t>
            </a:fld>
            <a:endParaRPr lang="en-US" altLang="en-US"/>
          </a:p>
        </p:txBody>
      </p:sp>
    </p:spTree>
    <p:extLst>
      <p:ext uri="{BB962C8B-B14F-4D97-AF65-F5344CB8AC3E}">
        <p14:creationId xmlns:p14="http://schemas.microsoft.com/office/powerpoint/2010/main" val="3501179775"/>
      </p:ext>
    </p:extLst>
  </p:cSld>
  <p:clrMapOvr>
    <a:masterClrMapping/>
  </p:clrMapOvr>
</p:sldLayout>
</file>

<file path=ppt/slideLayouts/slideLayout265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868B9E1-0519-D642-B67F-98E1412399EC}"/>
              </a:ext>
            </a:extLst>
          </p:cNvPr>
          <p:cNvSpPr>
            <a:spLocks noGrp="1"/>
          </p:cNvSpPr>
          <p:nvPr>
            <p:ph type="title"/>
          </p:nvPr>
        </p:nvSpPr>
        <p:spPr>
          <a:xfrm>
            <a:off x="630238" y="365125"/>
            <a:ext cx="78867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014F483A-4908-B34E-9E65-2D8B7F9D8159}"/>
              </a:ext>
            </a:extLst>
          </p:cNvPr>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0D3C8BE0-2E59-DF40-8747-14C6F0A3F6ED}"/>
              </a:ext>
            </a:extLst>
          </p:cNvPr>
          <p:cNvSpPr>
            <a:spLocks noGrp="1"/>
          </p:cNvSpPr>
          <p:nvPr>
            <p:ph sz="half" idx="2"/>
          </p:nvPr>
        </p:nvSpPr>
        <p:spPr>
          <a:xfrm>
            <a:off x="630238" y="2505075"/>
            <a:ext cx="386873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340B5045-5E22-E84D-ADEE-62B596AFA5CE}"/>
              </a:ext>
            </a:extLst>
          </p:cNvPr>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9387FD72-9825-C742-BA4A-1582712B2E88}"/>
              </a:ext>
            </a:extLst>
          </p:cNvPr>
          <p:cNvSpPr>
            <a:spLocks noGrp="1"/>
          </p:cNvSpPr>
          <p:nvPr>
            <p:ph sz="quarter" idx="4"/>
          </p:nvPr>
        </p:nvSpPr>
        <p:spPr>
          <a:xfrm>
            <a:off x="4629150" y="2505075"/>
            <a:ext cx="38877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2B7D4144-00CF-E848-ABE8-F42AC6B7FC45}"/>
              </a:ext>
            </a:extLst>
          </p:cNvPr>
          <p:cNvSpPr>
            <a:spLocks noGrp="1"/>
          </p:cNvSpPr>
          <p:nvPr>
            <p:ph type="sldNum" sz="quarter" idx="10"/>
          </p:nvPr>
        </p:nvSpPr>
        <p:spPr/>
        <p:txBody>
          <a:bodyPr/>
          <a:lstStyle>
            <a:lvl1pPr>
              <a:defRPr/>
            </a:lvl1pPr>
          </a:lstStyle>
          <a:p>
            <a:fld id="{53E4B991-7216-EE49-BC8F-AF3CA27B76F6}" type="slidenum">
              <a:rPr lang="en-US" altLang="en-US"/>
              <a:pPr/>
              <a:t>‹#›</a:t>
            </a:fld>
            <a:endParaRPr lang="en-US" altLang="en-US"/>
          </a:p>
        </p:txBody>
      </p:sp>
    </p:spTree>
    <p:extLst>
      <p:ext uri="{BB962C8B-B14F-4D97-AF65-F5344CB8AC3E}">
        <p14:creationId xmlns:p14="http://schemas.microsoft.com/office/powerpoint/2010/main" val="2390367602"/>
      </p:ext>
    </p:extLst>
  </p:cSld>
  <p:clrMapOvr>
    <a:masterClrMapping/>
  </p:clrMapOvr>
</p:sldLayout>
</file>

<file path=ppt/slideLayouts/slideLayout266.xml><?xml version="1.0" encoding="utf-8"?>
<p:sldLayout xmlns:a="http://schemas.openxmlformats.org/drawingml/2006/main" xmlns:r="http://schemas.openxmlformats.org/officeDocument/2006/relationships" xmlns:p="http://schemas.openxmlformats.org/presentationml/2006/main" showMasterSp="0" type="tx">
  <p:cSld name="14_Title Only">
    <p:bg>
      <p:bgPr>
        <a:gradFill flip="none" rotWithShape="1">
          <a:gsLst>
            <a:gs pos="0">
              <a:srgbClr val="00763B"/>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4200" name="Rectangle 2"/>
          <p:cNvSpPr/>
          <p:nvPr/>
        </p:nvSpPr>
        <p:spPr>
          <a:xfrm>
            <a:off x="0" y="0"/>
            <a:ext cx="17526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209" name="Group 3"/>
          <p:cNvGrpSpPr/>
          <p:nvPr/>
        </p:nvGrpSpPr>
        <p:grpSpPr>
          <a:xfrm>
            <a:off x="152399" y="374650"/>
            <a:ext cx="1524002" cy="1225551"/>
            <a:chOff x="0" y="0"/>
            <a:chExt cx="1524000" cy="1225550"/>
          </a:xfrm>
        </p:grpSpPr>
        <p:sp>
          <p:nvSpPr>
            <p:cNvPr id="4201" name="Freeform 4"/>
            <p:cNvSpPr/>
            <p:nvPr/>
          </p:nvSpPr>
          <p:spPr>
            <a:xfrm>
              <a:off x="1019175"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21600" y="13449"/>
                  </a:moveTo>
                  <a:lnTo>
                    <a:pt x="21600" y="21600"/>
                  </a:lnTo>
                  <a:lnTo>
                    <a:pt x="68" y="6725"/>
                  </a:lnTo>
                  <a:lnTo>
                    <a:pt x="0" y="7336"/>
                  </a:lnTo>
                  <a:lnTo>
                    <a:pt x="3125" y="0"/>
                  </a:lnTo>
                  <a:lnTo>
                    <a:pt x="21600" y="13449"/>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02" name="Freeform 5"/>
            <p:cNvSpPr/>
            <p:nvPr/>
          </p:nvSpPr>
          <p:spPr>
            <a:xfrm>
              <a:off x="0"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0" y="13449"/>
                  </a:moveTo>
                  <a:lnTo>
                    <a:pt x="0" y="21600"/>
                  </a:lnTo>
                  <a:lnTo>
                    <a:pt x="21464" y="6725"/>
                  </a:lnTo>
                  <a:lnTo>
                    <a:pt x="21600" y="7336"/>
                  </a:lnTo>
                  <a:lnTo>
                    <a:pt x="18408" y="0"/>
                  </a:lnTo>
                  <a:lnTo>
                    <a:pt x="0" y="13449"/>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207" name="Group 6"/>
            <p:cNvGrpSpPr/>
            <p:nvPr/>
          </p:nvGrpSpPr>
          <p:grpSpPr>
            <a:xfrm>
              <a:off x="88900" y="0"/>
              <a:ext cx="1304926" cy="1225551"/>
              <a:chOff x="0" y="0"/>
              <a:chExt cx="1304925" cy="1225550"/>
            </a:xfrm>
          </p:grpSpPr>
          <p:sp>
            <p:nvSpPr>
              <p:cNvPr id="4203" name="AutoShape 7"/>
              <p:cNvSpPr/>
              <p:nvPr/>
            </p:nvSpPr>
            <p:spPr>
              <a:xfrm>
                <a:off x="0" y="0"/>
                <a:ext cx="1304925"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04" name="Freeform 8"/>
              <p:cNvSpPr/>
              <p:nvPr/>
            </p:nvSpPr>
            <p:spPr>
              <a:xfrm>
                <a:off x="0" y="0"/>
                <a:ext cx="652463" cy="122555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23"/>
                    </a:lnTo>
                    <a:lnTo>
                      <a:pt x="6674" y="2098"/>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05" name="Freeform 9"/>
              <p:cNvSpPr/>
              <p:nvPr/>
            </p:nvSpPr>
            <p:spPr>
              <a:xfrm>
                <a:off x="0" y="0"/>
                <a:ext cx="1304926" cy="1206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37" y="21600"/>
                    </a:lnTo>
                    <a:lnTo>
                      <a:pt x="18709"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06" name="Freeform 10"/>
              <p:cNvSpPr/>
              <p:nvPr/>
            </p:nvSpPr>
            <p:spPr>
              <a:xfrm>
                <a:off x="652462" y="0"/>
                <a:ext cx="652464"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23"/>
                    </a:lnTo>
                    <a:lnTo>
                      <a:pt x="14873" y="2098"/>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08" name="Rectangle 11"/>
            <p:cNvSpPr/>
            <p:nvPr/>
          </p:nvSpPr>
          <p:spPr>
            <a:xfrm>
              <a:off x="0" y="742950"/>
              <a:ext cx="1522413" cy="173038"/>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10" name="Title Text"/>
          <p:cNvSpPr txBox="1">
            <a:spLocks noGrp="1"/>
          </p:cNvSpPr>
          <p:nvPr>
            <p:ph type="title"/>
          </p:nvPr>
        </p:nvSpPr>
        <p:spPr>
          <a:xfrm>
            <a:off x="1905000" y="228600"/>
            <a:ext cx="7086600" cy="1447800"/>
          </a:xfrm>
          <a:prstGeom prst="rect">
            <a:avLst/>
          </a:prstGeom>
        </p:spPr>
        <p:txBody>
          <a:bodyPr lIns="46037" tIns="46037" rIns="46037" bIns="46037" anchor="ctr"/>
          <a:lstStyle>
            <a:lvl1pPr>
              <a:defRPr>
                <a:solidFill>
                  <a:srgbClr val="FFFFCC"/>
                </a:solidFill>
              </a:defRPr>
            </a:lvl1pPr>
          </a:lstStyle>
          <a:p>
            <a:r>
              <a:t>Title Text</a:t>
            </a:r>
          </a:p>
        </p:txBody>
      </p:sp>
      <p:sp>
        <p:nvSpPr>
          <p:cNvPr id="4211" name="Slide Number"/>
          <p:cNvSpPr txBox="1">
            <a:spLocks noGrp="1"/>
          </p:cNvSpPr>
          <p:nvPr>
            <p:ph type="sldNum" sz="quarter" idx="2"/>
          </p:nvPr>
        </p:nvSpPr>
        <p:spPr>
          <a:xfrm>
            <a:off x="8175624" y="6483951"/>
            <a:ext cx="282577" cy="287723"/>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49300820"/>
      </p:ext>
    </p:extLst>
  </p:cSld>
  <p:clrMapOvr>
    <a:masterClrMapping/>
  </p:clrMapOvr>
  <p:transition spd="med"/>
</p:sldLayout>
</file>

<file path=ppt/slideLayouts/slideLayout266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B5FC503-ECA9-484F-BDD8-05D9557B060E}"/>
              </a:ext>
            </a:extLst>
          </p:cNvPr>
          <p:cNvSpPr>
            <a:spLocks noGrp="1"/>
          </p:cNvSpPr>
          <p:nvPr>
            <p:ph type="title"/>
          </p:nvPr>
        </p:nvSpPr>
        <p:spPr/>
        <p:txBody>
          <a:bodyPr/>
          <a:lstStyle/>
          <a:p>
            <a:r>
              <a:rPr lang="en-US"/>
              <a:t>Click to edit Master title style</a:t>
            </a:r>
          </a:p>
        </p:txBody>
      </p:sp>
      <p:sp>
        <p:nvSpPr>
          <p:cNvPr id="3" name="Slide Number Placeholder 2">
            <a:extLst>
              <a:ext uri="{FF2B5EF4-FFF2-40B4-BE49-F238E27FC236}">
                <a16:creationId xmlns:a16="http://schemas.microsoft.com/office/drawing/2014/main" id="{FE5BC00C-F706-6E4D-8D12-E100AE17E23B}"/>
              </a:ext>
            </a:extLst>
          </p:cNvPr>
          <p:cNvSpPr>
            <a:spLocks noGrp="1"/>
          </p:cNvSpPr>
          <p:nvPr>
            <p:ph type="sldNum" sz="quarter" idx="10"/>
          </p:nvPr>
        </p:nvSpPr>
        <p:spPr/>
        <p:txBody>
          <a:bodyPr/>
          <a:lstStyle>
            <a:lvl1pPr>
              <a:defRPr/>
            </a:lvl1pPr>
          </a:lstStyle>
          <a:p>
            <a:fld id="{4C213F68-99A3-FA4D-B147-7701B6F28343}" type="slidenum">
              <a:rPr lang="en-US" altLang="en-US"/>
              <a:pPr/>
              <a:t>‹#›</a:t>
            </a:fld>
            <a:endParaRPr lang="en-US" altLang="en-US"/>
          </a:p>
        </p:txBody>
      </p:sp>
    </p:spTree>
    <p:extLst>
      <p:ext uri="{BB962C8B-B14F-4D97-AF65-F5344CB8AC3E}">
        <p14:creationId xmlns:p14="http://schemas.microsoft.com/office/powerpoint/2010/main" val="3556923737"/>
      </p:ext>
    </p:extLst>
  </p:cSld>
  <p:clrMapOvr>
    <a:masterClrMapping/>
  </p:clrMapOvr>
</p:sldLayout>
</file>

<file path=ppt/slideLayouts/slideLayout266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5C8D0D9E-B3BF-8E4A-ADC8-1FC94380326A}"/>
              </a:ext>
            </a:extLst>
          </p:cNvPr>
          <p:cNvSpPr>
            <a:spLocks noGrp="1"/>
          </p:cNvSpPr>
          <p:nvPr>
            <p:ph type="sldNum" sz="quarter" idx="10"/>
          </p:nvPr>
        </p:nvSpPr>
        <p:spPr/>
        <p:txBody>
          <a:bodyPr/>
          <a:lstStyle>
            <a:lvl1pPr>
              <a:defRPr/>
            </a:lvl1pPr>
          </a:lstStyle>
          <a:p>
            <a:fld id="{A1F6D05A-A144-4046-BDF0-036C1BDC7BB4}" type="slidenum">
              <a:rPr lang="en-US" altLang="en-US"/>
              <a:pPr/>
              <a:t>‹#›</a:t>
            </a:fld>
            <a:endParaRPr lang="en-US" altLang="en-US"/>
          </a:p>
        </p:txBody>
      </p:sp>
    </p:spTree>
    <p:extLst>
      <p:ext uri="{BB962C8B-B14F-4D97-AF65-F5344CB8AC3E}">
        <p14:creationId xmlns:p14="http://schemas.microsoft.com/office/powerpoint/2010/main" val="3618315828"/>
      </p:ext>
    </p:extLst>
  </p:cSld>
  <p:clrMapOvr>
    <a:masterClrMapping/>
  </p:clrMapOvr>
</p:sldLayout>
</file>

<file path=ppt/slideLayouts/slideLayout266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79CD424-59B5-BE49-AEAE-7D58AC9ABD27}"/>
              </a:ext>
            </a:extLst>
          </p:cNvPr>
          <p:cNvSpPr>
            <a:spLocks noGrp="1"/>
          </p:cNvSpPr>
          <p:nvPr>
            <p:ph type="title"/>
          </p:nvPr>
        </p:nvSpPr>
        <p:spPr>
          <a:xfrm>
            <a:off x="630238" y="457200"/>
            <a:ext cx="2949575"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CFF48FB2-758F-E541-B508-31E27351FB22}"/>
              </a:ext>
            </a:extLst>
          </p:cNvPr>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55E031D8-64E7-C24D-9FAE-0ECA6AE744DA}"/>
              </a:ext>
            </a:extLst>
          </p:cNvPr>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Slide Number Placeholder 4">
            <a:extLst>
              <a:ext uri="{FF2B5EF4-FFF2-40B4-BE49-F238E27FC236}">
                <a16:creationId xmlns:a16="http://schemas.microsoft.com/office/drawing/2014/main" id="{1DA72523-1900-4B4D-976D-8CFCD952F41E}"/>
              </a:ext>
            </a:extLst>
          </p:cNvPr>
          <p:cNvSpPr>
            <a:spLocks noGrp="1"/>
          </p:cNvSpPr>
          <p:nvPr>
            <p:ph type="sldNum" sz="quarter" idx="10"/>
          </p:nvPr>
        </p:nvSpPr>
        <p:spPr/>
        <p:txBody>
          <a:bodyPr/>
          <a:lstStyle>
            <a:lvl1pPr>
              <a:defRPr/>
            </a:lvl1pPr>
          </a:lstStyle>
          <a:p>
            <a:fld id="{3A51F8EE-AD26-BB43-AF7A-D813A6DDD658}" type="slidenum">
              <a:rPr lang="en-US" altLang="en-US"/>
              <a:pPr/>
              <a:t>‹#›</a:t>
            </a:fld>
            <a:endParaRPr lang="en-US" altLang="en-US"/>
          </a:p>
        </p:txBody>
      </p:sp>
    </p:spTree>
    <p:extLst>
      <p:ext uri="{BB962C8B-B14F-4D97-AF65-F5344CB8AC3E}">
        <p14:creationId xmlns:p14="http://schemas.microsoft.com/office/powerpoint/2010/main" val="1969677691"/>
      </p:ext>
    </p:extLst>
  </p:cSld>
  <p:clrMapOvr>
    <a:masterClrMapping/>
  </p:clrMapOvr>
</p:sldLayout>
</file>

<file path=ppt/slideLayouts/slideLayout266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50BD48F-023F-D642-9F35-BA6C31D33274}"/>
              </a:ext>
            </a:extLst>
          </p:cNvPr>
          <p:cNvSpPr>
            <a:spLocks noGrp="1"/>
          </p:cNvSpPr>
          <p:nvPr>
            <p:ph type="title"/>
          </p:nvPr>
        </p:nvSpPr>
        <p:spPr>
          <a:xfrm>
            <a:off x="630238" y="457200"/>
            <a:ext cx="2949575"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4DF0A3CE-6040-B84B-84A3-5DAB3357608C}"/>
              </a:ext>
            </a:extLst>
          </p:cNvPr>
          <p:cNvSpPr>
            <a:spLocks noGrp="1"/>
          </p:cNvSpPr>
          <p:nvPr>
            <p:ph type="pic" idx="1"/>
          </p:nvPr>
        </p:nvSpPr>
        <p:spPr>
          <a:xfrm>
            <a:off x="3887788" y="987425"/>
            <a:ext cx="462915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6A34F030-8BED-A949-9AA0-F2914E0D21D8}"/>
              </a:ext>
            </a:extLst>
          </p:cNvPr>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Slide Number Placeholder 4">
            <a:extLst>
              <a:ext uri="{FF2B5EF4-FFF2-40B4-BE49-F238E27FC236}">
                <a16:creationId xmlns:a16="http://schemas.microsoft.com/office/drawing/2014/main" id="{EDE55B42-9C93-914F-85B8-D22C30744B3A}"/>
              </a:ext>
            </a:extLst>
          </p:cNvPr>
          <p:cNvSpPr>
            <a:spLocks noGrp="1"/>
          </p:cNvSpPr>
          <p:nvPr>
            <p:ph type="sldNum" sz="quarter" idx="10"/>
          </p:nvPr>
        </p:nvSpPr>
        <p:spPr/>
        <p:txBody>
          <a:bodyPr/>
          <a:lstStyle>
            <a:lvl1pPr>
              <a:defRPr/>
            </a:lvl1pPr>
          </a:lstStyle>
          <a:p>
            <a:fld id="{DF2B3A45-A8EB-444C-9716-25CF9C61F136}" type="slidenum">
              <a:rPr lang="en-US" altLang="en-US"/>
              <a:pPr/>
              <a:t>‹#›</a:t>
            </a:fld>
            <a:endParaRPr lang="en-US" altLang="en-US"/>
          </a:p>
        </p:txBody>
      </p:sp>
    </p:spTree>
    <p:extLst>
      <p:ext uri="{BB962C8B-B14F-4D97-AF65-F5344CB8AC3E}">
        <p14:creationId xmlns:p14="http://schemas.microsoft.com/office/powerpoint/2010/main" val="3451669174"/>
      </p:ext>
    </p:extLst>
  </p:cSld>
  <p:clrMapOvr>
    <a:masterClrMapping/>
  </p:clrMapOvr>
</p:sldLayout>
</file>

<file path=ppt/slideLayouts/slideLayout266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4508FC3-16B0-1045-BB36-3A2DAC0707C6}"/>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2A056939-D6FF-5941-A3F5-DC9FAF111C1C}"/>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CF4D6F9B-1EE0-7144-BAD0-4BC96986D623}"/>
              </a:ext>
            </a:extLst>
          </p:cNvPr>
          <p:cNvSpPr>
            <a:spLocks noGrp="1"/>
          </p:cNvSpPr>
          <p:nvPr>
            <p:ph type="sldNum" sz="quarter" idx="10"/>
          </p:nvPr>
        </p:nvSpPr>
        <p:spPr/>
        <p:txBody>
          <a:bodyPr/>
          <a:lstStyle>
            <a:lvl1pPr>
              <a:defRPr/>
            </a:lvl1pPr>
          </a:lstStyle>
          <a:p>
            <a:fld id="{3829D851-2B33-3C4D-9F7C-69F799B4C600}" type="slidenum">
              <a:rPr lang="en-US" altLang="en-US"/>
              <a:pPr/>
              <a:t>‹#›</a:t>
            </a:fld>
            <a:endParaRPr lang="en-US" altLang="en-US"/>
          </a:p>
        </p:txBody>
      </p:sp>
    </p:spTree>
    <p:extLst>
      <p:ext uri="{BB962C8B-B14F-4D97-AF65-F5344CB8AC3E}">
        <p14:creationId xmlns:p14="http://schemas.microsoft.com/office/powerpoint/2010/main" val="1658909459"/>
      </p:ext>
    </p:extLst>
  </p:cSld>
  <p:clrMapOvr>
    <a:masterClrMapping/>
  </p:clrMapOvr>
</p:sldLayout>
</file>

<file path=ppt/slideLayouts/slideLayout266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050CECC1-4E38-FA40-9804-52C4EBDADF8C}"/>
              </a:ext>
            </a:extLst>
          </p:cNvPr>
          <p:cNvSpPr>
            <a:spLocks noGrp="1"/>
          </p:cNvSpPr>
          <p:nvPr>
            <p:ph type="title" orient="vert"/>
          </p:nvPr>
        </p:nvSpPr>
        <p:spPr>
          <a:xfrm>
            <a:off x="6800850" y="533400"/>
            <a:ext cx="2114550" cy="5592763"/>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2708A2CB-D3D5-C741-80C8-647F67EBAEBC}"/>
              </a:ext>
            </a:extLst>
          </p:cNvPr>
          <p:cNvSpPr>
            <a:spLocks noGrp="1"/>
          </p:cNvSpPr>
          <p:nvPr>
            <p:ph type="body" orient="vert" idx="1"/>
          </p:nvPr>
        </p:nvSpPr>
        <p:spPr>
          <a:xfrm>
            <a:off x="457200" y="533400"/>
            <a:ext cx="6191250" cy="5592763"/>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BA1B6806-7FA5-F041-ACA2-8FC193835DDC}"/>
              </a:ext>
            </a:extLst>
          </p:cNvPr>
          <p:cNvSpPr>
            <a:spLocks noGrp="1"/>
          </p:cNvSpPr>
          <p:nvPr>
            <p:ph type="sldNum" sz="quarter" idx="10"/>
          </p:nvPr>
        </p:nvSpPr>
        <p:spPr/>
        <p:txBody>
          <a:bodyPr/>
          <a:lstStyle>
            <a:lvl1pPr>
              <a:defRPr/>
            </a:lvl1pPr>
          </a:lstStyle>
          <a:p>
            <a:fld id="{EBCDEAB4-AFF3-8F44-906E-70B6703D08D2}" type="slidenum">
              <a:rPr lang="en-US" altLang="en-US"/>
              <a:pPr/>
              <a:t>‹#›</a:t>
            </a:fld>
            <a:endParaRPr lang="en-US" altLang="en-US"/>
          </a:p>
        </p:txBody>
      </p:sp>
    </p:spTree>
    <p:extLst>
      <p:ext uri="{BB962C8B-B14F-4D97-AF65-F5344CB8AC3E}">
        <p14:creationId xmlns:p14="http://schemas.microsoft.com/office/powerpoint/2010/main" val="3642255553"/>
      </p:ext>
    </p:extLst>
  </p:cSld>
  <p:clrMapOvr>
    <a:masterClrMapping/>
  </p:clrMapOvr>
</p:sldLayout>
</file>

<file path=ppt/slideLayouts/slideLayout266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B3F2CC2-60E7-5844-830B-D8FD6F9DEDDD}"/>
              </a:ext>
            </a:extLst>
          </p:cNvPr>
          <p:cNvSpPr>
            <a:spLocks noGrp="1"/>
          </p:cNvSpPr>
          <p:nvPr>
            <p:ph type="ctrTitle"/>
          </p:nvPr>
        </p:nvSpPr>
        <p:spPr>
          <a:xfrm>
            <a:off x="1143000" y="1122363"/>
            <a:ext cx="6858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89BAA9E7-93D8-B44C-B8F2-F66BF2E761B8}"/>
              </a:ext>
            </a:extLst>
          </p:cNvPr>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Slide Number Placeholder 3">
            <a:extLst>
              <a:ext uri="{FF2B5EF4-FFF2-40B4-BE49-F238E27FC236}">
                <a16:creationId xmlns:a16="http://schemas.microsoft.com/office/drawing/2014/main" id="{CA2A74C5-00A8-164B-A24B-F2F809EC6CA8}"/>
              </a:ext>
            </a:extLst>
          </p:cNvPr>
          <p:cNvSpPr>
            <a:spLocks noGrp="1"/>
          </p:cNvSpPr>
          <p:nvPr>
            <p:ph type="sldNum" sz="quarter" idx="10"/>
          </p:nvPr>
        </p:nvSpPr>
        <p:spPr/>
        <p:txBody>
          <a:bodyPr/>
          <a:lstStyle>
            <a:lvl1pPr>
              <a:defRPr/>
            </a:lvl1pPr>
          </a:lstStyle>
          <a:p>
            <a:fld id="{BB1F56D4-CA16-B441-8235-803AC56EE6F6}" type="slidenum">
              <a:rPr lang="en-US" altLang="en-US"/>
              <a:pPr/>
              <a:t>‹#›</a:t>
            </a:fld>
            <a:endParaRPr lang="en-US" altLang="en-US"/>
          </a:p>
        </p:txBody>
      </p:sp>
    </p:spTree>
    <p:extLst>
      <p:ext uri="{BB962C8B-B14F-4D97-AF65-F5344CB8AC3E}">
        <p14:creationId xmlns:p14="http://schemas.microsoft.com/office/powerpoint/2010/main" val="1975449971"/>
      </p:ext>
    </p:extLst>
  </p:cSld>
  <p:clrMapOvr>
    <a:masterClrMapping/>
  </p:clrMapOvr>
</p:sldLayout>
</file>

<file path=ppt/slideLayouts/slideLayout266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0BE8CDA-D4B7-0246-AF31-607F4FB81CD7}"/>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32099351-AB2E-2445-B770-664277EE065B}"/>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073BE633-3E3D-384B-A570-6870CD46E584}"/>
              </a:ext>
            </a:extLst>
          </p:cNvPr>
          <p:cNvSpPr>
            <a:spLocks noGrp="1"/>
          </p:cNvSpPr>
          <p:nvPr>
            <p:ph type="sldNum" sz="quarter" idx="10"/>
          </p:nvPr>
        </p:nvSpPr>
        <p:spPr/>
        <p:txBody>
          <a:bodyPr/>
          <a:lstStyle>
            <a:lvl1pPr>
              <a:defRPr/>
            </a:lvl1pPr>
          </a:lstStyle>
          <a:p>
            <a:fld id="{847965EE-E7AA-A241-BA2B-7E402472E0A8}" type="slidenum">
              <a:rPr lang="en-US" altLang="en-US"/>
              <a:pPr/>
              <a:t>‹#›</a:t>
            </a:fld>
            <a:endParaRPr lang="en-US" altLang="en-US"/>
          </a:p>
        </p:txBody>
      </p:sp>
    </p:spTree>
    <p:extLst>
      <p:ext uri="{BB962C8B-B14F-4D97-AF65-F5344CB8AC3E}">
        <p14:creationId xmlns:p14="http://schemas.microsoft.com/office/powerpoint/2010/main" val="1073036674"/>
      </p:ext>
    </p:extLst>
  </p:cSld>
  <p:clrMapOvr>
    <a:masterClrMapping/>
  </p:clrMapOvr>
</p:sldLayout>
</file>

<file path=ppt/slideLayouts/slideLayout266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72AAB15-21DF-2C4E-AEB0-322D93C07C95}"/>
              </a:ext>
            </a:extLst>
          </p:cNvPr>
          <p:cNvSpPr>
            <a:spLocks noGrp="1"/>
          </p:cNvSpPr>
          <p:nvPr>
            <p:ph type="title"/>
          </p:nvPr>
        </p:nvSpPr>
        <p:spPr>
          <a:xfrm>
            <a:off x="623888" y="1709738"/>
            <a:ext cx="78867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49B7C572-296B-C649-9008-D3C62664FCBA}"/>
              </a:ext>
            </a:extLst>
          </p:cNvPr>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en-US"/>
              <a:t>Click to edit Master text styles</a:t>
            </a:r>
          </a:p>
        </p:txBody>
      </p:sp>
      <p:sp>
        <p:nvSpPr>
          <p:cNvPr id="4" name="Slide Number Placeholder 3">
            <a:extLst>
              <a:ext uri="{FF2B5EF4-FFF2-40B4-BE49-F238E27FC236}">
                <a16:creationId xmlns:a16="http://schemas.microsoft.com/office/drawing/2014/main" id="{A946E8BD-4C82-124A-B6E6-A08CC4A1FA7B}"/>
              </a:ext>
            </a:extLst>
          </p:cNvPr>
          <p:cNvSpPr>
            <a:spLocks noGrp="1"/>
          </p:cNvSpPr>
          <p:nvPr>
            <p:ph type="sldNum" sz="quarter" idx="10"/>
          </p:nvPr>
        </p:nvSpPr>
        <p:spPr/>
        <p:txBody>
          <a:bodyPr/>
          <a:lstStyle>
            <a:lvl1pPr>
              <a:defRPr/>
            </a:lvl1pPr>
          </a:lstStyle>
          <a:p>
            <a:fld id="{F2504FFB-22D1-9645-B67F-69F316A9DE3C}" type="slidenum">
              <a:rPr lang="en-US" altLang="en-US"/>
              <a:pPr/>
              <a:t>‹#›</a:t>
            </a:fld>
            <a:endParaRPr lang="en-US" altLang="en-US"/>
          </a:p>
        </p:txBody>
      </p:sp>
    </p:spTree>
    <p:extLst>
      <p:ext uri="{BB962C8B-B14F-4D97-AF65-F5344CB8AC3E}">
        <p14:creationId xmlns:p14="http://schemas.microsoft.com/office/powerpoint/2010/main" val="4178826646"/>
      </p:ext>
    </p:extLst>
  </p:cSld>
  <p:clrMapOvr>
    <a:masterClrMapping/>
  </p:clrMapOvr>
</p:sldLayout>
</file>

<file path=ppt/slideLayouts/slideLayout266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36A075C-F669-A74B-9193-41A06D01B8FD}"/>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02AE076D-D0C2-3344-BE30-EA3316BEF4AE}"/>
              </a:ext>
            </a:extLst>
          </p:cNvPr>
          <p:cNvSpPr>
            <a:spLocks noGrp="1"/>
          </p:cNvSpPr>
          <p:nvPr>
            <p:ph sz="half" idx="1"/>
          </p:nvPr>
        </p:nvSpPr>
        <p:spPr>
          <a:xfrm>
            <a:off x="1371600" y="3886200"/>
            <a:ext cx="3124200" cy="17526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06C2424B-F6FE-8741-9532-10C7CADFDCAA}"/>
              </a:ext>
            </a:extLst>
          </p:cNvPr>
          <p:cNvSpPr>
            <a:spLocks noGrp="1"/>
          </p:cNvSpPr>
          <p:nvPr>
            <p:ph sz="half" idx="2"/>
          </p:nvPr>
        </p:nvSpPr>
        <p:spPr>
          <a:xfrm>
            <a:off x="4648200" y="3886200"/>
            <a:ext cx="3124200" cy="17526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Slide Number Placeholder 4">
            <a:extLst>
              <a:ext uri="{FF2B5EF4-FFF2-40B4-BE49-F238E27FC236}">
                <a16:creationId xmlns:a16="http://schemas.microsoft.com/office/drawing/2014/main" id="{D5D59289-D5D2-8D4D-A28C-175C003CB663}"/>
              </a:ext>
            </a:extLst>
          </p:cNvPr>
          <p:cNvSpPr>
            <a:spLocks noGrp="1"/>
          </p:cNvSpPr>
          <p:nvPr>
            <p:ph type="sldNum" sz="quarter" idx="10"/>
          </p:nvPr>
        </p:nvSpPr>
        <p:spPr/>
        <p:txBody>
          <a:bodyPr/>
          <a:lstStyle>
            <a:lvl1pPr>
              <a:defRPr/>
            </a:lvl1pPr>
          </a:lstStyle>
          <a:p>
            <a:fld id="{C68C6DF9-A940-9142-9EA0-65F595777256}" type="slidenum">
              <a:rPr lang="en-US" altLang="en-US"/>
              <a:pPr/>
              <a:t>‹#›</a:t>
            </a:fld>
            <a:endParaRPr lang="en-US" altLang="en-US"/>
          </a:p>
        </p:txBody>
      </p:sp>
    </p:spTree>
    <p:extLst>
      <p:ext uri="{BB962C8B-B14F-4D97-AF65-F5344CB8AC3E}">
        <p14:creationId xmlns:p14="http://schemas.microsoft.com/office/powerpoint/2010/main" val="3654318564"/>
      </p:ext>
    </p:extLst>
  </p:cSld>
  <p:clrMapOvr>
    <a:masterClrMapping/>
  </p:clrMapOvr>
</p:sldLayout>
</file>

<file path=ppt/slideLayouts/slideLayout267.xml><?xml version="1.0" encoding="utf-8"?>
<p:sldLayout xmlns:a="http://schemas.openxmlformats.org/drawingml/2006/main" xmlns:r="http://schemas.openxmlformats.org/officeDocument/2006/relationships" xmlns:p="http://schemas.openxmlformats.org/presentationml/2006/main" showMasterSp="0" type="tx">
  <p:cSld name="19_Blank">
    <p:bg>
      <p:bgPr>
        <a:gradFill flip="none" rotWithShape="1">
          <a:gsLst>
            <a:gs pos="0">
              <a:srgbClr val="00763B"/>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4218" name="Rectangle 2"/>
          <p:cNvSpPr/>
          <p:nvPr/>
        </p:nvSpPr>
        <p:spPr>
          <a:xfrm>
            <a:off x="0" y="0"/>
            <a:ext cx="17526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227" name="Group 3"/>
          <p:cNvGrpSpPr/>
          <p:nvPr/>
        </p:nvGrpSpPr>
        <p:grpSpPr>
          <a:xfrm>
            <a:off x="152399" y="374650"/>
            <a:ext cx="1524002" cy="1225551"/>
            <a:chOff x="0" y="0"/>
            <a:chExt cx="1524000" cy="1225550"/>
          </a:xfrm>
        </p:grpSpPr>
        <p:sp>
          <p:nvSpPr>
            <p:cNvPr id="4219" name="Freeform 4"/>
            <p:cNvSpPr/>
            <p:nvPr/>
          </p:nvSpPr>
          <p:spPr>
            <a:xfrm>
              <a:off x="1019175"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21600" y="13449"/>
                  </a:moveTo>
                  <a:lnTo>
                    <a:pt x="21600" y="21600"/>
                  </a:lnTo>
                  <a:lnTo>
                    <a:pt x="68" y="6725"/>
                  </a:lnTo>
                  <a:lnTo>
                    <a:pt x="0" y="7336"/>
                  </a:lnTo>
                  <a:lnTo>
                    <a:pt x="3125" y="0"/>
                  </a:lnTo>
                  <a:lnTo>
                    <a:pt x="21600" y="13449"/>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20" name="Freeform 5"/>
            <p:cNvSpPr/>
            <p:nvPr/>
          </p:nvSpPr>
          <p:spPr>
            <a:xfrm>
              <a:off x="0"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0" y="13449"/>
                  </a:moveTo>
                  <a:lnTo>
                    <a:pt x="0" y="21600"/>
                  </a:lnTo>
                  <a:lnTo>
                    <a:pt x="21464" y="6725"/>
                  </a:lnTo>
                  <a:lnTo>
                    <a:pt x="21600" y="7336"/>
                  </a:lnTo>
                  <a:lnTo>
                    <a:pt x="18408" y="0"/>
                  </a:lnTo>
                  <a:lnTo>
                    <a:pt x="0" y="13449"/>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225" name="Group 6"/>
            <p:cNvGrpSpPr/>
            <p:nvPr/>
          </p:nvGrpSpPr>
          <p:grpSpPr>
            <a:xfrm>
              <a:off x="88900" y="0"/>
              <a:ext cx="1304926" cy="1225551"/>
              <a:chOff x="0" y="0"/>
              <a:chExt cx="1304925" cy="1225550"/>
            </a:xfrm>
          </p:grpSpPr>
          <p:sp>
            <p:nvSpPr>
              <p:cNvPr id="4221" name="AutoShape 7"/>
              <p:cNvSpPr/>
              <p:nvPr/>
            </p:nvSpPr>
            <p:spPr>
              <a:xfrm>
                <a:off x="0" y="0"/>
                <a:ext cx="1304925"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22" name="Freeform 8"/>
              <p:cNvSpPr/>
              <p:nvPr/>
            </p:nvSpPr>
            <p:spPr>
              <a:xfrm>
                <a:off x="0" y="0"/>
                <a:ext cx="652463" cy="122555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23"/>
                    </a:lnTo>
                    <a:lnTo>
                      <a:pt x="6674" y="2098"/>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23" name="Freeform 9"/>
              <p:cNvSpPr/>
              <p:nvPr/>
            </p:nvSpPr>
            <p:spPr>
              <a:xfrm>
                <a:off x="0" y="0"/>
                <a:ext cx="1304926" cy="1206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37" y="21600"/>
                    </a:lnTo>
                    <a:lnTo>
                      <a:pt x="18709"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24" name="Freeform 10"/>
              <p:cNvSpPr/>
              <p:nvPr/>
            </p:nvSpPr>
            <p:spPr>
              <a:xfrm>
                <a:off x="652462" y="0"/>
                <a:ext cx="652464"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23"/>
                    </a:lnTo>
                    <a:lnTo>
                      <a:pt x="14873" y="2098"/>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26" name="Rectangle 11"/>
            <p:cNvSpPr/>
            <p:nvPr/>
          </p:nvSpPr>
          <p:spPr>
            <a:xfrm>
              <a:off x="0" y="742950"/>
              <a:ext cx="1522413" cy="173038"/>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28" name="Slide Number"/>
          <p:cNvSpPr txBox="1">
            <a:spLocks noGrp="1"/>
          </p:cNvSpPr>
          <p:nvPr>
            <p:ph type="sldNum" sz="quarter" idx="2"/>
          </p:nvPr>
        </p:nvSpPr>
        <p:spPr>
          <a:xfrm>
            <a:off x="8175624" y="6483951"/>
            <a:ext cx="282577" cy="287723"/>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83251627"/>
      </p:ext>
    </p:extLst>
  </p:cSld>
  <p:clrMapOvr>
    <a:masterClrMapping/>
  </p:clrMapOvr>
  <p:transition spd="med"/>
</p:sldLayout>
</file>

<file path=ppt/slideLayouts/slideLayout267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A44E045A-13FB-8442-AD25-C66734EAD2B7}"/>
              </a:ext>
            </a:extLst>
          </p:cNvPr>
          <p:cNvSpPr>
            <a:spLocks noGrp="1"/>
          </p:cNvSpPr>
          <p:nvPr>
            <p:ph type="title"/>
          </p:nvPr>
        </p:nvSpPr>
        <p:spPr>
          <a:xfrm>
            <a:off x="630238" y="365125"/>
            <a:ext cx="78867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FF77D6E7-5B3B-DB4D-9EA2-C72434488A74}"/>
              </a:ext>
            </a:extLst>
          </p:cNvPr>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8B3DFB0C-2F22-B749-82F6-A8656FBD2C1B}"/>
              </a:ext>
            </a:extLst>
          </p:cNvPr>
          <p:cNvSpPr>
            <a:spLocks noGrp="1"/>
          </p:cNvSpPr>
          <p:nvPr>
            <p:ph sz="half" idx="2"/>
          </p:nvPr>
        </p:nvSpPr>
        <p:spPr>
          <a:xfrm>
            <a:off x="630238" y="2505075"/>
            <a:ext cx="386873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4522ED7A-2DF9-0342-8C72-A536458B58B9}"/>
              </a:ext>
            </a:extLst>
          </p:cNvPr>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E80FEFA0-B57E-834F-86E2-191993DEC2D5}"/>
              </a:ext>
            </a:extLst>
          </p:cNvPr>
          <p:cNvSpPr>
            <a:spLocks noGrp="1"/>
          </p:cNvSpPr>
          <p:nvPr>
            <p:ph sz="quarter" idx="4"/>
          </p:nvPr>
        </p:nvSpPr>
        <p:spPr>
          <a:xfrm>
            <a:off x="4629150" y="2505075"/>
            <a:ext cx="38877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0B8538E7-59FE-1043-984F-1AA941E408DB}"/>
              </a:ext>
            </a:extLst>
          </p:cNvPr>
          <p:cNvSpPr>
            <a:spLocks noGrp="1"/>
          </p:cNvSpPr>
          <p:nvPr>
            <p:ph type="sldNum" sz="quarter" idx="10"/>
          </p:nvPr>
        </p:nvSpPr>
        <p:spPr/>
        <p:txBody>
          <a:bodyPr/>
          <a:lstStyle>
            <a:lvl1pPr>
              <a:defRPr/>
            </a:lvl1pPr>
          </a:lstStyle>
          <a:p>
            <a:fld id="{0AC89B08-3AAA-DD46-B44A-073D1B2C9A88}" type="slidenum">
              <a:rPr lang="en-US" altLang="en-US"/>
              <a:pPr/>
              <a:t>‹#›</a:t>
            </a:fld>
            <a:endParaRPr lang="en-US" altLang="en-US"/>
          </a:p>
        </p:txBody>
      </p:sp>
    </p:spTree>
    <p:extLst>
      <p:ext uri="{BB962C8B-B14F-4D97-AF65-F5344CB8AC3E}">
        <p14:creationId xmlns:p14="http://schemas.microsoft.com/office/powerpoint/2010/main" val="1535602681"/>
      </p:ext>
    </p:extLst>
  </p:cSld>
  <p:clrMapOvr>
    <a:masterClrMapping/>
  </p:clrMapOvr>
</p:sldLayout>
</file>

<file path=ppt/slideLayouts/slideLayout267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46080289-EA09-D540-9FA8-DB201EBFDBF9}"/>
              </a:ext>
            </a:extLst>
          </p:cNvPr>
          <p:cNvSpPr>
            <a:spLocks noGrp="1"/>
          </p:cNvSpPr>
          <p:nvPr>
            <p:ph type="title"/>
          </p:nvPr>
        </p:nvSpPr>
        <p:spPr/>
        <p:txBody>
          <a:bodyPr/>
          <a:lstStyle/>
          <a:p>
            <a:r>
              <a:rPr lang="en-US"/>
              <a:t>Click to edit Master title style</a:t>
            </a:r>
          </a:p>
        </p:txBody>
      </p:sp>
      <p:sp>
        <p:nvSpPr>
          <p:cNvPr id="3" name="Slide Number Placeholder 2">
            <a:extLst>
              <a:ext uri="{FF2B5EF4-FFF2-40B4-BE49-F238E27FC236}">
                <a16:creationId xmlns:a16="http://schemas.microsoft.com/office/drawing/2014/main" id="{8230A072-A1DD-5648-AF99-1DDD540CEF98}"/>
              </a:ext>
            </a:extLst>
          </p:cNvPr>
          <p:cNvSpPr>
            <a:spLocks noGrp="1"/>
          </p:cNvSpPr>
          <p:nvPr>
            <p:ph type="sldNum" sz="quarter" idx="10"/>
          </p:nvPr>
        </p:nvSpPr>
        <p:spPr/>
        <p:txBody>
          <a:bodyPr/>
          <a:lstStyle>
            <a:lvl1pPr>
              <a:defRPr/>
            </a:lvl1pPr>
          </a:lstStyle>
          <a:p>
            <a:fld id="{4F9974FC-79D5-294E-A829-2C533E8C3D72}" type="slidenum">
              <a:rPr lang="en-US" altLang="en-US"/>
              <a:pPr/>
              <a:t>‹#›</a:t>
            </a:fld>
            <a:endParaRPr lang="en-US" altLang="en-US"/>
          </a:p>
        </p:txBody>
      </p:sp>
    </p:spTree>
    <p:extLst>
      <p:ext uri="{BB962C8B-B14F-4D97-AF65-F5344CB8AC3E}">
        <p14:creationId xmlns:p14="http://schemas.microsoft.com/office/powerpoint/2010/main" val="3247733864"/>
      </p:ext>
    </p:extLst>
  </p:cSld>
  <p:clrMapOvr>
    <a:masterClrMapping/>
  </p:clrMapOvr>
</p:sldLayout>
</file>

<file path=ppt/slideLayouts/slideLayout267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1A9E5076-E301-7A4A-82F0-433938BC7478}"/>
              </a:ext>
            </a:extLst>
          </p:cNvPr>
          <p:cNvSpPr>
            <a:spLocks noGrp="1"/>
          </p:cNvSpPr>
          <p:nvPr>
            <p:ph type="sldNum" sz="quarter" idx="10"/>
          </p:nvPr>
        </p:nvSpPr>
        <p:spPr/>
        <p:txBody>
          <a:bodyPr/>
          <a:lstStyle>
            <a:lvl1pPr>
              <a:defRPr/>
            </a:lvl1pPr>
          </a:lstStyle>
          <a:p>
            <a:fld id="{A3206458-79CD-464C-954D-8B8A30CF1B9B}" type="slidenum">
              <a:rPr lang="en-US" altLang="en-US"/>
              <a:pPr/>
              <a:t>‹#›</a:t>
            </a:fld>
            <a:endParaRPr lang="en-US" altLang="en-US"/>
          </a:p>
        </p:txBody>
      </p:sp>
    </p:spTree>
    <p:extLst>
      <p:ext uri="{BB962C8B-B14F-4D97-AF65-F5344CB8AC3E}">
        <p14:creationId xmlns:p14="http://schemas.microsoft.com/office/powerpoint/2010/main" val="3424732998"/>
      </p:ext>
    </p:extLst>
  </p:cSld>
  <p:clrMapOvr>
    <a:masterClrMapping/>
  </p:clrMapOvr>
</p:sldLayout>
</file>

<file path=ppt/slideLayouts/slideLayout267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5A152B5-3714-2C4F-B160-741C02906528}"/>
              </a:ext>
            </a:extLst>
          </p:cNvPr>
          <p:cNvSpPr>
            <a:spLocks noGrp="1"/>
          </p:cNvSpPr>
          <p:nvPr>
            <p:ph type="title"/>
          </p:nvPr>
        </p:nvSpPr>
        <p:spPr>
          <a:xfrm>
            <a:off x="630238" y="457200"/>
            <a:ext cx="2949575"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BF3A4425-50D8-A641-BCE9-A016F6E06BE5}"/>
              </a:ext>
            </a:extLst>
          </p:cNvPr>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ED1E9280-1CEC-DF45-873C-E6112A248FA8}"/>
              </a:ext>
            </a:extLst>
          </p:cNvPr>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Slide Number Placeholder 4">
            <a:extLst>
              <a:ext uri="{FF2B5EF4-FFF2-40B4-BE49-F238E27FC236}">
                <a16:creationId xmlns:a16="http://schemas.microsoft.com/office/drawing/2014/main" id="{2F54A308-A73C-5C4B-9CD4-7F0FA691A575}"/>
              </a:ext>
            </a:extLst>
          </p:cNvPr>
          <p:cNvSpPr>
            <a:spLocks noGrp="1"/>
          </p:cNvSpPr>
          <p:nvPr>
            <p:ph type="sldNum" sz="quarter" idx="10"/>
          </p:nvPr>
        </p:nvSpPr>
        <p:spPr/>
        <p:txBody>
          <a:bodyPr/>
          <a:lstStyle>
            <a:lvl1pPr>
              <a:defRPr/>
            </a:lvl1pPr>
          </a:lstStyle>
          <a:p>
            <a:fld id="{E91F708C-3553-9D4E-BB23-BC78BDB2F4F7}" type="slidenum">
              <a:rPr lang="en-US" altLang="en-US"/>
              <a:pPr/>
              <a:t>‹#›</a:t>
            </a:fld>
            <a:endParaRPr lang="en-US" altLang="en-US"/>
          </a:p>
        </p:txBody>
      </p:sp>
    </p:spTree>
    <p:extLst>
      <p:ext uri="{BB962C8B-B14F-4D97-AF65-F5344CB8AC3E}">
        <p14:creationId xmlns:p14="http://schemas.microsoft.com/office/powerpoint/2010/main" val="3918714994"/>
      </p:ext>
    </p:extLst>
  </p:cSld>
  <p:clrMapOvr>
    <a:masterClrMapping/>
  </p:clrMapOvr>
</p:sldLayout>
</file>

<file path=ppt/slideLayouts/slideLayout267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477E4E6-9C80-0247-BAA9-BA7F976DB857}"/>
              </a:ext>
            </a:extLst>
          </p:cNvPr>
          <p:cNvSpPr>
            <a:spLocks noGrp="1"/>
          </p:cNvSpPr>
          <p:nvPr>
            <p:ph type="title"/>
          </p:nvPr>
        </p:nvSpPr>
        <p:spPr>
          <a:xfrm>
            <a:off x="630238" y="457200"/>
            <a:ext cx="2949575"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216315D5-CCC5-6842-A494-4252765A4150}"/>
              </a:ext>
            </a:extLst>
          </p:cNvPr>
          <p:cNvSpPr>
            <a:spLocks noGrp="1"/>
          </p:cNvSpPr>
          <p:nvPr>
            <p:ph type="pic" idx="1"/>
          </p:nvPr>
        </p:nvSpPr>
        <p:spPr>
          <a:xfrm>
            <a:off x="3887788" y="987425"/>
            <a:ext cx="462915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5F70DB77-46FF-6040-8A68-56C23430BF14}"/>
              </a:ext>
            </a:extLst>
          </p:cNvPr>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Slide Number Placeholder 4">
            <a:extLst>
              <a:ext uri="{FF2B5EF4-FFF2-40B4-BE49-F238E27FC236}">
                <a16:creationId xmlns:a16="http://schemas.microsoft.com/office/drawing/2014/main" id="{AB75980D-185C-BB47-B612-2D2DF7BA5BF3}"/>
              </a:ext>
            </a:extLst>
          </p:cNvPr>
          <p:cNvSpPr>
            <a:spLocks noGrp="1"/>
          </p:cNvSpPr>
          <p:nvPr>
            <p:ph type="sldNum" sz="quarter" idx="10"/>
          </p:nvPr>
        </p:nvSpPr>
        <p:spPr/>
        <p:txBody>
          <a:bodyPr/>
          <a:lstStyle>
            <a:lvl1pPr>
              <a:defRPr/>
            </a:lvl1pPr>
          </a:lstStyle>
          <a:p>
            <a:fld id="{227C0EFA-0957-6240-8E83-3E0EE19C23FD}" type="slidenum">
              <a:rPr lang="en-US" altLang="en-US"/>
              <a:pPr/>
              <a:t>‹#›</a:t>
            </a:fld>
            <a:endParaRPr lang="en-US" altLang="en-US"/>
          </a:p>
        </p:txBody>
      </p:sp>
    </p:spTree>
    <p:extLst>
      <p:ext uri="{BB962C8B-B14F-4D97-AF65-F5344CB8AC3E}">
        <p14:creationId xmlns:p14="http://schemas.microsoft.com/office/powerpoint/2010/main" val="4187337624"/>
      </p:ext>
    </p:extLst>
  </p:cSld>
  <p:clrMapOvr>
    <a:masterClrMapping/>
  </p:clrMapOvr>
</p:sldLayout>
</file>

<file path=ppt/slideLayouts/slideLayout267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623C93DC-9F60-5346-BFD5-9BEB4584051F}"/>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A3E4E23D-5B75-1540-950C-CC2CB656ED98}"/>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0ECBD736-FDFC-8A4C-9D76-48B3AE5575B9}"/>
              </a:ext>
            </a:extLst>
          </p:cNvPr>
          <p:cNvSpPr>
            <a:spLocks noGrp="1"/>
          </p:cNvSpPr>
          <p:nvPr>
            <p:ph type="sldNum" sz="quarter" idx="10"/>
          </p:nvPr>
        </p:nvSpPr>
        <p:spPr/>
        <p:txBody>
          <a:bodyPr/>
          <a:lstStyle>
            <a:lvl1pPr>
              <a:defRPr/>
            </a:lvl1pPr>
          </a:lstStyle>
          <a:p>
            <a:fld id="{DE733A28-1975-964E-AD05-85FD2E8815C4}" type="slidenum">
              <a:rPr lang="en-US" altLang="en-US"/>
              <a:pPr/>
              <a:t>‹#›</a:t>
            </a:fld>
            <a:endParaRPr lang="en-US" altLang="en-US"/>
          </a:p>
        </p:txBody>
      </p:sp>
    </p:spTree>
    <p:extLst>
      <p:ext uri="{BB962C8B-B14F-4D97-AF65-F5344CB8AC3E}">
        <p14:creationId xmlns:p14="http://schemas.microsoft.com/office/powerpoint/2010/main" val="181611044"/>
      </p:ext>
    </p:extLst>
  </p:cSld>
  <p:clrMapOvr>
    <a:masterClrMapping/>
  </p:clrMapOvr>
</p:sldLayout>
</file>

<file path=ppt/slideLayouts/slideLayout267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FB0FC76B-BDDB-3A48-960A-6B8B7ED0B5B8}"/>
              </a:ext>
            </a:extLst>
          </p:cNvPr>
          <p:cNvSpPr>
            <a:spLocks noGrp="1"/>
          </p:cNvSpPr>
          <p:nvPr>
            <p:ph type="title" orient="vert"/>
          </p:nvPr>
        </p:nvSpPr>
        <p:spPr>
          <a:xfrm>
            <a:off x="6515100" y="2130425"/>
            <a:ext cx="1943100" cy="3508375"/>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3F1540B9-8D11-1C4A-9C5F-AB01E05B1C07}"/>
              </a:ext>
            </a:extLst>
          </p:cNvPr>
          <p:cNvSpPr>
            <a:spLocks noGrp="1"/>
          </p:cNvSpPr>
          <p:nvPr>
            <p:ph type="body" orient="vert" idx="1"/>
          </p:nvPr>
        </p:nvSpPr>
        <p:spPr>
          <a:xfrm>
            <a:off x="685800" y="2130425"/>
            <a:ext cx="5676900" cy="35083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66BE6717-3596-3642-91AA-4D8A45C728DE}"/>
              </a:ext>
            </a:extLst>
          </p:cNvPr>
          <p:cNvSpPr>
            <a:spLocks noGrp="1"/>
          </p:cNvSpPr>
          <p:nvPr>
            <p:ph type="sldNum" sz="quarter" idx="10"/>
          </p:nvPr>
        </p:nvSpPr>
        <p:spPr/>
        <p:txBody>
          <a:bodyPr/>
          <a:lstStyle>
            <a:lvl1pPr>
              <a:defRPr/>
            </a:lvl1pPr>
          </a:lstStyle>
          <a:p>
            <a:fld id="{06A299EE-E6D9-3C47-BF8E-CE5E8A934214}" type="slidenum">
              <a:rPr lang="en-US" altLang="en-US"/>
              <a:pPr/>
              <a:t>‹#›</a:t>
            </a:fld>
            <a:endParaRPr lang="en-US" altLang="en-US"/>
          </a:p>
        </p:txBody>
      </p:sp>
    </p:spTree>
    <p:extLst>
      <p:ext uri="{BB962C8B-B14F-4D97-AF65-F5344CB8AC3E}">
        <p14:creationId xmlns:p14="http://schemas.microsoft.com/office/powerpoint/2010/main" val="1529662122"/>
      </p:ext>
    </p:extLst>
  </p:cSld>
  <p:clrMapOvr>
    <a:masterClrMapping/>
  </p:clrMapOvr>
</p:sldLayout>
</file>

<file path=ppt/slideLayouts/slideLayout267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11FD5F38-E312-5A48-BEEB-A7F71BFFCA88}" type="slidenum">
              <a:rPr lang="en-US"/>
              <a:pPr>
                <a:defRPr/>
              </a:pPr>
              <a:t>‹#›</a:t>
            </a:fld>
            <a:endParaRPr lang="en-US"/>
          </a:p>
        </p:txBody>
      </p:sp>
    </p:spTree>
    <p:extLst>
      <p:ext uri="{BB962C8B-B14F-4D97-AF65-F5344CB8AC3E}">
        <p14:creationId xmlns:p14="http://schemas.microsoft.com/office/powerpoint/2010/main" val="3762946666"/>
      </p:ext>
    </p:extLst>
  </p:cSld>
  <p:clrMapOvr>
    <a:masterClrMapping/>
  </p:clrMapOvr>
</p:sldLayout>
</file>

<file path=ppt/slideLayouts/slideLayout267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5802A939-EA89-2C4B-A51E-24102B3E9637}" type="slidenum">
              <a:rPr lang="en-US"/>
              <a:pPr>
                <a:defRPr/>
              </a:pPr>
              <a:t>‹#›</a:t>
            </a:fld>
            <a:endParaRPr lang="en-US"/>
          </a:p>
        </p:txBody>
      </p:sp>
    </p:spTree>
    <p:extLst>
      <p:ext uri="{BB962C8B-B14F-4D97-AF65-F5344CB8AC3E}">
        <p14:creationId xmlns:p14="http://schemas.microsoft.com/office/powerpoint/2010/main" val="2650788036"/>
      </p:ext>
    </p:extLst>
  </p:cSld>
  <p:clrMapOvr>
    <a:masterClrMapping/>
  </p:clrMapOvr>
</p:sldLayout>
</file>

<file path=ppt/slideLayouts/slideLayout267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E1CDD36F-7046-FF4D-BED2-1FC2EE08E296}" type="slidenum">
              <a:rPr lang="en-US"/>
              <a:pPr>
                <a:defRPr/>
              </a:pPr>
              <a:t>‹#›</a:t>
            </a:fld>
            <a:endParaRPr lang="en-US"/>
          </a:p>
        </p:txBody>
      </p:sp>
    </p:spTree>
    <p:extLst>
      <p:ext uri="{BB962C8B-B14F-4D97-AF65-F5344CB8AC3E}">
        <p14:creationId xmlns:p14="http://schemas.microsoft.com/office/powerpoint/2010/main" val="1792263723"/>
      </p:ext>
    </p:extLst>
  </p:cSld>
  <p:clrMapOvr>
    <a:masterClrMapping/>
  </p:clrMapOvr>
</p:sldLayout>
</file>

<file path=ppt/slideLayouts/slideLayout268.xml><?xml version="1.0" encoding="utf-8"?>
<p:sldLayout xmlns:a="http://schemas.openxmlformats.org/drawingml/2006/main" xmlns:r="http://schemas.openxmlformats.org/officeDocument/2006/relationships" xmlns:p="http://schemas.openxmlformats.org/presentationml/2006/main" showMasterSp="0" type="tx">
  <p:cSld name="13_Content with Caption">
    <p:bg>
      <p:bgPr>
        <a:gradFill flip="none" rotWithShape="1">
          <a:gsLst>
            <a:gs pos="0">
              <a:srgbClr val="00763B"/>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4235" name="Rectangle 2"/>
          <p:cNvSpPr/>
          <p:nvPr/>
        </p:nvSpPr>
        <p:spPr>
          <a:xfrm>
            <a:off x="0" y="0"/>
            <a:ext cx="17526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244" name="Group 3"/>
          <p:cNvGrpSpPr/>
          <p:nvPr/>
        </p:nvGrpSpPr>
        <p:grpSpPr>
          <a:xfrm>
            <a:off x="152399" y="374650"/>
            <a:ext cx="1524002" cy="1225551"/>
            <a:chOff x="0" y="0"/>
            <a:chExt cx="1524000" cy="1225550"/>
          </a:xfrm>
        </p:grpSpPr>
        <p:sp>
          <p:nvSpPr>
            <p:cNvPr id="4236" name="Freeform 4"/>
            <p:cNvSpPr/>
            <p:nvPr/>
          </p:nvSpPr>
          <p:spPr>
            <a:xfrm>
              <a:off x="1019175"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21600" y="13449"/>
                  </a:moveTo>
                  <a:lnTo>
                    <a:pt x="21600" y="21600"/>
                  </a:lnTo>
                  <a:lnTo>
                    <a:pt x="68" y="6725"/>
                  </a:lnTo>
                  <a:lnTo>
                    <a:pt x="0" y="7336"/>
                  </a:lnTo>
                  <a:lnTo>
                    <a:pt x="3125" y="0"/>
                  </a:lnTo>
                  <a:lnTo>
                    <a:pt x="21600" y="13449"/>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37" name="Freeform 5"/>
            <p:cNvSpPr/>
            <p:nvPr/>
          </p:nvSpPr>
          <p:spPr>
            <a:xfrm>
              <a:off x="0"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0" y="13449"/>
                  </a:moveTo>
                  <a:lnTo>
                    <a:pt x="0" y="21600"/>
                  </a:lnTo>
                  <a:lnTo>
                    <a:pt x="21464" y="6725"/>
                  </a:lnTo>
                  <a:lnTo>
                    <a:pt x="21600" y="7336"/>
                  </a:lnTo>
                  <a:lnTo>
                    <a:pt x="18408" y="0"/>
                  </a:lnTo>
                  <a:lnTo>
                    <a:pt x="0" y="13449"/>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242" name="Group 6"/>
            <p:cNvGrpSpPr/>
            <p:nvPr/>
          </p:nvGrpSpPr>
          <p:grpSpPr>
            <a:xfrm>
              <a:off x="88900" y="0"/>
              <a:ext cx="1304926" cy="1225551"/>
              <a:chOff x="0" y="0"/>
              <a:chExt cx="1304925" cy="1225550"/>
            </a:xfrm>
          </p:grpSpPr>
          <p:sp>
            <p:nvSpPr>
              <p:cNvPr id="4238" name="AutoShape 7"/>
              <p:cNvSpPr/>
              <p:nvPr/>
            </p:nvSpPr>
            <p:spPr>
              <a:xfrm>
                <a:off x="0" y="0"/>
                <a:ext cx="1304925"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39" name="Freeform 8"/>
              <p:cNvSpPr/>
              <p:nvPr/>
            </p:nvSpPr>
            <p:spPr>
              <a:xfrm>
                <a:off x="0" y="0"/>
                <a:ext cx="652463" cy="122555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23"/>
                    </a:lnTo>
                    <a:lnTo>
                      <a:pt x="6674" y="2098"/>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40" name="Freeform 9"/>
              <p:cNvSpPr/>
              <p:nvPr/>
            </p:nvSpPr>
            <p:spPr>
              <a:xfrm>
                <a:off x="0" y="0"/>
                <a:ext cx="1304926" cy="1206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37" y="21600"/>
                    </a:lnTo>
                    <a:lnTo>
                      <a:pt x="18709"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41" name="Freeform 10"/>
              <p:cNvSpPr/>
              <p:nvPr/>
            </p:nvSpPr>
            <p:spPr>
              <a:xfrm>
                <a:off x="652462" y="0"/>
                <a:ext cx="652464"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23"/>
                    </a:lnTo>
                    <a:lnTo>
                      <a:pt x="14873" y="2098"/>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43" name="Rectangle 11"/>
            <p:cNvSpPr/>
            <p:nvPr/>
          </p:nvSpPr>
          <p:spPr>
            <a:xfrm>
              <a:off x="0" y="742950"/>
              <a:ext cx="1522413" cy="173038"/>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45" name="Title Text"/>
          <p:cNvSpPr txBox="1">
            <a:spLocks noGrp="1"/>
          </p:cNvSpPr>
          <p:nvPr>
            <p:ph type="title"/>
          </p:nvPr>
        </p:nvSpPr>
        <p:spPr>
          <a:xfrm>
            <a:off x="457200" y="273050"/>
            <a:ext cx="3008314" cy="1162050"/>
          </a:xfrm>
          <a:prstGeom prst="rect">
            <a:avLst/>
          </a:prstGeom>
        </p:spPr>
        <p:txBody>
          <a:bodyPr lIns="46037" tIns="46037" rIns="46037" bIns="46037"/>
          <a:lstStyle>
            <a:lvl1pPr>
              <a:defRPr sz="2000" b="1">
                <a:solidFill>
                  <a:srgbClr val="FFFFCC"/>
                </a:solidFill>
              </a:defRPr>
            </a:lvl1pPr>
          </a:lstStyle>
          <a:p>
            <a:r>
              <a:t>Title Text</a:t>
            </a:r>
          </a:p>
        </p:txBody>
      </p:sp>
      <p:sp>
        <p:nvSpPr>
          <p:cNvPr id="4246" name="Body Level One…"/>
          <p:cNvSpPr txBox="1">
            <a:spLocks noGrp="1"/>
          </p:cNvSpPr>
          <p:nvPr>
            <p:ph type="body" idx="1"/>
          </p:nvPr>
        </p:nvSpPr>
        <p:spPr>
          <a:xfrm>
            <a:off x="3575050" y="273050"/>
            <a:ext cx="5111750" cy="5853113"/>
          </a:xfrm>
          <a:prstGeom prst="rect">
            <a:avLst/>
          </a:prstGeom>
        </p:spPr>
        <p:txBody>
          <a:bodyPr lIns="46037" tIns="46037" rIns="46037" bIns="46037">
            <a:normAutofit/>
          </a:bodyPr>
          <a:lstStyle>
            <a:lvl1pPr>
              <a:buClr>
                <a:srgbClr val="FFFFCC"/>
              </a:buClr>
              <a:buSzPct val="90000"/>
              <a:buChar char="Ú"/>
              <a:defRPr>
                <a:solidFill>
                  <a:srgbClr val="EAEAEA"/>
                </a:solidFill>
              </a:defRPr>
            </a:lvl1pPr>
            <a:lvl2pPr>
              <a:buClr>
                <a:srgbClr val="FFFFCC"/>
              </a:buClr>
              <a:buChar char="–"/>
              <a:defRPr>
                <a:solidFill>
                  <a:srgbClr val="EAEAEA"/>
                </a:solidFill>
              </a:defRPr>
            </a:lvl2pPr>
            <a:lvl3pPr>
              <a:buClr>
                <a:srgbClr val="FFFFCC"/>
              </a:buClr>
              <a:defRPr>
                <a:solidFill>
                  <a:srgbClr val="EAEAEA"/>
                </a:solidFill>
              </a:defRPr>
            </a:lvl3pPr>
            <a:lvl4pPr>
              <a:buClr>
                <a:srgbClr val="FFFFCC"/>
              </a:buClr>
              <a:buChar char="–"/>
              <a:defRPr>
                <a:solidFill>
                  <a:srgbClr val="EAEAEA"/>
                </a:solidFill>
              </a:defRPr>
            </a:lvl4pPr>
            <a:lvl5pPr>
              <a:buClr>
                <a:srgbClr val="FFFFCC"/>
              </a:buCl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4247" name="Text Placeholder 3"/>
          <p:cNvSpPr>
            <a:spLocks noGrp="1"/>
          </p:cNvSpPr>
          <p:nvPr>
            <p:ph type="body" sz="half" idx="21"/>
          </p:nvPr>
        </p:nvSpPr>
        <p:spPr>
          <a:xfrm>
            <a:off x="457199" y="1435100"/>
            <a:ext cx="3008315" cy="4691063"/>
          </a:xfrm>
          <a:prstGeom prst="rect">
            <a:avLst/>
          </a:prstGeom>
        </p:spPr>
        <p:txBody>
          <a:bodyPr lIns="46037" tIns="46037" rIns="46037" bIns="46037">
            <a:normAutofit/>
          </a:bodyPr>
          <a:lstStyle/>
          <a:p>
            <a:pPr marL="0" indent="0">
              <a:spcBef>
                <a:spcPts val="300"/>
              </a:spcBef>
              <a:buSzTx/>
              <a:buNone/>
              <a:defRPr sz="1400">
                <a:solidFill>
                  <a:srgbClr val="EAEAEA"/>
                </a:solidFill>
              </a:defRPr>
            </a:pPr>
            <a:endParaRPr/>
          </a:p>
        </p:txBody>
      </p:sp>
      <p:sp>
        <p:nvSpPr>
          <p:cNvPr id="4248" name="Slide Number"/>
          <p:cNvSpPr txBox="1">
            <a:spLocks noGrp="1"/>
          </p:cNvSpPr>
          <p:nvPr>
            <p:ph type="sldNum" sz="quarter" idx="2"/>
          </p:nvPr>
        </p:nvSpPr>
        <p:spPr>
          <a:xfrm>
            <a:off x="8175624" y="6483951"/>
            <a:ext cx="282577" cy="287723"/>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95251933"/>
      </p:ext>
    </p:extLst>
  </p:cSld>
  <p:clrMapOvr>
    <a:masterClrMapping/>
  </p:clrMapOvr>
  <p:transition spd="med"/>
</p:sldLayout>
</file>

<file path=ppt/slideLayouts/slideLayout268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9850B5B1-F231-2A4A-A91F-E5628428E5A6}" type="slidenum">
              <a:rPr lang="en-US"/>
              <a:pPr>
                <a:defRPr/>
              </a:pPr>
              <a:t>‹#›</a:t>
            </a:fld>
            <a:endParaRPr lang="en-US"/>
          </a:p>
        </p:txBody>
      </p:sp>
    </p:spTree>
    <p:extLst>
      <p:ext uri="{BB962C8B-B14F-4D97-AF65-F5344CB8AC3E}">
        <p14:creationId xmlns:p14="http://schemas.microsoft.com/office/powerpoint/2010/main" val="285945069"/>
      </p:ext>
    </p:extLst>
  </p:cSld>
  <p:clrMapOvr>
    <a:masterClrMapping/>
  </p:clrMapOvr>
</p:sldLayout>
</file>

<file path=ppt/slideLayouts/slideLayout268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8"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9" name="Rectangle 6"/>
          <p:cNvSpPr>
            <a:spLocks noGrp="1" noChangeArrowheads="1"/>
          </p:cNvSpPr>
          <p:nvPr>
            <p:ph type="sldNum" sz="quarter" idx="12"/>
          </p:nvPr>
        </p:nvSpPr>
        <p:spPr/>
        <p:txBody>
          <a:bodyPr/>
          <a:lstStyle>
            <a:lvl1pPr eaLnBrk="1" hangingPunct="1">
              <a:defRPr/>
            </a:lvl1pPr>
          </a:lstStyle>
          <a:p>
            <a:pPr>
              <a:defRPr/>
            </a:pPr>
            <a:fld id="{81A820EE-2B72-0647-A224-62F4BEF65944}" type="slidenum">
              <a:rPr lang="en-US"/>
              <a:pPr>
                <a:defRPr/>
              </a:pPr>
              <a:t>‹#›</a:t>
            </a:fld>
            <a:endParaRPr lang="en-US"/>
          </a:p>
        </p:txBody>
      </p:sp>
    </p:spTree>
    <p:extLst>
      <p:ext uri="{BB962C8B-B14F-4D97-AF65-F5344CB8AC3E}">
        <p14:creationId xmlns:p14="http://schemas.microsoft.com/office/powerpoint/2010/main" val="2848368079"/>
      </p:ext>
    </p:extLst>
  </p:cSld>
  <p:clrMapOvr>
    <a:masterClrMapping/>
  </p:clrMapOvr>
</p:sldLayout>
</file>

<file path=ppt/slideLayouts/slideLayout268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4"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5" name="Rectangle 6"/>
          <p:cNvSpPr>
            <a:spLocks noGrp="1" noChangeArrowheads="1"/>
          </p:cNvSpPr>
          <p:nvPr>
            <p:ph type="sldNum" sz="quarter" idx="12"/>
          </p:nvPr>
        </p:nvSpPr>
        <p:spPr/>
        <p:txBody>
          <a:bodyPr/>
          <a:lstStyle>
            <a:lvl1pPr eaLnBrk="1" hangingPunct="1">
              <a:defRPr/>
            </a:lvl1pPr>
          </a:lstStyle>
          <a:p>
            <a:pPr>
              <a:defRPr/>
            </a:pPr>
            <a:fld id="{5381FC31-2F8F-AD46-B093-393171BD20D3}" type="slidenum">
              <a:rPr lang="en-US"/>
              <a:pPr>
                <a:defRPr/>
              </a:pPr>
              <a:t>‹#›</a:t>
            </a:fld>
            <a:endParaRPr lang="en-US"/>
          </a:p>
        </p:txBody>
      </p:sp>
    </p:spTree>
    <p:extLst>
      <p:ext uri="{BB962C8B-B14F-4D97-AF65-F5344CB8AC3E}">
        <p14:creationId xmlns:p14="http://schemas.microsoft.com/office/powerpoint/2010/main" val="407030247"/>
      </p:ext>
    </p:extLst>
  </p:cSld>
  <p:clrMapOvr>
    <a:masterClrMapping/>
  </p:clrMapOvr>
</p:sldLayout>
</file>

<file path=ppt/slideLayouts/slideLayout268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3"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4" name="Rectangle 6"/>
          <p:cNvSpPr>
            <a:spLocks noGrp="1" noChangeArrowheads="1"/>
          </p:cNvSpPr>
          <p:nvPr>
            <p:ph type="sldNum" sz="quarter" idx="12"/>
          </p:nvPr>
        </p:nvSpPr>
        <p:spPr/>
        <p:txBody>
          <a:bodyPr/>
          <a:lstStyle>
            <a:lvl1pPr eaLnBrk="1" hangingPunct="1">
              <a:defRPr/>
            </a:lvl1pPr>
          </a:lstStyle>
          <a:p>
            <a:pPr>
              <a:defRPr/>
            </a:pPr>
            <a:fld id="{EBF3A4A3-75EC-F74F-983E-01C87491CCBC}" type="slidenum">
              <a:rPr lang="en-US"/>
              <a:pPr>
                <a:defRPr/>
              </a:pPr>
              <a:t>‹#›</a:t>
            </a:fld>
            <a:endParaRPr lang="en-US"/>
          </a:p>
        </p:txBody>
      </p:sp>
    </p:spTree>
    <p:extLst>
      <p:ext uri="{BB962C8B-B14F-4D97-AF65-F5344CB8AC3E}">
        <p14:creationId xmlns:p14="http://schemas.microsoft.com/office/powerpoint/2010/main" val="71409901"/>
      </p:ext>
    </p:extLst>
  </p:cSld>
  <p:clrMapOvr>
    <a:masterClrMapping/>
  </p:clrMapOvr>
</p:sldLayout>
</file>

<file path=ppt/slideLayouts/slideLayout268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E4A85BD4-0E8E-F641-ADC3-692D77231B1A}" type="slidenum">
              <a:rPr lang="en-US"/>
              <a:pPr>
                <a:defRPr/>
              </a:pPr>
              <a:t>‹#›</a:t>
            </a:fld>
            <a:endParaRPr lang="en-US"/>
          </a:p>
        </p:txBody>
      </p:sp>
    </p:spTree>
    <p:extLst>
      <p:ext uri="{BB962C8B-B14F-4D97-AF65-F5344CB8AC3E}">
        <p14:creationId xmlns:p14="http://schemas.microsoft.com/office/powerpoint/2010/main" val="1864313937"/>
      </p:ext>
    </p:extLst>
  </p:cSld>
  <p:clrMapOvr>
    <a:masterClrMapping/>
  </p:clrMapOvr>
</p:sldLayout>
</file>

<file path=ppt/slideLayouts/slideLayout268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92A5644E-B10B-164D-B326-89A73D120775}" type="slidenum">
              <a:rPr lang="en-US"/>
              <a:pPr>
                <a:defRPr/>
              </a:pPr>
              <a:t>‹#›</a:t>
            </a:fld>
            <a:endParaRPr lang="en-US"/>
          </a:p>
        </p:txBody>
      </p:sp>
    </p:spTree>
    <p:extLst>
      <p:ext uri="{BB962C8B-B14F-4D97-AF65-F5344CB8AC3E}">
        <p14:creationId xmlns:p14="http://schemas.microsoft.com/office/powerpoint/2010/main" val="3308289122"/>
      </p:ext>
    </p:extLst>
  </p:cSld>
  <p:clrMapOvr>
    <a:masterClrMapping/>
  </p:clrMapOvr>
</p:sldLayout>
</file>

<file path=ppt/slideLayouts/slideLayout268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128D011D-0BAC-704B-9713-E5DB8B92B577}" type="slidenum">
              <a:rPr lang="en-US"/>
              <a:pPr>
                <a:defRPr/>
              </a:pPr>
              <a:t>‹#›</a:t>
            </a:fld>
            <a:endParaRPr lang="en-US"/>
          </a:p>
        </p:txBody>
      </p:sp>
    </p:spTree>
    <p:extLst>
      <p:ext uri="{BB962C8B-B14F-4D97-AF65-F5344CB8AC3E}">
        <p14:creationId xmlns:p14="http://schemas.microsoft.com/office/powerpoint/2010/main" val="680961093"/>
      </p:ext>
    </p:extLst>
  </p:cSld>
  <p:clrMapOvr>
    <a:masterClrMapping/>
  </p:clrMapOvr>
</p:sldLayout>
</file>

<file path=ppt/slideLayouts/slideLayout268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F05D36CA-AFDF-6E49-90D7-283572532449}" type="slidenum">
              <a:rPr lang="en-US"/>
              <a:pPr>
                <a:defRPr/>
              </a:pPr>
              <a:t>‹#›</a:t>
            </a:fld>
            <a:endParaRPr lang="en-US"/>
          </a:p>
        </p:txBody>
      </p:sp>
    </p:spTree>
    <p:extLst>
      <p:ext uri="{BB962C8B-B14F-4D97-AF65-F5344CB8AC3E}">
        <p14:creationId xmlns:p14="http://schemas.microsoft.com/office/powerpoint/2010/main" val="998467648"/>
      </p:ext>
    </p:extLst>
  </p:cSld>
  <p:clrMapOvr>
    <a:masterClrMapping/>
  </p:clrMapOvr>
</p:sldLayout>
</file>

<file path=ppt/slideLayouts/slideLayout2688.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8"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9" name="Rectangle 6"/>
          <p:cNvSpPr>
            <a:spLocks noGrp="1" noChangeArrowheads="1"/>
          </p:cNvSpPr>
          <p:nvPr>
            <p:ph type="sldNum" sz="quarter" idx="12"/>
          </p:nvPr>
        </p:nvSpPr>
        <p:spPr/>
        <p:txBody>
          <a:bodyPr/>
          <a:lstStyle>
            <a:lvl1pPr eaLnBrk="1" hangingPunct="1">
              <a:defRPr/>
            </a:lvl1pPr>
          </a:lstStyle>
          <a:p>
            <a:pPr>
              <a:defRPr/>
            </a:pPr>
            <a:fld id="{66DF8EEA-03EA-F845-BFD0-7FA2670F3071}" type="slidenum">
              <a:rPr lang="en-US"/>
              <a:pPr>
                <a:defRPr/>
              </a:pPr>
              <a:t>‹#›</a:t>
            </a:fld>
            <a:endParaRPr lang="en-US"/>
          </a:p>
        </p:txBody>
      </p:sp>
    </p:spTree>
    <p:extLst>
      <p:ext uri="{BB962C8B-B14F-4D97-AF65-F5344CB8AC3E}">
        <p14:creationId xmlns:p14="http://schemas.microsoft.com/office/powerpoint/2010/main" val="910665032"/>
      </p:ext>
    </p:extLst>
  </p:cSld>
  <p:clrMapOvr>
    <a:masterClrMapping/>
  </p:clrMapOvr>
</p:sldLayout>
</file>

<file path=ppt/slideLayouts/slideLayout2689.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7"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8" name="Rectangle 6"/>
          <p:cNvSpPr>
            <a:spLocks noGrp="1" noChangeArrowheads="1"/>
          </p:cNvSpPr>
          <p:nvPr>
            <p:ph type="sldNum" sz="quarter" idx="12"/>
          </p:nvPr>
        </p:nvSpPr>
        <p:spPr/>
        <p:txBody>
          <a:bodyPr/>
          <a:lstStyle>
            <a:lvl1pPr eaLnBrk="1" hangingPunct="1">
              <a:defRPr/>
            </a:lvl1pPr>
          </a:lstStyle>
          <a:p>
            <a:pPr>
              <a:defRPr/>
            </a:pPr>
            <a:fld id="{7F5D9F17-05FA-4F4D-8EE2-E422BFDBD539}" type="slidenum">
              <a:rPr lang="en-US"/>
              <a:pPr>
                <a:defRPr/>
              </a:pPr>
              <a:t>‹#›</a:t>
            </a:fld>
            <a:endParaRPr lang="en-US"/>
          </a:p>
        </p:txBody>
      </p:sp>
    </p:spTree>
    <p:extLst>
      <p:ext uri="{BB962C8B-B14F-4D97-AF65-F5344CB8AC3E}">
        <p14:creationId xmlns:p14="http://schemas.microsoft.com/office/powerpoint/2010/main" val="1103468330"/>
      </p:ext>
    </p:extLst>
  </p:cSld>
  <p:clrMapOvr>
    <a:masterClrMapping/>
  </p:clrMapOvr>
</p:sldLayout>
</file>

<file path=ppt/slideLayouts/slideLayout269.xml><?xml version="1.0" encoding="utf-8"?>
<p:sldLayout xmlns:a="http://schemas.openxmlformats.org/drawingml/2006/main" xmlns:r="http://schemas.openxmlformats.org/officeDocument/2006/relationships" xmlns:p="http://schemas.openxmlformats.org/presentationml/2006/main" showMasterSp="0" type="tx">
  <p:cSld name="13_Picture with Caption">
    <p:bg>
      <p:bgPr>
        <a:gradFill flip="none" rotWithShape="1">
          <a:gsLst>
            <a:gs pos="0">
              <a:srgbClr val="00763B"/>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4255" name="Rectangle 2"/>
          <p:cNvSpPr/>
          <p:nvPr/>
        </p:nvSpPr>
        <p:spPr>
          <a:xfrm>
            <a:off x="0" y="0"/>
            <a:ext cx="17526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264" name="Group 3"/>
          <p:cNvGrpSpPr/>
          <p:nvPr/>
        </p:nvGrpSpPr>
        <p:grpSpPr>
          <a:xfrm>
            <a:off x="152399" y="374650"/>
            <a:ext cx="1524002" cy="1225551"/>
            <a:chOff x="0" y="0"/>
            <a:chExt cx="1524000" cy="1225550"/>
          </a:xfrm>
        </p:grpSpPr>
        <p:sp>
          <p:nvSpPr>
            <p:cNvPr id="4256" name="Freeform 4"/>
            <p:cNvSpPr/>
            <p:nvPr/>
          </p:nvSpPr>
          <p:spPr>
            <a:xfrm>
              <a:off x="1019175"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21600" y="13449"/>
                  </a:moveTo>
                  <a:lnTo>
                    <a:pt x="21600" y="21600"/>
                  </a:lnTo>
                  <a:lnTo>
                    <a:pt x="68" y="6725"/>
                  </a:lnTo>
                  <a:lnTo>
                    <a:pt x="0" y="7336"/>
                  </a:lnTo>
                  <a:lnTo>
                    <a:pt x="3125" y="0"/>
                  </a:lnTo>
                  <a:lnTo>
                    <a:pt x="21600" y="13449"/>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57" name="Freeform 5"/>
            <p:cNvSpPr/>
            <p:nvPr/>
          </p:nvSpPr>
          <p:spPr>
            <a:xfrm>
              <a:off x="0"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0" y="13449"/>
                  </a:moveTo>
                  <a:lnTo>
                    <a:pt x="0" y="21600"/>
                  </a:lnTo>
                  <a:lnTo>
                    <a:pt x="21464" y="6725"/>
                  </a:lnTo>
                  <a:lnTo>
                    <a:pt x="21600" y="7336"/>
                  </a:lnTo>
                  <a:lnTo>
                    <a:pt x="18408" y="0"/>
                  </a:lnTo>
                  <a:lnTo>
                    <a:pt x="0" y="13449"/>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262" name="Group 6"/>
            <p:cNvGrpSpPr/>
            <p:nvPr/>
          </p:nvGrpSpPr>
          <p:grpSpPr>
            <a:xfrm>
              <a:off x="88900" y="0"/>
              <a:ext cx="1304926" cy="1225551"/>
              <a:chOff x="0" y="0"/>
              <a:chExt cx="1304925" cy="1225550"/>
            </a:xfrm>
          </p:grpSpPr>
          <p:sp>
            <p:nvSpPr>
              <p:cNvPr id="4258" name="AutoShape 7"/>
              <p:cNvSpPr/>
              <p:nvPr/>
            </p:nvSpPr>
            <p:spPr>
              <a:xfrm>
                <a:off x="0" y="0"/>
                <a:ext cx="1304925"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59" name="Freeform 8"/>
              <p:cNvSpPr/>
              <p:nvPr/>
            </p:nvSpPr>
            <p:spPr>
              <a:xfrm>
                <a:off x="0" y="0"/>
                <a:ext cx="652463" cy="122555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23"/>
                    </a:lnTo>
                    <a:lnTo>
                      <a:pt x="6674" y="2098"/>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60" name="Freeform 9"/>
              <p:cNvSpPr/>
              <p:nvPr/>
            </p:nvSpPr>
            <p:spPr>
              <a:xfrm>
                <a:off x="0" y="0"/>
                <a:ext cx="1304926" cy="1206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37" y="21600"/>
                    </a:lnTo>
                    <a:lnTo>
                      <a:pt x="18709"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61" name="Freeform 10"/>
              <p:cNvSpPr/>
              <p:nvPr/>
            </p:nvSpPr>
            <p:spPr>
              <a:xfrm>
                <a:off x="652462" y="0"/>
                <a:ext cx="652464"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23"/>
                    </a:lnTo>
                    <a:lnTo>
                      <a:pt x="14873" y="2098"/>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63" name="Rectangle 11"/>
            <p:cNvSpPr/>
            <p:nvPr/>
          </p:nvSpPr>
          <p:spPr>
            <a:xfrm>
              <a:off x="0" y="742950"/>
              <a:ext cx="1522413" cy="173038"/>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65" name="Title Text"/>
          <p:cNvSpPr txBox="1">
            <a:spLocks noGrp="1"/>
          </p:cNvSpPr>
          <p:nvPr>
            <p:ph type="title"/>
          </p:nvPr>
        </p:nvSpPr>
        <p:spPr>
          <a:xfrm>
            <a:off x="1792288" y="4800600"/>
            <a:ext cx="5486401" cy="566738"/>
          </a:xfrm>
          <a:prstGeom prst="rect">
            <a:avLst/>
          </a:prstGeom>
        </p:spPr>
        <p:txBody>
          <a:bodyPr lIns="46037" tIns="46037" rIns="46037" bIns="46037"/>
          <a:lstStyle>
            <a:lvl1pPr>
              <a:defRPr sz="2000" b="1">
                <a:solidFill>
                  <a:srgbClr val="FFFFCC"/>
                </a:solidFill>
              </a:defRPr>
            </a:lvl1pPr>
          </a:lstStyle>
          <a:p>
            <a:r>
              <a:t>Title Text</a:t>
            </a:r>
          </a:p>
        </p:txBody>
      </p:sp>
      <p:sp>
        <p:nvSpPr>
          <p:cNvPr id="4266"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267" name="Body Level One…"/>
          <p:cNvSpPr txBox="1">
            <a:spLocks noGrp="1"/>
          </p:cNvSpPr>
          <p:nvPr>
            <p:ph type="body" sz="quarter" idx="1"/>
          </p:nvPr>
        </p:nvSpPr>
        <p:spPr>
          <a:xfrm>
            <a:off x="1792288" y="5367337"/>
            <a:ext cx="5486401" cy="804863"/>
          </a:xfrm>
          <a:prstGeom prst="rect">
            <a:avLst/>
          </a:prstGeom>
        </p:spPr>
        <p:txBody>
          <a:bodyPr lIns="46037" tIns="46037" rIns="46037" bIns="46037">
            <a:normAutofit/>
          </a:bodyPr>
          <a:lstStyle>
            <a:lvl1pPr marL="0" indent="0">
              <a:spcBef>
                <a:spcPts val="300"/>
              </a:spcBef>
              <a:buSzTx/>
              <a:buNone/>
              <a:defRPr sz="1400">
                <a:solidFill>
                  <a:srgbClr val="EAEAEA"/>
                </a:solidFill>
              </a:defRPr>
            </a:lvl1pPr>
            <a:lvl2pPr marL="0" indent="457200">
              <a:spcBef>
                <a:spcPts val="300"/>
              </a:spcBef>
              <a:buSzTx/>
              <a:buNone/>
              <a:defRPr sz="1400">
                <a:solidFill>
                  <a:srgbClr val="EAEAEA"/>
                </a:solidFill>
              </a:defRPr>
            </a:lvl2pPr>
            <a:lvl3pPr marL="0" indent="914400">
              <a:spcBef>
                <a:spcPts val="300"/>
              </a:spcBef>
              <a:buSzTx/>
              <a:buNone/>
              <a:defRPr sz="1400">
                <a:solidFill>
                  <a:srgbClr val="EAEAEA"/>
                </a:solidFill>
              </a:defRPr>
            </a:lvl3pPr>
            <a:lvl4pPr marL="0" indent="1371600">
              <a:spcBef>
                <a:spcPts val="300"/>
              </a:spcBef>
              <a:buSzTx/>
              <a:buNone/>
              <a:defRPr sz="1400">
                <a:solidFill>
                  <a:srgbClr val="EAEAEA"/>
                </a:solidFill>
              </a:defRPr>
            </a:lvl4pPr>
            <a:lvl5pPr marL="0" indent="1828800">
              <a:spcBef>
                <a:spcPts val="300"/>
              </a:spcBef>
              <a:buSzTx/>
              <a:buNone/>
              <a:defRPr sz="14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4268" name="Slide Number"/>
          <p:cNvSpPr txBox="1">
            <a:spLocks noGrp="1"/>
          </p:cNvSpPr>
          <p:nvPr>
            <p:ph type="sldNum" sz="quarter" idx="2"/>
          </p:nvPr>
        </p:nvSpPr>
        <p:spPr>
          <a:xfrm>
            <a:off x="8175624" y="6483951"/>
            <a:ext cx="282577" cy="287723"/>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831157957"/>
      </p:ext>
    </p:extLst>
  </p:cSld>
  <p:clrMapOvr>
    <a:masterClrMapping/>
  </p:clrMapOvr>
  <p:transition spd="med"/>
</p:sldLayout>
</file>

<file path=ppt/slideLayouts/slideLayout2690.xml><?xml version="1.0" encoding="utf-8"?>
<p:sldLayout xmlns:a="http://schemas.openxmlformats.org/drawingml/2006/main" xmlns:r="http://schemas.openxmlformats.org/officeDocument/2006/relationships" xmlns:p="http://schemas.openxmlformats.org/presentationml/2006/main" type="tbl">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457200" y="277813"/>
            <a:ext cx="8229600" cy="11398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able Placeholder 2"/>
          <p:cNvSpPr>
            <a:spLocks noGrp="1"/>
          </p:cNvSpPr>
          <p:nvPr>
            <p:ph type="tbl" idx="1"/>
          </p:nvPr>
        </p:nvSpPr>
        <p:spPr>
          <a:xfrm>
            <a:off x="457200" y="1600200"/>
            <a:ext cx="8229600" cy="4525963"/>
          </a:xfrm>
        </p:spPr>
        <p:txBody>
          <a:bodyPr/>
          <a:lstStyle>
            <a:lvl1pPr>
              <a:defRPr b="1" i="0">
                <a:latin typeface="Arial" panose="020B0604020202020204" pitchFamily="34" charset="0"/>
                <a:cs typeface="Arial" panose="020B0604020202020204" pitchFamily="34" charset="0"/>
              </a:defRPr>
            </a:lvl1pPr>
          </a:lstStyle>
          <a:p>
            <a:pPr lvl="0"/>
            <a:endParaRPr lang="en-US" noProof="0" dirty="0"/>
          </a:p>
        </p:txBody>
      </p:sp>
      <p:sp>
        <p:nvSpPr>
          <p:cNvPr id="4" name="Rectangle 69"/>
          <p:cNvSpPr>
            <a:spLocks noGrp="1" noChangeArrowheads="1"/>
          </p:cNvSpPr>
          <p:nvPr>
            <p:ph type="dt" sz="half" idx="10"/>
          </p:nvPr>
        </p:nvSpPr>
        <p:spPr/>
        <p:txBody>
          <a:bodyPr/>
          <a:lstStyle>
            <a:lvl1pPr eaLnBrk="1" hangingPunct="1">
              <a:defRPr b="1" i="0">
                <a:solidFill>
                  <a:srgbClr val="FFFFFF"/>
                </a:solidFill>
                <a:latin typeface="Arial" panose="020B0604020202020204" pitchFamily="34" charset="0"/>
              </a:defRPr>
            </a:lvl1pPr>
          </a:lstStyle>
          <a:p>
            <a:pPr>
              <a:defRPr/>
            </a:pPr>
            <a:endParaRPr lang="en-US" dirty="0"/>
          </a:p>
        </p:txBody>
      </p:sp>
      <p:sp>
        <p:nvSpPr>
          <p:cNvPr id="5" name="Rectangle 70"/>
          <p:cNvSpPr>
            <a:spLocks noGrp="1" noChangeArrowheads="1"/>
          </p:cNvSpPr>
          <p:nvPr>
            <p:ph type="ftr" sz="quarter" idx="11"/>
          </p:nvPr>
        </p:nvSpPr>
        <p:spPr/>
        <p:txBody>
          <a:bodyPr/>
          <a:lstStyle>
            <a:lvl1pPr eaLnBrk="1" hangingPunct="1">
              <a:defRPr b="1" i="0">
                <a:solidFill>
                  <a:srgbClr val="FFFFFF"/>
                </a:solidFill>
                <a:latin typeface="Arial" panose="020B0604020202020204" pitchFamily="34" charset="0"/>
              </a:defRPr>
            </a:lvl1pPr>
          </a:lstStyle>
          <a:p>
            <a:pPr>
              <a:defRPr/>
            </a:pPr>
            <a:endParaRPr lang="en-US" dirty="0"/>
          </a:p>
        </p:txBody>
      </p:sp>
      <p:sp>
        <p:nvSpPr>
          <p:cNvPr id="6" name="Rectangle 71"/>
          <p:cNvSpPr>
            <a:spLocks noGrp="1" noChangeArrowheads="1"/>
          </p:cNvSpPr>
          <p:nvPr>
            <p:ph type="sldNum" sz="quarter" idx="12"/>
          </p:nvPr>
        </p:nvSpPr>
        <p:spPr/>
        <p:txBody>
          <a:bodyPr/>
          <a:lstStyle>
            <a:lvl1pPr eaLnBrk="1" hangingPunct="1">
              <a:defRPr b="1" i="0">
                <a:solidFill>
                  <a:srgbClr val="FFFFFF"/>
                </a:solidFill>
                <a:latin typeface="Arial" panose="020B0604020202020204" pitchFamily="34" charset="0"/>
              </a:defRPr>
            </a:lvl1pPr>
          </a:lstStyle>
          <a:p>
            <a:pPr>
              <a:defRPr/>
            </a:pPr>
            <a:fld id="{FB79FCF7-A00F-1641-8CC6-272D6CDAE929}" type="slidenum">
              <a:rPr lang="en-US" smtClean="0"/>
              <a:pPr>
                <a:defRPr/>
              </a:pPr>
              <a:t>‹#›</a:t>
            </a:fld>
            <a:endParaRPr lang="en-US" dirty="0"/>
          </a:p>
        </p:txBody>
      </p:sp>
    </p:spTree>
    <p:extLst>
      <p:ext uri="{BB962C8B-B14F-4D97-AF65-F5344CB8AC3E}">
        <p14:creationId xmlns:p14="http://schemas.microsoft.com/office/powerpoint/2010/main" val="455550574"/>
      </p:ext>
    </p:extLst>
  </p:cSld>
  <p:clrMapOvr>
    <a:masterClrMapping/>
  </p:clrMapOvr>
</p:sldLayout>
</file>

<file path=ppt/slideLayouts/slideLayout269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4DB3963-CBF9-C842-B86D-605828F9C377}"/>
              </a:ext>
            </a:extLst>
          </p:cNvPr>
          <p:cNvSpPr>
            <a:spLocks noGrp="1"/>
          </p:cNvSpPr>
          <p:nvPr>
            <p:ph type="ctrTitle"/>
          </p:nvPr>
        </p:nvSpPr>
        <p:spPr>
          <a:xfrm>
            <a:off x="1143000" y="1122363"/>
            <a:ext cx="6858000" cy="2387600"/>
          </a:xfrm>
        </p:spPr>
        <p:txBody>
          <a:bodyPr anchor="b"/>
          <a:lstStyle>
            <a:lvl1pPr algn="ctr">
              <a:defRPr sz="6000"/>
            </a:lvl1pPr>
          </a:lstStyle>
          <a:p>
            <a:r>
              <a:rPr lang="en-US"/>
              <a:t>Click to edit Master title style</a:t>
            </a:r>
          </a:p>
        </p:txBody>
      </p:sp>
      <p:sp>
        <p:nvSpPr>
          <p:cNvPr id="3" name="Subtitle 2">
            <a:extLst>
              <a:ext uri="{FF2B5EF4-FFF2-40B4-BE49-F238E27FC236}">
                <a16:creationId xmlns:a16="http://schemas.microsoft.com/office/drawing/2014/main" id="{CD0DA0B4-2FF9-474C-93E9-01102EBAFAB5}"/>
              </a:ext>
            </a:extLst>
          </p:cNvPr>
          <p:cNvSpPr>
            <a:spLocks noGrp="1"/>
          </p:cNvSpPr>
          <p:nvPr>
            <p:ph type="subTitle" idx="1"/>
          </p:nvPr>
        </p:nvSpPr>
        <p:spPr>
          <a:xfrm>
            <a:off x="1143000" y="3602038"/>
            <a:ext cx="6858000" cy="1655762"/>
          </a:xfrm>
        </p:spPr>
        <p:txBody>
          <a:bodyPr/>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r>
              <a:rPr lang="en-US"/>
              <a:t>Click to edit Master subtitle style</a:t>
            </a:r>
          </a:p>
        </p:txBody>
      </p:sp>
      <p:sp>
        <p:nvSpPr>
          <p:cNvPr id="4" name="Slide Number Placeholder 3">
            <a:extLst>
              <a:ext uri="{FF2B5EF4-FFF2-40B4-BE49-F238E27FC236}">
                <a16:creationId xmlns:a16="http://schemas.microsoft.com/office/drawing/2014/main" id="{D7855D69-7FC0-904D-AB92-41091E4091B0}"/>
              </a:ext>
            </a:extLst>
          </p:cNvPr>
          <p:cNvSpPr>
            <a:spLocks noGrp="1"/>
          </p:cNvSpPr>
          <p:nvPr>
            <p:ph type="sldNum" sz="quarter" idx="10"/>
          </p:nvPr>
        </p:nvSpPr>
        <p:spPr/>
        <p:txBody>
          <a:bodyPr/>
          <a:lstStyle>
            <a:lvl1pPr>
              <a:defRPr/>
            </a:lvl1pPr>
          </a:lstStyle>
          <a:p>
            <a:fld id="{C09C310F-71B3-AB43-B3B0-D1D3D2155302}" type="slidenum">
              <a:rPr lang="en-US" altLang="en-US"/>
              <a:pPr/>
              <a:t>‹#›</a:t>
            </a:fld>
            <a:endParaRPr lang="en-US" altLang="en-US"/>
          </a:p>
        </p:txBody>
      </p:sp>
    </p:spTree>
    <p:extLst>
      <p:ext uri="{BB962C8B-B14F-4D97-AF65-F5344CB8AC3E}">
        <p14:creationId xmlns:p14="http://schemas.microsoft.com/office/powerpoint/2010/main" val="2752433967"/>
      </p:ext>
    </p:extLst>
  </p:cSld>
  <p:clrMapOvr>
    <a:masterClrMapping/>
  </p:clrMapOvr>
</p:sldLayout>
</file>

<file path=ppt/slideLayouts/slideLayout269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C98209F8-042E-324B-812C-713347A2F1D6}"/>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59F08D2A-8A00-A843-99C5-B5EF1E1D637D}"/>
              </a:ext>
            </a:extLst>
          </p:cNvPr>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A772E45B-8AF8-9B43-AFFE-2A82898E8F51}"/>
              </a:ext>
            </a:extLst>
          </p:cNvPr>
          <p:cNvSpPr>
            <a:spLocks noGrp="1"/>
          </p:cNvSpPr>
          <p:nvPr>
            <p:ph type="sldNum" sz="quarter" idx="10"/>
          </p:nvPr>
        </p:nvSpPr>
        <p:spPr/>
        <p:txBody>
          <a:bodyPr/>
          <a:lstStyle>
            <a:lvl1pPr>
              <a:defRPr/>
            </a:lvl1pPr>
          </a:lstStyle>
          <a:p>
            <a:fld id="{4F8D74AC-AFC9-8740-86AB-086500F9AFE4}" type="slidenum">
              <a:rPr lang="en-US" altLang="en-US"/>
              <a:pPr/>
              <a:t>‹#›</a:t>
            </a:fld>
            <a:endParaRPr lang="en-US" altLang="en-US"/>
          </a:p>
        </p:txBody>
      </p:sp>
    </p:spTree>
    <p:extLst>
      <p:ext uri="{BB962C8B-B14F-4D97-AF65-F5344CB8AC3E}">
        <p14:creationId xmlns:p14="http://schemas.microsoft.com/office/powerpoint/2010/main" val="1586865939"/>
      </p:ext>
    </p:extLst>
  </p:cSld>
  <p:clrMapOvr>
    <a:masterClrMapping/>
  </p:clrMapOvr>
</p:sldLayout>
</file>

<file path=ppt/slideLayouts/slideLayout269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AF226C4-094E-F740-BE09-9F383DB8558A}"/>
              </a:ext>
            </a:extLst>
          </p:cNvPr>
          <p:cNvSpPr>
            <a:spLocks noGrp="1"/>
          </p:cNvSpPr>
          <p:nvPr>
            <p:ph type="title"/>
          </p:nvPr>
        </p:nvSpPr>
        <p:spPr>
          <a:xfrm>
            <a:off x="623888" y="1709738"/>
            <a:ext cx="7886700" cy="2852737"/>
          </a:xfrm>
        </p:spPr>
        <p:txBody>
          <a:bodyPr anchor="b"/>
          <a:lstStyle>
            <a:lvl1pPr>
              <a:defRPr sz="6000"/>
            </a:lvl1pPr>
          </a:lstStyle>
          <a:p>
            <a:r>
              <a:rPr lang="en-US"/>
              <a:t>Click to edit Master title style</a:t>
            </a:r>
          </a:p>
        </p:txBody>
      </p:sp>
      <p:sp>
        <p:nvSpPr>
          <p:cNvPr id="3" name="Text Placeholder 2">
            <a:extLst>
              <a:ext uri="{FF2B5EF4-FFF2-40B4-BE49-F238E27FC236}">
                <a16:creationId xmlns:a16="http://schemas.microsoft.com/office/drawing/2014/main" id="{7679F658-7125-3842-8386-AC7E3647B8AF}"/>
              </a:ext>
            </a:extLst>
          </p:cNvPr>
          <p:cNvSpPr>
            <a:spLocks noGrp="1"/>
          </p:cNvSpPr>
          <p:nvPr>
            <p:ph type="body" idx="1"/>
          </p:nvPr>
        </p:nvSpPr>
        <p:spPr>
          <a:xfrm>
            <a:off x="623888" y="4589463"/>
            <a:ext cx="7886700" cy="1500187"/>
          </a:xfrm>
        </p:spPr>
        <p:txBody>
          <a:bodyPr/>
          <a:lstStyle>
            <a:lvl1pPr marL="0" indent="0">
              <a:buNone/>
              <a:defRPr sz="2400"/>
            </a:lvl1pPr>
            <a:lvl2pPr marL="457200" indent="0">
              <a:buNone/>
              <a:defRPr sz="2000"/>
            </a:lvl2pPr>
            <a:lvl3pPr marL="914400" indent="0">
              <a:buNone/>
              <a:defRPr sz="1800"/>
            </a:lvl3pPr>
            <a:lvl4pPr marL="1371600" indent="0">
              <a:buNone/>
              <a:defRPr sz="1600"/>
            </a:lvl4pPr>
            <a:lvl5pPr marL="1828800" indent="0">
              <a:buNone/>
              <a:defRPr sz="1600"/>
            </a:lvl5pPr>
            <a:lvl6pPr marL="2286000" indent="0">
              <a:buNone/>
              <a:defRPr sz="1600"/>
            </a:lvl6pPr>
            <a:lvl7pPr marL="2743200" indent="0">
              <a:buNone/>
              <a:defRPr sz="1600"/>
            </a:lvl7pPr>
            <a:lvl8pPr marL="3200400" indent="0">
              <a:buNone/>
              <a:defRPr sz="1600"/>
            </a:lvl8pPr>
            <a:lvl9pPr marL="3657600" indent="0">
              <a:buNone/>
              <a:defRPr sz="1600"/>
            </a:lvl9pPr>
          </a:lstStyle>
          <a:p>
            <a:pPr lvl="0"/>
            <a:r>
              <a:rPr lang="en-US"/>
              <a:t>Click to edit Master text styles</a:t>
            </a:r>
          </a:p>
        </p:txBody>
      </p:sp>
      <p:sp>
        <p:nvSpPr>
          <p:cNvPr id="4" name="Slide Number Placeholder 3">
            <a:extLst>
              <a:ext uri="{FF2B5EF4-FFF2-40B4-BE49-F238E27FC236}">
                <a16:creationId xmlns:a16="http://schemas.microsoft.com/office/drawing/2014/main" id="{600B91BE-2D8A-424A-B25E-A874B0DF35D2}"/>
              </a:ext>
            </a:extLst>
          </p:cNvPr>
          <p:cNvSpPr>
            <a:spLocks noGrp="1"/>
          </p:cNvSpPr>
          <p:nvPr>
            <p:ph type="sldNum" sz="quarter" idx="10"/>
          </p:nvPr>
        </p:nvSpPr>
        <p:spPr/>
        <p:txBody>
          <a:bodyPr/>
          <a:lstStyle>
            <a:lvl1pPr>
              <a:defRPr/>
            </a:lvl1pPr>
          </a:lstStyle>
          <a:p>
            <a:fld id="{01612704-95F1-7E44-866C-38B3C2CBE464}" type="slidenum">
              <a:rPr lang="en-US" altLang="en-US"/>
              <a:pPr/>
              <a:t>‹#›</a:t>
            </a:fld>
            <a:endParaRPr lang="en-US" altLang="en-US"/>
          </a:p>
        </p:txBody>
      </p:sp>
    </p:spTree>
    <p:extLst>
      <p:ext uri="{BB962C8B-B14F-4D97-AF65-F5344CB8AC3E}">
        <p14:creationId xmlns:p14="http://schemas.microsoft.com/office/powerpoint/2010/main" val="2471956724"/>
      </p:ext>
    </p:extLst>
  </p:cSld>
  <p:clrMapOvr>
    <a:masterClrMapping/>
  </p:clrMapOvr>
</p:sldLayout>
</file>

<file path=ppt/slideLayouts/slideLayout269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8A59713-7F55-D749-A0D5-0F9F35109625}"/>
              </a:ext>
            </a:extLst>
          </p:cNvPr>
          <p:cNvSpPr>
            <a:spLocks noGrp="1"/>
          </p:cNvSpPr>
          <p:nvPr>
            <p:ph type="title"/>
          </p:nvPr>
        </p:nvSpPr>
        <p:spPr/>
        <p:txBody>
          <a:bodyPr/>
          <a:lstStyle/>
          <a:p>
            <a:r>
              <a:rPr lang="en-US"/>
              <a:t>Click to edit Master title style</a:t>
            </a:r>
          </a:p>
        </p:txBody>
      </p:sp>
      <p:sp>
        <p:nvSpPr>
          <p:cNvPr id="3" name="Content Placeholder 2">
            <a:extLst>
              <a:ext uri="{FF2B5EF4-FFF2-40B4-BE49-F238E27FC236}">
                <a16:creationId xmlns:a16="http://schemas.microsoft.com/office/drawing/2014/main" id="{9BF5019E-AB82-C14F-AE71-94F8B5F31735}"/>
              </a:ext>
            </a:extLst>
          </p:cNvPr>
          <p:cNvSpPr>
            <a:spLocks noGrp="1"/>
          </p:cNvSpPr>
          <p:nvPr>
            <p:ph sz="half" idx="1"/>
          </p:nvPr>
        </p:nvSpPr>
        <p:spPr>
          <a:xfrm>
            <a:off x="1371600" y="3886200"/>
            <a:ext cx="3124200" cy="17526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a:extLst>
              <a:ext uri="{FF2B5EF4-FFF2-40B4-BE49-F238E27FC236}">
                <a16:creationId xmlns:a16="http://schemas.microsoft.com/office/drawing/2014/main" id="{B8854FDB-E535-504D-88D3-06598664DE3D}"/>
              </a:ext>
            </a:extLst>
          </p:cNvPr>
          <p:cNvSpPr>
            <a:spLocks noGrp="1"/>
          </p:cNvSpPr>
          <p:nvPr>
            <p:ph sz="half" idx="2"/>
          </p:nvPr>
        </p:nvSpPr>
        <p:spPr>
          <a:xfrm>
            <a:off x="4648200" y="3886200"/>
            <a:ext cx="3124200" cy="17526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Slide Number Placeholder 4">
            <a:extLst>
              <a:ext uri="{FF2B5EF4-FFF2-40B4-BE49-F238E27FC236}">
                <a16:creationId xmlns:a16="http://schemas.microsoft.com/office/drawing/2014/main" id="{448AA863-9951-7843-8B92-6F7A45481C45}"/>
              </a:ext>
            </a:extLst>
          </p:cNvPr>
          <p:cNvSpPr>
            <a:spLocks noGrp="1"/>
          </p:cNvSpPr>
          <p:nvPr>
            <p:ph type="sldNum" sz="quarter" idx="10"/>
          </p:nvPr>
        </p:nvSpPr>
        <p:spPr/>
        <p:txBody>
          <a:bodyPr/>
          <a:lstStyle>
            <a:lvl1pPr>
              <a:defRPr/>
            </a:lvl1pPr>
          </a:lstStyle>
          <a:p>
            <a:fld id="{F88272A2-AD95-DC4F-9A8F-734E9EE4AC97}" type="slidenum">
              <a:rPr lang="en-US" altLang="en-US"/>
              <a:pPr/>
              <a:t>‹#›</a:t>
            </a:fld>
            <a:endParaRPr lang="en-US" altLang="en-US"/>
          </a:p>
        </p:txBody>
      </p:sp>
    </p:spTree>
    <p:extLst>
      <p:ext uri="{BB962C8B-B14F-4D97-AF65-F5344CB8AC3E}">
        <p14:creationId xmlns:p14="http://schemas.microsoft.com/office/powerpoint/2010/main" val="2088693462"/>
      </p:ext>
    </p:extLst>
  </p:cSld>
  <p:clrMapOvr>
    <a:masterClrMapping/>
  </p:clrMapOvr>
</p:sldLayout>
</file>

<file path=ppt/slideLayouts/slideLayout269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2E2C416-4116-A145-8508-4B728F5D004B}"/>
              </a:ext>
            </a:extLst>
          </p:cNvPr>
          <p:cNvSpPr>
            <a:spLocks noGrp="1"/>
          </p:cNvSpPr>
          <p:nvPr>
            <p:ph type="title"/>
          </p:nvPr>
        </p:nvSpPr>
        <p:spPr>
          <a:xfrm>
            <a:off x="630238" y="365125"/>
            <a:ext cx="7886700" cy="1325563"/>
          </a:xfrm>
        </p:spPr>
        <p:txBody>
          <a:bodyPr/>
          <a:lstStyle/>
          <a:p>
            <a:r>
              <a:rPr lang="en-US"/>
              <a:t>Click to edit Master title style</a:t>
            </a:r>
          </a:p>
        </p:txBody>
      </p:sp>
      <p:sp>
        <p:nvSpPr>
          <p:cNvPr id="3" name="Text Placeholder 2">
            <a:extLst>
              <a:ext uri="{FF2B5EF4-FFF2-40B4-BE49-F238E27FC236}">
                <a16:creationId xmlns:a16="http://schemas.microsoft.com/office/drawing/2014/main" id="{5697C250-5084-2D48-959A-C77B70DFAE1B}"/>
              </a:ext>
            </a:extLst>
          </p:cNvPr>
          <p:cNvSpPr>
            <a:spLocks noGrp="1"/>
          </p:cNvSpPr>
          <p:nvPr>
            <p:ph type="body" idx="1"/>
          </p:nvPr>
        </p:nvSpPr>
        <p:spPr>
          <a:xfrm>
            <a:off x="630238" y="1681163"/>
            <a:ext cx="3868737"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a:extLst>
              <a:ext uri="{FF2B5EF4-FFF2-40B4-BE49-F238E27FC236}">
                <a16:creationId xmlns:a16="http://schemas.microsoft.com/office/drawing/2014/main" id="{1FC30989-03C7-2A40-BDC2-F6A5D6C63866}"/>
              </a:ext>
            </a:extLst>
          </p:cNvPr>
          <p:cNvSpPr>
            <a:spLocks noGrp="1"/>
          </p:cNvSpPr>
          <p:nvPr>
            <p:ph sz="half" idx="2"/>
          </p:nvPr>
        </p:nvSpPr>
        <p:spPr>
          <a:xfrm>
            <a:off x="630238" y="2505075"/>
            <a:ext cx="3868737"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a:extLst>
              <a:ext uri="{FF2B5EF4-FFF2-40B4-BE49-F238E27FC236}">
                <a16:creationId xmlns:a16="http://schemas.microsoft.com/office/drawing/2014/main" id="{1581EC49-304B-F24F-9B45-2561FD782CF7}"/>
              </a:ext>
            </a:extLst>
          </p:cNvPr>
          <p:cNvSpPr>
            <a:spLocks noGrp="1"/>
          </p:cNvSpPr>
          <p:nvPr>
            <p:ph type="body" sz="quarter" idx="3"/>
          </p:nvPr>
        </p:nvSpPr>
        <p:spPr>
          <a:xfrm>
            <a:off x="4629150" y="1681163"/>
            <a:ext cx="3887788" cy="82391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a:extLst>
              <a:ext uri="{FF2B5EF4-FFF2-40B4-BE49-F238E27FC236}">
                <a16:creationId xmlns:a16="http://schemas.microsoft.com/office/drawing/2014/main" id="{E1BE92EE-5B39-214F-B55D-CB402D8083AC}"/>
              </a:ext>
            </a:extLst>
          </p:cNvPr>
          <p:cNvSpPr>
            <a:spLocks noGrp="1"/>
          </p:cNvSpPr>
          <p:nvPr>
            <p:ph sz="quarter" idx="4"/>
          </p:nvPr>
        </p:nvSpPr>
        <p:spPr>
          <a:xfrm>
            <a:off x="4629150" y="2505075"/>
            <a:ext cx="3887788" cy="3684588"/>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Slide Number Placeholder 6">
            <a:extLst>
              <a:ext uri="{FF2B5EF4-FFF2-40B4-BE49-F238E27FC236}">
                <a16:creationId xmlns:a16="http://schemas.microsoft.com/office/drawing/2014/main" id="{3B449EA4-E54E-384D-961E-4E915791824B}"/>
              </a:ext>
            </a:extLst>
          </p:cNvPr>
          <p:cNvSpPr>
            <a:spLocks noGrp="1"/>
          </p:cNvSpPr>
          <p:nvPr>
            <p:ph type="sldNum" sz="quarter" idx="10"/>
          </p:nvPr>
        </p:nvSpPr>
        <p:spPr/>
        <p:txBody>
          <a:bodyPr/>
          <a:lstStyle>
            <a:lvl1pPr>
              <a:defRPr/>
            </a:lvl1pPr>
          </a:lstStyle>
          <a:p>
            <a:fld id="{B3E26641-5CD1-BC4D-B1ED-67DDC1E5134C}" type="slidenum">
              <a:rPr lang="en-US" altLang="en-US"/>
              <a:pPr/>
              <a:t>‹#›</a:t>
            </a:fld>
            <a:endParaRPr lang="en-US" altLang="en-US"/>
          </a:p>
        </p:txBody>
      </p:sp>
    </p:spTree>
    <p:extLst>
      <p:ext uri="{BB962C8B-B14F-4D97-AF65-F5344CB8AC3E}">
        <p14:creationId xmlns:p14="http://schemas.microsoft.com/office/powerpoint/2010/main" val="192804871"/>
      </p:ext>
    </p:extLst>
  </p:cSld>
  <p:clrMapOvr>
    <a:masterClrMapping/>
  </p:clrMapOvr>
</p:sldLayout>
</file>

<file path=ppt/slideLayouts/slideLayout269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B3FF714E-6E9A-FB4E-B80B-D99A828E369E}"/>
              </a:ext>
            </a:extLst>
          </p:cNvPr>
          <p:cNvSpPr>
            <a:spLocks noGrp="1"/>
          </p:cNvSpPr>
          <p:nvPr>
            <p:ph type="title"/>
          </p:nvPr>
        </p:nvSpPr>
        <p:spPr/>
        <p:txBody>
          <a:bodyPr/>
          <a:lstStyle/>
          <a:p>
            <a:r>
              <a:rPr lang="en-US"/>
              <a:t>Click to edit Master title style</a:t>
            </a:r>
          </a:p>
        </p:txBody>
      </p:sp>
      <p:sp>
        <p:nvSpPr>
          <p:cNvPr id="3" name="Slide Number Placeholder 2">
            <a:extLst>
              <a:ext uri="{FF2B5EF4-FFF2-40B4-BE49-F238E27FC236}">
                <a16:creationId xmlns:a16="http://schemas.microsoft.com/office/drawing/2014/main" id="{C1BCEB97-3C96-AE46-BA70-33DA2BE00CCD}"/>
              </a:ext>
            </a:extLst>
          </p:cNvPr>
          <p:cNvSpPr>
            <a:spLocks noGrp="1"/>
          </p:cNvSpPr>
          <p:nvPr>
            <p:ph type="sldNum" sz="quarter" idx="10"/>
          </p:nvPr>
        </p:nvSpPr>
        <p:spPr/>
        <p:txBody>
          <a:bodyPr/>
          <a:lstStyle>
            <a:lvl1pPr>
              <a:defRPr/>
            </a:lvl1pPr>
          </a:lstStyle>
          <a:p>
            <a:fld id="{C2B74445-0C95-9643-B6A2-827C33E15E91}" type="slidenum">
              <a:rPr lang="en-US" altLang="en-US"/>
              <a:pPr/>
              <a:t>‹#›</a:t>
            </a:fld>
            <a:endParaRPr lang="en-US" altLang="en-US"/>
          </a:p>
        </p:txBody>
      </p:sp>
    </p:spTree>
    <p:extLst>
      <p:ext uri="{BB962C8B-B14F-4D97-AF65-F5344CB8AC3E}">
        <p14:creationId xmlns:p14="http://schemas.microsoft.com/office/powerpoint/2010/main" val="741326634"/>
      </p:ext>
    </p:extLst>
  </p:cSld>
  <p:clrMapOvr>
    <a:masterClrMapping/>
  </p:clrMapOvr>
</p:sldLayout>
</file>

<file path=ppt/slideLayouts/slideLayout269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Slide Number Placeholder 1">
            <a:extLst>
              <a:ext uri="{FF2B5EF4-FFF2-40B4-BE49-F238E27FC236}">
                <a16:creationId xmlns:a16="http://schemas.microsoft.com/office/drawing/2014/main" id="{3C364A19-72BA-9241-A90A-3B5D174532A1}"/>
              </a:ext>
            </a:extLst>
          </p:cNvPr>
          <p:cNvSpPr>
            <a:spLocks noGrp="1"/>
          </p:cNvSpPr>
          <p:nvPr>
            <p:ph type="sldNum" sz="quarter" idx="10"/>
          </p:nvPr>
        </p:nvSpPr>
        <p:spPr/>
        <p:txBody>
          <a:bodyPr/>
          <a:lstStyle>
            <a:lvl1pPr>
              <a:defRPr/>
            </a:lvl1pPr>
          </a:lstStyle>
          <a:p>
            <a:fld id="{5ABD7642-5FE7-A745-B94E-682AEF9689CF}" type="slidenum">
              <a:rPr lang="en-US" altLang="en-US"/>
              <a:pPr/>
              <a:t>‹#›</a:t>
            </a:fld>
            <a:endParaRPr lang="en-US" altLang="en-US"/>
          </a:p>
        </p:txBody>
      </p:sp>
    </p:spTree>
    <p:extLst>
      <p:ext uri="{BB962C8B-B14F-4D97-AF65-F5344CB8AC3E}">
        <p14:creationId xmlns:p14="http://schemas.microsoft.com/office/powerpoint/2010/main" val="1416722156"/>
      </p:ext>
    </p:extLst>
  </p:cSld>
  <p:clrMapOvr>
    <a:masterClrMapping/>
  </p:clrMapOvr>
</p:sldLayout>
</file>

<file path=ppt/slideLayouts/slideLayout269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E36D5ADD-A3BE-9547-89B4-5377332799A0}"/>
              </a:ext>
            </a:extLst>
          </p:cNvPr>
          <p:cNvSpPr>
            <a:spLocks noGrp="1"/>
          </p:cNvSpPr>
          <p:nvPr>
            <p:ph type="title"/>
          </p:nvPr>
        </p:nvSpPr>
        <p:spPr>
          <a:xfrm>
            <a:off x="630238" y="457200"/>
            <a:ext cx="2949575" cy="1600200"/>
          </a:xfrm>
        </p:spPr>
        <p:txBody>
          <a:bodyPr anchor="b"/>
          <a:lstStyle>
            <a:lvl1pPr>
              <a:defRPr sz="3200"/>
            </a:lvl1pPr>
          </a:lstStyle>
          <a:p>
            <a:r>
              <a:rPr lang="en-US"/>
              <a:t>Click to edit Master title style</a:t>
            </a:r>
          </a:p>
        </p:txBody>
      </p:sp>
      <p:sp>
        <p:nvSpPr>
          <p:cNvPr id="3" name="Content Placeholder 2">
            <a:extLst>
              <a:ext uri="{FF2B5EF4-FFF2-40B4-BE49-F238E27FC236}">
                <a16:creationId xmlns:a16="http://schemas.microsoft.com/office/drawing/2014/main" id="{E544A3F5-DD80-784D-9A66-E7E0041794C5}"/>
              </a:ext>
            </a:extLst>
          </p:cNvPr>
          <p:cNvSpPr>
            <a:spLocks noGrp="1"/>
          </p:cNvSpPr>
          <p:nvPr>
            <p:ph idx="1"/>
          </p:nvPr>
        </p:nvSpPr>
        <p:spPr>
          <a:xfrm>
            <a:off x="3887788" y="987425"/>
            <a:ext cx="4629150" cy="4873625"/>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a:extLst>
              <a:ext uri="{FF2B5EF4-FFF2-40B4-BE49-F238E27FC236}">
                <a16:creationId xmlns:a16="http://schemas.microsoft.com/office/drawing/2014/main" id="{A7FE207D-7A76-424C-8C89-C27CB5C16112}"/>
              </a:ext>
            </a:extLst>
          </p:cNvPr>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Slide Number Placeholder 4">
            <a:extLst>
              <a:ext uri="{FF2B5EF4-FFF2-40B4-BE49-F238E27FC236}">
                <a16:creationId xmlns:a16="http://schemas.microsoft.com/office/drawing/2014/main" id="{8DEA0F8D-89E8-704D-A432-D88E6908CFD7}"/>
              </a:ext>
            </a:extLst>
          </p:cNvPr>
          <p:cNvSpPr>
            <a:spLocks noGrp="1"/>
          </p:cNvSpPr>
          <p:nvPr>
            <p:ph type="sldNum" sz="quarter" idx="10"/>
          </p:nvPr>
        </p:nvSpPr>
        <p:spPr/>
        <p:txBody>
          <a:bodyPr/>
          <a:lstStyle>
            <a:lvl1pPr>
              <a:defRPr/>
            </a:lvl1pPr>
          </a:lstStyle>
          <a:p>
            <a:fld id="{A227EBD1-21E3-D24B-A047-F328D4EBF359}" type="slidenum">
              <a:rPr lang="en-US" altLang="en-US"/>
              <a:pPr/>
              <a:t>‹#›</a:t>
            </a:fld>
            <a:endParaRPr lang="en-US" altLang="en-US"/>
          </a:p>
        </p:txBody>
      </p:sp>
    </p:spTree>
    <p:extLst>
      <p:ext uri="{BB962C8B-B14F-4D97-AF65-F5344CB8AC3E}">
        <p14:creationId xmlns:p14="http://schemas.microsoft.com/office/powerpoint/2010/main" val="3797077005"/>
      </p:ext>
    </p:extLst>
  </p:cSld>
  <p:clrMapOvr>
    <a:masterClrMapping/>
  </p:clrMapOvr>
</p:sldLayout>
</file>

<file path=ppt/slideLayouts/slideLayout269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7BF19B47-3D3E-0A47-A8DB-980D1B658C50}"/>
              </a:ext>
            </a:extLst>
          </p:cNvPr>
          <p:cNvSpPr>
            <a:spLocks noGrp="1"/>
          </p:cNvSpPr>
          <p:nvPr>
            <p:ph type="title"/>
          </p:nvPr>
        </p:nvSpPr>
        <p:spPr>
          <a:xfrm>
            <a:off x="630238" y="457200"/>
            <a:ext cx="2949575" cy="1600200"/>
          </a:xfrm>
        </p:spPr>
        <p:txBody>
          <a:bodyPr anchor="b"/>
          <a:lstStyle>
            <a:lvl1pPr>
              <a:defRPr sz="3200"/>
            </a:lvl1pPr>
          </a:lstStyle>
          <a:p>
            <a:r>
              <a:rPr lang="en-US"/>
              <a:t>Click to edit Master title style</a:t>
            </a:r>
          </a:p>
        </p:txBody>
      </p:sp>
      <p:sp>
        <p:nvSpPr>
          <p:cNvPr id="3" name="Picture Placeholder 2">
            <a:extLst>
              <a:ext uri="{FF2B5EF4-FFF2-40B4-BE49-F238E27FC236}">
                <a16:creationId xmlns:a16="http://schemas.microsoft.com/office/drawing/2014/main" id="{10CCD1BB-C7C2-1446-8DC1-39AA4DCAECB6}"/>
              </a:ext>
            </a:extLst>
          </p:cNvPr>
          <p:cNvSpPr>
            <a:spLocks noGrp="1"/>
          </p:cNvSpPr>
          <p:nvPr>
            <p:ph type="pic" idx="1"/>
          </p:nvPr>
        </p:nvSpPr>
        <p:spPr>
          <a:xfrm>
            <a:off x="3887788" y="987425"/>
            <a:ext cx="4629150" cy="4873625"/>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a:extLst>
              <a:ext uri="{FF2B5EF4-FFF2-40B4-BE49-F238E27FC236}">
                <a16:creationId xmlns:a16="http://schemas.microsoft.com/office/drawing/2014/main" id="{7B0C4E0E-DF17-044C-8EBB-964F70C5B2CA}"/>
              </a:ext>
            </a:extLst>
          </p:cNvPr>
          <p:cNvSpPr>
            <a:spLocks noGrp="1"/>
          </p:cNvSpPr>
          <p:nvPr>
            <p:ph type="body" sz="half" idx="2"/>
          </p:nvPr>
        </p:nvSpPr>
        <p:spPr>
          <a:xfrm>
            <a:off x="630238" y="2057400"/>
            <a:ext cx="2949575" cy="3811588"/>
          </a:xfrm>
        </p:spPr>
        <p:txBody>
          <a:bodyPr/>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a:r>
              <a:rPr lang="en-US"/>
              <a:t>Click to edit Master text styles</a:t>
            </a:r>
          </a:p>
        </p:txBody>
      </p:sp>
      <p:sp>
        <p:nvSpPr>
          <p:cNvPr id="5" name="Slide Number Placeholder 4">
            <a:extLst>
              <a:ext uri="{FF2B5EF4-FFF2-40B4-BE49-F238E27FC236}">
                <a16:creationId xmlns:a16="http://schemas.microsoft.com/office/drawing/2014/main" id="{5419BE8E-4F13-9F49-BF58-38AE5788DCA5}"/>
              </a:ext>
            </a:extLst>
          </p:cNvPr>
          <p:cNvSpPr>
            <a:spLocks noGrp="1"/>
          </p:cNvSpPr>
          <p:nvPr>
            <p:ph type="sldNum" sz="quarter" idx="10"/>
          </p:nvPr>
        </p:nvSpPr>
        <p:spPr/>
        <p:txBody>
          <a:bodyPr/>
          <a:lstStyle>
            <a:lvl1pPr>
              <a:defRPr/>
            </a:lvl1pPr>
          </a:lstStyle>
          <a:p>
            <a:fld id="{92ABF82E-9779-FC44-A0C6-5881F5639452}" type="slidenum">
              <a:rPr lang="en-US" altLang="en-US"/>
              <a:pPr/>
              <a:t>‹#›</a:t>
            </a:fld>
            <a:endParaRPr lang="en-US" altLang="en-US"/>
          </a:p>
        </p:txBody>
      </p:sp>
    </p:spTree>
    <p:extLst>
      <p:ext uri="{BB962C8B-B14F-4D97-AF65-F5344CB8AC3E}">
        <p14:creationId xmlns:p14="http://schemas.microsoft.com/office/powerpoint/2010/main" val="685858800"/>
      </p:ext>
    </p:extLst>
  </p:cSld>
  <p:clrMapOvr>
    <a:masterClrMapping/>
  </p:clrMapOvr>
</p:sldLayout>
</file>

<file path=ppt/slideLayouts/slideLayout2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183608D9-E17D-EF41-B855-0F776DCE407A}" type="slidenum">
              <a:rPr lang="en-US" smtClean="0"/>
              <a:pPr>
                <a:defRPr/>
              </a:pPr>
              <a:t>‹#›</a:t>
            </a:fld>
            <a:endParaRPr lang="en-US" dirty="0"/>
          </a:p>
        </p:txBody>
      </p:sp>
    </p:spTree>
    <p:extLst>
      <p:ext uri="{BB962C8B-B14F-4D97-AF65-F5344CB8AC3E}">
        <p14:creationId xmlns:p14="http://schemas.microsoft.com/office/powerpoint/2010/main" val="305276245"/>
      </p:ext>
    </p:extLst>
  </p:cSld>
  <p:clrMapOvr>
    <a:masterClrMapping/>
  </p:clrMapOvr>
  <p:transition/>
</p:sldLayout>
</file>

<file path=ppt/slideLayouts/slideLayout270.xml><?xml version="1.0" encoding="utf-8"?>
<p:sldLayout xmlns:a="http://schemas.openxmlformats.org/drawingml/2006/main" xmlns:r="http://schemas.openxmlformats.org/officeDocument/2006/relationships" xmlns:p="http://schemas.openxmlformats.org/presentationml/2006/main" showMasterSp="0" type="tx">
  <p:cSld name="23_Title Slide">
    <p:bg>
      <p:bgPr>
        <a:solidFill>
          <a:schemeClr val="accent3">
            <a:lumOff val="44000"/>
          </a:schemeClr>
        </a:solidFill>
        <a:effectLst/>
      </p:bgPr>
    </p:bg>
    <p:spTree>
      <p:nvGrpSpPr>
        <p:cNvPr id="1" name=""/>
        <p:cNvGrpSpPr/>
        <p:nvPr/>
      </p:nvGrpSpPr>
      <p:grpSpPr>
        <a:xfrm>
          <a:off x="0" y="0"/>
          <a:ext cx="0" cy="0"/>
          <a:chOff x="0" y="0"/>
          <a:chExt cx="0" cy="0"/>
        </a:xfrm>
      </p:grpSpPr>
      <p:grpSp>
        <p:nvGrpSpPr>
          <p:cNvPr id="4280" name="Group 6"/>
          <p:cNvGrpSpPr/>
          <p:nvPr/>
        </p:nvGrpSpPr>
        <p:grpSpPr>
          <a:xfrm>
            <a:off x="0" y="914400"/>
            <a:ext cx="8686800" cy="2514600"/>
            <a:chOff x="0" y="0"/>
            <a:chExt cx="8686800" cy="2514600"/>
          </a:xfrm>
        </p:grpSpPr>
        <p:sp>
          <p:nvSpPr>
            <p:cNvPr id="4275"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76"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277"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278"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79"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81" name="Title Text"/>
          <p:cNvSpPr txBox="1">
            <a:spLocks noGrp="1"/>
          </p:cNvSpPr>
          <p:nvPr>
            <p:ph type="title"/>
          </p:nvPr>
        </p:nvSpPr>
        <p:spPr>
          <a:xfrm>
            <a:off x="685800" y="2130425"/>
            <a:ext cx="7772400" cy="1470025"/>
          </a:xfrm>
          <a:prstGeom prst="rect">
            <a:avLst/>
          </a:prstGeom>
        </p:spPr>
        <p:txBody>
          <a:bodyPr/>
          <a:lstStyle>
            <a:lvl1pPr>
              <a:defRPr sz="4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28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283"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03717128"/>
      </p:ext>
    </p:extLst>
  </p:cSld>
  <p:clrMapOvr>
    <a:masterClrMapping/>
  </p:clrMapOvr>
  <p:transition spd="med"/>
</p:sldLayout>
</file>

<file path=ppt/slideLayouts/slideLayout270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85499275-0389-5045-9591-DC4DDDC5F329}"/>
              </a:ext>
            </a:extLst>
          </p:cNvPr>
          <p:cNvSpPr>
            <a:spLocks noGrp="1"/>
          </p:cNvSpPr>
          <p:nvPr>
            <p:ph type="title"/>
          </p:nvPr>
        </p:nvSpPr>
        <p:spPr/>
        <p:txBody>
          <a:bodyPr/>
          <a:lstStyle/>
          <a:p>
            <a:r>
              <a:rPr lang="en-US"/>
              <a:t>Click to edit Master title style</a:t>
            </a:r>
          </a:p>
        </p:txBody>
      </p:sp>
      <p:sp>
        <p:nvSpPr>
          <p:cNvPr id="3" name="Vertical Text Placeholder 2">
            <a:extLst>
              <a:ext uri="{FF2B5EF4-FFF2-40B4-BE49-F238E27FC236}">
                <a16:creationId xmlns:a16="http://schemas.microsoft.com/office/drawing/2014/main" id="{DF59F7F7-F04D-D84C-920B-0A53123BFC2F}"/>
              </a:ext>
            </a:extLst>
          </p:cNvPr>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7D4780D3-D98F-A74B-8D35-0DF75650A2B0}"/>
              </a:ext>
            </a:extLst>
          </p:cNvPr>
          <p:cNvSpPr>
            <a:spLocks noGrp="1"/>
          </p:cNvSpPr>
          <p:nvPr>
            <p:ph type="sldNum" sz="quarter" idx="10"/>
          </p:nvPr>
        </p:nvSpPr>
        <p:spPr/>
        <p:txBody>
          <a:bodyPr/>
          <a:lstStyle>
            <a:lvl1pPr>
              <a:defRPr/>
            </a:lvl1pPr>
          </a:lstStyle>
          <a:p>
            <a:fld id="{C313BF0B-28D4-2644-B3C5-E3B2DF8935F7}" type="slidenum">
              <a:rPr lang="en-US" altLang="en-US"/>
              <a:pPr/>
              <a:t>‹#›</a:t>
            </a:fld>
            <a:endParaRPr lang="en-US" altLang="en-US"/>
          </a:p>
        </p:txBody>
      </p:sp>
    </p:spTree>
    <p:extLst>
      <p:ext uri="{BB962C8B-B14F-4D97-AF65-F5344CB8AC3E}">
        <p14:creationId xmlns:p14="http://schemas.microsoft.com/office/powerpoint/2010/main" val="2503121915"/>
      </p:ext>
    </p:extLst>
  </p:cSld>
  <p:clrMapOvr>
    <a:masterClrMapping/>
  </p:clrMapOvr>
</p:sldLayout>
</file>

<file path=ppt/slideLayouts/slideLayout270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a:extLst>
              <a:ext uri="{FF2B5EF4-FFF2-40B4-BE49-F238E27FC236}">
                <a16:creationId xmlns:a16="http://schemas.microsoft.com/office/drawing/2014/main" id="{45864277-8218-4D42-BD91-2BB5555B1F7F}"/>
              </a:ext>
            </a:extLst>
          </p:cNvPr>
          <p:cNvSpPr>
            <a:spLocks noGrp="1"/>
          </p:cNvSpPr>
          <p:nvPr>
            <p:ph type="title" orient="vert"/>
          </p:nvPr>
        </p:nvSpPr>
        <p:spPr>
          <a:xfrm>
            <a:off x="6515100" y="2130425"/>
            <a:ext cx="1943100" cy="3508375"/>
          </a:xfrm>
        </p:spPr>
        <p:txBody>
          <a:bodyPr vert="eaVert"/>
          <a:lstStyle/>
          <a:p>
            <a:r>
              <a:rPr lang="en-US"/>
              <a:t>Click to edit Master title style</a:t>
            </a:r>
          </a:p>
        </p:txBody>
      </p:sp>
      <p:sp>
        <p:nvSpPr>
          <p:cNvPr id="3" name="Vertical Text Placeholder 2">
            <a:extLst>
              <a:ext uri="{FF2B5EF4-FFF2-40B4-BE49-F238E27FC236}">
                <a16:creationId xmlns:a16="http://schemas.microsoft.com/office/drawing/2014/main" id="{840B79E9-3E94-5548-A99B-79A36AE7F177}"/>
              </a:ext>
            </a:extLst>
          </p:cNvPr>
          <p:cNvSpPr>
            <a:spLocks noGrp="1"/>
          </p:cNvSpPr>
          <p:nvPr>
            <p:ph type="body" orient="vert" idx="1"/>
          </p:nvPr>
        </p:nvSpPr>
        <p:spPr>
          <a:xfrm>
            <a:off x="685800" y="2130425"/>
            <a:ext cx="5676900" cy="350837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Slide Number Placeholder 3">
            <a:extLst>
              <a:ext uri="{FF2B5EF4-FFF2-40B4-BE49-F238E27FC236}">
                <a16:creationId xmlns:a16="http://schemas.microsoft.com/office/drawing/2014/main" id="{5C8A4B03-175A-9544-AFDD-A61D3CC0F5DD}"/>
              </a:ext>
            </a:extLst>
          </p:cNvPr>
          <p:cNvSpPr>
            <a:spLocks noGrp="1"/>
          </p:cNvSpPr>
          <p:nvPr>
            <p:ph type="sldNum" sz="quarter" idx="10"/>
          </p:nvPr>
        </p:nvSpPr>
        <p:spPr/>
        <p:txBody>
          <a:bodyPr/>
          <a:lstStyle>
            <a:lvl1pPr>
              <a:defRPr/>
            </a:lvl1pPr>
          </a:lstStyle>
          <a:p>
            <a:fld id="{AEB53FB6-333D-9F49-94DF-85919D285140}" type="slidenum">
              <a:rPr lang="en-US" altLang="en-US"/>
              <a:pPr/>
              <a:t>‹#›</a:t>
            </a:fld>
            <a:endParaRPr lang="en-US" altLang="en-US"/>
          </a:p>
        </p:txBody>
      </p:sp>
    </p:spTree>
    <p:extLst>
      <p:ext uri="{BB962C8B-B14F-4D97-AF65-F5344CB8AC3E}">
        <p14:creationId xmlns:p14="http://schemas.microsoft.com/office/powerpoint/2010/main" val="2196305704"/>
      </p:ext>
    </p:extLst>
  </p:cSld>
  <p:clrMapOvr>
    <a:masterClrMapping/>
  </p:clrMapOvr>
</p:sldLayout>
</file>

<file path=ppt/slideLayouts/slideLayout270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pic>
        <p:nvPicPr>
          <p:cNvPr id="4" name="Picture 1026"/>
          <p:cNvPicPr>
            <a:picLocks noChangeAspect="1" noChangeArrowheads="1"/>
          </p:cNvPicPr>
          <p:nvPr/>
        </p:nvPicPr>
        <p:blipFill>
          <a:blip r:embed="rId2">
            <a:extLst>
              <a:ext uri="{28A0092B-C50C-407E-A947-70E740481C1C}">
                <a14:useLocalDpi xmlns:a14="http://schemas.microsoft.com/office/drawing/2010/main"/>
              </a:ext>
            </a:extLst>
          </a:blip>
          <a:srcRect/>
          <a:stretch>
            <a:fillRect/>
          </a:stretch>
        </p:blipFill>
        <p:spPr bwMode="auto">
          <a:xfrm>
            <a:off x="0" y="0"/>
            <a:ext cx="9145588" cy="68595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86435" name="Rectangle 1027"/>
          <p:cNvSpPr>
            <a:spLocks noGrp="1" noChangeArrowheads="1"/>
          </p:cNvSpPr>
          <p:nvPr>
            <p:ph type="ctrTitle"/>
          </p:nvPr>
        </p:nvSpPr>
        <p:spPr>
          <a:xfrm>
            <a:off x="914400" y="1676400"/>
            <a:ext cx="7315200" cy="1143000"/>
          </a:xfrm>
        </p:spPr>
        <p:txBody>
          <a:bodyPr/>
          <a:lstStyle>
            <a:lvl1pPr>
              <a:defRPr b="1" i="0">
                <a:solidFill>
                  <a:schemeClr val="tx2"/>
                </a:solidFill>
                <a:latin typeface="Arial" panose="020B0604020202020204" pitchFamily="34" charset="0"/>
              </a:defRPr>
            </a:lvl1pPr>
          </a:lstStyle>
          <a:p>
            <a:r>
              <a:rPr lang="en-US" dirty="0"/>
              <a:t>Click to edit Master title style</a:t>
            </a:r>
          </a:p>
        </p:txBody>
      </p:sp>
      <p:sp>
        <p:nvSpPr>
          <p:cNvPr id="786436" name="Rectangle 1028"/>
          <p:cNvSpPr>
            <a:spLocks noGrp="1" noChangeArrowheads="1"/>
          </p:cNvSpPr>
          <p:nvPr>
            <p:ph type="subTitle" idx="1"/>
          </p:nvPr>
        </p:nvSpPr>
        <p:spPr>
          <a:xfrm>
            <a:off x="914400" y="2971800"/>
            <a:ext cx="7315200" cy="1752600"/>
          </a:xfrm>
          <a:ln>
            <a:noFill/>
          </a:ln>
        </p:spPr>
        <p:txBody>
          <a:bodyPr/>
          <a:lstStyle>
            <a:lvl1pPr marL="0" indent="0" algn="ctr">
              <a:buFontTx/>
              <a:buNone/>
              <a:defRPr b="1" i="0">
                <a:solidFill>
                  <a:schemeClr val="tx2"/>
                </a:solidFill>
                <a:latin typeface="Arial" panose="020B0604020202020204" pitchFamily="34" charset="0"/>
              </a:defRPr>
            </a:lvl1pPr>
          </a:lstStyle>
          <a:p>
            <a:r>
              <a:rPr lang="en-US" dirty="0"/>
              <a:t>Click to edit Master subtitle style</a:t>
            </a:r>
          </a:p>
        </p:txBody>
      </p:sp>
      <p:sp>
        <p:nvSpPr>
          <p:cNvPr id="5" name="Rectangle 1029"/>
          <p:cNvSpPr>
            <a:spLocks noGrp="1" noChangeArrowheads="1"/>
          </p:cNvSpPr>
          <p:nvPr>
            <p:ph type="dt" sz="half" idx="10"/>
          </p:nvPr>
        </p:nvSpPr>
        <p:spPr/>
        <p:txBody>
          <a:bodyPr/>
          <a:lstStyle>
            <a:lvl1pPr>
              <a:defRPr/>
            </a:lvl1pPr>
          </a:lstStyle>
          <a:p>
            <a:pPr>
              <a:defRPr/>
            </a:pPr>
            <a:endParaRPr lang="en-US">
              <a:solidFill>
                <a:srgbClr val="FFFFFF"/>
              </a:solidFill>
            </a:endParaRPr>
          </a:p>
        </p:txBody>
      </p:sp>
      <p:sp>
        <p:nvSpPr>
          <p:cNvPr id="6" name="Rectangle 1030"/>
          <p:cNvSpPr>
            <a:spLocks noGrp="1" noChangeArrowheads="1"/>
          </p:cNvSpPr>
          <p:nvPr>
            <p:ph type="ftr" sz="quarter" idx="11"/>
          </p:nvPr>
        </p:nvSpPr>
        <p:spPr/>
        <p:txBody>
          <a:bodyPr/>
          <a:lstStyle>
            <a:lvl1pPr>
              <a:defRPr/>
            </a:lvl1pPr>
          </a:lstStyle>
          <a:p>
            <a:pPr>
              <a:defRPr/>
            </a:pPr>
            <a:endParaRPr lang="en-US">
              <a:solidFill>
                <a:srgbClr val="FFFFFF"/>
              </a:solidFill>
            </a:endParaRPr>
          </a:p>
        </p:txBody>
      </p:sp>
      <p:sp>
        <p:nvSpPr>
          <p:cNvPr id="7" name="Rectangle 1031"/>
          <p:cNvSpPr>
            <a:spLocks noGrp="1" noChangeArrowheads="1"/>
          </p:cNvSpPr>
          <p:nvPr>
            <p:ph type="sldNum" sz="quarter" idx="12"/>
          </p:nvPr>
        </p:nvSpPr>
        <p:spPr/>
        <p:txBody>
          <a:bodyPr/>
          <a:lstStyle>
            <a:lvl1pPr>
              <a:defRPr/>
            </a:lvl1pPr>
          </a:lstStyle>
          <a:p>
            <a:pPr>
              <a:defRPr/>
            </a:pPr>
            <a:fld id="{93636517-2696-1A4B-94ED-503A84D3FD77}" type="slidenum">
              <a:rPr lang="en-US">
                <a:solidFill>
                  <a:srgbClr val="FFFFFF"/>
                </a:solidFill>
              </a:rPr>
              <a:pPr>
                <a:defRPr/>
              </a:pPr>
              <a:t>‹#›</a:t>
            </a:fld>
            <a:endParaRPr lang="en-US">
              <a:solidFill>
                <a:srgbClr val="FFFFFF"/>
              </a:solidFill>
            </a:endParaRPr>
          </a:p>
        </p:txBody>
      </p:sp>
    </p:spTree>
    <p:extLst>
      <p:ext uri="{BB962C8B-B14F-4D97-AF65-F5344CB8AC3E}">
        <p14:creationId xmlns:p14="http://schemas.microsoft.com/office/powerpoint/2010/main" val="1127719371"/>
      </p:ext>
    </p:extLst>
  </p:cSld>
  <p:clrMapOvr>
    <a:masterClrMapping/>
  </p:clrMapOvr>
  <p:transition/>
</p:sldLayout>
</file>

<file path=ppt/slideLayouts/slideLayout270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C9A546A1-B38D-3147-845C-ABBC4C465E51}"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733501458"/>
      </p:ext>
    </p:extLst>
  </p:cSld>
  <p:clrMapOvr>
    <a:masterClrMapping/>
  </p:clrMapOvr>
  <p:transition/>
</p:sldLayout>
</file>

<file path=ppt/slideLayouts/slideLayout270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408B9C82-07FD-CE4F-BA86-417A5D1D61BC}"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662339532"/>
      </p:ext>
    </p:extLst>
  </p:cSld>
  <p:clrMapOvr>
    <a:masterClrMapping/>
  </p:clrMapOvr>
  <p:transition/>
</p:sldLayout>
</file>

<file path=ppt/slideLayouts/slideLayout270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84377843-20D1-594F-83E6-D86DC29B27D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582564789"/>
      </p:ext>
    </p:extLst>
  </p:cSld>
  <p:clrMapOvr>
    <a:masterClrMapping/>
  </p:clrMapOvr>
  <p:transition/>
</p:sldLayout>
</file>

<file path=ppt/slideLayouts/slideLayout270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8C8943C9-A40B-A54A-ABFF-4839B3162697}"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876007465"/>
      </p:ext>
    </p:extLst>
  </p:cSld>
  <p:clrMapOvr>
    <a:masterClrMapping/>
  </p:clrMapOvr>
  <p:transition/>
</p:sldLayout>
</file>

<file path=ppt/slideLayouts/slideLayout270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1412CD6B-61CF-1F4B-A031-A03CC79BED9C}"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936022067"/>
      </p:ext>
    </p:extLst>
  </p:cSld>
  <p:clrMapOvr>
    <a:masterClrMapping/>
  </p:clrMapOvr>
  <p:transition/>
</p:sldLayout>
</file>

<file path=ppt/slideLayouts/slideLayout270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4"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5" name="Rectangle 6"/>
          <p:cNvSpPr>
            <a:spLocks noGrp="1" noChangeArrowheads="1"/>
          </p:cNvSpPr>
          <p:nvPr>
            <p:ph type="sldNum" sz="quarter" idx="12"/>
          </p:nvPr>
        </p:nvSpPr>
        <p:spPr>
          <a:ln/>
        </p:spPr>
        <p:txBody>
          <a:bodyPr/>
          <a:lstStyle>
            <a:lvl1pPr>
              <a:defRPr/>
            </a:lvl1pPr>
          </a:lstStyle>
          <a:p>
            <a:pPr>
              <a:defRPr/>
            </a:pPr>
            <a:fld id="{F4054FD1-BEF4-6F47-9C02-2838B57B1B73}"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656200693"/>
      </p:ext>
    </p:extLst>
  </p:cSld>
  <p:clrMapOvr>
    <a:masterClrMapping/>
  </p:clrMapOvr>
  <p:transition/>
</p:sldLayout>
</file>

<file path=ppt/slideLayouts/slideLayout270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3"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4" name="Rectangle 6"/>
          <p:cNvSpPr>
            <a:spLocks noGrp="1" noChangeArrowheads="1"/>
          </p:cNvSpPr>
          <p:nvPr>
            <p:ph type="sldNum" sz="quarter" idx="12"/>
          </p:nvPr>
        </p:nvSpPr>
        <p:spPr>
          <a:ln/>
        </p:spPr>
        <p:txBody>
          <a:bodyPr/>
          <a:lstStyle>
            <a:lvl1pPr>
              <a:defRPr/>
            </a:lvl1pPr>
          </a:lstStyle>
          <a:p>
            <a:pPr>
              <a:defRPr/>
            </a:pPr>
            <a:fld id="{34B57525-7970-B44F-8C24-B21F82FC03B6}"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507229908"/>
      </p:ext>
    </p:extLst>
  </p:cSld>
  <p:clrMapOvr>
    <a:masterClrMapping/>
  </p:clrMapOvr>
  <p:transition/>
</p:sldLayout>
</file>

<file path=ppt/slideLayouts/slideLayout271.xml><?xml version="1.0" encoding="utf-8"?>
<p:sldLayout xmlns:a="http://schemas.openxmlformats.org/drawingml/2006/main" xmlns:r="http://schemas.openxmlformats.org/officeDocument/2006/relationships" xmlns:p="http://schemas.openxmlformats.org/presentationml/2006/main" showMasterSp="0" type="tx">
  <p:cSld name="20_Title and Content">
    <p:bg>
      <p:bgPr>
        <a:solidFill>
          <a:schemeClr val="accent3">
            <a:lumOff val="44000"/>
          </a:schemeClr>
        </a:solidFill>
        <a:effectLst/>
      </p:bgPr>
    </p:bg>
    <p:spTree>
      <p:nvGrpSpPr>
        <p:cNvPr id="1" name=""/>
        <p:cNvGrpSpPr/>
        <p:nvPr/>
      </p:nvGrpSpPr>
      <p:grpSpPr>
        <a:xfrm>
          <a:off x="0" y="0"/>
          <a:ext cx="0" cy="0"/>
          <a:chOff x="0" y="0"/>
          <a:chExt cx="0" cy="0"/>
        </a:xfrm>
      </p:grpSpPr>
      <p:grpSp>
        <p:nvGrpSpPr>
          <p:cNvPr id="4295" name="Group 6"/>
          <p:cNvGrpSpPr/>
          <p:nvPr/>
        </p:nvGrpSpPr>
        <p:grpSpPr>
          <a:xfrm>
            <a:off x="0" y="914400"/>
            <a:ext cx="8686800" cy="2514600"/>
            <a:chOff x="0" y="0"/>
            <a:chExt cx="8686800" cy="2514600"/>
          </a:xfrm>
        </p:grpSpPr>
        <p:sp>
          <p:nvSpPr>
            <p:cNvPr id="4290"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91"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292"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293"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94"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96" name="Title Text"/>
          <p:cNvSpPr txBox="1">
            <a:spLocks noGrp="1"/>
          </p:cNvSpPr>
          <p:nvPr>
            <p:ph type="title"/>
          </p:nvPr>
        </p:nvSpPr>
        <p:spPr>
          <a:xfrm>
            <a:off x="931862" y="96838"/>
            <a:ext cx="7158038" cy="1412876"/>
          </a:xfrm>
          <a:prstGeom prst="rect">
            <a:avLst/>
          </a:prstGeom>
        </p:spPr>
        <p:txBody>
          <a:bodyPr/>
          <a:lstStyle>
            <a:lvl1pPr>
              <a:defRPr sz="4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297" name="Body Level One…"/>
          <p:cNvSpPr txBox="1">
            <a:spLocks noGrp="1"/>
          </p:cNvSpPr>
          <p:nvPr>
            <p:ph type="body" idx="1"/>
          </p:nvPr>
        </p:nvSpPr>
        <p:spPr>
          <a:xfrm>
            <a:off x="949325" y="1981200"/>
            <a:ext cx="7661275" cy="4114800"/>
          </a:xfrm>
          <a:prstGeom prst="rect">
            <a:avLst/>
          </a:prstGeom>
        </p:spPr>
        <p:txBody>
          <a:bodyPr>
            <a:normAutofit/>
          </a:bodyPr>
          <a:lstStyle>
            <a:lvl1pPr marL="447675" indent="-447675">
              <a:buClr>
                <a:srgbClr val="CC9900"/>
              </a:buClr>
              <a:buSzPct val="70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1pPr>
            <a:lvl2pPr marL="951819" indent="-502557">
              <a:buClr>
                <a:srgbClr val="CC9900"/>
              </a:buClr>
              <a:buSzPct val="65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2pPr>
            <a:lvl3pPr marL="1428221" indent="-537633">
              <a:buClr>
                <a:srgbClr val="CC9900"/>
              </a:buClr>
              <a:buSzPct val="70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3pPr>
            <a:lvl4pPr marL="1912620" indent="-617220">
              <a:buClr>
                <a:srgbClr val="CC9900"/>
              </a:buClr>
              <a:buSzPct val="75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4pPr>
            <a:lvl5pPr marL="2302510" indent="-619760">
              <a:buClr>
                <a:srgbClr val="CC9900"/>
              </a:buClr>
              <a:buSzPct val="70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298"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17921472"/>
      </p:ext>
    </p:extLst>
  </p:cSld>
  <p:clrMapOvr>
    <a:masterClrMapping/>
  </p:clrMapOvr>
  <p:transition spd="med"/>
</p:sldLayout>
</file>

<file path=ppt/slideLayouts/slideLayout271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0FA38B8A-3F9F-AD47-8B30-675F7676257E}"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047676203"/>
      </p:ext>
    </p:extLst>
  </p:cSld>
  <p:clrMapOvr>
    <a:masterClrMapping/>
  </p:clrMapOvr>
  <p:transition/>
</p:sldLayout>
</file>

<file path=ppt/slideLayouts/slideLayout271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6"/>
          <p:cNvSpPr>
            <a:spLocks noGrp="1" noChangeArrowheads="1"/>
          </p:cNvSpPr>
          <p:nvPr>
            <p:ph type="sldNum" sz="quarter" idx="12"/>
          </p:nvPr>
        </p:nvSpPr>
        <p:spPr>
          <a:ln/>
        </p:spPr>
        <p:txBody>
          <a:bodyPr/>
          <a:lstStyle>
            <a:lvl1pPr>
              <a:defRPr/>
            </a:lvl1pPr>
          </a:lstStyle>
          <a:p>
            <a:pPr>
              <a:defRPr/>
            </a:pPr>
            <a:fld id="{E017FEDB-5848-DA47-BB6A-83F80EA7A9C7}"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923399690"/>
      </p:ext>
    </p:extLst>
  </p:cSld>
  <p:clrMapOvr>
    <a:masterClrMapping/>
  </p:clrMapOvr>
  <p:transition/>
</p:sldLayout>
</file>

<file path=ppt/slideLayouts/slideLayout271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9201A1FA-E421-9349-8557-55724CE7ED88}"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103034718"/>
      </p:ext>
    </p:extLst>
  </p:cSld>
  <p:clrMapOvr>
    <a:masterClrMapping/>
  </p:clrMapOvr>
  <p:transition/>
</p:sldLayout>
</file>

<file path=ppt/slideLayouts/slideLayout271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6"/>
          <p:cNvSpPr>
            <a:spLocks noGrp="1" noChangeArrowheads="1"/>
          </p:cNvSpPr>
          <p:nvPr>
            <p:ph type="sldNum" sz="quarter" idx="12"/>
          </p:nvPr>
        </p:nvSpPr>
        <p:spPr>
          <a:ln/>
        </p:spPr>
        <p:txBody>
          <a:bodyPr/>
          <a:lstStyle>
            <a:lvl1pPr>
              <a:defRPr/>
            </a:lvl1pPr>
          </a:lstStyle>
          <a:p>
            <a:pPr>
              <a:defRPr/>
            </a:pPr>
            <a:fld id="{7D05C500-2FF2-7C42-9F0B-DFEC83D119CD}"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455356661"/>
      </p:ext>
    </p:extLst>
  </p:cSld>
  <p:clrMapOvr>
    <a:masterClrMapping/>
  </p:clrMapOvr>
  <p:transition/>
</p:sldLayout>
</file>

<file path=ppt/slideLayouts/slideLayout2714.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6"/>
          <p:cNvSpPr>
            <a:spLocks noGrp="1" noChangeArrowheads="1"/>
          </p:cNvSpPr>
          <p:nvPr>
            <p:ph type="sldNum" sz="quarter" idx="12"/>
          </p:nvPr>
        </p:nvSpPr>
        <p:spPr>
          <a:ln/>
        </p:spPr>
        <p:txBody>
          <a:bodyPr/>
          <a:lstStyle>
            <a:lvl1pPr>
              <a:defRPr/>
            </a:lvl1pPr>
          </a:lstStyle>
          <a:p>
            <a:pPr>
              <a:defRPr/>
            </a:pPr>
            <a:fld id="{90478F21-F95A-2040-8AD3-6B55E4DAD130}"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265864292"/>
      </p:ext>
    </p:extLst>
  </p:cSld>
  <p:clrMapOvr>
    <a:masterClrMapping/>
  </p:clrMapOvr>
  <p:transition/>
</p:sldLayout>
</file>

<file path=ppt/slideLayouts/slideLayout2715.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7" name="Rectangle 5"/>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8" name="Rectangle 6"/>
          <p:cNvSpPr>
            <a:spLocks noGrp="1" noChangeArrowheads="1"/>
          </p:cNvSpPr>
          <p:nvPr>
            <p:ph type="sldNum" sz="quarter" idx="12"/>
          </p:nvPr>
        </p:nvSpPr>
        <p:spPr>
          <a:ln/>
        </p:spPr>
        <p:txBody>
          <a:bodyPr/>
          <a:lstStyle>
            <a:lvl1pPr>
              <a:defRPr/>
            </a:lvl1pPr>
          </a:lstStyle>
          <a:p>
            <a:pPr>
              <a:defRPr/>
            </a:pPr>
            <a:fld id="{0B29822C-117F-EC4C-A226-3ED541EDA32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3118018740"/>
      </p:ext>
    </p:extLst>
  </p:cSld>
  <p:clrMapOvr>
    <a:masterClrMapping/>
  </p:clrMapOvr>
  <p:transition/>
</p:sldLayout>
</file>

<file path=ppt/slideLayouts/slideLayout271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endParaRPr lang="en-SG" dirty="0"/>
          </a:p>
        </p:txBody>
      </p:sp>
      <p:sp>
        <p:nvSpPr>
          <p:cNvPr id="4" name="Rectangle 5"/>
          <p:cNvSpPr>
            <a:spLocks noGrp="1" noChangeArrowheads="1"/>
          </p:cNvSpPr>
          <p:nvPr>
            <p:ph type="sldNum" idx="10"/>
          </p:nvPr>
        </p:nvSpPr>
        <p:spPr>
          <a:ln/>
        </p:spPr>
        <p:txBody>
          <a:bodyPr/>
          <a:lstStyle>
            <a:lvl1pPr>
              <a:defRPr/>
            </a:lvl1pPr>
          </a:lstStyle>
          <a:p>
            <a:pPr>
              <a:defRPr/>
            </a:pPr>
            <a:fld id="{C51FDCFA-8F17-EF44-9DEA-AC13821969F3}"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596310602"/>
      </p:ext>
    </p:extLst>
  </p:cSld>
  <p:clrMapOvr>
    <a:masterClrMapping/>
  </p:clrMapOvr>
  <p:transition/>
</p:sldLayout>
</file>

<file path=ppt/slideLayouts/slideLayout271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SG" dirty="0"/>
          </a:p>
        </p:txBody>
      </p:sp>
      <p:sp>
        <p:nvSpPr>
          <p:cNvPr id="4" name="Rectangle 5"/>
          <p:cNvSpPr>
            <a:spLocks noGrp="1" noChangeArrowheads="1"/>
          </p:cNvSpPr>
          <p:nvPr>
            <p:ph type="sldNum" idx="10"/>
          </p:nvPr>
        </p:nvSpPr>
        <p:spPr>
          <a:ln/>
        </p:spPr>
        <p:txBody>
          <a:bodyPr/>
          <a:lstStyle>
            <a:lvl1pPr>
              <a:defRPr/>
            </a:lvl1pPr>
          </a:lstStyle>
          <a:p>
            <a:pPr>
              <a:defRPr/>
            </a:pPr>
            <a:fld id="{4AFCE47B-2A8B-5945-AF78-85688B8F07B9}"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1044942787"/>
      </p:ext>
    </p:extLst>
  </p:cSld>
  <p:clrMapOvr>
    <a:masterClrMapping/>
  </p:clrMapOvr>
  <p:transition/>
</p:sldLayout>
</file>

<file path=ppt/slideLayouts/slideLayout271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5"/>
          <p:cNvSpPr>
            <a:spLocks noGrp="1" noChangeArrowheads="1"/>
          </p:cNvSpPr>
          <p:nvPr>
            <p:ph type="sldNum" idx="10"/>
          </p:nvPr>
        </p:nvSpPr>
        <p:spPr>
          <a:ln/>
        </p:spPr>
        <p:txBody>
          <a:bodyPr/>
          <a:lstStyle>
            <a:lvl1pPr>
              <a:defRPr/>
            </a:lvl1pPr>
          </a:lstStyle>
          <a:p>
            <a:pPr>
              <a:defRPr/>
            </a:pPr>
            <a:fld id="{EE2BE61A-64F6-6E4D-B1E7-61A31D4E2D7B}"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4051727413"/>
      </p:ext>
    </p:extLst>
  </p:cSld>
  <p:clrMapOvr>
    <a:masterClrMapping/>
  </p:clrMapOvr>
  <p:transition/>
</p:sldLayout>
</file>

<file path=ppt/slideLayouts/slideLayout271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Content Placeholder 2"/>
          <p:cNvSpPr>
            <a:spLocks noGrp="1"/>
          </p:cNvSpPr>
          <p:nvPr>
            <p:ph sz="half" idx="1"/>
          </p:nvPr>
        </p:nvSpPr>
        <p:spPr>
          <a:xfrm>
            <a:off x="685800" y="1981200"/>
            <a:ext cx="3808413" cy="411321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SG" dirty="0"/>
          </a:p>
        </p:txBody>
      </p:sp>
      <p:sp>
        <p:nvSpPr>
          <p:cNvPr id="4" name="Content Placeholder 3"/>
          <p:cNvSpPr>
            <a:spLocks noGrp="1"/>
          </p:cNvSpPr>
          <p:nvPr>
            <p:ph sz="half" idx="2"/>
          </p:nvPr>
        </p:nvSpPr>
        <p:spPr>
          <a:xfrm>
            <a:off x="4646613" y="1981200"/>
            <a:ext cx="3810000" cy="411321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SG" dirty="0"/>
          </a:p>
        </p:txBody>
      </p:sp>
      <p:sp>
        <p:nvSpPr>
          <p:cNvPr id="5" name="Rectangle 5"/>
          <p:cNvSpPr>
            <a:spLocks noGrp="1" noChangeArrowheads="1"/>
          </p:cNvSpPr>
          <p:nvPr>
            <p:ph type="sldNum" idx="10"/>
          </p:nvPr>
        </p:nvSpPr>
        <p:spPr>
          <a:ln/>
        </p:spPr>
        <p:txBody>
          <a:bodyPr/>
          <a:lstStyle>
            <a:lvl1pPr>
              <a:defRPr/>
            </a:lvl1pPr>
          </a:lstStyle>
          <a:p>
            <a:pPr>
              <a:defRPr/>
            </a:pPr>
            <a:fld id="{4AC374FB-98EF-BD47-966A-6F146AE1A9AC}"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3021747706"/>
      </p:ext>
    </p:extLst>
  </p:cSld>
  <p:clrMapOvr>
    <a:masterClrMapping/>
  </p:clrMapOvr>
  <p:transition/>
</p:sldLayout>
</file>

<file path=ppt/slideLayouts/slideLayout272.xml><?xml version="1.0" encoding="utf-8"?>
<p:sldLayout xmlns:a="http://schemas.openxmlformats.org/drawingml/2006/main" xmlns:r="http://schemas.openxmlformats.org/officeDocument/2006/relationships" xmlns:p="http://schemas.openxmlformats.org/presentationml/2006/main" showMasterSp="0" type="tx">
  <p:cSld name="14_Section Header">
    <p:bg>
      <p:bgPr>
        <a:solidFill>
          <a:schemeClr val="accent3">
            <a:lumOff val="44000"/>
          </a:schemeClr>
        </a:solidFill>
        <a:effectLst/>
      </p:bgPr>
    </p:bg>
    <p:spTree>
      <p:nvGrpSpPr>
        <p:cNvPr id="1" name=""/>
        <p:cNvGrpSpPr/>
        <p:nvPr/>
      </p:nvGrpSpPr>
      <p:grpSpPr>
        <a:xfrm>
          <a:off x="0" y="0"/>
          <a:ext cx="0" cy="0"/>
          <a:chOff x="0" y="0"/>
          <a:chExt cx="0" cy="0"/>
        </a:xfrm>
      </p:grpSpPr>
      <p:grpSp>
        <p:nvGrpSpPr>
          <p:cNvPr id="4310" name="Group 6"/>
          <p:cNvGrpSpPr/>
          <p:nvPr/>
        </p:nvGrpSpPr>
        <p:grpSpPr>
          <a:xfrm>
            <a:off x="0" y="914400"/>
            <a:ext cx="8686800" cy="2514600"/>
            <a:chOff x="0" y="0"/>
            <a:chExt cx="8686800" cy="2514600"/>
          </a:xfrm>
        </p:grpSpPr>
        <p:sp>
          <p:nvSpPr>
            <p:cNvPr id="4305"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06"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07"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08"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09"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311"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312"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13"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91182110"/>
      </p:ext>
    </p:extLst>
  </p:cSld>
  <p:clrMapOvr>
    <a:masterClrMapping/>
  </p:clrMapOvr>
  <p:transition spd="med"/>
</p:sldLayout>
</file>

<file path=ppt/slideLayouts/slideLayout272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SG" dirty="0"/>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SG" dirty="0"/>
          </a:p>
        </p:txBody>
      </p:sp>
      <p:sp>
        <p:nvSpPr>
          <p:cNvPr id="7" name="Rectangle 5"/>
          <p:cNvSpPr>
            <a:spLocks noGrp="1" noChangeArrowheads="1"/>
          </p:cNvSpPr>
          <p:nvPr>
            <p:ph type="sldNum" idx="10"/>
          </p:nvPr>
        </p:nvSpPr>
        <p:spPr>
          <a:ln/>
        </p:spPr>
        <p:txBody>
          <a:bodyPr/>
          <a:lstStyle>
            <a:lvl1pPr>
              <a:defRPr/>
            </a:lvl1pPr>
          </a:lstStyle>
          <a:p>
            <a:pPr>
              <a:defRPr/>
            </a:pPr>
            <a:fld id="{818036D9-F80F-A040-A6BD-1D59B6D526C0}"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3114601711"/>
      </p:ext>
    </p:extLst>
  </p:cSld>
  <p:clrMapOvr>
    <a:masterClrMapping/>
  </p:clrMapOvr>
  <p:transition/>
</p:sldLayout>
</file>

<file path=ppt/slideLayouts/slideLayout272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Rectangle 5"/>
          <p:cNvSpPr>
            <a:spLocks noGrp="1" noChangeArrowheads="1"/>
          </p:cNvSpPr>
          <p:nvPr>
            <p:ph type="sldNum" idx="10"/>
          </p:nvPr>
        </p:nvSpPr>
        <p:spPr>
          <a:ln/>
        </p:spPr>
        <p:txBody>
          <a:bodyPr/>
          <a:lstStyle>
            <a:lvl1pPr>
              <a:defRPr/>
            </a:lvl1pPr>
          </a:lstStyle>
          <a:p>
            <a:pPr>
              <a:defRPr/>
            </a:pPr>
            <a:fld id="{72590E17-31FE-7947-9475-26BF0C9B3F8E}"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1069136789"/>
      </p:ext>
    </p:extLst>
  </p:cSld>
  <p:clrMapOvr>
    <a:masterClrMapping/>
  </p:clrMapOvr>
  <p:transition/>
</p:sldLayout>
</file>

<file path=ppt/slideLayouts/slideLayout272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5"/>
          <p:cNvSpPr>
            <a:spLocks noGrp="1" noChangeArrowheads="1"/>
          </p:cNvSpPr>
          <p:nvPr>
            <p:ph type="sldNum" idx="10"/>
          </p:nvPr>
        </p:nvSpPr>
        <p:spPr>
          <a:ln/>
        </p:spPr>
        <p:txBody>
          <a:bodyPr/>
          <a:lstStyle>
            <a:lvl1pPr>
              <a:defRPr/>
            </a:lvl1pPr>
          </a:lstStyle>
          <a:p>
            <a:pPr>
              <a:defRPr/>
            </a:pPr>
            <a:fld id="{4C4116F0-A49B-5840-AE10-F5DE51D562A3}"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114258794"/>
      </p:ext>
    </p:extLst>
  </p:cSld>
  <p:clrMapOvr>
    <a:masterClrMapping/>
  </p:clrMapOvr>
  <p:transition/>
</p:sldLayout>
</file>

<file path=ppt/slideLayouts/slideLayout272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SG" dirty="0"/>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5"/>
          <p:cNvSpPr>
            <a:spLocks noGrp="1" noChangeArrowheads="1"/>
          </p:cNvSpPr>
          <p:nvPr>
            <p:ph type="sldNum" idx="10"/>
          </p:nvPr>
        </p:nvSpPr>
        <p:spPr>
          <a:ln/>
        </p:spPr>
        <p:txBody>
          <a:bodyPr/>
          <a:lstStyle>
            <a:lvl1pPr>
              <a:defRPr/>
            </a:lvl1pPr>
          </a:lstStyle>
          <a:p>
            <a:pPr>
              <a:defRPr/>
            </a:pPr>
            <a:fld id="{3799CF24-DFB2-614E-88DF-2BCBC53145D7}"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334291176"/>
      </p:ext>
    </p:extLst>
  </p:cSld>
  <p:clrMapOvr>
    <a:masterClrMapping/>
  </p:clrMapOvr>
  <p:transition/>
</p:sldLayout>
</file>

<file path=ppt/slideLayouts/slideLayout272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SG"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5"/>
          <p:cNvSpPr>
            <a:spLocks noGrp="1" noChangeArrowheads="1"/>
          </p:cNvSpPr>
          <p:nvPr>
            <p:ph type="sldNum" idx="10"/>
          </p:nvPr>
        </p:nvSpPr>
        <p:spPr>
          <a:ln/>
        </p:spPr>
        <p:txBody>
          <a:bodyPr/>
          <a:lstStyle>
            <a:lvl1pPr>
              <a:defRPr/>
            </a:lvl1pPr>
          </a:lstStyle>
          <a:p>
            <a:pPr>
              <a:defRPr/>
            </a:pPr>
            <a:fld id="{6E779766-0267-9B4B-B757-0C0A6E6BF738}"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1600175465"/>
      </p:ext>
    </p:extLst>
  </p:cSld>
  <p:clrMapOvr>
    <a:masterClrMapping/>
  </p:clrMapOvr>
  <p:transition/>
</p:sldLayout>
</file>

<file path=ppt/slideLayouts/slideLayout272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SG" dirty="0"/>
          </a:p>
        </p:txBody>
      </p:sp>
      <p:sp>
        <p:nvSpPr>
          <p:cNvPr id="4" name="Rectangle 5"/>
          <p:cNvSpPr>
            <a:spLocks noGrp="1" noChangeArrowheads="1"/>
          </p:cNvSpPr>
          <p:nvPr>
            <p:ph type="sldNum" idx="10"/>
          </p:nvPr>
        </p:nvSpPr>
        <p:spPr>
          <a:ln/>
        </p:spPr>
        <p:txBody>
          <a:bodyPr/>
          <a:lstStyle>
            <a:lvl1pPr>
              <a:defRPr/>
            </a:lvl1pPr>
          </a:lstStyle>
          <a:p>
            <a:pPr>
              <a:defRPr/>
            </a:pPr>
            <a:fld id="{2396C633-DB60-C149-B848-82FB8CB48241}"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1980251432"/>
      </p:ext>
    </p:extLst>
  </p:cSld>
  <p:clrMapOvr>
    <a:masterClrMapping/>
  </p:clrMapOvr>
  <p:transition/>
</p:sldLayout>
</file>

<file path=ppt/slideLayouts/slideLayout272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1513" cy="5484813"/>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Vertical Text Placeholder 2"/>
          <p:cNvSpPr>
            <a:spLocks noGrp="1"/>
          </p:cNvSpPr>
          <p:nvPr>
            <p:ph type="body" orient="vert" idx="1"/>
          </p:nvPr>
        </p:nvSpPr>
        <p:spPr>
          <a:xfrm>
            <a:off x="685800" y="609600"/>
            <a:ext cx="5676900" cy="5484813"/>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SG" dirty="0"/>
          </a:p>
        </p:txBody>
      </p:sp>
      <p:sp>
        <p:nvSpPr>
          <p:cNvPr id="4" name="Rectangle 5"/>
          <p:cNvSpPr>
            <a:spLocks noGrp="1" noChangeArrowheads="1"/>
          </p:cNvSpPr>
          <p:nvPr>
            <p:ph type="sldNum" idx="10"/>
          </p:nvPr>
        </p:nvSpPr>
        <p:spPr>
          <a:ln/>
        </p:spPr>
        <p:txBody>
          <a:bodyPr/>
          <a:lstStyle>
            <a:lvl1pPr>
              <a:defRPr/>
            </a:lvl1pPr>
          </a:lstStyle>
          <a:p>
            <a:pPr>
              <a:defRPr/>
            </a:pPr>
            <a:fld id="{B7F0BBCC-D106-824D-9FC0-87108A2530D9}"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3219089911"/>
      </p:ext>
    </p:extLst>
  </p:cSld>
  <p:clrMapOvr>
    <a:masterClrMapping/>
  </p:clrMapOvr>
  <p:transition/>
</p:sldLayout>
</file>

<file path=ppt/slideLayouts/slideLayout272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Tree>
    <p:extLst>
      <p:ext uri="{BB962C8B-B14F-4D97-AF65-F5344CB8AC3E}">
        <p14:creationId xmlns:p14="http://schemas.microsoft.com/office/powerpoint/2010/main" val="796217623"/>
      </p:ext>
    </p:extLst>
  </p:cSld>
  <p:clrMapOvr>
    <a:masterClrMapping/>
  </p:clrMapOvr>
  <p:transition/>
</p:sldLayout>
</file>

<file path=ppt/slideLayouts/slideLayout272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232437468"/>
      </p:ext>
    </p:extLst>
  </p:cSld>
  <p:clrMapOvr>
    <a:masterClrMapping/>
  </p:clrMapOvr>
  <p:transition/>
</p:sldLayout>
</file>

<file path=ppt/slideLayouts/slideLayout272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Tree>
    <p:extLst>
      <p:ext uri="{BB962C8B-B14F-4D97-AF65-F5344CB8AC3E}">
        <p14:creationId xmlns:p14="http://schemas.microsoft.com/office/powerpoint/2010/main" val="2335572879"/>
      </p:ext>
    </p:extLst>
  </p:cSld>
  <p:clrMapOvr>
    <a:masterClrMapping/>
  </p:clrMapOvr>
  <p:transition/>
</p:sldLayout>
</file>

<file path=ppt/slideLayouts/slideLayout273.xml><?xml version="1.0" encoding="utf-8"?>
<p:sldLayout xmlns:a="http://schemas.openxmlformats.org/drawingml/2006/main" xmlns:r="http://schemas.openxmlformats.org/officeDocument/2006/relationships" xmlns:p="http://schemas.openxmlformats.org/presentationml/2006/main" showMasterSp="0" type="tx">
  <p:cSld name="15_Two Content">
    <p:bg>
      <p:bgPr>
        <a:solidFill>
          <a:schemeClr val="accent3">
            <a:lumOff val="44000"/>
          </a:schemeClr>
        </a:solidFill>
        <a:effectLst/>
      </p:bgPr>
    </p:bg>
    <p:spTree>
      <p:nvGrpSpPr>
        <p:cNvPr id="1" name=""/>
        <p:cNvGrpSpPr/>
        <p:nvPr/>
      </p:nvGrpSpPr>
      <p:grpSpPr>
        <a:xfrm>
          <a:off x="0" y="0"/>
          <a:ext cx="0" cy="0"/>
          <a:chOff x="0" y="0"/>
          <a:chExt cx="0" cy="0"/>
        </a:xfrm>
      </p:grpSpPr>
      <p:grpSp>
        <p:nvGrpSpPr>
          <p:cNvPr id="4325" name="Group 6"/>
          <p:cNvGrpSpPr/>
          <p:nvPr/>
        </p:nvGrpSpPr>
        <p:grpSpPr>
          <a:xfrm>
            <a:off x="0" y="914400"/>
            <a:ext cx="8686800" cy="2514600"/>
            <a:chOff x="0" y="0"/>
            <a:chExt cx="8686800" cy="2514600"/>
          </a:xfrm>
        </p:grpSpPr>
        <p:sp>
          <p:nvSpPr>
            <p:cNvPr id="4320"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21"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22"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23"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24"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326" name="Title Text"/>
          <p:cNvSpPr txBox="1">
            <a:spLocks noGrp="1"/>
          </p:cNvSpPr>
          <p:nvPr>
            <p:ph type="title"/>
          </p:nvPr>
        </p:nvSpPr>
        <p:spPr>
          <a:xfrm>
            <a:off x="931862" y="96838"/>
            <a:ext cx="7158038" cy="1412876"/>
          </a:xfrm>
          <a:prstGeom prst="rect">
            <a:avLst/>
          </a:prstGeom>
        </p:spPr>
        <p:txBody>
          <a:bodyPr/>
          <a:lstStyle>
            <a:lvl1pPr>
              <a:defRPr sz="4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327" name="Body Level One…"/>
          <p:cNvSpPr txBox="1">
            <a:spLocks noGrp="1"/>
          </p:cNvSpPr>
          <p:nvPr>
            <p:ph type="body" sz="half" idx="1"/>
          </p:nvPr>
        </p:nvSpPr>
        <p:spPr>
          <a:xfrm>
            <a:off x="949325" y="1981200"/>
            <a:ext cx="3754438" cy="4114800"/>
          </a:xfrm>
          <a:prstGeom prst="rect">
            <a:avLst/>
          </a:prstGeom>
        </p:spPr>
        <p:txBody>
          <a:bodyPr>
            <a:normAutofit/>
          </a:bodyPr>
          <a:lstStyle>
            <a:lvl1pPr marL="447675" indent="-447675">
              <a:spcBef>
                <a:spcPts val="600"/>
              </a:spcBef>
              <a:buClr>
                <a:srgbClr val="CC9900"/>
              </a:buClr>
              <a:buSzPct val="70000"/>
              <a:buChar char="■"/>
              <a:defRPr sz="28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1pPr>
            <a:lvl2pPr marL="962289" indent="-513027">
              <a:spcBef>
                <a:spcPts val="600"/>
              </a:spcBef>
              <a:buClr>
                <a:srgbClr val="CC9900"/>
              </a:buClr>
              <a:buSzPct val="65000"/>
              <a:buChar char="○"/>
              <a:defRPr sz="28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2pPr>
            <a:lvl3pPr marL="1455103" indent="-564515">
              <a:spcBef>
                <a:spcPts val="600"/>
              </a:spcBef>
              <a:buClr>
                <a:srgbClr val="CC9900"/>
              </a:buClr>
              <a:buSzPct val="70000"/>
              <a:buChar char="■"/>
              <a:defRPr sz="28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3pPr>
            <a:lvl4pPr marL="1895475" indent="-600075">
              <a:spcBef>
                <a:spcPts val="600"/>
              </a:spcBef>
              <a:buClr>
                <a:srgbClr val="CC9900"/>
              </a:buClr>
              <a:buSzPct val="75000"/>
              <a:buChar char="○"/>
              <a:defRPr sz="28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4pPr>
            <a:lvl5pPr marL="2285294" indent="-602544">
              <a:spcBef>
                <a:spcPts val="600"/>
              </a:spcBef>
              <a:buClr>
                <a:srgbClr val="CC9900"/>
              </a:buClr>
              <a:buSzPct val="70000"/>
              <a:buChar char="■"/>
              <a:defRPr sz="28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28"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52108757"/>
      </p:ext>
    </p:extLst>
  </p:cSld>
  <p:clrMapOvr>
    <a:masterClrMapping/>
  </p:clrMapOvr>
  <p:transition spd="med"/>
</p:sldLayout>
</file>

<file path=ppt/slideLayouts/slideLayout273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1157288" y="1981200"/>
            <a:ext cx="3819525"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129213" y="1981200"/>
            <a:ext cx="3819525"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915241120"/>
      </p:ext>
    </p:extLst>
  </p:cSld>
  <p:clrMapOvr>
    <a:masterClrMapping/>
  </p:clrMapOvr>
  <p:transition/>
</p:sldLayout>
</file>

<file path=ppt/slideLayouts/slideLayout273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961671484"/>
      </p:ext>
    </p:extLst>
  </p:cSld>
  <p:clrMapOvr>
    <a:masterClrMapping/>
  </p:clrMapOvr>
  <p:transition/>
</p:sldLayout>
</file>

<file path=ppt/slideLayouts/slideLayout273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Tree>
    <p:extLst>
      <p:ext uri="{BB962C8B-B14F-4D97-AF65-F5344CB8AC3E}">
        <p14:creationId xmlns:p14="http://schemas.microsoft.com/office/powerpoint/2010/main" val="1400731284"/>
      </p:ext>
    </p:extLst>
  </p:cSld>
  <p:clrMapOvr>
    <a:masterClrMapping/>
  </p:clrMapOvr>
  <p:transition/>
</p:sldLayout>
</file>

<file path=ppt/slideLayouts/slideLayout273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4183596475"/>
      </p:ext>
    </p:extLst>
  </p:cSld>
  <p:clrMapOvr>
    <a:masterClrMapping/>
  </p:clrMapOvr>
  <p:transition/>
</p:sldLayout>
</file>

<file path=ppt/slideLayouts/slideLayout273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Tree>
    <p:extLst>
      <p:ext uri="{BB962C8B-B14F-4D97-AF65-F5344CB8AC3E}">
        <p14:creationId xmlns:p14="http://schemas.microsoft.com/office/powerpoint/2010/main" val="2970921463"/>
      </p:ext>
    </p:extLst>
  </p:cSld>
  <p:clrMapOvr>
    <a:masterClrMapping/>
  </p:clrMapOvr>
  <p:transition/>
</p:sldLayout>
</file>

<file path=ppt/slideLayouts/slideLayout273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Tree>
    <p:extLst>
      <p:ext uri="{BB962C8B-B14F-4D97-AF65-F5344CB8AC3E}">
        <p14:creationId xmlns:p14="http://schemas.microsoft.com/office/powerpoint/2010/main" val="2609744387"/>
      </p:ext>
    </p:extLst>
  </p:cSld>
  <p:clrMapOvr>
    <a:masterClrMapping/>
  </p:clrMapOvr>
  <p:transition/>
</p:sldLayout>
</file>

<file path=ppt/slideLayouts/slideLayout273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030103845"/>
      </p:ext>
    </p:extLst>
  </p:cSld>
  <p:clrMapOvr>
    <a:masterClrMapping/>
  </p:clrMapOvr>
  <p:transition/>
</p:sldLayout>
</file>

<file path=ppt/slideLayouts/slideLayout273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7000875" y="609600"/>
            <a:ext cx="1947863"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1157288" y="609600"/>
            <a:ext cx="5691187"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018933323"/>
      </p:ext>
    </p:extLst>
  </p:cSld>
  <p:clrMapOvr>
    <a:masterClrMapping/>
  </p:clrMapOvr>
  <p:transition/>
</p:sldLayout>
</file>

<file path=ppt/slideLayouts/slideLayout273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endParaRPr lang="en-SG" dirty="0"/>
          </a:p>
        </p:txBody>
      </p:sp>
      <p:sp>
        <p:nvSpPr>
          <p:cNvPr id="4" name="Rectangle 5"/>
          <p:cNvSpPr>
            <a:spLocks noGrp="1" noChangeArrowheads="1"/>
          </p:cNvSpPr>
          <p:nvPr>
            <p:ph type="sldNum" idx="10"/>
          </p:nvPr>
        </p:nvSpPr>
        <p:spPr>
          <a:ln/>
        </p:spPr>
        <p:txBody>
          <a:bodyPr/>
          <a:lstStyle>
            <a:lvl1pPr>
              <a:defRPr/>
            </a:lvl1pPr>
          </a:lstStyle>
          <a:p>
            <a:pPr>
              <a:defRPr/>
            </a:pPr>
            <a:fld id="{BF34DE0C-9FB8-0243-BE02-6A45ED28834A}"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2015738942"/>
      </p:ext>
    </p:extLst>
  </p:cSld>
  <p:clrMapOvr>
    <a:masterClrMapping/>
  </p:clrMapOvr>
  <p:transition/>
</p:sldLayout>
</file>

<file path=ppt/slideLayouts/slideLayout273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SG" dirty="0"/>
          </a:p>
        </p:txBody>
      </p:sp>
      <p:sp>
        <p:nvSpPr>
          <p:cNvPr id="4" name="Rectangle 5"/>
          <p:cNvSpPr>
            <a:spLocks noGrp="1" noChangeArrowheads="1"/>
          </p:cNvSpPr>
          <p:nvPr>
            <p:ph type="sldNum" idx="10"/>
          </p:nvPr>
        </p:nvSpPr>
        <p:spPr>
          <a:ln/>
        </p:spPr>
        <p:txBody>
          <a:bodyPr/>
          <a:lstStyle>
            <a:lvl1pPr>
              <a:defRPr/>
            </a:lvl1pPr>
          </a:lstStyle>
          <a:p>
            <a:pPr>
              <a:defRPr/>
            </a:pPr>
            <a:fld id="{A9AD8DE8-E0A4-E64E-953E-3DE35C2944DA}"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3596468225"/>
      </p:ext>
    </p:extLst>
  </p:cSld>
  <p:clrMapOvr>
    <a:masterClrMapping/>
  </p:clrMapOvr>
  <p:transition/>
</p:sldLayout>
</file>

<file path=ppt/slideLayouts/slideLayout274.xml><?xml version="1.0" encoding="utf-8"?>
<p:sldLayout xmlns:a="http://schemas.openxmlformats.org/drawingml/2006/main" xmlns:r="http://schemas.openxmlformats.org/officeDocument/2006/relationships" xmlns:p="http://schemas.openxmlformats.org/presentationml/2006/main" showMasterSp="0" type="tx">
  <p:cSld name="14_Comparison">
    <p:bg>
      <p:bgPr>
        <a:solidFill>
          <a:schemeClr val="accent3">
            <a:lumOff val="44000"/>
          </a:schemeClr>
        </a:solidFill>
        <a:effectLst/>
      </p:bgPr>
    </p:bg>
    <p:spTree>
      <p:nvGrpSpPr>
        <p:cNvPr id="1" name=""/>
        <p:cNvGrpSpPr/>
        <p:nvPr/>
      </p:nvGrpSpPr>
      <p:grpSpPr>
        <a:xfrm>
          <a:off x="0" y="0"/>
          <a:ext cx="0" cy="0"/>
          <a:chOff x="0" y="0"/>
          <a:chExt cx="0" cy="0"/>
        </a:xfrm>
      </p:grpSpPr>
      <p:grpSp>
        <p:nvGrpSpPr>
          <p:cNvPr id="4340" name="Group 6"/>
          <p:cNvGrpSpPr/>
          <p:nvPr/>
        </p:nvGrpSpPr>
        <p:grpSpPr>
          <a:xfrm>
            <a:off x="0" y="914400"/>
            <a:ext cx="8686800" cy="2514600"/>
            <a:chOff x="0" y="0"/>
            <a:chExt cx="8686800" cy="2514600"/>
          </a:xfrm>
        </p:grpSpPr>
        <p:sp>
          <p:nvSpPr>
            <p:cNvPr id="4335"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36"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37"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38"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39"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341" name="Title Text"/>
          <p:cNvSpPr txBox="1">
            <a:spLocks noGrp="1"/>
          </p:cNvSpPr>
          <p:nvPr>
            <p:ph type="title"/>
          </p:nvPr>
        </p:nvSpPr>
        <p:spPr>
          <a:xfrm>
            <a:off x="457200" y="274638"/>
            <a:ext cx="8229600" cy="1143001"/>
          </a:xfrm>
          <a:prstGeom prst="rect">
            <a:avLst/>
          </a:prstGeom>
        </p:spPr>
        <p:txBody>
          <a:bodyPr/>
          <a:lstStyle>
            <a:lvl1pPr>
              <a:defRPr sz="4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342"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43"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solidFill>
                  <a:srgbClr val="292929"/>
                </a:solidFill>
                <a:latin typeface="Arial"/>
                <a:ea typeface="Arial"/>
                <a:cs typeface="Arial"/>
                <a:sym typeface="Arial"/>
              </a:defRPr>
            </a:pPr>
            <a:endParaRPr dirty="0"/>
          </a:p>
        </p:txBody>
      </p:sp>
      <p:sp>
        <p:nvSpPr>
          <p:cNvPr id="4344"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05933341"/>
      </p:ext>
    </p:extLst>
  </p:cSld>
  <p:clrMapOvr>
    <a:masterClrMapping/>
  </p:clrMapOvr>
  <p:transition spd="med"/>
</p:sldLayout>
</file>

<file path=ppt/slideLayouts/slideLayout274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5"/>
          <p:cNvSpPr>
            <a:spLocks noGrp="1" noChangeArrowheads="1"/>
          </p:cNvSpPr>
          <p:nvPr>
            <p:ph type="sldNum" idx="10"/>
          </p:nvPr>
        </p:nvSpPr>
        <p:spPr>
          <a:ln/>
        </p:spPr>
        <p:txBody>
          <a:bodyPr/>
          <a:lstStyle>
            <a:lvl1pPr>
              <a:defRPr/>
            </a:lvl1pPr>
          </a:lstStyle>
          <a:p>
            <a:pPr>
              <a:defRPr/>
            </a:pPr>
            <a:fld id="{33B1D2EC-F3D1-DE41-B726-1BC13F7CDD4D}"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1479140230"/>
      </p:ext>
    </p:extLst>
  </p:cSld>
  <p:clrMapOvr>
    <a:masterClrMapping/>
  </p:clrMapOvr>
  <p:transition/>
</p:sldLayout>
</file>

<file path=ppt/slideLayouts/slideLayout274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Content Placeholder 2"/>
          <p:cNvSpPr>
            <a:spLocks noGrp="1"/>
          </p:cNvSpPr>
          <p:nvPr>
            <p:ph sz="half" idx="1"/>
          </p:nvPr>
        </p:nvSpPr>
        <p:spPr>
          <a:xfrm>
            <a:off x="685800" y="1981200"/>
            <a:ext cx="3808413" cy="411321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SG" dirty="0"/>
          </a:p>
        </p:txBody>
      </p:sp>
      <p:sp>
        <p:nvSpPr>
          <p:cNvPr id="4" name="Content Placeholder 3"/>
          <p:cNvSpPr>
            <a:spLocks noGrp="1"/>
          </p:cNvSpPr>
          <p:nvPr>
            <p:ph sz="half" idx="2"/>
          </p:nvPr>
        </p:nvSpPr>
        <p:spPr>
          <a:xfrm>
            <a:off x="4646613" y="1981200"/>
            <a:ext cx="3810000" cy="411321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SG" dirty="0"/>
          </a:p>
        </p:txBody>
      </p:sp>
      <p:sp>
        <p:nvSpPr>
          <p:cNvPr id="5" name="Rectangle 5"/>
          <p:cNvSpPr>
            <a:spLocks noGrp="1" noChangeArrowheads="1"/>
          </p:cNvSpPr>
          <p:nvPr>
            <p:ph type="sldNum" idx="10"/>
          </p:nvPr>
        </p:nvSpPr>
        <p:spPr>
          <a:ln/>
        </p:spPr>
        <p:txBody>
          <a:bodyPr/>
          <a:lstStyle>
            <a:lvl1pPr>
              <a:defRPr/>
            </a:lvl1pPr>
          </a:lstStyle>
          <a:p>
            <a:pPr>
              <a:defRPr/>
            </a:pPr>
            <a:fld id="{F85347A7-2A04-6D44-8D84-3ABA9238A062}"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3823376260"/>
      </p:ext>
    </p:extLst>
  </p:cSld>
  <p:clrMapOvr>
    <a:masterClrMapping/>
  </p:clrMapOvr>
  <p:transition/>
</p:sldLayout>
</file>

<file path=ppt/slideLayouts/slideLayout274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SG" dirty="0"/>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SG" dirty="0"/>
          </a:p>
        </p:txBody>
      </p:sp>
      <p:sp>
        <p:nvSpPr>
          <p:cNvPr id="7" name="Rectangle 5"/>
          <p:cNvSpPr>
            <a:spLocks noGrp="1" noChangeArrowheads="1"/>
          </p:cNvSpPr>
          <p:nvPr>
            <p:ph type="sldNum" idx="10"/>
          </p:nvPr>
        </p:nvSpPr>
        <p:spPr>
          <a:ln/>
        </p:spPr>
        <p:txBody>
          <a:bodyPr/>
          <a:lstStyle>
            <a:lvl1pPr>
              <a:defRPr/>
            </a:lvl1pPr>
          </a:lstStyle>
          <a:p>
            <a:pPr>
              <a:defRPr/>
            </a:pPr>
            <a:fld id="{80B764D0-5BA9-B149-A0A9-3D4022501C8D}"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3930348108"/>
      </p:ext>
    </p:extLst>
  </p:cSld>
  <p:clrMapOvr>
    <a:masterClrMapping/>
  </p:clrMapOvr>
  <p:transition/>
</p:sldLayout>
</file>

<file path=ppt/slideLayouts/slideLayout274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Rectangle 5"/>
          <p:cNvSpPr>
            <a:spLocks noGrp="1" noChangeArrowheads="1"/>
          </p:cNvSpPr>
          <p:nvPr>
            <p:ph type="sldNum" idx="10"/>
          </p:nvPr>
        </p:nvSpPr>
        <p:spPr>
          <a:ln/>
        </p:spPr>
        <p:txBody>
          <a:bodyPr/>
          <a:lstStyle>
            <a:lvl1pPr>
              <a:defRPr/>
            </a:lvl1pPr>
          </a:lstStyle>
          <a:p>
            <a:pPr>
              <a:defRPr/>
            </a:pPr>
            <a:fld id="{A9985377-9BA2-DA4B-9B5F-B625ECADCDB7}"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3829101029"/>
      </p:ext>
    </p:extLst>
  </p:cSld>
  <p:clrMapOvr>
    <a:masterClrMapping/>
  </p:clrMapOvr>
  <p:transition/>
</p:sldLayout>
</file>

<file path=ppt/slideLayouts/slideLayout274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5"/>
          <p:cNvSpPr>
            <a:spLocks noGrp="1" noChangeArrowheads="1"/>
          </p:cNvSpPr>
          <p:nvPr>
            <p:ph type="sldNum" idx="10"/>
          </p:nvPr>
        </p:nvSpPr>
        <p:spPr>
          <a:ln/>
        </p:spPr>
        <p:txBody>
          <a:bodyPr/>
          <a:lstStyle>
            <a:lvl1pPr>
              <a:defRPr/>
            </a:lvl1pPr>
          </a:lstStyle>
          <a:p>
            <a:pPr>
              <a:defRPr/>
            </a:pPr>
            <a:fld id="{F544AE76-501E-8344-BA13-059043118E0B}"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3532352223"/>
      </p:ext>
    </p:extLst>
  </p:cSld>
  <p:clrMapOvr>
    <a:masterClrMapping/>
  </p:clrMapOvr>
  <p:transition/>
</p:sldLayout>
</file>

<file path=ppt/slideLayouts/slideLayout274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SG" dirty="0"/>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5"/>
          <p:cNvSpPr>
            <a:spLocks noGrp="1" noChangeArrowheads="1"/>
          </p:cNvSpPr>
          <p:nvPr>
            <p:ph type="sldNum" idx="10"/>
          </p:nvPr>
        </p:nvSpPr>
        <p:spPr>
          <a:ln/>
        </p:spPr>
        <p:txBody>
          <a:bodyPr/>
          <a:lstStyle>
            <a:lvl1pPr>
              <a:defRPr/>
            </a:lvl1pPr>
          </a:lstStyle>
          <a:p>
            <a:pPr>
              <a:defRPr/>
            </a:pPr>
            <a:fld id="{7FFF68E7-5224-284F-9E67-4424C231D012}"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3188811962"/>
      </p:ext>
    </p:extLst>
  </p:cSld>
  <p:clrMapOvr>
    <a:masterClrMapping/>
  </p:clrMapOvr>
  <p:transition/>
</p:sldLayout>
</file>

<file path=ppt/slideLayouts/slideLayout274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SG"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5"/>
          <p:cNvSpPr>
            <a:spLocks noGrp="1" noChangeArrowheads="1"/>
          </p:cNvSpPr>
          <p:nvPr>
            <p:ph type="sldNum" idx="10"/>
          </p:nvPr>
        </p:nvSpPr>
        <p:spPr>
          <a:ln/>
        </p:spPr>
        <p:txBody>
          <a:bodyPr/>
          <a:lstStyle>
            <a:lvl1pPr>
              <a:defRPr/>
            </a:lvl1pPr>
          </a:lstStyle>
          <a:p>
            <a:pPr>
              <a:defRPr/>
            </a:pPr>
            <a:fld id="{0CA86173-5A66-B44A-86F2-FF524B9C6549}"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3728630831"/>
      </p:ext>
    </p:extLst>
  </p:cSld>
  <p:clrMapOvr>
    <a:masterClrMapping/>
  </p:clrMapOvr>
  <p:transition/>
</p:sldLayout>
</file>

<file path=ppt/slideLayouts/slideLayout274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SG" dirty="0"/>
          </a:p>
        </p:txBody>
      </p:sp>
      <p:sp>
        <p:nvSpPr>
          <p:cNvPr id="4" name="Rectangle 5"/>
          <p:cNvSpPr>
            <a:spLocks noGrp="1" noChangeArrowheads="1"/>
          </p:cNvSpPr>
          <p:nvPr>
            <p:ph type="sldNum" idx="10"/>
          </p:nvPr>
        </p:nvSpPr>
        <p:spPr>
          <a:ln/>
        </p:spPr>
        <p:txBody>
          <a:bodyPr/>
          <a:lstStyle>
            <a:lvl1pPr>
              <a:defRPr/>
            </a:lvl1pPr>
          </a:lstStyle>
          <a:p>
            <a:pPr>
              <a:defRPr/>
            </a:pPr>
            <a:fld id="{D59D8E58-2133-1749-95A8-0652230117A3}"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1777470328"/>
      </p:ext>
    </p:extLst>
  </p:cSld>
  <p:clrMapOvr>
    <a:masterClrMapping/>
  </p:clrMapOvr>
  <p:transition/>
</p:sldLayout>
</file>

<file path=ppt/slideLayouts/slideLayout274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1513" cy="5484813"/>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endParaRPr lang="en-SG" dirty="0"/>
          </a:p>
        </p:txBody>
      </p:sp>
      <p:sp>
        <p:nvSpPr>
          <p:cNvPr id="3" name="Vertical Text Placeholder 2"/>
          <p:cNvSpPr>
            <a:spLocks noGrp="1"/>
          </p:cNvSpPr>
          <p:nvPr>
            <p:ph type="body" orient="vert" idx="1"/>
          </p:nvPr>
        </p:nvSpPr>
        <p:spPr>
          <a:xfrm>
            <a:off x="685800" y="609600"/>
            <a:ext cx="5676900" cy="5484813"/>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endParaRPr lang="en-SG" dirty="0"/>
          </a:p>
        </p:txBody>
      </p:sp>
      <p:sp>
        <p:nvSpPr>
          <p:cNvPr id="4" name="Rectangle 5"/>
          <p:cNvSpPr>
            <a:spLocks noGrp="1" noChangeArrowheads="1"/>
          </p:cNvSpPr>
          <p:nvPr>
            <p:ph type="sldNum" idx="10"/>
          </p:nvPr>
        </p:nvSpPr>
        <p:spPr>
          <a:ln/>
        </p:spPr>
        <p:txBody>
          <a:bodyPr/>
          <a:lstStyle>
            <a:lvl1pPr>
              <a:defRPr/>
            </a:lvl1pPr>
          </a:lstStyle>
          <a:p>
            <a:pPr>
              <a:defRPr/>
            </a:pPr>
            <a:fld id="{F9BA9C89-2B0E-584A-8486-2EE19BF1B506}" type="slidenum">
              <a:rPr lang="en-GB">
                <a:ea typeface="Geneva"/>
                <a:cs typeface="Geneva"/>
              </a:rPr>
              <a:pPr>
                <a:defRPr/>
              </a:pPr>
              <a:t>‹#›</a:t>
            </a:fld>
            <a:endParaRPr lang="en-GB">
              <a:ea typeface="Geneva"/>
              <a:cs typeface="Geneva"/>
            </a:endParaRPr>
          </a:p>
        </p:txBody>
      </p:sp>
    </p:spTree>
    <p:extLst>
      <p:ext uri="{BB962C8B-B14F-4D97-AF65-F5344CB8AC3E}">
        <p14:creationId xmlns:p14="http://schemas.microsoft.com/office/powerpoint/2010/main" val="854298186"/>
      </p:ext>
    </p:extLst>
  </p:cSld>
  <p:clrMapOvr>
    <a:masterClrMapping/>
  </p:clrMapOvr>
  <p:transition/>
</p:sldLayout>
</file>

<file path=ppt/slideLayouts/slideLayout274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5E67026-492B-EC44-8B88-C42F494F6924}" type="datetimeFigureOut">
              <a:rPr lang="en-US">
                <a:latin typeface="Calibri"/>
              </a:rPr>
              <a:pPr>
                <a:defRPr/>
              </a:pPr>
              <a:t>3/19/26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C52D8F7B-2FCF-5447-8DB4-6219DC8E1CE4}"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3236367855"/>
      </p:ext>
    </p:extLst>
  </p:cSld>
  <p:clrMapOvr>
    <a:masterClrMapping/>
  </p:clrMapOvr>
</p:sldLayout>
</file>

<file path=ppt/slideLayouts/slideLayout275.xml><?xml version="1.0" encoding="utf-8"?>
<p:sldLayout xmlns:a="http://schemas.openxmlformats.org/drawingml/2006/main" xmlns:r="http://schemas.openxmlformats.org/officeDocument/2006/relationships" xmlns:p="http://schemas.openxmlformats.org/presentationml/2006/main" showMasterSp="0" type="tx">
  <p:cSld name="15_Title Only">
    <p:bg>
      <p:bgPr>
        <a:solidFill>
          <a:schemeClr val="accent3">
            <a:lumOff val="44000"/>
          </a:schemeClr>
        </a:solidFill>
        <a:effectLst/>
      </p:bgPr>
    </p:bg>
    <p:spTree>
      <p:nvGrpSpPr>
        <p:cNvPr id="1" name=""/>
        <p:cNvGrpSpPr/>
        <p:nvPr/>
      </p:nvGrpSpPr>
      <p:grpSpPr>
        <a:xfrm>
          <a:off x="0" y="0"/>
          <a:ext cx="0" cy="0"/>
          <a:chOff x="0" y="0"/>
          <a:chExt cx="0" cy="0"/>
        </a:xfrm>
      </p:grpSpPr>
      <p:grpSp>
        <p:nvGrpSpPr>
          <p:cNvPr id="4356" name="Group 6"/>
          <p:cNvGrpSpPr/>
          <p:nvPr/>
        </p:nvGrpSpPr>
        <p:grpSpPr>
          <a:xfrm>
            <a:off x="0" y="914400"/>
            <a:ext cx="8686800" cy="2514600"/>
            <a:chOff x="0" y="0"/>
            <a:chExt cx="8686800" cy="2514600"/>
          </a:xfrm>
        </p:grpSpPr>
        <p:sp>
          <p:nvSpPr>
            <p:cNvPr id="4351"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52"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53"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54"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55"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357" name="Title Text"/>
          <p:cNvSpPr txBox="1">
            <a:spLocks noGrp="1"/>
          </p:cNvSpPr>
          <p:nvPr>
            <p:ph type="title"/>
          </p:nvPr>
        </p:nvSpPr>
        <p:spPr>
          <a:xfrm>
            <a:off x="931862" y="96838"/>
            <a:ext cx="7158038" cy="1412876"/>
          </a:xfrm>
          <a:prstGeom prst="rect">
            <a:avLst/>
          </a:prstGeom>
        </p:spPr>
        <p:txBody>
          <a:bodyPr/>
          <a:lstStyle>
            <a:lvl1pPr>
              <a:defRPr sz="4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358"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56565262"/>
      </p:ext>
    </p:extLst>
  </p:cSld>
  <p:clrMapOvr>
    <a:masterClrMapping/>
  </p:clrMapOvr>
  <p:transition spd="med"/>
</p:sldLayout>
</file>

<file path=ppt/slideLayouts/slideLayout275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7A7652E6-73AF-6D42-AA48-2463A5560065}" type="datetimeFigureOut">
              <a:rPr lang="en-US">
                <a:latin typeface="Calibri"/>
              </a:rPr>
              <a:pPr>
                <a:defRPr/>
              </a:pPr>
              <a:t>3/19/26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48A8590-9B50-3E49-BA0D-F43CF3DB51E0}"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1996560647"/>
      </p:ext>
    </p:extLst>
  </p:cSld>
  <p:clrMapOvr>
    <a:masterClrMapping/>
  </p:clrMapOvr>
</p:sldLayout>
</file>

<file path=ppt/slideLayouts/slideLayout275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8332BAE-E9F1-734A-976D-58DD5C59622C}" type="datetimeFigureOut">
              <a:rPr lang="en-US">
                <a:latin typeface="Calibri"/>
              </a:rPr>
              <a:pPr>
                <a:defRPr/>
              </a:pPr>
              <a:t>3/19/26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766E898E-E7D5-FD49-B7DC-0971726D0481}"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4078561783"/>
      </p:ext>
    </p:extLst>
  </p:cSld>
  <p:clrMapOvr>
    <a:masterClrMapping/>
  </p:clrMapOvr>
</p:sldLayout>
</file>

<file path=ppt/slideLayouts/slideLayout275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A42DF34E-C08B-BC4B-B4A8-3FF3D34F6A61}" type="datetimeFigureOut">
              <a:rPr lang="en-US">
                <a:latin typeface="Calibri"/>
              </a:rPr>
              <a:pPr>
                <a:defRPr/>
              </a:pPr>
              <a:t>3/19/26</a:t>
            </a:fld>
            <a:endParaRPr lang="en-US">
              <a:latin typeface="Calibri"/>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06114336-C556-AD4F-80E3-4891DB937912}"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2707861147"/>
      </p:ext>
    </p:extLst>
  </p:cSld>
  <p:clrMapOvr>
    <a:masterClrMapping/>
  </p:clrMapOvr>
</p:sldLayout>
</file>

<file path=ppt/slideLayouts/slideLayout275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0330024-35D8-D94A-8999-7B7B6B51CA1B}" type="datetimeFigureOut">
              <a:rPr lang="en-US">
                <a:latin typeface="Calibri"/>
              </a:rPr>
              <a:pPr>
                <a:defRPr/>
              </a:pPr>
              <a:t>3/19/26</a:t>
            </a:fld>
            <a:endParaRPr lang="en-US">
              <a:latin typeface="Calibri"/>
            </a:endParaRPr>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9"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A9A045FC-3700-984A-B207-4D872868D8EA}"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2368073033"/>
      </p:ext>
    </p:extLst>
  </p:cSld>
  <p:clrMapOvr>
    <a:masterClrMapping/>
  </p:clrMapOvr>
</p:sldLayout>
</file>

<file path=ppt/slideLayouts/slideLayout275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05C3A14-E094-2A4E-8099-0EDC7438E730}" type="datetimeFigureOut">
              <a:rPr lang="en-US">
                <a:latin typeface="Calibri"/>
              </a:rPr>
              <a:pPr>
                <a:defRPr/>
              </a:pPr>
              <a:t>3/19/26</a:t>
            </a:fld>
            <a:endParaRPr lang="en-US">
              <a:latin typeface="Calibri"/>
            </a:endParaRPr>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5"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9BAE152D-FDAA-9E47-9A0E-2ED8E9B3CB27}"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1160894969"/>
      </p:ext>
    </p:extLst>
  </p:cSld>
  <p:clrMapOvr>
    <a:masterClrMapping/>
  </p:clrMapOvr>
</p:sldLayout>
</file>

<file path=ppt/slideLayouts/slideLayout275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3F908AB-5B50-4F49-94AA-220D160AA4F4}" type="datetimeFigureOut">
              <a:rPr lang="en-US">
                <a:latin typeface="Calibri"/>
              </a:rPr>
              <a:pPr>
                <a:defRPr/>
              </a:pPr>
              <a:t>3/19/26</a:t>
            </a:fld>
            <a:endParaRPr lang="en-US">
              <a:latin typeface="Calibri"/>
            </a:endParaRPr>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4"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18BB8D47-628B-824C-8574-3A1169235049}"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2566123844"/>
      </p:ext>
    </p:extLst>
  </p:cSld>
  <p:clrMapOvr>
    <a:masterClrMapping/>
  </p:clrMapOvr>
</p:sldLayout>
</file>

<file path=ppt/slideLayouts/slideLayout275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48366DE2-63B7-4041-8918-7F499461D365}" type="datetimeFigureOut">
              <a:rPr lang="en-US">
                <a:latin typeface="Calibri"/>
              </a:rPr>
              <a:pPr>
                <a:defRPr/>
              </a:pPr>
              <a:t>3/19/26</a:t>
            </a:fld>
            <a:endParaRPr lang="en-US">
              <a:latin typeface="Calibri"/>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525CA73-0552-214B-B539-DF47D6D79F0D}"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4289227006"/>
      </p:ext>
    </p:extLst>
  </p:cSld>
  <p:clrMapOvr>
    <a:masterClrMapping/>
  </p:clrMapOvr>
</p:sldLayout>
</file>

<file path=ppt/slideLayouts/slideLayout275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FE8933BA-218B-C447-AF2D-4B676F47CDE7}" type="datetimeFigureOut">
              <a:rPr lang="en-US">
                <a:latin typeface="Calibri"/>
              </a:rPr>
              <a:pPr>
                <a:defRPr/>
              </a:pPr>
              <a:t>3/19/26</a:t>
            </a:fld>
            <a:endParaRPr lang="en-US">
              <a:latin typeface="Calibri"/>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F44B108-CFD7-CE48-A9BB-702F622A5320}"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332733156"/>
      </p:ext>
    </p:extLst>
  </p:cSld>
  <p:clrMapOvr>
    <a:masterClrMapping/>
  </p:clrMapOvr>
</p:sldLayout>
</file>

<file path=ppt/slideLayouts/slideLayout275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DB22C59-F915-1047-9473-5D5FE98DF12C}" type="datetimeFigureOut">
              <a:rPr lang="en-US">
                <a:latin typeface="Calibri"/>
              </a:rPr>
              <a:pPr>
                <a:defRPr/>
              </a:pPr>
              <a:t>3/19/26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59E6DFA-5FBA-3043-9187-CA3798BD5BD7}"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2395023142"/>
      </p:ext>
    </p:extLst>
  </p:cSld>
  <p:clrMapOvr>
    <a:masterClrMapping/>
  </p:clrMapOvr>
</p:sldLayout>
</file>

<file path=ppt/slideLayouts/slideLayout275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8CF1EB7-CA46-CA4B-BD9C-063522A155A6}" type="datetimeFigureOut">
              <a:rPr lang="en-US">
                <a:latin typeface="Calibri"/>
              </a:rPr>
              <a:pPr>
                <a:defRPr/>
              </a:pPr>
              <a:t>3/19/26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3A81F1A0-283A-9E48-B9B5-B61800A6FBBD}"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319225411"/>
      </p:ext>
    </p:extLst>
  </p:cSld>
  <p:clrMapOvr>
    <a:masterClrMapping/>
  </p:clrMapOvr>
</p:sldLayout>
</file>

<file path=ppt/slideLayouts/slideLayout276.xml><?xml version="1.0" encoding="utf-8"?>
<p:sldLayout xmlns:a="http://schemas.openxmlformats.org/drawingml/2006/main" xmlns:r="http://schemas.openxmlformats.org/officeDocument/2006/relationships" xmlns:p="http://schemas.openxmlformats.org/presentationml/2006/main" showMasterSp="0" type="tx">
  <p:cSld name="20_Blank">
    <p:bg>
      <p:bgPr>
        <a:solidFill>
          <a:schemeClr val="accent3">
            <a:lumOff val="44000"/>
          </a:schemeClr>
        </a:solidFill>
        <a:effectLst/>
      </p:bgPr>
    </p:bg>
    <p:spTree>
      <p:nvGrpSpPr>
        <p:cNvPr id="1" name=""/>
        <p:cNvGrpSpPr/>
        <p:nvPr/>
      </p:nvGrpSpPr>
      <p:grpSpPr>
        <a:xfrm>
          <a:off x="0" y="0"/>
          <a:ext cx="0" cy="0"/>
          <a:chOff x="0" y="0"/>
          <a:chExt cx="0" cy="0"/>
        </a:xfrm>
      </p:grpSpPr>
      <p:grpSp>
        <p:nvGrpSpPr>
          <p:cNvPr id="4370" name="Group 6"/>
          <p:cNvGrpSpPr/>
          <p:nvPr/>
        </p:nvGrpSpPr>
        <p:grpSpPr>
          <a:xfrm>
            <a:off x="0" y="914400"/>
            <a:ext cx="8686800" cy="2514600"/>
            <a:chOff x="0" y="0"/>
            <a:chExt cx="8686800" cy="2514600"/>
          </a:xfrm>
        </p:grpSpPr>
        <p:sp>
          <p:nvSpPr>
            <p:cNvPr id="4365"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66"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67"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68"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69"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371"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67670375"/>
      </p:ext>
    </p:extLst>
  </p:cSld>
  <p:clrMapOvr>
    <a:masterClrMapping/>
  </p:clrMapOvr>
  <p:transition spd="med"/>
</p:sldLayout>
</file>

<file path=ppt/slideLayouts/slideLayout276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5E67026-492B-EC44-8B88-C42F494F6924}" type="datetimeFigureOut">
              <a:rPr lang="en-US" smtClean="0">
                <a:latin typeface="Calibri"/>
              </a:rPr>
              <a:pPr>
                <a:defRPr/>
              </a:pPr>
              <a:t>3/19/26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C52D8F7B-2FCF-5447-8DB4-6219DC8E1CE4}" type="slidenum">
              <a:rPr lang="en-US" smtClean="0">
                <a:latin typeface="Calibri"/>
              </a:rPr>
              <a:pPr>
                <a:defRPr/>
              </a:pPr>
              <a:t>‹#›</a:t>
            </a:fld>
            <a:endParaRPr lang="en-US">
              <a:latin typeface="Calibri"/>
            </a:endParaRPr>
          </a:p>
        </p:txBody>
      </p:sp>
    </p:spTree>
    <p:extLst>
      <p:ext uri="{BB962C8B-B14F-4D97-AF65-F5344CB8AC3E}">
        <p14:creationId xmlns:p14="http://schemas.microsoft.com/office/powerpoint/2010/main" val="1940271443"/>
      </p:ext>
    </p:extLst>
  </p:cSld>
  <p:clrMapOvr>
    <a:masterClrMapping/>
  </p:clrMapOvr>
</p:sldLayout>
</file>

<file path=ppt/slideLayouts/slideLayout276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7A7652E6-73AF-6D42-AA48-2463A5560065}" type="datetimeFigureOut">
              <a:rPr lang="en-US" smtClean="0">
                <a:latin typeface="Calibri"/>
              </a:rPr>
              <a:pPr>
                <a:defRPr/>
              </a:pPr>
              <a:t>3/19/26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48A8590-9B50-3E49-BA0D-F43CF3DB51E0}" type="slidenum">
              <a:rPr lang="en-US" smtClean="0">
                <a:latin typeface="Calibri"/>
              </a:rPr>
              <a:pPr>
                <a:defRPr/>
              </a:pPr>
              <a:t>‹#›</a:t>
            </a:fld>
            <a:endParaRPr lang="en-US">
              <a:latin typeface="Calibri"/>
            </a:endParaRPr>
          </a:p>
        </p:txBody>
      </p:sp>
    </p:spTree>
    <p:extLst>
      <p:ext uri="{BB962C8B-B14F-4D97-AF65-F5344CB8AC3E}">
        <p14:creationId xmlns:p14="http://schemas.microsoft.com/office/powerpoint/2010/main" val="2370549691"/>
      </p:ext>
    </p:extLst>
  </p:cSld>
  <p:clrMapOvr>
    <a:masterClrMapping/>
  </p:clrMapOvr>
</p:sldLayout>
</file>

<file path=ppt/slideLayouts/slideLayout276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8332BAE-E9F1-734A-976D-58DD5C59622C}" type="datetimeFigureOut">
              <a:rPr lang="en-US" smtClean="0">
                <a:latin typeface="Calibri"/>
              </a:rPr>
              <a:pPr>
                <a:defRPr/>
              </a:pPr>
              <a:t>3/19/26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766E898E-E7D5-FD49-B7DC-0971726D0481}" type="slidenum">
              <a:rPr lang="en-US" smtClean="0">
                <a:latin typeface="Calibri"/>
              </a:rPr>
              <a:pPr>
                <a:defRPr/>
              </a:pPr>
              <a:t>‹#›</a:t>
            </a:fld>
            <a:endParaRPr lang="en-US">
              <a:latin typeface="Calibri"/>
            </a:endParaRPr>
          </a:p>
        </p:txBody>
      </p:sp>
    </p:spTree>
    <p:extLst>
      <p:ext uri="{BB962C8B-B14F-4D97-AF65-F5344CB8AC3E}">
        <p14:creationId xmlns:p14="http://schemas.microsoft.com/office/powerpoint/2010/main" val="2394305548"/>
      </p:ext>
    </p:extLst>
  </p:cSld>
  <p:clrMapOvr>
    <a:masterClrMapping/>
  </p:clrMapOvr>
</p:sldLayout>
</file>

<file path=ppt/slideLayouts/slideLayout276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A42DF34E-C08B-BC4B-B4A8-3FF3D34F6A61}" type="datetimeFigureOut">
              <a:rPr lang="en-US" smtClean="0">
                <a:latin typeface="Calibri"/>
              </a:rPr>
              <a:pPr>
                <a:defRPr/>
              </a:pPr>
              <a:t>3/19/26</a:t>
            </a:fld>
            <a:endParaRPr lang="en-US">
              <a:latin typeface="Calibri"/>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06114336-C556-AD4F-80E3-4891DB937912}" type="slidenum">
              <a:rPr lang="en-US" smtClean="0">
                <a:latin typeface="Calibri"/>
              </a:rPr>
              <a:pPr>
                <a:defRPr/>
              </a:pPr>
              <a:t>‹#›</a:t>
            </a:fld>
            <a:endParaRPr lang="en-US">
              <a:latin typeface="Calibri"/>
            </a:endParaRPr>
          </a:p>
        </p:txBody>
      </p:sp>
    </p:spTree>
    <p:extLst>
      <p:ext uri="{BB962C8B-B14F-4D97-AF65-F5344CB8AC3E}">
        <p14:creationId xmlns:p14="http://schemas.microsoft.com/office/powerpoint/2010/main" val="3706388549"/>
      </p:ext>
    </p:extLst>
  </p:cSld>
  <p:clrMapOvr>
    <a:masterClrMapping/>
  </p:clrMapOvr>
</p:sldLayout>
</file>

<file path=ppt/slideLayouts/slideLayout276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0330024-35D8-D94A-8999-7B7B6B51CA1B}" type="datetimeFigureOut">
              <a:rPr lang="en-US" smtClean="0">
                <a:latin typeface="Calibri"/>
              </a:rPr>
              <a:pPr>
                <a:defRPr/>
              </a:pPr>
              <a:t>3/19/26</a:t>
            </a:fld>
            <a:endParaRPr lang="en-US">
              <a:latin typeface="Calibri"/>
            </a:endParaRPr>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9"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A9A045FC-3700-984A-B207-4D872868D8EA}" type="slidenum">
              <a:rPr lang="en-US" smtClean="0">
                <a:latin typeface="Calibri"/>
              </a:rPr>
              <a:pPr>
                <a:defRPr/>
              </a:pPr>
              <a:t>‹#›</a:t>
            </a:fld>
            <a:endParaRPr lang="en-US">
              <a:latin typeface="Calibri"/>
            </a:endParaRPr>
          </a:p>
        </p:txBody>
      </p:sp>
    </p:spTree>
    <p:extLst>
      <p:ext uri="{BB962C8B-B14F-4D97-AF65-F5344CB8AC3E}">
        <p14:creationId xmlns:p14="http://schemas.microsoft.com/office/powerpoint/2010/main" val="590877221"/>
      </p:ext>
    </p:extLst>
  </p:cSld>
  <p:clrMapOvr>
    <a:masterClrMapping/>
  </p:clrMapOvr>
</p:sldLayout>
</file>

<file path=ppt/slideLayouts/slideLayout276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05C3A14-E094-2A4E-8099-0EDC7438E730}" type="datetimeFigureOut">
              <a:rPr lang="en-US" smtClean="0">
                <a:latin typeface="Calibri"/>
              </a:rPr>
              <a:pPr>
                <a:defRPr/>
              </a:pPr>
              <a:t>3/19/26</a:t>
            </a:fld>
            <a:endParaRPr lang="en-US">
              <a:latin typeface="Calibri"/>
            </a:endParaRPr>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5"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9BAE152D-FDAA-9E47-9A0E-2ED8E9B3CB27}" type="slidenum">
              <a:rPr lang="en-US" smtClean="0">
                <a:latin typeface="Calibri"/>
              </a:rPr>
              <a:pPr>
                <a:defRPr/>
              </a:pPr>
              <a:t>‹#›</a:t>
            </a:fld>
            <a:endParaRPr lang="en-US">
              <a:latin typeface="Calibri"/>
            </a:endParaRPr>
          </a:p>
        </p:txBody>
      </p:sp>
    </p:spTree>
    <p:extLst>
      <p:ext uri="{BB962C8B-B14F-4D97-AF65-F5344CB8AC3E}">
        <p14:creationId xmlns:p14="http://schemas.microsoft.com/office/powerpoint/2010/main" val="4092200934"/>
      </p:ext>
    </p:extLst>
  </p:cSld>
  <p:clrMapOvr>
    <a:masterClrMapping/>
  </p:clrMapOvr>
</p:sldLayout>
</file>

<file path=ppt/slideLayouts/slideLayout276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3F908AB-5B50-4F49-94AA-220D160AA4F4}" type="datetimeFigureOut">
              <a:rPr lang="en-US" smtClean="0">
                <a:latin typeface="Calibri"/>
              </a:rPr>
              <a:pPr>
                <a:defRPr/>
              </a:pPr>
              <a:t>3/19/26</a:t>
            </a:fld>
            <a:endParaRPr lang="en-US">
              <a:latin typeface="Calibri"/>
            </a:endParaRPr>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4"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18BB8D47-628B-824C-8574-3A1169235049}" type="slidenum">
              <a:rPr lang="en-US" smtClean="0">
                <a:latin typeface="Calibri"/>
              </a:rPr>
              <a:pPr>
                <a:defRPr/>
              </a:pPr>
              <a:t>‹#›</a:t>
            </a:fld>
            <a:endParaRPr lang="en-US">
              <a:latin typeface="Calibri"/>
            </a:endParaRPr>
          </a:p>
        </p:txBody>
      </p:sp>
    </p:spTree>
    <p:extLst>
      <p:ext uri="{BB962C8B-B14F-4D97-AF65-F5344CB8AC3E}">
        <p14:creationId xmlns:p14="http://schemas.microsoft.com/office/powerpoint/2010/main" val="1384078269"/>
      </p:ext>
    </p:extLst>
  </p:cSld>
  <p:clrMapOvr>
    <a:masterClrMapping/>
  </p:clrMapOvr>
</p:sldLayout>
</file>

<file path=ppt/slideLayouts/slideLayout276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48366DE2-63B7-4041-8918-7F499461D365}" type="datetimeFigureOut">
              <a:rPr lang="en-US" smtClean="0">
                <a:latin typeface="Calibri"/>
              </a:rPr>
              <a:pPr>
                <a:defRPr/>
              </a:pPr>
              <a:t>3/19/26</a:t>
            </a:fld>
            <a:endParaRPr lang="en-US">
              <a:latin typeface="Calibri"/>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525CA73-0552-214B-B539-DF47D6D79F0D}" type="slidenum">
              <a:rPr lang="en-US" smtClean="0">
                <a:latin typeface="Calibri"/>
              </a:rPr>
              <a:pPr>
                <a:defRPr/>
              </a:pPr>
              <a:t>‹#›</a:t>
            </a:fld>
            <a:endParaRPr lang="en-US">
              <a:latin typeface="Calibri"/>
            </a:endParaRPr>
          </a:p>
        </p:txBody>
      </p:sp>
    </p:spTree>
    <p:extLst>
      <p:ext uri="{BB962C8B-B14F-4D97-AF65-F5344CB8AC3E}">
        <p14:creationId xmlns:p14="http://schemas.microsoft.com/office/powerpoint/2010/main" val="1749471838"/>
      </p:ext>
    </p:extLst>
  </p:cSld>
  <p:clrMapOvr>
    <a:masterClrMapping/>
  </p:clrMapOvr>
</p:sldLayout>
</file>

<file path=ppt/slideLayouts/slideLayout276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FE8933BA-218B-C447-AF2D-4B676F47CDE7}" type="datetimeFigureOut">
              <a:rPr lang="en-US" smtClean="0">
                <a:latin typeface="Calibri"/>
              </a:rPr>
              <a:pPr>
                <a:defRPr/>
              </a:pPr>
              <a:t>3/19/26</a:t>
            </a:fld>
            <a:endParaRPr lang="en-US">
              <a:latin typeface="Calibri"/>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F44B108-CFD7-CE48-A9BB-702F622A5320}" type="slidenum">
              <a:rPr lang="en-US" smtClean="0">
                <a:latin typeface="Calibri"/>
              </a:rPr>
              <a:pPr>
                <a:defRPr/>
              </a:pPr>
              <a:t>‹#›</a:t>
            </a:fld>
            <a:endParaRPr lang="en-US">
              <a:latin typeface="Calibri"/>
            </a:endParaRPr>
          </a:p>
        </p:txBody>
      </p:sp>
    </p:spTree>
    <p:extLst>
      <p:ext uri="{BB962C8B-B14F-4D97-AF65-F5344CB8AC3E}">
        <p14:creationId xmlns:p14="http://schemas.microsoft.com/office/powerpoint/2010/main" val="1799438607"/>
      </p:ext>
    </p:extLst>
  </p:cSld>
  <p:clrMapOvr>
    <a:masterClrMapping/>
  </p:clrMapOvr>
</p:sldLayout>
</file>

<file path=ppt/slideLayouts/slideLayout276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DB22C59-F915-1047-9473-5D5FE98DF12C}" type="datetimeFigureOut">
              <a:rPr lang="en-US" smtClean="0">
                <a:latin typeface="Calibri"/>
              </a:rPr>
              <a:pPr>
                <a:defRPr/>
              </a:pPr>
              <a:t>3/19/26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59E6DFA-5FBA-3043-9187-CA3798BD5BD7}" type="slidenum">
              <a:rPr lang="en-US" smtClean="0">
                <a:latin typeface="Calibri"/>
              </a:rPr>
              <a:pPr>
                <a:defRPr/>
              </a:pPr>
              <a:t>‹#›</a:t>
            </a:fld>
            <a:endParaRPr lang="en-US">
              <a:latin typeface="Calibri"/>
            </a:endParaRPr>
          </a:p>
        </p:txBody>
      </p:sp>
    </p:spTree>
    <p:extLst>
      <p:ext uri="{BB962C8B-B14F-4D97-AF65-F5344CB8AC3E}">
        <p14:creationId xmlns:p14="http://schemas.microsoft.com/office/powerpoint/2010/main" val="619146131"/>
      </p:ext>
    </p:extLst>
  </p:cSld>
  <p:clrMapOvr>
    <a:masterClrMapping/>
  </p:clrMapOvr>
</p:sldLayout>
</file>

<file path=ppt/slideLayouts/slideLayout277.xml><?xml version="1.0" encoding="utf-8"?>
<p:sldLayout xmlns:a="http://schemas.openxmlformats.org/drawingml/2006/main" xmlns:r="http://schemas.openxmlformats.org/officeDocument/2006/relationships" xmlns:p="http://schemas.openxmlformats.org/presentationml/2006/main" showMasterSp="0" type="tx">
  <p:cSld name="14_Content with Caption">
    <p:bg>
      <p:bgPr>
        <a:solidFill>
          <a:schemeClr val="accent3">
            <a:lumOff val="44000"/>
          </a:schemeClr>
        </a:solidFill>
        <a:effectLst/>
      </p:bgPr>
    </p:bg>
    <p:spTree>
      <p:nvGrpSpPr>
        <p:cNvPr id="1" name=""/>
        <p:cNvGrpSpPr/>
        <p:nvPr/>
      </p:nvGrpSpPr>
      <p:grpSpPr>
        <a:xfrm>
          <a:off x="0" y="0"/>
          <a:ext cx="0" cy="0"/>
          <a:chOff x="0" y="0"/>
          <a:chExt cx="0" cy="0"/>
        </a:xfrm>
      </p:grpSpPr>
      <p:grpSp>
        <p:nvGrpSpPr>
          <p:cNvPr id="4383" name="Group 6"/>
          <p:cNvGrpSpPr/>
          <p:nvPr/>
        </p:nvGrpSpPr>
        <p:grpSpPr>
          <a:xfrm>
            <a:off x="0" y="914400"/>
            <a:ext cx="8686800" cy="2514600"/>
            <a:chOff x="0" y="0"/>
            <a:chExt cx="8686800" cy="2514600"/>
          </a:xfrm>
        </p:grpSpPr>
        <p:sp>
          <p:nvSpPr>
            <p:cNvPr id="4378"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79"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80"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81"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82"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384"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385" name="Body Level One…"/>
          <p:cNvSpPr txBox="1">
            <a:spLocks noGrp="1"/>
          </p:cNvSpPr>
          <p:nvPr>
            <p:ph type="body" idx="1"/>
          </p:nvPr>
        </p:nvSpPr>
        <p:spPr>
          <a:xfrm>
            <a:off x="3575050" y="273050"/>
            <a:ext cx="5111750" cy="5853113"/>
          </a:xfrm>
          <a:prstGeom prst="rect">
            <a:avLst/>
          </a:prstGeom>
        </p:spPr>
        <p:txBody>
          <a:bodyPr>
            <a:normAutofit/>
          </a:bodyPr>
          <a:lstStyle>
            <a:lvl1pPr marL="447675" indent="-447675">
              <a:buClr>
                <a:srgbClr val="CC9900"/>
              </a:buClr>
              <a:buSzPct val="70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1pPr>
            <a:lvl2pPr marL="951819" indent="-502557">
              <a:buClr>
                <a:srgbClr val="CC9900"/>
              </a:buClr>
              <a:buSzPct val="65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2pPr>
            <a:lvl3pPr marL="1428221" indent="-537633">
              <a:buClr>
                <a:srgbClr val="CC9900"/>
              </a:buClr>
              <a:buSzPct val="70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3pPr>
            <a:lvl4pPr marL="1912620" indent="-617220">
              <a:buClr>
                <a:srgbClr val="CC9900"/>
              </a:buClr>
              <a:buSzPct val="75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4pPr>
            <a:lvl5pPr marL="2302510" indent="-619760">
              <a:buClr>
                <a:srgbClr val="CC9900"/>
              </a:buClr>
              <a:buSzPct val="70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86"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solidFill>
                  <a:srgbClr val="292929"/>
                </a:solidFill>
                <a:latin typeface="Arial"/>
                <a:ea typeface="Arial"/>
                <a:cs typeface="Arial"/>
                <a:sym typeface="Arial"/>
              </a:defRPr>
            </a:pPr>
            <a:endParaRPr dirty="0"/>
          </a:p>
        </p:txBody>
      </p:sp>
      <p:sp>
        <p:nvSpPr>
          <p:cNvPr id="4387"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39920999"/>
      </p:ext>
    </p:extLst>
  </p:cSld>
  <p:clrMapOvr>
    <a:masterClrMapping/>
  </p:clrMapOvr>
  <p:transition spd="med"/>
</p:sldLayout>
</file>

<file path=ppt/slideLayouts/slideLayout277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8CF1EB7-CA46-CA4B-BD9C-063522A155A6}" type="datetimeFigureOut">
              <a:rPr lang="en-US" smtClean="0">
                <a:latin typeface="Calibri"/>
              </a:rPr>
              <a:pPr>
                <a:defRPr/>
              </a:pPr>
              <a:t>3/19/26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3A81F1A0-283A-9E48-B9B5-B61800A6FBBD}" type="slidenum">
              <a:rPr lang="en-US" smtClean="0">
                <a:latin typeface="Calibri"/>
              </a:rPr>
              <a:pPr>
                <a:defRPr/>
              </a:pPr>
              <a:t>‹#›</a:t>
            </a:fld>
            <a:endParaRPr lang="en-US">
              <a:latin typeface="Calibri"/>
            </a:endParaRPr>
          </a:p>
        </p:txBody>
      </p:sp>
    </p:spTree>
    <p:extLst>
      <p:ext uri="{BB962C8B-B14F-4D97-AF65-F5344CB8AC3E}">
        <p14:creationId xmlns:p14="http://schemas.microsoft.com/office/powerpoint/2010/main" val="3738258349"/>
      </p:ext>
    </p:extLst>
  </p:cSld>
  <p:clrMapOvr>
    <a:masterClrMapping/>
  </p:clrMapOvr>
</p:sldLayout>
</file>

<file path=ppt/slideLayouts/slideLayout277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ftr" sz="quarter" idx="10"/>
          </p:nvPr>
        </p:nvSpPr>
        <p:spPr/>
        <p:txBody>
          <a:bodyPr/>
          <a:lstStyle>
            <a:lvl1pPr>
              <a:defRPr b="1" i="0">
                <a:latin typeface="Arial" panose="020B0604020202020204" pitchFamily="34" charset="0"/>
              </a:defRPr>
            </a:lvl1pPr>
          </a:lstStyle>
          <a:p>
            <a:pPr>
              <a:defRPr/>
            </a:pPr>
            <a:endParaRPr lang="en-US"/>
          </a:p>
        </p:txBody>
      </p:sp>
      <p:sp>
        <p:nvSpPr>
          <p:cNvPr id="5" name="Rectangle 5"/>
          <p:cNvSpPr>
            <a:spLocks noGrp="1" noChangeArrowheads="1"/>
          </p:cNvSpPr>
          <p:nvPr>
            <p:ph type="sldNum" sz="quarter" idx="11"/>
          </p:nvPr>
        </p:nvSpPr>
        <p:spPr/>
        <p:txBody>
          <a:bodyPr/>
          <a:lstStyle>
            <a:lvl1pPr>
              <a:defRPr b="1" i="0">
                <a:latin typeface="Arial" panose="020B0604020202020204" pitchFamily="34" charset="0"/>
              </a:defRPr>
            </a:lvl1pPr>
          </a:lstStyle>
          <a:p>
            <a:pPr>
              <a:defRPr/>
            </a:pPr>
            <a:fld id="{BB94BB89-B205-3C45-B345-98B6250B3E14}" type="slidenum">
              <a:rPr lang="en-US" smtClean="0"/>
              <a:pPr>
                <a:defRPr/>
              </a:pPr>
              <a:t>‹#›</a:t>
            </a:fld>
            <a:endParaRPr lang="en-US"/>
          </a:p>
        </p:txBody>
      </p:sp>
      <p:sp>
        <p:nvSpPr>
          <p:cNvPr id="6" name="Rectangle 22"/>
          <p:cNvSpPr>
            <a:spLocks noGrp="1" noChangeArrowheads="1"/>
          </p:cNvSpPr>
          <p:nvPr>
            <p:ph type="dt" sz="half" idx="12"/>
          </p:nvPr>
        </p:nvSpPr>
        <p:spPr/>
        <p:txBody>
          <a:bodyPr/>
          <a:lstStyle>
            <a:lvl1pPr>
              <a:defRPr b="1" i="0">
                <a:latin typeface="Arial" panose="020B0604020202020204" pitchFamily="34" charset="0"/>
              </a:defRPr>
            </a:lvl1pPr>
          </a:lstStyle>
          <a:p>
            <a:pPr>
              <a:defRPr/>
            </a:pPr>
            <a:endParaRPr lang="en-US"/>
          </a:p>
        </p:txBody>
      </p:sp>
    </p:spTree>
    <p:extLst>
      <p:ext uri="{BB962C8B-B14F-4D97-AF65-F5344CB8AC3E}">
        <p14:creationId xmlns:p14="http://schemas.microsoft.com/office/powerpoint/2010/main" val="586818896"/>
      </p:ext>
    </p:extLst>
  </p:cSld>
  <p:clrMapOvr>
    <a:masterClrMapping/>
  </p:clrMapOvr>
  <p:transition/>
</p:sldLayout>
</file>

<file path=ppt/slideLayouts/slideLayout277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ftr" sz="quarter" idx="10"/>
          </p:nvPr>
        </p:nvSpPr>
        <p:spPr/>
        <p:txBody>
          <a:bodyPr/>
          <a:lstStyle>
            <a:lvl1pPr>
              <a:defRPr b="1" i="0">
                <a:latin typeface="Arial" panose="020B0604020202020204" pitchFamily="34" charset="0"/>
              </a:defRPr>
            </a:lvl1pPr>
          </a:lstStyle>
          <a:p>
            <a:pPr>
              <a:defRPr/>
            </a:pPr>
            <a:endParaRPr lang="en-US"/>
          </a:p>
        </p:txBody>
      </p:sp>
      <p:sp>
        <p:nvSpPr>
          <p:cNvPr id="5" name="Rectangle 5"/>
          <p:cNvSpPr>
            <a:spLocks noGrp="1" noChangeArrowheads="1"/>
          </p:cNvSpPr>
          <p:nvPr>
            <p:ph type="sldNum" sz="quarter" idx="11"/>
          </p:nvPr>
        </p:nvSpPr>
        <p:spPr/>
        <p:txBody>
          <a:bodyPr/>
          <a:lstStyle>
            <a:lvl1pPr>
              <a:defRPr b="1" i="0">
                <a:latin typeface="Arial" panose="020B0604020202020204" pitchFamily="34" charset="0"/>
              </a:defRPr>
            </a:lvl1pPr>
          </a:lstStyle>
          <a:p>
            <a:pPr>
              <a:defRPr/>
            </a:pPr>
            <a:fld id="{3825311D-AF47-004F-9364-31ACDC4E1F80}" type="slidenum">
              <a:rPr lang="en-US" smtClean="0"/>
              <a:pPr>
                <a:defRPr/>
              </a:pPr>
              <a:t>‹#›</a:t>
            </a:fld>
            <a:endParaRPr lang="en-US"/>
          </a:p>
        </p:txBody>
      </p:sp>
      <p:sp>
        <p:nvSpPr>
          <p:cNvPr id="6" name="Rectangle 22"/>
          <p:cNvSpPr>
            <a:spLocks noGrp="1" noChangeArrowheads="1"/>
          </p:cNvSpPr>
          <p:nvPr>
            <p:ph type="dt" sz="half" idx="12"/>
          </p:nvPr>
        </p:nvSpPr>
        <p:spPr/>
        <p:txBody>
          <a:bodyPr/>
          <a:lstStyle>
            <a:lvl1pPr>
              <a:defRPr b="1" i="0">
                <a:latin typeface="Arial" panose="020B0604020202020204" pitchFamily="34" charset="0"/>
              </a:defRPr>
            </a:lvl1pPr>
          </a:lstStyle>
          <a:p>
            <a:pPr>
              <a:defRPr/>
            </a:pPr>
            <a:endParaRPr lang="en-US"/>
          </a:p>
        </p:txBody>
      </p:sp>
    </p:spTree>
    <p:extLst>
      <p:ext uri="{BB962C8B-B14F-4D97-AF65-F5344CB8AC3E}">
        <p14:creationId xmlns:p14="http://schemas.microsoft.com/office/powerpoint/2010/main" val="2894404666"/>
      </p:ext>
    </p:extLst>
  </p:cSld>
  <p:clrMapOvr>
    <a:masterClrMapping/>
  </p:clrMapOvr>
  <p:transition/>
</p:sldLayout>
</file>

<file path=ppt/slideLayouts/slideLayout277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1676400" y="1981200"/>
            <a:ext cx="3429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5257800" y="1981200"/>
            <a:ext cx="3429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ftr" sz="quarter" idx="10"/>
          </p:nvPr>
        </p:nvSpPr>
        <p:spPr/>
        <p:txBody>
          <a:bodyPr/>
          <a:lstStyle>
            <a:lvl1pPr>
              <a:defRPr b="1" i="0">
                <a:latin typeface="Arial" panose="020B0604020202020204" pitchFamily="34" charset="0"/>
              </a:defRPr>
            </a:lvl1pPr>
          </a:lstStyle>
          <a:p>
            <a:pPr>
              <a:defRPr/>
            </a:pPr>
            <a:endParaRPr lang="en-US"/>
          </a:p>
        </p:txBody>
      </p:sp>
      <p:sp>
        <p:nvSpPr>
          <p:cNvPr id="6" name="Rectangle 5"/>
          <p:cNvSpPr>
            <a:spLocks noGrp="1" noChangeArrowheads="1"/>
          </p:cNvSpPr>
          <p:nvPr>
            <p:ph type="sldNum" sz="quarter" idx="11"/>
          </p:nvPr>
        </p:nvSpPr>
        <p:spPr/>
        <p:txBody>
          <a:bodyPr/>
          <a:lstStyle>
            <a:lvl1pPr>
              <a:defRPr b="1" i="0">
                <a:latin typeface="Arial" panose="020B0604020202020204" pitchFamily="34" charset="0"/>
              </a:defRPr>
            </a:lvl1pPr>
          </a:lstStyle>
          <a:p>
            <a:pPr>
              <a:defRPr/>
            </a:pPr>
            <a:fld id="{8FD57CFB-C0A6-804F-91FF-0D3B052E550E}" type="slidenum">
              <a:rPr lang="en-US" smtClean="0"/>
              <a:pPr>
                <a:defRPr/>
              </a:pPr>
              <a:t>‹#›</a:t>
            </a:fld>
            <a:endParaRPr lang="en-US"/>
          </a:p>
        </p:txBody>
      </p:sp>
      <p:sp>
        <p:nvSpPr>
          <p:cNvPr id="7" name="Rectangle 22"/>
          <p:cNvSpPr>
            <a:spLocks noGrp="1" noChangeArrowheads="1"/>
          </p:cNvSpPr>
          <p:nvPr>
            <p:ph type="dt" sz="half" idx="12"/>
          </p:nvPr>
        </p:nvSpPr>
        <p:spPr/>
        <p:txBody>
          <a:bodyPr/>
          <a:lstStyle>
            <a:lvl1pPr>
              <a:defRPr b="1" i="0">
                <a:latin typeface="Arial" panose="020B0604020202020204" pitchFamily="34" charset="0"/>
              </a:defRPr>
            </a:lvl1pPr>
          </a:lstStyle>
          <a:p>
            <a:pPr>
              <a:defRPr/>
            </a:pPr>
            <a:endParaRPr lang="en-US"/>
          </a:p>
        </p:txBody>
      </p:sp>
    </p:spTree>
    <p:extLst>
      <p:ext uri="{BB962C8B-B14F-4D97-AF65-F5344CB8AC3E}">
        <p14:creationId xmlns:p14="http://schemas.microsoft.com/office/powerpoint/2010/main" val="2030447726"/>
      </p:ext>
    </p:extLst>
  </p:cSld>
  <p:clrMapOvr>
    <a:masterClrMapping/>
  </p:clrMapOvr>
  <p:transition/>
</p:sldLayout>
</file>

<file path=ppt/slideLayouts/slideLayout277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ftr" sz="quarter" idx="10"/>
          </p:nvPr>
        </p:nvSpPr>
        <p:spPr/>
        <p:txBody>
          <a:bodyPr/>
          <a:lstStyle>
            <a:lvl1pPr>
              <a:defRPr b="1" i="0">
                <a:latin typeface="Arial" panose="020B0604020202020204" pitchFamily="34" charset="0"/>
              </a:defRPr>
            </a:lvl1pPr>
          </a:lstStyle>
          <a:p>
            <a:pPr>
              <a:defRPr/>
            </a:pPr>
            <a:endParaRPr lang="en-US"/>
          </a:p>
        </p:txBody>
      </p:sp>
      <p:sp>
        <p:nvSpPr>
          <p:cNvPr id="8" name="Rectangle 5"/>
          <p:cNvSpPr>
            <a:spLocks noGrp="1" noChangeArrowheads="1"/>
          </p:cNvSpPr>
          <p:nvPr>
            <p:ph type="sldNum" sz="quarter" idx="11"/>
          </p:nvPr>
        </p:nvSpPr>
        <p:spPr/>
        <p:txBody>
          <a:bodyPr/>
          <a:lstStyle>
            <a:lvl1pPr>
              <a:defRPr b="1" i="0">
                <a:latin typeface="Arial" panose="020B0604020202020204" pitchFamily="34" charset="0"/>
              </a:defRPr>
            </a:lvl1pPr>
          </a:lstStyle>
          <a:p>
            <a:pPr>
              <a:defRPr/>
            </a:pPr>
            <a:fld id="{F2857BCF-68F3-D043-B622-F5904621758F}" type="slidenum">
              <a:rPr lang="en-US" smtClean="0"/>
              <a:pPr>
                <a:defRPr/>
              </a:pPr>
              <a:t>‹#›</a:t>
            </a:fld>
            <a:endParaRPr lang="en-US"/>
          </a:p>
        </p:txBody>
      </p:sp>
      <p:sp>
        <p:nvSpPr>
          <p:cNvPr id="9" name="Rectangle 22"/>
          <p:cNvSpPr>
            <a:spLocks noGrp="1" noChangeArrowheads="1"/>
          </p:cNvSpPr>
          <p:nvPr>
            <p:ph type="dt" sz="half" idx="12"/>
          </p:nvPr>
        </p:nvSpPr>
        <p:spPr/>
        <p:txBody>
          <a:bodyPr/>
          <a:lstStyle>
            <a:lvl1pPr>
              <a:defRPr b="1" i="0">
                <a:latin typeface="Arial" panose="020B0604020202020204" pitchFamily="34" charset="0"/>
              </a:defRPr>
            </a:lvl1pPr>
          </a:lstStyle>
          <a:p>
            <a:pPr>
              <a:defRPr/>
            </a:pPr>
            <a:endParaRPr lang="en-US"/>
          </a:p>
        </p:txBody>
      </p:sp>
    </p:spTree>
    <p:extLst>
      <p:ext uri="{BB962C8B-B14F-4D97-AF65-F5344CB8AC3E}">
        <p14:creationId xmlns:p14="http://schemas.microsoft.com/office/powerpoint/2010/main" val="2055210687"/>
      </p:ext>
    </p:extLst>
  </p:cSld>
  <p:clrMapOvr>
    <a:masterClrMapping/>
  </p:clrMapOvr>
  <p:transition/>
</p:sldLayout>
</file>

<file path=ppt/slideLayouts/slideLayout277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ftr" sz="quarter" idx="10"/>
          </p:nvPr>
        </p:nvSpPr>
        <p:spPr/>
        <p:txBody>
          <a:bodyPr/>
          <a:lstStyle>
            <a:lvl1pPr>
              <a:defRPr b="1" i="0">
                <a:latin typeface="Arial" panose="020B0604020202020204" pitchFamily="34" charset="0"/>
              </a:defRPr>
            </a:lvl1pPr>
          </a:lstStyle>
          <a:p>
            <a:pPr>
              <a:defRPr/>
            </a:pPr>
            <a:endParaRPr lang="en-US"/>
          </a:p>
        </p:txBody>
      </p:sp>
      <p:sp>
        <p:nvSpPr>
          <p:cNvPr id="4" name="Rectangle 5"/>
          <p:cNvSpPr>
            <a:spLocks noGrp="1" noChangeArrowheads="1"/>
          </p:cNvSpPr>
          <p:nvPr>
            <p:ph type="sldNum" sz="quarter" idx="11"/>
          </p:nvPr>
        </p:nvSpPr>
        <p:spPr/>
        <p:txBody>
          <a:bodyPr/>
          <a:lstStyle>
            <a:lvl1pPr>
              <a:defRPr b="1" i="0">
                <a:latin typeface="Arial" panose="020B0604020202020204" pitchFamily="34" charset="0"/>
              </a:defRPr>
            </a:lvl1pPr>
          </a:lstStyle>
          <a:p>
            <a:pPr>
              <a:defRPr/>
            </a:pPr>
            <a:fld id="{D155B22B-8EFD-3F4A-81FC-802D8472B256}" type="slidenum">
              <a:rPr lang="en-US" smtClean="0"/>
              <a:pPr>
                <a:defRPr/>
              </a:pPr>
              <a:t>‹#›</a:t>
            </a:fld>
            <a:endParaRPr lang="en-US"/>
          </a:p>
        </p:txBody>
      </p:sp>
      <p:sp>
        <p:nvSpPr>
          <p:cNvPr id="5" name="Rectangle 22"/>
          <p:cNvSpPr>
            <a:spLocks noGrp="1" noChangeArrowheads="1"/>
          </p:cNvSpPr>
          <p:nvPr>
            <p:ph type="dt" sz="half" idx="12"/>
          </p:nvPr>
        </p:nvSpPr>
        <p:spPr/>
        <p:txBody>
          <a:bodyPr/>
          <a:lstStyle>
            <a:lvl1pPr>
              <a:defRPr b="1" i="0">
                <a:latin typeface="Arial" panose="020B0604020202020204" pitchFamily="34" charset="0"/>
              </a:defRPr>
            </a:lvl1pPr>
          </a:lstStyle>
          <a:p>
            <a:pPr>
              <a:defRPr/>
            </a:pPr>
            <a:endParaRPr lang="en-US"/>
          </a:p>
        </p:txBody>
      </p:sp>
    </p:spTree>
    <p:extLst>
      <p:ext uri="{BB962C8B-B14F-4D97-AF65-F5344CB8AC3E}">
        <p14:creationId xmlns:p14="http://schemas.microsoft.com/office/powerpoint/2010/main" val="2894308286"/>
      </p:ext>
    </p:extLst>
  </p:cSld>
  <p:clrMapOvr>
    <a:masterClrMapping/>
  </p:clrMapOvr>
  <p:transition/>
</p:sldLayout>
</file>

<file path=ppt/slideLayouts/slideLayout277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ftr" sz="quarter" idx="10"/>
          </p:nvPr>
        </p:nvSpPr>
        <p:spPr/>
        <p:txBody>
          <a:bodyPr/>
          <a:lstStyle>
            <a:lvl1pPr>
              <a:defRPr b="1" i="0">
                <a:latin typeface="Arial" panose="020B0604020202020204" pitchFamily="34" charset="0"/>
              </a:defRPr>
            </a:lvl1pPr>
          </a:lstStyle>
          <a:p>
            <a:pPr>
              <a:defRPr/>
            </a:pPr>
            <a:endParaRPr lang="en-US"/>
          </a:p>
        </p:txBody>
      </p:sp>
      <p:sp>
        <p:nvSpPr>
          <p:cNvPr id="3" name="Rectangle 5"/>
          <p:cNvSpPr>
            <a:spLocks noGrp="1" noChangeArrowheads="1"/>
          </p:cNvSpPr>
          <p:nvPr>
            <p:ph type="sldNum" sz="quarter" idx="11"/>
          </p:nvPr>
        </p:nvSpPr>
        <p:spPr/>
        <p:txBody>
          <a:bodyPr/>
          <a:lstStyle>
            <a:lvl1pPr>
              <a:defRPr b="1" i="0">
                <a:latin typeface="Arial" panose="020B0604020202020204" pitchFamily="34" charset="0"/>
              </a:defRPr>
            </a:lvl1pPr>
          </a:lstStyle>
          <a:p>
            <a:pPr>
              <a:defRPr/>
            </a:pPr>
            <a:fld id="{9F520EE1-0152-DF4F-8FAB-C97931EA8C0F}" type="slidenum">
              <a:rPr lang="en-US" smtClean="0"/>
              <a:pPr>
                <a:defRPr/>
              </a:pPr>
              <a:t>‹#›</a:t>
            </a:fld>
            <a:endParaRPr lang="en-US"/>
          </a:p>
        </p:txBody>
      </p:sp>
      <p:sp>
        <p:nvSpPr>
          <p:cNvPr id="4" name="Rectangle 22"/>
          <p:cNvSpPr>
            <a:spLocks noGrp="1" noChangeArrowheads="1"/>
          </p:cNvSpPr>
          <p:nvPr>
            <p:ph type="dt" sz="half" idx="12"/>
          </p:nvPr>
        </p:nvSpPr>
        <p:spPr/>
        <p:txBody>
          <a:bodyPr/>
          <a:lstStyle>
            <a:lvl1pPr>
              <a:defRPr b="1" i="0">
                <a:latin typeface="Arial" panose="020B0604020202020204" pitchFamily="34" charset="0"/>
              </a:defRPr>
            </a:lvl1pPr>
          </a:lstStyle>
          <a:p>
            <a:pPr>
              <a:defRPr/>
            </a:pPr>
            <a:endParaRPr lang="en-US"/>
          </a:p>
        </p:txBody>
      </p:sp>
    </p:spTree>
    <p:extLst>
      <p:ext uri="{BB962C8B-B14F-4D97-AF65-F5344CB8AC3E}">
        <p14:creationId xmlns:p14="http://schemas.microsoft.com/office/powerpoint/2010/main" val="3486536790"/>
      </p:ext>
    </p:extLst>
  </p:cSld>
  <p:clrMapOvr>
    <a:masterClrMapping/>
  </p:clrMapOvr>
  <p:transition/>
</p:sldLayout>
</file>

<file path=ppt/slideLayouts/slideLayout277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ftr" sz="quarter" idx="10"/>
          </p:nvPr>
        </p:nvSpPr>
        <p:spPr/>
        <p:txBody>
          <a:bodyPr/>
          <a:lstStyle>
            <a:lvl1pPr>
              <a:defRPr b="1" i="0">
                <a:latin typeface="Arial" panose="020B0604020202020204" pitchFamily="34" charset="0"/>
              </a:defRPr>
            </a:lvl1pPr>
          </a:lstStyle>
          <a:p>
            <a:pPr>
              <a:defRPr/>
            </a:pPr>
            <a:endParaRPr lang="en-US"/>
          </a:p>
        </p:txBody>
      </p:sp>
      <p:sp>
        <p:nvSpPr>
          <p:cNvPr id="6" name="Rectangle 5"/>
          <p:cNvSpPr>
            <a:spLocks noGrp="1" noChangeArrowheads="1"/>
          </p:cNvSpPr>
          <p:nvPr>
            <p:ph type="sldNum" sz="quarter" idx="11"/>
          </p:nvPr>
        </p:nvSpPr>
        <p:spPr/>
        <p:txBody>
          <a:bodyPr/>
          <a:lstStyle>
            <a:lvl1pPr>
              <a:defRPr b="1" i="0">
                <a:latin typeface="Arial" panose="020B0604020202020204" pitchFamily="34" charset="0"/>
              </a:defRPr>
            </a:lvl1pPr>
          </a:lstStyle>
          <a:p>
            <a:pPr>
              <a:defRPr/>
            </a:pPr>
            <a:fld id="{56097051-7C13-5949-B36E-F372C90FDFDC}" type="slidenum">
              <a:rPr lang="en-US" smtClean="0"/>
              <a:pPr>
                <a:defRPr/>
              </a:pPr>
              <a:t>‹#›</a:t>
            </a:fld>
            <a:endParaRPr lang="en-US"/>
          </a:p>
        </p:txBody>
      </p:sp>
      <p:sp>
        <p:nvSpPr>
          <p:cNvPr id="7" name="Rectangle 22"/>
          <p:cNvSpPr>
            <a:spLocks noGrp="1" noChangeArrowheads="1"/>
          </p:cNvSpPr>
          <p:nvPr>
            <p:ph type="dt" sz="half" idx="12"/>
          </p:nvPr>
        </p:nvSpPr>
        <p:spPr/>
        <p:txBody>
          <a:bodyPr/>
          <a:lstStyle>
            <a:lvl1pPr>
              <a:defRPr b="1" i="0">
                <a:latin typeface="Arial" panose="020B0604020202020204" pitchFamily="34" charset="0"/>
              </a:defRPr>
            </a:lvl1pPr>
          </a:lstStyle>
          <a:p>
            <a:pPr>
              <a:defRPr/>
            </a:pPr>
            <a:endParaRPr lang="en-US"/>
          </a:p>
        </p:txBody>
      </p:sp>
    </p:spTree>
    <p:extLst>
      <p:ext uri="{BB962C8B-B14F-4D97-AF65-F5344CB8AC3E}">
        <p14:creationId xmlns:p14="http://schemas.microsoft.com/office/powerpoint/2010/main" val="3331492001"/>
      </p:ext>
    </p:extLst>
  </p:cSld>
  <p:clrMapOvr>
    <a:masterClrMapping/>
  </p:clrMapOvr>
  <p:transition/>
</p:sldLayout>
</file>

<file path=ppt/slideLayouts/slideLayout277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ftr" sz="quarter" idx="10"/>
          </p:nvPr>
        </p:nvSpPr>
        <p:spPr/>
        <p:txBody>
          <a:bodyPr/>
          <a:lstStyle>
            <a:lvl1pPr>
              <a:defRPr b="1" i="0">
                <a:latin typeface="Arial" panose="020B0604020202020204" pitchFamily="34" charset="0"/>
              </a:defRPr>
            </a:lvl1pPr>
          </a:lstStyle>
          <a:p>
            <a:pPr>
              <a:defRPr/>
            </a:pPr>
            <a:endParaRPr lang="en-US"/>
          </a:p>
        </p:txBody>
      </p:sp>
      <p:sp>
        <p:nvSpPr>
          <p:cNvPr id="6" name="Rectangle 5"/>
          <p:cNvSpPr>
            <a:spLocks noGrp="1" noChangeArrowheads="1"/>
          </p:cNvSpPr>
          <p:nvPr>
            <p:ph type="sldNum" sz="quarter" idx="11"/>
          </p:nvPr>
        </p:nvSpPr>
        <p:spPr/>
        <p:txBody>
          <a:bodyPr/>
          <a:lstStyle>
            <a:lvl1pPr>
              <a:defRPr b="1" i="0">
                <a:latin typeface="Arial" panose="020B0604020202020204" pitchFamily="34" charset="0"/>
              </a:defRPr>
            </a:lvl1pPr>
          </a:lstStyle>
          <a:p>
            <a:pPr>
              <a:defRPr/>
            </a:pPr>
            <a:fld id="{AE9BB8CF-A414-C74A-B2BD-6F52A26118F0}" type="slidenum">
              <a:rPr lang="en-US" smtClean="0"/>
              <a:pPr>
                <a:defRPr/>
              </a:pPr>
              <a:t>‹#›</a:t>
            </a:fld>
            <a:endParaRPr lang="en-US"/>
          </a:p>
        </p:txBody>
      </p:sp>
      <p:sp>
        <p:nvSpPr>
          <p:cNvPr id="7" name="Rectangle 22"/>
          <p:cNvSpPr>
            <a:spLocks noGrp="1" noChangeArrowheads="1"/>
          </p:cNvSpPr>
          <p:nvPr>
            <p:ph type="dt" sz="half" idx="12"/>
          </p:nvPr>
        </p:nvSpPr>
        <p:spPr/>
        <p:txBody>
          <a:bodyPr/>
          <a:lstStyle>
            <a:lvl1pPr>
              <a:defRPr b="1" i="0">
                <a:latin typeface="Arial" panose="020B0604020202020204" pitchFamily="34" charset="0"/>
              </a:defRPr>
            </a:lvl1pPr>
          </a:lstStyle>
          <a:p>
            <a:pPr>
              <a:defRPr/>
            </a:pPr>
            <a:endParaRPr lang="en-US"/>
          </a:p>
        </p:txBody>
      </p:sp>
    </p:spTree>
    <p:extLst>
      <p:ext uri="{BB962C8B-B14F-4D97-AF65-F5344CB8AC3E}">
        <p14:creationId xmlns:p14="http://schemas.microsoft.com/office/powerpoint/2010/main" val="3196058744"/>
      </p:ext>
    </p:extLst>
  </p:cSld>
  <p:clrMapOvr>
    <a:masterClrMapping/>
  </p:clrMapOvr>
  <p:transition/>
</p:sldLayout>
</file>

<file path=ppt/slideLayouts/slideLayout277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ftr" sz="quarter" idx="10"/>
          </p:nvPr>
        </p:nvSpPr>
        <p:spPr/>
        <p:txBody>
          <a:bodyPr/>
          <a:lstStyle>
            <a:lvl1pPr>
              <a:defRPr b="1" i="0">
                <a:latin typeface="Arial" panose="020B0604020202020204" pitchFamily="34" charset="0"/>
              </a:defRPr>
            </a:lvl1pPr>
          </a:lstStyle>
          <a:p>
            <a:pPr>
              <a:defRPr/>
            </a:pPr>
            <a:endParaRPr lang="en-US"/>
          </a:p>
        </p:txBody>
      </p:sp>
      <p:sp>
        <p:nvSpPr>
          <p:cNvPr id="5" name="Rectangle 5"/>
          <p:cNvSpPr>
            <a:spLocks noGrp="1" noChangeArrowheads="1"/>
          </p:cNvSpPr>
          <p:nvPr>
            <p:ph type="sldNum" sz="quarter" idx="11"/>
          </p:nvPr>
        </p:nvSpPr>
        <p:spPr/>
        <p:txBody>
          <a:bodyPr/>
          <a:lstStyle>
            <a:lvl1pPr>
              <a:defRPr b="1" i="0">
                <a:latin typeface="Arial" panose="020B0604020202020204" pitchFamily="34" charset="0"/>
              </a:defRPr>
            </a:lvl1pPr>
          </a:lstStyle>
          <a:p>
            <a:pPr>
              <a:defRPr/>
            </a:pPr>
            <a:fld id="{7554952E-155D-A843-A679-67F3916ED896}" type="slidenum">
              <a:rPr lang="en-US" smtClean="0"/>
              <a:pPr>
                <a:defRPr/>
              </a:pPr>
              <a:t>‹#›</a:t>
            </a:fld>
            <a:endParaRPr lang="en-US"/>
          </a:p>
        </p:txBody>
      </p:sp>
      <p:sp>
        <p:nvSpPr>
          <p:cNvPr id="6" name="Rectangle 22"/>
          <p:cNvSpPr>
            <a:spLocks noGrp="1" noChangeArrowheads="1"/>
          </p:cNvSpPr>
          <p:nvPr>
            <p:ph type="dt" sz="half" idx="12"/>
          </p:nvPr>
        </p:nvSpPr>
        <p:spPr/>
        <p:txBody>
          <a:bodyPr/>
          <a:lstStyle>
            <a:lvl1pPr>
              <a:defRPr b="1" i="0">
                <a:latin typeface="Arial" panose="020B0604020202020204" pitchFamily="34" charset="0"/>
              </a:defRPr>
            </a:lvl1pPr>
          </a:lstStyle>
          <a:p>
            <a:pPr>
              <a:defRPr/>
            </a:pPr>
            <a:endParaRPr lang="en-US"/>
          </a:p>
        </p:txBody>
      </p:sp>
    </p:spTree>
    <p:extLst>
      <p:ext uri="{BB962C8B-B14F-4D97-AF65-F5344CB8AC3E}">
        <p14:creationId xmlns:p14="http://schemas.microsoft.com/office/powerpoint/2010/main" val="1265838032"/>
      </p:ext>
    </p:extLst>
  </p:cSld>
  <p:clrMapOvr>
    <a:masterClrMapping/>
  </p:clrMapOvr>
  <p:transition/>
</p:sldLayout>
</file>

<file path=ppt/slideLayouts/slideLayout278.xml><?xml version="1.0" encoding="utf-8"?>
<p:sldLayout xmlns:a="http://schemas.openxmlformats.org/drawingml/2006/main" xmlns:r="http://schemas.openxmlformats.org/officeDocument/2006/relationships" xmlns:p="http://schemas.openxmlformats.org/presentationml/2006/main" showMasterSp="0" type="tx">
  <p:cSld name="14_Picture with Caption">
    <p:bg>
      <p:bgPr>
        <a:solidFill>
          <a:schemeClr val="accent3">
            <a:lumOff val="44000"/>
          </a:schemeClr>
        </a:solidFill>
        <a:effectLst/>
      </p:bgPr>
    </p:bg>
    <p:spTree>
      <p:nvGrpSpPr>
        <p:cNvPr id="1" name=""/>
        <p:cNvGrpSpPr/>
        <p:nvPr/>
      </p:nvGrpSpPr>
      <p:grpSpPr>
        <a:xfrm>
          <a:off x="0" y="0"/>
          <a:ext cx="0" cy="0"/>
          <a:chOff x="0" y="0"/>
          <a:chExt cx="0" cy="0"/>
        </a:xfrm>
      </p:grpSpPr>
      <p:grpSp>
        <p:nvGrpSpPr>
          <p:cNvPr id="4399" name="Group 6"/>
          <p:cNvGrpSpPr/>
          <p:nvPr/>
        </p:nvGrpSpPr>
        <p:grpSpPr>
          <a:xfrm>
            <a:off x="0" y="914400"/>
            <a:ext cx="8686800" cy="2514600"/>
            <a:chOff x="0" y="0"/>
            <a:chExt cx="8686800" cy="2514600"/>
          </a:xfrm>
        </p:grpSpPr>
        <p:sp>
          <p:nvSpPr>
            <p:cNvPr id="4394"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95"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96"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97"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98"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400"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401"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402"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403"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10487830"/>
      </p:ext>
    </p:extLst>
  </p:cSld>
  <p:clrMapOvr>
    <a:masterClrMapping/>
  </p:clrMapOvr>
  <p:transition spd="med"/>
</p:sldLayout>
</file>

<file path=ppt/slideLayouts/slideLayout278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934200" y="457200"/>
            <a:ext cx="1752600" cy="5638800"/>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1676400" y="457200"/>
            <a:ext cx="5105400" cy="56388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ftr" sz="quarter" idx="10"/>
          </p:nvPr>
        </p:nvSpPr>
        <p:spPr/>
        <p:txBody>
          <a:bodyPr/>
          <a:lstStyle>
            <a:lvl1pPr>
              <a:defRPr b="1" i="0">
                <a:latin typeface="Arial" panose="020B0604020202020204" pitchFamily="34" charset="0"/>
              </a:defRPr>
            </a:lvl1pPr>
          </a:lstStyle>
          <a:p>
            <a:pPr>
              <a:defRPr/>
            </a:pPr>
            <a:endParaRPr lang="en-US"/>
          </a:p>
        </p:txBody>
      </p:sp>
      <p:sp>
        <p:nvSpPr>
          <p:cNvPr id="5" name="Rectangle 5"/>
          <p:cNvSpPr>
            <a:spLocks noGrp="1" noChangeArrowheads="1"/>
          </p:cNvSpPr>
          <p:nvPr>
            <p:ph type="sldNum" sz="quarter" idx="11"/>
          </p:nvPr>
        </p:nvSpPr>
        <p:spPr/>
        <p:txBody>
          <a:bodyPr/>
          <a:lstStyle>
            <a:lvl1pPr>
              <a:defRPr b="1" i="0">
                <a:latin typeface="Arial" panose="020B0604020202020204" pitchFamily="34" charset="0"/>
              </a:defRPr>
            </a:lvl1pPr>
          </a:lstStyle>
          <a:p>
            <a:pPr>
              <a:defRPr/>
            </a:pPr>
            <a:fld id="{7C7A7190-B3C9-574A-AFC8-EEBE12BCEA18}" type="slidenum">
              <a:rPr lang="en-US" smtClean="0"/>
              <a:pPr>
                <a:defRPr/>
              </a:pPr>
              <a:t>‹#›</a:t>
            </a:fld>
            <a:endParaRPr lang="en-US"/>
          </a:p>
        </p:txBody>
      </p:sp>
      <p:sp>
        <p:nvSpPr>
          <p:cNvPr id="6" name="Rectangle 22"/>
          <p:cNvSpPr>
            <a:spLocks noGrp="1" noChangeArrowheads="1"/>
          </p:cNvSpPr>
          <p:nvPr>
            <p:ph type="dt" sz="half" idx="12"/>
          </p:nvPr>
        </p:nvSpPr>
        <p:spPr/>
        <p:txBody>
          <a:bodyPr/>
          <a:lstStyle>
            <a:lvl1pPr>
              <a:defRPr b="1" i="0">
                <a:latin typeface="Arial" panose="020B0604020202020204" pitchFamily="34" charset="0"/>
              </a:defRPr>
            </a:lvl1pPr>
          </a:lstStyle>
          <a:p>
            <a:pPr>
              <a:defRPr/>
            </a:pPr>
            <a:endParaRPr lang="en-US"/>
          </a:p>
        </p:txBody>
      </p:sp>
    </p:spTree>
    <p:extLst>
      <p:ext uri="{BB962C8B-B14F-4D97-AF65-F5344CB8AC3E}">
        <p14:creationId xmlns:p14="http://schemas.microsoft.com/office/powerpoint/2010/main" val="1007796142"/>
      </p:ext>
    </p:extLst>
  </p:cSld>
  <p:clrMapOvr>
    <a:masterClrMapping/>
  </p:clrMapOvr>
  <p:transition/>
</p:sldLayout>
</file>

<file path=ppt/slideLayouts/slideLayout2781.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1676400" y="457200"/>
            <a:ext cx="7010400" cy="1295400"/>
          </a:xfrm>
        </p:spPr>
        <p:txBody>
          <a:bodyPr/>
          <a:lstStyle>
            <a:lvl1pPr>
              <a:defRPr b="1" i="0">
                <a:latin typeface="Arial" panose="020B0604020202020204" pitchFamily="34" charset="0"/>
              </a:defRPr>
            </a:lvl1pPr>
          </a:lstStyle>
          <a:p>
            <a:r>
              <a:rPr lang="en-US" dirty="0"/>
              <a:t>Click to edit Master title style</a:t>
            </a:r>
          </a:p>
        </p:txBody>
      </p:sp>
      <p:sp>
        <p:nvSpPr>
          <p:cNvPr id="3" name="ClipArt Placeholder 2"/>
          <p:cNvSpPr>
            <a:spLocks noGrp="1"/>
          </p:cNvSpPr>
          <p:nvPr>
            <p:ph type="clipArt" sz="half" idx="1"/>
          </p:nvPr>
        </p:nvSpPr>
        <p:spPr>
          <a:xfrm>
            <a:off x="1676400" y="1981200"/>
            <a:ext cx="3429000" cy="4114800"/>
          </a:xfrm>
        </p:spPr>
        <p:txBody>
          <a:bodyPr/>
          <a:lstStyle>
            <a:lvl1pPr>
              <a:defRPr b="1" i="0">
                <a:latin typeface="Arial" panose="020B0604020202020204" pitchFamily="34" charset="0"/>
              </a:defRPr>
            </a:lvl1pPr>
          </a:lstStyle>
          <a:p>
            <a:pPr lvl="0"/>
            <a:endParaRPr lang="en-US" noProof="0"/>
          </a:p>
        </p:txBody>
      </p:sp>
      <p:sp>
        <p:nvSpPr>
          <p:cNvPr id="4" name="Text Placeholder 3"/>
          <p:cNvSpPr>
            <a:spLocks noGrp="1"/>
          </p:cNvSpPr>
          <p:nvPr>
            <p:ph type="body" sz="half" idx="2"/>
          </p:nvPr>
        </p:nvSpPr>
        <p:spPr>
          <a:xfrm>
            <a:off x="5257800" y="1981200"/>
            <a:ext cx="3429000" cy="4114800"/>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ftr" sz="quarter" idx="10"/>
          </p:nvPr>
        </p:nvSpPr>
        <p:spPr/>
        <p:txBody>
          <a:bodyPr/>
          <a:lstStyle>
            <a:lvl1pPr>
              <a:defRPr b="1" i="0">
                <a:latin typeface="Arial" panose="020B0604020202020204" pitchFamily="34" charset="0"/>
              </a:defRPr>
            </a:lvl1pPr>
          </a:lstStyle>
          <a:p>
            <a:pPr>
              <a:defRPr/>
            </a:pPr>
            <a:endParaRPr lang="en-US"/>
          </a:p>
        </p:txBody>
      </p:sp>
      <p:sp>
        <p:nvSpPr>
          <p:cNvPr id="6" name="Rectangle 5"/>
          <p:cNvSpPr>
            <a:spLocks noGrp="1" noChangeArrowheads="1"/>
          </p:cNvSpPr>
          <p:nvPr>
            <p:ph type="sldNum" sz="quarter" idx="11"/>
          </p:nvPr>
        </p:nvSpPr>
        <p:spPr/>
        <p:txBody>
          <a:bodyPr/>
          <a:lstStyle>
            <a:lvl1pPr>
              <a:defRPr b="1" i="0">
                <a:latin typeface="Arial" panose="020B0604020202020204" pitchFamily="34" charset="0"/>
              </a:defRPr>
            </a:lvl1pPr>
          </a:lstStyle>
          <a:p>
            <a:pPr>
              <a:defRPr/>
            </a:pPr>
            <a:fld id="{0631EE65-63C7-574E-8867-3CA12628F654}" type="slidenum">
              <a:rPr lang="en-US" smtClean="0"/>
              <a:pPr>
                <a:defRPr/>
              </a:pPr>
              <a:t>‹#›</a:t>
            </a:fld>
            <a:endParaRPr lang="en-US"/>
          </a:p>
        </p:txBody>
      </p:sp>
      <p:sp>
        <p:nvSpPr>
          <p:cNvPr id="7" name="Rectangle 22"/>
          <p:cNvSpPr>
            <a:spLocks noGrp="1" noChangeArrowheads="1"/>
          </p:cNvSpPr>
          <p:nvPr>
            <p:ph type="dt" sz="half" idx="12"/>
          </p:nvPr>
        </p:nvSpPr>
        <p:spPr/>
        <p:txBody>
          <a:bodyPr/>
          <a:lstStyle>
            <a:lvl1pPr>
              <a:defRPr b="1" i="0">
                <a:latin typeface="Arial" panose="020B0604020202020204" pitchFamily="34" charset="0"/>
              </a:defRPr>
            </a:lvl1pPr>
          </a:lstStyle>
          <a:p>
            <a:pPr>
              <a:defRPr/>
            </a:pPr>
            <a:endParaRPr lang="en-US"/>
          </a:p>
        </p:txBody>
      </p:sp>
    </p:spTree>
    <p:extLst>
      <p:ext uri="{BB962C8B-B14F-4D97-AF65-F5344CB8AC3E}">
        <p14:creationId xmlns:p14="http://schemas.microsoft.com/office/powerpoint/2010/main" val="1777557500"/>
      </p:ext>
    </p:extLst>
  </p:cSld>
  <p:clrMapOvr>
    <a:masterClrMapping/>
  </p:clrMapOvr>
  <p:transition/>
</p:sldLayout>
</file>

<file path=ppt/slideLayouts/slideLayout2782.xml><?xml version="1.0" encoding="utf-8"?>
<p:sldLayout xmlns:a="http://schemas.openxmlformats.org/drawingml/2006/main" xmlns:r="http://schemas.openxmlformats.org/officeDocument/2006/relationships" xmlns:p="http://schemas.openxmlformats.org/presentationml/2006/main" type="txAndClipArt" preserve="1">
  <p:cSld name="Title, Text and Clip Art">
    <p:spTree>
      <p:nvGrpSpPr>
        <p:cNvPr id="1" name=""/>
        <p:cNvGrpSpPr/>
        <p:nvPr/>
      </p:nvGrpSpPr>
      <p:grpSpPr>
        <a:xfrm>
          <a:off x="0" y="0"/>
          <a:ext cx="0" cy="0"/>
          <a:chOff x="0" y="0"/>
          <a:chExt cx="0" cy="0"/>
        </a:xfrm>
      </p:grpSpPr>
      <p:sp>
        <p:nvSpPr>
          <p:cNvPr id="2" name="Title 1"/>
          <p:cNvSpPr>
            <a:spLocks noGrp="1"/>
          </p:cNvSpPr>
          <p:nvPr>
            <p:ph type="title"/>
          </p:nvPr>
        </p:nvSpPr>
        <p:spPr>
          <a:xfrm>
            <a:off x="1676400" y="457200"/>
            <a:ext cx="7010400" cy="12954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sz="half" idx="1"/>
          </p:nvPr>
        </p:nvSpPr>
        <p:spPr>
          <a:xfrm>
            <a:off x="1676400" y="1981200"/>
            <a:ext cx="3429000" cy="4114800"/>
          </a:xfrm>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lipArt Placeholder 3"/>
          <p:cNvSpPr>
            <a:spLocks noGrp="1"/>
          </p:cNvSpPr>
          <p:nvPr>
            <p:ph type="clipArt" sz="half" idx="2"/>
          </p:nvPr>
        </p:nvSpPr>
        <p:spPr>
          <a:xfrm>
            <a:off x="5257800" y="1981200"/>
            <a:ext cx="3429000" cy="4114800"/>
          </a:xfrm>
        </p:spPr>
        <p:txBody>
          <a:bodyPr/>
          <a:lstStyle>
            <a:lvl1pPr>
              <a:defRPr b="1" i="0">
                <a:latin typeface="Arial" panose="020B0604020202020204" pitchFamily="34" charset="0"/>
              </a:defRPr>
            </a:lvl1pPr>
          </a:lstStyle>
          <a:p>
            <a:pPr lvl="0"/>
            <a:endParaRPr lang="en-US" noProof="0"/>
          </a:p>
        </p:txBody>
      </p:sp>
      <p:sp>
        <p:nvSpPr>
          <p:cNvPr id="5" name="Rectangle 4"/>
          <p:cNvSpPr>
            <a:spLocks noGrp="1" noChangeArrowheads="1"/>
          </p:cNvSpPr>
          <p:nvPr>
            <p:ph type="ftr" sz="quarter" idx="10"/>
          </p:nvPr>
        </p:nvSpPr>
        <p:spPr/>
        <p:txBody>
          <a:bodyPr/>
          <a:lstStyle>
            <a:lvl1pPr>
              <a:defRPr b="1" i="0">
                <a:latin typeface="Arial" panose="020B0604020202020204" pitchFamily="34" charset="0"/>
              </a:defRPr>
            </a:lvl1pPr>
          </a:lstStyle>
          <a:p>
            <a:pPr>
              <a:defRPr/>
            </a:pPr>
            <a:endParaRPr lang="en-US"/>
          </a:p>
        </p:txBody>
      </p:sp>
      <p:sp>
        <p:nvSpPr>
          <p:cNvPr id="6" name="Rectangle 5"/>
          <p:cNvSpPr>
            <a:spLocks noGrp="1" noChangeArrowheads="1"/>
          </p:cNvSpPr>
          <p:nvPr>
            <p:ph type="sldNum" sz="quarter" idx="11"/>
          </p:nvPr>
        </p:nvSpPr>
        <p:spPr/>
        <p:txBody>
          <a:bodyPr/>
          <a:lstStyle>
            <a:lvl1pPr>
              <a:defRPr b="1" i="0">
                <a:latin typeface="Arial" panose="020B0604020202020204" pitchFamily="34" charset="0"/>
              </a:defRPr>
            </a:lvl1pPr>
          </a:lstStyle>
          <a:p>
            <a:pPr>
              <a:defRPr/>
            </a:pPr>
            <a:fld id="{89C1223A-0AAE-8544-8329-90D2AFCD0ADA}" type="slidenum">
              <a:rPr lang="en-US" smtClean="0"/>
              <a:pPr>
                <a:defRPr/>
              </a:pPr>
              <a:t>‹#›</a:t>
            </a:fld>
            <a:endParaRPr lang="en-US"/>
          </a:p>
        </p:txBody>
      </p:sp>
      <p:sp>
        <p:nvSpPr>
          <p:cNvPr id="7" name="Rectangle 22"/>
          <p:cNvSpPr>
            <a:spLocks noGrp="1" noChangeArrowheads="1"/>
          </p:cNvSpPr>
          <p:nvPr>
            <p:ph type="dt" sz="half" idx="12"/>
          </p:nvPr>
        </p:nvSpPr>
        <p:spPr/>
        <p:txBody>
          <a:bodyPr/>
          <a:lstStyle>
            <a:lvl1pPr>
              <a:defRPr b="1" i="0">
                <a:latin typeface="Arial" panose="020B0604020202020204" pitchFamily="34" charset="0"/>
              </a:defRPr>
            </a:lvl1pPr>
          </a:lstStyle>
          <a:p>
            <a:pPr>
              <a:defRPr/>
            </a:pPr>
            <a:endParaRPr lang="en-US"/>
          </a:p>
        </p:txBody>
      </p:sp>
    </p:spTree>
    <p:extLst>
      <p:ext uri="{BB962C8B-B14F-4D97-AF65-F5344CB8AC3E}">
        <p14:creationId xmlns:p14="http://schemas.microsoft.com/office/powerpoint/2010/main" val="2422757307"/>
      </p:ext>
    </p:extLst>
  </p:cSld>
  <p:clrMapOvr>
    <a:masterClrMapping/>
  </p:clrMapOvr>
  <p:transition/>
</p:sldLayout>
</file>

<file path=ppt/slideLayouts/slideLayout2783.xml><?xml version="1.0" encoding="utf-8"?>
<p:sldLayout xmlns:a="http://schemas.openxmlformats.org/drawingml/2006/main" xmlns:r="http://schemas.openxmlformats.org/officeDocument/2006/relationships" xmlns:p="http://schemas.openxmlformats.org/presentationml/2006/main" showMasterSp="0" type="tx">
  <p:cSld name="Title Slide">
    <p:spTree>
      <p:nvGrpSpPr>
        <p:cNvPr id="1" name=""/>
        <p:cNvGrpSpPr/>
        <p:nvPr/>
      </p:nvGrpSpPr>
      <p:grpSpPr>
        <a:xfrm>
          <a:off x="0" y="0"/>
          <a:ext cx="0" cy="0"/>
          <a:chOff x="0" y="0"/>
          <a:chExt cx="0" cy="0"/>
        </a:xfrm>
      </p:grpSpPr>
      <p:grpSp>
        <p:nvGrpSpPr>
          <p:cNvPr id="15" name="Group 7"/>
          <p:cNvGrpSpPr/>
          <p:nvPr/>
        </p:nvGrpSpPr>
        <p:grpSpPr>
          <a:xfrm>
            <a:off x="0" y="0"/>
            <a:ext cx="6362700" cy="6858000"/>
            <a:chOff x="0" y="0"/>
            <a:chExt cx="6362700" cy="6858000"/>
          </a:xfrm>
        </p:grpSpPr>
        <p:pic>
          <p:nvPicPr>
            <p:cNvPr id="13" name="Picture 8" descr="Picture 8"/>
            <p:cNvPicPr>
              <a:picLocks noChangeAspect="1"/>
            </p:cNvPicPr>
            <p:nvPr/>
          </p:nvPicPr>
          <p:blipFill>
            <a:blip r:embed="rId2" cstate="print"/>
            <a:stretch>
              <a:fillRect/>
            </a:stretch>
          </p:blipFill>
          <p:spPr>
            <a:xfrm>
              <a:off x="0" y="0"/>
              <a:ext cx="685800" cy="6858000"/>
            </a:xfrm>
            <a:prstGeom prst="rect">
              <a:avLst/>
            </a:prstGeom>
            <a:ln w="12700" cap="flat">
              <a:noFill/>
              <a:miter lim="400000"/>
            </a:ln>
            <a:effectLst/>
          </p:spPr>
        </p:pic>
        <p:pic>
          <p:nvPicPr>
            <p:cNvPr id="14" name="Picture 9" descr="Picture 9"/>
            <p:cNvPicPr>
              <a:picLocks noChangeAspect="1"/>
            </p:cNvPicPr>
            <p:nvPr/>
          </p:nvPicPr>
          <p:blipFill>
            <a:blip r:embed="rId3" cstate="print"/>
            <a:stretch>
              <a:fillRect/>
            </a:stretch>
          </p:blipFill>
          <p:spPr>
            <a:xfrm>
              <a:off x="3505200" y="5715000"/>
              <a:ext cx="2857500" cy="95250"/>
            </a:xfrm>
            <a:prstGeom prst="rect">
              <a:avLst/>
            </a:prstGeom>
            <a:ln w="12700" cap="flat">
              <a:noFill/>
              <a:miter lim="400000"/>
            </a:ln>
            <a:effectLst/>
          </p:spPr>
        </p:pic>
      </p:grpSp>
      <p:pic>
        <p:nvPicPr>
          <p:cNvPr id="16" name="Picture 10" descr="Picture 10"/>
          <p:cNvPicPr>
            <a:picLocks noChangeAspect="1"/>
          </p:cNvPicPr>
          <p:nvPr/>
        </p:nvPicPr>
        <p:blipFill>
          <a:blip r:embed="rId4" cstate="print"/>
          <a:stretch>
            <a:fillRect/>
          </a:stretch>
        </p:blipFill>
        <p:spPr>
          <a:xfrm>
            <a:off x="1981200" y="3657600"/>
            <a:ext cx="5715000" cy="95250"/>
          </a:xfrm>
          <a:prstGeom prst="rect">
            <a:avLst/>
          </a:prstGeom>
          <a:ln w="12700">
            <a:miter lim="400000"/>
          </a:ln>
        </p:spPr>
      </p:pic>
      <p:sp>
        <p:nvSpPr>
          <p:cNvPr id="17" name="Title Text"/>
          <p:cNvSpPr txBox="1">
            <a:spLocks noGrp="1"/>
          </p:cNvSpPr>
          <p:nvPr>
            <p:ph type="title"/>
          </p:nvPr>
        </p:nvSpPr>
        <p:spPr>
          <a:xfrm>
            <a:off x="1752600" y="990600"/>
            <a:ext cx="6400800" cy="2514600"/>
          </a:xfrm>
          <a:prstGeom prst="rect">
            <a:avLst/>
          </a:prstGeom>
        </p:spPr>
        <p:txBody>
          <a:bodyPr/>
          <a:lstStyle>
            <a:lvl1pPr algn="ctr"/>
          </a:lstStyle>
          <a:p>
            <a:r>
              <a:t>Title Text</a:t>
            </a:r>
          </a:p>
        </p:txBody>
      </p:sp>
      <p:sp>
        <p:nvSpPr>
          <p:cNvPr id="18" name="Body Level One…"/>
          <p:cNvSpPr txBox="1">
            <a:spLocks noGrp="1"/>
          </p:cNvSpPr>
          <p:nvPr>
            <p:ph type="body" sz="quarter" idx="1"/>
          </p:nvPr>
        </p:nvSpPr>
        <p:spPr>
          <a:xfrm>
            <a:off x="1752600" y="3886200"/>
            <a:ext cx="6400800" cy="1752600"/>
          </a:xfrm>
          <a:prstGeom prst="rect">
            <a:avLst/>
          </a:prstGeom>
        </p:spPr>
        <p:txBody>
          <a:bodyPr>
            <a:normAutofit/>
          </a:bodyPr>
          <a:lstStyle>
            <a:lvl1pPr marL="0" indent="0" algn="ctr">
              <a:buSzTx/>
              <a:buNone/>
            </a:lvl1pPr>
            <a:lvl2pPr algn="ctr">
              <a:buBlip>
                <a:blip r:embed="rId5"/>
              </a:buBlip>
            </a:lvl2pPr>
            <a:lvl3pPr algn="ctr"/>
            <a:lvl4pPr algn="ctr"/>
            <a:lvl5pPr algn="ctr"/>
          </a:lstStyle>
          <a:p>
            <a:r>
              <a:t>Body Level One</a:t>
            </a:r>
          </a:p>
          <a:p>
            <a:pPr lvl="1"/>
            <a:r>
              <a:t>Body Level Two</a:t>
            </a:r>
          </a:p>
          <a:p>
            <a:pPr lvl="2"/>
            <a:r>
              <a:t>Body Level Three</a:t>
            </a:r>
          </a:p>
          <a:p>
            <a:pPr lvl="3"/>
            <a:r>
              <a:t>Body Level Four</a:t>
            </a:r>
          </a:p>
          <a:p>
            <a:pPr lvl="4"/>
            <a:r>
              <a:t>Body Level Five</a:t>
            </a:r>
          </a:p>
        </p:txBody>
      </p:sp>
      <p:sp>
        <p:nvSpPr>
          <p:cNvPr id="19" name="Slide Number"/>
          <p:cNvSpPr txBox="1">
            <a:spLocks noGrp="1"/>
          </p:cNvSpPr>
          <p:nvPr>
            <p:ph type="sldNum" sz="quarter" idx="2"/>
          </p:nvPr>
        </p:nvSpPr>
        <p:spPr>
          <a:xfrm>
            <a:off x="8605062" y="6550224"/>
            <a:ext cx="310339" cy="307777"/>
          </a:xfrm>
          <a:prstGeom prst="rect">
            <a:avLst/>
          </a:prstGeom>
        </p:spPr>
        <p:txBody>
          <a:bodyPr/>
          <a:lstStyle>
            <a:lvl1pPr algn="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90199155"/>
      </p:ext>
    </p:extLst>
  </p:cSld>
  <p:clrMapOvr>
    <a:masterClrMapping/>
  </p:clrMapOvr>
  <p:transition spd="med"/>
</p:sldLayout>
</file>

<file path=ppt/slideLayouts/slideLayout2784.xml><?xml version="1.0" encoding="utf-8"?>
<p:sldLayout xmlns:a="http://schemas.openxmlformats.org/drawingml/2006/main" xmlns:r="http://schemas.openxmlformats.org/officeDocument/2006/relationships" xmlns:p="http://schemas.openxmlformats.org/presentationml/2006/main" showMasterSp="0" type="tx">
  <p:cSld name="Title and Content">
    <p:spTree>
      <p:nvGrpSpPr>
        <p:cNvPr id="1" name=""/>
        <p:cNvGrpSpPr/>
        <p:nvPr/>
      </p:nvGrpSpPr>
      <p:grpSpPr>
        <a:xfrm>
          <a:off x="0" y="0"/>
          <a:ext cx="0" cy="0"/>
          <a:chOff x="0" y="0"/>
          <a:chExt cx="0" cy="0"/>
        </a:xfrm>
      </p:grpSpPr>
      <p:pic>
        <p:nvPicPr>
          <p:cNvPr id="26" name="Picture 2" descr="Picture 2"/>
          <p:cNvPicPr>
            <a:picLocks noChangeAspect="1"/>
          </p:cNvPicPr>
          <p:nvPr/>
        </p:nvPicPr>
        <p:blipFill>
          <a:blip r:embed="rId2" cstate="print"/>
          <a:stretch>
            <a:fillRect/>
          </a:stretch>
        </p:blipFill>
        <p:spPr>
          <a:xfrm>
            <a:off x="0" y="0"/>
            <a:ext cx="685800" cy="6858000"/>
          </a:xfrm>
          <a:prstGeom prst="rect">
            <a:avLst/>
          </a:prstGeom>
          <a:ln w="12700">
            <a:miter lim="400000"/>
          </a:ln>
        </p:spPr>
      </p:pic>
      <p:pic>
        <p:nvPicPr>
          <p:cNvPr id="27" name="Picture 7" descr="Picture 7"/>
          <p:cNvPicPr>
            <a:picLocks noChangeAspect="1"/>
          </p:cNvPicPr>
          <p:nvPr/>
        </p:nvPicPr>
        <p:blipFill>
          <a:blip r:embed="rId3" cstate="print"/>
          <a:stretch>
            <a:fillRect/>
          </a:stretch>
        </p:blipFill>
        <p:spPr>
          <a:xfrm>
            <a:off x="1066800" y="1574800"/>
            <a:ext cx="7772400" cy="130175"/>
          </a:xfrm>
          <a:prstGeom prst="rect">
            <a:avLst/>
          </a:prstGeom>
          <a:ln w="12700">
            <a:miter lim="400000"/>
          </a:ln>
        </p:spPr>
      </p:pic>
      <p:sp>
        <p:nvSpPr>
          <p:cNvPr id="28" name="Title Text"/>
          <p:cNvSpPr txBox="1">
            <a:spLocks noGrp="1"/>
          </p:cNvSpPr>
          <p:nvPr>
            <p:ph type="title"/>
          </p:nvPr>
        </p:nvSpPr>
        <p:spPr>
          <a:prstGeom prst="rect">
            <a:avLst/>
          </a:prstGeom>
        </p:spPr>
        <p:txBody>
          <a:bodyPr/>
          <a:lstStyle/>
          <a:p>
            <a:r>
              <a:t>Title Text</a:t>
            </a:r>
          </a:p>
        </p:txBody>
      </p:sp>
      <p:sp>
        <p:nvSpPr>
          <p:cNvPr id="29" name="Body Level One…"/>
          <p:cNvSpPr txBox="1">
            <a:spLocks noGrp="1"/>
          </p:cNvSpPr>
          <p:nvPr>
            <p:ph type="body" idx="1"/>
          </p:nvPr>
        </p:nvSpPr>
        <p:spPr>
          <a:xfrm>
            <a:off x="1062037" y="1766888"/>
            <a:ext cx="7769226" cy="4113213"/>
          </a:xfrm>
          <a:prstGeom prst="rect">
            <a:avLst/>
          </a:prstGeom>
        </p:spPr>
        <p:txBody>
          <a:bodyPr>
            <a:normAutofit/>
          </a:bodyPr>
          <a:lstStyle>
            <a:lvl1pPr>
              <a:buBlip>
                <a:blip r:embed="rId4"/>
              </a:buBlip>
            </a:lvl1pPr>
            <a:lvl2pPr>
              <a:buBlip>
                <a:blip r:embed="rId5"/>
              </a:buBlip>
            </a:lvl2pPr>
          </a:lstStyle>
          <a:p>
            <a:r>
              <a:t>Body Level One</a:t>
            </a:r>
          </a:p>
          <a:p>
            <a:pPr lvl="1"/>
            <a:r>
              <a:t>Body Level Two</a:t>
            </a:r>
          </a:p>
          <a:p>
            <a:pPr lvl="2"/>
            <a:r>
              <a:t>Body Level Three</a:t>
            </a:r>
          </a:p>
          <a:p>
            <a:pPr lvl="3"/>
            <a:r>
              <a:t>Body Level Four</a:t>
            </a:r>
          </a:p>
          <a:p>
            <a:pPr lvl="4"/>
            <a:r>
              <a:t>Body Level Five</a:t>
            </a:r>
          </a:p>
        </p:txBody>
      </p:sp>
      <p:sp>
        <p:nvSpPr>
          <p:cNvPr id="30"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74752309"/>
      </p:ext>
    </p:extLst>
  </p:cSld>
  <p:clrMapOvr>
    <a:masterClrMapping/>
  </p:clrMapOvr>
  <p:transition spd="med"/>
</p:sldLayout>
</file>

<file path=ppt/slideLayouts/slideLayout2785.xml><?xml version="1.0" encoding="utf-8"?>
<p:sldLayout xmlns:a="http://schemas.openxmlformats.org/drawingml/2006/main" xmlns:r="http://schemas.openxmlformats.org/officeDocument/2006/relationships" xmlns:p="http://schemas.openxmlformats.org/presentationml/2006/main" type="tx">
  <p:cSld name="Section Header">
    <p:spTree>
      <p:nvGrpSpPr>
        <p:cNvPr id="1" name=""/>
        <p:cNvGrpSpPr/>
        <p:nvPr/>
      </p:nvGrpSpPr>
      <p:grpSpPr>
        <a:xfrm>
          <a:off x="0" y="0"/>
          <a:ext cx="0" cy="0"/>
          <a:chOff x="0" y="0"/>
          <a:chExt cx="0" cy="0"/>
        </a:xfrm>
      </p:grpSpPr>
      <p:sp>
        <p:nvSpPr>
          <p:cNvPr id="37" name="Title Text"/>
          <p:cNvSpPr txBox="1">
            <a:spLocks noGrp="1"/>
          </p:cNvSpPr>
          <p:nvPr>
            <p:ph type="title"/>
          </p:nvPr>
        </p:nvSpPr>
        <p:spPr>
          <a:xfrm>
            <a:off x="722312" y="4406900"/>
            <a:ext cx="7772401" cy="1362075"/>
          </a:xfrm>
          <a:prstGeom prst="rect">
            <a:avLst/>
          </a:prstGeom>
        </p:spPr>
        <p:txBody>
          <a:bodyPr anchor="t"/>
          <a:lstStyle>
            <a:lvl1pPr>
              <a:defRPr sz="4000" b="1" cap="all"/>
            </a:lvl1pPr>
          </a:lstStyle>
          <a:p>
            <a:r>
              <a:t>Title Text</a:t>
            </a:r>
          </a:p>
        </p:txBody>
      </p:sp>
      <p:sp>
        <p:nvSpPr>
          <p:cNvPr id="38"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39"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49141733"/>
      </p:ext>
    </p:extLst>
  </p:cSld>
  <p:clrMapOvr>
    <a:masterClrMapping/>
  </p:clrMapOvr>
  <p:transition spd="med"/>
</p:sldLayout>
</file>

<file path=ppt/slideLayouts/slideLayout2786.xml><?xml version="1.0" encoding="utf-8"?>
<p:sldLayout xmlns:a="http://schemas.openxmlformats.org/drawingml/2006/main" xmlns:r="http://schemas.openxmlformats.org/officeDocument/2006/relationships" xmlns:p="http://schemas.openxmlformats.org/presentationml/2006/main" type="tx">
  <p:cSld name="Two Content">
    <p:spTree>
      <p:nvGrpSpPr>
        <p:cNvPr id="1" name=""/>
        <p:cNvGrpSpPr/>
        <p:nvPr/>
      </p:nvGrpSpPr>
      <p:grpSpPr>
        <a:xfrm>
          <a:off x="0" y="0"/>
          <a:ext cx="0" cy="0"/>
          <a:chOff x="0" y="0"/>
          <a:chExt cx="0" cy="0"/>
        </a:xfrm>
      </p:grpSpPr>
      <p:sp>
        <p:nvSpPr>
          <p:cNvPr id="46" name="Title Text"/>
          <p:cNvSpPr txBox="1">
            <a:spLocks noGrp="1"/>
          </p:cNvSpPr>
          <p:nvPr>
            <p:ph type="title"/>
          </p:nvPr>
        </p:nvSpPr>
        <p:spPr>
          <a:prstGeom prst="rect">
            <a:avLst/>
          </a:prstGeom>
        </p:spPr>
        <p:txBody>
          <a:bodyPr/>
          <a:lstStyle/>
          <a:p>
            <a:r>
              <a:t>Title Text</a:t>
            </a:r>
          </a:p>
        </p:txBody>
      </p:sp>
      <p:sp>
        <p:nvSpPr>
          <p:cNvPr id="47" name="Body Level One…"/>
          <p:cNvSpPr txBox="1">
            <a:spLocks noGrp="1"/>
          </p:cNvSpPr>
          <p:nvPr>
            <p:ph type="body" sz="half" idx="1"/>
          </p:nvPr>
        </p:nvSpPr>
        <p:spPr>
          <a:xfrm>
            <a:off x="1062037" y="1766888"/>
            <a:ext cx="3808414" cy="4113213"/>
          </a:xfrm>
          <a:prstGeom prst="rect">
            <a:avLst/>
          </a:prstGeom>
        </p:spPr>
        <p:txBody>
          <a:bodyPr>
            <a:normAutofit/>
          </a:bodyPr>
          <a:lstStyle>
            <a:lvl1pPr>
              <a:spcBef>
                <a:spcPts val="600"/>
              </a:spcBef>
              <a:buBlip>
                <a:blip r:embed="rId2"/>
              </a:buBlip>
              <a:defRPr sz="2800"/>
            </a:lvl1pPr>
            <a:lvl2pPr marL="790575" indent="-333375">
              <a:spcBef>
                <a:spcPts val="600"/>
              </a:spcBef>
              <a:buBlip>
                <a:blip r:embed="rId3"/>
              </a:buBlip>
              <a:defRPr sz="2800"/>
            </a:lvl2pPr>
            <a:lvl3pPr marL="1234439" indent="-320039">
              <a:spcBef>
                <a:spcPts val="600"/>
              </a:spcBef>
              <a:defRPr sz="2800"/>
            </a:lvl3pPr>
            <a:lvl4pPr marL="1727200" indent="-355600">
              <a:spcBef>
                <a:spcPts val="600"/>
              </a:spcBef>
              <a:defRPr sz="2800"/>
            </a:lvl4pPr>
            <a:lvl5pPr marL="2184400" indent="-355600">
              <a:spcBef>
                <a:spcPts val="600"/>
              </a:spcBef>
              <a:defRPr sz="2800"/>
            </a:lvl5pPr>
          </a:lstStyle>
          <a:p>
            <a:r>
              <a:t>Body Level One</a:t>
            </a:r>
          </a:p>
          <a:p>
            <a:pPr lvl="1"/>
            <a:r>
              <a:t>Body Level Two</a:t>
            </a:r>
          </a:p>
          <a:p>
            <a:pPr lvl="2"/>
            <a:r>
              <a:t>Body Level Three</a:t>
            </a:r>
          </a:p>
          <a:p>
            <a:pPr lvl="3"/>
            <a:r>
              <a:t>Body Level Four</a:t>
            </a:r>
          </a:p>
          <a:p>
            <a:pPr lvl="4"/>
            <a:r>
              <a:t>Body Level Five</a:t>
            </a:r>
          </a:p>
        </p:txBody>
      </p:sp>
      <p:sp>
        <p:nvSpPr>
          <p:cNvPr id="48"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46084791"/>
      </p:ext>
    </p:extLst>
  </p:cSld>
  <p:clrMapOvr>
    <a:masterClrMapping/>
  </p:clrMapOvr>
  <p:transition spd="med"/>
</p:sldLayout>
</file>

<file path=ppt/slideLayouts/slideLayout2787.xml><?xml version="1.0" encoding="utf-8"?>
<p:sldLayout xmlns:a="http://schemas.openxmlformats.org/drawingml/2006/main" xmlns:r="http://schemas.openxmlformats.org/officeDocument/2006/relationships" xmlns:p="http://schemas.openxmlformats.org/presentationml/2006/main" type="tx">
  <p:cSld name="Comparison">
    <p:spTree>
      <p:nvGrpSpPr>
        <p:cNvPr id="1" name=""/>
        <p:cNvGrpSpPr/>
        <p:nvPr/>
      </p:nvGrpSpPr>
      <p:grpSpPr>
        <a:xfrm>
          <a:off x="0" y="0"/>
          <a:ext cx="0" cy="0"/>
          <a:chOff x="0" y="0"/>
          <a:chExt cx="0" cy="0"/>
        </a:xfrm>
      </p:grpSpPr>
      <p:sp>
        <p:nvSpPr>
          <p:cNvPr id="55" name="Title Text"/>
          <p:cNvSpPr txBox="1">
            <a:spLocks noGrp="1"/>
          </p:cNvSpPr>
          <p:nvPr>
            <p:ph type="title"/>
          </p:nvPr>
        </p:nvSpPr>
        <p:spPr>
          <a:xfrm>
            <a:off x="457200" y="274638"/>
            <a:ext cx="8229600" cy="1143001"/>
          </a:xfrm>
          <a:prstGeom prst="rect">
            <a:avLst/>
          </a:prstGeom>
        </p:spPr>
        <p:txBody>
          <a:bodyPr/>
          <a:lstStyle/>
          <a:p>
            <a:r>
              <a:t>Title Text</a:t>
            </a:r>
          </a:p>
        </p:txBody>
      </p:sp>
      <p:sp>
        <p:nvSpPr>
          <p:cNvPr id="56"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57"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58"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27568472"/>
      </p:ext>
    </p:extLst>
  </p:cSld>
  <p:clrMapOvr>
    <a:masterClrMapping/>
  </p:clrMapOvr>
  <p:transition spd="med"/>
</p:sldLayout>
</file>

<file path=ppt/slideLayouts/slideLayout2788.xml><?xml version="1.0" encoding="utf-8"?>
<p:sldLayout xmlns:a="http://schemas.openxmlformats.org/drawingml/2006/main" xmlns:r="http://schemas.openxmlformats.org/officeDocument/2006/relationships" xmlns:p="http://schemas.openxmlformats.org/presentationml/2006/main" type="tx">
  <p:cSld name="Title Only">
    <p:spTree>
      <p:nvGrpSpPr>
        <p:cNvPr id="1" name=""/>
        <p:cNvGrpSpPr/>
        <p:nvPr/>
      </p:nvGrpSpPr>
      <p:grpSpPr>
        <a:xfrm>
          <a:off x="0" y="0"/>
          <a:ext cx="0" cy="0"/>
          <a:chOff x="0" y="0"/>
          <a:chExt cx="0" cy="0"/>
        </a:xfrm>
      </p:grpSpPr>
      <p:sp>
        <p:nvSpPr>
          <p:cNvPr id="65" name="Title Text"/>
          <p:cNvSpPr txBox="1">
            <a:spLocks noGrp="1"/>
          </p:cNvSpPr>
          <p:nvPr>
            <p:ph type="title"/>
          </p:nvPr>
        </p:nvSpPr>
        <p:spPr>
          <a:prstGeom prst="rect">
            <a:avLst/>
          </a:prstGeom>
        </p:spPr>
        <p:txBody>
          <a:bodyPr/>
          <a:lstStyle/>
          <a:p>
            <a:r>
              <a:t>Title Text</a:t>
            </a:r>
          </a:p>
        </p:txBody>
      </p:sp>
      <p:sp>
        <p:nvSpPr>
          <p:cNvPr id="66"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42468132"/>
      </p:ext>
    </p:extLst>
  </p:cSld>
  <p:clrMapOvr>
    <a:masterClrMapping/>
  </p:clrMapOvr>
  <p:transition spd="med"/>
</p:sldLayout>
</file>

<file path=ppt/slideLayouts/slideLayout2789.xml><?xml version="1.0" encoding="utf-8"?>
<p:sldLayout xmlns:a="http://schemas.openxmlformats.org/drawingml/2006/main" xmlns:r="http://schemas.openxmlformats.org/officeDocument/2006/relationships" xmlns:p="http://schemas.openxmlformats.org/presentationml/2006/main" showMasterSp="0" type="tx">
  <p:cSld name="Blank">
    <p:spTree>
      <p:nvGrpSpPr>
        <p:cNvPr id="1" name=""/>
        <p:cNvGrpSpPr/>
        <p:nvPr/>
      </p:nvGrpSpPr>
      <p:grpSpPr>
        <a:xfrm>
          <a:off x="0" y="0"/>
          <a:ext cx="0" cy="0"/>
          <a:chOff x="0" y="0"/>
          <a:chExt cx="0" cy="0"/>
        </a:xfrm>
      </p:grpSpPr>
      <p:pic>
        <p:nvPicPr>
          <p:cNvPr id="73" name="Picture 2" descr="Picture 2"/>
          <p:cNvPicPr>
            <a:picLocks noChangeAspect="1"/>
          </p:cNvPicPr>
          <p:nvPr/>
        </p:nvPicPr>
        <p:blipFill>
          <a:blip r:embed="rId2" cstate="print"/>
          <a:stretch>
            <a:fillRect/>
          </a:stretch>
        </p:blipFill>
        <p:spPr>
          <a:xfrm>
            <a:off x="0" y="0"/>
            <a:ext cx="685800" cy="6858000"/>
          </a:xfrm>
          <a:prstGeom prst="rect">
            <a:avLst/>
          </a:prstGeom>
          <a:ln w="12700">
            <a:miter lim="400000"/>
          </a:ln>
        </p:spPr>
      </p:pic>
      <p:pic>
        <p:nvPicPr>
          <p:cNvPr id="74" name="Picture 7" descr="Picture 7"/>
          <p:cNvPicPr>
            <a:picLocks noChangeAspect="1"/>
          </p:cNvPicPr>
          <p:nvPr/>
        </p:nvPicPr>
        <p:blipFill>
          <a:blip r:embed="rId3" cstate="print"/>
          <a:stretch>
            <a:fillRect/>
          </a:stretch>
        </p:blipFill>
        <p:spPr>
          <a:xfrm>
            <a:off x="1066800" y="1574800"/>
            <a:ext cx="7772400" cy="130175"/>
          </a:xfrm>
          <a:prstGeom prst="rect">
            <a:avLst/>
          </a:prstGeom>
          <a:ln w="12700">
            <a:miter lim="400000"/>
          </a:ln>
        </p:spPr>
      </p:pic>
      <p:sp>
        <p:nvSpPr>
          <p:cNvPr id="75"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56527415"/>
      </p:ext>
    </p:extLst>
  </p:cSld>
  <p:clrMapOvr>
    <a:masterClrMapping/>
  </p:clrMapOvr>
  <p:transition spd="med"/>
</p:sldLayout>
</file>

<file path=ppt/slideLayouts/slideLayout279.xml><?xml version="1.0" encoding="utf-8"?>
<p:sldLayout xmlns:a="http://schemas.openxmlformats.org/drawingml/2006/main" xmlns:r="http://schemas.openxmlformats.org/officeDocument/2006/relationships" xmlns:p="http://schemas.openxmlformats.org/presentationml/2006/main" showMasterSp="0" type="tx">
  <p:cSld name="24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4410"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411"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41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9488045"/>
      </p:ext>
    </p:extLst>
  </p:cSld>
  <p:clrMapOvr>
    <a:masterClrMapping/>
  </p:clrMapOvr>
  <p:transition spd="med"/>
</p:sldLayout>
</file>

<file path=ppt/slideLayouts/slideLayout2790.xml><?xml version="1.0" encoding="utf-8"?>
<p:sldLayout xmlns:a="http://schemas.openxmlformats.org/drawingml/2006/main" xmlns:r="http://schemas.openxmlformats.org/officeDocument/2006/relationships" xmlns:p="http://schemas.openxmlformats.org/presentationml/2006/main" showMasterSp="0" type="tx">
  <p:cSld name="Blank 0">
    <p:spTree>
      <p:nvGrpSpPr>
        <p:cNvPr id="1" name=""/>
        <p:cNvGrpSpPr/>
        <p:nvPr/>
      </p:nvGrpSpPr>
      <p:grpSpPr>
        <a:xfrm>
          <a:off x="0" y="0"/>
          <a:ext cx="0" cy="0"/>
          <a:chOff x="0" y="0"/>
          <a:chExt cx="0" cy="0"/>
        </a:xfrm>
      </p:grpSpPr>
      <p:sp>
        <p:nvSpPr>
          <p:cNvPr id="8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62634866"/>
      </p:ext>
    </p:extLst>
  </p:cSld>
  <p:clrMapOvr>
    <a:masterClrMapping/>
  </p:clrMapOvr>
  <p:transition spd="med"/>
</p:sldLayout>
</file>

<file path=ppt/slideLayouts/slideLayout2791.xml><?xml version="1.0" encoding="utf-8"?>
<p:sldLayout xmlns:a="http://schemas.openxmlformats.org/drawingml/2006/main" xmlns:r="http://schemas.openxmlformats.org/officeDocument/2006/relationships" xmlns:p="http://schemas.openxmlformats.org/presentationml/2006/main" type="tx">
  <p:cSld name="Content with Caption">
    <p:spTree>
      <p:nvGrpSpPr>
        <p:cNvPr id="1" name=""/>
        <p:cNvGrpSpPr/>
        <p:nvPr/>
      </p:nvGrpSpPr>
      <p:grpSpPr>
        <a:xfrm>
          <a:off x="0" y="0"/>
          <a:ext cx="0" cy="0"/>
          <a:chOff x="0" y="0"/>
          <a:chExt cx="0" cy="0"/>
        </a:xfrm>
      </p:grpSpPr>
      <p:sp>
        <p:nvSpPr>
          <p:cNvPr id="89" name="Title Text"/>
          <p:cNvSpPr txBox="1">
            <a:spLocks noGrp="1"/>
          </p:cNvSpPr>
          <p:nvPr>
            <p:ph type="title"/>
          </p:nvPr>
        </p:nvSpPr>
        <p:spPr>
          <a:xfrm>
            <a:off x="457200" y="273050"/>
            <a:ext cx="3008314" cy="1162050"/>
          </a:xfrm>
          <a:prstGeom prst="rect">
            <a:avLst/>
          </a:prstGeom>
        </p:spPr>
        <p:txBody>
          <a:bodyPr/>
          <a:lstStyle>
            <a:lvl1pPr>
              <a:defRPr sz="2000" b="1"/>
            </a:lvl1pPr>
          </a:lstStyle>
          <a:p>
            <a:r>
              <a:t>Title Text</a:t>
            </a:r>
          </a:p>
        </p:txBody>
      </p:sp>
      <p:sp>
        <p:nvSpPr>
          <p:cNvPr id="90" name="Body Level One…"/>
          <p:cNvSpPr txBox="1">
            <a:spLocks noGrp="1"/>
          </p:cNvSpPr>
          <p:nvPr>
            <p:ph type="body" idx="1"/>
          </p:nvPr>
        </p:nvSpPr>
        <p:spPr>
          <a:xfrm>
            <a:off x="3575050" y="273050"/>
            <a:ext cx="5111750" cy="58531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91"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9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4718402"/>
      </p:ext>
    </p:extLst>
  </p:cSld>
  <p:clrMapOvr>
    <a:masterClrMapping/>
  </p:clrMapOvr>
  <p:transition spd="med"/>
</p:sldLayout>
</file>

<file path=ppt/slideLayouts/slideLayout2792.xml><?xml version="1.0" encoding="utf-8"?>
<p:sldLayout xmlns:a="http://schemas.openxmlformats.org/drawingml/2006/main" xmlns:r="http://schemas.openxmlformats.org/officeDocument/2006/relationships" xmlns:p="http://schemas.openxmlformats.org/presentationml/2006/main" type="tx">
  <p:cSld name="Picture with Caption">
    <p:spTree>
      <p:nvGrpSpPr>
        <p:cNvPr id="1" name=""/>
        <p:cNvGrpSpPr/>
        <p:nvPr/>
      </p:nvGrpSpPr>
      <p:grpSpPr>
        <a:xfrm>
          <a:off x="0" y="0"/>
          <a:ext cx="0" cy="0"/>
          <a:chOff x="0" y="0"/>
          <a:chExt cx="0" cy="0"/>
        </a:xfrm>
      </p:grpSpPr>
      <p:sp>
        <p:nvSpPr>
          <p:cNvPr id="99" name="Title Text"/>
          <p:cNvSpPr txBox="1">
            <a:spLocks noGrp="1"/>
          </p:cNvSpPr>
          <p:nvPr>
            <p:ph type="title"/>
          </p:nvPr>
        </p:nvSpPr>
        <p:spPr>
          <a:xfrm>
            <a:off x="1792288" y="4800600"/>
            <a:ext cx="5486401" cy="566738"/>
          </a:xfrm>
          <a:prstGeom prst="rect">
            <a:avLst/>
          </a:prstGeom>
        </p:spPr>
        <p:txBody>
          <a:bodyPr/>
          <a:lstStyle>
            <a:lvl1pPr>
              <a:defRPr sz="2000" b="1"/>
            </a:lvl1pPr>
          </a:lstStyle>
          <a:p>
            <a:r>
              <a:t>Title Text</a:t>
            </a:r>
          </a:p>
        </p:txBody>
      </p:sp>
      <p:sp>
        <p:nvSpPr>
          <p:cNvPr id="100"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01"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10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68315106"/>
      </p:ext>
    </p:extLst>
  </p:cSld>
  <p:clrMapOvr>
    <a:masterClrMapping/>
  </p:clrMapOvr>
  <p:transition spd="med"/>
</p:sldLayout>
</file>

<file path=ppt/slideLayouts/slideLayout2793.xml><?xml version="1.0" encoding="utf-8"?>
<p:sldLayout xmlns:a="http://schemas.openxmlformats.org/drawingml/2006/main" xmlns:r="http://schemas.openxmlformats.org/officeDocument/2006/relationships" xmlns:p="http://schemas.openxmlformats.org/presentationml/2006/main" showMasterSp="0" type="tx">
  <p:cSld name="1_Title Slide">
    <p:bg>
      <p:bgPr>
        <a:solidFill>
          <a:srgbClr val="000000"/>
        </a:solidFill>
        <a:effectLst/>
      </p:bgPr>
    </p:bg>
    <p:spTree>
      <p:nvGrpSpPr>
        <p:cNvPr id="1" name=""/>
        <p:cNvGrpSpPr/>
        <p:nvPr/>
      </p:nvGrpSpPr>
      <p:grpSpPr>
        <a:xfrm>
          <a:off x="0" y="0"/>
          <a:ext cx="0" cy="0"/>
          <a:chOff x="0" y="0"/>
          <a:chExt cx="0" cy="0"/>
        </a:xfrm>
      </p:grpSpPr>
      <p:sp>
        <p:nvSpPr>
          <p:cNvPr id="109" name="Title Text"/>
          <p:cNvSpPr txBox="1">
            <a:spLocks noGrp="1"/>
          </p:cNvSpPr>
          <p:nvPr>
            <p:ph type="title"/>
          </p:nvPr>
        </p:nvSpPr>
        <p:spPr>
          <a:xfrm>
            <a:off x="685800" y="2130425"/>
            <a:ext cx="7772400" cy="1470025"/>
          </a:xfrm>
          <a:prstGeom prst="rect">
            <a:avLst/>
          </a:prstGeom>
        </p:spPr>
        <p:txBody>
          <a:bodyPr anchor="ctr"/>
          <a:lstStyle>
            <a:lvl1pPr algn="ctr">
              <a:defRPr>
                <a:solidFill>
                  <a:srgbClr val="000000"/>
                </a:solidFill>
              </a:defRPr>
            </a:lvl1pPr>
          </a:lstStyle>
          <a:p>
            <a:r>
              <a:t>Title Text</a:t>
            </a:r>
          </a:p>
        </p:txBody>
      </p:sp>
      <p:sp>
        <p:nvSpPr>
          <p:cNvPr id="110"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lvl1pPr>
            <a:lvl2pPr marL="0" indent="457200" algn="ctr">
              <a:buSzTx/>
              <a:buNone/>
            </a:lvl2pPr>
            <a:lvl3pPr marL="0" indent="914400" algn="ctr">
              <a:buSzTx/>
              <a:buNone/>
            </a:lvl3pPr>
            <a:lvl4pPr marL="0" indent="1371600" algn="ctr">
              <a:buSzTx/>
              <a:buNone/>
            </a:lvl4pPr>
            <a:lvl5pPr marL="0" indent="1828800" algn="ctr">
              <a:buSzTx/>
              <a:buNone/>
            </a:lvl5pPr>
          </a:lstStyle>
          <a:p>
            <a:r>
              <a:t>Body Level One</a:t>
            </a:r>
          </a:p>
          <a:p>
            <a:pPr lvl="1"/>
            <a:r>
              <a:t>Body Level Two</a:t>
            </a:r>
          </a:p>
          <a:p>
            <a:pPr lvl="2"/>
            <a:r>
              <a:t>Body Level Three</a:t>
            </a:r>
          </a:p>
          <a:p>
            <a:pPr lvl="3"/>
            <a:r>
              <a:t>Body Level Four</a:t>
            </a:r>
          </a:p>
          <a:p>
            <a:pPr lvl="4"/>
            <a:r>
              <a:t>Body Level Five</a:t>
            </a:r>
          </a:p>
        </p:txBody>
      </p:sp>
      <p:sp>
        <p:nvSpPr>
          <p:cNvPr id="111"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25347160"/>
      </p:ext>
    </p:extLst>
  </p:cSld>
  <p:clrMapOvr>
    <a:masterClrMapping/>
  </p:clrMapOvr>
  <p:transition spd="med"/>
</p:sldLayout>
</file>

<file path=ppt/slideLayouts/slideLayout2794.xml><?xml version="1.0" encoding="utf-8"?>
<p:sldLayout xmlns:a="http://schemas.openxmlformats.org/drawingml/2006/main" xmlns:r="http://schemas.openxmlformats.org/officeDocument/2006/relationships" xmlns:p="http://schemas.openxmlformats.org/presentationml/2006/main" showMasterSp="0" type="tx">
  <p:cSld name="1_Title and Content">
    <p:bg>
      <p:bgPr>
        <a:solidFill>
          <a:srgbClr val="000000"/>
        </a:solidFill>
        <a:effectLst/>
      </p:bgPr>
    </p:bg>
    <p:spTree>
      <p:nvGrpSpPr>
        <p:cNvPr id="1" name=""/>
        <p:cNvGrpSpPr/>
        <p:nvPr/>
      </p:nvGrpSpPr>
      <p:grpSpPr>
        <a:xfrm>
          <a:off x="0" y="0"/>
          <a:ext cx="0" cy="0"/>
          <a:chOff x="0" y="0"/>
          <a:chExt cx="0" cy="0"/>
        </a:xfrm>
      </p:grpSpPr>
      <p:sp>
        <p:nvSpPr>
          <p:cNvPr id="118"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119" name="Body Level One…"/>
          <p:cNvSpPr txBox="1">
            <a:spLocks noGrp="1"/>
          </p:cNvSpPr>
          <p:nvPr>
            <p:ph type="body" idx="1"/>
          </p:nvPr>
        </p:nvSpPr>
        <p:spPr>
          <a:xfrm>
            <a:off x="457200" y="1600200"/>
            <a:ext cx="8229600" cy="452596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120"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75272668"/>
      </p:ext>
    </p:extLst>
  </p:cSld>
  <p:clrMapOvr>
    <a:masterClrMapping/>
  </p:clrMapOvr>
  <p:transition spd="med"/>
</p:sldLayout>
</file>

<file path=ppt/slideLayouts/slideLayout2795.xml><?xml version="1.0" encoding="utf-8"?>
<p:sldLayout xmlns:a="http://schemas.openxmlformats.org/drawingml/2006/main" xmlns:r="http://schemas.openxmlformats.org/officeDocument/2006/relationships" xmlns:p="http://schemas.openxmlformats.org/presentationml/2006/main" showMasterSp="0" type="tx">
  <p:cSld name="1_Section Header">
    <p:bg>
      <p:bgPr>
        <a:solidFill>
          <a:srgbClr val="000000"/>
        </a:solidFill>
        <a:effectLst/>
      </p:bgPr>
    </p:bg>
    <p:spTree>
      <p:nvGrpSpPr>
        <p:cNvPr id="1" name=""/>
        <p:cNvGrpSpPr/>
        <p:nvPr/>
      </p:nvGrpSpPr>
      <p:grpSpPr>
        <a:xfrm>
          <a:off x="0" y="0"/>
          <a:ext cx="0" cy="0"/>
          <a:chOff x="0" y="0"/>
          <a:chExt cx="0" cy="0"/>
        </a:xfrm>
      </p:grpSpPr>
      <p:sp>
        <p:nvSpPr>
          <p:cNvPr id="127"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0000"/>
                </a:solidFill>
              </a:defRPr>
            </a:lvl1pPr>
          </a:lstStyle>
          <a:p>
            <a:r>
              <a:t>Title Text</a:t>
            </a:r>
          </a:p>
        </p:txBody>
      </p:sp>
      <p:sp>
        <p:nvSpPr>
          <p:cNvPr id="128"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129"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41893170"/>
      </p:ext>
    </p:extLst>
  </p:cSld>
  <p:clrMapOvr>
    <a:masterClrMapping/>
  </p:clrMapOvr>
  <p:transition spd="med"/>
</p:sldLayout>
</file>

<file path=ppt/slideLayouts/slideLayout2796.xml><?xml version="1.0" encoding="utf-8"?>
<p:sldLayout xmlns:a="http://schemas.openxmlformats.org/drawingml/2006/main" xmlns:r="http://schemas.openxmlformats.org/officeDocument/2006/relationships" xmlns:p="http://schemas.openxmlformats.org/presentationml/2006/main" showMasterSp="0" type="tx">
  <p:cSld name="1_Two Content">
    <p:bg>
      <p:bgPr>
        <a:solidFill>
          <a:srgbClr val="000000"/>
        </a:solidFill>
        <a:effectLst/>
      </p:bgPr>
    </p:bg>
    <p:spTree>
      <p:nvGrpSpPr>
        <p:cNvPr id="1" name=""/>
        <p:cNvGrpSpPr/>
        <p:nvPr/>
      </p:nvGrpSpPr>
      <p:grpSpPr>
        <a:xfrm>
          <a:off x="0" y="0"/>
          <a:ext cx="0" cy="0"/>
          <a:chOff x="0" y="0"/>
          <a:chExt cx="0" cy="0"/>
        </a:xfrm>
      </p:grpSpPr>
      <p:sp>
        <p:nvSpPr>
          <p:cNvPr id="136"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137"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a:lvl1pPr>
            <a:lvl2pPr marL="790575" indent="-333375">
              <a:spcBef>
                <a:spcPts val="600"/>
              </a:spcBef>
              <a:buChar char="–"/>
              <a:defRPr sz="2800"/>
            </a:lvl2pPr>
            <a:lvl3pPr marL="1234439" indent="-320039">
              <a:spcBef>
                <a:spcPts val="600"/>
              </a:spcBef>
              <a:defRPr sz="2800"/>
            </a:lvl3pPr>
            <a:lvl4pPr marL="1727200" indent="-355600">
              <a:spcBef>
                <a:spcPts val="600"/>
              </a:spcBef>
              <a:buChar char="–"/>
              <a:defRPr sz="2800"/>
            </a:lvl4pPr>
            <a:lvl5pPr marL="2184400" indent="-355600">
              <a:spcBef>
                <a:spcPts val="600"/>
              </a:spcBef>
              <a:buChar char="»"/>
              <a:defRPr sz="2800"/>
            </a:lvl5pPr>
          </a:lstStyle>
          <a:p>
            <a:r>
              <a:t>Body Level One</a:t>
            </a:r>
          </a:p>
          <a:p>
            <a:pPr lvl="1"/>
            <a:r>
              <a:t>Body Level Two</a:t>
            </a:r>
          </a:p>
          <a:p>
            <a:pPr lvl="2"/>
            <a:r>
              <a:t>Body Level Three</a:t>
            </a:r>
          </a:p>
          <a:p>
            <a:pPr lvl="3"/>
            <a:r>
              <a:t>Body Level Four</a:t>
            </a:r>
          </a:p>
          <a:p>
            <a:pPr lvl="4"/>
            <a:r>
              <a:t>Body Level Five</a:t>
            </a:r>
          </a:p>
        </p:txBody>
      </p:sp>
      <p:sp>
        <p:nvSpPr>
          <p:cNvPr id="138"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91867032"/>
      </p:ext>
    </p:extLst>
  </p:cSld>
  <p:clrMapOvr>
    <a:masterClrMapping/>
  </p:clrMapOvr>
  <p:transition spd="med"/>
</p:sldLayout>
</file>

<file path=ppt/slideLayouts/slideLayout2797.xml><?xml version="1.0" encoding="utf-8"?>
<p:sldLayout xmlns:a="http://schemas.openxmlformats.org/drawingml/2006/main" xmlns:r="http://schemas.openxmlformats.org/officeDocument/2006/relationships" xmlns:p="http://schemas.openxmlformats.org/presentationml/2006/main" showMasterSp="0" type="tx">
  <p:cSld name="1_Comparison">
    <p:bg>
      <p:bgPr>
        <a:solidFill>
          <a:srgbClr val="000000"/>
        </a:solidFill>
        <a:effectLst/>
      </p:bgPr>
    </p:bg>
    <p:spTree>
      <p:nvGrpSpPr>
        <p:cNvPr id="1" name=""/>
        <p:cNvGrpSpPr/>
        <p:nvPr/>
      </p:nvGrpSpPr>
      <p:grpSpPr>
        <a:xfrm>
          <a:off x="0" y="0"/>
          <a:ext cx="0" cy="0"/>
          <a:chOff x="0" y="0"/>
          <a:chExt cx="0" cy="0"/>
        </a:xfrm>
      </p:grpSpPr>
      <p:sp>
        <p:nvSpPr>
          <p:cNvPr id="145"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defRPr>
            </a:lvl1pPr>
          </a:lstStyle>
          <a:p>
            <a:r>
              <a:t>Title Text</a:t>
            </a:r>
          </a:p>
        </p:txBody>
      </p:sp>
      <p:sp>
        <p:nvSpPr>
          <p:cNvPr id="146"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147"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148"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4498605"/>
      </p:ext>
    </p:extLst>
  </p:cSld>
  <p:clrMapOvr>
    <a:masterClrMapping/>
  </p:clrMapOvr>
  <p:transition spd="med"/>
</p:sldLayout>
</file>

<file path=ppt/slideLayouts/slideLayout2798.xml><?xml version="1.0" encoding="utf-8"?>
<p:sldLayout xmlns:a="http://schemas.openxmlformats.org/drawingml/2006/main" xmlns:r="http://schemas.openxmlformats.org/officeDocument/2006/relationships" xmlns:p="http://schemas.openxmlformats.org/presentationml/2006/main" showMasterSp="0" type="tx">
  <p:cSld name="1_Title Only">
    <p:bg>
      <p:bgPr>
        <a:solidFill>
          <a:srgbClr val="000000"/>
        </a:solidFill>
        <a:effectLst/>
      </p:bgPr>
    </p:bg>
    <p:spTree>
      <p:nvGrpSpPr>
        <p:cNvPr id="1" name=""/>
        <p:cNvGrpSpPr/>
        <p:nvPr/>
      </p:nvGrpSpPr>
      <p:grpSpPr>
        <a:xfrm>
          <a:off x="0" y="0"/>
          <a:ext cx="0" cy="0"/>
          <a:chOff x="0" y="0"/>
          <a:chExt cx="0" cy="0"/>
        </a:xfrm>
      </p:grpSpPr>
      <p:sp>
        <p:nvSpPr>
          <p:cNvPr id="155"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156"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33564981"/>
      </p:ext>
    </p:extLst>
  </p:cSld>
  <p:clrMapOvr>
    <a:masterClrMapping/>
  </p:clrMapOvr>
  <p:transition spd="med"/>
</p:sldLayout>
</file>

<file path=ppt/slideLayouts/slideLayout2799.xml><?xml version="1.0" encoding="utf-8"?>
<p:sldLayout xmlns:a="http://schemas.openxmlformats.org/drawingml/2006/main" xmlns:r="http://schemas.openxmlformats.org/officeDocument/2006/relationships" xmlns:p="http://schemas.openxmlformats.org/presentationml/2006/main" showMasterSp="0" type="tx">
  <p:cSld name="1_Blank">
    <p:bg>
      <p:bgPr>
        <a:solidFill>
          <a:srgbClr val="000000"/>
        </a:solidFill>
        <a:effectLst/>
      </p:bgPr>
    </p:bg>
    <p:spTree>
      <p:nvGrpSpPr>
        <p:cNvPr id="1" name=""/>
        <p:cNvGrpSpPr/>
        <p:nvPr/>
      </p:nvGrpSpPr>
      <p:grpSpPr>
        <a:xfrm>
          <a:off x="0" y="0"/>
          <a:ext cx="0" cy="0"/>
          <a:chOff x="0" y="0"/>
          <a:chExt cx="0" cy="0"/>
        </a:xfrm>
      </p:grpSpPr>
      <p:sp>
        <p:nvSpPr>
          <p:cNvPr id="163"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198266310"/>
      </p:ext>
    </p:extLst>
  </p:cSld>
  <p:clrMapOvr>
    <a:masterClrMapping/>
  </p:clrMapOvr>
  <p:transition spd="med"/>
</p:sldLayout>
</file>

<file path=ppt/slideLayouts/slideLayout2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ABE16645-8042-E44F-8343-D9B42FFDC89F}" type="slidenum">
              <a:rPr lang="en-US" smtClean="0"/>
              <a:pPr>
                <a:defRPr/>
              </a:pPr>
              <a:t>‹#›</a:t>
            </a:fld>
            <a:endParaRPr lang="en-US" dirty="0"/>
          </a:p>
        </p:txBody>
      </p:sp>
    </p:spTree>
    <p:extLst>
      <p:ext uri="{BB962C8B-B14F-4D97-AF65-F5344CB8AC3E}">
        <p14:creationId xmlns:p14="http://schemas.microsoft.com/office/powerpoint/2010/main" val="2123050542"/>
      </p:ext>
    </p:extLst>
  </p:cSld>
  <p:clrMapOvr>
    <a:masterClrMapping/>
  </p:clrMapOvr>
  <p:transition/>
</p:sldLayout>
</file>

<file path=ppt/slideLayouts/slideLayout280.xml><?xml version="1.0" encoding="utf-8"?>
<p:sldLayout xmlns:a="http://schemas.openxmlformats.org/drawingml/2006/main" xmlns:r="http://schemas.openxmlformats.org/officeDocument/2006/relationships" xmlns:p="http://schemas.openxmlformats.org/presentationml/2006/main" showMasterSp="0" type="tx">
  <p:cSld name="21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441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420"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42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35884274"/>
      </p:ext>
    </p:extLst>
  </p:cSld>
  <p:clrMapOvr>
    <a:masterClrMapping/>
  </p:clrMapOvr>
  <p:transition spd="med"/>
</p:sldLayout>
</file>

<file path=ppt/slideLayouts/slideLayout2800.xml><?xml version="1.0" encoding="utf-8"?>
<p:sldLayout xmlns:a="http://schemas.openxmlformats.org/drawingml/2006/main" xmlns:r="http://schemas.openxmlformats.org/officeDocument/2006/relationships" xmlns:p="http://schemas.openxmlformats.org/presentationml/2006/main" showMasterSp="0" type="tx">
  <p:cSld name="1_Content with Caption">
    <p:bg>
      <p:bgPr>
        <a:solidFill>
          <a:srgbClr val="000000"/>
        </a:solidFill>
        <a:effectLst/>
      </p:bgPr>
    </p:bg>
    <p:spTree>
      <p:nvGrpSpPr>
        <p:cNvPr id="1" name=""/>
        <p:cNvGrpSpPr/>
        <p:nvPr/>
      </p:nvGrpSpPr>
      <p:grpSpPr>
        <a:xfrm>
          <a:off x="0" y="0"/>
          <a:ext cx="0" cy="0"/>
          <a:chOff x="0" y="0"/>
          <a:chExt cx="0" cy="0"/>
        </a:xfrm>
      </p:grpSpPr>
      <p:sp>
        <p:nvSpPr>
          <p:cNvPr id="170" name="Title Text"/>
          <p:cNvSpPr txBox="1">
            <a:spLocks noGrp="1"/>
          </p:cNvSpPr>
          <p:nvPr>
            <p:ph type="title"/>
          </p:nvPr>
        </p:nvSpPr>
        <p:spPr>
          <a:xfrm>
            <a:off x="457200" y="273050"/>
            <a:ext cx="3008314" cy="1162050"/>
          </a:xfrm>
          <a:prstGeom prst="rect">
            <a:avLst/>
          </a:prstGeom>
        </p:spPr>
        <p:txBody>
          <a:bodyPr/>
          <a:lstStyle>
            <a:lvl1pPr>
              <a:defRPr sz="2000" b="1">
                <a:solidFill>
                  <a:srgbClr val="000000"/>
                </a:solidFill>
              </a:defRPr>
            </a:lvl1pPr>
          </a:lstStyle>
          <a:p>
            <a:r>
              <a:t>Title Text</a:t>
            </a:r>
          </a:p>
        </p:txBody>
      </p:sp>
      <p:sp>
        <p:nvSpPr>
          <p:cNvPr id="171" name="Body Level One…"/>
          <p:cNvSpPr txBox="1">
            <a:spLocks noGrp="1"/>
          </p:cNvSpPr>
          <p:nvPr>
            <p:ph type="body" idx="1"/>
          </p:nvPr>
        </p:nvSpPr>
        <p:spPr>
          <a:xfrm>
            <a:off x="3575050" y="273050"/>
            <a:ext cx="5111750" cy="585311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172"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173"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3751016"/>
      </p:ext>
    </p:extLst>
  </p:cSld>
  <p:clrMapOvr>
    <a:masterClrMapping/>
  </p:clrMapOvr>
  <p:transition spd="med"/>
</p:sldLayout>
</file>

<file path=ppt/slideLayouts/slideLayout2801.xml><?xml version="1.0" encoding="utf-8"?>
<p:sldLayout xmlns:a="http://schemas.openxmlformats.org/drawingml/2006/main" xmlns:r="http://schemas.openxmlformats.org/officeDocument/2006/relationships" xmlns:p="http://schemas.openxmlformats.org/presentationml/2006/main" showMasterSp="0" type="tx">
  <p:cSld name="1_Picture with Caption">
    <p:bg>
      <p:bgPr>
        <a:solidFill>
          <a:srgbClr val="000000"/>
        </a:solidFill>
        <a:effectLst/>
      </p:bgPr>
    </p:bg>
    <p:spTree>
      <p:nvGrpSpPr>
        <p:cNvPr id="1" name=""/>
        <p:cNvGrpSpPr/>
        <p:nvPr/>
      </p:nvGrpSpPr>
      <p:grpSpPr>
        <a:xfrm>
          <a:off x="0" y="0"/>
          <a:ext cx="0" cy="0"/>
          <a:chOff x="0" y="0"/>
          <a:chExt cx="0" cy="0"/>
        </a:xfrm>
      </p:grpSpPr>
      <p:sp>
        <p:nvSpPr>
          <p:cNvPr id="180" name="Title Text"/>
          <p:cNvSpPr txBox="1">
            <a:spLocks noGrp="1"/>
          </p:cNvSpPr>
          <p:nvPr>
            <p:ph type="title"/>
          </p:nvPr>
        </p:nvSpPr>
        <p:spPr>
          <a:xfrm>
            <a:off x="1792288" y="4800600"/>
            <a:ext cx="5486401" cy="566738"/>
          </a:xfrm>
          <a:prstGeom prst="rect">
            <a:avLst/>
          </a:prstGeom>
        </p:spPr>
        <p:txBody>
          <a:bodyPr/>
          <a:lstStyle>
            <a:lvl1pPr>
              <a:defRPr sz="2000" b="1">
                <a:solidFill>
                  <a:srgbClr val="000000"/>
                </a:solidFill>
              </a:defRPr>
            </a:lvl1pPr>
          </a:lstStyle>
          <a:p>
            <a:r>
              <a:t>Title Text</a:t>
            </a:r>
          </a:p>
        </p:txBody>
      </p:sp>
      <p:sp>
        <p:nvSpPr>
          <p:cNvPr id="181"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82"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183"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944907048"/>
      </p:ext>
    </p:extLst>
  </p:cSld>
  <p:clrMapOvr>
    <a:masterClrMapping/>
  </p:clrMapOvr>
  <p:transition spd="med"/>
</p:sldLayout>
</file>

<file path=ppt/slideLayouts/slideLayout2802.xml><?xml version="1.0" encoding="utf-8"?>
<p:sldLayout xmlns:a="http://schemas.openxmlformats.org/drawingml/2006/main" xmlns:r="http://schemas.openxmlformats.org/officeDocument/2006/relationships" xmlns:p="http://schemas.openxmlformats.org/presentationml/2006/main" showMasterSp="0" type="tx">
  <p:cSld name="2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190"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91"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9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60075886"/>
      </p:ext>
    </p:extLst>
  </p:cSld>
  <p:clrMapOvr>
    <a:masterClrMapping/>
  </p:clrMapOvr>
  <p:transition spd="med"/>
</p:sldLayout>
</file>

<file path=ppt/slideLayouts/slideLayout2803.xml><?xml version="1.0" encoding="utf-8"?>
<p:sldLayout xmlns:a="http://schemas.openxmlformats.org/drawingml/2006/main" xmlns:r="http://schemas.openxmlformats.org/officeDocument/2006/relationships" xmlns:p="http://schemas.openxmlformats.org/presentationml/2006/main" showMasterSp="0" type="tx">
  <p:cSld name="2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19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00"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0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17833208"/>
      </p:ext>
    </p:extLst>
  </p:cSld>
  <p:clrMapOvr>
    <a:masterClrMapping/>
  </p:clrMapOvr>
  <p:transition spd="med"/>
</p:sldLayout>
</file>

<file path=ppt/slideLayouts/slideLayout2804.xml><?xml version="1.0" encoding="utf-8"?>
<p:sldLayout xmlns:a="http://schemas.openxmlformats.org/drawingml/2006/main" xmlns:r="http://schemas.openxmlformats.org/officeDocument/2006/relationships" xmlns:p="http://schemas.openxmlformats.org/presentationml/2006/main" showMasterSp="0" type="tx">
  <p:cSld name="2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208"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09"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1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1390487"/>
      </p:ext>
    </p:extLst>
  </p:cSld>
  <p:clrMapOvr>
    <a:masterClrMapping/>
  </p:clrMapOvr>
  <p:transition spd="med"/>
</p:sldLayout>
</file>

<file path=ppt/slideLayouts/slideLayout2805.xml><?xml version="1.0" encoding="utf-8"?>
<p:sldLayout xmlns:a="http://schemas.openxmlformats.org/drawingml/2006/main" xmlns:r="http://schemas.openxmlformats.org/officeDocument/2006/relationships" xmlns:p="http://schemas.openxmlformats.org/presentationml/2006/main" showMasterSp="0" type="tx">
  <p:cSld name="2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217"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18"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1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98270168"/>
      </p:ext>
    </p:extLst>
  </p:cSld>
  <p:clrMapOvr>
    <a:masterClrMapping/>
  </p:clrMapOvr>
  <p:transition spd="med"/>
</p:sldLayout>
</file>

<file path=ppt/slideLayouts/slideLayout2806.xml><?xml version="1.0" encoding="utf-8"?>
<p:sldLayout xmlns:a="http://schemas.openxmlformats.org/drawingml/2006/main" xmlns:r="http://schemas.openxmlformats.org/officeDocument/2006/relationships" xmlns:p="http://schemas.openxmlformats.org/presentationml/2006/main" showMasterSp="0" type="tx">
  <p:cSld name="2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226"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27"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28"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22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22126267"/>
      </p:ext>
    </p:extLst>
  </p:cSld>
  <p:clrMapOvr>
    <a:masterClrMapping/>
  </p:clrMapOvr>
  <p:transition spd="med"/>
</p:sldLayout>
</file>

<file path=ppt/slideLayouts/slideLayout2807.xml><?xml version="1.0" encoding="utf-8"?>
<p:sldLayout xmlns:a="http://schemas.openxmlformats.org/drawingml/2006/main" xmlns:r="http://schemas.openxmlformats.org/officeDocument/2006/relationships" xmlns:p="http://schemas.openxmlformats.org/presentationml/2006/main" showMasterSp="0" type="tx">
  <p:cSld name="2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236"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3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48598342"/>
      </p:ext>
    </p:extLst>
  </p:cSld>
  <p:clrMapOvr>
    <a:masterClrMapping/>
  </p:clrMapOvr>
  <p:transition spd="med"/>
</p:sldLayout>
</file>

<file path=ppt/slideLayouts/slideLayout2808.xml><?xml version="1.0" encoding="utf-8"?>
<p:sldLayout xmlns:a="http://schemas.openxmlformats.org/drawingml/2006/main" xmlns:r="http://schemas.openxmlformats.org/officeDocument/2006/relationships" xmlns:p="http://schemas.openxmlformats.org/presentationml/2006/main" showMasterSp="0" type="tx">
  <p:cSld name="2_Blank">
    <p:bg>
      <p:bgPr>
        <a:solidFill>
          <a:schemeClr val="accent3">
            <a:lumOff val="44000"/>
          </a:schemeClr>
        </a:solidFill>
        <a:effectLst/>
      </p:bgPr>
    </p:bg>
    <p:spTree>
      <p:nvGrpSpPr>
        <p:cNvPr id="1" name=""/>
        <p:cNvGrpSpPr/>
        <p:nvPr/>
      </p:nvGrpSpPr>
      <p:grpSpPr>
        <a:xfrm>
          <a:off x="0" y="0"/>
          <a:ext cx="0" cy="0"/>
          <a:chOff x="0" y="0"/>
          <a:chExt cx="0" cy="0"/>
        </a:xfrm>
      </p:grpSpPr>
      <p:sp>
        <p:nvSpPr>
          <p:cNvPr id="24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82031839"/>
      </p:ext>
    </p:extLst>
  </p:cSld>
  <p:clrMapOvr>
    <a:masterClrMapping/>
  </p:clrMapOvr>
  <p:transition spd="med"/>
</p:sldLayout>
</file>

<file path=ppt/slideLayouts/slideLayout2809.xml><?xml version="1.0" encoding="utf-8"?>
<p:sldLayout xmlns:a="http://schemas.openxmlformats.org/drawingml/2006/main" xmlns:r="http://schemas.openxmlformats.org/officeDocument/2006/relationships" xmlns:p="http://schemas.openxmlformats.org/presentationml/2006/main" showMasterSp="0" type="tx">
  <p:cSld name="2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251"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52"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53"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25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10757447"/>
      </p:ext>
    </p:extLst>
  </p:cSld>
  <p:clrMapOvr>
    <a:masterClrMapping/>
  </p:clrMapOvr>
  <p:transition spd="med"/>
</p:sldLayout>
</file>

<file path=ppt/slideLayouts/slideLayout281.xml><?xml version="1.0" encoding="utf-8"?>
<p:sldLayout xmlns:a="http://schemas.openxmlformats.org/drawingml/2006/main" xmlns:r="http://schemas.openxmlformats.org/officeDocument/2006/relationships" xmlns:p="http://schemas.openxmlformats.org/presentationml/2006/main" showMasterSp="0" type="tx">
  <p:cSld name="15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4428"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429"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43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37660951"/>
      </p:ext>
    </p:extLst>
  </p:cSld>
  <p:clrMapOvr>
    <a:masterClrMapping/>
  </p:clrMapOvr>
  <p:transition spd="med"/>
</p:sldLayout>
</file>

<file path=ppt/slideLayouts/slideLayout2810.xml><?xml version="1.0" encoding="utf-8"?>
<p:sldLayout xmlns:a="http://schemas.openxmlformats.org/drawingml/2006/main" xmlns:r="http://schemas.openxmlformats.org/officeDocument/2006/relationships" xmlns:p="http://schemas.openxmlformats.org/presentationml/2006/main" showMasterSp="0" type="tx">
  <p:cSld name="2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261"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62"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263"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6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96373621"/>
      </p:ext>
    </p:extLst>
  </p:cSld>
  <p:clrMapOvr>
    <a:masterClrMapping/>
  </p:clrMapOvr>
  <p:transition spd="med"/>
</p:sldLayout>
</file>

<file path=ppt/slideLayouts/slideLayout2811.xml><?xml version="1.0" encoding="utf-8"?>
<p:sldLayout xmlns:a="http://schemas.openxmlformats.org/drawingml/2006/main" xmlns:r="http://schemas.openxmlformats.org/officeDocument/2006/relationships" xmlns:p="http://schemas.openxmlformats.org/presentationml/2006/main" showMasterSp="0" type="tx">
  <p:cSld name="3_Title and Content">
    <p:bg>
      <p:bgPr>
        <a:solidFill>
          <a:srgbClr val="000000"/>
        </a:solidFill>
        <a:effectLst/>
      </p:bgPr>
    </p:bg>
    <p:spTree>
      <p:nvGrpSpPr>
        <p:cNvPr id="1" name=""/>
        <p:cNvGrpSpPr/>
        <p:nvPr/>
      </p:nvGrpSpPr>
      <p:grpSpPr>
        <a:xfrm>
          <a:off x="0" y="0"/>
          <a:ext cx="0" cy="0"/>
          <a:chOff x="0" y="0"/>
          <a:chExt cx="0" cy="0"/>
        </a:xfrm>
      </p:grpSpPr>
      <p:grpSp>
        <p:nvGrpSpPr>
          <p:cNvPr id="334" name="Group 2"/>
          <p:cNvGrpSpPr/>
          <p:nvPr/>
        </p:nvGrpSpPr>
        <p:grpSpPr>
          <a:xfrm>
            <a:off x="0" y="2286000"/>
            <a:ext cx="9144000" cy="3581400"/>
            <a:chOff x="0" y="0"/>
            <a:chExt cx="9144000" cy="3581400"/>
          </a:xfrm>
        </p:grpSpPr>
        <p:sp>
          <p:nvSpPr>
            <p:cNvPr id="271" name="Rectangle 3"/>
            <p:cNvSpPr/>
            <p:nvPr/>
          </p:nvSpPr>
          <p:spPr>
            <a:xfrm>
              <a:off x="0" y="304800"/>
              <a:ext cx="9144000" cy="838200"/>
            </a:xfrm>
            <a:prstGeom prst="rect">
              <a:avLst/>
            </a:prstGeom>
            <a:gradFill flip="none" rotWithShape="1">
              <a:gsLst>
                <a:gs pos="0">
                  <a:srgbClr val="000000"/>
                </a:gs>
                <a:gs pos="100000">
                  <a:srgbClr val="262626"/>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 name="Rectangle 4"/>
            <p:cNvSpPr/>
            <p:nvPr/>
          </p:nvSpPr>
          <p:spPr>
            <a:xfrm>
              <a:off x="0" y="1143000"/>
              <a:ext cx="9144000" cy="1828800"/>
            </a:xfrm>
            <a:prstGeom prst="rect">
              <a:avLst/>
            </a:prstGeom>
            <a:gradFill flip="none" rotWithShape="1">
              <a:gsLst>
                <a:gs pos="0">
                  <a:srgbClr val="262626"/>
                </a:gs>
                <a:gs pos="100000">
                  <a:srgbClr val="000000"/>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 name="Rectangle 5"/>
            <p:cNvSpPr/>
            <p:nvPr/>
          </p:nvSpPr>
          <p:spPr>
            <a:xfrm>
              <a:off x="15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4" name="Rectangle 6"/>
            <p:cNvSpPr/>
            <p:nvPr/>
          </p:nvSpPr>
          <p:spPr>
            <a:xfrm>
              <a:off x="30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5" name="Rectangle 7"/>
            <p:cNvSpPr/>
            <p:nvPr/>
          </p:nvSpPr>
          <p:spPr>
            <a:xfrm>
              <a:off x="45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6" name="Rectangle 8"/>
            <p:cNvSpPr/>
            <p:nvPr/>
          </p:nvSpPr>
          <p:spPr>
            <a:xfrm>
              <a:off x="60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7" name="Rectangle 9"/>
            <p:cNvSpPr/>
            <p:nvPr/>
          </p:nvSpPr>
          <p:spPr>
            <a:xfrm>
              <a:off x="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8" name="Rectangle 10"/>
            <p:cNvSpPr/>
            <p:nvPr/>
          </p:nvSpPr>
          <p:spPr>
            <a:xfrm>
              <a:off x="76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9" name="Rectangle 11"/>
            <p:cNvSpPr/>
            <p:nvPr/>
          </p:nvSpPr>
          <p:spPr>
            <a:xfrm>
              <a:off x="91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0" name="Rectangle 12"/>
            <p:cNvSpPr/>
            <p:nvPr/>
          </p:nvSpPr>
          <p:spPr>
            <a:xfrm>
              <a:off x="106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1" name="Rectangle 13"/>
            <p:cNvSpPr/>
            <p:nvPr/>
          </p:nvSpPr>
          <p:spPr>
            <a:xfrm>
              <a:off x="121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2" name="Rectangle 14"/>
            <p:cNvSpPr/>
            <p:nvPr/>
          </p:nvSpPr>
          <p:spPr>
            <a:xfrm>
              <a:off x="137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3" name="Rectangle 15"/>
            <p:cNvSpPr/>
            <p:nvPr/>
          </p:nvSpPr>
          <p:spPr>
            <a:xfrm>
              <a:off x="152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4" name="Rectangle 16"/>
            <p:cNvSpPr/>
            <p:nvPr/>
          </p:nvSpPr>
          <p:spPr>
            <a:xfrm>
              <a:off x="167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5" name="Rectangle 17"/>
            <p:cNvSpPr/>
            <p:nvPr/>
          </p:nvSpPr>
          <p:spPr>
            <a:xfrm>
              <a:off x="182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6" name="Rectangle 18"/>
            <p:cNvSpPr/>
            <p:nvPr/>
          </p:nvSpPr>
          <p:spPr>
            <a:xfrm>
              <a:off x="198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7" name="Rectangle 19"/>
            <p:cNvSpPr/>
            <p:nvPr/>
          </p:nvSpPr>
          <p:spPr>
            <a:xfrm>
              <a:off x="213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8" name="Rectangle 20"/>
            <p:cNvSpPr/>
            <p:nvPr/>
          </p:nvSpPr>
          <p:spPr>
            <a:xfrm>
              <a:off x="2286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9" name="Rectangle 21"/>
            <p:cNvSpPr/>
            <p:nvPr/>
          </p:nvSpPr>
          <p:spPr>
            <a:xfrm>
              <a:off x="243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0" name="Rectangle 22"/>
            <p:cNvSpPr/>
            <p:nvPr/>
          </p:nvSpPr>
          <p:spPr>
            <a:xfrm>
              <a:off x="2590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1" name="Rectangle 23"/>
            <p:cNvSpPr/>
            <p:nvPr/>
          </p:nvSpPr>
          <p:spPr>
            <a:xfrm>
              <a:off x="274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2" name="Rectangle 24"/>
            <p:cNvSpPr/>
            <p:nvPr/>
          </p:nvSpPr>
          <p:spPr>
            <a:xfrm>
              <a:off x="289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3" name="Rectangle 25"/>
            <p:cNvSpPr/>
            <p:nvPr/>
          </p:nvSpPr>
          <p:spPr>
            <a:xfrm>
              <a:off x="304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4" name="Rectangle 26"/>
            <p:cNvSpPr/>
            <p:nvPr/>
          </p:nvSpPr>
          <p:spPr>
            <a:xfrm>
              <a:off x="320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5" name="Rectangle 27"/>
            <p:cNvSpPr/>
            <p:nvPr/>
          </p:nvSpPr>
          <p:spPr>
            <a:xfrm>
              <a:off x="335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6" name="Rectangle 28"/>
            <p:cNvSpPr/>
            <p:nvPr/>
          </p:nvSpPr>
          <p:spPr>
            <a:xfrm>
              <a:off x="350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7" name="Rectangle 29"/>
            <p:cNvSpPr/>
            <p:nvPr/>
          </p:nvSpPr>
          <p:spPr>
            <a:xfrm>
              <a:off x="365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8" name="Rectangle 30"/>
            <p:cNvSpPr/>
            <p:nvPr/>
          </p:nvSpPr>
          <p:spPr>
            <a:xfrm>
              <a:off x="381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99" name="Rectangle 31"/>
            <p:cNvSpPr/>
            <p:nvPr/>
          </p:nvSpPr>
          <p:spPr>
            <a:xfrm>
              <a:off x="396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0" name="Rectangle 32"/>
            <p:cNvSpPr/>
            <p:nvPr/>
          </p:nvSpPr>
          <p:spPr>
            <a:xfrm>
              <a:off x="411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1" name="Rectangle 33"/>
            <p:cNvSpPr/>
            <p:nvPr/>
          </p:nvSpPr>
          <p:spPr>
            <a:xfrm>
              <a:off x="426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2" name="Rectangle 34"/>
            <p:cNvSpPr/>
            <p:nvPr/>
          </p:nvSpPr>
          <p:spPr>
            <a:xfrm>
              <a:off x="441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3" name="Rectangle 35"/>
            <p:cNvSpPr/>
            <p:nvPr/>
          </p:nvSpPr>
          <p:spPr>
            <a:xfrm>
              <a:off x="457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4" name="Rectangle 36"/>
            <p:cNvSpPr/>
            <p:nvPr/>
          </p:nvSpPr>
          <p:spPr>
            <a:xfrm>
              <a:off x="472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5" name="Rectangle 37"/>
            <p:cNvSpPr/>
            <p:nvPr/>
          </p:nvSpPr>
          <p:spPr>
            <a:xfrm>
              <a:off x="487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6" name="Rectangle 38"/>
            <p:cNvSpPr/>
            <p:nvPr/>
          </p:nvSpPr>
          <p:spPr>
            <a:xfrm>
              <a:off x="502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7" name="Rectangle 39"/>
            <p:cNvSpPr/>
            <p:nvPr/>
          </p:nvSpPr>
          <p:spPr>
            <a:xfrm>
              <a:off x="518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 name="Rectangle 40"/>
            <p:cNvSpPr/>
            <p:nvPr/>
          </p:nvSpPr>
          <p:spPr>
            <a:xfrm>
              <a:off x="533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 name="Rectangle 41"/>
            <p:cNvSpPr/>
            <p:nvPr/>
          </p:nvSpPr>
          <p:spPr>
            <a:xfrm>
              <a:off x="548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 name="Rectangle 42"/>
            <p:cNvSpPr/>
            <p:nvPr/>
          </p:nvSpPr>
          <p:spPr>
            <a:xfrm>
              <a:off x="563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 name="Rectangle 43"/>
            <p:cNvSpPr/>
            <p:nvPr/>
          </p:nvSpPr>
          <p:spPr>
            <a:xfrm>
              <a:off x="579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 name="Rectangle 44"/>
            <p:cNvSpPr/>
            <p:nvPr/>
          </p:nvSpPr>
          <p:spPr>
            <a:xfrm>
              <a:off x="594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 name="Rectangle 45"/>
            <p:cNvSpPr/>
            <p:nvPr/>
          </p:nvSpPr>
          <p:spPr>
            <a:xfrm>
              <a:off x="6019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 name="Rectangle 46"/>
            <p:cNvSpPr/>
            <p:nvPr/>
          </p:nvSpPr>
          <p:spPr>
            <a:xfrm>
              <a:off x="624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5" name="Rectangle 47"/>
            <p:cNvSpPr/>
            <p:nvPr/>
          </p:nvSpPr>
          <p:spPr>
            <a:xfrm>
              <a:off x="6400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6" name="Rectangle 48"/>
            <p:cNvSpPr/>
            <p:nvPr/>
          </p:nvSpPr>
          <p:spPr>
            <a:xfrm>
              <a:off x="655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7" name="Rectangle 49"/>
            <p:cNvSpPr/>
            <p:nvPr/>
          </p:nvSpPr>
          <p:spPr>
            <a:xfrm>
              <a:off x="670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 name="Rectangle 50"/>
            <p:cNvSpPr/>
            <p:nvPr/>
          </p:nvSpPr>
          <p:spPr>
            <a:xfrm>
              <a:off x="685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 name="Rectangle 51"/>
            <p:cNvSpPr/>
            <p:nvPr/>
          </p:nvSpPr>
          <p:spPr>
            <a:xfrm>
              <a:off x="701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 name="Rectangle 52"/>
            <p:cNvSpPr/>
            <p:nvPr/>
          </p:nvSpPr>
          <p:spPr>
            <a:xfrm>
              <a:off x="716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 name="Rectangle 53"/>
            <p:cNvSpPr/>
            <p:nvPr/>
          </p:nvSpPr>
          <p:spPr>
            <a:xfrm>
              <a:off x="731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 name="Rectangle 54"/>
            <p:cNvSpPr/>
            <p:nvPr/>
          </p:nvSpPr>
          <p:spPr>
            <a:xfrm>
              <a:off x="746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 name="Rectangle 55"/>
            <p:cNvSpPr/>
            <p:nvPr/>
          </p:nvSpPr>
          <p:spPr>
            <a:xfrm>
              <a:off x="762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 name="Rectangle 56"/>
            <p:cNvSpPr/>
            <p:nvPr/>
          </p:nvSpPr>
          <p:spPr>
            <a:xfrm>
              <a:off x="777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 name="Rectangle 57"/>
            <p:cNvSpPr/>
            <p:nvPr/>
          </p:nvSpPr>
          <p:spPr>
            <a:xfrm>
              <a:off x="792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6" name="Rectangle 58"/>
            <p:cNvSpPr/>
            <p:nvPr/>
          </p:nvSpPr>
          <p:spPr>
            <a:xfrm>
              <a:off x="807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7" name="Rectangle 59"/>
            <p:cNvSpPr/>
            <p:nvPr/>
          </p:nvSpPr>
          <p:spPr>
            <a:xfrm>
              <a:off x="822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8" name="Rectangle 60"/>
            <p:cNvSpPr/>
            <p:nvPr/>
          </p:nvSpPr>
          <p:spPr>
            <a:xfrm>
              <a:off x="838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 name="Rectangle 61"/>
            <p:cNvSpPr/>
            <p:nvPr/>
          </p:nvSpPr>
          <p:spPr>
            <a:xfrm>
              <a:off x="853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 name="Rectangle 62"/>
            <p:cNvSpPr/>
            <p:nvPr/>
          </p:nvSpPr>
          <p:spPr>
            <a:xfrm>
              <a:off x="868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 name="Rectangle 63"/>
            <p:cNvSpPr/>
            <p:nvPr/>
          </p:nvSpPr>
          <p:spPr>
            <a:xfrm>
              <a:off x="883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 name="Rectangle 64"/>
            <p:cNvSpPr/>
            <p:nvPr/>
          </p:nvSpPr>
          <p:spPr>
            <a:xfrm>
              <a:off x="899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 name="Rectangle 65"/>
            <p:cNvSpPr/>
            <p:nvPr/>
          </p:nvSpPr>
          <p:spPr>
            <a:xfrm>
              <a:off x="0" y="1219200"/>
              <a:ext cx="9144000" cy="762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pic>
        <p:nvPicPr>
          <p:cNvPr id="335" name="Picture 71" descr="Picture 71"/>
          <p:cNvPicPr>
            <a:picLocks noChangeAspect="1"/>
          </p:cNvPicPr>
          <p:nvPr/>
        </p:nvPicPr>
        <p:blipFill>
          <a:blip r:embed="rId2" cstate="print"/>
          <a:stretch>
            <a:fillRect/>
          </a:stretch>
        </p:blipFill>
        <p:spPr>
          <a:xfrm>
            <a:off x="685800" y="1652588"/>
            <a:ext cx="914400" cy="176213"/>
          </a:xfrm>
          <a:prstGeom prst="rect">
            <a:avLst/>
          </a:prstGeom>
          <a:ln w="12700">
            <a:miter lim="400000"/>
          </a:ln>
        </p:spPr>
      </p:pic>
      <p:sp>
        <p:nvSpPr>
          <p:cNvPr id="336" name="Title Text"/>
          <p:cNvSpPr txBox="1">
            <a:spLocks noGrp="1"/>
          </p:cNvSpPr>
          <p:nvPr>
            <p:ph type="title"/>
          </p:nvPr>
        </p:nvSpPr>
        <p:spPr>
          <a:xfrm>
            <a:off x="571500" y="685800"/>
            <a:ext cx="8001000" cy="914400"/>
          </a:xfrm>
          <a:prstGeom prst="rect">
            <a:avLst/>
          </a:prstGeom>
        </p:spPr>
        <p:txBody>
          <a:bodyPr anchor="ctr"/>
          <a:lstStyle>
            <a:lvl1pPr>
              <a:defRPr sz="4000">
                <a:solidFill>
                  <a:schemeClr val="accent3">
                    <a:lumOff val="44000"/>
                  </a:schemeClr>
                </a:solidFill>
                <a:latin typeface="+mj-lt"/>
                <a:ea typeface="+mj-ea"/>
                <a:cs typeface="+mj-cs"/>
                <a:sym typeface="Helvetica"/>
              </a:defRPr>
            </a:lvl1pPr>
          </a:lstStyle>
          <a:p>
            <a:r>
              <a:t>Title Text</a:t>
            </a:r>
          </a:p>
        </p:txBody>
      </p:sp>
      <p:sp>
        <p:nvSpPr>
          <p:cNvPr id="337" name="Body Level One…"/>
          <p:cNvSpPr txBox="1">
            <a:spLocks noGrp="1"/>
          </p:cNvSpPr>
          <p:nvPr>
            <p:ph type="body" idx="1"/>
          </p:nvPr>
        </p:nvSpPr>
        <p:spPr>
          <a:xfrm>
            <a:off x="571500" y="1981200"/>
            <a:ext cx="8001000" cy="3810000"/>
          </a:xfrm>
          <a:prstGeom prst="rect">
            <a:avLst/>
          </a:prstGeom>
        </p:spPr>
        <p:txBody>
          <a:bodyPr>
            <a:normAutofit/>
          </a:bodyPr>
          <a:lstStyle>
            <a:lvl1pPr marL="454025" indent="-352425">
              <a:lnSpc>
                <a:spcPct val="110000"/>
              </a:lnSpc>
              <a:buClr>
                <a:srgbClr val="960000"/>
              </a:buClr>
              <a:buChar char="✓"/>
              <a:defRPr>
                <a:solidFill>
                  <a:schemeClr val="accent3">
                    <a:lumOff val="44000"/>
                  </a:schemeClr>
                </a:solidFill>
                <a:latin typeface="+mj-lt"/>
                <a:ea typeface="+mj-ea"/>
                <a:cs typeface="+mj-cs"/>
                <a:sym typeface="Helvetica"/>
              </a:defRPr>
            </a:lvl1pPr>
            <a:lvl2pPr marL="969282" indent="-400957">
              <a:lnSpc>
                <a:spcPct val="110000"/>
              </a:lnSpc>
              <a:buClr>
                <a:srgbClr val="960000"/>
              </a:buClr>
              <a:buChar char="✓"/>
              <a:defRPr>
                <a:solidFill>
                  <a:schemeClr val="accent3">
                    <a:lumOff val="44000"/>
                  </a:schemeClr>
                </a:solidFill>
                <a:latin typeface="+mj-lt"/>
                <a:ea typeface="+mj-ea"/>
                <a:cs typeface="+mj-cs"/>
                <a:sym typeface="Helvetica"/>
              </a:defRPr>
            </a:lvl2pPr>
            <a:lvl3pPr marL="1477433" indent="-423333">
              <a:lnSpc>
                <a:spcPct val="110000"/>
              </a:lnSpc>
              <a:buClr>
                <a:srgbClr val="960000"/>
              </a:buClr>
              <a:buChar char="✓"/>
              <a:defRPr>
                <a:solidFill>
                  <a:schemeClr val="accent3">
                    <a:lumOff val="44000"/>
                  </a:schemeClr>
                </a:solidFill>
                <a:latin typeface="+mj-lt"/>
                <a:ea typeface="+mj-ea"/>
                <a:cs typeface="+mj-cs"/>
                <a:sym typeface="Helvetica"/>
              </a:defRPr>
            </a:lvl3pPr>
            <a:lvl4pPr marL="2025650" indent="-482600">
              <a:lnSpc>
                <a:spcPct val="110000"/>
              </a:lnSpc>
              <a:buClr>
                <a:srgbClr val="960000"/>
              </a:buClr>
              <a:buChar char="✓"/>
              <a:defRPr>
                <a:solidFill>
                  <a:schemeClr val="accent3">
                    <a:lumOff val="44000"/>
                  </a:schemeClr>
                </a:solidFill>
                <a:latin typeface="+mj-lt"/>
                <a:ea typeface="+mj-ea"/>
                <a:cs typeface="+mj-cs"/>
                <a:sym typeface="Helvetica"/>
              </a:defRPr>
            </a:lvl4pPr>
            <a:lvl5pPr marL="2525078" indent="-472439">
              <a:lnSpc>
                <a:spcPct val="110000"/>
              </a:lnSpc>
              <a:buClr>
                <a:srgbClr val="960000"/>
              </a:buClr>
              <a:buChar char="✓"/>
              <a:defRPr>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338" name="Slide Number"/>
          <p:cNvSpPr txBox="1">
            <a:spLocks noGrp="1"/>
          </p:cNvSpPr>
          <p:nvPr>
            <p:ph type="sldNum" sz="quarter" idx="2"/>
          </p:nvPr>
        </p:nvSpPr>
        <p:spPr>
          <a:xfrm>
            <a:off x="8040546" y="6248400"/>
            <a:ext cx="301908" cy="307340"/>
          </a:xfrm>
          <a:prstGeom prst="rect">
            <a:avLst/>
          </a:prstGeom>
        </p:spPr>
        <p:txBody>
          <a:bodyPr anchor="t"/>
          <a:lstStyle>
            <a:lvl1pPr>
              <a:defRPr>
                <a:solidFill>
                  <a:schemeClr val="accent3">
                    <a:lumOff val="44000"/>
                  </a:schemeClr>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2445724979"/>
      </p:ext>
    </p:extLst>
  </p:cSld>
  <p:clrMapOvr>
    <a:masterClrMapping/>
  </p:clrMapOvr>
  <p:transition spd="med"/>
</p:sldLayout>
</file>

<file path=ppt/slideLayouts/slideLayout2812.xml><?xml version="1.0" encoding="utf-8"?>
<p:sldLayout xmlns:a="http://schemas.openxmlformats.org/drawingml/2006/main" xmlns:r="http://schemas.openxmlformats.org/officeDocument/2006/relationships" xmlns:p="http://schemas.openxmlformats.org/presentationml/2006/main" showMasterSp="0" type="tx">
  <p:cSld name="3_Section Header">
    <p:bg>
      <p:bgPr>
        <a:solidFill>
          <a:srgbClr val="000000"/>
        </a:solidFill>
        <a:effectLst/>
      </p:bgPr>
    </p:bg>
    <p:spTree>
      <p:nvGrpSpPr>
        <p:cNvPr id="1" name=""/>
        <p:cNvGrpSpPr/>
        <p:nvPr/>
      </p:nvGrpSpPr>
      <p:grpSpPr>
        <a:xfrm>
          <a:off x="0" y="0"/>
          <a:ext cx="0" cy="0"/>
          <a:chOff x="0" y="0"/>
          <a:chExt cx="0" cy="0"/>
        </a:xfrm>
      </p:grpSpPr>
      <p:grpSp>
        <p:nvGrpSpPr>
          <p:cNvPr id="408" name="Group 2"/>
          <p:cNvGrpSpPr/>
          <p:nvPr/>
        </p:nvGrpSpPr>
        <p:grpSpPr>
          <a:xfrm>
            <a:off x="0" y="2286000"/>
            <a:ext cx="9144000" cy="3581400"/>
            <a:chOff x="0" y="0"/>
            <a:chExt cx="9144000" cy="3581400"/>
          </a:xfrm>
        </p:grpSpPr>
        <p:sp>
          <p:nvSpPr>
            <p:cNvPr id="345" name="Rectangle 3"/>
            <p:cNvSpPr/>
            <p:nvPr/>
          </p:nvSpPr>
          <p:spPr>
            <a:xfrm>
              <a:off x="0" y="304800"/>
              <a:ext cx="9144000" cy="838200"/>
            </a:xfrm>
            <a:prstGeom prst="rect">
              <a:avLst/>
            </a:prstGeom>
            <a:gradFill flip="none" rotWithShape="1">
              <a:gsLst>
                <a:gs pos="0">
                  <a:srgbClr val="000000"/>
                </a:gs>
                <a:gs pos="100000">
                  <a:srgbClr val="262626"/>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 name="Rectangle 4"/>
            <p:cNvSpPr/>
            <p:nvPr/>
          </p:nvSpPr>
          <p:spPr>
            <a:xfrm>
              <a:off x="0" y="1143000"/>
              <a:ext cx="9144000" cy="1828800"/>
            </a:xfrm>
            <a:prstGeom prst="rect">
              <a:avLst/>
            </a:prstGeom>
            <a:gradFill flip="none" rotWithShape="1">
              <a:gsLst>
                <a:gs pos="0">
                  <a:srgbClr val="262626"/>
                </a:gs>
                <a:gs pos="100000">
                  <a:srgbClr val="000000"/>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7" name="Rectangle 5"/>
            <p:cNvSpPr/>
            <p:nvPr/>
          </p:nvSpPr>
          <p:spPr>
            <a:xfrm>
              <a:off x="15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8" name="Rectangle 6"/>
            <p:cNvSpPr/>
            <p:nvPr/>
          </p:nvSpPr>
          <p:spPr>
            <a:xfrm>
              <a:off x="30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9" name="Rectangle 7"/>
            <p:cNvSpPr/>
            <p:nvPr/>
          </p:nvSpPr>
          <p:spPr>
            <a:xfrm>
              <a:off x="45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 name="Rectangle 8"/>
            <p:cNvSpPr/>
            <p:nvPr/>
          </p:nvSpPr>
          <p:spPr>
            <a:xfrm>
              <a:off x="60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 name="Rectangle 9"/>
            <p:cNvSpPr/>
            <p:nvPr/>
          </p:nvSpPr>
          <p:spPr>
            <a:xfrm>
              <a:off x="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 name="Rectangle 10"/>
            <p:cNvSpPr/>
            <p:nvPr/>
          </p:nvSpPr>
          <p:spPr>
            <a:xfrm>
              <a:off x="76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 name="Rectangle 11"/>
            <p:cNvSpPr/>
            <p:nvPr/>
          </p:nvSpPr>
          <p:spPr>
            <a:xfrm>
              <a:off x="91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 name="Rectangle 12"/>
            <p:cNvSpPr/>
            <p:nvPr/>
          </p:nvSpPr>
          <p:spPr>
            <a:xfrm>
              <a:off x="106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 name="Rectangle 13"/>
            <p:cNvSpPr/>
            <p:nvPr/>
          </p:nvSpPr>
          <p:spPr>
            <a:xfrm>
              <a:off x="121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 name="Rectangle 14"/>
            <p:cNvSpPr/>
            <p:nvPr/>
          </p:nvSpPr>
          <p:spPr>
            <a:xfrm>
              <a:off x="137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7" name="Rectangle 15"/>
            <p:cNvSpPr/>
            <p:nvPr/>
          </p:nvSpPr>
          <p:spPr>
            <a:xfrm>
              <a:off x="152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8" name="Rectangle 16"/>
            <p:cNvSpPr/>
            <p:nvPr/>
          </p:nvSpPr>
          <p:spPr>
            <a:xfrm>
              <a:off x="167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9" name="Rectangle 17"/>
            <p:cNvSpPr/>
            <p:nvPr/>
          </p:nvSpPr>
          <p:spPr>
            <a:xfrm>
              <a:off x="182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 name="Rectangle 18"/>
            <p:cNvSpPr/>
            <p:nvPr/>
          </p:nvSpPr>
          <p:spPr>
            <a:xfrm>
              <a:off x="198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 name="Rectangle 19"/>
            <p:cNvSpPr/>
            <p:nvPr/>
          </p:nvSpPr>
          <p:spPr>
            <a:xfrm>
              <a:off x="213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 name="Rectangle 20"/>
            <p:cNvSpPr/>
            <p:nvPr/>
          </p:nvSpPr>
          <p:spPr>
            <a:xfrm>
              <a:off x="2286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 name="Rectangle 21"/>
            <p:cNvSpPr/>
            <p:nvPr/>
          </p:nvSpPr>
          <p:spPr>
            <a:xfrm>
              <a:off x="243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 name="Rectangle 22"/>
            <p:cNvSpPr/>
            <p:nvPr/>
          </p:nvSpPr>
          <p:spPr>
            <a:xfrm>
              <a:off x="2590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 name="Rectangle 23"/>
            <p:cNvSpPr/>
            <p:nvPr/>
          </p:nvSpPr>
          <p:spPr>
            <a:xfrm>
              <a:off x="274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 name="Rectangle 24"/>
            <p:cNvSpPr/>
            <p:nvPr/>
          </p:nvSpPr>
          <p:spPr>
            <a:xfrm>
              <a:off x="289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 name="Rectangle 25"/>
            <p:cNvSpPr/>
            <p:nvPr/>
          </p:nvSpPr>
          <p:spPr>
            <a:xfrm>
              <a:off x="304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8" name="Rectangle 26"/>
            <p:cNvSpPr/>
            <p:nvPr/>
          </p:nvSpPr>
          <p:spPr>
            <a:xfrm>
              <a:off x="320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9" name="Rectangle 27"/>
            <p:cNvSpPr/>
            <p:nvPr/>
          </p:nvSpPr>
          <p:spPr>
            <a:xfrm>
              <a:off x="335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0" name="Rectangle 28"/>
            <p:cNvSpPr/>
            <p:nvPr/>
          </p:nvSpPr>
          <p:spPr>
            <a:xfrm>
              <a:off x="350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 name="Rectangle 29"/>
            <p:cNvSpPr/>
            <p:nvPr/>
          </p:nvSpPr>
          <p:spPr>
            <a:xfrm>
              <a:off x="365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 name="Rectangle 30"/>
            <p:cNvSpPr/>
            <p:nvPr/>
          </p:nvSpPr>
          <p:spPr>
            <a:xfrm>
              <a:off x="381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 name="Rectangle 31"/>
            <p:cNvSpPr/>
            <p:nvPr/>
          </p:nvSpPr>
          <p:spPr>
            <a:xfrm>
              <a:off x="396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 name="Rectangle 32"/>
            <p:cNvSpPr/>
            <p:nvPr/>
          </p:nvSpPr>
          <p:spPr>
            <a:xfrm>
              <a:off x="411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 name="Rectangle 33"/>
            <p:cNvSpPr/>
            <p:nvPr/>
          </p:nvSpPr>
          <p:spPr>
            <a:xfrm>
              <a:off x="426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 name="Rectangle 34"/>
            <p:cNvSpPr/>
            <p:nvPr/>
          </p:nvSpPr>
          <p:spPr>
            <a:xfrm>
              <a:off x="441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 name="Rectangle 35"/>
            <p:cNvSpPr/>
            <p:nvPr/>
          </p:nvSpPr>
          <p:spPr>
            <a:xfrm>
              <a:off x="457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8" name="Rectangle 36"/>
            <p:cNvSpPr/>
            <p:nvPr/>
          </p:nvSpPr>
          <p:spPr>
            <a:xfrm>
              <a:off x="472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9" name="Rectangle 37"/>
            <p:cNvSpPr/>
            <p:nvPr/>
          </p:nvSpPr>
          <p:spPr>
            <a:xfrm>
              <a:off x="487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0" name="Rectangle 38"/>
            <p:cNvSpPr/>
            <p:nvPr/>
          </p:nvSpPr>
          <p:spPr>
            <a:xfrm>
              <a:off x="502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 name="Rectangle 39"/>
            <p:cNvSpPr/>
            <p:nvPr/>
          </p:nvSpPr>
          <p:spPr>
            <a:xfrm>
              <a:off x="518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 name="Rectangle 40"/>
            <p:cNvSpPr/>
            <p:nvPr/>
          </p:nvSpPr>
          <p:spPr>
            <a:xfrm>
              <a:off x="533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 name="Rectangle 41"/>
            <p:cNvSpPr/>
            <p:nvPr/>
          </p:nvSpPr>
          <p:spPr>
            <a:xfrm>
              <a:off x="548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 name="Rectangle 42"/>
            <p:cNvSpPr/>
            <p:nvPr/>
          </p:nvSpPr>
          <p:spPr>
            <a:xfrm>
              <a:off x="563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 name="Rectangle 43"/>
            <p:cNvSpPr/>
            <p:nvPr/>
          </p:nvSpPr>
          <p:spPr>
            <a:xfrm>
              <a:off x="579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 name="Rectangle 44"/>
            <p:cNvSpPr/>
            <p:nvPr/>
          </p:nvSpPr>
          <p:spPr>
            <a:xfrm>
              <a:off x="594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 name="Rectangle 45"/>
            <p:cNvSpPr/>
            <p:nvPr/>
          </p:nvSpPr>
          <p:spPr>
            <a:xfrm>
              <a:off x="6019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 name="Rectangle 46"/>
            <p:cNvSpPr/>
            <p:nvPr/>
          </p:nvSpPr>
          <p:spPr>
            <a:xfrm>
              <a:off x="624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9" name="Rectangle 47"/>
            <p:cNvSpPr/>
            <p:nvPr/>
          </p:nvSpPr>
          <p:spPr>
            <a:xfrm>
              <a:off x="6400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0" name="Rectangle 48"/>
            <p:cNvSpPr/>
            <p:nvPr/>
          </p:nvSpPr>
          <p:spPr>
            <a:xfrm>
              <a:off x="655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1" name="Rectangle 49"/>
            <p:cNvSpPr/>
            <p:nvPr/>
          </p:nvSpPr>
          <p:spPr>
            <a:xfrm>
              <a:off x="670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 name="Rectangle 50"/>
            <p:cNvSpPr/>
            <p:nvPr/>
          </p:nvSpPr>
          <p:spPr>
            <a:xfrm>
              <a:off x="685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 name="Rectangle 51"/>
            <p:cNvSpPr/>
            <p:nvPr/>
          </p:nvSpPr>
          <p:spPr>
            <a:xfrm>
              <a:off x="701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 name="Rectangle 52"/>
            <p:cNvSpPr/>
            <p:nvPr/>
          </p:nvSpPr>
          <p:spPr>
            <a:xfrm>
              <a:off x="716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 name="Rectangle 53"/>
            <p:cNvSpPr/>
            <p:nvPr/>
          </p:nvSpPr>
          <p:spPr>
            <a:xfrm>
              <a:off x="731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 name="Rectangle 54"/>
            <p:cNvSpPr/>
            <p:nvPr/>
          </p:nvSpPr>
          <p:spPr>
            <a:xfrm>
              <a:off x="746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 name="Rectangle 55"/>
            <p:cNvSpPr/>
            <p:nvPr/>
          </p:nvSpPr>
          <p:spPr>
            <a:xfrm>
              <a:off x="762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 name="Rectangle 56"/>
            <p:cNvSpPr/>
            <p:nvPr/>
          </p:nvSpPr>
          <p:spPr>
            <a:xfrm>
              <a:off x="777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9" name="Rectangle 57"/>
            <p:cNvSpPr/>
            <p:nvPr/>
          </p:nvSpPr>
          <p:spPr>
            <a:xfrm>
              <a:off x="792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0" name="Rectangle 58"/>
            <p:cNvSpPr/>
            <p:nvPr/>
          </p:nvSpPr>
          <p:spPr>
            <a:xfrm>
              <a:off x="807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1" name="Rectangle 59"/>
            <p:cNvSpPr/>
            <p:nvPr/>
          </p:nvSpPr>
          <p:spPr>
            <a:xfrm>
              <a:off x="822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2" name="Rectangle 60"/>
            <p:cNvSpPr/>
            <p:nvPr/>
          </p:nvSpPr>
          <p:spPr>
            <a:xfrm>
              <a:off x="838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3" name="Rectangle 61"/>
            <p:cNvSpPr/>
            <p:nvPr/>
          </p:nvSpPr>
          <p:spPr>
            <a:xfrm>
              <a:off x="853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4" name="Rectangle 62"/>
            <p:cNvSpPr/>
            <p:nvPr/>
          </p:nvSpPr>
          <p:spPr>
            <a:xfrm>
              <a:off x="868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5" name="Rectangle 63"/>
            <p:cNvSpPr/>
            <p:nvPr/>
          </p:nvSpPr>
          <p:spPr>
            <a:xfrm>
              <a:off x="883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6" name="Rectangle 64"/>
            <p:cNvSpPr/>
            <p:nvPr/>
          </p:nvSpPr>
          <p:spPr>
            <a:xfrm>
              <a:off x="899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7" name="Rectangle 65"/>
            <p:cNvSpPr/>
            <p:nvPr/>
          </p:nvSpPr>
          <p:spPr>
            <a:xfrm>
              <a:off x="0" y="1219200"/>
              <a:ext cx="9144000" cy="762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pic>
        <p:nvPicPr>
          <p:cNvPr id="409" name="Picture 71" descr="Picture 71"/>
          <p:cNvPicPr>
            <a:picLocks noChangeAspect="1"/>
          </p:cNvPicPr>
          <p:nvPr/>
        </p:nvPicPr>
        <p:blipFill>
          <a:blip r:embed="rId2" cstate="print"/>
          <a:stretch>
            <a:fillRect/>
          </a:stretch>
        </p:blipFill>
        <p:spPr>
          <a:xfrm>
            <a:off x="685800" y="1652588"/>
            <a:ext cx="914400" cy="176213"/>
          </a:xfrm>
          <a:prstGeom prst="rect">
            <a:avLst/>
          </a:prstGeom>
          <a:ln w="12700">
            <a:miter lim="400000"/>
          </a:ln>
        </p:spPr>
      </p:pic>
      <p:sp>
        <p:nvSpPr>
          <p:cNvPr id="410" name="Title Text"/>
          <p:cNvSpPr txBox="1">
            <a:spLocks noGrp="1"/>
          </p:cNvSpPr>
          <p:nvPr>
            <p:ph type="title"/>
          </p:nvPr>
        </p:nvSpPr>
        <p:spPr>
          <a:xfrm>
            <a:off x="722312" y="4406900"/>
            <a:ext cx="7772401" cy="1362075"/>
          </a:xfrm>
          <a:prstGeom prst="rect">
            <a:avLst/>
          </a:prstGeom>
        </p:spPr>
        <p:txBody>
          <a:bodyPr anchor="t"/>
          <a:lstStyle>
            <a:lvl1pPr>
              <a:defRPr sz="4000" b="1" cap="all">
                <a:solidFill>
                  <a:schemeClr val="accent3">
                    <a:lumOff val="44000"/>
                  </a:schemeClr>
                </a:solidFill>
                <a:latin typeface="+mj-lt"/>
                <a:ea typeface="+mj-ea"/>
                <a:cs typeface="+mj-cs"/>
                <a:sym typeface="Helvetica"/>
              </a:defRPr>
            </a:lvl1pPr>
          </a:lstStyle>
          <a:p>
            <a:r>
              <a:t>Title Text</a:t>
            </a:r>
          </a:p>
        </p:txBody>
      </p:sp>
      <p:sp>
        <p:nvSpPr>
          <p:cNvPr id="411"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lnSpc>
                <a:spcPct val="110000"/>
              </a:lnSpc>
              <a:spcBef>
                <a:spcPts val="400"/>
              </a:spcBef>
              <a:buSzTx/>
              <a:buNone/>
              <a:defRPr sz="2000">
                <a:solidFill>
                  <a:schemeClr val="accent3">
                    <a:lumOff val="44000"/>
                  </a:schemeClr>
                </a:solidFill>
                <a:latin typeface="+mj-lt"/>
                <a:ea typeface="+mj-ea"/>
                <a:cs typeface="+mj-cs"/>
                <a:sym typeface="Helvetica"/>
              </a:defRPr>
            </a:lvl1pPr>
            <a:lvl2pPr marL="0" indent="457200">
              <a:lnSpc>
                <a:spcPct val="110000"/>
              </a:lnSpc>
              <a:spcBef>
                <a:spcPts val="400"/>
              </a:spcBef>
              <a:buSzTx/>
              <a:buNone/>
              <a:defRPr sz="2000">
                <a:solidFill>
                  <a:schemeClr val="accent3">
                    <a:lumOff val="44000"/>
                  </a:schemeClr>
                </a:solidFill>
                <a:latin typeface="+mj-lt"/>
                <a:ea typeface="+mj-ea"/>
                <a:cs typeface="+mj-cs"/>
                <a:sym typeface="Helvetica"/>
              </a:defRPr>
            </a:lvl2pPr>
            <a:lvl3pPr marL="0" indent="914400">
              <a:lnSpc>
                <a:spcPct val="110000"/>
              </a:lnSpc>
              <a:spcBef>
                <a:spcPts val="400"/>
              </a:spcBef>
              <a:buSzTx/>
              <a:buNone/>
              <a:defRPr sz="2000">
                <a:solidFill>
                  <a:schemeClr val="accent3">
                    <a:lumOff val="44000"/>
                  </a:schemeClr>
                </a:solidFill>
                <a:latin typeface="+mj-lt"/>
                <a:ea typeface="+mj-ea"/>
                <a:cs typeface="+mj-cs"/>
                <a:sym typeface="Helvetica"/>
              </a:defRPr>
            </a:lvl3pPr>
            <a:lvl4pPr marL="0" indent="1371600">
              <a:lnSpc>
                <a:spcPct val="110000"/>
              </a:lnSpc>
              <a:spcBef>
                <a:spcPts val="400"/>
              </a:spcBef>
              <a:buSzTx/>
              <a:buNone/>
              <a:defRPr sz="2000">
                <a:solidFill>
                  <a:schemeClr val="accent3">
                    <a:lumOff val="44000"/>
                  </a:schemeClr>
                </a:solidFill>
                <a:latin typeface="+mj-lt"/>
                <a:ea typeface="+mj-ea"/>
                <a:cs typeface="+mj-cs"/>
                <a:sym typeface="Helvetica"/>
              </a:defRPr>
            </a:lvl4pPr>
            <a:lvl5pPr marL="0" indent="1828800">
              <a:lnSpc>
                <a:spcPct val="110000"/>
              </a:lnSpc>
              <a:spcBef>
                <a:spcPts val="400"/>
              </a:spcBef>
              <a:buSzTx/>
              <a:buNone/>
              <a:defRPr sz="2000">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412" name="Slide Number"/>
          <p:cNvSpPr txBox="1">
            <a:spLocks noGrp="1"/>
          </p:cNvSpPr>
          <p:nvPr>
            <p:ph type="sldNum" sz="quarter" idx="2"/>
          </p:nvPr>
        </p:nvSpPr>
        <p:spPr>
          <a:xfrm>
            <a:off x="8040546" y="6248400"/>
            <a:ext cx="301908" cy="307340"/>
          </a:xfrm>
          <a:prstGeom prst="rect">
            <a:avLst/>
          </a:prstGeom>
        </p:spPr>
        <p:txBody>
          <a:bodyPr anchor="t"/>
          <a:lstStyle>
            <a:lvl1pPr>
              <a:defRPr>
                <a:solidFill>
                  <a:schemeClr val="accent3">
                    <a:lumOff val="44000"/>
                  </a:schemeClr>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3130087987"/>
      </p:ext>
    </p:extLst>
  </p:cSld>
  <p:clrMapOvr>
    <a:masterClrMapping/>
  </p:clrMapOvr>
  <p:transition spd="med"/>
</p:sldLayout>
</file>

<file path=ppt/slideLayouts/slideLayout2813.xml><?xml version="1.0" encoding="utf-8"?>
<p:sldLayout xmlns:a="http://schemas.openxmlformats.org/drawingml/2006/main" xmlns:r="http://schemas.openxmlformats.org/officeDocument/2006/relationships" xmlns:p="http://schemas.openxmlformats.org/presentationml/2006/main" showMasterSp="0" type="tx">
  <p:cSld name="3_Two Content">
    <p:bg>
      <p:bgPr>
        <a:solidFill>
          <a:srgbClr val="000000"/>
        </a:solidFill>
        <a:effectLst/>
      </p:bgPr>
    </p:bg>
    <p:spTree>
      <p:nvGrpSpPr>
        <p:cNvPr id="1" name=""/>
        <p:cNvGrpSpPr/>
        <p:nvPr/>
      </p:nvGrpSpPr>
      <p:grpSpPr>
        <a:xfrm>
          <a:off x="0" y="0"/>
          <a:ext cx="0" cy="0"/>
          <a:chOff x="0" y="0"/>
          <a:chExt cx="0" cy="0"/>
        </a:xfrm>
      </p:grpSpPr>
      <p:grpSp>
        <p:nvGrpSpPr>
          <p:cNvPr id="482" name="Group 2"/>
          <p:cNvGrpSpPr/>
          <p:nvPr/>
        </p:nvGrpSpPr>
        <p:grpSpPr>
          <a:xfrm>
            <a:off x="0" y="2286000"/>
            <a:ext cx="9144000" cy="3581400"/>
            <a:chOff x="0" y="0"/>
            <a:chExt cx="9144000" cy="3581400"/>
          </a:xfrm>
        </p:grpSpPr>
        <p:sp>
          <p:nvSpPr>
            <p:cNvPr id="419" name="Rectangle 3"/>
            <p:cNvSpPr/>
            <p:nvPr/>
          </p:nvSpPr>
          <p:spPr>
            <a:xfrm>
              <a:off x="0" y="304800"/>
              <a:ext cx="9144000" cy="838200"/>
            </a:xfrm>
            <a:prstGeom prst="rect">
              <a:avLst/>
            </a:prstGeom>
            <a:gradFill flip="none" rotWithShape="1">
              <a:gsLst>
                <a:gs pos="0">
                  <a:srgbClr val="000000"/>
                </a:gs>
                <a:gs pos="100000">
                  <a:srgbClr val="262626"/>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0" name="Rectangle 4"/>
            <p:cNvSpPr/>
            <p:nvPr/>
          </p:nvSpPr>
          <p:spPr>
            <a:xfrm>
              <a:off x="0" y="1143000"/>
              <a:ext cx="9144000" cy="1828800"/>
            </a:xfrm>
            <a:prstGeom prst="rect">
              <a:avLst/>
            </a:prstGeom>
            <a:gradFill flip="none" rotWithShape="1">
              <a:gsLst>
                <a:gs pos="0">
                  <a:srgbClr val="262626"/>
                </a:gs>
                <a:gs pos="100000">
                  <a:srgbClr val="000000"/>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1" name="Rectangle 5"/>
            <p:cNvSpPr/>
            <p:nvPr/>
          </p:nvSpPr>
          <p:spPr>
            <a:xfrm>
              <a:off x="15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2" name="Rectangle 6"/>
            <p:cNvSpPr/>
            <p:nvPr/>
          </p:nvSpPr>
          <p:spPr>
            <a:xfrm>
              <a:off x="30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3" name="Rectangle 7"/>
            <p:cNvSpPr/>
            <p:nvPr/>
          </p:nvSpPr>
          <p:spPr>
            <a:xfrm>
              <a:off x="45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4" name="Rectangle 8"/>
            <p:cNvSpPr/>
            <p:nvPr/>
          </p:nvSpPr>
          <p:spPr>
            <a:xfrm>
              <a:off x="60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5" name="Rectangle 9"/>
            <p:cNvSpPr/>
            <p:nvPr/>
          </p:nvSpPr>
          <p:spPr>
            <a:xfrm>
              <a:off x="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6" name="Rectangle 10"/>
            <p:cNvSpPr/>
            <p:nvPr/>
          </p:nvSpPr>
          <p:spPr>
            <a:xfrm>
              <a:off x="76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7" name="Rectangle 11"/>
            <p:cNvSpPr/>
            <p:nvPr/>
          </p:nvSpPr>
          <p:spPr>
            <a:xfrm>
              <a:off x="91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8" name="Rectangle 12"/>
            <p:cNvSpPr/>
            <p:nvPr/>
          </p:nvSpPr>
          <p:spPr>
            <a:xfrm>
              <a:off x="106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9" name="Rectangle 13"/>
            <p:cNvSpPr/>
            <p:nvPr/>
          </p:nvSpPr>
          <p:spPr>
            <a:xfrm>
              <a:off x="121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0" name="Rectangle 14"/>
            <p:cNvSpPr/>
            <p:nvPr/>
          </p:nvSpPr>
          <p:spPr>
            <a:xfrm>
              <a:off x="137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1" name="Rectangle 15"/>
            <p:cNvSpPr/>
            <p:nvPr/>
          </p:nvSpPr>
          <p:spPr>
            <a:xfrm>
              <a:off x="152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2" name="Rectangle 16"/>
            <p:cNvSpPr/>
            <p:nvPr/>
          </p:nvSpPr>
          <p:spPr>
            <a:xfrm>
              <a:off x="167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3" name="Rectangle 17"/>
            <p:cNvSpPr/>
            <p:nvPr/>
          </p:nvSpPr>
          <p:spPr>
            <a:xfrm>
              <a:off x="182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4" name="Rectangle 18"/>
            <p:cNvSpPr/>
            <p:nvPr/>
          </p:nvSpPr>
          <p:spPr>
            <a:xfrm>
              <a:off x="198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5" name="Rectangle 19"/>
            <p:cNvSpPr/>
            <p:nvPr/>
          </p:nvSpPr>
          <p:spPr>
            <a:xfrm>
              <a:off x="213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6" name="Rectangle 20"/>
            <p:cNvSpPr/>
            <p:nvPr/>
          </p:nvSpPr>
          <p:spPr>
            <a:xfrm>
              <a:off x="2286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7" name="Rectangle 21"/>
            <p:cNvSpPr/>
            <p:nvPr/>
          </p:nvSpPr>
          <p:spPr>
            <a:xfrm>
              <a:off x="243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8" name="Rectangle 22"/>
            <p:cNvSpPr/>
            <p:nvPr/>
          </p:nvSpPr>
          <p:spPr>
            <a:xfrm>
              <a:off x="2590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9" name="Rectangle 23"/>
            <p:cNvSpPr/>
            <p:nvPr/>
          </p:nvSpPr>
          <p:spPr>
            <a:xfrm>
              <a:off x="274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0" name="Rectangle 24"/>
            <p:cNvSpPr/>
            <p:nvPr/>
          </p:nvSpPr>
          <p:spPr>
            <a:xfrm>
              <a:off x="289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1" name="Rectangle 25"/>
            <p:cNvSpPr/>
            <p:nvPr/>
          </p:nvSpPr>
          <p:spPr>
            <a:xfrm>
              <a:off x="304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2" name="Rectangle 26"/>
            <p:cNvSpPr/>
            <p:nvPr/>
          </p:nvSpPr>
          <p:spPr>
            <a:xfrm>
              <a:off x="320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3" name="Rectangle 27"/>
            <p:cNvSpPr/>
            <p:nvPr/>
          </p:nvSpPr>
          <p:spPr>
            <a:xfrm>
              <a:off x="335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4" name="Rectangle 28"/>
            <p:cNvSpPr/>
            <p:nvPr/>
          </p:nvSpPr>
          <p:spPr>
            <a:xfrm>
              <a:off x="350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5" name="Rectangle 29"/>
            <p:cNvSpPr/>
            <p:nvPr/>
          </p:nvSpPr>
          <p:spPr>
            <a:xfrm>
              <a:off x="365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6" name="Rectangle 30"/>
            <p:cNvSpPr/>
            <p:nvPr/>
          </p:nvSpPr>
          <p:spPr>
            <a:xfrm>
              <a:off x="381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7" name="Rectangle 31"/>
            <p:cNvSpPr/>
            <p:nvPr/>
          </p:nvSpPr>
          <p:spPr>
            <a:xfrm>
              <a:off x="396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8" name="Rectangle 32"/>
            <p:cNvSpPr/>
            <p:nvPr/>
          </p:nvSpPr>
          <p:spPr>
            <a:xfrm>
              <a:off x="411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49" name="Rectangle 33"/>
            <p:cNvSpPr/>
            <p:nvPr/>
          </p:nvSpPr>
          <p:spPr>
            <a:xfrm>
              <a:off x="426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0" name="Rectangle 34"/>
            <p:cNvSpPr/>
            <p:nvPr/>
          </p:nvSpPr>
          <p:spPr>
            <a:xfrm>
              <a:off x="441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1" name="Rectangle 35"/>
            <p:cNvSpPr/>
            <p:nvPr/>
          </p:nvSpPr>
          <p:spPr>
            <a:xfrm>
              <a:off x="457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2" name="Rectangle 36"/>
            <p:cNvSpPr/>
            <p:nvPr/>
          </p:nvSpPr>
          <p:spPr>
            <a:xfrm>
              <a:off x="472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3" name="Rectangle 37"/>
            <p:cNvSpPr/>
            <p:nvPr/>
          </p:nvSpPr>
          <p:spPr>
            <a:xfrm>
              <a:off x="487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4" name="Rectangle 38"/>
            <p:cNvSpPr/>
            <p:nvPr/>
          </p:nvSpPr>
          <p:spPr>
            <a:xfrm>
              <a:off x="502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5" name="Rectangle 39"/>
            <p:cNvSpPr/>
            <p:nvPr/>
          </p:nvSpPr>
          <p:spPr>
            <a:xfrm>
              <a:off x="518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6" name="Rectangle 40"/>
            <p:cNvSpPr/>
            <p:nvPr/>
          </p:nvSpPr>
          <p:spPr>
            <a:xfrm>
              <a:off x="533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7" name="Rectangle 41"/>
            <p:cNvSpPr/>
            <p:nvPr/>
          </p:nvSpPr>
          <p:spPr>
            <a:xfrm>
              <a:off x="548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8" name="Rectangle 42"/>
            <p:cNvSpPr/>
            <p:nvPr/>
          </p:nvSpPr>
          <p:spPr>
            <a:xfrm>
              <a:off x="563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59" name="Rectangle 43"/>
            <p:cNvSpPr/>
            <p:nvPr/>
          </p:nvSpPr>
          <p:spPr>
            <a:xfrm>
              <a:off x="579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0" name="Rectangle 44"/>
            <p:cNvSpPr/>
            <p:nvPr/>
          </p:nvSpPr>
          <p:spPr>
            <a:xfrm>
              <a:off x="594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1" name="Rectangle 45"/>
            <p:cNvSpPr/>
            <p:nvPr/>
          </p:nvSpPr>
          <p:spPr>
            <a:xfrm>
              <a:off x="6019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2" name="Rectangle 46"/>
            <p:cNvSpPr/>
            <p:nvPr/>
          </p:nvSpPr>
          <p:spPr>
            <a:xfrm>
              <a:off x="624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3" name="Rectangle 47"/>
            <p:cNvSpPr/>
            <p:nvPr/>
          </p:nvSpPr>
          <p:spPr>
            <a:xfrm>
              <a:off x="6400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4" name="Rectangle 48"/>
            <p:cNvSpPr/>
            <p:nvPr/>
          </p:nvSpPr>
          <p:spPr>
            <a:xfrm>
              <a:off x="655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5" name="Rectangle 49"/>
            <p:cNvSpPr/>
            <p:nvPr/>
          </p:nvSpPr>
          <p:spPr>
            <a:xfrm>
              <a:off x="670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6" name="Rectangle 50"/>
            <p:cNvSpPr/>
            <p:nvPr/>
          </p:nvSpPr>
          <p:spPr>
            <a:xfrm>
              <a:off x="685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7" name="Rectangle 51"/>
            <p:cNvSpPr/>
            <p:nvPr/>
          </p:nvSpPr>
          <p:spPr>
            <a:xfrm>
              <a:off x="701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8" name="Rectangle 52"/>
            <p:cNvSpPr/>
            <p:nvPr/>
          </p:nvSpPr>
          <p:spPr>
            <a:xfrm>
              <a:off x="716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69" name="Rectangle 53"/>
            <p:cNvSpPr/>
            <p:nvPr/>
          </p:nvSpPr>
          <p:spPr>
            <a:xfrm>
              <a:off x="731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0" name="Rectangle 54"/>
            <p:cNvSpPr/>
            <p:nvPr/>
          </p:nvSpPr>
          <p:spPr>
            <a:xfrm>
              <a:off x="746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1" name="Rectangle 55"/>
            <p:cNvSpPr/>
            <p:nvPr/>
          </p:nvSpPr>
          <p:spPr>
            <a:xfrm>
              <a:off x="762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2" name="Rectangle 56"/>
            <p:cNvSpPr/>
            <p:nvPr/>
          </p:nvSpPr>
          <p:spPr>
            <a:xfrm>
              <a:off x="777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3" name="Rectangle 57"/>
            <p:cNvSpPr/>
            <p:nvPr/>
          </p:nvSpPr>
          <p:spPr>
            <a:xfrm>
              <a:off x="792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4" name="Rectangle 58"/>
            <p:cNvSpPr/>
            <p:nvPr/>
          </p:nvSpPr>
          <p:spPr>
            <a:xfrm>
              <a:off x="807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5" name="Rectangle 59"/>
            <p:cNvSpPr/>
            <p:nvPr/>
          </p:nvSpPr>
          <p:spPr>
            <a:xfrm>
              <a:off x="822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6" name="Rectangle 60"/>
            <p:cNvSpPr/>
            <p:nvPr/>
          </p:nvSpPr>
          <p:spPr>
            <a:xfrm>
              <a:off x="838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7" name="Rectangle 61"/>
            <p:cNvSpPr/>
            <p:nvPr/>
          </p:nvSpPr>
          <p:spPr>
            <a:xfrm>
              <a:off x="853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8" name="Rectangle 62"/>
            <p:cNvSpPr/>
            <p:nvPr/>
          </p:nvSpPr>
          <p:spPr>
            <a:xfrm>
              <a:off x="868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79" name="Rectangle 63"/>
            <p:cNvSpPr/>
            <p:nvPr/>
          </p:nvSpPr>
          <p:spPr>
            <a:xfrm>
              <a:off x="883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80" name="Rectangle 64"/>
            <p:cNvSpPr/>
            <p:nvPr/>
          </p:nvSpPr>
          <p:spPr>
            <a:xfrm>
              <a:off x="899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81" name="Rectangle 65"/>
            <p:cNvSpPr/>
            <p:nvPr/>
          </p:nvSpPr>
          <p:spPr>
            <a:xfrm>
              <a:off x="0" y="1219200"/>
              <a:ext cx="9144000" cy="762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pic>
        <p:nvPicPr>
          <p:cNvPr id="483" name="Picture 71" descr="Picture 71"/>
          <p:cNvPicPr>
            <a:picLocks noChangeAspect="1"/>
          </p:cNvPicPr>
          <p:nvPr/>
        </p:nvPicPr>
        <p:blipFill>
          <a:blip r:embed="rId2" cstate="print"/>
          <a:stretch>
            <a:fillRect/>
          </a:stretch>
        </p:blipFill>
        <p:spPr>
          <a:xfrm>
            <a:off x="685800" y="1652588"/>
            <a:ext cx="914400" cy="176213"/>
          </a:xfrm>
          <a:prstGeom prst="rect">
            <a:avLst/>
          </a:prstGeom>
          <a:ln w="12700">
            <a:miter lim="400000"/>
          </a:ln>
        </p:spPr>
      </p:pic>
      <p:sp>
        <p:nvSpPr>
          <p:cNvPr id="484" name="Title Text"/>
          <p:cNvSpPr txBox="1">
            <a:spLocks noGrp="1"/>
          </p:cNvSpPr>
          <p:nvPr>
            <p:ph type="title"/>
          </p:nvPr>
        </p:nvSpPr>
        <p:spPr>
          <a:xfrm>
            <a:off x="571500" y="685800"/>
            <a:ext cx="8001000" cy="914400"/>
          </a:xfrm>
          <a:prstGeom prst="rect">
            <a:avLst/>
          </a:prstGeom>
        </p:spPr>
        <p:txBody>
          <a:bodyPr anchor="ctr"/>
          <a:lstStyle>
            <a:lvl1pPr>
              <a:defRPr sz="4000">
                <a:solidFill>
                  <a:schemeClr val="accent3">
                    <a:lumOff val="44000"/>
                  </a:schemeClr>
                </a:solidFill>
                <a:latin typeface="+mj-lt"/>
                <a:ea typeface="+mj-ea"/>
                <a:cs typeface="+mj-cs"/>
                <a:sym typeface="Helvetica"/>
              </a:defRPr>
            </a:lvl1pPr>
          </a:lstStyle>
          <a:p>
            <a:r>
              <a:t>Title Text</a:t>
            </a:r>
          </a:p>
        </p:txBody>
      </p:sp>
      <p:sp>
        <p:nvSpPr>
          <p:cNvPr id="485" name="Body Level One…"/>
          <p:cNvSpPr txBox="1">
            <a:spLocks noGrp="1"/>
          </p:cNvSpPr>
          <p:nvPr>
            <p:ph type="body" sz="half" idx="1"/>
          </p:nvPr>
        </p:nvSpPr>
        <p:spPr>
          <a:xfrm>
            <a:off x="571500" y="1981200"/>
            <a:ext cx="3924300" cy="3810000"/>
          </a:xfrm>
          <a:prstGeom prst="rect">
            <a:avLst/>
          </a:prstGeom>
        </p:spPr>
        <p:txBody>
          <a:bodyPr>
            <a:normAutofit/>
          </a:bodyPr>
          <a:lstStyle>
            <a:lvl1pPr marL="454025" indent="-352425">
              <a:lnSpc>
                <a:spcPct val="110000"/>
              </a:lnSpc>
              <a:spcBef>
                <a:spcPts val="600"/>
              </a:spcBef>
              <a:buClr>
                <a:srgbClr val="960000"/>
              </a:buClr>
              <a:buChar char="✓"/>
              <a:defRPr sz="2800">
                <a:solidFill>
                  <a:schemeClr val="accent3">
                    <a:lumOff val="44000"/>
                  </a:schemeClr>
                </a:solidFill>
                <a:latin typeface="+mj-lt"/>
                <a:ea typeface="+mj-ea"/>
                <a:cs typeface="+mj-cs"/>
                <a:sym typeface="Helvetica"/>
              </a:defRPr>
            </a:lvl1pPr>
            <a:lvl2pPr marL="977636" indent="-409311">
              <a:lnSpc>
                <a:spcPct val="110000"/>
              </a:lnSpc>
              <a:spcBef>
                <a:spcPts val="600"/>
              </a:spcBef>
              <a:buClr>
                <a:srgbClr val="960000"/>
              </a:buClr>
              <a:buChar char="✓"/>
              <a:defRPr sz="2800">
                <a:solidFill>
                  <a:schemeClr val="accent3">
                    <a:lumOff val="44000"/>
                  </a:schemeClr>
                </a:solidFill>
                <a:latin typeface="+mj-lt"/>
                <a:ea typeface="+mj-ea"/>
                <a:cs typeface="+mj-cs"/>
                <a:sym typeface="Helvetica"/>
              </a:defRPr>
            </a:lvl2pPr>
            <a:lvl3pPr marL="1498600" indent="-444500">
              <a:lnSpc>
                <a:spcPct val="110000"/>
              </a:lnSpc>
              <a:spcBef>
                <a:spcPts val="600"/>
              </a:spcBef>
              <a:buClr>
                <a:srgbClr val="960000"/>
              </a:buClr>
              <a:buChar char="✓"/>
              <a:defRPr sz="2800">
                <a:solidFill>
                  <a:schemeClr val="accent3">
                    <a:lumOff val="44000"/>
                  </a:schemeClr>
                </a:solidFill>
                <a:latin typeface="+mj-lt"/>
                <a:ea typeface="+mj-ea"/>
                <a:cs typeface="+mj-cs"/>
                <a:sym typeface="Helvetica"/>
              </a:defRPr>
            </a:lvl3pPr>
            <a:lvl4pPr marL="2012244" indent="-469194">
              <a:lnSpc>
                <a:spcPct val="110000"/>
              </a:lnSpc>
              <a:spcBef>
                <a:spcPts val="600"/>
              </a:spcBef>
              <a:buClr>
                <a:srgbClr val="960000"/>
              </a:buClr>
              <a:buChar char="✓"/>
              <a:defRPr sz="2800">
                <a:solidFill>
                  <a:schemeClr val="accent3">
                    <a:lumOff val="44000"/>
                  </a:schemeClr>
                </a:solidFill>
                <a:latin typeface="+mj-lt"/>
                <a:ea typeface="+mj-ea"/>
                <a:cs typeface="+mj-cs"/>
                <a:sym typeface="Helvetica"/>
              </a:defRPr>
            </a:lvl4pPr>
            <a:lvl5pPr marL="2511954" indent="-459316">
              <a:lnSpc>
                <a:spcPct val="110000"/>
              </a:lnSpc>
              <a:spcBef>
                <a:spcPts val="600"/>
              </a:spcBef>
              <a:buClr>
                <a:srgbClr val="960000"/>
              </a:buClr>
              <a:buChar char="✓"/>
              <a:defRPr sz="2800">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486" name="Slide Number"/>
          <p:cNvSpPr txBox="1">
            <a:spLocks noGrp="1"/>
          </p:cNvSpPr>
          <p:nvPr>
            <p:ph type="sldNum" sz="quarter" idx="2"/>
          </p:nvPr>
        </p:nvSpPr>
        <p:spPr>
          <a:xfrm>
            <a:off x="8040546" y="6248400"/>
            <a:ext cx="301908" cy="307340"/>
          </a:xfrm>
          <a:prstGeom prst="rect">
            <a:avLst/>
          </a:prstGeom>
        </p:spPr>
        <p:txBody>
          <a:bodyPr anchor="t"/>
          <a:lstStyle>
            <a:lvl1pPr>
              <a:defRPr>
                <a:solidFill>
                  <a:schemeClr val="accent3">
                    <a:lumOff val="44000"/>
                  </a:schemeClr>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3606885437"/>
      </p:ext>
    </p:extLst>
  </p:cSld>
  <p:clrMapOvr>
    <a:masterClrMapping/>
  </p:clrMapOvr>
  <p:transition spd="med"/>
</p:sldLayout>
</file>

<file path=ppt/slideLayouts/slideLayout2814.xml><?xml version="1.0" encoding="utf-8"?>
<p:sldLayout xmlns:a="http://schemas.openxmlformats.org/drawingml/2006/main" xmlns:r="http://schemas.openxmlformats.org/officeDocument/2006/relationships" xmlns:p="http://schemas.openxmlformats.org/presentationml/2006/main" showMasterSp="0" type="tx">
  <p:cSld name="3_Comparison">
    <p:bg>
      <p:bgPr>
        <a:solidFill>
          <a:srgbClr val="000000"/>
        </a:solidFill>
        <a:effectLst/>
      </p:bgPr>
    </p:bg>
    <p:spTree>
      <p:nvGrpSpPr>
        <p:cNvPr id="1" name=""/>
        <p:cNvGrpSpPr/>
        <p:nvPr/>
      </p:nvGrpSpPr>
      <p:grpSpPr>
        <a:xfrm>
          <a:off x="0" y="0"/>
          <a:ext cx="0" cy="0"/>
          <a:chOff x="0" y="0"/>
          <a:chExt cx="0" cy="0"/>
        </a:xfrm>
      </p:grpSpPr>
      <p:grpSp>
        <p:nvGrpSpPr>
          <p:cNvPr id="556" name="Group 2"/>
          <p:cNvGrpSpPr/>
          <p:nvPr/>
        </p:nvGrpSpPr>
        <p:grpSpPr>
          <a:xfrm>
            <a:off x="0" y="2286000"/>
            <a:ext cx="9144000" cy="3581400"/>
            <a:chOff x="0" y="0"/>
            <a:chExt cx="9144000" cy="3581400"/>
          </a:xfrm>
        </p:grpSpPr>
        <p:sp>
          <p:nvSpPr>
            <p:cNvPr id="493" name="Rectangle 3"/>
            <p:cNvSpPr/>
            <p:nvPr/>
          </p:nvSpPr>
          <p:spPr>
            <a:xfrm>
              <a:off x="0" y="304800"/>
              <a:ext cx="9144000" cy="838200"/>
            </a:xfrm>
            <a:prstGeom prst="rect">
              <a:avLst/>
            </a:prstGeom>
            <a:gradFill flip="none" rotWithShape="1">
              <a:gsLst>
                <a:gs pos="0">
                  <a:srgbClr val="000000"/>
                </a:gs>
                <a:gs pos="100000">
                  <a:srgbClr val="262626"/>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94" name="Rectangle 4"/>
            <p:cNvSpPr/>
            <p:nvPr/>
          </p:nvSpPr>
          <p:spPr>
            <a:xfrm>
              <a:off x="0" y="1143000"/>
              <a:ext cx="9144000" cy="1828800"/>
            </a:xfrm>
            <a:prstGeom prst="rect">
              <a:avLst/>
            </a:prstGeom>
            <a:gradFill flip="none" rotWithShape="1">
              <a:gsLst>
                <a:gs pos="0">
                  <a:srgbClr val="262626"/>
                </a:gs>
                <a:gs pos="100000">
                  <a:srgbClr val="000000"/>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95" name="Rectangle 5"/>
            <p:cNvSpPr/>
            <p:nvPr/>
          </p:nvSpPr>
          <p:spPr>
            <a:xfrm>
              <a:off x="15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96" name="Rectangle 6"/>
            <p:cNvSpPr/>
            <p:nvPr/>
          </p:nvSpPr>
          <p:spPr>
            <a:xfrm>
              <a:off x="30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97" name="Rectangle 7"/>
            <p:cNvSpPr/>
            <p:nvPr/>
          </p:nvSpPr>
          <p:spPr>
            <a:xfrm>
              <a:off x="45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98" name="Rectangle 8"/>
            <p:cNvSpPr/>
            <p:nvPr/>
          </p:nvSpPr>
          <p:spPr>
            <a:xfrm>
              <a:off x="60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99" name="Rectangle 9"/>
            <p:cNvSpPr/>
            <p:nvPr/>
          </p:nvSpPr>
          <p:spPr>
            <a:xfrm>
              <a:off x="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0" name="Rectangle 10"/>
            <p:cNvSpPr/>
            <p:nvPr/>
          </p:nvSpPr>
          <p:spPr>
            <a:xfrm>
              <a:off x="76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1" name="Rectangle 11"/>
            <p:cNvSpPr/>
            <p:nvPr/>
          </p:nvSpPr>
          <p:spPr>
            <a:xfrm>
              <a:off x="91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2" name="Rectangle 12"/>
            <p:cNvSpPr/>
            <p:nvPr/>
          </p:nvSpPr>
          <p:spPr>
            <a:xfrm>
              <a:off x="106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3" name="Rectangle 13"/>
            <p:cNvSpPr/>
            <p:nvPr/>
          </p:nvSpPr>
          <p:spPr>
            <a:xfrm>
              <a:off x="121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4" name="Rectangle 14"/>
            <p:cNvSpPr/>
            <p:nvPr/>
          </p:nvSpPr>
          <p:spPr>
            <a:xfrm>
              <a:off x="137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5" name="Rectangle 15"/>
            <p:cNvSpPr/>
            <p:nvPr/>
          </p:nvSpPr>
          <p:spPr>
            <a:xfrm>
              <a:off x="152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6" name="Rectangle 16"/>
            <p:cNvSpPr/>
            <p:nvPr/>
          </p:nvSpPr>
          <p:spPr>
            <a:xfrm>
              <a:off x="167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7" name="Rectangle 17"/>
            <p:cNvSpPr/>
            <p:nvPr/>
          </p:nvSpPr>
          <p:spPr>
            <a:xfrm>
              <a:off x="182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8" name="Rectangle 18"/>
            <p:cNvSpPr/>
            <p:nvPr/>
          </p:nvSpPr>
          <p:spPr>
            <a:xfrm>
              <a:off x="198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9" name="Rectangle 19"/>
            <p:cNvSpPr/>
            <p:nvPr/>
          </p:nvSpPr>
          <p:spPr>
            <a:xfrm>
              <a:off x="213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0" name="Rectangle 20"/>
            <p:cNvSpPr/>
            <p:nvPr/>
          </p:nvSpPr>
          <p:spPr>
            <a:xfrm>
              <a:off x="2286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1" name="Rectangle 21"/>
            <p:cNvSpPr/>
            <p:nvPr/>
          </p:nvSpPr>
          <p:spPr>
            <a:xfrm>
              <a:off x="243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2" name="Rectangle 22"/>
            <p:cNvSpPr/>
            <p:nvPr/>
          </p:nvSpPr>
          <p:spPr>
            <a:xfrm>
              <a:off x="2590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3" name="Rectangle 23"/>
            <p:cNvSpPr/>
            <p:nvPr/>
          </p:nvSpPr>
          <p:spPr>
            <a:xfrm>
              <a:off x="274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4" name="Rectangle 24"/>
            <p:cNvSpPr/>
            <p:nvPr/>
          </p:nvSpPr>
          <p:spPr>
            <a:xfrm>
              <a:off x="289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5" name="Rectangle 25"/>
            <p:cNvSpPr/>
            <p:nvPr/>
          </p:nvSpPr>
          <p:spPr>
            <a:xfrm>
              <a:off x="304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 name="Rectangle 26"/>
            <p:cNvSpPr/>
            <p:nvPr/>
          </p:nvSpPr>
          <p:spPr>
            <a:xfrm>
              <a:off x="320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7" name="Rectangle 27"/>
            <p:cNvSpPr/>
            <p:nvPr/>
          </p:nvSpPr>
          <p:spPr>
            <a:xfrm>
              <a:off x="335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8" name="Rectangle 28"/>
            <p:cNvSpPr/>
            <p:nvPr/>
          </p:nvSpPr>
          <p:spPr>
            <a:xfrm>
              <a:off x="350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9" name="Rectangle 29"/>
            <p:cNvSpPr/>
            <p:nvPr/>
          </p:nvSpPr>
          <p:spPr>
            <a:xfrm>
              <a:off x="365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0" name="Rectangle 30"/>
            <p:cNvSpPr/>
            <p:nvPr/>
          </p:nvSpPr>
          <p:spPr>
            <a:xfrm>
              <a:off x="381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1" name="Rectangle 31"/>
            <p:cNvSpPr/>
            <p:nvPr/>
          </p:nvSpPr>
          <p:spPr>
            <a:xfrm>
              <a:off x="396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2" name="Rectangle 32"/>
            <p:cNvSpPr/>
            <p:nvPr/>
          </p:nvSpPr>
          <p:spPr>
            <a:xfrm>
              <a:off x="411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3" name="Rectangle 33"/>
            <p:cNvSpPr/>
            <p:nvPr/>
          </p:nvSpPr>
          <p:spPr>
            <a:xfrm>
              <a:off x="426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4" name="Rectangle 34"/>
            <p:cNvSpPr/>
            <p:nvPr/>
          </p:nvSpPr>
          <p:spPr>
            <a:xfrm>
              <a:off x="441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5" name="Rectangle 35"/>
            <p:cNvSpPr/>
            <p:nvPr/>
          </p:nvSpPr>
          <p:spPr>
            <a:xfrm>
              <a:off x="457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6" name="Rectangle 36"/>
            <p:cNvSpPr/>
            <p:nvPr/>
          </p:nvSpPr>
          <p:spPr>
            <a:xfrm>
              <a:off x="472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7" name="Rectangle 37"/>
            <p:cNvSpPr/>
            <p:nvPr/>
          </p:nvSpPr>
          <p:spPr>
            <a:xfrm>
              <a:off x="487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8" name="Rectangle 38"/>
            <p:cNvSpPr/>
            <p:nvPr/>
          </p:nvSpPr>
          <p:spPr>
            <a:xfrm>
              <a:off x="502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9" name="Rectangle 39"/>
            <p:cNvSpPr/>
            <p:nvPr/>
          </p:nvSpPr>
          <p:spPr>
            <a:xfrm>
              <a:off x="518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0" name="Rectangle 40"/>
            <p:cNvSpPr/>
            <p:nvPr/>
          </p:nvSpPr>
          <p:spPr>
            <a:xfrm>
              <a:off x="533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1" name="Rectangle 41"/>
            <p:cNvSpPr/>
            <p:nvPr/>
          </p:nvSpPr>
          <p:spPr>
            <a:xfrm>
              <a:off x="548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2" name="Rectangle 42"/>
            <p:cNvSpPr/>
            <p:nvPr/>
          </p:nvSpPr>
          <p:spPr>
            <a:xfrm>
              <a:off x="563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3" name="Rectangle 43"/>
            <p:cNvSpPr/>
            <p:nvPr/>
          </p:nvSpPr>
          <p:spPr>
            <a:xfrm>
              <a:off x="579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4" name="Rectangle 44"/>
            <p:cNvSpPr/>
            <p:nvPr/>
          </p:nvSpPr>
          <p:spPr>
            <a:xfrm>
              <a:off x="594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5" name="Rectangle 45"/>
            <p:cNvSpPr/>
            <p:nvPr/>
          </p:nvSpPr>
          <p:spPr>
            <a:xfrm>
              <a:off x="6019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6" name="Rectangle 46"/>
            <p:cNvSpPr/>
            <p:nvPr/>
          </p:nvSpPr>
          <p:spPr>
            <a:xfrm>
              <a:off x="624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7" name="Rectangle 47"/>
            <p:cNvSpPr/>
            <p:nvPr/>
          </p:nvSpPr>
          <p:spPr>
            <a:xfrm>
              <a:off x="6400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8" name="Rectangle 48"/>
            <p:cNvSpPr/>
            <p:nvPr/>
          </p:nvSpPr>
          <p:spPr>
            <a:xfrm>
              <a:off x="655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39" name="Rectangle 49"/>
            <p:cNvSpPr/>
            <p:nvPr/>
          </p:nvSpPr>
          <p:spPr>
            <a:xfrm>
              <a:off x="670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0" name="Rectangle 50"/>
            <p:cNvSpPr/>
            <p:nvPr/>
          </p:nvSpPr>
          <p:spPr>
            <a:xfrm>
              <a:off x="685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1" name="Rectangle 51"/>
            <p:cNvSpPr/>
            <p:nvPr/>
          </p:nvSpPr>
          <p:spPr>
            <a:xfrm>
              <a:off x="701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2" name="Rectangle 52"/>
            <p:cNvSpPr/>
            <p:nvPr/>
          </p:nvSpPr>
          <p:spPr>
            <a:xfrm>
              <a:off x="716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3" name="Rectangle 53"/>
            <p:cNvSpPr/>
            <p:nvPr/>
          </p:nvSpPr>
          <p:spPr>
            <a:xfrm>
              <a:off x="731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4" name="Rectangle 54"/>
            <p:cNvSpPr/>
            <p:nvPr/>
          </p:nvSpPr>
          <p:spPr>
            <a:xfrm>
              <a:off x="746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5" name="Rectangle 55"/>
            <p:cNvSpPr/>
            <p:nvPr/>
          </p:nvSpPr>
          <p:spPr>
            <a:xfrm>
              <a:off x="762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6" name="Rectangle 56"/>
            <p:cNvSpPr/>
            <p:nvPr/>
          </p:nvSpPr>
          <p:spPr>
            <a:xfrm>
              <a:off x="777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7" name="Rectangle 57"/>
            <p:cNvSpPr/>
            <p:nvPr/>
          </p:nvSpPr>
          <p:spPr>
            <a:xfrm>
              <a:off x="792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8" name="Rectangle 58"/>
            <p:cNvSpPr/>
            <p:nvPr/>
          </p:nvSpPr>
          <p:spPr>
            <a:xfrm>
              <a:off x="807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49" name="Rectangle 59"/>
            <p:cNvSpPr/>
            <p:nvPr/>
          </p:nvSpPr>
          <p:spPr>
            <a:xfrm>
              <a:off x="822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50" name="Rectangle 60"/>
            <p:cNvSpPr/>
            <p:nvPr/>
          </p:nvSpPr>
          <p:spPr>
            <a:xfrm>
              <a:off x="838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51" name="Rectangle 61"/>
            <p:cNvSpPr/>
            <p:nvPr/>
          </p:nvSpPr>
          <p:spPr>
            <a:xfrm>
              <a:off x="853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52" name="Rectangle 62"/>
            <p:cNvSpPr/>
            <p:nvPr/>
          </p:nvSpPr>
          <p:spPr>
            <a:xfrm>
              <a:off x="868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53" name="Rectangle 63"/>
            <p:cNvSpPr/>
            <p:nvPr/>
          </p:nvSpPr>
          <p:spPr>
            <a:xfrm>
              <a:off x="883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54" name="Rectangle 64"/>
            <p:cNvSpPr/>
            <p:nvPr/>
          </p:nvSpPr>
          <p:spPr>
            <a:xfrm>
              <a:off x="899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55" name="Rectangle 65"/>
            <p:cNvSpPr/>
            <p:nvPr/>
          </p:nvSpPr>
          <p:spPr>
            <a:xfrm>
              <a:off x="0" y="1219200"/>
              <a:ext cx="9144000" cy="762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pic>
        <p:nvPicPr>
          <p:cNvPr id="557" name="Picture 71" descr="Picture 71"/>
          <p:cNvPicPr>
            <a:picLocks noChangeAspect="1"/>
          </p:cNvPicPr>
          <p:nvPr/>
        </p:nvPicPr>
        <p:blipFill>
          <a:blip r:embed="rId2" cstate="print"/>
          <a:stretch>
            <a:fillRect/>
          </a:stretch>
        </p:blipFill>
        <p:spPr>
          <a:xfrm>
            <a:off x="685800" y="1652588"/>
            <a:ext cx="914400" cy="176213"/>
          </a:xfrm>
          <a:prstGeom prst="rect">
            <a:avLst/>
          </a:prstGeom>
          <a:ln w="12700">
            <a:miter lim="400000"/>
          </a:ln>
        </p:spPr>
      </p:pic>
      <p:sp>
        <p:nvSpPr>
          <p:cNvPr id="558" name="Title Text"/>
          <p:cNvSpPr txBox="1">
            <a:spLocks noGrp="1"/>
          </p:cNvSpPr>
          <p:nvPr>
            <p:ph type="title"/>
          </p:nvPr>
        </p:nvSpPr>
        <p:spPr>
          <a:xfrm>
            <a:off x="457200" y="274638"/>
            <a:ext cx="8229600" cy="1143001"/>
          </a:xfrm>
          <a:prstGeom prst="rect">
            <a:avLst/>
          </a:prstGeom>
        </p:spPr>
        <p:txBody>
          <a:bodyPr anchor="ctr"/>
          <a:lstStyle>
            <a:lvl1pPr>
              <a:defRPr sz="4000">
                <a:solidFill>
                  <a:schemeClr val="accent3">
                    <a:lumOff val="44000"/>
                  </a:schemeClr>
                </a:solidFill>
                <a:latin typeface="+mj-lt"/>
                <a:ea typeface="+mj-ea"/>
                <a:cs typeface="+mj-cs"/>
                <a:sym typeface="Helvetica"/>
              </a:defRPr>
            </a:lvl1pPr>
          </a:lstStyle>
          <a:p>
            <a:r>
              <a:t>Title Text</a:t>
            </a:r>
          </a:p>
        </p:txBody>
      </p:sp>
      <p:sp>
        <p:nvSpPr>
          <p:cNvPr id="55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lnSpc>
                <a:spcPct val="110000"/>
              </a:lnSpc>
              <a:spcBef>
                <a:spcPts val="500"/>
              </a:spcBef>
              <a:buSzTx/>
              <a:buNone/>
              <a:defRPr sz="2400" b="1">
                <a:solidFill>
                  <a:schemeClr val="accent3">
                    <a:lumOff val="44000"/>
                  </a:schemeClr>
                </a:solidFill>
                <a:latin typeface="+mj-lt"/>
                <a:ea typeface="+mj-ea"/>
                <a:cs typeface="+mj-cs"/>
                <a:sym typeface="Helvetica"/>
              </a:defRPr>
            </a:lvl1pPr>
            <a:lvl2pPr marL="0" indent="457200">
              <a:lnSpc>
                <a:spcPct val="110000"/>
              </a:lnSpc>
              <a:spcBef>
                <a:spcPts val="500"/>
              </a:spcBef>
              <a:buSzTx/>
              <a:buNone/>
              <a:defRPr sz="2400" b="1">
                <a:solidFill>
                  <a:schemeClr val="accent3">
                    <a:lumOff val="44000"/>
                  </a:schemeClr>
                </a:solidFill>
                <a:latin typeface="+mj-lt"/>
                <a:ea typeface="+mj-ea"/>
                <a:cs typeface="+mj-cs"/>
                <a:sym typeface="Helvetica"/>
              </a:defRPr>
            </a:lvl2pPr>
            <a:lvl3pPr marL="0" indent="914400">
              <a:lnSpc>
                <a:spcPct val="110000"/>
              </a:lnSpc>
              <a:spcBef>
                <a:spcPts val="500"/>
              </a:spcBef>
              <a:buSzTx/>
              <a:buNone/>
              <a:defRPr sz="2400" b="1">
                <a:solidFill>
                  <a:schemeClr val="accent3">
                    <a:lumOff val="44000"/>
                  </a:schemeClr>
                </a:solidFill>
                <a:latin typeface="+mj-lt"/>
                <a:ea typeface="+mj-ea"/>
                <a:cs typeface="+mj-cs"/>
                <a:sym typeface="Helvetica"/>
              </a:defRPr>
            </a:lvl3pPr>
            <a:lvl4pPr marL="0" indent="1371600">
              <a:lnSpc>
                <a:spcPct val="110000"/>
              </a:lnSpc>
              <a:spcBef>
                <a:spcPts val="500"/>
              </a:spcBef>
              <a:buSzTx/>
              <a:buNone/>
              <a:defRPr sz="2400" b="1">
                <a:solidFill>
                  <a:schemeClr val="accent3">
                    <a:lumOff val="44000"/>
                  </a:schemeClr>
                </a:solidFill>
                <a:latin typeface="+mj-lt"/>
                <a:ea typeface="+mj-ea"/>
                <a:cs typeface="+mj-cs"/>
                <a:sym typeface="Helvetica"/>
              </a:defRPr>
            </a:lvl4pPr>
            <a:lvl5pPr marL="0" indent="1828800">
              <a:lnSpc>
                <a:spcPct val="110000"/>
              </a:lnSpc>
              <a:spcBef>
                <a:spcPts val="500"/>
              </a:spcBef>
              <a:buSzTx/>
              <a:buNone/>
              <a:defRPr sz="2400" b="1">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560"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lnSpc>
                <a:spcPct val="110000"/>
              </a:lnSpc>
              <a:spcBef>
                <a:spcPts val="500"/>
              </a:spcBef>
              <a:buSzTx/>
              <a:buNone/>
              <a:defRPr sz="2400" b="1">
                <a:solidFill>
                  <a:schemeClr val="accent3">
                    <a:lumOff val="44000"/>
                  </a:schemeClr>
                </a:solidFill>
                <a:latin typeface="+mj-lt"/>
                <a:ea typeface="+mj-ea"/>
                <a:cs typeface="+mj-cs"/>
                <a:sym typeface="Helvetica"/>
              </a:defRPr>
            </a:pPr>
            <a:endParaRPr/>
          </a:p>
        </p:txBody>
      </p:sp>
      <p:sp>
        <p:nvSpPr>
          <p:cNvPr id="561" name="Slide Number"/>
          <p:cNvSpPr txBox="1">
            <a:spLocks noGrp="1"/>
          </p:cNvSpPr>
          <p:nvPr>
            <p:ph type="sldNum" sz="quarter" idx="2"/>
          </p:nvPr>
        </p:nvSpPr>
        <p:spPr>
          <a:xfrm>
            <a:off x="8040546" y="6248400"/>
            <a:ext cx="301908" cy="307340"/>
          </a:xfrm>
          <a:prstGeom prst="rect">
            <a:avLst/>
          </a:prstGeom>
        </p:spPr>
        <p:txBody>
          <a:bodyPr anchor="t"/>
          <a:lstStyle>
            <a:lvl1pPr>
              <a:defRPr>
                <a:solidFill>
                  <a:schemeClr val="accent3">
                    <a:lumOff val="44000"/>
                  </a:schemeClr>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1819619320"/>
      </p:ext>
    </p:extLst>
  </p:cSld>
  <p:clrMapOvr>
    <a:masterClrMapping/>
  </p:clrMapOvr>
  <p:transition spd="med"/>
</p:sldLayout>
</file>

<file path=ppt/slideLayouts/slideLayout2815.xml><?xml version="1.0" encoding="utf-8"?>
<p:sldLayout xmlns:a="http://schemas.openxmlformats.org/drawingml/2006/main" xmlns:r="http://schemas.openxmlformats.org/officeDocument/2006/relationships" xmlns:p="http://schemas.openxmlformats.org/presentationml/2006/main" showMasterSp="0" type="tx">
  <p:cSld name="3_Title Only">
    <p:bg>
      <p:bgPr>
        <a:solidFill>
          <a:srgbClr val="000000"/>
        </a:solidFill>
        <a:effectLst/>
      </p:bgPr>
    </p:bg>
    <p:spTree>
      <p:nvGrpSpPr>
        <p:cNvPr id="1" name=""/>
        <p:cNvGrpSpPr/>
        <p:nvPr/>
      </p:nvGrpSpPr>
      <p:grpSpPr>
        <a:xfrm>
          <a:off x="0" y="0"/>
          <a:ext cx="0" cy="0"/>
          <a:chOff x="0" y="0"/>
          <a:chExt cx="0" cy="0"/>
        </a:xfrm>
      </p:grpSpPr>
      <p:grpSp>
        <p:nvGrpSpPr>
          <p:cNvPr id="631" name="Group 2"/>
          <p:cNvGrpSpPr/>
          <p:nvPr/>
        </p:nvGrpSpPr>
        <p:grpSpPr>
          <a:xfrm>
            <a:off x="0" y="2286000"/>
            <a:ext cx="9144000" cy="3581400"/>
            <a:chOff x="0" y="0"/>
            <a:chExt cx="9144000" cy="3581400"/>
          </a:xfrm>
        </p:grpSpPr>
        <p:sp>
          <p:nvSpPr>
            <p:cNvPr id="568" name="Rectangle 3"/>
            <p:cNvSpPr/>
            <p:nvPr/>
          </p:nvSpPr>
          <p:spPr>
            <a:xfrm>
              <a:off x="0" y="304800"/>
              <a:ext cx="9144000" cy="838200"/>
            </a:xfrm>
            <a:prstGeom prst="rect">
              <a:avLst/>
            </a:prstGeom>
            <a:gradFill flip="none" rotWithShape="1">
              <a:gsLst>
                <a:gs pos="0">
                  <a:srgbClr val="000000"/>
                </a:gs>
                <a:gs pos="100000">
                  <a:srgbClr val="262626"/>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69" name="Rectangle 4"/>
            <p:cNvSpPr/>
            <p:nvPr/>
          </p:nvSpPr>
          <p:spPr>
            <a:xfrm>
              <a:off x="0" y="1143000"/>
              <a:ext cx="9144000" cy="1828800"/>
            </a:xfrm>
            <a:prstGeom prst="rect">
              <a:avLst/>
            </a:prstGeom>
            <a:gradFill flip="none" rotWithShape="1">
              <a:gsLst>
                <a:gs pos="0">
                  <a:srgbClr val="262626"/>
                </a:gs>
                <a:gs pos="100000">
                  <a:srgbClr val="000000"/>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0" name="Rectangle 5"/>
            <p:cNvSpPr/>
            <p:nvPr/>
          </p:nvSpPr>
          <p:spPr>
            <a:xfrm>
              <a:off x="15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1" name="Rectangle 6"/>
            <p:cNvSpPr/>
            <p:nvPr/>
          </p:nvSpPr>
          <p:spPr>
            <a:xfrm>
              <a:off x="30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2" name="Rectangle 7"/>
            <p:cNvSpPr/>
            <p:nvPr/>
          </p:nvSpPr>
          <p:spPr>
            <a:xfrm>
              <a:off x="45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3" name="Rectangle 8"/>
            <p:cNvSpPr/>
            <p:nvPr/>
          </p:nvSpPr>
          <p:spPr>
            <a:xfrm>
              <a:off x="60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4" name="Rectangle 9"/>
            <p:cNvSpPr/>
            <p:nvPr/>
          </p:nvSpPr>
          <p:spPr>
            <a:xfrm>
              <a:off x="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5" name="Rectangle 10"/>
            <p:cNvSpPr/>
            <p:nvPr/>
          </p:nvSpPr>
          <p:spPr>
            <a:xfrm>
              <a:off x="76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6" name="Rectangle 11"/>
            <p:cNvSpPr/>
            <p:nvPr/>
          </p:nvSpPr>
          <p:spPr>
            <a:xfrm>
              <a:off x="91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7" name="Rectangle 12"/>
            <p:cNvSpPr/>
            <p:nvPr/>
          </p:nvSpPr>
          <p:spPr>
            <a:xfrm>
              <a:off x="106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8" name="Rectangle 13"/>
            <p:cNvSpPr/>
            <p:nvPr/>
          </p:nvSpPr>
          <p:spPr>
            <a:xfrm>
              <a:off x="121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79" name="Rectangle 14"/>
            <p:cNvSpPr/>
            <p:nvPr/>
          </p:nvSpPr>
          <p:spPr>
            <a:xfrm>
              <a:off x="137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0" name="Rectangle 15"/>
            <p:cNvSpPr/>
            <p:nvPr/>
          </p:nvSpPr>
          <p:spPr>
            <a:xfrm>
              <a:off x="152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1" name="Rectangle 16"/>
            <p:cNvSpPr/>
            <p:nvPr/>
          </p:nvSpPr>
          <p:spPr>
            <a:xfrm>
              <a:off x="167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2" name="Rectangle 17"/>
            <p:cNvSpPr/>
            <p:nvPr/>
          </p:nvSpPr>
          <p:spPr>
            <a:xfrm>
              <a:off x="182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3" name="Rectangle 18"/>
            <p:cNvSpPr/>
            <p:nvPr/>
          </p:nvSpPr>
          <p:spPr>
            <a:xfrm>
              <a:off x="198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4" name="Rectangle 19"/>
            <p:cNvSpPr/>
            <p:nvPr/>
          </p:nvSpPr>
          <p:spPr>
            <a:xfrm>
              <a:off x="213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5" name="Rectangle 20"/>
            <p:cNvSpPr/>
            <p:nvPr/>
          </p:nvSpPr>
          <p:spPr>
            <a:xfrm>
              <a:off x="2286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6" name="Rectangle 21"/>
            <p:cNvSpPr/>
            <p:nvPr/>
          </p:nvSpPr>
          <p:spPr>
            <a:xfrm>
              <a:off x="243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7" name="Rectangle 22"/>
            <p:cNvSpPr/>
            <p:nvPr/>
          </p:nvSpPr>
          <p:spPr>
            <a:xfrm>
              <a:off x="2590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8" name="Rectangle 23"/>
            <p:cNvSpPr/>
            <p:nvPr/>
          </p:nvSpPr>
          <p:spPr>
            <a:xfrm>
              <a:off x="274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89" name="Rectangle 24"/>
            <p:cNvSpPr/>
            <p:nvPr/>
          </p:nvSpPr>
          <p:spPr>
            <a:xfrm>
              <a:off x="289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0" name="Rectangle 25"/>
            <p:cNvSpPr/>
            <p:nvPr/>
          </p:nvSpPr>
          <p:spPr>
            <a:xfrm>
              <a:off x="304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1" name="Rectangle 26"/>
            <p:cNvSpPr/>
            <p:nvPr/>
          </p:nvSpPr>
          <p:spPr>
            <a:xfrm>
              <a:off x="320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2" name="Rectangle 27"/>
            <p:cNvSpPr/>
            <p:nvPr/>
          </p:nvSpPr>
          <p:spPr>
            <a:xfrm>
              <a:off x="335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3" name="Rectangle 28"/>
            <p:cNvSpPr/>
            <p:nvPr/>
          </p:nvSpPr>
          <p:spPr>
            <a:xfrm>
              <a:off x="350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4" name="Rectangle 29"/>
            <p:cNvSpPr/>
            <p:nvPr/>
          </p:nvSpPr>
          <p:spPr>
            <a:xfrm>
              <a:off x="365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5" name="Rectangle 30"/>
            <p:cNvSpPr/>
            <p:nvPr/>
          </p:nvSpPr>
          <p:spPr>
            <a:xfrm>
              <a:off x="381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6" name="Rectangle 31"/>
            <p:cNvSpPr/>
            <p:nvPr/>
          </p:nvSpPr>
          <p:spPr>
            <a:xfrm>
              <a:off x="396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7" name="Rectangle 32"/>
            <p:cNvSpPr/>
            <p:nvPr/>
          </p:nvSpPr>
          <p:spPr>
            <a:xfrm>
              <a:off x="411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8" name="Rectangle 33"/>
            <p:cNvSpPr/>
            <p:nvPr/>
          </p:nvSpPr>
          <p:spPr>
            <a:xfrm>
              <a:off x="426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99" name="Rectangle 34"/>
            <p:cNvSpPr/>
            <p:nvPr/>
          </p:nvSpPr>
          <p:spPr>
            <a:xfrm>
              <a:off x="441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0" name="Rectangle 35"/>
            <p:cNvSpPr/>
            <p:nvPr/>
          </p:nvSpPr>
          <p:spPr>
            <a:xfrm>
              <a:off x="457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1" name="Rectangle 36"/>
            <p:cNvSpPr/>
            <p:nvPr/>
          </p:nvSpPr>
          <p:spPr>
            <a:xfrm>
              <a:off x="472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2" name="Rectangle 37"/>
            <p:cNvSpPr/>
            <p:nvPr/>
          </p:nvSpPr>
          <p:spPr>
            <a:xfrm>
              <a:off x="487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3" name="Rectangle 38"/>
            <p:cNvSpPr/>
            <p:nvPr/>
          </p:nvSpPr>
          <p:spPr>
            <a:xfrm>
              <a:off x="502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4" name="Rectangle 39"/>
            <p:cNvSpPr/>
            <p:nvPr/>
          </p:nvSpPr>
          <p:spPr>
            <a:xfrm>
              <a:off x="518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5" name="Rectangle 40"/>
            <p:cNvSpPr/>
            <p:nvPr/>
          </p:nvSpPr>
          <p:spPr>
            <a:xfrm>
              <a:off x="533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6" name="Rectangle 41"/>
            <p:cNvSpPr/>
            <p:nvPr/>
          </p:nvSpPr>
          <p:spPr>
            <a:xfrm>
              <a:off x="548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7" name="Rectangle 42"/>
            <p:cNvSpPr/>
            <p:nvPr/>
          </p:nvSpPr>
          <p:spPr>
            <a:xfrm>
              <a:off x="563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8" name="Rectangle 43"/>
            <p:cNvSpPr/>
            <p:nvPr/>
          </p:nvSpPr>
          <p:spPr>
            <a:xfrm>
              <a:off x="579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09" name="Rectangle 44"/>
            <p:cNvSpPr/>
            <p:nvPr/>
          </p:nvSpPr>
          <p:spPr>
            <a:xfrm>
              <a:off x="594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0" name="Rectangle 45"/>
            <p:cNvSpPr/>
            <p:nvPr/>
          </p:nvSpPr>
          <p:spPr>
            <a:xfrm>
              <a:off x="6019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1" name="Rectangle 46"/>
            <p:cNvSpPr/>
            <p:nvPr/>
          </p:nvSpPr>
          <p:spPr>
            <a:xfrm>
              <a:off x="624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2" name="Rectangle 47"/>
            <p:cNvSpPr/>
            <p:nvPr/>
          </p:nvSpPr>
          <p:spPr>
            <a:xfrm>
              <a:off x="6400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3" name="Rectangle 48"/>
            <p:cNvSpPr/>
            <p:nvPr/>
          </p:nvSpPr>
          <p:spPr>
            <a:xfrm>
              <a:off x="655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4" name="Rectangle 49"/>
            <p:cNvSpPr/>
            <p:nvPr/>
          </p:nvSpPr>
          <p:spPr>
            <a:xfrm>
              <a:off x="670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5" name="Rectangle 50"/>
            <p:cNvSpPr/>
            <p:nvPr/>
          </p:nvSpPr>
          <p:spPr>
            <a:xfrm>
              <a:off x="685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6" name="Rectangle 51"/>
            <p:cNvSpPr/>
            <p:nvPr/>
          </p:nvSpPr>
          <p:spPr>
            <a:xfrm>
              <a:off x="701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7" name="Rectangle 52"/>
            <p:cNvSpPr/>
            <p:nvPr/>
          </p:nvSpPr>
          <p:spPr>
            <a:xfrm>
              <a:off x="716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8" name="Rectangle 53"/>
            <p:cNvSpPr/>
            <p:nvPr/>
          </p:nvSpPr>
          <p:spPr>
            <a:xfrm>
              <a:off x="731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19" name="Rectangle 54"/>
            <p:cNvSpPr/>
            <p:nvPr/>
          </p:nvSpPr>
          <p:spPr>
            <a:xfrm>
              <a:off x="746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0" name="Rectangle 55"/>
            <p:cNvSpPr/>
            <p:nvPr/>
          </p:nvSpPr>
          <p:spPr>
            <a:xfrm>
              <a:off x="762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1" name="Rectangle 56"/>
            <p:cNvSpPr/>
            <p:nvPr/>
          </p:nvSpPr>
          <p:spPr>
            <a:xfrm>
              <a:off x="777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2" name="Rectangle 57"/>
            <p:cNvSpPr/>
            <p:nvPr/>
          </p:nvSpPr>
          <p:spPr>
            <a:xfrm>
              <a:off x="792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3" name="Rectangle 58"/>
            <p:cNvSpPr/>
            <p:nvPr/>
          </p:nvSpPr>
          <p:spPr>
            <a:xfrm>
              <a:off x="807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4" name="Rectangle 59"/>
            <p:cNvSpPr/>
            <p:nvPr/>
          </p:nvSpPr>
          <p:spPr>
            <a:xfrm>
              <a:off x="822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5" name="Rectangle 60"/>
            <p:cNvSpPr/>
            <p:nvPr/>
          </p:nvSpPr>
          <p:spPr>
            <a:xfrm>
              <a:off x="838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6" name="Rectangle 61"/>
            <p:cNvSpPr/>
            <p:nvPr/>
          </p:nvSpPr>
          <p:spPr>
            <a:xfrm>
              <a:off x="853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7" name="Rectangle 62"/>
            <p:cNvSpPr/>
            <p:nvPr/>
          </p:nvSpPr>
          <p:spPr>
            <a:xfrm>
              <a:off x="868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8" name="Rectangle 63"/>
            <p:cNvSpPr/>
            <p:nvPr/>
          </p:nvSpPr>
          <p:spPr>
            <a:xfrm>
              <a:off x="883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29" name="Rectangle 64"/>
            <p:cNvSpPr/>
            <p:nvPr/>
          </p:nvSpPr>
          <p:spPr>
            <a:xfrm>
              <a:off x="899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0" name="Rectangle 65"/>
            <p:cNvSpPr/>
            <p:nvPr/>
          </p:nvSpPr>
          <p:spPr>
            <a:xfrm>
              <a:off x="0" y="1219200"/>
              <a:ext cx="9144000" cy="762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pic>
        <p:nvPicPr>
          <p:cNvPr id="632" name="Picture 71" descr="Picture 71"/>
          <p:cNvPicPr>
            <a:picLocks noChangeAspect="1"/>
          </p:cNvPicPr>
          <p:nvPr/>
        </p:nvPicPr>
        <p:blipFill>
          <a:blip r:embed="rId2" cstate="print"/>
          <a:stretch>
            <a:fillRect/>
          </a:stretch>
        </p:blipFill>
        <p:spPr>
          <a:xfrm>
            <a:off x="685800" y="1652588"/>
            <a:ext cx="914400" cy="176213"/>
          </a:xfrm>
          <a:prstGeom prst="rect">
            <a:avLst/>
          </a:prstGeom>
          <a:ln w="12700">
            <a:miter lim="400000"/>
          </a:ln>
        </p:spPr>
      </p:pic>
      <p:sp>
        <p:nvSpPr>
          <p:cNvPr id="633" name="Title Text"/>
          <p:cNvSpPr txBox="1">
            <a:spLocks noGrp="1"/>
          </p:cNvSpPr>
          <p:nvPr>
            <p:ph type="title"/>
          </p:nvPr>
        </p:nvSpPr>
        <p:spPr>
          <a:xfrm>
            <a:off x="571500" y="685800"/>
            <a:ext cx="8001000" cy="914400"/>
          </a:xfrm>
          <a:prstGeom prst="rect">
            <a:avLst/>
          </a:prstGeom>
        </p:spPr>
        <p:txBody>
          <a:bodyPr anchor="ctr"/>
          <a:lstStyle>
            <a:lvl1pPr>
              <a:defRPr sz="4000">
                <a:solidFill>
                  <a:schemeClr val="accent3">
                    <a:lumOff val="44000"/>
                  </a:schemeClr>
                </a:solidFill>
                <a:latin typeface="+mj-lt"/>
                <a:ea typeface="+mj-ea"/>
                <a:cs typeface="+mj-cs"/>
                <a:sym typeface="Helvetica"/>
              </a:defRPr>
            </a:lvl1pPr>
          </a:lstStyle>
          <a:p>
            <a:r>
              <a:t>Title Text</a:t>
            </a:r>
          </a:p>
        </p:txBody>
      </p:sp>
      <p:sp>
        <p:nvSpPr>
          <p:cNvPr id="634" name="Slide Number"/>
          <p:cNvSpPr txBox="1">
            <a:spLocks noGrp="1"/>
          </p:cNvSpPr>
          <p:nvPr>
            <p:ph type="sldNum" sz="quarter" idx="2"/>
          </p:nvPr>
        </p:nvSpPr>
        <p:spPr>
          <a:xfrm>
            <a:off x="8040546" y="6248400"/>
            <a:ext cx="301908" cy="307340"/>
          </a:xfrm>
          <a:prstGeom prst="rect">
            <a:avLst/>
          </a:prstGeom>
        </p:spPr>
        <p:txBody>
          <a:bodyPr anchor="t"/>
          <a:lstStyle>
            <a:lvl1pPr>
              <a:defRPr>
                <a:solidFill>
                  <a:schemeClr val="accent3">
                    <a:lumOff val="44000"/>
                  </a:schemeClr>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1045267117"/>
      </p:ext>
    </p:extLst>
  </p:cSld>
  <p:clrMapOvr>
    <a:masterClrMapping/>
  </p:clrMapOvr>
  <p:transition spd="med"/>
</p:sldLayout>
</file>

<file path=ppt/slideLayouts/slideLayout2816.xml><?xml version="1.0" encoding="utf-8"?>
<p:sldLayout xmlns:a="http://schemas.openxmlformats.org/drawingml/2006/main" xmlns:r="http://schemas.openxmlformats.org/officeDocument/2006/relationships" xmlns:p="http://schemas.openxmlformats.org/presentationml/2006/main" showMasterSp="0" type="tx">
  <p:cSld name="3_Blank">
    <p:bg>
      <p:bgPr>
        <a:solidFill>
          <a:srgbClr val="000000"/>
        </a:solidFill>
        <a:effectLst/>
      </p:bgPr>
    </p:bg>
    <p:spTree>
      <p:nvGrpSpPr>
        <p:cNvPr id="1" name=""/>
        <p:cNvGrpSpPr/>
        <p:nvPr/>
      </p:nvGrpSpPr>
      <p:grpSpPr>
        <a:xfrm>
          <a:off x="0" y="0"/>
          <a:ext cx="0" cy="0"/>
          <a:chOff x="0" y="0"/>
          <a:chExt cx="0" cy="0"/>
        </a:xfrm>
      </p:grpSpPr>
      <p:grpSp>
        <p:nvGrpSpPr>
          <p:cNvPr id="704" name="Group 2"/>
          <p:cNvGrpSpPr/>
          <p:nvPr/>
        </p:nvGrpSpPr>
        <p:grpSpPr>
          <a:xfrm>
            <a:off x="0" y="2286000"/>
            <a:ext cx="9144000" cy="3581400"/>
            <a:chOff x="0" y="0"/>
            <a:chExt cx="9144000" cy="3581400"/>
          </a:xfrm>
        </p:grpSpPr>
        <p:sp>
          <p:nvSpPr>
            <p:cNvPr id="641" name="Rectangle 3"/>
            <p:cNvSpPr/>
            <p:nvPr/>
          </p:nvSpPr>
          <p:spPr>
            <a:xfrm>
              <a:off x="0" y="304800"/>
              <a:ext cx="9144000" cy="838200"/>
            </a:xfrm>
            <a:prstGeom prst="rect">
              <a:avLst/>
            </a:prstGeom>
            <a:gradFill flip="none" rotWithShape="1">
              <a:gsLst>
                <a:gs pos="0">
                  <a:srgbClr val="000000"/>
                </a:gs>
                <a:gs pos="100000">
                  <a:srgbClr val="262626"/>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2" name="Rectangle 4"/>
            <p:cNvSpPr/>
            <p:nvPr/>
          </p:nvSpPr>
          <p:spPr>
            <a:xfrm>
              <a:off x="0" y="1143000"/>
              <a:ext cx="9144000" cy="1828800"/>
            </a:xfrm>
            <a:prstGeom prst="rect">
              <a:avLst/>
            </a:prstGeom>
            <a:gradFill flip="none" rotWithShape="1">
              <a:gsLst>
                <a:gs pos="0">
                  <a:srgbClr val="262626"/>
                </a:gs>
                <a:gs pos="100000">
                  <a:srgbClr val="000000"/>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3" name="Rectangle 5"/>
            <p:cNvSpPr/>
            <p:nvPr/>
          </p:nvSpPr>
          <p:spPr>
            <a:xfrm>
              <a:off x="15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4" name="Rectangle 6"/>
            <p:cNvSpPr/>
            <p:nvPr/>
          </p:nvSpPr>
          <p:spPr>
            <a:xfrm>
              <a:off x="30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5" name="Rectangle 7"/>
            <p:cNvSpPr/>
            <p:nvPr/>
          </p:nvSpPr>
          <p:spPr>
            <a:xfrm>
              <a:off x="45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6" name="Rectangle 8"/>
            <p:cNvSpPr/>
            <p:nvPr/>
          </p:nvSpPr>
          <p:spPr>
            <a:xfrm>
              <a:off x="60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7" name="Rectangle 9"/>
            <p:cNvSpPr/>
            <p:nvPr/>
          </p:nvSpPr>
          <p:spPr>
            <a:xfrm>
              <a:off x="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 name="Rectangle 10"/>
            <p:cNvSpPr/>
            <p:nvPr/>
          </p:nvSpPr>
          <p:spPr>
            <a:xfrm>
              <a:off x="76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9" name="Rectangle 11"/>
            <p:cNvSpPr/>
            <p:nvPr/>
          </p:nvSpPr>
          <p:spPr>
            <a:xfrm>
              <a:off x="91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0" name="Rectangle 12"/>
            <p:cNvSpPr/>
            <p:nvPr/>
          </p:nvSpPr>
          <p:spPr>
            <a:xfrm>
              <a:off x="106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1" name="Rectangle 13"/>
            <p:cNvSpPr/>
            <p:nvPr/>
          </p:nvSpPr>
          <p:spPr>
            <a:xfrm>
              <a:off x="121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2" name="Rectangle 14"/>
            <p:cNvSpPr/>
            <p:nvPr/>
          </p:nvSpPr>
          <p:spPr>
            <a:xfrm>
              <a:off x="137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3" name="Rectangle 15"/>
            <p:cNvSpPr/>
            <p:nvPr/>
          </p:nvSpPr>
          <p:spPr>
            <a:xfrm>
              <a:off x="152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4" name="Rectangle 16"/>
            <p:cNvSpPr/>
            <p:nvPr/>
          </p:nvSpPr>
          <p:spPr>
            <a:xfrm>
              <a:off x="167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 name="Rectangle 17"/>
            <p:cNvSpPr/>
            <p:nvPr/>
          </p:nvSpPr>
          <p:spPr>
            <a:xfrm>
              <a:off x="182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6" name="Rectangle 18"/>
            <p:cNvSpPr/>
            <p:nvPr/>
          </p:nvSpPr>
          <p:spPr>
            <a:xfrm>
              <a:off x="198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7" name="Rectangle 19"/>
            <p:cNvSpPr/>
            <p:nvPr/>
          </p:nvSpPr>
          <p:spPr>
            <a:xfrm>
              <a:off x="213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8" name="Rectangle 20"/>
            <p:cNvSpPr/>
            <p:nvPr/>
          </p:nvSpPr>
          <p:spPr>
            <a:xfrm>
              <a:off x="2286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9" name="Rectangle 21"/>
            <p:cNvSpPr/>
            <p:nvPr/>
          </p:nvSpPr>
          <p:spPr>
            <a:xfrm>
              <a:off x="243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0" name="Rectangle 22"/>
            <p:cNvSpPr/>
            <p:nvPr/>
          </p:nvSpPr>
          <p:spPr>
            <a:xfrm>
              <a:off x="2590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1" name="Rectangle 23"/>
            <p:cNvSpPr/>
            <p:nvPr/>
          </p:nvSpPr>
          <p:spPr>
            <a:xfrm>
              <a:off x="274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2" name="Rectangle 24"/>
            <p:cNvSpPr/>
            <p:nvPr/>
          </p:nvSpPr>
          <p:spPr>
            <a:xfrm>
              <a:off x="289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3" name="Rectangle 25"/>
            <p:cNvSpPr/>
            <p:nvPr/>
          </p:nvSpPr>
          <p:spPr>
            <a:xfrm>
              <a:off x="304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4" name="Rectangle 26"/>
            <p:cNvSpPr/>
            <p:nvPr/>
          </p:nvSpPr>
          <p:spPr>
            <a:xfrm>
              <a:off x="320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5" name="Rectangle 27"/>
            <p:cNvSpPr/>
            <p:nvPr/>
          </p:nvSpPr>
          <p:spPr>
            <a:xfrm>
              <a:off x="335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6" name="Rectangle 28"/>
            <p:cNvSpPr/>
            <p:nvPr/>
          </p:nvSpPr>
          <p:spPr>
            <a:xfrm>
              <a:off x="350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7" name="Rectangle 29"/>
            <p:cNvSpPr/>
            <p:nvPr/>
          </p:nvSpPr>
          <p:spPr>
            <a:xfrm>
              <a:off x="365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8" name="Rectangle 30"/>
            <p:cNvSpPr/>
            <p:nvPr/>
          </p:nvSpPr>
          <p:spPr>
            <a:xfrm>
              <a:off x="381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69" name="Rectangle 31"/>
            <p:cNvSpPr/>
            <p:nvPr/>
          </p:nvSpPr>
          <p:spPr>
            <a:xfrm>
              <a:off x="396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0" name="Rectangle 32"/>
            <p:cNvSpPr/>
            <p:nvPr/>
          </p:nvSpPr>
          <p:spPr>
            <a:xfrm>
              <a:off x="411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1" name="Rectangle 33"/>
            <p:cNvSpPr/>
            <p:nvPr/>
          </p:nvSpPr>
          <p:spPr>
            <a:xfrm>
              <a:off x="426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2" name="Rectangle 34"/>
            <p:cNvSpPr/>
            <p:nvPr/>
          </p:nvSpPr>
          <p:spPr>
            <a:xfrm>
              <a:off x="441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3" name="Rectangle 35"/>
            <p:cNvSpPr/>
            <p:nvPr/>
          </p:nvSpPr>
          <p:spPr>
            <a:xfrm>
              <a:off x="457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4" name="Rectangle 36"/>
            <p:cNvSpPr/>
            <p:nvPr/>
          </p:nvSpPr>
          <p:spPr>
            <a:xfrm>
              <a:off x="472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5" name="Rectangle 37"/>
            <p:cNvSpPr/>
            <p:nvPr/>
          </p:nvSpPr>
          <p:spPr>
            <a:xfrm>
              <a:off x="487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6" name="Rectangle 38"/>
            <p:cNvSpPr/>
            <p:nvPr/>
          </p:nvSpPr>
          <p:spPr>
            <a:xfrm>
              <a:off x="502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7" name="Rectangle 39"/>
            <p:cNvSpPr/>
            <p:nvPr/>
          </p:nvSpPr>
          <p:spPr>
            <a:xfrm>
              <a:off x="518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8" name="Rectangle 40"/>
            <p:cNvSpPr/>
            <p:nvPr/>
          </p:nvSpPr>
          <p:spPr>
            <a:xfrm>
              <a:off x="533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79" name="Rectangle 41"/>
            <p:cNvSpPr/>
            <p:nvPr/>
          </p:nvSpPr>
          <p:spPr>
            <a:xfrm>
              <a:off x="548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0" name="Rectangle 42"/>
            <p:cNvSpPr/>
            <p:nvPr/>
          </p:nvSpPr>
          <p:spPr>
            <a:xfrm>
              <a:off x="563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1" name="Rectangle 43"/>
            <p:cNvSpPr/>
            <p:nvPr/>
          </p:nvSpPr>
          <p:spPr>
            <a:xfrm>
              <a:off x="579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2" name="Rectangle 44"/>
            <p:cNvSpPr/>
            <p:nvPr/>
          </p:nvSpPr>
          <p:spPr>
            <a:xfrm>
              <a:off x="594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3" name="Rectangle 45"/>
            <p:cNvSpPr/>
            <p:nvPr/>
          </p:nvSpPr>
          <p:spPr>
            <a:xfrm>
              <a:off x="6019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4" name="Rectangle 46"/>
            <p:cNvSpPr/>
            <p:nvPr/>
          </p:nvSpPr>
          <p:spPr>
            <a:xfrm>
              <a:off x="624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5" name="Rectangle 47"/>
            <p:cNvSpPr/>
            <p:nvPr/>
          </p:nvSpPr>
          <p:spPr>
            <a:xfrm>
              <a:off x="6400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6" name="Rectangle 48"/>
            <p:cNvSpPr/>
            <p:nvPr/>
          </p:nvSpPr>
          <p:spPr>
            <a:xfrm>
              <a:off x="655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7" name="Rectangle 49"/>
            <p:cNvSpPr/>
            <p:nvPr/>
          </p:nvSpPr>
          <p:spPr>
            <a:xfrm>
              <a:off x="670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8" name="Rectangle 50"/>
            <p:cNvSpPr/>
            <p:nvPr/>
          </p:nvSpPr>
          <p:spPr>
            <a:xfrm>
              <a:off x="685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89" name="Rectangle 51"/>
            <p:cNvSpPr/>
            <p:nvPr/>
          </p:nvSpPr>
          <p:spPr>
            <a:xfrm>
              <a:off x="701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0" name="Rectangle 52"/>
            <p:cNvSpPr/>
            <p:nvPr/>
          </p:nvSpPr>
          <p:spPr>
            <a:xfrm>
              <a:off x="716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1" name="Rectangle 53"/>
            <p:cNvSpPr/>
            <p:nvPr/>
          </p:nvSpPr>
          <p:spPr>
            <a:xfrm>
              <a:off x="731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2" name="Rectangle 54"/>
            <p:cNvSpPr/>
            <p:nvPr/>
          </p:nvSpPr>
          <p:spPr>
            <a:xfrm>
              <a:off x="746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3" name="Rectangle 55"/>
            <p:cNvSpPr/>
            <p:nvPr/>
          </p:nvSpPr>
          <p:spPr>
            <a:xfrm>
              <a:off x="762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4" name="Rectangle 56"/>
            <p:cNvSpPr/>
            <p:nvPr/>
          </p:nvSpPr>
          <p:spPr>
            <a:xfrm>
              <a:off x="777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5" name="Rectangle 57"/>
            <p:cNvSpPr/>
            <p:nvPr/>
          </p:nvSpPr>
          <p:spPr>
            <a:xfrm>
              <a:off x="792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6" name="Rectangle 58"/>
            <p:cNvSpPr/>
            <p:nvPr/>
          </p:nvSpPr>
          <p:spPr>
            <a:xfrm>
              <a:off x="807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7" name="Rectangle 59"/>
            <p:cNvSpPr/>
            <p:nvPr/>
          </p:nvSpPr>
          <p:spPr>
            <a:xfrm>
              <a:off x="822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8" name="Rectangle 60"/>
            <p:cNvSpPr/>
            <p:nvPr/>
          </p:nvSpPr>
          <p:spPr>
            <a:xfrm>
              <a:off x="838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99" name="Rectangle 61"/>
            <p:cNvSpPr/>
            <p:nvPr/>
          </p:nvSpPr>
          <p:spPr>
            <a:xfrm>
              <a:off x="853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0" name="Rectangle 62"/>
            <p:cNvSpPr/>
            <p:nvPr/>
          </p:nvSpPr>
          <p:spPr>
            <a:xfrm>
              <a:off x="868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1" name="Rectangle 63"/>
            <p:cNvSpPr/>
            <p:nvPr/>
          </p:nvSpPr>
          <p:spPr>
            <a:xfrm>
              <a:off x="883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2" name="Rectangle 64"/>
            <p:cNvSpPr/>
            <p:nvPr/>
          </p:nvSpPr>
          <p:spPr>
            <a:xfrm>
              <a:off x="899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3" name="Rectangle 65"/>
            <p:cNvSpPr/>
            <p:nvPr/>
          </p:nvSpPr>
          <p:spPr>
            <a:xfrm>
              <a:off x="0" y="1219200"/>
              <a:ext cx="9144000" cy="762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pic>
        <p:nvPicPr>
          <p:cNvPr id="705" name="Picture 71" descr="Picture 71"/>
          <p:cNvPicPr>
            <a:picLocks noChangeAspect="1"/>
          </p:cNvPicPr>
          <p:nvPr/>
        </p:nvPicPr>
        <p:blipFill>
          <a:blip r:embed="rId2" cstate="print"/>
          <a:stretch>
            <a:fillRect/>
          </a:stretch>
        </p:blipFill>
        <p:spPr>
          <a:xfrm>
            <a:off x="685800" y="1652588"/>
            <a:ext cx="914400" cy="176213"/>
          </a:xfrm>
          <a:prstGeom prst="rect">
            <a:avLst/>
          </a:prstGeom>
          <a:ln w="12700">
            <a:miter lim="400000"/>
          </a:ln>
        </p:spPr>
      </p:pic>
      <p:sp>
        <p:nvSpPr>
          <p:cNvPr id="706" name="Slide Number"/>
          <p:cNvSpPr txBox="1">
            <a:spLocks noGrp="1"/>
          </p:cNvSpPr>
          <p:nvPr>
            <p:ph type="sldNum" sz="quarter" idx="2"/>
          </p:nvPr>
        </p:nvSpPr>
        <p:spPr>
          <a:xfrm>
            <a:off x="8040546" y="6248400"/>
            <a:ext cx="301908" cy="307340"/>
          </a:xfrm>
          <a:prstGeom prst="rect">
            <a:avLst/>
          </a:prstGeom>
        </p:spPr>
        <p:txBody>
          <a:bodyPr anchor="t"/>
          <a:lstStyle>
            <a:lvl1pPr>
              <a:defRPr>
                <a:solidFill>
                  <a:schemeClr val="accent3">
                    <a:lumOff val="44000"/>
                  </a:schemeClr>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911311966"/>
      </p:ext>
    </p:extLst>
  </p:cSld>
  <p:clrMapOvr>
    <a:masterClrMapping/>
  </p:clrMapOvr>
  <p:transition spd="med"/>
</p:sldLayout>
</file>

<file path=ppt/slideLayouts/slideLayout2817.xml><?xml version="1.0" encoding="utf-8"?>
<p:sldLayout xmlns:a="http://schemas.openxmlformats.org/drawingml/2006/main" xmlns:r="http://schemas.openxmlformats.org/officeDocument/2006/relationships" xmlns:p="http://schemas.openxmlformats.org/presentationml/2006/main" showMasterSp="0" type="tx">
  <p:cSld name="3_Content with Caption">
    <p:bg>
      <p:bgPr>
        <a:solidFill>
          <a:srgbClr val="000000"/>
        </a:solidFill>
        <a:effectLst/>
      </p:bgPr>
    </p:bg>
    <p:spTree>
      <p:nvGrpSpPr>
        <p:cNvPr id="1" name=""/>
        <p:cNvGrpSpPr/>
        <p:nvPr/>
      </p:nvGrpSpPr>
      <p:grpSpPr>
        <a:xfrm>
          <a:off x="0" y="0"/>
          <a:ext cx="0" cy="0"/>
          <a:chOff x="0" y="0"/>
          <a:chExt cx="0" cy="0"/>
        </a:xfrm>
      </p:grpSpPr>
      <p:grpSp>
        <p:nvGrpSpPr>
          <p:cNvPr id="776" name="Group 2"/>
          <p:cNvGrpSpPr/>
          <p:nvPr/>
        </p:nvGrpSpPr>
        <p:grpSpPr>
          <a:xfrm>
            <a:off x="0" y="2286000"/>
            <a:ext cx="9144000" cy="3581400"/>
            <a:chOff x="0" y="0"/>
            <a:chExt cx="9144000" cy="3581400"/>
          </a:xfrm>
        </p:grpSpPr>
        <p:sp>
          <p:nvSpPr>
            <p:cNvPr id="713" name="Rectangle 3"/>
            <p:cNvSpPr/>
            <p:nvPr/>
          </p:nvSpPr>
          <p:spPr>
            <a:xfrm>
              <a:off x="0" y="304800"/>
              <a:ext cx="9144000" cy="838200"/>
            </a:xfrm>
            <a:prstGeom prst="rect">
              <a:avLst/>
            </a:prstGeom>
            <a:gradFill flip="none" rotWithShape="1">
              <a:gsLst>
                <a:gs pos="0">
                  <a:srgbClr val="000000"/>
                </a:gs>
                <a:gs pos="100000">
                  <a:srgbClr val="262626"/>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4" name="Rectangle 4"/>
            <p:cNvSpPr/>
            <p:nvPr/>
          </p:nvSpPr>
          <p:spPr>
            <a:xfrm>
              <a:off x="0" y="1143000"/>
              <a:ext cx="9144000" cy="1828800"/>
            </a:xfrm>
            <a:prstGeom prst="rect">
              <a:avLst/>
            </a:prstGeom>
            <a:gradFill flip="none" rotWithShape="1">
              <a:gsLst>
                <a:gs pos="0">
                  <a:srgbClr val="262626"/>
                </a:gs>
                <a:gs pos="100000">
                  <a:srgbClr val="000000"/>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5" name="Rectangle 5"/>
            <p:cNvSpPr/>
            <p:nvPr/>
          </p:nvSpPr>
          <p:spPr>
            <a:xfrm>
              <a:off x="15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6" name="Rectangle 6"/>
            <p:cNvSpPr/>
            <p:nvPr/>
          </p:nvSpPr>
          <p:spPr>
            <a:xfrm>
              <a:off x="30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7" name="Rectangle 7"/>
            <p:cNvSpPr/>
            <p:nvPr/>
          </p:nvSpPr>
          <p:spPr>
            <a:xfrm>
              <a:off x="45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 name="Rectangle 8"/>
            <p:cNvSpPr/>
            <p:nvPr/>
          </p:nvSpPr>
          <p:spPr>
            <a:xfrm>
              <a:off x="60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 name="Rectangle 9"/>
            <p:cNvSpPr/>
            <p:nvPr/>
          </p:nvSpPr>
          <p:spPr>
            <a:xfrm>
              <a:off x="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 name="Rectangle 10"/>
            <p:cNvSpPr/>
            <p:nvPr/>
          </p:nvSpPr>
          <p:spPr>
            <a:xfrm>
              <a:off x="76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 name="Rectangle 11"/>
            <p:cNvSpPr/>
            <p:nvPr/>
          </p:nvSpPr>
          <p:spPr>
            <a:xfrm>
              <a:off x="91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 name="Rectangle 12"/>
            <p:cNvSpPr/>
            <p:nvPr/>
          </p:nvSpPr>
          <p:spPr>
            <a:xfrm>
              <a:off x="106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 name="Rectangle 13"/>
            <p:cNvSpPr/>
            <p:nvPr/>
          </p:nvSpPr>
          <p:spPr>
            <a:xfrm>
              <a:off x="121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 name="Rectangle 14"/>
            <p:cNvSpPr/>
            <p:nvPr/>
          </p:nvSpPr>
          <p:spPr>
            <a:xfrm>
              <a:off x="137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5" name="Rectangle 15"/>
            <p:cNvSpPr/>
            <p:nvPr/>
          </p:nvSpPr>
          <p:spPr>
            <a:xfrm>
              <a:off x="152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6" name="Rectangle 16"/>
            <p:cNvSpPr/>
            <p:nvPr/>
          </p:nvSpPr>
          <p:spPr>
            <a:xfrm>
              <a:off x="167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7" name="Rectangle 17"/>
            <p:cNvSpPr/>
            <p:nvPr/>
          </p:nvSpPr>
          <p:spPr>
            <a:xfrm>
              <a:off x="182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 name="Rectangle 18"/>
            <p:cNvSpPr/>
            <p:nvPr/>
          </p:nvSpPr>
          <p:spPr>
            <a:xfrm>
              <a:off x="198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 name="Rectangle 19"/>
            <p:cNvSpPr/>
            <p:nvPr/>
          </p:nvSpPr>
          <p:spPr>
            <a:xfrm>
              <a:off x="213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 name="Rectangle 20"/>
            <p:cNvSpPr/>
            <p:nvPr/>
          </p:nvSpPr>
          <p:spPr>
            <a:xfrm>
              <a:off x="2286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 name="Rectangle 21"/>
            <p:cNvSpPr/>
            <p:nvPr/>
          </p:nvSpPr>
          <p:spPr>
            <a:xfrm>
              <a:off x="243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 name="Rectangle 22"/>
            <p:cNvSpPr/>
            <p:nvPr/>
          </p:nvSpPr>
          <p:spPr>
            <a:xfrm>
              <a:off x="2590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 name="Rectangle 23"/>
            <p:cNvSpPr/>
            <p:nvPr/>
          </p:nvSpPr>
          <p:spPr>
            <a:xfrm>
              <a:off x="274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 name="Rectangle 24"/>
            <p:cNvSpPr/>
            <p:nvPr/>
          </p:nvSpPr>
          <p:spPr>
            <a:xfrm>
              <a:off x="289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 name="Rectangle 25"/>
            <p:cNvSpPr/>
            <p:nvPr/>
          </p:nvSpPr>
          <p:spPr>
            <a:xfrm>
              <a:off x="304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6" name="Rectangle 26"/>
            <p:cNvSpPr/>
            <p:nvPr/>
          </p:nvSpPr>
          <p:spPr>
            <a:xfrm>
              <a:off x="320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7" name="Rectangle 27"/>
            <p:cNvSpPr/>
            <p:nvPr/>
          </p:nvSpPr>
          <p:spPr>
            <a:xfrm>
              <a:off x="335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8" name="Rectangle 28"/>
            <p:cNvSpPr/>
            <p:nvPr/>
          </p:nvSpPr>
          <p:spPr>
            <a:xfrm>
              <a:off x="350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 name="Rectangle 29"/>
            <p:cNvSpPr/>
            <p:nvPr/>
          </p:nvSpPr>
          <p:spPr>
            <a:xfrm>
              <a:off x="365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 name="Rectangle 30"/>
            <p:cNvSpPr/>
            <p:nvPr/>
          </p:nvSpPr>
          <p:spPr>
            <a:xfrm>
              <a:off x="381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 name="Rectangle 31"/>
            <p:cNvSpPr/>
            <p:nvPr/>
          </p:nvSpPr>
          <p:spPr>
            <a:xfrm>
              <a:off x="396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 name="Rectangle 32"/>
            <p:cNvSpPr/>
            <p:nvPr/>
          </p:nvSpPr>
          <p:spPr>
            <a:xfrm>
              <a:off x="411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 name="Rectangle 33"/>
            <p:cNvSpPr/>
            <p:nvPr/>
          </p:nvSpPr>
          <p:spPr>
            <a:xfrm>
              <a:off x="426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 name="Rectangle 34"/>
            <p:cNvSpPr/>
            <p:nvPr/>
          </p:nvSpPr>
          <p:spPr>
            <a:xfrm>
              <a:off x="441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 name="Rectangle 35"/>
            <p:cNvSpPr/>
            <p:nvPr/>
          </p:nvSpPr>
          <p:spPr>
            <a:xfrm>
              <a:off x="457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6" name="Rectangle 36"/>
            <p:cNvSpPr/>
            <p:nvPr/>
          </p:nvSpPr>
          <p:spPr>
            <a:xfrm>
              <a:off x="472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7" name="Rectangle 37"/>
            <p:cNvSpPr/>
            <p:nvPr/>
          </p:nvSpPr>
          <p:spPr>
            <a:xfrm>
              <a:off x="487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8" name="Rectangle 38"/>
            <p:cNvSpPr/>
            <p:nvPr/>
          </p:nvSpPr>
          <p:spPr>
            <a:xfrm>
              <a:off x="502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 name="Rectangle 39"/>
            <p:cNvSpPr/>
            <p:nvPr/>
          </p:nvSpPr>
          <p:spPr>
            <a:xfrm>
              <a:off x="518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 name="Rectangle 40"/>
            <p:cNvSpPr/>
            <p:nvPr/>
          </p:nvSpPr>
          <p:spPr>
            <a:xfrm>
              <a:off x="533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 name="Rectangle 41"/>
            <p:cNvSpPr/>
            <p:nvPr/>
          </p:nvSpPr>
          <p:spPr>
            <a:xfrm>
              <a:off x="548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 name="Rectangle 42"/>
            <p:cNvSpPr/>
            <p:nvPr/>
          </p:nvSpPr>
          <p:spPr>
            <a:xfrm>
              <a:off x="563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 name="Rectangle 43"/>
            <p:cNvSpPr/>
            <p:nvPr/>
          </p:nvSpPr>
          <p:spPr>
            <a:xfrm>
              <a:off x="579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 name="Rectangle 44"/>
            <p:cNvSpPr/>
            <p:nvPr/>
          </p:nvSpPr>
          <p:spPr>
            <a:xfrm>
              <a:off x="594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 name="Rectangle 45"/>
            <p:cNvSpPr/>
            <p:nvPr/>
          </p:nvSpPr>
          <p:spPr>
            <a:xfrm>
              <a:off x="6019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 name="Rectangle 46"/>
            <p:cNvSpPr/>
            <p:nvPr/>
          </p:nvSpPr>
          <p:spPr>
            <a:xfrm>
              <a:off x="624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7" name="Rectangle 47"/>
            <p:cNvSpPr/>
            <p:nvPr/>
          </p:nvSpPr>
          <p:spPr>
            <a:xfrm>
              <a:off x="6400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8" name="Rectangle 48"/>
            <p:cNvSpPr/>
            <p:nvPr/>
          </p:nvSpPr>
          <p:spPr>
            <a:xfrm>
              <a:off x="655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9" name="Rectangle 49"/>
            <p:cNvSpPr/>
            <p:nvPr/>
          </p:nvSpPr>
          <p:spPr>
            <a:xfrm>
              <a:off x="670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 name="Rectangle 50"/>
            <p:cNvSpPr/>
            <p:nvPr/>
          </p:nvSpPr>
          <p:spPr>
            <a:xfrm>
              <a:off x="685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 name="Rectangle 51"/>
            <p:cNvSpPr/>
            <p:nvPr/>
          </p:nvSpPr>
          <p:spPr>
            <a:xfrm>
              <a:off x="701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 name="Rectangle 52"/>
            <p:cNvSpPr/>
            <p:nvPr/>
          </p:nvSpPr>
          <p:spPr>
            <a:xfrm>
              <a:off x="716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 name="Rectangle 53"/>
            <p:cNvSpPr/>
            <p:nvPr/>
          </p:nvSpPr>
          <p:spPr>
            <a:xfrm>
              <a:off x="731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 name="Rectangle 54"/>
            <p:cNvSpPr/>
            <p:nvPr/>
          </p:nvSpPr>
          <p:spPr>
            <a:xfrm>
              <a:off x="746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 name="Rectangle 55"/>
            <p:cNvSpPr/>
            <p:nvPr/>
          </p:nvSpPr>
          <p:spPr>
            <a:xfrm>
              <a:off x="762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 name="Rectangle 56"/>
            <p:cNvSpPr/>
            <p:nvPr/>
          </p:nvSpPr>
          <p:spPr>
            <a:xfrm>
              <a:off x="777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7" name="Rectangle 57"/>
            <p:cNvSpPr/>
            <p:nvPr/>
          </p:nvSpPr>
          <p:spPr>
            <a:xfrm>
              <a:off x="792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8" name="Rectangle 58"/>
            <p:cNvSpPr/>
            <p:nvPr/>
          </p:nvSpPr>
          <p:spPr>
            <a:xfrm>
              <a:off x="807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9" name="Rectangle 59"/>
            <p:cNvSpPr/>
            <p:nvPr/>
          </p:nvSpPr>
          <p:spPr>
            <a:xfrm>
              <a:off x="822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 name="Rectangle 60"/>
            <p:cNvSpPr/>
            <p:nvPr/>
          </p:nvSpPr>
          <p:spPr>
            <a:xfrm>
              <a:off x="838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 name="Rectangle 61"/>
            <p:cNvSpPr/>
            <p:nvPr/>
          </p:nvSpPr>
          <p:spPr>
            <a:xfrm>
              <a:off x="853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 name="Rectangle 62"/>
            <p:cNvSpPr/>
            <p:nvPr/>
          </p:nvSpPr>
          <p:spPr>
            <a:xfrm>
              <a:off x="868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 name="Rectangle 63"/>
            <p:cNvSpPr/>
            <p:nvPr/>
          </p:nvSpPr>
          <p:spPr>
            <a:xfrm>
              <a:off x="883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 name="Rectangle 64"/>
            <p:cNvSpPr/>
            <p:nvPr/>
          </p:nvSpPr>
          <p:spPr>
            <a:xfrm>
              <a:off x="899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 name="Rectangle 65"/>
            <p:cNvSpPr/>
            <p:nvPr/>
          </p:nvSpPr>
          <p:spPr>
            <a:xfrm>
              <a:off x="0" y="1219200"/>
              <a:ext cx="9144000" cy="762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pic>
        <p:nvPicPr>
          <p:cNvPr id="777" name="Picture 71" descr="Picture 71"/>
          <p:cNvPicPr>
            <a:picLocks noChangeAspect="1"/>
          </p:cNvPicPr>
          <p:nvPr/>
        </p:nvPicPr>
        <p:blipFill>
          <a:blip r:embed="rId2" cstate="print"/>
          <a:stretch>
            <a:fillRect/>
          </a:stretch>
        </p:blipFill>
        <p:spPr>
          <a:xfrm>
            <a:off x="685800" y="1652588"/>
            <a:ext cx="914400" cy="176213"/>
          </a:xfrm>
          <a:prstGeom prst="rect">
            <a:avLst/>
          </a:prstGeom>
          <a:ln w="12700">
            <a:miter lim="400000"/>
          </a:ln>
        </p:spPr>
      </p:pic>
      <p:sp>
        <p:nvSpPr>
          <p:cNvPr id="778" name="Title Text"/>
          <p:cNvSpPr txBox="1">
            <a:spLocks noGrp="1"/>
          </p:cNvSpPr>
          <p:nvPr>
            <p:ph type="title"/>
          </p:nvPr>
        </p:nvSpPr>
        <p:spPr>
          <a:xfrm>
            <a:off x="457200" y="273050"/>
            <a:ext cx="3008314" cy="1162050"/>
          </a:xfrm>
          <a:prstGeom prst="rect">
            <a:avLst/>
          </a:prstGeom>
        </p:spPr>
        <p:txBody>
          <a:bodyPr/>
          <a:lstStyle>
            <a:lvl1pPr>
              <a:defRPr sz="2000" b="1">
                <a:solidFill>
                  <a:schemeClr val="accent3">
                    <a:lumOff val="44000"/>
                  </a:schemeClr>
                </a:solidFill>
                <a:latin typeface="+mj-lt"/>
                <a:ea typeface="+mj-ea"/>
                <a:cs typeface="+mj-cs"/>
                <a:sym typeface="Helvetica"/>
              </a:defRPr>
            </a:lvl1pPr>
          </a:lstStyle>
          <a:p>
            <a:r>
              <a:t>Title Text</a:t>
            </a:r>
          </a:p>
        </p:txBody>
      </p:sp>
      <p:sp>
        <p:nvSpPr>
          <p:cNvPr id="779" name="Body Level One…"/>
          <p:cNvSpPr txBox="1">
            <a:spLocks noGrp="1"/>
          </p:cNvSpPr>
          <p:nvPr>
            <p:ph type="body" idx="1"/>
          </p:nvPr>
        </p:nvSpPr>
        <p:spPr>
          <a:xfrm>
            <a:off x="3575050" y="273050"/>
            <a:ext cx="5111750" cy="5853113"/>
          </a:xfrm>
          <a:prstGeom prst="rect">
            <a:avLst/>
          </a:prstGeom>
        </p:spPr>
        <p:txBody>
          <a:bodyPr>
            <a:normAutofit/>
          </a:bodyPr>
          <a:lstStyle>
            <a:lvl1pPr marL="454025" indent="-352425">
              <a:lnSpc>
                <a:spcPct val="110000"/>
              </a:lnSpc>
              <a:buClr>
                <a:srgbClr val="960000"/>
              </a:buClr>
              <a:buChar char="✓"/>
              <a:defRPr>
                <a:solidFill>
                  <a:schemeClr val="accent3">
                    <a:lumOff val="44000"/>
                  </a:schemeClr>
                </a:solidFill>
                <a:latin typeface="+mj-lt"/>
                <a:ea typeface="+mj-ea"/>
                <a:cs typeface="+mj-cs"/>
                <a:sym typeface="Helvetica"/>
              </a:defRPr>
            </a:lvl1pPr>
            <a:lvl2pPr marL="969282" indent="-400957">
              <a:lnSpc>
                <a:spcPct val="110000"/>
              </a:lnSpc>
              <a:buClr>
                <a:srgbClr val="960000"/>
              </a:buClr>
              <a:buChar char="✓"/>
              <a:defRPr>
                <a:solidFill>
                  <a:schemeClr val="accent3">
                    <a:lumOff val="44000"/>
                  </a:schemeClr>
                </a:solidFill>
                <a:latin typeface="+mj-lt"/>
                <a:ea typeface="+mj-ea"/>
                <a:cs typeface="+mj-cs"/>
                <a:sym typeface="Helvetica"/>
              </a:defRPr>
            </a:lvl2pPr>
            <a:lvl3pPr marL="1477433" indent="-423333">
              <a:lnSpc>
                <a:spcPct val="110000"/>
              </a:lnSpc>
              <a:buClr>
                <a:srgbClr val="960000"/>
              </a:buClr>
              <a:buChar char="✓"/>
              <a:defRPr>
                <a:solidFill>
                  <a:schemeClr val="accent3">
                    <a:lumOff val="44000"/>
                  </a:schemeClr>
                </a:solidFill>
                <a:latin typeface="+mj-lt"/>
                <a:ea typeface="+mj-ea"/>
                <a:cs typeface="+mj-cs"/>
                <a:sym typeface="Helvetica"/>
              </a:defRPr>
            </a:lvl3pPr>
            <a:lvl4pPr marL="2025650" indent="-482600">
              <a:lnSpc>
                <a:spcPct val="110000"/>
              </a:lnSpc>
              <a:buClr>
                <a:srgbClr val="960000"/>
              </a:buClr>
              <a:buChar char="✓"/>
              <a:defRPr>
                <a:solidFill>
                  <a:schemeClr val="accent3">
                    <a:lumOff val="44000"/>
                  </a:schemeClr>
                </a:solidFill>
                <a:latin typeface="+mj-lt"/>
                <a:ea typeface="+mj-ea"/>
                <a:cs typeface="+mj-cs"/>
                <a:sym typeface="Helvetica"/>
              </a:defRPr>
            </a:lvl4pPr>
            <a:lvl5pPr marL="2525078" indent="-472439">
              <a:lnSpc>
                <a:spcPct val="110000"/>
              </a:lnSpc>
              <a:buClr>
                <a:srgbClr val="960000"/>
              </a:buClr>
              <a:buChar char="✓"/>
              <a:defRPr>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780"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lnSpc>
                <a:spcPct val="110000"/>
              </a:lnSpc>
              <a:spcBef>
                <a:spcPts val="300"/>
              </a:spcBef>
              <a:buSzTx/>
              <a:buNone/>
              <a:defRPr sz="1400">
                <a:solidFill>
                  <a:schemeClr val="accent3">
                    <a:lumOff val="44000"/>
                  </a:schemeClr>
                </a:solidFill>
                <a:latin typeface="+mj-lt"/>
                <a:ea typeface="+mj-ea"/>
                <a:cs typeface="+mj-cs"/>
                <a:sym typeface="Helvetica"/>
              </a:defRPr>
            </a:pPr>
            <a:endParaRPr/>
          </a:p>
        </p:txBody>
      </p:sp>
      <p:sp>
        <p:nvSpPr>
          <p:cNvPr id="781" name="Slide Number"/>
          <p:cNvSpPr txBox="1">
            <a:spLocks noGrp="1"/>
          </p:cNvSpPr>
          <p:nvPr>
            <p:ph type="sldNum" sz="quarter" idx="2"/>
          </p:nvPr>
        </p:nvSpPr>
        <p:spPr>
          <a:xfrm>
            <a:off x="8040546" y="6248400"/>
            <a:ext cx="301908" cy="307340"/>
          </a:xfrm>
          <a:prstGeom prst="rect">
            <a:avLst/>
          </a:prstGeom>
        </p:spPr>
        <p:txBody>
          <a:bodyPr anchor="t"/>
          <a:lstStyle>
            <a:lvl1pPr>
              <a:defRPr>
                <a:solidFill>
                  <a:schemeClr val="accent3">
                    <a:lumOff val="44000"/>
                  </a:schemeClr>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138110142"/>
      </p:ext>
    </p:extLst>
  </p:cSld>
  <p:clrMapOvr>
    <a:masterClrMapping/>
  </p:clrMapOvr>
  <p:transition spd="med"/>
</p:sldLayout>
</file>

<file path=ppt/slideLayouts/slideLayout2818.xml><?xml version="1.0" encoding="utf-8"?>
<p:sldLayout xmlns:a="http://schemas.openxmlformats.org/drawingml/2006/main" xmlns:r="http://schemas.openxmlformats.org/officeDocument/2006/relationships" xmlns:p="http://schemas.openxmlformats.org/presentationml/2006/main" showMasterSp="0" type="tx">
  <p:cSld name="3_Picture with Caption">
    <p:bg>
      <p:bgPr>
        <a:solidFill>
          <a:srgbClr val="000000"/>
        </a:solidFill>
        <a:effectLst/>
      </p:bgPr>
    </p:bg>
    <p:spTree>
      <p:nvGrpSpPr>
        <p:cNvPr id="1" name=""/>
        <p:cNvGrpSpPr/>
        <p:nvPr/>
      </p:nvGrpSpPr>
      <p:grpSpPr>
        <a:xfrm>
          <a:off x="0" y="0"/>
          <a:ext cx="0" cy="0"/>
          <a:chOff x="0" y="0"/>
          <a:chExt cx="0" cy="0"/>
        </a:xfrm>
      </p:grpSpPr>
      <p:grpSp>
        <p:nvGrpSpPr>
          <p:cNvPr id="851" name="Group 2"/>
          <p:cNvGrpSpPr/>
          <p:nvPr/>
        </p:nvGrpSpPr>
        <p:grpSpPr>
          <a:xfrm>
            <a:off x="0" y="2286000"/>
            <a:ext cx="9144000" cy="3581400"/>
            <a:chOff x="0" y="0"/>
            <a:chExt cx="9144000" cy="3581400"/>
          </a:xfrm>
        </p:grpSpPr>
        <p:sp>
          <p:nvSpPr>
            <p:cNvPr id="788" name="Rectangle 3"/>
            <p:cNvSpPr/>
            <p:nvPr/>
          </p:nvSpPr>
          <p:spPr>
            <a:xfrm>
              <a:off x="0" y="304800"/>
              <a:ext cx="9144000" cy="838200"/>
            </a:xfrm>
            <a:prstGeom prst="rect">
              <a:avLst/>
            </a:prstGeom>
            <a:gradFill flip="none" rotWithShape="1">
              <a:gsLst>
                <a:gs pos="0">
                  <a:srgbClr val="000000"/>
                </a:gs>
                <a:gs pos="100000">
                  <a:srgbClr val="262626"/>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9" name="Rectangle 4"/>
            <p:cNvSpPr/>
            <p:nvPr/>
          </p:nvSpPr>
          <p:spPr>
            <a:xfrm>
              <a:off x="0" y="1143000"/>
              <a:ext cx="9144000" cy="1828800"/>
            </a:xfrm>
            <a:prstGeom prst="rect">
              <a:avLst/>
            </a:prstGeom>
            <a:gradFill flip="none" rotWithShape="1">
              <a:gsLst>
                <a:gs pos="0">
                  <a:srgbClr val="262626"/>
                </a:gs>
                <a:gs pos="100000">
                  <a:srgbClr val="000000"/>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0" name="Rectangle 5"/>
            <p:cNvSpPr/>
            <p:nvPr/>
          </p:nvSpPr>
          <p:spPr>
            <a:xfrm>
              <a:off x="15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 name="Rectangle 6"/>
            <p:cNvSpPr/>
            <p:nvPr/>
          </p:nvSpPr>
          <p:spPr>
            <a:xfrm>
              <a:off x="30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 name="Rectangle 7"/>
            <p:cNvSpPr/>
            <p:nvPr/>
          </p:nvSpPr>
          <p:spPr>
            <a:xfrm>
              <a:off x="45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 name="Rectangle 8"/>
            <p:cNvSpPr/>
            <p:nvPr/>
          </p:nvSpPr>
          <p:spPr>
            <a:xfrm>
              <a:off x="60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 name="Rectangle 9"/>
            <p:cNvSpPr/>
            <p:nvPr/>
          </p:nvSpPr>
          <p:spPr>
            <a:xfrm>
              <a:off x="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 name="Rectangle 10"/>
            <p:cNvSpPr/>
            <p:nvPr/>
          </p:nvSpPr>
          <p:spPr>
            <a:xfrm>
              <a:off x="76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 name="Rectangle 11"/>
            <p:cNvSpPr/>
            <p:nvPr/>
          </p:nvSpPr>
          <p:spPr>
            <a:xfrm>
              <a:off x="91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 name="Rectangle 12"/>
            <p:cNvSpPr/>
            <p:nvPr/>
          </p:nvSpPr>
          <p:spPr>
            <a:xfrm>
              <a:off x="106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 name="Rectangle 13"/>
            <p:cNvSpPr/>
            <p:nvPr/>
          </p:nvSpPr>
          <p:spPr>
            <a:xfrm>
              <a:off x="121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9" name="Rectangle 14"/>
            <p:cNvSpPr/>
            <p:nvPr/>
          </p:nvSpPr>
          <p:spPr>
            <a:xfrm>
              <a:off x="137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0" name="Rectangle 15"/>
            <p:cNvSpPr/>
            <p:nvPr/>
          </p:nvSpPr>
          <p:spPr>
            <a:xfrm>
              <a:off x="152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1" name="Rectangle 16"/>
            <p:cNvSpPr/>
            <p:nvPr/>
          </p:nvSpPr>
          <p:spPr>
            <a:xfrm>
              <a:off x="167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2" name="Rectangle 17"/>
            <p:cNvSpPr/>
            <p:nvPr/>
          </p:nvSpPr>
          <p:spPr>
            <a:xfrm>
              <a:off x="182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3" name="Rectangle 18"/>
            <p:cNvSpPr/>
            <p:nvPr/>
          </p:nvSpPr>
          <p:spPr>
            <a:xfrm>
              <a:off x="198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4" name="Rectangle 19"/>
            <p:cNvSpPr/>
            <p:nvPr/>
          </p:nvSpPr>
          <p:spPr>
            <a:xfrm>
              <a:off x="213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5" name="Rectangle 20"/>
            <p:cNvSpPr/>
            <p:nvPr/>
          </p:nvSpPr>
          <p:spPr>
            <a:xfrm>
              <a:off x="2286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6" name="Rectangle 21"/>
            <p:cNvSpPr/>
            <p:nvPr/>
          </p:nvSpPr>
          <p:spPr>
            <a:xfrm>
              <a:off x="243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7" name="Rectangle 22"/>
            <p:cNvSpPr/>
            <p:nvPr/>
          </p:nvSpPr>
          <p:spPr>
            <a:xfrm>
              <a:off x="2590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8" name="Rectangle 23"/>
            <p:cNvSpPr/>
            <p:nvPr/>
          </p:nvSpPr>
          <p:spPr>
            <a:xfrm>
              <a:off x="274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09" name="Rectangle 24"/>
            <p:cNvSpPr/>
            <p:nvPr/>
          </p:nvSpPr>
          <p:spPr>
            <a:xfrm>
              <a:off x="289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0" name="Rectangle 25"/>
            <p:cNvSpPr/>
            <p:nvPr/>
          </p:nvSpPr>
          <p:spPr>
            <a:xfrm>
              <a:off x="304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1" name="Rectangle 26"/>
            <p:cNvSpPr/>
            <p:nvPr/>
          </p:nvSpPr>
          <p:spPr>
            <a:xfrm>
              <a:off x="320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2" name="Rectangle 27"/>
            <p:cNvSpPr/>
            <p:nvPr/>
          </p:nvSpPr>
          <p:spPr>
            <a:xfrm>
              <a:off x="335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3" name="Rectangle 28"/>
            <p:cNvSpPr/>
            <p:nvPr/>
          </p:nvSpPr>
          <p:spPr>
            <a:xfrm>
              <a:off x="350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4" name="Rectangle 29"/>
            <p:cNvSpPr/>
            <p:nvPr/>
          </p:nvSpPr>
          <p:spPr>
            <a:xfrm>
              <a:off x="365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5" name="Rectangle 30"/>
            <p:cNvSpPr/>
            <p:nvPr/>
          </p:nvSpPr>
          <p:spPr>
            <a:xfrm>
              <a:off x="381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6" name="Rectangle 31"/>
            <p:cNvSpPr/>
            <p:nvPr/>
          </p:nvSpPr>
          <p:spPr>
            <a:xfrm>
              <a:off x="396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7" name="Rectangle 32"/>
            <p:cNvSpPr/>
            <p:nvPr/>
          </p:nvSpPr>
          <p:spPr>
            <a:xfrm>
              <a:off x="411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8" name="Rectangle 33"/>
            <p:cNvSpPr/>
            <p:nvPr/>
          </p:nvSpPr>
          <p:spPr>
            <a:xfrm>
              <a:off x="426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19" name="Rectangle 34"/>
            <p:cNvSpPr/>
            <p:nvPr/>
          </p:nvSpPr>
          <p:spPr>
            <a:xfrm>
              <a:off x="441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0" name="Rectangle 35"/>
            <p:cNvSpPr/>
            <p:nvPr/>
          </p:nvSpPr>
          <p:spPr>
            <a:xfrm>
              <a:off x="457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1" name="Rectangle 36"/>
            <p:cNvSpPr/>
            <p:nvPr/>
          </p:nvSpPr>
          <p:spPr>
            <a:xfrm>
              <a:off x="472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2" name="Rectangle 37"/>
            <p:cNvSpPr/>
            <p:nvPr/>
          </p:nvSpPr>
          <p:spPr>
            <a:xfrm>
              <a:off x="487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3" name="Rectangle 38"/>
            <p:cNvSpPr/>
            <p:nvPr/>
          </p:nvSpPr>
          <p:spPr>
            <a:xfrm>
              <a:off x="502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4" name="Rectangle 39"/>
            <p:cNvSpPr/>
            <p:nvPr/>
          </p:nvSpPr>
          <p:spPr>
            <a:xfrm>
              <a:off x="518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5" name="Rectangle 40"/>
            <p:cNvSpPr/>
            <p:nvPr/>
          </p:nvSpPr>
          <p:spPr>
            <a:xfrm>
              <a:off x="5334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6" name="Rectangle 41"/>
            <p:cNvSpPr/>
            <p:nvPr/>
          </p:nvSpPr>
          <p:spPr>
            <a:xfrm>
              <a:off x="5486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7" name="Rectangle 42"/>
            <p:cNvSpPr/>
            <p:nvPr/>
          </p:nvSpPr>
          <p:spPr>
            <a:xfrm>
              <a:off x="5638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8" name="Rectangle 43"/>
            <p:cNvSpPr/>
            <p:nvPr/>
          </p:nvSpPr>
          <p:spPr>
            <a:xfrm>
              <a:off x="5791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29" name="Rectangle 44"/>
            <p:cNvSpPr/>
            <p:nvPr/>
          </p:nvSpPr>
          <p:spPr>
            <a:xfrm>
              <a:off x="5943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0" name="Rectangle 45"/>
            <p:cNvSpPr/>
            <p:nvPr/>
          </p:nvSpPr>
          <p:spPr>
            <a:xfrm>
              <a:off x="6019800" y="0"/>
              <a:ext cx="1524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1" name="Rectangle 46"/>
            <p:cNvSpPr/>
            <p:nvPr/>
          </p:nvSpPr>
          <p:spPr>
            <a:xfrm>
              <a:off x="6248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2" name="Rectangle 47"/>
            <p:cNvSpPr/>
            <p:nvPr/>
          </p:nvSpPr>
          <p:spPr>
            <a:xfrm>
              <a:off x="6400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3" name="Rectangle 48"/>
            <p:cNvSpPr/>
            <p:nvPr/>
          </p:nvSpPr>
          <p:spPr>
            <a:xfrm>
              <a:off x="6553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4" name="Rectangle 49"/>
            <p:cNvSpPr/>
            <p:nvPr/>
          </p:nvSpPr>
          <p:spPr>
            <a:xfrm>
              <a:off x="6705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5" name="Rectangle 50"/>
            <p:cNvSpPr/>
            <p:nvPr/>
          </p:nvSpPr>
          <p:spPr>
            <a:xfrm>
              <a:off x="6858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6" name="Rectangle 51"/>
            <p:cNvSpPr/>
            <p:nvPr/>
          </p:nvSpPr>
          <p:spPr>
            <a:xfrm>
              <a:off x="7010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7" name="Rectangle 52"/>
            <p:cNvSpPr/>
            <p:nvPr/>
          </p:nvSpPr>
          <p:spPr>
            <a:xfrm>
              <a:off x="7162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8" name="Rectangle 53"/>
            <p:cNvSpPr/>
            <p:nvPr/>
          </p:nvSpPr>
          <p:spPr>
            <a:xfrm>
              <a:off x="7315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39" name="Rectangle 54"/>
            <p:cNvSpPr/>
            <p:nvPr/>
          </p:nvSpPr>
          <p:spPr>
            <a:xfrm>
              <a:off x="7467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0" name="Rectangle 55"/>
            <p:cNvSpPr/>
            <p:nvPr/>
          </p:nvSpPr>
          <p:spPr>
            <a:xfrm>
              <a:off x="7620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1" name="Rectangle 56"/>
            <p:cNvSpPr/>
            <p:nvPr/>
          </p:nvSpPr>
          <p:spPr>
            <a:xfrm>
              <a:off x="7772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2" name="Rectangle 57"/>
            <p:cNvSpPr/>
            <p:nvPr/>
          </p:nvSpPr>
          <p:spPr>
            <a:xfrm>
              <a:off x="7924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3" name="Rectangle 58"/>
            <p:cNvSpPr/>
            <p:nvPr/>
          </p:nvSpPr>
          <p:spPr>
            <a:xfrm>
              <a:off x="8077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4" name="Rectangle 59"/>
            <p:cNvSpPr/>
            <p:nvPr/>
          </p:nvSpPr>
          <p:spPr>
            <a:xfrm>
              <a:off x="8229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5" name="Rectangle 60"/>
            <p:cNvSpPr/>
            <p:nvPr/>
          </p:nvSpPr>
          <p:spPr>
            <a:xfrm>
              <a:off x="83820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6" name="Rectangle 61"/>
            <p:cNvSpPr/>
            <p:nvPr/>
          </p:nvSpPr>
          <p:spPr>
            <a:xfrm>
              <a:off x="85344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7" name="Rectangle 62"/>
            <p:cNvSpPr/>
            <p:nvPr/>
          </p:nvSpPr>
          <p:spPr>
            <a:xfrm>
              <a:off x="86868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8" name="Rectangle 63"/>
            <p:cNvSpPr/>
            <p:nvPr/>
          </p:nvSpPr>
          <p:spPr>
            <a:xfrm>
              <a:off x="88392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49" name="Rectangle 64"/>
            <p:cNvSpPr/>
            <p:nvPr/>
          </p:nvSpPr>
          <p:spPr>
            <a:xfrm>
              <a:off x="8991600" y="0"/>
              <a:ext cx="76200" cy="35814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50" name="Rectangle 65"/>
            <p:cNvSpPr/>
            <p:nvPr/>
          </p:nvSpPr>
          <p:spPr>
            <a:xfrm>
              <a:off x="0" y="1219200"/>
              <a:ext cx="9144000" cy="76200"/>
            </a:xfrm>
            <a:prstGeom prst="rect">
              <a:avLst/>
            </a:prstGeom>
            <a:solidFill>
              <a:srgbClr val="000000"/>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pic>
        <p:nvPicPr>
          <p:cNvPr id="852" name="Picture 71" descr="Picture 71"/>
          <p:cNvPicPr>
            <a:picLocks noChangeAspect="1"/>
          </p:cNvPicPr>
          <p:nvPr/>
        </p:nvPicPr>
        <p:blipFill>
          <a:blip r:embed="rId2" cstate="print"/>
          <a:stretch>
            <a:fillRect/>
          </a:stretch>
        </p:blipFill>
        <p:spPr>
          <a:xfrm>
            <a:off x="685800" y="1652588"/>
            <a:ext cx="914400" cy="176213"/>
          </a:xfrm>
          <a:prstGeom prst="rect">
            <a:avLst/>
          </a:prstGeom>
          <a:ln w="12700">
            <a:miter lim="400000"/>
          </a:ln>
        </p:spPr>
      </p:pic>
      <p:sp>
        <p:nvSpPr>
          <p:cNvPr id="853" name="Title Text"/>
          <p:cNvSpPr txBox="1">
            <a:spLocks noGrp="1"/>
          </p:cNvSpPr>
          <p:nvPr>
            <p:ph type="title"/>
          </p:nvPr>
        </p:nvSpPr>
        <p:spPr>
          <a:xfrm>
            <a:off x="1792288" y="4800600"/>
            <a:ext cx="5486401" cy="566738"/>
          </a:xfrm>
          <a:prstGeom prst="rect">
            <a:avLst/>
          </a:prstGeom>
        </p:spPr>
        <p:txBody>
          <a:bodyPr/>
          <a:lstStyle>
            <a:lvl1pPr>
              <a:defRPr sz="2000" b="1">
                <a:solidFill>
                  <a:schemeClr val="accent3">
                    <a:lumOff val="44000"/>
                  </a:schemeClr>
                </a:solidFill>
                <a:latin typeface="+mj-lt"/>
                <a:ea typeface="+mj-ea"/>
                <a:cs typeface="+mj-cs"/>
                <a:sym typeface="Helvetica"/>
              </a:defRPr>
            </a:lvl1pPr>
          </a:lstStyle>
          <a:p>
            <a:r>
              <a:t>Title Text</a:t>
            </a:r>
          </a:p>
        </p:txBody>
      </p:sp>
      <p:sp>
        <p:nvSpPr>
          <p:cNvPr id="85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5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lnSpc>
                <a:spcPct val="110000"/>
              </a:lnSpc>
              <a:spcBef>
                <a:spcPts val="300"/>
              </a:spcBef>
              <a:buSzTx/>
              <a:buNone/>
              <a:defRPr sz="1400">
                <a:solidFill>
                  <a:schemeClr val="accent3">
                    <a:lumOff val="44000"/>
                  </a:schemeClr>
                </a:solidFill>
                <a:latin typeface="+mj-lt"/>
                <a:ea typeface="+mj-ea"/>
                <a:cs typeface="+mj-cs"/>
                <a:sym typeface="Helvetica"/>
              </a:defRPr>
            </a:lvl1pPr>
            <a:lvl2pPr marL="0" indent="457200">
              <a:lnSpc>
                <a:spcPct val="110000"/>
              </a:lnSpc>
              <a:spcBef>
                <a:spcPts val="300"/>
              </a:spcBef>
              <a:buSzTx/>
              <a:buNone/>
              <a:defRPr sz="1400">
                <a:solidFill>
                  <a:schemeClr val="accent3">
                    <a:lumOff val="44000"/>
                  </a:schemeClr>
                </a:solidFill>
                <a:latin typeface="+mj-lt"/>
                <a:ea typeface="+mj-ea"/>
                <a:cs typeface="+mj-cs"/>
                <a:sym typeface="Helvetica"/>
              </a:defRPr>
            </a:lvl2pPr>
            <a:lvl3pPr marL="0" indent="914400">
              <a:lnSpc>
                <a:spcPct val="110000"/>
              </a:lnSpc>
              <a:spcBef>
                <a:spcPts val="300"/>
              </a:spcBef>
              <a:buSzTx/>
              <a:buNone/>
              <a:defRPr sz="1400">
                <a:solidFill>
                  <a:schemeClr val="accent3">
                    <a:lumOff val="44000"/>
                  </a:schemeClr>
                </a:solidFill>
                <a:latin typeface="+mj-lt"/>
                <a:ea typeface="+mj-ea"/>
                <a:cs typeface="+mj-cs"/>
                <a:sym typeface="Helvetica"/>
              </a:defRPr>
            </a:lvl3pPr>
            <a:lvl4pPr marL="0" indent="1371600">
              <a:lnSpc>
                <a:spcPct val="110000"/>
              </a:lnSpc>
              <a:spcBef>
                <a:spcPts val="300"/>
              </a:spcBef>
              <a:buSzTx/>
              <a:buNone/>
              <a:defRPr sz="1400">
                <a:solidFill>
                  <a:schemeClr val="accent3">
                    <a:lumOff val="44000"/>
                  </a:schemeClr>
                </a:solidFill>
                <a:latin typeface="+mj-lt"/>
                <a:ea typeface="+mj-ea"/>
                <a:cs typeface="+mj-cs"/>
                <a:sym typeface="Helvetica"/>
              </a:defRPr>
            </a:lvl4pPr>
            <a:lvl5pPr marL="0" indent="1828800">
              <a:lnSpc>
                <a:spcPct val="110000"/>
              </a:lnSpc>
              <a:spcBef>
                <a:spcPts val="300"/>
              </a:spcBef>
              <a:buSzTx/>
              <a:buNone/>
              <a:defRPr sz="1400">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856" name="Slide Number"/>
          <p:cNvSpPr txBox="1">
            <a:spLocks noGrp="1"/>
          </p:cNvSpPr>
          <p:nvPr>
            <p:ph type="sldNum" sz="quarter" idx="2"/>
          </p:nvPr>
        </p:nvSpPr>
        <p:spPr>
          <a:xfrm>
            <a:off x="8040546" y="6248400"/>
            <a:ext cx="301908" cy="307340"/>
          </a:xfrm>
          <a:prstGeom prst="rect">
            <a:avLst/>
          </a:prstGeom>
        </p:spPr>
        <p:txBody>
          <a:bodyPr anchor="t"/>
          <a:lstStyle>
            <a:lvl1pPr>
              <a:defRPr>
                <a:solidFill>
                  <a:schemeClr val="accent3">
                    <a:lumOff val="44000"/>
                  </a:schemeClr>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3071949200"/>
      </p:ext>
    </p:extLst>
  </p:cSld>
  <p:clrMapOvr>
    <a:masterClrMapping/>
  </p:clrMapOvr>
  <p:transition spd="med"/>
</p:sldLayout>
</file>

<file path=ppt/slideLayouts/slideLayout2819.xml><?xml version="1.0" encoding="utf-8"?>
<p:sldLayout xmlns:a="http://schemas.openxmlformats.org/drawingml/2006/main" xmlns:r="http://schemas.openxmlformats.org/officeDocument/2006/relationships" xmlns:p="http://schemas.openxmlformats.org/presentationml/2006/main" showMasterSp="0" type="tx">
  <p:cSld name="4_Title Only">
    <p:bg>
      <p:bgPr>
        <a:gradFill flip="none" rotWithShape="1">
          <a:gsLst>
            <a:gs pos="0">
              <a:srgbClr val="000066"/>
            </a:gs>
            <a:gs pos="100000">
              <a:srgbClr val="00005D"/>
            </a:gs>
          </a:gsLst>
          <a:lin ang="5400000" scaled="0"/>
        </a:gradFill>
        <a:effectLst/>
      </p:bgPr>
    </p:bg>
    <p:spTree>
      <p:nvGrpSpPr>
        <p:cNvPr id="1" name=""/>
        <p:cNvGrpSpPr/>
        <p:nvPr/>
      </p:nvGrpSpPr>
      <p:grpSpPr>
        <a:xfrm>
          <a:off x="0" y="0"/>
          <a:ext cx="0" cy="0"/>
          <a:chOff x="0" y="0"/>
          <a:chExt cx="0" cy="0"/>
        </a:xfrm>
      </p:grpSpPr>
      <p:grpSp>
        <p:nvGrpSpPr>
          <p:cNvPr id="1013" name="Group 2"/>
          <p:cNvGrpSpPr/>
          <p:nvPr/>
        </p:nvGrpSpPr>
        <p:grpSpPr>
          <a:xfrm>
            <a:off x="3707" y="1422400"/>
            <a:ext cx="9143469" cy="5435600"/>
            <a:chOff x="0" y="0"/>
            <a:chExt cx="9143467" cy="5435600"/>
          </a:xfrm>
        </p:grpSpPr>
        <p:grpSp>
          <p:nvGrpSpPr>
            <p:cNvPr id="876" name="Group 3"/>
            <p:cNvGrpSpPr/>
            <p:nvPr/>
          </p:nvGrpSpPr>
          <p:grpSpPr>
            <a:xfrm>
              <a:off x="28042" y="0"/>
              <a:ext cx="9115426" cy="5435600"/>
              <a:chOff x="0" y="0"/>
              <a:chExt cx="9115425" cy="5435600"/>
            </a:xfrm>
          </p:grpSpPr>
          <p:sp>
            <p:nvSpPr>
              <p:cNvPr id="863" name="Freeform 4"/>
              <p:cNvSpPr/>
              <p:nvPr/>
            </p:nvSpPr>
            <p:spPr>
              <a:xfrm>
                <a:off x="2189162" y="349250"/>
                <a:ext cx="4468813" cy="3349625"/>
              </a:xfrm>
              <a:custGeom>
                <a:avLst/>
                <a:gdLst/>
                <a:ahLst/>
                <a:cxnLst>
                  <a:cxn ang="0">
                    <a:pos x="wd2" y="hd2"/>
                  </a:cxn>
                  <a:cxn ang="5400000">
                    <a:pos x="wd2" y="hd2"/>
                  </a:cxn>
                  <a:cxn ang="10800000">
                    <a:pos x="wd2" y="hd2"/>
                  </a:cxn>
                  <a:cxn ang="16200000">
                    <a:pos x="wd2" y="hd2"/>
                  </a:cxn>
                </a:cxnLst>
                <a:rect l="0" t="0" r="r" b="b"/>
                <a:pathLst>
                  <a:path w="21600" h="21600" extrusionOk="0">
                    <a:moveTo>
                      <a:pt x="7290" y="870"/>
                    </a:moveTo>
                    <a:lnTo>
                      <a:pt x="4819" y="4484"/>
                    </a:lnTo>
                    <a:lnTo>
                      <a:pt x="506" y="4822"/>
                    </a:lnTo>
                    <a:lnTo>
                      <a:pt x="0" y="6419"/>
                    </a:lnTo>
                    <a:lnTo>
                      <a:pt x="2854" y="10503"/>
                    </a:lnTo>
                    <a:lnTo>
                      <a:pt x="4688" y="9234"/>
                    </a:lnTo>
                    <a:lnTo>
                      <a:pt x="7612" y="11107"/>
                    </a:lnTo>
                    <a:lnTo>
                      <a:pt x="8563" y="13707"/>
                    </a:lnTo>
                    <a:lnTo>
                      <a:pt x="8310" y="14844"/>
                    </a:lnTo>
                    <a:lnTo>
                      <a:pt x="8625" y="16983"/>
                    </a:lnTo>
                    <a:lnTo>
                      <a:pt x="8816" y="20464"/>
                    </a:lnTo>
                    <a:lnTo>
                      <a:pt x="11226" y="21600"/>
                    </a:lnTo>
                    <a:lnTo>
                      <a:pt x="12937" y="20730"/>
                    </a:lnTo>
                    <a:lnTo>
                      <a:pt x="12300" y="18191"/>
                    </a:lnTo>
                    <a:lnTo>
                      <a:pt x="15277" y="15918"/>
                    </a:lnTo>
                    <a:lnTo>
                      <a:pt x="17503" y="15785"/>
                    </a:lnTo>
                    <a:lnTo>
                      <a:pt x="18769" y="13912"/>
                    </a:lnTo>
                    <a:lnTo>
                      <a:pt x="18116" y="10247"/>
                    </a:lnTo>
                    <a:lnTo>
                      <a:pt x="19996" y="9142"/>
                    </a:lnTo>
                    <a:lnTo>
                      <a:pt x="21600" y="4648"/>
                    </a:lnTo>
                    <a:lnTo>
                      <a:pt x="19321" y="0"/>
                    </a:lnTo>
                  </a:path>
                </a:pathLst>
              </a:custGeom>
              <a:noFill/>
              <a:ln w="1524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64" name="Freeform 5"/>
              <p:cNvSpPr/>
              <p:nvPr/>
            </p:nvSpPr>
            <p:spPr>
              <a:xfrm>
                <a:off x="1035050" y="349250"/>
                <a:ext cx="6296025" cy="3756025"/>
              </a:xfrm>
              <a:custGeom>
                <a:avLst/>
                <a:gdLst/>
                <a:ahLst/>
                <a:cxnLst>
                  <a:cxn ang="0">
                    <a:pos x="wd2" y="hd2"/>
                  </a:cxn>
                  <a:cxn ang="5400000">
                    <a:pos x="wd2" y="hd2"/>
                  </a:cxn>
                  <a:cxn ang="10800000">
                    <a:pos x="wd2" y="hd2"/>
                  </a:cxn>
                  <a:cxn ang="16200000">
                    <a:pos x="wd2" y="hd2"/>
                  </a:cxn>
                </a:cxnLst>
                <a:rect l="0" t="0" r="r" b="b"/>
                <a:pathLst>
                  <a:path w="21600" h="21600" extrusionOk="0">
                    <a:moveTo>
                      <a:pt x="7750" y="593"/>
                    </a:moveTo>
                    <a:lnTo>
                      <a:pt x="6252" y="2392"/>
                    </a:lnTo>
                    <a:lnTo>
                      <a:pt x="5087" y="1972"/>
                    </a:lnTo>
                    <a:lnTo>
                      <a:pt x="2881" y="2867"/>
                    </a:lnTo>
                    <a:lnTo>
                      <a:pt x="948" y="2985"/>
                    </a:lnTo>
                    <a:lnTo>
                      <a:pt x="0" y="5733"/>
                    </a:lnTo>
                    <a:lnTo>
                      <a:pt x="496" y="6628"/>
                    </a:lnTo>
                    <a:lnTo>
                      <a:pt x="1258" y="5971"/>
                    </a:lnTo>
                    <a:lnTo>
                      <a:pt x="2342" y="6272"/>
                    </a:lnTo>
                    <a:lnTo>
                      <a:pt x="2745" y="7760"/>
                    </a:lnTo>
                    <a:lnTo>
                      <a:pt x="1890" y="9312"/>
                    </a:lnTo>
                    <a:lnTo>
                      <a:pt x="2881" y="10444"/>
                    </a:lnTo>
                    <a:lnTo>
                      <a:pt x="3959" y="10088"/>
                    </a:lnTo>
                    <a:lnTo>
                      <a:pt x="4907" y="11101"/>
                    </a:lnTo>
                    <a:lnTo>
                      <a:pt x="6841" y="11220"/>
                    </a:lnTo>
                    <a:lnTo>
                      <a:pt x="8774" y="13009"/>
                    </a:lnTo>
                    <a:lnTo>
                      <a:pt x="9226" y="15273"/>
                    </a:lnTo>
                    <a:lnTo>
                      <a:pt x="8818" y="19336"/>
                    </a:lnTo>
                    <a:lnTo>
                      <a:pt x="9226" y="20705"/>
                    </a:lnTo>
                    <a:lnTo>
                      <a:pt x="11611" y="20468"/>
                    </a:lnTo>
                    <a:lnTo>
                      <a:pt x="12467" y="21600"/>
                    </a:lnTo>
                    <a:lnTo>
                      <a:pt x="14128" y="18679"/>
                    </a:lnTo>
                    <a:lnTo>
                      <a:pt x="13817" y="16588"/>
                    </a:lnTo>
                    <a:lnTo>
                      <a:pt x="15348" y="15273"/>
                    </a:lnTo>
                    <a:lnTo>
                      <a:pt x="16426" y="15693"/>
                    </a:lnTo>
                    <a:lnTo>
                      <a:pt x="17864" y="14744"/>
                    </a:lnTo>
                    <a:lnTo>
                      <a:pt x="18545" y="10718"/>
                    </a:lnTo>
                    <a:lnTo>
                      <a:pt x="19841" y="8417"/>
                    </a:lnTo>
                    <a:lnTo>
                      <a:pt x="21600" y="8180"/>
                    </a:lnTo>
                    <a:lnTo>
                      <a:pt x="21284" y="6692"/>
                    </a:lnTo>
                    <a:lnTo>
                      <a:pt x="19982" y="5140"/>
                    </a:lnTo>
                    <a:lnTo>
                      <a:pt x="20789" y="1917"/>
                    </a:lnTo>
                    <a:lnTo>
                      <a:pt x="19552" y="0"/>
                    </a:lnTo>
                  </a:path>
                </a:pathLst>
              </a:custGeom>
              <a:noFill/>
              <a:ln w="1651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65" name="Freeform 6"/>
              <p:cNvSpPr/>
              <p:nvPr/>
            </p:nvSpPr>
            <p:spPr>
              <a:xfrm>
                <a:off x="0" y="274637"/>
                <a:ext cx="9099550" cy="4932363"/>
              </a:xfrm>
              <a:custGeom>
                <a:avLst/>
                <a:gdLst/>
                <a:ahLst/>
                <a:cxnLst>
                  <a:cxn ang="0">
                    <a:pos x="wd2" y="hd2"/>
                  </a:cxn>
                  <a:cxn ang="5400000">
                    <a:pos x="wd2" y="hd2"/>
                  </a:cxn>
                  <a:cxn ang="10800000">
                    <a:pos x="wd2" y="hd2"/>
                  </a:cxn>
                  <a:cxn ang="16200000">
                    <a:pos x="wd2" y="hd2"/>
                  </a:cxn>
                </a:cxnLst>
                <a:rect l="0" t="0" r="r" b="b"/>
                <a:pathLst>
                  <a:path w="21600" h="21600" extrusionOk="0">
                    <a:moveTo>
                      <a:pt x="305" y="0"/>
                    </a:moveTo>
                    <a:lnTo>
                      <a:pt x="501" y="2280"/>
                    </a:lnTo>
                    <a:lnTo>
                      <a:pt x="0" y="4630"/>
                    </a:lnTo>
                    <a:lnTo>
                      <a:pt x="313" y="8488"/>
                    </a:lnTo>
                    <a:lnTo>
                      <a:pt x="1556" y="10532"/>
                    </a:lnTo>
                    <a:lnTo>
                      <a:pt x="3320" y="11818"/>
                    </a:lnTo>
                    <a:lnTo>
                      <a:pt x="5426" y="11478"/>
                    </a:lnTo>
                    <a:lnTo>
                      <a:pt x="6613" y="13487"/>
                    </a:lnTo>
                    <a:lnTo>
                      <a:pt x="6229" y="14780"/>
                    </a:lnTo>
                    <a:lnTo>
                      <a:pt x="4281" y="14891"/>
                    </a:lnTo>
                    <a:lnTo>
                      <a:pt x="3433" y="14050"/>
                    </a:lnTo>
                    <a:lnTo>
                      <a:pt x="2785" y="14891"/>
                    </a:lnTo>
                    <a:lnTo>
                      <a:pt x="3595" y="17547"/>
                    </a:lnTo>
                    <a:lnTo>
                      <a:pt x="3667" y="20196"/>
                    </a:lnTo>
                    <a:lnTo>
                      <a:pt x="5694" y="21600"/>
                    </a:lnTo>
                    <a:lnTo>
                      <a:pt x="6195" y="20314"/>
                    </a:lnTo>
                    <a:lnTo>
                      <a:pt x="7827" y="19445"/>
                    </a:lnTo>
                    <a:lnTo>
                      <a:pt x="9835" y="20592"/>
                    </a:lnTo>
                    <a:lnTo>
                      <a:pt x="12142" y="19549"/>
                    </a:lnTo>
                    <a:lnTo>
                      <a:pt x="12974" y="20314"/>
                    </a:lnTo>
                    <a:lnTo>
                      <a:pt x="14549" y="18409"/>
                    </a:lnTo>
                    <a:lnTo>
                      <a:pt x="15544" y="16066"/>
                    </a:lnTo>
                    <a:lnTo>
                      <a:pt x="16464" y="16115"/>
                    </a:lnTo>
                    <a:lnTo>
                      <a:pt x="17161" y="16998"/>
                    </a:lnTo>
                    <a:lnTo>
                      <a:pt x="18898" y="14891"/>
                    </a:lnTo>
                    <a:lnTo>
                      <a:pt x="20364" y="15190"/>
                    </a:lnTo>
                    <a:lnTo>
                      <a:pt x="21600" y="14384"/>
                    </a:lnTo>
                  </a:path>
                </a:pathLst>
              </a:custGeom>
              <a:noFill/>
              <a:ln w="1651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66" name="Freeform 7"/>
              <p:cNvSpPr/>
              <p:nvPr/>
            </p:nvSpPr>
            <p:spPr>
              <a:xfrm>
                <a:off x="352425" y="395287"/>
                <a:ext cx="8750300" cy="4381501"/>
              </a:xfrm>
              <a:custGeom>
                <a:avLst/>
                <a:gdLst/>
                <a:ahLst/>
                <a:cxnLst>
                  <a:cxn ang="0">
                    <a:pos x="wd2" y="hd2"/>
                  </a:cxn>
                  <a:cxn ang="5400000">
                    <a:pos x="wd2" y="hd2"/>
                  </a:cxn>
                  <a:cxn ang="10800000">
                    <a:pos x="wd2" y="hd2"/>
                  </a:cxn>
                  <a:cxn ang="16200000">
                    <a:pos x="wd2" y="hd2"/>
                  </a:cxn>
                </a:cxnLst>
                <a:rect l="0" t="0" r="r" b="b"/>
                <a:pathLst>
                  <a:path w="21600" h="21600" extrusionOk="0">
                    <a:moveTo>
                      <a:pt x="940" y="0"/>
                    </a:moveTo>
                    <a:lnTo>
                      <a:pt x="0" y="2630"/>
                    </a:lnTo>
                    <a:lnTo>
                      <a:pt x="321" y="6425"/>
                    </a:lnTo>
                    <a:lnTo>
                      <a:pt x="952" y="6832"/>
                    </a:lnTo>
                    <a:lnTo>
                      <a:pt x="1854" y="8507"/>
                    </a:lnTo>
                    <a:lnTo>
                      <a:pt x="2183" y="11277"/>
                    </a:lnTo>
                    <a:lnTo>
                      <a:pt x="3288" y="11731"/>
                    </a:lnTo>
                    <a:lnTo>
                      <a:pt x="4930" y="10557"/>
                    </a:lnTo>
                    <a:lnTo>
                      <a:pt x="5122" y="11684"/>
                    </a:lnTo>
                    <a:lnTo>
                      <a:pt x="6352" y="11841"/>
                    </a:lnTo>
                    <a:lnTo>
                      <a:pt x="7297" y="14596"/>
                    </a:lnTo>
                    <a:lnTo>
                      <a:pt x="6536" y="16951"/>
                    </a:lnTo>
                    <a:lnTo>
                      <a:pt x="5126" y="17350"/>
                    </a:lnTo>
                    <a:lnTo>
                      <a:pt x="3887" y="16998"/>
                    </a:lnTo>
                    <a:lnTo>
                      <a:pt x="3539" y="17562"/>
                    </a:lnTo>
                    <a:lnTo>
                      <a:pt x="3950" y="18900"/>
                    </a:lnTo>
                    <a:lnTo>
                      <a:pt x="3887" y="19863"/>
                    </a:lnTo>
                    <a:lnTo>
                      <a:pt x="4456" y="21600"/>
                    </a:lnTo>
                    <a:lnTo>
                      <a:pt x="6509" y="20528"/>
                    </a:lnTo>
                    <a:lnTo>
                      <a:pt x="6760" y="19503"/>
                    </a:lnTo>
                    <a:lnTo>
                      <a:pt x="7426" y="19964"/>
                    </a:lnTo>
                    <a:lnTo>
                      <a:pt x="9162" y="19158"/>
                    </a:lnTo>
                    <a:lnTo>
                      <a:pt x="9573" y="21240"/>
                    </a:lnTo>
                    <a:lnTo>
                      <a:pt x="11247" y="19886"/>
                    </a:lnTo>
                    <a:lnTo>
                      <a:pt x="12791" y="20277"/>
                    </a:lnTo>
                    <a:lnTo>
                      <a:pt x="13802" y="18994"/>
                    </a:lnTo>
                    <a:lnTo>
                      <a:pt x="14084" y="16286"/>
                    </a:lnTo>
                    <a:lnTo>
                      <a:pt x="15726" y="16333"/>
                    </a:lnTo>
                    <a:lnTo>
                      <a:pt x="15949" y="15057"/>
                    </a:lnTo>
                    <a:lnTo>
                      <a:pt x="16611" y="15112"/>
                    </a:lnTo>
                    <a:lnTo>
                      <a:pt x="17497" y="16388"/>
                    </a:lnTo>
                    <a:lnTo>
                      <a:pt x="18951" y="14197"/>
                    </a:lnTo>
                    <a:lnTo>
                      <a:pt x="20475" y="13970"/>
                    </a:lnTo>
                    <a:lnTo>
                      <a:pt x="21032" y="12295"/>
                    </a:lnTo>
                    <a:lnTo>
                      <a:pt x="21600" y="12404"/>
                    </a:lnTo>
                  </a:path>
                </a:pathLst>
              </a:custGeom>
              <a:noFill/>
              <a:ln w="1524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67" name="Freeform 8"/>
              <p:cNvSpPr/>
              <p:nvPr/>
            </p:nvSpPr>
            <p:spPr>
              <a:xfrm>
                <a:off x="7651750" y="139700"/>
                <a:ext cx="1254125" cy="1887538"/>
              </a:xfrm>
              <a:custGeom>
                <a:avLst/>
                <a:gdLst/>
                <a:ahLst/>
                <a:cxnLst>
                  <a:cxn ang="0">
                    <a:pos x="wd2" y="hd2"/>
                  </a:cxn>
                  <a:cxn ang="5400000">
                    <a:pos x="wd2" y="hd2"/>
                  </a:cxn>
                  <a:cxn ang="10800000">
                    <a:pos x="wd2" y="hd2"/>
                  </a:cxn>
                  <a:cxn ang="16200000">
                    <a:pos x="wd2" y="hd2"/>
                  </a:cxn>
                </a:cxnLst>
                <a:rect l="0" t="0" r="r" b="b"/>
                <a:pathLst>
                  <a:path w="21600" h="21600" extrusionOk="0">
                    <a:moveTo>
                      <a:pt x="3801" y="0"/>
                    </a:moveTo>
                    <a:lnTo>
                      <a:pt x="5742" y="4233"/>
                    </a:lnTo>
                    <a:lnTo>
                      <a:pt x="4347" y="11681"/>
                    </a:lnTo>
                    <a:lnTo>
                      <a:pt x="12413" y="14006"/>
                    </a:lnTo>
                    <a:lnTo>
                      <a:pt x="16542" y="19002"/>
                    </a:lnTo>
                    <a:lnTo>
                      <a:pt x="21600" y="21600"/>
                    </a:lnTo>
                    <a:lnTo>
                      <a:pt x="14765" y="20183"/>
                    </a:lnTo>
                    <a:lnTo>
                      <a:pt x="9925" y="16041"/>
                    </a:lnTo>
                    <a:lnTo>
                      <a:pt x="3801" y="15478"/>
                    </a:lnTo>
                    <a:lnTo>
                      <a:pt x="0" y="9065"/>
                    </a:lnTo>
                    <a:lnTo>
                      <a:pt x="1312" y="3797"/>
                    </a:lnTo>
                  </a:path>
                </a:pathLst>
              </a:custGeom>
              <a:noFill/>
              <a:ln w="1524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68" name="Freeform 9"/>
              <p:cNvSpPr/>
              <p:nvPr/>
            </p:nvSpPr>
            <p:spPr>
              <a:xfrm>
                <a:off x="8180387" y="0"/>
                <a:ext cx="919163" cy="17732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775" y="6343"/>
                    </a:lnTo>
                    <a:lnTo>
                      <a:pt x="336" y="12743"/>
                    </a:lnTo>
                    <a:lnTo>
                      <a:pt x="1492" y="14755"/>
                    </a:lnTo>
                    <a:lnTo>
                      <a:pt x="8730" y="14290"/>
                    </a:lnTo>
                    <a:lnTo>
                      <a:pt x="12833" y="20401"/>
                    </a:lnTo>
                    <a:lnTo>
                      <a:pt x="21600" y="21600"/>
                    </a:lnTo>
                  </a:path>
                </a:pathLst>
              </a:custGeom>
              <a:noFill/>
              <a:ln w="1651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69" name="Freeform 10"/>
              <p:cNvSpPr/>
              <p:nvPr/>
            </p:nvSpPr>
            <p:spPr>
              <a:xfrm>
                <a:off x="5192712" y="114300"/>
                <a:ext cx="3922713" cy="3803650"/>
              </a:xfrm>
              <a:custGeom>
                <a:avLst/>
                <a:gdLst/>
                <a:ahLst/>
                <a:cxnLst>
                  <a:cxn ang="0">
                    <a:pos x="wd2" y="hd2"/>
                  </a:cxn>
                  <a:cxn ang="5400000">
                    <a:pos x="wd2" y="hd2"/>
                  </a:cxn>
                  <a:cxn ang="10800000">
                    <a:pos x="wd2" y="hd2"/>
                  </a:cxn>
                  <a:cxn ang="16200000">
                    <a:pos x="wd2" y="hd2"/>
                  </a:cxn>
                </a:cxnLst>
                <a:rect l="0" t="0" r="r" b="b"/>
                <a:pathLst>
                  <a:path w="21600" h="21600" extrusionOk="0">
                    <a:moveTo>
                      <a:pt x="9773" y="0"/>
                    </a:moveTo>
                    <a:lnTo>
                      <a:pt x="10306" y="2028"/>
                    </a:lnTo>
                    <a:lnTo>
                      <a:pt x="12177" y="3056"/>
                    </a:lnTo>
                    <a:lnTo>
                      <a:pt x="12273" y="4940"/>
                    </a:lnTo>
                    <a:lnTo>
                      <a:pt x="11731" y="6599"/>
                    </a:lnTo>
                    <a:lnTo>
                      <a:pt x="12535" y="8339"/>
                    </a:lnTo>
                    <a:lnTo>
                      <a:pt x="12719" y="9998"/>
                    </a:lnTo>
                    <a:lnTo>
                      <a:pt x="11460" y="10295"/>
                    </a:lnTo>
                    <a:lnTo>
                      <a:pt x="8095" y="12477"/>
                    </a:lnTo>
                    <a:lnTo>
                      <a:pt x="8523" y="13126"/>
                    </a:lnTo>
                    <a:lnTo>
                      <a:pt x="8357" y="14640"/>
                    </a:lnTo>
                    <a:lnTo>
                      <a:pt x="6836" y="16380"/>
                    </a:lnTo>
                    <a:lnTo>
                      <a:pt x="4712" y="17832"/>
                    </a:lnTo>
                    <a:lnTo>
                      <a:pt x="1329" y="18264"/>
                    </a:lnTo>
                    <a:lnTo>
                      <a:pt x="166" y="20293"/>
                    </a:lnTo>
                    <a:lnTo>
                      <a:pt x="0" y="21600"/>
                    </a:lnTo>
                    <a:lnTo>
                      <a:pt x="1862" y="19644"/>
                    </a:lnTo>
                    <a:lnTo>
                      <a:pt x="5498" y="18841"/>
                    </a:lnTo>
                    <a:lnTo>
                      <a:pt x="7815" y="17183"/>
                    </a:lnTo>
                    <a:lnTo>
                      <a:pt x="10752" y="17904"/>
                    </a:lnTo>
                    <a:lnTo>
                      <a:pt x="14581" y="17183"/>
                    </a:lnTo>
                    <a:lnTo>
                      <a:pt x="17334" y="15731"/>
                    </a:lnTo>
                    <a:lnTo>
                      <a:pt x="17605" y="14424"/>
                    </a:lnTo>
                    <a:lnTo>
                      <a:pt x="19555" y="13486"/>
                    </a:lnTo>
                    <a:lnTo>
                      <a:pt x="20621" y="13991"/>
                    </a:lnTo>
                    <a:lnTo>
                      <a:pt x="21600" y="13333"/>
                    </a:lnTo>
                  </a:path>
                </a:pathLst>
              </a:custGeom>
              <a:noFill/>
              <a:ln w="1651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70" name="Freeform 11"/>
              <p:cNvSpPr/>
              <p:nvPr/>
            </p:nvSpPr>
            <p:spPr>
              <a:xfrm>
                <a:off x="3724275" y="271462"/>
                <a:ext cx="2220913" cy="2141538"/>
              </a:xfrm>
              <a:custGeom>
                <a:avLst/>
                <a:gdLst/>
                <a:ahLst/>
                <a:cxnLst>
                  <a:cxn ang="0">
                    <a:pos x="wd2" y="hd2"/>
                  </a:cxn>
                  <a:cxn ang="5400000">
                    <a:pos x="wd2" y="hd2"/>
                  </a:cxn>
                  <a:cxn ang="10800000">
                    <a:pos x="wd2" y="hd2"/>
                  </a:cxn>
                  <a:cxn ang="16200000">
                    <a:pos x="wd2" y="hd2"/>
                  </a:cxn>
                </a:cxnLst>
                <a:rect l="0" t="0" r="r" b="b"/>
                <a:pathLst>
                  <a:path w="21600" h="21600" extrusionOk="0">
                    <a:moveTo>
                      <a:pt x="9573" y="2482"/>
                    </a:moveTo>
                    <a:lnTo>
                      <a:pt x="6500" y="2482"/>
                    </a:lnTo>
                    <a:lnTo>
                      <a:pt x="3165" y="8118"/>
                    </a:lnTo>
                    <a:lnTo>
                      <a:pt x="0" y="10776"/>
                    </a:lnTo>
                    <a:lnTo>
                      <a:pt x="7519" y="12537"/>
                    </a:lnTo>
                    <a:lnTo>
                      <a:pt x="6562" y="16156"/>
                    </a:lnTo>
                    <a:lnTo>
                      <a:pt x="9526" y="17389"/>
                    </a:lnTo>
                    <a:lnTo>
                      <a:pt x="7689" y="21600"/>
                    </a:lnTo>
                    <a:lnTo>
                      <a:pt x="14837" y="16572"/>
                    </a:lnTo>
                    <a:lnTo>
                      <a:pt x="14297" y="12425"/>
                    </a:lnTo>
                    <a:lnTo>
                      <a:pt x="18234" y="11993"/>
                    </a:lnTo>
                    <a:lnTo>
                      <a:pt x="21600" y="9623"/>
                    </a:lnTo>
                    <a:lnTo>
                      <a:pt x="20303" y="6661"/>
                    </a:lnTo>
                    <a:lnTo>
                      <a:pt x="20705" y="3138"/>
                    </a:lnTo>
                    <a:lnTo>
                      <a:pt x="18080" y="2626"/>
                    </a:lnTo>
                    <a:lnTo>
                      <a:pt x="14328" y="0"/>
                    </a:lnTo>
                    <a:lnTo>
                      <a:pt x="9573" y="2482"/>
                    </a:lnTo>
                    <a:close/>
                  </a:path>
                </a:pathLst>
              </a:custGeom>
              <a:noFill/>
              <a:ln w="1778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71" name="Freeform 12"/>
              <p:cNvSpPr/>
              <p:nvPr/>
            </p:nvSpPr>
            <p:spPr>
              <a:xfrm>
                <a:off x="6754812" y="1801812"/>
                <a:ext cx="1993901" cy="1285876"/>
              </a:xfrm>
              <a:custGeom>
                <a:avLst/>
                <a:gdLst/>
                <a:ahLst/>
                <a:cxnLst>
                  <a:cxn ang="0">
                    <a:pos x="wd2" y="hd2"/>
                  </a:cxn>
                  <a:cxn ang="5400000">
                    <a:pos x="wd2" y="hd2"/>
                  </a:cxn>
                  <a:cxn ang="10800000">
                    <a:pos x="wd2" y="hd2"/>
                  </a:cxn>
                  <a:cxn ang="16200000">
                    <a:pos x="wd2" y="hd2"/>
                  </a:cxn>
                </a:cxnLst>
                <a:rect l="0" t="0" r="r" b="b"/>
                <a:pathLst>
                  <a:path w="21600" h="21600" extrusionOk="0">
                    <a:moveTo>
                      <a:pt x="12365" y="4880"/>
                    </a:moveTo>
                    <a:lnTo>
                      <a:pt x="13070" y="880"/>
                    </a:lnTo>
                    <a:lnTo>
                      <a:pt x="15203" y="0"/>
                    </a:lnTo>
                    <a:lnTo>
                      <a:pt x="16905" y="2080"/>
                    </a:lnTo>
                    <a:lnTo>
                      <a:pt x="18608" y="6613"/>
                    </a:lnTo>
                    <a:lnTo>
                      <a:pt x="21600" y="6107"/>
                    </a:lnTo>
                    <a:lnTo>
                      <a:pt x="21462" y="9573"/>
                    </a:lnTo>
                    <a:lnTo>
                      <a:pt x="17473" y="11493"/>
                    </a:lnTo>
                    <a:lnTo>
                      <a:pt x="15117" y="11120"/>
                    </a:lnTo>
                    <a:lnTo>
                      <a:pt x="12365" y="12827"/>
                    </a:lnTo>
                    <a:lnTo>
                      <a:pt x="10164" y="16880"/>
                    </a:lnTo>
                    <a:lnTo>
                      <a:pt x="7275" y="14320"/>
                    </a:lnTo>
                    <a:lnTo>
                      <a:pt x="4403" y="21600"/>
                    </a:lnTo>
                    <a:lnTo>
                      <a:pt x="1135" y="20373"/>
                    </a:lnTo>
                    <a:lnTo>
                      <a:pt x="0" y="16027"/>
                    </a:lnTo>
                    <a:lnTo>
                      <a:pt x="2700" y="12880"/>
                    </a:lnTo>
                    <a:lnTo>
                      <a:pt x="4265" y="7493"/>
                    </a:lnTo>
                    <a:lnTo>
                      <a:pt x="7532" y="4000"/>
                    </a:lnTo>
                    <a:lnTo>
                      <a:pt x="12365" y="5040"/>
                    </a:lnTo>
                  </a:path>
                </a:pathLst>
              </a:custGeom>
              <a:noFill/>
              <a:ln w="1778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72" name="Freeform 13"/>
              <p:cNvSpPr/>
              <p:nvPr/>
            </p:nvSpPr>
            <p:spPr>
              <a:xfrm>
                <a:off x="4594225" y="4095750"/>
                <a:ext cx="4521200" cy="1250950"/>
              </a:xfrm>
              <a:custGeom>
                <a:avLst/>
                <a:gdLst/>
                <a:ahLst/>
                <a:cxnLst>
                  <a:cxn ang="0">
                    <a:pos x="wd2" y="hd2"/>
                  </a:cxn>
                  <a:cxn ang="5400000">
                    <a:pos x="wd2" y="hd2"/>
                  </a:cxn>
                  <a:cxn ang="10800000">
                    <a:pos x="wd2" y="hd2"/>
                  </a:cxn>
                  <a:cxn ang="16200000">
                    <a:pos x="wd2" y="hd2"/>
                  </a:cxn>
                </a:cxnLst>
                <a:rect l="0" t="0" r="r" b="b"/>
                <a:pathLst>
                  <a:path w="21600" h="21600" extrusionOk="0">
                    <a:moveTo>
                      <a:pt x="21524" y="439"/>
                    </a:moveTo>
                    <a:lnTo>
                      <a:pt x="18908" y="0"/>
                    </a:lnTo>
                    <a:lnTo>
                      <a:pt x="17277" y="2220"/>
                    </a:lnTo>
                    <a:lnTo>
                      <a:pt x="14683" y="1206"/>
                    </a:lnTo>
                    <a:lnTo>
                      <a:pt x="13189" y="9704"/>
                    </a:lnTo>
                    <a:lnTo>
                      <a:pt x="12135" y="5811"/>
                    </a:lnTo>
                    <a:lnTo>
                      <a:pt x="10254" y="8443"/>
                    </a:lnTo>
                    <a:lnTo>
                      <a:pt x="10959" y="14117"/>
                    </a:lnTo>
                    <a:lnTo>
                      <a:pt x="8130" y="11293"/>
                    </a:lnTo>
                    <a:lnTo>
                      <a:pt x="6735" y="14802"/>
                    </a:lnTo>
                    <a:lnTo>
                      <a:pt x="0" y="18091"/>
                    </a:lnTo>
                    <a:lnTo>
                      <a:pt x="2184" y="21600"/>
                    </a:lnTo>
                    <a:lnTo>
                      <a:pt x="7888" y="18530"/>
                    </a:lnTo>
                    <a:lnTo>
                      <a:pt x="9647" y="20504"/>
                    </a:lnTo>
                    <a:lnTo>
                      <a:pt x="15897" y="18941"/>
                    </a:lnTo>
                    <a:lnTo>
                      <a:pt x="17596" y="20504"/>
                    </a:lnTo>
                    <a:lnTo>
                      <a:pt x="18627" y="16337"/>
                    </a:lnTo>
                    <a:lnTo>
                      <a:pt x="20569" y="19626"/>
                    </a:lnTo>
                    <a:lnTo>
                      <a:pt x="20599" y="9292"/>
                    </a:lnTo>
                    <a:lnTo>
                      <a:pt x="21600" y="7072"/>
                    </a:lnTo>
                  </a:path>
                </a:pathLst>
              </a:custGeom>
              <a:noFill/>
              <a:ln w="1778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73" name="Freeform 14"/>
              <p:cNvSpPr/>
              <p:nvPr/>
            </p:nvSpPr>
            <p:spPr>
              <a:xfrm>
                <a:off x="8609012" y="41275"/>
                <a:ext cx="506413" cy="1355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177" y="7917"/>
                    </a:lnTo>
                    <a:lnTo>
                      <a:pt x="7177" y="16036"/>
                    </a:lnTo>
                    <a:lnTo>
                      <a:pt x="18147" y="21600"/>
                    </a:lnTo>
                    <a:lnTo>
                      <a:pt x="18824" y="14594"/>
                    </a:lnTo>
                    <a:lnTo>
                      <a:pt x="16115" y="10117"/>
                    </a:lnTo>
                    <a:lnTo>
                      <a:pt x="21600" y="6070"/>
                    </a:lnTo>
                  </a:path>
                </a:pathLst>
              </a:custGeom>
              <a:noFill/>
              <a:ln w="1778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74" name="Freeform 15"/>
              <p:cNvSpPr/>
              <p:nvPr/>
            </p:nvSpPr>
            <p:spPr>
              <a:xfrm>
                <a:off x="7832725" y="4241800"/>
                <a:ext cx="1025525" cy="622300"/>
              </a:xfrm>
              <a:custGeom>
                <a:avLst/>
                <a:gdLst/>
                <a:ahLst/>
                <a:cxnLst>
                  <a:cxn ang="0">
                    <a:pos x="wd2" y="hd2"/>
                  </a:cxn>
                  <a:cxn ang="5400000">
                    <a:pos x="wd2" y="hd2"/>
                  </a:cxn>
                  <a:cxn ang="10800000">
                    <a:pos x="wd2" y="hd2"/>
                  </a:cxn>
                  <a:cxn ang="16200000">
                    <a:pos x="wd2" y="hd2"/>
                  </a:cxn>
                </a:cxnLst>
                <a:rect l="0" t="0" r="r" b="b"/>
                <a:pathLst>
                  <a:path w="21600" h="21600" extrusionOk="0">
                    <a:moveTo>
                      <a:pt x="16852" y="0"/>
                    </a:moveTo>
                    <a:lnTo>
                      <a:pt x="10700" y="3361"/>
                    </a:lnTo>
                    <a:lnTo>
                      <a:pt x="7958" y="6006"/>
                    </a:lnTo>
                    <a:lnTo>
                      <a:pt x="4815" y="11902"/>
                    </a:lnTo>
                    <a:lnTo>
                      <a:pt x="0" y="21600"/>
                    </a:lnTo>
                    <a:lnTo>
                      <a:pt x="12037" y="14492"/>
                    </a:lnTo>
                    <a:lnTo>
                      <a:pt x="14445" y="10029"/>
                    </a:lnTo>
                    <a:lnTo>
                      <a:pt x="21600" y="7824"/>
                    </a:lnTo>
                    <a:lnTo>
                      <a:pt x="16852" y="0"/>
                    </a:lnTo>
                    <a:close/>
                  </a:path>
                </a:pathLst>
              </a:custGeom>
              <a:noFill/>
              <a:ln w="17780"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75" name="Freeform 16"/>
              <p:cNvSpPr/>
              <p:nvPr/>
            </p:nvSpPr>
            <p:spPr>
              <a:xfrm>
                <a:off x="47625" y="2387600"/>
                <a:ext cx="4343400" cy="3048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58" y="3780"/>
                    </a:lnTo>
                    <a:lnTo>
                      <a:pt x="3032" y="4320"/>
                    </a:lnTo>
                    <a:lnTo>
                      <a:pt x="4547" y="8100"/>
                    </a:lnTo>
                    <a:lnTo>
                      <a:pt x="4168" y="10800"/>
                    </a:lnTo>
                    <a:lnTo>
                      <a:pt x="5305" y="12420"/>
                    </a:lnTo>
                    <a:lnTo>
                      <a:pt x="4547" y="15660"/>
                    </a:lnTo>
                    <a:lnTo>
                      <a:pt x="4926" y="18360"/>
                    </a:lnTo>
                    <a:lnTo>
                      <a:pt x="11747" y="21060"/>
                    </a:lnTo>
                    <a:lnTo>
                      <a:pt x="13263" y="19440"/>
                    </a:lnTo>
                    <a:lnTo>
                      <a:pt x="17432" y="19440"/>
                    </a:lnTo>
                    <a:lnTo>
                      <a:pt x="18189" y="18360"/>
                    </a:lnTo>
                    <a:lnTo>
                      <a:pt x="21600" y="21060"/>
                    </a:lnTo>
                    <a:lnTo>
                      <a:pt x="20842" y="21600"/>
                    </a:lnTo>
                    <a:lnTo>
                      <a:pt x="18189" y="20520"/>
                    </a:lnTo>
                    <a:lnTo>
                      <a:pt x="17053" y="21060"/>
                    </a:lnTo>
                    <a:lnTo>
                      <a:pt x="12884" y="21600"/>
                    </a:lnTo>
                    <a:lnTo>
                      <a:pt x="11368" y="21600"/>
                    </a:lnTo>
                    <a:lnTo>
                      <a:pt x="3789" y="20520"/>
                    </a:lnTo>
                    <a:lnTo>
                      <a:pt x="1516" y="21060"/>
                    </a:lnTo>
                    <a:lnTo>
                      <a:pt x="758" y="18900"/>
                    </a:lnTo>
                    <a:lnTo>
                      <a:pt x="2274" y="16200"/>
                    </a:lnTo>
                    <a:lnTo>
                      <a:pt x="2653" y="12420"/>
                    </a:lnTo>
                    <a:lnTo>
                      <a:pt x="1137" y="9720"/>
                    </a:lnTo>
                    <a:lnTo>
                      <a:pt x="1895" y="7020"/>
                    </a:lnTo>
                    <a:lnTo>
                      <a:pt x="379" y="5940"/>
                    </a:lnTo>
                    <a:lnTo>
                      <a:pt x="0" y="0"/>
                    </a:lnTo>
                    <a:close/>
                  </a:path>
                </a:pathLst>
              </a:custGeom>
              <a:noFill/>
              <a:ln w="9525" cap="flat">
                <a:solidFill>
                  <a:srgbClr val="00007A"/>
                </a:solidFill>
                <a:prstDash val="solid"/>
                <a:round/>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12" name="Group 17"/>
            <p:cNvGrpSpPr/>
            <p:nvPr/>
          </p:nvGrpSpPr>
          <p:grpSpPr>
            <a:xfrm>
              <a:off x="0" y="2217622"/>
              <a:ext cx="2193877" cy="2694461"/>
              <a:chOff x="0" y="0"/>
              <a:chExt cx="2193877" cy="2694460"/>
            </a:xfrm>
          </p:grpSpPr>
          <p:sp>
            <p:nvSpPr>
              <p:cNvPr id="877" name="Rectangle 18"/>
              <p:cNvSpPr/>
              <p:nvPr/>
            </p:nvSpPr>
            <p:spPr>
              <a:xfrm rot="6798887">
                <a:off x="96305" y="2522652"/>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78" name="Rectangle 19"/>
              <p:cNvSpPr/>
              <p:nvPr/>
            </p:nvSpPr>
            <p:spPr>
              <a:xfrm rot="6798887">
                <a:off x="48680" y="2519477"/>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79" name="Rectangle 20"/>
              <p:cNvSpPr/>
              <p:nvPr/>
            </p:nvSpPr>
            <p:spPr>
              <a:xfrm rot="6798887">
                <a:off x="7405" y="2509952"/>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0" name="Rectangle 21"/>
              <p:cNvSpPr/>
              <p:nvPr/>
            </p:nvSpPr>
            <p:spPr>
              <a:xfrm rot="5999912">
                <a:off x="328080" y="2525827"/>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1" name="Rectangle 22"/>
              <p:cNvSpPr/>
              <p:nvPr/>
            </p:nvSpPr>
            <p:spPr>
              <a:xfrm rot="5999912">
                <a:off x="286805" y="2532177"/>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2" name="Rectangle 23"/>
              <p:cNvSpPr/>
              <p:nvPr/>
            </p:nvSpPr>
            <p:spPr>
              <a:xfrm rot="6250139">
                <a:off x="239180" y="2532177"/>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3" name="Rectangle 24"/>
              <p:cNvSpPr/>
              <p:nvPr/>
            </p:nvSpPr>
            <p:spPr>
              <a:xfrm rot="6238076">
                <a:off x="191555" y="2529002"/>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4" name="Rectangle 25"/>
              <p:cNvSpPr/>
              <p:nvPr/>
            </p:nvSpPr>
            <p:spPr>
              <a:xfrm rot="5380717">
                <a:off x="572555" y="2500427"/>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5" name="Rectangle 26"/>
              <p:cNvSpPr/>
              <p:nvPr/>
            </p:nvSpPr>
            <p:spPr>
              <a:xfrm rot="5380717">
                <a:off x="524930" y="2506777"/>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6" name="Rectangle 27"/>
              <p:cNvSpPr/>
              <p:nvPr/>
            </p:nvSpPr>
            <p:spPr>
              <a:xfrm rot="5583201">
                <a:off x="477305" y="2513127"/>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7" name="Rectangle 28"/>
              <p:cNvSpPr/>
              <p:nvPr/>
            </p:nvSpPr>
            <p:spPr>
              <a:xfrm rot="5737625">
                <a:off x="426505" y="2522652"/>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8" name="Rectangle 29"/>
              <p:cNvSpPr/>
              <p:nvPr/>
            </p:nvSpPr>
            <p:spPr>
              <a:xfrm rot="4715477">
                <a:off x="817029" y="2436927"/>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89" name="Rectangle 30"/>
              <p:cNvSpPr/>
              <p:nvPr/>
            </p:nvSpPr>
            <p:spPr>
              <a:xfrm rot="4924949">
                <a:off x="767817" y="2446452"/>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0" name="Rectangle 31"/>
              <p:cNvSpPr/>
              <p:nvPr/>
            </p:nvSpPr>
            <p:spPr>
              <a:xfrm rot="4924949">
                <a:off x="720192" y="2468677"/>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 name="Rectangle 32"/>
              <p:cNvSpPr/>
              <p:nvPr/>
            </p:nvSpPr>
            <p:spPr>
              <a:xfrm rot="5041351">
                <a:off x="674155" y="2471852"/>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2" name="Rectangle 33"/>
              <p:cNvSpPr/>
              <p:nvPr/>
            </p:nvSpPr>
            <p:spPr>
              <a:xfrm rot="3816888">
                <a:off x="1050392" y="2332152"/>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3" name="Rectangle 34"/>
              <p:cNvSpPr/>
              <p:nvPr/>
            </p:nvSpPr>
            <p:spPr>
              <a:xfrm rot="3816888">
                <a:off x="1002767" y="2360727"/>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4" name="Rectangle 35"/>
              <p:cNvSpPr/>
              <p:nvPr/>
            </p:nvSpPr>
            <p:spPr>
              <a:xfrm rot="4104185">
                <a:off x="958317" y="2376602"/>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5" name="Rectangle 36"/>
              <p:cNvSpPr/>
              <p:nvPr/>
            </p:nvSpPr>
            <p:spPr>
              <a:xfrm rot="4325343">
                <a:off x="909104" y="2398827"/>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6" name="Rectangle 37"/>
              <p:cNvSpPr/>
              <p:nvPr/>
            </p:nvSpPr>
            <p:spPr>
              <a:xfrm rot="3368036">
                <a:off x="1266292" y="2205152"/>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7" name="Rectangle 38"/>
              <p:cNvSpPr/>
              <p:nvPr/>
            </p:nvSpPr>
            <p:spPr>
              <a:xfrm rot="3368036">
                <a:off x="1221842" y="2230552"/>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8" name="Rectangle 39"/>
              <p:cNvSpPr/>
              <p:nvPr/>
            </p:nvSpPr>
            <p:spPr>
              <a:xfrm rot="3368036">
                <a:off x="1180567" y="2259127"/>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 name="Rectangle 40"/>
              <p:cNvSpPr/>
              <p:nvPr/>
            </p:nvSpPr>
            <p:spPr>
              <a:xfrm rot="3816888">
                <a:off x="1134529" y="2287702"/>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0" name="Rectangle 41"/>
              <p:cNvSpPr/>
              <p:nvPr/>
            </p:nvSpPr>
            <p:spPr>
              <a:xfrm rot="2302266">
                <a:off x="1461554" y="2054340"/>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1" name="Rectangle 42"/>
              <p:cNvSpPr/>
              <p:nvPr/>
            </p:nvSpPr>
            <p:spPr>
              <a:xfrm rot="2302266">
                <a:off x="1423454" y="2084502"/>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 name="Rectangle 43"/>
              <p:cNvSpPr/>
              <p:nvPr/>
            </p:nvSpPr>
            <p:spPr>
              <a:xfrm rot="2707562">
                <a:off x="1386942" y="2116252"/>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3" name="Rectangle 44"/>
              <p:cNvSpPr/>
              <p:nvPr/>
            </p:nvSpPr>
            <p:spPr>
              <a:xfrm rot="2707562">
                <a:off x="1345667" y="2144827"/>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4" name="Rectangle 45"/>
              <p:cNvSpPr/>
              <p:nvPr/>
            </p:nvSpPr>
            <p:spPr>
              <a:xfrm rot="1525831">
                <a:off x="1626654" y="1873365"/>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 name="Rectangle 46"/>
              <p:cNvSpPr/>
              <p:nvPr/>
            </p:nvSpPr>
            <p:spPr>
              <a:xfrm rot="1525831">
                <a:off x="1598079" y="1911465"/>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6" name="Rectangle 47"/>
              <p:cNvSpPr/>
              <p:nvPr/>
            </p:nvSpPr>
            <p:spPr>
              <a:xfrm rot="1788116">
                <a:off x="1567917" y="1946390"/>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7" name="Rectangle 48"/>
              <p:cNvSpPr/>
              <p:nvPr/>
            </p:nvSpPr>
            <p:spPr>
              <a:xfrm rot="1788116">
                <a:off x="1534579" y="1986077"/>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8" name="Rectangle 49"/>
              <p:cNvSpPr/>
              <p:nvPr/>
            </p:nvSpPr>
            <p:spPr>
              <a:xfrm rot="841630">
                <a:off x="1763179" y="1686040"/>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9" name="Rectangle 50"/>
              <p:cNvSpPr/>
              <p:nvPr/>
            </p:nvSpPr>
            <p:spPr>
              <a:xfrm rot="841630">
                <a:off x="1742542" y="1722552"/>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 name="Rectangle 51"/>
              <p:cNvSpPr/>
              <p:nvPr/>
            </p:nvSpPr>
            <p:spPr>
              <a:xfrm rot="1308690">
                <a:off x="1720317" y="1763827"/>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1" name="Rectangle 52"/>
              <p:cNvSpPr/>
              <p:nvPr/>
            </p:nvSpPr>
            <p:spPr>
              <a:xfrm rot="1308690">
                <a:off x="1685392" y="1797165"/>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2" name="Rectangle 53"/>
              <p:cNvSpPr/>
              <p:nvPr/>
            </p:nvSpPr>
            <p:spPr>
              <a:xfrm rot="469913">
                <a:off x="1856842" y="1479665"/>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 name="Rectangle 54"/>
              <p:cNvSpPr/>
              <p:nvPr/>
            </p:nvSpPr>
            <p:spPr>
              <a:xfrm rot="559869">
                <a:off x="1840967" y="1519352"/>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4" name="Rectangle 55"/>
              <p:cNvSpPr/>
              <p:nvPr/>
            </p:nvSpPr>
            <p:spPr>
              <a:xfrm rot="734079">
                <a:off x="1828267" y="1560627"/>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5" name="Rectangle 56"/>
              <p:cNvSpPr/>
              <p:nvPr/>
            </p:nvSpPr>
            <p:spPr>
              <a:xfrm rot="734079">
                <a:off x="1807629" y="1605077"/>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6" name="Rectangle 57"/>
              <p:cNvSpPr/>
              <p:nvPr/>
            </p:nvSpPr>
            <p:spPr>
              <a:xfrm rot="21306096">
                <a:off x="1918754" y="1274877"/>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7" name="Rectangle 58"/>
              <p:cNvSpPr/>
              <p:nvPr/>
            </p:nvSpPr>
            <p:spPr>
              <a:xfrm rot="21599993">
                <a:off x="1902879" y="1316152"/>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8" name="Rectangle 59"/>
              <p:cNvSpPr/>
              <p:nvPr/>
            </p:nvSpPr>
            <p:spPr>
              <a:xfrm rot="21599993">
                <a:off x="1901292" y="1355840"/>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9" name="Rectangle 60"/>
              <p:cNvSpPr/>
              <p:nvPr/>
            </p:nvSpPr>
            <p:spPr>
              <a:xfrm rot="214188">
                <a:off x="1883829" y="1397115"/>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0" name="Rectangle 61"/>
              <p:cNvSpPr/>
              <p:nvPr/>
            </p:nvSpPr>
            <p:spPr>
              <a:xfrm rot="20917612">
                <a:off x="1931454" y="1066915"/>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1" name="Rectangle 62"/>
              <p:cNvSpPr/>
              <p:nvPr/>
            </p:nvSpPr>
            <p:spPr>
              <a:xfrm rot="21119601">
                <a:off x="1933042" y="1108190"/>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2" name="Rectangle 63"/>
              <p:cNvSpPr/>
              <p:nvPr/>
            </p:nvSpPr>
            <p:spPr>
              <a:xfrm rot="21119601">
                <a:off x="1933042" y="1146290"/>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3" name="Rectangle 64"/>
              <p:cNvSpPr/>
              <p:nvPr/>
            </p:nvSpPr>
            <p:spPr>
              <a:xfrm rot="21329454">
                <a:off x="1931454" y="1187565"/>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4" name="Rectangle 65"/>
              <p:cNvSpPr/>
              <p:nvPr/>
            </p:nvSpPr>
            <p:spPr>
              <a:xfrm rot="20467714">
                <a:off x="1912404" y="873240"/>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5" name="Rectangle 66"/>
              <p:cNvSpPr/>
              <p:nvPr/>
            </p:nvSpPr>
            <p:spPr>
              <a:xfrm rot="20630728">
                <a:off x="1921929" y="906577"/>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6" name="Rectangle 67"/>
              <p:cNvSpPr/>
              <p:nvPr/>
            </p:nvSpPr>
            <p:spPr>
              <a:xfrm rot="20630728">
                <a:off x="1926692" y="944677"/>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7" name="Rectangle 68"/>
              <p:cNvSpPr/>
              <p:nvPr/>
            </p:nvSpPr>
            <p:spPr>
              <a:xfrm rot="20793741">
                <a:off x="1931454" y="987540"/>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8" name="Rectangle 69"/>
              <p:cNvSpPr/>
              <p:nvPr/>
            </p:nvSpPr>
            <p:spPr>
              <a:xfrm rot="20056058">
                <a:off x="1845729" y="689090"/>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29" name="Rectangle 70"/>
              <p:cNvSpPr/>
              <p:nvPr/>
            </p:nvSpPr>
            <p:spPr>
              <a:xfrm rot="20258047">
                <a:off x="1863192" y="728777"/>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0" name="Rectangle 71"/>
              <p:cNvSpPr/>
              <p:nvPr/>
            </p:nvSpPr>
            <p:spPr>
              <a:xfrm rot="20258047">
                <a:off x="1875892" y="765290"/>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1" name="Rectangle 72"/>
              <p:cNvSpPr/>
              <p:nvPr/>
            </p:nvSpPr>
            <p:spPr>
              <a:xfrm rot="20258047">
                <a:off x="1891767" y="797040"/>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2" name="Rectangle 73"/>
              <p:cNvSpPr/>
              <p:nvPr/>
            </p:nvSpPr>
            <p:spPr>
              <a:xfrm rot="19671255">
                <a:off x="1744129" y="531927"/>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3" name="Rectangle 74"/>
              <p:cNvSpPr/>
              <p:nvPr/>
            </p:nvSpPr>
            <p:spPr>
              <a:xfrm rot="19755826">
                <a:off x="1764767" y="558915"/>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4" name="Rectangle 75"/>
              <p:cNvSpPr/>
              <p:nvPr/>
            </p:nvSpPr>
            <p:spPr>
              <a:xfrm rot="19847617">
                <a:off x="1788579" y="593840"/>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5" name="Rectangle 76"/>
              <p:cNvSpPr/>
              <p:nvPr/>
            </p:nvSpPr>
            <p:spPr>
              <a:xfrm rot="19847617">
                <a:off x="1809217" y="620827"/>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6" name="Rectangle 77"/>
              <p:cNvSpPr/>
              <p:nvPr/>
            </p:nvSpPr>
            <p:spPr>
              <a:xfrm rot="19133264">
                <a:off x="1606017" y="389052"/>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7" name="Rectangle 78"/>
              <p:cNvSpPr/>
              <p:nvPr/>
            </p:nvSpPr>
            <p:spPr>
              <a:xfrm rot="19133264">
                <a:off x="1639354" y="419215"/>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8" name="Rectangle 79"/>
              <p:cNvSpPr/>
              <p:nvPr/>
            </p:nvSpPr>
            <p:spPr>
              <a:xfrm rot="19133264">
                <a:off x="1663167" y="446202"/>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39" name="Rectangle 80"/>
              <p:cNvSpPr/>
              <p:nvPr/>
            </p:nvSpPr>
            <p:spPr>
              <a:xfrm rot="19257134">
                <a:off x="1691742" y="471602"/>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0" name="Freeform 81"/>
              <p:cNvSpPr/>
              <p:nvPr/>
            </p:nvSpPr>
            <p:spPr>
              <a:xfrm>
                <a:off x="767817" y="428740"/>
                <a:ext cx="285751" cy="239713"/>
              </a:xfrm>
              <a:custGeom>
                <a:avLst/>
                <a:gdLst/>
                <a:ahLst/>
                <a:cxnLst>
                  <a:cxn ang="0">
                    <a:pos x="wd2" y="hd2"/>
                  </a:cxn>
                  <a:cxn ang="5400000">
                    <a:pos x="wd2" y="hd2"/>
                  </a:cxn>
                  <a:cxn ang="10800000">
                    <a:pos x="wd2" y="hd2"/>
                  </a:cxn>
                  <a:cxn ang="16200000">
                    <a:pos x="wd2" y="hd2"/>
                  </a:cxn>
                </a:cxnLst>
                <a:rect l="0" t="0" r="r" b="b"/>
                <a:pathLst>
                  <a:path w="21600" h="21600" extrusionOk="0">
                    <a:moveTo>
                      <a:pt x="0" y="20599"/>
                    </a:moveTo>
                    <a:lnTo>
                      <a:pt x="3360" y="21028"/>
                    </a:lnTo>
                    <a:lnTo>
                      <a:pt x="7680" y="6580"/>
                    </a:lnTo>
                    <a:lnTo>
                      <a:pt x="11280" y="21600"/>
                    </a:lnTo>
                    <a:lnTo>
                      <a:pt x="15480" y="21600"/>
                    </a:lnTo>
                    <a:lnTo>
                      <a:pt x="21600" y="1287"/>
                    </a:lnTo>
                    <a:lnTo>
                      <a:pt x="17760" y="1430"/>
                    </a:lnTo>
                    <a:lnTo>
                      <a:pt x="13440" y="16021"/>
                    </a:lnTo>
                    <a:lnTo>
                      <a:pt x="9480" y="0"/>
                    </a:lnTo>
                    <a:lnTo>
                      <a:pt x="5760" y="0"/>
                    </a:lnTo>
                    <a:lnTo>
                      <a:pt x="0" y="20599"/>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1" name="Rectangle 82"/>
              <p:cNvSpPr/>
              <p:nvPr/>
            </p:nvSpPr>
            <p:spPr>
              <a:xfrm rot="6575641">
                <a:off x="-348196" y="1341552"/>
                <a:ext cx="194627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2" name="Rectangle 83"/>
              <p:cNvSpPr/>
              <p:nvPr/>
            </p:nvSpPr>
            <p:spPr>
              <a:xfrm rot="238799">
                <a:off x="2642" y="1354252"/>
                <a:ext cx="16367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3" name="Rectangle 84"/>
              <p:cNvSpPr/>
              <p:nvPr/>
            </p:nvSpPr>
            <p:spPr>
              <a:xfrm rot="18642971">
                <a:off x="1436154" y="284278"/>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4" name="Rectangle 85"/>
              <p:cNvSpPr/>
              <p:nvPr/>
            </p:nvSpPr>
            <p:spPr>
              <a:xfrm rot="18642971">
                <a:off x="1472667" y="306503"/>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5" name="Rectangle 86"/>
              <p:cNvSpPr/>
              <p:nvPr/>
            </p:nvSpPr>
            <p:spPr>
              <a:xfrm rot="18642971">
                <a:off x="1510767" y="323965"/>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6" name="Rectangle 87"/>
              <p:cNvSpPr/>
              <p:nvPr/>
            </p:nvSpPr>
            <p:spPr>
              <a:xfrm rot="18938967">
                <a:off x="1542517" y="343015"/>
                <a:ext cx="1365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7" name="Rectangle 88"/>
              <p:cNvSpPr/>
              <p:nvPr/>
            </p:nvSpPr>
            <p:spPr>
              <a:xfrm rot="17961497">
                <a:off x="1247242" y="211253"/>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8" name="Rectangle 89"/>
              <p:cNvSpPr/>
              <p:nvPr/>
            </p:nvSpPr>
            <p:spPr>
              <a:xfrm rot="17961497">
                <a:off x="1290104" y="223953"/>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49" name="Rectangle 90"/>
              <p:cNvSpPr/>
              <p:nvPr/>
            </p:nvSpPr>
            <p:spPr>
              <a:xfrm rot="18085367">
                <a:off x="1325029" y="233478"/>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0" name="Rectangle 91"/>
              <p:cNvSpPr/>
              <p:nvPr/>
            </p:nvSpPr>
            <p:spPr>
              <a:xfrm rot="18379200">
                <a:off x="1364717" y="252528"/>
                <a:ext cx="128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1" name="Rectangle 92"/>
              <p:cNvSpPr/>
              <p:nvPr/>
            </p:nvSpPr>
            <p:spPr>
              <a:xfrm rot="17261750">
                <a:off x="1026579" y="163628"/>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2" name="Rectangle 93"/>
              <p:cNvSpPr/>
              <p:nvPr/>
            </p:nvSpPr>
            <p:spPr>
              <a:xfrm rot="17349641">
                <a:off x="1071029" y="173153"/>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3" name="Rectangle 94"/>
              <p:cNvSpPr/>
              <p:nvPr/>
            </p:nvSpPr>
            <p:spPr>
              <a:xfrm rot="17349641">
                <a:off x="1120242" y="179503"/>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4" name="Rectangle 95"/>
              <p:cNvSpPr/>
              <p:nvPr/>
            </p:nvSpPr>
            <p:spPr>
              <a:xfrm rot="17610754">
                <a:off x="1167867" y="185853"/>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5" name="Rectangle 96"/>
              <p:cNvSpPr/>
              <p:nvPr/>
            </p:nvSpPr>
            <p:spPr>
              <a:xfrm rot="16737784">
                <a:off x="794805" y="160453"/>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6" name="Rectangle 97"/>
              <p:cNvSpPr/>
              <p:nvPr/>
            </p:nvSpPr>
            <p:spPr>
              <a:xfrm rot="16926630">
                <a:off x="844017" y="157278"/>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7" name="Rectangle 98"/>
              <p:cNvSpPr/>
              <p:nvPr/>
            </p:nvSpPr>
            <p:spPr>
              <a:xfrm rot="16953279">
                <a:off x="890054" y="154103"/>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8" name="Rectangle 99"/>
              <p:cNvSpPr/>
              <p:nvPr/>
            </p:nvSpPr>
            <p:spPr>
              <a:xfrm rot="17019377">
                <a:off x="940854" y="154103"/>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59" name="Rectangle 100"/>
              <p:cNvSpPr/>
              <p:nvPr/>
            </p:nvSpPr>
            <p:spPr>
              <a:xfrm rot="16404871">
                <a:off x="559855" y="192203"/>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0" name="Rectangle 101"/>
              <p:cNvSpPr/>
              <p:nvPr/>
            </p:nvSpPr>
            <p:spPr>
              <a:xfrm rot="16239516">
                <a:off x="607480" y="182678"/>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1" name="Rectangle 102"/>
              <p:cNvSpPr/>
              <p:nvPr/>
            </p:nvSpPr>
            <p:spPr>
              <a:xfrm rot="16311061">
                <a:off x="661455" y="176328"/>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2" name="Rectangle 103"/>
              <p:cNvSpPr/>
              <p:nvPr/>
            </p:nvSpPr>
            <p:spPr>
              <a:xfrm rot="16435146">
                <a:off x="709080" y="169978"/>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3" name="Rectangle 104"/>
              <p:cNvSpPr/>
              <p:nvPr/>
            </p:nvSpPr>
            <p:spPr>
              <a:xfrm rot="15467838">
                <a:off x="323317" y="262053"/>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4" name="Rectangle 105"/>
              <p:cNvSpPr/>
              <p:nvPr/>
            </p:nvSpPr>
            <p:spPr>
              <a:xfrm rot="15379567">
                <a:off x="372530" y="246178"/>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5" name="Rectangle 106"/>
              <p:cNvSpPr/>
              <p:nvPr/>
            </p:nvSpPr>
            <p:spPr>
              <a:xfrm rot="15489056">
                <a:off x="418567" y="230303"/>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6" name="Rectangle 107"/>
              <p:cNvSpPr/>
              <p:nvPr/>
            </p:nvSpPr>
            <p:spPr>
              <a:xfrm rot="15680431">
                <a:off x="461430" y="211253"/>
                <a:ext cx="1095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7" name="Rectangle 108"/>
              <p:cNvSpPr/>
              <p:nvPr/>
            </p:nvSpPr>
            <p:spPr>
              <a:xfrm rot="14223709">
                <a:off x="5817" y="404928"/>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8" name="Rectangle 109"/>
              <p:cNvSpPr/>
              <p:nvPr/>
            </p:nvSpPr>
            <p:spPr>
              <a:xfrm rot="14431653">
                <a:off x="99480" y="354128"/>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69" name="Rectangle 110"/>
              <p:cNvSpPr/>
              <p:nvPr/>
            </p:nvSpPr>
            <p:spPr>
              <a:xfrm rot="14797584">
                <a:off x="142342" y="331903"/>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0" name="Rectangle 111"/>
              <p:cNvSpPr/>
              <p:nvPr/>
            </p:nvSpPr>
            <p:spPr>
              <a:xfrm rot="14797584">
                <a:off x="185205" y="316028"/>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1" name="Rectangle 112"/>
              <p:cNvSpPr/>
              <p:nvPr/>
            </p:nvSpPr>
            <p:spPr>
              <a:xfrm rot="15142296">
                <a:off x="234417" y="293803"/>
                <a:ext cx="1000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2" name="Rectangle 113"/>
              <p:cNvSpPr/>
              <p:nvPr/>
            </p:nvSpPr>
            <p:spPr>
              <a:xfrm rot="19723229">
                <a:off x="-3708" y="1698740"/>
                <a:ext cx="119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3" name="Rectangle 114"/>
              <p:cNvSpPr/>
              <p:nvPr/>
            </p:nvSpPr>
            <p:spPr>
              <a:xfrm rot="3283993">
                <a:off x="807504" y="1881302"/>
                <a:ext cx="38417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4" name="Rectangle 115"/>
              <p:cNvSpPr/>
              <p:nvPr/>
            </p:nvSpPr>
            <p:spPr>
              <a:xfrm rot="3283993">
                <a:off x="51854" y="801802"/>
                <a:ext cx="38417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5" name="Rectangle 116"/>
              <p:cNvSpPr/>
              <p:nvPr/>
            </p:nvSpPr>
            <p:spPr>
              <a:xfrm rot="19723229">
                <a:off x="1107542" y="885940"/>
                <a:ext cx="5032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6" name="Rectangle 117"/>
              <p:cNvSpPr/>
              <p:nvPr/>
            </p:nvSpPr>
            <p:spPr>
              <a:xfrm rot="5908517">
                <a:off x="313792" y="2575040"/>
                <a:ext cx="21907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7" name="Rectangle 118"/>
              <p:cNvSpPr/>
              <p:nvPr/>
            </p:nvSpPr>
            <p:spPr>
              <a:xfrm rot="6683973">
                <a:off x="67729" y="2575040"/>
                <a:ext cx="22860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8" name="Rectangle 119"/>
              <p:cNvSpPr/>
              <p:nvPr/>
            </p:nvSpPr>
            <p:spPr>
              <a:xfrm rot="5245609">
                <a:off x="569379" y="2540115"/>
                <a:ext cx="20955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79" name="Rectangle 120"/>
              <p:cNvSpPr/>
              <p:nvPr/>
            </p:nvSpPr>
            <p:spPr>
              <a:xfrm rot="4500520">
                <a:off x="824967" y="2467090"/>
                <a:ext cx="20955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0" name="Rectangle 121"/>
              <p:cNvSpPr/>
              <p:nvPr/>
            </p:nvSpPr>
            <p:spPr>
              <a:xfrm rot="3805226">
                <a:off x="1059917" y="2357552"/>
                <a:ext cx="20955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1" name="Rectangle 122"/>
              <p:cNvSpPr/>
              <p:nvPr/>
            </p:nvSpPr>
            <p:spPr>
              <a:xfrm rot="3060137">
                <a:off x="1286929" y="2214677"/>
                <a:ext cx="20955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2" name="Rectangle 123"/>
              <p:cNvSpPr/>
              <p:nvPr/>
            </p:nvSpPr>
            <p:spPr>
              <a:xfrm rot="2090281">
                <a:off x="1485367" y="2046402"/>
                <a:ext cx="20955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3" name="Rectangle 124"/>
              <p:cNvSpPr/>
              <p:nvPr/>
            </p:nvSpPr>
            <p:spPr>
              <a:xfrm rot="14431653">
                <a:off x="-32283" y="338252"/>
                <a:ext cx="20955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4" name="Rectangle 125"/>
              <p:cNvSpPr/>
              <p:nvPr/>
            </p:nvSpPr>
            <p:spPr>
              <a:xfrm rot="15193499">
                <a:off x="212192" y="222365"/>
                <a:ext cx="20955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5" name="Rectangle 126"/>
              <p:cNvSpPr/>
              <p:nvPr/>
            </p:nvSpPr>
            <p:spPr>
              <a:xfrm rot="16629380">
                <a:off x="705904" y="112827"/>
                <a:ext cx="21907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6" name="Rectangle 127"/>
              <p:cNvSpPr/>
              <p:nvPr/>
            </p:nvSpPr>
            <p:spPr>
              <a:xfrm rot="17301498">
                <a:off x="944029" y="106477"/>
                <a:ext cx="2381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7" name="Rectangle 128"/>
              <p:cNvSpPr/>
              <p:nvPr/>
            </p:nvSpPr>
            <p:spPr>
              <a:xfrm rot="17923694">
                <a:off x="1169454" y="147753"/>
                <a:ext cx="24606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8" name="Rectangle 129"/>
              <p:cNvSpPr/>
              <p:nvPr/>
            </p:nvSpPr>
            <p:spPr>
              <a:xfrm rot="18411383">
                <a:off x="1375829" y="217603"/>
                <a:ext cx="2651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89" name="Rectangle 130"/>
              <p:cNvSpPr/>
              <p:nvPr/>
            </p:nvSpPr>
            <p:spPr>
              <a:xfrm rot="18989755">
                <a:off x="1558392" y="323965"/>
                <a:ext cx="2651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0" name="Rectangle 131"/>
              <p:cNvSpPr/>
              <p:nvPr/>
            </p:nvSpPr>
            <p:spPr>
              <a:xfrm rot="19409993">
                <a:off x="1702854" y="463665"/>
                <a:ext cx="27463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1" name="Rectangle 132"/>
              <p:cNvSpPr/>
              <p:nvPr/>
            </p:nvSpPr>
            <p:spPr>
              <a:xfrm rot="19871442">
                <a:off x="1817154" y="627177"/>
                <a:ext cx="2651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2" name="Rectangle 133"/>
              <p:cNvSpPr/>
              <p:nvPr/>
            </p:nvSpPr>
            <p:spPr>
              <a:xfrm rot="20427881">
                <a:off x="1898117" y="812915"/>
                <a:ext cx="2651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3" name="Rectangle 134"/>
              <p:cNvSpPr/>
              <p:nvPr/>
            </p:nvSpPr>
            <p:spPr>
              <a:xfrm rot="20846155">
                <a:off x="1929867" y="1011352"/>
                <a:ext cx="2651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4" name="Rectangle 135"/>
              <p:cNvSpPr/>
              <p:nvPr/>
            </p:nvSpPr>
            <p:spPr>
              <a:xfrm rot="21312177">
                <a:off x="1921929" y="1227252"/>
                <a:ext cx="265113"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5" name="Rectangle 136"/>
              <p:cNvSpPr/>
              <p:nvPr/>
            </p:nvSpPr>
            <p:spPr>
              <a:xfrm rot="696742">
                <a:off x="1783817" y="1657465"/>
                <a:ext cx="23812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6" name="Rectangle 137"/>
              <p:cNvSpPr/>
              <p:nvPr/>
            </p:nvSpPr>
            <p:spPr>
              <a:xfrm rot="1529991">
                <a:off x="1648879" y="1860665"/>
                <a:ext cx="222251"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7" name="Freeform 138"/>
              <p:cNvSpPr/>
              <p:nvPr/>
            </p:nvSpPr>
            <p:spPr>
              <a:xfrm>
                <a:off x="1345667" y="1338377"/>
                <a:ext cx="323851" cy="190501"/>
              </a:xfrm>
              <a:custGeom>
                <a:avLst/>
                <a:gdLst/>
                <a:ahLst/>
                <a:cxnLst>
                  <a:cxn ang="0">
                    <a:pos x="wd2" y="hd2"/>
                  </a:cxn>
                  <a:cxn ang="5400000">
                    <a:pos x="wd2" y="hd2"/>
                  </a:cxn>
                  <a:cxn ang="10800000">
                    <a:pos x="wd2" y="hd2"/>
                  </a:cxn>
                  <a:cxn ang="16200000">
                    <a:pos x="wd2" y="hd2"/>
                  </a:cxn>
                </a:cxnLst>
                <a:rect l="0" t="0" r="r" b="b"/>
                <a:pathLst>
                  <a:path w="21600" h="21600" extrusionOk="0">
                    <a:moveTo>
                      <a:pt x="17788" y="21600"/>
                    </a:moveTo>
                    <a:lnTo>
                      <a:pt x="21600" y="2160"/>
                    </a:lnTo>
                    <a:lnTo>
                      <a:pt x="4447" y="0"/>
                    </a:lnTo>
                    <a:lnTo>
                      <a:pt x="0" y="19440"/>
                    </a:lnTo>
                    <a:lnTo>
                      <a:pt x="3176" y="20520"/>
                    </a:lnTo>
                    <a:lnTo>
                      <a:pt x="6353" y="5400"/>
                    </a:lnTo>
                    <a:lnTo>
                      <a:pt x="10800" y="6480"/>
                    </a:lnTo>
                    <a:lnTo>
                      <a:pt x="8259" y="19440"/>
                    </a:lnTo>
                    <a:lnTo>
                      <a:pt x="10800" y="19440"/>
                    </a:lnTo>
                    <a:lnTo>
                      <a:pt x="13976" y="6480"/>
                    </a:lnTo>
                    <a:lnTo>
                      <a:pt x="17153" y="6480"/>
                    </a:lnTo>
                    <a:lnTo>
                      <a:pt x="14612" y="20520"/>
                    </a:lnTo>
                    <a:lnTo>
                      <a:pt x="17788" y="21600"/>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8" name="Freeform 139"/>
              <p:cNvSpPr/>
              <p:nvPr/>
            </p:nvSpPr>
            <p:spPr>
              <a:xfrm>
                <a:off x="26454" y="681152"/>
                <a:ext cx="142876" cy="123826"/>
              </a:xfrm>
              <a:custGeom>
                <a:avLst/>
                <a:gdLst/>
                <a:ahLst/>
                <a:cxnLst>
                  <a:cxn ang="0">
                    <a:pos x="wd2" y="hd2"/>
                  </a:cxn>
                  <a:cxn ang="5400000">
                    <a:pos x="wd2" y="hd2"/>
                  </a:cxn>
                  <a:cxn ang="10800000">
                    <a:pos x="wd2" y="hd2"/>
                  </a:cxn>
                  <a:cxn ang="16200000">
                    <a:pos x="wd2" y="hd2"/>
                  </a:cxn>
                </a:cxnLst>
                <a:rect l="0" t="0" r="r" b="b"/>
                <a:pathLst>
                  <a:path w="21600" h="21600" extrusionOk="0">
                    <a:moveTo>
                      <a:pt x="15840" y="9969"/>
                    </a:moveTo>
                    <a:lnTo>
                      <a:pt x="4320" y="6646"/>
                    </a:lnTo>
                    <a:lnTo>
                      <a:pt x="0" y="8308"/>
                    </a:lnTo>
                    <a:lnTo>
                      <a:pt x="8640" y="21600"/>
                    </a:lnTo>
                    <a:lnTo>
                      <a:pt x="11520" y="19938"/>
                    </a:lnTo>
                    <a:lnTo>
                      <a:pt x="5760" y="9969"/>
                    </a:lnTo>
                    <a:lnTo>
                      <a:pt x="17280" y="14954"/>
                    </a:lnTo>
                    <a:lnTo>
                      <a:pt x="21600" y="11631"/>
                    </a:lnTo>
                    <a:lnTo>
                      <a:pt x="12960" y="0"/>
                    </a:lnTo>
                    <a:lnTo>
                      <a:pt x="10080" y="1662"/>
                    </a:lnTo>
                    <a:lnTo>
                      <a:pt x="15840" y="9969"/>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99" name="Freeform 140"/>
              <p:cNvSpPr/>
              <p:nvPr/>
            </p:nvSpPr>
            <p:spPr>
              <a:xfrm>
                <a:off x="150279" y="568440"/>
                <a:ext cx="160339" cy="141288"/>
              </a:xfrm>
              <a:custGeom>
                <a:avLst/>
                <a:gdLst/>
                <a:ahLst/>
                <a:cxnLst>
                  <a:cxn ang="0">
                    <a:pos x="wd2" y="hd2"/>
                  </a:cxn>
                  <a:cxn ang="5400000">
                    <a:pos x="wd2" y="hd2"/>
                  </a:cxn>
                  <a:cxn ang="10800000">
                    <a:pos x="wd2" y="hd2"/>
                  </a:cxn>
                  <a:cxn ang="16200000">
                    <a:pos x="wd2" y="hd2"/>
                  </a:cxn>
                </a:cxnLst>
                <a:rect l="0" t="0" r="r" b="b"/>
                <a:pathLst>
                  <a:path w="21600" h="21600" extrusionOk="0">
                    <a:moveTo>
                      <a:pt x="11549" y="21600"/>
                    </a:moveTo>
                    <a:lnTo>
                      <a:pt x="13901" y="20144"/>
                    </a:lnTo>
                    <a:lnTo>
                      <a:pt x="10265" y="8494"/>
                    </a:lnTo>
                    <a:lnTo>
                      <a:pt x="19034" y="15775"/>
                    </a:lnTo>
                    <a:lnTo>
                      <a:pt x="21600" y="14319"/>
                    </a:lnTo>
                    <a:lnTo>
                      <a:pt x="17750" y="0"/>
                    </a:lnTo>
                    <a:lnTo>
                      <a:pt x="15184" y="2912"/>
                    </a:lnTo>
                    <a:lnTo>
                      <a:pt x="17750" y="9951"/>
                    </a:lnTo>
                    <a:lnTo>
                      <a:pt x="10265" y="5582"/>
                    </a:lnTo>
                    <a:lnTo>
                      <a:pt x="7699" y="7038"/>
                    </a:lnTo>
                    <a:lnTo>
                      <a:pt x="9624" y="16503"/>
                    </a:lnTo>
                    <a:lnTo>
                      <a:pt x="3850" y="9951"/>
                    </a:lnTo>
                    <a:lnTo>
                      <a:pt x="0" y="12863"/>
                    </a:lnTo>
                    <a:lnTo>
                      <a:pt x="11549" y="21600"/>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0" name="Freeform 141"/>
              <p:cNvSpPr/>
              <p:nvPr/>
            </p:nvSpPr>
            <p:spPr>
              <a:xfrm>
                <a:off x="1071029" y="1919402"/>
                <a:ext cx="131764" cy="123826"/>
              </a:xfrm>
              <a:custGeom>
                <a:avLst/>
                <a:gdLst/>
                <a:ahLst/>
                <a:cxnLst>
                  <a:cxn ang="0">
                    <a:pos x="wd2" y="hd2"/>
                  </a:cxn>
                  <a:cxn ang="5400000">
                    <a:pos x="wd2" y="hd2"/>
                  </a:cxn>
                  <a:cxn ang="10800000">
                    <a:pos x="wd2" y="hd2"/>
                  </a:cxn>
                  <a:cxn ang="16200000">
                    <a:pos x="wd2" y="hd2"/>
                  </a:cxn>
                </a:cxnLst>
                <a:rect l="0" t="0" r="r" b="b"/>
                <a:pathLst>
                  <a:path w="21600" h="21600" extrusionOk="0">
                    <a:moveTo>
                      <a:pt x="9369" y="21600"/>
                    </a:moveTo>
                    <a:lnTo>
                      <a:pt x="21600" y="13292"/>
                    </a:lnTo>
                    <a:lnTo>
                      <a:pt x="14053" y="0"/>
                    </a:lnTo>
                    <a:lnTo>
                      <a:pt x="0" y="8308"/>
                    </a:lnTo>
                    <a:lnTo>
                      <a:pt x="1561" y="9969"/>
                    </a:lnTo>
                    <a:lnTo>
                      <a:pt x="10930" y="4985"/>
                    </a:lnTo>
                    <a:lnTo>
                      <a:pt x="14053" y="8308"/>
                    </a:lnTo>
                    <a:lnTo>
                      <a:pt x="6246" y="13292"/>
                    </a:lnTo>
                    <a:lnTo>
                      <a:pt x="7807" y="14954"/>
                    </a:lnTo>
                    <a:lnTo>
                      <a:pt x="15614" y="9969"/>
                    </a:lnTo>
                    <a:lnTo>
                      <a:pt x="17176" y="13292"/>
                    </a:lnTo>
                    <a:lnTo>
                      <a:pt x="7807" y="18277"/>
                    </a:lnTo>
                    <a:lnTo>
                      <a:pt x="9369" y="21600"/>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1" name="Freeform 142"/>
              <p:cNvSpPr/>
              <p:nvPr/>
            </p:nvSpPr>
            <p:spPr>
              <a:xfrm>
                <a:off x="1488542" y="776402"/>
                <a:ext cx="142876" cy="114301"/>
              </a:xfrm>
              <a:custGeom>
                <a:avLst/>
                <a:gdLst/>
                <a:ahLst/>
                <a:cxnLst>
                  <a:cxn ang="0">
                    <a:pos x="wd2" y="hd2"/>
                  </a:cxn>
                  <a:cxn ang="5400000">
                    <a:pos x="wd2" y="hd2"/>
                  </a:cxn>
                  <a:cxn ang="10800000">
                    <a:pos x="wd2" y="hd2"/>
                  </a:cxn>
                  <a:cxn ang="16200000">
                    <a:pos x="wd2" y="hd2"/>
                  </a:cxn>
                </a:cxnLst>
                <a:rect l="0" t="0" r="r" b="b"/>
                <a:pathLst>
                  <a:path w="21600" h="21600" extrusionOk="0">
                    <a:moveTo>
                      <a:pt x="21600" y="9000"/>
                    </a:moveTo>
                    <a:lnTo>
                      <a:pt x="15840" y="0"/>
                    </a:lnTo>
                    <a:lnTo>
                      <a:pt x="0" y="10800"/>
                    </a:lnTo>
                    <a:lnTo>
                      <a:pt x="5760" y="21600"/>
                    </a:lnTo>
                    <a:lnTo>
                      <a:pt x="8640" y="19800"/>
                    </a:lnTo>
                    <a:lnTo>
                      <a:pt x="4320" y="12600"/>
                    </a:lnTo>
                    <a:lnTo>
                      <a:pt x="8640" y="9000"/>
                    </a:lnTo>
                    <a:lnTo>
                      <a:pt x="12960" y="16200"/>
                    </a:lnTo>
                    <a:lnTo>
                      <a:pt x="14400" y="14400"/>
                    </a:lnTo>
                    <a:lnTo>
                      <a:pt x="11520" y="7200"/>
                    </a:lnTo>
                    <a:lnTo>
                      <a:pt x="14400" y="3600"/>
                    </a:lnTo>
                    <a:lnTo>
                      <a:pt x="18720" y="12600"/>
                    </a:lnTo>
                    <a:lnTo>
                      <a:pt x="21600" y="9000"/>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2" name="Freeform 143"/>
              <p:cNvSpPr/>
              <p:nvPr/>
            </p:nvSpPr>
            <p:spPr>
              <a:xfrm>
                <a:off x="1421867" y="671627"/>
                <a:ext cx="142876" cy="133351"/>
              </a:xfrm>
              <a:custGeom>
                <a:avLst/>
                <a:gdLst/>
                <a:ahLst/>
                <a:cxnLst>
                  <a:cxn ang="0">
                    <a:pos x="wd2" y="hd2"/>
                  </a:cxn>
                  <a:cxn ang="5400000">
                    <a:pos x="wd2" y="hd2"/>
                  </a:cxn>
                  <a:cxn ang="10800000">
                    <a:pos x="wd2" y="hd2"/>
                  </a:cxn>
                  <a:cxn ang="16200000">
                    <a:pos x="wd2" y="hd2"/>
                  </a:cxn>
                </a:cxnLst>
                <a:rect l="0" t="0" r="r" b="b"/>
                <a:pathLst>
                  <a:path w="21600" h="21600" extrusionOk="0">
                    <a:moveTo>
                      <a:pt x="10080" y="15429"/>
                    </a:moveTo>
                    <a:lnTo>
                      <a:pt x="17280" y="3086"/>
                    </a:lnTo>
                    <a:lnTo>
                      <a:pt x="15840" y="0"/>
                    </a:lnTo>
                    <a:lnTo>
                      <a:pt x="0" y="10800"/>
                    </a:lnTo>
                    <a:lnTo>
                      <a:pt x="1440" y="13886"/>
                    </a:lnTo>
                    <a:lnTo>
                      <a:pt x="12960" y="6171"/>
                    </a:lnTo>
                    <a:lnTo>
                      <a:pt x="4320" y="18514"/>
                    </a:lnTo>
                    <a:lnTo>
                      <a:pt x="5760" y="21600"/>
                    </a:lnTo>
                    <a:lnTo>
                      <a:pt x="21600" y="10800"/>
                    </a:lnTo>
                    <a:lnTo>
                      <a:pt x="20160" y="7714"/>
                    </a:lnTo>
                    <a:lnTo>
                      <a:pt x="10080" y="15429"/>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3" name="Freeform 144"/>
              <p:cNvSpPr/>
              <p:nvPr/>
            </p:nvSpPr>
            <p:spPr>
              <a:xfrm>
                <a:off x="5817" y="2451215"/>
                <a:ext cx="12701" cy="1905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0"/>
                    </a:lnTo>
                    <a:lnTo>
                      <a:pt x="0" y="21600"/>
                    </a:lnTo>
                    <a:lnTo>
                      <a:pt x="21600" y="0"/>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4" name="Freeform 145"/>
              <p:cNvSpPr/>
              <p:nvPr/>
            </p:nvSpPr>
            <p:spPr>
              <a:xfrm>
                <a:off x="7404" y="416040"/>
                <a:ext cx="47626" cy="76201"/>
              </a:xfrm>
              <a:custGeom>
                <a:avLst/>
                <a:gdLst/>
                <a:ahLst/>
                <a:cxnLst>
                  <a:cxn ang="0">
                    <a:pos x="wd2" y="hd2"/>
                  </a:cxn>
                  <a:cxn ang="5400000">
                    <a:pos x="wd2" y="hd2"/>
                  </a:cxn>
                  <a:cxn ang="10800000">
                    <a:pos x="wd2" y="hd2"/>
                  </a:cxn>
                  <a:cxn ang="16200000">
                    <a:pos x="wd2" y="hd2"/>
                  </a:cxn>
                </a:cxnLst>
                <a:rect l="0" t="0" r="r" b="b"/>
                <a:pathLst>
                  <a:path w="21600" h="21600" extrusionOk="0">
                    <a:moveTo>
                      <a:pt x="12960" y="21600"/>
                    </a:moveTo>
                    <a:lnTo>
                      <a:pt x="21600" y="18900"/>
                    </a:lnTo>
                    <a:lnTo>
                      <a:pt x="0" y="0"/>
                    </a:lnTo>
                    <a:lnTo>
                      <a:pt x="0" y="10800"/>
                    </a:lnTo>
                    <a:lnTo>
                      <a:pt x="12960" y="21600"/>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5" name="Freeform 146"/>
              <p:cNvSpPr/>
              <p:nvPr/>
            </p:nvSpPr>
            <p:spPr>
              <a:xfrm>
                <a:off x="7404" y="2460740"/>
                <a:ext cx="57151" cy="1047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4400" y="0"/>
                    </a:lnTo>
                    <a:lnTo>
                      <a:pt x="0" y="11782"/>
                    </a:lnTo>
                    <a:lnTo>
                      <a:pt x="0" y="21600"/>
                    </a:lnTo>
                    <a:lnTo>
                      <a:pt x="21600" y="0"/>
                    </a:ln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6" name="Rectangle 147"/>
              <p:cNvSpPr/>
              <p:nvPr/>
            </p:nvSpPr>
            <p:spPr>
              <a:xfrm rot="244926">
                <a:off x="1864779" y="1441565"/>
                <a:ext cx="255588"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7" name="Rectangle 148"/>
              <p:cNvSpPr/>
              <p:nvPr/>
            </p:nvSpPr>
            <p:spPr>
              <a:xfrm rot="16001411">
                <a:off x="456667" y="147752"/>
                <a:ext cx="219076" cy="19051"/>
              </a:xfrm>
              <a:prstGeom prst="rect">
                <a:avLst/>
              </a:prstGeom>
              <a:solidFill>
                <a:srgbClr val="00007A"/>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8" name="Freeform 149"/>
              <p:cNvSpPr/>
              <p:nvPr/>
            </p:nvSpPr>
            <p:spPr>
              <a:xfrm>
                <a:off x="216954" y="2034159"/>
                <a:ext cx="224302" cy="242432"/>
              </a:xfrm>
              <a:custGeom>
                <a:avLst/>
                <a:gdLst/>
                <a:ahLst/>
                <a:cxnLst>
                  <a:cxn ang="0">
                    <a:pos x="wd2" y="hd2"/>
                  </a:cxn>
                  <a:cxn ang="5400000">
                    <a:pos x="wd2" y="hd2"/>
                  </a:cxn>
                  <a:cxn ang="10800000">
                    <a:pos x="wd2" y="hd2"/>
                  </a:cxn>
                  <a:cxn ang="16200000">
                    <a:pos x="wd2" y="hd2"/>
                  </a:cxn>
                </a:cxnLst>
                <a:rect l="0" t="0" r="r" b="b"/>
                <a:pathLst>
                  <a:path w="21194" h="21419" extrusionOk="0">
                    <a:moveTo>
                      <a:pt x="0" y="14125"/>
                    </a:moveTo>
                    <a:cubicBezTo>
                      <a:pt x="900" y="19455"/>
                      <a:pt x="3750" y="21419"/>
                      <a:pt x="8850" y="21419"/>
                    </a:cubicBezTo>
                    <a:cubicBezTo>
                      <a:pt x="16650" y="21138"/>
                      <a:pt x="15900" y="18053"/>
                      <a:pt x="17550" y="16650"/>
                    </a:cubicBezTo>
                    <a:cubicBezTo>
                      <a:pt x="17850" y="8375"/>
                      <a:pt x="12600" y="11601"/>
                      <a:pt x="9300" y="7533"/>
                    </a:cubicBezTo>
                    <a:cubicBezTo>
                      <a:pt x="8850" y="5710"/>
                      <a:pt x="11700" y="1362"/>
                      <a:pt x="15600" y="4588"/>
                    </a:cubicBezTo>
                    <a:cubicBezTo>
                      <a:pt x="16200" y="5570"/>
                      <a:pt x="16650" y="6972"/>
                      <a:pt x="17550" y="7253"/>
                    </a:cubicBezTo>
                    <a:cubicBezTo>
                      <a:pt x="18450" y="7533"/>
                      <a:pt x="21600" y="7533"/>
                      <a:pt x="21150" y="6411"/>
                    </a:cubicBezTo>
                    <a:cubicBezTo>
                      <a:pt x="20700" y="5289"/>
                      <a:pt x="18900" y="520"/>
                      <a:pt x="14550" y="100"/>
                    </a:cubicBezTo>
                    <a:cubicBezTo>
                      <a:pt x="11550" y="-181"/>
                      <a:pt x="7200" y="-181"/>
                      <a:pt x="5400" y="4448"/>
                    </a:cubicBezTo>
                    <a:cubicBezTo>
                      <a:pt x="2250" y="12302"/>
                      <a:pt x="12450" y="10900"/>
                      <a:pt x="13500" y="14827"/>
                    </a:cubicBezTo>
                    <a:cubicBezTo>
                      <a:pt x="14400" y="18053"/>
                      <a:pt x="5100" y="20437"/>
                      <a:pt x="4200" y="13985"/>
                    </a:cubicBezTo>
                    <a:cubicBezTo>
                      <a:pt x="1800" y="14406"/>
                      <a:pt x="2250" y="13564"/>
                      <a:pt x="0" y="14125"/>
                    </a:cubicBez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09" name="Freeform 150"/>
              <p:cNvSpPr/>
              <p:nvPr/>
            </p:nvSpPr>
            <p:spPr>
              <a:xfrm rot="18742963">
                <a:off x="979624" y="1997119"/>
                <a:ext cx="105920" cy="108623"/>
              </a:xfrm>
              <a:custGeom>
                <a:avLst/>
                <a:gdLst/>
                <a:ahLst/>
                <a:cxnLst>
                  <a:cxn ang="0">
                    <a:pos x="wd2" y="hd2"/>
                  </a:cxn>
                  <a:cxn ang="5400000">
                    <a:pos x="wd2" y="hd2"/>
                  </a:cxn>
                  <a:cxn ang="10800000">
                    <a:pos x="wd2" y="hd2"/>
                  </a:cxn>
                  <a:cxn ang="16200000">
                    <a:pos x="wd2" y="hd2"/>
                  </a:cxn>
                </a:cxnLst>
                <a:rect l="0" t="0" r="r" b="b"/>
                <a:pathLst>
                  <a:path w="21194" h="21419" extrusionOk="0">
                    <a:moveTo>
                      <a:pt x="0" y="14125"/>
                    </a:moveTo>
                    <a:cubicBezTo>
                      <a:pt x="900" y="19455"/>
                      <a:pt x="3750" y="21419"/>
                      <a:pt x="8850" y="21419"/>
                    </a:cubicBezTo>
                    <a:cubicBezTo>
                      <a:pt x="16650" y="21138"/>
                      <a:pt x="15900" y="18053"/>
                      <a:pt x="17550" y="16650"/>
                    </a:cubicBezTo>
                    <a:cubicBezTo>
                      <a:pt x="16950" y="6411"/>
                      <a:pt x="12600" y="11601"/>
                      <a:pt x="9300" y="7533"/>
                    </a:cubicBezTo>
                    <a:cubicBezTo>
                      <a:pt x="8850" y="5710"/>
                      <a:pt x="11700" y="1362"/>
                      <a:pt x="15600" y="4588"/>
                    </a:cubicBezTo>
                    <a:cubicBezTo>
                      <a:pt x="16200" y="5570"/>
                      <a:pt x="16650" y="6972"/>
                      <a:pt x="17550" y="7253"/>
                    </a:cubicBezTo>
                    <a:cubicBezTo>
                      <a:pt x="18450" y="7533"/>
                      <a:pt x="21600" y="7533"/>
                      <a:pt x="21150" y="6411"/>
                    </a:cubicBezTo>
                    <a:cubicBezTo>
                      <a:pt x="20700" y="5289"/>
                      <a:pt x="18900" y="520"/>
                      <a:pt x="14550" y="100"/>
                    </a:cubicBezTo>
                    <a:cubicBezTo>
                      <a:pt x="11550" y="-181"/>
                      <a:pt x="7200" y="-181"/>
                      <a:pt x="5400" y="4448"/>
                    </a:cubicBezTo>
                    <a:cubicBezTo>
                      <a:pt x="2250" y="12302"/>
                      <a:pt x="12450" y="10900"/>
                      <a:pt x="13500" y="14827"/>
                    </a:cubicBezTo>
                    <a:cubicBezTo>
                      <a:pt x="14400" y="18053"/>
                      <a:pt x="5100" y="20437"/>
                      <a:pt x="4200" y="13985"/>
                    </a:cubicBezTo>
                    <a:cubicBezTo>
                      <a:pt x="1800" y="14406"/>
                      <a:pt x="2250" y="13564"/>
                      <a:pt x="0" y="14125"/>
                    </a:cubicBezTo>
                    <a:close/>
                  </a:path>
                </a:pathLst>
              </a:custGeom>
              <a:solidFill>
                <a:srgbClr val="00007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10" name="Freeform 151"/>
              <p:cNvSpPr/>
              <p:nvPr/>
            </p:nvSpPr>
            <p:spPr>
              <a:xfrm>
                <a:off x="369354" y="333490"/>
                <a:ext cx="552451" cy="20193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814" y="9883"/>
                    </a:lnTo>
                    <a:lnTo>
                      <a:pt x="21600" y="21600"/>
                    </a:lnTo>
                    <a:lnTo>
                      <a:pt x="3352" y="11479"/>
                    </a:lnTo>
                    <a:lnTo>
                      <a:pt x="0" y="0"/>
                    </a:lnTo>
                    <a:close/>
                  </a:path>
                </a:pathLst>
              </a:custGeom>
              <a:gradFill flip="none" rotWithShape="1">
                <a:gsLst>
                  <a:gs pos="0">
                    <a:srgbClr val="00007A"/>
                  </a:gs>
                  <a:gs pos="100000">
                    <a:srgbClr val="000076"/>
                  </a:gs>
                </a:gsLst>
                <a:lin ang="189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11" name="Oval 152"/>
              <p:cNvSpPr/>
              <p:nvPr/>
            </p:nvSpPr>
            <p:spPr>
              <a:xfrm>
                <a:off x="473694" y="1187996"/>
                <a:ext cx="335835" cy="294414"/>
              </a:xfrm>
              <a:custGeom>
                <a:avLst/>
                <a:gdLst/>
                <a:ahLst/>
                <a:cxnLst>
                  <a:cxn ang="0">
                    <a:pos x="wd2" y="hd2"/>
                  </a:cxn>
                  <a:cxn ang="5400000">
                    <a:pos x="wd2" y="hd2"/>
                  </a:cxn>
                  <a:cxn ang="10800000">
                    <a:pos x="wd2" y="hd2"/>
                  </a:cxn>
                  <a:cxn ang="16200000">
                    <a:pos x="wd2" y="hd2"/>
                  </a:cxn>
                </a:cxnLst>
                <a:rect l="0" t="0" r="r" b="b"/>
                <a:pathLst>
                  <a:path w="19022" h="18988" extrusionOk="0">
                    <a:moveTo>
                      <a:pt x="744" y="14818"/>
                    </a:moveTo>
                    <a:cubicBezTo>
                      <a:pt x="-1289" y="10477"/>
                      <a:pt x="988" y="4575"/>
                      <a:pt x="5830" y="1634"/>
                    </a:cubicBezTo>
                    <a:cubicBezTo>
                      <a:pt x="10672" y="-1306"/>
                      <a:pt x="16245" y="-171"/>
                      <a:pt x="18278" y="4170"/>
                    </a:cubicBezTo>
                    <a:cubicBezTo>
                      <a:pt x="20311" y="8511"/>
                      <a:pt x="18034" y="14413"/>
                      <a:pt x="13192" y="17354"/>
                    </a:cubicBezTo>
                    <a:cubicBezTo>
                      <a:pt x="8350" y="20294"/>
                      <a:pt x="2777" y="19159"/>
                      <a:pt x="744" y="14818"/>
                    </a:cubicBezTo>
                    <a:close/>
                  </a:path>
                </a:pathLst>
              </a:custGeom>
              <a:gradFill flip="none" rotWithShape="1">
                <a:gsLst>
                  <a:gs pos="0">
                    <a:srgbClr val="00006F"/>
                  </a:gs>
                  <a:gs pos="50000">
                    <a:srgbClr val="00007A"/>
                  </a:gs>
                  <a:gs pos="100000">
                    <a:srgbClr val="00006F"/>
                  </a:gs>
                </a:gsLst>
                <a:lin ang="189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14" name="Title Text"/>
          <p:cNvSpPr txBox="1">
            <a:spLocks noGrp="1"/>
          </p:cNvSpPr>
          <p:nvPr>
            <p:ph type="title"/>
          </p:nvPr>
        </p:nvSpPr>
        <p:spPr>
          <a:xfrm>
            <a:off x="301625" y="228600"/>
            <a:ext cx="8540750" cy="1143000"/>
          </a:xfrm>
          <a:prstGeom prst="rect">
            <a:avLst/>
          </a:prstGeom>
        </p:spPr>
        <p:txBody>
          <a:bodyPr anchor="ctr"/>
          <a:lstStyle>
            <a:lvl1pPr algn="ctr">
              <a:defRPr>
                <a:solidFill>
                  <a:srgbClr val="CCECFF"/>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015" name="Slide Number"/>
          <p:cNvSpPr txBox="1">
            <a:spLocks noGrp="1"/>
          </p:cNvSpPr>
          <p:nvPr>
            <p:ph type="sldNum" sz="quarter" idx="2"/>
          </p:nvPr>
        </p:nvSpPr>
        <p:spPr>
          <a:xfrm>
            <a:off x="8592951" y="6245225"/>
            <a:ext cx="249425" cy="246221"/>
          </a:xfrm>
          <a:prstGeom prst="rect">
            <a:avLst/>
          </a:prstGeom>
        </p:spPr>
        <p:txBody>
          <a:bodyPr anchor="t"/>
          <a:lstStyle>
            <a:lvl1pPr algn="r">
              <a:defRPr sz="10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60521721"/>
      </p:ext>
    </p:extLst>
  </p:cSld>
  <p:clrMapOvr>
    <a:masterClrMapping/>
  </p:clrMapOvr>
  <p:transition spd="med"/>
</p:sldLayout>
</file>

<file path=ppt/slideLayouts/slideLayout282.xml><?xml version="1.0" encoding="utf-8"?>
<p:sldLayout xmlns:a="http://schemas.openxmlformats.org/drawingml/2006/main" xmlns:r="http://schemas.openxmlformats.org/officeDocument/2006/relationships" xmlns:p="http://schemas.openxmlformats.org/presentationml/2006/main" showMasterSp="0" type="tx">
  <p:cSld name="16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4437"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438"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43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35780803"/>
      </p:ext>
    </p:extLst>
  </p:cSld>
  <p:clrMapOvr>
    <a:masterClrMapping/>
  </p:clrMapOvr>
  <p:transition spd="med"/>
</p:sldLayout>
</file>

<file path=ppt/slideLayouts/slideLayout2820.xml><?xml version="1.0" encoding="utf-8"?>
<p:sldLayout xmlns:a="http://schemas.openxmlformats.org/drawingml/2006/main" xmlns:r="http://schemas.openxmlformats.org/officeDocument/2006/relationships" xmlns:p="http://schemas.openxmlformats.org/presentationml/2006/main" type="tx">
  <p:cSld name="4_Blank">
    <p:spTree>
      <p:nvGrpSpPr>
        <p:cNvPr id="1" name=""/>
        <p:cNvGrpSpPr/>
        <p:nvPr/>
      </p:nvGrpSpPr>
      <p:grpSpPr>
        <a:xfrm>
          <a:off x="0" y="0"/>
          <a:ext cx="0" cy="0"/>
          <a:chOff x="0" y="0"/>
          <a:chExt cx="0" cy="0"/>
        </a:xfrm>
      </p:grpSpPr>
      <p:sp>
        <p:nvSpPr>
          <p:cNvPr id="102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41104552"/>
      </p:ext>
    </p:extLst>
  </p:cSld>
  <p:clrMapOvr>
    <a:masterClrMapping/>
  </p:clrMapOvr>
  <p:transition spd="med"/>
</p:sldLayout>
</file>

<file path=ppt/slideLayouts/slideLayout2821.xml><?xml version="1.0" encoding="utf-8"?>
<p:sldLayout xmlns:a="http://schemas.openxmlformats.org/drawingml/2006/main" xmlns:r="http://schemas.openxmlformats.org/officeDocument/2006/relationships" xmlns:p="http://schemas.openxmlformats.org/presentationml/2006/main" showMasterSp="0" type="tx">
  <p:cSld name="1_Blank 0">
    <p:spTree>
      <p:nvGrpSpPr>
        <p:cNvPr id="1" name=""/>
        <p:cNvGrpSpPr/>
        <p:nvPr/>
      </p:nvGrpSpPr>
      <p:grpSpPr>
        <a:xfrm>
          <a:off x="0" y="0"/>
          <a:ext cx="0" cy="0"/>
          <a:chOff x="0" y="0"/>
          <a:chExt cx="0" cy="0"/>
        </a:xfrm>
      </p:grpSpPr>
      <p:sp>
        <p:nvSpPr>
          <p:cNvPr id="1029"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9866046"/>
      </p:ext>
    </p:extLst>
  </p:cSld>
  <p:clrMapOvr>
    <a:masterClrMapping/>
  </p:clrMapOvr>
  <p:transition spd="med"/>
</p:sldLayout>
</file>

<file path=ppt/slideLayouts/slideLayout2822.xml><?xml version="1.0" encoding="utf-8"?>
<p:sldLayout xmlns:a="http://schemas.openxmlformats.org/drawingml/2006/main" xmlns:r="http://schemas.openxmlformats.org/officeDocument/2006/relationships" xmlns:p="http://schemas.openxmlformats.org/presentationml/2006/main" showMasterSp="0" type="tx">
  <p:cSld name="5_Blank">
    <p:spTree>
      <p:nvGrpSpPr>
        <p:cNvPr id="1" name=""/>
        <p:cNvGrpSpPr/>
        <p:nvPr/>
      </p:nvGrpSpPr>
      <p:grpSpPr>
        <a:xfrm>
          <a:off x="0" y="0"/>
          <a:ext cx="0" cy="0"/>
          <a:chOff x="0" y="0"/>
          <a:chExt cx="0" cy="0"/>
        </a:xfrm>
      </p:grpSpPr>
      <p:pic>
        <p:nvPicPr>
          <p:cNvPr id="1036" name="Picture 2" descr="Picture 2"/>
          <p:cNvPicPr>
            <a:picLocks noChangeAspect="1"/>
          </p:cNvPicPr>
          <p:nvPr/>
        </p:nvPicPr>
        <p:blipFill>
          <a:blip r:embed="rId2" cstate="print"/>
          <a:stretch>
            <a:fillRect/>
          </a:stretch>
        </p:blipFill>
        <p:spPr>
          <a:xfrm>
            <a:off x="0" y="0"/>
            <a:ext cx="685800" cy="6858000"/>
          </a:xfrm>
          <a:prstGeom prst="rect">
            <a:avLst/>
          </a:prstGeom>
          <a:ln w="12700">
            <a:miter lim="400000"/>
          </a:ln>
        </p:spPr>
      </p:pic>
      <p:pic>
        <p:nvPicPr>
          <p:cNvPr id="1037" name="Picture 7" descr="Picture 7"/>
          <p:cNvPicPr>
            <a:picLocks noChangeAspect="1"/>
          </p:cNvPicPr>
          <p:nvPr/>
        </p:nvPicPr>
        <p:blipFill>
          <a:blip r:embed="rId3" cstate="print"/>
          <a:stretch>
            <a:fillRect/>
          </a:stretch>
        </p:blipFill>
        <p:spPr>
          <a:xfrm>
            <a:off x="1066800" y="1574800"/>
            <a:ext cx="7772400" cy="130175"/>
          </a:xfrm>
          <a:prstGeom prst="rect">
            <a:avLst/>
          </a:prstGeom>
          <a:ln w="12700">
            <a:miter lim="400000"/>
          </a:ln>
        </p:spPr>
      </p:pic>
      <p:sp>
        <p:nvSpPr>
          <p:cNvPr id="1038"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68197609"/>
      </p:ext>
    </p:extLst>
  </p:cSld>
  <p:clrMapOvr>
    <a:masterClrMapping/>
  </p:clrMapOvr>
  <p:transition spd="med"/>
</p:sldLayout>
</file>

<file path=ppt/slideLayouts/slideLayout2823.xml><?xml version="1.0" encoding="utf-8"?>
<p:sldLayout xmlns:a="http://schemas.openxmlformats.org/drawingml/2006/main" xmlns:r="http://schemas.openxmlformats.org/officeDocument/2006/relationships" xmlns:p="http://schemas.openxmlformats.org/presentationml/2006/main" showMasterSp="0" type="tx">
  <p:cSld name="2_Blank 0">
    <p:spTree>
      <p:nvGrpSpPr>
        <p:cNvPr id="1" name=""/>
        <p:cNvGrpSpPr/>
        <p:nvPr/>
      </p:nvGrpSpPr>
      <p:grpSpPr>
        <a:xfrm>
          <a:off x="0" y="0"/>
          <a:ext cx="0" cy="0"/>
          <a:chOff x="0" y="0"/>
          <a:chExt cx="0" cy="0"/>
        </a:xfrm>
      </p:grpSpPr>
      <p:sp>
        <p:nvSpPr>
          <p:cNvPr id="1045"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38140267"/>
      </p:ext>
    </p:extLst>
  </p:cSld>
  <p:clrMapOvr>
    <a:masterClrMapping/>
  </p:clrMapOvr>
  <p:transition spd="med"/>
</p:sldLayout>
</file>

<file path=ppt/slideLayouts/slideLayout2824.xml><?xml version="1.0" encoding="utf-8"?>
<p:sldLayout xmlns:a="http://schemas.openxmlformats.org/drawingml/2006/main" xmlns:r="http://schemas.openxmlformats.org/officeDocument/2006/relationships" xmlns:p="http://schemas.openxmlformats.org/presentationml/2006/main" showMasterSp="0" type="tx">
  <p:cSld name="3_Title Slide">
    <p:spTree>
      <p:nvGrpSpPr>
        <p:cNvPr id="1" name=""/>
        <p:cNvGrpSpPr/>
        <p:nvPr/>
      </p:nvGrpSpPr>
      <p:grpSpPr>
        <a:xfrm>
          <a:off x="0" y="0"/>
          <a:ext cx="0" cy="0"/>
          <a:chOff x="0" y="0"/>
          <a:chExt cx="0" cy="0"/>
        </a:xfrm>
      </p:grpSpPr>
      <p:pic>
        <p:nvPicPr>
          <p:cNvPr id="1052" name="Picture 2" descr="Picture 2"/>
          <p:cNvPicPr>
            <a:picLocks noChangeAspect="1"/>
          </p:cNvPicPr>
          <p:nvPr/>
        </p:nvPicPr>
        <p:blipFill>
          <a:blip r:embed="rId2" cstate="print"/>
          <a:stretch>
            <a:fillRect/>
          </a:stretch>
        </p:blipFill>
        <p:spPr>
          <a:xfrm>
            <a:off x="0" y="0"/>
            <a:ext cx="685800" cy="6858000"/>
          </a:xfrm>
          <a:prstGeom prst="rect">
            <a:avLst/>
          </a:prstGeom>
          <a:ln w="12700">
            <a:miter lim="400000"/>
          </a:ln>
        </p:spPr>
      </p:pic>
      <p:pic>
        <p:nvPicPr>
          <p:cNvPr id="1053" name="Picture 7" descr="Picture 7"/>
          <p:cNvPicPr>
            <a:picLocks noChangeAspect="1"/>
          </p:cNvPicPr>
          <p:nvPr/>
        </p:nvPicPr>
        <p:blipFill>
          <a:blip r:embed="rId3" cstate="print"/>
          <a:stretch>
            <a:fillRect/>
          </a:stretch>
        </p:blipFill>
        <p:spPr>
          <a:xfrm>
            <a:off x="1066800" y="1574800"/>
            <a:ext cx="7772400" cy="130175"/>
          </a:xfrm>
          <a:prstGeom prst="rect">
            <a:avLst/>
          </a:prstGeom>
          <a:ln w="12700">
            <a:miter lim="400000"/>
          </a:ln>
        </p:spPr>
      </p:pic>
      <p:sp>
        <p:nvSpPr>
          <p:cNvPr id="1054" name="Title Text"/>
          <p:cNvSpPr txBox="1">
            <a:spLocks noGrp="1"/>
          </p:cNvSpPr>
          <p:nvPr>
            <p:ph type="title"/>
          </p:nvPr>
        </p:nvSpPr>
        <p:spPr>
          <a:xfrm>
            <a:off x="685800" y="2286000"/>
            <a:ext cx="7772400" cy="1143000"/>
          </a:xfrm>
          <a:prstGeom prst="rect">
            <a:avLst/>
          </a:prstGeom>
        </p:spPr>
        <p:txBody>
          <a:bodyPr/>
          <a:lstStyle/>
          <a:p>
            <a:r>
              <a:t>Title Text</a:t>
            </a:r>
          </a:p>
        </p:txBody>
      </p:sp>
      <p:sp>
        <p:nvSpPr>
          <p:cNvPr id="1055"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lvl1pPr>
            <a:lvl2pPr algn="ctr">
              <a:buBlip>
                <a:blip r:embed="rId4"/>
              </a:buBlip>
            </a:lvl2pPr>
            <a:lvl3pPr algn="ctr"/>
            <a:lvl4pPr algn="ctr"/>
            <a:lvl5pPr algn="ctr"/>
          </a:lstStyle>
          <a:p>
            <a:r>
              <a:t>Body Level One</a:t>
            </a:r>
          </a:p>
          <a:p>
            <a:pPr lvl="1"/>
            <a:r>
              <a:t>Body Level Two</a:t>
            </a:r>
          </a:p>
          <a:p>
            <a:pPr lvl="2"/>
            <a:r>
              <a:t>Body Level Three</a:t>
            </a:r>
          </a:p>
          <a:p>
            <a:pPr lvl="3"/>
            <a:r>
              <a:t>Body Level Four</a:t>
            </a:r>
          </a:p>
          <a:p>
            <a:pPr lvl="4"/>
            <a:r>
              <a:t>Body Level Five</a:t>
            </a:r>
          </a:p>
        </p:txBody>
      </p:sp>
      <p:sp>
        <p:nvSpPr>
          <p:cNvPr id="1056"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92301519"/>
      </p:ext>
    </p:extLst>
  </p:cSld>
  <p:clrMapOvr>
    <a:masterClrMapping/>
  </p:clrMapOvr>
  <p:transition spd="med"/>
</p:sldLayout>
</file>

<file path=ppt/slideLayouts/slideLayout2825.xml><?xml version="1.0" encoding="utf-8"?>
<p:sldLayout xmlns:a="http://schemas.openxmlformats.org/drawingml/2006/main" xmlns:r="http://schemas.openxmlformats.org/officeDocument/2006/relationships" xmlns:p="http://schemas.openxmlformats.org/presentationml/2006/main" type="tx">
  <p:cSld name="6_Blank">
    <p:spTree>
      <p:nvGrpSpPr>
        <p:cNvPr id="1" name=""/>
        <p:cNvGrpSpPr/>
        <p:nvPr/>
      </p:nvGrpSpPr>
      <p:grpSpPr>
        <a:xfrm>
          <a:off x="0" y="0"/>
          <a:ext cx="0" cy="0"/>
          <a:chOff x="0" y="0"/>
          <a:chExt cx="0" cy="0"/>
        </a:xfrm>
      </p:grpSpPr>
      <p:sp>
        <p:nvSpPr>
          <p:cNvPr id="1063"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78656852"/>
      </p:ext>
    </p:extLst>
  </p:cSld>
  <p:clrMapOvr>
    <a:masterClrMapping/>
  </p:clrMapOvr>
  <p:transition spd="med"/>
</p:sldLayout>
</file>

<file path=ppt/slideLayouts/slideLayout2826.xml><?xml version="1.0" encoding="utf-8"?>
<p:sldLayout xmlns:a="http://schemas.openxmlformats.org/drawingml/2006/main" xmlns:r="http://schemas.openxmlformats.org/officeDocument/2006/relationships" xmlns:p="http://schemas.openxmlformats.org/presentationml/2006/main" showMasterSp="0" type="tx">
  <p:cSld name="3_Blank 0">
    <p:spTree>
      <p:nvGrpSpPr>
        <p:cNvPr id="1" name=""/>
        <p:cNvGrpSpPr/>
        <p:nvPr/>
      </p:nvGrpSpPr>
      <p:grpSpPr>
        <a:xfrm>
          <a:off x="0" y="0"/>
          <a:ext cx="0" cy="0"/>
          <a:chOff x="0" y="0"/>
          <a:chExt cx="0" cy="0"/>
        </a:xfrm>
      </p:grpSpPr>
      <p:sp>
        <p:nvSpPr>
          <p:cNvPr id="1070"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49099170"/>
      </p:ext>
    </p:extLst>
  </p:cSld>
  <p:clrMapOvr>
    <a:masterClrMapping/>
  </p:clrMapOvr>
  <p:transition spd="med"/>
</p:sldLayout>
</file>

<file path=ppt/slideLayouts/slideLayout2827.xml><?xml version="1.0" encoding="utf-8"?>
<p:sldLayout xmlns:a="http://schemas.openxmlformats.org/drawingml/2006/main" xmlns:r="http://schemas.openxmlformats.org/officeDocument/2006/relationships" xmlns:p="http://schemas.openxmlformats.org/presentationml/2006/main" type="tx">
  <p:cSld name="7_Blank">
    <p:spTree>
      <p:nvGrpSpPr>
        <p:cNvPr id="1" name=""/>
        <p:cNvGrpSpPr/>
        <p:nvPr/>
      </p:nvGrpSpPr>
      <p:grpSpPr>
        <a:xfrm>
          <a:off x="0" y="0"/>
          <a:ext cx="0" cy="0"/>
          <a:chOff x="0" y="0"/>
          <a:chExt cx="0" cy="0"/>
        </a:xfrm>
      </p:grpSpPr>
      <p:sp>
        <p:nvSpPr>
          <p:cNvPr id="1077"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40726255"/>
      </p:ext>
    </p:extLst>
  </p:cSld>
  <p:clrMapOvr>
    <a:masterClrMapping/>
  </p:clrMapOvr>
  <p:transition spd="med"/>
</p:sldLayout>
</file>

<file path=ppt/slideLayouts/slideLayout2828.xml><?xml version="1.0" encoding="utf-8"?>
<p:sldLayout xmlns:a="http://schemas.openxmlformats.org/drawingml/2006/main" xmlns:r="http://schemas.openxmlformats.org/officeDocument/2006/relationships" xmlns:p="http://schemas.openxmlformats.org/presentationml/2006/main" showMasterSp="0" type="tx">
  <p:cSld name="4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1084"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5"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8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31959057"/>
      </p:ext>
    </p:extLst>
  </p:cSld>
  <p:clrMapOvr>
    <a:masterClrMapping/>
  </p:clrMapOvr>
  <p:transition spd="med"/>
</p:sldLayout>
</file>

<file path=ppt/slideLayouts/slideLayout2829.xml><?xml version="1.0" encoding="utf-8"?>
<p:sldLayout xmlns:a="http://schemas.openxmlformats.org/drawingml/2006/main" xmlns:r="http://schemas.openxmlformats.org/officeDocument/2006/relationships" xmlns:p="http://schemas.openxmlformats.org/presentationml/2006/main" showMasterSp="0" type="tx">
  <p:cSld name="5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1093"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4"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51252172"/>
      </p:ext>
    </p:extLst>
  </p:cSld>
  <p:clrMapOvr>
    <a:masterClrMapping/>
  </p:clrMapOvr>
  <p:transition spd="med"/>
</p:sldLayout>
</file>

<file path=ppt/slideLayouts/slideLayout283.xml><?xml version="1.0" encoding="utf-8"?>
<p:sldLayout xmlns:a="http://schemas.openxmlformats.org/drawingml/2006/main" xmlns:r="http://schemas.openxmlformats.org/officeDocument/2006/relationships" xmlns:p="http://schemas.openxmlformats.org/presentationml/2006/main" showMasterSp="0" type="tx">
  <p:cSld name="15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4446"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447"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448"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444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29625238"/>
      </p:ext>
    </p:extLst>
  </p:cSld>
  <p:clrMapOvr>
    <a:masterClrMapping/>
  </p:clrMapOvr>
  <p:transition spd="med"/>
</p:sldLayout>
</file>

<file path=ppt/slideLayouts/slideLayout2830.xml><?xml version="1.0" encoding="utf-8"?>
<p:sldLayout xmlns:a="http://schemas.openxmlformats.org/drawingml/2006/main" xmlns:r="http://schemas.openxmlformats.org/officeDocument/2006/relationships" xmlns:p="http://schemas.openxmlformats.org/presentationml/2006/main" showMasterSp="0" type="tx">
  <p:cSld name="4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110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103"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0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88774284"/>
      </p:ext>
    </p:extLst>
  </p:cSld>
  <p:clrMapOvr>
    <a:masterClrMapping/>
  </p:clrMapOvr>
  <p:transition spd="med"/>
</p:sldLayout>
</file>

<file path=ppt/slideLayouts/slideLayout2831.xml><?xml version="1.0" encoding="utf-8"?>
<p:sldLayout xmlns:a="http://schemas.openxmlformats.org/drawingml/2006/main" xmlns:r="http://schemas.openxmlformats.org/officeDocument/2006/relationships" xmlns:p="http://schemas.openxmlformats.org/presentationml/2006/main" showMasterSp="0" type="tx">
  <p:cSld name="6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1111"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11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1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8499191"/>
      </p:ext>
    </p:extLst>
  </p:cSld>
  <p:clrMapOvr>
    <a:masterClrMapping/>
  </p:clrMapOvr>
  <p:transition spd="med"/>
</p:sldLayout>
</file>

<file path=ppt/slideLayouts/slideLayout2832.xml><?xml version="1.0" encoding="utf-8"?>
<p:sldLayout xmlns:a="http://schemas.openxmlformats.org/drawingml/2006/main" xmlns:r="http://schemas.openxmlformats.org/officeDocument/2006/relationships" xmlns:p="http://schemas.openxmlformats.org/presentationml/2006/main" showMasterSp="0" type="tx">
  <p:cSld name="4_Two Content">
    <p:bg>
      <p:bgPr>
        <a:gradFill flip="none" rotWithShape="1">
          <a:gsLst>
            <a:gs pos="0">
              <a:srgbClr val="663300"/>
            </a:gs>
            <a:gs pos="50000">
              <a:srgbClr val="996600"/>
            </a:gs>
            <a:gs pos="100000">
              <a:srgbClr val="663300"/>
            </a:gs>
          </a:gsLst>
          <a:lin ang="5400000" scaled="0"/>
        </a:gradFill>
        <a:effectLst/>
      </p:bgPr>
    </p:bg>
    <p:spTree>
      <p:nvGrpSpPr>
        <p:cNvPr id="1" name=""/>
        <p:cNvGrpSpPr/>
        <p:nvPr/>
      </p:nvGrpSpPr>
      <p:grpSpPr>
        <a:xfrm>
          <a:off x="0" y="0"/>
          <a:ext cx="0" cy="0"/>
          <a:chOff x="0" y="0"/>
          <a:chExt cx="0" cy="0"/>
        </a:xfrm>
      </p:grpSpPr>
      <p:grpSp>
        <p:nvGrpSpPr>
          <p:cNvPr id="1154" name="Group 2"/>
          <p:cNvGrpSpPr/>
          <p:nvPr/>
        </p:nvGrpSpPr>
        <p:grpSpPr>
          <a:xfrm>
            <a:off x="3800475" y="1789113"/>
            <a:ext cx="5350047" cy="5056188"/>
            <a:chOff x="0" y="0"/>
            <a:chExt cx="5350046" cy="5056187"/>
          </a:xfrm>
        </p:grpSpPr>
        <p:sp>
          <p:nvSpPr>
            <p:cNvPr id="1120" name="Rectangle 3"/>
            <p:cNvSpPr/>
            <p:nvPr/>
          </p:nvSpPr>
          <p:spPr>
            <a:xfrm>
              <a:off x="2914650" y="377824"/>
              <a:ext cx="312738" cy="161925"/>
            </a:xfrm>
            <a:prstGeom prst="rect">
              <a:avLst/>
            </a:pr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1" name="Oval 4"/>
            <p:cNvSpPr/>
            <p:nvPr/>
          </p:nvSpPr>
          <p:spPr>
            <a:xfrm>
              <a:off x="3024187" y="92074"/>
              <a:ext cx="74613" cy="74613"/>
            </a:xfrm>
            <a:prstGeom prst="ellipse">
              <a:avLst/>
            </a:pr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2" name="Rectangle 5"/>
            <p:cNvSpPr/>
            <p:nvPr/>
          </p:nvSpPr>
          <p:spPr>
            <a:xfrm>
              <a:off x="3991359" y="650874"/>
              <a:ext cx="951732" cy="3157539"/>
            </a:xfrm>
            <a:custGeom>
              <a:avLst/>
              <a:gdLst/>
              <a:ahLst/>
              <a:cxnLst>
                <a:cxn ang="0">
                  <a:pos x="wd2" y="hd2"/>
                </a:cxn>
                <a:cxn ang="5400000">
                  <a:pos x="wd2" y="hd2"/>
                </a:cxn>
                <a:cxn ang="10800000">
                  <a:pos x="wd2" y="hd2"/>
                </a:cxn>
                <a:cxn ang="16200000">
                  <a:pos x="wd2" y="hd2"/>
                </a:cxn>
              </a:cxnLst>
              <a:rect l="0" t="0" r="r" b="b"/>
              <a:pathLst>
                <a:path w="21600" h="21600" extrusionOk="0">
                  <a:moveTo>
                    <a:pt x="21324" y="0"/>
                  </a:moveTo>
                  <a:lnTo>
                    <a:pt x="21600" y="25"/>
                  </a:lnTo>
                  <a:lnTo>
                    <a:pt x="276" y="21600"/>
                  </a:lnTo>
                  <a:lnTo>
                    <a:pt x="0" y="21575"/>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3" name="Freeform 6"/>
            <p:cNvSpPr/>
            <p:nvPr/>
          </p:nvSpPr>
          <p:spPr>
            <a:xfrm>
              <a:off x="3932237" y="3779837"/>
              <a:ext cx="104776" cy="152401"/>
            </a:xfrm>
            <a:custGeom>
              <a:avLst/>
              <a:gdLst/>
              <a:ahLst/>
              <a:cxnLst>
                <a:cxn ang="0">
                  <a:pos x="wd2" y="hd2"/>
                </a:cxn>
                <a:cxn ang="5400000">
                  <a:pos x="wd2" y="hd2"/>
                </a:cxn>
                <a:cxn ang="10800000">
                  <a:pos x="wd2" y="hd2"/>
                </a:cxn>
                <a:cxn ang="16200000">
                  <a:pos x="wd2" y="hd2"/>
                </a:cxn>
              </a:cxnLst>
              <a:rect l="0" t="0" r="r" b="b"/>
              <a:pathLst>
                <a:path w="21600" h="21600" extrusionOk="0">
                  <a:moveTo>
                    <a:pt x="5891" y="21600"/>
                  </a:moveTo>
                  <a:lnTo>
                    <a:pt x="13745" y="17550"/>
                  </a:lnTo>
                  <a:lnTo>
                    <a:pt x="19636" y="13500"/>
                  </a:lnTo>
                  <a:lnTo>
                    <a:pt x="21600" y="8100"/>
                  </a:lnTo>
                  <a:lnTo>
                    <a:pt x="19636" y="2700"/>
                  </a:lnTo>
                  <a:lnTo>
                    <a:pt x="11782" y="0"/>
                  </a:lnTo>
                  <a:lnTo>
                    <a:pt x="3927" y="2700"/>
                  </a:lnTo>
                  <a:lnTo>
                    <a:pt x="0" y="8100"/>
                  </a:lnTo>
                  <a:lnTo>
                    <a:pt x="0" y="13500"/>
                  </a:lnTo>
                  <a:lnTo>
                    <a:pt x="5891" y="21600"/>
                  </a:lnTo>
                  <a:close/>
                  <a:moveTo>
                    <a:pt x="13745" y="4050"/>
                  </a:moveTo>
                  <a:lnTo>
                    <a:pt x="17673" y="5400"/>
                  </a:lnTo>
                  <a:lnTo>
                    <a:pt x="19636" y="8100"/>
                  </a:lnTo>
                  <a:lnTo>
                    <a:pt x="19636" y="10800"/>
                  </a:lnTo>
                  <a:lnTo>
                    <a:pt x="11782" y="16200"/>
                  </a:lnTo>
                  <a:lnTo>
                    <a:pt x="7855" y="17550"/>
                  </a:lnTo>
                  <a:lnTo>
                    <a:pt x="3927" y="10800"/>
                  </a:lnTo>
                  <a:lnTo>
                    <a:pt x="5891" y="5400"/>
                  </a:lnTo>
                  <a:lnTo>
                    <a:pt x="9818" y="4050"/>
                  </a:lnTo>
                  <a:lnTo>
                    <a:pt x="13745" y="405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4" name="Rectangle 7"/>
            <p:cNvSpPr/>
            <p:nvPr/>
          </p:nvSpPr>
          <p:spPr>
            <a:xfrm>
              <a:off x="4866237" y="648095"/>
              <a:ext cx="97326" cy="3171034"/>
            </a:xfrm>
            <a:custGeom>
              <a:avLst/>
              <a:gdLst/>
              <a:ahLst/>
              <a:cxnLst>
                <a:cxn ang="0">
                  <a:pos x="wd2" y="hd2"/>
                </a:cxn>
                <a:cxn ang="5400000">
                  <a:pos x="wd2" y="hd2"/>
                </a:cxn>
                <a:cxn ang="10800000">
                  <a:pos x="wd2" y="hd2"/>
                </a:cxn>
                <a:cxn ang="16200000">
                  <a:pos x="wd2" y="hd2"/>
                </a:cxn>
              </a:cxnLst>
              <a:rect l="0" t="0" r="r" b="b"/>
              <a:pathLst>
                <a:path w="21600" h="21600" extrusionOk="0">
                  <a:moveTo>
                    <a:pt x="18782" y="0"/>
                  </a:moveTo>
                  <a:lnTo>
                    <a:pt x="21600" y="2"/>
                  </a:lnTo>
                  <a:lnTo>
                    <a:pt x="2818" y="21600"/>
                  </a:lnTo>
                  <a:lnTo>
                    <a:pt x="0" y="21598"/>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5" name="Rectangle 8"/>
            <p:cNvSpPr/>
            <p:nvPr/>
          </p:nvSpPr>
          <p:spPr>
            <a:xfrm>
              <a:off x="4965529" y="649012"/>
              <a:ext cx="384518" cy="1351513"/>
            </a:xfrm>
            <a:custGeom>
              <a:avLst/>
              <a:gdLst/>
              <a:ahLst/>
              <a:cxnLst>
                <a:cxn ang="0">
                  <a:pos x="wd2" y="hd2"/>
                </a:cxn>
                <a:cxn ang="5400000">
                  <a:pos x="wd2" y="hd2"/>
                </a:cxn>
                <a:cxn ang="10800000">
                  <a:pos x="wd2" y="hd2"/>
                </a:cxn>
                <a:cxn ang="16200000">
                  <a:pos x="wd2" y="hd2"/>
                </a:cxn>
              </a:cxnLst>
              <a:rect l="0" t="0" r="r" b="b"/>
              <a:pathLst>
                <a:path w="21600" h="21600" extrusionOk="0">
                  <a:moveTo>
                    <a:pt x="0" y="54"/>
                  </a:moveTo>
                  <a:lnTo>
                    <a:pt x="688" y="0"/>
                  </a:lnTo>
                  <a:lnTo>
                    <a:pt x="21600" y="21546"/>
                  </a:lnTo>
                  <a:lnTo>
                    <a:pt x="20912" y="216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6" name="Rectangle 9"/>
            <p:cNvSpPr/>
            <p:nvPr/>
          </p:nvSpPr>
          <p:spPr>
            <a:xfrm>
              <a:off x="1140127" y="1179683"/>
              <a:ext cx="1063021" cy="3055596"/>
            </a:xfrm>
            <a:custGeom>
              <a:avLst/>
              <a:gdLst/>
              <a:ahLst/>
              <a:cxnLst>
                <a:cxn ang="0">
                  <a:pos x="wd2" y="hd2"/>
                </a:cxn>
                <a:cxn ang="5400000">
                  <a:pos x="wd2" y="hd2"/>
                </a:cxn>
                <a:cxn ang="10800000">
                  <a:pos x="wd2" y="hd2"/>
                </a:cxn>
                <a:cxn ang="16200000">
                  <a:pos x="wd2" y="hd2"/>
                </a:cxn>
              </a:cxnLst>
              <a:rect l="0" t="0" r="r" b="b"/>
              <a:pathLst>
                <a:path w="21600" h="21600" extrusionOk="0">
                  <a:moveTo>
                    <a:pt x="0" y="29"/>
                  </a:moveTo>
                  <a:lnTo>
                    <a:pt x="244" y="0"/>
                  </a:lnTo>
                  <a:lnTo>
                    <a:pt x="21600" y="21571"/>
                  </a:lnTo>
                  <a:lnTo>
                    <a:pt x="21356" y="216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7" name="Rectangle 10"/>
            <p:cNvSpPr/>
            <p:nvPr/>
          </p:nvSpPr>
          <p:spPr>
            <a:xfrm>
              <a:off x="39266" y="1187306"/>
              <a:ext cx="1083518" cy="3192751"/>
            </a:xfrm>
            <a:custGeom>
              <a:avLst/>
              <a:gdLst/>
              <a:ahLst/>
              <a:cxnLst>
                <a:cxn ang="0">
                  <a:pos x="wd2" y="hd2"/>
                </a:cxn>
                <a:cxn ang="5400000">
                  <a:pos x="wd2" y="hd2"/>
                </a:cxn>
                <a:cxn ang="10800000">
                  <a:pos x="wd2" y="hd2"/>
                </a:cxn>
                <a:cxn ang="16200000">
                  <a:pos x="wd2" y="hd2"/>
                </a:cxn>
              </a:cxnLst>
              <a:rect l="0" t="0" r="r" b="b"/>
              <a:pathLst>
                <a:path w="21600" h="21600" extrusionOk="0">
                  <a:moveTo>
                    <a:pt x="21360" y="0"/>
                  </a:moveTo>
                  <a:lnTo>
                    <a:pt x="21600" y="27"/>
                  </a:lnTo>
                  <a:lnTo>
                    <a:pt x="240" y="21600"/>
                  </a:lnTo>
                  <a:lnTo>
                    <a:pt x="0" y="21573"/>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8" name="Rectangle 11"/>
            <p:cNvSpPr/>
            <p:nvPr/>
          </p:nvSpPr>
          <p:spPr>
            <a:xfrm>
              <a:off x="904041" y="1183192"/>
              <a:ext cx="236618" cy="3018415"/>
            </a:xfrm>
            <a:custGeom>
              <a:avLst/>
              <a:gdLst/>
              <a:ahLst/>
              <a:cxnLst>
                <a:cxn ang="0">
                  <a:pos x="wd2" y="hd2"/>
                </a:cxn>
                <a:cxn ang="5400000">
                  <a:pos x="wd2" y="hd2"/>
                </a:cxn>
                <a:cxn ang="10800000">
                  <a:pos x="wd2" y="hd2"/>
                </a:cxn>
                <a:cxn ang="16200000">
                  <a:pos x="wd2" y="hd2"/>
                </a:cxn>
              </a:cxnLst>
              <a:rect l="0" t="0" r="r" b="b"/>
              <a:pathLst>
                <a:path w="21600" h="21600" extrusionOk="0">
                  <a:moveTo>
                    <a:pt x="20444" y="0"/>
                  </a:moveTo>
                  <a:lnTo>
                    <a:pt x="21600" y="7"/>
                  </a:lnTo>
                  <a:lnTo>
                    <a:pt x="1156" y="21600"/>
                  </a:lnTo>
                  <a:lnTo>
                    <a:pt x="0" y="21593"/>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29" name="Freeform 12"/>
            <p:cNvSpPr/>
            <p:nvPr/>
          </p:nvSpPr>
          <p:spPr>
            <a:xfrm>
              <a:off x="2560637" y="3006724"/>
              <a:ext cx="989013" cy="247651"/>
            </a:xfrm>
            <a:custGeom>
              <a:avLst/>
              <a:gdLst/>
              <a:ahLst/>
              <a:cxnLst>
                <a:cxn ang="0">
                  <a:pos x="wd2" y="hd2"/>
                </a:cxn>
                <a:cxn ang="5400000">
                  <a:pos x="wd2" y="hd2"/>
                </a:cxn>
                <a:cxn ang="10800000">
                  <a:pos x="wd2" y="hd2"/>
                </a:cxn>
                <a:cxn ang="16200000">
                  <a:pos x="wd2" y="hd2"/>
                </a:cxn>
              </a:cxnLst>
              <a:rect l="0" t="0" r="r" b="b"/>
              <a:pathLst>
                <a:path w="21600" h="21600" extrusionOk="0">
                  <a:moveTo>
                    <a:pt x="208" y="2492"/>
                  </a:moveTo>
                  <a:lnTo>
                    <a:pt x="5617" y="4985"/>
                  </a:lnTo>
                  <a:lnTo>
                    <a:pt x="8702" y="4985"/>
                  </a:lnTo>
                  <a:lnTo>
                    <a:pt x="12274" y="4154"/>
                  </a:lnTo>
                  <a:lnTo>
                    <a:pt x="16399" y="2492"/>
                  </a:lnTo>
                  <a:lnTo>
                    <a:pt x="21184" y="0"/>
                  </a:lnTo>
                  <a:lnTo>
                    <a:pt x="21600" y="15785"/>
                  </a:lnTo>
                  <a:lnTo>
                    <a:pt x="17231" y="19108"/>
                  </a:lnTo>
                  <a:lnTo>
                    <a:pt x="14354" y="20769"/>
                  </a:lnTo>
                  <a:lnTo>
                    <a:pt x="11025" y="21600"/>
                  </a:lnTo>
                  <a:lnTo>
                    <a:pt x="7454" y="21600"/>
                  </a:lnTo>
                  <a:lnTo>
                    <a:pt x="3744" y="20769"/>
                  </a:lnTo>
                  <a:lnTo>
                    <a:pt x="0" y="18277"/>
                  </a:lnTo>
                  <a:lnTo>
                    <a:pt x="208" y="2492"/>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0" name="Freeform 13"/>
            <p:cNvSpPr/>
            <p:nvPr/>
          </p:nvSpPr>
          <p:spPr>
            <a:xfrm>
              <a:off x="3759200" y="3911599"/>
              <a:ext cx="1581150" cy="200026"/>
            </a:xfrm>
            <a:custGeom>
              <a:avLst/>
              <a:gdLst/>
              <a:ahLst/>
              <a:cxnLst>
                <a:cxn ang="0">
                  <a:pos x="wd2" y="hd2"/>
                </a:cxn>
                <a:cxn ang="5400000">
                  <a:pos x="wd2" y="hd2"/>
                </a:cxn>
                <a:cxn ang="10800000">
                  <a:pos x="wd2" y="hd2"/>
                </a:cxn>
                <a:cxn ang="16200000">
                  <a:pos x="wd2" y="hd2"/>
                </a:cxn>
              </a:cxnLst>
              <a:rect l="0" t="0" r="r" b="b"/>
              <a:pathLst>
                <a:path w="21600" h="21600" extrusionOk="0">
                  <a:moveTo>
                    <a:pt x="16401" y="1029"/>
                  </a:moveTo>
                  <a:lnTo>
                    <a:pt x="8723" y="1029"/>
                  </a:lnTo>
                  <a:lnTo>
                    <a:pt x="7287" y="0"/>
                  </a:lnTo>
                  <a:lnTo>
                    <a:pt x="4829" y="0"/>
                  </a:lnTo>
                  <a:lnTo>
                    <a:pt x="3915" y="1029"/>
                  </a:lnTo>
                  <a:lnTo>
                    <a:pt x="1175" y="1029"/>
                  </a:lnTo>
                  <a:lnTo>
                    <a:pt x="522" y="2057"/>
                  </a:lnTo>
                  <a:lnTo>
                    <a:pt x="131" y="3086"/>
                  </a:lnTo>
                  <a:lnTo>
                    <a:pt x="0" y="4114"/>
                  </a:lnTo>
                  <a:lnTo>
                    <a:pt x="261" y="7200"/>
                  </a:lnTo>
                  <a:lnTo>
                    <a:pt x="392" y="8229"/>
                  </a:lnTo>
                  <a:lnTo>
                    <a:pt x="653" y="9257"/>
                  </a:lnTo>
                  <a:lnTo>
                    <a:pt x="1305" y="10286"/>
                  </a:lnTo>
                  <a:lnTo>
                    <a:pt x="1958" y="12343"/>
                  </a:lnTo>
                  <a:lnTo>
                    <a:pt x="3132" y="14400"/>
                  </a:lnTo>
                  <a:lnTo>
                    <a:pt x="4568" y="15429"/>
                  </a:lnTo>
                  <a:lnTo>
                    <a:pt x="6373" y="17486"/>
                  </a:lnTo>
                  <a:lnTo>
                    <a:pt x="8462" y="18514"/>
                  </a:lnTo>
                  <a:lnTo>
                    <a:pt x="10941" y="20571"/>
                  </a:lnTo>
                  <a:lnTo>
                    <a:pt x="13530" y="20571"/>
                  </a:lnTo>
                  <a:lnTo>
                    <a:pt x="16401" y="21600"/>
                  </a:lnTo>
                  <a:lnTo>
                    <a:pt x="21600" y="21600"/>
                  </a:lnTo>
                  <a:lnTo>
                    <a:pt x="21600" y="2057"/>
                  </a:lnTo>
                  <a:lnTo>
                    <a:pt x="19120" y="2057"/>
                  </a:lnTo>
                  <a:lnTo>
                    <a:pt x="16401" y="1029"/>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1" name="Freeform 14"/>
            <p:cNvSpPr/>
            <p:nvPr/>
          </p:nvSpPr>
          <p:spPr>
            <a:xfrm>
              <a:off x="3797300" y="3997324"/>
              <a:ext cx="1543051" cy="38893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535" y="4761"/>
                  </a:lnTo>
                  <a:lnTo>
                    <a:pt x="1471" y="8464"/>
                  </a:lnTo>
                  <a:lnTo>
                    <a:pt x="2675" y="12078"/>
                  </a:lnTo>
                  <a:lnTo>
                    <a:pt x="4414" y="15252"/>
                  </a:lnTo>
                  <a:lnTo>
                    <a:pt x="6531" y="17897"/>
                  </a:lnTo>
                  <a:lnTo>
                    <a:pt x="9206" y="20013"/>
                  </a:lnTo>
                  <a:lnTo>
                    <a:pt x="10677" y="20542"/>
                  </a:lnTo>
                  <a:lnTo>
                    <a:pt x="12394" y="21071"/>
                  </a:lnTo>
                  <a:lnTo>
                    <a:pt x="14133" y="21600"/>
                  </a:lnTo>
                  <a:lnTo>
                    <a:pt x="19059" y="21600"/>
                  </a:lnTo>
                  <a:lnTo>
                    <a:pt x="21600" y="21071"/>
                  </a:lnTo>
                  <a:lnTo>
                    <a:pt x="21600" y="5290"/>
                  </a:lnTo>
                  <a:lnTo>
                    <a:pt x="15604" y="5290"/>
                  </a:lnTo>
                  <a:lnTo>
                    <a:pt x="11212" y="4761"/>
                  </a:lnTo>
                  <a:lnTo>
                    <a:pt x="7066" y="3703"/>
                  </a:lnTo>
                  <a:lnTo>
                    <a:pt x="3344" y="2116"/>
                  </a:lnTo>
                  <a:lnTo>
                    <a:pt x="1605" y="1058"/>
                  </a:lnTo>
                  <a:lnTo>
                    <a:pt x="0" y="0"/>
                  </a:lnTo>
                  <a:close/>
                </a:path>
              </a:pathLst>
            </a:custGeom>
            <a:gradFill flip="none" rotWithShape="1">
              <a:gsLst>
                <a:gs pos="0">
                  <a:srgbClr val="663300"/>
                </a:gs>
                <a:gs pos="100000">
                  <a:srgbClr val="82582E"/>
                </a:gs>
              </a:gsLst>
              <a:lin ang="189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2" name="Freeform 15"/>
            <p:cNvSpPr/>
            <p:nvPr/>
          </p:nvSpPr>
          <p:spPr>
            <a:xfrm>
              <a:off x="3825875" y="3911599"/>
              <a:ext cx="1514476" cy="142876"/>
            </a:xfrm>
            <a:custGeom>
              <a:avLst/>
              <a:gdLst/>
              <a:ahLst/>
              <a:cxnLst>
                <a:cxn ang="0">
                  <a:pos x="wd2" y="hd2"/>
                </a:cxn>
                <a:cxn ang="5400000">
                  <a:pos x="wd2" y="hd2"/>
                </a:cxn>
                <a:cxn ang="10800000">
                  <a:pos x="wd2" y="hd2"/>
                </a:cxn>
                <a:cxn ang="16200000">
                  <a:pos x="wd2" y="hd2"/>
                </a:cxn>
              </a:cxnLst>
              <a:rect l="0" t="0" r="r" b="b"/>
              <a:pathLst>
                <a:path w="21600" h="21600" extrusionOk="0">
                  <a:moveTo>
                    <a:pt x="15899" y="0"/>
                  </a:moveTo>
                  <a:lnTo>
                    <a:pt x="3679" y="0"/>
                  </a:lnTo>
                  <a:lnTo>
                    <a:pt x="2862" y="1440"/>
                  </a:lnTo>
                  <a:lnTo>
                    <a:pt x="2180" y="1440"/>
                  </a:lnTo>
                  <a:lnTo>
                    <a:pt x="1226" y="2880"/>
                  </a:lnTo>
                  <a:lnTo>
                    <a:pt x="681" y="2880"/>
                  </a:lnTo>
                  <a:lnTo>
                    <a:pt x="273" y="4320"/>
                  </a:lnTo>
                  <a:lnTo>
                    <a:pt x="136" y="4320"/>
                  </a:lnTo>
                  <a:lnTo>
                    <a:pt x="0" y="5760"/>
                  </a:lnTo>
                  <a:lnTo>
                    <a:pt x="136" y="7200"/>
                  </a:lnTo>
                  <a:lnTo>
                    <a:pt x="545" y="8640"/>
                  </a:lnTo>
                  <a:lnTo>
                    <a:pt x="1226" y="10080"/>
                  </a:lnTo>
                  <a:lnTo>
                    <a:pt x="2317" y="12960"/>
                  </a:lnTo>
                  <a:lnTo>
                    <a:pt x="3816" y="14400"/>
                  </a:lnTo>
                  <a:lnTo>
                    <a:pt x="5701" y="15840"/>
                  </a:lnTo>
                  <a:lnTo>
                    <a:pt x="7745" y="18720"/>
                  </a:lnTo>
                  <a:lnTo>
                    <a:pt x="10198" y="20160"/>
                  </a:lnTo>
                  <a:lnTo>
                    <a:pt x="12901" y="20160"/>
                  </a:lnTo>
                  <a:lnTo>
                    <a:pt x="15763" y="21600"/>
                  </a:lnTo>
                  <a:lnTo>
                    <a:pt x="21600" y="21600"/>
                  </a:lnTo>
                  <a:lnTo>
                    <a:pt x="21600" y="1440"/>
                  </a:lnTo>
                  <a:lnTo>
                    <a:pt x="17534" y="1440"/>
                  </a:lnTo>
                  <a:lnTo>
                    <a:pt x="15899" y="0"/>
                  </a:lnTo>
                  <a:close/>
                </a:path>
              </a:pathLst>
            </a:custGeom>
            <a:gradFill flip="none" rotWithShape="1">
              <a:gsLst>
                <a:gs pos="0">
                  <a:srgbClr val="82582E"/>
                </a:gs>
                <a:gs pos="100000">
                  <a:srgbClr val="663300"/>
                </a:gs>
              </a:gsLst>
              <a:lin ang="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3" name="Freeform 16"/>
            <p:cNvSpPr/>
            <p:nvPr/>
          </p:nvSpPr>
          <p:spPr>
            <a:xfrm>
              <a:off x="1055687" y="657224"/>
              <a:ext cx="161926" cy="246064"/>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1672"/>
                  </a:lnTo>
                  <a:lnTo>
                    <a:pt x="6353" y="10034"/>
                  </a:lnTo>
                  <a:lnTo>
                    <a:pt x="6353" y="21600"/>
                  </a:lnTo>
                  <a:lnTo>
                    <a:pt x="15247" y="21600"/>
                  </a:lnTo>
                  <a:lnTo>
                    <a:pt x="15247" y="9197"/>
                  </a:lnTo>
                  <a:lnTo>
                    <a:pt x="21600" y="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4" name="Freeform 17"/>
            <p:cNvSpPr/>
            <p:nvPr/>
          </p:nvSpPr>
          <p:spPr>
            <a:xfrm>
              <a:off x="1055687" y="893762"/>
              <a:ext cx="142876" cy="152401"/>
            </a:xfrm>
            <a:custGeom>
              <a:avLst/>
              <a:gdLst/>
              <a:ahLst/>
              <a:cxnLst>
                <a:cxn ang="0">
                  <a:pos x="wd2" y="hd2"/>
                </a:cxn>
                <a:cxn ang="5400000">
                  <a:pos x="wd2" y="hd2"/>
                </a:cxn>
                <a:cxn ang="10800000">
                  <a:pos x="wd2" y="hd2"/>
                </a:cxn>
                <a:cxn ang="16200000">
                  <a:pos x="wd2" y="hd2"/>
                </a:cxn>
              </a:cxnLst>
              <a:rect l="0" t="0" r="r" b="b"/>
              <a:pathLst>
                <a:path w="21600" h="21600" extrusionOk="0">
                  <a:moveTo>
                    <a:pt x="11520" y="21600"/>
                  </a:moveTo>
                  <a:lnTo>
                    <a:pt x="17280" y="16200"/>
                  </a:lnTo>
                  <a:lnTo>
                    <a:pt x="21600" y="8100"/>
                  </a:lnTo>
                  <a:lnTo>
                    <a:pt x="20160" y="5400"/>
                  </a:lnTo>
                  <a:lnTo>
                    <a:pt x="15840" y="1350"/>
                  </a:lnTo>
                  <a:lnTo>
                    <a:pt x="10080" y="0"/>
                  </a:lnTo>
                  <a:lnTo>
                    <a:pt x="5760" y="0"/>
                  </a:lnTo>
                  <a:lnTo>
                    <a:pt x="2880" y="2700"/>
                  </a:lnTo>
                  <a:lnTo>
                    <a:pt x="0" y="8100"/>
                  </a:lnTo>
                  <a:lnTo>
                    <a:pt x="2880" y="14850"/>
                  </a:lnTo>
                  <a:lnTo>
                    <a:pt x="7200" y="18900"/>
                  </a:lnTo>
                  <a:lnTo>
                    <a:pt x="11520" y="21600"/>
                  </a:lnTo>
                  <a:close/>
                  <a:moveTo>
                    <a:pt x="11520" y="2700"/>
                  </a:moveTo>
                  <a:lnTo>
                    <a:pt x="15840" y="4050"/>
                  </a:lnTo>
                  <a:lnTo>
                    <a:pt x="17280" y="5400"/>
                  </a:lnTo>
                  <a:lnTo>
                    <a:pt x="17280" y="10800"/>
                  </a:lnTo>
                  <a:lnTo>
                    <a:pt x="12960" y="14850"/>
                  </a:lnTo>
                  <a:lnTo>
                    <a:pt x="11520" y="17550"/>
                  </a:lnTo>
                  <a:lnTo>
                    <a:pt x="7200" y="14850"/>
                  </a:lnTo>
                  <a:lnTo>
                    <a:pt x="4320" y="6750"/>
                  </a:lnTo>
                  <a:lnTo>
                    <a:pt x="7200" y="2700"/>
                  </a:lnTo>
                  <a:lnTo>
                    <a:pt x="11520" y="27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5" name="Freeform 18"/>
            <p:cNvSpPr/>
            <p:nvPr/>
          </p:nvSpPr>
          <p:spPr>
            <a:xfrm>
              <a:off x="1055687" y="1017587"/>
              <a:ext cx="142876" cy="171451"/>
            </a:xfrm>
            <a:custGeom>
              <a:avLst/>
              <a:gdLst/>
              <a:ahLst/>
              <a:cxnLst>
                <a:cxn ang="0">
                  <a:pos x="wd2" y="hd2"/>
                </a:cxn>
                <a:cxn ang="5400000">
                  <a:pos x="wd2" y="hd2"/>
                </a:cxn>
                <a:cxn ang="10800000">
                  <a:pos x="wd2" y="hd2"/>
                </a:cxn>
                <a:cxn ang="16200000">
                  <a:pos x="wd2" y="hd2"/>
                </a:cxn>
              </a:cxnLst>
              <a:rect l="0" t="0" r="r" b="b"/>
              <a:pathLst>
                <a:path w="21600" h="21600" extrusionOk="0">
                  <a:moveTo>
                    <a:pt x="0" y="18000"/>
                  </a:moveTo>
                  <a:lnTo>
                    <a:pt x="2880" y="20400"/>
                  </a:lnTo>
                  <a:lnTo>
                    <a:pt x="5760" y="21600"/>
                  </a:lnTo>
                  <a:lnTo>
                    <a:pt x="12960" y="21600"/>
                  </a:lnTo>
                  <a:lnTo>
                    <a:pt x="18720" y="19200"/>
                  </a:lnTo>
                  <a:lnTo>
                    <a:pt x="21600" y="14400"/>
                  </a:lnTo>
                  <a:lnTo>
                    <a:pt x="20160" y="8400"/>
                  </a:lnTo>
                  <a:lnTo>
                    <a:pt x="11520" y="1200"/>
                  </a:lnTo>
                  <a:lnTo>
                    <a:pt x="11520" y="0"/>
                  </a:lnTo>
                  <a:lnTo>
                    <a:pt x="5760" y="4800"/>
                  </a:lnTo>
                  <a:lnTo>
                    <a:pt x="1440" y="9600"/>
                  </a:lnTo>
                  <a:lnTo>
                    <a:pt x="0" y="13200"/>
                  </a:lnTo>
                  <a:lnTo>
                    <a:pt x="0" y="18000"/>
                  </a:lnTo>
                  <a:close/>
                  <a:moveTo>
                    <a:pt x="2880" y="13200"/>
                  </a:moveTo>
                  <a:lnTo>
                    <a:pt x="4320" y="9600"/>
                  </a:lnTo>
                  <a:lnTo>
                    <a:pt x="11520" y="3600"/>
                  </a:lnTo>
                  <a:lnTo>
                    <a:pt x="15840" y="6000"/>
                  </a:lnTo>
                  <a:lnTo>
                    <a:pt x="17280" y="9600"/>
                  </a:lnTo>
                  <a:lnTo>
                    <a:pt x="18720" y="14400"/>
                  </a:lnTo>
                  <a:lnTo>
                    <a:pt x="18720" y="16800"/>
                  </a:lnTo>
                  <a:lnTo>
                    <a:pt x="15840" y="19200"/>
                  </a:lnTo>
                  <a:lnTo>
                    <a:pt x="10080" y="20400"/>
                  </a:lnTo>
                  <a:lnTo>
                    <a:pt x="4320" y="18000"/>
                  </a:lnTo>
                  <a:lnTo>
                    <a:pt x="2880" y="15600"/>
                  </a:lnTo>
                  <a:lnTo>
                    <a:pt x="2880" y="132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6" name="Freeform 19"/>
            <p:cNvSpPr/>
            <p:nvPr/>
          </p:nvSpPr>
          <p:spPr>
            <a:xfrm>
              <a:off x="4883150" y="123824"/>
              <a:ext cx="161925" cy="247651"/>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0" y="831"/>
                  </a:lnTo>
                  <a:lnTo>
                    <a:pt x="6353" y="9969"/>
                  </a:lnTo>
                  <a:lnTo>
                    <a:pt x="6353" y="21600"/>
                  </a:lnTo>
                  <a:lnTo>
                    <a:pt x="15247" y="21600"/>
                  </a:lnTo>
                  <a:lnTo>
                    <a:pt x="15247" y="9138"/>
                  </a:lnTo>
                  <a:lnTo>
                    <a:pt x="21600" y="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7" name="Freeform 20"/>
            <p:cNvSpPr/>
            <p:nvPr/>
          </p:nvSpPr>
          <p:spPr>
            <a:xfrm>
              <a:off x="4892675" y="352424"/>
              <a:ext cx="133350" cy="152401"/>
            </a:xfrm>
            <a:custGeom>
              <a:avLst/>
              <a:gdLst/>
              <a:ahLst/>
              <a:cxnLst>
                <a:cxn ang="0">
                  <a:pos x="wd2" y="hd2"/>
                </a:cxn>
                <a:cxn ang="5400000">
                  <a:pos x="wd2" y="hd2"/>
                </a:cxn>
                <a:cxn ang="10800000">
                  <a:pos x="wd2" y="hd2"/>
                </a:cxn>
                <a:cxn ang="16200000">
                  <a:pos x="wd2" y="hd2"/>
                </a:cxn>
              </a:cxnLst>
              <a:rect l="0" t="0" r="r" b="b"/>
              <a:pathLst>
                <a:path w="21600" h="21600" extrusionOk="0">
                  <a:moveTo>
                    <a:pt x="10800" y="21600"/>
                  </a:moveTo>
                  <a:lnTo>
                    <a:pt x="16971" y="17550"/>
                  </a:lnTo>
                  <a:lnTo>
                    <a:pt x="21600" y="12150"/>
                  </a:lnTo>
                  <a:lnTo>
                    <a:pt x="21600" y="6750"/>
                  </a:lnTo>
                  <a:lnTo>
                    <a:pt x="16971" y="1350"/>
                  </a:lnTo>
                  <a:lnTo>
                    <a:pt x="10800" y="0"/>
                  </a:lnTo>
                  <a:lnTo>
                    <a:pt x="6171" y="1350"/>
                  </a:lnTo>
                  <a:lnTo>
                    <a:pt x="3086" y="4050"/>
                  </a:lnTo>
                  <a:lnTo>
                    <a:pt x="0" y="9450"/>
                  </a:lnTo>
                  <a:lnTo>
                    <a:pt x="3086" y="14850"/>
                  </a:lnTo>
                  <a:lnTo>
                    <a:pt x="10800" y="21600"/>
                  </a:lnTo>
                  <a:close/>
                  <a:moveTo>
                    <a:pt x="12343" y="2700"/>
                  </a:moveTo>
                  <a:lnTo>
                    <a:pt x="16971" y="4050"/>
                  </a:lnTo>
                  <a:lnTo>
                    <a:pt x="18514" y="6750"/>
                  </a:lnTo>
                  <a:lnTo>
                    <a:pt x="18514" y="9450"/>
                  </a:lnTo>
                  <a:lnTo>
                    <a:pt x="16971" y="12150"/>
                  </a:lnTo>
                  <a:lnTo>
                    <a:pt x="13886" y="16200"/>
                  </a:lnTo>
                  <a:lnTo>
                    <a:pt x="10800" y="18900"/>
                  </a:lnTo>
                  <a:lnTo>
                    <a:pt x="7714" y="16200"/>
                  </a:lnTo>
                  <a:lnTo>
                    <a:pt x="4629" y="12150"/>
                  </a:lnTo>
                  <a:lnTo>
                    <a:pt x="4629" y="6750"/>
                  </a:lnTo>
                  <a:lnTo>
                    <a:pt x="7714" y="4050"/>
                  </a:lnTo>
                  <a:lnTo>
                    <a:pt x="12343" y="27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8" name="Freeform 21"/>
            <p:cNvSpPr/>
            <p:nvPr/>
          </p:nvSpPr>
          <p:spPr>
            <a:xfrm>
              <a:off x="4883150" y="485774"/>
              <a:ext cx="142875" cy="171451"/>
            </a:xfrm>
            <a:custGeom>
              <a:avLst/>
              <a:gdLst/>
              <a:ahLst/>
              <a:cxnLst>
                <a:cxn ang="0">
                  <a:pos x="wd2" y="hd2"/>
                </a:cxn>
                <a:cxn ang="5400000">
                  <a:pos x="wd2" y="hd2"/>
                </a:cxn>
                <a:cxn ang="10800000">
                  <a:pos x="wd2" y="hd2"/>
                </a:cxn>
                <a:cxn ang="16200000">
                  <a:pos x="wd2" y="hd2"/>
                </a:cxn>
              </a:cxnLst>
              <a:rect l="0" t="0" r="r" b="b"/>
              <a:pathLst>
                <a:path w="21600" h="21600" extrusionOk="0">
                  <a:moveTo>
                    <a:pt x="1440" y="18000"/>
                  </a:moveTo>
                  <a:lnTo>
                    <a:pt x="4320" y="20400"/>
                  </a:lnTo>
                  <a:lnTo>
                    <a:pt x="7200" y="21600"/>
                  </a:lnTo>
                  <a:lnTo>
                    <a:pt x="14400" y="21600"/>
                  </a:lnTo>
                  <a:lnTo>
                    <a:pt x="20160" y="19200"/>
                  </a:lnTo>
                  <a:lnTo>
                    <a:pt x="21600" y="16800"/>
                  </a:lnTo>
                  <a:lnTo>
                    <a:pt x="21600" y="13200"/>
                  </a:lnTo>
                  <a:lnTo>
                    <a:pt x="20160" y="7200"/>
                  </a:lnTo>
                  <a:lnTo>
                    <a:pt x="17280" y="3600"/>
                  </a:lnTo>
                  <a:lnTo>
                    <a:pt x="12960" y="0"/>
                  </a:lnTo>
                  <a:lnTo>
                    <a:pt x="11520" y="0"/>
                  </a:lnTo>
                  <a:lnTo>
                    <a:pt x="5760" y="4800"/>
                  </a:lnTo>
                  <a:lnTo>
                    <a:pt x="2880" y="9600"/>
                  </a:lnTo>
                  <a:lnTo>
                    <a:pt x="0" y="13200"/>
                  </a:lnTo>
                  <a:lnTo>
                    <a:pt x="1440" y="18000"/>
                  </a:lnTo>
                  <a:close/>
                  <a:moveTo>
                    <a:pt x="4320" y="13200"/>
                  </a:moveTo>
                  <a:lnTo>
                    <a:pt x="5760" y="9600"/>
                  </a:lnTo>
                  <a:lnTo>
                    <a:pt x="8640" y="6000"/>
                  </a:lnTo>
                  <a:lnTo>
                    <a:pt x="10080" y="3600"/>
                  </a:lnTo>
                  <a:lnTo>
                    <a:pt x="11520" y="2400"/>
                  </a:lnTo>
                  <a:lnTo>
                    <a:pt x="18720" y="8400"/>
                  </a:lnTo>
                  <a:lnTo>
                    <a:pt x="20160" y="13200"/>
                  </a:lnTo>
                  <a:lnTo>
                    <a:pt x="15840" y="18000"/>
                  </a:lnTo>
                  <a:lnTo>
                    <a:pt x="12960" y="19200"/>
                  </a:lnTo>
                  <a:lnTo>
                    <a:pt x="7200" y="19200"/>
                  </a:lnTo>
                  <a:lnTo>
                    <a:pt x="5760" y="16800"/>
                  </a:lnTo>
                  <a:lnTo>
                    <a:pt x="4320" y="15600"/>
                  </a:lnTo>
                  <a:lnTo>
                    <a:pt x="4320" y="132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39" name="Freeform 22"/>
            <p:cNvSpPr/>
            <p:nvPr/>
          </p:nvSpPr>
          <p:spPr>
            <a:xfrm>
              <a:off x="4816475" y="3806824"/>
              <a:ext cx="104775" cy="152401"/>
            </a:xfrm>
            <a:custGeom>
              <a:avLst/>
              <a:gdLst/>
              <a:ahLst/>
              <a:cxnLst>
                <a:cxn ang="0">
                  <a:pos x="wd2" y="hd2"/>
                </a:cxn>
                <a:cxn ang="5400000">
                  <a:pos x="wd2" y="hd2"/>
                </a:cxn>
                <a:cxn ang="10800000">
                  <a:pos x="wd2" y="hd2"/>
                </a:cxn>
                <a:cxn ang="16200000">
                  <a:pos x="wd2" y="hd2"/>
                </a:cxn>
              </a:cxnLst>
              <a:rect l="0" t="0" r="r" b="b"/>
              <a:pathLst>
                <a:path w="21600" h="21600" extrusionOk="0">
                  <a:moveTo>
                    <a:pt x="9818" y="21600"/>
                  </a:moveTo>
                  <a:lnTo>
                    <a:pt x="17673" y="16200"/>
                  </a:lnTo>
                  <a:lnTo>
                    <a:pt x="21600" y="10800"/>
                  </a:lnTo>
                  <a:lnTo>
                    <a:pt x="21600" y="5400"/>
                  </a:lnTo>
                  <a:lnTo>
                    <a:pt x="17673" y="1350"/>
                  </a:lnTo>
                  <a:lnTo>
                    <a:pt x="9818" y="0"/>
                  </a:lnTo>
                  <a:lnTo>
                    <a:pt x="5891" y="0"/>
                  </a:lnTo>
                  <a:lnTo>
                    <a:pt x="1964" y="2700"/>
                  </a:lnTo>
                  <a:lnTo>
                    <a:pt x="0" y="8100"/>
                  </a:lnTo>
                  <a:lnTo>
                    <a:pt x="1964" y="13500"/>
                  </a:lnTo>
                  <a:lnTo>
                    <a:pt x="5891" y="18900"/>
                  </a:lnTo>
                  <a:lnTo>
                    <a:pt x="9818" y="21600"/>
                  </a:lnTo>
                  <a:close/>
                  <a:moveTo>
                    <a:pt x="9818" y="2700"/>
                  </a:moveTo>
                  <a:lnTo>
                    <a:pt x="15709" y="4050"/>
                  </a:lnTo>
                  <a:lnTo>
                    <a:pt x="17673" y="5400"/>
                  </a:lnTo>
                  <a:lnTo>
                    <a:pt x="17673" y="8100"/>
                  </a:lnTo>
                  <a:lnTo>
                    <a:pt x="15709" y="10800"/>
                  </a:lnTo>
                  <a:lnTo>
                    <a:pt x="11782" y="14850"/>
                  </a:lnTo>
                  <a:lnTo>
                    <a:pt x="9818" y="17550"/>
                  </a:lnTo>
                  <a:lnTo>
                    <a:pt x="5891" y="14850"/>
                  </a:lnTo>
                  <a:lnTo>
                    <a:pt x="1964" y="6750"/>
                  </a:lnTo>
                  <a:lnTo>
                    <a:pt x="5891" y="2700"/>
                  </a:lnTo>
                  <a:lnTo>
                    <a:pt x="9818" y="27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0" name="Freeform 23"/>
            <p:cNvSpPr/>
            <p:nvPr/>
          </p:nvSpPr>
          <p:spPr>
            <a:xfrm>
              <a:off x="989012" y="0"/>
              <a:ext cx="4132263" cy="704850"/>
            </a:xfrm>
            <a:custGeom>
              <a:avLst/>
              <a:gdLst/>
              <a:ahLst/>
              <a:cxnLst>
                <a:cxn ang="0">
                  <a:pos x="wd2" y="hd2"/>
                </a:cxn>
                <a:cxn ang="5400000">
                  <a:pos x="wd2" y="hd2"/>
                </a:cxn>
                <a:cxn ang="10800000">
                  <a:pos x="wd2" y="hd2"/>
                </a:cxn>
                <a:cxn ang="16200000">
                  <a:pos x="wd2" y="hd2"/>
                </a:cxn>
              </a:cxnLst>
              <a:rect l="0" t="0" r="r" b="b"/>
              <a:pathLst>
                <a:path w="21600" h="21600" extrusionOk="0">
                  <a:moveTo>
                    <a:pt x="21458" y="0"/>
                  </a:moveTo>
                  <a:lnTo>
                    <a:pt x="21600" y="3503"/>
                  </a:lnTo>
                  <a:lnTo>
                    <a:pt x="50" y="21600"/>
                  </a:lnTo>
                  <a:lnTo>
                    <a:pt x="0" y="19265"/>
                  </a:lnTo>
                  <a:lnTo>
                    <a:pt x="10200" y="4670"/>
                  </a:lnTo>
                  <a:lnTo>
                    <a:pt x="11250" y="3795"/>
                  </a:lnTo>
                  <a:lnTo>
                    <a:pt x="21458" y="0"/>
                  </a:lnTo>
                  <a:close/>
                </a:path>
              </a:pathLst>
            </a:custGeom>
            <a:gradFill flip="none" rotWithShape="1">
              <a:gsLst>
                <a:gs pos="0">
                  <a:srgbClr val="82582E"/>
                </a:gs>
                <a:gs pos="100000">
                  <a:srgbClr val="663300"/>
                </a:gs>
              </a:gsLst>
              <a:lin ang="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1" name="Freeform 24"/>
            <p:cNvSpPr/>
            <p:nvPr/>
          </p:nvSpPr>
          <p:spPr>
            <a:xfrm>
              <a:off x="857250" y="4200524"/>
              <a:ext cx="133350" cy="150814"/>
            </a:xfrm>
            <a:custGeom>
              <a:avLst/>
              <a:gdLst/>
              <a:ahLst/>
              <a:cxnLst>
                <a:cxn ang="0">
                  <a:pos x="wd2" y="hd2"/>
                </a:cxn>
                <a:cxn ang="5400000">
                  <a:pos x="wd2" y="hd2"/>
                </a:cxn>
                <a:cxn ang="10800000">
                  <a:pos x="wd2" y="hd2"/>
                </a:cxn>
                <a:cxn ang="16200000">
                  <a:pos x="wd2" y="hd2"/>
                </a:cxn>
              </a:cxnLst>
              <a:rect l="0" t="0" r="r" b="b"/>
              <a:pathLst>
                <a:path w="21600" h="21600" extrusionOk="0">
                  <a:moveTo>
                    <a:pt x="9257" y="21600"/>
                  </a:moveTo>
                  <a:lnTo>
                    <a:pt x="15429" y="17507"/>
                  </a:lnTo>
                  <a:lnTo>
                    <a:pt x="20057" y="12051"/>
                  </a:lnTo>
                  <a:lnTo>
                    <a:pt x="21600" y="9549"/>
                  </a:lnTo>
                  <a:lnTo>
                    <a:pt x="21600" y="6821"/>
                  </a:lnTo>
                  <a:lnTo>
                    <a:pt x="18514" y="1364"/>
                  </a:lnTo>
                  <a:lnTo>
                    <a:pt x="10800" y="0"/>
                  </a:lnTo>
                  <a:lnTo>
                    <a:pt x="7714" y="0"/>
                  </a:lnTo>
                  <a:lnTo>
                    <a:pt x="3086" y="2728"/>
                  </a:lnTo>
                  <a:lnTo>
                    <a:pt x="0" y="5457"/>
                  </a:lnTo>
                  <a:lnTo>
                    <a:pt x="0" y="8185"/>
                  </a:lnTo>
                  <a:lnTo>
                    <a:pt x="1543" y="13415"/>
                  </a:lnTo>
                  <a:lnTo>
                    <a:pt x="6171" y="18872"/>
                  </a:lnTo>
                  <a:lnTo>
                    <a:pt x="9257" y="21600"/>
                  </a:lnTo>
                  <a:close/>
                  <a:moveTo>
                    <a:pt x="12343" y="2728"/>
                  </a:moveTo>
                  <a:lnTo>
                    <a:pt x="16971" y="4093"/>
                  </a:lnTo>
                  <a:lnTo>
                    <a:pt x="18514" y="6821"/>
                  </a:lnTo>
                  <a:lnTo>
                    <a:pt x="18514" y="9549"/>
                  </a:lnTo>
                  <a:lnTo>
                    <a:pt x="16971" y="12051"/>
                  </a:lnTo>
                  <a:lnTo>
                    <a:pt x="10800" y="17507"/>
                  </a:lnTo>
                  <a:lnTo>
                    <a:pt x="9257" y="17507"/>
                  </a:lnTo>
                  <a:lnTo>
                    <a:pt x="6171" y="14779"/>
                  </a:lnTo>
                  <a:lnTo>
                    <a:pt x="4629" y="10914"/>
                  </a:lnTo>
                  <a:lnTo>
                    <a:pt x="4629" y="6821"/>
                  </a:lnTo>
                  <a:lnTo>
                    <a:pt x="7714" y="2728"/>
                  </a:lnTo>
                  <a:lnTo>
                    <a:pt x="12343" y="2728"/>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2" name="Freeform 25"/>
            <p:cNvSpPr/>
            <p:nvPr/>
          </p:nvSpPr>
          <p:spPr>
            <a:xfrm>
              <a:off x="2198687" y="4357687"/>
              <a:ext cx="142876" cy="171451"/>
            </a:xfrm>
            <a:custGeom>
              <a:avLst/>
              <a:gdLst/>
              <a:ahLst/>
              <a:cxnLst>
                <a:cxn ang="0">
                  <a:pos x="wd2" y="hd2"/>
                </a:cxn>
                <a:cxn ang="5400000">
                  <a:pos x="wd2" y="hd2"/>
                </a:cxn>
                <a:cxn ang="10800000">
                  <a:pos x="wd2" y="hd2"/>
                </a:cxn>
                <a:cxn ang="16200000">
                  <a:pos x="wd2" y="hd2"/>
                </a:cxn>
              </a:cxnLst>
              <a:rect l="0" t="0" r="r" b="b"/>
              <a:pathLst>
                <a:path w="21600" h="21600" extrusionOk="0">
                  <a:moveTo>
                    <a:pt x="2880" y="19200"/>
                  </a:moveTo>
                  <a:lnTo>
                    <a:pt x="5760" y="21600"/>
                  </a:lnTo>
                  <a:lnTo>
                    <a:pt x="10080" y="21600"/>
                  </a:lnTo>
                  <a:lnTo>
                    <a:pt x="15840" y="20400"/>
                  </a:lnTo>
                  <a:lnTo>
                    <a:pt x="20160" y="15600"/>
                  </a:lnTo>
                  <a:lnTo>
                    <a:pt x="21600" y="13200"/>
                  </a:lnTo>
                  <a:lnTo>
                    <a:pt x="20160" y="9600"/>
                  </a:lnTo>
                  <a:lnTo>
                    <a:pt x="15840" y="4800"/>
                  </a:lnTo>
                  <a:lnTo>
                    <a:pt x="11520" y="2400"/>
                  </a:lnTo>
                  <a:lnTo>
                    <a:pt x="8640" y="0"/>
                  </a:lnTo>
                  <a:lnTo>
                    <a:pt x="5760" y="0"/>
                  </a:lnTo>
                  <a:lnTo>
                    <a:pt x="2880" y="6000"/>
                  </a:lnTo>
                  <a:lnTo>
                    <a:pt x="0" y="10800"/>
                  </a:lnTo>
                  <a:lnTo>
                    <a:pt x="0" y="15600"/>
                  </a:lnTo>
                  <a:lnTo>
                    <a:pt x="2880" y="19200"/>
                  </a:lnTo>
                  <a:close/>
                  <a:moveTo>
                    <a:pt x="2880" y="14400"/>
                  </a:moveTo>
                  <a:lnTo>
                    <a:pt x="7200" y="3600"/>
                  </a:lnTo>
                  <a:lnTo>
                    <a:pt x="7200" y="2400"/>
                  </a:lnTo>
                  <a:lnTo>
                    <a:pt x="15840" y="7200"/>
                  </a:lnTo>
                  <a:lnTo>
                    <a:pt x="18720" y="10800"/>
                  </a:lnTo>
                  <a:lnTo>
                    <a:pt x="18720" y="14400"/>
                  </a:lnTo>
                  <a:lnTo>
                    <a:pt x="17280" y="16800"/>
                  </a:lnTo>
                  <a:lnTo>
                    <a:pt x="11520" y="19200"/>
                  </a:lnTo>
                  <a:lnTo>
                    <a:pt x="8640" y="19200"/>
                  </a:lnTo>
                  <a:lnTo>
                    <a:pt x="5760" y="18000"/>
                  </a:lnTo>
                  <a:lnTo>
                    <a:pt x="4320" y="16800"/>
                  </a:lnTo>
                  <a:lnTo>
                    <a:pt x="2880" y="144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3" name="Freeform 26"/>
            <p:cNvSpPr/>
            <p:nvPr/>
          </p:nvSpPr>
          <p:spPr>
            <a:xfrm>
              <a:off x="9524" y="4357687"/>
              <a:ext cx="114301" cy="142876"/>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8640"/>
                  </a:lnTo>
                  <a:lnTo>
                    <a:pt x="18254" y="2880"/>
                  </a:lnTo>
                  <a:lnTo>
                    <a:pt x="10952" y="0"/>
                  </a:lnTo>
                  <a:lnTo>
                    <a:pt x="3651" y="2880"/>
                  </a:lnTo>
                  <a:lnTo>
                    <a:pt x="0" y="8640"/>
                  </a:lnTo>
                  <a:lnTo>
                    <a:pt x="1825" y="14400"/>
                  </a:lnTo>
                  <a:lnTo>
                    <a:pt x="9127" y="18720"/>
                  </a:lnTo>
                  <a:lnTo>
                    <a:pt x="16428" y="21600"/>
                  </a:lnTo>
                  <a:lnTo>
                    <a:pt x="21600" y="21600"/>
                  </a:lnTo>
                  <a:close/>
                  <a:moveTo>
                    <a:pt x="7301" y="4320"/>
                  </a:moveTo>
                  <a:lnTo>
                    <a:pt x="16428" y="4320"/>
                  </a:lnTo>
                  <a:lnTo>
                    <a:pt x="18254" y="10080"/>
                  </a:lnTo>
                  <a:lnTo>
                    <a:pt x="18254" y="18720"/>
                  </a:lnTo>
                  <a:lnTo>
                    <a:pt x="7301" y="15840"/>
                  </a:lnTo>
                  <a:lnTo>
                    <a:pt x="3651" y="11520"/>
                  </a:lnTo>
                  <a:lnTo>
                    <a:pt x="3651" y="7200"/>
                  </a:lnTo>
                  <a:lnTo>
                    <a:pt x="7301" y="432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4" name="Oval 27"/>
            <p:cNvSpPr/>
            <p:nvPr/>
          </p:nvSpPr>
          <p:spPr>
            <a:xfrm>
              <a:off x="79374" y="4303712"/>
              <a:ext cx="2190751" cy="617539"/>
            </a:xfrm>
            <a:prstGeom prst="ellipse">
              <a:avLst/>
            </a:prstGeom>
            <a:gradFill flip="none" rotWithShape="1">
              <a:gsLst>
                <a:gs pos="0">
                  <a:srgbClr val="82582E"/>
                </a:gs>
                <a:gs pos="100000">
                  <a:srgbClr val="663300"/>
                </a:gs>
              </a:gsLst>
              <a:lin ang="27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5" name="Oval 28"/>
            <p:cNvSpPr/>
            <p:nvPr/>
          </p:nvSpPr>
          <p:spPr>
            <a:xfrm>
              <a:off x="0" y="4297362"/>
              <a:ext cx="2384426" cy="457201"/>
            </a:xfrm>
            <a:prstGeom prst="ellipse">
              <a:avLst/>
            </a:pr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6" name="Oval 29"/>
            <p:cNvSpPr/>
            <p:nvPr/>
          </p:nvSpPr>
          <p:spPr>
            <a:xfrm>
              <a:off x="74612" y="4338637"/>
              <a:ext cx="2262189" cy="349251"/>
            </a:xfrm>
            <a:prstGeom prst="ellipse">
              <a:avLst/>
            </a:prstGeom>
            <a:gradFill flip="none" rotWithShape="1">
              <a:gsLst>
                <a:gs pos="0">
                  <a:srgbClr val="663300"/>
                </a:gs>
                <a:gs pos="100000">
                  <a:srgbClr val="82582E"/>
                </a:gs>
              </a:gsLst>
              <a:lin ang="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7" name="Freeform 30"/>
            <p:cNvSpPr/>
            <p:nvPr/>
          </p:nvSpPr>
          <p:spPr>
            <a:xfrm>
              <a:off x="2141537" y="4224337"/>
              <a:ext cx="142876" cy="152401"/>
            </a:xfrm>
            <a:custGeom>
              <a:avLst/>
              <a:gdLst/>
              <a:ahLst/>
              <a:cxnLst>
                <a:cxn ang="0">
                  <a:pos x="wd2" y="hd2"/>
                </a:cxn>
                <a:cxn ang="5400000">
                  <a:pos x="wd2" y="hd2"/>
                </a:cxn>
                <a:cxn ang="10800000">
                  <a:pos x="wd2" y="hd2"/>
                </a:cxn>
                <a:cxn ang="16200000">
                  <a:pos x="wd2" y="hd2"/>
                </a:cxn>
              </a:cxnLst>
              <a:rect l="0" t="0" r="r" b="b"/>
              <a:pathLst>
                <a:path w="21600" h="21600" extrusionOk="0">
                  <a:moveTo>
                    <a:pt x="15840" y="21600"/>
                  </a:moveTo>
                  <a:lnTo>
                    <a:pt x="18720" y="14850"/>
                  </a:lnTo>
                  <a:lnTo>
                    <a:pt x="21600" y="9450"/>
                  </a:lnTo>
                  <a:lnTo>
                    <a:pt x="18720" y="4050"/>
                  </a:lnTo>
                  <a:lnTo>
                    <a:pt x="14400" y="0"/>
                  </a:lnTo>
                  <a:lnTo>
                    <a:pt x="7200" y="1350"/>
                  </a:lnTo>
                  <a:lnTo>
                    <a:pt x="1440" y="6750"/>
                  </a:lnTo>
                  <a:lnTo>
                    <a:pt x="0" y="9450"/>
                  </a:lnTo>
                  <a:lnTo>
                    <a:pt x="1440" y="13500"/>
                  </a:lnTo>
                  <a:lnTo>
                    <a:pt x="5760" y="17550"/>
                  </a:lnTo>
                  <a:lnTo>
                    <a:pt x="11520" y="20250"/>
                  </a:lnTo>
                  <a:lnTo>
                    <a:pt x="15840" y="21600"/>
                  </a:lnTo>
                  <a:close/>
                  <a:moveTo>
                    <a:pt x="10080" y="4050"/>
                  </a:moveTo>
                  <a:lnTo>
                    <a:pt x="14400" y="4050"/>
                  </a:lnTo>
                  <a:lnTo>
                    <a:pt x="17280" y="5400"/>
                  </a:lnTo>
                  <a:lnTo>
                    <a:pt x="17280" y="10800"/>
                  </a:lnTo>
                  <a:lnTo>
                    <a:pt x="15840" y="16200"/>
                  </a:lnTo>
                  <a:lnTo>
                    <a:pt x="14400" y="17550"/>
                  </a:lnTo>
                  <a:lnTo>
                    <a:pt x="14400" y="18900"/>
                  </a:lnTo>
                  <a:lnTo>
                    <a:pt x="10080" y="16200"/>
                  </a:lnTo>
                  <a:lnTo>
                    <a:pt x="7200" y="14850"/>
                  </a:lnTo>
                  <a:lnTo>
                    <a:pt x="4320" y="9450"/>
                  </a:lnTo>
                  <a:lnTo>
                    <a:pt x="5760" y="6750"/>
                  </a:lnTo>
                  <a:lnTo>
                    <a:pt x="10080" y="405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8" name="Freeform 31"/>
            <p:cNvSpPr/>
            <p:nvPr/>
          </p:nvSpPr>
          <p:spPr>
            <a:xfrm>
              <a:off x="4806950" y="3930649"/>
              <a:ext cx="114300" cy="171451"/>
            </a:xfrm>
            <a:custGeom>
              <a:avLst/>
              <a:gdLst/>
              <a:ahLst/>
              <a:cxnLst>
                <a:cxn ang="0">
                  <a:pos x="wd2" y="hd2"/>
                </a:cxn>
                <a:cxn ang="5400000">
                  <a:pos x="wd2" y="hd2"/>
                </a:cxn>
                <a:cxn ang="10800000">
                  <a:pos x="wd2" y="hd2"/>
                </a:cxn>
                <a:cxn ang="16200000">
                  <a:pos x="wd2" y="hd2"/>
                </a:cxn>
              </a:cxnLst>
              <a:rect l="0" t="0" r="r" b="b"/>
              <a:pathLst>
                <a:path w="21600" h="21600" extrusionOk="0">
                  <a:moveTo>
                    <a:pt x="0" y="18000"/>
                  </a:moveTo>
                  <a:lnTo>
                    <a:pt x="3600" y="20400"/>
                  </a:lnTo>
                  <a:lnTo>
                    <a:pt x="7200" y="21600"/>
                  </a:lnTo>
                  <a:lnTo>
                    <a:pt x="14400" y="21600"/>
                  </a:lnTo>
                  <a:lnTo>
                    <a:pt x="19800" y="19200"/>
                  </a:lnTo>
                  <a:lnTo>
                    <a:pt x="21600" y="13200"/>
                  </a:lnTo>
                  <a:lnTo>
                    <a:pt x="18000" y="3600"/>
                  </a:lnTo>
                  <a:lnTo>
                    <a:pt x="12600" y="0"/>
                  </a:lnTo>
                  <a:lnTo>
                    <a:pt x="10800" y="0"/>
                  </a:lnTo>
                  <a:lnTo>
                    <a:pt x="5400" y="4800"/>
                  </a:lnTo>
                  <a:lnTo>
                    <a:pt x="1800" y="9600"/>
                  </a:lnTo>
                  <a:lnTo>
                    <a:pt x="0" y="13200"/>
                  </a:lnTo>
                  <a:lnTo>
                    <a:pt x="0" y="18000"/>
                  </a:lnTo>
                  <a:close/>
                  <a:moveTo>
                    <a:pt x="3600" y="13200"/>
                  </a:moveTo>
                  <a:lnTo>
                    <a:pt x="5400" y="9600"/>
                  </a:lnTo>
                  <a:lnTo>
                    <a:pt x="9000" y="4800"/>
                  </a:lnTo>
                  <a:lnTo>
                    <a:pt x="10800" y="3600"/>
                  </a:lnTo>
                  <a:lnTo>
                    <a:pt x="16200" y="6000"/>
                  </a:lnTo>
                  <a:lnTo>
                    <a:pt x="18000" y="9600"/>
                  </a:lnTo>
                  <a:lnTo>
                    <a:pt x="19800" y="14400"/>
                  </a:lnTo>
                  <a:lnTo>
                    <a:pt x="19800" y="16800"/>
                  </a:lnTo>
                  <a:lnTo>
                    <a:pt x="16200" y="19200"/>
                  </a:lnTo>
                  <a:lnTo>
                    <a:pt x="9000" y="20400"/>
                  </a:lnTo>
                  <a:lnTo>
                    <a:pt x="7200" y="19200"/>
                  </a:lnTo>
                  <a:lnTo>
                    <a:pt x="3600" y="18000"/>
                  </a:lnTo>
                  <a:lnTo>
                    <a:pt x="3600" y="13200"/>
                  </a:lnTo>
                  <a:close/>
                </a:path>
              </a:pathLst>
            </a:cu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49" name="Rectangle 32"/>
            <p:cNvSpPr/>
            <p:nvPr/>
          </p:nvSpPr>
          <p:spPr>
            <a:xfrm>
              <a:off x="2927350" y="1025525"/>
              <a:ext cx="274638" cy="4030663"/>
            </a:xfrm>
            <a:prstGeom prst="rect">
              <a:avLst/>
            </a:prstGeom>
            <a:gradFill flip="none" rotWithShape="1">
              <a:gsLst>
                <a:gs pos="0">
                  <a:srgbClr val="82582E"/>
                </a:gs>
                <a:gs pos="100000">
                  <a:srgbClr val="663300"/>
                </a:gs>
              </a:gsLst>
              <a:lin ang="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50" name="Rectangle 33"/>
            <p:cNvSpPr/>
            <p:nvPr/>
          </p:nvSpPr>
          <p:spPr>
            <a:xfrm>
              <a:off x="3006725" y="663574"/>
              <a:ext cx="120650" cy="381000"/>
            </a:xfrm>
            <a:prstGeom prst="rect">
              <a:avLst/>
            </a:pr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51" name="AutoShape 34"/>
            <p:cNvSpPr/>
            <p:nvPr/>
          </p:nvSpPr>
          <p:spPr>
            <a:xfrm>
              <a:off x="2898775" y="977899"/>
              <a:ext cx="325438" cy="82551"/>
            </a:xfrm>
            <a:prstGeom prst="roundRect">
              <a:avLst>
                <a:gd name="adj" fmla="val 16667"/>
              </a:avLst>
            </a:prstGeom>
            <a:gradFill flip="none" rotWithShape="1">
              <a:gsLst>
                <a:gs pos="0">
                  <a:srgbClr val="663300"/>
                </a:gs>
                <a:gs pos="100000">
                  <a:srgbClr val="82582E"/>
                </a:gs>
              </a:gsLst>
              <a:lin ang="54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52" name="Freeform 35"/>
            <p:cNvSpPr/>
            <p:nvPr/>
          </p:nvSpPr>
          <p:spPr>
            <a:xfrm>
              <a:off x="3035300" y="638175"/>
              <a:ext cx="400050" cy="2501900"/>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1029" y="1151"/>
                  </a:lnTo>
                  <a:lnTo>
                    <a:pt x="1029" y="822"/>
                  </a:lnTo>
                  <a:lnTo>
                    <a:pt x="0" y="164"/>
                  </a:lnTo>
                  <a:lnTo>
                    <a:pt x="6171" y="0"/>
                  </a:lnTo>
                  <a:lnTo>
                    <a:pt x="6686" y="658"/>
                  </a:lnTo>
                  <a:lnTo>
                    <a:pt x="7543" y="905"/>
                  </a:lnTo>
                </a:path>
              </a:pathLst>
            </a:custGeom>
            <a:gradFill flip="none" rotWithShape="1">
              <a:gsLst>
                <a:gs pos="0">
                  <a:srgbClr val="82582E"/>
                </a:gs>
                <a:gs pos="100000">
                  <a:srgbClr val="663300"/>
                </a:gs>
              </a:gsLst>
              <a:lin ang="270000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53" name="Freeform 36"/>
            <p:cNvSpPr/>
            <p:nvPr/>
          </p:nvSpPr>
          <p:spPr>
            <a:xfrm>
              <a:off x="2817812" y="466725"/>
              <a:ext cx="503239" cy="219075"/>
            </a:xfrm>
            <a:custGeom>
              <a:avLst/>
              <a:gdLst/>
              <a:ahLst/>
              <a:cxnLst>
                <a:cxn ang="0">
                  <a:pos x="wd2" y="hd2"/>
                </a:cxn>
                <a:cxn ang="5400000">
                  <a:pos x="wd2" y="hd2"/>
                </a:cxn>
                <a:cxn ang="10800000">
                  <a:pos x="wd2" y="hd2"/>
                </a:cxn>
                <a:cxn ang="16200000">
                  <a:pos x="wd2" y="hd2"/>
                </a:cxn>
              </a:cxnLst>
              <a:rect l="0" t="0" r="r" b="b"/>
              <a:pathLst>
                <a:path w="21600" h="21600" extrusionOk="0">
                  <a:moveTo>
                    <a:pt x="11005" y="0"/>
                  </a:moveTo>
                  <a:lnTo>
                    <a:pt x="15516" y="939"/>
                  </a:lnTo>
                  <a:lnTo>
                    <a:pt x="18797" y="5635"/>
                  </a:lnTo>
                  <a:lnTo>
                    <a:pt x="20780" y="12209"/>
                  </a:lnTo>
                  <a:lnTo>
                    <a:pt x="21600" y="21600"/>
                  </a:lnTo>
                  <a:lnTo>
                    <a:pt x="0" y="21600"/>
                  </a:lnTo>
                  <a:lnTo>
                    <a:pt x="752" y="12209"/>
                  </a:lnTo>
                  <a:lnTo>
                    <a:pt x="3213" y="5635"/>
                  </a:lnTo>
                  <a:lnTo>
                    <a:pt x="6494" y="939"/>
                  </a:lnTo>
                  <a:lnTo>
                    <a:pt x="11005" y="0"/>
                  </a:lnTo>
                  <a:close/>
                </a:path>
              </a:pathLst>
            </a:custGeom>
            <a:gradFill flip="none" rotWithShape="1">
              <a:gsLst>
                <a:gs pos="0">
                  <a:srgbClr val="82582E"/>
                </a:gs>
                <a:gs pos="100000">
                  <a:srgbClr val="663300"/>
                </a:gs>
              </a:gsLst>
              <a:lin ang="0" scaled="0"/>
            </a:gra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155" name="Title Text"/>
          <p:cNvSpPr txBox="1">
            <a:spLocks noGrp="1"/>
          </p:cNvSpPr>
          <p:nvPr>
            <p:ph type="title"/>
          </p:nvPr>
        </p:nvSpPr>
        <p:spPr>
          <a:xfrm>
            <a:off x="457200" y="277813"/>
            <a:ext cx="8229600" cy="1143001"/>
          </a:xfrm>
          <a:prstGeom prst="rect">
            <a:avLst/>
          </a:prstGeom>
        </p:spPr>
        <p:txBody>
          <a:bodyPr anchor="ctr"/>
          <a:lstStyle>
            <a:lvl1pPr algn="ctr">
              <a:defRPr b="1" i="0">
                <a:solidFill>
                  <a:srgbClr val="DBBD71"/>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156" name="Body Level One…"/>
          <p:cNvSpPr txBox="1">
            <a:spLocks noGrp="1"/>
          </p:cNvSpPr>
          <p:nvPr>
            <p:ph type="body" sz="half" idx="1"/>
          </p:nvPr>
        </p:nvSpPr>
        <p:spPr>
          <a:xfrm>
            <a:off x="457200" y="1600200"/>
            <a:ext cx="4038600" cy="4530725"/>
          </a:xfrm>
          <a:prstGeom prst="rect">
            <a:avLst/>
          </a:prstGeom>
        </p:spPr>
        <p:txBody>
          <a:bodyPr>
            <a:normAutofit/>
          </a:bodyPr>
          <a:lstStyle>
            <a:lvl1pPr>
              <a:spcBef>
                <a:spcPts val="600"/>
              </a:spcBef>
              <a:buClr>
                <a:srgbClr val="FFCC66"/>
              </a:buClr>
              <a:buSzPct val="65000"/>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790575" indent="-333375">
              <a:spcBef>
                <a:spcPts val="600"/>
              </a:spcBef>
              <a:buClr>
                <a:srgbClr val="FFCC66"/>
              </a:buClr>
              <a:buSzPct val="65000"/>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1234439" indent="-320039">
              <a:spcBef>
                <a:spcPts val="600"/>
              </a:spcBef>
              <a:buClr>
                <a:srgbClr val="FFCC66"/>
              </a:buClr>
              <a:buSzPct val="65000"/>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1727200" indent="-355600">
              <a:spcBef>
                <a:spcPts val="600"/>
              </a:spcBef>
              <a:buClr>
                <a:srgbClr val="FFCC66"/>
              </a:buClr>
              <a:buSzPct val="65000"/>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2184400" indent="-355600">
              <a:spcBef>
                <a:spcPts val="600"/>
              </a:spcBef>
              <a:buClr>
                <a:srgbClr val="FFCC66"/>
              </a:buClr>
              <a:buSzPct val="65000"/>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1157" name="Slide Number"/>
          <p:cNvSpPr txBox="1">
            <a:spLocks noGrp="1"/>
          </p:cNvSpPr>
          <p:nvPr>
            <p:ph type="sldNum" sz="quarter" idx="2"/>
          </p:nvPr>
        </p:nvSpPr>
        <p:spPr>
          <a:xfrm>
            <a:off x="8416270" y="6466522"/>
            <a:ext cx="270531" cy="269241"/>
          </a:xfrm>
          <a:prstGeom prst="rect">
            <a:avLst/>
          </a:prstGeom>
        </p:spPr>
        <p:txBody>
          <a:bodyPr/>
          <a:lstStyle>
            <a:lvl1pPr algn="r">
              <a:defRPr sz="1200">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4033042971"/>
      </p:ext>
    </p:extLst>
  </p:cSld>
  <p:clrMapOvr>
    <a:masterClrMapping/>
  </p:clrMapOvr>
  <p:transition spd="med"/>
</p:sldLayout>
</file>

<file path=ppt/slideLayouts/slideLayout2833.xml><?xml version="1.0" encoding="utf-8"?>
<p:sldLayout xmlns:a="http://schemas.openxmlformats.org/drawingml/2006/main" xmlns:r="http://schemas.openxmlformats.org/officeDocument/2006/relationships" xmlns:p="http://schemas.openxmlformats.org/presentationml/2006/main" showMasterSp="0" type="tx">
  <p:cSld name="7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1164"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165"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6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45641975"/>
      </p:ext>
    </p:extLst>
  </p:cSld>
  <p:clrMapOvr>
    <a:masterClrMapping/>
  </p:clrMapOvr>
  <p:transition spd="med"/>
</p:sldLayout>
</file>

<file path=ppt/slideLayouts/slideLayout2834.xml><?xml version="1.0" encoding="utf-8"?>
<p:sldLayout xmlns:a="http://schemas.openxmlformats.org/drawingml/2006/main" xmlns:r="http://schemas.openxmlformats.org/officeDocument/2006/relationships" xmlns:p="http://schemas.openxmlformats.org/presentationml/2006/main" showMasterSp="0" type="tx">
  <p:cSld name="8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1173"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174"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7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06913132"/>
      </p:ext>
    </p:extLst>
  </p:cSld>
  <p:clrMapOvr>
    <a:masterClrMapping/>
  </p:clrMapOvr>
  <p:transition spd="med"/>
</p:sldLayout>
</file>

<file path=ppt/slideLayouts/slideLayout2835.xml><?xml version="1.0" encoding="utf-8"?>
<p:sldLayout xmlns:a="http://schemas.openxmlformats.org/drawingml/2006/main" xmlns:r="http://schemas.openxmlformats.org/officeDocument/2006/relationships" xmlns:p="http://schemas.openxmlformats.org/presentationml/2006/main" showMasterSp="0" type="tx">
  <p:cSld name="9_Title Slide">
    <p:bg>
      <p:bgPr>
        <a:solidFill>
          <a:srgbClr val="000000"/>
        </a:solidFill>
        <a:effectLst/>
      </p:bgPr>
    </p:bg>
    <p:spTree>
      <p:nvGrpSpPr>
        <p:cNvPr id="1" name=""/>
        <p:cNvGrpSpPr/>
        <p:nvPr/>
      </p:nvGrpSpPr>
      <p:grpSpPr>
        <a:xfrm>
          <a:off x="0" y="0"/>
          <a:ext cx="0" cy="0"/>
          <a:chOff x="0" y="0"/>
          <a:chExt cx="0" cy="0"/>
        </a:xfrm>
      </p:grpSpPr>
      <p:sp>
        <p:nvSpPr>
          <p:cNvPr id="1182"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183"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8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91331958"/>
      </p:ext>
    </p:extLst>
  </p:cSld>
  <p:clrMapOvr>
    <a:masterClrMapping/>
  </p:clrMapOvr>
  <p:transition spd="med"/>
</p:sldLayout>
</file>

<file path=ppt/slideLayouts/slideLayout2836.xml><?xml version="1.0" encoding="utf-8"?>
<p:sldLayout xmlns:a="http://schemas.openxmlformats.org/drawingml/2006/main" xmlns:r="http://schemas.openxmlformats.org/officeDocument/2006/relationships" xmlns:p="http://schemas.openxmlformats.org/presentationml/2006/main" showMasterSp="0" type="tx">
  <p:cSld name="8_Blank">
    <p:bg>
      <p:bgPr>
        <a:solidFill>
          <a:schemeClr val="accent3">
            <a:lumOff val="44000"/>
          </a:schemeClr>
        </a:solidFill>
        <a:effectLst/>
      </p:bgPr>
    </p:bg>
    <p:spTree>
      <p:nvGrpSpPr>
        <p:cNvPr id="1" name=""/>
        <p:cNvGrpSpPr/>
        <p:nvPr/>
      </p:nvGrpSpPr>
      <p:grpSpPr>
        <a:xfrm>
          <a:off x="0" y="0"/>
          <a:ext cx="0" cy="0"/>
          <a:chOff x="0" y="0"/>
          <a:chExt cx="0" cy="0"/>
        </a:xfrm>
      </p:grpSpPr>
      <p:sp>
        <p:nvSpPr>
          <p:cNvPr id="119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90071407"/>
      </p:ext>
    </p:extLst>
  </p:cSld>
  <p:clrMapOvr>
    <a:masterClrMapping/>
  </p:clrMapOvr>
  <p:transition spd="med"/>
</p:sldLayout>
</file>

<file path=ppt/slideLayouts/slideLayout2837.xml><?xml version="1.0" encoding="utf-8"?>
<p:sldLayout xmlns:a="http://schemas.openxmlformats.org/drawingml/2006/main" xmlns:r="http://schemas.openxmlformats.org/officeDocument/2006/relationships" xmlns:p="http://schemas.openxmlformats.org/presentationml/2006/main" showMasterSp="0" type="tx">
  <p:cSld name="10_Title Slide">
    <p:bg>
      <p:bgPr>
        <a:solidFill>
          <a:srgbClr val="000000"/>
        </a:solidFill>
        <a:effectLst/>
      </p:bgPr>
    </p:bg>
    <p:spTree>
      <p:nvGrpSpPr>
        <p:cNvPr id="1" name=""/>
        <p:cNvGrpSpPr/>
        <p:nvPr/>
      </p:nvGrpSpPr>
      <p:grpSpPr>
        <a:xfrm>
          <a:off x="0" y="0"/>
          <a:ext cx="0" cy="0"/>
          <a:chOff x="0" y="0"/>
          <a:chExt cx="0" cy="0"/>
        </a:xfrm>
      </p:grpSpPr>
      <p:grpSp>
        <p:nvGrpSpPr>
          <p:cNvPr id="1200" name="Group 4"/>
          <p:cNvGrpSpPr/>
          <p:nvPr/>
        </p:nvGrpSpPr>
        <p:grpSpPr>
          <a:xfrm>
            <a:off x="177800" y="230188"/>
            <a:ext cx="203200" cy="6503987"/>
            <a:chOff x="0" y="0"/>
            <a:chExt cx="203200" cy="6503986"/>
          </a:xfrm>
        </p:grpSpPr>
        <p:sp>
          <p:nvSpPr>
            <p:cNvPr id="1198" name="Rectangle 5"/>
            <p:cNvSpPr/>
            <p:nvPr/>
          </p:nvSpPr>
          <p:spPr>
            <a:xfrm>
              <a:off x="127000" y="26987"/>
              <a:ext cx="76200" cy="6477000"/>
            </a:xfrm>
            <a:prstGeom prst="rect">
              <a:avLst/>
            </a:prstGeom>
            <a:gradFill flip="none" rotWithShape="1">
              <a:gsLst>
                <a:gs pos="0">
                  <a:srgbClr val="000000"/>
                </a:gs>
                <a:gs pos="100000">
                  <a:srgbClr val="0099CC"/>
                </a:gs>
              </a:gsLst>
              <a:lin ang="5400000" scaled="0"/>
            </a:gradFill>
            <a:ln w="12700" cap="flat">
              <a:noFill/>
              <a:miter lim="4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199" name="Rectangle 6"/>
            <p:cNvSpPr/>
            <p:nvPr/>
          </p:nvSpPr>
          <p:spPr>
            <a:xfrm>
              <a:off x="0" y="0"/>
              <a:ext cx="76200" cy="6256336"/>
            </a:xfrm>
            <a:prstGeom prst="rect">
              <a:avLst/>
            </a:prstGeom>
            <a:gradFill flip="none" rotWithShape="1">
              <a:gsLst>
                <a:gs pos="0">
                  <a:srgbClr val="000000"/>
                </a:gs>
                <a:gs pos="100000">
                  <a:srgbClr val="00FFFF"/>
                </a:gs>
              </a:gsLst>
              <a:lin ang="5400000" scaled="0"/>
            </a:gradFill>
            <a:ln w="12700" cap="flat">
              <a:noFill/>
              <a:miter lim="400000"/>
            </a:ln>
            <a:effectLst/>
          </p:spPr>
          <p:txBody>
            <a:bodyPr wrap="square" lIns="45719" tIns="45719" rIns="45719" bIns="45719" numCol="1" anchor="ctr">
              <a:noAutofit/>
            </a:bodyPr>
            <a:lstStyle/>
            <a:p>
              <a:pPr>
                <a:defRPr b="0">
                  <a:solidFill>
                    <a:srgbClr val="F8F8F8"/>
                  </a:solidFill>
                </a:defRPr>
              </a:pPr>
              <a:endParaRPr/>
            </a:p>
          </p:txBody>
        </p:sp>
      </p:grpSp>
      <p:grpSp>
        <p:nvGrpSpPr>
          <p:cNvPr id="1203" name="Group 7"/>
          <p:cNvGrpSpPr/>
          <p:nvPr/>
        </p:nvGrpSpPr>
        <p:grpSpPr>
          <a:xfrm>
            <a:off x="8793163" y="220662"/>
            <a:ext cx="198437" cy="6408738"/>
            <a:chOff x="0" y="0"/>
            <a:chExt cx="198436" cy="6408736"/>
          </a:xfrm>
        </p:grpSpPr>
        <p:sp>
          <p:nvSpPr>
            <p:cNvPr id="1201" name="Rectangle 8"/>
            <p:cNvSpPr/>
            <p:nvPr/>
          </p:nvSpPr>
          <p:spPr>
            <a:xfrm>
              <a:off x="130174" y="-1"/>
              <a:ext cx="68263" cy="6332539"/>
            </a:xfrm>
            <a:prstGeom prst="rect">
              <a:avLst/>
            </a:prstGeom>
            <a:gradFill flip="none" rotWithShape="1">
              <a:gsLst>
                <a:gs pos="0">
                  <a:srgbClr val="6699FF"/>
                </a:gs>
                <a:gs pos="100000">
                  <a:srgbClr val="000000"/>
                </a:gs>
              </a:gsLst>
              <a:lin ang="5400000" scaled="0"/>
            </a:gradFill>
            <a:ln w="12700" cap="flat">
              <a:noFill/>
              <a:miter lim="4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02" name="Rectangle 9"/>
            <p:cNvSpPr/>
            <p:nvPr/>
          </p:nvSpPr>
          <p:spPr>
            <a:xfrm>
              <a:off x="0" y="160337"/>
              <a:ext cx="77788" cy="6248400"/>
            </a:xfrm>
            <a:prstGeom prst="rect">
              <a:avLst/>
            </a:prstGeom>
            <a:gradFill flip="none" rotWithShape="1">
              <a:gsLst>
                <a:gs pos="0">
                  <a:srgbClr val="9933FF"/>
                </a:gs>
                <a:gs pos="100000">
                  <a:srgbClr val="000000"/>
                </a:gs>
              </a:gsLst>
              <a:lin ang="5400000" scaled="0"/>
            </a:gradFill>
            <a:ln w="12700" cap="flat">
              <a:noFill/>
              <a:miter lim="4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206" name="Group 10"/>
          <p:cNvGrpSpPr/>
          <p:nvPr/>
        </p:nvGrpSpPr>
        <p:grpSpPr>
          <a:xfrm>
            <a:off x="412749" y="6477000"/>
            <a:ext cx="8686801" cy="227807"/>
            <a:chOff x="0" y="0"/>
            <a:chExt cx="8686800" cy="227806"/>
          </a:xfrm>
        </p:grpSpPr>
        <p:sp>
          <p:nvSpPr>
            <p:cNvPr id="1204" name="Rectangle 11"/>
            <p:cNvSpPr/>
            <p:nvPr/>
          </p:nvSpPr>
          <p:spPr>
            <a:xfrm>
              <a:off x="0" y="0"/>
              <a:ext cx="8686800" cy="76200"/>
            </a:xfrm>
            <a:prstGeom prst="rect">
              <a:avLst/>
            </a:prstGeom>
            <a:gradFill flip="none" rotWithShape="1">
              <a:gsLst>
                <a:gs pos="0">
                  <a:srgbClr val="000000"/>
                </a:gs>
                <a:gs pos="100000">
                  <a:srgbClr val="6699FF"/>
                </a:gs>
              </a:gsLst>
              <a:lin ang="0" scaled="0"/>
            </a:gradFill>
            <a:ln w="12700" cap="flat">
              <a:noFill/>
              <a:miter lim="4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05" name="Rectangle 12"/>
            <p:cNvSpPr/>
            <p:nvPr/>
          </p:nvSpPr>
          <p:spPr>
            <a:xfrm>
              <a:off x="793" y="151606"/>
              <a:ext cx="8501064" cy="76201"/>
            </a:xfrm>
            <a:prstGeom prst="rect">
              <a:avLst/>
            </a:prstGeom>
            <a:gradFill flip="none" rotWithShape="1">
              <a:gsLst>
                <a:gs pos="0">
                  <a:srgbClr val="000000"/>
                </a:gs>
                <a:gs pos="100000">
                  <a:srgbClr val="00FFFF"/>
                </a:gs>
              </a:gsLst>
              <a:lin ang="0" scaled="0"/>
            </a:gradFill>
            <a:ln w="12700" cap="flat">
              <a:noFill/>
              <a:miter lim="4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209" name="Group 13"/>
          <p:cNvGrpSpPr/>
          <p:nvPr/>
        </p:nvGrpSpPr>
        <p:grpSpPr>
          <a:xfrm>
            <a:off x="75406" y="177006"/>
            <a:ext cx="8746333" cy="161132"/>
            <a:chOff x="0" y="0"/>
            <a:chExt cx="8746332" cy="161130"/>
          </a:xfrm>
        </p:grpSpPr>
        <p:sp>
          <p:nvSpPr>
            <p:cNvPr id="1207" name="Rectangle 14"/>
            <p:cNvSpPr/>
            <p:nvPr/>
          </p:nvSpPr>
          <p:spPr>
            <a:xfrm>
              <a:off x="219868" y="102393"/>
              <a:ext cx="8526465" cy="58738"/>
            </a:xfrm>
            <a:prstGeom prst="rect">
              <a:avLst/>
            </a:prstGeom>
            <a:gradFill flip="none" rotWithShape="1">
              <a:gsLst>
                <a:gs pos="0">
                  <a:srgbClr val="00FFFF"/>
                </a:gs>
                <a:gs pos="100000">
                  <a:srgbClr val="000000"/>
                </a:gs>
              </a:gsLst>
              <a:lin ang="0" scaled="0"/>
            </a:gradFill>
            <a:ln w="12700" cap="flat">
              <a:noFill/>
              <a:miter lim="4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08" name="Rectangle 15"/>
            <p:cNvSpPr/>
            <p:nvPr/>
          </p:nvSpPr>
          <p:spPr>
            <a:xfrm>
              <a:off x="0" y="0"/>
              <a:ext cx="8745539" cy="60325"/>
            </a:xfrm>
            <a:prstGeom prst="rect">
              <a:avLst/>
            </a:prstGeom>
            <a:gradFill flip="none" rotWithShape="1">
              <a:gsLst>
                <a:gs pos="0">
                  <a:srgbClr val="6699FF"/>
                </a:gs>
                <a:gs pos="100000">
                  <a:srgbClr val="000000"/>
                </a:gs>
              </a:gsLst>
              <a:lin ang="0" scaled="0"/>
            </a:gradFill>
            <a:ln w="12700" cap="flat">
              <a:noFill/>
              <a:miter lim="4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210" name="Title Text"/>
          <p:cNvSpPr txBox="1">
            <a:spLocks noGrp="1"/>
          </p:cNvSpPr>
          <p:nvPr>
            <p:ph type="title"/>
          </p:nvPr>
        </p:nvSpPr>
        <p:spPr>
          <a:xfrm>
            <a:off x="685800" y="1219200"/>
            <a:ext cx="7772400" cy="1143000"/>
          </a:xfrm>
          <a:prstGeom prst="rect">
            <a:avLst/>
          </a:prstGeom>
        </p:spPr>
        <p:txBody>
          <a:bodyPr anchor="t"/>
          <a:lstStyle>
            <a:lvl1pPr algn="ctr">
              <a:defRPr sz="4000">
                <a:solidFill>
                  <a:srgbClr val="F8F8F8"/>
                </a:solidFill>
                <a:latin typeface="+mj-lt"/>
                <a:ea typeface="+mj-ea"/>
                <a:cs typeface="+mj-cs"/>
                <a:sym typeface="Helvetica"/>
              </a:defRPr>
            </a:lvl1pPr>
          </a:lstStyle>
          <a:p>
            <a:r>
              <a:t>Title Text</a:t>
            </a:r>
          </a:p>
        </p:txBody>
      </p:sp>
      <p:sp>
        <p:nvSpPr>
          <p:cNvPr id="1211" name="Body Level One…"/>
          <p:cNvSpPr txBox="1">
            <a:spLocks noGrp="1"/>
          </p:cNvSpPr>
          <p:nvPr>
            <p:ph type="body" sz="quarter" idx="1"/>
          </p:nvPr>
        </p:nvSpPr>
        <p:spPr>
          <a:xfrm>
            <a:off x="1371600" y="2667000"/>
            <a:ext cx="6400800" cy="1752600"/>
          </a:xfrm>
          <a:prstGeom prst="rect">
            <a:avLst/>
          </a:prstGeom>
        </p:spPr>
        <p:txBody>
          <a:bodyPr>
            <a:normAutofit/>
          </a:bodyPr>
          <a:lstStyle>
            <a:lvl1pPr marL="0" indent="0" algn="ctr">
              <a:spcBef>
                <a:spcPts val="600"/>
              </a:spcBef>
              <a:buSzTx/>
              <a:buNone/>
              <a:defRPr sz="2800">
                <a:solidFill>
                  <a:srgbClr val="F8F8F8"/>
                </a:solidFill>
                <a:latin typeface="+mj-lt"/>
                <a:ea typeface="+mj-ea"/>
                <a:cs typeface="+mj-cs"/>
                <a:sym typeface="Helvetica"/>
              </a:defRPr>
            </a:lvl1pPr>
            <a:lvl2pPr marL="742950" indent="-285750" algn="ctr">
              <a:spcBef>
                <a:spcPts val="600"/>
              </a:spcBef>
              <a:buChar char="–"/>
              <a:defRPr sz="2800">
                <a:solidFill>
                  <a:srgbClr val="F8F8F8"/>
                </a:solidFill>
                <a:latin typeface="+mj-lt"/>
                <a:ea typeface="+mj-ea"/>
                <a:cs typeface="+mj-cs"/>
                <a:sym typeface="Helvetica"/>
              </a:defRPr>
            </a:lvl2pPr>
            <a:lvl3pPr marL="1181100" indent="-266700" algn="ctr">
              <a:spcBef>
                <a:spcPts val="600"/>
              </a:spcBef>
              <a:defRPr sz="2800">
                <a:solidFill>
                  <a:srgbClr val="F8F8F8"/>
                </a:solidFill>
                <a:latin typeface="+mj-lt"/>
                <a:ea typeface="+mj-ea"/>
                <a:cs typeface="+mj-cs"/>
                <a:sym typeface="Helvetica"/>
              </a:defRPr>
            </a:lvl3pPr>
            <a:lvl4pPr marL="1691639" indent="-320039" algn="ctr">
              <a:spcBef>
                <a:spcPts val="600"/>
              </a:spcBef>
              <a:buChar char="–"/>
              <a:defRPr sz="2800">
                <a:solidFill>
                  <a:srgbClr val="F8F8F8"/>
                </a:solidFill>
                <a:latin typeface="+mj-lt"/>
                <a:ea typeface="+mj-ea"/>
                <a:cs typeface="+mj-cs"/>
                <a:sym typeface="Helvetica"/>
              </a:defRPr>
            </a:lvl4pPr>
            <a:lvl5pPr marL="2148839" indent="-320039" algn="ctr">
              <a:spcBef>
                <a:spcPts val="600"/>
              </a:spcBef>
              <a:buChar char="»"/>
              <a:defRPr sz="2800">
                <a:solidFill>
                  <a:srgbClr val="F8F8F8"/>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1212" name="Slide Number"/>
          <p:cNvSpPr txBox="1">
            <a:spLocks noGrp="1"/>
          </p:cNvSpPr>
          <p:nvPr>
            <p:ph type="sldNum" sz="quarter" idx="2"/>
          </p:nvPr>
        </p:nvSpPr>
        <p:spPr>
          <a:xfrm>
            <a:off x="8461092" y="6164897"/>
            <a:ext cx="301909" cy="307341"/>
          </a:xfrm>
          <a:prstGeom prst="rect">
            <a:avLst/>
          </a:prstGeom>
        </p:spPr>
        <p:txBody>
          <a:bodyPr/>
          <a:lstStyle>
            <a:lvl1pPr algn="r">
              <a:defRPr b="1">
                <a:solidFill>
                  <a:srgbClr val="808080"/>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1054146577"/>
      </p:ext>
    </p:extLst>
  </p:cSld>
  <p:clrMapOvr>
    <a:masterClrMapping/>
  </p:clrMapOvr>
  <p:transition spd="med"/>
</p:sldLayout>
</file>

<file path=ppt/slideLayouts/slideLayout2838.xml><?xml version="1.0" encoding="utf-8"?>
<p:sldLayout xmlns:a="http://schemas.openxmlformats.org/drawingml/2006/main" xmlns:r="http://schemas.openxmlformats.org/officeDocument/2006/relationships" xmlns:p="http://schemas.openxmlformats.org/presentationml/2006/main" showMasterSp="0" type="tx">
  <p:cSld name="11_Title Slide">
    <p:bg>
      <p:bgPr>
        <a:solidFill>
          <a:srgbClr val="000000"/>
        </a:solidFill>
        <a:effectLst/>
      </p:bgPr>
    </p:bg>
    <p:spTree>
      <p:nvGrpSpPr>
        <p:cNvPr id="1" name=""/>
        <p:cNvGrpSpPr/>
        <p:nvPr/>
      </p:nvGrpSpPr>
      <p:grpSpPr>
        <a:xfrm>
          <a:off x="0" y="0"/>
          <a:ext cx="0" cy="0"/>
          <a:chOff x="0" y="0"/>
          <a:chExt cx="0" cy="0"/>
        </a:xfrm>
      </p:grpSpPr>
      <p:grpSp>
        <p:nvGrpSpPr>
          <p:cNvPr id="1230" name="Group 2"/>
          <p:cNvGrpSpPr/>
          <p:nvPr/>
        </p:nvGrpSpPr>
        <p:grpSpPr>
          <a:xfrm>
            <a:off x="3953333" y="1538745"/>
            <a:ext cx="5415635" cy="5887123"/>
            <a:chOff x="0" y="0"/>
            <a:chExt cx="5415634" cy="5887122"/>
          </a:xfrm>
        </p:grpSpPr>
        <p:sp>
          <p:nvSpPr>
            <p:cNvPr id="1219" name="AutoShape 3"/>
            <p:cNvSpPr/>
            <p:nvPr/>
          </p:nvSpPr>
          <p:spPr>
            <a:xfrm rot="13500000" flipH="1">
              <a:off x="3115804" y="4462005"/>
              <a:ext cx="901701" cy="90170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noFill/>
            <a:ln w="12700" cap="flat">
              <a:solidFill>
                <a:srgbClr val="0066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20" name="AutoShape 4"/>
            <p:cNvSpPr/>
            <p:nvPr/>
          </p:nvSpPr>
          <p:spPr>
            <a:xfrm rot="16200000">
              <a:off x="3525380" y="3730167"/>
              <a:ext cx="1362075" cy="1352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noFill/>
            <a:ln w="12700" cap="flat">
              <a:solidFill>
                <a:srgbClr val="0066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21" name="AutoShape 5"/>
            <p:cNvSpPr/>
            <p:nvPr/>
          </p:nvSpPr>
          <p:spPr>
            <a:xfrm>
              <a:off x="3900029" y="2607804"/>
              <a:ext cx="1282701" cy="1282701"/>
            </a:xfrm>
            <a:prstGeom prst="diamond">
              <a:avLst/>
            </a:prstGeom>
            <a:noFill/>
            <a:ln w="12700" cap="flat">
              <a:solidFill>
                <a:srgbClr val="0066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22" name="AutoShape 6"/>
            <p:cNvSpPr/>
            <p:nvPr/>
          </p:nvSpPr>
          <p:spPr>
            <a:xfrm rot="13500000">
              <a:off x="412292" y="3484105"/>
              <a:ext cx="1990725" cy="1990726"/>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noFill/>
            <a:ln w="12700" cap="flat">
              <a:solidFill>
                <a:srgbClr val="0066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23" name="AutoShape 7"/>
            <p:cNvSpPr/>
            <p:nvPr/>
          </p:nvSpPr>
          <p:spPr>
            <a:xfrm rot="8100000" flipH="1">
              <a:off x="1953754" y="2422067"/>
              <a:ext cx="901701" cy="90170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noFill/>
            <a:ln w="12700" cap="flat">
              <a:solidFill>
                <a:srgbClr val="0066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228" name="Group 8"/>
            <p:cNvGrpSpPr/>
            <p:nvPr/>
          </p:nvGrpSpPr>
          <p:grpSpPr>
            <a:xfrm>
              <a:off x="3006267" y="1928355"/>
              <a:ext cx="638176" cy="1901824"/>
              <a:chOff x="0" y="0"/>
              <a:chExt cx="638174" cy="1901822"/>
            </a:xfrm>
          </p:grpSpPr>
          <p:sp>
            <p:nvSpPr>
              <p:cNvPr id="1224" name="Line 9"/>
              <p:cNvSpPr/>
              <p:nvPr/>
            </p:nvSpPr>
            <p:spPr>
              <a:xfrm flipH="1">
                <a:off x="635000" y="15875"/>
                <a:ext cx="1" cy="1244600"/>
              </a:xfrm>
              <a:prstGeom prst="line">
                <a:avLst/>
              </a:prstGeom>
              <a:noFill/>
              <a:ln w="12700" cap="flat">
                <a:solidFill>
                  <a:srgbClr val="006600"/>
                </a:solidFill>
                <a:prstDash val="solid"/>
                <a:round/>
              </a:ln>
              <a:effectLst/>
            </p:spPr>
            <p:txBody>
              <a:bodyPr wrap="square" lIns="45719" tIns="45719" rIns="45719" bIns="45719" numCol="1" anchor="t">
                <a:noAutofit/>
              </a:bodyPr>
              <a:lstStyle/>
              <a:p>
                <a:endParaRPr/>
              </a:p>
            </p:txBody>
          </p:sp>
          <p:sp>
            <p:nvSpPr>
              <p:cNvPr id="1225" name="Line 10"/>
              <p:cNvSpPr/>
              <p:nvPr/>
            </p:nvSpPr>
            <p:spPr>
              <a:xfrm flipH="1">
                <a:off x="6349" y="631824"/>
                <a:ext cx="2" cy="1270000"/>
              </a:xfrm>
              <a:prstGeom prst="line">
                <a:avLst/>
              </a:prstGeom>
              <a:noFill/>
              <a:ln w="12700" cap="flat">
                <a:solidFill>
                  <a:srgbClr val="006600"/>
                </a:solidFill>
                <a:prstDash val="solid"/>
                <a:round/>
              </a:ln>
              <a:effectLst/>
            </p:spPr>
            <p:txBody>
              <a:bodyPr wrap="square" lIns="45719" tIns="45719" rIns="45719" bIns="45719" numCol="1" anchor="t">
                <a:noAutofit/>
              </a:bodyPr>
              <a:lstStyle/>
              <a:p>
                <a:endParaRPr/>
              </a:p>
            </p:txBody>
          </p:sp>
          <p:sp>
            <p:nvSpPr>
              <p:cNvPr id="1226" name="Line 11"/>
              <p:cNvSpPr/>
              <p:nvPr/>
            </p:nvSpPr>
            <p:spPr>
              <a:xfrm flipV="1">
                <a:off x="6350" y="1263650"/>
                <a:ext cx="631825" cy="631825"/>
              </a:xfrm>
              <a:prstGeom prst="line">
                <a:avLst/>
              </a:prstGeom>
              <a:noFill/>
              <a:ln w="12700" cap="flat">
                <a:solidFill>
                  <a:srgbClr val="006600"/>
                </a:solidFill>
                <a:prstDash val="solid"/>
                <a:round/>
              </a:ln>
              <a:effectLst/>
            </p:spPr>
            <p:txBody>
              <a:bodyPr wrap="square" lIns="45719" tIns="45719" rIns="45719" bIns="45719" numCol="1" anchor="t">
                <a:noAutofit/>
              </a:bodyPr>
              <a:lstStyle/>
              <a:p>
                <a:endParaRPr/>
              </a:p>
            </p:txBody>
          </p:sp>
          <p:sp>
            <p:nvSpPr>
              <p:cNvPr id="1227" name="Line 12"/>
              <p:cNvSpPr/>
              <p:nvPr/>
            </p:nvSpPr>
            <p:spPr>
              <a:xfrm flipV="1">
                <a:off x="0" y="0"/>
                <a:ext cx="638175" cy="638175"/>
              </a:xfrm>
              <a:prstGeom prst="line">
                <a:avLst/>
              </a:prstGeom>
              <a:noFill/>
              <a:ln w="12700" cap="flat">
                <a:solidFill>
                  <a:srgbClr val="006600"/>
                </a:solidFill>
                <a:prstDash val="solid"/>
                <a:round/>
              </a:ln>
              <a:effectLst/>
            </p:spPr>
            <p:txBody>
              <a:bodyPr wrap="square" lIns="45719" tIns="45719" rIns="45719" bIns="45719" numCol="1" anchor="t">
                <a:noAutofit/>
              </a:bodyPr>
              <a:lstStyle/>
              <a:p>
                <a:endParaRPr/>
              </a:p>
            </p:txBody>
          </p:sp>
        </p:grpSp>
        <p:sp>
          <p:nvSpPr>
            <p:cNvPr id="1229" name="AutoShape 13"/>
            <p:cNvSpPr/>
            <p:nvPr/>
          </p:nvSpPr>
          <p:spPr>
            <a:xfrm rot="18900000">
              <a:off x="3012617" y="412292"/>
              <a:ext cx="1990726" cy="1990725"/>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noFill/>
            <a:ln w="12700" cap="flat">
              <a:solidFill>
                <a:srgbClr val="0066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238" name="Group 15"/>
          <p:cNvGrpSpPr/>
          <p:nvPr/>
        </p:nvGrpSpPr>
        <p:grpSpPr>
          <a:xfrm>
            <a:off x="3344863" y="2457450"/>
            <a:ext cx="5449887" cy="4684136"/>
            <a:chOff x="0" y="0"/>
            <a:chExt cx="5449886" cy="4684135"/>
          </a:xfrm>
        </p:grpSpPr>
        <p:sp>
          <p:nvSpPr>
            <p:cNvPr id="1231" name="AutoShape 16"/>
            <p:cNvSpPr/>
            <p:nvPr/>
          </p:nvSpPr>
          <p:spPr>
            <a:xfrm>
              <a:off x="4167186" y="898524"/>
              <a:ext cx="1282701" cy="1282702"/>
            </a:xfrm>
            <a:prstGeom prst="diamond">
              <a:avLst/>
            </a:prstGeom>
            <a:solidFill>
              <a:srgbClr val="669900"/>
            </a:solidFill>
            <a:ln w="12700" cap="flat">
              <a:solidFill>
                <a:srgbClr val="6699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32" name="Freeform 17"/>
            <p:cNvSpPr/>
            <p:nvPr/>
          </p:nvSpPr>
          <p:spPr>
            <a:xfrm>
              <a:off x="3101974" y="614362"/>
              <a:ext cx="638175" cy="1890714"/>
            </a:xfrm>
            <a:custGeom>
              <a:avLst/>
              <a:gdLst/>
              <a:ahLst/>
              <a:cxnLst>
                <a:cxn ang="0">
                  <a:pos x="wd2" y="hd2"/>
                </a:cxn>
                <a:cxn ang="5400000">
                  <a:pos x="wd2" y="hd2"/>
                </a:cxn>
                <a:cxn ang="10800000">
                  <a:pos x="wd2" y="hd2"/>
                </a:cxn>
                <a:cxn ang="16200000">
                  <a:pos x="wd2" y="hd2"/>
                </a:cxn>
              </a:cxnLst>
              <a:rect l="0" t="0" r="r" b="b"/>
              <a:pathLst>
                <a:path w="21600" h="21600" extrusionOk="0">
                  <a:moveTo>
                    <a:pt x="21439" y="0"/>
                  </a:moveTo>
                  <a:lnTo>
                    <a:pt x="0" y="7236"/>
                  </a:lnTo>
                  <a:lnTo>
                    <a:pt x="0" y="21600"/>
                  </a:lnTo>
                  <a:lnTo>
                    <a:pt x="21600" y="14309"/>
                  </a:lnTo>
                  <a:lnTo>
                    <a:pt x="21439" y="0"/>
                  </a:lnTo>
                </a:path>
              </a:pathLst>
            </a:custGeom>
            <a:solidFill>
              <a:srgbClr val="669900"/>
            </a:solidFill>
            <a:ln w="12700" cap="flat">
              <a:solidFill>
                <a:srgbClr val="669900"/>
              </a:solidFill>
              <a:prstDash val="solid"/>
              <a:round/>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33" name="AutoShape 18"/>
            <p:cNvSpPr/>
            <p:nvPr/>
          </p:nvSpPr>
          <p:spPr>
            <a:xfrm rot="18900000">
              <a:off x="666749" y="1717675"/>
              <a:ext cx="1990725" cy="1990726"/>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solidFill>
              <a:srgbClr val="669900"/>
            </a:solidFill>
            <a:ln w="12700" cap="flat">
              <a:solidFill>
                <a:srgbClr val="6699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34" name="AutoShape 19"/>
            <p:cNvSpPr/>
            <p:nvPr/>
          </p:nvSpPr>
          <p:spPr>
            <a:xfrm rot="13500000" flipH="1">
              <a:off x="2706686" y="3595687"/>
              <a:ext cx="901700" cy="90170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solidFill>
              <a:srgbClr val="669900"/>
            </a:solidFill>
            <a:ln w="12700" cap="flat">
              <a:solidFill>
                <a:srgbClr val="6699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35" name="AutoShape 20"/>
            <p:cNvSpPr/>
            <p:nvPr/>
          </p:nvSpPr>
          <p:spPr>
            <a:xfrm rot="16200000">
              <a:off x="3676648" y="2189163"/>
              <a:ext cx="1362076" cy="13525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solidFill>
              <a:srgbClr val="669900"/>
            </a:solidFill>
            <a:ln w="12700" cap="flat">
              <a:solidFill>
                <a:srgbClr val="6699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36" name="AutoShape 21"/>
            <p:cNvSpPr/>
            <p:nvPr/>
          </p:nvSpPr>
          <p:spPr>
            <a:xfrm rot="10800000">
              <a:off x="0" y="0"/>
              <a:ext cx="1990725" cy="1990726"/>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solidFill>
              <a:srgbClr val="669900"/>
            </a:solidFill>
            <a:ln w="12700" cap="flat">
              <a:solidFill>
                <a:srgbClr val="6699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37" name="AutoShape 22"/>
            <p:cNvSpPr/>
            <p:nvPr/>
          </p:nvSpPr>
          <p:spPr>
            <a:xfrm rot="8100000" flipH="1">
              <a:off x="2068511" y="1831975"/>
              <a:ext cx="901701" cy="90170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21600" y="21600"/>
                  </a:lnTo>
                  <a:lnTo>
                    <a:pt x="0" y="0"/>
                  </a:lnTo>
                  <a:close/>
                </a:path>
              </a:pathLst>
            </a:custGeom>
            <a:solidFill>
              <a:srgbClr val="669900"/>
            </a:solidFill>
            <a:ln w="12700" cap="flat">
              <a:solidFill>
                <a:srgbClr val="669900"/>
              </a:solidFill>
              <a:prstDash val="solid"/>
              <a:miter lim="800000"/>
            </a:ln>
            <a:effectLst/>
          </p:spPr>
          <p:txBody>
            <a:bodyPr wrap="square" lIns="45719" tIns="45719" rIns="45719" bIns="45719" numCol="1" anchor="ctr">
              <a:noAutofit/>
            </a:bodyP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239" name="Rectangle 23"/>
          <p:cNvSpPr/>
          <p:nvPr/>
        </p:nvSpPr>
        <p:spPr>
          <a:xfrm>
            <a:off x="6588125" y="5181600"/>
            <a:ext cx="2555875" cy="381000"/>
          </a:xfrm>
          <a:prstGeom prst="rect">
            <a:avLst/>
          </a:prstGeom>
          <a:solidFill>
            <a:srgbClr val="FFCC00"/>
          </a:solidFill>
          <a:ln w="12700">
            <a:miter lim="400000"/>
          </a:ln>
        </p:spPr>
        <p:txBody>
          <a:bodyPr lIns="45719" rIns="45719" anchor="ctr"/>
          <a:lstStyle/>
          <a:p>
            <a:pPr algn="l">
              <a:defRPr b="0">
                <a:solidFill>
                  <a:srgbClr val="F8F8F8"/>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240" name="Title Text"/>
          <p:cNvSpPr txBox="1">
            <a:spLocks noGrp="1"/>
          </p:cNvSpPr>
          <p:nvPr>
            <p:ph type="title"/>
          </p:nvPr>
        </p:nvSpPr>
        <p:spPr>
          <a:xfrm>
            <a:off x="914400" y="228600"/>
            <a:ext cx="7772400" cy="2438400"/>
          </a:xfrm>
          <a:prstGeom prst="rect">
            <a:avLst/>
          </a:prstGeom>
        </p:spPr>
        <p:txBody>
          <a:bodyPr lIns="46037" tIns="46037" rIns="46037" bIns="46037"/>
          <a:lstStyle>
            <a:lvl1pPr algn="r">
              <a:defRPr sz="6600" b="1" i="0">
                <a:solidFill>
                  <a:srgbClr val="6666FF"/>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241" name="Body Level One…"/>
          <p:cNvSpPr txBox="1">
            <a:spLocks noGrp="1"/>
          </p:cNvSpPr>
          <p:nvPr>
            <p:ph type="body" sz="quarter" idx="1"/>
          </p:nvPr>
        </p:nvSpPr>
        <p:spPr>
          <a:xfrm>
            <a:off x="4876800" y="4368800"/>
            <a:ext cx="4259263" cy="742950"/>
          </a:xfrm>
          <a:prstGeom prst="rect">
            <a:avLst/>
          </a:prstGeom>
          <a:solidFill>
            <a:srgbClr val="6666FF"/>
          </a:solidFill>
          <a:ln>
            <a:solidFill>
              <a:srgbClr val="6666FF"/>
            </a:solidFill>
            <a:round/>
          </a:ln>
        </p:spPr>
        <p:txBody>
          <a:bodyPr lIns="0" tIns="0" rIns="0" bIns="0" anchor="b">
            <a:normAutofit/>
          </a:bodyPr>
          <a:lstStyle>
            <a:lvl1pPr marL="0" indent="0">
              <a:spcBef>
                <a:spcPts val="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702128" indent="-244928">
              <a:spcBef>
                <a:spcPts val="0"/>
              </a:spcBef>
              <a:buSzPct val="65000"/>
              <a:buChar char="■"/>
              <a:defRPr sz="2400" b="1" i="0">
                <a:latin typeface="Arial" panose="020B0604020202020204" pitchFamily="34" charset="0"/>
                <a:ea typeface="Arial" panose="020B0604020202020204" pitchFamily="34" charset="0"/>
                <a:cs typeface="Arial" panose="020B0604020202020204" pitchFamily="34" charset="0"/>
                <a:sym typeface="Arial"/>
              </a:defRPr>
            </a:lvl2pPr>
            <a:lvl3pPr marL="1085850" indent="-228600">
              <a:spcBef>
                <a:spcPts val="0"/>
              </a:spcBef>
              <a:buSzPct val="60000"/>
              <a:buChar char="◆"/>
              <a:defRPr sz="2400" b="1" i="0">
                <a:latin typeface="Arial" panose="020B0604020202020204" pitchFamily="34" charset="0"/>
                <a:ea typeface="Arial" panose="020B0604020202020204" pitchFamily="34" charset="0"/>
                <a:cs typeface="Arial" panose="020B0604020202020204" pitchFamily="34" charset="0"/>
                <a:sym typeface="Arial"/>
              </a:defRPr>
            </a:lvl3pPr>
            <a:lvl4pPr marL="1474469" indent="-274319">
              <a:spcBef>
                <a:spcPts val="0"/>
              </a:spcBef>
              <a:buSzPct val="70000"/>
              <a:buChar char="■"/>
              <a:defRPr sz="2400" b="1" i="0">
                <a:latin typeface="Arial" panose="020B0604020202020204" pitchFamily="34" charset="0"/>
                <a:ea typeface="Arial" panose="020B0604020202020204" pitchFamily="34" charset="0"/>
                <a:cs typeface="Arial" panose="020B0604020202020204" pitchFamily="34" charset="0"/>
                <a:sym typeface="Arial"/>
              </a:defRPr>
            </a:lvl4pPr>
            <a:lvl5pPr marL="1817370" indent="-274320">
              <a:spcBef>
                <a:spcPts val="0"/>
              </a:spcBef>
              <a:buSzPct val="65000"/>
              <a:buChar char="◆"/>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42" name="Slide Number"/>
          <p:cNvSpPr txBox="1">
            <a:spLocks noGrp="1"/>
          </p:cNvSpPr>
          <p:nvPr>
            <p:ph type="sldNum" sz="quarter" idx="2"/>
          </p:nvPr>
        </p:nvSpPr>
        <p:spPr>
          <a:xfrm>
            <a:off x="1371600" y="6334140"/>
            <a:ext cx="304800" cy="523860"/>
          </a:xfrm>
          <a:prstGeom prst="rect">
            <a:avLst/>
          </a:prstGeom>
          <a:solidFill>
            <a:srgbClr val="669900"/>
          </a:solidFill>
        </p:spPr>
        <p:txBody>
          <a:bodyPr wrap="square" lIns="46037" tIns="46037" rIns="46037" bIns="46037"/>
          <a:lstStyle>
            <a:lvl1pPr algn="r">
              <a:defRPr b="1" i="0">
                <a:solidFill>
                  <a:srgbClr val="F8F8F8"/>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5957739"/>
      </p:ext>
    </p:extLst>
  </p:cSld>
  <p:clrMapOvr>
    <a:masterClrMapping/>
  </p:clrMapOvr>
  <p:transition spd="med"/>
</p:sldLayout>
</file>

<file path=ppt/slideLayouts/slideLayout2839.xml><?xml version="1.0" encoding="utf-8"?>
<p:sldLayout xmlns:a="http://schemas.openxmlformats.org/drawingml/2006/main" xmlns:r="http://schemas.openxmlformats.org/officeDocument/2006/relationships" xmlns:p="http://schemas.openxmlformats.org/presentationml/2006/main" showMasterSp="0" type="tx">
  <p:cSld name="12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267" name="Title Text"/>
          <p:cNvSpPr txBox="1">
            <a:spLocks noGrp="1"/>
          </p:cNvSpPr>
          <p:nvPr>
            <p:ph type="title"/>
          </p:nvPr>
        </p:nvSpPr>
        <p:spPr>
          <a:xfrm>
            <a:off x="304800" y="2286000"/>
            <a:ext cx="7467600" cy="1143000"/>
          </a:xfrm>
          <a:prstGeom prst="rect">
            <a:avLst/>
          </a:prstGeom>
          <a:effectLst>
            <a:outerShdw blurRad="50800" dist="25399" dir="2700000" rotWithShape="0">
              <a:schemeClr val="accent3">
                <a:lumOff val="44000"/>
                <a:alpha val="74998"/>
              </a:schemeClr>
            </a:outerShdw>
          </a:effectLst>
        </p:spPr>
        <p:txBody>
          <a:bodyPr anchor="ctr"/>
          <a:lstStyle>
            <a:lvl1pPr algn="r">
              <a:defRPr>
                <a:solidFill>
                  <a:srgbClr val="000000"/>
                </a:solidFill>
                <a:latin typeface="Impact"/>
                <a:ea typeface="Impact"/>
                <a:cs typeface="Impact"/>
                <a:sym typeface="Impact"/>
              </a:defRPr>
            </a:lvl1pPr>
          </a:lstStyle>
          <a:p>
            <a:r>
              <a:t>Title Text</a:t>
            </a:r>
          </a:p>
        </p:txBody>
      </p:sp>
      <p:sp>
        <p:nvSpPr>
          <p:cNvPr id="1268" name="Body Level One…"/>
          <p:cNvSpPr txBox="1">
            <a:spLocks noGrp="1"/>
          </p:cNvSpPr>
          <p:nvPr>
            <p:ph type="body" sz="quarter" idx="1"/>
          </p:nvPr>
        </p:nvSpPr>
        <p:spPr>
          <a:xfrm>
            <a:off x="1371600" y="3886200"/>
            <a:ext cx="6400800" cy="1752600"/>
          </a:xfrm>
          <a:prstGeom prst="rect">
            <a:avLst/>
          </a:prstGeom>
          <a:effectLst>
            <a:outerShdw blurRad="50800" dist="25399" dir="2700000" rotWithShape="0">
              <a:schemeClr val="accent3">
                <a:lumOff val="44000"/>
                <a:alpha val="74998"/>
              </a:schemeClr>
            </a:outerShdw>
          </a:effectLst>
        </p:spPr>
        <p:txBody>
          <a:bodyPr>
            <a:normAutofit/>
          </a:bodyPr>
          <a:lstStyle>
            <a:lvl1pPr marL="0" indent="0" algn="r">
              <a:buSzTx/>
              <a:buNone/>
              <a:defRPr>
                <a:latin typeface="Impact"/>
                <a:ea typeface="Impact"/>
                <a:cs typeface="Impact"/>
                <a:sym typeface="Impact"/>
              </a:defRPr>
            </a:lvl1pPr>
            <a:lvl2pPr algn="r">
              <a:buChar char="▭"/>
              <a:defRPr>
                <a:latin typeface="Impact"/>
                <a:ea typeface="Impact"/>
                <a:cs typeface="Impact"/>
                <a:sym typeface="Impact"/>
              </a:defRPr>
            </a:lvl2pPr>
            <a:lvl3pPr algn="r">
              <a:buChar char="▭"/>
              <a:defRPr>
                <a:latin typeface="Impact"/>
                <a:ea typeface="Impact"/>
                <a:cs typeface="Impact"/>
                <a:sym typeface="Impact"/>
              </a:defRPr>
            </a:lvl3pPr>
            <a:lvl4pPr algn="r">
              <a:buChar char="▭"/>
              <a:defRPr>
                <a:latin typeface="Impact"/>
                <a:ea typeface="Impact"/>
                <a:cs typeface="Impact"/>
                <a:sym typeface="Impact"/>
              </a:defRPr>
            </a:lvl4pPr>
            <a:lvl5pPr algn="r">
              <a:buChar char="▭"/>
              <a:defRPr>
                <a:latin typeface="Impact"/>
                <a:ea typeface="Impact"/>
                <a:cs typeface="Impact"/>
                <a:sym typeface="Impact"/>
              </a:defRPr>
            </a:lvl5pPr>
          </a:lstStyle>
          <a:p>
            <a:r>
              <a:t>Body Level One</a:t>
            </a:r>
          </a:p>
          <a:p>
            <a:pPr lvl="1"/>
            <a:r>
              <a:t>Body Level Two</a:t>
            </a:r>
          </a:p>
          <a:p>
            <a:pPr lvl="2"/>
            <a:r>
              <a:t>Body Level Three</a:t>
            </a:r>
          </a:p>
          <a:p>
            <a:pPr lvl="3"/>
            <a:r>
              <a:t>Body Level Four</a:t>
            </a:r>
          </a:p>
          <a:p>
            <a:pPr lvl="4"/>
            <a:r>
              <a:t>Body Level Five</a:t>
            </a:r>
          </a:p>
        </p:txBody>
      </p:sp>
      <p:sp>
        <p:nvSpPr>
          <p:cNvPr id="1269"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37993651"/>
      </p:ext>
    </p:extLst>
  </p:cSld>
  <p:clrMapOvr>
    <a:masterClrMapping/>
  </p:clrMapOvr>
  <p:transition spd="med"/>
</p:sldLayout>
</file>

<file path=ppt/slideLayouts/slideLayout284.xml><?xml version="1.0" encoding="utf-8"?>
<p:sldLayout xmlns:a="http://schemas.openxmlformats.org/drawingml/2006/main" xmlns:r="http://schemas.openxmlformats.org/officeDocument/2006/relationships" xmlns:p="http://schemas.openxmlformats.org/presentationml/2006/main" showMasterSp="0" type="tx">
  <p:cSld name="16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4456"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45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86853555"/>
      </p:ext>
    </p:extLst>
  </p:cSld>
  <p:clrMapOvr>
    <a:masterClrMapping/>
  </p:clrMapOvr>
  <p:transition spd="med"/>
</p:sldLayout>
</file>

<file path=ppt/slideLayouts/slideLayout2840.xml><?xml version="1.0" encoding="utf-8"?>
<p:sldLayout xmlns:a="http://schemas.openxmlformats.org/drawingml/2006/main" xmlns:r="http://schemas.openxmlformats.org/officeDocument/2006/relationships" xmlns:p="http://schemas.openxmlformats.org/presentationml/2006/main" showMasterSp="0" type="tx">
  <p:cSld name="9_Blank">
    <p:bg>
      <p:bgPr>
        <a:solidFill>
          <a:schemeClr val="accent3">
            <a:lumOff val="44000"/>
          </a:schemeClr>
        </a:solidFill>
        <a:effectLst/>
      </p:bgPr>
    </p:bg>
    <p:spTree>
      <p:nvGrpSpPr>
        <p:cNvPr id="1" name=""/>
        <p:cNvGrpSpPr/>
        <p:nvPr/>
      </p:nvGrpSpPr>
      <p:grpSpPr>
        <a:xfrm>
          <a:off x="0" y="0"/>
          <a:ext cx="0" cy="0"/>
          <a:chOff x="0" y="0"/>
          <a:chExt cx="0" cy="0"/>
        </a:xfrm>
      </p:grpSpPr>
      <p:sp>
        <p:nvSpPr>
          <p:cNvPr id="127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99115132"/>
      </p:ext>
    </p:extLst>
  </p:cSld>
  <p:clrMapOvr>
    <a:masterClrMapping/>
  </p:clrMapOvr>
  <p:transition spd="med"/>
</p:sldLayout>
</file>

<file path=ppt/slideLayouts/slideLayout2841.xml><?xml version="1.0" encoding="utf-8"?>
<p:sldLayout xmlns:a="http://schemas.openxmlformats.org/drawingml/2006/main" xmlns:r="http://schemas.openxmlformats.org/officeDocument/2006/relationships" xmlns:p="http://schemas.openxmlformats.org/presentationml/2006/main" showMasterSp="0" type="tx">
  <p:cSld name="10_Blank">
    <p:bg>
      <p:bgPr>
        <a:solidFill>
          <a:srgbClr val="000000"/>
        </a:solidFill>
        <a:effectLst/>
      </p:bgPr>
    </p:bg>
    <p:spTree>
      <p:nvGrpSpPr>
        <p:cNvPr id="1" name=""/>
        <p:cNvGrpSpPr/>
        <p:nvPr/>
      </p:nvGrpSpPr>
      <p:grpSpPr>
        <a:xfrm>
          <a:off x="0" y="0"/>
          <a:ext cx="0" cy="0"/>
          <a:chOff x="0" y="0"/>
          <a:chExt cx="0" cy="0"/>
        </a:xfrm>
      </p:grpSpPr>
      <p:sp>
        <p:nvSpPr>
          <p:cNvPr id="128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63867144"/>
      </p:ext>
    </p:extLst>
  </p:cSld>
  <p:clrMapOvr>
    <a:masterClrMapping/>
  </p:clrMapOvr>
  <p:transition spd="med"/>
</p:sldLayout>
</file>

<file path=ppt/slideLayouts/slideLayout2842.xml><?xml version="1.0" encoding="utf-8"?>
<p:sldLayout xmlns:a="http://schemas.openxmlformats.org/drawingml/2006/main" xmlns:r="http://schemas.openxmlformats.org/officeDocument/2006/relationships" xmlns:p="http://schemas.openxmlformats.org/presentationml/2006/main" showMasterSp="0" type="tx">
  <p:cSld name="5_Title and Content">
    <p:bg>
      <p:bgPr>
        <a:solidFill>
          <a:srgbClr val="000000"/>
        </a:solidFill>
        <a:effectLst/>
      </p:bgPr>
    </p:bg>
    <p:spTree>
      <p:nvGrpSpPr>
        <p:cNvPr id="1" name=""/>
        <p:cNvGrpSpPr/>
        <p:nvPr/>
      </p:nvGrpSpPr>
      <p:grpSpPr>
        <a:xfrm>
          <a:off x="0" y="0"/>
          <a:ext cx="0" cy="0"/>
          <a:chOff x="0" y="0"/>
          <a:chExt cx="0" cy="0"/>
        </a:xfrm>
      </p:grpSpPr>
      <p:sp>
        <p:nvSpPr>
          <p:cNvPr id="129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291"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292"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168093881"/>
      </p:ext>
    </p:extLst>
  </p:cSld>
  <p:clrMapOvr>
    <a:masterClrMapping/>
  </p:clrMapOvr>
  <p:transition spd="med"/>
</p:sldLayout>
</file>

<file path=ppt/slideLayouts/slideLayout2843.xml><?xml version="1.0" encoding="utf-8"?>
<p:sldLayout xmlns:a="http://schemas.openxmlformats.org/drawingml/2006/main" xmlns:r="http://schemas.openxmlformats.org/officeDocument/2006/relationships" xmlns:p="http://schemas.openxmlformats.org/presentationml/2006/main" showMasterSp="0" type="tx">
  <p:cSld name="6_Title and Content">
    <p:bg>
      <p:bgPr>
        <a:solidFill>
          <a:srgbClr val="000000"/>
        </a:solidFill>
        <a:effectLst/>
      </p:bgPr>
    </p:bg>
    <p:spTree>
      <p:nvGrpSpPr>
        <p:cNvPr id="1" name=""/>
        <p:cNvGrpSpPr/>
        <p:nvPr/>
      </p:nvGrpSpPr>
      <p:grpSpPr>
        <a:xfrm>
          <a:off x="0" y="0"/>
          <a:ext cx="0" cy="0"/>
          <a:chOff x="0" y="0"/>
          <a:chExt cx="0" cy="0"/>
        </a:xfrm>
      </p:grpSpPr>
      <p:grpSp>
        <p:nvGrpSpPr>
          <p:cNvPr id="1316" name="Group 2"/>
          <p:cNvGrpSpPr/>
          <p:nvPr/>
        </p:nvGrpSpPr>
        <p:grpSpPr>
          <a:xfrm>
            <a:off x="0" y="3902075"/>
            <a:ext cx="3400426" cy="2949575"/>
            <a:chOff x="0" y="0"/>
            <a:chExt cx="3400425" cy="2949575"/>
          </a:xfrm>
        </p:grpSpPr>
        <p:sp>
          <p:nvSpPr>
            <p:cNvPr id="1309" name="Freeform 3"/>
            <p:cNvSpPr/>
            <p:nvPr/>
          </p:nvSpPr>
          <p:spPr>
            <a:xfrm>
              <a:off x="0" y="79375"/>
              <a:ext cx="3400426" cy="2863850"/>
            </a:xfrm>
            <a:custGeom>
              <a:avLst/>
              <a:gdLst/>
              <a:ahLst/>
              <a:cxnLst>
                <a:cxn ang="0">
                  <a:pos x="wd2" y="hd2"/>
                </a:cxn>
                <a:cxn ang="5400000">
                  <a:pos x="wd2" y="hd2"/>
                </a:cxn>
                <a:cxn ang="10800000">
                  <a:pos x="wd2" y="hd2"/>
                </a:cxn>
                <a:cxn ang="16200000">
                  <a:pos x="wd2" y="hd2"/>
                </a:cxn>
              </a:cxnLst>
              <a:rect l="0" t="0" r="r" b="b"/>
              <a:pathLst>
                <a:path w="21600" h="21600" extrusionOk="0">
                  <a:moveTo>
                    <a:pt x="3329" y="790"/>
                  </a:moveTo>
                  <a:lnTo>
                    <a:pt x="1629" y="359"/>
                  </a:lnTo>
                  <a:lnTo>
                    <a:pt x="0" y="0"/>
                  </a:lnTo>
                  <a:lnTo>
                    <a:pt x="0" y="144"/>
                  </a:lnTo>
                  <a:lnTo>
                    <a:pt x="1629" y="503"/>
                  </a:lnTo>
                  <a:lnTo>
                    <a:pt x="3268" y="934"/>
                  </a:lnTo>
                  <a:lnTo>
                    <a:pt x="5625" y="1796"/>
                  </a:lnTo>
                  <a:lnTo>
                    <a:pt x="7861" y="2933"/>
                  </a:lnTo>
                  <a:lnTo>
                    <a:pt x="10046" y="4370"/>
                  </a:lnTo>
                  <a:lnTo>
                    <a:pt x="12100" y="6023"/>
                  </a:lnTo>
                  <a:lnTo>
                    <a:pt x="13972" y="7819"/>
                  </a:lnTo>
                  <a:lnTo>
                    <a:pt x="15732" y="9902"/>
                  </a:lnTo>
                  <a:lnTo>
                    <a:pt x="17300" y="12201"/>
                  </a:lnTo>
                  <a:lnTo>
                    <a:pt x="18757" y="14715"/>
                  </a:lnTo>
                  <a:lnTo>
                    <a:pt x="19597" y="16356"/>
                  </a:lnTo>
                  <a:lnTo>
                    <a:pt x="20325" y="18080"/>
                  </a:lnTo>
                  <a:lnTo>
                    <a:pt x="20932" y="19804"/>
                  </a:lnTo>
                  <a:lnTo>
                    <a:pt x="21479" y="21600"/>
                  </a:lnTo>
                  <a:lnTo>
                    <a:pt x="21600" y="21600"/>
                  </a:lnTo>
                  <a:lnTo>
                    <a:pt x="21054" y="19804"/>
                  </a:lnTo>
                  <a:lnTo>
                    <a:pt x="20447" y="18080"/>
                  </a:lnTo>
                  <a:lnTo>
                    <a:pt x="19718" y="16356"/>
                  </a:lnTo>
                  <a:lnTo>
                    <a:pt x="18879" y="14643"/>
                  </a:lnTo>
                  <a:lnTo>
                    <a:pt x="17422" y="12129"/>
                  </a:lnTo>
                  <a:lnTo>
                    <a:pt x="15793" y="9830"/>
                  </a:lnTo>
                  <a:lnTo>
                    <a:pt x="14032" y="7747"/>
                  </a:lnTo>
                  <a:lnTo>
                    <a:pt x="12161" y="5879"/>
                  </a:lnTo>
                  <a:lnTo>
                    <a:pt x="10107" y="4227"/>
                  </a:lnTo>
                  <a:lnTo>
                    <a:pt x="7922" y="2862"/>
                  </a:lnTo>
                  <a:lnTo>
                    <a:pt x="5686" y="1652"/>
                  </a:lnTo>
                  <a:lnTo>
                    <a:pt x="3329" y="79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10" name="Freeform 4"/>
            <p:cNvSpPr/>
            <p:nvPr/>
          </p:nvSpPr>
          <p:spPr>
            <a:xfrm>
              <a:off x="0" y="0"/>
              <a:ext cx="2943225" cy="2949575"/>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21600"/>
                  </a:lnTo>
                  <a:close/>
                </a:path>
              </a:pathLst>
            </a:custGeom>
            <a:gradFill flip="none" rotWithShape="1">
              <a:gsLst>
                <a:gs pos="0">
                  <a:srgbClr val="000000"/>
                </a:gs>
                <a:gs pos="5000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11" name="Freeform 5"/>
            <p:cNvSpPr/>
            <p:nvPr/>
          </p:nvSpPr>
          <p:spPr>
            <a:xfrm>
              <a:off x="0" y="439737"/>
              <a:ext cx="2770188" cy="2503488"/>
            </a:xfrm>
            <a:custGeom>
              <a:avLst/>
              <a:gdLst/>
              <a:ahLst/>
              <a:cxnLst>
                <a:cxn ang="0">
                  <a:pos x="wd2" y="hd2"/>
                </a:cxn>
                <a:cxn ang="5400000">
                  <a:pos x="wd2" y="hd2"/>
                </a:cxn>
                <a:cxn ang="10800000">
                  <a:pos x="wd2" y="hd2"/>
                </a:cxn>
                <a:cxn ang="16200000">
                  <a:pos x="wd2" y="hd2"/>
                </a:cxn>
              </a:cxnLst>
              <a:rect l="0" t="0" r="r" b="b"/>
              <a:pathLst>
                <a:path w="21600" h="21600" extrusionOk="0">
                  <a:moveTo>
                    <a:pt x="20300" y="18861"/>
                  </a:moveTo>
                  <a:lnTo>
                    <a:pt x="20944" y="20258"/>
                  </a:lnTo>
                  <a:lnTo>
                    <a:pt x="21439" y="21600"/>
                  </a:lnTo>
                  <a:lnTo>
                    <a:pt x="21600" y="21600"/>
                  </a:lnTo>
                  <a:lnTo>
                    <a:pt x="21080" y="20121"/>
                  </a:lnTo>
                  <a:lnTo>
                    <a:pt x="20412" y="18724"/>
                  </a:lnTo>
                  <a:lnTo>
                    <a:pt x="19001" y="15847"/>
                  </a:lnTo>
                  <a:lnTo>
                    <a:pt x="17268" y="13026"/>
                  </a:lnTo>
                  <a:lnTo>
                    <a:pt x="15299" y="10355"/>
                  </a:lnTo>
                  <a:lnTo>
                    <a:pt x="13133" y="7972"/>
                  </a:lnTo>
                  <a:lnTo>
                    <a:pt x="10843" y="5835"/>
                  </a:lnTo>
                  <a:lnTo>
                    <a:pt x="8318" y="4027"/>
                  </a:lnTo>
                  <a:lnTo>
                    <a:pt x="5632" y="2383"/>
                  </a:lnTo>
                  <a:lnTo>
                    <a:pt x="2897" y="1068"/>
                  </a:lnTo>
                  <a:lnTo>
                    <a:pt x="0" y="0"/>
                  </a:lnTo>
                  <a:lnTo>
                    <a:pt x="0" y="164"/>
                  </a:lnTo>
                  <a:lnTo>
                    <a:pt x="2748" y="1219"/>
                  </a:lnTo>
                  <a:lnTo>
                    <a:pt x="5521" y="2534"/>
                  </a:lnTo>
                  <a:lnTo>
                    <a:pt x="8194" y="4178"/>
                  </a:lnTo>
                  <a:lnTo>
                    <a:pt x="10720" y="5986"/>
                  </a:lnTo>
                  <a:lnTo>
                    <a:pt x="13022" y="8122"/>
                  </a:lnTo>
                  <a:lnTo>
                    <a:pt x="15176" y="10506"/>
                  </a:lnTo>
                  <a:lnTo>
                    <a:pt x="17144" y="13149"/>
                  </a:lnTo>
                  <a:lnTo>
                    <a:pt x="18889" y="15984"/>
                  </a:lnTo>
                  <a:lnTo>
                    <a:pt x="20300" y="18861"/>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12" name="Freeform 6"/>
            <p:cNvSpPr/>
            <p:nvPr/>
          </p:nvSpPr>
          <p:spPr>
            <a:xfrm>
              <a:off x="0" y="136525"/>
              <a:ext cx="2770188" cy="28067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147"/>
                  </a:lnTo>
                  <a:lnTo>
                    <a:pt x="2599" y="1075"/>
                  </a:lnTo>
                  <a:lnTo>
                    <a:pt x="5273" y="2321"/>
                  </a:lnTo>
                  <a:lnTo>
                    <a:pt x="7798" y="3714"/>
                  </a:lnTo>
                  <a:lnTo>
                    <a:pt x="10125" y="5400"/>
                  </a:lnTo>
                  <a:lnTo>
                    <a:pt x="12353" y="7233"/>
                  </a:lnTo>
                  <a:lnTo>
                    <a:pt x="14408" y="9358"/>
                  </a:lnTo>
                  <a:lnTo>
                    <a:pt x="16215" y="11509"/>
                  </a:lnTo>
                  <a:lnTo>
                    <a:pt x="17998" y="14001"/>
                  </a:lnTo>
                  <a:lnTo>
                    <a:pt x="19013" y="15858"/>
                  </a:lnTo>
                  <a:lnTo>
                    <a:pt x="19978" y="17788"/>
                  </a:lnTo>
                  <a:lnTo>
                    <a:pt x="20820" y="19743"/>
                  </a:lnTo>
                  <a:lnTo>
                    <a:pt x="21451" y="21600"/>
                  </a:lnTo>
                  <a:lnTo>
                    <a:pt x="21600" y="21600"/>
                  </a:lnTo>
                  <a:lnTo>
                    <a:pt x="20932" y="19621"/>
                  </a:lnTo>
                  <a:lnTo>
                    <a:pt x="20090" y="17654"/>
                  </a:lnTo>
                  <a:lnTo>
                    <a:pt x="19149" y="15736"/>
                  </a:lnTo>
                  <a:lnTo>
                    <a:pt x="18109" y="13879"/>
                  </a:lnTo>
                  <a:lnTo>
                    <a:pt x="16339" y="11386"/>
                  </a:lnTo>
                  <a:lnTo>
                    <a:pt x="14520" y="9224"/>
                  </a:lnTo>
                  <a:lnTo>
                    <a:pt x="12477" y="7098"/>
                  </a:lnTo>
                  <a:lnTo>
                    <a:pt x="10237" y="5266"/>
                  </a:lnTo>
                  <a:lnTo>
                    <a:pt x="7947" y="3580"/>
                  </a:lnTo>
                  <a:lnTo>
                    <a:pt x="5409" y="2187"/>
                  </a:lnTo>
                  <a:lnTo>
                    <a:pt x="2748" y="953"/>
                  </a:lnTo>
                  <a:lnTo>
                    <a:pt x="0" y="0"/>
                  </a:lnTo>
                  <a:close/>
                </a:path>
              </a:pathLst>
            </a:custGeom>
            <a:gradFill flip="none" rotWithShape="1">
              <a:gsLst>
                <a:gs pos="0">
                  <a:srgbClr val="000000"/>
                </a:gs>
                <a:gs pos="5000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13" name="Oval 7"/>
            <p:cNvSpPr/>
            <p:nvPr/>
          </p:nvSpPr>
          <p:spPr>
            <a:xfrm>
              <a:off x="331787" y="517525"/>
              <a:ext cx="136527" cy="136527"/>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14" name="Oval 8"/>
            <p:cNvSpPr/>
            <p:nvPr/>
          </p:nvSpPr>
          <p:spPr>
            <a:xfrm>
              <a:off x="2438400" y="2263775"/>
              <a:ext cx="146050" cy="146050"/>
            </a:xfrm>
            <a:prstGeom prst="ellipse">
              <a:avLst/>
            </a:prstGeom>
            <a:gradFill flip="none" rotWithShape="1">
              <a:gsLst>
                <a:gs pos="0">
                  <a:srgbClr val="000000"/>
                </a:gs>
                <a:gs pos="100000">
                  <a:srgbClr val="000000"/>
                </a:gs>
              </a:gsLst>
              <a:lin ang="27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315" name="Oval 9"/>
            <p:cNvSpPr/>
            <p:nvPr/>
          </p:nvSpPr>
          <p:spPr>
            <a:xfrm>
              <a:off x="1255712" y="420687"/>
              <a:ext cx="192089" cy="192089"/>
            </a:xfrm>
            <a:prstGeom prst="ellipse">
              <a:avLst/>
            </a:prstGeom>
            <a:gradFill flip="none" rotWithShape="1">
              <a:gsLst>
                <a:gs pos="0">
                  <a:srgbClr val="000000"/>
                </a:gs>
                <a:gs pos="100000">
                  <a:srgbClr val="000000"/>
                </a:gs>
              </a:gsLst>
              <a:lin ang="1890000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317" name="Title Text"/>
          <p:cNvSpPr txBox="1">
            <a:spLocks noGrp="1"/>
          </p:cNvSpPr>
          <p:nvPr>
            <p:ph type="title"/>
          </p:nvPr>
        </p:nvSpPr>
        <p:spPr>
          <a:xfrm>
            <a:off x="457200" y="277813"/>
            <a:ext cx="8229600" cy="1139826"/>
          </a:xfrm>
          <a:prstGeom prst="rect">
            <a:avLst/>
          </a:prstGeom>
        </p:spPr>
        <p:txBody>
          <a:bodyPr anchor="ctr"/>
          <a:lstStyle>
            <a:lvl1pPr algn="ctr">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318" name="Body Level One…"/>
          <p:cNvSpPr txBox="1">
            <a:spLocks noGrp="1"/>
          </p:cNvSpPr>
          <p:nvPr>
            <p:ph type="body" idx="1"/>
          </p:nvPr>
        </p:nvSpPr>
        <p:spPr>
          <a:xfrm>
            <a:off x="457200" y="1600200"/>
            <a:ext cx="8229600" cy="4530725"/>
          </a:xfrm>
          <a:prstGeom prst="rect">
            <a:avLst/>
          </a:prstGeom>
        </p:spPr>
        <p:txBody>
          <a:bodyPr>
            <a:normAutofit/>
          </a:bodyPr>
          <a:lstStyle>
            <a:lvl1pPr>
              <a:buClr>
                <a:srgbClr val="FFFFCC"/>
              </a:buClr>
              <a:buSzPct val="75000"/>
              <a:buChar char="●"/>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1pPr>
            <a:lvl2pPr>
              <a:buClr>
                <a:srgbClr val="FFFFCC"/>
              </a:buClr>
              <a:buSzPct val="75000"/>
              <a:buChar char="●"/>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2pPr>
            <a:lvl3pPr>
              <a:buClr>
                <a:srgbClr val="FFFFCC"/>
              </a:buClr>
              <a:buSzPct val="75000"/>
              <a:buChar char="●"/>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3pPr>
            <a:lvl4pPr>
              <a:buClr>
                <a:srgbClr val="FFFFCC"/>
              </a:buClr>
              <a:buSzPct val="75000"/>
              <a:buChar char="●"/>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4pPr>
            <a:lvl5pPr>
              <a:buClr>
                <a:srgbClr val="FFFFCC"/>
              </a:buClr>
              <a:buSzPct val="75000"/>
              <a:buChar char="●"/>
              <a:defRPr b="1" i="0">
                <a:solidFill>
                  <a:schemeClr val="accent3">
                    <a:lumOff val="44000"/>
                  </a:schemeClr>
                </a:solidFill>
                <a:effectLst>
                  <a:outerShdw blurRad="38100" dist="38100" dir="2700000" rotWithShape="0">
                    <a:srgbClr val="000000"/>
                  </a:outerShdw>
                </a:effectLst>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19" name="Slide Number"/>
          <p:cNvSpPr txBox="1">
            <a:spLocks noGrp="1"/>
          </p:cNvSpPr>
          <p:nvPr>
            <p:ph type="sldNum" sz="quarter" idx="2"/>
          </p:nvPr>
        </p:nvSpPr>
        <p:spPr>
          <a:xfrm>
            <a:off x="8437376" y="6248400"/>
            <a:ext cx="249425" cy="246221"/>
          </a:xfrm>
          <a:prstGeom prst="rect">
            <a:avLst/>
          </a:prstGeom>
        </p:spPr>
        <p:txBody>
          <a:bodyPr anchor="t"/>
          <a:lstStyle>
            <a:lvl1pPr algn="r">
              <a:defRPr sz="1000" b="1" i="0">
                <a:solidFill>
                  <a:schemeClr val="accent3">
                    <a:lumOff val="44000"/>
                  </a:schemeClr>
                </a:solidFill>
                <a:effectLst>
                  <a:outerShdw blurRad="38100" dist="38100" dir="2700000" rotWithShape="0">
                    <a:srgbClr val="000000"/>
                  </a:outerShdw>
                </a:effectLst>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90945644"/>
      </p:ext>
    </p:extLst>
  </p:cSld>
  <p:clrMapOvr>
    <a:masterClrMapping/>
  </p:clrMapOvr>
  <p:transition spd="med"/>
</p:sldLayout>
</file>

<file path=ppt/slideLayouts/slideLayout2844.xml><?xml version="1.0" encoding="utf-8"?>
<p:sldLayout xmlns:a="http://schemas.openxmlformats.org/drawingml/2006/main" xmlns:r="http://schemas.openxmlformats.org/officeDocument/2006/relationships" xmlns:p="http://schemas.openxmlformats.org/presentationml/2006/main" showMasterSp="0" type="tx">
  <p:cSld name="13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1377"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378"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7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58139346"/>
      </p:ext>
    </p:extLst>
  </p:cSld>
  <p:clrMapOvr>
    <a:masterClrMapping/>
  </p:clrMapOvr>
  <p:transition spd="med"/>
</p:sldLayout>
</file>

<file path=ppt/slideLayouts/slideLayout2845.xml><?xml version="1.0" encoding="utf-8"?>
<p:sldLayout xmlns:a="http://schemas.openxmlformats.org/drawingml/2006/main" xmlns:r="http://schemas.openxmlformats.org/officeDocument/2006/relationships" xmlns:p="http://schemas.openxmlformats.org/presentationml/2006/main" showMasterSp="0" type="tx">
  <p:cSld name="4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1395"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396"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39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71297701"/>
      </p:ext>
    </p:extLst>
  </p:cSld>
  <p:clrMapOvr>
    <a:masterClrMapping/>
  </p:clrMapOvr>
  <p:transition spd="med"/>
</p:sldLayout>
</file>

<file path=ppt/slideLayouts/slideLayout2846.xml><?xml version="1.0" encoding="utf-8"?>
<p:sldLayout xmlns:a="http://schemas.openxmlformats.org/drawingml/2006/main" xmlns:r="http://schemas.openxmlformats.org/officeDocument/2006/relationships" xmlns:p="http://schemas.openxmlformats.org/presentationml/2006/main" showMasterSp="0" type="tx">
  <p:cSld name="5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1404"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405"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0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70340923"/>
      </p:ext>
    </p:extLst>
  </p:cSld>
  <p:clrMapOvr>
    <a:masterClrMapping/>
  </p:clrMapOvr>
  <p:transition spd="med"/>
</p:sldLayout>
</file>

<file path=ppt/slideLayouts/slideLayout2847.xml><?xml version="1.0" encoding="utf-8"?>
<p:sldLayout xmlns:a="http://schemas.openxmlformats.org/drawingml/2006/main" xmlns:r="http://schemas.openxmlformats.org/officeDocument/2006/relationships" xmlns:p="http://schemas.openxmlformats.org/presentationml/2006/main" showMasterSp="0" type="tx">
  <p:cSld name="4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1413"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41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15"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141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33578682"/>
      </p:ext>
    </p:extLst>
  </p:cSld>
  <p:clrMapOvr>
    <a:masterClrMapping/>
  </p:clrMapOvr>
  <p:transition spd="med"/>
</p:sldLayout>
</file>

<file path=ppt/slideLayouts/slideLayout2848.xml><?xml version="1.0" encoding="utf-8"?>
<p:sldLayout xmlns:a="http://schemas.openxmlformats.org/drawingml/2006/main" xmlns:r="http://schemas.openxmlformats.org/officeDocument/2006/relationships" xmlns:p="http://schemas.openxmlformats.org/presentationml/2006/main" showMasterSp="0" type="tx">
  <p:cSld name="5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1423"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42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92418021"/>
      </p:ext>
    </p:extLst>
  </p:cSld>
  <p:clrMapOvr>
    <a:masterClrMapping/>
  </p:clrMapOvr>
  <p:transition spd="med"/>
</p:sldLayout>
</file>

<file path=ppt/slideLayouts/slideLayout2849.xml><?xml version="1.0" encoding="utf-8"?>
<p:sldLayout xmlns:a="http://schemas.openxmlformats.org/drawingml/2006/main" xmlns:r="http://schemas.openxmlformats.org/officeDocument/2006/relationships" xmlns:p="http://schemas.openxmlformats.org/presentationml/2006/main" showMasterSp="0" type="tx">
  <p:cSld name="11_Blank">
    <p:bg>
      <p:bgPr>
        <a:solidFill>
          <a:schemeClr val="accent3">
            <a:lumOff val="44000"/>
          </a:schemeClr>
        </a:solidFill>
        <a:effectLst/>
      </p:bgPr>
    </p:bg>
    <p:spTree>
      <p:nvGrpSpPr>
        <p:cNvPr id="1" name=""/>
        <p:cNvGrpSpPr/>
        <p:nvPr/>
      </p:nvGrpSpPr>
      <p:grpSpPr>
        <a:xfrm>
          <a:off x="0" y="0"/>
          <a:ext cx="0" cy="0"/>
          <a:chOff x="0" y="0"/>
          <a:chExt cx="0" cy="0"/>
        </a:xfrm>
      </p:grpSpPr>
      <p:sp>
        <p:nvSpPr>
          <p:cNvPr id="143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38620443"/>
      </p:ext>
    </p:extLst>
  </p:cSld>
  <p:clrMapOvr>
    <a:masterClrMapping/>
  </p:clrMapOvr>
  <p:transition spd="med"/>
</p:sldLayout>
</file>

<file path=ppt/slideLayouts/slideLayout285.xml><?xml version="1.0" encoding="utf-8"?>
<p:sldLayout xmlns:a="http://schemas.openxmlformats.org/drawingml/2006/main" xmlns:r="http://schemas.openxmlformats.org/officeDocument/2006/relationships" xmlns:p="http://schemas.openxmlformats.org/presentationml/2006/main" showMasterSp="0" type="tx">
  <p:cSld name="21_Blank">
    <p:bg>
      <p:bgPr>
        <a:solidFill>
          <a:schemeClr val="accent3">
            <a:lumOff val="44000"/>
          </a:schemeClr>
        </a:solidFill>
        <a:effectLst/>
      </p:bgPr>
    </p:bg>
    <p:spTree>
      <p:nvGrpSpPr>
        <p:cNvPr id="1" name=""/>
        <p:cNvGrpSpPr/>
        <p:nvPr/>
      </p:nvGrpSpPr>
      <p:grpSpPr>
        <a:xfrm>
          <a:off x="0" y="0"/>
          <a:ext cx="0" cy="0"/>
          <a:chOff x="0" y="0"/>
          <a:chExt cx="0" cy="0"/>
        </a:xfrm>
      </p:grpSpPr>
      <p:sp>
        <p:nvSpPr>
          <p:cNvPr id="446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31445455"/>
      </p:ext>
    </p:extLst>
  </p:cSld>
  <p:clrMapOvr>
    <a:masterClrMapping/>
  </p:clrMapOvr>
  <p:transition spd="med"/>
</p:sldLayout>
</file>

<file path=ppt/slideLayouts/slideLayout2850.xml><?xml version="1.0" encoding="utf-8"?>
<p:sldLayout xmlns:a="http://schemas.openxmlformats.org/drawingml/2006/main" xmlns:r="http://schemas.openxmlformats.org/officeDocument/2006/relationships" xmlns:p="http://schemas.openxmlformats.org/presentationml/2006/main" showMasterSp="0" type="tx">
  <p:cSld name="4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1438"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439"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40"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144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36682464"/>
      </p:ext>
    </p:extLst>
  </p:cSld>
  <p:clrMapOvr>
    <a:masterClrMapping/>
  </p:clrMapOvr>
  <p:transition spd="med"/>
</p:sldLayout>
</file>

<file path=ppt/slideLayouts/slideLayout2851.xml><?xml version="1.0" encoding="utf-8"?>
<p:sldLayout xmlns:a="http://schemas.openxmlformats.org/drawingml/2006/main" xmlns:r="http://schemas.openxmlformats.org/officeDocument/2006/relationships" xmlns:p="http://schemas.openxmlformats.org/presentationml/2006/main" showMasterSp="0" type="tx">
  <p:cSld name="4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1448"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449"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450"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45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16270312"/>
      </p:ext>
    </p:extLst>
  </p:cSld>
  <p:clrMapOvr>
    <a:masterClrMapping/>
  </p:clrMapOvr>
  <p:transition spd="med"/>
</p:sldLayout>
</file>

<file path=ppt/slideLayouts/slideLayout2852.xml><?xml version="1.0" encoding="utf-8"?>
<p:sldLayout xmlns:a="http://schemas.openxmlformats.org/drawingml/2006/main" xmlns:r="http://schemas.openxmlformats.org/officeDocument/2006/relationships" xmlns:p="http://schemas.openxmlformats.org/presentationml/2006/main" showMasterSp="0" type="tx">
  <p:cSld name="14_Title Slide">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480" name="Group 2"/>
          <p:cNvGrpSpPr/>
          <p:nvPr/>
        </p:nvGrpSpPr>
        <p:grpSpPr>
          <a:xfrm>
            <a:off x="-1" y="-1"/>
            <a:ext cx="9144001" cy="6858001"/>
            <a:chOff x="0" y="0"/>
            <a:chExt cx="9143999" cy="6858000"/>
          </a:xfrm>
        </p:grpSpPr>
        <p:grpSp>
          <p:nvGrpSpPr>
            <p:cNvPr id="1476" name="Group 3"/>
            <p:cNvGrpSpPr/>
            <p:nvPr/>
          </p:nvGrpSpPr>
          <p:grpSpPr>
            <a:xfrm>
              <a:off x="0" y="0"/>
              <a:ext cx="8839200" cy="6858000"/>
              <a:chOff x="0" y="0"/>
              <a:chExt cx="8839200" cy="6858000"/>
            </a:xfrm>
          </p:grpSpPr>
          <p:grpSp>
            <p:nvGrpSpPr>
              <p:cNvPr id="1463" name="Group 4"/>
              <p:cNvGrpSpPr/>
              <p:nvPr/>
            </p:nvGrpSpPr>
            <p:grpSpPr>
              <a:xfrm>
                <a:off x="0" y="-1"/>
                <a:ext cx="5105400" cy="4876801"/>
                <a:chOff x="0" y="0"/>
                <a:chExt cx="5105400" cy="4876800"/>
              </a:xfrm>
            </p:grpSpPr>
            <p:sp>
              <p:nvSpPr>
                <p:cNvPr id="1458" name="Oval 5"/>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59" name="Oval 6"/>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60" name="Oval 7"/>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61" name="Oval 8"/>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62" name="Oval 9"/>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469" name="Group 10"/>
              <p:cNvGrpSpPr/>
              <p:nvPr/>
            </p:nvGrpSpPr>
            <p:grpSpPr>
              <a:xfrm>
                <a:off x="3200400" y="3200399"/>
                <a:ext cx="3886200" cy="3657601"/>
                <a:chOff x="0" y="0"/>
                <a:chExt cx="3886200" cy="3657600"/>
              </a:xfrm>
            </p:grpSpPr>
            <p:sp>
              <p:nvSpPr>
                <p:cNvPr id="1464" name="Oval 11"/>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65" name="Oval 12"/>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66" name="Oval 13"/>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67" name="Oval 14"/>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68" name="Oval 15"/>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475" name="Group 16"/>
              <p:cNvGrpSpPr/>
              <p:nvPr/>
            </p:nvGrpSpPr>
            <p:grpSpPr>
              <a:xfrm>
                <a:off x="4495800" y="152399"/>
                <a:ext cx="4343400" cy="4114801"/>
                <a:chOff x="0" y="0"/>
                <a:chExt cx="4343400" cy="4114800"/>
              </a:xfrm>
            </p:grpSpPr>
            <p:sp>
              <p:nvSpPr>
                <p:cNvPr id="1470" name="Oval 17"/>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71" name="Oval 18"/>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72" name="Oval 19"/>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73" name="Oval 20"/>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74" name="Oval 21"/>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477" name="Line 22"/>
            <p:cNvSpPr/>
            <p:nvPr/>
          </p:nvSpPr>
          <p:spPr>
            <a:xfrm flipH="1">
              <a:off x="-1" y="2438400"/>
              <a:ext cx="2514602" cy="3429000"/>
            </a:xfrm>
            <a:prstGeom prst="line">
              <a:avLst/>
            </a:prstGeom>
            <a:noFill/>
            <a:ln w="9525" cap="flat">
              <a:solidFill>
                <a:srgbClr val="003399"/>
              </a:solidFill>
              <a:prstDash val="dash"/>
              <a:round/>
            </a:ln>
            <a:effectLst/>
          </p:spPr>
          <p:txBody>
            <a:bodyPr wrap="square" lIns="45719" tIns="45719" rIns="45719" bIns="45719" numCol="1" anchor="t">
              <a:noAutofit/>
            </a:bodyPr>
            <a:lstStyle/>
            <a:p>
              <a:endParaRPr/>
            </a:p>
          </p:txBody>
        </p:sp>
        <p:sp>
          <p:nvSpPr>
            <p:cNvPr id="1478" name="Line 23"/>
            <p:cNvSpPr/>
            <p:nvPr/>
          </p:nvSpPr>
          <p:spPr>
            <a:xfrm>
              <a:off x="6629400" y="2209799"/>
              <a:ext cx="2514600" cy="2743202"/>
            </a:xfrm>
            <a:prstGeom prst="line">
              <a:avLst/>
            </a:prstGeom>
            <a:noFill/>
            <a:ln w="9525" cap="flat">
              <a:solidFill>
                <a:srgbClr val="003399"/>
              </a:solidFill>
              <a:prstDash val="dash"/>
              <a:round/>
            </a:ln>
            <a:effectLst/>
          </p:spPr>
          <p:txBody>
            <a:bodyPr wrap="square" lIns="45719" tIns="45719" rIns="45719" bIns="45719" numCol="1" anchor="t">
              <a:noAutofit/>
            </a:bodyPr>
            <a:lstStyle/>
            <a:p>
              <a:endParaRPr/>
            </a:p>
          </p:txBody>
        </p:sp>
        <p:sp>
          <p:nvSpPr>
            <p:cNvPr id="1479" name="Line 24"/>
            <p:cNvSpPr/>
            <p:nvPr/>
          </p:nvSpPr>
          <p:spPr>
            <a:xfrm flipV="1">
              <a:off x="5105400" y="-1"/>
              <a:ext cx="381000" cy="4953002"/>
            </a:xfrm>
            <a:prstGeom prst="line">
              <a:avLst/>
            </a:prstGeom>
            <a:noFill/>
            <a:ln w="9525" cap="flat">
              <a:solidFill>
                <a:srgbClr val="003399"/>
              </a:solidFill>
              <a:prstDash val="solid"/>
              <a:round/>
            </a:ln>
            <a:effectLst/>
          </p:spPr>
          <p:txBody>
            <a:bodyPr wrap="square" lIns="45719" tIns="45719" rIns="45719" bIns="45719" numCol="1" anchor="t">
              <a:noAutofit/>
            </a:bodyPr>
            <a:lstStyle/>
            <a:p>
              <a:endParaRPr/>
            </a:p>
          </p:txBody>
        </p:sp>
      </p:grpSp>
      <p:sp>
        <p:nvSpPr>
          <p:cNvPr id="1481" name="Title Text"/>
          <p:cNvSpPr txBox="1">
            <a:spLocks noGrp="1"/>
          </p:cNvSpPr>
          <p:nvPr>
            <p:ph type="title"/>
          </p:nvPr>
        </p:nvSpPr>
        <p:spPr>
          <a:xfrm>
            <a:off x="685800" y="2286000"/>
            <a:ext cx="7772400" cy="1143000"/>
          </a:xfrm>
          <a:prstGeom prst="rect">
            <a:avLst/>
          </a:prstGeom>
        </p:spPr>
        <p:txBody>
          <a:bodyPr anchor="ctr"/>
          <a:lstStyle>
            <a:lvl1pPr algn="ctr">
              <a:defRPr>
                <a:solidFill>
                  <a:schemeClr val="accent3">
                    <a:lumOff val="44000"/>
                  </a:schemeClr>
                </a:solidFill>
              </a:defRPr>
            </a:lvl1pPr>
          </a:lstStyle>
          <a:p>
            <a:r>
              <a:t>Title Text</a:t>
            </a:r>
          </a:p>
        </p:txBody>
      </p:sp>
      <p:sp>
        <p:nvSpPr>
          <p:cNvPr id="148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a:solidFill>
                  <a:srgbClr val="EAEAEA"/>
                </a:solidFill>
              </a:defRPr>
            </a:lvl1pPr>
            <a:lvl2pPr algn="ctr">
              <a:buSzPct val="110000"/>
              <a:buChar char="•"/>
              <a:defRPr>
                <a:solidFill>
                  <a:srgbClr val="EAEAEA"/>
                </a:solidFill>
              </a:defRPr>
            </a:lvl2pPr>
            <a:lvl3pPr algn="ctr">
              <a:buSzPct val="110000"/>
              <a:defRPr>
                <a:solidFill>
                  <a:srgbClr val="EAEAEA"/>
                </a:solidFill>
              </a:defRPr>
            </a:lvl3pPr>
            <a:lvl4pPr algn="ctr">
              <a:buChar char="–"/>
              <a:defRPr>
                <a:solidFill>
                  <a:srgbClr val="EAEAEA"/>
                </a:solidFill>
              </a:defRPr>
            </a:lvl4pPr>
            <a:lvl5pPr algn="ct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1483"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73293184"/>
      </p:ext>
    </p:extLst>
  </p:cSld>
  <p:clrMapOvr>
    <a:masterClrMapping/>
  </p:clrMapOvr>
  <p:transition spd="med"/>
</p:sldLayout>
</file>

<file path=ppt/slideLayouts/slideLayout2853.xml><?xml version="1.0" encoding="utf-8"?>
<p:sldLayout xmlns:a="http://schemas.openxmlformats.org/drawingml/2006/main" xmlns:r="http://schemas.openxmlformats.org/officeDocument/2006/relationships" xmlns:p="http://schemas.openxmlformats.org/presentationml/2006/main" showMasterSp="0" type="tx">
  <p:cSld name="7_Title and Content">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508" name="Group 2"/>
          <p:cNvGrpSpPr/>
          <p:nvPr/>
        </p:nvGrpSpPr>
        <p:grpSpPr>
          <a:xfrm>
            <a:off x="0" y="0"/>
            <a:ext cx="8839200" cy="6858000"/>
            <a:chOff x="0" y="0"/>
            <a:chExt cx="8839200" cy="6858000"/>
          </a:xfrm>
        </p:grpSpPr>
        <p:grpSp>
          <p:nvGrpSpPr>
            <p:cNvPr id="1495" name="Group 3"/>
            <p:cNvGrpSpPr/>
            <p:nvPr/>
          </p:nvGrpSpPr>
          <p:grpSpPr>
            <a:xfrm>
              <a:off x="0" y="-1"/>
              <a:ext cx="5105400" cy="4876801"/>
              <a:chOff x="0" y="0"/>
              <a:chExt cx="5105400" cy="4876800"/>
            </a:xfrm>
          </p:grpSpPr>
          <p:sp>
            <p:nvSpPr>
              <p:cNvPr id="1490"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91" name="Oval 5"/>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92" name="Oval 6"/>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93" name="Oval 7"/>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94" name="Oval 8"/>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501" name="Group 9"/>
            <p:cNvGrpSpPr/>
            <p:nvPr/>
          </p:nvGrpSpPr>
          <p:grpSpPr>
            <a:xfrm>
              <a:off x="3200400" y="3200399"/>
              <a:ext cx="3886200" cy="3657601"/>
              <a:chOff x="0" y="0"/>
              <a:chExt cx="3886200" cy="3657600"/>
            </a:xfrm>
          </p:grpSpPr>
          <p:sp>
            <p:nvSpPr>
              <p:cNvPr id="1496"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97" name="Oval 11"/>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98" name="Oval 12"/>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499"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00" name="Oval 14"/>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507" name="Group 15"/>
            <p:cNvGrpSpPr/>
            <p:nvPr/>
          </p:nvGrpSpPr>
          <p:grpSpPr>
            <a:xfrm>
              <a:off x="4495800" y="152399"/>
              <a:ext cx="4343400" cy="4114801"/>
              <a:chOff x="0" y="0"/>
              <a:chExt cx="4343400" cy="4114800"/>
            </a:xfrm>
          </p:grpSpPr>
          <p:sp>
            <p:nvSpPr>
              <p:cNvPr id="1502"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03" name="Oval 17"/>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04" name="Oval 18"/>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05" name="Oval 19"/>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06"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509" name="Title Text"/>
          <p:cNvSpPr txBox="1">
            <a:spLocks noGrp="1"/>
          </p:cNvSpPr>
          <p:nvPr>
            <p:ph type="title"/>
          </p:nvPr>
        </p:nvSpPr>
        <p:spPr>
          <a:xfrm>
            <a:off x="685800" y="609600"/>
            <a:ext cx="7772400" cy="1143000"/>
          </a:xfrm>
          <a:prstGeom prst="rect">
            <a:avLst/>
          </a:prstGeom>
        </p:spPr>
        <p:txBody>
          <a:bodyPr anchor="ctr"/>
          <a:lstStyle>
            <a:lvl1pPr algn="ctr">
              <a:defRPr>
                <a:solidFill>
                  <a:schemeClr val="accent3">
                    <a:lumOff val="44000"/>
                  </a:schemeClr>
                </a:solidFill>
              </a:defRPr>
            </a:lvl1pPr>
          </a:lstStyle>
          <a:p>
            <a:r>
              <a:t>Title Text</a:t>
            </a:r>
          </a:p>
        </p:txBody>
      </p:sp>
      <p:sp>
        <p:nvSpPr>
          <p:cNvPr id="1510" name="Body Level One…"/>
          <p:cNvSpPr txBox="1">
            <a:spLocks noGrp="1"/>
          </p:cNvSpPr>
          <p:nvPr>
            <p:ph type="body" idx="1"/>
          </p:nvPr>
        </p:nvSpPr>
        <p:spPr>
          <a:xfrm>
            <a:off x="685800" y="1981200"/>
            <a:ext cx="7772400" cy="4114800"/>
          </a:xfrm>
          <a:prstGeom prst="rect">
            <a:avLst/>
          </a:prstGeom>
        </p:spPr>
        <p:txBody>
          <a:bodyPr>
            <a:normAutofit/>
          </a:bodyPr>
          <a:lstStyle>
            <a:lvl1pPr>
              <a:buClr>
                <a:srgbClr val="99CCFF"/>
              </a:buClr>
              <a:buSzPct val="110000"/>
              <a:buChar char="•"/>
              <a:defRPr>
                <a:solidFill>
                  <a:srgbClr val="EAEAEA"/>
                </a:solidFill>
              </a:defRPr>
            </a:lvl1pPr>
            <a:lvl2pPr>
              <a:buClr>
                <a:srgbClr val="99CCFF"/>
              </a:buClr>
              <a:buSzPct val="110000"/>
              <a:buChar char="•"/>
              <a:defRPr>
                <a:solidFill>
                  <a:srgbClr val="EAEAEA"/>
                </a:solidFill>
              </a:defRPr>
            </a:lvl2pPr>
            <a:lvl3pPr>
              <a:buClr>
                <a:srgbClr val="99CCFF"/>
              </a:buClr>
              <a:buSzPct val="110000"/>
              <a:defRPr>
                <a:solidFill>
                  <a:srgbClr val="EAEAEA"/>
                </a:solidFill>
              </a:defRPr>
            </a:lvl3pPr>
            <a:lvl4pPr>
              <a:buClr>
                <a:srgbClr val="99CCFF"/>
              </a:buClr>
              <a:buChar char="–"/>
              <a:defRPr>
                <a:solidFill>
                  <a:srgbClr val="EAEAEA"/>
                </a:solidFill>
              </a:defRPr>
            </a:lvl4pPr>
            <a:lvl5pPr>
              <a:buClr>
                <a:srgbClr val="99CCFF"/>
              </a:buCl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151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920313905"/>
      </p:ext>
    </p:extLst>
  </p:cSld>
  <p:clrMapOvr>
    <a:masterClrMapping/>
  </p:clrMapOvr>
  <p:transition spd="med"/>
</p:sldLayout>
</file>

<file path=ppt/slideLayouts/slideLayout2854.xml><?xml version="1.0" encoding="utf-8"?>
<p:sldLayout xmlns:a="http://schemas.openxmlformats.org/drawingml/2006/main" xmlns:r="http://schemas.openxmlformats.org/officeDocument/2006/relationships" xmlns:p="http://schemas.openxmlformats.org/presentationml/2006/main" showMasterSp="0" type="tx">
  <p:cSld name="5_Section Header">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536" name="Group 2"/>
          <p:cNvGrpSpPr/>
          <p:nvPr/>
        </p:nvGrpSpPr>
        <p:grpSpPr>
          <a:xfrm>
            <a:off x="0" y="0"/>
            <a:ext cx="8839200" cy="6858000"/>
            <a:chOff x="0" y="0"/>
            <a:chExt cx="8839200" cy="6858000"/>
          </a:xfrm>
        </p:grpSpPr>
        <p:grpSp>
          <p:nvGrpSpPr>
            <p:cNvPr id="1523" name="Group 3"/>
            <p:cNvGrpSpPr/>
            <p:nvPr/>
          </p:nvGrpSpPr>
          <p:grpSpPr>
            <a:xfrm>
              <a:off x="0" y="-1"/>
              <a:ext cx="5105400" cy="4876801"/>
              <a:chOff x="0" y="0"/>
              <a:chExt cx="5105400" cy="4876800"/>
            </a:xfrm>
          </p:grpSpPr>
          <p:sp>
            <p:nvSpPr>
              <p:cNvPr id="1518"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19" name="Oval 5"/>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20" name="Oval 6"/>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21" name="Oval 7"/>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22" name="Oval 8"/>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529" name="Group 9"/>
            <p:cNvGrpSpPr/>
            <p:nvPr/>
          </p:nvGrpSpPr>
          <p:grpSpPr>
            <a:xfrm>
              <a:off x="3200400" y="3200399"/>
              <a:ext cx="3886200" cy="3657601"/>
              <a:chOff x="0" y="0"/>
              <a:chExt cx="3886200" cy="3657600"/>
            </a:xfrm>
          </p:grpSpPr>
          <p:sp>
            <p:nvSpPr>
              <p:cNvPr id="1524"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25" name="Oval 11"/>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26" name="Oval 12"/>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27"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28" name="Oval 14"/>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535" name="Group 15"/>
            <p:cNvGrpSpPr/>
            <p:nvPr/>
          </p:nvGrpSpPr>
          <p:grpSpPr>
            <a:xfrm>
              <a:off x="4495800" y="152399"/>
              <a:ext cx="4343400" cy="4114801"/>
              <a:chOff x="0" y="0"/>
              <a:chExt cx="4343400" cy="4114800"/>
            </a:xfrm>
          </p:grpSpPr>
          <p:sp>
            <p:nvSpPr>
              <p:cNvPr id="1530"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31" name="Oval 17"/>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32" name="Oval 18"/>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33" name="Oval 19"/>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34"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537" name="Title Text"/>
          <p:cNvSpPr txBox="1">
            <a:spLocks noGrp="1"/>
          </p:cNvSpPr>
          <p:nvPr>
            <p:ph type="title"/>
          </p:nvPr>
        </p:nvSpPr>
        <p:spPr>
          <a:xfrm>
            <a:off x="722312" y="4406900"/>
            <a:ext cx="7772401" cy="1362075"/>
          </a:xfrm>
          <a:prstGeom prst="rect">
            <a:avLst/>
          </a:prstGeom>
        </p:spPr>
        <p:txBody>
          <a:bodyPr anchor="t"/>
          <a:lstStyle>
            <a:lvl1pPr>
              <a:defRPr sz="4000" b="1" cap="all">
                <a:solidFill>
                  <a:schemeClr val="accent3">
                    <a:lumOff val="44000"/>
                  </a:schemeClr>
                </a:solidFill>
              </a:defRPr>
            </a:lvl1pPr>
          </a:lstStyle>
          <a:p>
            <a:r>
              <a:t>Title Text</a:t>
            </a:r>
          </a:p>
        </p:txBody>
      </p:sp>
      <p:sp>
        <p:nvSpPr>
          <p:cNvPr id="1538"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rgbClr val="EAEAEA"/>
                </a:solidFill>
              </a:defRPr>
            </a:lvl1pPr>
            <a:lvl2pPr marL="0" indent="457200">
              <a:spcBef>
                <a:spcPts val="400"/>
              </a:spcBef>
              <a:buSzTx/>
              <a:buNone/>
              <a:defRPr sz="2000">
                <a:solidFill>
                  <a:srgbClr val="EAEAEA"/>
                </a:solidFill>
              </a:defRPr>
            </a:lvl2pPr>
            <a:lvl3pPr marL="0" indent="914400">
              <a:spcBef>
                <a:spcPts val="400"/>
              </a:spcBef>
              <a:buSzTx/>
              <a:buNone/>
              <a:defRPr sz="2000">
                <a:solidFill>
                  <a:srgbClr val="EAEAEA"/>
                </a:solidFill>
              </a:defRPr>
            </a:lvl3pPr>
            <a:lvl4pPr marL="0" indent="1371600">
              <a:spcBef>
                <a:spcPts val="400"/>
              </a:spcBef>
              <a:buSzTx/>
              <a:buNone/>
              <a:defRPr sz="2000">
                <a:solidFill>
                  <a:srgbClr val="EAEAEA"/>
                </a:solidFill>
              </a:defRPr>
            </a:lvl4pPr>
            <a:lvl5pPr marL="0" indent="1828800">
              <a:spcBef>
                <a:spcPts val="400"/>
              </a:spcBef>
              <a:buSzTx/>
              <a:buNone/>
              <a:defRPr sz="20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153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672985249"/>
      </p:ext>
    </p:extLst>
  </p:cSld>
  <p:clrMapOvr>
    <a:masterClrMapping/>
  </p:clrMapOvr>
  <p:transition spd="med"/>
</p:sldLayout>
</file>

<file path=ppt/slideLayouts/slideLayout2855.xml><?xml version="1.0" encoding="utf-8"?>
<p:sldLayout xmlns:a="http://schemas.openxmlformats.org/drawingml/2006/main" xmlns:r="http://schemas.openxmlformats.org/officeDocument/2006/relationships" xmlns:p="http://schemas.openxmlformats.org/presentationml/2006/main" showMasterSp="0" type="tx">
  <p:cSld name="6_Two Content">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564" name="Group 2"/>
          <p:cNvGrpSpPr/>
          <p:nvPr/>
        </p:nvGrpSpPr>
        <p:grpSpPr>
          <a:xfrm>
            <a:off x="0" y="0"/>
            <a:ext cx="8839200" cy="6858000"/>
            <a:chOff x="0" y="0"/>
            <a:chExt cx="8839200" cy="6858000"/>
          </a:xfrm>
        </p:grpSpPr>
        <p:grpSp>
          <p:nvGrpSpPr>
            <p:cNvPr id="1551" name="Group 3"/>
            <p:cNvGrpSpPr/>
            <p:nvPr/>
          </p:nvGrpSpPr>
          <p:grpSpPr>
            <a:xfrm>
              <a:off x="0" y="-1"/>
              <a:ext cx="5105400" cy="4876801"/>
              <a:chOff x="0" y="0"/>
              <a:chExt cx="5105400" cy="4876800"/>
            </a:xfrm>
          </p:grpSpPr>
          <p:sp>
            <p:nvSpPr>
              <p:cNvPr id="1546"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47" name="Oval 5"/>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48" name="Oval 6"/>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49" name="Oval 7"/>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50" name="Oval 8"/>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557" name="Group 9"/>
            <p:cNvGrpSpPr/>
            <p:nvPr/>
          </p:nvGrpSpPr>
          <p:grpSpPr>
            <a:xfrm>
              <a:off x="3200400" y="3200399"/>
              <a:ext cx="3886200" cy="3657601"/>
              <a:chOff x="0" y="0"/>
              <a:chExt cx="3886200" cy="3657600"/>
            </a:xfrm>
          </p:grpSpPr>
          <p:sp>
            <p:nvSpPr>
              <p:cNvPr id="1552"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53" name="Oval 11"/>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54" name="Oval 12"/>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55"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56" name="Oval 14"/>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563" name="Group 15"/>
            <p:cNvGrpSpPr/>
            <p:nvPr/>
          </p:nvGrpSpPr>
          <p:grpSpPr>
            <a:xfrm>
              <a:off x="4495800" y="152399"/>
              <a:ext cx="4343400" cy="4114801"/>
              <a:chOff x="0" y="0"/>
              <a:chExt cx="4343400" cy="4114800"/>
            </a:xfrm>
          </p:grpSpPr>
          <p:sp>
            <p:nvSpPr>
              <p:cNvPr id="1558"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59" name="Oval 17"/>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60" name="Oval 18"/>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61" name="Oval 19"/>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62"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565" name="Title Text"/>
          <p:cNvSpPr txBox="1">
            <a:spLocks noGrp="1"/>
          </p:cNvSpPr>
          <p:nvPr>
            <p:ph type="title"/>
          </p:nvPr>
        </p:nvSpPr>
        <p:spPr>
          <a:xfrm>
            <a:off x="685800" y="609600"/>
            <a:ext cx="7772400" cy="1143000"/>
          </a:xfrm>
          <a:prstGeom prst="rect">
            <a:avLst/>
          </a:prstGeom>
        </p:spPr>
        <p:txBody>
          <a:bodyPr anchor="ctr"/>
          <a:lstStyle>
            <a:lvl1pPr algn="ctr">
              <a:defRPr>
                <a:solidFill>
                  <a:schemeClr val="accent3">
                    <a:lumOff val="44000"/>
                  </a:schemeClr>
                </a:solidFill>
              </a:defRPr>
            </a:lvl1pPr>
          </a:lstStyle>
          <a:p>
            <a:r>
              <a:t>Title Text</a:t>
            </a:r>
          </a:p>
        </p:txBody>
      </p:sp>
      <p:sp>
        <p:nvSpPr>
          <p:cNvPr id="1566"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lr>
                <a:srgbClr val="99CCFF"/>
              </a:buClr>
              <a:buSzPct val="110000"/>
              <a:buChar char="•"/>
              <a:defRPr sz="2800">
                <a:solidFill>
                  <a:srgbClr val="EAEAEA"/>
                </a:solidFill>
              </a:defRPr>
            </a:lvl1pPr>
            <a:lvl2pPr marL="790575" indent="-333375">
              <a:spcBef>
                <a:spcPts val="600"/>
              </a:spcBef>
              <a:buClr>
                <a:srgbClr val="99CCFF"/>
              </a:buClr>
              <a:buSzPct val="110000"/>
              <a:buChar char="•"/>
              <a:defRPr sz="2800">
                <a:solidFill>
                  <a:srgbClr val="EAEAEA"/>
                </a:solidFill>
              </a:defRPr>
            </a:lvl2pPr>
            <a:lvl3pPr marL="1234439" indent="-320039">
              <a:spcBef>
                <a:spcPts val="600"/>
              </a:spcBef>
              <a:buClr>
                <a:srgbClr val="99CCFF"/>
              </a:buClr>
              <a:buSzPct val="110000"/>
              <a:defRPr sz="2800">
                <a:solidFill>
                  <a:srgbClr val="EAEAEA"/>
                </a:solidFill>
              </a:defRPr>
            </a:lvl3pPr>
            <a:lvl4pPr marL="1727200" indent="-355600">
              <a:spcBef>
                <a:spcPts val="600"/>
              </a:spcBef>
              <a:buClr>
                <a:srgbClr val="99CCFF"/>
              </a:buClr>
              <a:buChar char="–"/>
              <a:defRPr sz="2800">
                <a:solidFill>
                  <a:srgbClr val="EAEAEA"/>
                </a:solidFill>
              </a:defRPr>
            </a:lvl4pPr>
            <a:lvl5pPr marL="2184400" indent="-355600">
              <a:spcBef>
                <a:spcPts val="600"/>
              </a:spcBef>
              <a:buClr>
                <a:srgbClr val="99CCFF"/>
              </a:buClr>
              <a:buChar char="•"/>
              <a:defRPr sz="28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1567"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402975327"/>
      </p:ext>
    </p:extLst>
  </p:cSld>
  <p:clrMapOvr>
    <a:masterClrMapping/>
  </p:clrMapOvr>
  <p:transition spd="med"/>
</p:sldLayout>
</file>

<file path=ppt/slideLayouts/slideLayout2856.xml><?xml version="1.0" encoding="utf-8"?>
<p:sldLayout xmlns:a="http://schemas.openxmlformats.org/drawingml/2006/main" xmlns:r="http://schemas.openxmlformats.org/officeDocument/2006/relationships" xmlns:p="http://schemas.openxmlformats.org/presentationml/2006/main" showMasterSp="0" type="tx">
  <p:cSld name="5_Comparison">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592" name="Group 2"/>
          <p:cNvGrpSpPr/>
          <p:nvPr/>
        </p:nvGrpSpPr>
        <p:grpSpPr>
          <a:xfrm>
            <a:off x="0" y="0"/>
            <a:ext cx="8839200" cy="6858000"/>
            <a:chOff x="0" y="0"/>
            <a:chExt cx="8839200" cy="6858000"/>
          </a:xfrm>
        </p:grpSpPr>
        <p:grpSp>
          <p:nvGrpSpPr>
            <p:cNvPr id="1579" name="Group 3"/>
            <p:cNvGrpSpPr/>
            <p:nvPr/>
          </p:nvGrpSpPr>
          <p:grpSpPr>
            <a:xfrm>
              <a:off x="0" y="-1"/>
              <a:ext cx="5105400" cy="4876801"/>
              <a:chOff x="0" y="0"/>
              <a:chExt cx="5105400" cy="4876800"/>
            </a:xfrm>
          </p:grpSpPr>
          <p:sp>
            <p:nvSpPr>
              <p:cNvPr id="1574"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75" name="Oval 5"/>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76" name="Oval 6"/>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77" name="Oval 7"/>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78" name="Oval 8"/>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585" name="Group 9"/>
            <p:cNvGrpSpPr/>
            <p:nvPr/>
          </p:nvGrpSpPr>
          <p:grpSpPr>
            <a:xfrm>
              <a:off x="3200400" y="3200399"/>
              <a:ext cx="3886200" cy="3657601"/>
              <a:chOff x="0" y="0"/>
              <a:chExt cx="3886200" cy="3657600"/>
            </a:xfrm>
          </p:grpSpPr>
          <p:sp>
            <p:nvSpPr>
              <p:cNvPr id="1580"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81" name="Oval 11"/>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82" name="Oval 12"/>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83"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84" name="Oval 14"/>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591" name="Group 15"/>
            <p:cNvGrpSpPr/>
            <p:nvPr/>
          </p:nvGrpSpPr>
          <p:grpSpPr>
            <a:xfrm>
              <a:off x="4495800" y="152399"/>
              <a:ext cx="4343400" cy="4114801"/>
              <a:chOff x="0" y="0"/>
              <a:chExt cx="4343400" cy="4114800"/>
            </a:xfrm>
          </p:grpSpPr>
          <p:sp>
            <p:nvSpPr>
              <p:cNvPr id="1586"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87" name="Oval 17"/>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88" name="Oval 18"/>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89" name="Oval 19"/>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590"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593" name="Title Text"/>
          <p:cNvSpPr txBox="1">
            <a:spLocks noGrp="1"/>
          </p:cNvSpPr>
          <p:nvPr>
            <p:ph type="title"/>
          </p:nvPr>
        </p:nvSpPr>
        <p:spPr>
          <a:xfrm>
            <a:off x="457200" y="274638"/>
            <a:ext cx="8229600" cy="1143001"/>
          </a:xfrm>
          <a:prstGeom prst="rect">
            <a:avLst/>
          </a:prstGeom>
        </p:spPr>
        <p:txBody>
          <a:bodyPr anchor="ctr"/>
          <a:lstStyle>
            <a:lvl1pPr algn="ctr">
              <a:defRPr>
                <a:solidFill>
                  <a:schemeClr val="accent3">
                    <a:lumOff val="44000"/>
                  </a:schemeClr>
                </a:solidFill>
              </a:defRPr>
            </a:lvl1pPr>
          </a:lstStyle>
          <a:p>
            <a:r>
              <a:t>Title Text</a:t>
            </a:r>
          </a:p>
        </p:txBody>
      </p:sp>
      <p:sp>
        <p:nvSpPr>
          <p:cNvPr id="159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rgbClr val="EAEAEA"/>
                </a:solidFill>
              </a:defRPr>
            </a:lvl1pPr>
            <a:lvl2pPr marL="0" indent="457200">
              <a:spcBef>
                <a:spcPts val="500"/>
              </a:spcBef>
              <a:buSzTx/>
              <a:buNone/>
              <a:defRPr sz="2400" b="1">
                <a:solidFill>
                  <a:srgbClr val="EAEAEA"/>
                </a:solidFill>
              </a:defRPr>
            </a:lvl2pPr>
            <a:lvl3pPr marL="0" indent="914400">
              <a:spcBef>
                <a:spcPts val="500"/>
              </a:spcBef>
              <a:buSzTx/>
              <a:buNone/>
              <a:defRPr sz="2400" b="1">
                <a:solidFill>
                  <a:srgbClr val="EAEAEA"/>
                </a:solidFill>
              </a:defRPr>
            </a:lvl3pPr>
            <a:lvl4pPr marL="0" indent="1371600">
              <a:spcBef>
                <a:spcPts val="500"/>
              </a:spcBef>
              <a:buSzTx/>
              <a:buNone/>
              <a:defRPr sz="2400" b="1">
                <a:solidFill>
                  <a:srgbClr val="EAEAEA"/>
                </a:solidFill>
              </a:defRPr>
            </a:lvl4pPr>
            <a:lvl5pPr marL="0" indent="1828800">
              <a:spcBef>
                <a:spcPts val="500"/>
              </a:spcBef>
              <a:buSzTx/>
              <a:buNone/>
              <a:defRPr sz="2400" b="1">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1595"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rgbClr val="EAEAEA"/>
                </a:solidFill>
              </a:defRPr>
            </a:pPr>
            <a:endParaRPr/>
          </a:p>
        </p:txBody>
      </p:sp>
      <p:sp>
        <p:nvSpPr>
          <p:cNvPr id="159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40095503"/>
      </p:ext>
    </p:extLst>
  </p:cSld>
  <p:clrMapOvr>
    <a:masterClrMapping/>
  </p:clrMapOvr>
  <p:transition spd="med"/>
</p:sldLayout>
</file>

<file path=ppt/slideLayouts/slideLayout2857.xml><?xml version="1.0" encoding="utf-8"?>
<p:sldLayout xmlns:a="http://schemas.openxmlformats.org/drawingml/2006/main" xmlns:r="http://schemas.openxmlformats.org/officeDocument/2006/relationships" xmlns:p="http://schemas.openxmlformats.org/presentationml/2006/main" showMasterSp="0" type="tx">
  <p:cSld name="6_Title Only">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621" name="Group 2"/>
          <p:cNvGrpSpPr/>
          <p:nvPr/>
        </p:nvGrpSpPr>
        <p:grpSpPr>
          <a:xfrm>
            <a:off x="0" y="0"/>
            <a:ext cx="8839200" cy="6858000"/>
            <a:chOff x="0" y="0"/>
            <a:chExt cx="8839200" cy="6858000"/>
          </a:xfrm>
        </p:grpSpPr>
        <p:grpSp>
          <p:nvGrpSpPr>
            <p:cNvPr id="1608" name="Group 3"/>
            <p:cNvGrpSpPr/>
            <p:nvPr/>
          </p:nvGrpSpPr>
          <p:grpSpPr>
            <a:xfrm>
              <a:off x="0" y="-1"/>
              <a:ext cx="5105400" cy="4876801"/>
              <a:chOff x="0" y="0"/>
              <a:chExt cx="5105400" cy="4876800"/>
            </a:xfrm>
          </p:grpSpPr>
          <p:sp>
            <p:nvSpPr>
              <p:cNvPr id="1603"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04" name="Oval 5"/>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05" name="Oval 6"/>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06" name="Oval 7"/>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07" name="Oval 8"/>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614" name="Group 9"/>
            <p:cNvGrpSpPr/>
            <p:nvPr/>
          </p:nvGrpSpPr>
          <p:grpSpPr>
            <a:xfrm>
              <a:off x="3200400" y="3200399"/>
              <a:ext cx="3886200" cy="3657601"/>
              <a:chOff x="0" y="0"/>
              <a:chExt cx="3886200" cy="3657600"/>
            </a:xfrm>
          </p:grpSpPr>
          <p:sp>
            <p:nvSpPr>
              <p:cNvPr id="1609"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10" name="Oval 11"/>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11" name="Oval 12"/>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12"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13" name="Oval 14"/>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620" name="Group 15"/>
            <p:cNvGrpSpPr/>
            <p:nvPr/>
          </p:nvGrpSpPr>
          <p:grpSpPr>
            <a:xfrm>
              <a:off x="4495800" y="152399"/>
              <a:ext cx="4343400" cy="4114801"/>
              <a:chOff x="0" y="0"/>
              <a:chExt cx="4343400" cy="4114800"/>
            </a:xfrm>
          </p:grpSpPr>
          <p:sp>
            <p:nvSpPr>
              <p:cNvPr id="1615"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16" name="Oval 17"/>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17" name="Oval 18"/>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18" name="Oval 19"/>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19"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622" name="Title Text"/>
          <p:cNvSpPr txBox="1">
            <a:spLocks noGrp="1"/>
          </p:cNvSpPr>
          <p:nvPr>
            <p:ph type="title"/>
          </p:nvPr>
        </p:nvSpPr>
        <p:spPr>
          <a:xfrm>
            <a:off x="685800" y="609600"/>
            <a:ext cx="7772400" cy="1143000"/>
          </a:xfrm>
          <a:prstGeom prst="rect">
            <a:avLst/>
          </a:prstGeom>
        </p:spPr>
        <p:txBody>
          <a:bodyPr anchor="ctr"/>
          <a:lstStyle>
            <a:lvl1pPr algn="ctr">
              <a:defRPr>
                <a:solidFill>
                  <a:schemeClr val="accent3">
                    <a:lumOff val="44000"/>
                  </a:schemeClr>
                </a:solidFill>
              </a:defRPr>
            </a:lvl1pPr>
          </a:lstStyle>
          <a:p>
            <a:r>
              <a:t>Title Text</a:t>
            </a:r>
          </a:p>
        </p:txBody>
      </p:sp>
      <p:sp>
        <p:nvSpPr>
          <p:cNvPr id="1623"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24201147"/>
      </p:ext>
    </p:extLst>
  </p:cSld>
  <p:clrMapOvr>
    <a:masterClrMapping/>
  </p:clrMapOvr>
  <p:transition spd="med"/>
</p:sldLayout>
</file>

<file path=ppt/slideLayouts/slideLayout2858.xml><?xml version="1.0" encoding="utf-8"?>
<p:sldLayout xmlns:a="http://schemas.openxmlformats.org/drawingml/2006/main" xmlns:r="http://schemas.openxmlformats.org/officeDocument/2006/relationships" xmlns:p="http://schemas.openxmlformats.org/presentationml/2006/main" showMasterSp="0" type="tx">
  <p:cSld name="12_Blank">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648" name="Group 2"/>
          <p:cNvGrpSpPr/>
          <p:nvPr/>
        </p:nvGrpSpPr>
        <p:grpSpPr>
          <a:xfrm>
            <a:off x="0" y="0"/>
            <a:ext cx="8839200" cy="6858000"/>
            <a:chOff x="0" y="0"/>
            <a:chExt cx="8839200" cy="6858000"/>
          </a:xfrm>
        </p:grpSpPr>
        <p:grpSp>
          <p:nvGrpSpPr>
            <p:cNvPr id="1635" name="Group 3"/>
            <p:cNvGrpSpPr/>
            <p:nvPr/>
          </p:nvGrpSpPr>
          <p:grpSpPr>
            <a:xfrm>
              <a:off x="0" y="-1"/>
              <a:ext cx="5105400" cy="4876801"/>
              <a:chOff x="0" y="0"/>
              <a:chExt cx="5105400" cy="4876800"/>
            </a:xfrm>
          </p:grpSpPr>
          <p:sp>
            <p:nvSpPr>
              <p:cNvPr id="1630"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31" name="Oval 5"/>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32" name="Oval 6"/>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33" name="Oval 7"/>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34" name="Oval 8"/>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641" name="Group 9"/>
            <p:cNvGrpSpPr/>
            <p:nvPr/>
          </p:nvGrpSpPr>
          <p:grpSpPr>
            <a:xfrm>
              <a:off x="3200400" y="3200399"/>
              <a:ext cx="3886200" cy="3657601"/>
              <a:chOff x="0" y="0"/>
              <a:chExt cx="3886200" cy="3657600"/>
            </a:xfrm>
          </p:grpSpPr>
          <p:sp>
            <p:nvSpPr>
              <p:cNvPr id="1636"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37" name="Oval 11"/>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38" name="Oval 12"/>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39"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40" name="Oval 14"/>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647" name="Group 15"/>
            <p:cNvGrpSpPr/>
            <p:nvPr/>
          </p:nvGrpSpPr>
          <p:grpSpPr>
            <a:xfrm>
              <a:off x="4495800" y="152399"/>
              <a:ext cx="4343400" cy="4114801"/>
              <a:chOff x="0" y="0"/>
              <a:chExt cx="4343400" cy="4114800"/>
            </a:xfrm>
          </p:grpSpPr>
          <p:sp>
            <p:nvSpPr>
              <p:cNvPr id="1642"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43" name="Oval 17"/>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44" name="Oval 18"/>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45" name="Oval 19"/>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46"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64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19213421"/>
      </p:ext>
    </p:extLst>
  </p:cSld>
  <p:clrMapOvr>
    <a:masterClrMapping/>
  </p:clrMapOvr>
  <p:transition spd="med"/>
</p:sldLayout>
</file>

<file path=ppt/slideLayouts/slideLayout2859.xml><?xml version="1.0" encoding="utf-8"?>
<p:sldLayout xmlns:a="http://schemas.openxmlformats.org/drawingml/2006/main" xmlns:r="http://schemas.openxmlformats.org/officeDocument/2006/relationships" xmlns:p="http://schemas.openxmlformats.org/presentationml/2006/main" showMasterSp="0" type="tx">
  <p:cSld name="5_Content with Caption">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674" name="Group 2"/>
          <p:cNvGrpSpPr/>
          <p:nvPr/>
        </p:nvGrpSpPr>
        <p:grpSpPr>
          <a:xfrm>
            <a:off x="0" y="0"/>
            <a:ext cx="8839200" cy="6858000"/>
            <a:chOff x="0" y="0"/>
            <a:chExt cx="8839200" cy="6858000"/>
          </a:xfrm>
        </p:grpSpPr>
        <p:grpSp>
          <p:nvGrpSpPr>
            <p:cNvPr id="1661" name="Group 3"/>
            <p:cNvGrpSpPr/>
            <p:nvPr/>
          </p:nvGrpSpPr>
          <p:grpSpPr>
            <a:xfrm>
              <a:off x="0" y="-1"/>
              <a:ext cx="5105400" cy="4876801"/>
              <a:chOff x="0" y="0"/>
              <a:chExt cx="5105400" cy="4876800"/>
            </a:xfrm>
          </p:grpSpPr>
          <p:sp>
            <p:nvSpPr>
              <p:cNvPr id="1656"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57" name="Oval 5"/>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58" name="Oval 6"/>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59" name="Oval 7"/>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60" name="Oval 8"/>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667" name="Group 9"/>
            <p:cNvGrpSpPr/>
            <p:nvPr/>
          </p:nvGrpSpPr>
          <p:grpSpPr>
            <a:xfrm>
              <a:off x="3200400" y="3200399"/>
              <a:ext cx="3886200" cy="3657601"/>
              <a:chOff x="0" y="0"/>
              <a:chExt cx="3886200" cy="3657600"/>
            </a:xfrm>
          </p:grpSpPr>
          <p:sp>
            <p:nvSpPr>
              <p:cNvPr id="1662"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63" name="Oval 11"/>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64" name="Oval 12"/>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65"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66" name="Oval 14"/>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673" name="Group 15"/>
            <p:cNvGrpSpPr/>
            <p:nvPr/>
          </p:nvGrpSpPr>
          <p:grpSpPr>
            <a:xfrm>
              <a:off x="4495800" y="152399"/>
              <a:ext cx="4343400" cy="4114801"/>
              <a:chOff x="0" y="0"/>
              <a:chExt cx="4343400" cy="4114800"/>
            </a:xfrm>
          </p:grpSpPr>
          <p:sp>
            <p:nvSpPr>
              <p:cNvPr id="1668"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69" name="Oval 17"/>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70" name="Oval 18"/>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71" name="Oval 19"/>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72"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675" name="Title Text"/>
          <p:cNvSpPr txBox="1">
            <a:spLocks noGrp="1"/>
          </p:cNvSpPr>
          <p:nvPr>
            <p:ph type="title"/>
          </p:nvPr>
        </p:nvSpPr>
        <p:spPr>
          <a:xfrm>
            <a:off x="457200" y="273050"/>
            <a:ext cx="3008314" cy="1162050"/>
          </a:xfrm>
          <a:prstGeom prst="rect">
            <a:avLst/>
          </a:prstGeom>
        </p:spPr>
        <p:txBody>
          <a:bodyPr/>
          <a:lstStyle>
            <a:lvl1pPr>
              <a:defRPr sz="2000" b="1">
                <a:solidFill>
                  <a:schemeClr val="accent3">
                    <a:lumOff val="44000"/>
                  </a:schemeClr>
                </a:solidFill>
              </a:defRPr>
            </a:lvl1pPr>
          </a:lstStyle>
          <a:p>
            <a:r>
              <a:t>Title Text</a:t>
            </a:r>
          </a:p>
        </p:txBody>
      </p:sp>
      <p:sp>
        <p:nvSpPr>
          <p:cNvPr id="1676" name="Body Level One…"/>
          <p:cNvSpPr txBox="1">
            <a:spLocks noGrp="1"/>
          </p:cNvSpPr>
          <p:nvPr>
            <p:ph type="body" idx="1"/>
          </p:nvPr>
        </p:nvSpPr>
        <p:spPr>
          <a:xfrm>
            <a:off x="3575050" y="273050"/>
            <a:ext cx="5111750" cy="5853113"/>
          </a:xfrm>
          <a:prstGeom prst="rect">
            <a:avLst/>
          </a:prstGeom>
        </p:spPr>
        <p:txBody>
          <a:bodyPr>
            <a:normAutofit/>
          </a:bodyPr>
          <a:lstStyle>
            <a:lvl1pPr>
              <a:buClr>
                <a:srgbClr val="99CCFF"/>
              </a:buClr>
              <a:buSzPct val="110000"/>
              <a:buChar char="•"/>
              <a:defRPr>
                <a:solidFill>
                  <a:srgbClr val="EAEAEA"/>
                </a:solidFill>
              </a:defRPr>
            </a:lvl1pPr>
            <a:lvl2pPr>
              <a:buClr>
                <a:srgbClr val="99CCFF"/>
              </a:buClr>
              <a:buSzPct val="110000"/>
              <a:buChar char="•"/>
              <a:defRPr>
                <a:solidFill>
                  <a:srgbClr val="EAEAEA"/>
                </a:solidFill>
              </a:defRPr>
            </a:lvl2pPr>
            <a:lvl3pPr>
              <a:buClr>
                <a:srgbClr val="99CCFF"/>
              </a:buClr>
              <a:buSzPct val="110000"/>
              <a:defRPr>
                <a:solidFill>
                  <a:srgbClr val="EAEAEA"/>
                </a:solidFill>
              </a:defRPr>
            </a:lvl3pPr>
            <a:lvl4pPr>
              <a:buClr>
                <a:srgbClr val="99CCFF"/>
              </a:buClr>
              <a:buChar char="–"/>
              <a:defRPr>
                <a:solidFill>
                  <a:srgbClr val="EAEAEA"/>
                </a:solidFill>
              </a:defRPr>
            </a:lvl4pPr>
            <a:lvl5pPr>
              <a:buClr>
                <a:srgbClr val="99CCFF"/>
              </a:buCl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1677"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rgbClr val="EAEAEA"/>
                </a:solidFill>
              </a:defRPr>
            </a:pPr>
            <a:endParaRPr/>
          </a:p>
        </p:txBody>
      </p:sp>
      <p:sp>
        <p:nvSpPr>
          <p:cNvPr id="1678"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82268441"/>
      </p:ext>
    </p:extLst>
  </p:cSld>
  <p:clrMapOvr>
    <a:masterClrMapping/>
  </p:clrMapOvr>
  <p:transition spd="med"/>
</p:sldLayout>
</file>

<file path=ppt/slideLayouts/slideLayout286.xml><?xml version="1.0" encoding="utf-8"?>
<p:sldLayout xmlns:a="http://schemas.openxmlformats.org/drawingml/2006/main" xmlns:r="http://schemas.openxmlformats.org/officeDocument/2006/relationships" xmlns:p="http://schemas.openxmlformats.org/presentationml/2006/main" showMasterSp="0" type="tx">
  <p:cSld name="15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4471"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472"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473"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447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24118992"/>
      </p:ext>
    </p:extLst>
  </p:cSld>
  <p:clrMapOvr>
    <a:masterClrMapping/>
  </p:clrMapOvr>
  <p:transition spd="med"/>
</p:sldLayout>
</file>

<file path=ppt/slideLayouts/slideLayout2860.xml><?xml version="1.0" encoding="utf-8"?>
<p:sldLayout xmlns:a="http://schemas.openxmlformats.org/drawingml/2006/main" xmlns:r="http://schemas.openxmlformats.org/officeDocument/2006/relationships" xmlns:p="http://schemas.openxmlformats.org/presentationml/2006/main" showMasterSp="0" type="tx">
  <p:cSld name="5_Picture with Caption">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1703" name="Group 2"/>
          <p:cNvGrpSpPr/>
          <p:nvPr/>
        </p:nvGrpSpPr>
        <p:grpSpPr>
          <a:xfrm>
            <a:off x="0" y="0"/>
            <a:ext cx="8839200" cy="6858000"/>
            <a:chOff x="0" y="0"/>
            <a:chExt cx="8839200" cy="6858000"/>
          </a:xfrm>
        </p:grpSpPr>
        <p:grpSp>
          <p:nvGrpSpPr>
            <p:cNvPr id="1690" name="Group 3"/>
            <p:cNvGrpSpPr/>
            <p:nvPr/>
          </p:nvGrpSpPr>
          <p:grpSpPr>
            <a:xfrm>
              <a:off x="0" y="-1"/>
              <a:ext cx="5105400" cy="4876801"/>
              <a:chOff x="0" y="0"/>
              <a:chExt cx="5105400" cy="4876800"/>
            </a:xfrm>
          </p:grpSpPr>
          <p:sp>
            <p:nvSpPr>
              <p:cNvPr id="1685"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86" name="Oval 5"/>
              <p:cNvSpPr/>
              <p:nvPr/>
            </p:nvSpPr>
            <p:spPr>
              <a:xfrm>
                <a:off x="418475" y="420413"/>
                <a:ext cx="4268451"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87" name="Oval 6"/>
              <p:cNvSpPr/>
              <p:nvPr/>
            </p:nvSpPr>
            <p:spPr>
              <a:xfrm>
                <a:off x="836950" y="840827"/>
                <a:ext cx="3431499" cy="319514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88" name="Oval 7"/>
              <p:cNvSpPr/>
              <p:nvPr/>
            </p:nvSpPr>
            <p:spPr>
              <a:xfrm>
                <a:off x="1255426" y="1261241"/>
                <a:ext cx="2594549" cy="235431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89" name="Oval 8"/>
              <p:cNvSpPr/>
              <p:nvPr/>
            </p:nvSpPr>
            <p:spPr>
              <a:xfrm>
                <a:off x="1590206" y="1597572"/>
                <a:ext cx="1924989" cy="168165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696" name="Group 9"/>
            <p:cNvGrpSpPr/>
            <p:nvPr/>
          </p:nvGrpSpPr>
          <p:grpSpPr>
            <a:xfrm>
              <a:off x="3200400" y="3200399"/>
              <a:ext cx="3886200" cy="3657601"/>
              <a:chOff x="0" y="0"/>
              <a:chExt cx="3886200" cy="3657600"/>
            </a:xfrm>
          </p:grpSpPr>
          <p:sp>
            <p:nvSpPr>
              <p:cNvPr id="1691"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92" name="Oval 11"/>
              <p:cNvSpPr/>
              <p:nvPr/>
            </p:nvSpPr>
            <p:spPr>
              <a:xfrm>
                <a:off x="318540" y="315310"/>
                <a:ext cx="3249119" cy="302698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93" name="Oval 12"/>
              <p:cNvSpPr/>
              <p:nvPr/>
            </p:nvSpPr>
            <p:spPr>
              <a:xfrm>
                <a:off x="637081" y="630620"/>
                <a:ext cx="2612038" cy="2396359"/>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94"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95" name="Oval 14"/>
              <p:cNvSpPr/>
              <p:nvPr/>
            </p:nvSpPr>
            <p:spPr>
              <a:xfrm>
                <a:off x="1210455" y="1198179"/>
                <a:ext cx="1465289" cy="1261243"/>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702" name="Group 15"/>
            <p:cNvGrpSpPr/>
            <p:nvPr/>
          </p:nvGrpSpPr>
          <p:grpSpPr>
            <a:xfrm>
              <a:off x="4495800" y="152399"/>
              <a:ext cx="4343400" cy="4114801"/>
              <a:chOff x="0" y="0"/>
              <a:chExt cx="4343400" cy="4114800"/>
            </a:xfrm>
          </p:grpSpPr>
          <p:sp>
            <p:nvSpPr>
              <p:cNvPr id="1697"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98" name="Oval 17"/>
              <p:cNvSpPr/>
              <p:nvPr/>
            </p:nvSpPr>
            <p:spPr>
              <a:xfrm>
                <a:off x="356016" y="354723"/>
                <a:ext cx="3631369" cy="3405354"/>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699" name="Oval 18"/>
              <p:cNvSpPr/>
              <p:nvPr/>
            </p:nvSpPr>
            <p:spPr>
              <a:xfrm>
                <a:off x="712032" y="709448"/>
                <a:ext cx="2919335"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00" name="Oval 19"/>
              <p:cNvSpPr/>
              <p:nvPr/>
            </p:nvSpPr>
            <p:spPr>
              <a:xfrm>
                <a:off x="1068049" y="1064172"/>
                <a:ext cx="2207303" cy="198645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01"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704" name="Title Text"/>
          <p:cNvSpPr txBox="1">
            <a:spLocks noGrp="1"/>
          </p:cNvSpPr>
          <p:nvPr>
            <p:ph type="title"/>
          </p:nvPr>
        </p:nvSpPr>
        <p:spPr>
          <a:xfrm>
            <a:off x="1792288" y="4800600"/>
            <a:ext cx="5486401" cy="566738"/>
          </a:xfrm>
          <a:prstGeom prst="rect">
            <a:avLst/>
          </a:prstGeom>
        </p:spPr>
        <p:txBody>
          <a:bodyPr/>
          <a:lstStyle>
            <a:lvl1pPr>
              <a:defRPr sz="2000" b="1">
                <a:solidFill>
                  <a:schemeClr val="accent3">
                    <a:lumOff val="44000"/>
                  </a:schemeClr>
                </a:solidFill>
              </a:defRPr>
            </a:lvl1pPr>
          </a:lstStyle>
          <a:p>
            <a:r>
              <a:t>Title Text</a:t>
            </a:r>
          </a:p>
        </p:txBody>
      </p:sp>
      <p:sp>
        <p:nvSpPr>
          <p:cNvPr id="1705"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706"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rgbClr val="EAEAEA"/>
                </a:solidFill>
              </a:defRPr>
            </a:lvl1pPr>
            <a:lvl2pPr marL="0" indent="457200">
              <a:spcBef>
                <a:spcPts val="300"/>
              </a:spcBef>
              <a:buSzTx/>
              <a:buNone/>
              <a:defRPr sz="1400">
                <a:solidFill>
                  <a:srgbClr val="EAEAEA"/>
                </a:solidFill>
              </a:defRPr>
            </a:lvl2pPr>
            <a:lvl3pPr marL="0" indent="914400">
              <a:spcBef>
                <a:spcPts val="300"/>
              </a:spcBef>
              <a:buSzTx/>
              <a:buNone/>
              <a:defRPr sz="1400">
                <a:solidFill>
                  <a:srgbClr val="EAEAEA"/>
                </a:solidFill>
              </a:defRPr>
            </a:lvl3pPr>
            <a:lvl4pPr marL="0" indent="1371600">
              <a:spcBef>
                <a:spcPts val="300"/>
              </a:spcBef>
              <a:buSzTx/>
              <a:buNone/>
              <a:defRPr sz="1400">
                <a:solidFill>
                  <a:srgbClr val="EAEAEA"/>
                </a:solidFill>
              </a:defRPr>
            </a:lvl4pPr>
            <a:lvl5pPr marL="0" indent="1828800">
              <a:spcBef>
                <a:spcPts val="300"/>
              </a:spcBef>
              <a:buSzTx/>
              <a:buNone/>
              <a:defRPr sz="14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1707"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057306323"/>
      </p:ext>
    </p:extLst>
  </p:cSld>
  <p:clrMapOvr>
    <a:masterClrMapping/>
  </p:clrMapOvr>
  <p:transition spd="med"/>
</p:sldLayout>
</file>

<file path=ppt/slideLayouts/slideLayout2861.xml><?xml version="1.0" encoding="utf-8"?>
<p:sldLayout xmlns:a="http://schemas.openxmlformats.org/drawingml/2006/main" xmlns:r="http://schemas.openxmlformats.org/officeDocument/2006/relationships" xmlns:p="http://schemas.openxmlformats.org/presentationml/2006/main" showMasterSp="0" type="tx">
  <p:cSld name="15_Title Slide">
    <p:bg>
      <p:bgPr>
        <a:solidFill>
          <a:srgbClr val="720000"/>
        </a:solidFill>
        <a:effectLst/>
      </p:bgPr>
    </p:bg>
    <p:spTree>
      <p:nvGrpSpPr>
        <p:cNvPr id="1" name=""/>
        <p:cNvGrpSpPr/>
        <p:nvPr/>
      </p:nvGrpSpPr>
      <p:grpSpPr>
        <a:xfrm>
          <a:off x="0" y="0"/>
          <a:ext cx="0" cy="0"/>
          <a:chOff x="0" y="0"/>
          <a:chExt cx="0" cy="0"/>
        </a:xfrm>
      </p:grpSpPr>
      <p:grpSp>
        <p:nvGrpSpPr>
          <p:cNvPr id="1716" name="Group 2"/>
          <p:cNvGrpSpPr/>
          <p:nvPr/>
        </p:nvGrpSpPr>
        <p:grpSpPr>
          <a:xfrm>
            <a:off x="0" y="0"/>
            <a:ext cx="8458200" cy="5943600"/>
            <a:chOff x="0" y="0"/>
            <a:chExt cx="8458200" cy="5943600"/>
          </a:xfrm>
        </p:grpSpPr>
        <p:sp>
          <p:nvSpPr>
            <p:cNvPr id="1714" name="Freeform 3"/>
            <p:cNvSpPr/>
            <p:nvPr/>
          </p:nvSpPr>
          <p:spPr>
            <a:xfrm>
              <a:off x="0" y="2286000"/>
              <a:ext cx="8183563" cy="3657600"/>
            </a:xfrm>
            <a:custGeom>
              <a:avLst/>
              <a:gdLst/>
              <a:ahLst/>
              <a:cxnLst>
                <a:cxn ang="0">
                  <a:pos x="wd2" y="hd2"/>
                </a:cxn>
                <a:cxn ang="5400000">
                  <a:pos x="wd2" y="hd2"/>
                </a:cxn>
                <a:cxn ang="10800000">
                  <a:pos x="wd2" y="hd2"/>
                </a:cxn>
                <a:cxn ang="16200000">
                  <a:pos x="wd2" y="hd2"/>
                </a:cxn>
              </a:cxnLst>
              <a:rect l="0" t="0" r="r" b="b"/>
              <a:pathLst>
                <a:path w="21600" h="21600" extrusionOk="0">
                  <a:moveTo>
                    <a:pt x="21596" y="16584"/>
                  </a:moveTo>
                  <a:lnTo>
                    <a:pt x="0" y="21600"/>
                  </a:lnTo>
                  <a:lnTo>
                    <a:pt x="0" y="11738"/>
                  </a:lnTo>
                  <a:lnTo>
                    <a:pt x="21600" y="0"/>
                  </a:lnTo>
                  <a:lnTo>
                    <a:pt x="21600" y="13275"/>
                  </a:lnTo>
                  <a:lnTo>
                    <a:pt x="21596" y="16584"/>
                  </a:lnTo>
                  <a:close/>
                </a:path>
              </a:pathLst>
            </a:custGeom>
            <a:gradFill flip="none" rotWithShape="1">
              <a:gsLst>
                <a:gs pos="0">
                  <a:srgbClr val="61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15" name="Freeform 4"/>
            <p:cNvSpPr/>
            <p:nvPr/>
          </p:nvSpPr>
          <p:spPr>
            <a:xfrm>
              <a:off x="0" y="0"/>
              <a:ext cx="8458200" cy="5856288"/>
            </a:xfrm>
            <a:custGeom>
              <a:avLst/>
              <a:gdLst/>
              <a:ahLst/>
              <a:cxnLst>
                <a:cxn ang="0">
                  <a:pos x="wd2" y="hd2"/>
                </a:cxn>
                <a:cxn ang="5400000">
                  <a:pos x="wd2" y="hd2"/>
                </a:cxn>
                <a:cxn ang="10800000">
                  <a:pos x="wd2" y="hd2"/>
                </a:cxn>
                <a:cxn ang="16200000">
                  <a:pos x="wd2" y="hd2"/>
                </a:cxn>
              </a:cxnLst>
              <a:rect l="0" t="0" r="r" b="b"/>
              <a:pathLst>
                <a:path w="21600" h="21600" extrusionOk="0">
                  <a:moveTo>
                    <a:pt x="21531" y="18789"/>
                  </a:moveTo>
                  <a:lnTo>
                    <a:pt x="0" y="21600"/>
                  </a:lnTo>
                  <a:lnTo>
                    <a:pt x="0" y="53"/>
                  </a:lnTo>
                  <a:lnTo>
                    <a:pt x="21600" y="0"/>
                  </a:lnTo>
                  <a:lnTo>
                    <a:pt x="21531" y="18789"/>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717"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algn="ct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algn="ct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algn="ct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algn="ct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1718" name="Title Text"/>
          <p:cNvSpPr txBox="1">
            <a:spLocks noGrp="1"/>
          </p:cNvSpPr>
          <p:nvPr>
            <p:ph type="title"/>
          </p:nvPr>
        </p:nvSpPr>
        <p:spPr>
          <a:xfrm>
            <a:off x="685800" y="1768475"/>
            <a:ext cx="7772400" cy="1736725"/>
          </a:xfrm>
          <a:prstGeom prst="rect">
            <a:avLst/>
          </a:prstGeom>
        </p:spPr>
        <p:txBody>
          <a:bodyPr/>
          <a:lstStyle>
            <a:lvl1pPr algn="ctr">
              <a:defRPr sz="5400">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719"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28720452"/>
      </p:ext>
    </p:extLst>
  </p:cSld>
  <p:clrMapOvr>
    <a:masterClrMapping/>
  </p:clrMapOvr>
  <p:transition spd="med"/>
</p:sldLayout>
</file>

<file path=ppt/slideLayouts/slideLayout2862.xml><?xml version="1.0" encoding="utf-8"?>
<p:sldLayout xmlns:a="http://schemas.openxmlformats.org/drawingml/2006/main" xmlns:r="http://schemas.openxmlformats.org/officeDocument/2006/relationships" xmlns:p="http://schemas.openxmlformats.org/presentationml/2006/main" showMasterSp="0" type="tx">
  <p:cSld name="8_Title and Content">
    <p:bg>
      <p:bgPr>
        <a:solidFill>
          <a:srgbClr val="720000"/>
        </a:solidFill>
        <a:effectLst/>
      </p:bgPr>
    </p:bg>
    <p:spTree>
      <p:nvGrpSpPr>
        <p:cNvPr id="1" name=""/>
        <p:cNvGrpSpPr/>
        <p:nvPr/>
      </p:nvGrpSpPr>
      <p:grpSpPr>
        <a:xfrm>
          <a:off x="0" y="0"/>
          <a:ext cx="0" cy="0"/>
          <a:chOff x="0" y="0"/>
          <a:chExt cx="0" cy="0"/>
        </a:xfrm>
      </p:grpSpPr>
      <p:grpSp>
        <p:nvGrpSpPr>
          <p:cNvPr id="1728" name="Group 2"/>
          <p:cNvGrpSpPr/>
          <p:nvPr/>
        </p:nvGrpSpPr>
        <p:grpSpPr>
          <a:xfrm>
            <a:off x="0" y="0"/>
            <a:ext cx="7242175" cy="1981200"/>
            <a:chOff x="0" y="0"/>
            <a:chExt cx="7242175" cy="1981200"/>
          </a:xfrm>
        </p:grpSpPr>
        <p:sp>
          <p:nvSpPr>
            <p:cNvPr id="1726"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27"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729"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730" name="Body Level One…"/>
          <p:cNvSpPr txBox="1">
            <a:spLocks noGrp="1"/>
          </p:cNvSpPr>
          <p:nvPr>
            <p:ph type="body" idx="1"/>
          </p:nvPr>
        </p:nvSpPr>
        <p:spPr>
          <a:xfrm>
            <a:off x="457200" y="1600200"/>
            <a:ext cx="8229600" cy="4495800"/>
          </a:xfrm>
          <a:prstGeom prst="rect">
            <a:avLst/>
          </a:prstGeom>
        </p:spPr>
        <p:txBody>
          <a:bodyPr>
            <a:normAutofit/>
          </a:bodyPr>
          <a:lstStyle>
            <a:lvl1pPr>
              <a:buClr>
                <a:srgbClr val="FFCC66"/>
              </a:buClr>
              <a:buSzPct val="80000"/>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1731"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176475381"/>
      </p:ext>
    </p:extLst>
  </p:cSld>
  <p:clrMapOvr>
    <a:masterClrMapping/>
  </p:clrMapOvr>
  <p:transition spd="med"/>
</p:sldLayout>
</file>

<file path=ppt/slideLayouts/slideLayout2863.xml><?xml version="1.0" encoding="utf-8"?>
<p:sldLayout xmlns:a="http://schemas.openxmlformats.org/drawingml/2006/main" xmlns:r="http://schemas.openxmlformats.org/officeDocument/2006/relationships" xmlns:p="http://schemas.openxmlformats.org/presentationml/2006/main" showMasterSp="0" type="tx">
  <p:cSld name="6_Section Header">
    <p:bg>
      <p:bgPr>
        <a:solidFill>
          <a:srgbClr val="720000"/>
        </a:solidFill>
        <a:effectLst/>
      </p:bgPr>
    </p:bg>
    <p:spTree>
      <p:nvGrpSpPr>
        <p:cNvPr id="1" name=""/>
        <p:cNvGrpSpPr/>
        <p:nvPr/>
      </p:nvGrpSpPr>
      <p:grpSpPr>
        <a:xfrm>
          <a:off x="0" y="0"/>
          <a:ext cx="0" cy="0"/>
          <a:chOff x="0" y="0"/>
          <a:chExt cx="0" cy="0"/>
        </a:xfrm>
      </p:grpSpPr>
      <p:grpSp>
        <p:nvGrpSpPr>
          <p:cNvPr id="1740" name="Group 2"/>
          <p:cNvGrpSpPr/>
          <p:nvPr/>
        </p:nvGrpSpPr>
        <p:grpSpPr>
          <a:xfrm>
            <a:off x="0" y="0"/>
            <a:ext cx="7242175" cy="1981200"/>
            <a:chOff x="0" y="0"/>
            <a:chExt cx="7242175" cy="1981200"/>
          </a:xfrm>
        </p:grpSpPr>
        <p:sp>
          <p:nvSpPr>
            <p:cNvPr id="1738"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39"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741"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742"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0" indent="45720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0" indent="91440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0" indent="137160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0" indent="182880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1743"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326307241"/>
      </p:ext>
    </p:extLst>
  </p:cSld>
  <p:clrMapOvr>
    <a:masterClrMapping/>
  </p:clrMapOvr>
  <p:transition spd="med"/>
</p:sldLayout>
</file>

<file path=ppt/slideLayouts/slideLayout2864.xml><?xml version="1.0" encoding="utf-8"?>
<p:sldLayout xmlns:a="http://schemas.openxmlformats.org/drawingml/2006/main" xmlns:r="http://schemas.openxmlformats.org/officeDocument/2006/relationships" xmlns:p="http://schemas.openxmlformats.org/presentationml/2006/main" showMasterSp="0" type="tx">
  <p:cSld name="7_Two Content">
    <p:bg>
      <p:bgPr>
        <a:solidFill>
          <a:srgbClr val="720000"/>
        </a:solidFill>
        <a:effectLst/>
      </p:bgPr>
    </p:bg>
    <p:spTree>
      <p:nvGrpSpPr>
        <p:cNvPr id="1" name=""/>
        <p:cNvGrpSpPr/>
        <p:nvPr/>
      </p:nvGrpSpPr>
      <p:grpSpPr>
        <a:xfrm>
          <a:off x="0" y="0"/>
          <a:ext cx="0" cy="0"/>
          <a:chOff x="0" y="0"/>
          <a:chExt cx="0" cy="0"/>
        </a:xfrm>
      </p:grpSpPr>
      <p:grpSp>
        <p:nvGrpSpPr>
          <p:cNvPr id="1752" name="Group 2"/>
          <p:cNvGrpSpPr/>
          <p:nvPr/>
        </p:nvGrpSpPr>
        <p:grpSpPr>
          <a:xfrm>
            <a:off x="0" y="0"/>
            <a:ext cx="7242175" cy="1981200"/>
            <a:chOff x="0" y="0"/>
            <a:chExt cx="7242175" cy="1981200"/>
          </a:xfrm>
        </p:grpSpPr>
        <p:sp>
          <p:nvSpPr>
            <p:cNvPr id="1750"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51"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753"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754" name="Body Level One…"/>
          <p:cNvSpPr txBox="1">
            <a:spLocks noGrp="1"/>
          </p:cNvSpPr>
          <p:nvPr>
            <p:ph type="body" sz="half" idx="1"/>
          </p:nvPr>
        </p:nvSpPr>
        <p:spPr>
          <a:xfrm>
            <a:off x="457200" y="1600200"/>
            <a:ext cx="4038600" cy="4495800"/>
          </a:xfrm>
          <a:prstGeom prst="rect">
            <a:avLst/>
          </a:prstGeom>
        </p:spPr>
        <p:txBody>
          <a:bodyPr>
            <a:normAutofit/>
          </a:bodyPr>
          <a:lstStyle>
            <a:lvl1pPr>
              <a:spcBef>
                <a:spcPts val="600"/>
              </a:spcBef>
              <a:buClr>
                <a:srgbClr val="FFCC66"/>
              </a:buClr>
              <a:buSzPct val="80000"/>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790575" indent="-333375">
              <a:spcBef>
                <a:spcPts val="600"/>
              </a:spcBef>
              <a:buClr>
                <a:srgbClr val="FFCC66"/>
              </a:buClr>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1234439" indent="-320039">
              <a:spcBef>
                <a:spcPts val="600"/>
              </a:spcBef>
              <a:buClr>
                <a:srgbClr val="FFCC66"/>
              </a:buClr>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1727200" indent="-355600">
              <a:spcBef>
                <a:spcPts val="600"/>
              </a:spcBef>
              <a:buClr>
                <a:srgbClr val="FFCC66"/>
              </a:buClr>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2184400" indent="-355600">
              <a:spcBef>
                <a:spcPts val="600"/>
              </a:spcBef>
              <a:buClr>
                <a:srgbClr val="FFCC66"/>
              </a:buClr>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1755"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664810412"/>
      </p:ext>
    </p:extLst>
  </p:cSld>
  <p:clrMapOvr>
    <a:masterClrMapping/>
  </p:clrMapOvr>
  <p:transition spd="med"/>
</p:sldLayout>
</file>

<file path=ppt/slideLayouts/slideLayout2865.xml><?xml version="1.0" encoding="utf-8"?>
<p:sldLayout xmlns:a="http://schemas.openxmlformats.org/drawingml/2006/main" xmlns:r="http://schemas.openxmlformats.org/officeDocument/2006/relationships" xmlns:p="http://schemas.openxmlformats.org/presentationml/2006/main" showMasterSp="0" type="tx">
  <p:cSld name="6_Comparison">
    <p:bg>
      <p:bgPr>
        <a:solidFill>
          <a:srgbClr val="720000"/>
        </a:solidFill>
        <a:effectLst/>
      </p:bgPr>
    </p:bg>
    <p:spTree>
      <p:nvGrpSpPr>
        <p:cNvPr id="1" name=""/>
        <p:cNvGrpSpPr/>
        <p:nvPr/>
      </p:nvGrpSpPr>
      <p:grpSpPr>
        <a:xfrm>
          <a:off x="0" y="0"/>
          <a:ext cx="0" cy="0"/>
          <a:chOff x="0" y="0"/>
          <a:chExt cx="0" cy="0"/>
        </a:xfrm>
      </p:grpSpPr>
      <p:grpSp>
        <p:nvGrpSpPr>
          <p:cNvPr id="1764" name="Group 2"/>
          <p:cNvGrpSpPr/>
          <p:nvPr/>
        </p:nvGrpSpPr>
        <p:grpSpPr>
          <a:xfrm>
            <a:off x="0" y="0"/>
            <a:ext cx="7242175" cy="1981200"/>
            <a:chOff x="0" y="0"/>
            <a:chExt cx="7242175" cy="1981200"/>
          </a:xfrm>
        </p:grpSpPr>
        <p:sp>
          <p:nvSpPr>
            <p:cNvPr id="1762"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63"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765"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766"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0" indent="45720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0" indent="91440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0" indent="137160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0" indent="182880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1767"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pPr>
            <a:endParaRPr/>
          </a:p>
        </p:txBody>
      </p:sp>
      <p:sp>
        <p:nvSpPr>
          <p:cNvPr id="1768"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650156165"/>
      </p:ext>
    </p:extLst>
  </p:cSld>
  <p:clrMapOvr>
    <a:masterClrMapping/>
  </p:clrMapOvr>
  <p:transition spd="med"/>
</p:sldLayout>
</file>

<file path=ppt/slideLayouts/slideLayout2866.xml><?xml version="1.0" encoding="utf-8"?>
<p:sldLayout xmlns:a="http://schemas.openxmlformats.org/drawingml/2006/main" xmlns:r="http://schemas.openxmlformats.org/officeDocument/2006/relationships" xmlns:p="http://schemas.openxmlformats.org/presentationml/2006/main" showMasterSp="0" type="tx">
  <p:cSld name="7_Title Only">
    <p:bg>
      <p:bgPr>
        <a:solidFill>
          <a:srgbClr val="720000"/>
        </a:solidFill>
        <a:effectLst/>
      </p:bgPr>
    </p:bg>
    <p:spTree>
      <p:nvGrpSpPr>
        <p:cNvPr id="1" name=""/>
        <p:cNvGrpSpPr/>
        <p:nvPr/>
      </p:nvGrpSpPr>
      <p:grpSpPr>
        <a:xfrm>
          <a:off x="0" y="0"/>
          <a:ext cx="0" cy="0"/>
          <a:chOff x="0" y="0"/>
          <a:chExt cx="0" cy="0"/>
        </a:xfrm>
      </p:grpSpPr>
      <p:grpSp>
        <p:nvGrpSpPr>
          <p:cNvPr id="1777" name="Group 2"/>
          <p:cNvGrpSpPr/>
          <p:nvPr/>
        </p:nvGrpSpPr>
        <p:grpSpPr>
          <a:xfrm>
            <a:off x="0" y="0"/>
            <a:ext cx="7242175" cy="1981200"/>
            <a:chOff x="0" y="0"/>
            <a:chExt cx="7242175" cy="1981200"/>
          </a:xfrm>
        </p:grpSpPr>
        <p:sp>
          <p:nvSpPr>
            <p:cNvPr id="1775"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76"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778"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779"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43048824"/>
      </p:ext>
    </p:extLst>
  </p:cSld>
  <p:clrMapOvr>
    <a:masterClrMapping/>
  </p:clrMapOvr>
  <p:transition spd="med"/>
</p:sldLayout>
</file>

<file path=ppt/slideLayouts/slideLayout2867.xml><?xml version="1.0" encoding="utf-8"?>
<p:sldLayout xmlns:a="http://schemas.openxmlformats.org/drawingml/2006/main" xmlns:r="http://schemas.openxmlformats.org/officeDocument/2006/relationships" xmlns:p="http://schemas.openxmlformats.org/presentationml/2006/main" showMasterSp="0" type="tx">
  <p:cSld name="13_Blank">
    <p:bg>
      <p:bgPr>
        <a:solidFill>
          <a:srgbClr val="720000"/>
        </a:solidFill>
        <a:effectLst/>
      </p:bgPr>
    </p:bg>
    <p:spTree>
      <p:nvGrpSpPr>
        <p:cNvPr id="1" name=""/>
        <p:cNvGrpSpPr/>
        <p:nvPr/>
      </p:nvGrpSpPr>
      <p:grpSpPr>
        <a:xfrm>
          <a:off x="0" y="0"/>
          <a:ext cx="0" cy="0"/>
          <a:chOff x="0" y="0"/>
          <a:chExt cx="0" cy="0"/>
        </a:xfrm>
      </p:grpSpPr>
      <p:grpSp>
        <p:nvGrpSpPr>
          <p:cNvPr id="1788" name="Group 2"/>
          <p:cNvGrpSpPr/>
          <p:nvPr/>
        </p:nvGrpSpPr>
        <p:grpSpPr>
          <a:xfrm>
            <a:off x="0" y="0"/>
            <a:ext cx="7242175" cy="1981200"/>
            <a:chOff x="0" y="0"/>
            <a:chExt cx="7242175" cy="1981200"/>
          </a:xfrm>
        </p:grpSpPr>
        <p:sp>
          <p:nvSpPr>
            <p:cNvPr id="1786"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87"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789"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022492164"/>
      </p:ext>
    </p:extLst>
  </p:cSld>
  <p:clrMapOvr>
    <a:masterClrMapping/>
  </p:clrMapOvr>
  <p:transition spd="med"/>
</p:sldLayout>
</file>

<file path=ppt/slideLayouts/slideLayout2868.xml><?xml version="1.0" encoding="utf-8"?>
<p:sldLayout xmlns:a="http://schemas.openxmlformats.org/drawingml/2006/main" xmlns:r="http://schemas.openxmlformats.org/officeDocument/2006/relationships" xmlns:p="http://schemas.openxmlformats.org/presentationml/2006/main" showMasterSp="0" type="tx">
  <p:cSld name="6_Content with Caption">
    <p:bg>
      <p:bgPr>
        <a:solidFill>
          <a:srgbClr val="720000"/>
        </a:solidFill>
        <a:effectLst/>
      </p:bgPr>
    </p:bg>
    <p:spTree>
      <p:nvGrpSpPr>
        <p:cNvPr id="1" name=""/>
        <p:cNvGrpSpPr/>
        <p:nvPr/>
      </p:nvGrpSpPr>
      <p:grpSpPr>
        <a:xfrm>
          <a:off x="0" y="0"/>
          <a:ext cx="0" cy="0"/>
          <a:chOff x="0" y="0"/>
          <a:chExt cx="0" cy="0"/>
        </a:xfrm>
      </p:grpSpPr>
      <p:grpSp>
        <p:nvGrpSpPr>
          <p:cNvPr id="1798" name="Group 2"/>
          <p:cNvGrpSpPr/>
          <p:nvPr/>
        </p:nvGrpSpPr>
        <p:grpSpPr>
          <a:xfrm>
            <a:off x="0" y="0"/>
            <a:ext cx="7242175" cy="1981200"/>
            <a:chOff x="0" y="0"/>
            <a:chExt cx="7242175" cy="1981200"/>
          </a:xfrm>
        </p:grpSpPr>
        <p:sp>
          <p:nvSpPr>
            <p:cNvPr id="1796"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797"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799" name="Title Text"/>
          <p:cNvSpPr txBox="1">
            <a:spLocks noGrp="1"/>
          </p:cNvSpPr>
          <p:nvPr>
            <p:ph type="title"/>
          </p:nvPr>
        </p:nvSpPr>
        <p:spPr>
          <a:xfrm>
            <a:off x="457200" y="273050"/>
            <a:ext cx="3008314" cy="1162050"/>
          </a:xfrm>
          <a:prstGeom prst="rect">
            <a:avLst/>
          </a:prstGeom>
        </p:spPr>
        <p:txBody>
          <a:bodyPr/>
          <a:lstStyle>
            <a:lvl1pPr>
              <a:defRPr sz="2000" b="1">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800" name="Body Level One…"/>
          <p:cNvSpPr txBox="1">
            <a:spLocks noGrp="1"/>
          </p:cNvSpPr>
          <p:nvPr>
            <p:ph type="body" idx="1"/>
          </p:nvPr>
        </p:nvSpPr>
        <p:spPr>
          <a:xfrm>
            <a:off x="3575050" y="273050"/>
            <a:ext cx="5111750" cy="5853113"/>
          </a:xfrm>
          <a:prstGeom prst="rect">
            <a:avLst/>
          </a:prstGeom>
        </p:spPr>
        <p:txBody>
          <a:bodyPr>
            <a:normAutofit/>
          </a:bodyPr>
          <a:lstStyle>
            <a:lvl1pPr>
              <a:buClr>
                <a:srgbClr val="FFCC66"/>
              </a:buClr>
              <a:buSzPct val="80000"/>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1801"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pPr>
            <a:endParaRPr/>
          </a:p>
        </p:txBody>
      </p:sp>
      <p:sp>
        <p:nvSpPr>
          <p:cNvPr id="1802"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662157207"/>
      </p:ext>
    </p:extLst>
  </p:cSld>
  <p:clrMapOvr>
    <a:masterClrMapping/>
  </p:clrMapOvr>
  <p:transition spd="med"/>
</p:sldLayout>
</file>

<file path=ppt/slideLayouts/slideLayout2869.xml><?xml version="1.0" encoding="utf-8"?>
<p:sldLayout xmlns:a="http://schemas.openxmlformats.org/drawingml/2006/main" xmlns:r="http://schemas.openxmlformats.org/officeDocument/2006/relationships" xmlns:p="http://schemas.openxmlformats.org/presentationml/2006/main" showMasterSp="0" type="tx">
  <p:cSld name="6_Picture with Caption">
    <p:bg>
      <p:bgPr>
        <a:solidFill>
          <a:srgbClr val="720000"/>
        </a:solidFill>
        <a:effectLst/>
      </p:bgPr>
    </p:bg>
    <p:spTree>
      <p:nvGrpSpPr>
        <p:cNvPr id="1" name=""/>
        <p:cNvGrpSpPr/>
        <p:nvPr/>
      </p:nvGrpSpPr>
      <p:grpSpPr>
        <a:xfrm>
          <a:off x="0" y="0"/>
          <a:ext cx="0" cy="0"/>
          <a:chOff x="0" y="0"/>
          <a:chExt cx="0" cy="0"/>
        </a:xfrm>
      </p:grpSpPr>
      <p:grpSp>
        <p:nvGrpSpPr>
          <p:cNvPr id="1811" name="Group 2"/>
          <p:cNvGrpSpPr/>
          <p:nvPr/>
        </p:nvGrpSpPr>
        <p:grpSpPr>
          <a:xfrm>
            <a:off x="0" y="0"/>
            <a:ext cx="7242175" cy="1981200"/>
            <a:chOff x="0" y="0"/>
            <a:chExt cx="7242175" cy="1981200"/>
          </a:xfrm>
        </p:grpSpPr>
        <p:sp>
          <p:nvSpPr>
            <p:cNvPr id="1809"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10"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1812" name="Title Text"/>
          <p:cNvSpPr txBox="1">
            <a:spLocks noGrp="1"/>
          </p:cNvSpPr>
          <p:nvPr>
            <p:ph type="title"/>
          </p:nvPr>
        </p:nvSpPr>
        <p:spPr>
          <a:xfrm>
            <a:off x="1792288" y="4800600"/>
            <a:ext cx="5486401" cy="566738"/>
          </a:xfrm>
          <a:prstGeom prst="rect">
            <a:avLst/>
          </a:prstGeom>
        </p:spPr>
        <p:txBody>
          <a:bodyPr/>
          <a:lstStyle>
            <a:lvl1pPr>
              <a:defRPr sz="2000" b="1">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1813"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814"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0" indent="45720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0" indent="91440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0" indent="137160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0" indent="182880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1815"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267039838"/>
      </p:ext>
    </p:extLst>
  </p:cSld>
  <p:clrMapOvr>
    <a:masterClrMapping/>
  </p:clrMapOvr>
  <p:transition spd="med"/>
</p:sldLayout>
</file>

<file path=ppt/slideLayouts/slideLayout287.xml><?xml version="1.0" encoding="utf-8"?>
<p:sldLayout xmlns:a="http://schemas.openxmlformats.org/drawingml/2006/main" xmlns:r="http://schemas.openxmlformats.org/officeDocument/2006/relationships" xmlns:p="http://schemas.openxmlformats.org/presentationml/2006/main" showMasterSp="0" type="tx">
  <p:cSld name="15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4481"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482"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483"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48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76495829"/>
      </p:ext>
    </p:extLst>
  </p:cSld>
  <p:clrMapOvr>
    <a:masterClrMapping/>
  </p:clrMapOvr>
  <p:transition spd="med"/>
</p:sldLayout>
</file>

<file path=ppt/slideLayouts/slideLayout2870.xml><?xml version="1.0" encoding="utf-8"?>
<p:sldLayout xmlns:a="http://schemas.openxmlformats.org/drawingml/2006/main" xmlns:r="http://schemas.openxmlformats.org/officeDocument/2006/relationships" xmlns:p="http://schemas.openxmlformats.org/presentationml/2006/main" showMasterSp="0" type="tx">
  <p:cSld name="16_Title Slide">
    <p:bg>
      <p:bgPr>
        <a:solidFill>
          <a:srgbClr val="9CDCDA"/>
        </a:solidFill>
        <a:effectLst/>
      </p:bgPr>
    </p:bg>
    <p:spTree>
      <p:nvGrpSpPr>
        <p:cNvPr id="1" name=""/>
        <p:cNvGrpSpPr/>
        <p:nvPr/>
      </p:nvGrpSpPr>
      <p:grpSpPr>
        <a:xfrm>
          <a:off x="0" y="0"/>
          <a:ext cx="0" cy="0"/>
          <a:chOff x="0" y="0"/>
          <a:chExt cx="0" cy="0"/>
        </a:xfrm>
      </p:grpSpPr>
      <p:grpSp>
        <p:nvGrpSpPr>
          <p:cNvPr id="1918" name="Group 2"/>
          <p:cNvGrpSpPr/>
          <p:nvPr/>
        </p:nvGrpSpPr>
        <p:grpSpPr>
          <a:xfrm>
            <a:off x="-344782" y="-186949"/>
            <a:ext cx="9600389" cy="7485697"/>
            <a:chOff x="0" y="0"/>
            <a:chExt cx="9600387" cy="7485695"/>
          </a:xfrm>
        </p:grpSpPr>
        <p:grpSp>
          <p:nvGrpSpPr>
            <p:cNvPr id="1903" name="Group 3"/>
            <p:cNvGrpSpPr/>
            <p:nvPr/>
          </p:nvGrpSpPr>
          <p:grpSpPr>
            <a:xfrm>
              <a:off x="-1" y="0"/>
              <a:ext cx="9600389" cy="7485696"/>
              <a:chOff x="0" y="0"/>
              <a:chExt cx="9600387" cy="7485695"/>
            </a:xfrm>
          </p:grpSpPr>
          <p:sp>
            <p:nvSpPr>
              <p:cNvPr id="1822" name="Freeform 4"/>
              <p:cNvSpPr/>
              <p:nvPr/>
            </p:nvSpPr>
            <p:spPr>
              <a:xfrm>
                <a:off x="5618462" y="49439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23" name="Freeform 5"/>
              <p:cNvSpPr/>
              <p:nvPr/>
            </p:nvSpPr>
            <p:spPr>
              <a:xfrm>
                <a:off x="3961387" y="4323352"/>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24" name="Freeform 6"/>
              <p:cNvSpPr/>
              <p:nvPr/>
            </p:nvSpPr>
            <p:spPr>
              <a:xfrm>
                <a:off x="4010461" y="50648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25" name="Freeform 7"/>
              <p:cNvSpPr/>
              <p:nvPr/>
            </p:nvSpPr>
            <p:spPr>
              <a:xfrm>
                <a:off x="4541679" y="594437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26" name="Freeform 8"/>
              <p:cNvSpPr/>
              <p:nvPr/>
            </p:nvSpPr>
            <p:spPr>
              <a:xfrm>
                <a:off x="6733506" y="3117658"/>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27"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28"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29" name="Freeform 11"/>
              <p:cNvSpPr/>
              <p:nvPr/>
            </p:nvSpPr>
            <p:spPr>
              <a:xfrm rot="20976685" flipH="1">
                <a:off x="5096557" y="558249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0"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1" name="Freeform 13"/>
              <p:cNvSpPr/>
              <p:nvPr/>
            </p:nvSpPr>
            <p:spPr>
              <a:xfrm rot="16244410" flipH="1">
                <a:off x="6148117" y="6173121"/>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2" name="Freeform 14"/>
              <p:cNvSpPr/>
              <p:nvPr/>
            </p:nvSpPr>
            <p:spPr>
              <a:xfrm rot="6018034">
                <a:off x="3545525" y="595244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3" name="Freeform 15"/>
              <p:cNvSpPr/>
              <p:nvPr/>
            </p:nvSpPr>
            <p:spPr>
              <a:xfrm rot="6284068">
                <a:off x="5762435" y="514543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4" name="Freeform 16"/>
              <p:cNvSpPr/>
              <p:nvPr/>
            </p:nvSpPr>
            <p:spPr>
              <a:xfrm rot="8472242" flipH="1">
                <a:off x="5444459" y="3843627"/>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5" name="Freeform 17"/>
              <p:cNvSpPr/>
              <p:nvPr/>
            </p:nvSpPr>
            <p:spPr>
              <a:xfrm rot="563450" flipH="1">
                <a:off x="3255099" y="395492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6" name="Freeform 18"/>
              <p:cNvSpPr/>
              <p:nvPr/>
            </p:nvSpPr>
            <p:spPr>
              <a:xfrm>
                <a:off x="2305349" y="453115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7" name="Freeform 19"/>
              <p:cNvSpPr/>
              <p:nvPr/>
            </p:nvSpPr>
            <p:spPr>
              <a:xfrm>
                <a:off x="648275" y="4310652"/>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8" name="Freeform 20"/>
              <p:cNvSpPr/>
              <p:nvPr/>
            </p:nvSpPr>
            <p:spPr>
              <a:xfrm>
                <a:off x="621149" y="499499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39" name="Freeform 21"/>
              <p:cNvSpPr/>
              <p:nvPr/>
            </p:nvSpPr>
            <p:spPr>
              <a:xfrm rot="19469908">
                <a:off x="1582520" y="6226165"/>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0" name="Freeform 22"/>
              <p:cNvSpPr/>
              <p:nvPr/>
            </p:nvSpPr>
            <p:spPr>
              <a:xfrm>
                <a:off x="3306093" y="3314508"/>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1"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2" name="Freeform 24"/>
              <p:cNvSpPr/>
              <p:nvPr/>
            </p:nvSpPr>
            <p:spPr>
              <a:xfrm rot="3318475">
                <a:off x="261010" y="3479618"/>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3" name="Freeform 25"/>
              <p:cNvSpPr/>
              <p:nvPr/>
            </p:nvSpPr>
            <p:spPr>
              <a:xfrm rot="20976685" flipH="1">
                <a:off x="1783444" y="556979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4"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5" name="Freeform 27"/>
              <p:cNvSpPr/>
              <p:nvPr/>
            </p:nvSpPr>
            <p:spPr>
              <a:xfrm rot="16244410" flipH="1">
                <a:off x="2815954" y="6135021"/>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6" name="Freeform 28"/>
              <p:cNvSpPr/>
              <p:nvPr/>
            </p:nvSpPr>
            <p:spPr>
              <a:xfrm rot="5508135">
                <a:off x="390432" y="5862529"/>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7" name="Freeform 29"/>
              <p:cNvSpPr/>
              <p:nvPr/>
            </p:nvSpPr>
            <p:spPr>
              <a:xfrm rot="6284068">
                <a:off x="2220722" y="488508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8" name="Freeform 30"/>
              <p:cNvSpPr/>
              <p:nvPr/>
            </p:nvSpPr>
            <p:spPr>
              <a:xfrm rot="8472242" flipH="1">
                <a:off x="1883697" y="348802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49" name="Freeform 31"/>
              <p:cNvSpPr/>
              <p:nvPr/>
            </p:nvSpPr>
            <p:spPr>
              <a:xfrm rot="563450" flipH="1">
                <a:off x="1199287" y="373267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0"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1"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2"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3" name="Freeform 35"/>
              <p:cNvSpPr/>
              <p:nvPr/>
            </p:nvSpPr>
            <p:spPr>
              <a:xfrm>
                <a:off x="1544479" y="288367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4"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5"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6"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7"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8"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59" name="Freeform 41"/>
              <p:cNvSpPr/>
              <p:nvPr/>
            </p:nvSpPr>
            <p:spPr>
              <a:xfrm rot="16244410" flipH="1">
                <a:off x="2769917" y="2540921"/>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0" name="Freeform 42"/>
              <p:cNvSpPr/>
              <p:nvPr/>
            </p:nvSpPr>
            <p:spPr>
              <a:xfrm rot="2428453">
                <a:off x="193818" y="2918293"/>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1"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2"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3" name="Freeform 45"/>
              <p:cNvSpPr/>
              <p:nvPr/>
            </p:nvSpPr>
            <p:spPr>
              <a:xfrm rot="563450" flipH="1">
                <a:off x="372199"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4"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5"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6" name="Freeform 48"/>
              <p:cNvSpPr/>
              <p:nvPr/>
            </p:nvSpPr>
            <p:spPr>
              <a:xfrm>
                <a:off x="3672324"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7" name="Freeform 49"/>
              <p:cNvSpPr/>
              <p:nvPr/>
            </p:nvSpPr>
            <p:spPr>
              <a:xfrm>
                <a:off x="4870292" y="288367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8" name="Freeform 50"/>
              <p:cNvSpPr/>
              <p:nvPr/>
            </p:nvSpPr>
            <p:spPr>
              <a:xfrm>
                <a:off x="6604919"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69"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0"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1"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2"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3" name="Freeform 55"/>
              <p:cNvSpPr/>
              <p:nvPr/>
            </p:nvSpPr>
            <p:spPr>
              <a:xfrm rot="16244410" flipH="1">
                <a:off x="6095729" y="2540921"/>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4" name="Freeform 56"/>
              <p:cNvSpPr/>
              <p:nvPr/>
            </p:nvSpPr>
            <p:spPr>
              <a:xfrm rot="2428453">
                <a:off x="3519630" y="2918293"/>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5"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6"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7"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8"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79"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0" name="Freeform 62"/>
              <p:cNvSpPr/>
              <p:nvPr/>
            </p:nvSpPr>
            <p:spPr>
              <a:xfrm>
                <a:off x="6999723" y="2018431"/>
                <a:ext cx="963879"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1"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2"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3" name="Freeform 65"/>
              <p:cNvSpPr/>
              <p:nvPr/>
            </p:nvSpPr>
            <p:spPr>
              <a:xfrm rot="3318475">
                <a:off x="6944385" y="217305"/>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4" name="Freeform 66"/>
              <p:cNvSpPr/>
              <p:nvPr/>
            </p:nvSpPr>
            <p:spPr>
              <a:xfrm rot="20976685" flipH="1">
                <a:off x="8409669" y="223127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5"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6"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7" name="Freeform 69"/>
              <p:cNvSpPr/>
              <p:nvPr/>
            </p:nvSpPr>
            <p:spPr>
              <a:xfrm rot="2428453">
                <a:off x="7056580" y="2799231"/>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8" name="Freeform 70"/>
              <p:cNvSpPr/>
              <p:nvPr/>
            </p:nvSpPr>
            <p:spPr>
              <a:xfrm rot="6284068">
                <a:off x="8142097" y="150847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89"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0"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1" name="Freeform 73"/>
              <p:cNvSpPr/>
              <p:nvPr/>
            </p:nvSpPr>
            <p:spPr>
              <a:xfrm rot="6521641">
                <a:off x="8535032" y="4935151"/>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2" name="Freeform 74"/>
              <p:cNvSpPr/>
              <p:nvPr/>
            </p:nvSpPr>
            <p:spPr>
              <a:xfrm>
                <a:off x="7274500" y="4324939"/>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3" name="Freeform 75"/>
              <p:cNvSpPr/>
              <p:nvPr/>
            </p:nvSpPr>
            <p:spPr>
              <a:xfrm>
                <a:off x="6999723" y="5371231"/>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4"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5" name="Freeform 77"/>
              <p:cNvSpPr/>
              <p:nvPr/>
            </p:nvSpPr>
            <p:spPr>
              <a:xfrm>
                <a:off x="8060037" y="34357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6" name="Freeform 78"/>
              <p:cNvSpPr/>
              <p:nvPr/>
            </p:nvSpPr>
            <p:spPr>
              <a:xfrm rot="3318475">
                <a:off x="6887235" y="349390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7" name="Freeform 79"/>
              <p:cNvSpPr/>
              <p:nvPr/>
            </p:nvSpPr>
            <p:spPr>
              <a:xfrm rot="20976685" flipH="1">
                <a:off x="8219169" y="6061915"/>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8" name="Freeform 80"/>
              <p:cNvSpPr/>
              <p:nvPr/>
            </p:nvSpPr>
            <p:spPr>
              <a:xfrm>
                <a:off x="6724957" y="5255836"/>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899" name="Freeform 81"/>
              <p:cNvSpPr/>
              <p:nvPr/>
            </p:nvSpPr>
            <p:spPr>
              <a:xfrm rot="6820032">
                <a:off x="7020644" y="6053219"/>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00" name="Freeform 82"/>
              <p:cNvSpPr/>
              <p:nvPr/>
            </p:nvSpPr>
            <p:spPr>
              <a:xfrm rot="6284068">
                <a:off x="7646797" y="436597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01" name="Freeform 83"/>
              <p:cNvSpPr/>
              <p:nvPr/>
            </p:nvSpPr>
            <p:spPr>
              <a:xfrm rot="5149041" flipH="1">
                <a:off x="8487826" y="3612751"/>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02" name="Freeform 84"/>
              <p:cNvSpPr/>
              <p:nvPr/>
            </p:nvSpPr>
            <p:spPr>
              <a:xfrm rot="563450" flipH="1">
                <a:off x="6720612" y="4051767"/>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917" name="Group 85"/>
            <p:cNvGrpSpPr/>
            <p:nvPr/>
          </p:nvGrpSpPr>
          <p:grpSpPr>
            <a:xfrm>
              <a:off x="457576" y="3081467"/>
              <a:ext cx="8861343" cy="2351964"/>
              <a:chOff x="0" y="0"/>
              <a:chExt cx="8861342" cy="2351962"/>
            </a:xfrm>
          </p:grpSpPr>
          <p:sp>
            <p:nvSpPr>
              <p:cNvPr id="1904" name="Freeform 86"/>
              <p:cNvSpPr/>
              <p:nvPr/>
            </p:nvSpPr>
            <p:spPr>
              <a:xfrm rot="17967916">
                <a:off x="279391" y="481007"/>
                <a:ext cx="1599038" cy="1574978"/>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907" name="Group 87"/>
              <p:cNvGrpSpPr/>
              <p:nvPr/>
            </p:nvGrpSpPr>
            <p:grpSpPr>
              <a:xfrm>
                <a:off x="115804" y="631318"/>
                <a:ext cx="8745539" cy="223838"/>
                <a:chOff x="0" y="0"/>
                <a:chExt cx="8745537" cy="223837"/>
              </a:xfrm>
            </p:grpSpPr>
            <p:sp>
              <p:nvSpPr>
                <p:cNvPr id="1905" name="AutoShape 88"/>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06" name="Rectangle 89"/>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910" name="Group 90"/>
              <p:cNvGrpSpPr/>
              <p:nvPr/>
            </p:nvGrpSpPr>
            <p:grpSpPr>
              <a:xfrm>
                <a:off x="7854" y="540830"/>
                <a:ext cx="8745539" cy="223839"/>
                <a:chOff x="0" y="0"/>
                <a:chExt cx="8745537" cy="223837"/>
              </a:xfrm>
            </p:grpSpPr>
            <p:sp>
              <p:nvSpPr>
                <p:cNvPr id="1908" name="AutoShape 91"/>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09" name="Rectangle 92"/>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916" name="Group 93"/>
              <p:cNvGrpSpPr/>
              <p:nvPr/>
            </p:nvGrpSpPr>
            <p:grpSpPr>
              <a:xfrm>
                <a:off x="55425" y="-1"/>
                <a:ext cx="1970158" cy="1978356"/>
                <a:chOff x="0" y="0"/>
                <a:chExt cx="1970157" cy="1978354"/>
              </a:xfrm>
            </p:grpSpPr>
            <p:sp>
              <p:nvSpPr>
                <p:cNvPr id="1911" name="Freeform 94"/>
                <p:cNvSpPr/>
                <p:nvPr/>
              </p:nvSpPr>
              <p:spPr>
                <a:xfrm rot="17970461">
                  <a:off x="255331" y="270280"/>
                  <a:ext cx="1459496" cy="1437795"/>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12" name="Freeform 95"/>
                <p:cNvSpPr/>
                <p:nvPr/>
              </p:nvSpPr>
              <p:spPr>
                <a:xfrm>
                  <a:off x="85948" y="971688"/>
                  <a:ext cx="1019692" cy="573522"/>
                </a:xfrm>
                <a:custGeom>
                  <a:avLst/>
                  <a:gdLst/>
                  <a:ahLst/>
                  <a:cxnLst>
                    <a:cxn ang="0">
                      <a:pos x="wd2" y="hd2"/>
                    </a:cxn>
                    <a:cxn ang="5400000">
                      <a:pos x="wd2" y="hd2"/>
                    </a:cxn>
                    <a:cxn ang="10800000">
                      <a:pos x="wd2" y="hd2"/>
                    </a:cxn>
                    <a:cxn ang="16200000">
                      <a:pos x="wd2" y="hd2"/>
                    </a:cxn>
                  </a:cxnLst>
                  <a:rect l="0" t="0" r="r" b="b"/>
                  <a:pathLst>
                    <a:path w="21110" h="21025" extrusionOk="0">
                      <a:moveTo>
                        <a:pt x="43" y="7667"/>
                      </a:moveTo>
                      <a:cubicBezTo>
                        <a:pt x="22" y="11262"/>
                        <a:pt x="1872" y="14537"/>
                        <a:pt x="4071" y="16717"/>
                      </a:cubicBezTo>
                      <a:cubicBezTo>
                        <a:pt x="6271" y="18897"/>
                        <a:pt x="10520" y="20023"/>
                        <a:pt x="13246" y="20683"/>
                      </a:cubicBezTo>
                      <a:cubicBezTo>
                        <a:pt x="15972" y="21342"/>
                        <a:pt x="19324" y="20894"/>
                        <a:pt x="20413" y="20635"/>
                      </a:cubicBezTo>
                      <a:cubicBezTo>
                        <a:pt x="21502" y="20377"/>
                        <a:pt x="21341" y="19733"/>
                        <a:pt x="19741" y="19166"/>
                      </a:cubicBezTo>
                      <a:cubicBezTo>
                        <a:pt x="18141" y="18599"/>
                        <a:pt x="13199" y="18321"/>
                        <a:pt x="10818" y="17261"/>
                      </a:cubicBezTo>
                      <a:cubicBezTo>
                        <a:pt x="8438" y="16201"/>
                        <a:pt x="6831" y="14591"/>
                        <a:pt x="5420" y="12838"/>
                      </a:cubicBezTo>
                      <a:cubicBezTo>
                        <a:pt x="4008" y="11086"/>
                        <a:pt x="2881" y="8318"/>
                        <a:pt x="2369" y="6769"/>
                      </a:cubicBezTo>
                      <a:cubicBezTo>
                        <a:pt x="1858" y="5220"/>
                        <a:pt x="2314" y="4688"/>
                        <a:pt x="2373" y="3567"/>
                      </a:cubicBezTo>
                      <a:cubicBezTo>
                        <a:pt x="2432" y="2445"/>
                        <a:pt x="2837" y="369"/>
                        <a:pt x="2693" y="56"/>
                      </a:cubicBezTo>
                      <a:cubicBezTo>
                        <a:pt x="2548" y="-258"/>
                        <a:pt x="1875" y="827"/>
                        <a:pt x="1495" y="1675"/>
                      </a:cubicBezTo>
                      <a:cubicBezTo>
                        <a:pt x="1115" y="2524"/>
                        <a:pt x="617" y="4169"/>
                        <a:pt x="375" y="5180"/>
                      </a:cubicBezTo>
                      <a:cubicBezTo>
                        <a:pt x="134" y="6191"/>
                        <a:pt x="-98" y="6321"/>
                        <a:pt x="43" y="7667"/>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13" name="Freeform 96"/>
                <p:cNvSpPr/>
                <p:nvPr/>
              </p:nvSpPr>
              <p:spPr>
                <a:xfrm>
                  <a:off x="77324" y="182374"/>
                  <a:ext cx="920353" cy="1053916"/>
                </a:xfrm>
                <a:custGeom>
                  <a:avLst/>
                  <a:gdLst/>
                  <a:ahLst/>
                  <a:cxnLst>
                    <a:cxn ang="0">
                      <a:pos x="wd2" y="hd2"/>
                    </a:cxn>
                    <a:cxn ang="5400000">
                      <a:pos x="wd2" y="hd2"/>
                    </a:cxn>
                    <a:cxn ang="10800000">
                      <a:pos x="wd2" y="hd2"/>
                    </a:cxn>
                    <a:cxn ang="16200000">
                      <a:pos x="wd2" y="hd2"/>
                    </a:cxn>
                  </a:cxnLst>
                  <a:rect l="0" t="0" r="r" b="b"/>
                  <a:pathLst>
                    <a:path w="20971" h="21300" extrusionOk="0">
                      <a:moveTo>
                        <a:pt x="134" y="21054"/>
                      </a:moveTo>
                      <a:cubicBezTo>
                        <a:pt x="43" y="20610"/>
                        <a:pt x="-240" y="19365"/>
                        <a:pt x="456" y="18040"/>
                      </a:cubicBezTo>
                      <a:cubicBezTo>
                        <a:pt x="1145" y="16725"/>
                        <a:pt x="2441" y="15117"/>
                        <a:pt x="4307" y="13131"/>
                      </a:cubicBezTo>
                      <a:cubicBezTo>
                        <a:pt x="6202" y="11146"/>
                        <a:pt x="9468" y="8068"/>
                        <a:pt x="11746" y="6116"/>
                      </a:cubicBezTo>
                      <a:cubicBezTo>
                        <a:pt x="14013" y="4158"/>
                        <a:pt x="16489" y="2412"/>
                        <a:pt x="17947" y="1416"/>
                      </a:cubicBezTo>
                      <a:cubicBezTo>
                        <a:pt x="19412" y="411"/>
                        <a:pt x="20142" y="206"/>
                        <a:pt x="20527" y="94"/>
                      </a:cubicBezTo>
                      <a:cubicBezTo>
                        <a:pt x="20919" y="-28"/>
                        <a:pt x="21360" y="-179"/>
                        <a:pt x="20363" y="703"/>
                      </a:cubicBezTo>
                      <a:cubicBezTo>
                        <a:pt x="19385" y="1580"/>
                        <a:pt x="16903" y="3311"/>
                        <a:pt x="14621" y="5340"/>
                      </a:cubicBezTo>
                      <a:cubicBezTo>
                        <a:pt x="12361" y="7381"/>
                        <a:pt x="8646" y="10858"/>
                        <a:pt x="6752" y="12910"/>
                      </a:cubicBezTo>
                      <a:cubicBezTo>
                        <a:pt x="4859" y="14963"/>
                        <a:pt x="3831" y="16479"/>
                        <a:pt x="3219" y="17674"/>
                      </a:cubicBezTo>
                      <a:cubicBezTo>
                        <a:pt x="2607" y="18868"/>
                        <a:pt x="3430" y="19454"/>
                        <a:pt x="3069" y="20043"/>
                      </a:cubicBezTo>
                      <a:cubicBezTo>
                        <a:pt x="2708" y="20632"/>
                        <a:pt x="1538" y="21082"/>
                        <a:pt x="1056" y="21251"/>
                      </a:cubicBezTo>
                      <a:cubicBezTo>
                        <a:pt x="573" y="21421"/>
                        <a:pt x="330" y="21099"/>
                        <a:pt x="134" y="21054"/>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14" name="Freeform 97"/>
                <p:cNvSpPr/>
                <p:nvPr/>
              </p:nvSpPr>
              <p:spPr>
                <a:xfrm>
                  <a:off x="658983" y="357274"/>
                  <a:ext cx="721610" cy="975072"/>
                </a:xfrm>
                <a:custGeom>
                  <a:avLst/>
                  <a:gdLst/>
                  <a:ahLst/>
                  <a:cxnLst>
                    <a:cxn ang="0">
                      <a:pos x="wd2" y="hd2"/>
                    </a:cxn>
                    <a:cxn ang="5400000">
                      <a:pos x="wd2" y="hd2"/>
                    </a:cxn>
                    <a:cxn ang="10800000">
                      <a:pos x="wd2" y="hd2"/>
                    </a:cxn>
                    <a:cxn ang="16200000">
                      <a:pos x="wd2" y="hd2"/>
                    </a:cxn>
                  </a:cxnLst>
                  <a:rect l="0" t="0" r="r" b="b"/>
                  <a:pathLst>
                    <a:path w="20674" h="21155" extrusionOk="0">
                      <a:moveTo>
                        <a:pt x="1309" y="16511"/>
                      </a:moveTo>
                      <a:cubicBezTo>
                        <a:pt x="394" y="15292"/>
                        <a:pt x="-677" y="13905"/>
                        <a:pt x="556" y="11424"/>
                      </a:cubicBezTo>
                      <a:cubicBezTo>
                        <a:pt x="1789" y="8943"/>
                        <a:pt x="6990" y="3370"/>
                        <a:pt x="8689" y="1573"/>
                      </a:cubicBezTo>
                      <a:cubicBezTo>
                        <a:pt x="10389" y="-223"/>
                        <a:pt x="11481" y="-425"/>
                        <a:pt x="10767" y="681"/>
                      </a:cubicBezTo>
                      <a:cubicBezTo>
                        <a:pt x="10054" y="1787"/>
                        <a:pt x="5763" y="6068"/>
                        <a:pt x="4386" y="8188"/>
                      </a:cubicBezTo>
                      <a:cubicBezTo>
                        <a:pt x="3009" y="10307"/>
                        <a:pt x="2294" y="11969"/>
                        <a:pt x="2494" y="13439"/>
                      </a:cubicBezTo>
                      <a:cubicBezTo>
                        <a:pt x="2694" y="14908"/>
                        <a:pt x="3529" y="16007"/>
                        <a:pt x="5614" y="17044"/>
                      </a:cubicBezTo>
                      <a:cubicBezTo>
                        <a:pt x="7700" y="18080"/>
                        <a:pt x="12562" y="19052"/>
                        <a:pt x="14987" y="19635"/>
                      </a:cubicBezTo>
                      <a:cubicBezTo>
                        <a:pt x="17412" y="20217"/>
                        <a:pt x="19344" y="20275"/>
                        <a:pt x="20133" y="20528"/>
                      </a:cubicBezTo>
                      <a:cubicBezTo>
                        <a:pt x="20923" y="20781"/>
                        <a:pt x="20911" y="21175"/>
                        <a:pt x="19665" y="21155"/>
                      </a:cubicBezTo>
                      <a:cubicBezTo>
                        <a:pt x="18420" y="21134"/>
                        <a:pt x="14928" y="20822"/>
                        <a:pt x="12667" y="20423"/>
                      </a:cubicBezTo>
                      <a:cubicBezTo>
                        <a:pt x="10405" y="20024"/>
                        <a:pt x="7938" y="19423"/>
                        <a:pt x="6053" y="18773"/>
                      </a:cubicBezTo>
                      <a:cubicBezTo>
                        <a:pt x="4169" y="18122"/>
                        <a:pt x="2298" y="17705"/>
                        <a:pt x="1309" y="16511"/>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15" name="Freeform 98"/>
                <p:cNvSpPr/>
                <p:nvPr/>
              </p:nvSpPr>
              <p:spPr>
                <a:xfrm>
                  <a:off x="439586" y="748489"/>
                  <a:ext cx="463387" cy="494300"/>
                </a:xfrm>
                <a:custGeom>
                  <a:avLst/>
                  <a:gdLst/>
                  <a:ahLst/>
                  <a:cxnLst>
                    <a:cxn ang="0">
                      <a:pos x="wd2" y="hd2"/>
                    </a:cxn>
                    <a:cxn ang="5400000">
                      <a:pos x="wd2" y="hd2"/>
                    </a:cxn>
                    <a:cxn ang="10800000">
                      <a:pos x="wd2" y="hd2"/>
                    </a:cxn>
                    <a:cxn ang="16200000">
                      <a:pos x="wd2" y="hd2"/>
                    </a:cxn>
                  </a:cxnLst>
                  <a:rect l="0" t="0" r="r" b="b"/>
                  <a:pathLst>
                    <a:path w="19190" h="19535" extrusionOk="0">
                      <a:moveTo>
                        <a:pt x="1913" y="16369"/>
                      </a:moveTo>
                      <a:cubicBezTo>
                        <a:pt x="-269" y="15554"/>
                        <a:pt x="-847" y="13501"/>
                        <a:pt x="1572" y="10936"/>
                      </a:cubicBezTo>
                      <a:cubicBezTo>
                        <a:pt x="4373" y="7175"/>
                        <a:pt x="4219" y="5325"/>
                        <a:pt x="13006" y="94"/>
                      </a:cubicBezTo>
                      <a:cubicBezTo>
                        <a:pt x="13940" y="-701"/>
                        <a:pt x="11144" y="3739"/>
                        <a:pt x="10840" y="5627"/>
                      </a:cubicBezTo>
                      <a:cubicBezTo>
                        <a:pt x="10536" y="7515"/>
                        <a:pt x="10771" y="9825"/>
                        <a:pt x="11233" y="11477"/>
                      </a:cubicBezTo>
                      <a:cubicBezTo>
                        <a:pt x="11694" y="13130"/>
                        <a:pt x="12319" y="14324"/>
                        <a:pt x="13586" y="15580"/>
                      </a:cubicBezTo>
                      <a:cubicBezTo>
                        <a:pt x="14854" y="16837"/>
                        <a:pt x="20753" y="18906"/>
                        <a:pt x="18795" y="19043"/>
                      </a:cubicBezTo>
                      <a:cubicBezTo>
                        <a:pt x="11792" y="20899"/>
                        <a:pt x="5137" y="16941"/>
                        <a:pt x="1913" y="16369"/>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grpSp>
      <p:sp>
        <p:nvSpPr>
          <p:cNvPr id="1919" name="Title Text"/>
          <p:cNvSpPr txBox="1">
            <a:spLocks noGrp="1"/>
          </p:cNvSpPr>
          <p:nvPr>
            <p:ph type="title"/>
          </p:nvPr>
        </p:nvSpPr>
        <p:spPr>
          <a:xfrm>
            <a:off x="1905000" y="2209800"/>
            <a:ext cx="6858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1920" name="Body Level One…"/>
          <p:cNvSpPr txBox="1">
            <a:spLocks noGrp="1"/>
          </p:cNvSpPr>
          <p:nvPr>
            <p:ph type="body" sz="quarter" idx="1"/>
          </p:nvPr>
        </p:nvSpPr>
        <p:spPr>
          <a:xfrm>
            <a:off x="2438400" y="3886200"/>
            <a:ext cx="5334000" cy="1752600"/>
          </a:xfrm>
          <a:prstGeom prst="rect">
            <a:avLst/>
          </a:prstGeom>
        </p:spPr>
        <p:txBody>
          <a:bodyPr>
            <a:normAutofit/>
          </a:bodyPr>
          <a:lstStyle>
            <a:lvl1pPr marL="0" indent="0">
              <a:buSzTx/>
              <a:buNone/>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192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354561632"/>
      </p:ext>
    </p:extLst>
  </p:cSld>
  <p:clrMapOvr>
    <a:masterClrMapping/>
  </p:clrMapOvr>
  <p:transition spd="med"/>
</p:sldLayout>
</file>

<file path=ppt/slideLayouts/slideLayout2871.xml><?xml version="1.0" encoding="utf-8"?>
<p:sldLayout xmlns:a="http://schemas.openxmlformats.org/drawingml/2006/main" xmlns:r="http://schemas.openxmlformats.org/officeDocument/2006/relationships" xmlns:p="http://schemas.openxmlformats.org/presentationml/2006/main" showMasterSp="0" type="tx">
  <p:cSld name="9_Title and Content">
    <p:bg>
      <p:bgPr>
        <a:solidFill>
          <a:srgbClr val="9CDCDA"/>
        </a:solidFill>
        <a:effectLst/>
      </p:bgPr>
    </p:bg>
    <p:spTree>
      <p:nvGrpSpPr>
        <p:cNvPr id="1" name=""/>
        <p:cNvGrpSpPr/>
        <p:nvPr/>
      </p:nvGrpSpPr>
      <p:grpSpPr>
        <a:xfrm>
          <a:off x="0" y="0"/>
          <a:ext cx="0" cy="0"/>
          <a:chOff x="0" y="0"/>
          <a:chExt cx="0" cy="0"/>
        </a:xfrm>
      </p:grpSpPr>
      <p:grpSp>
        <p:nvGrpSpPr>
          <p:cNvPr id="2023" name="Group 2"/>
          <p:cNvGrpSpPr/>
          <p:nvPr/>
        </p:nvGrpSpPr>
        <p:grpSpPr>
          <a:xfrm>
            <a:off x="-341607" y="-213936"/>
            <a:ext cx="9600389" cy="7485696"/>
            <a:chOff x="0" y="0"/>
            <a:chExt cx="9600387" cy="7485695"/>
          </a:xfrm>
        </p:grpSpPr>
        <p:grpSp>
          <p:nvGrpSpPr>
            <p:cNvPr id="2009" name="Group 3"/>
            <p:cNvGrpSpPr/>
            <p:nvPr/>
          </p:nvGrpSpPr>
          <p:grpSpPr>
            <a:xfrm>
              <a:off x="-1" y="0"/>
              <a:ext cx="9600389" cy="7485696"/>
              <a:chOff x="0" y="0"/>
              <a:chExt cx="9600387" cy="7485695"/>
            </a:xfrm>
          </p:grpSpPr>
          <p:sp>
            <p:nvSpPr>
              <p:cNvPr id="1928"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29"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0"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1"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2"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3"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4"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5"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6"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7"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8"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39"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0"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1"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2"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3"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4"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5"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6"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7"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8"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49"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0"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1"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2"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3"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4"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5"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6"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7"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8"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59"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0"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1"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2"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3"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4"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5"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6"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7"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8"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69"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0"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1"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2"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3"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4"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5"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6"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7"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8"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79"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0"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1"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2"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3"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4"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5"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6"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7"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8"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89" name="Freeform 65"/>
              <p:cNvSpPr/>
              <p:nvPr/>
            </p:nvSpPr>
            <p:spPr>
              <a:xfrm rot="3318475">
                <a:off x="6944385" y="2173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0"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1"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2"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3"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4" name="Freeform 70"/>
              <p:cNvSpPr/>
              <p:nvPr/>
            </p:nvSpPr>
            <p:spPr>
              <a:xfrm rot="6284068">
                <a:off x="8142097" y="15084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5"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6"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7"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8"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999"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0"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1"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2" name="Freeform 78"/>
              <p:cNvSpPr/>
              <p:nvPr/>
            </p:nvSpPr>
            <p:spPr>
              <a:xfrm rot="3318475">
                <a:off x="6887235" y="34939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3"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4"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5"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6" name="Freeform 82"/>
              <p:cNvSpPr/>
              <p:nvPr/>
            </p:nvSpPr>
            <p:spPr>
              <a:xfrm rot="6284068">
                <a:off x="7646797" y="43659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7" name="Freeform 83"/>
              <p:cNvSpPr/>
              <p:nvPr/>
            </p:nvSpPr>
            <p:spPr>
              <a:xfrm rot="5149041" flipH="1">
                <a:off x="8487826" y="361275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08"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012" name="Group 85"/>
            <p:cNvGrpSpPr/>
            <p:nvPr/>
          </p:nvGrpSpPr>
          <p:grpSpPr>
            <a:xfrm>
              <a:off x="532106" y="687010"/>
              <a:ext cx="8745538" cy="223839"/>
              <a:chOff x="0" y="0"/>
              <a:chExt cx="8745537" cy="223837"/>
            </a:xfrm>
          </p:grpSpPr>
          <p:sp>
            <p:nvSpPr>
              <p:cNvPr id="2010"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11"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015" name="Group 88"/>
            <p:cNvGrpSpPr/>
            <p:nvPr/>
          </p:nvGrpSpPr>
          <p:grpSpPr>
            <a:xfrm>
              <a:off x="424156" y="596523"/>
              <a:ext cx="8745538" cy="223838"/>
              <a:chOff x="0" y="0"/>
              <a:chExt cx="8745537" cy="223837"/>
            </a:xfrm>
          </p:grpSpPr>
          <p:sp>
            <p:nvSpPr>
              <p:cNvPr id="2013"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14"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2016"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2022" name="Group 92"/>
            <p:cNvGrpSpPr/>
            <p:nvPr/>
          </p:nvGrpSpPr>
          <p:grpSpPr>
            <a:xfrm>
              <a:off x="579241" y="366407"/>
              <a:ext cx="1124880" cy="1123270"/>
              <a:chOff x="0" y="0"/>
              <a:chExt cx="1124878" cy="1123268"/>
            </a:xfrm>
          </p:grpSpPr>
          <p:sp>
            <p:nvSpPr>
              <p:cNvPr id="2017"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18"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19"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20"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21"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024" name="Title Text"/>
          <p:cNvSpPr txBox="1">
            <a:spLocks noGrp="1"/>
          </p:cNvSpPr>
          <p:nvPr>
            <p:ph type="title"/>
          </p:nvPr>
        </p:nvSpPr>
        <p:spPr>
          <a:xfrm>
            <a:off x="838200" y="609600"/>
            <a:ext cx="7620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2025"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202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037916359"/>
      </p:ext>
    </p:extLst>
  </p:cSld>
  <p:clrMapOvr>
    <a:masterClrMapping/>
  </p:clrMapOvr>
  <p:transition spd="med"/>
</p:sldLayout>
</file>

<file path=ppt/slideLayouts/slideLayout2872.xml><?xml version="1.0" encoding="utf-8"?>
<p:sldLayout xmlns:a="http://schemas.openxmlformats.org/drawingml/2006/main" xmlns:r="http://schemas.openxmlformats.org/officeDocument/2006/relationships" xmlns:p="http://schemas.openxmlformats.org/presentationml/2006/main" showMasterSp="0" type="tx">
  <p:cSld name="7_Section Header">
    <p:bg>
      <p:bgPr>
        <a:solidFill>
          <a:srgbClr val="9CDCDA"/>
        </a:solidFill>
        <a:effectLst/>
      </p:bgPr>
    </p:bg>
    <p:spTree>
      <p:nvGrpSpPr>
        <p:cNvPr id="1" name=""/>
        <p:cNvGrpSpPr/>
        <p:nvPr/>
      </p:nvGrpSpPr>
      <p:grpSpPr>
        <a:xfrm>
          <a:off x="0" y="0"/>
          <a:ext cx="0" cy="0"/>
          <a:chOff x="0" y="0"/>
          <a:chExt cx="0" cy="0"/>
        </a:xfrm>
      </p:grpSpPr>
      <p:grpSp>
        <p:nvGrpSpPr>
          <p:cNvPr id="2128" name="Group 2"/>
          <p:cNvGrpSpPr/>
          <p:nvPr/>
        </p:nvGrpSpPr>
        <p:grpSpPr>
          <a:xfrm>
            <a:off x="-341607" y="-213936"/>
            <a:ext cx="9600389" cy="7485696"/>
            <a:chOff x="0" y="0"/>
            <a:chExt cx="9600387" cy="7485695"/>
          </a:xfrm>
        </p:grpSpPr>
        <p:grpSp>
          <p:nvGrpSpPr>
            <p:cNvPr id="2114" name="Group 3"/>
            <p:cNvGrpSpPr/>
            <p:nvPr/>
          </p:nvGrpSpPr>
          <p:grpSpPr>
            <a:xfrm>
              <a:off x="-1" y="0"/>
              <a:ext cx="9600389" cy="7485696"/>
              <a:chOff x="0" y="0"/>
              <a:chExt cx="9600387" cy="7485695"/>
            </a:xfrm>
          </p:grpSpPr>
          <p:sp>
            <p:nvSpPr>
              <p:cNvPr id="2033"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34"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35"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36"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37"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38"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39"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0"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1"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2"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3"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4"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5"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6"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7"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8"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49"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0"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1"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2"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3"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4"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5"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6"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7"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8"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59"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0"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1"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2"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3"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4"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5"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6"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7"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8"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69"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0"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1"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2"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3"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4"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5"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6"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7"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8"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79"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0"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1"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2"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3"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4"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5"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6"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7"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8"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89"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0"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1"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2"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3"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4" name="Freeform 65"/>
              <p:cNvSpPr/>
              <p:nvPr/>
            </p:nvSpPr>
            <p:spPr>
              <a:xfrm rot="3318475">
                <a:off x="6944385" y="2173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5"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6"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7"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8"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099" name="Freeform 70"/>
              <p:cNvSpPr/>
              <p:nvPr/>
            </p:nvSpPr>
            <p:spPr>
              <a:xfrm rot="6284068">
                <a:off x="8142097" y="15084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0"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1"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2"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3"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4"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5"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6"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7" name="Freeform 78"/>
              <p:cNvSpPr/>
              <p:nvPr/>
            </p:nvSpPr>
            <p:spPr>
              <a:xfrm rot="3318475">
                <a:off x="6887235" y="34939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8"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09"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10"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11" name="Freeform 82"/>
              <p:cNvSpPr/>
              <p:nvPr/>
            </p:nvSpPr>
            <p:spPr>
              <a:xfrm rot="6284068">
                <a:off x="7646797" y="43659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12" name="Freeform 83"/>
              <p:cNvSpPr/>
              <p:nvPr/>
            </p:nvSpPr>
            <p:spPr>
              <a:xfrm rot="5149041" flipH="1">
                <a:off x="8487826" y="361275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13"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117" name="Group 85"/>
            <p:cNvGrpSpPr/>
            <p:nvPr/>
          </p:nvGrpSpPr>
          <p:grpSpPr>
            <a:xfrm>
              <a:off x="532106" y="687010"/>
              <a:ext cx="8745538" cy="223839"/>
              <a:chOff x="0" y="0"/>
              <a:chExt cx="8745537" cy="223837"/>
            </a:xfrm>
          </p:grpSpPr>
          <p:sp>
            <p:nvSpPr>
              <p:cNvPr id="2115"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16"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120" name="Group 88"/>
            <p:cNvGrpSpPr/>
            <p:nvPr/>
          </p:nvGrpSpPr>
          <p:grpSpPr>
            <a:xfrm>
              <a:off x="424156" y="596523"/>
              <a:ext cx="8745538" cy="223838"/>
              <a:chOff x="0" y="0"/>
              <a:chExt cx="8745537" cy="223837"/>
            </a:xfrm>
          </p:grpSpPr>
          <p:sp>
            <p:nvSpPr>
              <p:cNvPr id="2118"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19"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2121"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2127" name="Group 92"/>
            <p:cNvGrpSpPr/>
            <p:nvPr/>
          </p:nvGrpSpPr>
          <p:grpSpPr>
            <a:xfrm>
              <a:off x="579241" y="366407"/>
              <a:ext cx="1124880" cy="1123270"/>
              <a:chOff x="0" y="0"/>
              <a:chExt cx="1124878" cy="1123268"/>
            </a:xfrm>
          </p:grpSpPr>
          <p:sp>
            <p:nvSpPr>
              <p:cNvPr id="2122"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23"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24"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25"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126"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129"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7572"/>
                </a:solidFill>
                <a:latin typeface="Arial Narrow"/>
                <a:ea typeface="Arial Narrow"/>
                <a:cs typeface="Arial Narrow"/>
                <a:sym typeface="Arial Narrow"/>
              </a:defRPr>
            </a:lvl1pPr>
          </a:lstStyle>
          <a:p>
            <a:r>
              <a:t>Title Text</a:t>
            </a:r>
          </a:p>
        </p:txBody>
      </p:sp>
      <p:sp>
        <p:nvSpPr>
          <p:cNvPr id="2130"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rgbClr val="333333"/>
                </a:solidFill>
                <a:latin typeface="Arial Narrow"/>
                <a:ea typeface="Arial Narrow"/>
                <a:cs typeface="Arial Narrow"/>
                <a:sym typeface="Arial Narrow"/>
              </a:defRPr>
            </a:lvl1pPr>
            <a:lvl2pPr marL="0" indent="457200">
              <a:spcBef>
                <a:spcPts val="400"/>
              </a:spcBef>
              <a:buSzTx/>
              <a:buNone/>
              <a:defRPr sz="2000">
                <a:solidFill>
                  <a:srgbClr val="333333"/>
                </a:solidFill>
                <a:latin typeface="Arial Narrow"/>
                <a:ea typeface="Arial Narrow"/>
                <a:cs typeface="Arial Narrow"/>
                <a:sym typeface="Arial Narrow"/>
              </a:defRPr>
            </a:lvl2pPr>
            <a:lvl3pPr marL="0" indent="914400">
              <a:spcBef>
                <a:spcPts val="400"/>
              </a:spcBef>
              <a:buSzTx/>
              <a:buNone/>
              <a:defRPr sz="2000">
                <a:solidFill>
                  <a:srgbClr val="333333"/>
                </a:solidFill>
                <a:latin typeface="Arial Narrow"/>
                <a:ea typeface="Arial Narrow"/>
                <a:cs typeface="Arial Narrow"/>
                <a:sym typeface="Arial Narrow"/>
              </a:defRPr>
            </a:lvl3pPr>
            <a:lvl4pPr marL="0" indent="1371600">
              <a:spcBef>
                <a:spcPts val="400"/>
              </a:spcBef>
              <a:buSzTx/>
              <a:buNone/>
              <a:defRPr sz="2000">
                <a:solidFill>
                  <a:srgbClr val="333333"/>
                </a:solidFill>
                <a:latin typeface="Arial Narrow"/>
                <a:ea typeface="Arial Narrow"/>
                <a:cs typeface="Arial Narrow"/>
                <a:sym typeface="Arial Narrow"/>
              </a:defRPr>
            </a:lvl4pPr>
            <a:lvl5pPr marL="0" indent="1828800">
              <a:spcBef>
                <a:spcPts val="400"/>
              </a:spcBef>
              <a:buSzTx/>
              <a:buNone/>
              <a:defRPr sz="2000">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213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35970032"/>
      </p:ext>
    </p:extLst>
  </p:cSld>
  <p:clrMapOvr>
    <a:masterClrMapping/>
  </p:clrMapOvr>
  <p:transition spd="med"/>
</p:sldLayout>
</file>

<file path=ppt/slideLayouts/slideLayout2873.xml><?xml version="1.0" encoding="utf-8"?>
<p:sldLayout xmlns:a="http://schemas.openxmlformats.org/drawingml/2006/main" xmlns:r="http://schemas.openxmlformats.org/officeDocument/2006/relationships" xmlns:p="http://schemas.openxmlformats.org/presentationml/2006/main" showMasterSp="0" type="tx">
  <p:cSld name="7_Comparison">
    <p:bg>
      <p:bgPr>
        <a:solidFill>
          <a:srgbClr val="9CDCDA"/>
        </a:solidFill>
        <a:effectLst/>
      </p:bgPr>
    </p:bg>
    <p:spTree>
      <p:nvGrpSpPr>
        <p:cNvPr id="1" name=""/>
        <p:cNvGrpSpPr/>
        <p:nvPr/>
      </p:nvGrpSpPr>
      <p:grpSpPr>
        <a:xfrm>
          <a:off x="0" y="0"/>
          <a:ext cx="0" cy="0"/>
          <a:chOff x="0" y="0"/>
          <a:chExt cx="0" cy="0"/>
        </a:xfrm>
      </p:grpSpPr>
      <p:grpSp>
        <p:nvGrpSpPr>
          <p:cNvPr id="2338" name="Group 2"/>
          <p:cNvGrpSpPr/>
          <p:nvPr/>
        </p:nvGrpSpPr>
        <p:grpSpPr>
          <a:xfrm>
            <a:off x="-341607" y="-213936"/>
            <a:ext cx="9600389" cy="7485696"/>
            <a:chOff x="0" y="0"/>
            <a:chExt cx="9600387" cy="7485695"/>
          </a:xfrm>
        </p:grpSpPr>
        <p:grpSp>
          <p:nvGrpSpPr>
            <p:cNvPr id="2324" name="Group 3"/>
            <p:cNvGrpSpPr/>
            <p:nvPr/>
          </p:nvGrpSpPr>
          <p:grpSpPr>
            <a:xfrm>
              <a:off x="-1" y="0"/>
              <a:ext cx="9600389" cy="7485696"/>
              <a:chOff x="0" y="0"/>
              <a:chExt cx="9600387" cy="7485695"/>
            </a:xfrm>
          </p:grpSpPr>
          <p:sp>
            <p:nvSpPr>
              <p:cNvPr id="2243"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44"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45"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46"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47"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48"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49"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0"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1"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2"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3"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4"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5"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6"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7"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8"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59"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0"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1"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2"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3"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4"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5"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6"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7"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8"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69"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0"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1"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2"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3"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4"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5"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6"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7"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8"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79"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0"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1"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2"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3"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4"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5"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6"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7"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8"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89"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0"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1"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2"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3"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4"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5"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6"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7"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8"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299"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0"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1"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2"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3"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4" name="Freeform 65"/>
              <p:cNvSpPr/>
              <p:nvPr/>
            </p:nvSpPr>
            <p:spPr>
              <a:xfrm rot="3318475">
                <a:off x="6944385" y="2173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5"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6"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7"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8"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09" name="Freeform 70"/>
              <p:cNvSpPr/>
              <p:nvPr/>
            </p:nvSpPr>
            <p:spPr>
              <a:xfrm rot="6284068">
                <a:off x="8142097" y="15084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0"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1"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2"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3"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4"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5"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6"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7" name="Freeform 78"/>
              <p:cNvSpPr/>
              <p:nvPr/>
            </p:nvSpPr>
            <p:spPr>
              <a:xfrm rot="3318475">
                <a:off x="6887235" y="34939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8"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19"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20"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21" name="Freeform 82"/>
              <p:cNvSpPr/>
              <p:nvPr/>
            </p:nvSpPr>
            <p:spPr>
              <a:xfrm rot="6284068">
                <a:off x="7646797" y="43659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22" name="Freeform 83"/>
              <p:cNvSpPr/>
              <p:nvPr/>
            </p:nvSpPr>
            <p:spPr>
              <a:xfrm rot="5149041" flipH="1">
                <a:off x="8487826" y="361275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23"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327" name="Group 85"/>
            <p:cNvGrpSpPr/>
            <p:nvPr/>
          </p:nvGrpSpPr>
          <p:grpSpPr>
            <a:xfrm>
              <a:off x="532106" y="687010"/>
              <a:ext cx="8745538" cy="223839"/>
              <a:chOff x="0" y="0"/>
              <a:chExt cx="8745537" cy="223837"/>
            </a:xfrm>
          </p:grpSpPr>
          <p:sp>
            <p:nvSpPr>
              <p:cNvPr id="2325"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26"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330" name="Group 88"/>
            <p:cNvGrpSpPr/>
            <p:nvPr/>
          </p:nvGrpSpPr>
          <p:grpSpPr>
            <a:xfrm>
              <a:off x="424156" y="596523"/>
              <a:ext cx="8745538" cy="223838"/>
              <a:chOff x="0" y="0"/>
              <a:chExt cx="8745537" cy="223837"/>
            </a:xfrm>
          </p:grpSpPr>
          <p:sp>
            <p:nvSpPr>
              <p:cNvPr id="2328"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29"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2331"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2337" name="Group 92"/>
            <p:cNvGrpSpPr/>
            <p:nvPr/>
          </p:nvGrpSpPr>
          <p:grpSpPr>
            <a:xfrm>
              <a:off x="579241" y="366407"/>
              <a:ext cx="1124880" cy="1123270"/>
              <a:chOff x="0" y="0"/>
              <a:chExt cx="1124878" cy="1123268"/>
            </a:xfrm>
          </p:grpSpPr>
          <p:sp>
            <p:nvSpPr>
              <p:cNvPr id="2332"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33"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34"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35"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36"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339" name="Title Text"/>
          <p:cNvSpPr txBox="1">
            <a:spLocks noGrp="1"/>
          </p:cNvSpPr>
          <p:nvPr>
            <p:ph type="title"/>
          </p:nvPr>
        </p:nvSpPr>
        <p:spPr>
          <a:xfrm>
            <a:off x="457200" y="274638"/>
            <a:ext cx="8229600" cy="1143001"/>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2340"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rgbClr val="333333"/>
                </a:solidFill>
                <a:latin typeface="Arial Narrow"/>
                <a:ea typeface="Arial Narrow"/>
                <a:cs typeface="Arial Narrow"/>
                <a:sym typeface="Arial Narrow"/>
              </a:defRPr>
            </a:lvl1pPr>
            <a:lvl2pPr marL="0" indent="457200">
              <a:spcBef>
                <a:spcPts val="500"/>
              </a:spcBef>
              <a:buSzTx/>
              <a:buNone/>
              <a:defRPr sz="2400" b="1">
                <a:solidFill>
                  <a:srgbClr val="333333"/>
                </a:solidFill>
                <a:latin typeface="Arial Narrow"/>
                <a:ea typeface="Arial Narrow"/>
                <a:cs typeface="Arial Narrow"/>
                <a:sym typeface="Arial Narrow"/>
              </a:defRPr>
            </a:lvl2pPr>
            <a:lvl3pPr marL="0" indent="914400">
              <a:spcBef>
                <a:spcPts val="500"/>
              </a:spcBef>
              <a:buSzTx/>
              <a:buNone/>
              <a:defRPr sz="2400" b="1">
                <a:solidFill>
                  <a:srgbClr val="333333"/>
                </a:solidFill>
                <a:latin typeface="Arial Narrow"/>
                <a:ea typeface="Arial Narrow"/>
                <a:cs typeface="Arial Narrow"/>
                <a:sym typeface="Arial Narrow"/>
              </a:defRPr>
            </a:lvl3pPr>
            <a:lvl4pPr marL="0" indent="1371600">
              <a:spcBef>
                <a:spcPts val="500"/>
              </a:spcBef>
              <a:buSzTx/>
              <a:buNone/>
              <a:defRPr sz="2400" b="1">
                <a:solidFill>
                  <a:srgbClr val="333333"/>
                </a:solidFill>
                <a:latin typeface="Arial Narrow"/>
                <a:ea typeface="Arial Narrow"/>
                <a:cs typeface="Arial Narrow"/>
                <a:sym typeface="Arial Narrow"/>
              </a:defRPr>
            </a:lvl4pPr>
            <a:lvl5pPr marL="0" indent="1828800">
              <a:spcBef>
                <a:spcPts val="500"/>
              </a:spcBef>
              <a:buSzTx/>
              <a:buNone/>
              <a:defRPr sz="2400" b="1">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2341"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rgbClr val="333333"/>
                </a:solidFill>
                <a:latin typeface="Arial Narrow"/>
                <a:ea typeface="Arial Narrow"/>
                <a:cs typeface="Arial Narrow"/>
                <a:sym typeface="Arial Narrow"/>
              </a:defRPr>
            </a:pPr>
            <a:endParaRPr/>
          </a:p>
        </p:txBody>
      </p:sp>
      <p:sp>
        <p:nvSpPr>
          <p:cNvPr id="2342"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0182397"/>
      </p:ext>
    </p:extLst>
  </p:cSld>
  <p:clrMapOvr>
    <a:masterClrMapping/>
  </p:clrMapOvr>
  <p:transition spd="med"/>
</p:sldLayout>
</file>

<file path=ppt/slideLayouts/slideLayout2874.xml><?xml version="1.0" encoding="utf-8"?>
<p:sldLayout xmlns:a="http://schemas.openxmlformats.org/drawingml/2006/main" xmlns:r="http://schemas.openxmlformats.org/officeDocument/2006/relationships" xmlns:p="http://schemas.openxmlformats.org/presentationml/2006/main" showMasterSp="0" type="tx">
  <p:cSld name="8_Title Only">
    <p:bg>
      <p:bgPr>
        <a:solidFill>
          <a:srgbClr val="9CDCDA"/>
        </a:solidFill>
        <a:effectLst/>
      </p:bgPr>
    </p:bg>
    <p:spTree>
      <p:nvGrpSpPr>
        <p:cNvPr id="1" name=""/>
        <p:cNvGrpSpPr/>
        <p:nvPr/>
      </p:nvGrpSpPr>
      <p:grpSpPr>
        <a:xfrm>
          <a:off x="0" y="0"/>
          <a:ext cx="0" cy="0"/>
          <a:chOff x="0" y="0"/>
          <a:chExt cx="0" cy="0"/>
        </a:xfrm>
      </p:grpSpPr>
      <p:grpSp>
        <p:nvGrpSpPr>
          <p:cNvPr id="2444" name="Group 2"/>
          <p:cNvGrpSpPr/>
          <p:nvPr/>
        </p:nvGrpSpPr>
        <p:grpSpPr>
          <a:xfrm>
            <a:off x="-341607" y="-213936"/>
            <a:ext cx="9600389" cy="7485696"/>
            <a:chOff x="0" y="0"/>
            <a:chExt cx="9600387" cy="7485695"/>
          </a:xfrm>
        </p:grpSpPr>
        <p:grpSp>
          <p:nvGrpSpPr>
            <p:cNvPr id="2430" name="Group 3"/>
            <p:cNvGrpSpPr/>
            <p:nvPr/>
          </p:nvGrpSpPr>
          <p:grpSpPr>
            <a:xfrm>
              <a:off x="-1" y="0"/>
              <a:ext cx="9600389" cy="7485696"/>
              <a:chOff x="0" y="0"/>
              <a:chExt cx="9600387" cy="7485695"/>
            </a:xfrm>
          </p:grpSpPr>
          <p:sp>
            <p:nvSpPr>
              <p:cNvPr id="2349"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0"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1"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2"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3"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4"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5"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6"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7"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8"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59"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0"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1"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2"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3"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4"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5"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6"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7"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8"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69"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0"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1"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2"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3"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4"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5"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6"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7"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8"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79"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0"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1"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2"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3"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4"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5"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6"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7"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8"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89"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0"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1"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2"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3"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4"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5"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6"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7"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8"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399"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0"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1"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2"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3"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4"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5"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6"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7"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8"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09"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0" name="Freeform 65"/>
              <p:cNvSpPr/>
              <p:nvPr/>
            </p:nvSpPr>
            <p:spPr>
              <a:xfrm rot="3318475">
                <a:off x="6944385" y="2173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1"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2"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3"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4"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5" name="Freeform 70"/>
              <p:cNvSpPr/>
              <p:nvPr/>
            </p:nvSpPr>
            <p:spPr>
              <a:xfrm rot="6284068">
                <a:off x="8142097" y="15084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6"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7"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8"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19"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0"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1"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2"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3" name="Freeform 78"/>
              <p:cNvSpPr/>
              <p:nvPr/>
            </p:nvSpPr>
            <p:spPr>
              <a:xfrm rot="3318475">
                <a:off x="6887235" y="34939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4"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5"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6"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7" name="Freeform 82"/>
              <p:cNvSpPr/>
              <p:nvPr/>
            </p:nvSpPr>
            <p:spPr>
              <a:xfrm rot="6284068">
                <a:off x="7646797" y="43659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8" name="Freeform 83"/>
              <p:cNvSpPr/>
              <p:nvPr/>
            </p:nvSpPr>
            <p:spPr>
              <a:xfrm rot="5149041" flipH="1">
                <a:off x="8487826" y="361275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29"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433" name="Group 85"/>
            <p:cNvGrpSpPr/>
            <p:nvPr/>
          </p:nvGrpSpPr>
          <p:grpSpPr>
            <a:xfrm>
              <a:off x="532106" y="687010"/>
              <a:ext cx="8745538" cy="223839"/>
              <a:chOff x="0" y="0"/>
              <a:chExt cx="8745537" cy="223837"/>
            </a:xfrm>
          </p:grpSpPr>
          <p:sp>
            <p:nvSpPr>
              <p:cNvPr id="2431"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32"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436" name="Group 88"/>
            <p:cNvGrpSpPr/>
            <p:nvPr/>
          </p:nvGrpSpPr>
          <p:grpSpPr>
            <a:xfrm>
              <a:off x="424156" y="596523"/>
              <a:ext cx="8745538" cy="223838"/>
              <a:chOff x="0" y="0"/>
              <a:chExt cx="8745537" cy="223837"/>
            </a:xfrm>
          </p:grpSpPr>
          <p:sp>
            <p:nvSpPr>
              <p:cNvPr id="2434"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35"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2437"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2443" name="Group 92"/>
            <p:cNvGrpSpPr/>
            <p:nvPr/>
          </p:nvGrpSpPr>
          <p:grpSpPr>
            <a:xfrm>
              <a:off x="579241" y="366407"/>
              <a:ext cx="1124880" cy="1123270"/>
              <a:chOff x="0" y="0"/>
              <a:chExt cx="1124878" cy="1123268"/>
            </a:xfrm>
          </p:grpSpPr>
          <p:sp>
            <p:nvSpPr>
              <p:cNvPr id="2438"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39"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40"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41"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42"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445" name="Title Text"/>
          <p:cNvSpPr txBox="1">
            <a:spLocks noGrp="1"/>
          </p:cNvSpPr>
          <p:nvPr>
            <p:ph type="title"/>
          </p:nvPr>
        </p:nvSpPr>
        <p:spPr>
          <a:xfrm>
            <a:off x="838200" y="609600"/>
            <a:ext cx="7620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244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52461780"/>
      </p:ext>
    </p:extLst>
  </p:cSld>
  <p:clrMapOvr>
    <a:masterClrMapping/>
  </p:clrMapOvr>
  <p:transition spd="med"/>
</p:sldLayout>
</file>

<file path=ppt/slideLayouts/slideLayout2875.xml><?xml version="1.0" encoding="utf-8"?>
<p:sldLayout xmlns:a="http://schemas.openxmlformats.org/drawingml/2006/main" xmlns:r="http://schemas.openxmlformats.org/officeDocument/2006/relationships" xmlns:p="http://schemas.openxmlformats.org/presentationml/2006/main" showMasterSp="0" type="tx">
  <p:cSld name="14_Blank">
    <p:bg>
      <p:bgPr>
        <a:solidFill>
          <a:srgbClr val="9CDCDA"/>
        </a:solidFill>
        <a:effectLst/>
      </p:bgPr>
    </p:bg>
    <p:spTree>
      <p:nvGrpSpPr>
        <p:cNvPr id="1" name=""/>
        <p:cNvGrpSpPr/>
        <p:nvPr/>
      </p:nvGrpSpPr>
      <p:grpSpPr>
        <a:xfrm>
          <a:off x="0" y="0"/>
          <a:ext cx="0" cy="0"/>
          <a:chOff x="0" y="0"/>
          <a:chExt cx="0" cy="0"/>
        </a:xfrm>
      </p:grpSpPr>
      <p:grpSp>
        <p:nvGrpSpPr>
          <p:cNvPr id="2548" name="Group 2"/>
          <p:cNvGrpSpPr/>
          <p:nvPr/>
        </p:nvGrpSpPr>
        <p:grpSpPr>
          <a:xfrm>
            <a:off x="-341607" y="-213936"/>
            <a:ext cx="9600389" cy="7485696"/>
            <a:chOff x="0" y="0"/>
            <a:chExt cx="9600387" cy="7485695"/>
          </a:xfrm>
        </p:grpSpPr>
        <p:grpSp>
          <p:nvGrpSpPr>
            <p:cNvPr id="2534" name="Group 3"/>
            <p:cNvGrpSpPr/>
            <p:nvPr/>
          </p:nvGrpSpPr>
          <p:grpSpPr>
            <a:xfrm>
              <a:off x="-1" y="0"/>
              <a:ext cx="9600389" cy="7485696"/>
              <a:chOff x="0" y="0"/>
              <a:chExt cx="9600387" cy="7485695"/>
            </a:xfrm>
          </p:grpSpPr>
          <p:sp>
            <p:nvSpPr>
              <p:cNvPr id="2453"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54"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55"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56"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57"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58"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59"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0"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1"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2"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3"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4"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5"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6"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7"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8"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69"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0"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1"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2"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3"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4"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5"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6"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7"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8"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79"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0"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1"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2"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3"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4"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5"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6"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7"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8"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89"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0"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1"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2"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3"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4"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5"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6"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7"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8"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499"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0"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1"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2"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3"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4"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5"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6"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7"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8"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09"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0"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1"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2"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3"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4" name="Freeform 65"/>
              <p:cNvSpPr/>
              <p:nvPr/>
            </p:nvSpPr>
            <p:spPr>
              <a:xfrm rot="3318475">
                <a:off x="6944385" y="2173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5"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6"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7"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8"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19" name="Freeform 70"/>
              <p:cNvSpPr/>
              <p:nvPr/>
            </p:nvSpPr>
            <p:spPr>
              <a:xfrm rot="6284068">
                <a:off x="8142097" y="15084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0"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1"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2"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3"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4"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5"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6"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7" name="Freeform 78"/>
              <p:cNvSpPr/>
              <p:nvPr/>
            </p:nvSpPr>
            <p:spPr>
              <a:xfrm rot="3318475">
                <a:off x="6887235" y="34939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8"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29"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30"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31" name="Freeform 82"/>
              <p:cNvSpPr/>
              <p:nvPr/>
            </p:nvSpPr>
            <p:spPr>
              <a:xfrm rot="6284068">
                <a:off x="7646797" y="43659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32" name="Freeform 83"/>
              <p:cNvSpPr/>
              <p:nvPr/>
            </p:nvSpPr>
            <p:spPr>
              <a:xfrm rot="5149041" flipH="1">
                <a:off x="8487826" y="361275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33"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537" name="Group 85"/>
            <p:cNvGrpSpPr/>
            <p:nvPr/>
          </p:nvGrpSpPr>
          <p:grpSpPr>
            <a:xfrm>
              <a:off x="532106" y="687010"/>
              <a:ext cx="8745538" cy="223839"/>
              <a:chOff x="0" y="0"/>
              <a:chExt cx="8745537" cy="223837"/>
            </a:xfrm>
          </p:grpSpPr>
          <p:sp>
            <p:nvSpPr>
              <p:cNvPr id="2535"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36"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540" name="Group 88"/>
            <p:cNvGrpSpPr/>
            <p:nvPr/>
          </p:nvGrpSpPr>
          <p:grpSpPr>
            <a:xfrm>
              <a:off x="424156" y="596523"/>
              <a:ext cx="8745538" cy="223838"/>
              <a:chOff x="0" y="0"/>
              <a:chExt cx="8745537" cy="223837"/>
            </a:xfrm>
          </p:grpSpPr>
          <p:sp>
            <p:nvSpPr>
              <p:cNvPr id="2538"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39"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2541"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2547" name="Group 92"/>
            <p:cNvGrpSpPr/>
            <p:nvPr/>
          </p:nvGrpSpPr>
          <p:grpSpPr>
            <a:xfrm>
              <a:off x="579241" y="366407"/>
              <a:ext cx="1124880" cy="1123270"/>
              <a:chOff x="0" y="0"/>
              <a:chExt cx="1124878" cy="1123268"/>
            </a:xfrm>
          </p:grpSpPr>
          <p:sp>
            <p:nvSpPr>
              <p:cNvPr id="2542"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43"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44"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45"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46"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54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53374693"/>
      </p:ext>
    </p:extLst>
  </p:cSld>
  <p:clrMapOvr>
    <a:masterClrMapping/>
  </p:clrMapOvr>
  <p:transition spd="med"/>
</p:sldLayout>
</file>

<file path=ppt/slideLayouts/slideLayout2876.xml><?xml version="1.0" encoding="utf-8"?>
<p:sldLayout xmlns:a="http://schemas.openxmlformats.org/drawingml/2006/main" xmlns:r="http://schemas.openxmlformats.org/officeDocument/2006/relationships" xmlns:p="http://schemas.openxmlformats.org/presentationml/2006/main" showMasterSp="0" type="tx">
  <p:cSld name="7_Content with Caption">
    <p:bg>
      <p:bgPr>
        <a:solidFill>
          <a:srgbClr val="9CDCDA"/>
        </a:solidFill>
        <a:effectLst/>
      </p:bgPr>
    </p:bg>
    <p:spTree>
      <p:nvGrpSpPr>
        <p:cNvPr id="1" name=""/>
        <p:cNvGrpSpPr/>
        <p:nvPr/>
      </p:nvGrpSpPr>
      <p:grpSpPr>
        <a:xfrm>
          <a:off x="0" y="0"/>
          <a:ext cx="0" cy="0"/>
          <a:chOff x="0" y="0"/>
          <a:chExt cx="0" cy="0"/>
        </a:xfrm>
      </p:grpSpPr>
      <p:grpSp>
        <p:nvGrpSpPr>
          <p:cNvPr id="2651" name="Group 2"/>
          <p:cNvGrpSpPr/>
          <p:nvPr/>
        </p:nvGrpSpPr>
        <p:grpSpPr>
          <a:xfrm>
            <a:off x="-341607" y="-213936"/>
            <a:ext cx="9600389" cy="7485696"/>
            <a:chOff x="0" y="0"/>
            <a:chExt cx="9600387" cy="7485695"/>
          </a:xfrm>
        </p:grpSpPr>
        <p:grpSp>
          <p:nvGrpSpPr>
            <p:cNvPr id="2637" name="Group 3"/>
            <p:cNvGrpSpPr/>
            <p:nvPr/>
          </p:nvGrpSpPr>
          <p:grpSpPr>
            <a:xfrm>
              <a:off x="-1" y="0"/>
              <a:ext cx="9600389" cy="7485696"/>
              <a:chOff x="0" y="0"/>
              <a:chExt cx="9600387" cy="7485695"/>
            </a:xfrm>
          </p:grpSpPr>
          <p:sp>
            <p:nvSpPr>
              <p:cNvPr id="2556"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57"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58"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59"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0"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1"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2"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3"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4"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5"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6"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7"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8"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69"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0"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1"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2"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3"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4"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5"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6"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7"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8"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79"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0"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1"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2"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3"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4"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5"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6"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7"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8"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89"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0"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1"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2"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3"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4"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5"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6"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7"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8"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599"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0"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1"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2"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3"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4"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5"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6"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7"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8"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09"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0"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1"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2"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3"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4"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5"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6"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7" name="Freeform 65"/>
              <p:cNvSpPr/>
              <p:nvPr/>
            </p:nvSpPr>
            <p:spPr>
              <a:xfrm rot="3318475">
                <a:off x="6944385" y="2173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8"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19"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0"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1"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2" name="Freeform 70"/>
              <p:cNvSpPr/>
              <p:nvPr/>
            </p:nvSpPr>
            <p:spPr>
              <a:xfrm rot="6284068">
                <a:off x="8142097" y="15084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3"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4"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5"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6"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7"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8"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29"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30" name="Freeform 78"/>
              <p:cNvSpPr/>
              <p:nvPr/>
            </p:nvSpPr>
            <p:spPr>
              <a:xfrm rot="3318475">
                <a:off x="6887235" y="34939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31"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32"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33"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34" name="Freeform 82"/>
              <p:cNvSpPr/>
              <p:nvPr/>
            </p:nvSpPr>
            <p:spPr>
              <a:xfrm rot="6284068">
                <a:off x="7646797" y="43659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35" name="Freeform 83"/>
              <p:cNvSpPr/>
              <p:nvPr/>
            </p:nvSpPr>
            <p:spPr>
              <a:xfrm rot="5149041" flipH="1">
                <a:off x="8487826" y="361275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36"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640" name="Group 85"/>
            <p:cNvGrpSpPr/>
            <p:nvPr/>
          </p:nvGrpSpPr>
          <p:grpSpPr>
            <a:xfrm>
              <a:off x="532106" y="687010"/>
              <a:ext cx="8745538" cy="223839"/>
              <a:chOff x="0" y="0"/>
              <a:chExt cx="8745537" cy="223837"/>
            </a:xfrm>
          </p:grpSpPr>
          <p:sp>
            <p:nvSpPr>
              <p:cNvPr id="2638"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39"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643" name="Group 88"/>
            <p:cNvGrpSpPr/>
            <p:nvPr/>
          </p:nvGrpSpPr>
          <p:grpSpPr>
            <a:xfrm>
              <a:off x="424156" y="596523"/>
              <a:ext cx="8745538" cy="223838"/>
              <a:chOff x="0" y="0"/>
              <a:chExt cx="8745537" cy="223837"/>
            </a:xfrm>
          </p:grpSpPr>
          <p:sp>
            <p:nvSpPr>
              <p:cNvPr id="2641"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42"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2644"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2650" name="Group 92"/>
            <p:cNvGrpSpPr/>
            <p:nvPr/>
          </p:nvGrpSpPr>
          <p:grpSpPr>
            <a:xfrm>
              <a:off x="579241" y="366407"/>
              <a:ext cx="1124880" cy="1123270"/>
              <a:chOff x="0" y="0"/>
              <a:chExt cx="1124878" cy="1123268"/>
            </a:xfrm>
          </p:grpSpPr>
          <p:sp>
            <p:nvSpPr>
              <p:cNvPr id="2645"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46"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47"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48"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49"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652" name="Title Text"/>
          <p:cNvSpPr txBox="1">
            <a:spLocks noGrp="1"/>
          </p:cNvSpPr>
          <p:nvPr>
            <p:ph type="title"/>
          </p:nvPr>
        </p:nvSpPr>
        <p:spPr>
          <a:xfrm>
            <a:off x="457200" y="273050"/>
            <a:ext cx="3008314" cy="1162050"/>
          </a:xfrm>
          <a:prstGeom prst="rect">
            <a:avLst/>
          </a:prstGeom>
        </p:spPr>
        <p:txBody>
          <a:bodyPr/>
          <a:lstStyle>
            <a:lvl1pPr>
              <a:defRPr sz="2000" b="1">
                <a:solidFill>
                  <a:srgbClr val="007572"/>
                </a:solidFill>
                <a:latin typeface="Arial Narrow"/>
                <a:ea typeface="Arial Narrow"/>
                <a:cs typeface="Arial Narrow"/>
                <a:sym typeface="Arial Narrow"/>
              </a:defRPr>
            </a:lvl1pPr>
          </a:lstStyle>
          <a:p>
            <a:r>
              <a:t>Title Text</a:t>
            </a:r>
          </a:p>
        </p:txBody>
      </p:sp>
      <p:sp>
        <p:nvSpPr>
          <p:cNvPr id="2653"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2654"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rgbClr val="333333"/>
                </a:solidFill>
                <a:latin typeface="Arial Narrow"/>
                <a:ea typeface="Arial Narrow"/>
                <a:cs typeface="Arial Narrow"/>
                <a:sym typeface="Arial Narrow"/>
              </a:defRPr>
            </a:pPr>
            <a:endParaRPr/>
          </a:p>
        </p:txBody>
      </p:sp>
      <p:sp>
        <p:nvSpPr>
          <p:cNvPr id="2655"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489146487"/>
      </p:ext>
    </p:extLst>
  </p:cSld>
  <p:clrMapOvr>
    <a:masterClrMapping/>
  </p:clrMapOvr>
  <p:transition spd="med"/>
</p:sldLayout>
</file>

<file path=ppt/slideLayouts/slideLayout2877.xml><?xml version="1.0" encoding="utf-8"?>
<p:sldLayout xmlns:a="http://schemas.openxmlformats.org/drawingml/2006/main" xmlns:r="http://schemas.openxmlformats.org/officeDocument/2006/relationships" xmlns:p="http://schemas.openxmlformats.org/presentationml/2006/main" showMasterSp="0" type="tx">
  <p:cSld name="7_Picture with Caption">
    <p:bg>
      <p:bgPr>
        <a:solidFill>
          <a:srgbClr val="9CDCDA"/>
        </a:solidFill>
        <a:effectLst/>
      </p:bgPr>
    </p:bg>
    <p:spTree>
      <p:nvGrpSpPr>
        <p:cNvPr id="1" name=""/>
        <p:cNvGrpSpPr/>
        <p:nvPr/>
      </p:nvGrpSpPr>
      <p:grpSpPr>
        <a:xfrm>
          <a:off x="0" y="0"/>
          <a:ext cx="0" cy="0"/>
          <a:chOff x="0" y="0"/>
          <a:chExt cx="0" cy="0"/>
        </a:xfrm>
      </p:grpSpPr>
      <p:grpSp>
        <p:nvGrpSpPr>
          <p:cNvPr id="2757" name="Group 2"/>
          <p:cNvGrpSpPr/>
          <p:nvPr/>
        </p:nvGrpSpPr>
        <p:grpSpPr>
          <a:xfrm>
            <a:off x="-341607" y="-213936"/>
            <a:ext cx="9600389" cy="7485696"/>
            <a:chOff x="0" y="0"/>
            <a:chExt cx="9600387" cy="7485695"/>
          </a:xfrm>
        </p:grpSpPr>
        <p:grpSp>
          <p:nvGrpSpPr>
            <p:cNvPr id="2743" name="Group 3"/>
            <p:cNvGrpSpPr/>
            <p:nvPr/>
          </p:nvGrpSpPr>
          <p:grpSpPr>
            <a:xfrm>
              <a:off x="-1" y="0"/>
              <a:ext cx="9600389" cy="7485696"/>
              <a:chOff x="0" y="0"/>
              <a:chExt cx="9600387" cy="7485695"/>
            </a:xfrm>
          </p:grpSpPr>
          <p:sp>
            <p:nvSpPr>
              <p:cNvPr id="2662"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63"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64"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65"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66"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67"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68"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69"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0"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1"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2"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3"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4"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5"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6"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7"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8"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79"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0"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1"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2"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3"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4"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5"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6"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7"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8"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89"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0"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1"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2"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3"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4"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5"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6"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7"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8"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699"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0"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1"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2"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3"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4"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5"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6"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7"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8"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09"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0"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1"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2"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3"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4"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5"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6"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7"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8"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19"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0"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1"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2"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3" name="Freeform 65"/>
              <p:cNvSpPr/>
              <p:nvPr/>
            </p:nvSpPr>
            <p:spPr>
              <a:xfrm rot="3318475">
                <a:off x="6944385" y="2173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4"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5"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6"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7"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8" name="Freeform 70"/>
              <p:cNvSpPr/>
              <p:nvPr/>
            </p:nvSpPr>
            <p:spPr>
              <a:xfrm rot="6284068">
                <a:off x="8142097" y="15084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29"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0"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1"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2"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3"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4"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5"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6" name="Freeform 78"/>
              <p:cNvSpPr/>
              <p:nvPr/>
            </p:nvSpPr>
            <p:spPr>
              <a:xfrm rot="3318475">
                <a:off x="6887235" y="349390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7"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8"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39"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40" name="Freeform 82"/>
              <p:cNvSpPr/>
              <p:nvPr/>
            </p:nvSpPr>
            <p:spPr>
              <a:xfrm rot="6284068">
                <a:off x="7646797" y="4365974"/>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41" name="Freeform 83"/>
              <p:cNvSpPr/>
              <p:nvPr/>
            </p:nvSpPr>
            <p:spPr>
              <a:xfrm rot="5149041" flipH="1">
                <a:off x="8487826" y="361275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42"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746" name="Group 85"/>
            <p:cNvGrpSpPr/>
            <p:nvPr/>
          </p:nvGrpSpPr>
          <p:grpSpPr>
            <a:xfrm>
              <a:off x="532106" y="687010"/>
              <a:ext cx="8745538" cy="223839"/>
              <a:chOff x="0" y="0"/>
              <a:chExt cx="8745537" cy="223837"/>
            </a:xfrm>
          </p:grpSpPr>
          <p:sp>
            <p:nvSpPr>
              <p:cNvPr id="2744"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45"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749" name="Group 88"/>
            <p:cNvGrpSpPr/>
            <p:nvPr/>
          </p:nvGrpSpPr>
          <p:grpSpPr>
            <a:xfrm>
              <a:off x="424156" y="596523"/>
              <a:ext cx="8745538" cy="223838"/>
              <a:chOff x="0" y="0"/>
              <a:chExt cx="8745537" cy="223837"/>
            </a:xfrm>
          </p:grpSpPr>
          <p:sp>
            <p:nvSpPr>
              <p:cNvPr id="2747"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48"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2750"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2756" name="Group 92"/>
            <p:cNvGrpSpPr/>
            <p:nvPr/>
          </p:nvGrpSpPr>
          <p:grpSpPr>
            <a:xfrm>
              <a:off x="579241" y="366407"/>
              <a:ext cx="1124880" cy="1123270"/>
              <a:chOff x="0" y="0"/>
              <a:chExt cx="1124878" cy="1123268"/>
            </a:xfrm>
          </p:grpSpPr>
          <p:sp>
            <p:nvSpPr>
              <p:cNvPr id="2751"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52"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53"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54"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55"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758" name="Title Text"/>
          <p:cNvSpPr txBox="1">
            <a:spLocks noGrp="1"/>
          </p:cNvSpPr>
          <p:nvPr>
            <p:ph type="title"/>
          </p:nvPr>
        </p:nvSpPr>
        <p:spPr>
          <a:xfrm>
            <a:off x="1792288" y="4800600"/>
            <a:ext cx="5486401" cy="566738"/>
          </a:xfrm>
          <a:prstGeom prst="rect">
            <a:avLst/>
          </a:prstGeom>
        </p:spPr>
        <p:txBody>
          <a:bodyPr/>
          <a:lstStyle>
            <a:lvl1pPr>
              <a:defRPr sz="2000" b="1">
                <a:solidFill>
                  <a:srgbClr val="007572"/>
                </a:solidFill>
                <a:latin typeface="Arial Narrow"/>
                <a:ea typeface="Arial Narrow"/>
                <a:cs typeface="Arial Narrow"/>
                <a:sym typeface="Arial Narrow"/>
              </a:defRPr>
            </a:lvl1pPr>
          </a:lstStyle>
          <a:p>
            <a:r>
              <a:t>Title Text</a:t>
            </a:r>
          </a:p>
        </p:txBody>
      </p:sp>
      <p:sp>
        <p:nvSpPr>
          <p:cNvPr id="2759"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2760"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rgbClr val="333333"/>
                </a:solidFill>
                <a:latin typeface="Arial Narrow"/>
                <a:ea typeface="Arial Narrow"/>
                <a:cs typeface="Arial Narrow"/>
                <a:sym typeface="Arial Narrow"/>
              </a:defRPr>
            </a:lvl1pPr>
            <a:lvl2pPr marL="0" indent="457200">
              <a:spcBef>
                <a:spcPts val="300"/>
              </a:spcBef>
              <a:buSzTx/>
              <a:buNone/>
              <a:defRPr sz="1400">
                <a:solidFill>
                  <a:srgbClr val="333333"/>
                </a:solidFill>
                <a:latin typeface="Arial Narrow"/>
                <a:ea typeface="Arial Narrow"/>
                <a:cs typeface="Arial Narrow"/>
                <a:sym typeface="Arial Narrow"/>
              </a:defRPr>
            </a:lvl2pPr>
            <a:lvl3pPr marL="0" indent="914400">
              <a:spcBef>
                <a:spcPts val="300"/>
              </a:spcBef>
              <a:buSzTx/>
              <a:buNone/>
              <a:defRPr sz="1400">
                <a:solidFill>
                  <a:srgbClr val="333333"/>
                </a:solidFill>
                <a:latin typeface="Arial Narrow"/>
                <a:ea typeface="Arial Narrow"/>
                <a:cs typeface="Arial Narrow"/>
                <a:sym typeface="Arial Narrow"/>
              </a:defRPr>
            </a:lvl3pPr>
            <a:lvl4pPr marL="0" indent="1371600">
              <a:spcBef>
                <a:spcPts val="300"/>
              </a:spcBef>
              <a:buSzTx/>
              <a:buNone/>
              <a:defRPr sz="1400">
                <a:solidFill>
                  <a:srgbClr val="333333"/>
                </a:solidFill>
                <a:latin typeface="Arial Narrow"/>
                <a:ea typeface="Arial Narrow"/>
                <a:cs typeface="Arial Narrow"/>
                <a:sym typeface="Arial Narrow"/>
              </a:defRPr>
            </a:lvl4pPr>
            <a:lvl5pPr marL="0" indent="1828800">
              <a:spcBef>
                <a:spcPts val="300"/>
              </a:spcBef>
              <a:buSzTx/>
              <a:buNone/>
              <a:defRPr sz="1400">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276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18981054"/>
      </p:ext>
    </p:extLst>
  </p:cSld>
  <p:clrMapOvr>
    <a:masterClrMapping/>
  </p:clrMapOvr>
  <p:transition spd="med"/>
</p:sldLayout>
</file>

<file path=ppt/slideLayouts/slideLayout2878.xml><?xml version="1.0" encoding="utf-8"?>
<p:sldLayout xmlns:a="http://schemas.openxmlformats.org/drawingml/2006/main" xmlns:r="http://schemas.openxmlformats.org/officeDocument/2006/relationships" xmlns:p="http://schemas.openxmlformats.org/presentationml/2006/main" showMasterSp="0" type="tx">
  <p:cSld name="17_Title Slide">
    <p:bg>
      <p:bgPr>
        <a:solidFill>
          <a:schemeClr val="accent3">
            <a:lumOff val="44000"/>
          </a:schemeClr>
        </a:solidFill>
        <a:effectLst/>
      </p:bgPr>
    </p:bg>
    <p:spTree>
      <p:nvGrpSpPr>
        <p:cNvPr id="1" name=""/>
        <p:cNvGrpSpPr/>
        <p:nvPr/>
      </p:nvGrpSpPr>
      <p:grpSpPr>
        <a:xfrm>
          <a:off x="0" y="0"/>
          <a:ext cx="0" cy="0"/>
          <a:chOff x="0" y="0"/>
          <a:chExt cx="0" cy="0"/>
        </a:xfrm>
      </p:grpSpPr>
      <p:grpSp>
        <p:nvGrpSpPr>
          <p:cNvPr id="2770" name="Group 2"/>
          <p:cNvGrpSpPr/>
          <p:nvPr/>
        </p:nvGrpSpPr>
        <p:grpSpPr>
          <a:xfrm>
            <a:off x="0" y="0"/>
            <a:ext cx="5867400" cy="6858000"/>
            <a:chOff x="0" y="0"/>
            <a:chExt cx="5867400" cy="6858000"/>
          </a:xfrm>
        </p:grpSpPr>
        <p:sp>
          <p:nvSpPr>
            <p:cNvPr id="2768" name="Rectangle 3"/>
            <p:cNvSpPr/>
            <p:nvPr/>
          </p:nvSpPr>
          <p:spPr>
            <a:xfrm>
              <a:off x="0" y="0"/>
              <a:ext cx="457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defRPr b="0">
                  <a:solidFill>
                    <a:srgbClr val="003366"/>
                  </a:solidFill>
                </a:defRPr>
              </a:pPr>
              <a:endParaRPr/>
            </a:p>
          </p:txBody>
        </p:sp>
        <p:sp>
          <p:nvSpPr>
            <p:cNvPr id="2769" name="AutoShape 4"/>
            <p:cNvSpPr/>
            <p:nvPr/>
          </p:nvSpPr>
          <p:spPr>
            <a:xfrm>
              <a:off x="685800" y="990600"/>
              <a:ext cx="5181600" cy="1905000"/>
            </a:xfrm>
            <a:prstGeom prst="roundRect">
              <a:avLst>
                <a:gd name="adj" fmla="val 50000"/>
              </a:avLst>
            </a:prstGeom>
            <a:solidFill>
              <a:schemeClr val="accent3">
                <a:lumOff val="44000"/>
              </a:schemeClr>
            </a:solidFill>
            <a:ln w="12700" cap="flat">
              <a:noFill/>
              <a:miter lim="400000"/>
            </a:ln>
            <a:effectLst/>
          </p:spPr>
          <p:txBody>
            <a:bodyPr wrap="square" lIns="45719" tIns="45719" rIns="45719" bIns="45719" numCol="1" anchor="ctr">
              <a:noAutofit/>
            </a:bodyPr>
            <a:lstStyle/>
            <a:p>
              <a:pPr>
                <a:defRPr b="0">
                  <a:solidFill>
                    <a:srgbClr val="003366"/>
                  </a:solidFill>
                </a:defRPr>
              </a:pPr>
              <a:endParaRPr/>
            </a:p>
          </p:txBody>
        </p:sp>
      </p:grpSp>
      <p:grpSp>
        <p:nvGrpSpPr>
          <p:cNvPr id="2773" name="Group 5"/>
          <p:cNvGrpSpPr/>
          <p:nvPr/>
        </p:nvGrpSpPr>
        <p:grpSpPr>
          <a:xfrm>
            <a:off x="3632200" y="4889500"/>
            <a:ext cx="4876800" cy="319088"/>
            <a:chOff x="0" y="0"/>
            <a:chExt cx="4876800" cy="319087"/>
          </a:xfrm>
        </p:grpSpPr>
        <p:sp>
          <p:nvSpPr>
            <p:cNvPr id="2771" name="AutoShape 6"/>
            <p:cNvSpPr/>
            <p:nvPr/>
          </p:nvSpPr>
          <p:spPr>
            <a:xfrm flipH="1">
              <a:off x="0" y="0"/>
              <a:ext cx="4625975" cy="317501"/>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72" name="AutoShape 7"/>
            <p:cNvSpPr/>
            <p:nvPr/>
          </p:nvSpPr>
          <p:spPr>
            <a:xfrm>
              <a:off x="4616450" y="0"/>
              <a:ext cx="260350" cy="319089"/>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2774" name="Body Level One…"/>
          <p:cNvSpPr txBox="1">
            <a:spLocks noGrp="1"/>
          </p:cNvSpPr>
          <p:nvPr>
            <p:ph type="body" sz="quarter" idx="1"/>
          </p:nvPr>
        </p:nvSpPr>
        <p:spPr>
          <a:xfrm>
            <a:off x="4673600" y="2927350"/>
            <a:ext cx="4013200" cy="1822450"/>
          </a:xfrm>
          <a:prstGeom prst="rect">
            <a:avLst/>
          </a:prstGeom>
        </p:spPr>
        <p:txBody>
          <a:bodyPr anchor="b">
            <a:normAutofit/>
          </a:bodyPr>
          <a:lstStyle>
            <a:lvl1pPr marL="0" indent="0">
              <a:spcBef>
                <a:spcPts val="600"/>
              </a:spcBef>
              <a:buSzTx/>
              <a:buNone/>
              <a:defRPr sz="28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SzPct val="75000"/>
              <a:buChar char="–"/>
              <a:defRPr sz="28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buSzPct val="75000"/>
              <a:buChar char="●"/>
              <a:defRPr sz="28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SzPct val="80000"/>
              <a:buChar char="–"/>
              <a:defRPr sz="28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SzPct val="65000"/>
              <a:buChar char="●"/>
              <a:defRPr sz="28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75" name="Title Text"/>
          <p:cNvSpPr txBox="1">
            <a:spLocks noGrp="1"/>
          </p:cNvSpPr>
          <p:nvPr>
            <p:ph type="title"/>
          </p:nvPr>
        </p:nvSpPr>
        <p:spPr>
          <a:xfrm>
            <a:off x="685800" y="990600"/>
            <a:ext cx="8229600" cy="1905000"/>
          </a:xfrm>
          <a:prstGeom prst="rect">
            <a:avLst/>
          </a:prstGeom>
        </p:spPr>
        <p:txBody>
          <a:bodyPr anchor="ctr"/>
          <a:lstStyle>
            <a:lvl1pPr algn="ctr">
              <a:lnSpc>
                <a:spcPct val="90000"/>
              </a:lnSpc>
              <a:defRPr sz="36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776" name="Slide Number"/>
          <p:cNvSpPr txBox="1">
            <a:spLocks noGrp="1"/>
          </p:cNvSpPr>
          <p:nvPr>
            <p:ph type="sldNum" sz="quarter" idx="2"/>
          </p:nvPr>
        </p:nvSpPr>
        <p:spPr>
          <a:xfrm>
            <a:off x="120140" y="6244907"/>
            <a:ext cx="499495"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00749465"/>
      </p:ext>
    </p:extLst>
  </p:cSld>
  <p:clrMapOvr>
    <a:masterClrMapping/>
  </p:clrMapOvr>
  <p:transition spd="med"/>
</p:sldLayout>
</file>

<file path=ppt/slideLayouts/slideLayout2879.xml><?xml version="1.0" encoding="utf-8"?>
<p:sldLayout xmlns:a="http://schemas.openxmlformats.org/drawingml/2006/main" xmlns:r="http://schemas.openxmlformats.org/officeDocument/2006/relationships" xmlns:p="http://schemas.openxmlformats.org/presentationml/2006/main" showMasterSp="0" type="tx">
  <p:cSld name="10_Title and Content">
    <p:bg>
      <p:bgPr>
        <a:solidFill>
          <a:schemeClr val="accent3">
            <a:lumOff val="44000"/>
          </a:schemeClr>
        </a:solidFill>
        <a:effectLst/>
      </p:bgPr>
    </p:bg>
    <p:spTree>
      <p:nvGrpSpPr>
        <p:cNvPr id="1" name=""/>
        <p:cNvGrpSpPr/>
        <p:nvPr/>
      </p:nvGrpSpPr>
      <p:grpSpPr>
        <a:xfrm>
          <a:off x="0" y="0"/>
          <a:ext cx="0" cy="0"/>
          <a:chOff x="0" y="0"/>
          <a:chExt cx="0" cy="0"/>
        </a:xfrm>
      </p:grpSpPr>
      <p:grpSp>
        <p:nvGrpSpPr>
          <p:cNvPr id="2789" name="Group 2"/>
          <p:cNvGrpSpPr/>
          <p:nvPr/>
        </p:nvGrpSpPr>
        <p:grpSpPr>
          <a:xfrm>
            <a:off x="0" y="0"/>
            <a:ext cx="7620000" cy="6858000"/>
            <a:chOff x="0" y="0"/>
            <a:chExt cx="7620000" cy="6858000"/>
          </a:xfrm>
        </p:grpSpPr>
        <p:grpSp>
          <p:nvGrpSpPr>
            <p:cNvPr id="2785" name="Group 3"/>
            <p:cNvGrpSpPr/>
            <p:nvPr/>
          </p:nvGrpSpPr>
          <p:grpSpPr>
            <a:xfrm>
              <a:off x="0" y="0"/>
              <a:ext cx="3200400" cy="6858000"/>
              <a:chOff x="0" y="0"/>
              <a:chExt cx="3200400" cy="6858000"/>
            </a:xfrm>
          </p:grpSpPr>
          <p:sp>
            <p:nvSpPr>
              <p:cNvPr id="2783" name="Rectangle 4"/>
              <p:cNvSpPr/>
              <p:nvPr/>
            </p:nvSpPr>
            <p:spPr>
              <a:xfrm>
                <a:off x="0" y="0"/>
                <a:ext cx="76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84" name="Freeform 5"/>
              <p:cNvSpPr/>
              <p:nvPr/>
            </p:nvSpPr>
            <p:spPr>
              <a:xfrm>
                <a:off x="457200" y="0"/>
                <a:ext cx="2743200" cy="11668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21600" y="14106"/>
                    </a:lnTo>
                    <a:lnTo>
                      <a:pt x="4750" y="14165"/>
                    </a:lnTo>
                    <a:lnTo>
                      <a:pt x="4425" y="14106"/>
                    </a:lnTo>
                    <a:lnTo>
                      <a:pt x="3850" y="14371"/>
                    </a:lnTo>
                    <a:cubicBezTo>
                      <a:pt x="3625" y="14635"/>
                      <a:pt x="3288" y="15076"/>
                      <a:pt x="3075" y="15605"/>
                    </a:cubicBezTo>
                    <a:cubicBezTo>
                      <a:pt x="2862" y="16134"/>
                      <a:pt x="2688" y="16869"/>
                      <a:pt x="2575" y="17544"/>
                    </a:cubicBezTo>
                    <a:cubicBezTo>
                      <a:pt x="2462" y="18220"/>
                      <a:pt x="2425" y="18896"/>
                      <a:pt x="2400" y="19572"/>
                    </a:cubicBezTo>
                    <a:lnTo>
                      <a:pt x="2400" y="21600"/>
                    </a:lnTo>
                    <a:lnTo>
                      <a:pt x="0" y="21600"/>
                    </a:lnTo>
                    <a:lnTo>
                      <a:pt x="0" y="0"/>
                    </a:lnTo>
                    <a:lnTo>
                      <a:pt x="21600" y="0"/>
                    </a:lnTo>
                    <a:close/>
                  </a:path>
                </a:pathLst>
              </a:custGeom>
              <a:solidFill>
                <a:srgbClr val="99CC99"/>
              </a:solidFill>
              <a:ln w="12700" cap="flat">
                <a:noFill/>
                <a:miter lim="400000"/>
              </a:ln>
              <a:effectLst/>
            </p:spPr>
            <p:txBody>
              <a:bodyPr wrap="square" lIns="45719" tIns="45719" rIns="45719" bIns="45719" numCol="1" anchor="t">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788" name="Group 6"/>
            <p:cNvGrpSpPr/>
            <p:nvPr/>
          </p:nvGrpSpPr>
          <p:grpSpPr>
            <a:xfrm>
              <a:off x="228600" y="1981199"/>
              <a:ext cx="7391400" cy="319090"/>
              <a:chOff x="0" y="0"/>
              <a:chExt cx="7391400" cy="319088"/>
            </a:xfrm>
          </p:grpSpPr>
          <p:sp>
            <p:nvSpPr>
              <p:cNvPr id="2786" name="AutoShape 7"/>
              <p:cNvSpPr/>
              <p:nvPr/>
            </p:nvSpPr>
            <p:spPr>
              <a:xfrm>
                <a:off x="381000" y="0"/>
                <a:ext cx="7010400" cy="317500"/>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787" name="AutoShape 8"/>
              <p:cNvSpPr/>
              <p:nvPr/>
            </p:nvSpPr>
            <p:spPr>
              <a:xfrm flipH="1">
                <a:off x="0" y="-1"/>
                <a:ext cx="393700" cy="319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790" name="Title Text"/>
          <p:cNvSpPr txBox="1">
            <a:spLocks noGrp="1"/>
          </p:cNvSpPr>
          <p:nvPr>
            <p:ph type="title"/>
          </p:nvPr>
        </p:nvSpPr>
        <p:spPr>
          <a:xfrm>
            <a:off x="762000" y="762000"/>
            <a:ext cx="7924800" cy="1143000"/>
          </a:xfrm>
          <a:prstGeom prst="rect">
            <a:avLst/>
          </a:prstGeom>
        </p:spPr>
        <p:txBody>
          <a:bodyPr/>
          <a:lstStyle>
            <a:lvl1pPr>
              <a:lnSpc>
                <a:spcPct val="90000"/>
              </a:lnSpc>
              <a:defRPr sz="36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791" name="Body Level One…"/>
          <p:cNvSpPr txBox="1">
            <a:spLocks noGrp="1"/>
          </p:cNvSpPr>
          <p:nvPr>
            <p:ph type="body" idx="1"/>
          </p:nvPr>
        </p:nvSpPr>
        <p:spPr>
          <a:xfrm>
            <a:off x="838200" y="2362200"/>
            <a:ext cx="7693025" cy="3724275"/>
          </a:xfrm>
          <a:prstGeom prst="rect">
            <a:avLst/>
          </a:prstGeom>
        </p:spPr>
        <p:txBody>
          <a:bodyPr>
            <a:normAutofit/>
          </a:bodyPr>
          <a:lstStyle>
            <a:lvl1pPr>
              <a:spcBef>
                <a:spcPts val="600"/>
              </a:spcBef>
              <a:buClr>
                <a:srgbClr val="003366"/>
              </a:buClr>
              <a:buSzPct val="75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lr>
                <a:srgbClr val="003366"/>
              </a:buClr>
              <a:buSzPct val="75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buClr>
                <a:srgbClr val="003366"/>
              </a:buClr>
              <a:buSzPct val="75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lr>
                <a:srgbClr val="003366"/>
              </a:buClr>
              <a:buSzPct val="80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lr>
                <a:srgbClr val="003366"/>
              </a:buClr>
              <a:buSzPct val="65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792" name="Slide Number"/>
          <p:cNvSpPr txBox="1">
            <a:spLocks noGrp="1"/>
          </p:cNvSpPr>
          <p:nvPr>
            <p:ph type="sldNum" sz="quarter" idx="2"/>
          </p:nvPr>
        </p:nvSpPr>
        <p:spPr>
          <a:xfrm>
            <a:off x="128079" y="6238557"/>
            <a:ext cx="499495"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32276446"/>
      </p:ext>
    </p:extLst>
  </p:cSld>
  <p:clrMapOvr>
    <a:masterClrMapping/>
  </p:clrMapOvr>
  <p:transition spd="med"/>
</p:sldLayout>
</file>

<file path=ppt/slideLayouts/slideLayout288.xml><?xml version="1.0" encoding="utf-8"?>
<p:sldLayout xmlns:a="http://schemas.openxmlformats.org/drawingml/2006/main" xmlns:r="http://schemas.openxmlformats.org/officeDocument/2006/relationships" xmlns:p="http://schemas.openxmlformats.org/presentationml/2006/main" showMasterSp="0" type="tx">
  <p:cSld name="25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491" name="Title Text"/>
          <p:cNvSpPr txBox="1">
            <a:spLocks noGrp="1"/>
          </p:cNvSpPr>
          <p:nvPr>
            <p:ph type="title"/>
          </p:nvPr>
        </p:nvSpPr>
        <p:spPr>
          <a:xfrm>
            <a:off x="685800" y="2130425"/>
            <a:ext cx="7772400" cy="1470025"/>
          </a:xfrm>
          <a:prstGeom prst="rect">
            <a:avLst/>
          </a:prstGeom>
          <a:effectLst>
            <a:outerShdw dist="35921" dir="2700000" rotWithShape="0">
              <a:srgbClr val="808080"/>
            </a:outerShdw>
          </a:effectLst>
        </p:spPr>
        <p:txBody>
          <a:bodyPr anchor="ctr"/>
          <a:lstStyle>
            <a:lvl1pPr algn="ctr">
              <a:defRPr b="1">
                <a:solidFill>
                  <a:srgbClr val="FFFF66"/>
                </a:solidFill>
                <a:latin typeface="Trebuchet MS"/>
                <a:ea typeface="Trebuchet MS"/>
                <a:cs typeface="Trebuchet MS"/>
                <a:sym typeface="Trebuchet MS"/>
              </a:defRPr>
            </a:lvl1pPr>
          </a:lstStyle>
          <a:p>
            <a:r>
              <a:t>Title Text</a:t>
            </a:r>
          </a:p>
        </p:txBody>
      </p:sp>
      <p:sp>
        <p:nvSpPr>
          <p:cNvPr id="4492" name="Body Level One…"/>
          <p:cNvSpPr txBox="1">
            <a:spLocks noGrp="1"/>
          </p:cNvSpPr>
          <p:nvPr>
            <p:ph type="body" sz="quarter" idx="1"/>
          </p:nvPr>
        </p:nvSpPr>
        <p:spPr>
          <a:xfrm>
            <a:off x="1371600" y="3886200"/>
            <a:ext cx="6400800" cy="1752600"/>
          </a:xfrm>
          <a:prstGeom prst="rect">
            <a:avLst/>
          </a:prstGeom>
          <a:effectLst>
            <a:outerShdw dist="35921" dir="2700000" rotWithShape="0">
              <a:srgbClr val="808080"/>
            </a:outerShdw>
          </a:effectLst>
        </p:spPr>
        <p:txBody>
          <a:bodyPr>
            <a:normAutofit/>
          </a:bodyPr>
          <a:lstStyle>
            <a:lvl1pPr marL="0" indent="0" algn="ctr">
              <a:buSzTx/>
              <a:buNone/>
              <a:defRPr>
                <a:solidFill>
                  <a:srgbClr val="FFFF66"/>
                </a:solidFill>
                <a:latin typeface="Trebuchet MS"/>
                <a:ea typeface="Trebuchet MS"/>
                <a:cs typeface="Trebuchet MS"/>
                <a:sym typeface="Trebuchet MS"/>
              </a:defRPr>
            </a:lvl1pPr>
            <a:lvl2pPr marL="0" indent="457200" algn="ctr">
              <a:buSzTx/>
              <a:buNone/>
              <a:defRPr>
                <a:solidFill>
                  <a:srgbClr val="FFFF66"/>
                </a:solidFill>
                <a:latin typeface="Trebuchet MS"/>
                <a:ea typeface="Trebuchet MS"/>
                <a:cs typeface="Trebuchet MS"/>
                <a:sym typeface="Trebuchet MS"/>
              </a:defRPr>
            </a:lvl2pPr>
            <a:lvl3pPr marL="0" indent="914400" algn="ctr">
              <a:buSzTx/>
              <a:buNone/>
              <a:defRPr>
                <a:solidFill>
                  <a:srgbClr val="FFFF66"/>
                </a:solidFill>
                <a:latin typeface="Trebuchet MS"/>
                <a:ea typeface="Trebuchet MS"/>
                <a:cs typeface="Trebuchet MS"/>
                <a:sym typeface="Trebuchet MS"/>
              </a:defRPr>
            </a:lvl3pPr>
            <a:lvl4pPr marL="0" indent="1371600" algn="ctr">
              <a:buSzTx/>
              <a:buNone/>
              <a:defRPr>
                <a:solidFill>
                  <a:srgbClr val="FFFF66"/>
                </a:solidFill>
                <a:latin typeface="Trebuchet MS"/>
                <a:ea typeface="Trebuchet MS"/>
                <a:cs typeface="Trebuchet MS"/>
                <a:sym typeface="Trebuchet MS"/>
              </a:defRPr>
            </a:lvl4pPr>
            <a:lvl5pPr marL="0" indent="1828800" algn="ctr">
              <a:buSzTx/>
              <a:buNone/>
              <a:defRPr>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493" name="Slide Number"/>
          <p:cNvSpPr txBox="1">
            <a:spLocks noGrp="1"/>
          </p:cNvSpPr>
          <p:nvPr>
            <p:ph type="sldNum" sz="quarter" idx="2"/>
          </p:nvPr>
        </p:nvSpPr>
        <p:spPr>
          <a:xfrm>
            <a:off x="8145700" y="6248400"/>
            <a:ext cx="312500" cy="294640"/>
          </a:xfrm>
          <a:prstGeom prst="rect">
            <a:avLst/>
          </a:prstGeom>
          <a:effectLst>
            <a:outerShdw dist="35921" dir="2700000" rotWithShape="0">
              <a:srgbClr val="808080"/>
            </a:outerShdw>
          </a:effectLst>
        </p:spPr>
        <p:txBody>
          <a:bodyPr anchor="t"/>
          <a:lstStyle>
            <a:lvl1pPr algn="r">
              <a:defRPr b="1">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1593992358"/>
      </p:ext>
    </p:extLst>
  </p:cSld>
  <p:clrMapOvr>
    <a:masterClrMapping/>
  </p:clrMapOvr>
  <p:transition spd="med"/>
</p:sldLayout>
</file>

<file path=ppt/slideLayouts/slideLayout2880.xml><?xml version="1.0" encoding="utf-8"?>
<p:sldLayout xmlns:a="http://schemas.openxmlformats.org/drawingml/2006/main" xmlns:r="http://schemas.openxmlformats.org/officeDocument/2006/relationships" xmlns:p="http://schemas.openxmlformats.org/presentationml/2006/main" showMasterSp="0" type="tx">
  <p:cSld name="8_Section Header">
    <p:bg>
      <p:bgPr>
        <a:solidFill>
          <a:schemeClr val="accent3">
            <a:lumOff val="44000"/>
          </a:schemeClr>
        </a:solidFill>
        <a:effectLst/>
      </p:bgPr>
    </p:bg>
    <p:spTree>
      <p:nvGrpSpPr>
        <p:cNvPr id="1" name=""/>
        <p:cNvGrpSpPr/>
        <p:nvPr/>
      </p:nvGrpSpPr>
      <p:grpSpPr>
        <a:xfrm>
          <a:off x="0" y="0"/>
          <a:ext cx="0" cy="0"/>
          <a:chOff x="0" y="0"/>
          <a:chExt cx="0" cy="0"/>
        </a:xfrm>
      </p:grpSpPr>
      <p:grpSp>
        <p:nvGrpSpPr>
          <p:cNvPr id="2805" name="Group 2"/>
          <p:cNvGrpSpPr/>
          <p:nvPr/>
        </p:nvGrpSpPr>
        <p:grpSpPr>
          <a:xfrm>
            <a:off x="0" y="0"/>
            <a:ext cx="7620000" cy="6858000"/>
            <a:chOff x="0" y="0"/>
            <a:chExt cx="7620000" cy="6858000"/>
          </a:xfrm>
        </p:grpSpPr>
        <p:grpSp>
          <p:nvGrpSpPr>
            <p:cNvPr id="2801" name="Group 3"/>
            <p:cNvGrpSpPr/>
            <p:nvPr/>
          </p:nvGrpSpPr>
          <p:grpSpPr>
            <a:xfrm>
              <a:off x="0" y="0"/>
              <a:ext cx="3200400" cy="6858000"/>
              <a:chOff x="0" y="0"/>
              <a:chExt cx="3200400" cy="6858000"/>
            </a:xfrm>
          </p:grpSpPr>
          <p:sp>
            <p:nvSpPr>
              <p:cNvPr id="2799" name="Rectangle 4"/>
              <p:cNvSpPr/>
              <p:nvPr/>
            </p:nvSpPr>
            <p:spPr>
              <a:xfrm>
                <a:off x="0" y="0"/>
                <a:ext cx="76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00" name="Freeform 5"/>
              <p:cNvSpPr/>
              <p:nvPr/>
            </p:nvSpPr>
            <p:spPr>
              <a:xfrm>
                <a:off x="457200" y="0"/>
                <a:ext cx="2743200" cy="11668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21600" y="14106"/>
                    </a:lnTo>
                    <a:lnTo>
                      <a:pt x="4750" y="14165"/>
                    </a:lnTo>
                    <a:lnTo>
                      <a:pt x="4425" y="14106"/>
                    </a:lnTo>
                    <a:lnTo>
                      <a:pt x="3850" y="14371"/>
                    </a:lnTo>
                    <a:cubicBezTo>
                      <a:pt x="3625" y="14635"/>
                      <a:pt x="3288" y="15076"/>
                      <a:pt x="3075" y="15605"/>
                    </a:cubicBezTo>
                    <a:cubicBezTo>
                      <a:pt x="2862" y="16134"/>
                      <a:pt x="2688" y="16869"/>
                      <a:pt x="2575" y="17544"/>
                    </a:cubicBezTo>
                    <a:cubicBezTo>
                      <a:pt x="2462" y="18220"/>
                      <a:pt x="2425" y="18896"/>
                      <a:pt x="2400" y="19572"/>
                    </a:cubicBezTo>
                    <a:lnTo>
                      <a:pt x="2400" y="21600"/>
                    </a:lnTo>
                    <a:lnTo>
                      <a:pt x="0" y="21600"/>
                    </a:lnTo>
                    <a:lnTo>
                      <a:pt x="0" y="0"/>
                    </a:lnTo>
                    <a:lnTo>
                      <a:pt x="21600" y="0"/>
                    </a:lnTo>
                    <a:close/>
                  </a:path>
                </a:pathLst>
              </a:custGeom>
              <a:solidFill>
                <a:srgbClr val="99CC99"/>
              </a:solidFill>
              <a:ln w="12700" cap="flat">
                <a:noFill/>
                <a:miter lim="400000"/>
              </a:ln>
              <a:effectLst/>
            </p:spPr>
            <p:txBody>
              <a:bodyPr wrap="square" lIns="45719" tIns="45719" rIns="45719" bIns="45719" numCol="1" anchor="t">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804" name="Group 6"/>
            <p:cNvGrpSpPr/>
            <p:nvPr/>
          </p:nvGrpSpPr>
          <p:grpSpPr>
            <a:xfrm>
              <a:off x="228600" y="1981199"/>
              <a:ext cx="7391400" cy="319090"/>
              <a:chOff x="0" y="0"/>
              <a:chExt cx="7391400" cy="319088"/>
            </a:xfrm>
          </p:grpSpPr>
          <p:sp>
            <p:nvSpPr>
              <p:cNvPr id="2802" name="AutoShape 7"/>
              <p:cNvSpPr/>
              <p:nvPr/>
            </p:nvSpPr>
            <p:spPr>
              <a:xfrm>
                <a:off x="381000" y="0"/>
                <a:ext cx="7010400" cy="317500"/>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03" name="AutoShape 8"/>
              <p:cNvSpPr/>
              <p:nvPr/>
            </p:nvSpPr>
            <p:spPr>
              <a:xfrm flipH="1">
                <a:off x="0" y="-1"/>
                <a:ext cx="393700" cy="319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806" name="Title Text"/>
          <p:cNvSpPr txBox="1">
            <a:spLocks noGrp="1"/>
          </p:cNvSpPr>
          <p:nvPr>
            <p:ph type="title"/>
          </p:nvPr>
        </p:nvSpPr>
        <p:spPr>
          <a:xfrm>
            <a:off x="722312" y="4406900"/>
            <a:ext cx="7772401" cy="1362075"/>
          </a:xfrm>
          <a:prstGeom prst="rect">
            <a:avLst/>
          </a:prstGeom>
        </p:spPr>
        <p:txBody>
          <a:bodyPr anchor="t"/>
          <a:lstStyle>
            <a:lvl1pPr>
              <a:lnSpc>
                <a:spcPct val="90000"/>
              </a:lnSpc>
              <a:defRPr sz="4000" b="1" i="0" cap="all">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807"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08" name="Slide Number"/>
          <p:cNvSpPr txBox="1">
            <a:spLocks noGrp="1"/>
          </p:cNvSpPr>
          <p:nvPr>
            <p:ph type="sldNum" sz="quarter" idx="2"/>
          </p:nvPr>
        </p:nvSpPr>
        <p:spPr>
          <a:xfrm>
            <a:off x="128079" y="6238557"/>
            <a:ext cx="499495"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54776746"/>
      </p:ext>
    </p:extLst>
  </p:cSld>
  <p:clrMapOvr>
    <a:masterClrMapping/>
  </p:clrMapOvr>
  <p:transition spd="med"/>
</p:sldLayout>
</file>

<file path=ppt/slideLayouts/slideLayout2881.xml><?xml version="1.0" encoding="utf-8"?>
<p:sldLayout xmlns:a="http://schemas.openxmlformats.org/drawingml/2006/main" xmlns:r="http://schemas.openxmlformats.org/officeDocument/2006/relationships" xmlns:p="http://schemas.openxmlformats.org/presentationml/2006/main" showMasterSp="0" type="tx">
  <p:cSld name="8_Two Content">
    <p:bg>
      <p:bgPr>
        <a:solidFill>
          <a:schemeClr val="accent3">
            <a:lumOff val="44000"/>
          </a:schemeClr>
        </a:solidFill>
        <a:effectLst/>
      </p:bgPr>
    </p:bg>
    <p:spTree>
      <p:nvGrpSpPr>
        <p:cNvPr id="1" name=""/>
        <p:cNvGrpSpPr/>
        <p:nvPr/>
      </p:nvGrpSpPr>
      <p:grpSpPr>
        <a:xfrm>
          <a:off x="0" y="0"/>
          <a:ext cx="0" cy="0"/>
          <a:chOff x="0" y="0"/>
          <a:chExt cx="0" cy="0"/>
        </a:xfrm>
      </p:grpSpPr>
      <p:grpSp>
        <p:nvGrpSpPr>
          <p:cNvPr id="2821" name="Group 2"/>
          <p:cNvGrpSpPr/>
          <p:nvPr/>
        </p:nvGrpSpPr>
        <p:grpSpPr>
          <a:xfrm>
            <a:off x="0" y="0"/>
            <a:ext cx="7620000" cy="6858000"/>
            <a:chOff x="0" y="0"/>
            <a:chExt cx="7620000" cy="6858000"/>
          </a:xfrm>
        </p:grpSpPr>
        <p:grpSp>
          <p:nvGrpSpPr>
            <p:cNvPr id="2817" name="Group 3"/>
            <p:cNvGrpSpPr/>
            <p:nvPr/>
          </p:nvGrpSpPr>
          <p:grpSpPr>
            <a:xfrm>
              <a:off x="0" y="0"/>
              <a:ext cx="3200400" cy="6858000"/>
              <a:chOff x="0" y="0"/>
              <a:chExt cx="3200400" cy="6858000"/>
            </a:xfrm>
          </p:grpSpPr>
          <p:sp>
            <p:nvSpPr>
              <p:cNvPr id="2815" name="Rectangle 4"/>
              <p:cNvSpPr/>
              <p:nvPr/>
            </p:nvSpPr>
            <p:spPr>
              <a:xfrm>
                <a:off x="0" y="0"/>
                <a:ext cx="76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16" name="Freeform 5"/>
              <p:cNvSpPr/>
              <p:nvPr/>
            </p:nvSpPr>
            <p:spPr>
              <a:xfrm>
                <a:off x="457200" y="0"/>
                <a:ext cx="2743200" cy="11668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21600" y="14106"/>
                    </a:lnTo>
                    <a:lnTo>
                      <a:pt x="4750" y="14165"/>
                    </a:lnTo>
                    <a:lnTo>
                      <a:pt x="4425" y="14106"/>
                    </a:lnTo>
                    <a:lnTo>
                      <a:pt x="3850" y="14371"/>
                    </a:lnTo>
                    <a:cubicBezTo>
                      <a:pt x="3625" y="14635"/>
                      <a:pt x="3288" y="15076"/>
                      <a:pt x="3075" y="15605"/>
                    </a:cubicBezTo>
                    <a:cubicBezTo>
                      <a:pt x="2862" y="16134"/>
                      <a:pt x="2688" y="16869"/>
                      <a:pt x="2575" y="17544"/>
                    </a:cubicBezTo>
                    <a:cubicBezTo>
                      <a:pt x="2462" y="18220"/>
                      <a:pt x="2425" y="18896"/>
                      <a:pt x="2400" y="19572"/>
                    </a:cubicBezTo>
                    <a:lnTo>
                      <a:pt x="2400" y="21600"/>
                    </a:lnTo>
                    <a:lnTo>
                      <a:pt x="0" y="21600"/>
                    </a:lnTo>
                    <a:lnTo>
                      <a:pt x="0" y="0"/>
                    </a:lnTo>
                    <a:lnTo>
                      <a:pt x="21600" y="0"/>
                    </a:lnTo>
                    <a:close/>
                  </a:path>
                </a:pathLst>
              </a:custGeom>
              <a:solidFill>
                <a:srgbClr val="99CC99"/>
              </a:solidFill>
              <a:ln w="12700" cap="flat">
                <a:noFill/>
                <a:miter lim="400000"/>
              </a:ln>
              <a:effectLst/>
            </p:spPr>
            <p:txBody>
              <a:bodyPr wrap="square" lIns="45719" tIns="45719" rIns="45719" bIns="45719" numCol="1" anchor="t">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820" name="Group 6"/>
            <p:cNvGrpSpPr/>
            <p:nvPr/>
          </p:nvGrpSpPr>
          <p:grpSpPr>
            <a:xfrm>
              <a:off x="228600" y="1981199"/>
              <a:ext cx="7391400" cy="319090"/>
              <a:chOff x="0" y="0"/>
              <a:chExt cx="7391400" cy="319088"/>
            </a:xfrm>
          </p:grpSpPr>
          <p:sp>
            <p:nvSpPr>
              <p:cNvPr id="2818" name="AutoShape 7"/>
              <p:cNvSpPr/>
              <p:nvPr/>
            </p:nvSpPr>
            <p:spPr>
              <a:xfrm>
                <a:off x="381000" y="0"/>
                <a:ext cx="7010400" cy="317500"/>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19" name="AutoShape 8"/>
              <p:cNvSpPr/>
              <p:nvPr/>
            </p:nvSpPr>
            <p:spPr>
              <a:xfrm flipH="1">
                <a:off x="0" y="-1"/>
                <a:ext cx="393700" cy="319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822" name="Title Text"/>
          <p:cNvSpPr txBox="1">
            <a:spLocks noGrp="1"/>
          </p:cNvSpPr>
          <p:nvPr>
            <p:ph type="title"/>
          </p:nvPr>
        </p:nvSpPr>
        <p:spPr>
          <a:xfrm>
            <a:off x="762000" y="762000"/>
            <a:ext cx="7924800" cy="1143000"/>
          </a:xfrm>
          <a:prstGeom prst="rect">
            <a:avLst/>
          </a:prstGeom>
        </p:spPr>
        <p:txBody>
          <a:bodyPr/>
          <a:lstStyle>
            <a:lvl1pPr>
              <a:lnSpc>
                <a:spcPct val="90000"/>
              </a:lnSpc>
              <a:defRPr sz="36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823" name="Body Level One…"/>
          <p:cNvSpPr txBox="1">
            <a:spLocks noGrp="1"/>
          </p:cNvSpPr>
          <p:nvPr>
            <p:ph type="body" sz="half" idx="1"/>
          </p:nvPr>
        </p:nvSpPr>
        <p:spPr>
          <a:xfrm>
            <a:off x="838200" y="2362200"/>
            <a:ext cx="3770313" cy="3724275"/>
          </a:xfrm>
          <a:prstGeom prst="rect">
            <a:avLst/>
          </a:prstGeom>
        </p:spPr>
        <p:txBody>
          <a:bodyPr>
            <a:normAutofit/>
          </a:bodyPr>
          <a:lstStyle>
            <a:lvl1pPr>
              <a:spcBef>
                <a:spcPts val="600"/>
              </a:spcBef>
              <a:buClr>
                <a:srgbClr val="003366"/>
              </a:buClr>
              <a:buSzPct val="75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lr>
                <a:srgbClr val="003366"/>
              </a:buClr>
              <a:buSzPct val="75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buClr>
                <a:srgbClr val="003366"/>
              </a:buClr>
              <a:buSzPct val="75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lr>
                <a:srgbClr val="003366"/>
              </a:buClr>
              <a:buSzPct val="80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lr>
                <a:srgbClr val="003366"/>
              </a:buClr>
              <a:buSzPct val="65000"/>
              <a:buChar char="●"/>
              <a:defRPr sz="28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24" name="Slide Number"/>
          <p:cNvSpPr txBox="1">
            <a:spLocks noGrp="1"/>
          </p:cNvSpPr>
          <p:nvPr>
            <p:ph type="sldNum" sz="quarter" idx="2"/>
          </p:nvPr>
        </p:nvSpPr>
        <p:spPr>
          <a:xfrm>
            <a:off x="128079" y="6238557"/>
            <a:ext cx="499495"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59392270"/>
      </p:ext>
    </p:extLst>
  </p:cSld>
  <p:clrMapOvr>
    <a:masterClrMapping/>
  </p:clrMapOvr>
  <p:transition spd="med"/>
</p:sldLayout>
</file>

<file path=ppt/slideLayouts/slideLayout2882.xml><?xml version="1.0" encoding="utf-8"?>
<p:sldLayout xmlns:a="http://schemas.openxmlformats.org/drawingml/2006/main" xmlns:r="http://schemas.openxmlformats.org/officeDocument/2006/relationships" xmlns:p="http://schemas.openxmlformats.org/presentationml/2006/main" showMasterSp="0" type="tx">
  <p:cSld name="8_Comparison">
    <p:bg>
      <p:bgPr>
        <a:solidFill>
          <a:schemeClr val="accent3">
            <a:lumOff val="44000"/>
          </a:schemeClr>
        </a:solidFill>
        <a:effectLst/>
      </p:bgPr>
    </p:bg>
    <p:spTree>
      <p:nvGrpSpPr>
        <p:cNvPr id="1" name=""/>
        <p:cNvGrpSpPr/>
        <p:nvPr/>
      </p:nvGrpSpPr>
      <p:grpSpPr>
        <a:xfrm>
          <a:off x="0" y="0"/>
          <a:ext cx="0" cy="0"/>
          <a:chOff x="0" y="0"/>
          <a:chExt cx="0" cy="0"/>
        </a:xfrm>
      </p:grpSpPr>
      <p:grpSp>
        <p:nvGrpSpPr>
          <p:cNvPr id="2837" name="Group 2"/>
          <p:cNvGrpSpPr/>
          <p:nvPr/>
        </p:nvGrpSpPr>
        <p:grpSpPr>
          <a:xfrm>
            <a:off x="0" y="0"/>
            <a:ext cx="7620000" cy="6858000"/>
            <a:chOff x="0" y="0"/>
            <a:chExt cx="7620000" cy="6858000"/>
          </a:xfrm>
        </p:grpSpPr>
        <p:grpSp>
          <p:nvGrpSpPr>
            <p:cNvPr id="2833" name="Group 3"/>
            <p:cNvGrpSpPr/>
            <p:nvPr/>
          </p:nvGrpSpPr>
          <p:grpSpPr>
            <a:xfrm>
              <a:off x="0" y="0"/>
              <a:ext cx="3200400" cy="6858000"/>
              <a:chOff x="0" y="0"/>
              <a:chExt cx="3200400" cy="6858000"/>
            </a:xfrm>
          </p:grpSpPr>
          <p:sp>
            <p:nvSpPr>
              <p:cNvPr id="2831" name="Rectangle 4"/>
              <p:cNvSpPr/>
              <p:nvPr/>
            </p:nvSpPr>
            <p:spPr>
              <a:xfrm>
                <a:off x="0" y="0"/>
                <a:ext cx="76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32" name="Freeform 5"/>
              <p:cNvSpPr/>
              <p:nvPr/>
            </p:nvSpPr>
            <p:spPr>
              <a:xfrm>
                <a:off x="457200" y="0"/>
                <a:ext cx="2743200" cy="11668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21600" y="14106"/>
                    </a:lnTo>
                    <a:lnTo>
                      <a:pt x="4750" y="14165"/>
                    </a:lnTo>
                    <a:lnTo>
                      <a:pt x="4425" y="14106"/>
                    </a:lnTo>
                    <a:lnTo>
                      <a:pt x="3850" y="14371"/>
                    </a:lnTo>
                    <a:cubicBezTo>
                      <a:pt x="3625" y="14635"/>
                      <a:pt x="3288" y="15076"/>
                      <a:pt x="3075" y="15605"/>
                    </a:cubicBezTo>
                    <a:cubicBezTo>
                      <a:pt x="2862" y="16134"/>
                      <a:pt x="2688" y="16869"/>
                      <a:pt x="2575" y="17544"/>
                    </a:cubicBezTo>
                    <a:cubicBezTo>
                      <a:pt x="2462" y="18220"/>
                      <a:pt x="2425" y="18896"/>
                      <a:pt x="2400" y="19572"/>
                    </a:cubicBezTo>
                    <a:lnTo>
                      <a:pt x="2400" y="21600"/>
                    </a:lnTo>
                    <a:lnTo>
                      <a:pt x="0" y="21600"/>
                    </a:lnTo>
                    <a:lnTo>
                      <a:pt x="0" y="0"/>
                    </a:lnTo>
                    <a:lnTo>
                      <a:pt x="21600" y="0"/>
                    </a:lnTo>
                    <a:close/>
                  </a:path>
                </a:pathLst>
              </a:custGeom>
              <a:solidFill>
                <a:srgbClr val="99CC99"/>
              </a:solidFill>
              <a:ln w="12700" cap="flat">
                <a:noFill/>
                <a:miter lim="400000"/>
              </a:ln>
              <a:effectLst/>
            </p:spPr>
            <p:txBody>
              <a:bodyPr wrap="square" lIns="45719" tIns="45719" rIns="45719" bIns="45719" numCol="1" anchor="t">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836" name="Group 6"/>
            <p:cNvGrpSpPr/>
            <p:nvPr/>
          </p:nvGrpSpPr>
          <p:grpSpPr>
            <a:xfrm>
              <a:off x="228600" y="1981199"/>
              <a:ext cx="7391400" cy="319090"/>
              <a:chOff x="0" y="0"/>
              <a:chExt cx="7391400" cy="319088"/>
            </a:xfrm>
          </p:grpSpPr>
          <p:sp>
            <p:nvSpPr>
              <p:cNvPr id="2834" name="AutoShape 7"/>
              <p:cNvSpPr/>
              <p:nvPr/>
            </p:nvSpPr>
            <p:spPr>
              <a:xfrm>
                <a:off x="381000" y="0"/>
                <a:ext cx="7010400" cy="317500"/>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35" name="AutoShape 8"/>
              <p:cNvSpPr/>
              <p:nvPr/>
            </p:nvSpPr>
            <p:spPr>
              <a:xfrm flipH="1">
                <a:off x="0" y="-1"/>
                <a:ext cx="393700" cy="319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838" name="Title Text"/>
          <p:cNvSpPr txBox="1">
            <a:spLocks noGrp="1"/>
          </p:cNvSpPr>
          <p:nvPr>
            <p:ph type="title"/>
          </p:nvPr>
        </p:nvSpPr>
        <p:spPr>
          <a:xfrm>
            <a:off x="457200" y="274638"/>
            <a:ext cx="8229600" cy="1143001"/>
          </a:xfrm>
          <a:prstGeom prst="rect">
            <a:avLst/>
          </a:prstGeom>
        </p:spPr>
        <p:txBody>
          <a:bodyPr/>
          <a:lstStyle>
            <a:lvl1pPr>
              <a:lnSpc>
                <a:spcPct val="90000"/>
              </a:lnSpc>
              <a:defRPr sz="36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83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40"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solidFill>
                  <a:srgbClr val="003366"/>
                </a:solidFill>
                <a:latin typeface="Arial"/>
                <a:ea typeface="Arial"/>
                <a:cs typeface="Arial"/>
                <a:sym typeface="Arial"/>
              </a:defRPr>
            </a:pPr>
            <a:endParaRPr dirty="0"/>
          </a:p>
        </p:txBody>
      </p:sp>
      <p:sp>
        <p:nvSpPr>
          <p:cNvPr id="2841" name="Slide Number"/>
          <p:cNvSpPr txBox="1">
            <a:spLocks noGrp="1"/>
          </p:cNvSpPr>
          <p:nvPr>
            <p:ph type="sldNum" sz="quarter" idx="2"/>
          </p:nvPr>
        </p:nvSpPr>
        <p:spPr>
          <a:xfrm>
            <a:off x="128079" y="6238557"/>
            <a:ext cx="499495"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63271978"/>
      </p:ext>
    </p:extLst>
  </p:cSld>
  <p:clrMapOvr>
    <a:masterClrMapping/>
  </p:clrMapOvr>
  <p:transition spd="med"/>
</p:sldLayout>
</file>

<file path=ppt/slideLayouts/slideLayout2883.xml><?xml version="1.0" encoding="utf-8"?>
<p:sldLayout xmlns:a="http://schemas.openxmlformats.org/drawingml/2006/main" xmlns:r="http://schemas.openxmlformats.org/officeDocument/2006/relationships" xmlns:p="http://schemas.openxmlformats.org/presentationml/2006/main" showMasterSp="0" type="tx">
  <p:cSld name="9_Title Only">
    <p:bg>
      <p:bgPr>
        <a:solidFill>
          <a:schemeClr val="accent3">
            <a:lumOff val="44000"/>
          </a:schemeClr>
        </a:solidFill>
        <a:effectLst/>
      </p:bgPr>
    </p:bg>
    <p:spTree>
      <p:nvGrpSpPr>
        <p:cNvPr id="1" name=""/>
        <p:cNvGrpSpPr/>
        <p:nvPr/>
      </p:nvGrpSpPr>
      <p:grpSpPr>
        <a:xfrm>
          <a:off x="0" y="0"/>
          <a:ext cx="0" cy="0"/>
          <a:chOff x="0" y="0"/>
          <a:chExt cx="0" cy="0"/>
        </a:xfrm>
      </p:grpSpPr>
      <p:grpSp>
        <p:nvGrpSpPr>
          <p:cNvPr id="2854" name="Group 2"/>
          <p:cNvGrpSpPr/>
          <p:nvPr/>
        </p:nvGrpSpPr>
        <p:grpSpPr>
          <a:xfrm>
            <a:off x="0" y="0"/>
            <a:ext cx="7620000" cy="6858000"/>
            <a:chOff x="0" y="0"/>
            <a:chExt cx="7620000" cy="6858000"/>
          </a:xfrm>
        </p:grpSpPr>
        <p:grpSp>
          <p:nvGrpSpPr>
            <p:cNvPr id="2850" name="Group 3"/>
            <p:cNvGrpSpPr/>
            <p:nvPr/>
          </p:nvGrpSpPr>
          <p:grpSpPr>
            <a:xfrm>
              <a:off x="0" y="0"/>
              <a:ext cx="3200400" cy="6858000"/>
              <a:chOff x="0" y="0"/>
              <a:chExt cx="3200400" cy="6858000"/>
            </a:xfrm>
          </p:grpSpPr>
          <p:sp>
            <p:nvSpPr>
              <p:cNvPr id="2848" name="Rectangle 4"/>
              <p:cNvSpPr/>
              <p:nvPr/>
            </p:nvSpPr>
            <p:spPr>
              <a:xfrm>
                <a:off x="0" y="0"/>
                <a:ext cx="76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49" name="Freeform 5"/>
              <p:cNvSpPr/>
              <p:nvPr/>
            </p:nvSpPr>
            <p:spPr>
              <a:xfrm>
                <a:off x="457200" y="0"/>
                <a:ext cx="2743200" cy="11668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21600" y="14106"/>
                    </a:lnTo>
                    <a:lnTo>
                      <a:pt x="4750" y="14165"/>
                    </a:lnTo>
                    <a:lnTo>
                      <a:pt x="4425" y="14106"/>
                    </a:lnTo>
                    <a:lnTo>
                      <a:pt x="3850" y="14371"/>
                    </a:lnTo>
                    <a:cubicBezTo>
                      <a:pt x="3625" y="14635"/>
                      <a:pt x="3288" y="15076"/>
                      <a:pt x="3075" y="15605"/>
                    </a:cubicBezTo>
                    <a:cubicBezTo>
                      <a:pt x="2862" y="16134"/>
                      <a:pt x="2688" y="16869"/>
                      <a:pt x="2575" y="17544"/>
                    </a:cubicBezTo>
                    <a:cubicBezTo>
                      <a:pt x="2462" y="18220"/>
                      <a:pt x="2425" y="18896"/>
                      <a:pt x="2400" y="19572"/>
                    </a:cubicBezTo>
                    <a:lnTo>
                      <a:pt x="2400" y="21600"/>
                    </a:lnTo>
                    <a:lnTo>
                      <a:pt x="0" y="21600"/>
                    </a:lnTo>
                    <a:lnTo>
                      <a:pt x="0" y="0"/>
                    </a:lnTo>
                    <a:lnTo>
                      <a:pt x="21600" y="0"/>
                    </a:lnTo>
                    <a:close/>
                  </a:path>
                </a:pathLst>
              </a:custGeom>
              <a:solidFill>
                <a:srgbClr val="99CC99"/>
              </a:solidFill>
              <a:ln w="12700" cap="flat">
                <a:noFill/>
                <a:miter lim="400000"/>
              </a:ln>
              <a:effectLst/>
            </p:spPr>
            <p:txBody>
              <a:bodyPr wrap="square" lIns="45719" tIns="45719" rIns="45719" bIns="45719" numCol="1" anchor="t">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853" name="Group 6"/>
            <p:cNvGrpSpPr/>
            <p:nvPr/>
          </p:nvGrpSpPr>
          <p:grpSpPr>
            <a:xfrm>
              <a:off x="228600" y="1981199"/>
              <a:ext cx="7391400" cy="319090"/>
              <a:chOff x="0" y="0"/>
              <a:chExt cx="7391400" cy="319088"/>
            </a:xfrm>
          </p:grpSpPr>
          <p:sp>
            <p:nvSpPr>
              <p:cNvPr id="2851" name="AutoShape 7"/>
              <p:cNvSpPr/>
              <p:nvPr/>
            </p:nvSpPr>
            <p:spPr>
              <a:xfrm>
                <a:off x="381000" y="0"/>
                <a:ext cx="7010400" cy="317500"/>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52" name="AutoShape 8"/>
              <p:cNvSpPr/>
              <p:nvPr/>
            </p:nvSpPr>
            <p:spPr>
              <a:xfrm flipH="1">
                <a:off x="0" y="-1"/>
                <a:ext cx="393700" cy="319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855" name="Title Text"/>
          <p:cNvSpPr txBox="1">
            <a:spLocks noGrp="1"/>
          </p:cNvSpPr>
          <p:nvPr>
            <p:ph type="title"/>
          </p:nvPr>
        </p:nvSpPr>
        <p:spPr>
          <a:xfrm>
            <a:off x="762000" y="762000"/>
            <a:ext cx="7924800" cy="1143000"/>
          </a:xfrm>
          <a:prstGeom prst="rect">
            <a:avLst/>
          </a:prstGeom>
        </p:spPr>
        <p:txBody>
          <a:bodyPr/>
          <a:lstStyle>
            <a:lvl1pPr>
              <a:lnSpc>
                <a:spcPct val="90000"/>
              </a:lnSpc>
              <a:defRPr sz="36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856" name="Slide Number"/>
          <p:cNvSpPr txBox="1">
            <a:spLocks noGrp="1"/>
          </p:cNvSpPr>
          <p:nvPr>
            <p:ph type="sldNum" sz="quarter" idx="2"/>
          </p:nvPr>
        </p:nvSpPr>
        <p:spPr>
          <a:xfrm>
            <a:off x="128079" y="6238557"/>
            <a:ext cx="499495"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48921143"/>
      </p:ext>
    </p:extLst>
  </p:cSld>
  <p:clrMapOvr>
    <a:masterClrMapping/>
  </p:clrMapOvr>
  <p:transition spd="med"/>
</p:sldLayout>
</file>

<file path=ppt/slideLayouts/slideLayout2884.xml><?xml version="1.0" encoding="utf-8"?>
<p:sldLayout xmlns:a="http://schemas.openxmlformats.org/drawingml/2006/main" xmlns:r="http://schemas.openxmlformats.org/officeDocument/2006/relationships" xmlns:p="http://schemas.openxmlformats.org/presentationml/2006/main" showMasterSp="0" type="tx">
  <p:cSld name="15_Blank">
    <p:bg>
      <p:bgPr>
        <a:solidFill>
          <a:schemeClr val="accent3">
            <a:lumOff val="44000"/>
          </a:schemeClr>
        </a:solidFill>
        <a:effectLst/>
      </p:bgPr>
    </p:bg>
    <p:spTree>
      <p:nvGrpSpPr>
        <p:cNvPr id="1" name=""/>
        <p:cNvGrpSpPr/>
        <p:nvPr/>
      </p:nvGrpSpPr>
      <p:grpSpPr>
        <a:xfrm>
          <a:off x="0" y="0"/>
          <a:ext cx="0" cy="0"/>
          <a:chOff x="0" y="0"/>
          <a:chExt cx="0" cy="0"/>
        </a:xfrm>
      </p:grpSpPr>
      <p:grpSp>
        <p:nvGrpSpPr>
          <p:cNvPr id="2869" name="Group 2"/>
          <p:cNvGrpSpPr/>
          <p:nvPr/>
        </p:nvGrpSpPr>
        <p:grpSpPr>
          <a:xfrm>
            <a:off x="0" y="0"/>
            <a:ext cx="7620000" cy="6858000"/>
            <a:chOff x="0" y="0"/>
            <a:chExt cx="7620000" cy="6858000"/>
          </a:xfrm>
        </p:grpSpPr>
        <p:grpSp>
          <p:nvGrpSpPr>
            <p:cNvPr id="2865" name="Group 3"/>
            <p:cNvGrpSpPr/>
            <p:nvPr/>
          </p:nvGrpSpPr>
          <p:grpSpPr>
            <a:xfrm>
              <a:off x="0" y="0"/>
              <a:ext cx="3200400" cy="6858000"/>
              <a:chOff x="0" y="0"/>
              <a:chExt cx="3200400" cy="6858000"/>
            </a:xfrm>
          </p:grpSpPr>
          <p:sp>
            <p:nvSpPr>
              <p:cNvPr id="2863" name="Rectangle 4"/>
              <p:cNvSpPr/>
              <p:nvPr/>
            </p:nvSpPr>
            <p:spPr>
              <a:xfrm>
                <a:off x="0" y="0"/>
                <a:ext cx="76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64" name="Freeform 5"/>
              <p:cNvSpPr/>
              <p:nvPr/>
            </p:nvSpPr>
            <p:spPr>
              <a:xfrm>
                <a:off x="457200" y="0"/>
                <a:ext cx="2743200" cy="11668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21600" y="14106"/>
                    </a:lnTo>
                    <a:lnTo>
                      <a:pt x="4750" y="14165"/>
                    </a:lnTo>
                    <a:lnTo>
                      <a:pt x="4425" y="14106"/>
                    </a:lnTo>
                    <a:lnTo>
                      <a:pt x="3850" y="14371"/>
                    </a:lnTo>
                    <a:cubicBezTo>
                      <a:pt x="3625" y="14635"/>
                      <a:pt x="3288" y="15076"/>
                      <a:pt x="3075" y="15605"/>
                    </a:cubicBezTo>
                    <a:cubicBezTo>
                      <a:pt x="2862" y="16134"/>
                      <a:pt x="2688" y="16869"/>
                      <a:pt x="2575" y="17544"/>
                    </a:cubicBezTo>
                    <a:cubicBezTo>
                      <a:pt x="2462" y="18220"/>
                      <a:pt x="2425" y="18896"/>
                      <a:pt x="2400" y="19572"/>
                    </a:cubicBezTo>
                    <a:lnTo>
                      <a:pt x="2400" y="21600"/>
                    </a:lnTo>
                    <a:lnTo>
                      <a:pt x="0" y="21600"/>
                    </a:lnTo>
                    <a:lnTo>
                      <a:pt x="0" y="0"/>
                    </a:lnTo>
                    <a:lnTo>
                      <a:pt x="21600" y="0"/>
                    </a:lnTo>
                    <a:close/>
                  </a:path>
                </a:pathLst>
              </a:custGeom>
              <a:solidFill>
                <a:srgbClr val="99CC99"/>
              </a:solidFill>
              <a:ln w="12700" cap="flat">
                <a:noFill/>
                <a:miter lim="400000"/>
              </a:ln>
              <a:effectLst/>
            </p:spPr>
            <p:txBody>
              <a:bodyPr wrap="square" lIns="45719" tIns="45719" rIns="45719" bIns="45719" numCol="1" anchor="t">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868" name="Group 6"/>
            <p:cNvGrpSpPr/>
            <p:nvPr/>
          </p:nvGrpSpPr>
          <p:grpSpPr>
            <a:xfrm>
              <a:off x="228600" y="1981199"/>
              <a:ext cx="7391400" cy="319090"/>
              <a:chOff x="0" y="0"/>
              <a:chExt cx="7391400" cy="319088"/>
            </a:xfrm>
          </p:grpSpPr>
          <p:sp>
            <p:nvSpPr>
              <p:cNvPr id="2866" name="AutoShape 7"/>
              <p:cNvSpPr/>
              <p:nvPr/>
            </p:nvSpPr>
            <p:spPr>
              <a:xfrm>
                <a:off x="381000" y="0"/>
                <a:ext cx="7010400" cy="317500"/>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67" name="AutoShape 8"/>
              <p:cNvSpPr/>
              <p:nvPr/>
            </p:nvSpPr>
            <p:spPr>
              <a:xfrm flipH="1">
                <a:off x="0" y="-1"/>
                <a:ext cx="393700" cy="319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870" name="Slide Number"/>
          <p:cNvSpPr txBox="1">
            <a:spLocks noGrp="1"/>
          </p:cNvSpPr>
          <p:nvPr>
            <p:ph type="sldNum" sz="quarter" idx="2"/>
          </p:nvPr>
        </p:nvSpPr>
        <p:spPr>
          <a:xfrm>
            <a:off x="128079" y="6238557"/>
            <a:ext cx="499495"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30731481"/>
      </p:ext>
    </p:extLst>
  </p:cSld>
  <p:clrMapOvr>
    <a:masterClrMapping/>
  </p:clrMapOvr>
  <p:transition spd="med"/>
</p:sldLayout>
</file>

<file path=ppt/slideLayouts/slideLayout2885.xml><?xml version="1.0" encoding="utf-8"?>
<p:sldLayout xmlns:a="http://schemas.openxmlformats.org/drawingml/2006/main" xmlns:r="http://schemas.openxmlformats.org/officeDocument/2006/relationships" xmlns:p="http://schemas.openxmlformats.org/presentationml/2006/main" showMasterSp="0" type="tx">
  <p:cSld name="8_Content with Caption">
    <p:bg>
      <p:bgPr>
        <a:solidFill>
          <a:schemeClr val="accent3">
            <a:lumOff val="44000"/>
          </a:schemeClr>
        </a:solidFill>
        <a:effectLst/>
      </p:bgPr>
    </p:bg>
    <p:spTree>
      <p:nvGrpSpPr>
        <p:cNvPr id="1" name=""/>
        <p:cNvGrpSpPr/>
        <p:nvPr/>
      </p:nvGrpSpPr>
      <p:grpSpPr>
        <a:xfrm>
          <a:off x="0" y="0"/>
          <a:ext cx="0" cy="0"/>
          <a:chOff x="0" y="0"/>
          <a:chExt cx="0" cy="0"/>
        </a:xfrm>
      </p:grpSpPr>
      <p:grpSp>
        <p:nvGrpSpPr>
          <p:cNvPr id="2883" name="Group 2"/>
          <p:cNvGrpSpPr/>
          <p:nvPr/>
        </p:nvGrpSpPr>
        <p:grpSpPr>
          <a:xfrm>
            <a:off x="0" y="0"/>
            <a:ext cx="7620000" cy="6858000"/>
            <a:chOff x="0" y="0"/>
            <a:chExt cx="7620000" cy="6858000"/>
          </a:xfrm>
        </p:grpSpPr>
        <p:grpSp>
          <p:nvGrpSpPr>
            <p:cNvPr id="2879" name="Group 3"/>
            <p:cNvGrpSpPr/>
            <p:nvPr/>
          </p:nvGrpSpPr>
          <p:grpSpPr>
            <a:xfrm>
              <a:off x="0" y="0"/>
              <a:ext cx="3200400" cy="6858000"/>
              <a:chOff x="0" y="0"/>
              <a:chExt cx="3200400" cy="6858000"/>
            </a:xfrm>
          </p:grpSpPr>
          <p:sp>
            <p:nvSpPr>
              <p:cNvPr id="2877" name="Rectangle 4"/>
              <p:cNvSpPr/>
              <p:nvPr/>
            </p:nvSpPr>
            <p:spPr>
              <a:xfrm>
                <a:off x="0" y="0"/>
                <a:ext cx="76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78" name="Freeform 5"/>
              <p:cNvSpPr/>
              <p:nvPr/>
            </p:nvSpPr>
            <p:spPr>
              <a:xfrm>
                <a:off x="457200" y="0"/>
                <a:ext cx="2743200" cy="11668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21600" y="14106"/>
                    </a:lnTo>
                    <a:lnTo>
                      <a:pt x="4750" y="14165"/>
                    </a:lnTo>
                    <a:lnTo>
                      <a:pt x="4425" y="14106"/>
                    </a:lnTo>
                    <a:lnTo>
                      <a:pt x="3850" y="14371"/>
                    </a:lnTo>
                    <a:cubicBezTo>
                      <a:pt x="3625" y="14635"/>
                      <a:pt x="3288" y="15076"/>
                      <a:pt x="3075" y="15605"/>
                    </a:cubicBezTo>
                    <a:cubicBezTo>
                      <a:pt x="2862" y="16134"/>
                      <a:pt x="2688" y="16869"/>
                      <a:pt x="2575" y="17544"/>
                    </a:cubicBezTo>
                    <a:cubicBezTo>
                      <a:pt x="2462" y="18220"/>
                      <a:pt x="2425" y="18896"/>
                      <a:pt x="2400" y="19572"/>
                    </a:cubicBezTo>
                    <a:lnTo>
                      <a:pt x="2400" y="21600"/>
                    </a:lnTo>
                    <a:lnTo>
                      <a:pt x="0" y="21600"/>
                    </a:lnTo>
                    <a:lnTo>
                      <a:pt x="0" y="0"/>
                    </a:lnTo>
                    <a:lnTo>
                      <a:pt x="21600" y="0"/>
                    </a:lnTo>
                    <a:close/>
                  </a:path>
                </a:pathLst>
              </a:custGeom>
              <a:solidFill>
                <a:srgbClr val="99CC99"/>
              </a:solidFill>
              <a:ln w="12700" cap="flat">
                <a:noFill/>
                <a:miter lim="400000"/>
              </a:ln>
              <a:effectLst/>
            </p:spPr>
            <p:txBody>
              <a:bodyPr wrap="square" lIns="45719" tIns="45719" rIns="45719" bIns="45719" numCol="1" anchor="t">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882" name="Group 6"/>
            <p:cNvGrpSpPr/>
            <p:nvPr/>
          </p:nvGrpSpPr>
          <p:grpSpPr>
            <a:xfrm>
              <a:off x="228600" y="1981199"/>
              <a:ext cx="7391400" cy="319090"/>
              <a:chOff x="0" y="0"/>
              <a:chExt cx="7391400" cy="319088"/>
            </a:xfrm>
          </p:grpSpPr>
          <p:sp>
            <p:nvSpPr>
              <p:cNvPr id="2880" name="AutoShape 7"/>
              <p:cNvSpPr/>
              <p:nvPr/>
            </p:nvSpPr>
            <p:spPr>
              <a:xfrm>
                <a:off x="381000" y="0"/>
                <a:ext cx="7010400" cy="317500"/>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81" name="AutoShape 8"/>
              <p:cNvSpPr/>
              <p:nvPr/>
            </p:nvSpPr>
            <p:spPr>
              <a:xfrm flipH="1">
                <a:off x="0" y="-1"/>
                <a:ext cx="393700" cy="319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884" name="Title Text"/>
          <p:cNvSpPr txBox="1">
            <a:spLocks noGrp="1"/>
          </p:cNvSpPr>
          <p:nvPr>
            <p:ph type="title"/>
          </p:nvPr>
        </p:nvSpPr>
        <p:spPr>
          <a:xfrm>
            <a:off x="457200" y="273050"/>
            <a:ext cx="3008314" cy="1162050"/>
          </a:xfrm>
          <a:prstGeom prst="rect">
            <a:avLst/>
          </a:prstGeom>
        </p:spPr>
        <p:txBody>
          <a:bodyPr/>
          <a:lstStyle>
            <a:lvl1pPr>
              <a:lnSpc>
                <a:spcPct val="90000"/>
              </a:lnSpc>
              <a:defRPr sz="20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885" name="Body Level One…"/>
          <p:cNvSpPr txBox="1">
            <a:spLocks noGrp="1"/>
          </p:cNvSpPr>
          <p:nvPr>
            <p:ph type="body" idx="1"/>
          </p:nvPr>
        </p:nvSpPr>
        <p:spPr>
          <a:xfrm>
            <a:off x="3575050" y="273050"/>
            <a:ext cx="5111750" cy="5853113"/>
          </a:xfrm>
          <a:prstGeom prst="rect">
            <a:avLst/>
          </a:prstGeom>
        </p:spPr>
        <p:txBody>
          <a:bodyPr>
            <a:normAutofit/>
          </a:bodyPr>
          <a:lstStyle>
            <a:lvl1pPr>
              <a:buClr>
                <a:srgbClr val="003366"/>
              </a:buClr>
              <a:buSzPct val="75000"/>
              <a:buChar char="●"/>
              <a:defRPr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1pPr>
            <a:lvl2pPr>
              <a:buClr>
                <a:srgbClr val="003366"/>
              </a:buClr>
              <a:buSzPct val="75000"/>
              <a:buChar char="–"/>
              <a:defRPr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2pPr>
            <a:lvl3pPr>
              <a:buClr>
                <a:srgbClr val="003366"/>
              </a:buClr>
              <a:buSzPct val="75000"/>
              <a:buChar char="●"/>
              <a:defRPr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3pPr>
            <a:lvl4pPr>
              <a:buClr>
                <a:srgbClr val="003366"/>
              </a:buClr>
              <a:buSzPct val="80000"/>
              <a:buChar char="–"/>
              <a:defRPr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4pPr>
            <a:lvl5pPr>
              <a:buClr>
                <a:srgbClr val="003366"/>
              </a:buClr>
              <a:buSzPct val="65000"/>
              <a:buChar char="●"/>
              <a:defRPr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886"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solidFill>
                  <a:srgbClr val="003366"/>
                </a:solidFill>
                <a:latin typeface="Arial"/>
                <a:ea typeface="Arial"/>
                <a:cs typeface="Arial"/>
                <a:sym typeface="Arial"/>
              </a:defRPr>
            </a:pPr>
            <a:endParaRPr dirty="0"/>
          </a:p>
        </p:txBody>
      </p:sp>
      <p:sp>
        <p:nvSpPr>
          <p:cNvPr id="2887" name="Slide Number"/>
          <p:cNvSpPr txBox="1">
            <a:spLocks noGrp="1"/>
          </p:cNvSpPr>
          <p:nvPr>
            <p:ph type="sldNum" sz="quarter" idx="2"/>
          </p:nvPr>
        </p:nvSpPr>
        <p:spPr>
          <a:xfrm>
            <a:off x="128079" y="6238557"/>
            <a:ext cx="499495"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41009630"/>
      </p:ext>
    </p:extLst>
  </p:cSld>
  <p:clrMapOvr>
    <a:masterClrMapping/>
  </p:clrMapOvr>
  <p:transition spd="med"/>
</p:sldLayout>
</file>

<file path=ppt/slideLayouts/slideLayout2886.xml><?xml version="1.0" encoding="utf-8"?>
<p:sldLayout xmlns:a="http://schemas.openxmlformats.org/drawingml/2006/main" xmlns:r="http://schemas.openxmlformats.org/officeDocument/2006/relationships" xmlns:p="http://schemas.openxmlformats.org/presentationml/2006/main" showMasterSp="0" type="tx">
  <p:cSld name="8_Picture with Caption">
    <p:bg>
      <p:bgPr>
        <a:solidFill>
          <a:schemeClr val="accent3">
            <a:lumOff val="44000"/>
          </a:schemeClr>
        </a:solidFill>
        <a:effectLst/>
      </p:bgPr>
    </p:bg>
    <p:spTree>
      <p:nvGrpSpPr>
        <p:cNvPr id="1" name=""/>
        <p:cNvGrpSpPr/>
        <p:nvPr/>
      </p:nvGrpSpPr>
      <p:grpSpPr>
        <a:xfrm>
          <a:off x="0" y="0"/>
          <a:ext cx="0" cy="0"/>
          <a:chOff x="0" y="0"/>
          <a:chExt cx="0" cy="0"/>
        </a:xfrm>
      </p:grpSpPr>
      <p:grpSp>
        <p:nvGrpSpPr>
          <p:cNvPr id="2900" name="Group 2"/>
          <p:cNvGrpSpPr/>
          <p:nvPr/>
        </p:nvGrpSpPr>
        <p:grpSpPr>
          <a:xfrm>
            <a:off x="0" y="0"/>
            <a:ext cx="7620000" cy="6858000"/>
            <a:chOff x="0" y="0"/>
            <a:chExt cx="7620000" cy="6858000"/>
          </a:xfrm>
        </p:grpSpPr>
        <p:grpSp>
          <p:nvGrpSpPr>
            <p:cNvPr id="2896" name="Group 3"/>
            <p:cNvGrpSpPr/>
            <p:nvPr/>
          </p:nvGrpSpPr>
          <p:grpSpPr>
            <a:xfrm>
              <a:off x="0" y="0"/>
              <a:ext cx="3200400" cy="6858000"/>
              <a:chOff x="0" y="0"/>
              <a:chExt cx="3200400" cy="6858000"/>
            </a:xfrm>
          </p:grpSpPr>
          <p:sp>
            <p:nvSpPr>
              <p:cNvPr id="2894" name="Rectangle 4"/>
              <p:cNvSpPr/>
              <p:nvPr/>
            </p:nvSpPr>
            <p:spPr>
              <a:xfrm>
                <a:off x="0" y="0"/>
                <a:ext cx="762000" cy="6858000"/>
              </a:xfrm>
              <a:prstGeom prst="rect">
                <a:avLst/>
              </a:prstGeom>
              <a:solidFill>
                <a:srgbClr val="99CC99"/>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95" name="Freeform 5"/>
              <p:cNvSpPr/>
              <p:nvPr/>
            </p:nvSpPr>
            <p:spPr>
              <a:xfrm>
                <a:off x="457200" y="0"/>
                <a:ext cx="2743200" cy="1166813"/>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21600" y="14106"/>
                    </a:lnTo>
                    <a:lnTo>
                      <a:pt x="4750" y="14165"/>
                    </a:lnTo>
                    <a:lnTo>
                      <a:pt x="4425" y="14106"/>
                    </a:lnTo>
                    <a:lnTo>
                      <a:pt x="3850" y="14371"/>
                    </a:lnTo>
                    <a:cubicBezTo>
                      <a:pt x="3625" y="14635"/>
                      <a:pt x="3288" y="15076"/>
                      <a:pt x="3075" y="15605"/>
                    </a:cubicBezTo>
                    <a:cubicBezTo>
                      <a:pt x="2862" y="16134"/>
                      <a:pt x="2688" y="16869"/>
                      <a:pt x="2575" y="17544"/>
                    </a:cubicBezTo>
                    <a:cubicBezTo>
                      <a:pt x="2462" y="18220"/>
                      <a:pt x="2425" y="18896"/>
                      <a:pt x="2400" y="19572"/>
                    </a:cubicBezTo>
                    <a:lnTo>
                      <a:pt x="2400" y="21600"/>
                    </a:lnTo>
                    <a:lnTo>
                      <a:pt x="0" y="21600"/>
                    </a:lnTo>
                    <a:lnTo>
                      <a:pt x="0" y="0"/>
                    </a:lnTo>
                    <a:lnTo>
                      <a:pt x="21600" y="0"/>
                    </a:lnTo>
                    <a:close/>
                  </a:path>
                </a:pathLst>
              </a:custGeom>
              <a:solidFill>
                <a:srgbClr val="99CC99"/>
              </a:solidFill>
              <a:ln w="12700" cap="flat">
                <a:noFill/>
                <a:miter lim="400000"/>
              </a:ln>
              <a:effectLst/>
            </p:spPr>
            <p:txBody>
              <a:bodyPr wrap="square" lIns="45719" tIns="45719" rIns="45719" bIns="45719" numCol="1" anchor="t">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2899" name="Group 6"/>
            <p:cNvGrpSpPr/>
            <p:nvPr/>
          </p:nvGrpSpPr>
          <p:grpSpPr>
            <a:xfrm>
              <a:off x="228600" y="1981199"/>
              <a:ext cx="7391400" cy="319090"/>
              <a:chOff x="0" y="0"/>
              <a:chExt cx="7391400" cy="319088"/>
            </a:xfrm>
          </p:grpSpPr>
          <p:sp>
            <p:nvSpPr>
              <p:cNvPr id="2897" name="AutoShape 7"/>
              <p:cNvSpPr/>
              <p:nvPr/>
            </p:nvSpPr>
            <p:spPr>
              <a:xfrm>
                <a:off x="381000" y="0"/>
                <a:ext cx="7010400" cy="317500"/>
              </a:xfrm>
              <a:prstGeom prst="roundRect">
                <a:avLst>
                  <a:gd name="adj" fmla="val 0"/>
                </a:avLst>
              </a:pr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2898" name="AutoShape 8"/>
              <p:cNvSpPr/>
              <p:nvPr/>
            </p:nvSpPr>
            <p:spPr>
              <a:xfrm flipH="1">
                <a:off x="0" y="-1"/>
                <a:ext cx="393700" cy="31909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800" y="0"/>
                    </a:lnTo>
                    <a:cubicBezTo>
                      <a:pt x="16765" y="0"/>
                      <a:pt x="21600" y="4835"/>
                      <a:pt x="21600" y="10800"/>
                    </a:cubicBezTo>
                    <a:cubicBezTo>
                      <a:pt x="21600" y="16765"/>
                      <a:pt x="16765" y="21600"/>
                      <a:pt x="10800" y="21600"/>
                    </a:cubicBezTo>
                    <a:lnTo>
                      <a:pt x="0" y="21600"/>
                    </a:lnTo>
                    <a:close/>
                  </a:path>
                </a:pathLst>
              </a:custGeom>
              <a:solidFill>
                <a:srgbClr val="003366"/>
              </a:solidFill>
              <a:ln w="12700" cap="flat">
                <a:noFill/>
                <a:miter lim="400000"/>
              </a:ln>
              <a:effectLst/>
            </p:spPr>
            <p:txBody>
              <a:bodyPr wrap="square" lIns="45719" tIns="45719" rIns="45719" bIns="45719" numCol="1" anchor="ctr">
                <a:noAutofit/>
              </a:bodyPr>
              <a:lstStyle/>
              <a:p>
                <a:pPr algn="l">
                  <a:defRPr b="0">
                    <a:solidFill>
                      <a:srgbClr val="003366"/>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2901" name="Title Text"/>
          <p:cNvSpPr txBox="1">
            <a:spLocks noGrp="1"/>
          </p:cNvSpPr>
          <p:nvPr>
            <p:ph type="title"/>
          </p:nvPr>
        </p:nvSpPr>
        <p:spPr>
          <a:xfrm>
            <a:off x="1792288" y="4800600"/>
            <a:ext cx="5486401" cy="566738"/>
          </a:xfrm>
          <a:prstGeom prst="rect">
            <a:avLst/>
          </a:prstGeom>
        </p:spPr>
        <p:txBody>
          <a:bodyPr/>
          <a:lstStyle>
            <a:lvl1pPr>
              <a:lnSpc>
                <a:spcPct val="90000"/>
              </a:lnSpc>
              <a:defRPr sz="2000" b="1" i="0">
                <a:solidFill>
                  <a:srgbClr val="006666"/>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02"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2903"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solidFill>
                  <a:srgbClr val="003366"/>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04" name="Slide Number"/>
          <p:cNvSpPr txBox="1">
            <a:spLocks noGrp="1"/>
          </p:cNvSpPr>
          <p:nvPr>
            <p:ph type="sldNum" sz="quarter" idx="2"/>
          </p:nvPr>
        </p:nvSpPr>
        <p:spPr>
          <a:xfrm>
            <a:off x="128079" y="6238557"/>
            <a:ext cx="499495" cy="492443"/>
          </a:xfrm>
          <a:prstGeom prst="rect">
            <a:avLst/>
          </a:prstGeom>
        </p:spPr>
        <p:txBody>
          <a:bodyPr/>
          <a:lstStyle>
            <a:lvl1pPr>
              <a:defRPr sz="26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75461978"/>
      </p:ext>
    </p:extLst>
  </p:cSld>
  <p:clrMapOvr>
    <a:masterClrMapping/>
  </p:clrMapOvr>
  <p:transition spd="med"/>
</p:sldLayout>
</file>

<file path=ppt/slideLayouts/slideLayout2887.xml><?xml version="1.0" encoding="utf-8"?>
<p:sldLayout xmlns:a="http://schemas.openxmlformats.org/drawingml/2006/main" xmlns:r="http://schemas.openxmlformats.org/officeDocument/2006/relationships" xmlns:p="http://schemas.openxmlformats.org/presentationml/2006/main" showMasterSp="0" type="tx">
  <p:cSld name="11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292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21"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22"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12160659"/>
      </p:ext>
    </p:extLst>
  </p:cSld>
  <p:clrMapOvr>
    <a:masterClrMapping/>
  </p:clrMapOvr>
  <p:transition spd="med"/>
</p:sldLayout>
</file>

<file path=ppt/slideLayouts/slideLayout2888.xml><?xml version="1.0" encoding="utf-8"?>
<p:sldLayout xmlns:a="http://schemas.openxmlformats.org/drawingml/2006/main" xmlns:r="http://schemas.openxmlformats.org/officeDocument/2006/relationships" xmlns:p="http://schemas.openxmlformats.org/presentationml/2006/main" showMasterSp="0" type="tx">
  <p:cSld name="9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2929"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30"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3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28227805"/>
      </p:ext>
    </p:extLst>
  </p:cSld>
  <p:clrMapOvr>
    <a:masterClrMapping/>
  </p:clrMapOvr>
  <p:transition spd="med"/>
</p:sldLayout>
</file>

<file path=ppt/slideLayouts/slideLayout2889.xml><?xml version="1.0" encoding="utf-8"?>
<p:sldLayout xmlns:a="http://schemas.openxmlformats.org/drawingml/2006/main" xmlns:r="http://schemas.openxmlformats.org/officeDocument/2006/relationships" xmlns:p="http://schemas.openxmlformats.org/presentationml/2006/main" showMasterSp="0" type="tx">
  <p:cSld name="9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2938"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39"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40"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69736346"/>
      </p:ext>
    </p:extLst>
  </p:cSld>
  <p:clrMapOvr>
    <a:masterClrMapping/>
  </p:clrMapOvr>
  <p:transition spd="med"/>
</p:sldLayout>
</file>

<file path=ppt/slideLayouts/slideLayout289.xml><?xml version="1.0" encoding="utf-8"?>
<p:sldLayout xmlns:a="http://schemas.openxmlformats.org/drawingml/2006/main" xmlns:r="http://schemas.openxmlformats.org/officeDocument/2006/relationships" xmlns:p="http://schemas.openxmlformats.org/presentationml/2006/main" showMasterSp="0" type="tx">
  <p:cSld name="22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500" name="Title Text"/>
          <p:cNvSpPr txBox="1">
            <a:spLocks noGrp="1"/>
          </p:cNvSpPr>
          <p:nvPr>
            <p:ph type="title"/>
          </p:nvPr>
        </p:nvSpPr>
        <p:spPr>
          <a:xfrm>
            <a:off x="685800" y="609600"/>
            <a:ext cx="7772400" cy="1143000"/>
          </a:xfrm>
          <a:prstGeom prst="rect">
            <a:avLst/>
          </a:prstGeom>
          <a:effectLst>
            <a:outerShdw dist="35921" dir="2700000" rotWithShape="0">
              <a:srgbClr val="808080"/>
            </a:outerShdw>
          </a:effectLst>
        </p:spPr>
        <p:txBody>
          <a:bodyPr anchor="ctr"/>
          <a:lstStyle>
            <a:lvl1pPr algn="ctr">
              <a:defRPr b="1">
                <a:solidFill>
                  <a:srgbClr val="FFFF66"/>
                </a:solidFill>
                <a:latin typeface="Trebuchet MS"/>
                <a:ea typeface="Trebuchet MS"/>
                <a:cs typeface="Trebuchet MS"/>
                <a:sym typeface="Trebuchet MS"/>
              </a:defRPr>
            </a:lvl1pPr>
          </a:lstStyle>
          <a:p>
            <a:r>
              <a:t>Title Text</a:t>
            </a:r>
          </a:p>
        </p:txBody>
      </p:sp>
      <p:sp>
        <p:nvSpPr>
          <p:cNvPr id="4501" name="Body Level One…"/>
          <p:cNvSpPr txBox="1">
            <a:spLocks noGrp="1"/>
          </p:cNvSpPr>
          <p:nvPr>
            <p:ph type="body" idx="1"/>
          </p:nvPr>
        </p:nvSpPr>
        <p:spPr>
          <a:xfrm>
            <a:off x="685800" y="1981200"/>
            <a:ext cx="7772400" cy="4114800"/>
          </a:xfrm>
          <a:prstGeom prst="rect">
            <a:avLst/>
          </a:prstGeom>
          <a:effectLst>
            <a:outerShdw dist="35921" dir="2700000" rotWithShape="0">
              <a:srgbClr val="808080"/>
            </a:outerShdw>
          </a:effectLst>
        </p:spPr>
        <p:txBody>
          <a:bodyPr>
            <a:normAutofit/>
          </a:bodyPr>
          <a:lstStyle>
            <a:lvl1pPr>
              <a:buFont typeface="Times Roman"/>
              <a:buChar char="•"/>
              <a:defRPr>
                <a:solidFill>
                  <a:srgbClr val="FFFF66"/>
                </a:solidFill>
                <a:latin typeface="Trebuchet MS"/>
                <a:ea typeface="Trebuchet MS"/>
                <a:cs typeface="Trebuchet MS"/>
                <a:sym typeface="Trebuchet MS"/>
              </a:defRPr>
            </a:lvl1pPr>
            <a:lvl2pPr>
              <a:buFont typeface="Times Roman"/>
              <a:buChar char="•"/>
              <a:defRPr>
                <a:solidFill>
                  <a:srgbClr val="FFFF66"/>
                </a:solidFill>
                <a:latin typeface="Trebuchet MS"/>
                <a:ea typeface="Trebuchet MS"/>
                <a:cs typeface="Trebuchet MS"/>
                <a:sym typeface="Trebuchet MS"/>
              </a:defRPr>
            </a:lvl2pPr>
            <a:lvl3pPr>
              <a:buFont typeface="Times Roman"/>
              <a:defRPr>
                <a:solidFill>
                  <a:srgbClr val="FFFF66"/>
                </a:solidFill>
                <a:latin typeface="Trebuchet MS"/>
                <a:ea typeface="Trebuchet MS"/>
                <a:cs typeface="Trebuchet MS"/>
                <a:sym typeface="Trebuchet MS"/>
              </a:defRPr>
            </a:lvl3pPr>
            <a:lvl4pPr>
              <a:buFont typeface="Times Roman"/>
              <a:buChar char="•"/>
              <a:defRPr>
                <a:solidFill>
                  <a:srgbClr val="FFFF66"/>
                </a:solidFill>
                <a:latin typeface="Trebuchet MS"/>
                <a:ea typeface="Trebuchet MS"/>
                <a:cs typeface="Trebuchet MS"/>
                <a:sym typeface="Trebuchet MS"/>
              </a:defRPr>
            </a:lvl4pPr>
            <a:lvl5pPr>
              <a:buFont typeface="Times Roman"/>
              <a:buChar char="•"/>
              <a:defRPr>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502" name="Slide Number"/>
          <p:cNvSpPr txBox="1">
            <a:spLocks noGrp="1"/>
          </p:cNvSpPr>
          <p:nvPr>
            <p:ph type="sldNum" sz="quarter" idx="2"/>
          </p:nvPr>
        </p:nvSpPr>
        <p:spPr>
          <a:xfrm>
            <a:off x="8145700" y="6248400"/>
            <a:ext cx="312500" cy="294640"/>
          </a:xfrm>
          <a:prstGeom prst="rect">
            <a:avLst/>
          </a:prstGeom>
          <a:effectLst>
            <a:outerShdw dist="35921" dir="2700000" rotWithShape="0">
              <a:srgbClr val="808080"/>
            </a:outerShdw>
          </a:effectLst>
        </p:spPr>
        <p:txBody>
          <a:bodyPr anchor="t"/>
          <a:lstStyle>
            <a:lvl1pPr algn="r">
              <a:defRPr b="1">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2615904632"/>
      </p:ext>
    </p:extLst>
  </p:cSld>
  <p:clrMapOvr>
    <a:masterClrMapping/>
  </p:clrMapOvr>
  <p:transition spd="med"/>
</p:sldLayout>
</file>

<file path=ppt/slideLayouts/slideLayout2890.xml><?xml version="1.0" encoding="utf-8"?>
<p:sldLayout xmlns:a="http://schemas.openxmlformats.org/drawingml/2006/main" xmlns:r="http://schemas.openxmlformats.org/officeDocument/2006/relationships" xmlns:p="http://schemas.openxmlformats.org/presentationml/2006/main" showMasterSp="0" type="tx">
  <p:cSld name="9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2947"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48"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49"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2950"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27950690"/>
      </p:ext>
    </p:extLst>
  </p:cSld>
  <p:clrMapOvr>
    <a:masterClrMapping/>
  </p:clrMapOvr>
  <p:transition spd="med"/>
</p:sldLayout>
</file>

<file path=ppt/slideLayouts/slideLayout2891.xml><?xml version="1.0" encoding="utf-8"?>
<p:sldLayout xmlns:a="http://schemas.openxmlformats.org/drawingml/2006/main" xmlns:r="http://schemas.openxmlformats.org/officeDocument/2006/relationships" xmlns:p="http://schemas.openxmlformats.org/presentationml/2006/main" showMasterSp="0" type="tx">
  <p:cSld name="10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2957"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5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64644922"/>
      </p:ext>
    </p:extLst>
  </p:cSld>
  <p:clrMapOvr>
    <a:masterClrMapping/>
  </p:clrMapOvr>
  <p:transition spd="med"/>
</p:sldLayout>
</file>

<file path=ppt/slideLayouts/slideLayout2892.xml><?xml version="1.0" encoding="utf-8"?>
<p:sldLayout xmlns:a="http://schemas.openxmlformats.org/drawingml/2006/main" xmlns:r="http://schemas.openxmlformats.org/officeDocument/2006/relationships" xmlns:p="http://schemas.openxmlformats.org/presentationml/2006/main" showMasterSp="0" type="tx">
  <p:cSld name="16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296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6793561"/>
      </p:ext>
    </p:extLst>
  </p:cSld>
  <p:clrMapOvr>
    <a:masterClrMapping/>
  </p:clrMapOvr>
  <p:transition spd="med"/>
</p:sldLayout>
</file>

<file path=ppt/slideLayouts/slideLayout2893.xml><?xml version="1.0" encoding="utf-8"?>
<p:sldLayout xmlns:a="http://schemas.openxmlformats.org/drawingml/2006/main" xmlns:r="http://schemas.openxmlformats.org/officeDocument/2006/relationships" xmlns:p="http://schemas.openxmlformats.org/presentationml/2006/main" showMasterSp="0" type="tx">
  <p:cSld name="9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2972"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73"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74"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297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88986492"/>
      </p:ext>
    </p:extLst>
  </p:cSld>
  <p:clrMapOvr>
    <a:masterClrMapping/>
  </p:clrMapOvr>
  <p:transition spd="med"/>
</p:sldLayout>
</file>

<file path=ppt/slideLayouts/slideLayout2894.xml><?xml version="1.0" encoding="utf-8"?>
<p:sldLayout xmlns:a="http://schemas.openxmlformats.org/drawingml/2006/main" xmlns:r="http://schemas.openxmlformats.org/officeDocument/2006/relationships" xmlns:p="http://schemas.openxmlformats.org/presentationml/2006/main" showMasterSp="0" type="tx">
  <p:cSld name="9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2982"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2983"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2984"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298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63861983"/>
      </p:ext>
    </p:extLst>
  </p:cSld>
  <p:clrMapOvr>
    <a:masterClrMapping/>
  </p:clrMapOvr>
  <p:transition spd="med"/>
</p:sldLayout>
</file>

<file path=ppt/slideLayouts/slideLayout2895.xml><?xml version="1.0" encoding="utf-8"?>
<p:sldLayout xmlns:a="http://schemas.openxmlformats.org/drawingml/2006/main" xmlns:r="http://schemas.openxmlformats.org/officeDocument/2006/relationships" xmlns:p="http://schemas.openxmlformats.org/presentationml/2006/main" showMasterSp="0" type="tx">
  <p:cSld name="12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300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3002"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0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46065692"/>
      </p:ext>
    </p:extLst>
  </p:cSld>
  <p:clrMapOvr>
    <a:masterClrMapping/>
  </p:clrMapOvr>
  <p:transition spd="med"/>
</p:sldLayout>
</file>

<file path=ppt/slideLayouts/slideLayout2896.xml><?xml version="1.0" encoding="utf-8"?>
<p:sldLayout xmlns:a="http://schemas.openxmlformats.org/drawingml/2006/main" xmlns:r="http://schemas.openxmlformats.org/officeDocument/2006/relationships" xmlns:p="http://schemas.openxmlformats.org/presentationml/2006/main" showMasterSp="0" type="tx">
  <p:cSld name="10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3010"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3011"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1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14935579"/>
      </p:ext>
    </p:extLst>
  </p:cSld>
  <p:clrMapOvr>
    <a:masterClrMapping/>
  </p:clrMapOvr>
  <p:transition spd="med"/>
</p:sldLayout>
</file>

<file path=ppt/slideLayouts/slideLayout2897.xml><?xml version="1.0" encoding="utf-8"?>
<p:sldLayout xmlns:a="http://schemas.openxmlformats.org/drawingml/2006/main" xmlns:r="http://schemas.openxmlformats.org/officeDocument/2006/relationships" xmlns:p="http://schemas.openxmlformats.org/presentationml/2006/main" showMasterSp="0" type="tx">
  <p:cSld name="10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301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3020"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2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108986435"/>
      </p:ext>
    </p:extLst>
  </p:cSld>
  <p:clrMapOvr>
    <a:masterClrMapping/>
  </p:clrMapOvr>
  <p:transition spd="med"/>
</p:sldLayout>
</file>

<file path=ppt/slideLayouts/slideLayout2898.xml><?xml version="1.0" encoding="utf-8"?>
<p:sldLayout xmlns:a="http://schemas.openxmlformats.org/drawingml/2006/main" xmlns:r="http://schemas.openxmlformats.org/officeDocument/2006/relationships" xmlns:p="http://schemas.openxmlformats.org/presentationml/2006/main" showMasterSp="0" type="tx">
  <p:cSld name="10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3028"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302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30"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303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42459834"/>
      </p:ext>
    </p:extLst>
  </p:cSld>
  <p:clrMapOvr>
    <a:masterClrMapping/>
  </p:clrMapOvr>
  <p:transition spd="med"/>
</p:sldLayout>
</file>

<file path=ppt/slideLayouts/slideLayout2899.xml><?xml version="1.0" encoding="utf-8"?>
<p:sldLayout xmlns:a="http://schemas.openxmlformats.org/drawingml/2006/main" xmlns:r="http://schemas.openxmlformats.org/officeDocument/2006/relationships" xmlns:p="http://schemas.openxmlformats.org/presentationml/2006/main" showMasterSp="0" type="tx">
  <p:cSld name="11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3038"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303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07720456"/>
      </p:ext>
    </p:extLst>
  </p:cSld>
  <p:clrMapOvr>
    <a:masterClrMapping/>
  </p:clrMapOvr>
  <p:transition spd="med"/>
</p:sldLayout>
</file>

<file path=ppt/slideLayouts/slideLayout2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0"/>
            <a:ext cx="4038600" cy="4530725"/>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600200"/>
            <a:ext cx="4038600" cy="4530725"/>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6"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51189A3A-0DC1-7C41-A456-8DF8558F2B8D}" type="slidenum">
              <a:rPr lang="en-US" smtClean="0"/>
              <a:pPr>
                <a:defRPr/>
              </a:pPr>
              <a:t>‹#›</a:t>
            </a:fld>
            <a:endParaRPr lang="en-US" dirty="0"/>
          </a:p>
        </p:txBody>
      </p:sp>
    </p:spTree>
    <p:extLst>
      <p:ext uri="{BB962C8B-B14F-4D97-AF65-F5344CB8AC3E}">
        <p14:creationId xmlns:p14="http://schemas.microsoft.com/office/powerpoint/2010/main" val="2721800546"/>
      </p:ext>
    </p:extLst>
  </p:cSld>
  <p:clrMapOvr>
    <a:masterClrMapping/>
  </p:clrMapOvr>
  <p:transition/>
</p:sldLayout>
</file>

<file path=ppt/slideLayouts/slideLayout290.xml><?xml version="1.0" encoding="utf-8"?>
<p:sldLayout xmlns:a="http://schemas.openxmlformats.org/drawingml/2006/main" xmlns:r="http://schemas.openxmlformats.org/officeDocument/2006/relationships" xmlns:p="http://schemas.openxmlformats.org/presentationml/2006/main" showMasterSp="0" type="tx">
  <p:cSld name="16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509" name="Title Text"/>
          <p:cNvSpPr txBox="1">
            <a:spLocks noGrp="1"/>
          </p:cNvSpPr>
          <p:nvPr>
            <p:ph type="title"/>
          </p:nvPr>
        </p:nvSpPr>
        <p:spPr>
          <a:xfrm>
            <a:off x="722312" y="4406900"/>
            <a:ext cx="7772401" cy="1362075"/>
          </a:xfrm>
          <a:prstGeom prst="rect">
            <a:avLst/>
          </a:prstGeom>
          <a:effectLst>
            <a:outerShdw dist="35921" dir="2700000" rotWithShape="0">
              <a:srgbClr val="808080"/>
            </a:outerShdw>
          </a:effectLst>
        </p:spPr>
        <p:txBody>
          <a:bodyPr anchor="t"/>
          <a:lstStyle>
            <a:lvl1pPr>
              <a:defRPr sz="4000" b="1" cap="all">
                <a:solidFill>
                  <a:srgbClr val="FFFF66"/>
                </a:solidFill>
                <a:latin typeface="Trebuchet MS"/>
                <a:ea typeface="Trebuchet MS"/>
                <a:cs typeface="Trebuchet MS"/>
                <a:sym typeface="Trebuchet MS"/>
              </a:defRPr>
            </a:lvl1pPr>
          </a:lstStyle>
          <a:p>
            <a:r>
              <a:t>Title Text</a:t>
            </a:r>
          </a:p>
        </p:txBody>
      </p:sp>
      <p:sp>
        <p:nvSpPr>
          <p:cNvPr id="4510" name="Body Level One…"/>
          <p:cNvSpPr txBox="1">
            <a:spLocks noGrp="1"/>
          </p:cNvSpPr>
          <p:nvPr>
            <p:ph type="body" sz="quarter" idx="1"/>
          </p:nvPr>
        </p:nvSpPr>
        <p:spPr>
          <a:xfrm>
            <a:off x="722312" y="2906713"/>
            <a:ext cx="7772401" cy="1500188"/>
          </a:xfrm>
          <a:prstGeom prst="rect">
            <a:avLst/>
          </a:prstGeom>
          <a:effectLst>
            <a:outerShdw dist="35921" dir="2700000" rotWithShape="0">
              <a:srgbClr val="808080"/>
            </a:outerShdw>
          </a:effectLst>
        </p:spPr>
        <p:txBody>
          <a:bodyPr anchor="b">
            <a:normAutofit/>
          </a:bodyPr>
          <a:lstStyle>
            <a:lvl1pPr marL="0" indent="0">
              <a:spcBef>
                <a:spcPts val="400"/>
              </a:spcBef>
              <a:buSzTx/>
              <a:buNone/>
              <a:defRPr sz="2000">
                <a:solidFill>
                  <a:srgbClr val="FFFF66"/>
                </a:solidFill>
                <a:latin typeface="Trebuchet MS"/>
                <a:ea typeface="Trebuchet MS"/>
                <a:cs typeface="Trebuchet MS"/>
                <a:sym typeface="Trebuchet MS"/>
              </a:defRPr>
            </a:lvl1pPr>
            <a:lvl2pPr marL="0" indent="457200">
              <a:spcBef>
                <a:spcPts val="400"/>
              </a:spcBef>
              <a:buSzTx/>
              <a:buNone/>
              <a:defRPr sz="2000">
                <a:solidFill>
                  <a:srgbClr val="FFFF66"/>
                </a:solidFill>
                <a:latin typeface="Trebuchet MS"/>
                <a:ea typeface="Trebuchet MS"/>
                <a:cs typeface="Trebuchet MS"/>
                <a:sym typeface="Trebuchet MS"/>
              </a:defRPr>
            </a:lvl2pPr>
            <a:lvl3pPr marL="0" indent="914400">
              <a:spcBef>
                <a:spcPts val="400"/>
              </a:spcBef>
              <a:buSzTx/>
              <a:buNone/>
              <a:defRPr sz="2000">
                <a:solidFill>
                  <a:srgbClr val="FFFF66"/>
                </a:solidFill>
                <a:latin typeface="Trebuchet MS"/>
                <a:ea typeface="Trebuchet MS"/>
                <a:cs typeface="Trebuchet MS"/>
                <a:sym typeface="Trebuchet MS"/>
              </a:defRPr>
            </a:lvl3pPr>
            <a:lvl4pPr marL="0" indent="1371600">
              <a:spcBef>
                <a:spcPts val="400"/>
              </a:spcBef>
              <a:buSzTx/>
              <a:buNone/>
              <a:defRPr sz="2000">
                <a:solidFill>
                  <a:srgbClr val="FFFF66"/>
                </a:solidFill>
                <a:latin typeface="Trebuchet MS"/>
                <a:ea typeface="Trebuchet MS"/>
                <a:cs typeface="Trebuchet MS"/>
                <a:sym typeface="Trebuchet MS"/>
              </a:defRPr>
            </a:lvl4pPr>
            <a:lvl5pPr marL="0" indent="1828800">
              <a:spcBef>
                <a:spcPts val="400"/>
              </a:spcBef>
              <a:buSzTx/>
              <a:buNone/>
              <a:defRPr sz="2000">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511" name="Slide Number"/>
          <p:cNvSpPr txBox="1">
            <a:spLocks noGrp="1"/>
          </p:cNvSpPr>
          <p:nvPr>
            <p:ph type="sldNum" sz="quarter" idx="2"/>
          </p:nvPr>
        </p:nvSpPr>
        <p:spPr>
          <a:xfrm>
            <a:off x="8145700" y="6248400"/>
            <a:ext cx="312500" cy="294640"/>
          </a:xfrm>
          <a:prstGeom prst="rect">
            <a:avLst/>
          </a:prstGeom>
          <a:effectLst>
            <a:outerShdw dist="35921" dir="2700000" rotWithShape="0">
              <a:srgbClr val="808080"/>
            </a:outerShdw>
          </a:effectLst>
        </p:spPr>
        <p:txBody>
          <a:bodyPr anchor="t"/>
          <a:lstStyle>
            <a:lvl1pPr algn="r">
              <a:defRPr b="1">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2559264322"/>
      </p:ext>
    </p:extLst>
  </p:cSld>
  <p:clrMapOvr>
    <a:masterClrMapping/>
  </p:clrMapOvr>
  <p:transition spd="med"/>
</p:sldLayout>
</file>

<file path=ppt/slideLayouts/slideLayout2900.xml><?xml version="1.0" encoding="utf-8"?>
<p:sldLayout xmlns:a="http://schemas.openxmlformats.org/drawingml/2006/main" xmlns:r="http://schemas.openxmlformats.org/officeDocument/2006/relationships" xmlns:p="http://schemas.openxmlformats.org/presentationml/2006/main" showMasterSp="0" type="tx">
  <p:cSld name="17_Blank">
    <p:bg>
      <p:bgPr>
        <a:solidFill>
          <a:schemeClr val="accent3">
            <a:lumOff val="44000"/>
          </a:schemeClr>
        </a:solidFill>
        <a:effectLst/>
      </p:bgPr>
    </p:bg>
    <p:spTree>
      <p:nvGrpSpPr>
        <p:cNvPr id="1" name=""/>
        <p:cNvGrpSpPr/>
        <p:nvPr/>
      </p:nvGrpSpPr>
      <p:grpSpPr>
        <a:xfrm>
          <a:off x="0" y="0"/>
          <a:ext cx="0" cy="0"/>
          <a:chOff x="0" y="0"/>
          <a:chExt cx="0" cy="0"/>
        </a:xfrm>
      </p:grpSpPr>
      <p:sp>
        <p:nvSpPr>
          <p:cNvPr id="304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13660268"/>
      </p:ext>
    </p:extLst>
  </p:cSld>
  <p:clrMapOvr>
    <a:masterClrMapping/>
  </p:clrMapOvr>
  <p:transition spd="med"/>
</p:sldLayout>
</file>

<file path=ppt/slideLayouts/slideLayout2901.xml><?xml version="1.0" encoding="utf-8"?>
<p:sldLayout xmlns:a="http://schemas.openxmlformats.org/drawingml/2006/main" xmlns:r="http://schemas.openxmlformats.org/officeDocument/2006/relationships" xmlns:p="http://schemas.openxmlformats.org/presentationml/2006/main" showMasterSp="0" type="tx">
  <p:cSld name="10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3053"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3054"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55"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305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32347345"/>
      </p:ext>
    </p:extLst>
  </p:cSld>
  <p:clrMapOvr>
    <a:masterClrMapping/>
  </p:clrMapOvr>
  <p:transition spd="med"/>
</p:sldLayout>
</file>

<file path=ppt/slideLayouts/slideLayout2902.xml><?xml version="1.0" encoding="utf-8"?>
<p:sldLayout xmlns:a="http://schemas.openxmlformats.org/drawingml/2006/main" xmlns:r="http://schemas.openxmlformats.org/officeDocument/2006/relationships" xmlns:p="http://schemas.openxmlformats.org/presentationml/2006/main" showMasterSp="0" type="tx">
  <p:cSld name="10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3063"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306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306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306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72146547"/>
      </p:ext>
    </p:extLst>
  </p:cSld>
  <p:clrMapOvr>
    <a:masterClrMapping/>
  </p:clrMapOvr>
  <p:transition spd="med"/>
</p:sldLayout>
</file>

<file path=ppt/slideLayouts/slideLayout2903.xml><?xml version="1.0" encoding="utf-8"?>
<p:sldLayout xmlns:a="http://schemas.openxmlformats.org/drawingml/2006/main" xmlns:r="http://schemas.openxmlformats.org/officeDocument/2006/relationships" xmlns:p="http://schemas.openxmlformats.org/presentationml/2006/main" showMasterSp="0" type="tx">
  <p:cSld name="18_Title Slide">
    <p:bg>
      <p:bgPr>
        <a:solidFill>
          <a:srgbClr val="9CDCDA"/>
        </a:solidFill>
        <a:effectLst/>
      </p:bgPr>
    </p:bg>
    <p:spTree>
      <p:nvGrpSpPr>
        <p:cNvPr id="1" name=""/>
        <p:cNvGrpSpPr/>
        <p:nvPr/>
      </p:nvGrpSpPr>
      <p:grpSpPr>
        <a:xfrm>
          <a:off x="0" y="0"/>
          <a:ext cx="0" cy="0"/>
          <a:chOff x="0" y="0"/>
          <a:chExt cx="0" cy="0"/>
        </a:xfrm>
      </p:grpSpPr>
      <p:grpSp>
        <p:nvGrpSpPr>
          <p:cNvPr id="3169" name="Group 2"/>
          <p:cNvGrpSpPr/>
          <p:nvPr/>
        </p:nvGrpSpPr>
        <p:grpSpPr>
          <a:xfrm>
            <a:off x="-344782" y="-185362"/>
            <a:ext cx="9600389" cy="7484110"/>
            <a:chOff x="0" y="0"/>
            <a:chExt cx="9600387" cy="7484108"/>
          </a:xfrm>
        </p:grpSpPr>
        <p:grpSp>
          <p:nvGrpSpPr>
            <p:cNvPr id="3154" name="Group 3"/>
            <p:cNvGrpSpPr/>
            <p:nvPr/>
          </p:nvGrpSpPr>
          <p:grpSpPr>
            <a:xfrm>
              <a:off x="-1" y="0"/>
              <a:ext cx="9600389" cy="7484109"/>
              <a:chOff x="0" y="0"/>
              <a:chExt cx="9600387" cy="7484108"/>
            </a:xfrm>
          </p:grpSpPr>
          <p:sp>
            <p:nvSpPr>
              <p:cNvPr id="3073" name="Freeform 4"/>
              <p:cNvSpPr/>
              <p:nvPr/>
            </p:nvSpPr>
            <p:spPr>
              <a:xfrm>
                <a:off x="5618462" y="4942316"/>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74" name="Freeform 5"/>
              <p:cNvSpPr/>
              <p:nvPr/>
            </p:nvSpPr>
            <p:spPr>
              <a:xfrm>
                <a:off x="3961387" y="4321764"/>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75" name="Freeform 6"/>
              <p:cNvSpPr/>
              <p:nvPr/>
            </p:nvSpPr>
            <p:spPr>
              <a:xfrm>
                <a:off x="4010461" y="5063256"/>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76" name="Freeform 7"/>
              <p:cNvSpPr/>
              <p:nvPr/>
            </p:nvSpPr>
            <p:spPr>
              <a:xfrm>
                <a:off x="4541679" y="5942791"/>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77" name="Freeform 8"/>
              <p:cNvSpPr/>
              <p:nvPr/>
            </p:nvSpPr>
            <p:spPr>
              <a:xfrm>
                <a:off x="6733506" y="311607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78" name="Freeform 9"/>
              <p:cNvSpPr/>
              <p:nvPr/>
            </p:nvSpPr>
            <p:spPr>
              <a:xfrm>
                <a:off x="5261274" y="34707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79"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0" name="Freeform 11"/>
              <p:cNvSpPr/>
              <p:nvPr/>
            </p:nvSpPr>
            <p:spPr>
              <a:xfrm rot="20976685" flipH="1">
                <a:off x="5096557" y="5580902"/>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1" name="Freeform 12"/>
              <p:cNvSpPr/>
              <p:nvPr/>
            </p:nvSpPr>
            <p:spPr>
              <a:xfrm>
                <a:off x="3259445" y="4947861"/>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2" name="Freeform 13"/>
              <p:cNvSpPr/>
              <p:nvPr/>
            </p:nvSpPr>
            <p:spPr>
              <a:xfrm rot="16244410" flipH="1">
                <a:off x="6148117" y="6171533"/>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3" name="Freeform 14"/>
              <p:cNvSpPr/>
              <p:nvPr/>
            </p:nvSpPr>
            <p:spPr>
              <a:xfrm rot="6018034">
                <a:off x="3545525" y="5950861"/>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4" name="Freeform 15"/>
              <p:cNvSpPr/>
              <p:nvPr/>
            </p:nvSpPr>
            <p:spPr>
              <a:xfrm rot="6284068">
                <a:off x="5762435" y="5143850"/>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5" name="Freeform 16"/>
              <p:cNvSpPr/>
              <p:nvPr/>
            </p:nvSpPr>
            <p:spPr>
              <a:xfrm rot="8472242" flipH="1">
                <a:off x="5444459" y="3842039"/>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6" name="Freeform 17"/>
              <p:cNvSpPr/>
              <p:nvPr/>
            </p:nvSpPr>
            <p:spPr>
              <a:xfrm rot="563450" flipH="1">
                <a:off x="3255099" y="3953342"/>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7" name="Freeform 18"/>
              <p:cNvSpPr/>
              <p:nvPr/>
            </p:nvSpPr>
            <p:spPr>
              <a:xfrm>
                <a:off x="2305349" y="4529566"/>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8" name="Freeform 19"/>
              <p:cNvSpPr/>
              <p:nvPr/>
            </p:nvSpPr>
            <p:spPr>
              <a:xfrm>
                <a:off x="648275" y="4309064"/>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89" name="Freeform 20"/>
              <p:cNvSpPr/>
              <p:nvPr/>
            </p:nvSpPr>
            <p:spPr>
              <a:xfrm>
                <a:off x="621149" y="4993406"/>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0" name="Freeform 21"/>
              <p:cNvSpPr/>
              <p:nvPr/>
            </p:nvSpPr>
            <p:spPr>
              <a:xfrm rot="19469908">
                <a:off x="1582520" y="6224577"/>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1" name="Freeform 22"/>
              <p:cNvSpPr/>
              <p:nvPr/>
            </p:nvSpPr>
            <p:spPr>
              <a:xfrm>
                <a:off x="3306093" y="3312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2" name="Freeform 23"/>
              <p:cNvSpPr/>
              <p:nvPr/>
            </p:nvSpPr>
            <p:spPr>
              <a:xfrm>
                <a:off x="1948162" y="34580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3" name="Freeform 24"/>
              <p:cNvSpPr/>
              <p:nvPr/>
            </p:nvSpPr>
            <p:spPr>
              <a:xfrm rot="3318475">
                <a:off x="261010" y="3479618"/>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4" name="Freeform 25"/>
              <p:cNvSpPr/>
              <p:nvPr/>
            </p:nvSpPr>
            <p:spPr>
              <a:xfrm rot="20976685" flipH="1">
                <a:off x="1783444" y="5568202"/>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5" name="Freeform 26"/>
              <p:cNvSpPr/>
              <p:nvPr/>
            </p:nvSpPr>
            <p:spPr>
              <a:xfrm>
                <a:off x="346382" y="4878011"/>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6" name="Freeform 27"/>
              <p:cNvSpPr/>
              <p:nvPr/>
            </p:nvSpPr>
            <p:spPr>
              <a:xfrm rot="16244410" flipH="1">
                <a:off x="2815954" y="6133433"/>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7" name="Freeform 28"/>
              <p:cNvSpPr/>
              <p:nvPr/>
            </p:nvSpPr>
            <p:spPr>
              <a:xfrm rot="5508135">
                <a:off x="390432" y="5860942"/>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8" name="Freeform 29"/>
              <p:cNvSpPr/>
              <p:nvPr/>
            </p:nvSpPr>
            <p:spPr>
              <a:xfrm rot="6284068">
                <a:off x="2220722" y="488508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099" name="Freeform 30"/>
              <p:cNvSpPr/>
              <p:nvPr/>
            </p:nvSpPr>
            <p:spPr>
              <a:xfrm rot="8472242" flipH="1">
                <a:off x="1883697" y="3486439"/>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0" name="Freeform 31"/>
              <p:cNvSpPr/>
              <p:nvPr/>
            </p:nvSpPr>
            <p:spPr>
              <a:xfrm rot="563450" flipH="1">
                <a:off x="1199287" y="3731092"/>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1" name="Freeform 32"/>
              <p:cNvSpPr/>
              <p:nvPr/>
            </p:nvSpPr>
            <p:spPr>
              <a:xfrm>
                <a:off x="2278362" y="1576815"/>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2" name="Freeform 33"/>
              <p:cNvSpPr/>
              <p:nvPr/>
            </p:nvSpPr>
            <p:spPr>
              <a:xfrm>
                <a:off x="621287" y="956264"/>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3" name="Freeform 34"/>
              <p:cNvSpPr/>
              <p:nvPr/>
            </p:nvSpPr>
            <p:spPr>
              <a:xfrm>
                <a:off x="346511" y="2002556"/>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4" name="Freeform 35"/>
              <p:cNvSpPr/>
              <p:nvPr/>
            </p:nvSpPr>
            <p:spPr>
              <a:xfrm>
                <a:off x="1544479" y="288209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5" name="Freeform 36"/>
              <p:cNvSpPr/>
              <p:nvPr/>
            </p:nvSpPr>
            <p:spPr>
              <a:xfrm>
                <a:off x="3279106" y="20777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6" name="Freeform 37"/>
              <p:cNvSpPr/>
              <p:nvPr/>
            </p:nvSpPr>
            <p:spPr>
              <a:xfrm>
                <a:off x="1921174" y="35285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7" name="Freeform 38"/>
              <p:cNvSpPr/>
              <p:nvPr/>
            </p:nvSpPr>
            <p:spPr>
              <a:xfrm rot="3318475">
                <a:off x="670585" y="1458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8" name="Freeform 39"/>
              <p:cNvSpPr/>
              <p:nvPr/>
            </p:nvSpPr>
            <p:spPr>
              <a:xfrm rot="20976685" flipH="1">
                <a:off x="1756457" y="2215402"/>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09" name="Freeform 40"/>
              <p:cNvSpPr/>
              <p:nvPr/>
            </p:nvSpPr>
            <p:spPr>
              <a:xfrm>
                <a:off x="662295" y="1696660"/>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0" name="Freeform 41"/>
              <p:cNvSpPr/>
              <p:nvPr/>
            </p:nvSpPr>
            <p:spPr>
              <a:xfrm rot="16244410" flipH="1">
                <a:off x="2769917" y="2539333"/>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1" name="Freeform 42"/>
              <p:cNvSpPr/>
              <p:nvPr/>
            </p:nvSpPr>
            <p:spPr>
              <a:xfrm rot="2428453">
                <a:off x="193818" y="2916706"/>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2"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3" name="Freeform 44"/>
              <p:cNvSpPr/>
              <p:nvPr/>
            </p:nvSpPr>
            <p:spPr>
              <a:xfrm rot="8472242" flipH="1">
                <a:off x="1856709" y="381289"/>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4" name="Freeform 45"/>
              <p:cNvSpPr/>
              <p:nvPr/>
            </p:nvSpPr>
            <p:spPr>
              <a:xfrm rot="563450" flipH="1">
                <a:off x="372199" y="587841"/>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5" name="Freeform 46"/>
              <p:cNvSpPr/>
              <p:nvPr/>
            </p:nvSpPr>
            <p:spPr>
              <a:xfrm>
                <a:off x="5604174" y="1576815"/>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6" name="Freeform 47"/>
              <p:cNvSpPr/>
              <p:nvPr/>
            </p:nvSpPr>
            <p:spPr>
              <a:xfrm>
                <a:off x="3947100" y="956264"/>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7" name="Freeform 48"/>
              <p:cNvSpPr/>
              <p:nvPr/>
            </p:nvSpPr>
            <p:spPr>
              <a:xfrm>
                <a:off x="3672324" y="2002556"/>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8" name="Freeform 49"/>
              <p:cNvSpPr/>
              <p:nvPr/>
            </p:nvSpPr>
            <p:spPr>
              <a:xfrm>
                <a:off x="4870292" y="2882090"/>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19" name="Freeform 50"/>
              <p:cNvSpPr/>
              <p:nvPr/>
            </p:nvSpPr>
            <p:spPr>
              <a:xfrm>
                <a:off x="6604919" y="20777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0" name="Freeform 51"/>
              <p:cNvSpPr/>
              <p:nvPr/>
            </p:nvSpPr>
            <p:spPr>
              <a:xfrm>
                <a:off x="5246987" y="35285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1"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2" name="Freeform 53"/>
              <p:cNvSpPr/>
              <p:nvPr/>
            </p:nvSpPr>
            <p:spPr>
              <a:xfrm rot="20976685" flipH="1">
                <a:off x="5082270" y="2215402"/>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3" name="Freeform 54"/>
              <p:cNvSpPr/>
              <p:nvPr/>
            </p:nvSpPr>
            <p:spPr>
              <a:xfrm>
                <a:off x="3397557" y="1887160"/>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4" name="Freeform 55"/>
              <p:cNvSpPr/>
              <p:nvPr/>
            </p:nvSpPr>
            <p:spPr>
              <a:xfrm rot="16244410" flipH="1">
                <a:off x="6095729" y="2539333"/>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5" name="Freeform 56"/>
              <p:cNvSpPr/>
              <p:nvPr/>
            </p:nvSpPr>
            <p:spPr>
              <a:xfrm rot="2428453">
                <a:off x="3519630" y="2916706"/>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6"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7" name="Freeform 58"/>
              <p:cNvSpPr/>
              <p:nvPr/>
            </p:nvSpPr>
            <p:spPr>
              <a:xfrm rot="8472242" flipH="1">
                <a:off x="5182522" y="381289"/>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8" name="Freeform 59"/>
              <p:cNvSpPr/>
              <p:nvPr/>
            </p:nvSpPr>
            <p:spPr>
              <a:xfrm rot="563450" flipH="1">
                <a:off x="3336061" y="587841"/>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29" name="Freeform 60"/>
              <p:cNvSpPr/>
              <p:nvPr/>
            </p:nvSpPr>
            <p:spPr>
              <a:xfrm flipH="1">
                <a:off x="8466529" y="157205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0" name="Freeform 61"/>
              <p:cNvSpPr/>
              <p:nvPr/>
            </p:nvSpPr>
            <p:spPr>
              <a:xfrm>
                <a:off x="7274500" y="9705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1" name="Freeform 62"/>
              <p:cNvSpPr/>
              <p:nvPr/>
            </p:nvSpPr>
            <p:spPr>
              <a:xfrm>
                <a:off x="6999723" y="20168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2" name="Freeform 63"/>
              <p:cNvSpPr/>
              <p:nvPr/>
            </p:nvSpPr>
            <p:spPr>
              <a:xfrm>
                <a:off x="8483442" y="280112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3" name="Freeform 64"/>
              <p:cNvSpPr/>
              <p:nvPr/>
            </p:nvSpPr>
            <p:spPr>
              <a:xfrm>
                <a:off x="8021937" y="2337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4" name="Freeform 65"/>
              <p:cNvSpPr/>
              <p:nvPr/>
            </p:nvSpPr>
            <p:spPr>
              <a:xfrm rot="3318475">
                <a:off x="6944385" y="217305"/>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5" name="Freeform 66"/>
              <p:cNvSpPr/>
              <p:nvPr/>
            </p:nvSpPr>
            <p:spPr>
              <a:xfrm rot="20976685" flipH="1">
                <a:off x="8409669" y="22296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6" name="Freeform 67"/>
              <p:cNvSpPr/>
              <p:nvPr/>
            </p:nvSpPr>
            <p:spPr>
              <a:xfrm>
                <a:off x="7239307" y="16918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7" name="Freeform 68"/>
              <p:cNvSpPr/>
              <p:nvPr/>
            </p:nvSpPr>
            <p:spPr>
              <a:xfrm rot="16244410" flipH="1">
                <a:off x="8619854" y="5315871"/>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8" name="Freeform 69"/>
              <p:cNvSpPr/>
              <p:nvPr/>
            </p:nvSpPr>
            <p:spPr>
              <a:xfrm rot="2428453">
                <a:off x="7056580" y="2797643"/>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39" name="Freeform 70"/>
              <p:cNvSpPr/>
              <p:nvPr/>
            </p:nvSpPr>
            <p:spPr>
              <a:xfrm rot="6284068">
                <a:off x="8142097" y="15068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0" name="Freeform 71"/>
              <p:cNvSpPr/>
              <p:nvPr/>
            </p:nvSpPr>
            <p:spPr>
              <a:xfrm rot="10211466" flipH="1">
                <a:off x="8527092" y="26243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1" name="Freeform 72"/>
              <p:cNvSpPr/>
              <p:nvPr/>
            </p:nvSpPr>
            <p:spPr>
              <a:xfrm rot="563450" flipH="1">
                <a:off x="6472961" y="9450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2" name="Freeform 73"/>
              <p:cNvSpPr/>
              <p:nvPr/>
            </p:nvSpPr>
            <p:spPr>
              <a:xfrm rot="6521641">
                <a:off x="8535032" y="493356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3" name="Freeform 74"/>
              <p:cNvSpPr/>
              <p:nvPr/>
            </p:nvSpPr>
            <p:spPr>
              <a:xfrm>
                <a:off x="7274500" y="4323352"/>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4" name="Freeform 75"/>
              <p:cNvSpPr/>
              <p:nvPr/>
            </p:nvSpPr>
            <p:spPr>
              <a:xfrm>
                <a:off x="6999723" y="53696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5" name="Freeform 76"/>
              <p:cNvSpPr/>
              <p:nvPr/>
            </p:nvSpPr>
            <p:spPr>
              <a:xfrm rot="5844778">
                <a:off x="8373061" y="6010519"/>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6" name="Freeform 77"/>
              <p:cNvSpPr/>
              <p:nvPr/>
            </p:nvSpPr>
            <p:spPr>
              <a:xfrm>
                <a:off x="8060037" y="34341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7" name="Freeform 78"/>
              <p:cNvSpPr/>
              <p:nvPr/>
            </p:nvSpPr>
            <p:spPr>
              <a:xfrm rot="3318475">
                <a:off x="6887235" y="3492318"/>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8" name="Freeform 79"/>
              <p:cNvSpPr/>
              <p:nvPr/>
            </p:nvSpPr>
            <p:spPr>
              <a:xfrm rot="20976685" flipH="1">
                <a:off x="8219169" y="606032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49" name="Freeform 80"/>
              <p:cNvSpPr/>
              <p:nvPr/>
            </p:nvSpPr>
            <p:spPr>
              <a:xfrm>
                <a:off x="6724957" y="52542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50" name="Freeform 81"/>
              <p:cNvSpPr/>
              <p:nvPr/>
            </p:nvSpPr>
            <p:spPr>
              <a:xfrm rot="6820032">
                <a:off x="7020644" y="6051632"/>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51" name="Freeform 82"/>
              <p:cNvSpPr/>
              <p:nvPr/>
            </p:nvSpPr>
            <p:spPr>
              <a:xfrm rot="6284068">
                <a:off x="7646797" y="43643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52" name="Freeform 83"/>
              <p:cNvSpPr/>
              <p:nvPr/>
            </p:nvSpPr>
            <p:spPr>
              <a:xfrm rot="5149041" flipH="1">
                <a:off x="8487826" y="3611163"/>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53" name="Freeform 84"/>
              <p:cNvSpPr/>
              <p:nvPr/>
            </p:nvSpPr>
            <p:spPr>
              <a:xfrm rot="563450" flipH="1">
                <a:off x="6720612" y="405017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168" name="Group 85"/>
            <p:cNvGrpSpPr/>
            <p:nvPr/>
          </p:nvGrpSpPr>
          <p:grpSpPr>
            <a:xfrm>
              <a:off x="457576" y="3078104"/>
              <a:ext cx="8861343" cy="2353739"/>
              <a:chOff x="0" y="0"/>
              <a:chExt cx="8861342" cy="2353737"/>
            </a:xfrm>
          </p:grpSpPr>
          <p:sp>
            <p:nvSpPr>
              <p:cNvPr id="3155" name="Freeform 86"/>
              <p:cNvSpPr/>
              <p:nvPr/>
            </p:nvSpPr>
            <p:spPr>
              <a:xfrm rot="17967916">
                <a:off x="279391" y="482782"/>
                <a:ext cx="1599038" cy="1574979"/>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3158" name="Group 87"/>
              <p:cNvGrpSpPr/>
              <p:nvPr/>
            </p:nvGrpSpPr>
            <p:grpSpPr>
              <a:xfrm>
                <a:off x="115804" y="633093"/>
                <a:ext cx="8745539" cy="223839"/>
                <a:chOff x="0" y="0"/>
                <a:chExt cx="8745537" cy="223837"/>
              </a:xfrm>
            </p:grpSpPr>
            <p:sp>
              <p:nvSpPr>
                <p:cNvPr id="3156" name="AutoShape 88"/>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57" name="Rectangle 89"/>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161" name="Group 90"/>
              <p:cNvGrpSpPr/>
              <p:nvPr/>
            </p:nvGrpSpPr>
            <p:grpSpPr>
              <a:xfrm>
                <a:off x="7854" y="542606"/>
                <a:ext cx="8745539" cy="223838"/>
                <a:chOff x="0" y="0"/>
                <a:chExt cx="8745537" cy="223837"/>
              </a:xfrm>
            </p:grpSpPr>
            <p:sp>
              <p:nvSpPr>
                <p:cNvPr id="3159" name="AutoShape 91"/>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60" name="Rectangle 92"/>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167" name="Group 93"/>
              <p:cNvGrpSpPr/>
              <p:nvPr/>
            </p:nvGrpSpPr>
            <p:grpSpPr>
              <a:xfrm>
                <a:off x="55773" y="-1"/>
                <a:ext cx="1969680" cy="1978085"/>
                <a:chOff x="0" y="0"/>
                <a:chExt cx="1969678" cy="1978083"/>
              </a:xfrm>
            </p:grpSpPr>
            <p:sp>
              <p:nvSpPr>
                <p:cNvPr id="3162" name="Freeform 94"/>
                <p:cNvSpPr/>
                <p:nvPr/>
              </p:nvSpPr>
              <p:spPr>
                <a:xfrm rot="17970461">
                  <a:off x="255092" y="270419"/>
                  <a:ext cx="1459495" cy="1437246"/>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63" name="Freeform 95"/>
                <p:cNvSpPr/>
                <p:nvPr/>
              </p:nvSpPr>
              <p:spPr>
                <a:xfrm>
                  <a:off x="85347" y="971899"/>
                  <a:ext cx="1019547" cy="573293"/>
                </a:xfrm>
                <a:custGeom>
                  <a:avLst/>
                  <a:gdLst/>
                  <a:ahLst/>
                  <a:cxnLst>
                    <a:cxn ang="0">
                      <a:pos x="wd2" y="hd2"/>
                    </a:cxn>
                    <a:cxn ang="5400000">
                      <a:pos x="wd2" y="hd2"/>
                    </a:cxn>
                    <a:cxn ang="10800000">
                      <a:pos x="wd2" y="hd2"/>
                    </a:cxn>
                    <a:cxn ang="16200000">
                      <a:pos x="wd2" y="hd2"/>
                    </a:cxn>
                  </a:cxnLst>
                  <a:rect l="0" t="0" r="r" b="b"/>
                  <a:pathLst>
                    <a:path w="21109" h="21026" extrusionOk="0">
                      <a:moveTo>
                        <a:pt x="43" y="7658"/>
                      </a:moveTo>
                      <a:cubicBezTo>
                        <a:pt x="24" y="11250"/>
                        <a:pt x="1874" y="14525"/>
                        <a:pt x="4074" y="16706"/>
                      </a:cubicBezTo>
                      <a:cubicBezTo>
                        <a:pt x="6274" y="18888"/>
                        <a:pt x="10523" y="20018"/>
                        <a:pt x="13248" y="20680"/>
                      </a:cubicBezTo>
                      <a:cubicBezTo>
                        <a:pt x="15974" y="21342"/>
                        <a:pt x="19325" y="20898"/>
                        <a:pt x="20414" y="20641"/>
                      </a:cubicBezTo>
                      <a:cubicBezTo>
                        <a:pt x="21502" y="20384"/>
                        <a:pt x="21340" y="19740"/>
                        <a:pt x="19741" y="19172"/>
                      </a:cubicBezTo>
                      <a:cubicBezTo>
                        <a:pt x="18141" y="18603"/>
                        <a:pt x="13200" y="18320"/>
                        <a:pt x="10820" y="17258"/>
                      </a:cubicBezTo>
                      <a:cubicBezTo>
                        <a:pt x="8439" y="16196"/>
                        <a:pt x="6833" y="14585"/>
                        <a:pt x="5421" y="12832"/>
                      </a:cubicBezTo>
                      <a:cubicBezTo>
                        <a:pt x="4009" y="11080"/>
                        <a:pt x="2881" y="8312"/>
                        <a:pt x="2369" y="6763"/>
                      </a:cubicBezTo>
                      <a:cubicBezTo>
                        <a:pt x="1857" y="5215"/>
                        <a:pt x="2312" y="4685"/>
                        <a:pt x="2371" y="3564"/>
                      </a:cubicBezTo>
                      <a:cubicBezTo>
                        <a:pt x="2430" y="2443"/>
                        <a:pt x="2834" y="369"/>
                        <a:pt x="2690" y="56"/>
                      </a:cubicBezTo>
                      <a:cubicBezTo>
                        <a:pt x="2545" y="-258"/>
                        <a:pt x="1873" y="825"/>
                        <a:pt x="1493" y="1673"/>
                      </a:cubicBezTo>
                      <a:cubicBezTo>
                        <a:pt x="1114" y="2520"/>
                        <a:pt x="616" y="4163"/>
                        <a:pt x="375" y="5174"/>
                      </a:cubicBezTo>
                      <a:cubicBezTo>
                        <a:pt x="134" y="6184"/>
                        <a:pt x="-98" y="6313"/>
                        <a:pt x="43" y="7658"/>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64" name="Freeform 96"/>
                <p:cNvSpPr/>
                <p:nvPr/>
              </p:nvSpPr>
              <p:spPr>
                <a:xfrm>
                  <a:off x="76760" y="183370"/>
                  <a:ext cx="920353" cy="1053916"/>
                </a:xfrm>
                <a:custGeom>
                  <a:avLst/>
                  <a:gdLst/>
                  <a:ahLst/>
                  <a:cxnLst>
                    <a:cxn ang="0">
                      <a:pos x="wd2" y="hd2"/>
                    </a:cxn>
                    <a:cxn ang="5400000">
                      <a:pos x="wd2" y="hd2"/>
                    </a:cxn>
                    <a:cxn ang="10800000">
                      <a:pos x="wd2" y="hd2"/>
                    </a:cxn>
                    <a:cxn ang="16200000">
                      <a:pos x="wd2" y="hd2"/>
                    </a:cxn>
                  </a:cxnLst>
                  <a:rect l="0" t="0" r="r" b="b"/>
                  <a:pathLst>
                    <a:path w="20971" h="21300" extrusionOk="0">
                      <a:moveTo>
                        <a:pt x="134" y="21054"/>
                      </a:moveTo>
                      <a:cubicBezTo>
                        <a:pt x="43" y="20610"/>
                        <a:pt x="-240" y="19365"/>
                        <a:pt x="456" y="18040"/>
                      </a:cubicBezTo>
                      <a:cubicBezTo>
                        <a:pt x="1145" y="16725"/>
                        <a:pt x="2441" y="15117"/>
                        <a:pt x="4307" y="13131"/>
                      </a:cubicBezTo>
                      <a:cubicBezTo>
                        <a:pt x="6202" y="11146"/>
                        <a:pt x="9468" y="8068"/>
                        <a:pt x="11746" y="6116"/>
                      </a:cubicBezTo>
                      <a:cubicBezTo>
                        <a:pt x="14013" y="4158"/>
                        <a:pt x="16489" y="2412"/>
                        <a:pt x="17947" y="1416"/>
                      </a:cubicBezTo>
                      <a:cubicBezTo>
                        <a:pt x="19412" y="411"/>
                        <a:pt x="20142" y="206"/>
                        <a:pt x="20527" y="94"/>
                      </a:cubicBezTo>
                      <a:cubicBezTo>
                        <a:pt x="20919" y="-28"/>
                        <a:pt x="21360" y="-179"/>
                        <a:pt x="20363" y="703"/>
                      </a:cubicBezTo>
                      <a:cubicBezTo>
                        <a:pt x="19385" y="1580"/>
                        <a:pt x="16903" y="3311"/>
                        <a:pt x="14621" y="5340"/>
                      </a:cubicBezTo>
                      <a:cubicBezTo>
                        <a:pt x="12361" y="7381"/>
                        <a:pt x="8646" y="10858"/>
                        <a:pt x="6752" y="12910"/>
                      </a:cubicBezTo>
                      <a:cubicBezTo>
                        <a:pt x="4859" y="14963"/>
                        <a:pt x="3831" y="16479"/>
                        <a:pt x="3219" y="17674"/>
                      </a:cubicBezTo>
                      <a:cubicBezTo>
                        <a:pt x="2607" y="18868"/>
                        <a:pt x="3430" y="19454"/>
                        <a:pt x="3069" y="20043"/>
                      </a:cubicBezTo>
                      <a:cubicBezTo>
                        <a:pt x="2708" y="20632"/>
                        <a:pt x="1538" y="21082"/>
                        <a:pt x="1056" y="21251"/>
                      </a:cubicBezTo>
                      <a:cubicBezTo>
                        <a:pt x="573" y="21421"/>
                        <a:pt x="330" y="21099"/>
                        <a:pt x="134" y="21054"/>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65" name="Freeform 97"/>
                <p:cNvSpPr/>
                <p:nvPr/>
              </p:nvSpPr>
              <p:spPr>
                <a:xfrm>
                  <a:off x="658141" y="359587"/>
                  <a:ext cx="722090" cy="975709"/>
                </a:xfrm>
                <a:custGeom>
                  <a:avLst/>
                  <a:gdLst/>
                  <a:ahLst/>
                  <a:cxnLst>
                    <a:cxn ang="0">
                      <a:pos x="wd2" y="hd2"/>
                    </a:cxn>
                    <a:cxn ang="5400000">
                      <a:pos x="wd2" y="hd2"/>
                    </a:cxn>
                    <a:cxn ang="10800000">
                      <a:pos x="wd2" y="hd2"/>
                    </a:cxn>
                    <a:cxn ang="16200000">
                      <a:pos x="wd2" y="hd2"/>
                    </a:cxn>
                  </a:cxnLst>
                  <a:rect l="0" t="0" r="r" b="b"/>
                  <a:pathLst>
                    <a:path w="20674" h="21155" extrusionOk="0">
                      <a:moveTo>
                        <a:pt x="1309" y="16511"/>
                      </a:moveTo>
                      <a:cubicBezTo>
                        <a:pt x="394" y="15291"/>
                        <a:pt x="-677" y="13905"/>
                        <a:pt x="556" y="11424"/>
                      </a:cubicBezTo>
                      <a:cubicBezTo>
                        <a:pt x="1789" y="8943"/>
                        <a:pt x="6989" y="3370"/>
                        <a:pt x="8689" y="1573"/>
                      </a:cubicBezTo>
                      <a:cubicBezTo>
                        <a:pt x="10389" y="-223"/>
                        <a:pt x="11481" y="-425"/>
                        <a:pt x="10767" y="681"/>
                      </a:cubicBezTo>
                      <a:cubicBezTo>
                        <a:pt x="10053" y="1787"/>
                        <a:pt x="5763" y="6068"/>
                        <a:pt x="4386" y="8187"/>
                      </a:cubicBezTo>
                      <a:cubicBezTo>
                        <a:pt x="3009" y="10307"/>
                        <a:pt x="2294" y="11969"/>
                        <a:pt x="2494" y="13439"/>
                      </a:cubicBezTo>
                      <a:cubicBezTo>
                        <a:pt x="2694" y="14908"/>
                        <a:pt x="3529" y="16007"/>
                        <a:pt x="5614" y="17044"/>
                      </a:cubicBezTo>
                      <a:cubicBezTo>
                        <a:pt x="7700" y="18080"/>
                        <a:pt x="12562" y="19052"/>
                        <a:pt x="14987" y="19634"/>
                      </a:cubicBezTo>
                      <a:cubicBezTo>
                        <a:pt x="17412" y="20217"/>
                        <a:pt x="19344" y="20275"/>
                        <a:pt x="20133" y="20528"/>
                      </a:cubicBezTo>
                      <a:cubicBezTo>
                        <a:pt x="20923" y="20781"/>
                        <a:pt x="20911" y="21175"/>
                        <a:pt x="19665" y="21155"/>
                      </a:cubicBezTo>
                      <a:cubicBezTo>
                        <a:pt x="18420" y="21134"/>
                        <a:pt x="14928" y="20822"/>
                        <a:pt x="12667" y="20423"/>
                      </a:cubicBezTo>
                      <a:cubicBezTo>
                        <a:pt x="10405" y="20024"/>
                        <a:pt x="7938" y="19423"/>
                        <a:pt x="6054" y="18772"/>
                      </a:cubicBezTo>
                      <a:cubicBezTo>
                        <a:pt x="4169" y="18122"/>
                        <a:pt x="2298" y="17705"/>
                        <a:pt x="1309" y="16511"/>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66" name="Freeform 98"/>
                <p:cNvSpPr/>
                <p:nvPr/>
              </p:nvSpPr>
              <p:spPr>
                <a:xfrm>
                  <a:off x="438652" y="751192"/>
                  <a:ext cx="462944" cy="494149"/>
                </a:xfrm>
                <a:custGeom>
                  <a:avLst/>
                  <a:gdLst/>
                  <a:ahLst/>
                  <a:cxnLst>
                    <a:cxn ang="0">
                      <a:pos x="wd2" y="hd2"/>
                    </a:cxn>
                    <a:cxn ang="5400000">
                      <a:pos x="wd2" y="hd2"/>
                    </a:cxn>
                    <a:cxn ang="10800000">
                      <a:pos x="wd2" y="hd2"/>
                    </a:cxn>
                    <a:cxn ang="16200000">
                      <a:pos x="wd2" y="hd2"/>
                    </a:cxn>
                  </a:cxnLst>
                  <a:rect l="0" t="0" r="r" b="b"/>
                  <a:pathLst>
                    <a:path w="19190" h="19533" extrusionOk="0">
                      <a:moveTo>
                        <a:pt x="1912" y="16373"/>
                      </a:moveTo>
                      <a:cubicBezTo>
                        <a:pt x="-270" y="15559"/>
                        <a:pt x="-847" y="13507"/>
                        <a:pt x="1573" y="10941"/>
                      </a:cubicBezTo>
                      <a:cubicBezTo>
                        <a:pt x="4377" y="7179"/>
                        <a:pt x="4224" y="5329"/>
                        <a:pt x="13014" y="94"/>
                      </a:cubicBezTo>
                      <a:cubicBezTo>
                        <a:pt x="13949" y="-701"/>
                        <a:pt x="11150" y="3740"/>
                        <a:pt x="10845" y="5628"/>
                      </a:cubicBezTo>
                      <a:cubicBezTo>
                        <a:pt x="10540" y="7517"/>
                        <a:pt x="10774" y="9826"/>
                        <a:pt x="11235" y="11478"/>
                      </a:cubicBezTo>
                      <a:cubicBezTo>
                        <a:pt x="11696" y="13130"/>
                        <a:pt x="12320" y="14324"/>
                        <a:pt x="13587" y="15580"/>
                      </a:cubicBezTo>
                      <a:cubicBezTo>
                        <a:pt x="14854" y="16836"/>
                        <a:pt x="20753" y="18902"/>
                        <a:pt x="18794" y="19040"/>
                      </a:cubicBezTo>
                      <a:cubicBezTo>
                        <a:pt x="11790" y="20899"/>
                        <a:pt x="5136" y="16944"/>
                        <a:pt x="1912" y="16373"/>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grpSp>
      <p:sp>
        <p:nvSpPr>
          <p:cNvPr id="3170" name="Title Text"/>
          <p:cNvSpPr txBox="1">
            <a:spLocks noGrp="1"/>
          </p:cNvSpPr>
          <p:nvPr>
            <p:ph type="title"/>
          </p:nvPr>
        </p:nvSpPr>
        <p:spPr>
          <a:xfrm>
            <a:off x="1905000" y="2209800"/>
            <a:ext cx="6858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3171" name="Body Level One…"/>
          <p:cNvSpPr txBox="1">
            <a:spLocks noGrp="1"/>
          </p:cNvSpPr>
          <p:nvPr>
            <p:ph type="body" sz="quarter" idx="1"/>
          </p:nvPr>
        </p:nvSpPr>
        <p:spPr>
          <a:xfrm>
            <a:off x="2438400" y="3886200"/>
            <a:ext cx="5334000" cy="1752600"/>
          </a:xfrm>
          <a:prstGeom prst="rect">
            <a:avLst/>
          </a:prstGeom>
        </p:spPr>
        <p:txBody>
          <a:bodyPr>
            <a:normAutofit/>
          </a:bodyPr>
          <a:lstStyle>
            <a:lvl1pPr marL="0" indent="0">
              <a:buSzTx/>
              <a:buNone/>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3172"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5790293"/>
      </p:ext>
    </p:extLst>
  </p:cSld>
  <p:clrMapOvr>
    <a:masterClrMapping/>
  </p:clrMapOvr>
  <p:transition spd="med"/>
</p:sldLayout>
</file>

<file path=ppt/slideLayouts/slideLayout2904.xml><?xml version="1.0" encoding="utf-8"?>
<p:sldLayout xmlns:a="http://schemas.openxmlformats.org/drawingml/2006/main" xmlns:r="http://schemas.openxmlformats.org/officeDocument/2006/relationships" xmlns:p="http://schemas.openxmlformats.org/presentationml/2006/main" showMasterSp="0" type="tx">
  <p:cSld name="13_Title and Content">
    <p:bg>
      <p:bgPr>
        <a:solidFill>
          <a:srgbClr val="9CDCDA"/>
        </a:solidFill>
        <a:effectLst/>
      </p:bgPr>
    </p:bg>
    <p:spTree>
      <p:nvGrpSpPr>
        <p:cNvPr id="1" name=""/>
        <p:cNvGrpSpPr/>
        <p:nvPr/>
      </p:nvGrpSpPr>
      <p:grpSpPr>
        <a:xfrm>
          <a:off x="0" y="0"/>
          <a:ext cx="0" cy="0"/>
          <a:chOff x="0" y="0"/>
          <a:chExt cx="0" cy="0"/>
        </a:xfrm>
      </p:grpSpPr>
      <p:grpSp>
        <p:nvGrpSpPr>
          <p:cNvPr id="3274" name="Group 2"/>
          <p:cNvGrpSpPr/>
          <p:nvPr/>
        </p:nvGrpSpPr>
        <p:grpSpPr>
          <a:xfrm>
            <a:off x="-341607" y="-213936"/>
            <a:ext cx="9600389" cy="7485696"/>
            <a:chOff x="0" y="0"/>
            <a:chExt cx="9600387" cy="7485695"/>
          </a:xfrm>
        </p:grpSpPr>
        <p:grpSp>
          <p:nvGrpSpPr>
            <p:cNvPr id="3260" name="Group 3"/>
            <p:cNvGrpSpPr/>
            <p:nvPr/>
          </p:nvGrpSpPr>
          <p:grpSpPr>
            <a:xfrm>
              <a:off x="-1" y="0"/>
              <a:ext cx="9600389" cy="7485696"/>
              <a:chOff x="0" y="0"/>
              <a:chExt cx="9600387" cy="7485695"/>
            </a:xfrm>
          </p:grpSpPr>
          <p:sp>
            <p:nvSpPr>
              <p:cNvPr id="3179"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0"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1"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2"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3"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4"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5"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6"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7"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8"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89"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0"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1"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2"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3"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4"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5"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6"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7"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8"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199"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0"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1"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2"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3"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4"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5"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6"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7"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8"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09"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0"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1"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2"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3"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4"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5"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6"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7"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8"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19"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0"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1"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2"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3"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4"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5"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6"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7"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8"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29"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0"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1"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2"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3"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4"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5"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6"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7"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8"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39"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0"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1"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2"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3"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4"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5"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6"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7"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8"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49"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0"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1"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2"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3"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4"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5"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6"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7"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8"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59"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263" name="Group 85"/>
            <p:cNvGrpSpPr/>
            <p:nvPr/>
          </p:nvGrpSpPr>
          <p:grpSpPr>
            <a:xfrm>
              <a:off x="532106" y="687010"/>
              <a:ext cx="8745538" cy="223839"/>
              <a:chOff x="0" y="0"/>
              <a:chExt cx="8745537" cy="223837"/>
            </a:xfrm>
          </p:grpSpPr>
          <p:sp>
            <p:nvSpPr>
              <p:cNvPr id="3261"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62"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266" name="Group 88"/>
            <p:cNvGrpSpPr/>
            <p:nvPr/>
          </p:nvGrpSpPr>
          <p:grpSpPr>
            <a:xfrm>
              <a:off x="424156" y="596523"/>
              <a:ext cx="8745538" cy="223838"/>
              <a:chOff x="0" y="0"/>
              <a:chExt cx="8745537" cy="223837"/>
            </a:xfrm>
          </p:grpSpPr>
          <p:sp>
            <p:nvSpPr>
              <p:cNvPr id="3264"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65"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3267"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3273" name="Group 92"/>
            <p:cNvGrpSpPr/>
            <p:nvPr/>
          </p:nvGrpSpPr>
          <p:grpSpPr>
            <a:xfrm>
              <a:off x="579241" y="366407"/>
              <a:ext cx="1124880" cy="1123270"/>
              <a:chOff x="0" y="0"/>
              <a:chExt cx="1124878" cy="1123268"/>
            </a:xfrm>
          </p:grpSpPr>
          <p:sp>
            <p:nvSpPr>
              <p:cNvPr id="3268"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69"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70"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71"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72"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3275" name="Title Text"/>
          <p:cNvSpPr txBox="1">
            <a:spLocks noGrp="1"/>
          </p:cNvSpPr>
          <p:nvPr>
            <p:ph type="title"/>
          </p:nvPr>
        </p:nvSpPr>
        <p:spPr>
          <a:xfrm>
            <a:off x="838200" y="609600"/>
            <a:ext cx="7620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3276"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3277"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93798791"/>
      </p:ext>
    </p:extLst>
  </p:cSld>
  <p:clrMapOvr>
    <a:masterClrMapping/>
  </p:clrMapOvr>
  <p:transition spd="med"/>
</p:sldLayout>
</file>

<file path=ppt/slideLayouts/slideLayout2905.xml><?xml version="1.0" encoding="utf-8"?>
<p:sldLayout xmlns:a="http://schemas.openxmlformats.org/drawingml/2006/main" xmlns:r="http://schemas.openxmlformats.org/officeDocument/2006/relationships" xmlns:p="http://schemas.openxmlformats.org/presentationml/2006/main" showMasterSp="0" type="tx">
  <p:cSld name="11_Section Header">
    <p:bg>
      <p:bgPr>
        <a:solidFill>
          <a:srgbClr val="9CDCDA"/>
        </a:solidFill>
        <a:effectLst/>
      </p:bgPr>
    </p:bg>
    <p:spTree>
      <p:nvGrpSpPr>
        <p:cNvPr id="1" name=""/>
        <p:cNvGrpSpPr/>
        <p:nvPr/>
      </p:nvGrpSpPr>
      <p:grpSpPr>
        <a:xfrm>
          <a:off x="0" y="0"/>
          <a:ext cx="0" cy="0"/>
          <a:chOff x="0" y="0"/>
          <a:chExt cx="0" cy="0"/>
        </a:xfrm>
      </p:grpSpPr>
      <p:grpSp>
        <p:nvGrpSpPr>
          <p:cNvPr id="3379" name="Group 2"/>
          <p:cNvGrpSpPr/>
          <p:nvPr/>
        </p:nvGrpSpPr>
        <p:grpSpPr>
          <a:xfrm>
            <a:off x="-341607" y="-213936"/>
            <a:ext cx="9600389" cy="7485696"/>
            <a:chOff x="0" y="0"/>
            <a:chExt cx="9600387" cy="7485695"/>
          </a:xfrm>
        </p:grpSpPr>
        <p:grpSp>
          <p:nvGrpSpPr>
            <p:cNvPr id="3365" name="Group 3"/>
            <p:cNvGrpSpPr/>
            <p:nvPr/>
          </p:nvGrpSpPr>
          <p:grpSpPr>
            <a:xfrm>
              <a:off x="-1" y="0"/>
              <a:ext cx="9600389" cy="7485696"/>
              <a:chOff x="0" y="0"/>
              <a:chExt cx="9600387" cy="7485695"/>
            </a:xfrm>
          </p:grpSpPr>
          <p:sp>
            <p:nvSpPr>
              <p:cNvPr id="3284"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85"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86"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87"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88"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89"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0"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1"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2"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3"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4"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5"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6"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7"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8"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299"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0"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1"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2"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3"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4"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5"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6"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7"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8"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09"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0"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1"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2"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3"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4"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5"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6"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7"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8"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19"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0"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1"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2"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3"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4"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5"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6"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7"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8"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29"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0"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1"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2"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3"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4"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5"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6"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7"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8"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39"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0"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1"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2"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3"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4"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5"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6"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7"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8"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49"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0"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1"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2"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3"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4"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5"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6"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7"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8"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59"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60"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61"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62"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63"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64"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368" name="Group 85"/>
            <p:cNvGrpSpPr/>
            <p:nvPr/>
          </p:nvGrpSpPr>
          <p:grpSpPr>
            <a:xfrm>
              <a:off x="532106" y="687010"/>
              <a:ext cx="8745538" cy="223839"/>
              <a:chOff x="0" y="0"/>
              <a:chExt cx="8745537" cy="223837"/>
            </a:xfrm>
          </p:grpSpPr>
          <p:sp>
            <p:nvSpPr>
              <p:cNvPr id="3366"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67"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371" name="Group 88"/>
            <p:cNvGrpSpPr/>
            <p:nvPr/>
          </p:nvGrpSpPr>
          <p:grpSpPr>
            <a:xfrm>
              <a:off x="424156" y="596523"/>
              <a:ext cx="8745538" cy="223838"/>
              <a:chOff x="0" y="0"/>
              <a:chExt cx="8745537" cy="223837"/>
            </a:xfrm>
          </p:grpSpPr>
          <p:sp>
            <p:nvSpPr>
              <p:cNvPr id="3369"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70"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3372"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3378" name="Group 92"/>
            <p:cNvGrpSpPr/>
            <p:nvPr/>
          </p:nvGrpSpPr>
          <p:grpSpPr>
            <a:xfrm>
              <a:off x="579241" y="366407"/>
              <a:ext cx="1124880" cy="1123270"/>
              <a:chOff x="0" y="0"/>
              <a:chExt cx="1124878" cy="1123268"/>
            </a:xfrm>
          </p:grpSpPr>
          <p:sp>
            <p:nvSpPr>
              <p:cNvPr id="3373"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74"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75"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76"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77"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3380"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7572"/>
                </a:solidFill>
                <a:latin typeface="Arial Narrow"/>
                <a:ea typeface="Arial Narrow"/>
                <a:cs typeface="Arial Narrow"/>
                <a:sym typeface="Arial Narrow"/>
              </a:defRPr>
            </a:lvl1pPr>
          </a:lstStyle>
          <a:p>
            <a:r>
              <a:t>Title Text</a:t>
            </a:r>
          </a:p>
        </p:txBody>
      </p:sp>
      <p:sp>
        <p:nvSpPr>
          <p:cNvPr id="3381"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rgbClr val="333333"/>
                </a:solidFill>
                <a:latin typeface="Arial Narrow"/>
                <a:ea typeface="Arial Narrow"/>
                <a:cs typeface="Arial Narrow"/>
                <a:sym typeface="Arial Narrow"/>
              </a:defRPr>
            </a:lvl1pPr>
            <a:lvl2pPr marL="0" indent="457200">
              <a:spcBef>
                <a:spcPts val="400"/>
              </a:spcBef>
              <a:buSzTx/>
              <a:buNone/>
              <a:defRPr sz="2000">
                <a:solidFill>
                  <a:srgbClr val="333333"/>
                </a:solidFill>
                <a:latin typeface="Arial Narrow"/>
                <a:ea typeface="Arial Narrow"/>
                <a:cs typeface="Arial Narrow"/>
                <a:sym typeface="Arial Narrow"/>
              </a:defRPr>
            </a:lvl2pPr>
            <a:lvl3pPr marL="0" indent="914400">
              <a:spcBef>
                <a:spcPts val="400"/>
              </a:spcBef>
              <a:buSzTx/>
              <a:buNone/>
              <a:defRPr sz="2000">
                <a:solidFill>
                  <a:srgbClr val="333333"/>
                </a:solidFill>
                <a:latin typeface="Arial Narrow"/>
                <a:ea typeface="Arial Narrow"/>
                <a:cs typeface="Arial Narrow"/>
                <a:sym typeface="Arial Narrow"/>
              </a:defRPr>
            </a:lvl3pPr>
            <a:lvl4pPr marL="0" indent="1371600">
              <a:spcBef>
                <a:spcPts val="400"/>
              </a:spcBef>
              <a:buSzTx/>
              <a:buNone/>
              <a:defRPr sz="2000">
                <a:solidFill>
                  <a:srgbClr val="333333"/>
                </a:solidFill>
                <a:latin typeface="Arial Narrow"/>
                <a:ea typeface="Arial Narrow"/>
                <a:cs typeface="Arial Narrow"/>
                <a:sym typeface="Arial Narrow"/>
              </a:defRPr>
            </a:lvl4pPr>
            <a:lvl5pPr marL="0" indent="1828800">
              <a:spcBef>
                <a:spcPts val="400"/>
              </a:spcBef>
              <a:buSzTx/>
              <a:buNone/>
              <a:defRPr sz="2000">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3382"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30489532"/>
      </p:ext>
    </p:extLst>
  </p:cSld>
  <p:clrMapOvr>
    <a:masterClrMapping/>
  </p:clrMapOvr>
  <p:transition spd="med"/>
</p:sldLayout>
</file>

<file path=ppt/slideLayouts/slideLayout2906.xml><?xml version="1.0" encoding="utf-8"?>
<p:sldLayout xmlns:a="http://schemas.openxmlformats.org/drawingml/2006/main" xmlns:r="http://schemas.openxmlformats.org/officeDocument/2006/relationships" xmlns:p="http://schemas.openxmlformats.org/presentationml/2006/main" showMasterSp="0" type="tx">
  <p:cSld name="11_Two Content">
    <p:bg>
      <p:bgPr>
        <a:solidFill>
          <a:srgbClr val="9CDCDA"/>
        </a:solidFill>
        <a:effectLst/>
      </p:bgPr>
    </p:bg>
    <p:spTree>
      <p:nvGrpSpPr>
        <p:cNvPr id="1" name=""/>
        <p:cNvGrpSpPr/>
        <p:nvPr/>
      </p:nvGrpSpPr>
      <p:grpSpPr>
        <a:xfrm>
          <a:off x="0" y="0"/>
          <a:ext cx="0" cy="0"/>
          <a:chOff x="0" y="0"/>
          <a:chExt cx="0" cy="0"/>
        </a:xfrm>
      </p:grpSpPr>
      <p:grpSp>
        <p:nvGrpSpPr>
          <p:cNvPr id="3484" name="Group 2"/>
          <p:cNvGrpSpPr/>
          <p:nvPr/>
        </p:nvGrpSpPr>
        <p:grpSpPr>
          <a:xfrm>
            <a:off x="-341607" y="-213936"/>
            <a:ext cx="9600389" cy="7485696"/>
            <a:chOff x="0" y="0"/>
            <a:chExt cx="9600387" cy="7485695"/>
          </a:xfrm>
        </p:grpSpPr>
        <p:grpSp>
          <p:nvGrpSpPr>
            <p:cNvPr id="3470" name="Group 3"/>
            <p:cNvGrpSpPr/>
            <p:nvPr/>
          </p:nvGrpSpPr>
          <p:grpSpPr>
            <a:xfrm>
              <a:off x="-1" y="0"/>
              <a:ext cx="9600389" cy="7485696"/>
              <a:chOff x="0" y="0"/>
              <a:chExt cx="9600387" cy="7485695"/>
            </a:xfrm>
          </p:grpSpPr>
          <p:sp>
            <p:nvSpPr>
              <p:cNvPr id="3389"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0"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1"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2"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3"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4"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5"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6"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7"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8"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399"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0"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1"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2"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3"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4"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5"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6"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7"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8"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09"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0"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1"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2"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3"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4"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5"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6"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7"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8"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19"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0"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1"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2"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3"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4"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5"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6"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7"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8"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29"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0"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1"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2"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3"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4"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5"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6"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7"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8"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39"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0"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1"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2"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3"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4"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5"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6"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7"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8"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49"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0"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1"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2"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3"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4"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5"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6"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7"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8"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59"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0"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1"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2"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3"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4"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5"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6"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7"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8"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69"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473" name="Group 85"/>
            <p:cNvGrpSpPr/>
            <p:nvPr/>
          </p:nvGrpSpPr>
          <p:grpSpPr>
            <a:xfrm>
              <a:off x="532106" y="687010"/>
              <a:ext cx="8745538" cy="223839"/>
              <a:chOff x="0" y="0"/>
              <a:chExt cx="8745537" cy="223837"/>
            </a:xfrm>
          </p:grpSpPr>
          <p:sp>
            <p:nvSpPr>
              <p:cNvPr id="3471"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72"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476" name="Group 88"/>
            <p:cNvGrpSpPr/>
            <p:nvPr/>
          </p:nvGrpSpPr>
          <p:grpSpPr>
            <a:xfrm>
              <a:off x="424156" y="596523"/>
              <a:ext cx="8745538" cy="223838"/>
              <a:chOff x="0" y="0"/>
              <a:chExt cx="8745537" cy="223837"/>
            </a:xfrm>
          </p:grpSpPr>
          <p:sp>
            <p:nvSpPr>
              <p:cNvPr id="3474"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75"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3477"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3483" name="Group 92"/>
            <p:cNvGrpSpPr/>
            <p:nvPr/>
          </p:nvGrpSpPr>
          <p:grpSpPr>
            <a:xfrm>
              <a:off x="579241" y="366407"/>
              <a:ext cx="1124880" cy="1123270"/>
              <a:chOff x="0" y="0"/>
              <a:chExt cx="1124878" cy="1123268"/>
            </a:xfrm>
          </p:grpSpPr>
          <p:sp>
            <p:nvSpPr>
              <p:cNvPr id="3478"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79"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80"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81"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82"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3485" name="Title Text"/>
          <p:cNvSpPr txBox="1">
            <a:spLocks noGrp="1"/>
          </p:cNvSpPr>
          <p:nvPr>
            <p:ph type="title"/>
          </p:nvPr>
        </p:nvSpPr>
        <p:spPr>
          <a:xfrm>
            <a:off x="838200" y="609600"/>
            <a:ext cx="7620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3486"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a:solidFill>
                  <a:srgbClr val="333333"/>
                </a:solidFill>
                <a:latin typeface="Arial Narrow"/>
                <a:ea typeface="Arial Narrow"/>
                <a:cs typeface="Arial Narrow"/>
                <a:sym typeface="Arial Narrow"/>
              </a:defRPr>
            </a:lvl1pPr>
            <a:lvl2pPr marL="790575" indent="-333375">
              <a:spcBef>
                <a:spcPts val="600"/>
              </a:spcBef>
              <a:buChar char="–"/>
              <a:defRPr sz="2800">
                <a:solidFill>
                  <a:srgbClr val="333333"/>
                </a:solidFill>
                <a:latin typeface="Arial Narrow"/>
                <a:ea typeface="Arial Narrow"/>
                <a:cs typeface="Arial Narrow"/>
                <a:sym typeface="Arial Narrow"/>
              </a:defRPr>
            </a:lvl2pPr>
            <a:lvl3pPr marL="1234439" indent="-320039">
              <a:spcBef>
                <a:spcPts val="600"/>
              </a:spcBef>
              <a:defRPr sz="2800">
                <a:solidFill>
                  <a:srgbClr val="333333"/>
                </a:solidFill>
                <a:latin typeface="Arial Narrow"/>
                <a:ea typeface="Arial Narrow"/>
                <a:cs typeface="Arial Narrow"/>
                <a:sym typeface="Arial Narrow"/>
              </a:defRPr>
            </a:lvl3pPr>
            <a:lvl4pPr marL="1727200" indent="-355600">
              <a:spcBef>
                <a:spcPts val="600"/>
              </a:spcBef>
              <a:buChar char="–"/>
              <a:defRPr sz="2800">
                <a:solidFill>
                  <a:srgbClr val="333333"/>
                </a:solidFill>
                <a:latin typeface="Arial Narrow"/>
                <a:ea typeface="Arial Narrow"/>
                <a:cs typeface="Arial Narrow"/>
                <a:sym typeface="Arial Narrow"/>
              </a:defRPr>
            </a:lvl4pPr>
            <a:lvl5pPr marL="2184400" indent="-355600">
              <a:spcBef>
                <a:spcPts val="600"/>
              </a:spcBef>
              <a:buChar char="»"/>
              <a:defRPr sz="2800">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3487"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94814516"/>
      </p:ext>
    </p:extLst>
  </p:cSld>
  <p:clrMapOvr>
    <a:masterClrMapping/>
  </p:clrMapOvr>
  <p:transition spd="med"/>
</p:sldLayout>
</file>

<file path=ppt/slideLayouts/slideLayout2907.xml><?xml version="1.0" encoding="utf-8"?>
<p:sldLayout xmlns:a="http://schemas.openxmlformats.org/drawingml/2006/main" xmlns:r="http://schemas.openxmlformats.org/officeDocument/2006/relationships" xmlns:p="http://schemas.openxmlformats.org/presentationml/2006/main" showMasterSp="0" type="tx">
  <p:cSld name="11_Comparison">
    <p:bg>
      <p:bgPr>
        <a:solidFill>
          <a:srgbClr val="9CDCDA"/>
        </a:solidFill>
        <a:effectLst/>
      </p:bgPr>
    </p:bg>
    <p:spTree>
      <p:nvGrpSpPr>
        <p:cNvPr id="1" name=""/>
        <p:cNvGrpSpPr/>
        <p:nvPr/>
      </p:nvGrpSpPr>
      <p:grpSpPr>
        <a:xfrm>
          <a:off x="0" y="0"/>
          <a:ext cx="0" cy="0"/>
          <a:chOff x="0" y="0"/>
          <a:chExt cx="0" cy="0"/>
        </a:xfrm>
      </p:grpSpPr>
      <p:grpSp>
        <p:nvGrpSpPr>
          <p:cNvPr id="3589" name="Group 2"/>
          <p:cNvGrpSpPr/>
          <p:nvPr/>
        </p:nvGrpSpPr>
        <p:grpSpPr>
          <a:xfrm>
            <a:off x="-341607" y="-213936"/>
            <a:ext cx="9600389" cy="7485696"/>
            <a:chOff x="0" y="0"/>
            <a:chExt cx="9600387" cy="7485695"/>
          </a:xfrm>
        </p:grpSpPr>
        <p:grpSp>
          <p:nvGrpSpPr>
            <p:cNvPr id="3575" name="Group 3"/>
            <p:cNvGrpSpPr/>
            <p:nvPr/>
          </p:nvGrpSpPr>
          <p:grpSpPr>
            <a:xfrm>
              <a:off x="-1" y="0"/>
              <a:ext cx="9600389" cy="7485696"/>
              <a:chOff x="0" y="0"/>
              <a:chExt cx="9600387" cy="7485695"/>
            </a:xfrm>
          </p:grpSpPr>
          <p:sp>
            <p:nvSpPr>
              <p:cNvPr id="3494"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95"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96"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97"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98"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499"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0"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1"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2"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3"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4"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5"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6"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7"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8"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09"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0"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1"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2"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3"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4"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5"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6"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7"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8"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19"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0"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1"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2"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3"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4"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5"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6"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7"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8"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29"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0"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1"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2"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3"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4"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5"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6"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7"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8"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39"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0"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1"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2"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3"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4"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5"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6"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7"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8"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49"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0"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1"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2"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3"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4"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5"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6"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7"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8"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59"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0"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1"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2"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3"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4"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5"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6"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7"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8"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69"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70"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71"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72"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73"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74"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578" name="Group 85"/>
            <p:cNvGrpSpPr/>
            <p:nvPr/>
          </p:nvGrpSpPr>
          <p:grpSpPr>
            <a:xfrm>
              <a:off x="532106" y="687010"/>
              <a:ext cx="8745538" cy="223839"/>
              <a:chOff x="0" y="0"/>
              <a:chExt cx="8745537" cy="223837"/>
            </a:xfrm>
          </p:grpSpPr>
          <p:sp>
            <p:nvSpPr>
              <p:cNvPr id="3576"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77"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581" name="Group 88"/>
            <p:cNvGrpSpPr/>
            <p:nvPr/>
          </p:nvGrpSpPr>
          <p:grpSpPr>
            <a:xfrm>
              <a:off x="424156" y="596523"/>
              <a:ext cx="8745538" cy="223838"/>
              <a:chOff x="0" y="0"/>
              <a:chExt cx="8745537" cy="223837"/>
            </a:xfrm>
          </p:grpSpPr>
          <p:sp>
            <p:nvSpPr>
              <p:cNvPr id="3579"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80"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3582"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3588" name="Group 92"/>
            <p:cNvGrpSpPr/>
            <p:nvPr/>
          </p:nvGrpSpPr>
          <p:grpSpPr>
            <a:xfrm>
              <a:off x="579241" y="366407"/>
              <a:ext cx="1124880" cy="1123270"/>
              <a:chOff x="0" y="0"/>
              <a:chExt cx="1124878" cy="1123268"/>
            </a:xfrm>
          </p:grpSpPr>
          <p:sp>
            <p:nvSpPr>
              <p:cNvPr id="3583"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84"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85"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86"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587"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3590" name="Title Text"/>
          <p:cNvSpPr txBox="1">
            <a:spLocks noGrp="1"/>
          </p:cNvSpPr>
          <p:nvPr>
            <p:ph type="title"/>
          </p:nvPr>
        </p:nvSpPr>
        <p:spPr>
          <a:xfrm>
            <a:off x="457200" y="274638"/>
            <a:ext cx="8229600" cy="1143001"/>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359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rgbClr val="333333"/>
                </a:solidFill>
                <a:latin typeface="Arial Narrow"/>
                <a:ea typeface="Arial Narrow"/>
                <a:cs typeface="Arial Narrow"/>
                <a:sym typeface="Arial Narrow"/>
              </a:defRPr>
            </a:lvl1pPr>
            <a:lvl2pPr marL="0" indent="457200">
              <a:spcBef>
                <a:spcPts val="500"/>
              </a:spcBef>
              <a:buSzTx/>
              <a:buNone/>
              <a:defRPr sz="2400" b="1">
                <a:solidFill>
                  <a:srgbClr val="333333"/>
                </a:solidFill>
                <a:latin typeface="Arial Narrow"/>
                <a:ea typeface="Arial Narrow"/>
                <a:cs typeface="Arial Narrow"/>
                <a:sym typeface="Arial Narrow"/>
              </a:defRPr>
            </a:lvl2pPr>
            <a:lvl3pPr marL="0" indent="914400">
              <a:spcBef>
                <a:spcPts val="500"/>
              </a:spcBef>
              <a:buSzTx/>
              <a:buNone/>
              <a:defRPr sz="2400" b="1">
                <a:solidFill>
                  <a:srgbClr val="333333"/>
                </a:solidFill>
                <a:latin typeface="Arial Narrow"/>
                <a:ea typeface="Arial Narrow"/>
                <a:cs typeface="Arial Narrow"/>
                <a:sym typeface="Arial Narrow"/>
              </a:defRPr>
            </a:lvl3pPr>
            <a:lvl4pPr marL="0" indent="1371600">
              <a:spcBef>
                <a:spcPts val="500"/>
              </a:spcBef>
              <a:buSzTx/>
              <a:buNone/>
              <a:defRPr sz="2400" b="1">
                <a:solidFill>
                  <a:srgbClr val="333333"/>
                </a:solidFill>
                <a:latin typeface="Arial Narrow"/>
                <a:ea typeface="Arial Narrow"/>
                <a:cs typeface="Arial Narrow"/>
                <a:sym typeface="Arial Narrow"/>
              </a:defRPr>
            </a:lvl4pPr>
            <a:lvl5pPr marL="0" indent="1828800">
              <a:spcBef>
                <a:spcPts val="500"/>
              </a:spcBef>
              <a:buSzTx/>
              <a:buNone/>
              <a:defRPr sz="2400" b="1">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3592"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rgbClr val="333333"/>
                </a:solidFill>
                <a:latin typeface="Arial Narrow"/>
                <a:ea typeface="Arial Narrow"/>
                <a:cs typeface="Arial Narrow"/>
                <a:sym typeface="Arial Narrow"/>
              </a:defRPr>
            </a:pPr>
            <a:endParaRPr/>
          </a:p>
        </p:txBody>
      </p:sp>
      <p:sp>
        <p:nvSpPr>
          <p:cNvPr id="3593"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356512144"/>
      </p:ext>
    </p:extLst>
  </p:cSld>
  <p:clrMapOvr>
    <a:masterClrMapping/>
  </p:clrMapOvr>
  <p:transition spd="med"/>
</p:sldLayout>
</file>

<file path=ppt/slideLayouts/slideLayout2908.xml><?xml version="1.0" encoding="utf-8"?>
<p:sldLayout xmlns:a="http://schemas.openxmlformats.org/drawingml/2006/main" xmlns:r="http://schemas.openxmlformats.org/officeDocument/2006/relationships" xmlns:p="http://schemas.openxmlformats.org/presentationml/2006/main" showMasterSp="0" type="tx">
  <p:cSld name="12_Title Only">
    <p:bg>
      <p:bgPr>
        <a:solidFill>
          <a:srgbClr val="9CDCDA"/>
        </a:solidFill>
        <a:effectLst/>
      </p:bgPr>
    </p:bg>
    <p:spTree>
      <p:nvGrpSpPr>
        <p:cNvPr id="1" name=""/>
        <p:cNvGrpSpPr/>
        <p:nvPr/>
      </p:nvGrpSpPr>
      <p:grpSpPr>
        <a:xfrm>
          <a:off x="0" y="0"/>
          <a:ext cx="0" cy="0"/>
          <a:chOff x="0" y="0"/>
          <a:chExt cx="0" cy="0"/>
        </a:xfrm>
      </p:grpSpPr>
      <p:grpSp>
        <p:nvGrpSpPr>
          <p:cNvPr id="3695" name="Group 2"/>
          <p:cNvGrpSpPr/>
          <p:nvPr/>
        </p:nvGrpSpPr>
        <p:grpSpPr>
          <a:xfrm>
            <a:off x="-341607" y="-213936"/>
            <a:ext cx="9600389" cy="7485696"/>
            <a:chOff x="0" y="0"/>
            <a:chExt cx="9600387" cy="7485695"/>
          </a:xfrm>
        </p:grpSpPr>
        <p:grpSp>
          <p:nvGrpSpPr>
            <p:cNvPr id="3681" name="Group 3"/>
            <p:cNvGrpSpPr/>
            <p:nvPr/>
          </p:nvGrpSpPr>
          <p:grpSpPr>
            <a:xfrm>
              <a:off x="-1" y="0"/>
              <a:ext cx="9600389" cy="7485696"/>
              <a:chOff x="0" y="0"/>
              <a:chExt cx="9600387" cy="7485695"/>
            </a:xfrm>
          </p:grpSpPr>
          <p:sp>
            <p:nvSpPr>
              <p:cNvPr id="3600"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1"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2"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3"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4"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5"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6"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7"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8"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09"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0"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1"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2"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3"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4"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5"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6"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7"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8"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19"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0"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1"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2"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3"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4"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5"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6"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7"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8"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29"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0"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1"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2"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3"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4"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5"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6"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7"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8"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39"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0"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1"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2"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3"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4"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5"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6"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7"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8"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49"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0"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1"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2"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3"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4"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5"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6"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7"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8"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59"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0"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1"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2"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3"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4"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5"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6"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7"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8"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69"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0"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1"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2"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3"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4"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5"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6"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7"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8"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79"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80"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684" name="Group 85"/>
            <p:cNvGrpSpPr/>
            <p:nvPr/>
          </p:nvGrpSpPr>
          <p:grpSpPr>
            <a:xfrm>
              <a:off x="532106" y="687010"/>
              <a:ext cx="8745538" cy="223839"/>
              <a:chOff x="0" y="0"/>
              <a:chExt cx="8745537" cy="223837"/>
            </a:xfrm>
          </p:grpSpPr>
          <p:sp>
            <p:nvSpPr>
              <p:cNvPr id="3682"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83"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687" name="Group 88"/>
            <p:cNvGrpSpPr/>
            <p:nvPr/>
          </p:nvGrpSpPr>
          <p:grpSpPr>
            <a:xfrm>
              <a:off x="424156" y="596523"/>
              <a:ext cx="8745538" cy="223838"/>
              <a:chOff x="0" y="0"/>
              <a:chExt cx="8745537" cy="223837"/>
            </a:xfrm>
          </p:grpSpPr>
          <p:sp>
            <p:nvSpPr>
              <p:cNvPr id="3685"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86"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3688"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3694" name="Group 92"/>
            <p:cNvGrpSpPr/>
            <p:nvPr/>
          </p:nvGrpSpPr>
          <p:grpSpPr>
            <a:xfrm>
              <a:off x="579241" y="366407"/>
              <a:ext cx="1124880" cy="1123270"/>
              <a:chOff x="0" y="0"/>
              <a:chExt cx="1124878" cy="1123268"/>
            </a:xfrm>
          </p:grpSpPr>
          <p:sp>
            <p:nvSpPr>
              <p:cNvPr id="3689"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90"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91"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92"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693"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3696" name="Title Text"/>
          <p:cNvSpPr txBox="1">
            <a:spLocks noGrp="1"/>
          </p:cNvSpPr>
          <p:nvPr>
            <p:ph type="title"/>
          </p:nvPr>
        </p:nvSpPr>
        <p:spPr>
          <a:xfrm>
            <a:off x="838200" y="609600"/>
            <a:ext cx="7620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3697"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89797008"/>
      </p:ext>
    </p:extLst>
  </p:cSld>
  <p:clrMapOvr>
    <a:masterClrMapping/>
  </p:clrMapOvr>
  <p:transition spd="med"/>
</p:sldLayout>
</file>

<file path=ppt/slideLayouts/slideLayout2909.xml><?xml version="1.0" encoding="utf-8"?>
<p:sldLayout xmlns:a="http://schemas.openxmlformats.org/drawingml/2006/main" xmlns:r="http://schemas.openxmlformats.org/officeDocument/2006/relationships" xmlns:p="http://schemas.openxmlformats.org/presentationml/2006/main" showMasterSp="0" type="tx">
  <p:cSld name="18_Blank">
    <p:bg>
      <p:bgPr>
        <a:solidFill>
          <a:srgbClr val="9CDCDA"/>
        </a:solidFill>
        <a:effectLst/>
      </p:bgPr>
    </p:bg>
    <p:spTree>
      <p:nvGrpSpPr>
        <p:cNvPr id="1" name=""/>
        <p:cNvGrpSpPr/>
        <p:nvPr/>
      </p:nvGrpSpPr>
      <p:grpSpPr>
        <a:xfrm>
          <a:off x="0" y="0"/>
          <a:ext cx="0" cy="0"/>
          <a:chOff x="0" y="0"/>
          <a:chExt cx="0" cy="0"/>
        </a:xfrm>
      </p:grpSpPr>
      <p:grpSp>
        <p:nvGrpSpPr>
          <p:cNvPr id="3799" name="Group 2"/>
          <p:cNvGrpSpPr/>
          <p:nvPr/>
        </p:nvGrpSpPr>
        <p:grpSpPr>
          <a:xfrm>
            <a:off x="-341607" y="-213936"/>
            <a:ext cx="9600389" cy="7485696"/>
            <a:chOff x="0" y="0"/>
            <a:chExt cx="9600387" cy="7485695"/>
          </a:xfrm>
        </p:grpSpPr>
        <p:grpSp>
          <p:nvGrpSpPr>
            <p:cNvPr id="3785" name="Group 3"/>
            <p:cNvGrpSpPr/>
            <p:nvPr/>
          </p:nvGrpSpPr>
          <p:grpSpPr>
            <a:xfrm>
              <a:off x="-1" y="0"/>
              <a:ext cx="9600389" cy="7485696"/>
              <a:chOff x="0" y="0"/>
              <a:chExt cx="9600387" cy="7485695"/>
            </a:xfrm>
          </p:grpSpPr>
          <p:sp>
            <p:nvSpPr>
              <p:cNvPr id="3704"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05"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06"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07"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08"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09"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0"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1"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2"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3"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4"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5"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6"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7"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8"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19"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0"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1"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2"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3"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4"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5"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6"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7"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8"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29"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0"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1"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2"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3"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4"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5"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6"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7"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8"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39"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0"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1"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2"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3"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4"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5"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6"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7"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8"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49"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0"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1"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2"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3"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4"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5"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6"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7"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8"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59"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0"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1"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2"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3"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4"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5"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6"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7"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8"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69"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0"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1"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2"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3"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4"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5"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6"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7"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8"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79"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80"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81"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82"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83"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84"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788" name="Group 85"/>
            <p:cNvGrpSpPr/>
            <p:nvPr/>
          </p:nvGrpSpPr>
          <p:grpSpPr>
            <a:xfrm>
              <a:off x="532106" y="687010"/>
              <a:ext cx="8745538" cy="223839"/>
              <a:chOff x="0" y="0"/>
              <a:chExt cx="8745537" cy="223837"/>
            </a:xfrm>
          </p:grpSpPr>
          <p:sp>
            <p:nvSpPr>
              <p:cNvPr id="3786"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87"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791" name="Group 88"/>
            <p:cNvGrpSpPr/>
            <p:nvPr/>
          </p:nvGrpSpPr>
          <p:grpSpPr>
            <a:xfrm>
              <a:off x="424156" y="596523"/>
              <a:ext cx="8745538" cy="223838"/>
              <a:chOff x="0" y="0"/>
              <a:chExt cx="8745537" cy="223837"/>
            </a:xfrm>
          </p:grpSpPr>
          <p:sp>
            <p:nvSpPr>
              <p:cNvPr id="3789"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90"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3792"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3798" name="Group 92"/>
            <p:cNvGrpSpPr/>
            <p:nvPr/>
          </p:nvGrpSpPr>
          <p:grpSpPr>
            <a:xfrm>
              <a:off x="579241" y="366407"/>
              <a:ext cx="1124880" cy="1123270"/>
              <a:chOff x="0" y="0"/>
              <a:chExt cx="1124878" cy="1123268"/>
            </a:xfrm>
          </p:grpSpPr>
          <p:sp>
            <p:nvSpPr>
              <p:cNvPr id="3793"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94"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95"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96"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797"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380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70617287"/>
      </p:ext>
    </p:extLst>
  </p:cSld>
  <p:clrMapOvr>
    <a:masterClrMapping/>
  </p:clrMapOvr>
  <p:transition spd="med"/>
</p:sldLayout>
</file>

<file path=ppt/slideLayouts/slideLayout291.xml><?xml version="1.0" encoding="utf-8"?>
<p:sldLayout xmlns:a="http://schemas.openxmlformats.org/drawingml/2006/main" xmlns:r="http://schemas.openxmlformats.org/officeDocument/2006/relationships" xmlns:p="http://schemas.openxmlformats.org/presentationml/2006/main" showMasterSp="0" type="tx">
  <p:cSld name="17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518" name="Title Text"/>
          <p:cNvSpPr txBox="1">
            <a:spLocks noGrp="1"/>
          </p:cNvSpPr>
          <p:nvPr>
            <p:ph type="title"/>
          </p:nvPr>
        </p:nvSpPr>
        <p:spPr>
          <a:xfrm>
            <a:off x="685800" y="609600"/>
            <a:ext cx="7772400" cy="1143000"/>
          </a:xfrm>
          <a:prstGeom prst="rect">
            <a:avLst/>
          </a:prstGeom>
          <a:effectLst>
            <a:outerShdw dist="35921" dir="2700000" rotWithShape="0">
              <a:srgbClr val="808080"/>
            </a:outerShdw>
          </a:effectLst>
        </p:spPr>
        <p:txBody>
          <a:bodyPr anchor="ctr"/>
          <a:lstStyle>
            <a:lvl1pPr algn="ctr">
              <a:defRPr b="1">
                <a:solidFill>
                  <a:srgbClr val="FFFF66"/>
                </a:solidFill>
                <a:latin typeface="Trebuchet MS"/>
                <a:ea typeface="Trebuchet MS"/>
                <a:cs typeface="Trebuchet MS"/>
                <a:sym typeface="Trebuchet MS"/>
              </a:defRPr>
            </a:lvl1pPr>
          </a:lstStyle>
          <a:p>
            <a:r>
              <a:t>Title Text</a:t>
            </a:r>
          </a:p>
        </p:txBody>
      </p:sp>
      <p:sp>
        <p:nvSpPr>
          <p:cNvPr id="4519" name="Body Level One…"/>
          <p:cNvSpPr txBox="1">
            <a:spLocks noGrp="1"/>
          </p:cNvSpPr>
          <p:nvPr>
            <p:ph type="body" sz="half" idx="1"/>
          </p:nvPr>
        </p:nvSpPr>
        <p:spPr>
          <a:xfrm>
            <a:off x="685800" y="1981200"/>
            <a:ext cx="3810000" cy="4114800"/>
          </a:xfrm>
          <a:prstGeom prst="rect">
            <a:avLst/>
          </a:prstGeom>
          <a:effectLst>
            <a:outerShdw dist="35921" dir="2700000" rotWithShape="0">
              <a:srgbClr val="808080"/>
            </a:outerShdw>
          </a:effectLst>
        </p:spPr>
        <p:txBody>
          <a:bodyPr>
            <a:normAutofit/>
          </a:bodyPr>
          <a:lstStyle>
            <a:lvl1pPr>
              <a:spcBef>
                <a:spcPts val="600"/>
              </a:spcBef>
              <a:buFont typeface="Times Roman"/>
              <a:buChar char="•"/>
              <a:defRPr sz="2800">
                <a:solidFill>
                  <a:srgbClr val="FFFF66"/>
                </a:solidFill>
                <a:latin typeface="Trebuchet MS"/>
                <a:ea typeface="Trebuchet MS"/>
                <a:cs typeface="Trebuchet MS"/>
                <a:sym typeface="Trebuchet MS"/>
              </a:defRPr>
            </a:lvl1pPr>
            <a:lvl2pPr marL="790575" indent="-333375">
              <a:spcBef>
                <a:spcPts val="600"/>
              </a:spcBef>
              <a:buFont typeface="Times Roman"/>
              <a:buChar char="•"/>
              <a:defRPr sz="2800">
                <a:solidFill>
                  <a:srgbClr val="FFFF66"/>
                </a:solidFill>
                <a:latin typeface="Trebuchet MS"/>
                <a:ea typeface="Trebuchet MS"/>
                <a:cs typeface="Trebuchet MS"/>
                <a:sym typeface="Trebuchet MS"/>
              </a:defRPr>
            </a:lvl2pPr>
            <a:lvl3pPr marL="1234439" indent="-320039">
              <a:spcBef>
                <a:spcPts val="600"/>
              </a:spcBef>
              <a:buFont typeface="Times Roman"/>
              <a:defRPr sz="2800">
                <a:solidFill>
                  <a:srgbClr val="FFFF66"/>
                </a:solidFill>
                <a:latin typeface="Trebuchet MS"/>
                <a:ea typeface="Trebuchet MS"/>
                <a:cs typeface="Trebuchet MS"/>
                <a:sym typeface="Trebuchet MS"/>
              </a:defRPr>
            </a:lvl3pPr>
            <a:lvl4pPr marL="1727200" indent="-355600">
              <a:spcBef>
                <a:spcPts val="600"/>
              </a:spcBef>
              <a:buFont typeface="Times Roman"/>
              <a:buChar char="•"/>
              <a:defRPr sz="2800">
                <a:solidFill>
                  <a:srgbClr val="FFFF66"/>
                </a:solidFill>
                <a:latin typeface="Trebuchet MS"/>
                <a:ea typeface="Trebuchet MS"/>
                <a:cs typeface="Trebuchet MS"/>
                <a:sym typeface="Trebuchet MS"/>
              </a:defRPr>
            </a:lvl4pPr>
            <a:lvl5pPr marL="2184400" indent="-355600">
              <a:spcBef>
                <a:spcPts val="600"/>
              </a:spcBef>
              <a:buFont typeface="Times Roman"/>
              <a:buChar char="•"/>
              <a:defRPr sz="2800">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520" name="Slide Number"/>
          <p:cNvSpPr txBox="1">
            <a:spLocks noGrp="1"/>
          </p:cNvSpPr>
          <p:nvPr>
            <p:ph type="sldNum" sz="quarter" idx="2"/>
          </p:nvPr>
        </p:nvSpPr>
        <p:spPr>
          <a:xfrm>
            <a:off x="8145700" y="6248400"/>
            <a:ext cx="312500" cy="294640"/>
          </a:xfrm>
          <a:prstGeom prst="rect">
            <a:avLst/>
          </a:prstGeom>
          <a:effectLst>
            <a:outerShdw dist="35921" dir="2700000" rotWithShape="0">
              <a:srgbClr val="808080"/>
            </a:outerShdw>
          </a:effectLst>
        </p:spPr>
        <p:txBody>
          <a:bodyPr anchor="t"/>
          <a:lstStyle>
            <a:lvl1pPr algn="r">
              <a:defRPr b="1">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3507688315"/>
      </p:ext>
    </p:extLst>
  </p:cSld>
  <p:clrMapOvr>
    <a:masterClrMapping/>
  </p:clrMapOvr>
  <p:transition spd="med"/>
</p:sldLayout>
</file>

<file path=ppt/slideLayouts/slideLayout2910.xml><?xml version="1.0" encoding="utf-8"?>
<p:sldLayout xmlns:a="http://schemas.openxmlformats.org/drawingml/2006/main" xmlns:r="http://schemas.openxmlformats.org/officeDocument/2006/relationships" xmlns:p="http://schemas.openxmlformats.org/presentationml/2006/main" showMasterSp="0" type="tx">
  <p:cSld name="11_Content with Caption">
    <p:bg>
      <p:bgPr>
        <a:solidFill>
          <a:srgbClr val="9CDCDA"/>
        </a:solidFill>
        <a:effectLst/>
      </p:bgPr>
    </p:bg>
    <p:spTree>
      <p:nvGrpSpPr>
        <p:cNvPr id="1" name=""/>
        <p:cNvGrpSpPr/>
        <p:nvPr/>
      </p:nvGrpSpPr>
      <p:grpSpPr>
        <a:xfrm>
          <a:off x="0" y="0"/>
          <a:ext cx="0" cy="0"/>
          <a:chOff x="0" y="0"/>
          <a:chExt cx="0" cy="0"/>
        </a:xfrm>
      </p:grpSpPr>
      <p:grpSp>
        <p:nvGrpSpPr>
          <p:cNvPr id="3902" name="Group 2"/>
          <p:cNvGrpSpPr/>
          <p:nvPr/>
        </p:nvGrpSpPr>
        <p:grpSpPr>
          <a:xfrm>
            <a:off x="-341607" y="-213936"/>
            <a:ext cx="9600389" cy="7485696"/>
            <a:chOff x="0" y="0"/>
            <a:chExt cx="9600387" cy="7485695"/>
          </a:xfrm>
        </p:grpSpPr>
        <p:grpSp>
          <p:nvGrpSpPr>
            <p:cNvPr id="3888" name="Group 3"/>
            <p:cNvGrpSpPr/>
            <p:nvPr/>
          </p:nvGrpSpPr>
          <p:grpSpPr>
            <a:xfrm>
              <a:off x="-1" y="0"/>
              <a:ext cx="9600389" cy="7485696"/>
              <a:chOff x="0" y="0"/>
              <a:chExt cx="9600387" cy="7485695"/>
            </a:xfrm>
          </p:grpSpPr>
          <p:sp>
            <p:nvSpPr>
              <p:cNvPr id="3807"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08"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09"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0"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1"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2"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3"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4"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5"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6"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7"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8"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19"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0"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1"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2"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3"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4"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5"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6"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7"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8"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29"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0"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1"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2"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3"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4"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5"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6"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7"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8"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39"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0"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1"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2"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3"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4"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5"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6"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7"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8"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49"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0"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1"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2"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3"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4"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5"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6"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7"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8"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59"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0"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1"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2"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3"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4"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5"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6"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7"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8"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69"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0"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1"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2"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3"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4"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5"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6"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7"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8"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79"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0"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1"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2"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3"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4"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5"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6"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87"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891" name="Group 85"/>
            <p:cNvGrpSpPr/>
            <p:nvPr/>
          </p:nvGrpSpPr>
          <p:grpSpPr>
            <a:xfrm>
              <a:off x="532106" y="687010"/>
              <a:ext cx="8745538" cy="223839"/>
              <a:chOff x="0" y="0"/>
              <a:chExt cx="8745537" cy="223837"/>
            </a:xfrm>
          </p:grpSpPr>
          <p:sp>
            <p:nvSpPr>
              <p:cNvPr id="3889"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90"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894" name="Group 88"/>
            <p:cNvGrpSpPr/>
            <p:nvPr/>
          </p:nvGrpSpPr>
          <p:grpSpPr>
            <a:xfrm>
              <a:off x="424156" y="596523"/>
              <a:ext cx="8745538" cy="223838"/>
              <a:chOff x="0" y="0"/>
              <a:chExt cx="8745537" cy="223837"/>
            </a:xfrm>
          </p:grpSpPr>
          <p:sp>
            <p:nvSpPr>
              <p:cNvPr id="3892"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93"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3895"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3901" name="Group 92"/>
            <p:cNvGrpSpPr/>
            <p:nvPr/>
          </p:nvGrpSpPr>
          <p:grpSpPr>
            <a:xfrm>
              <a:off x="579241" y="366407"/>
              <a:ext cx="1124880" cy="1123270"/>
              <a:chOff x="0" y="0"/>
              <a:chExt cx="1124878" cy="1123268"/>
            </a:xfrm>
          </p:grpSpPr>
          <p:sp>
            <p:nvSpPr>
              <p:cNvPr id="3896"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97"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98"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899"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00"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3903" name="Title Text"/>
          <p:cNvSpPr txBox="1">
            <a:spLocks noGrp="1"/>
          </p:cNvSpPr>
          <p:nvPr>
            <p:ph type="title"/>
          </p:nvPr>
        </p:nvSpPr>
        <p:spPr>
          <a:xfrm>
            <a:off x="457200" y="273050"/>
            <a:ext cx="3008314" cy="1162050"/>
          </a:xfrm>
          <a:prstGeom prst="rect">
            <a:avLst/>
          </a:prstGeom>
        </p:spPr>
        <p:txBody>
          <a:bodyPr/>
          <a:lstStyle>
            <a:lvl1pPr>
              <a:defRPr sz="2000" b="1">
                <a:solidFill>
                  <a:srgbClr val="007572"/>
                </a:solidFill>
                <a:latin typeface="Arial Narrow"/>
                <a:ea typeface="Arial Narrow"/>
                <a:cs typeface="Arial Narrow"/>
                <a:sym typeface="Arial Narrow"/>
              </a:defRPr>
            </a:lvl1pPr>
          </a:lstStyle>
          <a:p>
            <a:r>
              <a:t>Title Text</a:t>
            </a:r>
          </a:p>
        </p:txBody>
      </p:sp>
      <p:sp>
        <p:nvSpPr>
          <p:cNvPr id="3904"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3905"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rgbClr val="333333"/>
                </a:solidFill>
                <a:latin typeface="Arial Narrow"/>
                <a:ea typeface="Arial Narrow"/>
                <a:cs typeface="Arial Narrow"/>
                <a:sym typeface="Arial Narrow"/>
              </a:defRPr>
            </a:pPr>
            <a:endParaRPr/>
          </a:p>
        </p:txBody>
      </p:sp>
      <p:sp>
        <p:nvSpPr>
          <p:cNvPr id="390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0840488"/>
      </p:ext>
    </p:extLst>
  </p:cSld>
  <p:clrMapOvr>
    <a:masterClrMapping/>
  </p:clrMapOvr>
  <p:transition spd="med"/>
</p:sldLayout>
</file>

<file path=ppt/slideLayouts/slideLayout2911.xml><?xml version="1.0" encoding="utf-8"?>
<p:sldLayout xmlns:a="http://schemas.openxmlformats.org/drawingml/2006/main" xmlns:r="http://schemas.openxmlformats.org/officeDocument/2006/relationships" xmlns:p="http://schemas.openxmlformats.org/presentationml/2006/main" showMasterSp="0" type="tx">
  <p:cSld name="11_Picture with Caption">
    <p:bg>
      <p:bgPr>
        <a:solidFill>
          <a:srgbClr val="9CDCDA"/>
        </a:solidFill>
        <a:effectLst/>
      </p:bgPr>
    </p:bg>
    <p:spTree>
      <p:nvGrpSpPr>
        <p:cNvPr id="1" name=""/>
        <p:cNvGrpSpPr/>
        <p:nvPr/>
      </p:nvGrpSpPr>
      <p:grpSpPr>
        <a:xfrm>
          <a:off x="0" y="0"/>
          <a:ext cx="0" cy="0"/>
          <a:chOff x="0" y="0"/>
          <a:chExt cx="0" cy="0"/>
        </a:xfrm>
      </p:grpSpPr>
      <p:grpSp>
        <p:nvGrpSpPr>
          <p:cNvPr id="4008" name="Group 2"/>
          <p:cNvGrpSpPr/>
          <p:nvPr/>
        </p:nvGrpSpPr>
        <p:grpSpPr>
          <a:xfrm>
            <a:off x="-341607" y="-213936"/>
            <a:ext cx="9600389" cy="7485696"/>
            <a:chOff x="0" y="0"/>
            <a:chExt cx="9600387" cy="7485695"/>
          </a:xfrm>
        </p:grpSpPr>
        <p:grpSp>
          <p:nvGrpSpPr>
            <p:cNvPr id="3994" name="Group 3"/>
            <p:cNvGrpSpPr/>
            <p:nvPr/>
          </p:nvGrpSpPr>
          <p:grpSpPr>
            <a:xfrm>
              <a:off x="-1" y="0"/>
              <a:ext cx="9600389" cy="7485696"/>
              <a:chOff x="0" y="0"/>
              <a:chExt cx="9600387" cy="7485695"/>
            </a:xfrm>
          </p:grpSpPr>
          <p:sp>
            <p:nvSpPr>
              <p:cNvPr id="3913"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14"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15"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16"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17"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18"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19"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0"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1"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2"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3"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4"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5"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6"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7"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8"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29"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0"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1"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2"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3"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4"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5"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6"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7"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8"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39"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0"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1"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2"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3"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4"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5"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6"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7"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8"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49"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0"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1"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2"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3"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4"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5"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6"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7"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8"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59"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0"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1"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2"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3"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4"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5"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6"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7"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8"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69"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0"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1"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2"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3"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4"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5"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6"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7"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8"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79"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0"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1"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2"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3"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4"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5"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6"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7"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8"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89"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90"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91"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92"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93"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3997" name="Group 85"/>
            <p:cNvGrpSpPr/>
            <p:nvPr/>
          </p:nvGrpSpPr>
          <p:grpSpPr>
            <a:xfrm>
              <a:off x="532106" y="687010"/>
              <a:ext cx="8745538" cy="223839"/>
              <a:chOff x="0" y="0"/>
              <a:chExt cx="8745537" cy="223837"/>
            </a:xfrm>
          </p:grpSpPr>
          <p:sp>
            <p:nvSpPr>
              <p:cNvPr id="3995"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96"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4000" name="Group 88"/>
            <p:cNvGrpSpPr/>
            <p:nvPr/>
          </p:nvGrpSpPr>
          <p:grpSpPr>
            <a:xfrm>
              <a:off x="424156" y="596523"/>
              <a:ext cx="8745538" cy="223838"/>
              <a:chOff x="0" y="0"/>
              <a:chExt cx="8745537" cy="223837"/>
            </a:xfrm>
          </p:grpSpPr>
          <p:sp>
            <p:nvSpPr>
              <p:cNvPr id="3998"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3999"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001"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007" name="Group 92"/>
            <p:cNvGrpSpPr/>
            <p:nvPr/>
          </p:nvGrpSpPr>
          <p:grpSpPr>
            <a:xfrm>
              <a:off x="579241" y="366407"/>
              <a:ext cx="1124880" cy="1123270"/>
              <a:chOff x="0" y="0"/>
              <a:chExt cx="1124878" cy="1123268"/>
            </a:xfrm>
          </p:grpSpPr>
          <p:sp>
            <p:nvSpPr>
              <p:cNvPr id="4002"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03"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04"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05"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006"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4009" name="Title Text"/>
          <p:cNvSpPr txBox="1">
            <a:spLocks noGrp="1"/>
          </p:cNvSpPr>
          <p:nvPr>
            <p:ph type="title"/>
          </p:nvPr>
        </p:nvSpPr>
        <p:spPr>
          <a:xfrm>
            <a:off x="1792288" y="4800600"/>
            <a:ext cx="5486401" cy="566738"/>
          </a:xfrm>
          <a:prstGeom prst="rect">
            <a:avLst/>
          </a:prstGeom>
        </p:spPr>
        <p:txBody>
          <a:bodyPr/>
          <a:lstStyle>
            <a:lvl1pPr>
              <a:defRPr sz="2000" b="1">
                <a:solidFill>
                  <a:srgbClr val="007572"/>
                </a:solidFill>
                <a:latin typeface="Arial Narrow"/>
                <a:ea typeface="Arial Narrow"/>
                <a:cs typeface="Arial Narrow"/>
                <a:sym typeface="Arial Narrow"/>
              </a:defRPr>
            </a:lvl1pPr>
          </a:lstStyle>
          <a:p>
            <a:r>
              <a:t>Title Text</a:t>
            </a:r>
          </a:p>
        </p:txBody>
      </p:sp>
      <p:sp>
        <p:nvSpPr>
          <p:cNvPr id="4010"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011"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rgbClr val="333333"/>
                </a:solidFill>
                <a:latin typeface="Arial Narrow"/>
                <a:ea typeface="Arial Narrow"/>
                <a:cs typeface="Arial Narrow"/>
                <a:sym typeface="Arial Narrow"/>
              </a:defRPr>
            </a:lvl1pPr>
            <a:lvl2pPr marL="0" indent="457200">
              <a:spcBef>
                <a:spcPts val="300"/>
              </a:spcBef>
              <a:buSzTx/>
              <a:buNone/>
              <a:defRPr sz="1400">
                <a:solidFill>
                  <a:srgbClr val="333333"/>
                </a:solidFill>
                <a:latin typeface="Arial Narrow"/>
                <a:ea typeface="Arial Narrow"/>
                <a:cs typeface="Arial Narrow"/>
                <a:sym typeface="Arial Narrow"/>
              </a:defRPr>
            </a:lvl2pPr>
            <a:lvl3pPr marL="0" indent="914400">
              <a:spcBef>
                <a:spcPts val="300"/>
              </a:spcBef>
              <a:buSzTx/>
              <a:buNone/>
              <a:defRPr sz="1400">
                <a:solidFill>
                  <a:srgbClr val="333333"/>
                </a:solidFill>
                <a:latin typeface="Arial Narrow"/>
                <a:ea typeface="Arial Narrow"/>
                <a:cs typeface="Arial Narrow"/>
                <a:sym typeface="Arial Narrow"/>
              </a:defRPr>
            </a:lvl3pPr>
            <a:lvl4pPr marL="0" indent="1371600">
              <a:spcBef>
                <a:spcPts val="300"/>
              </a:spcBef>
              <a:buSzTx/>
              <a:buNone/>
              <a:defRPr sz="1400">
                <a:solidFill>
                  <a:srgbClr val="333333"/>
                </a:solidFill>
                <a:latin typeface="Arial Narrow"/>
                <a:ea typeface="Arial Narrow"/>
                <a:cs typeface="Arial Narrow"/>
                <a:sym typeface="Arial Narrow"/>
              </a:defRPr>
            </a:lvl4pPr>
            <a:lvl5pPr marL="0" indent="1828800">
              <a:spcBef>
                <a:spcPts val="300"/>
              </a:spcBef>
              <a:buSzTx/>
              <a:buNone/>
              <a:defRPr sz="1400">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4012"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40055501"/>
      </p:ext>
    </p:extLst>
  </p:cSld>
  <p:clrMapOvr>
    <a:masterClrMapping/>
  </p:clrMapOvr>
  <p:transition spd="med"/>
</p:sldLayout>
</file>

<file path=ppt/slideLayouts/slideLayout2912.xml><?xml version="1.0" encoding="utf-8"?>
<p:sldLayout xmlns:a="http://schemas.openxmlformats.org/drawingml/2006/main" xmlns:r="http://schemas.openxmlformats.org/officeDocument/2006/relationships" xmlns:p="http://schemas.openxmlformats.org/presentationml/2006/main" showMasterSp="0" type="tx">
  <p:cSld name="19_Title Slide">
    <p:spTree>
      <p:nvGrpSpPr>
        <p:cNvPr id="1" name=""/>
        <p:cNvGrpSpPr/>
        <p:nvPr/>
      </p:nvGrpSpPr>
      <p:grpSpPr>
        <a:xfrm>
          <a:off x="0" y="0"/>
          <a:ext cx="0" cy="0"/>
          <a:chOff x="0" y="0"/>
          <a:chExt cx="0" cy="0"/>
        </a:xfrm>
      </p:grpSpPr>
      <p:grpSp>
        <p:nvGrpSpPr>
          <p:cNvPr id="4021" name="Group 7"/>
          <p:cNvGrpSpPr/>
          <p:nvPr/>
        </p:nvGrpSpPr>
        <p:grpSpPr>
          <a:xfrm>
            <a:off x="0" y="0"/>
            <a:ext cx="6362700" cy="6858000"/>
            <a:chOff x="0" y="0"/>
            <a:chExt cx="6362700" cy="6858000"/>
          </a:xfrm>
        </p:grpSpPr>
        <p:pic>
          <p:nvPicPr>
            <p:cNvPr id="4019" name="Picture 8" descr="Picture 8"/>
            <p:cNvPicPr>
              <a:picLocks noChangeAspect="1"/>
            </p:cNvPicPr>
            <p:nvPr/>
          </p:nvPicPr>
          <p:blipFill>
            <a:blip r:embed="rId2" cstate="print"/>
            <a:stretch>
              <a:fillRect/>
            </a:stretch>
          </p:blipFill>
          <p:spPr>
            <a:xfrm>
              <a:off x="0" y="0"/>
              <a:ext cx="685800" cy="6858000"/>
            </a:xfrm>
            <a:prstGeom prst="rect">
              <a:avLst/>
            </a:prstGeom>
            <a:ln w="12700" cap="flat">
              <a:noFill/>
              <a:miter lim="400000"/>
            </a:ln>
            <a:effectLst/>
          </p:spPr>
        </p:pic>
        <p:pic>
          <p:nvPicPr>
            <p:cNvPr id="4020" name="Picture 9" descr="Picture 9"/>
            <p:cNvPicPr>
              <a:picLocks noChangeAspect="1"/>
            </p:cNvPicPr>
            <p:nvPr/>
          </p:nvPicPr>
          <p:blipFill>
            <a:blip r:embed="rId3" cstate="print"/>
            <a:stretch>
              <a:fillRect/>
            </a:stretch>
          </p:blipFill>
          <p:spPr>
            <a:xfrm>
              <a:off x="3505200" y="5715000"/>
              <a:ext cx="2857500" cy="95250"/>
            </a:xfrm>
            <a:prstGeom prst="rect">
              <a:avLst/>
            </a:prstGeom>
            <a:ln w="12700" cap="flat">
              <a:noFill/>
              <a:miter lim="400000"/>
            </a:ln>
            <a:effectLst/>
          </p:spPr>
        </p:pic>
      </p:grpSp>
      <p:pic>
        <p:nvPicPr>
          <p:cNvPr id="4022" name="Picture 10" descr="Picture 10"/>
          <p:cNvPicPr>
            <a:picLocks noChangeAspect="1"/>
          </p:cNvPicPr>
          <p:nvPr/>
        </p:nvPicPr>
        <p:blipFill>
          <a:blip r:embed="rId4" cstate="print"/>
          <a:stretch>
            <a:fillRect/>
          </a:stretch>
        </p:blipFill>
        <p:spPr>
          <a:xfrm>
            <a:off x="1981200" y="3657600"/>
            <a:ext cx="5715000" cy="95250"/>
          </a:xfrm>
          <a:prstGeom prst="rect">
            <a:avLst/>
          </a:prstGeom>
          <a:ln w="12700">
            <a:miter lim="400000"/>
          </a:ln>
        </p:spPr>
      </p:pic>
      <p:sp>
        <p:nvSpPr>
          <p:cNvPr id="4023" name="Title Text"/>
          <p:cNvSpPr txBox="1">
            <a:spLocks noGrp="1"/>
          </p:cNvSpPr>
          <p:nvPr>
            <p:ph type="title"/>
          </p:nvPr>
        </p:nvSpPr>
        <p:spPr>
          <a:xfrm>
            <a:off x="1752600" y="990600"/>
            <a:ext cx="6400800" cy="2514600"/>
          </a:xfrm>
          <a:prstGeom prst="rect">
            <a:avLst/>
          </a:prstGeom>
        </p:spPr>
        <p:txBody>
          <a:bodyPr/>
          <a:lstStyle>
            <a:lvl1pPr algn="ctr"/>
          </a:lstStyle>
          <a:p>
            <a:r>
              <a:t>Title Text</a:t>
            </a:r>
          </a:p>
        </p:txBody>
      </p:sp>
      <p:sp>
        <p:nvSpPr>
          <p:cNvPr id="4024" name="Body Level One…"/>
          <p:cNvSpPr txBox="1">
            <a:spLocks noGrp="1"/>
          </p:cNvSpPr>
          <p:nvPr>
            <p:ph type="body" sz="quarter" idx="1"/>
          </p:nvPr>
        </p:nvSpPr>
        <p:spPr>
          <a:xfrm>
            <a:off x="1752600" y="3886200"/>
            <a:ext cx="6400800" cy="1752600"/>
          </a:xfrm>
          <a:prstGeom prst="rect">
            <a:avLst/>
          </a:prstGeom>
        </p:spPr>
        <p:txBody>
          <a:bodyPr>
            <a:normAutofit/>
          </a:bodyPr>
          <a:lstStyle>
            <a:lvl1pPr marL="0" indent="0" algn="ctr">
              <a:buSzTx/>
              <a:buNone/>
            </a:lvl1pPr>
            <a:lvl2pPr algn="ctr">
              <a:buBlip>
                <a:blip r:embed="rId5"/>
              </a:buBlip>
            </a:lvl2pPr>
            <a:lvl3pPr algn="ctr"/>
            <a:lvl4pPr algn="ctr"/>
            <a:lvl5pPr algn="ctr"/>
          </a:lstStyle>
          <a:p>
            <a:r>
              <a:t>Body Level One</a:t>
            </a:r>
          </a:p>
          <a:p>
            <a:pPr lvl="1"/>
            <a:r>
              <a:t>Body Level Two</a:t>
            </a:r>
          </a:p>
          <a:p>
            <a:pPr lvl="2"/>
            <a:r>
              <a:t>Body Level Three</a:t>
            </a:r>
          </a:p>
          <a:p>
            <a:pPr lvl="3"/>
            <a:r>
              <a:t>Body Level Four</a:t>
            </a:r>
          </a:p>
          <a:p>
            <a:pPr lvl="4"/>
            <a:r>
              <a:t>Body Level Five</a:t>
            </a:r>
          </a:p>
        </p:txBody>
      </p:sp>
      <p:sp>
        <p:nvSpPr>
          <p:cNvPr id="4025" name="Slide Number"/>
          <p:cNvSpPr txBox="1">
            <a:spLocks noGrp="1"/>
          </p:cNvSpPr>
          <p:nvPr>
            <p:ph type="sldNum" sz="quarter" idx="2"/>
          </p:nvPr>
        </p:nvSpPr>
        <p:spPr>
          <a:xfrm>
            <a:off x="8605062" y="6550224"/>
            <a:ext cx="310339" cy="307777"/>
          </a:xfrm>
          <a:prstGeom prst="rect">
            <a:avLst/>
          </a:prstGeom>
        </p:spPr>
        <p:txBody>
          <a:bodyPr/>
          <a:lstStyle>
            <a:lvl1pPr algn="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0013528"/>
      </p:ext>
    </p:extLst>
  </p:cSld>
  <p:clrMapOvr>
    <a:masterClrMapping/>
  </p:clrMapOvr>
  <p:transition spd="med"/>
</p:sldLayout>
</file>

<file path=ppt/slideLayouts/slideLayout2913.xml><?xml version="1.0" encoding="utf-8"?>
<p:sldLayout xmlns:a="http://schemas.openxmlformats.org/drawingml/2006/main" xmlns:r="http://schemas.openxmlformats.org/officeDocument/2006/relationships" xmlns:p="http://schemas.openxmlformats.org/presentationml/2006/main" type="tx">
  <p:cSld name="14_Title and Content">
    <p:spTree>
      <p:nvGrpSpPr>
        <p:cNvPr id="1" name=""/>
        <p:cNvGrpSpPr/>
        <p:nvPr/>
      </p:nvGrpSpPr>
      <p:grpSpPr>
        <a:xfrm>
          <a:off x="0" y="0"/>
          <a:ext cx="0" cy="0"/>
          <a:chOff x="0" y="0"/>
          <a:chExt cx="0" cy="0"/>
        </a:xfrm>
      </p:grpSpPr>
      <p:sp>
        <p:nvSpPr>
          <p:cNvPr id="4032" name="Title Text"/>
          <p:cNvSpPr txBox="1">
            <a:spLocks noGrp="1"/>
          </p:cNvSpPr>
          <p:nvPr>
            <p:ph type="title"/>
          </p:nvPr>
        </p:nvSpPr>
        <p:spPr>
          <a:prstGeom prst="rect">
            <a:avLst/>
          </a:prstGeom>
        </p:spPr>
        <p:txBody>
          <a:bodyPr/>
          <a:lstStyle/>
          <a:p>
            <a:r>
              <a:t>Title Text</a:t>
            </a:r>
          </a:p>
        </p:txBody>
      </p:sp>
      <p:sp>
        <p:nvSpPr>
          <p:cNvPr id="4033" name="Body Level One…"/>
          <p:cNvSpPr txBox="1">
            <a:spLocks noGrp="1"/>
          </p:cNvSpPr>
          <p:nvPr>
            <p:ph type="body" idx="1"/>
          </p:nvPr>
        </p:nvSpPr>
        <p:spPr>
          <a:xfrm>
            <a:off x="1062037" y="1766888"/>
            <a:ext cx="7769226" cy="41132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4034"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78101669"/>
      </p:ext>
    </p:extLst>
  </p:cSld>
  <p:clrMapOvr>
    <a:masterClrMapping/>
  </p:clrMapOvr>
  <p:transition spd="med"/>
</p:sldLayout>
</file>

<file path=ppt/slideLayouts/slideLayout2914.xml><?xml version="1.0" encoding="utf-8"?>
<p:sldLayout xmlns:a="http://schemas.openxmlformats.org/drawingml/2006/main" xmlns:r="http://schemas.openxmlformats.org/officeDocument/2006/relationships" xmlns:p="http://schemas.openxmlformats.org/presentationml/2006/main" type="tx">
  <p:cSld name="12_Section Header">
    <p:spTree>
      <p:nvGrpSpPr>
        <p:cNvPr id="1" name=""/>
        <p:cNvGrpSpPr/>
        <p:nvPr/>
      </p:nvGrpSpPr>
      <p:grpSpPr>
        <a:xfrm>
          <a:off x="0" y="0"/>
          <a:ext cx="0" cy="0"/>
          <a:chOff x="0" y="0"/>
          <a:chExt cx="0" cy="0"/>
        </a:xfrm>
      </p:grpSpPr>
      <p:sp>
        <p:nvSpPr>
          <p:cNvPr id="4041" name="Title Text"/>
          <p:cNvSpPr txBox="1">
            <a:spLocks noGrp="1"/>
          </p:cNvSpPr>
          <p:nvPr>
            <p:ph type="title"/>
          </p:nvPr>
        </p:nvSpPr>
        <p:spPr>
          <a:xfrm>
            <a:off x="722312" y="4406900"/>
            <a:ext cx="7772401" cy="1362075"/>
          </a:xfrm>
          <a:prstGeom prst="rect">
            <a:avLst/>
          </a:prstGeom>
        </p:spPr>
        <p:txBody>
          <a:bodyPr anchor="t"/>
          <a:lstStyle>
            <a:lvl1pPr>
              <a:defRPr sz="4000" b="1" cap="all"/>
            </a:lvl1pPr>
          </a:lstStyle>
          <a:p>
            <a:r>
              <a:t>Title Text</a:t>
            </a:r>
          </a:p>
        </p:txBody>
      </p:sp>
      <p:sp>
        <p:nvSpPr>
          <p:cNvPr id="4042"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4043"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76820768"/>
      </p:ext>
    </p:extLst>
  </p:cSld>
  <p:clrMapOvr>
    <a:masterClrMapping/>
  </p:clrMapOvr>
  <p:transition spd="med"/>
</p:sldLayout>
</file>

<file path=ppt/slideLayouts/slideLayout2915.xml><?xml version="1.0" encoding="utf-8"?>
<p:sldLayout xmlns:a="http://schemas.openxmlformats.org/drawingml/2006/main" xmlns:r="http://schemas.openxmlformats.org/officeDocument/2006/relationships" xmlns:p="http://schemas.openxmlformats.org/presentationml/2006/main" type="tx">
  <p:cSld name="12_Two Content">
    <p:spTree>
      <p:nvGrpSpPr>
        <p:cNvPr id="1" name=""/>
        <p:cNvGrpSpPr/>
        <p:nvPr/>
      </p:nvGrpSpPr>
      <p:grpSpPr>
        <a:xfrm>
          <a:off x="0" y="0"/>
          <a:ext cx="0" cy="0"/>
          <a:chOff x="0" y="0"/>
          <a:chExt cx="0" cy="0"/>
        </a:xfrm>
      </p:grpSpPr>
      <p:sp>
        <p:nvSpPr>
          <p:cNvPr id="4050" name="Title Text"/>
          <p:cNvSpPr txBox="1">
            <a:spLocks noGrp="1"/>
          </p:cNvSpPr>
          <p:nvPr>
            <p:ph type="title"/>
          </p:nvPr>
        </p:nvSpPr>
        <p:spPr>
          <a:prstGeom prst="rect">
            <a:avLst/>
          </a:prstGeom>
        </p:spPr>
        <p:txBody>
          <a:bodyPr/>
          <a:lstStyle/>
          <a:p>
            <a:r>
              <a:t>Title Text</a:t>
            </a:r>
          </a:p>
        </p:txBody>
      </p:sp>
      <p:sp>
        <p:nvSpPr>
          <p:cNvPr id="4051" name="Body Level One…"/>
          <p:cNvSpPr txBox="1">
            <a:spLocks noGrp="1"/>
          </p:cNvSpPr>
          <p:nvPr>
            <p:ph type="body" sz="half" idx="1"/>
          </p:nvPr>
        </p:nvSpPr>
        <p:spPr>
          <a:xfrm>
            <a:off x="1062037" y="1766888"/>
            <a:ext cx="3808414" cy="4113213"/>
          </a:xfrm>
          <a:prstGeom prst="rect">
            <a:avLst/>
          </a:prstGeom>
        </p:spPr>
        <p:txBody>
          <a:bodyPr>
            <a:normAutofit/>
          </a:bodyPr>
          <a:lstStyle>
            <a:lvl1pPr>
              <a:spcBef>
                <a:spcPts val="600"/>
              </a:spcBef>
              <a:buBlip>
                <a:blip r:embed="rId2"/>
              </a:buBlip>
              <a:defRPr sz="2800"/>
            </a:lvl1pPr>
            <a:lvl2pPr marL="790575" indent="-333375">
              <a:spcBef>
                <a:spcPts val="600"/>
              </a:spcBef>
              <a:buBlip>
                <a:blip r:embed="rId3"/>
              </a:buBlip>
              <a:defRPr sz="2800"/>
            </a:lvl2pPr>
            <a:lvl3pPr marL="1234439" indent="-320039">
              <a:spcBef>
                <a:spcPts val="600"/>
              </a:spcBef>
              <a:defRPr sz="2800"/>
            </a:lvl3pPr>
            <a:lvl4pPr marL="1727200" indent="-355600">
              <a:spcBef>
                <a:spcPts val="600"/>
              </a:spcBef>
              <a:defRPr sz="2800"/>
            </a:lvl4pPr>
            <a:lvl5pPr marL="2184400" indent="-355600">
              <a:spcBef>
                <a:spcPts val="600"/>
              </a:spcBef>
              <a:defRPr sz="2800"/>
            </a:lvl5pPr>
          </a:lstStyle>
          <a:p>
            <a:r>
              <a:t>Body Level One</a:t>
            </a:r>
          </a:p>
          <a:p>
            <a:pPr lvl="1"/>
            <a:r>
              <a:t>Body Level Two</a:t>
            </a:r>
          </a:p>
          <a:p>
            <a:pPr lvl="2"/>
            <a:r>
              <a:t>Body Level Three</a:t>
            </a:r>
          </a:p>
          <a:p>
            <a:pPr lvl="3"/>
            <a:r>
              <a:t>Body Level Four</a:t>
            </a:r>
          </a:p>
          <a:p>
            <a:pPr lvl="4"/>
            <a:r>
              <a:t>Body Level Five</a:t>
            </a:r>
          </a:p>
        </p:txBody>
      </p:sp>
      <p:sp>
        <p:nvSpPr>
          <p:cNvPr id="405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37785552"/>
      </p:ext>
    </p:extLst>
  </p:cSld>
  <p:clrMapOvr>
    <a:masterClrMapping/>
  </p:clrMapOvr>
  <p:transition spd="med"/>
</p:sldLayout>
</file>

<file path=ppt/slideLayouts/slideLayout2916.xml><?xml version="1.0" encoding="utf-8"?>
<p:sldLayout xmlns:a="http://schemas.openxmlformats.org/drawingml/2006/main" xmlns:r="http://schemas.openxmlformats.org/officeDocument/2006/relationships" xmlns:p="http://schemas.openxmlformats.org/presentationml/2006/main" type="tx">
  <p:cSld name="12_Comparison">
    <p:spTree>
      <p:nvGrpSpPr>
        <p:cNvPr id="1" name=""/>
        <p:cNvGrpSpPr/>
        <p:nvPr/>
      </p:nvGrpSpPr>
      <p:grpSpPr>
        <a:xfrm>
          <a:off x="0" y="0"/>
          <a:ext cx="0" cy="0"/>
          <a:chOff x="0" y="0"/>
          <a:chExt cx="0" cy="0"/>
        </a:xfrm>
      </p:grpSpPr>
      <p:sp>
        <p:nvSpPr>
          <p:cNvPr id="4059" name="Title Text"/>
          <p:cNvSpPr txBox="1">
            <a:spLocks noGrp="1"/>
          </p:cNvSpPr>
          <p:nvPr>
            <p:ph type="title"/>
          </p:nvPr>
        </p:nvSpPr>
        <p:spPr>
          <a:xfrm>
            <a:off x="457200" y="274638"/>
            <a:ext cx="8229600" cy="1143001"/>
          </a:xfrm>
          <a:prstGeom prst="rect">
            <a:avLst/>
          </a:prstGeom>
        </p:spPr>
        <p:txBody>
          <a:bodyPr/>
          <a:lstStyle/>
          <a:p>
            <a:r>
              <a:t>Title Text</a:t>
            </a:r>
          </a:p>
        </p:txBody>
      </p:sp>
      <p:sp>
        <p:nvSpPr>
          <p:cNvPr id="4060"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4061"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406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22907340"/>
      </p:ext>
    </p:extLst>
  </p:cSld>
  <p:clrMapOvr>
    <a:masterClrMapping/>
  </p:clrMapOvr>
  <p:transition spd="med"/>
</p:sldLayout>
</file>

<file path=ppt/slideLayouts/slideLayout2917.xml><?xml version="1.0" encoding="utf-8"?>
<p:sldLayout xmlns:a="http://schemas.openxmlformats.org/drawingml/2006/main" xmlns:r="http://schemas.openxmlformats.org/officeDocument/2006/relationships" xmlns:p="http://schemas.openxmlformats.org/presentationml/2006/main" type="tx">
  <p:cSld name="13_Title Only">
    <p:spTree>
      <p:nvGrpSpPr>
        <p:cNvPr id="1" name=""/>
        <p:cNvGrpSpPr/>
        <p:nvPr/>
      </p:nvGrpSpPr>
      <p:grpSpPr>
        <a:xfrm>
          <a:off x="0" y="0"/>
          <a:ext cx="0" cy="0"/>
          <a:chOff x="0" y="0"/>
          <a:chExt cx="0" cy="0"/>
        </a:xfrm>
      </p:grpSpPr>
      <p:sp>
        <p:nvSpPr>
          <p:cNvPr id="4069" name="Title Text"/>
          <p:cNvSpPr txBox="1">
            <a:spLocks noGrp="1"/>
          </p:cNvSpPr>
          <p:nvPr>
            <p:ph type="title"/>
          </p:nvPr>
        </p:nvSpPr>
        <p:spPr>
          <a:prstGeom prst="rect">
            <a:avLst/>
          </a:prstGeom>
        </p:spPr>
        <p:txBody>
          <a:bodyPr/>
          <a:lstStyle/>
          <a:p>
            <a:r>
              <a:t>Title Text</a:t>
            </a:r>
          </a:p>
        </p:txBody>
      </p:sp>
      <p:sp>
        <p:nvSpPr>
          <p:cNvPr id="4070"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39350354"/>
      </p:ext>
    </p:extLst>
  </p:cSld>
  <p:clrMapOvr>
    <a:masterClrMapping/>
  </p:clrMapOvr>
  <p:transition spd="med"/>
</p:sldLayout>
</file>

<file path=ppt/slideLayouts/slideLayout2918.xml><?xml version="1.0" encoding="utf-8"?>
<p:sldLayout xmlns:a="http://schemas.openxmlformats.org/drawingml/2006/main" xmlns:r="http://schemas.openxmlformats.org/officeDocument/2006/relationships" xmlns:p="http://schemas.openxmlformats.org/presentationml/2006/main" type="tx">
  <p:cSld name="12_Content with Caption">
    <p:spTree>
      <p:nvGrpSpPr>
        <p:cNvPr id="1" name=""/>
        <p:cNvGrpSpPr/>
        <p:nvPr/>
      </p:nvGrpSpPr>
      <p:grpSpPr>
        <a:xfrm>
          <a:off x="0" y="0"/>
          <a:ext cx="0" cy="0"/>
          <a:chOff x="0" y="0"/>
          <a:chExt cx="0" cy="0"/>
        </a:xfrm>
      </p:grpSpPr>
      <p:sp>
        <p:nvSpPr>
          <p:cNvPr id="4084" name="Title Text"/>
          <p:cNvSpPr txBox="1">
            <a:spLocks noGrp="1"/>
          </p:cNvSpPr>
          <p:nvPr>
            <p:ph type="title"/>
          </p:nvPr>
        </p:nvSpPr>
        <p:spPr>
          <a:xfrm>
            <a:off x="457200" y="273050"/>
            <a:ext cx="3008314" cy="1162050"/>
          </a:xfrm>
          <a:prstGeom prst="rect">
            <a:avLst/>
          </a:prstGeom>
        </p:spPr>
        <p:txBody>
          <a:bodyPr/>
          <a:lstStyle>
            <a:lvl1pPr>
              <a:defRPr sz="2000" b="1"/>
            </a:lvl1pPr>
          </a:lstStyle>
          <a:p>
            <a:r>
              <a:t>Title Text</a:t>
            </a:r>
          </a:p>
        </p:txBody>
      </p:sp>
      <p:sp>
        <p:nvSpPr>
          <p:cNvPr id="4085" name="Body Level One…"/>
          <p:cNvSpPr txBox="1">
            <a:spLocks noGrp="1"/>
          </p:cNvSpPr>
          <p:nvPr>
            <p:ph type="body" idx="1"/>
          </p:nvPr>
        </p:nvSpPr>
        <p:spPr>
          <a:xfrm>
            <a:off x="3575050" y="273050"/>
            <a:ext cx="5111750" cy="58531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4086"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4087"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89370566"/>
      </p:ext>
    </p:extLst>
  </p:cSld>
  <p:clrMapOvr>
    <a:masterClrMapping/>
  </p:clrMapOvr>
  <p:transition spd="med"/>
</p:sldLayout>
</file>

<file path=ppt/slideLayouts/slideLayout2919.xml><?xml version="1.0" encoding="utf-8"?>
<p:sldLayout xmlns:a="http://schemas.openxmlformats.org/drawingml/2006/main" xmlns:r="http://schemas.openxmlformats.org/officeDocument/2006/relationships" xmlns:p="http://schemas.openxmlformats.org/presentationml/2006/main" type="tx">
  <p:cSld name="12_Picture with Caption">
    <p:spTree>
      <p:nvGrpSpPr>
        <p:cNvPr id="1" name=""/>
        <p:cNvGrpSpPr/>
        <p:nvPr/>
      </p:nvGrpSpPr>
      <p:grpSpPr>
        <a:xfrm>
          <a:off x="0" y="0"/>
          <a:ext cx="0" cy="0"/>
          <a:chOff x="0" y="0"/>
          <a:chExt cx="0" cy="0"/>
        </a:xfrm>
      </p:grpSpPr>
      <p:sp>
        <p:nvSpPr>
          <p:cNvPr id="4094" name="Title Text"/>
          <p:cNvSpPr txBox="1">
            <a:spLocks noGrp="1"/>
          </p:cNvSpPr>
          <p:nvPr>
            <p:ph type="title"/>
          </p:nvPr>
        </p:nvSpPr>
        <p:spPr>
          <a:xfrm>
            <a:off x="1792288" y="4800600"/>
            <a:ext cx="5486401" cy="566738"/>
          </a:xfrm>
          <a:prstGeom prst="rect">
            <a:avLst/>
          </a:prstGeom>
        </p:spPr>
        <p:txBody>
          <a:bodyPr/>
          <a:lstStyle>
            <a:lvl1pPr>
              <a:defRPr sz="2000" b="1"/>
            </a:lvl1pPr>
          </a:lstStyle>
          <a:p>
            <a:r>
              <a:t>Title Text</a:t>
            </a:r>
          </a:p>
        </p:txBody>
      </p:sp>
      <p:sp>
        <p:nvSpPr>
          <p:cNvPr id="4095"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096"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4097"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53204433"/>
      </p:ext>
    </p:extLst>
  </p:cSld>
  <p:clrMapOvr>
    <a:masterClrMapping/>
  </p:clrMapOvr>
  <p:transition spd="med"/>
</p:sldLayout>
</file>

<file path=ppt/slideLayouts/slideLayout292.xml><?xml version="1.0" encoding="utf-8"?>
<p:sldLayout xmlns:a="http://schemas.openxmlformats.org/drawingml/2006/main" xmlns:r="http://schemas.openxmlformats.org/officeDocument/2006/relationships" xmlns:p="http://schemas.openxmlformats.org/presentationml/2006/main" showMasterSp="0" type="tx">
  <p:cSld name="16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527" name="Title Text"/>
          <p:cNvSpPr txBox="1">
            <a:spLocks noGrp="1"/>
          </p:cNvSpPr>
          <p:nvPr>
            <p:ph type="title"/>
          </p:nvPr>
        </p:nvSpPr>
        <p:spPr>
          <a:xfrm>
            <a:off x="457200" y="274638"/>
            <a:ext cx="8229600" cy="1143001"/>
          </a:xfrm>
          <a:prstGeom prst="rect">
            <a:avLst/>
          </a:prstGeom>
          <a:effectLst>
            <a:outerShdw dist="35921" dir="2700000" rotWithShape="0">
              <a:srgbClr val="808080"/>
            </a:outerShdw>
          </a:effectLst>
        </p:spPr>
        <p:txBody>
          <a:bodyPr anchor="ctr"/>
          <a:lstStyle>
            <a:lvl1pPr algn="ctr">
              <a:defRPr b="1">
                <a:solidFill>
                  <a:srgbClr val="FFFF66"/>
                </a:solidFill>
                <a:latin typeface="Trebuchet MS"/>
                <a:ea typeface="Trebuchet MS"/>
                <a:cs typeface="Trebuchet MS"/>
                <a:sym typeface="Trebuchet MS"/>
              </a:defRPr>
            </a:lvl1pPr>
          </a:lstStyle>
          <a:p>
            <a:r>
              <a:t>Title Text</a:t>
            </a:r>
          </a:p>
        </p:txBody>
      </p:sp>
      <p:sp>
        <p:nvSpPr>
          <p:cNvPr id="4528" name="Body Level One…"/>
          <p:cNvSpPr txBox="1">
            <a:spLocks noGrp="1"/>
          </p:cNvSpPr>
          <p:nvPr>
            <p:ph type="body" sz="quarter" idx="1"/>
          </p:nvPr>
        </p:nvSpPr>
        <p:spPr>
          <a:xfrm>
            <a:off x="457200" y="1535112"/>
            <a:ext cx="4040188" cy="639763"/>
          </a:xfrm>
          <a:prstGeom prst="rect">
            <a:avLst/>
          </a:prstGeom>
          <a:effectLst>
            <a:outerShdw dist="35921" dir="2700000" rotWithShape="0">
              <a:srgbClr val="808080"/>
            </a:outerShdw>
          </a:effectLst>
        </p:spPr>
        <p:txBody>
          <a:bodyPr anchor="b">
            <a:normAutofit/>
          </a:bodyPr>
          <a:lstStyle>
            <a:lvl1pPr marL="0" indent="0">
              <a:spcBef>
                <a:spcPts val="500"/>
              </a:spcBef>
              <a:buSzTx/>
              <a:buNone/>
              <a:defRPr sz="2400" b="1">
                <a:solidFill>
                  <a:srgbClr val="FFFF66"/>
                </a:solidFill>
                <a:latin typeface="Trebuchet MS"/>
                <a:ea typeface="Trebuchet MS"/>
                <a:cs typeface="Trebuchet MS"/>
                <a:sym typeface="Trebuchet MS"/>
              </a:defRPr>
            </a:lvl1pPr>
            <a:lvl2pPr marL="0" indent="457200">
              <a:spcBef>
                <a:spcPts val="500"/>
              </a:spcBef>
              <a:buSzTx/>
              <a:buNone/>
              <a:defRPr sz="2400" b="1">
                <a:solidFill>
                  <a:srgbClr val="FFFF66"/>
                </a:solidFill>
                <a:latin typeface="Trebuchet MS"/>
                <a:ea typeface="Trebuchet MS"/>
                <a:cs typeface="Trebuchet MS"/>
                <a:sym typeface="Trebuchet MS"/>
              </a:defRPr>
            </a:lvl2pPr>
            <a:lvl3pPr marL="0" indent="914400">
              <a:spcBef>
                <a:spcPts val="500"/>
              </a:spcBef>
              <a:buSzTx/>
              <a:buNone/>
              <a:defRPr sz="2400" b="1">
                <a:solidFill>
                  <a:srgbClr val="FFFF66"/>
                </a:solidFill>
                <a:latin typeface="Trebuchet MS"/>
                <a:ea typeface="Trebuchet MS"/>
                <a:cs typeface="Trebuchet MS"/>
                <a:sym typeface="Trebuchet MS"/>
              </a:defRPr>
            </a:lvl3pPr>
            <a:lvl4pPr marL="0" indent="1371600">
              <a:spcBef>
                <a:spcPts val="500"/>
              </a:spcBef>
              <a:buSzTx/>
              <a:buNone/>
              <a:defRPr sz="2400" b="1">
                <a:solidFill>
                  <a:srgbClr val="FFFF66"/>
                </a:solidFill>
                <a:latin typeface="Trebuchet MS"/>
                <a:ea typeface="Trebuchet MS"/>
                <a:cs typeface="Trebuchet MS"/>
                <a:sym typeface="Trebuchet MS"/>
              </a:defRPr>
            </a:lvl4pPr>
            <a:lvl5pPr marL="0" indent="1828800">
              <a:spcBef>
                <a:spcPts val="500"/>
              </a:spcBef>
              <a:buSzTx/>
              <a:buNone/>
              <a:defRPr sz="2400" b="1">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529" name="Text Placeholder 4"/>
          <p:cNvSpPr>
            <a:spLocks noGrp="1"/>
          </p:cNvSpPr>
          <p:nvPr>
            <p:ph type="body" sz="quarter" idx="21"/>
          </p:nvPr>
        </p:nvSpPr>
        <p:spPr>
          <a:xfrm>
            <a:off x="4645025" y="1535112"/>
            <a:ext cx="4041775" cy="639763"/>
          </a:xfrm>
          <a:prstGeom prst="rect">
            <a:avLst/>
          </a:prstGeom>
          <a:effectLst>
            <a:outerShdw dist="35921" dir="2700000" rotWithShape="0">
              <a:srgbClr val="808080"/>
            </a:outerShdw>
          </a:effectLst>
        </p:spPr>
        <p:txBody>
          <a:bodyPr anchor="b">
            <a:normAutofit/>
          </a:bodyPr>
          <a:lstStyle/>
          <a:p>
            <a:pPr marL="0" indent="0">
              <a:spcBef>
                <a:spcPts val="500"/>
              </a:spcBef>
              <a:buSzTx/>
              <a:buNone/>
              <a:defRPr sz="2400" b="1">
                <a:solidFill>
                  <a:srgbClr val="FFFF66"/>
                </a:solidFill>
                <a:latin typeface="Trebuchet MS"/>
                <a:ea typeface="Trebuchet MS"/>
                <a:cs typeface="Trebuchet MS"/>
                <a:sym typeface="Trebuchet MS"/>
              </a:defRPr>
            </a:pPr>
            <a:endParaRPr/>
          </a:p>
        </p:txBody>
      </p:sp>
      <p:sp>
        <p:nvSpPr>
          <p:cNvPr id="4530" name="Slide Number"/>
          <p:cNvSpPr txBox="1">
            <a:spLocks noGrp="1"/>
          </p:cNvSpPr>
          <p:nvPr>
            <p:ph type="sldNum" sz="quarter" idx="2"/>
          </p:nvPr>
        </p:nvSpPr>
        <p:spPr>
          <a:xfrm>
            <a:off x="8145700" y="6248400"/>
            <a:ext cx="312500" cy="294640"/>
          </a:xfrm>
          <a:prstGeom prst="rect">
            <a:avLst/>
          </a:prstGeom>
          <a:effectLst>
            <a:outerShdw dist="35921" dir="2700000" rotWithShape="0">
              <a:srgbClr val="808080"/>
            </a:outerShdw>
          </a:effectLst>
        </p:spPr>
        <p:txBody>
          <a:bodyPr anchor="t"/>
          <a:lstStyle>
            <a:lvl1pPr algn="r">
              <a:defRPr b="1">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3408986718"/>
      </p:ext>
    </p:extLst>
  </p:cSld>
  <p:clrMapOvr>
    <a:masterClrMapping/>
  </p:clrMapOvr>
  <p:transition spd="med"/>
</p:sldLayout>
</file>

<file path=ppt/slideLayouts/slideLayout2920.xml><?xml version="1.0" encoding="utf-8"?>
<p:sldLayout xmlns:a="http://schemas.openxmlformats.org/drawingml/2006/main" xmlns:r="http://schemas.openxmlformats.org/officeDocument/2006/relationships" xmlns:p="http://schemas.openxmlformats.org/presentationml/2006/main" showMasterSp="0" type="tx">
  <p:cSld name="20_Title Slide">
    <p:bg>
      <p:bgPr>
        <a:gradFill flip="none" rotWithShape="1">
          <a:gsLst>
            <a:gs pos="0">
              <a:srgbClr val="000000"/>
            </a:gs>
            <a:gs pos="50000">
              <a:srgbClr val="00763B"/>
            </a:gs>
            <a:gs pos="100000">
              <a:srgbClr val="000000"/>
            </a:gs>
          </a:gsLst>
          <a:lin ang="0" scaled="0"/>
        </a:gradFill>
        <a:effectLst/>
      </p:bgPr>
    </p:bg>
    <p:spTree>
      <p:nvGrpSpPr>
        <p:cNvPr id="1" name=""/>
        <p:cNvGrpSpPr/>
        <p:nvPr/>
      </p:nvGrpSpPr>
      <p:grpSpPr>
        <a:xfrm>
          <a:off x="0" y="0"/>
          <a:ext cx="0" cy="0"/>
          <a:chOff x="0" y="0"/>
          <a:chExt cx="0" cy="0"/>
        </a:xfrm>
      </p:grpSpPr>
      <p:sp>
        <p:nvSpPr>
          <p:cNvPr id="4104" name="Rectangle 2"/>
          <p:cNvSpPr/>
          <p:nvPr/>
        </p:nvSpPr>
        <p:spPr>
          <a:xfrm>
            <a:off x="2895600" y="0"/>
            <a:ext cx="33528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113" name="Group 3"/>
          <p:cNvGrpSpPr/>
          <p:nvPr/>
        </p:nvGrpSpPr>
        <p:grpSpPr>
          <a:xfrm>
            <a:off x="2133600" y="473075"/>
            <a:ext cx="4876801" cy="3489326"/>
            <a:chOff x="0" y="0"/>
            <a:chExt cx="4876800" cy="3489325"/>
          </a:xfrm>
        </p:grpSpPr>
        <p:sp>
          <p:nvSpPr>
            <p:cNvPr id="4105" name="Freeform 4"/>
            <p:cNvSpPr/>
            <p:nvPr/>
          </p:nvSpPr>
          <p:spPr>
            <a:xfrm>
              <a:off x="0" y="1169987"/>
              <a:ext cx="1616076" cy="1438276"/>
            </a:xfrm>
            <a:custGeom>
              <a:avLst/>
              <a:gdLst/>
              <a:ahLst/>
              <a:cxnLst>
                <a:cxn ang="0">
                  <a:pos x="wd2" y="hd2"/>
                </a:cxn>
                <a:cxn ang="5400000">
                  <a:pos x="wd2" y="hd2"/>
                </a:cxn>
                <a:cxn ang="10800000">
                  <a:pos x="wd2" y="hd2"/>
                </a:cxn>
                <a:cxn ang="16200000">
                  <a:pos x="wd2" y="hd2"/>
                </a:cxn>
              </a:cxnLst>
              <a:rect l="0" t="0" r="r" b="b"/>
              <a:pathLst>
                <a:path w="21600" h="21600" extrusionOk="0">
                  <a:moveTo>
                    <a:pt x="0" y="13494"/>
                  </a:moveTo>
                  <a:lnTo>
                    <a:pt x="0" y="21600"/>
                  </a:lnTo>
                  <a:lnTo>
                    <a:pt x="21515" y="6747"/>
                  </a:lnTo>
                  <a:lnTo>
                    <a:pt x="21600" y="7319"/>
                  </a:lnTo>
                  <a:lnTo>
                    <a:pt x="18439" y="0"/>
                  </a:lnTo>
                  <a:lnTo>
                    <a:pt x="0" y="13494"/>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06" name="Freeform 5"/>
            <p:cNvSpPr/>
            <p:nvPr/>
          </p:nvSpPr>
          <p:spPr>
            <a:xfrm>
              <a:off x="3260725" y="1169987"/>
              <a:ext cx="1616076" cy="1438276"/>
            </a:xfrm>
            <a:custGeom>
              <a:avLst/>
              <a:gdLst/>
              <a:ahLst/>
              <a:cxnLst>
                <a:cxn ang="0">
                  <a:pos x="wd2" y="hd2"/>
                </a:cxn>
                <a:cxn ang="5400000">
                  <a:pos x="wd2" y="hd2"/>
                </a:cxn>
                <a:cxn ang="10800000">
                  <a:pos x="wd2" y="hd2"/>
                </a:cxn>
                <a:cxn ang="16200000">
                  <a:pos x="wd2" y="hd2"/>
                </a:cxn>
              </a:cxnLst>
              <a:rect l="0" t="0" r="r" b="b"/>
              <a:pathLst>
                <a:path w="21600" h="21600" extrusionOk="0">
                  <a:moveTo>
                    <a:pt x="21600" y="13494"/>
                  </a:moveTo>
                  <a:lnTo>
                    <a:pt x="21600" y="21600"/>
                  </a:lnTo>
                  <a:lnTo>
                    <a:pt x="64" y="6747"/>
                  </a:lnTo>
                  <a:lnTo>
                    <a:pt x="0" y="7319"/>
                  </a:lnTo>
                  <a:lnTo>
                    <a:pt x="3140" y="0"/>
                  </a:lnTo>
                  <a:lnTo>
                    <a:pt x="21600" y="13494"/>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111" name="Group 6"/>
            <p:cNvGrpSpPr/>
            <p:nvPr/>
          </p:nvGrpSpPr>
          <p:grpSpPr>
            <a:xfrm>
              <a:off x="360362" y="0"/>
              <a:ext cx="4176714" cy="3489326"/>
              <a:chOff x="0" y="0"/>
              <a:chExt cx="4176712" cy="3489325"/>
            </a:xfrm>
          </p:grpSpPr>
          <p:sp>
            <p:nvSpPr>
              <p:cNvPr id="4107" name="AutoShape 7"/>
              <p:cNvSpPr/>
              <p:nvPr/>
            </p:nvSpPr>
            <p:spPr>
              <a:xfrm>
                <a:off x="0" y="0"/>
                <a:ext cx="4176713" cy="3489326"/>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08" name="Freeform 8"/>
              <p:cNvSpPr/>
              <p:nvPr/>
            </p:nvSpPr>
            <p:spPr>
              <a:xfrm>
                <a:off x="0" y="0"/>
                <a:ext cx="2087563" cy="3489326"/>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36"/>
                    </a:lnTo>
                    <a:lnTo>
                      <a:pt x="6718" y="2103"/>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09" name="Freeform 9"/>
              <p:cNvSpPr/>
              <p:nvPr/>
            </p:nvSpPr>
            <p:spPr>
              <a:xfrm>
                <a:off x="0" y="0"/>
                <a:ext cx="4176713" cy="3429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58" y="21600"/>
                    </a:lnTo>
                    <a:lnTo>
                      <a:pt x="18710"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10" name="Freeform 10"/>
              <p:cNvSpPr/>
              <p:nvPr/>
            </p:nvSpPr>
            <p:spPr>
              <a:xfrm>
                <a:off x="2087562" y="0"/>
                <a:ext cx="2089151" cy="3489326"/>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36"/>
                    </a:lnTo>
                    <a:lnTo>
                      <a:pt x="14871" y="2103"/>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12" name="Rectangle 11"/>
            <p:cNvSpPr/>
            <p:nvPr/>
          </p:nvSpPr>
          <p:spPr>
            <a:xfrm>
              <a:off x="0" y="2116137"/>
              <a:ext cx="4872038" cy="492126"/>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14" name="Title Text"/>
          <p:cNvSpPr txBox="1">
            <a:spLocks noGrp="1"/>
          </p:cNvSpPr>
          <p:nvPr>
            <p:ph type="title"/>
          </p:nvPr>
        </p:nvSpPr>
        <p:spPr>
          <a:xfrm>
            <a:off x="685800" y="3886200"/>
            <a:ext cx="7772400" cy="1143000"/>
          </a:xfrm>
          <a:prstGeom prst="rect">
            <a:avLst/>
          </a:prstGeom>
        </p:spPr>
        <p:txBody>
          <a:bodyPr lIns="46037" tIns="46037" rIns="46037" bIns="46037" anchor="ctr"/>
          <a:lstStyle>
            <a:lvl1pPr algn="ctr">
              <a:defRPr>
                <a:solidFill>
                  <a:srgbClr val="FFFFCC"/>
                </a:solidFill>
              </a:defRPr>
            </a:lvl1pPr>
          </a:lstStyle>
          <a:p>
            <a:r>
              <a:t>Title Text</a:t>
            </a:r>
          </a:p>
        </p:txBody>
      </p:sp>
      <p:sp>
        <p:nvSpPr>
          <p:cNvPr id="4115" name="Body Level One…"/>
          <p:cNvSpPr txBox="1">
            <a:spLocks noGrp="1"/>
          </p:cNvSpPr>
          <p:nvPr>
            <p:ph type="body" sz="quarter" idx="1"/>
          </p:nvPr>
        </p:nvSpPr>
        <p:spPr>
          <a:xfrm>
            <a:off x="1371600" y="5410200"/>
            <a:ext cx="6400800" cy="1295400"/>
          </a:xfrm>
          <a:prstGeom prst="rect">
            <a:avLst/>
          </a:prstGeom>
        </p:spPr>
        <p:txBody>
          <a:bodyPr lIns="46037" tIns="46037" rIns="46037" bIns="46037">
            <a:normAutofit/>
          </a:bodyPr>
          <a:lstStyle>
            <a:lvl1pPr marL="0" indent="0" algn="ctr">
              <a:buSzTx/>
              <a:buNone/>
              <a:defRPr>
                <a:solidFill>
                  <a:srgbClr val="EAEAEA"/>
                </a:solidFill>
              </a:defRPr>
            </a:lvl1pPr>
            <a:lvl2pPr algn="ctr">
              <a:buChar char="–"/>
              <a:defRPr>
                <a:solidFill>
                  <a:srgbClr val="EAEAEA"/>
                </a:solidFill>
              </a:defRPr>
            </a:lvl2pPr>
            <a:lvl3pPr algn="ctr">
              <a:defRPr>
                <a:solidFill>
                  <a:srgbClr val="EAEAEA"/>
                </a:solidFill>
              </a:defRPr>
            </a:lvl3pPr>
            <a:lvl4pPr algn="ctr">
              <a:buChar char="–"/>
              <a:defRPr>
                <a:solidFill>
                  <a:srgbClr val="EAEAEA"/>
                </a:solidFill>
              </a:defRPr>
            </a:lvl4pPr>
            <a:lvl5pPr algn="ct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4116" name="Slide Number"/>
          <p:cNvSpPr txBox="1">
            <a:spLocks noGrp="1"/>
          </p:cNvSpPr>
          <p:nvPr>
            <p:ph type="sldNum" sz="quarter" idx="2"/>
          </p:nvPr>
        </p:nvSpPr>
        <p:spPr>
          <a:xfrm>
            <a:off x="8175624" y="84738"/>
            <a:ext cx="282577" cy="287724"/>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700367568"/>
      </p:ext>
    </p:extLst>
  </p:cSld>
  <p:clrMapOvr>
    <a:masterClrMapping/>
  </p:clrMapOvr>
  <p:transition spd="med"/>
</p:sldLayout>
</file>

<file path=ppt/slideLayouts/slideLayout2921.xml><?xml version="1.0" encoding="utf-8"?>
<p:sldLayout xmlns:a="http://schemas.openxmlformats.org/drawingml/2006/main" xmlns:r="http://schemas.openxmlformats.org/officeDocument/2006/relationships" xmlns:p="http://schemas.openxmlformats.org/presentationml/2006/main" showMasterSp="0" type="tx">
  <p:cSld name="15_Title and Content">
    <p:bg>
      <p:bgPr>
        <a:gradFill flip="none" rotWithShape="1">
          <a:gsLst>
            <a:gs pos="0">
              <a:srgbClr val="00763B"/>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4123" name="Rectangle 2"/>
          <p:cNvSpPr/>
          <p:nvPr/>
        </p:nvSpPr>
        <p:spPr>
          <a:xfrm>
            <a:off x="0" y="0"/>
            <a:ext cx="17526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132" name="Group 3"/>
          <p:cNvGrpSpPr/>
          <p:nvPr/>
        </p:nvGrpSpPr>
        <p:grpSpPr>
          <a:xfrm>
            <a:off x="152399" y="374650"/>
            <a:ext cx="1524002" cy="1225551"/>
            <a:chOff x="0" y="0"/>
            <a:chExt cx="1524000" cy="1225550"/>
          </a:xfrm>
        </p:grpSpPr>
        <p:sp>
          <p:nvSpPr>
            <p:cNvPr id="4124" name="Freeform 4"/>
            <p:cNvSpPr/>
            <p:nvPr/>
          </p:nvSpPr>
          <p:spPr>
            <a:xfrm>
              <a:off x="1019175"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21600" y="13449"/>
                  </a:moveTo>
                  <a:lnTo>
                    <a:pt x="21600" y="21600"/>
                  </a:lnTo>
                  <a:lnTo>
                    <a:pt x="68" y="6725"/>
                  </a:lnTo>
                  <a:lnTo>
                    <a:pt x="0" y="7336"/>
                  </a:lnTo>
                  <a:lnTo>
                    <a:pt x="3125" y="0"/>
                  </a:lnTo>
                  <a:lnTo>
                    <a:pt x="21600" y="13449"/>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25" name="Freeform 5"/>
            <p:cNvSpPr/>
            <p:nvPr/>
          </p:nvSpPr>
          <p:spPr>
            <a:xfrm>
              <a:off x="0"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0" y="13449"/>
                  </a:moveTo>
                  <a:lnTo>
                    <a:pt x="0" y="21600"/>
                  </a:lnTo>
                  <a:lnTo>
                    <a:pt x="21464" y="6725"/>
                  </a:lnTo>
                  <a:lnTo>
                    <a:pt x="21600" y="7336"/>
                  </a:lnTo>
                  <a:lnTo>
                    <a:pt x="18408" y="0"/>
                  </a:lnTo>
                  <a:lnTo>
                    <a:pt x="0" y="13449"/>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130" name="Group 6"/>
            <p:cNvGrpSpPr/>
            <p:nvPr/>
          </p:nvGrpSpPr>
          <p:grpSpPr>
            <a:xfrm>
              <a:off x="88900" y="0"/>
              <a:ext cx="1304926" cy="1225551"/>
              <a:chOff x="0" y="0"/>
              <a:chExt cx="1304925" cy="1225550"/>
            </a:xfrm>
          </p:grpSpPr>
          <p:sp>
            <p:nvSpPr>
              <p:cNvPr id="4126" name="AutoShape 7"/>
              <p:cNvSpPr/>
              <p:nvPr/>
            </p:nvSpPr>
            <p:spPr>
              <a:xfrm>
                <a:off x="0" y="0"/>
                <a:ext cx="1304925"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27" name="Freeform 8"/>
              <p:cNvSpPr/>
              <p:nvPr/>
            </p:nvSpPr>
            <p:spPr>
              <a:xfrm>
                <a:off x="0" y="0"/>
                <a:ext cx="652463" cy="122555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23"/>
                    </a:lnTo>
                    <a:lnTo>
                      <a:pt x="6674" y="2098"/>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28" name="Freeform 9"/>
              <p:cNvSpPr/>
              <p:nvPr/>
            </p:nvSpPr>
            <p:spPr>
              <a:xfrm>
                <a:off x="0" y="0"/>
                <a:ext cx="1304926" cy="1206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37" y="21600"/>
                    </a:lnTo>
                    <a:lnTo>
                      <a:pt x="18709"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29" name="Freeform 10"/>
              <p:cNvSpPr/>
              <p:nvPr/>
            </p:nvSpPr>
            <p:spPr>
              <a:xfrm>
                <a:off x="652462" y="0"/>
                <a:ext cx="652464"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23"/>
                    </a:lnTo>
                    <a:lnTo>
                      <a:pt x="14873" y="2098"/>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31" name="Rectangle 11"/>
            <p:cNvSpPr/>
            <p:nvPr/>
          </p:nvSpPr>
          <p:spPr>
            <a:xfrm>
              <a:off x="0" y="742950"/>
              <a:ext cx="1522413" cy="173038"/>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33" name="Title Text"/>
          <p:cNvSpPr txBox="1">
            <a:spLocks noGrp="1"/>
          </p:cNvSpPr>
          <p:nvPr>
            <p:ph type="title"/>
          </p:nvPr>
        </p:nvSpPr>
        <p:spPr>
          <a:xfrm>
            <a:off x="1905000" y="228600"/>
            <a:ext cx="7086600" cy="1447800"/>
          </a:xfrm>
          <a:prstGeom prst="rect">
            <a:avLst/>
          </a:prstGeom>
        </p:spPr>
        <p:txBody>
          <a:bodyPr lIns="46037" tIns="46037" rIns="46037" bIns="46037" anchor="ctr"/>
          <a:lstStyle>
            <a:lvl1pPr>
              <a:defRPr>
                <a:solidFill>
                  <a:srgbClr val="FFFFCC"/>
                </a:solidFill>
              </a:defRPr>
            </a:lvl1pPr>
          </a:lstStyle>
          <a:p>
            <a:r>
              <a:t>Title Text</a:t>
            </a:r>
          </a:p>
        </p:txBody>
      </p:sp>
      <p:sp>
        <p:nvSpPr>
          <p:cNvPr id="4134" name="Body Level One…"/>
          <p:cNvSpPr txBox="1">
            <a:spLocks noGrp="1"/>
          </p:cNvSpPr>
          <p:nvPr>
            <p:ph type="body" idx="1"/>
          </p:nvPr>
        </p:nvSpPr>
        <p:spPr>
          <a:xfrm>
            <a:off x="661987" y="1905000"/>
            <a:ext cx="7772401" cy="4114800"/>
          </a:xfrm>
          <a:prstGeom prst="rect">
            <a:avLst/>
          </a:prstGeom>
        </p:spPr>
        <p:txBody>
          <a:bodyPr lIns="46037" tIns="46037" rIns="46037" bIns="46037">
            <a:normAutofit/>
          </a:bodyPr>
          <a:lstStyle>
            <a:lvl1pPr>
              <a:buClr>
                <a:srgbClr val="FFFFCC"/>
              </a:buClr>
              <a:buSzPct val="90000"/>
              <a:buChar char="Ú"/>
              <a:defRPr>
                <a:solidFill>
                  <a:srgbClr val="EAEAEA"/>
                </a:solidFill>
              </a:defRPr>
            </a:lvl1pPr>
            <a:lvl2pPr>
              <a:buClr>
                <a:srgbClr val="FFFFCC"/>
              </a:buClr>
              <a:buChar char="–"/>
              <a:defRPr>
                <a:solidFill>
                  <a:srgbClr val="EAEAEA"/>
                </a:solidFill>
              </a:defRPr>
            </a:lvl2pPr>
            <a:lvl3pPr>
              <a:buClr>
                <a:srgbClr val="FFFFCC"/>
              </a:buClr>
              <a:defRPr>
                <a:solidFill>
                  <a:srgbClr val="EAEAEA"/>
                </a:solidFill>
              </a:defRPr>
            </a:lvl3pPr>
            <a:lvl4pPr>
              <a:buClr>
                <a:srgbClr val="FFFFCC"/>
              </a:buClr>
              <a:buChar char="–"/>
              <a:defRPr>
                <a:solidFill>
                  <a:srgbClr val="EAEAEA"/>
                </a:solidFill>
              </a:defRPr>
            </a:lvl4pPr>
            <a:lvl5pPr>
              <a:buClr>
                <a:srgbClr val="FFFFCC"/>
              </a:buCl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4135" name="Slide Number"/>
          <p:cNvSpPr txBox="1">
            <a:spLocks noGrp="1"/>
          </p:cNvSpPr>
          <p:nvPr>
            <p:ph type="sldNum" sz="quarter" idx="2"/>
          </p:nvPr>
        </p:nvSpPr>
        <p:spPr>
          <a:xfrm>
            <a:off x="8175624" y="6483951"/>
            <a:ext cx="282577" cy="287723"/>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786642202"/>
      </p:ext>
    </p:extLst>
  </p:cSld>
  <p:clrMapOvr>
    <a:masterClrMapping/>
  </p:clrMapOvr>
  <p:transition spd="med"/>
</p:sldLayout>
</file>

<file path=ppt/slideLayouts/slideLayout2922.xml><?xml version="1.0" encoding="utf-8"?>
<p:sldLayout xmlns:a="http://schemas.openxmlformats.org/drawingml/2006/main" xmlns:r="http://schemas.openxmlformats.org/officeDocument/2006/relationships" xmlns:p="http://schemas.openxmlformats.org/presentationml/2006/main" showMasterSp="0" type="tx">
  <p:cSld name="13_Section Header">
    <p:bg>
      <p:bgPr>
        <a:gradFill flip="none" rotWithShape="1">
          <a:gsLst>
            <a:gs pos="0">
              <a:srgbClr val="00763B"/>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4142" name="Rectangle 2"/>
          <p:cNvSpPr/>
          <p:nvPr/>
        </p:nvSpPr>
        <p:spPr>
          <a:xfrm>
            <a:off x="0" y="0"/>
            <a:ext cx="17526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151" name="Group 3"/>
          <p:cNvGrpSpPr/>
          <p:nvPr/>
        </p:nvGrpSpPr>
        <p:grpSpPr>
          <a:xfrm>
            <a:off x="152399" y="374650"/>
            <a:ext cx="1524002" cy="1225551"/>
            <a:chOff x="0" y="0"/>
            <a:chExt cx="1524000" cy="1225550"/>
          </a:xfrm>
        </p:grpSpPr>
        <p:sp>
          <p:nvSpPr>
            <p:cNvPr id="4143" name="Freeform 4"/>
            <p:cNvSpPr/>
            <p:nvPr/>
          </p:nvSpPr>
          <p:spPr>
            <a:xfrm>
              <a:off x="1019175"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21600" y="13449"/>
                  </a:moveTo>
                  <a:lnTo>
                    <a:pt x="21600" y="21600"/>
                  </a:lnTo>
                  <a:lnTo>
                    <a:pt x="68" y="6725"/>
                  </a:lnTo>
                  <a:lnTo>
                    <a:pt x="0" y="7336"/>
                  </a:lnTo>
                  <a:lnTo>
                    <a:pt x="3125" y="0"/>
                  </a:lnTo>
                  <a:lnTo>
                    <a:pt x="21600" y="13449"/>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44" name="Freeform 5"/>
            <p:cNvSpPr/>
            <p:nvPr/>
          </p:nvSpPr>
          <p:spPr>
            <a:xfrm>
              <a:off x="0"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0" y="13449"/>
                  </a:moveTo>
                  <a:lnTo>
                    <a:pt x="0" y="21600"/>
                  </a:lnTo>
                  <a:lnTo>
                    <a:pt x="21464" y="6725"/>
                  </a:lnTo>
                  <a:lnTo>
                    <a:pt x="21600" y="7336"/>
                  </a:lnTo>
                  <a:lnTo>
                    <a:pt x="18408" y="0"/>
                  </a:lnTo>
                  <a:lnTo>
                    <a:pt x="0" y="13449"/>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149" name="Group 6"/>
            <p:cNvGrpSpPr/>
            <p:nvPr/>
          </p:nvGrpSpPr>
          <p:grpSpPr>
            <a:xfrm>
              <a:off x="88900" y="0"/>
              <a:ext cx="1304926" cy="1225551"/>
              <a:chOff x="0" y="0"/>
              <a:chExt cx="1304925" cy="1225550"/>
            </a:xfrm>
          </p:grpSpPr>
          <p:sp>
            <p:nvSpPr>
              <p:cNvPr id="4145" name="AutoShape 7"/>
              <p:cNvSpPr/>
              <p:nvPr/>
            </p:nvSpPr>
            <p:spPr>
              <a:xfrm>
                <a:off x="0" y="0"/>
                <a:ext cx="1304925"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46" name="Freeform 8"/>
              <p:cNvSpPr/>
              <p:nvPr/>
            </p:nvSpPr>
            <p:spPr>
              <a:xfrm>
                <a:off x="0" y="0"/>
                <a:ext cx="652463" cy="122555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23"/>
                    </a:lnTo>
                    <a:lnTo>
                      <a:pt x="6674" y="2098"/>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47" name="Freeform 9"/>
              <p:cNvSpPr/>
              <p:nvPr/>
            </p:nvSpPr>
            <p:spPr>
              <a:xfrm>
                <a:off x="0" y="0"/>
                <a:ext cx="1304926" cy="1206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37" y="21600"/>
                    </a:lnTo>
                    <a:lnTo>
                      <a:pt x="18709"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48" name="Freeform 10"/>
              <p:cNvSpPr/>
              <p:nvPr/>
            </p:nvSpPr>
            <p:spPr>
              <a:xfrm>
                <a:off x="652462" y="0"/>
                <a:ext cx="652464"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23"/>
                    </a:lnTo>
                    <a:lnTo>
                      <a:pt x="14873" y="2098"/>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50" name="Rectangle 11"/>
            <p:cNvSpPr/>
            <p:nvPr/>
          </p:nvSpPr>
          <p:spPr>
            <a:xfrm>
              <a:off x="0" y="742950"/>
              <a:ext cx="1522413" cy="173038"/>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52" name="Title Text"/>
          <p:cNvSpPr txBox="1">
            <a:spLocks noGrp="1"/>
          </p:cNvSpPr>
          <p:nvPr>
            <p:ph type="title"/>
          </p:nvPr>
        </p:nvSpPr>
        <p:spPr>
          <a:xfrm>
            <a:off x="722312" y="4406900"/>
            <a:ext cx="7772401" cy="1362075"/>
          </a:xfrm>
          <a:prstGeom prst="rect">
            <a:avLst/>
          </a:prstGeom>
        </p:spPr>
        <p:txBody>
          <a:bodyPr lIns="46037" tIns="46037" rIns="46037" bIns="46037" anchor="t"/>
          <a:lstStyle>
            <a:lvl1pPr>
              <a:defRPr sz="4000" b="1" cap="all">
                <a:solidFill>
                  <a:srgbClr val="FFFFCC"/>
                </a:solidFill>
              </a:defRPr>
            </a:lvl1pPr>
          </a:lstStyle>
          <a:p>
            <a:r>
              <a:t>Title Text</a:t>
            </a:r>
          </a:p>
        </p:txBody>
      </p:sp>
      <p:sp>
        <p:nvSpPr>
          <p:cNvPr id="4153" name="Body Level One…"/>
          <p:cNvSpPr txBox="1">
            <a:spLocks noGrp="1"/>
          </p:cNvSpPr>
          <p:nvPr>
            <p:ph type="body" sz="quarter" idx="1"/>
          </p:nvPr>
        </p:nvSpPr>
        <p:spPr>
          <a:xfrm>
            <a:off x="722312" y="2906713"/>
            <a:ext cx="7772401" cy="1500188"/>
          </a:xfrm>
          <a:prstGeom prst="rect">
            <a:avLst/>
          </a:prstGeom>
        </p:spPr>
        <p:txBody>
          <a:bodyPr lIns="46037" tIns="46037" rIns="46037" bIns="46037" anchor="b">
            <a:normAutofit/>
          </a:bodyPr>
          <a:lstStyle>
            <a:lvl1pPr marL="0" indent="0">
              <a:spcBef>
                <a:spcPts val="400"/>
              </a:spcBef>
              <a:buSzTx/>
              <a:buNone/>
              <a:defRPr sz="2000">
                <a:solidFill>
                  <a:srgbClr val="EAEAEA"/>
                </a:solidFill>
              </a:defRPr>
            </a:lvl1pPr>
            <a:lvl2pPr marL="0" indent="457200">
              <a:spcBef>
                <a:spcPts val="400"/>
              </a:spcBef>
              <a:buSzTx/>
              <a:buNone/>
              <a:defRPr sz="2000">
                <a:solidFill>
                  <a:srgbClr val="EAEAEA"/>
                </a:solidFill>
              </a:defRPr>
            </a:lvl2pPr>
            <a:lvl3pPr marL="0" indent="914400">
              <a:spcBef>
                <a:spcPts val="400"/>
              </a:spcBef>
              <a:buSzTx/>
              <a:buNone/>
              <a:defRPr sz="2000">
                <a:solidFill>
                  <a:srgbClr val="EAEAEA"/>
                </a:solidFill>
              </a:defRPr>
            </a:lvl3pPr>
            <a:lvl4pPr marL="0" indent="1371600">
              <a:spcBef>
                <a:spcPts val="400"/>
              </a:spcBef>
              <a:buSzTx/>
              <a:buNone/>
              <a:defRPr sz="2000">
                <a:solidFill>
                  <a:srgbClr val="EAEAEA"/>
                </a:solidFill>
              </a:defRPr>
            </a:lvl4pPr>
            <a:lvl5pPr marL="0" indent="1828800">
              <a:spcBef>
                <a:spcPts val="400"/>
              </a:spcBef>
              <a:buSzTx/>
              <a:buNone/>
              <a:defRPr sz="20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4154" name="Slide Number"/>
          <p:cNvSpPr txBox="1">
            <a:spLocks noGrp="1"/>
          </p:cNvSpPr>
          <p:nvPr>
            <p:ph type="sldNum" sz="quarter" idx="2"/>
          </p:nvPr>
        </p:nvSpPr>
        <p:spPr>
          <a:xfrm>
            <a:off x="8175624" y="6483951"/>
            <a:ext cx="282577" cy="287723"/>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708495838"/>
      </p:ext>
    </p:extLst>
  </p:cSld>
  <p:clrMapOvr>
    <a:masterClrMapping/>
  </p:clrMapOvr>
  <p:transition spd="med"/>
</p:sldLayout>
</file>

<file path=ppt/slideLayouts/slideLayout2923.xml><?xml version="1.0" encoding="utf-8"?>
<p:sldLayout xmlns:a="http://schemas.openxmlformats.org/drawingml/2006/main" xmlns:r="http://schemas.openxmlformats.org/officeDocument/2006/relationships" xmlns:p="http://schemas.openxmlformats.org/presentationml/2006/main" showMasterSp="0" type="tx">
  <p:cSld name="13_Two Content">
    <p:bg>
      <p:bgPr>
        <a:gradFill flip="none" rotWithShape="1">
          <a:gsLst>
            <a:gs pos="0">
              <a:srgbClr val="00763B"/>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4161" name="Rectangle 2"/>
          <p:cNvSpPr/>
          <p:nvPr/>
        </p:nvSpPr>
        <p:spPr>
          <a:xfrm>
            <a:off x="0" y="0"/>
            <a:ext cx="17526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170" name="Group 3"/>
          <p:cNvGrpSpPr/>
          <p:nvPr/>
        </p:nvGrpSpPr>
        <p:grpSpPr>
          <a:xfrm>
            <a:off x="152399" y="374650"/>
            <a:ext cx="1524002" cy="1225551"/>
            <a:chOff x="0" y="0"/>
            <a:chExt cx="1524000" cy="1225550"/>
          </a:xfrm>
        </p:grpSpPr>
        <p:sp>
          <p:nvSpPr>
            <p:cNvPr id="4162" name="Freeform 4"/>
            <p:cNvSpPr/>
            <p:nvPr/>
          </p:nvSpPr>
          <p:spPr>
            <a:xfrm>
              <a:off x="1019175"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21600" y="13449"/>
                  </a:moveTo>
                  <a:lnTo>
                    <a:pt x="21600" y="21600"/>
                  </a:lnTo>
                  <a:lnTo>
                    <a:pt x="68" y="6725"/>
                  </a:lnTo>
                  <a:lnTo>
                    <a:pt x="0" y="7336"/>
                  </a:lnTo>
                  <a:lnTo>
                    <a:pt x="3125" y="0"/>
                  </a:lnTo>
                  <a:lnTo>
                    <a:pt x="21600" y="13449"/>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63" name="Freeform 5"/>
            <p:cNvSpPr/>
            <p:nvPr/>
          </p:nvSpPr>
          <p:spPr>
            <a:xfrm>
              <a:off x="0"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0" y="13449"/>
                  </a:moveTo>
                  <a:lnTo>
                    <a:pt x="0" y="21600"/>
                  </a:lnTo>
                  <a:lnTo>
                    <a:pt x="21464" y="6725"/>
                  </a:lnTo>
                  <a:lnTo>
                    <a:pt x="21600" y="7336"/>
                  </a:lnTo>
                  <a:lnTo>
                    <a:pt x="18408" y="0"/>
                  </a:lnTo>
                  <a:lnTo>
                    <a:pt x="0" y="13449"/>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168" name="Group 6"/>
            <p:cNvGrpSpPr/>
            <p:nvPr/>
          </p:nvGrpSpPr>
          <p:grpSpPr>
            <a:xfrm>
              <a:off x="88900" y="0"/>
              <a:ext cx="1304926" cy="1225551"/>
              <a:chOff x="0" y="0"/>
              <a:chExt cx="1304925" cy="1225550"/>
            </a:xfrm>
          </p:grpSpPr>
          <p:sp>
            <p:nvSpPr>
              <p:cNvPr id="4164" name="AutoShape 7"/>
              <p:cNvSpPr/>
              <p:nvPr/>
            </p:nvSpPr>
            <p:spPr>
              <a:xfrm>
                <a:off x="0" y="0"/>
                <a:ext cx="1304925"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65" name="Freeform 8"/>
              <p:cNvSpPr/>
              <p:nvPr/>
            </p:nvSpPr>
            <p:spPr>
              <a:xfrm>
                <a:off x="0" y="0"/>
                <a:ext cx="652463" cy="122555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23"/>
                    </a:lnTo>
                    <a:lnTo>
                      <a:pt x="6674" y="2098"/>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66" name="Freeform 9"/>
              <p:cNvSpPr/>
              <p:nvPr/>
            </p:nvSpPr>
            <p:spPr>
              <a:xfrm>
                <a:off x="0" y="0"/>
                <a:ext cx="1304926" cy="1206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37" y="21600"/>
                    </a:lnTo>
                    <a:lnTo>
                      <a:pt x="18709"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67" name="Freeform 10"/>
              <p:cNvSpPr/>
              <p:nvPr/>
            </p:nvSpPr>
            <p:spPr>
              <a:xfrm>
                <a:off x="652462" y="0"/>
                <a:ext cx="652464"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23"/>
                    </a:lnTo>
                    <a:lnTo>
                      <a:pt x="14873" y="2098"/>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69" name="Rectangle 11"/>
            <p:cNvSpPr/>
            <p:nvPr/>
          </p:nvSpPr>
          <p:spPr>
            <a:xfrm>
              <a:off x="0" y="742950"/>
              <a:ext cx="1522413" cy="173038"/>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71" name="Title Text"/>
          <p:cNvSpPr txBox="1">
            <a:spLocks noGrp="1"/>
          </p:cNvSpPr>
          <p:nvPr>
            <p:ph type="title"/>
          </p:nvPr>
        </p:nvSpPr>
        <p:spPr>
          <a:xfrm>
            <a:off x="1905000" y="228600"/>
            <a:ext cx="7086600" cy="1447800"/>
          </a:xfrm>
          <a:prstGeom prst="rect">
            <a:avLst/>
          </a:prstGeom>
        </p:spPr>
        <p:txBody>
          <a:bodyPr lIns="46037" tIns="46037" rIns="46037" bIns="46037" anchor="ctr"/>
          <a:lstStyle>
            <a:lvl1pPr>
              <a:defRPr>
                <a:solidFill>
                  <a:srgbClr val="FFFFCC"/>
                </a:solidFill>
              </a:defRPr>
            </a:lvl1pPr>
          </a:lstStyle>
          <a:p>
            <a:r>
              <a:t>Title Text</a:t>
            </a:r>
          </a:p>
        </p:txBody>
      </p:sp>
      <p:sp>
        <p:nvSpPr>
          <p:cNvPr id="4172" name="Body Level One…"/>
          <p:cNvSpPr txBox="1">
            <a:spLocks noGrp="1"/>
          </p:cNvSpPr>
          <p:nvPr>
            <p:ph type="body" sz="half" idx="1"/>
          </p:nvPr>
        </p:nvSpPr>
        <p:spPr>
          <a:xfrm>
            <a:off x="661987" y="1905000"/>
            <a:ext cx="3810001" cy="4114800"/>
          </a:xfrm>
          <a:prstGeom prst="rect">
            <a:avLst/>
          </a:prstGeom>
        </p:spPr>
        <p:txBody>
          <a:bodyPr lIns="46037" tIns="46037" rIns="46037" bIns="46037">
            <a:normAutofit/>
          </a:bodyPr>
          <a:lstStyle>
            <a:lvl1pPr>
              <a:spcBef>
                <a:spcPts val="600"/>
              </a:spcBef>
              <a:buClr>
                <a:srgbClr val="FFFFCC"/>
              </a:buClr>
              <a:buSzPct val="90000"/>
              <a:buChar char="Ú"/>
              <a:defRPr sz="2800">
                <a:solidFill>
                  <a:srgbClr val="EAEAEA"/>
                </a:solidFill>
              </a:defRPr>
            </a:lvl1pPr>
            <a:lvl2pPr marL="790575" indent="-333375">
              <a:spcBef>
                <a:spcPts val="600"/>
              </a:spcBef>
              <a:buClr>
                <a:srgbClr val="FFFFCC"/>
              </a:buClr>
              <a:buChar char="–"/>
              <a:defRPr sz="2800">
                <a:solidFill>
                  <a:srgbClr val="EAEAEA"/>
                </a:solidFill>
              </a:defRPr>
            </a:lvl2pPr>
            <a:lvl3pPr marL="1234439" indent="-320039">
              <a:spcBef>
                <a:spcPts val="600"/>
              </a:spcBef>
              <a:buClr>
                <a:srgbClr val="FFFFCC"/>
              </a:buClr>
              <a:defRPr sz="2800">
                <a:solidFill>
                  <a:srgbClr val="EAEAEA"/>
                </a:solidFill>
              </a:defRPr>
            </a:lvl3pPr>
            <a:lvl4pPr marL="1727200" indent="-355600">
              <a:spcBef>
                <a:spcPts val="600"/>
              </a:spcBef>
              <a:buClr>
                <a:srgbClr val="FFFFCC"/>
              </a:buClr>
              <a:buChar char="–"/>
              <a:defRPr sz="2800">
                <a:solidFill>
                  <a:srgbClr val="EAEAEA"/>
                </a:solidFill>
              </a:defRPr>
            </a:lvl4pPr>
            <a:lvl5pPr marL="2184400" indent="-355600">
              <a:spcBef>
                <a:spcPts val="600"/>
              </a:spcBef>
              <a:buClr>
                <a:srgbClr val="FFFFCC"/>
              </a:buClr>
              <a:buChar char="•"/>
              <a:defRPr sz="28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4173" name="Slide Number"/>
          <p:cNvSpPr txBox="1">
            <a:spLocks noGrp="1"/>
          </p:cNvSpPr>
          <p:nvPr>
            <p:ph type="sldNum" sz="quarter" idx="2"/>
          </p:nvPr>
        </p:nvSpPr>
        <p:spPr>
          <a:xfrm>
            <a:off x="8175624" y="6483951"/>
            <a:ext cx="282577" cy="287723"/>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398679591"/>
      </p:ext>
    </p:extLst>
  </p:cSld>
  <p:clrMapOvr>
    <a:masterClrMapping/>
  </p:clrMapOvr>
  <p:transition spd="med"/>
</p:sldLayout>
</file>

<file path=ppt/slideLayouts/slideLayout2924.xml><?xml version="1.0" encoding="utf-8"?>
<p:sldLayout xmlns:a="http://schemas.openxmlformats.org/drawingml/2006/main" xmlns:r="http://schemas.openxmlformats.org/officeDocument/2006/relationships" xmlns:p="http://schemas.openxmlformats.org/presentationml/2006/main" showMasterSp="0" type="tx">
  <p:cSld name="13_Comparison">
    <p:bg>
      <p:bgPr>
        <a:gradFill flip="none" rotWithShape="1">
          <a:gsLst>
            <a:gs pos="0">
              <a:srgbClr val="00763B"/>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4180" name="Rectangle 2"/>
          <p:cNvSpPr/>
          <p:nvPr/>
        </p:nvSpPr>
        <p:spPr>
          <a:xfrm>
            <a:off x="0" y="0"/>
            <a:ext cx="17526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189" name="Group 3"/>
          <p:cNvGrpSpPr/>
          <p:nvPr/>
        </p:nvGrpSpPr>
        <p:grpSpPr>
          <a:xfrm>
            <a:off x="152399" y="374650"/>
            <a:ext cx="1524002" cy="1225551"/>
            <a:chOff x="0" y="0"/>
            <a:chExt cx="1524000" cy="1225550"/>
          </a:xfrm>
        </p:grpSpPr>
        <p:sp>
          <p:nvSpPr>
            <p:cNvPr id="4181" name="Freeform 4"/>
            <p:cNvSpPr/>
            <p:nvPr/>
          </p:nvSpPr>
          <p:spPr>
            <a:xfrm>
              <a:off x="1019175"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21600" y="13449"/>
                  </a:moveTo>
                  <a:lnTo>
                    <a:pt x="21600" y="21600"/>
                  </a:lnTo>
                  <a:lnTo>
                    <a:pt x="68" y="6725"/>
                  </a:lnTo>
                  <a:lnTo>
                    <a:pt x="0" y="7336"/>
                  </a:lnTo>
                  <a:lnTo>
                    <a:pt x="3125" y="0"/>
                  </a:lnTo>
                  <a:lnTo>
                    <a:pt x="21600" y="13449"/>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82" name="Freeform 5"/>
            <p:cNvSpPr/>
            <p:nvPr/>
          </p:nvSpPr>
          <p:spPr>
            <a:xfrm>
              <a:off x="0"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0" y="13449"/>
                  </a:moveTo>
                  <a:lnTo>
                    <a:pt x="0" y="21600"/>
                  </a:lnTo>
                  <a:lnTo>
                    <a:pt x="21464" y="6725"/>
                  </a:lnTo>
                  <a:lnTo>
                    <a:pt x="21600" y="7336"/>
                  </a:lnTo>
                  <a:lnTo>
                    <a:pt x="18408" y="0"/>
                  </a:lnTo>
                  <a:lnTo>
                    <a:pt x="0" y="13449"/>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187" name="Group 6"/>
            <p:cNvGrpSpPr/>
            <p:nvPr/>
          </p:nvGrpSpPr>
          <p:grpSpPr>
            <a:xfrm>
              <a:off x="88900" y="0"/>
              <a:ext cx="1304926" cy="1225551"/>
              <a:chOff x="0" y="0"/>
              <a:chExt cx="1304925" cy="1225550"/>
            </a:xfrm>
          </p:grpSpPr>
          <p:sp>
            <p:nvSpPr>
              <p:cNvPr id="4183" name="AutoShape 7"/>
              <p:cNvSpPr/>
              <p:nvPr/>
            </p:nvSpPr>
            <p:spPr>
              <a:xfrm>
                <a:off x="0" y="0"/>
                <a:ext cx="1304925"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84" name="Freeform 8"/>
              <p:cNvSpPr/>
              <p:nvPr/>
            </p:nvSpPr>
            <p:spPr>
              <a:xfrm>
                <a:off x="0" y="0"/>
                <a:ext cx="652463" cy="122555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23"/>
                    </a:lnTo>
                    <a:lnTo>
                      <a:pt x="6674" y="2098"/>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85" name="Freeform 9"/>
              <p:cNvSpPr/>
              <p:nvPr/>
            </p:nvSpPr>
            <p:spPr>
              <a:xfrm>
                <a:off x="0" y="0"/>
                <a:ext cx="1304926" cy="1206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37" y="21600"/>
                    </a:lnTo>
                    <a:lnTo>
                      <a:pt x="18709"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186" name="Freeform 10"/>
              <p:cNvSpPr/>
              <p:nvPr/>
            </p:nvSpPr>
            <p:spPr>
              <a:xfrm>
                <a:off x="652462" y="0"/>
                <a:ext cx="652464"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23"/>
                    </a:lnTo>
                    <a:lnTo>
                      <a:pt x="14873" y="2098"/>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88" name="Rectangle 11"/>
            <p:cNvSpPr/>
            <p:nvPr/>
          </p:nvSpPr>
          <p:spPr>
            <a:xfrm>
              <a:off x="0" y="742950"/>
              <a:ext cx="1522413" cy="173038"/>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190" name="Title Text"/>
          <p:cNvSpPr txBox="1">
            <a:spLocks noGrp="1"/>
          </p:cNvSpPr>
          <p:nvPr>
            <p:ph type="title"/>
          </p:nvPr>
        </p:nvSpPr>
        <p:spPr>
          <a:xfrm>
            <a:off x="457200" y="274638"/>
            <a:ext cx="8229600" cy="1143001"/>
          </a:xfrm>
          <a:prstGeom prst="rect">
            <a:avLst/>
          </a:prstGeom>
        </p:spPr>
        <p:txBody>
          <a:bodyPr lIns="46037" tIns="46037" rIns="46037" bIns="46037" anchor="ctr"/>
          <a:lstStyle>
            <a:lvl1pPr>
              <a:defRPr>
                <a:solidFill>
                  <a:srgbClr val="FFFFCC"/>
                </a:solidFill>
              </a:defRPr>
            </a:lvl1pPr>
          </a:lstStyle>
          <a:p>
            <a:r>
              <a:t>Title Text</a:t>
            </a:r>
          </a:p>
        </p:txBody>
      </p:sp>
      <p:sp>
        <p:nvSpPr>
          <p:cNvPr id="4191" name="Body Level One…"/>
          <p:cNvSpPr txBox="1">
            <a:spLocks noGrp="1"/>
          </p:cNvSpPr>
          <p:nvPr>
            <p:ph type="body" sz="quarter" idx="1"/>
          </p:nvPr>
        </p:nvSpPr>
        <p:spPr>
          <a:xfrm>
            <a:off x="457200" y="1535112"/>
            <a:ext cx="4040188" cy="639763"/>
          </a:xfrm>
          <a:prstGeom prst="rect">
            <a:avLst/>
          </a:prstGeom>
        </p:spPr>
        <p:txBody>
          <a:bodyPr lIns="46037" tIns="46037" rIns="46037" bIns="46037" anchor="b">
            <a:normAutofit/>
          </a:bodyPr>
          <a:lstStyle>
            <a:lvl1pPr marL="0" indent="0">
              <a:spcBef>
                <a:spcPts val="500"/>
              </a:spcBef>
              <a:buSzTx/>
              <a:buNone/>
              <a:defRPr sz="2400" b="1">
                <a:solidFill>
                  <a:srgbClr val="EAEAEA"/>
                </a:solidFill>
              </a:defRPr>
            </a:lvl1pPr>
            <a:lvl2pPr marL="0" indent="457200">
              <a:spcBef>
                <a:spcPts val="500"/>
              </a:spcBef>
              <a:buSzTx/>
              <a:buNone/>
              <a:defRPr sz="2400" b="1">
                <a:solidFill>
                  <a:srgbClr val="EAEAEA"/>
                </a:solidFill>
              </a:defRPr>
            </a:lvl2pPr>
            <a:lvl3pPr marL="0" indent="914400">
              <a:spcBef>
                <a:spcPts val="500"/>
              </a:spcBef>
              <a:buSzTx/>
              <a:buNone/>
              <a:defRPr sz="2400" b="1">
                <a:solidFill>
                  <a:srgbClr val="EAEAEA"/>
                </a:solidFill>
              </a:defRPr>
            </a:lvl3pPr>
            <a:lvl4pPr marL="0" indent="1371600">
              <a:spcBef>
                <a:spcPts val="500"/>
              </a:spcBef>
              <a:buSzTx/>
              <a:buNone/>
              <a:defRPr sz="2400" b="1">
                <a:solidFill>
                  <a:srgbClr val="EAEAEA"/>
                </a:solidFill>
              </a:defRPr>
            </a:lvl4pPr>
            <a:lvl5pPr marL="0" indent="1828800">
              <a:spcBef>
                <a:spcPts val="500"/>
              </a:spcBef>
              <a:buSzTx/>
              <a:buNone/>
              <a:defRPr sz="2400" b="1">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4192" name="Text Placeholder 4"/>
          <p:cNvSpPr>
            <a:spLocks noGrp="1"/>
          </p:cNvSpPr>
          <p:nvPr>
            <p:ph type="body" sz="quarter" idx="21"/>
          </p:nvPr>
        </p:nvSpPr>
        <p:spPr>
          <a:xfrm>
            <a:off x="4645025" y="1535112"/>
            <a:ext cx="4041775" cy="639763"/>
          </a:xfrm>
          <a:prstGeom prst="rect">
            <a:avLst/>
          </a:prstGeom>
        </p:spPr>
        <p:txBody>
          <a:bodyPr lIns="46037" tIns="46037" rIns="46037" bIns="46037" anchor="b">
            <a:normAutofit/>
          </a:bodyPr>
          <a:lstStyle/>
          <a:p>
            <a:pPr marL="0" indent="0">
              <a:spcBef>
                <a:spcPts val="500"/>
              </a:spcBef>
              <a:buSzTx/>
              <a:buNone/>
              <a:defRPr sz="2400" b="1">
                <a:solidFill>
                  <a:srgbClr val="EAEAEA"/>
                </a:solidFill>
              </a:defRPr>
            </a:pPr>
            <a:endParaRPr/>
          </a:p>
        </p:txBody>
      </p:sp>
      <p:sp>
        <p:nvSpPr>
          <p:cNvPr id="4193" name="Slide Number"/>
          <p:cNvSpPr txBox="1">
            <a:spLocks noGrp="1"/>
          </p:cNvSpPr>
          <p:nvPr>
            <p:ph type="sldNum" sz="quarter" idx="2"/>
          </p:nvPr>
        </p:nvSpPr>
        <p:spPr>
          <a:xfrm>
            <a:off x="8175624" y="6483951"/>
            <a:ext cx="282577" cy="287723"/>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122132473"/>
      </p:ext>
    </p:extLst>
  </p:cSld>
  <p:clrMapOvr>
    <a:masterClrMapping/>
  </p:clrMapOvr>
  <p:transition spd="med"/>
</p:sldLayout>
</file>

<file path=ppt/slideLayouts/slideLayout2925.xml><?xml version="1.0" encoding="utf-8"?>
<p:sldLayout xmlns:a="http://schemas.openxmlformats.org/drawingml/2006/main" xmlns:r="http://schemas.openxmlformats.org/officeDocument/2006/relationships" xmlns:p="http://schemas.openxmlformats.org/presentationml/2006/main" showMasterSp="0" type="tx">
  <p:cSld name="14_Title Only">
    <p:bg>
      <p:bgPr>
        <a:gradFill flip="none" rotWithShape="1">
          <a:gsLst>
            <a:gs pos="0">
              <a:srgbClr val="00763B"/>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4200" name="Rectangle 2"/>
          <p:cNvSpPr/>
          <p:nvPr/>
        </p:nvSpPr>
        <p:spPr>
          <a:xfrm>
            <a:off x="0" y="0"/>
            <a:ext cx="17526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209" name="Group 3"/>
          <p:cNvGrpSpPr/>
          <p:nvPr/>
        </p:nvGrpSpPr>
        <p:grpSpPr>
          <a:xfrm>
            <a:off x="152399" y="374650"/>
            <a:ext cx="1524002" cy="1225551"/>
            <a:chOff x="0" y="0"/>
            <a:chExt cx="1524000" cy="1225550"/>
          </a:xfrm>
        </p:grpSpPr>
        <p:sp>
          <p:nvSpPr>
            <p:cNvPr id="4201" name="Freeform 4"/>
            <p:cNvSpPr/>
            <p:nvPr/>
          </p:nvSpPr>
          <p:spPr>
            <a:xfrm>
              <a:off x="1019175"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21600" y="13449"/>
                  </a:moveTo>
                  <a:lnTo>
                    <a:pt x="21600" y="21600"/>
                  </a:lnTo>
                  <a:lnTo>
                    <a:pt x="68" y="6725"/>
                  </a:lnTo>
                  <a:lnTo>
                    <a:pt x="0" y="7336"/>
                  </a:lnTo>
                  <a:lnTo>
                    <a:pt x="3125" y="0"/>
                  </a:lnTo>
                  <a:lnTo>
                    <a:pt x="21600" y="13449"/>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02" name="Freeform 5"/>
            <p:cNvSpPr/>
            <p:nvPr/>
          </p:nvSpPr>
          <p:spPr>
            <a:xfrm>
              <a:off x="0"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0" y="13449"/>
                  </a:moveTo>
                  <a:lnTo>
                    <a:pt x="0" y="21600"/>
                  </a:lnTo>
                  <a:lnTo>
                    <a:pt x="21464" y="6725"/>
                  </a:lnTo>
                  <a:lnTo>
                    <a:pt x="21600" y="7336"/>
                  </a:lnTo>
                  <a:lnTo>
                    <a:pt x="18408" y="0"/>
                  </a:lnTo>
                  <a:lnTo>
                    <a:pt x="0" y="13449"/>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207" name="Group 6"/>
            <p:cNvGrpSpPr/>
            <p:nvPr/>
          </p:nvGrpSpPr>
          <p:grpSpPr>
            <a:xfrm>
              <a:off x="88900" y="0"/>
              <a:ext cx="1304926" cy="1225551"/>
              <a:chOff x="0" y="0"/>
              <a:chExt cx="1304925" cy="1225550"/>
            </a:xfrm>
          </p:grpSpPr>
          <p:sp>
            <p:nvSpPr>
              <p:cNvPr id="4203" name="AutoShape 7"/>
              <p:cNvSpPr/>
              <p:nvPr/>
            </p:nvSpPr>
            <p:spPr>
              <a:xfrm>
                <a:off x="0" y="0"/>
                <a:ext cx="1304925"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04" name="Freeform 8"/>
              <p:cNvSpPr/>
              <p:nvPr/>
            </p:nvSpPr>
            <p:spPr>
              <a:xfrm>
                <a:off x="0" y="0"/>
                <a:ext cx="652463" cy="122555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23"/>
                    </a:lnTo>
                    <a:lnTo>
                      <a:pt x="6674" y="2098"/>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05" name="Freeform 9"/>
              <p:cNvSpPr/>
              <p:nvPr/>
            </p:nvSpPr>
            <p:spPr>
              <a:xfrm>
                <a:off x="0" y="0"/>
                <a:ext cx="1304926" cy="1206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37" y="21600"/>
                    </a:lnTo>
                    <a:lnTo>
                      <a:pt x="18709"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06" name="Freeform 10"/>
              <p:cNvSpPr/>
              <p:nvPr/>
            </p:nvSpPr>
            <p:spPr>
              <a:xfrm>
                <a:off x="652462" y="0"/>
                <a:ext cx="652464"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23"/>
                    </a:lnTo>
                    <a:lnTo>
                      <a:pt x="14873" y="2098"/>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08" name="Rectangle 11"/>
            <p:cNvSpPr/>
            <p:nvPr/>
          </p:nvSpPr>
          <p:spPr>
            <a:xfrm>
              <a:off x="0" y="742950"/>
              <a:ext cx="1522413" cy="173038"/>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10" name="Title Text"/>
          <p:cNvSpPr txBox="1">
            <a:spLocks noGrp="1"/>
          </p:cNvSpPr>
          <p:nvPr>
            <p:ph type="title"/>
          </p:nvPr>
        </p:nvSpPr>
        <p:spPr>
          <a:xfrm>
            <a:off x="1905000" y="228600"/>
            <a:ext cx="7086600" cy="1447800"/>
          </a:xfrm>
          <a:prstGeom prst="rect">
            <a:avLst/>
          </a:prstGeom>
        </p:spPr>
        <p:txBody>
          <a:bodyPr lIns="46037" tIns="46037" rIns="46037" bIns="46037" anchor="ctr"/>
          <a:lstStyle>
            <a:lvl1pPr>
              <a:defRPr>
                <a:solidFill>
                  <a:srgbClr val="FFFFCC"/>
                </a:solidFill>
              </a:defRPr>
            </a:lvl1pPr>
          </a:lstStyle>
          <a:p>
            <a:r>
              <a:t>Title Text</a:t>
            </a:r>
          </a:p>
        </p:txBody>
      </p:sp>
      <p:sp>
        <p:nvSpPr>
          <p:cNvPr id="4211" name="Slide Number"/>
          <p:cNvSpPr txBox="1">
            <a:spLocks noGrp="1"/>
          </p:cNvSpPr>
          <p:nvPr>
            <p:ph type="sldNum" sz="quarter" idx="2"/>
          </p:nvPr>
        </p:nvSpPr>
        <p:spPr>
          <a:xfrm>
            <a:off x="8175624" y="6483951"/>
            <a:ext cx="282577" cy="287723"/>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443744327"/>
      </p:ext>
    </p:extLst>
  </p:cSld>
  <p:clrMapOvr>
    <a:masterClrMapping/>
  </p:clrMapOvr>
  <p:transition spd="med"/>
</p:sldLayout>
</file>

<file path=ppt/slideLayouts/slideLayout2926.xml><?xml version="1.0" encoding="utf-8"?>
<p:sldLayout xmlns:a="http://schemas.openxmlformats.org/drawingml/2006/main" xmlns:r="http://schemas.openxmlformats.org/officeDocument/2006/relationships" xmlns:p="http://schemas.openxmlformats.org/presentationml/2006/main" showMasterSp="0" type="tx">
  <p:cSld name="19_Blank">
    <p:bg>
      <p:bgPr>
        <a:gradFill flip="none" rotWithShape="1">
          <a:gsLst>
            <a:gs pos="0">
              <a:srgbClr val="00763B"/>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4218" name="Rectangle 2"/>
          <p:cNvSpPr/>
          <p:nvPr/>
        </p:nvSpPr>
        <p:spPr>
          <a:xfrm>
            <a:off x="0" y="0"/>
            <a:ext cx="17526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227" name="Group 3"/>
          <p:cNvGrpSpPr/>
          <p:nvPr/>
        </p:nvGrpSpPr>
        <p:grpSpPr>
          <a:xfrm>
            <a:off x="152399" y="374650"/>
            <a:ext cx="1524002" cy="1225551"/>
            <a:chOff x="0" y="0"/>
            <a:chExt cx="1524000" cy="1225550"/>
          </a:xfrm>
        </p:grpSpPr>
        <p:sp>
          <p:nvSpPr>
            <p:cNvPr id="4219" name="Freeform 4"/>
            <p:cNvSpPr/>
            <p:nvPr/>
          </p:nvSpPr>
          <p:spPr>
            <a:xfrm>
              <a:off x="1019175"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21600" y="13449"/>
                  </a:moveTo>
                  <a:lnTo>
                    <a:pt x="21600" y="21600"/>
                  </a:lnTo>
                  <a:lnTo>
                    <a:pt x="68" y="6725"/>
                  </a:lnTo>
                  <a:lnTo>
                    <a:pt x="0" y="7336"/>
                  </a:lnTo>
                  <a:lnTo>
                    <a:pt x="3125" y="0"/>
                  </a:lnTo>
                  <a:lnTo>
                    <a:pt x="21600" y="13449"/>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20" name="Freeform 5"/>
            <p:cNvSpPr/>
            <p:nvPr/>
          </p:nvSpPr>
          <p:spPr>
            <a:xfrm>
              <a:off x="0"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0" y="13449"/>
                  </a:moveTo>
                  <a:lnTo>
                    <a:pt x="0" y="21600"/>
                  </a:lnTo>
                  <a:lnTo>
                    <a:pt x="21464" y="6725"/>
                  </a:lnTo>
                  <a:lnTo>
                    <a:pt x="21600" y="7336"/>
                  </a:lnTo>
                  <a:lnTo>
                    <a:pt x="18408" y="0"/>
                  </a:lnTo>
                  <a:lnTo>
                    <a:pt x="0" y="13449"/>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225" name="Group 6"/>
            <p:cNvGrpSpPr/>
            <p:nvPr/>
          </p:nvGrpSpPr>
          <p:grpSpPr>
            <a:xfrm>
              <a:off x="88900" y="0"/>
              <a:ext cx="1304926" cy="1225551"/>
              <a:chOff x="0" y="0"/>
              <a:chExt cx="1304925" cy="1225550"/>
            </a:xfrm>
          </p:grpSpPr>
          <p:sp>
            <p:nvSpPr>
              <p:cNvPr id="4221" name="AutoShape 7"/>
              <p:cNvSpPr/>
              <p:nvPr/>
            </p:nvSpPr>
            <p:spPr>
              <a:xfrm>
                <a:off x="0" y="0"/>
                <a:ext cx="1304925"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22" name="Freeform 8"/>
              <p:cNvSpPr/>
              <p:nvPr/>
            </p:nvSpPr>
            <p:spPr>
              <a:xfrm>
                <a:off x="0" y="0"/>
                <a:ext cx="652463" cy="122555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23"/>
                    </a:lnTo>
                    <a:lnTo>
                      <a:pt x="6674" y="2098"/>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23" name="Freeform 9"/>
              <p:cNvSpPr/>
              <p:nvPr/>
            </p:nvSpPr>
            <p:spPr>
              <a:xfrm>
                <a:off x="0" y="0"/>
                <a:ext cx="1304926" cy="1206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37" y="21600"/>
                    </a:lnTo>
                    <a:lnTo>
                      <a:pt x="18709"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24" name="Freeform 10"/>
              <p:cNvSpPr/>
              <p:nvPr/>
            </p:nvSpPr>
            <p:spPr>
              <a:xfrm>
                <a:off x="652462" y="0"/>
                <a:ext cx="652464"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23"/>
                    </a:lnTo>
                    <a:lnTo>
                      <a:pt x="14873" y="2098"/>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26" name="Rectangle 11"/>
            <p:cNvSpPr/>
            <p:nvPr/>
          </p:nvSpPr>
          <p:spPr>
            <a:xfrm>
              <a:off x="0" y="742950"/>
              <a:ext cx="1522413" cy="173038"/>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28" name="Slide Number"/>
          <p:cNvSpPr txBox="1">
            <a:spLocks noGrp="1"/>
          </p:cNvSpPr>
          <p:nvPr>
            <p:ph type="sldNum" sz="quarter" idx="2"/>
          </p:nvPr>
        </p:nvSpPr>
        <p:spPr>
          <a:xfrm>
            <a:off x="8175624" y="6483951"/>
            <a:ext cx="282577" cy="287723"/>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05762715"/>
      </p:ext>
    </p:extLst>
  </p:cSld>
  <p:clrMapOvr>
    <a:masterClrMapping/>
  </p:clrMapOvr>
  <p:transition spd="med"/>
</p:sldLayout>
</file>

<file path=ppt/slideLayouts/slideLayout2927.xml><?xml version="1.0" encoding="utf-8"?>
<p:sldLayout xmlns:a="http://schemas.openxmlformats.org/drawingml/2006/main" xmlns:r="http://schemas.openxmlformats.org/officeDocument/2006/relationships" xmlns:p="http://schemas.openxmlformats.org/presentationml/2006/main" showMasterSp="0" type="tx">
  <p:cSld name="13_Content with Caption">
    <p:bg>
      <p:bgPr>
        <a:gradFill flip="none" rotWithShape="1">
          <a:gsLst>
            <a:gs pos="0">
              <a:srgbClr val="00763B"/>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4235" name="Rectangle 2"/>
          <p:cNvSpPr/>
          <p:nvPr/>
        </p:nvSpPr>
        <p:spPr>
          <a:xfrm>
            <a:off x="0" y="0"/>
            <a:ext cx="17526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244" name="Group 3"/>
          <p:cNvGrpSpPr/>
          <p:nvPr/>
        </p:nvGrpSpPr>
        <p:grpSpPr>
          <a:xfrm>
            <a:off x="152399" y="374650"/>
            <a:ext cx="1524002" cy="1225551"/>
            <a:chOff x="0" y="0"/>
            <a:chExt cx="1524000" cy="1225550"/>
          </a:xfrm>
        </p:grpSpPr>
        <p:sp>
          <p:nvSpPr>
            <p:cNvPr id="4236" name="Freeform 4"/>
            <p:cNvSpPr/>
            <p:nvPr/>
          </p:nvSpPr>
          <p:spPr>
            <a:xfrm>
              <a:off x="1019175"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21600" y="13449"/>
                  </a:moveTo>
                  <a:lnTo>
                    <a:pt x="21600" y="21600"/>
                  </a:lnTo>
                  <a:lnTo>
                    <a:pt x="68" y="6725"/>
                  </a:lnTo>
                  <a:lnTo>
                    <a:pt x="0" y="7336"/>
                  </a:lnTo>
                  <a:lnTo>
                    <a:pt x="3125" y="0"/>
                  </a:lnTo>
                  <a:lnTo>
                    <a:pt x="21600" y="13449"/>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37" name="Freeform 5"/>
            <p:cNvSpPr/>
            <p:nvPr/>
          </p:nvSpPr>
          <p:spPr>
            <a:xfrm>
              <a:off x="0"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0" y="13449"/>
                  </a:moveTo>
                  <a:lnTo>
                    <a:pt x="0" y="21600"/>
                  </a:lnTo>
                  <a:lnTo>
                    <a:pt x="21464" y="6725"/>
                  </a:lnTo>
                  <a:lnTo>
                    <a:pt x="21600" y="7336"/>
                  </a:lnTo>
                  <a:lnTo>
                    <a:pt x="18408" y="0"/>
                  </a:lnTo>
                  <a:lnTo>
                    <a:pt x="0" y="13449"/>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242" name="Group 6"/>
            <p:cNvGrpSpPr/>
            <p:nvPr/>
          </p:nvGrpSpPr>
          <p:grpSpPr>
            <a:xfrm>
              <a:off x="88900" y="0"/>
              <a:ext cx="1304926" cy="1225551"/>
              <a:chOff x="0" y="0"/>
              <a:chExt cx="1304925" cy="1225550"/>
            </a:xfrm>
          </p:grpSpPr>
          <p:sp>
            <p:nvSpPr>
              <p:cNvPr id="4238" name="AutoShape 7"/>
              <p:cNvSpPr/>
              <p:nvPr/>
            </p:nvSpPr>
            <p:spPr>
              <a:xfrm>
                <a:off x="0" y="0"/>
                <a:ext cx="1304925"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39" name="Freeform 8"/>
              <p:cNvSpPr/>
              <p:nvPr/>
            </p:nvSpPr>
            <p:spPr>
              <a:xfrm>
                <a:off x="0" y="0"/>
                <a:ext cx="652463" cy="122555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23"/>
                    </a:lnTo>
                    <a:lnTo>
                      <a:pt x="6674" y="2098"/>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40" name="Freeform 9"/>
              <p:cNvSpPr/>
              <p:nvPr/>
            </p:nvSpPr>
            <p:spPr>
              <a:xfrm>
                <a:off x="0" y="0"/>
                <a:ext cx="1304926" cy="1206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37" y="21600"/>
                    </a:lnTo>
                    <a:lnTo>
                      <a:pt x="18709"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41" name="Freeform 10"/>
              <p:cNvSpPr/>
              <p:nvPr/>
            </p:nvSpPr>
            <p:spPr>
              <a:xfrm>
                <a:off x="652462" y="0"/>
                <a:ext cx="652464"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23"/>
                    </a:lnTo>
                    <a:lnTo>
                      <a:pt x="14873" y="2098"/>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43" name="Rectangle 11"/>
            <p:cNvSpPr/>
            <p:nvPr/>
          </p:nvSpPr>
          <p:spPr>
            <a:xfrm>
              <a:off x="0" y="742950"/>
              <a:ext cx="1522413" cy="173038"/>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45" name="Title Text"/>
          <p:cNvSpPr txBox="1">
            <a:spLocks noGrp="1"/>
          </p:cNvSpPr>
          <p:nvPr>
            <p:ph type="title"/>
          </p:nvPr>
        </p:nvSpPr>
        <p:spPr>
          <a:xfrm>
            <a:off x="457200" y="273050"/>
            <a:ext cx="3008314" cy="1162050"/>
          </a:xfrm>
          <a:prstGeom prst="rect">
            <a:avLst/>
          </a:prstGeom>
        </p:spPr>
        <p:txBody>
          <a:bodyPr lIns="46037" tIns="46037" rIns="46037" bIns="46037"/>
          <a:lstStyle>
            <a:lvl1pPr>
              <a:defRPr sz="2000" b="1">
                <a:solidFill>
                  <a:srgbClr val="FFFFCC"/>
                </a:solidFill>
              </a:defRPr>
            </a:lvl1pPr>
          </a:lstStyle>
          <a:p>
            <a:r>
              <a:t>Title Text</a:t>
            </a:r>
          </a:p>
        </p:txBody>
      </p:sp>
      <p:sp>
        <p:nvSpPr>
          <p:cNvPr id="4246" name="Body Level One…"/>
          <p:cNvSpPr txBox="1">
            <a:spLocks noGrp="1"/>
          </p:cNvSpPr>
          <p:nvPr>
            <p:ph type="body" idx="1"/>
          </p:nvPr>
        </p:nvSpPr>
        <p:spPr>
          <a:xfrm>
            <a:off x="3575050" y="273050"/>
            <a:ext cx="5111750" cy="5853113"/>
          </a:xfrm>
          <a:prstGeom prst="rect">
            <a:avLst/>
          </a:prstGeom>
        </p:spPr>
        <p:txBody>
          <a:bodyPr lIns="46037" tIns="46037" rIns="46037" bIns="46037">
            <a:normAutofit/>
          </a:bodyPr>
          <a:lstStyle>
            <a:lvl1pPr>
              <a:buClr>
                <a:srgbClr val="FFFFCC"/>
              </a:buClr>
              <a:buSzPct val="90000"/>
              <a:buChar char="Ú"/>
              <a:defRPr>
                <a:solidFill>
                  <a:srgbClr val="EAEAEA"/>
                </a:solidFill>
              </a:defRPr>
            </a:lvl1pPr>
            <a:lvl2pPr>
              <a:buClr>
                <a:srgbClr val="FFFFCC"/>
              </a:buClr>
              <a:buChar char="–"/>
              <a:defRPr>
                <a:solidFill>
                  <a:srgbClr val="EAEAEA"/>
                </a:solidFill>
              </a:defRPr>
            </a:lvl2pPr>
            <a:lvl3pPr>
              <a:buClr>
                <a:srgbClr val="FFFFCC"/>
              </a:buClr>
              <a:defRPr>
                <a:solidFill>
                  <a:srgbClr val="EAEAEA"/>
                </a:solidFill>
              </a:defRPr>
            </a:lvl3pPr>
            <a:lvl4pPr>
              <a:buClr>
                <a:srgbClr val="FFFFCC"/>
              </a:buClr>
              <a:buChar char="–"/>
              <a:defRPr>
                <a:solidFill>
                  <a:srgbClr val="EAEAEA"/>
                </a:solidFill>
              </a:defRPr>
            </a:lvl4pPr>
            <a:lvl5pPr>
              <a:buClr>
                <a:srgbClr val="FFFFCC"/>
              </a:buCl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4247" name="Text Placeholder 3"/>
          <p:cNvSpPr>
            <a:spLocks noGrp="1"/>
          </p:cNvSpPr>
          <p:nvPr>
            <p:ph type="body" sz="half" idx="21"/>
          </p:nvPr>
        </p:nvSpPr>
        <p:spPr>
          <a:xfrm>
            <a:off x="457199" y="1435100"/>
            <a:ext cx="3008315" cy="4691063"/>
          </a:xfrm>
          <a:prstGeom prst="rect">
            <a:avLst/>
          </a:prstGeom>
        </p:spPr>
        <p:txBody>
          <a:bodyPr lIns="46037" tIns="46037" rIns="46037" bIns="46037">
            <a:normAutofit/>
          </a:bodyPr>
          <a:lstStyle/>
          <a:p>
            <a:pPr marL="0" indent="0">
              <a:spcBef>
                <a:spcPts val="300"/>
              </a:spcBef>
              <a:buSzTx/>
              <a:buNone/>
              <a:defRPr sz="1400">
                <a:solidFill>
                  <a:srgbClr val="EAEAEA"/>
                </a:solidFill>
              </a:defRPr>
            </a:pPr>
            <a:endParaRPr/>
          </a:p>
        </p:txBody>
      </p:sp>
      <p:sp>
        <p:nvSpPr>
          <p:cNvPr id="4248" name="Slide Number"/>
          <p:cNvSpPr txBox="1">
            <a:spLocks noGrp="1"/>
          </p:cNvSpPr>
          <p:nvPr>
            <p:ph type="sldNum" sz="quarter" idx="2"/>
          </p:nvPr>
        </p:nvSpPr>
        <p:spPr>
          <a:xfrm>
            <a:off x="8175624" y="6483951"/>
            <a:ext cx="282577" cy="287723"/>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06683935"/>
      </p:ext>
    </p:extLst>
  </p:cSld>
  <p:clrMapOvr>
    <a:masterClrMapping/>
  </p:clrMapOvr>
  <p:transition spd="med"/>
</p:sldLayout>
</file>

<file path=ppt/slideLayouts/slideLayout2928.xml><?xml version="1.0" encoding="utf-8"?>
<p:sldLayout xmlns:a="http://schemas.openxmlformats.org/drawingml/2006/main" xmlns:r="http://schemas.openxmlformats.org/officeDocument/2006/relationships" xmlns:p="http://schemas.openxmlformats.org/presentationml/2006/main" showMasterSp="0" type="tx">
  <p:cSld name="13_Picture with Caption">
    <p:bg>
      <p:bgPr>
        <a:gradFill flip="none" rotWithShape="1">
          <a:gsLst>
            <a:gs pos="0">
              <a:srgbClr val="00763B"/>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4255" name="Rectangle 2"/>
          <p:cNvSpPr/>
          <p:nvPr/>
        </p:nvSpPr>
        <p:spPr>
          <a:xfrm>
            <a:off x="0" y="0"/>
            <a:ext cx="1752600" cy="6856413"/>
          </a:xfrm>
          <a:prstGeom prst="rect">
            <a:avLst/>
          </a:prstGeom>
          <a:gradFill>
            <a:gsLst>
              <a:gs pos="0">
                <a:srgbClr val="000000"/>
              </a:gs>
              <a:gs pos="50000">
                <a:srgbClr val="00763B"/>
              </a:gs>
              <a:gs pos="100000">
                <a:srgbClr val="000000"/>
              </a:gs>
            </a:gsLst>
            <a:lin ang="5400000"/>
          </a:gradFill>
          <a:ln w="12700">
            <a:miter lim="400000"/>
          </a:ln>
        </p:spPr>
        <p:txBody>
          <a:bodyPr lIns="45719" rIns="45719"/>
          <a:lstStyle/>
          <a:p>
            <a:pPr algn="l">
              <a:defRPr b="0">
                <a:solidFill>
                  <a:srgbClr val="EAEAEA"/>
                </a:solidFill>
              </a:defRPr>
            </a:pPr>
            <a:endParaRPr/>
          </a:p>
        </p:txBody>
      </p:sp>
      <p:grpSp>
        <p:nvGrpSpPr>
          <p:cNvPr id="4264" name="Group 3"/>
          <p:cNvGrpSpPr/>
          <p:nvPr/>
        </p:nvGrpSpPr>
        <p:grpSpPr>
          <a:xfrm>
            <a:off x="152399" y="374650"/>
            <a:ext cx="1524002" cy="1225551"/>
            <a:chOff x="0" y="0"/>
            <a:chExt cx="1524000" cy="1225550"/>
          </a:xfrm>
        </p:grpSpPr>
        <p:sp>
          <p:nvSpPr>
            <p:cNvPr id="4256" name="Freeform 4"/>
            <p:cNvSpPr/>
            <p:nvPr/>
          </p:nvSpPr>
          <p:spPr>
            <a:xfrm>
              <a:off x="1019175"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21600" y="13449"/>
                  </a:moveTo>
                  <a:lnTo>
                    <a:pt x="21600" y="21600"/>
                  </a:lnTo>
                  <a:lnTo>
                    <a:pt x="68" y="6725"/>
                  </a:lnTo>
                  <a:lnTo>
                    <a:pt x="0" y="7336"/>
                  </a:lnTo>
                  <a:lnTo>
                    <a:pt x="3125" y="0"/>
                  </a:lnTo>
                  <a:lnTo>
                    <a:pt x="21600" y="13449"/>
                  </a:lnTo>
                </a:path>
              </a:pathLst>
            </a:custGeom>
            <a:gradFill flip="none" rotWithShape="1">
              <a:gsLst>
                <a:gs pos="0">
                  <a:srgbClr val="000000"/>
                </a:gs>
                <a:gs pos="100000">
                  <a:srgbClr val="00763B"/>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57" name="Freeform 5"/>
            <p:cNvSpPr/>
            <p:nvPr/>
          </p:nvSpPr>
          <p:spPr>
            <a:xfrm>
              <a:off x="0" y="411162"/>
              <a:ext cx="504826" cy="504826"/>
            </a:xfrm>
            <a:custGeom>
              <a:avLst/>
              <a:gdLst/>
              <a:ahLst/>
              <a:cxnLst>
                <a:cxn ang="0">
                  <a:pos x="wd2" y="hd2"/>
                </a:cxn>
                <a:cxn ang="5400000">
                  <a:pos x="wd2" y="hd2"/>
                </a:cxn>
                <a:cxn ang="10800000">
                  <a:pos x="wd2" y="hd2"/>
                </a:cxn>
                <a:cxn ang="16200000">
                  <a:pos x="wd2" y="hd2"/>
                </a:cxn>
              </a:cxnLst>
              <a:rect l="0" t="0" r="r" b="b"/>
              <a:pathLst>
                <a:path w="21600" h="21600" extrusionOk="0">
                  <a:moveTo>
                    <a:pt x="0" y="13449"/>
                  </a:moveTo>
                  <a:lnTo>
                    <a:pt x="0" y="21600"/>
                  </a:lnTo>
                  <a:lnTo>
                    <a:pt x="21464" y="6725"/>
                  </a:lnTo>
                  <a:lnTo>
                    <a:pt x="21600" y="7336"/>
                  </a:lnTo>
                  <a:lnTo>
                    <a:pt x="18408" y="0"/>
                  </a:lnTo>
                  <a:lnTo>
                    <a:pt x="0" y="13449"/>
                  </a:lnTo>
                </a:path>
              </a:pathLst>
            </a:custGeom>
            <a:gradFill flip="none" rotWithShape="1">
              <a:gsLst>
                <a:gs pos="0">
                  <a:srgbClr val="00763B"/>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4262" name="Group 6"/>
            <p:cNvGrpSpPr/>
            <p:nvPr/>
          </p:nvGrpSpPr>
          <p:grpSpPr>
            <a:xfrm>
              <a:off x="88900" y="0"/>
              <a:ext cx="1304926" cy="1225551"/>
              <a:chOff x="0" y="0"/>
              <a:chExt cx="1304925" cy="1225550"/>
            </a:xfrm>
          </p:grpSpPr>
          <p:sp>
            <p:nvSpPr>
              <p:cNvPr id="4258" name="AutoShape 7"/>
              <p:cNvSpPr/>
              <p:nvPr/>
            </p:nvSpPr>
            <p:spPr>
              <a:xfrm>
                <a:off x="0" y="0"/>
                <a:ext cx="1304925"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799" y="21600"/>
                    </a:lnTo>
                    <a:lnTo>
                      <a:pt x="21600" y="0"/>
                    </a:lnTo>
                    <a:close/>
                  </a:path>
                </a:pathLst>
              </a:custGeom>
              <a:blipFill rotWithShape="1">
                <a:blip r:embed="rId2" cstate="print"/>
                <a:srcRect/>
                <a:tile tx="0" ty="0" sx="100000" sy="100000" flip="none" algn="tl"/>
              </a:blipFill>
              <a:ln w="12700" cap="sq">
                <a:solidFill>
                  <a:srgbClr val="006633"/>
                </a:solidFill>
                <a:prstDash val="solid"/>
                <a:miter lim="8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59" name="Freeform 8"/>
              <p:cNvSpPr/>
              <p:nvPr/>
            </p:nvSpPr>
            <p:spPr>
              <a:xfrm>
                <a:off x="0" y="0"/>
                <a:ext cx="652463" cy="1225551"/>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21600" y="17823"/>
                    </a:lnTo>
                    <a:lnTo>
                      <a:pt x="6674" y="2098"/>
                    </a:lnTo>
                    <a:lnTo>
                      <a:pt x="0" y="0"/>
                    </a:lnTo>
                    <a:lnTo>
                      <a:pt x="21600" y="21600"/>
                    </a:lnTo>
                  </a:path>
                </a:pathLst>
              </a:custGeom>
              <a:solidFill>
                <a:srgbClr val="002010">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60" name="Freeform 9"/>
              <p:cNvSpPr/>
              <p:nvPr/>
            </p:nvSpPr>
            <p:spPr>
              <a:xfrm>
                <a:off x="0" y="0"/>
                <a:ext cx="1304926" cy="12065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3337" y="21600"/>
                    </a:lnTo>
                    <a:lnTo>
                      <a:pt x="18709" y="21600"/>
                    </a:lnTo>
                    <a:lnTo>
                      <a:pt x="21600" y="0"/>
                    </a:lnTo>
                    <a:lnTo>
                      <a:pt x="0" y="0"/>
                    </a:lnTo>
                  </a:path>
                </a:pathLst>
              </a:custGeom>
              <a:solidFill>
                <a:srgbClr val="71BB96">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61" name="Freeform 10"/>
              <p:cNvSpPr/>
              <p:nvPr/>
            </p:nvSpPr>
            <p:spPr>
              <a:xfrm>
                <a:off x="652462" y="0"/>
                <a:ext cx="652464" cy="1225551"/>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0" y="17823"/>
                    </a:lnTo>
                    <a:lnTo>
                      <a:pt x="14873" y="2098"/>
                    </a:lnTo>
                    <a:lnTo>
                      <a:pt x="21600" y="0"/>
                    </a:lnTo>
                    <a:lnTo>
                      <a:pt x="0" y="21600"/>
                    </a:lnTo>
                  </a:path>
                </a:pathLst>
              </a:custGeom>
              <a:solidFill>
                <a:srgbClr val="006633">
                  <a:alpha val="50000"/>
                </a:srgbClr>
              </a:solidFill>
              <a:ln w="12700" cap="sq">
                <a:solidFill>
                  <a:srgbClr val="006633"/>
                </a:solidFill>
                <a:prstDash val="solid"/>
                <a:round/>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63" name="Rectangle 11"/>
            <p:cNvSpPr/>
            <p:nvPr/>
          </p:nvSpPr>
          <p:spPr>
            <a:xfrm>
              <a:off x="0" y="742950"/>
              <a:ext cx="1522413" cy="173038"/>
            </a:xfrm>
            <a:prstGeom prst="rect">
              <a:avLst/>
            </a:prstGeom>
            <a:gradFill flip="none" rotWithShape="1">
              <a:gsLst>
                <a:gs pos="0">
                  <a:srgbClr val="000000"/>
                </a:gs>
                <a:gs pos="50000">
                  <a:srgbClr val="71BB96"/>
                </a:gs>
                <a:gs pos="100000">
                  <a:srgbClr val="000000"/>
                </a:gs>
              </a:gsLst>
              <a:lin ang="0" scaled="0"/>
            </a:gradFill>
            <a:ln w="12700" cap="flat">
              <a:noFill/>
              <a:miter lim="400000"/>
            </a:ln>
            <a:effectLst/>
          </p:spPr>
          <p:txBody>
            <a:bodyPr wrap="square" lIns="45719" tIns="45719" rIns="45719" bIns="45719" numCol="1" anchor="t">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65" name="Title Text"/>
          <p:cNvSpPr txBox="1">
            <a:spLocks noGrp="1"/>
          </p:cNvSpPr>
          <p:nvPr>
            <p:ph type="title"/>
          </p:nvPr>
        </p:nvSpPr>
        <p:spPr>
          <a:xfrm>
            <a:off x="1792288" y="4800600"/>
            <a:ext cx="5486401" cy="566738"/>
          </a:xfrm>
          <a:prstGeom prst="rect">
            <a:avLst/>
          </a:prstGeom>
        </p:spPr>
        <p:txBody>
          <a:bodyPr lIns="46037" tIns="46037" rIns="46037" bIns="46037"/>
          <a:lstStyle>
            <a:lvl1pPr>
              <a:defRPr sz="2000" b="1">
                <a:solidFill>
                  <a:srgbClr val="FFFFCC"/>
                </a:solidFill>
              </a:defRPr>
            </a:lvl1pPr>
          </a:lstStyle>
          <a:p>
            <a:r>
              <a:t>Title Text</a:t>
            </a:r>
          </a:p>
        </p:txBody>
      </p:sp>
      <p:sp>
        <p:nvSpPr>
          <p:cNvPr id="4266"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267" name="Body Level One…"/>
          <p:cNvSpPr txBox="1">
            <a:spLocks noGrp="1"/>
          </p:cNvSpPr>
          <p:nvPr>
            <p:ph type="body" sz="quarter" idx="1"/>
          </p:nvPr>
        </p:nvSpPr>
        <p:spPr>
          <a:xfrm>
            <a:off x="1792288" y="5367337"/>
            <a:ext cx="5486401" cy="804863"/>
          </a:xfrm>
          <a:prstGeom prst="rect">
            <a:avLst/>
          </a:prstGeom>
        </p:spPr>
        <p:txBody>
          <a:bodyPr lIns="46037" tIns="46037" rIns="46037" bIns="46037">
            <a:normAutofit/>
          </a:bodyPr>
          <a:lstStyle>
            <a:lvl1pPr marL="0" indent="0">
              <a:spcBef>
                <a:spcPts val="300"/>
              </a:spcBef>
              <a:buSzTx/>
              <a:buNone/>
              <a:defRPr sz="1400">
                <a:solidFill>
                  <a:srgbClr val="EAEAEA"/>
                </a:solidFill>
              </a:defRPr>
            </a:lvl1pPr>
            <a:lvl2pPr marL="0" indent="457200">
              <a:spcBef>
                <a:spcPts val="300"/>
              </a:spcBef>
              <a:buSzTx/>
              <a:buNone/>
              <a:defRPr sz="1400">
                <a:solidFill>
                  <a:srgbClr val="EAEAEA"/>
                </a:solidFill>
              </a:defRPr>
            </a:lvl2pPr>
            <a:lvl3pPr marL="0" indent="914400">
              <a:spcBef>
                <a:spcPts val="300"/>
              </a:spcBef>
              <a:buSzTx/>
              <a:buNone/>
              <a:defRPr sz="1400">
                <a:solidFill>
                  <a:srgbClr val="EAEAEA"/>
                </a:solidFill>
              </a:defRPr>
            </a:lvl3pPr>
            <a:lvl4pPr marL="0" indent="1371600">
              <a:spcBef>
                <a:spcPts val="300"/>
              </a:spcBef>
              <a:buSzTx/>
              <a:buNone/>
              <a:defRPr sz="1400">
                <a:solidFill>
                  <a:srgbClr val="EAEAEA"/>
                </a:solidFill>
              </a:defRPr>
            </a:lvl4pPr>
            <a:lvl5pPr marL="0" indent="1828800">
              <a:spcBef>
                <a:spcPts val="300"/>
              </a:spcBef>
              <a:buSzTx/>
              <a:buNone/>
              <a:defRPr sz="14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4268" name="Slide Number"/>
          <p:cNvSpPr txBox="1">
            <a:spLocks noGrp="1"/>
          </p:cNvSpPr>
          <p:nvPr>
            <p:ph type="sldNum" sz="quarter" idx="2"/>
          </p:nvPr>
        </p:nvSpPr>
        <p:spPr>
          <a:xfrm>
            <a:off x="8175624" y="6483951"/>
            <a:ext cx="282577" cy="287723"/>
          </a:xfrm>
          <a:prstGeom prst="rect">
            <a:avLst/>
          </a:prstGeom>
        </p:spPr>
        <p:txBody>
          <a:bodyPr lIns="46037" tIns="46037" rIns="46037" bIns="46037" anchor="ctr"/>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927158352"/>
      </p:ext>
    </p:extLst>
  </p:cSld>
  <p:clrMapOvr>
    <a:masterClrMapping/>
  </p:clrMapOvr>
  <p:transition spd="med"/>
</p:sldLayout>
</file>

<file path=ppt/slideLayouts/slideLayout2929.xml><?xml version="1.0" encoding="utf-8"?>
<p:sldLayout xmlns:a="http://schemas.openxmlformats.org/drawingml/2006/main" xmlns:r="http://schemas.openxmlformats.org/officeDocument/2006/relationships" xmlns:p="http://schemas.openxmlformats.org/presentationml/2006/main" showMasterSp="0" type="tx">
  <p:cSld name="21_Title Slide">
    <p:bg>
      <p:bgPr>
        <a:solidFill>
          <a:schemeClr val="accent3">
            <a:lumOff val="44000"/>
          </a:schemeClr>
        </a:solidFill>
        <a:effectLst/>
      </p:bgPr>
    </p:bg>
    <p:spTree>
      <p:nvGrpSpPr>
        <p:cNvPr id="1" name=""/>
        <p:cNvGrpSpPr/>
        <p:nvPr/>
      </p:nvGrpSpPr>
      <p:grpSpPr>
        <a:xfrm>
          <a:off x="0" y="0"/>
          <a:ext cx="0" cy="0"/>
          <a:chOff x="0" y="0"/>
          <a:chExt cx="0" cy="0"/>
        </a:xfrm>
      </p:grpSpPr>
      <p:grpSp>
        <p:nvGrpSpPr>
          <p:cNvPr id="4280" name="Group 6"/>
          <p:cNvGrpSpPr/>
          <p:nvPr/>
        </p:nvGrpSpPr>
        <p:grpSpPr>
          <a:xfrm>
            <a:off x="0" y="914400"/>
            <a:ext cx="8686800" cy="2514600"/>
            <a:chOff x="0" y="0"/>
            <a:chExt cx="8686800" cy="2514600"/>
          </a:xfrm>
        </p:grpSpPr>
        <p:sp>
          <p:nvSpPr>
            <p:cNvPr id="4275"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76"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277"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278"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79"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81" name="Title Text"/>
          <p:cNvSpPr txBox="1">
            <a:spLocks noGrp="1"/>
          </p:cNvSpPr>
          <p:nvPr>
            <p:ph type="title"/>
          </p:nvPr>
        </p:nvSpPr>
        <p:spPr>
          <a:xfrm>
            <a:off x="685800" y="2130425"/>
            <a:ext cx="7772400" cy="1470025"/>
          </a:xfrm>
          <a:prstGeom prst="rect">
            <a:avLst/>
          </a:prstGeom>
        </p:spPr>
        <p:txBody>
          <a:bodyPr/>
          <a:lstStyle>
            <a:lvl1pPr>
              <a:defRPr sz="4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28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283"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76768741"/>
      </p:ext>
    </p:extLst>
  </p:cSld>
  <p:clrMapOvr>
    <a:masterClrMapping/>
  </p:clrMapOvr>
  <p:transition spd="med"/>
</p:sldLayout>
</file>

<file path=ppt/slideLayouts/slideLayout293.xml><?xml version="1.0" encoding="utf-8"?>
<p:sldLayout xmlns:a="http://schemas.openxmlformats.org/drawingml/2006/main" xmlns:r="http://schemas.openxmlformats.org/officeDocument/2006/relationships" xmlns:p="http://schemas.openxmlformats.org/presentationml/2006/main" showMasterSp="0" type="tx">
  <p:cSld name="17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537" name="Title Text"/>
          <p:cNvSpPr txBox="1">
            <a:spLocks noGrp="1"/>
          </p:cNvSpPr>
          <p:nvPr>
            <p:ph type="title"/>
          </p:nvPr>
        </p:nvSpPr>
        <p:spPr>
          <a:xfrm>
            <a:off x="685800" y="609600"/>
            <a:ext cx="7772400" cy="1143000"/>
          </a:xfrm>
          <a:prstGeom prst="rect">
            <a:avLst/>
          </a:prstGeom>
          <a:effectLst>
            <a:outerShdw dist="35921" dir="2700000" rotWithShape="0">
              <a:srgbClr val="808080"/>
            </a:outerShdw>
          </a:effectLst>
        </p:spPr>
        <p:txBody>
          <a:bodyPr anchor="ctr"/>
          <a:lstStyle>
            <a:lvl1pPr algn="ctr">
              <a:defRPr b="1">
                <a:solidFill>
                  <a:srgbClr val="FFFF66"/>
                </a:solidFill>
                <a:latin typeface="Trebuchet MS"/>
                <a:ea typeface="Trebuchet MS"/>
                <a:cs typeface="Trebuchet MS"/>
                <a:sym typeface="Trebuchet MS"/>
              </a:defRPr>
            </a:lvl1pPr>
          </a:lstStyle>
          <a:p>
            <a:r>
              <a:t>Title Text</a:t>
            </a:r>
          </a:p>
        </p:txBody>
      </p:sp>
      <p:sp>
        <p:nvSpPr>
          <p:cNvPr id="4538" name="Slide Number"/>
          <p:cNvSpPr txBox="1">
            <a:spLocks noGrp="1"/>
          </p:cNvSpPr>
          <p:nvPr>
            <p:ph type="sldNum" sz="quarter" idx="2"/>
          </p:nvPr>
        </p:nvSpPr>
        <p:spPr>
          <a:xfrm>
            <a:off x="8145700" y="6248400"/>
            <a:ext cx="312500" cy="294640"/>
          </a:xfrm>
          <a:prstGeom prst="rect">
            <a:avLst/>
          </a:prstGeom>
          <a:effectLst>
            <a:outerShdw dist="35921" dir="2700000" rotWithShape="0">
              <a:srgbClr val="808080"/>
            </a:outerShdw>
          </a:effectLst>
        </p:spPr>
        <p:txBody>
          <a:bodyPr anchor="t"/>
          <a:lstStyle>
            <a:lvl1pPr algn="r">
              <a:defRPr b="1">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2159659017"/>
      </p:ext>
    </p:extLst>
  </p:cSld>
  <p:clrMapOvr>
    <a:masterClrMapping/>
  </p:clrMapOvr>
  <p:transition spd="med"/>
</p:sldLayout>
</file>

<file path=ppt/slideLayouts/slideLayout2930.xml><?xml version="1.0" encoding="utf-8"?>
<p:sldLayout xmlns:a="http://schemas.openxmlformats.org/drawingml/2006/main" xmlns:r="http://schemas.openxmlformats.org/officeDocument/2006/relationships" xmlns:p="http://schemas.openxmlformats.org/presentationml/2006/main" showMasterSp="0" type="tx">
  <p:cSld name="16_Title and Content">
    <p:bg>
      <p:bgPr>
        <a:solidFill>
          <a:schemeClr val="accent3">
            <a:lumOff val="44000"/>
          </a:schemeClr>
        </a:solidFill>
        <a:effectLst/>
      </p:bgPr>
    </p:bg>
    <p:spTree>
      <p:nvGrpSpPr>
        <p:cNvPr id="1" name=""/>
        <p:cNvGrpSpPr/>
        <p:nvPr/>
      </p:nvGrpSpPr>
      <p:grpSpPr>
        <a:xfrm>
          <a:off x="0" y="0"/>
          <a:ext cx="0" cy="0"/>
          <a:chOff x="0" y="0"/>
          <a:chExt cx="0" cy="0"/>
        </a:xfrm>
      </p:grpSpPr>
      <p:grpSp>
        <p:nvGrpSpPr>
          <p:cNvPr id="4295" name="Group 6"/>
          <p:cNvGrpSpPr/>
          <p:nvPr/>
        </p:nvGrpSpPr>
        <p:grpSpPr>
          <a:xfrm>
            <a:off x="0" y="914400"/>
            <a:ext cx="8686800" cy="2514600"/>
            <a:chOff x="0" y="0"/>
            <a:chExt cx="8686800" cy="2514600"/>
          </a:xfrm>
        </p:grpSpPr>
        <p:sp>
          <p:nvSpPr>
            <p:cNvPr id="4290"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91"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292"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293"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294"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296" name="Title Text"/>
          <p:cNvSpPr txBox="1">
            <a:spLocks noGrp="1"/>
          </p:cNvSpPr>
          <p:nvPr>
            <p:ph type="title"/>
          </p:nvPr>
        </p:nvSpPr>
        <p:spPr>
          <a:xfrm>
            <a:off x="931862" y="96838"/>
            <a:ext cx="7158038" cy="1412876"/>
          </a:xfrm>
          <a:prstGeom prst="rect">
            <a:avLst/>
          </a:prstGeom>
        </p:spPr>
        <p:txBody>
          <a:bodyPr/>
          <a:lstStyle>
            <a:lvl1pPr>
              <a:defRPr sz="4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297" name="Body Level One…"/>
          <p:cNvSpPr txBox="1">
            <a:spLocks noGrp="1"/>
          </p:cNvSpPr>
          <p:nvPr>
            <p:ph type="body" idx="1"/>
          </p:nvPr>
        </p:nvSpPr>
        <p:spPr>
          <a:xfrm>
            <a:off x="949325" y="1981200"/>
            <a:ext cx="7661275" cy="4114800"/>
          </a:xfrm>
          <a:prstGeom prst="rect">
            <a:avLst/>
          </a:prstGeom>
        </p:spPr>
        <p:txBody>
          <a:bodyPr>
            <a:normAutofit/>
          </a:bodyPr>
          <a:lstStyle>
            <a:lvl1pPr marL="447675" indent="-447675">
              <a:buClr>
                <a:srgbClr val="CC9900"/>
              </a:buClr>
              <a:buSzPct val="70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1pPr>
            <a:lvl2pPr marL="951819" indent="-502557">
              <a:buClr>
                <a:srgbClr val="CC9900"/>
              </a:buClr>
              <a:buSzPct val="65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2pPr>
            <a:lvl3pPr marL="1428221" indent="-537633">
              <a:buClr>
                <a:srgbClr val="CC9900"/>
              </a:buClr>
              <a:buSzPct val="70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3pPr>
            <a:lvl4pPr marL="1912620" indent="-617220">
              <a:buClr>
                <a:srgbClr val="CC9900"/>
              </a:buClr>
              <a:buSzPct val="75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4pPr>
            <a:lvl5pPr marL="2302510" indent="-619760">
              <a:buClr>
                <a:srgbClr val="CC9900"/>
              </a:buClr>
              <a:buSzPct val="70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298"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1473372"/>
      </p:ext>
    </p:extLst>
  </p:cSld>
  <p:clrMapOvr>
    <a:masterClrMapping/>
  </p:clrMapOvr>
  <p:transition spd="med"/>
</p:sldLayout>
</file>

<file path=ppt/slideLayouts/slideLayout2931.xml><?xml version="1.0" encoding="utf-8"?>
<p:sldLayout xmlns:a="http://schemas.openxmlformats.org/drawingml/2006/main" xmlns:r="http://schemas.openxmlformats.org/officeDocument/2006/relationships" xmlns:p="http://schemas.openxmlformats.org/presentationml/2006/main" showMasterSp="0" type="tx">
  <p:cSld name="14_Section Header">
    <p:bg>
      <p:bgPr>
        <a:solidFill>
          <a:schemeClr val="accent3">
            <a:lumOff val="44000"/>
          </a:schemeClr>
        </a:solidFill>
        <a:effectLst/>
      </p:bgPr>
    </p:bg>
    <p:spTree>
      <p:nvGrpSpPr>
        <p:cNvPr id="1" name=""/>
        <p:cNvGrpSpPr/>
        <p:nvPr/>
      </p:nvGrpSpPr>
      <p:grpSpPr>
        <a:xfrm>
          <a:off x="0" y="0"/>
          <a:ext cx="0" cy="0"/>
          <a:chOff x="0" y="0"/>
          <a:chExt cx="0" cy="0"/>
        </a:xfrm>
      </p:grpSpPr>
      <p:grpSp>
        <p:nvGrpSpPr>
          <p:cNvPr id="4310" name="Group 6"/>
          <p:cNvGrpSpPr/>
          <p:nvPr/>
        </p:nvGrpSpPr>
        <p:grpSpPr>
          <a:xfrm>
            <a:off x="0" y="914400"/>
            <a:ext cx="8686800" cy="2514600"/>
            <a:chOff x="0" y="0"/>
            <a:chExt cx="8686800" cy="2514600"/>
          </a:xfrm>
        </p:grpSpPr>
        <p:sp>
          <p:nvSpPr>
            <p:cNvPr id="4305"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06"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07"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08"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09"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311"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312"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13"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67005891"/>
      </p:ext>
    </p:extLst>
  </p:cSld>
  <p:clrMapOvr>
    <a:masterClrMapping/>
  </p:clrMapOvr>
  <p:transition spd="med"/>
</p:sldLayout>
</file>

<file path=ppt/slideLayouts/slideLayout2932.xml><?xml version="1.0" encoding="utf-8"?>
<p:sldLayout xmlns:a="http://schemas.openxmlformats.org/drawingml/2006/main" xmlns:r="http://schemas.openxmlformats.org/officeDocument/2006/relationships" xmlns:p="http://schemas.openxmlformats.org/presentationml/2006/main" showMasterSp="0" type="tx">
  <p:cSld name="14_Two Content">
    <p:bg>
      <p:bgPr>
        <a:solidFill>
          <a:schemeClr val="accent3">
            <a:lumOff val="44000"/>
          </a:schemeClr>
        </a:solidFill>
        <a:effectLst/>
      </p:bgPr>
    </p:bg>
    <p:spTree>
      <p:nvGrpSpPr>
        <p:cNvPr id="1" name=""/>
        <p:cNvGrpSpPr/>
        <p:nvPr/>
      </p:nvGrpSpPr>
      <p:grpSpPr>
        <a:xfrm>
          <a:off x="0" y="0"/>
          <a:ext cx="0" cy="0"/>
          <a:chOff x="0" y="0"/>
          <a:chExt cx="0" cy="0"/>
        </a:xfrm>
      </p:grpSpPr>
      <p:grpSp>
        <p:nvGrpSpPr>
          <p:cNvPr id="4325" name="Group 6"/>
          <p:cNvGrpSpPr/>
          <p:nvPr/>
        </p:nvGrpSpPr>
        <p:grpSpPr>
          <a:xfrm>
            <a:off x="0" y="914400"/>
            <a:ext cx="8686800" cy="2514600"/>
            <a:chOff x="0" y="0"/>
            <a:chExt cx="8686800" cy="2514600"/>
          </a:xfrm>
        </p:grpSpPr>
        <p:sp>
          <p:nvSpPr>
            <p:cNvPr id="4320"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21"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22"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23"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24"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326" name="Title Text"/>
          <p:cNvSpPr txBox="1">
            <a:spLocks noGrp="1"/>
          </p:cNvSpPr>
          <p:nvPr>
            <p:ph type="title"/>
          </p:nvPr>
        </p:nvSpPr>
        <p:spPr>
          <a:xfrm>
            <a:off x="931862" y="96838"/>
            <a:ext cx="7158038" cy="1412876"/>
          </a:xfrm>
          <a:prstGeom prst="rect">
            <a:avLst/>
          </a:prstGeom>
        </p:spPr>
        <p:txBody>
          <a:bodyPr/>
          <a:lstStyle>
            <a:lvl1pPr>
              <a:defRPr sz="4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327" name="Body Level One…"/>
          <p:cNvSpPr txBox="1">
            <a:spLocks noGrp="1"/>
          </p:cNvSpPr>
          <p:nvPr>
            <p:ph type="body" sz="half" idx="1"/>
          </p:nvPr>
        </p:nvSpPr>
        <p:spPr>
          <a:xfrm>
            <a:off x="949325" y="1981200"/>
            <a:ext cx="3754438" cy="4114800"/>
          </a:xfrm>
          <a:prstGeom prst="rect">
            <a:avLst/>
          </a:prstGeom>
        </p:spPr>
        <p:txBody>
          <a:bodyPr>
            <a:normAutofit/>
          </a:bodyPr>
          <a:lstStyle>
            <a:lvl1pPr marL="447675" indent="-447675">
              <a:spcBef>
                <a:spcPts val="600"/>
              </a:spcBef>
              <a:buClr>
                <a:srgbClr val="CC9900"/>
              </a:buClr>
              <a:buSzPct val="70000"/>
              <a:buChar char="■"/>
              <a:defRPr sz="28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1pPr>
            <a:lvl2pPr marL="962289" indent="-513027">
              <a:spcBef>
                <a:spcPts val="600"/>
              </a:spcBef>
              <a:buClr>
                <a:srgbClr val="CC9900"/>
              </a:buClr>
              <a:buSzPct val="65000"/>
              <a:buChar char="○"/>
              <a:defRPr sz="28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2pPr>
            <a:lvl3pPr marL="1455103" indent="-564515">
              <a:spcBef>
                <a:spcPts val="600"/>
              </a:spcBef>
              <a:buClr>
                <a:srgbClr val="CC9900"/>
              </a:buClr>
              <a:buSzPct val="70000"/>
              <a:buChar char="■"/>
              <a:defRPr sz="28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3pPr>
            <a:lvl4pPr marL="1895475" indent="-600075">
              <a:spcBef>
                <a:spcPts val="600"/>
              </a:spcBef>
              <a:buClr>
                <a:srgbClr val="CC9900"/>
              </a:buClr>
              <a:buSzPct val="75000"/>
              <a:buChar char="○"/>
              <a:defRPr sz="28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4pPr>
            <a:lvl5pPr marL="2285294" indent="-602544">
              <a:spcBef>
                <a:spcPts val="600"/>
              </a:spcBef>
              <a:buClr>
                <a:srgbClr val="CC9900"/>
              </a:buClr>
              <a:buSzPct val="70000"/>
              <a:buChar char="■"/>
              <a:defRPr sz="28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28"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74332031"/>
      </p:ext>
    </p:extLst>
  </p:cSld>
  <p:clrMapOvr>
    <a:masterClrMapping/>
  </p:clrMapOvr>
  <p:transition spd="med"/>
</p:sldLayout>
</file>

<file path=ppt/slideLayouts/slideLayout2933.xml><?xml version="1.0" encoding="utf-8"?>
<p:sldLayout xmlns:a="http://schemas.openxmlformats.org/drawingml/2006/main" xmlns:r="http://schemas.openxmlformats.org/officeDocument/2006/relationships" xmlns:p="http://schemas.openxmlformats.org/presentationml/2006/main" showMasterSp="0" type="tx">
  <p:cSld name="14_Comparison">
    <p:bg>
      <p:bgPr>
        <a:solidFill>
          <a:schemeClr val="accent3">
            <a:lumOff val="44000"/>
          </a:schemeClr>
        </a:solidFill>
        <a:effectLst/>
      </p:bgPr>
    </p:bg>
    <p:spTree>
      <p:nvGrpSpPr>
        <p:cNvPr id="1" name=""/>
        <p:cNvGrpSpPr/>
        <p:nvPr/>
      </p:nvGrpSpPr>
      <p:grpSpPr>
        <a:xfrm>
          <a:off x="0" y="0"/>
          <a:ext cx="0" cy="0"/>
          <a:chOff x="0" y="0"/>
          <a:chExt cx="0" cy="0"/>
        </a:xfrm>
      </p:grpSpPr>
      <p:grpSp>
        <p:nvGrpSpPr>
          <p:cNvPr id="4340" name="Group 6"/>
          <p:cNvGrpSpPr/>
          <p:nvPr/>
        </p:nvGrpSpPr>
        <p:grpSpPr>
          <a:xfrm>
            <a:off x="0" y="914400"/>
            <a:ext cx="8686800" cy="2514600"/>
            <a:chOff x="0" y="0"/>
            <a:chExt cx="8686800" cy="2514600"/>
          </a:xfrm>
        </p:grpSpPr>
        <p:sp>
          <p:nvSpPr>
            <p:cNvPr id="4335"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36"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37"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38"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39"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341" name="Title Text"/>
          <p:cNvSpPr txBox="1">
            <a:spLocks noGrp="1"/>
          </p:cNvSpPr>
          <p:nvPr>
            <p:ph type="title"/>
          </p:nvPr>
        </p:nvSpPr>
        <p:spPr>
          <a:xfrm>
            <a:off x="457200" y="274638"/>
            <a:ext cx="8229600" cy="1143001"/>
          </a:xfrm>
          <a:prstGeom prst="rect">
            <a:avLst/>
          </a:prstGeom>
        </p:spPr>
        <p:txBody>
          <a:bodyPr/>
          <a:lstStyle>
            <a:lvl1pPr>
              <a:defRPr sz="4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342"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43"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solidFill>
                  <a:srgbClr val="292929"/>
                </a:solidFill>
                <a:latin typeface="Arial"/>
                <a:ea typeface="Arial"/>
                <a:cs typeface="Arial"/>
                <a:sym typeface="Arial"/>
              </a:defRPr>
            </a:pPr>
            <a:endParaRPr dirty="0"/>
          </a:p>
        </p:txBody>
      </p:sp>
      <p:sp>
        <p:nvSpPr>
          <p:cNvPr id="4344"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13110282"/>
      </p:ext>
    </p:extLst>
  </p:cSld>
  <p:clrMapOvr>
    <a:masterClrMapping/>
  </p:clrMapOvr>
  <p:transition spd="med"/>
</p:sldLayout>
</file>

<file path=ppt/slideLayouts/slideLayout2934.xml><?xml version="1.0" encoding="utf-8"?>
<p:sldLayout xmlns:a="http://schemas.openxmlformats.org/drawingml/2006/main" xmlns:r="http://schemas.openxmlformats.org/officeDocument/2006/relationships" xmlns:p="http://schemas.openxmlformats.org/presentationml/2006/main" showMasterSp="0" type="tx">
  <p:cSld name="15_Title Only">
    <p:bg>
      <p:bgPr>
        <a:solidFill>
          <a:schemeClr val="accent3">
            <a:lumOff val="44000"/>
          </a:schemeClr>
        </a:solidFill>
        <a:effectLst/>
      </p:bgPr>
    </p:bg>
    <p:spTree>
      <p:nvGrpSpPr>
        <p:cNvPr id="1" name=""/>
        <p:cNvGrpSpPr/>
        <p:nvPr/>
      </p:nvGrpSpPr>
      <p:grpSpPr>
        <a:xfrm>
          <a:off x="0" y="0"/>
          <a:ext cx="0" cy="0"/>
          <a:chOff x="0" y="0"/>
          <a:chExt cx="0" cy="0"/>
        </a:xfrm>
      </p:grpSpPr>
      <p:grpSp>
        <p:nvGrpSpPr>
          <p:cNvPr id="4356" name="Group 6"/>
          <p:cNvGrpSpPr/>
          <p:nvPr/>
        </p:nvGrpSpPr>
        <p:grpSpPr>
          <a:xfrm>
            <a:off x="0" y="914400"/>
            <a:ext cx="8686800" cy="2514600"/>
            <a:chOff x="0" y="0"/>
            <a:chExt cx="8686800" cy="2514600"/>
          </a:xfrm>
        </p:grpSpPr>
        <p:sp>
          <p:nvSpPr>
            <p:cNvPr id="4351"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52"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53"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54"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55"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357" name="Title Text"/>
          <p:cNvSpPr txBox="1">
            <a:spLocks noGrp="1"/>
          </p:cNvSpPr>
          <p:nvPr>
            <p:ph type="title"/>
          </p:nvPr>
        </p:nvSpPr>
        <p:spPr>
          <a:xfrm>
            <a:off x="931862" y="96838"/>
            <a:ext cx="7158038" cy="1412876"/>
          </a:xfrm>
          <a:prstGeom prst="rect">
            <a:avLst/>
          </a:prstGeom>
        </p:spPr>
        <p:txBody>
          <a:bodyPr/>
          <a:lstStyle>
            <a:lvl1pPr>
              <a:defRPr sz="4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358"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61979368"/>
      </p:ext>
    </p:extLst>
  </p:cSld>
  <p:clrMapOvr>
    <a:masterClrMapping/>
  </p:clrMapOvr>
  <p:transition spd="med"/>
</p:sldLayout>
</file>

<file path=ppt/slideLayouts/slideLayout2935.xml><?xml version="1.0" encoding="utf-8"?>
<p:sldLayout xmlns:a="http://schemas.openxmlformats.org/drawingml/2006/main" xmlns:r="http://schemas.openxmlformats.org/officeDocument/2006/relationships" xmlns:p="http://schemas.openxmlformats.org/presentationml/2006/main" showMasterSp="0" type="tx">
  <p:cSld name="20_Blank">
    <p:bg>
      <p:bgPr>
        <a:solidFill>
          <a:schemeClr val="accent3">
            <a:lumOff val="44000"/>
          </a:schemeClr>
        </a:solidFill>
        <a:effectLst/>
      </p:bgPr>
    </p:bg>
    <p:spTree>
      <p:nvGrpSpPr>
        <p:cNvPr id="1" name=""/>
        <p:cNvGrpSpPr/>
        <p:nvPr/>
      </p:nvGrpSpPr>
      <p:grpSpPr>
        <a:xfrm>
          <a:off x="0" y="0"/>
          <a:ext cx="0" cy="0"/>
          <a:chOff x="0" y="0"/>
          <a:chExt cx="0" cy="0"/>
        </a:xfrm>
      </p:grpSpPr>
      <p:grpSp>
        <p:nvGrpSpPr>
          <p:cNvPr id="4370" name="Group 6"/>
          <p:cNvGrpSpPr/>
          <p:nvPr/>
        </p:nvGrpSpPr>
        <p:grpSpPr>
          <a:xfrm>
            <a:off x="0" y="914400"/>
            <a:ext cx="8686800" cy="2514600"/>
            <a:chOff x="0" y="0"/>
            <a:chExt cx="8686800" cy="2514600"/>
          </a:xfrm>
        </p:grpSpPr>
        <p:sp>
          <p:nvSpPr>
            <p:cNvPr id="4365"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66"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67"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68"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69"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371"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46790727"/>
      </p:ext>
    </p:extLst>
  </p:cSld>
  <p:clrMapOvr>
    <a:masterClrMapping/>
  </p:clrMapOvr>
  <p:transition spd="med"/>
</p:sldLayout>
</file>

<file path=ppt/slideLayouts/slideLayout2936.xml><?xml version="1.0" encoding="utf-8"?>
<p:sldLayout xmlns:a="http://schemas.openxmlformats.org/drawingml/2006/main" xmlns:r="http://schemas.openxmlformats.org/officeDocument/2006/relationships" xmlns:p="http://schemas.openxmlformats.org/presentationml/2006/main" showMasterSp="0" type="tx">
  <p:cSld name="14_Content with Caption">
    <p:bg>
      <p:bgPr>
        <a:solidFill>
          <a:schemeClr val="accent3">
            <a:lumOff val="44000"/>
          </a:schemeClr>
        </a:solidFill>
        <a:effectLst/>
      </p:bgPr>
    </p:bg>
    <p:spTree>
      <p:nvGrpSpPr>
        <p:cNvPr id="1" name=""/>
        <p:cNvGrpSpPr/>
        <p:nvPr/>
      </p:nvGrpSpPr>
      <p:grpSpPr>
        <a:xfrm>
          <a:off x="0" y="0"/>
          <a:ext cx="0" cy="0"/>
          <a:chOff x="0" y="0"/>
          <a:chExt cx="0" cy="0"/>
        </a:xfrm>
      </p:grpSpPr>
      <p:grpSp>
        <p:nvGrpSpPr>
          <p:cNvPr id="4383" name="Group 6"/>
          <p:cNvGrpSpPr/>
          <p:nvPr/>
        </p:nvGrpSpPr>
        <p:grpSpPr>
          <a:xfrm>
            <a:off x="0" y="914400"/>
            <a:ext cx="8686800" cy="2514600"/>
            <a:chOff x="0" y="0"/>
            <a:chExt cx="8686800" cy="2514600"/>
          </a:xfrm>
        </p:grpSpPr>
        <p:sp>
          <p:nvSpPr>
            <p:cNvPr id="4378"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79"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80"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81"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82"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384"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385" name="Body Level One…"/>
          <p:cNvSpPr txBox="1">
            <a:spLocks noGrp="1"/>
          </p:cNvSpPr>
          <p:nvPr>
            <p:ph type="body" idx="1"/>
          </p:nvPr>
        </p:nvSpPr>
        <p:spPr>
          <a:xfrm>
            <a:off x="3575050" y="273050"/>
            <a:ext cx="5111750" cy="5853113"/>
          </a:xfrm>
          <a:prstGeom prst="rect">
            <a:avLst/>
          </a:prstGeom>
        </p:spPr>
        <p:txBody>
          <a:bodyPr>
            <a:normAutofit/>
          </a:bodyPr>
          <a:lstStyle>
            <a:lvl1pPr marL="447675" indent="-447675">
              <a:buClr>
                <a:srgbClr val="CC9900"/>
              </a:buClr>
              <a:buSzPct val="70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1pPr>
            <a:lvl2pPr marL="951819" indent="-502557">
              <a:buClr>
                <a:srgbClr val="CC9900"/>
              </a:buClr>
              <a:buSzPct val="65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2pPr>
            <a:lvl3pPr marL="1428221" indent="-537633">
              <a:buClr>
                <a:srgbClr val="CC9900"/>
              </a:buClr>
              <a:buSzPct val="70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3pPr>
            <a:lvl4pPr marL="1912620" indent="-617220">
              <a:buClr>
                <a:srgbClr val="CC9900"/>
              </a:buClr>
              <a:buSzPct val="75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4pPr>
            <a:lvl5pPr marL="2302510" indent="-619760">
              <a:buClr>
                <a:srgbClr val="CC9900"/>
              </a:buClr>
              <a:buSzPct val="70000"/>
              <a:buChar char="■"/>
              <a:defRPr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386"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solidFill>
                  <a:srgbClr val="292929"/>
                </a:solidFill>
                <a:latin typeface="Arial"/>
                <a:ea typeface="Arial"/>
                <a:cs typeface="Arial"/>
                <a:sym typeface="Arial"/>
              </a:defRPr>
            </a:pPr>
            <a:endParaRPr dirty="0"/>
          </a:p>
        </p:txBody>
      </p:sp>
      <p:sp>
        <p:nvSpPr>
          <p:cNvPr id="4387"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70062060"/>
      </p:ext>
    </p:extLst>
  </p:cSld>
  <p:clrMapOvr>
    <a:masterClrMapping/>
  </p:clrMapOvr>
  <p:transition spd="med"/>
</p:sldLayout>
</file>

<file path=ppt/slideLayouts/slideLayout2937.xml><?xml version="1.0" encoding="utf-8"?>
<p:sldLayout xmlns:a="http://schemas.openxmlformats.org/drawingml/2006/main" xmlns:r="http://schemas.openxmlformats.org/officeDocument/2006/relationships" xmlns:p="http://schemas.openxmlformats.org/presentationml/2006/main" showMasterSp="0" type="tx">
  <p:cSld name="14_Picture with Caption">
    <p:bg>
      <p:bgPr>
        <a:solidFill>
          <a:schemeClr val="accent3">
            <a:lumOff val="44000"/>
          </a:schemeClr>
        </a:solidFill>
        <a:effectLst/>
      </p:bgPr>
    </p:bg>
    <p:spTree>
      <p:nvGrpSpPr>
        <p:cNvPr id="1" name=""/>
        <p:cNvGrpSpPr/>
        <p:nvPr/>
      </p:nvGrpSpPr>
      <p:grpSpPr>
        <a:xfrm>
          <a:off x="0" y="0"/>
          <a:ext cx="0" cy="0"/>
          <a:chOff x="0" y="0"/>
          <a:chExt cx="0" cy="0"/>
        </a:xfrm>
      </p:grpSpPr>
      <p:grpSp>
        <p:nvGrpSpPr>
          <p:cNvPr id="4399" name="Group 6"/>
          <p:cNvGrpSpPr/>
          <p:nvPr/>
        </p:nvGrpSpPr>
        <p:grpSpPr>
          <a:xfrm>
            <a:off x="0" y="914400"/>
            <a:ext cx="8686800" cy="2514600"/>
            <a:chOff x="0" y="0"/>
            <a:chExt cx="8686800" cy="2514600"/>
          </a:xfrm>
        </p:grpSpPr>
        <p:sp>
          <p:nvSpPr>
            <p:cNvPr id="4394" name="Oval 7"/>
            <p:cNvSpPr/>
            <p:nvPr/>
          </p:nvSpPr>
          <p:spPr>
            <a:xfrm>
              <a:off x="228600" y="0"/>
              <a:ext cx="2514600" cy="2514600"/>
            </a:xfrm>
            <a:prstGeom prst="ellipse">
              <a:avLst/>
            </a:prstGeom>
            <a:noFill/>
            <a:ln w="12700" cap="flat">
              <a:solidFill>
                <a:srgbClr val="CC9900"/>
              </a:solidFill>
              <a:prstDash val="solid"/>
              <a:round/>
            </a:ln>
            <a:effectLst/>
          </p:spPr>
          <p:txBody>
            <a:bodyPr wrap="square" lIns="45719" tIns="45719" rIns="45719" bIns="45719" numCol="1" anchor="ctr">
              <a:noAutofit/>
            </a:bodyPr>
            <a:lstStyle/>
            <a:p>
              <a:pPr>
                <a:defRPr sz="1800"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95" name="Rectangle 8"/>
            <p:cNvSpPr/>
            <p:nvPr/>
          </p:nvSpPr>
          <p:spPr>
            <a:xfrm>
              <a:off x="0" y="762000"/>
              <a:ext cx="4724400" cy="1143000"/>
            </a:xfrm>
            <a:prstGeom prst="rect">
              <a:avLst/>
            </a:prstGeom>
            <a:solidFill>
              <a:srgbClr val="CCCC99"/>
            </a:soli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96" name="Rectangle 9"/>
            <p:cNvSpPr/>
            <p:nvPr/>
          </p:nvSpPr>
          <p:spPr>
            <a:xfrm>
              <a:off x="3962400" y="762000"/>
              <a:ext cx="4724400" cy="1143000"/>
            </a:xfrm>
            <a:prstGeom prst="rect">
              <a:avLst/>
            </a:prstGeom>
            <a:gradFill flip="none" rotWithShape="1">
              <a:gsLst>
                <a:gs pos="0">
                  <a:srgbClr val="CCCC99"/>
                </a:gs>
                <a:gs pos="100000">
                  <a:schemeClr val="accent3">
                    <a:lumOff val="44000"/>
                  </a:schemeClr>
                </a:gs>
              </a:gsLst>
              <a:lin ang="0" scaled="0"/>
            </a:gradFill>
            <a:ln w="12700" cap="flat">
              <a:noFill/>
              <a:miter lim="400000"/>
            </a:ln>
            <a:effectLst/>
          </p:spPr>
          <p:txBody>
            <a:bodyPr wrap="square" lIns="45719" tIns="45719" rIns="45719" bIns="45719" numCol="1" anchor="ctr">
              <a:noAutofit/>
            </a:bodyPr>
            <a:lstStyle/>
            <a:p>
              <a:pPr>
                <a:defRPr b="0">
                  <a:solidFill>
                    <a:srgbClr val="292929"/>
                  </a:solidFill>
                </a:defRPr>
              </a:pPr>
              <a:endParaRPr/>
            </a:p>
          </p:txBody>
        </p:sp>
        <p:sp>
          <p:nvSpPr>
            <p:cNvPr id="4397" name="Freeform 10"/>
            <p:cNvSpPr/>
            <p:nvPr/>
          </p:nvSpPr>
          <p:spPr>
            <a:xfrm>
              <a:off x="609600" y="609599"/>
              <a:ext cx="228600" cy="1449389"/>
            </a:xfrm>
            <a:custGeom>
              <a:avLst/>
              <a:gdLst/>
              <a:ahLst/>
              <a:cxnLst>
                <a:cxn ang="0">
                  <a:pos x="wd2" y="hd2"/>
                </a:cxn>
                <a:cxn ang="5400000">
                  <a:pos x="wd2" y="hd2"/>
                </a:cxn>
                <a:cxn ang="10800000">
                  <a:pos x="wd2" y="hd2"/>
                </a:cxn>
                <a:cxn ang="16200000">
                  <a:pos x="wd2" y="hd2"/>
                </a:cxn>
              </a:cxnLst>
              <a:rect l="0" t="0" r="r" b="b"/>
              <a:pathLst>
                <a:path w="21600" h="21600" extrusionOk="0">
                  <a:moveTo>
                    <a:pt x="21600" y="21600"/>
                  </a:moveTo>
                  <a:lnTo>
                    <a:pt x="0" y="21600"/>
                  </a:lnTo>
                  <a:lnTo>
                    <a:pt x="0" y="0"/>
                  </a:lnTo>
                  <a:lnTo>
                    <a:pt x="21600" y="0"/>
                  </a:lnTo>
                </a:path>
              </a:pathLst>
            </a:custGeom>
            <a:noFill/>
            <a:ln w="76200" cap="flat">
              <a:solidFill>
                <a:srgbClr val="0000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398" name="Freeform 11"/>
            <p:cNvSpPr/>
            <p:nvPr/>
          </p:nvSpPr>
          <p:spPr>
            <a:xfrm>
              <a:off x="7848600" y="295274"/>
              <a:ext cx="261938" cy="1371601"/>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1600" y="21600"/>
                  </a:lnTo>
                  <a:lnTo>
                    <a:pt x="0" y="21600"/>
                  </a:lnTo>
                </a:path>
              </a:pathLst>
            </a:custGeom>
            <a:noFill/>
            <a:ln w="76200" cap="flat">
              <a:solidFill>
                <a:srgbClr val="CC9900"/>
              </a:solidFill>
              <a:prstDash val="solid"/>
              <a:miter lim="800000"/>
            </a:ln>
            <a:effectLst/>
          </p:spPr>
          <p:txBody>
            <a:bodyPr wrap="square" lIns="45719" tIns="45719" rIns="45719" bIns="45719" numCol="1" anchor="t">
              <a:noAutofit/>
            </a:bodyPr>
            <a:lstStyle/>
            <a:p>
              <a:pPr algn="l">
                <a:defRPr b="0">
                  <a:solidFill>
                    <a:srgbClr val="292929"/>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400"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401"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402"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solidFill>
                  <a:srgbClr val="292929"/>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403" name="Slide Number"/>
          <p:cNvSpPr txBox="1">
            <a:spLocks noGrp="1"/>
          </p:cNvSpPr>
          <p:nvPr>
            <p:ph type="sldNum" sz="quarter" idx="2"/>
          </p:nvPr>
        </p:nvSpPr>
        <p:spPr>
          <a:xfrm>
            <a:off x="8208776" y="6248400"/>
            <a:ext cx="249425" cy="246221"/>
          </a:xfrm>
          <a:prstGeom prst="rect">
            <a:avLst/>
          </a:prstGeom>
        </p:spPr>
        <p:txBody>
          <a:bodyPr anchor="t"/>
          <a:lstStyle>
            <a:lvl1pPr algn="r">
              <a:defRPr sz="1000" b="1" i="0">
                <a:solidFill>
                  <a:srgbClr val="292929"/>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91287549"/>
      </p:ext>
    </p:extLst>
  </p:cSld>
  <p:clrMapOvr>
    <a:masterClrMapping/>
  </p:clrMapOvr>
  <p:transition spd="med"/>
</p:sldLayout>
</file>

<file path=ppt/slideLayouts/slideLayout2938.xml><?xml version="1.0" encoding="utf-8"?>
<p:sldLayout xmlns:a="http://schemas.openxmlformats.org/drawingml/2006/main" xmlns:r="http://schemas.openxmlformats.org/officeDocument/2006/relationships" xmlns:p="http://schemas.openxmlformats.org/presentationml/2006/main" showMasterSp="0" type="tx">
  <p:cSld name="17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441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420"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42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90092590"/>
      </p:ext>
    </p:extLst>
  </p:cSld>
  <p:clrMapOvr>
    <a:masterClrMapping/>
  </p:clrMapOvr>
  <p:transition spd="med"/>
</p:sldLayout>
</file>

<file path=ppt/slideLayouts/slideLayout2939.xml><?xml version="1.0" encoding="utf-8"?>
<p:sldLayout xmlns:a="http://schemas.openxmlformats.org/drawingml/2006/main" xmlns:r="http://schemas.openxmlformats.org/officeDocument/2006/relationships" xmlns:p="http://schemas.openxmlformats.org/presentationml/2006/main" showMasterSp="0" type="tx">
  <p:cSld name="15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4428"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429"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43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74815241"/>
      </p:ext>
    </p:extLst>
  </p:cSld>
  <p:clrMapOvr>
    <a:masterClrMapping/>
  </p:clrMapOvr>
  <p:transition spd="med"/>
</p:sldLayout>
</file>

<file path=ppt/slideLayouts/slideLayout294.xml><?xml version="1.0" encoding="utf-8"?>
<p:sldLayout xmlns:a="http://schemas.openxmlformats.org/drawingml/2006/main" xmlns:r="http://schemas.openxmlformats.org/officeDocument/2006/relationships" xmlns:p="http://schemas.openxmlformats.org/presentationml/2006/main" showMasterSp="0" type="tx">
  <p:cSld name="16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552" name="Title Text"/>
          <p:cNvSpPr txBox="1">
            <a:spLocks noGrp="1"/>
          </p:cNvSpPr>
          <p:nvPr>
            <p:ph type="title"/>
          </p:nvPr>
        </p:nvSpPr>
        <p:spPr>
          <a:xfrm>
            <a:off x="457200" y="273050"/>
            <a:ext cx="3008314" cy="1162050"/>
          </a:xfrm>
          <a:prstGeom prst="rect">
            <a:avLst/>
          </a:prstGeom>
          <a:effectLst>
            <a:outerShdw dist="35921" dir="2700000" rotWithShape="0">
              <a:srgbClr val="808080"/>
            </a:outerShdw>
          </a:effectLst>
        </p:spPr>
        <p:txBody>
          <a:bodyPr/>
          <a:lstStyle>
            <a:lvl1pPr>
              <a:defRPr sz="2000" b="1">
                <a:solidFill>
                  <a:srgbClr val="FFFF66"/>
                </a:solidFill>
                <a:latin typeface="Trebuchet MS"/>
                <a:ea typeface="Trebuchet MS"/>
                <a:cs typeface="Trebuchet MS"/>
                <a:sym typeface="Trebuchet MS"/>
              </a:defRPr>
            </a:lvl1pPr>
          </a:lstStyle>
          <a:p>
            <a:r>
              <a:t>Title Text</a:t>
            </a:r>
          </a:p>
        </p:txBody>
      </p:sp>
      <p:sp>
        <p:nvSpPr>
          <p:cNvPr id="4553" name="Body Level One…"/>
          <p:cNvSpPr txBox="1">
            <a:spLocks noGrp="1"/>
          </p:cNvSpPr>
          <p:nvPr>
            <p:ph type="body" idx="1"/>
          </p:nvPr>
        </p:nvSpPr>
        <p:spPr>
          <a:xfrm>
            <a:off x="3575050" y="273050"/>
            <a:ext cx="5111750" cy="5853113"/>
          </a:xfrm>
          <a:prstGeom prst="rect">
            <a:avLst/>
          </a:prstGeom>
          <a:effectLst>
            <a:outerShdw dist="35921" dir="2700000" rotWithShape="0">
              <a:srgbClr val="808080"/>
            </a:outerShdw>
          </a:effectLst>
        </p:spPr>
        <p:txBody>
          <a:bodyPr>
            <a:normAutofit/>
          </a:bodyPr>
          <a:lstStyle>
            <a:lvl1pPr>
              <a:buFont typeface="Times Roman"/>
              <a:buChar char="•"/>
              <a:defRPr>
                <a:solidFill>
                  <a:srgbClr val="FFFF66"/>
                </a:solidFill>
                <a:latin typeface="Trebuchet MS"/>
                <a:ea typeface="Trebuchet MS"/>
                <a:cs typeface="Trebuchet MS"/>
                <a:sym typeface="Trebuchet MS"/>
              </a:defRPr>
            </a:lvl1pPr>
            <a:lvl2pPr>
              <a:buFont typeface="Times Roman"/>
              <a:buChar char="•"/>
              <a:defRPr>
                <a:solidFill>
                  <a:srgbClr val="FFFF66"/>
                </a:solidFill>
                <a:latin typeface="Trebuchet MS"/>
                <a:ea typeface="Trebuchet MS"/>
                <a:cs typeface="Trebuchet MS"/>
                <a:sym typeface="Trebuchet MS"/>
              </a:defRPr>
            </a:lvl2pPr>
            <a:lvl3pPr>
              <a:buFont typeface="Times Roman"/>
              <a:defRPr>
                <a:solidFill>
                  <a:srgbClr val="FFFF66"/>
                </a:solidFill>
                <a:latin typeface="Trebuchet MS"/>
                <a:ea typeface="Trebuchet MS"/>
                <a:cs typeface="Trebuchet MS"/>
                <a:sym typeface="Trebuchet MS"/>
              </a:defRPr>
            </a:lvl3pPr>
            <a:lvl4pPr>
              <a:buFont typeface="Times Roman"/>
              <a:buChar char="•"/>
              <a:defRPr>
                <a:solidFill>
                  <a:srgbClr val="FFFF66"/>
                </a:solidFill>
                <a:latin typeface="Trebuchet MS"/>
                <a:ea typeface="Trebuchet MS"/>
                <a:cs typeface="Trebuchet MS"/>
                <a:sym typeface="Trebuchet MS"/>
              </a:defRPr>
            </a:lvl4pPr>
            <a:lvl5pPr>
              <a:buFont typeface="Times Roman"/>
              <a:buChar char="•"/>
              <a:defRPr>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554" name="Text Placeholder 3"/>
          <p:cNvSpPr>
            <a:spLocks noGrp="1"/>
          </p:cNvSpPr>
          <p:nvPr>
            <p:ph type="body" sz="half" idx="21"/>
          </p:nvPr>
        </p:nvSpPr>
        <p:spPr>
          <a:xfrm>
            <a:off x="457199" y="1435100"/>
            <a:ext cx="3008315" cy="4691063"/>
          </a:xfrm>
          <a:prstGeom prst="rect">
            <a:avLst/>
          </a:prstGeom>
          <a:effectLst>
            <a:outerShdw dist="35921" dir="2700000" rotWithShape="0">
              <a:srgbClr val="808080"/>
            </a:outerShdw>
          </a:effectLst>
        </p:spPr>
        <p:txBody>
          <a:bodyPr>
            <a:normAutofit/>
          </a:bodyPr>
          <a:lstStyle/>
          <a:p>
            <a:pPr marL="0" indent="0">
              <a:spcBef>
                <a:spcPts val="300"/>
              </a:spcBef>
              <a:buSzTx/>
              <a:buNone/>
              <a:defRPr sz="1400">
                <a:solidFill>
                  <a:srgbClr val="FFFF66"/>
                </a:solidFill>
                <a:latin typeface="Trebuchet MS"/>
                <a:ea typeface="Trebuchet MS"/>
                <a:cs typeface="Trebuchet MS"/>
                <a:sym typeface="Trebuchet MS"/>
              </a:defRPr>
            </a:pPr>
            <a:endParaRPr/>
          </a:p>
        </p:txBody>
      </p:sp>
      <p:sp>
        <p:nvSpPr>
          <p:cNvPr id="4555" name="Slide Number"/>
          <p:cNvSpPr txBox="1">
            <a:spLocks noGrp="1"/>
          </p:cNvSpPr>
          <p:nvPr>
            <p:ph type="sldNum" sz="quarter" idx="2"/>
          </p:nvPr>
        </p:nvSpPr>
        <p:spPr>
          <a:xfrm>
            <a:off x="8145700" y="6248400"/>
            <a:ext cx="312500" cy="294640"/>
          </a:xfrm>
          <a:prstGeom prst="rect">
            <a:avLst/>
          </a:prstGeom>
          <a:effectLst>
            <a:outerShdw dist="35921" dir="2700000" rotWithShape="0">
              <a:srgbClr val="808080"/>
            </a:outerShdw>
          </a:effectLst>
        </p:spPr>
        <p:txBody>
          <a:bodyPr anchor="t"/>
          <a:lstStyle>
            <a:lvl1pPr algn="r">
              <a:defRPr b="1">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98230294"/>
      </p:ext>
    </p:extLst>
  </p:cSld>
  <p:clrMapOvr>
    <a:masterClrMapping/>
  </p:clrMapOvr>
  <p:transition spd="med"/>
</p:sldLayout>
</file>

<file path=ppt/slideLayouts/slideLayout2940.xml><?xml version="1.0" encoding="utf-8"?>
<p:sldLayout xmlns:a="http://schemas.openxmlformats.org/drawingml/2006/main" xmlns:r="http://schemas.openxmlformats.org/officeDocument/2006/relationships" xmlns:p="http://schemas.openxmlformats.org/presentationml/2006/main" showMasterSp="0" type="tx">
  <p:cSld name="15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4437"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438"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43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77663632"/>
      </p:ext>
    </p:extLst>
  </p:cSld>
  <p:clrMapOvr>
    <a:masterClrMapping/>
  </p:clrMapOvr>
  <p:transition spd="med"/>
</p:sldLayout>
</file>

<file path=ppt/slideLayouts/slideLayout2941.xml><?xml version="1.0" encoding="utf-8"?>
<p:sldLayout xmlns:a="http://schemas.openxmlformats.org/drawingml/2006/main" xmlns:r="http://schemas.openxmlformats.org/officeDocument/2006/relationships" xmlns:p="http://schemas.openxmlformats.org/presentationml/2006/main" showMasterSp="0" type="tx">
  <p:cSld name="15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4446"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447"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448"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444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08421720"/>
      </p:ext>
    </p:extLst>
  </p:cSld>
  <p:clrMapOvr>
    <a:masterClrMapping/>
  </p:clrMapOvr>
  <p:transition spd="med"/>
</p:sldLayout>
</file>

<file path=ppt/slideLayouts/slideLayout2942.xml><?xml version="1.0" encoding="utf-8"?>
<p:sldLayout xmlns:a="http://schemas.openxmlformats.org/drawingml/2006/main" xmlns:r="http://schemas.openxmlformats.org/officeDocument/2006/relationships" xmlns:p="http://schemas.openxmlformats.org/presentationml/2006/main" showMasterSp="0" type="tx">
  <p:cSld name="16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4456"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45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06083540"/>
      </p:ext>
    </p:extLst>
  </p:cSld>
  <p:clrMapOvr>
    <a:masterClrMapping/>
  </p:clrMapOvr>
  <p:transition spd="med"/>
</p:sldLayout>
</file>

<file path=ppt/slideLayouts/slideLayout2943.xml><?xml version="1.0" encoding="utf-8"?>
<p:sldLayout xmlns:a="http://schemas.openxmlformats.org/drawingml/2006/main" xmlns:r="http://schemas.openxmlformats.org/officeDocument/2006/relationships" xmlns:p="http://schemas.openxmlformats.org/presentationml/2006/main" showMasterSp="0" type="tx">
  <p:cSld name="21_Blank">
    <p:bg>
      <p:bgPr>
        <a:solidFill>
          <a:schemeClr val="accent3">
            <a:lumOff val="44000"/>
          </a:schemeClr>
        </a:solidFill>
        <a:effectLst/>
      </p:bgPr>
    </p:bg>
    <p:spTree>
      <p:nvGrpSpPr>
        <p:cNvPr id="1" name=""/>
        <p:cNvGrpSpPr/>
        <p:nvPr/>
      </p:nvGrpSpPr>
      <p:grpSpPr>
        <a:xfrm>
          <a:off x="0" y="0"/>
          <a:ext cx="0" cy="0"/>
          <a:chOff x="0" y="0"/>
          <a:chExt cx="0" cy="0"/>
        </a:xfrm>
      </p:grpSpPr>
      <p:sp>
        <p:nvSpPr>
          <p:cNvPr id="446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2937087"/>
      </p:ext>
    </p:extLst>
  </p:cSld>
  <p:clrMapOvr>
    <a:masterClrMapping/>
  </p:clrMapOvr>
  <p:transition spd="med"/>
</p:sldLayout>
</file>

<file path=ppt/slideLayouts/slideLayout2944.xml><?xml version="1.0" encoding="utf-8"?>
<p:sldLayout xmlns:a="http://schemas.openxmlformats.org/drawingml/2006/main" xmlns:r="http://schemas.openxmlformats.org/officeDocument/2006/relationships" xmlns:p="http://schemas.openxmlformats.org/presentationml/2006/main" showMasterSp="0" type="tx">
  <p:cSld name="15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4471"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472"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473"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447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642424"/>
      </p:ext>
    </p:extLst>
  </p:cSld>
  <p:clrMapOvr>
    <a:masterClrMapping/>
  </p:clrMapOvr>
  <p:transition spd="med"/>
</p:sldLayout>
</file>

<file path=ppt/slideLayouts/slideLayout2945.xml><?xml version="1.0" encoding="utf-8"?>
<p:sldLayout xmlns:a="http://schemas.openxmlformats.org/drawingml/2006/main" xmlns:r="http://schemas.openxmlformats.org/officeDocument/2006/relationships" xmlns:p="http://schemas.openxmlformats.org/presentationml/2006/main" showMasterSp="0" type="tx">
  <p:cSld name="15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4481"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482"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483"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48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8469063"/>
      </p:ext>
    </p:extLst>
  </p:cSld>
  <p:clrMapOvr>
    <a:masterClrMapping/>
  </p:clrMapOvr>
  <p:transition spd="med"/>
</p:sldLayout>
</file>

<file path=ppt/slideLayouts/slideLayout2946.xml><?xml version="1.0" encoding="utf-8"?>
<p:sldLayout xmlns:a="http://schemas.openxmlformats.org/drawingml/2006/main" xmlns:r="http://schemas.openxmlformats.org/officeDocument/2006/relationships" xmlns:p="http://schemas.openxmlformats.org/presentationml/2006/main" showMasterSp="0" type="tx">
  <p:cSld name="22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491" name="Title Text"/>
          <p:cNvSpPr txBox="1">
            <a:spLocks noGrp="1"/>
          </p:cNvSpPr>
          <p:nvPr>
            <p:ph type="title"/>
          </p:nvPr>
        </p:nvSpPr>
        <p:spPr>
          <a:xfrm>
            <a:off x="685800" y="2130425"/>
            <a:ext cx="7772400" cy="1470025"/>
          </a:xfrm>
          <a:prstGeom prst="rect">
            <a:avLst/>
          </a:prstGeom>
          <a:effectLst>
            <a:outerShdw dist="35921" dir="2700000" rotWithShape="0">
              <a:srgbClr val="808080"/>
            </a:outerShdw>
          </a:effectLst>
        </p:spPr>
        <p:txBody>
          <a:bodyPr anchor="ctr"/>
          <a:lstStyle>
            <a:lvl1pPr algn="ctr">
              <a:defRPr b="1">
                <a:solidFill>
                  <a:srgbClr val="FFFF66"/>
                </a:solidFill>
                <a:latin typeface="Trebuchet MS"/>
                <a:ea typeface="Trebuchet MS"/>
                <a:cs typeface="Trebuchet MS"/>
                <a:sym typeface="Trebuchet MS"/>
              </a:defRPr>
            </a:lvl1pPr>
          </a:lstStyle>
          <a:p>
            <a:r>
              <a:t>Title Text</a:t>
            </a:r>
          </a:p>
        </p:txBody>
      </p:sp>
      <p:sp>
        <p:nvSpPr>
          <p:cNvPr id="4492" name="Body Level One…"/>
          <p:cNvSpPr txBox="1">
            <a:spLocks noGrp="1"/>
          </p:cNvSpPr>
          <p:nvPr>
            <p:ph type="body" sz="quarter" idx="1"/>
          </p:nvPr>
        </p:nvSpPr>
        <p:spPr>
          <a:xfrm>
            <a:off x="1371600" y="3886200"/>
            <a:ext cx="6400800" cy="1752600"/>
          </a:xfrm>
          <a:prstGeom prst="rect">
            <a:avLst/>
          </a:prstGeom>
          <a:effectLst>
            <a:outerShdw dist="35921" dir="2700000" rotWithShape="0">
              <a:srgbClr val="808080"/>
            </a:outerShdw>
          </a:effectLst>
        </p:spPr>
        <p:txBody>
          <a:bodyPr>
            <a:normAutofit/>
          </a:bodyPr>
          <a:lstStyle>
            <a:lvl1pPr marL="0" indent="0" algn="ctr">
              <a:buSzTx/>
              <a:buNone/>
              <a:defRPr>
                <a:solidFill>
                  <a:srgbClr val="FFFF66"/>
                </a:solidFill>
                <a:latin typeface="Trebuchet MS"/>
                <a:ea typeface="Trebuchet MS"/>
                <a:cs typeface="Trebuchet MS"/>
                <a:sym typeface="Trebuchet MS"/>
              </a:defRPr>
            </a:lvl1pPr>
            <a:lvl2pPr marL="0" indent="457200" algn="ctr">
              <a:buSzTx/>
              <a:buNone/>
              <a:defRPr>
                <a:solidFill>
                  <a:srgbClr val="FFFF66"/>
                </a:solidFill>
                <a:latin typeface="Trebuchet MS"/>
                <a:ea typeface="Trebuchet MS"/>
                <a:cs typeface="Trebuchet MS"/>
                <a:sym typeface="Trebuchet MS"/>
              </a:defRPr>
            </a:lvl2pPr>
            <a:lvl3pPr marL="0" indent="914400" algn="ctr">
              <a:buSzTx/>
              <a:buNone/>
              <a:defRPr>
                <a:solidFill>
                  <a:srgbClr val="FFFF66"/>
                </a:solidFill>
                <a:latin typeface="Trebuchet MS"/>
                <a:ea typeface="Trebuchet MS"/>
                <a:cs typeface="Trebuchet MS"/>
                <a:sym typeface="Trebuchet MS"/>
              </a:defRPr>
            </a:lvl3pPr>
            <a:lvl4pPr marL="0" indent="1371600" algn="ctr">
              <a:buSzTx/>
              <a:buNone/>
              <a:defRPr>
                <a:solidFill>
                  <a:srgbClr val="FFFF66"/>
                </a:solidFill>
                <a:latin typeface="Trebuchet MS"/>
                <a:ea typeface="Trebuchet MS"/>
                <a:cs typeface="Trebuchet MS"/>
                <a:sym typeface="Trebuchet MS"/>
              </a:defRPr>
            </a:lvl4pPr>
            <a:lvl5pPr marL="0" indent="1828800" algn="ctr">
              <a:buSzTx/>
              <a:buNone/>
              <a:defRPr>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493" name="Slide Number"/>
          <p:cNvSpPr txBox="1">
            <a:spLocks noGrp="1"/>
          </p:cNvSpPr>
          <p:nvPr>
            <p:ph type="sldNum" sz="quarter" idx="2"/>
          </p:nvPr>
        </p:nvSpPr>
        <p:spPr>
          <a:xfrm>
            <a:off x="8145700" y="6248400"/>
            <a:ext cx="312500" cy="294640"/>
          </a:xfrm>
          <a:prstGeom prst="rect">
            <a:avLst/>
          </a:prstGeom>
          <a:effectLst>
            <a:outerShdw dist="35921" dir="2700000" rotWithShape="0">
              <a:srgbClr val="808080"/>
            </a:outerShdw>
          </a:effectLst>
        </p:spPr>
        <p:txBody>
          <a:bodyPr anchor="t"/>
          <a:lstStyle>
            <a:lvl1pPr algn="r">
              <a:defRPr b="1">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1276316645"/>
      </p:ext>
    </p:extLst>
  </p:cSld>
  <p:clrMapOvr>
    <a:masterClrMapping/>
  </p:clrMapOvr>
  <p:transition spd="med"/>
</p:sldLayout>
</file>

<file path=ppt/slideLayouts/slideLayout2947.xml><?xml version="1.0" encoding="utf-8"?>
<p:sldLayout xmlns:a="http://schemas.openxmlformats.org/drawingml/2006/main" xmlns:r="http://schemas.openxmlformats.org/officeDocument/2006/relationships" xmlns:p="http://schemas.openxmlformats.org/presentationml/2006/main" showMasterSp="0" type="tx">
  <p:cSld name="18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500" name="Title Text"/>
          <p:cNvSpPr txBox="1">
            <a:spLocks noGrp="1"/>
          </p:cNvSpPr>
          <p:nvPr>
            <p:ph type="title"/>
          </p:nvPr>
        </p:nvSpPr>
        <p:spPr>
          <a:xfrm>
            <a:off x="685800" y="609600"/>
            <a:ext cx="7772400" cy="1143000"/>
          </a:xfrm>
          <a:prstGeom prst="rect">
            <a:avLst/>
          </a:prstGeom>
          <a:effectLst>
            <a:outerShdw dist="35921" dir="2700000" rotWithShape="0">
              <a:srgbClr val="808080"/>
            </a:outerShdw>
          </a:effectLst>
        </p:spPr>
        <p:txBody>
          <a:bodyPr anchor="ctr"/>
          <a:lstStyle>
            <a:lvl1pPr algn="ctr">
              <a:defRPr b="1">
                <a:solidFill>
                  <a:srgbClr val="FFFF66"/>
                </a:solidFill>
                <a:latin typeface="Trebuchet MS"/>
                <a:ea typeface="Trebuchet MS"/>
                <a:cs typeface="Trebuchet MS"/>
                <a:sym typeface="Trebuchet MS"/>
              </a:defRPr>
            </a:lvl1pPr>
          </a:lstStyle>
          <a:p>
            <a:r>
              <a:t>Title Text</a:t>
            </a:r>
          </a:p>
        </p:txBody>
      </p:sp>
      <p:sp>
        <p:nvSpPr>
          <p:cNvPr id="4501" name="Body Level One…"/>
          <p:cNvSpPr txBox="1">
            <a:spLocks noGrp="1"/>
          </p:cNvSpPr>
          <p:nvPr>
            <p:ph type="body" idx="1"/>
          </p:nvPr>
        </p:nvSpPr>
        <p:spPr>
          <a:xfrm>
            <a:off x="685800" y="1981200"/>
            <a:ext cx="7772400" cy="4114800"/>
          </a:xfrm>
          <a:prstGeom prst="rect">
            <a:avLst/>
          </a:prstGeom>
          <a:effectLst>
            <a:outerShdw dist="35921" dir="2700000" rotWithShape="0">
              <a:srgbClr val="808080"/>
            </a:outerShdw>
          </a:effectLst>
        </p:spPr>
        <p:txBody>
          <a:bodyPr>
            <a:normAutofit/>
          </a:bodyPr>
          <a:lstStyle>
            <a:lvl1pPr>
              <a:buFont typeface="Times Roman"/>
              <a:buChar char="•"/>
              <a:defRPr>
                <a:solidFill>
                  <a:srgbClr val="FFFF66"/>
                </a:solidFill>
                <a:latin typeface="Trebuchet MS"/>
                <a:ea typeface="Trebuchet MS"/>
                <a:cs typeface="Trebuchet MS"/>
                <a:sym typeface="Trebuchet MS"/>
              </a:defRPr>
            </a:lvl1pPr>
            <a:lvl2pPr>
              <a:buFont typeface="Times Roman"/>
              <a:buChar char="•"/>
              <a:defRPr>
                <a:solidFill>
                  <a:srgbClr val="FFFF66"/>
                </a:solidFill>
                <a:latin typeface="Trebuchet MS"/>
                <a:ea typeface="Trebuchet MS"/>
                <a:cs typeface="Trebuchet MS"/>
                <a:sym typeface="Trebuchet MS"/>
              </a:defRPr>
            </a:lvl2pPr>
            <a:lvl3pPr>
              <a:buFont typeface="Times Roman"/>
              <a:defRPr>
                <a:solidFill>
                  <a:srgbClr val="FFFF66"/>
                </a:solidFill>
                <a:latin typeface="Trebuchet MS"/>
                <a:ea typeface="Trebuchet MS"/>
                <a:cs typeface="Trebuchet MS"/>
                <a:sym typeface="Trebuchet MS"/>
              </a:defRPr>
            </a:lvl3pPr>
            <a:lvl4pPr>
              <a:buFont typeface="Times Roman"/>
              <a:buChar char="•"/>
              <a:defRPr>
                <a:solidFill>
                  <a:srgbClr val="FFFF66"/>
                </a:solidFill>
                <a:latin typeface="Trebuchet MS"/>
                <a:ea typeface="Trebuchet MS"/>
                <a:cs typeface="Trebuchet MS"/>
                <a:sym typeface="Trebuchet MS"/>
              </a:defRPr>
            </a:lvl4pPr>
            <a:lvl5pPr>
              <a:buFont typeface="Times Roman"/>
              <a:buChar char="•"/>
              <a:defRPr>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502" name="Slide Number"/>
          <p:cNvSpPr txBox="1">
            <a:spLocks noGrp="1"/>
          </p:cNvSpPr>
          <p:nvPr>
            <p:ph type="sldNum" sz="quarter" idx="2"/>
          </p:nvPr>
        </p:nvSpPr>
        <p:spPr>
          <a:xfrm>
            <a:off x="8145700" y="6248400"/>
            <a:ext cx="312500" cy="294640"/>
          </a:xfrm>
          <a:prstGeom prst="rect">
            <a:avLst/>
          </a:prstGeom>
          <a:effectLst>
            <a:outerShdw dist="35921" dir="2700000" rotWithShape="0">
              <a:srgbClr val="808080"/>
            </a:outerShdw>
          </a:effectLst>
        </p:spPr>
        <p:txBody>
          <a:bodyPr anchor="t"/>
          <a:lstStyle>
            <a:lvl1pPr algn="r">
              <a:defRPr b="1">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4017024604"/>
      </p:ext>
    </p:extLst>
  </p:cSld>
  <p:clrMapOvr>
    <a:masterClrMapping/>
  </p:clrMapOvr>
  <p:transition spd="med"/>
</p:sldLayout>
</file>

<file path=ppt/slideLayouts/slideLayout2948.xml><?xml version="1.0" encoding="utf-8"?>
<p:sldLayout xmlns:a="http://schemas.openxmlformats.org/drawingml/2006/main" xmlns:r="http://schemas.openxmlformats.org/officeDocument/2006/relationships" xmlns:p="http://schemas.openxmlformats.org/presentationml/2006/main" showMasterSp="0" type="tx">
  <p:cSld name="16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509" name="Title Text"/>
          <p:cNvSpPr txBox="1">
            <a:spLocks noGrp="1"/>
          </p:cNvSpPr>
          <p:nvPr>
            <p:ph type="title"/>
          </p:nvPr>
        </p:nvSpPr>
        <p:spPr>
          <a:xfrm>
            <a:off x="722312" y="4406900"/>
            <a:ext cx="7772401" cy="1362075"/>
          </a:xfrm>
          <a:prstGeom prst="rect">
            <a:avLst/>
          </a:prstGeom>
          <a:effectLst>
            <a:outerShdw dist="35921" dir="2700000" rotWithShape="0">
              <a:srgbClr val="808080"/>
            </a:outerShdw>
          </a:effectLst>
        </p:spPr>
        <p:txBody>
          <a:bodyPr anchor="t"/>
          <a:lstStyle>
            <a:lvl1pPr>
              <a:defRPr sz="4000" b="1" cap="all">
                <a:solidFill>
                  <a:srgbClr val="FFFF66"/>
                </a:solidFill>
                <a:latin typeface="Trebuchet MS"/>
                <a:ea typeface="Trebuchet MS"/>
                <a:cs typeface="Trebuchet MS"/>
                <a:sym typeface="Trebuchet MS"/>
              </a:defRPr>
            </a:lvl1pPr>
          </a:lstStyle>
          <a:p>
            <a:r>
              <a:t>Title Text</a:t>
            </a:r>
          </a:p>
        </p:txBody>
      </p:sp>
      <p:sp>
        <p:nvSpPr>
          <p:cNvPr id="4510" name="Body Level One…"/>
          <p:cNvSpPr txBox="1">
            <a:spLocks noGrp="1"/>
          </p:cNvSpPr>
          <p:nvPr>
            <p:ph type="body" sz="quarter" idx="1"/>
          </p:nvPr>
        </p:nvSpPr>
        <p:spPr>
          <a:xfrm>
            <a:off x="722312" y="2906713"/>
            <a:ext cx="7772401" cy="1500188"/>
          </a:xfrm>
          <a:prstGeom prst="rect">
            <a:avLst/>
          </a:prstGeom>
          <a:effectLst>
            <a:outerShdw dist="35921" dir="2700000" rotWithShape="0">
              <a:srgbClr val="808080"/>
            </a:outerShdw>
          </a:effectLst>
        </p:spPr>
        <p:txBody>
          <a:bodyPr anchor="b">
            <a:normAutofit/>
          </a:bodyPr>
          <a:lstStyle>
            <a:lvl1pPr marL="0" indent="0">
              <a:spcBef>
                <a:spcPts val="400"/>
              </a:spcBef>
              <a:buSzTx/>
              <a:buNone/>
              <a:defRPr sz="2000">
                <a:solidFill>
                  <a:srgbClr val="FFFF66"/>
                </a:solidFill>
                <a:latin typeface="Trebuchet MS"/>
                <a:ea typeface="Trebuchet MS"/>
                <a:cs typeface="Trebuchet MS"/>
                <a:sym typeface="Trebuchet MS"/>
              </a:defRPr>
            </a:lvl1pPr>
            <a:lvl2pPr marL="0" indent="457200">
              <a:spcBef>
                <a:spcPts val="400"/>
              </a:spcBef>
              <a:buSzTx/>
              <a:buNone/>
              <a:defRPr sz="2000">
                <a:solidFill>
                  <a:srgbClr val="FFFF66"/>
                </a:solidFill>
                <a:latin typeface="Trebuchet MS"/>
                <a:ea typeface="Trebuchet MS"/>
                <a:cs typeface="Trebuchet MS"/>
                <a:sym typeface="Trebuchet MS"/>
              </a:defRPr>
            </a:lvl2pPr>
            <a:lvl3pPr marL="0" indent="914400">
              <a:spcBef>
                <a:spcPts val="400"/>
              </a:spcBef>
              <a:buSzTx/>
              <a:buNone/>
              <a:defRPr sz="2000">
                <a:solidFill>
                  <a:srgbClr val="FFFF66"/>
                </a:solidFill>
                <a:latin typeface="Trebuchet MS"/>
                <a:ea typeface="Trebuchet MS"/>
                <a:cs typeface="Trebuchet MS"/>
                <a:sym typeface="Trebuchet MS"/>
              </a:defRPr>
            </a:lvl3pPr>
            <a:lvl4pPr marL="0" indent="1371600">
              <a:spcBef>
                <a:spcPts val="400"/>
              </a:spcBef>
              <a:buSzTx/>
              <a:buNone/>
              <a:defRPr sz="2000">
                <a:solidFill>
                  <a:srgbClr val="FFFF66"/>
                </a:solidFill>
                <a:latin typeface="Trebuchet MS"/>
                <a:ea typeface="Trebuchet MS"/>
                <a:cs typeface="Trebuchet MS"/>
                <a:sym typeface="Trebuchet MS"/>
              </a:defRPr>
            </a:lvl4pPr>
            <a:lvl5pPr marL="0" indent="1828800">
              <a:spcBef>
                <a:spcPts val="400"/>
              </a:spcBef>
              <a:buSzTx/>
              <a:buNone/>
              <a:defRPr sz="2000">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511" name="Slide Number"/>
          <p:cNvSpPr txBox="1">
            <a:spLocks noGrp="1"/>
          </p:cNvSpPr>
          <p:nvPr>
            <p:ph type="sldNum" sz="quarter" idx="2"/>
          </p:nvPr>
        </p:nvSpPr>
        <p:spPr>
          <a:xfrm>
            <a:off x="8145700" y="6248400"/>
            <a:ext cx="312500" cy="294640"/>
          </a:xfrm>
          <a:prstGeom prst="rect">
            <a:avLst/>
          </a:prstGeom>
          <a:effectLst>
            <a:outerShdw dist="35921" dir="2700000" rotWithShape="0">
              <a:srgbClr val="808080"/>
            </a:outerShdw>
          </a:effectLst>
        </p:spPr>
        <p:txBody>
          <a:bodyPr anchor="t"/>
          <a:lstStyle>
            <a:lvl1pPr algn="r">
              <a:defRPr b="1">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3361784655"/>
      </p:ext>
    </p:extLst>
  </p:cSld>
  <p:clrMapOvr>
    <a:masterClrMapping/>
  </p:clrMapOvr>
  <p:transition spd="med"/>
</p:sldLayout>
</file>

<file path=ppt/slideLayouts/slideLayout2949.xml><?xml version="1.0" encoding="utf-8"?>
<p:sldLayout xmlns:a="http://schemas.openxmlformats.org/drawingml/2006/main" xmlns:r="http://schemas.openxmlformats.org/officeDocument/2006/relationships" xmlns:p="http://schemas.openxmlformats.org/presentationml/2006/main" showMasterSp="0" type="tx">
  <p:cSld name="16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518" name="Title Text"/>
          <p:cNvSpPr txBox="1">
            <a:spLocks noGrp="1"/>
          </p:cNvSpPr>
          <p:nvPr>
            <p:ph type="title"/>
          </p:nvPr>
        </p:nvSpPr>
        <p:spPr>
          <a:xfrm>
            <a:off x="685800" y="609600"/>
            <a:ext cx="7772400" cy="1143000"/>
          </a:xfrm>
          <a:prstGeom prst="rect">
            <a:avLst/>
          </a:prstGeom>
          <a:effectLst>
            <a:outerShdw dist="35921" dir="2700000" rotWithShape="0">
              <a:srgbClr val="808080"/>
            </a:outerShdw>
          </a:effectLst>
        </p:spPr>
        <p:txBody>
          <a:bodyPr anchor="ctr"/>
          <a:lstStyle>
            <a:lvl1pPr algn="ctr">
              <a:defRPr b="1">
                <a:solidFill>
                  <a:srgbClr val="FFFF66"/>
                </a:solidFill>
                <a:latin typeface="Trebuchet MS"/>
                <a:ea typeface="Trebuchet MS"/>
                <a:cs typeface="Trebuchet MS"/>
                <a:sym typeface="Trebuchet MS"/>
              </a:defRPr>
            </a:lvl1pPr>
          </a:lstStyle>
          <a:p>
            <a:r>
              <a:t>Title Text</a:t>
            </a:r>
          </a:p>
        </p:txBody>
      </p:sp>
      <p:sp>
        <p:nvSpPr>
          <p:cNvPr id="4519" name="Body Level One…"/>
          <p:cNvSpPr txBox="1">
            <a:spLocks noGrp="1"/>
          </p:cNvSpPr>
          <p:nvPr>
            <p:ph type="body" sz="half" idx="1"/>
          </p:nvPr>
        </p:nvSpPr>
        <p:spPr>
          <a:xfrm>
            <a:off x="685800" y="1981200"/>
            <a:ext cx="3810000" cy="4114800"/>
          </a:xfrm>
          <a:prstGeom prst="rect">
            <a:avLst/>
          </a:prstGeom>
          <a:effectLst>
            <a:outerShdw dist="35921" dir="2700000" rotWithShape="0">
              <a:srgbClr val="808080"/>
            </a:outerShdw>
          </a:effectLst>
        </p:spPr>
        <p:txBody>
          <a:bodyPr>
            <a:normAutofit/>
          </a:bodyPr>
          <a:lstStyle>
            <a:lvl1pPr>
              <a:spcBef>
                <a:spcPts val="600"/>
              </a:spcBef>
              <a:buFont typeface="Times Roman"/>
              <a:buChar char="•"/>
              <a:defRPr sz="2800">
                <a:solidFill>
                  <a:srgbClr val="FFFF66"/>
                </a:solidFill>
                <a:latin typeface="Trebuchet MS"/>
                <a:ea typeface="Trebuchet MS"/>
                <a:cs typeface="Trebuchet MS"/>
                <a:sym typeface="Trebuchet MS"/>
              </a:defRPr>
            </a:lvl1pPr>
            <a:lvl2pPr marL="790575" indent="-333375">
              <a:spcBef>
                <a:spcPts val="600"/>
              </a:spcBef>
              <a:buFont typeface="Times Roman"/>
              <a:buChar char="•"/>
              <a:defRPr sz="2800">
                <a:solidFill>
                  <a:srgbClr val="FFFF66"/>
                </a:solidFill>
                <a:latin typeface="Trebuchet MS"/>
                <a:ea typeface="Trebuchet MS"/>
                <a:cs typeface="Trebuchet MS"/>
                <a:sym typeface="Trebuchet MS"/>
              </a:defRPr>
            </a:lvl2pPr>
            <a:lvl3pPr marL="1234439" indent="-320039">
              <a:spcBef>
                <a:spcPts val="600"/>
              </a:spcBef>
              <a:buFont typeface="Times Roman"/>
              <a:defRPr sz="2800">
                <a:solidFill>
                  <a:srgbClr val="FFFF66"/>
                </a:solidFill>
                <a:latin typeface="Trebuchet MS"/>
                <a:ea typeface="Trebuchet MS"/>
                <a:cs typeface="Trebuchet MS"/>
                <a:sym typeface="Trebuchet MS"/>
              </a:defRPr>
            </a:lvl3pPr>
            <a:lvl4pPr marL="1727200" indent="-355600">
              <a:spcBef>
                <a:spcPts val="600"/>
              </a:spcBef>
              <a:buFont typeface="Times Roman"/>
              <a:buChar char="•"/>
              <a:defRPr sz="2800">
                <a:solidFill>
                  <a:srgbClr val="FFFF66"/>
                </a:solidFill>
                <a:latin typeface="Trebuchet MS"/>
                <a:ea typeface="Trebuchet MS"/>
                <a:cs typeface="Trebuchet MS"/>
                <a:sym typeface="Trebuchet MS"/>
              </a:defRPr>
            </a:lvl4pPr>
            <a:lvl5pPr marL="2184400" indent="-355600">
              <a:spcBef>
                <a:spcPts val="600"/>
              </a:spcBef>
              <a:buFont typeface="Times Roman"/>
              <a:buChar char="•"/>
              <a:defRPr sz="2800">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520" name="Slide Number"/>
          <p:cNvSpPr txBox="1">
            <a:spLocks noGrp="1"/>
          </p:cNvSpPr>
          <p:nvPr>
            <p:ph type="sldNum" sz="quarter" idx="2"/>
          </p:nvPr>
        </p:nvSpPr>
        <p:spPr>
          <a:xfrm>
            <a:off x="8145700" y="6248400"/>
            <a:ext cx="312500" cy="294640"/>
          </a:xfrm>
          <a:prstGeom prst="rect">
            <a:avLst/>
          </a:prstGeom>
          <a:effectLst>
            <a:outerShdw dist="35921" dir="2700000" rotWithShape="0">
              <a:srgbClr val="808080"/>
            </a:outerShdw>
          </a:effectLst>
        </p:spPr>
        <p:txBody>
          <a:bodyPr anchor="t"/>
          <a:lstStyle>
            <a:lvl1pPr algn="r">
              <a:defRPr b="1">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4063758703"/>
      </p:ext>
    </p:extLst>
  </p:cSld>
  <p:clrMapOvr>
    <a:masterClrMapping/>
  </p:clrMapOvr>
  <p:transition spd="med"/>
</p:sldLayout>
</file>

<file path=ppt/slideLayouts/slideLayout295.xml><?xml version="1.0" encoding="utf-8"?>
<p:sldLayout xmlns:a="http://schemas.openxmlformats.org/drawingml/2006/main" xmlns:r="http://schemas.openxmlformats.org/officeDocument/2006/relationships" xmlns:p="http://schemas.openxmlformats.org/presentationml/2006/main" showMasterSp="0" type="tx">
  <p:cSld name="16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562" name="Title Text"/>
          <p:cNvSpPr txBox="1">
            <a:spLocks noGrp="1"/>
          </p:cNvSpPr>
          <p:nvPr>
            <p:ph type="title"/>
          </p:nvPr>
        </p:nvSpPr>
        <p:spPr>
          <a:xfrm>
            <a:off x="1792288" y="4800600"/>
            <a:ext cx="5486401" cy="566738"/>
          </a:xfrm>
          <a:prstGeom prst="rect">
            <a:avLst/>
          </a:prstGeom>
          <a:effectLst>
            <a:outerShdw dist="35921" dir="2700000" rotWithShape="0">
              <a:srgbClr val="808080"/>
            </a:outerShdw>
          </a:effectLst>
        </p:spPr>
        <p:txBody>
          <a:bodyPr/>
          <a:lstStyle>
            <a:lvl1pPr>
              <a:defRPr sz="2000" b="1">
                <a:solidFill>
                  <a:srgbClr val="FFFF66"/>
                </a:solidFill>
                <a:latin typeface="Trebuchet MS"/>
                <a:ea typeface="Trebuchet MS"/>
                <a:cs typeface="Trebuchet MS"/>
                <a:sym typeface="Trebuchet MS"/>
              </a:defRPr>
            </a:lvl1pPr>
          </a:lstStyle>
          <a:p>
            <a:r>
              <a:t>Title Text</a:t>
            </a:r>
          </a:p>
        </p:txBody>
      </p:sp>
      <p:sp>
        <p:nvSpPr>
          <p:cNvPr id="4563" name="Picture Placeholder 2"/>
          <p:cNvSpPr>
            <a:spLocks noGrp="1"/>
          </p:cNvSpPr>
          <p:nvPr>
            <p:ph type="pic" sz="half" idx="21"/>
          </p:nvPr>
        </p:nvSpPr>
        <p:spPr>
          <a:xfrm>
            <a:off x="1792288" y="612775"/>
            <a:ext cx="5486401" cy="4114800"/>
          </a:xfrm>
          <a:prstGeom prst="rect">
            <a:avLst/>
          </a:prstGeom>
          <a:effectLst>
            <a:outerShdw dist="35921" dir="2700000" rotWithShape="0">
              <a:srgbClr val="808080"/>
            </a:outerShdw>
          </a:effectLst>
        </p:spPr>
        <p:txBody>
          <a:bodyPr lIns="91439" rIns="91439"/>
          <a:lstStyle/>
          <a:p>
            <a:endParaRPr/>
          </a:p>
        </p:txBody>
      </p:sp>
      <p:sp>
        <p:nvSpPr>
          <p:cNvPr id="4564" name="Body Level One…"/>
          <p:cNvSpPr txBox="1">
            <a:spLocks noGrp="1"/>
          </p:cNvSpPr>
          <p:nvPr>
            <p:ph type="body" sz="quarter" idx="1"/>
          </p:nvPr>
        </p:nvSpPr>
        <p:spPr>
          <a:xfrm>
            <a:off x="1792288" y="5367337"/>
            <a:ext cx="5486401" cy="804863"/>
          </a:xfrm>
          <a:prstGeom prst="rect">
            <a:avLst/>
          </a:prstGeom>
          <a:effectLst>
            <a:outerShdw dist="35921" dir="2700000" rotWithShape="0">
              <a:srgbClr val="808080"/>
            </a:outerShdw>
          </a:effectLst>
        </p:spPr>
        <p:txBody>
          <a:bodyPr>
            <a:normAutofit/>
          </a:bodyPr>
          <a:lstStyle>
            <a:lvl1pPr marL="0" indent="0">
              <a:spcBef>
                <a:spcPts val="300"/>
              </a:spcBef>
              <a:buSzTx/>
              <a:buNone/>
              <a:defRPr sz="1400">
                <a:solidFill>
                  <a:srgbClr val="FFFF66"/>
                </a:solidFill>
                <a:latin typeface="Trebuchet MS"/>
                <a:ea typeface="Trebuchet MS"/>
                <a:cs typeface="Trebuchet MS"/>
                <a:sym typeface="Trebuchet MS"/>
              </a:defRPr>
            </a:lvl1pPr>
            <a:lvl2pPr marL="0" indent="457200">
              <a:spcBef>
                <a:spcPts val="300"/>
              </a:spcBef>
              <a:buSzTx/>
              <a:buNone/>
              <a:defRPr sz="1400">
                <a:solidFill>
                  <a:srgbClr val="FFFF66"/>
                </a:solidFill>
                <a:latin typeface="Trebuchet MS"/>
                <a:ea typeface="Trebuchet MS"/>
                <a:cs typeface="Trebuchet MS"/>
                <a:sym typeface="Trebuchet MS"/>
              </a:defRPr>
            </a:lvl2pPr>
            <a:lvl3pPr marL="0" indent="914400">
              <a:spcBef>
                <a:spcPts val="300"/>
              </a:spcBef>
              <a:buSzTx/>
              <a:buNone/>
              <a:defRPr sz="1400">
                <a:solidFill>
                  <a:srgbClr val="FFFF66"/>
                </a:solidFill>
                <a:latin typeface="Trebuchet MS"/>
                <a:ea typeface="Trebuchet MS"/>
                <a:cs typeface="Trebuchet MS"/>
                <a:sym typeface="Trebuchet MS"/>
              </a:defRPr>
            </a:lvl3pPr>
            <a:lvl4pPr marL="0" indent="1371600">
              <a:spcBef>
                <a:spcPts val="300"/>
              </a:spcBef>
              <a:buSzTx/>
              <a:buNone/>
              <a:defRPr sz="1400">
                <a:solidFill>
                  <a:srgbClr val="FFFF66"/>
                </a:solidFill>
                <a:latin typeface="Trebuchet MS"/>
                <a:ea typeface="Trebuchet MS"/>
                <a:cs typeface="Trebuchet MS"/>
                <a:sym typeface="Trebuchet MS"/>
              </a:defRPr>
            </a:lvl4pPr>
            <a:lvl5pPr marL="0" indent="1828800">
              <a:spcBef>
                <a:spcPts val="300"/>
              </a:spcBef>
              <a:buSzTx/>
              <a:buNone/>
              <a:defRPr sz="1400">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565" name="Slide Number"/>
          <p:cNvSpPr txBox="1">
            <a:spLocks noGrp="1"/>
          </p:cNvSpPr>
          <p:nvPr>
            <p:ph type="sldNum" sz="quarter" idx="2"/>
          </p:nvPr>
        </p:nvSpPr>
        <p:spPr>
          <a:xfrm>
            <a:off x="8145700" y="6248400"/>
            <a:ext cx="312500" cy="294640"/>
          </a:xfrm>
          <a:prstGeom prst="rect">
            <a:avLst/>
          </a:prstGeom>
          <a:effectLst>
            <a:outerShdw dist="35921" dir="2700000" rotWithShape="0">
              <a:srgbClr val="808080"/>
            </a:outerShdw>
          </a:effectLst>
        </p:spPr>
        <p:txBody>
          <a:bodyPr anchor="t"/>
          <a:lstStyle>
            <a:lvl1pPr algn="r">
              <a:defRPr b="1">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2195689517"/>
      </p:ext>
    </p:extLst>
  </p:cSld>
  <p:clrMapOvr>
    <a:masterClrMapping/>
  </p:clrMapOvr>
  <p:transition spd="med"/>
</p:sldLayout>
</file>

<file path=ppt/slideLayouts/slideLayout2950.xml><?xml version="1.0" encoding="utf-8"?>
<p:sldLayout xmlns:a="http://schemas.openxmlformats.org/drawingml/2006/main" xmlns:r="http://schemas.openxmlformats.org/officeDocument/2006/relationships" xmlns:p="http://schemas.openxmlformats.org/presentationml/2006/main" showMasterSp="0" type="tx">
  <p:cSld name="16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527" name="Title Text"/>
          <p:cNvSpPr txBox="1">
            <a:spLocks noGrp="1"/>
          </p:cNvSpPr>
          <p:nvPr>
            <p:ph type="title"/>
          </p:nvPr>
        </p:nvSpPr>
        <p:spPr>
          <a:xfrm>
            <a:off x="457200" y="274638"/>
            <a:ext cx="8229600" cy="1143001"/>
          </a:xfrm>
          <a:prstGeom prst="rect">
            <a:avLst/>
          </a:prstGeom>
          <a:effectLst>
            <a:outerShdw dist="35921" dir="2700000" rotWithShape="0">
              <a:srgbClr val="808080"/>
            </a:outerShdw>
          </a:effectLst>
        </p:spPr>
        <p:txBody>
          <a:bodyPr anchor="ctr"/>
          <a:lstStyle>
            <a:lvl1pPr algn="ctr">
              <a:defRPr b="1">
                <a:solidFill>
                  <a:srgbClr val="FFFF66"/>
                </a:solidFill>
                <a:latin typeface="Trebuchet MS"/>
                <a:ea typeface="Trebuchet MS"/>
                <a:cs typeface="Trebuchet MS"/>
                <a:sym typeface="Trebuchet MS"/>
              </a:defRPr>
            </a:lvl1pPr>
          </a:lstStyle>
          <a:p>
            <a:r>
              <a:t>Title Text</a:t>
            </a:r>
          </a:p>
        </p:txBody>
      </p:sp>
      <p:sp>
        <p:nvSpPr>
          <p:cNvPr id="4528" name="Body Level One…"/>
          <p:cNvSpPr txBox="1">
            <a:spLocks noGrp="1"/>
          </p:cNvSpPr>
          <p:nvPr>
            <p:ph type="body" sz="quarter" idx="1"/>
          </p:nvPr>
        </p:nvSpPr>
        <p:spPr>
          <a:xfrm>
            <a:off x="457200" y="1535112"/>
            <a:ext cx="4040188" cy="639763"/>
          </a:xfrm>
          <a:prstGeom prst="rect">
            <a:avLst/>
          </a:prstGeom>
          <a:effectLst>
            <a:outerShdw dist="35921" dir="2700000" rotWithShape="0">
              <a:srgbClr val="808080"/>
            </a:outerShdw>
          </a:effectLst>
        </p:spPr>
        <p:txBody>
          <a:bodyPr anchor="b">
            <a:normAutofit/>
          </a:bodyPr>
          <a:lstStyle>
            <a:lvl1pPr marL="0" indent="0">
              <a:spcBef>
                <a:spcPts val="500"/>
              </a:spcBef>
              <a:buSzTx/>
              <a:buNone/>
              <a:defRPr sz="2400" b="1">
                <a:solidFill>
                  <a:srgbClr val="FFFF66"/>
                </a:solidFill>
                <a:latin typeface="Trebuchet MS"/>
                <a:ea typeface="Trebuchet MS"/>
                <a:cs typeface="Trebuchet MS"/>
                <a:sym typeface="Trebuchet MS"/>
              </a:defRPr>
            </a:lvl1pPr>
            <a:lvl2pPr marL="0" indent="457200">
              <a:spcBef>
                <a:spcPts val="500"/>
              </a:spcBef>
              <a:buSzTx/>
              <a:buNone/>
              <a:defRPr sz="2400" b="1">
                <a:solidFill>
                  <a:srgbClr val="FFFF66"/>
                </a:solidFill>
                <a:latin typeface="Trebuchet MS"/>
                <a:ea typeface="Trebuchet MS"/>
                <a:cs typeface="Trebuchet MS"/>
                <a:sym typeface="Trebuchet MS"/>
              </a:defRPr>
            </a:lvl2pPr>
            <a:lvl3pPr marL="0" indent="914400">
              <a:spcBef>
                <a:spcPts val="500"/>
              </a:spcBef>
              <a:buSzTx/>
              <a:buNone/>
              <a:defRPr sz="2400" b="1">
                <a:solidFill>
                  <a:srgbClr val="FFFF66"/>
                </a:solidFill>
                <a:latin typeface="Trebuchet MS"/>
                <a:ea typeface="Trebuchet MS"/>
                <a:cs typeface="Trebuchet MS"/>
                <a:sym typeface="Trebuchet MS"/>
              </a:defRPr>
            </a:lvl3pPr>
            <a:lvl4pPr marL="0" indent="1371600">
              <a:spcBef>
                <a:spcPts val="500"/>
              </a:spcBef>
              <a:buSzTx/>
              <a:buNone/>
              <a:defRPr sz="2400" b="1">
                <a:solidFill>
                  <a:srgbClr val="FFFF66"/>
                </a:solidFill>
                <a:latin typeface="Trebuchet MS"/>
                <a:ea typeface="Trebuchet MS"/>
                <a:cs typeface="Trebuchet MS"/>
                <a:sym typeface="Trebuchet MS"/>
              </a:defRPr>
            </a:lvl4pPr>
            <a:lvl5pPr marL="0" indent="1828800">
              <a:spcBef>
                <a:spcPts val="500"/>
              </a:spcBef>
              <a:buSzTx/>
              <a:buNone/>
              <a:defRPr sz="2400" b="1">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529" name="Text Placeholder 4"/>
          <p:cNvSpPr>
            <a:spLocks noGrp="1"/>
          </p:cNvSpPr>
          <p:nvPr>
            <p:ph type="body" sz="quarter" idx="21"/>
          </p:nvPr>
        </p:nvSpPr>
        <p:spPr>
          <a:xfrm>
            <a:off x="4645025" y="1535112"/>
            <a:ext cx="4041775" cy="639763"/>
          </a:xfrm>
          <a:prstGeom prst="rect">
            <a:avLst/>
          </a:prstGeom>
          <a:effectLst>
            <a:outerShdw dist="35921" dir="2700000" rotWithShape="0">
              <a:srgbClr val="808080"/>
            </a:outerShdw>
          </a:effectLst>
        </p:spPr>
        <p:txBody>
          <a:bodyPr anchor="b">
            <a:normAutofit/>
          </a:bodyPr>
          <a:lstStyle/>
          <a:p>
            <a:pPr marL="0" indent="0">
              <a:spcBef>
                <a:spcPts val="500"/>
              </a:spcBef>
              <a:buSzTx/>
              <a:buNone/>
              <a:defRPr sz="2400" b="1">
                <a:solidFill>
                  <a:srgbClr val="FFFF66"/>
                </a:solidFill>
                <a:latin typeface="Trebuchet MS"/>
                <a:ea typeface="Trebuchet MS"/>
                <a:cs typeface="Trebuchet MS"/>
                <a:sym typeface="Trebuchet MS"/>
              </a:defRPr>
            </a:pPr>
            <a:endParaRPr/>
          </a:p>
        </p:txBody>
      </p:sp>
      <p:sp>
        <p:nvSpPr>
          <p:cNvPr id="4530" name="Slide Number"/>
          <p:cNvSpPr txBox="1">
            <a:spLocks noGrp="1"/>
          </p:cNvSpPr>
          <p:nvPr>
            <p:ph type="sldNum" sz="quarter" idx="2"/>
          </p:nvPr>
        </p:nvSpPr>
        <p:spPr>
          <a:xfrm>
            <a:off x="8145700" y="6248400"/>
            <a:ext cx="312500" cy="294640"/>
          </a:xfrm>
          <a:prstGeom prst="rect">
            <a:avLst/>
          </a:prstGeom>
          <a:effectLst>
            <a:outerShdw dist="35921" dir="2700000" rotWithShape="0">
              <a:srgbClr val="808080"/>
            </a:outerShdw>
          </a:effectLst>
        </p:spPr>
        <p:txBody>
          <a:bodyPr anchor="t"/>
          <a:lstStyle>
            <a:lvl1pPr algn="r">
              <a:defRPr b="1">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3857173146"/>
      </p:ext>
    </p:extLst>
  </p:cSld>
  <p:clrMapOvr>
    <a:masterClrMapping/>
  </p:clrMapOvr>
  <p:transition spd="med"/>
</p:sldLayout>
</file>

<file path=ppt/slideLayouts/slideLayout2951.xml><?xml version="1.0" encoding="utf-8"?>
<p:sldLayout xmlns:a="http://schemas.openxmlformats.org/drawingml/2006/main" xmlns:r="http://schemas.openxmlformats.org/officeDocument/2006/relationships" xmlns:p="http://schemas.openxmlformats.org/presentationml/2006/main" showMasterSp="0" type="tx">
  <p:cSld name="17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537" name="Title Text"/>
          <p:cNvSpPr txBox="1">
            <a:spLocks noGrp="1"/>
          </p:cNvSpPr>
          <p:nvPr>
            <p:ph type="title"/>
          </p:nvPr>
        </p:nvSpPr>
        <p:spPr>
          <a:xfrm>
            <a:off x="685800" y="609600"/>
            <a:ext cx="7772400" cy="1143000"/>
          </a:xfrm>
          <a:prstGeom prst="rect">
            <a:avLst/>
          </a:prstGeom>
          <a:effectLst>
            <a:outerShdw dist="35921" dir="2700000" rotWithShape="0">
              <a:srgbClr val="808080"/>
            </a:outerShdw>
          </a:effectLst>
        </p:spPr>
        <p:txBody>
          <a:bodyPr anchor="ctr"/>
          <a:lstStyle>
            <a:lvl1pPr algn="ctr">
              <a:defRPr b="1">
                <a:solidFill>
                  <a:srgbClr val="FFFF66"/>
                </a:solidFill>
                <a:latin typeface="Trebuchet MS"/>
                <a:ea typeface="Trebuchet MS"/>
                <a:cs typeface="Trebuchet MS"/>
                <a:sym typeface="Trebuchet MS"/>
              </a:defRPr>
            </a:lvl1pPr>
          </a:lstStyle>
          <a:p>
            <a:r>
              <a:t>Title Text</a:t>
            </a:r>
          </a:p>
        </p:txBody>
      </p:sp>
      <p:sp>
        <p:nvSpPr>
          <p:cNvPr id="4538" name="Slide Number"/>
          <p:cNvSpPr txBox="1">
            <a:spLocks noGrp="1"/>
          </p:cNvSpPr>
          <p:nvPr>
            <p:ph type="sldNum" sz="quarter" idx="2"/>
          </p:nvPr>
        </p:nvSpPr>
        <p:spPr>
          <a:xfrm>
            <a:off x="8145700" y="6248400"/>
            <a:ext cx="312500" cy="294640"/>
          </a:xfrm>
          <a:prstGeom prst="rect">
            <a:avLst/>
          </a:prstGeom>
          <a:effectLst>
            <a:outerShdw dist="35921" dir="2700000" rotWithShape="0">
              <a:srgbClr val="808080"/>
            </a:outerShdw>
          </a:effectLst>
        </p:spPr>
        <p:txBody>
          <a:bodyPr anchor="t"/>
          <a:lstStyle>
            <a:lvl1pPr algn="r">
              <a:defRPr b="1">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373075811"/>
      </p:ext>
    </p:extLst>
  </p:cSld>
  <p:clrMapOvr>
    <a:masterClrMapping/>
  </p:clrMapOvr>
  <p:transition spd="med"/>
</p:sldLayout>
</file>

<file path=ppt/slideLayouts/slideLayout2952.xml><?xml version="1.0" encoding="utf-8"?>
<p:sldLayout xmlns:a="http://schemas.openxmlformats.org/drawingml/2006/main" xmlns:r="http://schemas.openxmlformats.org/officeDocument/2006/relationships" xmlns:p="http://schemas.openxmlformats.org/presentationml/2006/main" showMasterSp="0" type="tx">
  <p:cSld name="16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552" name="Title Text"/>
          <p:cNvSpPr txBox="1">
            <a:spLocks noGrp="1"/>
          </p:cNvSpPr>
          <p:nvPr>
            <p:ph type="title"/>
          </p:nvPr>
        </p:nvSpPr>
        <p:spPr>
          <a:xfrm>
            <a:off x="457200" y="273050"/>
            <a:ext cx="3008314" cy="1162050"/>
          </a:xfrm>
          <a:prstGeom prst="rect">
            <a:avLst/>
          </a:prstGeom>
          <a:effectLst>
            <a:outerShdw dist="35921" dir="2700000" rotWithShape="0">
              <a:srgbClr val="808080"/>
            </a:outerShdw>
          </a:effectLst>
        </p:spPr>
        <p:txBody>
          <a:bodyPr/>
          <a:lstStyle>
            <a:lvl1pPr>
              <a:defRPr sz="2000" b="1">
                <a:solidFill>
                  <a:srgbClr val="FFFF66"/>
                </a:solidFill>
                <a:latin typeface="Trebuchet MS"/>
                <a:ea typeface="Trebuchet MS"/>
                <a:cs typeface="Trebuchet MS"/>
                <a:sym typeface="Trebuchet MS"/>
              </a:defRPr>
            </a:lvl1pPr>
          </a:lstStyle>
          <a:p>
            <a:r>
              <a:t>Title Text</a:t>
            </a:r>
          </a:p>
        </p:txBody>
      </p:sp>
      <p:sp>
        <p:nvSpPr>
          <p:cNvPr id="4553" name="Body Level One…"/>
          <p:cNvSpPr txBox="1">
            <a:spLocks noGrp="1"/>
          </p:cNvSpPr>
          <p:nvPr>
            <p:ph type="body" idx="1"/>
          </p:nvPr>
        </p:nvSpPr>
        <p:spPr>
          <a:xfrm>
            <a:off x="3575050" y="273050"/>
            <a:ext cx="5111750" cy="5853113"/>
          </a:xfrm>
          <a:prstGeom prst="rect">
            <a:avLst/>
          </a:prstGeom>
          <a:effectLst>
            <a:outerShdw dist="35921" dir="2700000" rotWithShape="0">
              <a:srgbClr val="808080"/>
            </a:outerShdw>
          </a:effectLst>
        </p:spPr>
        <p:txBody>
          <a:bodyPr>
            <a:normAutofit/>
          </a:bodyPr>
          <a:lstStyle>
            <a:lvl1pPr>
              <a:buFont typeface="Times Roman"/>
              <a:buChar char="•"/>
              <a:defRPr>
                <a:solidFill>
                  <a:srgbClr val="FFFF66"/>
                </a:solidFill>
                <a:latin typeface="Trebuchet MS"/>
                <a:ea typeface="Trebuchet MS"/>
                <a:cs typeface="Trebuchet MS"/>
                <a:sym typeface="Trebuchet MS"/>
              </a:defRPr>
            </a:lvl1pPr>
            <a:lvl2pPr>
              <a:buFont typeface="Times Roman"/>
              <a:buChar char="•"/>
              <a:defRPr>
                <a:solidFill>
                  <a:srgbClr val="FFFF66"/>
                </a:solidFill>
                <a:latin typeface="Trebuchet MS"/>
                <a:ea typeface="Trebuchet MS"/>
                <a:cs typeface="Trebuchet MS"/>
                <a:sym typeface="Trebuchet MS"/>
              </a:defRPr>
            </a:lvl2pPr>
            <a:lvl3pPr>
              <a:buFont typeface="Times Roman"/>
              <a:defRPr>
                <a:solidFill>
                  <a:srgbClr val="FFFF66"/>
                </a:solidFill>
                <a:latin typeface="Trebuchet MS"/>
                <a:ea typeface="Trebuchet MS"/>
                <a:cs typeface="Trebuchet MS"/>
                <a:sym typeface="Trebuchet MS"/>
              </a:defRPr>
            </a:lvl3pPr>
            <a:lvl4pPr>
              <a:buFont typeface="Times Roman"/>
              <a:buChar char="•"/>
              <a:defRPr>
                <a:solidFill>
                  <a:srgbClr val="FFFF66"/>
                </a:solidFill>
                <a:latin typeface="Trebuchet MS"/>
                <a:ea typeface="Trebuchet MS"/>
                <a:cs typeface="Trebuchet MS"/>
                <a:sym typeface="Trebuchet MS"/>
              </a:defRPr>
            </a:lvl4pPr>
            <a:lvl5pPr>
              <a:buFont typeface="Times Roman"/>
              <a:buChar char="•"/>
              <a:defRPr>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554" name="Text Placeholder 3"/>
          <p:cNvSpPr>
            <a:spLocks noGrp="1"/>
          </p:cNvSpPr>
          <p:nvPr>
            <p:ph type="body" sz="half" idx="21"/>
          </p:nvPr>
        </p:nvSpPr>
        <p:spPr>
          <a:xfrm>
            <a:off x="457199" y="1435100"/>
            <a:ext cx="3008315" cy="4691063"/>
          </a:xfrm>
          <a:prstGeom prst="rect">
            <a:avLst/>
          </a:prstGeom>
          <a:effectLst>
            <a:outerShdw dist="35921" dir="2700000" rotWithShape="0">
              <a:srgbClr val="808080"/>
            </a:outerShdw>
          </a:effectLst>
        </p:spPr>
        <p:txBody>
          <a:bodyPr>
            <a:normAutofit/>
          </a:bodyPr>
          <a:lstStyle/>
          <a:p>
            <a:pPr marL="0" indent="0">
              <a:spcBef>
                <a:spcPts val="300"/>
              </a:spcBef>
              <a:buSzTx/>
              <a:buNone/>
              <a:defRPr sz="1400">
                <a:solidFill>
                  <a:srgbClr val="FFFF66"/>
                </a:solidFill>
                <a:latin typeface="Trebuchet MS"/>
                <a:ea typeface="Trebuchet MS"/>
                <a:cs typeface="Trebuchet MS"/>
                <a:sym typeface="Trebuchet MS"/>
              </a:defRPr>
            </a:pPr>
            <a:endParaRPr/>
          </a:p>
        </p:txBody>
      </p:sp>
      <p:sp>
        <p:nvSpPr>
          <p:cNvPr id="4555" name="Slide Number"/>
          <p:cNvSpPr txBox="1">
            <a:spLocks noGrp="1"/>
          </p:cNvSpPr>
          <p:nvPr>
            <p:ph type="sldNum" sz="quarter" idx="2"/>
          </p:nvPr>
        </p:nvSpPr>
        <p:spPr>
          <a:xfrm>
            <a:off x="8145700" y="6248400"/>
            <a:ext cx="312500" cy="294640"/>
          </a:xfrm>
          <a:prstGeom prst="rect">
            <a:avLst/>
          </a:prstGeom>
          <a:effectLst>
            <a:outerShdw dist="35921" dir="2700000" rotWithShape="0">
              <a:srgbClr val="808080"/>
            </a:outerShdw>
          </a:effectLst>
        </p:spPr>
        <p:txBody>
          <a:bodyPr anchor="t"/>
          <a:lstStyle>
            <a:lvl1pPr algn="r">
              <a:defRPr b="1">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3137930773"/>
      </p:ext>
    </p:extLst>
  </p:cSld>
  <p:clrMapOvr>
    <a:masterClrMapping/>
  </p:clrMapOvr>
  <p:transition spd="med"/>
</p:sldLayout>
</file>

<file path=ppt/slideLayouts/slideLayout2953.xml><?xml version="1.0" encoding="utf-8"?>
<p:sldLayout xmlns:a="http://schemas.openxmlformats.org/drawingml/2006/main" xmlns:r="http://schemas.openxmlformats.org/officeDocument/2006/relationships" xmlns:p="http://schemas.openxmlformats.org/presentationml/2006/main" showMasterSp="0" type="tx">
  <p:cSld name="16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4562" name="Title Text"/>
          <p:cNvSpPr txBox="1">
            <a:spLocks noGrp="1"/>
          </p:cNvSpPr>
          <p:nvPr>
            <p:ph type="title"/>
          </p:nvPr>
        </p:nvSpPr>
        <p:spPr>
          <a:xfrm>
            <a:off x="1792288" y="4800600"/>
            <a:ext cx="5486401" cy="566738"/>
          </a:xfrm>
          <a:prstGeom prst="rect">
            <a:avLst/>
          </a:prstGeom>
          <a:effectLst>
            <a:outerShdw dist="35921" dir="2700000" rotWithShape="0">
              <a:srgbClr val="808080"/>
            </a:outerShdw>
          </a:effectLst>
        </p:spPr>
        <p:txBody>
          <a:bodyPr/>
          <a:lstStyle>
            <a:lvl1pPr>
              <a:defRPr sz="2000" b="1">
                <a:solidFill>
                  <a:srgbClr val="FFFF66"/>
                </a:solidFill>
                <a:latin typeface="Trebuchet MS"/>
                <a:ea typeface="Trebuchet MS"/>
                <a:cs typeface="Trebuchet MS"/>
                <a:sym typeface="Trebuchet MS"/>
              </a:defRPr>
            </a:lvl1pPr>
          </a:lstStyle>
          <a:p>
            <a:r>
              <a:t>Title Text</a:t>
            </a:r>
          </a:p>
        </p:txBody>
      </p:sp>
      <p:sp>
        <p:nvSpPr>
          <p:cNvPr id="4563" name="Picture Placeholder 2"/>
          <p:cNvSpPr>
            <a:spLocks noGrp="1"/>
          </p:cNvSpPr>
          <p:nvPr>
            <p:ph type="pic" sz="half" idx="21"/>
          </p:nvPr>
        </p:nvSpPr>
        <p:spPr>
          <a:xfrm>
            <a:off x="1792288" y="612775"/>
            <a:ext cx="5486401" cy="4114800"/>
          </a:xfrm>
          <a:prstGeom prst="rect">
            <a:avLst/>
          </a:prstGeom>
          <a:effectLst>
            <a:outerShdw dist="35921" dir="2700000" rotWithShape="0">
              <a:srgbClr val="808080"/>
            </a:outerShdw>
          </a:effectLst>
        </p:spPr>
        <p:txBody>
          <a:bodyPr lIns="91439" rIns="91439"/>
          <a:lstStyle/>
          <a:p>
            <a:endParaRPr/>
          </a:p>
        </p:txBody>
      </p:sp>
      <p:sp>
        <p:nvSpPr>
          <p:cNvPr id="4564" name="Body Level One…"/>
          <p:cNvSpPr txBox="1">
            <a:spLocks noGrp="1"/>
          </p:cNvSpPr>
          <p:nvPr>
            <p:ph type="body" sz="quarter" idx="1"/>
          </p:nvPr>
        </p:nvSpPr>
        <p:spPr>
          <a:xfrm>
            <a:off x="1792288" y="5367337"/>
            <a:ext cx="5486401" cy="804863"/>
          </a:xfrm>
          <a:prstGeom prst="rect">
            <a:avLst/>
          </a:prstGeom>
          <a:effectLst>
            <a:outerShdw dist="35921" dir="2700000" rotWithShape="0">
              <a:srgbClr val="808080"/>
            </a:outerShdw>
          </a:effectLst>
        </p:spPr>
        <p:txBody>
          <a:bodyPr>
            <a:normAutofit/>
          </a:bodyPr>
          <a:lstStyle>
            <a:lvl1pPr marL="0" indent="0">
              <a:spcBef>
                <a:spcPts val="300"/>
              </a:spcBef>
              <a:buSzTx/>
              <a:buNone/>
              <a:defRPr sz="1400">
                <a:solidFill>
                  <a:srgbClr val="FFFF66"/>
                </a:solidFill>
                <a:latin typeface="Trebuchet MS"/>
                <a:ea typeface="Trebuchet MS"/>
                <a:cs typeface="Trebuchet MS"/>
                <a:sym typeface="Trebuchet MS"/>
              </a:defRPr>
            </a:lvl1pPr>
            <a:lvl2pPr marL="0" indent="457200">
              <a:spcBef>
                <a:spcPts val="300"/>
              </a:spcBef>
              <a:buSzTx/>
              <a:buNone/>
              <a:defRPr sz="1400">
                <a:solidFill>
                  <a:srgbClr val="FFFF66"/>
                </a:solidFill>
                <a:latin typeface="Trebuchet MS"/>
                <a:ea typeface="Trebuchet MS"/>
                <a:cs typeface="Trebuchet MS"/>
                <a:sym typeface="Trebuchet MS"/>
              </a:defRPr>
            </a:lvl2pPr>
            <a:lvl3pPr marL="0" indent="914400">
              <a:spcBef>
                <a:spcPts val="300"/>
              </a:spcBef>
              <a:buSzTx/>
              <a:buNone/>
              <a:defRPr sz="1400">
                <a:solidFill>
                  <a:srgbClr val="FFFF66"/>
                </a:solidFill>
                <a:latin typeface="Trebuchet MS"/>
                <a:ea typeface="Trebuchet MS"/>
                <a:cs typeface="Trebuchet MS"/>
                <a:sym typeface="Trebuchet MS"/>
              </a:defRPr>
            </a:lvl3pPr>
            <a:lvl4pPr marL="0" indent="1371600">
              <a:spcBef>
                <a:spcPts val="300"/>
              </a:spcBef>
              <a:buSzTx/>
              <a:buNone/>
              <a:defRPr sz="1400">
                <a:solidFill>
                  <a:srgbClr val="FFFF66"/>
                </a:solidFill>
                <a:latin typeface="Trebuchet MS"/>
                <a:ea typeface="Trebuchet MS"/>
                <a:cs typeface="Trebuchet MS"/>
                <a:sym typeface="Trebuchet MS"/>
              </a:defRPr>
            </a:lvl4pPr>
            <a:lvl5pPr marL="0" indent="1828800">
              <a:spcBef>
                <a:spcPts val="300"/>
              </a:spcBef>
              <a:buSzTx/>
              <a:buNone/>
              <a:defRPr sz="1400">
                <a:solidFill>
                  <a:srgbClr val="FFFF66"/>
                </a:solidFill>
                <a:latin typeface="Trebuchet MS"/>
                <a:ea typeface="Trebuchet MS"/>
                <a:cs typeface="Trebuchet MS"/>
                <a:sym typeface="Trebuchet MS"/>
              </a:defRPr>
            </a:lvl5pPr>
          </a:lstStyle>
          <a:p>
            <a:r>
              <a:t>Body Level One</a:t>
            </a:r>
          </a:p>
          <a:p>
            <a:pPr lvl="1"/>
            <a:r>
              <a:t>Body Level Two</a:t>
            </a:r>
          </a:p>
          <a:p>
            <a:pPr lvl="2"/>
            <a:r>
              <a:t>Body Level Three</a:t>
            </a:r>
          </a:p>
          <a:p>
            <a:pPr lvl="3"/>
            <a:r>
              <a:t>Body Level Four</a:t>
            </a:r>
          </a:p>
          <a:p>
            <a:pPr lvl="4"/>
            <a:r>
              <a:t>Body Level Five</a:t>
            </a:r>
          </a:p>
        </p:txBody>
      </p:sp>
      <p:sp>
        <p:nvSpPr>
          <p:cNvPr id="4565" name="Slide Number"/>
          <p:cNvSpPr txBox="1">
            <a:spLocks noGrp="1"/>
          </p:cNvSpPr>
          <p:nvPr>
            <p:ph type="sldNum" sz="quarter" idx="2"/>
          </p:nvPr>
        </p:nvSpPr>
        <p:spPr>
          <a:xfrm>
            <a:off x="8145700" y="6248400"/>
            <a:ext cx="312500" cy="294640"/>
          </a:xfrm>
          <a:prstGeom prst="rect">
            <a:avLst/>
          </a:prstGeom>
          <a:effectLst>
            <a:outerShdw dist="35921" dir="2700000" rotWithShape="0">
              <a:srgbClr val="808080"/>
            </a:outerShdw>
          </a:effectLst>
        </p:spPr>
        <p:txBody>
          <a:bodyPr anchor="t"/>
          <a:lstStyle>
            <a:lvl1pPr algn="r">
              <a:defRPr b="1">
                <a:solidFill>
                  <a:srgbClr val="FFFF66"/>
                </a:solidFill>
                <a:latin typeface="Trebuchet MS"/>
                <a:ea typeface="Trebuchet MS"/>
                <a:cs typeface="Trebuchet MS"/>
                <a:sym typeface="Trebuchet MS"/>
              </a:defRPr>
            </a:lvl1pPr>
          </a:lstStyle>
          <a:p>
            <a:fld id="{86CB4B4D-7CA3-9044-876B-883B54F8677D}" type="slidenum">
              <a:rPr/>
              <a:pPr/>
              <a:t>‹#›</a:t>
            </a:fld>
            <a:endParaRPr/>
          </a:p>
        </p:txBody>
      </p:sp>
    </p:spTree>
    <p:extLst>
      <p:ext uri="{BB962C8B-B14F-4D97-AF65-F5344CB8AC3E}">
        <p14:creationId xmlns:p14="http://schemas.microsoft.com/office/powerpoint/2010/main" val="303317924"/>
      </p:ext>
    </p:extLst>
  </p:cSld>
  <p:clrMapOvr>
    <a:masterClrMapping/>
  </p:clrMapOvr>
  <p:transition spd="med"/>
</p:sldLayout>
</file>

<file path=ppt/slideLayouts/slideLayout2954.xml><?xml version="1.0" encoding="utf-8"?>
<p:sldLayout xmlns:a="http://schemas.openxmlformats.org/drawingml/2006/main" xmlns:r="http://schemas.openxmlformats.org/officeDocument/2006/relationships" xmlns:p="http://schemas.openxmlformats.org/presentationml/2006/main" showMasterSp="0" type="tx">
  <p:cSld name="23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4572"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573"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57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3069331"/>
      </p:ext>
    </p:extLst>
  </p:cSld>
  <p:clrMapOvr>
    <a:masterClrMapping/>
  </p:clrMapOvr>
  <p:transition spd="med"/>
</p:sldLayout>
</file>

<file path=ppt/slideLayouts/slideLayout2955.xml><?xml version="1.0" encoding="utf-8"?>
<p:sldLayout xmlns:a="http://schemas.openxmlformats.org/drawingml/2006/main" xmlns:r="http://schemas.openxmlformats.org/officeDocument/2006/relationships" xmlns:p="http://schemas.openxmlformats.org/presentationml/2006/main" showMasterSp="0" type="tx">
  <p:cSld name="19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458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582"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58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37297932"/>
      </p:ext>
    </p:extLst>
  </p:cSld>
  <p:clrMapOvr>
    <a:masterClrMapping/>
  </p:clrMapOvr>
  <p:transition spd="med"/>
</p:sldLayout>
</file>

<file path=ppt/slideLayouts/slideLayout2956.xml><?xml version="1.0" encoding="utf-8"?>
<p:sldLayout xmlns:a="http://schemas.openxmlformats.org/drawingml/2006/main" xmlns:r="http://schemas.openxmlformats.org/officeDocument/2006/relationships" xmlns:p="http://schemas.openxmlformats.org/presentationml/2006/main" showMasterSp="0" type="tx">
  <p:cSld name="17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4590"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591"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59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73443266"/>
      </p:ext>
    </p:extLst>
  </p:cSld>
  <p:clrMapOvr>
    <a:masterClrMapping/>
  </p:clrMapOvr>
  <p:transition spd="med"/>
</p:sldLayout>
</file>

<file path=ppt/slideLayouts/slideLayout2957.xml><?xml version="1.0" encoding="utf-8"?>
<p:sldLayout xmlns:a="http://schemas.openxmlformats.org/drawingml/2006/main" xmlns:r="http://schemas.openxmlformats.org/officeDocument/2006/relationships" xmlns:p="http://schemas.openxmlformats.org/presentationml/2006/main" showMasterSp="0" type="tx">
  <p:cSld name="17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459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600"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60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29907462"/>
      </p:ext>
    </p:extLst>
  </p:cSld>
  <p:clrMapOvr>
    <a:masterClrMapping/>
  </p:clrMapOvr>
  <p:transition spd="med"/>
</p:sldLayout>
</file>

<file path=ppt/slideLayouts/slideLayout2958.xml><?xml version="1.0" encoding="utf-8"?>
<p:sldLayout xmlns:a="http://schemas.openxmlformats.org/drawingml/2006/main" xmlns:r="http://schemas.openxmlformats.org/officeDocument/2006/relationships" xmlns:p="http://schemas.openxmlformats.org/presentationml/2006/main" showMasterSp="0" type="tx">
  <p:cSld name="17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4608"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60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610"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461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366102"/>
      </p:ext>
    </p:extLst>
  </p:cSld>
  <p:clrMapOvr>
    <a:masterClrMapping/>
  </p:clrMapOvr>
  <p:transition spd="med"/>
</p:sldLayout>
</file>

<file path=ppt/slideLayouts/slideLayout2959.xml><?xml version="1.0" encoding="utf-8"?>
<p:sldLayout xmlns:a="http://schemas.openxmlformats.org/drawingml/2006/main" xmlns:r="http://schemas.openxmlformats.org/officeDocument/2006/relationships" xmlns:p="http://schemas.openxmlformats.org/presentationml/2006/main" showMasterSp="0" type="tx">
  <p:cSld name="18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4618"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61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48738753"/>
      </p:ext>
    </p:extLst>
  </p:cSld>
  <p:clrMapOvr>
    <a:masterClrMapping/>
  </p:clrMapOvr>
  <p:transition spd="med"/>
</p:sldLayout>
</file>

<file path=ppt/slideLayouts/slideLayout296.xml><?xml version="1.0" encoding="utf-8"?>
<p:sldLayout xmlns:a="http://schemas.openxmlformats.org/drawingml/2006/main" xmlns:r="http://schemas.openxmlformats.org/officeDocument/2006/relationships" xmlns:p="http://schemas.openxmlformats.org/presentationml/2006/main" showMasterSp="0" type="tx">
  <p:cSld name="26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4572"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573"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57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89666608"/>
      </p:ext>
    </p:extLst>
  </p:cSld>
  <p:clrMapOvr>
    <a:masterClrMapping/>
  </p:clrMapOvr>
  <p:transition spd="med"/>
</p:sldLayout>
</file>

<file path=ppt/slideLayouts/slideLayout2960.xml><?xml version="1.0" encoding="utf-8"?>
<p:sldLayout xmlns:a="http://schemas.openxmlformats.org/drawingml/2006/main" xmlns:r="http://schemas.openxmlformats.org/officeDocument/2006/relationships" xmlns:p="http://schemas.openxmlformats.org/presentationml/2006/main" showMasterSp="0" type="tx">
  <p:cSld name="22_Blank">
    <p:bg>
      <p:bgPr>
        <a:solidFill>
          <a:schemeClr val="accent3">
            <a:lumOff val="44000"/>
          </a:schemeClr>
        </a:solidFill>
        <a:effectLst/>
      </p:bgPr>
    </p:bg>
    <p:spTree>
      <p:nvGrpSpPr>
        <p:cNvPr id="1" name=""/>
        <p:cNvGrpSpPr/>
        <p:nvPr/>
      </p:nvGrpSpPr>
      <p:grpSpPr>
        <a:xfrm>
          <a:off x="0" y="0"/>
          <a:ext cx="0" cy="0"/>
          <a:chOff x="0" y="0"/>
          <a:chExt cx="0" cy="0"/>
        </a:xfrm>
      </p:grpSpPr>
      <p:sp>
        <p:nvSpPr>
          <p:cNvPr id="462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31160904"/>
      </p:ext>
    </p:extLst>
  </p:cSld>
  <p:clrMapOvr>
    <a:masterClrMapping/>
  </p:clrMapOvr>
  <p:transition spd="med"/>
</p:sldLayout>
</file>

<file path=ppt/slideLayouts/slideLayout2961.xml><?xml version="1.0" encoding="utf-8"?>
<p:sldLayout xmlns:a="http://schemas.openxmlformats.org/drawingml/2006/main" xmlns:r="http://schemas.openxmlformats.org/officeDocument/2006/relationships" xmlns:p="http://schemas.openxmlformats.org/presentationml/2006/main" showMasterSp="0" type="tx">
  <p:cSld name="17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4633"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634"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635"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463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62113708"/>
      </p:ext>
    </p:extLst>
  </p:cSld>
  <p:clrMapOvr>
    <a:masterClrMapping/>
  </p:clrMapOvr>
  <p:transition spd="med"/>
</p:sldLayout>
</file>

<file path=ppt/slideLayouts/slideLayout2962.xml><?xml version="1.0" encoding="utf-8"?>
<p:sldLayout xmlns:a="http://schemas.openxmlformats.org/drawingml/2006/main" xmlns:r="http://schemas.openxmlformats.org/officeDocument/2006/relationships" xmlns:p="http://schemas.openxmlformats.org/presentationml/2006/main" showMasterSp="0" type="tx">
  <p:cSld name="17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4643"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64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64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64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20624806"/>
      </p:ext>
    </p:extLst>
  </p:cSld>
  <p:clrMapOvr>
    <a:masterClrMapping/>
  </p:clrMapOvr>
  <p:transition spd="med"/>
</p:sldLayout>
</file>

<file path=ppt/slideLayouts/slideLayout2963.xml><?xml version="1.0" encoding="utf-8"?>
<p:sldLayout xmlns:a="http://schemas.openxmlformats.org/drawingml/2006/main" xmlns:r="http://schemas.openxmlformats.org/officeDocument/2006/relationships" xmlns:p="http://schemas.openxmlformats.org/presentationml/2006/main" showMasterSp="0" type="tx">
  <p:cSld name="24_Title Slide">
    <p:spTree>
      <p:nvGrpSpPr>
        <p:cNvPr id="1" name=""/>
        <p:cNvGrpSpPr/>
        <p:nvPr/>
      </p:nvGrpSpPr>
      <p:grpSpPr>
        <a:xfrm>
          <a:off x="0" y="0"/>
          <a:ext cx="0" cy="0"/>
          <a:chOff x="0" y="0"/>
          <a:chExt cx="0" cy="0"/>
        </a:xfrm>
      </p:grpSpPr>
      <p:grpSp>
        <p:nvGrpSpPr>
          <p:cNvPr id="4655" name="Group 7"/>
          <p:cNvGrpSpPr/>
          <p:nvPr/>
        </p:nvGrpSpPr>
        <p:grpSpPr>
          <a:xfrm>
            <a:off x="0" y="0"/>
            <a:ext cx="6362700" cy="6858000"/>
            <a:chOff x="0" y="0"/>
            <a:chExt cx="6362700" cy="6858000"/>
          </a:xfrm>
        </p:grpSpPr>
        <p:pic>
          <p:nvPicPr>
            <p:cNvPr id="4653" name="Picture 8" descr="Picture 8"/>
            <p:cNvPicPr>
              <a:picLocks noChangeAspect="1"/>
            </p:cNvPicPr>
            <p:nvPr/>
          </p:nvPicPr>
          <p:blipFill>
            <a:blip r:embed="rId2" cstate="print"/>
            <a:stretch>
              <a:fillRect/>
            </a:stretch>
          </p:blipFill>
          <p:spPr>
            <a:xfrm>
              <a:off x="0" y="0"/>
              <a:ext cx="685800" cy="6858000"/>
            </a:xfrm>
            <a:prstGeom prst="rect">
              <a:avLst/>
            </a:prstGeom>
            <a:ln w="12700" cap="flat">
              <a:noFill/>
              <a:miter lim="400000"/>
            </a:ln>
            <a:effectLst/>
          </p:spPr>
        </p:pic>
        <p:pic>
          <p:nvPicPr>
            <p:cNvPr id="4654" name="Picture 9" descr="Picture 9"/>
            <p:cNvPicPr>
              <a:picLocks noChangeAspect="1"/>
            </p:cNvPicPr>
            <p:nvPr/>
          </p:nvPicPr>
          <p:blipFill>
            <a:blip r:embed="rId3" cstate="print"/>
            <a:stretch>
              <a:fillRect/>
            </a:stretch>
          </p:blipFill>
          <p:spPr>
            <a:xfrm>
              <a:off x="3505200" y="5715000"/>
              <a:ext cx="2857500" cy="95250"/>
            </a:xfrm>
            <a:prstGeom prst="rect">
              <a:avLst/>
            </a:prstGeom>
            <a:ln w="12700" cap="flat">
              <a:noFill/>
              <a:miter lim="400000"/>
            </a:ln>
            <a:effectLst/>
          </p:spPr>
        </p:pic>
      </p:grpSp>
      <p:pic>
        <p:nvPicPr>
          <p:cNvPr id="4656" name="Picture 10" descr="Picture 10"/>
          <p:cNvPicPr>
            <a:picLocks noChangeAspect="1"/>
          </p:cNvPicPr>
          <p:nvPr/>
        </p:nvPicPr>
        <p:blipFill>
          <a:blip r:embed="rId4" cstate="print"/>
          <a:stretch>
            <a:fillRect/>
          </a:stretch>
        </p:blipFill>
        <p:spPr>
          <a:xfrm>
            <a:off x="1981200" y="3657600"/>
            <a:ext cx="5715000" cy="95250"/>
          </a:xfrm>
          <a:prstGeom prst="rect">
            <a:avLst/>
          </a:prstGeom>
          <a:ln w="12700">
            <a:miter lim="400000"/>
          </a:ln>
        </p:spPr>
      </p:pic>
      <p:sp>
        <p:nvSpPr>
          <p:cNvPr id="4657" name="Title Text"/>
          <p:cNvSpPr txBox="1">
            <a:spLocks noGrp="1"/>
          </p:cNvSpPr>
          <p:nvPr>
            <p:ph type="title"/>
          </p:nvPr>
        </p:nvSpPr>
        <p:spPr>
          <a:xfrm>
            <a:off x="1752600" y="990600"/>
            <a:ext cx="6400800" cy="2514600"/>
          </a:xfrm>
          <a:prstGeom prst="rect">
            <a:avLst/>
          </a:prstGeom>
        </p:spPr>
        <p:txBody>
          <a:bodyPr/>
          <a:lstStyle>
            <a:lvl1pPr algn="ctr"/>
          </a:lstStyle>
          <a:p>
            <a:r>
              <a:t>Title Text</a:t>
            </a:r>
          </a:p>
        </p:txBody>
      </p:sp>
      <p:sp>
        <p:nvSpPr>
          <p:cNvPr id="4658" name="Body Level One…"/>
          <p:cNvSpPr txBox="1">
            <a:spLocks noGrp="1"/>
          </p:cNvSpPr>
          <p:nvPr>
            <p:ph type="body" sz="quarter" idx="1"/>
          </p:nvPr>
        </p:nvSpPr>
        <p:spPr>
          <a:xfrm>
            <a:off x="1752600" y="3886200"/>
            <a:ext cx="6400800" cy="1752600"/>
          </a:xfrm>
          <a:prstGeom prst="rect">
            <a:avLst/>
          </a:prstGeom>
        </p:spPr>
        <p:txBody>
          <a:bodyPr>
            <a:normAutofit/>
          </a:bodyPr>
          <a:lstStyle>
            <a:lvl1pPr marL="0" indent="0" algn="ctr">
              <a:buSzTx/>
              <a:buNone/>
            </a:lvl1pPr>
            <a:lvl2pPr algn="ctr">
              <a:buBlip>
                <a:blip r:embed="rId5"/>
              </a:buBlip>
            </a:lvl2pPr>
            <a:lvl3pPr algn="ctr"/>
            <a:lvl4pPr algn="ctr"/>
            <a:lvl5pPr algn="ctr"/>
          </a:lstStyle>
          <a:p>
            <a:r>
              <a:t>Body Level One</a:t>
            </a:r>
          </a:p>
          <a:p>
            <a:pPr lvl="1"/>
            <a:r>
              <a:t>Body Level Two</a:t>
            </a:r>
          </a:p>
          <a:p>
            <a:pPr lvl="2"/>
            <a:r>
              <a:t>Body Level Three</a:t>
            </a:r>
          </a:p>
          <a:p>
            <a:pPr lvl="3"/>
            <a:r>
              <a:t>Body Level Four</a:t>
            </a:r>
          </a:p>
          <a:p>
            <a:pPr lvl="4"/>
            <a:r>
              <a:t>Body Level Five</a:t>
            </a:r>
          </a:p>
        </p:txBody>
      </p:sp>
      <p:sp>
        <p:nvSpPr>
          <p:cNvPr id="4659" name="Slide Number"/>
          <p:cNvSpPr txBox="1">
            <a:spLocks noGrp="1"/>
          </p:cNvSpPr>
          <p:nvPr>
            <p:ph type="sldNum" sz="quarter" idx="2"/>
          </p:nvPr>
        </p:nvSpPr>
        <p:spPr>
          <a:xfrm>
            <a:off x="8605062" y="6550224"/>
            <a:ext cx="310339" cy="307777"/>
          </a:xfrm>
          <a:prstGeom prst="rect">
            <a:avLst/>
          </a:prstGeom>
        </p:spPr>
        <p:txBody>
          <a:bodyPr/>
          <a:lstStyle>
            <a:lvl1pPr algn="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76738434"/>
      </p:ext>
    </p:extLst>
  </p:cSld>
  <p:clrMapOvr>
    <a:masterClrMapping/>
  </p:clrMapOvr>
  <p:transition spd="med"/>
</p:sldLayout>
</file>

<file path=ppt/slideLayouts/slideLayout2964.xml><?xml version="1.0" encoding="utf-8"?>
<p:sldLayout xmlns:a="http://schemas.openxmlformats.org/drawingml/2006/main" xmlns:r="http://schemas.openxmlformats.org/officeDocument/2006/relationships" xmlns:p="http://schemas.openxmlformats.org/presentationml/2006/main" type="tx">
  <p:cSld name="20_Title and Content">
    <p:spTree>
      <p:nvGrpSpPr>
        <p:cNvPr id="1" name=""/>
        <p:cNvGrpSpPr/>
        <p:nvPr/>
      </p:nvGrpSpPr>
      <p:grpSpPr>
        <a:xfrm>
          <a:off x="0" y="0"/>
          <a:ext cx="0" cy="0"/>
          <a:chOff x="0" y="0"/>
          <a:chExt cx="0" cy="0"/>
        </a:xfrm>
      </p:grpSpPr>
      <p:sp>
        <p:nvSpPr>
          <p:cNvPr id="4666" name="Title Text"/>
          <p:cNvSpPr txBox="1">
            <a:spLocks noGrp="1"/>
          </p:cNvSpPr>
          <p:nvPr>
            <p:ph type="title"/>
          </p:nvPr>
        </p:nvSpPr>
        <p:spPr>
          <a:prstGeom prst="rect">
            <a:avLst/>
          </a:prstGeom>
        </p:spPr>
        <p:txBody>
          <a:bodyPr/>
          <a:lstStyle/>
          <a:p>
            <a:r>
              <a:t>Title Text</a:t>
            </a:r>
          </a:p>
        </p:txBody>
      </p:sp>
      <p:sp>
        <p:nvSpPr>
          <p:cNvPr id="4667" name="Body Level One…"/>
          <p:cNvSpPr txBox="1">
            <a:spLocks noGrp="1"/>
          </p:cNvSpPr>
          <p:nvPr>
            <p:ph type="body" idx="1"/>
          </p:nvPr>
        </p:nvSpPr>
        <p:spPr>
          <a:xfrm>
            <a:off x="1062037" y="1766888"/>
            <a:ext cx="7769226" cy="41132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4668"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67535243"/>
      </p:ext>
    </p:extLst>
  </p:cSld>
  <p:clrMapOvr>
    <a:masterClrMapping/>
  </p:clrMapOvr>
  <p:transition spd="med"/>
</p:sldLayout>
</file>

<file path=ppt/slideLayouts/slideLayout2965.xml><?xml version="1.0" encoding="utf-8"?>
<p:sldLayout xmlns:a="http://schemas.openxmlformats.org/drawingml/2006/main" xmlns:r="http://schemas.openxmlformats.org/officeDocument/2006/relationships" xmlns:p="http://schemas.openxmlformats.org/presentationml/2006/main" type="tx">
  <p:cSld name="18_Section Header">
    <p:spTree>
      <p:nvGrpSpPr>
        <p:cNvPr id="1" name=""/>
        <p:cNvGrpSpPr/>
        <p:nvPr/>
      </p:nvGrpSpPr>
      <p:grpSpPr>
        <a:xfrm>
          <a:off x="0" y="0"/>
          <a:ext cx="0" cy="0"/>
          <a:chOff x="0" y="0"/>
          <a:chExt cx="0" cy="0"/>
        </a:xfrm>
      </p:grpSpPr>
      <p:sp>
        <p:nvSpPr>
          <p:cNvPr id="4675" name="Title Text"/>
          <p:cNvSpPr txBox="1">
            <a:spLocks noGrp="1"/>
          </p:cNvSpPr>
          <p:nvPr>
            <p:ph type="title"/>
          </p:nvPr>
        </p:nvSpPr>
        <p:spPr>
          <a:xfrm>
            <a:off x="722312" y="4406900"/>
            <a:ext cx="7772401" cy="1362075"/>
          </a:xfrm>
          <a:prstGeom prst="rect">
            <a:avLst/>
          </a:prstGeom>
        </p:spPr>
        <p:txBody>
          <a:bodyPr anchor="t"/>
          <a:lstStyle>
            <a:lvl1pPr>
              <a:defRPr sz="4000" b="1" cap="all"/>
            </a:lvl1pPr>
          </a:lstStyle>
          <a:p>
            <a:r>
              <a:t>Title Text</a:t>
            </a:r>
          </a:p>
        </p:txBody>
      </p:sp>
      <p:sp>
        <p:nvSpPr>
          <p:cNvPr id="4676"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4677"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01215529"/>
      </p:ext>
    </p:extLst>
  </p:cSld>
  <p:clrMapOvr>
    <a:masterClrMapping/>
  </p:clrMapOvr>
  <p:transition spd="med"/>
</p:sldLayout>
</file>

<file path=ppt/slideLayouts/slideLayout2966.xml><?xml version="1.0" encoding="utf-8"?>
<p:sldLayout xmlns:a="http://schemas.openxmlformats.org/drawingml/2006/main" xmlns:r="http://schemas.openxmlformats.org/officeDocument/2006/relationships" xmlns:p="http://schemas.openxmlformats.org/presentationml/2006/main" type="tx">
  <p:cSld name="18_Two Content">
    <p:spTree>
      <p:nvGrpSpPr>
        <p:cNvPr id="1" name=""/>
        <p:cNvGrpSpPr/>
        <p:nvPr/>
      </p:nvGrpSpPr>
      <p:grpSpPr>
        <a:xfrm>
          <a:off x="0" y="0"/>
          <a:ext cx="0" cy="0"/>
          <a:chOff x="0" y="0"/>
          <a:chExt cx="0" cy="0"/>
        </a:xfrm>
      </p:grpSpPr>
      <p:sp>
        <p:nvSpPr>
          <p:cNvPr id="4684" name="Title Text"/>
          <p:cNvSpPr txBox="1">
            <a:spLocks noGrp="1"/>
          </p:cNvSpPr>
          <p:nvPr>
            <p:ph type="title"/>
          </p:nvPr>
        </p:nvSpPr>
        <p:spPr>
          <a:prstGeom prst="rect">
            <a:avLst/>
          </a:prstGeom>
        </p:spPr>
        <p:txBody>
          <a:bodyPr/>
          <a:lstStyle/>
          <a:p>
            <a:r>
              <a:t>Title Text</a:t>
            </a:r>
          </a:p>
        </p:txBody>
      </p:sp>
      <p:sp>
        <p:nvSpPr>
          <p:cNvPr id="4685" name="Body Level One…"/>
          <p:cNvSpPr txBox="1">
            <a:spLocks noGrp="1"/>
          </p:cNvSpPr>
          <p:nvPr>
            <p:ph type="body" sz="half" idx="1"/>
          </p:nvPr>
        </p:nvSpPr>
        <p:spPr>
          <a:xfrm>
            <a:off x="1062037" y="1766888"/>
            <a:ext cx="3808414" cy="4113213"/>
          </a:xfrm>
          <a:prstGeom prst="rect">
            <a:avLst/>
          </a:prstGeom>
        </p:spPr>
        <p:txBody>
          <a:bodyPr>
            <a:normAutofit/>
          </a:bodyPr>
          <a:lstStyle>
            <a:lvl1pPr>
              <a:spcBef>
                <a:spcPts val="600"/>
              </a:spcBef>
              <a:buBlip>
                <a:blip r:embed="rId2"/>
              </a:buBlip>
              <a:defRPr sz="2800"/>
            </a:lvl1pPr>
            <a:lvl2pPr marL="790575" indent="-333375">
              <a:spcBef>
                <a:spcPts val="600"/>
              </a:spcBef>
              <a:buBlip>
                <a:blip r:embed="rId3"/>
              </a:buBlip>
              <a:defRPr sz="2800"/>
            </a:lvl2pPr>
            <a:lvl3pPr marL="1234439" indent="-320039">
              <a:spcBef>
                <a:spcPts val="600"/>
              </a:spcBef>
              <a:defRPr sz="2800"/>
            </a:lvl3pPr>
            <a:lvl4pPr marL="1727200" indent="-355600">
              <a:spcBef>
                <a:spcPts val="600"/>
              </a:spcBef>
              <a:defRPr sz="2800"/>
            </a:lvl4pPr>
            <a:lvl5pPr marL="2184400" indent="-355600">
              <a:spcBef>
                <a:spcPts val="600"/>
              </a:spcBef>
              <a:defRPr sz="2800"/>
            </a:lvl5pPr>
          </a:lstStyle>
          <a:p>
            <a:r>
              <a:t>Body Level One</a:t>
            </a:r>
          </a:p>
          <a:p>
            <a:pPr lvl="1"/>
            <a:r>
              <a:t>Body Level Two</a:t>
            </a:r>
          </a:p>
          <a:p>
            <a:pPr lvl="2"/>
            <a:r>
              <a:t>Body Level Three</a:t>
            </a:r>
          </a:p>
          <a:p>
            <a:pPr lvl="3"/>
            <a:r>
              <a:t>Body Level Four</a:t>
            </a:r>
          </a:p>
          <a:p>
            <a:pPr lvl="4"/>
            <a:r>
              <a:t>Body Level Five</a:t>
            </a:r>
          </a:p>
        </p:txBody>
      </p:sp>
      <p:sp>
        <p:nvSpPr>
          <p:cNvPr id="4686"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23240632"/>
      </p:ext>
    </p:extLst>
  </p:cSld>
  <p:clrMapOvr>
    <a:masterClrMapping/>
  </p:clrMapOvr>
  <p:transition spd="med"/>
</p:sldLayout>
</file>

<file path=ppt/slideLayouts/slideLayout2967.xml><?xml version="1.0" encoding="utf-8"?>
<p:sldLayout xmlns:a="http://schemas.openxmlformats.org/drawingml/2006/main" xmlns:r="http://schemas.openxmlformats.org/officeDocument/2006/relationships" xmlns:p="http://schemas.openxmlformats.org/presentationml/2006/main" type="tx">
  <p:cSld name="18_Comparison">
    <p:spTree>
      <p:nvGrpSpPr>
        <p:cNvPr id="1" name=""/>
        <p:cNvGrpSpPr/>
        <p:nvPr/>
      </p:nvGrpSpPr>
      <p:grpSpPr>
        <a:xfrm>
          <a:off x="0" y="0"/>
          <a:ext cx="0" cy="0"/>
          <a:chOff x="0" y="0"/>
          <a:chExt cx="0" cy="0"/>
        </a:xfrm>
      </p:grpSpPr>
      <p:sp>
        <p:nvSpPr>
          <p:cNvPr id="4693" name="Title Text"/>
          <p:cNvSpPr txBox="1">
            <a:spLocks noGrp="1"/>
          </p:cNvSpPr>
          <p:nvPr>
            <p:ph type="title"/>
          </p:nvPr>
        </p:nvSpPr>
        <p:spPr>
          <a:xfrm>
            <a:off x="457200" y="274638"/>
            <a:ext cx="8229600" cy="1143001"/>
          </a:xfrm>
          <a:prstGeom prst="rect">
            <a:avLst/>
          </a:prstGeom>
        </p:spPr>
        <p:txBody>
          <a:bodyPr/>
          <a:lstStyle/>
          <a:p>
            <a:r>
              <a:t>Title Text</a:t>
            </a:r>
          </a:p>
        </p:txBody>
      </p:sp>
      <p:sp>
        <p:nvSpPr>
          <p:cNvPr id="469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4695"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4696"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86742323"/>
      </p:ext>
    </p:extLst>
  </p:cSld>
  <p:clrMapOvr>
    <a:masterClrMapping/>
  </p:clrMapOvr>
  <p:transition spd="med"/>
</p:sldLayout>
</file>

<file path=ppt/slideLayouts/slideLayout2968.xml><?xml version="1.0" encoding="utf-8"?>
<p:sldLayout xmlns:a="http://schemas.openxmlformats.org/drawingml/2006/main" xmlns:r="http://schemas.openxmlformats.org/officeDocument/2006/relationships" xmlns:p="http://schemas.openxmlformats.org/presentationml/2006/main" type="tx">
  <p:cSld name="19_Title Only">
    <p:spTree>
      <p:nvGrpSpPr>
        <p:cNvPr id="1" name=""/>
        <p:cNvGrpSpPr/>
        <p:nvPr/>
      </p:nvGrpSpPr>
      <p:grpSpPr>
        <a:xfrm>
          <a:off x="0" y="0"/>
          <a:ext cx="0" cy="0"/>
          <a:chOff x="0" y="0"/>
          <a:chExt cx="0" cy="0"/>
        </a:xfrm>
      </p:grpSpPr>
      <p:sp>
        <p:nvSpPr>
          <p:cNvPr id="4703" name="Title Text"/>
          <p:cNvSpPr txBox="1">
            <a:spLocks noGrp="1"/>
          </p:cNvSpPr>
          <p:nvPr>
            <p:ph type="title"/>
          </p:nvPr>
        </p:nvSpPr>
        <p:spPr>
          <a:prstGeom prst="rect">
            <a:avLst/>
          </a:prstGeom>
        </p:spPr>
        <p:txBody>
          <a:bodyPr/>
          <a:lstStyle/>
          <a:p>
            <a:r>
              <a:t>Title Text</a:t>
            </a:r>
          </a:p>
        </p:txBody>
      </p:sp>
      <p:sp>
        <p:nvSpPr>
          <p:cNvPr id="4704"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45942561"/>
      </p:ext>
    </p:extLst>
  </p:cSld>
  <p:clrMapOvr>
    <a:masterClrMapping/>
  </p:clrMapOvr>
  <p:transition spd="med"/>
</p:sldLayout>
</file>

<file path=ppt/slideLayouts/slideLayout2969.xml><?xml version="1.0" encoding="utf-8"?>
<p:sldLayout xmlns:a="http://schemas.openxmlformats.org/drawingml/2006/main" xmlns:r="http://schemas.openxmlformats.org/officeDocument/2006/relationships" xmlns:p="http://schemas.openxmlformats.org/presentationml/2006/main" type="tx">
  <p:cSld name="23_Blank">
    <p:spTree>
      <p:nvGrpSpPr>
        <p:cNvPr id="1" name=""/>
        <p:cNvGrpSpPr/>
        <p:nvPr/>
      </p:nvGrpSpPr>
      <p:grpSpPr>
        <a:xfrm>
          <a:off x="0" y="0"/>
          <a:ext cx="0" cy="0"/>
          <a:chOff x="0" y="0"/>
          <a:chExt cx="0" cy="0"/>
        </a:xfrm>
      </p:grpSpPr>
      <p:sp>
        <p:nvSpPr>
          <p:cNvPr id="4711"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65080317"/>
      </p:ext>
    </p:extLst>
  </p:cSld>
  <p:clrMapOvr>
    <a:masterClrMapping/>
  </p:clrMapOvr>
  <p:transition spd="med"/>
</p:sldLayout>
</file>

<file path=ppt/slideLayouts/slideLayout297.xml><?xml version="1.0" encoding="utf-8"?>
<p:sldLayout xmlns:a="http://schemas.openxmlformats.org/drawingml/2006/main" xmlns:r="http://schemas.openxmlformats.org/officeDocument/2006/relationships" xmlns:p="http://schemas.openxmlformats.org/presentationml/2006/main" showMasterSp="0" type="tx">
  <p:cSld name="23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458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582"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58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76780386"/>
      </p:ext>
    </p:extLst>
  </p:cSld>
  <p:clrMapOvr>
    <a:masterClrMapping/>
  </p:clrMapOvr>
  <p:transition spd="med"/>
</p:sldLayout>
</file>

<file path=ppt/slideLayouts/slideLayout2970.xml><?xml version="1.0" encoding="utf-8"?>
<p:sldLayout xmlns:a="http://schemas.openxmlformats.org/drawingml/2006/main" xmlns:r="http://schemas.openxmlformats.org/officeDocument/2006/relationships" xmlns:p="http://schemas.openxmlformats.org/presentationml/2006/main" type="tx">
  <p:cSld name="18_Content with Caption">
    <p:spTree>
      <p:nvGrpSpPr>
        <p:cNvPr id="1" name=""/>
        <p:cNvGrpSpPr/>
        <p:nvPr/>
      </p:nvGrpSpPr>
      <p:grpSpPr>
        <a:xfrm>
          <a:off x="0" y="0"/>
          <a:ext cx="0" cy="0"/>
          <a:chOff x="0" y="0"/>
          <a:chExt cx="0" cy="0"/>
        </a:xfrm>
      </p:grpSpPr>
      <p:sp>
        <p:nvSpPr>
          <p:cNvPr id="4718" name="Title Text"/>
          <p:cNvSpPr txBox="1">
            <a:spLocks noGrp="1"/>
          </p:cNvSpPr>
          <p:nvPr>
            <p:ph type="title"/>
          </p:nvPr>
        </p:nvSpPr>
        <p:spPr>
          <a:xfrm>
            <a:off x="457200" y="273050"/>
            <a:ext cx="3008314" cy="1162050"/>
          </a:xfrm>
          <a:prstGeom prst="rect">
            <a:avLst/>
          </a:prstGeom>
        </p:spPr>
        <p:txBody>
          <a:bodyPr/>
          <a:lstStyle>
            <a:lvl1pPr>
              <a:defRPr sz="2000" b="1"/>
            </a:lvl1pPr>
          </a:lstStyle>
          <a:p>
            <a:r>
              <a:t>Title Text</a:t>
            </a:r>
          </a:p>
        </p:txBody>
      </p:sp>
      <p:sp>
        <p:nvSpPr>
          <p:cNvPr id="4719" name="Body Level One…"/>
          <p:cNvSpPr txBox="1">
            <a:spLocks noGrp="1"/>
          </p:cNvSpPr>
          <p:nvPr>
            <p:ph type="body" idx="1"/>
          </p:nvPr>
        </p:nvSpPr>
        <p:spPr>
          <a:xfrm>
            <a:off x="3575050" y="273050"/>
            <a:ext cx="5111750" cy="58531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4720"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4721"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07717191"/>
      </p:ext>
    </p:extLst>
  </p:cSld>
  <p:clrMapOvr>
    <a:masterClrMapping/>
  </p:clrMapOvr>
  <p:transition spd="med"/>
</p:sldLayout>
</file>

<file path=ppt/slideLayouts/slideLayout2971.xml><?xml version="1.0" encoding="utf-8"?>
<p:sldLayout xmlns:a="http://schemas.openxmlformats.org/drawingml/2006/main" xmlns:r="http://schemas.openxmlformats.org/officeDocument/2006/relationships" xmlns:p="http://schemas.openxmlformats.org/presentationml/2006/main" type="tx">
  <p:cSld name="18_Picture with Caption">
    <p:spTree>
      <p:nvGrpSpPr>
        <p:cNvPr id="1" name=""/>
        <p:cNvGrpSpPr/>
        <p:nvPr/>
      </p:nvGrpSpPr>
      <p:grpSpPr>
        <a:xfrm>
          <a:off x="0" y="0"/>
          <a:ext cx="0" cy="0"/>
          <a:chOff x="0" y="0"/>
          <a:chExt cx="0" cy="0"/>
        </a:xfrm>
      </p:grpSpPr>
      <p:sp>
        <p:nvSpPr>
          <p:cNvPr id="4728" name="Title Text"/>
          <p:cNvSpPr txBox="1">
            <a:spLocks noGrp="1"/>
          </p:cNvSpPr>
          <p:nvPr>
            <p:ph type="title"/>
          </p:nvPr>
        </p:nvSpPr>
        <p:spPr>
          <a:xfrm>
            <a:off x="1792288" y="4800600"/>
            <a:ext cx="5486401" cy="566738"/>
          </a:xfrm>
          <a:prstGeom prst="rect">
            <a:avLst/>
          </a:prstGeom>
        </p:spPr>
        <p:txBody>
          <a:bodyPr/>
          <a:lstStyle>
            <a:lvl1pPr>
              <a:defRPr sz="2000" b="1"/>
            </a:lvl1pPr>
          </a:lstStyle>
          <a:p>
            <a:r>
              <a:t>Title Text</a:t>
            </a:r>
          </a:p>
        </p:txBody>
      </p:sp>
      <p:sp>
        <p:nvSpPr>
          <p:cNvPr id="4729"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730"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4731"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77697116"/>
      </p:ext>
    </p:extLst>
  </p:cSld>
  <p:clrMapOvr>
    <a:masterClrMapping/>
  </p:clrMapOvr>
  <p:transition spd="med"/>
</p:sldLayout>
</file>

<file path=ppt/slideLayouts/slideLayout2972.xml><?xml version="1.0" encoding="utf-8"?>
<p:sldLayout xmlns:a="http://schemas.openxmlformats.org/drawingml/2006/main" xmlns:r="http://schemas.openxmlformats.org/officeDocument/2006/relationships" xmlns:p="http://schemas.openxmlformats.org/presentationml/2006/main" showMasterSp="0" type="tx">
  <p:cSld name="25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4738"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739"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74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90990618"/>
      </p:ext>
    </p:extLst>
  </p:cSld>
  <p:clrMapOvr>
    <a:masterClrMapping/>
  </p:clrMapOvr>
  <p:transition spd="med"/>
</p:sldLayout>
</file>

<file path=ppt/slideLayouts/slideLayout2973.xml><?xml version="1.0" encoding="utf-8"?>
<p:sldLayout xmlns:a="http://schemas.openxmlformats.org/drawingml/2006/main" xmlns:r="http://schemas.openxmlformats.org/officeDocument/2006/relationships" xmlns:p="http://schemas.openxmlformats.org/presentationml/2006/main" showMasterSp="0" type="tx">
  <p:cSld name="21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4747"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748"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74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69022145"/>
      </p:ext>
    </p:extLst>
  </p:cSld>
  <p:clrMapOvr>
    <a:masterClrMapping/>
  </p:clrMapOvr>
  <p:transition spd="med"/>
</p:sldLayout>
</file>

<file path=ppt/slideLayouts/slideLayout2974.xml><?xml version="1.0" encoding="utf-8"?>
<p:sldLayout xmlns:a="http://schemas.openxmlformats.org/drawingml/2006/main" xmlns:r="http://schemas.openxmlformats.org/officeDocument/2006/relationships" xmlns:p="http://schemas.openxmlformats.org/presentationml/2006/main" showMasterSp="0" type="tx">
  <p:cSld name="19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4756"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757"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75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76812613"/>
      </p:ext>
    </p:extLst>
  </p:cSld>
  <p:clrMapOvr>
    <a:masterClrMapping/>
  </p:clrMapOvr>
  <p:transition spd="med"/>
</p:sldLayout>
</file>

<file path=ppt/slideLayouts/slideLayout2975.xml><?xml version="1.0" encoding="utf-8"?>
<p:sldLayout xmlns:a="http://schemas.openxmlformats.org/drawingml/2006/main" xmlns:r="http://schemas.openxmlformats.org/officeDocument/2006/relationships" xmlns:p="http://schemas.openxmlformats.org/presentationml/2006/main" showMasterSp="0" type="tx">
  <p:cSld name="19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4765"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766"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76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39353633"/>
      </p:ext>
    </p:extLst>
  </p:cSld>
  <p:clrMapOvr>
    <a:masterClrMapping/>
  </p:clrMapOvr>
  <p:transition spd="med"/>
</p:sldLayout>
</file>

<file path=ppt/slideLayouts/slideLayout2976.xml><?xml version="1.0" encoding="utf-8"?>
<p:sldLayout xmlns:a="http://schemas.openxmlformats.org/drawingml/2006/main" xmlns:r="http://schemas.openxmlformats.org/officeDocument/2006/relationships" xmlns:p="http://schemas.openxmlformats.org/presentationml/2006/main" showMasterSp="0" type="tx">
  <p:cSld name="19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4774"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775"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776"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477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57239661"/>
      </p:ext>
    </p:extLst>
  </p:cSld>
  <p:clrMapOvr>
    <a:masterClrMapping/>
  </p:clrMapOvr>
  <p:transition spd="med"/>
</p:sldLayout>
</file>

<file path=ppt/slideLayouts/slideLayout2977.xml><?xml version="1.0" encoding="utf-8"?>
<p:sldLayout xmlns:a="http://schemas.openxmlformats.org/drawingml/2006/main" xmlns:r="http://schemas.openxmlformats.org/officeDocument/2006/relationships" xmlns:p="http://schemas.openxmlformats.org/presentationml/2006/main" showMasterSp="0" type="tx">
  <p:cSld name="20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4784"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78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4895404"/>
      </p:ext>
    </p:extLst>
  </p:cSld>
  <p:clrMapOvr>
    <a:masterClrMapping/>
  </p:clrMapOvr>
  <p:transition spd="med"/>
</p:sldLayout>
</file>

<file path=ppt/slideLayouts/slideLayout2978.xml><?xml version="1.0" encoding="utf-8"?>
<p:sldLayout xmlns:a="http://schemas.openxmlformats.org/drawingml/2006/main" xmlns:r="http://schemas.openxmlformats.org/officeDocument/2006/relationships" xmlns:p="http://schemas.openxmlformats.org/presentationml/2006/main" showMasterSp="0" type="tx">
  <p:cSld name="24_Blank">
    <p:bg>
      <p:bgPr>
        <a:solidFill>
          <a:schemeClr val="accent3">
            <a:lumOff val="44000"/>
          </a:schemeClr>
        </a:solidFill>
        <a:effectLst/>
      </p:bgPr>
    </p:bg>
    <p:spTree>
      <p:nvGrpSpPr>
        <p:cNvPr id="1" name=""/>
        <p:cNvGrpSpPr/>
        <p:nvPr/>
      </p:nvGrpSpPr>
      <p:grpSpPr>
        <a:xfrm>
          <a:off x="0" y="0"/>
          <a:ext cx="0" cy="0"/>
          <a:chOff x="0" y="0"/>
          <a:chExt cx="0" cy="0"/>
        </a:xfrm>
      </p:grpSpPr>
      <p:sp>
        <p:nvSpPr>
          <p:cNvPr id="479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75373730"/>
      </p:ext>
    </p:extLst>
  </p:cSld>
  <p:clrMapOvr>
    <a:masterClrMapping/>
  </p:clrMapOvr>
  <p:transition spd="med"/>
</p:sldLayout>
</file>

<file path=ppt/slideLayouts/slideLayout2979.xml><?xml version="1.0" encoding="utf-8"?>
<p:sldLayout xmlns:a="http://schemas.openxmlformats.org/drawingml/2006/main" xmlns:r="http://schemas.openxmlformats.org/officeDocument/2006/relationships" xmlns:p="http://schemas.openxmlformats.org/presentationml/2006/main" showMasterSp="0" type="tx">
  <p:cSld name="19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4799"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800"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801"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480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77540112"/>
      </p:ext>
    </p:extLst>
  </p:cSld>
  <p:clrMapOvr>
    <a:masterClrMapping/>
  </p:clrMapOvr>
  <p:transition spd="med"/>
</p:sldLayout>
</file>

<file path=ppt/slideLayouts/slideLayout298.xml><?xml version="1.0" encoding="utf-8"?>
<p:sldLayout xmlns:a="http://schemas.openxmlformats.org/drawingml/2006/main" xmlns:r="http://schemas.openxmlformats.org/officeDocument/2006/relationships" xmlns:p="http://schemas.openxmlformats.org/presentationml/2006/main" showMasterSp="0" type="tx">
  <p:cSld name="17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4590"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591"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59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34950746"/>
      </p:ext>
    </p:extLst>
  </p:cSld>
  <p:clrMapOvr>
    <a:masterClrMapping/>
  </p:clrMapOvr>
  <p:transition spd="med"/>
</p:sldLayout>
</file>

<file path=ppt/slideLayouts/slideLayout2980.xml><?xml version="1.0" encoding="utf-8"?>
<p:sldLayout xmlns:a="http://schemas.openxmlformats.org/drawingml/2006/main" xmlns:r="http://schemas.openxmlformats.org/officeDocument/2006/relationships" xmlns:p="http://schemas.openxmlformats.org/presentationml/2006/main" showMasterSp="0" type="tx">
  <p:cSld name="19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4809"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810"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811"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81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73639778"/>
      </p:ext>
    </p:extLst>
  </p:cSld>
  <p:clrMapOvr>
    <a:masterClrMapping/>
  </p:clrMapOvr>
  <p:transition spd="med"/>
</p:sldLayout>
</file>

<file path=ppt/slideLayouts/slideLayout2981.xml><?xml version="1.0" encoding="utf-8"?>
<p:sldLayout xmlns:a="http://schemas.openxmlformats.org/drawingml/2006/main" xmlns:r="http://schemas.openxmlformats.org/officeDocument/2006/relationships" xmlns:p="http://schemas.openxmlformats.org/presentationml/2006/main" showMasterSp="0" type="tx">
  <p:cSld name="26_Title Slide">
    <p:bg>
      <p:bgPr>
        <a:solidFill>
          <a:srgbClr val="720000"/>
        </a:solidFill>
        <a:effectLst/>
      </p:bgPr>
    </p:bg>
    <p:spTree>
      <p:nvGrpSpPr>
        <p:cNvPr id="1" name=""/>
        <p:cNvGrpSpPr/>
        <p:nvPr/>
      </p:nvGrpSpPr>
      <p:grpSpPr>
        <a:xfrm>
          <a:off x="0" y="0"/>
          <a:ext cx="0" cy="0"/>
          <a:chOff x="0" y="0"/>
          <a:chExt cx="0" cy="0"/>
        </a:xfrm>
      </p:grpSpPr>
      <p:grpSp>
        <p:nvGrpSpPr>
          <p:cNvPr id="4821" name="Group 2"/>
          <p:cNvGrpSpPr/>
          <p:nvPr/>
        </p:nvGrpSpPr>
        <p:grpSpPr>
          <a:xfrm>
            <a:off x="0" y="0"/>
            <a:ext cx="8458200" cy="5943600"/>
            <a:chOff x="0" y="0"/>
            <a:chExt cx="8458200" cy="5943600"/>
          </a:xfrm>
        </p:grpSpPr>
        <p:sp>
          <p:nvSpPr>
            <p:cNvPr id="4819" name="Freeform 3"/>
            <p:cNvSpPr/>
            <p:nvPr/>
          </p:nvSpPr>
          <p:spPr>
            <a:xfrm>
              <a:off x="0" y="2286000"/>
              <a:ext cx="8183563" cy="3657600"/>
            </a:xfrm>
            <a:custGeom>
              <a:avLst/>
              <a:gdLst/>
              <a:ahLst/>
              <a:cxnLst>
                <a:cxn ang="0">
                  <a:pos x="wd2" y="hd2"/>
                </a:cxn>
                <a:cxn ang="5400000">
                  <a:pos x="wd2" y="hd2"/>
                </a:cxn>
                <a:cxn ang="10800000">
                  <a:pos x="wd2" y="hd2"/>
                </a:cxn>
                <a:cxn ang="16200000">
                  <a:pos x="wd2" y="hd2"/>
                </a:cxn>
              </a:cxnLst>
              <a:rect l="0" t="0" r="r" b="b"/>
              <a:pathLst>
                <a:path w="21600" h="21600" extrusionOk="0">
                  <a:moveTo>
                    <a:pt x="21596" y="16584"/>
                  </a:moveTo>
                  <a:lnTo>
                    <a:pt x="0" y="21600"/>
                  </a:lnTo>
                  <a:lnTo>
                    <a:pt x="0" y="11738"/>
                  </a:lnTo>
                  <a:lnTo>
                    <a:pt x="21600" y="0"/>
                  </a:lnTo>
                  <a:lnTo>
                    <a:pt x="21600" y="13275"/>
                  </a:lnTo>
                  <a:lnTo>
                    <a:pt x="21596" y="16584"/>
                  </a:lnTo>
                  <a:close/>
                </a:path>
              </a:pathLst>
            </a:custGeom>
            <a:gradFill flip="none" rotWithShape="1">
              <a:gsLst>
                <a:gs pos="0">
                  <a:srgbClr val="61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820" name="Freeform 4"/>
            <p:cNvSpPr/>
            <p:nvPr/>
          </p:nvSpPr>
          <p:spPr>
            <a:xfrm>
              <a:off x="0" y="0"/>
              <a:ext cx="8458200" cy="5856288"/>
            </a:xfrm>
            <a:custGeom>
              <a:avLst/>
              <a:gdLst/>
              <a:ahLst/>
              <a:cxnLst>
                <a:cxn ang="0">
                  <a:pos x="wd2" y="hd2"/>
                </a:cxn>
                <a:cxn ang="5400000">
                  <a:pos x="wd2" y="hd2"/>
                </a:cxn>
                <a:cxn ang="10800000">
                  <a:pos x="wd2" y="hd2"/>
                </a:cxn>
                <a:cxn ang="16200000">
                  <a:pos x="wd2" y="hd2"/>
                </a:cxn>
              </a:cxnLst>
              <a:rect l="0" t="0" r="r" b="b"/>
              <a:pathLst>
                <a:path w="21600" h="21600" extrusionOk="0">
                  <a:moveTo>
                    <a:pt x="21531" y="18789"/>
                  </a:moveTo>
                  <a:lnTo>
                    <a:pt x="0" y="21600"/>
                  </a:lnTo>
                  <a:lnTo>
                    <a:pt x="0" y="53"/>
                  </a:lnTo>
                  <a:lnTo>
                    <a:pt x="21600" y="0"/>
                  </a:lnTo>
                  <a:lnTo>
                    <a:pt x="21531" y="18789"/>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82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algn="ct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algn="ct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algn="ct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algn="ct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4823" name="Title Text"/>
          <p:cNvSpPr txBox="1">
            <a:spLocks noGrp="1"/>
          </p:cNvSpPr>
          <p:nvPr>
            <p:ph type="title"/>
          </p:nvPr>
        </p:nvSpPr>
        <p:spPr>
          <a:xfrm>
            <a:off x="685800" y="1768475"/>
            <a:ext cx="7772400" cy="1736725"/>
          </a:xfrm>
          <a:prstGeom prst="rect">
            <a:avLst/>
          </a:prstGeom>
        </p:spPr>
        <p:txBody>
          <a:bodyPr/>
          <a:lstStyle>
            <a:lvl1pPr algn="ctr">
              <a:defRPr sz="5400">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4824"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863057403"/>
      </p:ext>
    </p:extLst>
  </p:cSld>
  <p:clrMapOvr>
    <a:masterClrMapping/>
  </p:clrMapOvr>
  <p:transition spd="med"/>
</p:sldLayout>
</file>

<file path=ppt/slideLayouts/slideLayout2982.xml><?xml version="1.0" encoding="utf-8"?>
<p:sldLayout xmlns:a="http://schemas.openxmlformats.org/drawingml/2006/main" xmlns:r="http://schemas.openxmlformats.org/officeDocument/2006/relationships" xmlns:p="http://schemas.openxmlformats.org/presentationml/2006/main" showMasterSp="0" type="tx">
  <p:cSld name="20_Section Header">
    <p:bg>
      <p:bgPr>
        <a:solidFill>
          <a:srgbClr val="720000"/>
        </a:solidFill>
        <a:effectLst/>
      </p:bgPr>
    </p:bg>
    <p:spTree>
      <p:nvGrpSpPr>
        <p:cNvPr id="1" name=""/>
        <p:cNvGrpSpPr/>
        <p:nvPr/>
      </p:nvGrpSpPr>
      <p:grpSpPr>
        <a:xfrm>
          <a:off x="0" y="0"/>
          <a:ext cx="0" cy="0"/>
          <a:chOff x="0" y="0"/>
          <a:chExt cx="0" cy="0"/>
        </a:xfrm>
      </p:grpSpPr>
      <p:grpSp>
        <p:nvGrpSpPr>
          <p:cNvPr id="4845" name="Group 2"/>
          <p:cNvGrpSpPr/>
          <p:nvPr/>
        </p:nvGrpSpPr>
        <p:grpSpPr>
          <a:xfrm>
            <a:off x="0" y="0"/>
            <a:ext cx="7242175" cy="1981200"/>
            <a:chOff x="0" y="0"/>
            <a:chExt cx="7242175" cy="1981200"/>
          </a:xfrm>
        </p:grpSpPr>
        <p:sp>
          <p:nvSpPr>
            <p:cNvPr id="4843"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844"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846"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4847"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0" indent="45720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0" indent="91440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0" indent="137160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0" indent="182880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4848"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374019179"/>
      </p:ext>
    </p:extLst>
  </p:cSld>
  <p:clrMapOvr>
    <a:masterClrMapping/>
  </p:clrMapOvr>
  <p:transition spd="med"/>
</p:sldLayout>
</file>

<file path=ppt/slideLayouts/slideLayout2983.xml><?xml version="1.0" encoding="utf-8"?>
<p:sldLayout xmlns:a="http://schemas.openxmlformats.org/drawingml/2006/main" xmlns:r="http://schemas.openxmlformats.org/officeDocument/2006/relationships" xmlns:p="http://schemas.openxmlformats.org/presentationml/2006/main" showMasterSp="0" type="tx">
  <p:cSld name="20_Two Content">
    <p:bg>
      <p:bgPr>
        <a:solidFill>
          <a:srgbClr val="720000"/>
        </a:solidFill>
        <a:effectLst/>
      </p:bgPr>
    </p:bg>
    <p:spTree>
      <p:nvGrpSpPr>
        <p:cNvPr id="1" name=""/>
        <p:cNvGrpSpPr/>
        <p:nvPr/>
      </p:nvGrpSpPr>
      <p:grpSpPr>
        <a:xfrm>
          <a:off x="0" y="0"/>
          <a:ext cx="0" cy="0"/>
          <a:chOff x="0" y="0"/>
          <a:chExt cx="0" cy="0"/>
        </a:xfrm>
      </p:grpSpPr>
      <p:grpSp>
        <p:nvGrpSpPr>
          <p:cNvPr id="4857" name="Group 2"/>
          <p:cNvGrpSpPr/>
          <p:nvPr/>
        </p:nvGrpSpPr>
        <p:grpSpPr>
          <a:xfrm>
            <a:off x="0" y="0"/>
            <a:ext cx="7242175" cy="1981200"/>
            <a:chOff x="0" y="0"/>
            <a:chExt cx="7242175" cy="1981200"/>
          </a:xfrm>
        </p:grpSpPr>
        <p:sp>
          <p:nvSpPr>
            <p:cNvPr id="4855"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856"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858"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4859" name="Body Level One…"/>
          <p:cNvSpPr txBox="1">
            <a:spLocks noGrp="1"/>
          </p:cNvSpPr>
          <p:nvPr>
            <p:ph type="body" sz="half" idx="1"/>
          </p:nvPr>
        </p:nvSpPr>
        <p:spPr>
          <a:xfrm>
            <a:off x="457200" y="1600200"/>
            <a:ext cx="4038600" cy="4495800"/>
          </a:xfrm>
          <a:prstGeom prst="rect">
            <a:avLst/>
          </a:prstGeom>
        </p:spPr>
        <p:txBody>
          <a:bodyPr>
            <a:normAutofit/>
          </a:bodyPr>
          <a:lstStyle>
            <a:lvl1pPr>
              <a:spcBef>
                <a:spcPts val="600"/>
              </a:spcBef>
              <a:buClr>
                <a:srgbClr val="FFCC66"/>
              </a:buClr>
              <a:buSzPct val="80000"/>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790575" indent="-333375">
              <a:spcBef>
                <a:spcPts val="600"/>
              </a:spcBef>
              <a:buClr>
                <a:srgbClr val="FFCC66"/>
              </a:buClr>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1234439" indent="-320039">
              <a:spcBef>
                <a:spcPts val="600"/>
              </a:spcBef>
              <a:buClr>
                <a:srgbClr val="FFCC66"/>
              </a:buClr>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1727200" indent="-355600">
              <a:spcBef>
                <a:spcPts val="600"/>
              </a:spcBef>
              <a:buClr>
                <a:srgbClr val="FFCC66"/>
              </a:buClr>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2184400" indent="-355600">
              <a:spcBef>
                <a:spcPts val="600"/>
              </a:spcBef>
              <a:buClr>
                <a:srgbClr val="FFCC66"/>
              </a:buClr>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4860"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005421658"/>
      </p:ext>
    </p:extLst>
  </p:cSld>
  <p:clrMapOvr>
    <a:masterClrMapping/>
  </p:clrMapOvr>
  <p:transition spd="med"/>
</p:sldLayout>
</file>

<file path=ppt/slideLayouts/slideLayout2984.xml><?xml version="1.0" encoding="utf-8"?>
<p:sldLayout xmlns:a="http://schemas.openxmlformats.org/drawingml/2006/main" xmlns:r="http://schemas.openxmlformats.org/officeDocument/2006/relationships" xmlns:p="http://schemas.openxmlformats.org/presentationml/2006/main" showMasterSp="0" type="tx">
  <p:cSld name="20_Comparison">
    <p:bg>
      <p:bgPr>
        <a:solidFill>
          <a:srgbClr val="720000"/>
        </a:solidFill>
        <a:effectLst/>
      </p:bgPr>
    </p:bg>
    <p:spTree>
      <p:nvGrpSpPr>
        <p:cNvPr id="1" name=""/>
        <p:cNvGrpSpPr/>
        <p:nvPr/>
      </p:nvGrpSpPr>
      <p:grpSpPr>
        <a:xfrm>
          <a:off x="0" y="0"/>
          <a:ext cx="0" cy="0"/>
          <a:chOff x="0" y="0"/>
          <a:chExt cx="0" cy="0"/>
        </a:xfrm>
      </p:grpSpPr>
      <p:grpSp>
        <p:nvGrpSpPr>
          <p:cNvPr id="4869" name="Group 2"/>
          <p:cNvGrpSpPr/>
          <p:nvPr/>
        </p:nvGrpSpPr>
        <p:grpSpPr>
          <a:xfrm>
            <a:off x="0" y="0"/>
            <a:ext cx="7242175" cy="1981200"/>
            <a:chOff x="0" y="0"/>
            <a:chExt cx="7242175" cy="1981200"/>
          </a:xfrm>
        </p:grpSpPr>
        <p:sp>
          <p:nvSpPr>
            <p:cNvPr id="4867"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868"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870"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487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0" indent="45720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0" indent="91440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0" indent="137160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0" indent="182880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4872"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pPr>
            <a:endParaRPr/>
          </a:p>
        </p:txBody>
      </p:sp>
      <p:sp>
        <p:nvSpPr>
          <p:cNvPr id="4873"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61255459"/>
      </p:ext>
    </p:extLst>
  </p:cSld>
  <p:clrMapOvr>
    <a:masterClrMapping/>
  </p:clrMapOvr>
  <p:transition spd="med"/>
</p:sldLayout>
</file>

<file path=ppt/slideLayouts/slideLayout2985.xml><?xml version="1.0" encoding="utf-8"?>
<p:sldLayout xmlns:a="http://schemas.openxmlformats.org/drawingml/2006/main" xmlns:r="http://schemas.openxmlformats.org/officeDocument/2006/relationships" xmlns:p="http://schemas.openxmlformats.org/presentationml/2006/main" showMasterSp="0" type="tx">
  <p:cSld name="25_Blank">
    <p:bg>
      <p:bgPr>
        <a:solidFill>
          <a:srgbClr val="720000"/>
        </a:solidFill>
        <a:effectLst/>
      </p:bgPr>
    </p:bg>
    <p:spTree>
      <p:nvGrpSpPr>
        <p:cNvPr id="1" name=""/>
        <p:cNvGrpSpPr/>
        <p:nvPr/>
      </p:nvGrpSpPr>
      <p:grpSpPr>
        <a:xfrm>
          <a:off x="0" y="0"/>
          <a:ext cx="0" cy="0"/>
          <a:chOff x="0" y="0"/>
          <a:chExt cx="0" cy="0"/>
        </a:xfrm>
      </p:grpSpPr>
      <p:grpSp>
        <p:nvGrpSpPr>
          <p:cNvPr id="4893" name="Group 2"/>
          <p:cNvGrpSpPr/>
          <p:nvPr/>
        </p:nvGrpSpPr>
        <p:grpSpPr>
          <a:xfrm>
            <a:off x="0" y="0"/>
            <a:ext cx="7242175" cy="1981200"/>
            <a:chOff x="0" y="0"/>
            <a:chExt cx="7242175" cy="1981200"/>
          </a:xfrm>
        </p:grpSpPr>
        <p:sp>
          <p:nvSpPr>
            <p:cNvPr id="4891"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892"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894"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54996410"/>
      </p:ext>
    </p:extLst>
  </p:cSld>
  <p:clrMapOvr>
    <a:masterClrMapping/>
  </p:clrMapOvr>
  <p:transition spd="med"/>
</p:sldLayout>
</file>

<file path=ppt/slideLayouts/slideLayout2986.xml><?xml version="1.0" encoding="utf-8"?>
<p:sldLayout xmlns:a="http://schemas.openxmlformats.org/drawingml/2006/main" xmlns:r="http://schemas.openxmlformats.org/officeDocument/2006/relationships" xmlns:p="http://schemas.openxmlformats.org/presentationml/2006/main" showMasterSp="0" type="tx">
  <p:cSld name="20_Content with Caption">
    <p:bg>
      <p:bgPr>
        <a:solidFill>
          <a:srgbClr val="720000"/>
        </a:solidFill>
        <a:effectLst/>
      </p:bgPr>
    </p:bg>
    <p:spTree>
      <p:nvGrpSpPr>
        <p:cNvPr id="1" name=""/>
        <p:cNvGrpSpPr/>
        <p:nvPr/>
      </p:nvGrpSpPr>
      <p:grpSpPr>
        <a:xfrm>
          <a:off x="0" y="0"/>
          <a:ext cx="0" cy="0"/>
          <a:chOff x="0" y="0"/>
          <a:chExt cx="0" cy="0"/>
        </a:xfrm>
      </p:grpSpPr>
      <p:grpSp>
        <p:nvGrpSpPr>
          <p:cNvPr id="4903" name="Group 2"/>
          <p:cNvGrpSpPr/>
          <p:nvPr/>
        </p:nvGrpSpPr>
        <p:grpSpPr>
          <a:xfrm>
            <a:off x="0" y="0"/>
            <a:ext cx="7242175" cy="1981200"/>
            <a:chOff x="0" y="0"/>
            <a:chExt cx="7242175" cy="1981200"/>
          </a:xfrm>
        </p:grpSpPr>
        <p:sp>
          <p:nvSpPr>
            <p:cNvPr id="4901"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902"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904" name="Title Text"/>
          <p:cNvSpPr txBox="1">
            <a:spLocks noGrp="1"/>
          </p:cNvSpPr>
          <p:nvPr>
            <p:ph type="title"/>
          </p:nvPr>
        </p:nvSpPr>
        <p:spPr>
          <a:xfrm>
            <a:off x="457200" y="273050"/>
            <a:ext cx="3008314" cy="1162050"/>
          </a:xfrm>
          <a:prstGeom prst="rect">
            <a:avLst/>
          </a:prstGeom>
        </p:spPr>
        <p:txBody>
          <a:bodyPr/>
          <a:lstStyle>
            <a:lvl1pPr>
              <a:defRPr sz="2000" b="1">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4905" name="Body Level One…"/>
          <p:cNvSpPr txBox="1">
            <a:spLocks noGrp="1"/>
          </p:cNvSpPr>
          <p:nvPr>
            <p:ph type="body" idx="1"/>
          </p:nvPr>
        </p:nvSpPr>
        <p:spPr>
          <a:xfrm>
            <a:off x="3575050" y="273050"/>
            <a:ext cx="5111750" cy="5853113"/>
          </a:xfrm>
          <a:prstGeom prst="rect">
            <a:avLst/>
          </a:prstGeom>
        </p:spPr>
        <p:txBody>
          <a:bodyPr>
            <a:normAutofit/>
          </a:bodyPr>
          <a:lstStyle>
            <a:lvl1pPr>
              <a:buClr>
                <a:srgbClr val="FFCC66"/>
              </a:buClr>
              <a:buSzPct val="80000"/>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4906"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pPr>
            <a:endParaRPr/>
          </a:p>
        </p:txBody>
      </p:sp>
      <p:sp>
        <p:nvSpPr>
          <p:cNvPr id="4907"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653779473"/>
      </p:ext>
    </p:extLst>
  </p:cSld>
  <p:clrMapOvr>
    <a:masterClrMapping/>
  </p:clrMapOvr>
  <p:transition spd="med"/>
</p:sldLayout>
</file>

<file path=ppt/slideLayouts/slideLayout2987.xml><?xml version="1.0" encoding="utf-8"?>
<p:sldLayout xmlns:a="http://schemas.openxmlformats.org/drawingml/2006/main" xmlns:r="http://schemas.openxmlformats.org/officeDocument/2006/relationships" xmlns:p="http://schemas.openxmlformats.org/presentationml/2006/main" showMasterSp="0" type="tx">
  <p:cSld name="20_Picture with Caption">
    <p:bg>
      <p:bgPr>
        <a:solidFill>
          <a:srgbClr val="720000"/>
        </a:solidFill>
        <a:effectLst/>
      </p:bgPr>
    </p:bg>
    <p:spTree>
      <p:nvGrpSpPr>
        <p:cNvPr id="1" name=""/>
        <p:cNvGrpSpPr/>
        <p:nvPr/>
      </p:nvGrpSpPr>
      <p:grpSpPr>
        <a:xfrm>
          <a:off x="0" y="0"/>
          <a:ext cx="0" cy="0"/>
          <a:chOff x="0" y="0"/>
          <a:chExt cx="0" cy="0"/>
        </a:xfrm>
      </p:grpSpPr>
      <p:grpSp>
        <p:nvGrpSpPr>
          <p:cNvPr id="4916" name="Group 2"/>
          <p:cNvGrpSpPr/>
          <p:nvPr/>
        </p:nvGrpSpPr>
        <p:grpSpPr>
          <a:xfrm>
            <a:off x="0" y="0"/>
            <a:ext cx="7242175" cy="1981200"/>
            <a:chOff x="0" y="0"/>
            <a:chExt cx="7242175" cy="1981200"/>
          </a:xfrm>
        </p:grpSpPr>
        <p:sp>
          <p:nvSpPr>
            <p:cNvPr id="4914"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915"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917" name="Title Text"/>
          <p:cNvSpPr txBox="1">
            <a:spLocks noGrp="1"/>
          </p:cNvSpPr>
          <p:nvPr>
            <p:ph type="title"/>
          </p:nvPr>
        </p:nvSpPr>
        <p:spPr>
          <a:xfrm>
            <a:off x="1792288" y="4800600"/>
            <a:ext cx="5486401" cy="566738"/>
          </a:xfrm>
          <a:prstGeom prst="rect">
            <a:avLst/>
          </a:prstGeom>
        </p:spPr>
        <p:txBody>
          <a:bodyPr/>
          <a:lstStyle>
            <a:lvl1pPr>
              <a:defRPr sz="2000" b="1">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4918"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919"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0" indent="45720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0" indent="91440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0" indent="137160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0" indent="182880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4920"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574589109"/>
      </p:ext>
    </p:extLst>
  </p:cSld>
  <p:clrMapOvr>
    <a:masterClrMapping/>
  </p:clrMapOvr>
  <p:transition spd="med"/>
</p:sldLayout>
</file>

<file path=ppt/slideLayouts/slideLayout2988.xml><?xml version="1.0" encoding="utf-8"?>
<p:sldLayout xmlns:a="http://schemas.openxmlformats.org/drawingml/2006/main" xmlns:r="http://schemas.openxmlformats.org/officeDocument/2006/relationships" xmlns:p="http://schemas.openxmlformats.org/presentationml/2006/main" showMasterSp="0" type="tx">
  <p:cSld name="27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4927"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928"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929"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87883759"/>
      </p:ext>
    </p:extLst>
  </p:cSld>
  <p:clrMapOvr>
    <a:masterClrMapping/>
  </p:clrMapOvr>
  <p:transition spd="med"/>
</p:sldLayout>
</file>

<file path=ppt/slideLayouts/slideLayout2989.xml><?xml version="1.0" encoding="utf-8"?>
<p:sldLayout xmlns:a="http://schemas.openxmlformats.org/drawingml/2006/main" xmlns:r="http://schemas.openxmlformats.org/officeDocument/2006/relationships" xmlns:p="http://schemas.openxmlformats.org/presentationml/2006/main" showMasterSp="0" type="tx">
  <p:cSld name="21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4945"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946"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947"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52973088"/>
      </p:ext>
    </p:extLst>
  </p:cSld>
  <p:clrMapOvr>
    <a:masterClrMapping/>
  </p:clrMapOvr>
  <p:transition spd="med"/>
</p:sldLayout>
</file>

<file path=ppt/slideLayouts/slideLayout299.xml><?xml version="1.0" encoding="utf-8"?>
<p:sldLayout xmlns:a="http://schemas.openxmlformats.org/drawingml/2006/main" xmlns:r="http://schemas.openxmlformats.org/officeDocument/2006/relationships" xmlns:p="http://schemas.openxmlformats.org/presentationml/2006/main" showMasterSp="0" type="tx">
  <p:cSld name="18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459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600"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60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30016044"/>
      </p:ext>
    </p:extLst>
  </p:cSld>
  <p:clrMapOvr>
    <a:masterClrMapping/>
  </p:clrMapOvr>
  <p:transition spd="med"/>
</p:sldLayout>
</file>

<file path=ppt/slideLayouts/slideLayout2990.xml><?xml version="1.0" encoding="utf-8"?>
<p:sldLayout xmlns:a="http://schemas.openxmlformats.org/drawingml/2006/main" xmlns:r="http://schemas.openxmlformats.org/officeDocument/2006/relationships" xmlns:p="http://schemas.openxmlformats.org/presentationml/2006/main" showMasterSp="0" type="tx">
  <p:cSld name="21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4954"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955"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95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00741202"/>
      </p:ext>
    </p:extLst>
  </p:cSld>
  <p:clrMapOvr>
    <a:masterClrMapping/>
  </p:clrMapOvr>
  <p:transition spd="med"/>
</p:sldLayout>
</file>

<file path=ppt/slideLayouts/slideLayout2991.xml><?xml version="1.0" encoding="utf-8"?>
<p:sldLayout xmlns:a="http://schemas.openxmlformats.org/drawingml/2006/main" xmlns:r="http://schemas.openxmlformats.org/officeDocument/2006/relationships" xmlns:p="http://schemas.openxmlformats.org/presentationml/2006/main" showMasterSp="0" type="tx">
  <p:cSld name="21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4963"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96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965"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496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96069468"/>
      </p:ext>
    </p:extLst>
  </p:cSld>
  <p:clrMapOvr>
    <a:masterClrMapping/>
  </p:clrMapOvr>
  <p:transition spd="med"/>
</p:sldLayout>
</file>

<file path=ppt/slideLayouts/slideLayout2992.xml><?xml version="1.0" encoding="utf-8"?>
<p:sldLayout xmlns:a="http://schemas.openxmlformats.org/drawingml/2006/main" xmlns:r="http://schemas.openxmlformats.org/officeDocument/2006/relationships" xmlns:p="http://schemas.openxmlformats.org/presentationml/2006/main" showMasterSp="0" type="tx">
  <p:cSld name="21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4973"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97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10227307"/>
      </p:ext>
    </p:extLst>
  </p:cSld>
  <p:clrMapOvr>
    <a:masterClrMapping/>
  </p:clrMapOvr>
  <p:transition spd="med"/>
</p:sldLayout>
</file>

<file path=ppt/slideLayouts/slideLayout2993.xml><?xml version="1.0" encoding="utf-8"?>
<p:sldLayout xmlns:a="http://schemas.openxmlformats.org/drawingml/2006/main" xmlns:r="http://schemas.openxmlformats.org/officeDocument/2006/relationships" xmlns:p="http://schemas.openxmlformats.org/presentationml/2006/main" showMasterSp="0" type="tx">
  <p:cSld name="26_Blank">
    <p:bg>
      <p:bgPr>
        <a:solidFill>
          <a:schemeClr val="accent3">
            <a:lumOff val="44000"/>
          </a:schemeClr>
        </a:solidFill>
        <a:effectLst/>
      </p:bgPr>
    </p:bg>
    <p:spTree>
      <p:nvGrpSpPr>
        <p:cNvPr id="1" name=""/>
        <p:cNvGrpSpPr/>
        <p:nvPr/>
      </p:nvGrpSpPr>
      <p:grpSpPr>
        <a:xfrm>
          <a:off x="0" y="0"/>
          <a:ext cx="0" cy="0"/>
          <a:chOff x="0" y="0"/>
          <a:chExt cx="0" cy="0"/>
        </a:xfrm>
      </p:grpSpPr>
      <p:sp>
        <p:nvSpPr>
          <p:cNvPr id="498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95979633"/>
      </p:ext>
    </p:extLst>
  </p:cSld>
  <p:clrMapOvr>
    <a:masterClrMapping/>
  </p:clrMapOvr>
  <p:transition spd="med"/>
</p:sldLayout>
</file>

<file path=ppt/slideLayouts/slideLayout2994.xml><?xml version="1.0" encoding="utf-8"?>
<p:sldLayout xmlns:a="http://schemas.openxmlformats.org/drawingml/2006/main" xmlns:r="http://schemas.openxmlformats.org/officeDocument/2006/relationships" xmlns:p="http://schemas.openxmlformats.org/presentationml/2006/main" showMasterSp="0" type="tx">
  <p:cSld name="21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4988"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989"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990"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499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84560939"/>
      </p:ext>
    </p:extLst>
  </p:cSld>
  <p:clrMapOvr>
    <a:masterClrMapping/>
  </p:clrMapOvr>
  <p:transition spd="med"/>
</p:sldLayout>
</file>

<file path=ppt/slideLayouts/slideLayout2995.xml><?xml version="1.0" encoding="utf-8"?>
<p:sldLayout xmlns:a="http://schemas.openxmlformats.org/drawingml/2006/main" xmlns:r="http://schemas.openxmlformats.org/officeDocument/2006/relationships" xmlns:p="http://schemas.openxmlformats.org/presentationml/2006/main" showMasterSp="0" type="tx">
  <p:cSld name="21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4998"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999"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5000"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00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43519843"/>
      </p:ext>
    </p:extLst>
  </p:cSld>
  <p:clrMapOvr>
    <a:masterClrMapping/>
  </p:clrMapOvr>
  <p:transition spd="med"/>
</p:sldLayout>
</file>

<file path=ppt/slideLayouts/slideLayout2996.xml><?xml version="1.0" encoding="utf-8"?>
<p:sldLayout xmlns:a="http://schemas.openxmlformats.org/drawingml/2006/main" xmlns:r="http://schemas.openxmlformats.org/officeDocument/2006/relationships" xmlns:p="http://schemas.openxmlformats.org/presentationml/2006/main" showMasterSp="0" type="tx">
  <p:cSld name="28_Title Slide">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030" name="Group 2"/>
          <p:cNvGrpSpPr/>
          <p:nvPr/>
        </p:nvGrpSpPr>
        <p:grpSpPr>
          <a:xfrm>
            <a:off x="-1" y="-1"/>
            <a:ext cx="9144001" cy="6858001"/>
            <a:chOff x="0" y="0"/>
            <a:chExt cx="9143999" cy="6858000"/>
          </a:xfrm>
        </p:grpSpPr>
        <p:grpSp>
          <p:nvGrpSpPr>
            <p:cNvPr id="5026" name="Group 3"/>
            <p:cNvGrpSpPr/>
            <p:nvPr/>
          </p:nvGrpSpPr>
          <p:grpSpPr>
            <a:xfrm>
              <a:off x="0" y="0"/>
              <a:ext cx="8839200" cy="6858000"/>
              <a:chOff x="0" y="0"/>
              <a:chExt cx="8839200" cy="6858000"/>
            </a:xfrm>
          </p:grpSpPr>
          <p:grpSp>
            <p:nvGrpSpPr>
              <p:cNvPr id="5013" name="Group 4"/>
              <p:cNvGrpSpPr/>
              <p:nvPr/>
            </p:nvGrpSpPr>
            <p:grpSpPr>
              <a:xfrm>
                <a:off x="0" y="-1"/>
                <a:ext cx="5105400" cy="4876801"/>
                <a:chOff x="0" y="0"/>
                <a:chExt cx="5105400" cy="4876800"/>
              </a:xfrm>
            </p:grpSpPr>
            <p:sp>
              <p:nvSpPr>
                <p:cNvPr id="5008" name="Oval 5"/>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09" name="Oval 6"/>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10" name="Oval 7"/>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11" name="Oval 8"/>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12" name="Oval 9"/>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019" name="Group 10"/>
              <p:cNvGrpSpPr/>
              <p:nvPr/>
            </p:nvGrpSpPr>
            <p:grpSpPr>
              <a:xfrm>
                <a:off x="3200400" y="3200399"/>
                <a:ext cx="3886200" cy="3657601"/>
                <a:chOff x="0" y="0"/>
                <a:chExt cx="3886200" cy="3657600"/>
              </a:xfrm>
            </p:grpSpPr>
            <p:sp>
              <p:nvSpPr>
                <p:cNvPr id="5014" name="Oval 11"/>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15" name="Oval 12"/>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16" name="Oval 13"/>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17" name="Oval 14"/>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18" name="Oval 15"/>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025" name="Group 16"/>
              <p:cNvGrpSpPr/>
              <p:nvPr/>
            </p:nvGrpSpPr>
            <p:grpSpPr>
              <a:xfrm>
                <a:off x="4495800" y="152399"/>
                <a:ext cx="4343400" cy="4114801"/>
                <a:chOff x="0" y="0"/>
                <a:chExt cx="4343400" cy="4114800"/>
              </a:xfrm>
            </p:grpSpPr>
            <p:sp>
              <p:nvSpPr>
                <p:cNvPr id="5020" name="Oval 17"/>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21" name="Oval 18"/>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22" name="Oval 19"/>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23" name="Oval 20"/>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24" name="Oval 21"/>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027" name="Line 22"/>
            <p:cNvSpPr/>
            <p:nvPr/>
          </p:nvSpPr>
          <p:spPr>
            <a:xfrm flipH="1">
              <a:off x="-1" y="2438400"/>
              <a:ext cx="2514602" cy="3429000"/>
            </a:xfrm>
            <a:prstGeom prst="line">
              <a:avLst/>
            </a:prstGeom>
            <a:noFill/>
            <a:ln w="9525" cap="flat">
              <a:solidFill>
                <a:srgbClr val="003399"/>
              </a:solidFill>
              <a:prstDash val="dash"/>
              <a:round/>
            </a:ln>
            <a:effectLst/>
          </p:spPr>
          <p:txBody>
            <a:bodyPr wrap="square" lIns="45719" tIns="45719" rIns="45719" bIns="45719" numCol="1" anchor="t">
              <a:noAutofit/>
            </a:bodyPr>
            <a:lstStyle/>
            <a:p>
              <a:endParaRPr/>
            </a:p>
          </p:txBody>
        </p:sp>
        <p:sp>
          <p:nvSpPr>
            <p:cNvPr id="5028" name="Line 23"/>
            <p:cNvSpPr/>
            <p:nvPr/>
          </p:nvSpPr>
          <p:spPr>
            <a:xfrm>
              <a:off x="6629400" y="2209799"/>
              <a:ext cx="2514600" cy="2743202"/>
            </a:xfrm>
            <a:prstGeom prst="line">
              <a:avLst/>
            </a:prstGeom>
            <a:noFill/>
            <a:ln w="9525" cap="flat">
              <a:solidFill>
                <a:srgbClr val="003399"/>
              </a:solidFill>
              <a:prstDash val="dash"/>
              <a:round/>
            </a:ln>
            <a:effectLst/>
          </p:spPr>
          <p:txBody>
            <a:bodyPr wrap="square" lIns="45719" tIns="45719" rIns="45719" bIns="45719" numCol="1" anchor="t">
              <a:noAutofit/>
            </a:bodyPr>
            <a:lstStyle/>
            <a:p>
              <a:endParaRPr/>
            </a:p>
          </p:txBody>
        </p:sp>
        <p:sp>
          <p:nvSpPr>
            <p:cNvPr id="5029" name="Line 24"/>
            <p:cNvSpPr/>
            <p:nvPr/>
          </p:nvSpPr>
          <p:spPr>
            <a:xfrm flipV="1">
              <a:off x="5105400" y="-1"/>
              <a:ext cx="381000" cy="4953002"/>
            </a:xfrm>
            <a:prstGeom prst="line">
              <a:avLst/>
            </a:prstGeom>
            <a:noFill/>
            <a:ln w="9525" cap="flat">
              <a:solidFill>
                <a:srgbClr val="003399"/>
              </a:solidFill>
              <a:prstDash val="solid"/>
              <a:round/>
            </a:ln>
            <a:effectLst/>
          </p:spPr>
          <p:txBody>
            <a:bodyPr wrap="square" lIns="45719" tIns="45719" rIns="45719" bIns="45719" numCol="1" anchor="t">
              <a:noAutofit/>
            </a:bodyPr>
            <a:lstStyle/>
            <a:p>
              <a:endParaRPr/>
            </a:p>
          </p:txBody>
        </p:sp>
      </p:grpSp>
      <p:sp>
        <p:nvSpPr>
          <p:cNvPr id="5031" name="Title Text"/>
          <p:cNvSpPr txBox="1">
            <a:spLocks noGrp="1"/>
          </p:cNvSpPr>
          <p:nvPr>
            <p:ph type="title"/>
          </p:nvPr>
        </p:nvSpPr>
        <p:spPr>
          <a:xfrm>
            <a:off x="685800" y="2286000"/>
            <a:ext cx="7772400" cy="1143000"/>
          </a:xfrm>
          <a:prstGeom prst="rect">
            <a:avLst/>
          </a:prstGeom>
        </p:spPr>
        <p:txBody>
          <a:bodyPr anchor="ctr"/>
          <a:lstStyle>
            <a:lvl1pPr algn="ctr">
              <a:defRPr>
                <a:solidFill>
                  <a:schemeClr val="accent3">
                    <a:lumOff val="44000"/>
                  </a:schemeClr>
                </a:solidFill>
              </a:defRPr>
            </a:lvl1pPr>
          </a:lstStyle>
          <a:p>
            <a:r>
              <a:t>Title Text</a:t>
            </a:r>
          </a:p>
        </p:txBody>
      </p:sp>
      <p:sp>
        <p:nvSpPr>
          <p:cNvPr id="503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a:solidFill>
                  <a:srgbClr val="EAEAEA"/>
                </a:solidFill>
              </a:defRPr>
            </a:lvl1pPr>
            <a:lvl2pPr algn="ctr">
              <a:buSzPct val="110000"/>
              <a:buChar char="•"/>
              <a:defRPr>
                <a:solidFill>
                  <a:srgbClr val="EAEAEA"/>
                </a:solidFill>
              </a:defRPr>
            </a:lvl2pPr>
            <a:lvl3pPr algn="ctr">
              <a:buSzPct val="110000"/>
              <a:defRPr>
                <a:solidFill>
                  <a:srgbClr val="EAEAEA"/>
                </a:solidFill>
              </a:defRPr>
            </a:lvl3pPr>
            <a:lvl4pPr algn="ctr">
              <a:buChar char="–"/>
              <a:defRPr>
                <a:solidFill>
                  <a:srgbClr val="EAEAEA"/>
                </a:solidFill>
              </a:defRPr>
            </a:lvl4pPr>
            <a:lvl5pPr algn="ct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5033"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75368727"/>
      </p:ext>
    </p:extLst>
  </p:cSld>
  <p:clrMapOvr>
    <a:masterClrMapping/>
  </p:clrMapOvr>
  <p:transition spd="med"/>
</p:sldLayout>
</file>

<file path=ppt/slideLayouts/slideLayout2997.xml><?xml version="1.0" encoding="utf-8"?>
<p:sldLayout xmlns:a="http://schemas.openxmlformats.org/drawingml/2006/main" xmlns:r="http://schemas.openxmlformats.org/officeDocument/2006/relationships" xmlns:p="http://schemas.openxmlformats.org/presentationml/2006/main" showMasterSp="0" type="tx">
  <p:cSld name="22_Title and Content">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058" name="Group 2"/>
          <p:cNvGrpSpPr/>
          <p:nvPr/>
        </p:nvGrpSpPr>
        <p:grpSpPr>
          <a:xfrm>
            <a:off x="0" y="0"/>
            <a:ext cx="8839200" cy="6858000"/>
            <a:chOff x="0" y="0"/>
            <a:chExt cx="8839200" cy="6858000"/>
          </a:xfrm>
        </p:grpSpPr>
        <p:grpSp>
          <p:nvGrpSpPr>
            <p:cNvPr id="5045" name="Group 3"/>
            <p:cNvGrpSpPr/>
            <p:nvPr/>
          </p:nvGrpSpPr>
          <p:grpSpPr>
            <a:xfrm>
              <a:off x="0" y="-1"/>
              <a:ext cx="5105400" cy="4876801"/>
              <a:chOff x="0" y="0"/>
              <a:chExt cx="5105400" cy="4876800"/>
            </a:xfrm>
          </p:grpSpPr>
          <p:sp>
            <p:nvSpPr>
              <p:cNvPr id="5040"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41" name="Oval 5"/>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42" name="Oval 6"/>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43" name="Oval 7"/>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44" name="Oval 8"/>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051" name="Group 9"/>
            <p:cNvGrpSpPr/>
            <p:nvPr/>
          </p:nvGrpSpPr>
          <p:grpSpPr>
            <a:xfrm>
              <a:off x="3200400" y="3200399"/>
              <a:ext cx="3886200" cy="3657601"/>
              <a:chOff x="0" y="0"/>
              <a:chExt cx="3886200" cy="3657600"/>
            </a:xfrm>
          </p:grpSpPr>
          <p:sp>
            <p:nvSpPr>
              <p:cNvPr id="5046"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47" name="Oval 11"/>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48" name="Oval 12"/>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49"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50" name="Oval 14"/>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057" name="Group 15"/>
            <p:cNvGrpSpPr/>
            <p:nvPr/>
          </p:nvGrpSpPr>
          <p:grpSpPr>
            <a:xfrm>
              <a:off x="4495800" y="152399"/>
              <a:ext cx="4343400" cy="4114801"/>
              <a:chOff x="0" y="0"/>
              <a:chExt cx="4343400" cy="4114800"/>
            </a:xfrm>
          </p:grpSpPr>
          <p:sp>
            <p:nvSpPr>
              <p:cNvPr id="5052"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53" name="Oval 17"/>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54" name="Oval 18"/>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55" name="Oval 19"/>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56"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059" name="Title Text"/>
          <p:cNvSpPr txBox="1">
            <a:spLocks noGrp="1"/>
          </p:cNvSpPr>
          <p:nvPr>
            <p:ph type="title"/>
          </p:nvPr>
        </p:nvSpPr>
        <p:spPr>
          <a:xfrm>
            <a:off x="685800" y="609600"/>
            <a:ext cx="7772400" cy="1143000"/>
          </a:xfrm>
          <a:prstGeom prst="rect">
            <a:avLst/>
          </a:prstGeom>
        </p:spPr>
        <p:txBody>
          <a:bodyPr anchor="ctr"/>
          <a:lstStyle>
            <a:lvl1pPr algn="ctr">
              <a:defRPr>
                <a:solidFill>
                  <a:schemeClr val="accent3">
                    <a:lumOff val="44000"/>
                  </a:schemeClr>
                </a:solidFill>
              </a:defRPr>
            </a:lvl1pPr>
          </a:lstStyle>
          <a:p>
            <a:r>
              <a:t>Title Text</a:t>
            </a:r>
          </a:p>
        </p:txBody>
      </p:sp>
      <p:sp>
        <p:nvSpPr>
          <p:cNvPr id="5060" name="Body Level One…"/>
          <p:cNvSpPr txBox="1">
            <a:spLocks noGrp="1"/>
          </p:cNvSpPr>
          <p:nvPr>
            <p:ph type="body" idx="1"/>
          </p:nvPr>
        </p:nvSpPr>
        <p:spPr>
          <a:xfrm>
            <a:off x="685800" y="1981200"/>
            <a:ext cx="7772400" cy="4114800"/>
          </a:xfrm>
          <a:prstGeom prst="rect">
            <a:avLst/>
          </a:prstGeom>
        </p:spPr>
        <p:txBody>
          <a:bodyPr>
            <a:normAutofit/>
          </a:bodyPr>
          <a:lstStyle>
            <a:lvl1pPr>
              <a:buClr>
                <a:srgbClr val="99CCFF"/>
              </a:buClr>
              <a:buSzPct val="110000"/>
              <a:buChar char="•"/>
              <a:defRPr>
                <a:solidFill>
                  <a:srgbClr val="EAEAEA"/>
                </a:solidFill>
              </a:defRPr>
            </a:lvl1pPr>
            <a:lvl2pPr>
              <a:buClr>
                <a:srgbClr val="99CCFF"/>
              </a:buClr>
              <a:buSzPct val="110000"/>
              <a:buChar char="•"/>
              <a:defRPr>
                <a:solidFill>
                  <a:srgbClr val="EAEAEA"/>
                </a:solidFill>
              </a:defRPr>
            </a:lvl2pPr>
            <a:lvl3pPr>
              <a:buClr>
                <a:srgbClr val="99CCFF"/>
              </a:buClr>
              <a:buSzPct val="110000"/>
              <a:defRPr>
                <a:solidFill>
                  <a:srgbClr val="EAEAEA"/>
                </a:solidFill>
              </a:defRPr>
            </a:lvl3pPr>
            <a:lvl4pPr>
              <a:buClr>
                <a:srgbClr val="99CCFF"/>
              </a:buClr>
              <a:buChar char="–"/>
              <a:defRPr>
                <a:solidFill>
                  <a:srgbClr val="EAEAEA"/>
                </a:solidFill>
              </a:defRPr>
            </a:lvl4pPr>
            <a:lvl5pPr>
              <a:buClr>
                <a:srgbClr val="99CCFF"/>
              </a:buCl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506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95873187"/>
      </p:ext>
    </p:extLst>
  </p:cSld>
  <p:clrMapOvr>
    <a:masterClrMapping/>
  </p:clrMapOvr>
  <p:transition spd="med"/>
</p:sldLayout>
</file>

<file path=ppt/slideLayouts/slideLayout2998.xml><?xml version="1.0" encoding="utf-8"?>
<p:sldLayout xmlns:a="http://schemas.openxmlformats.org/drawingml/2006/main" xmlns:r="http://schemas.openxmlformats.org/officeDocument/2006/relationships" xmlns:p="http://schemas.openxmlformats.org/presentationml/2006/main" showMasterSp="0" type="tx">
  <p:cSld name="22_Section Header">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086" name="Group 2"/>
          <p:cNvGrpSpPr/>
          <p:nvPr/>
        </p:nvGrpSpPr>
        <p:grpSpPr>
          <a:xfrm>
            <a:off x="0" y="0"/>
            <a:ext cx="8839200" cy="6858000"/>
            <a:chOff x="0" y="0"/>
            <a:chExt cx="8839200" cy="6858000"/>
          </a:xfrm>
        </p:grpSpPr>
        <p:grpSp>
          <p:nvGrpSpPr>
            <p:cNvPr id="5073" name="Group 3"/>
            <p:cNvGrpSpPr/>
            <p:nvPr/>
          </p:nvGrpSpPr>
          <p:grpSpPr>
            <a:xfrm>
              <a:off x="0" y="-1"/>
              <a:ext cx="5105400" cy="4876801"/>
              <a:chOff x="0" y="0"/>
              <a:chExt cx="5105400" cy="4876800"/>
            </a:xfrm>
          </p:grpSpPr>
          <p:sp>
            <p:nvSpPr>
              <p:cNvPr id="5068"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69" name="Oval 5"/>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70" name="Oval 6"/>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71" name="Oval 7"/>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72" name="Oval 8"/>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079" name="Group 9"/>
            <p:cNvGrpSpPr/>
            <p:nvPr/>
          </p:nvGrpSpPr>
          <p:grpSpPr>
            <a:xfrm>
              <a:off x="3200400" y="3200399"/>
              <a:ext cx="3886200" cy="3657601"/>
              <a:chOff x="0" y="0"/>
              <a:chExt cx="3886200" cy="3657600"/>
            </a:xfrm>
          </p:grpSpPr>
          <p:sp>
            <p:nvSpPr>
              <p:cNvPr id="5074"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75" name="Oval 11"/>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76" name="Oval 12"/>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77"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78" name="Oval 14"/>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085" name="Group 15"/>
            <p:cNvGrpSpPr/>
            <p:nvPr/>
          </p:nvGrpSpPr>
          <p:grpSpPr>
            <a:xfrm>
              <a:off x="4495800" y="152399"/>
              <a:ext cx="4343400" cy="4114801"/>
              <a:chOff x="0" y="0"/>
              <a:chExt cx="4343400" cy="4114800"/>
            </a:xfrm>
          </p:grpSpPr>
          <p:sp>
            <p:nvSpPr>
              <p:cNvPr id="5080"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81" name="Oval 17"/>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82" name="Oval 18"/>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83" name="Oval 19"/>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84"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087" name="Title Text"/>
          <p:cNvSpPr txBox="1">
            <a:spLocks noGrp="1"/>
          </p:cNvSpPr>
          <p:nvPr>
            <p:ph type="title"/>
          </p:nvPr>
        </p:nvSpPr>
        <p:spPr>
          <a:xfrm>
            <a:off x="722312" y="4406900"/>
            <a:ext cx="7772401" cy="1362075"/>
          </a:xfrm>
          <a:prstGeom prst="rect">
            <a:avLst/>
          </a:prstGeom>
        </p:spPr>
        <p:txBody>
          <a:bodyPr anchor="t"/>
          <a:lstStyle>
            <a:lvl1pPr>
              <a:defRPr sz="4000" b="1" cap="all">
                <a:solidFill>
                  <a:schemeClr val="accent3">
                    <a:lumOff val="44000"/>
                  </a:schemeClr>
                </a:solidFill>
              </a:defRPr>
            </a:lvl1pPr>
          </a:lstStyle>
          <a:p>
            <a:r>
              <a:t>Title Text</a:t>
            </a:r>
          </a:p>
        </p:txBody>
      </p:sp>
      <p:sp>
        <p:nvSpPr>
          <p:cNvPr id="5088"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rgbClr val="EAEAEA"/>
                </a:solidFill>
              </a:defRPr>
            </a:lvl1pPr>
            <a:lvl2pPr marL="0" indent="457200">
              <a:spcBef>
                <a:spcPts val="400"/>
              </a:spcBef>
              <a:buSzTx/>
              <a:buNone/>
              <a:defRPr sz="2000">
                <a:solidFill>
                  <a:srgbClr val="EAEAEA"/>
                </a:solidFill>
              </a:defRPr>
            </a:lvl2pPr>
            <a:lvl3pPr marL="0" indent="914400">
              <a:spcBef>
                <a:spcPts val="400"/>
              </a:spcBef>
              <a:buSzTx/>
              <a:buNone/>
              <a:defRPr sz="2000">
                <a:solidFill>
                  <a:srgbClr val="EAEAEA"/>
                </a:solidFill>
              </a:defRPr>
            </a:lvl3pPr>
            <a:lvl4pPr marL="0" indent="1371600">
              <a:spcBef>
                <a:spcPts val="400"/>
              </a:spcBef>
              <a:buSzTx/>
              <a:buNone/>
              <a:defRPr sz="2000">
                <a:solidFill>
                  <a:srgbClr val="EAEAEA"/>
                </a:solidFill>
              </a:defRPr>
            </a:lvl4pPr>
            <a:lvl5pPr marL="0" indent="1828800">
              <a:spcBef>
                <a:spcPts val="400"/>
              </a:spcBef>
              <a:buSzTx/>
              <a:buNone/>
              <a:defRPr sz="20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508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16408817"/>
      </p:ext>
    </p:extLst>
  </p:cSld>
  <p:clrMapOvr>
    <a:masterClrMapping/>
  </p:clrMapOvr>
  <p:transition spd="med"/>
</p:sldLayout>
</file>

<file path=ppt/slideLayouts/slideLayout2999.xml><?xml version="1.0" encoding="utf-8"?>
<p:sldLayout xmlns:a="http://schemas.openxmlformats.org/drawingml/2006/main" xmlns:r="http://schemas.openxmlformats.org/officeDocument/2006/relationships" xmlns:p="http://schemas.openxmlformats.org/presentationml/2006/main" showMasterSp="0" type="tx">
  <p:cSld name="22_Two Content">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114" name="Group 2"/>
          <p:cNvGrpSpPr/>
          <p:nvPr/>
        </p:nvGrpSpPr>
        <p:grpSpPr>
          <a:xfrm>
            <a:off x="0" y="0"/>
            <a:ext cx="8839200" cy="6858000"/>
            <a:chOff x="0" y="0"/>
            <a:chExt cx="8839200" cy="6858000"/>
          </a:xfrm>
        </p:grpSpPr>
        <p:grpSp>
          <p:nvGrpSpPr>
            <p:cNvPr id="5101" name="Group 3"/>
            <p:cNvGrpSpPr/>
            <p:nvPr/>
          </p:nvGrpSpPr>
          <p:grpSpPr>
            <a:xfrm>
              <a:off x="0" y="-1"/>
              <a:ext cx="5105400" cy="4876801"/>
              <a:chOff x="0" y="0"/>
              <a:chExt cx="5105400" cy="4876800"/>
            </a:xfrm>
          </p:grpSpPr>
          <p:sp>
            <p:nvSpPr>
              <p:cNvPr id="5096"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97" name="Oval 5"/>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98" name="Oval 6"/>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99" name="Oval 7"/>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00" name="Oval 8"/>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107" name="Group 9"/>
            <p:cNvGrpSpPr/>
            <p:nvPr/>
          </p:nvGrpSpPr>
          <p:grpSpPr>
            <a:xfrm>
              <a:off x="3200400" y="3200399"/>
              <a:ext cx="3886200" cy="3657601"/>
              <a:chOff x="0" y="0"/>
              <a:chExt cx="3886200" cy="3657600"/>
            </a:xfrm>
          </p:grpSpPr>
          <p:sp>
            <p:nvSpPr>
              <p:cNvPr id="5102"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03" name="Oval 11"/>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04" name="Oval 12"/>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05"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06" name="Oval 14"/>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113" name="Group 15"/>
            <p:cNvGrpSpPr/>
            <p:nvPr/>
          </p:nvGrpSpPr>
          <p:grpSpPr>
            <a:xfrm>
              <a:off x="4495800" y="152399"/>
              <a:ext cx="4343400" cy="4114801"/>
              <a:chOff x="0" y="0"/>
              <a:chExt cx="4343400" cy="4114800"/>
            </a:xfrm>
          </p:grpSpPr>
          <p:sp>
            <p:nvSpPr>
              <p:cNvPr id="5108"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09" name="Oval 17"/>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10" name="Oval 18"/>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11" name="Oval 19"/>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12"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115" name="Title Text"/>
          <p:cNvSpPr txBox="1">
            <a:spLocks noGrp="1"/>
          </p:cNvSpPr>
          <p:nvPr>
            <p:ph type="title"/>
          </p:nvPr>
        </p:nvSpPr>
        <p:spPr>
          <a:xfrm>
            <a:off x="685800" y="609600"/>
            <a:ext cx="7772400" cy="1143000"/>
          </a:xfrm>
          <a:prstGeom prst="rect">
            <a:avLst/>
          </a:prstGeom>
        </p:spPr>
        <p:txBody>
          <a:bodyPr anchor="ctr"/>
          <a:lstStyle>
            <a:lvl1pPr algn="ctr">
              <a:defRPr>
                <a:solidFill>
                  <a:schemeClr val="accent3">
                    <a:lumOff val="44000"/>
                  </a:schemeClr>
                </a:solidFill>
              </a:defRPr>
            </a:lvl1pPr>
          </a:lstStyle>
          <a:p>
            <a:r>
              <a:t>Title Text</a:t>
            </a:r>
          </a:p>
        </p:txBody>
      </p:sp>
      <p:sp>
        <p:nvSpPr>
          <p:cNvPr id="5116"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lr>
                <a:srgbClr val="99CCFF"/>
              </a:buClr>
              <a:buSzPct val="110000"/>
              <a:buChar char="•"/>
              <a:defRPr sz="2800">
                <a:solidFill>
                  <a:srgbClr val="EAEAEA"/>
                </a:solidFill>
              </a:defRPr>
            </a:lvl1pPr>
            <a:lvl2pPr marL="790575" indent="-333375">
              <a:spcBef>
                <a:spcPts val="600"/>
              </a:spcBef>
              <a:buClr>
                <a:srgbClr val="99CCFF"/>
              </a:buClr>
              <a:buSzPct val="110000"/>
              <a:buChar char="•"/>
              <a:defRPr sz="2800">
                <a:solidFill>
                  <a:srgbClr val="EAEAEA"/>
                </a:solidFill>
              </a:defRPr>
            </a:lvl2pPr>
            <a:lvl3pPr marL="1234439" indent="-320039">
              <a:spcBef>
                <a:spcPts val="600"/>
              </a:spcBef>
              <a:buClr>
                <a:srgbClr val="99CCFF"/>
              </a:buClr>
              <a:buSzPct val="110000"/>
              <a:defRPr sz="2800">
                <a:solidFill>
                  <a:srgbClr val="EAEAEA"/>
                </a:solidFill>
              </a:defRPr>
            </a:lvl3pPr>
            <a:lvl4pPr marL="1727200" indent="-355600">
              <a:spcBef>
                <a:spcPts val="600"/>
              </a:spcBef>
              <a:buClr>
                <a:srgbClr val="99CCFF"/>
              </a:buClr>
              <a:buChar char="–"/>
              <a:defRPr sz="2800">
                <a:solidFill>
                  <a:srgbClr val="EAEAEA"/>
                </a:solidFill>
              </a:defRPr>
            </a:lvl4pPr>
            <a:lvl5pPr marL="2184400" indent="-355600">
              <a:spcBef>
                <a:spcPts val="600"/>
              </a:spcBef>
              <a:buClr>
                <a:srgbClr val="99CCFF"/>
              </a:buClr>
              <a:buChar char="•"/>
              <a:defRPr sz="28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5117"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36562217"/>
      </p:ext>
    </p:extLst>
  </p:cSld>
  <p:clrMapOvr>
    <a:masterClrMapping/>
  </p:clrMapOvr>
  <p:transition spd="med"/>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2AEAEA5E-BC0A-6C49-840F-70571C3621CD}" type="slidenum">
              <a:rPr lang="en-US"/>
              <a:pPr>
                <a:defRPr/>
              </a:pPr>
              <a:t>‹#›</a:t>
            </a:fld>
            <a:endParaRPr lang="en-US"/>
          </a:p>
        </p:txBody>
      </p:sp>
    </p:spTree>
    <p:extLst>
      <p:ext uri="{BB962C8B-B14F-4D97-AF65-F5344CB8AC3E}">
        <p14:creationId xmlns:p14="http://schemas.microsoft.com/office/powerpoint/2010/main" val="813617899"/>
      </p:ext>
    </p:extLst>
  </p:cSld>
  <p:clrMapOvr>
    <a:masterClrMapping/>
  </p:clrMapOvr>
</p:sldLayout>
</file>

<file path=ppt/slideLayouts/slideLayout3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8"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9"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6BEA7D18-D1E9-844D-9A76-98DC3D89FEEC}" type="slidenum">
              <a:rPr lang="en-US" smtClean="0"/>
              <a:pPr>
                <a:defRPr/>
              </a:pPr>
              <a:t>‹#›</a:t>
            </a:fld>
            <a:endParaRPr lang="en-US" dirty="0"/>
          </a:p>
        </p:txBody>
      </p:sp>
    </p:spTree>
    <p:extLst>
      <p:ext uri="{BB962C8B-B14F-4D97-AF65-F5344CB8AC3E}">
        <p14:creationId xmlns:p14="http://schemas.microsoft.com/office/powerpoint/2010/main" val="3038818738"/>
      </p:ext>
    </p:extLst>
  </p:cSld>
  <p:clrMapOvr>
    <a:masterClrMapping/>
  </p:clrMapOvr>
  <p:transition/>
</p:sldLayout>
</file>

<file path=ppt/slideLayouts/slideLayout300.xml><?xml version="1.0" encoding="utf-8"?>
<p:sldLayout xmlns:a="http://schemas.openxmlformats.org/drawingml/2006/main" xmlns:r="http://schemas.openxmlformats.org/officeDocument/2006/relationships" xmlns:p="http://schemas.openxmlformats.org/presentationml/2006/main" showMasterSp="0" type="tx">
  <p:cSld name="17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4608"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60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610"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461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21727204"/>
      </p:ext>
    </p:extLst>
  </p:cSld>
  <p:clrMapOvr>
    <a:masterClrMapping/>
  </p:clrMapOvr>
  <p:transition spd="med"/>
</p:sldLayout>
</file>

<file path=ppt/slideLayouts/slideLayout3000.xml><?xml version="1.0" encoding="utf-8"?>
<p:sldLayout xmlns:a="http://schemas.openxmlformats.org/drawingml/2006/main" xmlns:r="http://schemas.openxmlformats.org/officeDocument/2006/relationships" xmlns:p="http://schemas.openxmlformats.org/presentationml/2006/main" showMasterSp="0" type="tx">
  <p:cSld name="22_Comparison">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142" name="Group 2"/>
          <p:cNvGrpSpPr/>
          <p:nvPr/>
        </p:nvGrpSpPr>
        <p:grpSpPr>
          <a:xfrm>
            <a:off x="0" y="0"/>
            <a:ext cx="8839200" cy="6858000"/>
            <a:chOff x="0" y="0"/>
            <a:chExt cx="8839200" cy="6858000"/>
          </a:xfrm>
        </p:grpSpPr>
        <p:grpSp>
          <p:nvGrpSpPr>
            <p:cNvPr id="5129" name="Group 3"/>
            <p:cNvGrpSpPr/>
            <p:nvPr/>
          </p:nvGrpSpPr>
          <p:grpSpPr>
            <a:xfrm>
              <a:off x="0" y="-1"/>
              <a:ext cx="5105400" cy="4876801"/>
              <a:chOff x="0" y="0"/>
              <a:chExt cx="5105400" cy="4876800"/>
            </a:xfrm>
          </p:grpSpPr>
          <p:sp>
            <p:nvSpPr>
              <p:cNvPr id="5124"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25" name="Oval 5"/>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26" name="Oval 6"/>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27" name="Oval 7"/>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28" name="Oval 8"/>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135" name="Group 9"/>
            <p:cNvGrpSpPr/>
            <p:nvPr/>
          </p:nvGrpSpPr>
          <p:grpSpPr>
            <a:xfrm>
              <a:off x="3200400" y="3200399"/>
              <a:ext cx="3886200" cy="3657601"/>
              <a:chOff x="0" y="0"/>
              <a:chExt cx="3886200" cy="3657600"/>
            </a:xfrm>
          </p:grpSpPr>
          <p:sp>
            <p:nvSpPr>
              <p:cNvPr id="5130"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31" name="Oval 11"/>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32" name="Oval 12"/>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33"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34" name="Oval 14"/>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141" name="Group 15"/>
            <p:cNvGrpSpPr/>
            <p:nvPr/>
          </p:nvGrpSpPr>
          <p:grpSpPr>
            <a:xfrm>
              <a:off x="4495800" y="152399"/>
              <a:ext cx="4343400" cy="4114801"/>
              <a:chOff x="0" y="0"/>
              <a:chExt cx="4343400" cy="4114800"/>
            </a:xfrm>
          </p:grpSpPr>
          <p:sp>
            <p:nvSpPr>
              <p:cNvPr id="5136"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37" name="Oval 17"/>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38" name="Oval 18"/>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39" name="Oval 19"/>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40"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143" name="Title Text"/>
          <p:cNvSpPr txBox="1">
            <a:spLocks noGrp="1"/>
          </p:cNvSpPr>
          <p:nvPr>
            <p:ph type="title"/>
          </p:nvPr>
        </p:nvSpPr>
        <p:spPr>
          <a:xfrm>
            <a:off x="457200" y="274638"/>
            <a:ext cx="8229600" cy="1143001"/>
          </a:xfrm>
          <a:prstGeom prst="rect">
            <a:avLst/>
          </a:prstGeom>
        </p:spPr>
        <p:txBody>
          <a:bodyPr anchor="ctr"/>
          <a:lstStyle>
            <a:lvl1pPr algn="ctr">
              <a:defRPr>
                <a:solidFill>
                  <a:schemeClr val="accent3">
                    <a:lumOff val="44000"/>
                  </a:schemeClr>
                </a:solidFill>
              </a:defRPr>
            </a:lvl1pPr>
          </a:lstStyle>
          <a:p>
            <a:r>
              <a:t>Title Text</a:t>
            </a:r>
          </a:p>
        </p:txBody>
      </p:sp>
      <p:sp>
        <p:nvSpPr>
          <p:cNvPr id="514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rgbClr val="EAEAEA"/>
                </a:solidFill>
              </a:defRPr>
            </a:lvl1pPr>
            <a:lvl2pPr marL="0" indent="457200">
              <a:spcBef>
                <a:spcPts val="500"/>
              </a:spcBef>
              <a:buSzTx/>
              <a:buNone/>
              <a:defRPr sz="2400" b="1">
                <a:solidFill>
                  <a:srgbClr val="EAEAEA"/>
                </a:solidFill>
              </a:defRPr>
            </a:lvl2pPr>
            <a:lvl3pPr marL="0" indent="914400">
              <a:spcBef>
                <a:spcPts val="500"/>
              </a:spcBef>
              <a:buSzTx/>
              <a:buNone/>
              <a:defRPr sz="2400" b="1">
                <a:solidFill>
                  <a:srgbClr val="EAEAEA"/>
                </a:solidFill>
              </a:defRPr>
            </a:lvl3pPr>
            <a:lvl4pPr marL="0" indent="1371600">
              <a:spcBef>
                <a:spcPts val="500"/>
              </a:spcBef>
              <a:buSzTx/>
              <a:buNone/>
              <a:defRPr sz="2400" b="1">
                <a:solidFill>
                  <a:srgbClr val="EAEAEA"/>
                </a:solidFill>
              </a:defRPr>
            </a:lvl4pPr>
            <a:lvl5pPr marL="0" indent="1828800">
              <a:spcBef>
                <a:spcPts val="500"/>
              </a:spcBef>
              <a:buSzTx/>
              <a:buNone/>
              <a:defRPr sz="2400" b="1">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5145"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rgbClr val="EAEAEA"/>
                </a:solidFill>
              </a:defRPr>
            </a:pPr>
            <a:endParaRPr/>
          </a:p>
        </p:txBody>
      </p:sp>
      <p:sp>
        <p:nvSpPr>
          <p:cNvPr id="514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46640963"/>
      </p:ext>
    </p:extLst>
  </p:cSld>
  <p:clrMapOvr>
    <a:masterClrMapping/>
  </p:clrMapOvr>
  <p:transition spd="med"/>
</p:sldLayout>
</file>

<file path=ppt/slideLayouts/slideLayout3001.xml><?xml version="1.0" encoding="utf-8"?>
<p:sldLayout xmlns:a="http://schemas.openxmlformats.org/drawingml/2006/main" xmlns:r="http://schemas.openxmlformats.org/officeDocument/2006/relationships" xmlns:p="http://schemas.openxmlformats.org/presentationml/2006/main" showMasterSp="0" type="tx">
  <p:cSld name="22_Title Only">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171" name="Group 2"/>
          <p:cNvGrpSpPr/>
          <p:nvPr/>
        </p:nvGrpSpPr>
        <p:grpSpPr>
          <a:xfrm>
            <a:off x="0" y="0"/>
            <a:ext cx="8839200" cy="6858000"/>
            <a:chOff x="0" y="0"/>
            <a:chExt cx="8839200" cy="6858000"/>
          </a:xfrm>
        </p:grpSpPr>
        <p:grpSp>
          <p:nvGrpSpPr>
            <p:cNvPr id="5158" name="Group 3"/>
            <p:cNvGrpSpPr/>
            <p:nvPr/>
          </p:nvGrpSpPr>
          <p:grpSpPr>
            <a:xfrm>
              <a:off x="0" y="-1"/>
              <a:ext cx="5105400" cy="4876801"/>
              <a:chOff x="0" y="0"/>
              <a:chExt cx="5105400" cy="4876800"/>
            </a:xfrm>
          </p:grpSpPr>
          <p:sp>
            <p:nvSpPr>
              <p:cNvPr id="5153"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54" name="Oval 5"/>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55" name="Oval 6"/>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56" name="Oval 7"/>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57" name="Oval 8"/>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164" name="Group 9"/>
            <p:cNvGrpSpPr/>
            <p:nvPr/>
          </p:nvGrpSpPr>
          <p:grpSpPr>
            <a:xfrm>
              <a:off x="3200400" y="3200399"/>
              <a:ext cx="3886200" cy="3657601"/>
              <a:chOff x="0" y="0"/>
              <a:chExt cx="3886200" cy="3657600"/>
            </a:xfrm>
          </p:grpSpPr>
          <p:sp>
            <p:nvSpPr>
              <p:cNvPr id="5159"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0" name="Oval 11"/>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1" name="Oval 12"/>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2"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3" name="Oval 14"/>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170" name="Group 15"/>
            <p:cNvGrpSpPr/>
            <p:nvPr/>
          </p:nvGrpSpPr>
          <p:grpSpPr>
            <a:xfrm>
              <a:off x="4495800" y="152399"/>
              <a:ext cx="4343400" cy="4114801"/>
              <a:chOff x="0" y="0"/>
              <a:chExt cx="4343400" cy="4114800"/>
            </a:xfrm>
          </p:grpSpPr>
          <p:sp>
            <p:nvSpPr>
              <p:cNvPr id="5165"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6" name="Oval 17"/>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7" name="Oval 18"/>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8" name="Oval 19"/>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9"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172" name="Title Text"/>
          <p:cNvSpPr txBox="1">
            <a:spLocks noGrp="1"/>
          </p:cNvSpPr>
          <p:nvPr>
            <p:ph type="title"/>
          </p:nvPr>
        </p:nvSpPr>
        <p:spPr>
          <a:xfrm>
            <a:off x="685800" y="609600"/>
            <a:ext cx="7772400" cy="1143000"/>
          </a:xfrm>
          <a:prstGeom prst="rect">
            <a:avLst/>
          </a:prstGeom>
        </p:spPr>
        <p:txBody>
          <a:bodyPr anchor="ctr"/>
          <a:lstStyle>
            <a:lvl1pPr algn="ctr">
              <a:defRPr>
                <a:solidFill>
                  <a:schemeClr val="accent3">
                    <a:lumOff val="44000"/>
                  </a:schemeClr>
                </a:solidFill>
              </a:defRPr>
            </a:lvl1pPr>
          </a:lstStyle>
          <a:p>
            <a:r>
              <a:t>Title Text</a:t>
            </a:r>
          </a:p>
        </p:txBody>
      </p:sp>
      <p:sp>
        <p:nvSpPr>
          <p:cNvPr id="5173"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76967608"/>
      </p:ext>
    </p:extLst>
  </p:cSld>
  <p:clrMapOvr>
    <a:masterClrMapping/>
  </p:clrMapOvr>
  <p:transition spd="med"/>
</p:sldLayout>
</file>

<file path=ppt/slideLayouts/slideLayout3002.xml><?xml version="1.0" encoding="utf-8"?>
<p:sldLayout xmlns:a="http://schemas.openxmlformats.org/drawingml/2006/main" xmlns:r="http://schemas.openxmlformats.org/officeDocument/2006/relationships" xmlns:p="http://schemas.openxmlformats.org/presentationml/2006/main" showMasterSp="0" type="tx">
  <p:cSld name="27_Blank">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198" name="Group 2"/>
          <p:cNvGrpSpPr/>
          <p:nvPr/>
        </p:nvGrpSpPr>
        <p:grpSpPr>
          <a:xfrm>
            <a:off x="0" y="0"/>
            <a:ext cx="8839200" cy="6858000"/>
            <a:chOff x="0" y="0"/>
            <a:chExt cx="8839200" cy="6858000"/>
          </a:xfrm>
        </p:grpSpPr>
        <p:grpSp>
          <p:nvGrpSpPr>
            <p:cNvPr id="5185" name="Group 3"/>
            <p:cNvGrpSpPr/>
            <p:nvPr/>
          </p:nvGrpSpPr>
          <p:grpSpPr>
            <a:xfrm>
              <a:off x="0" y="-1"/>
              <a:ext cx="5105400" cy="4876801"/>
              <a:chOff x="0" y="0"/>
              <a:chExt cx="5105400" cy="4876800"/>
            </a:xfrm>
          </p:grpSpPr>
          <p:sp>
            <p:nvSpPr>
              <p:cNvPr id="5180"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81" name="Oval 5"/>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82" name="Oval 6"/>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83" name="Oval 7"/>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84" name="Oval 8"/>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191" name="Group 9"/>
            <p:cNvGrpSpPr/>
            <p:nvPr/>
          </p:nvGrpSpPr>
          <p:grpSpPr>
            <a:xfrm>
              <a:off x="3200400" y="3200399"/>
              <a:ext cx="3886200" cy="3657601"/>
              <a:chOff x="0" y="0"/>
              <a:chExt cx="3886200" cy="3657600"/>
            </a:xfrm>
          </p:grpSpPr>
          <p:sp>
            <p:nvSpPr>
              <p:cNvPr id="5186"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87" name="Oval 11"/>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88" name="Oval 12"/>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89"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90" name="Oval 14"/>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197" name="Group 15"/>
            <p:cNvGrpSpPr/>
            <p:nvPr/>
          </p:nvGrpSpPr>
          <p:grpSpPr>
            <a:xfrm>
              <a:off x="4495800" y="152399"/>
              <a:ext cx="4343400" cy="4114801"/>
              <a:chOff x="0" y="0"/>
              <a:chExt cx="4343400" cy="4114800"/>
            </a:xfrm>
          </p:grpSpPr>
          <p:sp>
            <p:nvSpPr>
              <p:cNvPr id="5192"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93" name="Oval 17"/>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94" name="Oval 18"/>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95" name="Oval 19"/>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96"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19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403721912"/>
      </p:ext>
    </p:extLst>
  </p:cSld>
  <p:clrMapOvr>
    <a:masterClrMapping/>
  </p:clrMapOvr>
  <p:transition spd="med"/>
</p:sldLayout>
</file>

<file path=ppt/slideLayouts/slideLayout3003.xml><?xml version="1.0" encoding="utf-8"?>
<p:sldLayout xmlns:a="http://schemas.openxmlformats.org/drawingml/2006/main" xmlns:r="http://schemas.openxmlformats.org/officeDocument/2006/relationships" xmlns:p="http://schemas.openxmlformats.org/presentationml/2006/main" showMasterSp="0" type="tx">
  <p:cSld name="22_Content with Caption">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224" name="Group 2"/>
          <p:cNvGrpSpPr/>
          <p:nvPr/>
        </p:nvGrpSpPr>
        <p:grpSpPr>
          <a:xfrm>
            <a:off x="0" y="0"/>
            <a:ext cx="8839200" cy="6858000"/>
            <a:chOff x="0" y="0"/>
            <a:chExt cx="8839200" cy="6858000"/>
          </a:xfrm>
        </p:grpSpPr>
        <p:grpSp>
          <p:nvGrpSpPr>
            <p:cNvPr id="5211" name="Group 3"/>
            <p:cNvGrpSpPr/>
            <p:nvPr/>
          </p:nvGrpSpPr>
          <p:grpSpPr>
            <a:xfrm>
              <a:off x="0" y="-1"/>
              <a:ext cx="5105400" cy="4876801"/>
              <a:chOff x="0" y="0"/>
              <a:chExt cx="5105400" cy="4876800"/>
            </a:xfrm>
          </p:grpSpPr>
          <p:sp>
            <p:nvSpPr>
              <p:cNvPr id="5206"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07" name="Oval 5"/>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08" name="Oval 6"/>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09" name="Oval 7"/>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10" name="Oval 8"/>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217" name="Group 9"/>
            <p:cNvGrpSpPr/>
            <p:nvPr/>
          </p:nvGrpSpPr>
          <p:grpSpPr>
            <a:xfrm>
              <a:off x="3200400" y="3200399"/>
              <a:ext cx="3886200" cy="3657601"/>
              <a:chOff x="0" y="0"/>
              <a:chExt cx="3886200" cy="3657600"/>
            </a:xfrm>
          </p:grpSpPr>
          <p:sp>
            <p:nvSpPr>
              <p:cNvPr id="5212"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13" name="Oval 11"/>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14" name="Oval 12"/>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15"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16" name="Oval 14"/>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223" name="Group 15"/>
            <p:cNvGrpSpPr/>
            <p:nvPr/>
          </p:nvGrpSpPr>
          <p:grpSpPr>
            <a:xfrm>
              <a:off x="4495800" y="152399"/>
              <a:ext cx="4343400" cy="4114801"/>
              <a:chOff x="0" y="0"/>
              <a:chExt cx="4343400" cy="4114800"/>
            </a:xfrm>
          </p:grpSpPr>
          <p:sp>
            <p:nvSpPr>
              <p:cNvPr id="5218"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19" name="Oval 17"/>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20" name="Oval 18"/>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21" name="Oval 19"/>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22"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225" name="Title Text"/>
          <p:cNvSpPr txBox="1">
            <a:spLocks noGrp="1"/>
          </p:cNvSpPr>
          <p:nvPr>
            <p:ph type="title"/>
          </p:nvPr>
        </p:nvSpPr>
        <p:spPr>
          <a:xfrm>
            <a:off x="457200" y="273050"/>
            <a:ext cx="3008314" cy="1162050"/>
          </a:xfrm>
          <a:prstGeom prst="rect">
            <a:avLst/>
          </a:prstGeom>
        </p:spPr>
        <p:txBody>
          <a:bodyPr/>
          <a:lstStyle>
            <a:lvl1pPr>
              <a:defRPr sz="2000" b="1">
                <a:solidFill>
                  <a:schemeClr val="accent3">
                    <a:lumOff val="44000"/>
                  </a:schemeClr>
                </a:solidFill>
              </a:defRPr>
            </a:lvl1pPr>
          </a:lstStyle>
          <a:p>
            <a:r>
              <a:t>Title Text</a:t>
            </a:r>
          </a:p>
        </p:txBody>
      </p:sp>
      <p:sp>
        <p:nvSpPr>
          <p:cNvPr id="5226" name="Body Level One…"/>
          <p:cNvSpPr txBox="1">
            <a:spLocks noGrp="1"/>
          </p:cNvSpPr>
          <p:nvPr>
            <p:ph type="body" idx="1"/>
          </p:nvPr>
        </p:nvSpPr>
        <p:spPr>
          <a:xfrm>
            <a:off x="3575050" y="273050"/>
            <a:ext cx="5111750" cy="5853113"/>
          </a:xfrm>
          <a:prstGeom prst="rect">
            <a:avLst/>
          </a:prstGeom>
        </p:spPr>
        <p:txBody>
          <a:bodyPr>
            <a:normAutofit/>
          </a:bodyPr>
          <a:lstStyle>
            <a:lvl1pPr>
              <a:buClr>
                <a:srgbClr val="99CCFF"/>
              </a:buClr>
              <a:buSzPct val="110000"/>
              <a:buChar char="•"/>
              <a:defRPr>
                <a:solidFill>
                  <a:srgbClr val="EAEAEA"/>
                </a:solidFill>
              </a:defRPr>
            </a:lvl1pPr>
            <a:lvl2pPr>
              <a:buClr>
                <a:srgbClr val="99CCFF"/>
              </a:buClr>
              <a:buSzPct val="110000"/>
              <a:buChar char="•"/>
              <a:defRPr>
                <a:solidFill>
                  <a:srgbClr val="EAEAEA"/>
                </a:solidFill>
              </a:defRPr>
            </a:lvl2pPr>
            <a:lvl3pPr>
              <a:buClr>
                <a:srgbClr val="99CCFF"/>
              </a:buClr>
              <a:buSzPct val="110000"/>
              <a:defRPr>
                <a:solidFill>
                  <a:srgbClr val="EAEAEA"/>
                </a:solidFill>
              </a:defRPr>
            </a:lvl3pPr>
            <a:lvl4pPr>
              <a:buClr>
                <a:srgbClr val="99CCFF"/>
              </a:buClr>
              <a:buChar char="–"/>
              <a:defRPr>
                <a:solidFill>
                  <a:srgbClr val="EAEAEA"/>
                </a:solidFill>
              </a:defRPr>
            </a:lvl4pPr>
            <a:lvl5pPr>
              <a:buClr>
                <a:srgbClr val="99CCFF"/>
              </a:buCl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5227"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rgbClr val="EAEAEA"/>
                </a:solidFill>
              </a:defRPr>
            </a:pPr>
            <a:endParaRPr/>
          </a:p>
        </p:txBody>
      </p:sp>
      <p:sp>
        <p:nvSpPr>
          <p:cNvPr id="5228"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84999912"/>
      </p:ext>
    </p:extLst>
  </p:cSld>
  <p:clrMapOvr>
    <a:masterClrMapping/>
  </p:clrMapOvr>
  <p:transition spd="med"/>
</p:sldLayout>
</file>

<file path=ppt/slideLayouts/slideLayout3004.xml><?xml version="1.0" encoding="utf-8"?>
<p:sldLayout xmlns:a="http://schemas.openxmlformats.org/drawingml/2006/main" xmlns:r="http://schemas.openxmlformats.org/officeDocument/2006/relationships" xmlns:p="http://schemas.openxmlformats.org/presentationml/2006/main" showMasterSp="0" type="tx">
  <p:cSld name="22_Picture with Caption">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253" name="Group 2"/>
          <p:cNvGrpSpPr/>
          <p:nvPr/>
        </p:nvGrpSpPr>
        <p:grpSpPr>
          <a:xfrm>
            <a:off x="0" y="0"/>
            <a:ext cx="8839200" cy="6858000"/>
            <a:chOff x="0" y="0"/>
            <a:chExt cx="8839200" cy="6858000"/>
          </a:xfrm>
        </p:grpSpPr>
        <p:grpSp>
          <p:nvGrpSpPr>
            <p:cNvPr id="5240" name="Group 3"/>
            <p:cNvGrpSpPr/>
            <p:nvPr/>
          </p:nvGrpSpPr>
          <p:grpSpPr>
            <a:xfrm>
              <a:off x="0" y="-1"/>
              <a:ext cx="5105400" cy="4876801"/>
              <a:chOff x="0" y="0"/>
              <a:chExt cx="5105400" cy="4876800"/>
            </a:xfrm>
          </p:grpSpPr>
          <p:sp>
            <p:nvSpPr>
              <p:cNvPr id="5235"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36" name="Oval 5"/>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37" name="Oval 6"/>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38" name="Oval 7"/>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39" name="Oval 8"/>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246" name="Group 9"/>
            <p:cNvGrpSpPr/>
            <p:nvPr/>
          </p:nvGrpSpPr>
          <p:grpSpPr>
            <a:xfrm>
              <a:off x="3200400" y="3200399"/>
              <a:ext cx="3886200" cy="3657601"/>
              <a:chOff x="0" y="0"/>
              <a:chExt cx="3886200" cy="3657600"/>
            </a:xfrm>
          </p:grpSpPr>
          <p:sp>
            <p:nvSpPr>
              <p:cNvPr id="5241"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42" name="Oval 11"/>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43" name="Oval 12"/>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44"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45" name="Oval 14"/>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252" name="Group 15"/>
            <p:cNvGrpSpPr/>
            <p:nvPr/>
          </p:nvGrpSpPr>
          <p:grpSpPr>
            <a:xfrm>
              <a:off x="4495800" y="152399"/>
              <a:ext cx="4343400" cy="4114801"/>
              <a:chOff x="0" y="0"/>
              <a:chExt cx="4343400" cy="4114800"/>
            </a:xfrm>
          </p:grpSpPr>
          <p:sp>
            <p:nvSpPr>
              <p:cNvPr id="5247"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48" name="Oval 17"/>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49" name="Oval 18"/>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50" name="Oval 19"/>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51"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254" name="Title Text"/>
          <p:cNvSpPr txBox="1">
            <a:spLocks noGrp="1"/>
          </p:cNvSpPr>
          <p:nvPr>
            <p:ph type="title"/>
          </p:nvPr>
        </p:nvSpPr>
        <p:spPr>
          <a:xfrm>
            <a:off x="1792288" y="4800600"/>
            <a:ext cx="5486401" cy="566738"/>
          </a:xfrm>
          <a:prstGeom prst="rect">
            <a:avLst/>
          </a:prstGeom>
        </p:spPr>
        <p:txBody>
          <a:bodyPr/>
          <a:lstStyle>
            <a:lvl1pPr>
              <a:defRPr sz="2000" b="1">
                <a:solidFill>
                  <a:schemeClr val="accent3">
                    <a:lumOff val="44000"/>
                  </a:schemeClr>
                </a:solidFill>
              </a:defRPr>
            </a:lvl1pPr>
          </a:lstStyle>
          <a:p>
            <a:r>
              <a:t>Title Text</a:t>
            </a:r>
          </a:p>
        </p:txBody>
      </p:sp>
      <p:sp>
        <p:nvSpPr>
          <p:cNvPr id="5255"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5256"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rgbClr val="EAEAEA"/>
                </a:solidFill>
              </a:defRPr>
            </a:lvl1pPr>
            <a:lvl2pPr marL="0" indent="457200">
              <a:spcBef>
                <a:spcPts val="300"/>
              </a:spcBef>
              <a:buSzTx/>
              <a:buNone/>
              <a:defRPr sz="1400">
                <a:solidFill>
                  <a:srgbClr val="EAEAEA"/>
                </a:solidFill>
              </a:defRPr>
            </a:lvl2pPr>
            <a:lvl3pPr marL="0" indent="914400">
              <a:spcBef>
                <a:spcPts val="300"/>
              </a:spcBef>
              <a:buSzTx/>
              <a:buNone/>
              <a:defRPr sz="1400">
                <a:solidFill>
                  <a:srgbClr val="EAEAEA"/>
                </a:solidFill>
              </a:defRPr>
            </a:lvl3pPr>
            <a:lvl4pPr marL="0" indent="1371600">
              <a:spcBef>
                <a:spcPts val="300"/>
              </a:spcBef>
              <a:buSzTx/>
              <a:buNone/>
              <a:defRPr sz="1400">
                <a:solidFill>
                  <a:srgbClr val="EAEAEA"/>
                </a:solidFill>
              </a:defRPr>
            </a:lvl4pPr>
            <a:lvl5pPr marL="0" indent="1828800">
              <a:spcBef>
                <a:spcPts val="300"/>
              </a:spcBef>
              <a:buSzTx/>
              <a:buNone/>
              <a:defRPr sz="14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5257"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56786166"/>
      </p:ext>
    </p:extLst>
  </p:cSld>
  <p:clrMapOvr>
    <a:masterClrMapping/>
  </p:clrMapOvr>
  <p:transition spd="med"/>
</p:sldLayout>
</file>

<file path=ppt/slideLayouts/slideLayout3005.xml><?xml version="1.0" encoding="utf-8"?>
<p:sldLayout xmlns:a="http://schemas.openxmlformats.org/drawingml/2006/main" xmlns:r="http://schemas.openxmlformats.org/officeDocument/2006/relationships" xmlns:p="http://schemas.openxmlformats.org/presentationml/2006/main" showMasterSp="0" type="tx">
  <p:cSld name="29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5264"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265"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26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19131905"/>
      </p:ext>
    </p:extLst>
  </p:cSld>
  <p:clrMapOvr>
    <a:masterClrMapping/>
  </p:clrMapOvr>
  <p:transition spd="med"/>
</p:sldLayout>
</file>

<file path=ppt/slideLayouts/slideLayout3006.xml><?xml version="1.0" encoding="utf-8"?>
<p:sldLayout xmlns:a="http://schemas.openxmlformats.org/drawingml/2006/main" xmlns:r="http://schemas.openxmlformats.org/officeDocument/2006/relationships" xmlns:p="http://schemas.openxmlformats.org/presentationml/2006/main" showMasterSp="0" type="tx">
  <p:cSld name="23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5273"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274"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27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44434974"/>
      </p:ext>
    </p:extLst>
  </p:cSld>
  <p:clrMapOvr>
    <a:masterClrMapping/>
  </p:clrMapOvr>
  <p:transition spd="med"/>
</p:sldLayout>
</file>

<file path=ppt/slideLayouts/slideLayout3007.xml><?xml version="1.0" encoding="utf-8"?>
<p:sldLayout xmlns:a="http://schemas.openxmlformats.org/drawingml/2006/main" xmlns:r="http://schemas.openxmlformats.org/officeDocument/2006/relationships" xmlns:p="http://schemas.openxmlformats.org/presentationml/2006/main" showMasterSp="0" type="tx">
  <p:cSld name="23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5282"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283"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28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75324332"/>
      </p:ext>
    </p:extLst>
  </p:cSld>
  <p:clrMapOvr>
    <a:masterClrMapping/>
  </p:clrMapOvr>
  <p:transition spd="med"/>
</p:sldLayout>
</file>

<file path=ppt/slideLayouts/slideLayout3008.xml><?xml version="1.0" encoding="utf-8"?>
<p:sldLayout xmlns:a="http://schemas.openxmlformats.org/drawingml/2006/main" xmlns:r="http://schemas.openxmlformats.org/officeDocument/2006/relationships" xmlns:p="http://schemas.openxmlformats.org/presentationml/2006/main" showMasterSp="0" type="tx">
  <p:cSld name="23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529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292"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29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7388982"/>
      </p:ext>
    </p:extLst>
  </p:cSld>
  <p:clrMapOvr>
    <a:masterClrMapping/>
  </p:clrMapOvr>
  <p:transition spd="med"/>
</p:sldLayout>
</file>

<file path=ppt/slideLayouts/slideLayout3009.xml><?xml version="1.0" encoding="utf-8"?>
<p:sldLayout xmlns:a="http://schemas.openxmlformats.org/drawingml/2006/main" xmlns:r="http://schemas.openxmlformats.org/officeDocument/2006/relationships" xmlns:p="http://schemas.openxmlformats.org/presentationml/2006/main" showMasterSp="0" type="tx">
  <p:cSld name="23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530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30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302"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530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6608395"/>
      </p:ext>
    </p:extLst>
  </p:cSld>
  <p:clrMapOvr>
    <a:masterClrMapping/>
  </p:clrMapOvr>
  <p:transition spd="med"/>
</p:sldLayout>
</file>

<file path=ppt/slideLayouts/slideLayout301.xml><?xml version="1.0" encoding="utf-8"?>
<p:sldLayout xmlns:a="http://schemas.openxmlformats.org/drawingml/2006/main" xmlns:r="http://schemas.openxmlformats.org/officeDocument/2006/relationships" xmlns:p="http://schemas.openxmlformats.org/presentationml/2006/main" showMasterSp="0" type="tx">
  <p:cSld name="18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4618"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61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52278847"/>
      </p:ext>
    </p:extLst>
  </p:cSld>
  <p:clrMapOvr>
    <a:masterClrMapping/>
  </p:clrMapOvr>
  <p:transition spd="med"/>
</p:sldLayout>
</file>

<file path=ppt/slideLayouts/slideLayout3010.xml><?xml version="1.0" encoding="utf-8"?>
<p:sldLayout xmlns:a="http://schemas.openxmlformats.org/drawingml/2006/main" xmlns:r="http://schemas.openxmlformats.org/officeDocument/2006/relationships" xmlns:p="http://schemas.openxmlformats.org/presentationml/2006/main" showMasterSp="0" type="tx">
  <p:cSld name="23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531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31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49472195"/>
      </p:ext>
    </p:extLst>
  </p:cSld>
  <p:clrMapOvr>
    <a:masterClrMapping/>
  </p:clrMapOvr>
  <p:transition spd="med"/>
</p:sldLayout>
</file>

<file path=ppt/slideLayouts/slideLayout3011.xml><?xml version="1.0" encoding="utf-8"?>
<p:sldLayout xmlns:a="http://schemas.openxmlformats.org/drawingml/2006/main" xmlns:r="http://schemas.openxmlformats.org/officeDocument/2006/relationships" xmlns:p="http://schemas.openxmlformats.org/presentationml/2006/main" showMasterSp="0" type="tx">
  <p:cSld name="28_Blank">
    <p:bg>
      <p:bgPr>
        <a:solidFill>
          <a:schemeClr val="accent3">
            <a:lumOff val="44000"/>
          </a:schemeClr>
        </a:solidFill>
        <a:effectLst/>
      </p:bgPr>
    </p:bg>
    <p:spTree>
      <p:nvGrpSpPr>
        <p:cNvPr id="1" name=""/>
        <p:cNvGrpSpPr/>
        <p:nvPr/>
      </p:nvGrpSpPr>
      <p:grpSpPr>
        <a:xfrm>
          <a:off x="0" y="0"/>
          <a:ext cx="0" cy="0"/>
          <a:chOff x="0" y="0"/>
          <a:chExt cx="0" cy="0"/>
        </a:xfrm>
      </p:grpSpPr>
      <p:sp>
        <p:nvSpPr>
          <p:cNvPr id="531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01897962"/>
      </p:ext>
    </p:extLst>
  </p:cSld>
  <p:clrMapOvr>
    <a:masterClrMapping/>
  </p:clrMapOvr>
  <p:transition spd="med"/>
</p:sldLayout>
</file>

<file path=ppt/slideLayouts/slideLayout3012.xml><?xml version="1.0" encoding="utf-8"?>
<p:sldLayout xmlns:a="http://schemas.openxmlformats.org/drawingml/2006/main" xmlns:r="http://schemas.openxmlformats.org/officeDocument/2006/relationships" xmlns:p="http://schemas.openxmlformats.org/presentationml/2006/main" showMasterSp="0" type="tx">
  <p:cSld name="23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5325"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326"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327"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532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65856707"/>
      </p:ext>
    </p:extLst>
  </p:cSld>
  <p:clrMapOvr>
    <a:masterClrMapping/>
  </p:clrMapOvr>
  <p:transition spd="med"/>
</p:sldLayout>
</file>

<file path=ppt/slideLayouts/slideLayout3013.xml><?xml version="1.0" encoding="utf-8"?>
<p:sldLayout xmlns:a="http://schemas.openxmlformats.org/drawingml/2006/main" xmlns:r="http://schemas.openxmlformats.org/officeDocument/2006/relationships" xmlns:p="http://schemas.openxmlformats.org/presentationml/2006/main" showMasterSp="0" type="tx">
  <p:cSld name="23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5335"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336"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5337"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33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53161583"/>
      </p:ext>
    </p:extLst>
  </p:cSld>
  <p:clrMapOvr>
    <a:masterClrMapping/>
  </p:clrMapOvr>
  <p:transition spd="med"/>
</p:sldLayout>
</file>

<file path=ppt/slideLayouts/slideLayout3014.xml><?xml version="1.0" encoding="utf-8"?>
<p:sldLayout xmlns:a="http://schemas.openxmlformats.org/drawingml/2006/main" xmlns:r="http://schemas.openxmlformats.org/officeDocument/2006/relationships" xmlns:p="http://schemas.openxmlformats.org/presentationml/2006/main" showMasterSp="0" type="tx">
  <p:cSld name="30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345" name="Title Text"/>
          <p:cNvSpPr txBox="1">
            <a:spLocks noGrp="1"/>
          </p:cNvSpPr>
          <p:nvPr>
            <p:ph type="title"/>
          </p:nvPr>
        </p:nvSpPr>
        <p:spPr>
          <a:xfrm>
            <a:off x="1600200" y="1600200"/>
            <a:ext cx="6858000" cy="1828800"/>
          </a:xfrm>
          <a:prstGeom prst="rect">
            <a:avLst/>
          </a:prstGeom>
        </p:spPr>
        <p:txBody>
          <a:bodyPr anchor="ctr"/>
          <a:lstStyle>
            <a:lvl1pPr algn="r">
              <a:defRPr>
                <a:solidFill>
                  <a:srgbClr val="000000"/>
                </a:solidFill>
                <a:latin typeface="Tahoma"/>
                <a:ea typeface="Tahoma"/>
                <a:cs typeface="Tahoma"/>
                <a:sym typeface="Tahoma"/>
              </a:defRPr>
            </a:lvl1pPr>
          </a:lstStyle>
          <a:p>
            <a:r>
              <a:t>Title Text</a:t>
            </a:r>
          </a:p>
        </p:txBody>
      </p:sp>
      <p:sp>
        <p:nvSpPr>
          <p:cNvPr id="5346" name="Body Level One…"/>
          <p:cNvSpPr txBox="1">
            <a:spLocks noGrp="1"/>
          </p:cNvSpPr>
          <p:nvPr>
            <p:ph type="body" sz="quarter" idx="1"/>
          </p:nvPr>
        </p:nvSpPr>
        <p:spPr>
          <a:xfrm>
            <a:off x="2057400" y="3886200"/>
            <a:ext cx="6400800" cy="1752600"/>
          </a:xfrm>
          <a:prstGeom prst="rect">
            <a:avLst/>
          </a:prstGeom>
        </p:spPr>
        <p:txBody>
          <a:bodyPr>
            <a:normAutofit/>
          </a:bodyPr>
          <a:lstStyle>
            <a:lvl1pPr marL="0" indent="0" algn="r">
              <a:spcBef>
                <a:spcPts val="600"/>
              </a:spcBef>
              <a:buSzTx/>
              <a:buNone/>
              <a:defRPr sz="2800">
                <a:latin typeface="Tahoma"/>
                <a:ea typeface="Tahoma"/>
                <a:cs typeface="Tahoma"/>
                <a:sym typeface="Tahoma"/>
              </a:defRPr>
            </a:lvl1pPr>
            <a:lvl2pPr marL="742950" indent="-285750" algn="r">
              <a:spcBef>
                <a:spcPts val="600"/>
              </a:spcBef>
              <a:buChar char="⌑"/>
              <a:defRPr sz="2800">
                <a:latin typeface="Tahoma"/>
                <a:ea typeface="Tahoma"/>
                <a:cs typeface="Tahoma"/>
                <a:sym typeface="Tahoma"/>
              </a:defRPr>
            </a:lvl2pPr>
            <a:lvl3pPr marL="1181100" indent="-266700" algn="r">
              <a:spcBef>
                <a:spcPts val="600"/>
              </a:spcBef>
              <a:buChar char="⌑"/>
              <a:defRPr sz="2800">
                <a:latin typeface="Tahoma"/>
                <a:ea typeface="Tahoma"/>
                <a:cs typeface="Tahoma"/>
                <a:sym typeface="Tahoma"/>
              </a:defRPr>
            </a:lvl3pPr>
            <a:lvl4pPr marL="1691639" indent="-320039" algn="r">
              <a:spcBef>
                <a:spcPts val="600"/>
              </a:spcBef>
              <a:buChar char="⌑"/>
              <a:defRPr sz="2800">
                <a:latin typeface="Tahoma"/>
                <a:ea typeface="Tahoma"/>
                <a:cs typeface="Tahoma"/>
                <a:sym typeface="Tahoma"/>
              </a:defRPr>
            </a:lvl4pPr>
            <a:lvl5pPr marL="2148839" indent="-320039" algn="r">
              <a:spcBef>
                <a:spcPts val="600"/>
              </a:spcBef>
              <a:buChar char="⌑"/>
              <a:defRPr sz="2800">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5347"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4200288565"/>
      </p:ext>
    </p:extLst>
  </p:cSld>
  <p:clrMapOvr>
    <a:masterClrMapping/>
  </p:clrMapOvr>
  <p:transition spd="med"/>
</p:sldLayout>
</file>

<file path=ppt/slideLayouts/slideLayout3015.xml><?xml version="1.0" encoding="utf-8"?>
<p:sldLayout xmlns:a="http://schemas.openxmlformats.org/drawingml/2006/main" xmlns:r="http://schemas.openxmlformats.org/officeDocument/2006/relationships" xmlns:p="http://schemas.openxmlformats.org/presentationml/2006/main" showMasterSp="0" type="tx">
  <p:cSld name="24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354" name="Title Text"/>
          <p:cNvSpPr txBox="1">
            <a:spLocks noGrp="1"/>
          </p:cNvSpPr>
          <p:nvPr>
            <p:ph type="title"/>
          </p:nvPr>
        </p:nvSpPr>
        <p:spPr>
          <a:xfrm>
            <a:off x="685800" y="609600"/>
            <a:ext cx="7772400" cy="1143000"/>
          </a:xfrm>
          <a:prstGeom prst="rect">
            <a:avLst/>
          </a:prstGeom>
          <a:effectLst>
            <a:outerShdw blurRad="50800" dist="25399" dir="16200000" rotWithShape="0">
              <a:schemeClr val="accent3">
                <a:lumOff val="44000"/>
                <a:alpha val="75000"/>
              </a:schemeClr>
            </a:outerShdw>
          </a:effectLst>
        </p:spPr>
        <p:txBody>
          <a:bodyPr anchor="ctr"/>
          <a:lstStyle>
            <a:lvl1pPr algn="r">
              <a:defRPr>
                <a:solidFill>
                  <a:srgbClr val="000000"/>
                </a:solidFill>
                <a:latin typeface="Tahoma"/>
                <a:ea typeface="Tahoma"/>
                <a:cs typeface="Tahoma"/>
                <a:sym typeface="Tahoma"/>
              </a:defRPr>
            </a:lvl1pPr>
          </a:lstStyle>
          <a:p>
            <a:r>
              <a:t>Title Text</a:t>
            </a:r>
          </a:p>
        </p:txBody>
      </p:sp>
      <p:sp>
        <p:nvSpPr>
          <p:cNvPr id="5355" name="Body Level One…"/>
          <p:cNvSpPr txBox="1">
            <a:spLocks noGrp="1"/>
          </p:cNvSpPr>
          <p:nvPr>
            <p:ph type="body" idx="1"/>
          </p:nvPr>
        </p:nvSpPr>
        <p:spPr>
          <a:xfrm>
            <a:off x="685800" y="1981200"/>
            <a:ext cx="7772400" cy="4114800"/>
          </a:xfrm>
          <a:prstGeom prst="rect">
            <a:avLst/>
          </a:prstGeom>
          <a:effectLst>
            <a:outerShdw blurRad="63500" dist="25399" dir="16200000" rotWithShape="0">
              <a:schemeClr val="accent3">
                <a:lumOff val="44000"/>
                <a:alpha val="75000"/>
              </a:schemeClr>
            </a:outerShdw>
          </a:effectLst>
        </p:spPr>
        <p:txBody>
          <a:bodyPr>
            <a:normAutofit/>
          </a:bodyPr>
          <a:lstStyle>
            <a:lvl1pPr>
              <a:buClr>
                <a:srgbClr val="800040"/>
              </a:buClr>
              <a:buChar char="⌑"/>
              <a:defRPr>
                <a:latin typeface="Tahoma"/>
                <a:ea typeface="Tahoma"/>
                <a:cs typeface="Tahoma"/>
                <a:sym typeface="Tahoma"/>
              </a:defRPr>
            </a:lvl1pPr>
            <a:lvl2pPr>
              <a:buClr>
                <a:srgbClr val="800040"/>
              </a:buClr>
              <a:buChar char="⌑"/>
              <a:defRPr>
                <a:latin typeface="Tahoma"/>
                <a:ea typeface="Tahoma"/>
                <a:cs typeface="Tahoma"/>
                <a:sym typeface="Tahoma"/>
              </a:defRPr>
            </a:lvl2pPr>
            <a:lvl3pPr>
              <a:buClr>
                <a:srgbClr val="800040"/>
              </a:buClr>
              <a:buChar char="⌑"/>
              <a:defRPr>
                <a:latin typeface="Tahoma"/>
                <a:ea typeface="Tahoma"/>
                <a:cs typeface="Tahoma"/>
                <a:sym typeface="Tahoma"/>
              </a:defRPr>
            </a:lvl3pPr>
            <a:lvl4pPr>
              <a:buClr>
                <a:srgbClr val="800040"/>
              </a:buClr>
              <a:buChar char="⌑"/>
              <a:defRPr>
                <a:latin typeface="Tahoma"/>
                <a:ea typeface="Tahoma"/>
                <a:cs typeface="Tahoma"/>
                <a:sym typeface="Tahoma"/>
              </a:defRPr>
            </a:lvl4pPr>
            <a:lvl5pPr>
              <a:buClr>
                <a:srgbClr val="800040"/>
              </a:buClr>
              <a:buChar char="⌑"/>
              <a:defRPr>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5356"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126863293"/>
      </p:ext>
    </p:extLst>
  </p:cSld>
  <p:clrMapOvr>
    <a:masterClrMapping/>
  </p:clrMapOvr>
  <p:transition spd="med"/>
</p:sldLayout>
</file>

<file path=ppt/slideLayouts/slideLayout3016.xml><?xml version="1.0" encoding="utf-8"?>
<p:sldLayout xmlns:a="http://schemas.openxmlformats.org/drawingml/2006/main" xmlns:r="http://schemas.openxmlformats.org/officeDocument/2006/relationships" xmlns:p="http://schemas.openxmlformats.org/presentationml/2006/main" showMasterSp="0" type="tx">
  <p:cSld name="24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363" name="Title Text"/>
          <p:cNvSpPr txBox="1">
            <a:spLocks noGrp="1"/>
          </p:cNvSpPr>
          <p:nvPr>
            <p:ph type="title"/>
          </p:nvPr>
        </p:nvSpPr>
        <p:spPr>
          <a:xfrm>
            <a:off x="722312" y="4406900"/>
            <a:ext cx="7772401" cy="1362075"/>
          </a:xfrm>
          <a:prstGeom prst="rect">
            <a:avLst/>
          </a:prstGeom>
          <a:effectLst>
            <a:outerShdw blurRad="50800" dist="25399" dir="16200000" rotWithShape="0">
              <a:schemeClr val="accent3">
                <a:lumOff val="44000"/>
                <a:alpha val="75000"/>
              </a:schemeClr>
            </a:outerShdw>
          </a:effectLst>
        </p:spPr>
        <p:txBody>
          <a:bodyPr anchor="t"/>
          <a:lstStyle>
            <a:lvl1pPr>
              <a:defRPr sz="4000" b="1" cap="all">
                <a:solidFill>
                  <a:srgbClr val="000000"/>
                </a:solidFill>
                <a:latin typeface="Tahoma"/>
                <a:ea typeface="Tahoma"/>
                <a:cs typeface="Tahoma"/>
                <a:sym typeface="Tahoma"/>
              </a:defRPr>
            </a:lvl1pPr>
          </a:lstStyle>
          <a:p>
            <a:r>
              <a:t>Title Text</a:t>
            </a:r>
          </a:p>
        </p:txBody>
      </p:sp>
      <p:sp>
        <p:nvSpPr>
          <p:cNvPr id="5364" name="Body Level One…"/>
          <p:cNvSpPr txBox="1">
            <a:spLocks noGrp="1"/>
          </p:cNvSpPr>
          <p:nvPr>
            <p:ph type="body" sz="quarter" idx="1"/>
          </p:nvPr>
        </p:nvSpPr>
        <p:spPr>
          <a:xfrm>
            <a:off x="722312" y="2906713"/>
            <a:ext cx="7772401" cy="1500188"/>
          </a:xfrm>
          <a:prstGeom prst="rect">
            <a:avLst/>
          </a:prstGeom>
          <a:effectLst>
            <a:outerShdw blurRad="63500" dist="25399" dir="16200000" rotWithShape="0">
              <a:schemeClr val="accent3">
                <a:lumOff val="44000"/>
                <a:alpha val="75000"/>
              </a:schemeClr>
            </a:outerShdw>
          </a:effectLst>
        </p:spPr>
        <p:txBody>
          <a:bodyPr anchor="b">
            <a:normAutofit/>
          </a:bodyPr>
          <a:lstStyle>
            <a:lvl1pPr marL="0" indent="0">
              <a:spcBef>
                <a:spcPts val="400"/>
              </a:spcBef>
              <a:buSzTx/>
              <a:buNone/>
              <a:defRPr sz="2000">
                <a:latin typeface="Tahoma"/>
                <a:ea typeface="Tahoma"/>
                <a:cs typeface="Tahoma"/>
                <a:sym typeface="Tahoma"/>
              </a:defRPr>
            </a:lvl1pPr>
            <a:lvl2pPr marL="0" indent="457200">
              <a:spcBef>
                <a:spcPts val="400"/>
              </a:spcBef>
              <a:buSzTx/>
              <a:buNone/>
              <a:defRPr sz="2000">
                <a:latin typeface="Tahoma"/>
                <a:ea typeface="Tahoma"/>
                <a:cs typeface="Tahoma"/>
                <a:sym typeface="Tahoma"/>
              </a:defRPr>
            </a:lvl2pPr>
            <a:lvl3pPr marL="0" indent="914400">
              <a:spcBef>
                <a:spcPts val="400"/>
              </a:spcBef>
              <a:buSzTx/>
              <a:buNone/>
              <a:defRPr sz="2000">
                <a:latin typeface="Tahoma"/>
                <a:ea typeface="Tahoma"/>
                <a:cs typeface="Tahoma"/>
                <a:sym typeface="Tahoma"/>
              </a:defRPr>
            </a:lvl3pPr>
            <a:lvl4pPr marL="0" indent="1371600">
              <a:spcBef>
                <a:spcPts val="400"/>
              </a:spcBef>
              <a:buSzTx/>
              <a:buNone/>
              <a:defRPr sz="2000">
                <a:latin typeface="Tahoma"/>
                <a:ea typeface="Tahoma"/>
                <a:cs typeface="Tahoma"/>
                <a:sym typeface="Tahoma"/>
              </a:defRPr>
            </a:lvl4pPr>
            <a:lvl5pPr marL="0" indent="1828800">
              <a:spcBef>
                <a:spcPts val="400"/>
              </a:spcBef>
              <a:buSzTx/>
              <a:buNone/>
              <a:defRPr sz="2000">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5365"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921263401"/>
      </p:ext>
    </p:extLst>
  </p:cSld>
  <p:clrMapOvr>
    <a:masterClrMapping/>
  </p:clrMapOvr>
  <p:transition spd="med"/>
</p:sldLayout>
</file>

<file path=ppt/slideLayouts/slideLayout3017.xml><?xml version="1.0" encoding="utf-8"?>
<p:sldLayout xmlns:a="http://schemas.openxmlformats.org/drawingml/2006/main" xmlns:r="http://schemas.openxmlformats.org/officeDocument/2006/relationships" xmlns:p="http://schemas.openxmlformats.org/presentationml/2006/main" showMasterSp="0" type="tx">
  <p:cSld name="24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372" name="Title Text"/>
          <p:cNvSpPr txBox="1">
            <a:spLocks noGrp="1"/>
          </p:cNvSpPr>
          <p:nvPr>
            <p:ph type="title"/>
          </p:nvPr>
        </p:nvSpPr>
        <p:spPr>
          <a:xfrm>
            <a:off x="685800" y="609600"/>
            <a:ext cx="7772400" cy="1143000"/>
          </a:xfrm>
          <a:prstGeom prst="rect">
            <a:avLst/>
          </a:prstGeom>
          <a:effectLst>
            <a:outerShdw blurRad="50800" dist="25399" dir="16200000" rotWithShape="0">
              <a:schemeClr val="accent3">
                <a:lumOff val="44000"/>
                <a:alpha val="75000"/>
              </a:schemeClr>
            </a:outerShdw>
          </a:effectLst>
        </p:spPr>
        <p:txBody>
          <a:bodyPr anchor="ctr"/>
          <a:lstStyle>
            <a:lvl1pPr algn="r">
              <a:defRPr>
                <a:solidFill>
                  <a:srgbClr val="000000"/>
                </a:solidFill>
                <a:latin typeface="Tahoma"/>
                <a:ea typeface="Tahoma"/>
                <a:cs typeface="Tahoma"/>
                <a:sym typeface="Tahoma"/>
              </a:defRPr>
            </a:lvl1pPr>
          </a:lstStyle>
          <a:p>
            <a:r>
              <a:t>Title Text</a:t>
            </a:r>
          </a:p>
        </p:txBody>
      </p:sp>
      <p:sp>
        <p:nvSpPr>
          <p:cNvPr id="5373" name="Body Level One…"/>
          <p:cNvSpPr txBox="1">
            <a:spLocks noGrp="1"/>
          </p:cNvSpPr>
          <p:nvPr>
            <p:ph type="body" sz="half" idx="1"/>
          </p:nvPr>
        </p:nvSpPr>
        <p:spPr>
          <a:xfrm>
            <a:off x="685800" y="1981200"/>
            <a:ext cx="3810000" cy="4114800"/>
          </a:xfrm>
          <a:prstGeom prst="rect">
            <a:avLst/>
          </a:prstGeom>
          <a:effectLst>
            <a:outerShdw blurRad="63500" dist="25399" dir="16200000" rotWithShape="0">
              <a:schemeClr val="accent3">
                <a:lumOff val="44000"/>
                <a:alpha val="75000"/>
              </a:schemeClr>
            </a:outerShdw>
          </a:effectLst>
        </p:spPr>
        <p:txBody>
          <a:bodyPr>
            <a:normAutofit/>
          </a:bodyPr>
          <a:lstStyle>
            <a:lvl1pPr>
              <a:spcBef>
                <a:spcPts val="600"/>
              </a:spcBef>
              <a:buClr>
                <a:srgbClr val="800040"/>
              </a:buClr>
              <a:buChar char="⌑"/>
              <a:defRPr sz="2800">
                <a:latin typeface="Tahoma"/>
                <a:ea typeface="Tahoma"/>
                <a:cs typeface="Tahoma"/>
                <a:sym typeface="Tahoma"/>
              </a:defRPr>
            </a:lvl1pPr>
            <a:lvl2pPr marL="790575" indent="-333375">
              <a:spcBef>
                <a:spcPts val="600"/>
              </a:spcBef>
              <a:buClr>
                <a:srgbClr val="800040"/>
              </a:buClr>
              <a:buChar char="⌑"/>
              <a:defRPr sz="2800">
                <a:latin typeface="Tahoma"/>
                <a:ea typeface="Tahoma"/>
                <a:cs typeface="Tahoma"/>
                <a:sym typeface="Tahoma"/>
              </a:defRPr>
            </a:lvl2pPr>
            <a:lvl3pPr marL="1234439" indent="-320039">
              <a:spcBef>
                <a:spcPts val="600"/>
              </a:spcBef>
              <a:buClr>
                <a:srgbClr val="800040"/>
              </a:buClr>
              <a:buChar char="⌑"/>
              <a:defRPr sz="2800">
                <a:latin typeface="Tahoma"/>
                <a:ea typeface="Tahoma"/>
                <a:cs typeface="Tahoma"/>
                <a:sym typeface="Tahoma"/>
              </a:defRPr>
            </a:lvl3pPr>
            <a:lvl4pPr marL="1727200" indent="-355600">
              <a:spcBef>
                <a:spcPts val="600"/>
              </a:spcBef>
              <a:buClr>
                <a:srgbClr val="800040"/>
              </a:buClr>
              <a:buChar char="⌑"/>
              <a:defRPr sz="2800">
                <a:latin typeface="Tahoma"/>
                <a:ea typeface="Tahoma"/>
                <a:cs typeface="Tahoma"/>
                <a:sym typeface="Tahoma"/>
              </a:defRPr>
            </a:lvl4pPr>
            <a:lvl5pPr marL="2184400" indent="-355600">
              <a:spcBef>
                <a:spcPts val="600"/>
              </a:spcBef>
              <a:buClr>
                <a:srgbClr val="800040"/>
              </a:buClr>
              <a:buChar char="⌑"/>
              <a:defRPr sz="2800">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5374"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496972932"/>
      </p:ext>
    </p:extLst>
  </p:cSld>
  <p:clrMapOvr>
    <a:masterClrMapping/>
  </p:clrMapOvr>
  <p:transition spd="med"/>
</p:sldLayout>
</file>

<file path=ppt/slideLayouts/slideLayout3018.xml><?xml version="1.0" encoding="utf-8"?>
<p:sldLayout xmlns:a="http://schemas.openxmlformats.org/drawingml/2006/main" xmlns:r="http://schemas.openxmlformats.org/officeDocument/2006/relationships" xmlns:p="http://schemas.openxmlformats.org/presentationml/2006/main" showMasterSp="0" type="tx">
  <p:cSld name="24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381" name="Title Text"/>
          <p:cNvSpPr txBox="1">
            <a:spLocks noGrp="1"/>
          </p:cNvSpPr>
          <p:nvPr>
            <p:ph type="title"/>
          </p:nvPr>
        </p:nvSpPr>
        <p:spPr>
          <a:xfrm>
            <a:off x="457200" y="274638"/>
            <a:ext cx="8229600" cy="1143001"/>
          </a:xfrm>
          <a:prstGeom prst="rect">
            <a:avLst/>
          </a:prstGeom>
          <a:effectLst>
            <a:outerShdw blurRad="50800" dist="25399" dir="16200000" rotWithShape="0">
              <a:schemeClr val="accent3">
                <a:lumOff val="44000"/>
                <a:alpha val="75000"/>
              </a:schemeClr>
            </a:outerShdw>
          </a:effectLst>
        </p:spPr>
        <p:txBody>
          <a:bodyPr anchor="ctr"/>
          <a:lstStyle>
            <a:lvl1pPr algn="r">
              <a:defRPr>
                <a:solidFill>
                  <a:srgbClr val="000000"/>
                </a:solidFill>
                <a:latin typeface="Tahoma"/>
                <a:ea typeface="Tahoma"/>
                <a:cs typeface="Tahoma"/>
                <a:sym typeface="Tahoma"/>
              </a:defRPr>
            </a:lvl1pPr>
          </a:lstStyle>
          <a:p>
            <a:r>
              <a:t>Title Text</a:t>
            </a:r>
          </a:p>
        </p:txBody>
      </p:sp>
      <p:sp>
        <p:nvSpPr>
          <p:cNvPr id="5382" name="Body Level One…"/>
          <p:cNvSpPr txBox="1">
            <a:spLocks noGrp="1"/>
          </p:cNvSpPr>
          <p:nvPr>
            <p:ph type="body" sz="quarter" idx="1"/>
          </p:nvPr>
        </p:nvSpPr>
        <p:spPr>
          <a:xfrm>
            <a:off x="457200" y="1535112"/>
            <a:ext cx="4040188" cy="639763"/>
          </a:xfrm>
          <a:prstGeom prst="rect">
            <a:avLst/>
          </a:prstGeom>
          <a:effectLst>
            <a:outerShdw blurRad="63500" dist="25399" dir="16200000" rotWithShape="0">
              <a:schemeClr val="accent3">
                <a:lumOff val="44000"/>
                <a:alpha val="75000"/>
              </a:schemeClr>
            </a:outerShdw>
          </a:effectLst>
        </p:spPr>
        <p:txBody>
          <a:bodyPr anchor="b">
            <a:normAutofit/>
          </a:bodyPr>
          <a:lstStyle>
            <a:lvl1pPr marL="0" indent="0">
              <a:spcBef>
                <a:spcPts val="500"/>
              </a:spcBef>
              <a:buSzTx/>
              <a:buNone/>
              <a:defRPr sz="2400" b="1">
                <a:latin typeface="Tahoma"/>
                <a:ea typeface="Tahoma"/>
                <a:cs typeface="Tahoma"/>
                <a:sym typeface="Tahoma"/>
              </a:defRPr>
            </a:lvl1pPr>
            <a:lvl2pPr marL="0" indent="457200">
              <a:spcBef>
                <a:spcPts val="500"/>
              </a:spcBef>
              <a:buSzTx/>
              <a:buNone/>
              <a:defRPr sz="2400" b="1">
                <a:latin typeface="Tahoma"/>
                <a:ea typeface="Tahoma"/>
                <a:cs typeface="Tahoma"/>
                <a:sym typeface="Tahoma"/>
              </a:defRPr>
            </a:lvl2pPr>
            <a:lvl3pPr marL="0" indent="914400">
              <a:spcBef>
                <a:spcPts val="500"/>
              </a:spcBef>
              <a:buSzTx/>
              <a:buNone/>
              <a:defRPr sz="2400" b="1">
                <a:latin typeface="Tahoma"/>
                <a:ea typeface="Tahoma"/>
                <a:cs typeface="Tahoma"/>
                <a:sym typeface="Tahoma"/>
              </a:defRPr>
            </a:lvl3pPr>
            <a:lvl4pPr marL="0" indent="1371600">
              <a:spcBef>
                <a:spcPts val="500"/>
              </a:spcBef>
              <a:buSzTx/>
              <a:buNone/>
              <a:defRPr sz="2400" b="1">
                <a:latin typeface="Tahoma"/>
                <a:ea typeface="Tahoma"/>
                <a:cs typeface="Tahoma"/>
                <a:sym typeface="Tahoma"/>
              </a:defRPr>
            </a:lvl4pPr>
            <a:lvl5pPr marL="0" indent="1828800">
              <a:spcBef>
                <a:spcPts val="500"/>
              </a:spcBef>
              <a:buSzTx/>
              <a:buNone/>
              <a:defRPr sz="2400" b="1">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5383" name="Text Placeholder 4"/>
          <p:cNvSpPr>
            <a:spLocks noGrp="1"/>
          </p:cNvSpPr>
          <p:nvPr>
            <p:ph type="body" sz="quarter" idx="21"/>
          </p:nvPr>
        </p:nvSpPr>
        <p:spPr>
          <a:xfrm>
            <a:off x="4645025" y="1535112"/>
            <a:ext cx="4041775" cy="639763"/>
          </a:xfrm>
          <a:prstGeom prst="rect">
            <a:avLst/>
          </a:prstGeom>
          <a:effectLst>
            <a:outerShdw blurRad="63500" dist="25399" dir="16200000" rotWithShape="0">
              <a:schemeClr val="accent3">
                <a:lumOff val="44000"/>
                <a:alpha val="75000"/>
              </a:schemeClr>
            </a:outerShdw>
          </a:effectLst>
        </p:spPr>
        <p:txBody>
          <a:bodyPr anchor="b">
            <a:normAutofit/>
          </a:bodyPr>
          <a:lstStyle/>
          <a:p>
            <a:pPr marL="0" indent="0">
              <a:spcBef>
                <a:spcPts val="500"/>
              </a:spcBef>
              <a:buSzTx/>
              <a:buNone/>
              <a:defRPr sz="2400" b="1">
                <a:latin typeface="Tahoma"/>
                <a:ea typeface="Tahoma"/>
                <a:cs typeface="Tahoma"/>
                <a:sym typeface="Tahoma"/>
              </a:defRPr>
            </a:pPr>
            <a:endParaRPr/>
          </a:p>
        </p:txBody>
      </p:sp>
      <p:sp>
        <p:nvSpPr>
          <p:cNvPr id="5384"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096700134"/>
      </p:ext>
    </p:extLst>
  </p:cSld>
  <p:clrMapOvr>
    <a:masterClrMapping/>
  </p:clrMapOvr>
  <p:transition spd="med"/>
</p:sldLayout>
</file>

<file path=ppt/slideLayouts/slideLayout3019.xml><?xml version="1.0" encoding="utf-8"?>
<p:sldLayout xmlns:a="http://schemas.openxmlformats.org/drawingml/2006/main" xmlns:r="http://schemas.openxmlformats.org/officeDocument/2006/relationships" xmlns:p="http://schemas.openxmlformats.org/presentationml/2006/main" showMasterSp="0" type="tx">
  <p:cSld name="24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391" name="Title Text"/>
          <p:cNvSpPr txBox="1">
            <a:spLocks noGrp="1"/>
          </p:cNvSpPr>
          <p:nvPr>
            <p:ph type="title"/>
          </p:nvPr>
        </p:nvSpPr>
        <p:spPr>
          <a:xfrm>
            <a:off x="685800" y="609600"/>
            <a:ext cx="7772400" cy="1143000"/>
          </a:xfrm>
          <a:prstGeom prst="rect">
            <a:avLst/>
          </a:prstGeom>
          <a:effectLst>
            <a:outerShdw blurRad="50800" dist="25399" dir="16200000" rotWithShape="0">
              <a:schemeClr val="accent3">
                <a:lumOff val="44000"/>
                <a:alpha val="75000"/>
              </a:schemeClr>
            </a:outerShdw>
          </a:effectLst>
        </p:spPr>
        <p:txBody>
          <a:bodyPr anchor="ctr"/>
          <a:lstStyle>
            <a:lvl1pPr algn="r">
              <a:defRPr>
                <a:solidFill>
                  <a:srgbClr val="000000"/>
                </a:solidFill>
                <a:latin typeface="Tahoma"/>
                <a:ea typeface="Tahoma"/>
                <a:cs typeface="Tahoma"/>
                <a:sym typeface="Tahoma"/>
              </a:defRPr>
            </a:lvl1pPr>
          </a:lstStyle>
          <a:p>
            <a:r>
              <a:t>Title Text</a:t>
            </a:r>
          </a:p>
        </p:txBody>
      </p:sp>
      <p:sp>
        <p:nvSpPr>
          <p:cNvPr id="5392"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775173272"/>
      </p:ext>
    </p:extLst>
  </p:cSld>
  <p:clrMapOvr>
    <a:masterClrMapping/>
  </p:clrMapOvr>
  <p:transition spd="med"/>
</p:sldLayout>
</file>

<file path=ppt/slideLayouts/slideLayout302.xml><?xml version="1.0" encoding="utf-8"?>
<p:sldLayout xmlns:a="http://schemas.openxmlformats.org/drawingml/2006/main" xmlns:r="http://schemas.openxmlformats.org/officeDocument/2006/relationships" xmlns:p="http://schemas.openxmlformats.org/presentationml/2006/main" showMasterSp="0" type="tx">
  <p:cSld name="22_Blank">
    <p:bg>
      <p:bgPr>
        <a:solidFill>
          <a:schemeClr val="accent3">
            <a:lumOff val="44000"/>
          </a:schemeClr>
        </a:solidFill>
        <a:effectLst/>
      </p:bgPr>
    </p:bg>
    <p:spTree>
      <p:nvGrpSpPr>
        <p:cNvPr id="1" name=""/>
        <p:cNvGrpSpPr/>
        <p:nvPr/>
      </p:nvGrpSpPr>
      <p:grpSpPr>
        <a:xfrm>
          <a:off x="0" y="0"/>
          <a:ext cx="0" cy="0"/>
          <a:chOff x="0" y="0"/>
          <a:chExt cx="0" cy="0"/>
        </a:xfrm>
      </p:grpSpPr>
      <p:sp>
        <p:nvSpPr>
          <p:cNvPr id="462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23260291"/>
      </p:ext>
    </p:extLst>
  </p:cSld>
  <p:clrMapOvr>
    <a:masterClrMapping/>
  </p:clrMapOvr>
  <p:transition spd="med"/>
</p:sldLayout>
</file>

<file path=ppt/slideLayouts/slideLayout3020.xml><?xml version="1.0" encoding="utf-8"?>
<p:sldLayout xmlns:a="http://schemas.openxmlformats.org/drawingml/2006/main" xmlns:r="http://schemas.openxmlformats.org/officeDocument/2006/relationships" xmlns:p="http://schemas.openxmlformats.org/presentationml/2006/main" showMasterSp="0" type="tx">
  <p:cSld name="29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399"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436455087"/>
      </p:ext>
    </p:extLst>
  </p:cSld>
  <p:clrMapOvr>
    <a:masterClrMapping/>
  </p:clrMapOvr>
  <p:transition spd="med"/>
</p:sldLayout>
</file>

<file path=ppt/slideLayouts/slideLayout3021.xml><?xml version="1.0" encoding="utf-8"?>
<p:sldLayout xmlns:a="http://schemas.openxmlformats.org/drawingml/2006/main" xmlns:r="http://schemas.openxmlformats.org/officeDocument/2006/relationships" xmlns:p="http://schemas.openxmlformats.org/presentationml/2006/main" showMasterSp="0" type="tx">
  <p:cSld name="24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406" name="Title Text"/>
          <p:cNvSpPr txBox="1">
            <a:spLocks noGrp="1"/>
          </p:cNvSpPr>
          <p:nvPr>
            <p:ph type="title"/>
          </p:nvPr>
        </p:nvSpPr>
        <p:spPr>
          <a:xfrm>
            <a:off x="457200" y="273050"/>
            <a:ext cx="3008314" cy="1162050"/>
          </a:xfrm>
          <a:prstGeom prst="rect">
            <a:avLst/>
          </a:prstGeom>
          <a:effectLst>
            <a:outerShdw blurRad="50800" dist="25399" dir="16200000" rotWithShape="0">
              <a:schemeClr val="accent3">
                <a:lumOff val="44000"/>
                <a:alpha val="75000"/>
              </a:schemeClr>
            </a:outerShdw>
          </a:effectLst>
        </p:spPr>
        <p:txBody>
          <a:bodyPr/>
          <a:lstStyle>
            <a:lvl1pPr>
              <a:defRPr sz="2000" b="1">
                <a:solidFill>
                  <a:srgbClr val="000000"/>
                </a:solidFill>
                <a:latin typeface="Tahoma"/>
                <a:ea typeface="Tahoma"/>
                <a:cs typeface="Tahoma"/>
                <a:sym typeface="Tahoma"/>
              </a:defRPr>
            </a:lvl1pPr>
          </a:lstStyle>
          <a:p>
            <a:r>
              <a:t>Title Text</a:t>
            </a:r>
          </a:p>
        </p:txBody>
      </p:sp>
      <p:sp>
        <p:nvSpPr>
          <p:cNvPr id="5407" name="Body Level One…"/>
          <p:cNvSpPr txBox="1">
            <a:spLocks noGrp="1"/>
          </p:cNvSpPr>
          <p:nvPr>
            <p:ph type="body" idx="1"/>
          </p:nvPr>
        </p:nvSpPr>
        <p:spPr>
          <a:xfrm>
            <a:off x="3575050" y="273050"/>
            <a:ext cx="5111750" cy="5853113"/>
          </a:xfrm>
          <a:prstGeom prst="rect">
            <a:avLst/>
          </a:prstGeom>
          <a:effectLst>
            <a:outerShdw blurRad="63500" dist="25399" dir="16200000" rotWithShape="0">
              <a:schemeClr val="accent3">
                <a:lumOff val="44000"/>
                <a:alpha val="75000"/>
              </a:schemeClr>
            </a:outerShdw>
          </a:effectLst>
        </p:spPr>
        <p:txBody>
          <a:bodyPr>
            <a:normAutofit/>
          </a:bodyPr>
          <a:lstStyle>
            <a:lvl1pPr>
              <a:buClr>
                <a:srgbClr val="800040"/>
              </a:buClr>
              <a:buChar char="⌑"/>
              <a:defRPr>
                <a:latin typeface="Tahoma"/>
                <a:ea typeface="Tahoma"/>
                <a:cs typeface="Tahoma"/>
                <a:sym typeface="Tahoma"/>
              </a:defRPr>
            </a:lvl1pPr>
            <a:lvl2pPr>
              <a:buClr>
                <a:srgbClr val="800040"/>
              </a:buClr>
              <a:buChar char="⌑"/>
              <a:defRPr>
                <a:latin typeface="Tahoma"/>
                <a:ea typeface="Tahoma"/>
                <a:cs typeface="Tahoma"/>
                <a:sym typeface="Tahoma"/>
              </a:defRPr>
            </a:lvl2pPr>
            <a:lvl3pPr>
              <a:buClr>
                <a:srgbClr val="800040"/>
              </a:buClr>
              <a:buChar char="⌑"/>
              <a:defRPr>
                <a:latin typeface="Tahoma"/>
                <a:ea typeface="Tahoma"/>
                <a:cs typeface="Tahoma"/>
                <a:sym typeface="Tahoma"/>
              </a:defRPr>
            </a:lvl3pPr>
            <a:lvl4pPr>
              <a:buClr>
                <a:srgbClr val="800040"/>
              </a:buClr>
              <a:buChar char="⌑"/>
              <a:defRPr>
                <a:latin typeface="Tahoma"/>
                <a:ea typeface="Tahoma"/>
                <a:cs typeface="Tahoma"/>
                <a:sym typeface="Tahoma"/>
              </a:defRPr>
            </a:lvl4pPr>
            <a:lvl5pPr>
              <a:buClr>
                <a:srgbClr val="800040"/>
              </a:buClr>
              <a:buChar char="⌑"/>
              <a:defRPr>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5408" name="Text Placeholder 3"/>
          <p:cNvSpPr>
            <a:spLocks noGrp="1"/>
          </p:cNvSpPr>
          <p:nvPr>
            <p:ph type="body" sz="half" idx="21"/>
          </p:nvPr>
        </p:nvSpPr>
        <p:spPr>
          <a:xfrm>
            <a:off x="457199" y="1435100"/>
            <a:ext cx="3008315" cy="4691063"/>
          </a:xfrm>
          <a:prstGeom prst="rect">
            <a:avLst/>
          </a:prstGeom>
          <a:effectLst>
            <a:outerShdw blurRad="63500" dist="25399" dir="16200000" rotWithShape="0">
              <a:schemeClr val="accent3">
                <a:lumOff val="44000"/>
                <a:alpha val="75000"/>
              </a:schemeClr>
            </a:outerShdw>
          </a:effectLst>
        </p:spPr>
        <p:txBody>
          <a:bodyPr>
            <a:normAutofit/>
          </a:bodyPr>
          <a:lstStyle/>
          <a:p>
            <a:pPr marL="0" indent="0">
              <a:spcBef>
                <a:spcPts val="300"/>
              </a:spcBef>
              <a:buSzTx/>
              <a:buNone/>
              <a:defRPr sz="1400">
                <a:latin typeface="Tahoma"/>
                <a:ea typeface="Tahoma"/>
                <a:cs typeface="Tahoma"/>
                <a:sym typeface="Tahoma"/>
              </a:defRPr>
            </a:pPr>
            <a:endParaRPr/>
          </a:p>
        </p:txBody>
      </p:sp>
      <p:sp>
        <p:nvSpPr>
          <p:cNvPr id="5409"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043645764"/>
      </p:ext>
    </p:extLst>
  </p:cSld>
  <p:clrMapOvr>
    <a:masterClrMapping/>
  </p:clrMapOvr>
  <p:transition spd="med"/>
</p:sldLayout>
</file>

<file path=ppt/slideLayouts/slideLayout3022.xml><?xml version="1.0" encoding="utf-8"?>
<p:sldLayout xmlns:a="http://schemas.openxmlformats.org/drawingml/2006/main" xmlns:r="http://schemas.openxmlformats.org/officeDocument/2006/relationships" xmlns:p="http://schemas.openxmlformats.org/presentationml/2006/main" showMasterSp="0" type="tx">
  <p:cSld name="24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416" name="Title Text"/>
          <p:cNvSpPr txBox="1">
            <a:spLocks noGrp="1"/>
          </p:cNvSpPr>
          <p:nvPr>
            <p:ph type="title"/>
          </p:nvPr>
        </p:nvSpPr>
        <p:spPr>
          <a:xfrm>
            <a:off x="1792288" y="4800600"/>
            <a:ext cx="5486401" cy="566738"/>
          </a:xfrm>
          <a:prstGeom prst="rect">
            <a:avLst/>
          </a:prstGeom>
          <a:effectLst>
            <a:outerShdw blurRad="50800" dist="25399" dir="16200000" rotWithShape="0">
              <a:schemeClr val="accent3">
                <a:lumOff val="44000"/>
                <a:alpha val="75000"/>
              </a:schemeClr>
            </a:outerShdw>
          </a:effectLst>
        </p:spPr>
        <p:txBody>
          <a:bodyPr/>
          <a:lstStyle>
            <a:lvl1pPr>
              <a:defRPr sz="2000" b="1">
                <a:solidFill>
                  <a:srgbClr val="000000"/>
                </a:solidFill>
                <a:latin typeface="Tahoma"/>
                <a:ea typeface="Tahoma"/>
                <a:cs typeface="Tahoma"/>
                <a:sym typeface="Tahoma"/>
              </a:defRPr>
            </a:lvl1pPr>
          </a:lstStyle>
          <a:p>
            <a:r>
              <a:t>Title Text</a:t>
            </a:r>
          </a:p>
        </p:txBody>
      </p:sp>
      <p:sp>
        <p:nvSpPr>
          <p:cNvPr id="5417" name="Picture Placeholder 2"/>
          <p:cNvSpPr>
            <a:spLocks noGrp="1"/>
          </p:cNvSpPr>
          <p:nvPr>
            <p:ph type="pic" sz="half" idx="21"/>
          </p:nvPr>
        </p:nvSpPr>
        <p:spPr>
          <a:xfrm>
            <a:off x="1792288" y="612775"/>
            <a:ext cx="5486401" cy="4114800"/>
          </a:xfrm>
          <a:prstGeom prst="rect">
            <a:avLst/>
          </a:prstGeom>
          <a:effectLst>
            <a:outerShdw blurRad="63500" dist="25399" dir="16200000" rotWithShape="0">
              <a:schemeClr val="accent3">
                <a:lumOff val="44000"/>
                <a:alpha val="75000"/>
              </a:schemeClr>
            </a:outerShdw>
          </a:effectLst>
        </p:spPr>
        <p:txBody>
          <a:bodyPr lIns="91439" rIns="91439"/>
          <a:lstStyle/>
          <a:p>
            <a:endParaRPr/>
          </a:p>
        </p:txBody>
      </p:sp>
      <p:sp>
        <p:nvSpPr>
          <p:cNvPr id="5418" name="Body Level One…"/>
          <p:cNvSpPr txBox="1">
            <a:spLocks noGrp="1"/>
          </p:cNvSpPr>
          <p:nvPr>
            <p:ph type="body" sz="quarter" idx="1"/>
          </p:nvPr>
        </p:nvSpPr>
        <p:spPr>
          <a:xfrm>
            <a:off x="1792288" y="5367337"/>
            <a:ext cx="5486401" cy="804863"/>
          </a:xfrm>
          <a:prstGeom prst="rect">
            <a:avLst/>
          </a:prstGeom>
          <a:effectLst>
            <a:outerShdw blurRad="63500" dist="25399" dir="16200000" rotWithShape="0">
              <a:schemeClr val="accent3">
                <a:lumOff val="44000"/>
                <a:alpha val="75000"/>
              </a:schemeClr>
            </a:outerShdw>
          </a:effectLst>
        </p:spPr>
        <p:txBody>
          <a:bodyPr>
            <a:normAutofit/>
          </a:bodyPr>
          <a:lstStyle>
            <a:lvl1pPr marL="0" indent="0">
              <a:spcBef>
                <a:spcPts val="300"/>
              </a:spcBef>
              <a:buSzTx/>
              <a:buNone/>
              <a:defRPr sz="1400">
                <a:latin typeface="Tahoma"/>
                <a:ea typeface="Tahoma"/>
                <a:cs typeface="Tahoma"/>
                <a:sym typeface="Tahoma"/>
              </a:defRPr>
            </a:lvl1pPr>
            <a:lvl2pPr marL="0" indent="457200">
              <a:spcBef>
                <a:spcPts val="300"/>
              </a:spcBef>
              <a:buSzTx/>
              <a:buNone/>
              <a:defRPr sz="1400">
                <a:latin typeface="Tahoma"/>
                <a:ea typeface="Tahoma"/>
                <a:cs typeface="Tahoma"/>
                <a:sym typeface="Tahoma"/>
              </a:defRPr>
            </a:lvl2pPr>
            <a:lvl3pPr marL="0" indent="914400">
              <a:spcBef>
                <a:spcPts val="300"/>
              </a:spcBef>
              <a:buSzTx/>
              <a:buNone/>
              <a:defRPr sz="1400">
                <a:latin typeface="Tahoma"/>
                <a:ea typeface="Tahoma"/>
                <a:cs typeface="Tahoma"/>
                <a:sym typeface="Tahoma"/>
              </a:defRPr>
            </a:lvl3pPr>
            <a:lvl4pPr marL="0" indent="1371600">
              <a:spcBef>
                <a:spcPts val="300"/>
              </a:spcBef>
              <a:buSzTx/>
              <a:buNone/>
              <a:defRPr sz="1400">
                <a:latin typeface="Tahoma"/>
                <a:ea typeface="Tahoma"/>
                <a:cs typeface="Tahoma"/>
                <a:sym typeface="Tahoma"/>
              </a:defRPr>
            </a:lvl4pPr>
            <a:lvl5pPr marL="0" indent="1828800">
              <a:spcBef>
                <a:spcPts val="300"/>
              </a:spcBef>
              <a:buSzTx/>
              <a:buNone/>
              <a:defRPr sz="1400">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5419"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447999606"/>
      </p:ext>
    </p:extLst>
  </p:cSld>
  <p:clrMapOvr>
    <a:masterClrMapping/>
  </p:clrMapOvr>
  <p:transition spd="med"/>
</p:sldLayout>
</file>

<file path=ppt/slideLayouts/slideLayout3023.xml><?xml version="1.0" encoding="utf-8"?>
<p:sldLayout xmlns:a="http://schemas.openxmlformats.org/drawingml/2006/main" xmlns:r="http://schemas.openxmlformats.org/officeDocument/2006/relationships" xmlns:p="http://schemas.openxmlformats.org/presentationml/2006/main" showMasterSp="0" type="tx">
  <p:cSld name="31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5426"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427"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42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3707076"/>
      </p:ext>
    </p:extLst>
  </p:cSld>
  <p:clrMapOvr>
    <a:masterClrMapping/>
  </p:clrMapOvr>
  <p:transition spd="med"/>
</p:sldLayout>
</file>

<file path=ppt/slideLayouts/slideLayout3024.xml><?xml version="1.0" encoding="utf-8"?>
<p:sldLayout xmlns:a="http://schemas.openxmlformats.org/drawingml/2006/main" xmlns:r="http://schemas.openxmlformats.org/officeDocument/2006/relationships" xmlns:p="http://schemas.openxmlformats.org/presentationml/2006/main" showMasterSp="0" type="tx">
  <p:cSld name="25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5435"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436"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43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41609837"/>
      </p:ext>
    </p:extLst>
  </p:cSld>
  <p:clrMapOvr>
    <a:masterClrMapping/>
  </p:clrMapOvr>
  <p:transition spd="med"/>
</p:sldLayout>
</file>

<file path=ppt/slideLayouts/slideLayout3025.xml><?xml version="1.0" encoding="utf-8"?>
<p:sldLayout xmlns:a="http://schemas.openxmlformats.org/drawingml/2006/main" xmlns:r="http://schemas.openxmlformats.org/officeDocument/2006/relationships" xmlns:p="http://schemas.openxmlformats.org/presentationml/2006/main" showMasterSp="0" type="tx">
  <p:cSld name="25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5444"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445"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44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10929308"/>
      </p:ext>
    </p:extLst>
  </p:cSld>
  <p:clrMapOvr>
    <a:masterClrMapping/>
  </p:clrMapOvr>
  <p:transition spd="med"/>
</p:sldLayout>
</file>

<file path=ppt/slideLayouts/slideLayout3026.xml><?xml version="1.0" encoding="utf-8"?>
<p:sldLayout xmlns:a="http://schemas.openxmlformats.org/drawingml/2006/main" xmlns:r="http://schemas.openxmlformats.org/officeDocument/2006/relationships" xmlns:p="http://schemas.openxmlformats.org/presentationml/2006/main" showMasterSp="0" type="tx">
  <p:cSld name="25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5462"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463"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464"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546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55786541"/>
      </p:ext>
    </p:extLst>
  </p:cSld>
  <p:clrMapOvr>
    <a:masterClrMapping/>
  </p:clrMapOvr>
  <p:transition spd="med"/>
</p:sldLayout>
</file>

<file path=ppt/slideLayouts/slideLayout3027.xml><?xml version="1.0" encoding="utf-8"?>
<p:sldLayout xmlns:a="http://schemas.openxmlformats.org/drawingml/2006/main" xmlns:r="http://schemas.openxmlformats.org/officeDocument/2006/relationships" xmlns:p="http://schemas.openxmlformats.org/presentationml/2006/main" showMasterSp="0" type="tx">
  <p:cSld name="25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547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47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3861320"/>
      </p:ext>
    </p:extLst>
  </p:cSld>
  <p:clrMapOvr>
    <a:masterClrMapping/>
  </p:clrMapOvr>
  <p:transition spd="med"/>
</p:sldLayout>
</file>

<file path=ppt/slideLayouts/slideLayout3028.xml><?xml version="1.0" encoding="utf-8"?>
<p:sldLayout xmlns:a="http://schemas.openxmlformats.org/drawingml/2006/main" xmlns:r="http://schemas.openxmlformats.org/officeDocument/2006/relationships" xmlns:p="http://schemas.openxmlformats.org/presentationml/2006/main" showMasterSp="0" type="tx">
  <p:cSld name="30_Blank">
    <p:bg>
      <p:bgPr>
        <a:solidFill>
          <a:schemeClr val="accent3">
            <a:lumOff val="44000"/>
          </a:schemeClr>
        </a:solidFill>
        <a:effectLst/>
      </p:bgPr>
    </p:bg>
    <p:spTree>
      <p:nvGrpSpPr>
        <p:cNvPr id="1" name=""/>
        <p:cNvGrpSpPr/>
        <p:nvPr/>
      </p:nvGrpSpPr>
      <p:grpSpPr>
        <a:xfrm>
          <a:off x="0" y="0"/>
          <a:ext cx="0" cy="0"/>
          <a:chOff x="0" y="0"/>
          <a:chExt cx="0" cy="0"/>
        </a:xfrm>
      </p:grpSpPr>
      <p:sp>
        <p:nvSpPr>
          <p:cNvPr id="548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48836135"/>
      </p:ext>
    </p:extLst>
  </p:cSld>
  <p:clrMapOvr>
    <a:masterClrMapping/>
  </p:clrMapOvr>
  <p:transition spd="med"/>
</p:sldLayout>
</file>

<file path=ppt/slideLayouts/slideLayout3029.xml><?xml version="1.0" encoding="utf-8"?>
<p:sldLayout xmlns:a="http://schemas.openxmlformats.org/drawingml/2006/main" xmlns:r="http://schemas.openxmlformats.org/officeDocument/2006/relationships" xmlns:p="http://schemas.openxmlformats.org/presentationml/2006/main" showMasterSp="0" type="tx">
  <p:cSld name="25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5487"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488"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489"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549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19865840"/>
      </p:ext>
    </p:extLst>
  </p:cSld>
  <p:clrMapOvr>
    <a:masterClrMapping/>
  </p:clrMapOvr>
  <p:transition spd="med"/>
</p:sldLayout>
</file>

<file path=ppt/slideLayouts/slideLayout303.xml><?xml version="1.0" encoding="utf-8"?>
<p:sldLayout xmlns:a="http://schemas.openxmlformats.org/drawingml/2006/main" xmlns:r="http://schemas.openxmlformats.org/officeDocument/2006/relationships" xmlns:p="http://schemas.openxmlformats.org/presentationml/2006/main" showMasterSp="0" type="tx">
  <p:cSld name="17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4633"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634"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635"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463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12886283"/>
      </p:ext>
    </p:extLst>
  </p:cSld>
  <p:clrMapOvr>
    <a:masterClrMapping/>
  </p:clrMapOvr>
  <p:transition spd="med"/>
</p:sldLayout>
</file>

<file path=ppt/slideLayouts/slideLayout3030.xml><?xml version="1.0" encoding="utf-8"?>
<p:sldLayout xmlns:a="http://schemas.openxmlformats.org/drawingml/2006/main" xmlns:r="http://schemas.openxmlformats.org/officeDocument/2006/relationships" xmlns:p="http://schemas.openxmlformats.org/presentationml/2006/main" showMasterSp="0" type="tx">
  <p:cSld name="25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5497"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498"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5499"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50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492316"/>
      </p:ext>
    </p:extLst>
  </p:cSld>
  <p:clrMapOvr>
    <a:masterClrMapping/>
  </p:clrMapOvr>
  <p:transition spd="med"/>
</p:sldLayout>
</file>

<file path=ppt/slideLayouts/slideLayout3031.xml><?xml version="1.0" encoding="utf-8"?>
<p:sldLayout xmlns:a="http://schemas.openxmlformats.org/drawingml/2006/main" xmlns:r="http://schemas.openxmlformats.org/officeDocument/2006/relationships" xmlns:p="http://schemas.openxmlformats.org/presentationml/2006/main" showMasterSp="0" type="tx">
  <p:cSld name="26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516" name="Title Text"/>
          <p:cNvSpPr txBox="1">
            <a:spLocks noGrp="1"/>
          </p:cNvSpPr>
          <p:nvPr>
            <p:ph type="title"/>
          </p:nvPr>
        </p:nvSpPr>
        <p:spPr>
          <a:xfrm>
            <a:off x="685800" y="381000"/>
            <a:ext cx="7772400" cy="1219200"/>
          </a:xfrm>
          <a:prstGeom prst="rect">
            <a:avLst/>
          </a:prstGeom>
        </p:spPr>
        <p:txBody>
          <a:bodyPr lIns="46037" tIns="46037" rIns="46037" bIns="46037" anchor="ctr"/>
          <a:lstStyle>
            <a:lvl1pPr>
              <a:lnSpc>
                <a:spcPct val="90000"/>
              </a:lnSpc>
              <a:spcBef>
                <a:spcPts val="1000"/>
              </a:spcBef>
              <a:defRPr b="1">
                <a:solidFill>
                  <a:srgbClr val="000000"/>
                </a:solidFill>
              </a:defRPr>
            </a:lvl1pPr>
          </a:lstStyle>
          <a:p>
            <a:r>
              <a:t>Title Text</a:t>
            </a:r>
          </a:p>
        </p:txBody>
      </p:sp>
      <p:sp>
        <p:nvSpPr>
          <p:cNvPr id="5517" name="Body Level One…"/>
          <p:cNvSpPr txBox="1">
            <a:spLocks noGrp="1"/>
          </p:cNvSpPr>
          <p:nvPr>
            <p:ph type="body" idx="1"/>
          </p:nvPr>
        </p:nvSpPr>
        <p:spPr>
          <a:xfrm>
            <a:off x="762000" y="1828800"/>
            <a:ext cx="7620000" cy="4267200"/>
          </a:xfrm>
          <a:prstGeom prst="rect">
            <a:avLst/>
          </a:prstGeom>
        </p:spPr>
        <p:txBody>
          <a:bodyPr>
            <a:normAutofit/>
          </a:bodyPr>
          <a:lstStyle>
            <a:lvl1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3pPr>
            <a:lvl4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518" name="Slide Number"/>
          <p:cNvSpPr txBox="1">
            <a:spLocks noGrp="1"/>
          </p:cNvSpPr>
          <p:nvPr>
            <p:ph type="sldNum" sz="quarter" idx="2"/>
          </p:nvPr>
        </p:nvSpPr>
        <p:spPr>
          <a:xfrm>
            <a:off x="8178318" y="6504802"/>
            <a:ext cx="279883" cy="276999"/>
          </a:xfrm>
          <a:prstGeom prst="rect">
            <a:avLst/>
          </a:prstGeom>
        </p:spPr>
        <p:txBody>
          <a:bodyPr/>
          <a:lstStyle>
            <a:lvl1pPr algn="r">
              <a:spcBef>
                <a:spcPts val="700"/>
              </a:spcBef>
              <a:defRPr sz="1200"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15196396"/>
      </p:ext>
    </p:extLst>
  </p:cSld>
  <p:clrMapOvr>
    <a:masterClrMapping/>
  </p:clrMapOvr>
  <p:transition spd="med"/>
</p:sldLayout>
</file>

<file path=ppt/slideLayouts/slideLayout3032.xml><?xml version="1.0" encoding="utf-8"?>
<p:sldLayout xmlns:a="http://schemas.openxmlformats.org/drawingml/2006/main" xmlns:r="http://schemas.openxmlformats.org/officeDocument/2006/relationships" xmlns:p="http://schemas.openxmlformats.org/presentationml/2006/main" showMasterSp="0" type="tx">
  <p:cSld name="26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525" name="Title Text"/>
          <p:cNvSpPr txBox="1">
            <a:spLocks noGrp="1"/>
          </p:cNvSpPr>
          <p:nvPr>
            <p:ph type="title"/>
          </p:nvPr>
        </p:nvSpPr>
        <p:spPr>
          <a:xfrm>
            <a:off x="722312" y="4406900"/>
            <a:ext cx="7772401" cy="1362075"/>
          </a:xfrm>
          <a:prstGeom prst="rect">
            <a:avLst/>
          </a:prstGeom>
        </p:spPr>
        <p:txBody>
          <a:bodyPr lIns="46037" tIns="46037" rIns="46037" bIns="46037" anchor="t"/>
          <a:lstStyle>
            <a:lvl1pPr>
              <a:lnSpc>
                <a:spcPct val="90000"/>
              </a:lnSpc>
              <a:spcBef>
                <a:spcPts val="900"/>
              </a:spcBef>
              <a:defRPr sz="4000" b="1" cap="all">
                <a:solidFill>
                  <a:srgbClr val="000000"/>
                </a:solidFill>
              </a:defRPr>
            </a:lvl1pPr>
          </a:lstStyle>
          <a:p>
            <a:r>
              <a:t>Title Text</a:t>
            </a:r>
          </a:p>
        </p:txBody>
      </p:sp>
      <p:sp>
        <p:nvSpPr>
          <p:cNvPr id="5526"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lnSpc>
                <a:spcPct val="90000"/>
              </a:lnSpc>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nSpc>
                <a:spcPct val="90000"/>
              </a:lnSpc>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nSpc>
                <a:spcPct val="90000"/>
              </a:lnSpc>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nSpc>
                <a:spcPct val="90000"/>
              </a:lnSpc>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nSpc>
                <a:spcPct val="90000"/>
              </a:lnSpc>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527" name="Slide Number"/>
          <p:cNvSpPr txBox="1">
            <a:spLocks noGrp="1"/>
          </p:cNvSpPr>
          <p:nvPr>
            <p:ph type="sldNum" sz="quarter" idx="2"/>
          </p:nvPr>
        </p:nvSpPr>
        <p:spPr>
          <a:xfrm>
            <a:off x="8178318" y="6504802"/>
            <a:ext cx="279883" cy="276999"/>
          </a:xfrm>
          <a:prstGeom prst="rect">
            <a:avLst/>
          </a:prstGeom>
        </p:spPr>
        <p:txBody>
          <a:bodyPr/>
          <a:lstStyle>
            <a:lvl1pPr algn="r">
              <a:spcBef>
                <a:spcPts val="700"/>
              </a:spcBef>
              <a:defRPr sz="1200"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24831170"/>
      </p:ext>
    </p:extLst>
  </p:cSld>
  <p:clrMapOvr>
    <a:masterClrMapping/>
  </p:clrMapOvr>
  <p:transition spd="med"/>
</p:sldLayout>
</file>

<file path=ppt/slideLayouts/slideLayout3033.xml><?xml version="1.0" encoding="utf-8"?>
<p:sldLayout xmlns:a="http://schemas.openxmlformats.org/drawingml/2006/main" xmlns:r="http://schemas.openxmlformats.org/officeDocument/2006/relationships" xmlns:p="http://schemas.openxmlformats.org/presentationml/2006/main" showMasterSp="0" type="tx">
  <p:cSld name="25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534" name="Title Text"/>
          <p:cNvSpPr txBox="1">
            <a:spLocks noGrp="1"/>
          </p:cNvSpPr>
          <p:nvPr>
            <p:ph type="title"/>
          </p:nvPr>
        </p:nvSpPr>
        <p:spPr>
          <a:xfrm>
            <a:off x="685800" y="381000"/>
            <a:ext cx="7772400" cy="1219200"/>
          </a:xfrm>
          <a:prstGeom prst="rect">
            <a:avLst/>
          </a:prstGeom>
        </p:spPr>
        <p:txBody>
          <a:bodyPr lIns="46037" tIns="46037" rIns="46037" bIns="46037" anchor="ctr"/>
          <a:lstStyle>
            <a:lvl1pPr>
              <a:lnSpc>
                <a:spcPct val="90000"/>
              </a:lnSpc>
              <a:spcBef>
                <a:spcPts val="1000"/>
              </a:spcBef>
              <a:defRPr b="1">
                <a:solidFill>
                  <a:srgbClr val="000000"/>
                </a:solidFill>
              </a:defRPr>
            </a:lvl1pPr>
          </a:lstStyle>
          <a:p>
            <a:r>
              <a:t>Title Text</a:t>
            </a:r>
          </a:p>
        </p:txBody>
      </p:sp>
      <p:sp>
        <p:nvSpPr>
          <p:cNvPr id="5535" name="Body Level One…"/>
          <p:cNvSpPr txBox="1">
            <a:spLocks noGrp="1"/>
          </p:cNvSpPr>
          <p:nvPr>
            <p:ph type="body" sz="half" idx="1"/>
          </p:nvPr>
        </p:nvSpPr>
        <p:spPr>
          <a:xfrm>
            <a:off x="762000" y="1828800"/>
            <a:ext cx="3733800" cy="4267200"/>
          </a:xfrm>
          <a:prstGeom prst="rect">
            <a:avLst/>
          </a:prstGeom>
        </p:spPr>
        <p:txBody>
          <a:bodyPr>
            <a:normAutofit/>
          </a:bodyPr>
          <a:lstStyle>
            <a:lvl1pPr>
              <a:lnSpc>
                <a:spcPct val="90000"/>
              </a:lnSpc>
              <a:spcBef>
                <a:spcPts val="600"/>
              </a:spcBef>
              <a:buClr>
                <a:srgbClr val="000000"/>
              </a:buClr>
              <a:buSzPct val="80000"/>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lnSpc>
                <a:spcPct val="90000"/>
              </a:lnSpc>
              <a:spcBef>
                <a:spcPts val="600"/>
              </a:spcBef>
              <a:buClr>
                <a:srgbClr val="000000"/>
              </a:buClr>
              <a:buSzPct val="80000"/>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lnSpc>
                <a:spcPct val="90000"/>
              </a:lnSpc>
              <a:spcBef>
                <a:spcPts val="600"/>
              </a:spcBef>
              <a:buClr>
                <a:srgbClr val="000000"/>
              </a:buClr>
              <a:buSzPct val="80000"/>
              <a:buChar char="●"/>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lnSpc>
                <a:spcPct val="90000"/>
              </a:lnSpc>
              <a:spcBef>
                <a:spcPts val="600"/>
              </a:spcBef>
              <a:buClr>
                <a:srgbClr val="000000"/>
              </a:buClr>
              <a:buSzPct val="80000"/>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lnSpc>
                <a:spcPct val="90000"/>
              </a:lnSpc>
              <a:spcBef>
                <a:spcPts val="600"/>
              </a:spcBef>
              <a:buClr>
                <a:srgbClr val="000000"/>
              </a:buClr>
              <a:buSzPct val="80000"/>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536" name="Slide Number"/>
          <p:cNvSpPr txBox="1">
            <a:spLocks noGrp="1"/>
          </p:cNvSpPr>
          <p:nvPr>
            <p:ph type="sldNum" sz="quarter" idx="2"/>
          </p:nvPr>
        </p:nvSpPr>
        <p:spPr>
          <a:xfrm>
            <a:off x="8178318" y="6504802"/>
            <a:ext cx="279883" cy="276999"/>
          </a:xfrm>
          <a:prstGeom prst="rect">
            <a:avLst/>
          </a:prstGeom>
        </p:spPr>
        <p:txBody>
          <a:bodyPr/>
          <a:lstStyle>
            <a:lvl1pPr algn="r">
              <a:spcBef>
                <a:spcPts val="700"/>
              </a:spcBef>
              <a:defRPr sz="1200"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14352530"/>
      </p:ext>
    </p:extLst>
  </p:cSld>
  <p:clrMapOvr>
    <a:masterClrMapping/>
  </p:clrMapOvr>
  <p:transition spd="med"/>
</p:sldLayout>
</file>

<file path=ppt/slideLayouts/slideLayout3034.xml><?xml version="1.0" encoding="utf-8"?>
<p:sldLayout xmlns:a="http://schemas.openxmlformats.org/drawingml/2006/main" xmlns:r="http://schemas.openxmlformats.org/officeDocument/2006/relationships" xmlns:p="http://schemas.openxmlformats.org/presentationml/2006/main" showMasterSp="0" type="tx">
  <p:cSld name="26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543" name="Title Text"/>
          <p:cNvSpPr txBox="1">
            <a:spLocks noGrp="1"/>
          </p:cNvSpPr>
          <p:nvPr>
            <p:ph type="title"/>
          </p:nvPr>
        </p:nvSpPr>
        <p:spPr>
          <a:xfrm>
            <a:off x="457200" y="274638"/>
            <a:ext cx="8229600" cy="1143001"/>
          </a:xfrm>
          <a:prstGeom prst="rect">
            <a:avLst/>
          </a:prstGeom>
        </p:spPr>
        <p:txBody>
          <a:bodyPr lIns="46037" tIns="46037" rIns="46037" bIns="46037" anchor="ctr"/>
          <a:lstStyle>
            <a:lvl1pPr>
              <a:lnSpc>
                <a:spcPct val="90000"/>
              </a:lnSpc>
              <a:spcBef>
                <a:spcPts val="1000"/>
              </a:spcBef>
              <a:defRPr b="1">
                <a:solidFill>
                  <a:srgbClr val="000000"/>
                </a:solidFill>
              </a:defRPr>
            </a:lvl1pPr>
          </a:lstStyle>
          <a:p>
            <a:r>
              <a:t>Title Text</a:t>
            </a:r>
          </a:p>
        </p:txBody>
      </p:sp>
      <p:sp>
        <p:nvSpPr>
          <p:cNvPr id="554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lnSpc>
                <a:spcPct val="90000"/>
              </a:lnSpc>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nSpc>
                <a:spcPct val="90000"/>
              </a:lnSpc>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nSpc>
                <a:spcPct val="90000"/>
              </a:lnSpc>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nSpc>
                <a:spcPct val="90000"/>
              </a:lnSpc>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nSpc>
                <a:spcPct val="90000"/>
              </a:lnSpc>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545"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lnSpc>
                <a:spcPct val="90000"/>
              </a:lnSpc>
              <a:spcBef>
                <a:spcPts val="500"/>
              </a:spcBef>
              <a:buSzTx/>
              <a:buNone/>
              <a:defRPr sz="2400" b="1">
                <a:latin typeface="Arial"/>
                <a:ea typeface="Arial"/>
                <a:cs typeface="Arial"/>
                <a:sym typeface="Arial"/>
              </a:defRPr>
            </a:pPr>
            <a:endParaRPr dirty="0"/>
          </a:p>
        </p:txBody>
      </p:sp>
      <p:sp>
        <p:nvSpPr>
          <p:cNvPr id="5546" name="Slide Number"/>
          <p:cNvSpPr txBox="1">
            <a:spLocks noGrp="1"/>
          </p:cNvSpPr>
          <p:nvPr>
            <p:ph type="sldNum" sz="quarter" idx="2"/>
          </p:nvPr>
        </p:nvSpPr>
        <p:spPr>
          <a:xfrm>
            <a:off x="8178318" y="6504802"/>
            <a:ext cx="279883" cy="276999"/>
          </a:xfrm>
          <a:prstGeom prst="rect">
            <a:avLst/>
          </a:prstGeom>
        </p:spPr>
        <p:txBody>
          <a:bodyPr/>
          <a:lstStyle>
            <a:lvl1pPr algn="r">
              <a:spcBef>
                <a:spcPts val="700"/>
              </a:spcBef>
              <a:defRPr sz="1200"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52132083"/>
      </p:ext>
    </p:extLst>
  </p:cSld>
  <p:clrMapOvr>
    <a:masterClrMapping/>
  </p:clrMapOvr>
  <p:transition spd="med"/>
</p:sldLayout>
</file>

<file path=ppt/slideLayouts/slideLayout3035.xml><?xml version="1.0" encoding="utf-8"?>
<p:sldLayout xmlns:a="http://schemas.openxmlformats.org/drawingml/2006/main" xmlns:r="http://schemas.openxmlformats.org/officeDocument/2006/relationships" xmlns:p="http://schemas.openxmlformats.org/presentationml/2006/main" showMasterSp="0" type="tx">
  <p:cSld name="26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553" name="Title Text"/>
          <p:cNvSpPr txBox="1">
            <a:spLocks noGrp="1"/>
          </p:cNvSpPr>
          <p:nvPr>
            <p:ph type="title"/>
          </p:nvPr>
        </p:nvSpPr>
        <p:spPr>
          <a:xfrm>
            <a:off x="685800" y="381000"/>
            <a:ext cx="7772400" cy="1219200"/>
          </a:xfrm>
          <a:prstGeom prst="rect">
            <a:avLst/>
          </a:prstGeom>
        </p:spPr>
        <p:txBody>
          <a:bodyPr lIns="46037" tIns="46037" rIns="46037" bIns="46037" anchor="ctr"/>
          <a:lstStyle>
            <a:lvl1pPr>
              <a:lnSpc>
                <a:spcPct val="90000"/>
              </a:lnSpc>
              <a:spcBef>
                <a:spcPts val="1000"/>
              </a:spcBef>
              <a:defRPr b="1">
                <a:solidFill>
                  <a:srgbClr val="000000"/>
                </a:solidFill>
              </a:defRPr>
            </a:lvl1pPr>
          </a:lstStyle>
          <a:p>
            <a:r>
              <a:t>Title Text</a:t>
            </a:r>
          </a:p>
        </p:txBody>
      </p:sp>
      <p:sp>
        <p:nvSpPr>
          <p:cNvPr id="5554" name="Slide Number"/>
          <p:cNvSpPr txBox="1">
            <a:spLocks noGrp="1"/>
          </p:cNvSpPr>
          <p:nvPr>
            <p:ph type="sldNum" sz="quarter" idx="2"/>
          </p:nvPr>
        </p:nvSpPr>
        <p:spPr>
          <a:xfrm>
            <a:off x="8178318" y="6504802"/>
            <a:ext cx="279883" cy="276999"/>
          </a:xfrm>
          <a:prstGeom prst="rect">
            <a:avLst/>
          </a:prstGeom>
        </p:spPr>
        <p:txBody>
          <a:bodyPr/>
          <a:lstStyle>
            <a:lvl1pPr algn="r">
              <a:spcBef>
                <a:spcPts val="700"/>
              </a:spcBef>
              <a:defRPr sz="1200"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66861475"/>
      </p:ext>
    </p:extLst>
  </p:cSld>
  <p:clrMapOvr>
    <a:masterClrMapping/>
  </p:clrMapOvr>
  <p:transition spd="med"/>
</p:sldLayout>
</file>

<file path=ppt/slideLayouts/slideLayout3036.xml><?xml version="1.0" encoding="utf-8"?>
<p:sldLayout xmlns:a="http://schemas.openxmlformats.org/drawingml/2006/main" xmlns:r="http://schemas.openxmlformats.org/officeDocument/2006/relationships" xmlns:p="http://schemas.openxmlformats.org/presentationml/2006/main" showMasterSp="0" type="tx">
  <p:cSld name="31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561" name="Slide Number"/>
          <p:cNvSpPr txBox="1">
            <a:spLocks noGrp="1"/>
          </p:cNvSpPr>
          <p:nvPr>
            <p:ph type="sldNum" sz="quarter" idx="2"/>
          </p:nvPr>
        </p:nvSpPr>
        <p:spPr>
          <a:xfrm>
            <a:off x="8178318" y="6504802"/>
            <a:ext cx="279883" cy="276999"/>
          </a:xfrm>
          <a:prstGeom prst="rect">
            <a:avLst/>
          </a:prstGeom>
        </p:spPr>
        <p:txBody>
          <a:bodyPr/>
          <a:lstStyle>
            <a:lvl1pPr algn="r">
              <a:spcBef>
                <a:spcPts val="700"/>
              </a:spcBef>
              <a:defRPr sz="1200"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9708709"/>
      </p:ext>
    </p:extLst>
  </p:cSld>
  <p:clrMapOvr>
    <a:masterClrMapping/>
  </p:clrMapOvr>
  <p:transition spd="med"/>
</p:sldLayout>
</file>

<file path=ppt/slideLayouts/slideLayout3037.xml><?xml version="1.0" encoding="utf-8"?>
<p:sldLayout xmlns:a="http://schemas.openxmlformats.org/drawingml/2006/main" xmlns:r="http://schemas.openxmlformats.org/officeDocument/2006/relationships" xmlns:p="http://schemas.openxmlformats.org/presentationml/2006/main" showMasterSp="0" type="tx">
  <p:cSld name="26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568" name="Title Text"/>
          <p:cNvSpPr txBox="1">
            <a:spLocks noGrp="1"/>
          </p:cNvSpPr>
          <p:nvPr>
            <p:ph type="title"/>
          </p:nvPr>
        </p:nvSpPr>
        <p:spPr>
          <a:xfrm>
            <a:off x="457200" y="273050"/>
            <a:ext cx="3008314" cy="1162050"/>
          </a:xfrm>
          <a:prstGeom prst="rect">
            <a:avLst/>
          </a:prstGeom>
        </p:spPr>
        <p:txBody>
          <a:bodyPr lIns="46037" tIns="46037" rIns="46037" bIns="46037"/>
          <a:lstStyle>
            <a:lvl1pPr>
              <a:lnSpc>
                <a:spcPct val="90000"/>
              </a:lnSpc>
              <a:spcBef>
                <a:spcPts val="400"/>
              </a:spcBef>
              <a:defRPr sz="2000" b="1">
                <a:solidFill>
                  <a:srgbClr val="000000"/>
                </a:solidFill>
              </a:defRPr>
            </a:lvl1pPr>
          </a:lstStyle>
          <a:p>
            <a:r>
              <a:t>Title Text</a:t>
            </a:r>
          </a:p>
        </p:txBody>
      </p:sp>
      <p:sp>
        <p:nvSpPr>
          <p:cNvPr id="5569" name="Body Level One…"/>
          <p:cNvSpPr txBox="1">
            <a:spLocks noGrp="1"/>
          </p:cNvSpPr>
          <p:nvPr>
            <p:ph type="body" idx="1"/>
          </p:nvPr>
        </p:nvSpPr>
        <p:spPr>
          <a:xfrm>
            <a:off x="3575050" y="273050"/>
            <a:ext cx="5111750" cy="5853113"/>
          </a:xfrm>
          <a:prstGeom prst="rect">
            <a:avLst/>
          </a:prstGeom>
        </p:spPr>
        <p:txBody>
          <a:bodyPr>
            <a:normAutofit/>
          </a:bodyPr>
          <a:lstStyle>
            <a:lvl1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3pPr>
            <a:lvl4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570"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lnSpc>
                <a:spcPct val="90000"/>
              </a:lnSpc>
              <a:spcBef>
                <a:spcPts val="300"/>
              </a:spcBef>
              <a:buSzTx/>
              <a:buNone/>
              <a:defRPr sz="1400">
                <a:latin typeface="Arial"/>
                <a:ea typeface="Arial"/>
                <a:cs typeface="Arial"/>
                <a:sym typeface="Arial"/>
              </a:defRPr>
            </a:pPr>
            <a:endParaRPr dirty="0"/>
          </a:p>
        </p:txBody>
      </p:sp>
      <p:sp>
        <p:nvSpPr>
          <p:cNvPr id="5571" name="Slide Number"/>
          <p:cNvSpPr txBox="1">
            <a:spLocks noGrp="1"/>
          </p:cNvSpPr>
          <p:nvPr>
            <p:ph type="sldNum" sz="quarter" idx="2"/>
          </p:nvPr>
        </p:nvSpPr>
        <p:spPr>
          <a:xfrm>
            <a:off x="8178318" y="6504802"/>
            <a:ext cx="279883" cy="276999"/>
          </a:xfrm>
          <a:prstGeom prst="rect">
            <a:avLst/>
          </a:prstGeom>
        </p:spPr>
        <p:txBody>
          <a:bodyPr/>
          <a:lstStyle>
            <a:lvl1pPr algn="r">
              <a:spcBef>
                <a:spcPts val="700"/>
              </a:spcBef>
              <a:defRPr sz="1200"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21219982"/>
      </p:ext>
    </p:extLst>
  </p:cSld>
  <p:clrMapOvr>
    <a:masterClrMapping/>
  </p:clrMapOvr>
  <p:transition spd="med"/>
</p:sldLayout>
</file>

<file path=ppt/slideLayouts/slideLayout3038.xml><?xml version="1.0" encoding="utf-8"?>
<p:sldLayout xmlns:a="http://schemas.openxmlformats.org/drawingml/2006/main" xmlns:r="http://schemas.openxmlformats.org/officeDocument/2006/relationships" xmlns:p="http://schemas.openxmlformats.org/presentationml/2006/main" showMasterSp="0" type="tx">
  <p:cSld name="26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578" name="Title Text"/>
          <p:cNvSpPr txBox="1">
            <a:spLocks noGrp="1"/>
          </p:cNvSpPr>
          <p:nvPr>
            <p:ph type="title"/>
          </p:nvPr>
        </p:nvSpPr>
        <p:spPr>
          <a:xfrm>
            <a:off x="1792288" y="4800600"/>
            <a:ext cx="5486401" cy="566738"/>
          </a:xfrm>
          <a:prstGeom prst="rect">
            <a:avLst/>
          </a:prstGeom>
        </p:spPr>
        <p:txBody>
          <a:bodyPr lIns="46037" tIns="46037" rIns="46037" bIns="46037"/>
          <a:lstStyle>
            <a:lvl1pPr>
              <a:lnSpc>
                <a:spcPct val="90000"/>
              </a:lnSpc>
              <a:spcBef>
                <a:spcPts val="400"/>
              </a:spcBef>
              <a:defRPr sz="2000" b="1">
                <a:solidFill>
                  <a:srgbClr val="000000"/>
                </a:solidFill>
              </a:defRPr>
            </a:lvl1pPr>
          </a:lstStyle>
          <a:p>
            <a:r>
              <a:t>Title Text</a:t>
            </a:r>
          </a:p>
        </p:txBody>
      </p:sp>
      <p:sp>
        <p:nvSpPr>
          <p:cNvPr id="5579"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5580"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lnSpc>
                <a:spcPct val="90000"/>
              </a:lnSpc>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nSpc>
                <a:spcPct val="90000"/>
              </a:lnSpc>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nSpc>
                <a:spcPct val="90000"/>
              </a:lnSpc>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nSpc>
                <a:spcPct val="90000"/>
              </a:lnSpc>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nSpc>
                <a:spcPct val="90000"/>
              </a:lnSpc>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581" name="Slide Number"/>
          <p:cNvSpPr txBox="1">
            <a:spLocks noGrp="1"/>
          </p:cNvSpPr>
          <p:nvPr>
            <p:ph type="sldNum" sz="quarter" idx="2"/>
          </p:nvPr>
        </p:nvSpPr>
        <p:spPr>
          <a:xfrm>
            <a:off x="8178318" y="6504802"/>
            <a:ext cx="279883" cy="276999"/>
          </a:xfrm>
          <a:prstGeom prst="rect">
            <a:avLst/>
          </a:prstGeom>
        </p:spPr>
        <p:txBody>
          <a:bodyPr/>
          <a:lstStyle>
            <a:lvl1pPr algn="r">
              <a:spcBef>
                <a:spcPts val="700"/>
              </a:spcBef>
              <a:defRPr sz="1200"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66638538"/>
      </p:ext>
    </p:extLst>
  </p:cSld>
  <p:clrMapOvr>
    <a:masterClrMapping/>
  </p:clrMapOvr>
  <p:transition spd="med"/>
</p:sldLayout>
</file>

<file path=ppt/slideLayouts/slideLayout3039.xml><?xml version="1.0" encoding="utf-8"?>
<p:sldLayout xmlns:a="http://schemas.openxmlformats.org/drawingml/2006/main" xmlns:r="http://schemas.openxmlformats.org/officeDocument/2006/relationships" xmlns:p="http://schemas.openxmlformats.org/presentationml/2006/main" showMasterSp="0" type="tx">
  <p:cSld name="32_Title Slide">
    <p:bg>
      <p:bgPr>
        <a:solidFill>
          <a:srgbClr val="000000"/>
        </a:solidFill>
        <a:effectLst/>
      </p:bgPr>
    </p:bg>
    <p:spTree>
      <p:nvGrpSpPr>
        <p:cNvPr id="1" name=""/>
        <p:cNvGrpSpPr/>
        <p:nvPr/>
      </p:nvGrpSpPr>
      <p:grpSpPr>
        <a:xfrm>
          <a:off x="0" y="0"/>
          <a:ext cx="0" cy="0"/>
          <a:chOff x="0" y="0"/>
          <a:chExt cx="0" cy="0"/>
        </a:xfrm>
      </p:grpSpPr>
      <p:sp>
        <p:nvSpPr>
          <p:cNvPr id="5588" name="Title Text"/>
          <p:cNvSpPr txBox="1">
            <a:spLocks noGrp="1"/>
          </p:cNvSpPr>
          <p:nvPr>
            <p:ph type="title"/>
          </p:nvPr>
        </p:nvSpPr>
        <p:spPr>
          <a:xfrm>
            <a:off x="422030" y="1371600"/>
            <a:ext cx="8229601" cy="1828800"/>
          </a:xfrm>
          <a:prstGeom prst="rect">
            <a:avLst/>
          </a:prstGeom>
        </p:spPr>
        <p:txBody>
          <a:bodyPr lIns="0" tIns="0" rIns="0" bIns="0"/>
          <a:lstStyle>
            <a:lvl1pPr algn="ctr">
              <a:defRPr sz="4800" b="1" cap="all">
                <a:gradFill flip="none" rotWithShape="1">
                  <a:gsLst>
                    <a:gs pos="0">
                      <a:srgbClr val="8CABDE"/>
                    </a:gs>
                    <a:gs pos="73000">
                      <a:srgbClr val="8CABDE"/>
                    </a:gs>
                    <a:gs pos="100000">
                      <a:srgbClr val="749CD9"/>
                    </a:gs>
                  </a:gsLst>
                  <a:lin ang="4800000" scaled="0"/>
                </a:gradFill>
                <a:effectLst>
                  <a:outerShdw blurRad="127000" dist="200000" dir="2700000" rotWithShape="0">
                    <a:srgbClr val="000000">
                      <a:alpha val="30000"/>
                    </a:srgbClr>
                  </a:outerShdw>
                </a:effectLst>
                <a:latin typeface="Lucida Sans"/>
                <a:ea typeface="Lucida Sans"/>
                <a:cs typeface="Lucida Sans"/>
                <a:sym typeface="Lucida Sans"/>
              </a:defRPr>
            </a:lvl1pPr>
          </a:lstStyle>
          <a:p>
            <a:r>
              <a:t>Title Text</a:t>
            </a:r>
          </a:p>
        </p:txBody>
      </p:sp>
      <p:sp>
        <p:nvSpPr>
          <p:cNvPr id="5589" name="Body Level One…"/>
          <p:cNvSpPr txBox="1">
            <a:spLocks noGrp="1"/>
          </p:cNvSpPr>
          <p:nvPr>
            <p:ph type="body" sz="quarter" idx="1"/>
          </p:nvPr>
        </p:nvSpPr>
        <p:spPr>
          <a:xfrm>
            <a:off x="1371600" y="3331698"/>
            <a:ext cx="6400800" cy="1752601"/>
          </a:xfrm>
          <a:prstGeom prst="rect">
            <a:avLst/>
          </a:prstGeom>
        </p:spPr>
        <p:txBody>
          <a:bodyPr>
            <a:normAutofit/>
          </a:bodyPr>
          <a:lstStyle>
            <a:lvl1pPr marL="0" indent="0" algn="ctr">
              <a:spcBef>
                <a:spcPts val="600"/>
              </a:spcBef>
              <a:buSzTx/>
              <a:buNone/>
              <a:defRPr sz="2800">
                <a:solidFill>
                  <a:schemeClr val="accent3">
                    <a:lumOff val="44000"/>
                  </a:schemeClr>
                </a:solidFill>
                <a:latin typeface="Book Antiqua"/>
                <a:ea typeface="Book Antiqua"/>
                <a:cs typeface="Book Antiqua"/>
                <a:sym typeface="Book Antiqua"/>
              </a:defRPr>
            </a:lvl1pPr>
            <a:lvl2pPr marL="0" indent="457200" algn="ctr">
              <a:spcBef>
                <a:spcPts val="600"/>
              </a:spcBef>
              <a:buSzTx/>
              <a:buNone/>
              <a:defRPr sz="2800">
                <a:solidFill>
                  <a:schemeClr val="accent3">
                    <a:lumOff val="44000"/>
                  </a:schemeClr>
                </a:solidFill>
                <a:latin typeface="Book Antiqua"/>
                <a:ea typeface="Book Antiqua"/>
                <a:cs typeface="Book Antiqua"/>
                <a:sym typeface="Book Antiqua"/>
              </a:defRPr>
            </a:lvl2pPr>
            <a:lvl3pPr marL="0" indent="914400" algn="ctr">
              <a:spcBef>
                <a:spcPts val="600"/>
              </a:spcBef>
              <a:buSzTx/>
              <a:buNone/>
              <a:defRPr sz="2800">
                <a:solidFill>
                  <a:schemeClr val="accent3">
                    <a:lumOff val="44000"/>
                  </a:schemeClr>
                </a:solidFill>
                <a:latin typeface="Book Antiqua"/>
                <a:ea typeface="Book Antiqua"/>
                <a:cs typeface="Book Antiqua"/>
                <a:sym typeface="Book Antiqua"/>
              </a:defRPr>
            </a:lvl3pPr>
            <a:lvl4pPr marL="0" indent="1371600" algn="ctr">
              <a:spcBef>
                <a:spcPts val="600"/>
              </a:spcBef>
              <a:buSzTx/>
              <a:buNone/>
              <a:defRPr sz="2800">
                <a:solidFill>
                  <a:schemeClr val="accent3">
                    <a:lumOff val="44000"/>
                  </a:schemeClr>
                </a:solidFill>
                <a:latin typeface="Book Antiqua"/>
                <a:ea typeface="Book Antiqua"/>
                <a:cs typeface="Book Antiqua"/>
                <a:sym typeface="Book Antiqua"/>
              </a:defRPr>
            </a:lvl4pPr>
            <a:lvl5pPr marL="0" indent="1828800" algn="ctr">
              <a:spcBef>
                <a:spcPts val="600"/>
              </a:spcBef>
              <a:buSzTx/>
              <a:buNone/>
              <a:defRPr sz="2800">
                <a:solidFill>
                  <a:schemeClr val="accent3">
                    <a:lumOff val="44000"/>
                  </a:schemeClr>
                </a:solidFill>
                <a:latin typeface="Book Antiqua"/>
                <a:ea typeface="Book Antiqua"/>
                <a:cs typeface="Book Antiqua"/>
                <a:sym typeface="Book Antiqua"/>
              </a:defRPr>
            </a:lvl5pPr>
          </a:lstStyle>
          <a:p>
            <a:r>
              <a:t>Body Level One</a:t>
            </a:r>
          </a:p>
          <a:p>
            <a:pPr lvl="1"/>
            <a:r>
              <a:t>Body Level Two</a:t>
            </a:r>
          </a:p>
          <a:p>
            <a:pPr lvl="2"/>
            <a:r>
              <a:t>Body Level Three</a:t>
            </a:r>
          </a:p>
          <a:p>
            <a:pPr lvl="3"/>
            <a:r>
              <a:t>Body Level Four</a:t>
            </a:r>
          </a:p>
          <a:p>
            <a:pPr lvl="4"/>
            <a:r>
              <a:t>Body Level Five</a:t>
            </a:r>
          </a:p>
        </p:txBody>
      </p:sp>
      <p:sp>
        <p:nvSpPr>
          <p:cNvPr id="5590" name="Slide Number"/>
          <p:cNvSpPr txBox="1">
            <a:spLocks noGrp="1"/>
          </p:cNvSpPr>
          <p:nvPr>
            <p:ph type="sldNum" sz="quarter" idx="2"/>
          </p:nvPr>
        </p:nvSpPr>
        <p:spPr>
          <a:xfrm>
            <a:off x="8499249" y="6597135"/>
            <a:ext cx="187552" cy="184666"/>
          </a:xfrm>
          <a:prstGeom prst="rect">
            <a:avLst/>
          </a:prstGeom>
        </p:spPr>
        <p:txBody>
          <a:bodyPr lIns="0" tIns="0" rIns="0" bIns="0"/>
          <a:lstStyle>
            <a:lvl1pPr algn="r">
              <a:defRPr sz="1200" b="1" i="0">
                <a:solidFill>
                  <a:srgbClr val="BCBCBC"/>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34020537"/>
      </p:ext>
    </p:extLst>
  </p:cSld>
  <p:clrMapOvr>
    <a:masterClrMapping/>
  </p:clrMapOvr>
  <p:transition spd="med"/>
</p:sldLayout>
</file>

<file path=ppt/slideLayouts/slideLayout304.xml><?xml version="1.0" encoding="utf-8"?>
<p:sldLayout xmlns:a="http://schemas.openxmlformats.org/drawingml/2006/main" xmlns:r="http://schemas.openxmlformats.org/officeDocument/2006/relationships" xmlns:p="http://schemas.openxmlformats.org/presentationml/2006/main" showMasterSp="0" type="tx">
  <p:cSld name="17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4643"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64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64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64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52612421"/>
      </p:ext>
    </p:extLst>
  </p:cSld>
  <p:clrMapOvr>
    <a:masterClrMapping/>
  </p:clrMapOvr>
  <p:transition spd="med"/>
</p:sldLayout>
</file>

<file path=ppt/slideLayouts/slideLayout3040.xml><?xml version="1.0" encoding="utf-8"?>
<p:sldLayout xmlns:a="http://schemas.openxmlformats.org/drawingml/2006/main" xmlns:r="http://schemas.openxmlformats.org/officeDocument/2006/relationships" xmlns:p="http://schemas.openxmlformats.org/presentationml/2006/main" showMasterSp="0" type="tx">
  <p:cSld name="27_Title and Content">
    <p:bg>
      <p:bgPr>
        <a:solidFill>
          <a:srgbClr val="000000"/>
        </a:solidFill>
        <a:effectLst/>
      </p:bgPr>
    </p:bg>
    <p:spTree>
      <p:nvGrpSpPr>
        <p:cNvPr id="1" name=""/>
        <p:cNvGrpSpPr/>
        <p:nvPr/>
      </p:nvGrpSpPr>
      <p:grpSpPr>
        <a:xfrm>
          <a:off x="0" y="0"/>
          <a:ext cx="0" cy="0"/>
          <a:chOff x="0" y="0"/>
          <a:chExt cx="0" cy="0"/>
        </a:xfrm>
      </p:grpSpPr>
      <p:sp>
        <p:nvSpPr>
          <p:cNvPr id="5597" name="Title Text"/>
          <p:cNvSpPr txBox="1">
            <a:spLocks noGrp="1"/>
          </p:cNvSpPr>
          <p:nvPr>
            <p:ph type="title"/>
          </p:nvPr>
        </p:nvSpPr>
        <p:spPr>
          <a:xfrm>
            <a:off x="457200" y="274638"/>
            <a:ext cx="8229600" cy="1143001"/>
          </a:xfrm>
          <a:prstGeom prst="rect">
            <a:avLst/>
          </a:prstGeom>
        </p:spPr>
        <p:txBody>
          <a:bodyPr anchor="ctr"/>
          <a:lstStyle>
            <a:lvl1pPr algn="ctr">
              <a:defRPr sz="4100" b="1">
                <a:gradFill flip="none" rotWithShape="1">
                  <a:gsLst>
                    <a:gs pos="0">
                      <a:srgbClr val="8CABDE"/>
                    </a:gs>
                    <a:gs pos="73000">
                      <a:srgbClr val="8CABDE"/>
                    </a:gs>
                    <a:gs pos="100000">
                      <a:srgbClr val="749CD9"/>
                    </a:gs>
                  </a:gsLst>
                  <a:lin ang="4800000" scaled="0"/>
                </a:gradFill>
                <a:effectLst>
                  <a:outerShdw blurRad="114300" dist="101600" dir="2700000" rotWithShape="0">
                    <a:srgbClr val="000000">
                      <a:alpha val="40000"/>
                    </a:srgbClr>
                  </a:outerShdw>
                </a:effectLst>
                <a:latin typeface="Lucida Sans"/>
                <a:ea typeface="Lucida Sans"/>
                <a:cs typeface="Lucida Sans"/>
                <a:sym typeface="Lucida Sans"/>
              </a:defRPr>
            </a:lvl1pPr>
          </a:lstStyle>
          <a:p>
            <a:r>
              <a:t>Title Text</a:t>
            </a:r>
          </a:p>
        </p:txBody>
      </p:sp>
      <p:sp>
        <p:nvSpPr>
          <p:cNvPr id="5598" name="Body Level One…"/>
          <p:cNvSpPr txBox="1">
            <a:spLocks noGrp="1"/>
          </p:cNvSpPr>
          <p:nvPr>
            <p:ph type="body" idx="1"/>
          </p:nvPr>
        </p:nvSpPr>
        <p:spPr>
          <a:xfrm>
            <a:off x="457200" y="1600200"/>
            <a:ext cx="8229600" cy="4708525"/>
          </a:xfrm>
          <a:prstGeom prst="rect">
            <a:avLst/>
          </a:prstGeom>
        </p:spPr>
        <p:txBody>
          <a:bodyPr>
            <a:normAutofit/>
          </a:bodyPr>
          <a:lstStyle>
            <a:lvl1pPr marL="547687" indent="-411162">
              <a:spcBef>
                <a:spcPts val="600"/>
              </a:spcBef>
              <a:buClr>
                <a:srgbClr val="F9F9F9"/>
              </a:buClr>
              <a:buSzPct val="65000"/>
              <a:buChar char=""/>
              <a:defRPr sz="2800">
                <a:solidFill>
                  <a:schemeClr val="accent3">
                    <a:lumOff val="44000"/>
                  </a:schemeClr>
                </a:solidFill>
                <a:latin typeface="Book Antiqua"/>
                <a:ea typeface="Book Antiqua"/>
                <a:cs typeface="Book Antiqua"/>
                <a:sym typeface="Book Antiqua"/>
              </a:defRPr>
            </a:lvl1pPr>
            <a:lvl2pPr marL="915458" indent="-329670">
              <a:spcBef>
                <a:spcPts val="600"/>
              </a:spcBef>
              <a:buClr>
                <a:srgbClr val="F9F9F9"/>
              </a:buClr>
              <a:buSzPct val="80000"/>
              <a:buChar char="◼"/>
              <a:defRPr sz="2800">
                <a:solidFill>
                  <a:schemeClr val="accent3">
                    <a:lumOff val="44000"/>
                  </a:schemeClr>
                </a:solidFill>
                <a:latin typeface="Book Antiqua"/>
                <a:ea typeface="Book Antiqua"/>
                <a:cs typeface="Book Antiqua"/>
                <a:sym typeface="Book Antiqua"/>
              </a:defRPr>
            </a:lvl2pPr>
            <a:lvl3pPr marL="1195820" indent="-290945">
              <a:spcBef>
                <a:spcPts val="600"/>
              </a:spcBef>
              <a:buClr>
                <a:srgbClr val="F9F9F9"/>
              </a:buClr>
              <a:buSzPct val="95000"/>
              <a:buChar char="▫"/>
              <a:defRPr sz="2800">
                <a:solidFill>
                  <a:schemeClr val="accent3">
                    <a:lumOff val="44000"/>
                  </a:schemeClr>
                </a:solidFill>
                <a:latin typeface="Book Antiqua"/>
                <a:ea typeface="Book Antiqua"/>
                <a:cs typeface="Book Antiqua"/>
                <a:sym typeface="Book Antiqua"/>
              </a:defRPr>
            </a:lvl3pPr>
            <a:lvl4pPr marL="1425575" indent="-255588">
              <a:spcBef>
                <a:spcPts val="600"/>
              </a:spcBef>
              <a:buClr>
                <a:srgbClr val="F9F9F9"/>
              </a:buClr>
              <a:buChar char=""/>
              <a:defRPr sz="2800">
                <a:solidFill>
                  <a:schemeClr val="accent3">
                    <a:lumOff val="44000"/>
                  </a:schemeClr>
                </a:solidFill>
                <a:latin typeface="Book Antiqua"/>
                <a:ea typeface="Book Antiqua"/>
                <a:cs typeface="Book Antiqua"/>
                <a:sym typeface="Book Antiqua"/>
              </a:defRPr>
            </a:lvl4pPr>
            <a:lvl5pPr marL="1617663" indent="-255588">
              <a:spcBef>
                <a:spcPts val="600"/>
              </a:spcBef>
              <a:buClr>
                <a:srgbClr val="F9F9F9"/>
              </a:buClr>
              <a:buChar char="◾"/>
              <a:defRPr sz="2800">
                <a:solidFill>
                  <a:schemeClr val="accent3">
                    <a:lumOff val="44000"/>
                  </a:schemeClr>
                </a:solidFill>
                <a:latin typeface="Book Antiqua"/>
                <a:ea typeface="Book Antiqua"/>
                <a:cs typeface="Book Antiqua"/>
                <a:sym typeface="Book Antiqua"/>
              </a:defRPr>
            </a:lvl5pPr>
          </a:lstStyle>
          <a:p>
            <a:r>
              <a:t>Body Level One</a:t>
            </a:r>
          </a:p>
          <a:p>
            <a:pPr lvl="1"/>
            <a:r>
              <a:t>Body Level Two</a:t>
            </a:r>
          </a:p>
          <a:p>
            <a:pPr lvl="2"/>
            <a:r>
              <a:t>Body Level Three</a:t>
            </a:r>
          </a:p>
          <a:p>
            <a:pPr lvl="3"/>
            <a:r>
              <a:t>Body Level Four</a:t>
            </a:r>
          </a:p>
          <a:p>
            <a:pPr lvl="4"/>
            <a:r>
              <a:t>Body Level Five</a:t>
            </a:r>
          </a:p>
        </p:txBody>
      </p:sp>
      <p:sp>
        <p:nvSpPr>
          <p:cNvPr id="5599" name="Slide Number"/>
          <p:cNvSpPr txBox="1">
            <a:spLocks noGrp="1"/>
          </p:cNvSpPr>
          <p:nvPr>
            <p:ph type="sldNum" sz="quarter" idx="2"/>
          </p:nvPr>
        </p:nvSpPr>
        <p:spPr>
          <a:xfrm>
            <a:off x="8499249" y="6597135"/>
            <a:ext cx="187552" cy="184666"/>
          </a:xfrm>
          <a:prstGeom prst="rect">
            <a:avLst/>
          </a:prstGeom>
        </p:spPr>
        <p:txBody>
          <a:bodyPr lIns="0" tIns="0" rIns="0" bIns="0"/>
          <a:lstStyle>
            <a:lvl1pPr algn="r">
              <a:defRPr sz="1200" b="1" i="0">
                <a:solidFill>
                  <a:srgbClr val="BCBCBC"/>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41274074"/>
      </p:ext>
    </p:extLst>
  </p:cSld>
  <p:clrMapOvr>
    <a:masterClrMapping/>
  </p:clrMapOvr>
  <p:transition spd="med"/>
</p:sldLayout>
</file>

<file path=ppt/slideLayouts/slideLayout3041.xml><?xml version="1.0" encoding="utf-8"?>
<p:sldLayout xmlns:a="http://schemas.openxmlformats.org/drawingml/2006/main" xmlns:r="http://schemas.openxmlformats.org/officeDocument/2006/relationships" xmlns:p="http://schemas.openxmlformats.org/presentationml/2006/main" showMasterSp="0" type="tx">
  <p:cSld name="26_Two Content">
    <p:bg>
      <p:bgPr>
        <a:solidFill>
          <a:srgbClr val="000000"/>
        </a:solidFill>
        <a:effectLst/>
      </p:bgPr>
    </p:bg>
    <p:spTree>
      <p:nvGrpSpPr>
        <p:cNvPr id="1" name=""/>
        <p:cNvGrpSpPr/>
        <p:nvPr/>
      </p:nvGrpSpPr>
      <p:grpSpPr>
        <a:xfrm>
          <a:off x="0" y="0"/>
          <a:ext cx="0" cy="0"/>
          <a:chOff x="0" y="0"/>
          <a:chExt cx="0" cy="0"/>
        </a:xfrm>
      </p:grpSpPr>
      <p:sp>
        <p:nvSpPr>
          <p:cNvPr id="5606" name="Title Text"/>
          <p:cNvSpPr txBox="1">
            <a:spLocks noGrp="1"/>
          </p:cNvSpPr>
          <p:nvPr>
            <p:ph type="title"/>
          </p:nvPr>
        </p:nvSpPr>
        <p:spPr>
          <a:xfrm>
            <a:off x="457200" y="274638"/>
            <a:ext cx="8229600" cy="1143001"/>
          </a:xfrm>
          <a:prstGeom prst="rect">
            <a:avLst/>
          </a:prstGeom>
        </p:spPr>
        <p:txBody>
          <a:bodyPr anchor="ctr"/>
          <a:lstStyle>
            <a:lvl1pPr algn="ctr">
              <a:defRPr sz="4100" b="1">
                <a:gradFill flip="none" rotWithShape="1">
                  <a:gsLst>
                    <a:gs pos="0">
                      <a:srgbClr val="8CABDE"/>
                    </a:gs>
                    <a:gs pos="73000">
                      <a:srgbClr val="8CABDE"/>
                    </a:gs>
                    <a:gs pos="100000">
                      <a:srgbClr val="749CD9"/>
                    </a:gs>
                  </a:gsLst>
                  <a:lin ang="4800000" scaled="0"/>
                </a:gradFill>
                <a:effectLst>
                  <a:outerShdw blurRad="114300" dist="101600" dir="2700000" rotWithShape="0">
                    <a:srgbClr val="000000">
                      <a:alpha val="40000"/>
                    </a:srgbClr>
                  </a:outerShdw>
                </a:effectLst>
                <a:latin typeface="Lucida Sans"/>
                <a:ea typeface="Lucida Sans"/>
                <a:cs typeface="Lucida Sans"/>
                <a:sym typeface="Lucida Sans"/>
              </a:defRPr>
            </a:lvl1pPr>
          </a:lstStyle>
          <a:p>
            <a:r>
              <a:t>Title Text</a:t>
            </a:r>
          </a:p>
        </p:txBody>
      </p:sp>
      <p:sp>
        <p:nvSpPr>
          <p:cNvPr id="5607" name="Body Level One…"/>
          <p:cNvSpPr txBox="1">
            <a:spLocks noGrp="1"/>
          </p:cNvSpPr>
          <p:nvPr>
            <p:ph type="body" sz="half" idx="1"/>
          </p:nvPr>
        </p:nvSpPr>
        <p:spPr>
          <a:xfrm>
            <a:off x="457200" y="1600200"/>
            <a:ext cx="4038600" cy="4525963"/>
          </a:xfrm>
          <a:prstGeom prst="rect">
            <a:avLst/>
          </a:prstGeom>
        </p:spPr>
        <p:txBody>
          <a:bodyPr>
            <a:normAutofit/>
          </a:bodyPr>
          <a:lstStyle>
            <a:lvl1pPr marL="547687" indent="-411162">
              <a:spcBef>
                <a:spcPts val="600"/>
              </a:spcBef>
              <a:buClr>
                <a:srgbClr val="F9F9F9"/>
              </a:buClr>
              <a:buSzPct val="65000"/>
              <a:buChar char=""/>
              <a:defRPr sz="2600">
                <a:solidFill>
                  <a:schemeClr val="accent3">
                    <a:lumOff val="44000"/>
                  </a:schemeClr>
                </a:solidFill>
                <a:latin typeface="Book Antiqua"/>
                <a:ea typeface="Book Antiqua"/>
                <a:cs typeface="Book Antiqua"/>
                <a:sym typeface="Book Antiqua"/>
              </a:defRPr>
            </a:lvl1pPr>
            <a:lvl2pPr marL="891910" indent="-306122">
              <a:spcBef>
                <a:spcPts val="600"/>
              </a:spcBef>
              <a:buClr>
                <a:srgbClr val="F9F9F9"/>
              </a:buClr>
              <a:buSzPct val="80000"/>
              <a:buChar char="◼"/>
              <a:defRPr sz="2600">
                <a:solidFill>
                  <a:schemeClr val="accent3">
                    <a:lumOff val="44000"/>
                  </a:schemeClr>
                </a:solidFill>
                <a:latin typeface="Book Antiqua"/>
                <a:ea typeface="Book Antiqua"/>
                <a:cs typeface="Book Antiqua"/>
                <a:sym typeface="Book Antiqua"/>
              </a:defRPr>
            </a:lvl2pPr>
            <a:lvl3pPr marL="1202055" indent="-297180">
              <a:spcBef>
                <a:spcPts val="600"/>
              </a:spcBef>
              <a:buClr>
                <a:srgbClr val="F9F9F9"/>
              </a:buClr>
              <a:buSzPct val="95000"/>
              <a:buChar char="▫"/>
              <a:defRPr sz="2600">
                <a:solidFill>
                  <a:schemeClr val="accent3">
                    <a:lumOff val="44000"/>
                  </a:schemeClr>
                </a:solidFill>
                <a:latin typeface="Book Antiqua"/>
                <a:ea typeface="Book Antiqua"/>
                <a:cs typeface="Book Antiqua"/>
                <a:sym typeface="Book Antiqua"/>
              </a:defRPr>
            </a:lvl3pPr>
            <a:lvl4pPr marL="1433689" indent="-263702">
              <a:spcBef>
                <a:spcPts val="600"/>
              </a:spcBef>
              <a:buClr>
                <a:srgbClr val="F9F9F9"/>
              </a:buClr>
              <a:buChar char=""/>
              <a:defRPr sz="2600">
                <a:solidFill>
                  <a:schemeClr val="accent3">
                    <a:lumOff val="44000"/>
                  </a:schemeClr>
                </a:solidFill>
                <a:latin typeface="Book Antiqua"/>
                <a:ea typeface="Book Antiqua"/>
                <a:cs typeface="Book Antiqua"/>
                <a:sym typeface="Book Antiqua"/>
              </a:defRPr>
            </a:lvl4pPr>
            <a:lvl5pPr marL="1625777" indent="-263702">
              <a:spcBef>
                <a:spcPts val="600"/>
              </a:spcBef>
              <a:buClr>
                <a:srgbClr val="F9F9F9"/>
              </a:buClr>
              <a:buChar char="◾"/>
              <a:defRPr sz="2600">
                <a:solidFill>
                  <a:schemeClr val="accent3">
                    <a:lumOff val="44000"/>
                  </a:schemeClr>
                </a:solidFill>
                <a:latin typeface="Book Antiqua"/>
                <a:ea typeface="Book Antiqua"/>
                <a:cs typeface="Book Antiqua"/>
                <a:sym typeface="Book Antiqua"/>
              </a:defRPr>
            </a:lvl5pPr>
          </a:lstStyle>
          <a:p>
            <a:r>
              <a:t>Body Level One</a:t>
            </a:r>
          </a:p>
          <a:p>
            <a:pPr lvl="1"/>
            <a:r>
              <a:t>Body Level Two</a:t>
            </a:r>
          </a:p>
          <a:p>
            <a:pPr lvl="2"/>
            <a:r>
              <a:t>Body Level Three</a:t>
            </a:r>
          </a:p>
          <a:p>
            <a:pPr lvl="3"/>
            <a:r>
              <a:t>Body Level Four</a:t>
            </a:r>
          </a:p>
          <a:p>
            <a:pPr lvl="4"/>
            <a:r>
              <a:t>Body Level Five</a:t>
            </a:r>
          </a:p>
        </p:txBody>
      </p:sp>
      <p:sp>
        <p:nvSpPr>
          <p:cNvPr id="5608" name="Slide Number"/>
          <p:cNvSpPr txBox="1">
            <a:spLocks noGrp="1"/>
          </p:cNvSpPr>
          <p:nvPr>
            <p:ph type="sldNum" sz="quarter" idx="2"/>
          </p:nvPr>
        </p:nvSpPr>
        <p:spPr>
          <a:xfrm>
            <a:off x="8499249" y="6597135"/>
            <a:ext cx="187552" cy="184666"/>
          </a:xfrm>
          <a:prstGeom prst="rect">
            <a:avLst/>
          </a:prstGeom>
        </p:spPr>
        <p:txBody>
          <a:bodyPr lIns="0" tIns="0" rIns="0" bIns="0"/>
          <a:lstStyle>
            <a:lvl1pPr algn="r">
              <a:defRPr sz="1200" b="1" i="0">
                <a:solidFill>
                  <a:srgbClr val="BCBCBC"/>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82993035"/>
      </p:ext>
    </p:extLst>
  </p:cSld>
  <p:clrMapOvr>
    <a:masterClrMapping/>
  </p:clrMapOvr>
  <p:transition spd="med"/>
</p:sldLayout>
</file>

<file path=ppt/slideLayouts/slideLayout3042.xml><?xml version="1.0" encoding="utf-8"?>
<p:sldLayout xmlns:a="http://schemas.openxmlformats.org/drawingml/2006/main" xmlns:r="http://schemas.openxmlformats.org/officeDocument/2006/relationships" xmlns:p="http://schemas.openxmlformats.org/presentationml/2006/main" showMasterSp="0" type="tx">
  <p:cSld name="27_Comparison">
    <p:bg>
      <p:bgPr>
        <a:solidFill>
          <a:srgbClr val="000000"/>
        </a:solidFill>
        <a:effectLst/>
      </p:bgPr>
    </p:bg>
    <p:spTree>
      <p:nvGrpSpPr>
        <p:cNvPr id="1" name=""/>
        <p:cNvGrpSpPr/>
        <p:nvPr/>
      </p:nvGrpSpPr>
      <p:grpSpPr>
        <a:xfrm>
          <a:off x="0" y="0"/>
          <a:ext cx="0" cy="0"/>
          <a:chOff x="0" y="0"/>
          <a:chExt cx="0" cy="0"/>
        </a:xfrm>
      </p:grpSpPr>
      <p:sp>
        <p:nvSpPr>
          <p:cNvPr id="5615" name="Title Text"/>
          <p:cNvSpPr txBox="1">
            <a:spLocks noGrp="1"/>
          </p:cNvSpPr>
          <p:nvPr>
            <p:ph type="title"/>
          </p:nvPr>
        </p:nvSpPr>
        <p:spPr>
          <a:xfrm>
            <a:off x="457200" y="273050"/>
            <a:ext cx="8229600" cy="1143000"/>
          </a:xfrm>
          <a:prstGeom prst="rect">
            <a:avLst/>
          </a:prstGeom>
        </p:spPr>
        <p:txBody>
          <a:bodyPr anchor="ctr"/>
          <a:lstStyle>
            <a:lvl1pPr algn="ctr">
              <a:defRPr sz="4100" b="1">
                <a:gradFill flip="none" rotWithShape="1">
                  <a:gsLst>
                    <a:gs pos="0">
                      <a:srgbClr val="8CABDE"/>
                    </a:gs>
                    <a:gs pos="73000">
                      <a:srgbClr val="8CABDE"/>
                    </a:gs>
                    <a:gs pos="100000">
                      <a:srgbClr val="749CD9"/>
                    </a:gs>
                  </a:gsLst>
                  <a:lin ang="4800000" scaled="0"/>
                </a:gradFill>
                <a:effectLst>
                  <a:outerShdw blurRad="114300" dist="101600" dir="2700000" rotWithShape="0">
                    <a:srgbClr val="000000">
                      <a:alpha val="40000"/>
                    </a:srgbClr>
                  </a:outerShdw>
                </a:effectLst>
                <a:latin typeface="Lucida Sans"/>
                <a:ea typeface="Lucida Sans"/>
                <a:cs typeface="Lucida Sans"/>
                <a:sym typeface="Lucida Sans"/>
              </a:defRPr>
            </a:lvl1pPr>
          </a:lstStyle>
          <a:p>
            <a:r>
              <a:t>Title Text</a:t>
            </a:r>
          </a:p>
        </p:txBody>
      </p:sp>
      <p:sp>
        <p:nvSpPr>
          <p:cNvPr id="5616" name="Body Level One…"/>
          <p:cNvSpPr txBox="1">
            <a:spLocks noGrp="1"/>
          </p:cNvSpPr>
          <p:nvPr>
            <p:ph type="body" sz="quarter" idx="1"/>
          </p:nvPr>
        </p:nvSpPr>
        <p:spPr>
          <a:xfrm>
            <a:off x="457200" y="1535112"/>
            <a:ext cx="4040188" cy="750888"/>
          </a:xfrm>
          <a:prstGeom prst="rect">
            <a:avLst/>
          </a:prstGeom>
        </p:spPr>
        <p:txBody>
          <a:bodyPr anchor="ctr">
            <a:normAutofit/>
          </a:bodyPr>
          <a:lstStyle>
            <a:lvl1pPr marL="0" indent="0">
              <a:spcBef>
                <a:spcPts val="500"/>
              </a:spcBef>
              <a:buSzTx/>
              <a:buNone/>
              <a:defRPr sz="2400" cap="all">
                <a:solidFill>
                  <a:schemeClr val="accent3">
                    <a:lumOff val="44000"/>
                  </a:schemeClr>
                </a:solidFill>
                <a:latin typeface="Book Antiqua"/>
                <a:ea typeface="Book Antiqua"/>
                <a:cs typeface="Book Antiqua"/>
                <a:sym typeface="Book Antiqua"/>
              </a:defRPr>
            </a:lvl1pPr>
            <a:lvl2pPr marL="0" indent="585787">
              <a:spcBef>
                <a:spcPts val="500"/>
              </a:spcBef>
              <a:buSzTx/>
              <a:buNone/>
              <a:defRPr sz="2400" cap="all">
                <a:solidFill>
                  <a:schemeClr val="accent3">
                    <a:lumOff val="44000"/>
                  </a:schemeClr>
                </a:solidFill>
                <a:latin typeface="Book Antiqua"/>
                <a:ea typeface="Book Antiqua"/>
                <a:cs typeface="Book Antiqua"/>
                <a:sym typeface="Book Antiqua"/>
              </a:defRPr>
            </a:lvl2pPr>
            <a:lvl3pPr marL="0" indent="904875">
              <a:spcBef>
                <a:spcPts val="500"/>
              </a:spcBef>
              <a:buSzTx/>
              <a:buNone/>
              <a:defRPr sz="2400" cap="all">
                <a:solidFill>
                  <a:schemeClr val="accent3">
                    <a:lumOff val="44000"/>
                  </a:schemeClr>
                </a:solidFill>
                <a:latin typeface="Book Antiqua"/>
                <a:ea typeface="Book Antiqua"/>
                <a:cs typeface="Book Antiqua"/>
                <a:sym typeface="Book Antiqua"/>
              </a:defRPr>
            </a:lvl3pPr>
            <a:lvl4pPr marL="0" indent="1169987">
              <a:spcBef>
                <a:spcPts val="500"/>
              </a:spcBef>
              <a:buSzTx/>
              <a:buNone/>
              <a:defRPr sz="2400" cap="all">
                <a:solidFill>
                  <a:schemeClr val="accent3">
                    <a:lumOff val="44000"/>
                  </a:schemeClr>
                </a:solidFill>
                <a:latin typeface="Book Antiqua"/>
                <a:ea typeface="Book Antiqua"/>
                <a:cs typeface="Book Antiqua"/>
                <a:sym typeface="Book Antiqua"/>
              </a:defRPr>
            </a:lvl4pPr>
            <a:lvl5pPr marL="0" indent="1362075">
              <a:spcBef>
                <a:spcPts val="500"/>
              </a:spcBef>
              <a:buSzTx/>
              <a:buNone/>
              <a:defRPr sz="2400" cap="all">
                <a:solidFill>
                  <a:schemeClr val="accent3">
                    <a:lumOff val="44000"/>
                  </a:schemeClr>
                </a:solidFill>
                <a:latin typeface="Book Antiqua"/>
                <a:ea typeface="Book Antiqua"/>
                <a:cs typeface="Book Antiqua"/>
                <a:sym typeface="Book Antiqua"/>
              </a:defRPr>
            </a:lvl5pPr>
          </a:lstStyle>
          <a:p>
            <a:r>
              <a:t>Body Level One</a:t>
            </a:r>
          </a:p>
          <a:p>
            <a:pPr lvl="1"/>
            <a:r>
              <a:t>Body Level Two</a:t>
            </a:r>
          </a:p>
          <a:p>
            <a:pPr lvl="2"/>
            <a:r>
              <a:t>Body Level Three</a:t>
            </a:r>
          </a:p>
          <a:p>
            <a:pPr lvl="3"/>
            <a:r>
              <a:t>Body Level Four</a:t>
            </a:r>
          </a:p>
          <a:p>
            <a:pPr lvl="4"/>
            <a:r>
              <a:t>Body Level Five</a:t>
            </a:r>
          </a:p>
        </p:txBody>
      </p:sp>
      <p:sp>
        <p:nvSpPr>
          <p:cNvPr id="5617" name="Text Placeholder 3"/>
          <p:cNvSpPr>
            <a:spLocks noGrp="1"/>
          </p:cNvSpPr>
          <p:nvPr>
            <p:ph type="body" sz="quarter" idx="21"/>
          </p:nvPr>
        </p:nvSpPr>
        <p:spPr>
          <a:xfrm>
            <a:off x="4645025" y="1535112"/>
            <a:ext cx="4041775" cy="750888"/>
          </a:xfrm>
          <a:prstGeom prst="rect">
            <a:avLst/>
          </a:prstGeom>
        </p:spPr>
        <p:txBody>
          <a:bodyPr anchor="ctr">
            <a:normAutofit/>
          </a:bodyPr>
          <a:lstStyle/>
          <a:p>
            <a:pPr marL="0" indent="0">
              <a:spcBef>
                <a:spcPts val="500"/>
              </a:spcBef>
              <a:buSzTx/>
              <a:buNone/>
              <a:defRPr sz="2400" cap="all">
                <a:solidFill>
                  <a:schemeClr val="accent3">
                    <a:lumOff val="44000"/>
                  </a:schemeClr>
                </a:solidFill>
                <a:latin typeface="Book Antiqua"/>
                <a:ea typeface="Book Antiqua"/>
                <a:cs typeface="Book Antiqua"/>
                <a:sym typeface="Book Antiqua"/>
              </a:defRPr>
            </a:pPr>
            <a:endParaRPr/>
          </a:p>
        </p:txBody>
      </p:sp>
      <p:sp>
        <p:nvSpPr>
          <p:cNvPr id="5618" name="Slide Number"/>
          <p:cNvSpPr txBox="1">
            <a:spLocks noGrp="1"/>
          </p:cNvSpPr>
          <p:nvPr>
            <p:ph type="sldNum" sz="quarter" idx="2"/>
          </p:nvPr>
        </p:nvSpPr>
        <p:spPr>
          <a:xfrm>
            <a:off x="8499249" y="6597135"/>
            <a:ext cx="187552" cy="184666"/>
          </a:xfrm>
          <a:prstGeom prst="rect">
            <a:avLst/>
          </a:prstGeom>
        </p:spPr>
        <p:txBody>
          <a:bodyPr lIns="0" tIns="0" rIns="0" bIns="0"/>
          <a:lstStyle>
            <a:lvl1pPr algn="r">
              <a:defRPr sz="1200" b="1" i="0">
                <a:solidFill>
                  <a:srgbClr val="BCBCBC"/>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76366127"/>
      </p:ext>
    </p:extLst>
  </p:cSld>
  <p:clrMapOvr>
    <a:masterClrMapping/>
  </p:clrMapOvr>
  <p:transition spd="med"/>
</p:sldLayout>
</file>

<file path=ppt/slideLayouts/slideLayout3043.xml><?xml version="1.0" encoding="utf-8"?>
<p:sldLayout xmlns:a="http://schemas.openxmlformats.org/drawingml/2006/main" xmlns:r="http://schemas.openxmlformats.org/officeDocument/2006/relationships" xmlns:p="http://schemas.openxmlformats.org/presentationml/2006/main" showMasterSp="0" type="tx">
  <p:cSld name="27_Title Only">
    <p:bg>
      <p:bgPr>
        <a:solidFill>
          <a:srgbClr val="000000"/>
        </a:solidFill>
        <a:effectLst/>
      </p:bgPr>
    </p:bg>
    <p:spTree>
      <p:nvGrpSpPr>
        <p:cNvPr id="1" name=""/>
        <p:cNvGrpSpPr/>
        <p:nvPr/>
      </p:nvGrpSpPr>
      <p:grpSpPr>
        <a:xfrm>
          <a:off x="0" y="0"/>
          <a:ext cx="0" cy="0"/>
          <a:chOff x="0" y="0"/>
          <a:chExt cx="0" cy="0"/>
        </a:xfrm>
      </p:grpSpPr>
      <p:sp>
        <p:nvSpPr>
          <p:cNvPr id="5625" name="Title Text"/>
          <p:cNvSpPr txBox="1">
            <a:spLocks noGrp="1"/>
          </p:cNvSpPr>
          <p:nvPr>
            <p:ph type="title"/>
          </p:nvPr>
        </p:nvSpPr>
        <p:spPr>
          <a:xfrm>
            <a:off x="457200" y="274638"/>
            <a:ext cx="8229600" cy="1143001"/>
          </a:xfrm>
          <a:prstGeom prst="rect">
            <a:avLst/>
          </a:prstGeom>
        </p:spPr>
        <p:txBody>
          <a:bodyPr anchor="ctr"/>
          <a:lstStyle>
            <a:lvl1pPr algn="ctr">
              <a:defRPr sz="4100" b="1">
                <a:gradFill flip="none" rotWithShape="1">
                  <a:gsLst>
                    <a:gs pos="0">
                      <a:srgbClr val="8CABDE"/>
                    </a:gs>
                    <a:gs pos="73000">
                      <a:srgbClr val="8CABDE"/>
                    </a:gs>
                    <a:gs pos="100000">
                      <a:srgbClr val="749CD9"/>
                    </a:gs>
                  </a:gsLst>
                  <a:lin ang="4800000" scaled="0"/>
                </a:gradFill>
                <a:effectLst>
                  <a:outerShdw blurRad="114300" dist="101600" dir="2700000" rotWithShape="0">
                    <a:srgbClr val="000000">
                      <a:alpha val="40000"/>
                    </a:srgbClr>
                  </a:outerShdw>
                </a:effectLst>
                <a:latin typeface="Lucida Sans"/>
                <a:ea typeface="Lucida Sans"/>
                <a:cs typeface="Lucida Sans"/>
                <a:sym typeface="Lucida Sans"/>
              </a:defRPr>
            </a:lvl1pPr>
          </a:lstStyle>
          <a:p>
            <a:r>
              <a:t>Title Text</a:t>
            </a:r>
          </a:p>
        </p:txBody>
      </p:sp>
      <p:sp>
        <p:nvSpPr>
          <p:cNvPr id="5626" name="Slide Number"/>
          <p:cNvSpPr txBox="1">
            <a:spLocks noGrp="1"/>
          </p:cNvSpPr>
          <p:nvPr>
            <p:ph type="sldNum" sz="quarter" idx="2"/>
          </p:nvPr>
        </p:nvSpPr>
        <p:spPr>
          <a:xfrm>
            <a:off x="8499249" y="6597135"/>
            <a:ext cx="187552" cy="184666"/>
          </a:xfrm>
          <a:prstGeom prst="rect">
            <a:avLst/>
          </a:prstGeom>
        </p:spPr>
        <p:txBody>
          <a:bodyPr lIns="0" tIns="0" rIns="0" bIns="0"/>
          <a:lstStyle>
            <a:lvl1pPr algn="r">
              <a:defRPr sz="1200" b="1" i="0">
                <a:solidFill>
                  <a:srgbClr val="BCBCBC"/>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54614316"/>
      </p:ext>
    </p:extLst>
  </p:cSld>
  <p:clrMapOvr>
    <a:masterClrMapping/>
  </p:clrMapOvr>
  <p:transition spd="med"/>
</p:sldLayout>
</file>

<file path=ppt/slideLayouts/slideLayout3044.xml><?xml version="1.0" encoding="utf-8"?>
<p:sldLayout xmlns:a="http://schemas.openxmlformats.org/drawingml/2006/main" xmlns:r="http://schemas.openxmlformats.org/officeDocument/2006/relationships" xmlns:p="http://schemas.openxmlformats.org/presentationml/2006/main" showMasterSp="0" type="tx">
  <p:cSld name="32_Blank">
    <p:bg>
      <p:bgPr>
        <a:solidFill>
          <a:srgbClr val="000000"/>
        </a:solidFill>
        <a:effectLst/>
      </p:bgPr>
    </p:bg>
    <p:spTree>
      <p:nvGrpSpPr>
        <p:cNvPr id="1" name=""/>
        <p:cNvGrpSpPr/>
        <p:nvPr/>
      </p:nvGrpSpPr>
      <p:grpSpPr>
        <a:xfrm>
          <a:off x="0" y="0"/>
          <a:ext cx="0" cy="0"/>
          <a:chOff x="0" y="0"/>
          <a:chExt cx="0" cy="0"/>
        </a:xfrm>
      </p:grpSpPr>
      <p:sp>
        <p:nvSpPr>
          <p:cNvPr id="5633" name="Slide Number"/>
          <p:cNvSpPr txBox="1">
            <a:spLocks noGrp="1"/>
          </p:cNvSpPr>
          <p:nvPr>
            <p:ph type="sldNum" sz="quarter" idx="2"/>
          </p:nvPr>
        </p:nvSpPr>
        <p:spPr>
          <a:xfrm>
            <a:off x="8499249" y="6597135"/>
            <a:ext cx="187552" cy="184666"/>
          </a:xfrm>
          <a:prstGeom prst="rect">
            <a:avLst/>
          </a:prstGeom>
        </p:spPr>
        <p:txBody>
          <a:bodyPr lIns="0" tIns="0" rIns="0" bIns="0"/>
          <a:lstStyle>
            <a:lvl1pPr algn="r">
              <a:defRPr sz="1200" b="1" i="0">
                <a:solidFill>
                  <a:srgbClr val="BCBCBC"/>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41274812"/>
      </p:ext>
    </p:extLst>
  </p:cSld>
  <p:clrMapOvr>
    <a:masterClrMapping/>
  </p:clrMapOvr>
  <p:transition spd="med"/>
</p:sldLayout>
</file>

<file path=ppt/slideLayouts/slideLayout3045.xml><?xml version="1.0" encoding="utf-8"?>
<p:sldLayout xmlns:a="http://schemas.openxmlformats.org/drawingml/2006/main" xmlns:r="http://schemas.openxmlformats.org/officeDocument/2006/relationships" xmlns:p="http://schemas.openxmlformats.org/presentationml/2006/main" showMasterSp="0" type="tx">
  <p:cSld name="27_Content with Caption">
    <p:bg>
      <p:bgPr>
        <a:solidFill>
          <a:srgbClr val="000000"/>
        </a:solidFill>
        <a:effectLst/>
      </p:bgPr>
    </p:bg>
    <p:spTree>
      <p:nvGrpSpPr>
        <p:cNvPr id="1" name=""/>
        <p:cNvGrpSpPr/>
        <p:nvPr/>
      </p:nvGrpSpPr>
      <p:grpSpPr>
        <a:xfrm>
          <a:off x="0" y="0"/>
          <a:ext cx="0" cy="0"/>
          <a:chOff x="0" y="0"/>
          <a:chExt cx="0" cy="0"/>
        </a:xfrm>
      </p:grpSpPr>
      <p:sp>
        <p:nvSpPr>
          <p:cNvPr id="5640" name="Title Text"/>
          <p:cNvSpPr txBox="1">
            <a:spLocks noGrp="1"/>
          </p:cNvSpPr>
          <p:nvPr>
            <p:ph type="title"/>
          </p:nvPr>
        </p:nvSpPr>
        <p:spPr>
          <a:xfrm>
            <a:off x="457200" y="273050"/>
            <a:ext cx="3008314" cy="1162050"/>
          </a:xfrm>
          <a:prstGeom prst="rect">
            <a:avLst/>
          </a:prstGeom>
        </p:spPr>
        <p:txBody>
          <a:bodyPr/>
          <a:lstStyle>
            <a:lvl1pPr>
              <a:defRPr sz="2200">
                <a:solidFill>
                  <a:srgbClr val="83A9E8"/>
                </a:solidFill>
                <a:effectLst>
                  <a:outerShdw blurRad="114300" dist="101600" dir="2700000" rotWithShape="0">
                    <a:srgbClr val="000000">
                      <a:alpha val="40000"/>
                    </a:srgbClr>
                  </a:outerShdw>
                </a:effectLst>
                <a:latin typeface="Lucida Sans"/>
                <a:ea typeface="Lucida Sans"/>
                <a:cs typeface="Lucida Sans"/>
                <a:sym typeface="Lucida Sans"/>
              </a:defRPr>
            </a:lvl1pPr>
          </a:lstStyle>
          <a:p>
            <a:r>
              <a:t>Title Text</a:t>
            </a:r>
          </a:p>
        </p:txBody>
      </p:sp>
      <p:sp>
        <p:nvSpPr>
          <p:cNvPr id="5641" name="Body Level One…"/>
          <p:cNvSpPr txBox="1">
            <a:spLocks noGrp="1"/>
          </p:cNvSpPr>
          <p:nvPr>
            <p:ph type="body" sz="half" idx="1"/>
          </p:nvPr>
        </p:nvSpPr>
        <p:spPr>
          <a:xfrm>
            <a:off x="457200" y="1524000"/>
            <a:ext cx="3008314" cy="4602163"/>
          </a:xfrm>
          <a:prstGeom prst="rect">
            <a:avLst/>
          </a:prstGeom>
        </p:spPr>
        <p:txBody>
          <a:bodyPr>
            <a:normAutofit/>
          </a:bodyPr>
          <a:lstStyle>
            <a:lvl1pPr marL="0" indent="0">
              <a:spcBef>
                <a:spcPts val="300"/>
              </a:spcBef>
              <a:buSzTx/>
              <a:buNone/>
              <a:defRPr sz="1400">
                <a:solidFill>
                  <a:schemeClr val="accent3">
                    <a:lumOff val="44000"/>
                  </a:schemeClr>
                </a:solidFill>
                <a:latin typeface="Book Antiqua"/>
                <a:ea typeface="Book Antiqua"/>
                <a:cs typeface="Book Antiqua"/>
                <a:sym typeface="Book Antiqua"/>
              </a:defRPr>
            </a:lvl1pPr>
            <a:lvl2pPr marL="0" indent="585787">
              <a:spcBef>
                <a:spcPts val="300"/>
              </a:spcBef>
              <a:buSzTx/>
              <a:buNone/>
              <a:defRPr sz="1400">
                <a:solidFill>
                  <a:schemeClr val="accent3">
                    <a:lumOff val="44000"/>
                  </a:schemeClr>
                </a:solidFill>
                <a:latin typeface="Book Antiqua"/>
                <a:ea typeface="Book Antiqua"/>
                <a:cs typeface="Book Antiqua"/>
                <a:sym typeface="Book Antiqua"/>
              </a:defRPr>
            </a:lvl2pPr>
            <a:lvl3pPr marL="0" indent="904875">
              <a:spcBef>
                <a:spcPts val="300"/>
              </a:spcBef>
              <a:buSzTx/>
              <a:buNone/>
              <a:defRPr sz="1400">
                <a:solidFill>
                  <a:schemeClr val="accent3">
                    <a:lumOff val="44000"/>
                  </a:schemeClr>
                </a:solidFill>
                <a:latin typeface="Book Antiqua"/>
                <a:ea typeface="Book Antiqua"/>
                <a:cs typeface="Book Antiqua"/>
                <a:sym typeface="Book Antiqua"/>
              </a:defRPr>
            </a:lvl3pPr>
            <a:lvl4pPr marL="0" indent="1169987">
              <a:spcBef>
                <a:spcPts val="300"/>
              </a:spcBef>
              <a:buSzTx/>
              <a:buNone/>
              <a:defRPr sz="1400">
                <a:solidFill>
                  <a:schemeClr val="accent3">
                    <a:lumOff val="44000"/>
                  </a:schemeClr>
                </a:solidFill>
                <a:latin typeface="Book Antiqua"/>
                <a:ea typeface="Book Antiqua"/>
                <a:cs typeface="Book Antiqua"/>
                <a:sym typeface="Book Antiqua"/>
              </a:defRPr>
            </a:lvl4pPr>
            <a:lvl5pPr marL="0" indent="1362075">
              <a:spcBef>
                <a:spcPts val="300"/>
              </a:spcBef>
              <a:buSzTx/>
              <a:buNone/>
              <a:defRPr sz="1400">
                <a:solidFill>
                  <a:schemeClr val="accent3">
                    <a:lumOff val="44000"/>
                  </a:schemeClr>
                </a:solidFill>
                <a:latin typeface="Book Antiqua"/>
                <a:ea typeface="Book Antiqua"/>
                <a:cs typeface="Book Antiqua"/>
                <a:sym typeface="Book Antiqua"/>
              </a:defRPr>
            </a:lvl5pPr>
          </a:lstStyle>
          <a:p>
            <a:r>
              <a:t>Body Level One</a:t>
            </a:r>
          </a:p>
          <a:p>
            <a:pPr lvl="1"/>
            <a:r>
              <a:t>Body Level Two</a:t>
            </a:r>
          </a:p>
          <a:p>
            <a:pPr lvl="2"/>
            <a:r>
              <a:t>Body Level Three</a:t>
            </a:r>
          </a:p>
          <a:p>
            <a:pPr lvl="3"/>
            <a:r>
              <a:t>Body Level Four</a:t>
            </a:r>
          </a:p>
          <a:p>
            <a:pPr lvl="4"/>
            <a:r>
              <a:t>Body Level Five</a:t>
            </a:r>
          </a:p>
        </p:txBody>
      </p:sp>
      <p:sp>
        <p:nvSpPr>
          <p:cNvPr id="5642" name="Slide Number"/>
          <p:cNvSpPr txBox="1">
            <a:spLocks noGrp="1"/>
          </p:cNvSpPr>
          <p:nvPr>
            <p:ph type="sldNum" sz="quarter" idx="2"/>
          </p:nvPr>
        </p:nvSpPr>
        <p:spPr>
          <a:xfrm>
            <a:off x="8499249" y="6597135"/>
            <a:ext cx="187552" cy="184666"/>
          </a:xfrm>
          <a:prstGeom prst="rect">
            <a:avLst/>
          </a:prstGeom>
        </p:spPr>
        <p:txBody>
          <a:bodyPr lIns="0" tIns="0" rIns="0" bIns="0"/>
          <a:lstStyle>
            <a:lvl1pPr algn="r">
              <a:defRPr sz="1200" b="1" i="0">
                <a:solidFill>
                  <a:srgbClr val="BCBCBC"/>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80256007"/>
      </p:ext>
    </p:extLst>
  </p:cSld>
  <p:clrMapOvr>
    <a:masterClrMapping/>
  </p:clrMapOvr>
  <p:transition spd="med"/>
</p:sldLayout>
</file>

<file path=ppt/slideLayouts/slideLayout3046.xml><?xml version="1.0" encoding="utf-8"?>
<p:sldLayout xmlns:a="http://schemas.openxmlformats.org/drawingml/2006/main" xmlns:r="http://schemas.openxmlformats.org/officeDocument/2006/relationships" xmlns:p="http://schemas.openxmlformats.org/presentationml/2006/main" showMasterSp="0" type="tx">
  <p:cSld name="27_Picture with Caption">
    <p:bg>
      <p:bgPr>
        <a:solidFill>
          <a:srgbClr val="000000"/>
        </a:solidFill>
        <a:effectLst/>
      </p:bgPr>
    </p:bg>
    <p:spTree>
      <p:nvGrpSpPr>
        <p:cNvPr id="1" name=""/>
        <p:cNvGrpSpPr/>
        <p:nvPr/>
      </p:nvGrpSpPr>
      <p:grpSpPr>
        <a:xfrm>
          <a:off x="0" y="0"/>
          <a:ext cx="0" cy="0"/>
          <a:chOff x="0" y="0"/>
          <a:chExt cx="0" cy="0"/>
        </a:xfrm>
      </p:grpSpPr>
      <p:sp>
        <p:nvSpPr>
          <p:cNvPr id="5649" name="Title Text"/>
          <p:cNvSpPr txBox="1">
            <a:spLocks noGrp="1"/>
          </p:cNvSpPr>
          <p:nvPr>
            <p:ph type="title"/>
          </p:nvPr>
        </p:nvSpPr>
        <p:spPr>
          <a:xfrm>
            <a:off x="1828800" y="609600"/>
            <a:ext cx="5486400" cy="522288"/>
          </a:xfrm>
          <a:prstGeom prst="rect">
            <a:avLst/>
          </a:prstGeom>
        </p:spPr>
        <p:txBody>
          <a:bodyPr lIns="0" tIns="0" rIns="0" bIns="0"/>
          <a:lstStyle>
            <a:lvl1pPr algn="ctr">
              <a:defRPr sz="2000" b="1">
                <a:gradFill flip="none" rotWithShape="1">
                  <a:gsLst>
                    <a:gs pos="0">
                      <a:srgbClr val="8CABDE"/>
                    </a:gs>
                    <a:gs pos="73000">
                      <a:srgbClr val="8CABDE"/>
                    </a:gs>
                    <a:gs pos="100000">
                      <a:srgbClr val="749CD9"/>
                    </a:gs>
                  </a:gsLst>
                  <a:lin ang="4800000" scaled="0"/>
                </a:gradFill>
                <a:effectLst>
                  <a:outerShdw blurRad="114300" dist="101600" dir="2700000" rotWithShape="0">
                    <a:srgbClr val="000000">
                      <a:alpha val="40000"/>
                    </a:srgbClr>
                  </a:outerShdw>
                </a:effectLst>
                <a:latin typeface="Lucida Sans"/>
                <a:ea typeface="Lucida Sans"/>
                <a:cs typeface="Lucida Sans"/>
                <a:sym typeface="Lucida Sans"/>
              </a:defRPr>
            </a:lvl1pPr>
          </a:lstStyle>
          <a:p>
            <a:r>
              <a:t>Title Text</a:t>
            </a:r>
          </a:p>
        </p:txBody>
      </p:sp>
      <p:sp>
        <p:nvSpPr>
          <p:cNvPr id="5650" name="Picture Placeholder 2"/>
          <p:cNvSpPr>
            <a:spLocks noGrp="1"/>
          </p:cNvSpPr>
          <p:nvPr>
            <p:ph type="pic" sz="half" idx="21"/>
          </p:nvPr>
        </p:nvSpPr>
        <p:spPr>
          <a:xfrm>
            <a:off x="1828800" y="1831975"/>
            <a:ext cx="5486400" cy="3962400"/>
          </a:xfrm>
          <a:prstGeom prst="rect">
            <a:avLst/>
          </a:prstGeom>
          <a:ln w="44450" cap="sq">
            <a:solidFill>
              <a:schemeClr val="accent3">
                <a:lumOff val="44000"/>
              </a:schemeClr>
            </a:solidFill>
            <a:miter lim="800000"/>
          </a:ln>
          <a:effectLst>
            <a:outerShdw blurRad="190500" dist="228600" dir="2700000" rotWithShape="0">
              <a:srgbClr val="000000">
                <a:alpha val="25000"/>
              </a:srgbClr>
            </a:outerShdw>
          </a:effectLst>
        </p:spPr>
        <p:txBody>
          <a:bodyPr lIns="91439" rIns="91439"/>
          <a:lstStyle/>
          <a:p>
            <a:endParaRPr/>
          </a:p>
        </p:txBody>
      </p:sp>
      <p:sp>
        <p:nvSpPr>
          <p:cNvPr id="5651" name="Body Level One…"/>
          <p:cNvSpPr txBox="1">
            <a:spLocks noGrp="1"/>
          </p:cNvSpPr>
          <p:nvPr>
            <p:ph type="body" sz="quarter" idx="1"/>
          </p:nvPr>
        </p:nvSpPr>
        <p:spPr>
          <a:xfrm>
            <a:off x="1828800" y="1166787"/>
            <a:ext cx="5486400" cy="530352"/>
          </a:xfrm>
          <a:prstGeom prst="rect">
            <a:avLst/>
          </a:prstGeom>
        </p:spPr>
        <p:txBody>
          <a:bodyPr>
            <a:normAutofit/>
          </a:bodyPr>
          <a:lstStyle>
            <a:lvl1pPr marL="0" indent="0" algn="ctr">
              <a:spcBef>
                <a:spcPts val="300"/>
              </a:spcBef>
              <a:buSzTx/>
              <a:buNone/>
              <a:defRPr sz="1400">
                <a:solidFill>
                  <a:schemeClr val="accent3">
                    <a:lumOff val="44000"/>
                  </a:schemeClr>
                </a:solidFill>
                <a:latin typeface="Book Antiqua"/>
                <a:ea typeface="Book Antiqua"/>
                <a:cs typeface="Book Antiqua"/>
                <a:sym typeface="Book Antiqua"/>
              </a:defRPr>
            </a:lvl1pPr>
            <a:lvl2pPr marL="915458" indent="-329670" algn="ctr">
              <a:spcBef>
                <a:spcPts val="300"/>
              </a:spcBef>
              <a:buSzPct val="80000"/>
              <a:buChar char="◼"/>
              <a:defRPr sz="1400">
                <a:solidFill>
                  <a:schemeClr val="accent3">
                    <a:lumOff val="44000"/>
                  </a:schemeClr>
                </a:solidFill>
                <a:latin typeface="Book Antiqua"/>
                <a:ea typeface="Book Antiqua"/>
                <a:cs typeface="Book Antiqua"/>
                <a:sym typeface="Book Antiqua"/>
              </a:defRPr>
            </a:lvl2pPr>
            <a:lvl3pPr marL="1224914" indent="-320039" algn="ctr">
              <a:spcBef>
                <a:spcPts val="300"/>
              </a:spcBef>
              <a:buSzPct val="95000"/>
              <a:buChar char="▫"/>
              <a:defRPr sz="1400">
                <a:solidFill>
                  <a:schemeClr val="accent3">
                    <a:lumOff val="44000"/>
                  </a:schemeClr>
                </a:solidFill>
                <a:latin typeface="Book Antiqua"/>
                <a:ea typeface="Book Antiqua"/>
                <a:cs typeface="Book Antiqua"/>
                <a:sym typeface="Book Antiqua"/>
              </a:defRPr>
            </a:lvl3pPr>
            <a:lvl4pPr marL="1453973" indent="-283986" algn="ctr">
              <a:spcBef>
                <a:spcPts val="300"/>
              </a:spcBef>
              <a:buChar char=""/>
              <a:defRPr sz="1400">
                <a:solidFill>
                  <a:schemeClr val="accent3">
                    <a:lumOff val="44000"/>
                  </a:schemeClr>
                </a:solidFill>
                <a:latin typeface="Book Antiqua"/>
                <a:ea typeface="Book Antiqua"/>
                <a:cs typeface="Book Antiqua"/>
                <a:sym typeface="Book Antiqua"/>
              </a:defRPr>
            </a:lvl4pPr>
            <a:lvl5pPr marL="1646061" indent="-283986" algn="ctr">
              <a:spcBef>
                <a:spcPts val="300"/>
              </a:spcBef>
              <a:buChar char="◾"/>
              <a:defRPr sz="1400">
                <a:solidFill>
                  <a:schemeClr val="accent3">
                    <a:lumOff val="44000"/>
                  </a:schemeClr>
                </a:solidFill>
                <a:latin typeface="Book Antiqua"/>
                <a:ea typeface="Book Antiqua"/>
                <a:cs typeface="Book Antiqua"/>
                <a:sym typeface="Book Antiqua"/>
              </a:defRPr>
            </a:lvl5pPr>
          </a:lstStyle>
          <a:p>
            <a:r>
              <a:t>Body Level One</a:t>
            </a:r>
          </a:p>
          <a:p>
            <a:pPr lvl="1"/>
            <a:r>
              <a:t>Body Level Two</a:t>
            </a:r>
          </a:p>
          <a:p>
            <a:pPr lvl="2"/>
            <a:r>
              <a:t>Body Level Three</a:t>
            </a:r>
          </a:p>
          <a:p>
            <a:pPr lvl="3"/>
            <a:r>
              <a:t>Body Level Four</a:t>
            </a:r>
          </a:p>
          <a:p>
            <a:pPr lvl="4"/>
            <a:r>
              <a:t>Body Level Five</a:t>
            </a:r>
          </a:p>
        </p:txBody>
      </p:sp>
      <p:sp>
        <p:nvSpPr>
          <p:cNvPr id="5652" name="Slide Number"/>
          <p:cNvSpPr txBox="1">
            <a:spLocks noGrp="1"/>
          </p:cNvSpPr>
          <p:nvPr>
            <p:ph type="sldNum" sz="quarter" idx="2"/>
          </p:nvPr>
        </p:nvSpPr>
        <p:spPr>
          <a:xfrm>
            <a:off x="8499249" y="6597135"/>
            <a:ext cx="187552" cy="184666"/>
          </a:xfrm>
          <a:prstGeom prst="rect">
            <a:avLst/>
          </a:prstGeom>
        </p:spPr>
        <p:txBody>
          <a:bodyPr lIns="0" tIns="0" rIns="0" bIns="0"/>
          <a:lstStyle>
            <a:lvl1pPr algn="r">
              <a:defRPr sz="1200" b="1" i="0">
                <a:solidFill>
                  <a:srgbClr val="BCBCBC"/>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60739066"/>
      </p:ext>
    </p:extLst>
  </p:cSld>
  <p:clrMapOvr>
    <a:masterClrMapping/>
  </p:clrMapOvr>
  <p:transition spd="med"/>
</p:sldLayout>
</file>

<file path=ppt/slideLayouts/slideLayout3047.xml><?xml version="1.0" encoding="utf-8"?>
<p:sldLayout xmlns:a="http://schemas.openxmlformats.org/drawingml/2006/main" xmlns:r="http://schemas.openxmlformats.org/officeDocument/2006/relationships" xmlns:p="http://schemas.openxmlformats.org/presentationml/2006/main" showMasterSp="0" type="tx">
  <p:cSld name="33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659" name="Title Text"/>
          <p:cNvSpPr txBox="1">
            <a:spLocks noGrp="1"/>
          </p:cNvSpPr>
          <p:nvPr>
            <p:ph type="title"/>
          </p:nvPr>
        </p:nvSpPr>
        <p:spPr>
          <a:xfrm>
            <a:off x="304800" y="2286000"/>
            <a:ext cx="7467600" cy="1143000"/>
          </a:xfrm>
          <a:prstGeom prst="rect">
            <a:avLst/>
          </a:prstGeom>
          <a:effectLst>
            <a:outerShdw blurRad="50800" dist="25399" dir="2700000" rotWithShape="0">
              <a:schemeClr val="accent3">
                <a:lumOff val="44000"/>
                <a:alpha val="74998"/>
              </a:schemeClr>
            </a:outerShdw>
          </a:effectLst>
        </p:spPr>
        <p:txBody>
          <a:bodyPr anchor="ctr"/>
          <a:lstStyle>
            <a:lvl1pPr algn="r">
              <a:defRPr>
                <a:solidFill>
                  <a:srgbClr val="000000"/>
                </a:solidFill>
                <a:latin typeface="Impact"/>
                <a:ea typeface="Impact"/>
                <a:cs typeface="Impact"/>
                <a:sym typeface="Impact"/>
              </a:defRPr>
            </a:lvl1pPr>
          </a:lstStyle>
          <a:p>
            <a:r>
              <a:t>Title Text</a:t>
            </a:r>
          </a:p>
        </p:txBody>
      </p:sp>
      <p:sp>
        <p:nvSpPr>
          <p:cNvPr id="5660" name="Body Level One…"/>
          <p:cNvSpPr txBox="1">
            <a:spLocks noGrp="1"/>
          </p:cNvSpPr>
          <p:nvPr>
            <p:ph type="body" sz="quarter" idx="1"/>
          </p:nvPr>
        </p:nvSpPr>
        <p:spPr>
          <a:xfrm>
            <a:off x="1371600" y="3886200"/>
            <a:ext cx="6400800" cy="1752600"/>
          </a:xfrm>
          <a:prstGeom prst="rect">
            <a:avLst/>
          </a:prstGeom>
          <a:effectLst>
            <a:outerShdw blurRad="50800" dist="25399" dir="2700000" rotWithShape="0">
              <a:schemeClr val="accent3">
                <a:lumOff val="44000"/>
                <a:alpha val="74998"/>
              </a:schemeClr>
            </a:outerShdw>
          </a:effectLst>
        </p:spPr>
        <p:txBody>
          <a:bodyPr>
            <a:normAutofit/>
          </a:bodyPr>
          <a:lstStyle>
            <a:lvl1pPr marL="0" indent="0" algn="r">
              <a:buSzTx/>
              <a:buNone/>
              <a:defRPr>
                <a:latin typeface="Impact"/>
                <a:ea typeface="Impact"/>
                <a:cs typeface="Impact"/>
                <a:sym typeface="Impact"/>
              </a:defRPr>
            </a:lvl1pPr>
            <a:lvl2pPr algn="r">
              <a:buChar char="▭"/>
              <a:defRPr>
                <a:latin typeface="Impact"/>
                <a:ea typeface="Impact"/>
                <a:cs typeface="Impact"/>
                <a:sym typeface="Impact"/>
              </a:defRPr>
            </a:lvl2pPr>
            <a:lvl3pPr algn="r">
              <a:buChar char="▭"/>
              <a:defRPr>
                <a:latin typeface="Impact"/>
                <a:ea typeface="Impact"/>
                <a:cs typeface="Impact"/>
                <a:sym typeface="Impact"/>
              </a:defRPr>
            </a:lvl3pPr>
            <a:lvl4pPr algn="r">
              <a:buChar char="▭"/>
              <a:defRPr>
                <a:latin typeface="Impact"/>
                <a:ea typeface="Impact"/>
                <a:cs typeface="Impact"/>
                <a:sym typeface="Impact"/>
              </a:defRPr>
            </a:lvl4pPr>
            <a:lvl5pPr algn="r">
              <a:buChar char="▭"/>
              <a:defRPr>
                <a:latin typeface="Impact"/>
                <a:ea typeface="Impact"/>
                <a:cs typeface="Impact"/>
                <a:sym typeface="Impact"/>
              </a:defRPr>
            </a:lvl5pPr>
          </a:lstStyle>
          <a:p>
            <a:r>
              <a:t>Body Level One</a:t>
            </a:r>
          </a:p>
          <a:p>
            <a:pPr lvl="1"/>
            <a:r>
              <a:t>Body Level Two</a:t>
            </a:r>
          </a:p>
          <a:p>
            <a:pPr lvl="2"/>
            <a:r>
              <a:t>Body Level Three</a:t>
            </a:r>
          </a:p>
          <a:p>
            <a:pPr lvl="3"/>
            <a:r>
              <a:t>Body Level Four</a:t>
            </a:r>
          </a:p>
          <a:p>
            <a:pPr lvl="4"/>
            <a:r>
              <a:t>Body Level Five</a:t>
            </a:r>
          </a:p>
        </p:txBody>
      </p:sp>
      <p:sp>
        <p:nvSpPr>
          <p:cNvPr id="5661"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94625219"/>
      </p:ext>
    </p:extLst>
  </p:cSld>
  <p:clrMapOvr>
    <a:masterClrMapping/>
  </p:clrMapOvr>
  <p:transition spd="med"/>
</p:sldLayout>
</file>

<file path=ppt/slideLayouts/slideLayout3048.xml><?xml version="1.0" encoding="utf-8"?>
<p:sldLayout xmlns:a="http://schemas.openxmlformats.org/drawingml/2006/main" xmlns:r="http://schemas.openxmlformats.org/officeDocument/2006/relationships" xmlns:p="http://schemas.openxmlformats.org/presentationml/2006/main" showMasterSp="0" type="tx">
  <p:cSld name="28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668" name="Title Text"/>
          <p:cNvSpPr txBox="1">
            <a:spLocks noGrp="1"/>
          </p:cNvSpPr>
          <p:nvPr>
            <p:ph type="title"/>
          </p:nvPr>
        </p:nvSpPr>
        <p:spPr>
          <a:xfrm>
            <a:off x="304800" y="609600"/>
            <a:ext cx="7543800" cy="1143000"/>
          </a:xfrm>
          <a:prstGeom prst="rect">
            <a:avLst/>
          </a:prstGeom>
          <a:effectLst>
            <a:outerShdw blurRad="50800" dist="25399" dir="2700000" rotWithShape="0">
              <a:schemeClr val="accent3">
                <a:lumOff val="44000"/>
                <a:alpha val="74998"/>
              </a:schemeClr>
            </a:outerShdw>
          </a:effectLst>
        </p:spPr>
        <p:txBody>
          <a:bodyPr anchor="ctr"/>
          <a:lstStyle>
            <a:lvl1pPr algn="ctr">
              <a:defRPr>
                <a:solidFill>
                  <a:srgbClr val="000000"/>
                </a:solidFill>
                <a:latin typeface="Impact"/>
                <a:ea typeface="Impact"/>
                <a:cs typeface="Impact"/>
                <a:sym typeface="Impact"/>
              </a:defRPr>
            </a:lvl1pPr>
          </a:lstStyle>
          <a:p>
            <a:r>
              <a:t>Title Text</a:t>
            </a:r>
          </a:p>
        </p:txBody>
      </p:sp>
      <p:sp>
        <p:nvSpPr>
          <p:cNvPr id="5669" name="Body Level One…"/>
          <p:cNvSpPr txBox="1">
            <a:spLocks noGrp="1"/>
          </p:cNvSpPr>
          <p:nvPr>
            <p:ph type="body" idx="1"/>
          </p:nvPr>
        </p:nvSpPr>
        <p:spPr>
          <a:xfrm>
            <a:off x="304800" y="1981200"/>
            <a:ext cx="7543800" cy="4114800"/>
          </a:xfrm>
          <a:prstGeom prst="rect">
            <a:avLst/>
          </a:prstGeom>
          <a:effectLst>
            <a:outerShdw blurRad="50800" dist="25399" dir="2700000" rotWithShape="0">
              <a:schemeClr val="accent3">
                <a:lumOff val="44000"/>
                <a:alpha val="74998"/>
              </a:schemeClr>
            </a:outerShdw>
          </a:effectLst>
        </p:spPr>
        <p:txBody>
          <a:bodyPr>
            <a:normAutofit/>
          </a:bodyPr>
          <a:lstStyle>
            <a:lvl1pPr>
              <a:buChar char="▭"/>
              <a:defRPr>
                <a:latin typeface="Impact"/>
                <a:ea typeface="Impact"/>
                <a:cs typeface="Impact"/>
                <a:sym typeface="Impact"/>
              </a:defRPr>
            </a:lvl1pPr>
            <a:lvl2pPr>
              <a:buChar char="▭"/>
              <a:defRPr>
                <a:latin typeface="Impact"/>
                <a:ea typeface="Impact"/>
                <a:cs typeface="Impact"/>
                <a:sym typeface="Impact"/>
              </a:defRPr>
            </a:lvl2pPr>
            <a:lvl3pPr>
              <a:buChar char="▭"/>
              <a:defRPr>
                <a:latin typeface="Impact"/>
                <a:ea typeface="Impact"/>
                <a:cs typeface="Impact"/>
                <a:sym typeface="Impact"/>
              </a:defRPr>
            </a:lvl3pPr>
            <a:lvl4pPr>
              <a:buChar char="▭"/>
              <a:defRPr>
                <a:latin typeface="Impact"/>
                <a:ea typeface="Impact"/>
                <a:cs typeface="Impact"/>
                <a:sym typeface="Impact"/>
              </a:defRPr>
            </a:lvl4pPr>
            <a:lvl5pPr>
              <a:buChar char="▭"/>
              <a:defRPr>
                <a:latin typeface="Impact"/>
                <a:ea typeface="Impact"/>
                <a:cs typeface="Impact"/>
                <a:sym typeface="Impact"/>
              </a:defRPr>
            </a:lvl5pPr>
          </a:lstStyle>
          <a:p>
            <a:r>
              <a:t>Body Level One</a:t>
            </a:r>
          </a:p>
          <a:p>
            <a:pPr lvl="1"/>
            <a:r>
              <a:t>Body Level Two</a:t>
            </a:r>
          </a:p>
          <a:p>
            <a:pPr lvl="2"/>
            <a:r>
              <a:t>Body Level Three</a:t>
            </a:r>
          </a:p>
          <a:p>
            <a:pPr lvl="3"/>
            <a:r>
              <a:t>Body Level Four</a:t>
            </a:r>
          </a:p>
          <a:p>
            <a:pPr lvl="4"/>
            <a:r>
              <a:t>Body Level Five</a:t>
            </a:r>
          </a:p>
        </p:txBody>
      </p:sp>
      <p:sp>
        <p:nvSpPr>
          <p:cNvPr id="5670"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10554036"/>
      </p:ext>
    </p:extLst>
  </p:cSld>
  <p:clrMapOvr>
    <a:masterClrMapping/>
  </p:clrMapOvr>
  <p:transition spd="med"/>
</p:sldLayout>
</file>

<file path=ppt/slideLayouts/slideLayout3049.xml><?xml version="1.0" encoding="utf-8"?>
<p:sldLayout xmlns:a="http://schemas.openxmlformats.org/drawingml/2006/main" xmlns:r="http://schemas.openxmlformats.org/officeDocument/2006/relationships" xmlns:p="http://schemas.openxmlformats.org/presentationml/2006/main" showMasterSp="0" type="tx">
  <p:cSld name="27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677" name="Title Text"/>
          <p:cNvSpPr txBox="1">
            <a:spLocks noGrp="1"/>
          </p:cNvSpPr>
          <p:nvPr>
            <p:ph type="title"/>
          </p:nvPr>
        </p:nvSpPr>
        <p:spPr>
          <a:xfrm>
            <a:off x="722312" y="4406900"/>
            <a:ext cx="7772401" cy="1362075"/>
          </a:xfrm>
          <a:prstGeom prst="rect">
            <a:avLst/>
          </a:prstGeom>
          <a:effectLst>
            <a:outerShdw blurRad="50800" dist="25399" dir="2700000" rotWithShape="0">
              <a:schemeClr val="accent3">
                <a:lumOff val="44000"/>
                <a:alpha val="74998"/>
              </a:schemeClr>
            </a:outerShdw>
          </a:effectLst>
        </p:spPr>
        <p:txBody>
          <a:bodyPr anchor="t"/>
          <a:lstStyle>
            <a:lvl1pPr>
              <a:defRPr sz="4000" cap="all">
                <a:solidFill>
                  <a:srgbClr val="000000"/>
                </a:solidFill>
                <a:latin typeface="Impact"/>
                <a:ea typeface="Impact"/>
                <a:cs typeface="Impact"/>
                <a:sym typeface="Impact"/>
              </a:defRPr>
            </a:lvl1pPr>
          </a:lstStyle>
          <a:p>
            <a:r>
              <a:t>Title Text</a:t>
            </a:r>
          </a:p>
        </p:txBody>
      </p:sp>
      <p:sp>
        <p:nvSpPr>
          <p:cNvPr id="5678" name="Body Level One…"/>
          <p:cNvSpPr txBox="1">
            <a:spLocks noGrp="1"/>
          </p:cNvSpPr>
          <p:nvPr>
            <p:ph type="body" sz="quarter" idx="1"/>
          </p:nvPr>
        </p:nvSpPr>
        <p:spPr>
          <a:xfrm>
            <a:off x="722312" y="2906713"/>
            <a:ext cx="7772401" cy="1500188"/>
          </a:xfrm>
          <a:prstGeom prst="rect">
            <a:avLst/>
          </a:prstGeom>
          <a:effectLst>
            <a:outerShdw blurRad="50800" dist="25399" dir="2700000" rotWithShape="0">
              <a:schemeClr val="accent3">
                <a:lumOff val="44000"/>
                <a:alpha val="74998"/>
              </a:schemeClr>
            </a:outerShdw>
          </a:effectLst>
        </p:spPr>
        <p:txBody>
          <a:bodyPr anchor="b">
            <a:normAutofit/>
          </a:bodyPr>
          <a:lstStyle>
            <a:lvl1pPr marL="0" indent="0">
              <a:spcBef>
                <a:spcPts val="400"/>
              </a:spcBef>
              <a:buSzTx/>
              <a:buNone/>
              <a:defRPr sz="2000">
                <a:latin typeface="Impact"/>
                <a:ea typeface="Impact"/>
                <a:cs typeface="Impact"/>
                <a:sym typeface="Impact"/>
              </a:defRPr>
            </a:lvl1pPr>
            <a:lvl2pPr marL="0" indent="457200">
              <a:spcBef>
                <a:spcPts val="400"/>
              </a:spcBef>
              <a:buSzTx/>
              <a:buNone/>
              <a:defRPr sz="2000">
                <a:latin typeface="Impact"/>
                <a:ea typeface="Impact"/>
                <a:cs typeface="Impact"/>
                <a:sym typeface="Impact"/>
              </a:defRPr>
            </a:lvl2pPr>
            <a:lvl3pPr marL="0" indent="914400">
              <a:spcBef>
                <a:spcPts val="400"/>
              </a:spcBef>
              <a:buSzTx/>
              <a:buNone/>
              <a:defRPr sz="2000">
                <a:latin typeface="Impact"/>
                <a:ea typeface="Impact"/>
                <a:cs typeface="Impact"/>
                <a:sym typeface="Impact"/>
              </a:defRPr>
            </a:lvl3pPr>
            <a:lvl4pPr marL="0" indent="1371600">
              <a:spcBef>
                <a:spcPts val="400"/>
              </a:spcBef>
              <a:buSzTx/>
              <a:buNone/>
              <a:defRPr sz="2000">
                <a:latin typeface="Impact"/>
                <a:ea typeface="Impact"/>
                <a:cs typeface="Impact"/>
                <a:sym typeface="Impact"/>
              </a:defRPr>
            </a:lvl4pPr>
            <a:lvl5pPr marL="0" indent="1828800">
              <a:spcBef>
                <a:spcPts val="400"/>
              </a:spcBef>
              <a:buSzTx/>
              <a:buNone/>
              <a:defRPr sz="2000">
                <a:latin typeface="Impact"/>
                <a:ea typeface="Impact"/>
                <a:cs typeface="Impact"/>
                <a:sym typeface="Impact"/>
              </a:defRPr>
            </a:lvl5pPr>
          </a:lstStyle>
          <a:p>
            <a:r>
              <a:t>Body Level One</a:t>
            </a:r>
          </a:p>
          <a:p>
            <a:pPr lvl="1"/>
            <a:r>
              <a:t>Body Level Two</a:t>
            </a:r>
          </a:p>
          <a:p>
            <a:pPr lvl="2"/>
            <a:r>
              <a:t>Body Level Three</a:t>
            </a:r>
          </a:p>
          <a:p>
            <a:pPr lvl="3"/>
            <a:r>
              <a:t>Body Level Four</a:t>
            </a:r>
          </a:p>
          <a:p>
            <a:pPr lvl="4"/>
            <a:r>
              <a:t>Body Level Five</a:t>
            </a:r>
          </a:p>
        </p:txBody>
      </p:sp>
      <p:sp>
        <p:nvSpPr>
          <p:cNvPr id="5679"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89083837"/>
      </p:ext>
    </p:extLst>
  </p:cSld>
  <p:clrMapOvr>
    <a:masterClrMapping/>
  </p:clrMapOvr>
  <p:transition spd="med"/>
</p:sldLayout>
</file>

<file path=ppt/slideLayouts/slideLayout305.xml><?xml version="1.0" encoding="utf-8"?>
<p:sldLayout xmlns:a="http://schemas.openxmlformats.org/drawingml/2006/main" xmlns:r="http://schemas.openxmlformats.org/officeDocument/2006/relationships" xmlns:p="http://schemas.openxmlformats.org/presentationml/2006/main" showMasterSp="0" type="tx">
  <p:cSld name="27_Title Slide">
    <p:spTree>
      <p:nvGrpSpPr>
        <p:cNvPr id="1" name=""/>
        <p:cNvGrpSpPr/>
        <p:nvPr/>
      </p:nvGrpSpPr>
      <p:grpSpPr>
        <a:xfrm>
          <a:off x="0" y="0"/>
          <a:ext cx="0" cy="0"/>
          <a:chOff x="0" y="0"/>
          <a:chExt cx="0" cy="0"/>
        </a:xfrm>
      </p:grpSpPr>
      <p:grpSp>
        <p:nvGrpSpPr>
          <p:cNvPr id="4655" name="Group 7"/>
          <p:cNvGrpSpPr/>
          <p:nvPr/>
        </p:nvGrpSpPr>
        <p:grpSpPr>
          <a:xfrm>
            <a:off x="0" y="0"/>
            <a:ext cx="6362700" cy="6858000"/>
            <a:chOff x="0" y="0"/>
            <a:chExt cx="6362700" cy="6858000"/>
          </a:xfrm>
        </p:grpSpPr>
        <p:pic>
          <p:nvPicPr>
            <p:cNvPr id="4653" name="Picture 8" descr="Picture 8"/>
            <p:cNvPicPr>
              <a:picLocks noChangeAspect="1"/>
            </p:cNvPicPr>
            <p:nvPr/>
          </p:nvPicPr>
          <p:blipFill>
            <a:blip r:embed="rId2" cstate="print"/>
            <a:stretch>
              <a:fillRect/>
            </a:stretch>
          </p:blipFill>
          <p:spPr>
            <a:xfrm>
              <a:off x="0" y="0"/>
              <a:ext cx="685800" cy="6858000"/>
            </a:xfrm>
            <a:prstGeom prst="rect">
              <a:avLst/>
            </a:prstGeom>
            <a:ln w="12700" cap="flat">
              <a:noFill/>
              <a:miter lim="400000"/>
            </a:ln>
            <a:effectLst/>
          </p:spPr>
        </p:pic>
        <p:pic>
          <p:nvPicPr>
            <p:cNvPr id="4654" name="Picture 9" descr="Picture 9"/>
            <p:cNvPicPr>
              <a:picLocks noChangeAspect="1"/>
            </p:cNvPicPr>
            <p:nvPr/>
          </p:nvPicPr>
          <p:blipFill>
            <a:blip r:embed="rId3" cstate="print"/>
            <a:stretch>
              <a:fillRect/>
            </a:stretch>
          </p:blipFill>
          <p:spPr>
            <a:xfrm>
              <a:off x="3505200" y="5715000"/>
              <a:ext cx="2857500" cy="95250"/>
            </a:xfrm>
            <a:prstGeom prst="rect">
              <a:avLst/>
            </a:prstGeom>
            <a:ln w="12700" cap="flat">
              <a:noFill/>
              <a:miter lim="400000"/>
            </a:ln>
            <a:effectLst/>
          </p:spPr>
        </p:pic>
      </p:grpSp>
      <p:pic>
        <p:nvPicPr>
          <p:cNvPr id="4656" name="Picture 10" descr="Picture 10"/>
          <p:cNvPicPr>
            <a:picLocks noChangeAspect="1"/>
          </p:cNvPicPr>
          <p:nvPr/>
        </p:nvPicPr>
        <p:blipFill>
          <a:blip r:embed="rId4" cstate="print"/>
          <a:stretch>
            <a:fillRect/>
          </a:stretch>
        </p:blipFill>
        <p:spPr>
          <a:xfrm>
            <a:off x="1981200" y="3657600"/>
            <a:ext cx="5715000" cy="95250"/>
          </a:xfrm>
          <a:prstGeom prst="rect">
            <a:avLst/>
          </a:prstGeom>
          <a:ln w="12700">
            <a:miter lim="400000"/>
          </a:ln>
        </p:spPr>
      </p:pic>
      <p:sp>
        <p:nvSpPr>
          <p:cNvPr id="4657" name="Title Text"/>
          <p:cNvSpPr txBox="1">
            <a:spLocks noGrp="1"/>
          </p:cNvSpPr>
          <p:nvPr>
            <p:ph type="title"/>
          </p:nvPr>
        </p:nvSpPr>
        <p:spPr>
          <a:xfrm>
            <a:off x="1752600" y="990600"/>
            <a:ext cx="6400800" cy="2514600"/>
          </a:xfrm>
          <a:prstGeom prst="rect">
            <a:avLst/>
          </a:prstGeom>
        </p:spPr>
        <p:txBody>
          <a:bodyPr/>
          <a:lstStyle>
            <a:lvl1pPr algn="ctr"/>
          </a:lstStyle>
          <a:p>
            <a:r>
              <a:t>Title Text</a:t>
            </a:r>
          </a:p>
        </p:txBody>
      </p:sp>
      <p:sp>
        <p:nvSpPr>
          <p:cNvPr id="4658" name="Body Level One…"/>
          <p:cNvSpPr txBox="1">
            <a:spLocks noGrp="1"/>
          </p:cNvSpPr>
          <p:nvPr>
            <p:ph type="body" sz="quarter" idx="1"/>
          </p:nvPr>
        </p:nvSpPr>
        <p:spPr>
          <a:xfrm>
            <a:off x="1752600" y="3886200"/>
            <a:ext cx="6400800" cy="1752600"/>
          </a:xfrm>
          <a:prstGeom prst="rect">
            <a:avLst/>
          </a:prstGeom>
        </p:spPr>
        <p:txBody>
          <a:bodyPr>
            <a:normAutofit/>
          </a:bodyPr>
          <a:lstStyle>
            <a:lvl1pPr marL="0" indent="0" algn="ctr">
              <a:buSzTx/>
              <a:buNone/>
            </a:lvl1pPr>
            <a:lvl2pPr algn="ctr">
              <a:buBlip>
                <a:blip r:embed="rId5"/>
              </a:buBlip>
            </a:lvl2pPr>
            <a:lvl3pPr algn="ctr"/>
            <a:lvl4pPr algn="ctr"/>
            <a:lvl5pPr algn="ctr"/>
          </a:lstStyle>
          <a:p>
            <a:r>
              <a:t>Body Level One</a:t>
            </a:r>
          </a:p>
          <a:p>
            <a:pPr lvl="1"/>
            <a:r>
              <a:t>Body Level Two</a:t>
            </a:r>
          </a:p>
          <a:p>
            <a:pPr lvl="2"/>
            <a:r>
              <a:t>Body Level Three</a:t>
            </a:r>
          </a:p>
          <a:p>
            <a:pPr lvl="3"/>
            <a:r>
              <a:t>Body Level Four</a:t>
            </a:r>
          </a:p>
          <a:p>
            <a:pPr lvl="4"/>
            <a:r>
              <a:t>Body Level Five</a:t>
            </a:r>
          </a:p>
        </p:txBody>
      </p:sp>
      <p:sp>
        <p:nvSpPr>
          <p:cNvPr id="4659" name="Slide Number"/>
          <p:cNvSpPr txBox="1">
            <a:spLocks noGrp="1"/>
          </p:cNvSpPr>
          <p:nvPr>
            <p:ph type="sldNum" sz="quarter" idx="2"/>
          </p:nvPr>
        </p:nvSpPr>
        <p:spPr>
          <a:xfrm>
            <a:off x="8605062" y="6550224"/>
            <a:ext cx="310339" cy="307777"/>
          </a:xfrm>
          <a:prstGeom prst="rect">
            <a:avLst/>
          </a:prstGeom>
        </p:spPr>
        <p:txBody>
          <a:bodyPr/>
          <a:lstStyle>
            <a:lvl1pPr algn="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80537848"/>
      </p:ext>
    </p:extLst>
  </p:cSld>
  <p:clrMapOvr>
    <a:masterClrMapping/>
  </p:clrMapOvr>
  <p:transition spd="med"/>
</p:sldLayout>
</file>

<file path=ppt/slideLayouts/slideLayout3050.xml><?xml version="1.0" encoding="utf-8"?>
<p:sldLayout xmlns:a="http://schemas.openxmlformats.org/drawingml/2006/main" xmlns:r="http://schemas.openxmlformats.org/officeDocument/2006/relationships" xmlns:p="http://schemas.openxmlformats.org/presentationml/2006/main" showMasterSp="0" type="tx">
  <p:cSld name="27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686" name="Title Text"/>
          <p:cNvSpPr txBox="1">
            <a:spLocks noGrp="1"/>
          </p:cNvSpPr>
          <p:nvPr>
            <p:ph type="title"/>
          </p:nvPr>
        </p:nvSpPr>
        <p:spPr>
          <a:xfrm>
            <a:off x="304800" y="609600"/>
            <a:ext cx="7543800" cy="1143000"/>
          </a:xfrm>
          <a:prstGeom prst="rect">
            <a:avLst/>
          </a:prstGeom>
          <a:effectLst>
            <a:outerShdw blurRad="50800" dist="25399" dir="2700000" rotWithShape="0">
              <a:schemeClr val="accent3">
                <a:lumOff val="44000"/>
                <a:alpha val="74998"/>
              </a:schemeClr>
            </a:outerShdw>
          </a:effectLst>
        </p:spPr>
        <p:txBody>
          <a:bodyPr anchor="ctr"/>
          <a:lstStyle>
            <a:lvl1pPr algn="ctr">
              <a:defRPr>
                <a:solidFill>
                  <a:srgbClr val="000000"/>
                </a:solidFill>
                <a:latin typeface="Impact"/>
                <a:ea typeface="Impact"/>
                <a:cs typeface="Impact"/>
                <a:sym typeface="Impact"/>
              </a:defRPr>
            </a:lvl1pPr>
          </a:lstStyle>
          <a:p>
            <a:r>
              <a:t>Title Text</a:t>
            </a:r>
          </a:p>
        </p:txBody>
      </p:sp>
      <p:sp>
        <p:nvSpPr>
          <p:cNvPr id="5687" name="Body Level One…"/>
          <p:cNvSpPr txBox="1">
            <a:spLocks noGrp="1"/>
          </p:cNvSpPr>
          <p:nvPr>
            <p:ph type="body" sz="half" idx="1"/>
          </p:nvPr>
        </p:nvSpPr>
        <p:spPr>
          <a:xfrm>
            <a:off x="304800" y="1981200"/>
            <a:ext cx="3695700" cy="4114800"/>
          </a:xfrm>
          <a:prstGeom prst="rect">
            <a:avLst/>
          </a:prstGeom>
          <a:effectLst>
            <a:outerShdw blurRad="50800" dist="25399" dir="2700000" rotWithShape="0">
              <a:schemeClr val="accent3">
                <a:lumOff val="44000"/>
                <a:alpha val="74998"/>
              </a:schemeClr>
            </a:outerShdw>
          </a:effectLst>
        </p:spPr>
        <p:txBody>
          <a:bodyPr>
            <a:normAutofit/>
          </a:bodyPr>
          <a:lstStyle>
            <a:lvl1pPr>
              <a:spcBef>
                <a:spcPts val="600"/>
              </a:spcBef>
              <a:buChar char="▭"/>
              <a:defRPr sz="2800">
                <a:latin typeface="Impact"/>
                <a:ea typeface="Impact"/>
                <a:cs typeface="Impact"/>
                <a:sym typeface="Impact"/>
              </a:defRPr>
            </a:lvl1pPr>
            <a:lvl2pPr marL="790575" indent="-333375">
              <a:spcBef>
                <a:spcPts val="600"/>
              </a:spcBef>
              <a:buChar char="▭"/>
              <a:defRPr sz="2800">
                <a:latin typeface="Impact"/>
                <a:ea typeface="Impact"/>
                <a:cs typeface="Impact"/>
                <a:sym typeface="Impact"/>
              </a:defRPr>
            </a:lvl2pPr>
            <a:lvl3pPr marL="1234439" indent="-320039">
              <a:spcBef>
                <a:spcPts val="600"/>
              </a:spcBef>
              <a:buChar char="▭"/>
              <a:defRPr sz="2800">
                <a:latin typeface="Impact"/>
                <a:ea typeface="Impact"/>
                <a:cs typeface="Impact"/>
                <a:sym typeface="Impact"/>
              </a:defRPr>
            </a:lvl3pPr>
            <a:lvl4pPr marL="1727200" indent="-355600">
              <a:spcBef>
                <a:spcPts val="600"/>
              </a:spcBef>
              <a:buChar char="▭"/>
              <a:defRPr sz="2800">
                <a:latin typeface="Impact"/>
                <a:ea typeface="Impact"/>
                <a:cs typeface="Impact"/>
                <a:sym typeface="Impact"/>
              </a:defRPr>
            </a:lvl4pPr>
            <a:lvl5pPr marL="2184400" indent="-355600">
              <a:spcBef>
                <a:spcPts val="600"/>
              </a:spcBef>
              <a:buChar char="▭"/>
              <a:defRPr sz="2800">
                <a:latin typeface="Impact"/>
                <a:ea typeface="Impact"/>
                <a:cs typeface="Impact"/>
                <a:sym typeface="Impact"/>
              </a:defRPr>
            </a:lvl5pPr>
          </a:lstStyle>
          <a:p>
            <a:r>
              <a:t>Body Level One</a:t>
            </a:r>
          </a:p>
          <a:p>
            <a:pPr lvl="1"/>
            <a:r>
              <a:t>Body Level Two</a:t>
            </a:r>
          </a:p>
          <a:p>
            <a:pPr lvl="2"/>
            <a:r>
              <a:t>Body Level Three</a:t>
            </a:r>
          </a:p>
          <a:p>
            <a:pPr lvl="3"/>
            <a:r>
              <a:t>Body Level Four</a:t>
            </a:r>
          </a:p>
          <a:p>
            <a:pPr lvl="4"/>
            <a:r>
              <a:t>Body Level Five</a:t>
            </a:r>
          </a:p>
        </p:txBody>
      </p:sp>
      <p:sp>
        <p:nvSpPr>
          <p:cNvPr id="5688"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29339802"/>
      </p:ext>
    </p:extLst>
  </p:cSld>
  <p:clrMapOvr>
    <a:masterClrMapping/>
  </p:clrMapOvr>
  <p:transition spd="med"/>
</p:sldLayout>
</file>

<file path=ppt/slideLayouts/slideLayout3051.xml><?xml version="1.0" encoding="utf-8"?>
<p:sldLayout xmlns:a="http://schemas.openxmlformats.org/drawingml/2006/main" xmlns:r="http://schemas.openxmlformats.org/officeDocument/2006/relationships" xmlns:p="http://schemas.openxmlformats.org/presentationml/2006/main" showMasterSp="0" type="tx">
  <p:cSld name="28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695" name="Title Text"/>
          <p:cNvSpPr txBox="1">
            <a:spLocks noGrp="1"/>
          </p:cNvSpPr>
          <p:nvPr>
            <p:ph type="title"/>
          </p:nvPr>
        </p:nvSpPr>
        <p:spPr>
          <a:xfrm>
            <a:off x="457200" y="274638"/>
            <a:ext cx="8229600" cy="1143001"/>
          </a:xfrm>
          <a:prstGeom prst="rect">
            <a:avLst/>
          </a:prstGeom>
          <a:effectLst>
            <a:outerShdw blurRad="50800" dist="25399" dir="2700000" rotWithShape="0">
              <a:schemeClr val="accent3">
                <a:lumOff val="44000"/>
                <a:alpha val="74998"/>
              </a:schemeClr>
            </a:outerShdw>
          </a:effectLst>
        </p:spPr>
        <p:txBody>
          <a:bodyPr anchor="ctr"/>
          <a:lstStyle>
            <a:lvl1pPr algn="ctr">
              <a:defRPr>
                <a:solidFill>
                  <a:srgbClr val="000000"/>
                </a:solidFill>
                <a:latin typeface="Impact"/>
                <a:ea typeface="Impact"/>
                <a:cs typeface="Impact"/>
                <a:sym typeface="Impact"/>
              </a:defRPr>
            </a:lvl1pPr>
          </a:lstStyle>
          <a:p>
            <a:r>
              <a:t>Title Text</a:t>
            </a:r>
          </a:p>
        </p:txBody>
      </p:sp>
      <p:sp>
        <p:nvSpPr>
          <p:cNvPr id="5696" name="Body Level One…"/>
          <p:cNvSpPr txBox="1">
            <a:spLocks noGrp="1"/>
          </p:cNvSpPr>
          <p:nvPr>
            <p:ph type="body" sz="quarter" idx="1"/>
          </p:nvPr>
        </p:nvSpPr>
        <p:spPr>
          <a:xfrm>
            <a:off x="457200" y="1535112"/>
            <a:ext cx="4040188" cy="639763"/>
          </a:xfrm>
          <a:prstGeom prst="rect">
            <a:avLst/>
          </a:prstGeom>
          <a:effectLst>
            <a:outerShdw blurRad="50800" dist="25399" dir="2700000" rotWithShape="0">
              <a:schemeClr val="accent3">
                <a:lumOff val="44000"/>
                <a:alpha val="74998"/>
              </a:schemeClr>
            </a:outerShdw>
          </a:effectLst>
        </p:spPr>
        <p:txBody>
          <a:bodyPr anchor="b">
            <a:normAutofit/>
          </a:bodyPr>
          <a:lstStyle>
            <a:lvl1pPr marL="0" indent="0">
              <a:spcBef>
                <a:spcPts val="500"/>
              </a:spcBef>
              <a:buSzTx/>
              <a:buNone/>
              <a:defRPr sz="2400">
                <a:latin typeface="Impact"/>
                <a:ea typeface="Impact"/>
                <a:cs typeface="Impact"/>
                <a:sym typeface="Impact"/>
              </a:defRPr>
            </a:lvl1pPr>
            <a:lvl2pPr marL="0" indent="457200">
              <a:spcBef>
                <a:spcPts val="500"/>
              </a:spcBef>
              <a:buSzTx/>
              <a:buNone/>
              <a:defRPr sz="2400">
                <a:latin typeface="Impact"/>
                <a:ea typeface="Impact"/>
                <a:cs typeface="Impact"/>
                <a:sym typeface="Impact"/>
              </a:defRPr>
            </a:lvl2pPr>
            <a:lvl3pPr marL="0" indent="914400">
              <a:spcBef>
                <a:spcPts val="500"/>
              </a:spcBef>
              <a:buSzTx/>
              <a:buNone/>
              <a:defRPr sz="2400">
                <a:latin typeface="Impact"/>
                <a:ea typeface="Impact"/>
                <a:cs typeface="Impact"/>
                <a:sym typeface="Impact"/>
              </a:defRPr>
            </a:lvl3pPr>
            <a:lvl4pPr marL="0" indent="1371600">
              <a:spcBef>
                <a:spcPts val="500"/>
              </a:spcBef>
              <a:buSzTx/>
              <a:buNone/>
              <a:defRPr sz="2400">
                <a:latin typeface="Impact"/>
                <a:ea typeface="Impact"/>
                <a:cs typeface="Impact"/>
                <a:sym typeface="Impact"/>
              </a:defRPr>
            </a:lvl4pPr>
            <a:lvl5pPr marL="0" indent="1828800">
              <a:spcBef>
                <a:spcPts val="500"/>
              </a:spcBef>
              <a:buSzTx/>
              <a:buNone/>
              <a:defRPr sz="2400">
                <a:latin typeface="Impact"/>
                <a:ea typeface="Impact"/>
                <a:cs typeface="Impact"/>
                <a:sym typeface="Impact"/>
              </a:defRPr>
            </a:lvl5pPr>
          </a:lstStyle>
          <a:p>
            <a:r>
              <a:t>Body Level One</a:t>
            </a:r>
          </a:p>
          <a:p>
            <a:pPr lvl="1"/>
            <a:r>
              <a:t>Body Level Two</a:t>
            </a:r>
          </a:p>
          <a:p>
            <a:pPr lvl="2"/>
            <a:r>
              <a:t>Body Level Three</a:t>
            </a:r>
          </a:p>
          <a:p>
            <a:pPr lvl="3"/>
            <a:r>
              <a:t>Body Level Four</a:t>
            </a:r>
          </a:p>
          <a:p>
            <a:pPr lvl="4"/>
            <a:r>
              <a:t>Body Level Five</a:t>
            </a:r>
          </a:p>
        </p:txBody>
      </p:sp>
      <p:sp>
        <p:nvSpPr>
          <p:cNvPr id="5697" name="Text Placeholder 4"/>
          <p:cNvSpPr>
            <a:spLocks noGrp="1"/>
          </p:cNvSpPr>
          <p:nvPr>
            <p:ph type="body" sz="quarter" idx="21"/>
          </p:nvPr>
        </p:nvSpPr>
        <p:spPr>
          <a:xfrm>
            <a:off x="4645025" y="1535112"/>
            <a:ext cx="4041775" cy="639763"/>
          </a:xfrm>
          <a:prstGeom prst="rect">
            <a:avLst/>
          </a:prstGeom>
          <a:effectLst>
            <a:outerShdw blurRad="50800" dist="25399" dir="2700000" rotWithShape="0">
              <a:schemeClr val="accent3">
                <a:lumOff val="44000"/>
                <a:alpha val="74998"/>
              </a:schemeClr>
            </a:outerShdw>
          </a:effectLst>
        </p:spPr>
        <p:txBody>
          <a:bodyPr anchor="b">
            <a:normAutofit/>
          </a:bodyPr>
          <a:lstStyle/>
          <a:p>
            <a:pPr marL="0" indent="0">
              <a:spcBef>
                <a:spcPts val="500"/>
              </a:spcBef>
              <a:buSzTx/>
              <a:buNone/>
              <a:defRPr sz="2400">
                <a:latin typeface="Impact"/>
                <a:ea typeface="Impact"/>
                <a:cs typeface="Impact"/>
                <a:sym typeface="Impact"/>
              </a:defRPr>
            </a:pPr>
            <a:endParaRPr/>
          </a:p>
        </p:txBody>
      </p:sp>
      <p:sp>
        <p:nvSpPr>
          <p:cNvPr id="5698"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05652658"/>
      </p:ext>
    </p:extLst>
  </p:cSld>
  <p:clrMapOvr>
    <a:masterClrMapping/>
  </p:clrMapOvr>
  <p:transition spd="med"/>
</p:sldLayout>
</file>

<file path=ppt/slideLayouts/slideLayout3052.xml><?xml version="1.0" encoding="utf-8"?>
<p:sldLayout xmlns:a="http://schemas.openxmlformats.org/drawingml/2006/main" xmlns:r="http://schemas.openxmlformats.org/officeDocument/2006/relationships" xmlns:p="http://schemas.openxmlformats.org/presentationml/2006/main" showMasterSp="0" type="tx">
  <p:cSld name="28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705" name="Title Text"/>
          <p:cNvSpPr txBox="1">
            <a:spLocks noGrp="1"/>
          </p:cNvSpPr>
          <p:nvPr>
            <p:ph type="title"/>
          </p:nvPr>
        </p:nvSpPr>
        <p:spPr>
          <a:xfrm>
            <a:off x="304800" y="609600"/>
            <a:ext cx="7543800" cy="1143000"/>
          </a:xfrm>
          <a:prstGeom prst="rect">
            <a:avLst/>
          </a:prstGeom>
          <a:effectLst>
            <a:outerShdw blurRad="50800" dist="25399" dir="2700000" rotWithShape="0">
              <a:schemeClr val="accent3">
                <a:lumOff val="44000"/>
                <a:alpha val="74998"/>
              </a:schemeClr>
            </a:outerShdw>
          </a:effectLst>
        </p:spPr>
        <p:txBody>
          <a:bodyPr anchor="ctr"/>
          <a:lstStyle>
            <a:lvl1pPr algn="ctr">
              <a:defRPr>
                <a:solidFill>
                  <a:srgbClr val="000000"/>
                </a:solidFill>
                <a:latin typeface="Impact"/>
                <a:ea typeface="Impact"/>
                <a:cs typeface="Impact"/>
                <a:sym typeface="Impact"/>
              </a:defRPr>
            </a:lvl1pPr>
          </a:lstStyle>
          <a:p>
            <a:r>
              <a:t>Title Text</a:t>
            </a:r>
          </a:p>
        </p:txBody>
      </p:sp>
      <p:sp>
        <p:nvSpPr>
          <p:cNvPr id="5706"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13699828"/>
      </p:ext>
    </p:extLst>
  </p:cSld>
  <p:clrMapOvr>
    <a:masterClrMapping/>
  </p:clrMapOvr>
  <p:transition spd="med"/>
</p:sldLayout>
</file>

<file path=ppt/slideLayouts/slideLayout3053.xml><?xml version="1.0" encoding="utf-8"?>
<p:sldLayout xmlns:a="http://schemas.openxmlformats.org/drawingml/2006/main" xmlns:r="http://schemas.openxmlformats.org/officeDocument/2006/relationships" xmlns:p="http://schemas.openxmlformats.org/presentationml/2006/main" showMasterSp="0" type="tx">
  <p:cSld name="33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713"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06380387"/>
      </p:ext>
    </p:extLst>
  </p:cSld>
  <p:clrMapOvr>
    <a:masterClrMapping/>
  </p:clrMapOvr>
  <p:transition spd="med"/>
</p:sldLayout>
</file>

<file path=ppt/slideLayouts/slideLayout3054.xml><?xml version="1.0" encoding="utf-8"?>
<p:sldLayout xmlns:a="http://schemas.openxmlformats.org/drawingml/2006/main" xmlns:r="http://schemas.openxmlformats.org/officeDocument/2006/relationships" xmlns:p="http://schemas.openxmlformats.org/presentationml/2006/main" showMasterSp="0" type="tx">
  <p:cSld name="28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720" name="Title Text"/>
          <p:cNvSpPr txBox="1">
            <a:spLocks noGrp="1"/>
          </p:cNvSpPr>
          <p:nvPr>
            <p:ph type="title"/>
          </p:nvPr>
        </p:nvSpPr>
        <p:spPr>
          <a:xfrm>
            <a:off x="457200" y="273050"/>
            <a:ext cx="3008314" cy="1162050"/>
          </a:xfrm>
          <a:prstGeom prst="rect">
            <a:avLst/>
          </a:prstGeom>
          <a:effectLst>
            <a:outerShdw blurRad="50800" dist="25399" dir="2700000" rotWithShape="0">
              <a:schemeClr val="accent3">
                <a:lumOff val="44000"/>
                <a:alpha val="74998"/>
              </a:schemeClr>
            </a:outerShdw>
          </a:effectLst>
        </p:spPr>
        <p:txBody>
          <a:bodyPr/>
          <a:lstStyle>
            <a:lvl1pPr>
              <a:defRPr sz="2000">
                <a:solidFill>
                  <a:srgbClr val="000000"/>
                </a:solidFill>
                <a:latin typeface="Impact"/>
                <a:ea typeface="Impact"/>
                <a:cs typeface="Impact"/>
                <a:sym typeface="Impact"/>
              </a:defRPr>
            </a:lvl1pPr>
          </a:lstStyle>
          <a:p>
            <a:r>
              <a:t>Title Text</a:t>
            </a:r>
          </a:p>
        </p:txBody>
      </p:sp>
      <p:sp>
        <p:nvSpPr>
          <p:cNvPr id="5721" name="Body Level One…"/>
          <p:cNvSpPr txBox="1">
            <a:spLocks noGrp="1"/>
          </p:cNvSpPr>
          <p:nvPr>
            <p:ph type="body" idx="1"/>
          </p:nvPr>
        </p:nvSpPr>
        <p:spPr>
          <a:xfrm>
            <a:off x="3575050" y="273050"/>
            <a:ext cx="5111750" cy="5853113"/>
          </a:xfrm>
          <a:prstGeom prst="rect">
            <a:avLst/>
          </a:prstGeom>
          <a:effectLst>
            <a:outerShdw blurRad="50800" dist="25399" dir="2700000" rotWithShape="0">
              <a:schemeClr val="accent3">
                <a:lumOff val="44000"/>
                <a:alpha val="74998"/>
              </a:schemeClr>
            </a:outerShdw>
          </a:effectLst>
        </p:spPr>
        <p:txBody>
          <a:bodyPr>
            <a:normAutofit/>
          </a:bodyPr>
          <a:lstStyle>
            <a:lvl1pPr>
              <a:buChar char="▭"/>
              <a:defRPr>
                <a:latin typeface="Impact"/>
                <a:ea typeface="Impact"/>
                <a:cs typeface="Impact"/>
                <a:sym typeface="Impact"/>
              </a:defRPr>
            </a:lvl1pPr>
            <a:lvl2pPr>
              <a:buChar char="▭"/>
              <a:defRPr>
                <a:latin typeface="Impact"/>
                <a:ea typeface="Impact"/>
                <a:cs typeface="Impact"/>
                <a:sym typeface="Impact"/>
              </a:defRPr>
            </a:lvl2pPr>
            <a:lvl3pPr>
              <a:buChar char="▭"/>
              <a:defRPr>
                <a:latin typeface="Impact"/>
                <a:ea typeface="Impact"/>
                <a:cs typeface="Impact"/>
                <a:sym typeface="Impact"/>
              </a:defRPr>
            </a:lvl3pPr>
            <a:lvl4pPr>
              <a:buChar char="▭"/>
              <a:defRPr>
                <a:latin typeface="Impact"/>
                <a:ea typeface="Impact"/>
                <a:cs typeface="Impact"/>
                <a:sym typeface="Impact"/>
              </a:defRPr>
            </a:lvl4pPr>
            <a:lvl5pPr>
              <a:buChar char="▭"/>
              <a:defRPr>
                <a:latin typeface="Impact"/>
                <a:ea typeface="Impact"/>
                <a:cs typeface="Impact"/>
                <a:sym typeface="Impact"/>
              </a:defRPr>
            </a:lvl5pPr>
          </a:lstStyle>
          <a:p>
            <a:r>
              <a:t>Body Level One</a:t>
            </a:r>
          </a:p>
          <a:p>
            <a:pPr lvl="1"/>
            <a:r>
              <a:t>Body Level Two</a:t>
            </a:r>
          </a:p>
          <a:p>
            <a:pPr lvl="2"/>
            <a:r>
              <a:t>Body Level Three</a:t>
            </a:r>
          </a:p>
          <a:p>
            <a:pPr lvl="3"/>
            <a:r>
              <a:t>Body Level Four</a:t>
            </a:r>
          </a:p>
          <a:p>
            <a:pPr lvl="4"/>
            <a:r>
              <a:t>Body Level Five</a:t>
            </a:r>
          </a:p>
        </p:txBody>
      </p:sp>
      <p:sp>
        <p:nvSpPr>
          <p:cNvPr id="5722" name="Text Placeholder 3"/>
          <p:cNvSpPr>
            <a:spLocks noGrp="1"/>
          </p:cNvSpPr>
          <p:nvPr>
            <p:ph type="body" sz="half" idx="21"/>
          </p:nvPr>
        </p:nvSpPr>
        <p:spPr>
          <a:xfrm>
            <a:off x="457199" y="1435100"/>
            <a:ext cx="3008315" cy="4691063"/>
          </a:xfrm>
          <a:prstGeom prst="rect">
            <a:avLst/>
          </a:prstGeom>
          <a:effectLst>
            <a:outerShdw blurRad="50800" dist="25399" dir="2700000" rotWithShape="0">
              <a:schemeClr val="accent3">
                <a:lumOff val="44000"/>
                <a:alpha val="74998"/>
              </a:schemeClr>
            </a:outerShdw>
          </a:effectLst>
        </p:spPr>
        <p:txBody>
          <a:bodyPr>
            <a:normAutofit/>
          </a:bodyPr>
          <a:lstStyle/>
          <a:p>
            <a:pPr marL="0" indent="0">
              <a:spcBef>
                <a:spcPts val="300"/>
              </a:spcBef>
              <a:buSzTx/>
              <a:buNone/>
              <a:defRPr sz="1400">
                <a:latin typeface="Impact"/>
                <a:ea typeface="Impact"/>
                <a:cs typeface="Impact"/>
                <a:sym typeface="Impact"/>
              </a:defRPr>
            </a:pPr>
            <a:endParaRPr/>
          </a:p>
        </p:txBody>
      </p:sp>
      <p:sp>
        <p:nvSpPr>
          <p:cNvPr id="5723"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35140556"/>
      </p:ext>
    </p:extLst>
  </p:cSld>
  <p:clrMapOvr>
    <a:masterClrMapping/>
  </p:clrMapOvr>
  <p:transition spd="med"/>
</p:sldLayout>
</file>

<file path=ppt/slideLayouts/slideLayout3055.xml><?xml version="1.0" encoding="utf-8"?>
<p:sldLayout xmlns:a="http://schemas.openxmlformats.org/drawingml/2006/main" xmlns:r="http://schemas.openxmlformats.org/officeDocument/2006/relationships" xmlns:p="http://schemas.openxmlformats.org/presentationml/2006/main" showMasterSp="0" type="tx">
  <p:cSld name="28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730" name="Title Text"/>
          <p:cNvSpPr txBox="1">
            <a:spLocks noGrp="1"/>
          </p:cNvSpPr>
          <p:nvPr>
            <p:ph type="title"/>
          </p:nvPr>
        </p:nvSpPr>
        <p:spPr>
          <a:xfrm>
            <a:off x="1792288" y="4800600"/>
            <a:ext cx="5486401" cy="566738"/>
          </a:xfrm>
          <a:prstGeom prst="rect">
            <a:avLst/>
          </a:prstGeom>
          <a:effectLst>
            <a:outerShdw blurRad="50800" dist="25399" dir="2700000" rotWithShape="0">
              <a:schemeClr val="accent3">
                <a:lumOff val="44000"/>
                <a:alpha val="74998"/>
              </a:schemeClr>
            </a:outerShdw>
          </a:effectLst>
        </p:spPr>
        <p:txBody>
          <a:bodyPr/>
          <a:lstStyle>
            <a:lvl1pPr>
              <a:defRPr sz="2000">
                <a:solidFill>
                  <a:srgbClr val="000000"/>
                </a:solidFill>
                <a:latin typeface="Impact"/>
                <a:ea typeface="Impact"/>
                <a:cs typeface="Impact"/>
                <a:sym typeface="Impact"/>
              </a:defRPr>
            </a:lvl1pPr>
          </a:lstStyle>
          <a:p>
            <a:r>
              <a:t>Title Text</a:t>
            </a:r>
          </a:p>
        </p:txBody>
      </p:sp>
      <p:sp>
        <p:nvSpPr>
          <p:cNvPr id="5731" name="Picture Placeholder 2"/>
          <p:cNvSpPr>
            <a:spLocks noGrp="1"/>
          </p:cNvSpPr>
          <p:nvPr>
            <p:ph type="pic" sz="half" idx="21"/>
          </p:nvPr>
        </p:nvSpPr>
        <p:spPr>
          <a:xfrm>
            <a:off x="1792288" y="612775"/>
            <a:ext cx="5486401" cy="4114800"/>
          </a:xfrm>
          <a:prstGeom prst="rect">
            <a:avLst/>
          </a:prstGeom>
          <a:effectLst>
            <a:outerShdw blurRad="50800" dist="25399" dir="2700000" rotWithShape="0">
              <a:schemeClr val="accent3">
                <a:lumOff val="44000"/>
                <a:alpha val="74998"/>
              </a:schemeClr>
            </a:outerShdw>
          </a:effectLst>
        </p:spPr>
        <p:txBody>
          <a:bodyPr lIns="91439" rIns="91439"/>
          <a:lstStyle/>
          <a:p>
            <a:endParaRPr/>
          </a:p>
        </p:txBody>
      </p:sp>
      <p:sp>
        <p:nvSpPr>
          <p:cNvPr id="5732" name="Body Level One…"/>
          <p:cNvSpPr txBox="1">
            <a:spLocks noGrp="1"/>
          </p:cNvSpPr>
          <p:nvPr>
            <p:ph type="body" sz="quarter" idx="1"/>
          </p:nvPr>
        </p:nvSpPr>
        <p:spPr>
          <a:xfrm>
            <a:off x="1792288" y="5367337"/>
            <a:ext cx="5486401" cy="804863"/>
          </a:xfrm>
          <a:prstGeom prst="rect">
            <a:avLst/>
          </a:prstGeom>
          <a:effectLst>
            <a:outerShdw blurRad="50800" dist="25399" dir="2700000" rotWithShape="0">
              <a:schemeClr val="accent3">
                <a:lumOff val="44000"/>
                <a:alpha val="74998"/>
              </a:schemeClr>
            </a:outerShdw>
          </a:effectLst>
        </p:spPr>
        <p:txBody>
          <a:bodyPr>
            <a:normAutofit/>
          </a:bodyPr>
          <a:lstStyle>
            <a:lvl1pPr marL="0" indent="0">
              <a:spcBef>
                <a:spcPts val="300"/>
              </a:spcBef>
              <a:buSzTx/>
              <a:buNone/>
              <a:defRPr sz="1400">
                <a:latin typeface="Impact"/>
                <a:ea typeface="Impact"/>
                <a:cs typeface="Impact"/>
                <a:sym typeface="Impact"/>
              </a:defRPr>
            </a:lvl1pPr>
            <a:lvl2pPr marL="0" indent="457200">
              <a:spcBef>
                <a:spcPts val="300"/>
              </a:spcBef>
              <a:buSzTx/>
              <a:buNone/>
              <a:defRPr sz="1400">
                <a:latin typeface="Impact"/>
                <a:ea typeface="Impact"/>
                <a:cs typeface="Impact"/>
                <a:sym typeface="Impact"/>
              </a:defRPr>
            </a:lvl2pPr>
            <a:lvl3pPr marL="0" indent="914400">
              <a:spcBef>
                <a:spcPts val="300"/>
              </a:spcBef>
              <a:buSzTx/>
              <a:buNone/>
              <a:defRPr sz="1400">
                <a:latin typeface="Impact"/>
                <a:ea typeface="Impact"/>
                <a:cs typeface="Impact"/>
                <a:sym typeface="Impact"/>
              </a:defRPr>
            </a:lvl3pPr>
            <a:lvl4pPr marL="0" indent="1371600">
              <a:spcBef>
                <a:spcPts val="300"/>
              </a:spcBef>
              <a:buSzTx/>
              <a:buNone/>
              <a:defRPr sz="1400">
                <a:latin typeface="Impact"/>
                <a:ea typeface="Impact"/>
                <a:cs typeface="Impact"/>
                <a:sym typeface="Impact"/>
              </a:defRPr>
            </a:lvl4pPr>
            <a:lvl5pPr marL="0" indent="1828800">
              <a:spcBef>
                <a:spcPts val="300"/>
              </a:spcBef>
              <a:buSzTx/>
              <a:buNone/>
              <a:defRPr sz="1400">
                <a:latin typeface="Impact"/>
                <a:ea typeface="Impact"/>
                <a:cs typeface="Impact"/>
                <a:sym typeface="Impact"/>
              </a:defRPr>
            </a:lvl5pPr>
          </a:lstStyle>
          <a:p>
            <a:r>
              <a:t>Body Level One</a:t>
            </a:r>
          </a:p>
          <a:p>
            <a:pPr lvl="1"/>
            <a:r>
              <a:t>Body Level Two</a:t>
            </a:r>
          </a:p>
          <a:p>
            <a:pPr lvl="2"/>
            <a:r>
              <a:t>Body Level Three</a:t>
            </a:r>
          </a:p>
          <a:p>
            <a:pPr lvl="3"/>
            <a:r>
              <a:t>Body Level Four</a:t>
            </a:r>
          </a:p>
          <a:p>
            <a:pPr lvl="4"/>
            <a:r>
              <a:t>Body Level Five</a:t>
            </a:r>
          </a:p>
        </p:txBody>
      </p:sp>
      <p:sp>
        <p:nvSpPr>
          <p:cNvPr id="5733"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19825178"/>
      </p:ext>
    </p:extLst>
  </p:cSld>
  <p:clrMapOvr>
    <a:masterClrMapping/>
  </p:clrMapOvr>
  <p:transition spd="med"/>
</p:sldLayout>
</file>

<file path=ppt/slideLayouts/slideLayout3056.xml><?xml version="1.0" encoding="utf-8"?>
<p:sldLayout xmlns:a="http://schemas.openxmlformats.org/drawingml/2006/main" xmlns:r="http://schemas.openxmlformats.org/officeDocument/2006/relationships" xmlns:p="http://schemas.openxmlformats.org/presentationml/2006/main" showMasterSp="0" type="tx">
  <p:cSld name="34_Title Slide">
    <p:bg>
      <p:bgPr>
        <a:solidFill>
          <a:srgbClr val="000000"/>
        </a:solidFill>
        <a:effectLst/>
      </p:bgPr>
    </p:bg>
    <p:spTree>
      <p:nvGrpSpPr>
        <p:cNvPr id="1" name=""/>
        <p:cNvGrpSpPr/>
        <p:nvPr/>
      </p:nvGrpSpPr>
      <p:grpSpPr>
        <a:xfrm>
          <a:off x="0" y="0"/>
          <a:ext cx="0" cy="0"/>
          <a:chOff x="0" y="0"/>
          <a:chExt cx="0" cy="0"/>
        </a:xfrm>
      </p:grpSpPr>
      <p:sp>
        <p:nvSpPr>
          <p:cNvPr id="5740" name="Title Text"/>
          <p:cNvSpPr txBox="1">
            <a:spLocks noGrp="1"/>
          </p:cNvSpPr>
          <p:nvPr>
            <p:ph type="title"/>
          </p:nvPr>
        </p:nvSpPr>
        <p:spPr>
          <a:xfrm>
            <a:off x="685800" y="2130425"/>
            <a:ext cx="7772400" cy="1470025"/>
          </a:xfrm>
          <a:prstGeom prst="rect">
            <a:avLst/>
          </a:prstGeom>
        </p:spPr>
        <p:txBody>
          <a:bodyPr anchor="ctr"/>
          <a:lstStyle>
            <a:lvl1pPr algn="ctr">
              <a:defRPr>
                <a:solidFill>
                  <a:srgbClr val="000000"/>
                </a:solidFill>
              </a:defRPr>
            </a:lvl1pPr>
          </a:lstStyle>
          <a:p>
            <a:r>
              <a:t>Title Text</a:t>
            </a:r>
          </a:p>
        </p:txBody>
      </p:sp>
      <p:sp>
        <p:nvSpPr>
          <p:cNvPr id="5741"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lvl1pPr>
            <a:lvl2pPr marL="0" indent="457200" algn="ctr">
              <a:buSzTx/>
              <a:buNone/>
            </a:lvl2pPr>
            <a:lvl3pPr marL="0" indent="914400" algn="ctr">
              <a:buSzTx/>
              <a:buNone/>
            </a:lvl3pPr>
            <a:lvl4pPr marL="0" indent="1371600" algn="ctr">
              <a:buSzTx/>
              <a:buNone/>
            </a:lvl4pPr>
            <a:lvl5pPr marL="0" indent="1828800" algn="ctr">
              <a:buSzTx/>
              <a:buNone/>
            </a:lvl5pPr>
          </a:lstStyle>
          <a:p>
            <a:r>
              <a:t>Body Level One</a:t>
            </a:r>
          </a:p>
          <a:p>
            <a:pPr lvl="1"/>
            <a:r>
              <a:t>Body Level Two</a:t>
            </a:r>
          </a:p>
          <a:p>
            <a:pPr lvl="2"/>
            <a:r>
              <a:t>Body Level Three</a:t>
            </a:r>
          </a:p>
          <a:p>
            <a:pPr lvl="3"/>
            <a:r>
              <a:t>Body Level Four</a:t>
            </a:r>
          </a:p>
          <a:p>
            <a:pPr lvl="4"/>
            <a:r>
              <a:t>Body Level Five</a:t>
            </a:r>
          </a:p>
        </p:txBody>
      </p:sp>
      <p:sp>
        <p:nvSpPr>
          <p:cNvPr id="5742"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9733877"/>
      </p:ext>
    </p:extLst>
  </p:cSld>
  <p:clrMapOvr>
    <a:masterClrMapping/>
  </p:clrMapOvr>
  <p:transition spd="med"/>
</p:sldLayout>
</file>

<file path=ppt/slideLayouts/slideLayout3057.xml><?xml version="1.0" encoding="utf-8"?>
<p:sldLayout xmlns:a="http://schemas.openxmlformats.org/drawingml/2006/main" xmlns:r="http://schemas.openxmlformats.org/officeDocument/2006/relationships" xmlns:p="http://schemas.openxmlformats.org/presentationml/2006/main" showMasterSp="0" type="tx">
  <p:cSld name="29_Title and Content">
    <p:bg>
      <p:bgPr>
        <a:solidFill>
          <a:srgbClr val="000000"/>
        </a:solidFill>
        <a:effectLst/>
      </p:bgPr>
    </p:bg>
    <p:spTree>
      <p:nvGrpSpPr>
        <p:cNvPr id="1" name=""/>
        <p:cNvGrpSpPr/>
        <p:nvPr/>
      </p:nvGrpSpPr>
      <p:grpSpPr>
        <a:xfrm>
          <a:off x="0" y="0"/>
          <a:ext cx="0" cy="0"/>
          <a:chOff x="0" y="0"/>
          <a:chExt cx="0" cy="0"/>
        </a:xfrm>
      </p:grpSpPr>
      <p:sp>
        <p:nvSpPr>
          <p:cNvPr id="5749"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5750" name="Body Level One…"/>
          <p:cNvSpPr txBox="1">
            <a:spLocks noGrp="1"/>
          </p:cNvSpPr>
          <p:nvPr>
            <p:ph type="body" idx="1"/>
          </p:nvPr>
        </p:nvSpPr>
        <p:spPr>
          <a:xfrm>
            <a:off x="457200" y="1600200"/>
            <a:ext cx="8229600" cy="452596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5751"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90071196"/>
      </p:ext>
    </p:extLst>
  </p:cSld>
  <p:clrMapOvr>
    <a:masterClrMapping/>
  </p:clrMapOvr>
  <p:transition spd="med"/>
</p:sldLayout>
</file>

<file path=ppt/slideLayouts/slideLayout3058.xml><?xml version="1.0" encoding="utf-8"?>
<p:sldLayout xmlns:a="http://schemas.openxmlformats.org/drawingml/2006/main" xmlns:r="http://schemas.openxmlformats.org/officeDocument/2006/relationships" xmlns:p="http://schemas.openxmlformats.org/presentationml/2006/main" showMasterSp="0" type="tx">
  <p:cSld name="28_Section Header">
    <p:bg>
      <p:bgPr>
        <a:solidFill>
          <a:srgbClr val="000000"/>
        </a:solidFill>
        <a:effectLst/>
      </p:bgPr>
    </p:bg>
    <p:spTree>
      <p:nvGrpSpPr>
        <p:cNvPr id="1" name=""/>
        <p:cNvGrpSpPr/>
        <p:nvPr/>
      </p:nvGrpSpPr>
      <p:grpSpPr>
        <a:xfrm>
          <a:off x="0" y="0"/>
          <a:ext cx="0" cy="0"/>
          <a:chOff x="0" y="0"/>
          <a:chExt cx="0" cy="0"/>
        </a:xfrm>
      </p:grpSpPr>
      <p:sp>
        <p:nvSpPr>
          <p:cNvPr id="5758"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0000"/>
                </a:solidFill>
              </a:defRPr>
            </a:lvl1pPr>
          </a:lstStyle>
          <a:p>
            <a:r>
              <a:t>Title Text</a:t>
            </a:r>
          </a:p>
        </p:txBody>
      </p:sp>
      <p:sp>
        <p:nvSpPr>
          <p:cNvPr id="5759"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5760"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81531154"/>
      </p:ext>
    </p:extLst>
  </p:cSld>
  <p:clrMapOvr>
    <a:masterClrMapping/>
  </p:clrMapOvr>
  <p:transition spd="med"/>
</p:sldLayout>
</file>

<file path=ppt/slideLayouts/slideLayout3059.xml><?xml version="1.0" encoding="utf-8"?>
<p:sldLayout xmlns:a="http://schemas.openxmlformats.org/drawingml/2006/main" xmlns:r="http://schemas.openxmlformats.org/officeDocument/2006/relationships" xmlns:p="http://schemas.openxmlformats.org/presentationml/2006/main" showMasterSp="0" type="tx">
  <p:cSld name="28_Two Content">
    <p:bg>
      <p:bgPr>
        <a:solidFill>
          <a:srgbClr val="000000"/>
        </a:solidFill>
        <a:effectLst/>
      </p:bgPr>
    </p:bg>
    <p:spTree>
      <p:nvGrpSpPr>
        <p:cNvPr id="1" name=""/>
        <p:cNvGrpSpPr/>
        <p:nvPr/>
      </p:nvGrpSpPr>
      <p:grpSpPr>
        <a:xfrm>
          <a:off x="0" y="0"/>
          <a:ext cx="0" cy="0"/>
          <a:chOff x="0" y="0"/>
          <a:chExt cx="0" cy="0"/>
        </a:xfrm>
      </p:grpSpPr>
      <p:sp>
        <p:nvSpPr>
          <p:cNvPr id="5767"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5768"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a:lvl1pPr>
            <a:lvl2pPr marL="790575" indent="-333375">
              <a:spcBef>
                <a:spcPts val="600"/>
              </a:spcBef>
              <a:buChar char="–"/>
              <a:defRPr sz="2800"/>
            </a:lvl2pPr>
            <a:lvl3pPr marL="1234439" indent="-320039">
              <a:spcBef>
                <a:spcPts val="600"/>
              </a:spcBef>
              <a:defRPr sz="2800"/>
            </a:lvl3pPr>
            <a:lvl4pPr marL="1727200" indent="-355600">
              <a:spcBef>
                <a:spcPts val="600"/>
              </a:spcBef>
              <a:buChar char="–"/>
              <a:defRPr sz="2800"/>
            </a:lvl4pPr>
            <a:lvl5pPr marL="2184400" indent="-355600">
              <a:spcBef>
                <a:spcPts val="600"/>
              </a:spcBef>
              <a:buChar char="»"/>
              <a:defRPr sz="2800"/>
            </a:lvl5pPr>
          </a:lstStyle>
          <a:p>
            <a:r>
              <a:t>Body Level One</a:t>
            </a:r>
          </a:p>
          <a:p>
            <a:pPr lvl="1"/>
            <a:r>
              <a:t>Body Level Two</a:t>
            </a:r>
          </a:p>
          <a:p>
            <a:pPr lvl="2"/>
            <a:r>
              <a:t>Body Level Three</a:t>
            </a:r>
          </a:p>
          <a:p>
            <a:pPr lvl="3"/>
            <a:r>
              <a:t>Body Level Four</a:t>
            </a:r>
          </a:p>
          <a:p>
            <a:pPr lvl="4"/>
            <a:r>
              <a:t>Body Level Five</a:t>
            </a:r>
          </a:p>
        </p:txBody>
      </p:sp>
      <p:sp>
        <p:nvSpPr>
          <p:cNvPr id="5769"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36191473"/>
      </p:ext>
    </p:extLst>
  </p:cSld>
  <p:clrMapOvr>
    <a:masterClrMapping/>
  </p:clrMapOvr>
  <p:transition spd="med"/>
</p:sldLayout>
</file>

<file path=ppt/slideLayouts/slideLayout306.xml><?xml version="1.0" encoding="utf-8"?>
<p:sldLayout xmlns:a="http://schemas.openxmlformats.org/drawingml/2006/main" xmlns:r="http://schemas.openxmlformats.org/officeDocument/2006/relationships" xmlns:p="http://schemas.openxmlformats.org/presentationml/2006/main" type="tx">
  <p:cSld name="24_Title and Content">
    <p:spTree>
      <p:nvGrpSpPr>
        <p:cNvPr id="1" name=""/>
        <p:cNvGrpSpPr/>
        <p:nvPr/>
      </p:nvGrpSpPr>
      <p:grpSpPr>
        <a:xfrm>
          <a:off x="0" y="0"/>
          <a:ext cx="0" cy="0"/>
          <a:chOff x="0" y="0"/>
          <a:chExt cx="0" cy="0"/>
        </a:xfrm>
      </p:grpSpPr>
      <p:sp>
        <p:nvSpPr>
          <p:cNvPr id="4666" name="Title Text"/>
          <p:cNvSpPr txBox="1">
            <a:spLocks noGrp="1"/>
          </p:cNvSpPr>
          <p:nvPr>
            <p:ph type="title"/>
          </p:nvPr>
        </p:nvSpPr>
        <p:spPr>
          <a:prstGeom prst="rect">
            <a:avLst/>
          </a:prstGeom>
        </p:spPr>
        <p:txBody>
          <a:bodyPr/>
          <a:lstStyle/>
          <a:p>
            <a:r>
              <a:t>Title Text</a:t>
            </a:r>
          </a:p>
        </p:txBody>
      </p:sp>
      <p:sp>
        <p:nvSpPr>
          <p:cNvPr id="4667" name="Body Level One…"/>
          <p:cNvSpPr txBox="1">
            <a:spLocks noGrp="1"/>
          </p:cNvSpPr>
          <p:nvPr>
            <p:ph type="body" idx="1"/>
          </p:nvPr>
        </p:nvSpPr>
        <p:spPr>
          <a:xfrm>
            <a:off x="1062037" y="1766888"/>
            <a:ext cx="7769226" cy="41132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4668"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21859415"/>
      </p:ext>
    </p:extLst>
  </p:cSld>
  <p:clrMapOvr>
    <a:masterClrMapping/>
  </p:clrMapOvr>
  <p:transition spd="med"/>
</p:sldLayout>
</file>

<file path=ppt/slideLayouts/slideLayout3060.xml><?xml version="1.0" encoding="utf-8"?>
<p:sldLayout xmlns:a="http://schemas.openxmlformats.org/drawingml/2006/main" xmlns:r="http://schemas.openxmlformats.org/officeDocument/2006/relationships" xmlns:p="http://schemas.openxmlformats.org/presentationml/2006/main" showMasterSp="0" type="tx">
  <p:cSld name="29_Comparison">
    <p:bg>
      <p:bgPr>
        <a:solidFill>
          <a:srgbClr val="000000"/>
        </a:solidFill>
        <a:effectLst/>
      </p:bgPr>
    </p:bg>
    <p:spTree>
      <p:nvGrpSpPr>
        <p:cNvPr id="1" name=""/>
        <p:cNvGrpSpPr/>
        <p:nvPr/>
      </p:nvGrpSpPr>
      <p:grpSpPr>
        <a:xfrm>
          <a:off x="0" y="0"/>
          <a:ext cx="0" cy="0"/>
          <a:chOff x="0" y="0"/>
          <a:chExt cx="0" cy="0"/>
        </a:xfrm>
      </p:grpSpPr>
      <p:sp>
        <p:nvSpPr>
          <p:cNvPr id="5776"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defRPr>
            </a:lvl1pPr>
          </a:lstStyle>
          <a:p>
            <a:r>
              <a:t>Title Text</a:t>
            </a:r>
          </a:p>
        </p:txBody>
      </p:sp>
      <p:sp>
        <p:nvSpPr>
          <p:cNvPr id="5777"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5778"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5779"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405252853"/>
      </p:ext>
    </p:extLst>
  </p:cSld>
  <p:clrMapOvr>
    <a:masterClrMapping/>
  </p:clrMapOvr>
  <p:transition spd="med"/>
</p:sldLayout>
</file>

<file path=ppt/slideLayouts/slideLayout3061.xml><?xml version="1.0" encoding="utf-8"?>
<p:sldLayout xmlns:a="http://schemas.openxmlformats.org/drawingml/2006/main" xmlns:r="http://schemas.openxmlformats.org/officeDocument/2006/relationships" xmlns:p="http://schemas.openxmlformats.org/presentationml/2006/main" showMasterSp="0" type="tx">
  <p:cSld name="29_Title Only">
    <p:bg>
      <p:bgPr>
        <a:solidFill>
          <a:srgbClr val="000000"/>
        </a:solidFill>
        <a:effectLst/>
      </p:bgPr>
    </p:bg>
    <p:spTree>
      <p:nvGrpSpPr>
        <p:cNvPr id="1" name=""/>
        <p:cNvGrpSpPr/>
        <p:nvPr/>
      </p:nvGrpSpPr>
      <p:grpSpPr>
        <a:xfrm>
          <a:off x="0" y="0"/>
          <a:ext cx="0" cy="0"/>
          <a:chOff x="0" y="0"/>
          <a:chExt cx="0" cy="0"/>
        </a:xfrm>
      </p:grpSpPr>
      <p:sp>
        <p:nvSpPr>
          <p:cNvPr id="5786"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5787"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734910541"/>
      </p:ext>
    </p:extLst>
  </p:cSld>
  <p:clrMapOvr>
    <a:masterClrMapping/>
  </p:clrMapOvr>
  <p:transition spd="med"/>
</p:sldLayout>
</file>

<file path=ppt/slideLayouts/slideLayout3062.xml><?xml version="1.0" encoding="utf-8"?>
<p:sldLayout xmlns:a="http://schemas.openxmlformats.org/drawingml/2006/main" xmlns:r="http://schemas.openxmlformats.org/officeDocument/2006/relationships" xmlns:p="http://schemas.openxmlformats.org/presentationml/2006/main" showMasterSp="0" type="tx">
  <p:cSld name="34_Blank">
    <p:bg>
      <p:bgPr>
        <a:solidFill>
          <a:srgbClr val="000000"/>
        </a:solidFill>
        <a:effectLst/>
      </p:bgPr>
    </p:bg>
    <p:spTree>
      <p:nvGrpSpPr>
        <p:cNvPr id="1" name=""/>
        <p:cNvGrpSpPr/>
        <p:nvPr/>
      </p:nvGrpSpPr>
      <p:grpSpPr>
        <a:xfrm>
          <a:off x="0" y="0"/>
          <a:ext cx="0" cy="0"/>
          <a:chOff x="0" y="0"/>
          <a:chExt cx="0" cy="0"/>
        </a:xfrm>
      </p:grpSpPr>
      <p:sp>
        <p:nvSpPr>
          <p:cNvPr id="5794"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397408511"/>
      </p:ext>
    </p:extLst>
  </p:cSld>
  <p:clrMapOvr>
    <a:masterClrMapping/>
  </p:clrMapOvr>
  <p:transition spd="med"/>
</p:sldLayout>
</file>

<file path=ppt/slideLayouts/slideLayout3063.xml><?xml version="1.0" encoding="utf-8"?>
<p:sldLayout xmlns:a="http://schemas.openxmlformats.org/drawingml/2006/main" xmlns:r="http://schemas.openxmlformats.org/officeDocument/2006/relationships" xmlns:p="http://schemas.openxmlformats.org/presentationml/2006/main" showMasterSp="0" type="tx">
  <p:cSld name="29_Content with Caption">
    <p:bg>
      <p:bgPr>
        <a:solidFill>
          <a:srgbClr val="000000"/>
        </a:solidFill>
        <a:effectLst/>
      </p:bgPr>
    </p:bg>
    <p:spTree>
      <p:nvGrpSpPr>
        <p:cNvPr id="1" name=""/>
        <p:cNvGrpSpPr/>
        <p:nvPr/>
      </p:nvGrpSpPr>
      <p:grpSpPr>
        <a:xfrm>
          <a:off x="0" y="0"/>
          <a:ext cx="0" cy="0"/>
          <a:chOff x="0" y="0"/>
          <a:chExt cx="0" cy="0"/>
        </a:xfrm>
      </p:grpSpPr>
      <p:sp>
        <p:nvSpPr>
          <p:cNvPr id="5801" name="Title Text"/>
          <p:cNvSpPr txBox="1">
            <a:spLocks noGrp="1"/>
          </p:cNvSpPr>
          <p:nvPr>
            <p:ph type="title"/>
          </p:nvPr>
        </p:nvSpPr>
        <p:spPr>
          <a:xfrm>
            <a:off x="457200" y="273050"/>
            <a:ext cx="3008314" cy="1162050"/>
          </a:xfrm>
          <a:prstGeom prst="rect">
            <a:avLst/>
          </a:prstGeom>
        </p:spPr>
        <p:txBody>
          <a:bodyPr/>
          <a:lstStyle>
            <a:lvl1pPr>
              <a:defRPr sz="2000" b="1">
                <a:solidFill>
                  <a:srgbClr val="000000"/>
                </a:solidFill>
              </a:defRPr>
            </a:lvl1pPr>
          </a:lstStyle>
          <a:p>
            <a:r>
              <a:t>Title Text</a:t>
            </a:r>
          </a:p>
        </p:txBody>
      </p:sp>
      <p:sp>
        <p:nvSpPr>
          <p:cNvPr id="5802" name="Body Level One…"/>
          <p:cNvSpPr txBox="1">
            <a:spLocks noGrp="1"/>
          </p:cNvSpPr>
          <p:nvPr>
            <p:ph type="body" idx="1"/>
          </p:nvPr>
        </p:nvSpPr>
        <p:spPr>
          <a:xfrm>
            <a:off x="3575050" y="273050"/>
            <a:ext cx="5111750" cy="585311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5803"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5804"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87010121"/>
      </p:ext>
    </p:extLst>
  </p:cSld>
  <p:clrMapOvr>
    <a:masterClrMapping/>
  </p:clrMapOvr>
  <p:transition spd="med"/>
</p:sldLayout>
</file>

<file path=ppt/slideLayouts/slideLayout3064.xml><?xml version="1.0" encoding="utf-8"?>
<p:sldLayout xmlns:a="http://schemas.openxmlformats.org/drawingml/2006/main" xmlns:r="http://schemas.openxmlformats.org/officeDocument/2006/relationships" xmlns:p="http://schemas.openxmlformats.org/presentationml/2006/main" showMasterSp="0" type="tx">
  <p:cSld name="29_Picture with Caption">
    <p:bg>
      <p:bgPr>
        <a:solidFill>
          <a:srgbClr val="000000"/>
        </a:solidFill>
        <a:effectLst/>
      </p:bgPr>
    </p:bg>
    <p:spTree>
      <p:nvGrpSpPr>
        <p:cNvPr id="1" name=""/>
        <p:cNvGrpSpPr/>
        <p:nvPr/>
      </p:nvGrpSpPr>
      <p:grpSpPr>
        <a:xfrm>
          <a:off x="0" y="0"/>
          <a:ext cx="0" cy="0"/>
          <a:chOff x="0" y="0"/>
          <a:chExt cx="0" cy="0"/>
        </a:xfrm>
      </p:grpSpPr>
      <p:sp>
        <p:nvSpPr>
          <p:cNvPr id="5811" name="Title Text"/>
          <p:cNvSpPr txBox="1">
            <a:spLocks noGrp="1"/>
          </p:cNvSpPr>
          <p:nvPr>
            <p:ph type="title"/>
          </p:nvPr>
        </p:nvSpPr>
        <p:spPr>
          <a:xfrm>
            <a:off x="1792288" y="4800600"/>
            <a:ext cx="5486401" cy="566738"/>
          </a:xfrm>
          <a:prstGeom prst="rect">
            <a:avLst/>
          </a:prstGeom>
        </p:spPr>
        <p:txBody>
          <a:bodyPr/>
          <a:lstStyle>
            <a:lvl1pPr>
              <a:defRPr sz="2000" b="1">
                <a:solidFill>
                  <a:srgbClr val="000000"/>
                </a:solidFill>
              </a:defRPr>
            </a:lvl1pPr>
          </a:lstStyle>
          <a:p>
            <a:r>
              <a:t>Title Text</a:t>
            </a:r>
          </a:p>
        </p:txBody>
      </p:sp>
      <p:sp>
        <p:nvSpPr>
          <p:cNvPr id="5812"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5813"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5814"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23086721"/>
      </p:ext>
    </p:extLst>
  </p:cSld>
  <p:clrMapOvr>
    <a:masterClrMapping/>
  </p:clrMapOvr>
  <p:transition spd="med"/>
</p:sldLayout>
</file>

<file path=ppt/slideLayouts/slideLayout3065.xml><?xml version="1.0" encoding="utf-8"?>
<p:sldLayout xmlns:a="http://schemas.openxmlformats.org/drawingml/2006/main" xmlns:r="http://schemas.openxmlformats.org/officeDocument/2006/relationships" xmlns:p="http://schemas.openxmlformats.org/presentationml/2006/main" showMasterSp="0" type="tx">
  <p:cSld name="30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5830"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831"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83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94702055"/>
      </p:ext>
    </p:extLst>
  </p:cSld>
  <p:clrMapOvr>
    <a:masterClrMapping/>
  </p:clrMapOvr>
  <p:transition spd="med"/>
</p:sldLayout>
</file>

<file path=ppt/slideLayouts/slideLayout3066.xml><?xml version="1.0" encoding="utf-8"?>
<p:sldLayout xmlns:a="http://schemas.openxmlformats.org/drawingml/2006/main" xmlns:r="http://schemas.openxmlformats.org/officeDocument/2006/relationships" xmlns:p="http://schemas.openxmlformats.org/presentationml/2006/main" showMasterSp="0" type="tx">
  <p:cSld name="29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5839"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840"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84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84851920"/>
      </p:ext>
    </p:extLst>
  </p:cSld>
  <p:clrMapOvr>
    <a:masterClrMapping/>
  </p:clrMapOvr>
  <p:transition spd="med"/>
</p:sldLayout>
</file>

<file path=ppt/slideLayouts/slideLayout3067.xml><?xml version="1.0" encoding="utf-8"?>
<p:sldLayout xmlns:a="http://schemas.openxmlformats.org/drawingml/2006/main" xmlns:r="http://schemas.openxmlformats.org/officeDocument/2006/relationships" xmlns:p="http://schemas.openxmlformats.org/presentationml/2006/main" showMasterSp="0" type="tx">
  <p:cSld name="29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5848"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849"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85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00870781"/>
      </p:ext>
    </p:extLst>
  </p:cSld>
  <p:clrMapOvr>
    <a:masterClrMapping/>
  </p:clrMapOvr>
  <p:transition spd="med"/>
</p:sldLayout>
</file>

<file path=ppt/slideLayouts/slideLayout3068.xml><?xml version="1.0" encoding="utf-8"?>
<p:sldLayout xmlns:a="http://schemas.openxmlformats.org/drawingml/2006/main" xmlns:r="http://schemas.openxmlformats.org/officeDocument/2006/relationships" xmlns:p="http://schemas.openxmlformats.org/presentationml/2006/main" showMasterSp="0" type="tx">
  <p:cSld name="30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5857"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858"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859"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586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89391786"/>
      </p:ext>
    </p:extLst>
  </p:cSld>
  <p:clrMapOvr>
    <a:masterClrMapping/>
  </p:clrMapOvr>
  <p:transition spd="med"/>
</p:sldLayout>
</file>

<file path=ppt/slideLayouts/slideLayout3069.xml><?xml version="1.0" encoding="utf-8"?>
<p:sldLayout xmlns:a="http://schemas.openxmlformats.org/drawingml/2006/main" xmlns:r="http://schemas.openxmlformats.org/officeDocument/2006/relationships" xmlns:p="http://schemas.openxmlformats.org/presentationml/2006/main" showMasterSp="0" type="tx">
  <p:cSld name="30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5867"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86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21548334"/>
      </p:ext>
    </p:extLst>
  </p:cSld>
  <p:clrMapOvr>
    <a:masterClrMapping/>
  </p:clrMapOvr>
  <p:transition spd="med"/>
</p:sldLayout>
</file>

<file path=ppt/slideLayouts/slideLayout307.xml><?xml version="1.0" encoding="utf-8"?>
<p:sldLayout xmlns:a="http://schemas.openxmlformats.org/drawingml/2006/main" xmlns:r="http://schemas.openxmlformats.org/officeDocument/2006/relationships" xmlns:p="http://schemas.openxmlformats.org/presentationml/2006/main" type="tx">
  <p:cSld name="18_Section Header">
    <p:spTree>
      <p:nvGrpSpPr>
        <p:cNvPr id="1" name=""/>
        <p:cNvGrpSpPr/>
        <p:nvPr/>
      </p:nvGrpSpPr>
      <p:grpSpPr>
        <a:xfrm>
          <a:off x="0" y="0"/>
          <a:ext cx="0" cy="0"/>
          <a:chOff x="0" y="0"/>
          <a:chExt cx="0" cy="0"/>
        </a:xfrm>
      </p:grpSpPr>
      <p:sp>
        <p:nvSpPr>
          <p:cNvPr id="4675" name="Title Text"/>
          <p:cNvSpPr txBox="1">
            <a:spLocks noGrp="1"/>
          </p:cNvSpPr>
          <p:nvPr>
            <p:ph type="title"/>
          </p:nvPr>
        </p:nvSpPr>
        <p:spPr>
          <a:xfrm>
            <a:off x="722312" y="4406900"/>
            <a:ext cx="7772401" cy="1362075"/>
          </a:xfrm>
          <a:prstGeom prst="rect">
            <a:avLst/>
          </a:prstGeom>
        </p:spPr>
        <p:txBody>
          <a:bodyPr anchor="t"/>
          <a:lstStyle>
            <a:lvl1pPr>
              <a:defRPr sz="4000" b="1" cap="all"/>
            </a:lvl1pPr>
          </a:lstStyle>
          <a:p>
            <a:r>
              <a:t>Title Text</a:t>
            </a:r>
          </a:p>
        </p:txBody>
      </p:sp>
      <p:sp>
        <p:nvSpPr>
          <p:cNvPr id="4676"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4677"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01818374"/>
      </p:ext>
    </p:extLst>
  </p:cSld>
  <p:clrMapOvr>
    <a:masterClrMapping/>
  </p:clrMapOvr>
  <p:transition spd="med"/>
</p:sldLayout>
</file>

<file path=ppt/slideLayouts/slideLayout3070.xml><?xml version="1.0" encoding="utf-8"?>
<p:sldLayout xmlns:a="http://schemas.openxmlformats.org/drawingml/2006/main" xmlns:r="http://schemas.openxmlformats.org/officeDocument/2006/relationships" xmlns:p="http://schemas.openxmlformats.org/presentationml/2006/main" showMasterSp="0" type="tx">
  <p:cSld name="35_Blank">
    <p:bg>
      <p:bgPr>
        <a:solidFill>
          <a:schemeClr val="accent3">
            <a:lumOff val="44000"/>
          </a:schemeClr>
        </a:solidFill>
        <a:effectLst/>
      </p:bgPr>
    </p:bg>
    <p:spTree>
      <p:nvGrpSpPr>
        <p:cNvPr id="1" name=""/>
        <p:cNvGrpSpPr/>
        <p:nvPr/>
      </p:nvGrpSpPr>
      <p:grpSpPr>
        <a:xfrm>
          <a:off x="0" y="0"/>
          <a:ext cx="0" cy="0"/>
          <a:chOff x="0" y="0"/>
          <a:chExt cx="0" cy="0"/>
        </a:xfrm>
      </p:grpSpPr>
      <p:sp>
        <p:nvSpPr>
          <p:cNvPr id="587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06660409"/>
      </p:ext>
    </p:extLst>
  </p:cSld>
  <p:clrMapOvr>
    <a:masterClrMapping/>
  </p:clrMapOvr>
  <p:transition spd="med"/>
</p:sldLayout>
</file>

<file path=ppt/slideLayouts/slideLayout3071.xml><?xml version="1.0" encoding="utf-8"?>
<p:sldLayout xmlns:a="http://schemas.openxmlformats.org/drawingml/2006/main" xmlns:r="http://schemas.openxmlformats.org/officeDocument/2006/relationships" xmlns:p="http://schemas.openxmlformats.org/presentationml/2006/main" showMasterSp="0" type="tx">
  <p:cSld name="30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5882"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883"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884"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588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64398722"/>
      </p:ext>
    </p:extLst>
  </p:cSld>
  <p:clrMapOvr>
    <a:masterClrMapping/>
  </p:clrMapOvr>
  <p:transition spd="med"/>
</p:sldLayout>
</file>

<file path=ppt/slideLayouts/slideLayout3072.xml><?xml version="1.0" encoding="utf-8"?>
<p:sldLayout xmlns:a="http://schemas.openxmlformats.org/drawingml/2006/main" xmlns:r="http://schemas.openxmlformats.org/officeDocument/2006/relationships" xmlns:p="http://schemas.openxmlformats.org/presentationml/2006/main" showMasterSp="0" type="tx">
  <p:cSld name="30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5892"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893"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5894"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89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52879908"/>
      </p:ext>
    </p:extLst>
  </p:cSld>
  <p:clrMapOvr>
    <a:masterClrMapping/>
  </p:clrMapOvr>
  <p:transition spd="med"/>
</p:sldLayout>
</file>

<file path=ppt/slideLayouts/slideLayout3073.xml><?xml version="1.0" encoding="utf-8"?>
<p:sldLayout xmlns:a="http://schemas.openxmlformats.org/drawingml/2006/main" xmlns:r="http://schemas.openxmlformats.org/officeDocument/2006/relationships" xmlns:p="http://schemas.openxmlformats.org/presentationml/2006/main" showMasterSp="0" type="tx">
  <p:cSld name="35_Title Slide">
    <p:spTree>
      <p:nvGrpSpPr>
        <p:cNvPr id="1" name=""/>
        <p:cNvGrpSpPr/>
        <p:nvPr/>
      </p:nvGrpSpPr>
      <p:grpSpPr>
        <a:xfrm>
          <a:off x="0" y="0"/>
          <a:ext cx="0" cy="0"/>
          <a:chOff x="0" y="0"/>
          <a:chExt cx="0" cy="0"/>
        </a:xfrm>
      </p:grpSpPr>
      <p:grpSp>
        <p:nvGrpSpPr>
          <p:cNvPr id="5904" name="Group 7"/>
          <p:cNvGrpSpPr/>
          <p:nvPr/>
        </p:nvGrpSpPr>
        <p:grpSpPr>
          <a:xfrm>
            <a:off x="0" y="0"/>
            <a:ext cx="6362700" cy="6858000"/>
            <a:chOff x="0" y="0"/>
            <a:chExt cx="6362700" cy="6858000"/>
          </a:xfrm>
        </p:grpSpPr>
        <p:pic>
          <p:nvPicPr>
            <p:cNvPr id="5902" name="Picture 8" descr="Picture 8"/>
            <p:cNvPicPr>
              <a:picLocks noChangeAspect="1"/>
            </p:cNvPicPr>
            <p:nvPr/>
          </p:nvPicPr>
          <p:blipFill>
            <a:blip r:embed="rId2" cstate="print"/>
            <a:stretch>
              <a:fillRect/>
            </a:stretch>
          </p:blipFill>
          <p:spPr>
            <a:xfrm>
              <a:off x="0" y="0"/>
              <a:ext cx="685800" cy="6858000"/>
            </a:xfrm>
            <a:prstGeom prst="rect">
              <a:avLst/>
            </a:prstGeom>
            <a:ln w="12700" cap="flat">
              <a:noFill/>
              <a:miter lim="400000"/>
            </a:ln>
            <a:effectLst/>
          </p:spPr>
        </p:pic>
        <p:pic>
          <p:nvPicPr>
            <p:cNvPr id="5903" name="Picture 9" descr="Picture 9"/>
            <p:cNvPicPr>
              <a:picLocks noChangeAspect="1"/>
            </p:cNvPicPr>
            <p:nvPr/>
          </p:nvPicPr>
          <p:blipFill>
            <a:blip r:embed="rId3" cstate="print"/>
            <a:stretch>
              <a:fillRect/>
            </a:stretch>
          </p:blipFill>
          <p:spPr>
            <a:xfrm>
              <a:off x="3505200" y="5715000"/>
              <a:ext cx="2857500" cy="95250"/>
            </a:xfrm>
            <a:prstGeom prst="rect">
              <a:avLst/>
            </a:prstGeom>
            <a:ln w="12700" cap="flat">
              <a:noFill/>
              <a:miter lim="400000"/>
            </a:ln>
            <a:effectLst/>
          </p:spPr>
        </p:pic>
      </p:grpSp>
      <p:pic>
        <p:nvPicPr>
          <p:cNvPr id="5905" name="Picture 10" descr="Picture 10"/>
          <p:cNvPicPr>
            <a:picLocks noChangeAspect="1"/>
          </p:cNvPicPr>
          <p:nvPr/>
        </p:nvPicPr>
        <p:blipFill>
          <a:blip r:embed="rId4" cstate="print"/>
          <a:stretch>
            <a:fillRect/>
          </a:stretch>
        </p:blipFill>
        <p:spPr>
          <a:xfrm>
            <a:off x="1981200" y="3657600"/>
            <a:ext cx="5715000" cy="95250"/>
          </a:xfrm>
          <a:prstGeom prst="rect">
            <a:avLst/>
          </a:prstGeom>
          <a:ln w="12700">
            <a:miter lim="400000"/>
          </a:ln>
        </p:spPr>
      </p:pic>
      <p:sp>
        <p:nvSpPr>
          <p:cNvPr id="5906" name="Title Text"/>
          <p:cNvSpPr txBox="1">
            <a:spLocks noGrp="1"/>
          </p:cNvSpPr>
          <p:nvPr>
            <p:ph type="title"/>
          </p:nvPr>
        </p:nvSpPr>
        <p:spPr>
          <a:xfrm>
            <a:off x="1752600" y="990600"/>
            <a:ext cx="6400800" cy="2514600"/>
          </a:xfrm>
          <a:prstGeom prst="rect">
            <a:avLst/>
          </a:prstGeom>
        </p:spPr>
        <p:txBody>
          <a:bodyPr/>
          <a:lstStyle>
            <a:lvl1pPr algn="ctr"/>
          </a:lstStyle>
          <a:p>
            <a:r>
              <a:t>Title Text</a:t>
            </a:r>
          </a:p>
        </p:txBody>
      </p:sp>
      <p:sp>
        <p:nvSpPr>
          <p:cNvPr id="5907" name="Body Level One…"/>
          <p:cNvSpPr txBox="1">
            <a:spLocks noGrp="1"/>
          </p:cNvSpPr>
          <p:nvPr>
            <p:ph type="body" sz="quarter" idx="1"/>
          </p:nvPr>
        </p:nvSpPr>
        <p:spPr>
          <a:xfrm>
            <a:off x="1752600" y="3886200"/>
            <a:ext cx="6400800" cy="1752600"/>
          </a:xfrm>
          <a:prstGeom prst="rect">
            <a:avLst/>
          </a:prstGeom>
        </p:spPr>
        <p:txBody>
          <a:bodyPr>
            <a:normAutofit/>
          </a:bodyPr>
          <a:lstStyle>
            <a:lvl1pPr marL="0" indent="0" algn="ctr">
              <a:buSzTx/>
              <a:buNone/>
            </a:lvl1pPr>
            <a:lvl2pPr algn="ctr">
              <a:buBlip>
                <a:blip r:embed="rId5"/>
              </a:buBlip>
            </a:lvl2pPr>
            <a:lvl3pPr algn="ctr"/>
            <a:lvl4pPr algn="ctr"/>
            <a:lvl5pPr algn="ctr"/>
          </a:lstStyle>
          <a:p>
            <a:r>
              <a:t>Body Level One</a:t>
            </a:r>
          </a:p>
          <a:p>
            <a:pPr lvl="1"/>
            <a:r>
              <a:t>Body Level Two</a:t>
            </a:r>
          </a:p>
          <a:p>
            <a:pPr lvl="2"/>
            <a:r>
              <a:t>Body Level Three</a:t>
            </a:r>
          </a:p>
          <a:p>
            <a:pPr lvl="3"/>
            <a:r>
              <a:t>Body Level Four</a:t>
            </a:r>
          </a:p>
          <a:p>
            <a:pPr lvl="4"/>
            <a:r>
              <a:t>Body Level Five</a:t>
            </a:r>
          </a:p>
        </p:txBody>
      </p:sp>
      <p:sp>
        <p:nvSpPr>
          <p:cNvPr id="5908" name="Slide Number"/>
          <p:cNvSpPr txBox="1">
            <a:spLocks noGrp="1"/>
          </p:cNvSpPr>
          <p:nvPr>
            <p:ph type="sldNum" sz="quarter" idx="2"/>
          </p:nvPr>
        </p:nvSpPr>
        <p:spPr>
          <a:xfrm>
            <a:off x="8605062" y="6550224"/>
            <a:ext cx="310339" cy="307777"/>
          </a:xfrm>
          <a:prstGeom prst="rect">
            <a:avLst/>
          </a:prstGeom>
        </p:spPr>
        <p:txBody>
          <a:bodyPr/>
          <a:lstStyle>
            <a:lvl1pPr algn="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39608427"/>
      </p:ext>
    </p:extLst>
  </p:cSld>
  <p:clrMapOvr>
    <a:masterClrMapping/>
  </p:clrMapOvr>
  <p:transition spd="med"/>
</p:sldLayout>
</file>

<file path=ppt/slideLayouts/slideLayout3074.xml><?xml version="1.0" encoding="utf-8"?>
<p:sldLayout xmlns:a="http://schemas.openxmlformats.org/drawingml/2006/main" xmlns:r="http://schemas.openxmlformats.org/officeDocument/2006/relationships" xmlns:p="http://schemas.openxmlformats.org/presentationml/2006/main" type="tx">
  <p:cSld name="31_Title and Content">
    <p:spTree>
      <p:nvGrpSpPr>
        <p:cNvPr id="1" name=""/>
        <p:cNvGrpSpPr/>
        <p:nvPr/>
      </p:nvGrpSpPr>
      <p:grpSpPr>
        <a:xfrm>
          <a:off x="0" y="0"/>
          <a:ext cx="0" cy="0"/>
          <a:chOff x="0" y="0"/>
          <a:chExt cx="0" cy="0"/>
        </a:xfrm>
      </p:grpSpPr>
      <p:sp>
        <p:nvSpPr>
          <p:cNvPr id="5915" name="Title Text"/>
          <p:cNvSpPr txBox="1">
            <a:spLocks noGrp="1"/>
          </p:cNvSpPr>
          <p:nvPr>
            <p:ph type="title"/>
          </p:nvPr>
        </p:nvSpPr>
        <p:spPr>
          <a:prstGeom prst="rect">
            <a:avLst/>
          </a:prstGeom>
        </p:spPr>
        <p:txBody>
          <a:bodyPr/>
          <a:lstStyle/>
          <a:p>
            <a:r>
              <a:t>Title Text</a:t>
            </a:r>
          </a:p>
        </p:txBody>
      </p:sp>
      <p:sp>
        <p:nvSpPr>
          <p:cNvPr id="5916" name="Body Level One…"/>
          <p:cNvSpPr txBox="1">
            <a:spLocks noGrp="1"/>
          </p:cNvSpPr>
          <p:nvPr>
            <p:ph type="body" idx="1"/>
          </p:nvPr>
        </p:nvSpPr>
        <p:spPr>
          <a:xfrm>
            <a:off x="1062037" y="1766888"/>
            <a:ext cx="7769226" cy="41132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5917"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19827843"/>
      </p:ext>
    </p:extLst>
  </p:cSld>
  <p:clrMapOvr>
    <a:masterClrMapping/>
  </p:clrMapOvr>
  <p:transition spd="med"/>
</p:sldLayout>
</file>

<file path=ppt/slideLayouts/slideLayout3075.xml><?xml version="1.0" encoding="utf-8"?>
<p:sldLayout xmlns:a="http://schemas.openxmlformats.org/drawingml/2006/main" xmlns:r="http://schemas.openxmlformats.org/officeDocument/2006/relationships" xmlns:p="http://schemas.openxmlformats.org/presentationml/2006/main" type="tx">
  <p:cSld name="30_Section Header">
    <p:spTree>
      <p:nvGrpSpPr>
        <p:cNvPr id="1" name=""/>
        <p:cNvGrpSpPr/>
        <p:nvPr/>
      </p:nvGrpSpPr>
      <p:grpSpPr>
        <a:xfrm>
          <a:off x="0" y="0"/>
          <a:ext cx="0" cy="0"/>
          <a:chOff x="0" y="0"/>
          <a:chExt cx="0" cy="0"/>
        </a:xfrm>
      </p:grpSpPr>
      <p:sp>
        <p:nvSpPr>
          <p:cNvPr id="5924" name="Title Text"/>
          <p:cNvSpPr txBox="1">
            <a:spLocks noGrp="1"/>
          </p:cNvSpPr>
          <p:nvPr>
            <p:ph type="title"/>
          </p:nvPr>
        </p:nvSpPr>
        <p:spPr>
          <a:xfrm>
            <a:off x="722312" y="4406900"/>
            <a:ext cx="7772401" cy="1362075"/>
          </a:xfrm>
          <a:prstGeom prst="rect">
            <a:avLst/>
          </a:prstGeom>
        </p:spPr>
        <p:txBody>
          <a:bodyPr anchor="t"/>
          <a:lstStyle>
            <a:lvl1pPr>
              <a:defRPr sz="4000" b="1" cap="all"/>
            </a:lvl1pPr>
          </a:lstStyle>
          <a:p>
            <a:r>
              <a:t>Title Text</a:t>
            </a:r>
          </a:p>
        </p:txBody>
      </p:sp>
      <p:sp>
        <p:nvSpPr>
          <p:cNvPr id="5925"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5926"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3204030"/>
      </p:ext>
    </p:extLst>
  </p:cSld>
  <p:clrMapOvr>
    <a:masterClrMapping/>
  </p:clrMapOvr>
  <p:transition spd="med"/>
</p:sldLayout>
</file>

<file path=ppt/slideLayouts/slideLayout3076.xml><?xml version="1.0" encoding="utf-8"?>
<p:sldLayout xmlns:a="http://schemas.openxmlformats.org/drawingml/2006/main" xmlns:r="http://schemas.openxmlformats.org/officeDocument/2006/relationships" xmlns:p="http://schemas.openxmlformats.org/presentationml/2006/main" type="tx">
  <p:cSld name="30_Two Content">
    <p:spTree>
      <p:nvGrpSpPr>
        <p:cNvPr id="1" name=""/>
        <p:cNvGrpSpPr/>
        <p:nvPr/>
      </p:nvGrpSpPr>
      <p:grpSpPr>
        <a:xfrm>
          <a:off x="0" y="0"/>
          <a:ext cx="0" cy="0"/>
          <a:chOff x="0" y="0"/>
          <a:chExt cx="0" cy="0"/>
        </a:xfrm>
      </p:grpSpPr>
      <p:sp>
        <p:nvSpPr>
          <p:cNvPr id="5933" name="Title Text"/>
          <p:cNvSpPr txBox="1">
            <a:spLocks noGrp="1"/>
          </p:cNvSpPr>
          <p:nvPr>
            <p:ph type="title"/>
          </p:nvPr>
        </p:nvSpPr>
        <p:spPr>
          <a:prstGeom prst="rect">
            <a:avLst/>
          </a:prstGeom>
        </p:spPr>
        <p:txBody>
          <a:bodyPr/>
          <a:lstStyle/>
          <a:p>
            <a:r>
              <a:t>Title Text</a:t>
            </a:r>
          </a:p>
        </p:txBody>
      </p:sp>
      <p:sp>
        <p:nvSpPr>
          <p:cNvPr id="5934" name="Body Level One…"/>
          <p:cNvSpPr txBox="1">
            <a:spLocks noGrp="1"/>
          </p:cNvSpPr>
          <p:nvPr>
            <p:ph type="body" sz="half" idx="1"/>
          </p:nvPr>
        </p:nvSpPr>
        <p:spPr>
          <a:xfrm>
            <a:off x="1062037" y="1766888"/>
            <a:ext cx="3808414" cy="4113213"/>
          </a:xfrm>
          <a:prstGeom prst="rect">
            <a:avLst/>
          </a:prstGeom>
        </p:spPr>
        <p:txBody>
          <a:bodyPr>
            <a:normAutofit/>
          </a:bodyPr>
          <a:lstStyle>
            <a:lvl1pPr>
              <a:spcBef>
                <a:spcPts val="600"/>
              </a:spcBef>
              <a:buBlip>
                <a:blip r:embed="rId2"/>
              </a:buBlip>
              <a:defRPr sz="2800"/>
            </a:lvl1pPr>
            <a:lvl2pPr marL="790575" indent="-333375">
              <a:spcBef>
                <a:spcPts val="600"/>
              </a:spcBef>
              <a:buBlip>
                <a:blip r:embed="rId3"/>
              </a:buBlip>
              <a:defRPr sz="2800"/>
            </a:lvl2pPr>
            <a:lvl3pPr marL="1234439" indent="-320039">
              <a:spcBef>
                <a:spcPts val="600"/>
              </a:spcBef>
              <a:defRPr sz="2800"/>
            </a:lvl3pPr>
            <a:lvl4pPr marL="1727200" indent="-355600">
              <a:spcBef>
                <a:spcPts val="600"/>
              </a:spcBef>
              <a:defRPr sz="2800"/>
            </a:lvl4pPr>
            <a:lvl5pPr marL="2184400" indent="-355600">
              <a:spcBef>
                <a:spcPts val="600"/>
              </a:spcBef>
              <a:defRPr sz="2800"/>
            </a:lvl5pPr>
          </a:lstStyle>
          <a:p>
            <a:r>
              <a:t>Body Level One</a:t>
            </a:r>
          </a:p>
          <a:p>
            <a:pPr lvl="1"/>
            <a:r>
              <a:t>Body Level Two</a:t>
            </a:r>
          </a:p>
          <a:p>
            <a:pPr lvl="2"/>
            <a:r>
              <a:t>Body Level Three</a:t>
            </a:r>
          </a:p>
          <a:p>
            <a:pPr lvl="3"/>
            <a:r>
              <a:t>Body Level Four</a:t>
            </a:r>
          </a:p>
          <a:p>
            <a:pPr lvl="4"/>
            <a:r>
              <a:t>Body Level Five</a:t>
            </a:r>
          </a:p>
        </p:txBody>
      </p:sp>
      <p:sp>
        <p:nvSpPr>
          <p:cNvPr id="5935"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93041080"/>
      </p:ext>
    </p:extLst>
  </p:cSld>
  <p:clrMapOvr>
    <a:masterClrMapping/>
  </p:clrMapOvr>
  <p:transition spd="med"/>
</p:sldLayout>
</file>

<file path=ppt/slideLayouts/slideLayout3077.xml><?xml version="1.0" encoding="utf-8"?>
<p:sldLayout xmlns:a="http://schemas.openxmlformats.org/drawingml/2006/main" xmlns:r="http://schemas.openxmlformats.org/officeDocument/2006/relationships" xmlns:p="http://schemas.openxmlformats.org/presentationml/2006/main" type="tx">
  <p:cSld name="31_Comparison">
    <p:spTree>
      <p:nvGrpSpPr>
        <p:cNvPr id="1" name=""/>
        <p:cNvGrpSpPr/>
        <p:nvPr/>
      </p:nvGrpSpPr>
      <p:grpSpPr>
        <a:xfrm>
          <a:off x="0" y="0"/>
          <a:ext cx="0" cy="0"/>
          <a:chOff x="0" y="0"/>
          <a:chExt cx="0" cy="0"/>
        </a:xfrm>
      </p:grpSpPr>
      <p:sp>
        <p:nvSpPr>
          <p:cNvPr id="5942" name="Title Text"/>
          <p:cNvSpPr txBox="1">
            <a:spLocks noGrp="1"/>
          </p:cNvSpPr>
          <p:nvPr>
            <p:ph type="title"/>
          </p:nvPr>
        </p:nvSpPr>
        <p:spPr>
          <a:xfrm>
            <a:off x="457200" y="274638"/>
            <a:ext cx="8229600" cy="1143001"/>
          </a:xfrm>
          <a:prstGeom prst="rect">
            <a:avLst/>
          </a:prstGeom>
        </p:spPr>
        <p:txBody>
          <a:bodyPr/>
          <a:lstStyle/>
          <a:p>
            <a:r>
              <a:t>Title Text</a:t>
            </a:r>
          </a:p>
        </p:txBody>
      </p:sp>
      <p:sp>
        <p:nvSpPr>
          <p:cNvPr id="5943"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5944"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5945"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42547651"/>
      </p:ext>
    </p:extLst>
  </p:cSld>
  <p:clrMapOvr>
    <a:masterClrMapping/>
  </p:clrMapOvr>
  <p:transition spd="med"/>
</p:sldLayout>
</file>

<file path=ppt/slideLayouts/slideLayout3078.xml><?xml version="1.0" encoding="utf-8"?>
<p:sldLayout xmlns:a="http://schemas.openxmlformats.org/drawingml/2006/main" xmlns:r="http://schemas.openxmlformats.org/officeDocument/2006/relationships" xmlns:p="http://schemas.openxmlformats.org/presentationml/2006/main" type="tx">
  <p:cSld name="31_Title Only">
    <p:spTree>
      <p:nvGrpSpPr>
        <p:cNvPr id="1" name=""/>
        <p:cNvGrpSpPr/>
        <p:nvPr/>
      </p:nvGrpSpPr>
      <p:grpSpPr>
        <a:xfrm>
          <a:off x="0" y="0"/>
          <a:ext cx="0" cy="0"/>
          <a:chOff x="0" y="0"/>
          <a:chExt cx="0" cy="0"/>
        </a:xfrm>
      </p:grpSpPr>
      <p:sp>
        <p:nvSpPr>
          <p:cNvPr id="5952" name="Title Text"/>
          <p:cNvSpPr txBox="1">
            <a:spLocks noGrp="1"/>
          </p:cNvSpPr>
          <p:nvPr>
            <p:ph type="title"/>
          </p:nvPr>
        </p:nvSpPr>
        <p:spPr>
          <a:prstGeom prst="rect">
            <a:avLst/>
          </a:prstGeom>
        </p:spPr>
        <p:txBody>
          <a:bodyPr/>
          <a:lstStyle/>
          <a:p>
            <a:r>
              <a:t>Title Text</a:t>
            </a:r>
          </a:p>
        </p:txBody>
      </p:sp>
      <p:sp>
        <p:nvSpPr>
          <p:cNvPr id="5953"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20586156"/>
      </p:ext>
    </p:extLst>
  </p:cSld>
  <p:clrMapOvr>
    <a:masterClrMapping/>
  </p:clrMapOvr>
  <p:transition spd="med"/>
</p:sldLayout>
</file>

<file path=ppt/slideLayouts/slideLayout3079.xml><?xml version="1.0" encoding="utf-8"?>
<p:sldLayout xmlns:a="http://schemas.openxmlformats.org/drawingml/2006/main" xmlns:r="http://schemas.openxmlformats.org/officeDocument/2006/relationships" xmlns:p="http://schemas.openxmlformats.org/presentationml/2006/main" type="tx">
  <p:cSld name="31_Content with Caption">
    <p:spTree>
      <p:nvGrpSpPr>
        <p:cNvPr id="1" name=""/>
        <p:cNvGrpSpPr/>
        <p:nvPr/>
      </p:nvGrpSpPr>
      <p:grpSpPr>
        <a:xfrm>
          <a:off x="0" y="0"/>
          <a:ext cx="0" cy="0"/>
          <a:chOff x="0" y="0"/>
          <a:chExt cx="0" cy="0"/>
        </a:xfrm>
      </p:grpSpPr>
      <p:sp>
        <p:nvSpPr>
          <p:cNvPr id="5967" name="Title Text"/>
          <p:cNvSpPr txBox="1">
            <a:spLocks noGrp="1"/>
          </p:cNvSpPr>
          <p:nvPr>
            <p:ph type="title"/>
          </p:nvPr>
        </p:nvSpPr>
        <p:spPr>
          <a:xfrm>
            <a:off x="457200" y="273050"/>
            <a:ext cx="3008314" cy="1162050"/>
          </a:xfrm>
          <a:prstGeom prst="rect">
            <a:avLst/>
          </a:prstGeom>
        </p:spPr>
        <p:txBody>
          <a:bodyPr/>
          <a:lstStyle>
            <a:lvl1pPr>
              <a:defRPr sz="2000" b="1"/>
            </a:lvl1pPr>
          </a:lstStyle>
          <a:p>
            <a:r>
              <a:t>Title Text</a:t>
            </a:r>
          </a:p>
        </p:txBody>
      </p:sp>
      <p:sp>
        <p:nvSpPr>
          <p:cNvPr id="5968" name="Body Level One…"/>
          <p:cNvSpPr txBox="1">
            <a:spLocks noGrp="1"/>
          </p:cNvSpPr>
          <p:nvPr>
            <p:ph type="body" idx="1"/>
          </p:nvPr>
        </p:nvSpPr>
        <p:spPr>
          <a:xfrm>
            <a:off x="3575050" y="273050"/>
            <a:ext cx="5111750" cy="58531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5969"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5970"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47255868"/>
      </p:ext>
    </p:extLst>
  </p:cSld>
  <p:clrMapOvr>
    <a:masterClrMapping/>
  </p:clrMapOvr>
  <p:transition spd="med"/>
</p:sldLayout>
</file>

<file path=ppt/slideLayouts/slideLayout308.xml><?xml version="1.0" encoding="utf-8"?>
<p:sldLayout xmlns:a="http://schemas.openxmlformats.org/drawingml/2006/main" xmlns:r="http://schemas.openxmlformats.org/officeDocument/2006/relationships" xmlns:p="http://schemas.openxmlformats.org/presentationml/2006/main" type="tx">
  <p:cSld name="19_Two Content">
    <p:spTree>
      <p:nvGrpSpPr>
        <p:cNvPr id="1" name=""/>
        <p:cNvGrpSpPr/>
        <p:nvPr/>
      </p:nvGrpSpPr>
      <p:grpSpPr>
        <a:xfrm>
          <a:off x="0" y="0"/>
          <a:ext cx="0" cy="0"/>
          <a:chOff x="0" y="0"/>
          <a:chExt cx="0" cy="0"/>
        </a:xfrm>
      </p:grpSpPr>
      <p:sp>
        <p:nvSpPr>
          <p:cNvPr id="4684" name="Title Text"/>
          <p:cNvSpPr txBox="1">
            <a:spLocks noGrp="1"/>
          </p:cNvSpPr>
          <p:nvPr>
            <p:ph type="title"/>
          </p:nvPr>
        </p:nvSpPr>
        <p:spPr>
          <a:prstGeom prst="rect">
            <a:avLst/>
          </a:prstGeom>
        </p:spPr>
        <p:txBody>
          <a:bodyPr/>
          <a:lstStyle/>
          <a:p>
            <a:r>
              <a:t>Title Text</a:t>
            </a:r>
          </a:p>
        </p:txBody>
      </p:sp>
      <p:sp>
        <p:nvSpPr>
          <p:cNvPr id="4685" name="Body Level One…"/>
          <p:cNvSpPr txBox="1">
            <a:spLocks noGrp="1"/>
          </p:cNvSpPr>
          <p:nvPr>
            <p:ph type="body" sz="half" idx="1"/>
          </p:nvPr>
        </p:nvSpPr>
        <p:spPr>
          <a:xfrm>
            <a:off x="1062037" y="1766888"/>
            <a:ext cx="3808414" cy="4113213"/>
          </a:xfrm>
          <a:prstGeom prst="rect">
            <a:avLst/>
          </a:prstGeom>
        </p:spPr>
        <p:txBody>
          <a:bodyPr>
            <a:normAutofit/>
          </a:bodyPr>
          <a:lstStyle>
            <a:lvl1pPr>
              <a:spcBef>
                <a:spcPts val="600"/>
              </a:spcBef>
              <a:buBlip>
                <a:blip r:embed="rId2"/>
              </a:buBlip>
              <a:defRPr sz="2800"/>
            </a:lvl1pPr>
            <a:lvl2pPr marL="790575" indent="-333375">
              <a:spcBef>
                <a:spcPts val="600"/>
              </a:spcBef>
              <a:buBlip>
                <a:blip r:embed="rId3"/>
              </a:buBlip>
              <a:defRPr sz="2800"/>
            </a:lvl2pPr>
            <a:lvl3pPr marL="1234439" indent="-320039">
              <a:spcBef>
                <a:spcPts val="600"/>
              </a:spcBef>
              <a:defRPr sz="2800"/>
            </a:lvl3pPr>
            <a:lvl4pPr marL="1727200" indent="-355600">
              <a:spcBef>
                <a:spcPts val="600"/>
              </a:spcBef>
              <a:defRPr sz="2800"/>
            </a:lvl4pPr>
            <a:lvl5pPr marL="2184400" indent="-355600">
              <a:spcBef>
                <a:spcPts val="600"/>
              </a:spcBef>
              <a:defRPr sz="2800"/>
            </a:lvl5pPr>
          </a:lstStyle>
          <a:p>
            <a:r>
              <a:t>Body Level One</a:t>
            </a:r>
          </a:p>
          <a:p>
            <a:pPr lvl="1"/>
            <a:r>
              <a:t>Body Level Two</a:t>
            </a:r>
          </a:p>
          <a:p>
            <a:pPr lvl="2"/>
            <a:r>
              <a:t>Body Level Three</a:t>
            </a:r>
          </a:p>
          <a:p>
            <a:pPr lvl="3"/>
            <a:r>
              <a:t>Body Level Four</a:t>
            </a:r>
          </a:p>
          <a:p>
            <a:pPr lvl="4"/>
            <a:r>
              <a:t>Body Level Five</a:t>
            </a:r>
          </a:p>
        </p:txBody>
      </p:sp>
      <p:sp>
        <p:nvSpPr>
          <p:cNvPr id="4686"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88695234"/>
      </p:ext>
    </p:extLst>
  </p:cSld>
  <p:clrMapOvr>
    <a:masterClrMapping/>
  </p:clrMapOvr>
  <p:transition spd="med"/>
</p:sldLayout>
</file>

<file path=ppt/slideLayouts/slideLayout3080.xml><?xml version="1.0" encoding="utf-8"?>
<p:sldLayout xmlns:a="http://schemas.openxmlformats.org/drawingml/2006/main" xmlns:r="http://schemas.openxmlformats.org/officeDocument/2006/relationships" xmlns:p="http://schemas.openxmlformats.org/presentationml/2006/main" type="tx">
  <p:cSld name="31_Picture with Caption">
    <p:spTree>
      <p:nvGrpSpPr>
        <p:cNvPr id="1" name=""/>
        <p:cNvGrpSpPr/>
        <p:nvPr/>
      </p:nvGrpSpPr>
      <p:grpSpPr>
        <a:xfrm>
          <a:off x="0" y="0"/>
          <a:ext cx="0" cy="0"/>
          <a:chOff x="0" y="0"/>
          <a:chExt cx="0" cy="0"/>
        </a:xfrm>
      </p:grpSpPr>
      <p:sp>
        <p:nvSpPr>
          <p:cNvPr id="5977" name="Title Text"/>
          <p:cNvSpPr txBox="1">
            <a:spLocks noGrp="1"/>
          </p:cNvSpPr>
          <p:nvPr>
            <p:ph type="title"/>
          </p:nvPr>
        </p:nvSpPr>
        <p:spPr>
          <a:xfrm>
            <a:off x="1792288" y="4800600"/>
            <a:ext cx="5486401" cy="566738"/>
          </a:xfrm>
          <a:prstGeom prst="rect">
            <a:avLst/>
          </a:prstGeom>
        </p:spPr>
        <p:txBody>
          <a:bodyPr/>
          <a:lstStyle>
            <a:lvl1pPr>
              <a:defRPr sz="2000" b="1"/>
            </a:lvl1pPr>
          </a:lstStyle>
          <a:p>
            <a:r>
              <a:t>Title Text</a:t>
            </a:r>
          </a:p>
        </p:txBody>
      </p:sp>
      <p:sp>
        <p:nvSpPr>
          <p:cNvPr id="5978"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5979"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5980"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83546970"/>
      </p:ext>
    </p:extLst>
  </p:cSld>
  <p:clrMapOvr>
    <a:masterClrMapping/>
  </p:clrMapOvr>
  <p:transition spd="med"/>
</p:sldLayout>
</file>

<file path=ppt/slideLayouts/slideLayout3081.xml><?xml version="1.0" encoding="utf-8"?>
<p:sldLayout xmlns:a="http://schemas.openxmlformats.org/drawingml/2006/main" xmlns:r="http://schemas.openxmlformats.org/officeDocument/2006/relationships" xmlns:p="http://schemas.openxmlformats.org/presentationml/2006/main" showMasterSp="0" type="tx">
  <p:cSld name="36_Title Slide">
    <p:spTree>
      <p:nvGrpSpPr>
        <p:cNvPr id="1" name=""/>
        <p:cNvGrpSpPr/>
        <p:nvPr/>
      </p:nvGrpSpPr>
      <p:grpSpPr>
        <a:xfrm>
          <a:off x="0" y="0"/>
          <a:ext cx="0" cy="0"/>
          <a:chOff x="0" y="0"/>
          <a:chExt cx="0" cy="0"/>
        </a:xfrm>
      </p:grpSpPr>
      <p:sp>
        <p:nvSpPr>
          <p:cNvPr id="5987" name="Title Text"/>
          <p:cNvSpPr txBox="1">
            <a:spLocks noGrp="1"/>
          </p:cNvSpPr>
          <p:nvPr>
            <p:ph type="title"/>
          </p:nvPr>
        </p:nvSpPr>
        <p:spPr>
          <a:xfrm>
            <a:off x="1752600" y="990600"/>
            <a:ext cx="6400800" cy="2514600"/>
          </a:xfrm>
          <a:prstGeom prst="rect">
            <a:avLst/>
          </a:prstGeom>
        </p:spPr>
        <p:txBody>
          <a:bodyPr/>
          <a:lstStyle>
            <a:lvl1pPr algn="ctr"/>
          </a:lstStyle>
          <a:p>
            <a:r>
              <a:t>Title Text</a:t>
            </a:r>
          </a:p>
        </p:txBody>
      </p:sp>
      <p:sp>
        <p:nvSpPr>
          <p:cNvPr id="5988" name="Body Level One…"/>
          <p:cNvSpPr txBox="1">
            <a:spLocks noGrp="1"/>
          </p:cNvSpPr>
          <p:nvPr>
            <p:ph type="body" sz="quarter" idx="1"/>
          </p:nvPr>
        </p:nvSpPr>
        <p:spPr>
          <a:xfrm>
            <a:off x="1752600" y="3886200"/>
            <a:ext cx="6400800" cy="1752600"/>
          </a:xfrm>
          <a:prstGeom prst="rect">
            <a:avLst/>
          </a:prstGeom>
        </p:spPr>
        <p:txBody>
          <a:bodyPr>
            <a:normAutofit/>
          </a:bodyPr>
          <a:lstStyle>
            <a:lvl1pPr marL="0" indent="0" algn="ctr">
              <a:buSzTx/>
              <a:buNone/>
            </a:lvl1pPr>
            <a:lvl2pPr algn="ctr">
              <a:buBlip>
                <a:blip r:embed="rId2"/>
              </a:buBlip>
            </a:lvl2pPr>
            <a:lvl3pPr algn="ctr"/>
            <a:lvl4pPr algn="ctr"/>
            <a:lvl5pPr algn="ctr"/>
          </a:lstStyle>
          <a:p>
            <a:r>
              <a:t>Body Level One</a:t>
            </a:r>
          </a:p>
          <a:p>
            <a:pPr lvl="1"/>
            <a:r>
              <a:t>Body Level Two</a:t>
            </a:r>
          </a:p>
          <a:p>
            <a:pPr lvl="2"/>
            <a:r>
              <a:t>Body Level Three</a:t>
            </a:r>
          </a:p>
          <a:p>
            <a:pPr lvl="3"/>
            <a:r>
              <a:t>Body Level Four</a:t>
            </a:r>
          </a:p>
          <a:p>
            <a:pPr lvl="4"/>
            <a:r>
              <a:t>Body Level Five</a:t>
            </a:r>
          </a:p>
        </p:txBody>
      </p:sp>
      <p:grpSp>
        <p:nvGrpSpPr>
          <p:cNvPr id="5991" name="Group 7"/>
          <p:cNvGrpSpPr/>
          <p:nvPr/>
        </p:nvGrpSpPr>
        <p:grpSpPr>
          <a:xfrm>
            <a:off x="0" y="0"/>
            <a:ext cx="6362700" cy="6858000"/>
            <a:chOff x="0" y="0"/>
            <a:chExt cx="6362700" cy="6858000"/>
          </a:xfrm>
        </p:grpSpPr>
        <p:pic>
          <p:nvPicPr>
            <p:cNvPr id="5989" name="Picture 8" descr="Picture 8"/>
            <p:cNvPicPr>
              <a:picLocks noChangeAspect="1"/>
            </p:cNvPicPr>
            <p:nvPr/>
          </p:nvPicPr>
          <p:blipFill>
            <a:blip r:embed="rId3" cstate="print"/>
            <a:stretch>
              <a:fillRect/>
            </a:stretch>
          </p:blipFill>
          <p:spPr>
            <a:xfrm>
              <a:off x="0" y="0"/>
              <a:ext cx="685800" cy="6858000"/>
            </a:xfrm>
            <a:prstGeom prst="rect">
              <a:avLst/>
            </a:prstGeom>
            <a:ln w="12700" cap="flat">
              <a:noFill/>
              <a:miter lim="400000"/>
            </a:ln>
            <a:effectLst/>
          </p:spPr>
        </p:pic>
        <p:pic>
          <p:nvPicPr>
            <p:cNvPr id="5990" name="Picture 9" descr="Picture 9"/>
            <p:cNvPicPr>
              <a:picLocks noChangeAspect="1"/>
            </p:cNvPicPr>
            <p:nvPr/>
          </p:nvPicPr>
          <p:blipFill>
            <a:blip r:embed="rId4" cstate="print"/>
            <a:stretch>
              <a:fillRect/>
            </a:stretch>
          </p:blipFill>
          <p:spPr>
            <a:xfrm>
              <a:off x="3505200" y="5715000"/>
              <a:ext cx="2857500" cy="95250"/>
            </a:xfrm>
            <a:prstGeom prst="rect">
              <a:avLst/>
            </a:prstGeom>
            <a:ln w="12700" cap="flat">
              <a:noFill/>
              <a:miter lim="400000"/>
            </a:ln>
            <a:effectLst/>
          </p:spPr>
        </p:pic>
      </p:grpSp>
      <p:pic>
        <p:nvPicPr>
          <p:cNvPr id="5992" name="Picture 10" descr="Picture 10"/>
          <p:cNvPicPr>
            <a:picLocks noChangeAspect="1"/>
          </p:cNvPicPr>
          <p:nvPr/>
        </p:nvPicPr>
        <p:blipFill>
          <a:blip r:embed="rId5" cstate="print"/>
          <a:stretch>
            <a:fillRect/>
          </a:stretch>
        </p:blipFill>
        <p:spPr>
          <a:xfrm>
            <a:off x="1981200" y="3657600"/>
            <a:ext cx="5715000" cy="95250"/>
          </a:xfrm>
          <a:prstGeom prst="rect">
            <a:avLst/>
          </a:prstGeom>
          <a:ln w="12700">
            <a:miter lim="400000"/>
          </a:ln>
        </p:spPr>
      </p:pic>
      <p:sp>
        <p:nvSpPr>
          <p:cNvPr id="5993" name="Slide Number"/>
          <p:cNvSpPr txBox="1">
            <a:spLocks noGrp="1"/>
          </p:cNvSpPr>
          <p:nvPr>
            <p:ph type="sldNum" sz="quarter" idx="2"/>
          </p:nvPr>
        </p:nvSpPr>
        <p:spPr>
          <a:xfrm>
            <a:off x="8605062" y="6550224"/>
            <a:ext cx="310339" cy="307777"/>
          </a:xfrm>
          <a:prstGeom prst="rect">
            <a:avLst/>
          </a:prstGeom>
        </p:spPr>
        <p:txBody>
          <a:bodyPr/>
          <a:lstStyle>
            <a:lvl1pPr algn="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70005227"/>
      </p:ext>
    </p:extLst>
  </p:cSld>
  <p:clrMapOvr>
    <a:masterClrMapping/>
  </p:clrMapOvr>
  <p:transition spd="med"/>
</p:sldLayout>
</file>

<file path=ppt/slideLayouts/slideLayout3082.xml><?xml version="1.0" encoding="utf-8"?>
<p:sldLayout xmlns:a="http://schemas.openxmlformats.org/drawingml/2006/main" xmlns:r="http://schemas.openxmlformats.org/officeDocument/2006/relationships" xmlns:p="http://schemas.openxmlformats.org/presentationml/2006/main" type="tx">
  <p:cSld name="32_Title and Content">
    <p:spTree>
      <p:nvGrpSpPr>
        <p:cNvPr id="1" name=""/>
        <p:cNvGrpSpPr/>
        <p:nvPr/>
      </p:nvGrpSpPr>
      <p:grpSpPr>
        <a:xfrm>
          <a:off x="0" y="0"/>
          <a:ext cx="0" cy="0"/>
          <a:chOff x="0" y="0"/>
          <a:chExt cx="0" cy="0"/>
        </a:xfrm>
      </p:grpSpPr>
      <p:sp>
        <p:nvSpPr>
          <p:cNvPr id="6000" name="Title Text"/>
          <p:cNvSpPr txBox="1">
            <a:spLocks noGrp="1"/>
          </p:cNvSpPr>
          <p:nvPr>
            <p:ph type="title"/>
          </p:nvPr>
        </p:nvSpPr>
        <p:spPr>
          <a:prstGeom prst="rect">
            <a:avLst/>
          </a:prstGeom>
        </p:spPr>
        <p:txBody>
          <a:bodyPr/>
          <a:lstStyle/>
          <a:p>
            <a:r>
              <a:t>Title Text</a:t>
            </a:r>
          </a:p>
        </p:txBody>
      </p:sp>
      <p:sp>
        <p:nvSpPr>
          <p:cNvPr id="6001" name="Body Level One…"/>
          <p:cNvSpPr txBox="1">
            <a:spLocks noGrp="1"/>
          </p:cNvSpPr>
          <p:nvPr>
            <p:ph type="body" idx="1"/>
          </p:nvPr>
        </p:nvSpPr>
        <p:spPr>
          <a:xfrm>
            <a:off x="1062037" y="1766888"/>
            <a:ext cx="7769226" cy="41132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600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38189559"/>
      </p:ext>
    </p:extLst>
  </p:cSld>
  <p:clrMapOvr>
    <a:masterClrMapping/>
  </p:clrMapOvr>
  <p:transition spd="med"/>
</p:sldLayout>
</file>

<file path=ppt/slideLayouts/slideLayout3083.xml><?xml version="1.0" encoding="utf-8"?>
<p:sldLayout xmlns:a="http://schemas.openxmlformats.org/drawingml/2006/main" xmlns:r="http://schemas.openxmlformats.org/officeDocument/2006/relationships" xmlns:p="http://schemas.openxmlformats.org/presentationml/2006/main" type="tx">
  <p:cSld name="31_Section Header">
    <p:spTree>
      <p:nvGrpSpPr>
        <p:cNvPr id="1" name=""/>
        <p:cNvGrpSpPr/>
        <p:nvPr/>
      </p:nvGrpSpPr>
      <p:grpSpPr>
        <a:xfrm>
          <a:off x="0" y="0"/>
          <a:ext cx="0" cy="0"/>
          <a:chOff x="0" y="0"/>
          <a:chExt cx="0" cy="0"/>
        </a:xfrm>
      </p:grpSpPr>
      <p:sp>
        <p:nvSpPr>
          <p:cNvPr id="6009" name="Title Text"/>
          <p:cNvSpPr txBox="1">
            <a:spLocks noGrp="1"/>
          </p:cNvSpPr>
          <p:nvPr>
            <p:ph type="title"/>
          </p:nvPr>
        </p:nvSpPr>
        <p:spPr>
          <a:xfrm>
            <a:off x="722312" y="4406900"/>
            <a:ext cx="7772401" cy="1362075"/>
          </a:xfrm>
          <a:prstGeom prst="rect">
            <a:avLst/>
          </a:prstGeom>
        </p:spPr>
        <p:txBody>
          <a:bodyPr anchor="t"/>
          <a:lstStyle>
            <a:lvl1pPr>
              <a:defRPr sz="4000" b="1" cap="all"/>
            </a:lvl1pPr>
          </a:lstStyle>
          <a:p>
            <a:r>
              <a:t>Title Text</a:t>
            </a:r>
          </a:p>
        </p:txBody>
      </p:sp>
      <p:sp>
        <p:nvSpPr>
          <p:cNvPr id="6010"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6011"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08943427"/>
      </p:ext>
    </p:extLst>
  </p:cSld>
  <p:clrMapOvr>
    <a:masterClrMapping/>
  </p:clrMapOvr>
  <p:transition spd="med"/>
</p:sldLayout>
</file>

<file path=ppt/slideLayouts/slideLayout3084.xml><?xml version="1.0" encoding="utf-8"?>
<p:sldLayout xmlns:a="http://schemas.openxmlformats.org/drawingml/2006/main" xmlns:r="http://schemas.openxmlformats.org/officeDocument/2006/relationships" xmlns:p="http://schemas.openxmlformats.org/presentationml/2006/main" type="tx">
  <p:cSld name="31_Two Content">
    <p:spTree>
      <p:nvGrpSpPr>
        <p:cNvPr id="1" name=""/>
        <p:cNvGrpSpPr/>
        <p:nvPr/>
      </p:nvGrpSpPr>
      <p:grpSpPr>
        <a:xfrm>
          <a:off x="0" y="0"/>
          <a:ext cx="0" cy="0"/>
          <a:chOff x="0" y="0"/>
          <a:chExt cx="0" cy="0"/>
        </a:xfrm>
      </p:grpSpPr>
      <p:sp>
        <p:nvSpPr>
          <p:cNvPr id="6018" name="Title Text"/>
          <p:cNvSpPr txBox="1">
            <a:spLocks noGrp="1"/>
          </p:cNvSpPr>
          <p:nvPr>
            <p:ph type="title"/>
          </p:nvPr>
        </p:nvSpPr>
        <p:spPr>
          <a:prstGeom prst="rect">
            <a:avLst/>
          </a:prstGeom>
        </p:spPr>
        <p:txBody>
          <a:bodyPr/>
          <a:lstStyle/>
          <a:p>
            <a:r>
              <a:t>Title Text</a:t>
            </a:r>
          </a:p>
        </p:txBody>
      </p:sp>
      <p:sp>
        <p:nvSpPr>
          <p:cNvPr id="6019" name="Body Level One…"/>
          <p:cNvSpPr txBox="1">
            <a:spLocks noGrp="1"/>
          </p:cNvSpPr>
          <p:nvPr>
            <p:ph type="body" sz="half" idx="1"/>
          </p:nvPr>
        </p:nvSpPr>
        <p:spPr>
          <a:xfrm>
            <a:off x="1062037" y="1766888"/>
            <a:ext cx="3808414" cy="4113213"/>
          </a:xfrm>
          <a:prstGeom prst="rect">
            <a:avLst/>
          </a:prstGeom>
        </p:spPr>
        <p:txBody>
          <a:bodyPr>
            <a:normAutofit/>
          </a:bodyPr>
          <a:lstStyle>
            <a:lvl1pPr>
              <a:spcBef>
                <a:spcPts val="600"/>
              </a:spcBef>
              <a:buBlip>
                <a:blip r:embed="rId2"/>
              </a:buBlip>
              <a:defRPr sz="2800"/>
            </a:lvl1pPr>
            <a:lvl2pPr marL="790575" indent="-333375">
              <a:spcBef>
                <a:spcPts val="600"/>
              </a:spcBef>
              <a:buBlip>
                <a:blip r:embed="rId3"/>
              </a:buBlip>
              <a:defRPr sz="2800"/>
            </a:lvl2pPr>
            <a:lvl3pPr marL="1234439" indent="-320039">
              <a:spcBef>
                <a:spcPts val="600"/>
              </a:spcBef>
              <a:defRPr sz="2800"/>
            </a:lvl3pPr>
            <a:lvl4pPr marL="1727200" indent="-355600">
              <a:spcBef>
                <a:spcPts val="600"/>
              </a:spcBef>
              <a:defRPr sz="2800"/>
            </a:lvl4pPr>
            <a:lvl5pPr marL="2184400" indent="-355600">
              <a:spcBef>
                <a:spcPts val="600"/>
              </a:spcBef>
              <a:defRPr sz="2800"/>
            </a:lvl5pPr>
          </a:lstStyle>
          <a:p>
            <a:r>
              <a:t>Body Level One</a:t>
            </a:r>
          </a:p>
          <a:p>
            <a:pPr lvl="1"/>
            <a:r>
              <a:t>Body Level Two</a:t>
            </a:r>
          </a:p>
          <a:p>
            <a:pPr lvl="2"/>
            <a:r>
              <a:t>Body Level Three</a:t>
            </a:r>
          </a:p>
          <a:p>
            <a:pPr lvl="3"/>
            <a:r>
              <a:t>Body Level Four</a:t>
            </a:r>
          </a:p>
          <a:p>
            <a:pPr lvl="4"/>
            <a:r>
              <a:t>Body Level Five</a:t>
            </a:r>
          </a:p>
        </p:txBody>
      </p:sp>
      <p:sp>
        <p:nvSpPr>
          <p:cNvPr id="6020"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86382993"/>
      </p:ext>
    </p:extLst>
  </p:cSld>
  <p:clrMapOvr>
    <a:masterClrMapping/>
  </p:clrMapOvr>
  <p:transition spd="med"/>
</p:sldLayout>
</file>

<file path=ppt/slideLayouts/slideLayout3085.xml><?xml version="1.0" encoding="utf-8"?>
<p:sldLayout xmlns:a="http://schemas.openxmlformats.org/drawingml/2006/main" xmlns:r="http://schemas.openxmlformats.org/officeDocument/2006/relationships" xmlns:p="http://schemas.openxmlformats.org/presentationml/2006/main" type="tx">
  <p:cSld name="32_Comparison">
    <p:spTree>
      <p:nvGrpSpPr>
        <p:cNvPr id="1" name=""/>
        <p:cNvGrpSpPr/>
        <p:nvPr/>
      </p:nvGrpSpPr>
      <p:grpSpPr>
        <a:xfrm>
          <a:off x="0" y="0"/>
          <a:ext cx="0" cy="0"/>
          <a:chOff x="0" y="0"/>
          <a:chExt cx="0" cy="0"/>
        </a:xfrm>
      </p:grpSpPr>
      <p:sp>
        <p:nvSpPr>
          <p:cNvPr id="6027" name="Title Text"/>
          <p:cNvSpPr txBox="1">
            <a:spLocks noGrp="1"/>
          </p:cNvSpPr>
          <p:nvPr>
            <p:ph type="title"/>
          </p:nvPr>
        </p:nvSpPr>
        <p:spPr>
          <a:xfrm>
            <a:off x="457200" y="274638"/>
            <a:ext cx="8229600" cy="1143001"/>
          </a:xfrm>
          <a:prstGeom prst="rect">
            <a:avLst/>
          </a:prstGeom>
        </p:spPr>
        <p:txBody>
          <a:bodyPr/>
          <a:lstStyle/>
          <a:p>
            <a:r>
              <a:t>Title Text</a:t>
            </a:r>
          </a:p>
        </p:txBody>
      </p:sp>
      <p:sp>
        <p:nvSpPr>
          <p:cNvPr id="6028"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6029"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6030"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02404075"/>
      </p:ext>
    </p:extLst>
  </p:cSld>
  <p:clrMapOvr>
    <a:masterClrMapping/>
  </p:clrMapOvr>
  <p:transition spd="med"/>
</p:sldLayout>
</file>

<file path=ppt/slideLayouts/slideLayout3086.xml><?xml version="1.0" encoding="utf-8"?>
<p:sldLayout xmlns:a="http://schemas.openxmlformats.org/drawingml/2006/main" xmlns:r="http://schemas.openxmlformats.org/officeDocument/2006/relationships" xmlns:p="http://schemas.openxmlformats.org/presentationml/2006/main" type="tx">
  <p:cSld name="32_Title Only">
    <p:spTree>
      <p:nvGrpSpPr>
        <p:cNvPr id="1" name=""/>
        <p:cNvGrpSpPr/>
        <p:nvPr/>
      </p:nvGrpSpPr>
      <p:grpSpPr>
        <a:xfrm>
          <a:off x="0" y="0"/>
          <a:ext cx="0" cy="0"/>
          <a:chOff x="0" y="0"/>
          <a:chExt cx="0" cy="0"/>
        </a:xfrm>
      </p:grpSpPr>
      <p:sp>
        <p:nvSpPr>
          <p:cNvPr id="6037" name="Title Text"/>
          <p:cNvSpPr txBox="1">
            <a:spLocks noGrp="1"/>
          </p:cNvSpPr>
          <p:nvPr>
            <p:ph type="title"/>
          </p:nvPr>
        </p:nvSpPr>
        <p:spPr>
          <a:prstGeom prst="rect">
            <a:avLst/>
          </a:prstGeom>
        </p:spPr>
        <p:txBody>
          <a:bodyPr/>
          <a:lstStyle/>
          <a:p>
            <a:r>
              <a:t>Title Text</a:t>
            </a:r>
          </a:p>
        </p:txBody>
      </p:sp>
      <p:sp>
        <p:nvSpPr>
          <p:cNvPr id="6038"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88406070"/>
      </p:ext>
    </p:extLst>
  </p:cSld>
  <p:clrMapOvr>
    <a:masterClrMapping/>
  </p:clrMapOvr>
  <p:transition spd="med"/>
</p:sldLayout>
</file>

<file path=ppt/slideLayouts/slideLayout3087.xml><?xml version="1.0" encoding="utf-8"?>
<p:sldLayout xmlns:a="http://schemas.openxmlformats.org/drawingml/2006/main" xmlns:r="http://schemas.openxmlformats.org/officeDocument/2006/relationships" xmlns:p="http://schemas.openxmlformats.org/presentationml/2006/main" type="tx">
  <p:cSld name="36_Blank">
    <p:spTree>
      <p:nvGrpSpPr>
        <p:cNvPr id="1" name=""/>
        <p:cNvGrpSpPr/>
        <p:nvPr/>
      </p:nvGrpSpPr>
      <p:grpSpPr>
        <a:xfrm>
          <a:off x="0" y="0"/>
          <a:ext cx="0" cy="0"/>
          <a:chOff x="0" y="0"/>
          <a:chExt cx="0" cy="0"/>
        </a:xfrm>
      </p:grpSpPr>
      <p:sp>
        <p:nvSpPr>
          <p:cNvPr id="6045"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53674622"/>
      </p:ext>
    </p:extLst>
  </p:cSld>
  <p:clrMapOvr>
    <a:masterClrMapping/>
  </p:clrMapOvr>
  <p:transition spd="med"/>
</p:sldLayout>
</file>

<file path=ppt/slideLayouts/slideLayout3088.xml><?xml version="1.0" encoding="utf-8"?>
<p:sldLayout xmlns:a="http://schemas.openxmlformats.org/drawingml/2006/main" xmlns:r="http://schemas.openxmlformats.org/officeDocument/2006/relationships" xmlns:p="http://schemas.openxmlformats.org/presentationml/2006/main" type="tx">
  <p:cSld name="32_Content with Caption">
    <p:spTree>
      <p:nvGrpSpPr>
        <p:cNvPr id="1" name=""/>
        <p:cNvGrpSpPr/>
        <p:nvPr/>
      </p:nvGrpSpPr>
      <p:grpSpPr>
        <a:xfrm>
          <a:off x="0" y="0"/>
          <a:ext cx="0" cy="0"/>
          <a:chOff x="0" y="0"/>
          <a:chExt cx="0" cy="0"/>
        </a:xfrm>
      </p:grpSpPr>
      <p:sp>
        <p:nvSpPr>
          <p:cNvPr id="6059" name="Title Text"/>
          <p:cNvSpPr txBox="1">
            <a:spLocks noGrp="1"/>
          </p:cNvSpPr>
          <p:nvPr>
            <p:ph type="title"/>
          </p:nvPr>
        </p:nvSpPr>
        <p:spPr>
          <a:xfrm>
            <a:off x="457200" y="273050"/>
            <a:ext cx="3008314" cy="1162050"/>
          </a:xfrm>
          <a:prstGeom prst="rect">
            <a:avLst/>
          </a:prstGeom>
        </p:spPr>
        <p:txBody>
          <a:bodyPr/>
          <a:lstStyle>
            <a:lvl1pPr>
              <a:defRPr sz="2000" b="1"/>
            </a:lvl1pPr>
          </a:lstStyle>
          <a:p>
            <a:r>
              <a:t>Title Text</a:t>
            </a:r>
          </a:p>
        </p:txBody>
      </p:sp>
      <p:sp>
        <p:nvSpPr>
          <p:cNvPr id="6060" name="Body Level One…"/>
          <p:cNvSpPr txBox="1">
            <a:spLocks noGrp="1"/>
          </p:cNvSpPr>
          <p:nvPr>
            <p:ph type="body" idx="1"/>
          </p:nvPr>
        </p:nvSpPr>
        <p:spPr>
          <a:xfrm>
            <a:off x="3575050" y="273050"/>
            <a:ext cx="5111750" cy="58531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6061"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606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54458458"/>
      </p:ext>
    </p:extLst>
  </p:cSld>
  <p:clrMapOvr>
    <a:masterClrMapping/>
  </p:clrMapOvr>
  <p:transition spd="med"/>
</p:sldLayout>
</file>

<file path=ppt/slideLayouts/slideLayout3089.xml><?xml version="1.0" encoding="utf-8"?>
<p:sldLayout xmlns:a="http://schemas.openxmlformats.org/drawingml/2006/main" xmlns:r="http://schemas.openxmlformats.org/officeDocument/2006/relationships" xmlns:p="http://schemas.openxmlformats.org/presentationml/2006/main" type="tx">
  <p:cSld name="32_Picture with Caption">
    <p:spTree>
      <p:nvGrpSpPr>
        <p:cNvPr id="1" name=""/>
        <p:cNvGrpSpPr/>
        <p:nvPr/>
      </p:nvGrpSpPr>
      <p:grpSpPr>
        <a:xfrm>
          <a:off x="0" y="0"/>
          <a:ext cx="0" cy="0"/>
          <a:chOff x="0" y="0"/>
          <a:chExt cx="0" cy="0"/>
        </a:xfrm>
      </p:grpSpPr>
      <p:sp>
        <p:nvSpPr>
          <p:cNvPr id="6069" name="Title Text"/>
          <p:cNvSpPr txBox="1">
            <a:spLocks noGrp="1"/>
          </p:cNvSpPr>
          <p:nvPr>
            <p:ph type="title"/>
          </p:nvPr>
        </p:nvSpPr>
        <p:spPr>
          <a:xfrm>
            <a:off x="1792288" y="4800600"/>
            <a:ext cx="5486401" cy="566738"/>
          </a:xfrm>
          <a:prstGeom prst="rect">
            <a:avLst/>
          </a:prstGeom>
        </p:spPr>
        <p:txBody>
          <a:bodyPr/>
          <a:lstStyle>
            <a:lvl1pPr>
              <a:defRPr sz="2000" b="1"/>
            </a:lvl1pPr>
          </a:lstStyle>
          <a:p>
            <a:r>
              <a:t>Title Text</a:t>
            </a:r>
          </a:p>
        </p:txBody>
      </p:sp>
      <p:sp>
        <p:nvSpPr>
          <p:cNvPr id="6070"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6071"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607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12775149"/>
      </p:ext>
    </p:extLst>
  </p:cSld>
  <p:clrMapOvr>
    <a:masterClrMapping/>
  </p:clrMapOvr>
  <p:transition spd="med"/>
</p:sldLayout>
</file>

<file path=ppt/slideLayouts/slideLayout309.xml><?xml version="1.0" encoding="utf-8"?>
<p:sldLayout xmlns:a="http://schemas.openxmlformats.org/drawingml/2006/main" xmlns:r="http://schemas.openxmlformats.org/officeDocument/2006/relationships" xmlns:p="http://schemas.openxmlformats.org/presentationml/2006/main" type="tx">
  <p:cSld name="18_Comparison">
    <p:spTree>
      <p:nvGrpSpPr>
        <p:cNvPr id="1" name=""/>
        <p:cNvGrpSpPr/>
        <p:nvPr/>
      </p:nvGrpSpPr>
      <p:grpSpPr>
        <a:xfrm>
          <a:off x="0" y="0"/>
          <a:ext cx="0" cy="0"/>
          <a:chOff x="0" y="0"/>
          <a:chExt cx="0" cy="0"/>
        </a:xfrm>
      </p:grpSpPr>
      <p:sp>
        <p:nvSpPr>
          <p:cNvPr id="4693" name="Title Text"/>
          <p:cNvSpPr txBox="1">
            <a:spLocks noGrp="1"/>
          </p:cNvSpPr>
          <p:nvPr>
            <p:ph type="title"/>
          </p:nvPr>
        </p:nvSpPr>
        <p:spPr>
          <a:xfrm>
            <a:off x="457200" y="274638"/>
            <a:ext cx="8229600" cy="1143001"/>
          </a:xfrm>
          <a:prstGeom prst="rect">
            <a:avLst/>
          </a:prstGeom>
        </p:spPr>
        <p:txBody>
          <a:bodyPr/>
          <a:lstStyle/>
          <a:p>
            <a:r>
              <a:t>Title Text</a:t>
            </a:r>
          </a:p>
        </p:txBody>
      </p:sp>
      <p:sp>
        <p:nvSpPr>
          <p:cNvPr id="469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4695"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4696"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94098919"/>
      </p:ext>
    </p:extLst>
  </p:cSld>
  <p:clrMapOvr>
    <a:masterClrMapping/>
  </p:clrMapOvr>
  <p:transition spd="med"/>
</p:sldLayout>
</file>

<file path=ppt/slideLayouts/slideLayout3090.xml><?xml version="1.0" encoding="utf-8"?>
<p:sldLayout xmlns:a="http://schemas.openxmlformats.org/drawingml/2006/main" xmlns:r="http://schemas.openxmlformats.org/officeDocument/2006/relationships" xmlns:p="http://schemas.openxmlformats.org/presentationml/2006/main" showMasterSp="0" type="tx">
  <p:cSld name="37_Title Slide">
    <p:bg>
      <p:bgPr>
        <a:solidFill>
          <a:srgbClr val="000000"/>
        </a:solidFill>
        <a:effectLst/>
      </p:bgPr>
    </p:bg>
    <p:spTree>
      <p:nvGrpSpPr>
        <p:cNvPr id="1" name=""/>
        <p:cNvGrpSpPr/>
        <p:nvPr/>
      </p:nvGrpSpPr>
      <p:grpSpPr>
        <a:xfrm>
          <a:off x="0" y="0"/>
          <a:ext cx="0" cy="0"/>
          <a:chOff x="0" y="0"/>
          <a:chExt cx="0" cy="0"/>
        </a:xfrm>
      </p:grpSpPr>
      <p:sp>
        <p:nvSpPr>
          <p:cNvPr id="6079" name="Title Text"/>
          <p:cNvSpPr txBox="1">
            <a:spLocks noGrp="1"/>
          </p:cNvSpPr>
          <p:nvPr>
            <p:ph type="title"/>
          </p:nvPr>
        </p:nvSpPr>
        <p:spPr>
          <a:xfrm>
            <a:off x="685800" y="2130425"/>
            <a:ext cx="7772400" cy="1470025"/>
          </a:xfrm>
          <a:prstGeom prst="rect">
            <a:avLst/>
          </a:prstGeom>
        </p:spPr>
        <p:txBody>
          <a:bodyPr anchor="ctr"/>
          <a:lstStyle>
            <a:lvl1pPr algn="ctr">
              <a:defRPr>
                <a:solidFill>
                  <a:srgbClr val="000000"/>
                </a:solidFill>
              </a:defRPr>
            </a:lvl1pPr>
          </a:lstStyle>
          <a:p>
            <a:r>
              <a:t>Title Text</a:t>
            </a:r>
          </a:p>
        </p:txBody>
      </p:sp>
      <p:sp>
        <p:nvSpPr>
          <p:cNvPr id="6080"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lvl1pPr>
            <a:lvl2pPr marL="0" indent="457200" algn="ctr">
              <a:buSzTx/>
              <a:buNone/>
            </a:lvl2pPr>
            <a:lvl3pPr marL="0" indent="914400" algn="ctr">
              <a:buSzTx/>
              <a:buNone/>
            </a:lvl3pPr>
            <a:lvl4pPr marL="0" indent="1371600" algn="ctr">
              <a:buSzTx/>
              <a:buNone/>
            </a:lvl4pPr>
            <a:lvl5pPr marL="0" indent="1828800" algn="ctr">
              <a:buSzTx/>
              <a:buNone/>
            </a:lvl5pPr>
          </a:lstStyle>
          <a:p>
            <a:r>
              <a:t>Body Level One</a:t>
            </a:r>
          </a:p>
          <a:p>
            <a:pPr lvl="1"/>
            <a:r>
              <a:t>Body Level Two</a:t>
            </a:r>
          </a:p>
          <a:p>
            <a:pPr lvl="2"/>
            <a:r>
              <a:t>Body Level Three</a:t>
            </a:r>
          </a:p>
          <a:p>
            <a:pPr lvl="3"/>
            <a:r>
              <a:t>Body Level Four</a:t>
            </a:r>
          </a:p>
          <a:p>
            <a:pPr lvl="4"/>
            <a:r>
              <a:t>Body Level Five</a:t>
            </a:r>
          </a:p>
        </p:txBody>
      </p:sp>
      <p:sp>
        <p:nvSpPr>
          <p:cNvPr id="608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13283868"/>
      </p:ext>
    </p:extLst>
  </p:cSld>
  <p:clrMapOvr>
    <a:masterClrMapping/>
  </p:clrMapOvr>
  <p:transition spd="med"/>
</p:sldLayout>
</file>

<file path=ppt/slideLayouts/slideLayout3091.xml><?xml version="1.0" encoding="utf-8"?>
<p:sldLayout xmlns:a="http://schemas.openxmlformats.org/drawingml/2006/main" xmlns:r="http://schemas.openxmlformats.org/officeDocument/2006/relationships" xmlns:p="http://schemas.openxmlformats.org/presentationml/2006/main" showMasterSp="0" type="tx">
  <p:cSld name="33_Title and Content">
    <p:bg>
      <p:bgPr>
        <a:solidFill>
          <a:srgbClr val="000000"/>
        </a:solidFill>
        <a:effectLst/>
      </p:bgPr>
    </p:bg>
    <p:spTree>
      <p:nvGrpSpPr>
        <p:cNvPr id="1" name=""/>
        <p:cNvGrpSpPr/>
        <p:nvPr/>
      </p:nvGrpSpPr>
      <p:grpSpPr>
        <a:xfrm>
          <a:off x="0" y="0"/>
          <a:ext cx="0" cy="0"/>
          <a:chOff x="0" y="0"/>
          <a:chExt cx="0" cy="0"/>
        </a:xfrm>
      </p:grpSpPr>
      <p:sp>
        <p:nvSpPr>
          <p:cNvPr id="6088"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6089" name="Body Level One…"/>
          <p:cNvSpPr txBox="1">
            <a:spLocks noGrp="1"/>
          </p:cNvSpPr>
          <p:nvPr>
            <p:ph type="body" idx="1"/>
          </p:nvPr>
        </p:nvSpPr>
        <p:spPr>
          <a:xfrm>
            <a:off x="457200" y="1600200"/>
            <a:ext cx="8229600" cy="452596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609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153801007"/>
      </p:ext>
    </p:extLst>
  </p:cSld>
  <p:clrMapOvr>
    <a:masterClrMapping/>
  </p:clrMapOvr>
  <p:transition spd="med"/>
</p:sldLayout>
</file>

<file path=ppt/slideLayouts/slideLayout3092.xml><?xml version="1.0" encoding="utf-8"?>
<p:sldLayout xmlns:a="http://schemas.openxmlformats.org/drawingml/2006/main" xmlns:r="http://schemas.openxmlformats.org/officeDocument/2006/relationships" xmlns:p="http://schemas.openxmlformats.org/presentationml/2006/main" showMasterSp="0" type="tx">
  <p:cSld name="32_Section Header">
    <p:bg>
      <p:bgPr>
        <a:solidFill>
          <a:srgbClr val="000000"/>
        </a:solidFill>
        <a:effectLst/>
      </p:bgPr>
    </p:bg>
    <p:spTree>
      <p:nvGrpSpPr>
        <p:cNvPr id="1" name=""/>
        <p:cNvGrpSpPr/>
        <p:nvPr/>
      </p:nvGrpSpPr>
      <p:grpSpPr>
        <a:xfrm>
          <a:off x="0" y="0"/>
          <a:ext cx="0" cy="0"/>
          <a:chOff x="0" y="0"/>
          <a:chExt cx="0" cy="0"/>
        </a:xfrm>
      </p:grpSpPr>
      <p:sp>
        <p:nvSpPr>
          <p:cNvPr id="6097"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0000"/>
                </a:solidFill>
              </a:defRPr>
            </a:lvl1pPr>
          </a:lstStyle>
          <a:p>
            <a:r>
              <a:t>Title Text</a:t>
            </a:r>
          </a:p>
        </p:txBody>
      </p:sp>
      <p:sp>
        <p:nvSpPr>
          <p:cNvPr id="6098"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609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21190089"/>
      </p:ext>
    </p:extLst>
  </p:cSld>
  <p:clrMapOvr>
    <a:masterClrMapping/>
  </p:clrMapOvr>
  <p:transition spd="med"/>
</p:sldLayout>
</file>

<file path=ppt/slideLayouts/slideLayout3093.xml><?xml version="1.0" encoding="utf-8"?>
<p:sldLayout xmlns:a="http://schemas.openxmlformats.org/drawingml/2006/main" xmlns:r="http://schemas.openxmlformats.org/officeDocument/2006/relationships" xmlns:p="http://schemas.openxmlformats.org/presentationml/2006/main" showMasterSp="0" type="tx">
  <p:cSld name="32_Two Content">
    <p:bg>
      <p:bgPr>
        <a:solidFill>
          <a:srgbClr val="000000"/>
        </a:solidFill>
        <a:effectLst/>
      </p:bgPr>
    </p:bg>
    <p:spTree>
      <p:nvGrpSpPr>
        <p:cNvPr id="1" name=""/>
        <p:cNvGrpSpPr/>
        <p:nvPr/>
      </p:nvGrpSpPr>
      <p:grpSpPr>
        <a:xfrm>
          <a:off x="0" y="0"/>
          <a:ext cx="0" cy="0"/>
          <a:chOff x="0" y="0"/>
          <a:chExt cx="0" cy="0"/>
        </a:xfrm>
      </p:grpSpPr>
      <p:sp>
        <p:nvSpPr>
          <p:cNvPr id="6106"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6107"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a:lvl1pPr>
            <a:lvl2pPr marL="790575" indent="-333375">
              <a:spcBef>
                <a:spcPts val="600"/>
              </a:spcBef>
              <a:buChar char="–"/>
              <a:defRPr sz="2800"/>
            </a:lvl2pPr>
            <a:lvl3pPr marL="1234439" indent="-320039">
              <a:spcBef>
                <a:spcPts val="600"/>
              </a:spcBef>
              <a:defRPr sz="2800"/>
            </a:lvl3pPr>
            <a:lvl4pPr marL="1727200" indent="-355600">
              <a:spcBef>
                <a:spcPts val="600"/>
              </a:spcBef>
              <a:buChar char="–"/>
              <a:defRPr sz="2800"/>
            </a:lvl4pPr>
            <a:lvl5pPr marL="2184400" indent="-355600">
              <a:spcBef>
                <a:spcPts val="600"/>
              </a:spcBef>
              <a:buChar char="»"/>
              <a:defRPr sz="2800"/>
            </a:lvl5pPr>
          </a:lstStyle>
          <a:p>
            <a:r>
              <a:t>Body Level One</a:t>
            </a:r>
          </a:p>
          <a:p>
            <a:pPr lvl="1"/>
            <a:r>
              <a:t>Body Level Two</a:t>
            </a:r>
          </a:p>
          <a:p>
            <a:pPr lvl="2"/>
            <a:r>
              <a:t>Body Level Three</a:t>
            </a:r>
          </a:p>
          <a:p>
            <a:pPr lvl="3"/>
            <a:r>
              <a:t>Body Level Four</a:t>
            </a:r>
          </a:p>
          <a:p>
            <a:pPr lvl="4"/>
            <a:r>
              <a:t>Body Level Five</a:t>
            </a:r>
          </a:p>
        </p:txBody>
      </p:sp>
      <p:sp>
        <p:nvSpPr>
          <p:cNvPr id="6108"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3821856"/>
      </p:ext>
    </p:extLst>
  </p:cSld>
  <p:clrMapOvr>
    <a:masterClrMapping/>
  </p:clrMapOvr>
  <p:transition spd="med"/>
</p:sldLayout>
</file>

<file path=ppt/slideLayouts/slideLayout3094.xml><?xml version="1.0" encoding="utf-8"?>
<p:sldLayout xmlns:a="http://schemas.openxmlformats.org/drawingml/2006/main" xmlns:r="http://schemas.openxmlformats.org/officeDocument/2006/relationships" xmlns:p="http://schemas.openxmlformats.org/presentationml/2006/main" showMasterSp="0" type="tx">
  <p:cSld name="33_Comparison">
    <p:bg>
      <p:bgPr>
        <a:solidFill>
          <a:srgbClr val="000000"/>
        </a:solidFill>
        <a:effectLst/>
      </p:bgPr>
    </p:bg>
    <p:spTree>
      <p:nvGrpSpPr>
        <p:cNvPr id="1" name=""/>
        <p:cNvGrpSpPr/>
        <p:nvPr/>
      </p:nvGrpSpPr>
      <p:grpSpPr>
        <a:xfrm>
          <a:off x="0" y="0"/>
          <a:ext cx="0" cy="0"/>
          <a:chOff x="0" y="0"/>
          <a:chExt cx="0" cy="0"/>
        </a:xfrm>
      </p:grpSpPr>
      <p:sp>
        <p:nvSpPr>
          <p:cNvPr id="6115"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defRPr>
            </a:lvl1pPr>
          </a:lstStyle>
          <a:p>
            <a:r>
              <a:t>Title Text</a:t>
            </a:r>
          </a:p>
        </p:txBody>
      </p:sp>
      <p:sp>
        <p:nvSpPr>
          <p:cNvPr id="6116"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6117"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6118"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354486876"/>
      </p:ext>
    </p:extLst>
  </p:cSld>
  <p:clrMapOvr>
    <a:masterClrMapping/>
  </p:clrMapOvr>
  <p:transition spd="med"/>
</p:sldLayout>
</file>

<file path=ppt/slideLayouts/slideLayout3095.xml><?xml version="1.0" encoding="utf-8"?>
<p:sldLayout xmlns:a="http://schemas.openxmlformats.org/drawingml/2006/main" xmlns:r="http://schemas.openxmlformats.org/officeDocument/2006/relationships" xmlns:p="http://schemas.openxmlformats.org/presentationml/2006/main" showMasterSp="0" type="tx">
  <p:cSld name="33_Title Only">
    <p:bg>
      <p:bgPr>
        <a:solidFill>
          <a:srgbClr val="000000"/>
        </a:solidFill>
        <a:effectLst/>
      </p:bgPr>
    </p:bg>
    <p:spTree>
      <p:nvGrpSpPr>
        <p:cNvPr id="1" name=""/>
        <p:cNvGrpSpPr/>
        <p:nvPr/>
      </p:nvGrpSpPr>
      <p:grpSpPr>
        <a:xfrm>
          <a:off x="0" y="0"/>
          <a:ext cx="0" cy="0"/>
          <a:chOff x="0" y="0"/>
          <a:chExt cx="0" cy="0"/>
        </a:xfrm>
      </p:grpSpPr>
      <p:sp>
        <p:nvSpPr>
          <p:cNvPr id="6125"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612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85279438"/>
      </p:ext>
    </p:extLst>
  </p:cSld>
  <p:clrMapOvr>
    <a:masterClrMapping/>
  </p:clrMapOvr>
  <p:transition spd="med"/>
</p:sldLayout>
</file>

<file path=ppt/slideLayouts/slideLayout3096.xml><?xml version="1.0" encoding="utf-8"?>
<p:sldLayout xmlns:a="http://schemas.openxmlformats.org/drawingml/2006/main" xmlns:r="http://schemas.openxmlformats.org/officeDocument/2006/relationships" xmlns:p="http://schemas.openxmlformats.org/presentationml/2006/main" showMasterSp="0" type="tx">
  <p:cSld name="33_Content with Caption">
    <p:bg>
      <p:bgPr>
        <a:solidFill>
          <a:srgbClr val="000000"/>
        </a:solidFill>
        <a:effectLst/>
      </p:bgPr>
    </p:bg>
    <p:spTree>
      <p:nvGrpSpPr>
        <p:cNvPr id="1" name=""/>
        <p:cNvGrpSpPr/>
        <p:nvPr/>
      </p:nvGrpSpPr>
      <p:grpSpPr>
        <a:xfrm>
          <a:off x="0" y="0"/>
          <a:ext cx="0" cy="0"/>
          <a:chOff x="0" y="0"/>
          <a:chExt cx="0" cy="0"/>
        </a:xfrm>
      </p:grpSpPr>
      <p:sp>
        <p:nvSpPr>
          <p:cNvPr id="6140" name="Title Text"/>
          <p:cNvSpPr txBox="1">
            <a:spLocks noGrp="1"/>
          </p:cNvSpPr>
          <p:nvPr>
            <p:ph type="title"/>
          </p:nvPr>
        </p:nvSpPr>
        <p:spPr>
          <a:xfrm>
            <a:off x="457200" y="273050"/>
            <a:ext cx="3008314" cy="1162050"/>
          </a:xfrm>
          <a:prstGeom prst="rect">
            <a:avLst/>
          </a:prstGeom>
        </p:spPr>
        <p:txBody>
          <a:bodyPr/>
          <a:lstStyle>
            <a:lvl1pPr>
              <a:defRPr sz="2000" b="1">
                <a:solidFill>
                  <a:srgbClr val="000000"/>
                </a:solidFill>
              </a:defRPr>
            </a:lvl1pPr>
          </a:lstStyle>
          <a:p>
            <a:r>
              <a:t>Title Text</a:t>
            </a:r>
          </a:p>
        </p:txBody>
      </p:sp>
      <p:sp>
        <p:nvSpPr>
          <p:cNvPr id="6141" name="Body Level One…"/>
          <p:cNvSpPr txBox="1">
            <a:spLocks noGrp="1"/>
          </p:cNvSpPr>
          <p:nvPr>
            <p:ph type="body" idx="1"/>
          </p:nvPr>
        </p:nvSpPr>
        <p:spPr>
          <a:xfrm>
            <a:off x="3575050" y="273050"/>
            <a:ext cx="5111750" cy="585311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6142"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6143"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21378058"/>
      </p:ext>
    </p:extLst>
  </p:cSld>
  <p:clrMapOvr>
    <a:masterClrMapping/>
  </p:clrMapOvr>
  <p:transition spd="med"/>
</p:sldLayout>
</file>

<file path=ppt/slideLayouts/slideLayout3097.xml><?xml version="1.0" encoding="utf-8"?>
<p:sldLayout xmlns:a="http://schemas.openxmlformats.org/drawingml/2006/main" xmlns:r="http://schemas.openxmlformats.org/officeDocument/2006/relationships" xmlns:p="http://schemas.openxmlformats.org/presentationml/2006/main" showMasterSp="0" type="tx">
  <p:cSld name="33_Picture with Caption">
    <p:bg>
      <p:bgPr>
        <a:solidFill>
          <a:srgbClr val="000000"/>
        </a:solidFill>
        <a:effectLst/>
      </p:bgPr>
    </p:bg>
    <p:spTree>
      <p:nvGrpSpPr>
        <p:cNvPr id="1" name=""/>
        <p:cNvGrpSpPr/>
        <p:nvPr/>
      </p:nvGrpSpPr>
      <p:grpSpPr>
        <a:xfrm>
          <a:off x="0" y="0"/>
          <a:ext cx="0" cy="0"/>
          <a:chOff x="0" y="0"/>
          <a:chExt cx="0" cy="0"/>
        </a:xfrm>
      </p:grpSpPr>
      <p:sp>
        <p:nvSpPr>
          <p:cNvPr id="6150" name="Title Text"/>
          <p:cNvSpPr txBox="1">
            <a:spLocks noGrp="1"/>
          </p:cNvSpPr>
          <p:nvPr>
            <p:ph type="title"/>
          </p:nvPr>
        </p:nvSpPr>
        <p:spPr>
          <a:xfrm>
            <a:off x="1792288" y="4800600"/>
            <a:ext cx="5486401" cy="566738"/>
          </a:xfrm>
          <a:prstGeom prst="rect">
            <a:avLst/>
          </a:prstGeom>
        </p:spPr>
        <p:txBody>
          <a:bodyPr/>
          <a:lstStyle>
            <a:lvl1pPr>
              <a:defRPr sz="2000" b="1">
                <a:solidFill>
                  <a:srgbClr val="000000"/>
                </a:solidFill>
              </a:defRPr>
            </a:lvl1pPr>
          </a:lstStyle>
          <a:p>
            <a:r>
              <a:t>Title Text</a:t>
            </a:r>
          </a:p>
        </p:txBody>
      </p:sp>
      <p:sp>
        <p:nvSpPr>
          <p:cNvPr id="6151"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6152"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6153"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088503395"/>
      </p:ext>
    </p:extLst>
  </p:cSld>
  <p:clrMapOvr>
    <a:masterClrMapping/>
  </p:clrMapOvr>
  <p:transition spd="med"/>
</p:sldLayout>
</file>

<file path=ppt/slideLayouts/slideLayout3098.xml><?xml version="1.0" encoding="utf-8"?>
<p:sldLayout xmlns:a="http://schemas.openxmlformats.org/drawingml/2006/main" xmlns:r="http://schemas.openxmlformats.org/officeDocument/2006/relationships" xmlns:p="http://schemas.openxmlformats.org/presentationml/2006/main" showMasterSp="0" type="tx">
  <p:cSld name="34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616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170"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17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0607866"/>
      </p:ext>
    </p:extLst>
  </p:cSld>
  <p:clrMapOvr>
    <a:masterClrMapping/>
  </p:clrMapOvr>
  <p:transition spd="med"/>
</p:sldLayout>
</file>

<file path=ppt/slideLayouts/slideLayout3099.xml><?xml version="1.0" encoding="utf-8"?>
<p:sldLayout xmlns:a="http://schemas.openxmlformats.org/drawingml/2006/main" xmlns:r="http://schemas.openxmlformats.org/officeDocument/2006/relationships" xmlns:p="http://schemas.openxmlformats.org/presentationml/2006/main" showMasterSp="0" type="tx">
  <p:cSld name="33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6178"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179"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18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35262165"/>
      </p:ext>
    </p:extLst>
  </p:cSld>
  <p:clrMapOvr>
    <a:masterClrMapping/>
  </p:clrMapOvr>
  <p:transition spd="med"/>
</p:sldLayout>
</file>

<file path=ppt/slideLayouts/slideLayout3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4"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5"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2E524601-B81A-284C-8D49-5BB266B52D21}" type="slidenum">
              <a:rPr lang="en-US" smtClean="0"/>
              <a:pPr>
                <a:defRPr/>
              </a:pPr>
              <a:t>‹#›</a:t>
            </a:fld>
            <a:endParaRPr lang="en-US" dirty="0"/>
          </a:p>
        </p:txBody>
      </p:sp>
    </p:spTree>
    <p:extLst>
      <p:ext uri="{BB962C8B-B14F-4D97-AF65-F5344CB8AC3E}">
        <p14:creationId xmlns:p14="http://schemas.microsoft.com/office/powerpoint/2010/main" val="3568667325"/>
      </p:ext>
    </p:extLst>
  </p:cSld>
  <p:clrMapOvr>
    <a:masterClrMapping/>
  </p:clrMapOvr>
  <p:transition/>
</p:sldLayout>
</file>

<file path=ppt/slideLayouts/slideLayout310.xml><?xml version="1.0" encoding="utf-8"?>
<p:sldLayout xmlns:a="http://schemas.openxmlformats.org/drawingml/2006/main" xmlns:r="http://schemas.openxmlformats.org/officeDocument/2006/relationships" xmlns:p="http://schemas.openxmlformats.org/presentationml/2006/main" type="tx">
  <p:cSld name="19_Title Only">
    <p:spTree>
      <p:nvGrpSpPr>
        <p:cNvPr id="1" name=""/>
        <p:cNvGrpSpPr/>
        <p:nvPr/>
      </p:nvGrpSpPr>
      <p:grpSpPr>
        <a:xfrm>
          <a:off x="0" y="0"/>
          <a:ext cx="0" cy="0"/>
          <a:chOff x="0" y="0"/>
          <a:chExt cx="0" cy="0"/>
        </a:xfrm>
      </p:grpSpPr>
      <p:sp>
        <p:nvSpPr>
          <p:cNvPr id="4703" name="Title Text"/>
          <p:cNvSpPr txBox="1">
            <a:spLocks noGrp="1"/>
          </p:cNvSpPr>
          <p:nvPr>
            <p:ph type="title"/>
          </p:nvPr>
        </p:nvSpPr>
        <p:spPr>
          <a:prstGeom prst="rect">
            <a:avLst/>
          </a:prstGeom>
        </p:spPr>
        <p:txBody>
          <a:bodyPr/>
          <a:lstStyle/>
          <a:p>
            <a:r>
              <a:t>Title Text</a:t>
            </a:r>
          </a:p>
        </p:txBody>
      </p:sp>
      <p:sp>
        <p:nvSpPr>
          <p:cNvPr id="4704"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02823604"/>
      </p:ext>
    </p:extLst>
  </p:cSld>
  <p:clrMapOvr>
    <a:masterClrMapping/>
  </p:clrMapOvr>
  <p:transition spd="med"/>
</p:sldLayout>
</file>

<file path=ppt/slideLayouts/slideLayout3100.xml><?xml version="1.0" encoding="utf-8"?>
<p:sldLayout xmlns:a="http://schemas.openxmlformats.org/drawingml/2006/main" xmlns:r="http://schemas.openxmlformats.org/officeDocument/2006/relationships" xmlns:p="http://schemas.openxmlformats.org/presentationml/2006/main" showMasterSp="0" type="tx">
  <p:cSld name="33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6187"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188"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18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83323515"/>
      </p:ext>
    </p:extLst>
  </p:cSld>
  <p:clrMapOvr>
    <a:masterClrMapping/>
  </p:clrMapOvr>
  <p:transition spd="med"/>
</p:sldLayout>
</file>

<file path=ppt/slideLayouts/slideLayout3101.xml><?xml version="1.0" encoding="utf-8"?>
<p:sldLayout xmlns:a="http://schemas.openxmlformats.org/drawingml/2006/main" xmlns:r="http://schemas.openxmlformats.org/officeDocument/2006/relationships" xmlns:p="http://schemas.openxmlformats.org/presentationml/2006/main" showMasterSp="0" type="tx">
  <p:cSld name="34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6196"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197"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198"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619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77328699"/>
      </p:ext>
    </p:extLst>
  </p:cSld>
  <p:clrMapOvr>
    <a:masterClrMapping/>
  </p:clrMapOvr>
  <p:transition spd="med"/>
</p:sldLayout>
</file>

<file path=ppt/slideLayouts/slideLayout3102.xml><?xml version="1.0" encoding="utf-8"?>
<p:sldLayout xmlns:a="http://schemas.openxmlformats.org/drawingml/2006/main" xmlns:r="http://schemas.openxmlformats.org/officeDocument/2006/relationships" xmlns:p="http://schemas.openxmlformats.org/presentationml/2006/main" showMasterSp="0" type="tx">
  <p:cSld name="34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6206"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20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51147662"/>
      </p:ext>
    </p:extLst>
  </p:cSld>
  <p:clrMapOvr>
    <a:masterClrMapping/>
  </p:clrMapOvr>
  <p:transition spd="med"/>
</p:sldLayout>
</file>

<file path=ppt/slideLayouts/slideLayout3103.xml><?xml version="1.0" encoding="utf-8"?>
<p:sldLayout xmlns:a="http://schemas.openxmlformats.org/drawingml/2006/main" xmlns:r="http://schemas.openxmlformats.org/officeDocument/2006/relationships" xmlns:p="http://schemas.openxmlformats.org/presentationml/2006/main" showMasterSp="0" type="tx">
  <p:cSld name="37_Blank">
    <p:bg>
      <p:bgPr>
        <a:solidFill>
          <a:schemeClr val="accent3">
            <a:lumOff val="44000"/>
          </a:schemeClr>
        </a:solidFill>
        <a:effectLst/>
      </p:bgPr>
    </p:bg>
    <p:spTree>
      <p:nvGrpSpPr>
        <p:cNvPr id="1" name=""/>
        <p:cNvGrpSpPr/>
        <p:nvPr/>
      </p:nvGrpSpPr>
      <p:grpSpPr>
        <a:xfrm>
          <a:off x="0" y="0"/>
          <a:ext cx="0" cy="0"/>
          <a:chOff x="0" y="0"/>
          <a:chExt cx="0" cy="0"/>
        </a:xfrm>
      </p:grpSpPr>
      <p:sp>
        <p:nvSpPr>
          <p:cNvPr id="621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4357789"/>
      </p:ext>
    </p:extLst>
  </p:cSld>
  <p:clrMapOvr>
    <a:masterClrMapping/>
  </p:clrMapOvr>
  <p:transition spd="med"/>
</p:sldLayout>
</file>

<file path=ppt/slideLayouts/slideLayout3104.xml><?xml version="1.0" encoding="utf-8"?>
<p:sldLayout xmlns:a="http://schemas.openxmlformats.org/drawingml/2006/main" xmlns:r="http://schemas.openxmlformats.org/officeDocument/2006/relationships" xmlns:p="http://schemas.openxmlformats.org/presentationml/2006/main" showMasterSp="0" type="tx">
  <p:cSld name="34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6221"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222"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223"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622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0501047"/>
      </p:ext>
    </p:extLst>
  </p:cSld>
  <p:clrMapOvr>
    <a:masterClrMapping/>
  </p:clrMapOvr>
  <p:transition spd="med"/>
</p:sldLayout>
</file>

<file path=ppt/slideLayouts/slideLayout3105.xml><?xml version="1.0" encoding="utf-8"?>
<p:sldLayout xmlns:a="http://schemas.openxmlformats.org/drawingml/2006/main" xmlns:r="http://schemas.openxmlformats.org/officeDocument/2006/relationships" xmlns:p="http://schemas.openxmlformats.org/presentationml/2006/main" showMasterSp="0" type="tx">
  <p:cSld name="34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6231"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232"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6233"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23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38375498"/>
      </p:ext>
    </p:extLst>
  </p:cSld>
  <p:clrMapOvr>
    <a:masterClrMapping/>
  </p:clrMapOvr>
  <p:transition spd="med"/>
</p:sldLayout>
</file>

<file path=ppt/slideLayouts/slideLayout3106.xml><?xml version="1.0" encoding="utf-8"?>
<p:sldLayout xmlns:a="http://schemas.openxmlformats.org/drawingml/2006/main" xmlns:r="http://schemas.openxmlformats.org/officeDocument/2006/relationships" xmlns:p="http://schemas.openxmlformats.org/presentationml/2006/main" showMasterSp="0" type="tx">
  <p:cSld name="38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6241" name="Title Text"/>
          <p:cNvSpPr txBox="1">
            <a:spLocks noGrp="1"/>
          </p:cNvSpPr>
          <p:nvPr>
            <p:ph type="title"/>
          </p:nvPr>
        </p:nvSpPr>
        <p:spPr>
          <a:xfrm>
            <a:off x="685800" y="2514600"/>
            <a:ext cx="7772400" cy="1371600"/>
          </a:xfrm>
          <a:prstGeom prst="rect">
            <a:avLst/>
          </a:prstGeom>
          <a:effectLst>
            <a:outerShdw blurRad="25400" dist="25399" dir="2700000" rotWithShape="0">
              <a:srgbClr val="808080"/>
            </a:outerShdw>
          </a:effectLst>
        </p:spPr>
        <p:txBody>
          <a:bodyPr anchor="ctr"/>
          <a:lstStyle>
            <a:lvl1pPr algn="ctr">
              <a:defRPr>
                <a:solidFill>
                  <a:schemeClr val="accent3">
                    <a:lumOff val="44000"/>
                  </a:schemeClr>
                </a:solidFill>
                <a:latin typeface="Tahoma"/>
                <a:ea typeface="Tahoma"/>
                <a:cs typeface="Tahoma"/>
                <a:sym typeface="Tahoma"/>
              </a:defRPr>
            </a:lvl1pPr>
          </a:lstStyle>
          <a:p>
            <a:r>
              <a:t>Title Text</a:t>
            </a:r>
          </a:p>
        </p:txBody>
      </p:sp>
      <p:sp>
        <p:nvSpPr>
          <p:cNvPr id="6242" name="Body Level One…"/>
          <p:cNvSpPr txBox="1">
            <a:spLocks noGrp="1"/>
          </p:cNvSpPr>
          <p:nvPr>
            <p:ph type="body" sz="quarter" idx="1"/>
          </p:nvPr>
        </p:nvSpPr>
        <p:spPr>
          <a:xfrm>
            <a:off x="1371600" y="4343400"/>
            <a:ext cx="6400800" cy="1447800"/>
          </a:xfrm>
          <a:prstGeom prst="rect">
            <a:avLst/>
          </a:prstGeom>
          <a:effectLst>
            <a:outerShdw blurRad="25400" dist="25399" dir="2700000" rotWithShape="0">
              <a:srgbClr val="808080"/>
            </a:outerShdw>
          </a:effectLst>
        </p:spPr>
        <p:txBody>
          <a:bodyPr>
            <a:normAutofit/>
          </a:bodyPr>
          <a:lstStyle>
            <a:lvl1pPr marL="0" indent="0" algn="ctr">
              <a:spcBef>
                <a:spcPts val="600"/>
              </a:spcBef>
              <a:buSzTx/>
              <a:buNone/>
              <a:defRPr sz="2800">
                <a:solidFill>
                  <a:schemeClr val="accent3">
                    <a:lumOff val="44000"/>
                  </a:schemeClr>
                </a:solidFill>
                <a:latin typeface="Tahoma"/>
                <a:ea typeface="Tahoma"/>
                <a:cs typeface="Tahoma"/>
                <a:sym typeface="Tahoma"/>
              </a:defRPr>
            </a:lvl1pPr>
            <a:lvl2pPr marL="742950" indent="-285750" algn="ctr">
              <a:spcBef>
                <a:spcPts val="600"/>
              </a:spcBef>
              <a:buChar char=""/>
              <a:defRPr sz="2800">
                <a:solidFill>
                  <a:schemeClr val="accent3">
                    <a:lumOff val="44000"/>
                  </a:schemeClr>
                </a:solidFill>
                <a:latin typeface="Tahoma"/>
                <a:ea typeface="Tahoma"/>
                <a:cs typeface="Tahoma"/>
                <a:sym typeface="Tahoma"/>
              </a:defRPr>
            </a:lvl2pPr>
            <a:lvl3pPr marL="1181100" indent="-266700" algn="ctr">
              <a:spcBef>
                <a:spcPts val="600"/>
              </a:spcBef>
              <a:buChar char="⌖"/>
              <a:defRPr sz="2800">
                <a:solidFill>
                  <a:schemeClr val="accent3">
                    <a:lumOff val="44000"/>
                  </a:schemeClr>
                </a:solidFill>
                <a:latin typeface="Tahoma"/>
                <a:ea typeface="Tahoma"/>
                <a:cs typeface="Tahoma"/>
                <a:sym typeface="Tahoma"/>
              </a:defRPr>
            </a:lvl3pPr>
            <a:lvl4pPr marL="1691639" indent="-320039" algn="ctr">
              <a:spcBef>
                <a:spcPts val="600"/>
              </a:spcBef>
              <a:buChar char=""/>
              <a:defRPr sz="2800">
                <a:solidFill>
                  <a:schemeClr val="accent3">
                    <a:lumOff val="44000"/>
                  </a:schemeClr>
                </a:solidFill>
                <a:latin typeface="Tahoma"/>
                <a:ea typeface="Tahoma"/>
                <a:cs typeface="Tahoma"/>
                <a:sym typeface="Tahoma"/>
              </a:defRPr>
            </a:lvl4pPr>
            <a:lvl5pPr marL="2148839" indent="-320039" algn="ctr">
              <a:spcBef>
                <a:spcPts val="600"/>
              </a:spcBef>
              <a:buChar char="⌖"/>
              <a:defRPr sz="2800">
                <a:solidFill>
                  <a:schemeClr val="accent3">
                    <a:lumOff val="44000"/>
                  </a:schemeClr>
                </a:solidFill>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6243"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788133819"/>
      </p:ext>
    </p:extLst>
  </p:cSld>
  <p:clrMapOvr>
    <a:masterClrMapping/>
  </p:clrMapOvr>
  <p:transition spd="med"/>
</p:sldLayout>
</file>

<file path=ppt/slideLayouts/slideLayout3107.xml><?xml version="1.0" encoding="utf-8"?>
<p:sldLayout xmlns:a="http://schemas.openxmlformats.org/drawingml/2006/main" xmlns:r="http://schemas.openxmlformats.org/officeDocument/2006/relationships" xmlns:p="http://schemas.openxmlformats.org/presentationml/2006/main" showMasterSp="0" type="tx">
  <p:cSld name="34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6259" name="Title Text"/>
          <p:cNvSpPr txBox="1">
            <a:spLocks noGrp="1"/>
          </p:cNvSpPr>
          <p:nvPr>
            <p:ph type="title"/>
          </p:nvPr>
        </p:nvSpPr>
        <p:spPr>
          <a:xfrm>
            <a:off x="722312" y="4406900"/>
            <a:ext cx="7772401" cy="1362075"/>
          </a:xfrm>
          <a:prstGeom prst="rect">
            <a:avLst/>
          </a:prstGeom>
          <a:effectLst>
            <a:outerShdw blurRad="25400" dist="25399" dir="2700000" rotWithShape="0">
              <a:srgbClr val="808080"/>
            </a:outerShdw>
          </a:effectLst>
        </p:spPr>
        <p:txBody>
          <a:bodyPr anchor="t"/>
          <a:lstStyle>
            <a:lvl1pPr>
              <a:defRPr sz="4000" b="1" cap="all">
                <a:solidFill>
                  <a:schemeClr val="accent3">
                    <a:lumOff val="44000"/>
                  </a:schemeClr>
                </a:solidFill>
                <a:latin typeface="Tahoma"/>
                <a:ea typeface="Tahoma"/>
                <a:cs typeface="Tahoma"/>
                <a:sym typeface="Tahoma"/>
              </a:defRPr>
            </a:lvl1pPr>
          </a:lstStyle>
          <a:p>
            <a:r>
              <a:t>Title Text</a:t>
            </a:r>
          </a:p>
        </p:txBody>
      </p:sp>
      <p:sp>
        <p:nvSpPr>
          <p:cNvPr id="6260" name="Body Level One…"/>
          <p:cNvSpPr txBox="1">
            <a:spLocks noGrp="1"/>
          </p:cNvSpPr>
          <p:nvPr>
            <p:ph type="body" sz="quarter" idx="1"/>
          </p:nvPr>
        </p:nvSpPr>
        <p:spPr>
          <a:xfrm>
            <a:off x="722312" y="2906713"/>
            <a:ext cx="7772401" cy="1500188"/>
          </a:xfrm>
          <a:prstGeom prst="rect">
            <a:avLst/>
          </a:prstGeom>
          <a:effectLst>
            <a:outerShdw blurRad="25400" dist="25399" dir="2700000" rotWithShape="0">
              <a:srgbClr val="808080"/>
            </a:outerShdw>
          </a:effectLst>
        </p:spPr>
        <p:txBody>
          <a:bodyPr anchor="b">
            <a:normAutofit/>
          </a:bodyPr>
          <a:lstStyle>
            <a:lvl1pPr marL="0" indent="0">
              <a:spcBef>
                <a:spcPts val="400"/>
              </a:spcBef>
              <a:buSzTx/>
              <a:buNone/>
              <a:defRPr sz="2000">
                <a:solidFill>
                  <a:schemeClr val="accent3">
                    <a:lumOff val="44000"/>
                  </a:schemeClr>
                </a:solidFill>
                <a:latin typeface="Tahoma"/>
                <a:ea typeface="Tahoma"/>
                <a:cs typeface="Tahoma"/>
                <a:sym typeface="Tahoma"/>
              </a:defRPr>
            </a:lvl1pPr>
            <a:lvl2pPr marL="0" indent="457200">
              <a:spcBef>
                <a:spcPts val="400"/>
              </a:spcBef>
              <a:buSzTx/>
              <a:buNone/>
              <a:defRPr sz="2000">
                <a:solidFill>
                  <a:schemeClr val="accent3">
                    <a:lumOff val="44000"/>
                  </a:schemeClr>
                </a:solidFill>
                <a:latin typeface="Tahoma"/>
                <a:ea typeface="Tahoma"/>
                <a:cs typeface="Tahoma"/>
                <a:sym typeface="Tahoma"/>
              </a:defRPr>
            </a:lvl2pPr>
            <a:lvl3pPr marL="0" indent="914400">
              <a:spcBef>
                <a:spcPts val="400"/>
              </a:spcBef>
              <a:buSzTx/>
              <a:buNone/>
              <a:defRPr sz="2000">
                <a:solidFill>
                  <a:schemeClr val="accent3">
                    <a:lumOff val="44000"/>
                  </a:schemeClr>
                </a:solidFill>
                <a:latin typeface="Tahoma"/>
                <a:ea typeface="Tahoma"/>
                <a:cs typeface="Tahoma"/>
                <a:sym typeface="Tahoma"/>
              </a:defRPr>
            </a:lvl3pPr>
            <a:lvl4pPr marL="0" indent="1371600">
              <a:spcBef>
                <a:spcPts val="400"/>
              </a:spcBef>
              <a:buSzTx/>
              <a:buNone/>
              <a:defRPr sz="2000">
                <a:solidFill>
                  <a:schemeClr val="accent3">
                    <a:lumOff val="44000"/>
                  </a:schemeClr>
                </a:solidFill>
                <a:latin typeface="Tahoma"/>
                <a:ea typeface="Tahoma"/>
                <a:cs typeface="Tahoma"/>
                <a:sym typeface="Tahoma"/>
              </a:defRPr>
            </a:lvl4pPr>
            <a:lvl5pPr marL="0" indent="1828800">
              <a:spcBef>
                <a:spcPts val="400"/>
              </a:spcBef>
              <a:buSzTx/>
              <a:buNone/>
              <a:defRPr sz="2000">
                <a:solidFill>
                  <a:schemeClr val="accent3">
                    <a:lumOff val="44000"/>
                  </a:schemeClr>
                </a:solidFill>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6261"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612271003"/>
      </p:ext>
    </p:extLst>
  </p:cSld>
  <p:clrMapOvr>
    <a:masterClrMapping/>
  </p:clrMapOvr>
  <p:transition spd="med"/>
</p:sldLayout>
</file>

<file path=ppt/slideLayouts/slideLayout3108.xml><?xml version="1.0" encoding="utf-8"?>
<p:sldLayout xmlns:a="http://schemas.openxmlformats.org/drawingml/2006/main" xmlns:r="http://schemas.openxmlformats.org/officeDocument/2006/relationships" xmlns:p="http://schemas.openxmlformats.org/presentationml/2006/main" showMasterSp="0" type="tx">
  <p:cSld name="34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6268" name="Title Text"/>
          <p:cNvSpPr txBox="1">
            <a:spLocks noGrp="1"/>
          </p:cNvSpPr>
          <p:nvPr>
            <p:ph type="title"/>
          </p:nvPr>
        </p:nvSpPr>
        <p:spPr>
          <a:xfrm>
            <a:off x="685800" y="609600"/>
            <a:ext cx="7772400" cy="1143000"/>
          </a:xfrm>
          <a:prstGeom prst="rect">
            <a:avLst/>
          </a:prstGeom>
          <a:effectLst>
            <a:outerShdw blurRad="25400" dist="25399" dir="2700000" rotWithShape="0">
              <a:srgbClr val="808080"/>
            </a:outerShdw>
          </a:effectLst>
        </p:spPr>
        <p:txBody>
          <a:bodyPr anchor="ctr"/>
          <a:lstStyle>
            <a:lvl1pPr algn="ctr">
              <a:defRPr>
                <a:solidFill>
                  <a:schemeClr val="accent3">
                    <a:lumOff val="44000"/>
                  </a:schemeClr>
                </a:solidFill>
                <a:latin typeface="Tahoma"/>
                <a:ea typeface="Tahoma"/>
                <a:cs typeface="Tahoma"/>
                <a:sym typeface="Tahoma"/>
              </a:defRPr>
            </a:lvl1pPr>
          </a:lstStyle>
          <a:p>
            <a:r>
              <a:t>Title Text</a:t>
            </a:r>
          </a:p>
        </p:txBody>
      </p:sp>
      <p:sp>
        <p:nvSpPr>
          <p:cNvPr id="6269" name="Body Level One…"/>
          <p:cNvSpPr txBox="1">
            <a:spLocks noGrp="1"/>
          </p:cNvSpPr>
          <p:nvPr>
            <p:ph type="body" sz="half" idx="1"/>
          </p:nvPr>
        </p:nvSpPr>
        <p:spPr>
          <a:xfrm>
            <a:off x="685800" y="1981200"/>
            <a:ext cx="3810000" cy="4114800"/>
          </a:xfrm>
          <a:prstGeom prst="rect">
            <a:avLst/>
          </a:prstGeom>
          <a:effectLst>
            <a:outerShdw blurRad="25400" dist="25399" dir="2700000" rotWithShape="0">
              <a:srgbClr val="808080"/>
            </a:outerShdw>
          </a:effectLst>
        </p:spPr>
        <p:txBody>
          <a:bodyPr>
            <a:normAutofit/>
          </a:bodyPr>
          <a:lstStyle>
            <a:lvl1pPr>
              <a:spcBef>
                <a:spcPts val="600"/>
              </a:spcBef>
              <a:buChar char="⌖"/>
              <a:defRPr sz="2800">
                <a:solidFill>
                  <a:schemeClr val="accent3">
                    <a:lumOff val="44000"/>
                  </a:schemeClr>
                </a:solidFill>
                <a:latin typeface="Tahoma"/>
                <a:ea typeface="Tahoma"/>
                <a:cs typeface="Tahoma"/>
                <a:sym typeface="Tahoma"/>
              </a:defRPr>
            </a:lvl1pPr>
            <a:lvl2pPr marL="790575" indent="-333375">
              <a:spcBef>
                <a:spcPts val="600"/>
              </a:spcBef>
              <a:buChar char=""/>
              <a:defRPr sz="2800">
                <a:solidFill>
                  <a:schemeClr val="accent3">
                    <a:lumOff val="44000"/>
                  </a:schemeClr>
                </a:solidFill>
                <a:latin typeface="Tahoma"/>
                <a:ea typeface="Tahoma"/>
                <a:cs typeface="Tahoma"/>
                <a:sym typeface="Tahoma"/>
              </a:defRPr>
            </a:lvl2pPr>
            <a:lvl3pPr marL="1234439" indent="-320039">
              <a:spcBef>
                <a:spcPts val="600"/>
              </a:spcBef>
              <a:buChar char="⌖"/>
              <a:defRPr sz="2800">
                <a:solidFill>
                  <a:schemeClr val="accent3">
                    <a:lumOff val="44000"/>
                  </a:schemeClr>
                </a:solidFill>
                <a:latin typeface="Tahoma"/>
                <a:ea typeface="Tahoma"/>
                <a:cs typeface="Tahoma"/>
                <a:sym typeface="Tahoma"/>
              </a:defRPr>
            </a:lvl3pPr>
            <a:lvl4pPr marL="1727200" indent="-355600">
              <a:spcBef>
                <a:spcPts val="600"/>
              </a:spcBef>
              <a:buChar char=""/>
              <a:defRPr sz="2800">
                <a:solidFill>
                  <a:schemeClr val="accent3">
                    <a:lumOff val="44000"/>
                  </a:schemeClr>
                </a:solidFill>
                <a:latin typeface="Tahoma"/>
                <a:ea typeface="Tahoma"/>
                <a:cs typeface="Tahoma"/>
                <a:sym typeface="Tahoma"/>
              </a:defRPr>
            </a:lvl4pPr>
            <a:lvl5pPr marL="2184400" indent="-355600">
              <a:spcBef>
                <a:spcPts val="600"/>
              </a:spcBef>
              <a:buChar char="⌖"/>
              <a:defRPr sz="2800">
                <a:solidFill>
                  <a:schemeClr val="accent3">
                    <a:lumOff val="44000"/>
                  </a:schemeClr>
                </a:solidFill>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6270"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738607799"/>
      </p:ext>
    </p:extLst>
  </p:cSld>
  <p:clrMapOvr>
    <a:masterClrMapping/>
  </p:clrMapOvr>
  <p:transition spd="med"/>
</p:sldLayout>
</file>

<file path=ppt/slideLayouts/slideLayout3109.xml><?xml version="1.0" encoding="utf-8"?>
<p:sldLayout xmlns:a="http://schemas.openxmlformats.org/drawingml/2006/main" xmlns:r="http://schemas.openxmlformats.org/officeDocument/2006/relationships" xmlns:p="http://schemas.openxmlformats.org/presentationml/2006/main" showMasterSp="0" type="tx">
  <p:cSld name="35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6277" name="Title Text"/>
          <p:cNvSpPr txBox="1">
            <a:spLocks noGrp="1"/>
          </p:cNvSpPr>
          <p:nvPr>
            <p:ph type="title"/>
          </p:nvPr>
        </p:nvSpPr>
        <p:spPr>
          <a:xfrm>
            <a:off x="457200" y="274638"/>
            <a:ext cx="8229600" cy="1143001"/>
          </a:xfrm>
          <a:prstGeom prst="rect">
            <a:avLst/>
          </a:prstGeom>
          <a:effectLst>
            <a:outerShdw blurRad="25400" dist="25399" dir="2700000" rotWithShape="0">
              <a:srgbClr val="808080"/>
            </a:outerShdw>
          </a:effectLst>
        </p:spPr>
        <p:txBody>
          <a:bodyPr anchor="ctr"/>
          <a:lstStyle>
            <a:lvl1pPr algn="ctr">
              <a:defRPr>
                <a:solidFill>
                  <a:schemeClr val="accent3">
                    <a:lumOff val="44000"/>
                  </a:schemeClr>
                </a:solidFill>
                <a:latin typeface="Tahoma"/>
                <a:ea typeface="Tahoma"/>
                <a:cs typeface="Tahoma"/>
                <a:sym typeface="Tahoma"/>
              </a:defRPr>
            </a:lvl1pPr>
          </a:lstStyle>
          <a:p>
            <a:r>
              <a:t>Title Text</a:t>
            </a:r>
          </a:p>
        </p:txBody>
      </p:sp>
      <p:sp>
        <p:nvSpPr>
          <p:cNvPr id="6278" name="Body Level One…"/>
          <p:cNvSpPr txBox="1">
            <a:spLocks noGrp="1"/>
          </p:cNvSpPr>
          <p:nvPr>
            <p:ph type="body" sz="quarter" idx="1"/>
          </p:nvPr>
        </p:nvSpPr>
        <p:spPr>
          <a:xfrm>
            <a:off x="457200" y="1535112"/>
            <a:ext cx="4040188" cy="639763"/>
          </a:xfrm>
          <a:prstGeom prst="rect">
            <a:avLst/>
          </a:prstGeom>
          <a:effectLst>
            <a:outerShdw blurRad="25400" dist="25399" dir="2700000" rotWithShape="0">
              <a:srgbClr val="808080"/>
            </a:outerShdw>
          </a:effectLst>
        </p:spPr>
        <p:txBody>
          <a:bodyPr anchor="b">
            <a:normAutofit/>
          </a:bodyPr>
          <a:lstStyle>
            <a:lvl1pPr marL="0" indent="0">
              <a:spcBef>
                <a:spcPts val="500"/>
              </a:spcBef>
              <a:buSzTx/>
              <a:buNone/>
              <a:defRPr sz="2400" b="1">
                <a:solidFill>
                  <a:schemeClr val="accent3">
                    <a:lumOff val="44000"/>
                  </a:schemeClr>
                </a:solidFill>
                <a:latin typeface="Tahoma"/>
                <a:ea typeface="Tahoma"/>
                <a:cs typeface="Tahoma"/>
                <a:sym typeface="Tahoma"/>
              </a:defRPr>
            </a:lvl1pPr>
            <a:lvl2pPr marL="0" indent="457200">
              <a:spcBef>
                <a:spcPts val="500"/>
              </a:spcBef>
              <a:buSzTx/>
              <a:buNone/>
              <a:defRPr sz="2400" b="1">
                <a:solidFill>
                  <a:schemeClr val="accent3">
                    <a:lumOff val="44000"/>
                  </a:schemeClr>
                </a:solidFill>
                <a:latin typeface="Tahoma"/>
                <a:ea typeface="Tahoma"/>
                <a:cs typeface="Tahoma"/>
                <a:sym typeface="Tahoma"/>
              </a:defRPr>
            </a:lvl2pPr>
            <a:lvl3pPr marL="0" indent="914400">
              <a:spcBef>
                <a:spcPts val="500"/>
              </a:spcBef>
              <a:buSzTx/>
              <a:buNone/>
              <a:defRPr sz="2400" b="1">
                <a:solidFill>
                  <a:schemeClr val="accent3">
                    <a:lumOff val="44000"/>
                  </a:schemeClr>
                </a:solidFill>
                <a:latin typeface="Tahoma"/>
                <a:ea typeface="Tahoma"/>
                <a:cs typeface="Tahoma"/>
                <a:sym typeface="Tahoma"/>
              </a:defRPr>
            </a:lvl3pPr>
            <a:lvl4pPr marL="0" indent="1371600">
              <a:spcBef>
                <a:spcPts val="500"/>
              </a:spcBef>
              <a:buSzTx/>
              <a:buNone/>
              <a:defRPr sz="2400" b="1">
                <a:solidFill>
                  <a:schemeClr val="accent3">
                    <a:lumOff val="44000"/>
                  </a:schemeClr>
                </a:solidFill>
                <a:latin typeface="Tahoma"/>
                <a:ea typeface="Tahoma"/>
                <a:cs typeface="Tahoma"/>
                <a:sym typeface="Tahoma"/>
              </a:defRPr>
            </a:lvl4pPr>
            <a:lvl5pPr marL="0" indent="1828800">
              <a:spcBef>
                <a:spcPts val="500"/>
              </a:spcBef>
              <a:buSzTx/>
              <a:buNone/>
              <a:defRPr sz="2400" b="1">
                <a:solidFill>
                  <a:schemeClr val="accent3">
                    <a:lumOff val="44000"/>
                  </a:schemeClr>
                </a:solidFill>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6279" name="Text Placeholder 4"/>
          <p:cNvSpPr>
            <a:spLocks noGrp="1"/>
          </p:cNvSpPr>
          <p:nvPr>
            <p:ph type="body" sz="quarter" idx="21"/>
          </p:nvPr>
        </p:nvSpPr>
        <p:spPr>
          <a:xfrm>
            <a:off x="4645025" y="1535112"/>
            <a:ext cx="4041775" cy="639763"/>
          </a:xfrm>
          <a:prstGeom prst="rect">
            <a:avLst/>
          </a:prstGeom>
          <a:effectLst>
            <a:outerShdw blurRad="25400" dist="25399" dir="2700000" rotWithShape="0">
              <a:srgbClr val="808080"/>
            </a:outerShdw>
          </a:effectLst>
        </p:spPr>
        <p:txBody>
          <a:bodyPr anchor="b">
            <a:normAutofit/>
          </a:bodyPr>
          <a:lstStyle/>
          <a:p>
            <a:pPr marL="0" indent="0">
              <a:spcBef>
                <a:spcPts val="500"/>
              </a:spcBef>
              <a:buSzTx/>
              <a:buNone/>
              <a:defRPr sz="2400" b="1">
                <a:solidFill>
                  <a:schemeClr val="accent3">
                    <a:lumOff val="44000"/>
                  </a:schemeClr>
                </a:solidFill>
                <a:latin typeface="Tahoma"/>
                <a:ea typeface="Tahoma"/>
                <a:cs typeface="Tahoma"/>
                <a:sym typeface="Tahoma"/>
              </a:defRPr>
            </a:pPr>
            <a:endParaRPr/>
          </a:p>
        </p:txBody>
      </p:sp>
      <p:sp>
        <p:nvSpPr>
          <p:cNvPr id="6280"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670381524"/>
      </p:ext>
    </p:extLst>
  </p:cSld>
  <p:clrMapOvr>
    <a:masterClrMapping/>
  </p:clrMapOvr>
  <p:transition spd="med"/>
</p:sldLayout>
</file>

<file path=ppt/slideLayouts/slideLayout311.xml><?xml version="1.0" encoding="utf-8"?>
<p:sldLayout xmlns:a="http://schemas.openxmlformats.org/drawingml/2006/main" xmlns:r="http://schemas.openxmlformats.org/officeDocument/2006/relationships" xmlns:p="http://schemas.openxmlformats.org/presentationml/2006/main" type="tx">
  <p:cSld name="23_Blank">
    <p:spTree>
      <p:nvGrpSpPr>
        <p:cNvPr id="1" name=""/>
        <p:cNvGrpSpPr/>
        <p:nvPr/>
      </p:nvGrpSpPr>
      <p:grpSpPr>
        <a:xfrm>
          <a:off x="0" y="0"/>
          <a:ext cx="0" cy="0"/>
          <a:chOff x="0" y="0"/>
          <a:chExt cx="0" cy="0"/>
        </a:xfrm>
      </p:grpSpPr>
      <p:sp>
        <p:nvSpPr>
          <p:cNvPr id="4711"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45575470"/>
      </p:ext>
    </p:extLst>
  </p:cSld>
  <p:clrMapOvr>
    <a:masterClrMapping/>
  </p:clrMapOvr>
  <p:transition spd="med"/>
</p:sldLayout>
</file>

<file path=ppt/slideLayouts/slideLayout3110.xml><?xml version="1.0" encoding="utf-8"?>
<p:sldLayout xmlns:a="http://schemas.openxmlformats.org/drawingml/2006/main" xmlns:r="http://schemas.openxmlformats.org/officeDocument/2006/relationships" xmlns:p="http://schemas.openxmlformats.org/presentationml/2006/main" showMasterSp="0" type="tx">
  <p:cSld name="35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6287" name="Title Text"/>
          <p:cNvSpPr txBox="1">
            <a:spLocks noGrp="1"/>
          </p:cNvSpPr>
          <p:nvPr>
            <p:ph type="title"/>
          </p:nvPr>
        </p:nvSpPr>
        <p:spPr>
          <a:xfrm>
            <a:off x="685800" y="609600"/>
            <a:ext cx="7772400" cy="1143000"/>
          </a:xfrm>
          <a:prstGeom prst="rect">
            <a:avLst/>
          </a:prstGeom>
          <a:effectLst>
            <a:outerShdw blurRad="25400" dist="25399" dir="2700000" rotWithShape="0">
              <a:srgbClr val="808080"/>
            </a:outerShdw>
          </a:effectLst>
        </p:spPr>
        <p:txBody>
          <a:bodyPr anchor="ctr"/>
          <a:lstStyle>
            <a:lvl1pPr algn="ctr">
              <a:defRPr>
                <a:solidFill>
                  <a:schemeClr val="accent3">
                    <a:lumOff val="44000"/>
                  </a:schemeClr>
                </a:solidFill>
                <a:latin typeface="Tahoma"/>
                <a:ea typeface="Tahoma"/>
                <a:cs typeface="Tahoma"/>
                <a:sym typeface="Tahoma"/>
              </a:defRPr>
            </a:lvl1pPr>
          </a:lstStyle>
          <a:p>
            <a:r>
              <a:t>Title Text</a:t>
            </a:r>
          </a:p>
        </p:txBody>
      </p:sp>
      <p:sp>
        <p:nvSpPr>
          <p:cNvPr id="6288"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546344600"/>
      </p:ext>
    </p:extLst>
  </p:cSld>
  <p:clrMapOvr>
    <a:masterClrMapping/>
  </p:clrMapOvr>
  <p:transition spd="med"/>
</p:sldLayout>
</file>

<file path=ppt/slideLayouts/slideLayout3111.xml><?xml version="1.0" encoding="utf-8"?>
<p:sldLayout xmlns:a="http://schemas.openxmlformats.org/drawingml/2006/main" xmlns:r="http://schemas.openxmlformats.org/officeDocument/2006/relationships" xmlns:p="http://schemas.openxmlformats.org/presentationml/2006/main" showMasterSp="0" type="tx">
  <p:cSld name="38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6295"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779691025"/>
      </p:ext>
    </p:extLst>
  </p:cSld>
  <p:clrMapOvr>
    <a:masterClrMapping/>
  </p:clrMapOvr>
  <p:transition spd="med"/>
</p:sldLayout>
</file>

<file path=ppt/slideLayouts/slideLayout3112.xml><?xml version="1.0" encoding="utf-8"?>
<p:sldLayout xmlns:a="http://schemas.openxmlformats.org/drawingml/2006/main" xmlns:r="http://schemas.openxmlformats.org/officeDocument/2006/relationships" xmlns:p="http://schemas.openxmlformats.org/presentationml/2006/main" showMasterSp="0" type="tx">
  <p:cSld name="35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6302" name="Title Text"/>
          <p:cNvSpPr txBox="1">
            <a:spLocks noGrp="1"/>
          </p:cNvSpPr>
          <p:nvPr>
            <p:ph type="title"/>
          </p:nvPr>
        </p:nvSpPr>
        <p:spPr>
          <a:xfrm>
            <a:off x="457200" y="273050"/>
            <a:ext cx="3008314" cy="1162050"/>
          </a:xfrm>
          <a:prstGeom prst="rect">
            <a:avLst/>
          </a:prstGeom>
          <a:effectLst>
            <a:outerShdw blurRad="25400" dist="25399" dir="2700000" rotWithShape="0">
              <a:srgbClr val="808080"/>
            </a:outerShdw>
          </a:effectLst>
        </p:spPr>
        <p:txBody>
          <a:bodyPr/>
          <a:lstStyle>
            <a:lvl1pPr>
              <a:defRPr sz="2000" b="1">
                <a:solidFill>
                  <a:schemeClr val="accent3">
                    <a:lumOff val="44000"/>
                  </a:schemeClr>
                </a:solidFill>
                <a:latin typeface="Tahoma"/>
                <a:ea typeface="Tahoma"/>
                <a:cs typeface="Tahoma"/>
                <a:sym typeface="Tahoma"/>
              </a:defRPr>
            </a:lvl1pPr>
          </a:lstStyle>
          <a:p>
            <a:r>
              <a:t>Title Text</a:t>
            </a:r>
          </a:p>
        </p:txBody>
      </p:sp>
      <p:sp>
        <p:nvSpPr>
          <p:cNvPr id="6303" name="Body Level One…"/>
          <p:cNvSpPr txBox="1">
            <a:spLocks noGrp="1"/>
          </p:cNvSpPr>
          <p:nvPr>
            <p:ph type="body" idx="1"/>
          </p:nvPr>
        </p:nvSpPr>
        <p:spPr>
          <a:xfrm>
            <a:off x="3575050" y="273050"/>
            <a:ext cx="5111750" cy="5853113"/>
          </a:xfrm>
          <a:prstGeom prst="rect">
            <a:avLst/>
          </a:prstGeom>
          <a:effectLst>
            <a:outerShdw blurRad="25400" dist="25399" dir="2700000" rotWithShape="0">
              <a:srgbClr val="808080"/>
            </a:outerShdw>
          </a:effectLst>
        </p:spPr>
        <p:txBody>
          <a:bodyPr>
            <a:normAutofit/>
          </a:bodyPr>
          <a:lstStyle>
            <a:lvl1pPr>
              <a:buChar char="⌖"/>
              <a:defRPr>
                <a:solidFill>
                  <a:schemeClr val="accent3">
                    <a:lumOff val="44000"/>
                  </a:schemeClr>
                </a:solidFill>
                <a:latin typeface="Tahoma"/>
                <a:ea typeface="Tahoma"/>
                <a:cs typeface="Tahoma"/>
                <a:sym typeface="Tahoma"/>
              </a:defRPr>
            </a:lvl1pPr>
            <a:lvl2pPr>
              <a:buChar char=""/>
              <a:defRPr>
                <a:solidFill>
                  <a:schemeClr val="accent3">
                    <a:lumOff val="44000"/>
                  </a:schemeClr>
                </a:solidFill>
                <a:latin typeface="Tahoma"/>
                <a:ea typeface="Tahoma"/>
                <a:cs typeface="Tahoma"/>
                <a:sym typeface="Tahoma"/>
              </a:defRPr>
            </a:lvl2pPr>
            <a:lvl3pPr>
              <a:buChar char="⌖"/>
              <a:defRPr>
                <a:solidFill>
                  <a:schemeClr val="accent3">
                    <a:lumOff val="44000"/>
                  </a:schemeClr>
                </a:solidFill>
                <a:latin typeface="Tahoma"/>
                <a:ea typeface="Tahoma"/>
                <a:cs typeface="Tahoma"/>
                <a:sym typeface="Tahoma"/>
              </a:defRPr>
            </a:lvl3pPr>
            <a:lvl4pPr>
              <a:buChar char=""/>
              <a:defRPr>
                <a:solidFill>
                  <a:schemeClr val="accent3">
                    <a:lumOff val="44000"/>
                  </a:schemeClr>
                </a:solidFill>
                <a:latin typeface="Tahoma"/>
                <a:ea typeface="Tahoma"/>
                <a:cs typeface="Tahoma"/>
                <a:sym typeface="Tahoma"/>
              </a:defRPr>
            </a:lvl4pPr>
            <a:lvl5pPr>
              <a:buChar char="⌖"/>
              <a:defRPr>
                <a:solidFill>
                  <a:schemeClr val="accent3">
                    <a:lumOff val="44000"/>
                  </a:schemeClr>
                </a:solidFill>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6304" name="Text Placeholder 3"/>
          <p:cNvSpPr>
            <a:spLocks noGrp="1"/>
          </p:cNvSpPr>
          <p:nvPr>
            <p:ph type="body" sz="half" idx="21"/>
          </p:nvPr>
        </p:nvSpPr>
        <p:spPr>
          <a:xfrm>
            <a:off x="457199" y="1435100"/>
            <a:ext cx="3008315" cy="4691063"/>
          </a:xfrm>
          <a:prstGeom prst="rect">
            <a:avLst/>
          </a:prstGeom>
          <a:effectLst>
            <a:outerShdw blurRad="25400" dist="25399" dir="2700000" rotWithShape="0">
              <a:srgbClr val="808080"/>
            </a:outerShdw>
          </a:effectLst>
        </p:spPr>
        <p:txBody>
          <a:bodyPr>
            <a:normAutofit/>
          </a:bodyPr>
          <a:lstStyle/>
          <a:p>
            <a:pPr marL="0" indent="0">
              <a:spcBef>
                <a:spcPts val="300"/>
              </a:spcBef>
              <a:buSzTx/>
              <a:buNone/>
              <a:defRPr sz="1400">
                <a:solidFill>
                  <a:schemeClr val="accent3">
                    <a:lumOff val="44000"/>
                  </a:schemeClr>
                </a:solidFill>
                <a:latin typeface="Tahoma"/>
                <a:ea typeface="Tahoma"/>
                <a:cs typeface="Tahoma"/>
                <a:sym typeface="Tahoma"/>
              </a:defRPr>
            </a:pPr>
            <a:endParaRPr/>
          </a:p>
        </p:txBody>
      </p:sp>
      <p:sp>
        <p:nvSpPr>
          <p:cNvPr id="6305"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911449607"/>
      </p:ext>
    </p:extLst>
  </p:cSld>
  <p:clrMapOvr>
    <a:masterClrMapping/>
  </p:clrMapOvr>
  <p:transition spd="med"/>
</p:sldLayout>
</file>

<file path=ppt/slideLayouts/slideLayout3113.xml><?xml version="1.0" encoding="utf-8"?>
<p:sldLayout xmlns:a="http://schemas.openxmlformats.org/drawingml/2006/main" xmlns:r="http://schemas.openxmlformats.org/officeDocument/2006/relationships" xmlns:p="http://schemas.openxmlformats.org/presentationml/2006/main" showMasterSp="0" type="tx">
  <p:cSld name="35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6312" name="Title Text"/>
          <p:cNvSpPr txBox="1">
            <a:spLocks noGrp="1"/>
          </p:cNvSpPr>
          <p:nvPr>
            <p:ph type="title"/>
          </p:nvPr>
        </p:nvSpPr>
        <p:spPr>
          <a:xfrm>
            <a:off x="1792288" y="4800600"/>
            <a:ext cx="5486401" cy="566738"/>
          </a:xfrm>
          <a:prstGeom prst="rect">
            <a:avLst/>
          </a:prstGeom>
          <a:effectLst>
            <a:outerShdw blurRad="25400" dist="25399" dir="2700000" rotWithShape="0">
              <a:srgbClr val="808080"/>
            </a:outerShdw>
          </a:effectLst>
        </p:spPr>
        <p:txBody>
          <a:bodyPr/>
          <a:lstStyle>
            <a:lvl1pPr>
              <a:defRPr sz="2000" b="1">
                <a:solidFill>
                  <a:schemeClr val="accent3">
                    <a:lumOff val="44000"/>
                  </a:schemeClr>
                </a:solidFill>
                <a:latin typeface="Tahoma"/>
                <a:ea typeface="Tahoma"/>
                <a:cs typeface="Tahoma"/>
                <a:sym typeface="Tahoma"/>
              </a:defRPr>
            </a:lvl1pPr>
          </a:lstStyle>
          <a:p>
            <a:r>
              <a:t>Title Text</a:t>
            </a:r>
          </a:p>
        </p:txBody>
      </p:sp>
      <p:sp>
        <p:nvSpPr>
          <p:cNvPr id="6313" name="Picture Placeholder 2"/>
          <p:cNvSpPr>
            <a:spLocks noGrp="1"/>
          </p:cNvSpPr>
          <p:nvPr>
            <p:ph type="pic" sz="half" idx="21"/>
          </p:nvPr>
        </p:nvSpPr>
        <p:spPr>
          <a:xfrm>
            <a:off x="1792288" y="612775"/>
            <a:ext cx="5486401" cy="4114800"/>
          </a:xfrm>
          <a:prstGeom prst="rect">
            <a:avLst/>
          </a:prstGeom>
          <a:effectLst>
            <a:outerShdw blurRad="25400" dist="25399" dir="2700000" rotWithShape="0">
              <a:srgbClr val="808080"/>
            </a:outerShdw>
          </a:effectLst>
        </p:spPr>
        <p:txBody>
          <a:bodyPr lIns="91439" rIns="91439"/>
          <a:lstStyle/>
          <a:p>
            <a:endParaRPr/>
          </a:p>
        </p:txBody>
      </p:sp>
      <p:sp>
        <p:nvSpPr>
          <p:cNvPr id="6314" name="Body Level One…"/>
          <p:cNvSpPr txBox="1">
            <a:spLocks noGrp="1"/>
          </p:cNvSpPr>
          <p:nvPr>
            <p:ph type="body" sz="quarter" idx="1"/>
          </p:nvPr>
        </p:nvSpPr>
        <p:spPr>
          <a:xfrm>
            <a:off x="1792288" y="5367337"/>
            <a:ext cx="5486401" cy="804863"/>
          </a:xfrm>
          <a:prstGeom prst="rect">
            <a:avLst/>
          </a:prstGeom>
          <a:effectLst>
            <a:outerShdw blurRad="25400" dist="25399" dir="2700000" rotWithShape="0">
              <a:srgbClr val="808080"/>
            </a:outerShdw>
          </a:effectLst>
        </p:spPr>
        <p:txBody>
          <a:bodyPr>
            <a:normAutofit/>
          </a:bodyPr>
          <a:lstStyle>
            <a:lvl1pPr marL="0" indent="0">
              <a:spcBef>
                <a:spcPts val="300"/>
              </a:spcBef>
              <a:buSzTx/>
              <a:buNone/>
              <a:defRPr sz="1400">
                <a:solidFill>
                  <a:schemeClr val="accent3">
                    <a:lumOff val="44000"/>
                  </a:schemeClr>
                </a:solidFill>
                <a:latin typeface="Tahoma"/>
                <a:ea typeface="Tahoma"/>
                <a:cs typeface="Tahoma"/>
                <a:sym typeface="Tahoma"/>
              </a:defRPr>
            </a:lvl1pPr>
            <a:lvl2pPr marL="0" indent="457200">
              <a:spcBef>
                <a:spcPts val="300"/>
              </a:spcBef>
              <a:buSzTx/>
              <a:buNone/>
              <a:defRPr sz="1400">
                <a:solidFill>
                  <a:schemeClr val="accent3">
                    <a:lumOff val="44000"/>
                  </a:schemeClr>
                </a:solidFill>
                <a:latin typeface="Tahoma"/>
                <a:ea typeface="Tahoma"/>
                <a:cs typeface="Tahoma"/>
                <a:sym typeface="Tahoma"/>
              </a:defRPr>
            </a:lvl2pPr>
            <a:lvl3pPr marL="0" indent="914400">
              <a:spcBef>
                <a:spcPts val="300"/>
              </a:spcBef>
              <a:buSzTx/>
              <a:buNone/>
              <a:defRPr sz="1400">
                <a:solidFill>
                  <a:schemeClr val="accent3">
                    <a:lumOff val="44000"/>
                  </a:schemeClr>
                </a:solidFill>
                <a:latin typeface="Tahoma"/>
                <a:ea typeface="Tahoma"/>
                <a:cs typeface="Tahoma"/>
                <a:sym typeface="Tahoma"/>
              </a:defRPr>
            </a:lvl3pPr>
            <a:lvl4pPr marL="0" indent="1371600">
              <a:spcBef>
                <a:spcPts val="300"/>
              </a:spcBef>
              <a:buSzTx/>
              <a:buNone/>
              <a:defRPr sz="1400">
                <a:solidFill>
                  <a:schemeClr val="accent3">
                    <a:lumOff val="44000"/>
                  </a:schemeClr>
                </a:solidFill>
                <a:latin typeface="Tahoma"/>
                <a:ea typeface="Tahoma"/>
                <a:cs typeface="Tahoma"/>
                <a:sym typeface="Tahoma"/>
              </a:defRPr>
            </a:lvl4pPr>
            <a:lvl5pPr marL="0" indent="1828800">
              <a:spcBef>
                <a:spcPts val="300"/>
              </a:spcBef>
              <a:buSzTx/>
              <a:buNone/>
              <a:defRPr sz="1400">
                <a:solidFill>
                  <a:schemeClr val="accent3">
                    <a:lumOff val="44000"/>
                  </a:schemeClr>
                </a:solidFill>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6315"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187918361"/>
      </p:ext>
    </p:extLst>
  </p:cSld>
  <p:clrMapOvr>
    <a:masterClrMapping/>
  </p:clrMapOvr>
  <p:transition spd="med"/>
</p:sldLayout>
</file>

<file path=ppt/slideLayouts/slideLayout3114.xml><?xml version="1.0" encoding="utf-8"?>
<p:sldLayout xmlns:a="http://schemas.openxmlformats.org/drawingml/2006/main" xmlns:r="http://schemas.openxmlformats.org/officeDocument/2006/relationships" xmlns:p="http://schemas.openxmlformats.org/presentationml/2006/main" showMasterSp="0" type="tx">
  <p:cSld name="39_Title Slide">
    <p:bg>
      <p:bgPr>
        <a:solidFill>
          <a:srgbClr val="0066CC"/>
        </a:solidFill>
        <a:effectLst/>
      </p:bgPr>
    </p:bg>
    <p:spTree>
      <p:nvGrpSpPr>
        <p:cNvPr id="1" name=""/>
        <p:cNvGrpSpPr/>
        <p:nvPr/>
      </p:nvGrpSpPr>
      <p:grpSpPr>
        <a:xfrm>
          <a:off x="0" y="0"/>
          <a:ext cx="0" cy="0"/>
          <a:chOff x="0" y="0"/>
          <a:chExt cx="0" cy="0"/>
        </a:xfrm>
      </p:grpSpPr>
      <p:grpSp>
        <p:nvGrpSpPr>
          <p:cNvPr id="6347" name="Group 2"/>
          <p:cNvGrpSpPr/>
          <p:nvPr/>
        </p:nvGrpSpPr>
        <p:grpSpPr>
          <a:xfrm>
            <a:off x="-1" y="117474"/>
            <a:ext cx="9142415" cy="6738940"/>
            <a:chOff x="0" y="0"/>
            <a:chExt cx="9142413" cy="6738938"/>
          </a:xfrm>
        </p:grpSpPr>
        <p:sp>
          <p:nvSpPr>
            <p:cNvPr id="6322" name="Rectangle 3"/>
            <p:cNvSpPr/>
            <p:nvPr/>
          </p:nvSpPr>
          <p:spPr>
            <a:xfrm>
              <a:off x="685800" y="6411913"/>
              <a:ext cx="3505200" cy="327026"/>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23" name="Rectangle 4"/>
            <p:cNvSpPr/>
            <p:nvPr/>
          </p:nvSpPr>
          <p:spPr>
            <a:xfrm>
              <a:off x="685799" y="2320925"/>
              <a:ext cx="84566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24" name="Oval 5"/>
            <p:cNvSpPr/>
            <p:nvPr/>
          </p:nvSpPr>
          <p:spPr>
            <a:xfrm>
              <a:off x="881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25" name="Oval 6"/>
            <p:cNvSpPr/>
            <p:nvPr/>
          </p:nvSpPr>
          <p:spPr>
            <a:xfrm>
              <a:off x="881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26" name="Oval 7"/>
            <p:cNvSpPr/>
            <p:nvPr/>
          </p:nvSpPr>
          <p:spPr>
            <a:xfrm>
              <a:off x="881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27" name="Oval 8"/>
            <p:cNvSpPr/>
            <p:nvPr/>
          </p:nvSpPr>
          <p:spPr>
            <a:xfrm>
              <a:off x="881062" y="9159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28" name="Oval 9"/>
            <p:cNvSpPr/>
            <p:nvPr/>
          </p:nvSpPr>
          <p:spPr>
            <a:xfrm>
              <a:off x="881062" y="1143000"/>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29" name="Oval 10"/>
            <p:cNvSpPr/>
            <p:nvPr/>
          </p:nvSpPr>
          <p:spPr>
            <a:xfrm>
              <a:off x="881062" y="1373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0" name="Oval 11"/>
            <p:cNvSpPr/>
            <p:nvPr/>
          </p:nvSpPr>
          <p:spPr>
            <a:xfrm>
              <a:off x="881062" y="1600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1" name="Oval 12"/>
            <p:cNvSpPr/>
            <p:nvPr/>
          </p:nvSpPr>
          <p:spPr>
            <a:xfrm>
              <a:off x="881062" y="1830387"/>
              <a:ext cx="66677" cy="63501"/>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2" name="Oval 13"/>
            <p:cNvSpPr/>
            <p:nvPr/>
          </p:nvSpPr>
          <p:spPr>
            <a:xfrm>
              <a:off x="881062" y="20589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341" name="Group 14"/>
            <p:cNvGrpSpPr/>
            <p:nvPr/>
          </p:nvGrpSpPr>
          <p:grpSpPr>
            <a:xfrm>
              <a:off x="4538662" y="6553200"/>
              <a:ext cx="4332290" cy="65089"/>
              <a:chOff x="0" y="0"/>
              <a:chExt cx="4332288" cy="65088"/>
            </a:xfrm>
          </p:grpSpPr>
          <p:sp>
            <p:nvSpPr>
              <p:cNvPr id="6333" name="Oval 1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4" name="Oval 1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5" name="Oval 1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6" name="Oval 1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7" name="Oval 1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8" name="Oval 2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9" name="Oval 2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40" name="Oval 2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342" name="Oval 23"/>
            <p:cNvSpPr/>
            <p:nvPr/>
          </p:nvSpPr>
          <p:spPr>
            <a:xfrm>
              <a:off x="881062" y="687387"/>
              <a:ext cx="66677" cy="63501"/>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346" name="Group 24"/>
            <p:cNvGrpSpPr/>
            <p:nvPr/>
          </p:nvGrpSpPr>
          <p:grpSpPr>
            <a:xfrm>
              <a:off x="-1" y="3576637"/>
              <a:ext cx="1908177" cy="1908177"/>
              <a:chOff x="0" y="0"/>
              <a:chExt cx="1908175" cy="1908175"/>
            </a:xfrm>
          </p:grpSpPr>
          <p:sp>
            <p:nvSpPr>
              <p:cNvPr id="6343" name="Freeform 25"/>
              <p:cNvSpPr/>
              <p:nvPr/>
            </p:nvSpPr>
            <p:spPr>
              <a:xfrm>
                <a:off x="0" y="106362"/>
                <a:ext cx="701676" cy="1638301"/>
              </a:xfrm>
              <a:custGeom>
                <a:avLst/>
                <a:gdLst/>
                <a:ahLst/>
                <a:cxnLst>
                  <a:cxn ang="0">
                    <a:pos x="wd2" y="hd2"/>
                  </a:cxn>
                  <a:cxn ang="5400000">
                    <a:pos x="wd2" y="hd2"/>
                  </a:cxn>
                  <a:cxn ang="10800000">
                    <a:pos x="wd2" y="hd2"/>
                  </a:cxn>
                  <a:cxn ang="16200000">
                    <a:pos x="wd2" y="hd2"/>
                  </a:cxn>
                </a:cxnLst>
                <a:rect l="0" t="0" r="r" b="b"/>
                <a:pathLst>
                  <a:path w="21600" h="21600" extrusionOk="0">
                    <a:moveTo>
                      <a:pt x="13292" y="21600"/>
                    </a:moveTo>
                    <a:lnTo>
                      <a:pt x="14172" y="21265"/>
                    </a:lnTo>
                    <a:lnTo>
                      <a:pt x="14710" y="20763"/>
                    </a:lnTo>
                    <a:lnTo>
                      <a:pt x="15443" y="20386"/>
                    </a:lnTo>
                    <a:lnTo>
                      <a:pt x="16029" y="19988"/>
                    </a:lnTo>
                    <a:lnTo>
                      <a:pt x="17300" y="19256"/>
                    </a:lnTo>
                    <a:lnTo>
                      <a:pt x="18228" y="18921"/>
                    </a:lnTo>
                    <a:lnTo>
                      <a:pt x="18766" y="18502"/>
                    </a:lnTo>
                    <a:lnTo>
                      <a:pt x="19059" y="17749"/>
                    </a:lnTo>
                    <a:lnTo>
                      <a:pt x="18619" y="17414"/>
                    </a:lnTo>
                    <a:lnTo>
                      <a:pt x="18326" y="16995"/>
                    </a:lnTo>
                    <a:lnTo>
                      <a:pt x="18081" y="16619"/>
                    </a:lnTo>
                    <a:lnTo>
                      <a:pt x="17642" y="16200"/>
                    </a:lnTo>
                    <a:lnTo>
                      <a:pt x="17642" y="15363"/>
                    </a:lnTo>
                    <a:lnTo>
                      <a:pt x="17544" y="15112"/>
                    </a:lnTo>
                    <a:lnTo>
                      <a:pt x="17544" y="14798"/>
                    </a:lnTo>
                    <a:lnTo>
                      <a:pt x="17788" y="14609"/>
                    </a:lnTo>
                    <a:lnTo>
                      <a:pt x="18228" y="14463"/>
                    </a:lnTo>
                    <a:lnTo>
                      <a:pt x="19059" y="14358"/>
                    </a:lnTo>
                    <a:lnTo>
                      <a:pt x="19108" y="14358"/>
                    </a:lnTo>
                    <a:lnTo>
                      <a:pt x="19303" y="14274"/>
                    </a:lnTo>
                    <a:lnTo>
                      <a:pt x="19303" y="14170"/>
                    </a:lnTo>
                    <a:lnTo>
                      <a:pt x="19059" y="14044"/>
                    </a:lnTo>
                    <a:lnTo>
                      <a:pt x="18863" y="13940"/>
                    </a:lnTo>
                    <a:lnTo>
                      <a:pt x="18863" y="13814"/>
                    </a:lnTo>
                    <a:lnTo>
                      <a:pt x="19303" y="13709"/>
                    </a:lnTo>
                    <a:lnTo>
                      <a:pt x="21356" y="13291"/>
                    </a:lnTo>
                    <a:lnTo>
                      <a:pt x="21600" y="13102"/>
                    </a:lnTo>
                    <a:lnTo>
                      <a:pt x="21600" y="12830"/>
                    </a:lnTo>
                    <a:lnTo>
                      <a:pt x="21405" y="12642"/>
                    </a:lnTo>
                    <a:lnTo>
                      <a:pt x="20378" y="12077"/>
                    </a:lnTo>
                    <a:lnTo>
                      <a:pt x="19548" y="11365"/>
                    </a:lnTo>
                    <a:lnTo>
                      <a:pt x="19108" y="10695"/>
                    </a:lnTo>
                    <a:lnTo>
                      <a:pt x="18766" y="9921"/>
                    </a:lnTo>
                    <a:lnTo>
                      <a:pt x="17984" y="9733"/>
                    </a:lnTo>
                    <a:lnTo>
                      <a:pt x="17300" y="9523"/>
                    </a:lnTo>
                    <a:lnTo>
                      <a:pt x="16567" y="9293"/>
                    </a:lnTo>
                    <a:lnTo>
                      <a:pt x="15931" y="9063"/>
                    </a:lnTo>
                    <a:lnTo>
                      <a:pt x="15491" y="8833"/>
                    </a:lnTo>
                    <a:lnTo>
                      <a:pt x="15247" y="8602"/>
                    </a:lnTo>
                    <a:lnTo>
                      <a:pt x="15052" y="8414"/>
                    </a:lnTo>
                    <a:lnTo>
                      <a:pt x="15003" y="8184"/>
                    </a:lnTo>
                    <a:lnTo>
                      <a:pt x="13928" y="7598"/>
                    </a:lnTo>
                    <a:lnTo>
                      <a:pt x="14172" y="7095"/>
                    </a:lnTo>
                    <a:lnTo>
                      <a:pt x="14710" y="6572"/>
                    </a:lnTo>
                    <a:lnTo>
                      <a:pt x="15052" y="6049"/>
                    </a:lnTo>
                    <a:lnTo>
                      <a:pt x="15052" y="5588"/>
                    </a:lnTo>
                    <a:lnTo>
                      <a:pt x="14563" y="5819"/>
                    </a:lnTo>
                    <a:lnTo>
                      <a:pt x="14025" y="6153"/>
                    </a:lnTo>
                    <a:lnTo>
                      <a:pt x="13683" y="6426"/>
                    </a:lnTo>
                    <a:lnTo>
                      <a:pt x="13292" y="6572"/>
                    </a:lnTo>
                    <a:lnTo>
                      <a:pt x="13146" y="5923"/>
                    </a:lnTo>
                    <a:lnTo>
                      <a:pt x="13243" y="5316"/>
                    </a:lnTo>
                    <a:lnTo>
                      <a:pt x="13292" y="4688"/>
                    </a:lnTo>
                    <a:lnTo>
                      <a:pt x="13292" y="4081"/>
                    </a:lnTo>
                    <a:lnTo>
                      <a:pt x="13683" y="3705"/>
                    </a:lnTo>
                    <a:lnTo>
                      <a:pt x="13683" y="3056"/>
                    </a:lnTo>
                    <a:lnTo>
                      <a:pt x="13732" y="2784"/>
                    </a:lnTo>
                    <a:lnTo>
                      <a:pt x="13732" y="2574"/>
                    </a:lnTo>
                    <a:lnTo>
                      <a:pt x="13928" y="2365"/>
                    </a:lnTo>
                    <a:lnTo>
                      <a:pt x="14172" y="2177"/>
                    </a:lnTo>
                    <a:lnTo>
                      <a:pt x="14465" y="2030"/>
                    </a:lnTo>
                    <a:lnTo>
                      <a:pt x="14563" y="1967"/>
                    </a:lnTo>
                    <a:lnTo>
                      <a:pt x="14710" y="1926"/>
                    </a:lnTo>
                    <a:lnTo>
                      <a:pt x="14807" y="1800"/>
                    </a:lnTo>
                    <a:lnTo>
                      <a:pt x="15003" y="1737"/>
                    </a:lnTo>
                    <a:lnTo>
                      <a:pt x="15052" y="1737"/>
                    </a:lnTo>
                    <a:lnTo>
                      <a:pt x="15491" y="1653"/>
                    </a:lnTo>
                    <a:lnTo>
                      <a:pt x="15785" y="1612"/>
                    </a:lnTo>
                    <a:lnTo>
                      <a:pt x="16029" y="1612"/>
                    </a:lnTo>
                    <a:lnTo>
                      <a:pt x="16322" y="1549"/>
                    </a:lnTo>
                    <a:lnTo>
                      <a:pt x="16469" y="1549"/>
                    </a:lnTo>
                    <a:lnTo>
                      <a:pt x="16567" y="1507"/>
                    </a:lnTo>
                    <a:lnTo>
                      <a:pt x="16860" y="1402"/>
                    </a:lnTo>
                    <a:lnTo>
                      <a:pt x="16860" y="1319"/>
                    </a:lnTo>
                    <a:lnTo>
                      <a:pt x="16469" y="1047"/>
                    </a:lnTo>
                    <a:lnTo>
                      <a:pt x="16469" y="858"/>
                    </a:lnTo>
                    <a:lnTo>
                      <a:pt x="16322" y="858"/>
                    </a:lnTo>
                    <a:lnTo>
                      <a:pt x="16322" y="795"/>
                    </a:lnTo>
                    <a:lnTo>
                      <a:pt x="16029" y="628"/>
                    </a:lnTo>
                    <a:lnTo>
                      <a:pt x="15687" y="440"/>
                    </a:lnTo>
                    <a:lnTo>
                      <a:pt x="15491" y="230"/>
                    </a:lnTo>
                    <a:lnTo>
                      <a:pt x="15443" y="0"/>
                    </a:lnTo>
                    <a:lnTo>
                      <a:pt x="12168" y="858"/>
                    </a:lnTo>
                    <a:lnTo>
                      <a:pt x="9187" y="1967"/>
                    </a:lnTo>
                    <a:lnTo>
                      <a:pt x="6500" y="3160"/>
                    </a:lnTo>
                    <a:lnTo>
                      <a:pt x="4300" y="4563"/>
                    </a:lnTo>
                    <a:lnTo>
                      <a:pt x="2443" y="6049"/>
                    </a:lnTo>
                    <a:lnTo>
                      <a:pt x="1026" y="7660"/>
                    </a:lnTo>
                    <a:lnTo>
                      <a:pt x="244" y="9335"/>
                    </a:lnTo>
                    <a:lnTo>
                      <a:pt x="0" y="11093"/>
                    </a:lnTo>
                    <a:lnTo>
                      <a:pt x="244" y="12726"/>
                    </a:lnTo>
                    <a:lnTo>
                      <a:pt x="977" y="14233"/>
                    </a:lnTo>
                    <a:lnTo>
                      <a:pt x="2199" y="15719"/>
                    </a:lnTo>
                    <a:lnTo>
                      <a:pt x="3616" y="17142"/>
                    </a:lnTo>
                    <a:lnTo>
                      <a:pt x="5571" y="18398"/>
                    </a:lnTo>
                    <a:lnTo>
                      <a:pt x="7819" y="19633"/>
                    </a:lnTo>
                    <a:lnTo>
                      <a:pt x="10507" y="20658"/>
                    </a:lnTo>
                    <a:lnTo>
                      <a:pt x="13292" y="21600"/>
                    </a:lnTo>
                  </a:path>
                </a:pathLst>
              </a:cu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44" name="Freeform 26"/>
              <p:cNvSpPr/>
              <p:nvPr/>
            </p:nvSpPr>
            <p:spPr>
              <a:xfrm>
                <a:off x="601662" y="0"/>
                <a:ext cx="1306514" cy="1908176"/>
              </a:xfrm>
              <a:custGeom>
                <a:avLst/>
                <a:gdLst/>
                <a:ahLst/>
                <a:cxnLst>
                  <a:cxn ang="0">
                    <a:pos x="wd2" y="hd2"/>
                  </a:cxn>
                  <a:cxn ang="5400000">
                    <a:pos x="wd2" y="hd2"/>
                  </a:cxn>
                  <a:cxn ang="10800000">
                    <a:pos x="wd2" y="hd2"/>
                  </a:cxn>
                  <a:cxn ang="16200000">
                    <a:pos x="wd2" y="hd2"/>
                  </a:cxn>
                </a:cxnLst>
                <a:rect l="0" t="0" r="r" b="b"/>
                <a:pathLst>
                  <a:path w="21600" h="21600" extrusionOk="0">
                    <a:moveTo>
                      <a:pt x="21075" y="13226"/>
                    </a:moveTo>
                    <a:lnTo>
                      <a:pt x="21180" y="13010"/>
                    </a:lnTo>
                    <a:lnTo>
                      <a:pt x="21206" y="12813"/>
                    </a:lnTo>
                    <a:lnTo>
                      <a:pt x="21311" y="12615"/>
                    </a:lnTo>
                    <a:lnTo>
                      <a:pt x="21364" y="12417"/>
                    </a:lnTo>
                    <a:lnTo>
                      <a:pt x="21075" y="12417"/>
                    </a:lnTo>
                    <a:lnTo>
                      <a:pt x="20891" y="12363"/>
                    </a:lnTo>
                    <a:lnTo>
                      <a:pt x="20550" y="12327"/>
                    </a:lnTo>
                    <a:lnTo>
                      <a:pt x="20366" y="12220"/>
                    </a:lnTo>
                    <a:lnTo>
                      <a:pt x="20209" y="12130"/>
                    </a:lnTo>
                    <a:lnTo>
                      <a:pt x="20130" y="11968"/>
                    </a:lnTo>
                    <a:lnTo>
                      <a:pt x="19973" y="11878"/>
                    </a:lnTo>
                    <a:lnTo>
                      <a:pt x="19947" y="11770"/>
                    </a:lnTo>
                    <a:lnTo>
                      <a:pt x="19842" y="11519"/>
                    </a:lnTo>
                    <a:lnTo>
                      <a:pt x="19842" y="11213"/>
                    </a:lnTo>
                    <a:lnTo>
                      <a:pt x="19947" y="10962"/>
                    </a:lnTo>
                    <a:lnTo>
                      <a:pt x="20130" y="10764"/>
                    </a:lnTo>
                    <a:lnTo>
                      <a:pt x="20498" y="10728"/>
                    </a:lnTo>
                    <a:lnTo>
                      <a:pt x="20786" y="10764"/>
                    </a:lnTo>
                    <a:lnTo>
                      <a:pt x="21075" y="10926"/>
                    </a:lnTo>
                    <a:lnTo>
                      <a:pt x="21311" y="11052"/>
                    </a:lnTo>
                    <a:lnTo>
                      <a:pt x="21495" y="11285"/>
                    </a:lnTo>
                    <a:lnTo>
                      <a:pt x="21600" y="11123"/>
                    </a:lnTo>
                    <a:lnTo>
                      <a:pt x="21600" y="10728"/>
                    </a:lnTo>
                    <a:lnTo>
                      <a:pt x="21495" y="9866"/>
                    </a:lnTo>
                    <a:lnTo>
                      <a:pt x="21364" y="9021"/>
                    </a:lnTo>
                    <a:lnTo>
                      <a:pt x="21180" y="8176"/>
                    </a:lnTo>
                    <a:lnTo>
                      <a:pt x="20786" y="7386"/>
                    </a:lnTo>
                    <a:lnTo>
                      <a:pt x="20366" y="6577"/>
                    </a:lnTo>
                    <a:lnTo>
                      <a:pt x="19842" y="5840"/>
                    </a:lnTo>
                    <a:lnTo>
                      <a:pt x="19264" y="5121"/>
                    </a:lnTo>
                    <a:lnTo>
                      <a:pt x="18608" y="4439"/>
                    </a:lnTo>
                    <a:lnTo>
                      <a:pt x="18503" y="4439"/>
                    </a:lnTo>
                    <a:lnTo>
                      <a:pt x="18424" y="4385"/>
                    </a:lnTo>
                    <a:lnTo>
                      <a:pt x="18319" y="4385"/>
                    </a:lnTo>
                    <a:lnTo>
                      <a:pt x="18188" y="4349"/>
                    </a:lnTo>
                    <a:lnTo>
                      <a:pt x="17768" y="4546"/>
                    </a:lnTo>
                    <a:lnTo>
                      <a:pt x="17532" y="4564"/>
                    </a:lnTo>
                    <a:lnTo>
                      <a:pt x="17322" y="4636"/>
                    </a:lnTo>
                    <a:lnTo>
                      <a:pt x="17086" y="4708"/>
                    </a:lnTo>
                    <a:lnTo>
                      <a:pt x="16850" y="4744"/>
                    </a:lnTo>
                    <a:lnTo>
                      <a:pt x="16561" y="4798"/>
                    </a:lnTo>
                    <a:lnTo>
                      <a:pt x="16246" y="4906"/>
                    </a:lnTo>
                    <a:lnTo>
                      <a:pt x="15905" y="4996"/>
                    </a:lnTo>
                    <a:lnTo>
                      <a:pt x="15590" y="5086"/>
                    </a:lnTo>
                    <a:lnTo>
                      <a:pt x="15301" y="5121"/>
                    </a:lnTo>
                    <a:lnTo>
                      <a:pt x="15065" y="5193"/>
                    </a:lnTo>
                    <a:lnTo>
                      <a:pt x="14881" y="5229"/>
                    </a:lnTo>
                    <a:lnTo>
                      <a:pt x="14619" y="5193"/>
                    </a:lnTo>
                    <a:lnTo>
                      <a:pt x="14540" y="5121"/>
                    </a:lnTo>
                    <a:lnTo>
                      <a:pt x="14383" y="5032"/>
                    </a:lnTo>
                    <a:lnTo>
                      <a:pt x="14356" y="4996"/>
                    </a:lnTo>
                    <a:lnTo>
                      <a:pt x="14251" y="4906"/>
                    </a:lnTo>
                    <a:lnTo>
                      <a:pt x="14068" y="4636"/>
                    </a:lnTo>
                    <a:lnTo>
                      <a:pt x="13963" y="4385"/>
                    </a:lnTo>
                    <a:lnTo>
                      <a:pt x="13963" y="4151"/>
                    </a:lnTo>
                    <a:lnTo>
                      <a:pt x="13910" y="3900"/>
                    </a:lnTo>
                    <a:lnTo>
                      <a:pt x="13963" y="3630"/>
                    </a:lnTo>
                    <a:lnTo>
                      <a:pt x="14199" y="3414"/>
                    </a:lnTo>
                    <a:lnTo>
                      <a:pt x="14487" y="3181"/>
                    </a:lnTo>
                    <a:lnTo>
                      <a:pt x="14776" y="3055"/>
                    </a:lnTo>
                    <a:lnTo>
                      <a:pt x="15065" y="2857"/>
                    </a:lnTo>
                    <a:lnTo>
                      <a:pt x="15301" y="2624"/>
                    </a:lnTo>
                    <a:lnTo>
                      <a:pt x="15432" y="2408"/>
                    </a:lnTo>
                    <a:lnTo>
                      <a:pt x="15432" y="2138"/>
                    </a:lnTo>
                    <a:lnTo>
                      <a:pt x="14907" y="1887"/>
                    </a:lnTo>
                    <a:lnTo>
                      <a:pt x="14487" y="1653"/>
                    </a:lnTo>
                    <a:lnTo>
                      <a:pt x="13438" y="1258"/>
                    </a:lnTo>
                    <a:lnTo>
                      <a:pt x="12887" y="1042"/>
                    </a:lnTo>
                    <a:lnTo>
                      <a:pt x="12362" y="845"/>
                    </a:lnTo>
                    <a:lnTo>
                      <a:pt x="11784" y="683"/>
                    </a:lnTo>
                    <a:lnTo>
                      <a:pt x="11233" y="557"/>
                    </a:lnTo>
                    <a:lnTo>
                      <a:pt x="11600" y="809"/>
                    </a:lnTo>
                    <a:lnTo>
                      <a:pt x="11942" y="1006"/>
                    </a:lnTo>
                    <a:lnTo>
                      <a:pt x="12204" y="1132"/>
                    </a:lnTo>
                    <a:lnTo>
                      <a:pt x="12703" y="1330"/>
                    </a:lnTo>
                    <a:lnTo>
                      <a:pt x="12729" y="1581"/>
                    </a:lnTo>
                    <a:lnTo>
                      <a:pt x="12703" y="1887"/>
                    </a:lnTo>
                    <a:lnTo>
                      <a:pt x="12545" y="2210"/>
                    </a:lnTo>
                    <a:lnTo>
                      <a:pt x="12545" y="2426"/>
                    </a:lnTo>
                    <a:lnTo>
                      <a:pt x="12703" y="2696"/>
                    </a:lnTo>
                    <a:lnTo>
                      <a:pt x="12703" y="2785"/>
                    </a:lnTo>
                    <a:lnTo>
                      <a:pt x="12598" y="2893"/>
                    </a:lnTo>
                    <a:lnTo>
                      <a:pt x="12440" y="2983"/>
                    </a:lnTo>
                    <a:lnTo>
                      <a:pt x="12309" y="3055"/>
                    </a:lnTo>
                    <a:lnTo>
                      <a:pt x="12204" y="3145"/>
                    </a:lnTo>
                    <a:lnTo>
                      <a:pt x="12204" y="3414"/>
                    </a:lnTo>
                    <a:lnTo>
                      <a:pt x="12178" y="3504"/>
                    </a:lnTo>
                    <a:lnTo>
                      <a:pt x="12073" y="3540"/>
                    </a:lnTo>
                    <a:lnTo>
                      <a:pt x="12020" y="3594"/>
                    </a:lnTo>
                    <a:lnTo>
                      <a:pt x="11889" y="3594"/>
                    </a:lnTo>
                    <a:lnTo>
                      <a:pt x="11732" y="3540"/>
                    </a:lnTo>
                    <a:lnTo>
                      <a:pt x="11600" y="3594"/>
                    </a:lnTo>
                    <a:lnTo>
                      <a:pt x="11364" y="3630"/>
                    </a:lnTo>
                    <a:lnTo>
                      <a:pt x="11233" y="3630"/>
                    </a:lnTo>
                    <a:lnTo>
                      <a:pt x="11128" y="3594"/>
                    </a:lnTo>
                    <a:lnTo>
                      <a:pt x="11128" y="3540"/>
                    </a:lnTo>
                    <a:lnTo>
                      <a:pt x="11076" y="3504"/>
                    </a:lnTo>
                    <a:lnTo>
                      <a:pt x="10997" y="2947"/>
                    </a:lnTo>
                    <a:lnTo>
                      <a:pt x="10787" y="2857"/>
                    </a:lnTo>
                    <a:lnTo>
                      <a:pt x="10656" y="2696"/>
                    </a:lnTo>
                    <a:lnTo>
                      <a:pt x="10236" y="2408"/>
                    </a:lnTo>
                    <a:lnTo>
                      <a:pt x="10131" y="2246"/>
                    </a:lnTo>
                    <a:lnTo>
                      <a:pt x="10078" y="2102"/>
                    </a:lnTo>
                    <a:lnTo>
                      <a:pt x="10000" y="1941"/>
                    </a:lnTo>
                    <a:lnTo>
                      <a:pt x="10078" y="1851"/>
                    </a:lnTo>
                    <a:lnTo>
                      <a:pt x="10131" y="1779"/>
                    </a:lnTo>
                    <a:lnTo>
                      <a:pt x="10236" y="1779"/>
                    </a:lnTo>
                    <a:lnTo>
                      <a:pt x="10236" y="1743"/>
                    </a:lnTo>
                    <a:lnTo>
                      <a:pt x="10262" y="1743"/>
                    </a:lnTo>
                    <a:lnTo>
                      <a:pt x="10419" y="1851"/>
                    </a:lnTo>
                    <a:lnTo>
                      <a:pt x="10656" y="1941"/>
                    </a:lnTo>
                    <a:lnTo>
                      <a:pt x="10839" y="1977"/>
                    </a:lnTo>
                    <a:lnTo>
                      <a:pt x="11128" y="1977"/>
                    </a:lnTo>
                    <a:lnTo>
                      <a:pt x="11128" y="1294"/>
                    </a:lnTo>
                    <a:lnTo>
                      <a:pt x="10787" y="1006"/>
                    </a:lnTo>
                    <a:lnTo>
                      <a:pt x="10367" y="755"/>
                    </a:lnTo>
                    <a:lnTo>
                      <a:pt x="9895" y="485"/>
                    </a:lnTo>
                    <a:lnTo>
                      <a:pt x="9553" y="162"/>
                    </a:lnTo>
                    <a:lnTo>
                      <a:pt x="9186" y="90"/>
                    </a:lnTo>
                    <a:lnTo>
                      <a:pt x="8897" y="36"/>
                    </a:lnTo>
                    <a:lnTo>
                      <a:pt x="8530" y="0"/>
                    </a:lnTo>
                    <a:lnTo>
                      <a:pt x="8084" y="0"/>
                    </a:lnTo>
                    <a:lnTo>
                      <a:pt x="8084" y="90"/>
                    </a:lnTo>
                    <a:lnTo>
                      <a:pt x="8057" y="162"/>
                    </a:lnTo>
                    <a:lnTo>
                      <a:pt x="7585" y="252"/>
                    </a:lnTo>
                    <a:lnTo>
                      <a:pt x="7375" y="485"/>
                    </a:lnTo>
                    <a:lnTo>
                      <a:pt x="7244" y="755"/>
                    </a:lnTo>
                    <a:lnTo>
                      <a:pt x="6955" y="1006"/>
                    </a:lnTo>
                    <a:lnTo>
                      <a:pt x="6588" y="1006"/>
                    </a:lnTo>
                    <a:lnTo>
                      <a:pt x="6535" y="1042"/>
                    </a:lnTo>
                    <a:lnTo>
                      <a:pt x="6299" y="1294"/>
                    </a:lnTo>
                    <a:lnTo>
                      <a:pt x="6063" y="1563"/>
                    </a:lnTo>
                    <a:lnTo>
                      <a:pt x="5879" y="1779"/>
                    </a:lnTo>
                    <a:lnTo>
                      <a:pt x="5590" y="1977"/>
                    </a:lnTo>
                    <a:lnTo>
                      <a:pt x="5485" y="1977"/>
                    </a:lnTo>
                    <a:lnTo>
                      <a:pt x="5485" y="2049"/>
                    </a:lnTo>
                    <a:lnTo>
                      <a:pt x="4829" y="2498"/>
                    </a:lnTo>
                    <a:lnTo>
                      <a:pt x="4829" y="2534"/>
                    </a:lnTo>
                    <a:lnTo>
                      <a:pt x="5118" y="2624"/>
                    </a:lnTo>
                    <a:lnTo>
                      <a:pt x="5485" y="2696"/>
                    </a:lnTo>
                    <a:lnTo>
                      <a:pt x="5879" y="2749"/>
                    </a:lnTo>
                    <a:lnTo>
                      <a:pt x="6141" y="2749"/>
                    </a:lnTo>
                    <a:lnTo>
                      <a:pt x="6194" y="2785"/>
                    </a:lnTo>
                    <a:lnTo>
                      <a:pt x="6299" y="2785"/>
                    </a:lnTo>
                    <a:lnTo>
                      <a:pt x="6299" y="2857"/>
                    </a:lnTo>
                    <a:lnTo>
                      <a:pt x="6351" y="2893"/>
                    </a:lnTo>
                    <a:lnTo>
                      <a:pt x="6299" y="2947"/>
                    </a:lnTo>
                    <a:lnTo>
                      <a:pt x="6141" y="2983"/>
                    </a:lnTo>
                    <a:lnTo>
                      <a:pt x="6063" y="3055"/>
                    </a:lnTo>
                    <a:lnTo>
                      <a:pt x="5905" y="3073"/>
                    </a:lnTo>
                    <a:lnTo>
                      <a:pt x="5774" y="3235"/>
                    </a:lnTo>
                    <a:lnTo>
                      <a:pt x="5643" y="3504"/>
                    </a:lnTo>
                    <a:lnTo>
                      <a:pt x="5485" y="3738"/>
                    </a:lnTo>
                    <a:lnTo>
                      <a:pt x="5485" y="3989"/>
                    </a:lnTo>
                    <a:lnTo>
                      <a:pt x="5590" y="4079"/>
                    </a:lnTo>
                    <a:lnTo>
                      <a:pt x="5643" y="4079"/>
                    </a:lnTo>
                    <a:lnTo>
                      <a:pt x="5590" y="4151"/>
                    </a:lnTo>
                    <a:lnTo>
                      <a:pt x="5485" y="4277"/>
                    </a:lnTo>
                    <a:lnTo>
                      <a:pt x="5643" y="4385"/>
                    </a:lnTo>
                    <a:lnTo>
                      <a:pt x="6063" y="4187"/>
                    </a:lnTo>
                    <a:lnTo>
                      <a:pt x="6824" y="4151"/>
                    </a:lnTo>
                    <a:lnTo>
                      <a:pt x="6824" y="4079"/>
                    </a:lnTo>
                    <a:lnTo>
                      <a:pt x="6876" y="4061"/>
                    </a:lnTo>
                    <a:lnTo>
                      <a:pt x="6955" y="4061"/>
                    </a:lnTo>
                    <a:lnTo>
                      <a:pt x="7008" y="3989"/>
                    </a:lnTo>
                    <a:lnTo>
                      <a:pt x="7008" y="3594"/>
                    </a:lnTo>
                    <a:lnTo>
                      <a:pt x="7585" y="2785"/>
                    </a:lnTo>
                    <a:lnTo>
                      <a:pt x="7664" y="2785"/>
                    </a:lnTo>
                    <a:lnTo>
                      <a:pt x="7952" y="3055"/>
                    </a:lnTo>
                    <a:lnTo>
                      <a:pt x="8189" y="3235"/>
                    </a:lnTo>
                    <a:lnTo>
                      <a:pt x="8477" y="3504"/>
                    </a:lnTo>
                    <a:lnTo>
                      <a:pt x="8818" y="3702"/>
                    </a:lnTo>
                    <a:lnTo>
                      <a:pt x="9002" y="3792"/>
                    </a:lnTo>
                    <a:lnTo>
                      <a:pt x="9055" y="3900"/>
                    </a:lnTo>
                    <a:lnTo>
                      <a:pt x="9186" y="4061"/>
                    </a:lnTo>
                    <a:lnTo>
                      <a:pt x="9291" y="4151"/>
                    </a:lnTo>
                    <a:lnTo>
                      <a:pt x="9291" y="4636"/>
                    </a:lnTo>
                    <a:lnTo>
                      <a:pt x="9422" y="4906"/>
                    </a:lnTo>
                    <a:lnTo>
                      <a:pt x="9553" y="5086"/>
                    </a:lnTo>
                    <a:lnTo>
                      <a:pt x="9842" y="5283"/>
                    </a:lnTo>
                    <a:lnTo>
                      <a:pt x="9842" y="5355"/>
                    </a:lnTo>
                    <a:lnTo>
                      <a:pt x="9763" y="5391"/>
                    </a:lnTo>
                    <a:lnTo>
                      <a:pt x="9763" y="5481"/>
                    </a:lnTo>
                    <a:lnTo>
                      <a:pt x="9711" y="5553"/>
                    </a:lnTo>
                    <a:lnTo>
                      <a:pt x="9422" y="5481"/>
                    </a:lnTo>
                    <a:lnTo>
                      <a:pt x="9133" y="5283"/>
                    </a:lnTo>
                    <a:lnTo>
                      <a:pt x="8818" y="5121"/>
                    </a:lnTo>
                    <a:lnTo>
                      <a:pt x="8477" y="5086"/>
                    </a:lnTo>
                    <a:lnTo>
                      <a:pt x="8241" y="5193"/>
                    </a:lnTo>
                    <a:lnTo>
                      <a:pt x="8084" y="5283"/>
                    </a:lnTo>
                    <a:lnTo>
                      <a:pt x="7847" y="5391"/>
                    </a:lnTo>
                    <a:lnTo>
                      <a:pt x="7769" y="5481"/>
                    </a:lnTo>
                    <a:lnTo>
                      <a:pt x="7821" y="5553"/>
                    </a:lnTo>
                    <a:lnTo>
                      <a:pt x="7847" y="5571"/>
                    </a:lnTo>
                    <a:lnTo>
                      <a:pt x="7847" y="5643"/>
                    </a:lnTo>
                    <a:lnTo>
                      <a:pt x="8189" y="5643"/>
                    </a:lnTo>
                    <a:lnTo>
                      <a:pt x="8320" y="5679"/>
                    </a:lnTo>
                    <a:lnTo>
                      <a:pt x="8372" y="5768"/>
                    </a:lnTo>
                    <a:lnTo>
                      <a:pt x="8477" y="5930"/>
                    </a:lnTo>
                    <a:lnTo>
                      <a:pt x="8372" y="6002"/>
                    </a:lnTo>
                    <a:lnTo>
                      <a:pt x="8320" y="6092"/>
                    </a:lnTo>
                    <a:lnTo>
                      <a:pt x="6824" y="5876"/>
                    </a:lnTo>
                    <a:lnTo>
                      <a:pt x="6824" y="6200"/>
                    </a:lnTo>
                    <a:lnTo>
                      <a:pt x="6719" y="6236"/>
                    </a:lnTo>
                    <a:lnTo>
                      <a:pt x="6588" y="6397"/>
                    </a:lnTo>
                    <a:lnTo>
                      <a:pt x="6535" y="6415"/>
                    </a:lnTo>
                    <a:lnTo>
                      <a:pt x="6351" y="6577"/>
                    </a:lnTo>
                    <a:lnTo>
                      <a:pt x="5905" y="7062"/>
                    </a:lnTo>
                    <a:lnTo>
                      <a:pt x="4960" y="7386"/>
                    </a:lnTo>
                    <a:lnTo>
                      <a:pt x="4934" y="7422"/>
                    </a:lnTo>
                    <a:lnTo>
                      <a:pt x="4829" y="7529"/>
                    </a:lnTo>
                    <a:lnTo>
                      <a:pt x="4829" y="8590"/>
                    </a:lnTo>
                    <a:lnTo>
                      <a:pt x="4540" y="8590"/>
                    </a:lnTo>
                    <a:lnTo>
                      <a:pt x="4304" y="8536"/>
                    </a:lnTo>
                    <a:lnTo>
                      <a:pt x="4121" y="8428"/>
                    </a:lnTo>
                    <a:lnTo>
                      <a:pt x="3963" y="8338"/>
                    </a:lnTo>
                    <a:lnTo>
                      <a:pt x="3963" y="8069"/>
                    </a:lnTo>
                    <a:lnTo>
                      <a:pt x="3884" y="7817"/>
                    </a:lnTo>
                    <a:lnTo>
                      <a:pt x="3701" y="7619"/>
                    </a:lnTo>
                    <a:lnTo>
                      <a:pt x="3412" y="7422"/>
                    </a:lnTo>
                    <a:lnTo>
                      <a:pt x="3071" y="7494"/>
                    </a:lnTo>
                    <a:lnTo>
                      <a:pt x="2887" y="7494"/>
                    </a:lnTo>
                    <a:lnTo>
                      <a:pt x="2651" y="7422"/>
                    </a:lnTo>
                    <a:lnTo>
                      <a:pt x="2467" y="7332"/>
                    </a:lnTo>
                    <a:lnTo>
                      <a:pt x="2178" y="7224"/>
                    </a:lnTo>
                    <a:lnTo>
                      <a:pt x="1890" y="7134"/>
                    </a:lnTo>
                    <a:lnTo>
                      <a:pt x="1548" y="7062"/>
                    </a:lnTo>
                    <a:lnTo>
                      <a:pt x="1286" y="7044"/>
                    </a:lnTo>
                    <a:lnTo>
                      <a:pt x="997" y="7224"/>
                    </a:lnTo>
                    <a:lnTo>
                      <a:pt x="551" y="7619"/>
                    </a:lnTo>
                    <a:lnTo>
                      <a:pt x="131" y="8051"/>
                    </a:lnTo>
                    <a:lnTo>
                      <a:pt x="0" y="8176"/>
                    </a:lnTo>
                    <a:lnTo>
                      <a:pt x="551" y="8536"/>
                    </a:lnTo>
                    <a:lnTo>
                      <a:pt x="656" y="9273"/>
                    </a:lnTo>
                    <a:lnTo>
                      <a:pt x="761" y="9273"/>
                    </a:lnTo>
                    <a:lnTo>
                      <a:pt x="997" y="9219"/>
                    </a:lnTo>
                    <a:lnTo>
                      <a:pt x="1129" y="9183"/>
                    </a:lnTo>
                    <a:lnTo>
                      <a:pt x="1286" y="9075"/>
                    </a:lnTo>
                    <a:lnTo>
                      <a:pt x="1417" y="8913"/>
                    </a:lnTo>
                    <a:lnTo>
                      <a:pt x="1522" y="8823"/>
                    </a:lnTo>
                    <a:lnTo>
                      <a:pt x="1653" y="8715"/>
                    </a:lnTo>
                    <a:lnTo>
                      <a:pt x="1890" y="8626"/>
                    </a:lnTo>
                    <a:lnTo>
                      <a:pt x="1942" y="8626"/>
                    </a:lnTo>
                    <a:lnTo>
                      <a:pt x="1942" y="8715"/>
                    </a:lnTo>
                    <a:lnTo>
                      <a:pt x="1653" y="9668"/>
                    </a:lnTo>
                    <a:lnTo>
                      <a:pt x="2073" y="9991"/>
                    </a:lnTo>
                    <a:lnTo>
                      <a:pt x="2021" y="10189"/>
                    </a:lnTo>
                    <a:lnTo>
                      <a:pt x="1785" y="10315"/>
                    </a:lnTo>
                    <a:lnTo>
                      <a:pt x="1548" y="10477"/>
                    </a:lnTo>
                    <a:lnTo>
                      <a:pt x="1417" y="10728"/>
                    </a:lnTo>
                    <a:lnTo>
                      <a:pt x="1417" y="10926"/>
                    </a:lnTo>
                    <a:lnTo>
                      <a:pt x="1653" y="11123"/>
                    </a:lnTo>
                    <a:lnTo>
                      <a:pt x="1942" y="11321"/>
                    </a:lnTo>
                    <a:lnTo>
                      <a:pt x="2310" y="11519"/>
                    </a:lnTo>
                    <a:lnTo>
                      <a:pt x="2651" y="11609"/>
                    </a:lnTo>
                    <a:lnTo>
                      <a:pt x="2992" y="11609"/>
                    </a:lnTo>
                    <a:lnTo>
                      <a:pt x="3254" y="11573"/>
                    </a:lnTo>
                    <a:lnTo>
                      <a:pt x="3464" y="11519"/>
                    </a:lnTo>
                    <a:lnTo>
                      <a:pt x="3701" y="11411"/>
                    </a:lnTo>
                    <a:lnTo>
                      <a:pt x="3884" y="11411"/>
                    </a:lnTo>
                    <a:lnTo>
                      <a:pt x="4016" y="11483"/>
                    </a:lnTo>
                    <a:lnTo>
                      <a:pt x="4199" y="11519"/>
                    </a:lnTo>
                    <a:lnTo>
                      <a:pt x="4409" y="11573"/>
                    </a:lnTo>
                    <a:lnTo>
                      <a:pt x="4829" y="11716"/>
                    </a:lnTo>
                    <a:lnTo>
                      <a:pt x="5118" y="11878"/>
                    </a:lnTo>
                    <a:lnTo>
                      <a:pt x="5485" y="12040"/>
                    </a:lnTo>
                    <a:lnTo>
                      <a:pt x="5774" y="12166"/>
                    </a:lnTo>
                    <a:lnTo>
                      <a:pt x="5905" y="12417"/>
                    </a:lnTo>
                    <a:lnTo>
                      <a:pt x="6010" y="12687"/>
                    </a:lnTo>
                    <a:lnTo>
                      <a:pt x="6063" y="12974"/>
                    </a:lnTo>
                    <a:lnTo>
                      <a:pt x="6141" y="13262"/>
                    </a:lnTo>
                    <a:lnTo>
                      <a:pt x="6535" y="13370"/>
                    </a:lnTo>
                    <a:lnTo>
                      <a:pt x="6876" y="13460"/>
                    </a:lnTo>
                    <a:lnTo>
                      <a:pt x="7244" y="13621"/>
                    </a:lnTo>
                    <a:lnTo>
                      <a:pt x="7532" y="13873"/>
                    </a:lnTo>
                    <a:lnTo>
                      <a:pt x="7821" y="14376"/>
                    </a:lnTo>
                    <a:lnTo>
                      <a:pt x="8084" y="14915"/>
                    </a:lnTo>
                    <a:lnTo>
                      <a:pt x="8372" y="15472"/>
                    </a:lnTo>
                    <a:lnTo>
                      <a:pt x="8766" y="15921"/>
                    </a:lnTo>
                    <a:lnTo>
                      <a:pt x="9186" y="16245"/>
                    </a:lnTo>
                    <a:lnTo>
                      <a:pt x="9606" y="16604"/>
                    </a:lnTo>
                    <a:lnTo>
                      <a:pt x="10000" y="16964"/>
                    </a:lnTo>
                    <a:lnTo>
                      <a:pt x="10367" y="17359"/>
                    </a:lnTo>
                    <a:lnTo>
                      <a:pt x="10419" y="17611"/>
                    </a:lnTo>
                    <a:lnTo>
                      <a:pt x="10419" y="17844"/>
                    </a:lnTo>
                    <a:lnTo>
                      <a:pt x="10262" y="18096"/>
                    </a:lnTo>
                    <a:lnTo>
                      <a:pt x="10000" y="18294"/>
                    </a:lnTo>
                    <a:lnTo>
                      <a:pt x="9553" y="18365"/>
                    </a:lnTo>
                    <a:lnTo>
                      <a:pt x="9133" y="18455"/>
                    </a:lnTo>
                    <a:lnTo>
                      <a:pt x="8766" y="18545"/>
                    </a:lnTo>
                    <a:lnTo>
                      <a:pt x="8372" y="18653"/>
                    </a:lnTo>
                    <a:lnTo>
                      <a:pt x="8057" y="18743"/>
                    </a:lnTo>
                    <a:lnTo>
                      <a:pt x="7664" y="18904"/>
                    </a:lnTo>
                    <a:lnTo>
                      <a:pt x="7296" y="19102"/>
                    </a:lnTo>
                    <a:lnTo>
                      <a:pt x="6876" y="19300"/>
                    </a:lnTo>
                    <a:lnTo>
                      <a:pt x="6535" y="19462"/>
                    </a:lnTo>
                    <a:lnTo>
                      <a:pt x="6063" y="19587"/>
                    </a:lnTo>
                    <a:lnTo>
                      <a:pt x="5643" y="19659"/>
                    </a:lnTo>
                    <a:lnTo>
                      <a:pt x="5197" y="19749"/>
                    </a:lnTo>
                    <a:lnTo>
                      <a:pt x="4777" y="19857"/>
                    </a:lnTo>
                    <a:lnTo>
                      <a:pt x="4304" y="19947"/>
                    </a:lnTo>
                    <a:lnTo>
                      <a:pt x="3963" y="20108"/>
                    </a:lnTo>
                    <a:lnTo>
                      <a:pt x="3701" y="20342"/>
                    </a:lnTo>
                    <a:lnTo>
                      <a:pt x="3254" y="20594"/>
                    </a:lnTo>
                    <a:lnTo>
                      <a:pt x="2782" y="20845"/>
                    </a:lnTo>
                    <a:lnTo>
                      <a:pt x="2310" y="21043"/>
                    </a:lnTo>
                    <a:lnTo>
                      <a:pt x="1785" y="21205"/>
                    </a:lnTo>
                    <a:lnTo>
                      <a:pt x="2310" y="21312"/>
                    </a:lnTo>
                    <a:lnTo>
                      <a:pt x="2782" y="21348"/>
                    </a:lnTo>
                    <a:lnTo>
                      <a:pt x="3254" y="21438"/>
                    </a:lnTo>
                    <a:lnTo>
                      <a:pt x="3727" y="21510"/>
                    </a:lnTo>
                    <a:lnTo>
                      <a:pt x="4252" y="21528"/>
                    </a:lnTo>
                    <a:lnTo>
                      <a:pt x="4777" y="21528"/>
                    </a:lnTo>
                    <a:lnTo>
                      <a:pt x="5249" y="21600"/>
                    </a:lnTo>
                    <a:lnTo>
                      <a:pt x="6614" y="21600"/>
                    </a:lnTo>
                    <a:lnTo>
                      <a:pt x="7532" y="21528"/>
                    </a:lnTo>
                    <a:lnTo>
                      <a:pt x="8372" y="21438"/>
                    </a:lnTo>
                    <a:lnTo>
                      <a:pt x="9291" y="21312"/>
                    </a:lnTo>
                    <a:lnTo>
                      <a:pt x="10131" y="21151"/>
                    </a:lnTo>
                    <a:lnTo>
                      <a:pt x="10944" y="20989"/>
                    </a:lnTo>
                    <a:lnTo>
                      <a:pt x="11732" y="20755"/>
                    </a:lnTo>
                    <a:lnTo>
                      <a:pt x="12545" y="20504"/>
                    </a:lnTo>
                    <a:lnTo>
                      <a:pt x="13254" y="20234"/>
                    </a:lnTo>
                    <a:lnTo>
                      <a:pt x="14068" y="19947"/>
                    </a:lnTo>
                    <a:lnTo>
                      <a:pt x="14671" y="19659"/>
                    </a:lnTo>
                    <a:lnTo>
                      <a:pt x="15432" y="19300"/>
                    </a:lnTo>
                    <a:lnTo>
                      <a:pt x="16088" y="18904"/>
                    </a:lnTo>
                    <a:lnTo>
                      <a:pt x="16718" y="18491"/>
                    </a:lnTo>
                    <a:lnTo>
                      <a:pt x="17322" y="18096"/>
                    </a:lnTo>
                    <a:lnTo>
                      <a:pt x="17899" y="17647"/>
                    </a:lnTo>
                    <a:lnTo>
                      <a:pt x="17479" y="17359"/>
                    </a:lnTo>
                    <a:lnTo>
                      <a:pt x="16955" y="17161"/>
                    </a:lnTo>
                    <a:lnTo>
                      <a:pt x="16430" y="16892"/>
                    </a:lnTo>
                    <a:lnTo>
                      <a:pt x="16010" y="16694"/>
                    </a:lnTo>
                    <a:lnTo>
                      <a:pt x="15485" y="16568"/>
                    </a:lnTo>
                    <a:lnTo>
                      <a:pt x="15065" y="16479"/>
                    </a:lnTo>
                    <a:lnTo>
                      <a:pt x="14619" y="16245"/>
                    </a:lnTo>
                    <a:lnTo>
                      <a:pt x="14356" y="16047"/>
                    </a:lnTo>
                    <a:lnTo>
                      <a:pt x="14356" y="15957"/>
                    </a:lnTo>
                    <a:lnTo>
                      <a:pt x="14251" y="15957"/>
                    </a:lnTo>
                    <a:lnTo>
                      <a:pt x="14251" y="15706"/>
                    </a:lnTo>
                    <a:lnTo>
                      <a:pt x="14356" y="15508"/>
                    </a:lnTo>
                    <a:lnTo>
                      <a:pt x="14356" y="15364"/>
                    </a:lnTo>
                    <a:lnTo>
                      <a:pt x="14383" y="15185"/>
                    </a:lnTo>
                    <a:lnTo>
                      <a:pt x="14619" y="14717"/>
                    </a:lnTo>
                    <a:lnTo>
                      <a:pt x="14881" y="14214"/>
                    </a:lnTo>
                    <a:lnTo>
                      <a:pt x="15196" y="13819"/>
                    </a:lnTo>
                    <a:lnTo>
                      <a:pt x="15774" y="13531"/>
                    </a:lnTo>
                    <a:lnTo>
                      <a:pt x="16088" y="13460"/>
                    </a:lnTo>
                    <a:lnTo>
                      <a:pt x="16377" y="13370"/>
                    </a:lnTo>
                    <a:lnTo>
                      <a:pt x="16561" y="13334"/>
                    </a:lnTo>
                    <a:lnTo>
                      <a:pt x="16850" y="13262"/>
                    </a:lnTo>
                    <a:lnTo>
                      <a:pt x="17191" y="13262"/>
                    </a:lnTo>
                    <a:lnTo>
                      <a:pt x="17479" y="13226"/>
                    </a:lnTo>
                    <a:lnTo>
                      <a:pt x="17663" y="13100"/>
                    </a:lnTo>
                    <a:lnTo>
                      <a:pt x="17952" y="13064"/>
                    </a:lnTo>
                    <a:lnTo>
                      <a:pt x="18241" y="13064"/>
                    </a:lnTo>
                    <a:lnTo>
                      <a:pt x="18477" y="12974"/>
                    </a:lnTo>
                    <a:lnTo>
                      <a:pt x="18765" y="12902"/>
                    </a:lnTo>
                    <a:lnTo>
                      <a:pt x="19028" y="12813"/>
                    </a:lnTo>
                    <a:lnTo>
                      <a:pt x="19317" y="12777"/>
                    </a:lnTo>
                    <a:lnTo>
                      <a:pt x="19658" y="12705"/>
                    </a:lnTo>
                    <a:lnTo>
                      <a:pt x="19947" y="12705"/>
                    </a:lnTo>
                    <a:lnTo>
                      <a:pt x="20209" y="12777"/>
                    </a:lnTo>
                    <a:lnTo>
                      <a:pt x="20366" y="12885"/>
                    </a:lnTo>
                    <a:lnTo>
                      <a:pt x="20550" y="12974"/>
                    </a:lnTo>
                    <a:lnTo>
                      <a:pt x="20786" y="13100"/>
                    </a:lnTo>
                    <a:lnTo>
                      <a:pt x="21075" y="13226"/>
                    </a:lnTo>
                  </a:path>
                </a:pathLst>
              </a:cu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45" name="Freeform 27"/>
              <p:cNvSpPr/>
              <p:nvPr/>
            </p:nvSpPr>
            <p:spPr>
              <a:xfrm>
                <a:off x="841375" y="804862"/>
                <a:ext cx="98426" cy="114301"/>
              </a:xfrm>
              <a:custGeom>
                <a:avLst/>
                <a:gdLst/>
                <a:ahLst/>
                <a:cxnLst>
                  <a:cxn ang="0">
                    <a:pos x="wd2" y="hd2"/>
                  </a:cxn>
                  <a:cxn ang="5400000">
                    <a:pos x="wd2" y="hd2"/>
                  </a:cxn>
                  <a:cxn ang="10800000">
                    <a:pos x="wd2" y="hd2"/>
                  </a:cxn>
                  <a:cxn ang="16200000">
                    <a:pos x="wd2" y="hd2"/>
                  </a:cxn>
                </a:cxnLst>
                <a:rect l="0" t="0" r="r" b="b"/>
                <a:pathLst>
                  <a:path w="21600" h="21600" extrusionOk="0">
                    <a:moveTo>
                      <a:pt x="14632" y="19500"/>
                    </a:moveTo>
                    <a:lnTo>
                      <a:pt x="20206" y="21600"/>
                    </a:lnTo>
                    <a:lnTo>
                      <a:pt x="21600" y="21600"/>
                    </a:lnTo>
                    <a:lnTo>
                      <a:pt x="21600" y="20100"/>
                    </a:lnTo>
                    <a:lnTo>
                      <a:pt x="20206" y="19500"/>
                    </a:lnTo>
                    <a:lnTo>
                      <a:pt x="20206" y="18600"/>
                    </a:lnTo>
                    <a:lnTo>
                      <a:pt x="15329" y="16800"/>
                    </a:lnTo>
                    <a:lnTo>
                      <a:pt x="12890" y="13500"/>
                    </a:lnTo>
                    <a:lnTo>
                      <a:pt x="10800" y="10200"/>
                    </a:lnTo>
                    <a:lnTo>
                      <a:pt x="9058" y="6000"/>
                    </a:lnTo>
                    <a:lnTo>
                      <a:pt x="3135" y="0"/>
                    </a:lnTo>
                    <a:lnTo>
                      <a:pt x="2090" y="1200"/>
                    </a:lnTo>
                    <a:lnTo>
                      <a:pt x="697" y="2700"/>
                    </a:lnTo>
                    <a:lnTo>
                      <a:pt x="0" y="3300"/>
                    </a:lnTo>
                    <a:lnTo>
                      <a:pt x="0" y="6000"/>
                    </a:lnTo>
                    <a:lnTo>
                      <a:pt x="3135" y="9300"/>
                    </a:lnTo>
                    <a:lnTo>
                      <a:pt x="6968" y="13500"/>
                    </a:lnTo>
                    <a:lnTo>
                      <a:pt x="10800" y="16800"/>
                    </a:lnTo>
                    <a:lnTo>
                      <a:pt x="14632" y="19500"/>
                    </a:lnTo>
                  </a:path>
                </a:pathLst>
              </a:cu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6348" name="Title Text"/>
          <p:cNvSpPr txBox="1">
            <a:spLocks noGrp="1"/>
          </p:cNvSpPr>
          <p:nvPr>
            <p:ph type="title"/>
          </p:nvPr>
        </p:nvSpPr>
        <p:spPr>
          <a:xfrm>
            <a:off x="685800" y="2286000"/>
            <a:ext cx="7772400" cy="1143000"/>
          </a:xfrm>
          <a:prstGeom prst="rect">
            <a:avLst/>
          </a:prstGeom>
        </p:spPr>
        <p:txBody>
          <a:bodyPr lIns="46037" tIns="46037" rIns="46037" bIns="46037" anchor="ctr"/>
          <a:lstStyle>
            <a:lvl1pPr algn="ctr">
              <a:defRPr>
                <a:solidFill>
                  <a:srgbClr val="CBCBCB"/>
                </a:solidFill>
              </a:defRPr>
            </a:lvl1pPr>
          </a:lstStyle>
          <a:p>
            <a:r>
              <a:t>Title Text</a:t>
            </a:r>
          </a:p>
        </p:txBody>
      </p:sp>
      <p:sp>
        <p:nvSpPr>
          <p:cNvPr id="6349" name="Body Level One…"/>
          <p:cNvSpPr txBox="1">
            <a:spLocks noGrp="1"/>
          </p:cNvSpPr>
          <p:nvPr>
            <p:ph type="body" sz="quarter" idx="1"/>
          </p:nvPr>
        </p:nvSpPr>
        <p:spPr>
          <a:xfrm>
            <a:off x="2057400" y="4114800"/>
            <a:ext cx="6400800" cy="1752600"/>
          </a:xfrm>
          <a:prstGeom prst="rect">
            <a:avLst/>
          </a:prstGeom>
        </p:spPr>
        <p:txBody>
          <a:bodyPr lIns="46037" tIns="46037" rIns="46037" bIns="46037">
            <a:normAutofit/>
          </a:bodyPr>
          <a:lstStyle>
            <a:lvl1pPr marL="0" indent="0" algn="ctr">
              <a:buSzTx/>
              <a:buNone/>
              <a:defRPr>
                <a:solidFill>
                  <a:schemeClr val="accent3">
                    <a:lumOff val="44000"/>
                  </a:schemeClr>
                </a:solidFill>
              </a:defRPr>
            </a:lvl1pPr>
            <a:lvl2pPr algn="ctr">
              <a:buChar char="–"/>
              <a:defRPr>
                <a:solidFill>
                  <a:schemeClr val="accent3">
                    <a:lumOff val="44000"/>
                  </a:schemeClr>
                </a:solidFill>
              </a:defRPr>
            </a:lvl2pPr>
            <a:lvl3pPr algn="ctr">
              <a:defRPr>
                <a:solidFill>
                  <a:schemeClr val="accent3">
                    <a:lumOff val="44000"/>
                  </a:schemeClr>
                </a:solidFill>
              </a:defRPr>
            </a:lvl3pPr>
            <a:lvl4pPr algn="ctr">
              <a:buChar char="–"/>
              <a:defRPr>
                <a:solidFill>
                  <a:schemeClr val="accent3">
                    <a:lumOff val="44000"/>
                  </a:schemeClr>
                </a:solidFill>
              </a:defRPr>
            </a:lvl4pPr>
            <a:lvl5pPr algn="ctr">
              <a:buChar char="•"/>
              <a:defRPr>
                <a:solidFill>
                  <a:schemeClr val="accent3">
                    <a:lumOff val="44000"/>
                  </a:schemeClr>
                </a:solidFill>
              </a:defRPr>
            </a:lvl5pPr>
          </a:lstStyle>
          <a:p>
            <a:r>
              <a:t>Body Level One</a:t>
            </a:r>
          </a:p>
          <a:p>
            <a:pPr lvl="1"/>
            <a:r>
              <a:t>Body Level Two</a:t>
            </a:r>
          </a:p>
          <a:p>
            <a:pPr lvl="2"/>
            <a:r>
              <a:t>Body Level Three</a:t>
            </a:r>
          </a:p>
          <a:p>
            <a:pPr lvl="3"/>
            <a:r>
              <a:t>Body Level Four</a:t>
            </a:r>
          </a:p>
          <a:p>
            <a:pPr lvl="4"/>
            <a:r>
              <a:t>Body Level Five</a:t>
            </a:r>
          </a:p>
        </p:txBody>
      </p:sp>
      <p:sp>
        <p:nvSpPr>
          <p:cNvPr id="6350"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91081367"/>
      </p:ext>
    </p:extLst>
  </p:cSld>
  <p:clrMapOvr>
    <a:masterClrMapping/>
  </p:clrMapOvr>
  <p:transition spd="med"/>
</p:sldLayout>
</file>

<file path=ppt/slideLayouts/slideLayout3115.xml><?xml version="1.0" encoding="utf-8"?>
<p:sldLayout xmlns:a="http://schemas.openxmlformats.org/drawingml/2006/main" xmlns:r="http://schemas.openxmlformats.org/officeDocument/2006/relationships" xmlns:p="http://schemas.openxmlformats.org/presentationml/2006/main" showMasterSp="0" type="tx">
  <p:cSld name="35_Title and Content">
    <p:bg>
      <p:bgPr>
        <a:solidFill>
          <a:srgbClr val="0066CC"/>
        </a:solidFill>
        <a:effectLst/>
      </p:bgPr>
    </p:bg>
    <p:spTree>
      <p:nvGrpSpPr>
        <p:cNvPr id="1" name=""/>
        <p:cNvGrpSpPr/>
        <p:nvPr/>
      </p:nvGrpSpPr>
      <p:grpSpPr>
        <a:xfrm>
          <a:off x="0" y="0"/>
          <a:ext cx="0" cy="0"/>
          <a:chOff x="0" y="0"/>
          <a:chExt cx="0" cy="0"/>
        </a:xfrm>
      </p:grpSpPr>
      <p:grpSp>
        <p:nvGrpSpPr>
          <p:cNvPr id="6371" name="Group 2"/>
          <p:cNvGrpSpPr/>
          <p:nvPr/>
        </p:nvGrpSpPr>
        <p:grpSpPr>
          <a:xfrm>
            <a:off x="685799" y="117475"/>
            <a:ext cx="8456615" cy="6738938"/>
            <a:chOff x="0" y="0"/>
            <a:chExt cx="8456613" cy="6738937"/>
          </a:xfrm>
        </p:grpSpPr>
        <p:sp>
          <p:nvSpPr>
            <p:cNvPr id="6357" name="Rectangle 3"/>
            <p:cNvSpPr/>
            <p:nvPr/>
          </p:nvSpPr>
          <p:spPr>
            <a:xfrm>
              <a:off x="0" y="6511925"/>
              <a:ext cx="3505200" cy="227013"/>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366" name="Group 4"/>
            <p:cNvGrpSpPr/>
            <p:nvPr/>
          </p:nvGrpSpPr>
          <p:grpSpPr>
            <a:xfrm>
              <a:off x="3852862" y="6629400"/>
              <a:ext cx="4332290" cy="65089"/>
              <a:chOff x="0" y="0"/>
              <a:chExt cx="4332288" cy="65088"/>
            </a:xfrm>
          </p:grpSpPr>
          <p:sp>
            <p:nvSpPr>
              <p:cNvPr id="6358" name="Oval 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59" name="Oval 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60" name="Oval 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61" name="Oval 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62" name="Oval 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63" name="Oval 1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64" name="Oval 1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65" name="Oval 1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367" name="Rectangle 13"/>
            <p:cNvSpPr/>
            <p:nvPr/>
          </p:nvSpPr>
          <p:spPr>
            <a:xfrm>
              <a:off x="76199" y="644525"/>
              <a:ext cx="83804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68" name="Oval 14"/>
            <p:cNvSpPr/>
            <p:nvPr/>
          </p:nvSpPr>
          <p:spPr>
            <a:xfrm>
              <a:off x="119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69" name="Oval 15"/>
            <p:cNvSpPr/>
            <p:nvPr/>
          </p:nvSpPr>
          <p:spPr>
            <a:xfrm>
              <a:off x="119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70" name="Oval 16"/>
            <p:cNvSpPr/>
            <p:nvPr/>
          </p:nvSpPr>
          <p:spPr>
            <a:xfrm>
              <a:off x="119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372" name="Title Text"/>
          <p:cNvSpPr txBox="1">
            <a:spLocks noGrp="1"/>
          </p:cNvSpPr>
          <p:nvPr>
            <p:ph type="title"/>
          </p:nvPr>
        </p:nvSpPr>
        <p:spPr>
          <a:xfrm>
            <a:off x="685800" y="609600"/>
            <a:ext cx="7772400" cy="1143000"/>
          </a:xfrm>
          <a:prstGeom prst="rect">
            <a:avLst/>
          </a:prstGeom>
        </p:spPr>
        <p:txBody>
          <a:bodyPr lIns="46037" tIns="46037" rIns="46037" bIns="46037" anchor="ctr"/>
          <a:lstStyle>
            <a:lvl1pPr algn="ctr">
              <a:defRPr>
                <a:solidFill>
                  <a:srgbClr val="CBCBCB"/>
                </a:solidFill>
              </a:defRPr>
            </a:lvl1pPr>
          </a:lstStyle>
          <a:p>
            <a:r>
              <a:t>Title Text</a:t>
            </a:r>
          </a:p>
        </p:txBody>
      </p:sp>
      <p:sp>
        <p:nvSpPr>
          <p:cNvPr id="6373" name="Body Level One…"/>
          <p:cNvSpPr txBox="1">
            <a:spLocks noGrp="1"/>
          </p:cNvSpPr>
          <p:nvPr>
            <p:ph type="body" idx="1"/>
          </p:nvPr>
        </p:nvSpPr>
        <p:spPr>
          <a:xfrm>
            <a:off x="685800" y="1981200"/>
            <a:ext cx="7772400" cy="4114800"/>
          </a:xfrm>
          <a:prstGeom prst="rect">
            <a:avLst/>
          </a:prstGeom>
        </p:spPr>
        <p:txBody>
          <a:bodyPr lIns="46037" tIns="46037" rIns="46037" bIns="46037">
            <a:normAutofit/>
          </a:bodyPr>
          <a:lstStyle>
            <a:lvl1pPr>
              <a:buChar char="•"/>
              <a:defRPr>
                <a:solidFill>
                  <a:schemeClr val="accent3">
                    <a:lumOff val="44000"/>
                  </a:schemeClr>
                </a:solidFill>
              </a:defRPr>
            </a:lvl1pPr>
            <a:lvl2pPr>
              <a:buChar char="–"/>
              <a:defRPr>
                <a:solidFill>
                  <a:schemeClr val="accent3">
                    <a:lumOff val="44000"/>
                  </a:schemeClr>
                </a:solidFill>
              </a:defRPr>
            </a:lvl2pPr>
            <a:lvl3pPr>
              <a:defRPr>
                <a:solidFill>
                  <a:schemeClr val="accent3">
                    <a:lumOff val="44000"/>
                  </a:schemeClr>
                </a:solidFill>
              </a:defRPr>
            </a:lvl3pPr>
            <a:lvl4pPr>
              <a:buChar char="–"/>
              <a:defRPr>
                <a:solidFill>
                  <a:schemeClr val="accent3">
                    <a:lumOff val="44000"/>
                  </a:schemeClr>
                </a:solidFill>
              </a:defRPr>
            </a:lvl4pPr>
            <a:lvl5pPr>
              <a:buChar char="•"/>
              <a:defRPr>
                <a:solidFill>
                  <a:schemeClr val="accent3">
                    <a:lumOff val="44000"/>
                  </a:schemeClr>
                </a:solidFill>
              </a:defRPr>
            </a:lvl5pPr>
          </a:lstStyle>
          <a:p>
            <a:r>
              <a:t>Body Level One</a:t>
            </a:r>
          </a:p>
          <a:p>
            <a:pPr lvl="1"/>
            <a:r>
              <a:t>Body Level Two</a:t>
            </a:r>
          </a:p>
          <a:p>
            <a:pPr lvl="2"/>
            <a:r>
              <a:t>Body Level Three</a:t>
            </a:r>
          </a:p>
          <a:p>
            <a:pPr lvl="3"/>
            <a:r>
              <a:t>Body Level Four</a:t>
            </a:r>
          </a:p>
          <a:p>
            <a:pPr lvl="4"/>
            <a:r>
              <a:t>Body Level Five</a:t>
            </a:r>
          </a:p>
        </p:txBody>
      </p:sp>
      <p:sp>
        <p:nvSpPr>
          <p:cNvPr id="6374"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97455399"/>
      </p:ext>
    </p:extLst>
  </p:cSld>
  <p:clrMapOvr>
    <a:masterClrMapping/>
  </p:clrMapOvr>
  <p:transition spd="med"/>
</p:sldLayout>
</file>

<file path=ppt/slideLayouts/slideLayout3116.xml><?xml version="1.0" encoding="utf-8"?>
<p:sldLayout xmlns:a="http://schemas.openxmlformats.org/drawingml/2006/main" xmlns:r="http://schemas.openxmlformats.org/officeDocument/2006/relationships" xmlns:p="http://schemas.openxmlformats.org/presentationml/2006/main" showMasterSp="0" type="tx">
  <p:cSld name="35_Section Header">
    <p:bg>
      <p:bgPr>
        <a:solidFill>
          <a:srgbClr val="0066CC"/>
        </a:solidFill>
        <a:effectLst/>
      </p:bgPr>
    </p:bg>
    <p:spTree>
      <p:nvGrpSpPr>
        <p:cNvPr id="1" name=""/>
        <p:cNvGrpSpPr/>
        <p:nvPr/>
      </p:nvGrpSpPr>
      <p:grpSpPr>
        <a:xfrm>
          <a:off x="0" y="0"/>
          <a:ext cx="0" cy="0"/>
          <a:chOff x="0" y="0"/>
          <a:chExt cx="0" cy="0"/>
        </a:xfrm>
      </p:grpSpPr>
      <p:grpSp>
        <p:nvGrpSpPr>
          <p:cNvPr id="6419" name="Group 2"/>
          <p:cNvGrpSpPr/>
          <p:nvPr/>
        </p:nvGrpSpPr>
        <p:grpSpPr>
          <a:xfrm>
            <a:off x="685799" y="117475"/>
            <a:ext cx="8456615" cy="6738938"/>
            <a:chOff x="0" y="0"/>
            <a:chExt cx="8456613" cy="6738937"/>
          </a:xfrm>
        </p:grpSpPr>
        <p:sp>
          <p:nvSpPr>
            <p:cNvPr id="6405" name="Rectangle 3"/>
            <p:cNvSpPr/>
            <p:nvPr/>
          </p:nvSpPr>
          <p:spPr>
            <a:xfrm>
              <a:off x="0" y="6511925"/>
              <a:ext cx="3505200" cy="227013"/>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414" name="Group 4"/>
            <p:cNvGrpSpPr/>
            <p:nvPr/>
          </p:nvGrpSpPr>
          <p:grpSpPr>
            <a:xfrm>
              <a:off x="3852862" y="6629400"/>
              <a:ext cx="4332290" cy="65089"/>
              <a:chOff x="0" y="0"/>
              <a:chExt cx="4332288" cy="65088"/>
            </a:xfrm>
          </p:grpSpPr>
          <p:sp>
            <p:nvSpPr>
              <p:cNvPr id="6406" name="Oval 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07" name="Oval 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08" name="Oval 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09" name="Oval 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10" name="Oval 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11" name="Oval 1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12" name="Oval 1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13" name="Oval 1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415" name="Rectangle 13"/>
            <p:cNvSpPr/>
            <p:nvPr/>
          </p:nvSpPr>
          <p:spPr>
            <a:xfrm>
              <a:off x="76199" y="644525"/>
              <a:ext cx="83804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16" name="Oval 14"/>
            <p:cNvSpPr/>
            <p:nvPr/>
          </p:nvSpPr>
          <p:spPr>
            <a:xfrm>
              <a:off x="119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17" name="Oval 15"/>
            <p:cNvSpPr/>
            <p:nvPr/>
          </p:nvSpPr>
          <p:spPr>
            <a:xfrm>
              <a:off x="119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18" name="Oval 16"/>
            <p:cNvSpPr/>
            <p:nvPr/>
          </p:nvSpPr>
          <p:spPr>
            <a:xfrm>
              <a:off x="119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420" name="Title Text"/>
          <p:cNvSpPr txBox="1">
            <a:spLocks noGrp="1"/>
          </p:cNvSpPr>
          <p:nvPr>
            <p:ph type="title"/>
          </p:nvPr>
        </p:nvSpPr>
        <p:spPr>
          <a:xfrm>
            <a:off x="722312" y="4406900"/>
            <a:ext cx="7772401" cy="1362075"/>
          </a:xfrm>
          <a:prstGeom prst="rect">
            <a:avLst/>
          </a:prstGeom>
        </p:spPr>
        <p:txBody>
          <a:bodyPr lIns="46037" tIns="46037" rIns="46037" bIns="46037" anchor="t"/>
          <a:lstStyle>
            <a:lvl1pPr>
              <a:defRPr sz="4000" b="1" cap="all">
                <a:solidFill>
                  <a:srgbClr val="CBCBCB"/>
                </a:solidFill>
              </a:defRPr>
            </a:lvl1pPr>
          </a:lstStyle>
          <a:p>
            <a:r>
              <a:t>Title Text</a:t>
            </a:r>
          </a:p>
        </p:txBody>
      </p:sp>
      <p:sp>
        <p:nvSpPr>
          <p:cNvPr id="6421" name="Body Level One…"/>
          <p:cNvSpPr txBox="1">
            <a:spLocks noGrp="1"/>
          </p:cNvSpPr>
          <p:nvPr>
            <p:ph type="body" sz="quarter" idx="1"/>
          </p:nvPr>
        </p:nvSpPr>
        <p:spPr>
          <a:xfrm>
            <a:off x="722312" y="2906713"/>
            <a:ext cx="7772401" cy="1500188"/>
          </a:xfrm>
          <a:prstGeom prst="rect">
            <a:avLst/>
          </a:prstGeom>
        </p:spPr>
        <p:txBody>
          <a:bodyPr lIns="46037" tIns="46037" rIns="46037" bIns="46037" anchor="b">
            <a:normAutofit/>
          </a:bodyPr>
          <a:lstStyle>
            <a:lvl1pPr marL="0" indent="0">
              <a:spcBef>
                <a:spcPts val="400"/>
              </a:spcBef>
              <a:buSzTx/>
              <a:buNone/>
              <a:defRPr sz="2000">
                <a:solidFill>
                  <a:schemeClr val="accent3">
                    <a:lumOff val="44000"/>
                  </a:schemeClr>
                </a:solidFill>
              </a:defRPr>
            </a:lvl1pPr>
            <a:lvl2pPr marL="0" indent="457200">
              <a:spcBef>
                <a:spcPts val="400"/>
              </a:spcBef>
              <a:buSzTx/>
              <a:buNone/>
              <a:defRPr sz="2000">
                <a:solidFill>
                  <a:schemeClr val="accent3">
                    <a:lumOff val="44000"/>
                  </a:schemeClr>
                </a:solidFill>
              </a:defRPr>
            </a:lvl2pPr>
            <a:lvl3pPr marL="0" indent="914400">
              <a:spcBef>
                <a:spcPts val="400"/>
              </a:spcBef>
              <a:buSzTx/>
              <a:buNone/>
              <a:defRPr sz="2000">
                <a:solidFill>
                  <a:schemeClr val="accent3">
                    <a:lumOff val="44000"/>
                  </a:schemeClr>
                </a:solidFill>
              </a:defRPr>
            </a:lvl3pPr>
            <a:lvl4pPr marL="0" indent="1371600">
              <a:spcBef>
                <a:spcPts val="400"/>
              </a:spcBef>
              <a:buSzTx/>
              <a:buNone/>
              <a:defRPr sz="2000">
                <a:solidFill>
                  <a:schemeClr val="accent3">
                    <a:lumOff val="44000"/>
                  </a:schemeClr>
                </a:solidFill>
              </a:defRPr>
            </a:lvl4pPr>
            <a:lvl5pPr marL="0" indent="1828800">
              <a:spcBef>
                <a:spcPts val="400"/>
              </a:spcBef>
              <a:buSzTx/>
              <a:buNone/>
              <a:defRPr sz="2000">
                <a:solidFill>
                  <a:schemeClr val="accent3">
                    <a:lumOff val="44000"/>
                  </a:schemeClr>
                </a:solidFill>
              </a:defRPr>
            </a:lvl5pPr>
          </a:lstStyle>
          <a:p>
            <a:r>
              <a:t>Body Level One</a:t>
            </a:r>
          </a:p>
          <a:p>
            <a:pPr lvl="1"/>
            <a:r>
              <a:t>Body Level Two</a:t>
            </a:r>
          </a:p>
          <a:p>
            <a:pPr lvl="2"/>
            <a:r>
              <a:t>Body Level Three</a:t>
            </a:r>
          </a:p>
          <a:p>
            <a:pPr lvl="3"/>
            <a:r>
              <a:t>Body Level Four</a:t>
            </a:r>
          </a:p>
          <a:p>
            <a:pPr lvl="4"/>
            <a:r>
              <a:t>Body Level Five</a:t>
            </a:r>
          </a:p>
        </p:txBody>
      </p:sp>
      <p:sp>
        <p:nvSpPr>
          <p:cNvPr id="6422"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636022947"/>
      </p:ext>
    </p:extLst>
  </p:cSld>
  <p:clrMapOvr>
    <a:masterClrMapping/>
  </p:clrMapOvr>
  <p:transition spd="med"/>
</p:sldLayout>
</file>

<file path=ppt/slideLayouts/slideLayout3117.xml><?xml version="1.0" encoding="utf-8"?>
<p:sldLayout xmlns:a="http://schemas.openxmlformats.org/drawingml/2006/main" xmlns:r="http://schemas.openxmlformats.org/officeDocument/2006/relationships" xmlns:p="http://schemas.openxmlformats.org/presentationml/2006/main" showMasterSp="0" type="tx">
  <p:cSld name="35_Two Content">
    <p:bg>
      <p:bgPr>
        <a:solidFill>
          <a:srgbClr val="0066CC"/>
        </a:solidFill>
        <a:effectLst/>
      </p:bgPr>
    </p:bg>
    <p:spTree>
      <p:nvGrpSpPr>
        <p:cNvPr id="1" name=""/>
        <p:cNvGrpSpPr/>
        <p:nvPr/>
      </p:nvGrpSpPr>
      <p:grpSpPr>
        <a:xfrm>
          <a:off x="0" y="0"/>
          <a:ext cx="0" cy="0"/>
          <a:chOff x="0" y="0"/>
          <a:chExt cx="0" cy="0"/>
        </a:xfrm>
      </p:grpSpPr>
      <p:grpSp>
        <p:nvGrpSpPr>
          <p:cNvPr id="6443" name="Group 2"/>
          <p:cNvGrpSpPr/>
          <p:nvPr/>
        </p:nvGrpSpPr>
        <p:grpSpPr>
          <a:xfrm>
            <a:off x="685799" y="117475"/>
            <a:ext cx="8456615" cy="6738938"/>
            <a:chOff x="0" y="0"/>
            <a:chExt cx="8456613" cy="6738937"/>
          </a:xfrm>
        </p:grpSpPr>
        <p:sp>
          <p:nvSpPr>
            <p:cNvPr id="6429" name="Rectangle 3"/>
            <p:cNvSpPr/>
            <p:nvPr/>
          </p:nvSpPr>
          <p:spPr>
            <a:xfrm>
              <a:off x="0" y="6511925"/>
              <a:ext cx="3505200" cy="227013"/>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438" name="Group 4"/>
            <p:cNvGrpSpPr/>
            <p:nvPr/>
          </p:nvGrpSpPr>
          <p:grpSpPr>
            <a:xfrm>
              <a:off x="3852862" y="6629400"/>
              <a:ext cx="4332290" cy="65089"/>
              <a:chOff x="0" y="0"/>
              <a:chExt cx="4332288" cy="65088"/>
            </a:xfrm>
          </p:grpSpPr>
          <p:sp>
            <p:nvSpPr>
              <p:cNvPr id="6430" name="Oval 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31" name="Oval 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32" name="Oval 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33" name="Oval 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34" name="Oval 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35" name="Oval 1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36" name="Oval 1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37" name="Oval 1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439" name="Rectangle 13"/>
            <p:cNvSpPr/>
            <p:nvPr/>
          </p:nvSpPr>
          <p:spPr>
            <a:xfrm>
              <a:off x="76199" y="644525"/>
              <a:ext cx="83804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40" name="Oval 14"/>
            <p:cNvSpPr/>
            <p:nvPr/>
          </p:nvSpPr>
          <p:spPr>
            <a:xfrm>
              <a:off x="119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41" name="Oval 15"/>
            <p:cNvSpPr/>
            <p:nvPr/>
          </p:nvSpPr>
          <p:spPr>
            <a:xfrm>
              <a:off x="119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42" name="Oval 16"/>
            <p:cNvSpPr/>
            <p:nvPr/>
          </p:nvSpPr>
          <p:spPr>
            <a:xfrm>
              <a:off x="119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444" name="Title Text"/>
          <p:cNvSpPr txBox="1">
            <a:spLocks noGrp="1"/>
          </p:cNvSpPr>
          <p:nvPr>
            <p:ph type="title"/>
          </p:nvPr>
        </p:nvSpPr>
        <p:spPr>
          <a:xfrm>
            <a:off x="685800" y="609600"/>
            <a:ext cx="7772400" cy="1143000"/>
          </a:xfrm>
          <a:prstGeom prst="rect">
            <a:avLst/>
          </a:prstGeom>
        </p:spPr>
        <p:txBody>
          <a:bodyPr lIns="46037" tIns="46037" rIns="46037" bIns="46037" anchor="ctr"/>
          <a:lstStyle>
            <a:lvl1pPr algn="ctr">
              <a:defRPr>
                <a:solidFill>
                  <a:srgbClr val="CBCBCB"/>
                </a:solidFill>
              </a:defRPr>
            </a:lvl1pPr>
          </a:lstStyle>
          <a:p>
            <a:r>
              <a:t>Title Text</a:t>
            </a:r>
          </a:p>
        </p:txBody>
      </p:sp>
      <p:sp>
        <p:nvSpPr>
          <p:cNvPr id="6445" name="Body Level One…"/>
          <p:cNvSpPr txBox="1">
            <a:spLocks noGrp="1"/>
          </p:cNvSpPr>
          <p:nvPr>
            <p:ph type="body" sz="half" idx="1"/>
          </p:nvPr>
        </p:nvSpPr>
        <p:spPr>
          <a:xfrm>
            <a:off x="685800" y="1981200"/>
            <a:ext cx="3810000" cy="4114800"/>
          </a:xfrm>
          <a:prstGeom prst="rect">
            <a:avLst/>
          </a:prstGeom>
        </p:spPr>
        <p:txBody>
          <a:bodyPr lIns="46037" tIns="46037" rIns="46037" bIns="46037">
            <a:normAutofit/>
          </a:bodyPr>
          <a:lstStyle>
            <a:lvl1pPr>
              <a:spcBef>
                <a:spcPts val="600"/>
              </a:spcBef>
              <a:buChar char="•"/>
              <a:defRPr sz="2800">
                <a:solidFill>
                  <a:schemeClr val="accent3">
                    <a:lumOff val="44000"/>
                  </a:schemeClr>
                </a:solidFill>
              </a:defRPr>
            </a:lvl1pPr>
            <a:lvl2pPr marL="790575" indent="-333375">
              <a:spcBef>
                <a:spcPts val="600"/>
              </a:spcBef>
              <a:buChar char="–"/>
              <a:defRPr sz="2800">
                <a:solidFill>
                  <a:schemeClr val="accent3">
                    <a:lumOff val="44000"/>
                  </a:schemeClr>
                </a:solidFill>
              </a:defRPr>
            </a:lvl2pPr>
            <a:lvl3pPr marL="1234439" indent="-320039">
              <a:spcBef>
                <a:spcPts val="600"/>
              </a:spcBef>
              <a:defRPr sz="2800">
                <a:solidFill>
                  <a:schemeClr val="accent3">
                    <a:lumOff val="44000"/>
                  </a:schemeClr>
                </a:solidFill>
              </a:defRPr>
            </a:lvl3pPr>
            <a:lvl4pPr marL="1727200" indent="-355600">
              <a:spcBef>
                <a:spcPts val="600"/>
              </a:spcBef>
              <a:buChar char="–"/>
              <a:defRPr sz="2800">
                <a:solidFill>
                  <a:schemeClr val="accent3">
                    <a:lumOff val="44000"/>
                  </a:schemeClr>
                </a:solidFill>
              </a:defRPr>
            </a:lvl4pPr>
            <a:lvl5pPr marL="2184400" indent="-355600">
              <a:spcBef>
                <a:spcPts val="600"/>
              </a:spcBef>
              <a:buChar char="•"/>
              <a:defRPr sz="2800">
                <a:solidFill>
                  <a:schemeClr val="accent3">
                    <a:lumOff val="44000"/>
                  </a:schemeClr>
                </a:solidFill>
              </a:defRPr>
            </a:lvl5pPr>
          </a:lstStyle>
          <a:p>
            <a:r>
              <a:t>Body Level One</a:t>
            </a:r>
          </a:p>
          <a:p>
            <a:pPr lvl="1"/>
            <a:r>
              <a:t>Body Level Two</a:t>
            </a:r>
          </a:p>
          <a:p>
            <a:pPr lvl="2"/>
            <a:r>
              <a:t>Body Level Three</a:t>
            </a:r>
          </a:p>
          <a:p>
            <a:pPr lvl="3"/>
            <a:r>
              <a:t>Body Level Four</a:t>
            </a:r>
          </a:p>
          <a:p>
            <a:pPr lvl="4"/>
            <a:r>
              <a:t>Body Level Five</a:t>
            </a:r>
          </a:p>
        </p:txBody>
      </p:sp>
      <p:sp>
        <p:nvSpPr>
          <p:cNvPr id="6446"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64759004"/>
      </p:ext>
    </p:extLst>
  </p:cSld>
  <p:clrMapOvr>
    <a:masterClrMapping/>
  </p:clrMapOvr>
  <p:transition spd="med"/>
</p:sldLayout>
</file>

<file path=ppt/slideLayouts/slideLayout3118.xml><?xml version="1.0" encoding="utf-8"?>
<p:sldLayout xmlns:a="http://schemas.openxmlformats.org/drawingml/2006/main" xmlns:r="http://schemas.openxmlformats.org/officeDocument/2006/relationships" xmlns:p="http://schemas.openxmlformats.org/presentationml/2006/main" showMasterSp="0" type="tx">
  <p:cSld name="36_Comparison">
    <p:bg>
      <p:bgPr>
        <a:solidFill>
          <a:srgbClr val="0066CC"/>
        </a:solidFill>
        <a:effectLst/>
      </p:bgPr>
    </p:bg>
    <p:spTree>
      <p:nvGrpSpPr>
        <p:cNvPr id="1" name=""/>
        <p:cNvGrpSpPr/>
        <p:nvPr/>
      </p:nvGrpSpPr>
      <p:grpSpPr>
        <a:xfrm>
          <a:off x="0" y="0"/>
          <a:ext cx="0" cy="0"/>
          <a:chOff x="0" y="0"/>
          <a:chExt cx="0" cy="0"/>
        </a:xfrm>
      </p:grpSpPr>
      <p:grpSp>
        <p:nvGrpSpPr>
          <p:cNvPr id="6467" name="Group 2"/>
          <p:cNvGrpSpPr/>
          <p:nvPr/>
        </p:nvGrpSpPr>
        <p:grpSpPr>
          <a:xfrm>
            <a:off x="685799" y="117475"/>
            <a:ext cx="8456615" cy="6738938"/>
            <a:chOff x="0" y="0"/>
            <a:chExt cx="8456613" cy="6738937"/>
          </a:xfrm>
        </p:grpSpPr>
        <p:sp>
          <p:nvSpPr>
            <p:cNvPr id="6453" name="Rectangle 3"/>
            <p:cNvSpPr/>
            <p:nvPr/>
          </p:nvSpPr>
          <p:spPr>
            <a:xfrm>
              <a:off x="0" y="6511925"/>
              <a:ext cx="3505200" cy="227013"/>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462" name="Group 4"/>
            <p:cNvGrpSpPr/>
            <p:nvPr/>
          </p:nvGrpSpPr>
          <p:grpSpPr>
            <a:xfrm>
              <a:off x="3852862" y="6629400"/>
              <a:ext cx="4332290" cy="65089"/>
              <a:chOff x="0" y="0"/>
              <a:chExt cx="4332288" cy="65088"/>
            </a:xfrm>
          </p:grpSpPr>
          <p:sp>
            <p:nvSpPr>
              <p:cNvPr id="6454" name="Oval 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55" name="Oval 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56" name="Oval 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57" name="Oval 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58" name="Oval 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59" name="Oval 1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60" name="Oval 1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61" name="Oval 1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463" name="Rectangle 13"/>
            <p:cNvSpPr/>
            <p:nvPr/>
          </p:nvSpPr>
          <p:spPr>
            <a:xfrm>
              <a:off x="76199" y="644525"/>
              <a:ext cx="83804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64" name="Oval 14"/>
            <p:cNvSpPr/>
            <p:nvPr/>
          </p:nvSpPr>
          <p:spPr>
            <a:xfrm>
              <a:off x="119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65" name="Oval 15"/>
            <p:cNvSpPr/>
            <p:nvPr/>
          </p:nvSpPr>
          <p:spPr>
            <a:xfrm>
              <a:off x="119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66" name="Oval 16"/>
            <p:cNvSpPr/>
            <p:nvPr/>
          </p:nvSpPr>
          <p:spPr>
            <a:xfrm>
              <a:off x="119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468" name="Title Text"/>
          <p:cNvSpPr txBox="1">
            <a:spLocks noGrp="1"/>
          </p:cNvSpPr>
          <p:nvPr>
            <p:ph type="title"/>
          </p:nvPr>
        </p:nvSpPr>
        <p:spPr>
          <a:xfrm>
            <a:off x="457200" y="274638"/>
            <a:ext cx="8229600" cy="1143001"/>
          </a:xfrm>
          <a:prstGeom prst="rect">
            <a:avLst/>
          </a:prstGeom>
        </p:spPr>
        <p:txBody>
          <a:bodyPr lIns="46037" tIns="46037" rIns="46037" bIns="46037" anchor="ctr"/>
          <a:lstStyle>
            <a:lvl1pPr algn="ctr">
              <a:defRPr>
                <a:solidFill>
                  <a:srgbClr val="CBCBCB"/>
                </a:solidFill>
              </a:defRPr>
            </a:lvl1pPr>
          </a:lstStyle>
          <a:p>
            <a:r>
              <a:t>Title Text</a:t>
            </a:r>
          </a:p>
        </p:txBody>
      </p:sp>
      <p:sp>
        <p:nvSpPr>
          <p:cNvPr id="6469" name="Body Level One…"/>
          <p:cNvSpPr txBox="1">
            <a:spLocks noGrp="1"/>
          </p:cNvSpPr>
          <p:nvPr>
            <p:ph type="body" sz="quarter" idx="1"/>
          </p:nvPr>
        </p:nvSpPr>
        <p:spPr>
          <a:xfrm>
            <a:off x="457200" y="1535112"/>
            <a:ext cx="4040188" cy="639763"/>
          </a:xfrm>
          <a:prstGeom prst="rect">
            <a:avLst/>
          </a:prstGeom>
        </p:spPr>
        <p:txBody>
          <a:bodyPr lIns="46037" tIns="46037" rIns="46037" bIns="46037" anchor="b">
            <a:normAutofit/>
          </a:bodyPr>
          <a:lstStyle>
            <a:lvl1pPr marL="0" indent="0">
              <a:spcBef>
                <a:spcPts val="500"/>
              </a:spcBef>
              <a:buSzTx/>
              <a:buNone/>
              <a:defRPr sz="2400" b="1">
                <a:solidFill>
                  <a:schemeClr val="accent3">
                    <a:lumOff val="44000"/>
                  </a:schemeClr>
                </a:solidFill>
              </a:defRPr>
            </a:lvl1pPr>
            <a:lvl2pPr marL="0" indent="457200">
              <a:spcBef>
                <a:spcPts val="500"/>
              </a:spcBef>
              <a:buSzTx/>
              <a:buNone/>
              <a:defRPr sz="2400" b="1">
                <a:solidFill>
                  <a:schemeClr val="accent3">
                    <a:lumOff val="44000"/>
                  </a:schemeClr>
                </a:solidFill>
              </a:defRPr>
            </a:lvl2pPr>
            <a:lvl3pPr marL="0" indent="914400">
              <a:spcBef>
                <a:spcPts val="500"/>
              </a:spcBef>
              <a:buSzTx/>
              <a:buNone/>
              <a:defRPr sz="2400" b="1">
                <a:solidFill>
                  <a:schemeClr val="accent3">
                    <a:lumOff val="44000"/>
                  </a:schemeClr>
                </a:solidFill>
              </a:defRPr>
            </a:lvl3pPr>
            <a:lvl4pPr marL="0" indent="1371600">
              <a:spcBef>
                <a:spcPts val="500"/>
              </a:spcBef>
              <a:buSzTx/>
              <a:buNone/>
              <a:defRPr sz="2400" b="1">
                <a:solidFill>
                  <a:schemeClr val="accent3">
                    <a:lumOff val="44000"/>
                  </a:schemeClr>
                </a:solidFill>
              </a:defRPr>
            </a:lvl4pPr>
            <a:lvl5pPr marL="0" indent="1828800">
              <a:spcBef>
                <a:spcPts val="500"/>
              </a:spcBef>
              <a:buSzTx/>
              <a:buNone/>
              <a:defRPr sz="2400" b="1">
                <a:solidFill>
                  <a:schemeClr val="accent3">
                    <a:lumOff val="44000"/>
                  </a:schemeClr>
                </a:solidFill>
              </a:defRPr>
            </a:lvl5pPr>
          </a:lstStyle>
          <a:p>
            <a:r>
              <a:t>Body Level One</a:t>
            </a:r>
          </a:p>
          <a:p>
            <a:pPr lvl="1"/>
            <a:r>
              <a:t>Body Level Two</a:t>
            </a:r>
          </a:p>
          <a:p>
            <a:pPr lvl="2"/>
            <a:r>
              <a:t>Body Level Three</a:t>
            </a:r>
          </a:p>
          <a:p>
            <a:pPr lvl="3"/>
            <a:r>
              <a:t>Body Level Four</a:t>
            </a:r>
          </a:p>
          <a:p>
            <a:pPr lvl="4"/>
            <a:r>
              <a:t>Body Level Five</a:t>
            </a:r>
          </a:p>
        </p:txBody>
      </p:sp>
      <p:sp>
        <p:nvSpPr>
          <p:cNvPr id="6470" name="Text Placeholder 4"/>
          <p:cNvSpPr>
            <a:spLocks noGrp="1"/>
          </p:cNvSpPr>
          <p:nvPr>
            <p:ph type="body" sz="quarter" idx="21"/>
          </p:nvPr>
        </p:nvSpPr>
        <p:spPr>
          <a:xfrm>
            <a:off x="4645025" y="1535112"/>
            <a:ext cx="4041775" cy="639763"/>
          </a:xfrm>
          <a:prstGeom prst="rect">
            <a:avLst/>
          </a:prstGeom>
        </p:spPr>
        <p:txBody>
          <a:bodyPr lIns="46037" tIns="46037" rIns="46037" bIns="46037" anchor="b">
            <a:normAutofit/>
          </a:bodyPr>
          <a:lstStyle/>
          <a:p>
            <a:pPr marL="0" indent="0">
              <a:spcBef>
                <a:spcPts val="500"/>
              </a:spcBef>
              <a:buSzTx/>
              <a:buNone/>
              <a:defRPr sz="2400" b="1">
                <a:solidFill>
                  <a:schemeClr val="accent3">
                    <a:lumOff val="44000"/>
                  </a:schemeClr>
                </a:solidFill>
              </a:defRPr>
            </a:pPr>
            <a:endParaRPr/>
          </a:p>
        </p:txBody>
      </p:sp>
      <p:sp>
        <p:nvSpPr>
          <p:cNvPr id="6471"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390346082"/>
      </p:ext>
    </p:extLst>
  </p:cSld>
  <p:clrMapOvr>
    <a:masterClrMapping/>
  </p:clrMapOvr>
  <p:transition spd="med"/>
</p:sldLayout>
</file>

<file path=ppt/slideLayouts/slideLayout3119.xml><?xml version="1.0" encoding="utf-8"?>
<p:sldLayout xmlns:a="http://schemas.openxmlformats.org/drawingml/2006/main" xmlns:r="http://schemas.openxmlformats.org/officeDocument/2006/relationships" xmlns:p="http://schemas.openxmlformats.org/presentationml/2006/main" showMasterSp="0" type="tx">
  <p:cSld name="36_Title Only">
    <p:bg>
      <p:bgPr>
        <a:solidFill>
          <a:srgbClr val="0066CC"/>
        </a:solidFill>
        <a:effectLst/>
      </p:bgPr>
    </p:bg>
    <p:spTree>
      <p:nvGrpSpPr>
        <p:cNvPr id="1" name=""/>
        <p:cNvGrpSpPr/>
        <p:nvPr/>
      </p:nvGrpSpPr>
      <p:grpSpPr>
        <a:xfrm>
          <a:off x="0" y="0"/>
          <a:ext cx="0" cy="0"/>
          <a:chOff x="0" y="0"/>
          <a:chExt cx="0" cy="0"/>
        </a:xfrm>
      </p:grpSpPr>
      <p:grpSp>
        <p:nvGrpSpPr>
          <p:cNvPr id="6492" name="Group 2"/>
          <p:cNvGrpSpPr/>
          <p:nvPr/>
        </p:nvGrpSpPr>
        <p:grpSpPr>
          <a:xfrm>
            <a:off x="685799" y="117475"/>
            <a:ext cx="8456615" cy="6738938"/>
            <a:chOff x="0" y="0"/>
            <a:chExt cx="8456613" cy="6738937"/>
          </a:xfrm>
        </p:grpSpPr>
        <p:sp>
          <p:nvSpPr>
            <p:cNvPr id="6478" name="Rectangle 3"/>
            <p:cNvSpPr/>
            <p:nvPr/>
          </p:nvSpPr>
          <p:spPr>
            <a:xfrm>
              <a:off x="0" y="6511925"/>
              <a:ext cx="3505200" cy="227013"/>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487" name="Group 4"/>
            <p:cNvGrpSpPr/>
            <p:nvPr/>
          </p:nvGrpSpPr>
          <p:grpSpPr>
            <a:xfrm>
              <a:off x="3852862" y="6629400"/>
              <a:ext cx="4332290" cy="65089"/>
              <a:chOff x="0" y="0"/>
              <a:chExt cx="4332288" cy="65088"/>
            </a:xfrm>
          </p:grpSpPr>
          <p:sp>
            <p:nvSpPr>
              <p:cNvPr id="6479" name="Oval 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0" name="Oval 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1" name="Oval 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2" name="Oval 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3" name="Oval 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4" name="Oval 1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5" name="Oval 1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6" name="Oval 1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488" name="Rectangle 13"/>
            <p:cNvSpPr/>
            <p:nvPr/>
          </p:nvSpPr>
          <p:spPr>
            <a:xfrm>
              <a:off x="76199" y="644525"/>
              <a:ext cx="83804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9" name="Oval 14"/>
            <p:cNvSpPr/>
            <p:nvPr/>
          </p:nvSpPr>
          <p:spPr>
            <a:xfrm>
              <a:off x="119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90" name="Oval 15"/>
            <p:cNvSpPr/>
            <p:nvPr/>
          </p:nvSpPr>
          <p:spPr>
            <a:xfrm>
              <a:off x="119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91" name="Oval 16"/>
            <p:cNvSpPr/>
            <p:nvPr/>
          </p:nvSpPr>
          <p:spPr>
            <a:xfrm>
              <a:off x="119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493" name="Title Text"/>
          <p:cNvSpPr txBox="1">
            <a:spLocks noGrp="1"/>
          </p:cNvSpPr>
          <p:nvPr>
            <p:ph type="title"/>
          </p:nvPr>
        </p:nvSpPr>
        <p:spPr>
          <a:xfrm>
            <a:off x="685800" y="609600"/>
            <a:ext cx="7772400" cy="1143000"/>
          </a:xfrm>
          <a:prstGeom prst="rect">
            <a:avLst/>
          </a:prstGeom>
        </p:spPr>
        <p:txBody>
          <a:bodyPr lIns="46037" tIns="46037" rIns="46037" bIns="46037" anchor="ctr"/>
          <a:lstStyle>
            <a:lvl1pPr algn="ctr">
              <a:defRPr>
                <a:solidFill>
                  <a:srgbClr val="CBCBCB"/>
                </a:solidFill>
              </a:defRPr>
            </a:lvl1pPr>
          </a:lstStyle>
          <a:p>
            <a:r>
              <a:t>Title Text</a:t>
            </a:r>
          </a:p>
        </p:txBody>
      </p:sp>
      <p:sp>
        <p:nvSpPr>
          <p:cNvPr id="6494"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07611414"/>
      </p:ext>
    </p:extLst>
  </p:cSld>
  <p:clrMapOvr>
    <a:masterClrMapping/>
  </p:clrMapOvr>
  <p:transition spd="med"/>
</p:sldLayout>
</file>

<file path=ppt/slideLayouts/slideLayout312.xml><?xml version="1.0" encoding="utf-8"?>
<p:sldLayout xmlns:a="http://schemas.openxmlformats.org/drawingml/2006/main" xmlns:r="http://schemas.openxmlformats.org/officeDocument/2006/relationships" xmlns:p="http://schemas.openxmlformats.org/presentationml/2006/main" type="tx">
  <p:cSld name="18_Content with Caption">
    <p:spTree>
      <p:nvGrpSpPr>
        <p:cNvPr id="1" name=""/>
        <p:cNvGrpSpPr/>
        <p:nvPr/>
      </p:nvGrpSpPr>
      <p:grpSpPr>
        <a:xfrm>
          <a:off x="0" y="0"/>
          <a:ext cx="0" cy="0"/>
          <a:chOff x="0" y="0"/>
          <a:chExt cx="0" cy="0"/>
        </a:xfrm>
      </p:grpSpPr>
      <p:sp>
        <p:nvSpPr>
          <p:cNvPr id="4718" name="Title Text"/>
          <p:cNvSpPr txBox="1">
            <a:spLocks noGrp="1"/>
          </p:cNvSpPr>
          <p:nvPr>
            <p:ph type="title"/>
          </p:nvPr>
        </p:nvSpPr>
        <p:spPr>
          <a:xfrm>
            <a:off x="457200" y="273050"/>
            <a:ext cx="3008314" cy="1162050"/>
          </a:xfrm>
          <a:prstGeom prst="rect">
            <a:avLst/>
          </a:prstGeom>
        </p:spPr>
        <p:txBody>
          <a:bodyPr/>
          <a:lstStyle>
            <a:lvl1pPr>
              <a:defRPr sz="2000" b="1"/>
            </a:lvl1pPr>
          </a:lstStyle>
          <a:p>
            <a:r>
              <a:t>Title Text</a:t>
            </a:r>
          </a:p>
        </p:txBody>
      </p:sp>
      <p:sp>
        <p:nvSpPr>
          <p:cNvPr id="4719" name="Body Level One…"/>
          <p:cNvSpPr txBox="1">
            <a:spLocks noGrp="1"/>
          </p:cNvSpPr>
          <p:nvPr>
            <p:ph type="body" idx="1"/>
          </p:nvPr>
        </p:nvSpPr>
        <p:spPr>
          <a:xfrm>
            <a:off x="3575050" y="273050"/>
            <a:ext cx="5111750" cy="58531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4720"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4721"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25363994"/>
      </p:ext>
    </p:extLst>
  </p:cSld>
  <p:clrMapOvr>
    <a:masterClrMapping/>
  </p:clrMapOvr>
  <p:transition spd="med"/>
</p:sldLayout>
</file>

<file path=ppt/slideLayouts/slideLayout3120.xml><?xml version="1.0" encoding="utf-8"?>
<p:sldLayout xmlns:a="http://schemas.openxmlformats.org/drawingml/2006/main" xmlns:r="http://schemas.openxmlformats.org/officeDocument/2006/relationships" xmlns:p="http://schemas.openxmlformats.org/presentationml/2006/main" showMasterSp="0" type="tx">
  <p:cSld name="39_Blank">
    <p:bg>
      <p:bgPr>
        <a:solidFill>
          <a:srgbClr val="0066CC"/>
        </a:solidFill>
        <a:effectLst/>
      </p:bgPr>
    </p:bg>
    <p:spTree>
      <p:nvGrpSpPr>
        <p:cNvPr id="1" name=""/>
        <p:cNvGrpSpPr/>
        <p:nvPr/>
      </p:nvGrpSpPr>
      <p:grpSpPr>
        <a:xfrm>
          <a:off x="0" y="0"/>
          <a:ext cx="0" cy="0"/>
          <a:chOff x="0" y="0"/>
          <a:chExt cx="0" cy="0"/>
        </a:xfrm>
      </p:grpSpPr>
      <p:grpSp>
        <p:nvGrpSpPr>
          <p:cNvPr id="6515" name="Group 2"/>
          <p:cNvGrpSpPr/>
          <p:nvPr/>
        </p:nvGrpSpPr>
        <p:grpSpPr>
          <a:xfrm>
            <a:off x="685799" y="117475"/>
            <a:ext cx="8456615" cy="6738938"/>
            <a:chOff x="0" y="0"/>
            <a:chExt cx="8456613" cy="6738937"/>
          </a:xfrm>
        </p:grpSpPr>
        <p:sp>
          <p:nvSpPr>
            <p:cNvPr id="6501" name="Rectangle 3"/>
            <p:cNvSpPr/>
            <p:nvPr/>
          </p:nvSpPr>
          <p:spPr>
            <a:xfrm>
              <a:off x="0" y="6511925"/>
              <a:ext cx="3505200" cy="227013"/>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510" name="Group 4"/>
            <p:cNvGrpSpPr/>
            <p:nvPr/>
          </p:nvGrpSpPr>
          <p:grpSpPr>
            <a:xfrm>
              <a:off x="3852862" y="6629400"/>
              <a:ext cx="4332290" cy="65089"/>
              <a:chOff x="0" y="0"/>
              <a:chExt cx="4332288" cy="65088"/>
            </a:xfrm>
          </p:grpSpPr>
          <p:sp>
            <p:nvSpPr>
              <p:cNvPr id="6502" name="Oval 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03" name="Oval 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04" name="Oval 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05" name="Oval 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06" name="Oval 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07" name="Oval 1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08" name="Oval 1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09" name="Oval 1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511" name="Rectangle 13"/>
            <p:cNvSpPr/>
            <p:nvPr/>
          </p:nvSpPr>
          <p:spPr>
            <a:xfrm>
              <a:off x="76199" y="644525"/>
              <a:ext cx="83804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12" name="Oval 14"/>
            <p:cNvSpPr/>
            <p:nvPr/>
          </p:nvSpPr>
          <p:spPr>
            <a:xfrm>
              <a:off x="119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13" name="Oval 15"/>
            <p:cNvSpPr/>
            <p:nvPr/>
          </p:nvSpPr>
          <p:spPr>
            <a:xfrm>
              <a:off x="119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14" name="Oval 16"/>
            <p:cNvSpPr/>
            <p:nvPr/>
          </p:nvSpPr>
          <p:spPr>
            <a:xfrm>
              <a:off x="119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516"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01344512"/>
      </p:ext>
    </p:extLst>
  </p:cSld>
  <p:clrMapOvr>
    <a:masterClrMapping/>
  </p:clrMapOvr>
  <p:transition spd="med"/>
</p:sldLayout>
</file>

<file path=ppt/slideLayouts/slideLayout3121.xml><?xml version="1.0" encoding="utf-8"?>
<p:sldLayout xmlns:a="http://schemas.openxmlformats.org/drawingml/2006/main" xmlns:r="http://schemas.openxmlformats.org/officeDocument/2006/relationships" xmlns:p="http://schemas.openxmlformats.org/presentationml/2006/main" showMasterSp="0" type="tx">
  <p:cSld name="36_Content with Caption">
    <p:bg>
      <p:bgPr>
        <a:solidFill>
          <a:srgbClr val="0066CC"/>
        </a:solidFill>
        <a:effectLst/>
      </p:bgPr>
    </p:bg>
    <p:spTree>
      <p:nvGrpSpPr>
        <p:cNvPr id="1" name=""/>
        <p:cNvGrpSpPr/>
        <p:nvPr/>
      </p:nvGrpSpPr>
      <p:grpSpPr>
        <a:xfrm>
          <a:off x="0" y="0"/>
          <a:ext cx="0" cy="0"/>
          <a:chOff x="0" y="0"/>
          <a:chExt cx="0" cy="0"/>
        </a:xfrm>
      </p:grpSpPr>
      <p:grpSp>
        <p:nvGrpSpPr>
          <p:cNvPr id="6537" name="Group 2"/>
          <p:cNvGrpSpPr/>
          <p:nvPr/>
        </p:nvGrpSpPr>
        <p:grpSpPr>
          <a:xfrm>
            <a:off x="685799" y="117475"/>
            <a:ext cx="8456615" cy="6738938"/>
            <a:chOff x="0" y="0"/>
            <a:chExt cx="8456613" cy="6738937"/>
          </a:xfrm>
        </p:grpSpPr>
        <p:sp>
          <p:nvSpPr>
            <p:cNvPr id="6523" name="Rectangle 3"/>
            <p:cNvSpPr/>
            <p:nvPr/>
          </p:nvSpPr>
          <p:spPr>
            <a:xfrm>
              <a:off x="0" y="6511925"/>
              <a:ext cx="3505200" cy="227013"/>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532" name="Group 4"/>
            <p:cNvGrpSpPr/>
            <p:nvPr/>
          </p:nvGrpSpPr>
          <p:grpSpPr>
            <a:xfrm>
              <a:off x="3852862" y="6629400"/>
              <a:ext cx="4332290" cy="65089"/>
              <a:chOff x="0" y="0"/>
              <a:chExt cx="4332288" cy="65088"/>
            </a:xfrm>
          </p:grpSpPr>
          <p:sp>
            <p:nvSpPr>
              <p:cNvPr id="6524" name="Oval 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25" name="Oval 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26" name="Oval 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27" name="Oval 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28" name="Oval 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29" name="Oval 1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30" name="Oval 1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31" name="Oval 1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533" name="Rectangle 13"/>
            <p:cNvSpPr/>
            <p:nvPr/>
          </p:nvSpPr>
          <p:spPr>
            <a:xfrm>
              <a:off x="76199" y="644525"/>
              <a:ext cx="83804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34" name="Oval 14"/>
            <p:cNvSpPr/>
            <p:nvPr/>
          </p:nvSpPr>
          <p:spPr>
            <a:xfrm>
              <a:off x="119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35" name="Oval 15"/>
            <p:cNvSpPr/>
            <p:nvPr/>
          </p:nvSpPr>
          <p:spPr>
            <a:xfrm>
              <a:off x="119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36" name="Oval 16"/>
            <p:cNvSpPr/>
            <p:nvPr/>
          </p:nvSpPr>
          <p:spPr>
            <a:xfrm>
              <a:off x="119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538" name="Title Text"/>
          <p:cNvSpPr txBox="1">
            <a:spLocks noGrp="1"/>
          </p:cNvSpPr>
          <p:nvPr>
            <p:ph type="title"/>
          </p:nvPr>
        </p:nvSpPr>
        <p:spPr>
          <a:xfrm>
            <a:off x="457200" y="273050"/>
            <a:ext cx="3008314" cy="1162050"/>
          </a:xfrm>
          <a:prstGeom prst="rect">
            <a:avLst/>
          </a:prstGeom>
        </p:spPr>
        <p:txBody>
          <a:bodyPr lIns="46037" tIns="46037" rIns="46037" bIns="46037"/>
          <a:lstStyle>
            <a:lvl1pPr>
              <a:defRPr sz="2000" b="1">
                <a:solidFill>
                  <a:srgbClr val="CBCBCB"/>
                </a:solidFill>
              </a:defRPr>
            </a:lvl1pPr>
          </a:lstStyle>
          <a:p>
            <a:r>
              <a:t>Title Text</a:t>
            </a:r>
          </a:p>
        </p:txBody>
      </p:sp>
      <p:sp>
        <p:nvSpPr>
          <p:cNvPr id="6539" name="Body Level One…"/>
          <p:cNvSpPr txBox="1">
            <a:spLocks noGrp="1"/>
          </p:cNvSpPr>
          <p:nvPr>
            <p:ph type="body" idx="1"/>
          </p:nvPr>
        </p:nvSpPr>
        <p:spPr>
          <a:xfrm>
            <a:off x="3575050" y="273050"/>
            <a:ext cx="5111750" cy="5853113"/>
          </a:xfrm>
          <a:prstGeom prst="rect">
            <a:avLst/>
          </a:prstGeom>
        </p:spPr>
        <p:txBody>
          <a:bodyPr lIns="46037" tIns="46037" rIns="46037" bIns="46037">
            <a:normAutofit/>
          </a:bodyPr>
          <a:lstStyle>
            <a:lvl1pPr>
              <a:buChar char="•"/>
              <a:defRPr>
                <a:solidFill>
                  <a:schemeClr val="accent3">
                    <a:lumOff val="44000"/>
                  </a:schemeClr>
                </a:solidFill>
              </a:defRPr>
            </a:lvl1pPr>
            <a:lvl2pPr>
              <a:buChar char="–"/>
              <a:defRPr>
                <a:solidFill>
                  <a:schemeClr val="accent3">
                    <a:lumOff val="44000"/>
                  </a:schemeClr>
                </a:solidFill>
              </a:defRPr>
            </a:lvl2pPr>
            <a:lvl3pPr>
              <a:defRPr>
                <a:solidFill>
                  <a:schemeClr val="accent3">
                    <a:lumOff val="44000"/>
                  </a:schemeClr>
                </a:solidFill>
              </a:defRPr>
            </a:lvl3pPr>
            <a:lvl4pPr>
              <a:buChar char="–"/>
              <a:defRPr>
                <a:solidFill>
                  <a:schemeClr val="accent3">
                    <a:lumOff val="44000"/>
                  </a:schemeClr>
                </a:solidFill>
              </a:defRPr>
            </a:lvl4pPr>
            <a:lvl5pPr>
              <a:buChar char="•"/>
              <a:defRPr>
                <a:solidFill>
                  <a:schemeClr val="accent3">
                    <a:lumOff val="44000"/>
                  </a:schemeClr>
                </a:solidFill>
              </a:defRPr>
            </a:lvl5pPr>
          </a:lstStyle>
          <a:p>
            <a:r>
              <a:t>Body Level One</a:t>
            </a:r>
          </a:p>
          <a:p>
            <a:pPr lvl="1"/>
            <a:r>
              <a:t>Body Level Two</a:t>
            </a:r>
          </a:p>
          <a:p>
            <a:pPr lvl="2"/>
            <a:r>
              <a:t>Body Level Three</a:t>
            </a:r>
          </a:p>
          <a:p>
            <a:pPr lvl="3"/>
            <a:r>
              <a:t>Body Level Four</a:t>
            </a:r>
          </a:p>
          <a:p>
            <a:pPr lvl="4"/>
            <a:r>
              <a:t>Body Level Five</a:t>
            </a:r>
          </a:p>
        </p:txBody>
      </p:sp>
      <p:sp>
        <p:nvSpPr>
          <p:cNvPr id="6540" name="Text Placeholder 3"/>
          <p:cNvSpPr>
            <a:spLocks noGrp="1"/>
          </p:cNvSpPr>
          <p:nvPr>
            <p:ph type="body" sz="half" idx="21"/>
          </p:nvPr>
        </p:nvSpPr>
        <p:spPr>
          <a:xfrm>
            <a:off x="457199" y="1435100"/>
            <a:ext cx="3008315" cy="4691063"/>
          </a:xfrm>
          <a:prstGeom prst="rect">
            <a:avLst/>
          </a:prstGeom>
        </p:spPr>
        <p:txBody>
          <a:bodyPr lIns="46037" tIns="46037" rIns="46037" bIns="46037">
            <a:normAutofit/>
          </a:bodyPr>
          <a:lstStyle/>
          <a:p>
            <a:pPr marL="0" indent="0">
              <a:spcBef>
                <a:spcPts val="300"/>
              </a:spcBef>
              <a:buSzTx/>
              <a:buNone/>
              <a:defRPr sz="1400">
                <a:solidFill>
                  <a:schemeClr val="accent3">
                    <a:lumOff val="44000"/>
                  </a:schemeClr>
                </a:solidFill>
              </a:defRPr>
            </a:pPr>
            <a:endParaRPr/>
          </a:p>
        </p:txBody>
      </p:sp>
      <p:sp>
        <p:nvSpPr>
          <p:cNvPr id="6541"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39745714"/>
      </p:ext>
    </p:extLst>
  </p:cSld>
  <p:clrMapOvr>
    <a:masterClrMapping/>
  </p:clrMapOvr>
  <p:transition spd="med"/>
</p:sldLayout>
</file>

<file path=ppt/slideLayouts/slideLayout3122.xml><?xml version="1.0" encoding="utf-8"?>
<p:sldLayout xmlns:a="http://schemas.openxmlformats.org/drawingml/2006/main" xmlns:r="http://schemas.openxmlformats.org/officeDocument/2006/relationships" xmlns:p="http://schemas.openxmlformats.org/presentationml/2006/main" showMasterSp="0" type="tx">
  <p:cSld name="36_Picture with Caption">
    <p:bg>
      <p:bgPr>
        <a:solidFill>
          <a:srgbClr val="0066CC"/>
        </a:solidFill>
        <a:effectLst/>
      </p:bgPr>
    </p:bg>
    <p:spTree>
      <p:nvGrpSpPr>
        <p:cNvPr id="1" name=""/>
        <p:cNvGrpSpPr/>
        <p:nvPr/>
      </p:nvGrpSpPr>
      <p:grpSpPr>
        <a:xfrm>
          <a:off x="0" y="0"/>
          <a:ext cx="0" cy="0"/>
          <a:chOff x="0" y="0"/>
          <a:chExt cx="0" cy="0"/>
        </a:xfrm>
      </p:grpSpPr>
      <p:grpSp>
        <p:nvGrpSpPr>
          <p:cNvPr id="6562" name="Group 2"/>
          <p:cNvGrpSpPr/>
          <p:nvPr/>
        </p:nvGrpSpPr>
        <p:grpSpPr>
          <a:xfrm>
            <a:off x="685799" y="117475"/>
            <a:ext cx="8456615" cy="6738938"/>
            <a:chOff x="0" y="0"/>
            <a:chExt cx="8456613" cy="6738937"/>
          </a:xfrm>
        </p:grpSpPr>
        <p:sp>
          <p:nvSpPr>
            <p:cNvPr id="6548" name="Rectangle 3"/>
            <p:cNvSpPr/>
            <p:nvPr/>
          </p:nvSpPr>
          <p:spPr>
            <a:xfrm>
              <a:off x="0" y="6511925"/>
              <a:ext cx="3505200" cy="227013"/>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557" name="Group 4"/>
            <p:cNvGrpSpPr/>
            <p:nvPr/>
          </p:nvGrpSpPr>
          <p:grpSpPr>
            <a:xfrm>
              <a:off x="3852862" y="6629400"/>
              <a:ext cx="4332290" cy="65089"/>
              <a:chOff x="0" y="0"/>
              <a:chExt cx="4332288" cy="65088"/>
            </a:xfrm>
          </p:grpSpPr>
          <p:sp>
            <p:nvSpPr>
              <p:cNvPr id="6549" name="Oval 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0" name="Oval 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1" name="Oval 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2" name="Oval 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3" name="Oval 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4" name="Oval 1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5" name="Oval 1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6" name="Oval 1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558" name="Rectangle 13"/>
            <p:cNvSpPr/>
            <p:nvPr/>
          </p:nvSpPr>
          <p:spPr>
            <a:xfrm>
              <a:off x="76199" y="644525"/>
              <a:ext cx="83804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9" name="Oval 14"/>
            <p:cNvSpPr/>
            <p:nvPr/>
          </p:nvSpPr>
          <p:spPr>
            <a:xfrm>
              <a:off x="119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60" name="Oval 15"/>
            <p:cNvSpPr/>
            <p:nvPr/>
          </p:nvSpPr>
          <p:spPr>
            <a:xfrm>
              <a:off x="119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61" name="Oval 16"/>
            <p:cNvSpPr/>
            <p:nvPr/>
          </p:nvSpPr>
          <p:spPr>
            <a:xfrm>
              <a:off x="119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563" name="Title Text"/>
          <p:cNvSpPr txBox="1">
            <a:spLocks noGrp="1"/>
          </p:cNvSpPr>
          <p:nvPr>
            <p:ph type="title"/>
          </p:nvPr>
        </p:nvSpPr>
        <p:spPr>
          <a:xfrm>
            <a:off x="1792288" y="4800600"/>
            <a:ext cx="5486401" cy="566738"/>
          </a:xfrm>
          <a:prstGeom prst="rect">
            <a:avLst/>
          </a:prstGeom>
        </p:spPr>
        <p:txBody>
          <a:bodyPr lIns="46037" tIns="46037" rIns="46037" bIns="46037"/>
          <a:lstStyle>
            <a:lvl1pPr>
              <a:defRPr sz="2000" b="1">
                <a:solidFill>
                  <a:srgbClr val="CBCBCB"/>
                </a:solidFill>
              </a:defRPr>
            </a:lvl1pPr>
          </a:lstStyle>
          <a:p>
            <a:r>
              <a:t>Title Text</a:t>
            </a:r>
          </a:p>
        </p:txBody>
      </p:sp>
      <p:sp>
        <p:nvSpPr>
          <p:cNvPr id="656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6565" name="Body Level One…"/>
          <p:cNvSpPr txBox="1">
            <a:spLocks noGrp="1"/>
          </p:cNvSpPr>
          <p:nvPr>
            <p:ph type="body" sz="quarter" idx="1"/>
          </p:nvPr>
        </p:nvSpPr>
        <p:spPr>
          <a:xfrm>
            <a:off x="1792288" y="5367337"/>
            <a:ext cx="5486401" cy="804863"/>
          </a:xfrm>
          <a:prstGeom prst="rect">
            <a:avLst/>
          </a:prstGeom>
        </p:spPr>
        <p:txBody>
          <a:bodyPr lIns="46037" tIns="46037" rIns="46037" bIns="46037">
            <a:normAutofit/>
          </a:bodyPr>
          <a:lstStyle>
            <a:lvl1pPr marL="0" indent="0">
              <a:spcBef>
                <a:spcPts val="300"/>
              </a:spcBef>
              <a:buSzTx/>
              <a:buNone/>
              <a:defRPr sz="1400">
                <a:solidFill>
                  <a:schemeClr val="accent3">
                    <a:lumOff val="44000"/>
                  </a:schemeClr>
                </a:solidFill>
              </a:defRPr>
            </a:lvl1pPr>
            <a:lvl2pPr marL="0" indent="457200">
              <a:spcBef>
                <a:spcPts val="300"/>
              </a:spcBef>
              <a:buSzTx/>
              <a:buNone/>
              <a:defRPr sz="1400">
                <a:solidFill>
                  <a:schemeClr val="accent3">
                    <a:lumOff val="44000"/>
                  </a:schemeClr>
                </a:solidFill>
              </a:defRPr>
            </a:lvl2pPr>
            <a:lvl3pPr marL="0" indent="914400">
              <a:spcBef>
                <a:spcPts val="300"/>
              </a:spcBef>
              <a:buSzTx/>
              <a:buNone/>
              <a:defRPr sz="1400">
                <a:solidFill>
                  <a:schemeClr val="accent3">
                    <a:lumOff val="44000"/>
                  </a:schemeClr>
                </a:solidFill>
              </a:defRPr>
            </a:lvl3pPr>
            <a:lvl4pPr marL="0" indent="1371600">
              <a:spcBef>
                <a:spcPts val="300"/>
              </a:spcBef>
              <a:buSzTx/>
              <a:buNone/>
              <a:defRPr sz="1400">
                <a:solidFill>
                  <a:schemeClr val="accent3">
                    <a:lumOff val="44000"/>
                  </a:schemeClr>
                </a:solidFill>
              </a:defRPr>
            </a:lvl4pPr>
            <a:lvl5pPr marL="0" indent="1828800">
              <a:spcBef>
                <a:spcPts val="300"/>
              </a:spcBef>
              <a:buSzTx/>
              <a:buNone/>
              <a:defRPr sz="1400">
                <a:solidFill>
                  <a:schemeClr val="accent3">
                    <a:lumOff val="44000"/>
                  </a:schemeClr>
                </a:solidFill>
              </a:defRPr>
            </a:lvl5pPr>
          </a:lstStyle>
          <a:p>
            <a:r>
              <a:t>Body Level One</a:t>
            </a:r>
          </a:p>
          <a:p>
            <a:pPr lvl="1"/>
            <a:r>
              <a:t>Body Level Two</a:t>
            </a:r>
          </a:p>
          <a:p>
            <a:pPr lvl="2"/>
            <a:r>
              <a:t>Body Level Three</a:t>
            </a:r>
          </a:p>
          <a:p>
            <a:pPr lvl="3"/>
            <a:r>
              <a:t>Body Level Four</a:t>
            </a:r>
          </a:p>
          <a:p>
            <a:pPr lvl="4"/>
            <a:r>
              <a:t>Body Level Five</a:t>
            </a:r>
          </a:p>
        </p:txBody>
      </p:sp>
      <p:sp>
        <p:nvSpPr>
          <p:cNvPr id="6566"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52561261"/>
      </p:ext>
    </p:extLst>
  </p:cSld>
  <p:clrMapOvr>
    <a:masterClrMapping/>
  </p:clrMapOvr>
  <p:transition spd="med"/>
</p:sldLayout>
</file>

<file path=ppt/slideLayouts/slideLayout3123.xml><?xml version="1.0" encoding="utf-8"?>
<p:sldLayout xmlns:a="http://schemas.openxmlformats.org/drawingml/2006/main" xmlns:r="http://schemas.openxmlformats.org/officeDocument/2006/relationships" xmlns:p="http://schemas.openxmlformats.org/presentationml/2006/main" showMasterSp="0" type="tx">
  <p:cSld name="36_Title and Content">
    <p:bg>
      <p:bgPr>
        <a:solidFill>
          <a:srgbClr val="000066"/>
        </a:solidFill>
        <a:effectLst/>
      </p:bgPr>
    </p:bg>
    <p:spTree>
      <p:nvGrpSpPr>
        <p:cNvPr id="1" name=""/>
        <p:cNvGrpSpPr/>
        <p:nvPr/>
      </p:nvGrpSpPr>
      <p:grpSpPr>
        <a:xfrm>
          <a:off x="0" y="0"/>
          <a:ext cx="0" cy="0"/>
          <a:chOff x="0" y="0"/>
          <a:chExt cx="0" cy="0"/>
        </a:xfrm>
      </p:grpSpPr>
      <p:sp>
        <p:nvSpPr>
          <p:cNvPr id="6573"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574"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588" name="Group 8"/>
          <p:cNvGrpSpPr/>
          <p:nvPr/>
        </p:nvGrpSpPr>
        <p:grpSpPr>
          <a:xfrm>
            <a:off x="228600" y="457199"/>
            <a:ext cx="1246188" cy="1371601"/>
            <a:chOff x="0" y="0"/>
            <a:chExt cx="1246187" cy="1371600"/>
          </a:xfrm>
        </p:grpSpPr>
        <p:sp>
          <p:nvSpPr>
            <p:cNvPr id="6575"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76"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77"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78"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79"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80"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81"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82"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83"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84"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85"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86"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87"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589" name="Title Text"/>
          <p:cNvSpPr txBox="1">
            <a:spLocks noGrp="1"/>
          </p:cNvSpPr>
          <p:nvPr>
            <p:ph type="title"/>
          </p:nvPr>
        </p:nvSpPr>
        <p:spPr>
          <a:xfrm>
            <a:off x="1676400" y="457200"/>
            <a:ext cx="7010400" cy="1295400"/>
          </a:xfrm>
          <a:prstGeom prst="rect">
            <a:avLst/>
          </a:prstGeom>
        </p:spPr>
        <p:txBody>
          <a:bodyPr anchor="ctr"/>
          <a:lstStyle>
            <a:lvl1pPr>
              <a:defRPr sz="39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590" name="Body Level One…"/>
          <p:cNvSpPr txBox="1">
            <a:spLocks noGrp="1"/>
          </p:cNvSpPr>
          <p:nvPr>
            <p:ph type="body" idx="1"/>
          </p:nvPr>
        </p:nvSpPr>
        <p:spPr>
          <a:xfrm>
            <a:off x="1676400" y="1981200"/>
            <a:ext cx="7010400" cy="4114800"/>
          </a:xfrm>
          <a:prstGeom prst="rect">
            <a:avLst/>
          </a:prstGeom>
        </p:spPr>
        <p:txBody>
          <a:bodyPr>
            <a:normAutofit/>
          </a:bodyPr>
          <a:lstStyle>
            <a:lvl1pPr>
              <a:spcBef>
                <a:spcPts val="600"/>
              </a:spcBef>
              <a:buClr>
                <a:srgbClr val="0078F0"/>
              </a:buClr>
              <a:buSzPct val="85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7772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1205345" indent="-290945">
              <a:spcBef>
                <a:spcPts val="600"/>
              </a:spcBef>
              <a:buClr>
                <a:srgbClr val="0078F0"/>
              </a:buClr>
              <a:buSzPct val="70000"/>
              <a:buChar char="p"/>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16916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21488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591"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24730450"/>
      </p:ext>
    </p:extLst>
  </p:cSld>
  <p:clrMapOvr>
    <a:masterClrMapping/>
  </p:clrMapOvr>
  <p:transition spd="med"/>
</p:sldLayout>
</file>

<file path=ppt/slideLayouts/slideLayout3124.xml><?xml version="1.0" encoding="utf-8"?>
<p:sldLayout xmlns:a="http://schemas.openxmlformats.org/drawingml/2006/main" xmlns:r="http://schemas.openxmlformats.org/officeDocument/2006/relationships" xmlns:p="http://schemas.openxmlformats.org/presentationml/2006/main" showMasterSp="0" type="tx">
  <p:cSld name="36_Section Header">
    <p:bg>
      <p:bgPr>
        <a:solidFill>
          <a:srgbClr val="000066"/>
        </a:solidFill>
        <a:effectLst/>
      </p:bgPr>
    </p:bg>
    <p:spTree>
      <p:nvGrpSpPr>
        <p:cNvPr id="1" name=""/>
        <p:cNvGrpSpPr/>
        <p:nvPr/>
      </p:nvGrpSpPr>
      <p:grpSpPr>
        <a:xfrm>
          <a:off x="0" y="0"/>
          <a:ext cx="0" cy="0"/>
          <a:chOff x="0" y="0"/>
          <a:chExt cx="0" cy="0"/>
        </a:xfrm>
      </p:grpSpPr>
      <p:sp>
        <p:nvSpPr>
          <p:cNvPr id="6598"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599"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613" name="Group 8"/>
          <p:cNvGrpSpPr/>
          <p:nvPr/>
        </p:nvGrpSpPr>
        <p:grpSpPr>
          <a:xfrm>
            <a:off x="228600" y="457199"/>
            <a:ext cx="1246188" cy="1371601"/>
            <a:chOff x="0" y="0"/>
            <a:chExt cx="1246187" cy="1371600"/>
          </a:xfrm>
        </p:grpSpPr>
        <p:sp>
          <p:nvSpPr>
            <p:cNvPr id="6600"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1"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2"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3"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4"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5"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6"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7"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8"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9"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10"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11"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12"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614"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615"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616"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2915734"/>
      </p:ext>
    </p:extLst>
  </p:cSld>
  <p:clrMapOvr>
    <a:masterClrMapping/>
  </p:clrMapOvr>
  <p:transition spd="med"/>
</p:sldLayout>
</file>

<file path=ppt/slideLayouts/slideLayout3125.xml><?xml version="1.0" encoding="utf-8"?>
<p:sldLayout xmlns:a="http://schemas.openxmlformats.org/drawingml/2006/main" xmlns:r="http://schemas.openxmlformats.org/officeDocument/2006/relationships" xmlns:p="http://schemas.openxmlformats.org/presentationml/2006/main" showMasterSp="0" type="tx">
  <p:cSld name="36_Two Content">
    <p:bg>
      <p:bgPr>
        <a:solidFill>
          <a:srgbClr val="000066"/>
        </a:solidFill>
        <a:effectLst/>
      </p:bgPr>
    </p:bg>
    <p:spTree>
      <p:nvGrpSpPr>
        <p:cNvPr id="1" name=""/>
        <p:cNvGrpSpPr/>
        <p:nvPr/>
      </p:nvGrpSpPr>
      <p:grpSpPr>
        <a:xfrm>
          <a:off x="0" y="0"/>
          <a:ext cx="0" cy="0"/>
          <a:chOff x="0" y="0"/>
          <a:chExt cx="0" cy="0"/>
        </a:xfrm>
      </p:grpSpPr>
      <p:sp>
        <p:nvSpPr>
          <p:cNvPr id="6623"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624"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638" name="Group 8"/>
          <p:cNvGrpSpPr/>
          <p:nvPr/>
        </p:nvGrpSpPr>
        <p:grpSpPr>
          <a:xfrm>
            <a:off x="228600" y="457199"/>
            <a:ext cx="1246188" cy="1371601"/>
            <a:chOff x="0" y="0"/>
            <a:chExt cx="1246187" cy="1371600"/>
          </a:xfrm>
        </p:grpSpPr>
        <p:sp>
          <p:nvSpPr>
            <p:cNvPr id="6625"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26"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27"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28"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29"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30"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31"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32"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33"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34"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35"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36"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37"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639" name="Title Text"/>
          <p:cNvSpPr txBox="1">
            <a:spLocks noGrp="1"/>
          </p:cNvSpPr>
          <p:nvPr>
            <p:ph type="title"/>
          </p:nvPr>
        </p:nvSpPr>
        <p:spPr>
          <a:xfrm>
            <a:off x="1676400" y="457200"/>
            <a:ext cx="7010400" cy="1295400"/>
          </a:xfrm>
          <a:prstGeom prst="rect">
            <a:avLst/>
          </a:prstGeom>
        </p:spPr>
        <p:txBody>
          <a:bodyPr anchor="ctr"/>
          <a:lstStyle>
            <a:lvl1pPr>
              <a:defRPr sz="39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640" name="Body Level One…"/>
          <p:cNvSpPr txBox="1">
            <a:spLocks noGrp="1"/>
          </p:cNvSpPr>
          <p:nvPr>
            <p:ph type="body" sz="half" idx="1"/>
          </p:nvPr>
        </p:nvSpPr>
        <p:spPr>
          <a:xfrm>
            <a:off x="1676400" y="1981200"/>
            <a:ext cx="3429000" cy="4114800"/>
          </a:xfrm>
          <a:prstGeom prst="rect">
            <a:avLst/>
          </a:prstGeom>
        </p:spPr>
        <p:txBody>
          <a:bodyPr>
            <a:normAutofit/>
          </a:bodyPr>
          <a:lstStyle>
            <a:lvl1pPr>
              <a:spcBef>
                <a:spcPts val="600"/>
              </a:spcBef>
              <a:buClr>
                <a:srgbClr val="0078F0"/>
              </a:buClr>
              <a:buSzPct val="85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buClr>
                <a:srgbClr val="0078F0"/>
              </a:buClr>
              <a:buSzPct val="70000"/>
              <a:buChar char="p"/>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641"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03867492"/>
      </p:ext>
    </p:extLst>
  </p:cSld>
  <p:clrMapOvr>
    <a:masterClrMapping/>
  </p:clrMapOvr>
  <p:transition spd="med"/>
</p:sldLayout>
</file>

<file path=ppt/slideLayouts/slideLayout3126.xml><?xml version="1.0" encoding="utf-8"?>
<p:sldLayout xmlns:a="http://schemas.openxmlformats.org/drawingml/2006/main" xmlns:r="http://schemas.openxmlformats.org/officeDocument/2006/relationships" xmlns:p="http://schemas.openxmlformats.org/presentationml/2006/main" showMasterSp="0" type="tx">
  <p:cSld name="37_Comparison">
    <p:bg>
      <p:bgPr>
        <a:solidFill>
          <a:srgbClr val="000066"/>
        </a:solidFill>
        <a:effectLst/>
      </p:bgPr>
    </p:bg>
    <p:spTree>
      <p:nvGrpSpPr>
        <p:cNvPr id="1" name=""/>
        <p:cNvGrpSpPr/>
        <p:nvPr/>
      </p:nvGrpSpPr>
      <p:grpSpPr>
        <a:xfrm>
          <a:off x="0" y="0"/>
          <a:ext cx="0" cy="0"/>
          <a:chOff x="0" y="0"/>
          <a:chExt cx="0" cy="0"/>
        </a:xfrm>
      </p:grpSpPr>
      <p:sp>
        <p:nvSpPr>
          <p:cNvPr id="6648"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649"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663" name="Group 8"/>
          <p:cNvGrpSpPr/>
          <p:nvPr/>
        </p:nvGrpSpPr>
        <p:grpSpPr>
          <a:xfrm>
            <a:off x="228600" y="457199"/>
            <a:ext cx="1246188" cy="1371601"/>
            <a:chOff x="0" y="0"/>
            <a:chExt cx="1246187" cy="1371600"/>
          </a:xfrm>
        </p:grpSpPr>
        <p:sp>
          <p:nvSpPr>
            <p:cNvPr id="6650"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1"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2"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3"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4"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5"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6"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7"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8"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9"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60"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61"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62"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664" name="Title Text"/>
          <p:cNvSpPr txBox="1">
            <a:spLocks noGrp="1"/>
          </p:cNvSpPr>
          <p:nvPr>
            <p:ph type="title"/>
          </p:nvPr>
        </p:nvSpPr>
        <p:spPr>
          <a:xfrm>
            <a:off x="457200" y="274638"/>
            <a:ext cx="8229600" cy="1143001"/>
          </a:xfrm>
          <a:prstGeom prst="rect">
            <a:avLst/>
          </a:prstGeom>
        </p:spPr>
        <p:txBody>
          <a:bodyPr anchor="ctr"/>
          <a:lstStyle>
            <a:lvl1pPr>
              <a:defRPr sz="39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665"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666"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solidFill>
                  <a:schemeClr val="accent3">
                    <a:lumOff val="44000"/>
                  </a:schemeClr>
                </a:solidFill>
                <a:latin typeface="Arial"/>
                <a:ea typeface="Arial"/>
                <a:cs typeface="Arial"/>
                <a:sym typeface="Arial"/>
              </a:defRPr>
            </a:pPr>
            <a:endParaRPr dirty="0"/>
          </a:p>
        </p:txBody>
      </p:sp>
      <p:sp>
        <p:nvSpPr>
          <p:cNvPr id="6667"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1288909"/>
      </p:ext>
    </p:extLst>
  </p:cSld>
  <p:clrMapOvr>
    <a:masterClrMapping/>
  </p:clrMapOvr>
  <p:transition spd="med"/>
</p:sldLayout>
</file>

<file path=ppt/slideLayouts/slideLayout3127.xml><?xml version="1.0" encoding="utf-8"?>
<p:sldLayout xmlns:a="http://schemas.openxmlformats.org/drawingml/2006/main" xmlns:r="http://schemas.openxmlformats.org/officeDocument/2006/relationships" xmlns:p="http://schemas.openxmlformats.org/presentationml/2006/main" showMasterSp="0" type="tx">
  <p:cSld name="40_Blank">
    <p:bg>
      <p:bgPr>
        <a:solidFill>
          <a:srgbClr val="000066"/>
        </a:solidFill>
        <a:effectLst/>
      </p:bgPr>
    </p:bg>
    <p:spTree>
      <p:nvGrpSpPr>
        <p:cNvPr id="1" name=""/>
        <p:cNvGrpSpPr/>
        <p:nvPr/>
      </p:nvGrpSpPr>
      <p:grpSpPr>
        <a:xfrm>
          <a:off x="0" y="0"/>
          <a:ext cx="0" cy="0"/>
          <a:chOff x="0" y="0"/>
          <a:chExt cx="0" cy="0"/>
        </a:xfrm>
      </p:grpSpPr>
      <p:sp>
        <p:nvSpPr>
          <p:cNvPr id="6698"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699"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713" name="Group 8"/>
          <p:cNvGrpSpPr/>
          <p:nvPr/>
        </p:nvGrpSpPr>
        <p:grpSpPr>
          <a:xfrm>
            <a:off x="228600" y="457199"/>
            <a:ext cx="1246188" cy="1371601"/>
            <a:chOff x="0" y="0"/>
            <a:chExt cx="1246187" cy="1371600"/>
          </a:xfrm>
        </p:grpSpPr>
        <p:sp>
          <p:nvSpPr>
            <p:cNvPr id="6700"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1"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2"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3"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4"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5"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6"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7"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8"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9"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10"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11"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12"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714"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2515844"/>
      </p:ext>
    </p:extLst>
  </p:cSld>
  <p:clrMapOvr>
    <a:masterClrMapping/>
  </p:clrMapOvr>
  <p:transition spd="med"/>
</p:sldLayout>
</file>

<file path=ppt/slideLayouts/slideLayout3128.xml><?xml version="1.0" encoding="utf-8"?>
<p:sldLayout xmlns:a="http://schemas.openxmlformats.org/drawingml/2006/main" xmlns:r="http://schemas.openxmlformats.org/officeDocument/2006/relationships" xmlns:p="http://schemas.openxmlformats.org/presentationml/2006/main" showMasterSp="0" type="tx">
  <p:cSld name="37_Content with Caption">
    <p:bg>
      <p:bgPr>
        <a:solidFill>
          <a:srgbClr val="000066"/>
        </a:solidFill>
        <a:effectLst/>
      </p:bgPr>
    </p:bg>
    <p:spTree>
      <p:nvGrpSpPr>
        <p:cNvPr id="1" name=""/>
        <p:cNvGrpSpPr/>
        <p:nvPr/>
      </p:nvGrpSpPr>
      <p:grpSpPr>
        <a:xfrm>
          <a:off x="0" y="0"/>
          <a:ext cx="0" cy="0"/>
          <a:chOff x="0" y="0"/>
          <a:chExt cx="0" cy="0"/>
        </a:xfrm>
      </p:grpSpPr>
      <p:sp>
        <p:nvSpPr>
          <p:cNvPr id="6721"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722"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736" name="Group 8"/>
          <p:cNvGrpSpPr/>
          <p:nvPr/>
        </p:nvGrpSpPr>
        <p:grpSpPr>
          <a:xfrm>
            <a:off x="228600" y="457199"/>
            <a:ext cx="1246188" cy="1371601"/>
            <a:chOff x="0" y="0"/>
            <a:chExt cx="1246187" cy="1371600"/>
          </a:xfrm>
        </p:grpSpPr>
        <p:sp>
          <p:nvSpPr>
            <p:cNvPr id="6723"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24"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25"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26"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27"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28"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29"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30"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31"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32"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33"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34"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35"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737" name="Title Text"/>
          <p:cNvSpPr txBox="1">
            <a:spLocks noGrp="1"/>
          </p:cNvSpPr>
          <p:nvPr>
            <p:ph type="title"/>
          </p:nvPr>
        </p:nvSpPr>
        <p:spPr>
          <a:xfrm>
            <a:off x="457200" y="273050"/>
            <a:ext cx="3008314" cy="1162050"/>
          </a:xfrm>
          <a:prstGeom prst="rect">
            <a:avLst/>
          </a:prstGeom>
        </p:spPr>
        <p:txBody>
          <a:bodyPr/>
          <a:lstStyle>
            <a:lvl1pPr>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738" name="Body Level One…"/>
          <p:cNvSpPr txBox="1">
            <a:spLocks noGrp="1"/>
          </p:cNvSpPr>
          <p:nvPr>
            <p:ph type="body" idx="1"/>
          </p:nvPr>
        </p:nvSpPr>
        <p:spPr>
          <a:xfrm>
            <a:off x="3575050" y="273050"/>
            <a:ext cx="5111750" cy="5853113"/>
          </a:xfrm>
          <a:prstGeom prst="rect">
            <a:avLst/>
          </a:prstGeom>
        </p:spPr>
        <p:txBody>
          <a:bodyPr>
            <a:normAutofit/>
          </a:bodyPr>
          <a:lstStyle>
            <a:lvl1pPr>
              <a:buClr>
                <a:srgbClr val="0078F0"/>
              </a:buClr>
              <a:buSzPct val="85000"/>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lr>
                <a:srgbClr val="0078F0"/>
              </a:buClr>
              <a:buSzPct val="70000"/>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buClr>
                <a:srgbClr val="0078F0"/>
              </a:buClr>
              <a:buSzPct val="70000"/>
              <a:buChar char="p"/>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lr>
                <a:srgbClr val="0078F0"/>
              </a:buClr>
              <a:buSzPct val="70000"/>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lr>
                <a:srgbClr val="0078F0"/>
              </a:buClr>
              <a:buSzPct val="70000"/>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739"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solidFill>
                  <a:schemeClr val="accent3">
                    <a:lumOff val="44000"/>
                  </a:schemeClr>
                </a:solidFill>
                <a:latin typeface="Arial"/>
                <a:ea typeface="Arial"/>
                <a:cs typeface="Arial"/>
                <a:sym typeface="Arial"/>
              </a:defRPr>
            </a:pPr>
            <a:endParaRPr dirty="0"/>
          </a:p>
        </p:txBody>
      </p:sp>
      <p:sp>
        <p:nvSpPr>
          <p:cNvPr id="6740"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39253047"/>
      </p:ext>
    </p:extLst>
  </p:cSld>
  <p:clrMapOvr>
    <a:masterClrMapping/>
  </p:clrMapOvr>
  <p:transition spd="med"/>
</p:sldLayout>
</file>

<file path=ppt/slideLayouts/slideLayout3129.xml><?xml version="1.0" encoding="utf-8"?>
<p:sldLayout xmlns:a="http://schemas.openxmlformats.org/drawingml/2006/main" xmlns:r="http://schemas.openxmlformats.org/officeDocument/2006/relationships" xmlns:p="http://schemas.openxmlformats.org/presentationml/2006/main" showMasterSp="0" type="tx">
  <p:cSld name="37_Picture with Caption">
    <p:bg>
      <p:bgPr>
        <a:solidFill>
          <a:srgbClr val="000066"/>
        </a:solidFill>
        <a:effectLst/>
      </p:bgPr>
    </p:bg>
    <p:spTree>
      <p:nvGrpSpPr>
        <p:cNvPr id="1" name=""/>
        <p:cNvGrpSpPr/>
        <p:nvPr/>
      </p:nvGrpSpPr>
      <p:grpSpPr>
        <a:xfrm>
          <a:off x="0" y="0"/>
          <a:ext cx="0" cy="0"/>
          <a:chOff x="0" y="0"/>
          <a:chExt cx="0" cy="0"/>
        </a:xfrm>
      </p:grpSpPr>
      <p:sp>
        <p:nvSpPr>
          <p:cNvPr id="6747"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748"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762" name="Group 8"/>
          <p:cNvGrpSpPr/>
          <p:nvPr/>
        </p:nvGrpSpPr>
        <p:grpSpPr>
          <a:xfrm>
            <a:off x="228600" y="457199"/>
            <a:ext cx="1246188" cy="1371601"/>
            <a:chOff x="0" y="0"/>
            <a:chExt cx="1246187" cy="1371600"/>
          </a:xfrm>
        </p:grpSpPr>
        <p:sp>
          <p:nvSpPr>
            <p:cNvPr id="6749"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0"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1"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2"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3"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4"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5"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6"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7"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8"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9"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60"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61"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763" name="Title Text"/>
          <p:cNvSpPr txBox="1">
            <a:spLocks noGrp="1"/>
          </p:cNvSpPr>
          <p:nvPr>
            <p:ph type="title"/>
          </p:nvPr>
        </p:nvSpPr>
        <p:spPr>
          <a:xfrm>
            <a:off x="1792288" y="4800600"/>
            <a:ext cx="5486401" cy="566738"/>
          </a:xfrm>
          <a:prstGeom prst="rect">
            <a:avLst/>
          </a:prstGeom>
        </p:spPr>
        <p:txBody>
          <a:bodyPr/>
          <a:lstStyle>
            <a:lvl1pPr>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76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676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766"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67927794"/>
      </p:ext>
    </p:extLst>
  </p:cSld>
  <p:clrMapOvr>
    <a:masterClrMapping/>
  </p:clrMapOvr>
  <p:transition spd="med"/>
</p:sldLayout>
</file>

<file path=ppt/slideLayouts/slideLayout313.xml><?xml version="1.0" encoding="utf-8"?>
<p:sldLayout xmlns:a="http://schemas.openxmlformats.org/drawingml/2006/main" xmlns:r="http://schemas.openxmlformats.org/officeDocument/2006/relationships" xmlns:p="http://schemas.openxmlformats.org/presentationml/2006/main" type="tx">
  <p:cSld name="18_Picture with Caption">
    <p:spTree>
      <p:nvGrpSpPr>
        <p:cNvPr id="1" name=""/>
        <p:cNvGrpSpPr/>
        <p:nvPr/>
      </p:nvGrpSpPr>
      <p:grpSpPr>
        <a:xfrm>
          <a:off x="0" y="0"/>
          <a:ext cx="0" cy="0"/>
          <a:chOff x="0" y="0"/>
          <a:chExt cx="0" cy="0"/>
        </a:xfrm>
      </p:grpSpPr>
      <p:sp>
        <p:nvSpPr>
          <p:cNvPr id="4728" name="Title Text"/>
          <p:cNvSpPr txBox="1">
            <a:spLocks noGrp="1"/>
          </p:cNvSpPr>
          <p:nvPr>
            <p:ph type="title"/>
          </p:nvPr>
        </p:nvSpPr>
        <p:spPr>
          <a:xfrm>
            <a:off x="1792288" y="4800600"/>
            <a:ext cx="5486401" cy="566738"/>
          </a:xfrm>
          <a:prstGeom prst="rect">
            <a:avLst/>
          </a:prstGeom>
        </p:spPr>
        <p:txBody>
          <a:bodyPr/>
          <a:lstStyle>
            <a:lvl1pPr>
              <a:defRPr sz="2000" b="1"/>
            </a:lvl1pPr>
          </a:lstStyle>
          <a:p>
            <a:r>
              <a:t>Title Text</a:t>
            </a:r>
          </a:p>
        </p:txBody>
      </p:sp>
      <p:sp>
        <p:nvSpPr>
          <p:cNvPr id="4729"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730"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4731"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85621021"/>
      </p:ext>
    </p:extLst>
  </p:cSld>
  <p:clrMapOvr>
    <a:masterClrMapping/>
  </p:clrMapOvr>
  <p:transition spd="med"/>
</p:sldLayout>
</file>

<file path=ppt/slideLayouts/slideLayout3130.xml><?xml version="1.0" encoding="utf-8"?>
<p:sldLayout xmlns:a="http://schemas.openxmlformats.org/drawingml/2006/main" xmlns:r="http://schemas.openxmlformats.org/officeDocument/2006/relationships" xmlns:p="http://schemas.openxmlformats.org/presentationml/2006/main" showMasterSp="0" type="tx">
  <p:cSld name="Title, Clip Art and Text">
    <p:bg>
      <p:bgPr>
        <a:solidFill>
          <a:srgbClr val="000066"/>
        </a:solidFill>
        <a:effectLst/>
      </p:bgPr>
    </p:bg>
    <p:spTree>
      <p:nvGrpSpPr>
        <p:cNvPr id="1" name=""/>
        <p:cNvGrpSpPr/>
        <p:nvPr/>
      </p:nvGrpSpPr>
      <p:grpSpPr>
        <a:xfrm>
          <a:off x="0" y="0"/>
          <a:ext cx="0" cy="0"/>
          <a:chOff x="0" y="0"/>
          <a:chExt cx="0" cy="0"/>
        </a:xfrm>
      </p:grpSpPr>
      <p:sp>
        <p:nvSpPr>
          <p:cNvPr id="6773"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774"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788" name="Group 8"/>
          <p:cNvGrpSpPr/>
          <p:nvPr/>
        </p:nvGrpSpPr>
        <p:grpSpPr>
          <a:xfrm>
            <a:off x="228600" y="457199"/>
            <a:ext cx="1246188" cy="1371601"/>
            <a:chOff x="0" y="0"/>
            <a:chExt cx="1246187" cy="1371600"/>
          </a:xfrm>
        </p:grpSpPr>
        <p:sp>
          <p:nvSpPr>
            <p:cNvPr id="6775"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76"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77"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78"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79"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80"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81"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82"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83"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84"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85"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86"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87"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789" name="Title Text"/>
          <p:cNvSpPr txBox="1">
            <a:spLocks noGrp="1"/>
          </p:cNvSpPr>
          <p:nvPr>
            <p:ph type="title"/>
          </p:nvPr>
        </p:nvSpPr>
        <p:spPr>
          <a:xfrm>
            <a:off x="1676400" y="457200"/>
            <a:ext cx="7010400" cy="1295400"/>
          </a:xfrm>
          <a:prstGeom prst="rect">
            <a:avLst/>
          </a:prstGeom>
        </p:spPr>
        <p:txBody>
          <a:bodyPr anchor="ctr"/>
          <a:lstStyle>
            <a:lvl1pPr>
              <a:defRPr sz="39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790" name="Body Level One…"/>
          <p:cNvSpPr txBox="1">
            <a:spLocks noGrp="1"/>
          </p:cNvSpPr>
          <p:nvPr>
            <p:ph type="body" sz="half" idx="1"/>
          </p:nvPr>
        </p:nvSpPr>
        <p:spPr>
          <a:xfrm>
            <a:off x="5257800" y="1981200"/>
            <a:ext cx="3429000" cy="4114800"/>
          </a:xfrm>
          <a:prstGeom prst="rect">
            <a:avLst/>
          </a:prstGeom>
        </p:spPr>
        <p:txBody>
          <a:bodyPr>
            <a:normAutofit/>
          </a:bodyPr>
          <a:lstStyle>
            <a:lvl1pPr>
              <a:spcBef>
                <a:spcPts val="600"/>
              </a:spcBef>
              <a:buClr>
                <a:srgbClr val="0078F0"/>
              </a:buClr>
              <a:buSzPct val="85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7772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1205345" indent="-290945">
              <a:spcBef>
                <a:spcPts val="600"/>
              </a:spcBef>
              <a:buClr>
                <a:srgbClr val="0078F0"/>
              </a:buClr>
              <a:buSzPct val="70000"/>
              <a:buChar char="p"/>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16916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21488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791"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44872299"/>
      </p:ext>
    </p:extLst>
  </p:cSld>
  <p:clrMapOvr>
    <a:masterClrMapping/>
  </p:clrMapOvr>
  <p:transition spd="med"/>
</p:sldLayout>
</file>

<file path=ppt/slideLayouts/slideLayout3131.xml><?xml version="1.0" encoding="utf-8"?>
<p:sldLayout xmlns:a="http://schemas.openxmlformats.org/drawingml/2006/main" xmlns:r="http://schemas.openxmlformats.org/officeDocument/2006/relationships" xmlns:p="http://schemas.openxmlformats.org/presentationml/2006/main" showMasterSp="0" type="tx">
  <p:cSld name="Title, Text and Clip Art">
    <p:bg>
      <p:bgPr>
        <a:solidFill>
          <a:srgbClr val="000066"/>
        </a:solidFill>
        <a:effectLst/>
      </p:bgPr>
    </p:bg>
    <p:spTree>
      <p:nvGrpSpPr>
        <p:cNvPr id="1" name=""/>
        <p:cNvGrpSpPr/>
        <p:nvPr/>
      </p:nvGrpSpPr>
      <p:grpSpPr>
        <a:xfrm>
          <a:off x="0" y="0"/>
          <a:ext cx="0" cy="0"/>
          <a:chOff x="0" y="0"/>
          <a:chExt cx="0" cy="0"/>
        </a:xfrm>
      </p:grpSpPr>
      <p:sp>
        <p:nvSpPr>
          <p:cNvPr id="6798"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799"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813" name="Group 8"/>
          <p:cNvGrpSpPr/>
          <p:nvPr/>
        </p:nvGrpSpPr>
        <p:grpSpPr>
          <a:xfrm>
            <a:off x="228600" y="457199"/>
            <a:ext cx="1246188" cy="1371601"/>
            <a:chOff x="0" y="0"/>
            <a:chExt cx="1246187" cy="1371600"/>
          </a:xfrm>
        </p:grpSpPr>
        <p:sp>
          <p:nvSpPr>
            <p:cNvPr id="6800"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1"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2"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3"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4"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5"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6"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7"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8"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9"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10"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11"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12"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814" name="Title Text"/>
          <p:cNvSpPr txBox="1">
            <a:spLocks noGrp="1"/>
          </p:cNvSpPr>
          <p:nvPr>
            <p:ph type="title"/>
          </p:nvPr>
        </p:nvSpPr>
        <p:spPr>
          <a:xfrm>
            <a:off x="1676400" y="457200"/>
            <a:ext cx="7010400" cy="1295400"/>
          </a:xfrm>
          <a:prstGeom prst="rect">
            <a:avLst/>
          </a:prstGeom>
        </p:spPr>
        <p:txBody>
          <a:bodyPr anchor="ctr"/>
          <a:lstStyle>
            <a:lvl1pPr>
              <a:defRPr sz="39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15" name="Body Level One…"/>
          <p:cNvSpPr txBox="1">
            <a:spLocks noGrp="1"/>
          </p:cNvSpPr>
          <p:nvPr>
            <p:ph type="body" sz="half" idx="1"/>
          </p:nvPr>
        </p:nvSpPr>
        <p:spPr>
          <a:xfrm>
            <a:off x="1676400" y="1981200"/>
            <a:ext cx="3429000" cy="4114800"/>
          </a:xfrm>
          <a:prstGeom prst="rect">
            <a:avLst/>
          </a:prstGeom>
        </p:spPr>
        <p:txBody>
          <a:bodyPr>
            <a:normAutofit/>
          </a:bodyPr>
          <a:lstStyle>
            <a:lvl1pPr>
              <a:spcBef>
                <a:spcPts val="600"/>
              </a:spcBef>
              <a:buClr>
                <a:srgbClr val="0078F0"/>
              </a:buClr>
              <a:buSzPct val="85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7772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1205345" indent="-290945">
              <a:spcBef>
                <a:spcPts val="600"/>
              </a:spcBef>
              <a:buClr>
                <a:srgbClr val="0078F0"/>
              </a:buClr>
              <a:buSzPct val="70000"/>
              <a:buChar char="p"/>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16916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21488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816"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18659593"/>
      </p:ext>
    </p:extLst>
  </p:cSld>
  <p:clrMapOvr>
    <a:masterClrMapping/>
  </p:clrMapOvr>
  <p:transition spd="med"/>
</p:sldLayout>
</file>

<file path=ppt/slideLayouts/slideLayout3132.xml><?xml version="1.0" encoding="utf-8"?>
<p:sldLayout xmlns:a="http://schemas.openxmlformats.org/drawingml/2006/main" xmlns:r="http://schemas.openxmlformats.org/officeDocument/2006/relationships" xmlns:p="http://schemas.openxmlformats.org/presentationml/2006/main" showMasterSp="0" type="tx">
  <p:cSld name="40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6823"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24"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82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1087843"/>
      </p:ext>
    </p:extLst>
  </p:cSld>
  <p:clrMapOvr>
    <a:masterClrMapping/>
  </p:clrMapOvr>
  <p:transition spd="med"/>
</p:sldLayout>
</file>

<file path=ppt/slideLayouts/slideLayout3133.xml><?xml version="1.0" encoding="utf-8"?>
<p:sldLayout xmlns:a="http://schemas.openxmlformats.org/drawingml/2006/main" xmlns:r="http://schemas.openxmlformats.org/officeDocument/2006/relationships" xmlns:p="http://schemas.openxmlformats.org/presentationml/2006/main" showMasterSp="0" type="tx">
  <p:cSld name="37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683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33"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83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93980128"/>
      </p:ext>
    </p:extLst>
  </p:cSld>
  <p:clrMapOvr>
    <a:masterClrMapping/>
  </p:clrMapOvr>
  <p:transition spd="med"/>
</p:sldLayout>
</file>

<file path=ppt/slideLayouts/slideLayout3134.xml><?xml version="1.0" encoding="utf-8"?>
<p:sldLayout xmlns:a="http://schemas.openxmlformats.org/drawingml/2006/main" xmlns:r="http://schemas.openxmlformats.org/officeDocument/2006/relationships" xmlns:p="http://schemas.openxmlformats.org/presentationml/2006/main" showMasterSp="0" type="tx">
  <p:cSld name="37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6841"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42"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84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3046650"/>
      </p:ext>
    </p:extLst>
  </p:cSld>
  <p:clrMapOvr>
    <a:masterClrMapping/>
  </p:clrMapOvr>
  <p:transition spd="med"/>
</p:sldLayout>
</file>

<file path=ppt/slideLayouts/slideLayout3135.xml><?xml version="1.0" encoding="utf-8"?>
<p:sldLayout xmlns:a="http://schemas.openxmlformats.org/drawingml/2006/main" xmlns:r="http://schemas.openxmlformats.org/officeDocument/2006/relationships" xmlns:p="http://schemas.openxmlformats.org/presentationml/2006/main" showMasterSp="0" type="tx">
  <p:cSld name="37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6850"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51"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85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41808805"/>
      </p:ext>
    </p:extLst>
  </p:cSld>
  <p:clrMapOvr>
    <a:masterClrMapping/>
  </p:clrMapOvr>
  <p:transition spd="med"/>
</p:sldLayout>
</file>

<file path=ppt/slideLayouts/slideLayout3136.xml><?xml version="1.0" encoding="utf-8"?>
<p:sldLayout xmlns:a="http://schemas.openxmlformats.org/drawingml/2006/main" xmlns:r="http://schemas.openxmlformats.org/officeDocument/2006/relationships" xmlns:p="http://schemas.openxmlformats.org/presentationml/2006/main" showMasterSp="0" type="tx">
  <p:cSld name="38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6859"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60"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861"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686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71443610"/>
      </p:ext>
    </p:extLst>
  </p:cSld>
  <p:clrMapOvr>
    <a:masterClrMapping/>
  </p:clrMapOvr>
  <p:transition spd="med"/>
</p:sldLayout>
</file>

<file path=ppt/slideLayouts/slideLayout3137.xml><?xml version="1.0" encoding="utf-8"?>
<p:sldLayout xmlns:a="http://schemas.openxmlformats.org/drawingml/2006/main" xmlns:r="http://schemas.openxmlformats.org/officeDocument/2006/relationships" xmlns:p="http://schemas.openxmlformats.org/presentationml/2006/main" showMasterSp="0" type="tx">
  <p:cSld name="37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686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7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79004068"/>
      </p:ext>
    </p:extLst>
  </p:cSld>
  <p:clrMapOvr>
    <a:masterClrMapping/>
  </p:clrMapOvr>
  <p:transition spd="med"/>
</p:sldLayout>
</file>

<file path=ppt/slideLayouts/slideLayout3138.xml><?xml version="1.0" encoding="utf-8"?>
<p:sldLayout xmlns:a="http://schemas.openxmlformats.org/drawingml/2006/main" xmlns:r="http://schemas.openxmlformats.org/officeDocument/2006/relationships" xmlns:p="http://schemas.openxmlformats.org/presentationml/2006/main" showMasterSp="0" type="tx">
  <p:cSld name="41_Blank">
    <p:bg>
      <p:bgPr>
        <a:solidFill>
          <a:schemeClr val="accent3">
            <a:lumOff val="44000"/>
          </a:schemeClr>
        </a:solidFill>
        <a:effectLst/>
      </p:bgPr>
    </p:bg>
    <p:spTree>
      <p:nvGrpSpPr>
        <p:cNvPr id="1" name=""/>
        <p:cNvGrpSpPr/>
        <p:nvPr/>
      </p:nvGrpSpPr>
      <p:grpSpPr>
        <a:xfrm>
          <a:off x="0" y="0"/>
          <a:ext cx="0" cy="0"/>
          <a:chOff x="0" y="0"/>
          <a:chExt cx="0" cy="0"/>
        </a:xfrm>
      </p:grpSpPr>
      <p:sp>
        <p:nvSpPr>
          <p:cNvPr id="687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48333122"/>
      </p:ext>
    </p:extLst>
  </p:cSld>
  <p:clrMapOvr>
    <a:masterClrMapping/>
  </p:clrMapOvr>
  <p:transition spd="med"/>
</p:sldLayout>
</file>

<file path=ppt/slideLayouts/slideLayout3139.xml><?xml version="1.0" encoding="utf-8"?>
<p:sldLayout xmlns:a="http://schemas.openxmlformats.org/drawingml/2006/main" xmlns:r="http://schemas.openxmlformats.org/officeDocument/2006/relationships" xmlns:p="http://schemas.openxmlformats.org/presentationml/2006/main" showMasterSp="0" type="tx">
  <p:cSld name="38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6884"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85"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886"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688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7448641"/>
      </p:ext>
    </p:extLst>
  </p:cSld>
  <p:clrMapOvr>
    <a:masterClrMapping/>
  </p:clrMapOvr>
  <p:transition spd="med"/>
</p:sldLayout>
</file>

<file path=ppt/slideLayouts/slideLayout314.xml><?xml version="1.0" encoding="utf-8"?>
<p:sldLayout xmlns:a="http://schemas.openxmlformats.org/drawingml/2006/main" xmlns:r="http://schemas.openxmlformats.org/officeDocument/2006/relationships" xmlns:p="http://schemas.openxmlformats.org/presentationml/2006/main" showMasterSp="0" type="tx">
  <p:cSld name="28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4738"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739"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74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25850710"/>
      </p:ext>
    </p:extLst>
  </p:cSld>
  <p:clrMapOvr>
    <a:masterClrMapping/>
  </p:clrMapOvr>
  <p:transition spd="med"/>
</p:sldLayout>
</file>

<file path=ppt/slideLayouts/slideLayout3140.xml><?xml version="1.0" encoding="utf-8"?>
<p:sldLayout xmlns:a="http://schemas.openxmlformats.org/drawingml/2006/main" xmlns:r="http://schemas.openxmlformats.org/officeDocument/2006/relationships" xmlns:p="http://schemas.openxmlformats.org/presentationml/2006/main" showMasterSp="0" type="tx">
  <p:cSld name="38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6894"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95"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6896"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89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31378032"/>
      </p:ext>
    </p:extLst>
  </p:cSld>
  <p:clrMapOvr>
    <a:masterClrMapping/>
  </p:clrMapOvr>
  <p:transition spd="med"/>
</p:sldLayout>
</file>

<file path=ppt/slideLayouts/slideLayout3141.xml><?xml version="1.0" encoding="utf-8"?>
<p:sldLayout xmlns:a="http://schemas.openxmlformats.org/drawingml/2006/main" xmlns:r="http://schemas.openxmlformats.org/officeDocument/2006/relationships" xmlns:p="http://schemas.openxmlformats.org/presentationml/2006/main" showMasterSp="0" type="tx">
  <p:cSld name="41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6904"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05"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0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87620190"/>
      </p:ext>
    </p:extLst>
  </p:cSld>
  <p:clrMapOvr>
    <a:masterClrMapping/>
  </p:clrMapOvr>
  <p:transition spd="med"/>
</p:sldLayout>
</file>

<file path=ppt/slideLayouts/slideLayout3142.xml><?xml version="1.0" encoding="utf-8"?>
<p:sldLayout xmlns:a="http://schemas.openxmlformats.org/drawingml/2006/main" xmlns:r="http://schemas.openxmlformats.org/officeDocument/2006/relationships" xmlns:p="http://schemas.openxmlformats.org/presentationml/2006/main" showMasterSp="0" type="tx">
  <p:cSld name="38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6913"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14"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1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63544536"/>
      </p:ext>
    </p:extLst>
  </p:cSld>
  <p:clrMapOvr>
    <a:masterClrMapping/>
  </p:clrMapOvr>
  <p:transition spd="med"/>
</p:sldLayout>
</file>

<file path=ppt/slideLayouts/slideLayout3143.xml><?xml version="1.0" encoding="utf-8"?>
<p:sldLayout xmlns:a="http://schemas.openxmlformats.org/drawingml/2006/main" xmlns:r="http://schemas.openxmlformats.org/officeDocument/2006/relationships" xmlns:p="http://schemas.openxmlformats.org/presentationml/2006/main" showMasterSp="0" type="tx">
  <p:cSld name="38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6922"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23"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2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42518949"/>
      </p:ext>
    </p:extLst>
  </p:cSld>
  <p:clrMapOvr>
    <a:masterClrMapping/>
  </p:clrMapOvr>
  <p:transition spd="med"/>
</p:sldLayout>
</file>

<file path=ppt/slideLayouts/slideLayout3144.xml><?xml version="1.0" encoding="utf-8"?>
<p:sldLayout xmlns:a="http://schemas.openxmlformats.org/drawingml/2006/main" xmlns:r="http://schemas.openxmlformats.org/officeDocument/2006/relationships" xmlns:p="http://schemas.openxmlformats.org/presentationml/2006/main" showMasterSp="0" type="tx">
  <p:cSld name="38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693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32"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3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1109444"/>
      </p:ext>
    </p:extLst>
  </p:cSld>
  <p:clrMapOvr>
    <a:masterClrMapping/>
  </p:clrMapOvr>
  <p:transition spd="med"/>
</p:sldLayout>
</file>

<file path=ppt/slideLayouts/slideLayout3145.xml><?xml version="1.0" encoding="utf-8"?>
<p:sldLayout xmlns:a="http://schemas.openxmlformats.org/drawingml/2006/main" xmlns:r="http://schemas.openxmlformats.org/officeDocument/2006/relationships" xmlns:p="http://schemas.openxmlformats.org/presentationml/2006/main" showMasterSp="0" type="tx">
  <p:cSld name="39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694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4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42"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694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1502115"/>
      </p:ext>
    </p:extLst>
  </p:cSld>
  <p:clrMapOvr>
    <a:masterClrMapping/>
  </p:clrMapOvr>
  <p:transition spd="med"/>
</p:sldLayout>
</file>

<file path=ppt/slideLayouts/slideLayout3146.xml><?xml version="1.0" encoding="utf-8"?>
<p:sldLayout xmlns:a="http://schemas.openxmlformats.org/drawingml/2006/main" xmlns:r="http://schemas.openxmlformats.org/officeDocument/2006/relationships" xmlns:p="http://schemas.openxmlformats.org/presentationml/2006/main" showMasterSp="0" type="tx">
  <p:cSld name="38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6950"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5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94088383"/>
      </p:ext>
    </p:extLst>
  </p:cSld>
  <p:clrMapOvr>
    <a:masterClrMapping/>
  </p:clrMapOvr>
  <p:transition spd="med"/>
</p:sldLayout>
</file>

<file path=ppt/slideLayouts/slideLayout3147.xml><?xml version="1.0" encoding="utf-8"?>
<p:sldLayout xmlns:a="http://schemas.openxmlformats.org/drawingml/2006/main" xmlns:r="http://schemas.openxmlformats.org/officeDocument/2006/relationships" xmlns:p="http://schemas.openxmlformats.org/presentationml/2006/main" showMasterSp="0" type="tx">
  <p:cSld name="42_Blank">
    <p:bg>
      <p:bgPr>
        <a:solidFill>
          <a:schemeClr val="accent3">
            <a:lumOff val="44000"/>
          </a:schemeClr>
        </a:solidFill>
        <a:effectLst/>
      </p:bgPr>
    </p:bg>
    <p:spTree>
      <p:nvGrpSpPr>
        <p:cNvPr id="1" name=""/>
        <p:cNvGrpSpPr/>
        <p:nvPr/>
      </p:nvGrpSpPr>
      <p:grpSpPr>
        <a:xfrm>
          <a:off x="0" y="0"/>
          <a:ext cx="0" cy="0"/>
          <a:chOff x="0" y="0"/>
          <a:chExt cx="0" cy="0"/>
        </a:xfrm>
      </p:grpSpPr>
      <p:sp>
        <p:nvSpPr>
          <p:cNvPr id="695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79551350"/>
      </p:ext>
    </p:extLst>
  </p:cSld>
  <p:clrMapOvr>
    <a:masterClrMapping/>
  </p:clrMapOvr>
  <p:transition spd="med"/>
</p:sldLayout>
</file>

<file path=ppt/slideLayouts/slideLayout3148.xml><?xml version="1.0" encoding="utf-8"?>
<p:sldLayout xmlns:a="http://schemas.openxmlformats.org/drawingml/2006/main" xmlns:r="http://schemas.openxmlformats.org/officeDocument/2006/relationships" xmlns:p="http://schemas.openxmlformats.org/presentationml/2006/main" showMasterSp="0" type="tx">
  <p:cSld name="39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6965"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66"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67"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696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63431720"/>
      </p:ext>
    </p:extLst>
  </p:cSld>
  <p:clrMapOvr>
    <a:masterClrMapping/>
  </p:clrMapOvr>
  <p:transition spd="med"/>
</p:sldLayout>
</file>

<file path=ppt/slideLayouts/slideLayout3149.xml><?xml version="1.0" encoding="utf-8"?>
<p:sldLayout xmlns:a="http://schemas.openxmlformats.org/drawingml/2006/main" xmlns:r="http://schemas.openxmlformats.org/officeDocument/2006/relationships" xmlns:p="http://schemas.openxmlformats.org/presentationml/2006/main" showMasterSp="0" type="tx">
  <p:cSld name="39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6975"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76"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6977"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7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86606403"/>
      </p:ext>
    </p:extLst>
  </p:cSld>
  <p:clrMapOvr>
    <a:masterClrMapping/>
  </p:clrMapOvr>
  <p:transition spd="med"/>
</p:sldLayout>
</file>

<file path=ppt/slideLayouts/slideLayout315.xml><?xml version="1.0" encoding="utf-8"?>
<p:sldLayout xmlns:a="http://schemas.openxmlformats.org/drawingml/2006/main" xmlns:r="http://schemas.openxmlformats.org/officeDocument/2006/relationships" xmlns:p="http://schemas.openxmlformats.org/presentationml/2006/main" showMasterSp="0" type="tx">
  <p:cSld name="25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4747"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748"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74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76591666"/>
      </p:ext>
    </p:extLst>
  </p:cSld>
  <p:clrMapOvr>
    <a:masterClrMapping/>
  </p:clrMapOvr>
  <p:transition spd="med"/>
</p:sldLayout>
</file>

<file path=ppt/slideLayouts/slideLayout3150.xml><?xml version="1.0" encoding="utf-8"?>
<p:sldLayout xmlns:a="http://schemas.openxmlformats.org/drawingml/2006/main" xmlns:r="http://schemas.openxmlformats.org/officeDocument/2006/relationships" xmlns:p="http://schemas.openxmlformats.org/presentationml/2006/main" showMasterSp="0" type="tx">
  <p:cSld name="42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6985"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86"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8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6858329"/>
      </p:ext>
    </p:extLst>
  </p:cSld>
  <p:clrMapOvr>
    <a:masterClrMapping/>
  </p:clrMapOvr>
  <p:transition spd="med"/>
</p:sldLayout>
</file>

<file path=ppt/slideLayouts/slideLayout3151.xml><?xml version="1.0" encoding="utf-8"?>
<p:sldLayout xmlns:a="http://schemas.openxmlformats.org/drawingml/2006/main" xmlns:r="http://schemas.openxmlformats.org/officeDocument/2006/relationships" xmlns:p="http://schemas.openxmlformats.org/presentationml/2006/main" showMasterSp="0" type="tx">
  <p:cSld name="39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6994"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95"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9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99998597"/>
      </p:ext>
    </p:extLst>
  </p:cSld>
  <p:clrMapOvr>
    <a:masterClrMapping/>
  </p:clrMapOvr>
  <p:transition spd="med"/>
</p:sldLayout>
</file>

<file path=ppt/slideLayouts/slideLayout3152.xml><?xml version="1.0" encoding="utf-8"?>
<p:sldLayout xmlns:a="http://schemas.openxmlformats.org/drawingml/2006/main" xmlns:r="http://schemas.openxmlformats.org/officeDocument/2006/relationships" xmlns:p="http://schemas.openxmlformats.org/presentationml/2006/main" showMasterSp="0" type="tx">
  <p:cSld name="39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7003"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7004"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700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4758641"/>
      </p:ext>
    </p:extLst>
  </p:cSld>
  <p:clrMapOvr>
    <a:masterClrMapping/>
  </p:clrMapOvr>
  <p:transition spd="med"/>
</p:sldLayout>
</file>

<file path=ppt/slideLayouts/slideLayout3153.xml><?xml version="1.0" encoding="utf-8"?>
<p:sldLayout xmlns:a="http://schemas.openxmlformats.org/drawingml/2006/main" xmlns:r="http://schemas.openxmlformats.org/officeDocument/2006/relationships" xmlns:p="http://schemas.openxmlformats.org/presentationml/2006/main" showMasterSp="0" type="tx">
  <p:cSld name="39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701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7013"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701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74870037"/>
      </p:ext>
    </p:extLst>
  </p:cSld>
  <p:clrMapOvr>
    <a:masterClrMapping/>
  </p:clrMapOvr>
  <p:transition spd="med"/>
</p:sldLayout>
</file>

<file path=ppt/slideLayouts/slideLayout3154.xml><?xml version="1.0" encoding="utf-8"?>
<p:sldLayout xmlns:a="http://schemas.openxmlformats.org/drawingml/2006/main" xmlns:r="http://schemas.openxmlformats.org/officeDocument/2006/relationships" xmlns:p="http://schemas.openxmlformats.org/presentationml/2006/main" showMasterSp="0" type="tx">
  <p:cSld name="40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702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7022"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7023"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702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81671535"/>
      </p:ext>
    </p:extLst>
  </p:cSld>
  <p:clrMapOvr>
    <a:masterClrMapping/>
  </p:clrMapOvr>
  <p:transition spd="med"/>
</p:sldLayout>
</file>

<file path=ppt/slideLayouts/slideLayout3155.xml><?xml version="1.0" encoding="utf-8"?>
<p:sldLayout xmlns:a="http://schemas.openxmlformats.org/drawingml/2006/main" xmlns:r="http://schemas.openxmlformats.org/officeDocument/2006/relationships" xmlns:p="http://schemas.openxmlformats.org/presentationml/2006/main" showMasterSp="0" type="tx">
  <p:cSld name="39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703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703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07151185"/>
      </p:ext>
    </p:extLst>
  </p:cSld>
  <p:clrMapOvr>
    <a:masterClrMapping/>
  </p:clrMapOvr>
  <p:transition spd="med"/>
</p:sldLayout>
</file>

<file path=ppt/slideLayouts/slideLayout3156.xml><?xml version="1.0" encoding="utf-8"?>
<p:sldLayout xmlns:a="http://schemas.openxmlformats.org/drawingml/2006/main" xmlns:r="http://schemas.openxmlformats.org/officeDocument/2006/relationships" xmlns:p="http://schemas.openxmlformats.org/presentationml/2006/main" showMasterSp="0" type="tx">
  <p:cSld name="43_Blank">
    <p:bg>
      <p:bgPr>
        <a:solidFill>
          <a:schemeClr val="accent3">
            <a:lumOff val="44000"/>
          </a:schemeClr>
        </a:solidFill>
        <a:effectLst/>
      </p:bgPr>
    </p:bg>
    <p:spTree>
      <p:nvGrpSpPr>
        <p:cNvPr id="1" name=""/>
        <p:cNvGrpSpPr/>
        <p:nvPr/>
      </p:nvGrpSpPr>
      <p:grpSpPr>
        <a:xfrm>
          <a:off x="0" y="0"/>
          <a:ext cx="0" cy="0"/>
          <a:chOff x="0" y="0"/>
          <a:chExt cx="0" cy="0"/>
        </a:xfrm>
      </p:grpSpPr>
      <p:sp>
        <p:nvSpPr>
          <p:cNvPr id="703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60489769"/>
      </p:ext>
    </p:extLst>
  </p:cSld>
  <p:clrMapOvr>
    <a:masterClrMapping/>
  </p:clrMapOvr>
  <p:transition spd="med"/>
</p:sldLayout>
</file>

<file path=ppt/slideLayouts/slideLayout3157.xml><?xml version="1.0" encoding="utf-8"?>
<p:sldLayout xmlns:a="http://schemas.openxmlformats.org/drawingml/2006/main" xmlns:r="http://schemas.openxmlformats.org/officeDocument/2006/relationships" xmlns:p="http://schemas.openxmlformats.org/presentationml/2006/main" showMasterSp="0" type="tx">
  <p:cSld name="40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7046"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7047"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7048"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704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55725753"/>
      </p:ext>
    </p:extLst>
  </p:cSld>
  <p:clrMapOvr>
    <a:masterClrMapping/>
  </p:clrMapOvr>
  <p:transition spd="med"/>
</p:sldLayout>
</file>

<file path=ppt/slideLayouts/slideLayout3158.xml><?xml version="1.0" encoding="utf-8"?>
<p:sldLayout xmlns:a="http://schemas.openxmlformats.org/drawingml/2006/main" xmlns:r="http://schemas.openxmlformats.org/officeDocument/2006/relationships" xmlns:p="http://schemas.openxmlformats.org/presentationml/2006/main" showMasterSp="0" type="tx">
  <p:cSld name="40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7056"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7057"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7058"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705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22187323"/>
      </p:ext>
    </p:extLst>
  </p:cSld>
  <p:clrMapOvr>
    <a:masterClrMapping/>
  </p:clrMapOvr>
  <p:transition spd="med"/>
</p:sldLayout>
</file>

<file path=ppt/slideLayouts/slideLayout3159.xml><?xml version="1.0" encoding="utf-8"?>
<p:sldLayout xmlns:a="http://schemas.openxmlformats.org/drawingml/2006/main" xmlns:r="http://schemas.openxmlformats.org/officeDocument/2006/relationships" xmlns:p="http://schemas.openxmlformats.org/presentationml/2006/main" showMasterSp="0" type="tx">
  <p:cSld name="43_Title Slide">
    <p:bg>
      <p:bgPr>
        <a:solidFill>
          <a:srgbClr val="9CDCDA"/>
        </a:solidFill>
        <a:effectLst/>
      </p:bgPr>
    </p:bg>
    <p:spTree>
      <p:nvGrpSpPr>
        <p:cNvPr id="1" name=""/>
        <p:cNvGrpSpPr/>
        <p:nvPr/>
      </p:nvGrpSpPr>
      <p:grpSpPr>
        <a:xfrm>
          <a:off x="0" y="0"/>
          <a:ext cx="0" cy="0"/>
          <a:chOff x="0" y="0"/>
          <a:chExt cx="0" cy="0"/>
        </a:xfrm>
      </p:grpSpPr>
      <p:grpSp>
        <p:nvGrpSpPr>
          <p:cNvPr id="7162" name="Group 2"/>
          <p:cNvGrpSpPr/>
          <p:nvPr/>
        </p:nvGrpSpPr>
        <p:grpSpPr>
          <a:xfrm>
            <a:off x="-344782" y="-185362"/>
            <a:ext cx="9600389" cy="7484110"/>
            <a:chOff x="0" y="0"/>
            <a:chExt cx="9600387" cy="7484108"/>
          </a:xfrm>
        </p:grpSpPr>
        <p:grpSp>
          <p:nvGrpSpPr>
            <p:cNvPr id="7147" name="Group 3"/>
            <p:cNvGrpSpPr/>
            <p:nvPr/>
          </p:nvGrpSpPr>
          <p:grpSpPr>
            <a:xfrm>
              <a:off x="-1" y="0"/>
              <a:ext cx="9600389" cy="7484109"/>
              <a:chOff x="0" y="0"/>
              <a:chExt cx="9600387" cy="7484108"/>
            </a:xfrm>
          </p:grpSpPr>
          <p:sp>
            <p:nvSpPr>
              <p:cNvPr id="7066" name="Freeform 4"/>
              <p:cNvSpPr/>
              <p:nvPr/>
            </p:nvSpPr>
            <p:spPr>
              <a:xfrm>
                <a:off x="5618462" y="4942316"/>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67" name="Freeform 5"/>
              <p:cNvSpPr/>
              <p:nvPr/>
            </p:nvSpPr>
            <p:spPr>
              <a:xfrm>
                <a:off x="3961387" y="4321764"/>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68" name="Freeform 6"/>
              <p:cNvSpPr/>
              <p:nvPr/>
            </p:nvSpPr>
            <p:spPr>
              <a:xfrm>
                <a:off x="4010461" y="5063256"/>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69" name="Freeform 7"/>
              <p:cNvSpPr/>
              <p:nvPr/>
            </p:nvSpPr>
            <p:spPr>
              <a:xfrm>
                <a:off x="4541679" y="5942791"/>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0" name="Freeform 8"/>
              <p:cNvSpPr/>
              <p:nvPr/>
            </p:nvSpPr>
            <p:spPr>
              <a:xfrm>
                <a:off x="6733506" y="311607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1" name="Freeform 9"/>
              <p:cNvSpPr/>
              <p:nvPr/>
            </p:nvSpPr>
            <p:spPr>
              <a:xfrm>
                <a:off x="5261274" y="34707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2"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3" name="Freeform 11"/>
              <p:cNvSpPr/>
              <p:nvPr/>
            </p:nvSpPr>
            <p:spPr>
              <a:xfrm rot="20976685" flipH="1">
                <a:off x="5096557" y="5580902"/>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4" name="Freeform 12"/>
              <p:cNvSpPr/>
              <p:nvPr/>
            </p:nvSpPr>
            <p:spPr>
              <a:xfrm>
                <a:off x="3259445" y="4947861"/>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5" name="Freeform 13"/>
              <p:cNvSpPr/>
              <p:nvPr/>
            </p:nvSpPr>
            <p:spPr>
              <a:xfrm rot="16244410" flipH="1">
                <a:off x="6148117" y="6171533"/>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6" name="Freeform 14"/>
              <p:cNvSpPr/>
              <p:nvPr/>
            </p:nvSpPr>
            <p:spPr>
              <a:xfrm rot="6018034">
                <a:off x="3545525" y="5950861"/>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7" name="Freeform 15"/>
              <p:cNvSpPr/>
              <p:nvPr/>
            </p:nvSpPr>
            <p:spPr>
              <a:xfrm rot="6284068">
                <a:off x="5762435" y="5143850"/>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8" name="Freeform 16"/>
              <p:cNvSpPr/>
              <p:nvPr/>
            </p:nvSpPr>
            <p:spPr>
              <a:xfrm rot="8472242" flipH="1">
                <a:off x="5444459" y="3842039"/>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9" name="Freeform 17"/>
              <p:cNvSpPr/>
              <p:nvPr/>
            </p:nvSpPr>
            <p:spPr>
              <a:xfrm rot="563450" flipH="1">
                <a:off x="3255099" y="3953342"/>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0" name="Freeform 18"/>
              <p:cNvSpPr/>
              <p:nvPr/>
            </p:nvSpPr>
            <p:spPr>
              <a:xfrm>
                <a:off x="2305349" y="4529566"/>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1" name="Freeform 19"/>
              <p:cNvSpPr/>
              <p:nvPr/>
            </p:nvSpPr>
            <p:spPr>
              <a:xfrm>
                <a:off x="648275" y="4309064"/>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2" name="Freeform 20"/>
              <p:cNvSpPr/>
              <p:nvPr/>
            </p:nvSpPr>
            <p:spPr>
              <a:xfrm>
                <a:off x="621149" y="4993406"/>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3" name="Freeform 21"/>
              <p:cNvSpPr/>
              <p:nvPr/>
            </p:nvSpPr>
            <p:spPr>
              <a:xfrm rot="19469908">
                <a:off x="1582520" y="6224577"/>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4" name="Freeform 22"/>
              <p:cNvSpPr/>
              <p:nvPr/>
            </p:nvSpPr>
            <p:spPr>
              <a:xfrm>
                <a:off x="3306093" y="3312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5" name="Freeform 23"/>
              <p:cNvSpPr/>
              <p:nvPr/>
            </p:nvSpPr>
            <p:spPr>
              <a:xfrm>
                <a:off x="1948162" y="34580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6" name="Freeform 24"/>
              <p:cNvSpPr/>
              <p:nvPr/>
            </p:nvSpPr>
            <p:spPr>
              <a:xfrm rot="3318475">
                <a:off x="261010" y="3479618"/>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7" name="Freeform 25"/>
              <p:cNvSpPr/>
              <p:nvPr/>
            </p:nvSpPr>
            <p:spPr>
              <a:xfrm rot="20976685" flipH="1">
                <a:off x="1783444" y="5568202"/>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8" name="Freeform 26"/>
              <p:cNvSpPr/>
              <p:nvPr/>
            </p:nvSpPr>
            <p:spPr>
              <a:xfrm>
                <a:off x="346382" y="4878011"/>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9" name="Freeform 27"/>
              <p:cNvSpPr/>
              <p:nvPr/>
            </p:nvSpPr>
            <p:spPr>
              <a:xfrm rot="16244410" flipH="1">
                <a:off x="2815954" y="6133433"/>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0" name="Freeform 28"/>
              <p:cNvSpPr/>
              <p:nvPr/>
            </p:nvSpPr>
            <p:spPr>
              <a:xfrm rot="5508135">
                <a:off x="390432" y="5860942"/>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1" name="Freeform 29"/>
              <p:cNvSpPr/>
              <p:nvPr/>
            </p:nvSpPr>
            <p:spPr>
              <a:xfrm rot="6284068">
                <a:off x="2220722" y="488508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2" name="Freeform 30"/>
              <p:cNvSpPr/>
              <p:nvPr/>
            </p:nvSpPr>
            <p:spPr>
              <a:xfrm rot="8472242" flipH="1">
                <a:off x="1883697" y="3486439"/>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3" name="Freeform 31"/>
              <p:cNvSpPr/>
              <p:nvPr/>
            </p:nvSpPr>
            <p:spPr>
              <a:xfrm rot="563450" flipH="1">
                <a:off x="1199287" y="3731092"/>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4" name="Freeform 32"/>
              <p:cNvSpPr/>
              <p:nvPr/>
            </p:nvSpPr>
            <p:spPr>
              <a:xfrm>
                <a:off x="2278362" y="1576815"/>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5" name="Freeform 33"/>
              <p:cNvSpPr/>
              <p:nvPr/>
            </p:nvSpPr>
            <p:spPr>
              <a:xfrm>
                <a:off x="621287" y="956264"/>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6" name="Freeform 34"/>
              <p:cNvSpPr/>
              <p:nvPr/>
            </p:nvSpPr>
            <p:spPr>
              <a:xfrm>
                <a:off x="346511" y="2002556"/>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7" name="Freeform 35"/>
              <p:cNvSpPr/>
              <p:nvPr/>
            </p:nvSpPr>
            <p:spPr>
              <a:xfrm>
                <a:off x="1544479" y="288209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8" name="Freeform 36"/>
              <p:cNvSpPr/>
              <p:nvPr/>
            </p:nvSpPr>
            <p:spPr>
              <a:xfrm>
                <a:off x="3279106" y="20777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9" name="Freeform 37"/>
              <p:cNvSpPr/>
              <p:nvPr/>
            </p:nvSpPr>
            <p:spPr>
              <a:xfrm>
                <a:off x="1921174" y="35285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0" name="Freeform 38"/>
              <p:cNvSpPr/>
              <p:nvPr/>
            </p:nvSpPr>
            <p:spPr>
              <a:xfrm rot="3318475">
                <a:off x="670585" y="1458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1" name="Freeform 39"/>
              <p:cNvSpPr/>
              <p:nvPr/>
            </p:nvSpPr>
            <p:spPr>
              <a:xfrm rot="20976685" flipH="1">
                <a:off x="1756457" y="2215402"/>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2" name="Freeform 40"/>
              <p:cNvSpPr/>
              <p:nvPr/>
            </p:nvSpPr>
            <p:spPr>
              <a:xfrm>
                <a:off x="662295" y="1696660"/>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3" name="Freeform 41"/>
              <p:cNvSpPr/>
              <p:nvPr/>
            </p:nvSpPr>
            <p:spPr>
              <a:xfrm rot="16244410" flipH="1">
                <a:off x="2769917" y="2539333"/>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4" name="Freeform 42"/>
              <p:cNvSpPr/>
              <p:nvPr/>
            </p:nvSpPr>
            <p:spPr>
              <a:xfrm rot="2428453">
                <a:off x="193818" y="2916706"/>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5"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6" name="Freeform 44"/>
              <p:cNvSpPr/>
              <p:nvPr/>
            </p:nvSpPr>
            <p:spPr>
              <a:xfrm rot="8472242" flipH="1">
                <a:off x="1856709" y="381289"/>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7" name="Freeform 45"/>
              <p:cNvSpPr/>
              <p:nvPr/>
            </p:nvSpPr>
            <p:spPr>
              <a:xfrm rot="563450" flipH="1">
                <a:off x="372199" y="587841"/>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8" name="Freeform 46"/>
              <p:cNvSpPr/>
              <p:nvPr/>
            </p:nvSpPr>
            <p:spPr>
              <a:xfrm>
                <a:off x="5604174" y="1576815"/>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9" name="Freeform 47"/>
              <p:cNvSpPr/>
              <p:nvPr/>
            </p:nvSpPr>
            <p:spPr>
              <a:xfrm>
                <a:off x="3947100" y="956264"/>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0" name="Freeform 48"/>
              <p:cNvSpPr/>
              <p:nvPr/>
            </p:nvSpPr>
            <p:spPr>
              <a:xfrm>
                <a:off x="3672324" y="2002556"/>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1" name="Freeform 49"/>
              <p:cNvSpPr/>
              <p:nvPr/>
            </p:nvSpPr>
            <p:spPr>
              <a:xfrm>
                <a:off x="4870292" y="2882090"/>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2" name="Freeform 50"/>
              <p:cNvSpPr/>
              <p:nvPr/>
            </p:nvSpPr>
            <p:spPr>
              <a:xfrm>
                <a:off x="6604919" y="20777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3" name="Freeform 51"/>
              <p:cNvSpPr/>
              <p:nvPr/>
            </p:nvSpPr>
            <p:spPr>
              <a:xfrm>
                <a:off x="5246987" y="35285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4"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5" name="Freeform 53"/>
              <p:cNvSpPr/>
              <p:nvPr/>
            </p:nvSpPr>
            <p:spPr>
              <a:xfrm rot="20976685" flipH="1">
                <a:off x="5082270" y="2215402"/>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6" name="Freeform 54"/>
              <p:cNvSpPr/>
              <p:nvPr/>
            </p:nvSpPr>
            <p:spPr>
              <a:xfrm>
                <a:off x="3397557" y="1887160"/>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7" name="Freeform 55"/>
              <p:cNvSpPr/>
              <p:nvPr/>
            </p:nvSpPr>
            <p:spPr>
              <a:xfrm rot="16244410" flipH="1">
                <a:off x="6095729" y="2539333"/>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8" name="Freeform 56"/>
              <p:cNvSpPr/>
              <p:nvPr/>
            </p:nvSpPr>
            <p:spPr>
              <a:xfrm rot="2428453">
                <a:off x="3519630" y="2916706"/>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9"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0" name="Freeform 58"/>
              <p:cNvSpPr/>
              <p:nvPr/>
            </p:nvSpPr>
            <p:spPr>
              <a:xfrm rot="8472242" flipH="1">
                <a:off x="5182522" y="381289"/>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1" name="Freeform 59"/>
              <p:cNvSpPr/>
              <p:nvPr/>
            </p:nvSpPr>
            <p:spPr>
              <a:xfrm rot="563450" flipH="1">
                <a:off x="3336061" y="587841"/>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2" name="Freeform 60"/>
              <p:cNvSpPr/>
              <p:nvPr/>
            </p:nvSpPr>
            <p:spPr>
              <a:xfrm flipH="1">
                <a:off x="8466529" y="157205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3" name="Freeform 61"/>
              <p:cNvSpPr/>
              <p:nvPr/>
            </p:nvSpPr>
            <p:spPr>
              <a:xfrm>
                <a:off x="7274500" y="9705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4" name="Freeform 62"/>
              <p:cNvSpPr/>
              <p:nvPr/>
            </p:nvSpPr>
            <p:spPr>
              <a:xfrm>
                <a:off x="6999723" y="20168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5" name="Freeform 63"/>
              <p:cNvSpPr/>
              <p:nvPr/>
            </p:nvSpPr>
            <p:spPr>
              <a:xfrm>
                <a:off x="8483442" y="280112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6" name="Freeform 64"/>
              <p:cNvSpPr/>
              <p:nvPr/>
            </p:nvSpPr>
            <p:spPr>
              <a:xfrm>
                <a:off x="8021937" y="2337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7" name="Freeform 65"/>
              <p:cNvSpPr/>
              <p:nvPr/>
            </p:nvSpPr>
            <p:spPr>
              <a:xfrm rot="3318475">
                <a:off x="6944385" y="217305"/>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8" name="Freeform 66"/>
              <p:cNvSpPr/>
              <p:nvPr/>
            </p:nvSpPr>
            <p:spPr>
              <a:xfrm rot="20976685" flipH="1">
                <a:off x="8409669" y="22296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9" name="Freeform 67"/>
              <p:cNvSpPr/>
              <p:nvPr/>
            </p:nvSpPr>
            <p:spPr>
              <a:xfrm>
                <a:off x="7239307" y="16918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0" name="Freeform 68"/>
              <p:cNvSpPr/>
              <p:nvPr/>
            </p:nvSpPr>
            <p:spPr>
              <a:xfrm rot="16244410" flipH="1">
                <a:off x="8619854" y="5315871"/>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1" name="Freeform 69"/>
              <p:cNvSpPr/>
              <p:nvPr/>
            </p:nvSpPr>
            <p:spPr>
              <a:xfrm rot="2428453">
                <a:off x="7056580" y="2797643"/>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2" name="Freeform 70"/>
              <p:cNvSpPr/>
              <p:nvPr/>
            </p:nvSpPr>
            <p:spPr>
              <a:xfrm rot="6284068">
                <a:off x="8142097" y="15068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3" name="Freeform 71"/>
              <p:cNvSpPr/>
              <p:nvPr/>
            </p:nvSpPr>
            <p:spPr>
              <a:xfrm rot="10211466" flipH="1">
                <a:off x="8527092" y="26243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4" name="Freeform 72"/>
              <p:cNvSpPr/>
              <p:nvPr/>
            </p:nvSpPr>
            <p:spPr>
              <a:xfrm rot="563450" flipH="1">
                <a:off x="6472961" y="9450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5" name="Freeform 73"/>
              <p:cNvSpPr/>
              <p:nvPr/>
            </p:nvSpPr>
            <p:spPr>
              <a:xfrm rot="6521641">
                <a:off x="8535032" y="493356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6" name="Freeform 74"/>
              <p:cNvSpPr/>
              <p:nvPr/>
            </p:nvSpPr>
            <p:spPr>
              <a:xfrm>
                <a:off x="7274500" y="4323352"/>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7" name="Freeform 75"/>
              <p:cNvSpPr/>
              <p:nvPr/>
            </p:nvSpPr>
            <p:spPr>
              <a:xfrm>
                <a:off x="6999723" y="53696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8" name="Freeform 76"/>
              <p:cNvSpPr/>
              <p:nvPr/>
            </p:nvSpPr>
            <p:spPr>
              <a:xfrm rot="5844778">
                <a:off x="8373061" y="6010519"/>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9" name="Freeform 77"/>
              <p:cNvSpPr/>
              <p:nvPr/>
            </p:nvSpPr>
            <p:spPr>
              <a:xfrm>
                <a:off x="8060037" y="34341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40" name="Freeform 78"/>
              <p:cNvSpPr/>
              <p:nvPr/>
            </p:nvSpPr>
            <p:spPr>
              <a:xfrm rot="3318475">
                <a:off x="6887235" y="3492318"/>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41" name="Freeform 79"/>
              <p:cNvSpPr/>
              <p:nvPr/>
            </p:nvSpPr>
            <p:spPr>
              <a:xfrm rot="20976685" flipH="1">
                <a:off x="8219169" y="606032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42" name="Freeform 80"/>
              <p:cNvSpPr/>
              <p:nvPr/>
            </p:nvSpPr>
            <p:spPr>
              <a:xfrm>
                <a:off x="6724957" y="52542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43" name="Freeform 81"/>
              <p:cNvSpPr/>
              <p:nvPr/>
            </p:nvSpPr>
            <p:spPr>
              <a:xfrm rot="6820032">
                <a:off x="7020644" y="6051632"/>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44" name="Freeform 82"/>
              <p:cNvSpPr/>
              <p:nvPr/>
            </p:nvSpPr>
            <p:spPr>
              <a:xfrm rot="6284068">
                <a:off x="7646797" y="43643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45" name="Freeform 83"/>
              <p:cNvSpPr/>
              <p:nvPr/>
            </p:nvSpPr>
            <p:spPr>
              <a:xfrm rot="5149041" flipH="1">
                <a:off x="8487826" y="3611163"/>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46" name="Freeform 84"/>
              <p:cNvSpPr/>
              <p:nvPr/>
            </p:nvSpPr>
            <p:spPr>
              <a:xfrm rot="563450" flipH="1">
                <a:off x="6720612" y="405017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161" name="Group 85"/>
            <p:cNvGrpSpPr/>
            <p:nvPr/>
          </p:nvGrpSpPr>
          <p:grpSpPr>
            <a:xfrm>
              <a:off x="457576" y="3078104"/>
              <a:ext cx="8861343" cy="2353739"/>
              <a:chOff x="0" y="0"/>
              <a:chExt cx="8861342" cy="2353737"/>
            </a:xfrm>
          </p:grpSpPr>
          <p:sp>
            <p:nvSpPr>
              <p:cNvPr id="7148" name="Freeform 86"/>
              <p:cNvSpPr/>
              <p:nvPr/>
            </p:nvSpPr>
            <p:spPr>
              <a:xfrm rot="17967916">
                <a:off x="279391" y="482782"/>
                <a:ext cx="1599038" cy="1574979"/>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7151" name="Group 87"/>
              <p:cNvGrpSpPr/>
              <p:nvPr/>
            </p:nvGrpSpPr>
            <p:grpSpPr>
              <a:xfrm>
                <a:off x="115804" y="633093"/>
                <a:ext cx="8745539" cy="223839"/>
                <a:chOff x="0" y="0"/>
                <a:chExt cx="8745537" cy="223837"/>
              </a:xfrm>
            </p:grpSpPr>
            <p:sp>
              <p:nvSpPr>
                <p:cNvPr id="7149" name="AutoShape 88"/>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50" name="Rectangle 89"/>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154" name="Group 90"/>
              <p:cNvGrpSpPr/>
              <p:nvPr/>
            </p:nvGrpSpPr>
            <p:grpSpPr>
              <a:xfrm>
                <a:off x="7854" y="542606"/>
                <a:ext cx="8745539" cy="223838"/>
                <a:chOff x="0" y="0"/>
                <a:chExt cx="8745537" cy="223837"/>
              </a:xfrm>
            </p:grpSpPr>
            <p:sp>
              <p:nvSpPr>
                <p:cNvPr id="7152" name="AutoShape 91"/>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53" name="Rectangle 92"/>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160" name="Group 93"/>
              <p:cNvGrpSpPr/>
              <p:nvPr/>
            </p:nvGrpSpPr>
            <p:grpSpPr>
              <a:xfrm>
                <a:off x="55773" y="-1"/>
                <a:ext cx="1969680" cy="1978085"/>
                <a:chOff x="0" y="0"/>
                <a:chExt cx="1969678" cy="1978083"/>
              </a:xfrm>
            </p:grpSpPr>
            <p:sp>
              <p:nvSpPr>
                <p:cNvPr id="7155" name="Freeform 94"/>
                <p:cNvSpPr/>
                <p:nvPr/>
              </p:nvSpPr>
              <p:spPr>
                <a:xfrm rot="17970461">
                  <a:off x="255092" y="270419"/>
                  <a:ext cx="1459495" cy="1437246"/>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56" name="Freeform 95"/>
                <p:cNvSpPr/>
                <p:nvPr/>
              </p:nvSpPr>
              <p:spPr>
                <a:xfrm>
                  <a:off x="84916" y="970340"/>
                  <a:ext cx="1019546" cy="573293"/>
                </a:xfrm>
                <a:custGeom>
                  <a:avLst/>
                  <a:gdLst/>
                  <a:ahLst/>
                  <a:cxnLst>
                    <a:cxn ang="0">
                      <a:pos x="wd2" y="hd2"/>
                    </a:cxn>
                    <a:cxn ang="5400000">
                      <a:pos x="wd2" y="hd2"/>
                    </a:cxn>
                    <a:cxn ang="10800000">
                      <a:pos x="wd2" y="hd2"/>
                    </a:cxn>
                    <a:cxn ang="16200000">
                      <a:pos x="wd2" y="hd2"/>
                    </a:cxn>
                  </a:cxnLst>
                  <a:rect l="0" t="0" r="r" b="b"/>
                  <a:pathLst>
                    <a:path w="21109" h="21026" extrusionOk="0">
                      <a:moveTo>
                        <a:pt x="43" y="7658"/>
                      </a:moveTo>
                      <a:cubicBezTo>
                        <a:pt x="24" y="11250"/>
                        <a:pt x="1874" y="14525"/>
                        <a:pt x="4074" y="16706"/>
                      </a:cubicBezTo>
                      <a:cubicBezTo>
                        <a:pt x="6274" y="18888"/>
                        <a:pt x="10523" y="20018"/>
                        <a:pt x="13248" y="20680"/>
                      </a:cubicBezTo>
                      <a:cubicBezTo>
                        <a:pt x="15974" y="21342"/>
                        <a:pt x="19325" y="20898"/>
                        <a:pt x="20414" y="20641"/>
                      </a:cubicBezTo>
                      <a:cubicBezTo>
                        <a:pt x="21502" y="20384"/>
                        <a:pt x="21340" y="19740"/>
                        <a:pt x="19741" y="19172"/>
                      </a:cubicBezTo>
                      <a:cubicBezTo>
                        <a:pt x="18141" y="18603"/>
                        <a:pt x="13200" y="18320"/>
                        <a:pt x="10820" y="17258"/>
                      </a:cubicBezTo>
                      <a:cubicBezTo>
                        <a:pt x="8439" y="16196"/>
                        <a:pt x="6833" y="14585"/>
                        <a:pt x="5421" y="12832"/>
                      </a:cubicBezTo>
                      <a:cubicBezTo>
                        <a:pt x="4009" y="11080"/>
                        <a:pt x="2881" y="8312"/>
                        <a:pt x="2369" y="6763"/>
                      </a:cubicBezTo>
                      <a:cubicBezTo>
                        <a:pt x="1857" y="5215"/>
                        <a:pt x="2312" y="4685"/>
                        <a:pt x="2371" y="3564"/>
                      </a:cubicBezTo>
                      <a:cubicBezTo>
                        <a:pt x="2430" y="2443"/>
                        <a:pt x="2834" y="369"/>
                        <a:pt x="2690" y="56"/>
                      </a:cubicBezTo>
                      <a:cubicBezTo>
                        <a:pt x="2545" y="-258"/>
                        <a:pt x="1873" y="825"/>
                        <a:pt x="1493" y="1673"/>
                      </a:cubicBezTo>
                      <a:cubicBezTo>
                        <a:pt x="1114" y="2520"/>
                        <a:pt x="616" y="4163"/>
                        <a:pt x="375" y="5174"/>
                      </a:cubicBezTo>
                      <a:cubicBezTo>
                        <a:pt x="134" y="6184"/>
                        <a:pt x="-98" y="6313"/>
                        <a:pt x="43" y="7658"/>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57" name="Freeform 96"/>
                <p:cNvSpPr/>
                <p:nvPr/>
              </p:nvSpPr>
              <p:spPr>
                <a:xfrm>
                  <a:off x="76732" y="181550"/>
                  <a:ext cx="919479" cy="1054305"/>
                </a:xfrm>
                <a:custGeom>
                  <a:avLst/>
                  <a:gdLst/>
                  <a:ahLst/>
                  <a:cxnLst>
                    <a:cxn ang="0">
                      <a:pos x="wd2" y="hd2"/>
                    </a:cxn>
                    <a:cxn ang="5400000">
                      <a:pos x="wd2" y="hd2"/>
                    </a:cxn>
                    <a:cxn ang="10800000">
                      <a:pos x="wd2" y="hd2"/>
                    </a:cxn>
                    <a:cxn ang="16200000">
                      <a:pos x="wd2" y="hd2"/>
                    </a:cxn>
                  </a:cxnLst>
                  <a:rect l="0" t="0" r="r" b="b"/>
                  <a:pathLst>
                    <a:path w="20973" h="21299" extrusionOk="0">
                      <a:moveTo>
                        <a:pt x="132" y="21054"/>
                      </a:moveTo>
                      <a:cubicBezTo>
                        <a:pt x="42" y="20611"/>
                        <a:pt x="-239" y="19368"/>
                        <a:pt x="458" y="18043"/>
                      </a:cubicBezTo>
                      <a:cubicBezTo>
                        <a:pt x="1148" y="16729"/>
                        <a:pt x="2445" y="15121"/>
                        <a:pt x="4311" y="13135"/>
                      </a:cubicBezTo>
                      <a:cubicBezTo>
                        <a:pt x="6207" y="11150"/>
                        <a:pt x="9473" y="8072"/>
                        <a:pt x="11751" y="6119"/>
                      </a:cubicBezTo>
                      <a:cubicBezTo>
                        <a:pt x="14018" y="4161"/>
                        <a:pt x="16493" y="2414"/>
                        <a:pt x="17951" y="1418"/>
                      </a:cubicBezTo>
                      <a:cubicBezTo>
                        <a:pt x="19415" y="412"/>
                        <a:pt x="20144" y="206"/>
                        <a:pt x="20529" y="94"/>
                      </a:cubicBezTo>
                      <a:cubicBezTo>
                        <a:pt x="20921" y="-29"/>
                        <a:pt x="21361" y="-180"/>
                        <a:pt x="20364" y="702"/>
                      </a:cubicBezTo>
                      <a:cubicBezTo>
                        <a:pt x="19386" y="1579"/>
                        <a:pt x="16905" y="3311"/>
                        <a:pt x="14623" y="5341"/>
                      </a:cubicBezTo>
                      <a:cubicBezTo>
                        <a:pt x="12362" y="7382"/>
                        <a:pt x="8647" y="10859"/>
                        <a:pt x="6754" y="12912"/>
                      </a:cubicBezTo>
                      <a:cubicBezTo>
                        <a:pt x="4860" y="14964"/>
                        <a:pt x="3831" y="16480"/>
                        <a:pt x="3218" y="17674"/>
                      </a:cubicBezTo>
                      <a:cubicBezTo>
                        <a:pt x="2605" y="18867"/>
                        <a:pt x="3426" y="19451"/>
                        <a:pt x="3064" y="20041"/>
                      </a:cubicBezTo>
                      <a:cubicBezTo>
                        <a:pt x="2703" y="20630"/>
                        <a:pt x="1534" y="21080"/>
                        <a:pt x="1052" y="21250"/>
                      </a:cubicBezTo>
                      <a:cubicBezTo>
                        <a:pt x="570" y="21420"/>
                        <a:pt x="327" y="21099"/>
                        <a:pt x="132" y="21054"/>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58" name="Freeform 97"/>
                <p:cNvSpPr/>
                <p:nvPr/>
              </p:nvSpPr>
              <p:spPr>
                <a:xfrm>
                  <a:off x="657793" y="361362"/>
                  <a:ext cx="722090" cy="975709"/>
                </a:xfrm>
                <a:custGeom>
                  <a:avLst/>
                  <a:gdLst/>
                  <a:ahLst/>
                  <a:cxnLst>
                    <a:cxn ang="0">
                      <a:pos x="wd2" y="hd2"/>
                    </a:cxn>
                    <a:cxn ang="5400000">
                      <a:pos x="wd2" y="hd2"/>
                    </a:cxn>
                    <a:cxn ang="10800000">
                      <a:pos x="wd2" y="hd2"/>
                    </a:cxn>
                    <a:cxn ang="16200000">
                      <a:pos x="wd2" y="hd2"/>
                    </a:cxn>
                  </a:cxnLst>
                  <a:rect l="0" t="0" r="r" b="b"/>
                  <a:pathLst>
                    <a:path w="20674" h="21155" extrusionOk="0">
                      <a:moveTo>
                        <a:pt x="1309" y="16511"/>
                      </a:moveTo>
                      <a:cubicBezTo>
                        <a:pt x="394" y="15291"/>
                        <a:pt x="-677" y="13905"/>
                        <a:pt x="556" y="11424"/>
                      </a:cubicBezTo>
                      <a:cubicBezTo>
                        <a:pt x="1789" y="8943"/>
                        <a:pt x="6989" y="3370"/>
                        <a:pt x="8689" y="1573"/>
                      </a:cubicBezTo>
                      <a:cubicBezTo>
                        <a:pt x="10389" y="-223"/>
                        <a:pt x="11481" y="-425"/>
                        <a:pt x="10767" y="681"/>
                      </a:cubicBezTo>
                      <a:cubicBezTo>
                        <a:pt x="10053" y="1787"/>
                        <a:pt x="5763" y="6068"/>
                        <a:pt x="4386" y="8187"/>
                      </a:cubicBezTo>
                      <a:cubicBezTo>
                        <a:pt x="3009" y="10307"/>
                        <a:pt x="2294" y="11969"/>
                        <a:pt x="2494" y="13439"/>
                      </a:cubicBezTo>
                      <a:cubicBezTo>
                        <a:pt x="2694" y="14908"/>
                        <a:pt x="3529" y="16007"/>
                        <a:pt x="5614" y="17044"/>
                      </a:cubicBezTo>
                      <a:cubicBezTo>
                        <a:pt x="7700" y="18080"/>
                        <a:pt x="12562" y="19052"/>
                        <a:pt x="14987" y="19634"/>
                      </a:cubicBezTo>
                      <a:cubicBezTo>
                        <a:pt x="17412" y="20217"/>
                        <a:pt x="19344" y="20275"/>
                        <a:pt x="20133" y="20528"/>
                      </a:cubicBezTo>
                      <a:cubicBezTo>
                        <a:pt x="20923" y="20781"/>
                        <a:pt x="20911" y="21175"/>
                        <a:pt x="19665" y="21155"/>
                      </a:cubicBezTo>
                      <a:cubicBezTo>
                        <a:pt x="18420" y="21134"/>
                        <a:pt x="14928" y="20822"/>
                        <a:pt x="12667" y="20423"/>
                      </a:cubicBezTo>
                      <a:cubicBezTo>
                        <a:pt x="10405" y="20024"/>
                        <a:pt x="7938" y="19423"/>
                        <a:pt x="6054" y="18772"/>
                      </a:cubicBezTo>
                      <a:cubicBezTo>
                        <a:pt x="4169" y="18122"/>
                        <a:pt x="2298" y="17705"/>
                        <a:pt x="1309" y="16511"/>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59" name="Freeform 98"/>
                <p:cNvSpPr/>
                <p:nvPr/>
              </p:nvSpPr>
              <p:spPr>
                <a:xfrm>
                  <a:off x="438652" y="751192"/>
                  <a:ext cx="462944" cy="494149"/>
                </a:xfrm>
                <a:custGeom>
                  <a:avLst/>
                  <a:gdLst/>
                  <a:ahLst/>
                  <a:cxnLst>
                    <a:cxn ang="0">
                      <a:pos x="wd2" y="hd2"/>
                    </a:cxn>
                    <a:cxn ang="5400000">
                      <a:pos x="wd2" y="hd2"/>
                    </a:cxn>
                    <a:cxn ang="10800000">
                      <a:pos x="wd2" y="hd2"/>
                    </a:cxn>
                    <a:cxn ang="16200000">
                      <a:pos x="wd2" y="hd2"/>
                    </a:cxn>
                  </a:cxnLst>
                  <a:rect l="0" t="0" r="r" b="b"/>
                  <a:pathLst>
                    <a:path w="19190" h="19533" extrusionOk="0">
                      <a:moveTo>
                        <a:pt x="1912" y="16373"/>
                      </a:moveTo>
                      <a:cubicBezTo>
                        <a:pt x="-270" y="15559"/>
                        <a:pt x="-847" y="13507"/>
                        <a:pt x="1573" y="10941"/>
                      </a:cubicBezTo>
                      <a:cubicBezTo>
                        <a:pt x="4377" y="7179"/>
                        <a:pt x="4224" y="5329"/>
                        <a:pt x="13014" y="94"/>
                      </a:cubicBezTo>
                      <a:cubicBezTo>
                        <a:pt x="13949" y="-701"/>
                        <a:pt x="11150" y="3740"/>
                        <a:pt x="10845" y="5628"/>
                      </a:cubicBezTo>
                      <a:cubicBezTo>
                        <a:pt x="10540" y="7517"/>
                        <a:pt x="10774" y="9826"/>
                        <a:pt x="11235" y="11478"/>
                      </a:cubicBezTo>
                      <a:cubicBezTo>
                        <a:pt x="11696" y="13130"/>
                        <a:pt x="12320" y="14324"/>
                        <a:pt x="13587" y="15580"/>
                      </a:cubicBezTo>
                      <a:cubicBezTo>
                        <a:pt x="14854" y="16836"/>
                        <a:pt x="20753" y="18902"/>
                        <a:pt x="18794" y="19040"/>
                      </a:cubicBezTo>
                      <a:cubicBezTo>
                        <a:pt x="11790" y="20899"/>
                        <a:pt x="5136" y="16944"/>
                        <a:pt x="1912" y="16373"/>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grpSp>
      <p:sp>
        <p:nvSpPr>
          <p:cNvPr id="7163" name="Title Text"/>
          <p:cNvSpPr txBox="1">
            <a:spLocks noGrp="1"/>
          </p:cNvSpPr>
          <p:nvPr>
            <p:ph type="title"/>
          </p:nvPr>
        </p:nvSpPr>
        <p:spPr>
          <a:xfrm>
            <a:off x="1905000" y="2209800"/>
            <a:ext cx="6858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7164" name="Body Level One…"/>
          <p:cNvSpPr txBox="1">
            <a:spLocks noGrp="1"/>
          </p:cNvSpPr>
          <p:nvPr>
            <p:ph type="body" sz="quarter" idx="1"/>
          </p:nvPr>
        </p:nvSpPr>
        <p:spPr>
          <a:xfrm>
            <a:off x="2438400" y="3886200"/>
            <a:ext cx="5334000" cy="1752600"/>
          </a:xfrm>
          <a:prstGeom prst="rect">
            <a:avLst/>
          </a:prstGeom>
        </p:spPr>
        <p:txBody>
          <a:bodyPr>
            <a:normAutofit/>
          </a:bodyPr>
          <a:lstStyle>
            <a:lvl1pPr marL="0" indent="0">
              <a:buSzTx/>
              <a:buNone/>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7165"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44152596"/>
      </p:ext>
    </p:extLst>
  </p:cSld>
  <p:clrMapOvr>
    <a:masterClrMapping/>
  </p:clrMapOvr>
  <p:transition spd="med"/>
</p:sldLayout>
</file>

<file path=ppt/slideLayouts/slideLayout316.xml><?xml version="1.0" encoding="utf-8"?>
<p:sldLayout xmlns:a="http://schemas.openxmlformats.org/drawingml/2006/main" xmlns:r="http://schemas.openxmlformats.org/officeDocument/2006/relationships" xmlns:p="http://schemas.openxmlformats.org/presentationml/2006/main" showMasterSp="0" type="tx">
  <p:cSld name="19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4756"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757"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75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62187896"/>
      </p:ext>
    </p:extLst>
  </p:cSld>
  <p:clrMapOvr>
    <a:masterClrMapping/>
  </p:clrMapOvr>
  <p:transition spd="med"/>
</p:sldLayout>
</file>

<file path=ppt/slideLayouts/slideLayout3160.xml><?xml version="1.0" encoding="utf-8"?>
<p:sldLayout xmlns:a="http://schemas.openxmlformats.org/drawingml/2006/main" xmlns:r="http://schemas.openxmlformats.org/officeDocument/2006/relationships" xmlns:p="http://schemas.openxmlformats.org/presentationml/2006/main" showMasterSp="0" type="tx">
  <p:cSld name="40_Title and Content">
    <p:bg>
      <p:bgPr>
        <a:solidFill>
          <a:srgbClr val="9CDCDA"/>
        </a:solidFill>
        <a:effectLst/>
      </p:bgPr>
    </p:bg>
    <p:spTree>
      <p:nvGrpSpPr>
        <p:cNvPr id="1" name=""/>
        <p:cNvGrpSpPr/>
        <p:nvPr/>
      </p:nvGrpSpPr>
      <p:grpSpPr>
        <a:xfrm>
          <a:off x="0" y="0"/>
          <a:ext cx="0" cy="0"/>
          <a:chOff x="0" y="0"/>
          <a:chExt cx="0" cy="0"/>
        </a:xfrm>
      </p:grpSpPr>
      <p:grpSp>
        <p:nvGrpSpPr>
          <p:cNvPr id="7267" name="Group 2"/>
          <p:cNvGrpSpPr/>
          <p:nvPr/>
        </p:nvGrpSpPr>
        <p:grpSpPr>
          <a:xfrm>
            <a:off x="-341607" y="-213936"/>
            <a:ext cx="9600389" cy="7485696"/>
            <a:chOff x="0" y="0"/>
            <a:chExt cx="9600387" cy="7485695"/>
          </a:xfrm>
        </p:grpSpPr>
        <p:grpSp>
          <p:nvGrpSpPr>
            <p:cNvPr id="7253" name="Group 3"/>
            <p:cNvGrpSpPr/>
            <p:nvPr/>
          </p:nvGrpSpPr>
          <p:grpSpPr>
            <a:xfrm>
              <a:off x="-1" y="0"/>
              <a:ext cx="9600389" cy="7485696"/>
              <a:chOff x="0" y="0"/>
              <a:chExt cx="9600387" cy="7485695"/>
            </a:xfrm>
          </p:grpSpPr>
          <p:sp>
            <p:nvSpPr>
              <p:cNvPr id="7172"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73"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74"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75"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76"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77"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78"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79"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0"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1"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2"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3"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4"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5"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6"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7"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8"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9"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0"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1"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2"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3"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4"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5"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6"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7"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8"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9"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0"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1"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2"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3"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4"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5"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6"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7"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8"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9"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0"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1"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2"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3"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4"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5"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6"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7"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8"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9"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0"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1"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2"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3"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4"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5"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6"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7"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8"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9"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0"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1"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2"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3"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4"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5"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6"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7"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8"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9"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0"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1"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2"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3"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4"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5"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6"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7"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8"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9"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50"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51"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52"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256" name="Group 85"/>
            <p:cNvGrpSpPr/>
            <p:nvPr/>
          </p:nvGrpSpPr>
          <p:grpSpPr>
            <a:xfrm>
              <a:off x="532106" y="687010"/>
              <a:ext cx="8745538" cy="223839"/>
              <a:chOff x="0" y="0"/>
              <a:chExt cx="8745537" cy="223837"/>
            </a:xfrm>
          </p:grpSpPr>
          <p:sp>
            <p:nvSpPr>
              <p:cNvPr id="7254"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55"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259" name="Group 88"/>
            <p:cNvGrpSpPr/>
            <p:nvPr/>
          </p:nvGrpSpPr>
          <p:grpSpPr>
            <a:xfrm>
              <a:off x="424156" y="596523"/>
              <a:ext cx="8745538" cy="223838"/>
              <a:chOff x="0" y="0"/>
              <a:chExt cx="8745537" cy="223837"/>
            </a:xfrm>
          </p:grpSpPr>
          <p:sp>
            <p:nvSpPr>
              <p:cNvPr id="7257"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58"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7260"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7266" name="Group 92"/>
            <p:cNvGrpSpPr/>
            <p:nvPr/>
          </p:nvGrpSpPr>
          <p:grpSpPr>
            <a:xfrm>
              <a:off x="579241" y="366407"/>
              <a:ext cx="1124880" cy="1123270"/>
              <a:chOff x="0" y="0"/>
              <a:chExt cx="1124878" cy="1123268"/>
            </a:xfrm>
          </p:grpSpPr>
          <p:sp>
            <p:nvSpPr>
              <p:cNvPr id="7261"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62"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63"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64"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65"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7268" name="Title Text"/>
          <p:cNvSpPr txBox="1">
            <a:spLocks noGrp="1"/>
          </p:cNvSpPr>
          <p:nvPr>
            <p:ph type="title"/>
          </p:nvPr>
        </p:nvSpPr>
        <p:spPr>
          <a:xfrm>
            <a:off x="838200" y="609600"/>
            <a:ext cx="7620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7269"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727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32263559"/>
      </p:ext>
    </p:extLst>
  </p:cSld>
  <p:clrMapOvr>
    <a:masterClrMapping/>
  </p:clrMapOvr>
  <p:transition spd="med"/>
</p:sldLayout>
</file>

<file path=ppt/slideLayouts/slideLayout3161.xml><?xml version="1.0" encoding="utf-8"?>
<p:sldLayout xmlns:a="http://schemas.openxmlformats.org/drawingml/2006/main" xmlns:r="http://schemas.openxmlformats.org/officeDocument/2006/relationships" xmlns:p="http://schemas.openxmlformats.org/presentationml/2006/main" showMasterSp="0" type="tx">
  <p:cSld name="40_Section Header">
    <p:bg>
      <p:bgPr>
        <a:solidFill>
          <a:srgbClr val="9CDCDA"/>
        </a:solidFill>
        <a:effectLst/>
      </p:bgPr>
    </p:bg>
    <p:spTree>
      <p:nvGrpSpPr>
        <p:cNvPr id="1" name=""/>
        <p:cNvGrpSpPr/>
        <p:nvPr/>
      </p:nvGrpSpPr>
      <p:grpSpPr>
        <a:xfrm>
          <a:off x="0" y="0"/>
          <a:ext cx="0" cy="0"/>
          <a:chOff x="0" y="0"/>
          <a:chExt cx="0" cy="0"/>
        </a:xfrm>
      </p:grpSpPr>
      <p:grpSp>
        <p:nvGrpSpPr>
          <p:cNvPr id="7372" name="Group 2"/>
          <p:cNvGrpSpPr/>
          <p:nvPr/>
        </p:nvGrpSpPr>
        <p:grpSpPr>
          <a:xfrm>
            <a:off x="-341607" y="-213936"/>
            <a:ext cx="9600389" cy="7485696"/>
            <a:chOff x="0" y="0"/>
            <a:chExt cx="9600387" cy="7485695"/>
          </a:xfrm>
        </p:grpSpPr>
        <p:grpSp>
          <p:nvGrpSpPr>
            <p:cNvPr id="7358" name="Group 3"/>
            <p:cNvGrpSpPr/>
            <p:nvPr/>
          </p:nvGrpSpPr>
          <p:grpSpPr>
            <a:xfrm>
              <a:off x="-1" y="0"/>
              <a:ext cx="9600389" cy="7485696"/>
              <a:chOff x="0" y="0"/>
              <a:chExt cx="9600387" cy="7485695"/>
            </a:xfrm>
          </p:grpSpPr>
          <p:sp>
            <p:nvSpPr>
              <p:cNvPr id="7277"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78"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79"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0"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1"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2"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3"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4"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5"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6"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7"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8"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9"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0"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1"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2"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3"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4"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5"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6"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7"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8"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9"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0"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1"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2"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3"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4"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5"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6"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7"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8"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9"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0"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1"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2"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3"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4"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5"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6"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7"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8"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9"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0"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1"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2"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3"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4"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5"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6"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7"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8"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9"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0"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1"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2"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3"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4"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5"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6"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7"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8"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9"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0"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1"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2"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3"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4"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5"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6"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7"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8"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9"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0"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1"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2"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3"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4"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5"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6"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7"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361" name="Group 85"/>
            <p:cNvGrpSpPr/>
            <p:nvPr/>
          </p:nvGrpSpPr>
          <p:grpSpPr>
            <a:xfrm>
              <a:off x="532106" y="687010"/>
              <a:ext cx="8745538" cy="223839"/>
              <a:chOff x="0" y="0"/>
              <a:chExt cx="8745537" cy="223837"/>
            </a:xfrm>
          </p:grpSpPr>
          <p:sp>
            <p:nvSpPr>
              <p:cNvPr id="7359"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60"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364" name="Group 88"/>
            <p:cNvGrpSpPr/>
            <p:nvPr/>
          </p:nvGrpSpPr>
          <p:grpSpPr>
            <a:xfrm>
              <a:off x="424156" y="596523"/>
              <a:ext cx="8745538" cy="223838"/>
              <a:chOff x="0" y="0"/>
              <a:chExt cx="8745537" cy="223837"/>
            </a:xfrm>
          </p:grpSpPr>
          <p:sp>
            <p:nvSpPr>
              <p:cNvPr id="7362"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63"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7365"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7371" name="Group 92"/>
            <p:cNvGrpSpPr/>
            <p:nvPr/>
          </p:nvGrpSpPr>
          <p:grpSpPr>
            <a:xfrm>
              <a:off x="579241" y="366407"/>
              <a:ext cx="1124880" cy="1123270"/>
              <a:chOff x="0" y="0"/>
              <a:chExt cx="1124878" cy="1123268"/>
            </a:xfrm>
          </p:grpSpPr>
          <p:sp>
            <p:nvSpPr>
              <p:cNvPr id="7366"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67"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68"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69"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70"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7373"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7572"/>
                </a:solidFill>
                <a:latin typeface="Arial Narrow"/>
                <a:ea typeface="Arial Narrow"/>
                <a:cs typeface="Arial Narrow"/>
                <a:sym typeface="Arial Narrow"/>
              </a:defRPr>
            </a:lvl1pPr>
          </a:lstStyle>
          <a:p>
            <a:r>
              <a:t>Title Text</a:t>
            </a:r>
          </a:p>
        </p:txBody>
      </p:sp>
      <p:sp>
        <p:nvSpPr>
          <p:cNvPr id="7374"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rgbClr val="333333"/>
                </a:solidFill>
                <a:latin typeface="Arial Narrow"/>
                <a:ea typeface="Arial Narrow"/>
                <a:cs typeface="Arial Narrow"/>
                <a:sym typeface="Arial Narrow"/>
              </a:defRPr>
            </a:lvl1pPr>
            <a:lvl2pPr marL="0" indent="457200">
              <a:spcBef>
                <a:spcPts val="400"/>
              </a:spcBef>
              <a:buSzTx/>
              <a:buNone/>
              <a:defRPr sz="2000">
                <a:solidFill>
                  <a:srgbClr val="333333"/>
                </a:solidFill>
                <a:latin typeface="Arial Narrow"/>
                <a:ea typeface="Arial Narrow"/>
                <a:cs typeface="Arial Narrow"/>
                <a:sym typeface="Arial Narrow"/>
              </a:defRPr>
            </a:lvl2pPr>
            <a:lvl3pPr marL="0" indent="914400">
              <a:spcBef>
                <a:spcPts val="400"/>
              </a:spcBef>
              <a:buSzTx/>
              <a:buNone/>
              <a:defRPr sz="2000">
                <a:solidFill>
                  <a:srgbClr val="333333"/>
                </a:solidFill>
                <a:latin typeface="Arial Narrow"/>
                <a:ea typeface="Arial Narrow"/>
                <a:cs typeface="Arial Narrow"/>
                <a:sym typeface="Arial Narrow"/>
              </a:defRPr>
            </a:lvl3pPr>
            <a:lvl4pPr marL="0" indent="1371600">
              <a:spcBef>
                <a:spcPts val="400"/>
              </a:spcBef>
              <a:buSzTx/>
              <a:buNone/>
              <a:defRPr sz="2000">
                <a:solidFill>
                  <a:srgbClr val="333333"/>
                </a:solidFill>
                <a:latin typeface="Arial Narrow"/>
                <a:ea typeface="Arial Narrow"/>
                <a:cs typeface="Arial Narrow"/>
                <a:sym typeface="Arial Narrow"/>
              </a:defRPr>
            </a:lvl4pPr>
            <a:lvl5pPr marL="0" indent="1828800">
              <a:spcBef>
                <a:spcPts val="400"/>
              </a:spcBef>
              <a:buSzTx/>
              <a:buNone/>
              <a:defRPr sz="2000">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7375"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5115462"/>
      </p:ext>
    </p:extLst>
  </p:cSld>
  <p:clrMapOvr>
    <a:masterClrMapping/>
  </p:clrMapOvr>
  <p:transition spd="med"/>
</p:sldLayout>
</file>

<file path=ppt/slideLayouts/slideLayout3162.xml><?xml version="1.0" encoding="utf-8"?>
<p:sldLayout xmlns:a="http://schemas.openxmlformats.org/drawingml/2006/main" xmlns:r="http://schemas.openxmlformats.org/officeDocument/2006/relationships" xmlns:p="http://schemas.openxmlformats.org/presentationml/2006/main" showMasterSp="0" type="tx">
  <p:cSld name="40_Two Content">
    <p:bg>
      <p:bgPr>
        <a:solidFill>
          <a:srgbClr val="9CDCDA"/>
        </a:solidFill>
        <a:effectLst/>
      </p:bgPr>
    </p:bg>
    <p:spTree>
      <p:nvGrpSpPr>
        <p:cNvPr id="1" name=""/>
        <p:cNvGrpSpPr/>
        <p:nvPr/>
      </p:nvGrpSpPr>
      <p:grpSpPr>
        <a:xfrm>
          <a:off x="0" y="0"/>
          <a:ext cx="0" cy="0"/>
          <a:chOff x="0" y="0"/>
          <a:chExt cx="0" cy="0"/>
        </a:xfrm>
      </p:grpSpPr>
      <p:grpSp>
        <p:nvGrpSpPr>
          <p:cNvPr id="7477" name="Group 2"/>
          <p:cNvGrpSpPr/>
          <p:nvPr/>
        </p:nvGrpSpPr>
        <p:grpSpPr>
          <a:xfrm>
            <a:off x="-341607" y="-213936"/>
            <a:ext cx="9600389" cy="7485696"/>
            <a:chOff x="0" y="0"/>
            <a:chExt cx="9600387" cy="7485695"/>
          </a:xfrm>
        </p:grpSpPr>
        <p:grpSp>
          <p:nvGrpSpPr>
            <p:cNvPr id="7463" name="Group 3"/>
            <p:cNvGrpSpPr/>
            <p:nvPr/>
          </p:nvGrpSpPr>
          <p:grpSpPr>
            <a:xfrm>
              <a:off x="-1" y="0"/>
              <a:ext cx="9600389" cy="7485696"/>
              <a:chOff x="0" y="0"/>
              <a:chExt cx="9600387" cy="7485695"/>
            </a:xfrm>
          </p:grpSpPr>
          <p:sp>
            <p:nvSpPr>
              <p:cNvPr id="7382"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83"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84"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85"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86"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87"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88"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89"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0"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1"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2"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3"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4"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5"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6"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7"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8"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9"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0"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1"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2"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3"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4"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5"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6"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7"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8"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9"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0"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1"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2"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3"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4"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5"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6"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7"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8"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9"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0"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1"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2"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3"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4"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5"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6"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7"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8"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9"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0"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1"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2"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3"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4"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5"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6"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7"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8"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9"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0"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1"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2"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3"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4"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5"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6"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7"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8"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9"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0"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1"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2"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3"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4"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5"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6"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7"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8"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9"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60"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61"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62"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466" name="Group 85"/>
            <p:cNvGrpSpPr/>
            <p:nvPr/>
          </p:nvGrpSpPr>
          <p:grpSpPr>
            <a:xfrm>
              <a:off x="532106" y="687010"/>
              <a:ext cx="8745538" cy="223839"/>
              <a:chOff x="0" y="0"/>
              <a:chExt cx="8745537" cy="223837"/>
            </a:xfrm>
          </p:grpSpPr>
          <p:sp>
            <p:nvSpPr>
              <p:cNvPr id="7464"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65"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469" name="Group 88"/>
            <p:cNvGrpSpPr/>
            <p:nvPr/>
          </p:nvGrpSpPr>
          <p:grpSpPr>
            <a:xfrm>
              <a:off x="424156" y="596523"/>
              <a:ext cx="8745538" cy="223838"/>
              <a:chOff x="0" y="0"/>
              <a:chExt cx="8745537" cy="223837"/>
            </a:xfrm>
          </p:grpSpPr>
          <p:sp>
            <p:nvSpPr>
              <p:cNvPr id="7467"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68"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7470"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7476" name="Group 92"/>
            <p:cNvGrpSpPr/>
            <p:nvPr/>
          </p:nvGrpSpPr>
          <p:grpSpPr>
            <a:xfrm>
              <a:off x="579241" y="366407"/>
              <a:ext cx="1124880" cy="1123270"/>
              <a:chOff x="0" y="0"/>
              <a:chExt cx="1124878" cy="1123268"/>
            </a:xfrm>
          </p:grpSpPr>
          <p:sp>
            <p:nvSpPr>
              <p:cNvPr id="7471"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72"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73"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74"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75"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7478" name="Title Text"/>
          <p:cNvSpPr txBox="1">
            <a:spLocks noGrp="1"/>
          </p:cNvSpPr>
          <p:nvPr>
            <p:ph type="title"/>
          </p:nvPr>
        </p:nvSpPr>
        <p:spPr>
          <a:xfrm>
            <a:off x="838200" y="609600"/>
            <a:ext cx="7620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7479"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a:solidFill>
                  <a:srgbClr val="333333"/>
                </a:solidFill>
                <a:latin typeface="Arial Narrow"/>
                <a:ea typeface="Arial Narrow"/>
                <a:cs typeface="Arial Narrow"/>
                <a:sym typeface="Arial Narrow"/>
              </a:defRPr>
            </a:lvl1pPr>
            <a:lvl2pPr marL="790575" indent="-333375">
              <a:spcBef>
                <a:spcPts val="600"/>
              </a:spcBef>
              <a:buChar char="–"/>
              <a:defRPr sz="2800">
                <a:solidFill>
                  <a:srgbClr val="333333"/>
                </a:solidFill>
                <a:latin typeface="Arial Narrow"/>
                <a:ea typeface="Arial Narrow"/>
                <a:cs typeface="Arial Narrow"/>
                <a:sym typeface="Arial Narrow"/>
              </a:defRPr>
            </a:lvl2pPr>
            <a:lvl3pPr marL="1234439" indent="-320039">
              <a:spcBef>
                <a:spcPts val="600"/>
              </a:spcBef>
              <a:defRPr sz="2800">
                <a:solidFill>
                  <a:srgbClr val="333333"/>
                </a:solidFill>
                <a:latin typeface="Arial Narrow"/>
                <a:ea typeface="Arial Narrow"/>
                <a:cs typeface="Arial Narrow"/>
                <a:sym typeface="Arial Narrow"/>
              </a:defRPr>
            </a:lvl3pPr>
            <a:lvl4pPr marL="1727200" indent="-355600">
              <a:spcBef>
                <a:spcPts val="600"/>
              </a:spcBef>
              <a:buChar char="–"/>
              <a:defRPr sz="2800">
                <a:solidFill>
                  <a:srgbClr val="333333"/>
                </a:solidFill>
                <a:latin typeface="Arial Narrow"/>
                <a:ea typeface="Arial Narrow"/>
                <a:cs typeface="Arial Narrow"/>
                <a:sym typeface="Arial Narrow"/>
              </a:defRPr>
            </a:lvl4pPr>
            <a:lvl5pPr marL="2184400" indent="-355600">
              <a:spcBef>
                <a:spcPts val="600"/>
              </a:spcBef>
              <a:buChar char="»"/>
              <a:defRPr sz="2800">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748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24934038"/>
      </p:ext>
    </p:extLst>
  </p:cSld>
  <p:clrMapOvr>
    <a:masterClrMapping/>
  </p:clrMapOvr>
  <p:transition spd="med"/>
</p:sldLayout>
</file>

<file path=ppt/slideLayouts/slideLayout3163.xml><?xml version="1.0" encoding="utf-8"?>
<p:sldLayout xmlns:a="http://schemas.openxmlformats.org/drawingml/2006/main" xmlns:r="http://schemas.openxmlformats.org/officeDocument/2006/relationships" xmlns:p="http://schemas.openxmlformats.org/presentationml/2006/main" showMasterSp="0" type="tx">
  <p:cSld name="41_Comparison">
    <p:bg>
      <p:bgPr>
        <a:solidFill>
          <a:srgbClr val="9CDCDA"/>
        </a:solidFill>
        <a:effectLst/>
      </p:bgPr>
    </p:bg>
    <p:spTree>
      <p:nvGrpSpPr>
        <p:cNvPr id="1" name=""/>
        <p:cNvGrpSpPr/>
        <p:nvPr/>
      </p:nvGrpSpPr>
      <p:grpSpPr>
        <a:xfrm>
          <a:off x="0" y="0"/>
          <a:ext cx="0" cy="0"/>
          <a:chOff x="0" y="0"/>
          <a:chExt cx="0" cy="0"/>
        </a:xfrm>
      </p:grpSpPr>
      <p:grpSp>
        <p:nvGrpSpPr>
          <p:cNvPr id="7582" name="Group 2"/>
          <p:cNvGrpSpPr/>
          <p:nvPr/>
        </p:nvGrpSpPr>
        <p:grpSpPr>
          <a:xfrm>
            <a:off x="-341607" y="-213936"/>
            <a:ext cx="9600389" cy="7485696"/>
            <a:chOff x="0" y="0"/>
            <a:chExt cx="9600387" cy="7485695"/>
          </a:xfrm>
        </p:grpSpPr>
        <p:grpSp>
          <p:nvGrpSpPr>
            <p:cNvPr id="7568" name="Group 3"/>
            <p:cNvGrpSpPr/>
            <p:nvPr/>
          </p:nvGrpSpPr>
          <p:grpSpPr>
            <a:xfrm>
              <a:off x="-1" y="0"/>
              <a:ext cx="9600389" cy="7485696"/>
              <a:chOff x="0" y="0"/>
              <a:chExt cx="9600387" cy="7485695"/>
            </a:xfrm>
          </p:grpSpPr>
          <p:sp>
            <p:nvSpPr>
              <p:cNvPr id="7487"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88"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89"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0"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1"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2"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3"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4"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5"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6"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7"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8"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9"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0"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1"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2"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3"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4"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5"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6"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7"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8"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9"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0"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1"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2"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3"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4"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5"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6"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7"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8"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9"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0"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1"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2"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3"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4"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5"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6"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7"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8"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9"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0"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1"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2"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3"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4"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5"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6"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7"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8"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9"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0"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1"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2"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3"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4"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5"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6"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7"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8"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9"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0"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1"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2"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3"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4"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5"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6"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7"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8"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9"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0"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1"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2"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3"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4"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5"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6"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7"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571" name="Group 85"/>
            <p:cNvGrpSpPr/>
            <p:nvPr/>
          </p:nvGrpSpPr>
          <p:grpSpPr>
            <a:xfrm>
              <a:off x="532106" y="687010"/>
              <a:ext cx="8745538" cy="223839"/>
              <a:chOff x="0" y="0"/>
              <a:chExt cx="8745537" cy="223837"/>
            </a:xfrm>
          </p:grpSpPr>
          <p:sp>
            <p:nvSpPr>
              <p:cNvPr id="7569"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70"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574" name="Group 88"/>
            <p:cNvGrpSpPr/>
            <p:nvPr/>
          </p:nvGrpSpPr>
          <p:grpSpPr>
            <a:xfrm>
              <a:off x="424156" y="596523"/>
              <a:ext cx="8745538" cy="223838"/>
              <a:chOff x="0" y="0"/>
              <a:chExt cx="8745537" cy="223837"/>
            </a:xfrm>
          </p:grpSpPr>
          <p:sp>
            <p:nvSpPr>
              <p:cNvPr id="7572"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73"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7575"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7581" name="Group 92"/>
            <p:cNvGrpSpPr/>
            <p:nvPr/>
          </p:nvGrpSpPr>
          <p:grpSpPr>
            <a:xfrm>
              <a:off x="579241" y="366407"/>
              <a:ext cx="1124880" cy="1123270"/>
              <a:chOff x="0" y="0"/>
              <a:chExt cx="1124878" cy="1123268"/>
            </a:xfrm>
          </p:grpSpPr>
          <p:sp>
            <p:nvSpPr>
              <p:cNvPr id="7576"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77"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78"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79"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80"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7583" name="Title Text"/>
          <p:cNvSpPr txBox="1">
            <a:spLocks noGrp="1"/>
          </p:cNvSpPr>
          <p:nvPr>
            <p:ph type="title"/>
          </p:nvPr>
        </p:nvSpPr>
        <p:spPr>
          <a:xfrm>
            <a:off x="457200" y="274638"/>
            <a:ext cx="8229600" cy="1143001"/>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758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rgbClr val="333333"/>
                </a:solidFill>
                <a:latin typeface="Arial Narrow"/>
                <a:ea typeface="Arial Narrow"/>
                <a:cs typeface="Arial Narrow"/>
                <a:sym typeface="Arial Narrow"/>
              </a:defRPr>
            </a:lvl1pPr>
            <a:lvl2pPr marL="0" indent="457200">
              <a:spcBef>
                <a:spcPts val="500"/>
              </a:spcBef>
              <a:buSzTx/>
              <a:buNone/>
              <a:defRPr sz="2400" b="1">
                <a:solidFill>
                  <a:srgbClr val="333333"/>
                </a:solidFill>
                <a:latin typeface="Arial Narrow"/>
                <a:ea typeface="Arial Narrow"/>
                <a:cs typeface="Arial Narrow"/>
                <a:sym typeface="Arial Narrow"/>
              </a:defRPr>
            </a:lvl2pPr>
            <a:lvl3pPr marL="0" indent="914400">
              <a:spcBef>
                <a:spcPts val="500"/>
              </a:spcBef>
              <a:buSzTx/>
              <a:buNone/>
              <a:defRPr sz="2400" b="1">
                <a:solidFill>
                  <a:srgbClr val="333333"/>
                </a:solidFill>
                <a:latin typeface="Arial Narrow"/>
                <a:ea typeface="Arial Narrow"/>
                <a:cs typeface="Arial Narrow"/>
                <a:sym typeface="Arial Narrow"/>
              </a:defRPr>
            </a:lvl3pPr>
            <a:lvl4pPr marL="0" indent="1371600">
              <a:spcBef>
                <a:spcPts val="500"/>
              </a:spcBef>
              <a:buSzTx/>
              <a:buNone/>
              <a:defRPr sz="2400" b="1">
                <a:solidFill>
                  <a:srgbClr val="333333"/>
                </a:solidFill>
                <a:latin typeface="Arial Narrow"/>
                <a:ea typeface="Arial Narrow"/>
                <a:cs typeface="Arial Narrow"/>
                <a:sym typeface="Arial Narrow"/>
              </a:defRPr>
            </a:lvl4pPr>
            <a:lvl5pPr marL="0" indent="1828800">
              <a:spcBef>
                <a:spcPts val="500"/>
              </a:spcBef>
              <a:buSzTx/>
              <a:buNone/>
              <a:defRPr sz="2400" b="1">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7585"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rgbClr val="333333"/>
                </a:solidFill>
                <a:latin typeface="Arial Narrow"/>
                <a:ea typeface="Arial Narrow"/>
                <a:cs typeface="Arial Narrow"/>
                <a:sym typeface="Arial Narrow"/>
              </a:defRPr>
            </a:pPr>
            <a:endParaRPr/>
          </a:p>
        </p:txBody>
      </p:sp>
      <p:sp>
        <p:nvSpPr>
          <p:cNvPr id="758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389543966"/>
      </p:ext>
    </p:extLst>
  </p:cSld>
  <p:clrMapOvr>
    <a:masterClrMapping/>
  </p:clrMapOvr>
  <p:transition spd="med"/>
</p:sldLayout>
</file>

<file path=ppt/slideLayouts/slideLayout3164.xml><?xml version="1.0" encoding="utf-8"?>
<p:sldLayout xmlns:a="http://schemas.openxmlformats.org/drawingml/2006/main" xmlns:r="http://schemas.openxmlformats.org/officeDocument/2006/relationships" xmlns:p="http://schemas.openxmlformats.org/presentationml/2006/main" showMasterSp="0" type="tx">
  <p:cSld name="40_Title Only">
    <p:bg>
      <p:bgPr>
        <a:solidFill>
          <a:srgbClr val="9CDCDA"/>
        </a:solidFill>
        <a:effectLst/>
      </p:bgPr>
    </p:bg>
    <p:spTree>
      <p:nvGrpSpPr>
        <p:cNvPr id="1" name=""/>
        <p:cNvGrpSpPr/>
        <p:nvPr/>
      </p:nvGrpSpPr>
      <p:grpSpPr>
        <a:xfrm>
          <a:off x="0" y="0"/>
          <a:ext cx="0" cy="0"/>
          <a:chOff x="0" y="0"/>
          <a:chExt cx="0" cy="0"/>
        </a:xfrm>
      </p:grpSpPr>
      <p:grpSp>
        <p:nvGrpSpPr>
          <p:cNvPr id="7688" name="Group 2"/>
          <p:cNvGrpSpPr/>
          <p:nvPr/>
        </p:nvGrpSpPr>
        <p:grpSpPr>
          <a:xfrm>
            <a:off x="-341607" y="-213936"/>
            <a:ext cx="9600389" cy="7485696"/>
            <a:chOff x="0" y="0"/>
            <a:chExt cx="9600387" cy="7485695"/>
          </a:xfrm>
        </p:grpSpPr>
        <p:grpSp>
          <p:nvGrpSpPr>
            <p:cNvPr id="7674" name="Group 3"/>
            <p:cNvGrpSpPr/>
            <p:nvPr/>
          </p:nvGrpSpPr>
          <p:grpSpPr>
            <a:xfrm>
              <a:off x="-1" y="0"/>
              <a:ext cx="9600389" cy="7485696"/>
              <a:chOff x="0" y="0"/>
              <a:chExt cx="9600387" cy="7485695"/>
            </a:xfrm>
          </p:grpSpPr>
          <p:sp>
            <p:nvSpPr>
              <p:cNvPr id="7593"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94"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95"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96"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97"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98"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99"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0"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1"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2"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3"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4"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5"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6"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7"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8"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9"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0"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1"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2"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3"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4"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5"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6"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7"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8"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9"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0"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1"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2"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3"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4"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5"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6"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7"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8"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9"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0"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1"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2"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3"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4"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5"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6"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7"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8"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9"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0"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1"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2"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3"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4"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5"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6"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7"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8"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9"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0"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1"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2"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3"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4"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5"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6"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7"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8"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9"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0"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1"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2"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3"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4"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5"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6"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7"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8"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9"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70"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71"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72"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73"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677" name="Group 85"/>
            <p:cNvGrpSpPr/>
            <p:nvPr/>
          </p:nvGrpSpPr>
          <p:grpSpPr>
            <a:xfrm>
              <a:off x="532106" y="687010"/>
              <a:ext cx="8745538" cy="223839"/>
              <a:chOff x="0" y="0"/>
              <a:chExt cx="8745537" cy="223837"/>
            </a:xfrm>
          </p:grpSpPr>
          <p:sp>
            <p:nvSpPr>
              <p:cNvPr id="7675"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76"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680" name="Group 88"/>
            <p:cNvGrpSpPr/>
            <p:nvPr/>
          </p:nvGrpSpPr>
          <p:grpSpPr>
            <a:xfrm>
              <a:off x="424156" y="596523"/>
              <a:ext cx="8745538" cy="223838"/>
              <a:chOff x="0" y="0"/>
              <a:chExt cx="8745537" cy="223837"/>
            </a:xfrm>
          </p:grpSpPr>
          <p:sp>
            <p:nvSpPr>
              <p:cNvPr id="7678"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79"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7681"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7687" name="Group 92"/>
            <p:cNvGrpSpPr/>
            <p:nvPr/>
          </p:nvGrpSpPr>
          <p:grpSpPr>
            <a:xfrm>
              <a:off x="579241" y="366407"/>
              <a:ext cx="1124880" cy="1123270"/>
              <a:chOff x="0" y="0"/>
              <a:chExt cx="1124878" cy="1123268"/>
            </a:xfrm>
          </p:grpSpPr>
          <p:sp>
            <p:nvSpPr>
              <p:cNvPr id="7682"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83"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84"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85"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86"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7689" name="Title Text"/>
          <p:cNvSpPr txBox="1">
            <a:spLocks noGrp="1"/>
          </p:cNvSpPr>
          <p:nvPr>
            <p:ph type="title"/>
          </p:nvPr>
        </p:nvSpPr>
        <p:spPr>
          <a:xfrm>
            <a:off x="838200" y="609600"/>
            <a:ext cx="7620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769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0517238"/>
      </p:ext>
    </p:extLst>
  </p:cSld>
  <p:clrMapOvr>
    <a:masterClrMapping/>
  </p:clrMapOvr>
  <p:transition spd="med"/>
</p:sldLayout>
</file>

<file path=ppt/slideLayouts/slideLayout3165.xml><?xml version="1.0" encoding="utf-8"?>
<p:sldLayout xmlns:a="http://schemas.openxmlformats.org/drawingml/2006/main" xmlns:r="http://schemas.openxmlformats.org/officeDocument/2006/relationships" xmlns:p="http://schemas.openxmlformats.org/presentationml/2006/main" showMasterSp="0" type="tx">
  <p:cSld name="44_Blank">
    <p:bg>
      <p:bgPr>
        <a:solidFill>
          <a:srgbClr val="9CDCDA"/>
        </a:solidFill>
        <a:effectLst/>
      </p:bgPr>
    </p:bg>
    <p:spTree>
      <p:nvGrpSpPr>
        <p:cNvPr id="1" name=""/>
        <p:cNvGrpSpPr/>
        <p:nvPr/>
      </p:nvGrpSpPr>
      <p:grpSpPr>
        <a:xfrm>
          <a:off x="0" y="0"/>
          <a:ext cx="0" cy="0"/>
          <a:chOff x="0" y="0"/>
          <a:chExt cx="0" cy="0"/>
        </a:xfrm>
      </p:grpSpPr>
      <p:grpSp>
        <p:nvGrpSpPr>
          <p:cNvPr id="7792" name="Group 2"/>
          <p:cNvGrpSpPr/>
          <p:nvPr/>
        </p:nvGrpSpPr>
        <p:grpSpPr>
          <a:xfrm>
            <a:off x="-341607" y="-213936"/>
            <a:ext cx="9600389" cy="7485696"/>
            <a:chOff x="0" y="0"/>
            <a:chExt cx="9600387" cy="7485695"/>
          </a:xfrm>
        </p:grpSpPr>
        <p:grpSp>
          <p:nvGrpSpPr>
            <p:cNvPr id="7778" name="Group 3"/>
            <p:cNvGrpSpPr/>
            <p:nvPr/>
          </p:nvGrpSpPr>
          <p:grpSpPr>
            <a:xfrm>
              <a:off x="-1" y="0"/>
              <a:ext cx="9600389" cy="7485696"/>
              <a:chOff x="0" y="0"/>
              <a:chExt cx="9600387" cy="7485695"/>
            </a:xfrm>
          </p:grpSpPr>
          <p:sp>
            <p:nvSpPr>
              <p:cNvPr id="7697"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98"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99"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0"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1"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2"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3"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4"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5"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6"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7"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8"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9"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0"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1"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2"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3"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4"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5"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6"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7"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8"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9"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0"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1"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2"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3"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4"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5"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6"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7"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8"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9"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0"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1"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2"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3"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4"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5"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6"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7"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8"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9"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0"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1"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2"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3"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4"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5"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6"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7"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8"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9"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0"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1"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2"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3"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4"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5"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6"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7"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8"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9"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0"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1"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2"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3"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4"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5"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6"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7"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8"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9"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70"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71"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72"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73"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74"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75"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76"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77"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781" name="Group 85"/>
            <p:cNvGrpSpPr/>
            <p:nvPr/>
          </p:nvGrpSpPr>
          <p:grpSpPr>
            <a:xfrm>
              <a:off x="532106" y="687010"/>
              <a:ext cx="8745538" cy="223839"/>
              <a:chOff x="0" y="0"/>
              <a:chExt cx="8745537" cy="223837"/>
            </a:xfrm>
          </p:grpSpPr>
          <p:sp>
            <p:nvSpPr>
              <p:cNvPr id="7779"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80"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784" name="Group 88"/>
            <p:cNvGrpSpPr/>
            <p:nvPr/>
          </p:nvGrpSpPr>
          <p:grpSpPr>
            <a:xfrm>
              <a:off x="424156" y="596523"/>
              <a:ext cx="8745538" cy="223838"/>
              <a:chOff x="0" y="0"/>
              <a:chExt cx="8745537" cy="223837"/>
            </a:xfrm>
          </p:grpSpPr>
          <p:sp>
            <p:nvSpPr>
              <p:cNvPr id="7782"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83"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7785"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7791" name="Group 92"/>
            <p:cNvGrpSpPr/>
            <p:nvPr/>
          </p:nvGrpSpPr>
          <p:grpSpPr>
            <a:xfrm>
              <a:off x="579241" y="366407"/>
              <a:ext cx="1124880" cy="1123270"/>
              <a:chOff x="0" y="0"/>
              <a:chExt cx="1124878" cy="1123268"/>
            </a:xfrm>
          </p:grpSpPr>
          <p:sp>
            <p:nvSpPr>
              <p:cNvPr id="7786"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87"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88"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89"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90"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7793"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55953964"/>
      </p:ext>
    </p:extLst>
  </p:cSld>
  <p:clrMapOvr>
    <a:masterClrMapping/>
  </p:clrMapOvr>
  <p:transition spd="med"/>
</p:sldLayout>
</file>

<file path=ppt/slideLayouts/slideLayout3166.xml><?xml version="1.0" encoding="utf-8"?>
<p:sldLayout xmlns:a="http://schemas.openxmlformats.org/drawingml/2006/main" xmlns:r="http://schemas.openxmlformats.org/officeDocument/2006/relationships" xmlns:p="http://schemas.openxmlformats.org/presentationml/2006/main" showMasterSp="0" type="tx">
  <p:cSld name="41_Content with Caption">
    <p:bg>
      <p:bgPr>
        <a:solidFill>
          <a:srgbClr val="9CDCDA"/>
        </a:solidFill>
        <a:effectLst/>
      </p:bgPr>
    </p:bg>
    <p:spTree>
      <p:nvGrpSpPr>
        <p:cNvPr id="1" name=""/>
        <p:cNvGrpSpPr/>
        <p:nvPr/>
      </p:nvGrpSpPr>
      <p:grpSpPr>
        <a:xfrm>
          <a:off x="0" y="0"/>
          <a:ext cx="0" cy="0"/>
          <a:chOff x="0" y="0"/>
          <a:chExt cx="0" cy="0"/>
        </a:xfrm>
      </p:grpSpPr>
      <p:grpSp>
        <p:nvGrpSpPr>
          <p:cNvPr id="7895" name="Group 2"/>
          <p:cNvGrpSpPr/>
          <p:nvPr/>
        </p:nvGrpSpPr>
        <p:grpSpPr>
          <a:xfrm>
            <a:off x="-341607" y="-213936"/>
            <a:ext cx="9600389" cy="7485696"/>
            <a:chOff x="0" y="0"/>
            <a:chExt cx="9600387" cy="7485695"/>
          </a:xfrm>
        </p:grpSpPr>
        <p:grpSp>
          <p:nvGrpSpPr>
            <p:cNvPr id="7881" name="Group 3"/>
            <p:cNvGrpSpPr/>
            <p:nvPr/>
          </p:nvGrpSpPr>
          <p:grpSpPr>
            <a:xfrm>
              <a:off x="-1" y="0"/>
              <a:ext cx="9600389" cy="7485696"/>
              <a:chOff x="0" y="0"/>
              <a:chExt cx="9600387" cy="7485695"/>
            </a:xfrm>
          </p:grpSpPr>
          <p:sp>
            <p:nvSpPr>
              <p:cNvPr id="7800"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1"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2"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3"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4"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5"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6"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7"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8"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9"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0"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1"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2"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3"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4"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5"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6"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7"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8"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9"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0"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1"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2"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3"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4"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5"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6"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7"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8"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9"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0"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1"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2"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3"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4"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5"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6"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7"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8"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9"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0"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1"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2"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3"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4"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5"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6"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7"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8"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9"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0"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1"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2"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3"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4"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5"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6"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7"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8"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9"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0"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1"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2"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3"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4"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5"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6"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7"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8"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9"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0"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1"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2"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3"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4"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5"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6"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7"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8"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9"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80"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884" name="Group 85"/>
            <p:cNvGrpSpPr/>
            <p:nvPr/>
          </p:nvGrpSpPr>
          <p:grpSpPr>
            <a:xfrm>
              <a:off x="532106" y="687010"/>
              <a:ext cx="8745538" cy="223839"/>
              <a:chOff x="0" y="0"/>
              <a:chExt cx="8745537" cy="223837"/>
            </a:xfrm>
          </p:grpSpPr>
          <p:sp>
            <p:nvSpPr>
              <p:cNvPr id="7882"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83"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887" name="Group 88"/>
            <p:cNvGrpSpPr/>
            <p:nvPr/>
          </p:nvGrpSpPr>
          <p:grpSpPr>
            <a:xfrm>
              <a:off x="424156" y="596523"/>
              <a:ext cx="8745538" cy="223838"/>
              <a:chOff x="0" y="0"/>
              <a:chExt cx="8745537" cy="223837"/>
            </a:xfrm>
          </p:grpSpPr>
          <p:sp>
            <p:nvSpPr>
              <p:cNvPr id="7885"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86"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7888"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7894" name="Group 92"/>
            <p:cNvGrpSpPr/>
            <p:nvPr/>
          </p:nvGrpSpPr>
          <p:grpSpPr>
            <a:xfrm>
              <a:off x="579241" y="366407"/>
              <a:ext cx="1124880" cy="1123270"/>
              <a:chOff x="0" y="0"/>
              <a:chExt cx="1124878" cy="1123268"/>
            </a:xfrm>
          </p:grpSpPr>
          <p:sp>
            <p:nvSpPr>
              <p:cNvPr id="7889"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90"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91"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92"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93"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7896" name="Title Text"/>
          <p:cNvSpPr txBox="1">
            <a:spLocks noGrp="1"/>
          </p:cNvSpPr>
          <p:nvPr>
            <p:ph type="title"/>
          </p:nvPr>
        </p:nvSpPr>
        <p:spPr>
          <a:xfrm>
            <a:off x="457200" y="273050"/>
            <a:ext cx="3008314" cy="1162050"/>
          </a:xfrm>
          <a:prstGeom prst="rect">
            <a:avLst/>
          </a:prstGeom>
        </p:spPr>
        <p:txBody>
          <a:bodyPr/>
          <a:lstStyle>
            <a:lvl1pPr>
              <a:defRPr sz="2000" b="1">
                <a:solidFill>
                  <a:srgbClr val="007572"/>
                </a:solidFill>
                <a:latin typeface="Arial Narrow"/>
                <a:ea typeface="Arial Narrow"/>
                <a:cs typeface="Arial Narrow"/>
                <a:sym typeface="Arial Narrow"/>
              </a:defRPr>
            </a:lvl1pPr>
          </a:lstStyle>
          <a:p>
            <a:r>
              <a:t>Title Text</a:t>
            </a:r>
          </a:p>
        </p:txBody>
      </p:sp>
      <p:sp>
        <p:nvSpPr>
          <p:cNvPr id="7897"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7898"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rgbClr val="333333"/>
                </a:solidFill>
                <a:latin typeface="Arial Narrow"/>
                <a:ea typeface="Arial Narrow"/>
                <a:cs typeface="Arial Narrow"/>
                <a:sym typeface="Arial Narrow"/>
              </a:defRPr>
            </a:pPr>
            <a:endParaRPr/>
          </a:p>
        </p:txBody>
      </p:sp>
      <p:sp>
        <p:nvSpPr>
          <p:cNvPr id="789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931642422"/>
      </p:ext>
    </p:extLst>
  </p:cSld>
  <p:clrMapOvr>
    <a:masterClrMapping/>
  </p:clrMapOvr>
  <p:transition spd="med"/>
</p:sldLayout>
</file>

<file path=ppt/slideLayouts/slideLayout3167.xml><?xml version="1.0" encoding="utf-8"?>
<p:sldLayout xmlns:a="http://schemas.openxmlformats.org/drawingml/2006/main" xmlns:r="http://schemas.openxmlformats.org/officeDocument/2006/relationships" xmlns:p="http://schemas.openxmlformats.org/presentationml/2006/main" showMasterSp="0" type="tx">
  <p:cSld name="41_Picture with Caption">
    <p:bg>
      <p:bgPr>
        <a:solidFill>
          <a:srgbClr val="9CDCDA"/>
        </a:solidFill>
        <a:effectLst/>
      </p:bgPr>
    </p:bg>
    <p:spTree>
      <p:nvGrpSpPr>
        <p:cNvPr id="1" name=""/>
        <p:cNvGrpSpPr/>
        <p:nvPr/>
      </p:nvGrpSpPr>
      <p:grpSpPr>
        <a:xfrm>
          <a:off x="0" y="0"/>
          <a:ext cx="0" cy="0"/>
          <a:chOff x="0" y="0"/>
          <a:chExt cx="0" cy="0"/>
        </a:xfrm>
      </p:grpSpPr>
      <p:grpSp>
        <p:nvGrpSpPr>
          <p:cNvPr id="8001" name="Group 2"/>
          <p:cNvGrpSpPr/>
          <p:nvPr/>
        </p:nvGrpSpPr>
        <p:grpSpPr>
          <a:xfrm>
            <a:off x="-341607" y="-213936"/>
            <a:ext cx="9600389" cy="7485696"/>
            <a:chOff x="0" y="0"/>
            <a:chExt cx="9600387" cy="7485695"/>
          </a:xfrm>
        </p:grpSpPr>
        <p:grpSp>
          <p:nvGrpSpPr>
            <p:cNvPr id="7987" name="Group 3"/>
            <p:cNvGrpSpPr/>
            <p:nvPr/>
          </p:nvGrpSpPr>
          <p:grpSpPr>
            <a:xfrm>
              <a:off x="-1" y="0"/>
              <a:ext cx="9600389" cy="7485696"/>
              <a:chOff x="0" y="0"/>
              <a:chExt cx="9600387" cy="7485695"/>
            </a:xfrm>
          </p:grpSpPr>
          <p:sp>
            <p:nvSpPr>
              <p:cNvPr id="7906"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07"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08"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09"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0"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1"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2"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3"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4"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5"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6"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7"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8"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9"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0"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1"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2"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3"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4"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5"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6"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7"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8"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9"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0"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1"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2"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3"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4"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5"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6"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7"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8"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9"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0"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1"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2"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3"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4"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5"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6"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7"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8"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9"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0"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1"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2"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3"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4"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5"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6"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7"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8"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9"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0"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1"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2"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3"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4"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5"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6"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7"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8"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9"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0"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1"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2"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3"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4"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5"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6"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7"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8"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9"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0"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1"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2"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3"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4"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5"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6"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990" name="Group 85"/>
            <p:cNvGrpSpPr/>
            <p:nvPr/>
          </p:nvGrpSpPr>
          <p:grpSpPr>
            <a:xfrm>
              <a:off x="532106" y="687010"/>
              <a:ext cx="8745538" cy="223839"/>
              <a:chOff x="0" y="0"/>
              <a:chExt cx="8745537" cy="223837"/>
            </a:xfrm>
          </p:grpSpPr>
          <p:sp>
            <p:nvSpPr>
              <p:cNvPr id="7988"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9"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993" name="Group 88"/>
            <p:cNvGrpSpPr/>
            <p:nvPr/>
          </p:nvGrpSpPr>
          <p:grpSpPr>
            <a:xfrm>
              <a:off x="424156" y="596523"/>
              <a:ext cx="8745538" cy="223838"/>
              <a:chOff x="0" y="0"/>
              <a:chExt cx="8745537" cy="223837"/>
            </a:xfrm>
          </p:grpSpPr>
          <p:sp>
            <p:nvSpPr>
              <p:cNvPr id="7991"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92"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7994"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8000" name="Group 92"/>
            <p:cNvGrpSpPr/>
            <p:nvPr/>
          </p:nvGrpSpPr>
          <p:grpSpPr>
            <a:xfrm>
              <a:off x="579241" y="366407"/>
              <a:ext cx="1124880" cy="1123270"/>
              <a:chOff x="0" y="0"/>
              <a:chExt cx="1124878" cy="1123268"/>
            </a:xfrm>
          </p:grpSpPr>
          <p:sp>
            <p:nvSpPr>
              <p:cNvPr id="7995"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96"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97"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98"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99"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8002" name="Title Text"/>
          <p:cNvSpPr txBox="1">
            <a:spLocks noGrp="1"/>
          </p:cNvSpPr>
          <p:nvPr>
            <p:ph type="title"/>
          </p:nvPr>
        </p:nvSpPr>
        <p:spPr>
          <a:xfrm>
            <a:off x="1792288" y="4800600"/>
            <a:ext cx="5486401" cy="566738"/>
          </a:xfrm>
          <a:prstGeom prst="rect">
            <a:avLst/>
          </a:prstGeom>
        </p:spPr>
        <p:txBody>
          <a:bodyPr/>
          <a:lstStyle>
            <a:lvl1pPr>
              <a:defRPr sz="2000" b="1">
                <a:solidFill>
                  <a:srgbClr val="007572"/>
                </a:solidFill>
                <a:latin typeface="Arial Narrow"/>
                <a:ea typeface="Arial Narrow"/>
                <a:cs typeface="Arial Narrow"/>
                <a:sym typeface="Arial Narrow"/>
              </a:defRPr>
            </a:lvl1pPr>
          </a:lstStyle>
          <a:p>
            <a:r>
              <a:t>Title Text</a:t>
            </a:r>
          </a:p>
        </p:txBody>
      </p:sp>
      <p:sp>
        <p:nvSpPr>
          <p:cNvPr id="8003"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004"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rgbClr val="333333"/>
                </a:solidFill>
                <a:latin typeface="Arial Narrow"/>
                <a:ea typeface="Arial Narrow"/>
                <a:cs typeface="Arial Narrow"/>
                <a:sym typeface="Arial Narrow"/>
              </a:defRPr>
            </a:lvl1pPr>
            <a:lvl2pPr marL="0" indent="457200">
              <a:spcBef>
                <a:spcPts val="300"/>
              </a:spcBef>
              <a:buSzTx/>
              <a:buNone/>
              <a:defRPr sz="1400">
                <a:solidFill>
                  <a:srgbClr val="333333"/>
                </a:solidFill>
                <a:latin typeface="Arial Narrow"/>
                <a:ea typeface="Arial Narrow"/>
                <a:cs typeface="Arial Narrow"/>
                <a:sym typeface="Arial Narrow"/>
              </a:defRPr>
            </a:lvl2pPr>
            <a:lvl3pPr marL="0" indent="914400">
              <a:spcBef>
                <a:spcPts val="300"/>
              </a:spcBef>
              <a:buSzTx/>
              <a:buNone/>
              <a:defRPr sz="1400">
                <a:solidFill>
                  <a:srgbClr val="333333"/>
                </a:solidFill>
                <a:latin typeface="Arial Narrow"/>
                <a:ea typeface="Arial Narrow"/>
                <a:cs typeface="Arial Narrow"/>
                <a:sym typeface="Arial Narrow"/>
              </a:defRPr>
            </a:lvl3pPr>
            <a:lvl4pPr marL="0" indent="1371600">
              <a:spcBef>
                <a:spcPts val="300"/>
              </a:spcBef>
              <a:buSzTx/>
              <a:buNone/>
              <a:defRPr sz="1400">
                <a:solidFill>
                  <a:srgbClr val="333333"/>
                </a:solidFill>
                <a:latin typeface="Arial Narrow"/>
                <a:ea typeface="Arial Narrow"/>
                <a:cs typeface="Arial Narrow"/>
                <a:sym typeface="Arial Narrow"/>
              </a:defRPr>
            </a:lvl4pPr>
            <a:lvl5pPr marL="0" indent="1828800">
              <a:spcBef>
                <a:spcPts val="300"/>
              </a:spcBef>
              <a:buSzTx/>
              <a:buNone/>
              <a:defRPr sz="1400">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8005"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58799672"/>
      </p:ext>
    </p:extLst>
  </p:cSld>
  <p:clrMapOvr>
    <a:masterClrMapping/>
  </p:clrMapOvr>
  <p:transition spd="med"/>
</p:sldLayout>
</file>

<file path=ppt/slideLayouts/slideLayout3168.xml><?xml version="1.0" encoding="utf-8"?>
<p:sldLayout xmlns:a="http://schemas.openxmlformats.org/drawingml/2006/main" xmlns:r="http://schemas.openxmlformats.org/officeDocument/2006/relationships" xmlns:p="http://schemas.openxmlformats.org/presentationml/2006/main" showMasterSp="0" type="tx">
  <p:cSld name="44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8012"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013"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01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45594670"/>
      </p:ext>
    </p:extLst>
  </p:cSld>
  <p:clrMapOvr>
    <a:masterClrMapping/>
  </p:clrMapOvr>
  <p:transition spd="med"/>
</p:sldLayout>
</file>

<file path=ppt/slideLayouts/slideLayout3169.xml><?xml version="1.0" encoding="utf-8"?>
<p:sldLayout xmlns:a="http://schemas.openxmlformats.org/drawingml/2006/main" xmlns:r="http://schemas.openxmlformats.org/officeDocument/2006/relationships" xmlns:p="http://schemas.openxmlformats.org/presentationml/2006/main" showMasterSp="0" type="tx">
  <p:cSld name="41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02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022"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02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87382536"/>
      </p:ext>
    </p:extLst>
  </p:cSld>
  <p:clrMapOvr>
    <a:masterClrMapping/>
  </p:clrMapOvr>
  <p:transition spd="med"/>
</p:sldLayout>
</file>

<file path=ppt/slideLayouts/slideLayout317.xml><?xml version="1.0" encoding="utf-8"?>
<p:sldLayout xmlns:a="http://schemas.openxmlformats.org/drawingml/2006/main" xmlns:r="http://schemas.openxmlformats.org/officeDocument/2006/relationships" xmlns:p="http://schemas.openxmlformats.org/presentationml/2006/main" showMasterSp="0" type="tx">
  <p:cSld name="20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4765"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766"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76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5110528"/>
      </p:ext>
    </p:extLst>
  </p:cSld>
  <p:clrMapOvr>
    <a:masterClrMapping/>
  </p:clrMapOvr>
  <p:transition spd="med"/>
</p:sldLayout>
</file>

<file path=ppt/slideLayouts/slideLayout3170.xml><?xml version="1.0" encoding="utf-8"?>
<p:sldLayout xmlns:a="http://schemas.openxmlformats.org/drawingml/2006/main" xmlns:r="http://schemas.openxmlformats.org/officeDocument/2006/relationships" xmlns:p="http://schemas.openxmlformats.org/presentationml/2006/main" showMasterSp="0" type="tx">
  <p:cSld name="41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8030"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031"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03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65520082"/>
      </p:ext>
    </p:extLst>
  </p:cSld>
  <p:clrMapOvr>
    <a:masterClrMapping/>
  </p:clrMapOvr>
  <p:transition spd="med"/>
</p:sldLayout>
</file>

<file path=ppt/slideLayouts/slideLayout3171.xml><?xml version="1.0" encoding="utf-8"?>
<p:sldLayout xmlns:a="http://schemas.openxmlformats.org/drawingml/2006/main" xmlns:r="http://schemas.openxmlformats.org/officeDocument/2006/relationships" xmlns:p="http://schemas.openxmlformats.org/presentationml/2006/main" showMasterSp="0" type="tx">
  <p:cSld name="41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03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040"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04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7241233"/>
      </p:ext>
    </p:extLst>
  </p:cSld>
  <p:clrMapOvr>
    <a:masterClrMapping/>
  </p:clrMapOvr>
  <p:transition spd="med"/>
</p:sldLayout>
</file>

<file path=ppt/slideLayouts/slideLayout3172.xml><?xml version="1.0" encoding="utf-8"?>
<p:sldLayout xmlns:a="http://schemas.openxmlformats.org/drawingml/2006/main" xmlns:r="http://schemas.openxmlformats.org/officeDocument/2006/relationships" xmlns:p="http://schemas.openxmlformats.org/presentationml/2006/main" showMasterSp="0" type="tx">
  <p:cSld name="42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8048"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04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050"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05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83287763"/>
      </p:ext>
    </p:extLst>
  </p:cSld>
  <p:clrMapOvr>
    <a:masterClrMapping/>
  </p:clrMapOvr>
  <p:transition spd="med"/>
</p:sldLayout>
</file>

<file path=ppt/slideLayouts/slideLayout3173.xml><?xml version="1.0" encoding="utf-8"?>
<p:sldLayout xmlns:a="http://schemas.openxmlformats.org/drawingml/2006/main" xmlns:r="http://schemas.openxmlformats.org/officeDocument/2006/relationships" xmlns:p="http://schemas.openxmlformats.org/presentationml/2006/main" showMasterSp="0" type="tx">
  <p:cSld name="41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8058"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05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49510553"/>
      </p:ext>
    </p:extLst>
  </p:cSld>
  <p:clrMapOvr>
    <a:masterClrMapping/>
  </p:clrMapOvr>
  <p:transition spd="med"/>
</p:sldLayout>
</file>

<file path=ppt/slideLayouts/slideLayout3174.xml><?xml version="1.0" encoding="utf-8"?>
<p:sldLayout xmlns:a="http://schemas.openxmlformats.org/drawingml/2006/main" xmlns:r="http://schemas.openxmlformats.org/officeDocument/2006/relationships" xmlns:p="http://schemas.openxmlformats.org/presentationml/2006/main" showMasterSp="0" type="tx">
  <p:cSld name="42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073"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074"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075"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07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3280964"/>
      </p:ext>
    </p:extLst>
  </p:cSld>
  <p:clrMapOvr>
    <a:masterClrMapping/>
  </p:clrMapOvr>
  <p:transition spd="med"/>
</p:sldLayout>
</file>

<file path=ppt/slideLayouts/slideLayout3175.xml><?xml version="1.0" encoding="utf-8"?>
<p:sldLayout xmlns:a="http://schemas.openxmlformats.org/drawingml/2006/main" xmlns:r="http://schemas.openxmlformats.org/officeDocument/2006/relationships" xmlns:p="http://schemas.openxmlformats.org/presentationml/2006/main" showMasterSp="0" type="tx">
  <p:cSld name="42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083"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08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08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08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97095111"/>
      </p:ext>
    </p:extLst>
  </p:cSld>
  <p:clrMapOvr>
    <a:masterClrMapping/>
  </p:clrMapOvr>
  <p:transition spd="med"/>
</p:sldLayout>
</file>

<file path=ppt/slideLayouts/slideLayout3176.xml><?xml version="1.0" encoding="utf-8"?>
<p:sldLayout xmlns:a="http://schemas.openxmlformats.org/drawingml/2006/main" xmlns:r="http://schemas.openxmlformats.org/officeDocument/2006/relationships" xmlns:p="http://schemas.openxmlformats.org/presentationml/2006/main" showMasterSp="0" type="tx">
  <p:cSld name="45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093" name="Title Text"/>
          <p:cNvSpPr txBox="1">
            <a:spLocks noGrp="1"/>
          </p:cNvSpPr>
          <p:nvPr>
            <p:ph type="title"/>
          </p:nvPr>
        </p:nvSpPr>
        <p:spPr>
          <a:xfrm>
            <a:off x="1600200" y="1600200"/>
            <a:ext cx="6858000" cy="1828800"/>
          </a:xfrm>
          <a:prstGeom prst="rect">
            <a:avLst/>
          </a:prstGeom>
        </p:spPr>
        <p:txBody>
          <a:bodyPr anchor="ctr"/>
          <a:lstStyle>
            <a:lvl1pPr algn="r">
              <a:defRPr>
                <a:solidFill>
                  <a:srgbClr val="000000"/>
                </a:solidFill>
                <a:latin typeface="Tahoma"/>
                <a:ea typeface="Tahoma"/>
                <a:cs typeface="Tahoma"/>
                <a:sym typeface="Tahoma"/>
              </a:defRPr>
            </a:lvl1pPr>
          </a:lstStyle>
          <a:p>
            <a:r>
              <a:t>Title Text</a:t>
            </a:r>
          </a:p>
        </p:txBody>
      </p:sp>
      <p:sp>
        <p:nvSpPr>
          <p:cNvPr id="8094" name="Body Level One…"/>
          <p:cNvSpPr txBox="1">
            <a:spLocks noGrp="1"/>
          </p:cNvSpPr>
          <p:nvPr>
            <p:ph type="body" sz="quarter" idx="1"/>
          </p:nvPr>
        </p:nvSpPr>
        <p:spPr>
          <a:xfrm>
            <a:off x="2057400" y="3886200"/>
            <a:ext cx="6400800" cy="1752600"/>
          </a:xfrm>
          <a:prstGeom prst="rect">
            <a:avLst/>
          </a:prstGeom>
        </p:spPr>
        <p:txBody>
          <a:bodyPr>
            <a:normAutofit/>
          </a:bodyPr>
          <a:lstStyle>
            <a:lvl1pPr marL="0" indent="0" algn="r">
              <a:spcBef>
                <a:spcPts val="600"/>
              </a:spcBef>
              <a:buSzTx/>
              <a:buNone/>
              <a:defRPr sz="2800">
                <a:latin typeface="Tahoma"/>
                <a:ea typeface="Tahoma"/>
                <a:cs typeface="Tahoma"/>
                <a:sym typeface="Tahoma"/>
              </a:defRPr>
            </a:lvl1pPr>
            <a:lvl2pPr marL="742950" indent="-285750" algn="r">
              <a:spcBef>
                <a:spcPts val="600"/>
              </a:spcBef>
              <a:buChar char="⌑"/>
              <a:defRPr sz="2800">
                <a:latin typeface="Tahoma"/>
                <a:ea typeface="Tahoma"/>
                <a:cs typeface="Tahoma"/>
                <a:sym typeface="Tahoma"/>
              </a:defRPr>
            </a:lvl2pPr>
            <a:lvl3pPr marL="1181100" indent="-266700" algn="r">
              <a:spcBef>
                <a:spcPts val="600"/>
              </a:spcBef>
              <a:buChar char="⌑"/>
              <a:defRPr sz="2800">
                <a:latin typeface="Tahoma"/>
                <a:ea typeface="Tahoma"/>
                <a:cs typeface="Tahoma"/>
                <a:sym typeface="Tahoma"/>
              </a:defRPr>
            </a:lvl3pPr>
            <a:lvl4pPr marL="1691639" indent="-320039" algn="r">
              <a:spcBef>
                <a:spcPts val="600"/>
              </a:spcBef>
              <a:buChar char="⌑"/>
              <a:defRPr sz="2800">
                <a:latin typeface="Tahoma"/>
                <a:ea typeface="Tahoma"/>
                <a:cs typeface="Tahoma"/>
                <a:sym typeface="Tahoma"/>
              </a:defRPr>
            </a:lvl4pPr>
            <a:lvl5pPr marL="2148839" indent="-320039" algn="r">
              <a:spcBef>
                <a:spcPts val="600"/>
              </a:spcBef>
              <a:buChar char="⌑"/>
              <a:defRPr sz="2800">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8095"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997471201"/>
      </p:ext>
    </p:extLst>
  </p:cSld>
  <p:clrMapOvr>
    <a:masterClrMapping/>
  </p:clrMapOvr>
  <p:transition spd="med"/>
</p:sldLayout>
</file>

<file path=ppt/slideLayouts/slideLayout3177.xml><?xml version="1.0" encoding="utf-8"?>
<p:sldLayout xmlns:a="http://schemas.openxmlformats.org/drawingml/2006/main" xmlns:r="http://schemas.openxmlformats.org/officeDocument/2006/relationships" xmlns:p="http://schemas.openxmlformats.org/presentationml/2006/main" showMasterSp="0" type="tx">
  <p:cSld name="42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02" name="Title Text"/>
          <p:cNvSpPr txBox="1">
            <a:spLocks noGrp="1"/>
          </p:cNvSpPr>
          <p:nvPr>
            <p:ph type="title"/>
          </p:nvPr>
        </p:nvSpPr>
        <p:spPr>
          <a:xfrm>
            <a:off x="685800" y="609600"/>
            <a:ext cx="7772400" cy="1143000"/>
          </a:xfrm>
          <a:prstGeom prst="rect">
            <a:avLst/>
          </a:prstGeom>
          <a:effectLst>
            <a:outerShdw blurRad="50800" dist="25399" dir="16200000" rotWithShape="0">
              <a:schemeClr val="accent3">
                <a:lumOff val="44000"/>
                <a:alpha val="75000"/>
              </a:schemeClr>
            </a:outerShdw>
          </a:effectLst>
        </p:spPr>
        <p:txBody>
          <a:bodyPr anchor="ctr"/>
          <a:lstStyle>
            <a:lvl1pPr algn="r">
              <a:defRPr>
                <a:solidFill>
                  <a:srgbClr val="000000"/>
                </a:solidFill>
                <a:latin typeface="Tahoma"/>
                <a:ea typeface="Tahoma"/>
                <a:cs typeface="Tahoma"/>
                <a:sym typeface="Tahoma"/>
              </a:defRPr>
            </a:lvl1pPr>
          </a:lstStyle>
          <a:p>
            <a:r>
              <a:t>Title Text</a:t>
            </a:r>
          </a:p>
        </p:txBody>
      </p:sp>
      <p:sp>
        <p:nvSpPr>
          <p:cNvPr id="8103" name="Body Level One…"/>
          <p:cNvSpPr txBox="1">
            <a:spLocks noGrp="1"/>
          </p:cNvSpPr>
          <p:nvPr>
            <p:ph type="body" idx="1"/>
          </p:nvPr>
        </p:nvSpPr>
        <p:spPr>
          <a:xfrm>
            <a:off x="685800" y="1981200"/>
            <a:ext cx="7772400" cy="4114800"/>
          </a:xfrm>
          <a:prstGeom prst="rect">
            <a:avLst/>
          </a:prstGeom>
          <a:effectLst>
            <a:outerShdw blurRad="63500" dist="25399" dir="16200000" rotWithShape="0">
              <a:schemeClr val="accent3">
                <a:lumOff val="44000"/>
                <a:alpha val="75000"/>
              </a:schemeClr>
            </a:outerShdw>
          </a:effectLst>
        </p:spPr>
        <p:txBody>
          <a:bodyPr>
            <a:normAutofit/>
          </a:bodyPr>
          <a:lstStyle>
            <a:lvl1pPr>
              <a:buClr>
                <a:srgbClr val="800040"/>
              </a:buClr>
              <a:buChar char="⌑"/>
              <a:defRPr>
                <a:latin typeface="Tahoma"/>
                <a:ea typeface="Tahoma"/>
                <a:cs typeface="Tahoma"/>
                <a:sym typeface="Tahoma"/>
              </a:defRPr>
            </a:lvl1pPr>
            <a:lvl2pPr>
              <a:buClr>
                <a:srgbClr val="800040"/>
              </a:buClr>
              <a:buChar char="⌑"/>
              <a:defRPr>
                <a:latin typeface="Tahoma"/>
                <a:ea typeface="Tahoma"/>
                <a:cs typeface="Tahoma"/>
                <a:sym typeface="Tahoma"/>
              </a:defRPr>
            </a:lvl2pPr>
            <a:lvl3pPr>
              <a:buClr>
                <a:srgbClr val="800040"/>
              </a:buClr>
              <a:buChar char="⌑"/>
              <a:defRPr>
                <a:latin typeface="Tahoma"/>
                <a:ea typeface="Tahoma"/>
                <a:cs typeface="Tahoma"/>
                <a:sym typeface="Tahoma"/>
              </a:defRPr>
            </a:lvl3pPr>
            <a:lvl4pPr>
              <a:buClr>
                <a:srgbClr val="800040"/>
              </a:buClr>
              <a:buChar char="⌑"/>
              <a:defRPr>
                <a:latin typeface="Tahoma"/>
                <a:ea typeface="Tahoma"/>
                <a:cs typeface="Tahoma"/>
                <a:sym typeface="Tahoma"/>
              </a:defRPr>
            </a:lvl4pPr>
            <a:lvl5pPr>
              <a:buClr>
                <a:srgbClr val="800040"/>
              </a:buClr>
              <a:buChar char="⌑"/>
              <a:defRPr>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8104"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229994755"/>
      </p:ext>
    </p:extLst>
  </p:cSld>
  <p:clrMapOvr>
    <a:masterClrMapping/>
  </p:clrMapOvr>
  <p:transition spd="med"/>
</p:sldLayout>
</file>

<file path=ppt/slideLayouts/slideLayout3178.xml><?xml version="1.0" encoding="utf-8"?>
<p:sldLayout xmlns:a="http://schemas.openxmlformats.org/drawingml/2006/main" xmlns:r="http://schemas.openxmlformats.org/officeDocument/2006/relationships" xmlns:p="http://schemas.openxmlformats.org/presentationml/2006/main" showMasterSp="0" type="tx">
  <p:cSld name="42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11" name="Title Text"/>
          <p:cNvSpPr txBox="1">
            <a:spLocks noGrp="1"/>
          </p:cNvSpPr>
          <p:nvPr>
            <p:ph type="title"/>
          </p:nvPr>
        </p:nvSpPr>
        <p:spPr>
          <a:xfrm>
            <a:off x="722312" y="4406900"/>
            <a:ext cx="7772401" cy="1362075"/>
          </a:xfrm>
          <a:prstGeom prst="rect">
            <a:avLst/>
          </a:prstGeom>
          <a:effectLst>
            <a:outerShdw blurRad="50800" dist="25399" dir="16200000" rotWithShape="0">
              <a:schemeClr val="accent3">
                <a:lumOff val="44000"/>
                <a:alpha val="75000"/>
              </a:schemeClr>
            </a:outerShdw>
          </a:effectLst>
        </p:spPr>
        <p:txBody>
          <a:bodyPr anchor="t"/>
          <a:lstStyle>
            <a:lvl1pPr>
              <a:defRPr sz="4000" b="1" cap="all">
                <a:solidFill>
                  <a:srgbClr val="000000"/>
                </a:solidFill>
                <a:latin typeface="Tahoma"/>
                <a:ea typeface="Tahoma"/>
                <a:cs typeface="Tahoma"/>
                <a:sym typeface="Tahoma"/>
              </a:defRPr>
            </a:lvl1pPr>
          </a:lstStyle>
          <a:p>
            <a:r>
              <a:t>Title Text</a:t>
            </a:r>
          </a:p>
        </p:txBody>
      </p:sp>
      <p:sp>
        <p:nvSpPr>
          <p:cNvPr id="8112" name="Body Level One…"/>
          <p:cNvSpPr txBox="1">
            <a:spLocks noGrp="1"/>
          </p:cNvSpPr>
          <p:nvPr>
            <p:ph type="body" sz="quarter" idx="1"/>
          </p:nvPr>
        </p:nvSpPr>
        <p:spPr>
          <a:xfrm>
            <a:off x="722312" y="2906713"/>
            <a:ext cx="7772401" cy="1500188"/>
          </a:xfrm>
          <a:prstGeom prst="rect">
            <a:avLst/>
          </a:prstGeom>
          <a:effectLst>
            <a:outerShdw blurRad="63500" dist="25399" dir="16200000" rotWithShape="0">
              <a:schemeClr val="accent3">
                <a:lumOff val="44000"/>
                <a:alpha val="75000"/>
              </a:schemeClr>
            </a:outerShdw>
          </a:effectLst>
        </p:spPr>
        <p:txBody>
          <a:bodyPr anchor="b">
            <a:normAutofit/>
          </a:bodyPr>
          <a:lstStyle>
            <a:lvl1pPr marL="0" indent="0">
              <a:spcBef>
                <a:spcPts val="400"/>
              </a:spcBef>
              <a:buSzTx/>
              <a:buNone/>
              <a:defRPr sz="2000">
                <a:latin typeface="Tahoma"/>
                <a:ea typeface="Tahoma"/>
                <a:cs typeface="Tahoma"/>
                <a:sym typeface="Tahoma"/>
              </a:defRPr>
            </a:lvl1pPr>
            <a:lvl2pPr marL="0" indent="457200">
              <a:spcBef>
                <a:spcPts val="400"/>
              </a:spcBef>
              <a:buSzTx/>
              <a:buNone/>
              <a:defRPr sz="2000">
                <a:latin typeface="Tahoma"/>
                <a:ea typeface="Tahoma"/>
                <a:cs typeface="Tahoma"/>
                <a:sym typeface="Tahoma"/>
              </a:defRPr>
            </a:lvl2pPr>
            <a:lvl3pPr marL="0" indent="914400">
              <a:spcBef>
                <a:spcPts val="400"/>
              </a:spcBef>
              <a:buSzTx/>
              <a:buNone/>
              <a:defRPr sz="2000">
                <a:latin typeface="Tahoma"/>
                <a:ea typeface="Tahoma"/>
                <a:cs typeface="Tahoma"/>
                <a:sym typeface="Tahoma"/>
              </a:defRPr>
            </a:lvl3pPr>
            <a:lvl4pPr marL="0" indent="1371600">
              <a:spcBef>
                <a:spcPts val="400"/>
              </a:spcBef>
              <a:buSzTx/>
              <a:buNone/>
              <a:defRPr sz="2000">
                <a:latin typeface="Tahoma"/>
                <a:ea typeface="Tahoma"/>
                <a:cs typeface="Tahoma"/>
                <a:sym typeface="Tahoma"/>
              </a:defRPr>
            </a:lvl4pPr>
            <a:lvl5pPr marL="0" indent="1828800">
              <a:spcBef>
                <a:spcPts val="400"/>
              </a:spcBef>
              <a:buSzTx/>
              <a:buNone/>
              <a:defRPr sz="2000">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8113"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140355669"/>
      </p:ext>
    </p:extLst>
  </p:cSld>
  <p:clrMapOvr>
    <a:masterClrMapping/>
  </p:clrMapOvr>
  <p:transition spd="med"/>
</p:sldLayout>
</file>

<file path=ppt/slideLayouts/slideLayout3179.xml><?xml version="1.0" encoding="utf-8"?>
<p:sldLayout xmlns:a="http://schemas.openxmlformats.org/drawingml/2006/main" xmlns:r="http://schemas.openxmlformats.org/officeDocument/2006/relationships" xmlns:p="http://schemas.openxmlformats.org/presentationml/2006/main" showMasterSp="0" type="tx">
  <p:cSld name="42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20" name="Title Text"/>
          <p:cNvSpPr txBox="1">
            <a:spLocks noGrp="1"/>
          </p:cNvSpPr>
          <p:nvPr>
            <p:ph type="title"/>
          </p:nvPr>
        </p:nvSpPr>
        <p:spPr>
          <a:xfrm>
            <a:off x="685800" y="609600"/>
            <a:ext cx="7772400" cy="1143000"/>
          </a:xfrm>
          <a:prstGeom prst="rect">
            <a:avLst/>
          </a:prstGeom>
          <a:effectLst>
            <a:outerShdw blurRad="50800" dist="25399" dir="16200000" rotWithShape="0">
              <a:schemeClr val="accent3">
                <a:lumOff val="44000"/>
                <a:alpha val="75000"/>
              </a:schemeClr>
            </a:outerShdw>
          </a:effectLst>
        </p:spPr>
        <p:txBody>
          <a:bodyPr anchor="ctr"/>
          <a:lstStyle>
            <a:lvl1pPr algn="r">
              <a:defRPr>
                <a:solidFill>
                  <a:srgbClr val="000000"/>
                </a:solidFill>
                <a:latin typeface="Tahoma"/>
                <a:ea typeface="Tahoma"/>
                <a:cs typeface="Tahoma"/>
                <a:sym typeface="Tahoma"/>
              </a:defRPr>
            </a:lvl1pPr>
          </a:lstStyle>
          <a:p>
            <a:r>
              <a:t>Title Text</a:t>
            </a:r>
          </a:p>
        </p:txBody>
      </p:sp>
      <p:sp>
        <p:nvSpPr>
          <p:cNvPr id="8121" name="Body Level One…"/>
          <p:cNvSpPr txBox="1">
            <a:spLocks noGrp="1"/>
          </p:cNvSpPr>
          <p:nvPr>
            <p:ph type="body" sz="half" idx="1"/>
          </p:nvPr>
        </p:nvSpPr>
        <p:spPr>
          <a:xfrm>
            <a:off x="685800" y="1981200"/>
            <a:ext cx="3810000" cy="4114800"/>
          </a:xfrm>
          <a:prstGeom prst="rect">
            <a:avLst/>
          </a:prstGeom>
          <a:effectLst>
            <a:outerShdw blurRad="63500" dist="25399" dir="16200000" rotWithShape="0">
              <a:schemeClr val="accent3">
                <a:lumOff val="44000"/>
                <a:alpha val="75000"/>
              </a:schemeClr>
            </a:outerShdw>
          </a:effectLst>
        </p:spPr>
        <p:txBody>
          <a:bodyPr>
            <a:normAutofit/>
          </a:bodyPr>
          <a:lstStyle>
            <a:lvl1pPr>
              <a:spcBef>
                <a:spcPts val="600"/>
              </a:spcBef>
              <a:buClr>
                <a:srgbClr val="800040"/>
              </a:buClr>
              <a:buChar char="⌑"/>
              <a:defRPr sz="2800">
                <a:latin typeface="Tahoma"/>
                <a:ea typeface="Tahoma"/>
                <a:cs typeface="Tahoma"/>
                <a:sym typeface="Tahoma"/>
              </a:defRPr>
            </a:lvl1pPr>
            <a:lvl2pPr marL="790575" indent="-333375">
              <a:spcBef>
                <a:spcPts val="600"/>
              </a:spcBef>
              <a:buClr>
                <a:srgbClr val="800040"/>
              </a:buClr>
              <a:buChar char="⌑"/>
              <a:defRPr sz="2800">
                <a:latin typeface="Tahoma"/>
                <a:ea typeface="Tahoma"/>
                <a:cs typeface="Tahoma"/>
                <a:sym typeface="Tahoma"/>
              </a:defRPr>
            </a:lvl2pPr>
            <a:lvl3pPr marL="1234439" indent="-320039">
              <a:spcBef>
                <a:spcPts val="600"/>
              </a:spcBef>
              <a:buClr>
                <a:srgbClr val="800040"/>
              </a:buClr>
              <a:buChar char="⌑"/>
              <a:defRPr sz="2800">
                <a:latin typeface="Tahoma"/>
                <a:ea typeface="Tahoma"/>
                <a:cs typeface="Tahoma"/>
                <a:sym typeface="Tahoma"/>
              </a:defRPr>
            </a:lvl3pPr>
            <a:lvl4pPr marL="1727200" indent="-355600">
              <a:spcBef>
                <a:spcPts val="600"/>
              </a:spcBef>
              <a:buClr>
                <a:srgbClr val="800040"/>
              </a:buClr>
              <a:buChar char="⌑"/>
              <a:defRPr sz="2800">
                <a:latin typeface="Tahoma"/>
                <a:ea typeface="Tahoma"/>
                <a:cs typeface="Tahoma"/>
                <a:sym typeface="Tahoma"/>
              </a:defRPr>
            </a:lvl4pPr>
            <a:lvl5pPr marL="2184400" indent="-355600">
              <a:spcBef>
                <a:spcPts val="600"/>
              </a:spcBef>
              <a:buClr>
                <a:srgbClr val="800040"/>
              </a:buClr>
              <a:buChar char="⌑"/>
              <a:defRPr sz="2800">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8122"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533419214"/>
      </p:ext>
    </p:extLst>
  </p:cSld>
  <p:clrMapOvr>
    <a:masterClrMapping/>
  </p:clrMapOvr>
  <p:transition spd="med"/>
</p:sldLayout>
</file>

<file path=ppt/slideLayouts/slideLayout318.xml><?xml version="1.0" encoding="utf-8"?>
<p:sldLayout xmlns:a="http://schemas.openxmlformats.org/drawingml/2006/main" xmlns:r="http://schemas.openxmlformats.org/officeDocument/2006/relationships" xmlns:p="http://schemas.openxmlformats.org/presentationml/2006/main" showMasterSp="0" type="tx">
  <p:cSld name="19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4774"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775"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776"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477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08625909"/>
      </p:ext>
    </p:extLst>
  </p:cSld>
  <p:clrMapOvr>
    <a:masterClrMapping/>
  </p:clrMapOvr>
  <p:transition spd="med"/>
</p:sldLayout>
</file>

<file path=ppt/slideLayouts/slideLayout3180.xml><?xml version="1.0" encoding="utf-8"?>
<p:sldLayout xmlns:a="http://schemas.openxmlformats.org/drawingml/2006/main" xmlns:r="http://schemas.openxmlformats.org/officeDocument/2006/relationships" xmlns:p="http://schemas.openxmlformats.org/presentationml/2006/main" showMasterSp="0" type="tx">
  <p:cSld name="43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29" name="Title Text"/>
          <p:cNvSpPr txBox="1">
            <a:spLocks noGrp="1"/>
          </p:cNvSpPr>
          <p:nvPr>
            <p:ph type="title"/>
          </p:nvPr>
        </p:nvSpPr>
        <p:spPr>
          <a:xfrm>
            <a:off x="457200" y="274638"/>
            <a:ext cx="8229600" cy="1143001"/>
          </a:xfrm>
          <a:prstGeom prst="rect">
            <a:avLst/>
          </a:prstGeom>
          <a:effectLst>
            <a:outerShdw blurRad="50800" dist="25399" dir="16200000" rotWithShape="0">
              <a:schemeClr val="accent3">
                <a:lumOff val="44000"/>
                <a:alpha val="75000"/>
              </a:schemeClr>
            </a:outerShdw>
          </a:effectLst>
        </p:spPr>
        <p:txBody>
          <a:bodyPr anchor="ctr"/>
          <a:lstStyle>
            <a:lvl1pPr algn="r">
              <a:defRPr>
                <a:solidFill>
                  <a:srgbClr val="000000"/>
                </a:solidFill>
                <a:latin typeface="Tahoma"/>
                <a:ea typeface="Tahoma"/>
                <a:cs typeface="Tahoma"/>
                <a:sym typeface="Tahoma"/>
              </a:defRPr>
            </a:lvl1pPr>
          </a:lstStyle>
          <a:p>
            <a:r>
              <a:t>Title Text</a:t>
            </a:r>
          </a:p>
        </p:txBody>
      </p:sp>
      <p:sp>
        <p:nvSpPr>
          <p:cNvPr id="8130" name="Body Level One…"/>
          <p:cNvSpPr txBox="1">
            <a:spLocks noGrp="1"/>
          </p:cNvSpPr>
          <p:nvPr>
            <p:ph type="body" sz="quarter" idx="1"/>
          </p:nvPr>
        </p:nvSpPr>
        <p:spPr>
          <a:xfrm>
            <a:off x="457200" y="1535112"/>
            <a:ext cx="4040188" cy="639763"/>
          </a:xfrm>
          <a:prstGeom prst="rect">
            <a:avLst/>
          </a:prstGeom>
          <a:effectLst>
            <a:outerShdw blurRad="63500" dist="25399" dir="16200000" rotWithShape="0">
              <a:schemeClr val="accent3">
                <a:lumOff val="44000"/>
                <a:alpha val="75000"/>
              </a:schemeClr>
            </a:outerShdw>
          </a:effectLst>
        </p:spPr>
        <p:txBody>
          <a:bodyPr anchor="b">
            <a:normAutofit/>
          </a:bodyPr>
          <a:lstStyle>
            <a:lvl1pPr marL="0" indent="0">
              <a:spcBef>
                <a:spcPts val="500"/>
              </a:spcBef>
              <a:buSzTx/>
              <a:buNone/>
              <a:defRPr sz="2400" b="1">
                <a:latin typeface="Tahoma"/>
                <a:ea typeface="Tahoma"/>
                <a:cs typeface="Tahoma"/>
                <a:sym typeface="Tahoma"/>
              </a:defRPr>
            </a:lvl1pPr>
            <a:lvl2pPr marL="0" indent="457200">
              <a:spcBef>
                <a:spcPts val="500"/>
              </a:spcBef>
              <a:buSzTx/>
              <a:buNone/>
              <a:defRPr sz="2400" b="1">
                <a:latin typeface="Tahoma"/>
                <a:ea typeface="Tahoma"/>
                <a:cs typeface="Tahoma"/>
                <a:sym typeface="Tahoma"/>
              </a:defRPr>
            </a:lvl2pPr>
            <a:lvl3pPr marL="0" indent="914400">
              <a:spcBef>
                <a:spcPts val="500"/>
              </a:spcBef>
              <a:buSzTx/>
              <a:buNone/>
              <a:defRPr sz="2400" b="1">
                <a:latin typeface="Tahoma"/>
                <a:ea typeface="Tahoma"/>
                <a:cs typeface="Tahoma"/>
                <a:sym typeface="Tahoma"/>
              </a:defRPr>
            </a:lvl3pPr>
            <a:lvl4pPr marL="0" indent="1371600">
              <a:spcBef>
                <a:spcPts val="500"/>
              </a:spcBef>
              <a:buSzTx/>
              <a:buNone/>
              <a:defRPr sz="2400" b="1">
                <a:latin typeface="Tahoma"/>
                <a:ea typeface="Tahoma"/>
                <a:cs typeface="Tahoma"/>
                <a:sym typeface="Tahoma"/>
              </a:defRPr>
            </a:lvl4pPr>
            <a:lvl5pPr marL="0" indent="1828800">
              <a:spcBef>
                <a:spcPts val="500"/>
              </a:spcBef>
              <a:buSzTx/>
              <a:buNone/>
              <a:defRPr sz="2400" b="1">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8131" name="Text Placeholder 4"/>
          <p:cNvSpPr>
            <a:spLocks noGrp="1"/>
          </p:cNvSpPr>
          <p:nvPr>
            <p:ph type="body" sz="quarter" idx="21"/>
          </p:nvPr>
        </p:nvSpPr>
        <p:spPr>
          <a:xfrm>
            <a:off x="4645025" y="1535112"/>
            <a:ext cx="4041775" cy="639763"/>
          </a:xfrm>
          <a:prstGeom prst="rect">
            <a:avLst/>
          </a:prstGeom>
          <a:effectLst>
            <a:outerShdw blurRad="63500" dist="25399" dir="16200000" rotWithShape="0">
              <a:schemeClr val="accent3">
                <a:lumOff val="44000"/>
                <a:alpha val="75000"/>
              </a:schemeClr>
            </a:outerShdw>
          </a:effectLst>
        </p:spPr>
        <p:txBody>
          <a:bodyPr anchor="b">
            <a:normAutofit/>
          </a:bodyPr>
          <a:lstStyle/>
          <a:p>
            <a:pPr marL="0" indent="0">
              <a:spcBef>
                <a:spcPts val="500"/>
              </a:spcBef>
              <a:buSzTx/>
              <a:buNone/>
              <a:defRPr sz="2400" b="1">
                <a:latin typeface="Tahoma"/>
                <a:ea typeface="Tahoma"/>
                <a:cs typeface="Tahoma"/>
                <a:sym typeface="Tahoma"/>
              </a:defRPr>
            </a:pPr>
            <a:endParaRPr/>
          </a:p>
        </p:txBody>
      </p:sp>
      <p:sp>
        <p:nvSpPr>
          <p:cNvPr id="8132"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669007498"/>
      </p:ext>
    </p:extLst>
  </p:cSld>
  <p:clrMapOvr>
    <a:masterClrMapping/>
  </p:clrMapOvr>
  <p:transition spd="med"/>
</p:sldLayout>
</file>

<file path=ppt/slideLayouts/slideLayout3181.xml><?xml version="1.0" encoding="utf-8"?>
<p:sldLayout xmlns:a="http://schemas.openxmlformats.org/drawingml/2006/main" xmlns:r="http://schemas.openxmlformats.org/officeDocument/2006/relationships" xmlns:p="http://schemas.openxmlformats.org/presentationml/2006/main" showMasterSp="0" type="tx">
  <p:cSld name="42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39" name="Title Text"/>
          <p:cNvSpPr txBox="1">
            <a:spLocks noGrp="1"/>
          </p:cNvSpPr>
          <p:nvPr>
            <p:ph type="title"/>
          </p:nvPr>
        </p:nvSpPr>
        <p:spPr>
          <a:xfrm>
            <a:off x="685800" y="609600"/>
            <a:ext cx="7772400" cy="1143000"/>
          </a:xfrm>
          <a:prstGeom prst="rect">
            <a:avLst/>
          </a:prstGeom>
          <a:effectLst>
            <a:outerShdw blurRad="50800" dist="25399" dir="16200000" rotWithShape="0">
              <a:schemeClr val="accent3">
                <a:lumOff val="44000"/>
                <a:alpha val="75000"/>
              </a:schemeClr>
            </a:outerShdw>
          </a:effectLst>
        </p:spPr>
        <p:txBody>
          <a:bodyPr anchor="ctr"/>
          <a:lstStyle>
            <a:lvl1pPr algn="r">
              <a:defRPr>
                <a:solidFill>
                  <a:srgbClr val="000000"/>
                </a:solidFill>
                <a:latin typeface="Tahoma"/>
                <a:ea typeface="Tahoma"/>
                <a:cs typeface="Tahoma"/>
                <a:sym typeface="Tahoma"/>
              </a:defRPr>
            </a:lvl1pPr>
          </a:lstStyle>
          <a:p>
            <a:r>
              <a:t>Title Text</a:t>
            </a:r>
          </a:p>
        </p:txBody>
      </p:sp>
      <p:sp>
        <p:nvSpPr>
          <p:cNvPr id="8140"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068285761"/>
      </p:ext>
    </p:extLst>
  </p:cSld>
  <p:clrMapOvr>
    <a:masterClrMapping/>
  </p:clrMapOvr>
  <p:transition spd="med"/>
</p:sldLayout>
</file>

<file path=ppt/slideLayouts/slideLayout3182.xml><?xml version="1.0" encoding="utf-8"?>
<p:sldLayout xmlns:a="http://schemas.openxmlformats.org/drawingml/2006/main" xmlns:r="http://schemas.openxmlformats.org/officeDocument/2006/relationships" xmlns:p="http://schemas.openxmlformats.org/presentationml/2006/main" showMasterSp="0" type="tx">
  <p:cSld name="45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47"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759292994"/>
      </p:ext>
    </p:extLst>
  </p:cSld>
  <p:clrMapOvr>
    <a:masterClrMapping/>
  </p:clrMapOvr>
  <p:transition spd="med"/>
</p:sldLayout>
</file>

<file path=ppt/slideLayouts/slideLayout3183.xml><?xml version="1.0" encoding="utf-8"?>
<p:sldLayout xmlns:a="http://schemas.openxmlformats.org/drawingml/2006/main" xmlns:r="http://schemas.openxmlformats.org/officeDocument/2006/relationships" xmlns:p="http://schemas.openxmlformats.org/presentationml/2006/main" showMasterSp="0" type="tx">
  <p:cSld name="43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54" name="Title Text"/>
          <p:cNvSpPr txBox="1">
            <a:spLocks noGrp="1"/>
          </p:cNvSpPr>
          <p:nvPr>
            <p:ph type="title"/>
          </p:nvPr>
        </p:nvSpPr>
        <p:spPr>
          <a:xfrm>
            <a:off x="457200" y="273050"/>
            <a:ext cx="3008314" cy="1162050"/>
          </a:xfrm>
          <a:prstGeom prst="rect">
            <a:avLst/>
          </a:prstGeom>
          <a:effectLst>
            <a:outerShdw blurRad="50800" dist="25399" dir="16200000" rotWithShape="0">
              <a:schemeClr val="accent3">
                <a:lumOff val="44000"/>
                <a:alpha val="75000"/>
              </a:schemeClr>
            </a:outerShdw>
          </a:effectLst>
        </p:spPr>
        <p:txBody>
          <a:bodyPr/>
          <a:lstStyle>
            <a:lvl1pPr>
              <a:defRPr sz="2000" b="1">
                <a:solidFill>
                  <a:srgbClr val="000000"/>
                </a:solidFill>
                <a:latin typeface="Tahoma"/>
                <a:ea typeface="Tahoma"/>
                <a:cs typeface="Tahoma"/>
                <a:sym typeface="Tahoma"/>
              </a:defRPr>
            </a:lvl1pPr>
          </a:lstStyle>
          <a:p>
            <a:r>
              <a:t>Title Text</a:t>
            </a:r>
          </a:p>
        </p:txBody>
      </p:sp>
      <p:sp>
        <p:nvSpPr>
          <p:cNvPr id="8155" name="Body Level One…"/>
          <p:cNvSpPr txBox="1">
            <a:spLocks noGrp="1"/>
          </p:cNvSpPr>
          <p:nvPr>
            <p:ph type="body" idx="1"/>
          </p:nvPr>
        </p:nvSpPr>
        <p:spPr>
          <a:xfrm>
            <a:off x="3575050" y="273050"/>
            <a:ext cx="5111750" cy="5853113"/>
          </a:xfrm>
          <a:prstGeom prst="rect">
            <a:avLst/>
          </a:prstGeom>
          <a:effectLst>
            <a:outerShdw blurRad="63500" dist="25399" dir="16200000" rotWithShape="0">
              <a:schemeClr val="accent3">
                <a:lumOff val="44000"/>
                <a:alpha val="75000"/>
              </a:schemeClr>
            </a:outerShdw>
          </a:effectLst>
        </p:spPr>
        <p:txBody>
          <a:bodyPr>
            <a:normAutofit/>
          </a:bodyPr>
          <a:lstStyle>
            <a:lvl1pPr>
              <a:buClr>
                <a:srgbClr val="800040"/>
              </a:buClr>
              <a:buChar char="⌑"/>
              <a:defRPr>
                <a:latin typeface="Tahoma"/>
                <a:ea typeface="Tahoma"/>
                <a:cs typeface="Tahoma"/>
                <a:sym typeface="Tahoma"/>
              </a:defRPr>
            </a:lvl1pPr>
            <a:lvl2pPr>
              <a:buClr>
                <a:srgbClr val="800040"/>
              </a:buClr>
              <a:buChar char="⌑"/>
              <a:defRPr>
                <a:latin typeface="Tahoma"/>
                <a:ea typeface="Tahoma"/>
                <a:cs typeface="Tahoma"/>
                <a:sym typeface="Tahoma"/>
              </a:defRPr>
            </a:lvl2pPr>
            <a:lvl3pPr>
              <a:buClr>
                <a:srgbClr val="800040"/>
              </a:buClr>
              <a:buChar char="⌑"/>
              <a:defRPr>
                <a:latin typeface="Tahoma"/>
                <a:ea typeface="Tahoma"/>
                <a:cs typeface="Tahoma"/>
                <a:sym typeface="Tahoma"/>
              </a:defRPr>
            </a:lvl3pPr>
            <a:lvl4pPr>
              <a:buClr>
                <a:srgbClr val="800040"/>
              </a:buClr>
              <a:buChar char="⌑"/>
              <a:defRPr>
                <a:latin typeface="Tahoma"/>
                <a:ea typeface="Tahoma"/>
                <a:cs typeface="Tahoma"/>
                <a:sym typeface="Tahoma"/>
              </a:defRPr>
            </a:lvl4pPr>
            <a:lvl5pPr>
              <a:buClr>
                <a:srgbClr val="800040"/>
              </a:buClr>
              <a:buChar char="⌑"/>
              <a:defRPr>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8156" name="Text Placeholder 3"/>
          <p:cNvSpPr>
            <a:spLocks noGrp="1"/>
          </p:cNvSpPr>
          <p:nvPr>
            <p:ph type="body" sz="half" idx="21"/>
          </p:nvPr>
        </p:nvSpPr>
        <p:spPr>
          <a:xfrm>
            <a:off x="457199" y="1435100"/>
            <a:ext cx="3008315" cy="4691063"/>
          </a:xfrm>
          <a:prstGeom prst="rect">
            <a:avLst/>
          </a:prstGeom>
          <a:effectLst>
            <a:outerShdw blurRad="63500" dist="25399" dir="16200000" rotWithShape="0">
              <a:schemeClr val="accent3">
                <a:lumOff val="44000"/>
                <a:alpha val="75000"/>
              </a:schemeClr>
            </a:outerShdw>
          </a:effectLst>
        </p:spPr>
        <p:txBody>
          <a:bodyPr>
            <a:normAutofit/>
          </a:bodyPr>
          <a:lstStyle/>
          <a:p>
            <a:pPr marL="0" indent="0">
              <a:spcBef>
                <a:spcPts val="300"/>
              </a:spcBef>
              <a:buSzTx/>
              <a:buNone/>
              <a:defRPr sz="1400">
                <a:latin typeface="Tahoma"/>
                <a:ea typeface="Tahoma"/>
                <a:cs typeface="Tahoma"/>
                <a:sym typeface="Tahoma"/>
              </a:defRPr>
            </a:pPr>
            <a:endParaRPr/>
          </a:p>
        </p:txBody>
      </p:sp>
      <p:sp>
        <p:nvSpPr>
          <p:cNvPr id="8157"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638647062"/>
      </p:ext>
    </p:extLst>
  </p:cSld>
  <p:clrMapOvr>
    <a:masterClrMapping/>
  </p:clrMapOvr>
  <p:transition spd="med"/>
</p:sldLayout>
</file>

<file path=ppt/slideLayouts/slideLayout3184.xml><?xml version="1.0" encoding="utf-8"?>
<p:sldLayout xmlns:a="http://schemas.openxmlformats.org/drawingml/2006/main" xmlns:r="http://schemas.openxmlformats.org/officeDocument/2006/relationships" xmlns:p="http://schemas.openxmlformats.org/presentationml/2006/main" showMasterSp="0" type="tx">
  <p:cSld name="43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64" name="Title Text"/>
          <p:cNvSpPr txBox="1">
            <a:spLocks noGrp="1"/>
          </p:cNvSpPr>
          <p:nvPr>
            <p:ph type="title"/>
          </p:nvPr>
        </p:nvSpPr>
        <p:spPr>
          <a:xfrm>
            <a:off x="1792288" y="4800600"/>
            <a:ext cx="5486401" cy="566738"/>
          </a:xfrm>
          <a:prstGeom prst="rect">
            <a:avLst/>
          </a:prstGeom>
          <a:effectLst>
            <a:outerShdw blurRad="50800" dist="25399" dir="16200000" rotWithShape="0">
              <a:schemeClr val="accent3">
                <a:lumOff val="44000"/>
                <a:alpha val="75000"/>
              </a:schemeClr>
            </a:outerShdw>
          </a:effectLst>
        </p:spPr>
        <p:txBody>
          <a:bodyPr/>
          <a:lstStyle>
            <a:lvl1pPr>
              <a:defRPr sz="2000" b="1">
                <a:solidFill>
                  <a:srgbClr val="000000"/>
                </a:solidFill>
                <a:latin typeface="Tahoma"/>
                <a:ea typeface="Tahoma"/>
                <a:cs typeface="Tahoma"/>
                <a:sym typeface="Tahoma"/>
              </a:defRPr>
            </a:lvl1pPr>
          </a:lstStyle>
          <a:p>
            <a:r>
              <a:t>Title Text</a:t>
            </a:r>
          </a:p>
        </p:txBody>
      </p:sp>
      <p:sp>
        <p:nvSpPr>
          <p:cNvPr id="8165" name="Picture Placeholder 2"/>
          <p:cNvSpPr>
            <a:spLocks noGrp="1"/>
          </p:cNvSpPr>
          <p:nvPr>
            <p:ph type="pic" sz="half" idx="21"/>
          </p:nvPr>
        </p:nvSpPr>
        <p:spPr>
          <a:xfrm>
            <a:off x="1792288" y="612775"/>
            <a:ext cx="5486401" cy="4114800"/>
          </a:xfrm>
          <a:prstGeom prst="rect">
            <a:avLst/>
          </a:prstGeom>
          <a:effectLst>
            <a:outerShdw blurRad="63500" dist="25399" dir="16200000" rotWithShape="0">
              <a:schemeClr val="accent3">
                <a:lumOff val="44000"/>
                <a:alpha val="75000"/>
              </a:schemeClr>
            </a:outerShdw>
          </a:effectLst>
        </p:spPr>
        <p:txBody>
          <a:bodyPr lIns="91439" rIns="91439"/>
          <a:lstStyle/>
          <a:p>
            <a:endParaRPr/>
          </a:p>
        </p:txBody>
      </p:sp>
      <p:sp>
        <p:nvSpPr>
          <p:cNvPr id="8166" name="Body Level One…"/>
          <p:cNvSpPr txBox="1">
            <a:spLocks noGrp="1"/>
          </p:cNvSpPr>
          <p:nvPr>
            <p:ph type="body" sz="quarter" idx="1"/>
          </p:nvPr>
        </p:nvSpPr>
        <p:spPr>
          <a:xfrm>
            <a:off x="1792288" y="5367337"/>
            <a:ext cx="5486401" cy="804863"/>
          </a:xfrm>
          <a:prstGeom prst="rect">
            <a:avLst/>
          </a:prstGeom>
          <a:effectLst>
            <a:outerShdw blurRad="63500" dist="25399" dir="16200000" rotWithShape="0">
              <a:schemeClr val="accent3">
                <a:lumOff val="44000"/>
                <a:alpha val="75000"/>
              </a:schemeClr>
            </a:outerShdw>
          </a:effectLst>
        </p:spPr>
        <p:txBody>
          <a:bodyPr>
            <a:normAutofit/>
          </a:bodyPr>
          <a:lstStyle>
            <a:lvl1pPr marL="0" indent="0">
              <a:spcBef>
                <a:spcPts val="300"/>
              </a:spcBef>
              <a:buSzTx/>
              <a:buNone/>
              <a:defRPr sz="1400">
                <a:latin typeface="Tahoma"/>
                <a:ea typeface="Tahoma"/>
                <a:cs typeface="Tahoma"/>
                <a:sym typeface="Tahoma"/>
              </a:defRPr>
            </a:lvl1pPr>
            <a:lvl2pPr marL="0" indent="457200">
              <a:spcBef>
                <a:spcPts val="300"/>
              </a:spcBef>
              <a:buSzTx/>
              <a:buNone/>
              <a:defRPr sz="1400">
                <a:latin typeface="Tahoma"/>
                <a:ea typeface="Tahoma"/>
                <a:cs typeface="Tahoma"/>
                <a:sym typeface="Tahoma"/>
              </a:defRPr>
            </a:lvl2pPr>
            <a:lvl3pPr marL="0" indent="914400">
              <a:spcBef>
                <a:spcPts val="300"/>
              </a:spcBef>
              <a:buSzTx/>
              <a:buNone/>
              <a:defRPr sz="1400">
                <a:latin typeface="Tahoma"/>
                <a:ea typeface="Tahoma"/>
                <a:cs typeface="Tahoma"/>
                <a:sym typeface="Tahoma"/>
              </a:defRPr>
            </a:lvl3pPr>
            <a:lvl4pPr marL="0" indent="1371600">
              <a:spcBef>
                <a:spcPts val="300"/>
              </a:spcBef>
              <a:buSzTx/>
              <a:buNone/>
              <a:defRPr sz="1400">
                <a:latin typeface="Tahoma"/>
                <a:ea typeface="Tahoma"/>
                <a:cs typeface="Tahoma"/>
                <a:sym typeface="Tahoma"/>
              </a:defRPr>
            </a:lvl4pPr>
            <a:lvl5pPr marL="0" indent="1828800">
              <a:spcBef>
                <a:spcPts val="300"/>
              </a:spcBef>
              <a:buSzTx/>
              <a:buNone/>
              <a:defRPr sz="1400">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8167"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992080072"/>
      </p:ext>
    </p:extLst>
  </p:cSld>
  <p:clrMapOvr>
    <a:masterClrMapping/>
  </p:clrMapOvr>
  <p:transition spd="med"/>
</p:sldLayout>
</file>

<file path=ppt/slideLayouts/slideLayout3185.xml><?xml version="1.0" encoding="utf-8"?>
<p:sldLayout xmlns:a="http://schemas.openxmlformats.org/drawingml/2006/main" xmlns:r="http://schemas.openxmlformats.org/officeDocument/2006/relationships" xmlns:p="http://schemas.openxmlformats.org/presentationml/2006/main" showMasterSp="0" type="tx">
  <p:cSld name="46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74"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175"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17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17135467"/>
      </p:ext>
    </p:extLst>
  </p:cSld>
  <p:clrMapOvr>
    <a:masterClrMapping/>
  </p:clrMapOvr>
  <p:transition spd="med"/>
</p:sldLayout>
</file>

<file path=ppt/slideLayouts/slideLayout3186.xml><?xml version="1.0" encoding="utf-8"?>
<p:sldLayout xmlns:a="http://schemas.openxmlformats.org/drawingml/2006/main" xmlns:r="http://schemas.openxmlformats.org/officeDocument/2006/relationships" xmlns:p="http://schemas.openxmlformats.org/presentationml/2006/main" showMasterSp="0" type="tx">
  <p:cSld name="43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83"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184"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18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01210420"/>
      </p:ext>
    </p:extLst>
  </p:cSld>
  <p:clrMapOvr>
    <a:masterClrMapping/>
  </p:clrMapOvr>
  <p:transition spd="med"/>
</p:sldLayout>
</file>

<file path=ppt/slideLayouts/slideLayout3187.xml><?xml version="1.0" encoding="utf-8"?>
<p:sldLayout xmlns:a="http://schemas.openxmlformats.org/drawingml/2006/main" xmlns:r="http://schemas.openxmlformats.org/officeDocument/2006/relationships" xmlns:p="http://schemas.openxmlformats.org/presentationml/2006/main" showMasterSp="0" type="tx">
  <p:cSld name="43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92"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193"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19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04707362"/>
      </p:ext>
    </p:extLst>
  </p:cSld>
  <p:clrMapOvr>
    <a:masterClrMapping/>
  </p:clrMapOvr>
  <p:transition spd="med"/>
</p:sldLayout>
</file>

<file path=ppt/slideLayouts/slideLayout3188.xml><?xml version="1.0" encoding="utf-8"?>
<p:sldLayout xmlns:a="http://schemas.openxmlformats.org/drawingml/2006/main" xmlns:r="http://schemas.openxmlformats.org/officeDocument/2006/relationships" xmlns:p="http://schemas.openxmlformats.org/presentationml/2006/main" showMasterSp="0" type="tx">
  <p:cSld name="43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20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02"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0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94287103"/>
      </p:ext>
    </p:extLst>
  </p:cSld>
  <p:clrMapOvr>
    <a:masterClrMapping/>
  </p:clrMapOvr>
  <p:transition spd="med"/>
</p:sldLayout>
</file>

<file path=ppt/slideLayouts/slideLayout3189.xml><?xml version="1.0" encoding="utf-8"?>
<p:sldLayout xmlns:a="http://schemas.openxmlformats.org/drawingml/2006/main" xmlns:r="http://schemas.openxmlformats.org/officeDocument/2006/relationships" xmlns:p="http://schemas.openxmlformats.org/presentationml/2006/main" showMasterSp="0" type="tx">
  <p:cSld name="44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21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1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12"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21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26590501"/>
      </p:ext>
    </p:extLst>
  </p:cSld>
  <p:clrMapOvr>
    <a:masterClrMapping/>
  </p:clrMapOvr>
  <p:transition spd="med"/>
</p:sldLayout>
</file>

<file path=ppt/slideLayouts/slideLayout319.xml><?xml version="1.0" encoding="utf-8"?>
<p:sldLayout xmlns:a="http://schemas.openxmlformats.org/drawingml/2006/main" xmlns:r="http://schemas.openxmlformats.org/officeDocument/2006/relationships" xmlns:p="http://schemas.openxmlformats.org/presentationml/2006/main" showMasterSp="0" type="tx">
  <p:cSld name="20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4784"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78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49224974"/>
      </p:ext>
    </p:extLst>
  </p:cSld>
  <p:clrMapOvr>
    <a:masterClrMapping/>
  </p:clrMapOvr>
  <p:transition spd="med"/>
</p:sldLayout>
</file>

<file path=ppt/slideLayouts/slideLayout3190.xml><?xml version="1.0" encoding="utf-8"?>
<p:sldLayout xmlns:a="http://schemas.openxmlformats.org/drawingml/2006/main" xmlns:r="http://schemas.openxmlformats.org/officeDocument/2006/relationships" xmlns:p="http://schemas.openxmlformats.org/presentationml/2006/main" showMasterSp="0" type="tx">
  <p:cSld name="43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22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2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55711864"/>
      </p:ext>
    </p:extLst>
  </p:cSld>
  <p:clrMapOvr>
    <a:masterClrMapping/>
  </p:clrMapOvr>
  <p:transition spd="med"/>
</p:sldLayout>
</file>

<file path=ppt/slideLayouts/slideLayout3191.xml><?xml version="1.0" encoding="utf-8"?>
<p:sldLayout xmlns:a="http://schemas.openxmlformats.org/drawingml/2006/main" xmlns:r="http://schemas.openxmlformats.org/officeDocument/2006/relationships" xmlns:p="http://schemas.openxmlformats.org/presentationml/2006/main" showMasterSp="0" type="tx">
  <p:cSld name="46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22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30606337"/>
      </p:ext>
    </p:extLst>
  </p:cSld>
  <p:clrMapOvr>
    <a:masterClrMapping/>
  </p:clrMapOvr>
  <p:transition spd="med"/>
</p:sldLayout>
</file>

<file path=ppt/slideLayouts/slideLayout3192.xml><?xml version="1.0" encoding="utf-8"?>
<p:sldLayout xmlns:a="http://schemas.openxmlformats.org/drawingml/2006/main" xmlns:r="http://schemas.openxmlformats.org/officeDocument/2006/relationships" xmlns:p="http://schemas.openxmlformats.org/presentationml/2006/main" showMasterSp="0" type="tx">
  <p:cSld name="44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235"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36"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37"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23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78239543"/>
      </p:ext>
    </p:extLst>
  </p:cSld>
  <p:clrMapOvr>
    <a:masterClrMapping/>
  </p:clrMapOvr>
  <p:transition spd="med"/>
</p:sldLayout>
</file>

<file path=ppt/slideLayouts/slideLayout3193.xml><?xml version="1.0" encoding="utf-8"?>
<p:sldLayout xmlns:a="http://schemas.openxmlformats.org/drawingml/2006/main" xmlns:r="http://schemas.openxmlformats.org/officeDocument/2006/relationships" xmlns:p="http://schemas.openxmlformats.org/presentationml/2006/main" showMasterSp="0" type="tx">
  <p:cSld name="44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245"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46"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247"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4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48011126"/>
      </p:ext>
    </p:extLst>
  </p:cSld>
  <p:clrMapOvr>
    <a:masterClrMapping/>
  </p:clrMapOvr>
  <p:transition spd="med"/>
</p:sldLayout>
</file>

<file path=ppt/slideLayouts/slideLayout3194.xml><?xml version="1.0" encoding="utf-8"?>
<p:sldLayout xmlns:a="http://schemas.openxmlformats.org/drawingml/2006/main" xmlns:r="http://schemas.openxmlformats.org/officeDocument/2006/relationships" xmlns:p="http://schemas.openxmlformats.org/presentationml/2006/main" showMasterSp="0" type="tx">
  <p:cSld name="47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8255"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56"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57"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95894530"/>
      </p:ext>
    </p:extLst>
  </p:cSld>
  <p:clrMapOvr>
    <a:masterClrMapping/>
  </p:clrMapOvr>
  <p:transition spd="med"/>
</p:sldLayout>
</file>

<file path=ppt/slideLayouts/slideLayout3195.xml><?xml version="1.0" encoding="utf-8"?>
<p:sldLayout xmlns:a="http://schemas.openxmlformats.org/drawingml/2006/main" xmlns:r="http://schemas.openxmlformats.org/officeDocument/2006/relationships" xmlns:p="http://schemas.openxmlformats.org/presentationml/2006/main" showMasterSp="0" type="tx">
  <p:cSld name="44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264"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65"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6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512069"/>
      </p:ext>
    </p:extLst>
  </p:cSld>
  <p:clrMapOvr>
    <a:masterClrMapping/>
  </p:clrMapOvr>
  <p:transition spd="med"/>
</p:sldLayout>
</file>

<file path=ppt/slideLayouts/slideLayout3196.xml><?xml version="1.0" encoding="utf-8"?>
<p:sldLayout xmlns:a="http://schemas.openxmlformats.org/drawingml/2006/main" xmlns:r="http://schemas.openxmlformats.org/officeDocument/2006/relationships" xmlns:p="http://schemas.openxmlformats.org/presentationml/2006/main" showMasterSp="0" type="tx">
  <p:cSld name="44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8273"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74"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7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74527971"/>
      </p:ext>
    </p:extLst>
  </p:cSld>
  <p:clrMapOvr>
    <a:masterClrMapping/>
  </p:clrMapOvr>
  <p:transition spd="med"/>
</p:sldLayout>
</file>

<file path=ppt/slideLayouts/slideLayout3197.xml><?xml version="1.0" encoding="utf-8"?>
<p:sldLayout xmlns:a="http://schemas.openxmlformats.org/drawingml/2006/main" xmlns:r="http://schemas.openxmlformats.org/officeDocument/2006/relationships" xmlns:p="http://schemas.openxmlformats.org/presentationml/2006/main" showMasterSp="0" type="tx">
  <p:cSld name="44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282"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83"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8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61322213"/>
      </p:ext>
    </p:extLst>
  </p:cSld>
  <p:clrMapOvr>
    <a:masterClrMapping/>
  </p:clrMapOvr>
  <p:transition spd="med"/>
</p:sldLayout>
</file>

<file path=ppt/slideLayouts/slideLayout3198.xml><?xml version="1.0" encoding="utf-8"?>
<p:sldLayout xmlns:a="http://schemas.openxmlformats.org/drawingml/2006/main" xmlns:r="http://schemas.openxmlformats.org/officeDocument/2006/relationships" xmlns:p="http://schemas.openxmlformats.org/presentationml/2006/main" showMasterSp="0" type="tx">
  <p:cSld name="45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829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92"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93"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29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8953367"/>
      </p:ext>
    </p:extLst>
  </p:cSld>
  <p:clrMapOvr>
    <a:masterClrMapping/>
  </p:clrMapOvr>
  <p:transition spd="med"/>
</p:sldLayout>
</file>

<file path=ppt/slideLayouts/slideLayout3199.xml><?xml version="1.0" encoding="utf-8"?>
<p:sldLayout xmlns:a="http://schemas.openxmlformats.org/drawingml/2006/main" xmlns:r="http://schemas.openxmlformats.org/officeDocument/2006/relationships" xmlns:p="http://schemas.openxmlformats.org/presentationml/2006/main" showMasterSp="0" type="tx">
  <p:cSld name="44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830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02"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01479499"/>
      </p:ext>
    </p:extLst>
  </p:cSld>
  <p:clrMapOvr>
    <a:masterClrMapping/>
  </p:clrMapOvr>
  <p:transition spd="med"/>
</p:sldLayout>
</file>

<file path=ppt/slideLayouts/slideLayout3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3"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4"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ABB98C5F-39FA-514F-B41D-4A35F65A936B}" type="slidenum">
              <a:rPr lang="en-US" smtClean="0"/>
              <a:pPr>
                <a:defRPr/>
              </a:pPr>
              <a:t>‹#›</a:t>
            </a:fld>
            <a:endParaRPr lang="en-US" dirty="0"/>
          </a:p>
        </p:txBody>
      </p:sp>
    </p:spTree>
    <p:extLst>
      <p:ext uri="{BB962C8B-B14F-4D97-AF65-F5344CB8AC3E}">
        <p14:creationId xmlns:p14="http://schemas.microsoft.com/office/powerpoint/2010/main" val="2385556020"/>
      </p:ext>
    </p:extLst>
  </p:cSld>
  <p:clrMapOvr>
    <a:masterClrMapping/>
  </p:clrMapOvr>
  <p:transition/>
</p:sldLayout>
</file>

<file path=ppt/slideLayouts/slideLayout320.xml><?xml version="1.0" encoding="utf-8"?>
<p:sldLayout xmlns:a="http://schemas.openxmlformats.org/drawingml/2006/main" xmlns:r="http://schemas.openxmlformats.org/officeDocument/2006/relationships" xmlns:p="http://schemas.openxmlformats.org/presentationml/2006/main" showMasterSp="0" type="tx">
  <p:cSld name="24_Blank">
    <p:bg>
      <p:bgPr>
        <a:solidFill>
          <a:schemeClr val="accent3">
            <a:lumOff val="44000"/>
          </a:schemeClr>
        </a:solidFill>
        <a:effectLst/>
      </p:bgPr>
    </p:bg>
    <p:spTree>
      <p:nvGrpSpPr>
        <p:cNvPr id="1" name=""/>
        <p:cNvGrpSpPr/>
        <p:nvPr/>
      </p:nvGrpSpPr>
      <p:grpSpPr>
        <a:xfrm>
          <a:off x="0" y="0"/>
          <a:ext cx="0" cy="0"/>
          <a:chOff x="0" y="0"/>
          <a:chExt cx="0" cy="0"/>
        </a:xfrm>
      </p:grpSpPr>
      <p:sp>
        <p:nvSpPr>
          <p:cNvPr id="479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34471715"/>
      </p:ext>
    </p:extLst>
  </p:cSld>
  <p:clrMapOvr>
    <a:masterClrMapping/>
  </p:clrMapOvr>
  <p:transition spd="med"/>
</p:sldLayout>
</file>

<file path=ppt/slideLayouts/slideLayout3200.xml><?xml version="1.0" encoding="utf-8"?>
<p:sldLayout xmlns:a="http://schemas.openxmlformats.org/drawingml/2006/main" xmlns:r="http://schemas.openxmlformats.org/officeDocument/2006/relationships" xmlns:p="http://schemas.openxmlformats.org/presentationml/2006/main" showMasterSp="0" type="tx">
  <p:cSld name="45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316"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17"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18"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319"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31347404"/>
      </p:ext>
    </p:extLst>
  </p:cSld>
  <p:clrMapOvr>
    <a:masterClrMapping/>
  </p:clrMapOvr>
  <p:transition spd="med"/>
</p:sldLayout>
</file>

<file path=ppt/slideLayouts/slideLayout3201.xml><?xml version="1.0" encoding="utf-8"?>
<p:sldLayout xmlns:a="http://schemas.openxmlformats.org/drawingml/2006/main" xmlns:r="http://schemas.openxmlformats.org/officeDocument/2006/relationships" xmlns:p="http://schemas.openxmlformats.org/presentationml/2006/main" showMasterSp="0" type="tx">
  <p:cSld name="45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326"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27"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328"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29"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06261984"/>
      </p:ext>
    </p:extLst>
  </p:cSld>
  <p:clrMapOvr>
    <a:masterClrMapping/>
  </p:clrMapOvr>
  <p:transition spd="med"/>
</p:sldLayout>
</file>

<file path=ppt/slideLayouts/slideLayout3202.xml><?xml version="1.0" encoding="utf-8"?>
<p:sldLayout xmlns:a="http://schemas.openxmlformats.org/drawingml/2006/main" xmlns:r="http://schemas.openxmlformats.org/officeDocument/2006/relationships" xmlns:p="http://schemas.openxmlformats.org/presentationml/2006/main" showMasterSp="0" type="tx">
  <p:cSld name="48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8336"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37"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3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46105240"/>
      </p:ext>
    </p:extLst>
  </p:cSld>
  <p:clrMapOvr>
    <a:masterClrMapping/>
  </p:clrMapOvr>
  <p:transition spd="med"/>
</p:sldLayout>
</file>

<file path=ppt/slideLayouts/slideLayout3203.xml><?xml version="1.0" encoding="utf-8"?>
<p:sldLayout xmlns:a="http://schemas.openxmlformats.org/drawingml/2006/main" xmlns:r="http://schemas.openxmlformats.org/officeDocument/2006/relationships" xmlns:p="http://schemas.openxmlformats.org/presentationml/2006/main" showMasterSp="0" type="tx">
  <p:cSld name="45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345"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46"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4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66273828"/>
      </p:ext>
    </p:extLst>
  </p:cSld>
  <p:clrMapOvr>
    <a:masterClrMapping/>
  </p:clrMapOvr>
  <p:transition spd="med"/>
</p:sldLayout>
</file>

<file path=ppt/slideLayouts/slideLayout3204.xml><?xml version="1.0" encoding="utf-8"?>
<p:sldLayout xmlns:a="http://schemas.openxmlformats.org/drawingml/2006/main" xmlns:r="http://schemas.openxmlformats.org/officeDocument/2006/relationships" xmlns:p="http://schemas.openxmlformats.org/presentationml/2006/main" showMasterSp="0" type="tx">
  <p:cSld name="45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8354"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55"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5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99724162"/>
      </p:ext>
    </p:extLst>
  </p:cSld>
  <p:clrMapOvr>
    <a:masterClrMapping/>
  </p:clrMapOvr>
  <p:transition spd="med"/>
</p:sldLayout>
</file>

<file path=ppt/slideLayouts/slideLayout3205.xml><?xml version="1.0" encoding="utf-8"?>
<p:sldLayout xmlns:a="http://schemas.openxmlformats.org/drawingml/2006/main" xmlns:r="http://schemas.openxmlformats.org/officeDocument/2006/relationships" xmlns:p="http://schemas.openxmlformats.org/presentationml/2006/main" showMasterSp="0" type="tx">
  <p:cSld name="45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363"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64"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6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5619079"/>
      </p:ext>
    </p:extLst>
  </p:cSld>
  <p:clrMapOvr>
    <a:masterClrMapping/>
  </p:clrMapOvr>
  <p:transition spd="med"/>
</p:sldLayout>
</file>

<file path=ppt/slideLayouts/slideLayout3206.xml><?xml version="1.0" encoding="utf-8"?>
<p:sldLayout xmlns:a="http://schemas.openxmlformats.org/drawingml/2006/main" xmlns:r="http://schemas.openxmlformats.org/officeDocument/2006/relationships" xmlns:p="http://schemas.openxmlformats.org/presentationml/2006/main" showMasterSp="0" type="tx">
  <p:cSld name="46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8372"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73"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74"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37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56075964"/>
      </p:ext>
    </p:extLst>
  </p:cSld>
  <p:clrMapOvr>
    <a:masterClrMapping/>
  </p:clrMapOvr>
  <p:transition spd="med"/>
</p:sldLayout>
</file>

<file path=ppt/slideLayouts/slideLayout3207.xml><?xml version="1.0" encoding="utf-8"?>
<p:sldLayout xmlns:a="http://schemas.openxmlformats.org/drawingml/2006/main" xmlns:r="http://schemas.openxmlformats.org/officeDocument/2006/relationships" xmlns:p="http://schemas.openxmlformats.org/presentationml/2006/main" showMasterSp="0" type="tx">
  <p:cSld name="45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838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8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9651774"/>
      </p:ext>
    </p:extLst>
  </p:cSld>
  <p:clrMapOvr>
    <a:masterClrMapping/>
  </p:clrMapOvr>
  <p:transition spd="med"/>
</p:sldLayout>
</file>

<file path=ppt/slideLayouts/slideLayout3208.xml><?xml version="1.0" encoding="utf-8"?>
<p:sldLayout xmlns:a="http://schemas.openxmlformats.org/drawingml/2006/main" xmlns:r="http://schemas.openxmlformats.org/officeDocument/2006/relationships" xmlns:p="http://schemas.openxmlformats.org/presentationml/2006/main" showMasterSp="0" type="tx">
  <p:cSld name="47_Blank">
    <p:bg>
      <p:bgPr>
        <a:solidFill>
          <a:schemeClr val="accent3">
            <a:lumOff val="44000"/>
          </a:schemeClr>
        </a:solidFill>
        <a:effectLst/>
      </p:bgPr>
    </p:bg>
    <p:spTree>
      <p:nvGrpSpPr>
        <p:cNvPr id="1" name=""/>
        <p:cNvGrpSpPr/>
        <p:nvPr/>
      </p:nvGrpSpPr>
      <p:grpSpPr>
        <a:xfrm>
          <a:off x="0" y="0"/>
          <a:ext cx="0" cy="0"/>
          <a:chOff x="0" y="0"/>
          <a:chExt cx="0" cy="0"/>
        </a:xfrm>
      </p:grpSpPr>
      <p:sp>
        <p:nvSpPr>
          <p:cNvPr id="839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57074149"/>
      </p:ext>
    </p:extLst>
  </p:cSld>
  <p:clrMapOvr>
    <a:masterClrMapping/>
  </p:clrMapOvr>
  <p:transition spd="med"/>
</p:sldLayout>
</file>

<file path=ppt/slideLayouts/slideLayout3209.xml><?xml version="1.0" encoding="utf-8"?>
<p:sldLayout xmlns:a="http://schemas.openxmlformats.org/drawingml/2006/main" xmlns:r="http://schemas.openxmlformats.org/officeDocument/2006/relationships" xmlns:p="http://schemas.openxmlformats.org/presentationml/2006/main" showMasterSp="0" type="tx">
  <p:cSld name="46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397"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98"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99"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40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56721202"/>
      </p:ext>
    </p:extLst>
  </p:cSld>
  <p:clrMapOvr>
    <a:masterClrMapping/>
  </p:clrMapOvr>
  <p:transition spd="med"/>
</p:sldLayout>
</file>

<file path=ppt/slideLayouts/slideLayout321.xml><?xml version="1.0" encoding="utf-8"?>
<p:sldLayout xmlns:a="http://schemas.openxmlformats.org/drawingml/2006/main" xmlns:r="http://schemas.openxmlformats.org/officeDocument/2006/relationships" xmlns:p="http://schemas.openxmlformats.org/presentationml/2006/main" showMasterSp="0" type="tx">
  <p:cSld name="19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4799"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800"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801"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480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36067534"/>
      </p:ext>
    </p:extLst>
  </p:cSld>
  <p:clrMapOvr>
    <a:masterClrMapping/>
  </p:clrMapOvr>
  <p:transition spd="med"/>
</p:sldLayout>
</file>

<file path=ppt/slideLayouts/slideLayout3210.xml><?xml version="1.0" encoding="utf-8"?>
<p:sldLayout xmlns:a="http://schemas.openxmlformats.org/drawingml/2006/main" xmlns:r="http://schemas.openxmlformats.org/officeDocument/2006/relationships" xmlns:p="http://schemas.openxmlformats.org/presentationml/2006/main" showMasterSp="0" type="tx">
  <p:cSld name="46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407"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08"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409"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41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79018625"/>
      </p:ext>
    </p:extLst>
  </p:cSld>
  <p:clrMapOvr>
    <a:masterClrMapping/>
  </p:clrMapOvr>
  <p:transition spd="med"/>
</p:sldLayout>
</file>

<file path=ppt/slideLayouts/slideLayout3211.xml><?xml version="1.0" encoding="utf-8"?>
<p:sldLayout xmlns:a="http://schemas.openxmlformats.org/drawingml/2006/main" xmlns:r="http://schemas.openxmlformats.org/officeDocument/2006/relationships" xmlns:p="http://schemas.openxmlformats.org/presentationml/2006/main" showMasterSp="0" type="tx">
  <p:cSld name="49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17"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18"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419"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13281714"/>
      </p:ext>
    </p:extLst>
  </p:cSld>
  <p:clrMapOvr>
    <a:masterClrMapping/>
  </p:clrMapOvr>
  <p:transition spd="med"/>
</p:sldLayout>
</file>

<file path=ppt/slideLayouts/slideLayout3212.xml><?xml version="1.0" encoding="utf-8"?>
<p:sldLayout xmlns:a="http://schemas.openxmlformats.org/drawingml/2006/main" xmlns:r="http://schemas.openxmlformats.org/officeDocument/2006/relationships" xmlns:p="http://schemas.openxmlformats.org/presentationml/2006/main" showMasterSp="0" type="tx">
  <p:cSld name="46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26"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27"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42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26699665"/>
      </p:ext>
    </p:extLst>
  </p:cSld>
  <p:clrMapOvr>
    <a:masterClrMapping/>
  </p:clrMapOvr>
  <p:transition spd="med"/>
</p:sldLayout>
</file>

<file path=ppt/slideLayouts/slideLayout3213.xml><?xml version="1.0" encoding="utf-8"?>
<p:sldLayout xmlns:a="http://schemas.openxmlformats.org/drawingml/2006/main" xmlns:r="http://schemas.openxmlformats.org/officeDocument/2006/relationships" xmlns:p="http://schemas.openxmlformats.org/presentationml/2006/main" showMasterSp="0" type="tx">
  <p:cSld name="46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35"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36"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437"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0661529"/>
      </p:ext>
    </p:extLst>
  </p:cSld>
  <p:clrMapOvr>
    <a:masterClrMapping/>
  </p:clrMapOvr>
  <p:transition spd="med"/>
</p:sldLayout>
</file>

<file path=ppt/slideLayouts/slideLayout3214.xml><?xml version="1.0" encoding="utf-8"?>
<p:sldLayout xmlns:a="http://schemas.openxmlformats.org/drawingml/2006/main" xmlns:r="http://schemas.openxmlformats.org/officeDocument/2006/relationships" xmlns:p="http://schemas.openxmlformats.org/presentationml/2006/main" showMasterSp="0" type="tx">
  <p:cSld name="46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44"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45"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44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60528924"/>
      </p:ext>
    </p:extLst>
  </p:cSld>
  <p:clrMapOvr>
    <a:masterClrMapping/>
  </p:clrMapOvr>
  <p:transition spd="med"/>
</p:sldLayout>
</file>

<file path=ppt/slideLayouts/slideLayout3215.xml><?xml version="1.0" encoding="utf-8"?>
<p:sldLayout xmlns:a="http://schemas.openxmlformats.org/drawingml/2006/main" xmlns:r="http://schemas.openxmlformats.org/officeDocument/2006/relationships" xmlns:p="http://schemas.openxmlformats.org/presentationml/2006/main" showMasterSp="0" type="tx">
  <p:cSld name="47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53"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5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455"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45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95153424"/>
      </p:ext>
    </p:extLst>
  </p:cSld>
  <p:clrMapOvr>
    <a:masterClrMapping/>
  </p:clrMapOvr>
  <p:transition spd="med"/>
</p:sldLayout>
</file>

<file path=ppt/slideLayouts/slideLayout3216.xml><?xml version="1.0" encoding="utf-8"?>
<p:sldLayout xmlns:a="http://schemas.openxmlformats.org/drawingml/2006/main" xmlns:r="http://schemas.openxmlformats.org/officeDocument/2006/relationships" xmlns:p="http://schemas.openxmlformats.org/presentationml/2006/main" showMasterSp="0" type="tx">
  <p:cSld name="46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63"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6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53266593"/>
      </p:ext>
    </p:extLst>
  </p:cSld>
  <p:clrMapOvr>
    <a:masterClrMapping/>
  </p:clrMapOvr>
  <p:transition spd="med"/>
</p:sldLayout>
</file>

<file path=ppt/slideLayouts/slideLayout3217.xml><?xml version="1.0" encoding="utf-8"?>
<p:sldLayout xmlns:a="http://schemas.openxmlformats.org/drawingml/2006/main" xmlns:r="http://schemas.openxmlformats.org/officeDocument/2006/relationships" xmlns:p="http://schemas.openxmlformats.org/presentationml/2006/main" showMasterSp="0" type="tx">
  <p:cSld name="48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7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36514925"/>
      </p:ext>
    </p:extLst>
  </p:cSld>
  <p:clrMapOvr>
    <a:masterClrMapping/>
  </p:clrMapOvr>
  <p:transition spd="med"/>
</p:sldLayout>
</file>

<file path=ppt/slideLayouts/slideLayout3218.xml><?xml version="1.0" encoding="utf-8"?>
<p:sldLayout xmlns:a="http://schemas.openxmlformats.org/drawingml/2006/main" xmlns:r="http://schemas.openxmlformats.org/officeDocument/2006/relationships" xmlns:p="http://schemas.openxmlformats.org/presentationml/2006/main" showMasterSp="0" type="tx">
  <p:cSld name="47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78"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79"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480"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48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34506588"/>
      </p:ext>
    </p:extLst>
  </p:cSld>
  <p:clrMapOvr>
    <a:masterClrMapping/>
  </p:clrMapOvr>
  <p:transition spd="med"/>
</p:sldLayout>
</file>

<file path=ppt/slideLayouts/slideLayout3219.xml><?xml version="1.0" encoding="utf-8"?>
<p:sldLayout xmlns:a="http://schemas.openxmlformats.org/drawingml/2006/main" xmlns:r="http://schemas.openxmlformats.org/officeDocument/2006/relationships" xmlns:p="http://schemas.openxmlformats.org/presentationml/2006/main" showMasterSp="0" type="tx">
  <p:cSld name="47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88"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89"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490"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49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60736856"/>
      </p:ext>
    </p:extLst>
  </p:cSld>
  <p:clrMapOvr>
    <a:masterClrMapping/>
  </p:clrMapOvr>
  <p:transition spd="med"/>
</p:sldLayout>
</file>

<file path=ppt/slideLayouts/slideLayout322.xml><?xml version="1.0" encoding="utf-8"?>
<p:sldLayout xmlns:a="http://schemas.openxmlformats.org/drawingml/2006/main" xmlns:r="http://schemas.openxmlformats.org/officeDocument/2006/relationships" xmlns:p="http://schemas.openxmlformats.org/presentationml/2006/main" showMasterSp="0" type="tx">
  <p:cSld name="19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4809"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810"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811"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81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84872199"/>
      </p:ext>
    </p:extLst>
  </p:cSld>
  <p:clrMapOvr>
    <a:masterClrMapping/>
  </p:clrMapOvr>
  <p:transition spd="med"/>
</p:sldLayout>
</file>

<file path=ppt/slideLayouts/slideLayout3220.xml><?xml version="1.0" encoding="utf-8"?>
<p:sldLayout xmlns:a="http://schemas.openxmlformats.org/drawingml/2006/main" xmlns:r="http://schemas.openxmlformats.org/officeDocument/2006/relationships" xmlns:p="http://schemas.openxmlformats.org/presentationml/2006/main" showMasterSp="0" type="tx">
  <p:cSld name="50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8498"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99"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50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44898234"/>
      </p:ext>
    </p:extLst>
  </p:cSld>
  <p:clrMapOvr>
    <a:masterClrMapping/>
  </p:clrMapOvr>
  <p:transition spd="med"/>
</p:sldLayout>
</file>

<file path=ppt/slideLayouts/slideLayout3221.xml><?xml version="1.0" encoding="utf-8"?>
<p:sldLayout xmlns:a="http://schemas.openxmlformats.org/drawingml/2006/main" xmlns:r="http://schemas.openxmlformats.org/officeDocument/2006/relationships" xmlns:p="http://schemas.openxmlformats.org/presentationml/2006/main" showMasterSp="0" type="tx">
  <p:cSld name="47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507"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508"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50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20298612"/>
      </p:ext>
    </p:extLst>
  </p:cSld>
  <p:clrMapOvr>
    <a:masterClrMapping/>
  </p:clrMapOvr>
  <p:transition spd="med"/>
</p:sldLayout>
</file>

<file path=ppt/slideLayouts/slideLayout3222.xml><?xml version="1.0" encoding="utf-8"?>
<p:sldLayout xmlns:a="http://schemas.openxmlformats.org/drawingml/2006/main" xmlns:r="http://schemas.openxmlformats.org/officeDocument/2006/relationships" xmlns:p="http://schemas.openxmlformats.org/presentationml/2006/main" showMasterSp="0" type="tx">
  <p:cSld name="47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8516"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517"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51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993202"/>
      </p:ext>
    </p:extLst>
  </p:cSld>
  <p:clrMapOvr>
    <a:masterClrMapping/>
  </p:clrMapOvr>
  <p:transition spd="med"/>
</p:sldLayout>
</file>

<file path=ppt/slideLayouts/slideLayout3223.xml><?xml version="1.0" encoding="utf-8"?>
<p:sldLayout xmlns:a="http://schemas.openxmlformats.org/drawingml/2006/main" xmlns:r="http://schemas.openxmlformats.org/officeDocument/2006/relationships" xmlns:p="http://schemas.openxmlformats.org/presentationml/2006/main" showMasterSp="0" type="tx">
  <p:cSld name="47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525"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526"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52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48737750"/>
      </p:ext>
    </p:extLst>
  </p:cSld>
  <p:clrMapOvr>
    <a:masterClrMapping/>
  </p:clrMapOvr>
  <p:transition spd="med"/>
</p:sldLayout>
</file>

<file path=ppt/slideLayouts/slideLayout3224.xml><?xml version="1.0" encoding="utf-8"?>
<p:sldLayout xmlns:a="http://schemas.openxmlformats.org/drawingml/2006/main" xmlns:r="http://schemas.openxmlformats.org/officeDocument/2006/relationships" xmlns:p="http://schemas.openxmlformats.org/presentationml/2006/main" showMasterSp="0" type="tx">
  <p:cSld name="48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8534"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535"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536"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53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58983082"/>
      </p:ext>
    </p:extLst>
  </p:cSld>
  <p:clrMapOvr>
    <a:masterClrMapping/>
  </p:clrMapOvr>
  <p:transition spd="med"/>
</p:sldLayout>
</file>

<file path=ppt/slideLayouts/slideLayout3225.xml><?xml version="1.0" encoding="utf-8"?>
<p:sldLayout xmlns:a="http://schemas.openxmlformats.org/drawingml/2006/main" xmlns:r="http://schemas.openxmlformats.org/officeDocument/2006/relationships" xmlns:p="http://schemas.openxmlformats.org/presentationml/2006/main" showMasterSp="0" type="tx">
  <p:cSld name="47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8544"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54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52771662"/>
      </p:ext>
    </p:extLst>
  </p:cSld>
  <p:clrMapOvr>
    <a:masterClrMapping/>
  </p:clrMapOvr>
  <p:transition spd="med"/>
</p:sldLayout>
</file>

<file path=ppt/slideLayouts/slideLayout3226.xml><?xml version="1.0" encoding="utf-8"?>
<p:sldLayout xmlns:a="http://schemas.openxmlformats.org/drawingml/2006/main" xmlns:r="http://schemas.openxmlformats.org/officeDocument/2006/relationships" xmlns:p="http://schemas.openxmlformats.org/presentationml/2006/main" showMasterSp="0" type="tx">
  <p:cSld name="49_Blank">
    <p:bg>
      <p:bgPr>
        <a:solidFill>
          <a:schemeClr val="accent3">
            <a:lumOff val="44000"/>
          </a:schemeClr>
        </a:solidFill>
        <a:effectLst/>
      </p:bgPr>
    </p:bg>
    <p:spTree>
      <p:nvGrpSpPr>
        <p:cNvPr id="1" name=""/>
        <p:cNvGrpSpPr/>
        <p:nvPr/>
      </p:nvGrpSpPr>
      <p:grpSpPr>
        <a:xfrm>
          <a:off x="0" y="0"/>
          <a:ext cx="0" cy="0"/>
          <a:chOff x="0" y="0"/>
          <a:chExt cx="0" cy="0"/>
        </a:xfrm>
      </p:grpSpPr>
      <p:sp>
        <p:nvSpPr>
          <p:cNvPr id="855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06759482"/>
      </p:ext>
    </p:extLst>
  </p:cSld>
  <p:clrMapOvr>
    <a:masterClrMapping/>
  </p:clrMapOvr>
  <p:transition spd="med"/>
</p:sldLayout>
</file>

<file path=ppt/slideLayouts/slideLayout3227.xml><?xml version="1.0" encoding="utf-8"?>
<p:sldLayout xmlns:a="http://schemas.openxmlformats.org/drawingml/2006/main" xmlns:r="http://schemas.openxmlformats.org/officeDocument/2006/relationships" xmlns:p="http://schemas.openxmlformats.org/presentationml/2006/main" showMasterSp="0" type="tx">
  <p:cSld name="48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559"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560"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561"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56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59996728"/>
      </p:ext>
    </p:extLst>
  </p:cSld>
  <p:clrMapOvr>
    <a:masterClrMapping/>
  </p:clrMapOvr>
  <p:transition spd="med"/>
</p:sldLayout>
</file>

<file path=ppt/slideLayouts/slideLayout3228.xml><?xml version="1.0" encoding="utf-8"?>
<p:sldLayout xmlns:a="http://schemas.openxmlformats.org/drawingml/2006/main" xmlns:r="http://schemas.openxmlformats.org/officeDocument/2006/relationships" xmlns:p="http://schemas.openxmlformats.org/presentationml/2006/main" showMasterSp="0" type="tx">
  <p:cSld name="48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569"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570"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571"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57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72417612"/>
      </p:ext>
    </p:extLst>
  </p:cSld>
  <p:clrMapOvr>
    <a:masterClrMapping/>
  </p:clrMapOvr>
  <p:transition spd="med"/>
</p:sldLayout>
</file>

<file path=ppt/slideLayouts/slideLayout3229.xml><?xml version="1.0" encoding="utf-8"?>
<p:sldLayout xmlns:a="http://schemas.openxmlformats.org/drawingml/2006/main" xmlns:r="http://schemas.openxmlformats.org/officeDocument/2006/relationships" xmlns:p="http://schemas.openxmlformats.org/presentationml/2006/main" showMasterSp="0" type="tx">
  <p:cSld name="51_Title Slide">
    <p:spTree>
      <p:nvGrpSpPr>
        <p:cNvPr id="1" name=""/>
        <p:cNvGrpSpPr/>
        <p:nvPr/>
      </p:nvGrpSpPr>
      <p:grpSpPr>
        <a:xfrm>
          <a:off x="0" y="0"/>
          <a:ext cx="0" cy="0"/>
          <a:chOff x="0" y="0"/>
          <a:chExt cx="0" cy="0"/>
        </a:xfrm>
      </p:grpSpPr>
      <p:grpSp>
        <p:nvGrpSpPr>
          <p:cNvPr id="8581" name="Group 7"/>
          <p:cNvGrpSpPr/>
          <p:nvPr/>
        </p:nvGrpSpPr>
        <p:grpSpPr>
          <a:xfrm>
            <a:off x="0" y="0"/>
            <a:ext cx="6362700" cy="6858000"/>
            <a:chOff x="0" y="0"/>
            <a:chExt cx="6362700" cy="6858000"/>
          </a:xfrm>
        </p:grpSpPr>
        <p:pic>
          <p:nvPicPr>
            <p:cNvPr id="8579" name="Picture 8" descr="Picture 8"/>
            <p:cNvPicPr>
              <a:picLocks noChangeAspect="1"/>
            </p:cNvPicPr>
            <p:nvPr/>
          </p:nvPicPr>
          <p:blipFill>
            <a:blip r:embed="rId2" cstate="print"/>
            <a:stretch>
              <a:fillRect/>
            </a:stretch>
          </p:blipFill>
          <p:spPr>
            <a:xfrm>
              <a:off x="0" y="0"/>
              <a:ext cx="685800" cy="6858000"/>
            </a:xfrm>
            <a:prstGeom prst="rect">
              <a:avLst/>
            </a:prstGeom>
            <a:ln w="12700" cap="flat">
              <a:noFill/>
              <a:miter lim="400000"/>
            </a:ln>
            <a:effectLst/>
          </p:spPr>
        </p:pic>
        <p:pic>
          <p:nvPicPr>
            <p:cNvPr id="8580" name="Picture 9" descr="Picture 9"/>
            <p:cNvPicPr>
              <a:picLocks noChangeAspect="1"/>
            </p:cNvPicPr>
            <p:nvPr/>
          </p:nvPicPr>
          <p:blipFill>
            <a:blip r:embed="rId3" cstate="print"/>
            <a:stretch>
              <a:fillRect/>
            </a:stretch>
          </p:blipFill>
          <p:spPr>
            <a:xfrm>
              <a:off x="3505200" y="5715000"/>
              <a:ext cx="2857500" cy="95250"/>
            </a:xfrm>
            <a:prstGeom prst="rect">
              <a:avLst/>
            </a:prstGeom>
            <a:ln w="12700" cap="flat">
              <a:noFill/>
              <a:miter lim="400000"/>
            </a:ln>
            <a:effectLst/>
          </p:spPr>
        </p:pic>
      </p:grpSp>
      <p:pic>
        <p:nvPicPr>
          <p:cNvPr id="8582" name="Picture 10" descr="Picture 10"/>
          <p:cNvPicPr>
            <a:picLocks noChangeAspect="1"/>
          </p:cNvPicPr>
          <p:nvPr/>
        </p:nvPicPr>
        <p:blipFill>
          <a:blip r:embed="rId4" cstate="print"/>
          <a:stretch>
            <a:fillRect/>
          </a:stretch>
        </p:blipFill>
        <p:spPr>
          <a:xfrm>
            <a:off x="1981200" y="3657600"/>
            <a:ext cx="5715000" cy="95250"/>
          </a:xfrm>
          <a:prstGeom prst="rect">
            <a:avLst/>
          </a:prstGeom>
          <a:ln w="12700">
            <a:miter lim="400000"/>
          </a:ln>
        </p:spPr>
      </p:pic>
      <p:sp>
        <p:nvSpPr>
          <p:cNvPr id="8583" name="Title Text"/>
          <p:cNvSpPr txBox="1">
            <a:spLocks noGrp="1"/>
          </p:cNvSpPr>
          <p:nvPr>
            <p:ph type="title"/>
          </p:nvPr>
        </p:nvSpPr>
        <p:spPr>
          <a:xfrm>
            <a:off x="1752600" y="990600"/>
            <a:ext cx="6400800" cy="2514600"/>
          </a:xfrm>
          <a:prstGeom prst="rect">
            <a:avLst/>
          </a:prstGeom>
        </p:spPr>
        <p:txBody>
          <a:bodyPr/>
          <a:lstStyle>
            <a:lvl1pPr algn="ctr"/>
          </a:lstStyle>
          <a:p>
            <a:r>
              <a:t>Title Text</a:t>
            </a:r>
          </a:p>
        </p:txBody>
      </p:sp>
      <p:sp>
        <p:nvSpPr>
          <p:cNvPr id="8584" name="Body Level One…"/>
          <p:cNvSpPr txBox="1">
            <a:spLocks noGrp="1"/>
          </p:cNvSpPr>
          <p:nvPr>
            <p:ph type="body" sz="quarter" idx="1"/>
          </p:nvPr>
        </p:nvSpPr>
        <p:spPr>
          <a:xfrm>
            <a:off x="1752600" y="3886200"/>
            <a:ext cx="6400800" cy="1752600"/>
          </a:xfrm>
          <a:prstGeom prst="rect">
            <a:avLst/>
          </a:prstGeom>
        </p:spPr>
        <p:txBody>
          <a:bodyPr>
            <a:normAutofit/>
          </a:bodyPr>
          <a:lstStyle>
            <a:lvl1pPr marL="0" indent="0" algn="ctr">
              <a:buSzTx/>
              <a:buNone/>
            </a:lvl1pPr>
            <a:lvl2pPr algn="ctr">
              <a:buBlip>
                <a:blip r:embed="rId5"/>
              </a:buBlip>
            </a:lvl2pPr>
            <a:lvl3pPr algn="ctr"/>
            <a:lvl4pPr algn="ctr"/>
            <a:lvl5pPr algn="ctr"/>
          </a:lstStyle>
          <a:p>
            <a:r>
              <a:t>Body Level One</a:t>
            </a:r>
          </a:p>
          <a:p>
            <a:pPr lvl="1"/>
            <a:r>
              <a:t>Body Level Two</a:t>
            </a:r>
          </a:p>
          <a:p>
            <a:pPr lvl="2"/>
            <a:r>
              <a:t>Body Level Three</a:t>
            </a:r>
          </a:p>
          <a:p>
            <a:pPr lvl="3"/>
            <a:r>
              <a:t>Body Level Four</a:t>
            </a:r>
          </a:p>
          <a:p>
            <a:pPr lvl="4"/>
            <a:r>
              <a:t>Body Level Five</a:t>
            </a:r>
          </a:p>
        </p:txBody>
      </p:sp>
      <p:sp>
        <p:nvSpPr>
          <p:cNvPr id="8585" name="Slide Number"/>
          <p:cNvSpPr txBox="1">
            <a:spLocks noGrp="1"/>
          </p:cNvSpPr>
          <p:nvPr>
            <p:ph type="sldNum" sz="quarter" idx="2"/>
          </p:nvPr>
        </p:nvSpPr>
        <p:spPr>
          <a:xfrm>
            <a:off x="8605062" y="6550224"/>
            <a:ext cx="310339" cy="307777"/>
          </a:xfrm>
          <a:prstGeom prst="rect">
            <a:avLst/>
          </a:prstGeom>
        </p:spPr>
        <p:txBody>
          <a:bodyPr/>
          <a:lstStyle>
            <a:lvl1pPr algn="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6423875"/>
      </p:ext>
    </p:extLst>
  </p:cSld>
  <p:clrMapOvr>
    <a:masterClrMapping/>
  </p:clrMapOvr>
  <p:transition spd="med"/>
</p:sldLayout>
</file>

<file path=ppt/slideLayouts/slideLayout323.xml><?xml version="1.0" encoding="utf-8"?>
<p:sldLayout xmlns:a="http://schemas.openxmlformats.org/drawingml/2006/main" xmlns:r="http://schemas.openxmlformats.org/officeDocument/2006/relationships" xmlns:p="http://schemas.openxmlformats.org/presentationml/2006/main" showMasterSp="0" type="tx">
  <p:cSld name="29_Title Slide">
    <p:bg>
      <p:bgPr>
        <a:solidFill>
          <a:srgbClr val="720000"/>
        </a:solidFill>
        <a:effectLst/>
      </p:bgPr>
    </p:bg>
    <p:spTree>
      <p:nvGrpSpPr>
        <p:cNvPr id="1" name=""/>
        <p:cNvGrpSpPr/>
        <p:nvPr/>
      </p:nvGrpSpPr>
      <p:grpSpPr>
        <a:xfrm>
          <a:off x="0" y="0"/>
          <a:ext cx="0" cy="0"/>
          <a:chOff x="0" y="0"/>
          <a:chExt cx="0" cy="0"/>
        </a:xfrm>
      </p:grpSpPr>
      <p:grpSp>
        <p:nvGrpSpPr>
          <p:cNvPr id="4821" name="Group 2"/>
          <p:cNvGrpSpPr/>
          <p:nvPr/>
        </p:nvGrpSpPr>
        <p:grpSpPr>
          <a:xfrm>
            <a:off x="0" y="0"/>
            <a:ext cx="8458200" cy="5943600"/>
            <a:chOff x="0" y="0"/>
            <a:chExt cx="8458200" cy="5943600"/>
          </a:xfrm>
        </p:grpSpPr>
        <p:sp>
          <p:nvSpPr>
            <p:cNvPr id="4819" name="Freeform 3"/>
            <p:cNvSpPr/>
            <p:nvPr/>
          </p:nvSpPr>
          <p:spPr>
            <a:xfrm>
              <a:off x="0" y="2286000"/>
              <a:ext cx="8183563" cy="3657600"/>
            </a:xfrm>
            <a:custGeom>
              <a:avLst/>
              <a:gdLst/>
              <a:ahLst/>
              <a:cxnLst>
                <a:cxn ang="0">
                  <a:pos x="wd2" y="hd2"/>
                </a:cxn>
                <a:cxn ang="5400000">
                  <a:pos x="wd2" y="hd2"/>
                </a:cxn>
                <a:cxn ang="10800000">
                  <a:pos x="wd2" y="hd2"/>
                </a:cxn>
                <a:cxn ang="16200000">
                  <a:pos x="wd2" y="hd2"/>
                </a:cxn>
              </a:cxnLst>
              <a:rect l="0" t="0" r="r" b="b"/>
              <a:pathLst>
                <a:path w="21600" h="21600" extrusionOk="0">
                  <a:moveTo>
                    <a:pt x="21596" y="16584"/>
                  </a:moveTo>
                  <a:lnTo>
                    <a:pt x="0" y="21600"/>
                  </a:lnTo>
                  <a:lnTo>
                    <a:pt x="0" y="11738"/>
                  </a:lnTo>
                  <a:lnTo>
                    <a:pt x="21600" y="0"/>
                  </a:lnTo>
                  <a:lnTo>
                    <a:pt x="21600" y="13275"/>
                  </a:lnTo>
                  <a:lnTo>
                    <a:pt x="21596" y="16584"/>
                  </a:lnTo>
                  <a:close/>
                </a:path>
              </a:pathLst>
            </a:custGeom>
            <a:gradFill flip="none" rotWithShape="1">
              <a:gsLst>
                <a:gs pos="0">
                  <a:srgbClr val="61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820" name="Freeform 4"/>
            <p:cNvSpPr/>
            <p:nvPr/>
          </p:nvSpPr>
          <p:spPr>
            <a:xfrm>
              <a:off x="0" y="0"/>
              <a:ext cx="8458200" cy="5856288"/>
            </a:xfrm>
            <a:custGeom>
              <a:avLst/>
              <a:gdLst/>
              <a:ahLst/>
              <a:cxnLst>
                <a:cxn ang="0">
                  <a:pos x="wd2" y="hd2"/>
                </a:cxn>
                <a:cxn ang="5400000">
                  <a:pos x="wd2" y="hd2"/>
                </a:cxn>
                <a:cxn ang="10800000">
                  <a:pos x="wd2" y="hd2"/>
                </a:cxn>
                <a:cxn ang="16200000">
                  <a:pos x="wd2" y="hd2"/>
                </a:cxn>
              </a:cxnLst>
              <a:rect l="0" t="0" r="r" b="b"/>
              <a:pathLst>
                <a:path w="21600" h="21600" extrusionOk="0">
                  <a:moveTo>
                    <a:pt x="21531" y="18789"/>
                  </a:moveTo>
                  <a:lnTo>
                    <a:pt x="0" y="21600"/>
                  </a:lnTo>
                  <a:lnTo>
                    <a:pt x="0" y="53"/>
                  </a:lnTo>
                  <a:lnTo>
                    <a:pt x="21600" y="0"/>
                  </a:lnTo>
                  <a:lnTo>
                    <a:pt x="21531" y="18789"/>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82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algn="ct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algn="ct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algn="ct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algn="ct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4823" name="Title Text"/>
          <p:cNvSpPr txBox="1">
            <a:spLocks noGrp="1"/>
          </p:cNvSpPr>
          <p:nvPr>
            <p:ph type="title"/>
          </p:nvPr>
        </p:nvSpPr>
        <p:spPr>
          <a:xfrm>
            <a:off x="685800" y="1768475"/>
            <a:ext cx="7772400" cy="1736725"/>
          </a:xfrm>
          <a:prstGeom prst="rect">
            <a:avLst/>
          </a:prstGeom>
        </p:spPr>
        <p:txBody>
          <a:bodyPr/>
          <a:lstStyle>
            <a:lvl1pPr algn="ctr">
              <a:defRPr sz="5400">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4824"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452518029"/>
      </p:ext>
    </p:extLst>
  </p:cSld>
  <p:clrMapOvr>
    <a:masterClrMapping/>
  </p:clrMapOvr>
  <p:transition spd="med"/>
</p:sldLayout>
</file>

<file path=ppt/slideLayouts/slideLayout3230.xml><?xml version="1.0" encoding="utf-8"?>
<p:sldLayout xmlns:a="http://schemas.openxmlformats.org/drawingml/2006/main" xmlns:r="http://schemas.openxmlformats.org/officeDocument/2006/relationships" xmlns:p="http://schemas.openxmlformats.org/presentationml/2006/main" type="tx">
  <p:cSld name="48_Title and Content">
    <p:spTree>
      <p:nvGrpSpPr>
        <p:cNvPr id="1" name=""/>
        <p:cNvGrpSpPr/>
        <p:nvPr/>
      </p:nvGrpSpPr>
      <p:grpSpPr>
        <a:xfrm>
          <a:off x="0" y="0"/>
          <a:ext cx="0" cy="0"/>
          <a:chOff x="0" y="0"/>
          <a:chExt cx="0" cy="0"/>
        </a:xfrm>
      </p:grpSpPr>
      <p:sp>
        <p:nvSpPr>
          <p:cNvPr id="8592" name="Title Text"/>
          <p:cNvSpPr txBox="1">
            <a:spLocks noGrp="1"/>
          </p:cNvSpPr>
          <p:nvPr>
            <p:ph type="title"/>
          </p:nvPr>
        </p:nvSpPr>
        <p:spPr>
          <a:prstGeom prst="rect">
            <a:avLst/>
          </a:prstGeom>
        </p:spPr>
        <p:txBody>
          <a:bodyPr/>
          <a:lstStyle/>
          <a:p>
            <a:r>
              <a:t>Title Text</a:t>
            </a:r>
          </a:p>
        </p:txBody>
      </p:sp>
      <p:sp>
        <p:nvSpPr>
          <p:cNvPr id="8593" name="Body Level One…"/>
          <p:cNvSpPr txBox="1">
            <a:spLocks noGrp="1"/>
          </p:cNvSpPr>
          <p:nvPr>
            <p:ph type="body" idx="1"/>
          </p:nvPr>
        </p:nvSpPr>
        <p:spPr>
          <a:xfrm>
            <a:off x="1062037" y="1766888"/>
            <a:ext cx="7769226" cy="41132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8594"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4247246"/>
      </p:ext>
    </p:extLst>
  </p:cSld>
  <p:clrMapOvr>
    <a:masterClrMapping/>
  </p:clrMapOvr>
  <p:transition spd="med"/>
</p:sldLayout>
</file>

<file path=ppt/slideLayouts/slideLayout3231.xml><?xml version="1.0" encoding="utf-8"?>
<p:sldLayout xmlns:a="http://schemas.openxmlformats.org/drawingml/2006/main" xmlns:r="http://schemas.openxmlformats.org/officeDocument/2006/relationships" xmlns:p="http://schemas.openxmlformats.org/presentationml/2006/main" type="tx">
  <p:cSld name="48_Section Header">
    <p:spTree>
      <p:nvGrpSpPr>
        <p:cNvPr id="1" name=""/>
        <p:cNvGrpSpPr/>
        <p:nvPr/>
      </p:nvGrpSpPr>
      <p:grpSpPr>
        <a:xfrm>
          <a:off x="0" y="0"/>
          <a:ext cx="0" cy="0"/>
          <a:chOff x="0" y="0"/>
          <a:chExt cx="0" cy="0"/>
        </a:xfrm>
      </p:grpSpPr>
      <p:sp>
        <p:nvSpPr>
          <p:cNvPr id="8601" name="Title Text"/>
          <p:cNvSpPr txBox="1">
            <a:spLocks noGrp="1"/>
          </p:cNvSpPr>
          <p:nvPr>
            <p:ph type="title"/>
          </p:nvPr>
        </p:nvSpPr>
        <p:spPr>
          <a:xfrm>
            <a:off x="722312" y="4406900"/>
            <a:ext cx="7772401" cy="1362075"/>
          </a:xfrm>
          <a:prstGeom prst="rect">
            <a:avLst/>
          </a:prstGeom>
        </p:spPr>
        <p:txBody>
          <a:bodyPr anchor="t"/>
          <a:lstStyle>
            <a:lvl1pPr>
              <a:defRPr sz="4000" b="1" cap="all"/>
            </a:lvl1pPr>
          </a:lstStyle>
          <a:p>
            <a:r>
              <a:t>Title Text</a:t>
            </a:r>
          </a:p>
        </p:txBody>
      </p:sp>
      <p:sp>
        <p:nvSpPr>
          <p:cNvPr id="8602"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8603"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66240594"/>
      </p:ext>
    </p:extLst>
  </p:cSld>
  <p:clrMapOvr>
    <a:masterClrMapping/>
  </p:clrMapOvr>
  <p:transition spd="med"/>
</p:sldLayout>
</file>

<file path=ppt/slideLayouts/slideLayout3232.xml><?xml version="1.0" encoding="utf-8"?>
<p:sldLayout xmlns:a="http://schemas.openxmlformats.org/drawingml/2006/main" xmlns:r="http://schemas.openxmlformats.org/officeDocument/2006/relationships" xmlns:p="http://schemas.openxmlformats.org/presentationml/2006/main" type="tx">
  <p:cSld name="48_Two Content">
    <p:spTree>
      <p:nvGrpSpPr>
        <p:cNvPr id="1" name=""/>
        <p:cNvGrpSpPr/>
        <p:nvPr/>
      </p:nvGrpSpPr>
      <p:grpSpPr>
        <a:xfrm>
          <a:off x="0" y="0"/>
          <a:ext cx="0" cy="0"/>
          <a:chOff x="0" y="0"/>
          <a:chExt cx="0" cy="0"/>
        </a:xfrm>
      </p:grpSpPr>
      <p:sp>
        <p:nvSpPr>
          <p:cNvPr id="8610" name="Title Text"/>
          <p:cNvSpPr txBox="1">
            <a:spLocks noGrp="1"/>
          </p:cNvSpPr>
          <p:nvPr>
            <p:ph type="title"/>
          </p:nvPr>
        </p:nvSpPr>
        <p:spPr>
          <a:prstGeom prst="rect">
            <a:avLst/>
          </a:prstGeom>
        </p:spPr>
        <p:txBody>
          <a:bodyPr/>
          <a:lstStyle/>
          <a:p>
            <a:r>
              <a:t>Title Text</a:t>
            </a:r>
          </a:p>
        </p:txBody>
      </p:sp>
      <p:sp>
        <p:nvSpPr>
          <p:cNvPr id="8611" name="Body Level One…"/>
          <p:cNvSpPr txBox="1">
            <a:spLocks noGrp="1"/>
          </p:cNvSpPr>
          <p:nvPr>
            <p:ph type="body" sz="half" idx="1"/>
          </p:nvPr>
        </p:nvSpPr>
        <p:spPr>
          <a:xfrm>
            <a:off x="1062037" y="1766888"/>
            <a:ext cx="3808414" cy="4113213"/>
          </a:xfrm>
          <a:prstGeom prst="rect">
            <a:avLst/>
          </a:prstGeom>
        </p:spPr>
        <p:txBody>
          <a:bodyPr>
            <a:normAutofit/>
          </a:bodyPr>
          <a:lstStyle>
            <a:lvl1pPr>
              <a:spcBef>
                <a:spcPts val="600"/>
              </a:spcBef>
              <a:buBlip>
                <a:blip r:embed="rId2"/>
              </a:buBlip>
              <a:defRPr sz="2800"/>
            </a:lvl1pPr>
            <a:lvl2pPr marL="790575" indent="-333375">
              <a:spcBef>
                <a:spcPts val="600"/>
              </a:spcBef>
              <a:buBlip>
                <a:blip r:embed="rId3"/>
              </a:buBlip>
              <a:defRPr sz="2800"/>
            </a:lvl2pPr>
            <a:lvl3pPr marL="1234439" indent="-320039">
              <a:spcBef>
                <a:spcPts val="600"/>
              </a:spcBef>
              <a:defRPr sz="2800"/>
            </a:lvl3pPr>
            <a:lvl4pPr marL="1727200" indent="-355600">
              <a:spcBef>
                <a:spcPts val="600"/>
              </a:spcBef>
              <a:defRPr sz="2800"/>
            </a:lvl4pPr>
            <a:lvl5pPr marL="2184400" indent="-355600">
              <a:spcBef>
                <a:spcPts val="600"/>
              </a:spcBef>
              <a:defRPr sz="2800"/>
            </a:lvl5pPr>
          </a:lstStyle>
          <a:p>
            <a:r>
              <a:t>Body Level One</a:t>
            </a:r>
          </a:p>
          <a:p>
            <a:pPr lvl="1"/>
            <a:r>
              <a:t>Body Level Two</a:t>
            </a:r>
          </a:p>
          <a:p>
            <a:pPr lvl="2"/>
            <a:r>
              <a:t>Body Level Three</a:t>
            </a:r>
          </a:p>
          <a:p>
            <a:pPr lvl="3"/>
            <a:r>
              <a:t>Body Level Four</a:t>
            </a:r>
          </a:p>
          <a:p>
            <a:pPr lvl="4"/>
            <a:r>
              <a:t>Body Level Five</a:t>
            </a:r>
          </a:p>
        </p:txBody>
      </p:sp>
      <p:sp>
        <p:nvSpPr>
          <p:cNvPr id="861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11181854"/>
      </p:ext>
    </p:extLst>
  </p:cSld>
  <p:clrMapOvr>
    <a:masterClrMapping/>
  </p:clrMapOvr>
  <p:transition spd="med"/>
</p:sldLayout>
</file>

<file path=ppt/slideLayouts/slideLayout3233.xml><?xml version="1.0" encoding="utf-8"?>
<p:sldLayout xmlns:a="http://schemas.openxmlformats.org/drawingml/2006/main" xmlns:r="http://schemas.openxmlformats.org/officeDocument/2006/relationships" xmlns:p="http://schemas.openxmlformats.org/presentationml/2006/main" type="tx">
  <p:cSld name="49_Comparison">
    <p:spTree>
      <p:nvGrpSpPr>
        <p:cNvPr id="1" name=""/>
        <p:cNvGrpSpPr/>
        <p:nvPr/>
      </p:nvGrpSpPr>
      <p:grpSpPr>
        <a:xfrm>
          <a:off x="0" y="0"/>
          <a:ext cx="0" cy="0"/>
          <a:chOff x="0" y="0"/>
          <a:chExt cx="0" cy="0"/>
        </a:xfrm>
      </p:grpSpPr>
      <p:sp>
        <p:nvSpPr>
          <p:cNvPr id="8619" name="Title Text"/>
          <p:cNvSpPr txBox="1">
            <a:spLocks noGrp="1"/>
          </p:cNvSpPr>
          <p:nvPr>
            <p:ph type="title"/>
          </p:nvPr>
        </p:nvSpPr>
        <p:spPr>
          <a:xfrm>
            <a:off x="457200" y="274638"/>
            <a:ext cx="8229600" cy="1143001"/>
          </a:xfrm>
          <a:prstGeom prst="rect">
            <a:avLst/>
          </a:prstGeom>
        </p:spPr>
        <p:txBody>
          <a:bodyPr/>
          <a:lstStyle/>
          <a:p>
            <a:r>
              <a:t>Title Text</a:t>
            </a:r>
          </a:p>
        </p:txBody>
      </p:sp>
      <p:sp>
        <p:nvSpPr>
          <p:cNvPr id="8620"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8621"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862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94250083"/>
      </p:ext>
    </p:extLst>
  </p:cSld>
  <p:clrMapOvr>
    <a:masterClrMapping/>
  </p:clrMapOvr>
  <p:transition spd="med"/>
</p:sldLayout>
</file>

<file path=ppt/slideLayouts/slideLayout3234.xml><?xml version="1.0" encoding="utf-8"?>
<p:sldLayout xmlns:a="http://schemas.openxmlformats.org/drawingml/2006/main" xmlns:r="http://schemas.openxmlformats.org/officeDocument/2006/relationships" xmlns:p="http://schemas.openxmlformats.org/presentationml/2006/main" type="tx">
  <p:cSld name="48_Title Only">
    <p:spTree>
      <p:nvGrpSpPr>
        <p:cNvPr id="1" name=""/>
        <p:cNvGrpSpPr/>
        <p:nvPr/>
      </p:nvGrpSpPr>
      <p:grpSpPr>
        <a:xfrm>
          <a:off x="0" y="0"/>
          <a:ext cx="0" cy="0"/>
          <a:chOff x="0" y="0"/>
          <a:chExt cx="0" cy="0"/>
        </a:xfrm>
      </p:grpSpPr>
      <p:sp>
        <p:nvSpPr>
          <p:cNvPr id="8629" name="Title Text"/>
          <p:cNvSpPr txBox="1">
            <a:spLocks noGrp="1"/>
          </p:cNvSpPr>
          <p:nvPr>
            <p:ph type="title"/>
          </p:nvPr>
        </p:nvSpPr>
        <p:spPr>
          <a:prstGeom prst="rect">
            <a:avLst/>
          </a:prstGeom>
        </p:spPr>
        <p:txBody>
          <a:bodyPr/>
          <a:lstStyle/>
          <a:p>
            <a:r>
              <a:t>Title Text</a:t>
            </a:r>
          </a:p>
        </p:txBody>
      </p:sp>
      <p:sp>
        <p:nvSpPr>
          <p:cNvPr id="8630"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22730956"/>
      </p:ext>
    </p:extLst>
  </p:cSld>
  <p:clrMapOvr>
    <a:masterClrMapping/>
  </p:clrMapOvr>
  <p:transition spd="med"/>
</p:sldLayout>
</file>

<file path=ppt/slideLayouts/slideLayout3235.xml><?xml version="1.0" encoding="utf-8"?>
<p:sldLayout xmlns:a="http://schemas.openxmlformats.org/drawingml/2006/main" xmlns:r="http://schemas.openxmlformats.org/officeDocument/2006/relationships" xmlns:p="http://schemas.openxmlformats.org/presentationml/2006/main" type="tx">
  <p:cSld name="50_Blank">
    <p:spTree>
      <p:nvGrpSpPr>
        <p:cNvPr id="1" name=""/>
        <p:cNvGrpSpPr/>
        <p:nvPr/>
      </p:nvGrpSpPr>
      <p:grpSpPr>
        <a:xfrm>
          <a:off x="0" y="0"/>
          <a:ext cx="0" cy="0"/>
          <a:chOff x="0" y="0"/>
          <a:chExt cx="0" cy="0"/>
        </a:xfrm>
      </p:grpSpPr>
      <p:sp>
        <p:nvSpPr>
          <p:cNvPr id="8637"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47433866"/>
      </p:ext>
    </p:extLst>
  </p:cSld>
  <p:clrMapOvr>
    <a:masterClrMapping/>
  </p:clrMapOvr>
  <p:transition spd="med"/>
</p:sldLayout>
</file>

<file path=ppt/slideLayouts/slideLayout3236.xml><?xml version="1.0" encoding="utf-8"?>
<p:sldLayout xmlns:a="http://schemas.openxmlformats.org/drawingml/2006/main" xmlns:r="http://schemas.openxmlformats.org/officeDocument/2006/relationships" xmlns:p="http://schemas.openxmlformats.org/presentationml/2006/main" type="tx">
  <p:cSld name="49_Content with Caption">
    <p:spTree>
      <p:nvGrpSpPr>
        <p:cNvPr id="1" name=""/>
        <p:cNvGrpSpPr/>
        <p:nvPr/>
      </p:nvGrpSpPr>
      <p:grpSpPr>
        <a:xfrm>
          <a:off x="0" y="0"/>
          <a:ext cx="0" cy="0"/>
          <a:chOff x="0" y="0"/>
          <a:chExt cx="0" cy="0"/>
        </a:xfrm>
      </p:grpSpPr>
      <p:sp>
        <p:nvSpPr>
          <p:cNvPr id="8644" name="Title Text"/>
          <p:cNvSpPr txBox="1">
            <a:spLocks noGrp="1"/>
          </p:cNvSpPr>
          <p:nvPr>
            <p:ph type="title"/>
          </p:nvPr>
        </p:nvSpPr>
        <p:spPr>
          <a:xfrm>
            <a:off x="457200" y="273050"/>
            <a:ext cx="3008314" cy="1162050"/>
          </a:xfrm>
          <a:prstGeom prst="rect">
            <a:avLst/>
          </a:prstGeom>
        </p:spPr>
        <p:txBody>
          <a:bodyPr/>
          <a:lstStyle>
            <a:lvl1pPr>
              <a:defRPr sz="2000" b="1"/>
            </a:lvl1pPr>
          </a:lstStyle>
          <a:p>
            <a:r>
              <a:t>Title Text</a:t>
            </a:r>
          </a:p>
        </p:txBody>
      </p:sp>
      <p:sp>
        <p:nvSpPr>
          <p:cNvPr id="8645" name="Body Level One…"/>
          <p:cNvSpPr txBox="1">
            <a:spLocks noGrp="1"/>
          </p:cNvSpPr>
          <p:nvPr>
            <p:ph type="body" idx="1"/>
          </p:nvPr>
        </p:nvSpPr>
        <p:spPr>
          <a:xfrm>
            <a:off x="3575050" y="273050"/>
            <a:ext cx="5111750" cy="58531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8646"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8647"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52464110"/>
      </p:ext>
    </p:extLst>
  </p:cSld>
  <p:clrMapOvr>
    <a:masterClrMapping/>
  </p:clrMapOvr>
  <p:transition spd="med"/>
</p:sldLayout>
</file>

<file path=ppt/slideLayouts/slideLayout3237.xml><?xml version="1.0" encoding="utf-8"?>
<p:sldLayout xmlns:a="http://schemas.openxmlformats.org/drawingml/2006/main" xmlns:r="http://schemas.openxmlformats.org/officeDocument/2006/relationships" xmlns:p="http://schemas.openxmlformats.org/presentationml/2006/main" type="tx">
  <p:cSld name="49_Picture with Caption">
    <p:spTree>
      <p:nvGrpSpPr>
        <p:cNvPr id="1" name=""/>
        <p:cNvGrpSpPr/>
        <p:nvPr/>
      </p:nvGrpSpPr>
      <p:grpSpPr>
        <a:xfrm>
          <a:off x="0" y="0"/>
          <a:ext cx="0" cy="0"/>
          <a:chOff x="0" y="0"/>
          <a:chExt cx="0" cy="0"/>
        </a:xfrm>
      </p:grpSpPr>
      <p:sp>
        <p:nvSpPr>
          <p:cNvPr id="8654" name="Title Text"/>
          <p:cNvSpPr txBox="1">
            <a:spLocks noGrp="1"/>
          </p:cNvSpPr>
          <p:nvPr>
            <p:ph type="title"/>
          </p:nvPr>
        </p:nvSpPr>
        <p:spPr>
          <a:xfrm>
            <a:off x="1792288" y="4800600"/>
            <a:ext cx="5486401" cy="566738"/>
          </a:xfrm>
          <a:prstGeom prst="rect">
            <a:avLst/>
          </a:prstGeom>
        </p:spPr>
        <p:txBody>
          <a:bodyPr/>
          <a:lstStyle>
            <a:lvl1pPr>
              <a:defRPr sz="2000" b="1"/>
            </a:lvl1pPr>
          </a:lstStyle>
          <a:p>
            <a:r>
              <a:t>Title Text</a:t>
            </a:r>
          </a:p>
        </p:txBody>
      </p:sp>
      <p:sp>
        <p:nvSpPr>
          <p:cNvPr id="8655"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656"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8657"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42892678"/>
      </p:ext>
    </p:extLst>
  </p:cSld>
  <p:clrMapOvr>
    <a:masterClrMapping/>
  </p:clrMapOvr>
  <p:transition spd="med"/>
</p:sldLayout>
</file>

<file path=ppt/slideLayouts/slideLayout3238.xml><?xml version="1.0" encoding="utf-8"?>
<p:sldLayout xmlns:a="http://schemas.openxmlformats.org/drawingml/2006/main" xmlns:r="http://schemas.openxmlformats.org/officeDocument/2006/relationships" xmlns:p="http://schemas.openxmlformats.org/presentationml/2006/main" showMasterSp="0" type="tx">
  <p:cSld name="52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8664"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665"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66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83254667"/>
      </p:ext>
    </p:extLst>
  </p:cSld>
  <p:clrMapOvr>
    <a:masterClrMapping/>
  </p:clrMapOvr>
  <p:transition spd="med"/>
</p:sldLayout>
</file>

<file path=ppt/slideLayouts/slideLayout3239.xml><?xml version="1.0" encoding="utf-8"?>
<p:sldLayout xmlns:a="http://schemas.openxmlformats.org/drawingml/2006/main" xmlns:r="http://schemas.openxmlformats.org/officeDocument/2006/relationships" xmlns:p="http://schemas.openxmlformats.org/presentationml/2006/main" showMasterSp="0" type="tx">
  <p:cSld name="49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673"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674"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67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40016500"/>
      </p:ext>
    </p:extLst>
  </p:cSld>
  <p:clrMapOvr>
    <a:masterClrMapping/>
  </p:clrMapOvr>
  <p:transition spd="med"/>
</p:sldLayout>
</file>

<file path=ppt/slideLayouts/slideLayout324.xml><?xml version="1.0" encoding="utf-8"?>
<p:sldLayout xmlns:a="http://schemas.openxmlformats.org/drawingml/2006/main" xmlns:r="http://schemas.openxmlformats.org/officeDocument/2006/relationships" xmlns:p="http://schemas.openxmlformats.org/presentationml/2006/main" showMasterSp="0" type="tx">
  <p:cSld name="26_Title and Content">
    <p:bg>
      <p:bgPr>
        <a:solidFill>
          <a:srgbClr val="720000"/>
        </a:solidFill>
        <a:effectLst/>
      </p:bgPr>
    </p:bg>
    <p:spTree>
      <p:nvGrpSpPr>
        <p:cNvPr id="1" name=""/>
        <p:cNvGrpSpPr/>
        <p:nvPr/>
      </p:nvGrpSpPr>
      <p:grpSpPr>
        <a:xfrm>
          <a:off x="0" y="0"/>
          <a:ext cx="0" cy="0"/>
          <a:chOff x="0" y="0"/>
          <a:chExt cx="0" cy="0"/>
        </a:xfrm>
      </p:grpSpPr>
      <p:grpSp>
        <p:nvGrpSpPr>
          <p:cNvPr id="4833" name="Group 2"/>
          <p:cNvGrpSpPr/>
          <p:nvPr/>
        </p:nvGrpSpPr>
        <p:grpSpPr>
          <a:xfrm>
            <a:off x="0" y="0"/>
            <a:ext cx="7242175" cy="1981200"/>
            <a:chOff x="0" y="0"/>
            <a:chExt cx="7242175" cy="1981200"/>
          </a:xfrm>
        </p:grpSpPr>
        <p:sp>
          <p:nvSpPr>
            <p:cNvPr id="4831"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832"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834"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4835" name="Body Level One…"/>
          <p:cNvSpPr txBox="1">
            <a:spLocks noGrp="1"/>
          </p:cNvSpPr>
          <p:nvPr>
            <p:ph type="body" idx="1"/>
          </p:nvPr>
        </p:nvSpPr>
        <p:spPr>
          <a:xfrm>
            <a:off x="457200" y="1600200"/>
            <a:ext cx="8229600" cy="4495800"/>
          </a:xfrm>
          <a:prstGeom prst="rect">
            <a:avLst/>
          </a:prstGeom>
        </p:spPr>
        <p:txBody>
          <a:bodyPr>
            <a:normAutofit/>
          </a:bodyPr>
          <a:lstStyle>
            <a:lvl1pPr>
              <a:buClr>
                <a:srgbClr val="FFCC66"/>
              </a:buClr>
              <a:buSzPct val="80000"/>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4836"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337580979"/>
      </p:ext>
    </p:extLst>
  </p:cSld>
  <p:clrMapOvr>
    <a:masterClrMapping/>
  </p:clrMapOvr>
  <p:transition spd="med"/>
</p:sldLayout>
</file>

<file path=ppt/slideLayouts/slideLayout3240.xml><?xml version="1.0" encoding="utf-8"?>
<p:sldLayout xmlns:a="http://schemas.openxmlformats.org/drawingml/2006/main" xmlns:r="http://schemas.openxmlformats.org/officeDocument/2006/relationships" xmlns:p="http://schemas.openxmlformats.org/presentationml/2006/main" showMasterSp="0" type="tx">
  <p:cSld name="49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8682"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683"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68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32536955"/>
      </p:ext>
    </p:extLst>
  </p:cSld>
  <p:clrMapOvr>
    <a:masterClrMapping/>
  </p:clrMapOvr>
  <p:transition spd="med"/>
</p:sldLayout>
</file>

<file path=ppt/slideLayouts/slideLayout3241.xml><?xml version="1.0" encoding="utf-8"?>
<p:sldLayout xmlns:a="http://schemas.openxmlformats.org/drawingml/2006/main" xmlns:r="http://schemas.openxmlformats.org/officeDocument/2006/relationships" xmlns:p="http://schemas.openxmlformats.org/presentationml/2006/main" showMasterSp="0" type="tx">
  <p:cSld name="49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69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692"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69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70742557"/>
      </p:ext>
    </p:extLst>
  </p:cSld>
  <p:clrMapOvr>
    <a:masterClrMapping/>
  </p:clrMapOvr>
  <p:transition spd="med"/>
</p:sldLayout>
</file>

<file path=ppt/slideLayouts/slideLayout3242.xml><?xml version="1.0" encoding="utf-8"?>
<p:sldLayout xmlns:a="http://schemas.openxmlformats.org/drawingml/2006/main" xmlns:r="http://schemas.openxmlformats.org/officeDocument/2006/relationships" xmlns:p="http://schemas.openxmlformats.org/presentationml/2006/main" showMasterSp="0" type="tx">
  <p:cSld name="50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870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0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02"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70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69539286"/>
      </p:ext>
    </p:extLst>
  </p:cSld>
  <p:clrMapOvr>
    <a:masterClrMapping/>
  </p:clrMapOvr>
  <p:transition spd="med"/>
</p:sldLayout>
</file>

<file path=ppt/slideLayouts/slideLayout3243.xml><?xml version="1.0" encoding="utf-8"?>
<p:sldLayout xmlns:a="http://schemas.openxmlformats.org/drawingml/2006/main" xmlns:r="http://schemas.openxmlformats.org/officeDocument/2006/relationships" xmlns:p="http://schemas.openxmlformats.org/presentationml/2006/main" showMasterSp="0" type="tx">
  <p:cSld name="49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8710"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1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75580499"/>
      </p:ext>
    </p:extLst>
  </p:cSld>
  <p:clrMapOvr>
    <a:masterClrMapping/>
  </p:clrMapOvr>
  <p:transition spd="med"/>
</p:sldLayout>
</file>

<file path=ppt/slideLayouts/slideLayout3244.xml><?xml version="1.0" encoding="utf-8"?>
<p:sldLayout xmlns:a="http://schemas.openxmlformats.org/drawingml/2006/main" xmlns:r="http://schemas.openxmlformats.org/officeDocument/2006/relationships" xmlns:p="http://schemas.openxmlformats.org/presentationml/2006/main" showMasterSp="0" type="tx">
  <p:cSld name="51_Blank">
    <p:bg>
      <p:bgPr>
        <a:solidFill>
          <a:schemeClr val="accent3">
            <a:lumOff val="44000"/>
          </a:schemeClr>
        </a:solidFill>
        <a:effectLst/>
      </p:bgPr>
    </p:bg>
    <p:spTree>
      <p:nvGrpSpPr>
        <p:cNvPr id="1" name=""/>
        <p:cNvGrpSpPr/>
        <p:nvPr/>
      </p:nvGrpSpPr>
      <p:grpSpPr>
        <a:xfrm>
          <a:off x="0" y="0"/>
          <a:ext cx="0" cy="0"/>
          <a:chOff x="0" y="0"/>
          <a:chExt cx="0" cy="0"/>
        </a:xfrm>
      </p:grpSpPr>
      <p:sp>
        <p:nvSpPr>
          <p:cNvPr id="871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28426523"/>
      </p:ext>
    </p:extLst>
  </p:cSld>
  <p:clrMapOvr>
    <a:masterClrMapping/>
  </p:clrMapOvr>
  <p:transition spd="med"/>
</p:sldLayout>
</file>

<file path=ppt/slideLayouts/slideLayout3245.xml><?xml version="1.0" encoding="utf-8"?>
<p:sldLayout xmlns:a="http://schemas.openxmlformats.org/drawingml/2006/main" xmlns:r="http://schemas.openxmlformats.org/officeDocument/2006/relationships" xmlns:p="http://schemas.openxmlformats.org/presentationml/2006/main" showMasterSp="0" type="tx">
  <p:cSld name="50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725"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26"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27"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72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16495171"/>
      </p:ext>
    </p:extLst>
  </p:cSld>
  <p:clrMapOvr>
    <a:masterClrMapping/>
  </p:clrMapOvr>
  <p:transition spd="med"/>
</p:sldLayout>
</file>

<file path=ppt/slideLayouts/slideLayout3246.xml><?xml version="1.0" encoding="utf-8"?>
<p:sldLayout xmlns:a="http://schemas.openxmlformats.org/drawingml/2006/main" xmlns:r="http://schemas.openxmlformats.org/officeDocument/2006/relationships" xmlns:p="http://schemas.openxmlformats.org/presentationml/2006/main" showMasterSp="0" type="tx">
  <p:cSld name="50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735"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36"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737"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3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48415103"/>
      </p:ext>
    </p:extLst>
  </p:cSld>
  <p:clrMapOvr>
    <a:masterClrMapping/>
  </p:clrMapOvr>
  <p:transition spd="med"/>
</p:sldLayout>
</file>

<file path=ppt/slideLayouts/slideLayout3247.xml><?xml version="1.0" encoding="utf-8"?>
<p:sldLayout xmlns:a="http://schemas.openxmlformats.org/drawingml/2006/main" xmlns:r="http://schemas.openxmlformats.org/officeDocument/2006/relationships" xmlns:p="http://schemas.openxmlformats.org/presentationml/2006/main" showMasterSp="0" type="tx">
  <p:cSld name="53_Title Slide">
    <p:bg>
      <p:bgPr>
        <a:solidFill>
          <a:srgbClr val="000000"/>
        </a:solidFill>
        <a:effectLst/>
      </p:bgPr>
    </p:bg>
    <p:spTree>
      <p:nvGrpSpPr>
        <p:cNvPr id="1" name=""/>
        <p:cNvGrpSpPr/>
        <p:nvPr/>
      </p:nvGrpSpPr>
      <p:grpSpPr>
        <a:xfrm>
          <a:off x="0" y="0"/>
          <a:ext cx="0" cy="0"/>
          <a:chOff x="0" y="0"/>
          <a:chExt cx="0" cy="0"/>
        </a:xfrm>
      </p:grpSpPr>
      <p:sp>
        <p:nvSpPr>
          <p:cNvPr id="8745"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46"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47"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91208073"/>
      </p:ext>
    </p:extLst>
  </p:cSld>
  <p:clrMapOvr>
    <a:masterClrMapping/>
  </p:clrMapOvr>
  <p:transition spd="med"/>
</p:sldLayout>
</file>

<file path=ppt/slideLayouts/slideLayout3248.xml><?xml version="1.0" encoding="utf-8"?>
<p:sldLayout xmlns:a="http://schemas.openxmlformats.org/drawingml/2006/main" xmlns:r="http://schemas.openxmlformats.org/officeDocument/2006/relationships" xmlns:p="http://schemas.openxmlformats.org/presentationml/2006/main" showMasterSp="0" type="tx">
  <p:cSld name="50_Title and Content">
    <p:bg>
      <p:bgPr>
        <a:solidFill>
          <a:srgbClr val="000000"/>
        </a:solidFill>
        <a:effectLst/>
      </p:bgPr>
    </p:bg>
    <p:spTree>
      <p:nvGrpSpPr>
        <p:cNvPr id="1" name=""/>
        <p:cNvGrpSpPr/>
        <p:nvPr/>
      </p:nvGrpSpPr>
      <p:grpSpPr>
        <a:xfrm>
          <a:off x="0" y="0"/>
          <a:ext cx="0" cy="0"/>
          <a:chOff x="0" y="0"/>
          <a:chExt cx="0" cy="0"/>
        </a:xfrm>
      </p:grpSpPr>
      <p:sp>
        <p:nvSpPr>
          <p:cNvPr id="8754"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55"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5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97122764"/>
      </p:ext>
    </p:extLst>
  </p:cSld>
  <p:clrMapOvr>
    <a:masterClrMapping/>
  </p:clrMapOvr>
  <p:transition spd="med"/>
</p:sldLayout>
</file>

<file path=ppt/slideLayouts/slideLayout3249.xml><?xml version="1.0" encoding="utf-8"?>
<p:sldLayout xmlns:a="http://schemas.openxmlformats.org/drawingml/2006/main" xmlns:r="http://schemas.openxmlformats.org/officeDocument/2006/relationships" xmlns:p="http://schemas.openxmlformats.org/presentationml/2006/main" showMasterSp="0" type="tx">
  <p:cSld name="50_Section Header">
    <p:bg>
      <p:bgPr>
        <a:solidFill>
          <a:srgbClr val="000000"/>
        </a:solidFill>
        <a:effectLst/>
      </p:bgPr>
    </p:bg>
    <p:spTree>
      <p:nvGrpSpPr>
        <p:cNvPr id="1" name=""/>
        <p:cNvGrpSpPr/>
        <p:nvPr/>
      </p:nvGrpSpPr>
      <p:grpSpPr>
        <a:xfrm>
          <a:off x="0" y="0"/>
          <a:ext cx="0" cy="0"/>
          <a:chOff x="0" y="0"/>
          <a:chExt cx="0" cy="0"/>
        </a:xfrm>
      </p:grpSpPr>
      <p:sp>
        <p:nvSpPr>
          <p:cNvPr id="8763"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64"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6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44989196"/>
      </p:ext>
    </p:extLst>
  </p:cSld>
  <p:clrMapOvr>
    <a:masterClrMapping/>
  </p:clrMapOvr>
  <p:transition spd="med"/>
</p:sldLayout>
</file>

<file path=ppt/slideLayouts/slideLayout325.xml><?xml version="1.0" encoding="utf-8"?>
<p:sldLayout xmlns:a="http://schemas.openxmlformats.org/drawingml/2006/main" xmlns:r="http://schemas.openxmlformats.org/officeDocument/2006/relationships" xmlns:p="http://schemas.openxmlformats.org/presentationml/2006/main" showMasterSp="0" type="tx">
  <p:cSld name="20_Section Header">
    <p:bg>
      <p:bgPr>
        <a:solidFill>
          <a:srgbClr val="720000"/>
        </a:solidFill>
        <a:effectLst/>
      </p:bgPr>
    </p:bg>
    <p:spTree>
      <p:nvGrpSpPr>
        <p:cNvPr id="1" name=""/>
        <p:cNvGrpSpPr/>
        <p:nvPr/>
      </p:nvGrpSpPr>
      <p:grpSpPr>
        <a:xfrm>
          <a:off x="0" y="0"/>
          <a:ext cx="0" cy="0"/>
          <a:chOff x="0" y="0"/>
          <a:chExt cx="0" cy="0"/>
        </a:xfrm>
      </p:grpSpPr>
      <p:grpSp>
        <p:nvGrpSpPr>
          <p:cNvPr id="4845" name="Group 2"/>
          <p:cNvGrpSpPr/>
          <p:nvPr/>
        </p:nvGrpSpPr>
        <p:grpSpPr>
          <a:xfrm>
            <a:off x="0" y="0"/>
            <a:ext cx="7242175" cy="1981200"/>
            <a:chOff x="0" y="0"/>
            <a:chExt cx="7242175" cy="1981200"/>
          </a:xfrm>
        </p:grpSpPr>
        <p:sp>
          <p:nvSpPr>
            <p:cNvPr id="4843"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844"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846"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4847"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0" indent="45720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0" indent="91440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0" indent="137160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0" indent="1828800">
              <a:spcBef>
                <a:spcPts val="400"/>
              </a:spcBef>
              <a:buSzTx/>
              <a:buNone/>
              <a:defRPr sz="2000">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4848"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940428154"/>
      </p:ext>
    </p:extLst>
  </p:cSld>
  <p:clrMapOvr>
    <a:masterClrMapping/>
  </p:clrMapOvr>
  <p:transition spd="med"/>
</p:sldLayout>
</file>

<file path=ppt/slideLayouts/slideLayout3250.xml><?xml version="1.0" encoding="utf-8"?>
<p:sldLayout xmlns:a="http://schemas.openxmlformats.org/drawingml/2006/main" xmlns:r="http://schemas.openxmlformats.org/officeDocument/2006/relationships" xmlns:p="http://schemas.openxmlformats.org/presentationml/2006/main" showMasterSp="0" type="tx">
  <p:cSld name="50_Two Content">
    <p:bg>
      <p:bgPr>
        <a:solidFill>
          <a:srgbClr val="000000"/>
        </a:solidFill>
        <a:effectLst/>
      </p:bgPr>
    </p:bg>
    <p:spTree>
      <p:nvGrpSpPr>
        <p:cNvPr id="1" name=""/>
        <p:cNvGrpSpPr/>
        <p:nvPr/>
      </p:nvGrpSpPr>
      <p:grpSpPr>
        <a:xfrm>
          <a:off x="0" y="0"/>
          <a:ext cx="0" cy="0"/>
          <a:chOff x="0" y="0"/>
          <a:chExt cx="0" cy="0"/>
        </a:xfrm>
      </p:grpSpPr>
      <p:sp>
        <p:nvSpPr>
          <p:cNvPr id="8772"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73"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7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37845678"/>
      </p:ext>
    </p:extLst>
  </p:cSld>
  <p:clrMapOvr>
    <a:masterClrMapping/>
  </p:clrMapOvr>
  <p:transition spd="med"/>
</p:sldLayout>
</file>

<file path=ppt/slideLayouts/slideLayout3251.xml><?xml version="1.0" encoding="utf-8"?>
<p:sldLayout xmlns:a="http://schemas.openxmlformats.org/drawingml/2006/main" xmlns:r="http://schemas.openxmlformats.org/officeDocument/2006/relationships" xmlns:p="http://schemas.openxmlformats.org/presentationml/2006/main" showMasterSp="0" type="tx">
  <p:cSld name="51_Comparison">
    <p:bg>
      <p:bgPr>
        <a:solidFill>
          <a:srgbClr val="000000"/>
        </a:solidFill>
        <a:effectLst/>
      </p:bgPr>
    </p:bg>
    <p:spTree>
      <p:nvGrpSpPr>
        <p:cNvPr id="1" name=""/>
        <p:cNvGrpSpPr/>
        <p:nvPr/>
      </p:nvGrpSpPr>
      <p:grpSpPr>
        <a:xfrm>
          <a:off x="0" y="0"/>
          <a:ext cx="0" cy="0"/>
          <a:chOff x="0" y="0"/>
          <a:chExt cx="0" cy="0"/>
        </a:xfrm>
      </p:grpSpPr>
      <p:sp>
        <p:nvSpPr>
          <p:cNvPr id="878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82"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83"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78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88027459"/>
      </p:ext>
    </p:extLst>
  </p:cSld>
  <p:clrMapOvr>
    <a:masterClrMapping/>
  </p:clrMapOvr>
  <p:transition spd="med"/>
</p:sldLayout>
</file>

<file path=ppt/slideLayouts/slideLayout3252.xml><?xml version="1.0" encoding="utf-8"?>
<p:sldLayout xmlns:a="http://schemas.openxmlformats.org/drawingml/2006/main" xmlns:r="http://schemas.openxmlformats.org/officeDocument/2006/relationships" xmlns:p="http://schemas.openxmlformats.org/presentationml/2006/main" showMasterSp="0" type="tx">
  <p:cSld name="50_Title Only">
    <p:bg>
      <p:bgPr>
        <a:solidFill>
          <a:srgbClr val="000000"/>
        </a:solidFill>
        <a:effectLst/>
      </p:bgPr>
    </p:bg>
    <p:spTree>
      <p:nvGrpSpPr>
        <p:cNvPr id="1" name=""/>
        <p:cNvGrpSpPr/>
        <p:nvPr/>
      </p:nvGrpSpPr>
      <p:grpSpPr>
        <a:xfrm>
          <a:off x="0" y="0"/>
          <a:ext cx="0" cy="0"/>
          <a:chOff x="0" y="0"/>
          <a:chExt cx="0" cy="0"/>
        </a:xfrm>
      </p:grpSpPr>
      <p:sp>
        <p:nvSpPr>
          <p:cNvPr id="879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92"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53547499"/>
      </p:ext>
    </p:extLst>
  </p:cSld>
  <p:clrMapOvr>
    <a:masterClrMapping/>
  </p:clrMapOvr>
  <p:transition spd="med"/>
</p:sldLayout>
</file>

<file path=ppt/slideLayouts/slideLayout3253.xml><?xml version="1.0" encoding="utf-8"?>
<p:sldLayout xmlns:a="http://schemas.openxmlformats.org/drawingml/2006/main" xmlns:r="http://schemas.openxmlformats.org/officeDocument/2006/relationships" xmlns:p="http://schemas.openxmlformats.org/presentationml/2006/main" showMasterSp="0" type="tx">
  <p:cSld name="52_Blank">
    <p:bg>
      <p:bgPr>
        <a:solidFill>
          <a:srgbClr val="000000"/>
        </a:solidFill>
        <a:effectLst/>
      </p:bgPr>
    </p:bg>
    <p:spTree>
      <p:nvGrpSpPr>
        <p:cNvPr id="1" name=""/>
        <p:cNvGrpSpPr/>
        <p:nvPr/>
      </p:nvGrpSpPr>
      <p:grpSpPr>
        <a:xfrm>
          <a:off x="0" y="0"/>
          <a:ext cx="0" cy="0"/>
          <a:chOff x="0" y="0"/>
          <a:chExt cx="0" cy="0"/>
        </a:xfrm>
      </p:grpSpPr>
      <p:sp>
        <p:nvSpPr>
          <p:cNvPr id="8799"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52966360"/>
      </p:ext>
    </p:extLst>
  </p:cSld>
  <p:clrMapOvr>
    <a:masterClrMapping/>
  </p:clrMapOvr>
  <p:transition spd="med"/>
</p:sldLayout>
</file>

<file path=ppt/slideLayouts/slideLayout3254.xml><?xml version="1.0" encoding="utf-8"?>
<p:sldLayout xmlns:a="http://schemas.openxmlformats.org/drawingml/2006/main" xmlns:r="http://schemas.openxmlformats.org/officeDocument/2006/relationships" xmlns:p="http://schemas.openxmlformats.org/presentationml/2006/main" showMasterSp="0" type="tx">
  <p:cSld name="51_Content with Caption">
    <p:bg>
      <p:bgPr>
        <a:solidFill>
          <a:srgbClr val="000000"/>
        </a:solidFill>
        <a:effectLst/>
      </p:bgPr>
    </p:bg>
    <p:spTree>
      <p:nvGrpSpPr>
        <p:cNvPr id="1" name=""/>
        <p:cNvGrpSpPr/>
        <p:nvPr/>
      </p:nvGrpSpPr>
      <p:grpSpPr>
        <a:xfrm>
          <a:off x="0" y="0"/>
          <a:ext cx="0" cy="0"/>
          <a:chOff x="0" y="0"/>
          <a:chExt cx="0" cy="0"/>
        </a:xfrm>
      </p:grpSpPr>
      <p:sp>
        <p:nvSpPr>
          <p:cNvPr id="8806"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07"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808"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809"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58637255"/>
      </p:ext>
    </p:extLst>
  </p:cSld>
  <p:clrMapOvr>
    <a:masterClrMapping/>
  </p:clrMapOvr>
  <p:transition spd="med"/>
</p:sldLayout>
</file>

<file path=ppt/slideLayouts/slideLayout3255.xml><?xml version="1.0" encoding="utf-8"?>
<p:sldLayout xmlns:a="http://schemas.openxmlformats.org/drawingml/2006/main" xmlns:r="http://schemas.openxmlformats.org/officeDocument/2006/relationships" xmlns:p="http://schemas.openxmlformats.org/presentationml/2006/main" showMasterSp="0" type="tx">
  <p:cSld name="51_Picture with Caption">
    <p:bg>
      <p:bgPr>
        <a:solidFill>
          <a:srgbClr val="000000"/>
        </a:solidFill>
        <a:effectLst/>
      </p:bgPr>
    </p:bg>
    <p:spTree>
      <p:nvGrpSpPr>
        <p:cNvPr id="1" name=""/>
        <p:cNvGrpSpPr/>
        <p:nvPr/>
      </p:nvGrpSpPr>
      <p:grpSpPr>
        <a:xfrm>
          <a:off x="0" y="0"/>
          <a:ext cx="0" cy="0"/>
          <a:chOff x="0" y="0"/>
          <a:chExt cx="0" cy="0"/>
        </a:xfrm>
      </p:grpSpPr>
      <p:sp>
        <p:nvSpPr>
          <p:cNvPr id="8816"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17"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818"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819"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81020008"/>
      </p:ext>
    </p:extLst>
  </p:cSld>
  <p:clrMapOvr>
    <a:masterClrMapping/>
  </p:clrMapOvr>
  <p:transition spd="med"/>
</p:sldLayout>
</file>

<file path=ppt/slideLayouts/slideLayout3256.xml><?xml version="1.0" encoding="utf-8"?>
<p:sldLayout xmlns:a="http://schemas.openxmlformats.org/drawingml/2006/main" xmlns:r="http://schemas.openxmlformats.org/officeDocument/2006/relationships" xmlns:p="http://schemas.openxmlformats.org/presentationml/2006/main" showMasterSp="0" type="tx">
  <p:cSld name="54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8826"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27"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82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42036851"/>
      </p:ext>
    </p:extLst>
  </p:cSld>
  <p:clrMapOvr>
    <a:masterClrMapping/>
  </p:clrMapOvr>
  <p:transition spd="med"/>
</p:sldLayout>
</file>

<file path=ppt/slideLayouts/slideLayout3257.xml><?xml version="1.0" encoding="utf-8"?>
<p:sldLayout xmlns:a="http://schemas.openxmlformats.org/drawingml/2006/main" xmlns:r="http://schemas.openxmlformats.org/officeDocument/2006/relationships" xmlns:p="http://schemas.openxmlformats.org/presentationml/2006/main" showMasterSp="0" type="tx">
  <p:cSld name="51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835"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36"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83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99129460"/>
      </p:ext>
    </p:extLst>
  </p:cSld>
  <p:clrMapOvr>
    <a:masterClrMapping/>
  </p:clrMapOvr>
  <p:transition spd="med"/>
</p:sldLayout>
</file>

<file path=ppt/slideLayouts/slideLayout3258.xml><?xml version="1.0" encoding="utf-8"?>
<p:sldLayout xmlns:a="http://schemas.openxmlformats.org/drawingml/2006/main" xmlns:r="http://schemas.openxmlformats.org/officeDocument/2006/relationships" xmlns:p="http://schemas.openxmlformats.org/presentationml/2006/main" showMasterSp="0" type="tx">
  <p:cSld name="51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8844"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45"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84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1291754"/>
      </p:ext>
    </p:extLst>
  </p:cSld>
  <p:clrMapOvr>
    <a:masterClrMapping/>
  </p:clrMapOvr>
  <p:transition spd="med"/>
</p:sldLayout>
</file>

<file path=ppt/slideLayouts/slideLayout3259.xml><?xml version="1.0" encoding="utf-8"?>
<p:sldLayout xmlns:a="http://schemas.openxmlformats.org/drawingml/2006/main" xmlns:r="http://schemas.openxmlformats.org/officeDocument/2006/relationships" xmlns:p="http://schemas.openxmlformats.org/presentationml/2006/main" showMasterSp="0" type="tx">
  <p:cSld name="51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853"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54"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85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70559164"/>
      </p:ext>
    </p:extLst>
  </p:cSld>
  <p:clrMapOvr>
    <a:masterClrMapping/>
  </p:clrMapOvr>
  <p:transition spd="med"/>
</p:sldLayout>
</file>

<file path=ppt/slideLayouts/slideLayout326.xml><?xml version="1.0" encoding="utf-8"?>
<p:sldLayout xmlns:a="http://schemas.openxmlformats.org/drawingml/2006/main" xmlns:r="http://schemas.openxmlformats.org/officeDocument/2006/relationships" xmlns:p="http://schemas.openxmlformats.org/presentationml/2006/main" showMasterSp="0" type="tx">
  <p:cSld name="21_Two Content">
    <p:bg>
      <p:bgPr>
        <a:solidFill>
          <a:srgbClr val="720000"/>
        </a:solidFill>
        <a:effectLst/>
      </p:bgPr>
    </p:bg>
    <p:spTree>
      <p:nvGrpSpPr>
        <p:cNvPr id="1" name=""/>
        <p:cNvGrpSpPr/>
        <p:nvPr/>
      </p:nvGrpSpPr>
      <p:grpSpPr>
        <a:xfrm>
          <a:off x="0" y="0"/>
          <a:ext cx="0" cy="0"/>
          <a:chOff x="0" y="0"/>
          <a:chExt cx="0" cy="0"/>
        </a:xfrm>
      </p:grpSpPr>
      <p:grpSp>
        <p:nvGrpSpPr>
          <p:cNvPr id="4857" name="Group 2"/>
          <p:cNvGrpSpPr/>
          <p:nvPr/>
        </p:nvGrpSpPr>
        <p:grpSpPr>
          <a:xfrm>
            <a:off x="0" y="0"/>
            <a:ext cx="7242175" cy="1981200"/>
            <a:chOff x="0" y="0"/>
            <a:chExt cx="7242175" cy="1981200"/>
          </a:xfrm>
        </p:grpSpPr>
        <p:sp>
          <p:nvSpPr>
            <p:cNvPr id="4855"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856"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858"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4859" name="Body Level One…"/>
          <p:cNvSpPr txBox="1">
            <a:spLocks noGrp="1"/>
          </p:cNvSpPr>
          <p:nvPr>
            <p:ph type="body" sz="half" idx="1"/>
          </p:nvPr>
        </p:nvSpPr>
        <p:spPr>
          <a:xfrm>
            <a:off x="457200" y="1600200"/>
            <a:ext cx="4038600" cy="4495800"/>
          </a:xfrm>
          <a:prstGeom prst="rect">
            <a:avLst/>
          </a:prstGeom>
        </p:spPr>
        <p:txBody>
          <a:bodyPr>
            <a:normAutofit/>
          </a:bodyPr>
          <a:lstStyle>
            <a:lvl1pPr>
              <a:spcBef>
                <a:spcPts val="600"/>
              </a:spcBef>
              <a:buClr>
                <a:srgbClr val="FFCC66"/>
              </a:buClr>
              <a:buSzPct val="80000"/>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790575" indent="-333375">
              <a:spcBef>
                <a:spcPts val="600"/>
              </a:spcBef>
              <a:buClr>
                <a:srgbClr val="FFCC66"/>
              </a:buClr>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1234439" indent="-320039">
              <a:spcBef>
                <a:spcPts val="600"/>
              </a:spcBef>
              <a:buClr>
                <a:srgbClr val="FFCC66"/>
              </a:buClr>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1727200" indent="-355600">
              <a:spcBef>
                <a:spcPts val="600"/>
              </a:spcBef>
              <a:buClr>
                <a:srgbClr val="FFCC66"/>
              </a:buClr>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2184400" indent="-355600">
              <a:spcBef>
                <a:spcPts val="600"/>
              </a:spcBef>
              <a:buClr>
                <a:srgbClr val="FFCC66"/>
              </a:buClr>
              <a:buChar char="▪"/>
              <a:defRPr sz="2800">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4860"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342232419"/>
      </p:ext>
    </p:extLst>
  </p:cSld>
  <p:clrMapOvr>
    <a:masterClrMapping/>
  </p:clrMapOvr>
  <p:transition spd="med"/>
</p:sldLayout>
</file>

<file path=ppt/slideLayouts/slideLayout3260.xml><?xml version="1.0" encoding="utf-8"?>
<p:sldLayout xmlns:a="http://schemas.openxmlformats.org/drawingml/2006/main" xmlns:r="http://schemas.openxmlformats.org/officeDocument/2006/relationships" xmlns:p="http://schemas.openxmlformats.org/presentationml/2006/main" showMasterSp="0" type="tx">
  <p:cSld name="52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8862"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63"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864"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86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12682380"/>
      </p:ext>
    </p:extLst>
  </p:cSld>
  <p:clrMapOvr>
    <a:masterClrMapping/>
  </p:clrMapOvr>
  <p:transition spd="med"/>
</p:sldLayout>
</file>

<file path=ppt/slideLayouts/slideLayout3261.xml><?xml version="1.0" encoding="utf-8"?>
<p:sldLayout xmlns:a="http://schemas.openxmlformats.org/drawingml/2006/main" xmlns:r="http://schemas.openxmlformats.org/officeDocument/2006/relationships" xmlns:p="http://schemas.openxmlformats.org/presentationml/2006/main" showMasterSp="0" type="tx">
  <p:cSld name="51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887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7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87165728"/>
      </p:ext>
    </p:extLst>
  </p:cSld>
  <p:clrMapOvr>
    <a:masterClrMapping/>
  </p:clrMapOvr>
  <p:transition spd="med"/>
</p:sldLayout>
</file>

<file path=ppt/slideLayouts/slideLayout3262.xml><?xml version="1.0" encoding="utf-8"?>
<p:sldLayout xmlns:a="http://schemas.openxmlformats.org/drawingml/2006/main" xmlns:r="http://schemas.openxmlformats.org/officeDocument/2006/relationships" xmlns:p="http://schemas.openxmlformats.org/presentationml/2006/main" showMasterSp="0" type="tx">
  <p:cSld name="52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887"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88"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889"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89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92274373"/>
      </p:ext>
    </p:extLst>
  </p:cSld>
  <p:clrMapOvr>
    <a:masterClrMapping/>
  </p:clrMapOvr>
  <p:transition spd="med"/>
</p:sldLayout>
</file>

<file path=ppt/slideLayouts/slideLayout3263.xml><?xml version="1.0" encoding="utf-8"?>
<p:sldLayout xmlns:a="http://schemas.openxmlformats.org/drawingml/2006/main" xmlns:r="http://schemas.openxmlformats.org/officeDocument/2006/relationships" xmlns:p="http://schemas.openxmlformats.org/presentationml/2006/main" showMasterSp="0" type="tx">
  <p:cSld name="52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897"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98"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899"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90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98400783"/>
      </p:ext>
    </p:extLst>
  </p:cSld>
  <p:clrMapOvr>
    <a:masterClrMapping/>
  </p:clrMapOvr>
  <p:transition spd="med"/>
</p:sldLayout>
</file>

<file path=ppt/slideLayouts/slideLayout3264.xml><?xml version="1.0" encoding="utf-8"?>
<p:sldLayout xmlns:a="http://schemas.openxmlformats.org/drawingml/2006/main" xmlns:r="http://schemas.openxmlformats.org/officeDocument/2006/relationships" xmlns:p="http://schemas.openxmlformats.org/presentationml/2006/main" showMasterSp="0" type="tx">
  <p:cSld name="55_Title Slide">
    <p:bg>
      <p:bgPr>
        <a:solidFill>
          <a:srgbClr val="000066"/>
        </a:solidFill>
        <a:effectLst/>
      </p:bgPr>
    </p:bg>
    <p:spTree>
      <p:nvGrpSpPr>
        <p:cNvPr id="1" name=""/>
        <p:cNvGrpSpPr/>
        <p:nvPr/>
      </p:nvGrpSpPr>
      <p:grpSpPr>
        <a:xfrm>
          <a:off x="0" y="0"/>
          <a:ext cx="0" cy="0"/>
          <a:chOff x="0" y="0"/>
          <a:chExt cx="0" cy="0"/>
        </a:xfrm>
      </p:grpSpPr>
      <p:sp>
        <p:nvSpPr>
          <p:cNvPr id="8907" name="Line 2"/>
          <p:cNvSpPr/>
          <p:nvPr/>
        </p:nvSpPr>
        <p:spPr>
          <a:xfrm>
            <a:off x="2895600" y="4303712"/>
            <a:ext cx="3276600" cy="1"/>
          </a:xfrm>
          <a:prstGeom prst="line">
            <a:avLst/>
          </a:prstGeom>
          <a:ln w="38100">
            <a:solidFill>
              <a:srgbClr val="336699"/>
            </a:solidFill>
          </a:ln>
        </p:spPr>
        <p:txBody>
          <a:bodyPr lIns="45719" rIns="45719"/>
          <a:lstStyle/>
          <a:p>
            <a:endParaRPr/>
          </a:p>
        </p:txBody>
      </p:sp>
      <p:sp>
        <p:nvSpPr>
          <p:cNvPr id="8908" name="Rectangle 5"/>
          <p:cNvSpPr/>
          <p:nvPr/>
        </p:nvSpPr>
        <p:spPr>
          <a:xfrm>
            <a:off x="0" y="1066800"/>
            <a:ext cx="86868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8915" name="Group 6"/>
          <p:cNvGrpSpPr/>
          <p:nvPr/>
        </p:nvGrpSpPr>
        <p:grpSpPr>
          <a:xfrm>
            <a:off x="533400" y="0"/>
            <a:ext cx="3276600" cy="2133600"/>
            <a:chOff x="0" y="0"/>
            <a:chExt cx="3276600" cy="2133600"/>
          </a:xfrm>
        </p:grpSpPr>
        <p:sp>
          <p:nvSpPr>
            <p:cNvPr id="8909" name="Rectangle 7"/>
            <p:cNvSpPr/>
            <p:nvPr/>
          </p:nvSpPr>
          <p:spPr>
            <a:xfrm>
              <a:off x="1066800" y="1066800"/>
              <a:ext cx="533400" cy="533400"/>
            </a:xfrm>
            <a:prstGeom prst="rect">
              <a:avLst/>
            </a:prstGeom>
            <a:no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0" name="Rectangle 8"/>
            <p:cNvSpPr/>
            <p:nvPr/>
          </p:nvSpPr>
          <p:spPr>
            <a:xfrm>
              <a:off x="1600200" y="1600200"/>
              <a:ext cx="533400" cy="533400"/>
            </a:xfrm>
            <a:prstGeom prst="rect">
              <a:avLst/>
            </a:prstGeom>
            <a:no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1" name="Rectangle 9"/>
            <p:cNvSpPr/>
            <p:nvPr/>
          </p:nvSpPr>
          <p:spPr>
            <a:xfrm>
              <a:off x="2209800" y="533400"/>
              <a:ext cx="533400" cy="533400"/>
            </a:xfrm>
            <a:prstGeom prst="rect">
              <a:avLst/>
            </a:prstGeom>
            <a:no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2" name="Rectangle 10"/>
            <p:cNvSpPr/>
            <p:nvPr/>
          </p:nvSpPr>
          <p:spPr>
            <a:xfrm>
              <a:off x="2743200" y="1066800"/>
              <a:ext cx="533400" cy="533400"/>
            </a:xfrm>
            <a:prstGeom prst="rect">
              <a:avLst/>
            </a:prstGeom>
            <a:no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3" name="Rectangle 11"/>
            <p:cNvSpPr/>
            <p:nvPr/>
          </p:nvSpPr>
          <p:spPr>
            <a:xfrm>
              <a:off x="533400" y="533400"/>
              <a:ext cx="533400" cy="533400"/>
            </a:xfrm>
            <a:prstGeom prst="rect">
              <a:avLst/>
            </a:prstGeom>
            <a:no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4" name="Rectangle 12"/>
            <p:cNvSpPr/>
            <p:nvPr/>
          </p:nvSpPr>
          <p:spPr>
            <a:xfrm>
              <a:off x="0" y="0"/>
              <a:ext cx="533400" cy="533400"/>
            </a:xfrm>
            <a:prstGeom prst="rect">
              <a:avLst/>
            </a:prstGeom>
            <a:no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8922" name="Group 13"/>
          <p:cNvGrpSpPr/>
          <p:nvPr/>
        </p:nvGrpSpPr>
        <p:grpSpPr>
          <a:xfrm>
            <a:off x="533400" y="0"/>
            <a:ext cx="3276600" cy="2133600"/>
            <a:chOff x="0" y="0"/>
            <a:chExt cx="3276600" cy="2133600"/>
          </a:xfrm>
        </p:grpSpPr>
        <p:sp>
          <p:nvSpPr>
            <p:cNvPr id="8916" name="Rectangle 14"/>
            <p:cNvSpPr/>
            <p:nvPr/>
          </p:nvSpPr>
          <p:spPr>
            <a:xfrm>
              <a:off x="1066800" y="1066800"/>
              <a:ext cx="533400" cy="5334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7" name="Rectangle 15"/>
            <p:cNvSpPr/>
            <p:nvPr/>
          </p:nvSpPr>
          <p:spPr>
            <a:xfrm>
              <a:off x="1600200" y="160020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8" name="Rectangle 16"/>
            <p:cNvSpPr/>
            <p:nvPr/>
          </p:nvSpPr>
          <p:spPr>
            <a:xfrm>
              <a:off x="2209800" y="53340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9" name="Rectangle 17"/>
            <p:cNvSpPr/>
            <p:nvPr/>
          </p:nvSpPr>
          <p:spPr>
            <a:xfrm>
              <a:off x="2743200" y="10668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20" name="Rectangle 18"/>
            <p:cNvSpPr/>
            <p:nvPr/>
          </p:nvSpPr>
          <p:spPr>
            <a:xfrm>
              <a:off x="533400" y="533400"/>
              <a:ext cx="533400" cy="5334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21" name="Rectangle 19"/>
            <p:cNvSpPr/>
            <p:nvPr/>
          </p:nvSpPr>
          <p:spPr>
            <a:xfrm>
              <a:off x="0" y="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8923" name="Rectangle 20"/>
          <p:cNvSpPr/>
          <p:nvPr/>
        </p:nvSpPr>
        <p:spPr>
          <a:xfrm>
            <a:off x="4114800" y="4191000"/>
            <a:ext cx="211138" cy="211138"/>
          </a:xfrm>
          <a:prstGeom prst="rect">
            <a:avLst/>
          </a:prstGeom>
          <a:solidFill>
            <a:srgbClr val="0099CC"/>
          </a:solidFill>
          <a:ln w="28575">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24" name="Rectangle 21"/>
          <p:cNvSpPr/>
          <p:nvPr/>
        </p:nvSpPr>
        <p:spPr>
          <a:xfrm>
            <a:off x="4419600" y="4191000"/>
            <a:ext cx="211138" cy="211138"/>
          </a:xfrm>
          <a:prstGeom prst="rect">
            <a:avLst/>
          </a:prstGeom>
          <a:solidFill>
            <a:srgbClr val="009999"/>
          </a:solidFill>
          <a:ln w="28575">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25" name="Rectangle 22"/>
          <p:cNvSpPr/>
          <p:nvPr/>
        </p:nvSpPr>
        <p:spPr>
          <a:xfrm>
            <a:off x="4724400" y="4191000"/>
            <a:ext cx="211138" cy="211138"/>
          </a:xfrm>
          <a:prstGeom prst="rect">
            <a:avLst/>
          </a:prstGeom>
          <a:solidFill>
            <a:srgbClr val="00CC99"/>
          </a:solidFill>
          <a:ln w="28575">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26" name="Title Text"/>
          <p:cNvSpPr txBox="1">
            <a:spLocks noGrp="1"/>
          </p:cNvSpPr>
          <p:nvPr>
            <p:ph type="title"/>
          </p:nvPr>
        </p:nvSpPr>
        <p:spPr>
          <a:xfrm>
            <a:off x="685800" y="2286000"/>
            <a:ext cx="7772400" cy="1752600"/>
          </a:xfrm>
          <a:prstGeom prst="rect">
            <a:avLst/>
          </a:prstGeom>
        </p:spPr>
        <p:txBody>
          <a:bodyPr anchor="t"/>
          <a:lstStyle>
            <a:lvl1pPr algn="ctr">
              <a:lnSpc>
                <a:spcPct val="90000"/>
              </a:lnSpc>
              <a:defRPr sz="4000">
                <a:solidFill>
                  <a:schemeClr val="accent3">
                    <a:lumOff val="44000"/>
                  </a:schemeClr>
                </a:solidFill>
                <a:latin typeface="+mj-lt"/>
                <a:ea typeface="+mj-ea"/>
                <a:cs typeface="+mj-cs"/>
                <a:sym typeface="Helvetica"/>
              </a:defRPr>
            </a:lvl1pPr>
          </a:lstStyle>
          <a:p>
            <a:r>
              <a:t>Title Text</a:t>
            </a:r>
          </a:p>
        </p:txBody>
      </p:sp>
      <p:sp>
        <p:nvSpPr>
          <p:cNvPr id="8927" name="Body Level One…"/>
          <p:cNvSpPr txBox="1">
            <a:spLocks noGrp="1"/>
          </p:cNvSpPr>
          <p:nvPr>
            <p:ph type="body" sz="quarter" idx="1"/>
          </p:nvPr>
        </p:nvSpPr>
        <p:spPr>
          <a:xfrm>
            <a:off x="1371600" y="4495800"/>
            <a:ext cx="6400800" cy="1524000"/>
          </a:xfrm>
          <a:prstGeom prst="rect">
            <a:avLst/>
          </a:prstGeom>
        </p:spPr>
        <p:txBody>
          <a:bodyPr anchor="ctr">
            <a:normAutofit/>
          </a:bodyPr>
          <a:lstStyle>
            <a:lvl1pPr marL="0" indent="0" algn="ctr">
              <a:lnSpc>
                <a:spcPct val="80000"/>
              </a:lnSpc>
              <a:spcBef>
                <a:spcPts val="500"/>
              </a:spcBef>
              <a:buSzTx/>
              <a:buNone/>
              <a:defRPr sz="2400">
                <a:solidFill>
                  <a:srgbClr val="339966"/>
                </a:solidFill>
                <a:latin typeface="+mj-lt"/>
                <a:ea typeface="+mj-ea"/>
                <a:cs typeface="+mj-cs"/>
                <a:sym typeface="Helvetica"/>
              </a:defRPr>
            </a:lvl1pPr>
            <a:lvl2pPr marL="742950" indent="-285750" algn="ctr">
              <a:lnSpc>
                <a:spcPct val="80000"/>
              </a:lnSpc>
              <a:spcBef>
                <a:spcPts val="500"/>
              </a:spcBef>
              <a:buSzPct val="75000"/>
              <a:buChar char="■"/>
              <a:defRPr sz="2400">
                <a:solidFill>
                  <a:srgbClr val="339966"/>
                </a:solidFill>
                <a:latin typeface="+mj-lt"/>
                <a:ea typeface="+mj-ea"/>
                <a:cs typeface="+mj-cs"/>
                <a:sym typeface="Helvetica"/>
              </a:defRPr>
            </a:lvl2pPr>
            <a:lvl3pPr marL="1188719" indent="-274319" algn="ctr">
              <a:lnSpc>
                <a:spcPct val="80000"/>
              </a:lnSpc>
              <a:spcBef>
                <a:spcPts val="500"/>
              </a:spcBef>
              <a:buSzPct val="75000"/>
              <a:buChar char="■"/>
              <a:defRPr sz="2400">
                <a:solidFill>
                  <a:srgbClr val="339966"/>
                </a:solidFill>
                <a:latin typeface="+mj-lt"/>
                <a:ea typeface="+mj-ea"/>
                <a:cs typeface="+mj-cs"/>
                <a:sym typeface="Helvetica"/>
              </a:defRPr>
            </a:lvl3pPr>
            <a:lvl4pPr marL="1676400" indent="-304800" algn="ctr">
              <a:lnSpc>
                <a:spcPct val="80000"/>
              </a:lnSpc>
              <a:spcBef>
                <a:spcPts val="500"/>
              </a:spcBef>
              <a:buSzPct val="75000"/>
              <a:buChar char="■"/>
              <a:defRPr sz="2400">
                <a:solidFill>
                  <a:srgbClr val="339966"/>
                </a:solidFill>
                <a:latin typeface="+mj-lt"/>
                <a:ea typeface="+mj-ea"/>
                <a:cs typeface="+mj-cs"/>
                <a:sym typeface="Helvetica"/>
              </a:defRPr>
            </a:lvl4pPr>
            <a:lvl5pPr marL="2133600" indent="-304800" algn="ctr">
              <a:lnSpc>
                <a:spcPct val="80000"/>
              </a:lnSpc>
              <a:spcBef>
                <a:spcPts val="500"/>
              </a:spcBef>
              <a:buSzPct val="75000"/>
              <a:buChar char="■"/>
              <a:defRPr sz="2400">
                <a:solidFill>
                  <a:srgbClr val="339966"/>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8928" name="Slide Number"/>
          <p:cNvSpPr txBox="1">
            <a:spLocks noGrp="1"/>
          </p:cNvSpPr>
          <p:nvPr>
            <p:ph type="sldNum" sz="quarter" idx="2"/>
          </p:nvPr>
        </p:nvSpPr>
        <p:spPr>
          <a:xfrm>
            <a:off x="5791200" y="6161404"/>
            <a:ext cx="762000" cy="631191"/>
          </a:xfrm>
          <a:prstGeom prst="rect">
            <a:avLst/>
          </a:prstGeom>
          <a:solidFill>
            <a:srgbClr val="00CC99"/>
          </a:solidFill>
          <a:ln w="57150">
            <a:solidFill>
              <a:srgbClr val="336699"/>
            </a:solidFill>
            <a:miter lim="800000"/>
          </a:ln>
        </p:spPr>
        <p:txBody>
          <a:bodyPr wrap="square" anchor="ctr"/>
          <a:lstStyle>
            <a:lvl1pPr>
              <a:defRPr sz="3200" b="1">
                <a:solidFill>
                  <a:srgbClr val="000066"/>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2340482146"/>
      </p:ext>
    </p:extLst>
  </p:cSld>
  <p:clrMapOvr>
    <a:masterClrMapping/>
  </p:clrMapOvr>
  <p:transition spd="med"/>
</p:sldLayout>
</file>

<file path=ppt/slideLayouts/slideLayout3265.xml><?xml version="1.0" encoding="utf-8"?>
<p:sldLayout xmlns:a="http://schemas.openxmlformats.org/drawingml/2006/main" xmlns:r="http://schemas.openxmlformats.org/officeDocument/2006/relationships" xmlns:p="http://schemas.openxmlformats.org/presentationml/2006/main" showMasterSp="0" type="tx">
  <p:cSld name="52_Title and Content">
    <p:bg>
      <p:bgPr>
        <a:solidFill>
          <a:srgbClr val="000066"/>
        </a:solidFill>
        <a:effectLst/>
      </p:bgPr>
    </p:bg>
    <p:spTree>
      <p:nvGrpSpPr>
        <p:cNvPr id="1" name=""/>
        <p:cNvGrpSpPr/>
        <p:nvPr/>
      </p:nvGrpSpPr>
      <p:grpSpPr>
        <a:xfrm>
          <a:off x="0" y="0"/>
          <a:ext cx="0" cy="0"/>
          <a:chOff x="0" y="0"/>
          <a:chExt cx="0" cy="0"/>
        </a:xfrm>
      </p:grpSpPr>
      <p:sp>
        <p:nvSpPr>
          <p:cNvPr id="8935" name="Rectangle 3"/>
          <p:cNvSpPr/>
          <p:nvPr/>
        </p:nvSpPr>
        <p:spPr>
          <a:xfrm>
            <a:off x="0" y="22860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36" name="Rectangle 4"/>
          <p:cNvSpPr/>
          <p:nvPr/>
        </p:nvSpPr>
        <p:spPr>
          <a:xfrm>
            <a:off x="533400" y="28194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37" name="Rectangle 5"/>
          <p:cNvSpPr/>
          <p:nvPr/>
        </p:nvSpPr>
        <p:spPr>
          <a:xfrm>
            <a:off x="1981200" y="533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38" name="Rectangle 6"/>
          <p:cNvSpPr/>
          <p:nvPr/>
        </p:nvSpPr>
        <p:spPr>
          <a:xfrm>
            <a:off x="762000" y="1066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39" name="Rectangle 7"/>
          <p:cNvSpPr/>
          <p:nvPr/>
        </p:nvSpPr>
        <p:spPr>
          <a:xfrm>
            <a:off x="1143000" y="685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40" name="Rectangle 8"/>
          <p:cNvSpPr/>
          <p:nvPr/>
        </p:nvSpPr>
        <p:spPr>
          <a:xfrm>
            <a:off x="2362200" y="152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41" name="Rectangle 9"/>
          <p:cNvSpPr/>
          <p:nvPr/>
        </p:nvSpPr>
        <p:spPr>
          <a:xfrm>
            <a:off x="0" y="755650"/>
            <a:ext cx="5867400" cy="762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42" name="Rectangle 10"/>
          <p:cNvSpPr/>
          <p:nvPr/>
        </p:nvSpPr>
        <p:spPr>
          <a:xfrm>
            <a:off x="5715000" y="609600"/>
            <a:ext cx="304800" cy="3048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43" name="Rectangle 11"/>
          <p:cNvSpPr/>
          <p:nvPr/>
        </p:nvSpPr>
        <p:spPr>
          <a:xfrm>
            <a:off x="5562600" y="457200"/>
            <a:ext cx="304800" cy="304800"/>
          </a:xfrm>
          <a:prstGeom prst="rect">
            <a:avLst/>
          </a:prstGeom>
          <a:solidFill>
            <a:srgbClr val="00CC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44" name="Rectangle 12"/>
          <p:cNvSpPr/>
          <p:nvPr/>
        </p:nvSpPr>
        <p:spPr>
          <a:xfrm>
            <a:off x="8458200" y="3962400"/>
            <a:ext cx="381000" cy="3810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45" name="Rectangle 13"/>
          <p:cNvSpPr/>
          <p:nvPr/>
        </p:nvSpPr>
        <p:spPr>
          <a:xfrm>
            <a:off x="8686800" y="3657600"/>
            <a:ext cx="381000" cy="381000"/>
          </a:xfrm>
          <a:prstGeom prst="rect">
            <a:avLst/>
          </a:prstGeom>
          <a:solidFill>
            <a:srgbClr val="0099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8948" name="Group 14"/>
          <p:cNvGrpSpPr/>
          <p:nvPr/>
        </p:nvGrpSpPr>
        <p:grpSpPr>
          <a:xfrm>
            <a:off x="0" y="2286000"/>
            <a:ext cx="1066800" cy="1066800"/>
            <a:chOff x="0" y="0"/>
            <a:chExt cx="1066800" cy="1066800"/>
          </a:xfrm>
        </p:grpSpPr>
        <p:sp>
          <p:nvSpPr>
            <p:cNvPr id="8946" name="Rectangle 15"/>
            <p:cNvSpPr/>
            <p:nvPr/>
          </p:nvSpPr>
          <p:spPr>
            <a:xfrm>
              <a:off x="0" y="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47" name="Rectangle 16"/>
            <p:cNvSpPr/>
            <p:nvPr/>
          </p:nvSpPr>
          <p:spPr>
            <a:xfrm>
              <a:off x="533400" y="5334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8953" name="Group 21"/>
          <p:cNvGrpSpPr/>
          <p:nvPr/>
        </p:nvGrpSpPr>
        <p:grpSpPr>
          <a:xfrm>
            <a:off x="762000" y="152400"/>
            <a:ext cx="1981200" cy="1295400"/>
            <a:chOff x="0" y="0"/>
            <a:chExt cx="1981200" cy="1295400"/>
          </a:xfrm>
        </p:grpSpPr>
        <p:sp>
          <p:nvSpPr>
            <p:cNvPr id="8949" name="Rectangle 22"/>
            <p:cNvSpPr/>
            <p:nvPr/>
          </p:nvSpPr>
          <p:spPr>
            <a:xfrm>
              <a:off x="1219200" y="3810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50" name="Rectangle 23"/>
            <p:cNvSpPr/>
            <p:nvPr/>
          </p:nvSpPr>
          <p:spPr>
            <a:xfrm>
              <a:off x="0" y="9144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51" name="Rectangle 24"/>
            <p:cNvSpPr/>
            <p:nvPr/>
          </p:nvSpPr>
          <p:spPr>
            <a:xfrm>
              <a:off x="381000" y="533400"/>
              <a:ext cx="381000" cy="3810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52" name="Rectangle 25"/>
            <p:cNvSpPr/>
            <p:nvPr/>
          </p:nvSpPr>
          <p:spPr>
            <a:xfrm>
              <a:off x="1600200" y="0"/>
              <a:ext cx="381000" cy="3810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8954" name="Title Text"/>
          <p:cNvSpPr txBox="1">
            <a:spLocks noGrp="1"/>
          </p:cNvSpPr>
          <p:nvPr>
            <p:ph type="title"/>
          </p:nvPr>
        </p:nvSpPr>
        <p:spPr>
          <a:xfrm>
            <a:off x="1295400" y="1219200"/>
            <a:ext cx="7086600" cy="1447800"/>
          </a:xfrm>
          <a:prstGeom prst="rect">
            <a:avLst/>
          </a:prstGeom>
        </p:spPr>
        <p:txBody>
          <a:bodyPr anchor="ctr"/>
          <a:lstStyle>
            <a:lvl1pPr>
              <a:defRPr sz="4000">
                <a:solidFill>
                  <a:schemeClr val="accent3">
                    <a:lumOff val="44000"/>
                  </a:schemeClr>
                </a:solidFill>
                <a:latin typeface="+mj-lt"/>
                <a:ea typeface="+mj-ea"/>
                <a:cs typeface="+mj-cs"/>
                <a:sym typeface="Helvetica"/>
              </a:defRPr>
            </a:lvl1pPr>
          </a:lstStyle>
          <a:p>
            <a:r>
              <a:t>Title Text</a:t>
            </a:r>
          </a:p>
        </p:txBody>
      </p:sp>
      <p:sp>
        <p:nvSpPr>
          <p:cNvPr id="8955" name="Body Level One…"/>
          <p:cNvSpPr txBox="1">
            <a:spLocks noGrp="1"/>
          </p:cNvSpPr>
          <p:nvPr>
            <p:ph type="body" sz="half" idx="1"/>
          </p:nvPr>
        </p:nvSpPr>
        <p:spPr>
          <a:xfrm>
            <a:off x="1295400" y="2819400"/>
            <a:ext cx="7086600" cy="3352800"/>
          </a:xfrm>
          <a:prstGeom prst="rect">
            <a:avLst/>
          </a:prstGeom>
        </p:spPr>
        <p:txBody>
          <a:bodyPr>
            <a:normAutofit/>
          </a:bodyPr>
          <a:lstStyle>
            <a:lvl1pPr>
              <a:spcBef>
                <a:spcPts val="600"/>
              </a:spcBef>
              <a:buClr>
                <a:srgbClr val="0099CC"/>
              </a:buClr>
              <a:buSzPct val="75000"/>
              <a:buChar char="■"/>
              <a:defRPr sz="2800">
                <a:solidFill>
                  <a:schemeClr val="accent3">
                    <a:lumOff val="44000"/>
                  </a:schemeClr>
                </a:solidFill>
                <a:latin typeface="+mj-lt"/>
                <a:ea typeface="+mj-ea"/>
                <a:cs typeface="+mj-cs"/>
                <a:sym typeface="Helvetica"/>
              </a:defRPr>
            </a:lvl1pPr>
            <a:lvl2pPr marL="790575" indent="-333375">
              <a:spcBef>
                <a:spcPts val="600"/>
              </a:spcBef>
              <a:buClr>
                <a:srgbClr val="0099CC"/>
              </a:buClr>
              <a:buSzPct val="75000"/>
              <a:buChar char="■"/>
              <a:defRPr sz="2800">
                <a:solidFill>
                  <a:schemeClr val="accent3">
                    <a:lumOff val="44000"/>
                  </a:schemeClr>
                </a:solidFill>
                <a:latin typeface="+mj-lt"/>
                <a:ea typeface="+mj-ea"/>
                <a:cs typeface="+mj-cs"/>
                <a:sym typeface="Helvetica"/>
              </a:defRPr>
            </a:lvl2pPr>
            <a:lvl3pPr marL="1234439" indent="-320039">
              <a:spcBef>
                <a:spcPts val="600"/>
              </a:spcBef>
              <a:buClr>
                <a:srgbClr val="0099CC"/>
              </a:buClr>
              <a:buSzPct val="75000"/>
              <a:buChar char="■"/>
              <a:defRPr sz="2800">
                <a:solidFill>
                  <a:schemeClr val="accent3">
                    <a:lumOff val="44000"/>
                  </a:schemeClr>
                </a:solidFill>
                <a:latin typeface="+mj-lt"/>
                <a:ea typeface="+mj-ea"/>
                <a:cs typeface="+mj-cs"/>
                <a:sym typeface="Helvetica"/>
              </a:defRPr>
            </a:lvl3pPr>
            <a:lvl4pPr marL="1727200" indent="-355600">
              <a:spcBef>
                <a:spcPts val="600"/>
              </a:spcBef>
              <a:buClr>
                <a:srgbClr val="0099CC"/>
              </a:buClr>
              <a:buSzPct val="75000"/>
              <a:buChar char="■"/>
              <a:defRPr sz="2800">
                <a:solidFill>
                  <a:schemeClr val="accent3">
                    <a:lumOff val="44000"/>
                  </a:schemeClr>
                </a:solidFill>
                <a:latin typeface="+mj-lt"/>
                <a:ea typeface="+mj-ea"/>
                <a:cs typeface="+mj-cs"/>
                <a:sym typeface="Helvetica"/>
              </a:defRPr>
            </a:lvl4pPr>
            <a:lvl5pPr marL="2184400" indent="-355600">
              <a:spcBef>
                <a:spcPts val="600"/>
              </a:spcBef>
              <a:buClr>
                <a:srgbClr val="0099CC"/>
              </a:buClr>
              <a:buSzPct val="75000"/>
              <a:buChar char="■"/>
              <a:defRPr sz="2800">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8956" name="Slide Number"/>
          <p:cNvSpPr txBox="1">
            <a:spLocks noGrp="1"/>
          </p:cNvSpPr>
          <p:nvPr>
            <p:ph type="sldNum" sz="quarter" idx="2"/>
          </p:nvPr>
        </p:nvSpPr>
        <p:spPr>
          <a:xfrm>
            <a:off x="5791200" y="6205321"/>
            <a:ext cx="762000" cy="543358"/>
          </a:xfrm>
          <a:prstGeom prst="rect">
            <a:avLst/>
          </a:prstGeom>
          <a:solidFill>
            <a:srgbClr val="00CC99"/>
          </a:solidFill>
          <a:ln w="57150">
            <a:solidFill>
              <a:srgbClr val="336699"/>
            </a:solidFill>
            <a:miter lim="800000"/>
          </a:ln>
        </p:spPr>
        <p:txBody>
          <a:bodyPr wrap="square" anchor="ctr"/>
          <a:lstStyle>
            <a:lvl1pPr>
              <a:defRPr sz="2800" b="1" i="0">
                <a:solidFill>
                  <a:srgbClr val="000066"/>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67702838"/>
      </p:ext>
    </p:extLst>
  </p:cSld>
  <p:clrMapOvr>
    <a:masterClrMapping/>
  </p:clrMapOvr>
  <p:transition spd="med"/>
</p:sldLayout>
</file>

<file path=ppt/slideLayouts/slideLayout3266.xml><?xml version="1.0" encoding="utf-8"?>
<p:sldLayout xmlns:a="http://schemas.openxmlformats.org/drawingml/2006/main" xmlns:r="http://schemas.openxmlformats.org/officeDocument/2006/relationships" xmlns:p="http://schemas.openxmlformats.org/presentationml/2006/main" showMasterSp="0" type="tx">
  <p:cSld name="52_Section Header">
    <p:bg>
      <p:bgPr>
        <a:solidFill>
          <a:srgbClr val="000066"/>
        </a:solidFill>
        <a:effectLst/>
      </p:bgPr>
    </p:bg>
    <p:spTree>
      <p:nvGrpSpPr>
        <p:cNvPr id="1" name=""/>
        <p:cNvGrpSpPr/>
        <p:nvPr/>
      </p:nvGrpSpPr>
      <p:grpSpPr>
        <a:xfrm>
          <a:off x="0" y="0"/>
          <a:ext cx="0" cy="0"/>
          <a:chOff x="0" y="0"/>
          <a:chExt cx="0" cy="0"/>
        </a:xfrm>
      </p:grpSpPr>
      <p:sp>
        <p:nvSpPr>
          <p:cNvPr id="8963" name="Rectangle 3"/>
          <p:cNvSpPr/>
          <p:nvPr/>
        </p:nvSpPr>
        <p:spPr>
          <a:xfrm>
            <a:off x="0" y="22860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64" name="Rectangle 4"/>
          <p:cNvSpPr/>
          <p:nvPr/>
        </p:nvSpPr>
        <p:spPr>
          <a:xfrm>
            <a:off x="533400" y="28194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65" name="Rectangle 5"/>
          <p:cNvSpPr/>
          <p:nvPr/>
        </p:nvSpPr>
        <p:spPr>
          <a:xfrm>
            <a:off x="1981200" y="533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66" name="Rectangle 6"/>
          <p:cNvSpPr/>
          <p:nvPr/>
        </p:nvSpPr>
        <p:spPr>
          <a:xfrm>
            <a:off x="762000" y="1066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67" name="Rectangle 7"/>
          <p:cNvSpPr/>
          <p:nvPr/>
        </p:nvSpPr>
        <p:spPr>
          <a:xfrm>
            <a:off x="1143000" y="685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68" name="Rectangle 8"/>
          <p:cNvSpPr/>
          <p:nvPr/>
        </p:nvSpPr>
        <p:spPr>
          <a:xfrm>
            <a:off x="2362200" y="152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69" name="Rectangle 9"/>
          <p:cNvSpPr/>
          <p:nvPr/>
        </p:nvSpPr>
        <p:spPr>
          <a:xfrm>
            <a:off x="0" y="755650"/>
            <a:ext cx="5867400" cy="762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70" name="Rectangle 10"/>
          <p:cNvSpPr/>
          <p:nvPr/>
        </p:nvSpPr>
        <p:spPr>
          <a:xfrm>
            <a:off x="5715000" y="609600"/>
            <a:ext cx="304800" cy="3048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71" name="Rectangle 11"/>
          <p:cNvSpPr/>
          <p:nvPr/>
        </p:nvSpPr>
        <p:spPr>
          <a:xfrm>
            <a:off x="5562600" y="457200"/>
            <a:ext cx="304800" cy="304800"/>
          </a:xfrm>
          <a:prstGeom prst="rect">
            <a:avLst/>
          </a:prstGeom>
          <a:solidFill>
            <a:srgbClr val="00CC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72" name="Rectangle 12"/>
          <p:cNvSpPr/>
          <p:nvPr/>
        </p:nvSpPr>
        <p:spPr>
          <a:xfrm>
            <a:off x="8458200" y="3962400"/>
            <a:ext cx="381000" cy="3810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73" name="Rectangle 13"/>
          <p:cNvSpPr/>
          <p:nvPr/>
        </p:nvSpPr>
        <p:spPr>
          <a:xfrm>
            <a:off x="8686800" y="3657600"/>
            <a:ext cx="381000" cy="381000"/>
          </a:xfrm>
          <a:prstGeom prst="rect">
            <a:avLst/>
          </a:prstGeom>
          <a:solidFill>
            <a:srgbClr val="0099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8976" name="Group 14"/>
          <p:cNvGrpSpPr/>
          <p:nvPr/>
        </p:nvGrpSpPr>
        <p:grpSpPr>
          <a:xfrm>
            <a:off x="0" y="2286000"/>
            <a:ext cx="1066800" cy="1066800"/>
            <a:chOff x="0" y="0"/>
            <a:chExt cx="1066800" cy="1066800"/>
          </a:xfrm>
        </p:grpSpPr>
        <p:sp>
          <p:nvSpPr>
            <p:cNvPr id="8974" name="Rectangle 15"/>
            <p:cNvSpPr/>
            <p:nvPr/>
          </p:nvSpPr>
          <p:spPr>
            <a:xfrm>
              <a:off x="0" y="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75" name="Rectangle 16"/>
            <p:cNvSpPr/>
            <p:nvPr/>
          </p:nvSpPr>
          <p:spPr>
            <a:xfrm>
              <a:off x="533400" y="5334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8981" name="Group 21"/>
          <p:cNvGrpSpPr/>
          <p:nvPr/>
        </p:nvGrpSpPr>
        <p:grpSpPr>
          <a:xfrm>
            <a:off x="762000" y="152400"/>
            <a:ext cx="1981200" cy="1295400"/>
            <a:chOff x="0" y="0"/>
            <a:chExt cx="1981200" cy="1295400"/>
          </a:xfrm>
        </p:grpSpPr>
        <p:sp>
          <p:nvSpPr>
            <p:cNvPr id="8977" name="Rectangle 22"/>
            <p:cNvSpPr/>
            <p:nvPr/>
          </p:nvSpPr>
          <p:spPr>
            <a:xfrm>
              <a:off x="1219200" y="3810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78" name="Rectangle 23"/>
            <p:cNvSpPr/>
            <p:nvPr/>
          </p:nvSpPr>
          <p:spPr>
            <a:xfrm>
              <a:off x="0" y="9144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79" name="Rectangle 24"/>
            <p:cNvSpPr/>
            <p:nvPr/>
          </p:nvSpPr>
          <p:spPr>
            <a:xfrm>
              <a:off x="381000" y="533400"/>
              <a:ext cx="381000" cy="3810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80" name="Rectangle 25"/>
            <p:cNvSpPr/>
            <p:nvPr/>
          </p:nvSpPr>
          <p:spPr>
            <a:xfrm>
              <a:off x="1600200" y="0"/>
              <a:ext cx="381000" cy="3810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8982" name="Title Text"/>
          <p:cNvSpPr txBox="1">
            <a:spLocks noGrp="1"/>
          </p:cNvSpPr>
          <p:nvPr>
            <p:ph type="title"/>
          </p:nvPr>
        </p:nvSpPr>
        <p:spPr>
          <a:xfrm>
            <a:off x="722312" y="4406900"/>
            <a:ext cx="7772401" cy="1362075"/>
          </a:xfrm>
          <a:prstGeom prst="rect">
            <a:avLst/>
          </a:prstGeom>
        </p:spPr>
        <p:txBody>
          <a:bodyPr anchor="t"/>
          <a:lstStyle>
            <a:lvl1pPr>
              <a:defRPr sz="4000" b="1" cap="all">
                <a:solidFill>
                  <a:schemeClr val="accent3">
                    <a:lumOff val="44000"/>
                  </a:schemeClr>
                </a:solidFill>
                <a:latin typeface="+mj-lt"/>
                <a:ea typeface="+mj-ea"/>
                <a:cs typeface="+mj-cs"/>
                <a:sym typeface="Helvetica"/>
              </a:defRPr>
            </a:lvl1pPr>
          </a:lstStyle>
          <a:p>
            <a:r>
              <a:t>Title Text</a:t>
            </a:r>
          </a:p>
        </p:txBody>
      </p:sp>
      <p:sp>
        <p:nvSpPr>
          <p:cNvPr id="8983"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chemeClr val="accent3">
                    <a:lumOff val="44000"/>
                  </a:schemeClr>
                </a:solidFill>
                <a:latin typeface="+mj-lt"/>
                <a:ea typeface="+mj-ea"/>
                <a:cs typeface="+mj-cs"/>
                <a:sym typeface="Helvetica"/>
              </a:defRPr>
            </a:lvl1pPr>
            <a:lvl2pPr marL="0" indent="457200">
              <a:spcBef>
                <a:spcPts val="400"/>
              </a:spcBef>
              <a:buSzTx/>
              <a:buNone/>
              <a:defRPr sz="2000">
                <a:solidFill>
                  <a:schemeClr val="accent3">
                    <a:lumOff val="44000"/>
                  </a:schemeClr>
                </a:solidFill>
                <a:latin typeface="+mj-lt"/>
                <a:ea typeface="+mj-ea"/>
                <a:cs typeface="+mj-cs"/>
                <a:sym typeface="Helvetica"/>
              </a:defRPr>
            </a:lvl2pPr>
            <a:lvl3pPr marL="0" indent="914400">
              <a:spcBef>
                <a:spcPts val="400"/>
              </a:spcBef>
              <a:buSzTx/>
              <a:buNone/>
              <a:defRPr sz="2000">
                <a:solidFill>
                  <a:schemeClr val="accent3">
                    <a:lumOff val="44000"/>
                  </a:schemeClr>
                </a:solidFill>
                <a:latin typeface="+mj-lt"/>
                <a:ea typeface="+mj-ea"/>
                <a:cs typeface="+mj-cs"/>
                <a:sym typeface="Helvetica"/>
              </a:defRPr>
            </a:lvl3pPr>
            <a:lvl4pPr marL="0" indent="1371600">
              <a:spcBef>
                <a:spcPts val="400"/>
              </a:spcBef>
              <a:buSzTx/>
              <a:buNone/>
              <a:defRPr sz="2000">
                <a:solidFill>
                  <a:schemeClr val="accent3">
                    <a:lumOff val="44000"/>
                  </a:schemeClr>
                </a:solidFill>
                <a:latin typeface="+mj-lt"/>
                <a:ea typeface="+mj-ea"/>
                <a:cs typeface="+mj-cs"/>
                <a:sym typeface="Helvetica"/>
              </a:defRPr>
            </a:lvl4pPr>
            <a:lvl5pPr marL="0" indent="1828800">
              <a:spcBef>
                <a:spcPts val="400"/>
              </a:spcBef>
              <a:buSzTx/>
              <a:buNone/>
              <a:defRPr sz="2000">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8984" name="Slide Number"/>
          <p:cNvSpPr txBox="1">
            <a:spLocks noGrp="1"/>
          </p:cNvSpPr>
          <p:nvPr>
            <p:ph type="sldNum" sz="quarter" idx="2"/>
          </p:nvPr>
        </p:nvSpPr>
        <p:spPr>
          <a:xfrm>
            <a:off x="5791200" y="6205321"/>
            <a:ext cx="762000" cy="543358"/>
          </a:xfrm>
          <a:prstGeom prst="rect">
            <a:avLst/>
          </a:prstGeom>
          <a:solidFill>
            <a:srgbClr val="00CC99"/>
          </a:solidFill>
          <a:ln w="57150">
            <a:solidFill>
              <a:srgbClr val="336699"/>
            </a:solidFill>
            <a:miter lim="800000"/>
          </a:ln>
        </p:spPr>
        <p:txBody>
          <a:bodyPr wrap="square" anchor="ctr"/>
          <a:lstStyle>
            <a:lvl1pPr>
              <a:defRPr sz="2800" b="1" i="0">
                <a:solidFill>
                  <a:srgbClr val="000066"/>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51738970"/>
      </p:ext>
    </p:extLst>
  </p:cSld>
  <p:clrMapOvr>
    <a:masterClrMapping/>
  </p:clrMapOvr>
  <p:transition spd="med"/>
</p:sldLayout>
</file>

<file path=ppt/slideLayouts/slideLayout3267.xml><?xml version="1.0" encoding="utf-8"?>
<p:sldLayout xmlns:a="http://schemas.openxmlformats.org/drawingml/2006/main" xmlns:r="http://schemas.openxmlformats.org/officeDocument/2006/relationships" xmlns:p="http://schemas.openxmlformats.org/presentationml/2006/main" showMasterSp="0" type="tx">
  <p:cSld name="52_Two Content">
    <p:bg>
      <p:bgPr>
        <a:solidFill>
          <a:srgbClr val="000066"/>
        </a:solidFill>
        <a:effectLst/>
      </p:bgPr>
    </p:bg>
    <p:spTree>
      <p:nvGrpSpPr>
        <p:cNvPr id="1" name=""/>
        <p:cNvGrpSpPr/>
        <p:nvPr/>
      </p:nvGrpSpPr>
      <p:grpSpPr>
        <a:xfrm>
          <a:off x="0" y="0"/>
          <a:ext cx="0" cy="0"/>
          <a:chOff x="0" y="0"/>
          <a:chExt cx="0" cy="0"/>
        </a:xfrm>
      </p:grpSpPr>
      <p:sp>
        <p:nvSpPr>
          <p:cNvPr id="8991" name="Rectangle 3"/>
          <p:cNvSpPr/>
          <p:nvPr/>
        </p:nvSpPr>
        <p:spPr>
          <a:xfrm>
            <a:off x="0" y="22860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2" name="Rectangle 4"/>
          <p:cNvSpPr/>
          <p:nvPr/>
        </p:nvSpPr>
        <p:spPr>
          <a:xfrm>
            <a:off x="533400" y="28194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3" name="Rectangle 5"/>
          <p:cNvSpPr/>
          <p:nvPr/>
        </p:nvSpPr>
        <p:spPr>
          <a:xfrm>
            <a:off x="1981200" y="533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4" name="Rectangle 6"/>
          <p:cNvSpPr/>
          <p:nvPr/>
        </p:nvSpPr>
        <p:spPr>
          <a:xfrm>
            <a:off x="762000" y="1066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5" name="Rectangle 7"/>
          <p:cNvSpPr/>
          <p:nvPr/>
        </p:nvSpPr>
        <p:spPr>
          <a:xfrm>
            <a:off x="1143000" y="685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6" name="Rectangle 8"/>
          <p:cNvSpPr/>
          <p:nvPr/>
        </p:nvSpPr>
        <p:spPr>
          <a:xfrm>
            <a:off x="2362200" y="152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7" name="Rectangle 9"/>
          <p:cNvSpPr/>
          <p:nvPr/>
        </p:nvSpPr>
        <p:spPr>
          <a:xfrm>
            <a:off x="0" y="755650"/>
            <a:ext cx="5867400" cy="762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8" name="Rectangle 10"/>
          <p:cNvSpPr/>
          <p:nvPr/>
        </p:nvSpPr>
        <p:spPr>
          <a:xfrm>
            <a:off x="5715000" y="609600"/>
            <a:ext cx="304800" cy="3048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9" name="Rectangle 11"/>
          <p:cNvSpPr/>
          <p:nvPr/>
        </p:nvSpPr>
        <p:spPr>
          <a:xfrm>
            <a:off x="5562600" y="457200"/>
            <a:ext cx="304800" cy="304800"/>
          </a:xfrm>
          <a:prstGeom prst="rect">
            <a:avLst/>
          </a:prstGeom>
          <a:solidFill>
            <a:srgbClr val="00CC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00" name="Rectangle 12"/>
          <p:cNvSpPr/>
          <p:nvPr/>
        </p:nvSpPr>
        <p:spPr>
          <a:xfrm>
            <a:off x="8458200" y="3962400"/>
            <a:ext cx="381000" cy="3810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01" name="Rectangle 13"/>
          <p:cNvSpPr/>
          <p:nvPr/>
        </p:nvSpPr>
        <p:spPr>
          <a:xfrm>
            <a:off x="8686800" y="3657600"/>
            <a:ext cx="381000" cy="381000"/>
          </a:xfrm>
          <a:prstGeom prst="rect">
            <a:avLst/>
          </a:prstGeom>
          <a:solidFill>
            <a:srgbClr val="0099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9004" name="Group 14"/>
          <p:cNvGrpSpPr/>
          <p:nvPr/>
        </p:nvGrpSpPr>
        <p:grpSpPr>
          <a:xfrm>
            <a:off x="0" y="2286000"/>
            <a:ext cx="1066800" cy="1066800"/>
            <a:chOff x="0" y="0"/>
            <a:chExt cx="1066800" cy="1066800"/>
          </a:xfrm>
        </p:grpSpPr>
        <p:sp>
          <p:nvSpPr>
            <p:cNvPr id="9002" name="Rectangle 15"/>
            <p:cNvSpPr/>
            <p:nvPr/>
          </p:nvSpPr>
          <p:spPr>
            <a:xfrm>
              <a:off x="0" y="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03" name="Rectangle 16"/>
            <p:cNvSpPr/>
            <p:nvPr/>
          </p:nvSpPr>
          <p:spPr>
            <a:xfrm>
              <a:off x="533400" y="5334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9009" name="Group 21"/>
          <p:cNvGrpSpPr/>
          <p:nvPr/>
        </p:nvGrpSpPr>
        <p:grpSpPr>
          <a:xfrm>
            <a:off x="762000" y="152400"/>
            <a:ext cx="1981200" cy="1295400"/>
            <a:chOff x="0" y="0"/>
            <a:chExt cx="1981200" cy="1295400"/>
          </a:xfrm>
        </p:grpSpPr>
        <p:sp>
          <p:nvSpPr>
            <p:cNvPr id="9005" name="Rectangle 22"/>
            <p:cNvSpPr/>
            <p:nvPr/>
          </p:nvSpPr>
          <p:spPr>
            <a:xfrm>
              <a:off x="1219200" y="3810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06" name="Rectangle 23"/>
            <p:cNvSpPr/>
            <p:nvPr/>
          </p:nvSpPr>
          <p:spPr>
            <a:xfrm>
              <a:off x="0" y="9144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07" name="Rectangle 24"/>
            <p:cNvSpPr/>
            <p:nvPr/>
          </p:nvSpPr>
          <p:spPr>
            <a:xfrm>
              <a:off x="381000" y="533400"/>
              <a:ext cx="381000" cy="3810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08" name="Rectangle 25"/>
            <p:cNvSpPr/>
            <p:nvPr/>
          </p:nvSpPr>
          <p:spPr>
            <a:xfrm>
              <a:off x="1600200" y="0"/>
              <a:ext cx="381000" cy="3810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9010" name="Title Text"/>
          <p:cNvSpPr txBox="1">
            <a:spLocks noGrp="1"/>
          </p:cNvSpPr>
          <p:nvPr>
            <p:ph type="title"/>
          </p:nvPr>
        </p:nvSpPr>
        <p:spPr>
          <a:xfrm>
            <a:off x="1295400" y="1219200"/>
            <a:ext cx="7086600" cy="1447800"/>
          </a:xfrm>
          <a:prstGeom prst="rect">
            <a:avLst/>
          </a:prstGeom>
        </p:spPr>
        <p:txBody>
          <a:bodyPr anchor="ctr"/>
          <a:lstStyle>
            <a:lvl1pPr>
              <a:defRPr sz="4000">
                <a:solidFill>
                  <a:schemeClr val="accent3">
                    <a:lumOff val="44000"/>
                  </a:schemeClr>
                </a:solidFill>
                <a:latin typeface="+mj-lt"/>
                <a:ea typeface="+mj-ea"/>
                <a:cs typeface="+mj-cs"/>
                <a:sym typeface="Helvetica"/>
              </a:defRPr>
            </a:lvl1pPr>
          </a:lstStyle>
          <a:p>
            <a:r>
              <a:t>Title Text</a:t>
            </a:r>
          </a:p>
        </p:txBody>
      </p:sp>
      <p:sp>
        <p:nvSpPr>
          <p:cNvPr id="9011" name="Body Level One…"/>
          <p:cNvSpPr txBox="1">
            <a:spLocks noGrp="1"/>
          </p:cNvSpPr>
          <p:nvPr>
            <p:ph type="body" sz="quarter" idx="1"/>
          </p:nvPr>
        </p:nvSpPr>
        <p:spPr>
          <a:xfrm>
            <a:off x="1295400" y="2819400"/>
            <a:ext cx="3467100" cy="3352800"/>
          </a:xfrm>
          <a:prstGeom prst="rect">
            <a:avLst/>
          </a:prstGeom>
        </p:spPr>
        <p:txBody>
          <a:bodyPr>
            <a:normAutofit/>
          </a:bodyPr>
          <a:lstStyle>
            <a:lvl1pPr>
              <a:spcBef>
                <a:spcPts val="600"/>
              </a:spcBef>
              <a:buClr>
                <a:srgbClr val="0099CC"/>
              </a:buClr>
              <a:buSzPct val="75000"/>
              <a:buChar char="■"/>
              <a:defRPr sz="2800">
                <a:solidFill>
                  <a:schemeClr val="accent3">
                    <a:lumOff val="44000"/>
                  </a:schemeClr>
                </a:solidFill>
                <a:latin typeface="+mj-lt"/>
                <a:ea typeface="+mj-ea"/>
                <a:cs typeface="+mj-cs"/>
                <a:sym typeface="Helvetica"/>
              </a:defRPr>
            </a:lvl1pPr>
            <a:lvl2pPr marL="790575" indent="-333375">
              <a:spcBef>
                <a:spcPts val="600"/>
              </a:spcBef>
              <a:buClr>
                <a:srgbClr val="0099CC"/>
              </a:buClr>
              <a:buSzPct val="75000"/>
              <a:buChar char="■"/>
              <a:defRPr sz="2800">
                <a:solidFill>
                  <a:schemeClr val="accent3">
                    <a:lumOff val="44000"/>
                  </a:schemeClr>
                </a:solidFill>
                <a:latin typeface="+mj-lt"/>
                <a:ea typeface="+mj-ea"/>
                <a:cs typeface="+mj-cs"/>
                <a:sym typeface="Helvetica"/>
              </a:defRPr>
            </a:lvl2pPr>
            <a:lvl3pPr marL="1234439" indent="-320039">
              <a:spcBef>
                <a:spcPts val="600"/>
              </a:spcBef>
              <a:buClr>
                <a:srgbClr val="0099CC"/>
              </a:buClr>
              <a:buSzPct val="75000"/>
              <a:buChar char="■"/>
              <a:defRPr sz="2800">
                <a:solidFill>
                  <a:schemeClr val="accent3">
                    <a:lumOff val="44000"/>
                  </a:schemeClr>
                </a:solidFill>
                <a:latin typeface="+mj-lt"/>
                <a:ea typeface="+mj-ea"/>
                <a:cs typeface="+mj-cs"/>
                <a:sym typeface="Helvetica"/>
              </a:defRPr>
            </a:lvl3pPr>
            <a:lvl4pPr marL="1727200" indent="-355600">
              <a:spcBef>
                <a:spcPts val="600"/>
              </a:spcBef>
              <a:buClr>
                <a:srgbClr val="0099CC"/>
              </a:buClr>
              <a:buSzPct val="75000"/>
              <a:buChar char="■"/>
              <a:defRPr sz="2800">
                <a:solidFill>
                  <a:schemeClr val="accent3">
                    <a:lumOff val="44000"/>
                  </a:schemeClr>
                </a:solidFill>
                <a:latin typeface="+mj-lt"/>
                <a:ea typeface="+mj-ea"/>
                <a:cs typeface="+mj-cs"/>
                <a:sym typeface="Helvetica"/>
              </a:defRPr>
            </a:lvl4pPr>
            <a:lvl5pPr marL="2184400" indent="-355600">
              <a:spcBef>
                <a:spcPts val="600"/>
              </a:spcBef>
              <a:buClr>
                <a:srgbClr val="0099CC"/>
              </a:buClr>
              <a:buSzPct val="75000"/>
              <a:buChar char="■"/>
              <a:defRPr sz="2800">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012" name="Slide Number"/>
          <p:cNvSpPr txBox="1">
            <a:spLocks noGrp="1"/>
          </p:cNvSpPr>
          <p:nvPr>
            <p:ph type="sldNum" sz="quarter" idx="2"/>
          </p:nvPr>
        </p:nvSpPr>
        <p:spPr>
          <a:xfrm>
            <a:off x="5791200" y="6205321"/>
            <a:ext cx="762000" cy="543358"/>
          </a:xfrm>
          <a:prstGeom prst="rect">
            <a:avLst/>
          </a:prstGeom>
          <a:solidFill>
            <a:srgbClr val="00CC99"/>
          </a:solidFill>
          <a:ln w="57150">
            <a:solidFill>
              <a:srgbClr val="336699"/>
            </a:solidFill>
            <a:miter lim="800000"/>
          </a:ln>
        </p:spPr>
        <p:txBody>
          <a:bodyPr wrap="square" anchor="ctr"/>
          <a:lstStyle>
            <a:lvl1pPr>
              <a:defRPr sz="2800" b="1" i="0">
                <a:solidFill>
                  <a:srgbClr val="000066"/>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72579181"/>
      </p:ext>
    </p:extLst>
  </p:cSld>
  <p:clrMapOvr>
    <a:masterClrMapping/>
  </p:clrMapOvr>
  <p:transition spd="med"/>
</p:sldLayout>
</file>

<file path=ppt/slideLayouts/slideLayout3268.xml><?xml version="1.0" encoding="utf-8"?>
<p:sldLayout xmlns:a="http://schemas.openxmlformats.org/drawingml/2006/main" xmlns:r="http://schemas.openxmlformats.org/officeDocument/2006/relationships" xmlns:p="http://schemas.openxmlformats.org/presentationml/2006/main" showMasterSp="0" type="tx">
  <p:cSld name="53_Comparison">
    <p:bg>
      <p:bgPr>
        <a:solidFill>
          <a:srgbClr val="000066"/>
        </a:solidFill>
        <a:effectLst/>
      </p:bgPr>
    </p:bg>
    <p:spTree>
      <p:nvGrpSpPr>
        <p:cNvPr id="1" name=""/>
        <p:cNvGrpSpPr/>
        <p:nvPr/>
      </p:nvGrpSpPr>
      <p:grpSpPr>
        <a:xfrm>
          <a:off x="0" y="0"/>
          <a:ext cx="0" cy="0"/>
          <a:chOff x="0" y="0"/>
          <a:chExt cx="0" cy="0"/>
        </a:xfrm>
      </p:grpSpPr>
      <p:sp>
        <p:nvSpPr>
          <p:cNvPr id="9019" name="Rectangle 3"/>
          <p:cNvSpPr/>
          <p:nvPr/>
        </p:nvSpPr>
        <p:spPr>
          <a:xfrm>
            <a:off x="0" y="22860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0" name="Rectangle 4"/>
          <p:cNvSpPr/>
          <p:nvPr/>
        </p:nvSpPr>
        <p:spPr>
          <a:xfrm>
            <a:off x="533400" y="28194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1" name="Rectangle 5"/>
          <p:cNvSpPr/>
          <p:nvPr/>
        </p:nvSpPr>
        <p:spPr>
          <a:xfrm>
            <a:off x="1981200" y="533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2" name="Rectangle 6"/>
          <p:cNvSpPr/>
          <p:nvPr/>
        </p:nvSpPr>
        <p:spPr>
          <a:xfrm>
            <a:off x="762000" y="1066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3" name="Rectangle 7"/>
          <p:cNvSpPr/>
          <p:nvPr/>
        </p:nvSpPr>
        <p:spPr>
          <a:xfrm>
            <a:off x="1143000" y="685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4" name="Rectangle 8"/>
          <p:cNvSpPr/>
          <p:nvPr/>
        </p:nvSpPr>
        <p:spPr>
          <a:xfrm>
            <a:off x="2362200" y="152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5" name="Rectangle 9"/>
          <p:cNvSpPr/>
          <p:nvPr/>
        </p:nvSpPr>
        <p:spPr>
          <a:xfrm>
            <a:off x="0" y="755650"/>
            <a:ext cx="5867400" cy="762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6" name="Rectangle 10"/>
          <p:cNvSpPr/>
          <p:nvPr/>
        </p:nvSpPr>
        <p:spPr>
          <a:xfrm>
            <a:off x="5715000" y="609600"/>
            <a:ext cx="304800" cy="3048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7" name="Rectangle 11"/>
          <p:cNvSpPr/>
          <p:nvPr/>
        </p:nvSpPr>
        <p:spPr>
          <a:xfrm>
            <a:off x="5562600" y="457200"/>
            <a:ext cx="304800" cy="304800"/>
          </a:xfrm>
          <a:prstGeom prst="rect">
            <a:avLst/>
          </a:prstGeom>
          <a:solidFill>
            <a:srgbClr val="00CC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8" name="Rectangle 12"/>
          <p:cNvSpPr/>
          <p:nvPr/>
        </p:nvSpPr>
        <p:spPr>
          <a:xfrm>
            <a:off x="8458200" y="3962400"/>
            <a:ext cx="381000" cy="3810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9" name="Rectangle 13"/>
          <p:cNvSpPr/>
          <p:nvPr/>
        </p:nvSpPr>
        <p:spPr>
          <a:xfrm>
            <a:off x="8686800" y="3657600"/>
            <a:ext cx="381000" cy="381000"/>
          </a:xfrm>
          <a:prstGeom prst="rect">
            <a:avLst/>
          </a:prstGeom>
          <a:solidFill>
            <a:srgbClr val="0099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9032" name="Group 14"/>
          <p:cNvGrpSpPr/>
          <p:nvPr/>
        </p:nvGrpSpPr>
        <p:grpSpPr>
          <a:xfrm>
            <a:off x="0" y="2286000"/>
            <a:ext cx="1066800" cy="1066800"/>
            <a:chOff x="0" y="0"/>
            <a:chExt cx="1066800" cy="1066800"/>
          </a:xfrm>
        </p:grpSpPr>
        <p:sp>
          <p:nvSpPr>
            <p:cNvPr id="9030" name="Rectangle 15"/>
            <p:cNvSpPr/>
            <p:nvPr/>
          </p:nvSpPr>
          <p:spPr>
            <a:xfrm>
              <a:off x="0" y="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31" name="Rectangle 16"/>
            <p:cNvSpPr/>
            <p:nvPr/>
          </p:nvSpPr>
          <p:spPr>
            <a:xfrm>
              <a:off x="533400" y="5334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9037" name="Group 21"/>
          <p:cNvGrpSpPr/>
          <p:nvPr/>
        </p:nvGrpSpPr>
        <p:grpSpPr>
          <a:xfrm>
            <a:off x="762000" y="152400"/>
            <a:ext cx="1981200" cy="1295400"/>
            <a:chOff x="0" y="0"/>
            <a:chExt cx="1981200" cy="1295400"/>
          </a:xfrm>
        </p:grpSpPr>
        <p:sp>
          <p:nvSpPr>
            <p:cNvPr id="9033" name="Rectangle 22"/>
            <p:cNvSpPr/>
            <p:nvPr/>
          </p:nvSpPr>
          <p:spPr>
            <a:xfrm>
              <a:off x="1219200" y="3810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34" name="Rectangle 23"/>
            <p:cNvSpPr/>
            <p:nvPr/>
          </p:nvSpPr>
          <p:spPr>
            <a:xfrm>
              <a:off x="0" y="9144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35" name="Rectangle 24"/>
            <p:cNvSpPr/>
            <p:nvPr/>
          </p:nvSpPr>
          <p:spPr>
            <a:xfrm>
              <a:off x="381000" y="533400"/>
              <a:ext cx="381000" cy="3810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36" name="Rectangle 25"/>
            <p:cNvSpPr/>
            <p:nvPr/>
          </p:nvSpPr>
          <p:spPr>
            <a:xfrm>
              <a:off x="1600200" y="0"/>
              <a:ext cx="381000" cy="3810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9038" name="Title Text"/>
          <p:cNvSpPr txBox="1">
            <a:spLocks noGrp="1"/>
          </p:cNvSpPr>
          <p:nvPr>
            <p:ph type="title"/>
          </p:nvPr>
        </p:nvSpPr>
        <p:spPr>
          <a:xfrm>
            <a:off x="457200" y="274638"/>
            <a:ext cx="8229600" cy="1143001"/>
          </a:xfrm>
          <a:prstGeom prst="rect">
            <a:avLst/>
          </a:prstGeom>
        </p:spPr>
        <p:txBody>
          <a:bodyPr anchor="ctr"/>
          <a:lstStyle>
            <a:lvl1pPr>
              <a:defRPr sz="4000">
                <a:solidFill>
                  <a:schemeClr val="accent3">
                    <a:lumOff val="44000"/>
                  </a:schemeClr>
                </a:solidFill>
                <a:latin typeface="+mj-lt"/>
                <a:ea typeface="+mj-ea"/>
                <a:cs typeface="+mj-cs"/>
                <a:sym typeface="Helvetica"/>
              </a:defRPr>
            </a:lvl1pPr>
          </a:lstStyle>
          <a:p>
            <a:r>
              <a:t>Title Text</a:t>
            </a:r>
          </a:p>
        </p:txBody>
      </p:sp>
      <p:sp>
        <p:nvSpPr>
          <p:cNvPr id="903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chemeClr val="accent3">
                    <a:lumOff val="44000"/>
                  </a:schemeClr>
                </a:solidFill>
                <a:latin typeface="+mj-lt"/>
                <a:ea typeface="+mj-ea"/>
                <a:cs typeface="+mj-cs"/>
                <a:sym typeface="Helvetica"/>
              </a:defRPr>
            </a:lvl1pPr>
            <a:lvl2pPr marL="0" indent="457200">
              <a:spcBef>
                <a:spcPts val="500"/>
              </a:spcBef>
              <a:buSzTx/>
              <a:buNone/>
              <a:defRPr sz="2400" b="1">
                <a:solidFill>
                  <a:schemeClr val="accent3">
                    <a:lumOff val="44000"/>
                  </a:schemeClr>
                </a:solidFill>
                <a:latin typeface="+mj-lt"/>
                <a:ea typeface="+mj-ea"/>
                <a:cs typeface="+mj-cs"/>
                <a:sym typeface="Helvetica"/>
              </a:defRPr>
            </a:lvl2pPr>
            <a:lvl3pPr marL="0" indent="914400">
              <a:spcBef>
                <a:spcPts val="500"/>
              </a:spcBef>
              <a:buSzTx/>
              <a:buNone/>
              <a:defRPr sz="2400" b="1">
                <a:solidFill>
                  <a:schemeClr val="accent3">
                    <a:lumOff val="44000"/>
                  </a:schemeClr>
                </a:solidFill>
                <a:latin typeface="+mj-lt"/>
                <a:ea typeface="+mj-ea"/>
                <a:cs typeface="+mj-cs"/>
                <a:sym typeface="Helvetica"/>
              </a:defRPr>
            </a:lvl3pPr>
            <a:lvl4pPr marL="0" indent="1371600">
              <a:spcBef>
                <a:spcPts val="500"/>
              </a:spcBef>
              <a:buSzTx/>
              <a:buNone/>
              <a:defRPr sz="2400" b="1">
                <a:solidFill>
                  <a:schemeClr val="accent3">
                    <a:lumOff val="44000"/>
                  </a:schemeClr>
                </a:solidFill>
                <a:latin typeface="+mj-lt"/>
                <a:ea typeface="+mj-ea"/>
                <a:cs typeface="+mj-cs"/>
                <a:sym typeface="Helvetica"/>
              </a:defRPr>
            </a:lvl4pPr>
            <a:lvl5pPr marL="0" indent="1828800">
              <a:spcBef>
                <a:spcPts val="500"/>
              </a:spcBef>
              <a:buSzTx/>
              <a:buNone/>
              <a:defRPr sz="2400" b="1">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040"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chemeClr val="accent3">
                    <a:lumOff val="44000"/>
                  </a:schemeClr>
                </a:solidFill>
                <a:latin typeface="+mj-lt"/>
                <a:ea typeface="+mj-ea"/>
                <a:cs typeface="+mj-cs"/>
                <a:sym typeface="Helvetica"/>
              </a:defRPr>
            </a:pPr>
            <a:endParaRPr/>
          </a:p>
        </p:txBody>
      </p:sp>
      <p:sp>
        <p:nvSpPr>
          <p:cNvPr id="9041" name="Slide Number"/>
          <p:cNvSpPr txBox="1">
            <a:spLocks noGrp="1"/>
          </p:cNvSpPr>
          <p:nvPr>
            <p:ph type="sldNum" sz="quarter" idx="2"/>
          </p:nvPr>
        </p:nvSpPr>
        <p:spPr>
          <a:xfrm>
            <a:off x="5791200" y="6205321"/>
            <a:ext cx="762000" cy="543358"/>
          </a:xfrm>
          <a:prstGeom prst="rect">
            <a:avLst/>
          </a:prstGeom>
          <a:solidFill>
            <a:srgbClr val="00CC99"/>
          </a:solidFill>
          <a:ln w="57150">
            <a:solidFill>
              <a:srgbClr val="336699"/>
            </a:solidFill>
            <a:miter lim="800000"/>
          </a:ln>
        </p:spPr>
        <p:txBody>
          <a:bodyPr wrap="square" anchor="ctr"/>
          <a:lstStyle>
            <a:lvl1pPr>
              <a:defRPr sz="2800" b="1" i="0">
                <a:solidFill>
                  <a:srgbClr val="000066"/>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91786182"/>
      </p:ext>
    </p:extLst>
  </p:cSld>
  <p:clrMapOvr>
    <a:masterClrMapping/>
  </p:clrMapOvr>
  <p:transition spd="med"/>
</p:sldLayout>
</file>

<file path=ppt/slideLayouts/slideLayout3269.xml><?xml version="1.0" encoding="utf-8"?>
<p:sldLayout xmlns:a="http://schemas.openxmlformats.org/drawingml/2006/main" xmlns:r="http://schemas.openxmlformats.org/officeDocument/2006/relationships" xmlns:p="http://schemas.openxmlformats.org/presentationml/2006/main" showMasterSp="0" type="tx">
  <p:cSld name="52_Title Only">
    <p:bg>
      <p:bgPr>
        <a:solidFill>
          <a:srgbClr val="000066"/>
        </a:solidFill>
        <a:effectLst/>
      </p:bgPr>
    </p:bg>
    <p:spTree>
      <p:nvGrpSpPr>
        <p:cNvPr id="1" name=""/>
        <p:cNvGrpSpPr/>
        <p:nvPr/>
      </p:nvGrpSpPr>
      <p:grpSpPr>
        <a:xfrm>
          <a:off x="0" y="0"/>
          <a:ext cx="0" cy="0"/>
          <a:chOff x="0" y="0"/>
          <a:chExt cx="0" cy="0"/>
        </a:xfrm>
      </p:grpSpPr>
      <p:sp>
        <p:nvSpPr>
          <p:cNvPr id="9048" name="Rectangle 3"/>
          <p:cNvSpPr/>
          <p:nvPr/>
        </p:nvSpPr>
        <p:spPr>
          <a:xfrm>
            <a:off x="0" y="22860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49" name="Rectangle 4"/>
          <p:cNvSpPr/>
          <p:nvPr/>
        </p:nvSpPr>
        <p:spPr>
          <a:xfrm>
            <a:off x="533400" y="28194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0" name="Rectangle 5"/>
          <p:cNvSpPr/>
          <p:nvPr/>
        </p:nvSpPr>
        <p:spPr>
          <a:xfrm>
            <a:off x="1981200" y="533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1" name="Rectangle 6"/>
          <p:cNvSpPr/>
          <p:nvPr/>
        </p:nvSpPr>
        <p:spPr>
          <a:xfrm>
            <a:off x="762000" y="1066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2" name="Rectangle 7"/>
          <p:cNvSpPr/>
          <p:nvPr/>
        </p:nvSpPr>
        <p:spPr>
          <a:xfrm>
            <a:off x="1143000" y="685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3" name="Rectangle 8"/>
          <p:cNvSpPr/>
          <p:nvPr/>
        </p:nvSpPr>
        <p:spPr>
          <a:xfrm>
            <a:off x="2362200" y="152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4" name="Rectangle 9"/>
          <p:cNvSpPr/>
          <p:nvPr/>
        </p:nvSpPr>
        <p:spPr>
          <a:xfrm>
            <a:off x="0" y="755650"/>
            <a:ext cx="5867400" cy="762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5" name="Rectangle 10"/>
          <p:cNvSpPr/>
          <p:nvPr/>
        </p:nvSpPr>
        <p:spPr>
          <a:xfrm>
            <a:off x="5715000" y="609600"/>
            <a:ext cx="304800" cy="3048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6" name="Rectangle 11"/>
          <p:cNvSpPr/>
          <p:nvPr/>
        </p:nvSpPr>
        <p:spPr>
          <a:xfrm>
            <a:off x="5562600" y="457200"/>
            <a:ext cx="304800" cy="304800"/>
          </a:xfrm>
          <a:prstGeom prst="rect">
            <a:avLst/>
          </a:prstGeom>
          <a:solidFill>
            <a:srgbClr val="00CC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7" name="Rectangle 12"/>
          <p:cNvSpPr/>
          <p:nvPr/>
        </p:nvSpPr>
        <p:spPr>
          <a:xfrm>
            <a:off x="8458200" y="3962400"/>
            <a:ext cx="381000" cy="3810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8" name="Rectangle 13"/>
          <p:cNvSpPr/>
          <p:nvPr/>
        </p:nvSpPr>
        <p:spPr>
          <a:xfrm>
            <a:off x="8686800" y="3657600"/>
            <a:ext cx="381000" cy="381000"/>
          </a:xfrm>
          <a:prstGeom prst="rect">
            <a:avLst/>
          </a:prstGeom>
          <a:solidFill>
            <a:srgbClr val="0099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9061" name="Group 14"/>
          <p:cNvGrpSpPr/>
          <p:nvPr/>
        </p:nvGrpSpPr>
        <p:grpSpPr>
          <a:xfrm>
            <a:off x="0" y="2286000"/>
            <a:ext cx="1066800" cy="1066800"/>
            <a:chOff x="0" y="0"/>
            <a:chExt cx="1066800" cy="1066800"/>
          </a:xfrm>
        </p:grpSpPr>
        <p:sp>
          <p:nvSpPr>
            <p:cNvPr id="9059" name="Rectangle 15"/>
            <p:cNvSpPr/>
            <p:nvPr/>
          </p:nvSpPr>
          <p:spPr>
            <a:xfrm>
              <a:off x="0" y="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60" name="Rectangle 16"/>
            <p:cNvSpPr/>
            <p:nvPr/>
          </p:nvSpPr>
          <p:spPr>
            <a:xfrm>
              <a:off x="533400" y="5334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9066" name="Group 21"/>
          <p:cNvGrpSpPr/>
          <p:nvPr/>
        </p:nvGrpSpPr>
        <p:grpSpPr>
          <a:xfrm>
            <a:off x="762000" y="152400"/>
            <a:ext cx="1981200" cy="1295400"/>
            <a:chOff x="0" y="0"/>
            <a:chExt cx="1981200" cy="1295400"/>
          </a:xfrm>
        </p:grpSpPr>
        <p:sp>
          <p:nvSpPr>
            <p:cNvPr id="9062" name="Rectangle 22"/>
            <p:cNvSpPr/>
            <p:nvPr/>
          </p:nvSpPr>
          <p:spPr>
            <a:xfrm>
              <a:off x="1219200" y="3810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63" name="Rectangle 23"/>
            <p:cNvSpPr/>
            <p:nvPr/>
          </p:nvSpPr>
          <p:spPr>
            <a:xfrm>
              <a:off x="0" y="9144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64" name="Rectangle 24"/>
            <p:cNvSpPr/>
            <p:nvPr/>
          </p:nvSpPr>
          <p:spPr>
            <a:xfrm>
              <a:off x="381000" y="533400"/>
              <a:ext cx="381000" cy="3810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65" name="Rectangle 25"/>
            <p:cNvSpPr/>
            <p:nvPr/>
          </p:nvSpPr>
          <p:spPr>
            <a:xfrm>
              <a:off x="1600200" y="0"/>
              <a:ext cx="381000" cy="3810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9067" name="Title Text"/>
          <p:cNvSpPr txBox="1">
            <a:spLocks noGrp="1"/>
          </p:cNvSpPr>
          <p:nvPr>
            <p:ph type="title"/>
          </p:nvPr>
        </p:nvSpPr>
        <p:spPr>
          <a:xfrm>
            <a:off x="1295400" y="1219200"/>
            <a:ext cx="7086600" cy="1447800"/>
          </a:xfrm>
          <a:prstGeom prst="rect">
            <a:avLst/>
          </a:prstGeom>
        </p:spPr>
        <p:txBody>
          <a:bodyPr anchor="ctr"/>
          <a:lstStyle>
            <a:lvl1pPr>
              <a:defRPr sz="4000">
                <a:solidFill>
                  <a:schemeClr val="accent3">
                    <a:lumOff val="44000"/>
                  </a:schemeClr>
                </a:solidFill>
                <a:latin typeface="+mj-lt"/>
                <a:ea typeface="+mj-ea"/>
                <a:cs typeface="+mj-cs"/>
                <a:sym typeface="Helvetica"/>
              </a:defRPr>
            </a:lvl1pPr>
          </a:lstStyle>
          <a:p>
            <a:r>
              <a:t>Title Text</a:t>
            </a:r>
          </a:p>
        </p:txBody>
      </p:sp>
      <p:sp>
        <p:nvSpPr>
          <p:cNvPr id="9068" name="Slide Number"/>
          <p:cNvSpPr txBox="1">
            <a:spLocks noGrp="1"/>
          </p:cNvSpPr>
          <p:nvPr>
            <p:ph type="sldNum" sz="quarter" idx="2"/>
          </p:nvPr>
        </p:nvSpPr>
        <p:spPr>
          <a:xfrm>
            <a:off x="5791200" y="6205321"/>
            <a:ext cx="762000" cy="543358"/>
          </a:xfrm>
          <a:prstGeom prst="rect">
            <a:avLst/>
          </a:prstGeom>
          <a:solidFill>
            <a:srgbClr val="00CC99"/>
          </a:solidFill>
          <a:ln w="57150">
            <a:solidFill>
              <a:srgbClr val="336699"/>
            </a:solidFill>
            <a:miter lim="800000"/>
          </a:ln>
        </p:spPr>
        <p:txBody>
          <a:bodyPr wrap="square" anchor="ctr"/>
          <a:lstStyle>
            <a:lvl1pPr>
              <a:defRPr sz="2800" b="1" i="0">
                <a:solidFill>
                  <a:srgbClr val="000066"/>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01650388"/>
      </p:ext>
    </p:extLst>
  </p:cSld>
  <p:clrMapOvr>
    <a:masterClrMapping/>
  </p:clrMapOvr>
  <p:transition spd="med"/>
</p:sldLayout>
</file>

<file path=ppt/slideLayouts/slideLayout327.xml><?xml version="1.0" encoding="utf-8"?>
<p:sldLayout xmlns:a="http://schemas.openxmlformats.org/drawingml/2006/main" xmlns:r="http://schemas.openxmlformats.org/officeDocument/2006/relationships" xmlns:p="http://schemas.openxmlformats.org/presentationml/2006/main" showMasterSp="0" type="tx">
  <p:cSld name="20_Comparison">
    <p:bg>
      <p:bgPr>
        <a:solidFill>
          <a:srgbClr val="720000"/>
        </a:solidFill>
        <a:effectLst/>
      </p:bgPr>
    </p:bg>
    <p:spTree>
      <p:nvGrpSpPr>
        <p:cNvPr id="1" name=""/>
        <p:cNvGrpSpPr/>
        <p:nvPr/>
      </p:nvGrpSpPr>
      <p:grpSpPr>
        <a:xfrm>
          <a:off x="0" y="0"/>
          <a:ext cx="0" cy="0"/>
          <a:chOff x="0" y="0"/>
          <a:chExt cx="0" cy="0"/>
        </a:xfrm>
      </p:grpSpPr>
      <p:grpSp>
        <p:nvGrpSpPr>
          <p:cNvPr id="4869" name="Group 2"/>
          <p:cNvGrpSpPr/>
          <p:nvPr/>
        </p:nvGrpSpPr>
        <p:grpSpPr>
          <a:xfrm>
            <a:off x="0" y="0"/>
            <a:ext cx="7242175" cy="1981200"/>
            <a:chOff x="0" y="0"/>
            <a:chExt cx="7242175" cy="1981200"/>
          </a:xfrm>
        </p:grpSpPr>
        <p:sp>
          <p:nvSpPr>
            <p:cNvPr id="4867"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868"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870"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487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0" indent="45720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0" indent="91440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0" indent="137160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0" indent="182880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4872"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chemeClr val="accent3">
                    <a:lumOff val="44000"/>
                  </a:schemeClr>
                </a:solidFill>
                <a:effectLst>
                  <a:outerShdw blurRad="38100" dist="38100" dir="2700000" rotWithShape="0">
                    <a:srgbClr val="000000"/>
                  </a:outerShdw>
                </a:effectLst>
                <a:latin typeface="Tahoma"/>
                <a:ea typeface="Tahoma"/>
                <a:cs typeface="Tahoma"/>
                <a:sym typeface="Tahoma"/>
              </a:defRPr>
            </a:pPr>
            <a:endParaRPr/>
          </a:p>
        </p:txBody>
      </p:sp>
      <p:sp>
        <p:nvSpPr>
          <p:cNvPr id="4873"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191453808"/>
      </p:ext>
    </p:extLst>
  </p:cSld>
  <p:clrMapOvr>
    <a:masterClrMapping/>
  </p:clrMapOvr>
  <p:transition spd="med"/>
</p:sldLayout>
</file>

<file path=ppt/slideLayouts/slideLayout3270.xml><?xml version="1.0" encoding="utf-8"?>
<p:sldLayout xmlns:a="http://schemas.openxmlformats.org/drawingml/2006/main" xmlns:r="http://schemas.openxmlformats.org/officeDocument/2006/relationships" xmlns:p="http://schemas.openxmlformats.org/presentationml/2006/main" showMasterSp="0" type="tx">
  <p:cSld name="53_Blank">
    <p:bg>
      <p:bgPr>
        <a:solidFill>
          <a:srgbClr val="000066"/>
        </a:solidFill>
        <a:effectLst/>
      </p:bgPr>
    </p:bg>
    <p:spTree>
      <p:nvGrpSpPr>
        <p:cNvPr id="1" name=""/>
        <p:cNvGrpSpPr/>
        <p:nvPr/>
      </p:nvGrpSpPr>
      <p:grpSpPr>
        <a:xfrm>
          <a:off x="0" y="0"/>
          <a:ext cx="0" cy="0"/>
          <a:chOff x="0" y="0"/>
          <a:chExt cx="0" cy="0"/>
        </a:xfrm>
      </p:grpSpPr>
      <p:sp>
        <p:nvSpPr>
          <p:cNvPr id="9075" name="Rectangle 3"/>
          <p:cNvSpPr/>
          <p:nvPr/>
        </p:nvSpPr>
        <p:spPr>
          <a:xfrm>
            <a:off x="0" y="22860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76" name="Rectangle 4"/>
          <p:cNvSpPr/>
          <p:nvPr/>
        </p:nvSpPr>
        <p:spPr>
          <a:xfrm>
            <a:off x="533400" y="28194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77" name="Rectangle 5"/>
          <p:cNvSpPr/>
          <p:nvPr/>
        </p:nvSpPr>
        <p:spPr>
          <a:xfrm>
            <a:off x="1981200" y="533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78" name="Rectangle 6"/>
          <p:cNvSpPr/>
          <p:nvPr/>
        </p:nvSpPr>
        <p:spPr>
          <a:xfrm>
            <a:off x="762000" y="1066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79" name="Rectangle 7"/>
          <p:cNvSpPr/>
          <p:nvPr/>
        </p:nvSpPr>
        <p:spPr>
          <a:xfrm>
            <a:off x="1143000" y="685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80" name="Rectangle 8"/>
          <p:cNvSpPr/>
          <p:nvPr/>
        </p:nvSpPr>
        <p:spPr>
          <a:xfrm>
            <a:off x="2362200" y="152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81" name="Rectangle 9"/>
          <p:cNvSpPr/>
          <p:nvPr/>
        </p:nvSpPr>
        <p:spPr>
          <a:xfrm>
            <a:off x="0" y="755650"/>
            <a:ext cx="5867400" cy="762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82" name="Rectangle 10"/>
          <p:cNvSpPr/>
          <p:nvPr/>
        </p:nvSpPr>
        <p:spPr>
          <a:xfrm>
            <a:off x="5715000" y="609600"/>
            <a:ext cx="304800" cy="3048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83" name="Rectangle 11"/>
          <p:cNvSpPr/>
          <p:nvPr/>
        </p:nvSpPr>
        <p:spPr>
          <a:xfrm>
            <a:off x="5562600" y="457200"/>
            <a:ext cx="304800" cy="304800"/>
          </a:xfrm>
          <a:prstGeom prst="rect">
            <a:avLst/>
          </a:prstGeom>
          <a:solidFill>
            <a:srgbClr val="00CC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84" name="Rectangle 12"/>
          <p:cNvSpPr/>
          <p:nvPr/>
        </p:nvSpPr>
        <p:spPr>
          <a:xfrm>
            <a:off x="8458200" y="3962400"/>
            <a:ext cx="381000" cy="3810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85" name="Rectangle 13"/>
          <p:cNvSpPr/>
          <p:nvPr/>
        </p:nvSpPr>
        <p:spPr>
          <a:xfrm>
            <a:off x="8686800" y="3657600"/>
            <a:ext cx="381000" cy="381000"/>
          </a:xfrm>
          <a:prstGeom prst="rect">
            <a:avLst/>
          </a:prstGeom>
          <a:solidFill>
            <a:srgbClr val="0099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9088" name="Group 14"/>
          <p:cNvGrpSpPr/>
          <p:nvPr/>
        </p:nvGrpSpPr>
        <p:grpSpPr>
          <a:xfrm>
            <a:off x="0" y="2286000"/>
            <a:ext cx="1066800" cy="1066800"/>
            <a:chOff x="0" y="0"/>
            <a:chExt cx="1066800" cy="1066800"/>
          </a:xfrm>
        </p:grpSpPr>
        <p:sp>
          <p:nvSpPr>
            <p:cNvPr id="9086" name="Rectangle 15"/>
            <p:cNvSpPr/>
            <p:nvPr/>
          </p:nvSpPr>
          <p:spPr>
            <a:xfrm>
              <a:off x="0" y="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87" name="Rectangle 16"/>
            <p:cNvSpPr/>
            <p:nvPr/>
          </p:nvSpPr>
          <p:spPr>
            <a:xfrm>
              <a:off x="533400" y="5334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9093" name="Group 21"/>
          <p:cNvGrpSpPr/>
          <p:nvPr/>
        </p:nvGrpSpPr>
        <p:grpSpPr>
          <a:xfrm>
            <a:off x="762000" y="152400"/>
            <a:ext cx="1981200" cy="1295400"/>
            <a:chOff x="0" y="0"/>
            <a:chExt cx="1981200" cy="1295400"/>
          </a:xfrm>
        </p:grpSpPr>
        <p:sp>
          <p:nvSpPr>
            <p:cNvPr id="9089" name="Rectangle 22"/>
            <p:cNvSpPr/>
            <p:nvPr/>
          </p:nvSpPr>
          <p:spPr>
            <a:xfrm>
              <a:off x="1219200" y="3810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90" name="Rectangle 23"/>
            <p:cNvSpPr/>
            <p:nvPr/>
          </p:nvSpPr>
          <p:spPr>
            <a:xfrm>
              <a:off x="0" y="9144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91" name="Rectangle 24"/>
            <p:cNvSpPr/>
            <p:nvPr/>
          </p:nvSpPr>
          <p:spPr>
            <a:xfrm>
              <a:off x="381000" y="533400"/>
              <a:ext cx="381000" cy="3810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92" name="Rectangle 25"/>
            <p:cNvSpPr/>
            <p:nvPr/>
          </p:nvSpPr>
          <p:spPr>
            <a:xfrm>
              <a:off x="1600200" y="0"/>
              <a:ext cx="381000" cy="3810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9094" name="Slide Number"/>
          <p:cNvSpPr txBox="1">
            <a:spLocks noGrp="1"/>
          </p:cNvSpPr>
          <p:nvPr>
            <p:ph type="sldNum" sz="quarter" idx="2"/>
          </p:nvPr>
        </p:nvSpPr>
        <p:spPr>
          <a:xfrm>
            <a:off x="5791200" y="6205321"/>
            <a:ext cx="762000" cy="543358"/>
          </a:xfrm>
          <a:prstGeom prst="rect">
            <a:avLst/>
          </a:prstGeom>
          <a:solidFill>
            <a:srgbClr val="00CC99"/>
          </a:solidFill>
          <a:ln w="57150">
            <a:solidFill>
              <a:srgbClr val="336699"/>
            </a:solidFill>
            <a:miter lim="800000"/>
          </a:ln>
        </p:spPr>
        <p:txBody>
          <a:bodyPr wrap="square" anchor="ctr"/>
          <a:lstStyle>
            <a:lvl1pPr>
              <a:defRPr sz="2800" b="1" i="0">
                <a:solidFill>
                  <a:srgbClr val="000066"/>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05546136"/>
      </p:ext>
    </p:extLst>
  </p:cSld>
  <p:clrMapOvr>
    <a:masterClrMapping/>
  </p:clrMapOvr>
  <p:transition spd="med"/>
</p:sldLayout>
</file>

<file path=ppt/slideLayouts/slideLayout3271.xml><?xml version="1.0" encoding="utf-8"?>
<p:sldLayout xmlns:a="http://schemas.openxmlformats.org/drawingml/2006/main" xmlns:r="http://schemas.openxmlformats.org/officeDocument/2006/relationships" xmlns:p="http://schemas.openxmlformats.org/presentationml/2006/main" showMasterSp="0" type="tx">
  <p:cSld name="53_Content with Caption">
    <p:bg>
      <p:bgPr>
        <a:solidFill>
          <a:srgbClr val="000066"/>
        </a:solidFill>
        <a:effectLst/>
      </p:bgPr>
    </p:bg>
    <p:spTree>
      <p:nvGrpSpPr>
        <p:cNvPr id="1" name=""/>
        <p:cNvGrpSpPr/>
        <p:nvPr/>
      </p:nvGrpSpPr>
      <p:grpSpPr>
        <a:xfrm>
          <a:off x="0" y="0"/>
          <a:ext cx="0" cy="0"/>
          <a:chOff x="0" y="0"/>
          <a:chExt cx="0" cy="0"/>
        </a:xfrm>
      </p:grpSpPr>
      <p:sp>
        <p:nvSpPr>
          <p:cNvPr id="9101" name="Rectangle 3"/>
          <p:cNvSpPr/>
          <p:nvPr/>
        </p:nvSpPr>
        <p:spPr>
          <a:xfrm>
            <a:off x="0" y="22860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2" name="Rectangle 4"/>
          <p:cNvSpPr/>
          <p:nvPr/>
        </p:nvSpPr>
        <p:spPr>
          <a:xfrm>
            <a:off x="533400" y="28194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3" name="Rectangle 5"/>
          <p:cNvSpPr/>
          <p:nvPr/>
        </p:nvSpPr>
        <p:spPr>
          <a:xfrm>
            <a:off x="1981200" y="533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4" name="Rectangle 6"/>
          <p:cNvSpPr/>
          <p:nvPr/>
        </p:nvSpPr>
        <p:spPr>
          <a:xfrm>
            <a:off x="762000" y="1066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5" name="Rectangle 7"/>
          <p:cNvSpPr/>
          <p:nvPr/>
        </p:nvSpPr>
        <p:spPr>
          <a:xfrm>
            <a:off x="1143000" y="685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6" name="Rectangle 8"/>
          <p:cNvSpPr/>
          <p:nvPr/>
        </p:nvSpPr>
        <p:spPr>
          <a:xfrm>
            <a:off x="2362200" y="152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7" name="Rectangle 9"/>
          <p:cNvSpPr/>
          <p:nvPr/>
        </p:nvSpPr>
        <p:spPr>
          <a:xfrm>
            <a:off x="0" y="755650"/>
            <a:ext cx="5867400" cy="762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8" name="Rectangle 10"/>
          <p:cNvSpPr/>
          <p:nvPr/>
        </p:nvSpPr>
        <p:spPr>
          <a:xfrm>
            <a:off x="5715000" y="609600"/>
            <a:ext cx="304800" cy="3048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9" name="Rectangle 11"/>
          <p:cNvSpPr/>
          <p:nvPr/>
        </p:nvSpPr>
        <p:spPr>
          <a:xfrm>
            <a:off x="5562600" y="457200"/>
            <a:ext cx="304800" cy="304800"/>
          </a:xfrm>
          <a:prstGeom prst="rect">
            <a:avLst/>
          </a:prstGeom>
          <a:solidFill>
            <a:srgbClr val="00CC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10" name="Rectangle 12"/>
          <p:cNvSpPr/>
          <p:nvPr/>
        </p:nvSpPr>
        <p:spPr>
          <a:xfrm>
            <a:off x="8458200" y="3962400"/>
            <a:ext cx="381000" cy="3810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11" name="Rectangle 13"/>
          <p:cNvSpPr/>
          <p:nvPr/>
        </p:nvSpPr>
        <p:spPr>
          <a:xfrm>
            <a:off x="8686800" y="3657600"/>
            <a:ext cx="381000" cy="381000"/>
          </a:xfrm>
          <a:prstGeom prst="rect">
            <a:avLst/>
          </a:prstGeom>
          <a:solidFill>
            <a:srgbClr val="0099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9114" name="Group 14"/>
          <p:cNvGrpSpPr/>
          <p:nvPr/>
        </p:nvGrpSpPr>
        <p:grpSpPr>
          <a:xfrm>
            <a:off x="0" y="2286000"/>
            <a:ext cx="1066800" cy="1066800"/>
            <a:chOff x="0" y="0"/>
            <a:chExt cx="1066800" cy="1066800"/>
          </a:xfrm>
        </p:grpSpPr>
        <p:sp>
          <p:nvSpPr>
            <p:cNvPr id="9112" name="Rectangle 15"/>
            <p:cNvSpPr/>
            <p:nvPr/>
          </p:nvSpPr>
          <p:spPr>
            <a:xfrm>
              <a:off x="0" y="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13" name="Rectangle 16"/>
            <p:cNvSpPr/>
            <p:nvPr/>
          </p:nvSpPr>
          <p:spPr>
            <a:xfrm>
              <a:off x="533400" y="5334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9119" name="Group 21"/>
          <p:cNvGrpSpPr/>
          <p:nvPr/>
        </p:nvGrpSpPr>
        <p:grpSpPr>
          <a:xfrm>
            <a:off x="762000" y="152400"/>
            <a:ext cx="1981200" cy="1295400"/>
            <a:chOff x="0" y="0"/>
            <a:chExt cx="1981200" cy="1295400"/>
          </a:xfrm>
        </p:grpSpPr>
        <p:sp>
          <p:nvSpPr>
            <p:cNvPr id="9115" name="Rectangle 22"/>
            <p:cNvSpPr/>
            <p:nvPr/>
          </p:nvSpPr>
          <p:spPr>
            <a:xfrm>
              <a:off x="1219200" y="3810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16" name="Rectangle 23"/>
            <p:cNvSpPr/>
            <p:nvPr/>
          </p:nvSpPr>
          <p:spPr>
            <a:xfrm>
              <a:off x="0" y="9144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17" name="Rectangle 24"/>
            <p:cNvSpPr/>
            <p:nvPr/>
          </p:nvSpPr>
          <p:spPr>
            <a:xfrm>
              <a:off x="381000" y="533400"/>
              <a:ext cx="381000" cy="3810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18" name="Rectangle 25"/>
            <p:cNvSpPr/>
            <p:nvPr/>
          </p:nvSpPr>
          <p:spPr>
            <a:xfrm>
              <a:off x="1600200" y="0"/>
              <a:ext cx="381000" cy="3810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9120" name="Title Text"/>
          <p:cNvSpPr txBox="1">
            <a:spLocks noGrp="1"/>
          </p:cNvSpPr>
          <p:nvPr>
            <p:ph type="title"/>
          </p:nvPr>
        </p:nvSpPr>
        <p:spPr>
          <a:xfrm>
            <a:off x="457200" y="273050"/>
            <a:ext cx="3008314" cy="1162050"/>
          </a:xfrm>
          <a:prstGeom prst="rect">
            <a:avLst/>
          </a:prstGeom>
        </p:spPr>
        <p:txBody>
          <a:bodyPr/>
          <a:lstStyle>
            <a:lvl1pPr>
              <a:defRPr sz="2000" b="1">
                <a:solidFill>
                  <a:schemeClr val="accent3">
                    <a:lumOff val="44000"/>
                  </a:schemeClr>
                </a:solidFill>
                <a:latin typeface="+mj-lt"/>
                <a:ea typeface="+mj-ea"/>
                <a:cs typeface="+mj-cs"/>
                <a:sym typeface="Helvetica"/>
              </a:defRPr>
            </a:lvl1pPr>
          </a:lstStyle>
          <a:p>
            <a:r>
              <a:t>Title Text</a:t>
            </a:r>
          </a:p>
        </p:txBody>
      </p:sp>
      <p:sp>
        <p:nvSpPr>
          <p:cNvPr id="9121" name="Body Level One…"/>
          <p:cNvSpPr txBox="1">
            <a:spLocks noGrp="1"/>
          </p:cNvSpPr>
          <p:nvPr>
            <p:ph type="body" idx="1"/>
          </p:nvPr>
        </p:nvSpPr>
        <p:spPr>
          <a:xfrm>
            <a:off x="3575050" y="273050"/>
            <a:ext cx="5111750" cy="5853113"/>
          </a:xfrm>
          <a:prstGeom prst="rect">
            <a:avLst/>
          </a:prstGeom>
        </p:spPr>
        <p:txBody>
          <a:bodyPr>
            <a:normAutofit/>
          </a:bodyPr>
          <a:lstStyle>
            <a:lvl1pPr>
              <a:buClr>
                <a:srgbClr val="0099CC"/>
              </a:buClr>
              <a:buSzPct val="75000"/>
              <a:buChar char="■"/>
              <a:defRPr>
                <a:solidFill>
                  <a:schemeClr val="accent3">
                    <a:lumOff val="44000"/>
                  </a:schemeClr>
                </a:solidFill>
                <a:latin typeface="+mj-lt"/>
                <a:ea typeface="+mj-ea"/>
                <a:cs typeface="+mj-cs"/>
                <a:sym typeface="Helvetica"/>
              </a:defRPr>
            </a:lvl1pPr>
            <a:lvl2pPr>
              <a:buClr>
                <a:srgbClr val="0099CC"/>
              </a:buClr>
              <a:buSzPct val="75000"/>
              <a:buChar char="■"/>
              <a:defRPr>
                <a:solidFill>
                  <a:schemeClr val="accent3">
                    <a:lumOff val="44000"/>
                  </a:schemeClr>
                </a:solidFill>
                <a:latin typeface="+mj-lt"/>
                <a:ea typeface="+mj-ea"/>
                <a:cs typeface="+mj-cs"/>
                <a:sym typeface="Helvetica"/>
              </a:defRPr>
            </a:lvl2pPr>
            <a:lvl3pPr>
              <a:buClr>
                <a:srgbClr val="0099CC"/>
              </a:buClr>
              <a:buSzPct val="75000"/>
              <a:buChar char="■"/>
              <a:defRPr>
                <a:solidFill>
                  <a:schemeClr val="accent3">
                    <a:lumOff val="44000"/>
                  </a:schemeClr>
                </a:solidFill>
                <a:latin typeface="+mj-lt"/>
                <a:ea typeface="+mj-ea"/>
                <a:cs typeface="+mj-cs"/>
                <a:sym typeface="Helvetica"/>
              </a:defRPr>
            </a:lvl3pPr>
            <a:lvl4pPr>
              <a:buClr>
                <a:srgbClr val="0099CC"/>
              </a:buClr>
              <a:buSzPct val="75000"/>
              <a:buChar char="■"/>
              <a:defRPr>
                <a:solidFill>
                  <a:schemeClr val="accent3">
                    <a:lumOff val="44000"/>
                  </a:schemeClr>
                </a:solidFill>
                <a:latin typeface="+mj-lt"/>
                <a:ea typeface="+mj-ea"/>
                <a:cs typeface="+mj-cs"/>
                <a:sym typeface="Helvetica"/>
              </a:defRPr>
            </a:lvl4pPr>
            <a:lvl5pPr>
              <a:buClr>
                <a:srgbClr val="0099CC"/>
              </a:buClr>
              <a:buSzPct val="75000"/>
              <a:buChar char="■"/>
              <a:defRPr>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122"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chemeClr val="accent3">
                    <a:lumOff val="44000"/>
                  </a:schemeClr>
                </a:solidFill>
                <a:latin typeface="+mj-lt"/>
                <a:ea typeface="+mj-ea"/>
                <a:cs typeface="+mj-cs"/>
                <a:sym typeface="Helvetica"/>
              </a:defRPr>
            </a:pPr>
            <a:endParaRPr/>
          </a:p>
        </p:txBody>
      </p:sp>
      <p:sp>
        <p:nvSpPr>
          <p:cNvPr id="9123" name="Slide Number"/>
          <p:cNvSpPr txBox="1">
            <a:spLocks noGrp="1"/>
          </p:cNvSpPr>
          <p:nvPr>
            <p:ph type="sldNum" sz="quarter" idx="2"/>
          </p:nvPr>
        </p:nvSpPr>
        <p:spPr>
          <a:xfrm>
            <a:off x="5791200" y="6205321"/>
            <a:ext cx="762000" cy="543358"/>
          </a:xfrm>
          <a:prstGeom prst="rect">
            <a:avLst/>
          </a:prstGeom>
          <a:solidFill>
            <a:srgbClr val="00CC99"/>
          </a:solidFill>
          <a:ln w="57150">
            <a:solidFill>
              <a:srgbClr val="336699"/>
            </a:solidFill>
            <a:miter lim="800000"/>
          </a:ln>
        </p:spPr>
        <p:txBody>
          <a:bodyPr wrap="square" anchor="ctr"/>
          <a:lstStyle>
            <a:lvl1pPr>
              <a:defRPr sz="2800" b="1" i="0">
                <a:solidFill>
                  <a:srgbClr val="000066"/>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662027"/>
      </p:ext>
    </p:extLst>
  </p:cSld>
  <p:clrMapOvr>
    <a:masterClrMapping/>
  </p:clrMapOvr>
  <p:transition spd="med"/>
</p:sldLayout>
</file>

<file path=ppt/slideLayouts/slideLayout3272.xml><?xml version="1.0" encoding="utf-8"?>
<p:sldLayout xmlns:a="http://schemas.openxmlformats.org/drawingml/2006/main" xmlns:r="http://schemas.openxmlformats.org/officeDocument/2006/relationships" xmlns:p="http://schemas.openxmlformats.org/presentationml/2006/main" showMasterSp="0" type="tx">
  <p:cSld name="53_Picture with Caption">
    <p:bg>
      <p:bgPr>
        <a:solidFill>
          <a:srgbClr val="000066"/>
        </a:solidFill>
        <a:effectLst/>
      </p:bgPr>
    </p:bg>
    <p:spTree>
      <p:nvGrpSpPr>
        <p:cNvPr id="1" name=""/>
        <p:cNvGrpSpPr/>
        <p:nvPr/>
      </p:nvGrpSpPr>
      <p:grpSpPr>
        <a:xfrm>
          <a:off x="0" y="0"/>
          <a:ext cx="0" cy="0"/>
          <a:chOff x="0" y="0"/>
          <a:chExt cx="0" cy="0"/>
        </a:xfrm>
      </p:grpSpPr>
      <p:sp>
        <p:nvSpPr>
          <p:cNvPr id="9130" name="Rectangle 3"/>
          <p:cNvSpPr/>
          <p:nvPr/>
        </p:nvSpPr>
        <p:spPr>
          <a:xfrm>
            <a:off x="0" y="22860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1" name="Rectangle 4"/>
          <p:cNvSpPr/>
          <p:nvPr/>
        </p:nvSpPr>
        <p:spPr>
          <a:xfrm>
            <a:off x="533400" y="28194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2" name="Rectangle 5"/>
          <p:cNvSpPr/>
          <p:nvPr/>
        </p:nvSpPr>
        <p:spPr>
          <a:xfrm>
            <a:off x="1981200" y="533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3" name="Rectangle 6"/>
          <p:cNvSpPr/>
          <p:nvPr/>
        </p:nvSpPr>
        <p:spPr>
          <a:xfrm>
            <a:off x="762000" y="1066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4" name="Rectangle 7"/>
          <p:cNvSpPr/>
          <p:nvPr/>
        </p:nvSpPr>
        <p:spPr>
          <a:xfrm>
            <a:off x="1143000" y="685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5" name="Rectangle 8"/>
          <p:cNvSpPr/>
          <p:nvPr/>
        </p:nvSpPr>
        <p:spPr>
          <a:xfrm>
            <a:off x="2362200" y="152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6" name="Rectangle 9"/>
          <p:cNvSpPr/>
          <p:nvPr/>
        </p:nvSpPr>
        <p:spPr>
          <a:xfrm>
            <a:off x="0" y="755650"/>
            <a:ext cx="5867400" cy="762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7" name="Rectangle 10"/>
          <p:cNvSpPr/>
          <p:nvPr/>
        </p:nvSpPr>
        <p:spPr>
          <a:xfrm>
            <a:off x="5715000" y="609600"/>
            <a:ext cx="304800" cy="3048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8" name="Rectangle 11"/>
          <p:cNvSpPr/>
          <p:nvPr/>
        </p:nvSpPr>
        <p:spPr>
          <a:xfrm>
            <a:off x="5562600" y="457200"/>
            <a:ext cx="304800" cy="304800"/>
          </a:xfrm>
          <a:prstGeom prst="rect">
            <a:avLst/>
          </a:prstGeom>
          <a:solidFill>
            <a:srgbClr val="00CC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9" name="Rectangle 12"/>
          <p:cNvSpPr/>
          <p:nvPr/>
        </p:nvSpPr>
        <p:spPr>
          <a:xfrm>
            <a:off x="8458200" y="3962400"/>
            <a:ext cx="381000" cy="3810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40" name="Rectangle 13"/>
          <p:cNvSpPr/>
          <p:nvPr/>
        </p:nvSpPr>
        <p:spPr>
          <a:xfrm>
            <a:off x="8686800" y="3657600"/>
            <a:ext cx="381000" cy="381000"/>
          </a:xfrm>
          <a:prstGeom prst="rect">
            <a:avLst/>
          </a:prstGeom>
          <a:solidFill>
            <a:srgbClr val="0099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9143" name="Group 14"/>
          <p:cNvGrpSpPr/>
          <p:nvPr/>
        </p:nvGrpSpPr>
        <p:grpSpPr>
          <a:xfrm>
            <a:off x="0" y="2286000"/>
            <a:ext cx="1066800" cy="1066800"/>
            <a:chOff x="0" y="0"/>
            <a:chExt cx="1066800" cy="1066800"/>
          </a:xfrm>
        </p:grpSpPr>
        <p:sp>
          <p:nvSpPr>
            <p:cNvPr id="9141" name="Rectangle 15"/>
            <p:cNvSpPr/>
            <p:nvPr/>
          </p:nvSpPr>
          <p:spPr>
            <a:xfrm>
              <a:off x="0" y="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42" name="Rectangle 16"/>
            <p:cNvSpPr/>
            <p:nvPr/>
          </p:nvSpPr>
          <p:spPr>
            <a:xfrm>
              <a:off x="533400" y="5334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9148" name="Group 21"/>
          <p:cNvGrpSpPr/>
          <p:nvPr/>
        </p:nvGrpSpPr>
        <p:grpSpPr>
          <a:xfrm>
            <a:off x="762000" y="152400"/>
            <a:ext cx="1981200" cy="1295400"/>
            <a:chOff x="0" y="0"/>
            <a:chExt cx="1981200" cy="1295400"/>
          </a:xfrm>
        </p:grpSpPr>
        <p:sp>
          <p:nvSpPr>
            <p:cNvPr id="9144" name="Rectangle 22"/>
            <p:cNvSpPr/>
            <p:nvPr/>
          </p:nvSpPr>
          <p:spPr>
            <a:xfrm>
              <a:off x="1219200" y="3810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45" name="Rectangle 23"/>
            <p:cNvSpPr/>
            <p:nvPr/>
          </p:nvSpPr>
          <p:spPr>
            <a:xfrm>
              <a:off x="0" y="9144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46" name="Rectangle 24"/>
            <p:cNvSpPr/>
            <p:nvPr/>
          </p:nvSpPr>
          <p:spPr>
            <a:xfrm>
              <a:off x="381000" y="533400"/>
              <a:ext cx="381000" cy="3810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47" name="Rectangle 25"/>
            <p:cNvSpPr/>
            <p:nvPr/>
          </p:nvSpPr>
          <p:spPr>
            <a:xfrm>
              <a:off x="1600200" y="0"/>
              <a:ext cx="381000" cy="3810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9149" name="Title Text"/>
          <p:cNvSpPr txBox="1">
            <a:spLocks noGrp="1"/>
          </p:cNvSpPr>
          <p:nvPr>
            <p:ph type="title"/>
          </p:nvPr>
        </p:nvSpPr>
        <p:spPr>
          <a:xfrm>
            <a:off x="1792288" y="4800600"/>
            <a:ext cx="5486401" cy="566738"/>
          </a:xfrm>
          <a:prstGeom prst="rect">
            <a:avLst/>
          </a:prstGeom>
        </p:spPr>
        <p:txBody>
          <a:bodyPr/>
          <a:lstStyle>
            <a:lvl1pPr>
              <a:defRPr sz="2000" b="1">
                <a:solidFill>
                  <a:schemeClr val="accent3">
                    <a:lumOff val="44000"/>
                  </a:schemeClr>
                </a:solidFill>
                <a:latin typeface="+mj-lt"/>
                <a:ea typeface="+mj-ea"/>
                <a:cs typeface="+mj-cs"/>
                <a:sym typeface="Helvetica"/>
              </a:defRPr>
            </a:lvl1pPr>
          </a:lstStyle>
          <a:p>
            <a:r>
              <a:t>Title Text</a:t>
            </a:r>
          </a:p>
        </p:txBody>
      </p:sp>
      <p:sp>
        <p:nvSpPr>
          <p:cNvPr id="9150"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151"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chemeClr val="accent3">
                    <a:lumOff val="44000"/>
                  </a:schemeClr>
                </a:solidFill>
                <a:latin typeface="+mj-lt"/>
                <a:ea typeface="+mj-ea"/>
                <a:cs typeface="+mj-cs"/>
                <a:sym typeface="Helvetica"/>
              </a:defRPr>
            </a:lvl1pPr>
            <a:lvl2pPr marL="0" indent="457200">
              <a:spcBef>
                <a:spcPts val="300"/>
              </a:spcBef>
              <a:buSzTx/>
              <a:buNone/>
              <a:defRPr sz="1400">
                <a:solidFill>
                  <a:schemeClr val="accent3">
                    <a:lumOff val="44000"/>
                  </a:schemeClr>
                </a:solidFill>
                <a:latin typeface="+mj-lt"/>
                <a:ea typeface="+mj-ea"/>
                <a:cs typeface="+mj-cs"/>
                <a:sym typeface="Helvetica"/>
              </a:defRPr>
            </a:lvl2pPr>
            <a:lvl3pPr marL="0" indent="914400">
              <a:spcBef>
                <a:spcPts val="300"/>
              </a:spcBef>
              <a:buSzTx/>
              <a:buNone/>
              <a:defRPr sz="1400">
                <a:solidFill>
                  <a:schemeClr val="accent3">
                    <a:lumOff val="44000"/>
                  </a:schemeClr>
                </a:solidFill>
                <a:latin typeface="+mj-lt"/>
                <a:ea typeface="+mj-ea"/>
                <a:cs typeface="+mj-cs"/>
                <a:sym typeface="Helvetica"/>
              </a:defRPr>
            </a:lvl3pPr>
            <a:lvl4pPr marL="0" indent="1371600">
              <a:spcBef>
                <a:spcPts val="300"/>
              </a:spcBef>
              <a:buSzTx/>
              <a:buNone/>
              <a:defRPr sz="1400">
                <a:solidFill>
                  <a:schemeClr val="accent3">
                    <a:lumOff val="44000"/>
                  </a:schemeClr>
                </a:solidFill>
                <a:latin typeface="+mj-lt"/>
                <a:ea typeface="+mj-ea"/>
                <a:cs typeface="+mj-cs"/>
                <a:sym typeface="Helvetica"/>
              </a:defRPr>
            </a:lvl4pPr>
            <a:lvl5pPr marL="0" indent="1828800">
              <a:spcBef>
                <a:spcPts val="300"/>
              </a:spcBef>
              <a:buSzTx/>
              <a:buNone/>
              <a:defRPr sz="1400">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152" name="Slide Number"/>
          <p:cNvSpPr txBox="1">
            <a:spLocks noGrp="1"/>
          </p:cNvSpPr>
          <p:nvPr>
            <p:ph type="sldNum" sz="quarter" idx="2"/>
          </p:nvPr>
        </p:nvSpPr>
        <p:spPr>
          <a:xfrm>
            <a:off x="5791200" y="6205321"/>
            <a:ext cx="762000" cy="543358"/>
          </a:xfrm>
          <a:prstGeom prst="rect">
            <a:avLst/>
          </a:prstGeom>
          <a:solidFill>
            <a:srgbClr val="00CC99"/>
          </a:solidFill>
          <a:ln w="57150">
            <a:solidFill>
              <a:srgbClr val="336699"/>
            </a:solidFill>
            <a:miter lim="800000"/>
          </a:ln>
        </p:spPr>
        <p:txBody>
          <a:bodyPr wrap="square" anchor="ctr"/>
          <a:lstStyle>
            <a:lvl1pPr>
              <a:defRPr sz="2800" b="1" i="0">
                <a:solidFill>
                  <a:srgbClr val="000066"/>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00109324"/>
      </p:ext>
    </p:extLst>
  </p:cSld>
  <p:clrMapOvr>
    <a:masterClrMapping/>
  </p:clrMapOvr>
  <p:transition spd="med"/>
</p:sldLayout>
</file>

<file path=ppt/slideLayouts/slideLayout3273.xml><?xml version="1.0" encoding="utf-8"?>
<p:sldLayout xmlns:a="http://schemas.openxmlformats.org/drawingml/2006/main" xmlns:r="http://schemas.openxmlformats.org/officeDocument/2006/relationships" xmlns:p="http://schemas.openxmlformats.org/presentationml/2006/main" showMasterSp="0" type="tx">
  <p:cSld name="56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9159"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160"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16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48903267"/>
      </p:ext>
    </p:extLst>
  </p:cSld>
  <p:clrMapOvr>
    <a:masterClrMapping/>
  </p:clrMapOvr>
  <p:transition spd="med"/>
</p:sldLayout>
</file>

<file path=ppt/slideLayouts/slideLayout3274.xml><?xml version="1.0" encoding="utf-8"?>
<p:sldLayout xmlns:a="http://schemas.openxmlformats.org/drawingml/2006/main" xmlns:r="http://schemas.openxmlformats.org/officeDocument/2006/relationships" xmlns:p="http://schemas.openxmlformats.org/presentationml/2006/main" showMasterSp="0" type="tx">
  <p:cSld name="53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168"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169"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170"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91725591"/>
      </p:ext>
    </p:extLst>
  </p:cSld>
  <p:clrMapOvr>
    <a:masterClrMapping/>
  </p:clrMapOvr>
  <p:transition spd="med"/>
</p:sldLayout>
</file>

<file path=ppt/slideLayouts/slideLayout3275.xml><?xml version="1.0" encoding="utf-8"?>
<p:sldLayout xmlns:a="http://schemas.openxmlformats.org/drawingml/2006/main" xmlns:r="http://schemas.openxmlformats.org/officeDocument/2006/relationships" xmlns:p="http://schemas.openxmlformats.org/presentationml/2006/main" showMasterSp="0" type="tx">
  <p:cSld name="53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9177"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178"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179"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43563329"/>
      </p:ext>
    </p:extLst>
  </p:cSld>
  <p:clrMapOvr>
    <a:masterClrMapping/>
  </p:clrMapOvr>
  <p:transition spd="med"/>
</p:sldLayout>
</file>

<file path=ppt/slideLayouts/slideLayout3276.xml><?xml version="1.0" encoding="utf-8"?>
<p:sldLayout xmlns:a="http://schemas.openxmlformats.org/drawingml/2006/main" xmlns:r="http://schemas.openxmlformats.org/officeDocument/2006/relationships" xmlns:p="http://schemas.openxmlformats.org/presentationml/2006/main" showMasterSp="0" type="tx">
  <p:cSld name="53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186"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187"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18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08307545"/>
      </p:ext>
    </p:extLst>
  </p:cSld>
  <p:clrMapOvr>
    <a:masterClrMapping/>
  </p:clrMapOvr>
  <p:transition spd="med"/>
</p:sldLayout>
</file>

<file path=ppt/slideLayouts/slideLayout3277.xml><?xml version="1.0" encoding="utf-8"?>
<p:sldLayout xmlns:a="http://schemas.openxmlformats.org/drawingml/2006/main" xmlns:r="http://schemas.openxmlformats.org/officeDocument/2006/relationships" xmlns:p="http://schemas.openxmlformats.org/presentationml/2006/main" showMasterSp="0" type="tx">
  <p:cSld name="54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9195"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196"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197"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919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67103789"/>
      </p:ext>
    </p:extLst>
  </p:cSld>
  <p:clrMapOvr>
    <a:masterClrMapping/>
  </p:clrMapOvr>
  <p:transition spd="med"/>
</p:sldLayout>
</file>

<file path=ppt/slideLayouts/slideLayout3278.xml><?xml version="1.0" encoding="utf-8"?>
<p:sldLayout xmlns:a="http://schemas.openxmlformats.org/drawingml/2006/main" xmlns:r="http://schemas.openxmlformats.org/officeDocument/2006/relationships" xmlns:p="http://schemas.openxmlformats.org/presentationml/2006/main" showMasterSp="0" type="tx">
  <p:cSld name="53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9205"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20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82775353"/>
      </p:ext>
    </p:extLst>
  </p:cSld>
  <p:clrMapOvr>
    <a:masterClrMapping/>
  </p:clrMapOvr>
  <p:transition spd="med"/>
</p:sldLayout>
</file>

<file path=ppt/slideLayouts/slideLayout3279.xml><?xml version="1.0" encoding="utf-8"?>
<p:sldLayout xmlns:a="http://schemas.openxmlformats.org/drawingml/2006/main" xmlns:r="http://schemas.openxmlformats.org/officeDocument/2006/relationships" xmlns:p="http://schemas.openxmlformats.org/presentationml/2006/main" showMasterSp="0" type="tx">
  <p:cSld name="54_Blank">
    <p:bg>
      <p:bgPr>
        <a:solidFill>
          <a:schemeClr val="accent3">
            <a:lumOff val="44000"/>
          </a:schemeClr>
        </a:solidFill>
        <a:effectLst/>
      </p:bgPr>
    </p:bg>
    <p:spTree>
      <p:nvGrpSpPr>
        <p:cNvPr id="1" name=""/>
        <p:cNvGrpSpPr/>
        <p:nvPr/>
      </p:nvGrpSpPr>
      <p:grpSpPr>
        <a:xfrm>
          <a:off x="0" y="0"/>
          <a:ext cx="0" cy="0"/>
          <a:chOff x="0" y="0"/>
          <a:chExt cx="0" cy="0"/>
        </a:xfrm>
      </p:grpSpPr>
      <p:sp>
        <p:nvSpPr>
          <p:cNvPr id="921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03081592"/>
      </p:ext>
    </p:extLst>
  </p:cSld>
  <p:clrMapOvr>
    <a:masterClrMapping/>
  </p:clrMapOvr>
  <p:transition spd="med"/>
</p:sldLayout>
</file>

<file path=ppt/slideLayouts/slideLayout328.xml><?xml version="1.0" encoding="utf-8"?>
<p:sldLayout xmlns:a="http://schemas.openxmlformats.org/drawingml/2006/main" xmlns:r="http://schemas.openxmlformats.org/officeDocument/2006/relationships" xmlns:p="http://schemas.openxmlformats.org/presentationml/2006/main" showMasterSp="0" type="tx">
  <p:cSld name="21_Title Only">
    <p:bg>
      <p:bgPr>
        <a:solidFill>
          <a:srgbClr val="720000"/>
        </a:solidFill>
        <a:effectLst/>
      </p:bgPr>
    </p:bg>
    <p:spTree>
      <p:nvGrpSpPr>
        <p:cNvPr id="1" name=""/>
        <p:cNvGrpSpPr/>
        <p:nvPr/>
      </p:nvGrpSpPr>
      <p:grpSpPr>
        <a:xfrm>
          <a:off x="0" y="0"/>
          <a:ext cx="0" cy="0"/>
          <a:chOff x="0" y="0"/>
          <a:chExt cx="0" cy="0"/>
        </a:xfrm>
      </p:grpSpPr>
      <p:grpSp>
        <p:nvGrpSpPr>
          <p:cNvPr id="4882" name="Group 2"/>
          <p:cNvGrpSpPr/>
          <p:nvPr/>
        </p:nvGrpSpPr>
        <p:grpSpPr>
          <a:xfrm>
            <a:off x="0" y="0"/>
            <a:ext cx="7242175" cy="1981200"/>
            <a:chOff x="0" y="0"/>
            <a:chExt cx="7242175" cy="1981200"/>
          </a:xfrm>
        </p:grpSpPr>
        <p:sp>
          <p:nvSpPr>
            <p:cNvPr id="4880"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881"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883"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4884"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694187551"/>
      </p:ext>
    </p:extLst>
  </p:cSld>
  <p:clrMapOvr>
    <a:masterClrMapping/>
  </p:clrMapOvr>
  <p:transition spd="med"/>
</p:sldLayout>
</file>

<file path=ppt/slideLayouts/slideLayout3280.xml><?xml version="1.0" encoding="utf-8"?>
<p:sldLayout xmlns:a="http://schemas.openxmlformats.org/drawingml/2006/main" xmlns:r="http://schemas.openxmlformats.org/officeDocument/2006/relationships" xmlns:p="http://schemas.openxmlformats.org/presentationml/2006/main" showMasterSp="0" type="tx">
  <p:cSld name="54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220"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221"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222"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922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89076605"/>
      </p:ext>
    </p:extLst>
  </p:cSld>
  <p:clrMapOvr>
    <a:masterClrMapping/>
  </p:clrMapOvr>
  <p:transition spd="med"/>
</p:sldLayout>
</file>

<file path=ppt/slideLayouts/slideLayout3281.xml><?xml version="1.0" encoding="utf-8"?>
<p:sldLayout xmlns:a="http://schemas.openxmlformats.org/drawingml/2006/main" xmlns:r="http://schemas.openxmlformats.org/officeDocument/2006/relationships" xmlns:p="http://schemas.openxmlformats.org/presentationml/2006/main" showMasterSp="0" type="tx">
  <p:cSld name="54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230"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231"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232"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23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28813464"/>
      </p:ext>
    </p:extLst>
  </p:cSld>
  <p:clrMapOvr>
    <a:masterClrMapping/>
  </p:clrMapOvr>
  <p:transition spd="med"/>
</p:sldLayout>
</file>

<file path=ppt/slideLayouts/slideLayout3282.xml><?xml version="1.0" encoding="utf-8"?>
<p:sldLayout xmlns:a="http://schemas.openxmlformats.org/drawingml/2006/main" xmlns:r="http://schemas.openxmlformats.org/officeDocument/2006/relationships" xmlns:p="http://schemas.openxmlformats.org/presentationml/2006/main" showMasterSp="0" type="tx">
  <p:cSld name="57_Title Slide">
    <p:bg>
      <p:bgPr>
        <a:solidFill>
          <a:srgbClr val="21239A"/>
        </a:solidFill>
        <a:effectLst/>
      </p:bgPr>
    </p:bg>
    <p:spTree>
      <p:nvGrpSpPr>
        <p:cNvPr id="1" name=""/>
        <p:cNvGrpSpPr/>
        <p:nvPr/>
      </p:nvGrpSpPr>
      <p:grpSpPr>
        <a:xfrm>
          <a:off x="0" y="0"/>
          <a:ext cx="0" cy="0"/>
          <a:chOff x="0" y="0"/>
          <a:chExt cx="0" cy="0"/>
        </a:xfrm>
      </p:grpSpPr>
      <p:pic>
        <p:nvPicPr>
          <p:cNvPr id="9240"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241" name="Title Text"/>
          <p:cNvSpPr txBox="1">
            <a:spLocks noGrp="1"/>
          </p:cNvSpPr>
          <p:nvPr>
            <p:ph type="title"/>
          </p:nvPr>
        </p:nvSpPr>
        <p:spPr>
          <a:xfrm>
            <a:off x="685800" y="1676400"/>
            <a:ext cx="7772400" cy="1143000"/>
          </a:xfrm>
          <a:prstGeom prst="rect">
            <a:avLst/>
          </a:prstGeom>
        </p:spPr>
        <p:txBody>
          <a:bodyPr anchor="ctr"/>
          <a:lstStyle>
            <a:lvl1pPr algn="ctr">
              <a:defRPr b="1">
                <a:solidFill>
                  <a:schemeClr val="accent3">
                    <a:lumOff val="44000"/>
                  </a:schemeClr>
                </a:solidFill>
                <a:latin typeface="+mj-lt"/>
                <a:ea typeface="+mj-ea"/>
                <a:cs typeface="+mj-cs"/>
                <a:sym typeface="Helvetica"/>
              </a:defRPr>
            </a:lvl1pPr>
          </a:lstStyle>
          <a:p>
            <a:r>
              <a:t>Title Text</a:t>
            </a:r>
          </a:p>
        </p:txBody>
      </p:sp>
      <p:sp>
        <p:nvSpPr>
          <p:cNvPr id="9242" name="Body Level One…"/>
          <p:cNvSpPr txBox="1">
            <a:spLocks noGrp="1"/>
          </p:cNvSpPr>
          <p:nvPr>
            <p:ph type="body" sz="quarter" idx="1"/>
          </p:nvPr>
        </p:nvSpPr>
        <p:spPr>
          <a:xfrm>
            <a:off x="1371600" y="3352800"/>
            <a:ext cx="6400800" cy="1752600"/>
          </a:xfrm>
          <a:prstGeom prst="rect">
            <a:avLst/>
          </a:prstGeom>
        </p:spPr>
        <p:txBody>
          <a:bodyPr>
            <a:normAutofit/>
          </a:bodyPr>
          <a:lstStyle>
            <a:lvl1pPr marL="0" indent="0" algn="ctr">
              <a:buSzTx/>
              <a:buNone/>
              <a:defRPr b="1">
                <a:solidFill>
                  <a:srgbClr val="BBE0E3"/>
                </a:solidFill>
                <a:latin typeface="+mj-lt"/>
                <a:ea typeface="+mj-ea"/>
                <a:cs typeface="+mj-cs"/>
                <a:sym typeface="Helvetica"/>
              </a:defRPr>
            </a:lvl1pPr>
            <a:lvl2pPr algn="ctr">
              <a:buSzPct val="85000"/>
              <a:buBlip>
                <a:blip r:embed="rId3"/>
              </a:buBlip>
              <a:defRPr b="1">
                <a:solidFill>
                  <a:srgbClr val="BBE0E3"/>
                </a:solidFill>
                <a:latin typeface="+mj-lt"/>
                <a:ea typeface="+mj-ea"/>
                <a:cs typeface="+mj-cs"/>
                <a:sym typeface="Helvetica"/>
              </a:defRPr>
            </a:lvl2pPr>
            <a:lvl3pPr algn="ctr">
              <a:buSzPct val="95000"/>
              <a:buBlip>
                <a:blip r:embed="rId4"/>
              </a:buBlip>
              <a:defRPr b="1">
                <a:solidFill>
                  <a:srgbClr val="BBE0E3"/>
                </a:solidFill>
                <a:latin typeface="+mj-lt"/>
                <a:ea typeface="+mj-ea"/>
                <a:cs typeface="+mj-cs"/>
                <a:sym typeface="Helvetica"/>
              </a:defRPr>
            </a:lvl3pPr>
            <a:lvl4pPr algn="ctr">
              <a:buBlip>
                <a:blip r:embed="rId3"/>
              </a:buBlip>
              <a:defRPr b="1">
                <a:solidFill>
                  <a:srgbClr val="BBE0E3"/>
                </a:solidFill>
                <a:latin typeface="+mj-lt"/>
                <a:ea typeface="+mj-ea"/>
                <a:cs typeface="+mj-cs"/>
                <a:sym typeface="Helvetica"/>
              </a:defRPr>
            </a:lvl4pPr>
            <a:lvl5pPr algn="ctr">
              <a:buBlip>
                <a:blip r:embed="rId4"/>
              </a:buBlip>
              <a:defRPr b="1">
                <a:solidFill>
                  <a:srgbClr val="BBE0E3"/>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243"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3224311069"/>
      </p:ext>
    </p:extLst>
  </p:cSld>
  <p:clrMapOvr>
    <a:masterClrMapping/>
  </p:clrMapOvr>
  <p:transition spd="med"/>
</p:sldLayout>
</file>

<file path=ppt/slideLayouts/slideLayout3283.xml><?xml version="1.0" encoding="utf-8"?>
<p:sldLayout xmlns:a="http://schemas.openxmlformats.org/drawingml/2006/main" xmlns:r="http://schemas.openxmlformats.org/officeDocument/2006/relationships" xmlns:p="http://schemas.openxmlformats.org/presentationml/2006/main" showMasterSp="0" type="tx">
  <p:cSld name="54_Title and Content">
    <p:bg>
      <p:bgPr>
        <a:solidFill>
          <a:srgbClr val="21239A"/>
        </a:solidFill>
        <a:effectLst/>
      </p:bgPr>
    </p:bg>
    <p:spTree>
      <p:nvGrpSpPr>
        <p:cNvPr id="1" name=""/>
        <p:cNvGrpSpPr/>
        <p:nvPr/>
      </p:nvGrpSpPr>
      <p:grpSpPr>
        <a:xfrm>
          <a:off x="0" y="0"/>
          <a:ext cx="0" cy="0"/>
          <a:chOff x="0" y="0"/>
          <a:chExt cx="0" cy="0"/>
        </a:xfrm>
      </p:grpSpPr>
      <p:pic>
        <p:nvPicPr>
          <p:cNvPr id="9250"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251" name="Title Text"/>
          <p:cNvSpPr txBox="1">
            <a:spLocks noGrp="1"/>
          </p:cNvSpPr>
          <p:nvPr>
            <p:ph type="title"/>
          </p:nvPr>
        </p:nvSpPr>
        <p:spPr>
          <a:xfrm>
            <a:off x="685800" y="609600"/>
            <a:ext cx="7772400" cy="1143000"/>
          </a:xfrm>
          <a:prstGeom prst="rect">
            <a:avLst/>
          </a:prstGeom>
        </p:spPr>
        <p:txBody>
          <a:bodyPr anchor="ctr"/>
          <a:lstStyle>
            <a:lvl1pPr algn="ctr">
              <a:defRPr b="1">
                <a:solidFill>
                  <a:schemeClr val="accent3">
                    <a:lumOff val="44000"/>
                  </a:schemeClr>
                </a:solidFill>
                <a:latin typeface="+mj-lt"/>
                <a:ea typeface="+mj-ea"/>
                <a:cs typeface="+mj-cs"/>
                <a:sym typeface="Helvetica"/>
              </a:defRPr>
            </a:lvl1pPr>
          </a:lstStyle>
          <a:p>
            <a:r>
              <a:t>Title Text</a:t>
            </a:r>
          </a:p>
        </p:txBody>
      </p:sp>
      <p:sp>
        <p:nvSpPr>
          <p:cNvPr id="9252" name="Body Level One…"/>
          <p:cNvSpPr txBox="1">
            <a:spLocks noGrp="1"/>
          </p:cNvSpPr>
          <p:nvPr>
            <p:ph type="body" idx="1"/>
          </p:nvPr>
        </p:nvSpPr>
        <p:spPr>
          <a:xfrm>
            <a:off x="685800" y="1981200"/>
            <a:ext cx="7772400" cy="4114800"/>
          </a:xfrm>
          <a:prstGeom prst="rect">
            <a:avLst/>
          </a:prstGeom>
        </p:spPr>
        <p:txBody>
          <a:bodyPr>
            <a:normAutofit/>
          </a:bodyPr>
          <a:lstStyle>
            <a:lvl1pPr>
              <a:buSzPct val="90000"/>
              <a:buBlip>
                <a:blip r:embed="rId3"/>
              </a:buBlip>
              <a:defRPr>
                <a:solidFill>
                  <a:srgbClr val="BBE0E3"/>
                </a:solidFill>
                <a:latin typeface="+mj-lt"/>
                <a:ea typeface="+mj-ea"/>
                <a:cs typeface="+mj-cs"/>
                <a:sym typeface="Helvetica"/>
              </a:defRPr>
            </a:lvl1pPr>
            <a:lvl2pPr>
              <a:buSzPct val="85000"/>
              <a:buBlip>
                <a:blip r:embed="rId4"/>
              </a:buBlip>
              <a:defRPr>
                <a:solidFill>
                  <a:srgbClr val="BBE0E3"/>
                </a:solidFill>
                <a:latin typeface="+mj-lt"/>
                <a:ea typeface="+mj-ea"/>
                <a:cs typeface="+mj-cs"/>
                <a:sym typeface="Helvetica"/>
              </a:defRPr>
            </a:lvl2pPr>
            <a:lvl3pPr>
              <a:buSzPct val="95000"/>
              <a:buBlip>
                <a:blip r:embed="rId3"/>
              </a:buBlip>
              <a:defRPr>
                <a:solidFill>
                  <a:srgbClr val="BBE0E3"/>
                </a:solidFill>
                <a:latin typeface="+mj-lt"/>
                <a:ea typeface="+mj-ea"/>
                <a:cs typeface="+mj-cs"/>
                <a:sym typeface="Helvetica"/>
              </a:defRPr>
            </a:lvl3pPr>
            <a:lvl4pPr>
              <a:buBlip>
                <a:blip r:embed="rId4"/>
              </a:buBlip>
              <a:defRPr>
                <a:solidFill>
                  <a:srgbClr val="BBE0E3"/>
                </a:solidFill>
                <a:latin typeface="+mj-lt"/>
                <a:ea typeface="+mj-ea"/>
                <a:cs typeface="+mj-cs"/>
                <a:sym typeface="Helvetica"/>
              </a:defRPr>
            </a:lvl4pPr>
            <a:lvl5pPr>
              <a:buBlip>
                <a:blip r:embed="rId3"/>
              </a:buBlip>
              <a:defRPr>
                <a:solidFill>
                  <a:srgbClr val="BBE0E3"/>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253"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3939032403"/>
      </p:ext>
    </p:extLst>
  </p:cSld>
  <p:clrMapOvr>
    <a:masterClrMapping/>
  </p:clrMapOvr>
  <p:transition spd="med"/>
</p:sldLayout>
</file>

<file path=ppt/slideLayouts/slideLayout3284.xml><?xml version="1.0" encoding="utf-8"?>
<p:sldLayout xmlns:a="http://schemas.openxmlformats.org/drawingml/2006/main" xmlns:r="http://schemas.openxmlformats.org/officeDocument/2006/relationships" xmlns:p="http://schemas.openxmlformats.org/presentationml/2006/main" showMasterSp="0" type="tx">
  <p:cSld name="54_Section Header">
    <p:bg>
      <p:bgPr>
        <a:solidFill>
          <a:srgbClr val="21239A"/>
        </a:solidFill>
        <a:effectLst/>
      </p:bgPr>
    </p:bg>
    <p:spTree>
      <p:nvGrpSpPr>
        <p:cNvPr id="1" name=""/>
        <p:cNvGrpSpPr/>
        <p:nvPr/>
      </p:nvGrpSpPr>
      <p:grpSpPr>
        <a:xfrm>
          <a:off x="0" y="0"/>
          <a:ext cx="0" cy="0"/>
          <a:chOff x="0" y="0"/>
          <a:chExt cx="0" cy="0"/>
        </a:xfrm>
      </p:grpSpPr>
      <p:pic>
        <p:nvPicPr>
          <p:cNvPr id="9260"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261" name="Title Text"/>
          <p:cNvSpPr txBox="1">
            <a:spLocks noGrp="1"/>
          </p:cNvSpPr>
          <p:nvPr>
            <p:ph type="title"/>
          </p:nvPr>
        </p:nvSpPr>
        <p:spPr>
          <a:xfrm>
            <a:off x="722312" y="4406900"/>
            <a:ext cx="7772401" cy="1362075"/>
          </a:xfrm>
          <a:prstGeom prst="rect">
            <a:avLst/>
          </a:prstGeom>
        </p:spPr>
        <p:txBody>
          <a:bodyPr anchor="t"/>
          <a:lstStyle>
            <a:lvl1pPr>
              <a:defRPr sz="4000" b="1" cap="all">
                <a:solidFill>
                  <a:schemeClr val="accent3">
                    <a:lumOff val="44000"/>
                  </a:schemeClr>
                </a:solidFill>
                <a:latin typeface="+mj-lt"/>
                <a:ea typeface="+mj-ea"/>
                <a:cs typeface="+mj-cs"/>
                <a:sym typeface="Helvetica"/>
              </a:defRPr>
            </a:lvl1pPr>
          </a:lstStyle>
          <a:p>
            <a:r>
              <a:t>Title Text</a:t>
            </a:r>
          </a:p>
        </p:txBody>
      </p:sp>
      <p:sp>
        <p:nvSpPr>
          <p:cNvPr id="9262"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rgbClr val="BBE0E3"/>
                </a:solidFill>
                <a:latin typeface="+mj-lt"/>
                <a:ea typeface="+mj-ea"/>
                <a:cs typeface="+mj-cs"/>
                <a:sym typeface="Helvetica"/>
              </a:defRPr>
            </a:lvl1pPr>
            <a:lvl2pPr marL="0" indent="457200">
              <a:spcBef>
                <a:spcPts val="400"/>
              </a:spcBef>
              <a:buSzTx/>
              <a:buNone/>
              <a:defRPr sz="2000">
                <a:solidFill>
                  <a:srgbClr val="BBE0E3"/>
                </a:solidFill>
                <a:latin typeface="+mj-lt"/>
                <a:ea typeface="+mj-ea"/>
                <a:cs typeface="+mj-cs"/>
                <a:sym typeface="Helvetica"/>
              </a:defRPr>
            </a:lvl2pPr>
            <a:lvl3pPr marL="0" indent="914400">
              <a:spcBef>
                <a:spcPts val="400"/>
              </a:spcBef>
              <a:buSzTx/>
              <a:buNone/>
              <a:defRPr sz="2000">
                <a:solidFill>
                  <a:srgbClr val="BBE0E3"/>
                </a:solidFill>
                <a:latin typeface="+mj-lt"/>
                <a:ea typeface="+mj-ea"/>
                <a:cs typeface="+mj-cs"/>
                <a:sym typeface="Helvetica"/>
              </a:defRPr>
            </a:lvl3pPr>
            <a:lvl4pPr marL="0" indent="1371600">
              <a:spcBef>
                <a:spcPts val="400"/>
              </a:spcBef>
              <a:buSzTx/>
              <a:buNone/>
              <a:defRPr sz="2000">
                <a:solidFill>
                  <a:srgbClr val="BBE0E3"/>
                </a:solidFill>
                <a:latin typeface="+mj-lt"/>
                <a:ea typeface="+mj-ea"/>
                <a:cs typeface="+mj-cs"/>
                <a:sym typeface="Helvetica"/>
              </a:defRPr>
            </a:lvl4pPr>
            <a:lvl5pPr marL="0" indent="1828800">
              <a:spcBef>
                <a:spcPts val="400"/>
              </a:spcBef>
              <a:buSzTx/>
              <a:buNone/>
              <a:defRPr sz="2000">
                <a:solidFill>
                  <a:srgbClr val="BBE0E3"/>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263"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2012381104"/>
      </p:ext>
    </p:extLst>
  </p:cSld>
  <p:clrMapOvr>
    <a:masterClrMapping/>
  </p:clrMapOvr>
  <p:transition spd="med"/>
</p:sldLayout>
</file>

<file path=ppt/slideLayouts/slideLayout3285.xml><?xml version="1.0" encoding="utf-8"?>
<p:sldLayout xmlns:a="http://schemas.openxmlformats.org/drawingml/2006/main" xmlns:r="http://schemas.openxmlformats.org/officeDocument/2006/relationships" xmlns:p="http://schemas.openxmlformats.org/presentationml/2006/main" showMasterSp="0" type="tx">
  <p:cSld name="54_Two Content">
    <p:bg>
      <p:bgPr>
        <a:solidFill>
          <a:srgbClr val="21239A"/>
        </a:solidFill>
        <a:effectLst/>
      </p:bgPr>
    </p:bg>
    <p:spTree>
      <p:nvGrpSpPr>
        <p:cNvPr id="1" name=""/>
        <p:cNvGrpSpPr/>
        <p:nvPr/>
      </p:nvGrpSpPr>
      <p:grpSpPr>
        <a:xfrm>
          <a:off x="0" y="0"/>
          <a:ext cx="0" cy="0"/>
          <a:chOff x="0" y="0"/>
          <a:chExt cx="0" cy="0"/>
        </a:xfrm>
      </p:grpSpPr>
      <p:pic>
        <p:nvPicPr>
          <p:cNvPr id="9270"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271" name="Title Text"/>
          <p:cNvSpPr txBox="1">
            <a:spLocks noGrp="1"/>
          </p:cNvSpPr>
          <p:nvPr>
            <p:ph type="title"/>
          </p:nvPr>
        </p:nvSpPr>
        <p:spPr>
          <a:xfrm>
            <a:off x="685800" y="609600"/>
            <a:ext cx="7772400" cy="1143000"/>
          </a:xfrm>
          <a:prstGeom prst="rect">
            <a:avLst/>
          </a:prstGeom>
        </p:spPr>
        <p:txBody>
          <a:bodyPr anchor="ctr"/>
          <a:lstStyle>
            <a:lvl1pPr algn="ctr">
              <a:defRPr b="1">
                <a:solidFill>
                  <a:schemeClr val="accent3">
                    <a:lumOff val="44000"/>
                  </a:schemeClr>
                </a:solidFill>
                <a:latin typeface="+mj-lt"/>
                <a:ea typeface="+mj-ea"/>
                <a:cs typeface="+mj-cs"/>
                <a:sym typeface="Helvetica"/>
              </a:defRPr>
            </a:lvl1pPr>
          </a:lstStyle>
          <a:p>
            <a:r>
              <a:t>Title Text</a:t>
            </a:r>
          </a:p>
        </p:txBody>
      </p:sp>
      <p:sp>
        <p:nvSpPr>
          <p:cNvPr id="9272"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SzPct val="90000"/>
              <a:buBlip>
                <a:blip r:embed="rId3"/>
              </a:buBlip>
              <a:defRPr sz="2800">
                <a:solidFill>
                  <a:srgbClr val="BBE0E3"/>
                </a:solidFill>
                <a:latin typeface="+mj-lt"/>
                <a:ea typeface="+mj-ea"/>
                <a:cs typeface="+mj-cs"/>
                <a:sym typeface="Helvetica"/>
              </a:defRPr>
            </a:lvl1pPr>
            <a:lvl2pPr marL="790575" indent="-333375">
              <a:spcBef>
                <a:spcPts val="600"/>
              </a:spcBef>
              <a:buSzPct val="85000"/>
              <a:buBlip>
                <a:blip r:embed="rId4"/>
              </a:buBlip>
              <a:defRPr sz="2800">
                <a:solidFill>
                  <a:srgbClr val="BBE0E3"/>
                </a:solidFill>
                <a:latin typeface="+mj-lt"/>
                <a:ea typeface="+mj-ea"/>
                <a:cs typeface="+mj-cs"/>
                <a:sym typeface="Helvetica"/>
              </a:defRPr>
            </a:lvl2pPr>
            <a:lvl3pPr marL="1234439" indent="-320039">
              <a:spcBef>
                <a:spcPts val="600"/>
              </a:spcBef>
              <a:buSzPct val="95000"/>
              <a:buBlip>
                <a:blip r:embed="rId3"/>
              </a:buBlip>
              <a:defRPr sz="2800">
                <a:solidFill>
                  <a:srgbClr val="BBE0E3"/>
                </a:solidFill>
                <a:latin typeface="+mj-lt"/>
                <a:ea typeface="+mj-ea"/>
                <a:cs typeface="+mj-cs"/>
                <a:sym typeface="Helvetica"/>
              </a:defRPr>
            </a:lvl3pPr>
            <a:lvl4pPr marL="1727200" indent="-355600">
              <a:spcBef>
                <a:spcPts val="600"/>
              </a:spcBef>
              <a:buBlip>
                <a:blip r:embed="rId4"/>
              </a:buBlip>
              <a:defRPr sz="2800">
                <a:solidFill>
                  <a:srgbClr val="BBE0E3"/>
                </a:solidFill>
                <a:latin typeface="+mj-lt"/>
                <a:ea typeface="+mj-ea"/>
                <a:cs typeface="+mj-cs"/>
                <a:sym typeface="Helvetica"/>
              </a:defRPr>
            </a:lvl4pPr>
            <a:lvl5pPr marL="2184400" indent="-355600">
              <a:spcBef>
                <a:spcPts val="600"/>
              </a:spcBef>
              <a:buBlip>
                <a:blip r:embed="rId3"/>
              </a:buBlip>
              <a:defRPr sz="2800">
                <a:solidFill>
                  <a:srgbClr val="BBE0E3"/>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273"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537838026"/>
      </p:ext>
    </p:extLst>
  </p:cSld>
  <p:clrMapOvr>
    <a:masterClrMapping/>
  </p:clrMapOvr>
  <p:transition spd="med"/>
</p:sldLayout>
</file>

<file path=ppt/slideLayouts/slideLayout3286.xml><?xml version="1.0" encoding="utf-8"?>
<p:sldLayout xmlns:a="http://schemas.openxmlformats.org/drawingml/2006/main" xmlns:r="http://schemas.openxmlformats.org/officeDocument/2006/relationships" xmlns:p="http://schemas.openxmlformats.org/presentationml/2006/main" showMasterSp="0" type="tx">
  <p:cSld name="55_Comparison">
    <p:bg>
      <p:bgPr>
        <a:solidFill>
          <a:srgbClr val="21239A"/>
        </a:solidFill>
        <a:effectLst/>
      </p:bgPr>
    </p:bg>
    <p:spTree>
      <p:nvGrpSpPr>
        <p:cNvPr id="1" name=""/>
        <p:cNvGrpSpPr/>
        <p:nvPr/>
      </p:nvGrpSpPr>
      <p:grpSpPr>
        <a:xfrm>
          <a:off x="0" y="0"/>
          <a:ext cx="0" cy="0"/>
          <a:chOff x="0" y="0"/>
          <a:chExt cx="0" cy="0"/>
        </a:xfrm>
      </p:grpSpPr>
      <p:pic>
        <p:nvPicPr>
          <p:cNvPr id="9280"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281" name="Title Text"/>
          <p:cNvSpPr txBox="1">
            <a:spLocks noGrp="1"/>
          </p:cNvSpPr>
          <p:nvPr>
            <p:ph type="title"/>
          </p:nvPr>
        </p:nvSpPr>
        <p:spPr>
          <a:xfrm>
            <a:off x="457200" y="274638"/>
            <a:ext cx="8229600" cy="1143001"/>
          </a:xfrm>
          <a:prstGeom prst="rect">
            <a:avLst/>
          </a:prstGeom>
        </p:spPr>
        <p:txBody>
          <a:bodyPr anchor="ctr"/>
          <a:lstStyle>
            <a:lvl1pPr algn="ctr">
              <a:defRPr b="1">
                <a:solidFill>
                  <a:schemeClr val="accent3">
                    <a:lumOff val="44000"/>
                  </a:schemeClr>
                </a:solidFill>
                <a:latin typeface="+mj-lt"/>
                <a:ea typeface="+mj-ea"/>
                <a:cs typeface="+mj-cs"/>
                <a:sym typeface="Helvetica"/>
              </a:defRPr>
            </a:lvl1pPr>
          </a:lstStyle>
          <a:p>
            <a:r>
              <a:t>Title Text</a:t>
            </a:r>
          </a:p>
        </p:txBody>
      </p:sp>
      <p:sp>
        <p:nvSpPr>
          <p:cNvPr id="9282"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rgbClr val="BBE0E3"/>
                </a:solidFill>
                <a:latin typeface="+mj-lt"/>
                <a:ea typeface="+mj-ea"/>
                <a:cs typeface="+mj-cs"/>
                <a:sym typeface="Helvetica"/>
              </a:defRPr>
            </a:lvl1pPr>
            <a:lvl2pPr marL="0" indent="457200">
              <a:spcBef>
                <a:spcPts val="500"/>
              </a:spcBef>
              <a:buSzTx/>
              <a:buNone/>
              <a:defRPr sz="2400" b="1">
                <a:solidFill>
                  <a:srgbClr val="BBE0E3"/>
                </a:solidFill>
                <a:latin typeface="+mj-lt"/>
                <a:ea typeface="+mj-ea"/>
                <a:cs typeface="+mj-cs"/>
                <a:sym typeface="Helvetica"/>
              </a:defRPr>
            </a:lvl2pPr>
            <a:lvl3pPr marL="0" indent="914400">
              <a:spcBef>
                <a:spcPts val="500"/>
              </a:spcBef>
              <a:buSzTx/>
              <a:buNone/>
              <a:defRPr sz="2400" b="1">
                <a:solidFill>
                  <a:srgbClr val="BBE0E3"/>
                </a:solidFill>
                <a:latin typeface="+mj-lt"/>
                <a:ea typeface="+mj-ea"/>
                <a:cs typeface="+mj-cs"/>
                <a:sym typeface="Helvetica"/>
              </a:defRPr>
            </a:lvl3pPr>
            <a:lvl4pPr marL="0" indent="1371600">
              <a:spcBef>
                <a:spcPts val="500"/>
              </a:spcBef>
              <a:buSzTx/>
              <a:buNone/>
              <a:defRPr sz="2400" b="1">
                <a:solidFill>
                  <a:srgbClr val="BBE0E3"/>
                </a:solidFill>
                <a:latin typeface="+mj-lt"/>
                <a:ea typeface="+mj-ea"/>
                <a:cs typeface="+mj-cs"/>
                <a:sym typeface="Helvetica"/>
              </a:defRPr>
            </a:lvl4pPr>
            <a:lvl5pPr marL="0" indent="1828800">
              <a:spcBef>
                <a:spcPts val="500"/>
              </a:spcBef>
              <a:buSzTx/>
              <a:buNone/>
              <a:defRPr sz="2400" b="1">
                <a:solidFill>
                  <a:srgbClr val="BBE0E3"/>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283"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rgbClr val="BBE0E3"/>
                </a:solidFill>
                <a:latin typeface="+mj-lt"/>
                <a:ea typeface="+mj-ea"/>
                <a:cs typeface="+mj-cs"/>
                <a:sym typeface="Helvetica"/>
              </a:defRPr>
            </a:pPr>
            <a:endParaRPr/>
          </a:p>
        </p:txBody>
      </p:sp>
      <p:sp>
        <p:nvSpPr>
          <p:cNvPr id="9284"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743558133"/>
      </p:ext>
    </p:extLst>
  </p:cSld>
  <p:clrMapOvr>
    <a:masterClrMapping/>
  </p:clrMapOvr>
  <p:transition spd="med"/>
</p:sldLayout>
</file>

<file path=ppt/slideLayouts/slideLayout3287.xml><?xml version="1.0" encoding="utf-8"?>
<p:sldLayout xmlns:a="http://schemas.openxmlformats.org/drawingml/2006/main" xmlns:r="http://schemas.openxmlformats.org/officeDocument/2006/relationships" xmlns:p="http://schemas.openxmlformats.org/presentationml/2006/main" showMasterSp="0" type="tx">
  <p:cSld name="54_Title Only">
    <p:bg>
      <p:bgPr>
        <a:solidFill>
          <a:srgbClr val="21239A"/>
        </a:solidFill>
        <a:effectLst/>
      </p:bgPr>
    </p:bg>
    <p:spTree>
      <p:nvGrpSpPr>
        <p:cNvPr id="1" name=""/>
        <p:cNvGrpSpPr/>
        <p:nvPr/>
      </p:nvGrpSpPr>
      <p:grpSpPr>
        <a:xfrm>
          <a:off x="0" y="0"/>
          <a:ext cx="0" cy="0"/>
          <a:chOff x="0" y="0"/>
          <a:chExt cx="0" cy="0"/>
        </a:xfrm>
      </p:grpSpPr>
      <p:pic>
        <p:nvPicPr>
          <p:cNvPr id="9291"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292" name="Title Text"/>
          <p:cNvSpPr txBox="1">
            <a:spLocks noGrp="1"/>
          </p:cNvSpPr>
          <p:nvPr>
            <p:ph type="title"/>
          </p:nvPr>
        </p:nvSpPr>
        <p:spPr>
          <a:xfrm>
            <a:off x="685800" y="609600"/>
            <a:ext cx="7772400" cy="1143000"/>
          </a:xfrm>
          <a:prstGeom prst="rect">
            <a:avLst/>
          </a:prstGeom>
        </p:spPr>
        <p:txBody>
          <a:bodyPr anchor="ctr"/>
          <a:lstStyle>
            <a:lvl1pPr algn="ctr">
              <a:defRPr b="1">
                <a:solidFill>
                  <a:schemeClr val="accent3">
                    <a:lumOff val="44000"/>
                  </a:schemeClr>
                </a:solidFill>
                <a:latin typeface="+mj-lt"/>
                <a:ea typeface="+mj-ea"/>
                <a:cs typeface="+mj-cs"/>
                <a:sym typeface="Helvetica"/>
              </a:defRPr>
            </a:lvl1pPr>
          </a:lstStyle>
          <a:p>
            <a:r>
              <a:t>Title Text</a:t>
            </a:r>
          </a:p>
        </p:txBody>
      </p:sp>
      <p:sp>
        <p:nvSpPr>
          <p:cNvPr id="9293"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928840031"/>
      </p:ext>
    </p:extLst>
  </p:cSld>
  <p:clrMapOvr>
    <a:masterClrMapping/>
  </p:clrMapOvr>
  <p:transition spd="med"/>
</p:sldLayout>
</file>

<file path=ppt/slideLayouts/slideLayout3288.xml><?xml version="1.0" encoding="utf-8"?>
<p:sldLayout xmlns:a="http://schemas.openxmlformats.org/drawingml/2006/main" xmlns:r="http://schemas.openxmlformats.org/officeDocument/2006/relationships" xmlns:p="http://schemas.openxmlformats.org/presentationml/2006/main" showMasterSp="0" type="tx">
  <p:cSld name="55_Blank">
    <p:bg>
      <p:bgPr>
        <a:solidFill>
          <a:srgbClr val="21239A"/>
        </a:solidFill>
        <a:effectLst/>
      </p:bgPr>
    </p:bg>
    <p:spTree>
      <p:nvGrpSpPr>
        <p:cNvPr id="1" name=""/>
        <p:cNvGrpSpPr/>
        <p:nvPr/>
      </p:nvGrpSpPr>
      <p:grpSpPr>
        <a:xfrm>
          <a:off x="0" y="0"/>
          <a:ext cx="0" cy="0"/>
          <a:chOff x="0" y="0"/>
          <a:chExt cx="0" cy="0"/>
        </a:xfrm>
      </p:grpSpPr>
      <p:pic>
        <p:nvPicPr>
          <p:cNvPr id="9300"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301"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3697275989"/>
      </p:ext>
    </p:extLst>
  </p:cSld>
  <p:clrMapOvr>
    <a:masterClrMapping/>
  </p:clrMapOvr>
  <p:transition spd="med"/>
</p:sldLayout>
</file>

<file path=ppt/slideLayouts/slideLayout3289.xml><?xml version="1.0" encoding="utf-8"?>
<p:sldLayout xmlns:a="http://schemas.openxmlformats.org/drawingml/2006/main" xmlns:r="http://schemas.openxmlformats.org/officeDocument/2006/relationships" xmlns:p="http://schemas.openxmlformats.org/presentationml/2006/main" showMasterSp="0" type="tx">
  <p:cSld name="55_Content with Caption">
    <p:bg>
      <p:bgPr>
        <a:solidFill>
          <a:srgbClr val="21239A"/>
        </a:solidFill>
        <a:effectLst/>
      </p:bgPr>
    </p:bg>
    <p:spTree>
      <p:nvGrpSpPr>
        <p:cNvPr id="1" name=""/>
        <p:cNvGrpSpPr/>
        <p:nvPr/>
      </p:nvGrpSpPr>
      <p:grpSpPr>
        <a:xfrm>
          <a:off x="0" y="0"/>
          <a:ext cx="0" cy="0"/>
          <a:chOff x="0" y="0"/>
          <a:chExt cx="0" cy="0"/>
        </a:xfrm>
      </p:grpSpPr>
      <p:pic>
        <p:nvPicPr>
          <p:cNvPr id="9308"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309" name="Title Text"/>
          <p:cNvSpPr txBox="1">
            <a:spLocks noGrp="1"/>
          </p:cNvSpPr>
          <p:nvPr>
            <p:ph type="title"/>
          </p:nvPr>
        </p:nvSpPr>
        <p:spPr>
          <a:xfrm>
            <a:off x="457200" y="273050"/>
            <a:ext cx="3008314" cy="1162050"/>
          </a:xfrm>
          <a:prstGeom prst="rect">
            <a:avLst/>
          </a:prstGeom>
        </p:spPr>
        <p:txBody>
          <a:bodyPr/>
          <a:lstStyle>
            <a:lvl1pPr>
              <a:defRPr sz="2000" b="1">
                <a:solidFill>
                  <a:schemeClr val="accent3">
                    <a:lumOff val="44000"/>
                  </a:schemeClr>
                </a:solidFill>
                <a:latin typeface="+mj-lt"/>
                <a:ea typeface="+mj-ea"/>
                <a:cs typeface="+mj-cs"/>
                <a:sym typeface="Helvetica"/>
              </a:defRPr>
            </a:lvl1pPr>
          </a:lstStyle>
          <a:p>
            <a:r>
              <a:t>Title Text</a:t>
            </a:r>
          </a:p>
        </p:txBody>
      </p:sp>
      <p:sp>
        <p:nvSpPr>
          <p:cNvPr id="9310" name="Body Level One…"/>
          <p:cNvSpPr txBox="1">
            <a:spLocks noGrp="1"/>
          </p:cNvSpPr>
          <p:nvPr>
            <p:ph type="body" idx="1"/>
          </p:nvPr>
        </p:nvSpPr>
        <p:spPr>
          <a:xfrm>
            <a:off x="3575050" y="273050"/>
            <a:ext cx="5111750" cy="5853113"/>
          </a:xfrm>
          <a:prstGeom prst="rect">
            <a:avLst/>
          </a:prstGeom>
        </p:spPr>
        <p:txBody>
          <a:bodyPr>
            <a:normAutofit/>
          </a:bodyPr>
          <a:lstStyle>
            <a:lvl1pPr>
              <a:buSzPct val="90000"/>
              <a:buBlip>
                <a:blip r:embed="rId3"/>
              </a:buBlip>
              <a:defRPr>
                <a:solidFill>
                  <a:srgbClr val="BBE0E3"/>
                </a:solidFill>
                <a:latin typeface="+mj-lt"/>
                <a:ea typeface="+mj-ea"/>
                <a:cs typeface="+mj-cs"/>
                <a:sym typeface="Helvetica"/>
              </a:defRPr>
            </a:lvl1pPr>
            <a:lvl2pPr>
              <a:buSzPct val="85000"/>
              <a:buBlip>
                <a:blip r:embed="rId4"/>
              </a:buBlip>
              <a:defRPr>
                <a:solidFill>
                  <a:srgbClr val="BBE0E3"/>
                </a:solidFill>
                <a:latin typeface="+mj-lt"/>
                <a:ea typeface="+mj-ea"/>
                <a:cs typeface="+mj-cs"/>
                <a:sym typeface="Helvetica"/>
              </a:defRPr>
            </a:lvl2pPr>
            <a:lvl3pPr>
              <a:buSzPct val="95000"/>
              <a:buBlip>
                <a:blip r:embed="rId3"/>
              </a:buBlip>
              <a:defRPr>
                <a:solidFill>
                  <a:srgbClr val="BBE0E3"/>
                </a:solidFill>
                <a:latin typeface="+mj-lt"/>
                <a:ea typeface="+mj-ea"/>
                <a:cs typeface="+mj-cs"/>
                <a:sym typeface="Helvetica"/>
              </a:defRPr>
            </a:lvl3pPr>
            <a:lvl4pPr>
              <a:buBlip>
                <a:blip r:embed="rId4"/>
              </a:buBlip>
              <a:defRPr>
                <a:solidFill>
                  <a:srgbClr val="BBE0E3"/>
                </a:solidFill>
                <a:latin typeface="+mj-lt"/>
                <a:ea typeface="+mj-ea"/>
                <a:cs typeface="+mj-cs"/>
                <a:sym typeface="Helvetica"/>
              </a:defRPr>
            </a:lvl4pPr>
            <a:lvl5pPr>
              <a:buBlip>
                <a:blip r:embed="rId3"/>
              </a:buBlip>
              <a:defRPr>
                <a:solidFill>
                  <a:srgbClr val="BBE0E3"/>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311"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rgbClr val="BBE0E3"/>
                </a:solidFill>
                <a:latin typeface="+mj-lt"/>
                <a:ea typeface="+mj-ea"/>
                <a:cs typeface="+mj-cs"/>
                <a:sym typeface="Helvetica"/>
              </a:defRPr>
            </a:pPr>
            <a:endParaRPr/>
          </a:p>
        </p:txBody>
      </p:sp>
      <p:sp>
        <p:nvSpPr>
          <p:cNvPr id="9312"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2636279535"/>
      </p:ext>
    </p:extLst>
  </p:cSld>
  <p:clrMapOvr>
    <a:masterClrMapping/>
  </p:clrMapOvr>
  <p:transition spd="med"/>
</p:sldLayout>
</file>

<file path=ppt/slideLayouts/slideLayout329.xml><?xml version="1.0" encoding="utf-8"?>
<p:sldLayout xmlns:a="http://schemas.openxmlformats.org/drawingml/2006/main" xmlns:r="http://schemas.openxmlformats.org/officeDocument/2006/relationships" xmlns:p="http://schemas.openxmlformats.org/presentationml/2006/main" showMasterSp="0" type="tx">
  <p:cSld name="25_Blank">
    <p:bg>
      <p:bgPr>
        <a:solidFill>
          <a:srgbClr val="720000"/>
        </a:solidFill>
        <a:effectLst/>
      </p:bgPr>
    </p:bg>
    <p:spTree>
      <p:nvGrpSpPr>
        <p:cNvPr id="1" name=""/>
        <p:cNvGrpSpPr/>
        <p:nvPr/>
      </p:nvGrpSpPr>
      <p:grpSpPr>
        <a:xfrm>
          <a:off x="0" y="0"/>
          <a:ext cx="0" cy="0"/>
          <a:chOff x="0" y="0"/>
          <a:chExt cx="0" cy="0"/>
        </a:xfrm>
      </p:grpSpPr>
      <p:grpSp>
        <p:nvGrpSpPr>
          <p:cNvPr id="4893" name="Group 2"/>
          <p:cNvGrpSpPr/>
          <p:nvPr/>
        </p:nvGrpSpPr>
        <p:grpSpPr>
          <a:xfrm>
            <a:off x="0" y="0"/>
            <a:ext cx="7242175" cy="1981200"/>
            <a:chOff x="0" y="0"/>
            <a:chExt cx="7242175" cy="1981200"/>
          </a:xfrm>
        </p:grpSpPr>
        <p:sp>
          <p:nvSpPr>
            <p:cNvPr id="4891"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892"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894"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185642372"/>
      </p:ext>
    </p:extLst>
  </p:cSld>
  <p:clrMapOvr>
    <a:masterClrMapping/>
  </p:clrMapOvr>
  <p:transition spd="med"/>
</p:sldLayout>
</file>

<file path=ppt/slideLayouts/slideLayout3290.xml><?xml version="1.0" encoding="utf-8"?>
<p:sldLayout xmlns:a="http://schemas.openxmlformats.org/drawingml/2006/main" xmlns:r="http://schemas.openxmlformats.org/officeDocument/2006/relationships" xmlns:p="http://schemas.openxmlformats.org/presentationml/2006/main" showMasterSp="0" type="tx">
  <p:cSld name="55_Picture with Caption">
    <p:bg>
      <p:bgPr>
        <a:solidFill>
          <a:srgbClr val="21239A"/>
        </a:solidFill>
        <a:effectLst/>
      </p:bgPr>
    </p:bg>
    <p:spTree>
      <p:nvGrpSpPr>
        <p:cNvPr id="1" name=""/>
        <p:cNvGrpSpPr/>
        <p:nvPr/>
      </p:nvGrpSpPr>
      <p:grpSpPr>
        <a:xfrm>
          <a:off x="0" y="0"/>
          <a:ext cx="0" cy="0"/>
          <a:chOff x="0" y="0"/>
          <a:chExt cx="0" cy="0"/>
        </a:xfrm>
      </p:grpSpPr>
      <p:pic>
        <p:nvPicPr>
          <p:cNvPr id="9319"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320" name="Title Text"/>
          <p:cNvSpPr txBox="1">
            <a:spLocks noGrp="1"/>
          </p:cNvSpPr>
          <p:nvPr>
            <p:ph type="title"/>
          </p:nvPr>
        </p:nvSpPr>
        <p:spPr>
          <a:xfrm>
            <a:off x="1792288" y="4800600"/>
            <a:ext cx="5486401" cy="566738"/>
          </a:xfrm>
          <a:prstGeom prst="rect">
            <a:avLst/>
          </a:prstGeom>
        </p:spPr>
        <p:txBody>
          <a:bodyPr/>
          <a:lstStyle>
            <a:lvl1pPr>
              <a:defRPr sz="2000" b="1">
                <a:solidFill>
                  <a:schemeClr val="accent3">
                    <a:lumOff val="44000"/>
                  </a:schemeClr>
                </a:solidFill>
                <a:latin typeface="+mj-lt"/>
                <a:ea typeface="+mj-ea"/>
                <a:cs typeface="+mj-cs"/>
                <a:sym typeface="Helvetica"/>
              </a:defRPr>
            </a:lvl1pPr>
          </a:lstStyle>
          <a:p>
            <a:r>
              <a:t>Title Text</a:t>
            </a:r>
          </a:p>
        </p:txBody>
      </p:sp>
      <p:sp>
        <p:nvSpPr>
          <p:cNvPr id="9321"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322"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rgbClr val="BBE0E3"/>
                </a:solidFill>
                <a:latin typeface="+mj-lt"/>
                <a:ea typeface="+mj-ea"/>
                <a:cs typeface="+mj-cs"/>
                <a:sym typeface="Helvetica"/>
              </a:defRPr>
            </a:lvl1pPr>
            <a:lvl2pPr marL="0" indent="457200">
              <a:spcBef>
                <a:spcPts val="300"/>
              </a:spcBef>
              <a:buSzTx/>
              <a:buNone/>
              <a:defRPr sz="1400">
                <a:solidFill>
                  <a:srgbClr val="BBE0E3"/>
                </a:solidFill>
                <a:latin typeface="+mj-lt"/>
                <a:ea typeface="+mj-ea"/>
                <a:cs typeface="+mj-cs"/>
                <a:sym typeface="Helvetica"/>
              </a:defRPr>
            </a:lvl2pPr>
            <a:lvl3pPr marL="0" indent="914400">
              <a:spcBef>
                <a:spcPts val="300"/>
              </a:spcBef>
              <a:buSzTx/>
              <a:buNone/>
              <a:defRPr sz="1400">
                <a:solidFill>
                  <a:srgbClr val="BBE0E3"/>
                </a:solidFill>
                <a:latin typeface="+mj-lt"/>
                <a:ea typeface="+mj-ea"/>
                <a:cs typeface="+mj-cs"/>
                <a:sym typeface="Helvetica"/>
              </a:defRPr>
            </a:lvl3pPr>
            <a:lvl4pPr marL="0" indent="1371600">
              <a:spcBef>
                <a:spcPts val="300"/>
              </a:spcBef>
              <a:buSzTx/>
              <a:buNone/>
              <a:defRPr sz="1400">
                <a:solidFill>
                  <a:srgbClr val="BBE0E3"/>
                </a:solidFill>
                <a:latin typeface="+mj-lt"/>
                <a:ea typeface="+mj-ea"/>
                <a:cs typeface="+mj-cs"/>
                <a:sym typeface="Helvetica"/>
              </a:defRPr>
            </a:lvl4pPr>
            <a:lvl5pPr marL="0" indent="1828800">
              <a:spcBef>
                <a:spcPts val="300"/>
              </a:spcBef>
              <a:buSzTx/>
              <a:buNone/>
              <a:defRPr sz="1400">
                <a:solidFill>
                  <a:srgbClr val="BBE0E3"/>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323"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2502428934"/>
      </p:ext>
    </p:extLst>
  </p:cSld>
  <p:clrMapOvr>
    <a:masterClrMapping/>
  </p:clrMapOvr>
  <p:transition spd="med"/>
</p:sldLayout>
</file>

<file path=ppt/slideLayouts/slideLayout3291.xml><?xml version="1.0" encoding="utf-8"?>
<p:sldLayout xmlns:a="http://schemas.openxmlformats.org/drawingml/2006/main" xmlns:r="http://schemas.openxmlformats.org/officeDocument/2006/relationships" xmlns:p="http://schemas.openxmlformats.org/presentationml/2006/main" showMasterSp="0" type="tx">
  <p:cSld name="58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9330"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331"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33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42413018"/>
      </p:ext>
    </p:extLst>
  </p:cSld>
  <p:clrMapOvr>
    <a:masterClrMapping/>
  </p:clrMapOvr>
  <p:transition spd="med"/>
</p:sldLayout>
</file>

<file path=ppt/slideLayouts/slideLayout3292.xml><?xml version="1.0" encoding="utf-8"?>
<p:sldLayout xmlns:a="http://schemas.openxmlformats.org/drawingml/2006/main" xmlns:r="http://schemas.openxmlformats.org/officeDocument/2006/relationships" xmlns:p="http://schemas.openxmlformats.org/presentationml/2006/main" showMasterSp="0" type="tx">
  <p:cSld name="55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33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340"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34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41539495"/>
      </p:ext>
    </p:extLst>
  </p:cSld>
  <p:clrMapOvr>
    <a:masterClrMapping/>
  </p:clrMapOvr>
  <p:transition spd="med"/>
</p:sldLayout>
</file>

<file path=ppt/slideLayouts/slideLayout3293.xml><?xml version="1.0" encoding="utf-8"?>
<p:sldLayout xmlns:a="http://schemas.openxmlformats.org/drawingml/2006/main" xmlns:r="http://schemas.openxmlformats.org/officeDocument/2006/relationships" xmlns:p="http://schemas.openxmlformats.org/presentationml/2006/main" showMasterSp="0" type="tx">
  <p:cSld name="55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9348"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349"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35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53020906"/>
      </p:ext>
    </p:extLst>
  </p:cSld>
  <p:clrMapOvr>
    <a:masterClrMapping/>
  </p:clrMapOvr>
  <p:transition spd="med"/>
</p:sldLayout>
</file>

<file path=ppt/slideLayouts/slideLayout3294.xml><?xml version="1.0" encoding="utf-8"?>
<p:sldLayout xmlns:a="http://schemas.openxmlformats.org/drawingml/2006/main" xmlns:r="http://schemas.openxmlformats.org/officeDocument/2006/relationships" xmlns:p="http://schemas.openxmlformats.org/presentationml/2006/main" showMasterSp="0" type="tx">
  <p:cSld name="55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357"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358"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35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12171056"/>
      </p:ext>
    </p:extLst>
  </p:cSld>
  <p:clrMapOvr>
    <a:masterClrMapping/>
  </p:clrMapOvr>
  <p:transition spd="med"/>
</p:sldLayout>
</file>

<file path=ppt/slideLayouts/slideLayout3295.xml><?xml version="1.0" encoding="utf-8"?>
<p:sldLayout xmlns:a="http://schemas.openxmlformats.org/drawingml/2006/main" xmlns:r="http://schemas.openxmlformats.org/officeDocument/2006/relationships" xmlns:p="http://schemas.openxmlformats.org/presentationml/2006/main" showMasterSp="0" type="tx">
  <p:cSld name="56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9366"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367"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368"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936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60243871"/>
      </p:ext>
    </p:extLst>
  </p:cSld>
  <p:clrMapOvr>
    <a:masterClrMapping/>
  </p:clrMapOvr>
  <p:transition spd="med"/>
</p:sldLayout>
</file>

<file path=ppt/slideLayouts/slideLayout3296.xml><?xml version="1.0" encoding="utf-8"?>
<p:sldLayout xmlns:a="http://schemas.openxmlformats.org/drawingml/2006/main" xmlns:r="http://schemas.openxmlformats.org/officeDocument/2006/relationships" xmlns:p="http://schemas.openxmlformats.org/presentationml/2006/main" showMasterSp="0" type="tx">
  <p:cSld name="55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9376"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37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5331038"/>
      </p:ext>
    </p:extLst>
  </p:cSld>
  <p:clrMapOvr>
    <a:masterClrMapping/>
  </p:clrMapOvr>
  <p:transition spd="med"/>
</p:sldLayout>
</file>

<file path=ppt/slideLayouts/slideLayout3297.xml><?xml version="1.0" encoding="utf-8"?>
<p:sldLayout xmlns:a="http://schemas.openxmlformats.org/drawingml/2006/main" xmlns:r="http://schemas.openxmlformats.org/officeDocument/2006/relationships" xmlns:p="http://schemas.openxmlformats.org/presentationml/2006/main" showMasterSp="0" type="tx">
  <p:cSld name="56_Blank">
    <p:bg>
      <p:bgPr>
        <a:solidFill>
          <a:schemeClr val="accent3">
            <a:lumOff val="44000"/>
          </a:schemeClr>
        </a:solidFill>
        <a:effectLst/>
      </p:bgPr>
    </p:bg>
    <p:spTree>
      <p:nvGrpSpPr>
        <p:cNvPr id="1" name=""/>
        <p:cNvGrpSpPr/>
        <p:nvPr/>
      </p:nvGrpSpPr>
      <p:grpSpPr>
        <a:xfrm>
          <a:off x="0" y="0"/>
          <a:ext cx="0" cy="0"/>
          <a:chOff x="0" y="0"/>
          <a:chExt cx="0" cy="0"/>
        </a:xfrm>
      </p:grpSpPr>
      <p:sp>
        <p:nvSpPr>
          <p:cNvPr id="938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73439024"/>
      </p:ext>
    </p:extLst>
  </p:cSld>
  <p:clrMapOvr>
    <a:masterClrMapping/>
  </p:clrMapOvr>
  <p:transition spd="med"/>
</p:sldLayout>
</file>

<file path=ppt/slideLayouts/slideLayout3298.xml><?xml version="1.0" encoding="utf-8"?>
<p:sldLayout xmlns:a="http://schemas.openxmlformats.org/drawingml/2006/main" xmlns:r="http://schemas.openxmlformats.org/officeDocument/2006/relationships" xmlns:p="http://schemas.openxmlformats.org/presentationml/2006/main" showMasterSp="0" type="tx">
  <p:cSld name="56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391"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392"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393"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939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13465419"/>
      </p:ext>
    </p:extLst>
  </p:cSld>
  <p:clrMapOvr>
    <a:masterClrMapping/>
  </p:clrMapOvr>
  <p:transition spd="med"/>
</p:sldLayout>
</file>

<file path=ppt/slideLayouts/slideLayout3299.xml><?xml version="1.0" encoding="utf-8"?>
<p:sldLayout xmlns:a="http://schemas.openxmlformats.org/drawingml/2006/main" xmlns:r="http://schemas.openxmlformats.org/officeDocument/2006/relationships" xmlns:p="http://schemas.openxmlformats.org/presentationml/2006/main" showMasterSp="0" type="tx">
  <p:cSld name="56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401"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02"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403"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0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52001321"/>
      </p:ext>
    </p:extLst>
  </p:cSld>
  <p:clrMapOvr>
    <a:masterClrMapping/>
  </p:clrMapOvr>
  <p:transition spd="med"/>
</p:sldLayout>
</file>

<file path=ppt/slideLayouts/slideLayout3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6"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AF9746B7-792A-3A44-ADFA-C933FA439A6B}" type="slidenum">
              <a:rPr lang="en-US" smtClean="0"/>
              <a:pPr>
                <a:defRPr/>
              </a:pPr>
              <a:t>‹#›</a:t>
            </a:fld>
            <a:endParaRPr lang="en-US" dirty="0"/>
          </a:p>
        </p:txBody>
      </p:sp>
    </p:spTree>
    <p:extLst>
      <p:ext uri="{BB962C8B-B14F-4D97-AF65-F5344CB8AC3E}">
        <p14:creationId xmlns:p14="http://schemas.microsoft.com/office/powerpoint/2010/main" val="3262576283"/>
      </p:ext>
    </p:extLst>
  </p:cSld>
  <p:clrMapOvr>
    <a:masterClrMapping/>
  </p:clrMapOvr>
  <p:transition/>
</p:sldLayout>
</file>

<file path=ppt/slideLayouts/slideLayout330.xml><?xml version="1.0" encoding="utf-8"?>
<p:sldLayout xmlns:a="http://schemas.openxmlformats.org/drawingml/2006/main" xmlns:r="http://schemas.openxmlformats.org/officeDocument/2006/relationships" xmlns:p="http://schemas.openxmlformats.org/presentationml/2006/main" showMasterSp="0" type="tx">
  <p:cSld name="20_Content with Caption">
    <p:bg>
      <p:bgPr>
        <a:solidFill>
          <a:srgbClr val="720000"/>
        </a:solidFill>
        <a:effectLst/>
      </p:bgPr>
    </p:bg>
    <p:spTree>
      <p:nvGrpSpPr>
        <p:cNvPr id="1" name=""/>
        <p:cNvGrpSpPr/>
        <p:nvPr/>
      </p:nvGrpSpPr>
      <p:grpSpPr>
        <a:xfrm>
          <a:off x="0" y="0"/>
          <a:ext cx="0" cy="0"/>
          <a:chOff x="0" y="0"/>
          <a:chExt cx="0" cy="0"/>
        </a:xfrm>
      </p:grpSpPr>
      <p:grpSp>
        <p:nvGrpSpPr>
          <p:cNvPr id="4903" name="Group 2"/>
          <p:cNvGrpSpPr/>
          <p:nvPr/>
        </p:nvGrpSpPr>
        <p:grpSpPr>
          <a:xfrm>
            <a:off x="0" y="0"/>
            <a:ext cx="7242175" cy="1981200"/>
            <a:chOff x="0" y="0"/>
            <a:chExt cx="7242175" cy="1981200"/>
          </a:xfrm>
        </p:grpSpPr>
        <p:sp>
          <p:nvSpPr>
            <p:cNvPr id="4901"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902"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904" name="Title Text"/>
          <p:cNvSpPr txBox="1">
            <a:spLocks noGrp="1"/>
          </p:cNvSpPr>
          <p:nvPr>
            <p:ph type="title"/>
          </p:nvPr>
        </p:nvSpPr>
        <p:spPr>
          <a:xfrm>
            <a:off x="457200" y="273050"/>
            <a:ext cx="3008314" cy="1162050"/>
          </a:xfrm>
          <a:prstGeom prst="rect">
            <a:avLst/>
          </a:prstGeom>
        </p:spPr>
        <p:txBody>
          <a:bodyPr/>
          <a:lstStyle>
            <a:lvl1pPr>
              <a:defRPr sz="2000" b="1">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4905" name="Body Level One…"/>
          <p:cNvSpPr txBox="1">
            <a:spLocks noGrp="1"/>
          </p:cNvSpPr>
          <p:nvPr>
            <p:ph type="body" idx="1"/>
          </p:nvPr>
        </p:nvSpPr>
        <p:spPr>
          <a:xfrm>
            <a:off x="3575050" y="273050"/>
            <a:ext cx="5111750" cy="5853113"/>
          </a:xfrm>
          <a:prstGeom prst="rect">
            <a:avLst/>
          </a:prstGeom>
        </p:spPr>
        <p:txBody>
          <a:bodyPr>
            <a:normAutofit/>
          </a:bodyPr>
          <a:lstStyle>
            <a:lvl1pPr>
              <a:buClr>
                <a:srgbClr val="FFCC66"/>
              </a:buClr>
              <a:buSzPct val="80000"/>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a:buClr>
                <a:srgbClr val="FFCC66"/>
              </a:buClr>
              <a:buChar char="▪"/>
              <a:defRPr>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4906"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pPr>
            <a:endParaRPr/>
          </a:p>
        </p:txBody>
      </p:sp>
      <p:sp>
        <p:nvSpPr>
          <p:cNvPr id="4907"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442520466"/>
      </p:ext>
    </p:extLst>
  </p:cSld>
  <p:clrMapOvr>
    <a:masterClrMapping/>
  </p:clrMapOvr>
  <p:transition spd="med"/>
</p:sldLayout>
</file>

<file path=ppt/slideLayouts/slideLayout3300.xml><?xml version="1.0" encoding="utf-8"?>
<p:sldLayout xmlns:a="http://schemas.openxmlformats.org/drawingml/2006/main" xmlns:r="http://schemas.openxmlformats.org/officeDocument/2006/relationships" xmlns:p="http://schemas.openxmlformats.org/presentationml/2006/main" showMasterSp="0" type="tx">
  <p:cSld name="59_Title Slide">
    <p:bg>
      <p:bgPr>
        <a:solidFill>
          <a:srgbClr val="000000"/>
        </a:solidFill>
        <a:effectLst/>
      </p:bgPr>
    </p:bg>
    <p:spTree>
      <p:nvGrpSpPr>
        <p:cNvPr id="1" name=""/>
        <p:cNvGrpSpPr/>
        <p:nvPr/>
      </p:nvGrpSpPr>
      <p:grpSpPr>
        <a:xfrm>
          <a:off x="0" y="0"/>
          <a:ext cx="0" cy="0"/>
          <a:chOff x="0" y="0"/>
          <a:chExt cx="0" cy="0"/>
        </a:xfrm>
      </p:grpSpPr>
      <p:sp>
        <p:nvSpPr>
          <p:cNvPr id="9411"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1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1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40386822"/>
      </p:ext>
    </p:extLst>
  </p:cSld>
  <p:clrMapOvr>
    <a:masterClrMapping/>
  </p:clrMapOvr>
  <p:transition spd="med"/>
</p:sldLayout>
</file>

<file path=ppt/slideLayouts/slideLayout3301.xml><?xml version="1.0" encoding="utf-8"?>
<p:sldLayout xmlns:a="http://schemas.openxmlformats.org/drawingml/2006/main" xmlns:r="http://schemas.openxmlformats.org/officeDocument/2006/relationships" xmlns:p="http://schemas.openxmlformats.org/presentationml/2006/main" showMasterSp="0" type="tx">
  <p:cSld name="56_Title and Content">
    <p:bg>
      <p:bgPr>
        <a:solidFill>
          <a:srgbClr val="000000"/>
        </a:solidFill>
        <a:effectLst/>
      </p:bgPr>
    </p:bg>
    <p:spTree>
      <p:nvGrpSpPr>
        <p:cNvPr id="1" name=""/>
        <p:cNvGrpSpPr/>
        <p:nvPr/>
      </p:nvGrpSpPr>
      <p:grpSpPr>
        <a:xfrm>
          <a:off x="0" y="0"/>
          <a:ext cx="0" cy="0"/>
          <a:chOff x="0" y="0"/>
          <a:chExt cx="0" cy="0"/>
        </a:xfrm>
      </p:grpSpPr>
      <p:sp>
        <p:nvSpPr>
          <p:cNvPr id="942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21"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22"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53830387"/>
      </p:ext>
    </p:extLst>
  </p:cSld>
  <p:clrMapOvr>
    <a:masterClrMapping/>
  </p:clrMapOvr>
  <p:transition spd="med"/>
</p:sldLayout>
</file>

<file path=ppt/slideLayouts/slideLayout3302.xml><?xml version="1.0" encoding="utf-8"?>
<p:sldLayout xmlns:a="http://schemas.openxmlformats.org/drawingml/2006/main" xmlns:r="http://schemas.openxmlformats.org/officeDocument/2006/relationships" xmlns:p="http://schemas.openxmlformats.org/presentationml/2006/main" showMasterSp="0" type="tx">
  <p:cSld name="56_Section Header">
    <p:bg>
      <p:bgPr>
        <a:solidFill>
          <a:srgbClr val="000000"/>
        </a:solidFill>
        <a:effectLst/>
      </p:bgPr>
    </p:bg>
    <p:spTree>
      <p:nvGrpSpPr>
        <p:cNvPr id="1" name=""/>
        <p:cNvGrpSpPr/>
        <p:nvPr/>
      </p:nvGrpSpPr>
      <p:grpSpPr>
        <a:xfrm>
          <a:off x="0" y="0"/>
          <a:ext cx="0" cy="0"/>
          <a:chOff x="0" y="0"/>
          <a:chExt cx="0" cy="0"/>
        </a:xfrm>
      </p:grpSpPr>
      <p:sp>
        <p:nvSpPr>
          <p:cNvPr id="9429"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30"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3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09982793"/>
      </p:ext>
    </p:extLst>
  </p:cSld>
  <p:clrMapOvr>
    <a:masterClrMapping/>
  </p:clrMapOvr>
  <p:transition spd="med"/>
</p:sldLayout>
</file>

<file path=ppt/slideLayouts/slideLayout3303.xml><?xml version="1.0" encoding="utf-8"?>
<p:sldLayout xmlns:a="http://schemas.openxmlformats.org/drawingml/2006/main" xmlns:r="http://schemas.openxmlformats.org/officeDocument/2006/relationships" xmlns:p="http://schemas.openxmlformats.org/presentationml/2006/main" showMasterSp="0" type="tx">
  <p:cSld name="56_Two Content">
    <p:bg>
      <p:bgPr>
        <a:solidFill>
          <a:srgbClr val="000000"/>
        </a:solidFill>
        <a:effectLst/>
      </p:bgPr>
    </p:bg>
    <p:spTree>
      <p:nvGrpSpPr>
        <p:cNvPr id="1" name=""/>
        <p:cNvGrpSpPr/>
        <p:nvPr/>
      </p:nvGrpSpPr>
      <p:grpSpPr>
        <a:xfrm>
          <a:off x="0" y="0"/>
          <a:ext cx="0" cy="0"/>
          <a:chOff x="0" y="0"/>
          <a:chExt cx="0" cy="0"/>
        </a:xfrm>
      </p:grpSpPr>
      <p:sp>
        <p:nvSpPr>
          <p:cNvPr id="9438"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39"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40"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58755847"/>
      </p:ext>
    </p:extLst>
  </p:cSld>
  <p:clrMapOvr>
    <a:masterClrMapping/>
  </p:clrMapOvr>
  <p:transition spd="med"/>
</p:sldLayout>
</file>

<file path=ppt/slideLayouts/slideLayout3304.xml><?xml version="1.0" encoding="utf-8"?>
<p:sldLayout xmlns:a="http://schemas.openxmlformats.org/drawingml/2006/main" xmlns:r="http://schemas.openxmlformats.org/officeDocument/2006/relationships" xmlns:p="http://schemas.openxmlformats.org/presentationml/2006/main" showMasterSp="0" type="tx">
  <p:cSld name="57_Comparison">
    <p:bg>
      <p:bgPr>
        <a:solidFill>
          <a:srgbClr val="000000"/>
        </a:solidFill>
        <a:effectLst/>
      </p:bgPr>
    </p:bg>
    <p:spTree>
      <p:nvGrpSpPr>
        <p:cNvPr id="1" name=""/>
        <p:cNvGrpSpPr/>
        <p:nvPr/>
      </p:nvGrpSpPr>
      <p:grpSpPr>
        <a:xfrm>
          <a:off x="0" y="0"/>
          <a:ext cx="0" cy="0"/>
          <a:chOff x="0" y="0"/>
          <a:chExt cx="0" cy="0"/>
        </a:xfrm>
      </p:grpSpPr>
      <p:sp>
        <p:nvSpPr>
          <p:cNvPr id="9447"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48"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49"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9450"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70570907"/>
      </p:ext>
    </p:extLst>
  </p:cSld>
  <p:clrMapOvr>
    <a:masterClrMapping/>
  </p:clrMapOvr>
  <p:transition spd="med"/>
</p:sldLayout>
</file>

<file path=ppt/slideLayouts/slideLayout3305.xml><?xml version="1.0" encoding="utf-8"?>
<p:sldLayout xmlns:a="http://schemas.openxmlformats.org/drawingml/2006/main" xmlns:r="http://schemas.openxmlformats.org/officeDocument/2006/relationships" xmlns:p="http://schemas.openxmlformats.org/presentationml/2006/main" showMasterSp="0" type="tx">
  <p:cSld name="56_Title Only">
    <p:bg>
      <p:bgPr>
        <a:solidFill>
          <a:srgbClr val="000000"/>
        </a:solidFill>
        <a:effectLst/>
      </p:bgPr>
    </p:bg>
    <p:spTree>
      <p:nvGrpSpPr>
        <p:cNvPr id="1" name=""/>
        <p:cNvGrpSpPr/>
        <p:nvPr/>
      </p:nvGrpSpPr>
      <p:grpSpPr>
        <a:xfrm>
          <a:off x="0" y="0"/>
          <a:ext cx="0" cy="0"/>
          <a:chOff x="0" y="0"/>
          <a:chExt cx="0" cy="0"/>
        </a:xfrm>
      </p:grpSpPr>
      <p:sp>
        <p:nvSpPr>
          <p:cNvPr id="9457"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5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96979762"/>
      </p:ext>
    </p:extLst>
  </p:cSld>
  <p:clrMapOvr>
    <a:masterClrMapping/>
  </p:clrMapOvr>
  <p:transition spd="med"/>
</p:sldLayout>
</file>

<file path=ppt/slideLayouts/slideLayout3306.xml><?xml version="1.0" encoding="utf-8"?>
<p:sldLayout xmlns:a="http://schemas.openxmlformats.org/drawingml/2006/main" xmlns:r="http://schemas.openxmlformats.org/officeDocument/2006/relationships" xmlns:p="http://schemas.openxmlformats.org/presentationml/2006/main" showMasterSp="0" type="tx">
  <p:cSld name="57_Blank">
    <p:bg>
      <p:bgPr>
        <a:solidFill>
          <a:srgbClr val="000000"/>
        </a:solidFill>
        <a:effectLst/>
      </p:bgPr>
    </p:bg>
    <p:spTree>
      <p:nvGrpSpPr>
        <p:cNvPr id="1" name=""/>
        <p:cNvGrpSpPr/>
        <p:nvPr/>
      </p:nvGrpSpPr>
      <p:grpSpPr>
        <a:xfrm>
          <a:off x="0" y="0"/>
          <a:ext cx="0" cy="0"/>
          <a:chOff x="0" y="0"/>
          <a:chExt cx="0" cy="0"/>
        </a:xfrm>
      </p:grpSpPr>
      <p:sp>
        <p:nvSpPr>
          <p:cNvPr id="946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68176064"/>
      </p:ext>
    </p:extLst>
  </p:cSld>
  <p:clrMapOvr>
    <a:masterClrMapping/>
  </p:clrMapOvr>
  <p:transition spd="med"/>
</p:sldLayout>
</file>

<file path=ppt/slideLayouts/slideLayout3307.xml><?xml version="1.0" encoding="utf-8"?>
<p:sldLayout xmlns:a="http://schemas.openxmlformats.org/drawingml/2006/main" xmlns:r="http://schemas.openxmlformats.org/officeDocument/2006/relationships" xmlns:p="http://schemas.openxmlformats.org/presentationml/2006/main" showMasterSp="0" type="tx">
  <p:cSld name="57_Content with Caption">
    <p:bg>
      <p:bgPr>
        <a:solidFill>
          <a:srgbClr val="000000"/>
        </a:solidFill>
        <a:effectLst/>
      </p:bgPr>
    </p:bg>
    <p:spTree>
      <p:nvGrpSpPr>
        <p:cNvPr id="1" name=""/>
        <p:cNvGrpSpPr/>
        <p:nvPr/>
      </p:nvGrpSpPr>
      <p:grpSpPr>
        <a:xfrm>
          <a:off x="0" y="0"/>
          <a:ext cx="0" cy="0"/>
          <a:chOff x="0" y="0"/>
          <a:chExt cx="0" cy="0"/>
        </a:xfrm>
      </p:grpSpPr>
      <p:sp>
        <p:nvSpPr>
          <p:cNvPr id="9472"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73"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74"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947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51757700"/>
      </p:ext>
    </p:extLst>
  </p:cSld>
  <p:clrMapOvr>
    <a:masterClrMapping/>
  </p:clrMapOvr>
  <p:transition spd="med"/>
</p:sldLayout>
</file>

<file path=ppt/slideLayouts/slideLayout3308.xml><?xml version="1.0" encoding="utf-8"?>
<p:sldLayout xmlns:a="http://schemas.openxmlformats.org/drawingml/2006/main" xmlns:r="http://schemas.openxmlformats.org/officeDocument/2006/relationships" xmlns:p="http://schemas.openxmlformats.org/presentationml/2006/main" showMasterSp="0" type="tx">
  <p:cSld name="57_Picture with Caption">
    <p:bg>
      <p:bgPr>
        <a:solidFill>
          <a:srgbClr val="000000"/>
        </a:solidFill>
        <a:effectLst/>
      </p:bgPr>
    </p:bg>
    <p:spTree>
      <p:nvGrpSpPr>
        <p:cNvPr id="1" name=""/>
        <p:cNvGrpSpPr/>
        <p:nvPr/>
      </p:nvGrpSpPr>
      <p:grpSpPr>
        <a:xfrm>
          <a:off x="0" y="0"/>
          <a:ext cx="0" cy="0"/>
          <a:chOff x="0" y="0"/>
          <a:chExt cx="0" cy="0"/>
        </a:xfrm>
      </p:grpSpPr>
      <p:sp>
        <p:nvSpPr>
          <p:cNvPr id="9482"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83"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484"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8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96895123"/>
      </p:ext>
    </p:extLst>
  </p:cSld>
  <p:clrMapOvr>
    <a:masterClrMapping/>
  </p:clrMapOvr>
  <p:transition spd="med"/>
</p:sldLayout>
</file>

<file path=ppt/slideLayouts/slideLayout3309.xml><?xml version="1.0" encoding="utf-8"?>
<p:sldLayout xmlns:a="http://schemas.openxmlformats.org/drawingml/2006/main" xmlns:r="http://schemas.openxmlformats.org/officeDocument/2006/relationships" xmlns:p="http://schemas.openxmlformats.org/presentationml/2006/main" showMasterSp="0" type="tx">
  <p:cSld name="60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9492"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93"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9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55245141"/>
      </p:ext>
    </p:extLst>
  </p:cSld>
  <p:clrMapOvr>
    <a:masterClrMapping/>
  </p:clrMapOvr>
  <p:transition spd="med"/>
</p:sldLayout>
</file>

<file path=ppt/slideLayouts/slideLayout331.xml><?xml version="1.0" encoding="utf-8"?>
<p:sldLayout xmlns:a="http://schemas.openxmlformats.org/drawingml/2006/main" xmlns:r="http://schemas.openxmlformats.org/officeDocument/2006/relationships" xmlns:p="http://schemas.openxmlformats.org/presentationml/2006/main" showMasterSp="0" type="tx">
  <p:cSld name="20_Picture with Caption">
    <p:bg>
      <p:bgPr>
        <a:solidFill>
          <a:srgbClr val="720000"/>
        </a:solidFill>
        <a:effectLst/>
      </p:bgPr>
    </p:bg>
    <p:spTree>
      <p:nvGrpSpPr>
        <p:cNvPr id="1" name=""/>
        <p:cNvGrpSpPr/>
        <p:nvPr/>
      </p:nvGrpSpPr>
      <p:grpSpPr>
        <a:xfrm>
          <a:off x="0" y="0"/>
          <a:ext cx="0" cy="0"/>
          <a:chOff x="0" y="0"/>
          <a:chExt cx="0" cy="0"/>
        </a:xfrm>
      </p:grpSpPr>
      <p:grpSp>
        <p:nvGrpSpPr>
          <p:cNvPr id="4916" name="Group 2"/>
          <p:cNvGrpSpPr/>
          <p:nvPr/>
        </p:nvGrpSpPr>
        <p:grpSpPr>
          <a:xfrm>
            <a:off x="0" y="0"/>
            <a:ext cx="7242175" cy="1981200"/>
            <a:chOff x="0" y="0"/>
            <a:chExt cx="7242175" cy="1981200"/>
          </a:xfrm>
        </p:grpSpPr>
        <p:sp>
          <p:nvSpPr>
            <p:cNvPr id="4914" name="Freeform 3"/>
            <p:cNvSpPr/>
            <p:nvPr/>
          </p:nvSpPr>
          <p:spPr>
            <a:xfrm>
              <a:off x="0" y="925512"/>
              <a:ext cx="7123113" cy="1055688"/>
            </a:xfrm>
            <a:custGeom>
              <a:avLst/>
              <a:gdLst/>
              <a:ahLst/>
              <a:cxnLst>
                <a:cxn ang="0">
                  <a:pos x="wd2" y="hd2"/>
                </a:cxn>
                <a:cxn ang="5400000">
                  <a:pos x="wd2" y="hd2"/>
                </a:cxn>
                <a:cxn ang="10800000">
                  <a:pos x="wd2" y="hd2"/>
                </a:cxn>
                <a:cxn ang="16200000">
                  <a:pos x="wd2" y="hd2"/>
                </a:cxn>
              </a:cxnLst>
              <a:rect l="0" t="0" r="r" b="b"/>
              <a:pathLst>
                <a:path w="21600" h="21600" extrusionOk="0">
                  <a:moveTo>
                    <a:pt x="21573" y="9712"/>
                  </a:moveTo>
                  <a:lnTo>
                    <a:pt x="0" y="21600"/>
                  </a:lnTo>
                  <a:lnTo>
                    <a:pt x="0" y="0"/>
                  </a:lnTo>
                  <a:lnTo>
                    <a:pt x="21600" y="32"/>
                  </a:lnTo>
                  <a:lnTo>
                    <a:pt x="21573" y="4970"/>
                  </a:lnTo>
                  <a:lnTo>
                    <a:pt x="21573" y="9712"/>
                  </a:lnTo>
                  <a:close/>
                </a:path>
              </a:pathLst>
            </a:custGeom>
            <a:gradFill flip="none" rotWithShape="1">
              <a:gsLst>
                <a:gs pos="0">
                  <a:srgbClr val="6B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4915" name="Freeform 4"/>
            <p:cNvSpPr/>
            <p:nvPr/>
          </p:nvSpPr>
          <p:spPr>
            <a:xfrm>
              <a:off x="0" y="0"/>
              <a:ext cx="7242175" cy="1903413"/>
            </a:xfrm>
            <a:custGeom>
              <a:avLst/>
              <a:gdLst/>
              <a:ahLst/>
              <a:cxnLst>
                <a:cxn ang="0">
                  <a:pos x="wd2" y="hd2"/>
                </a:cxn>
                <a:cxn ang="5400000">
                  <a:pos x="wd2" y="hd2"/>
                </a:cxn>
                <a:cxn ang="10800000">
                  <a:pos x="wd2" y="hd2"/>
                </a:cxn>
                <a:cxn ang="16200000">
                  <a:pos x="wd2" y="hd2"/>
                </a:cxn>
              </a:cxnLst>
              <a:rect l="0" t="0" r="r" b="b"/>
              <a:pathLst>
                <a:path w="21600" h="21600" extrusionOk="0">
                  <a:moveTo>
                    <a:pt x="21591" y="16790"/>
                  </a:moveTo>
                  <a:lnTo>
                    <a:pt x="0" y="21600"/>
                  </a:lnTo>
                  <a:lnTo>
                    <a:pt x="0" y="0"/>
                  </a:lnTo>
                  <a:lnTo>
                    <a:pt x="21600" y="0"/>
                  </a:lnTo>
                  <a:lnTo>
                    <a:pt x="21591" y="16790"/>
                  </a:lnTo>
                  <a:close/>
                </a:path>
              </a:pathLst>
            </a:custGeom>
            <a:gradFill flip="none" rotWithShape="1">
              <a:gsLst>
                <a:gs pos="0">
                  <a:srgbClr val="8C0000"/>
                </a:gs>
                <a:gs pos="100000">
                  <a:srgbClr val="720000"/>
                </a:gs>
              </a:gsLst>
              <a:lin ang="0" scaled="0"/>
            </a:gra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4917" name="Title Text"/>
          <p:cNvSpPr txBox="1">
            <a:spLocks noGrp="1"/>
          </p:cNvSpPr>
          <p:nvPr>
            <p:ph type="title"/>
          </p:nvPr>
        </p:nvSpPr>
        <p:spPr>
          <a:xfrm>
            <a:off x="1792288" y="4800600"/>
            <a:ext cx="5486401" cy="566738"/>
          </a:xfrm>
          <a:prstGeom prst="rect">
            <a:avLst/>
          </a:prstGeom>
        </p:spPr>
        <p:txBody>
          <a:bodyPr/>
          <a:lstStyle>
            <a:lvl1pPr>
              <a:defRPr sz="2000" b="1">
                <a:solidFill>
                  <a:srgbClr val="FFFFCC"/>
                </a:solidFill>
                <a:effectLst>
                  <a:outerShdw blurRad="38100" dist="38100" dir="2700000" rotWithShape="0">
                    <a:srgbClr val="000000"/>
                  </a:outerShdw>
                </a:effectLst>
                <a:latin typeface="Tahoma"/>
                <a:ea typeface="Tahoma"/>
                <a:cs typeface="Tahoma"/>
                <a:sym typeface="Tahoma"/>
              </a:defRPr>
            </a:lvl1pPr>
          </a:lstStyle>
          <a:p>
            <a:r>
              <a:t>Title Text</a:t>
            </a:r>
          </a:p>
        </p:txBody>
      </p:sp>
      <p:sp>
        <p:nvSpPr>
          <p:cNvPr id="4918"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4919"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vl2pPr marL="0" indent="45720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2pPr>
            <a:lvl3pPr marL="0" indent="91440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3pPr>
            <a:lvl4pPr marL="0" indent="137160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4pPr>
            <a:lvl5pPr marL="0" indent="1828800">
              <a:spcBef>
                <a:spcPts val="300"/>
              </a:spcBef>
              <a:buSzTx/>
              <a:buNone/>
              <a:defRPr sz="1400">
                <a:solidFill>
                  <a:schemeClr val="accent3">
                    <a:lumOff val="44000"/>
                  </a:schemeClr>
                </a:solidFill>
                <a:effectLst>
                  <a:outerShdw blurRad="38100" dist="38100" dir="2700000" rotWithShape="0">
                    <a:srgbClr val="000000"/>
                  </a:outerShdw>
                </a:effectLst>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4920" name="Slide Number"/>
          <p:cNvSpPr txBox="1">
            <a:spLocks noGrp="1"/>
          </p:cNvSpPr>
          <p:nvPr>
            <p:ph type="sldNum" sz="quarter" idx="2"/>
          </p:nvPr>
        </p:nvSpPr>
        <p:spPr>
          <a:xfrm>
            <a:off x="8388588" y="6436360"/>
            <a:ext cx="298212" cy="269241"/>
          </a:xfrm>
          <a:prstGeom prst="rect">
            <a:avLst/>
          </a:prstGeom>
        </p:spPr>
        <p:txBody>
          <a:bodyPr/>
          <a:lstStyle>
            <a:lvl1pPr algn="r">
              <a:defRPr sz="1200" b="1">
                <a:solidFill>
                  <a:schemeClr val="accent3">
                    <a:lumOff val="44000"/>
                  </a:schemeClr>
                </a:solidFill>
                <a:effectLst>
                  <a:outerShdw blurRad="38100" dist="38100" dir="2700000" rotWithShape="0">
                    <a:srgbClr val="000000"/>
                  </a:outerShdw>
                </a:effectLst>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311999070"/>
      </p:ext>
    </p:extLst>
  </p:cSld>
  <p:clrMapOvr>
    <a:masterClrMapping/>
  </p:clrMapOvr>
  <p:transition spd="med"/>
</p:sldLayout>
</file>

<file path=ppt/slideLayouts/slideLayout3310.xml><?xml version="1.0" encoding="utf-8"?>
<p:sldLayout xmlns:a="http://schemas.openxmlformats.org/drawingml/2006/main" xmlns:r="http://schemas.openxmlformats.org/officeDocument/2006/relationships" xmlns:p="http://schemas.openxmlformats.org/presentationml/2006/main" showMasterSp="0" type="tx">
  <p:cSld name="57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50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02"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0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00297920"/>
      </p:ext>
    </p:extLst>
  </p:cSld>
  <p:clrMapOvr>
    <a:masterClrMapping/>
  </p:clrMapOvr>
  <p:transition spd="med"/>
</p:sldLayout>
</file>

<file path=ppt/slideLayouts/slideLayout3311.xml><?xml version="1.0" encoding="utf-8"?>
<p:sldLayout xmlns:a="http://schemas.openxmlformats.org/drawingml/2006/main" xmlns:r="http://schemas.openxmlformats.org/officeDocument/2006/relationships" xmlns:p="http://schemas.openxmlformats.org/presentationml/2006/main" showMasterSp="0" type="tx">
  <p:cSld name="57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9510"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11"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1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42792530"/>
      </p:ext>
    </p:extLst>
  </p:cSld>
  <p:clrMapOvr>
    <a:masterClrMapping/>
  </p:clrMapOvr>
  <p:transition spd="med"/>
</p:sldLayout>
</file>

<file path=ppt/slideLayouts/slideLayout3312.xml><?xml version="1.0" encoding="utf-8"?>
<p:sldLayout xmlns:a="http://schemas.openxmlformats.org/drawingml/2006/main" xmlns:r="http://schemas.openxmlformats.org/officeDocument/2006/relationships" xmlns:p="http://schemas.openxmlformats.org/presentationml/2006/main" showMasterSp="0" type="tx">
  <p:cSld name="57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51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20"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2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34815268"/>
      </p:ext>
    </p:extLst>
  </p:cSld>
  <p:clrMapOvr>
    <a:masterClrMapping/>
  </p:clrMapOvr>
  <p:transition spd="med"/>
</p:sldLayout>
</file>

<file path=ppt/slideLayouts/slideLayout3313.xml><?xml version="1.0" encoding="utf-8"?>
<p:sldLayout xmlns:a="http://schemas.openxmlformats.org/drawingml/2006/main" xmlns:r="http://schemas.openxmlformats.org/officeDocument/2006/relationships" xmlns:p="http://schemas.openxmlformats.org/presentationml/2006/main" showMasterSp="0" type="tx">
  <p:cSld name="58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9528"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2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30"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953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89736161"/>
      </p:ext>
    </p:extLst>
  </p:cSld>
  <p:clrMapOvr>
    <a:masterClrMapping/>
  </p:clrMapOvr>
  <p:transition spd="med"/>
</p:sldLayout>
</file>

<file path=ppt/slideLayouts/slideLayout3314.xml><?xml version="1.0" encoding="utf-8"?>
<p:sldLayout xmlns:a="http://schemas.openxmlformats.org/drawingml/2006/main" xmlns:r="http://schemas.openxmlformats.org/officeDocument/2006/relationships" xmlns:p="http://schemas.openxmlformats.org/presentationml/2006/main" showMasterSp="0" type="tx">
  <p:cSld name="57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9538"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3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29300267"/>
      </p:ext>
    </p:extLst>
  </p:cSld>
  <p:clrMapOvr>
    <a:masterClrMapping/>
  </p:clrMapOvr>
  <p:transition spd="med"/>
</p:sldLayout>
</file>

<file path=ppt/slideLayouts/slideLayout3315.xml><?xml version="1.0" encoding="utf-8"?>
<p:sldLayout xmlns:a="http://schemas.openxmlformats.org/drawingml/2006/main" xmlns:r="http://schemas.openxmlformats.org/officeDocument/2006/relationships" xmlns:p="http://schemas.openxmlformats.org/presentationml/2006/main" showMasterSp="0" type="tx">
  <p:cSld name="58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553"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54"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55"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955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25177365"/>
      </p:ext>
    </p:extLst>
  </p:cSld>
  <p:clrMapOvr>
    <a:masterClrMapping/>
  </p:clrMapOvr>
  <p:transition spd="med"/>
</p:sldLayout>
</file>

<file path=ppt/slideLayouts/slideLayout3316.xml><?xml version="1.0" encoding="utf-8"?>
<p:sldLayout xmlns:a="http://schemas.openxmlformats.org/drawingml/2006/main" xmlns:r="http://schemas.openxmlformats.org/officeDocument/2006/relationships" xmlns:p="http://schemas.openxmlformats.org/presentationml/2006/main" showMasterSp="0" type="tx">
  <p:cSld name="58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563"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6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56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6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9554988"/>
      </p:ext>
    </p:extLst>
  </p:cSld>
  <p:clrMapOvr>
    <a:masterClrMapping/>
  </p:clrMapOvr>
  <p:transition spd="med"/>
</p:sldLayout>
</file>

<file path=ppt/slideLayouts/slideLayout3317.xml><?xml version="1.0" encoding="utf-8"?>
<p:sldLayout xmlns:a="http://schemas.openxmlformats.org/drawingml/2006/main" xmlns:r="http://schemas.openxmlformats.org/officeDocument/2006/relationships" xmlns:p="http://schemas.openxmlformats.org/presentationml/2006/main" showMasterSp="0" type="tx">
  <p:cSld name="61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9573"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74"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7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93805242"/>
      </p:ext>
    </p:extLst>
  </p:cSld>
  <p:clrMapOvr>
    <a:masterClrMapping/>
  </p:clrMapOvr>
  <p:transition spd="med"/>
</p:sldLayout>
</file>

<file path=ppt/slideLayouts/slideLayout3318.xml><?xml version="1.0" encoding="utf-8"?>
<p:sldLayout xmlns:a="http://schemas.openxmlformats.org/drawingml/2006/main" xmlns:r="http://schemas.openxmlformats.org/officeDocument/2006/relationships" xmlns:p="http://schemas.openxmlformats.org/presentationml/2006/main" showMasterSp="0" type="tx">
  <p:cSld name="Title Slide 0">
    <p:bg>
      <p:bgPr>
        <a:solidFill>
          <a:srgbClr val="000000"/>
        </a:solidFill>
        <a:effectLst/>
      </p:bgPr>
    </p:bg>
    <p:spTree>
      <p:nvGrpSpPr>
        <p:cNvPr id="1" name=""/>
        <p:cNvGrpSpPr/>
        <p:nvPr/>
      </p:nvGrpSpPr>
      <p:grpSpPr>
        <a:xfrm>
          <a:off x="0" y="0"/>
          <a:ext cx="0" cy="0"/>
          <a:chOff x="0" y="0"/>
          <a:chExt cx="0" cy="0"/>
        </a:xfrm>
      </p:grpSpPr>
      <p:sp>
        <p:nvSpPr>
          <p:cNvPr id="9582"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83"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8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85219729"/>
      </p:ext>
    </p:extLst>
  </p:cSld>
  <p:clrMapOvr>
    <a:masterClrMapping/>
  </p:clrMapOvr>
  <p:transition spd="med"/>
</p:sldLayout>
</file>

<file path=ppt/slideLayouts/slideLayout3319.xml><?xml version="1.0" encoding="utf-8"?>
<p:sldLayout xmlns:a="http://schemas.openxmlformats.org/drawingml/2006/main" xmlns:r="http://schemas.openxmlformats.org/officeDocument/2006/relationships" xmlns:p="http://schemas.openxmlformats.org/presentationml/2006/main" showMasterSp="0" type="tx">
  <p:cSld name="58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59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92"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9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20025669"/>
      </p:ext>
    </p:extLst>
  </p:cSld>
  <p:clrMapOvr>
    <a:masterClrMapping/>
  </p:clrMapOvr>
  <p:transition spd="med"/>
</p:sldLayout>
</file>

<file path=ppt/slideLayouts/slideLayout332.xml><?xml version="1.0" encoding="utf-8"?>
<p:sldLayout xmlns:a="http://schemas.openxmlformats.org/drawingml/2006/main" xmlns:r="http://schemas.openxmlformats.org/officeDocument/2006/relationships" xmlns:p="http://schemas.openxmlformats.org/presentationml/2006/main" showMasterSp="0" type="tx">
  <p:cSld name="30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4927"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928"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929"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15175345"/>
      </p:ext>
    </p:extLst>
  </p:cSld>
  <p:clrMapOvr>
    <a:masterClrMapping/>
  </p:clrMapOvr>
  <p:transition spd="med"/>
</p:sldLayout>
</file>

<file path=ppt/slideLayouts/slideLayout3320.xml><?xml version="1.0" encoding="utf-8"?>
<p:sldLayout xmlns:a="http://schemas.openxmlformats.org/drawingml/2006/main" xmlns:r="http://schemas.openxmlformats.org/officeDocument/2006/relationships" xmlns:p="http://schemas.openxmlformats.org/presentationml/2006/main" showMasterSp="0" type="tx">
  <p:cSld name="58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9600"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601"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60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75695901"/>
      </p:ext>
    </p:extLst>
  </p:cSld>
  <p:clrMapOvr>
    <a:masterClrMapping/>
  </p:clrMapOvr>
  <p:transition spd="med"/>
</p:sldLayout>
</file>

<file path=ppt/slideLayouts/slideLayout3321.xml><?xml version="1.0" encoding="utf-8"?>
<p:sldLayout xmlns:a="http://schemas.openxmlformats.org/drawingml/2006/main" xmlns:r="http://schemas.openxmlformats.org/officeDocument/2006/relationships" xmlns:p="http://schemas.openxmlformats.org/presentationml/2006/main" showMasterSp="0" type="tx">
  <p:cSld name="58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60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610"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61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05905646"/>
      </p:ext>
    </p:extLst>
  </p:cSld>
  <p:clrMapOvr>
    <a:masterClrMapping/>
  </p:clrMapOvr>
  <p:transition spd="med"/>
</p:sldLayout>
</file>

<file path=ppt/slideLayouts/slideLayout3322.xml><?xml version="1.0" encoding="utf-8"?>
<p:sldLayout xmlns:a="http://schemas.openxmlformats.org/drawingml/2006/main" xmlns:r="http://schemas.openxmlformats.org/officeDocument/2006/relationships" xmlns:p="http://schemas.openxmlformats.org/presentationml/2006/main" showMasterSp="0" type="tx">
  <p:cSld name="59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9618"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61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620"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962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71368549"/>
      </p:ext>
    </p:extLst>
  </p:cSld>
  <p:clrMapOvr>
    <a:masterClrMapping/>
  </p:clrMapOvr>
  <p:transition spd="med"/>
</p:sldLayout>
</file>

<file path=ppt/slideLayouts/slideLayout3323.xml><?xml version="1.0" encoding="utf-8"?>
<p:sldLayout xmlns:a="http://schemas.openxmlformats.org/drawingml/2006/main" xmlns:r="http://schemas.openxmlformats.org/officeDocument/2006/relationships" xmlns:p="http://schemas.openxmlformats.org/presentationml/2006/main" showMasterSp="0" type="tx">
  <p:cSld name="58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9628"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62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49801425"/>
      </p:ext>
    </p:extLst>
  </p:cSld>
  <p:clrMapOvr>
    <a:masterClrMapping/>
  </p:clrMapOvr>
  <p:transition spd="med"/>
</p:sldLayout>
</file>

<file path=ppt/slideLayouts/slideLayout3324.xml><?xml version="1.0" encoding="utf-8"?>
<p:sldLayout xmlns:a="http://schemas.openxmlformats.org/drawingml/2006/main" xmlns:r="http://schemas.openxmlformats.org/officeDocument/2006/relationships" xmlns:p="http://schemas.openxmlformats.org/presentationml/2006/main" showMasterSp="0" type="tx">
  <p:cSld name="58_Blank">
    <p:bg>
      <p:bgPr>
        <a:solidFill>
          <a:schemeClr val="accent3">
            <a:lumOff val="44000"/>
          </a:schemeClr>
        </a:solidFill>
        <a:effectLst/>
      </p:bgPr>
    </p:bg>
    <p:spTree>
      <p:nvGrpSpPr>
        <p:cNvPr id="1" name=""/>
        <p:cNvGrpSpPr/>
        <p:nvPr/>
      </p:nvGrpSpPr>
      <p:grpSpPr>
        <a:xfrm>
          <a:off x="0" y="0"/>
          <a:ext cx="0" cy="0"/>
          <a:chOff x="0" y="0"/>
          <a:chExt cx="0" cy="0"/>
        </a:xfrm>
      </p:grpSpPr>
      <p:sp>
        <p:nvSpPr>
          <p:cNvPr id="963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23507552"/>
      </p:ext>
    </p:extLst>
  </p:cSld>
  <p:clrMapOvr>
    <a:masterClrMapping/>
  </p:clrMapOvr>
  <p:transition spd="med"/>
</p:sldLayout>
</file>

<file path=ppt/slideLayouts/slideLayout3325.xml><?xml version="1.0" encoding="utf-8"?>
<p:sldLayout xmlns:a="http://schemas.openxmlformats.org/drawingml/2006/main" xmlns:r="http://schemas.openxmlformats.org/officeDocument/2006/relationships" xmlns:p="http://schemas.openxmlformats.org/presentationml/2006/main" showMasterSp="0" type="tx">
  <p:cSld name="59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643"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644"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645"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964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78339431"/>
      </p:ext>
    </p:extLst>
  </p:cSld>
  <p:clrMapOvr>
    <a:masterClrMapping/>
  </p:clrMapOvr>
  <p:transition spd="med"/>
</p:sldLayout>
</file>

<file path=ppt/slideLayouts/slideLayout3326.xml><?xml version="1.0" encoding="utf-8"?>
<p:sldLayout xmlns:a="http://schemas.openxmlformats.org/drawingml/2006/main" xmlns:r="http://schemas.openxmlformats.org/officeDocument/2006/relationships" xmlns:p="http://schemas.openxmlformats.org/presentationml/2006/main" showMasterSp="0" type="tx">
  <p:cSld name="59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653"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65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65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65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59308905"/>
      </p:ext>
    </p:extLst>
  </p:cSld>
  <p:clrMapOvr>
    <a:masterClrMapping/>
  </p:clrMapOvr>
  <p:transition spd="med"/>
</p:sldLayout>
</file>

<file path=ppt/slideLayouts/slideLayout3327.xml><?xml version="1.0" encoding="utf-8"?>
<p:sldLayout xmlns:a="http://schemas.openxmlformats.org/drawingml/2006/main" xmlns:r="http://schemas.openxmlformats.org/officeDocument/2006/relationships" xmlns:p="http://schemas.openxmlformats.org/presentationml/2006/main" showMasterSp="0" type="tx">
  <p:cSld name="62_Title Slide">
    <p:bg>
      <p:bgPr>
        <a:solidFill>
          <a:srgbClr val="000000"/>
        </a:solidFill>
        <a:effectLst/>
      </p:bgPr>
    </p:bg>
    <p:spTree>
      <p:nvGrpSpPr>
        <p:cNvPr id="1" name=""/>
        <p:cNvGrpSpPr/>
        <p:nvPr/>
      </p:nvGrpSpPr>
      <p:grpSpPr>
        <a:xfrm>
          <a:off x="0" y="0"/>
          <a:ext cx="0" cy="0"/>
          <a:chOff x="0" y="0"/>
          <a:chExt cx="0" cy="0"/>
        </a:xfrm>
      </p:grpSpPr>
      <p:sp>
        <p:nvSpPr>
          <p:cNvPr id="9663" name="Title Text"/>
          <p:cNvSpPr txBox="1">
            <a:spLocks noGrp="1"/>
          </p:cNvSpPr>
          <p:nvPr>
            <p:ph type="title"/>
          </p:nvPr>
        </p:nvSpPr>
        <p:spPr>
          <a:xfrm>
            <a:off x="685800" y="2130425"/>
            <a:ext cx="7772400" cy="1470025"/>
          </a:xfrm>
          <a:prstGeom prst="rect">
            <a:avLst/>
          </a:prstGeom>
        </p:spPr>
        <p:txBody>
          <a:bodyPr anchor="ctr"/>
          <a:lstStyle>
            <a:lvl1pPr algn="ctr">
              <a:defRPr>
                <a:solidFill>
                  <a:srgbClr val="000000"/>
                </a:solidFill>
              </a:defRPr>
            </a:lvl1pPr>
          </a:lstStyle>
          <a:p>
            <a:r>
              <a:t>Title Text</a:t>
            </a:r>
          </a:p>
        </p:txBody>
      </p:sp>
      <p:sp>
        <p:nvSpPr>
          <p:cNvPr id="9664"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lvl1pPr>
            <a:lvl2pPr marL="0" indent="457200" algn="ctr">
              <a:buSzTx/>
              <a:buNone/>
            </a:lvl2pPr>
            <a:lvl3pPr marL="0" indent="914400" algn="ctr">
              <a:buSzTx/>
              <a:buNone/>
            </a:lvl3pPr>
            <a:lvl4pPr marL="0" indent="1371600" algn="ctr">
              <a:buSzTx/>
              <a:buNone/>
            </a:lvl4pPr>
            <a:lvl5pPr marL="0" indent="1828800" algn="ctr">
              <a:buSzTx/>
              <a:buNone/>
            </a:lvl5pPr>
          </a:lstStyle>
          <a:p>
            <a:r>
              <a:t>Body Level One</a:t>
            </a:r>
          </a:p>
          <a:p>
            <a:pPr lvl="1"/>
            <a:r>
              <a:t>Body Level Two</a:t>
            </a:r>
          </a:p>
          <a:p>
            <a:pPr lvl="2"/>
            <a:r>
              <a:t>Body Level Three</a:t>
            </a:r>
          </a:p>
          <a:p>
            <a:pPr lvl="3"/>
            <a:r>
              <a:t>Body Level Four</a:t>
            </a:r>
          </a:p>
          <a:p>
            <a:pPr lvl="4"/>
            <a:r>
              <a:t>Body Level Five</a:t>
            </a:r>
          </a:p>
        </p:txBody>
      </p:sp>
      <p:sp>
        <p:nvSpPr>
          <p:cNvPr id="9665"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075825167"/>
      </p:ext>
    </p:extLst>
  </p:cSld>
  <p:clrMapOvr>
    <a:masterClrMapping/>
  </p:clrMapOvr>
  <p:transition spd="med"/>
</p:sldLayout>
</file>

<file path=ppt/slideLayouts/slideLayout3328.xml><?xml version="1.0" encoding="utf-8"?>
<p:sldLayout xmlns:a="http://schemas.openxmlformats.org/drawingml/2006/main" xmlns:r="http://schemas.openxmlformats.org/officeDocument/2006/relationships" xmlns:p="http://schemas.openxmlformats.org/presentationml/2006/main" showMasterSp="0" type="tx">
  <p:cSld name="59_Title and Content">
    <p:bg>
      <p:bgPr>
        <a:solidFill>
          <a:srgbClr val="000000"/>
        </a:solidFill>
        <a:effectLst/>
      </p:bgPr>
    </p:bg>
    <p:spTree>
      <p:nvGrpSpPr>
        <p:cNvPr id="1" name=""/>
        <p:cNvGrpSpPr/>
        <p:nvPr/>
      </p:nvGrpSpPr>
      <p:grpSpPr>
        <a:xfrm>
          <a:off x="0" y="0"/>
          <a:ext cx="0" cy="0"/>
          <a:chOff x="0" y="0"/>
          <a:chExt cx="0" cy="0"/>
        </a:xfrm>
      </p:grpSpPr>
      <p:sp>
        <p:nvSpPr>
          <p:cNvPr id="9672"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9673" name="Body Level One…"/>
          <p:cNvSpPr txBox="1">
            <a:spLocks noGrp="1"/>
          </p:cNvSpPr>
          <p:nvPr>
            <p:ph type="body" idx="1"/>
          </p:nvPr>
        </p:nvSpPr>
        <p:spPr>
          <a:xfrm>
            <a:off x="457200" y="1600200"/>
            <a:ext cx="8229600" cy="452596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9674"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22815059"/>
      </p:ext>
    </p:extLst>
  </p:cSld>
  <p:clrMapOvr>
    <a:masterClrMapping/>
  </p:clrMapOvr>
  <p:transition spd="med"/>
</p:sldLayout>
</file>

<file path=ppt/slideLayouts/slideLayout3329.xml><?xml version="1.0" encoding="utf-8"?>
<p:sldLayout xmlns:a="http://schemas.openxmlformats.org/drawingml/2006/main" xmlns:r="http://schemas.openxmlformats.org/officeDocument/2006/relationships" xmlns:p="http://schemas.openxmlformats.org/presentationml/2006/main" showMasterSp="0" type="tx">
  <p:cSld name="59_Section Header">
    <p:bg>
      <p:bgPr>
        <a:solidFill>
          <a:srgbClr val="000000"/>
        </a:solidFill>
        <a:effectLst/>
      </p:bgPr>
    </p:bg>
    <p:spTree>
      <p:nvGrpSpPr>
        <p:cNvPr id="1" name=""/>
        <p:cNvGrpSpPr/>
        <p:nvPr/>
      </p:nvGrpSpPr>
      <p:grpSpPr>
        <a:xfrm>
          <a:off x="0" y="0"/>
          <a:ext cx="0" cy="0"/>
          <a:chOff x="0" y="0"/>
          <a:chExt cx="0" cy="0"/>
        </a:xfrm>
      </p:grpSpPr>
      <p:sp>
        <p:nvSpPr>
          <p:cNvPr id="9681"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0000"/>
                </a:solidFill>
              </a:defRPr>
            </a:lvl1pPr>
          </a:lstStyle>
          <a:p>
            <a:r>
              <a:t>Title Text</a:t>
            </a:r>
          </a:p>
        </p:txBody>
      </p:sp>
      <p:sp>
        <p:nvSpPr>
          <p:cNvPr id="9682"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9683"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609142636"/>
      </p:ext>
    </p:extLst>
  </p:cSld>
  <p:clrMapOvr>
    <a:masterClrMapping/>
  </p:clrMapOvr>
  <p:transition spd="med"/>
</p:sldLayout>
</file>

<file path=ppt/slideLayouts/slideLayout333.xml><?xml version="1.0" encoding="utf-8"?>
<p:sldLayout xmlns:a="http://schemas.openxmlformats.org/drawingml/2006/main" xmlns:r="http://schemas.openxmlformats.org/officeDocument/2006/relationships" xmlns:p="http://schemas.openxmlformats.org/presentationml/2006/main" showMasterSp="0" type="tx">
  <p:cSld name="27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4936"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937"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93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83627933"/>
      </p:ext>
    </p:extLst>
  </p:cSld>
  <p:clrMapOvr>
    <a:masterClrMapping/>
  </p:clrMapOvr>
  <p:transition spd="med"/>
</p:sldLayout>
</file>

<file path=ppt/slideLayouts/slideLayout3330.xml><?xml version="1.0" encoding="utf-8"?>
<p:sldLayout xmlns:a="http://schemas.openxmlformats.org/drawingml/2006/main" xmlns:r="http://schemas.openxmlformats.org/officeDocument/2006/relationships" xmlns:p="http://schemas.openxmlformats.org/presentationml/2006/main" showMasterSp="0" type="tx">
  <p:cSld name="59_Two Content">
    <p:bg>
      <p:bgPr>
        <a:solidFill>
          <a:srgbClr val="000000"/>
        </a:solidFill>
        <a:effectLst/>
      </p:bgPr>
    </p:bg>
    <p:spTree>
      <p:nvGrpSpPr>
        <p:cNvPr id="1" name=""/>
        <p:cNvGrpSpPr/>
        <p:nvPr/>
      </p:nvGrpSpPr>
      <p:grpSpPr>
        <a:xfrm>
          <a:off x="0" y="0"/>
          <a:ext cx="0" cy="0"/>
          <a:chOff x="0" y="0"/>
          <a:chExt cx="0" cy="0"/>
        </a:xfrm>
      </p:grpSpPr>
      <p:sp>
        <p:nvSpPr>
          <p:cNvPr id="9690"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9691"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a:lvl1pPr>
            <a:lvl2pPr marL="790575" indent="-333375">
              <a:spcBef>
                <a:spcPts val="600"/>
              </a:spcBef>
              <a:buChar char="–"/>
              <a:defRPr sz="2800"/>
            </a:lvl2pPr>
            <a:lvl3pPr marL="1234439" indent="-320039">
              <a:spcBef>
                <a:spcPts val="600"/>
              </a:spcBef>
              <a:defRPr sz="2800"/>
            </a:lvl3pPr>
            <a:lvl4pPr marL="1727200" indent="-355600">
              <a:spcBef>
                <a:spcPts val="600"/>
              </a:spcBef>
              <a:buChar char="–"/>
              <a:defRPr sz="2800"/>
            </a:lvl4pPr>
            <a:lvl5pPr marL="2184400" indent="-355600">
              <a:spcBef>
                <a:spcPts val="600"/>
              </a:spcBef>
              <a:buChar char="»"/>
              <a:defRPr sz="2800"/>
            </a:lvl5pPr>
          </a:lstStyle>
          <a:p>
            <a:r>
              <a:t>Body Level One</a:t>
            </a:r>
          </a:p>
          <a:p>
            <a:pPr lvl="1"/>
            <a:r>
              <a:t>Body Level Two</a:t>
            </a:r>
          </a:p>
          <a:p>
            <a:pPr lvl="2"/>
            <a:r>
              <a:t>Body Level Three</a:t>
            </a:r>
          </a:p>
          <a:p>
            <a:pPr lvl="3"/>
            <a:r>
              <a:t>Body Level Four</a:t>
            </a:r>
          </a:p>
          <a:p>
            <a:pPr lvl="4"/>
            <a:r>
              <a:t>Body Level Five</a:t>
            </a:r>
          </a:p>
        </p:txBody>
      </p:sp>
      <p:sp>
        <p:nvSpPr>
          <p:cNvPr id="9692"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19572917"/>
      </p:ext>
    </p:extLst>
  </p:cSld>
  <p:clrMapOvr>
    <a:masterClrMapping/>
  </p:clrMapOvr>
  <p:transition spd="med"/>
</p:sldLayout>
</file>

<file path=ppt/slideLayouts/slideLayout3331.xml><?xml version="1.0" encoding="utf-8"?>
<p:sldLayout xmlns:a="http://schemas.openxmlformats.org/drawingml/2006/main" xmlns:r="http://schemas.openxmlformats.org/officeDocument/2006/relationships" xmlns:p="http://schemas.openxmlformats.org/presentationml/2006/main" showMasterSp="0" type="tx">
  <p:cSld name="60_Comparison">
    <p:bg>
      <p:bgPr>
        <a:solidFill>
          <a:srgbClr val="000000"/>
        </a:solidFill>
        <a:effectLst/>
      </p:bgPr>
    </p:bg>
    <p:spTree>
      <p:nvGrpSpPr>
        <p:cNvPr id="1" name=""/>
        <p:cNvGrpSpPr/>
        <p:nvPr/>
      </p:nvGrpSpPr>
      <p:grpSpPr>
        <a:xfrm>
          <a:off x="0" y="0"/>
          <a:ext cx="0" cy="0"/>
          <a:chOff x="0" y="0"/>
          <a:chExt cx="0" cy="0"/>
        </a:xfrm>
      </p:grpSpPr>
      <p:sp>
        <p:nvSpPr>
          <p:cNvPr id="9699"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defRPr>
            </a:lvl1pPr>
          </a:lstStyle>
          <a:p>
            <a:r>
              <a:t>Title Text</a:t>
            </a:r>
          </a:p>
        </p:txBody>
      </p:sp>
      <p:sp>
        <p:nvSpPr>
          <p:cNvPr id="9700"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9701"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9702"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944099658"/>
      </p:ext>
    </p:extLst>
  </p:cSld>
  <p:clrMapOvr>
    <a:masterClrMapping/>
  </p:clrMapOvr>
  <p:transition spd="med"/>
</p:sldLayout>
</file>

<file path=ppt/slideLayouts/slideLayout3332.xml><?xml version="1.0" encoding="utf-8"?>
<p:sldLayout xmlns:a="http://schemas.openxmlformats.org/drawingml/2006/main" xmlns:r="http://schemas.openxmlformats.org/officeDocument/2006/relationships" xmlns:p="http://schemas.openxmlformats.org/presentationml/2006/main" showMasterSp="0" type="tx">
  <p:cSld name="59_Title Only">
    <p:bg>
      <p:bgPr>
        <a:solidFill>
          <a:srgbClr val="000000"/>
        </a:solidFill>
        <a:effectLst/>
      </p:bgPr>
    </p:bg>
    <p:spTree>
      <p:nvGrpSpPr>
        <p:cNvPr id="1" name=""/>
        <p:cNvGrpSpPr/>
        <p:nvPr/>
      </p:nvGrpSpPr>
      <p:grpSpPr>
        <a:xfrm>
          <a:off x="0" y="0"/>
          <a:ext cx="0" cy="0"/>
          <a:chOff x="0" y="0"/>
          <a:chExt cx="0" cy="0"/>
        </a:xfrm>
      </p:grpSpPr>
      <p:sp>
        <p:nvSpPr>
          <p:cNvPr id="9709"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9710"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31454345"/>
      </p:ext>
    </p:extLst>
  </p:cSld>
  <p:clrMapOvr>
    <a:masterClrMapping/>
  </p:clrMapOvr>
  <p:transition spd="med"/>
</p:sldLayout>
</file>

<file path=ppt/slideLayouts/slideLayout3333.xml><?xml version="1.0" encoding="utf-8"?>
<p:sldLayout xmlns:a="http://schemas.openxmlformats.org/drawingml/2006/main" xmlns:r="http://schemas.openxmlformats.org/officeDocument/2006/relationships" xmlns:p="http://schemas.openxmlformats.org/presentationml/2006/main" showMasterSp="0" type="tx">
  <p:cSld name="59_Blank">
    <p:bg>
      <p:bgPr>
        <a:solidFill>
          <a:srgbClr val="000000"/>
        </a:solidFill>
        <a:effectLst/>
      </p:bgPr>
    </p:bg>
    <p:spTree>
      <p:nvGrpSpPr>
        <p:cNvPr id="1" name=""/>
        <p:cNvGrpSpPr/>
        <p:nvPr/>
      </p:nvGrpSpPr>
      <p:grpSpPr>
        <a:xfrm>
          <a:off x="0" y="0"/>
          <a:ext cx="0" cy="0"/>
          <a:chOff x="0" y="0"/>
          <a:chExt cx="0" cy="0"/>
        </a:xfrm>
      </p:grpSpPr>
      <p:sp>
        <p:nvSpPr>
          <p:cNvPr id="9717"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402054977"/>
      </p:ext>
    </p:extLst>
  </p:cSld>
  <p:clrMapOvr>
    <a:masterClrMapping/>
  </p:clrMapOvr>
  <p:transition spd="med"/>
</p:sldLayout>
</file>

<file path=ppt/slideLayouts/slideLayout3334.xml><?xml version="1.0" encoding="utf-8"?>
<p:sldLayout xmlns:a="http://schemas.openxmlformats.org/drawingml/2006/main" xmlns:r="http://schemas.openxmlformats.org/officeDocument/2006/relationships" xmlns:p="http://schemas.openxmlformats.org/presentationml/2006/main" showMasterSp="0" type="tx">
  <p:cSld name="60_Content with Caption">
    <p:bg>
      <p:bgPr>
        <a:solidFill>
          <a:srgbClr val="000000"/>
        </a:solidFill>
        <a:effectLst/>
      </p:bgPr>
    </p:bg>
    <p:spTree>
      <p:nvGrpSpPr>
        <p:cNvPr id="1" name=""/>
        <p:cNvGrpSpPr/>
        <p:nvPr/>
      </p:nvGrpSpPr>
      <p:grpSpPr>
        <a:xfrm>
          <a:off x="0" y="0"/>
          <a:ext cx="0" cy="0"/>
          <a:chOff x="0" y="0"/>
          <a:chExt cx="0" cy="0"/>
        </a:xfrm>
      </p:grpSpPr>
      <p:sp>
        <p:nvSpPr>
          <p:cNvPr id="9724" name="Title Text"/>
          <p:cNvSpPr txBox="1">
            <a:spLocks noGrp="1"/>
          </p:cNvSpPr>
          <p:nvPr>
            <p:ph type="title"/>
          </p:nvPr>
        </p:nvSpPr>
        <p:spPr>
          <a:xfrm>
            <a:off x="457200" y="273050"/>
            <a:ext cx="3008314" cy="1162050"/>
          </a:xfrm>
          <a:prstGeom prst="rect">
            <a:avLst/>
          </a:prstGeom>
        </p:spPr>
        <p:txBody>
          <a:bodyPr/>
          <a:lstStyle>
            <a:lvl1pPr>
              <a:defRPr sz="2000" b="1">
                <a:solidFill>
                  <a:srgbClr val="000000"/>
                </a:solidFill>
              </a:defRPr>
            </a:lvl1pPr>
          </a:lstStyle>
          <a:p>
            <a:r>
              <a:t>Title Text</a:t>
            </a:r>
          </a:p>
        </p:txBody>
      </p:sp>
      <p:sp>
        <p:nvSpPr>
          <p:cNvPr id="9725" name="Body Level One…"/>
          <p:cNvSpPr txBox="1">
            <a:spLocks noGrp="1"/>
          </p:cNvSpPr>
          <p:nvPr>
            <p:ph type="body" idx="1"/>
          </p:nvPr>
        </p:nvSpPr>
        <p:spPr>
          <a:xfrm>
            <a:off x="3575050" y="273050"/>
            <a:ext cx="5111750" cy="585311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9726"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9727"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891643078"/>
      </p:ext>
    </p:extLst>
  </p:cSld>
  <p:clrMapOvr>
    <a:masterClrMapping/>
  </p:clrMapOvr>
  <p:transition spd="med"/>
</p:sldLayout>
</file>

<file path=ppt/slideLayouts/slideLayout3335.xml><?xml version="1.0" encoding="utf-8"?>
<p:sldLayout xmlns:a="http://schemas.openxmlformats.org/drawingml/2006/main" xmlns:r="http://schemas.openxmlformats.org/officeDocument/2006/relationships" xmlns:p="http://schemas.openxmlformats.org/presentationml/2006/main" showMasterSp="0" type="tx">
  <p:cSld name="60_Picture with Caption">
    <p:bg>
      <p:bgPr>
        <a:solidFill>
          <a:srgbClr val="000000"/>
        </a:solidFill>
        <a:effectLst/>
      </p:bgPr>
    </p:bg>
    <p:spTree>
      <p:nvGrpSpPr>
        <p:cNvPr id="1" name=""/>
        <p:cNvGrpSpPr/>
        <p:nvPr/>
      </p:nvGrpSpPr>
      <p:grpSpPr>
        <a:xfrm>
          <a:off x="0" y="0"/>
          <a:ext cx="0" cy="0"/>
          <a:chOff x="0" y="0"/>
          <a:chExt cx="0" cy="0"/>
        </a:xfrm>
      </p:grpSpPr>
      <p:sp>
        <p:nvSpPr>
          <p:cNvPr id="9734" name="Title Text"/>
          <p:cNvSpPr txBox="1">
            <a:spLocks noGrp="1"/>
          </p:cNvSpPr>
          <p:nvPr>
            <p:ph type="title"/>
          </p:nvPr>
        </p:nvSpPr>
        <p:spPr>
          <a:xfrm>
            <a:off x="1792288" y="4800600"/>
            <a:ext cx="5486401" cy="566738"/>
          </a:xfrm>
          <a:prstGeom prst="rect">
            <a:avLst/>
          </a:prstGeom>
        </p:spPr>
        <p:txBody>
          <a:bodyPr/>
          <a:lstStyle>
            <a:lvl1pPr>
              <a:defRPr sz="2000" b="1">
                <a:solidFill>
                  <a:srgbClr val="000000"/>
                </a:solidFill>
              </a:defRPr>
            </a:lvl1pPr>
          </a:lstStyle>
          <a:p>
            <a:r>
              <a:t>Title Text</a:t>
            </a:r>
          </a:p>
        </p:txBody>
      </p:sp>
      <p:sp>
        <p:nvSpPr>
          <p:cNvPr id="9735"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736"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9737"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003023098"/>
      </p:ext>
    </p:extLst>
  </p:cSld>
  <p:clrMapOvr>
    <a:masterClrMapping/>
  </p:clrMapOvr>
  <p:transition spd="med"/>
</p:sldLayout>
</file>

<file path=ppt/slideLayouts/slideLayout3336.xml><?xml version="1.0" encoding="utf-8"?>
<p:sldLayout xmlns:a="http://schemas.openxmlformats.org/drawingml/2006/main" xmlns:r="http://schemas.openxmlformats.org/officeDocument/2006/relationships" xmlns:p="http://schemas.openxmlformats.org/presentationml/2006/main" showMasterSp="0" type="tx">
  <p:cSld name="63_Title Slide">
    <p:spTree>
      <p:nvGrpSpPr>
        <p:cNvPr id="1" name=""/>
        <p:cNvGrpSpPr/>
        <p:nvPr/>
      </p:nvGrpSpPr>
      <p:grpSpPr>
        <a:xfrm>
          <a:off x="0" y="0"/>
          <a:ext cx="0" cy="0"/>
          <a:chOff x="0" y="0"/>
          <a:chExt cx="0" cy="0"/>
        </a:xfrm>
      </p:grpSpPr>
      <p:grpSp>
        <p:nvGrpSpPr>
          <p:cNvPr id="9746" name="Group 7"/>
          <p:cNvGrpSpPr/>
          <p:nvPr/>
        </p:nvGrpSpPr>
        <p:grpSpPr>
          <a:xfrm>
            <a:off x="0" y="0"/>
            <a:ext cx="6362700" cy="6858000"/>
            <a:chOff x="0" y="0"/>
            <a:chExt cx="6362700" cy="6858000"/>
          </a:xfrm>
        </p:grpSpPr>
        <p:pic>
          <p:nvPicPr>
            <p:cNvPr id="9744" name="Picture 8" descr="Picture 8"/>
            <p:cNvPicPr>
              <a:picLocks noChangeAspect="1"/>
            </p:cNvPicPr>
            <p:nvPr/>
          </p:nvPicPr>
          <p:blipFill>
            <a:blip r:embed="rId2" cstate="print"/>
            <a:stretch>
              <a:fillRect/>
            </a:stretch>
          </p:blipFill>
          <p:spPr>
            <a:xfrm>
              <a:off x="0" y="0"/>
              <a:ext cx="685800" cy="6858000"/>
            </a:xfrm>
            <a:prstGeom prst="rect">
              <a:avLst/>
            </a:prstGeom>
            <a:ln w="12700" cap="flat">
              <a:noFill/>
              <a:miter lim="400000"/>
            </a:ln>
            <a:effectLst/>
          </p:spPr>
        </p:pic>
        <p:pic>
          <p:nvPicPr>
            <p:cNvPr id="9745" name="Picture 9" descr="Picture 9"/>
            <p:cNvPicPr>
              <a:picLocks noChangeAspect="1"/>
            </p:cNvPicPr>
            <p:nvPr/>
          </p:nvPicPr>
          <p:blipFill>
            <a:blip r:embed="rId3" cstate="print"/>
            <a:stretch>
              <a:fillRect/>
            </a:stretch>
          </p:blipFill>
          <p:spPr>
            <a:xfrm>
              <a:off x="3505200" y="5715000"/>
              <a:ext cx="2857500" cy="95250"/>
            </a:xfrm>
            <a:prstGeom prst="rect">
              <a:avLst/>
            </a:prstGeom>
            <a:ln w="12700" cap="flat">
              <a:noFill/>
              <a:miter lim="400000"/>
            </a:ln>
            <a:effectLst/>
          </p:spPr>
        </p:pic>
      </p:grpSp>
      <p:pic>
        <p:nvPicPr>
          <p:cNvPr id="9747" name="Picture 10" descr="Picture 10"/>
          <p:cNvPicPr>
            <a:picLocks noChangeAspect="1"/>
          </p:cNvPicPr>
          <p:nvPr/>
        </p:nvPicPr>
        <p:blipFill>
          <a:blip r:embed="rId4" cstate="print"/>
          <a:stretch>
            <a:fillRect/>
          </a:stretch>
        </p:blipFill>
        <p:spPr>
          <a:xfrm>
            <a:off x="1981200" y="3657600"/>
            <a:ext cx="5715000" cy="95250"/>
          </a:xfrm>
          <a:prstGeom prst="rect">
            <a:avLst/>
          </a:prstGeom>
          <a:ln w="12700">
            <a:miter lim="400000"/>
          </a:ln>
        </p:spPr>
      </p:pic>
      <p:sp>
        <p:nvSpPr>
          <p:cNvPr id="9748" name="Title Text"/>
          <p:cNvSpPr txBox="1">
            <a:spLocks noGrp="1"/>
          </p:cNvSpPr>
          <p:nvPr>
            <p:ph type="title"/>
          </p:nvPr>
        </p:nvSpPr>
        <p:spPr>
          <a:xfrm>
            <a:off x="1752600" y="990600"/>
            <a:ext cx="6400800" cy="2514600"/>
          </a:xfrm>
          <a:prstGeom prst="rect">
            <a:avLst/>
          </a:prstGeom>
        </p:spPr>
        <p:txBody>
          <a:bodyPr/>
          <a:lstStyle>
            <a:lvl1pPr algn="ctr"/>
          </a:lstStyle>
          <a:p>
            <a:r>
              <a:t>Title Text</a:t>
            </a:r>
          </a:p>
        </p:txBody>
      </p:sp>
      <p:sp>
        <p:nvSpPr>
          <p:cNvPr id="9749" name="Body Level One…"/>
          <p:cNvSpPr txBox="1">
            <a:spLocks noGrp="1"/>
          </p:cNvSpPr>
          <p:nvPr>
            <p:ph type="body" sz="quarter" idx="1"/>
          </p:nvPr>
        </p:nvSpPr>
        <p:spPr>
          <a:xfrm>
            <a:off x="1752600" y="3886200"/>
            <a:ext cx="6400800" cy="1752600"/>
          </a:xfrm>
          <a:prstGeom prst="rect">
            <a:avLst/>
          </a:prstGeom>
        </p:spPr>
        <p:txBody>
          <a:bodyPr>
            <a:normAutofit/>
          </a:bodyPr>
          <a:lstStyle>
            <a:lvl1pPr marL="0" indent="0" algn="ctr">
              <a:buSzTx/>
              <a:buNone/>
            </a:lvl1pPr>
            <a:lvl2pPr algn="ctr">
              <a:buBlip>
                <a:blip r:embed="rId5"/>
              </a:buBlip>
            </a:lvl2pPr>
            <a:lvl3pPr algn="ctr"/>
            <a:lvl4pPr algn="ctr"/>
            <a:lvl5pPr algn="ctr"/>
          </a:lstStyle>
          <a:p>
            <a:r>
              <a:t>Body Level One</a:t>
            </a:r>
          </a:p>
          <a:p>
            <a:pPr lvl="1"/>
            <a:r>
              <a:t>Body Level Two</a:t>
            </a:r>
          </a:p>
          <a:p>
            <a:pPr lvl="2"/>
            <a:r>
              <a:t>Body Level Three</a:t>
            </a:r>
          </a:p>
          <a:p>
            <a:pPr lvl="3"/>
            <a:r>
              <a:t>Body Level Four</a:t>
            </a:r>
          </a:p>
          <a:p>
            <a:pPr lvl="4"/>
            <a:r>
              <a:t>Body Level Five</a:t>
            </a:r>
          </a:p>
        </p:txBody>
      </p:sp>
      <p:sp>
        <p:nvSpPr>
          <p:cNvPr id="9750" name="Slide Number"/>
          <p:cNvSpPr txBox="1">
            <a:spLocks noGrp="1"/>
          </p:cNvSpPr>
          <p:nvPr>
            <p:ph type="sldNum" sz="quarter" idx="2"/>
          </p:nvPr>
        </p:nvSpPr>
        <p:spPr>
          <a:xfrm>
            <a:off x="8617138" y="6550660"/>
            <a:ext cx="298263" cy="307340"/>
          </a:xfrm>
          <a:prstGeom prst="rect">
            <a:avLst/>
          </a:prstGeom>
        </p:spPr>
        <p:txBody>
          <a:bodyPr/>
          <a:lstStyle>
            <a:lvl1pPr algn="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129129309"/>
      </p:ext>
    </p:extLst>
  </p:cSld>
  <p:clrMapOvr>
    <a:masterClrMapping/>
  </p:clrMapOvr>
  <p:transition spd="med"/>
</p:sldLayout>
</file>

<file path=ppt/slideLayouts/slideLayout3337.xml><?xml version="1.0" encoding="utf-8"?>
<p:sldLayout xmlns:a="http://schemas.openxmlformats.org/drawingml/2006/main" xmlns:r="http://schemas.openxmlformats.org/officeDocument/2006/relationships" xmlns:p="http://schemas.openxmlformats.org/presentationml/2006/main" showMasterSp="0" type="tx">
  <p:cSld name="60_Title and Content">
    <p:spTree>
      <p:nvGrpSpPr>
        <p:cNvPr id="1" name=""/>
        <p:cNvGrpSpPr/>
        <p:nvPr/>
      </p:nvGrpSpPr>
      <p:grpSpPr>
        <a:xfrm>
          <a:off x="0" y="0"/>
          <a:ext cx="0" cy="0"/>
          <a:chOff x="0" y="0"/>
          <a:chExt cx="0" cy="0"/>
        </a:xfrm>
      </p:grpSpPr>
      <p:pic>
        <p:nvPicPr>
          <p:cNvPr id="9757" name="Picture 2" descr="Picture 2"/>
          <p:cNvPicPr>
            <a:picLocks noChangeAspect="1"/>
          </p:cNvPicPr>
          <p:nvPr/>
        </p:nvPicPr>
        <p:blipFill>
          <a:blip r:embed="rId2" cstate="print"/>
          <a:stretch>
            <a:fillRect/>
          </a:stretch>
        </p:blipFill>
        <p:spPr>
          <a:xfrm>
            <a:off x="0" y="0"/>
            <a:ext cx="685800" cy="6858000"/>
          </a:xfrm>
          <a:prstGeom prst="rect">
            <a:avLst/>
          </a:prstGeom>
          <a:ln w="12700">
            <a:miter lim="400000"/>
          </a:ln>
        </p:spPr>
      </p:pic>
      <p:pic>
        <p:nvPicPr>
          <p:cNvPr id="9758" name="Picture 7" descr="Picture 7"/>
          <p:cNvPicPr>
            <a:picLocks noChangeAspect="1"/>
          </p:cNvPicPr>
          <p:nvPr/>
        </p:nvPicPr>
        <p:blipFill>
          <a:blip r:embed="rId3" cstate="print"/>
          <a:stretch>
            <a:fillRect/>
          </a:stretch>
        </p:blipFill>
        <p:spPr>
          <a:xfrm>
            <a:off x="1066800" y="1574800"/>
            <a:ext cx="7772400" cy="130175"/>
          </a:xfrm>
          <a:prstGeom prst="rect">
            <a:avLst/>
          </a:prstGeom>
          <a:ln w="12700">
            <a:miter lim="400000"/>
          </a:ln>
        </p:spPr>
      </p:pic>
      <p:sp>
        <p:nvSpPr>
          <p:cNvPr id="9759" name="Title Text"/>
          <p:cNvSpPr txBox="1">
            <a:spLocks noGrp="1"/>
          </p:cNvSpPr>
          <p:nvPr>
            <p:ph type="title"/>
          </p:nvPr>
        </p:nvSpPr>
        <p:spPr>
          <a:prstGeom prst="rect">
            <a:avLst/>
          </a:prstGeom>
        </p:spPr>
        <p:txBody>
          <a:bodyPr/>
          <a:lstStyle/>
          <a:p>
            <a:r>
              <a:t>Title Text</a:t>
            </a:r>
          </a:p>
        </p:txBody>
      </p:sp>
      <p:sp>
        <p:nvSpPr>
          <p:cNvPr id="9760" name="Body Level One…"/>
          <p:cNvSpPr txBox="1">
            <a:spLocks noGrp="1"/>
          </p:cNvSpPr>
          <p:nvPr>
            <p:ph type="body" idx="1"/>
          </p:nvPr>
        </p:nvSpPr>
        <p:spPr>
          <a:xfrm>
            <a:off x="1062037" y="1766888"/>
            <a:ext cx="7769226" cy="4113213"/>
          </a:xfrm>
          <a:prstGeom prst="rect">
            <a:avLst/>
          </a:prstGeom>
        </p:spPr>
        <p:txBody>
          <a:bodyPr>
            <a:normAutofit/>
          </a:bodyPr>
          <a:lstStyle>
            <a:lvl1pPr>
              <a:buBlip>
                <a:blip r:embed="rId4"/>
              </a:buBlip>
            </a:lvl1pPr>
            <a:lvl2pPr>
              <a:buBlip>
                <a:blip r:embed="rId5"/>
              </a:buBlip>
            </a:lvl2pPr>
          </a:lstStyle>
          <a:p>
            <a:r>
              <a:t>Body Level One</a:t>
            </a:r>
          </a:p>
          <a:p>
            <a:pPr lvl="1"/>
            <a:r>
              <a:t>Body Level Two</a:t>
            </a:r>
          </a:p>
          <a:p>
            <a:pPr lvl="2"/>
            <a:r>
              <a:t>Body Level Three</a:t>
            </a:r>
          </a:p>
          <a:p>
            <a:pPr lvl="3"/>
            <a:r>
              <a:t>Body Level Four</a:t>
            </a:r>
          </a:p>
          <a:p>
            <a:pPr lvl="4"/>
            <a:r>
              <a:t>Body Level Five</a:t>
            </a:r>
          </a:p>
        </p:txBody>
      </p:sp>
      <p:sp>
        <p:nvSpPr>
          <p:cNvPr id="9761" name="Slide Number"/>
          <p:cNvSpPr txBox="1">
            <a:spLocks noGrp="1"/>
          </p:cNvSpPr>
          <p:nvPr>
            <p:ph type="sldNum" sz="quarter" idx="2"/>
          </p:nvPr>
        </p:nvSpPr>
        <p:spPr>
          <a:xfrm>
            <a:off x="7813769" y="6550660"/>
            <a:ext cx="298262" cy="307340"/>
          </a:xfrm>
          <a:prstGeom prst="rect">
            <a:avLst/>
          </a:prstGeom>
        </p:spPr>
        <p:txBody>
          <a:bodyPr/>
          <a:lstStyle>
            <a:lvl1pP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38370942"/>
      </p:ext>
    </p:extLst>
  </p:cSld>
  <p:clrMapOvr>
    <a:masterClrMapping/>
  </p:clrMapOvr>
  <p:transition spd="med"/>
</p:sldLayout>
</file>

<file path=ppt/slideLayouts/slideLayout3338.xml><?xml version="1.0" encoding="utf-8"?>
<p:sldLayout xmlns:a="http://schemas.openxmlformats.org/drawingml/2006/main" xmlns:r="http://schemas.openxmlformats.org/officeDocument/2006/relationships" xmlns:p="http://schemas.openxmlformats.org/presentationml/2006/main" type="tx">
  <p:cSld name="60_Section Header">
    <p:spTree>
      <p:nvGrpSpPr>
        <p:cNvPr id="1" name=""/>
        <p:cNvGrpSpPr/>
        <p:nvPr/>
      </p:nvGrpSpPr>
      <p:grpSpPr>
        <a:xfrm>
          <a:off x="0" y="0"/>
          <a:ext cx="0" cy="0"/>
          <a:chOff x="0" y="0"/>
          <a:chExt cx="0" cy="0"/>
        </a:xfrm>
      </p:grpSpPr>
      <p:sp>
        <p:nvSpPr>
          <p:cNvPr id="9768" name="Title Text"/>
          <p:cNvSpPr txBox="1">
            <a:spLocks noGrp="1"/>
          </p:cNvSpPr>
          <p:nvPr>
            <p:ph type="title"/>
          </p:nvPr>
        </p:nvSpPr>
        <p:spPr>
          <a:xfrm>
            <a:off x="722312" y="4406900"/>
            <a:ext cx="7772401" cy="1362075"/>
          </a:xfrm>
          <a:prstGeom prst="rect">
            <a:avLst/>
          </a:prstGeom>
        </p:spPr>
        <p:txBody>
          <a:bodyPr anchor="t"/>
          <a:lstStyle>
            <a:lvl1pPr>
              <a:defRPr sz="4000" b="1" cap="all"/>
            </a:lvl1pPr>
          </a:lstStyle>
          <a:p>
            <a:r>
              <a:t>Title Text</a:t>
            </a:r>
          </a:p>
        </p:txBody>
      </p:sp>
      <p:sp>
        <p:nvSpPr>
          <p:cNvPr id="9769"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9770" name="Slide Number"/>
          <p:cNvSpPr txBox="1">
            <a:spLocks noGrp="1"/>
          </p:cNvSpPr>
          <p:nvPr>
            <p:ph type="sldNum" sz="quarter" idx="2"/>
          </p:nvPr>
        </p:nvSpPr>
        <p:spPr>
          <a:xfrm>
            <a:off x="7813769" y="6550660"/>
            <a:ext cx="298262" cy="307340"/>
          </a:xfrm>
          <a:prstGeom prst="rect">
            <a:avLst/>
          </a:prstGeom>
        </p:spPr>
        <p:txBody>
          <a:bodyPr/>
          <a:lstStyle>
            <a:lvl1pP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070241115"/>
      </p:ext>
    </p:extLst>
  </p:cSld>
  <p:clrMapOvr>
    <a:masterClrMapping/>
  </p:clrMapOvr>
  <p:transition spd="med"/>
</p:sldLayout>
</file>

<file path=ppt/slideLayouts/slideLayout3339.xml><?xml version="1.0" encoding="utf-8"?>
<p:sldLayout xmlns:a="http://schemas.openxmlformats.org/drawingml/2006/main" xmlns:r="http://schemas.openxmlformats.org/officeDocument/2006/relationships" xmlns:p="http://schemas.openxmlformats.org/presentationml/2006/main" type="tx">
  <p:cSld name="60_Two Content">
    <p:spTree>
      <p:nvGrpSpPr>
        <p:cNvPr id="1" name=""/>
        <p:cNvGrpSpPr/>
        <p:nvPr/>
      </p:nvGrpSpPr>
      <p:grpSpPr>
        <a:xfrm>
          <a:off x="0" y="0"/>
          <a:ext cx="0" cy="0"/>
          <a:chOff x="0" y="0"/>
          <a:chExt cx="0" cy="0"/>
        </a:xfrm>
      </p:grpSpPr>
      <p:sp>
        <p:nvSpPr>
          <p:cNvPr id="9777" name="Title Text"/>
          <p:cNvSpPr txBox="1">
            <a:spLocks noGrp="1"/>
          </p:cNvSpPr>
          <p:nvPr>
            <p:ph type="title"/>
          </p:nvPr>
        </p:nvSpPr>
        <p:spPr>
          <a:prstGeom prst="rect">
            <a:avLst/>
          </a:prstGeom>
        </p:spPr>
        <p:txBody>
          <a:bodyPr/>
          <a:lstStyle/>
          <a:p>
            <a:r>
              <a:t>Title Text</a:t>
            </a:r>
          </a:p>
        </p:txBody>
      </p:sp>
      <p:sp>
        <p:nvSpPr>
          <p:cNvPr id="9778" name="Body Level One…"/>
          <p:cNvSpPr txBox="1">
            <a:spLocks noGrp="1"/>
          </p:cNvSpPr>
          <p:nvPr>
            <p:ph type="body" sz="half" idx="1"/>
          </p:nvPr>
        </p:nvSpPr>
        <p:spPr>
          <a:xfrm>
            <a:off x="1062037" y="1766888"/>
            <a:ext cx="3808414" cy="4113213"/>
          </a:xfrm>
          <a:prstGeom prst="rect">
            <a:avLst/>
          </a:prstGeom>
        </p:spPr>
        <p:txBody>
          <a:bodyPr>
            <a:normAutofit/>
          </a:bodyPr>
          <a:lstStyle>
            <a:lvl1pPr>
              <a:spcBef>
                <a:spcPts val="600"/>
              </a:spcBef>
              <a:buBlip>
                <a:blip r:embed="rId2"/>
              </a:buBlip>
              <a:defRPr sz="2800"/>
            </a:lvl1pPr>
            <a:lvl2pPr marL="790575" indent="-333375">
              <a:spcBef>
                <a:spcPts val="600"/>
              </a:spcBef>
              <a:buBlip>
                <a:blip r:embed="rId3"/>
              </a:buBlip>
              <a:defRPr sz="2800"/>
            </a:lvl2pPr>
            <a:lvl3pPr marL="1234439" indent="-320039">
              <a:spcBef>
                <a:spcPts val="600"/>
              </a:spcBef>
              <a:defRPr sz="2800"/>
            </a:lvl3pPr>
            <a:lvl4pPr marL="1727200" indent="-355600">
              <a:spcBef>
                <a:spcPts val="600"/>
              </a:spcBef>
              <a:defRPr sz="2800"/>
            </a:lvl4pPr>
            <a:lvl5pPr marL="2184400" indent="-355600">
              <a:spcBef>
                <a:spcPts val="600"/>
              </a:spcBef>
              <a:defRPr sz="2800"/>
            </a:lvl5pPr>
          </a:lstStyle>
          <a:p>
            <a:r>
              <a:t>Body Level One</a:t>
            </a:r>
          </a:p>
          <a:p>
            <a:pPr lvl="1"/>
            <a:r>
              <a:t>Body Level Two</a:t>
            </a:r>
          </a:p>
          <a:p>
            <a:pPr lvl="2"/>
            <a:r>
              <a:t>Body Level Three</a:t>
            </a:r>
          </a:p>
          <a:p>
            <a:pPr lvl="3"/>
            <a:r>
              <a:t>Body Level Four</a:t>
            </a:r>
          </a:p>
          <a:p>
            <a:pPr lvl="4"/>
            <a:r>
              <a:t>Body Level Five</a:t>
            </a:r>
          </a:p>
        </p:txBody>
      </p:sp>
      <p:sp>
        <p:nvSpPr>
          <p:cNvPr id="9779" name="Slide Number"/>
          <p:cNvSpPr txBox="1">
            <a:spLocks noGrp="1"/>
          </p:cNvSpPr>
          <p:nvPr>
            <p:ph type="sldNum" sz="quarter" idx="2"/>
          </p:nvPr>
        </p:nvSpPr>
        <p:spPr>
          <a:xfrm>
            <a:off x="7813769" y="6550660"/>
            <a:ext cx="298262" cy="307340"/>
          </a:xfrm>
          <a:prstGeom prst="rect">
            <a:avLst/>
          </a:prstGeom>
        </p:spPr>
        <p:txBody>
          <a:bodyPr/>
          <a:lstStyle>
            <a:lvl1pP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794027940"/>
      </p:ext>
    </p:extLst>
  </p:cSld>
  <p:clrMapOvr>
    <a:masterClrMapping/>
  </p:clrMapOvr>
  <p:transition spd="med"/>
</p:sldLayout>
</file>

<file path=ppt/slideLayouts/slideLayout334.xml><?xml version="1.0" encoding="utf-8"?>
<p:sldLayout xmlns:a="http://schemas.openxmlformats.org/drawingml/2006/main" xmlns:r="http://schemas.openxmlformats.org/officeDocument/2006/relationships" xmlns:p="http://schemas.openxmlformats.org/presentationml/2006/main" showMasterSp="0" type="tx">
  <p:cSld name="21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4945"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946"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947"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86138011"/>
      </p:ext>
    </p:extLst>
  </p:cSld>
  <p:clrMapOvr>
    <a:masterClrMapping/>
  </p:clrMapOvr>
  <p:transition spd="med"/>
</p:sldLayout>
</file>

<file path=ppt/slideLayouts/slideLayout3340.xml><?xml version="1.0" encoding="utf-8"?>
<p:sldLayout xmlns:a="http://schemas.openxmlformats.org/drawingml/2006/main" xmlns:r="http://schemas.openxmlformats.org/officeDocument/2006/relationships" xmlns:p="http://schemas.openxmlformats.org/presentationml/2006/main" type="tx">
  <p:cSld name="61_Comparison">
    <p:spTree>
      <p:nvGrpSpPr>
        <p:cNvPr id="1" name=""/>
        <p:cNvGrpSpPr/>
        <p:nvPr/>
      </p:nvGrpSpPr>
      <p:grpSpPr>
        <a:xfrm>
          <a:off x="0" y="0"/>
          <a:ext cx="0" cy="0"/>
          <a:chOff x="0" y="0"/>
          <a:chExt cx="0" cy="0"/>
        </a:xfrm>
      </p:grpSpPr>
      <p:sp>
        <p:nvSpPr>
          <p:cNvPr id="9786" name="Title Text"/>
          <p:cNvSpPr txBox="1">
            <a:spLocks noGrp="1"/>
          </p:cNvSpPr>
          <p:nvPr>
            <p:ph type="title"/>
          </p:nvPr>
        </p:nvSpPr>
        <p:spPr>
          <a:xfrm>
            <a:off x="457200" y="274638"/>
            <a:ext cx="8229600" cy="1143001"/>
          </a:xfrm>
          <a:prstGeom prst="rect">
            <a:avLst/>
          </a:prstGeom>
        </p:spPr>
        <p:txBody>
          <a:bodyPr/>
          <a:lstStyle/>
          <a:p>
            <a:r>
              <a:t>Title Text</a:t>
            </a:r>
          </a:p>
        </p:txBody>
      </p:sp>
      <p:sp>
        <p:nvSpPr>
          <p:cNvPr id="9787"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9788"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9789" name="Slide Number"/>
          <p:cNvSpPr txBox="1">
            <a:spLocks noGrp="1"/>
          </p:cNvSpPr>
          <p:nvPr>
            <p:ph type="sldNum" sz="quarter" idx="2"/>
          </p:nvPr>
        </p:nvSpPr>
        <p:spPr>
          <a:xfrm>
            <a:off x="7813769" y="6550660"/>
            <a:ext cx="298262" cy="307340"/>
          </a:xfrm>
          <a:prstGeom prst="rect">
            <a:avLst/>
          </a:prstGeom>
        </p:spPr>
        <p:txBody>
          <a:bodyPr/>
          <a:lstStyle>
            <a:lvl1pP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464839063"/>
      </p:ext>
    </p:extLst>
  </p:cSld>
  <p:clrMapOvr>
    <a:masterClrMapping/>
  </p:clrMapOvr>
  <p:transition spd="med"/>
</p:sldLayout>
</file>

<file path=ppt/slideLayouts/slideLayout3341.xml><?xml version="1.0" encoding="utf-8"?>
<p:sldLayout xmlns:a="http://schemas.openxmlformats.org/drawingml/2006/main" xmlns:r="http://schemas.openxmlformats.org/officeDocument/2006/relationships" xmlns:p="http://schemas.openxmlformats.org/presentationml/2006/main" type="tx">
  <p:cSld name="60_Title Only">
    <p:spTree>
      <p:nvGrpSpPr>
        <p:cNvPr id="1" name=""/>
        <p:cNvGrpSpPr/>
        <p:nvPr/>
      </p:nvGrpSpPr>
      <p:grpSpPr>
        <a:xfrm>
          <a:off x="0" y="0"/>
          <a:ext cx="0" cy="0"/>
          <a:chOff x="0" y="0"/>
          <a:chExt cx="0" cy="0"/>
        </a:xfrm>
      </p:grpSpPr>
      <p:sp>
        <p:nvSpPr>
          <p:cNvPr id="9796" name="Title Text"/>
          <p:cNvSpPr txBox="1">
            <a:spLocks noGrp="1"/>
          </p:cNvSpPr>
          <p:nvPr>
            <p:ph type="title"/>
          </p:nvPr>
        </p:nvSpPr>
        <p:spPr>
          <a:prstGeom prst="rect">
            <a:avLst/>
          </a:prstGeom>
        </p:spPr>
        <p:txBody>
          <a:bodyPr/>
          <a:lstStyle/>
          <a:p>
            <a:r>
              <a:t>Title Text</a:t>
            </a:r>
          </a:p>
        </p:txBody>
      </p:sp>
      <p:sp>
        <p:nvSpPr>
          <p:cNvPr id="9797" name="Slide Number"/>
          <p:cNvSpPr txBox="1">
            <a:spLocks noGrp="1"/>
          </p:cNvSpPr>
          <p:nvPr>
            <p:ph type="sldNum" sz="quarter" idx="2"/>
          </p:nvPr>
        </p:nvSpPr>
        <p:spPr>
          <a:xfrm>
            <a:off x="7813769" y="6550660"/>
            <a:ext cx="298262" cy="307340"/>
          </a:xfrm>
          <a:prstGeom prst="rect">
            <a:avLst/>
          </a:prstGeom>
        </p:spPr>
        <p:txBody>
          <a:bodyPr/>
          <a:lstStyle>
            <a:lvl1pP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869280331"/>
      </p:ext>
    </p:extLst>
  </p:cSld>
  <p:clrMapOvr>
    <a:masterClrMapping/>
  </p:clrMapOvr>
  <p:transition spd="med"/>
</p:sldLayout>
</file>

<file path=ppt/slideLayouts/slideLayout3342.xml><?xml version="1.0" encoding="utf-8"?>
<p:sldLayout xmlns:a="http://schemas.openxmlformats.org/drawingml/2006/main" xmlns:r="http://schemas.openxmlformats.org/officeDocument/2006/relationships" xmlns:p="http://schemas.openxmlformats.org/presentationml/2006/main" type="tx">
  <p:cSld name="60_Blank">
    <p:spTree>
      <p:nvGrpSpPr>
        <p:cNvPr id="1" name=""/>
        <p:cNvGrpSpPr/>
        <p:nvPr/>
      </p:nvGrpSpPr>
      <p:grpSpPr>
        <a:xfrm>
          <a:off x="0" y="0"/>
          <a:ext cx="0" cy="0"/>
          <a:chOff x="0" y="0"/>
          <a:chExt cx="0" cy="0"/>
        </a:xfrm>
      </p:grpSpPr>
      <p:sp>
        <p:nvSpPr>
          <p:cNvPr id="9804" name="Slide Number"/>
          <p:cNvSpPr txBox="1">
            <a:spLocks noGrp="1"/>
          </p:cNvSpPr>
          <p:nvPr>
            <p:ph type="sldNum" sz="quarter" idx="2"/>
          </p:nvPr>
        </p:nvSpPr>
        <p:spPr>
          <a:xfrm>
            <a:off x="7813769" y="6550660"/>
            <a:ext cx="298262" cy="307340"/>
          </a:xfrm>
          <a:prstGeom prst="rect">
            <a:avLst/>
          </a:prstGeom>
        </p:spPr>
        <p:txBody>
          <a:bodyPr/>
          <a:lstStyle>
            <a:lvl1pP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81427361"/>
      </p:ext>
    </p:extLst>
  </p:cSld>
  <p:clrMapOvr>
    <a:masterClrMapping/>
  </p:clrMapOvr>
  <p:transition spd="med"/>
</p:sldLayout>
</file>

<file path=ppt/slideLayouts/slideLayout3343.xml><?xml version="1.0" encoding="utf-8"?>
<p:sldLayout xmlns:a="http://schemas.openxmlformats.org/drawingml/2006/main" xmlns:r="http://schemas.openxmlformats.org/officeDocument/2006/relationships" xmlns:p="http://schemas.openxmlformats.org/presentationml/2006/main" type="tx">
  <p:cSld name="61_Content with Caption">
    <p:spTree>
      <p:nvGrpSpPr>
        <p:cNvPr id="1" name=""/>
        <p:cNvGrpSpPr/>
        <p:nvPr/>
      </p:nvGrpSpPr>
      <p:grpSpPr>
        <a:xfrm>
          <a:off x="0" y="0"/>
          <a:ext cx="0" cy="0"/>
          <a:chOff x="0" y="0"/>
          <a:chExt cx="0" cy="0"/>
        </a:xfrm>
      </p:grpSpPr>
      <p:sp>
        <p:nvSpPr>
          <p:cNvPr id="9811" name="Title Text"/>
          <p:cNvSpPr txBox="1">
            <a:spLocks noGrp="1"/>
          </p:cNvSpPr>
          <p:nvPr>
            <p:ph type="title"/>
          </p:nvPr>
        </p:nvSpPr>
        <p:spPr>
          <a:xfrm>
            <a:off x="457200" y="273050"/>
            <a:ext cx="3008314" cy="1162050"/>
          </a:xfrm>
          <a:prstGeom prst="rect">
            <a:avLst/>
          </a:prstGeom>
        </p:spPr>
        <p:txBody>
          <a:bodyPr/>
          <a:lstStyle>
            <a:lvl1pPr>
              <a:defRPr sz="2000" b="1"/>
            </a:lvl1pPr>
          </a:lstStyle>
          <a:p>
            <a:r>
              <a:t>Title Text</a:t>
            </a:r>
          </a:p>
        </p:txBody>
      </p:sp>
      <p:sp>
        <p:nvSpPr>
          <p:cNvPr id="9812" name="Body Level One…"/>
          <p:cNvSpPr txBox="1">
            <a:spLocks noGrp="1"/>
          </p:cNvSpPr>
          <p:nvPr>
            <p:ph type="body" idx="1"/>
          </p:nvPr>
        </p:nvSpPr>
        <p:spPr>
          <a:xfrm>
            <a:off x="3575050" y="273050"/>
            <a:ext cx="5111750" cy="58531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9813"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9814" name="Slide Number"/>
          <p:cNvSpPr txBox="1">
            <a:spLocks noGrp="1"/>
          </p:cNvSpPr>
          <p:nvPr>
            <p:ph type="sldNum" sz="quarter" idx="2"/>
          </p:nvPr>
        </p:nvSpPr>
        <p:spPr>
          <a:xfrm>
            <a:off x="7813769" y="6550660"/>
            <a:ext cx="298262" cy="307340"/>
          </a:xfrm>
          <a:prstGeom prst="rect">
            <a:avLst/>
          </a:prstGeom>
        </p:spPr>
        <p:txBody>
          <a:bodyPr/>
          <a:lstStyle>
            <a:lvl1pP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236650035"/>
      </p:ext>
    </p:extLst>
  </p:cSld>
  <p:clrMapOvr>
    <a:masterClrMapping/>
  </p:clrMapOvr>
  <p:transition spd="med"/>
</p:sldLayout>
</file>

<file path=ppt/slideLayouts/slideLayout3344.xml><?xml version="1.0" encoding="utf-8"?>
<p:sldLayout xmlns:a="http://schemas.openxmlformats.org/drawingml/2006/main" xmlns:r="http://schemas.openxmlformats.org/officeDocument/2006/relationships" xmlns:p="http://schemas.openxmlformats.org/presentationml/2006/main" type="tx">
  <p:cSld name="61_Picture with Caption">
    <p:spTree>
      <p:nvGrpSpPr>
        <p:cNvPr id="1" name=""/>
        <p:cNvGrpSpPr/>
        <p:nvPr/>
      </p:nvGrpSpPr>
      <p:grpSpPr>
        <a:xfrm>
          <a:off x="0" y="0"/>
          <a:ext cx="0" cy="0"/>
          <a:chOff x="0" y="0"/>
          <a:chExt cx="0" cy="0"/>
        </a:xfrm>
      </p:grpSpPr>
      <p:sp>
        <p:nvSpPr>
          <p:cNvPr id="9821" name="Title Text"/>
          <p:cNvSpPr txBox="1">
            <a:spLocks noGrp="1"/>
          </p:cNvSpPr>
          <p:nvPr>
            <p:ph type="title"/>
          </p:nvPr>
        </p:nvSpPr>
        <p:spPr>
          <a:xfrm>
            <a:off x="1792288" y="4800600"/>
            <a:ext cx="5486401" cy="566738"/>
          </a:xfrm>
          <a:prstGeom prst="rect">
            <a:avLst/>
          </a:prstGeom>
        </p:spPr>
        <p:txBody>
          <a:bodyPr/>
          <a:lstStyle>
            <a:lvl1pPr>
              <a:defRPr sz="2000" b="1"/>
            </a:lvl1pPr>
          </a:lstStyle>
          <a:p>
            <a:r>
              <a:t>Title Text</a:t>
            </a:r>
          </a:p>
        </p:txBody>
      </p:sp>
      <p:sp>
        <p:nvSpPr>
          <p:cNvPr id="9822"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823"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9824" name="Slide Number"/>
          <p:cNvSpPr txBox="1">
            <a:spLocks noGrp="1"/>
          </p:cNvSpPr>
          <p:nvPr>
            <p:ph type="sldNum" sz="quarter" idx="2"/>
          </p:nvPr>
        </p:nvSpPr>
        <p:spPr>
          <a:xfrm>
            <a:off x="7813769" y="6550660"/>
            <a:ext cx="298262" cy="307340"/>
          </a:xfrm>
          <a:prstGeom prst="rect">
            <a:avLst/>
          </a:prstGeom>
        </p:spPr>
        <p:txBody>
          <a:bodyPr/>
          <a:lstStyle>
            <a:lvl1pP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56359478"/>
      </p:ext>
    </p:extLst>
  </p:cSld>
  <p:clrMapOvr>
    <a:masterClrMapping/>
  </p:clrMapOvr>
  <p:transition spd="med"/>
</p:sldLayout>
</file>

<file path=ppt/slideLayouts/slideLayout3345.xml><?xml version="1.0" encoding="utf-8"?>
<p:sldLayout xmlns:a="http://schemas.openxmlformats.org/drawingml/2006/main" xmlns:r="http://schemas.openxmlformats.org/officeDocument/2006/relationships" xmlns:p="http://schemas.openxmlformats.org/presentationml/2006/main" showMasterSp="0" type="tx">
  <p:cSld name="64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9831"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83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833"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501107659"/>
      </p:ext>
    </p:extLst>
  </p:cSld>
  <p:clrMapOvr>
    <a:masterClrMapping/>
  </p:clrMapOvr>
  <p:transition spd="med"/>
</p:sldLayout>
</file>

<file path=ppt/slideLayouts/slideLayout3346.xml><?xml version="1.0" encoding="utf-8"?>
<p:sldLayout xmlns:a="http://schemas.openxmlformats.org/drawingml/2006/main" xmlns:r="http://schemas.openxmlformats.org/officeDocument/2006/relationships" xmlns:p="http://schemas.openxmlformats.org/presentationml/2006/main" showMasterSp="0" type="tx">
  <p:cSld name="61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840"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841"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842"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300423104"/>
      </p:ext>
    </p:extLst>
  </p:cSld>
  <p:clrMapOvr>
    <a:masterClrMapping/>
  </p:clrMapOvr>
  <p:transition spd="med"/>
</p:sldLayout>
</file>

<file path=ppt/slideLayouts/slideLayout3347.xml><?xml version="1.0" encoding="utf-8"?>
<p:sldLayout xmlns:a="http://schemas.openxmlformats.org/drawingml/2006/main" xmlns:r="http://schemas.openxmlformats.org/officeDocument/2006/relationships" xmlns:p="http://schemas.openxmlformats.org/presentationml/2006/main" showMasterSp="0" type="tx">
  <p:cSld name="61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9849"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850"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851"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436571095"/>
      </p:ext>
    </p:extLst>
  </p:cSld>
  <p:clrMapOvr>
    <a:masterClrMapping/>
  </p:clrMapOvr>
  <p:transition spd="med"/>
</p:sldLayout>
</file>

<file path=ppt/slideLayouts/slideLayout3348.xml><?xml version="1.0" encoding="utf-8"?>
<p:sldLayout xmlns:a="http://schemas.openxmlformats.org/drawingml/2006/main" xmlns:r="http://schemas.openxmlformats.org/officeDocument/2006/relationships" xmlns:p="http://schemas.openxmlformats.org/presentationml/2006/main" showMasterSp="0" type="tx">
  <p:cSld name="61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858"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859"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860"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177582899"/>
      </p:ext>
    </p:extLst>
  </p:cSld>
  <p:clrMapOvr>
    <a:masterClrMapping/>
  </p:clrMapOvr>
  <p:transition spd="med"/>
</p:sldLayout>
</file>

<file path=ppt/slideLayouts/slideLayout3349.xml><?xml version="1.0" encoding="utf-8"?>
<p:sldLayout xmlns:a="http://schemas.openxmlformats.org/drawingml/2006/main" xmlns:r="http://schemas.openxmlformats.org/officeDocument/2006/relationships" xmlns:p="http://schemas.openxmlformats.org/presentationml/2006/main" showMasterSp="0" type="tx">
  <p:cSld name="62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9867"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868"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869"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9870"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568172192"/>
      </p:ext>
    </p:extLst>
  </p:cSld>
  <p:clrMapOvr>
    <a:masterClrMapping/>
  </p:clrMapOvr>
  <p:transition spd="med"/>
</p:sldLayout>
</file>

<file path=ppt/slideLayouts/slideLayout335.xml><?xml version="1.0" encoding="utf-8"?>
<p:sldLayout xmlns:a="http://schemas.openxmlformats.org/drawingml/2006/main" xmlns:r="http://schemas.openxmlformats.org/officeDocument/2006/relationships" xmlns:p="http://schemas.openxmlformats.org/presentationml/2006/main" showMasterSp="0" type="tx">
  <p:cSld name="22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4954"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955"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95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35537513"/>
      </p:ext>
    </p:extLst>
  </p:cSld>
  <p:clrMapOvr>
    <a:masterClrMapping/>
  </p:clrMapOvr>
  <p:transition spd="med"/>
</p:sldLayout>
</file>

<file path=ppt/slideLayouts/slideLayout3350.xml><?xml version="1.0" encoding="utf-8"?>
<p:sldLayout xmlns:a="http://schemas.openxmlformats.org/drawingml/2006/main" xmlns:r="http://schemas.openxmlformats.org/officeDocument/2006/relationships" xmlns:p="http://schemas.openxmlformats.org/presentationml/2006/main" showMasterSp="0" type="tx">
  <p:cSld name="61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9877"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878"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4097845961"/>
      </p:ext>
    </p:extLst>
  </p:cSld>
  <p:clrMapOvr>
    <a:masterClrMapping/>
  </p:clrMapOvr>
  <p:transition spd="med"/>
</p:sldLayout>
</file>

<file path=ppt/slideLayouts/slideLayout3351.xml><?xml version="1.0" encoding="utf-8"?>
<p:sldLayout xmlns:a="http://schemas.openxmlformats.org/drawingml/2006/main" xmlns:r="http://schemas.openxmlformats.org/officeDocument/2006/relationships" xmlns:p="http://schemas.openxmlformats.org/presentationml/2006/main" showMasterSp="0" type="tx">
  <p:cSld name="61_Blank">
    <p:bg>
      <p:bgPr>
        <a:solidFill>
          <a:schemeClr val="accent3">
            <a:lumOff val="44000"/>
          </a:schemeClr>
        </a:solidFill>
        <a:effectLst/>
      </p:bgPr>
    </p:bg>
    <p:spTree>
      <p:nvGrpSpPr>
        <p:cNvPr id="1" name=""/>
        <p:cNvGrpSpPr/>
        <p:nvPr/>
      </p:nvGrpSpPr>
      <p:grpSpPr>
        <a:xfrm>
          <a:off x="0" y="0"/>
          <a:ext cx="0" cy="0"/>
          <a:chOff x="0" y="0"/>
          <a:chExt cx="0" cy="0"/>
        </a:xfrm>
      </p:grpSpPr>
      <p:sp>
        <p:nvSpPr>
          <p:cNvPr id="9885"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248737245"/>
      </p:ext>
    </p:extLst>
  </p:cSld>
  <p:clrMapOvr>
    <a:masterClrMapping/>
  </p:clrMapOvr>
  <p:transition spd="med"/>
</p:sldLayout>
</file>

<file path=ppt/slideLayouts/slideLayout3352.xml><?xml version="1.0" encoding="utf-8"?>
<p:sldLayout xmlns:a="http://schemas.openxmlformats.org/drawingml/2006/main" xmlns:r="http://schemas.openxmlformats.org/officeDocument/2006/relationships" xmlns:p="http://schemas.openxmlformats.org/presentationml/2006/main" showMasterSp="0" type="tx">
  <p:cSld name="62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892"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893"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894"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9895"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638006423"/>
      </p:ext>
    </p:extLst>
  </p:cSld>
  <p:clrMapOvr>
    <a:masterClrMapping/>
  </p:clrMapOvr>
  <p:transition spd="med"/>
</p:sldLayout>
</file>

<file path=ppt/slideLayouts/slideLayout3353.xml><?xml version="1.0" encoding="utf-8"?>
<p:sldLayout xmlns:a="http://schemas.openxmlformats.org/drawingml/2006/main" xmlns:r="http://schemas.openxmlformats.org/officeDocument/2006/relationships" xmlns:p="http://schemas.openxmlformats.org/presentationml/2006/main" showMasterSp="0" type="tx">
  <p:cSld name="62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902"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03"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904"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05"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121389813"/>
      </p:ext>
    </p:extLst>
  </p:cSld>
  <p:clrMapOvr>
    <a:masterClrMapping/>
  </p:clrMapOvr>
  <p:transition spd="med"/>
</p:sldLayout>
</file>

<file path=ppt/slideLayouts/slideLayout3354.xml><?xml version="1.0" encoding="utf-8"?>
<p:sldLayout xmlns:a="http://schemas.openxmlformats.org/drawingml/2006/main" xmlns:r="http://schemas.openxmlformats.org/officeDocument/2006/relationships" xmlns:p="http://schemas.openxmlformats.org/presentationml/2006/main" showMasterSp="0" type="tx">
  <p:cSld name="65_Title Slide">
    <p:bg>
      <p:bgPr>
        <a:solidFill>
          <a:srgbClr val="000000"/>
        </a:solidFill>
        <a:effectLst/>
      </p:bgPr>
    </p:bg>
    <p:spTree>
      <p:nvGrpSpPr>
        <p:cNvPr id="1" name=""/>
        <p:cNvGrpSpPr/>
        <p:nvPr/>
      </p:nvGrpSpPr>
      <p:grpSpPr>
        <a:xfrm>
          <a:off x="0" y="0"/>
          <a:ext cx="0" cy="0"/>
          <a:chOff x="0" y="0"/>
          <a:chExt cx="0" cy="0"/>
        </a:xfrm>
      </p:grpSpPr>
      <p:sp>
        <p:nvSpPr>
          <p:cNvPr id="9912" name="Title Text"/>
          <p:cNvSpPr txBox="1">
            <a:spLocks noGrp="1"/>
          </p:cNvSpPr>
          <p:nvPr>
            <p:ph type="title"/>
          </p:nvPr>
        </p:nvSpPr>
        <p:spPr>
          <a:xfrm>
            <a:off x="685800" y="2130425"/>
            <a:ext cx="7772400" cy="1470025"/>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13"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14"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54954231"/>
      </p:ext>
    </p:extLst>
  </p:cSld>
  <p:clrMapOvr>
    <a:masterClrMapping/>
  </p:clrMapOvr>
  <p:transition spd="med"/>
</p:sldLayout>
</file>

<file path=ppt/slideLayouts/slideLayout3355.xml><?xml version="1.0" encoding="utf-8"?>
<p:sldLayout xmlns:a="http://schemas.openxmlformats.org/drawingml/2006/main" xmlns:r="http://schemas.openxmlformats.org/officeDocument/2006/relationships" xmlns:p="http://schemas.openxmlformats.org/presentationml/2006/main" showMasterSp="0" type="tx">
  <p:cSld name="62_Title and Content">
    <p:bg>
      <p:bgPr>
        <a:solidFill>
          <a:srgbClr val="000000"/>
        </a:solidFill>
        <a:effectLst/>
      </p:bgPr>
    </p:bg>
    <p:spTree>
      <p:nvGrpSpPr>
        <p:cNvPr id="1" name=""/>
        <p:cNvGrpSpPr/>
        <p:nvPr/>
      </p:nvGrpSpPr>
      <p:grpSpPr>
        <a:xfrm>
          <a:off x="0" y="0"/>
          <a:ext cx="0" cy="0"/>
          <a:chOff x="0" y="0"/>
          <a:chExt cx="0" cy="0"/>
        </a:xfrm>
      </p:grpSpPr>
      <p:sp>
        <p:nvSpPr>
          <p:cNvPr id="9921" name="Title Text"/>
          <p:cNvSpPr txBox="1">
            <a:spLocks noGrp="1"/>
          </p:cNvSpPr>
          <p:nvPr>
            <p:ph type="title"/>
          </p:nvPr>
        </p:nvSpPr>
        <p:spPr>
          <a:xfrm>
            <a:off x="38100" y="44450"/>
            <a:ext cx="9070975"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22"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23"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33945626"/>
      </p:ext>
    </p:extLst>
  </p:cSld>
  <p:clrMapOvr>
    <a:masterClrMapping/>
  </p:clrMapOvr>
  <p:transition spd="med"/>
</p:sldLayout>
</file>

<file path=ppt/slideLayouts/slideLayout3356.xml><?xml version="1.0" encoding="utf-8"?>
<p:sldLayout xmlns:a="http://schemas.openxmlformats.org/drawingml/2006/main" xmlns:r="http://schemas.openxmlformats.org/officeDocument/2006/relationships" xmlns:p="http://schemas.openxmlformats.org/presentationml/2006/main" showMasterSp="0" type="tx">
  <p:cSld name="62_Section Header">
    <p:bg>
      <p:bgPr>
        <a:solidFill>
          <a:srgbClr val="000000"/>
        </a:solidFill>
        <a:effectLst/>
      </p:bgPr>
    </p:bg>
    <p:spTree>
      <p:nvGrpSpPr>
        <p:cNvPr id="1" name=""/>
        <p:cNvGrpSpPr/>
        <p:nvPr/>
      </p:nvGrpSpPr>
      <p:grpSpPr>
        <a:xfrm>
          <a:off x="0" y="0"/>
          <a:ext cx="0" cy="0"/>
          <a:chOff x="0" y="0"/>
          <a:chExt cx="0" cy="0"/>
        </a:xfrm>
      </p:grpSpPr>
      <p:sp>
        <p:nvSpPr>
          <p:cNvPr id="9930"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31"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32"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480266057"/>
      </p:ext>
    </p:extLst>
  </p:cSld>
  <p:clrMapOvr>
    <a:masterClrMapping/>
  </p:clrMapOvr>
  <p:transition spd="med"/>
</p:sldLayout>
</file>

<file path=ppt/slideLayouts/slideLayout3357.xml><?xml version="1.0" encoding="utf-8"?>
<p:sldLayout xmlns:a="http://schemas.openxmlformats.org/drawingml/2006/main" xmlns:r="http://schemas.openxmlformats.org/officeDocument/2006/relationships" xmlns:p="http://schemas.openxmlformats.org/presentationml/2006/main" showMasterSp="0" type="tx">
  <p:cSld name="62_Two Content">
    <p:bg>
      <p:bgPr>
        <a:solidFill>
          <a:srgbClr val="000000"/>
        </a:solidFill>
        <a:effectLst/>
      </p:bgPr>
    </p:bg>
    <p:spTree>
      <p:nvGrpSpPr>
        <p:cNvPr id="1" name=""/>
        <p:cNvGrpSpPr/>
        <p:nvPr/>
      </p:nvGrpSpPr>
      <p:grpSpPr>
        <a:xfrm>
          <a:off x="0" y="0"/>
          <a:ext cx="0" cy="0"/>
          <a:chOff x="0" y="0"/>
          <a:chExt cx="0" cy="0"/>
        </a:xfrm>
      </p:grpSpPr>
      <p:sp>
        <p:nvSpPr>
          <p:cNvPr id="9939" name="Title Text"/>
          <p:cNvSpPr txBox="1">
            <a:spLocks noGrp="1"/>
          </p:cNvSpPr>
          <p:nvPr>
            <p:ph type="title"/>
          </p:nvPr>
        </p:nvSpPr>
        <p:spPr>
          <a:xfrm>
            <a:off x="38100" y="44450"/>
            <a:ext cx="9070975"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40"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4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05606652"/>
      </p:ext>
    </p:extLst>
  </p:cSld>
  <p:clrMapOvr>
    <a:masterClrMapping/>
  </p:clrMapOvr>
  <p:transition spd="med"/>
</p:sldLayout>
</file>

<file path=ppt/slideLayouts/slideLayout3358.xml><?xml version="1.0" encoding="utf-8"?>
<p:sldLayout xmlns:a="http://schemas.openxmlformats.org/drawingml/2006/main" xmlns:r="http://schemas.openxmlformats.org/officeDocument/2006/relationships" xmlns:p="http://schemas.openxmlformats.org/presentationml/2006/main" showMasterSp="0" type="tx">
  <p:cSld name="63_Comparison">
    <p:bg>
      <p:bgPr>
        <a:solidFill>
          <a:srgbClr val="000000"/>
        </a:solidFill>
        <a:effectLst/>
      </p:bgPr>
    </p:bg>
    <p:spTree>
      <p:nvGrpSpPr>
        <p:cNvPr id="1" name=""/>
        <p:cNvGrpSpPr/>
        <p:nvPr/>
      </p:nvGrpSpPr>
      <p:grpSpPr>
        <a:xfrm>
          <a:off x="0" y="0"/>
          <a:ext cx="0" cy="0"/>
          <a:chOff x="0" y="0"/>
          <a:chExt cx="0" cy="0"/>
        </a:xfrm>
      </p:grpSpPr>
      <p:sp>
        <p:nvSpPr>
          <p:cNvPr id="9948" name="Title Text"/>
          <p:cNvSpPr txBox="1">
            <a:spLocks noGrp="1"/>
          </p:cNvSpPr>
          <p:nvPr>
            <p:ph type="title"/>
          </p:nvPr>
        </p:nvSpPr>
        <p:spPr>
          <a:xfrm>
            <a:off x="457200" y="274638"/>
            <a:ext cx="8229600" cy="1143001"/>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4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50"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solidFill>
                  <a:schemeClr val="accent3">
                    <a:lumOff val="44000"/>
                  </a:schemeClr>
                </a:solidFill>
                <a:latin typeface="Arial"/>
                <a:ea typeface="Arial"/>
                <a:cs typeface="Arial"/>
                <a:sym typeface="Arial"/>
              </a:defRPr>
            </a:pPr>
            <a:endParaRPr dirty="0"/>
          </a:p>
        </p:txBody>
      </p:sp>
      <p:sp>
        <p:nvSpPr>
          <p:cNvPr id="995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22190701"/>
      </p:ext>
    </p:extLst>
  </p:cSld>
  <p:clrMapOvr>
    <a:masterClrMapping/>
  </p:clrMapOvr>
  <p:transition spd="med"/>
</p:sldLayout>
</file>

<file path=ppt/slideLayouts/slideLayout3359.xml><?xml version="1.0" encoding="utf-8"?>
<p:sldLayout xmlns:a="http://schemas.openxmlformats.org/drawingml/2006/main" xmlns:r="http://schemas.openxmlformats.org/officeDocument/2006/relationships" xmlns:p="http://schemas.openxmlformats.org/presentationml/2006/main" showMasterSp="0" type="tx">
  <p:cSld name="62_Title Only">
    <p:bg>
      <p:bgPr>
        <a:solidFill>
          <a:srgbClr val="000000"/>
        </a:solidFill>
        <a:effectLst/>
      </p:bgPr>
    </p:bg>
    <p:spTree>
      <p:nvGrpSpPr>
        <p:cNvPr id="1" name=""/>
        <p:cNvGrpSpPr/>
        <p:nvPr/>
      </p:nvGrpSpPr>
      <p:grpSpPr>
        <a:xfrm>
          <a:off x="0" y="0"/>
          <a:ext cx="0" cy="0"/>
          <a:chOff x="0" y="0"/>
          <a:chExt cx="0" cy="0"/>
        </a:xfrm>
      </p:grpSpPr>
      <p:sp>
        <p:nvSpPr>
          <p:cNvPr id="9958" name="Title Text"/>
          <p:cNvSpPr txBox="1">
            <a:spLocks noGrp="1"/>
          </p:cNvSpPr>
          <p:nvPr>
            <p:ph type="title"/>
          </p:nvPr>
        </p:nvSpPr>
        <p:spPr>
          <a:xfrm>
            <a:off x="38100" y="44450"/>
            <a:ext cx="9070975"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5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961388981"/>
      </p:ext>
    </p:extLst>
  </p:cSld>
  <p:clrMapOvr>
    <a:masterClrMapping/>
  </p:clrMapOvr>
  <p:transition spd="med"/>
</p:sldLayout>
</file>

<file path=ppt/slideLayouts/slideLayout336.xml><?xml version="1.0" encoding="utf-8"?>
<p:sldLayout xmlns:a="http://schemas.openxmlformats.org/drawingml/2006/main" xmlns:r="http://schemas.openxmlformats.org/officeDocument/2006/relationships" xmlns:p="http://schemas.openxmlformats.org/presentationml/2006/main" showMasterSp="0" type="tx">
  <p:cSld name="21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4963"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96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965"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496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33816323"/>
      </p:ext>
    </p:extLst>
  </p:cSld>
  <p:clrMapOvr>
    <a:masterClrMapping/>
  </p:clrMapOvr>
  <p:transition spd="med"/>
</p:sldLayout>
</file>

<file path=ppt/slideLayouts/slideLayout3360.xml><?xml version="1.0" encoding="utf-8"?>
<p:sldLayout xmlns:a="http://schemas.openxmlformats.org/drawingml/2006/main" xmlns:r="http://schemas.openxmlformats.org/officeDocument/2006/relationships" xmlns:p="http://schemas.openxmlformats.org/presentationml/2006/main" showMasterSp="0" type="tx">
  <p:cSld name="62_Blank">
    <p:bg>
      <p:bgPr>
        <a:solidFill>
          <a:srgbClr val="000000"/>
        </a:solidFill>
        <a:effectLst/>
      </p:bgPr>
    </p:bg>
    <p:spTree>
      <p:nvGrpSpPr>
        <p:cNvPr id="1" name=""/>
        <p:cNvGrpSpPr/>
        <p:nvPr/>
      </p:nvGrpSpPr>
      <p:grpSpPr>
        <a:xfrm>
          <a:off x="0" y="0"/>
          <a:ext cx="0" cy="0"/>
          <a:chOff x="0" y="0"/>
          <a:chExt cx="0" cy="0"/>
        </a:xfrm>
      </p:grpSpPr>
      <p:sp>
        <p:nvSpPr>
          <p:cNvPr id="996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427573865"/>
      </p:ext>
    </p:extLst>
  </p:cSld>
  <p:clrMapOvr>
    <a:masterClrMapping/>
  </p:clrMapOvr>
  <p:transition spd="med"/>
</p:sldLayout>
</file>

<file path=ppt/slideLayouts/slideLayout3361.xml><?xml version="1.0" encoding="utf-8"?>
<p:sldLayout xmlns:a="http://schemas.openxmlformats.org/drawingml/2006/main" xmlns:r="http://schemas.openxmlformats.org/officeDocument/2006/relationships" xmlns:p="http://schemas.openxmlformats.org/presentationml/2006/main" showMasterSp="0" type="tx">
  <p:cSld name="63_Content with Caption">
    <p:bg>
      <p:bgPr>
        <a:solidFill>
          <a:srgbClr val="000000"/>
        </a:solidFill>
        <a:effectLst/>
      </p:bgPr>
    </p:bg>
    <p:spTree>
      <p:nvGrpSpPr>
        <p:cNvPr id="1" name=""/>
        <p:cNvGrpSpPr/>
        <p:nvPr/>
      </p:nvGrpSpPr>
      <p:grpSpPr>
        <a:xfrm>
          <a:off x="0" y="0"/>
          <a:ext cx="0" cy="0"/>
          <a:chOff x="0" y="0"/>
          <a:chExt cx="0" cy="0"/>
        </a:xfrm>
      </p:grpSpPr>
      <p:sp>
        <p:nvSpPr>
          <p:cNvPr id="9973" name="Title Text"/>
          <p:cNvSpPr txBox="1">
            <a:spLocks noGrp="1"/>
          </p:cNvSpPr>
          <p:nvPr>
            <p:ph type="title"/>
          </p:nvPr>
        </p:nvSpPr>
        <p:spPr>
          <a:xfrm>
            <a:off x="457200" y="273050"/>
            <a:ext cx="3008314" cy="1162050"/>
          </a:xfrm>
          <a:prstGeom prst="rect">
            <a:avLst/>
          </a:prstGeom>
        </p:spPr>
        <p:txBody>
          <a:bodyPr/>
          <a:lstStyle>
            <a:lvl1pPr>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74"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75"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solidFill>
                  <a:schemeClr val="accent3">
                    <a:lumOff val="44000"/>
                  </a:schemeClr>
                </a:solidFill>
                <a:latin typeface="Arial"/>
                <a:ea typeface="Arial"/>
                <a:cs typeface="Arial"/>
                <a:sym typeface="Arial"/>
              </a:defRPr>
            </a:pPr>
            <a:endParaRPr dirty="0"/>
          </a:p>
        </p:txBody>
      </p:sp>
      <p:sp>
        <p:nvSpPr>
          <p:cNvPr id="997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399384114"/>
      </p:ext>
    </p:extLst>
  </p:cSld>
  <p:clrMapOvr>
    <a:masterClrMapping/>
  </p:clrMapOvr>
  <p:transition spd="med"/>
</p:sldLayout>
</file>

<file path=ppt/slideLayouts/slideLayout3362.xml><?xml version="1.0" encoding="utf-8"?>
<p:sldLayout xmlns:a="http://schemas.openxmlformats.org/drawingml/2006/main" xmlns:r="http://schemas.openxmlformats.org/officeDocument/2006/relationships" xmlns:p="http://schemas.openxmlformats.org/presentationml/2006/main" showMasterSp="0" type="tx">
  <p:cSld name="63_Picture with Caption">
    <p:bg>
      <p:bgPr>
        <a:solidFill>
          <a:srgbClr val="000000"/>
        </a:solidFill>
        <a:effectLst/>
      </p:bgPr>
    </p:bg>
    <p:spTree>
      <p:nvGrpSpPr>
        <p:cNvPr id="1" name=""/>
        <p:cNvGrpSpPr/>
        <p:nvPr/>
      </p:nvGrpSpPr>
      <p:grpSpPr>
        <a:xfrm>
          <a:off x="0" y="0"/>
          <a:ext cx="0" cy="0"/>
          <a:chOff x="0" y="0"/>
          <a:chExt cx="0" cy="0"/>
        </a:xfrm>
      </p:grpSpPr>
      <p:sp>
        <p:nvSpPr>
          <p:cNvPr id="9983" name="Title Text"/>
          <p:cNvSpPr txBox="1">
            <a:spLocks noGrp="1"/>
          </p:cNvSpPr>
          <p:nvPr>
            <p:ph type="title"/>
          </p:nvPr>
        </p:nvSpPr>
        <p:spPr>
          <a:xfrm>
            <a:off x="1792288" y="4800600"/>
            <a:ext cx="5486401" cy="566738"/>
          </a:xfrm>
          <a:prstGeom prst="rect">
            <a:avLst/>
          </a:prstGeom>
        </p:spPr>
        <p:txBody>
          <a:bodyPr/>
          <a:lstStyle>
            <a:lvl1pPr>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8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98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8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429856204"/>
      </p:ext>
    </p:extLst>
  </p:cSld>
  <p:clrMapOvr>
    <a:masterClrMapping/>
  </p:clrMapOvr>
  <p:transition spd="med"/>
</p:sldLayout>
</file>

<file path=ppt/slideLayouts/slideLayout3363.xml><?xml version="1.0" encoding="utf-8"?>
<p:sldLayout xmlns:a="http://schemas.openxmlformats.org/drawingml/2006/main" xmlns:r="http://schemas.openxmlformats.org/officeDocument/2006/relationships" xmlns:p="http://schemas.openxmlformats.org/presentationml/2006/main" showMasterSp="0" type="tx">
  <p:cSld name="Title and 4 Content">
    <p:bg>
      <p:bgPr>
        <a:solidFill>
          <a:srgbClr val="000000"/>
        </a:solidFill>
        <a:effectLst/>
      </p:bgPr>
    </p:bg>
    <p:spTree>
      <p:nvGrpSpPr>
        <p:cNvPr id="1" name=""/>
        <p:cNvGrpSpPr/>
        <p:nvPr/>
      </p:nvGrpSpPr>
      <p:grpSpPr>
        <a:xfrm>
          <a:off x="0" y="0"/>
          <a:ext cx="0" cy="0"/>
          <a:chOff x="0" y="0"/>
          <a:chExt cx="0" cy="0"/>
        </a:xfrm>
      </p:grpSpPr>
      <p:sp>
        <p:nvSpPr>
          <p:cNvPr id="9993" name="Title Text"/>
          <p:cNvSpPr txBox="1">
            <a:spLocks noGrp="1"/>
          </p:cNvSpPr>
          <p:nvPr>
            <p:ph type="title"/>
          </p:nvPr>
        </p:nvSpPr>
        <p:spPr>
          <a:xfrm>
            <a:off x="685800" y="609600"/>
            <a:ext cx="7772400"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94" name="Body Level One…"/>
          <p:cNvSpPr txBox="1">
            <a:spLocks noGrp="1"/>
          </p:cNvSpPr>
          <p:nvPr>
            <p:ph type="body" sz="quarter" idx="1"/>
          </p:nvPr>
        </p:nvSpPr>
        <p:spPr>
          <a:xfrm>
            <a:off x="685800" y="1981200"/>
            <a:ext cx="3810000" cy="1981200"/>
          </a:xfrm>
          <a:prstGeom prst="rect">
            <a:avLst/>
          </a:prstGeom>
        </p:spPr>
        <p:txBody>
          <a:bodyPr>
            <a:normAutofit/>
          </a:bodyPr>
          <a:lstStyle>
            <a:lvl1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95"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90996591"/>
      </p:ext>
    </p:extLst>
  </p:cSld>
  <p:clrMapOvr>
    <a:masterClrMapping/>
  </p:clrMapOvr>
  <p:transition spd="med"/>
</p:sldLayout>
</file>

<file path=ppt/slideLayouts/slideLayout3364.xml><?xml version="1.0" encoding="utf-8"?>
<p:sldLayout xmlns:a="http://schemas.openxmlformats.org/drawingml/2006/main" xmlns:r="http://schemas.openxmlformats.org/officeDocument/2006/relationships" xmlns:p="http://schemas.openxmlformats.org/presentationml/2006/main" showMasterSp="0" type="tx">
  <p:cSld name="Title, Content, and 2 Content">
    <p:bg>
      <p:bgPr>
        <a:solidFill>
          <a:srgbClr val="000000"/>
        </a:solidFill>
        <a:effectLst/>
      </p:bgPr>
    </p:bg>
    <p:spTree>
      <p:nvGrpSpPr>
        <p:cNvPr id="1" name=""/>
        <p:cNvGrpSpPr/>
        <p:nvPr/>
      </p:nvGrpSpPr>
      <p:grpSpPr>
        <a:xfrm>
          <a:off x="0" y="0"/>
          <a:ext cx="0" cy="0"/>
          <a:chOff x="0" y="0"/>
          <a:chExt cx="0" cy="0"/>
        </a:xfrm>
      </p:grpSpPr>
      <p:sp>
        <p:nvSpPr>
          <p:cNvPr id="10002" name="Title Text"/>
          <p:cNvSpPr txBox="1">
            <a:spLocks noGrp="1"/>
          </p:cNvSpPr>
          <p:nvPr>
            <p:ph type="title"/>
          </p:nvPr>
        </p:nvSpPr>
        <p:spPr>
          <a:xfrm>
            <a:off x="685800" y="609600"/>
            <a:ext cx="7772400"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003" name="Body Level One…"/>
          <p:cNvSpPr txBox="1">
            <a:spLocks noGrp="1"/>
          </p:cNvSpPr>
          <p:nvPr>
            <p:ph type="body" sz="half" idx="1"/>
          </p:nvPr>
        </p:nvSpPr>
        <p:spPr>
          <a:xfrm>
            <a:off x="685800" y="1981200"/>
            <a:ext cx="3810000" cy="4114800"/>
          </a:xfrm>
          <a:prstGeom prst="rect">
            <a:avLst/>
          </a:prstGeom>
        </p:spPr>
        <p:txBody>
          <a:bodyPr>
            <a:normAutofit/>
          </a:bodyPr>
          <a:lstStyle>
            <a:lvl1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004"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924463423"/>
      </p:ext>
    </p:extLst>
  </p:cSld>
  <p:clrMapOvr>
    <a:masterClrMapping/>
  </p:clrMapOvr>
  <p:transition spd="med"/>
</p:sldLayout>
</file>

<file path=ppt/slideLayouts/slideLayout3365.xml><?xml version="1.0" encoding="utf-8"?>
<p:sldLayout xmlns:a="http://schemas.openxmlformats.org/drawingml/2006/main" xmlns:r="http://schemas.openxmlformats.org/officeDocument/2006/relationships" xmlns:p="http://schemas.openxmlformats.org/presentationml/2006/main" showMasterSp="0" type="tx">
  <p:cSld name="66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10011" name="Title Text"/>
          <p:cNvSpPr txBox="1">
            <a:spLocks noGrp="1"/>
          </p:cNvSpPr>
          <p:nvPr>
            <p:ph type="title"/>
          </p:nvPr>
        </p:nvSpPr>
        <p:spPr>
          <a:xfrm>
            <a:off x="685800" y="2130425"/>
            <a:ext cx="7772400" cy="1470025"/>
          </a:xfrm>
          <a:prstGeom prst="rect">
            <a:avLst/>
          </a:prstGeom>
        </p:spPr>
        <p:txBody>
          <a:bodyPr anchor="ctr"/>
          <a:lstStyle>
            <a:lvl1pPr algn="ctr">
              <a:defRPr>
                <a:solidFill>
                  <a:srgbClr val="000000"/>
                </a:solidFill>
                <a:latin typeface="Calibri"/>
                <a:ea typeface="Calibri"/>
                <a:cs typeface="Calibri"/>
                <a:sym typeface="Calibri"/>
              </a:defRPr>
            </a:lvl1pPr>
          </a:lstStyle>
          <a:p>
            <a:r>
              <a:t>Title Text</a:t>
            </a:r>
          </a:p>
        </p:txBody>
      </p:sp>
      <p:sp>
        <p:nvSpPr>
          <p:cNvPr id="1001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a:solidFill>
                  <a:srgbClr val="888888"/>
                </a:solidFill>
                <a:latin typeface="Calibri"/>
                <a:ea typeface="Calibri"/>
                <a:cs typeface="Calibri"/>
                <a:sym typeface="Calibri"/>
              </a:defRPr>
            </a:lvl1pPr>
            <a:lvl2pPr marL="0" indent="457200" algn="ctr">
              <a:buSzTx/>
              <a:buNone/>
              <a:defRPr>
                <a:solidFill>
                  <a:srgbClr val="888888"/>
                </a:solidFill>
                <a:latin typeface="Calibri"/>
                <a:ea typeface="Calibri"/>
                <a:cs typeface="Calibri"/>
                <a:sym typeface="Calibri"/>
              </a:defRPr>
            </a:lvl2pPr>
            <a:lvl3pPr marL="0" indent="914400" algn="ctr">
              <a:buSzTx/>
              <a:buNone/>
              <a:defRPr>
                <a:solidFill>
                  <a:srgbClr val="888888"/>
                </a:solidFill>
                <a:latin typeface="Calibri"/>
                <a:ea typeface="Calibri"/>
                <a:cs typeface="Calibri"/>
                <a:sym typeface="Calibri"/>
              </a:defRPr>
            </a:lvl3pPr>
            <a:lvl4pPr marL="0" indent="1371600" algn="ctr">
              <a:buSzTx/>
              <a:buNone/>
              <a:defRPr>
                <a:solidFill>
                  <a:srgbClr val="888888"/>
                </a:solidFill>
                <a:latin typeface="Calibri"/>
                <a:ea typeface="Calibri"/>
                <a:cs typeface="Calibri"/>
                <a:sym typeface="Calibri"/>
              </a:defRPr>
            </a:lvl4pPr>
            <a:lvl5pPr marL="0" indent="1828800" algn="ctr">
              <a:buSzTx/>
              <a:buNone/>
              <a:defRPr>
                <a:solidFill>
                  <a:srgbClr val="888888"/>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10013"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4147498930"/>
      </p:ext>
    </p:extLst>
  </p:cSld>
  <p:clrMapOvr>
    <a:masterClrMapping/>
  </p:clrMapOvr>
  <p:transition spd="med"/>
</p:sldLayout>
</file>

<file path=ppt/slideLayouts/slideLayout3366.xml><?xml version="1.0" encoding="utf-8"?>
<p:sldLayout xmlns:a="http://schemas.openxmlformats.org/drawingml/2006/main" xmlns:r="http://schemas.openxmlformats.org/officeDocument/2006/relationships" xmlns:p="http://schemas.openxmlformats.org/presentationml/2006/main" showMasterSp="0" type="tx">
  <p:cSld name="63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10020"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latin typeface="Calibri"/>
                <a:ea typeface="Calibri"/>
                <a:cs typeface="Calibri"/>
                <a:sym typeface="Calibri"/>
              </a:defRPr>
            </a:lvl1pPr>
          </a:lstStyle>
          <a:p>
            <a:r>
              <a:t>Title Text</a:t>
            </a:r>
          </a:p>
        </p:txBody>
      </p:sp>
      <p:sp>
        <p:nvSpPr>
          <p:cNvPr id="10021" name="Body Level One…"/>
          <p:cNvSpPr txBox="1">
            <a:spLocks noGrp="1"/>
          </p:cNvSpPr>
          <p:nvPr>
            <p:ph type="body" idx="1"/>
          </p:nvPr>
        </p:nvSpPr>
        <p:spPr>
          <a:xfrm>
            <a:off x="457200" y="1600200"/>
            <a:ext cx="8229600" cy="4525963"/>
          </a:xfrm>
          <a:prstGeom prst="rect">
            <a:avLst/>
          </a:prstGeom>
        </p:spPr>
        <p:txBody>
          <a:bodyPr>
            <a:normAutofit/>
          </a:bodyPr>
          <a:lstStyle>
            <a:lvl1pPr>
              <a:buFont typeface="Arial"/>
              <a:buChar char="•"/>
              <a:defRPr>
                <a:latin typeface="Calibri"/>
                <a:ea typeface="Calibri"/>
                <a:cs typeface="Calibri"/>
                <a:sym typeface="Calibri"/>
              </a:defRPr>
            </a:lvl1pPr>
            <a:lvl2pPr>
              <a:buFont typeface="Arial"/>
              <a:buChar char="–"/>
              <a:defRPr>
                <a:latin typeface="Calibri"/>
                <a:ea typeface="Calibri"/>
                <a:cs typeface="Calibri"/>
                <a:sym typeface="Calibri"/>
              </a:defRPr>
            </a:lvl2pPr>
            <a:lvl3pPr>
              <a:buFont typeface="Arial"/>
              <a:defRPr>
                <a:latin typeface="Calibri"/>
                <a:ea typeface="Calibri"/>
                <a:cs typeface="Calibri"/>
                <a:sym typeface="Calibri"/>
              </a:defRPr>
            </a:lvl3pPr>
            <a:lvl4pPr>
              <a:buFont typeface="Arial"/>
              <a:buChar char="–"/>
              <a:defRPr>
                <a:latin typeface="Calibri"/>
                <a:ea typeface="Calibri"/>
                <a:cs typeface="Calibri"/>
                <a:sym typeface="Calibri"/>
              </a:defRPr>
            </a:lvl4pPr>
            <a:lvl5pPr>
              <a:buFont typeface="Arial"/>
              <a:buChar char="»"/>
              <a:defRPr>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10022"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302122225"/>
      </p:ext>
    </p:extLst>
  </p:cSld>
  <p:clrMapOvr>
    <a:masterClrMapping/>
  </p:clrMapOvr>
  <p:transition spd="med"/>
</p:sldLayout>
</file>

<file path=ppt/slideLayouts/slideLayout3367.xml><?xml version="1.0" encoding="utf-8"?>
<p:sldLayout xmlns:a="http://schemas.openxmlformats.org/drawingml/2006/main" xmlns:r="http://schemas.openxmlformats.org/officeDocument/2006/relationships" xmlns:p="http://schemas.openxmlformats.org/presentationml/2006/main" showMasterSp="0" type="tx">
  <p:cSld name="63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10029"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0000"/>
                </a:solidFill>
                <a:latin typeface="Calibri"/>
                <a:ea typeface="Calibri"/>
                <a:cs typeface="Calibri"/>
                <a:sym typeface="Calibri"/>
              </a:defRPr>
            </a:lvl1pPr>
          </a:lstStyle>
          <a:p>
            <a:r>
              <a:t>Title Text</a:t>
            </a:r>
          </a:p>
        </p:txBody>
      </p:sp>
      <p:sp>
        <p:nvSpPr>
          <p:cNvPr id="10030"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rgbClr val="888888"/>
                </a:solidFill>
                <a:latin typeface="Calibri"/>
                <a:ea typeface="Calibri"/>
                <a:cs typeface="Calibri"/>
                <a:sym typeface="Calibri"/>
              </a:defRPr>
            </a:lvl1pPr>
            <a:lvl2pPr marL="0" indent="457200">
              <a:spcBef>
                <a:spcPts val="400"/>
              </a:spcBef>
              <a:buSzTx/>
              <a:buNone/>
              <a:defRPr sz="2000">
                <a:solidFill>
                  <a:srgbClr val="888888"/>
                </a:solidFill>
                <a:latin typeface="Calibri"/>
                <a:ea typeface="Calibri"/>
                <a:cs typeface="Calibri"/>
                <a:sym typeface="Calibri"/>
              </a:defRPr>
            </a:lvl2pPr>
            <a:lvl3pPr marL="0" indent="914400">
              <a:spcBef>
                <a:spcPts val="400"/>
              </a:spcBef>
              <a:buSzTx/>
              <a:buNone/>
              <a:defRPr sz="2000">
                <a:solidFill>
                  <a:srgbClr val="888888"/>
                </a:solidFill>
                <a:latin typeface="Calibri"/>
                <a:ea typeface="Calibri"/>
                <a:cs typeface="Calibri"/>
                <a:sym typeface="Calibri"/>
              </a:defRPr>
            </a:lvl3pPr>
            <a:lvl4pPr marL="0" indent="1371600">
              <a:spcBef>
                <a:spcPts val="400"/>
              </a:spcBef>
              <a:buSzTx/>
              <a:buNone/>
              <a:defRPr sz="2000">
                <a:solidFill>
                  <a:srgbClr val="888888"/>
                </a:solidFill>
                <a:latin typeface="Calibri"/>
                <a:ea typeface="Calibri"/>
                <a:cs typeface="Calibri"/>
                <a:sym typeface="Calibri"/>
              </a:defRPr>
            </a:lvl4pPr>
            <a:lvl5pPr marL="0" indent="1828800">
              <a:spcBef>
                <a:spcPts val="400"/>
              </a:spcBef>
              <a:buSzTx/>
              <a:buNone/>
              <a:defRPr sz="2000">
                <a:solidFill>
                  <a:srgbClr val="888888"/>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10031"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04047481"/>
      </p:ext>
    </p:extLst>
  </p:cSld>
  <p:clrMapOvr>
    <a:masterClrMapping/>
  </p:clrMapOvr>
  <p:transition spd="med"/>
</p:sldLayout>
</file>

<file path=ppt/slideLayouts/slideLayout3368.xml><?xml version="1.0" encoding="utf-8"?>
<p:sldLayout xmlns:a="http://schemas.openxmlformats.org/drawingml/2006/main" xmlns:r="http://schemas.openxmlformats.org/officeDocument/2006/relationships" xmlns:p="http://schemas.openxmlformats.org/presentationml/2006/main" showMasterSp="0" type="tx">
  <p:cSld name="63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10038"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latin typeface="Calibri"/>
                <a:ea typeface="Calibri"/>
                <a:cs typeface="Calibri"/>
                <a:sym typeface="Calibri"/>
              </a:defRPr>
            </a:lvl1pPr>
          </a:lstStyle>
          <a:p>
            <a:r>
              <a:t>Title Text</a:t>
            </a:r>
          </a:p>
        </p:txBody>
      </p:sp>
      <p:sp>
        <p:nvSpPr>
          <p:cNvPr id="10039"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Font typeface="Arial"/>
              <a:buChar char="•"/>
              <a:defRPr sz="2800">
                <a:latin typeface="Calibri"/>
                <a:ea typeface="Calibri"/>
                <a:cs typeface="Calibri"/>
                <a:sym typeface="Calibri"/>
              </a:defRPr>
            </a:lvl1pPr>
            <a:lvl2pPr marL="790575" indent="-333375">
              <a:spcBef>
                <a:spcPts val="600"/>
              </a:spcBef>
              <a:buFont typeface="Arial"/>
              <a:buChar char="–"/>
              <a:defRPr sz="2800">
                <a:latin typeface="Calibri"/>
                <a:ea typeface="Calibri"/>
                <a:cs typeface="Calibri"/>
                <a:sym typeface="Calibri"/>
              </a:defRPr>
            </a:lvl2pPr>
            <a:lvl3pPr marL="1234439" indent="-320039">
              <a:spcBef>
                <a:spcPts val="600"/>
              </a:spcBef>
              <a:buFont typeface="Arial"/>
              <a:defRPr sz="2800">
                <a:latin typeface="Calibri"/>
                <a:ea typeface="Calibri"/>
                <a:cs typeface="Calibri"/>
                <a:sym typeface="Calibri"/>
              </a:defRPr>
            </a:lvl3pPr>
            <a:lvl4pPr marL="1727200" indent="-355600">
              <a:spcBef>
                <a:spcPts val="600"/>
              </a:spcBef>
              <a:buFont typeface="Arial"/>
              <a:buChar char="–"/>
              <a:defRPr sz="2800">
                <a:latin typeface="Calibri"/>
                <a:ea typeface="Calibri"/>
                <a:cs typeface="Calibri"/>
                <a:sym typeface="Calibri"/>
              </a:defRPr>
            </a:lvl4pPr>
            <a:lvl5pPr marL="2184400" indent="-355600">
              <a:spcBef>
                <a:spcPts val="600"/>
              </a:spcBef>
              <a:buFont typeface="Arial"/>
              <a:buChar char="»"/>
              <a:defRPr sz="2800">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10040"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225034328"/>
      </p:ext>
    </p:extLst>
  </p:cSld>
  <p:clrMapOvr>
    <a:masterClrMapping/>
  </p:clrMapOvr>
  <p:transition spd="med"/>
</p:sldLayout>
</file>

<file path=ppt/slideLayouts/slideLayout3369.xml><?xml version="1.0" encoding="utf-8"?>
<p:sldLayout xmlns:a="http://schemas.openxmlformats.org/drawingml/2006/main" xmlns:r="http://schemas.openxmlformats.org/officeDocument/2006/relationships" xmlns:p="http://schemas.openxmlformats.org/presentationml/2006/main" showMasterSp="0" type="tx">
  <p:cSld name="64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10047"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latin typeface="Calibri"/>
                <a:ea typeface="Calibri"/>
                <a:cs typeface="Calibri"/>
                <a:sym typeface="Calibri"/>
              </a:defRPr>
            </a:lvl1pPr>
          </a:lstStyle>
          <a:p>
            <a:r>
              <a:t>Title Text</a:t>
            </a:r>
          </a:p>
        </p:txBody>
      </p:sp>
      <p:sp>
        <p:nvSpPr>
          <p:cNvPr id="10048"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atin typeface="Calibri"/>
                <a:ea typeface="Calibri"/>
                <a:cs typeface="Calibri"/>
                <a:sym typeface="Calibri"/>
              </a:defRPr>
            </a:lvl1pPr>
            <a:lvl2pPr marL="0" indent="457200">
              <a:spcBef>
                <a:spcPts val="500"/>
              </a:spcBef>
              <a:buSzTx/>
              <a:buNone/>
              <a:defRPr sz="2400" b="1">
                <a:latin typeface="Calibri"/>
                <a:ea typeface="Calibri"/>
                <a:cs typeface="Calibri"/>
                <a:sym typeface="Calibri"/>
              </a:defRPr>
            </a:lvl2pPr>
            <a:lvl3pPr marL="0" indent="914400">
              <a:spcBef>
                <a:spcPts val="500"/>
              </a:spcBef>
              <a:buSzTx/>
              <a:buNone/>
              <a:defRPr sz="2400" b="1">
                <a:latin typeface="Calibri"/>
                <a:ea typeface="Calibri"/>
                <a:cs typeface="Calibri"/>
                <a:sym typeface="Calibri"/>
              </a:defRPr>
            </a:lvl3pPr>
            <a:lvl4pPr marL="0" indent="1371600">
              <a:spcBef>
                <a:spcPts val="500"/>
              </a:spcBef>
              <a:buSzTx/>
              <a:buNone/>
              <a:defRPr sz="2400" b="1">
                <a:latin typeface="Calibri"/>
                <a:ea typeface="Calibri"/>
                <a:cs typeface="Calibri"/>
                <a:sym typeface="Calibri"/>
              </a:defRPr>
            </a:lvl4pPr>
            <a:lvl5pPr marL="0" indent="1828800">
              <a:spcBef>
                <a:spcPts val="500"/>
              </a:spcBef>
              <a:buSzTx/>
              <a:buNone/>
              <a:defRPr sz="2400" b="1">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10049"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latin typeface="Calibri"/>
                <a:ea typeface="Calibri"/>
                <a:cs typeface="Calibri"/>
                <a:sym typeface="Calibri"/>
              </a:defRPr>
            </a:pPr>
            <a:endParaRPr/>
          </a:p>
        </p:txBody>
      </p:sp>
      <p:sp>
        <p:nvSpPr>
          <p:cNvPr id="10050"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427884856"/>
      </p:ext>
    </p:extLst>
  </p:cSld>
  <p:clrMapOvr>
    <a:masterClrMapping/>
  </p:clrMapOvr>
  <p:transition spd="med"/>
</p:sldLayout>
</file>

<file path=ppt/slideLayouts/slideLayout337.xml><?xml version="1.0" encoding="utf-8"?>
<p:sldLayout xmlns:a="http://schemas.openxmlformats.org/drawingml/2006/main" xmlns:r="http://schemas.openxmlformats.org/officeDocument/2006/relationships" xmlns:p="http://schemas.openxmlformats.org/presentationml/2006/main" showMasterSp="0" type="tx">
  <p:cSld name="22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4973"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97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68254022"/>
      </p:ext>
    </p:extLst>
  </p:cSld>
  <p:clrMapOvr>
    <a:masterClrMapping/>
  </p:clrMapOvr>
  <p:transition spd="med"/>
</p:sldLayout>
</file>

<file path=ppt/slideLayouts/slideLayout3370.xml><?xml version="1.0" encoding="utf-8"?>
<p:sldLayout xmlns:a="http://schemas.openxmlformats.org/drawingml/2006/main" xmlns:r="http://schemas.openxmlformats.org/officeDocument/2006/relationships" xmlns:p="http://schemas.openxmlformats.org/presentationml/2006/main" showMasterSp="0" type="tx">
  <p:cSld name="63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10057"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latin typeface="Calibri"/>
                <a:ea typeface="Calibri"/>
                <a:cs typeface="Calibri"/>
                <a:sym typeface="Calibri"/>
              </a:defRPr>
            </a:lvl1pPr>
          </a:lstStyle>
          <a:p>
            <a:r>
              <a:t>Title Text</a:t>
            </a:r>
          </a:p>
        </p:txBody>
      </p:sp>
      <p:sp>
        <p:nvSpPr>
          <p:cNvPr id="10058"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452814067"/>
      </p:ext>
    </p:extLst>
  </p:cSld>
  <p:clrMapOvr>
    <a:masterClrMapping/>
  </p:clrMapOvr>
  <p:transition spd="med"/>
</p:sldLayout>
</file>

<file path=ppt/slideLayouts/slideLayout3371.xml><?xml version="1.0" encoding="utf-8"?>
<p:sldLayout xmlns:a="http://schemas.openxmlformats.org/drawingml/2006/main" xmlns:r="http://schemas.openxmlformats.org/officeDocument/2006/relationships" xmlns:p="http://schemas.openxmlformats.org/presentationml/2006/main" showMasterSp="0" type="tx">
  <p:cSld name="63_Blank">
    <p:bg>
      <p:bgPr>
        <a:solidFill>
          <a:schemeClr val="accent3">
            <a:lumOff val="44000"/>
          </a:schemeClr>
        </a:solidFill>
        <a:effectLst/>
      </p:bgPr>
    </p:bg>
    <p:spTree>
      <p:nvGrpSpPr>
        <p:cNvPr id="1" name=""/>
        <p:cNvGrpSpPr/>
        <p:nvPr/>
      </p:nvGrpSpPr>
      <p:grpSpPr>
        <a:xfrm>
          <a:off x="0" y="0"/>
          <a:ext cx="0" cy="0"/>
          <a:chOff x="0" y="0"/>
          <a:chExt cx="0" cy="0"/>
        </a:xfrm>
      </p:grpSpPr>
      <p:sp>
        <p:nvSpPr>
          <p:cNvPr id="10065"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46382907"/>
      </p:ext>
    </p:extLst>
  </p:cSld>
  <p:clrMapOvr>
    <a:masterClrMapping/>
  </p:clrMapOvr>
  <p:transition spd="med"/>
</p:sldLayout>
</file>

<file path=ppt/slideLayouts/slideLayout3372.xml><?xml version="1.0" encoding="utf-8"?>
<p:sldLayout xmlns:a="http://schemas.openxmlformats.org/drawingml/2006/main" xmlns:r="http://schemas.openxmlformats.org/officeDocument/2006/relationships" xmlns:p="http://schemas.openxmlformats.org/presentationml/2006/main" showMasterSp="0" type="tx">
  <p:cSld name="64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10072" name="Title Text"/>
          <p:cNvSpPr txBox="1">
            <a:spLocks noGrp="1"/>
          </p:cNvSpPr>
          <p:nvPr>
            <p:ph type="title"/>
          </p:nvPr>
        </p:nvSpPr>
        <p:spPr>
          <a:xfrm>
            <a:off x="457200" y="273050"/>
            <a:ext cx="3008314" cy="1162050"/>
          </a:xfrm>
          <a:prstGeom prst="rect">
            <a:avLst/>
          </a:prstGeom>
        </p:spPr>
        <p:txBody>
          <a:bodyPr/>
          <a:lstStyle>
            <a:lvl1pPr>
              <a:defRPr sz="2000" b="1">
                <a:solidFill>
                  <a:srgbClr val="000000"/>
                </a:solidFill>
                <a:latin typeface="Calibri"/>
                <a:ea typeface="Calibri"/>
                <a:cs typeface="Calibri"/>
                <a:sym typeface="Calibri"/>
              </a:defRPr>
            </a:lvl1pPr>
          </a:lstStyle>
          <a:p>
            <a:r>
              <a:t>Title Text</a:t>
            </a:r>
          </a:p>
        </p:txBody>
      </p:sp>
      <p:sp>
        <p:nvSpPr>
          <p:cNvPr id="10073" name="Body Level One…"/>
          <p:cNvSpPr txBox="1">
            <a:spLocks noGrp="1"/>
          </p:cNvSpPr>
          <p:nvPr>
            <p:ph type="body" idx="1"/>
          </p:nvPr>
        </p:nvSpPr>
        <p:spPr>
          <a:xfrm>
            <a:off x="3575050" y="273050"/>
            <a:ext cx="5111750" cy="5853113"/>
          </a:xfrm>
          <a:prstGeom prst="rect">
            <a:avLst/>
          </a:prstGeom>
        </p:spPr>
        <p:txBody>
          <a:bodyPr>
            <a:normAutofit/>
          </a:bodyPr>
          <a:lstStyle>
            <a:lvl1pPr>
              <a:buFont typeface="Arial"/>
              <a:buChar char="•"/>
              <a:defRPr>
                <a:latin typeface="Calibri"/>
                <a:ea typeface="Calibri"/>
                <a:cs typeface="Calibri"/>
                <a:sym typeface="Calibri"/>
              </a:defRPr>
            </a:lvl1pPr>
            <a:lvl2pPr>
              <a:buFont typeface="Arial"/>
              <a:buChar char="–"/>
              <a:defRPr>
                <a:latin typeface="Calibri"/>
                <a:ea typeface="Calibri"/>
                <a:cs typeface="Calibri"/>
                <a:sym typeface="Calibri"/>
              </a:defRPr>
            </a:lvl2pPr>
            <a:lvl3pPr>
              <a:buFont typeface="Arial"/>
              <a:defRPr>
                <a:latin typeface="Calibri"/>
                <a:ea typeface="Calibri"/>
                <a:cs typeface="Calibri"/>
                <a:sym typeface="Calibri"/>
              </a:defRPr>
            </a:lvl3pPr>
            <a:lvl4pPr>
              <a:buFont typeface="Arial"/>
              <a:buChar char="–"/>
              <a:defRPr>
                <a:latin typeface="Calibri"/>
                <a:ea typeface="Calibri"/>
                <a:cs typeface="Calibri"/>
                <a:sym typeface="Calibri"/>
              </a:defRPr>
            </a:lvl4pPr>
            <a:lvl5pPr>
              <a:buFont typeface="Arial"/>
              <a:buChar char="»"/>
              <a:defRPr>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10074"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latin typeface="Calibri"/>
                <a:ea typeface="Calibri"/>
                <a:cs typeface="Calibri"/>
                <a:sym typeface="Calibri"/>
              </a:defRPr>
            </a:pPr>
            <a:endParaRPr/>
          </a:p>
        </p:txBody>
      </p:sp>
      <p:sp>
        <p:nvSpPr>
          <p:cNvPr id="10075"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550242560"/>
      </p:ext>
    </p:extLst>
  </p:cSld>
  <p:clrMapOvr>
    <a:masterClrMapping/>
  </p:clrMapOvr>
  <p:transition spd="med"/>
</p:sldLayout>
</file>

<file path=ppt/slideLayouts/slideLayout3373.xml><?xml version="1.0" encoding="utf-8"?>
<p:sldLayout xmlns:a="http://schemas.openxmlformats.org/drawingml/2006/main" xmlns:r="http://schemas.openxmlformats.org/officeDocument/2006/relationships" xmlns:p="http://schemas.openxmlformats.org/presentationml/2006/main" showMasterSp="0" type="tx">
  <p:cSld name="64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10082" name="Title Text"/>
          <p:cNvSpPr txBox="1">
            <a:spLocks noGrp="1"/>
          </p:cNvSpPr>
          <p:nvPr>
            <p:ph type="title"/>
          </p:nvPr>
        </p:nvSpPr>
        <p:spPr>
          <a:xfrm>
            <a:off x="1792288" y="4800600"/>
            <a:ext cx="5486401" cy="566738"/>
          </a:xfrm>
          <a:prstGeom prst="rect">
            <a:avLst/>
          </a:prstGeom>
        </p:spPr>
        <p:txBody>
          <a:bodyPr/>
          <a:lstStyle>
            <a:lvl1pPr>
              <a:defRPr sz="2000" b="1">
                <a:solidFill>
                  <a:srgbClr val="000000"/>
                </a:solidFill>
                <a:latin typeface="Calibri"/>
                <a:ea typeface="Calibri"/>
                <a:cs typeface="Calibri"/>
                <a:sym typeface="Calibri"/>
              </a:defRPr>
            </a:lvl1pPr>
          </a:lstStyle>
          <a:p>
            <a:r>
              <a:t>Title Text</a:t>
            </a:r>
          </a:p>
        </p:txBody>
      </p:sp>
      <p:sp>
        <p:nvSpPr>
          <p:cNvPr id="10083"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0084"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atin typeface="Calibri"/>
                <a:ea typeface="Calibri"/>
                <a:cs typeface="Calibri"/>
                <a:sym typeface="Calibri"/>
              </a:defRPr>
            </a:lvl1pPr>
            <a:lvl2pPr marL="0" indent="457200">
              <a:spcBef>
                <a:spcPts val="300"/>
              </a:spcBef>
              <a:buSzTx/>
              <a:buNone/>
              <a:defRPr sz="1400">
                <a:latin typeface="Calibri"/>
                <a:ea typeface="Calibri"/>
                <a:cs typeface="Calibri"/>
                <a:sym typeface="Calibri"/>
              </a:defRPr>
            </a:lvl2pPr>
            <a:lvl3pPr marL="0" indent="914400">
              <a:spcBef>
                <a:spcPts val="300"/>
              </a:spcBef>
              <a:buSzTx/>
              <a:buNone/>
              <a:defRPr sz="1400">
                <a:latin typeface="Calibri"/>
                <a:ea typeface="Calibri"/>
                <a:cs typeface="Calibri"/>
                <a:sym typeface="Calibri"/>
              </a:defRPr>
            </a:lvl3pPr>
            <a:lvl4pPr marL="0" indent="1371600">
              <a:spcBef>
                <a:spcPts val="300"/>
              </a:spcBef>
              <a:buSzTx/>
              <a:buNone/>
              <a:defRPr sz="1400">
                <a:latin typeface="Calibri"/>
                <a:ea typeface="Calibri"/>
                <a:cs typeface="Calibri"/>
                <a:sym typeface="Calibri"/>
              </a:defRPr>
            </a:lvl4pPr>
            <a:lvl5pPr marL="0" indent="1828800">
              <a:spcBef>
                <a:spcPts val="300"/>
              </a:spcBef>
              <a:buSzTx/>
              <a:buNone/>
              <a:defRPr sz="1400">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10085"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589303919"/>
      </p:ext>
    </p:extLst>
  </p:cSld>
  <p:clrMapOvr>
    <a:masterClrMapping/>
  </p:clrMapOvr>
  <p:transition spd="med"/>
</p:sldLayout>
</file>

<file path=ppt/slideLayouts/slideLayout3374.xml><?xml version="1.0" encoding="utf-8"?>
<p:sldLayout xmlns:a="http://schemas.openxmlformats.org/drawingml/2006/main" xmlns:r="http://schemas.openxmlformats.org/officeDocument/2006/relationships" xmlns:p="http://schemas.openxmlformats.org/presentationml/2006/main" type="tx">
  <p:cSld name="64_Blank">
    <p:spTree>
      <p:nvGrpSpPr>
        <p:cNvPr id="1" name=""/>
        <p:cNvGrpSpPr/>
        <p:nvPr/>
      </p:nvGrpSpPr>
      <p:grpSpPr>
        <a:xfrm>
          <a:off x="0" y="0"/>
          <a:ext cx="0" cy="0"/>
          <a:chOff x="0" y="0"/>
          <a:chExt cx="0" cy="0"/>
        </a:xfrm>
      </p:grpSpPr>
      <p:sp>
        <p:nvSpPr>
          <p:cNvPr id="10092" name="Slide Number"/>
          <p:cNvSpPr txBox="1">
            <a:spLocks noGrp="1"/>
          </p:cNvSpPr>
          <p:nvPr>
            <p:ph type="sldNum" sz="quarter" idx="2"/>
          </p:nvPr>
        </p:nvSpPr>
        <p:spPr>
          <a:xfrm>
            <a:off x="7821929" y="6570913"/>
            <a:ext cx="281941" cy="287088"/>
          </a:xfrm>
          <a:prstGeom prst="rect">
            <a:avLst/>
          </a:prstGeom>
        </p:spPr>
        <p:txBody>
          <a:bodyPr/>
          <a:lstStyle>
            <a:lvl1pPr>
              <a:defRPr>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90076083"/>
      </p:ext>
    </p:extLst>
  </p:cSld>
  <p:clrMapOvr>
    <a:masterClrMapping/>
  </p:clrMapOvr>
  <p:transition spd="med"/>
</p:sldLayout>
</file>

<file path=ppt/slideLayouts/slideLayout3375.xml><?xml version="1.0" encoding="utf-8"?>
<p:sldLayout xmlns:a="http://schemas.openxmlformats.org/drawingml/2006/main" xmlns:r="http://schemas.openxmlformats.org/officeDocument/2006/relationships" xmlns:p="http://schemas.openxmlformats.org/presentationml/2006/main" showMasterSp="0" type="tx">
  <p:cSld name="4_Blank 0">
    <p:spTree>
      <p:nvGrpSpPr>
        <p:cNvPr id="1" name=""/>
        <p:cNvGrpSpPr/>
        <p:nvPr/>
      </p:nvGrpSpPr>
      <p:grpSpPr>
        <a:xfrm>
          <a:off x="0" y="0"/>
          <a:ext cx="0" cy="0"/>
          <a:chOff x="0" y="0"/>
          <a:chExt cx="0" cy="0"/>
        </a:xfrm>
      </p:grpSpPr>
      <p:sp>
        <p:nvSpPr>
          <p:cNvPr id="10099" name="Slide Number"/>
          <p:cNvSpPr txBox="1">
            <a:spLocks noGrp="1"/>
          </p:cNvSpPr>
          <p:nvPr>
            <p:ph type="sldNum" sz="quarter" idx="2"/>
          </p:nvPr>
        </p:nvSpPr>
        <p:spPr>
          <a:xfrm>
            <a:off x="7821929" y="6570913"/>
            <a:ext cx="281941" cy="287088"/>
          </a:xfrm>
          <a:prstGeom prst="rect">
            <a:avLst/>
          </a:prstGeom>
        </p:spPr>
        <p:txBody>
          <a:bodyPr/>
          <a:lstStyle>
            <a:lvl1pPr>
              <a:defRPr>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02260316"/>
      </p:ext>
    </p:extLst>
  </p:cSld>
  <p:clrMapOvr>
    <a:masterClrMapping/>
  </p:clrMapOvr>
  <p:transition spd="med"/>
</p:sldLayout>
</file>

<file path=ppt/slideLayouts/slideLayout3376.xml><?xml version="1.0" encoding="utf-8"?>
<p:sldLayout xmlns:a="http://schemas.openxmlformats.org/drawingml/2006/main" xmlns:r="http://schemas.openxmlformats.org/officeDocument/2006/relationships" xmlns:p="http://schemas.openxmlformats.org/presentationml/2006/main" showMasterSp="0" type="tx">
  <p:cSld name="67_Title Slide">
    <p:bg>
      <p:bgPr>
        <a:solidFill>
          <a:srgbClr val="E9E2B6"/>
        </a:solidFill>
        <a:effectLst/>
      </p:bgPr>
    </p:bg>
    <p:spTree>
      <p:nvGrpSpPr>
        <p:cNvPr id="1" name=""/>
        <p:cNvGrpSpPr/>
        <p:nvPr/>
      </p:nvGrpSpPr>
      <p:grpSpPr>
        <a:xfrm>
          <a:off x="0" y="0"/>
          <a:ext cx="0" cy="0"/>
          <a:chOff x="0" y="0"/>
          <a:chExt cx="0" cy="0"/>
        </a:xfrm>
      </p:grpSpPr>
      <p:sp>
        <p:nvSpPr>
          <p:cNvPr id="10106" name="Title Text"/>
          <p:cNvSpPr txBox="1">
            <a:spLocks noGrp="1"/>
          </p:cNvSpPr>
          <p:nvPr>
            <p:ph type="title"/>
          </p:nvPr>
        </p:nvSpPr>
        <p:spPr>
          <a:xfrm>
            <a:off x="3581403" y="685800"/>
            <a:ext cx="5561014" cy="3352800"/>
          </a:xfrm>
          <a:prstGeom prst="rect">
            <a:avLst/>
          </a:prstGeom>
        </p:spPr>
        <p:txBody>
          <a:bodyPr lIns="46010" tIns="46010" rIns="46010" bIns="46010" anchor="ctr"/>
          <a:lstStyle>
            <a:lvl1pPr algn="ctr">
              <a:defRPr>
                <a:solidFill>
                  <a:srgbClr val="786950"/>
                </a:solidFill>
                <a:effectLst>
                  <a:outerShdw blurRad="38100" dist="38100" dir="2700000" rotWithShape="0">
                    <a:srgbClr val="000000"/>
                  </a:outerShdw>
                </a:effectLst>
              </a:defRPr>
            </a:lvl1pPr>
          </a:lstStyle>
          <a:p>
            <a:r>
              <a:t>Title Text</a:t>
            </a:r>
          </a:p>
        </p:txBody>
      </p:sp>
      <p:sp>
        <p:nvSpPr>
          <p:cNvPr id="10107" name="Body Level One…"/>
          <p:cNvSpPr txBox="1">
            <a:spLocks noGrp="1"/>
          </p:cNvSpPr>
          <p:nvPr>
            <p:ph type="body" sz="quarter" idx="1"/>
          </p:nvPr>
        </p:nvSpPr>
        <p:spPr>
          <a:xfrm>
            <a:off x="5181603" y="4038600"/>
            <a:ext cx="3960814" cy="1752600"/>
          </a:xfrm>
          <a:prstGeom prst="rect">
            <a:avLst/>
          </a:prstGeom>
        </p:spPr>
        <p:txBody>
          <a:bodyPr lIns="46010" tIns="46010" rIns="46010" bIns="46010" anchor="ctr">
            <a:normAutofit/>
          </a:bodyPr>
          <a:lstStyle>
            <a:lvl1pPr marL="0" indent="0" algn="ctr">
              <a:buSzTx/>
              <a:buNone/>
              <a:defRPr>
                <a:solidFill>
                  <a:srgbClr val="786950"/>
                </a:solidFill>
              </a:defRPr>
            </a:lvl1pPr>
            <a:lvl2pPr marL="783312" indent="-326379" algn="ctr">
              <a:buSzPct val="95000"/>
              <a:buChar char="–"/>
              <a:defRPr>
                <a:solidFill>
                  <a:srgbClr val="786950"/>
                </a:solidFill>
              </a:defRPr>
            </a:lvl2pPr>
            <a:lvl3pPr marL="1218488" indent="-304620" algn="ctr">
              <a:defRPr>
                <a:solidFill>
                  <a:srgbClr val="786950"/>
                </a:solidFill>
              </a:defRPr>
            </a:lvl3pPr>
            <a:lvl4pPr marL="1736343" indent="-365544" algn="ctr">
              <a:buChar char="–"/>
              <a:defRPr>
                <a:solidFill>
                  <a:srgbClr val="786950"/>
                </a:solidFill>
              </a:defRPr>
            </a:lvl4pPr>
            <a:lvl5pPr marL="2193276" indent="-365543" algn="ctr">
              <a:buChar char="•"/>
              <a:defRPr>
                <a:solidFill>
                  <a:srgbClr val="786950"/>
                </a:solidFill>
              </a:defRPr>
            </a:lvl5pPr>
          </a:lstStyle>
          <a:p>
            <a:r>
              <a:t>Body Level One</a:t>
            </a:r>
          </a:p>
          <a:p>
            <a:pPr lvl="1"/>
            <a:r>
              <a:t>Body Level Two</a:t>
            </a:r>
          </a:p>
          <a:p>
            <a:pPr lvl="2"/>
            <a:r>
              <a:t>Body Level Three</a:t>
            </a:r>
          </a:p>
          <a:p>
            <a:pPr lvl="3"/>
            <a:r>
              <a:t>Body Level Four</a:t>
            </a:r>
          </a:p>
          <a:p>
            <a:pPr lvl="4"/>
            <a:r>
              <a:t>Body Level Five</a:t>
            </a:r>
          </a:p>
        </p:txBody>
      </p:sp>
      <p:sp>
        <p:nvSpPr>
          <p:cNvPr id="10108" name="Slide Number"/>
          <p:cNvSpPr txBox="1">
            <a:spLocks noGrp="1"/>
          </p:cNvSpPr>
          <p:nvPr>
            <p:ph type="sldNum" sz="quarter" idx="2"/>
          </p:nvPr>
        </p:nvSpPr>
        <p:spPr>
          <a:xfrm>
            <a:off x="8176314" y="6248400"/>
            <a:ext cx="281887" cy="287033"/>
          </a:xfrm>
          <a:prstGeom prst="rect">
            <a:avLst/>
          </a:prstGeom>
        </p:spPr>
        <p:txBody>
          <a:bodyPr lIns="45692" tIns="45692" rIns="45692" bIns="45692" anchor="t"/>
          <a:lstStyle>
            <a:lvl1pPr algn="r">
              <a:spcBef>
                <a:spcPts val="800"/>
              </a:spcBef>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997088780"/>
      </p:ext>
    </p:extLst>
  </p:cSld>
  <p:clrMapOvr>
    <a:masterClrMapping/>
  </p:clrMapOvr>
  <p:transition spd="med"/>
</p:sldLayout>
</file>

<file path=ppt/slideLayouts/slideLayout3377.xml><?xml version="1.0" encoding="utf-8"?>
<p:sldLayout xmlns:a="http://schemas.openxmlformats.org/drawingml/2006/main" xmlns:r="http://schemas.openxmlformats.org/officeDocument/2006/relationships" xmlns:p="http://schemas.openxmlformats.org/presentationml/2006/main" showMasterSp="0" type="tx">
  <p:cSld name="64_Title and Content">
    <p:bg>
      <p:bgPr>
        <a:solidFill>
          <a:srgbClr val="E9E2B6"/>
        </a:solidFill>
        <a:effectLst/>
      </p:bgPr>
    </p:bg>
    <p:spTree>
      <p:nvGrpSpPr>
        <p:cNvPr id="1" name=""/>
        <p:cNvGrpSpPr/>
        <p:nvPr/>
      </p:nvGrpSpPr>
      <p:grpSpPr>
        <a:xfrm>
          <a:off x="0" y="0"/>
          <a:ext cx="0" cy="0"/>
          <a:chOff x="0" y="0"/>
          <a:chExt cx="0" cy="0"/>
        </a:xfrm>
      </p:grpSpPr>
      <p:pic>
        <p:nvPicPr>
          <p:cNvPr id="10115"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116" name="Title Text"/>
          <p:cNvSpPr txBox="1">
            <a:spLocks noGrp="1"/>
          </p:cNvSpPr>
          <p:nvPr>
            <p:ph type="title"/>
          </p:nvPr>
        </p:nvSpPr>
        <p:spPr>
          <a:xfrm>
            <a:off x="1371600" y="533400"/>
            <a:ext cx="7543800" cy="1143000"/>
          </a:xfrm>
          <a:prstGeom prst="rect">
            <a:avLst/>
          </a:prstGeom>
        </p:spPr>
        <p:txBody>
          <a:bodyPr lIns="46010" tIns="46010" rIns="46010" bIns="46010" anchor="ctr"/>
          <a:lstStyle>
            <a:lvl1pPr algn="ctr">
              <a:defRPr>
                <a:solidFill>
                  <a:srgbClr val="996600"/>
                </a:solidFill>
              </a:defRPr>
            </a:lvl1pPr>
          </a:lstStyle>
          <a:p>
            <a:r>
              <a:t>Title Text</a:t>
            </a:r>
          </a:p>
        </p:txBody>
      </p:sp>
      <p:sp>
        <p:nvSpPr>
          <p:cNvPr id="10117" name="Body Level One…"/>
          <p:cNvSpPr txBox="1">
            <a:spLocks noGrp="1"/>
          </p:cNvSpPr>
          <p:nvPr>
            <p:ph type="body" idx="1"/>
          </p:nvPr>
        </p:nvSpPr>
        <p:spPr>
          <a:xfrm>
            <a:off x="1371600" y="1981200"/>
            <a:ext cx="7620000" cy="4114800"/>
          </a:xfrm>
          <a:prstGeom prst="rect">
            <a:avLst/>
          </a:prstGeom>
        </p:spPr>
        <p:txBody>
          <a:bodyPr lIns="45692" tIns="45692" rIns="45692" bIns="45692">
            <a:normAutofit/>
          </a:bodyPr>
          <a:lstStyle>
            <a:lvl1pPr marL="342698" indent="-342698">
              <a:buClr>
                <a:srgbClr val="996600"/>
              </a:buClr>
              <a:buChar char="⬥"/>
            </a:lvl1pPr>
            <a:lvl2pPr marL="783312" indent="-326379">
              <a:buClr>
                <a:srgbClr val="996600"/>
              </a:buClr>
              <a:buSzPct val="95000"/>
              <a:buChar char="–"/>
            </a:lvl2pPr>
            <a:lvl3pPr marL="1218488" indent="-304620">
              <a:buClr>
                <a:srgbClr val="996600"/>
              </a:buClr>
            </a:lvl3pPr>
            <a:lvl4pPr marL="1736343" indent="-365544">
              <a:buClr>
                <a:srgbClr val="996600"/>
              </a:buClr>
              <a:buChar char="–"/>
            </a:lvl4pPr>
            <a:lvl5pPr marL="2193276" indent="-365543">
              <a:buClr>
                <a:srgbClr val="996600"/>
              </a:buClr>
              <a:buChar char="•"/>
            </a:lvl5pPr>
          </a:lstStyle>
          <a:p>
            <a:r>
              <a:t>Body Level One</a:t>
            </a:r>
          </a:p>
          <a:p>
            <a:pPr lvl="1"/>
            <a:r>
              <a:t>Body Level Two</a:t>
            </a:r>
          </a:p>
          <a:p>
            <a:pPr lvl="2"/>
            <a:r>
              <a:t>Body Level Three</a:t>
            </a:r>
          </a:p>
          <a:p>
            <a:pPr lvl="3"/>
            <a:r>
              <a:t>Body Level Four</a:t>
            </a:r>
          </a:p>
          <a:p>
            <a:pPr lvl="4"/>
            <a:r>
              <a:t>Body Level Five</a:t>
            </a:r>
          </a:p>
        </p:txBody>
      </p:sp>
      <p:sp>
        <p:nvSpPr>
          <p:cNvPr id="10118"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0442414"/>
      </p:ext>
    </p:extLst>
  </p:cSld>
  <p:clrMapOvr>
    <a:masterClrMapping/>
  </p:clrMapOvr>
  <p:transition spd="med"/>
</p:sldLayout>
</file>

<file path=ppt/slideLayouts/slideLayout3378.xml><?xml version="1.0" encoding="utf-8"?>
<p:sldLayout xmlns:a="http://schemas.openxmlformats.org/drawingml/2006/main" xmlns:r="http://schemas.openxmlformats.org/officeDocument/2006/relationships" xmlns:p="http://schemas.openxmlformats.org/presentationml/2006/main" showMasterSp="0" type="tx">
  <p:cSld name="64_Section Header">
    <p:bg>
      <p:bgPr>
        <a:solidFill>
          <a:srgbClr val="E9E2B6"/>
        </a:solidFill>
        <a:effectLst/>
      </p:bgPr>
    </p:bg>
    <p:spTree>
      <p:nvGrpSpPr>
        <p:cNvPr id="1" name=""/>
        <p:cNvGrpSpPr/>
        <p:nvPr/>
      </p:nvGrpSpPr>
      <p:grpSpPr>
        <a:xfrm>
          <a:off x="0" y="0"/>
          <a:ext cx="0" cy="0"/>
          <a:chOff x="0" y="0"/>
          <a:chExt cx="0" cy="0"/>
        </a:xfrm>
      </p:grpSpPr>
      <p:pic>
        <p:nvPicPr>
          <p:cNvPr id="10125"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126" name="Title Text"/>
          <p:cNvSpPr txBox="1">
            <a:spLocks noGrp="1"/>
          </p:cNvSpPr>
          <p:nvPr>
            <p:ph type="title"/>
          </p:nvPr>
        </p:nvSpPr>
        <p:spPr>
          <a:xfrm>
            <a:off x="722312" y="4406906"/>
            <a:ext cx="7772401" cy="1362076"/>
          </a:xfrm>
          <a:prstGeom prst="rect">
            <a:avLst/>
          </a:prstGeom>
        </p:spPr>
        <p:txBody>
          <a:bodyPr lIns="46010" tIns="46010" rIns="46010" bIns="46010" anchor="t"/>
          <a:lstStyle>
            <a:lvl1pPr>
              <a:defRPr sz="4000" b="1" cap="all">
                <a:solidFill>
                  <a:srgbClr val="996600"/>
                </a:solidFill>
              </a:defRPr>
            </a:lvl1pPr>
          </a:lstStyle>
          <a:p>
            <a:r>
              <a:t>Title Text</a:t>
            </a:r>
          </a:p>
        </p:txBody>
      </p:sp>
      <p:sp>
        <p:nvSpPr>
          <p:cNvPr id="10127" name="Body Level One…"/>
          <p:cNvSpPr txBox="1">
            <a:spLocks noGrp="1"/>
          </p:cNvSpPr>
          <p:nvPr>
            <p:ph type="body" sz="quarter" idx="1"/>
          </p:nvPr>
        </p:nvSpPr>
        <p:spPr>
          <a:xfrm>
            <a:off x="722312" y="2906713"/>
            <a:ext cx="7772401" cy="1500188"/>
          </a:xfrm>
          <a:prstGeom prst="rect">
            <a:avLst/>
          </a:prstGeom>
        </p:spPr>
        <p:txBody>
          <a:bodyPr lIns="45692" tIns="45692" rIns="45692" bIns="45692" anchor="b">
            <a:normAutofit/>
          </a:bodyPr>
          <a:lstStyle>
            <a:lvl1pPr marL="0" indent="0">
              <a:spcBef>
                <a:spcPts val="400"/>
              </a:spcBef>
              <a:buSzTx/>
              <a:buNone/>
              <a:defRPr sz="2000"/>
            </a:lvl1pPr>
            <a:lvl2pPr marL="0" indent="456933">
              <a:spcBef>
                <a:spcPts val="400"/>
              </a:spcBef>
              <a:buSzTx/>
              <a:buNone/>
              <a:defRPr sz="2000"/>
            </a:lvl2pPr>
            <a:lvl3pPr marL="0" indent="913864">
              <a:spcBef>
                <a:spcPts val="400"/>
              </a:spcBef>
              <a:buSzTx/>
              <a:buNone/>
              <a:defRPr sz="2000"/>
            </a:lvl3pPr>
            <a:lvl4pPr marL="0" indent="1370798">
              <a:spcBef>
                <a:spcPts val="400"/>
              </a:spcBef>
              <a:buSzTx/>
              <a:buNone/>
              <a:defRPr sz="2000"/>
            </a:lvl4pPr>
            <a:lvl5pPr marL="0" indent="1827731">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10128"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428441751"/>
      </p:ext>
    </p:extLst>
  </p:cSld>
  <p:clrMapOvr>
    <a:masterClrMapping/>
  </p:clrMapOvr>
  <p:transition spd="med"/>
</p:sldLayout>
</file>

<file path=ppt/slideLayouts/slideLayout3379.xml><?xml version="1.0" encoding="utf-8"?>
<p:sldLayout xmlns:a="http://schemas.openxmlformats.org/drawingml/2006/main" xmlns:r="http://schemas.openxmlformats.org/officeDocument/2006/relationships" xmlns:p="http://schemas.openxmlformats.org/presentationml/2006/main" showMasterSp="0" type="tx">
  <p:cSld name="64_Two Content">
    <p:bg>
      <p:bgPr>
        <a:solidFill>
          <a:srgbClr val="E9E2B6"/>
        </a:solidFill>
        <a:effectLst/>
      </p:bgPr>
    </p:bg>
    <p:spTree>
      <p:nvGrpSpPr>
        <p:cNvPr id="1" name=""/>
        <p:cNvGrpSpPr/>
        <p:nvPr/>
      </p:nvGrpSpPr>
      <p:grpSpPr>
        <a:xfrm>
          <a:off x="0" y="0"/>
          <a:ext cx="0" cy="0"/>
          <a:chOff x="0" y="0"/>
          <a:chExt cx="0" cy="0"/>
        </a:xfrm>
      </p:grpSpPr>
      <p:pic>
        <p:nvPicPr>
          <p:cNvPr id="10135"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136" name="Title Text"/>
          <p:cNvSpPr txBox="1">
            <a:spLocks noGrp="1"/>
          </p:cNvSpPr>
          <p:nvPr>
            <p:ph type="title"/>
          </p:nvPr>
        </p:nvSpPr>
        <p:spPr>
          <a:xfrm>
            <a:off x="1371600" y="533400"/>
            <a:ext cx="7543800" cy="1143000"/>
          </a:xfrm>
          <a:prstGeom prst="rect">
            <a:avLst/>
          </a:prstGeom>
        </p:spPr>
        <p:txBody>
          <a:bodyPr lIns="46010" tIns="46010" rIns="46010" bIns="46010" anchor="ctr"/>
          <a:lstStyle>
            <a:lvl1pPr algn="ctr">
              <a:defRPr>
                <a:solidFill>
                  <a:srgbClr val="996600"/>
                </a:solidFill>
              </a:defRPr>
            </a:lvl1pPr>
          </a:lstStyle>
          <a:p>
            <a:r>
              <a:t>Title Text</a:t>
            </a:r>
          </a:p>
        </p:txBody>
      </p:sp>
      <p:sp>
        <p:nvSpPr>
          <p:cNvPr id="10137" name="Body Level One…"/>
          <p:cNvSpPr txBox="1">
            <a:spLocks noGrp="1"/>
          </p:cNvSpPr>
          <p:nvPr>
            <p:ph type="body" sz="half" idx="1"/>
          </p:nvPr>
        </p:nvSpPr>
        <p:spPr>
          <a:xfrm>
            <a:off x="1371600" y="1981200"/>
            <a:ext cx="3733800" cy="4114800"/>
          </a:xfrm>
          <a:prstGeom prst="rect">
            <a:avLst/>
          </a:prstGeom>
        </p:spPr>
        <p:txBody>
          <a:bodyPr lIns="45692" tIns="45692" rIns="45692" bIns="45692">
            <a:normAutofit/>
          </a:bodyPr>
          <a:lstStyle>
            <a:lvl1pPr marL="342698" indent="-342698">
              <a:spcBef>
                <a:spcPts val="600"/>
              </a:spcBef>
              <a:buClr>
                <a:srgbClr val="996600"/>
              </a:buClr>
              <a:buChar char="⬥"/>
              <a:defRPr sz="2800"/>
            </a:lvl1pPr>
            <a:lvl2pPr marL="790112" indent="-333179">
              <a:spcBef>
                <a:spcPts val="600"/>
              </a:spcBef>
              <a:buClr>
                <a:srgbClr val="996600"/>
              </a:buClr>
              <a:buSzPct val="95000"/>
              <a:buChar char="–"/>
              <a:defRPr sz="2800"/>
            </a:lvl2pPr>
            <a:lvl3pPr marL="1233718" indent="-319851">
              <a:spcBef>
                <a:spcPts val="600"/>
              </a:spcBef>
              <a:buClr>
                <a:srgbClr val="996600"/>
              </a:buClr>
              <a:defRPr sz="2800"/>
            </a:lvl3pPr>
            <a:lvl4pPr marL="1726189" indent="-355390">
              <a:spcBef>
                <a:spcPts val="600"/>
              </a:spcBef>
              <a:buClr>
                <a:srgbClr val="996600"/>
              </a:buClr>
              <a:buChar char="–"/>
              <a:defRPr sz="2800"/>
            </a:lvl4pPr>
            <a:lvl5pPr marL="2183121" indent="-355389">
              <a:spcBef>
                <a:spcPts val="600"/>
              </a:spcBef>
              <a:buClr>
                <a:srgbClr val="996600"/>
              </a:buClr>
              <a:buChar char="•"/>
              <a:defRPr sz="2800"/>
            </a:lvl5pPr>
          </a:lstStyle>
          <a:p>
            <a:r>
              <a:t>Body Level One</a:t>
            </a:r>
          </a:p>
          <a:p>
            <a:pPr lvl="1"/>
            <a:r>
              <a:t>Body Level Two</a:t>
            </a:r>
          </a:p>
          <a:p>
            <a:pPr lvl="2"/>
            <a:r>
              <a:t>Body Level Three</a:t>
            </a:r>
          </a:p>
          <a:p>
            <a:pPr lvl="3"/>
            <a:r>
              <a:t>Body Level Four</a:t>
            </a:r>
          </a:p>
          <a:p>
            <a:pPr lvl="4"/>
            <a:r>
              <a:t>Body Level Five</a:t>
            </a:r>
          </a:p>
        </p:txBody>
      </p:sp>
      <p:sp>
        <p:nvSpPr>
          <p:cNvPr id="10138"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80531329"/>
      </p:ext>
    </p:extLst>
  </p:cSld>
  <p:clrMapOvr>
    <a:masterClrMapping/>
  </p:clrMapOvr>
  <p:transition spd="med"/>
</p:sldLayout>
</file>

<file path=ppt/slideLayouts/slideLayout338.xml><?xml version="1.0" encoding="utf-8"?>
<p:sldLayout xmlns:a="http://schemas.openxmlformats.org/drawingml/2006/main" xmlns:r="http://schemas.openxmlformats.org/officeDocument/2006/relationships" xmlns:p="http://schemas.openxmlformats.org/presentationml/2006/main" showMasterSp="0" type="tx">
  <p:cSld name="26_Blank">
    <p:bg>
      <p:bgPr>
        <a:solidFill>
          <a:schemeClr val="accent3">
            <a:lumOff val="44000"/>
          </a:schemeClr>
        </a:solidFill>
        <a:effectLst/>
      </p:bgPr>
    </p:bg>
    <p:spTree>
      <p:nvGrpSpPr>
        <p:cNvPr id="1" name=""/>
        <p:cNvGrpSpPr/>
        <p:nvPr/>
      </p:nvGrpSpPr>
      <p:grpSpPr>
        <a:xfrm>
          <a:off x="0" y="0"/>
          <a:ext cx="0" cy="0"/>
          <a:chOff x="0" y="0"/>
          <a:chExt cx="0" cy="0"/>
        </a:xfrm>
      </p:grpSpPr>
      <p:sp>
        <p:nvSpPr>
          <p:cNvPr id="498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38121187"/>
      </p:ext>
    </p:extLst>
  </p:cSld>
  <p:clrMapOvr>
    <a:masterClrMapping/>
  </p:clrMapOvr>
  <p:transition spd="med"/>
</p:sldLayout>
</file>

<file path=ppt/slideLayouts/slideLayout3380.xml><?xml version="1.0" encoding="utf-8"?>
<p:sldLayout xmlns:a="http://schemas.openxmlformats.org/drawingml/2006/main" xmlns:r="http://schemas.openxmlformats.org/officeDocument/2006/relationships" xmlns:p="http://schemas.openxmlformats.org/presentationml/2006/main" showMasterSp="0" type="tx">
  <p:cSld name="65_Comparison">
    <p:bg>
      <p:bgPr>
        <a:solidFill>
          <a:srgbClr val="E9E2B6"/>
        </a:solidFill>
        <a:effectLst/>
      </p:bgPr>
    </p:bg>
    <p:spTree>
      <p:nvGrpSpPr>
        <p:cNvPr id="1" name=""/>
        <p:cNvGrpSpPr/>
        <p:nvPr/>
      </p:nvGrpSpPr>
      <p:grpSpPr>
        <a:xfrm>
          <a:off x="0" y="0"/>
          <a:ext cx="0" cy="0"/>
          <a:chOff x="0" y="0"/>
          <a:chExt cx="0" cy="0"/>
        </a:xfrm>
      </p:grpSpPr>
      <p:pic>
        <p:nvPicPr>
          <p:cNvPr id="10145"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146" name="Title Text"/>
          <p:cNvSpPr txBox="1">
            <a:spLocks noGrp="1"/>
          </p:cNvSpPr>
          <p:nvPr>
            <p:ph type="title"/>
          </p:nvPr>
        </p:nvSpPr>
        <p:spPr>
          <a:xfrm>
            <a:off x="457200" y="274638"/>
            <a:ext cx="8229600" cy="1143001"/>
          </a:xfrm>
          <a:prstGeom prst="rect">
            <a:avLst/>
          </a:prstGeom>
        </p:spPr>
        <p:txBody>
          <a:bodyPr lIns="46010" tIns="46010" rIns="46010" bIns="46010" anchor="ctr"/>
          <a:lstStyle>
            <a:lvl1pPr algn="ctr">
              <a:defRPr>
                <a:solidFill>
                  <a:srgbClr val="996600"/>
                </a:solidFill>
              </a:defRPr>
            </a:lvl1pPr>
          </a:lstStyle>
          <a:p>
            <a:r>
              <a:t>Title Text</a:t>
            </a:r>
          </a:p>
        </p:txBody>
      </p:sp>
      <p:sp>
        <p:nvSpPr>
          <p:cNvPr id="10147" name="Body Level One…"/>
          <p:cNvSpPr txBox="1">
            <a:spLocks noGrp="1"/>
          </p:cNvSpPr>
          <p:nvPr>
            <p:ph type="body" sz="quarter" idx="1"/>
          </p:nvPr>
        </p:nvSpPr>
        <p:spPr>
          <a:xfrm>
            <a:off x="457201" y="1535112"/>
            <a:ext cx="4040188" cy="639763"/>
          </a:xfrm>
          <a:prstGeom prst="rect">
            <a:avLst/>
          </a:prstGeom>
        </p:spPr>
        <p:txBody>
          <a:bodyPr lIns="45692" tIns="45692" rIns="45692" bIns="45692" anchor="b">
            <a:normAutofit/>
          </a:bodyPr>
          <a:lstStyle>
            <a:lvl1pPr marL="0" indent="0">
              <a:spcBef>
                <a:spcPts val="500"/>
              </a:spcBef>
              <a:buSzTx/>
              <a:buNone/>
              <a:defRPr sz="2400" b="1"/>
            </a:lvl1pPr>
            <a:lvl2pPr marL="0" indent="456933">
              <a:spcBef>
                <a:spcPts val="500"/>
              </a:spcBef>
              <a:buSzTx/>
              <a:buNone/>
              <a:defRPr sz="2400" b="1"/>
            </a:lvl2pPr>
            <a:lvl3pPr marL="0" indent="913864">
              <a:spcBef>
                <a:spcPts val="500"/>
              </a:spcBef>
              <a:buSzTx/>
              <a:buNone/>
              <a:defRPr sz="2400" b="1"/>
            </a:lvl3pPr>
            <a:lvl4pPr marL="0" indent="1370798">
              <a:spcBef>
                <a:spcPts val="500"/>
              </a:spcBef>
              <a:buSzTx/>
              <a:buNone/>
              <a:defRPr sz="2400" b="1"/>
            </a:lvl4pPr>
            <a:lvl5pPr marL="0" indent="1827731">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10148" name="Text Placeholder 4"/>
          <p:cNvSpPr>
            <a:spLocks noGrp="1"/>
          </p:cNvSpPr>
          <p:nvPr>
            <p:ph type="body" sz="quarter" idx="21"/>
          </p:nvPr>
        </p:nvSpPr>
        <p:spPr>
          <a:xfrm>
            <a:off x="4645030" y="1535112"/>
            <a:ext cx="4041776" cy="639763"/>
          </a:xfrm>
          <a:prstGeom prst="rect">
            <a:avLst/>
          </a:prstGeom>
        </p:spPr>
        <p:txBody>
          <a:bodyPr lIns="45692" tIns="45692" rIns="45692" bIns="45692" anchor="b">
            <a:normAutofit/>
          </a:bodyPr>
          <a:lstStyle/>
          <a:p>
            <a:pPr marL="0" indent="0">
              <a:spcBef>
                <a:spcPts val="500"/>
              </a:spcBef>
              <a:buSzTx/>
              <a:buNone/>
              <a:defRPr sz="2400" b="1"/>
            </a:pPr>
            <a:endParaRPr/>
          </a:p>
        </p:txBody>
      </p:sp>
      <p:sp>
        <p:nvSpPr>
          <p:cNvPr id="10149"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854382130"/>
      </p:ext>
    </p:extLst>
  </p:cSld>
  <p:clrMapOvr>
    <a:masterClrMapping/>
  </p:clrMapOvr>
  <p:transition spd="med"/>
</p:sldLayout>
</file>

<file path=ppt/slideLayouts/slideLayout3381.xml><?xml version="1.0" encoding="utf-8"?>
<p:sldLayout xmlns:a="http://schemas.openxmlformats.org/drawingml/2006/main" xmlns:r="http://schemas.openxmlformats.org/officeDocument/2006/relationships" xmlns:p="http://schemas.openxmlformats.org/presentationml/2006/main" showMasterSp="0" type="tx">
  <p:cSld name="64_Title Only">
    <p:bg>
      <p:bgPr>
        <a:solidFill>
          <a:srgbClr val="E9E2B6"/>
        </a:solidFill>
        <a:effectLst/>
      </p:bgPr>
    </p:bg>
    <p:spTree>
      <p:nvGrpSpPr>
        <p:cNvPr id="1" name=""/>
        <p:cNvGrpSpPr/>
        <p:nvPr/>
      </p:nvGrpSpPr>
      <p:grpSpPr>
        <a:xfrm>
          <a:off x="0" y="0"/>
          <a:ext cx="0" cy="0"/>
          <a:chOff x="0" y="0"/>
          <a:chExt cx="0" cy="0"/>
        </a:xfrm>
      </p:grpSpPr>
      <p:pic>
        <p:nvPicPr>
          <p:cNvPr id="10156"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157" name="Title Text"/>
          <p:cNvSpPr txBox="1">
            <a:spLocks noGrp="1"/>
          </p:cNvSpPr>
          <p:nvPr>
            <p:ph type="title"/>
          </p:nvPr>
        </p:nvSpPr>
        <p:spPr>
          <a:xfrm>
            <a:off x="1371600" y="533400"/>
            <a:ext cx="7543800" cy="1143000"/>
          </a:xfrm>
          <a:prstGeom prst="rect">
            <a:avLst/>
          </a:prstGeom>
        </p:spPr>
        <p:txBody>
          <a:bodyPr lIns="46010" tIns="46010" rIns="46010" bIns="46010" anchor="ctr"/>
          <a:lstStyle>
            <a:lvl1pPr algn="ctr">
              <a:defRPr>
                <a:solidFill>
                  <a:srgbClr val="996600"/>
                </a:solidFill>
              </a:defRPr>
            </a:lvl1pPr>
          </a:lstStyle>
          <a:p>
            <a:r>
              <a:t>Title Text</a:t>
            </a:r>
          </a:p>
        </p:txBody>
      </p:sp>
      <p:sp>
        <p:nvSpPr>
          <p:cNvPr id="10158"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358555979"/>
      </p:ext>
    </p:extLst>
  </p:cSld>
  <p:clrMapOvr>
    <a:masterClrMapping/>
  </p:clrMapOvr>
  <p:transition spd="med"/>
</p:sldLayout>
</file>

<file path=ppt/slideLayouts/slideLayout3382.xml><?xml version="1.0" encoding="utf-8"?>
<p:sldLayout xmlns:a="http://schemas.openxmlformats.org/drawingml/2006/main" xmlns:r="http://schemas.openxmlformats.org/officeDocument/2006/relationships" xmlns:p="http://schemas.openxmlformats.org/presentationml/2006/main" showMasterSp="0" type="tx">
  <p:cSld name="65_Blank">
    <p:bg>
      <p:bgPr>
        <a:solidFill>
          <a:srgbClr val="E9E2B6"/>
        </a:solidFill>
        <a:effectLst/>
      </p:bgPr>
    </p:bg>
    <p:spTree>
      <p:nvGrpSpPr>
        <p:cNvPr id="1" name=""/>
        <p:cNvGrpSpPr/>
        <p:nvPr/>
      </p:nvGrpSpPr>
      <p:grpSpPr>
        <a:xfrm>
          <a:off x="0" y="0"/>
          <a:ext cx="0" cy="0"/>
          <a:chOff x="0" y="0"/>
          <a:chExt cx="0" cy="0"/>
        </a:xfrm>
      </p:grpSpPr>
      <p:pic>
        <p:nvPicPr>
          <p:cNvPr id="10165"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166"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9525346"/>
      </p:ext>
    </p:extLst>
  </p:cSld>
  <p:clrMapOvr>
    <a:masterClrMapping/>
  </p:clrMapOvr>
  <p:transition spd="med"/>
</p:sldLayout>
</file>

<file path=ppt/slideLayouts/slideLayout3383.xml><?xml version="1.0" encoding="utf-8"?>
<p:sldLayout xmlns:a="http://schemas.openxmlformats.org/drawingml/2006/main" xmlns:r="http://schemas.openxmlformats.org/officeDocument/2006/relationships" xmlns:p="http://schemas.openxmlformats.org/presentationml/2006/main" showMasterSp="0" type="tx">
  <p:cSld name="5_Blank 0">
    <p:bg>
      <p:bgPr>
        <a:solidFill>
          <a:srgbClr val="E9E2B6">
            <a:alpha val="0"/>
          </a:srgbClr>
        </a:solidFill>
        <a:effectLst/>
      </p:bgPr>
    </p:bg>
    <p:spTree>
      <p:nvGrpSpPr>
        <p:cNvPr id="1" name=""/>
        <p:cNvGrpSpPr/>
        <p:nvPr/>
      </p:nvGrpSpPr>
      <p:grpSpPr>
        <a:xfrm>
          <a:off x="0" y="0"/>
          <a:ext cx="0" cy="0"/>
          <a:chOff x="0" y="0"/>
          <a:chExt cx="0" cy="0"/>
        </a:xfrm>
      </p:grpSpPr>
      <p:sp>
        <p:nvSpPr>
          <p:cNvPr id="10173"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31901998"/>
      </p:ext>
    </p:extLst>
  </p:cSld>
  <p:clrMapOvr>
    <a:masterClrMapping/>
  </p:clrMapOvr>
  <p:transition spd="med"/>
</p:sldLayout>
</file>

<file path=ppt/slideLayouts/slideLayout3384.xml><?xml version="1.0" encoding="utf-8"?>
<p:sldLayout xmlns:a="http://schemas.openxmlformats.org/drawingml/2006/main" xmlns:r="http://schemas.openxmlformats.org/officeDocument/2006/relationships" xmlns:p="http://schemas.openxmlformats.org/presentationml/2006/main" showMasterSp="0" type="tx">
  <p:cSld name="Blank 1">
    <p:bg>
      <p:bgPr>
        <a:solidFill>
          <a:srgbClr val="E9E2B6">
            <a:alpha val="0"/>
          </a:srgbClr>
        </a:solidFill>
        <a:effectLst/>
      </p:bgPr>
    </p:bg>
    <p:spTree>
      <p:nvGrpSpPr>
        <p:cNvPr id="1" name=""/>
        <p:cNvGrpSpPr/>
        <p:nvPr/>
      </p:nvGrpSpPr>
      <p:grpSpPr>
        <a:xfrm>
          <a:off x="0" y="0"/>
          <a:ext cx="0" cy="0"/>
          <a:chOff x="0" y="0"/>
          <a:chExt cx="0" cy="0"/>
        </a:xfrm>
      </p:grpSpPr>
      <p:pic>
        <p:nvPicPr>
          <p:cNvPr id="10180"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181"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39920368"/>
      </p:ext>
    </p:extLst>
  </p:cSld>
  <p:clrMapOvr>
    <a:masterClrMapping/>
  </p:clrMapOvr>
  <p:transition spd="med"/>
</p:sldLayout>
</file>

<file path=ppt/slideLayouts/slideLayout3385.xml><?xml version="1.0" encoding="utf-8"?>
<p:sldLayout xmlns:a="http://schemas.openxmlformats.org/drawingml/2006/main" xmlns:r="http://schemas.openxmlformats.org/officeDocument/2006/relationships" xmlns:p="http://schemas.openxmlformats.org/presentationml/2006/main" showMasterSp="0" type="tx">
  <p:cSld name="65_Content with Caption">
    <p:bg>
      <p:bgPr>
        <a:solidFill>
          <a:srgbClr val="E9E2B6"/>
        </a:solidFill>
        <a:effectLst/>
      </p:bgPr>
    </p:bg>
    <p:spTree>
      <p:nvGrpSpPr>
        <p:cNvPr id="1" name=""/>
        <p:cNvGrpSpPr/>
        <p:nvPr/>
      </p:nvGrpSpPr>
      <p:grpSpPr>
        <a:xfrm>
          <a:off x="0" y="0"/>
          <a:ext cx="0" cy="0"/>
          <a:chOff x="0" y="0"/>
          <a:chExt cx="0" cy="0"/>
        </a:xfrm>
      </p:grpSpPr>
      <p:pic>
        <p:nvPicPr>
          <p:cNvPr id="10188"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189" name="Title Text"/>
          <p:cNvSpPr txBox="1">
            <a:spLocks noGrp="1"/>
          </p:cNvSpPr>
          <p:nvPr>
            <p:ph type="title"/>
          </p:nvPr>
        </p:nvSpPr>
        <p:spPr>
          <a:xfrm>
            <a:off x="457204" y="273050"/>
            <a:ext cx="3008314" cy="1162050"/>
          </a:xfrm>
          <a:prstGeom prst="rect">
            <a:avLst/>
          </a:prstGeom>
        </p:spPr>
        <p:txBody>
          <a:bodyPr lIns="46010" tIns="46010" rIns="46010" bIns="46010"/>
          <a:lstStyle>
            <a:lvl1pPr>
              <a:defRPr sz="2000" b="1">
                <a:solidFill>
                  <a:srgbClr val="996600"/>
                </a:solidFill>
              </a:defRPr>
            </a:lvl1pPr>
          </a:lstStyle>
          <a:p>
            <a:r>
              <a:t>Title Text</a:t>
            </a:r>
          </a:p>
        </p:txBody>
      </p:sp>
      <p:sp>
        <p:nvSpPr>
          <p:cNvPr id="10190" name="Body Level One…"/>
          <p:cNvSpPr txBox="1">
            <a:spLocks noGrp="1"/>
          </p:cNvSpPr>
          <p:nvPr>
            <p:ph type="body" idx="1"/>
          </p:nvPr>
        </p:nvSpPr>
        <p:spPr>
          <a:xfrm>
            <a:off x="3575050" y="273056"/>
            <a:ext cx="5111750" cy="5853113"/>
          </a:xfrm>
          <a:prstGeom prst="rect">
            <a:avLst/>
          </a:prstGeom>
        </p:spPr>
        <p:txBody>
          <a:bodyPr lIns="45692" tIns="45692" rIns="45692" bIns="45692">
            <a:normAutofit/>
          </a:bodyPr>
          <a:lstStyle>
            <a:lvl1pPr marL="342698" indent="-342698">
              <a:buClr>
                <a:srgbClr val="996600"/>
              </a:buClr>
              <a:buChar char="⬥"/>
            </a:lvl1pPr>
            <a:lvl2pPr marL="783312" indent="-326379">
              <a:buClr>
                <a:srgbClr val="996600"/>
              </a:buClr>
              <a:buSzPct val="95000"/>
              <a:buChar char="–"/>
            </a:lvl2pPr>
            <a:lvl3pPr marL="1218488" indent="-304620">
              <a:buClr>
                <a:srgbClr val="996600"/>
              </a:buClr>
            </a:lvl3pPr>
            <a:lvl4pPr marL="1736343" indent="-365544">
              <a:buClr>
                <a:srgbClr val="996600"/>
              </a:buClr>
              <a:buChar char="–"/>
            </a:lvl4pPr>
            <a:lvl5pPr marL="2193276" indent="-365543">
              <a:buClr>
                <a:srgbClr val="996600"/>
              </a:buClr>
              <a:buChar char="•"/>
            </a:lvl5pPr>
          </a:lstStyle>
          <a:p>
            <a:r>
              <a:t>Body Level One</a:t>
            </a:r>
          </a:p>
          <a:p>
            <a:pPr lvl="1"/>
            <a:r>
              <a:t>Body Level Two</a:t>
            </a:r>
          </a:p>
          <a:p>
            <a:pPr lvl="2"/>
            <a:r>
              <a:t>Body Level Three</a:t>
            </a:r>
          </a:p>
          <a:p>
            <a:pPr lvl="3"/>
            <a:r>
              <a:t>Body Level Four</a:t>
            </a:r>
          </a:p>
          <a:p>
            <a:pPr lvl="4"/>
            <a:r>
              <a:t>Body Level Five</a:t>
            </a:r>
          </a:p>
        </p:txBody>
      </p:sp>
      <p:sp>
        <p:nvSpPr>
          <p:cNvPr id="10191" name="Text Placeholder 3"/>
          <p:cNvSpPr>
            <a:spLocks noGrp="1"/>
          </p:cNvSpPr>
          <p:nvPr>
            <p:ph type="body" sz="half" idx="21"/>
          </p:nvPr>
        </p:nvSpPr>
        <p:spPr>
          <a:xfrm>
            <a:off x="457203" y="1435106"/>
            <a:ext cx="3008315" cy="4691063"/>
          </a:xfrm>
          <a:prstGeom prst="rect">
            <a:avLst/>
          </a:prstGeom>
        </p:spPr>
        <p:txBody>
          <a:bodyPr lIns="45692" tIns="45692" rIns="45692" bIns="45692">
            <a:normAutofit/>
          </a:bodyPr>
          <a:lstStyle/>
          <a:p>
            <a:pPr marL="0" indent="0">
              <a:spcBef>
                <a:spcPts val="300"/>
              </a:spcBef>
              <a:buSzTx/>
              <a:buNone/>
              <a:defRPr sz="1400"/>
            </a:pPr>
            <a:endParaRPr/>
          </a:p>
        </p:txBody>
      </p:sp>
      <p:sp>
        <p:nvSpPr>
          <p:cNvPr id="10192"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15596067"/>
      </p:ext>
    </p:extLst>
  </p:cSld>
  <p:clrMapOvr>
    <a:masterClrMapping/>
  </p:clrMapOvr>
  <p:transition spd="med"/>
</p:sldLayout>
</file>

<file path=ppt/slideLayouts/slideLayout3386.xml><?xml version="1.0" encoding="utf-8"?>
<p:sldLayout xmlns:a="http://schemas.openxmlformats.org/drawingml/2006/main" xmlns:r="http://schemas.openxmlformats.org/officeDocument/2006/relationships" xmlns:p="http://schemas.openxmlformats.org/presentationml/2006/main" showMasterSp="0" type="tx">
  <p:cSld name="65_Picture with Caption">
    <p:bg>
      <p:bgPr>
        <a:solidFill>
          <a:srgbClr val="E9E2B6"/>
        </a:solidFill>
        <a:effectLst/>
      </p:bgPr>
    </p:bg>
    <p:spTree>
      <p:nvGrpSpPr>
        <p:cNvPr id="1" name=""/>
        <p:cNvGrpSpPr/>
        <p:nvPr/>
      </p:nvGrpSpPr>
      <p:grpSpPr>
        <a:xfrm>
          <a:off x="0" y="0"/>
          <a:ext cx="0" cy="0"/>
          <a:chOff x="0" y="0"/>
          <a:chExt cx="0" cy="0"/>
        </a:xfrm>
      </p:grpSpPr>
      <p:pic>
        <p:nvPicPr>
          <p:cNvPr id="10199"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200" name="Title Text"/>
          <p:cNvSpPr txBox="1">
            <a:spLocks noGrp="1"/>
          </p:cNvSpPr>
          <p:nvPr>
            <p:ph type="title"/>
          </p:nvPr>
        </p:nvSpPr>
        <p:spPr>
          <a:xfrm>
            <a:off x="1792288" y="4800600"/>
            <a:ext cx="5486401" cy="566738"/>
          </a:xfrm>
          <a:prstGeom prst="rect">
            <a:avLst/>
          </a:prstGeom>
        </p:spPr>
        <p:txBody>
          <a:bodyPr lIns="46010" tIns="46010" rIns="46010" bIns="46010"/>
          <a:lstStyle>
            <a:lvl1pPr>
              <a:defRPr sz="2000" b="1">
                <a:solidFill>
                  <a:srgbClr val="996600"/>
                </a:solidFill>
              </a:defRPr>
            </a:lvl1pPr>
          </a:lstStyle>
          <a:p>
            <a:r>
              <a:t>Title Text</a:t>
            </a:r>
          </a:p>
        </p:txBody>
      </p:sp>
      <p:sp>
        <p:nvSpPr>
          <p:cNvPr id="10201"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0202" name="Body Level One…"/>
          <p:cNvSpPr txBox="1">
            <a:spLocks noGrp="1"/>
          </p:cNvSpPr>
          <p:nvPr>
            <p:ph type="body" sz="quarter" idx="1"/>
          </p:nvPr>
        </p:nvSpPr>
        <p:spPr>
          <a:xfrm>
            <a:off x="1792288" y="5367337"/>
            <a:ext cx="5486401" cy="804863"/>
          </a:xfrm>
          <a:prstGeom prst="rect">
            <a:avLst/>
          </a:prstGeom>
        </p:spPr>
        <p:txBody>
          <a:bodyPr lIns="45692" tIns="45692" rIns="45692" bIns="45692">
            <a:normAutofit/>
          </a:bodyPr>
          <a:lstStyle>
            <a:lvl1pPr marL="0" indent="0">
              <a:spcBef>
                <a:spcPts val="300"/>
              </a:spcBef>
              <a:buSzTx/>
              <a:buNone/>
              <a:defRPr sz="1400"/>
            </a:lvl1pPr>
            <a:lvl2pPr marL="0" indent="456933">
              <a:spcBef>
                <a:spcPts val="300"/>
              </a:spcBef>
              <a:buSzTx/>
              <a:buNone/>
              <a:defRPr sz="1400"/>
            </a:lvl2pPr>
            <a:lvl3pPr marL="0" indent="913864">
              <a:spcBef>
                <a:spcPts val="300"/>
              </a:spcBef>
              <a:buSzTx/>
              <a:buNone/>
              <a:defRPr sz="1400"/>
            </a:lvl3pPr>
            <a:lvl4pPr marL="0" indent="1370798">
              <a:spcBef>
                <a:spcPts val="300"/>
              </a:spcBef>
              <a:buSzTx/>
              <a:buNone/>
              <a:defRPr sz="1400"/>
            </a:lvl4pPr>
            <a:lvl5pPr marL="0" indent="1827731">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10203"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80954000"/>
      </p:ext>
    </p:extLst>
  </p:cSld>
  <p:clrMapOvr>
    <a:masterClrMapping/>
  </p:clrMapOvr>
  <p:transition spd="med"/>
</p:sldLayout>
</file>

<file path=ppt/slideLayouts/slideLayout3387.xml><?xml version="1.0" encoding="utf-8"?>
<p:sldLayout xmlns:a="http://schemas.openxmlformats.org/drawingml/2006/main" xmlns:r="http://schemas.openxmlformats.org/officeDocument/2006/relationships" xmlns:p="http://schemas.openxmlformats.org/presentationml/2006/main" showMasterSp="0" type="tx">
  <p:cSld name="68_Title Slide">
    <p:bg>
      <p:bgPr>
        <a:solidFill>
          <a:srgbClr val="000000"/>
        </a:solidFill>
        <a:effectLst/>
      </p:bgPr>
    </p:bg>
    <p:spTree>
      <p:nvGrpSpPr>
        <p:cNvPr id="1" name=""/>
        <p:cNvGrpSpPr/>
        <p:nvPr/>
      </p:nvGrpSpPr>
      <p:grpSpPr>
        <a:xfrm>
          <a:off x="0" y="0"/>
          <a:ext cx="0" cy="0"/>
          <a:chOff x="0" y="0"/>
          <a:chExt cx="0" cy="0"/>
        </a:xfrm>
      </p:grpSpPr>
      <p:sp>
        <p:nvSpPr>
          <p:cNvPr id="10210" name="Title Text"/>
          <p:cNvSpPr txBox="1">
            <a:spLocks noGrp="1"/>
          </p:cNvSpPr>
          <p:nvPr>
            <p:ph type="title"/>
          </p:nvPr>
        </p:nvSpPr>
        <p:spPr>
          <a:xfrm>
            <a:off x="685800" y="2130425"/>
            <a:ext cx="7772400" cy="1470025"/>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11"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212"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85388089"/>
      </p:ext>
    </p:extLst>
  </p:cSld>
  <p:clrMapOvr>
    <a:masterClrMapping/>
  </p:clrMapOvr>
  <p:transition spd="med"/>
</p:sldLayout>
</file>

<file path=ppt/slideLayouts/slideLayout3388.xml><?xml version="1.0" encoding="utf-8"?>
<p:sldLayout xmlns:a="http://schemas.openxmlformats.org/drawingml/2006/main" xmlns:r="http://schemas.openxmlformats.org/officeDocument/2006/relationships" xmlns:p="http://schemas.openxmlformats.org/presentationml/2006/main" showMasterSp="0" type="tx">
  <p:cSld name="1_Title Slide 0">
    <p:bg>
      <p:bgPr>
        <a:gradFill flip="none" rotWithShape="1">
          <a:gsLst>
            <a:gs pos="0">
              <a:srgbClr val="660066"/>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10219" name="Title Text"/>
          <p:cNvSpPr txBox="1">
            <a:spLocks noGrp="1"/>
          </p:cNvSpPr>
          <p:nvPr>
            <p:ph type="title"/>
          </p:nvPr>
        </p:nvSpPr>
        <p:spPr>
          <a:xfrm>
            <a:off x="685800" y="2130425"/>
            <a:ext cx="7772400" cy="1470025"/>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20"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22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77958261"/>
      </p:ext>
    </p:extLst>
  </p:cSld>
  <p:clrMapOvr>
    <a:masterClrMapping/>
  </p:clrMapOvr>
  <p:transition spd="med"/>
</p:sldLayout>
</file>

<file path=ppt/slideLayouts/slideLayout3389.xml><?xml version="1.0" encoding="utf-8"?>
<p:sldLayout xmlns:a="http://schemas.openxmlformats.org/drawingml/2006/main" xmlns:r="http://schemas.openxmlformats.org/officeDocument/2006/relationships" xmlns:p="http://schemas.openxmlformats.org/presentationml/2006/main" showMasterSp="0" type="tx">
  <p:cSld name="65_Title and Content">
    <p:bg>
      <p:bgPr>
        <a:solidFill>
          <a:srgbClr val="000000"/>
        </a:solidFill>
        <a:effectLst/>
      </p:bgPr>
    </p:bg>
    <p:spTree>
      <p:nvGrpSpPr>
        <p:cNvPr id="1" name=""/>
        <p:cNvGrpSpPr/>
        <p:nvPr/>
      </p:nvGrpSpPr>
      <p:grpSpPr>
        <a:xfrm>
          <a:off x="0" y="0"/>
          <a:ext cx="0" cy="0"/>
          <a:chOff x="0" y="0"/>
          <a:chExt cx="0" cy="0"/>
        </a:xfrm>
      </p:grpSpPr>
      <p:sp>
        <p:nvSpPr>
          <p:cNvPr id="10228" name="Title Text"/>
          <p:cNvSpPr txBox="1">
            <a:spLocks noGrp="1"/>
          </p:cNvSpPr>
          <p:nvPr>
            <p:ph type="title"/>
          </p:nvPr>
        </p:nvSpPr>
        <p:spPr>
          <a:xfrm>
            <a:off x="38100" y="44450"/>
            <a:ext cx="9070975"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29"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23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33719656"/>
      </p:ext>
    </p:extLst>
  </p:cSld>
  <p:clrMapOvr>
    <a:masterClrMapping/>
  </p:clrMapOvr>
  <p:transition spd="med"/>
</p:sldLayout>
</file>

<file path=ppt/slideLayouts/slideLayout339.xml><?xml version="1.0" encoding="utf-8"?>
<p:sldLayout xmlns:a="http://schemas.openxmlformats.org/drawingml/2006/main" xmlns:r="http://schemas.openxmlformats.org/officeDocument/2006/relationships" xmlns:p="http://schemas.openxmlformats.org/presentationml/2006/main" showMasterSp="0" type="tx">
  <p:cSld name="21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4988"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989"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4990"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499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75523872"/>
      </p:ext>
    </p:extLst>
  </p:cSld>
  <p:clrMapOvr>
    <a:masterClrMapping/>
  </p:clrMapOvr>
  <p:transition spd="med"/>
</p:sldLayout>
</file>

<file path=ppt/slideLayouts/slideLayout3390.xml><?xml version="1.0" encoding="utf-8"?>
<p:sldLayout xmlns:a="http://schemas.openxmlformats.org/drawingml/2006/main" xmlns:r="http://schemas.openxmlformats.org/officeDocument/2006/relationships" xmlns:p="http://schemas.openxmlformats.org/presentationml/2006/main" showMasterSp="0" type="tx">
  <p:cSld name="65_Section Header">
    <p:bg>
      <p:bgPr>
        <a:solidFill>
          <a:srgbClr val="000000"/>
        </a:solidFill>
        <a:effectLst/>
      </p:bgPr>
    </p:bg>
    <p:spTree>
      <p:nvGrpSpPr>
        <p:cNvPr id="1" name=""/>
        <p:cNvGrpSpPr/>
        <p:nvPr/>
      </p:nvGrpSpPr>
      <p:grpSpPr>
        <a:xfrm>
          <a:off x="0" y="0"/>
          <a:ext cx="0" cy="0"/>
          <a:chOff x="0" y="0"/>
          <a:chExt cx="0" cy="0"/>
        </a:xfrm>
      </p:grpSpPr>
      <p:sp>
        <p:nvSpPr>
          <p:cNvPr id="10237"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38"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23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456870166"/>
      </p:ext>
    </p:extLst>
  </p:cSld>
  <p:clrMapOvr>
    <a:masterClrMapping/>
  </p:clrMapOvr>
  <p:transition spd="med"/>
</p:sldLayout>
</file>

<file path=ppt/slideLayouts/slideLayout3391.xml><?xml version="1.0" encoding="utf-8"?>
<p:sldLayout xmlns:a="http://schemas.openxmlformats.org/drawingml/2006/main" xmlns:r="http://schemas.openxmlformats.org/officeDocument/2006/relationships" xmlns:p="http://schemas.openxmlformats.org/presentationml/2006/main" showMasterSp="0" type="tx">
  <p:cSld name="65_Two Content">
    <p:bg>
      <p:bgPr>
        <a:solidFill>
          <a:srgbClr val="000000"/>
        </a:solidFill>
        <a:effectLst/>
      </p:bgPr>
    </p:bg>
    <p:spTree>
      <p:nvGrpSpPr>
        <p:cNvPr id="1" name=""/>
        <p:cNvGrpSpPr/>
        <p:nvPr/>
      </p:nvGrpSpPr>
      <p:grpSpPr>
        <a:xfrm>
          <a:off x="0" y="0"/>
          <a:ext cx="0" cy="0"/>
          <a:chOff x="0" y="0"/>
          <a:chExt cx="0" cy="0"/>
        </a:xfrm>
      </p:grpSpPr>
      <p:sp>
        <p:nvSpPr>
          <p:cNvPr id="10246" name="Title Text"/>
          <p:cNvSpPr txBox="1">
            <a:spLocks noGrp="1"/>
          </p:cNvSpPr>
          <p:nvPr>
            <p:ph type="title"/>
          </p:nvPr>
        </p:nvSpPr>
        <p:spPr>
          <a:xfrm>
            <a:off x="38100" y="44450"/>
            <a:ext cx="9070975"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47"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248"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25596349"/>
      </p:ext>
    </p:extLst>
  </p:cSld>
  <p:clrMapOvr>
    <a:masterClrMapping/>
  </p:clrMapOvr>
  <p:transition spd="med"/>
</p:sldLayout>
</file>

<file path=ppt/slideLayouts/slideLayout3392.xml><?xml version="1.0" encoding="utf-8"?>
<p:sldLayout xmlns:a="http://schemas.openxmlformats.org/drawingml/2006/main" xmlns:r="http://schemas.openxmlformats.org/officeDocument/2006/relationships" xmlns:p="http://schemas.openxmlformats.org/presentationml/2006/main" showMasterSp="0" type="tx">
  <p:cSld name="66_Comparison">
    <p:bg>
      <p:bgPr>
        <a:solidFill>
          <a:srgbClr val="000000"/>
        </a:solidFill>
        <a:effectLst/>
      </p:bgPr>
    </p:bg>
    <p:spTree>
      <p:nvGrpSpPr>
        <p:cNvPr id="1" name=""/>
        <p:cNvGrpSpPr/>
        <p:nvPr/>
      </p:nvGrpSpPr>
      <p:grpSpPr>
        <a:xfrm>
          <a:off x="0" y="0"/>
          <a:ext cx="0" cy="0"/>
          <a:chOff x="0" y="0"/>
          <a:chExt cx="0" cy="0"/>
        </a:xfrm>
      </p:grpSpPr>
      <p:sp>
        <p:nvSpPr>
          <p:cNvPr id="10255" name="Title Text"/>
          <p:cNvSpPr txBox="1">
            <a:spLocks noGrp="1"/>
          </p:cNvSpPr>
          <p:nvPr>
            <p:ph type="title"/>
          </p:nvPr>
        </p:nvSpPr>
        <p:spPr>
          <a:xfrm>
            <a:off x="457200" y="274638"/>
            <a:ext cx="8229600" cy="1143001"/>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56"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257"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solidFill>
                  <a:schemeClr val="accent3">
                    <a:lumOff val="44000"/>
                  </a:schemeClr>
                </a:solidFill>
                <a:latin typeface="Arial"/>
                <a:ea typeface="Arial"/>
                <a:cs typeface="Arial"/>
                <a:sym typeface="Arial"/>
              </a:defRPr>
            </a:pPr>
            <a:endParaRPr dirty="0"/>
          </a:p>
        </p:txBody>
      </p:sp>
      <p:sp>
        <p:nvSpPr>
          <p:cNvPr id="10258"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979494160"/>
      </p:ext>
    </p:extLst>
  </p:cSld>
  <p:clrMapOvr>
    <a:masterClrMapping/>
  </p:clrMapOvr>
  <p:transition spd="med"/>
</p:sldLayout>
</file>

<file path=ppt/slideLayouts/slideLayout3393.xml><?xml version="1.0" encoding="utf-8"?>
<p:sldLayout xmlns:a="http://schemas.openxmlformats.org/drawingml/2006/main" xmlns:r="http://schemas.openxmlformats.org/officeDocument/2006/relationships" xmlns:p="http://schemas.openxmlformats.org/presentationml/2006/main" showMasterSp="0" type="tx">
  <p:cSld name="65_Title Only">
    <p:bg>
      <p:bgPr>
        <a:solidFill>
          <a:srgbClr val="000000"/>
        </a:solidFill>
        <a:effectLst/>
      </p:bgPr>
    </p:bg>
    <p:spTree>
      <p:nvGrpSpPr>
        <p:cNvPr id="1" name=""/>
        <p:cNvGrpSpPr/>
        <p:nvPr/>
      </p:nvGrpSpPr>
      <p:grpSpPr>
        <a:xfrm>
          <a:off x="0" y="0"/>
          <a:ext cx="0" cy="0"/>
          <a:chOff x="0" y="0"/>
          <a:chExt cx="0" cy="0"/>
        </a:xfrm>
      </p:grpSpPr>
      <p:sp>
        <p:nvSpPr>
          <p:cNvPr id="10265" name="Title Text"/>
          <p:cNvSpPr txBox="1">
            <a:spLocks noGrp="1"/>
          </p:cNvSpPr>
          <p:nvPr>
            <p:ph type="title"/>
          </p:nvPr>
        </p:nvSpPr>
        <p:spPr>
          <a:xfrm>
            <a:off x="38100" y="44450"/>
            <a:ext cx="9070975"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6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215688937"/>
      </p:ext>
    </p:extLst>
  </p:cSld>
  <p:clrMapOvr>
    <a:masterClrMapping/>
  </p:clrMapOvr>
  <p:transition spd="med"/>
</p:sldLayout>
</file>

<file path=ppt/slideLayouts/slideLayout3394.xml><?xml version="1.0" encoding="utf-8"?>
<p:sldLayout xmlns:a="http://schemas.openxmlformats.org/drawingml/2006/main" xmlns:r="http://schemas.openxmlformats.org/officeDocument/2006/relationships" xmlns:p="http://schemas.openxmlformats.org/presentationml/2006/main" showMasterSp="0" type="tx">
  <p:cSld name="66_Blank">
    <p:bg>
      <p:bgPr>
        <a:solidFill>
          <a:srgbClr val="000000"/>
        </a:solidFill>
        <a:effectLst/>
      </p:bgPr>
    </p:bg>
    <p:spTree>
      <p:nvGrpSpPr>
        <p:cNvPr id="1" name=""/>
        <p:cNvGrpSpPr/>
        <p:nvPr/>
      </p:nvGrpSpPr>
      <p:grpSpPr>
        <a:xfrm>
          <a:off x="0" y="0"/>
          <a:ext cx="0" cy="0"/>
          <a:chOff x="0" y="0"/>
          <a:chExt cx="0" cy="0"/>
        </a:xfrm>
      </p:grpSpPr>
      <p:sp>
        <p:nvSpPr>
          <p:cNvPr id="10273"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60992008"/>
      </p:ext>
    </p:extLst>
  </p:cSld>
  <p:clrMapOvr>
    <a:masterClrMapping/>
  </p:clrMapOvr>
  <p:transition spd="med"/>
</p:sldLayout>
</file>

<file path=ppt/slideLayouts/slideLayout3395.xml><?xml version="1.0" encoding="utf-8"?>
<p:sldLayout xmlns:a="http://schemas.openxmlformats.org/drawingml/2006/main" xmlns:r="http://schemas.openxmlformats.org/officeDocument/2006/relationships" xmlns:p="http://schemas.openxmlformats.org/presentationml/2006/main" showMasterSp="0" type="tx">
  <p:cSld name="6_Blank 0">
    <p:bg>
      <p:bgPr>
        <a:solidFill>
          <a:srgbClr val="000000"/>
        </a:solidFill>
        <a:effectLst/>
      </p:bgPr>
    </p:bg>
    <p:spTree>
      <p:nvGrpSpPr>
        <p:cNvPr id="1" name=""/>
        <p:cNvGrpSpPr/>
        <p:nvPr/>
      </p:nvGrpSpPr>
      <p:grpSpPr>
        <a:xfrm>
          <a:off x="0" y="0"/>
          <a:ext cx="0" cy="0"/>
          <a:chOff x="0" y="0"/>
          <a:chExt cx="0" cy="0"/>
        </a:xfrm>
      </p:grpSpPr>
      <p:sp>
        <p:nvSpPr>
          <p:cNvPr id="1028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40152708"/>
      </p:ext>
    </p:extLst>
  </p:cSld>
  <p:clrMapOvr>
    <a:masterClrMapping/>
  </p:clrMapOvr>
  <p:transition spd="med"/>
</p:sldLayout>
</file>

<file path=ppt/slideLayouts/slideLayout3396.xml><?xml version="1.0" encoding="utf-8"?>
<p:sldLayout xmlns:a="http://schemas.openxmlformats.org/drawingml/2006/main" xmlns:r="http://schemas.openxmlformats.org/officeDocument/2006/relationships" xmlns:p="http://schemas.openxmlformats.org/presentationml/2006/main" showMasterSp="0" type="tx">
  <p:cSld name="66_Content with Caption">
    <p:bg>
      <p:bgPr>
        <a:solidFill>
          <a:srgbClr val="000000"/>
        </a:solidFill>
        <a:effectLst/>
      </p:bgPr>
    </p:bg>
    <p:spTree>
      <p:nvGrpSpPr>
        <p:cNvPr id="1" name=""/>
        <p:cNvGrpSpPr/>
        <p:nvPr/>
      </p:nvGrpSpPr>
      <p:grpSpPr>
        <a:xfrm>
          <a:off x="0" y="0"/>
          <a:ext cx="0" cy="0"/>
          <a:chOff x="0" y="0"/>
          <a:chExt cx="0" cy="0"/>
        </a:xfrm>
      </p:grpSpPr>
      <p:sp>
        <p:nvSpPr>
          <p:cNvPr id="10287" name="Title Text"/>
          <p:cNvSpPr txBox="1">
            <a:spLocks noGrp="1"/>
          </p:cNvSpPr>
          <p:nvPr>
            <p:ph type="title"/>
          </p:nvPr>
        </p:nvSpPr>
        <p:spPr>
          <a:xfrm>
            <a:off x="457200" y="273050"/>
            <a:ext cx="3008314" cy="1162050"/>
          </a:xfrm>
          <a:prstGeom prst="rect">
            <a:avLst/>
          </a:prstGeom>
        </p:spPr>
        <p:txBody>
          <a:bodyPr/>
          <a:lstStyle>
            <a:lvl1pPr>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88"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289"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solidFill>
                  <a:schemeClr val="accent3">
                    <a:lumOff val="44000"/>
                  </a:schemeClr>
                </a:solidFill>
                <a:latin typeface="Arial"/>
                <a:ea typeface="Arial"/>
                <a:cs typeface="Arial"/>
                <a:sym typeface="Arial"/>
              </a:defRPr>
            </a:pPr>
            <a:endParaRPr dirty="0"/>
          </a:p>
        </p:txBody>
      </p:sp>
      <p:sp>
        <p:nvSpPr>
          <p:cNvPr id="1029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748305742"/>
      </p:ext>
    </p:extLst>
  </p:cSld>
  <p:clrMapOvr>
    <a:masterClrMapping/>
  </p:clrMapOvr>
  <p:transition spd="med"/>
</p:sldLayout>
</file>

<file path=ppt/slideLayouts/slideLayout3397.xml><?xml version="1.0" encoding="utf-8"?>
<p:sldLayout xmlns:a="http://schemas.openxmlformats.org/drawingml/2006/main" xmlns:r="http://schemas.openxmlformats.org/officeDocument/2006/relationships" xmlns:p="http://schemas.openxmlformats.org/presentationml/2006/main" showMasterSp="0" type="tx">
  <p:cSld name="66_Picture with Caption">
    <p:bg>
      <p:bgPr>
        <a:solidFill>
          <a:srgbClr val="000000"/>
        </a:solidFill>
        <a:effectLst/>
      </p:bgPr>
    </p:bg>
    <p:spTree>
      <p:nvGrpSpPr>
        <p:cNvPr id="1" name=""/>
        <p:cNvGrpSpPr/>
        <p:nvPr/>
      </p:nvGrpSpPr>
      <p:grpSpPr>
        <a:xfrm>
          <a:off x="0" y="0"/>
          <a:ext cx="0" cy="0"/>
          <a:chOff x="0" y="0"/>
          <a:chExt cx="0" cy="0"/>
        </a:xfrm>
      </p:grpSpPr>
      <p:sp>
        <p:nvSpPr>
          <p:cNvPr id="10297" name="Title Text"/>
          <p:cNvSpPr txBox="1">
            <a:spLocks noGrp="1"/>
          </p:cNvSpPr>
          <p:nvPr>
            <p:ph type="title"/>
          </p:nvPr>
        </p:nvSpPr>
        <p:spPr>
          <a:xfrm>
            <a:off x="1792288" y="4800600"/>
            <a:ext cx="5486401" cy="566738"/>
          </a:xfrm>
          <a:prstGeom prst="rect">
            <a:avLst/>
          </a:prstGeom>
        </p:spPr>
        <p:txBody>
          <a:bodyPr/>
          <a:lstStyle>
            <a:lvl1pPr>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98"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0299"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0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356928721"/>
      </p:ext>
    </p:extLst>
  </p:cSld>
  <p:clrMapOvr>
    <a:masterClrMapping/>
  </p:clrMapOvr>
  <p:transition spd="med"/>
</p:sldLayout>
</file>

<file path=ppt/slideLayouts/slideLayout3398.xml><?xml version="1.0" encoding="utf-8"?>
<p:sldLayout xmlns:a="http://schemas.openxmlformats.org/drawingml/2006/main" xmlns:r="http://schemas.openxmlformats.org/officeDocument/2006/relationships" xmlns:p="http://schemas.openxmlformats.org/presentationml/2006/main" showMasterSp="0" type="tx">
  <p:cSld name="1_Title and 4 Content">
    <p:bg>
      <p:bgPr>
        <a:solidFill>
          <a:srgbClr val="000000"/>
        </a:solidFill>
        <a:effectLst/>
      </p:bgPr>
    </p:bg>
    <p:spTree>
      <p:nvGrpSpPr>
        <p:cNvPr id="1" name=""/>
        <p:cNvGrpSpPr/>
        <p:nvPr/>
      </p:nvGrpSpPr>
      <p:grpSpPr>
        <a:xfrm>
          <a:off x="0" y="0"/>
          <a:ext cx="0" cy="0"/>
          <a:chOff x="0" y="0"/>
          <a:chExt cx="0" cy="0"/>
        </a:xfrm>
      </p:grpSpPr>
      <p:sp>
        <p:nvSpPr>
          <p:cNvPr id="10307" name="Title Text"/>
          <p:cNvSpPr txBox="1">
            <a:spLocks noGrp="1"/>
          </p:cNvSpPr>
          <p:nvPr>
            <p:ph type="title"/>
          </p:nvPr>
        </p:nvSpPr>
        <p:spPr>
          <a:xfrm>
            <a:off x="685800" y="609600"/>
            <a:ext cx="7772400"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08" name="Body Level One…"/>
          <p:cNvSpPr txBox="1">
            <a:spLocks noGrp="1"/>
          </p:cNvSpPr>
          <p:nvPr>
            <p:ph type="body" sz="quarter" idx="1"/>
          </p:nvPr>
        </p:nvSpPr>
        <p:spPr>
          <a:xfrm>
            <a:off x="685800" y="1981200"/>
            <a:ext cx="3810000" cy="1981200"/>
          </a:xfrm>
          <a:prstGeom prst="rect">
            <a:avLst/>
          </a:prstGeom>
        </p:spPr>
        <p:txBody>
          <a:bodyPr>
            <a:normAutofit/>
          </a:bodyPr>
          <a:lstStyle>
            <a:lvl1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0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700333329"/>
      </p:ext>
    </p:extLst>
  </p:cSld>
  <p:clrMapOvr>
    <a:masterClrMapping/>
  </p:clrMapOvr>
  <p:transition spd="med"/>
</p:sldLayout>
</file>

<file path=ppt/slideLayouts/slideLayout3399.xml><?xml version="1.0" encoding="utf-8"?>
<p:sldLayout xmlns:a="http://schemas.openxmlformats.org/drawingml/2006/main" xmlns:r="http://schemas.openxmlformats.org/officeDocument/2006/relationships" xmlns:p="http://schemas.openxmlformats.org/presentationml/2006/main" showMasterSp="0" type="tx">
  <p:cSld name="1_Title, Content, and 2 Content">
    <p:bg>
      <p:bgPr>
        <a:solidFill>
          <a:srgbClr val="000000"/>
        </a:solidFill>
        <a:effectLst/>
      </p:bgPr>
    </p:bg>
    <p:spTree>
      <p:nvGrpSpPr>
        <p:cNvPr id="1" name=""/>
        <p:cNvGrpSpPr/>
        <p:nvPr/>
      </p:nvGrpSpPr>
      <p:grpSpPr>
        <a:xfrm>
          <a:off x="0" y="0"/>
          <a:ext cx="0" cy="0"/>
          <a:chOff x="0" y="0"/>
          <a:chExt cx="0" cy="0"/>
        </a:xfrm>
      </p:grpSpPr>
      <p:sp>
        <p:nvSpPr>
          <p:cNvPr id="10316" name="Title Text"/>
          <p:cNvSpPr txBox="1">
            <a:spLocks noGrp="1"/>
          </p:cNvSpPr>
          <p:nvPr>
            <p:ph type="title"/>
          </p:nvPr>
        </p:nvSpPr>
        <p:spPr>
          <a:xfrm>
            <a:off x="685800" y="609600"/>
            <a:ext cx="7772400"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17" name="Body Level One…"/>
          <p:cNvSpPr txBox="1">
            <a:spLocks noGrp="1"/>
          </p:cNvSpPr>
          <p:nvPr>
            <p:ph type="body" sz="half" idx="1"/>
          </p:nvPr>
        </p:nvSpPr>
        <p:spPr>
          <a:xfrm>
            <a:off x="685800" y="1981200"/>
            <a:ext cx="3810000" cy="4114800"/>
          </a:xfrm>
          <a:prstGeom prst="rect">
            <a:avLst/>
          </a:prstGeom>
        </p:spPr>
        <p:txBody>
          <a:bodyPr>
            <a:normAutofit/>
          </a:bodyPr>
          <a:lstStyle>
            <a:lvl1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18"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70725808"/>
      </p:ext>
    </p:extLst>
  </p:cSld>
  <p:clrMapOvr>
    <a:masterClrMapping/>
  </p:clrMapOvr>
  <p:transition spd="med"/>
</p:sldLayout>
</file>

<file path=ppt/slideLayouts/slideLayout3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6"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8D9DDC62-B8DE-0640-BF2B-4B0C5C7B442B}" type="slidenum">
              <a:rPr lang="en-US" smtClean="0"/>
              <a:pPr>
                <a:defRPr/>
              </a:pPr>
              <a:t>‹#›</a:t>
            </a:fld>
            <a:endParaRPr lang="en-US" dirty="0"/>
          </a:p>
        </p:txBody>
      </p:sp>
    </p:spTree>
    <p:extLst>
      <p:ext uri="{BB962C8B-B14F-4D97-AF65-F5344CB8AC3E}">
        <p14:creationId xmlns:p14="http://schemas.microsoft.com/office/powerpoint/2010/main" val="477005159"/>
      </p:ext>
    </p:extLst>
  </p:cSld>
  <p:clrMapOvr>
    <a:masterClrMapping/>
  </p:clrMapOvr>
  <p:transition/>
</p:sldLayout>
</file>

<file path=ppt/slideLayouts/slideLayout340.xml><?xml version="1.0" encoding="utf-8"?>
<p:sldLayout xmlns:a="http://schemas.openxmlformats.org/drawingml/2006/main" xmlns:r="http://schemas.openxmlformats.org/officeDocument/2006/relationships" xmlns:p="http://schemas.openxmlformats.org/presentationml/2006/main" showMasterSp="0" type="tx">
  <p:cSld name="21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4998"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4999"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5000"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00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92412069"/>
      </p:ext>
    </p:extLst>
  </p:cSld>
  <p:clrMapOvr>
    <a:masterClrMapping/>
  </p:clrMapOvr>
  <p:transition spd="med"/>
</p:sldLayout>
</file>

<file path=ppt/slideLayouts/slideLayout3400.xml><?xml version="1.0" encoding="utf-8"?>
<p:sldLayout xmlns:a="http://schemas.openxmlformats.org/drawingml/2006/main" xmlns:r="http://schemas.openxmlformats.org/officeDocument/2006/relationships" xmlns:p="http://schemas.openxmlformats.org/presentationml/2006/main" showMasterSp="0" type="tx">
  <p:cSld name="69_Title Slide">
    <p:bg>
      <p:bgPr>
        <a:solidFill>
          <a:srgbClr val="000000"/>
        </a:solidFill>
        <a:effectLst/>
      </p:bgPr>
    </p:bg>
    <p:spTree>
      <p:nvGrpSpPr>
        <p:cNvPr id="1" name=""/>
        <p:cNvGrpSpPr/>
        <p:nvPr/>
      </p:nvGrpSpPr>
      <p:grpSpPr>
        <a:xfrm>
          <a:off x="0" y="0"/>
          <a:ext cx="0" cy="0"/>
          <a:chOff x="0" y="0"/>
          <a:chExt cx="0" cy="0"/>
        </a:xfrm>
      </p:grpSpPr>
      <p:sp>
        <p:nvSpPr>
          <p:cNvPr id="10325"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26"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2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20125602"/>
      </p:ext>
    </p:extLst>
  </p:cSld>
  <p:clrMapOvr>
    <a:masterClrMapping/>
  </p:clrMapOvr>
  <p:transition spd="med"/>
</p:sldLayout>
</file>

<file path=ppt/slideLayouts/slideLayout3401.xml><?xml version="1.0" encoding="utf-8"?>
<p:sldLayout xmlns:a="http://schemas.openxmlformats.org/drawingml/2006/main" xmlns:r="http://schemas.openxmlformats.org/officeDocument/2006/relationships" xmlns:p="http://schemas.openxmlformats.org/presentationml/2006/main" showMasterSp="0" type="tx">
  <p:cSld name="66_Title and Content">
    <p:bg>
      <p:bgPr>
        <a:solidFill>
          <a:srgbClr val="000000"/>
        </a:solidFill>
        <a:effectLst/>
      </p:bgPr>
    </p:bg>
    <p:spTree>
      <p:nvGrpSpPr>
        <p:cNvPr id="1" name=""/>
        <p:cNvGrpSpPr/>
        <p:nvPr/>
      </p:nvGrpSpPr>
      <p:grpSpPr>
        <a:xfrm>
          <a:off x="0" y="0"/>
          <a:ext cx="0" cy="0"/>
          <a:chOff x="0" y="0"/>
          <a:chExt cx="0" cy="0"/>
        </a:xfrm>
      </p:grpSpPr>
      <p:sp>
        <p:nvSpPr>
          <p:cNvPr id="10334"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35"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3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54762207"/>
      </p:ext>
    </p:extLst>
  </p:cSld>
  <p:clrMapOvr>
    <a:masterClrMapping/>
  </p:clrMapOvr>
  <p:transition spd="med"/>
</p:sldLayout>
</file>

<file path=ppt/slideLayouts/slideLayout3402.xml><?xml version="1.0" encoding="utf-8"?>
<p:sldLayout xmlns:a="http://schemas.openxmlformats.org/drawingml/2006/main" xmlns:r="http://schemas.openxmlformats.org/officeDocument/2006/relationships" xmlns:p="http://schemas.openxmlformats.org/presentationml/2006/main" showMasterSp="0" type="tx">
  <p:cSld name="66_Section Header">
    <p:bg>
      <p:bgPr>
        <a:solidFill>
          <a:srgbClr val="000000"/>
        </a:solidFill>
        <a:effectLst/>
      </p:bgPr>
    </p:bg>
    <p:spTree>
      <p:nvGrpSpPr>
        <p:cNvPr id="1" name=""/>
        <p:cNvGrpSpPr/>
        <p:nvPr/>
      </p:nvGrpSpPr>
      <p:grpSpPr>
        <a:xfrm>
          <a:off x="0" y="0"/>
          <a:ext cx="0" cy="0"/>
          <a:chOff x="0" y="0"/>
          <a:chExt cx="0" cy="0"/>
        </a:xfrm>
      </p:grpSpPr>
      <p:sp>
        <p:nvSpPr>
          <p:cNvPr id="10343"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44"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4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02587284"/>
      </p:ext>
    </p:extLst>
  </p:cSld>
  <p:clrMapOvr>
    <a:masterClrMapping/>
  </p:clrMapOvr>
  <p:transition spd="med"/>
</p:sldLayout>
</file>

<file path=ppt/slideLayouts/slideLayout3403.xml><?xml version="1.0" encoding="utf-8"?>
<p:sldLayout xmlns:a="http://schemas.openxmlformats.org/drawingml/2006/main" xmlns:r="http://schemas.openxmlformats.org/officeDocument/2006/relationships" xmlns:p="http://schemas.openxmlformats.org/presentationml/2006/main" showMasterSp="0" type="tx">
  <p:cSld name="66_Two Content">
    <p:bg>
      <p:bgPr>
        <a:solidFill>
          <a:srgbClr val="000000"/>
        </a:solidFill>
        <a:effectLst/>
      </p:bgPr>
    </p:bg>
    <p:spTree>
      <p:nvGrpSpPr>
        <p:cNvPr id="1" name=""/>
        <p:cNvGrpSpPr/>
        <p:nvPr/>
      </p:nvGrpSpPr>
      <p:grpSpPr>
        <a:xfrm>
          <a:off x="0" y="0"/>
          <a:ext cx="0" cy="0"/>
          <a:chOff x="0" y="0"/>
          <a:chExt cx="0" cy="0"/>
        </a:xfrm>
      </p:grpSpPr>
      <p:sp>
        <p:nvSpPr>
          <p:cNvPr id="1035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53"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5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27208392"/>
      </p:ext>
    </p:extLst>
  </p:cSld>
  <p:clrMapOvr>
    <a:masterClrMapping/>
  </p:clrMapOvr>
  <p:transition spd="med"/>
</p:sldLayout>
</file>

<file path=ppt/slideLayouts/slideLayout3404.xml><?xml version="1.0" encoding="utf-8"?>
<p:sldLayout xmlns:a="http://schemas.openxmlformats.org/drawingml/2006/main" xmlns:r="http://schemas.openxmlformats.org/officeDocument/2006/relationships" xmlns:p="http://schemas.openxmlformats.org/presentationml/2006/main" showMasterSp="0" type="tx">
  <p:cSld name="67_Comparison">
    <p:bg>
      <p:bgPr>
        <a:solidFill>
          <a:srgbClr val="000000"/>
        </a:solidFill>
        <a:effectLst/>
      </p:bgPr>
    </p:bg>
    <p:spTree>
      <p:nvGrpSpPr>
        <p:cNvPr id="1" name=""/>
        <p:cNvGrpSpPr/>
        <p:nvPr/>
      </p:nvGrpSpPr>
      <p:grpSpPr>
        <a:xfrm>
          <a:off x="0" y="0"/>
          <a:ext cx="0" cy="0"/>
          <a:chOff x="0" y="0"/>
          <a:chExt cx="0" cy="0"/>
        </a:xfrm>
      </p:grpSpPr>
      <p:sp>
        <p:nvSpPr>
          <p:cNvPr id="1036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62"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63"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1036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23338522"/>
      </p:ext>
    </p:extLst>
  </p:cSld>
  <p:clrMapOvr>
    <a:masterClrMapping/>
  </p:clrMapOvr>
  <p:transition spd="med"/>
</p:sldLayout>
</file>

<file path=ppt/slideLayouts/slideLayout3405.xml><?xml version="1.0" encoding="utf-8"?>
<p:sldLayout xmlns:a="http://schemas.openxmlformats.org/drawingml/2006/main" xmlns:r="http://schemas.openxmlformats.org/officeDocument/2006/relationships" xmlns:p="http://schemas.openxmlformats.org/presentationml/2006/main" showMasterSp="0" type="tx">
  <p:cSld name="66_Title Only">
    <p:bg>
      <p:bgPr>
        <a:solidFill>
          <a:srgbClr val="000000"/>
        </a:solidFill>
        <a:effectLst/>
      </p:bgPr>
    </p:bg>
    <p:spTree>
      <p:nvGrpSpPr>
        <p:cNvPr id="1" name=""/>
        <p:cNvGrpSpPr/>
        <p:nvPr/>
      </p:nvGrpSpPr>
      <p:grpSpPr>
        <a:xfrm>
          <a:off x="0" y="0"/>
          <a:ext cx="0" cy="0"/>
          <a:chOff x="0" y="0"/>
          <a:chExt cx="0" cy="0"/>
        </a:xfrm>
      </p:grpSpPr>
      <p:sp>
        <p:nvSpPr>
          <p:cNvPr id="1037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7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51285342"/>
      </p:ext>
    </p:extLst>
  </p:cSld>
  <p:clrMapOvr>
    <a:masterClrMapping/>
  </p:clrMapOvr>
  <p:transition spd="med"/>
</p:sldLayout>
</file>

<file path=ppt/slideLayouts/slideLayout3406.xml><?xml version="1.0" encoding="utf-8"?>
<p:sldLayout xmlns:a="http://schemas.openxmlformats.org/drawingml/2006/main" xmlns:r="http://schemas.openxmlformats.org/officeDocument/2006/relationships" xmlns:p="http://schemas.openxmlformats.org/presentationml/2006/main" showMasterSp="0" type="tx">
  <p:cSld name="67_Blank">
    <p:bg>
      <p:bgPr>
        <a:solidFill>
          <a:srgbClr val="000000"/>
        </a:solidFill>
        <a:effectLst/>
      </p:bgPr>
    </p:bg>
    <p:spTree>
      <p:nvGrpSpPr>
        <p:cNvPr id="1" name=""/>
        <p:cNvGrpSpPr/>
        <p:nvPr/>
      </p:nvGrpSpPr>
      <p:grpSpPr>
        <a:xfrm>
          <a:off x="0" y="0"/>
          <a:ext cx="0" cy="0"/>
          <a:chOff x="0" y="0"/>
          <a:chExt cx="0" cy="0"/>
        </a:xfrm>
      </p:grpSpPr>
      <p:sp>
        <p:nvSpPr>
          <p:cNvPr id="1037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99989347"/>
      </p:ext>
    </p:extLst>
  </p:cSld>
  <p:clrMapOvr>
    <a:masterClrMapping/>
  </p:clrMapOvr>
  <p:transition spd="med"/>
</p:sldLayout>
</file>

<file path=ppt/slideLayouts/slideLayout3407.xml><?xml version="1.0" encoding="utf-8"?>
<p:sldLayout xmlns:a="http://schemas.openxmlformats.org/drawingml/2006/main" xmlns:r="http://schemas.openxmlformats.org/officeDocument/2006/relationships" xmlns:p="http://schemas.openxmlformats.org/presentationml/2006/main" showMasterSp="0" type="tx">
  <p:cSld name="67_Content with Caption">
    <p:bg>
      <p:bgPr>
        <a:solidFill>
          <a:srgbClr val="000000"/>
        </a:solidFill>
        <a:effectLst/>
      </p:bgPr>
    </p:bg>
    <p:spTree>
      <p:nvGrpSpPr>
        <p:cNvPr id="1" name=""/>
        <p:cNvGrpSpPr/>
        <p:nvPr/>
      </p:nvGrpSpPr>
      <p:grpSpPr>
        <a:xfrm>
          <a:off x="0" y="0"/>
          <a:ext cx="0" cy="0"/>
          <a:chOff x="0" y="0"/>
          <a:chExt cx="0" cy="0"/>
        </a:xfrm>
      </p:grpSpPr>
      <p:sp>
        <p:nvSpPr>
          <p:cNvPr id="10386"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87"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88"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1038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87409995"/>
      </p:ext>
    </p:extLst>
  </p:cSld>
  <p:clrMapOvr>
    <a:masterClrMapping/>
  </p:clrMapOvr>
  <p:transition spd="med"/>
</p:sldLayout>
</file>

<file path=ppt/slideLayouts/slideLayout3408.xml><?xml version="1.0" encoding="utf-8"?>
<p:sldLayout xmlns:a="http://schemas.openxmlformats.org/drawingml/2006/main" xmlns:r="http://schemas.openxmlformats.org/officeDocument/2006/relationships" xmlns:p="http://schemas.openxmlformats.org/presentationml/2006/main" showMasterSp="0" type="tx">
  <p:cSld name="67_Picture with Caption">
    <p:bg>
      <p:bgPr>
        <a:solidFill>
          <a:srgbClr val="000000"/>
        </a:solidFill>
        <a:effectLst/>
      </p:bgPr>
    </p:bg>
    <p:spTree>
      <p:nvGrpSpPr>
        <p:cNvPr id="1" name=""/>
        <p:cNvGrpSpPr/>
        <p:nvPr/>
      </p:nvGrpSpPr>
      <p:grpSpPr>
        <a:xfrm>
          <a:off x="0" y="0"/>
          <a:ext cx="0" cy="0"/>
          <a:chOff x="0" y="0"/>
          <a:chExt cx="0" cy="0"/>
        </a:xfrm>
      </p:grpSpPr>
      <p:sp>
        <p:nvSpPr>
          <p:cNvPr id="10396"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97"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0398"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9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30148597"/>
      </p:ext>
    </p:extLst>
  </p:cSld>
  <p:clrMapOvr>
    <a:masterClrMapping/>
  </p:clrMapOvr>
  <p:transition spd="med"/>
</p:sldLayout>
</file>

<file path=ppt/slideLayouts/slideLayout3409.xml><?xml version="1.0" encoding="utf-8"?>
<p:sldLayout xmlns:a="http://schemas.openxmlformats.org/drawingml/2006/main" xmlns:r="http://schemas.openxmlformats.org/officeDocument/2006/relationships" xmlns:p="http://schemas.openxmlformats.org/presentationml/2006/main" showMasterSp="0" type="tx">
  <p:cSld name="Content">
    <p:bg>
      <p:bgPr>
        <a:solidFill>
          <a:srgbClr val="000000"/>
        </a:solidFill>
        <a:effectLst/>
      </p:bgPr>
    </p:bg>
    <p:spTree>
      <p:nvGrpSpPr>
        <p:cNvPr id="1" name=""/>
        <p:cNvGrpSpPr/>
        <p:nvPr/>
      </p:nvGrpSpPr>
      <p:grpSpPr>
        <a:xfrm>
          <a:off x="0" y="0"/>
          <a:ext cx="0" cy="0"/>
          <a:chOff x="0" y="0"/>
          <a:chExt cx="0" cy="0"/>
        </a:xfrm>
      </p:grpSpPr>
      <p:sp>
        <p:nvSpPr>
          <p:cNvPr id="10406" name="Body Level One…"/>
          <p:cNvSpPr txBox="1">
            <a:spLocks noGrp="1"/>
          </p:cNvSpPr>
          <p:nvPr>
            <p:ph type="body" idx="1"/>
          </p:nvPr>
        </p:nvSpPr>
        <p:spPr>
          <a:xfrm>
            <a:off x="685800" y="609600"/>
            <a:ext cx="7772400" cy="54864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40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9743193"/>
      </p:ext>
    </p:extLst>
  </p:cSld>
  <p:clrMapOvr>
    <a:masterClrMapping/>
  </p:clrMapOvr>
  <p:transition spd="med"/>
</p:sldLayout>
</file>

<file path=ppt/slideLayouts/slideLayout341.xml><?xml version="1.0" encoding="utf-8"?>
<p:sldLayout xmlns:a="http://schemas.openxmlformats.org/drawingml/2006/main" xmlns:r="http://schemas.openxmlformats.org/officeDocument/2006/relationships" xmlns:p="http://schemas.openxmlformats.org/presentationml/2006/main" showMasterSp="0" type="tx">
  <p:cSld name="31_Title Slide">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030" name="Group 2"/>
          <p:cNvGrpSpPr/>
          <p:nvPr/>
        </p:nvGrpSpPr>
        <p:grpSpPr>
          <a:xfrm>
            <a:off x="-1" y="-1"/>
            <a:ext cx="9144001" cy="6858001"/>
            <a:chOff x="0" y="0"/>
            <a:chExt cx="9143999" cy="6858000"/>
          </a:xfrm>
        </p:grpSpPr>
        <p:grpSp>
          <p:nvGrpSpPr>
            <p:cNvPr id="5026" name="Group 3"/>
            <p:cNvGrpSpPr/>
            <p:nvPr/>
          </p:nvGrpSpPr>
          <p:grpSpPr>
            <a:xfrm>
              <a:off x="0" y="0"/>
              <a:ext cx="8839200" cy="6858000"/>
              <a:chOff x="0" y="0"/>
              <a:chExt cx="8839200" cy="6858000"/>
            </a:xfrm>
          </p:grpSpPr>
          <p:grpSp>
            <p:nvGrpSpPr>
              <p:cNvPr id="5013" name="Group 4"/>
              <p:cNvGrpSpPr/>
              <p:nvPr/>
            </p:nvGrpSpPr>
            <p:grpSpPr>
              <a:xfrm>
                <a:off x="0" y="-1"/>
                <a:ext cx="5105400" cy="4876801"/>
                <a:chOff x="0" y="0"/>
                <a:chExt cx="5105400" cy="4876800"/>
              </a:xfrm>
            </p:grpSpPr>
            <p:sp>
              <p:nvSpPr>
                <p:cNvPr id="5008" name="Oval 5"/>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09" name="Oval 6"/>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10" name="Oval 7"/>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11" name="Oval 8"/>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12" name="Oval 9"/>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019" name="Group 10"/>
              <p:cNvGrpSpPr/>
              <p:nvPr/>
            </p:nvGrpSpPr>
            <p:grpSpPr>
              <a:xfrm>
                <a:off x="3200400" y="3200399"/>
                <a:ext cx="3886200" cy="3657601"/>
                <a:chOff x="0" y="0"/>
                <a:chExt cx="3886200" cy="3657600"/>
              </a:xfrm>
            </p:grpSpPr>
            <p:sp>
              <p:nvSpPr>
                <p:cNvPr id="5014" name="Oval 11"/>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15" name="Oval 12"/>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16" name="Oval 13"/>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17" name="Oval 14"/>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18" name="Oval 15"/>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025" name="Group 16"/>
              <p:cNvGrpSpPr/>
              <p:nvPr/>
            </p:nvGrpSpPr>
            <p:grpSpPr>
              <a:xfrm>
                <a:off x="4495800" y="152399"/>
                <a:ext cx="4343400" cy="4114801"/>
                <a:chOff x="0" y="0"/>
                <a:chExt cx="4343400" cy="4114800"/>
              </a:xfrm>
            </p:grpSpPr>
            <p:sp>
              <p:nvSpPr>
                <p:cNvPr id="5020" name="Oval 17"/>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21" name="Oval 18"/>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22" name="Oval 19"/>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23" name="Oval 20"/>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24" name="Oval 21"/>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027" name="Line 22"/>
            <p:cNvSpPr/>
            <p:nvPr/>
          </p:nvSpPr>
          <p:spPr>
            <a:xfrm flipH="1">
              <a:off x="-1" y="2438400"/>
              <a:ext cx="2514602" cy="3429000"/>
            </a:xfrm>
            <a:prstGeom prst="line">
              <a:avLst/>
            </a:prstGeom>
            <a:noFill/>
            <a:ln w="9525" cap="flat">
              <a:solidFill>
                <a:srgbClr val="003399"/>
              </a:solidFill>
              <a:prstDash val="dash"/>
              <a:round/>
            </a:ln>
            <a:effectLst/>
          </p:spPr>
          <p:txBody>
            <a:bodyPr wrap="square" lIns="45719" tIns="45719" rIns="45719" bIns="45719" numCol="1" anchor="t">
              <a:noAutofit/>
            </a:bodyPr>
            <a:lstStyle/>
            <a:p>
              <a:endParaRPr/>
            </a:p>
          </p:txBody>
        </p:sp>
        <p:sp>
          <p:nvSpPr>
            <p:cNvPr id="5028" name="Line 23"/>
            <p:cNvSpPr/>
            <p:nvPr/>
          </p:nvSpPr>
          <p:spPr>
            <a:xfrm>
              <a:off x="6629400" y="2209799"/>
              <a:ext cx="2514600" cy="2743202"/>
            </a:xfrm>
            <a:prstGeom prst="line">
              <a:avLst/>
            </a:prstGeom>
            <a:noFill/>
            <a:ln w="9525" cap="flat">
              <a:solidFill>
                <a:srgbClr val="003399"/>
              </a:solidFill>
              <a:prstDash val="dash"/>
              <a:round/>
            </a:ln>
            <a:effectLst/>
          </p:spPr>
          <p:txBody>
            <a:bodyPr wrap="square" lIns="45719" tIns="45719" rIns="45719" bIns="45719" numCol="1" anchor="t">
              <a:noAutofit/>
            </a:bodyPr>
            <a:lstStyle/>
            <a:p>
              <a:endParaRPr/>
            </a:p>
          </p:txBody>
        </p:sp>
        <p:sp>
          <p:nvSpPr>
            <p:cNvPr id="5029" name="Line 24"/>
            <p:cNvSpPr/>
            <p:nvPr/>
          </p:nvSpPr>
          <p:spPr>
            <a:xfrm flipV="1">
              <a:off x="5105400" y="-1"/>
              <a:ext cx="381000" cy="4953002"/>
            </a:xfrm>
            <a:prstGeom prst="line">
              <a:avLst/>
            </a:prstGeom>
            <a:noFill/>
            <a:ln w="9525" cap="flat">
              <a:solidFill>
                <a:srgbClr val="003399"/>
              </a:solidFill>
              <a:prstDash val="solid"/>
              <a:round/>
            </a:ln>
            <a:effectLst/>
          </p:spPr>
          <p:txBody>
            <a:bodyPr wrap="square" lIns="45719" tIns="45719" rIns="45719" bIns="45719" numCol="1" anchor="t">
              <a:noAutofit/>
            </a:bodyPr>
            <a:lstStyle/>
            <a:p>
              <a:endParaRPr/>
            </a:p>
          </p:txBody>
        </p:sp>
      </p:grpSp>
      <p:sp>
        <p:nvSpPr>
          <p:cNvPr id="5031" name="Title Text"/>
          <p:cNvSpPr txBox="1">
            <a:spLocks noGrp="1"/>
          </p:cNvSpPr>
          <p:nvPr>
            <p:ph type="title"/>
          </p:nvPr>
        </p:nvSpPr>
        <p:spPr>
          <a:xfrm>
            <a:off x="685800" y="2286000"/>
            <a:ext cx="7772400" cy="1143000"/>
          </a:xfrm>
          <a:prstGeom prst="rect">
            <a:avLst/>
          </a:prstGeom>
        </p:spPr>
        <p:txBody>
          <a:bodyPr anchor="ctr"/>
          <a:lstStyle>
            <a:lvl1pPr algn="ctr">
              <a:defRPr>
                <a:solidFill>
                  <a:schemeClr val="accent3">
                    <a:lumOff val="44000"/>
                  </a:schemeClr>
                </a:solidFill>
              </a:defRPr>
            </a:lvl1pPr>
          </a:lstStyle>
          <a:p>
            <a:r>
              <a:t>Title Text</a:t>
            </a:r>
          </a:p>
        </p:txBody>
      </p:sp>
      <p:sp>
        <p:nvSpPr>
          <p:cNvPr id="503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a:solidFill>
                  <a:srgbClr val="EAEAEA"/>
                </a:solidFill>
              </a:defRPr>
            </a:lvl1pPr>
            <a:lvl2pPr algn="ctr">
              <a:buSzPct val="110000"/>
              <a:buChar char="•"/>
              <a:defRPr>
                <a:solidFill>
                  <a:srgbClr val="EAEAEA"/>
                </a:solidFill>
              </a:defRPr>
            </a:lvl2pPr>
            <a:lvl3pPr algn="ctr">
              <a:buSzPct val="110000"/>
              <a:defRPr>
                <a:solidFill>
                  <a:srgbClr val="EAEAEA"/>
                </a:solidFill>
              </a:defRPr>
            </a:lvl3pPr>
            <a:lvl4pPr algn="ctr">
              <a:buChar char="–"/>
              <a:defRPr>
                <a:solidFill>
                  <a:srgbClr val="EAEAEA"/>
                </a:solidFill>
              </a:defRPr>
            </a:lvl4pPr>
            <a:lvl5pPr algn="ct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5033"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32232430"/>
      </p:ext>
    </p:extLst>
  </p:cSld>
  <p:clrMapOvr>
    <a:masterClrMapping/>
  </p:clrMapOvr>
  <p:transition spd="med"/>
</p:sldLayout>
</file>

<file path=ppt/slideLayouts/slideLayout3410.xml><?xml version="1.0" encoding="utf-8"?>
<p:sldLayout xmlns:a="http://schemas.openxmlformats.org/drawingml/2006/main" xmlns:r="http://schemas.openxmlformats.org/officeDocument/2006/relationships" xmlns:p="http://schemas.openxmlformats.org/presentationml/2006/main" showMasterSp="0" type="tx">
  <p:cSld name="70_Title Slide">
    <p:bg>
      <p:bgPr>
        <a:solidFill>
          <a:srgbClr val="474747"/>
        </a:solidFill>
        <a:effectLst/>
      </p:bgPr>
    </p:bg>
    <p:spTree>
      <p:nvGrpSpPr>
        <p:cNvPr id="1" name=""/>
        <p:cNvGrpSpPr/>
        <p:nvPr/>
      </p:nvGrpSpPr>
      <p:grpSpPr>
        <a:xfrm>
          <a:off x="0" y="0"/>
          <a:ext cx="0" cy="0"/>
          <a:chOff x="0" y="0"/>
          <a:chExt cx="0" cy="0"/>
        </a:xfrm>
      </p:grpSpPr>
      <p:grpSp>
        <p:nvGrpSpPr>
          <p:cNvPr id="10443" name="Group 31"/>
          <p:cNvGrpSpPr/>
          <p:nvPr/>
        </p:nvGrpSpPr>
        <p:grpSpPr>
          <a:xfrm>
            <a:off x="-1" y="-1"/>
            <a:ext cx="9132890" cy="6845301"/>
            <a:chOff x="0" y="0"/>
            <a:chExt cx="9132888" cy="6845300"/>
          </a:xfrm>
        </p:grpSpPr>
        <p:sp>
          <p:nvSpPr>
            <p:cNvPr id="10414"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438" name="Group 26"/>
            <p:cNvGrpSpPr/>
            <p:nvPr/>
          </p:nvGrpSpPr>
          <p:grpSpPr>
            <a:xfrm>
              <a:off x="390524" y="323850"/>
              <a:ext cx="8366127" cy="6172200"/>
              <a:chOff x="0" y="0"/>
              <a:chExt cx="8366125" cy="6172200"/>
            </a:xfrm>
          </p:grpSpPr>
          <p:sp>
            <p:nvSpPr>
              <p:cNvPr id="10415"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16"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17"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18"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19"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0"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1"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2"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3"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4"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5"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6"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7"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8"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9"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30"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31"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32"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33"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34"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35"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36"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37"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442" name="Group 30"/>
            <p:cNvGrpSpPr/>
            <p:nvPr/>
          </p:nvGrpSpPr>
          <p:grpSpPr>
            <a:xfrm>
              <a:off x="-1" y="-1"/>
              <a:ext cx="1978026" cy="1955801"/>
              <a:chOff x="0" y="0"/>
              <a:chExt cx="1978025" cy="1955800"/>
            </a:xfrm>
          </p:grpSpPr>
          <p:sp>
            <p:nvSpPr>
              <p:cNvPr id="10439"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40"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41"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444" name="Title Text"/>
          <p:cNvSpPr txBox="1">
            <a:spLocks noGrp="1"/>
          </p:cNvSpPr>
          <p:nvPr>
            <p:ph type="title"/>
          </p:nvPr>
        </p:nvSpPr>
        <p:spPr>
          <a:xfrm>
            <a:off x="685800" y="2130425"/>
            <a:ext cx="7772400" cy="1470025"/>
          </a:xfrm>
          <a:prstGeom prst="rect">
            <a:avLst/>
          </a:prstGeom>
        </p:spPr>
        <p:txBody>
          <a:bodyPr anchor="t"/>
          <a:lstStyle>
            <a:lvl1pPr>
              <a:defRPr>
                <a:solidFill>
                  <a:srgbClr val="FFD34A"/>
                </a:solidFill>
                <a:effectLst>
                  <a:outerShdw blurRad="38100" dist="38100" dir="2700000" rotWithShape="0">
                    <a:srgbClr val="000000"/>
                  </a:outerShdw>
                </a:effectLst>
                <a:latin typeface="Times Roman"/>
                <a:ea typeface="Times Roman"/>
                <a:cs typeface="Times Roman"/>
                <a:sym typeface="Times Roman"/>
              </a:defRPr>
            </a:lvl1pPr>
          </a:lstStyle>
          <a:p>
            <a:r>
              <a:t>Title Text</a:t>
            </a:r>
          </a:p>
        </p:txBody>
      </p:sp>
      <p:sp>
        <p:nvSpPr>
          <p:cNvPr id="10445"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1pPr>
            <a:lvl2pPr marL="0" indent="457200" algn="ctr">
              <a:buSzTx/>
              <a:buNone/>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2pPr>
            <a:lvl3pPr marL="0" indent="914400" algn="ctr">
              <a:buSzTx/>
              <a:buNone/>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3pPr>
            <a:lvl4pPr marL="0" indent="1371600" algn="ctr">
              <a:buSzTx/>
              <a:buNone/>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4pPr>
            <a:lvl5pPr marL="0" indent="1828800" algn="ctr">
              <a:buSzTx/>
              <a:buNone/>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10446" name="Slide Number"/>
          <p:cNvSpPr txBox="1">
            <a:spLocks noGrp="1"/>
          </p:cNvSpPr>
          <p:nvPr>
            <p:ph type="sldNum" sz="quarter" idx="2"/>
          </p:nvPr>
        </p:nvSpPr>
        <p:spPr>
          <a:xfrm>
            <a:off x="639803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9956626"/>
      </p:ext>
    </p:extLst>
  </p:cSld>
  <p:clrMapOvr>
    <a:masterClrMapping/>
  </p:clrMapOvr>
  <p:transition spd="med"/>
</p:sldLayout>
</file>

<file path=ppt/slideLayouts/slideLayout3411.xml><?xml version="1.0" encoding="utf-8"?>
<p:sldLayout xmlns:a="http://schemas.openxmlformats.org/drawingml/2006/main" xmlns:r="http://schemas.openxmlformats.org/officeDocument/2006/relationships" xmlns:p="http://schemas.openxmlformats.org/presentationml/2006/main" showMasterSp="0" type="tx">
  <p:cSld name="67_Title and Content">
    <p:bg>
      <p:bgPr>
        <a:solidFill>
          <a:srgbClr val="474747"/>
        </a:solidFill>
        <a:effectLst/>
      </p:bgPr>
    </p:bg>
    <p:spTree>
      <p:nvGrpSpPr>
        <p:cNvPr id="1" name=""/>
        <p:cNvGrpSpPr/>
        <p:nvPr/>
      </p:nvGrpSpPr>
      <p:grpSpPr>
        <a:xfrm>
          <a:off x="0" y="0"/>
          <a:ext cx="0" cy="0"/>
          <a:chOff x="0" y="0"/>
          <a:chExt cx="0" cy="0"/>
        </a:xfrm>
      </p:grpSpPr>
      <p:grpSp>
        <p:nvGrpSpPr>
          <p:cNvPr id="10482" name="Group 31"/>
          <p:cNvGrpSpPr/>
          <p:nvPr/>
        </p:nvGrpSpPr>
        <p:grpSpPr>
          <a:xfrm>
            <a:off x="-1" y="-1"/>
            <a:ext cx="9132890" cy="6845301"/>
            <a:chOff x="0" y="0"/>
            <a:chExt cx="9132888" cy="6845300"/>
          </a:xfrm>
        </p:grpSpPr>
        <p:sp>
          <p:nvSpPr>
            <p:cNvPr id="10453"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477" name="Group 26"/>
            <p:cNvGrpSpPr/>
            <p:nvPr/>
          </p:nvGrpSpPr>
          <p:grpSpPr>
            <a:xfrm>
              <a:off x="390524" y="323850"/>
              <a:ext cx="8366127" cy="6172200"/>
              <a:chOff x="0" y="0"/>
              <a:chExt cx="8366125" cy="6172200"/>
            </a:xfrm>
          </p:grpSpPr>
          <p:sp>
            <p:nvSpPr>
              <p:cNvPr id="10454"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55"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56"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57"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58"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59"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0"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1"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2"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3"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4"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5"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6"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7"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8"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9"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70"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71"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72"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73"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74"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75"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76"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481" name="Group 30"/>
            <p:cNvGrpSpPr/>
            <p:nvPr/>
          </p:nvGrpSpPr>
          <p:grpSpPr>
            <a:xfrm>
              <a:off x="-1" y="-1"/>
              <a:ext cx="1978026" cy="1955801"/>
              <a:chOff x="0" y="0"/>
              <a:chExt cx="1978025" cy="1955800"/>
            </a:xfrm>
          </p:grpSpPr>
          <p:sp>
            <p:nvSpPr>
              <p:cNvPr id="10478"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79"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80"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483" name="Title Text"/>
          <p:cNvSpPr txBox="1">
            <a:spLocks noGrp="1"/>
          </p:cNvSpPr>
          <p:nvPr>
            <p:ph type="title"/>
          </p:nvPr>
        </p:nvSpPr>
        <p:spPr>
          <a:xfrm>
            <a:off x="457200" y="274638"/>
            <a:ext cx="8229600" cy="1143001"/>
          </a:xfrm>
          <a:prstGeom prst="rect">
            <a:avLst/>
          </a:prstGeom>
        </p:spPr>
        <p:txBody>
          <a:bodyPr anchor="t"/>
          <a:lstStyle>
            <a:lvl1pPr>
              <a:defRPr>
                <a:solidFill>
                  <a:srgbClr val="FFD34A"/>
                </a:solidFill>
                <a:effectLst>
                  <a:outerShdw blurRad="38100" dist="38100" dir="2700000" rotWithShape="0">
                    <a:srgbClr val="000000"/>
                  </a:outerShdw>
                </a:effectLst>
                <a:latin typeface="Times Roman"/>
                <a:ea typeface="Times Roman"/>
                <a:cs typeface="Times Roman"/>
                <a:sym typeface="Times Roman"/>
              </a:defRPr>
            </a:lvl1pPr>
          </a:lstStyle>
          <a:p>
            <a:r>
              <a:t>Title Text</a:t>
            </a:r>
          </a:p>
        </p:txBody>
      </p:sp>
      <p:sp>
        <p:nvSpPr>
          <p:cNvPr id="10484" name="Body Level One…"/>
          <p:cNvSpPr txBox="1">
            <a:spLocks noGrp="1"/>
          </p:cNvSpPr>
          <p:nvPr>
            <p:ph type="body" idx="1"/>
          </p:nvPr>
        </p:nvSpPr>
        <p:spPr>
          <a:xfrm>
            <a:off x="457200" y="1600200"/>
            <a:ext cx="8229600" cy="4525963"/>
          </a:xfrm>
          <a:prstGeom prst="rect">
            <a:avLst/>
          </a:prstGeom>
        </p:spPr>
        <p:txBody>
          <a:bodyPr>
            <a:normAutofit/>
          </a:bodyPr>
          <a:lstStyle>
            <a:lvl1pPr>
              <a:buClr>
                <a:srgbClr val="790015"/>
              </a:buClr>
              <a:buSzPct val="75000"/>
              <a:buChar cha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1pPr>
            <a:lvl2pPr>
              <a:buClr>
                <a:srgbClr val="790015"/>
              </a:buClr>
              <a:buChar cha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2pPr>
            <a:lvl3pPr>
              <a:buClr>
                <a:srgbClr val="790015"/>
              </a:buCl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3pPr>
            <a:lvl4pPr>
              <a:buClr>
                <a:srgbClr val="790015"/>
              </a:buClr>
              <a:buChar cha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4pPr>
            <a:lvl5pPr>
              <a:buClr>
                <a:srgbClr val="790015"/>
              </a:buClr>
              <a:buChar cha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10485" name="Slide Number"/>
          <p:cNvSpPr txBox="1">
            <a:spLocks noGrp="1"/>
          </p:cNvSpPr>
          <p:nvPr>
            <p:ph type="sldNum" sz="quarter" idx="2"/>
          </p:nvPr>
        </p:nvSpPr>
        <p:spPr>
          <a:xfrm>
            <a:off x="639803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66768894"/>
      </p:ext>
    </p:extLst>
  </p:cSld>
  <p:clrMapOvr>
    <a:masterClrMapping/>
  </p:clrMapOvr>
  <p:transition spd="med"/>
</p:sldLayout>
</file>

<file path=ppt/slideLayouts/slideLayout3412.xml><?xml version="1.0" encoding="utf-8"?>
<p:sldLayout xmlns:a="http://schemas.openxmlformats.org/drawingml/2006/main" xmlns:r="http://schemas.openxmlformats.org/officeDocument/2006/relationships" xmlns:p="http://schemas.openxmlformats.org/presentationml/2006/main" showMasterSp="0" type="tx">
  <p:cSld name="67_Section Header">
    <p:bg>
      <p:bgPr>
        <a:solidFill>
          <a:srgbClr val="474747"/>
        </a:solidFill>
        <a:effectLst/>
      </p:bgPr>
    </p:bg>
    <p:spTree>
      <p:nvGrpSpPr>
        <p:cNvPr id="1" name=""/>
        <p:cNvGrpSpPr/>
        <p:nvPr/>
      </p:nvGrpSpPr>
      <p:grpSpPr>
        <a:xfrm>
          <a:off x="0" y="0"/>
          <a:ext cx="0" cy="0"/>
          <a:chOff x="0" y="0"/>
          <a:chExt cx="0" cy="0"/>
        </a:xfrm>
      </p:grpSpPr>
      <p:grpSp>
        <p:nvGrpSpPr>
          <p:cNvPr id="10521" name="Group 31"/>
          <p:cNvGrpSpPr/>
          <p:nvPr/>
        </p:nvGrpSpPr>
        <p:grpSpPr>
          <a:xfrm>
            <a:off x="-1" y="-1"/>
            <a:ext cx="9132890" cy="6845301"/>
            <a:chOff x="0" y="0"/>
            <a:chExt cx="9132888" cy="6845300"/>
          </a:xfrm>
        </p:grpSpPr>
        <p:sp>
          <p:nvSpPr>
            <p:cNvPr id="10492"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516" name="Group 26"/>
            <p:cNvGrpSpPr/>
            <p:nvPr/>
          </p:nvGrpSpPr>
          <p:grpSpPr>
            <a:xfrm>
              <a:off x="390524" y="323850"/>
              <a:ext cx="8366127" cy="6172200"/>
              <a:chOff x="0" y="0"/>
              <a:chExt cx="8366125" cy="6172200"/>
            </a:xfrm>
          </p:grpSpPr>
          <p:sp>
            <p:nvSpPr>
              <p:cNvPr id="10493"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94"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95"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96"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97"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98"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99"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0"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1"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2"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3"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4"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5"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6"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7"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8"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9"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10"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11"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12"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13"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14"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15"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520" name="Group 30"/>
            <p:cNvGrpSpPr/>
            <p:nvPr/>
          </p:nvGrpSpPr>
          <p:grpSpPr>
            <a:xfrm>
              <a:off x="-1" y="-1"/>
              <a:ext cx="1978026" cy="1955801"/>
              <a:chOff x="0" y="0"/>
              <a:chExt cx="1978025" cy="1955800"/>
            </a:xfrm>
          </p:grpSpPr>
          <p:sp>
            <p:nvSpPr>
              <p:cNvPr id="10517"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18"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19"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522"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FFD34A"/>
                </a:solidFill>
                <a:effectLst>
                  <a:outerShdw blurRad="38100" dist="38100" dir="2700000" rotWithShape="0">
                    <a:srgbClr val="000000"/>
                  </a:outerShdw>
                </a:effectLst>
                <a:latin typeface="Times Roman"/>
                <a:ea typeface="Times Roman"/>
                <a:cs typeface="Times Roman"/>
                <a:sym typeface="Times Roman"/>
              </a:defRPr>
            </a:lvl1pPr>
          </a:lstStyle>
          <a:p>
            <a:r>
              <a:t>Title Text</a:t>
            </a:r>
          </a:p>
        </p:txBody>
      </p:sp>
      <p:sp>
        <p:nvSpPr>
          <p:cNvPr id="10523"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1pPr>
            <a:lvl2pPr marL="0" indent="457200">
              <a:spcBef>
                <a:spcPts val="400"/>
              </a:spcBef>
              <a:buSzTx/>
              <a:buNone/>
              <a:defRPr sz="20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2pPr>
            <a:lvl3pPr marL="0" indent="914400">
              <a:spcBef>
                <a:spcPts val="400"/>
              </a:spcBef>
              <a:buSzTx/>
              <a:buNone/>
              <a:defRPr sz="20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3pPr>
            <a:lvl4pPr marL="0" indent="1371600">
              <a:spcBef>
                <a:spcPts val="400"/>
              </a:spcBef>
              <a:buSzTx/>
              <a:buNone/>
              <a:defRPr sz="20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4pPr>
            <a:lvl5pPr marL="0" indent="1828800">
              <a:spcBef>
                <a:spcPts val="400"/>
              </a:spcBef>
              <a:buSzTx/>
              <a:buNone/>
              <a:defRPr sz="20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10524" name="Slide Number"/>
          <p:cNvSpPr txBox="1">
            <a:spLocks noGrp="1"/>
          </p:cNvSpPr>
          <p:nvPr>
            <p:ph type="sldNum" sz="quarter" idx="2"/>
          </p:nvPr>
        </p:nvSpPr>
        <p:spPr>
          <a:xfrm>
            <a:off x="639803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07880506"/>
      </p:ext>
    </p:extLst>
  </p:cSld>
  <p:clrMapOvr>
    <a:masterClrMapping/>
  </p:clrMapOvr>
  <p:transition spd="med"/>
</p:sldLayout>
</file>

<file path=ppt/slideLayouts/slideLayout3413.xml><?xml version="1.0" encoding="utf-8"?>
<p:sldLayout xmlns:a="http://schemas.openxmlformats.org/drawingml/2006/main" xmlns:r="http://schemas.openxmlformats.org/officeDocument/2006/relationships" xmlns:p="http://schemas.openxmlformats.org/presentationml/2006/main" showMasterSp="0" type="tx">
  <p:cSld name="67_Two Content">
    <p:bg>
      <p:bgPr>
        <a:solidFill>
          <a:srgbClr val="474747"/>
        </a:solidFill>
        <a:effectLst/>
      </p:bgPr>
    </p:bg>
    <p:spTree>
      <p:nvGrpSpPr>
        <p:cNvPr id="1" name=""/>
        <p:cNvGrpSpPr/>
        <p:nvPr/>
      </p:nvGrpSpPr>
      <p:grpSpPr>
        <a:xfrm>
          <a:off x="0" y="0"/>
          <a:ext cx="0" cy="0"/>
          <a:chOff x="0" y="0"/>
          <a:chExt cx="0" cy="0"/>
        </a:xfrm>
      </p:grpSpPr>
      <p:grpSp>
        <p:nvGrpSpPr>
          <p:cNvPr id="10560" name="Group 31"/>
          <p:cNvGrpSpPr/>
          <p:nvPr/>
        </p:nvGrpSpPr>
        <p:grpSpPr>
          <a:xfrm>
            <a:off x="-1" y="-1"/>
            <a:ext cx="9132890" cy="6845301"/>
            <a:chOff x="0" y="0"/>
            <a:chExt cx="9132888" cy="6845300"/>
          </a:xfrm>
        </p:grpSpPr>
        <p:sp>
          <p:nvSpPr>
            <p:cNvPr id="10531"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555" name="Group 26"/>
            <p:cNvGrpSpPr/>
            <p:nvPr/>
          </p:nvGrpSpPr>
          <p:grpSpPr>
            <a:xfrm>
              <a:off x="390524" y="323850"/>
              <a:ext cx="8366127" cy="6172200"/>
              <a:chOff x="0" y="0"/>
              <a:chExt cx="8366125" cy="6172200"/>
            </a:xfrm>
          </p:grpSpPr>
          <p:sp>
            <p:nvSpPr>
              <p:cNvPr id="10532"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33"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34"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35"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36"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37"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38"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39"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0"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1"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2"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3"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4"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5"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6"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7"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8"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9"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50"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51"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52"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53"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54"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559" name="Group 30"/>
            <p:cNvGrpSpPr/>
            <p:nvPr/>
          </p:nvGrpSpPr>
          <p:grpSpPr>
            <a:xfrm>
              <a:off x="-1" y="-1"/>
              <a:ext cx="1978026" cy="1955801"/>
              <a:chOff x="0" y="0"/>
              <a:chExt cx="1978025" cy="1955800"/>
            </a:xfrm>
          </p:grpSpPr>
          <p:sp>
            <p:nvSpPr>
              <p:cNvPr id="10556"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57"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58"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561" name="Title Text"/>
          <p:cNvSpPr txBox="1">
            <a:spLocks noGrp="1"/>
          </p:cNvSpPr>
          <p:nvPr>
            <p:ph type="title"/>
          </p:nvPr>
        </p:nvSpPr>
        <p:spPr>
          <a:xfrm>
            <a:off x="457200" y="274638"/>
            <a:ext cx="8229600" cy="1143001"/>
          </a:xfrm>
          <a:prstGeom prst="rect">
            <a:avLst/>
          </a:prstGeom>
        </p:spPr>
        <p:txBody>
          <a:bodyPr anchor="t"/>
          <a:lstStyle>
            <a:lvl1pPr>
              <a:defRPr>
                <a:solidFill>
                  <a:srgbClr val="FFD34A"/>
                </a:solidFill>
                <a:effectLst>
                  <a:outerShdw blurRad="38100" dist="38100" dir="2700000" rotWithShape="0">
                    <a:srgbClr val="000000"/>
                  </a:outerShdw>
                </a:effectLst>
                <a:latin typeface="Times Roman"/>
                <a:ea typeface="Times Roman"/>
                <a:cs typeface="Times Roman"/>
                <a:sym typeface="Times Roman"/>
              </a:defRPr>
            </a:lvl1pPr>
          </a:lstStyle>
          <a:p>
            <a:r>
              <a:t>Title Text</a:t>
            </a:r>
          </a:p>
        </p:txBody>
      </p:sp>
      <p:sp>
        <p:nvSpPr>
          <p:cNvPr id="10562"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lr>
                <a:srgbClr val="790015"/>
              </a:buClr>
              <a:buSzPct val="75000"/>
              <a:buChar char=""/>
              <a:defRPr sz="28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1pPr>
            <a:lvl2pPr marL="790575" indent="-333375">
              <a:spcBef>
                <a:spcPts val="600"/>
              </a:spcBef>
              <a:buClr>
                <a:srgbClr val="790015"/>
              </a:buClr>
              <a:buChar char="–"/>
              <a:defRPr sz="28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2pPr>
            <a:lvl3pPr marL="1234439" indent="-320039">
              <a:spcBef>
                <a:spcPts val="600"/>
              </a:spcBef>
              <a:buClr>
                <a:srgbClr val="790015"/>
              </a:buClr>
              <a:defRPr sz="28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3pPr>
            <a:lvl4pPr marL="1727200" indent="-355600">
              <a:spcBef>
                <a:spcPts val="600"/>
              </a:spcBef>
              <a:buClr>
                <a:srgbClr val="790015"/>
              </a:buClr>
              <a:buChar char="–"/>
              <a:defRPr sz="28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4pPr>
            <a:lvl5pPr marL="2184400" indent="-355600">
              <a:spcBef>
                <a:spcPts val="600"/>
              </a:spcBef>
              <a:buClr>
                <a:srgbClr val="790015"/>
              </a:buClr>
              <a:buChar char="•"/>
              <a:defRPr sz="28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10563" name="Slide Number"/>
          <p:cNvSpPr txBox="1">
            <a:spLocks noGrp="1"/>
          </p:cNvSpPr>
          <p:nvPr>
            <p:ph type="sldNum" sz="quarter" idx="2"/>
          </p:nvPr>
        </p:nvSpPr>
        <p:spPr>
          <a:xfrm>
            <a:off x="639803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37523549"/>
      </p:ext>
    </p:extLst>
  </p:cSld>
  <p:clrMapOvr>
    <a:masterClrMapping/>
  </p:clrMapOvr>
  <p:transition spd="med"/>
</p:sldLayout>
</file>

<file path=ppt/slideLayouts/slideLayout3414.xml><?xml version="1.0" encoding="utf-8"?>
<p:sldLayout xmlns:a="http://schemas.openxmlformats.org/drawingml/2006/main" xmlns:r="http://schemas.openxmlformats.org/officeDocument/2006/relationships" xmlns:p="http://schemas.openxmlformats.org/presentationml/2006/main" showMasterSp="0" type="tx">
  <p:cSld name="68_Comparison">
    <p:bg>
      <p:bgPr>
        <a:solidFill>
          <a:srgbClr val="474747"/>
        </a:solidFill>
        <a:effectLst/>
      </p:bgPr>
    </p:bg>
    <p:spTree>
      <p:nvGrpSpPr>
        <p:cNvPr id="1" name=""/>
        <p:cNvGrpSpPr/>
        <p:nvPr/>
      </p:nvGrpSpPr>
      <p:grpSpPr>
        <a:xfrm>
          <a:off x="0" y="0"/>
          <a:ext cx="0" cy="0"/>
          <a:chOff x="0" y="0"/>
          <a:chExt cx="0" cy="0"/>
        </a:xfrm>
      </p:grpSpPr>
      <p:grpSp>
        <p:nvGrpSpPr>
          <p:cNvPr id="10599" name="Group 31"/>
          <p:cNvGrpSpPr/>
          <p:nvPr/>
        </p:nvGrpSpPr>
        <p:grpSpPr>
          <a:xfrm>
            <a:off x="-1" y="-1"/>
            <a:ext cx="9132890" cy="6845301"/>
            <a:chOff x="0" y="0"/>
            <a:chExt cx="9132888" cy="6845300"/>
          </a:xfrm>
        </p:grpSpPr>
        <p:sp>
          <p:nvSpPr>
            <p:cNvPr id="10570"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594" name="Group 26"/>
            <p:cNvGrpSpPr/>
            <p:nvPr/>
          </p:nvGrpSpPr>
          <p:grpSpPr>
            <a:xfrm>
              <a:off x="390524" y="323850"/>
              <a:ext cx="8366127" cy="6172200"/>
              <a:chOff x="0" y="0"/>
              <a:chExt cx="8366125" cy="6172200"/>
            </a:xfrm>
          </p:grpSpPr>
          <p:sp>
            <p:nvSpPr>
              <p:cNvPr id="10571"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72"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73"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74"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75"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76"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77"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78"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79"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0"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1"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2"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3"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4"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5"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6"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7"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8"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9"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90"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91"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92"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93"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598" name="Group 30"/>
            <p:cNvGrpSpPr/>
            <p:nvPr/>
          </p:nvGrpSpPr>
          <p:grpSpPr>
            <a:xfrm>
              <a:off x="-1" y="-1"/>
              <a:ext cx="1978026" cy="1955801"/>
              <a:chOff x="0" y="0"/>
              <a:chExt cx="1978025" cy="1955800"/>
            </a:xfrm>
          </p:grpSpPr>
          <p:sp>
            <p:nvSpPr>
              <p:cNvPr id="10595"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96"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97"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600" name="Title Text"/>
          <p:cNvSpPr txBox="1">
            <a:spLocks noGrp="1"/>
          </p:cNvSpPr>
          <p:nvPr>
            <p:ph type="title"/>
          </p:nvPr>
        </p:nvSpPr>
        <p:spPr>
          <a:xfrm>
            <a:off x="457200" y="274638"/>
            <a:ext cx="8229600" cy="1143001"/>
          </a:xfrm>
          <a:prstGeom prst="rect">
            <a:avLst/>
          </a:prstGeom>
        </p:spPr>
        <p:txBody>
          <a:bodyPr anchor="t"/>
          <a:lstStyle>
            <a:lvl1pPr>
              <a:defRPr>
                <a:solidFill>
                  <a:srgbClr val="FFD34A"/>
                </a:solidFill>
                <a:effectLst>
                  <a:outerShdw blurRad="38100" dist="38100" dir="2700000" rotWithShape="0">
                    <a:srgbClr val="000000"/>
                  </a:outerShdw>
                </a:effectLst>
                <a:latin typeface="Times Roman"/>
                <a:ea typeface="Times Roman"/>
                <a:cs typeface="Times Roman"/>
                <a:sym typeface="Times Roman"/>
              </a:defRPr>
            </a:lvl1pPr>
          </a:lstStyle>
          <a:p>
            <a:r>
              <a:t>Title Text</a:t>
            </a:r>
          </a:p>
        </p:txBody>
      </p:sp>
      <p:sp>
        <p:nvSpPr>
          <p:cNvPr id="1060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1pPr>
            <a:lvl2pPr marL="0" indent="457200">
              <a:spcBef>
                <a:spcPts val="500"/>
              </a:spcBef>
              <a:buSzTx/>
              <a:buNone/>
              <a:defRPr sz="2400" b="1">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2pPr>
            <a:lvl3pPr marL="0" indent="914400">
              <a:spcBef>
                <a:spcPts val="500"/>
              </a:spcBef>
              <a:buSzTx/>
              <a:buNone/>
              <a:defRPr sz="2400" b="1">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3pPr>
            <a:lvl4pPr marL="0" indent="1371600">
              <a:spcBef>
                <a:spcPts val="500"/>
              </a:spcBef>
              <a:buSzTx/>
              <a:buNone/>
              <a:defRPr sz="2400" b="1">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4pPr>
            <a:lvl5pPr marL="0" indent="1828800">
              <a:spcBef>
                <a:spcPts val="500"/>
              </a:spcBef>
              <a:buSzTx/>
              <a:buNone/>
              <a:defRPr sz="2400" b="1">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10602"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pPr>
            <a:endParaRPr/>
          </a:p>
        </p:txBody>
      </p:sp>
      <p:sp>
        <p:nvSpPr>
          <p:cNvPr id="10603" name="Slide Number"/>
          <p:cNvSpPr txBox="1">
            <a:spLocks noGrp="1"/>
          </p:cNvSpPr>
          <p:nvPr>
            <p:ph type="sldNum" sz="quarter" idx="2"/>
          </p:nvPr>
        </p:nvSpPr>
        <p:spPr>
          <a:xfrm>
            <a:off x="639803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01956378"/>
      </p:ext>
    </p:extLst>
  </p:cSld>
  <p:clrMapOvr>
    <a:masterClrMapping/>
  </p:clrMapOvr>
  <p:transition spd="med"/>
</p:sldLayout>
</file>

<file path=ppt/slideLayouts/slideLayout3415.xml><?xml version="1.0" encoding="utf-8"?>
<p:sldLayout xmlns:a="http://schemas.openxmlformats.org/drawingml/2006/main" xmlns:r="http://schemas.openxmlformats.org/officeDocument/2006/relationships" xmlns:p="http://schemas.openxmlformats.org/presentationml/2006/main" showMasterSp="0" type="tx">
  <p:cSld name="67_Title Only">
    <p:bg>
      <p:bgPr>
        <a:solidFill>
          <a:srgbClr val="474747"/>
        </a:solidFill>
        <a:effectLst/>
      </p:bgPr>
    </p:bg>
    <p:spTree>
      <p:nvGrpSpPr>
        <p:cNvPr id="1" name=""/>
        <p:cNvGrpSpPr/>
        <p:nvPr/>
      </p:nvGrpSpPr>
      <p:grpSpPr>
        <a:xfrm>
          <a:off x="0" y="0"/>
          <a:ext cx="0" cy="0"/>
          <a:chOff x="0" y="0"/>
          <a:chExt cx="0" cy="0"/>
        </a:xfrm>
      </p:grpSpPr>
      <p:grpSp>
        <p:nvGrpSpPr>
          <p:cNvPr id="10639" name="Group 31"/>
          <p:cNvGrpSpPr/>
          <p:nvPr/>
        </p:nvGrpSpPr>
        <p:grpSpPr>
          <a:xfrm>
            <a:off x="-1" y="-1"/>
            <a:ext cx="9132890" cy="6845301"/>
            <a:chOff x="0" y="0"/>
            <a:chExt cx="9132888" cy="6845300"/>
          </a:xfrm>
        </p:grpSpPr>
        <p:sp>
          <p:nvSpPr>
            <p:cNvPr id="10610"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634" name="Group 26"/>
            <p:cNvGrpSpPr/>
            <p:nvPr/>
          </p:nvGrpSpPr>
          <p:grpSpPr>
            <a:xfrm>
              <a:off x="390524" y="323850"/>
              <a:ext cx="8366127" cy="6172200"/>
              <a:chOff x="0" y="0"/>
              <a:chExt cx="8366125" cy="6172200"/>
            </a:xfrm>
          </p:grpSpPr>
          <p:sp>
            <p:nvSpPr>
              <p:cNvPr id="10611"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12"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13"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14"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15"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16"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17"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18"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19"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0"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1"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2"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3"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4"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5"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6"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7"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8"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9"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30"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31"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32"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33"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638" name="Group 30"/>
            <p:cNvGrpSpPr/>
            <p:nvPr/>
          </p:nvGrpSpPr>
          <p:grpSpPr>
            <a:xfrm>
              <a:off x="-1" y="-1"/>
              <a:ext cx="1978026" cy="1955801"/>
              <a:chOff x="0" y="0"/>
              <a:chExt cx="1978025" cy="1955800"/>
            </a:xfrm>
          </p:grpSpPr>
          <p:sp>
            <p:nvSpPr>
              <p:cNvPr id="10635"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36"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37"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640" name="Title Text"/>
          <p:cNvSpPr txBox="1">
            <a:spLocks noGrp="1"/>
          </p:cNvSpPr>
          <p:nvPr>
            <p:ph type="title"/>
          </p:nvPr>
        </p:nvSpPr>
        <p:spPr>
          <a:xfrm>
            <a:off x="457200" y="274638"/>
            <a:ext cx="8229600" cy="1143001"/>
          </a:xfrm>
          <a:prstGeom prst="rect">
            <a:avLst/>
          </a:prstGeom>
        </p:spPr>
        <p:txBody>
          <a:bodyPr anchor="t"/>
          <a:lstStyle>
            <a:lvl1pPr>
              <a:defRPr>
                <a:solidFill>
                  <a:srgbClr val="FFD34A"/>
                </a:solidFill>
                <a:effectLst>
                  <a:outerShdw blurRad="38100" dist="38100" dir="2700000" rotWithShape="0">
                    <a:srgbClr val="000000"/>
                  </a:outerShdw>
                </a:effectLst>
                <a:latin typeface="Times Roman"/>
                <a:ea typeface="Times Roman"/>
                <a:cs typeface="Times Roman"/>
                <a:sym typeface="Times Roman"/>
              </a:defRPr>
            </a:lvl1pPr>
          </a:lstStyle>
          <a:p>
            <a:r>
              <a:t>Title Text</a:t>
            </a:r>
          </a:p>
        </p:txBody>
      </p:sp>
      <p:sp>
        <p:nvSpPr>
          <p:cNvPr id="10641" name="Slide Number"/>
          <p:cNvSpPr txBox="1">
            <a:spLocks noGrp="1"/>
          </p:cNvSpPr>
          <p:nvPr>
            <p:ph type="sldNum" sz="quarter" idx="2"/>
          </p:nvPr>
        </p:nvSpPr>
        <p:spPr>
          <a:xfrm>
            <a:off x="639803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12631092"/>
      </p:ext>
    </p:extLst>
  </p:cSld>
  <p:clrMapOvr>
    <a:masterClrMapping/>
  </p:clrMapOvr>
  <p:transition spd="med"/>
</p:sldLayout>
</file>

<file path=ppt/slideLayouts/slideLayout3416.xml><?xml version="1.0" encoding="utf-8"?>
<p:sldLayout xmlns:a="http://schemas.openxmlformats.org/drawingml/2006/main" xmlns:r="http://schemas.openxmlformats.org/officeDocument/2006/relationships" xmlns:p="http://schemas.openxmlformats.org/presentationml/2006/main" showMasterSp="0" type="tx">
  <p:cSld name="68_Blank">
    <p:bg>
      <p:bgPr>
        <a:solidFill>
          <a:srgbClr val="474747"/>
        </a:solidFill>
        <a:effectLst/>
      </p:bgPr>
    </p:bg>
    <p:spTree>
      <p:nvGrpSpPr>
        <p:cNvPr id="1" name=""/>
        <p:cNvGrpSpPr/>
        <p:nvPr/>
      </p:nvGrpSpPr>
      <p:grpSpPr>
        <a:xfrm>
          <a:off x="0" y="0"/>
          <a:ext cx="0" cy="0"/>
          <a:chOff x="0" y="0"/>
          <a:chExt cx="0" cy="0"/>
        </a:xfrm>
      </p:grpSpPr>
      <p:grpSp>
        <p:nvGrpSpPr>
          <p:cNvPr id="10677" name="Group 31"/>
          <p:cNvGrpSpPr/>
          <p:nvPr/>
        </p:nvGrpSpPr>
        <p:grpSpPr>
          <a:xfrm>
            <a:off x="-1" y="-1"/>
            <a:ext cx="9132890" cy="6845301"/>
            <a:chOff x="0" y="0"/>
            <a:chExt cx="9132888" cy="6845300"/>
          </a:xfrm>
        </p:grpSpPr>
        <p:sp>
          <p:nvSpPr>
            <p:cNvPr id="10648"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672" name="Group 26"/>
            <p:cNvGrpSpPr/>
            <p:nvPr/>
          </p:nvGrpSpPr>
          <p:grpSpPr>
            <a:xfrm>
              <a:off x="390524" y="323850"/>
              <a:ext cx="8366127" cy="6172200"/>
              <a:chOff x="0" y="0"/>
              <a:chExt cx="8366125" cy="6172200"/>
            </a:xfrm>
          </p:grpSpPr>
          <p:sp>
            <p:nvSpPr>
              <p:cNvPr id="10649"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0"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1"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2"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3"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4"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5"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6"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7"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8"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9"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0"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1"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2"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3"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4"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5"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6"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7"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8"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9"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70"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71"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676" name="Group 30"/>
            <p:cNvGrpSpPr/>
            <p:nvPr/>
          </p:nvGrpSpPr>
          <p:grpSpPr>
            <a:xfrm>
              <a:off x="-1" y="-1"/>
              <a:ext cx="1978026" cy="1955801"/>
              <a:chOff x="0" y="0"/>
              <a:chExt cx="1978025" cy="1955800"/>
            </a:xfrm>
          </p:grpSpPr>
          <p:sp>
            <p:nvSpPr>
              <p:cNvPr id="10673"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74"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75"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678" name="Slide Number"/>
          <p:cNvSpPr txBox="1">
            <a:spLocks noGrp="1"/>
          </p:cNvSpPr>
          <p:nvPr>
            <p:ph type="sldNum" sz="quarter" idx="2"/>
          </p:nvPr>
        </p:nvSpPr>
        <p:spPr>
          <a:xfrm>
            <a:off x="639803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02069864"/>
      </p:ext>
    </p:extLst>
  </p:cSld>
  <p:clrMapOvr>
    <a:masterClrMapping/>
  </p:clrMapOvr>
  <p:transition spd="med"/>
</p:sldLayout>
</file>

<file path=ppt/slideLayouts/slideLayout3417.xml><?xml version="1.0" encoding="utf-8"?>
<p:sldLayout xmlns:a="http://schemas.openxmlformats.org/drawingml/2006/main" xmlns:r="http://schemas.openxmlformats.org/officeDocument/2006/relationships" xmlns:p="http://schemas.openxmlformats.org/presentationml/2006/main" showMasterSp="0" type="tx">
  <p:cSld name="68_Content with Caption">
    <p:bg>
      <p:bgPr>
        <a:solidFill>
          <a:srgbClr val="474747"/>
        </a:solidFill>
        <a:effectLst/>
      </p:bgPr>
    </p:bg>
    <p:spTree>
      <p:nvGrpSpPr>
        <p:cNvPr id="1" name=""/>
        <p:cNvGrpSpPr/>
        <p:nvPr/>
      </p:nvGrpSpPr>
      <p:grpSpPr>
        <a:xfrm>
          <a:off x="0" y="0"/>
          <a:ext cx="0" cy="0"/>
          <a:chOff x="0" y="0"/>
          <a:chExt cx="0" cy="0"/>
        </a:xfrm>
      </p:grpSpPr>
      <p:grpSp>
        <p:nvGrpSpPr>
          <p:cNvPr id="10714" name="Group 31"/>
          <p:cNvGrpSpPr/>
          <p:nvPr/>
        </p:nvGrpSpPr>
        <p:grpSpPr>
          <a:xfrm>
            <a:off x="-1" y="-1"/>
            <a:ext cx="9132890" cy="6845301"/>
            <a:chOff x="0" y="0"/>
            <a:chExt cx="9132888" cy="6845300"/>
          </a:xfrm>
        </p:grpSpPr>
        <p:sp>
          <p:nvSpPr>
            <p:cNvPr id="10685"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709" name="Group 26"/>
            <p:cNvGrpSpPr/>
            <p:nvPr/>
          </p:nvGrpSpPr>
          <p:grpSpPr>
            <a:xfrm>
              <a:off x="390524" y="323850"/>
              <a:ext cx="8366127" cy="6172200"/>
              <a:chOff x="0" y="0"/>
              <a:chExt cx="8366125" cy="6172200"/>
            </a:xfrm>
          </p:grpSpPr>
          <p:sp>
            <p:nvSpPr>
              <p:cNvPr id="10686"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87"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88"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89"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0"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1"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2"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3"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4"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5"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6"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7"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8"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9"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0"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1"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2"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3"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4"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5"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6"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7"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8"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713" name="Group 30"/>
            <p:cNvGrpSpPr/>
            <p:nvPr/>
          </p:nvGrpSpPr>
          <p:grpSpPr>
            <a:xfrm>
              <a:off x="-1" y="-1"/>
              <a:ext cx="1978026" cy="1955801"/>
              <a:chOff x="0" y="0"/>
              <a:chExt cx="1978025" cy="1955800"/>
            </a:xfrm>
          </p:grpSpPr>
          <p:sp>
            <p:nvSpPr>
              <p:cNvPr id="10710"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11"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12"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715" name="Title Text"/>
          <p:cNvSpPr txBox="1">
            <a:spLocks noGrp="1"/>
          </p:cNvSpPr>
          <p:nvPr>
            <p:ph type="title"/>
          </p:nvPr>
        </p:nvSpPr>
        <p:spPr>
          <a:xfrm>
            <a:off x="457200" y="273050"/>
            <a:ext cx="3008314" cy="1162050"/>
          </a:xfrm>
          <a:prstGeom prst="rect">
            <a:avLst/>
          </a:prstGeom>
        </p:spPr>
        <p:txBody>
          <a:bodyPr/>
          <a:lstStyle>
            <a:lvl1pPr>
              <a:defRPr sz="2000" b="1">
                <a:solidFill>
                  <a:srgbClr val="FFD34A"/>
                </a:solidFill>
                <a:effectLst>
                  <a:outerShdw blurRad="38100" dist="38100" dir="2700000" rotWithShape="0">
                    <a:srgbClr val="000000"/>
                  </a:outerShdw>
                </a:effectLst>
                <a:latin typeface="Times Roman"/>
                <a:ea typeface="Times Roman"/>
                <a:cs typeface="Times Roman"/>
                <a:sym typeface="Times Roman"/>
              </a:defRPr>
            </a:lvl1pPr>
          </a:lstStyle>
          <a:p>
            <a:r>
              <a:t>Title Text</a:t>
            </a:r>
          </a:p>
        </p:txBody>
      </p:sp>
      <p:sp>
        <p:nvSpPr>
          <p:cNvPr id="10716" name="Body Level One…"/>
          <p:cNvSpPr txBox="1">
            <a:spLocks noGrp="1"/>
          </p:cNvSpPr>
          <p:nvPr>
            <p:ph type="body" idx="1"/>
          </p:nvPr>
        </p:nvSpPr>
        <p:spPr>
          <a:xfrm>
            <a:off x="3575050" y="273050"/>
            <a:ext cx="5111750" cy="5853113"/>
          </a:xfrm>
          <a:prstGeom prst="rect">
            <a:avLst/>
          </a:prstGeom>
        </p:spPr>
        <p:txBody>
          <a:bodyPr>
            <a:normAutofit/>
          </a:bodyPr>
          <a:lstStyle>
            <a:lvl1pPr>
              <a:buClr>
                <a:srgbClr val="790015"/>
              </a:buClr>
              <a:buSzPct val="75000"/>
              <a:buChar cha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1pPr>
            <a:lvl2pPr>
              <a:buClr>
                <a:srgbClr val="790015"/>
              </a:buClr>
              <a:buChar cha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2pPr>
            <a:lvl3pPr>
              <a:buClr>
                <a:srgbClr val="790015"/>
              </a:buCl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3pPr>
            <a:lvl4pPr>
              <a:buClr>
                <a:srgbClr val="790015"/>
              </a:buClr>
              <a:buChar cha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4pPr>
            <a:lvl5pPr>
              <a:buClr>
                <a:srgbClr val="790015"/>
              </a:buClr>
              <a:buChar cha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10717"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pPr>
            <a:endParaRPr/>
          </a:p>
        </p:txBody>
      </p:sp>
      <p:sp>
        <p:nvSpPr>
          <p:cNvPr id="10718" name="Slide Number"/>
          <p:cNvSpPr txBox="1">
            <a:spLocks noGrp="1"/>
          </p:cNvSpPr>
          <p:nvPr>
            <p:ph type="sldNum" sz="quarter" idx="2"/>
          </p:nvPr>
        </p:nvSpPr>
        <p:spPr>
          <a:xfrm>
            <a:off x="639803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57378849"/>
      </p:ext>
    </p:extLst>
  </p:cSld>
  <p:clrMapOvr>
    <a:masterClrMapping/>
  </p:clrMapOvr>
  <p:transition spd="med"/>
</p:sldLayout>
</file>

<file path=ppt/slideLayouts/slideLayout3418.xml><?xml version="1.0" encoding="utf-8"?>
<p:sldLayout xmlns:a="http://schemas.openxmlformats.org/drawingml/2006/main" xmlns:r="http://schemas.openxmlformats.org/officeDocument/2006/relationships" xmlns:p="http://schemas.openxmlformats.org/presentationml/2006/main" showMasterSp="0" type="tx">
  <p:cSld name="68_Picture with Caption">
    <p:bg>
      <p:bgPr>
        <a:solidFill>
          <a:srgbClr val="474747"/>
        </a:solidFill>
        <a:effectLst/>
      </p:bgPr>
    </p:bg>
    <p:spTree>
      <p:nvGrpSpPr>
        <p:cNvPr id="1" name=""/>
        <p:cNvGrpSpPr/>
        <p:nvPr/>
      </p:nvGrpSpPr>
      <p:grpSpPr>
        <a:xfrm>
          <a:off x="0" y="0"/>
          <a:ext cx="0" cy="0"/>
          <a:chOff x="0" y="0"/>
          <a:chExt cx="0" cy="0"/>
        </a:xfrm>
      </p:grpSpPr>
      <p:grpSp>
        <p:nvGrpSpPr>
          <p:cNvPr id="10754" name="Group 31"/>
          <p:cNvGrpSpPr/>
          <p:nvPr/>
        </p:nvGrpSpPr>
        <p:grpSpPr>
          <a:xfrm>
            <a:off x="-1" y="-1"/>
            <a:ext cx="9132890" cy="6845301"/>
            <a:chOff x="0" y="0"/>
            <a:chExt cx="9132888" cy="6845300"/>
          </a:xfrm>
        </p:grpSpPr>
        <p:sp>
          <p:nvSpPr>
            <p:cNvPr id="10725"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749" name="Group 26"/>
            <p:cNvGrpSpPr/>
            <p:nvPr/>
          </p:nvGrpSpPr>
          <p:grpSpPr>
            <a:xfrm>
              <a:off x="390524" y="323850"/>
              <a:ext cx="8366127" cy="6172200"/>
              <a:chOff x="0" y="0"/>
              <a:chExt cx="8366125" cy="6172200"/>
            </a:xfrm>
          </p:grpSpPr>
          <p:sp>
            <p:nvSpPr>
              <p:cNvPr id="10726"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27"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28"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29"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0"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1"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2"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3"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4"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5"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6"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7"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8"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9"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0"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1"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2"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3"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4"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5"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6"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7"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8"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753" name="Group 30"/>
            <p:cNvGrpSpPr/>
            <p:nvPr/>
          </p:nvGrpSpPr>
          <p:grpSpPr>
            <a:xfrm>
              <a:off x="-1" y="-1"/>
              <a:ext cx="1978026" cy="1955801"/>
              <a:chOff x="0" y="0"/>
              <a:chExt cx="1978025" cy="1955800"/>
            </a:xfrm>
          </p:grpSpPr>
          <p:sp>
            <p:nvSpPr>
              <p:cNvPr id="10750"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51"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52"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755" name="Title Text"/>
          <p:cNvSpPr txBox="1">
            <a:spLocks noGrp="1"/>
          </p:cNvSpPr>
          <p:nvPr>
            <p:ph type="title"/>
          </p:nvPr>
        </p:nvSpPr>
        <p:spPr>
          <a:xfrm>
            <a:off x="1792288" y="4800600"/>
            <a:ext cx="5486401" cy="566738"/>
          </a:xfrm>
          <a:prstGeom prst="rect">
            <a:avLst/>
          </a:prstGeom>
        </p:spPr>
        <p:txBody>
          <a:bodyPr/>
          <a:lstStyle>
            <a:lvl1pPr>
              <a:defRPr sz="2000" b="1">
                <a:solidFill>
                  <a:srgbClr val="FFD34A"/>
                </a:solidFill>
                <a:effectLst>
                  <a:outerShdw blurRad="38100" dist="38100" dir="2700000" rotWithShape="0">
                    <a:srgbClr val="000000"/>
                  </a:outerShdw>
                </a:effectLst>
                <a:latin typeface="Times Roman"/>
                <a:ea typeface="Times Roman"/>
                <a:cs typeface="Times Roman"/>
                <a:sym typeface="Times Roman"/>
              </a:defRPr>
            </a:lvl1pPr>
          </a:lstStyle>
          <a:p>
            <a:r>
              <a:t>Title Text</a:t>
            </a:r>
          </a:p>
        </p:txBody>
      </p:sp>
      <p:sp>
        <p:nvSpPr>
          <p:cNvPr id="10756"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0757"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1pPr>
            <a:lvl2pPr marL="0" indent="457200">
              <a:spcBef>
                <a:spcPts val="300"/>
              </a:spcBef>
              <a:buSzTx/>
              <a:buNone/>
              <a:defRPr sz="14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2pPr>
            <a:lvl3pPr marL="0" indent="914400">
              <a:spcBef>
                <a:spcPts val="300"/>
              </a:spcBef>
              <a:buSzTx/>
              <a:buNone/>
              <a:defRPr sz="14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3pPr>
            <a:lvl4pPr marL="0" indent="1371600">
              <a:spcBef>
                <a:spcPts val="300"/>
              </a:spcBef>
              <a:buSzTx/>
              <a:buNone/>
              <a:defRPr sz="14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4pPr>
            <a:lvl5pPr marL="0" indent="1828800">
              <a:spcBef>
                <a:spcPts val="300"/>
              </a:spcBef>
              <a:buSzTx/>
              <a:buNone/>
              <a:defRPr sz="14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10758" name="Slide Number"/>
          <p:cNvSpPr txBox="1">
            <a:spLocks noGrp="1"/>
          </p:cNvSpPr>
          <p:nvPr>
            <p:ph type="sldNum" sz="quarter" idx="2"/>
          </p:nvPr>
        </p:nvSpPr>
        <p:spPr>
          <a:xfrm>
            <a:off x="639803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6041854"/>
      </p:ext>
    </p:extLst>
  </p:cSld>
  <p:clrMapOvr>
    <a:masterClrMapping/>
  </p:clrMapOvr>
  <p:transition spd="med"/>
</p:sldLayout>
</file>

<file path=ppt/slideLayouts/slideLayout3419.xml><?xml version="1.0" encoding="utf-8"?>
<p:sldLayout xmlns:a="http://schemas.openxmlformats.org/drawingml/2006/main" xmlns:r="http://schemas.openxmlformats.org/officeDocument/2006/relationships" xmlns:p="http://schemas.openxmlformats.org/presentationml/2006/main" showMasterSp="0" type="tx">
  <p:cSld name="71_Title Slide">
    <p:bg>
      <p:bgPr>
        <a:solidFill>
          <a:srgbClr val="474747"/>
        </a:solidFill>
        <a:effectLst/>
      </p:bgPr>
    </p:bg>
    <p:spTree>
      <p:nvGrpSpPr>
        <p:cNvPr id="1" name=""/>
        <p:cNvGrpSpPr/>
        <p:nvPr/>
      </p:nvGrpSpPr>
      <p:grpSpPr>
        <a:xfrm>
          <a:off x="0" y="0"/>
          <a:ext cx="0" cy="0"/>
          <a:chOff x="0" y="0"/>
          <a:chExt cx="0" cy="0"/>
        </a:xfrm>
      </p:grpSpPr>
      <p:grpSp>
        <p:nvGrpSpPr>
          <p:cNvPr id="10794" name="Group 2"/>
          <p:cNvGrpSpPr/>
          <p:nvPr/>
        </p:nvGrpSpPr>
        <p:grpSpPr>
          <a:xfrm>
            <a:off x="-1" y="-1"/>
            <a:ext cx="9132890" cy="6845301"/>
            <a:chOff x="0" y="0"/>
            <a:chExt cx="9132888" cy="6845300"/>
          </a:xfrm>
        </p:grpSpPr>
        <p:sp>
          <p:nvSpPr>
            <p:cNvPr id="10765" name="Rectangle 3"/>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789" name="Group 4"/>
            <p:cNvGrpSpPr/>
            <p:nvPr/>
          </p:nvGrpSpPr>
          <p:grpSpPr>
            <a:xfrm>
              <a:off x="390524" y="323850"/>
              <a:ext cx="8366127" cy="6172200"/>
              <a:chOff x="0" y="0"/>
              <a:chExt cx="8366125" cy="6172200"/>
            </a:xfrm>
          </p:grpSpPr>
          <p:sp>
            <p:nvSpPr>
              <p:cNvPr id="10766" name="Rectangle 5"/>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67" name="Freeform 6"/>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68" name="Freeform 7"/>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69" name="Freeform 8"/>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0" name="Freeform 9"/>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1" name="Freeform 10"/>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2" name="Freeform 11"/>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3" name="Freeform 12"/>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4" name="Freeform 13"/>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5" name="Freeform 14"/>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6" name="Freeform 15"/>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7" name="Freeform 16"/>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8" name="Freeform 17"/>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9" name="Freeform 18"/>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0" name="Freeform 19"/>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1" name="Freeform 20"/>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2" name="Freeform 21"/>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3" name="Freeform 22"/>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4" name="Freeform 23"/>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5" name="Freeform 24"/>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6" name="Freeform 25"/>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7" name="Freeform 26"/>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8" name="Freeform 27"/>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793" name="Group 28"/>
            <p:cNvGrpSpPr/>
            <p:nvPr/>
          </p:nvGrpSpPr>
          <p:grpSpPr>
            <a:xfrm>
              <a:off x="-1" y="-1"/>
              <a:ext cx="1978026" cy="1955801"/>
              <a:chOff x="0" y="0"/>
              <a:chExt cx="1978025" cy="1955800"/>
            </a:xfrm>
          </p:grpSpPr>
          <p:sp>
            <p:nvSpPr>
              <p:cNvPr id="10790" name="Rectangle 29"/>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91" name="Rectangle 30"/>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92" name="Rectangle 31"/>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795" name="Rectangle 32"/>
          <p:cNvSpPr/>
          <p:nvPr/>
        </p:nvSpPr>
        <p:spPr>
          <a:xfrm>
            <a:off x="1562100" y="812800"/>
            <a:ext cx="6934200" cy="5372100"/>
          </a:xfrm>
          <a:prstGeom prst="rect">
            <a:avLst/>
          </a:prstGeom>
          <a:gradFill>
            <a:gsLst>
              <a:gs pos="0">
                <a:srgbClr val="000099"/>
              </a:gs>
              <a:gs pos="100000">
                <a:srgbClr val="000025"/>
              </a:gs>
            </a:gsLst>
            <a:path path="circle">
              <a:fillToRect l="37721" t="-19636" r="62278" b="119636"/>
            </a:path>
          </a:gradFill>
          <a:ln w="76200">
            <a:solidFill>
              <a:srgbClr val="790015"/>
            </a:solidFill>
            <a:miter/>
          </a:ln>
          <a:effectLst>
            <a:outerShdw blurRad="63500" dist="107762" dir="2700000" rotWithShape="0">
              <a:srgbClr val="1A0004">
                <a:alpha val="74998"/>
              </a:srgbClr>
            </a:outerShdw>
          </a:effectLst>
        </p:spPr>
        <p:txBody>
          <a:bodyPr lIns="45719" rIns="45719" anchor="ct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96" name="Rectangle 36"/>
          <p:cNvSpPr txBox="1"/>
          <p:nvPr/>
        </p:nvSpPr>
        <p:spPr>
          <a:xfrm>
            <a:off x="387350" y="438150"/>
            <a:ext cx="2733676" cy="1003300"/>
          </a:xfrm>
          <a:prstGeom prst="rect">
            <a:avLst/>
          </a:prstGeom>
          <a:ln w="12700">
            <a:miter lim="400000"/>
          </a:ln>
          <a:effectLst>
            <a:outerShdw blurRad="63500" dist="107762" dir="2700000" rotWithShape="0">
              <a:srgbClr val="1A0004">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4450" tIns="44450" rIns="44450" bIns="44450">
            <a:spAutoFit/>
          </a:bodyPr>
          <a:lstStyle/>
          <a:p>
            <a:pPr>
              <a:defRPr sz="2000">
                <a:solidFill>
                  <a:srgbClr val="FFD34A"/>
                </a:solidFill>
                <a:latin typeface="Times Roman"/>
                <a:ea typeface="Times Roman"/>
                <a:cs typeface="Times Roman"/>
                <a:sym typeface="Times Roman"/>
              </a:defRPr>
            </a:pPr>
            <a:r>
              <a:rPr dirty="0"/>
              <a:t> DRESSING</a:t>
            </a:r>
            <a:endParaRPr b="1" i="0" dirty="0">
              <a:solidFill>
                <a:schemeClr val="accent3">
                  <a:lumOff val="44000"/>
                </a:schemeClr>
              </a:solidFill>
              <a:latin typeface="Arial" panose="020B0604020202020204" pitchFamily="34" charset="0"/>
              <a:ea typeface="Arial"/>
              <a:cs typeface="Arial" panose="020B0604020202020204" pitchFamily="34" charset="0"/>
              <a:sym typeface="Arial"/>
            </a:endParaRPr>
          </a:p>
          <a:p>
            <a:pPr>
              <a:defRPr sz="2000">
                <a:solidFill>
                  <a:srgbClr val="FFD34A"/>
                </a:solidFill>
                <a:latin typeface="Times Roman"/>
                <a:ea typeface="Times Roman"/>
                <a:cs typeface="Times Roman"/>
                <a:sym typeface="Times Roman"/>
              </a:defRPr>
            </a:pPr>
            <a:r>
              <a:rPr dirty="0"/>
              <a:t>        THE                                    </a:t>
            </a:r>
            <a:endParaRPr b="1" i="0" dirty="0">
              <a:solidFill>
                <a:schemeClr val="accent3">
                  <a:lumOff val="44000"/>
                </a:schemeClr>
              </a:solidFill>
              <a:latin typeface="Arial" panose="020B0604020202020204" pitchFamily="34" charset="0"/>
              <a:ea typeface="Arial"/>
              <a:cs typeface="Arial" panose="020B0604020202020204" pitchFamily="34" charset="0"/>
              <a:sym typeface="Arial"/>
            </a:endParaRPr>
          </a:p>
          <a:p>
            <a:pPr>
              <a:defRPr sz="2000">
                <a:solidFill>
                  <a:srgbClr val="FFD34A"/>
                </a:solidFill>
                <a:latin typeface="Times Roman"/>
                <a:ea typeface="Times Roman"/>
                <a:cs typeface="Times Roman"/>
                <a:sym typeface="Times Roman"/>
              </a:defRPr>
            </a:pPr>
            <a:r>
              <a:rPr dirty="0"/>
              <a:t>   STAGE</a:t>
            </a:r>
          </a:p>
        </p:txBody>
      </p:sp>
      <p:sp>
        <p:nvSpPr>
          <p:cNvPr id="10797" name="Slide Number"/>
          <p:cNvSpPr txBox="1">
            <a:spLocks noGrp="1"/>
          </p:cNvSpPr>
          <p:nvPr>
            <p:ph type="sldNum" sz="quarter" idx="2"/>
          </p:nvPr>
        </p:nvSpPr>
        <p:spPr>
          <a:xfrm>
            <a:off x="639803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3722293"/>
      </p:ext>
    </p:extLst>
  </p:cSld>
  <p:clrMapOvr>
    <a:masterClrMapping/>
  </p:clrMapOvr>
  <p:transition spd="med"/>
</p:sldLayout>
</file>

<file path=ppt/slideLayouts/slideLayout342.xml><?xml version="1.0" encoding="utf-8"?>
<p:sldLayout xmlns:a="http://schemas.openxmlformats.org/drawingml/2006/main" xmlns:r="http://schemas.openxmlformats.org/officeDocument/2006/relationships" xmlns:p="http://schemas.openxmlformats.org/presentationml/2006/main" showMasterSp="0" type="tx">
  <p:cSld name="28_Title and Content">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058" name="Group 2"/>
          <p:cNvGrpSpPr/>
          <p:nvPr/>
        </p:nvGrpSpPr>
        <p:grpSpPr>
          <a:xfrm>
            <a:off x="0" y="0"/>
            <a:ext cx="8839200" cy="6858000"/>
            <a:chOff x="0" y="0"/>
            <a:chExt cx="8839200" cy="6858000"/>
          </a:xfrm>
        </p:grpSpPr>
        <p:grpSp>
          <p:nvGrpSpPr>
            <p:cNvPr id="5045" name="Group 3"/>
            <p:cNvGrpSpPr/>
            <p:nvPr/>
          </p:nvGrpSpPr>
          <p:grpSpPr>
            <a:xfrm>
              <a:off x="0" y="-1"/>
              <a:ext cx="5105400" cy="4876801"/>
              <a:chOff x="0" y="0"/>
              <a:chExt cx="5105400" cy="4876800"/>
            </a:xfrm>
          </p:grpSpPr>
          <p:sp>
            <p:nvSpPr>
              <p:cNvPr id="5040"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41" name="Oval 5"/>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42" name="Oval 6"/>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43" name="Oval 7"/>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44" name="Oval 8"/>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051" name="Group 9"/>
            <p:cNvGrpSpPr/>
            <p:nvPr/>
          </p:nvGrpSpPr>
          <p:grpSpPr>
            <a:xfrm>
              <a:off x="3200400" y="3200399"/>
              <a:ext cx="3886200" cy="3657601"/>
              <a:chOff x="0" y="0"/>
              <a:chExt cx="3886200" cy="3657600"/>
            </a:xfrm>
          </p:grpSpPr>
          <p:sp>
            <p:nvSpPr>
              <p:cNvPr id="5046"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47" name="Oval 11"/>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48" name="Oval 12"/>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49"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50" name="Oval 14"/>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057" name="Group 15"/>
            <p:cNvGrpSpPr/>
            <p:nvPr/>
          </p:nvGrpSpPr>
          <p:grpSpPr>
            <a:xfrm>
              <a:off x="4495800" y="152399"/>
              <a:ext cx="4343400" cy="4114801"/>
              <a:chOff x="0" y="0"/>
              <a:chExt cx="4343400" cy="4114800"/>
            </a:xfrm>
          </p:grpSpPr>
          <p:sp>
            <p:nvSpPr>
              <p:cNvPr id="5052"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53" name="Oval 17"/>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54" name="Oval 18"/>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55" name="Oval 19"/>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56"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059" name="Title Text"/>
          <p:cNvSpPr txBox="1">
            <a:spLocks noGrp="1"/>
          </p:cNvSpPr>
          <p:nvPr>
            <p:ph type="title"/>
          </p:nvPr>
        </p:nvSpPr>
        <p:spPr>
          <a:xfrm>
            <a:off x="685800" y="609600"/>
            <a:ext cx="7772400" cy="1143000"/>
          </a:xfrm>
          <a:prstGeom prst="rect">
            <a:avLst/>
          </a:prstGeom>
        </p:spPr>
        <p:txBody>
          <a:bodyPr anchor="ctr"/>
          <a:lstStyle>
            <a:lvl1pPr algn="ctr">
              <a:defRPr>
                <a:solidFill>
                  <a:schemeClr val="accent3">
                    <a:lumOff val="44000"/>
                  </a:schemeClr>
                </a:solidFill>
              </a:defRPr>
            </a:lvl1pPr>
          </a:lstStyle>
          <a:p>
            <a:r>
              <a:t>Title Text</a:t>
            </a:r>
          </a:p>
        </p:txBody>
      </p:sp>
      <p:sp>
        <p:nvSpPr>
          <p:cNvPr id="5060" name="Body Level One…"/>
          <p:cNvSpPr txBox="1">
            <a:spLocks noGrp="1"/>
          </p:cNvSpPr>
          <p:nvPr>
            <p:ph type="body" idx="1"/>
          </p:nvPr>
        </p:nvSpPr>
        <p:spPr>
          <a:xfrm>
            <a:off x="685800" y="1981200"/>
            <a:ext cx="7772400" cy="4114800"/>
          </a:xfrm>
          <a:prstGeom prst="rect">
            <a:avLst/>
          </a:prstGeom>
        </p:spPr>
        <p:txBody>
          <a:bodyPr>
            <a:normAutofit/>
          </a:bodyPr>
          <a:lstStyle>
            <a:lvl1pPr>
              <a:buClr>
                <a:srgbClr val="99CCFF"/>
              </a:buClr>
              <a:buSzPct val="110000"/>
              <a:buChar char="•"/>
              <a:defRPr>
                <a:solidFill>
                  <a:srgbClr val="EAEAEA"/>
                </a:solidFill>
              </a:defRPr>
            </a:lvl1pPr>
            <a:lvl2pPr>
              <a:buClr>
                <a:srgbClr val="99CCFF"/>
              </a:buClr>
              <a:buSzPct val="110000"/>
              <a:buChar char="•"/>
              <a:defRPr>
                <a:solidFill>
                  <a:srgbClr val="EAEAEA"/>
                </a:solidFill>
              </a:defRPr>
            </a:lvl2pPr>
            <a:lvl3pPr>
              <a:buClr>
                <a:srgbClr val="99CCFF"/>
              </a:buClr>
              <a:buSzPct val="110000"/>
              <a:defRPr>
                <a:solidFill>
                  <a:srgbClr val="EAEAEA"/>
                </a:solidFill>
              </a:defRPr>
            </a:lvl3pPr>
            <a:lvl4pPr>
              <a:buClr>
                <a:srgbClr val="99CCFF"/>
              </a:buClr>
              <a:buChar char="–"/>
              <a:defRPr>
                <a:solidFill>
                  <a:srgbClr val="EAEAEA"/>
                </a:solidFill>
              </a:defRPr>
            </a:lvl4pPr>
            <a:lvl5pPr>
              <a:buClr>
                <a:srgbClr val="99CCFF"/>
              </a:buCl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506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485466093"/>
      </p:ext>
    </p:extLst>
  </p:cSld>
  <p:clrMapOvr>
    <a:masterClrMapping/>
  </p:clrMapOvr>
  <p:transition spd="med"/>
</p:sldLayout>
</file>

<file path=ppt/slideLayouts/slideLayout3420.xml><?xml version="1.0" encoding="utf-8"?>
<p:sldLayout xmlns:a="http://schemas.openxmlformats.org/drawingml/2006/main" xmlns:r="http://schemas.openxmlformats.org/officeDocument/2006/relationships" xmlns:p="http://schemas.openxmlformats.org/presentationml/2006/main" showMasterSp="0" type="tx">
  <p:cSld name="69_Blank">
    <p:bg>
      <p:bgPr>
        <a:blipFill rotWithShape="1">
          <a:blip r:embed="rId2" cstate="print"/>
          <a:srcRect/>
          <a:tile tx="0" ty="0" sx="100000" sy="100000" flip="none" algn="tl"/>
        </a:blipFill>
        <a:effectLst/>
      </p:bgPr>
    </p:bg>
    <p:spTree>
      <p:nvGrpSpPr>
        <p:cNvPr id="1" name=""/>
        <p:cNvGrpSpPr/>
        <p:nvPr/>
      </p:nvGrpSpPr>
      <p:grpSpPr>
        <a:xfrm>
          <a:off x="0" y="0"/>
          <a:ext cx="0" cy="0"/>
          <a:chOff x="0" y="0"/>
          <a:chExt cx="0" cy="0"/>
        </a:xfrm>
      </p:grpSpPr>
      <p:sp>
        <p:nvSpPr>
          <p:cNvPr id="10804" name="Slide Number"/>
          <p:cNvSpPr txBox="1">
            <a:spLocks noGrp="1"/>
          </p:cNvSpPr>
          <p:nvPr>
            <p:ph type="sldNum" sz="quarter" idx="2"/>
          </p:nvPr>
        </p:nvSpPr>
        <p:spPr>
          <a:xfrm>
            <a:off x="8147925" y="6248400"/>
            <a:ext cx="310275" cy="307710"/>
          </a:xfrm>
          <a:prstGeom prst="rect">
            <a:avLst/>
          </a:prstGeom>
        </p:spPr>
        <p:txBody>
          <a:bodyPr lIns="45687" tIns="45687" rIns="45687" bIns="45687"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84719264"/>
      </p:ext>
    </p:extLst>
  </p:cSld>
  <p:clrMapOvr>
    <a:masterClrMapping/>
  </p:clrMapOvr>
  <p:transition spd="med"/>
</p:sldLayout>
</file>

<file path=ppt/slideLayouts/slideLayout3421.xml><?xml version="1.0" encoding="utf-8"?>
<p:sldLayout xmlns:a="http://schemas.openxmlformats.org/drawingml/2006/main" xmlns:r="http://schemas.openxmlformats.org/officeDocument/2006/relationships" xmlns:p="http://schemas.openxmlformats.org/presentationml/2006/main" showMasterSp="0" type="tx">
  <p:cSld name="70_Blank">
    <p:bg>
      <p:bgPr>
        <a:solidFill>
          <a:srgbClr val="E9E2B6"/>
        </a:solidFill>
        <a:effectLst/>
      </p:bgPr>
    </p:bg>
    <p:spTree>
      <p:nvGrpSpPr>
        <p:cNvPr id="1" name=""/>
        <p:cNvGrpSpPr/>
        <p:nvPr/>
      </p:nvGrpSpPr>
      <p:grpSpPr>
        <a:xfrm>
          <a:off x="0" y="0"/>
          <a:ext cx="0" cy="0"/>
          <a:chOff x="0" y="0"/>
          <a:chExt cx="0" cy="0"/>
        </a:xfrm>
      </p:grpSpPr>
      <p:pic>
        <p:nvPicPr>
          <p:cNvPr id="10811"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812" name="Slide Number"/>
          <p:cNvSpPr txBox="1">
            <a:spLocks noGrp="1"/>
          </p:cNvSpPr>
          <p:nvPr>
            <p:ph type="sldNum" sz="quarter" idx="2"/>
          </p:nvPr>
        </p:nvSpPr>
        <p:spPr>
          <a:xfrm>
            <a:off x="8833662" y="6248400"/>
            <a:ext cx="310339" cy="307777"/>
          </a:xfrm>
          <a:prstGeom prst="rect">
            <a:avLst/>
          </a:prstGeom>
        </p:spPr>
        <p:txBody>
          <a:bodyPr anchor="t"/>
          <a:lstStyle>
            <a:lvl1pPr algn="r">
              <a:spcBef>
                <a:spcPts val="800"/>
              </a:spcBef>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12684412"/>
      </p:ext>
    </p:extLst>
  </p:cSld>
  <p:clrMapOvr>
    <a:masterClrMapping/>
  </p:clrMapOvr>
  <p:transition spd="med"/>
</p:sldLayout>
</file>

<file path=ppt/slideLayouts/slideLayout3422.xml><?xml version="1.0" encoding="utf-8"?>
<p:sldLayout xmlns:a="http://schemas.openxmlformats.org/drawingml/2006/main" xmlns:r="http://schemas.openxmlformats.org/officeDocument/2006/relationships" xmlns:p="http://schemas.openxmlformats.org/presentationml/2006/main" showMasterSp="0" type="tx">
  <p:cSld name="7_Blank 0">
    <p:bg>
      <p:bgPr>
        <a:solidFill>
          <a:srgbClr val="E9E2B6"/>
        </a:solidFill>
        <a:effectLst/>
      </p:bgPr>
    </p:bg>
    <p:spTree>
      <p:nvGrpSpPr>
        <p:cNvPr id="1" name=""/>
        <p:cNvGrpSpPr/>
        <p:nvPr/>
      </p:nvGrpSpPr>
      <p:grpSpPr>
        <a:xfrm>
          <a:off x="0" y="0"/>
          <a:ext cx="0" cy="0"/>
          <a:chOff x="0" y="0"/>
          <a:chExt cx="0" cy="0"/>
        </a:xfrm>
      </p:grpSpPr>
      <p:sp>
        <p:nvSpPr>
          <p:cNvPr id="10819" name="Slide Number"/>
          <p:cNvSpPr txBox="1">
            <a:spLocks noGrp="1"/>
          </p:cNvSpPr>
          <p:nvPr>
            <p:ph type="sldNum" sz="quarter" idx="2"/>
          </p:nvPr>
        </p:nvSpPr>
        <p:spPr>
          <a:xfrm>
            <a:off x="8833662" y="6248400"/>
            <a:ext cx="310339" cy="307777"/>
          </a:xfrm>
          <a:prstGeom prst="rect">
            <a:avLst/>
          </a:prstGeom>
        </p:spPr>
        <p:txBody>
          <a:bodyPr anchor="t"/>
          <a:lstStyle>
            <a:lvl1pPr algn="r">
              <a:spcBef>
                <a:spcPts val="800"/>
              </a:spcBef>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10078094"/>
      </p:ext>
    </p:extLst>
  </p:cSld>
  <p:clrMapOvr>
    <a:masterClrMapping/>
  </p:clrMapOvr>
  <p:transition spd="med"/>
</p:sldLayout>
</file>

<file path=ppt/slideLayouts/slideLayout3423.xml><?xml version="1.0" encoding="utf-8"?>
<p:sldLayout xmlns:a="http://schemas.openxmlformats.org/drawingml/2006/main" xmlns:r="http://schemas.openxmlformats.org/officeDocument/2006/relationships" xmlns:p="http://schemas.openxmlformats.org/presentationml/2006/main" showMasterSp="0" type="tx">
  <p:cSld name="72_Title Slide">
    <p:bg>
      <p:bgPr>
        <a:solidFill>
          <a:srgbClr val="000000"/>
        </a:solidFill>
        <a:effectLst/>
      </p:bgPr>
    </p:bg>
    <p:spTree>
      <p:nvGrpSpPr>
        <p:cNvPr id="1" name=""/>
        <p:cNvGrpSpPr/>
        <p:nvPr/>
      </p:nvGrpSpPr>
      <p:grpSpPr>
        <a:xfrm>
          <a:off x="0" y="0"/>
          <a:ext cx="0" cy="0"/>
          <a:chOff x="0" y="0"/>
          <a:chExt cx="0" cy="0"/>
        </a:xfrm>
      </p:grpSpPr>
      <p:sp>
        <p:nvSpPr>
          <p:cNvPr id="10826"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27"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82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00513171"/>
      </p:ext>
    </p:extLst>
  </p:cSld>
  <p:clrMapOvr>
    <a:masterClrMapping/>
  </p:clrMapOvr>
  <p:transition spd="med"/>
</p:sldLayout>
</file>

<file path=ppt/slideLayouts/slideLayout3424.xml><?xml version="1.0" encoding="utf-8"?>
<p:sldLayout xmlns:a="http://schemas.openxmlformats.org/drawingml/2006/main" xmlns:r="http://schemas.openxmlformats.org/officeDocument/2006/relationships" xmlns:p="http://schemas.openxmlformats.org/presentationml/2006/main" showMasterSp="0" type="tx">
  <p:cSld name="68_Title and Content">
    <p:bg>
      <p:bgPr>
        <a:solidFill>
          <a:srgbClr val="000000"/>
        </a:solidFill>
        <a:effectLst/>
      </p:bgPr>
    </p:bg>
    <p:spTree>
      <p:nvGrpSpPr>
        <p:cNvPr id="1" name=""/>
        <p:cNvGrpSpPr/>
        <p:nvPr/>
      </p:nvGrpSpPr>
      <p:grpSpPr>
        <a:xfrm>
          <a:off x="0" y="0"/>
          <a:ext cx="0" cy="0"/>
          <a:chOff x="0" y="0"/>
          <a:chExt cx="0" cy="0"/>
        </a:xfrm>
      </p:grpSpPr>
      <p:sp>
        <p:nvSpPr>
          <p:cNvPr id="10835"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36"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83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60706374"/>
      </p:ext>
    </p:extLst>
  </p:cSld>
  <p:clrMapOvr>
    <a:masterClrMapping/>
  </p:clrMapOvr>
  <p:transition spd="med"/>
</p:sldLayout>
</file>

<file path=ppt/slideLayouts/slideLayout3425.xml><?xml version="1.0" encoding="utf-8"?>
<p:sldLayout xmlns:a="http://schemas.openxmlformats.org/drawingml/2006/main" xmlns:r="http://schemas.openxmlformats.org/officeDocument/2006/relationships" xmlns:p="http://schemas.openxmlformats.org/presentationml/2006/main" showMasterSp="0" type="tx">
  <p:cSld name="68_Section Header">
    <p:bg>
      <p:bgPr>
        <a:solidFill>
          <a:srgbClr val="000000"/>
        </a:solidFill>
        <a:effectLst/>
      </p:bgPr>
    </p:bg>
    <p:spTree>
      <p:nvGrpSpPr>
        <p:cNvPr id="1" name=""/>
        <p:cNvGrpSpPr/>
        <p:nvPr/>
      </p:nvGrpSpPr>
      <p:grpSpPr>
        <a:xfrm>
          <a:off x="0" y="0"/>
          <a:ext cx="0" cy="0"/>
          <a:chOff x="0" y="0"/>
          <a:chExt cx="0" cy="0"/>
        </a:xfrm>
      </p:grpSpPr>
      <p:sp>
        <p:nvSpPr>
          <p:cNvPr id="10844"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45"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84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29838573"/>
      </p:ext>
    </p:extLst>
  </p:cSld>
  <p:clrMapOvr>
    <a:masterClrMapping/>
  </p:clrMapOvr>
  <p:transition spd="med"/>
</p:sldLayout>
</file>

<file path=ppt/slideLayouts/slideLayout3426.xml><?xml version="1.0" encoding="utf-8"?>
<p:sldLayout xmlns:a="http://schemas.openxmlformats.org/drawingml/2006/main" xmlns:r="http://schemas.openxmlformats.org/officeDocument/2006/relationships" xmlns:p="http://schemas.openxmlformats.org/presentationml/2006/main" showMasterSp="0" type="tx">
  <p:cSld name="68_Two Content">
    <p:bg>
      <p:bgPr>
        <a:solidFill>
          <a:srgbClr val="000000"/>
        </a:solidFill>
        <a:effectLst/>
      </p:bgPr>
    </p:bg>
    <p:spTree>
      <p:nvGrpSpPr>
        <p:cNvPr id="1" name=""/>
        <p:cNvGrpSpPr/>
        <p:nvPr/>
      </p:nvGrpSpPr>
      <p:grpSpPr>
        <a:xfrm>
          <a:off x="0" y="0"/>
          <a:ext cx="0" cy="0"/>
          <a:chOff x="0" y="0"/>
          <a:chExt cx="0" cy="0"/>
        </a:xfrm>
      </p:grpSpPr>
      <p:sp>
        <p:nvSpPr>
          <p:cNvPr id="10853"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54"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85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44448113"/>
      </p:ext>
    </p:extLst>
  </p:cSld>
  <p:clrMapOvr>
    <a:masterClrMapping/>
  </p:clrMapOvr>
  <p:transition spd="med"/>
</p:sldLayout>
</file>

<file path=ppt/slideLayouts/slideLayout3427.xml><?xml version="1.0" encoding="utf-8"?>
<p:sldLayout xmlns:a="http://schemas.openxmlformats.org/drawingml/2006/main" xmlns:r="http://schemas.openxmlformats.org/officeDocument/2006/relationships" xmlns:p="http://schemas.openxmlformats.org/presentationml/2006/main" showMasterSp="0" type="tx">
  <p:cSld name="69_Comparison">
    <p:bg>
      <p:bgPr>
        <a:solidFill>
          <a:srgbClr val="000000"/>
        </a:solidFill>
        <a:effectLst/>
      </p:bgPr>
    </p:bg>
    <p:spTree>
      <p:nvGrpSpPr>
        <p:cNvPr id="1" name=""/>
        <p:cNvGrpSpPr/>
        <p:nvPr/>
      </p:nvGrpSpPr>
      <p:grpSpPr>
        <a:xfrm>
          <a:off x="0" y="0"/>
          <a:ext cx="0" cy="0"/>
          <a:chOff x="0" y="0"/>
          <a:chExt cx="0" cy="0"/>
        </a:xfrm>
      </p:grpSpPr>
      <p:sp>
        <p:nvSpPr>
          <p:cNvPr id="10862"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63"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864"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1086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40155363"/>
      </p:ext>
    </p:extLst>
  </p:cSld>
  <p:clrMapOvr>
    <a:masterClrMapping/>
  </p:clrMapOvr>
  <p:transition spd="med"/>
</p:sldLayout>
</file>

<file path=ppt/slideLayouts/slideLayout3428.xml><?xml version="1.0" encoding="utf-8"?>
<p:sldLayout xmlns:a="http://schemas.openxmlformats.org/drawingml/2006/main" xmlns:r="http://schemas.openxmlformats.org/officeDocument/2006/relationships" xmlns:p="http://schemas.openxmlformats.org/presentationml/2006/main" showMasterSp="0" type="tx">
  <p:cSld name="68_Title Only">
    <p:bg>
      <p:bgPr>
        <a:solidFill>
          <a:srgbClr val="000000"/>
        </a:solidFill>
        <a:effectLst/>
      </p:bgPr>
    </p:bg>
    <p:spTree>
      <p:nvGrpSpPr>
        <p:cNvPr id="1" name=""/>
        <p:cNvGrpSpPr/>
        <p:nvPr/>
      </p:nvGrpSpPr>
      <p:grpSpPr>
        <a:xfrm>
          <a:off x="0" y="0"/>
          <a:ext cx="0" cy="0"/>
          <a:chOff x="0" y="0"/>
          <a:chExt cx="0" cy="0"/>
        </a:xfrm>
      </p:grpSpPr>
      <p:sp>
        <p:nvSpPr>
          <p:cNvPr id="1087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7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36970246"/>
      </p:ext>
    </p:extLst>
  </p:cSld>
  <p:clrMapOvr>
    <a:masterClrMapping/>
  </p:clrMapOvr>
  <p:transition spd="med"/>
</p:sldLayout>
</file>

<file path=ppt/slideLayouts/slideLayout3429.xml><?xml version="1.0" encoding="utf-8"?>
<p:sldLayout xmlns:a="http://schemas.openxmlformats.org/drawingml/2006/main" xmlns:r="http://schemas.openxmlformats.org/officeDocument/2006/relationships" xmlns:p="http://schemas.openxmlformats.org/presentationml/2006/main" showMasterSp="0" type="tx">
  <p:cSld name="71_Blank">
    <p:bg>
      <p:bgPr>
        <a:solidFill>
          <a:srgbClr val="000000"/>
        </a:solidFill>
        <a:effectLst/>
      </p:bgPr>
    </p:bg>
    <p:spTree>
      <p:nvGrpSpPr>
        <p:cNvPr id="1" name=""/>
        <p:cNvGrpSpPr/>
        <p:nvPr/>
      </p:nvGrpSpPr>
      <p:grpSpPr>
        <a:xfrm>
          <a:off x="0" y="0"/>
          <a:ext cx="0" cy="0"/>
          <a:chOff x="0" y="0"/>
          <a:chExt cx="0" cy="0"/>
        </a:xfrm>
      </p:grpSpPr>
      <p:sp>
        <p:nvSpPr>
          <p:cNvPr id="1088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16738509"/>
      </p:ext>
    </p:extLst>
  </p:cSld>
  <p:clrMapOvr>
    <a:masterClrMapping/>
  </p:clrMapOvr>
  <p:transition spd="med"/>
</p:sldLayout>
</file>

<file path=ppt/slideLayouts/slideLayout343.xml><?xml version="1.0" encoding="utf-8"?>
<p:sldLayout xmlns:a="http://schemas.openxmlformats.org/drawingml/2006/main" xmlns:r="http://schemas.openxmlformats.org/officeDocument/2006/relationships" xmlns:p="http://schemas.openxmlformats.org/presentationml/2006/main" showMasterSp="0" type="tx">
  <p:cSld name="22_Section Header">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086" name="Group 2"/>
          <p:cNvGrpSpPr/>
          <p:nvPr/>
        </p:nvGrpSpPr>
        <p:grpSpPr>
          <a:xfrm>
            <a:off x="0" y="0"/>
            <a:ext cx="8839200" cy="6858000"/>
            <a:chOff x="0" y="0"/>
            <a:chExt cx="8839200" cy="6858000"/>
          </a:xfrm>
        </p:grpSpPr>
        <p:grpSp>
          <p:nvGrpSpPr>
            <p:cNvPr id="5073" name="Group 3"/>
            <p:cNvGrpSpPr/>
            <p:nvPr/>
          </p:nvGrpSpPr>
          <p:grpSpPr>
            <a:xfrm>
              <a:off x="0" y="-1"/>
              <a:ext cx="5105400" cy="4876801"/>
              <a:chOff x="0" y="0"/>
              <a:chExt cx="5105400" cy="4876800"/>
            </a:xfrm>
          </p:grpSpPr>
          <p:sp>
            <p:nvSpPr>
              <p:cNvPr id="5068"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69" name="Oval 5"/>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70" name="Oval 6"/>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71" name="Oval 7"/>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72" name="Oval 8"/>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079" name="Group 9"/>
            <p:cNvGrpSpPr/>
            <p:nvPr/>
          </p:nvGrpSpPr>
          <p:grpSpPr>
            <a:xfrm>
              <a:off x="3200400" y="3200399"/>
              <a:ext cx="3886200" cy="3657601"/>
              <a:chOff x="0" y="0"/>
              <a:chExt cx="3886200" cy="3657600"/>
            </a:xfrm>
          </p:grpSpPr>
          <p:sp>
            <p:nvSpPr>
              <p:cNvPr id="5074"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75" name="Oval 11"/>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76" name="Oval 12"/>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77"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78" name="Oval 14"/>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085" name="Group 15"/>
            <p:cNvGrpSpPr/>
            <p:nvPr/>
          </p:nvGrpSpPr>
          <p:grpSpPr>
            <a:xfrm>
              <a:off x="4495800" y="152399"/>
              <a:ext cx="4343400" cy="4114801"/>
              <a:chOff x="0" y="0"/>
              <a:chExt cx="4343400" cy="4114800"/>
            </a:xfrm>
          </p:grpSpPr>
          <p:sp>
            <p:nvSpPr>
              <p:cNvPr id="5080"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81" name="Oval 17"/>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82" name="Oval 18"/>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83" name="Oval 19"/>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84"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087" name="Title Text"/>
          <p:cNvSpPr txBox="1">
            <a:spLocks noGrp="1"/>
          </p:cNvSpPr>
          <p:nvPr>
            <p:ph type="title"/>
          </p:nvPr>
        </p:nvSpPr>
        <p:spPr>
          <a:xfrm>
            <a:off x="722312" y="4406900"/>
            <a:ext cx="7772401" cy="1362075"/>
          </a:xfrm>
          <a:prstGeom prst="rect">
            <a:avLst/>
          </a:prstGeom>
        </p:spPr>
        <p:txBody>
          <a:bodyPr anchor="t"/>
          <a:lstStyle>
            <a:lvl1pPr>
              <a:defRPr sz="4000" b="1" cap="all">
                <a:solidFill>
                  <a:schemeClr val="accent3">
                    <a:lumOff val="44000"/>
                  </a:schemeClr>
                </a:solidFill>
              </a:defRPr>
            </a:lvl1pPr>
          </a:lstStyle>
          <a:p>
            <a:r>
              <a:t>Title Text</a:t>
            </a:r>
          </a:p>
        </p:txBody>
      </p:sp>
      <p:sp>
        <p:nvSpPr>
          <p:cNvPr id="5088"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rgbClr val="EAEAEA"/>
                </a:solidFill>
              </a:defRPr>
            </a:lvl1pPr>
            <a:lvl2pPr marL="0" indent="457200">
              <a:spcBef>
                <a:spcPts val="400"/>
              </a:spcBef>
              <a:buSzTx/>
              <a:buNone/>
              <a:defRPr sz="2000">
                <a:solidFill>
                  <a:srgbClr val="EAEAEA"/>
                </a:solidFill>
              </a:defRPr>
            </a:lvl2pPr>
            <a:lvl3pPr marL="0" indent="914400">
              <a:spcBef>
                <a:spcPts val="400"/>
              </a:spcBef>
              <a:buSzTx/>
              <a:buNone/>
              <a:defRPr sz="2000">
                <a:solidFill>
                  <a:srgbClr val="EAEAEA"/>
                </a:solidFill>
              </a:defRPr>
            </a:lvl3pPr>
            <a:lvl4pPr marL="0" indent="1371600">
              <a:spcBef>
                <a:spcPts val="400"/>
              </a:spcBef>
              <a:buSzTx/>
              <a:buNone/>
              <a:defRPr sz="2000">
                <a:solidFill>
                  <a:srgbClr val="EAEAEA"/>
                </a:solidFill>
              </a:defRPr>
            </a:lvl4pPr>
            <a:lvl5pPr marL="0" indent="1828800">
              <a:spcBef>
                <a:spcPts val="400"/>
              </a:spcBef>
              <a:buSzTx/>
              <a:buNone/>
              <a:defRPr sz="20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508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6986474"/>
      </p:ext>
    </p:extLst>
  </p:cSld>
  <p:clrMapOvr>
    <a:masterClrMapping/>
  </p:clrMapOvr>
  <p:transition spd="med"/>
</p:sldLayout>
</file>

<file path=ppt/slideLayouts/slideLayout3430.xml><?xml version="1.0" encoding="utf-8"?>
<p:sldLayout xmlns:a="http://schemas.openxmlformats.org/drawingml/2006/main" xmlns:r="http://schemas.openxmlformats.org/officeDocument/2006/relationships" xmlns:p="http://schemas.openxmlformats.org/presentationml/2006/main" showMasterSp="0" type="tx">
  <p:cSld name="69_Content with Caption">
    <p:bg>
      <p:bgPr>
        <a:solidFill>
          <a:srgbClr val="000000"/>
        </a:solidFill>
        <a:effectLst/>
      </p:bgPr>
    </p:bg>
    <p:spTree>
      <p:nvGrpSpPr>
        <p:cNvPr id="1" name=""/>
        <p:cNvGrpSpPr/>
        <p:nvPr/>
      </p:nvGrpSpPr>
      <p:grpSpPr>
        <a:xfrm>
          <a:off x="0" y="0"/>
          <a:ext cx="0" cy="0"/>
          <a:chOff x="0" y="0"/>
          <a:chExt cx="0" cy="0"/>
        </a:xfrm>
      </p:grpSpPr>
      <p:sp>
        <p:nvSpPr>
          <p:cNvPr id="10887"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88"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889"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1089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20591487"/>
      </p:ext>
    </p:extLst>
  </p:cSld>
  <p:clrMapOvr>
    <a:masterClrMapping/>
  </p:clrMapOvr>
  <p:transition spd="med"/>
</p:sldLayout>
</file>

<file path=ppt/slideLayouts/slideLayout3431.xml><?xml version="1.0" encoding="utf-8"?>
<p:sldLayout xmlns:a="http://schemas.openxmlformats.org/drawingml/2006/main" xmlns:r="http://schemas.openxmlformats.org/officeDocument/2006/relationships" xmlns:p="http://schemas.openxmlformats.org/presentationml/2006/main" showMasterSp="0" type="tx">
  <p:cSld name="69_Picture with Caption">
    <p:bg>
      <p:bgPr>
        <a:solidFill>
          <a:srgbClr val="000000"/>
        </a:solidFill>
        <a:effectLst/>
      </p:bgPr>
    </p:bg>
    <p:spTree>
      <p:nvGrpSpPr>
        <p:cNvPr id="1" name=""/>
        <p:cNvGrpSpPr/>
        <p:nvPr/>
      </p:nvGrpSpPr>
      <p:grpSpPr>
        <a:xfrm>
          <a:off x="0" y="0"/>
          <a:ext cx="0" cy="0"/>
          <a:chOff x="0" y="0"/>
          <a:chExt cx="0" cy="0"/>
        </a:xfrm>
      </p:grpSpPr>
      <p:sp>
        <p:nvSpPr>
          <p:cNvPr id="10897"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98"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0899"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0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34876550"/>
      </p:ext>
    </p:extLst>
  </p:cSld>
  <p:clrMapOvr>
    <a:masterClrMapping/>
  </p:clrMapOvr>
  <p:transition spd="med"/>
</p:sldLayout>
</file>

<file path=ppt/slideLayouts/slideLayout3432.xml><?xml version="1.0" encoding="utf-8"?>
<p:sldLayout xmlns:a="http://schemas.openxmlformats.org/drawingml/2006/main" xmlns:r="http://schemas.openxmlformats.org/officeDocument/2006/relationships" xmlns:p="http://schemas.openxmlformats.org/presentationml/2006/main" showMasterSp="0" type="tx">
  <p:cSld name="1_Content">
    <p:bg>
      <p:bgPr>
        <a:solidFill>
          <a:srgbClr val="000000"/>
        </a:solidFill>
        <a:effectLst/>
      </p:bgPr>
    </p:bg>
    <p:spTree>
      <p:nvGrpSpPr>
        <p:cNvPr id="1" name=""/>
        <p:cNvGrpSpPr/>
        <p:nvPr/>
      </p:nvGrpSpPr>
      <p:grpSpPr>
        <a:xfrm>
          <a:off x="0" y="0"/>
          <a:ext cx="0" cy="0"/>
          <a:chOff x="0" y="0"/>
          <a:chExt cx="0" cy="0"/>
        </a:xfrm>
      </p:grpSpPr>
      <p:sp>
        <p:nvSpPr>
          <p:cNvPr id="10907" name="Body Level One…"/>
          <p:cNvSpPr txBox="1">
            <a:spLocks noGrp="1"/>
          </p:cNvSpPr>
          <p:nvPr>
            <p:ph type="body" idx="1"/>
          </p:nvPr>
        </p:nvSpPr>
        <p:spPr>
          <a:xfrm>
            <a:off x="685800" y="609600"/>
            <a:ext cx="7772400" cy="54864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0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76251855"/>
      </p:ext>
    </p:extLst>
  </p:cSld>
  <p:clrMapOvr>
    <a:masterClrMapping/>
  </p:clrMapOvr>
  <p:transition spd="med"/>
</p:sldLayout>
</file>

<file path=ppt/slideLayouts/slideLayout3433.xml><?xml version="1.0" encoding="utf-8"?>
<p:sldLayout xmlns:a="http://schemas.openxmlformats.org/drawingml/2006/main" xmlns:r="http://schemas.openxmlformats.org/officeDocument/2006/relationships" xmlns:p="http://schemas.openxmlformats.org/presentationml/2006/main" showMasterSp="0" type="tx">
  <p:cSld name="73_Title Slide">
    <p:bg>
      <p:bgPr>
        <a:solidFill>
          <a:srgbClr val="FBE7C3"/>
        </a:solidFill>
        <a:effectLst/>
      </p:bgPr>
    </p:bg>
    <p:spTree>
      <p:nvGrpSpPr>
        <p:cNvPr id="1" name=""/>
        <p:cNvGrpSpPr/>
        <p:nvPr/>
      </p:nvGrpSpPr>
      <p:grpSpPr>
        <a:xfrm>
          <a:off x="0" y="0"/>
          <a:ext cx="0" cy="0"/>
          <a:chOff x="0" y="0"/>
          <a:chExt cx="0" cy="0"/>
        </a:xfrm>
      </p:grpSpPr>
      <p:sp>
        <p:nvSpPr>
          <p:cNvPr id="10915"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16"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1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18090222"/>
      </p:ext>
    </p:extLst>
  </p:cSld>
  <p:clrMapOvr>
    <a:masterClrMapping/>
  </p:clrMapOvr>
  <p:transition spd="med"/>
</p:sldLayout>
</file>

<file path=ppt/slideLayouts/slideLayout3434.xml><?xml version="1.0" encoding="utf-8"?>
<p:sldLayout xmlns:a="http://schemas.openxmlformats.org/drawingml/2006/main" xmlns:r="http://schemas.openxmlformats.org/officeDocument/2006/relationships" xmlns:p="http://schemas.openxmlformats.org/presentationml/2006/main" showMasterSp="0" type="tx">
  <p:cSld name="69_Title and Content">
    <p:bg>
      <p:bgPr>
        <a:solidFill>
          <a:srgbClr val="FBE7C3"/>
        </a:solidFill>
        <a:effectLst/>
      </p:bgPr>
    </p:bg>
    <p:spTree>
      <p:nvGrpSpPr>
        <p:cNvPr id="1" name=""/>
        <p:cNvGrpSpPr/>
        <p:nvPr/>
      </p:nvGrpSpPr>
      <p:grpSpPr>
        <a:xfrm>
          <a:off x="0" y="0"/>
          <a:ext cx="0" cy="0"/>
          <a:chOff x="0" y="0"/>
          <a:chExt cx="0" cy="0"/>
        </a:xfrm>
      </p:grpSpPr>
      <p:sp>
        <p:nvSpPr>
          <p:cNvPr id="10924"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25"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2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27015151"/>
      </p:ext>
    </p:extLst>
  </p:cSld>
  <p:clrMapOvr>
    <a:masterClrMapping/>
  </p:clrMapOvr>
  <p:transition spd="med"/>
</p:sldLayout>
</file>

<file path=ppt/slideLayouts/slideLayout3435.xml><?xml version="1.0" encoding="utf-8"?>
<p:sldLayout xmlns:a="http://schemas.openxmlformats.org/drawingml/2006/main" xmlns:r="http://schemas.openxmlformats.org/officeDocument/2006/relationships" xmlns:p="http://schemas.openxmlformats.org/presentationml/2006/main" showMasterSp="0" type="tx">
  <p:cSld name="69_Section Header">
    <p:bg>
      <p:bgPr>
        <a:solidFill>
          <a:srgbClr val="FBE7C3"/>
        </a:solidFill>
        <a:effectLst/>
      </p:bgPr>
    </p:bg>
    <p:spTree>
      <p:nvGrpSpPr>
        <p:cNvPr id="1" name=""/>
        <p:cNvGrpSpPr/>
        <p:nvPr/>
      </p:nvGrpSpPr>
      <p:grpSpPr>
        <a:xfrm>
          <a:off x="0" y="0"/>
          <a:ext cx="0" cy="0"/>
          <a:chOff x="0" y="0"/>
          <a:chExt cx="0" cy="0"/>
        </a:xfrm>
      </p:grpSpPr>
      <p:sp>
        <p:nvSpPr>
          <p:cNvPr id="10933"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34"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3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87474954"/>
      </p:ext>
    </p:extLst>
  </p:cSld>
  <p:clrMapOvr>
    <a:masterClrMapping/>
  </p:clrMapOvr>
  <p:transition spd="med"/>
</p:sldLayout>
</file>

<file path=ppt/slideLayouts/slideLayout3436.xml><?xml version="1.0" encoding="utf-8"?>
<p:sldLayout xmlns:a="http://schemas.openxmlformats.org/drawingml/2006/main" xmlns:r="http://schemas.openxmlformats.org/officeDocument/2006/relationships" xmlns:p="http://schemas.openxmlformats.org/presentationml/2006/main" showMasterSp="0" type="tx">
  <p:cSld name="69_Two Content">
    <p:bg>
      <p:bgPr>
        <a:solidFill>
          <a:srgbClr val="FBE7C3"/>
        </a:solidFill>
        <a:effectLst/>
      </p:bgPr>
    </p:bg>
    <p:spTree>
      <p:nvGrpSpPr>
        <p:cNvPr id="1" name=""/>
        <p:cNvGrpSpPr/>
        <p:nvPr/>
      </p:nvGrpSpPr>
      <p:grpSpPr>
        <a:xfrm>
          <a:off x="0" y="0"/>
          <a:ext cx="0" cy="0"/>
          <a:chOff x="0" y="0"/>
          <a:chExt cx="0" cy="0"/>
        </a:xfrm>
      </p:grpSpPr>
      <p:sp>
        <p:nvSpPr>
          <p:cNvPr id="1094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43"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4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62235086"/>
      </p:ext>
    </p:extLst>
  </p:cSld>
  <p:clrMapOvr>
    <a:masterClrMapping/>
  </p:clrMapOvr>
  <p:transition spd="med"/>
</p:sldLayout>
</file>

<file path=ppt/slideLayouts/slideLayout3437.xml><?xml version="1.0" encoding="utf-8"?>
<p:sldLayout xmlns:a="http://schemas.openxmlformats.org/drawingml/2006/main" xmlns:r="http://schemas.openxmlformats.org/officeDocument/2006/relationships" xmlns:p="http://schemas.openxmlformats.org/presentationml/2006/main" showMasterSp="0" type="tx">
  <p:cSld name="70_Comparison">
    <p:bg>
      <p:bgPr>
        <a:solidFill>
          <a:srgbClr val="FBE7C3"/>
        </a:solidFill>
        <a:effectLst/>
      </p:bgPr>
    </p:bg>
    <p:spTree>
      <p:nvGrpSpPr>
        <p:cNvPr id="1" name=""/>
        <p:cNvGrpSpPr/>
        <p:nvPr/>
      </p:nvGrpSpPr>
      <p:grpSpPr>
        <a:xfrm>
          <a:off x="0" y="0"/>
          <a:ext cx="0" cy="0"/>
          <a:chOff x="0" y="0"/>
          <a:chExt cx="0" cy="0"/>
        </a:xfrm>
      </p:grpSpPr>
      <p:sp>
        <p:nvSpPr>
          <p:cNvPr id="1095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52"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53"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1095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35617885"/>
      </p:ext>
    </p:extLst>
  </p:cSld>
  <p:clrMapOvr>
    <a:masterClrMapping/>
  </p:clrMapOvr>
  <p:transition spd="med"/>
</p:sldLayout>
</file>

<file path=ppt/slideLayouts/slideLayout3438.xml><?xml version="1.0" encoding="utf-8"?>
<p:sldLayout xmlns:a="http://schemas.openxmlformats.org/drawingml/2006/main" xmlns:r="http://schemas.openxmlformats.org/officeDocument/2006/relationships" xmlns:p="http://schemas.openxmlformats.org/presentationml/2006/main" showMasterSp="0" type="tx">
  <p:cSld name="69_Title Only">
    <p:bg>
      <p:bgPr>
        <a:solidFill>
          <a:srgbClr val="FBE7C3"/>
        </a:solidFill>
        <a:effectLst/>
      </p:bgPr>
    </p:bg>
    <p:spTree>
      <p:nvGrpSpPr>
        <p:cNvPr id="1" name=""/>
        <p:cNvGrpSpPr/>
        <p:nvPr/>
      </p:nvGrpSpPr>
      <p:grpSpPr>
        <a:xfrm>
          <a:off x="0" y="0"/>
          <a:ext cx="0" cy="0"/>
          <a:chOff x="0" y="0"/>
          <a:chExt cx="0" cy="0"/>
        </a:xfrm>
      </p:grpSpPr>
      <p:sp>
        <p:nvSpPr>
          <p:cNvPr id="1096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6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39127292"/>
      </p:ext>
    </p:extLst>
  </p:cSld>
  <p:clrMapOvr>
    <a:masterClrMapping/>
  </p:clrMapOvr>
  <p:transition spd="med"/>
</p:sldLayout>
</file>

<file path=ppt/slideLayouts/slideLayout3439.xml><?xml version="1.0" encoding="utf-8"?>
<p:sldLayout xmlns:a="http://schemas.openxmlformats.org/drawingml/2006/main" xmlns:r="http://schemas.openxmlformats.org/officeDocument/2006/relationships" xmlns:p="http://schemas.openxmlformats.org/presentationml/2006/main" showMasterSp="0" type="tx">
  <p:cSld name="72_Blank">
    <p:bg>
      <p:bgPr>
        <a:solidFill>
          <a:srgbClr val="FBE7C3"/>
        </a:solidFill>
        <a:effectLst/>
      </p:bgPr>
    </p:bg>
    <p:spTree>
      <p:nvGrpSpPr>
        <p:cNvPr id="1" name=""/>
        <p:cNvGrpSpPr/>
        <p:nvPr/>
      </p:nvGrpSpPr>
      <p:grpSpPr>
        <a:xfrm>
          <a:off x="0" y="0"/>
          <a:ext cx="0" cy="0"/>
          <a:chOff x="0" y="0"/>
          <a:chExt cx="0" cy="0"/>
        </a:xfrm>
      </p:grpSpPr>
      <p:sp>
        <p:nvSpPr>
          <p:cNvPr id="1096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73201623"/>
      </p:ext>
    </p:extLst>
  </p:cSld>
  <p:clrMapOvr>
    <a:masterClrMapping/>
  </p:clrMapOvr>
  <p:transition spd="med"/>
</p:sldLayout>
</file>

<file path=ppt/slideLayouts/slideLayout344.xml><?xml version="1.0" encoding="utf-8"?>
<p:sldLayout xmlns:a="http://schemas.openxmlformats.org/drawingml/2006/main" xmlns:r="http://schemas.openxmlformats.org/officeDocument/2006/relationships" xmlns:p="http://schemas.openxmlformats.org/presentationml/2006/main" showMasterSp="0" type="tx">
  <p:cSld name="23_Two Content">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114" name="Group 2"/>
          <p:cNvGrpSpPr/>
          <p:nvPr/>
        </p:nvGrpSpPr>
        <p:grpSpPr>
          <a:xfrm>
            <a:off x="0" y="0"/>
            <a:ext cx="8839200" cy="6858000"/>
            <a:chOff x="0" y="0"/>
            <a:chExt cx="8839200" cy="6858000"/>
          </a:xfrm>
        </p:grpSpPr>
        <p:grpSp>
          <p:nvGrpSpPr>
            <p:cNvPr id="5101" name="Group 3"/>
            <p:cNvGrpSpPr/>
            <p:nvPr/>
          </p:nvGrpSpPr>
          <p:grpSpPr>
            <a:xfrm>
              <a:off x="0" y="-1"/>
              <a:ext cx="5105400" cy="4876801"/>
              <a:chOff x="0" y="0"/>
              <a:chExt cx="5105400" cy="4876800"/>
            </a:xfrm>
          </p:grpSpPr>
          <p:sp>
            <p:nvSpPr>
              <p:cNvPr id="5096"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97" name="Oval 5"/>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98" name="Oval 6"/>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099" name="Oval 7"/>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00" name="Oval 8"/>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107" name="Group 9"/>
            <p:cNvGrpSpPr/>
            <p:nvPr/>
          </p:nvGrpSpPr>
          <p:grpSpPr>
            <a:xfrm>
              <a:off x="3200400" y="3200399"/>
              <a:ext cx="3886200" cy="3657601"/>
              <a:chOff x="0" y="0"/>
              <a:chExt cx="3886200" cy="3657600"/>
            </a:xfrm>
          </p:grpSpPr>
          <p:sp>
            <p:nvSpPr>
              <p:cNvPr id="5102"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03" name="Oval 11"/>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04" name="Oval 12"/>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05"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06" name="Oval 14"/>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113" name="Group 15"/>
            <p:cNvGrpSpPr/>
            <p:nvPr/>
          </p:nvGrpSpPr>
          <p:grpSpPr>
            <a:xfrm>
              <a:off x="4495800" y="152399"/>
              <a:ext cx="4343400" cy="4114801"/>
              <a:chOff x="0" y="0"/>
              <a:chExt cx="4343400" cy="4114800"/>
            </a:xfrm>
          </p:grpSpPr>
          <p:sp>
            <p:nvSpPr>
              <p:cNvPr id="5108"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09" name="Oval 17"/>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10" name="Oval 18"/>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11" name="Oval 19"/>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12"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115" name="Title Text"/>
          <p:cNvSpPr txBox="1">
            <a:spLocks noGrp="1"/>
          </p:cNvSpPr>
          <p:nvPr>
            <p:ph type="title"/>
          </p:nvPr>
        </p:nvSpPr>
        <p:spPr>
          <a:xfrm>
            <a:off x="685800" y="609600"/>
            <a:ext cx="7772400" cy="1143000"/>
          </a:xfrm>
          <a:prstGeom prst="rect">
            <a:avLst/>
          </a:prstGeom>
        </p:spPr>
        <p:txBody>
          <a:bodyPr anchor="ctr"/>
          <a:lstStyle>
            <a:lvl1pPr algn="ctr">
              <a:defRPr>
                <a:solidFill>
                  <a:schemeClr val="accent3">
                    <a:lumOff val="44000"/>
                  </a:schemeClr>
                </a:solidFill>
              </a:defRPr>
            </a:lvl1pPr>
          </a:lstStyle>
          <a:p>
            <a:r>
              <a:t>Title Text</a:t>
            </a:r>
          </a:p>
        </p:txBody>
      </p:sp>
      <p:sp>
        <p:nvSpPr>
          <p:cNvPr id="5116"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lr>
                <a:srgbClr val="99CCFF"/>
              </a:buClr>
              <a:buSzPct val="110000"/>
              <a:buChar char="•"/>
              <a:defRPr sz="2800">
                <a:solidFill>
                  <a:srgbClr val="EAEAEA"/>
                </a:solidFill>
              </a:defRPr>
            </a:lvl1pPr>
            <a:lvl2pPr marL="790575" indent="-333375">
              <a:spcBef>
                <a:spcPts val="600"/>
              </a:spcBef>
              <a:buClr>
                <a:srgbClr val="99CCFF"/>
              </a:buClr>
              <a:buSzPct val="110000"/>
              <a:buChar char="•"/>
              <a:defRPr sz="2800">
                <a:solidFill>
                  <a:srgbClr val="EAEAEA"/>
                </a:solidFill>
              </a:defRPr>
            </a:lvl2pPr>
            <a:lvl3pPr marL="1234439" indent="-320039">
              <a:spcBef>
                <a:spcPts val="600"/>
              </a:spcBef>
              <a:buClr>
                <a:srgbClr val="99CCFF"/>
              </a:buClr>
              <a:buSzPct val="110000"/>
              <a:defRPr sz="2800">
                <a:solidFill>
                  <a:srgbClr val="EAEAEA"/>
                </a:solidFill>
              </a:defRPr>
            </a:lvl3pPr>
            <a:lvl4pPr marL="1727200" indent="-355600">
              <a:spcBef>
                <a:spcPts val="600"/>
              </a:spcBef>
              <a:buClr>
                <a:srgbClr val="99CCFF"/>
              </a:buClr>
              <a:buChar char="–"/>
              <a:defRPr sz="2800">
                <a:solidFill>
                  <a:srgbClr val="EAEAEA"/>
                </a:solidFill>
              </a:defRPr>
            </a:lvl4pPr>
            <a:lvl5pPr marL="2184400" indent="-355600">
              <a:spcBef>
                <a:spcPts val="600"/>
              </a:spcBef>
              <a:buClr>
                <a:srgbClr val="99CCFF"/>
              </a:buClr>
              <a:buChar char="•"/>
              <a:defRPr sz="28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5117"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07607225"/>
      </p:ext>
    </p:extLst>
  </p:cSld>
  <p:clrMapOvr>
    <a:masterClrMapping/>
  </p:clrMapOvr>
  <p:transition spd="med"/>
</p:sldLayout>
</file>

<file path=ppt/slideLayouts/slideLayout3440.xml><?xml version="1.0" encoding="utf-8"?>
<p:sldLayout xmlns:a="http://schemas.openxmlformats.org/drawingml/2006/main" xmlns:r="http://schemas.openxmlformats.org/officeDocument/2006/relationships" xmlns:p="http://schemas.openxmlformats.org/presentationml/2006/main" showMasterSp="0" type="tx">
  <p:cSld name="70_Content with Caption">
    <p:bg>
      <p:bgPr>
        <a:solidFill>
          <a:srgbClr val="FBE7C3"/>
        </a:solidFill>
        <a:effectLst/>
      </p:bgPr>
    </p:bg>
    <p:spTree>
      <p:nvGrpSpPr>
        <p:cNvPr id="1" name=""/>
        <p:cNvGrpSpPr/>
        <p:nvPr/>
      </p:nvGrpSpPr>
      <p:grpSpPr>
        <a:xfrm>
          <a:off x="0" y="0"/>
          <a:ext cx="0" cy="0"/>
          <a:chOff x="0" y="0"/>
          <a:chExt cx="0" cy="0"/>
        </a:xfrm>
      </p:grpSpPr>
      <p:sp>
        <p:nvSpPr>
          <p:cNvPr id="10976"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77"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78"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1097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88271325"/>
      </p:ext>
    </p:extLst>
  </p:cSld>
  <p:clrMapOvr>
    <a:masterClrMapping/>
  </p:clrMapOvr>
  <p:transition spd="med"/>
</p:sldLayout>
</file>

<file path=ppt/slideLayouts/slideLayout3441.xml><?xml version="1.0" encoding="utf-8"?>
<p:sldLayout xmlns:a="http://schemas.openxmlformats.org/drawingml/2006/main" xmlns:r="http://schemas.openxmlformats.org/officeDocument/2006/relationships" xmlns:p="http://schemas.openxmlformats.org/presentationml/2006/main" showMasterSp="0" type="tx">
  <p:cSld name="70_Picture with Caption">
    <p:bg>
      <p:bgPr>
        <a:solidFill>
          <a:srgbClr val="FBE7C3"/>
        </a:solidFill>
        <a:effectLst/>
      </p:bgPr>
    </p:bg>
    <p:spTree>
      <p:nvGrpSpPr>
        <p:cNvPr id="1" name=""/>
        <p:cNvGrpSpPr/>
        <p:nvPr/>
      </p:nvGrpSpPr>
      <p:grpSpPr>
        <a:xfrm>
          <a:off x="0" y="0"/>
          <a:ext cx="0" cy="0"/>
          <a:chOff x="0" y="0"/>
          <a:chExt cx="0" cy="0"/>
        </a:xfrm>
      </p:grpSpPr>
      <p:sp>
        <p:nvSpPr>
          <p:cNvPr id="10986"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87"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0988"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8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67322076"/>
      </p:ext>
    </p:extLst>
  </p:cSld>
  <p:clrMapOvr>
    <a:masterClrMapping/>
  </p:clrMapOvr>
  <p:transition spd="med"/>
</p:sldLayout>
</file>

<file path=ppt/slideLayouts/slideLayout3442.xml><?xml version="1.0" encoding="utf-8"?>
<p:sldLayout xmlns:a="http://schemas.openxmlformats.org/drawingml/2006/main" xmlns:r="http://schemas.openxmlformats.org/officeDocument/2006/relationships" xmlns:p="http://schemas.openxmlformats.org/presentationml/2006/main" showMasterSp="0" type="tx">
  <p:cSld name="74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0996" name="Title Text"/>
          <p:cNvSpPr txBox="1">
            <a:spLocks noGrp="1"/>
          </p:cNvSpPr>
          <p:nvPr>
            <p:ph type="title"/>
          </p:nvPr>
        </p:nvSpPr>
        <p:spPr>
          <a:xfrm>
            <a:off x="2895600" y="1143000"/>
            <a:ext cx="5562600" cy="2286000"/>
          </a:xfrm>
          <a:prstGeom prst="rect">
            <a:avLst/>
          </a:prstGeom>
          <a:effectLst>
            <a:outerShdw blurRad="63500" rotWithShape="0">
              <a:schemeClr val="accent3">
                <a:lumOff val="44000"/>
                <a:alpha val="75000"/>
              </a:schemeClr>
            </a:outerShdw>
          </a:effectLst>
        </p:spPr>
        <p:txBody>
          <a:bodyPr anchor="ctr"/>
          <a:lstStyle>
            <a:lvl1pPr algn="r">
              <a:defRPr>
                <a:solidFill>
                  <a:srgbClr val="000000"/>
                </a:solidFill>
                <a:latin typeface="Copperplate Gothic Light"/>
                <a:ea typeface="Copperplate Gothic Light"/>
                <a:cs typeface="Copperplate Gothic Light"/>
                <a:sym typeface="Copperplate Gothic Light"/>
              </a:defRPr>
            </a:lvl1pPr>
          </a:lstStyle>
          <a:p>
            <a:r>
              <a:t>Title Text</a:t>
            </a:r>
          </a:p>
        </p:txBody>
      </p:sp>
      <p:sp>
        <p:nvSpPr>
          <p:cNvPr id="10997" name="Body Level One…"/>
          <p:cNvSpPr txBox="1">
            <a:spLocks noGrp="1"/>
          </p:cNvSpPr>
          <p:nvPr>
            <p:ph type="body" sz="quarter" idx="1"/>
          </p:nvPr>
        </p:nvSpPr>
        <p:spPr>
          <a:xfrm>
            <a:off x="2133600" y="3886200"/>
            <a:ext cx="4267200" cy="2057400"/>
          </a:xfrm>
          <a:prstGeom prst="rect">
            <a:avLst/>
          </a:prstGeom>
        </p:spPr>
        <p:txBody>
          <a:bodyPr>
            <a:normAutofit/>
          </a:bodyPr>
          <a:lstStyle>
            <a:lvl1pPr marL="0" indent="0">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buChar cha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98" name="Slide Number"/>
          <p:cNvSpPr txBox="1">
            <a:spLocks noGrp="1"/>
          </p:cNvSpPr>
          <p:nvPr>
            <p:ph type="sldNum" sz="quarter" idx="2"/>
          </p:nvPr>
        </p:nvSpPr>
        <p:spPr>
          <a:xfrm>
            <a:off x="75271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1515883620"/>
      </p:ext>
    </p:extLst>
  </p:cSld>
  <p:clrMapOvr>
    <a:masterClrMapping/>
  </p:clrMapOvr>
  <p:transition spd="med"/>
</p:sldLayout>
</file>

<file path=ppt/slideLayouts/slideLayout3443.xml><?xml version="1.0" encoding="utf-8"?>
<p:sldLayout xmlns:a="http://schemas.openxmlformats.org/drawingml/2006/main" xmlns:r="http://schemas.openxmlformats.org/officeDocument/2006/relationships" xmlns:p="http://schemas.openxmlformats.org/presentationml/2006/main" showMasterSp="0" type="tx">
  <p:cSld name="70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1005" name="Title Text"/>
          <p:cNvSpPr txBox="1">
            <a:spLocks noGrp="1"/>
          </p:cNvSpPr>
          <p:nvPr>
            <p:ph type="title"/>
          </p:nvPr>
        </p:nvSpPr>
        <p:spPr>
          <a:xfrm>
            <a:off x="685800" y="609600"/>
            <a:ext cx="7772400" cy="1143000"/>
          </a:xfrm>
          <a:prstGeom prst="rect">
            <a:avLst/>
          </a:prstGeom>
          <a:effectLst>
            <a:outerShdw blurRad="63500" rotWithShape="0">
              <a:schemeClr val="accent3">
                <a:lumOff val="44000"/>
                <a:alpha val="74998"/>
              </a:schemeClr>
            </a:outerShdw>
          </a:effectLst>
        </p:spPr>
        <p:txBody>
          <a:bodyPr anchor="ctr"/>
          <a:lstStyle>
            <a:lvl1pPr>
              <a:defRPr>
                <a:solidFill>
                  <a:srgbClr val="000000"/>
                </a:solidFill>
                <a:latin typeface="Copperplate Gothic Light"/>
                <a:ea typeface="Copperplate Gothic Light"/>
                <a:cs typeface="Copperplate Gothic Light"/>
                <a:sym typeface="Copperplate Gothic Light"/>
              </a:defRPr>
            </a:lvl1pPr>
          </a:lstStyle>
          <a:p>
            <a:r>
              <a:t>Title Text</a:t>
            </a:r>
          </a:p>
        </p:txBody>
      </p:sp>
      <p:sp>
        <p:nvSpPr>
          <p:cNvPr id="11006" name="Body Level One…"/>
          <p:cNvSpPr txBox="1">
            <a:spLocks noGrp="1"/>
          </p:cNvSpPr>
          <p:nvPr>
            <p:ph type="body" idx="1"/>
          </p:nvPr>
        </p:nvSpPr>
        <p:spPr>
          <a:xfrm>
            <a:off x="1295400" y="1981200"/>
            <a:ext cx="7162800" cy="4114800"/>
          </a:xfrm>
          <a:prstGeom prst="rect">
            <a:avLst/>
          </a:prstGeom>
          <a:effectLst>
            <a:outerShdw blurRad="38100" rotWithShape="0">
              <a:schemeClr val="accent3">
                <a:lumOff val="44000"/>
                <a:alpha val="75000"/>
              </a:schemeClr>
            </a:outerShdw>
          </a:effectLst>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buChar cha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007" name="Slide Number"/>
          <p:cNvSpPr txBox="1">
            <a:spLocks noGrp="1"/>
          </p:cNvSpPr>
          <p:nvPr>
            <p:ph type="sldNum" sz="quarter" idx="2"/>
          </p:nvPr>
        </p:nvSpPr>
        <p:spPr>
          <a:xfrm>
            <a:off x="81367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3361859754"/>
      </p:ext>
    </p:extLst>
  </p:cSld>
  <p:clrMapOvr>
    <a:masterClrMapping/>
  </p:clrMapOvr>
  <p:transition spd="med"/>
</p:sldLayout>
</file>

<file path=ppt/slideLayouts/slideLayout3444.xml><?xml version="1.0" encoding="utf-8"?>
<p:sldLayout xmlns:a="http://schemas.openxmlformats.org/drawingml/2006/main" xmlns:r="http://schemas.openxmlformats.org/officeDocument/2006/relationships" xmlns:p="http://schemas.openxmlformats.org/presentationml/2006/main" showMasterSp="0" type="tx">
  <p:cSld name="70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1014" name="Title Text"/>
          <p:cNvSpPr txBox="1">
            <a:spLocks noGrp="1"/>
          </p:cNvSpPr>
          <p:nvPr>
            <p:ph type="title"/>
          </p:nvPr>
        </p:nvSpPr>
        <p:spPr>
          <a:xfrm>
            <a:off x="722312" y="4406900"/>
            <a:ext cx="7772401" cy="1362075"/>
          </a:xfrm>
          <a:prstGeom prst="rect">
            <a:avLst/>
          </a:prstGeom>
          <a:effectLst>
            <a:outerShdw blurRad="63500" rotWithShape="0">
              <a:schemeClr val="accent3">
                <a:lumOff val="44000"/>
                <a:alpha val="74998"/>
              </a:schemeClr>
            </a:outerShdw>
          </a:effectLst>
        </p:spPr>
        <p:txBody>
          <a:bodyPr anchor="t"/>
          <a:lstStyle>
            <a:lvl1pPr>
              <a:defRPr sz="4000" cap="all">
                <a:solidFill>
                  <a:srgbClr val="000000"/>
                </a:solidFill>
                <a:latin typeface="Copperplate Gothic Light"/>
                <a:ea typeface="Copperplate Gothic Light"/>
                <a:cs typeface="Copperplate Gothic Light"/>
                <a:sym typeface="Copperplate Gothic Light"/>
              </a:defRPr>
            </a:lvl1pPr>
          </a:lstStyle>
          <a:p>
            <a:r>
              <a:t>Title Text</a:t>
            </a:r>
          </a:p>
        </p:txBody>
      </p:sp>
      <p:sp>
        <p:nvSpPr>
          <p:cNvPr id="11015" name="Body Level One…"/>
          <p:cNvSpPr txBox="1">
            <a:spLocks noGrp="1"/>
          </p:cNvSpPr>
          <p:nvPr>
            <p:ph type="body" sz="quarter" idx="1"/>
          </p:nvPr>
        </p:nvSpPr>
        <p:spPr>
          <a:xfrm>
            <a:off x="722312" y="2906713"/>
            <a:ext cx="7772401" cy="1500188"/>
          </a:xfrm>
          <a:prstGeom prst="rect">
            <a:avLst/>
          </a:prstGeom>
          <a:effectLst>
            <a:outerShdw blurRad="38100" rotWithShape="0">
              <a:schemeClr val="accent3">
                <a:lumOff val="44000"/>
                <a:alpha val="75000"/>
              </a:schemeClr>
            </a:outerShdw>
          </a:effectLst>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016" name="Slide Number"/>
          <p:cNvSpPr txBox="1">
            <a:spLocks noGrp="1"/>
          </p:cNvSpPr>
          <p:nvPr>
            <p:ph type="sldNum" sz="quarter" idx="2"/>
          </p:nvPr>
        </p:nvSpPr>
        <p:spPr>
          <a:xfrm>
            <a:off x="81367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4209456593"/>
      </p:ext>
    </p:extLst>
  </p:cSld>
  <p:clrMapOvr>
    <a:masterClrMapping/>
  </p:clrMapOvr>
  <p:transition spd="med"/>
</p:sldLayout>
</file>

<file path=ppt/slideLayouts/slideLayout3445.xml><?xml version="1.0" encoding="utf-8"?>
<p:sldLayout xmlns:a="http://schemas.openxmlformats.org/drawingml/2006/main" xmlns:r="http://schemas.openxmlformats.org/officeDocument/2006/relationships" xmlns:p="http://schemas.openxmlformats.org/presentationml/2006/main" showMasterSp="0" type="tx">
  <p:cSld name="70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1023" name="Title Text"/>
          <p:cNvSpPr txBox="1">
            <a:spLocks noGrp="1"/>
          </p:cNvSpPr>
          <p:nvPr>
            <p:ph type="title"/>
          </p:nvPr>
        </p:nvSpPr>
        <p:spPr>
          <a:xfrm>
            <a:off x="685800" y="609600"/>
            <a:ext cx="7772400" cy="1143000"/>
          </a:xfrm>
          <a:prstGeom prst="rect">
            <a:avLst/>
          </a:prstGeom>
          <a:effectLst>
            <a:outerShdw blurRad="63500" rotWithShape="0">
              <a:schemeClr val="accent3">
                <a:lumOff val="44000"/>
                <a:alpha val="74998"/>
              </a:schemeClr>
            </a:outerShdw>
          </a:effectLst>
        </p:spPr>
        <p:txBody>
          <a:bodyPr anchor="ctr"/>
          <a:lstStyle>
            <a:lvl1pPr>
              <a:defRPr>
                <a:solidFill>
                  <a:srgbClr val="000000"/>
                </a:solidFill>
                <a:latin typeface="Copperplate Gothic Light"/>
                <a:ea typeface="Copperplate Gothic Light"/>
                <a:cs typeface="Copperplate Gothic Light"/>
                <a:sym typeface="Copperplate Gothic Light"/>
              </a:defRPr>
            </a:lvl1pPr>
          </a:lstStyle>
          <a:p>
            <a:r>
              <a:t>Title Text</a:t>
            </a:r>
          </a:p>
        </p:txBody>
      </p:sp>
      <p:sp>
        <p:nvSpPr>
          <p:cNvPr id="11024" name="Body Level One…"/>
          <p:cNvSpPr txBox="1">
            <a:spLocks noGrp="1"/>
          </p:cNvSpPr>
          <p:nvPr>
            <p:ph type="body" sz="half" idx="1"/>
          </p:nvPr>
        </p:nvSpPr>
        <p:spPr>
          <a:xfrm>
            <a:off x="1295400" y="1981200"/>
            <a:ext cx="3505200" cy="4114800"/>
          </a:xfrm>
          <a:prstGeom prst="rect">
            <a:avLst/>
          </a:prstGeom>
          <a:effectLst>
            <a:outerShdw blurRad="38100" rotWithShape="0">
              <a:schemeClr val="accent3">
                <a:lumOff val="44000"/>
                <a:alpha val="75000"/>
              </a:schemeClr>
            </a:outerShdw>
          </a:effectLst>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025" name="Slide Number"/>
          <p:cNvSpPr txBox="1">
            <a:spLocks noGrp="1"/>
          </p:cNvSpPr>
          <p:nvPr>
            <p:ph type="sldNum" sz="quarter" idx="2"/>
          </p:nvPr>
        </p:nvSpPr>
        <p:spPr>
          <a:xfrm>
            <a:off x="81367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4033017391"/>
      </p:ext>
    </p:extLst>
  </p:cSld>
  <p:clrMapOvr>
    <a:masterClrMapping/>
  </p:clrMapOvr>
  <p:transition spd="med"/>
</p:sldLayout>
</file>

<file path=ppt/slideLayouts/slideLayout3446.xml><?xml version="1.0" encoding="utf-8"?>
<p:sldLayout xmlns:a="http://schemas.openxmlformats.org/drawingml/2006/main" xmlns:r="http://schemas.openxmlformats.org/officeDocument/2006/relationships" xmlns:p="http://schemas.openxmlformats.org/presentationml/2006/main" showMasterSp="0" type="tx">
  <p:cSld name="71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1032" name="Title Text"/>
          <p:cNvSpPr txBox="1">
            <a:spLocks noGrp="1"/>
          </p:cNvSpPr>
          <p:nvPr>
            <p:ph type="title"/>
          </p:nvPr>
        </p:nvSpPr>
        <p:spPr>
          <a:xfrm>
            <a:off x="457200" y="274638"/>
            <a:ext cx="8229600" cy="1143001"/>
          </a:xfrm>
          <a:prstGeom prst="rect">
            <a:avLst/>
          </a:prstGeom>
          <a:effectLst>
            <a:outerShdw blurRad="63500" rotWithShape="0">
              <a:schemeClr val="accent3">
                <a:lumOff val="44000"/>
                <a:alpha val="74998"/>
              </a:schemeClr>
            </a:outerShdw>
          </a:effectLst>
        </p:spPr>
        <p:txBody>
          <a:bodyPr anchor="ctr"/>
          <a:lstStyle>
            <a:lvl1pPr>
              <a:defRPr>
                <a:solidFill>
                  <a:srgbClr val="000000"/>
                </a:solidFill>
                <a:latin typeface="Copperplate Gothic Light"/>
                <a:ea typeface="Copperplate Gothic Light"/>
                <a:cs typeface="Copperplate Gothic Light"/>
                <a:sym typeface="Copperplate Gothic Light"/>
              </a:defRPr>
            </a:lvl1pPr>
          </a:lstStyle>
          <a:p>
            <a:r>
              <a:t>Title Text</a:t>
            </a:r>
          </a:p>
        </p:txBody>
      </p:sp>
      <p:sp>
        <p:nvSpPr>
          <p:cNvPr id="11033" name="Body Level One…"/>
          <p:cNvSpPr txBox="1">
            <a:spLocks noGrp="1"/>
          </p:cNvSpPr>
          <p:nvPr>
            <p:ph type="body" sz="quarter" idx="1"/>
          </p:nvPr>
        </p:nvSpPr>
        <p:spPr>
          <a:xfrm>
            <a:off x="457200" y="1535112"/>
            <a:ext cx="4040188" cy="639763"/>
          </a:xfrm>
          <a:prstGeom prst="rect">
            <a:avLst/>
          </a:prstGeom>
          <a:effectLst>
            <a:outerShdw blurRad="38100" rotWithShape="0">
              <a:schemeClr val="accent3">
                <a:lumOff val="44000"/>
                <a:alpha val="75000"/>
              </a:schemeClr>
            </a:outerShdw>
          </a:effectLst>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034" name="Text Placeholder 4"/>
          <p:cNvSpPr>
            <a:spLocks noGrp="1"/>
          </p:cNvSpPr>
          <p:nvPr>
            <p:ph type="body" sz="quarter" idx="21"/>
          </p:nvPr>
        </p:nvSpPr>
        <p:spPr>
          <a:xfrm>
            <a:off x="4645025" y="1535112"/>
            <a:ext cx="4041775" cy="639763"/>
          </a:xfrm>
          <a:prstGeom prst="rect">
            <a:avLst/>
          </a:prstGeom>
          <a:effectLst>
            <a:outerShdw blurRad="38100" rotWithShape="0">
              <a:schemeClr val="accent3">
                <a:lumOff val="44000"/>
                <a:alpha val="75000"/>
              </a:schemeClr>
            </a:outerShdw>
          </a:effectLst>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11035" name="Slide Number"/>
          <p:cNvSpPr txBox="1">
            <a:spLocks noGrp="1"/>
          </p:cNvSpPr>
          <p:nvPr>
            <p:ph type="sldNum" sz="quarter" idx="2"/>
          </p:nvPr>
        </p:nvSpPr>
        <p:spPr>
          <a:xfrm>
            <a:off x="81367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1845776602"/>
      </p:ext>
    </p:extLst>
  </p:cSld>
  <p:clrMapOvr>
    <a:masterClrMapping/>
  </p:clrMapOvr>
  <p:transition spd="med"/>
</p:sldLayout>
</file>

<file path=ppt/slideLayouts/slideLayout3447.xml><?xml version="1.0" encoding="utf-8"?>
<p:sldLayout xmlns:a="http://schemas.openxmlformats.org/drawingml/2006/main" xmlns:r="http://schemas.openxmlformats.org/officeDocument/2006/relationships" xmlns:p="http://schemas.openxmlformats.org/presentationml/2006/main" showMasterSp="0" type="tx">
  <p:cSld name="70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1042" name="Title Text"/>
          <p:cNvSpPr txBox="1">
            <a:spLocks noGrp="1"/>
          </p:cNvSpPr>
          <p:nvPr>
            <p:ph type="title"/>
          </p:nvPr>
        </p:nvSpPr>
        <p:spPr>
          <a:xfrm>
            <a:off x="685800" y="609600"/>
            <a:ext cx="7772400" cy="1143000"/>
          </a:xfrm>
          <a:prstGeom prst="rect">
            <a:avLst/>
          </a:prstGeom>
          <a:effectLst>
            <a:outerShdw blurRad="63500" rotWithShape="0">
              <a:schemeClr val="accent3">
                <a:lumOff val="44000"/>
                <a:alpha val="74998"/>
              </a:schemeClr>
            </a:outerShdw>
          </a:effectLst>
        </p:spPr>
        <p:txBody>
          <a:bodyPr anchor="ctr"/>
          <a:lstStyle>
            <a:lvl1pPr>
              <a:defRPr>
                <a:solidFill>
                  <a:srgbClr val="000000"/>
                </a:solidFill>
                <a:latin typeface="Copperplate Gothic Light"/>
                <a:ea typeface="Copperplate Gothic Light"/>
                <a:cs typeface="Copperplate Gothic Light"/>
                <a:sym typeface="Copperplate Gothic Light"/>
              </a:defRPr>
            </a:lvl1pPr>
          </a:lstStyle>
          <a:p>
            <a:r>
              <a:t>Title Text</a:t>
            </a:r>
          </a:p>
        </p:txBody>
      </p:sp>
      <p:sp>
        <p:nvSpPr>
          <p:cNvPr id="11043" name="Slide Number"/>
          <p:cNvSpPr txBox="1">
            <a:spLocks noGrp="1"/>
          </p:cNvSpPr>
          <p:nvPr>
            <p:ph type="sldNum" sz="quarter" idx="2"/>
          </p:nvPr>
        </p:nvSpPr>
        <p:spPr>
          <a:xfrm>
            <a:off x="81367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660771367"/>
      </p:ext>
    </p:extLst>
  </p:cSld>
  <p:clrMapOvr>
    <a:masterClrMapping/>
  </p:clrMapOvr>
  <p:transition spd="med"/>
</p:sldLayout>
</file>

<file path=ppt/slideLayouts/slideLayout3448.xml><?xml version="1.0" encoding="utf-8"?>
<p:sldLayout xmlns:a="http://schemas.openxmlformats.org/drawingml/2006/main" xmlns:r="http://schemas.openxmlformats.org/officeDocument/2006/relationships" xmlns:p="http://schemas.openxmlformats.org/presentationml/2006/main" showMasterSp="0" type="tx">
  <p:cSld name="73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1050" name="Slide Number"/>
          <p:cNvSpPr txBox="1">
            <a:spLocks noGrp="1"/>
          </p:cNvSpPr>
          <p:nvPr>
            <p:ph type="sldNum" sz="quarter" idx="2"/>
          </p:nvPr>
        </p:nvSpPr>
        <p:spPr>
          <a:xfrm>
            <a:off x="81367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796728288"/>
      </p:ext>
    </p:extLst>
  </p:cSld>
  <p:clrMapOvr>
    <a:masterClrMapping/>
  </p:clrMapOvr>
  <p:transition spd="med"/>
</p:sldLayout>
</file>

<file path=ppt/slideLayouts/slideLayout3449.xml><?xml version="1.0" encoding="utf-8"?>
<p:sldLayout xmlns:a="http://schemas.openxmlformats.org/drawingml/2006/main" xmlns:r="http://schemas.openxmlformats.org/officeDocument/2006/relationships" xmlns:p="http://schemas.openxmlformats.org/presentationml/2006/main" showMasterSp="0" type="tx">
  <p:cSld name="71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1057" name="Title Text"/>
          <p:cNvSpPr txBox="1">
            <a:spLocks noGrp="1"/>
          </p:cNvSpPr>
          <p:nvPr>
            <p:ph type="title"/>
          </p:nvPr>
        </p:nvSpPr>
        <p:spPr>
          <a:xfrm>
            <a:off x="457200" y="273050"/>
            <a:ext cx="3008314" cy="1162050"/>
          </a:xfrm>
          <a:prstGeom prst="rect">
            <a:avLst/>
          </a:prstGeom>
          <a:effectLst>
            <a:outerShdw blurRad="63500" rotWithShape="0">
              <a:schemeClr val="accent3">
                <a:lumOff val="44000"/>
                <a:alpha val="74998"/>
              </a:schemeClr>
            </a:outerShdw>
          </a:effectLst>
        </p:spPr>
        <p:txBody>
          <a:bodyPr/>
          <a:lstStyle>
            <a:lvl1pPr>
              <a:defRPr sz="2000">
                <a:solidFill>
                  <a:srgbClr val="000000"/>
                </a:solidFill>
                <a:latin typeface="Copperplate Gothic Light"/>
                <a:ea typeface="Copperplate Gothic Light"/>
                <a:cs typeface="Copperplate Gothic Light"/>
                <a:sym typeface="Copperplate Gothic Light"/>
              </a:defRPr>
            </a:lvl1pPr>
          </a:lstStyle>
          <a:p>
            <a:r>
              <a:t>Title Text</a:t>
            </a:r>
          </a:p>
        </p:txBody>
      </p:sp>
      <p:sp>
        <p:nvSpPr>
          <p:cNvPr id="11058" name="Body Level One…"/>
          <p:cNvSpPr txBox="1">
            <a:spLocks noGrp="1"/>
          </p:cNvSpPr>
          <p:nvPr>
            <p:ph type="body" idx="1"/>
          </p:nvPr>
        </p:nvSpPr>
        <p:spPr>
          <a:xfrm>
            <a:off x="3575050" y="273050"/>
            <a:ext cx="5111750" cy="5853113"/>
          </a:xfrm>
          <a:prstGeom prst="rect">
            <a:avLst/>
          </a:prstGeom>
          <a:effectLst>
            <a:outerShdw blurRad="38100" rotWithShape="0">
              <a:schemeClr val="accent3">
                <a:lumOff val="44000"/>
                <a:alpha val="75000"/>
              </a:schemeClr>
            </a:outerShdw>
          </a:effectLst>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buChar cha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059" name="Text Placeholder 3"/>
          <p:cNvSpPr>
            <a:spLocks noGrp="1"/>
          </p:cNvSpPr>
          <p:nvPr>
            <p:ph type="body" sz="half" idx="21"/>
          </p:nvPr>
        </p:nvSpPr>
        <p:spPr>
          <a:xfrm>
            <a:off x="457199" y="1435100"/>
            <a:ext cx="3008315" cy="4691063"/>
          </a:xfrm>
          <a:prstGeom prst="rect">
            <a:avLst/>
          </a:prstGeom>
          <a:effectLst>
            <a:outerShdw blurRad="38100" rotWithShape="0">
              <a:schemeClr val="accent3">
                <a:lumOff val="44000"/>
                <a:alpha val="75000"/>
              </a:schemeClr>
            </a:outerShdw>
          </a:effectLst>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11060" name="Slide Number"/>
          <p:cNvSpPr txBox="1">
            <a:spLocks noGrp="1"/>
          </p:cNvSpPr>
          <p:nvPr>
            <p:ph type="sldNum" sz="quarter" idx="2"/>
          </p:nvPr>
        </p:nvSpPr>
        <p:spPr>
          <a:xfrm>
            <a:off x="81367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1155267138"/>
      </p:ext>
    </p:extLst>
  </p:cSld>
  <p:clrMapOvr>
    <a:masterClrMapping/>
  </p:clrMapOvr>
  <p:transition spd="med"/>
</p:sldLayout>
</file>

<file path=ppt/slideLayouts/slideLayout345.xml><?xml version="1.0" encoding="utf-8"?>
<p:sldLayout xmlns:a="http://schemas.openxmlformats.org/drawingml/2006/main" xmlns:r="http://schemas.openxmlformats.org/officeDocument/2006/relationships" xmlns:p="http://schemas.openxmlformats.org/presentationml/2006/main" showMasterSp="0" type="tx">
  <p:cSld name="22_Comparison">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142" name="Group 2"/>
          <p:cNvGrpSpPr/>
          <p:nvPr/>
        </p:nvGrpSpPr>
        <p:grpSpPr>
          <a:xfrm>
            <a:off x="0" y="0"/>
            <a:ext cx="8839200" cy="6858000"/>
            <a:chOff x="0" y="0"/>
            <a:chExt cx="8839200" cy="6858000"/>
          </a:xfrm>
        </p:grpSpPr>
        <p:grpSp>
          <p:nvGrpSpPr>
            <p:cNvPr id="5129" name="Group 3"/>
            <p:cNvGrpSpPr/>
            <p:nvPr/>
          </p:nvGrpSpPr>
          <p:grpSpPr>
            <a:xfrm>
              <a:off x="0" y="-1"/>
              <a:ext cx="5105400" cy="4876801"/>
              <a:chOff x="0" y="0"/>
              <a:chExt cx="5105400" cy="4876800"/>
            </a:xfrm>
          </p:grpSpPr>
          <p:sp>
            <p:nvSpPr>
              <p:cNvPr id="5124"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25" name="Oval 5"/>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26" name="Oval 6"/>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27" name="Oval 7"/>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28" name="Oval 8"/>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135" name="Group 9"/>
            <p:cNvGrpSpPr/>
            <p:nvPr/>
          </p:nvGrpSpPr>
          <p:grpSpPr>
            <a:xfrm>
              <a:off x="3200400" y="3200399"/>
              <a:ext cx="3886200" cy="3657601"/>
              <a:chOff x="0" y="0"/>
              <a:chExt cx="3886200" cy="3657600"/>
            </a:xfrm>
          </p:grpSpPr>
          <p:sp>
            <p:nvSpPr>
              <p:cNvPr id="5130"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31" name="Oval 11"/>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32" name="Oval 12"/>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33"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34" name="Oval 14"/>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141" name="Group 15"/>
            <p:cNvGrpSpPr/>
            <p:nvPr/>
          </p:nvGrpSpPr>
          <p:grpSpPr>
            <a:xfrm>
              <a:off x="4495800" y="152399"/>
              <a:ext cx="4343400" cy="4114801"/>
              <a:chOff x="0" y="0"/>
              <a:chExt cx="4343400" cy="4114800"/>
            </a:xfrm>
          </p:grpSpPr>
          <p:sp>
            <p:nvSpPr>
              <p:cNvPr id="5136"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37" name="Oval 17"/>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38" name="Oval 18"/>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39" name="Oval 19"/>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40"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143" name="Title Text"/>
          <p:cNvSpPr txBox="1">
            <a:spLocks noGrp="1"/>
          </p:cNvSpPr>
          <p:nvPr>
            <p:ph type="title"/>
          </p:nvPr>
        </p:nvSpPr>
        <p:spPr>
          <a:xfrm>
            <a:off x="457200" y="274638"/>
            <a:ext cx="8229600" cy="1143001"/>
          </a:xfrm>
          <a:prstGeom prst="rect">
            <a:avLst/>
          </a:prstGeom>
        </p:spPr>
        <p:txBody>
          <a:bodyPr anchor="ctr"/>
          <a:lstStyle>
            <a:lvl1pPr algn="ctr">
              <a:defRPr>
                <a:solidFill>
                  <a:schemeClr val="accent3">
                    <a:lumOff val="44000"/>
                  </a:schemeClr>
                </a:solidFill>
              </a:defRPr>
            </a:lvl1pPr>
          </a:lstStyle>
          <a:p>
            <a:r>
              <a:t>Title Text</a:t>
            </a:r>
          </a:p>
        </p:txBody>
      </p:sp>
      <p:sp>
        <p:nvSpPr>
          <p:cNvPr id="514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rgbClr val="EAEAEA"/>
                </a:solidFill>
              </a:defRPr>
            </a:lvl1pPr>
            <a:lvl2pPr marL="0" indent="457200">
              <a:spcBef>
                <a:spcPts val="500"/>
              </a:spcBef>
              <a:buSzTx/>
              <a:buNone/>
              <a:defRPr sz="2400" b="1">
                <a:solidFill>
                  <a:srgbClr val="EAEAEA"/>
                </a:solidFill>
              </a:defRPr>
            </a:lvl2pPr>
            <a:lvl3pPr marL="0" indent="914400">
              <a:spcBef>
                <a:spcPts val="500"/>
              </a:spcBef>
              <a:buSzTx/>
              <a:buNone/>
              <a:defRPr sz="2400" b="1">
                <a:solidFill>
                  <a:srgbClr val="EAEAEA"/>
                </a:solidFill>
              </a:defRPr>
            </a:lvl3pPr>
            <a:lvl4pPr marL="0" indent="1371600">
              <a:spcBef>
                <a:spcPts val="500"/>
              </a:spcBef>
              <a:buSzTx/>
              <a:buNone/>
              <a:defRPr sz="2400" b="1">
                <a:solidFill>
                  <a:srgbClr val="EAEAEA"/>
                </a:solidFill>
              </a:defRPr>
            </a:lvl4pPr>
            <a:lvl5pPr marL="0" indent="1828800">
              <a:spcBef>
                <a:spcPts val="500"/>
              </a:spcBef>
              <a:buSzTx/>
              <a:buNone/>
              <a:defRPr sz="2400" b="1">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5145"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rgbClr val="EAEAEA"/>
                </a:solidFill>
              </a:defRPr>
            </a:pPr>
            <a:endParaRPr/>
          </a:p>
        </p:txBody>
      </p:sp>
      <p:sp>
        <p:nvSpPr>
          <p:cNvPr id="514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78760432"/>
      </p:ext>
    </p:extLst>
  </p:cSld>
  <p:clrMapOvr>
    <a:masterClrMapping/>
  </p:clrMapOvr>
  <p:transition spd="med"/>
</p:sldLayout>
</file>

<file path=ppt/slideLayouts/slideLayout3450.xml><?xml version="1.0" encoding="utf-8"?>
<p:sldLayout xmlns:a="http://schemas.openxmlformats.org/drawingml/2006/main" xmlns:r="http://schemas.openxmlformats.org/officeDocument/2006/relationships" xmlns:p="http://schemas.openxmlformats.org/presentationml/2006/main" showMasterSp="0" type="tx">
  <p:cSld name="71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1067" name="Title Text"/>
          <p:cNvSpPr txBox="1">
            <a:spLocks noGrp="1"/>
          </p:cNvSpPr>
          <p:nvPr>
            <p:ph type="title"/>
          </p:nvPr>
        </p:nvSpPr>
        <p:spPr>
          <a:xfrm>
            <a:off x="1792288" y="4800600"/>
            <a:ext cx="5486401" cy="566738"/>
          </a:xfrm>
          <a:prstGeom prst="rect">
            <a:avLst/>
          </a:prstGeom>
          <a:effectLst>
            <a:outerShdw blurRad="63500" rotWithShape="0">
              <a:schemeClr val="accent3">
                <a:lumOff val="44000"/>
                <a:alpha val="74998"/>
              </a:schemeClr>
            </a:outerShdw>
          </a:effectLst>
        </p:spPr>
        <p:txBody>
          <a:bodyPr/>
          <a:lstStyle>
            <a:lvl1pPr>
              <a:defRPr sz="2000">
                <a:solidFill>
                  <a:srgbClr val="000000"/>
                </a:solidFill>
                <a:latin typeface="Copperplate Gothic Light"/>
                <a:ea typeface="Copperplate Gothic Light"/>
                <a:cs typeface="Copperplate Gothic Light"/>
                <a:sym typeface="Copperplate Gothic Light"/>
              </a:defRPr>
            </a:lvl1pPr>
          </a:lstStyle>
          <a:p>
            <a:r>
              <a:t>Title Text</a:t>
            </a:r>
          </a:p>
        </p:txBody>
      </p:sp>
      <p:sp>
        <p:nvSpPr>
          <p:cNvPr id="11068" name="Picture Placeholder 2"/>
          <p:cNvSpPr>
            <a:spLocks noGrp="1"/>
          </p:cNvSpPr>
          <p:nvPr>
            <p:ph type="pic" sz="half" idx="21"/>
          </p:nvPr>
        </p:nvSpPr>
        <p:spPr>
          <a:xfrm>
            <a:off x="1792288" y="612775"/>
            <a:ext cx="5486401" cy="4114800"/>
          </a:xfrm>
          <a:prstGeom prst="rect">
            <a:avLst/>
          </a:prstGeom>
          <a:effectLst>
            <a:outerShdw blurRad="38100" rotWithShape="0">
              <a:schemeClr val="accent3">
                <a:lumOff val="44000"/>
                <a:alpha val="75000"/>
              </a:schemeClr>
            </a:outerShdw>
          </a:effectLst>
        </p:spPr>
        <p:txBody>
          <a:bodyPr lIns="91439" rIns="91439"/>
          <a:lstStyle/>
          <a:p>
            <a:endParaRPr/>
          </a:p>
        </p:txBody>
      </p:sp>
      <p:sp>
        <p:nvSpPr>
          <p:cNvPr id="11069" name="Body Level One…"/>
          <p:cNvSpPr txBox="1">
            <a:spLocks noGrp="1"/>
          </p:cNvSpPr>
          <p:nvPr>
            <p:ph type="body" sz="quarter" idx="1"/>
          </p:nvPr>
        </p:nvSpPr>
        <p:spPr>
          <a:xfrm>
            <a:off x="1792288" y="5367337"/>
            <a:ext cx="5486401" cy="804863"/>
          </a:xfrm>
          <a:prstGeom prst="rect">
            <a:avLst/>
          </a:prstGeom>
          <a:effectLst>
            <a:outerShdw blurRad="38100" rotWithShape="0">
              <a:schemeClr val="accent3">
                <a:lumOff val="44000"/>
                <a:alpha val="75000"/>
              </a:schemeClr>
            </a:outerShdw>
          </a:effectLst>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070" name="Slide Number"/>
          <p:cNvSpPr txBox="1">
            <a:spLocks noGrp="1"/>
          </p:cNvSpPr>
          <p:nvPr>
            <p:ph type="sldNum" sz="quarter" idx="2"/>
          </p:nvPr>
        </p:nvSpPr>
        <p:spPr>
          <a:xfrm>
            <a:off x="81367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370326193"/>
      </p:ext>
    </p:extLst>
  </p:cSld>
  <p:clrMapOvr>
    <a:masterClrMapping/>
  </p:clrMapOvr>
  <p:transition spd="med"/>
</p:sldLayout>
</file>

<file path=ppt/slideLayouts/slideLayout3451.xml><?xml version="1.0" encoding="utf-8"?>
<p:sldLayout xmlns:a="http://schemas.openxmlformats.org/drawingml/2006/main" xmlns:r="http://schemas.openxmlformats.org/officeDocument/2006/relationships" xmlns:p="http://schemas.openxmlformats.org/presentationml/2006/main" showMasterSp="0" type="tx">
  <p:cSld name="75_Title Slide">
    <p:bg>
      <p:bgPr>
        <a:solidFill>
          <a:srgbClr val="000000"/>
        </a:solidFill>
        <a:effectLst/>
      </p:bgPr>
    </p:bg>
    <p:spTree>
      <p:nvGrpSpPr>
        <p:cNvPr id="1" name=""/>
        <p:cNvGrpSpPr/>
        <p:nvPr/>
      </p:nvGrpSpPr>
      <p:grpSpPr>
        <a:xfrm>
          <a:off x="0" y="0"/>
          <a:ext cx="0" cy="0"/>
          <a:chOff x="0" y="0"/>
          <a:chExt cx="0" cy="0"/>
        </a:xfrm>
      </p:grpSpPr>
      <p:sp>
        <p:nvSpPr>
          <p:cNvPr id="11077" name="Title Text"/>
          <p:cNvSpPr txBox="1">
            <a:spLocks noGrp="1"/>
          </p:cNvSpPr>
          <p:nvPr>
            <p:ph type="title"/>
          </p:nvPr>
        </p:nvSpPr>
        <p:spPr>
          <a:xfrm>
            <a:off x="685800" y="2130425"/>
            <a:ext cx="7772400" cy="1470025"/>
          </a:xfrm>
          <a:prstGeom prst="rect">
            <a:avLst/>
          </a:prstGeom>
        </p:spPr>
        <p:txBody>
          <a:bodyPr anchor="ctr"/>
          <a:lstStyle>
            <a:lvl1pPr algn="ctr">
              <a:defRPr>
                <a:solidFill>
                  <a:srgbClr val="000000"/>
                </a:solidFill>
              </a:defRPr>
            </a:lvl1pPr>
          </a:lstStyle>
          <a:p>
            <a:r>
              <a:t>Title Text</a:t>
            </a:r>
          </a:p>
        </p:txBody>
      </p:sp>
      <p:sp>
        <p:nvSpPr>
          <p:cNvPr id="11078"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lvl1pPr>
            <a:lvl2pPr marL="0" indent="457200" algn="ctr">
              <a:buSzTx/>
              <a:buNone/>
            </a:lvl2pPr>
            <a:lvl3pPr marL="0" indent="914400" algn="ctr">
              <a:buSzTx/>
              <a:buNone/>
            </a:lvl3pPr>
            <a:lvl4pPr marL="0" indent="1371600" algn="ctr">
              <a:buSzTx/>
              <a:buNone/>
            </a:lvl4pPr>
            <a:lvl5pPr marL="0" indent="1828800" algn="ctr">
              <a:buSzTx/>
              <a:buNone/>
            </a:lvl5pPr>
          </a:lstStyle>
          <a:p>
            <a:r>
              <a:t>Body Level One</a:t>
            </a:r>
          </a:p>
          <a:p>
            <a:pPr lvl="1"/>
            <a:r>
              <a:t>Body Level Two</a:t>
            </a:r>
          </a:p>
          <a:p>
            <a:pPr lvl="2"/>
            <a:r>
              <a:t>Body Level Three</a:t>
            </a:r>
          </a:p>
          <a:p>
            <a:pPr lvl="3"/>
            <a:r>
              <a:t>Body Level Four</a:t>
            </a:r>
          </a:p>
          <a:p>
            <a:pPr lvl="4"/>
            <a:r>
              <a:t>Body Level Five</a:t>
            </a:r>
          </a:p>
        </p:txBody>
      </p:sp>
      <p:sp>
        <p:nvSpPr>
          <p:cNvPr id="1107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97993676"/>
      </p:ext>
    </p:extLst>
  </p:cSld>
  <p:clrMapOvr>
    <a:masterClrMapping/>
  </p:clrMapOvr>
  <p:transition spd="med"/>
</p:sldLayout>
</file>

<file path=ppt/slideLayouts/slideLayout3452.xml><?xml version="1.0" encoding="utf-8"?>
<p:sldLayout xmlns:a="http://schemas.openxmlformats.org/drawingml/2006/main" xmlns:r="http://schemas.openxmlformats.org/officeDocument/2006/relationships" xmlns:p="http://schemas.openxmlformats.org/presentationml/2006/main" showMasterSp="0" type="tx">
  <p:cSld name="71_Title and Content">
    <p:bg>
      <p:bgPr>
        <a:solidFill>
          <a:srgbClr val="000000"/>
        </a:solidFill>
        <a:effectLst/>
      </p:bgPr>
    </p:bg>
    <p:spTree>
      <p:nvGrpSpPr>
        <p:cNvPr id="1" name=""/>
        <p:cNvGrpSpPr/>
        <p:nvPr/>
      </p:nvGrpSpPr>
      <p:grpSpPr>
        <a:xfrm>
          <a:off x="0" y="0"/>
          <a:ext cx="0" cy="0"/>
          <a:chOff x="0" y="0"/>
          <a:chExt cx="0" cy="0"/>
        </a:xfrm>
      </p:grpSpPr>
      <p:sp>
        <p:nvSpPr>
          <p:cNvPr id="11086"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11087" name="Body Level One…"/>
          <p:cNvSpPr txBox="1">
            <a:spLocks noGrp="1"/>
          </p:cNvSpPr>
          <p:nvPr>
            <p:ph type="body" idx="1"/>
          </p:nvPr>
        </p:nvSpPr>
        <p:spPr>
          <a:xfrm>
            <a:off x="457200" y="1600200"/>
            <a:ext cx="8229600" cy="452596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11088"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58799238"/>
      </p:ext>
    </p:extLst>
  </p:cSld>
  <p:clrMapOvr>
    <a:masterClrMapping/>
  </p:clrMapOvr>
  <p:transition spd="med"/>
</p:sldLayout>
</file>

<file path=ppt/slideLayouts/slideLayout3453.xml><?xml version="1.0" encoding="utf-8"?>
<p:sldLayout xmlns:a="http://schemas.openxmlformats.org/drawingml/2006/main" xmlns:r="http://schemas.openxmlformats.org/officeDocument/2006/relationships" xmlns:p="http://schemas.openxmlformats.org/presentationml/2006/main" showMasterSp="0" type="tx">
  <p:cSld name="71_Section Header">
    <p:bg>
      <p:bgPr>
        <a:solidFill>
          <a:srgbClr val="000000"/>
        </a:solidFill>
        <a:effectLst/>
      </p:bgPr>
    </p:bg>
    <p:spTree>
      <p:nvGrpSpPr>
        <p:cNvPr id="1" name=""/>
        <p:cNvGrpSpPr/>
        <p:nvPr/>
      </p:nvGrpSpPr>
      <p:grpSpPr>
        <a:xfrm>
          <a:off x="0" y="0"/>
          <a:ext cx="0" cy="0"/>
          <a:chOff x="0" y="0"/>
          <a:chExt cx="0" cy="0"/>
        </a:xfrm>
      </p:grpSpPr>
      <p:sp>
        <p:nvSpPr>
          <p:cNvPr id="11095"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0000"/>
                </a:solidFill>
              </a:defRPr>
            </a:lvl1pPr>
          </a:lstStyle>
          <a:p>
            <a:r>
              <a:t>Title Text</a:t>
            </a:r>
          </a:p>
        </p:txBody>
      </p:sp>
      <p:sp>
        <p:nvSpPr>
          <p:cNvPr id="11096"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11097"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923428350"/>
      </p:ext>
    </p:extLst>
  </p:cSld>
  <p:clrMapOvr>
    <a:masterClrMapping/>
  </p:clrMapOvr>
  <p:transition spd="med"/>
</p:sldLayout>
</file>

<file path=ppt/slideLayouts/slideLayout3454.xml><?xml version="1.0" encoding="utf-8"?>
<p:sldLayout xmlns:a="http://schemas.openxmlformats.org/drawingml/2006/main" xmlns:r="http://schemas.openxmlformats.org/officeDocument/2006/relationships" xmlns:p="http://schemas.openxmlformats.org/presentationml/2006/main" showMasterSp="0" type="tx">
  <p:cSld name="71_Two Content">
    <p:bg>
      <p:bgPr>
        <a:solidFill>
          <a:srgbClr val="000000"/>
        </a:solidFill>
        <a:effectLst/>
      </p:bgPr>
    </p:bg>
    <p:spTree>
      <p:nvGrpSpPr>
        <p:cNvPr id="1" name=""/>
        <p:cNvGrpSpPr/>
        <p:nvPr/>
      </p:nvGrpSpPr>
      <p:grpSpPr>
        <a:xfrm>
          <a:off x="0" y="0"/>
          <a:ext cx="0" cy="0"/>
          <a:chOff x="0" y="0"/>
          <a:chExt cx="0" cy="0"/>
        </a:xfrm>
      </p:grpSpPr>
      <p:sp>
        <p:nvSpPr>
          <p:cNvPr id="11104"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11105"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a:lvl1pPr>
            <a:lvl2pPr marL="790575" indent="-333375">
              <a:spcBef>
                <a:spcPts val="600"/>
              </a:spcBef>
              <a:buChar char="–"/>
              <a:defRPr sz="2800"/>
            </a:lvl2pPr>
            <a:lvl3pPr marL="1234439" indent="-320039">
              <a:spcBef>
                <a:spcPts val="600"/>
              </a:spcBef>
              <a:defRPr sz="2800"/>
            </a:lvl3pPr>
            <a:lvl4pPr marL="1727200" indent="-355600">
              <a:spcBef>
                <a:spcPts val="600"/>
              </a:spcBef>
              <a:buChar char="–"/>
              <a:defRPr sz="2800"/>
            </a:lvl4pPr>
            <a:lvl5pPr marL="2184400" indent="-355600">
              <a:spcBef>
                <a:spcPts val="600"/>
              </a:spcBef>
              <a:buChar char="»"/>
              <a:defRPr sz="2800"/>
            </a:lvl5pPr>
          </a:lstStyle>
          <a:p>
            <a:r>
              <a:t>Body Level One</a:t>
            </a:r>
          </a:p>
          <a:p>
            <a:pPr lvl="1"/>
            <a:r>
              <a:t>Body Level Two</a:t>
            </a:r>
          </a:p>
          <a:p>
            <a:pPr lvl="2"/>
            <a:r>
              <a:t>Body Level Three</a:t>
            </a:r>
          </a:p>
          <a:p>
            <a:pPr lvl="3"/>
            <a:r>
              <a:t>Body Level Four</a:t>
            </a:r>
          </a:p>
          <a:p>
            <a:pPr lvl="4"/>
            <a:r>
              <a:t>Body Level Five</a:t>
            </a:r>
          </a:p>
        </p:txBody>
      </p:sp>
      <p:sp>
        <p:nvSpPr>
          <p:cNvPr id="1110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15559085"/>
      </p:ext>
    </p:extLst>
  </p:cSld>
  <p:clrMapOvr>
    <a:masterClrMapping/>
  </p:clrMapOvr>
  <p:transition spd="med"/>
</p:sldLayout>
</file>

<file path=ppt/slideLayouts/slideLayout3455.xml><?xml version="1.0" encoding="utf-8"?>
<p:sldLayout xmlns:a="http://schemas.openxmlformats.org/drawingml/2006/main" xmlns:r="http://schemas.openxmlformats.org/officeDocument/2006/relationships" xmlns:p="http://schemas.openxmlformats.org/presentationml/2006/main" showMasterSp="0" type="tx">
  <p:cSld name="72_Comparison">
    <p:bg>
      <p:bgPr>
        <a:solidFill>
          <a:srgbClr val="000000"/>
        </a:solidFill>
        <a:effectLst/>
      </p:bgPr>
    </p:bg>
    <p:spTree>
      <p:nvGrpSpPr>
        <p:cNvPr id="1" name=""/>
        <p:cNvGrpSpPr/>
        <p:nvPr/>
      </p:nvGrpSpPr>
      <p:grpSpPr>
        <a:xfrm>
          <a:off x="0" y="0"/>
          <a:ext cx="0" cy="0"/>
          <a:chOff x="0" y="0"/>
          <a:chExt cx="0" cy="0"/>
        </a:xfrm>
      </p:grpSpPr>
      <p:sp>
        <p:nvSpPr>
          <p:cNvPr id="11113"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defRPr>
            </a:lvl1pPr>
          </a:lstStyle>
          <a:p>
            <a:r>
              <a:t>Title Text</a:t>
            </a:r>
          </a:p>
        </p:txBody>
      </p:sp>
      <p:sp>
        <p:nvSpPr>
          <p:cNvPr id="1111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11115"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1111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18287243"/>
      </p:ext>
    </p:extLst>
  </p:cSld>
  <p:clrMapOvr>
    <a:masterClrMapping/>
  </p:clrMapOvr>
  <p:transition spd="med"/>
</p:sldLayout>
</file>

<file path=ppt/slideLayouts/slideLayout3456.xml><?xml version="1.0" encoding="utf-8"?>
<p:sldLayout xmlns:a="http://schemas.openxmlformats.org/drawingml/2006/main" xmlns:r="http://schemas.openxmlformats.org/officeDocument/2006/relationships" xmlns:p="http://schemas.openxmlformats.org/presentationml/2006/main" showMasterSp="0" type="tx">
  <p:cSld name="71_Title Only">
    <p:bg>
      <p:bgPr>
        <a:solidFill>
          <a:srgbClr val="000000"/>
        </a:solidFill>
        <a:effectLst/>
      </p:bgPr>
    </p:bg>
    <p:spTree>
      <p:nvGrpSpPr>
        <p:cNvPr id="1" name=""/>
        <p:cNvGrpSpPr/>
        <p:nvPr/>
      </p:nvGrpSpPr>
      <p:grpSpPr>
        <a:xfrm>
          <a:off x="0" y="0"/>
          <a:ext cx="0" cy="0"/>
          <a:chOff x="0" y="0"/>
          <a:chExt cx="0" cy="0"/>
        </a:xfrm>
      </p:grpSpPr>
      <p:sp>
        <p:nvSpPr>
          <p:cNvPr id="11123"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11124"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989198"/>
      </p:ext>
    </p:extLst>
  </p:cSld>
  <p:clrMapOvr>
    <a:masterClrMapping/>
  </p:clrMapOvr>
  <p:transition spd="med"/>
</p:sldLayout>
</file>

<file path=ppt/slideLayouts/slideLayout3457.xml><?xml version="1.0" encoding="utf-8"?>
<p:sldLayout xmlns:a="http://schemas.openxmlformats.org/drawingml/2006/main" xmlns:r="http://schemas.openxmlformats.org/officeDocument/2006/relationships" xmlns:p="http://schemas.openxmlformats.org/presentationml/2006/main" showMasterSp="0" type="tx">
  <p:cSld name="74_Blank">
    <p:bg>
      <p:bgPr>
        <a:solidFill>
          <a:srgbClr val="000000"/>
        </a:solidFill>
        <a:effectLst/>
      </p:bgPr>
    </p:bg>
    <p:spTree>
      <p:nvGrpSpPr>
        <p:cNvPr id="1" name=""/>
        <p:cNvGrpSpPr/>
        <p:nvPr/>
      </p:nvGrpSpPr>
      <p:grpSpPr>
        <a:xfrm>
          <a:off x="0" y="0"/>
          <a:ext cx="0" cy="0"/>
          <a:chOff x="0" y="0"/>
          <a:chExt cx="0" cy="0"/>
        </a:xfrm>
      </p:grpSpPr>
      <p:sp>
        <p:nvSpPr>
          <p:cNvPr id="1113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7997653"/>
      </p:ext>
    </p:extLst>
  </p:cSld>
  <p:clrMapOvr>
    <a:masterClrMapping/>
  </p:clrMapOvr>
  <p:transition spd="med"/>
</p:sldLayout>
</file>

<file path=ppt/slideLayouts/slideLayout3458.xml><?xml version="1.0" encoding="utf-8"?>
<p:sldLayout xmlns:a="http://schemas.openxmlformats.org/drawingml/2006/main" xmlns:r="http://schemas.openxmlformats.org/officeDocument/2006/relationships" xmlns:p="http://schemas.openxmlformats.org/presentationml/2006/main" showMasterSp="0" type="tx">
  <p:cSld name="72_Content with Caption">
    <p:bg>
      <p:bgPr>
        <a:solidFill>
          <a:srgbClr val="000000"/>
        </a:solidFill>
        <a:effectLst/>
      </p:bgPr>
    </p:bg>
    <p:spTree>
      <p:nvGrpSpPr>
        <p:cNvPr id="1" name=""/>
        <p:cNvGrpSpPr/>
        <p:nvPr/>
      </p:nvGrpSpPr>
      <p:grpSpPr>
        <a:xfrm>
          <a:off x="0" y="0"/>
          <a:ext cx="0" cy="0"/>
          <a:chOff x="0" y="0"/>
          <a:chExt cx="0" cy="0"/>
        </a:xfrm>
      </p:grpSpPr>
      <p:sp>
        <p:nvSpPr>
          <p:cNvPr id="11138" name="Title Text"/>
          <p:cNvSpPr txBox="1">
            <a:spLocks noGrp="1"/>
          </p:cNvSpPr>
          <p:nvPr>
            <p:ph type="title"/>
          </p:nvPr>
        </p:nvSpPr>
        <p:spPr>
          <a:xfrm>
            <a:off x="457200" y="273050"/>
            <a:ext cx="3008314" cy="1162050"/>
          </a:xfrm>
          <a:prstGeom prst="rect">
            <a:avLst/>
          </a:prstGeom>
        </p:spPr>
        <p:txBody>
          <a:bodyPr/>
          <a:lstStyle>
            <a:lvl1pPr>
              <a:defRPr sz="2000" b="1">
                <a:solidFill>
                  <a:srgbClr val="000000"/>
                </a:solidFill>
              </a:defRPr>
            </a:lvl1pPr>
          </a:lstStyle>
          <a:p>
            <a:r>
              <a:t>Title Text</a:t>
            </a:r>
          </a:p>
        </p:txBody>
      </p:sp>
      <p:sp>
        <p:nvSpPr>
          <p:cNvPr id="11139" name="Body Level One…"/>
          <p:cNvSpPr txBox="1">
            <a:spLocks noGrp="1"/>
          </p:cNvSpPr>
          <p:nvPr>
            <p:ph type="body" idx="1"/>
          </p:nvPr>
        </p:nvSpPr>
        <p:spPr>
          <a:xfrm>
            <a:off x="3575050" y="273050"/>
            <a:ext cx="5111750" cy="585311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11140"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1114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029014888"/>
      </p:ext>
    </p:extLst>
  </p:cSld>
  <p:clrMapOvr>
    <a:masterClrMapping/>
  </p:clrMapOvr>
  <p:transition spd="med"/>
</p:sldLayout>
</file>

<file path=ppt/slideLayouts/slideLayout3459.xml><?xml version="1.0" encoding="utf-8"?>
<p:sldLayout xmlns:a="http://schemas.openxmlformats.org/drawingml/2006/main" xmlns:r="http://schemas.openxmlformats.org/officeDocument/2006/relationships" xmlns:p="http://schemas.openxmlformats.org/presentationml/2006/main" showMasterSp="0" type="tx">
  <p:cSld name="72_Picture with Caption">
    <p:bg>
      <p:bgPr>
        <a:solidFill>
          <a:srgbClr val="000000"/>
        </a:solidFill>
        <a:effectLst/>
      </p:bgPr>
    </p:bg>
    <p:spTree>
      <p:nvGrpSpPr>
        <p:cNvPr id="1" name=""/>
        <p:cNvGrpSpPr/>
        <p:nvPr/>
      </p:nvGrpSpPr>
      <p:grpSpPr>
        <a:xfrm>
          <a:off x="0" y="0"/>
          <a:ext cx="0" cy="0"/>
          <a:chOff x="0" y="0"/>
          <a:chExt cx="0" cy="0"/>
        </a:xfrm>
      </p:grpSpPr>
      <p:sp>
        <p:nvSpPr>
          <p:cNvPr id="11148" name="Title Text"/>
          <p:cNvSpPr txBox="1">
            <a:spLocks noGrp="1"/>
          </p:cNvSpPr>
          <p:nvPr>
            <p:ph type="title"/>
          </p:nvPr>
        </p:nvSpPr>
        <p:spPr>
          <a:xfrm>
            <a:off x="1792288" y="4800600"/>
            <a:ext cx="5486401" cy="566738"/>
          </a:xfrm>
          <a:prstGeom prst="rect">
            <a:avLst/>
          </a:prstGeom>
        </p:spPr>
        <p:txBody>
          <a:bodyPr/>
          <a:lstStyle>
            <a:lvl1pPr>
              <a:defRPr sz="2000" b="1">
                <a:solidFill>
                  <a:srgbClr val="000000"/>
                </a:solidFill>
              </a:defRPr>
            </a:lvl1pPr>
          </a:lstStyle>
          <a:p>
            <a:r>
              <a:t>Title Text</a:t>
            </a:r>
          </a:p>
        </p:txBody>
      </p:sp>
      <p:sp>
        <p:nvSpPr>
          <p:cNvPr id="11149"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1150"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1115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15964051"/>
      </p:ext>
    </p:extLst>
  </p:cSld>
  <p:clrMapOvr>
    <a:masterClrMapping/>
  </p:clrMapOvr>
  <p:transition spd="med"/>
</p:sldLayout>
</file>

<file path=ppt/slideLayouts/slideLayout346.xml><?xml version="1.0" encoding="utf-8"?>
<p:sldLayout xmlns:a="http://schemas.openxmlformats.org/drawingml/2006/main" xmlns:r="http://schemas.openxmlformats.org/officeDocument/2006/relationships" xmlns:p="http://schemas.openxmlformats.org/presentationml/2006/main" showMasterSp="0" type="tx">
  <p:cSld name="23_Title Only">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171" name="Group 2"/>
          <p:cNvGrpSpPr/>
          <p:nvPr/>
        </p:nvGrpSpPr>
        <p:grpSpPr>
          <a:xfrm>
            <a:off x="0" y="0"/>
            <a:ext cx="8839200" cy="6858000"/>
            <a:chOff x="0" y="0"/>
            <a:chExt cx="8839200" cy="6858000"/>
          </a:xfrm>
        </p:grpSpPr>
        <p:grpSp>
          <p:nvGrpSpPr>
            <p:cNvPr id="5158" name="Group 3"/>
            <p:cNvGrpSpPr/>
            <p:nvPr/>
          </p:nvGrpSpPr>
          <p:grpSpPr>
            <a:xfrm>
              <a:off x="0" y="-1"/>
              <a:ext cx="5105400" cy="4876801"/>
              <a:chOff x="0" y="0"/>
              <a:chExt cx="5105400" cy="4876800"/>
            </a:xfrm>
          </p:grpSpPr>
          <p:sp>
            <p:nvSpPr>
              <p:cNvPr id="5153"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54" name="Oval 5"/>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55" name="Oval 6"/>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56" name="Oval 7"/>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57" name="Oval 8"/>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164" name="Group 9"/>
            <p:cNvGrpSpPr/>
            <p:nvPr/>
          </p:nvGrpSpPr>
          <p:grpSpPr>
            <a:xfrm>
              <a:off x="3200400" y="3200399"/>
              <a:ext cx="3886200" cy="3657601"/>
              <a:chOff x="0" y="0"/>
              <a:chExt cx="3886200" cy="3657600"/>
            </a:xfrm>
          </p:grpSpPr>
          <p:sp>
            <p:nvSpPr>
              <p:cNvPr id="5159"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0" name="Oval 11"/>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1" name="Oval 12"/>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2"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3" name="Oval 14"/>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170" name="Group 15"/>
            <p:cNvGrpSpPr/>
            <p:nvPr/>
          </p:nvGrpSpPr>
          <p:grpSpPr>
            <a:xfrm>
              <a:off x="4495800" y="152399"/>
              <a:ext cx="4343400" cy="4114801"/>
              <a:chOff x="0" y="0"/>
              <a:chExt cx="4343400" cy="4114800"/>
            </a:xfrm>
          </p:grpSpPr>
          <p:sp>
            <p:nvSpPr>
              <p:cNvPr id="5165"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6" name="Oval 17"/>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7" name="Oval 18"/>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8" name="Oval 19"/>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69"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172" name="Title Text"/>
          <p:cNvSpPr txBox="1">
            <a:spLocks noGrp="1"/>
          </p:cNvSpPr>
          <p:nvPr>
            <p:ph type="title"/>
          </p:nvPr>
        </p:nvSpPr>
        <p:spPr>
          <a:xfrm>
            <a:off x="685800" y="609600"/>
            <a:ext cx="7772400" cy="1143000"/>
          </a:xfrm>
          <a:prstGeom prst="rect">
            <a:avLst/>
          </a:prstGeom>
        </p:spPr>
        <p:txBody>
          <a:bodyPr anchor="ctr"/>
          <a:lstStyle>
            <a:lvl1pPr algn="ctr">
              <a:defRPr>
                <a:solidFill>
                  <a:schemeClr val="accent3">
                    <a:lumOff val="44000"/>
                  </a:schemeClr>
                </a:solidFill>
              </a:defRPr>
            </a:lvl1pPr>
          </a:lstStyle>
          <a:p>
            <a:r>
              <a:t>Title Text</a:t>
            </a:r>
          </a:p>
        </p:txBody>
      </p:sp>
      <p:sp>
        <p:nvSpPr>
          <p:cNvPr id="5173"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7478472"/>
      </p:ext>
    </p:extLst>
  </p:cSld>
  <p:clrMapOvr>
    <a:masterClrMapping/>
  </p:clrMapOvr>
  <p:transition spd="med"/>
</p:sldLayout>
</file>

<file path=ppt/slideLayouts/slideLayout346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a:prstGeom prst="rect">
            <a:avLst/>
          </a:prstGeom>
        </p:spPr>
        <p:txBody>
          <a:bodyPr vert="horz"/>
          <a:lstStyle/>
          <a:p>
            <a:r>
              <a:rPr lang="en-US"/>
              <a:t>Click to edit Master title style</a:t>
            </a:r>
          </a:p>
        </p:txBody>
      </p:sp>
      <p:sp>
        <p:nvSpPr>
          <p:cNvPr id="3" name="Subtitle 2"/>
          <p:cNvSpPr>
            <a:spLocks noGrp="1"/>
          </p:cNvSpPr>
          <p:nvPr>
            <p:ph type="subTitle" idx="1"/>
          </p:nvPr>
        </p:nvSpPr>
        <p:spPr>
          <a:xfrm>
            <a:off x="1371600" y="3886200"/>
            <a:ext cx="6400800" cy="1752600"/>
          </a:xfrm>
          <a:prstGeom prst="rect">
            <a:avLst/>
          </a:prstGeom>
        </p:spPr>
        <p:txBody>
          <a:bodyPr vert="horz"/>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Tree>
    <p:extLst>
      <p:ext uri="{BB962C8B-B14F-4D97-AF65-F5344CB8AC3E}">
        <p14:creationId xmlns:p14="http://schemas.microsoft.com/office/powerpoint/2010/main" val="1038024248"/>
      </p:ext>
    </p:extLst>
  </p:cSld>
  <p:clrMapOvr>
    <a:masterClrMapping/>
  </p:clrMapOvr>
  <p:transition spd="med">
    <p:fade/>
  </p:transition>
</p:sldLayout>
</file>

<file path=ppt/slideLayouts/slideLayout346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vert="horz"/>
          <a:lstStyle/>
          <a:p>
            <a:r>
              <a:rPr lang="en-US"/>
              <a:t>Click to edit Master title style</a:t>
            </a:r>
          </a:p>
        </p:txBody>
      </p:sp>
      <p:sp>
        <p:nvSpPr>
          <p:cNvPr id="3" name="Content Placeholder 2"/>
          <p:cNvSpPr>
            <a:spLocks noGrp="1"/>
          </p:cNvSpPr>
          <p:nvPr>
            <p:ph idx="1"/>
          </p:nvPr>
        </p:nvSpPr>
        <p:spPr>
          <a:xfrm>
            <a:off x="457200" y="1600200"/>
            <a:ext cx="8229600" cy="4525963"/>
          </a:xfrm>
          <a:prstGeom prst="rect">
            <a:avLst/>
          </a:prstGeom>
        </p:spPr>
        <p:txBody>
          <a:bodyPr vert="horz"/>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888747145"/>
      </p:ext>
    </p:extLst>
  </p:cSld>
  <p:clrMapOvr>
    <a:masterClrMapping/>
  </p:clrMapOvr>
  <p:transition spd="med">
    <p:fade/>
  </p:transition>
</p:sldLayout>
</file>

<file path=ppt/slideLayouts/slideLayout346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a:prstGeom prst="rect">
            <a:avLst/>
          </a:prstGeom>
        </p:spPr>
        <p:txBody>
          <a:bodyPr vert="horz"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a:prstGeom prst="rect">
            <a:avLst/>
          </a:prstGeom>
        </p:spPr>
        <p:txBody>
          <a:bodyPr vert="horz"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Tree>
    <p:extLst>
      <p:ext uri="{BB962C8B-B14F-4D97-AF65-F5344CB8AC3E}">
        <p14:creationId xmlns:p14="http://schemas.microsoft.com/office/powerpoint/2010/main" val="1608854404"/>
      </p:ext>
    </p:extLst>
  </p:cSld>
  <p:clrMapOvr>
    <a:masterClrMapping/>
  </p:clrMapOvr>
  <p:transition spd="med">
    <p:fade/>
  </p:transition>
</p:sldLayout>
</file>

<file path=ppt/slideLayouts/slideLayout346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vert="horz"/>
          <a:lstStyle/>
          <a:p>
            <a:r>
              <a:rPr lang="en-US"/>
              <a:t>Click to edit Master title style</a:t>
            </a:r>
          </a:p>
        </p:txBody>
      </p:sp>
      <p:sp>
        <p:nvSpPr>
          <p:cNvPr id="3" name="Content Placeholder 2"/>
          <p:cNvSpPr>
            <a:spLocks noGrp="1"/>
          </p:cNvSpPr>
          <p:nvPr>
            <p:ph sz="half" idx="1"/>
          </p:nvPr>
        </p:nvSpPr>
        <p:spPr>
          <a:xfrm>
            <a:off x="457200" y="1600200"/>
            <a:ext cx="4038600" cy="4525963"/>
          </a:xfrm>
          <a:prstGeom prst="rect">
            <a:avLst/>
          </a:prstGeom>
        </p:spPr>
        <p:txBody>
          <a:bodyPr vert="horz"/>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a:prstGeom prst="rect">
            <a:avLst/>
          </a:prstGeom>
        </p:spPr>
        <p:txBody>
          <a:bodyPr vert="horz"/>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045645337"/>
      </p:ext>
    </p:extLst>
  </p:cSld>
  <p:clrMapOvr>
    <a:masterClrMapping/>
  </p:clrMapOvr>
  <p:transition spd="med">
    <p:fade/>
  </p:transition>
</p:sldLayout>
</file>

<file path=ppt/slideLayouts/slideLayout346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vert="horz"/>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a:prstGeom prst="rect">
            <a:avLst/>
          </a:prstGeom>
        </p:spPr>
        <p:txBody>
          <a:bodyPr vert="horz"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a:prstGeom prst="rect">
            <a:avLst/>
          </a:prstGeom>
        </p:spPr>
        <p:txBody>
          <a:bodyPr vert="horz"/>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a:prstGeom prst="rect">
            <a:avLst/>
          </a:prstGeom>
        </p:spPr>
        <p:txBody>
          <a:bodyPr vert="horz"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a:prstGeom prst="rect">
            <a:avLst/>
          </a:prstGeom>
        </p:spPr>
        <p:txBody>
          <a:bodyPr vert="horz"/>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696638887"/>
      </p:ext>
    </p:extLst>
  </p:cSld>
  <p:clrMapOvr>
    <a:masterClrMapping/>
  </p:clrMapOvr>
  <p:transition spd="med">
    <p:fade/>
  </p:transition>
</p:sldLayout>
</file>

<file path=ppt/slideLayouts/slideLayout346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vert="horz"/>
          <a:lstStyle/>
          <a:p>
            <a:r>
              <a:rPr lang="en-US"/>
              <a:t>Click to edit Master title style</a:t>
            </a:r>
          </a:p>
        </p:txBody>
      </p:sp>
    </p:spTree>
    <p:extLst>
      <p:ext uri="{BB962C8B-B14F-4D97-AF65-F5344CB8AC3E}">
        <p14:creationId xmlns:p14="http://schemas.microsoft.com/office/powerpoint/2010/main" val="2445955611"/>
      </p:ext>
    </p:extLst>
  </p:cSld>
  <p:clrMapOvr>
    <a:masterClrMapping/>
  </p:clrMapOvr>
  <p:transition spd="med">
    <p:fade/>
  </p:transition>
</p:sldLayout>
</file>

<file path=ppt/slideLayouts/slideLayout346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Tree>
    <p:extLst>
      <p:ext uri="{BB962C8B-B14F-4D97-AF65-F5344CB8AC3E}">
        <p14:creationId xmlns:p14="http://schemas.microsoft.com/office/powerpoint/2010/main" val="2083741569"/>
      </p:ext>
    </p:extLst>
  </p:cSld>
  <p:clrMapOvr>
    <a:masterClrMapping/>
  </p:clrMapOvr>
  <p:transition spd="med">
    <p:fade/>
  </p:transition>
</p:sldLayout>
</file>

<file path=ppt/slideLayouts/slideLayout346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a:prstGeom prst="rect">
            <a:avLst/>
          </a:prstGeom>
        </p:spPr>
        <p:txBody>
          <a:bodyPr vert="horz"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a:prstGeom prst="rect">
            <a:avLst/>
          </a:prstGeom>
        </p:spPr>
        <p:txBody>
          <a:bodyPr vert="horz"/>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a:prstGeom prst="rect">
            <a:avLst/>
          </a:prstGeom>
        </p:spPr>
        <p:txBody>
          <a:bodyPr vert="horz"/>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183658304"/>
      </p:ext>
    </p:extLst>
  </p:cSld>
  <p:clrMapOvr>
    <a:masterClrMapping/>
  </p:clrMapOvr>
  <p:transition spd="med">
    <p:fade/>
  </p:transition>
</p:sldLayout>
</file>

<file path=ppt/slideLayouts/slideLayout346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a:prstGeom prst="rect">
            <a:avLst/>
          </a:prstGeom>
        </p:spPr>
        <p:txBody>
          <a:bodyPr vert="horz"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a:prstGeom prst="rect">
            <a:avLst/>
          </a:prstGeom>
        </p:spPr>
        <p:txBody>
          <a:bodyPr vert="horz"/>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a:prstGeom prst="rect">
            <a:avLst/>
          </a:prstGeom>
        </p:spPr>
        <p:txBody>
          <a:bodyPr vert="horz"/>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Tree>
    <p:extLst>
      <p:ext uri="{BB962C8B-B14F-4D97-AF65-F5344CB8AC3E}">
        <p14:creationId xmlns:p14="http://schemas.microsoft.com/office/powerpoint/2010/main" val="698302041"/>
      </p:ext>
    </p:extLst>
  </p:cSld>
  <p:clrMapOvr>
    <a:masterClrMapping/>
  </p:clrMapOvr>
  <p:transition spd="med">
    <p:fade/>
  </p:transition>
</p:sldLayout>
</file>

<file path=ppt/slideLayouts/slideLayout346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a:prstGeom prst="rect">
            <a:avLst/>
          </a:prstGeom>
        </p:spPr>
        <p:txBody>
          <a:bodyPr vert="horz"/>
          <a:lstStyle/>
          <a:p>
            <a:r>
              <a:rPr lang="en-US"/>
              <a:t>Click to edit Master title style</a:t>
            </a:r>
          </a:p>
        </p:txBody>
      </p:sp>
      <p:sp>
        <p:nvSpPr>
          <p:cNvPr id="3" name="Vertical Text Placeholder 2"/>
          <p:cNvSpPr>
            <a:spLocks noGrp="1"/>
          </p:cNvSpPr>
          <p:nvPr>
            <p:ph type="body" orient="vert" idx="1"/>
          </p:nvPr>
        </p:nvSpPr>
        <p:spPr>
          <a:xfrm>
            <a:off x="457200" y="1600200"/>
            <a:ext cx="8229600" cy="4525963"/>
          </a:xfrm>
          <a:prstGeom prst="rect">
            <a:avLst/>
          </a:prstGeo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274147954"/>
      </p:ext>
    </p:extLst>
  </p:cSld>
  <p:clrMapOvr>
    <a:masterClrMapping/>
  </p:clrMapOvr>
  <p:transition spd="med">
    <p:fade/>
  </p:transition>
</p:sldLayout>
</file>

<file path=ppt/slideLayouts/slideLayout347.xml><?xml version="1.0" encoding="utf-8"?>
<p:sldLayout xmlns:a="http://schemas.openxmlformats.org/drawingml/2006/main" xmlns:r="http://schemas.openxmlformats.org/officeDocument/2006/relationships" xmlns:p="http://schemas.openxmlformats.org/presentationml/2006/main" showMasterSp="0" type="tx">
  <p:cSld name="27_Blank">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198" name="Group 2"/>
          <p:cNvGrpSpPr/>
          <p:nvPr/>
        </p:nvGrpSpPr>
        <p:grpSpPr>
          <a:xfrm>
            <a:off x="0" y="0"/>
            <a:ext cx="8839200" cy="6858000"/>
            <a:chOff x="0" y="0"/>
            <a:chExt cx="8839200" cy="6858000"/>
          </a:xfrm>
        </p:grpSpPr>
        <p:grpSp>
          <p:nvGrpSpPr>
            <p:cNvPr id="5185" name="Group 3"/>
            <p:cNvGrpSpPr/>
            <p:nvPr/>
          </p:nvGrpSpPr>
          <p:grpSpPr>
            <a:xfrm>
              <a:off x="0" y="-1"/>
              <a:ext cx="5105400" cy="4876801"/>
              <a:chOff x="0" y="0"/>
              <a:chExt cx="5105400" cy="4876800"/>
            </a:xfrm>
          </p:grpSpPr>
          <p:sp>
            <p:nvSpPr>
              <p:cNvPr id="5180"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81" name="Oval 5"/>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82" name="Oval 6"/>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83" name="Oval 7"/>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84" name="Oval 8"/>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191" name="Group 9"/>
            <p:cNvGrpSpPr/>
            <p:nvPr/>
          </p:nvGrpSpPr>
          <p:grpSpPr>
            <a:xfrm>
              <a:off x="3200400" y="3200399"/>
              <a:ext cx="3886200" cy="3657601"/>
              <a:chOff x="0" y="0"/>
              <a:chExt cx="3886200" cy="3657600"/>
            </a:xfrm>
          </p:grpSpPr>
          <p:sp>
            <p:nvSpPr>
              <p:cNvPr id="5186"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87" name="Oval 11"/>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88" name="Oval 12"/>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89"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90" name="Oval 14"/>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197" name="Group 15"/>
            <p:cNvGrpSpPr/>
            <p:nvPr/>
          </p:nvGrpSpPr>
          <p:grpSpPr>
            <a:xfrm>
              <a:off x="4495800" y="152399"/>
              <a:ext cx="4343400" cy="4114801"/>
              <a:chOff x="0" y="0"/>
              <a:chExt cx="4343400" cy="4114800"/>
            </a:xfrm>
          </p:grpSpPr>
          <p:sp>
            <p:nvSpPr>
              <p:cNvPr id="5192"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93" name="Oval 17"/>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94" name="Oval 18"/>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95" name="Oval 19"/>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196"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19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50818768"/>
      </p:ext>
    </p:extLst>
  </p:cSld>
  <p:clrMapOvr>
    <a:masterClrMapping/>
  </p:clrMapOvr>
  <p:transition spd="med"/>
</p:sldLayout>
</file>

<file path=ppt/slideLayouts/slideLayout347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a:prstGeom prst="rect">
            <a:avLst/>
          </a:prstGeo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a:prstGeom prst="rect">
            <a:avLst/>
          </a:prstGeo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146462806"/>
      </p:ext>
    </p:extLst>
  </p:cSld>
  <p:clrMapOvr>
    <a:masterClrMapping/>
  </p:clrMapOvr>
  <p:transition spd="med">
    <p:fade/>
  </p:transition>
</p:sldLayout>
</file>

<file path=ppt/slideLayouts/slideLayout3471.xml><?xml version="1.0" encoding="utf-8"?>
<p:sldLayout xmlns:a="http://schemas.openxmlformats.org/drawingml/2006/main" xmlns:r="http://schemas.openxmlformats.org/officeDocument/2006/relationships" xmlns:p="http://schemas.openxmlformats.org/presentationml/2006/main" showMasterSp="0" type="title">
  <p:cSld name="1_Title Slide">
    <p:spTree>
      <p:nvGrpSpPr>
        <p:cNvPr id="1" name=""/>
        <p:cNvGrpSpPr/>
        <p:nvPr/>
      </p:nvGrpSpPr>
      <p:grpSpPr>
        <a:xfrm>
          <a:off x="0" y="0"/>
          <a:ext cx="0" cy="0"/>
          <a:chOff x="0" y="0"/>
          <a:chExt cx="0" cy="0"/>
        </a:xfrm>
      </p:grpSpPr>
      <p:grpSp>
        <p:nvGrpSpPr>
          <p:cNvPr id="2" name="Group 2"/>
          <p:cNvGrpSpPr>
            <a:grpSpLocks/>
          </p:cNvGrpSpPr>
          <p:nvPr/>
        </p:nvGrpSpPr>
        <p:grpSpPr bwMode="auto">
          <a:xfrm>
            <a:off x="0" y="0"/>
            <a:ext cx="9132888" cy="6845300"/>
            <a:chOff x="0" y="0"/>
            <a:chExt cx="5753" cy="4312"/>
          </a:xfrm>
        </p:grpSpPr>
        <p:sp>
          <p:nvSpPr>
            <p:cNvPr id="3" name="Rectangle 3"/>
            <p:cNvSpPr>
              <a:spLocks noChangeArrowheads="1"/>
            </p:cNvSpPr>
            <p:nvPr/>
          </p:nvSpPr>
          <p:spPr bwMode="auto">
            <a:xfrm>
              <a:off x="0" y="0"/>
              <a:ext cx="5753" cy="4312"/>
            </a:xfrm>
            <a:prstGeom prst="rect">
              <a:avLst/>
            </a:prstGeom>
            <a:gradFill rotWithShape="0">
              <a:gsLst>
                <a:gs pos="0">
                  <a:srgbClr val="790015"/>
                </a:gs>
                <a:gs pos="100000">
                  <a:srgbClr val="610011"/>
                </a:gs>
              </a:gsLst>
              <a:lin ang="540000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endParaRPr lang="en-US">
                <a:solidFill>
                  <a:srgbClr val="FFFFFF"/>
                </a:solidFill>
                <a:effectLst/>
                <a:latin typeface="Arial" charset="0"/>
              </a:endParaRPr>
            </a:p>
          </p:txBody>
        </p:sp>
        <p:grpSp>
          <p:nvGrpSpPr>
            <p:cNvPr id="4" name="Group 4"/>
            <p:cNvGrpSpPr>
              <a:grpSpLocks/>
            </p:cNvGrpSpPr>
            <p:nvPr/>
          </p:nvGrpSpPr>
          <p:grpSpPr bwMode="auto">
            <a:xfrm>
              <a:off x="246" y="204"/>
              <a:ext cx="5271" cy="3889"/>
              <a:chOff x="246" y="204"/>
              <a:chExt cx="5271" cy="3889"/>
            </a:xfrm>
          </p:grpSpPr>
          <p:sp>
            <p:nvSpPr>
              <p:cNvPr id="9" name="Rectangle 5"/>
              <p:cNvSpPr>
                <a:spLocks noChangeArrowheads="1"/>
              </p:cNvSpPr>
              <p:nvPr/>
            </p:nvSpPr>
            <p:spPr bwMode="auto">
              <a:xfrm>
                <a:off x="294" y="228"/>
                <a:ext cx="5217" cy="3850"/>
              </a:xfrm>
              <a:prstGeom prst="rect">
                <a:avLst/>
              </a:prstGeom>
              <a:solidFill>
                <a:srgbClr val="535353"/>
              </a:solidFill>
              <a:ln w="12700">
                <a:noFill/>
                <a:miter lim="800000"/>
                <a:headEnd/>
                <a:tailEnd/>
              </a:ln>
              <a:effectLst>
                <a:outerShdw blurRad="63500" dist="197566" dir="2700000" algn="ctr" rotWithShape="0">
                  <a:srgbClr val="000000">
                    <a:alpha val="74998"/>
                  </a:srgbClr>
                </a:outerShdw>
              </a:effectLst>
            </p:spPr>
            <p:txBody>
              <a:bodyPr wrap="none" anchor="ctr"/>
              <a:lstStyle/>
              <a:p>
                <a:pPr>
                  <a:defRPr/>
                </a:pPr>
                <a:endParaRPr lang="en-US">
                  <a:solidFill>
                    <a:srgbClr val="FFFFFF"/>
                  </a:solidFill>
                  <a:effectLst/>
                  <a:latin typeface="Arial" pitchFamily="-112" charset="0"/>
                  <a:ea typeface="ＭＳ Ｐゴシック" pitchFamily="-112" charset="-128"/>
                  <a:cs typeface="ＭＳ Ｐゴシック" pitchFamily="-112" charset="-128"/>
                </a:endParaRPr>
              </a:p>
            </p:txBody>
          </p:sp>
          <p:sp>
            <p:nvSpPr>
              <p:cNvPr id="10" name="Freeform 6"/>
              <p:cNvSpPr>
                <a:spLocks/>
              </p:cNvSpPr>
              <p:nvPr/>
            </p:nvSpPr>
            <p:spPr bwMode="auto">
              <a:xfrm>
                <a:off x="3002" y="378"/>
                <a:ext cx="1411" cy="3440"/>
              </a:xfrm>
              <a:custGeom>
                <a:avLst/>
                <a:gdLst>
                  <a:gd name="T0" fmla="*/ 91 w 1411"/>
                  <a:gd name="T1" fmla="*/ 33 h 3440"/>
                  <a:gd name="T2" fmla="*/ 212 w 1411"/>
                  <a:gd name="T3" fmla="*/ 76 h 3440"/>
                  <a:gd name="T4" fmla="*/ 332 w 1411"/>
                  <a:gd name="T5" fmla="*/ 174 h 3440"/>
                  <a:gd name="T6" fmla="*/ 383 w 1411"/>
                  <a:gd name="T7" fmla="*/ 305 h 3440"/>
                  <a:gd name="T8" fmla="*/ 443 w 1411"/>
                  <a:gd name="T9" fmla="*/ 446 h 3440"/>
                  <a:gd name="T10" fmla="*/ 453 w 1411"/>
                  <a:gd name="T11" fmla="*/ 620 h 3440"/>
                  <a:gd name="T12" fmla="*/ 494 w 1411"/>
                  <a:gd name="T13" fmla="*/ 751 h 3440"/>
                  <a:gd name="T14" fmla="*/ 494 w 1411"/>
                  <a:gd name="T15" fmla="*/ 882 h 3440"/>
                  <a:gd name="T16" fmla="*/ 483 w 1411"/>
                  <a:gd name="T17" fmla="*/ 1012 h 3440"/>
                  <a:gd name="T18" fmla="*/ 473 w 1411"/>
                  <a:gd name="T19" fmla="*/ 1143 h 3440"/>
                  <a:gd name="T20" fmla="*/ 463 w 1411"/>
                  <a:gd name="T21" fmla="*/ 1284 h 3440"/>
                  <a:gd name="T22" fmla="*/ 433 w 1411"/>
                  <a:gd name="T23" fmla="*/ 1426 h 3440"/>
                  <a:gd name="T24" fmla="*/ 383 w 1411"/>
                  <a:gd name="T25" fmla="*/ 1556 h 3440"/>
                  <a:gd name="T26" fmla="*/ 353 w 1411"/>
                  <a:gd name="T27" fmla="*/ 1687 h 3440"/>
                  <a:gd name="T28" fmla="*/ 443 w 1411"/>
                  <a:gd name="T29" fmla="*/ 1796 h 3440"/>
                  <a:gd name="T30" fmla="*/ 494 w 1411"/>
                  <a:gd name="T31" fmla="*/ 1937 h 3440"/>
                  <a:gd name="T32" fmla="*/ 524 w 1411"/>
                  <a:gd name="T33" fmla="*/ 2068 h 3440"/>
                  <a:gd name="T34" fmla="*/ 614 w 1411"/>
                  <a:gd name="T35" fmla="*/ 2198 h 3440"/>
                  <a:gd name="T36" fmla="*/ 705 w 1411"/>
                  <a:gd name="T37" fmla="*/ 2351 h 3440"/>
                  <a:gd name="T38" fmla="*/ 836 w 1411"/>
                  <a:gd name="T39" fmla="*/ 2470 h 3440"/>
                  <a:gd name="T40" fmla="*/ 947 w 1411"/>
                  <a:gd name="T41" fmla="*/ 2612 h 3440"/>
                  <a:gd name="T42" fmla="*/ 1078 w 1411"/>
                  <a:gd name="T43" fmla="*/ 2721 h 3440"/>
                  <a:gd name="T44" fmla="*/ 1158 w 1411"/>
                  <a:gd name="T45" fmla="*/ 2851 h 3440"/>
                  <a:gd name="T46" fmla="*/ 1269 w 1411"/>
                  <a:gd name="T47" fmla="*/ 3004 h 3440"/>
                  <a:gd name="T48" fmla="*/ 1319 w 1411"/>
                  <a:gd name="T49" fmla="*/ 3156 h 3440"/>
                  <a:gd name="T50" fmla="*/ 1370 w 1411"/>
                  <a:gd name="T51" fmla="*/ 3308 h 3440"/>
                  <a:gd name="T52" fmla="*/ 1400 w 1411"/>
                  <a:gd name="T53" fmla="*/ 3439 h 3440"/>
                  <a:gd name="T54" fmla="*/ 1410 w 1411"/>
                  <a:gd name="T55" fmla="*/ 3145 h 3440"/>
                  <a:gd name="T56" fmla="*/ 1340 w 1411"/>
                  <a:gd name="T57" fmla="*/ 3058 h 3440"/>
                  <a:gd name="T58" fmla="*/ 1259 w 1411"/>
                  <a:gd name="T59" fmla="*/ 2862 h 3440"/>
                  <a:gd name="T60" fmla="*/ 1098 w 1411"/>
                  <a:gd name="T61" fmla="*/ 2721 h 3440"/>
                  <a:gd name="T62" fmla="*/ 997 w 1411"/>
                  <a:gd name="T63" fmla="*/ 2514 h 3440"/>
                  <a:gd name="T64" fmla="*/ 806 w 1411"/>
                  <a:gd name="T65" fmla="*/ 2449 h 3440"/>
                  <a:gd name="T66" fmla="*/ 735 w 1411"/>
                  <a:gd name="T67" fmla="*/ 2307 h 3440"/>
                  <a:gd name="T68" fmla="*/ 635 w 1411"/>
                  <a:gd name="T69" fmla="*/ 2187 h 3440"/>
                  <a:gd name="T70" fmla="*/ 534 w 1411"/>
                  <a:gd name="T71" fmla="*/ 1959 h 3440"/>
                  <a:gd name="T72" fmla="*/ 443 w 1411"/>
                  <a:gd name="T73" fmla="*/ 1785 h 3440"/>
                  <a:gd name="T74" fmla="*/ 403 w 1411"/>
                  <a:gd name="T75" fmla="*/ 1632 h 3440"/>
                  <a:gd name="T76" fmla="*/ 433 w 1411"/>
                  <a:gd name="T77" fmla="*/ 1491 h 3440"/>
                  <a:gd name="T78" fmla="*/ 483 w 1411"/>
                  <a:gd name="T79" fmla="*/ 1349 h 3440"/>
                  <a:gd name="T80" fmla="*/ 483 w 1411"/>
                  <a:gd name="T81" fmla="*/ 1208 h 3440"/>
                  <a:gd name="T82" fmla="*/ 524 w 1411"/>
                  <a:gd name="T83" fmla="*/ 1023 h 3440"/>
                  <a:gd name="T84" fmla="*/ 514 w 1411"/>
                  <a:gd name="T85" fmla="*/ 805 h 3440"/>
                  <a:gd name="T86" fmla="*/ 534 w 1411"/>
                  <a:gd name="T87" fmla="*/ 642 h 3440"/>
                  <a:gd name="T88" fmla="*/ 554 w 1411"/>
                  <a:gd name="T89" fmla="*/ 522 h 3440"/>
                  <a:gd name="T90" fmla="*/ 665 w 1411"/>
                  <a:gd name="T91" fmla="*/ 392 h 3440"/>
                  <a:gd name="T92" fmla="*/ 826 w 1411"/>
                  <a:gd name="T93" fmla="*/ 218 h 3440"/>
                  <a:gd name="T94" fmla="*/ 876 w 1411"/>
                  <a:gd name="T95" fmla="*/ 76 h 3440"/>
                  <a:gd name="T96" fmla="*/ 917 w 1411"/>
                  <a:gd name="T97" fmla="*/ 11 h 3440"/>
                  <a:gd name="T98" fmla="*/ 765 w 1411"/>
                  <a:gd name="T99" fmla="*/ 87 h 3440"/>
                  <a:gd name="T100" fmla="*/ 755 w 1411"/>
                  <a:gd name="T101" fmla="*/ 218 h 3440"/>
                  <a:gd name="T102" fmla="*/ 745 w 1411"/>
                  <a:gd name="T103" fmla="*/ 305 h 3440"/>
                  <a:gd name="T104" fmla="*/ 624 w 1411"/>
                  <a:gd name="T105" fmla="*/ 435 h 3440"/>
                  <a:gd name="T106" fmla="*/ 534 w 1411"/>
                  <a:gd name="T107" fmla="*/ 522 h 3440"/>
                  <a:gd name="T108" fmla="*/ 483 w 1411"/>
                  <a:gd name="T109" fmla="*/ 664 h 3440"/>
                  <a:gd name="T110" fmla="*/ 473 w 1411"/>
                  <a:gd name="T111" fmla="*/ 511 h 3440"/>
                  <a:gd name="T112" fmla="*/ 443 w 1411"/>
                  <a:gd name="T113" fmla="*/ 348 h 3440"/>
                  <a:gd name="T114" fmla="*/ 383 w 1411"/>
                  <a:gd name="T115" fmla="*/ 218 h 3440"/>
                  <a:gd name="T116" fmla="*/ 302 w 1411"/>
                  <a:gd name="T117" fmla="*/ 98 h 3440"/>
                  <a:gd name="T118" fmla="*/ 181 w 1411"/>
                  <a:gd name="T119" fmla="*/ 33 h 3440"/>
                  <a:gd name="T120" fmla="*/ 60 w 1411"/>
                  <a:gd name="T121" fmla="*/ 11 h 344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411" h="3440">
                    <a:moveTo>
                      <a:pt x="0" y="0"/>
                    </a:moveTo>
                    <a:lnTo>
                      <a:pt x="50" y="22"/>
                    </a:lnTo>
                    <a:lnTo>
                      <a:pt x="91" y="33"/>
                    </a:lnTo>
                    <a:lnTo>
                      <a:pt x="131" y="22"/>
                    </a:lnTo>
                    <a:lnTo>
                      <a:pt x="171" y="54"/>
                    </a:lnTo>
                    <a:lnTo>
                      <a:pt x="212" y="76"/>
                    </a:lnTo>
                    <a:lnTo>
                      <a:pt x="252" y="98"/>
                    </a:lnTo>
                    <a:lnTo>
                      <a:pt x="292" y="141"/>
                    </a:lnTo>
                    <a:lnTo>
                      <a:pt x="332" y="174"/>
                    </a:lnTo>
                    <a:lnTo>
                      <a:pt x="342" y="218"/>
                    </a:lnTo>
                    <a:lnTo>
                      <a:pt x="342" y="261"/>
                    </a:lnTo>
                    <a:lnTo>
                      <a:pt x="383" y="305"/>
                    </a:lnTo>
                    <a:lnTo>
                      <a:pt x="413" y="348"/>
                    </a:lnTo>
                    <a:lnTo>
                      <a:pt x="413" y="403"/>
                    </a:lnTo>
                    <a:lnTo>
                      <a:pt x="443" y="446"/>
                    </a:lnTo>
                    <a:lnTo>
                      <a:pt x="463" y="490"/>
                    </a:lnTo>
                    <a:lnTo>
                      <a:pt x="453" y="577"/>
                    </a:lnTo>
                    <a:lnTo>
                      <a:pt x="453" y="620"/>
                    </a:lnTo>
                    <a:lnTo>
                      <a:pt x="473" y="664"/>
                    </a:lnTo>
                    <a:lnTo>
                      <a:pt x="483" y="707"/>
                    </a:lnTo>
                    <a:lnTo>
                      <a:pt x="494" y="751"/>
                    </a:lnTo>
                    <a:lnTo>
                      <a:pt x="494" y="794"/>
                    </a:lnTo>
                    <a:lnTo>
                      <a:pt x="494" y="838"/>
                    </a:lnTo>
                    <a:lnTo>
                      <a:pt x="494" y="882"/>
                    </a:lnTo>
                    <a:lnTo>
                      <a:pt x="494" y="925"/>
                    </a:lnTo>
                    <a:lnTo>
                      <a:pt x="504" y="969"/>
                    </a:lnTo>
                    <a:lnTo>
                      <a:pt x="483" y="1012"/>
                    </a:lnTo>
                    <a:lnTo>
                      <a:pt x="473" y="1056"/>
                    </a:lnTo>
                    <a:lnTo>
                      <a:pt x="473" y="1099"/>
                    </a:lnTo>
                    <a:lnTo>
                      <a:pt x="473" y="1143"/>
                    </a:lnTo>
                    <a:lnTo>
                      <a:pt x="483" y="1186"/>
                    </a:lnTo>
                    <a:lnTo>
                      <a:pt x="483" y="1230"/>
                    </a:lnTo>
                    <a:lnTo>
                      <a:pt x="463" y="1284"/>
                    </a:lnTo>
                    <a:lnTo>
                      <a:pt x="453" y="1328"/>
                    </a:lnTo>
                    <a:lnTo>
                      <a:pt x="453" y="1382"/>
                    </a:lnTo>
                    <a:lnTo>
                      <a:pt x="433" y="1426"/>
                    </a:lnTo>
                    <a:lnTo>
                      <a:pt x="403" y="1469"/>
                    </a:lnTo>
                    <a:lnTo>
                      <a:pt x="383" y="1513"/>
                    </a:lnTo>
                    <a:lnTo>
                      <a:pt x="383" y="1556"/>
                    </a:lnTo>
                    <a:lnTo>
                      <a:pt x="383" y="1600"/>
                    </a:lnTo>
                    <a:lnTo>
                      <a:pt x="363" y="1643"/>
                    </a:lnTo>
                    <a:lnTo>
                      <a:pt x="353" y="1687"/>
                    </a:lnTo>
                    <a:lnTo>
                      <a:pt x="363" y="1730"/>
                    </a:lnTo>
                    <a:lnTo>
                      <a:pt x="383" y="1785"/>
                    </a:lnTo>
                    <a:lnTo>
                      <a:pt x="443" y="1796"/>
                    </a:lnTo>
                    <a:lnTo>
                      <a:pt x="463" y="1850"/>
                    </a:lnTo>
                    <a:lnTo>
                      <a:pt x="483" y="1894"/>
                    </a:lnTo>
                    <a:lnTo>
                      <a:pt x="494" y="1937"/>
                    </a:lnTo>
                    <a:lnTo>
                      <a:pt x="494" y="1981"/>
                    </a:lnTo>
                    <a:lnTo>
                      <a:pt x="524" y="2024"/>
                    </a:lnTo>
                    <a:lnTo>
                      <a:pt x="524" y="2068"/>
                    </a:lnTo>
                    <a:lnTo>
                      <a:pt x="544" y="2122"/>
                    </a:lnTo>
                    <a:lnTo>
                      <a:pt x="584" y="2155"/>
                    </a:lnTo>
                    <a:lnTo>
                      <a:pt x="614" y="2198"/>
                    </a:lnTo>
                    <a:lnTo>
                      <a:pt x="624" y="2275"/>
                    </a:lnTo>
                    <a:lnTo>
                      <a:pt x="685" y="2285"/>
                    </a:lnTo>
                    <a:lnTo>
                      <a:pt x="705" y="2351"/>
                    </a:lnTo>
                    <a:lnTo>
                      <a:pt x="745" y="2394"/>
                    </a:lnTo>
                    <a:lnTo>
                      <a:pt x="786" y="2438"/>
                    </a:lnTo>
                    <a:lnTo>
                      <a:pt x="836" y="2470"/>
                    </a:lnTo>
                    <a:lnTo>
                      <a:pt x="876" y="2514"/>
                    </a:lnTo>
                    <a:lnTo>
                      <a:pt x="896" y="2568"/>
                    </a:lnTo>
                    <a:lnTo>
                      <a:pt x="947" y="2612"/>
                    </a:lnTo>
                    <a:lnTo>
                      <a:pt x="997" y="2634"/>
                    </a:lnTo>
                    <a:lnTo>
                      <a:pt x="1027" y="2677"/>
                    </a:lnTo>
                    <a:lnTo>
                      <a:pt x="1078" y="2721"/>
                    </a:lnTo>
                    <a:lnTo>
                      <a:pt x="1108" y="2764"/>
                    </a:lnTo>
                    <a:lnTo>
                      <a:pt x="1128" y="2808"/>
                    </a:lnTo>
                    <a:lnTo>
                      <a:pt x="1158" y="2851"/>
                    </a:lnTo>
                    <a:lnTo>
                      <a:pt x="1188" y="2906"/>
                    </a:lnTo>
                    <a:lnTo>
                      <a:pt x="1229" y="2949"/>
                    </a:lnTo>
                    <a:lnTo>
                      <a:pt x="1269" y="3004"/>
                    </a:lnTo>
                    <a:lnTo>
                      <a:pt x="1279" y="3058"/>
                    </a:lnTo>
                    <a:lnTo>
                      <a:pt x="1289" y="3113"/>
                    </a:lnTo>
                    <a:lnTo>
                      <a:pt x="1319" y="3156"/>
                    </a:lnTo>
                    <a:lnTo>
                      <a:pt x="1350" y="3210"/>
                    </a:lnTo>
                    <a:lnTo>
                      <a:pt x="1360" y="3265"/>
                    </a:lnTo>
                    <a:lnTo>
                      <a:pt x="1370" y="3308"/>
                    </a:lnTo>
                    <a:lnTo>
                      <a:pt x="1390" y="3352"/>
                    </a:lnTo>
                    <a:lnTo>
                      <a:pt x="1400" y="3395"/>
                    </a:lnTo>
                    <a:lnTo>
                      <a:pt x="1400" y="3439"/>
                    </a:lnTo>
                    <a:lnTo>
                      <a:pt x="1400" y="3319"/>
                    </a:lnTo>
                    <a:lnTo>
                      <a:pt x="1410" y="3232"/>
                    </a:lnTo>
                    <a:lnTo>
                      <a:pt x="1410" y="3145"/>
                    </a:lnTo>
                    <a:lnTo>
                      <a:pt x="1410" y="3102"/>
                    </a:lnTo>
                    <a:lnTo>
                      <a:pt x="1380" y="3058"/>
                    </a:lnTo>
                    <a:lnTo>
                      <a:pt x="1340" y="3058"/>
                    </a:lnTo>
                    <a:lnTo>
                      <a:pt x="1309" y="2982"/>
                    </a:lnTo>
                    <a:lnTo>
                      <a:pt x="1299" y="2938"/>
                    </a:lnTo>
                    <a:lnTo>
                      <a:pt x="1259" y="2862"/>
                    </a:lnTo>
                    <a:lnTo>
                      <a:pt x="1239" y="2819"/>
                    </a:lnTo>
                    <a:lnTo>
                      <a:pt x="1178" y="2753"/>
                    </a:lnTo>
                    <a:lnTo>
                      <a:pt x="1098" y="2721"/>
                    </a:lnTo>
                    <a:lnTo>
                      <a:pt x="1037" y="2721"/>
                    </a:lnTo>
                    <a:lnTo>
                      <a:pt x="1007" y="2579"/>
                    </a:lnTo>
                    <a:lnTo>
                      <a:pt x="997" y="2514"/>
                    </a:lnTo>
                    <a:lnTo>
                      <a:pt x="967" y="2470"/>
                    </a:lnTo>
                    <a:lnTo>
                      <a:pt x="886" y="2460"/>
                    </a:lnTo>
                    <a:lnTo>
                      <a:pt x="806" y="2449"/>
                    </a:lnTo>
                    <a:lnTo>
                      <a:pt x="765" y="2438"/>
                    </a:lnTo>
                    <a:lnTo>
                      <a:pt x="755" y="2351"/>
                    </a:lnTo>
                    <a:lnTo>
                      <a:pt x="735" y="2307"/>
                    </a:lnTo>
                    <a:lnTo>
                      <a:pt x="715" y="2253"/>
                    </a:lnTo>
                    <a:lnTo>
                      <a:pt x="675" y="2209"/>
                    </a:lnTo>
                    <a:lnTo>
                      <a:pt x="635" y="2187"/>
                    </a:lnTo>
                    <a:lnTo>
                      <a:pt x="554" y="2100"/>
                    </a:lnTo>
                    <a:lnTo>
                      <a:pt x="534" y="2057"/>
                    </a:lnTo>
                    <a:lnTo>
                      <a:pt x="534" y="1959"/>
                    </a:lnTo>
                    <a:lnTo>
                      <a:pt x="524" y="1894"/>
                    </a:lnTo>
                    <a:lnTo>
                      <a:pt x="494" y="1839"/>
                    </a:lnTo>
                    <a:lnTo>
                      <a:pt x="443" y="1785"/>
                    </a:lnTo>
                    <a:lnTo>
                      <a:pt x="413" y="1741"/>
                    </a:lnTo>
                    <a:lnTo>
                      <a:pt x="393" y="1687"/>
                    </a:lnTo>
                    <a:lnTo>
                      <a:pt x="403" y="1632"/>
                    </a:lnTo>
                    <a:lnTo>
                      <a:pt x="403" y="1589"/>
                    </a:lnTo>
                    <a:lnTo>
                      <a:pt x="413" y="1545"/>
                    </a:lnTo>
                    <a:lnTo>
                      <a:pt x="433" y="1491"/>
                    </a:lnTo>
                    <a:lnTo>
                      <a:pt x="433" y="1447"/>
                    </a:lnTo>
                    <a:lnTo>
                      <a:pt x="463" y="1393"/>
                    </a:lnTo>
                    <a:lnTo>
                      <a:pt x="483" y="1349"/>
                    </a:lnTo>
                    <a:lnTo>
                      <a:pt x="494" y="1295"/>
                    </a:lnTo>
                    <a:lnTo>
                      <a:pt x="494" y="1252"/>
                    </a:lnTo>
                    <a:lnTo>
                      <a:pt x="483" y="1208"/>
                    </a:lnTo>
                    <a:lnTo>
                      <a:pt x="494" y="1164"/>
                    </a:lnTo>
                    <a:lnTo>
                      <a:pt x="524" y="1067"/>
                    </a:lnTo>
                    <a:lnTo>
                      <a:pt x="524" y="1023"/>
                    </a:lnTo>
                    <a:lnTo>
                      <a:pt x="524" y="936"/>
                    </a:lnTo>
                    <a:lnTo>
                      <a:pt x="524" y="871"/>
                    </a:lnTo>
                    <a:lnTo>
                      <a:pt x="514" y="805"/>
                    </a:lnTo>
                    <a:lnTo>
                      <a:pt x="524" y="762"/>
                    </a:lnTo>
                    <a:lnTo>
                      <a:pt x="544" y="707"/>
                    </a:lnTo>
                    <a:lnTo>
                      <a:pt x="534" y="642"/>
                    </a:lnTo>
                    <a:lnTo>
                      <a:pt x="524" y="599"/>
                    </a:lnTo>
                    <a:lnTo>
                      <a:pt x="514" y="555"/>
                    </a:lnTo>
                    <a:lnTo>
                      <a:pt x="554" y="522"/>
                    </a:lnTo>
                    <a:lnTo>
                      <a:pt x="584" y="479"/>
                    </a:lnTo>
                    <a:lnTo>
                      <a:pt x="594" y="435"/>
                    </a:lnTo>
                    <a:lnTo>
                      <a:pt x="665" y="392"/>
                    </a:lnTo>
                    <a:lnTo>
                      <a:pt x="725" y="305"/>
                    </a:lnTo>
                    <a:lnTo>
                      <a:pt x="786" y="239"/>
                    </a:lnTo>
                    <a:lnTo>
                      <a:pt x="826" y="218"/>
                    </a:lnTo>
                    <a:lnTo>
                      <a:pt x="856" y="174"/>
                    </a:lnTo>
                    <a:lnTo>
                      <a:pt x="856" y="131"/>
                    </a:lnTo>
                    <a:lnTo>
                      <a:pt x="876" y="76"/>
                    </a:lnTo>
                    <a:lnTo>
                      <a:pt x="917" y="44"/>
                    </a:lnTo>
                    <a:lnTo>
                      <a:pt x="957" y="0"/>
                    </a:lnTo>
                    <a:lnTo>
                      <a:pt x="917" y="11"/>
                    </a:lnTo>
                    <a:lnTo>
                      <a:pt x="856" y="22"/>
                    </a:lnTo>
                    <a:lnTo>
                      <a:pt x="796" y="44"/>
                    </a:lnTo>
                    <a:lnTo>
                      <a:pt x="765" y="87"/>
                    </a:lnTo>
                    <a:lnTo>
                      <a:pt x="776" y="131"/>
                    </a:lnTo>
                    <a:lnTo>
                      <a:pt x="755" y="174"/>
                    </a:lnTo>
                    <a:lnTo>
                      <a:pt x="755" y="218"/>
                    </a:lnTo>
                    <a:lnTo>
                      <a:pt x="826" y="229"/>
                    </a:lnTo>
                    <a:lnTo>
                      <a:pt x="786" y="272"/>
                    </a:lnTo>
                    <a:lnTo>
                      <a:pt x="745" y="305"/>
                    </a:lnTo>
                    <a:lnTo>
                      <a:pt x="705" y="348"/>
                    </a:lnTo>
                    <a:lnTo>
                      <a:pt x="665" y="424"/>
                    </a:lnTo>
                    <a:lnTo>
                      <a:pt x="624" y="435"/>
                    </a:lnTo>
                    <a:lnTo>
                      <a:pt x="584" y="468"/>
                    </a:lnTo>
                    <a:lnTo>
                      <a:pt x="544" y="479"/>
                    </a:lnTo>
                    <a:lnTo>
                      <a:pt x="534" y="522"/>
                    </a:lnTo>
                    <a:lnTo>
                      <a:pt x="534" y="566"/>
                    </a:lnTo>
                    <a:lnTo>
                      <a:pt x="494" y="620"/>
                    </a:lnTo>
                    <a:lnTo>
                      <a:pt x="483" y="664"/>
                    </a:lnTo>
                    <a:lnTo>
                      <a:pt x="483" y="707"/>
                    </a:lnTo>
                    <a:lnTo>
                      <a:pt x="483" y="620"/>
                    </a:lnTo>
                    <a:lnTo>
                      <a:pt x="473" y="511"/>
                    </a:lnTo>
                    <a:lnTo>
                      <a:pt x="463" y="446"/>
                    </a:lnTo>
                    <a:lnTo>
                      <a:pt x="453" y="403"/>
                    </a:lnTo>
                    <a:lnTo>
                      <a:pt x="443" y="348"/>
                    </a:lnTo>
                    <a:lnTo>
                      <a:pt x="413" y="305"/>
                    </a:lnTo>
                    <a:lnTo>
                      <a:pt x="383" y="261"/>
                    </a:lnTo>
                    <a:lnTo>
                      <a:pt x="383" y="218"/>
                    </a:lnTo>
                    <a:lnTo>
                      <a:pt x="353" y="174"/>
                    </a:lnTo>
                    <a:lnTo>
                      <a:pt x="312" y="141"/>
                    </a:lnTo>
                    <a:lnTo>
                      <a:pt x="302" y="98"/>
                    </a:lnTo>
                    <a:lnTo>
                      <a:pt x="262" y="76"/>
                    </a:lnTo>
                    <a:lnTo>
                      <a:pt x="222" y="76"/>
                    </a:lnTo>
                    <a:lnTo>
                      <a:pt x="181" y="33"/>
                    </a:lnTo>
                    <a:lnTo>
                      <a:pt x="141" y="11"/>
                    </a:lnTo>
                    <a:lnTo>
                      <a:pt x="101" y="0"/>
                    </a:lnTo>
                    <a:lnTo>
                      <a:pt x="60" y="11"/>
                    </a:lnTo>
                    <a:lnTo>
                      <a:pt x="20" y="11"/>
                    </a:lnTo>
                    <a:lnTo>
                      <a:pt x="0" y="0"/>
                    </a:lnTo>
                  </a:path>
                </a:pathLst>
              </a:custGeom>
              <a:solidFill>
                <a:srgbClr val="494949"/>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11" name="Freeform 7"/>
              <p:cNvSpPr>
                <a:spLocks/>
              </p:cNvSpPr>
              <p:nvPr/>
            </p:nvSpPr>
            <p:spPr bwMode="auto">
              <a:xfrm>
                <a:off x="522" y="3415"/>
                <a:ext cx="1965" cy="490"/>
              </a:xfrm>
              <a:custGeom>
                <a:avLst/>
                <a:gdLst>
                  <a:gd name="T0" fmla="*/ 40 w 1965"/>
                  <a:gd name="T1" fmla="*/ 43 h 490"/>
                  <a:gd name="T2" fmla="*/ 141 w 1965"/>
                  <a:gd name="T3" fmla="*/ 65 h 490"/>
                  <a:gd name="T4" fmla="*/ 232 w 1965"/>
                  <a:gd name="T5" fmla="*/ 76 h 490"/>
                  <a:gd name="T6" fmla="*/ 363 w 1965"/>
                  <a:gd name="T7" fmla="*/ 130 h 490"/>
                  <a:gd name="T8" fmla="*/ 504 w 1965"/>
                  <a:gd name="T9" fmla="*/ 130 h 490"/>
                  <a:gd name="T10" fmla="*/ 604 w 1965"/>
                  <a:gd name="T11" fmla="*/ 141 h 490"/>
                  <a:gd name="T12" fmla="*/ 705 w 1965"/>
                  <a:gd name="T13" fmla="*/ 196 h 490"/>
                  <a:gd name="T14" fmla="*/ 765 w 1965"/>
                  <a:gd name="T15" fmla="*/ 250 h 490"/>
                  <a:gd name="T16" fmla="*/ 906 w 1965"/>
                  <a:gd name="T17" fmla="*/ 261 h 490"/>
                  <a:gd name="T18" fmla="*/ 1007 w 1965"/>
                  <a:gd name="T19" fmla="*/ 261 h 490"/>
                  <a:gd name="T20" fmla="*/ 1148 w 1965"/>
                  <a:gd name="T21" fmla="*/ 250 h 490"/>
                  <a:gd name="T22" fmla="*/ 1219 w 1965"/>
                  <a:gd name="T23" fmla="*/ 304 h 490"/>
                  <a:gd name="T24" fmla="*/ 1299 w 1965"/>
                  <a:gd name="T25" fmla="*/ 315 h 490"/>
                  <a:gd name="T26" fmla="*/ 1380 w 1965"/>
                  <a:gd name="T27" fmla="*/ 380 h 490"/>
                  <a:gd name="T28" fmla="*/ 1460 w 1965"/>
                  <a:gd name="T29" fmla="*/ 424 h 490"/>
                  <a:gd name="T30" fmla="*/ 1541 w 1965"/>
                  <a:gd name="T31" fmla="*/ 446 h 490"/>
                  <a:gd name="T32" fmla="*/ 1662 w 1965"/>
                  <a:gd name="T33" fmla="*/ 446 h 490"/>
                  <a:gd name="T34" fmla="*/ 1752 w 1965"/>
                  <a:gd name="T35" fmla="*/ 456 h 490"/>
                  <a:gd name="T36" fmla="*/ 1883 w 1965"/>
                  <a:gd name="T37" fmla="*/ 467 h 490"/>
                  <a:gd name="T38" fmla="*/ 1964 w 1965"/>
                  <a:gd name="T39" fmla="*/ 489 h 490"/>
                  <a:gd name="T40" fmla="*/ 1863 w 1965"/>
                  <a:gd name="T41" fmla="*/ 467 h 490"/>
                  <a:gd name="T42" fmla="*/ 1783 w 1965"/>
                  <a:gd name="T43" fmla="*/ 446 h 490"/>
                  <a:gd name="T44" fmla="*/ 1692 w 1965"/>
                  <a:gd name="T45" fmla="*/ 446 h 490"/>
                  <a:gd name="T46" fmla="*/ 1611 w 1965"/>
                  <a:gd name="T47" fmla="*/ 402 h 490"/>
                  <a:gd name="T48" fmla="*/ 1531 w 1965"/>
                  <a:gd name="T49" fmla="*/ 413 h 490"/>
                  <a:gd name="T50" fmla="*/ 1450 w 1965"/>
                  <a:gd name="T51" fmla="*/ 369 h 490"/>
                  <a:gd name="T52" fmla="*/ 1370 w 1965"/>
                  <a:gd name="T53" fmla="*/ 348 h 490"/>
                  <a:gd name="T54" fmla="*/ 1289 w 1965"/>
                  <a:gd name="T55" fmla="*/ 272 h 490"/>
                  <a:gd name="T56" fmla="*/ 1209 w 1965"/>
                  <a:gd name="T57" fmla="*/ 283 h 490"/>
                  <a:gd name="T58" fmla="*/ 1047 w 1965"/>
                  <a:gd name="T59" fmla="*/ 130 h 490"/>
                  <a:gd name="T60" fmla="*/ 927 w 1965"/>
                  <a:gd name="T61" fmla="*/ 130 h 490"/>
                  <a:gd name="T62" fmla="*/ 886 w 1965"/>
                  <a:gd name="T63" fmla="*/ 228 h 490"/>
                  <a:gd name="T64" fmla="*/ 806 w 1965"/>
                  <a:gd name="T65" fmla="*/ 228 h 490"/>
                  <a:gd name="T66" fmla="*/ 725 w 1965"/>
                  <a:gd name="T67" fmla="*/ 196 h 490"/>
                  <a:gd name="T68" fmla="*/ 624 w 1965"/>
                  <a:gd name="T69" fmla="*/ 152 h 490"/>
                  <a:gd name="T70" fmla="*/ 544 w 1965"/>
                  <a:gd name="T71" fmla="*/ 109 h 490"/>
                  <a:gd name="T72" fmla="*/ 443 w 1965"/>
                  <a:gd name="T73" fmla="*/ 109 h 490"/>
                  <a:gd name="T74" fmla="*/ 353 w 1965"/>
                  <a:gd name="T75" fmla="*/ 76 h 490"/>
                  <a:gd name="T76" fmla="*/ 262 w 1965"/>
                  <a:gd name="T77" fmla="*/ 87 h 490"/>
                  <a:gd name="T78" fmla="*/ 181 w 1965"/>
                  <a:gd name="T79" fmla="*/ 43 h 490"/>
                  <a:gd name="T80" fmla="*/ 101 w 1965"/>
                  <a:gd name="T81" fmla="*/ 33 h 490"/>
                  <a:gd name="T82" fmla="*/ 20 w 1965"/>
                  <a:gd name="T83" fmla="*/ 11 h 49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965" h="490">
                    <a:moveTo>
                      <a:pt x="0" y="0"/>
                    </a:moveTo>
                    <a:lnTo>
                      <a:pt x="40" y="43"/>
                    </a:lnTo>
                    <a:lnTo>
                      <a:pt x="81" y="65"/>
                    </a:lnTo>
                    <a:lnTo>
                      <a:pt x="141" y="65"/>
                    </a:lnTo>
                    <a:lnTo>
                      <a:pt x="181" y="76"/>
                    </a:lnTo>
                    <a:lnTo>
                      <a:pt x="232" y="76"/>
                    </a:lnTo>
                    <a:lnTo>
                      <a:pt x="272" y="109"/>
                    </a:lnTo>
                    <a:lnTo>
                      <a:pt x="363" y="130"/>
                    </a:lnTo>
                    <a:lnTo>
                      <a:pt x="443" y="130"/>
                    </a:lnTo>
                    <a:lnTo>
                      <a:pt x="504" y="130"/>
                    </a:lnTo>
                    <a:lnTo>
                      <a:pt x="544" y="130"/>
                    </a:lnTo>
                    <a:lnTo>
                      <a:pt x="604" y="141"/>
                    </a:lnTo>
                    <a:lnTo>
                      <a:pt x="665" y="152"/>
                    </a:lnTo>
                    <a:lnTo>
                      <a:pt x="705" y="196"/>
                    </a:lnTo>
                    <a:lnTo>
                      <a:pt x="725" y="239"/>
                    </a:lnTo>
                    <a:lnTo>
                      <a:pt x="765" y="250"/>
                    </a:lnTo>
                    <a:lnTo>
                      <a:pt x="816" y="250"/>
                    </a:lnTo>
                    <a:lnTo>
                      <a:pt x="906" y="261"/>
                    </a:lnTo>
                    <a:lnTo>
                      <a:pt x="967" y="250"/>
                    </a:lnTo>
                    <a:lnTo>
                      <a:pt x="1007" y="261"/>
                    </a:lnTo>
                    <a:lnTo>
                      <a:pt x="1068" y="261"/>
                    </a:lnTo>
                    <a:lnTo>
                      <a:pt x="1148" y="250"/>
                    </a:lnTo>
                    <a:lnTo>
                      <a:pt x="1188" y="261"/>
                    </a:lnTo>
                    <a:lnTo>
                      <a:pt x="1219" y="304"/>
                    </a:lnTo>
                    <a:lnTo>
                      <a:pt x="1259" y="326"/>
                    </a:lnTo>
                    <a:lnTo>
                      <a:pt x="1299" y="315"/>
                    </a:lnTo>
                    <a:lnTo>
                      <a:pt x="1340" y="348"/>
                    </a:lnTo>
                    <a:lnTo>
                      <a:pt x="1380" y="380"/>
                    </a:lnTo>
                    <a:lnTo>
                      <a:pt x="1420" y="402"/>
                    </a:lnTo>
                    <a:lnTo>
                      <a:pt x="1460" y="424"/>
                    </a:lnTo>
                    <a:lnTo>
                      <a:pt x="1501" y="446"/>
                    </a:lnTo>
                    <a:lnTo>
                      <a:pt x="1541" y="446"/>
                    </a:lnTo>
                    <a:lnTo>
                      <a:pt x="1622" y="446"/>
                    </a:lnTo>
                    <a:lnTo>
                      <a:pt x="1662" y="446"/>
                    </a:lnTo>
                    <a:lnTo>
                      <a:pt x="1712" y="456"/>
                    </a:lnTo>
                    <a:lnTo>
                      <a:pt x="1752" y="456"/>
                    </a:lnTo>
                    <a:lnTo>
                      <a:pt x="1843" y="456"/>
                    </a:lnTo>
                    <a:lnTo>
                      <a:pt x="1883" y="467"/>
                    </a:lnTo>
                    <a:lnTo>
                      <a:pt x="1924" y="489"/>
                    </a:lnTo>
                    <a:lnTo>
                      <a:pt x="1964" y="489"/>
                    </a:lnTo>
                    <a:lnTo>
                      <a:pt x="1914" y="467"/>
                    </a:lnTo>
                    <a:lnTo>
                      <a:pt x="1863" y="467"/>
                    </a:lnTo>
                    <a:lnTo>
                      <a:pt x="1823" y="446"/>
                    </a:lnTo>
                    <a:lnTo>
                      <a:pt x="1783" y="446"/>
                    </a:lnTo>
                    <a:lnTo>
                      <a:pt x="1742" y="446"/>
                    </a:lnTo>
                    <a:lnTo>
                      <a:pt x="1692" y="446"/>
                    </a:lnTo>
                    <a:lnTo>
                      <a:pt x="1652" y="413"/>
                    </a:lnTo>
                    <a:lnTo>
                      <a:pt x="1611" y="402"/>
                    </a:lnTo>
                    <a:lnTo>
                      <a:pt x="1571" y="402"/>
                    </a:lnTo>
                    <a:lnTo>
                      <a:pt x="1531" y="413"/>
                    </a:lnTo>
                    <a:lnTo>
                      <a:pt x="1491" y="402"/>
                    </a:lnTo>
                    <a:lnTo>
                      <a:pt x="1450" y="369"/>
                    </a:lnTo>
                    <a:lnTo>
                      <a:pt x="1410" y="348"/>
                    </a:lnTo>
                    <a:lnTo>
                      <a:pt x="1370" y="348"/>
                    </a:lnTo>
                    <a:lnTo>
                      <a:pt x="1329" y="304"/>
                    </a:lnTo>
                    <a:lnTo>
                      <a:pt x="1289" y="272"/>
                    </a:lnTo>
                    <a:lnTo>
                      <a:pt x="1249" y="261"/>
                    </a:lnTo>
                    <a:lnTo>
                      <a:pt x="1209" y="283"/>
                    </a:lnTo>
                    <a:lnTo>
                      <a:pt x="1128" y="196"/>
                    </a:lnTo>
                    <a:lnTo>
                      <a:pt x="1047" y="130"/>
                    </a:lnTo>
                    <a:lnTo>
                      <a:pt x="1007" y="120"/>
                    </a:lnTo>
                    <a:lnTo>
                      <a:pt x="927" y="130"/>
                    </a:lnTo>
                    <a:lnTo>
                      <a:pt x="917" y="185"/>
                    </a:lnTo>
                    <a:lnTo>
                      <a:pt x="886" y="228"/>
                    </a:lnTo>
                    <a:lnTo>
                      <a:pt x="846" y="239"/>
                    </a:lnTo>
                    <a:lnTo>
                      <a:pt x="806" y="228"/>
                    </a:lnTo>
                    <a:lnTo>
                      <a:pt x="765" y="206"/>
                    </a:lnTo>
                    <a:lnTo>
                      <a:pt x="725" y="196"/>
                    </a:lnTo>
                    <a:lnTo>
                      <a:pt x="675" y="152"/>
                    </a:lnTo>
                    <a:lnTo>
                      <a:pt x="624" y="152"/>
                    </a:lnTo>
                    <a:lnTo>
                      <a:pt x="584" y="141"/>
                    </a:lnTo>
                    <a:lnTo>
                      <a:pt x="544" y="109"/>
                    </a:lnTo>
                    <a:lnTo>
                      <a:pt x="483" y="109"/>
                    </a:lnTo>
                    <a:lnTo>
                      <a:pt x="443" y="109"/>
                    </a:lnTo>
                    <a:lnTo>
                      <a:pt x="403" y="109"/>
                    </a:lnTo>
                    <a:lnTo>
                      <a:pt x="353" y="76"/>
                    </a:lnTo>
                    <a:lnTo>
                      <a:pt x="312" y="65"/>
                    </a:lnTo>
                    <a:lnTo>
                      <a:pt x="262" y="87"/>
                    </a:lnTo>
                    <a:lnTo>
                      <a:pt x="222" y="87"/>
                    </a:lnTo>
                    <a:lnTo>
                      <a:pt x="181" y="43"/>
                    </a:lnTo>
                    <a:lnTo>
                      <a:pt x="141" y="33"/>
                    </a:lnTo>
                    <a:lnTo>
                      <a:pt x="101" y="33"/>
                    </a:lnTo>
                    <a:lnTo>
                      <a:pt x="60" y="43"/>
                    </a:lnTo>
                    <a:lnTo>
                      <a:pt x="20" y="11"/>
                    </a:lnTo>
                    <a:lnTo>
                      <a:pt x="0" y="0"/>
                    </a:lnTo>
                  </a:path>
                </a:pathLst>
              </a:custGeom>
              <a:solidFill>
                <a:srgbClr val="494949"/>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12" name="Freeform 8"/>
              <p:cNvSpPr>
                <a:spLocks/>
              </p:cNvSpPr>
              <p:nvPr/>
            </p:nvSpPr>
            <p:spPr bwMode="auto">
              <a:xfrm>
                <a:off x="4384" y="399"/>
                <a:ext cx="1042" cy="1764"/>
              </a:xfrm>
              <a:custGeom>
                <a:avLst/>
                <a:gdLst>
                  <a:gd name="T0" fmla="*/ 977 w 1042"/>
                  <a:gd name="T1" fmla="*/ 76 h 1764"/>
                  <a:gd name="T2" fmla="*/ 907 w 1042"/>
                  <a:gd name="T3" fmla="*/ 152 h 1764"/>
                  <a:gd name="T4" fmla="*/ 826 w 1042"/>
                  <a:gd name="T5" fmla="*/ 131 h 1764"/>
                  <a:gd name="T6" fmla="*/ 745 w 1042"/>
                  <a:gd name="T7" fmla="*/ 152 h 1764"/>
                  <a:gd name="T8" fmla="*/ 685 w 1042"/>
                  <a:gd name="T9" fmla="*/ 229 h 1764"/>
                  <a:gd name="T10" fmla="*/ 604 w 1042"/>
                  <a:gd name="T11" fmla="*/ 250 h 1764"/>
                  <a:gd name="T12" fmla="*/ 524 w 1042"/>
                  <a:gd name="T13" fmla="*/ 283 h 1764"/>
                  <a:gd name="T14" fmla="*/ 443 w 1042"/>
                  <a:gd name="T15" fmla="*/ 348 h 1764"/>
                  <a:gd name="T16" fmla="*/ 383 w 1042"/>
                  <a:gd name="T17" fmla="*/ 435 h 1764"/>
                  <a:gd name="T18" fmla="*/ 343 w 1042"/>
                  <a:gd name="T19" fmla="*/ 511 h 1764"/>
                  <a:gd name="T20" fmla="*/ 302 w 1042"/>
                  <a:gd name="T21" fmla="*/ 599 h 1764"/>
                  <a:gd name="T22" fmla="*/ 222 w 1042"/>
                  <a:gd name="T23" fmla="*/ 599 h 1764"/>
                  <a:gd name="T24" fmla="*/ 141 w 1042"/>
                  <a:gd name="T25" fmla="*/ 653 h 1764"/>
                  <a:gd name="T26" fmla="*/ 60 w 1042"/>
                  <a:gd name="T27" fmla="*/ 653 h 1764"/>
                  <a:gd name="T28" fmla="*/ 0 w 1042"/>
                  <a:gd name="T29" fmla="*/ 707 h 1764"/>
                  <a:gd name="T30" fmla="*/ 81 w 1042"/>
                  <a:gd name="T31" fmla="*/ 729 h 1764"/>
                  <a:gd name="T32" fmla="*/ 141 w 1042"/>
                  <a:gd name="T33" fmla="*/ 816 h 1764"/>
                  <a:gd name="T34" fmla="*/ 222 w 1042"/>
                  <a:gd name="T35" fmla="*/ 816 h 1764"/>
                  <a:gd name="T36" fmla="*/ 302 w 1042"/>
                  <a:gd name="T37" fmla="*/ 860 h 1764"/>
                  <a:gd name="T38" fmla="*/ 383 w 1042"/>
                  <a:gd name="T39" fmla="*/ 914 h 1764"/>
                  <a:gd name="T40" fmla="*/ 463 w 1042"/>
                  <a:gd name="T41" fmla="*/ 914 h 1764"/>
                  <a:gd name="T42" fmla="*/ 524 w 1042"/>
                  <a:gd name="T43" fmla="*/ 882 h 1764"/>
                  <a:gd name="T44" fmla="*/ 584 w 1042"/>
                  <a:gd name="T45" fmla="*/ 816 h 1764"/>
                  <a:gd name="T46" fmla="*/ 655 w 1042"/>
                  <a:gd name="T47" fmla="*/ 784 h 1764"/>
                  <a:gd name="T48" fmla="*/ 705 w 1042"/>
                  <a:gd name="T49" fmla="*/ 871 h 1764"/>
                  <a:gd name="T50" fmla="*/ 735 w 1042"/>
                  <a:gd name="T51" fmla="*/ 958 h 1764"/>
                  <a:gd name="T52" fmla="*/ 796 w 1042"/>
                  <a:gd name="T53" fmla="*/ 1088 h 1764"/>
                  <a:gd name="T54" fmla="*/ 846 w 1042"/>
                  <a:gd name="T55" fmla="*/ 1186 h 1764"/>
                  <a:gd name="T56" fmla="*/ 876 w 1042"/>
                  <a:gd name="T57" fmla="*/ 1273 h 1764"/>
                  <a:gd name="T58" fmla="*/ 907 w 1042"/>
                  <a:gd name="T59" fmla="*/ 1360 h 1764"/>
                  <a:gd name="T60" fmla="*/ 917 w 1042"/>
                  <a:gd name="T61" fmla="*/ 1447 h 1764"/>
                  <a:gd name="T62" fmla="*/ 957 w 1042"/>
                  <a:gd name="T63" fmla="*/ 1534 h 1764"/>
                  <a:gd name="T64" fmla="*/ 977 w 1042"/>
                  <a:gd name="T65" fmla="*/ 1622 h 1764"/>
                  <a:gd name="T66" fmla="*/ 1017 w 1042"/>
                  <a:gd name="T67" fmla="*/ 1709 h 1764"/>
                  <a:gd name="T68" fmla="*/ 1041 w 1042"/>
                  <a:gd name="T69" fmla="*/ 1763 h 176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042" h="1764">
                    <a:moveTo>
                      <a:pt x="1038" y="0"/>
                    </a:moveTo>
                    <a:lnTo>
                      <a:pt x="977" y="76"/>
                    </a:lnTo>
                    <a:lnTo>
                      <a:pt x="937" y="109"/>
                    </a:lnTo>
                    <a:lnTo>
                      <a:pt x="907" y="152"/>
                    </a:lnTo>
                    <a:lnTo>
                      <a:pt x="866" y="131"/>
                    </a:lnTo>
                    <a:lnTo>
                      <a:pt x="826" y="131"/>
                    </a:lnTo>
                    <a:lnTo>
                      <a:pt x="786" y="131"/>
                    </a:lnTo>
                    <a:lnTo>
                      <a:pt x="745" y="152"/>
                    </a:lnTo>
                    <a:lnTo>
                      <a:pt x="725" y="196"/>
                    </a:lnTo>
                    <a:lnTo>
                      <a:pt x="685" y="229"/>
                    </a:lnTo>
                    <a:lnTo>
                      <a:pt x="645" y="229"/>
                    </a:lnTo>
                    <a:lnTo>
                      <a:pt x="604" y="250"/>
                    </a:lnTo>
                    <a:lnTo>
                      <a:pt x="564" y="283"/>
                    </a:lnTo>
                    <a:lnTo>
                      <a:pt x="524" y="283"/>
                    </a:lnTo>
                    <a:lnTo>
                      <a:pt x="484" y="305"/>
                    </a:lnTo>
                    <a:lnTo>
                      <a:pt x="443" y="348"/>
                    </a:lnTo>
                    <a:lnTo>
                      <a:pt x="413" y="392"/>
                    </a:lnTo>
                    <a:lnTo>
                      <a:pt x="383" y="435"/>
                    </a:lnTo>
                    <a:lnTo>
                      <a:pt x="343" y="446"/>
                    </a:lnTo>
                    <a:lnTo>
                      <a:pt x="343" y="511"/>
                    </a:lnTo>
                    <a:lnTo>
                      <a:pt x="332" y="555"/>
                    </a:lnTo>
                    <a:lnTo>
                      <a:pt x="302" y="599"/>
                    </a:lnTo>
                    <a:lnTo>
                      <a:pt x="262" y="609"/>
                    </a:lnTo>
                    <a:lnTo>
                      <a:pt x="222" y="599"/>
                    </a:lnTo>
                    <a:lnTo>
                      <a:pt x="181" y="609"/>
                    </a:lnTo>
                    <a:lnTo>
                      <a:pt x="141" y="653"/>
                    </a:lnTo>
                    <a:lnTo>
                      <a:pt x="101" y="664"/>
                    </a:lnTo>
                    <a:lnTo>
                      <a:pt x="60" y="653"/>
                    </a:lnTo>
                    <a:lnTo>
                      <a:pt x="20" y="664"/>
                    </a:lnTo>
                    <a:lnTo>
                      <a:pt x="0" y="707"/>
                    </a:lnTo>
                    <a:lnTo>
                      <a:pt x="40" y="729"/>
                    </a:lnTo>
                    <a:lnTo>
                      <a:pt x="81" y="729"/>
                    </a:lnTo>
                    <a:lnTo>
                      <a:pt x="121" y="773"/>
                    </a:lnTo>
                    <a:lnTo>
                      <a:pt x="141" y="816"/>
                    </a:lnTo>
                    <a:lnTo>
                      <a:pt x="181" y="816"/>
                    </a:lnTo>
                    <a:lnTo>
                      <a:pt x="222" y="816"/>
                    </a:lnTo>
                    <a:lnTo>
                      <a:pt x="262" y="827"/>
                    </a:lnTo>
                    <a:lnTo>
                      <a:pt x="302" y="860"/>
                    </a:lnTo>
                    <a:lnTo>
                      <a:pt x="343" y="903"/>
                    </a:lnTo>
                    <a:lnTo>
                      <a:pt x="383" y="914"/>
                    </a:lnTo>
                    <a:lnTo>
                      <a:pt x="423" y="914"/>
                    </a:lnTo>
                    <a:lnTo>
                      <a:pt x="463" y="914"/>
                    </a:lnTo>
                    <a:lnTo>
                      <a:pt x="504" y="925"/>
                    </a:lnTo>
                    <a:lnTo>
                      <a:pt x="524" y="882"/>
                    </a:lnTo>
                    <a:lnTo>
                      <a:pt x="544" y="838"/>
                    </a:lnTo>
                    <a:lnTo>
                      <a:pt x="584" y="816"/>
                    </a:lnTo>
                    <a:lnTo>
                      <a:pt x="615" y="773"/>
                    </a:lnTo>
                    <a:lnTo>
                      <a:pt x="655" y="784"/>
                    </a:lnTo>
                    <a:lnTo>
                      <a:pt x="675" y="827"/>
                    </a:lnTo>
                    <a:lnTo>
                      <a:pt x="705" y="871"/>
                    </a:lnTo>
                    <a:lnTo>
                      <a:pt x="715" y="914"/>
                    </a:lnTo>
                    <a:lnTo>
                      <a:pt x="735" y="958"/>
                    </a:lnTo>
                    <a:lnTo>
                      <a:pt x="776" y="1045"/>
                    </a:lnTo>
                    <a:lnTo>
                      <a:pt x="796" y="1088"/>
                    </a:lnTo>
                    <a:lnTo>
                      <a:pt x="796" y="1132"/>
                    </a:lnTo>
                    <a:lnTo>
                      <a:pt x="846" y="1186"/>
                    </a:lnTo>
                    <a:lnTo>
                      <a:pt x="876" y="1230"/>
                    </a:lnTo>
                    <a:lnTo>
                      <a:pt x="876" y="1273"/>
                    </a:lnTo>
                    <a:lnTo>
                      <a:pt x="887" y="1317"/>
                    </a:lnTo>
                    <a:lnTo>
                      <a:pt x="907" y="1360"/>
                    </a:lnTo>
                    <a:lnTo>
                      <a:pt x="917" y="1404"/>
                    </a:lnTo>
                    <a:lnTo>
                      <a:pt x="917" y="1447"/>
                    </a:lnTo>
                    <a:lnTo>
                      <a:pt x="917" y="1491"/>
                    </a:lnTo>
                    <a:lnTo>
                      <a:pt x="957" y="1534"/>
                    </a:lnTo>
                    <a:lnTo>
                      <a:pt x="977" y="1578"/>
                    </a:lnTo>
                    <a:lnTo>
                      <a:pt x="977" y="1622"/>
                    </a:lnTo>
                    <a:lnTo>
                      <a:pt x="1017" y="1665"/>
                    </a:lnTo>
                    <a:lnTo>
                      <a:pt x="1017" y="1709"/>
                    </a:lnTo>
                    <a:lnTo>
                      <a:pt x="1038" y="1748"/>
                    </a:lnTo>
                    <a:lnTo>
                      <a:pt x="1041" y="1763"/>
                    </a:lnTo>
                    <a:lnTo>
                      <a:pt x="1038" y="0"/>
                    </a:lnTo>
                  </a:path>
                </a:pathLst>
              </a:custGeom>
              <a:solidFill>
                <a:srgbClr val="656565"/>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13" name="Freeform 9"/>
              <p:cNvSpPr>
                <a:spLocks/>
              </p:cNvSpPr>
              <p:nvPr/>
            </p:nvSpPr>
            <p:spPr bwMode="auto">
              <a:xfrm>
                <a:off x="502" y="1226"/>
                <a:ext cx="4882" cy="1403"/>
              </a:xfrm>
              <a:custGeom>
                <a:avLst/>
                <a:gdLst>
                  <a:gd name="T0" fmla="*/ 151 w 4882"/>
                  <a:gd name="T1" fmla="*/ 54 h 1403"/>
                  <a:gd name="T2" fmla="*/ 282 w 4882"/>
                  <a:gd name="T3" fmla="*/ 250 h 1403"/>
                  <a:gd name="T4" fmla="*/ 524 w 4882"/>
                  <a:gd name="T5" fmla="*/ 261 h 1403"/>
                  <a:gd name="T6" fmla="*/ 686 w 4882"/>
                  <a:gd name="T7" fmla="*/ 467 h 1403"/>
                  <a:gd name="T8" fmla="*/ 766 w 4882"/>
                  <a:gd name="T9" fmla="*/ 706 h 1403"/>
                  <a:gd name="T10" fmla="*/ 918 w 4882"/>
                  <a:gd name="T11" fmla="*/ 739 h 1403"/>
                  <a:gd name="T12" fmla="*/ 1008 w 4882"/>
                  <a:gd name="T13" fmla="*/ 815 h 1403"/>
                  <a:gd name="T14" fmla="*/ 1210 w 4882"/>
                  <a:gd name="T15" fmla="*/ 869 h 1403"/>
                  <a:gd name="T16" fmla="*/ 1331 w 4882"/>
                  <a:gd name="T17" fmla="*/ 772 h 1403"/>
                  <a:gd name="T18" fmla="*/ 1412 w 4882"/>
                  <a:gd name="T19" fmla="*/ 565 h 1403"/>
                  <a:gd name="T20" fmla="*/ 1291 w 4882"/>
                  <a:gd name="T21" fmla="*/ 359 h 1403"/>
                  <a:gd name="T22" fmla="*/ 1412 w 4882"/>
                  <a:gd name="T23" fmla="*/ 163 h 1403"/>
                  <a:gd name="T24" fmla="*/ 1603 w 4882"/>
                  <a:gd name="T25" fmla="*/ 206 h 1403"/>
                  <a:gd name="T26" fmla="*/ 1785 w 4882"/>
                  <a:gd name="T27" fmla="*/ 250 h 1403"/>
                  <a:gd name="T28" fmla="*/ 1967 w 4882"/>
                  <a:gd name="T29" fmla="*/ 250 h 1403"/>
                  <a:gd name="T30" fmla="*/ 2088 w 4882"/>
                  <a:gd name="T31" fmla="*/ 217 h 1403"/>
                  <a:gd name="T32" fmla="*/ 2219 w 4882"/>
                  <a:gd name="T33" fmla="*/ 120 h 1403"/>
                  <a:gd name="T34" fmla="*/ 2420 w 4882"/>
                  <a:gd name="T35" fmla="*/ 261 h 1403"/>
                  <a:gd name="T36" fmla="*/ 2612 w 4882"/>
                  <a:gd name="T37" fmla="*/ 348 h 1403"/>
                  <a:gd name="T38" fmla="*/ 2783 w 4882"/>
                  <a:gd name="T39" fmla="*/ 478 h 1403"/>
                  <a:gd name="T40" fmla="*/ 2985 w 4882"/>
                  <a:gd name="T41" fmla="*/ 576 h 1403"/>
                  <a:gd name="T42" fmla="*/ 3177 w 4882"/>
                  <a:gd name="T43" fmla="*/ 652 h 1403"/>
                  <a:gd name="T44" fmla="*/ 3378 w 4882"/>
                  <a:gd name="T45" fmla="*/ 772 h 1403"/>
                  <a:gd name="T46" fmla="*/ 3580 w 4882"/>
                  <a:gd name="T47" fmla="*/ 706 h 1403"/>
                  <a:gd name="T48" fmla="*/ 3782 w 4882"/>
                  <a:gd name="T49" fmla="*/ 772 h 1403"/>
                  <a:gd name="T50" fmla="*/ 3983 w 4882"/>
                  <a:gd name="T51" fmla="*/ 706 h 1403"/>
                  <a:gd name="T52" fmla="*/ 4195 w 4882"/>
                  <a:gd name="T53" fmla="*/ 696 h 1403"/>
                  <a:gd name="T54" fmla="*/ 4397 w 4882"/>
                  <a:gd name="T55" fmla="*/ 783 h 1403"/>
                  <a:gd name="T56" fmla="*/ 4599 w 4882"/>
                  <a:gd name="T57" fmla="*/ 783 h 1403"/>
                  <a:gd name="T58" fmla="*/ 4800 w 4882"/>
                  <a:gd name="T59" fmla="*/ 761 h 1403"/>
                  <a:gd name="T60" fmla="*/ 4760 w 4882"/>
                  <a:gd name="T61" fmla="*/ 848 h 1403"/>
                  <a:gd name="T62" fmla="*/ 4498 w 4882"/>
                  <a:gd name="T63" fmla="*/ 924 h 1403"/>
                  <a:gd name="T64" fmla="*/ 4296 w 4882"/>
                  <a:gd name="T65" fmla="*/ 978 h 1403"/>
                  <a:gd name="T66" fmla="*/ 4276 w 4882"/>
                  <a:gd name="T67" fmla="*/ 1130 h 1403"/>
                  <a:gd name="T68" fmla="*/ 4165 w 4882"/>
                  <a:gd name="T69" fmla="*/ 1293 h 1403"/>
                  <a:gd name="T70" fmla="*/ 3933 w 4882"/>
                  <a:gd name="T71" fmla="*/ 1337 h 1403"/>
                  <a:gd name="T72" fmla="*/ 3620 w 4882"/>
                  <a:gd name="T73" fmla="*/ 1185 h 1403"/>
                  <a:gd name="T74" fmla="*/ 3409 w 4882"/>
                  <a:gd name="T75" fmla="*/ 1011 h 1403"/>
                  <a:gd name="T76" fmla="*/ 3177 w 4882"/>
                  <a:gd name="T77" fmla="*/ 978 h 1403"/>
                  <a:gd name="T78" fmla="*/ 2955 w 4882"/>
                  <a:gd name="T79" fmla="*/ 859 h 1403"/>
                  <a:gd name="T80" fmla="*/ 2703 w 4882"/>
                  <a:gd name="T81" fmla="*/ 848 h 1403"/>
                  <a:gd name="T82" fmla="*/ 2471 w 4882"/>
                  <a:gd name="T83" fmla="*/ 924 h 1403"/>
                  <a:gd name="T84" fmla="*/ 2239 w 4882"/>
                  <a:gd name="T85" fmla="*/ 859 h 1403"/>
                  <a:gd name="T86" fmla="*/ 2027 w 4882"/>
                  <a:gd name="T87" fmla="*/ 772 h 1403"/>
                  <a:gd name="T88" fmla="*/ 1926 w 4882"/>
                  <a:gd name="T89" fmla="*/ 946 h 1403"/>
                  <a:gd name="T90" fmla="*/ 1916 w 4882"/>
                  <a:gd name="T91" fmla="*/ 1163 h 1403"/>
                  <a:gd name="T92" fmla="*/ 1805 w 4882"/>
                  <a:gd name="T93" fmla="*/ 1359 h 1403"/>
                  <a:gd name="T94" fmla="*/ 1593 w 4882"/>
                  <a:gd name="T95" fmla="*/ 1402 h 1403"/>
                  <a:gd name="T96" fmla="*/ 1382 w 4882"/>
                  <a:gd name="T97" fmla="*/ 1326 h 1403"/>
                  <a:gd name="T98" fmla="*/ 1180 w 4882"/>
                  <a:gd name="T99" fmla="*/ 1239 h 1403"/>
                  <a:gd name="T100" fmla="*/ 978 w 4882"/>
                  <a:gd name="T101" fmla="*/ 1217 h 1403"/>
                  <a:gd name="T102" fmla="*/ 777 w 4882"/>
                  <a:gd name="T103" fmla="*/ 1337 h 1403"/>
                  <a:gd name="T104" fmla="*/ 625 w 4882"/>
                  <a:gd name="T105" fmla="*/ 1250 h 1403"/>
                  <a:gd name="T106" fmla="*/ 504 w 4882"/>
                  <a:gd name="T107" fmla="*/ 1087 h 1403"/>
                  <a:gd name="T108" fmla="*/ 373 w 4882"/>
                  <a:gd name="T109" fmla="*/ 902 h 1403"/>
                  <a:gd name="T110" fmla="*/ 182 w 4882"/>
                  <a:gd name="T111" fmla="*/ 783 h 1403"/>
                  <a:gd name="T112" fmla="*/ 121 w 4882"/>
                  <a:gd name="T113" fmla="*/ 598 h 1403"/>
                  <a:gd name="T114" fmla="*/ 61 w 4882"/>
                  <a:gd name="T115" fmla="*/ 413 h 1403"/>
                  <a:gd name="T116" fmla="*/ 61 w 4882"/>
                  <a:gd name="T117" fmla="*/ 196 h 1403"/>
                  <a:gd name="T118" fmla="*/ 0 w 4882"/>
                  <a:gd name="T119" fmla="*/ 0 h 140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4882" h="1403">
                    <a:moveTo>
                      <a:pt x="0" y="0"/>
                    </a:moveTo>
                    <a:lnTo>
                      <a:pt x="40" y="22"/>
                    </a:lnTo>
                    <a:lnTo>
                      <a:pt x="81" y="33"/>
                    </a:lnTo>
                    <a:lnTo>
                      <a:pt x="121" y="11"/>
                    </a:lnTo>
                    <a:lnTo>
                      <a:pt x="151" y="54"/>
                    </a:lnTo>
                    <a:lnTo>
                      <a:pt x="192" y="76"/>
                    </a:lnTo>
                    <a:lnTo>
                      <a:pt x="222" y="120"/>
                    </a:lnTo>
                    <a:lnTo>
                      <a:pt x="242" y="163"/>
                    </a:lnTo>
                    <a:lnTo>
                      <a:pt x="252" y="206"/>
                    </a:lnTo>
                    <a:lnTo>
                      <a:pt x="282" y="250"/>
                    </a:lnTo>
                    <a:lnTo>
                      <a:pt x="323" y="272"/>
                    </a:lnTo>
                    <a:lnTo>
                      <a:pt x="363" y="272"/>
                    </a:lnTo>
                    <a:lnTo>
                      <a:pt x="403" y="250"/>
                    </a:lnTo>
                    <a:lnTo>
                      <a:pt x="484" y="250"/>
                    </a:lnTo>
                    <a:lnTo>
                      <a:pt x="524" y="261"/>
                    </a:lnTo>
                    <a:lnTo>
                      <a:pt x="565" y="304"/>
                    </a:lnTo>
                    <a:lnTo>
                      <a:pt x="595" y="348"/>
                    </a:lnTo>
                    <a:lnTo>
                      <a:pt x="635" y="380"/>
                    </a:lnTo>
                    <a:lnTo>
                      <a:pt x="666" y="424"/>
                    </a:lnTo>
                    <a:lnTo>
                      <a:pt x="686" y="467"/>
                    </a:lnTo>
                    <a:lnTo>
                      <a:pt x="686" y="511"/>
                    </a:lnTo>
                    <a:lnTo>
                      <a:pt x="686" y="554"/>
                    </a:lnTo>
                    <a:lnTo>
                      <a:pt x="706" y="609"/>
                    </a:lnTo>
                    <a:lnTo>
                      <a:pt x="726" y="663"/>
                    </a:lnTo>
                    <a:lnTo>
                      <a:pt x="766" y="706"/>
                    </a:lnTo>
                    <a:lnTo>
                      <a:pt x="807" y="717"/>
                    </a:lnTo>
                    <a:lnTo>
                      <a:pt x="847" y="674"/>
                    </a:lnTo>
                    <a:lnTo>
                      <a:pt x="887" y="652"/>
                    </a:lnTo>
                    <a:lnTo>
                      <a:pt x="908" y="696"/>
                    </a:lnTo>
                    <a:lnTo>
                      <a:pt x="918" y="739"/>
                    </a:lnTo>
                    <a:lnTo>
                      <a:pt x="898" y="783"/>
                    </a:lnTo>
                    <a:lnTo>
                      <a:pt x="887" y="826"/>
                    </a:lnTo>
                    <a:lnTo>
                      <a:pt x="928" y="869"/>
                    </a:lnTo>
                    <a:lnTo>
                      <a:pt x="968" y="848"/>
                    </a:lnTo>
                    <a:lnTo>
                      <a:pt x="1008" y="815"/>
                    </a:lnTo>
                    <a:lnTo>
                      <a:pt x="1049" y="826"/>
                    </a:lnTo>
                    <a:lnTo>
                      <a:pt x="1089" y="848"/>
                    </a:lnTo>
                    <a:lnTo>
                      <a:pt x="1129" y="848"/>
                    </a:lnTo>
                    <a:lnTo>
                      <a:pt x="1170" y="859"/>
                    </a:lnTo>
                    <a:lnTo>
                      <a:pt x="1210" y="869"/>
                    </a:lnTo>
                    <a:lnTo>
                      <a:pt x="1220" y="826"/>
                    </a:lnTo>
                    <a:lnTo>
                      <a:pt x="1261" y="815"/>
                    </a:lnTo>
                    <a:lnTo>
                      <a:pt x="1301" y="826"/>
                    </a:lnTo>
                    <a:lnTo>
                      <a:pt x="1341" y="815"/>
                    </a:lnTo>
                    <a:lnTo>
                      <a:pt x="1331" y="772"/>
                    </a:lnTo>
                    <a:lnTo>
                      <a:pt x="1331" y="728"/>
                    </a:lnTo>
                    <a:lnTo>
                      <a:pt x="1372" y="696"/>
                    </a:lnTo>
                    <a:lnTo>
                      <a:pt x="1392" y="652"/>
                    </a:lnTo>
                    <a:lnTo>
                      <a:pt x="1382" y="609"/>
                    </a:lnTo>
                    <a:lnTo>
                      <a:pt x="1412" y="565"/>
                    </a:lnTo>
                    <a:lnTo>
                      <a:pt x="1412" y="522"/>
                    </a:lnTo>
                    <a:lnTo>
                      <a:pt x="1372" y="500"/>
                    </a:lnTo>
                    <a:lnTo>
                      <a:pt x="1331" y="446"/>
                    </a:lnTo>
                    <a:lnTo>
                      <a:pt x="1301" y="402"/>
                    </a:lnTo>
                    <a:lnTo>
                      <a:pt x="1291" y="359"/>
                    </a:lnTo>
                    <a:lnTo>
                      <a:pt x="1291" y="315"/>
                    </a:lnTo>
                    <a:lnTo>
                      <a:pt x="1301" y="272"/>
                    </a:lnTo>
                    <a:lnTo>
                      <a:pt x="1341" y="228"/>
                    </a:lnTo>
                    <a:lnTo>
                      <a:pt x="1372" y="185"/>
                    </a:lnTo>
                    <a:lnTo>
                      <a:pt x="1412" y="163"/>
                    </a:lnTo>
                    <a:lnTo>
                      <a:pt x="1442" y="206"/>
                    </a:lnTo>
                    <a:lnTo>
                      <a:pt x="1482" y="217"/>
                    </a:lnTo>
                    <a:lnTo>
                      <a:pt x="1523" y="206"/>
                    </a:lnTo>
                    <a:lnTo>
                      <a:pt x="1563" y="206"/>
                    </a:lnTo>
                    <a:lnTo>
                      <a:pt x="1603" y="206"/>
                    </a:lnTo>
                    <a:lnTo>
                      <a:pt x="1654" y="196"/>
                    </a:lnTo>
                    <a:lnTo>
                      <a:pt x="1694" y="185"/>
                    </a:lnTo>
                    <a:lnTo>
                      <a:pt x="1735" y="185"/>
                    </a:lnTo>
                    <a:lnTo>
                      <a:pt x="1775" y="206"/>
                    </a:lnTo>
                    <a:lnTo>
                      <a:pt x="1785" y="250"/>
                    </a:lnTo>
                    <a:lnTo>
                      <a:pt x="1825" y="250"/>
                    </a:lnTo>
                    <a:lnTo>
                      <a:pt x="1866" y="283"/>
                    </a:lnTo>
                    <a:lnTo>
                      <a:pt x="1906" y="315"/>
                    </a:lnTo>
                    <a:lnTo>
                      <a:pt x="1946" y="293"/>
                    </a:lnTo>
                    <a:lnTo>
                      <a:pt x="1967" y="250"/>
                    </a:lnTo>
                    <a:lnTo>
                      <a:pt x="1977" y="206"/>
                    </a:lnTo>
                    <a:lnTo>
                      <a:pt x="1997" y="163"/>
                    </a:lnTo>
                    <a:lnTo>
                      <a:pt x="2037" y="152"/>
                    </a:lnTo>
                    <a:lnTo>
                      <a:pt x="2047" y="196"/>
                    </a:lnTo>
                    <a:lnTo>
                      <a:pt x="2088" y="217"/>
                    </a:lnTo>
                    <a:lnTo>
                      <a:pt x="2128" y="217"/>
                    </a:lnTo>
                    <a:lnTo>
                      <a:pt x="2138" y="174"/>
                    </a:lnTo>
                    <a:lnTo>
                      <a:pt x="2138" y="130"/>
                    </a:lnTo>
                    <a:lnTo>
                      <a:pt x="2178" y="120"/>
                    </a:lnTo>
                    <a:lnTo>
                      <a:pt x="2219" y="120"/>
                    </a:lnTo>
                    <a:lnTo>
                      <a:pt x="2259" y="163"/>
                    </a:lnTo>
                    <a:lnTo>
                      <a:pt x="2299" y="196"/>
                    </a:lnTo>
                    <a:lnTo>
                      <a:pt x="2340" y="196"/>
                    </a:lnTo>
                    <a:lnTo>
                      <a:pt x="2380" y="217"/>
                    </a:lnTo>
                    <a:lnTo>
                      <a:pt x="2420" y="261"/>
                    </a:lnTo>
                    <a:lnTo>
                      <a:pt x="2451" y="304"/>
                    </a:lnTo>
                    <a:lnTo>
                      <a:pt x="2491" y="337"/>
                    </a:lnTo>
                    <a:lnTo>
                      <a:pt x="2531" y="348"/>
                    </a:lnTo>
                    <a:lnTo>
                      <a:pt x="2572" y="348"/>
                    </a:lnTo>
                    <a:lnTo>
                      <a:pt x="2612" y="348"/>
                    </a:lnTo>
                    <a:lnTo>
                      <a:pt x="2652" y="359"/>
                    </a:lnTo>
                    <a:lnTo>
                      <a:pt x="2693" y="370"/>
                    </a:lnTo>
                    <a:lnTo>
                      <a:pt x="2733" y="391"/>
                    </a:lnTo>
                    <a:lnTo>
                      <a:pt x="2773" y="435"/>
                    </a:lnTo>
                    <a:lnTo>
                      <a:pt x="2783" y="478"/>
                    </a:lnTo>
                    <a:lnTo>
                      <a:pt x="2804" y="522"/>
                    </a:lnTo>
                    <a:lnTo>
                      <a:pt x="2854" y="565"/>
                    </a:lnTo>
                    <a:lnTo>
                      <a:pt x="2894" y="576"/>
                    </a:lnTo>
                    <a:lnTo>
                      <a:pt x="2945" y="576"/>
                    </a:lnTo>
                    <a:lnTo>
                      <a:pt x="2985" y="576"/>
                    </a:lnTo>
                    <a:lnTo>
                      <a:pt x="3025" y="576"/>
                    </a:lnTo>
                    <a:lnTo>
                      <a:pt x="3066" y="576"/>
                    </a:lnTo>
                    <a:lnTo>
                      <a:pt x="3106" y="587"/>
                    </a:lnTo>
                    <a:lnTo>
                      <a:pt x="3146" y="609"/>
                    </a:lnTo>
                    <a:lnTo>
                      <a:pt x="3177" y="652"/>
                    </a:lnTo>
                    <a:lnTo>
                      <a:pt x="3217" y="685"/>
                    </a:lnTo>
                    <a:lnTo>
                      <a:pt x="3257" y="696"/>
                    </a:lnTo>
                    <a:lnTo>
                      <a:pt x="3298" y="728"/>
                    </a:lnTo>
                    <a:lnTo>
                      <a:pt x="3338" y="772"/>
                    </a:lnTo>
                    <a:lnTo>
                      <a:pt x="3378" y="772"/>
                    </a:lnTo>
                    <a:lnTo>
                      <a:pt x="3419" y="772"/>
                    </a:lnTo>
                    <a:lnTo>
                      <a:pt x="3469" y="761"/>
                    </a:lnTo>
                    <a:lnTo>
                      <a:pt x="3509" y="761"/>
                    </a:lnTo>
                    <a:lnTo>
                      <a:pt x="3540" y="717"/>
                    </a:lnTo>
                    <a:lnTo>
                      <a:pt x="3580" y="706"/>
                    </a:lnTo>
                    <a:lnTo>
                      <a:pt x="3620" y="706"/>
                    </a:lnTo>
                    <a:lnTo>
                      <a:pt x="3661" y="706"/>
                    </a:lnTo>
                    <a:lnTo>
                      <a:pt x="3701" y="750"/>
                    </a:lnTo>
                    <a:lnTo>
                      <a:pt x="3741" y="772"/>
                    </a:lnTo>
                    <a:lnTo>
                      <a:pt x="3782" y="772"/>
                    </a:lnTo>
                    <a:lnTo>
                      <a:pt x="3822" y="761"/>
                    </a:lnTo>
                    <a:lnTo>
                      <a:pt x="3862" y="739"/>
                    </a:lnTo>
                    <a:lnTo>
                      <a:pt x="3903" y="717"/>
                    </a:lnTo>
                    <a:lnTo>
                      <a:pt x="3943" y="706"/>
                    </a:lnTo>
                    <a:lnTo>
                      <a:pt x="3983" y="706"/>
                    </a:lnTo>
                    <a:lnTo>
                      <a:pt x="4034" y="706"/>
                    </a:lnTo>
                    <a:lnTo>
                      <a:pt x="4074" y="696"/>
                    </a:lnTo>
                    <a:lnTo>
                      <a:pt x="4115" y="696"/>
                    </a:lnTo>
                    <a:lnTo>
                      <a:pt x="4155" y="696"/>
                    </a:lnTo>
                    <a:lnTo>
                      <a:pt x="4195" y="696"/>
                    </a:lnTo>
                    <a:lnTo>
                      <a:pt x="4236" y="717"/>
                    </a:lnTo>
                    <a:lnTo>
                      <a:pt x="4276" y="750"/>
                    </a:lnTo>
                    <a:lnTo>
                      <a:pt x="4316" y="772"/>
                    </a:lnTo>
                    <a:lnTo>
                      <a:pt x="4357" y="783"/>
                    </a:lnTo>
                    <a:lnTo>
                      <a:pt x="4397" y="783"/>
                    </a:lnTo>
                    <a:lnTo>
                      <a:pt x="4437" y="783"/>
                    </a:lnTo>
                    <a:lnTo>
                      <a:pt x="4478" y="783"/>
                    </a:lnTo>
                    <a:lnTo>
                      <a:pt x="4518" y="783"/>
                    </a:lnTo>
                    <a:lnTo>
                      <a:pt x="4558" y="783"/>
                    </a:lnTo>
                    <a:lnTo>
                      <a:pt x="4599" y="783"/>
                    </a:lnTo>
                    <a:lnTo>
                      <a:pt x="4639" y="783"/>
                    </a:lnTo>
                    <a:lnTo>
                      <a:pt x="4679" y="772"/>
                    </a:lnTo>
                    <a:lnTo>
                      <a:pt x="4720" y="761"/>
                    </a:lnTo>
                    <a:lnTo>
                      <a:pt x="4760" y="761"/>
                    </a:lnTo>
                    <a:lnTo>
                      <a:pt x="4800" y="761"/>
                    </a:lnTo>
                    <a:lnTo>
                      <a:pt x="4841" y="772"/>
                    </a:lnTo>
                    <a:lnTo>
                      <a:pt x="4881" y="772"/>
                    </a:lnTo>
                    <a:lnTo>
                      <a:pt x="4841" y="815"/>
                    </a:lnTo>
                    <a:lnTo>
                      <a:pt x="4800" y="826"/>
                    </a:lnTo>
                    <a:lnTo>
                      <a:pt x="4760" y="848"/>
                    </a:lnTo>
                    <a:lnTo>
                      <a:pt x="4720" y="880"/>
                    </a:lnTo>
                    <a:lnTo>
                      <a:pt x="4679" y="891"/>
                    </a:lnTo>
                    <a:lnTo>
                      <a:pt x="4629" y="913"/>
                    </a:lnTo>
                    <a:lnTo>
                      <a:pt x="4548" y="924"/>
                    </a:lnTo>
                    <a:lnTo>
                      <a:pt x="4498" y="924"/>
                    </a:lnTo>
                    <a:lnTo>
                      <a:pt x="4457" y="935"/>
                    </a:lnTo>
                    <a:lnTo>
                      <a:pt x="4417" y="967"/>
                    </a:lnTo>
                    <a:lnTo>
                      <a:pt x="4377" y="978"/>
                    </a:lnTo>
                    <a:lnTo>
                      <a:pt x="4336" y="978"/>
                    </a:lnTo>
                    <a:lnTo>
                      <a:pt x="4296" y="978"/>
                    </a:lnTo>
                    <a:lnTo>
                      <a:pt x="4246" y="978"/>
                    </a:lnTo>
                    <a:lnTo>
                      <a:pt x="4205" y="1000"/>
                    </a:lnTo>
                    <a:lnTo>
                      <a:pt x="4205" y="1076"/>
                    </a:lnTo>
                    <a:lnTo>
                      <a:pt x="4215" y="1119"/>
                    </a:lnTo>
                    <a:lnTo>
                      <a:pt x="4276" y="1130"/>
                    </a:lnTo>
                    <a:lnTo>
                      <a:pt x="4316" y="1152"/>
                    </a:lnTo>
                    <a:lnTo>
                      <a:pt x="4276" y="1206"/>
                    </a:lnTo>
                    <a:lnTo>
                      <a:pt x="4236" y="1228"/>
                    </a:lnTo>
                    <a:lnTo>
                      <a:pt x="4195" y="1250"/>
                    </a:lnTo>
                    <a:lnTo>
                      <a:pt x="4165" y="1293"/>
                    </a:lnTo>
                    <a:lnTo>
                      <a:pt x="4125" y="1337"/>
                    </a:lnTo>
                    <a:lnTo>
                      <a:pt x="4074" y="1337"/>
                    </a:lnTo>
                    <a:lnTo>
                      <a:pt x="4024" y="1337"/>
                    </a:lnTo>
                    <a:lnTo>
                      <a:pt x="3973" y="1337"/>
                    </a:lnTo>
                    <a:lnTo>
                      <a:pt x="3933" y="1337"/>
                    </a:lnTo>
                    <a:lnTo>
                      <a:pt x="3842" y="1337"/>
                    </a:lnTo>
                    <a:lnTo>
                      <a:pt x="3731" y="1315"/>
                    </a:lnTo>
                    <a:lnTo>
                      <a:pt x="3691" y="1293"/>
                    </a:lnTo>
                    <a:lnTo>
                      <a:pt x="3651" y="1239"/>
                    </a:lnTo>
                    <a:lnTo>
                      <a:pt x="3620" y="1185"/>
                    </a:lnTo>
                    <a:lnTo>
                      <a:pt x="3600" y="1141"/>
                    </a:lnTo>
                    <a:lnTo>
                      <a:pt x="3550" y="1109"/>
                    </a:lnTo>
                    <a:lnTo>
                      <a:pt x="3489" y="1087"/>
                    </a:lnTo>
                    <a:lnTo>
                      <a:pt x="3449" y="1043"/>
                    </a:lnTo>
                    <a:lnTo>
                      <a:pt x="3409" y="1011"/>
                    </a:lnTo>
                    <a:lnTo>
                      <a:pt x="3368" y="989"/>
                    </a:lnTo>
                    <a:lnTo>
                      <a:pt x="3328" y="978"/>
                    </a:lnTo>
                    <a:lnTo>
                      <a:pt x="3257" y="967"/>
                    </a:lnTo>
                    <a:lnTo>
                      <a:pt x="3217" y="967"/>
                    </a:lnTo>
                    <a:lnTo>
                      <a:pt x="3177" y="978"/>
                    </a:lnTo>
                    <a:lnTo>
                      <a:pt x="3136" y="978"/>
                    </a:lnTo>
                    <a:lnTo>
                      <a:pt x="3106" y="935"/>
                    </a:lnTo>
                    <a:lnTo>
                      <a:pt x="3076" y="891"/>
                    </a:lnTo>
                    <a:lnTo>
                      <a:pt x="2995" y="869"/>
                    </a:lnTo>
                    <a:lnTo>
                      <a:pt x="2955" y="859"/>
                    </a:lnTo>
                    <a:lnTo>
                      <a:pt x="2904" y="837"/>
                    </a:lnTo>
                    <a:lnTo>
                      <a:pt x="2824" y="826"/>
                    </a:lnTo>
                    <a:lnTo>
                      <a:pt x="2783" y="815"/>
                    </a:lnTo>
                    <a:lnTo>
                      <a:pt x="2743" y="826"/>
                    </a:lnTo>
                    <a:lnTo>
                      <a:pt x="2703" y="848"/>
                    </a:lnTo>
                    <a:lnTo>
                      <a:pt x="2662" y="869"/>
                    </a:lnTo>
                    <a:lnTo>
                      <a:pt x="2612" y="880"/>
                    </a:lnTo>
                    <a:lnTo>
                      <a:pt x="2562" y="891"/>
                    </a:lnTo>
                    <a:lnTo>
                      <a:pt x="2511" y="902"/>
                    </a:lnTo>
                    <a:lnTo>
                      <a:pt x="2471" y="924"/>
                    </a:lnTo>
                    <a:lnTo>
                      <a:pt x="2430" y="924"/>
                    </a:lnTo>
                    <a:lnTo>
                      <a:pt x="2390" y="913"/>
                    </a:lnTo>
                    <a:lnTo>
                      <a:pt x="2350" y="902"/>
                    </a:lnTo>
                    <a:lnTo>
                      <a:pt x="2279" y="869"/>
                    </a:lnTo>
                    <a:lnTo>
                      <a:pt x="2239" y="859"/>
                    </a:lnTo>
                    <a:lnTo>
                      <a:pt x="2198" y="837"/>
                    </a:lnTo>
                    <a:lnTo>
                      <a:pt x="2158" y="815"/>
                    </a:lnTo>
                    <a:lnTo>
                      <a:pt x="2118" y="783"/>
                    </a:lnTo>
                    <a:lnTo>
                      <a:pt x="2067" y="772"/>
                    </a:lnTo>
                    <a:lnTo>
                      <a:pt x="2027" y="772"/>
                    </a:lnTo>
                    <a:lnTo>
                      <a:pt x="1987" y="793"/>
                    </a:lnTo>
                    <a:lnTo>
                      <a:pt x="1946" y="815"/>
                    </a:lnTo>
                    <a:lnTo>
                      <a:pt x="1926" y="859"/>
                    </a:lnTo>
                    <a:lnTo>
                      <a:pt x="1926" y="902"/>
                    </a:lnTo>
                    <a:lnTo>
                      <a:pt x="1926" y="946"/>
                    </a:lnTo>
                    <a:lnTo>
                      <a:pt x="1896" y="989"/>
                    </a:lnTo>
                    <a:lnTo>
                      <a:pt x="1876" y="1032"/>
                    </a:lnTo>
                    <a:lnTo>
                      <a:pt x="1876" y="1076"/>
                    </a:lnTo>
                    <a:lnTo>
                      <a:pt x="1896" y="1119"/>
                    </a:lnTo>
                    <a:lnTo>
                      <a:pt x="1916" y="1163"/>
                    </a:lnTo>
                    <a:lnTo>
                      <a:pt x="1916" y="1206"/>
                    </a:lnTo>
                    <a:lnTo>
                      <a:pt x="1916" y="1293"/>
                    </a:lnTo>
                    <a:lnTo>
                      <a:pt x="1906" y="1337"/>
                    </a:lnTo>
                    <a:lnTo>
                      <a:pt x="1866" y="1359"/>
                    </a:lnTo>
                    <a:lnTo>
                      <a:pt x="1805" y="1359"/>
                    </a:lnTo>
                    <a:lnTo>
                      <a:pt x="1755" y="1380"/>
                    </a:lnTo>
                    <a:lnTo>
                      <a:pt x="1714" y="1380"/>
                    </a:lnTo>
                    <a:lnTo>
                      <a:pt x="1674" y="1391"/>
                    </a:lnTo>
                    <a:lnTo>
                      <a:pt x="1634" y="1391"/>
                    </a:lnTo>
                    <a:lnTo>
                      <a:pt x="1593" y="1402"/>
                    </a:lnTo>
                    <a:lnTo>
                      <a:pt x="1553" y="1369"/>
                    </a:lnTo>
                    <a:lnTo>
                      <a:pt x="1513" y="1348"/>
                    </a:lnTo>
                    <a:lnTo>
                      <a:pt x="1472" y="1348"/>
                    </a:lnTo>
                    <a:lnTo>
                      <a:pt x="1432" y="1348"/>
                    </a:lnTo>
                    <a:lnTo>
                      <a:pt x="1382" y="1326"/>
                    </a:lnTo>
                    <a:lnTo>
                      <a:pt x="1341" y="1304"/>
                    </a:lnTo>
                    <a:lnTo>
                      <a:pt x="1301" y="1272"/>
                    </a:lnTo>
                    <a:lnTo>
                      <a:pt x="1261" y="1250"/>
                    </a:lnTo>
                    <a:lnTo>
                      <a:pt x="1220" y="1239"/>
                    </a:lnTo>
                    <a:lnTo>
                      <a:pt x="1180" y="1239"/>
                    </a:lnTo>
                    <a:lnTo>
                      <a:pt x="1140" y="1239"/>
                    </a:lnTo>
                    <a:lnTo>
                      <a:pt x="1099" y="1228"/>
                    </a:lnTo>
                    <a:lnTo>
                      <a:pt x="1059" y="1228"/>
                    </a:lnTo>
                    <a:lnTo>
                      <a:pt x="1019" y="1217"/>
                    </a:lnTo>
                    <a:lnTo>
                      <a:pt x="978" y="1217"/>
                    </a:lnTo>
                    <a:lnTo>
                      <a:pt x="938" y="1228"/>
                    </a:lnTo>
                    <a:lnTo>
                      <a:pt x="898" y="1250"/>
                    </a:lnTo>
                    <a:lnTo>
                      <a:pt x="857" y="1282"/>
                    </a:lnTo>
                    <a:lnTo>
                      <a:pt x="817" y="1315"/>
                    </a:lnTo>
                    <a:lnTo>
                      <a:pt x="777" y="1337"/>
                    </a:lnTo>
                    <a:lnTo>
                      <a:pt x="736" y="1369"/>
                    </a:lnTo>
                    <a:lnTo>
                      <a:pt x="696" y="1380"/>
                    </a:lnTo>
                    <a:lnTo>
                      <a:pt x="656" y="1337"/>
                    </a:lnTo>
                    <a:lnTo>
                      <a:pt x="645" y="1293"/>
                    </a:lnTo>
                    <a:lnTo>
                      <a:pt x="625" y="1250"/>
                    </a:lnTo>
                    <a:lnTo>
                      <a:pt x="625" y="1206"/>
                    </a:lnTo>
                    <a:lnTo>
                      <a:pt x="615" y="1163"/>
                    </a:lnTo>
                    <a:lnTo>
                      <a:pt x="595" y="1119"/>
                    </a:lnTo>
                    <a:lnTo>
                      <a:pt x="555" y="1098"/>
                    </a:lnTo>
                    <a:lnTo>
                      <a:pt x="504" y="1087"/>
                    </a:lnTo>
                    <a:lnTo>
                      <a:pt x="464" y="1076"/>
                    </a:lnTo>
                    <a:lnTo>
                      <a:pt x="424" y="1043"/>
                    </a:lnTo>
                    <a:lnTo>
                      <a:pt x="393" y="1000"/>
                    </a:lnTo>
                    <a:lnTo>
                      <a:pt x="383" y="956"/>
                    </a:lnTo>
                    <a:lnTo>
                      <a:pt x="373" y="902"/>
                    </a:lnTo>
                    <a:lnTo>
                      <a:pt x="353" y="859"/>
                    </a:lnTo>
                    <a:lnTo>
                      <a:pt x="313" y="837"/>
                    </a:lnTo>
                    <a:lnTo>
                      <a:pt x="272" y="804"/>
                    </a:lnTo>
                    <a:lnTo>
                      <a:pt x="232" y="783"/>
                    </a:lnTo>
                    <a:lnTo>
                      <a:pt x="182" y="783"/>
                    </a:lnTo>
                    <a:lnTo>
                      <a:pt x="141" y="783"/>
                    </a:lnTo>
                    <a:lnTo>
                      <a:pt x="131" y="739"/>
                    </a:lnTo>
                    <a:lnTo>
                      <a:pt x="121" y="696"/>
                    </a:lnTo>
                    <a:lnTo>
                      <a:pt x="121" y="641"/>
                    </a:lnTo>
                    <a:lnTo>
                      <a:pt x="121" y="598"/>
                    </a:lnTo>
                    <a:lnTo>
                      <a:pt x="121" y="554"/>
                    </a:lnTo>
                    <a:lnTo>
                      <a:pt x="121" y="511"/>
                    </a:lnTo>
                    <a:lnTo>
                      <a:pt x="121" y="467"/>
                    </a:lnTo>
                    <a:lnTo>
                      <a:pt x="81" y="456"/>
                    </a:lnTo>
                    <a:lnTo>
                      <a:pt x="61" y="413"/>
                    </a:lnTo>
                    <a:lnTo>
                      <a:pt x="61" y="370"/>
                    </a:lnTo>
                    <a:lnTo>
                      <a:pt x="61" y="326"/>
                    </a:lnTo>
                    <a:lnTo>
                      <a:pt x="61" y="283"/>
                    </a:lnTo>
                    <a:lnTo>
                      <a:pt x="50" y="239"/>
                    </a:lnTo>
                    <a:lnTo>
                      <a:pt x="61" y="196"/>
                    </a:lnTo>
                    <a:lnTo>
                      <a:pt x="91" y="152"/>
                    </a:lnTo>
                    <a:lnTo>
                      <a:pt x="91" y="109"/>
                    </a:lnTo>
                    <a:lnTo>
                      <a:pt x="61" y="65"/>
                    </a:lnTo>
                    <a:lnTo>
                      <a:pt x="20" y="43"/>
                    </a:lnTo>
                    <a:lnTo>
                      <a:pt x="0" y="0"/>
                    </a:lnTo>
                    <a:lnTo>
                      <a:pt x="0" y="65"/>
                    </a:lnTo>
                    <a:lnTo>
                      <a:pt x="0" y="0"/>
                    </a:lnTo>
                  </a:path>
                </a:pathLst>
              </a:custGeom>
              <a:solidFill>
                <a:srgbClr val="656565"/>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14" name="Freeform 10"/>
              <p:cNvSpPr>
                <a:spLocks/>
              </p:cNvSpPr>
              <p:nvPr/>
            </p:nvSpPr>
            <p:spPr bwMode="auto">
              <a:xfrm>
                <a:off x="418" y="549"/>
                <a:ext cx="4993" cy="3253"/>
              </a:xfrm>
              <a:custGeom>
                <a:avLst/>
                <a:gdLst>
                  <a:gd name="T0" fmla="*/ 968 w 4993"/>
                  <a:gd name="T1" fmla="*/ 2686 h 3253"/>
                  <a:gd name="T2" fmla="*/ 766 w 4993"/>
                  <a:gd name="T3" fmla="*/ 3045 h 3253"/>
                  <a:gd name="T4" fmla="*/ 474 w 4993"/>
                  <a:gd name="T5" fmla="*/ 3121 h 3253"/>
                  <a:gd name="T6" fmla="*/ 161 w 4993"/>
                  <a:gd name="T7" fmla="*/ 3067 h 3253"/>
                  <a:gd name="T8" fmla="*/ 182 w 4993"/>
                  <a:gd name="T9" fmla="*/ 2893 h 3253"/>
                  <a:gd name="T10" fmla="*/ 504 w 4993"/>
                  <a:gd name="T11" fmla="*/ 2828 h 3253"/>
                  <a:gd name="T12" fmla="*/ 807 w 4993"/>
                  <a:gd name="T13" fmla="*/ 2708 h 3253"/>
                  <a:gd name="T14" fmla="*/ 958 w 4993"/>
                  <a:gd name="T15" fmla="*/ 2447 h 3253"/>
                  <a:gd name="T16" fmla="*/ 645 w 4993"/>
                  <a:gd name="T17" fmla="*/ 2186 h 3253"/>
                  <a:gd name="T18" fmla="*/ 303 w 4993"/>
                  <a:gd name="T19" fmla="*/ 2001 h 3253"/>
                  <a:gd name="T20" fmla="*/ 444 w 4993"/>
                  <a:gd name="T21" fmla="*/ 2012 h 3253"/>
                  <a:gd name="T22" fmla="*/ 837 w 4993"/>
                  <a:gd name="T23" fmla="*/ 2077 h 3253"/>
                  <a:gd name="T24" fmla="*/ 1190 w 4993"/>
                  <a:gd name="T25" fmla="*/ 2186 h 3253"/>
                  <a:gd name="T26" fmla="*/ 1291 w 4993"/>
                  <a:gd name="T27" fmla="*/ 2230 h 3253"/>
                  <a:gd name="T28" fmla="*/ 1553 w 4993"/>
                  <a:gd name="T29" fmla="*/ 1990 h 3253"/>
                  <a:gd name="T30" fmla="*/ 1896 w 4993"/>
                  <a:gd name="T31" fmla="*/ 1795 h 3253"/>
                  <a:gd name="T32" fmla="*/ 2047 w 4993"/>
                  <a:gd name="T33" fmla="*/ 1468 h 3253"/>
                  <a:gd name="T34" fmla="*/ 2148 w 4993"/>
                  <a:gd name="T35" fmla="*/ 1523 h 3253"/>
                  <a:gd name="T36" fmla="*/ 2350 w 4993"/>
                  <a:gd name="T37" fmla="*/ 1370 h 3253"/>
                  <a:gd name="T38" fmla="*/ 2158 w 4993"/>
                  <a:gd name="T39" fmla="*/ 1088 h 3253"/>
                  <a:gd name="T40" fmla="*/ 2077 w 4993"/>
                  <a:gd name="T41" fmla="*/ 653 h 3253"/>
                  <a:gd name="T42" fmla="*/ 1876 w 4993"/>
                  <a:gd name="T43" fmla="*/ 359 h 3253"/>
                  <a:gd name="T44" fmla="*/ 1674 w 4993"/>
                  <a:gd name="T45" fmla="*/ 65 h 3253"/>
                  <a:gd name="T46" fmla="*/ 1967 w 4993"/>
                  <a:gd name="T47" fmla="*/ 131 h 3253"/>
                  <a:gd name="T48" fmla="*/ 2198 w 4993"/>
                  <a:gd name="T49" fmla="*/ 348 h 3253"/>
                  <a:gd name="T50" fmla="*/ 2188 w 4993"/>
                  <a:gd name="T51" fmla="*/ 674 h 3253"/>
                  <a:gd name="T52" fmla="*/ 2309 w 4993"/>
                  <a:gd name="T53" fmla="*/ 914 h 3253"/>
                  <a:gd name="T54" fmla="*/ 2562 w 4993"/>
                  <a:gd name="T55" fmla="*/ 707 h 3253"/>
                  <a:gd name="T56" fmla="*/ 2400 w 4993"/>
                  <a:gd name="T57" fmla="*/ 326 h 3253"/>
                  <a:gd name="T58" fmla="*/ 2794 w 4993"/>
                  <a:gd name="T59" fmla="*/ 163 h 3253"/>
                  <a:gd name="T60" fmla="*/ 3207 w 4993"/>
                  <a:gd name="T61" fmla="*/ 196 h 3253"/>
                  <a:gd name="T62" fmla="*/ 3247 w 4993"/>
                  <a:gd name="T63" fmla="*/ 555 h 3253"/>
                  <a:gd name="T64" fmla="*/ 3086 w 4993"/>
                  <a:gd name="T65" fmla="*/ 783 h 3253"/>
                  <a:gd name="T66" fmla="*/ 2783 w 4993"/>
                  <a:gd name="T67" fmla="*/ 881 h 3253"/>
                  <a:gd name="T68" fmla="*/ 3096 w 4993"/>
                  <a:gd name="T69" fmla="*/ 1055 h 3253"/>
                  <a:gd name="T70" fmla="*/ 3499 w 4993"/>
                  <a:gd name="T71" fmla="*/ 1033 h 3253"/>
                  <a:gd name="T72" fmla="*/ 3741 w 4993"/>
                  <a:gd name="T73" fmla="*/ 1283 h 3253"/>
                  <a:gd name="T74" fmla="*/ 3661 w 4993"/>
                  <a:gd name="T75" fmla="*/ 1664 h 3253"/>
                  <a:gd name="T76" fmla="*/ 3873 w 4993"/>
                  <a:gd name="T77" fmla="*/ 1903 h 3253"/>
                  <a:gd name="T78" fmla="*/ 4175 w 4993"/>
                  <a:gd name="T79" fmla="*/ 1784 h 3253"/>
                  <a:gd name="T80" fmla="*/ 4468 w 4993"/>
                  <a:gd name="T81" fmla="*/ 1631 h 3253"/>
                  <a:gd name="T82" fmla="*/ 4720 w 4993"/>
                  <a:gd name="T83" fmla="*/ 1392 h 3253"/>
                  <a:gd name="T84" fmla="*/ 4992 w 4993"/>
                  <a:gd name="T85" fmla="*/ 1490 h 3253"/>
                  <a:gd name="T86" fmla="*/ 4730 w 4993"/>
                  <a:gd name="T87" fmla="*/ 1762 h 3253"/>
                  <a:gd name="T88" fmla="*/ 4518 w 4993"/>
                  <a:gd name="T89" fmla="*/ 2132 h 3253"/>
                  <a:gd name="T90" fmla="*/ 4266 w 4993"/>
                  <a:gd name="T91" fmla="*/ 2491 h 3253"/>
                  <a:gd name="T92" fmla="*/ 3812 w 4993"/>
                  <a:gd name="T93" fmla="*/ 2469 h 3253"/>
                  <a:gd name="T94" fmla="*/ 3560 w 4993"/>
                  <a:gd name="T95" fmla="*/ 2317 h 3253"/>
                  <a:gd name="T96" fmla="*/ 3550 w 4993"/>
                  <a:gd name="T97" fmla="*/ 1849 h 3253"/>
                  <a:gd name="T98" fmla="*/ 3348 w 4993"/>
                  <a:gd name="T99" fmla="*/ 1566 h 3253"/>
                  <a:gd name="T100" fmla="*/ 3005 w 4993"/>
                  <a:gd name="T101" fmla="*/ 1773 h 3253"/>
                  <a:gd name="T102" fmla="*/ 2824 w 4993"/>
                  <a:gd name="T103" fmla="*/ 1566 h 3253"/>
                  <a:gd name="T104" fmla="*/ 2582 w 4993"/>
                  <a:gd name="T105" fmla="*/ 1294 h 3253"/>
                  <a:gd name="T106" fmla="*/ 2279 w 4993"/>
                  <a:gd name="T107" fmla="*/ 1577 h 3253"/>
                  <a:gd name="T108" fmla="*/ 2158 w 4993"/>
                  <a:gd name="T109" fmla="*/ 2001 h 3253"/>
                  <a:gd name="T110" fmla="*/ 1896 w 4993"/>
                  <a:gd name="T111" fmla="*/ 2328 h 3253"/>
                  <a:gd name="T112" fmla="*/ 1755 w 4993"/>
                  <a:gd name="T113" fmla="*/ 2643 h 3253"/>
                  <a:gd name="T114" fmla="*/ 1392 w 4993"/>
                  <a:gd name="T115" fmla="*/ 2436 h 325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993" h="3253">
                    <a:moveTo>
                      <a:pt x="1240" y="2415"/>
                    </a:moveTo>
                    <a:lnTo>
                      <a:pt x="1190" y="2436"/>
                    </a:lnTo>
                    <a:lnTo>
                      <a:pt x="1150" y="2458"/>
                    </a:lnTo>
                    <a:lnTo>
                      <a:pt x="1140" y="2502"/>
                    </a:lnTo>
                    <a:lnTo>
                      <a:pt x="1140" y="2545"/>
                    </a:lnTo>
                    <a:lnTo>
                      <a:pt x="1119" y="2589"/>
                    </a:lnTo>
                    <a:lnTo>
                      <a:pt x="1079" y="2610"/>
                    </a:lnTo>
                    <a:lnTo>
                      <a:pt x="1039" y="2621"/>
                    </a:lnTo>
                    <a:lnTo>
                      <a:pt x="998" y="2643"/>
                    </a:lnTo>
                    <a:lnTo>
                      <a:pt x="968" y="2686"/>
                    </a:lnTo>
                    <a:lnTo>
                      <a:pt x="968" y="2730"/>
                    </a:lnTo>
                    <a:lnTo>
                      <a:pt x="958" y="2784"/>
                    </a:lnTo>
                    <a:lnTo>
                      <a:pt x="958" y="2828"/>
                    </a:lnTo>
                    <a:lnTo>
                      <a:pt x="968" y="2871"/>
                    </a:lnTo>
                    <a:lnTo>
                      <a:pt x="968" y="2915"/>
                    </a:lnTo>
                    <a:lnTo>
                      <a:pt x="938" y="2958"/>
                    </a:lnTo>
                    <a:lnTo>
                      <a:pt x="887" y="2980"/>
                    </a:lnTo>
                    <a:lnTo>
                      <a:pt x="847" y="3013"/>
                    </a:lnTo>
                    <a:lnTo>
                      <a:pt x="807" y="3045"/>
                    </a:lnTo>
                    <a:lnTo>
                      <a:pt x="766" y="3045"/>
                    </a:lnTo>
                    <a:lnTo>
                      <a:pt x="716" y="3045"/>
                    </a:lnTo>
                    <a:lnTo>
                      <a:pt x="676" y="3056"/>
                    </a:lnTo>
                    <a:lnTo>
                      <a:pt x="666" y="3100"/>
                    </a:lnTo>
                    <a:lnTo>
                      <a:pt x="666" y="3154"/>
                    </a:lnTo>
                    <a:lnTo>
                      <a:pt x="645" y="3198"/>
                    </a:lnTo>
                    <a:lnTo>
                      <a:pt x="595" y="3241"/>
                    </a:lnTo>
                    <a:lnTo>
                      <a:pt x="555" y="3252"/>
                    </a:lnTo>
                    <a:lnTo>
                      <a:pt x="524" y="3208"/>
                    </a:lnTo>
                    <a:lnTo>
                      <a:pt x="504" y="3165"/>
                    </a:lnTo>
                    <a:lnTo>
                      <a:pt x="474" y="3121"/>
                    </a:lnTo>
                    <a:lnTo>
                      <a:pt x="484" y="3078"/>
                    </a:lnTo>
                    <a:lnTo>
                      <a:pt x="484" y="3034"/>
                    </a:lnTo>
                    <a:lnTo>
                      <a:pt x="444" y="3013"/>
                    </a:lnTo>
                    <a:lnTo>
                      <a:pt x="403" y="3013"/>
                    </a:lnTo>
                    <a:lnTo>
                      <a:pt x="363" y="3024"/>
                    </a:lnTo>
                    <a:lnTo>
                      <a:pt x="323" y="3045"/>
                    </a:lnTo>
                    <a:lnTo>
                      <a:pt x="282" y="3067"/>
                    </a:lnTo>
                    <a:lnTo>
                      <a:pt x="242" y="3078"/>
                    </a:lnTo>
                    <a:lnTo>
                      <a:pt x="202" y="3067"/>
                    </a:lnTo>
                    <a:lnTo>
                      <a:pt x="161" y="3067"/>
                    </a:lnTo>
                    <a:lnTo>
                      <a:pt x="121" y="3024"/>
                    </a:lnTo>
                    <a:lnTo>
                      <a:pt x="121" y="2980"/>
                    </a:lnTo>
                    <a:lnTo>
                      <a:pt x="91" y="2937"/>
                    </a:lnTo>
                    <a:lnTo>
                      <a:pt x="40" y="2915"/>
                    </a:lnTo>
                    <a:lnTo>
                      <a:pt x="0" y="2860"/>
                    </a:lnTo>
                    <a:lnTo>
                      <a:pt x="30" y="2817"/>
                    </a:lnTo>
                    <a:lnTo>
                      <a:pt x="71" y="2828"/>
                    </a:lnTo>
                    <a:lnTo>
                      <a:pt x="91" y="2871"/>
                    </a:lnTo>
                    <a:lnTo>
                      <a:pt x="141" y="2893"/>
                    </a:lnTo>
                    <a:lnTo>
                      <a:pt x="182" y="2893"/>
                    </a:lnTo>
                    <a:lnTo>
                      <a:pt x="202" y="2937"/>
                    </a:lnTo>
                    <a:lnTo>
                      <a:pt x="252" y="2969"/>
                    </a:lnTo>
                    <a:lnTo>
                      <a:pt x="292" y="2937"/>
                    </a:lnTo>
                    <a:lnTo>
                      <a:pt x="303" y="2893"/>
                    </a:lnTo>
                    <a:lnTo>
                      <a:pt x="303" y="2850"/>
                    </a:lnTo>
                    <a:lnTo>
                      <a:pt x="343" y="2839"/>
                    </a:lnTo>
                    <a:lnTo>
                      <a:pt x="383" y="2860"/>
                    </a:lnTo>
                    <a:lnTo>
                      <a:pt x="424" y="2828"/>
                    </a:lnTo>
                    <a:lnTo>
                      <a:pt x="464" y="2795"/>
                    </a:lnTo>
                    <a:lnTo>
                      <a:pt x="504" y="2828"/>
                    </a:lnTo>
                    <a:lnTo>
                      <a:pt x="555" y="2860"/>
                    </a:lnTo>
                    <a:lnTo>
                      <a:pt x="595" y="2871"/>
                    </a:lnTo>
                    <a:lnTo>
                      <a:pt x="645" y="2882"/>
                    </a:lnTo>
                    <a:lnTo>
                      <a:pt x="656" y="2839"/>
                    </a:lnTo>
                    <a:lnTo>
                      <a:pt x="645" y="2795"/>
                    </a:lnTo>
                    <a:lnTo>
                      <a:pt x="686" y="2773"/>
                    </a:lnTo>
                    <a:lnTo>
                      <a:pt x="686" y="2730"/>
                    </a:lnTo>
                    <a:lnTo>
                      <a:pt x="726" y="2708"/>
                    </a:lnTo>
                    <a:lnTo>
                      <a:pt x="766" y="2708"/>
                    </a:lnTo>
                    <a:lnTo>
                      <a:pt x="807" y="2708"/>
                    </a:lnTo>
                    <a:lnTo>
                      <a:pt x="847" y="2686"/>
                    </a:lnTo>
                    <a:lnTo>
                      <a:pt x="887" y="2665"/>
                    </a:lnTo>
                    <a:lnTo>
                      <a:pt x="918" y="2621"/>
                    </a:lnTo>
                    <a:lnTo>
                      <a:pt x="958" y="2599"/>
                    </a:lnTo>
                    <a:lnTo>
                      <a:pt x="998" y="2599"/>
                    </a:lnTo>
                    <a:lnTo>
                      <a:pt x="1019" y="2556"/>
                    </a:lnTo>
                    <a:lnTo>
                      <a:pt x="1049" y="2512"/>
                    </a:lnTo>
                    <a:lnTo>
                      <a:pt x="1039" y="2469"/>
                    </a:lnTo>
                    <a:lnTo>
                      <a:pt x="998" y="2447"/>
                    </a:lnTo>
                    <a:lnTo>
                      <a:pt x="958" y="2447"/>
                    </a:lnTo>
                    <a:lnTo>
                      <a:pt x="918" y="2425"/>
                    </a:lnTo>
                    <a:lnTo>
                      <a:pt x="877" y="2404"/>
                    </a:lnTo>
                    <a:lnTo>
                      <a:pt x="837" y="2415"/>
                    </a:lnTo>
                    <a:lnTo>
                      <a:pt x="797" y="2404"/>
                    </a:lnTo>
                    <a:lnTo>
                      <a:pt x="777" y="2360"/>
                    </a:lnTo>
                    <a:lnTo>
                      <a:pt x="797" y="2317"/>
                    </a:lnTo>
                    <a:lnTo>
                      <a:pt x="807" y="2273"/>
                    </a:lnTo>
                    <a:lnTo>
                      <a:pt x="716" y="2241"/>
                    </a:lnTo>
                    <a:lnTo>
                      <a:pt x="676" y="2230"/>
                    </a:lnTo>
                    <a:lnTo>
                      <a:pt x="645" y="2186"/>
                    </a:lnTo>
                    <a:lnTo>
                      <a:pt x="605" y="2164"/>
                    </a:lnTo>
                    <a:lnTo>
                      <a:pt x="565" y="2153"/>
                    </a:lnTo>
                    <a:lnTo>
                      <a:pt x="524" y="2132"/>
                    </a:lnTo>
                    <a:lnTo>
                      <a:pt x="484" y="2110"/>
                    </a:lnTo>
                    <a:lnTo>
                      <a:pt x="444" y="2110"/>
                    </a:lnTo>
                    <a:lnTo>
                      <a:pt x="403" y="2099"/>
                    </a:lnTo>
                    <a:lnTo>
                      <a:pt x="363" y="2099"/>
                    </a:lnTo>
                    <a:lnTo>
                      <a:pt x="343" y="2056"/>
                    </a:lnTo>
                    <a:lnTo>
                      <a:pt x="343" y="2012"/>
                    </a:lnTo>
                    <a:lnTo>
                      <a:pt x="303" y="2001"/>
                    </a:lnTo>
                    <a:lnTo>
                      <a:pt x="282" y="1958"/>
                    </a:lnTo>
                    <a:lnTo>
                      <a:pt x="242" y="1914"/>
                    </a:lnTo>
                    <a:lnTo>
                      <a:pt x="222" y="1871"/>
                    </a:lnTo>
                    <a:lnTo>
                      <a:pt x="242" y="1827"/>
                    </a:lnTo>
                    <a:lnTo>
                      <a:pt x="282" y="1827"/>
                    </a:lnTo>
                    <a:lnTo>
                      <a:pt x="313" y="1871"/>
                    </a:lnTo>
                    <a:lnTo>
                      <a:pt x="353" y="1903"/>
                    </a:lnTo>
                    <a:lnTo>
                      <a:pt x="393" y="1925"/>
                    </a:lnTo>
                    <a:lnTo>
                      <a:pt x="403" y="1969"/>
                    </a:lnTo>
                    <a:lnTo>
                      <a:pt x="444" y="2012"/>
                    </a:lnTo>
                    <a:lnTo>
                      <a:pt x="484" y="2023"/>
                    </a:lnTo>
                    <a:lnTo>
                      <a:pt x="524" y="2066"/>
                    </a:lnTo>
                    <a:lnTo>
                      <a:pt x="555" y="2110"/>
                    </a:lnTo>
                    <a:lnTo>
                      <a:pt x="595" y="2121"/>
                    </a:lnTo>
                    <a:lnTo>
                      <a:pt x="635" y="2121"/>
                    </a:lnTo>
                    <a:lnTo>
                      <a:pt x="676" y="2121"/>
                    </a:lnTo>
                    <a:lnTo>
                      <a:pt x="716" y="2099"/>
                    </a:lnTo>
                    <a:lnTo>
                      <a:pt x="756" y="2066"/>
                    </a:lnTo>
                    <a:lnTo>
                      <a:pt x="797" y="2056"/>
                    </a:lnTo>
                    <a:lnTo>
                      <a:pt x="837" y="2077"/>
                    </a:lnTo>
                    <a:lnTo>
                      <a:pt x="877" y="2110"/>
                    </a:lnTo>
                    <a:lnTo>
                      <a:pt x="918" y="2110"/>
                    </a:lnTo>
                    <a:lnTo>
                      <a:pt x="958" y="2110"/>
                    </a:lnTo>
                    <a:lnTo>
                      <a:pt x="998" y="2121"/>
                    </a:lnTo>
                    <a:lnTo>
                      <a:pt x="1029" y="2164"/>
                    </a:lnTo>
                    <a:lnTo>
                      <a:pt x="1069" y="2164"/>
                    </a:lnTo>
                    <a:lnTo>
                      <a:pt x="1109" y="2153"/>
                    </a:lnTo>
                    <a:lnTo>
                      <a:pt x="1150" y="2143"/>
                    </a:lnTo>
                    <a:lnTo>
                      <a:pt x="1190" y="2143"/>
                    </a:lnTo>
                    <a:lnTo>
                      <a:pt x="1190" y="2186"/>
                    </a:lnTo>
                    <a:lnTo>
                      <a:pt x="1180" y="2230"/>
                    </a:lnTo>
                    <a:lnTo>
                      <a:pt x="1170" y="2273"/>
                    </a:lnTo>
                    <a:lnTo>
                      <a:pt x="1180" y="2317"/>
                    </a:lnTo>
                    <a:lnTo>
                      <a:pt x="1220" y="2349"/>
                    </a:lnTo>
                    <a:lnTo>
                      <a:pt x="1261" y="2393"/>
                    </a:lnTo>
                    <a:lnTo>
                      <a:pt x="1301" y="2404"/>
                    </a:lnTo>
                    <a:lnTo>
                      <a:pt x="1321" y="2360"/>
                    </a:lnTo>
                    <a:lnTo>
                      <a:pt x="1321" y="2317"/>
                    </a:lnTo>
                    <a:lnTo>
                      <a:pt x="1301" y="2273"/>
                    </a:lnTo>
                    <a:lnTo>
                      <a:pt x="1291" y="2230"/>
                    </a:lnTo>
                    <a:lnTo>
                      <a:pt x="1321" y="2186"/>
                    </a:lnTo>
                    <a:lnTo>
                      <a:pt x="1361" y="2164"/>
                    </a:lnTo>
                    <a:lnTo>
                      <a:pt x="1402" y="2164"/>
                    </a:lnTo>
                    <a:lnTo>
                      <a:pt x="1402" y="2121"/>
                    </a:lnTo>
                    <a:lnTo>
                      <a:pt x="1392" y="2077"/>
                    </a:lnTo>
                    <a:lnTo>
                      <a:pt x="1442" y="2066"/>
                    </a:lnTo>
                    <a:lnTo>
                      <a:pt x="1482" y="2066"/>
                    </a:lnTo>
                    <a:lnTo>
                      <a:pt x="1523" y="2077"/>
                    </a:lnTo>
                    <a:lnTo>
                      <a:pt x="1553" y="2034"/>
                    </a:lnTo>
                    <a:lnTo>
                      <a:pt x="1553" y="1990"/>
                    </a:lnTo>
                    <a:lnTo>
                      <a:pt x="1553" y="1947"/>
                    </a:lnTo>
                    <a:lnTo>
                      <a:pt x="1593" y="1914"/>
                    </a:lnTo>
                    <a:lnTo>
                      <a:pt x="1644" y="1914"/>
                    </a:lnTo>
                    <a:lnTo>
                      <a:pt x="1694" y="1903"/>
                    </a:lnTo>
                    <a:lnTo>
                      <a:pt x="1745" y="1903"/>
                    </a:lnTo>
                    <a:lnTo>
                      <a:pt x="1785" y="1903"/>
                    </a:lnTo>
                    <a:lnTo>
                      <a:pt x="1825" y="1882"/>
                    </a:lnTo>
                    <a:lnTo>
                      <a:pt x="1866" y="1882"/>
                    </a:lnTo>
                    <a:lnTo>
                      <a:pt x="1896" y="1838"/>
                    </a:lnTo>
                    <a:lnTo>
                      <a:pt x="1896" y="1795"/>
                    </a:lnTo>
                    <a:lnTo>
                      <a:pt x="1886" y="1751"/>
                    </a:lnTo>
                    <a:lnTo>
                      <a:pt x="1886" y="1708"/>
                    </a:lnTo>
                    <a:lnTo>
                      <a:pt x="1896" y="1664"/>
                    </a:lnTo>
                    <a:lnTo>
                      <a:pt x="1886" y="1621"/>
                    </a:lnTo>
                    <a:lnTo>
                      <a:pt x="1886" y="1577"/>
                    </a:lnTo>
                    <a:lnTo>
                      <a:pt x="1926" y="1555"/>
                    </a:lnTo>
                    <a:lnTo>
                      <a:pt x="1977" y="1555"/>
                    </a:lnTo>
                    <a:lnTo>
                      <a:pt x="2017" y="1555"/>
                    </a:lnTo>
                    <a:lnTo>
                      <a:pt x="2017" y="1512"/>
                    </a:lnTo>
                    <a:lnTo>
                      <a:pt x="2047" y="1468"/>
                    </a:lnTo>
                    <a:lnTo>
                      <a:pt x="2098" y="1436"/>
                    </a:lnTo>
                    <a:lnTo>
                      <a:pt x="2108" y="1392"/>
                    </a:lnTo>
                    <a:lnTo>
                      <a:pt x="2108" y="1349"/>
                    </a:lnTo>
                    <a:lnTo>
                      <a:pt x="2148" y="1316"/>
                    </a:lnTo>
                    <a:lnTo>
                      <a:pt x="2188" y="1305"/>
                    </a:lnTo>
                    <a:lnTo>
                      <a:pt x="2178" y="1349"/>
                    </a:lnTo>
                    <a:lnTo>
                      <a:pt x="2168" y="1392"/>
                    </a:lnTo>
                    <a:lnTo>
                      <a:pt x="2148" y="1436"/>
                    </a:lnTo>
                    <a:lnTo>
                      <a:pt x="2148" y="1479"/>
                    </a:lnTo>
                    <a:lnTo>
                      <a:pt x="2148" y="1523"/>
                    </a:lnTo>
                    <a:lnTo>
                      <a:pt x="2138" y="1566"/>
                    </a:lnTo>
                    <a:lnTo>
                      <a:pt x="2178" y="1555"/>
                    </a:lnTo>
                    <a:lnTo>
                      <a:pt x="2209" y="1512"/>
                    </a:lnTo>
                    <a:lnTo>
                      <a:pt x="2249" y="1544"/>
                    </a:lnTo>
                    <a:lnTo>
                      <a:pt x="2289" y="1566"/>
                    </a:lnTo>
                    <a:lnTo>
                      <a:pt x="2299" y="1523"/>
                    </a:lnTo>
                    <a:lnTo>
                      <a:pt x="2340" y="1501"/>
                    </a:lnTo>
                    <a:lnTo>
                      <a:pt x="2360" y="1457"/>
                    </a:lnTo>
                    <a:lnTo>
                      <a:pt x="2350" y="1414"/>
                    </a:lnTo>
                    <a:lnTo>
                      <a:pt x="2350" y="1370"/>
                    </a:lnTo>
                    <a:lnTo>
                      <a:pt x="2309" y="1360"/>
                    </a:lnTo>
                    <a:lnTo>
                      <a:pt x="2279" y="1316"/>
                    </a:lnTo>
                    <a:lnTo>
                      <a:pt x="2279" y="1262"/>
                    </a:lnTo>
                    <a:lnTo>
                      <a:pt x="2279" y="1218"/>
                    </a:lnTo>
                    <a:lnTo>
                      <a:pt x="2289" y="1175"/>
                    </a:lnTo>
                    <a:lnTo>
                      <a:pt x="2289" y="1131"/>
                    </a:lnTo>
                    <a:lnTo>
                      <a:pt x="2279" y="1088"/>
                    </a:lnTo>
                    <a:lnTo>
                      <a:pt x="2239" y="1077"/>
                    </a:lnTo>
                    <a:lnTo>
                      <a:pt x="2198" y="1099"/>
                    </a:lnTo>
                    <a:lnTo>
                      <a:pt x="2158" y="1088"/>
                    </a:lnTo>
                    <a:lnTo>
                      <a:pt x="2118" y="1044"/>
                    </a:lnTo>
                    <a:lnTo>
                      <a:pt x="2098" y="1001"/>
                    </a:lnTo>
                    <a:lnTo>
                      <a:pt x="2108" y="957"/>
                    </a:lnTo>
                    <a:lnTo>
                      <a:pt x="2098" y="914"/>
                    </a:lnTo>
                    <a:lnTo>
                      <a:pt x="2077" y="870"/>
                    </a:lnTo>
                    <a:lnTo>
                      <a:pt x="2067" y="827"/>
                    </a:lnTo>
                    <a:lnTo>
                      <a:pt x="2077" y="783"/>
                    </a:lnTo>
                    <a:lnTo>
                      <a:pt x="2077" y="740"/>
                    </a:lnTo>
                    <a:lnTo>
                      <a:pt x="2077" y="696"/>
                    </a:lnTo>
                    <a:lnTo>
                      <a:pt x="2077" y="653"/>
                    </a:lnTo>
                    <a:lnTo>
                      <a:pt x="2108" y="609"/>
                    </a:lnTo>
                    <a:lnTo>
                      <a:pt x="2128" y="566"/>
                    </a:lnTo>
                    <a:lnTo>
                      <a:pt x="2128" y="522"/>
                    </a:lnTo>
                    <a:lnTo>
                      <a:pt x="2108" y="479"/>
                    </a:lnTo>
                    <a:lnTo>
                      <a:pt x="2067" y="457"/>
                    </a:lnTo>
                    <a:lnTo>
                      <a:pt x="2027" y="424"/>
                    </a:lnTo>
                    <a:lnTo>
                      <a:pt x="1987" y="402"/>
                    </a:lnTo>
                    <a:lnTo>
                      <a:pt x="1946" y="402"/>
                    </a:lnTo>
                    <a:lnTo>
                      <a:pt x="1906" y="402"/>
                    </a:lnTo>
                    <a:lnTo>
                      <a:pt x="1876" y="359"/>
                    </a:lnTo>
                    <a:lnTo>
                      <a:pt x="1906" y="315"/>
                    </a:lnTo>
                    <a:lnTo>
                      <a:pt x="1896" y="272"/>
                    </a:lnTo>
                    <a:lnTo>
                      <a:pt x="1906" y="228"/>
                    </a:lnTo>
                    <a:lnTo>
                      <a:pt x="1926" y="185"/>
                    </a:lnTo>
                    <a:lnTo>
                      <a:pt x="1876" y="174"/>
                    </a:lnTo>
                    <a:lnTo>
                      <a:pt x="1835" y="174"/>
                    </a:lnTo>
                    <a:lnTo>
                      <a:pt x="1785" y="163"/>
                    </a:lnTo>
                    <a:lnTo>
                      <a:pt x="1755" y="120"/>
                    </a:lnTo>
                    <a:lnTo>
                      <a:pt x="1714" y="76"/>
                    </a:lnTo>
                    <a:lnTo>
                      <a:pt x="1674" y="65"/>
                    </a:lnTo>
                    <a:lnTo>
                      <a:pt x="1634" y="54"/>
                    </a:lnTo>
                    <a:lnTo>
                      <a:pt x="1644" y="11"/>
                    </a:lnTo>
                    <a:lnTo>
                      <a:pt x="1684" y="0"/>
                    </a:lnTo>
                    <a:lnTo>
                      <a:pt x="1735" y="0"/>
                    </a:lnTo>
                    <a:lnTo>
                      <a:pt x="1755" y="44"/>
                    </a:lnTo>
                    <a:lnTo>
                      <a:pt x="1805" y="65"/>
                    </a:lnTo>
                    <a:lnTo>
                      <a:pt x="1846" y="65"/>
                    </a:lnTo>
                    <a:lnTo>
                      <a:pt x="1886" y="76"/>
                    </a:lnTo>
                    <a:lnTo>
                      <a:pt x="1936" y="87"/>
                    </a:lnTo>
                    <a:lnTo>
                      <a:pt x="1967" y="131"/>
                    </a:lnTo>
                    <a:lnTo>
                      <a:pt x="1967" y="174"/>
                    </a:lnTo>
                    <a:lnTo>
                      <a:pt x="2007" y="185"/>
                    </a:lnTo>
                    <a:lnTo>
                      <a:pt x="2037" y="228"/>
                    </a:lnTo>
                    <a:lnTo>
                      <a:pt x="2077" y="228"/>
                    </a:lnTo>
                    <a:lnTo>
                      <a:pt x="2128" y="207"/>
                    </a:lnTo>
                    <a:lnTo>
                      <a:pt x="2178" y="196"/>
                    </a:lnTo>
                    <a:lnTo>
                      <a:pt x="2219" y="218"/>
                    </a:lnTo>
                    <a:lnTo>
                      <a:pt x="2219" y="261"/>
                    </a:lnTo>
                    <a:lnTo>
                      <a:pt x="2198" y="305"/>
                    </a:lnTo>
                    <a:lnTo>
                      <a:pt x="2198" y="348"/>
                    </a:lnTo>
                    <a:lnTo>
                      <a:pt x="2229" y="392"/>
                    </a:lnTo>
                    <a:lnTo>
                      <a:pt x="2269" y="392"/>
                    </a:lnTo>
                    <a:lnTo>
                      <a:pt x="2309" y="402"/>
                    </a:lnTo>
                    <a:lnTo>
                      <a:pt x="2350" y="446"/>
                    </a:lnTo>
                    <a:lnTo>
                      <a:pt x="2299" y="489"/>
                    </a:lnTo>
                    <a:lnTo>
                      <a:pt x="2259" y="500"/>
                    </a:lnTo>
                    <a:lnTo>
                      <a:pt x="2239" y="544"/>
                    </a:lnTo>
                    <a:lnTo>
                      <a:pt x="2239" y="587"/>
                    </a:lnTo>
                    <a:lnTo>
                      <a:pt x="2219" y="631"/>
                    </a:lnTo>
                    <a:lnTo>
                      <a:pt x="2188" y="674"/>
                    </a:lnTo>
                    <a:lnTo>
                      <a:pt x="2148" y="696"/>
                    </a:lnTo>
                    <a:lnTo>
                      <a:pt x="2108" y="718"/>
                    </a:lnTo>
                    <a:lnTo>
                      <a:pt x="2098" y="761"/>
                    </a:lnTo>
                    <a:lnTo>
                      <a:pt x="2098" y="805"/>
                    </a:lnTo>
                    <a:lnTo>
                      <a:pt x="2108" y="848"/>
                    </a:lnTo>
                    <a:lnTo>
                      <a:pt x="2148" y="859"/>
                    </a:lnTo>
                    <a:lnTo>
                      <a:pt x="2188" y="859"/>
                    </a:lnTo>
                    <a:lnTo>
                      <a:pt x="2229" y="848"/>
                    </a:lnTo>
                    <a:lnTo>
                      <a:pt x="2269" y="881"/>
                    </a:lnTo>
                    <a:lnTo>
                      <a:pt x="2309" y="914"/>
                    </a:lnTo>
                    <a:lnTo>
                      <a:pt x="2350" y="892"/>
                    </a:lnTo>
                    <a:lnTo>
                      <a:pt x="2360" y="848"/>
                    </a:lnTo>
                    <a:lnTo>
                      <a:pt x="2360" y="805"/>
                    </a:lnTo>
                    <a:lnTo>
                      <a:pt x="2360" y="761"/>
                    </a:lnTo>
                    <a:lnTo>
                      <a:pt x="2360" y="718"/>
                    </a:lnTo>
                    <a:lnTo>
                      <a:pt x="2400" y="707"/>
                    </a:lnTo>
                    <a:lnTo>
                      <a:pt x="2441" y="718"/>
                    </a:lnTo>
                    <a:lnTo>
                      <a:pt x="2481" y="740"/>
                    </a:lnTo>
                    <a:lnTo>
                      <a:pt x="2521" y="750"/>
                    </a:lnTo>
                    <a:lnTo>
                      <a:pt x="2562" y="707"/>
                    </a:lnTo>
                    <a:lnTo>
                      <a:pt x="2572" y="663"/>
                    </a:lnTo>
                    <a:lnTo>
                      <a:pt x="2572" y="620"/>
                    </a:lnTo>
                    <a:lnTo>
                      <a:pt x="2531" y="587"/>
                    </a:lnTo>
                    <a:lnTo>
                      <a:pt x="2491" y="587"/>
                    </a:lnTo>
                    <a:lnTo>
                      <a:pt x="2451" y="566"/>
                    </a:lnTo>
                    <a:lnTo>
                      <a:pt x="2430" y="522"/>
                    </a:lnTo>
                    <a:lnTo>
                      <a:pt x="2430" y="479"/>
                    </a:lnTo>
                    <a:lnTo>
                      <a:pt x="2430" y="424"/>
                    </a:lnTo>
                    <a:lnTo>
                      <a:pt x="2410" y="370"/>
                    </a:lnTo>
                    <a:lnTo>
                      <a:pt x="2400" y="326"/>
                    </a:lnTo>
                    <a:lnTo>
                      <a:pt x="2441" y="305"/>
                    </a:lnTo>
                    <a:lnTo>
                      <a:pt x="2481" y="305"/>
                    </a:lnTo>
                    <a:lnTo>
                      <a:pt x="2521" y="305"/>
                    </a:lnTo>
                    <a:lnTo>
                      <a:pt x="2562" y="305"/>
                    </a:lnTo>
                    <a:lnTo>
                      <a:pt x="2602" y="315"/>
                    </a:lnTo>
                    <a:lnTo>
                      <a:pt x="2642" y="272"/>
                    </a:lnTo>
                    <a:lnTo>
                      <a:pt x="2672" y="228"/>
                    </a:lnTo>
                    <a:lnTo>
                      <a:pt x="2713" y="207"/>
                    </a:lnTo>
                    <a:lnTo>
                      <a:pt x="2753" y="196"/>
                    </a:lnTo>
                    <a:lnTo>
                      <a:pt x="2794" y="163"/>
                    </a:lnTo>
                    <a:lnTo>
                      <a:pt x="2834" y="141"/>
                    </a:lnTo>
                    <a:lnTo>
                      <a:pt x="2874" y="163"/>
                    </a:lnTo>
                    <a:lnTo>
                      <a:pt x="2915" y="196"/>
                    </a:lnTo>
                    <a:lnTo>
                      <a:pt x="2955" y="185"/>
                    </a:lnTo>
                    <a:lnTo>
                      <a:pt x="2995" y="174"/>
                    </a:lnTo>
                    <a:lnTo>
                      <a:pt x="3036" y="163"/>
                    </a:lnTo>
                    <a:lnTo>
                      <a:pt x="3076" y="196"/>
                    </a:lnTo>
                    <a:lnTo>
                      <a:pt x="3116" y="218"/>
                    </a:lnTo>
                    <a:lnTo>
                      <a:pt x="3167" y="207"/>
                    </a:lnTo>
                    <a:lnTo>
                      <a:pt x="3207" y="196"/>
                    </a:lnTo>
                    <a:lnTo>
                      <a:pt x="3247" y="218"/>
                    </a:lnTo>
                    <a:lnTo>
                      <a:pt x="3267" y="261"/>
                    </a:lnTo>
                    <a:lnTo>
                      <a:pt x="3267" y="305"/>
                    </a:lnTo>
                    <a:lnTo>
                      <a:pt x="3257" y="348"/>
                    </a:lnTo>
                    <a:lnTo>
                      <a:pt x="3227" y="392"/>
                    </a:lnTo>
                    <a:lnTo>
                      <a:pt x="3207" y="435"/>
                    </a:lnTo>
                    <a:lnTo>
                      <a:pt x="3197" y="479"/>
                    </a:lnTo>
                    <a:lnTo>
                      <a:pt x="3157" y="511"/>
                    </a:lnTo>
                    <a:lnTo>
                      <a:pt x="3207" y="544"/>
                    </a:lnTo>
                    <a:lnTo>
                      <a:pt x="3247" y="555"/>
                    </a:lnTo>
                    <a:lnTo>
                      <a:pt x="3288" y="566"/>
                    </a:lnTo>
                    <a:lnTo>
                      <a:pt x="3318" y="609"/>
                    </a:lnTo>
                    <a:lnTo>
                      <a:pt x="3348" y="653"/>
                    </a:lnTo>
                    <a:lnTo>
                      <a:pt x="3308" y="674"/>
                    </a:lnTo>
                    <a:lnTo>
                      <a:pt x="3267" y="674"/>
                    </a:lnTo>
                    <a:lnTo>
                      <a:pt x="3227" y="674"/>
                    </a:lnTo>
                    <a:lnTo>
                      <a:pt x="3187" y="707"/>
                    </a:lnTo>
                    <a:lnTo>
                      <a:pt x="3177" y="750"/>
                    </a:lnTo>
                    <a:lnTo>
                      <a:pt x="3136" y="783"/>
                    </a:lnTo>
                    <a:lnTo>
                      <a:pt x="3086" y="783"/>
                    </a:lnTo>
                    <a:lnTo>
                      <a:pt x="3046" y="783"/>
                    </a:lnTo>
                    <a:lnTo>
                      <a:pt x="2995" y="783"/>
                    </a:lnTo>
                    <a:lnTo>
                      <a:pt x="2955" y="783"/>
                    </a:lnTo>
                    <a:lnTo>
                      <a:pt x="2915" y="783"/>
                    </a:lnTo>
                    <a:lnTo>
                      <a:pt x="2864" y="783"/>
                    </a:lnTo>
                    <a:lnTo>
                      <a:pt x="2824" y="783"/>
                    </a:lnTo>
                    <a:lnTo>
                      <a:pt x="2783" y="783"/>
                    </a:lnTo>
                    <a:lnTo>
                      <a:pt x="2743" y="805"/>
                    </a:lnTo>
                    <a:lnTo>
                      <a:pt x="2733" y="848"/>
                    </a:lnTo>
                    <a:lnTo>
                      <a:pt x="2783" y="881"/>
                    </a:lnTo>
                    <a:lnTo>
                      <a:pt x="2824" y="881"/>
                    </a:lnTo>
                    <a:lnTo>
                      <a:pt x="2864" y="870"/>
                    </a:lnTo>
                    <a:lnTo>
                      <a:pt x="2884" y="914"/>
                    </a:lnTo>
                    <a:lnTo>
                      <a:pt x="2894" y="957"/>
                    </a:lnTo>
                    <a:lnTo>
                      <a:pt x="2894" y="1011"/>
                    </a:lnTo>
                    <a:lnTo>
                      <a:pt x="2904" y="1055"/>
                    </a:lnTo>
                    <a:lnTo>
                      <a:pt x="2975" y="1055"/>
                    </a:lnTo>
                    <a:lnTo>
                      <a:pt x="3015" y="1044"/>
                    </a:lnTo>
                    <a:lnTo>
                      <a:pt x="3056" y="1033"/>
                    </a:lnTo>
                    <a:lnTo>
                      <a:pt x="3096" y="1055"/>
                    </a:lnTo>
                    <a:lnTo>
                      <a:pt x="3136" y="1055"/>
                    </a:lnTo>
                    <a:lnTo>
                      <a:pt x="3167" y="1011"/>
                    </a:lnTo>
                    <a:lnTo>
                      <a:pt x="3207" y="990"/>
                    </a:lnTo>
                    <a:lnTo>
                      <a:pt x="3247" y="968"/>
                    </a:lnTo>
                    <a:lnTo>
                      <a:pt x="3288" y="946"/>
                    </a:lnTo>
                    <a:lnTo>
                      <a:pt x="3338" y="957"/>
                    </a:lnTo>
                    <a:lnTo>
                      <a:pt x="3378" y="1001"/>
                    </a:lnTo>
                    <a:lnTo>
                      <a:pt x="3419" y="1033"/>
                    </a:lnTo>
                    <a:lnTo>
                      <a:pt x="3459" y="1033"/>
                    </a:lnTo>
                    <a:lnTo>
                      <a:pt x="3499" y="1033"/>
                    </a:lnTo>
                    <a:lnTo>
                      <a:pt x="3540" y="1011"/>
                    </a:lnTo>
                    <a:lnTo>
                      <a:pt x="3580" y="1001"/>
                    </a:lnTo>
                    <a:lnTo>
                      <a:pt x="3620" y="1001"/>
                    </a:lnTo>
                    <a:lnTo>
                      <a:pt x="3661" y="1011"/>
                    </a:lnTo>
                    <a:lnTo>
                      <a:pt x="3681" y="1066"/>
                    </a:lnTo>
                    <a:lnTo>
                      <a:pt x="3691" y="1109"/>
                    </a:lnTo>
                    <a:lnTo>
                      <a:pt x="3691" y="1153"/>
                    </a:lnTo>
                    <a:lnTo>
                      <a:pt x="3681" y="1196"/>
                    </a:lnTo>
                    <a:lnTo>
                      <a:pt x="3711" y="1240"/>
                    </a:lnTo>
                    <a:lnTo>
                      <a:pt x="3741" y="1283"/>
                    </a:lnTo>
                    <a:lnTo>
                      <a:pt x="3741" y="1327"/>
                    </a:lnTo>
                    <a:lnTo>
                      <a:pt x="3741" y="1381"/>
                    </a:lnTo>
                    <a:lnTo>
                      <a:pt x="3752" y="1425"/>
                    </a:lnTo>
                    <a:lnTo>
                      <a:pt x="3752" y="1468"/>
                    </a:lnTo>
                    <a:lnTo>
                      <a:pt x="3701" y="1490"/>
                    </a:lnTo>
                    <a:lnTo>
                      <a:pt x="3641" y="1501"/>
                    </a:lnTo>
                    <a:lnTo>
                      <a:pt x="3610" y="1544"/>
                    </a:lnTo>
                    <a:lnTo>
                      <a:pt x="3610" y="1588"/>
                    </a:lnTo>
                    <a:lnTo>
                      <a:pt x="3620" y="1631"/>
                    </a:lnTo>
                    <a:lnTo>
                      <a:pt x="3661" y="1664"/>
                    </a:lnTo>
                    <a:lnTo>
                      <a:pt x="3701" y="1686"/>
                    </a:lnTo>
                    <a:lnTo>
                      <a:pt x="3741" y="1675"/>
                    </a:lnTo>
                    <a:lnTo>
                      <a:pt x="3782" y="1653"/>
                    </a:lnTo>
                    <a:lnTo>
                      <a:pt x="3822" y="1664"/>
                    </a:lnTo>
                    <a:lnTo>
                      <a:pt x="3842" y="1708"/>
                    </a:lnTo>
                    <a:lnTo>
                      <a:pt x="3852" y="1751"/>
                    </a:lnTo>
                    <a:lnTo>
                      <a:pt x="3822" y="1795"/>
                    </a:lnTo>
                    <a:lnTo>
                      <a:pt x="3822" y="1838"/>
                    </a:lnTo>
                    <a:lnTo>
                      <a:pt x="3832" y="1892"/>
                    </a:lnTo>
                    <a:lnTo>
                      <a:pt x="3873" y="1903"/>
                    </a:lnTo>
                    <a:lnTo>
                      <a:pt x="3893" y="1947"/>
                    </a:lnTo>
                    <a:lnTo>
                      <a:pt x="3943" y="1969"/>
                    </a:lnTo>
                    <a:lnTo>
                      <a:pt x="3994" y="1969"/>
                    </a:lnTo>
                    <a:lnTo>
                      <a:pt x="4044" y="1958"/>
                    </a:lnTo>
                    <a:lnTo>
                      <a:pt x="4084" y="1958"/>
                    </a:lnTo>
                    <a:lnTo>
                      <a:pt x="4125" y="1958"/>
                    </a:lnTo>
                    <a:lnTo>
                      <a:pt x="4135" y="1914"/>
                    </a:lnTo>
                    <a:lnTo>
                      <a:pt x="4135" y="1871"/>
                    </a:lnTo>
                    <a:lnTo>
                      <a:pt x="4175" y="1827"/>
                    </a:lnTo>
                    <a:lnTo>
                      <a:pt x="4175" y="1784"/>
                    </a:lnTo>
                    <a:lnTo>
                      <a:pt x="4215" y="1751"/>
                    </a:lnTo>
                    <a:lnTo>
                      <a:pt x="4256" y="1718"/>
                    </a:lnTo>
                    <a:lnTo>
                      <a:pt x="4256" y="1675"/>
                    </a:lnTo>
                    <a:lnTo>
                      <a:pt x="4256" y="1631"/>
                    </a:lnTo>
                    <a:lnTo>
                      <a:pt x="4276" y="1588"/>
                    </a:lnTo>
                    <a:lnTo>
                      <a:pt x="4316" y="1566"/>
                    </a:lnTo>
                    <a:lnTo>
                      <a:pt x="4347" y="1621"/>
                    </a:lnTo>
                    <a:lnTo>
                      <a:pt x="4387" y="1653"/>
                    </a:lnTo>
                    <a:lnTo>
                      <a:pt x="4427" y="1642"/>
                    </a:lnTo>
                    <a:lnTo>
                      <a:pt x="4468" y="1631"/>
                    </a:lnTo>
                    <a:lnTo>
                      <a:pt x="4508" y="1642"/>
                    </a:lnTo>
                    <a:lnTo>
                      <a:pt x="4548" y="1664"/>
                    </a:lnTo>
                    <a:lnTo>
                      <a:pt x="4589" y="1631"/>
                    </a:lnTo>
                    <a:lnTo>
                      <a:pt x="4589" y="1588"/>
                    </a:lnTo>
                    <a:lnTo>
                      <a:pt x="4599" y="1544"/>
                    </a:lnTo>
                    <a:lnTo>
                      <a:pt x="4639" y="1523"/>
                    </a:lnTo>
                    <a:lnTo>
                      <a:pt x="4679" y="1523"/>
                    </a:lnTo>
                    <a:lnTo>
                      <a:pt x="4700" y="1479"/>
                    </a:lnTo>
                    <a:lnTo>
                      <a:pt x="4700" y="1436"/>
                    </a:lnTo>
                    <a:lnTo>
                      <a:pt x="4720" y="1392"/>
                    </a:lnTo>
                    <a:lnTo>
                      <a:pt x="4760" y="1360"/>
                    </a:lnTo>
                    <a:lnTo>
                      <a:pt x="4800" y="1349"/>
                    </a:lnTo>
                    <a:lnTo>
                      <a:pt x="4841" y="1349"/>
                    </a:lnTo>
                    <a:lnTo>
                      <a:pt x="4881" y="1316"/>
                    </a:lnTo>
                    <a:lnTo>
                      <a:pt x="4921" y="1305"/>
                    </a:lnTo>
                    <a:lnTo>
                      <a:pt x="4962" y="1305"/>
                    </a:lnTo>
                    <a:lnTo>
                      <a:pt x="4992" y="1360"/>
                    </a:lnTo>
                    <a:lnTo>
                      <a:pt x="4992" y="1403"/>
                    </a:lnTo>
                    <a:lnTo>
                      <a:pt x="4992" y="1447"/>
                    </a:lnTo>
                    <a:lnTo>
                      <a:pt x="4992" y="1490"/>
                    </a:lnTo>
                    <a:lnTo>
                      <a:pt x="4992" y="1534"/>
                    </a:lnTo>
                    <a:lnTo>
                      <a:pt x="4962" y="1577"/>
                    </a:lnTo>
                    <a:lnTo>
                      <a:pt x="4921" y="1566"/>
                    </a:lnTo>
                    <a:lnTo>
                      <a:pt x="4881" y="1544"/>
                    </a:lnTo>
                    <a:lnTo>
                      <a:pt x="4841" y="1555"/>
                    </a:lnTo>
                    <a:lnTo>
                      <a:pt x="4810" y="1599"/>
                    </a:lnTo>
                    <a:lnTo>
                      <a:pt x="4770" y="1631"/>
                    </a:lnTo>
                    <a:lnTo>
                      <a:pt x="4750" y="1675"/>
                    </a:lnTo>
                    <a:lnTo>
                      <a:pt x="4750" y="1718"/>
                    </a:lnTo>
                    <a:lnTo>
                      <a:pt x="4730" y="1762"/>
                    </a:lnTo>
                    <a:lnTo>
                      <a:pt x="4700" y="1805"/>
                    </a:lnTo>
                    <a:lnTo>
                      <a:pt x="4659" y="1849"/>
                    </a:lnTo>
                    <a:lnTo>
                      <a:pt x="4639" y="1892"/>
                    </a:lnTo>
                    <a:lnTo>
                      <a:pt x="4639" y="1936"/>
                    </a:lnTo>
                    <a:lnTo>
                      <a:pt x="4599" y="1936"/>
                    </a:lnTo>
                    <a:lnTo>
                      <a:pt x="4579" y="1990"/>
                    </a:lnTo>
                    <a:lnTo>
                      <a:pt x="4579" y="2034"/>
                    </a:lnTo>
                    <a:lnTo>
                      <a:pt x="4579" y="2077"/>
                    </a:lnTo>
                    <a:lnTo>
                      <a:pt x="4558" y="2121"/>
                    </a:lnTo>
                    <a:lnTo>
                      <a:pt x="4518" y="2132"/>
                    </a:lnTo>
                    <a:lnTo>
                      <a:pt x="4478" y="2132"/>
                    </a:lnTo>
                    <a:lnTo>
                      <a:pt x="4437" y="2143"/>
                    </a:lnTo>
                    <a:lnTo>
                      <a:pt x="4417" y="2186"/>
                    </a:lnTo>
                    <a:lnTo>
                      <a:pt x="4377" y="2219"/>
                    </a:lnTo>
                    <a:lnTo>
                      <a:pt x="4377" y="2262"/>
                    </a:lnTo>
                    <a:lnTo>
                      <a:pt x="4377" y="2317"/>
                    </a:lnTo>
                    <a:lnTo>
                      <a:pt x="4347" y="2360"/>
                    </a:lnTo>
                    <a:lnTo>
                      <a:pt x="4306" y="2415"/>
                    </a:lnTo>
                    <a:lnTo>
                      <a:pt x="4306" y="2469"/>
                    </a:lnTo>
                    <a:lnTo>
                      <a:pt x="4266" y="2491"/>
                    </a:lnTo>
                    <a:lnTo>
                      <a:pt x="4185" y="2491"/>
                    </a:lnTo>
                    <a:lnTo>
                      <a:pt x="4145" y="2491"/>
                    </a:lnTo>
                    <a:lnTo>
                      <a:pt x="4105" y="2502"/>
                    </a:lnTo>
                    <a:lnTo>
                      <a:pt x="4064" y="2512"/>
                    </a:lnTo>
                    <a:lnTo>
                      <a:pt x="4024" y="2491"/>
                    </a:lnTo>
                    <a:lnTo>
                      <a:pt x="3984" y="2458"/>
                    </a:lnTo>
                    <a:lnTo>
                      <a:pt x="3943" y="2458"/>
                    </a:lnTo>
                    <a:lnTo>
                      <a:pt x="3903" y="2458"/>
                    </a:lnTo>
                    <a:lnTo>
                      <a:pt x="3852" y="2480"/>
                    </a:lnTo>
                    <a:lnTo>
                      <a:pt x="3812" y="2469"/>
                    </a:lnTo>
                    <a:lnTo>
                      <a:pt x="3772" y="2458"/>
                    </a:lnTo>
                    <a:lnTo>
                      <a:pt x="3741" y="2545"/>
                    </a:lnTo>
                    <a:lnTo>
                      <a:pt x="3701" y="2578"/>
                    </a:lnTo>
                    <a:lnTo>
                      <a:pt x="3661" y="2578"/>
                    </a:lnTo>
                    <a:lnTo>
                      <a:pt x="3651" y="2534"/>
                    </a:lnTo>
                    <a:lnTo>
                      <a:pt x="3661" y="2491"/>
                    </a:lnTo>
                    <a:lnTo>
                      <a:pt x="3661" y="2447"/>
                    </a:lnTo>
                    <a:lnTo>
                      <a:pt x="3661" y="2404"/>
                    </a:lnTo>
                    <a:lnTo>
                      <a:pt x="3570" y="2360"/>
                    </a:lnTo>
                    <a:lnTo>
                      <a:pt x="3560" y="2317"/>
                    </a:lnTo>
                    <a:lnTo>
                      <a:pt x="3570" y="2273"/>
                    </a:lnTo>
                    <a:lnTo>
                      <a:pt x="3590" y="2230"/>
                    </a:lnTo>
                    <a:lnTo>
                      <a:pt x="3600" y="2175"/>
                    </a:lnTo>
                    <a:lnTo>
                      <a:pt x="3600" y="2121"/>
                    </a:lnTo>
                    <a:lnTo>
                      <a:pt x="3590" y="2077"/>
                    </a:lnTo>
                    <a:lnTo>
                      <a:pt x="3580" y="2023"/>
                    </a:lnTo>
                    <a:lnTo>
                      <a:pt x="3580" y="1979"/>
                    </a:lnTo>
                    <a:lnTo>
                      <a:pt x="3550" y="1936"/>
                    </a:lnTo>
                    <a:lnTo>
                      <a:pt x="3530" y="1892"/>
                    </a:lnTo>
                    <a:lnTo>
                      <a:pt x="3550" y="1849"/>
                    </a:lnTo>
                    <a:lnTo>
                      <a:pt x="3570" y="1805"/>
                    </a:lnTo>
                    <a:lnTo>
                      <a:pt x="3580" y="1762"/>
                    </a:lnTo>
                    <a:lnTo>
                      <a:pt x="3570" y="1675"/>
                    </a:lnTo>
                    <a:lnTo>
                      <a:pt x="3570" y="1631"/>
                    </a:lnTo>
                    <a:lnTo>
                      <a:pt x="3560" y="1577"/>
                    </a:lnTo>
                    <a:lnTo>
                      <a:pt x="3520" y="1544"/>
                    </a:lnTo>
                    <a:lnTo>
                      <a:pt x="3469" y="1566"/>
                    </a:lnTo>
                    <a:lnTo>
                      <a:pt x="3429" y="1588"/>
                    </a:lnTo>
                    <a:lnTo>
                      <a:pt x="3389" y="1588"/>
                    </a:lnTo>
                    <a:lnTo>
                      <a:pt x="3348" y="1566"/>
                    </a:lnTo>
                    <a:lnTo>
                      <a:pt x="3308" y="1544"/>
                    </a:lnTo>
                    <a:lnTo>
                      <a:pt x="3267" y="1577"/>
                    </a:lnTo>
                    <a:lnTo>
                      <a:pt x="3237" y="1621"/>
                    </a:lnTo>
                    <a:lnTo>
                      <a:pt x="3197" y="1631"/>
                    </a:lnTo>
                    <a:lnTo>
                      <a:pt x="3146" y="1610"/>
                    </a:lnTo>
                    <a:lnTo>
                      <a:pt x="3106" y="1599"/>
                    </a:lnTo>
                    <a:lnTo>
                      <a:pt x="3066" y="1642"/>
                    </a:lnTo>
                    <a:lnTo>
                      <a:pt x="3046" y="1686"/>
                    </a:lnTo>
                    <a:lnTo>
                      <a:pt x="3025" y="1729"/>
                    </a:lnTo>
                    <a:lnTo>
                      <a:pt x="3005" y="1773"/>
                    </a:lnTo>
                    <a:lnTo>
                      <a:pt x="2995" y="1816"/>
                    </a:lnTo>
                    <a:lnTo>
                      <a:pt x="2945" y="1816"/>
                    </a:lnTo>
                    <a:lnTo>
                      <a:pt x="2904" y="1816"/>
                    </a:lnTo>
                    <a:lnTo>
                      <a:pt x="2894" y="1773"/>
                    </a:lnTo>
                    <a:lnTo>
                      <a:pt x="2904" y="1729"/>
                    </a:lnTo>
                    <a:lnTo>
                      <a:pt x="2904" y="1686"/>
                    </a:lnTo>
                    <a:lnTo>
                      <a:pt x="2864" y="1675"/>
                    </a:lnTo>
                    <a:lnTo>
                      <a:pt x="2824" y="1664"/>
                    </a:lnTo>
                    <a:lnTo>
                      <a:pt x="2814" y="1610"/>
                    </a:lnTo>
                    <a:lnTo>
                      <a:pt x="2824" y="1566"/>
                    </a:lnTo>
                    <a:lnTo>
                      <a:pt x="2824" y="1512"/>
                    </a:lnTo>
                    <a:lnTo>
                      <a:pt x="2824" y="1468"/>
                    </a:lnTo>
                    <a:lnTo>
                      <a:pt x="2834" y="1425"/>
                    </a:lnTo>
                    <a:lnTo>
                      <a:pt x="2834" y="1381"/>
                    </a:lnTo>
                    <a:lnTo>
                      <a:pt x="2794" y="1360"/>
                    </a:lnTo>
                    <a:lnTo>
                      <a:pt x="2753" y="1338"/>
                    </a:lnTo>
                    <a:lnTo>
                      <a:pt x="2703" y="1338"/>
                    </a:lnTo>
                    <a:lnTo>
                      <a:pt x="2662" y="1338"/>
                    </a:lnTo>
                    <a:lnTo>
                      <a:pt x="2622" y="1305"/>
                    </a:lnTo>
                    <a:lnTo>
                      <a:pt x="2582" y="1294"/>
                    </a:lnTo>
                    <a:lnTo>
                      <a:pt x="2521" y="1294"/>
                    </a:lnTo>
                    <a:lnTo>
                      <a:pt x="2491" y="1338"/>
                    </a:lnTo>
                    <a:lnTo>
                      <a:pt x="2451" y="1381"/>
                    </a:lnTo>
                    <a:lnTo>
                      <a:pt x="2451" y="1425"/>
                    </a:lnTo>
                    <a:lnTo>
                      <a:pt x="2451" y="1468"/>
                    </a:lnTo>
                    <a:lnTo>
                      <a:pt x="2410" y="1512"/>
                    </a:lnTo>
                    <a:lnTo>
                      <a:pt x="2400" y="1555"/>
                    </a:lnTo>
                    <a:lnTo>
                      <a:pt x="2360" y="1566"/>
                    </a:lnTo>
                    <a:lnTo>
                      <a:pt x="2320" y="1555"/>
                    </a:lnTo>
                    <a:lnTo>
                      <a:pt x="2279" y="1577"/>
                    </a:lnTo>
                    <a:lnTo>
                      <a:pt x="2239" y="1599"/>
                    </a:lnTo>
                    <a:lnTo>
                      <a:pt x="2229" y="1653"/>
                    </a:lnTo>
                    <a:lnTo>
                      <a:pt x="2239" y="1697"/>
                    </a:lnTo>
                    <a:lnTo>
                      <a:pt x="2239" y="1740"/>
                    </a:lnTo>
                    <a:lnTo>
                      <a:pt x="2219" y="1784"/>
                    </a:lnTo>
                    <a:lnTo>
                      <a:pt x="2188" y="1827"/>
                    </a:lnTo>
                    <a:lnTo>
                      <a:pt x="2178" y="1871"/>
                    </a:lnTo>
                    <a:lnTo>
                      <a:pt x="2168" y="1914"/>
                    </a:lnTo>
                    <a:lnTo>
                      <a:pt x="2168" y="1958"/>
                    </a:lnTo>
                    <a:lnTo>
                      <a:pt x="2158" y="2001"/>
                    </a:lnTo>
                    <a:lnTo>
                      <a:pt x="2128" y="2045"/>
                    </a:lnTo>
                    <a:lnTo>
                      <a:pt x="2088" y="2088"/>
                    </a:lnTo>
                    <a:lnTo>
                      <a:pt x="2047" y="2088"/>
                    </a:lnTo>
                    <a:lnTo>
                      <a:pt x="2007" y="2077"/>
                    </a:lnTo>
                    <a:lnTo>
                      <a:pt x="1967" y="2099"/>
                    </a:lnTo>
                    <a:lnTo>
                      <a:pt x="1926" y="2143"/>
                    </a:lnTo>
                    <a:lnTo>
                      <a:pt x="1896" y="2197"/>
                    </a:lnTo>
                    <a:lnTo>
                      <a:pt x="1896" y="2241"/>
                    </a:lnTo>
                    <a:lnTo>
                      <a:pt x="1896" y="2284"/>
                    </a:lnTo>
                    <a:lnTo>
                      <a:pt x="1896" y="2328"/>
                    </a:lnTo>
                    <a:lnTo>
                      <a:pt x="1886" y="2371"/>
                    </a:lnTo>
                    <a:lnTo>
                      <a:pt x="1916" y="2415"/>
                    </a:lnTo>
                    <a:lnTo>
                      <a:pt x="1956" y="2447"/>
                    </a:lnTo>
                    <a:lnTo>
                      <a:pt x="1967" y="2491"/>
                    </a:lnTo>
                    <a:lnTo>
                      <a:pt x="1946" y="2534"/>
                    </a:lnTo>
                    <a:lnTo>
                      <a:pt x="1926" y="2589"/>
                    </a:lnTo>
                    <a:lnTo>
                      <a:pt x="1876" y="2610"/>
                    </a:lnTo>
                    <a:lnTo>
                      <a:pt x="1835" y="2610"/>
                    </a:lnTo>
                    <a:lnTo>
                      <a:pt x="1795" y="2643"/>
                    </a:lnTo>
                    <a:lnTo>
                      <a:pt x="1755" y="2643"/>
                    </a:lnTo>
                    <a:lnTo>
                      <a:pt x="1714" y="2643"/>
                    </a:lnTo>
                    <a:lnTo>
                      <a:pt x="1674" y="2621"/>
                    </a:lnTo>
                    <a:lnTo>
                      <a:pt x="1634" y="2621"/>
                    </a:lnTo>
                    <a:lnTo>
                      <a:pt x="1593" y="2643"/>
                    </a:lnTo>
                    <a:lnTo>
                      <a:pt x="1553" y="2589"/>
                    </a:lnTo>
                    <a:lnTo>
                      <a:pt x="1543" y="2545"/>
                    </a:lnTo>
                    <a:lnTo>
                      <a:pt x="1493" y="2545"/>
                    </a:lnTo>
                    <a:lnTo>
                      <a:pt x="1472" y="2502"/>
                    </a:lnTo>
                    <a:lnTo>
                      <a:pt x="1432" y="2469"/>
                    </a:lnTo>
                    <a:lnTo>
                      <a:pt x="1392" y="2436"/>
                    </a:lnTo>
                    <a:lnTo>
                      <a:pt x="1351" y="2436"/>
                    </a:lnTo>
                    <a:lnTo>
                      <a:pt x="1311" y="2425"/>
                    </a:lnTo>
                    <a:lnTo>
                      <a:pt x="1271" y="2415"/>
                    </a:lnTo>
                    <a:lnTo>
                      <a:pt x="1220" y="2458"/>
                    </a:lnTo>
                    <a:lnTo>
                      <a:pt x="1240" y="2415"/>
                    </a:lnTo>
                  </a:path>
                </a:pathLst>
              </a:custGeom>
              <a:solidFill>
                <a:srgbClr val="585858"/>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15" name="Freeform 11"/>
              <p:cNvSpPr>
                <a:spLocks/>
              </p:cNvSpPr>
              <p:nvPr/>
            </p:nvSpPr>
            <p:spPr bwMode="auto">
              <a:xfrm>
                <a:off x="529" y="515"/>
                <a:ext cx="672" cy="605"/>
              </a:xfrm>
              <a:custGeom>
                <a:avLst/>
                <a:gdLst>
                  <a:gd name="T0" fmla="*/ 154 w 672"/>
                  <a:gd name="T1" fmla="*/ 44 h 605"/>
                  <a:gd name="T2" fmla="*/ 168 w 672"/>
                  <a:gd name="T3" fmla="*/ 102 h 605"/>
                  <a:gd name="T4" fmla="*/ 174 w 672"/>
                  <a:gd name="T5" fmla="*/ 160 h 605"/>
                  <a:gd name="T6" fmla="*/ 201 w 672"/>
                  <a:gd name="T7" fmla="*/ 226 h 605"/>
                  <a:gd name="T8" fmla="*/ 208 w 672"/>
                  <a:gd name="T9" fmla="*/ 291 h 605"/>
                  <a:gd name="T10" fmla="*/ 221 w 672"/>
                  <a:gd name="T11" fmla="*/ 349 h 605"/>
                  <a:gd name="T12" fmla="*/ 228 w 672"/>
                  <a:gd name="T13" fmla="*/ 415 h 605"/>
                  <a:gd name="T14" fmla="*/ 221 w 672"/>
                  <a:gd name="T15" fmla="*/ 473 h 605"/>
                  <a:gd name="T16" fmla="*/ 201 w 672"/>
                  <a:gd name="T17" fmla="*/ 524 h 605"/>
                  <a:gd name="T18" fmla="*/ 161 w 672"/>
                  <a:gd name="T19" fmla="*/ 466 h 605"/>
                  <a:gd name="T20" fmla="*/ 107 w 672"/>
                  <a:gd name="T21" fmla="*/ 437 h 605"/>
                  <a:gd name="T22" fmla="*/ 54 w 672"/>
                  <a:gd name="T23" fmla="*/ 422 h 605"/>
                  <a:gd name="T24" fmla="*/ 0 w 672"/>
                  <a:gd name="T25" fmla="*/ 408 h 605"/>
                  <a:gd name="T26" fmla="*/ 54 w 672"/>
                  <a:gd name="T27" fmla="*/ 451 h 605"/>
                  <a:gd name="T28" fmla="*/ 107 w 672"/>
                  <a:gd name="T29" fmla="*/ 458 h 605"/>
                  <a:gd name="T30" fmla="*/ 148 w 672"/>
                  <a:gd name="T31" fmla="*/ 488 h 605"/>
                  <a:gd name="T32" fmla="*/ 181 w 672"/>
                  <a:gd name="T33" fmla="*/ 546 h 605"/>
                  <a:gd name="T34" fmla="*/ 235 w 672"/>
                  <a:gd name="T35" fmla="*/ 531 h 605"/>
                  <a:gd name="T36" fmla="*/ 289 w 672"/>
                  <a:gd name="T37" fmla="*/ 546 h 605"/>
                  <a:gd name="T38" fmla="*/ 342 w 672"/>
                  <a:gd name="T39" fmla="*/ 582 h 605"/>
                  <a:gd name="T40" fmla="*/ 396 w 672"/>
                  <a:gd name="T41" fmla="*/ 597 h 605"/>
                  <a:gd name="T42" fmla="*/ 483 w 672"/>
                  <a:gd name="T43" fmla="*/ 604 h 605"/>
                  <a:gd name="T44" fmla="*/ 544 w 672"/>
                  <a:gd name="T45" fmla="*/ 589 h 605"/>
                  <a:gd name="T46" fmla="*/ 604 w 672"/>
                  <a:gd name="T47" fmla="*/ 582 h 605"/>
                  <a:gd name="T48" fmla="*/ 671 w 672"/>
                  <a:gd name="T49" fmla="*/ 568 h 605"/>
                  <a:gd name="T50" fmla="*/ 604 w 672"/>
                  <a:gd name="T51" fmla="*/ 568 h 605"/>
                  <a:gd name="T52" fmla="*/ 537 w 672"/>
                  <a:gd name="T53" fmla="*/ 575 h 605"/>
                  <a:gd name="T54" fmla="*/ 483 w 672"/>
                  <a:gd name="T55" fmla="*/ 575 h 605"/>
                  <a:gd name="T56" fmla="*/ 429 w 672"/>
                  <a:gd name="T57" fmla="*/ 575 h 605"/>
                  <a:gd name="T58" fmla="*/ 376 w 672"/>
                  <a:gd name="T59" fmla="*/ 568 h 605"/>
                  <a:gd name="T60" fmla="*/ 322 w 672"/>
                  <a:gd name="T61" fmla="*/ 524 h 605"/>
                  <a:gd name="T62" fmla="*/ 268 w 672"/>
                  <a:gd name="T63" fmla="*/ 509 h 605"/>
                  <a:gd name="T64" fmla="*/ 255 w 672"/>
                  <a:gd name="T65" fmla="*/ 451 h 605"/>
                  <a:gd name="T66" fmla="*/ 255 w 672"/>
                  <a:gd name="T67" fmla="*/ 393 h 605"/>
                  <a:gd name="T68" fmla="*/ 248 w 672"/>
                  <a:gd name="T69" fmla="*/ 327 h 605"/>
                  <a:gd name="T70" fmla="*/ 242 w 672"/>
                  <a:gd name="T71" fmla="*/ 269 h 605"/>
                  <a:gd name="T72" fmla="*/ 228 w 672"/>
                  <a:gd name="T73" fmla="*/ 211 h 605"/>
                  <a:gd name="T74" fmla="*/ 201 w 672"/>
                  <a:gd name="T75" fmla="*/ 146 h 605"/>
                  <a:gd name="T76" fmla="*/ 141 w 672"/>
                  <a:gd name="T77" fmla="*/ 109 h 605"/>
                  <a:gd name="T78" fmla="*/ 161 w 672"/>
                  <a:gd name="T79" fmla="*/ 51 h 605"/>
                  <a:gd name="T80" fmla="*/ 134 w 672"/>
                  <a:gd name="T81" fmla="*/ 0 h 60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672" h="605">
                    <a:moveTo>
                      <a:pt x="134" y="0"/>
                    </a:moveTo>
                    <a:lnTo>
                      <a:pt x="154" y="44"/>
                    </a:lnTo>
                    <a:lnTo>
                      <a:pt x="168" y="73"/>
                    </a:lnTo>
                    <a:lnTo>
                      <a:pt x="168" y="102"/>
                    </a:lnTo>
                    <a:lnTo>
                      <a:pt x="168" y="131"/>
                    </a:lnTo>
                    <a:lnTo>
                      <a:pt x="174" y="160"/>
                    </a:lnTo>
                    <a:lnTo>
                      <a:pt x="181" y="189"/>
                    </a:lnTo>
                    <a:lnTo>
                      <a:pt x="201" y="226"/>
                    </a:lnTo>
                    <a:lnTo>
                      <a:pt x="201" y="262"/>
                    </a:lnTo>
                    <a:lnTo>
                      <a:pt x="208" y="291"/>
                    </a:lnTo>
                    <a:lnTo>
                      <a:pt x="215" y="320"/>
                    </a:lnTo>
                    <a:lnTo>
                      <a:pt x="221" y="349"/>
                    </a:lnTo>
                    <a:lnTo>
                      <a:pt x="221" y="386"/>
                    </a:lnTo>
                    <a:lnTo>
                      <a:pt x="228" y="415"/>
                    </a:lnTo>
                    <a:lnTo>
                      <a:pt x="228" y="444"/>
                    </a:lnTo>
                    <a:lnTo>
                      <a:pt x="221" y="473"/>
                    </a:lnTo>
                    <a:lnTo>
                      <a:pt x="228" y="502"/>
                    </a:lnTo>
                    <a:lnTo>
                      <a:pt x="201" y="524"/>
                    </a:lnTo>
                    <a:lnTo>
                      <a:pt x="174" y="495"/>
                    </a:lnTo>
                    <a:lnTo>
                      <a:pt x="161" y="466"/>
                    </a:lnTo>
                    <a:lnTo>
                      <a:pt x="134" y="437"/>
                    </a:lnTo>
                    <a:lnTo>
                      <a:pt x="107" y="437"/>
                    </a:lnTo>
                    <a:lnTo>
                      <a:pt x="81" y="437"/>
                    </a:lnTo>
                    <a:lnTo>
                      <a:pt x="54" y="422"/>
                    </a:lnTo>
                    <a:lnTo>
                      <a:pt x="27" y="408"/>
                    </a:lnTo>
                    <a:lnTo>
                      <a:pt x="0" y="408"/>
                    </a:lnTo>
                    <a:lnTo>
                      <a:pt x="27" y="422"/>
                    </a:lnTo>
                    <a:lnTo>
                      <a:pt x="54" y="451"/>
                    </a:lnTo>
                    <a:lnTo>
                      <a:pt x="81" y="451"/>
                    </a:lnTo>
                    <a:lnTo>
                      <a:pt x="107" y="458"/>
                    </a:lnTo>
                    <a:lnTo>
                      <a:pt x="134" y="458"/>
                    </a:lnTo>
                    <a:lnTo>
                      <a:pt x="148" y="488"/>
                    </a:lnTo>
                    <a:lnTo>
                      <a:pt x="168" y="517"/>
                    </a:lnTo>
                    <a:lnTo>
                      <a:pt x="181" y="546"/>
                    </a:lnTo>
                    <a:lnTo>
                      <a:pt x="208" y="546"/>
                    </a:lnTo>
                    <a:lnTo>
                      <a:pt x="235" y="531"/>
                    </a:lnTo>
                    <a:lnTo>
                      <a:pt x="262" y="524"/>
                    </a:lnTo>
                    <a:lnTo>
                      <a:pt x="289" y="546"/>
                    </a:lnTo>
                    <a:lnTo>
                      <a:pt x="315" y="560"/>
                    </a:lnTo>
                    <a:lnTo>
                      <a:pt x="342" y="582"/>
                    </a:lnTo>
                    <a:lnTo>
                      <a:pt x="369" y="597"/>
                    </a:lnTo>
                    <a:lnTo>
                      <a:pt x="396" y="597"/>
                    </a:lnTo>
                    <a:lnTo>
                      <a:pt x="429" y="597"/>
                    </a:lnTo>
                    <a:lnTo>
                      <a:pt x="483" y="604"/>
                    </a:lnTo>
                    <a:lnTo>
                      <a:pt x="510" y="604"/>
                    </a:lnTo>
                    <a:lnTo>
                      <a:pt x="544" y="589"/>
                    </a:lnTo>
                    <a:lnTo>
                      <a:pt x="570" y="589"/>
                    </a:lnTo>
                    <a:lnTo>
                      <a:pt x="604" y="582"/>
                    </a:lnTo>
                    <a:lnTo>
                      <a:pt x="637" y="575"/>
                    </a:lnTo>
                    <a:lnTo>
                      <a:pt x="671" y="568"/>
                    </a:lnTo>
                    <a:lnTo>
                      <a:pt x="631" y="568"/>
                    </a:lnTo>
                    <a:lnTo>
                      <a:pt x="604" y="568"/>
                    </a:lnTo>
                    <a:lnTo>
                      <a:pt x="564" y="575"/>
                    </a:lnTo>
                    <a:lnTo>
                      <a:pt x="537" y="575"/>
                    </a:lnTo>
                    <a:lnTo>
                      <a:pt x="510" y="575"/>
                    </a:lnTo>
                    <a:lnTo>
                      <a:pt x="483" y="575"/>
                    </a:lnTo>
                    <a:lnTo>
                      <a:pt x="456" y="575"/>
                    </a:lnTo>
                    <a:lnTo>
                      <a:pt x="429" y="575"/>
                    </a:lnTo>
                    <a:lnTo>
                      <a:pt x="403" y="575"/>
                    </a:lnTo>
                    <a:lnTo>
                      <a:pt x="376" y="568"/>
                    </a:lnTo>
                    <a:lnTo>
                      <a:pt x="349" y="546"/>
                    </a:lnTo>
                    <a:lnTo>
                      <a:pt x="322" y="524"/>
                    </a:lnTo>
                    <a:lnTo>
                      <a:pt x="295" y="524"/>
                    </a:lnTo>
                    <a:lnTo>
                      <a:pt x="268" y="509"/>
                    </a:lnTo>
                    <a:lnTo>
                      <a:pt x="248" y="480"/>
                    </a:lnTo>
                    <a:lnTo>
                      <a:pt x="255" y="451"/>
                    </a:lnTo>
                    <a:lnTo>
                      <a:pt x="255" y="422"/>
                    </a:lnTo>
                    <a:lnTo>
                      <a:pt x="255" y="393"/>
                    </a:lnTo>
                    <a:lnTo>
                      <a:pt x="255" y="364"/>
                    </a:lnTo>
                    <a:lnTo>
                      <a:pt x="248" y="327"/>
                    </a:lnTo>
                    <a:lnTo>
                      <a:pt x="248" y="298"/>
                    </a:lnTo>
                    <a:lnTo>
                      <a:pt x="242" y="269"/>
                    </a:lnTo>
                    <a:lnTo>
                      <a:pt x="228" y="240"/>
                    </a:lnTo>
                    <a:lnTo>
                      <a:pt x="228" y="211"/>
                    </a:lnTo>
                    <a:lnTo>
                      <a:pt x="221" y="175"/>
                    </a:lnTo>
                    <a:lnTo>
                      <a:pt x="201" y="146"/>
                    </a:lnTo>
                    <a:lnTo>
                      <a:pt x="161" y="138"/>
                    </a:lnTo>
                    <a:lnTo>
                      <a:pt x="141" y="109"/>
                    </a:lnTo>
                    <a:lnTo>
                      <a:pt x="161" y="80"/>
                    </a:lnTo>
                    <a:lnTo>
                      <a:pt x="161" y="51"/>
                    </a:lnTo>
                    <a:lnTo>
                      <a:pt x="141" y="22"/>
                    </a:lnTo>
                    <a:lnTo>
                      <a:pt x="134" y="0"/>
                    </a:lnTo>
                  </a:path>
                </a:pathLst>
              </a:custGeom>
              <a:solidFill>
                <a:srgbClr val="494949"/>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16" name="Freeform 12"/>
              <p:cNvSpPr>
                <a:spLocks/>
              </p:cNvSpPr>
              <p:nvPr/>
            </p:nvSpPr>
            <p:spPr bwMode="auto">
              <a:xfrm>
                <a:off x="502" y="378"/>
                <a:ext cx="1136" cy="2540"/>
              </a:xfrm>
              <a:custGeom>
                <a:avLst/>
                <a:gdLst>
                  <a:gd name="T0" fmla="*/ 1122 w 1136"/>
                  <a:gd name="T1" fmla="*/ 87 h 2540"/>
                  <a:gd name="T2" fmla="*/ 1095 w 1136"/>
                  <a:gd name="T3" fmla="*/ 210 h 2540"/>
                  <a:gd name="T4" fmla="*/ 1054 w 1136"/>
                  <a:gd name="T5" fmla="*/ 319 h 2540"/>
                  <a:gd name="T6" fmla="*/ 1034 w 1136"/>
                  <a:gd name="T7" fmla="*/ 406 h 2540"/>
                  <a:gd name="T8" fmla="*/ 1075 w 1136"/>
                  <a:gd name="T9" fmla="*/ 522 h 2540"/>
                  <a:gd name="T10" fmla="*/ 1054 w 1136"/>
                  <a:gd name="T11" fmla="*/ 638 h 2540"/>
                  <a:gd name="T12" fmla="*/ 1028 w 1136"/>
                  <a:gd name="T13" fmla="*/ 754 h 2540"/>
                  <a:gd name="T14" fmla="*/ 947 w 1136"/>
                  <a:gd name="T15" fmla="*/ 863 h 2540"/>
                  <a:gd name="T16" fmla="*/ 913 w 1136"/>
                  <a:gd name="T17" fmla="*/ 979 h 2540"/>
                  <a:gd name="T18" fmla="*/ 860 w 1136"/>
                  <a:gd name="T19" fmla="*/ 1103 h 2540"/>
                  <a:gd name="T20" fmla="*/ 813 w 1136"/>
                  <a:gd name="T21" fmla="*/ 1219 h 2540"/>
                  <a:gd name="T22" fmla="*/ 719 w 1136"/>
                  <a:gd name="T23" fmla="*/ 1313 h 2540"/>
                  <a:gd name="T24" fmla="*/ 611 w 1136"/>
                  <a:gd name="T25" fmla="*/ 1320 h 2540"/>
                  <a:gd name="T26" fmla="*/ 504 w 1136"/>
                  <a:gd name="T27" fmla="*/ 1320 h 2540"/>
                  <a:gd name="T28" fmla="*/ 396 w 1136"/>
                  <a:gd name="T29" fmla="*/ 1364 h 2540"/>
                  <a:gd name="T30" fmla="*/ 316 w 1136"/>
                  <a:gd name="T31" fmla="*/ 1248 h 2540"/>
                  <a:gd name="T32" fmla="*/ 208 w 1136"/>
                  <a:gd name="T33" fmla="*/ 1175 h 2540"/>
                  <a:gd name="T34" fmla="*/ 101 w 1136"/>
                  <a:gd name="T35" fmla="*/ 1175 h 2540"/>
                  <a:gd name="T36" fmla="*/ 40 w 1136"/>
                  <a:gd name="T37" fmla="*/ 1182 h 2540"/>
                  <a:gd name="T38" fmla="*/ 141 w 1136"/>
                  <a:gd name="T39" fmla="*/ 1240 h 2540"/>
                  <a:gd name="T40" fmla="*/ 235 w 1136"/>
                  <a:gd name="T41" fmla="*/ 1328 h 2540"/>
                  <a:gd name="T42" fmla="*/ 349 w 1136"/>
                  <a:gd name="T43" fmla="*/ 1386 h 2540"/>
                  <a:gd name="T44" fmla="*/ 356 w 1136"/>
                  <a:gd name="T45" fmla="*/ 1531 h 2540"/>
                  <a:gd name="T46" fmla="*/ 349 w 1136"/>
                  <a:gd name="T47" fmla="*/ 1690 h 2540"/>
                  <a:gd name="T48" fmla="*/ 296 w 1136"/>
                  <a:gd name="T49" fmla="*/ 1821 h 2540"/>
                  <a:gd name="T50" fmla="*/ 235 w 1136"/>
                  <a:gd name="T51" fmla="*/ 1951 h 2540"/>
                  <a:gd name="T52" fmla="*/ 168 w 1136"/>
                  <a:gd name="T53" fmla="*/ 2082 h 2540"/>
                  <a:gd name="T54" fmla="*/ 134 w 1136"/>
                  <a:gd name="T55" fmla="*/ 2213 h 2540"/>
                  <a:gd name="T56" fmla="*/ 67 w 1136"/>
                  <a:gd name="T57" fmla="*/ 2329 h 2540"/>
                  <a:gd name="T58" fmla="*/ 27 w 1136"/>
                  <a:gd name="T59" fmla="*/ 2452 h 2540"/>
                  <a:gd name="T60" fmla="*/ 20 w 1136"/>
                  <a:gd name="T61" fmla="*/ 2510 h 2540"/>
                  <a:gd name="T62" fmla="*/ 81 w 1136"/>
                  <a:gd name="T63" fmla="*/ 2387 h 2540"/>
                  <a:gd name="T64" fmla="*/ 148 w 1136"/>
                  <a:gd name="T65" fmla="*/ 2271 h 2540"/>
                  <a:gd name="T66" fmla="*/ 201 w 1136"/>
                  <a:gd name="T67" fmla="*/ 2147 h 2540"/>
                  <a:gd name="T68" fmla="*/ 242 w 1136"/>
                  <a:gd name="T69" fmla="*/ 2002 h 2540"/>
                  <a:gd name="T70" fmla="*/ 316 w 1136"/>
                  <a:gd name="T71" fmla="*/ 1886 h 2540"/>
                  <a:gd name="T72" fmla="*/ 403 w 1136"/>
                  <a:gd name="T73" fmla="*/ 1763 h 2540"/>
                  <a:gd name="T74" fmla="*/ 430 w 1136"/>
                  <a:gd name="T75" fmla="*/ 1639 h 2540"/>
                  <a:gd name="T76" fmla="*/ 423 w 1136"/>
                  <a:gd name="T77" fmla="*/ 1523 h 2540"/>
                  <a:gd name="T78" fmla="*/ 497 w 1136"/>
                  <a:gd name="T79" fmla="*/ 1444 h 2540"/>
                  <a:gd name="T80" fmla="*/ 651 w 1136"/>
                  <a:gd name="T81" fmla="*/ 1407 h 2540"/>
                  <a:gd name="T82" fmla="*/ 792 w 1136"/>
                  <a:gd name="T83" fmla="*/ 1364 h 2540"/>
                  <a:gd name="T84" fmla="*/ 866 w 1136"/>
                  <a:gd name="T85" fmla="*/ 1255 h 2540"/>
                  <a:gd name="T86" fmla="*/ 907 w 1136"/>
                  <a:gd name="T87" fmla="*/ 1074 h 2540"/>
                  <a:gd name="T88" fmla="*/ 1014 w 1136"/>
                  <a:gd name="T89" fmla="*/ 979 h 2540"/>
                  <a:gd name="T90" fmla="*/ 1048 w 1136"/>
                  <a:gd name="T91" fmla="*/ 856 h 2540"/>
                  <a:gd name="T92" fmla="*/ 1088 w 1136"/>
                  <a:gd name="T93" fmla="*/ 733 h 2540"/>
                  <a:gd name="T94" fmla="*/ 1115 w 1136"/>
                  <a:gd name="T95" fmla="*/ 617 h 2540"/>
                  <a:gd name="T96" fmla="*/ 1108 w 1136"/>
                  <a:gd name="T97" fmla="*/ 493 h 2540"/>
                  <a:gd name="T98" fmla="*/ 1081 w 1136"/>
                  <a:gd name="T99" fmla="*/ 377 h 2540"/>
                  <a:gd name="T100" fmla="*/ 1088 w 1136"/>
                  <a:gd name="T101" fmla="*/ 261 h 2540"/>
                  <a:gd name="T102" fmla="*/ 1135 w 1136"/>
                  <a:gd name="T103" fmla="*/ 138 h 254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36" h="2540">
                    <a:moveTo>
                      <a:pt x="1088" y="0"/>
                    </a:moveTo>
                    <a:lnTo>
                      <a:pt x="1115" y="29"/>
                    </a:lnTo>
                    <a:lnTo>
                      <a:pt x="1128" y="58"/>
                    </a:lnTo>
                    <a:lnTo>
                      <a:pt x="1122" y="87"/>
                    </a:lnTo>
                    <a:lnTo>
                      <a:pt x="1108" y="116"/>
                    </a:lnTo>
                    <a:lnTo>
                      <a:pt x="1095" y="145"/>
                    </a:lnTo>
                    <a:lnTo>
                      <a:pt x="1088" y="181"/>
                    </a:lnTo>
                    <a:lnTo>
                      <a:pt x="1095" y="210"/>
                    </a:lnTo>
                    <a:lnTo>
                      <a:pt x="1081" y="239"/>
                    </a:lnTo>
                    <a:lnTo>
                      <a:pt x="1054" y="261"/>
                    </a:lnTo>
                    <a:lnTo>
                      <a:pt x="1054" y="290"/>
                    </a:lnTo>
                    <a:lnTo>
                      <a:pt x="1054" y="319"/>
                    </a:lnTo>
                    <a:lnTo>
                      <a:pt x="1014" y="319"/>
                    </a:lnTo>
                    <a:lnTo>
                      <a:pt x="1021" y="348"/>
                    </a:lnTo>
                    <a:lnTo>
                      <a:pt x="1021" y="377"/>
                    </a:lnTo>
                    <a:lnTo>
                      <a:pt x="1034" y="406"/>
                    </a:lnTo>
                    <a:lnTo>
                      <a:pt x="1048" y="435"/>
                    </a:lnTo>
                    <a:lnTo>
                      <a:pt x="1068" y="464"/>
                    </a:lnTo>
                    <a:lnTo>
                      <a:pt x="1075" y="493"/>
                    </a:lnTo>
                    <a:lnTo>
                      <a:pt x="1075" y="522"/>
                    </a:lnTo>
                    <a:lnTo>
                      <a:pt x="1075" y="551"/>
                    </a:lnTo>
                    <a:lnTo>
                      <a:pt x="1054" y="580"/>
                    </a:lnTo>
                    <a:lnTo>
                      <a:pt x="1054" y="609"/>
                    </a:lnTo>
                    <a:lnTo>
                      <a:pt x="1054" y="638"/>
                    </a:lnTo>
                    <a:lnTo>
                      <a:pt x="1048" y="667"/>
                    </a:lnTo>
                    <a:lnTo>
                      <a:pt x="1048" y="696"/>
                    </a:lnTo>
                    <a:lnTo>
                      <a:pt x="1041" y="725"/>
                    </a:lnTo>
                    <a:lnTo>
                      <a:pt x="1028" y="754"/>
                    </a:lnTo>
                    <a:lnTo>
                      <a:pt x="1021" y="783"/>
                    </a:lnTo>
                    <a:lnTo>
                      <a:pt x="981" y="805"/>
                    </a:lnTo>
                    <a:lnTo>
                      <a:pt x="954" y="834"/>
                    </a:lnTo>
                    <a:lnTo>
                      <a:pt x="947" y="863"/>
                    </a:lnTo>
                    <a:lnTo>
                      <a:pt x="940" y="892"/>
                    </a:lnTo>
                    <a:lnTo>
                      <a:pt x="927" y="921"/>
                    </a:lnTo>
                    <a:lnTo>
                      <a:pt x="920" y="950"/>
                    </a:lnTo>
                    <a:lnTo>
                      <a:pt x="913" y="979"/>
                    </a:lnTo>
                    <a:lnTo>
                      <a:pt x="907" y="1008"/>
                    </a:lnTo>
                    <a:lnTo>
                      <a:pt x="880" y="1037"/>
                    </a:lnTo>
                    <a:lnTo>
                      <a:pt x="873" y="1066"/>
                    </a:lnTo>
                    <a:lnTo>
                      <a:pt x="860" y="1103"/>
                    </a:lnTo>
                    <a:lnTo>
                      <a:pt x="853" y="1132"/>
                    </a:lnTo>
                    <a:lnTo>
                      <a:pt x="839" y="1161"/>
                    </a:lnTo>
                    <a:lnTo>
                      <a:pt x="826" y="1190"/>
                    </a:lnTo>
                    <a:lnTo>
                      <a:pt x="813" y="1219"/>
                    </a:lnTo>
                    <a:lnTo>
                      <a:pt x="792" y="1248"/>
                    </a:lnTo>
                    <a:lnTo>
                      <a:pt x="772" y="1277"/>
                    </a:lnTo>
                    <a:lnTo>
                      <a:pt x="745" y="1299"/>
                    </a:lnTo>
                    <a:lnTo>
                      <a:pt x="719" y="1313"/>
                    </a:lnTo>
                    <a:lnTo>
                      <a:pt x="692" y="1320"/>
                    </a:lnTo>
                    <a:lnTo>
                      <a:pt x="665" y="1328"/>
                    </a:lnTo>
                    <a:lnTo>
                      <a:pt x="638" y="1328"/>
                    </a:lnTo>
                    <a:lnTo>
                      <a:pt x="611" y="1320"/>
                    </a:lnTo>
                    <a:lnTo>
                      <a:pt x="584" y="1320"/>
                    </a:lnTo>
                    <a:lnTo>
                      <a:pt x="557" y="1320"/>
                    </a:lnTo>
                    <a:lnTo>
                      <a:pt x="531" y="1320"/>
                    </a:lnTo>
                    <a:lnTo>
                      <a:pt x="504" y="1320"/>
                    </a:lnTo>
                    <a:lnTo>
                      <a:pt x="477" y="1320"/>
                    </a:lnTo>
                    <a:lnTo>
                      <a:pt x="450" y="1320"/>
                    </a:lnTo>
                    <a:lnTo>
                      <a:pt x="423" y="1349"/>
                    </a:lnTo>
                    <a:lnTo>
                      <a:pt x="396" y="1364"/>
                    </a:lnTo>
                    <a:lnTo>
                      <a:pt x="376" y="1335"/>
                    </a:lnTo>
                    <a:lnTo>
                      <a:pt x="356" y="1306"/>
                    </a:lnTo>
                    <a:lnTo>
                      <a:pt x="336" y="1277"/>
                    </a:lnTo>
                    <a:lnTo>
                      <a:pt x="316" y="1248"/>
                    </a:lnTo>
                    <a:lnTo>
                      <a:pt x="289" y="1233"/>
                    </a:lnTo>
                    <a:lnTo>
                      <a:pt x="262" y="1219"/>
                    </a:lnTo>
                    <a:lnTo>
                      <a:pt x="235" y="1190"/>
                    </a:lnTo>
                    <a:lnTo>
                      <a:pt x="208" y="1175"/>
                    </a:lnTo>
                    <a:lnTo>
                      <a:pt x="181" y="1168"/>
                    </a:lnTo>
                    <a:lnTo>
                      <a:pt x="154" y="1168"/>
                    </a:lnTo>
                    <a:lnTo>
                      <a:pt x="128" y="1175"/>
                    </a:lnTo>
                    <a:lnTo>
                      <a:pt x="101" y="1175"/>
                    </a:lnTo>
                    <a:lnTo>
                      <a:pt x="74" y="1175"/>
                    </a:lnTo>
                    <a:lnTo>
                      <a:pt x="40" y="1168"/>
                    </a:lnTo>
                    <a:lnTo>
                      <a:pt x="13" y="1161"/>
                    </a:lnTo>
                    <a:lnTo>
                      <a:pt x="40" y="1182"/>
                    </a:lnTo>
                    <a:lnTo>
                      <a:pt x="74" y="1197"/>
                    </a:lnTo>
                    <a:lnTo>
                      <a:pt x="101" y="1197"/>
                    </a:lnTo>
                    <a:lnTo>
                      <a:pt x="107" y="1226"/>
                    </a:lnTo>
                    <a:lnTo>
                      <a:pt x="141" y="1240"/>
                    </a:lnTo>
                    <a:lnTo>
                      <a:pt x="168" y="1255"/>
                    </a:lnTo>
                    <a:lnTo>
                      <a:pt x="195" y="1270"/>
                    </a:lnTo>
                    <a:lnTo>
                      <a:pt x="222" y="1299"/>
                    </a:lnTo>
                    <a:lnTo>
                      <a:pt x="235" y="1328"/>
                    </a:lnTo>
                    <a:lnTo>
                      <a:pt x="269" y="1349"/>
                    </a:lnTo>
                    <a:lnTo>
                      <a:pt x="296" y="1349"/>
                    </a:lnTo>
                    <a:lnTo>
                      <a:pt x="322" y="1364"/>
                    </a:lnTo>
                    <a:lnTo>
                      <a:pt x="349" y="1386"/>
                    </a:lnTo>
                    <a:lnTo>
                      <a:pt x="369" y="1415"/>
                    </a:lnTo>
                    <a:lnTo>
                      <a:pt x="376" y="1444"/>
                    </a:lnTo>
                    <a:lnTo>
                      <a:pt x="369" y="1473"/>
                    </a:lnTo>
                    <a:lnTo>
                      <a:pt x="356" y="1531"/>
                    </a:lnTo>
                    <a:lnTo>
                      <a:pt x="356" y="1560"/>
                    </a:lnTo>
                    <a:lnTo>
                      <a:pt x="356" y="1632"/>
                    </a:lnTo>
                    <a:lnTo>
                      <a:pt x="356" y="1661"/>
                    </a:lnTo>
                    <a:lnTo>
                      <a:pt x="349" y="1690"/>
                    </a:lnTo>
                    <a:lnTo>
                      <a:pt x="322" y="1719"/>
                    </a:lnTo>
                    <a:lnTo>
                      <a:pt x="309" y="1748"/>
                    </a:lnTo>
                    <a:lnTo>
                      <a:pt x="309" y="1785"/>
                    </a:lnTo>
                    <a:lnTo>
                      <a:pt x="296" y="1821"/>
                    </a:lnTo>
                    <a:lnTo>
                      <a:pt x="275" y="1857"/>
                    </a:lnTo>
                    <a:lnTo>
                      <a:pt x="262" y="1886"/>
                    </a:lnTo>
                    <a:lnTo>
                      <a:pt x="255" y="1915"/>
                    </a:lnTo>
                    <a:lnTo>
                      <a:pt x="235" y="1951"/>
                    </a:lnTo>
                    <a:lnTo>
                      <a:pt x="215" y="1988"/>
                    </a:lnTo>
                    <a:lnTo>
                      <a:pt x="195" y="2024"/>
                    </a:lnTo>
                    <a:lnTo>
                      <a:pt x="175" y="2053"/>
                    </a:lnTo>
                    <a:lnTo>
                      <a:pt x="168" y="2082"/>
                    </a:lnTo>
                    <a:lnTo>
                      <a:pt x="161" y="2111"/>
                    </a:lnTo>
                    <a:lnTo>
                      <a:pt x="154" y="2147"/>
                    </a:lnTo>
                    <a:lnTo>
                      <a:pt x="148" y="2184"/>
                    </a:lnTo>
                    <a:lnTo>
                      <a:pt x="134" y="2213"/>
                    </a:lnTo>
                    <a:lnTo>
                      <a:pt x="121" y="2242"/>
                    </a:lnTo>
                    <a:lnTo>
                      <a:pt x="107" y="2271"/>
                    </a:lnTo>
                    <a:lnTo>
                      <a:pt x="87" y="2300"/>
                    </a:lnTo>
                    <a:lnTo>
                      <a:pt x="67" y="2329"/>
                    </a:lnTo>
                    <a:lnTo>
                      <a:pt x="60" y="2358"/>
                    </a:lnTo>
                    <a:lnTo>
                      <a:pt x="47" y="2387"/>
                    </a:lnTo>
                    <a:lnTo>
                      <a:pt x="40" y="2416"/>
                    </a:lnTo>
                    <a:lnTo>
                      <a:pt x="27" y="2452"/>
                    </a:lnTo>
                    <a:lnTo>
                      <a:pt x="20" y="2481"/>
                    </a:lnTo>
                    <a:lnTo>
                      <a:pt x="13" y="2510"/>
                    </a:lnTo>
                    <a:lnTo>
                      <a:pt x="0" y="2539"/>
                    </a:lnTo>
                    <a:lnTo>
                      <a:pt x="20" y="2510"/>
                    </a:lnTo>
                    <a:lnTo>
                      <a:pt x="34" y="2481"/>
                    </a:lnTo>
                    <a:lnTo>
                      <a:pt x="54" y="2445"/>
                    </a:lnTo>
                    <a:lnTo>
                      <a:pt x="67" y="2416"/>
                    </a:lnTo>
                    <a:lnTo>
                      <a:pt x="81" y="2387"/>
                    </a:lnTo>
                    <a:lnTo>
                      <a:pt x="94" y="2358"/>
                    </a:lnTo>
                    <a:lnTo>
                      <a:pt x="107" y="2329"/>
                    </a:lnTo>
                    <a:lnTo>
                      <a:pt x="128" y="2300"/>
                    </a:lnTo>
                    <a:lnTo>
                      <a:pt x="148" y="2271"/>
                    </a:lnTo>
                    <a:lnTo>
                      <a:pt x="168" y="2242"/>
                    </a:lnTo>
                    <a:lnTo>
                      <a:pt x="175" y="2213"/>
                    </a:lnTo>
                    <a:lnTo>
                      <a:pt x="188" y="2176"/>
                    </a:lnTo>
                    <a:lnTo>
                      <a:pt x="201" y="2147"/>
                    </a:lnTo>
                    <a:lnTo>
                      <a:pt x="215" y="2118"/>
                    </a:lnTo>
                    <a:lnTo>
                      <a:pt x="222" y="2060"/>
                    </a:lnTo>
                    <a:lnTo>
                      <a:pt x="235" y="2031"/>
                    </a:lnTo>
                    <a:lnTo>
                      <a:pt x="242" y="2002"/>
                    </a:lnTo>
                    <a:lnTo>
                      <a:pt x="269" y="1973"/>
                    </a:lnTo>
                    <a:lnTo>
                      <a:pt x="296" y="1951"/>
                    </a:lnTo>
                    <a:lnTo>
                      <a:pt x="309" y="1922"/>
                    </a:lnTo>
                    <a:lnTo>
                      <a:pt x="316" y="1886"/>
                    </a:lnTo>
                    <a:lnTo>
                      <a:pt x="329" y="1857"/>
                    </a:lnTo>
                    <a:lnTo>
                      <a:pt x="356" y="1828"/>
                    </a:lnTo>
                    <a:lnTo>
                      <a:pt x="383" y="1792"/>
                    </a:lnTo>
                    <a:lnTo>
                      <a:pt x="403" y="1763"/>
                    </a:lnTo>
                    <a:lnTo>
                      <a:pt x="416" y="1734"/>
                    </a:lnTo>
                    <a:lnTo>
                      <a:pt x="423" y="1705"/>
                    </a:lnTo>
                    <a:lnTo>
                      <a:pt x="430" y="1668"/>
                    </a:lnTo>
                    <a:lnTo>
                      <a:pt x="430" y="1639"/>
                    </a:lnTo>
                    <a:lnTo>
                      <a:pt x="430" y="1610"/>
                    </a:lnTo>
                    <a:lnTo>
                      <a:pt x="423" y="1581"/>
                    </a:lnTo>
                    <a:lnTo>
                      <a:pt x="423" y="1552"/>
                    </a:lnTo>
                    <a:lnTo>
                      <a:pt x="423" y="1523"/>
                    </a:lnTo>
                    <a:lnTo>
                      <a:pt x="423" y="1494"/>
                    </a:lnTo>
                    <a:lnTo>
                      <a:pt x="443" y="1465"/>
                    </a:lnTo>
                    <a:lnTo>
                      <a:pt x="470" y="1458"/>
                    </a:lnTo>
                    <a:lnTo>
                      <a:pt x="497" y="1444"/>
                    </a:lnTo>
                    <a:lnTo>
                      <a:pt x="524" y="1436"/>
                    </a:lnTo>
                    <a:lnTo>
                      <a:pt x="584" y="1429"/>
                    </a:lnTo>
                    <a:lnTo>
                      <a:pt x="618" y="1415"/>
                    </a:lnTo>
                    <a:lnTo>
                      <a:pt x="651" y="1407"/>
                    </a:lnTo>
                    <a:lnTo>
                      <a:pt x="678" y="1393"/>
                    </a:lnTo>
                    <a:lnTo>
                      <a:pt x="719" y="1393"/>
                    </a:lnTo>
                    <a:lnTo>
                      <a:pt x="766" y="1378"/>
                    </a:lnTo>
                    <a:lnTo>
                      <a:pt x="792" y="1364"/>
                    </a:lnTo>
                    <a:lnTo>
                      <a:pt x="819" y="1349"/>
                    </a:lnTo>
                    <a:lnTo>
                      <a:pt x="846" y="1320"/>
                    </a:lnTo>
                    <a:lnTo>
                      <a:pt x="853" y="1284"/>
                    </a:lnTo>
                    <a:lnTo>
                      <a:pt x="866" y="1255"/>
                    </a:lnTo>
                    <a:lnTo>
                      <a:pt x="866" y="1211"/>
                    </a:lnTo>
                    <a:lnTo>
                      <a:pt x="880" y="1161"/>
                    </a:lnTo>
                    <a:lnTo>
                      <a:pt x="893" y="1103"/>
                    </a:lnTo>
                    <a:lnTo>
                      <a:pt x="907" y="1074"/>
                    </a:lnTo>
                    <a:lnTo>
                      <a:pt x="947" y="1059"/>
                    </a:lnTo>
                    <a:lnTo>
                      <a:pt x="974" y="1037"/>
                    </a:lnTo>
                    <a:lnTo>
                      <a:pt x="1001" y="1008"/>
                    </a:lnTo>
                    <a:lnTo>
                      <a:pt x="1014" y="979"/>
                    </a:lnTo>
                    <a:lnTo>
                      <a:pt x="1021" y="950"/>
                    </a:lnTo>
                    <a:lnTo>
                      <a:pt x="1034" y="914"/>
                    </a:lnTo>
                    <a:lnTo>
                      <a:pt x="1041" y="885"/>
                    </a:lnTo>
                    <a:lnTo>
                      <a:pt x="1048" y="856"/>
                    </a:lnTo>
                    <a:lnTo>
                      <a:pt x="1054" y="820"/>
                    </a:lnTo>
                    <a:lnTo>
                      <a:pt x="1061" y="791"/>
                    </a:lnTo>
                    <a:lnTo>
                      <a:pt x="1075" y="762"/>
                    </a:lnTo>
                    <a:lnTo>
                      <a:pt x="1088" y="733"/>
                    </a:lnTo>
                    <a:lnTo>
                      <a:pt x="1095" y="704"/>
                    </a:lnTo>
                    <a:lnTo>
                      <a:pt x="1108" y="675"/>
                    </a:lnTo>
                    <a:lnTo>
                      <a:pt x="1108" y="646"/>
                    </a:lnTo>
                    <a:lnTo>
                      <a:pt x="1115" y="617"/>
                    </a:lnTo>
                    <a:lnTo>
                      <a:pt x="1115" y="588"/>
                    </a:lnTo>
                    <a:lnTo>
                      <a:pt x="1115" y="551"/>
                    </a:lnTo>
                    <a:lnTo>
                      <a:pt x="1108" y="522"/>
                    </a:lnTo>
                    <a:lnTo>
                      <a:pt x="1108" y="493"/>
                    </a:lnTo>
                    <a:lnTo>
                      <a:pt x="1101" y="464"/>
                    </a:lnTo>
                    <a:lnTo>
                      <a:pt x="1088" y="435"/>
                    </a:lnTo>
                    <a:lnTo>
                      <a:pt x="1081" y="406"/>
                    </a:lnTo>
                    <a:lnTo>
                      <a:pt x="1081" y="377"/>
                    </a:lnTo>
                    <a:lnTo>
                      <a:pt x="1081" y="348"/>
                    </a:lnTo>
                    <a:lnTo>
                      <a:pt x="1081" y="319"/>
                    </a:lnTo>
                    <a:lnTo>
                      <a:pt x="1081" y="290"/>
                    </a:lnTo>
                    <a:lnTo>
                      <a:pt x="1088" y="261"/>
                    </a:lnTo>
                    <a:lnTo>
                      <a:pt x="1095" y="232"/>
                    </a:lnTo>
                    <a:lnTo>
                      <a:pt x="1108" y="203"/>
                    </a:lnTo>
                    <a:lnTo>
                      <a:pt x="1128" y="167"/>
                    </a:lnTo>
                    <a:lnTo>
                      <a:pt x="1135" y="138"/>
                    </a:lnTo>
                    <a:lnTo>
                      <a:pt x="1135" y="109"/>
                    </a:lnTo>
                    <a:lnTo>
                      <a:pt x="1128" y="80"/>
                    </a:lnTo>
                    <a:lnTo>
                      <a:pt x="1122" y="51"/>
                    </a:lnTo>
                  </a:path>
                </a:pathLst>
              </a:custGeom>
              <a:solidFill>
                <a:srgbClr val="6D6D6D"/>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17" name="Freeform 13"/>
              <p:cNvSpPr>
                <a:spLocks/>
              </p:cNvSpPr>
              <p:nvPr/>
            </p:nvSpPr>
            <p:spPr bwMode="auto">
              <a:xfrm>
                <a:off x="1328" y="1009"/>
                <a:ext cx="1978" cy="422"/>
              </a:xfrm>
              <a:custGeom>
                <a:avLst/>
                <a:gdLst>
                  <a:gd name="T0" fmla="*/ 87 w 1978"/>
                  <a:gd name="T1" fmla="*/ 65 h 422"/>
                  <a:gd name="T2" fmla="*/ 168 w 1978"/>
                  <a:gd name="T3" fmla="*/ 51 h 422"/>
                  <a:gd name="T4" fmla="*/ 222 w 1978"/>
                  <a:gd name="T5" fmla="*/ 44 h 422"/>
                  <a:gd name="T6" fmla="*/ 276 w 1978"/>
                  <a:gd name="T7" fmla="*/ 29 h 422"/>
                  <a:gd name="T8" fmla="*/ 370 w 1978"/>
                  <a:gd name="T9" fmla="*/ 7 h 422"/>
                  <a:gd name="T10" fmla="*/ 451 w 1978"/>
                  <a:gd name="T11" fmla="*/ 0 h 422"/>
                  <a:gd name="T12" fmla="*/ 504 w 1978"/>
                  <a:gd name="T13" fmla="*/ 0 h 422"/>
                  <a:gd name="T14" fmla="*/ 558 w 1978"/>
                  <a:gd name="T15" fmla="*/ 22 h 422"/>
                  <a:gd name="T16" fmla="*/ 632 w 1978"/>
                  <a:gd name="T17" fmla="*/ 51 h 422"/>
                  <a:gd name="T18" fmla="*/ 693 w 1978"/>
                  <a:gd name="T19" fmla="*/ 80 h 422"/>
                  <a:gd name="T20" fmla="*/ 746 w 1978"/>
                  <a:gd name="T21" fmla="*/ 87 h 422"/>
                  <a:gd name="T22" fmla="*/ 800 w 1978"/>
                  <a:gd name="T23" fmla="*/ 94 h 422"/>
                  <a:gd name="T24" fmla="*/ 867 w 1978"/>
                  <a:gd name="T25" fmla="*/ 131 h 422"/>
                  <a:gd name="T26" fmla="*/ 921 w 1978"/>
                  <a:gd name="T27" fmla="*/ 138 h 422"/>
                  <a:gd name="T28" fmla="*/ 982 w 1978"/>
                  <a:gd name="T29" fmla="*/ 145 h 422"/>
                  <a:gd name="T30" fmla="*/ 1036 w 1978"/>
                  <a:gd name="T31" fmla="*/ 167 h 422"/>
                  <a:gd name="T32" fmla="*/ 1150 w 1978"/>
                  <a:gd name="T33" fmla="*/ 189 h 422"/>
                  <a:gd name="T34" fmla="*/ 1231 w 1978"/>
                  <a:gd name="T35" fmla="*/ 196 h 422"/>
                  <a:gd name="T36" fmla="*/ 1291 w 1978"/>
                  <a:gd name="T37" fmla="*/ 225 h 422"/>
                  <a:gd name="T38" fmla="*/ 1352 w 1978"/>
                  <a:gd name="T39" fmla="*/ 254 h 422"/>
                  <a:gd name="T40" fmla="*/ 1432 w 1978"/>
                  <a:gd name="T41" fmla="*/ 261 h 422"/>
                  <a:gd name="T42" fmla="*/ 1493 w 1978"/>
                  <a:gd name="T43" fmla="*/ 276 h 422"/>
                  <a:gd name="T44" fmla="*/ 1580 w 1978"/>
                  <a:gd name="T45" fmla="*/ 290 h 422"/>
                  <a:gd name="T46" fmla="*/ 1634 w 1978"/>
                  <a:gd name="T47" fmla="*/ 305 h 422"/>
                  <a:gd name="T48" fmla="*/ 1695 w 1978"/>
                  <a:gd name="T49" fmla="*/ 327 h 422"/>
                  <a:gd name="T50" fmla="*/ 1748 w 1978"/>
                  <a:gd name="T51" fmla="*/ 356 h 422"/>
                  <a:gd name="T52" fmla="*/ 1809 w 1978"/>
                  <a:gd name="T53" fmla="*/ 392 h 422"/>
                  <a:gd name="T54" fmla="*/ 1869 w 1978"/>
                  <a:gd name="T55" fmla="*/ 392 h 422"/>
                  <a:gd name="T56" fmla="*/ 1950 w 1978"/>
                  <a:gd name="T57" fmla="*/ 399 h 422"/>
                  <a:gd name="T58" fmla="*/ 1950 w 1978"/>
                  <a:gd name="T59" fmla="*/ 414 h 422"/>
                  <a:gd name="T60" fmla="*/ 1883 w 1978"/>
                  <a:gd name="T61" fmla="*/ 421 h 422"/>
                  <a:gd name="T62" fmla="*/ 1829 w 1978"/>
                  <a:gd name="T63" fmla="*/ 414 h 422"/>
                  <a:gd name="T64" fmla="*/ 1775 w 1978"/>
                  <a:gd name="T65" fmla="*/ 414 h 422"/>
                  <a:gd name="T66" fmla="*/ 1721 w 1978"/>
                  <a:gd name="T67" fmla="*/ 363 h 422"/>
                  <a:gd name="T68" fmla="*/ 1661 w 1978"/>
                  <a:gd name="T69" fmla="*/ 341 h 422"/>
                  <a:gd name="T70" fmla="*/ 1594 w 1978"/>
                  <a:gd name="T71" fmla="*/ 319 h 422"/>
                  <a:gd name="T72" fmla="*/ 1533 w 1978"/>
                  <a:gd name="T73" fmla="*/ 305 h 422"/>
                  <a:gd name="T74" fmla="*/ 1479 w 1978"/>
                  <a:gd name="T75" fmla="*/ 290 h 422"/>
                  <a:gd name="T76" fmla="*/ 1405 w 1978"/>
                  <a:gd name="T77" fmla="*/ 276 h 422"/>
                  <a:gd name="T78" fmla="*/ 1352 w 1978"/>
                  <a:gd name="T79" fmla="*/ 269 h 422"/>
                  <a:gd name="T80" fmla="*/ 1298 w 1978"/>
                  <a:gd name="T81" fmla="*/ 261 h 422"/>
                  <a:gd name="T82" fmla="*/ 1231 w 1978"/>
                  <a:gd name="T83" fmla="*/ 218 h 422"/>
                  <a:gd name="T84" fmla="*/ 1170 w 1978"/>
                  <a:gd name="T85" fmla="*/ 196 h 422"/>
                  <a:gd name="T86" fmla="*/ 1110 w 1978"/>
                  <a:gd name="T87" fmla="*/ 203 h 422"/>
                  <a:gd name="T88" fmla="*/ 1056 w 1978"/>
                  <a:gd name="T89" fmla="*/ 203 h 422"/>
                  <a:gd name="T90" fmla="*/ 1002 w 1978"/>
                  <a:gd name="T91" fmla="*/ 181 h 422"/>
                  <a:gd name="T92" fmla="*/ 948 w 1978"/>
                  <a:gd name="T93" fmla="*/ 152 h 422"/>
                  <a:gd name="T94" fmla="*/ 867 w 1978"/>
                  <a:gd name="T95" fmla="*/ 152 h 422"/>
                  <a:gd name="T96" fmla="*/ 814 w 1978"/>
                  <a:gd name="T97" fmla="*/ 116 h 422"/>
                  <a:gd name="T98" fmla="*/ 760 w 1978"/>
                  <a:gd name="T99" fmla="*/ 102 h 422"/>
                  <a:gd name="T100" fmla="*/ 699 w 1978"/>
                  <a:gd name="T101" fmla="*/ 80 h 422"/>
                  <a:gd name="T102" fmla="*/ 646 w 1978"/>
                  <a:gd name="T103" fmla="*/ 58 h 422"/>
                  <a:gd name="T104" fmla="*/ 585 w 1978"/>
                  <a:gd name="T105" fmla="*/ 44 h 422"/>
                  <a:gd name="T106" fmla="*/ 531 w 1978"/>
                  <a:gd name="T107" fmla="*/ 29 h 422"/>
                  <a:gd name="T108" fmla="*/ 464 w 1978"/>
                  <a:gd name="T109" fmla="*/ 15 h 422"/>
                  <a:gd name="T110" fmla="*/ 377 w 1978"/>
                  <a:gd name="T111" fmla="*/ 15 h 422"/>
                  <a:gd name="T112" fmla="*/ 316 w 1978"/>
                  <a:gd name="T113" fmla="*/ 15 h 422"/>
                  <a:gd name="T114" fmla="*/ 262 w 1978"/>
                  <a:gd name="T115" fmla="*/ 36 h 422"/>
                  <a:gd name="T116" fmla="*/ 202 w 1978"/>
                  <a:gd name="T117" fmla="*/ 58 h 422"/>
                  <a:gd name="T118" fmla="*/ 134 w 1978"/>
                  <a:gd name="T119" fmla="*/ 87 h 422"/>
                  <a:gd name="T120" fmla="*/ 81 w 1978"/>
                  <a:gd name="T121" fmla="*/ 94 h 422"/>
                  <a:gd name="T122" fmla="*/ 27 w 1978"/>
                  <a:gd name="T123" fmla="*/ 80 h 422"/>
                  <a:gd name="T124" fmla="*/ 27 w 1978"/>
                  <a:gd name="T125" fmla="*/ 73 h 42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978" h="422">
                    <a:moveTo>
                      <a:pt x="40" y="73"/>
                    </a:moveTo>
                    <a:lnTo>
                      <a:pt x="87" y="65"/>
                    </a:lnTo>
                    <a:lnTo>
                      <a:pt x="128" y="58"/>
                    </a:lnTo>
                    <a:lnTo>
                      <a:pt x="168" y="51"/>
                    </a:lnTo>
                    <a:lnTo>
                      <a:pt x="195" y="51"/>
                    </a:lnTo>
                    <a:lnTo>
                      <a:pt x="222" y="44"/>
                    </a:lnTo>
                    <a:lnTo>
                      <a:pt x="249" y="29"/>
                    </a:lnTo>
                    <a:lnTo>
                      <a:pt x="276" y="29"/>
                    </a:lnTo>
                    <a:lnTo>
                      <a:pt x="309" y="22"/>
                    </a:lnTo>
                    <a:lnTo>
                      <a:pt x="370" y="7"/>
                    </a:lnTo>
                    <a:lnTo>
                      <a:pt x="403" y="7"/>
                    </a:lnTo>
                    <a:lnTo>
                      <a:pt x="451" y="0"/>
                    </a:lnTo>
                    <a:lnTo>
                      <a:pt x="477" y="0"/>
                    </a:lnTo>
                    <a:lnTo>
                      <a:pt x="504" y="0"/>
                    </a:lnTo>
                    <a:lnTo>
                      <a:pt x="531" y="22"/>
                    </a:lnTo>
                    <a:lnTo>
                      <a:pt x="558" y="22"/>
                    </a:lnTo>
                    <a:lnTo>
                      <a:pt x="585" y="36"/>
                    </a:lnTo>
                    <a:lnTo>
                      <a:pt x="632" y="51"/>
                    </a:lnTo>
                    <a:lnTo>
                      <a:pt x="666" y="65"/>
                    </a:lnTo>
                    <a:lnTo>
                      <a:pt x="693" y="80"/>
                    </a:lnTo>
                    <a:lnTo>
                      <a:pt x="720" y="80"/>
                    </a:lnTo>
                    <a:lnTo>
                      <a:pt x="746" y="87"/>
                    </a:lnTo>
                    <a:lnTo>
                      <a:pt x="773" y="87"/>
                    </a:lnTo>
                    <a:lnTo>
                      <a:pt x="800" y="94"/>
                    </a:lnTo>
                    <a:lnTo>
                      <a:pt x="834" y="109"/>
                    </a:lnTo>
                    <a:lnTo>
                      <a:pt x="867" y="131"/>
                    </a:lnTo>
                    <a:lnTo>
                      <a:pt x="894" y="138"/>
                    </a:lnTo>
                    <a:lnTo>
                      <a:pt x="921" y="138"/>
                    </a:lnTo>
                    <a:lnTo>
                      <a:pt x="955" y="138"/>
                    </a:lnTo>
                    <a:lnTo>
                      <a:pt x="982" y="145"/>
                    </a:lnTo>
                    <a:lnTo>
                      <a:pt x="1009" y="145"/>
                    </a:lnTo>
                    <a:lnTo>
                      <a:pt x="1036" y="167"/>
                    </a:lnTo>
                    <a:lnTo>
                      <a:pt x="1089" y="189"/>
                    </a:lnTo>
                    <a:lnTo>
                      <a:pt x="1150" y="189"/>
                    </a:lnTo>
                    <a:lnTo>
                      <a:pt x="1177" y="189"/>
                    </a:lnTo>
                    <a:lnTo>
                      <a:pt x="1231" y="196"/>
                    </a:lnTo>
                    <a:lnTo>
                      <a:pt x="1257" y="211"/>
                    </a:lnTo>
                    <a:lnTo>
                      <a:pt x="1291" y="225"/>
                    </a:lnTo>
                    <a:lnTo>
                      <a:pt x="1318" y="240"/>
                    </a:lnTo>
                    <a:lnTo>
                      <a:pt x="1352" y="254"/>
                    </a:lnTo>
                    <a:lnTo>
                      <a:pt x="1385" y="254"/>
                    </a:lnTo>
                    <a:lnTo>
                      <a:pt x="1432" y="261"/>
                    </a:lnTo>
                    <a:lnTo>
                      <a:pt x="1459" y="269"/>
                    </a:lnTo>
                    <a:lnTo>
                      <a:pt x="1493" y="276"/>
                    </a:lnTo>
                    <a:lnTo>
                      <a:pt x="1533" y="283"/>
                    </a:lnTo>
                    <a:lnTo>
                      <a:pt x="1580" y="290"/>
                    </a:lnTo>
                    <a:lnTo>
                      <a:pt x="1607" y="290"/>
                    </a:lnTo>
                    <a:lnTo>
                      <a:pt x="1634" y="305"/>
                    </a:lnTo>
                    <a:lnTo>
                      <a:pt x="1668" y="312"/>
                    </a:lnTo>
                    <a:lnTo>
                      <a:pt x="1695" y="327"/>
                    </a:lnTo>
                    <a:lnTo>
                      <a:pt x="1721" y="341"/>
                    </a:lnTo>
                    <a:lnTo>
                      <a:pt x="1748" y="356"/>
                    </a:lnTo>
                    <a:lnTo>
                      <a:pt x="1782" y="385"/>
                    </a:lnTo>
                    <a:lnTo>
                      <a:pt x="1809" y="392"/>
                    </a:lnTo>
                    <a:lnTo>
                      <a:pt x="1843" y="392"/>
                    </a:lnTo>
                    <a:lnTo>
                      <a:pt x="1869" y="392"/>
                    </a:lnTo>
                    <a:lnTo>
                      <a:pt x="1923" y="392"/>
                    </a:lnTo>
                    <a:lnTo>
                      <a:pt x="1950" y="399"/>
                    </a:lnTo>
                    <a:lnTo>
                      <a:pt x="1977" y="406"/>
                    </a:lnTo>
                    <a:lnTo>
                      <a:pt x="1950" y="414"/>
                    </a:lnTo>
                    <a:lnTo>
                      <a:pt x="1923" y="421"/>
                    </a:lnTo>
                    <a:lnTo>
                      <a:pt x="1883" y="421"/>
                    </a:lnTo>
                    <a:lnTo>
                      <a:pt x="1856" y="421"/>
                    </a:lnTo>
                    <a:lnTo>
                      <a:pt x="1829" y="414"/>
                    </a:lnTo>
                    <a:lnTo>
                      <a:pt x="1802" y="414"/>
                    </a:lnTo>
                    <a:lnTo>
                      <a:pt x="1775" y="414"/>
                    </a:lnTo>
                    <a:lnTo>
                      <a:pt x="1742" y="392"/>
                    </a:lnTo>
                    <a:lnTo>
                      <a:pt x="1721" y="363"/>
                    </a:lnTo>
                    <a:lnTo>
                      <a:pt x="1695" y="356"/>
                    </a:lnTo>
                    <a:lnTo>
                      <a:pt x="1661" y="341"/>
                    </a:lnTo>
                    <a:lnTo>
                      <a:pt x="1627" y="327"/>
                    </a:lnTo>
                    <a:lnTo>
                      <a:pt x="1594" y="319"/>
                    </a:lnTo>
                    <a:lnTo>
                      <a:pt x="1560" y="312"/>
                    </a:lnTo>
                    <a:lnTo>
                      <a:pt x="1533" y="305"/>
                    </a:lnTo>
                    <a:lnTo>
                      <a:pt x="1506" y="298"/>
                    </a:lnTo>
                    <a:lnTo>
                      <a:pt x="1479" y="290"/>
                    </a:lnTo>
                    <a:lnTo>
                      <a:pt x="1432" y="283"/>
                    </a:lnTo>
                    <a:lnTo>
                      <a:pt x="1405" y="276"/>
                    </a:lnTo>
                    <a:lnTo>
                      <a:pt x="1379" y="269"/>
                    </a:lnTo>
                    <a:lnTo>
                      <a:pt x="1352" y="269"/>
                    </a:lnTo>
                    <a:lnTo>
                      <a:pt x="1325" y="269"/>
                    </a:lnTo>
                    <a:lnTo>
                      <a:pt x="1298" y="261"/>
                    </a:lnTo>
                    <a:lnTo>
                      <a:pt x="1264" y="240"/>
                    </a:lnTo>
                    <a:lnTo>
                      <a:pt x="1231" y="218"/>
                    </a:lnTo>
                    <a:lnTo>
                      <a:pt x="1197" y="203"/>
                    </a:lnTo>
                    <a:lnTo>
                      <a:pt x="1170" y="196"/>
                    </a:lnTo>
                    <a:lnTo>
                      <a:pt x="1136" y="196"/>
                    </a:lnTo>
                    <a:lnTo>
                      <a:pt x="1110" y="203"/>
                    </a:lnTo>
                    <a:lnTo>
                      <a:pt x="1083" y="203"/>
                    </a:lnTo>
                    <a:lnTo>
                      <a:pt x="1056" y="203"/>
                    </a:lnTo>
                    <a:lnTo>
                      <a:pt x="1029" y="196"/>
                    </a:lnTo>
                    <a:lnTo>
                      <a:pt x="1002" y="181"/>
                    </a:lnTo>
                    <a:lnTo>
                      <a:pt x="975" y="167"/>
                    </a:lnTo>
                    <a:lnTo>
                      <a:pt x="948" y="152"/>
                    </a:lnTo>
                    <a:lnTo>
                      <a:pt x="894" y="152"/>
                    </a:lnTo>
                    <a:lnTo>
                      <a:pt x="867" y="152"/>
                    </a:lnTo>
                    <a:lnTo>
                      <a:pt x="841" y="138"/>
                    </a:lnTo>
                    <a:lnTo>
                      <a:pt x="814" y="116"/>
                    </a:lnTo>
                    <a:lnTo>
                      <a:pt x="787" y="102"/>
                    </a:lnTo>
                    <a:lnTo>
                      <a:pt x="760" y="102"/>
                    </a:lnTo>
                    <a:lnTo>
                      <a:pt x="726" y="94"/>
                    </a:lnTo>
                    <a:lnTo>
                      <a:pt x="699" y="80"/>
                    </a:lnTo>
                    <a:lnTo>
                      <a:pt x="672" y="65"/>
                    </a:lnTo>
                    <a:lnTo>
                      <a:pt x="646" y="58"/>
                    </a:lnTo>
                    <a:lnTo>
                      <a:pt x="612" y="51"/>
                    </a:lnTo>
                    <a:lnTo>
                      <a:pt x="585" y="44"/>
                    </a:lnTo>
                    <a:lnTo>
                      <a:pt x="558" y="36"/>
                    </a:lnTo>
                    <a:lnTo>
                      <a:pt x="531" y="29"/>
                    </a:lnTo>
                    <a:lnTo>
                      <a:pt x="498" y="22"/>
                    </a:lnTo>
                    <a:lnTo>
                      <a:pt x="464" y="15"/>
                    </a:lnTo>
                    <a:lnTo>
                      <a:pt x="430" y="15"/>
                    </a:lnTo>
                    <a:lnTo>
                      <a:pt x="377" y="15"/>
                    </a:lnTo>
                    <a:lnTo>
                      <a:pt x="343" y="15"/>
                    </a:lnTo>
                    <a:lnTo>
                      <a:pt x="316" y="15"/>
                    </a:lnTo>
                    <a:lnTo>
                      <a:pt x="289" y="29"/>
                    </a:lnTo>
                    <a:lnTo>
                      <a:pt x="262" y="36"/>
                    </a:lnTo>
                    <a:lnTo>
                      <a:pt x="235" y="44"/>
                    </a:lnTo>
                    <a:lnTo>
                      <a:pt x="202" y="58"/>
                    </a:lnTo>
                    <a:lnTo>
                      <a:pt x="168" y="73"/>
                    </a:lnTo>
                    <a:lnTo>
                      <a:pt x="134" y="87"/>
                    </a:lnTo>
                    <a:lnTo>
                      <a:pt x="108" y="94"/>
                    </a:lnTo>
                    <a:lnTo>
                      <a:pt x="81" y="94"/>
                    </a:lnTo>
                    <a:lnTo>
                      <a:pt x="54" y="94"/>
                    </a:lnTo>
                    <a:lnTo>
                      <a:pt x="27" y="80"/>
                    </a:lnTo>
                    <a:lnTo>
                      <a:pt x="0" y="65"/>
                    </a:lnTo>
                    <a:lnTo>
                      <a:pt x="27" y="73"/>
                    </a:lnTo>
                    <a:lnTo>
                      <a:pt x="40" y="73"/>
                    </a:lnTo>
                  </a:path>
                </a:pathLst>
              </a:custGeom>
              <a:solidFill>
                <a:srgbClr val="494949"/>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18" name="Freeform 14"/>
              <p:cNvSpPr>
                <a:spLocks/>
              </p:cNvSpPr>
              <p:nvPr/>
            </p:nvSpPr>
            <p:spPr bwMode="auto">
              <a:xfrm>
                <a:off x="3466" y="559"/>
                <a:ext cx="1827" cy="880"/>
              </a:xfrm>
              <a:custGeom>
                <a:avLst/>
                <a:gdLst>
                  <a:gd name="T0" fmla="*/ 27 w 1827"/>
                  <a:gd name="T1" fmla="*/ 864 h 880"/>
                  <a:gd name="T2" fmla="*/ 101 w 1827"/>
                  <a:gd name="T3" fmla="*/ 850 h 880"/>
                  <a:gd name="T4" fmla="*/ 154 w 1827"/>
                  <a:gd name="T5" fmla="*/ 814 h 880"/>
                  <a:gd name="T6" fmla="*/ 262 w 1827"/>
                  <a:gd name="T7" fmla="*/ 785 h 880"/>
                  <a:gd name="T8" fmla="*/ 322 w 1827"/>
                  <a:gd name="T9" fmla="*/ 726 h 880"/>
                  <a:gd name="T10" fmla="*/ 376 w 1827"/>
                  <a:gd name="T11" fmla="*/ 697 h 880"/>
                  <a:gd name="T12" fmla="*/ 430 w 1827"/>
                  <a:gd name="T13" fmla="*/ 661 h 880"/>
                  <a:gd name="T14" fmla="*/ 497 w 1827"/>
                  <a:gd name="T15" fmla="*/ 625 h 880"/>
                  <a:gd name="T16" fmla="*/ 577 w 1827"/>
                  <a:gd name="T17" fmla="*/ 610 h 880"/>
                  <a:gd name="T18" fmla="*/ 651 w 1827"/>
                  <a:gd name="T19" fmla="*/ 588 h 880"/>
                  <a:gd name="T20" fmla="*/ 705 w 1827"/>
                  <a:gd name="T21" fmla="*/ 559 h 880"/>
                  <a:gd name="T22" fmla="*/ 765 w 1827"/>
                  <a:gd name="T23" fmla="*/ 501 h 880"/>
                  <a:gd name="T24" fmla="*/ 839 w 1827"/>
                  <a:gd name="T25" fmla="*/ 465 h 880"/>
                  <a:gd name="T26" fmla="*/ 886 w 1827"/>
                  <a:gd name="T27" fmla="*/ 407 h 880"/>
                  <a:gd name="T28" fmla="*/ 913 w 1827"/>
                  <a:gd name="T29" fmla="*/ 341 h 880"/>
                  <a:gd name="T30" fmla="*/ 967 w 1827"/>
                  <a:gd name="T31" fmla="*/ 283 h 880"/>
                  <a:gd name="T32" fmla="*/ 1027 w 1827"/>
                  <a:gd name="T33" fmla="*/ 240 h 880"/>
                  <a:gd name="T34" fmla="*/ 1094 w 1827"/>
                  <a:gd name="T35" fmla="*/ 203 h 880"/>
                  <a:gd name="T36" fmla="*/ 1175 w 1827"/>
                  <a:gd name="T37" fmla="*/ 174 h 880"/>
                  <a:gd name="T38" fmla="*/ 1242 w 1827"/>
                  <a:gd name="T39" fmla="*/ 174 h 880"/>
                  <a:gd name="T40" fmla="*/ 1336 w 1827"/>
                  <a:gd name="T41" fmla="*/ 145 h 880"/>
                  <a:gd name="T42" fmla="*/ 1390 w 1827"/>
                  <a:gd name="T43" fmla="*/ 123 h 880"/>
                  <a:gd name="T44" fmla="*/ 1443 w 1827"/>
                  <a:gd name="T45" fmla="*/ 109 h 880"/>
                  <a:gd name="T46" fmla="*/ 1497 w 1827"/>
                  <a:gd name="T47" fmla="*/ 94 h 880"/>
                  <a:gd name="T48" fmla="*/ 1584 w 1827"/>
                  <a:gd name="T49" fmla="*/ 94 h 880"/>
                  <a:gd name="T50" fmla="*/ 1638 w 1827"/>
                  <a:gd name="T51" fmla="*/ 73 h 880"/>
                  <a:gd name="T52" fmla="*/ 1698 w 1827"/>
                  <a:gd name="T53" fmla="*/ 44 h 880"/>
                  <a:gd name="T54" fmla="*/ 1766 w 1827"/>
                  <a:gd name="T55" fmla="*/ 22 h 880"/>
                  <a:gd name="T56" fmla="*/ 1826 w 1827"/>
                  <a:gd name="T57" fmla="*/ 0 h 880"/>
                  <a:gd name="T58" fmla="*/ 1766 w 1827"/>
                  <a:gd name="T59" fmla="*/ 22 h 880"/>
                  <a:gd name="T60" fmla="*/ 1705 w 1827"/>
                  <a:gd name="T61" fmla="*/ 80 h 880"/>
                  <a:gd name="T62" fmla="*/ 1625 w 1827"/>
                  <a:gd name="T63" fmla="*/ 102 h 880"/>
                  <a:gd name="T64" fmla="*/ 1564 w 1827"/>
                  <a:gd name="T65" fmla="*/ 116 h 880"/>
                  <a:gd name="T66" fmla="*/ 1484 w 1827"/>
                  <a:gd name="T67" fmla="*/ 138 h 880"/>
                  <a:gd name="T68" fmla="*/ 1430 w 1827"/>
                  <a:gd name="T69" fmla="*/ 145 h 880"/>
                  <a:gd name="T70" fmla="*/ 1370 w 1827"/>
                  <a:gd name="T71" fmla="*/ 160 h 880"/>
                  <a:gd name="T72" fmla="*/ 1302 w 1827"/>
                  <a:gd name="T73" fmla="*/ 174 h 880"/>
                  <a:gd name="T74" fmla="*/ 1242 w 1827"/>
                  <a:gd name="T75" fmla="*/ 203 h 880"/>
                  <a:gd name="T76" fmla="*/ 1175 w 1827"/>
                  <a:gd name="T77" fmla="*/ 218 h 880"/>
                  <a:gd name="T78" fmla="*/ 1121 w 1827"/>
                  <a:gd name="T79" fmla="*/ 240 h 880"/>
                  <a:gd name="T80" fmla="*/ 1067 w 1827"/>
                  <a:gd name="T81" fmla="*/ 262 h 880"/>
                  <a:gd name="T82" fmla="*/ 1014 w 1827"/>
                  <a:gd name="T83" fmla="*/ 298 h 880"/>
                  <a:gd name="T84" fmla="*/ 960 w 1827"/>
                  <a:gd name="T85" fmla="*/ 327 h 880"/>
                  <a:gd name="T86" fmla="*/ 913 w 1827"/>
                  <a:gd name="T87" fmla="*/ 370 h 880"/>
                  <a:gd name="T88" fmla="*/ 886 w 1827"/>
                  <a:gd name="T89" fmla="*/ 443 h 880"/>
                  <a:gd name="T90" fmla="*/ 846 w 1827"/>
                  <a:gd name="T91" fmla="*/ 509 h 880"/>
                  <a:gd name="T92" fmla="*/ 792 w 1827"/>
                  <a:gd name="T93" fmla="*/ 545 h 880"/>
                  <a:gd name="T94" fmla="*/ 732 w 1827"/>
                  <a:gd name="T95" fmla="*/ 567 h 880"/>
                  <a:gd name="T96" fmla="*/ 665 w 1827"/>
                  <a:gd name="T97" fmla="*/ 588 h 880"/>
                  <a:gd name="T98" fmla="*/ 591 w 1827"/>
                  <a:gd name="T99" fmla="*/ 610 h 880"/>
                  <a:gd name="T100" fmla="*/ 537 w 1827"/>
                  <a:gd name="T101" fmla="*/ 647 h 880"/>
                  <a:gd name="T102" fmla="*/ 477 w 1827"/>
                  <a:gd name="T103" fmla="*/ 654 h 880"/>
                  <a:gd name="T104" fmla="*/ 403 w 1827"/>
                  <a:gd name="T105" fmla="*/ 676 h 880"/>
                  <a:gd name="T106" fmla="*/ 356 w 1827"/>
                  <a:gd name="T107" fmla="*/ 734 h 880"/>
                  <a:gd name="T108" fmla="*/ 302 w 1827"/>
                  <a:gd name="T109" fmla="*/ 777 h 880"/>
                  <a:gd name="T110" fmla="*/ 208 w 1827"/>
                  <a:gd name="T111" fmla="*/ 799 h 880"/>
                  <a:gd name="T112" fmla="*/ 154 w 1827"/>
                  <a:gd name="T113" fmla="*/ 835 h 880"/>
                  <a:gd name="T114" fmla="*/ 101 w 1827"/>
                  <a:gd name="T115" fmla="*/ 872 h 880"/>
                  <a:gd name="T116" fmla="*/ 47 w 1827"/>
                  <a:gd name="T117" fmla="*/ 879 h 880"/>
                  <a:gd name="T118" fmla="*/ 0 w 1827"/>
                  <a:gd name="T119" fmla="*/ 864 h 88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827" h="880">
                    <a:moveTo>
                      <a:pt x="0" y="864"/>
                    </a:moveTo>
                    <a:lnTo>
                      <a:pt x="27" y="864"/>
                    </a:lnTo>
                    <a:lnTo>
                      <a:pt x="67" y="857"/>
                    </a:lnTo>
                    <a:lnTo>
                      <a:pt x="101" y="850"/>
                    </a:lnTo>
                    <a:lnTo>
                      <a:pt x="128" y="843"/>
                    </a:lnTo>
                    <a:lnTo>
                      <a:pt x="154" y="814"/>
                    </a:lnTo>
                    <a:lnTo>
                      <a:pt x="215" y="799"/>
                    </a:lnTo>
                    <a:lnTo>
                      <a:pt x="262" y="785"/>
                    </a:lnTo>
                    <a:lnTo>
                      <a:pt x="289" y="763"/>
                    </a:lnTo>
                    <a:lnTo>
                      <a:pt x="322" y="726"/>
                    </a:lnTo>
                    <a:lnTo>
                      <a:pt x="349" y="705"/>
                    </a:lnTo>
                    <a:lnTo>
                      <a:pt x="376" y="697"/>
                    </a:lnTo>
                    <a:lnTo>
                      <a:pt x="403" y="683"/>
                    </a:lnTo>
                    <a:lnTo>
                      <a:pt x="430" y="661"/>
                    </a:lnTo>
                    <a:lnTo>
                      <a:pt x="463" y="632"/>
                    </a:lnTo>
                    <a:lnTo>
                      <a:pt x="497" y="625"/>
                    </a:lnTo>
                    <a:lnTo>
                      <a:pt x="537" y="617"/>
                    </a:lnTo>
                    <a:lnTo>
                      <a:pt x="577" y="610"/>
                    </a:lnTo>
                    <a:lnTo>
                      <a:pt x="618" y="603"/>
                    </a:lnTo>
                    <a:lnTo>
                      <a:pt x="651" y="588"/>
                    </a:lnTo>
                    <a:lnTo>
                      <a:pt x="678" y="581"/>
                    </a:lnTo>
                    <a:lnTo>
                      <a:pt x="705" y="559"/>
                    </a:lnTo>
                    <a:lnTo>
                      <a:pt x="732" y="530"/>
                    </a:lnTo>
                    <a:lnTo>
                      <a:pt x="765" y="501"/>
                    </a:lnTo>
                    <a:lnTo>
                      <a:pt x="792" y="479"/>
                    </a:lnTo>
                    <a:lnTo>
                      <a:pt x="839" y="465"/>
                    </a:lnTo>
                    <a:lnTo>
                      <a:pt x="859" y="436"/>
                    </a:lnTo>
                    <a:lnTo>
                      <a:pt x="886" y="407"/>
                    </a:lnTo>
                    <a:lnTo>
                      <a:pt x="900" y="370"/>
                    </a:lnTo>
                    <a:lnTo>
                      <a:pt x="913" y="341"/>
                    </a:lnTo>
                    <a:lnTo>
                      <a:pt x="933" y="312"/>
                    </a:lnTo>
                    <a:lnTo>
                      <a:pt x="967" y="283"/>
                    </a:lnTo>
                    <a:lnTo>
                      <a:pt x="1000" y="262"/>
                    </a:lnTo>
                    <a:lnTo>
                      <a:pt x="1027" y="240"/>
                    </a:lnTo>
                    <a:lnTo>
                      <a:pt x="1061" y="218"/>
                    </a:lnTo>
                    <a:lnTo>
                      <a:pt x="1094" y="203"/>
                    </a:lnTo>
                    <a:lnTo>
                      <a:pt x="1121" y="189"/>
                    </a:lnTo>
                    <a:lnTo>
                      <a:pt x="1175" y="174"/>
                    </a:lnTo>
                    <a:lnTo>
                      <a:pt x="1202" y="182"/>
                    </a:lnTo>
                    <a:lnTo>
                      <a:pt x="1242" y="174"/>
                    </a:lnTo>
                    <a:lnTo>
                      <a:pt x="1302" y="167"/>
                    </a:lnTo>
                    <a:lnTo>
                      <a:pt x="1336" y="145"/>
                    </a:lnTo>
                    <a:lnTo>
                      <a:pt x="1363" y="131"/>
                    </a:lnTo>
                    <a:lnTo>
                      <a:pt x="1390" y="123"/>
                    </a:lnTo>
                    <a:lnTo>
                      <a:pt x="1416" y="116"/>
                    </a:lnTo>
                    <a:lnTo>
                      <a:pt x="1443" y="109"/>
                    </a:lnTo>
                    <a:lnTo>
                      <a:pt x="1470" y="102"/>
                    </a:lnTo>
                    <a:lnTo>
                      <a:pt x="1497" y="94"/>
                    </a:lnTo>
                    <a:lnTo>
                      <a:pt x="1524" y="94"/>
                    </a:lnTo>
                    <a:lnTo>
                      <a:pt x="1584" y="94"/>
                    </a:lnTo>
                    <a:lnTo>
                      <a:pt x="1611" y="87"/>
                    </a:lnTo>
                    <a:lnTo>
                      <a:pt x="1638" y="73"/>
                    </a:lnTo>
                    <a:lnTo>
                      <a:pt x="1672" y="58"/>
                    </a:lnTo>
                    <a:lnTo>
                      <a:pt x="1698" y="44"/>
                    </a:lnTo>
                    <a:lnTo>
                      <a:pt x="1732" y="36"/>
                    </a:lnTo>
                    <a:lnTo>
                      <a:pt x="1766" y="22"/>
                    </a:lnTo>
                    <a:lnTo>
                      <a:pt x="1799" y="15"/>
                    </a:lnTo>
                    <a:lnTo>
                      <a:pt x="1826" y="0"/>
                    </a:lnTo>
                    <a:lnTo>
                      <a:pt x="1792" y="0"/>
                    </a:lnTo>
                    <a:lnTo>
                      <a:pt x="1766" y="22"/>
                    </a:lnTo>
                    <a:lnTo>
                      <a:pt x="1732" y="51"/>
                    </a:lnTo>
                    <a:lnTo>
                      <a:pt x="1705" y="80"/>
                    </a:lnTo>
                    <a:lnTo>
                      <a:pt x="1678" y="102"/>
                    </a:lnTo>
                    <a:lnTo>
                      <a:pt x="1625" y="102"/>
                    </a:lnTo>
                    <a:lnTo>
                      <a:pt x="1598" y="109"/>
                    </a:lnTo>
                    <a:lnTo>
                      <a:pt x="1564" y="116"/>
                    </a:lnTo>
                    <a:lnTo>
                      <a:pt x="1531" y="131"/>
                    </a:lnTo>
                    <a:lnTo>
                      <a:pt x="1484" y="138"/>
                    </a:lnTo>
                    <a:lnTo>
                      <a:pt x="1457" y="145"/>
                    </a:lnTo>
                    <a:lnTo>
                      <a:pt x="1430" y="145"/>
                    </a:lnTo>
                    <a:lnTo>
                      <a:pt x="1396" y="160"/>
                    </a:lnTo>
                    <a:lnTo>
                      <a:pt x="1370" y="160"/>
                    </a:lnTo>
                    <a:lnTo>
                      <a:pt x="1329" y="167"/>
                    </a:lnTo>
                    <a:lnTo>
                      <a:pt x="1302" y="174"/>
                    </a:lnTo>
                    <a:lnTo>
                      <a:pt x="1276" y="189"/>
                    </a:lnTo>
                    <a:lnTo>
                      <a:pt x="1242" y="203"/>
                    </a:lnTo>
                    <a:lnTo>
                      <a:pt x="1208" y="218"/>
                    </a:lnTo>
                    <a:lnTo>
                      <a:pt x="1175" y="218"/>
                    </a:lnTo>
                    <a:lnTo>
                      <a:pt x="1148" y="225"/>
                    </a:lnTo>
                    <a:lnTo>
                      <a:pt x="1121" y="240"/>
                    </a:lnTo>
                    <a:lnTo>
                      <a:pt x="1094" y="247"/>
                    </a:lnTo>
                    <a:lnTo>
                      <a:pt x="1067" y="262"/>
                    </a:lnTo>
                    <a:lnTo>
                      <a:pt x="1041" y="276"/>
                    </a:lnTo>
                    <a:lnTo>
                      <a:pt x="1014" y="298"/>
                    </a:lnTo>
                    <a:lnTo>
                      <a:pt x="987" y="312"/>
                    </a:lnTo>
                    <a:lnTo>
                      <a:pt x="960" y="327"/>
                    </a:lnTo>
                    <a:lnTo>
                      <a:pt x="933" y="341"/>
                    </a:lnTo>
                    <a:lnTo>
                      <a:pt x="913" y="370"/>
                    </a:lnTo>
                    <a:lnTo>
                      <a:pt x="893" y="400"/>
                    </a:lnTo>
                    <a:lnTo>
                      <a:pt x="886" y="443"/>
                    </a:lnTo>
                    <a:lnTo>
                      <a:pt x="866" y="472"/>
                    </a:lnTo>
                    <a:lnTo>
                      <a:pt x="846" y="509"/>
                    </a:lnTo>
                    <a:lnTo>
                      <a:pt x="819" y="530"/>
                    </a:lnTo>
                    <a:lnTo>
                      <a:pt x="792" y="545"/>
                    </a:lnTo>
                    <a:lnTo>
                      <a:pt x="759" y="559"/>
                    </a:lnTo>
                    <a:lnTo>
                      <a:pt x="732" y="567"/>
                    </a:lnTo>
                    <a:lnTo>
                      <a:pt x="705" y="581"/>
                    </a:lnTo>
                    <a:lnTo>
                      <a:pt x="665" y="588"/>
                    </a:lnTo>
                    <a:lnTo>
                      <a:pt x="638" y="596"/>
                    </a:lnTo>
                    <a:lnTo>
                      <a:pt x="591" y="610"/>
                    </a:lnTo>
                    <a:lnTo>
                      <a:pt x="564" y="632"/>
                    </a:lnTo>
                    <a:lnTo>
                      <a:pt x="537" y="647"/>
                    </a:lnTo>
                    <a:lnTo>
                      <a:pt x="503" y="654"/>
                    </a:lnTo>
                    <a:lnTo>
                      <a:pt x="477" y="654"/>
                    </a:lnTo>
                    <a:lnTo>
                      <a:pt x="436" y="661"/>
                    </a:lnTo>
                    <a:lnTo>
                      <a:pt x="403" y="676"/>
                    </a:lnTo>
                    <a:lnTo>
                      <a:pt x="376" y="697"/>
                    </a:lnTo>
                    <a:lnTo>
                      <a:pt x="356" y="734"/>
                    </a:lnTo>
                    <a:lnTo>
                      <a:pt x="329" y="756"/>
                    </a:lnTo>
                    <a:lnTo>
                      <a:pt x="302" y="777"/>
                    </a:lnTo>
                    <a:lnTo>
                      <a:pt x="262" y="785"/>
                    </a:lnTo>
                    <a:lnTo>
                      <a:pt x="208" y="799"/>
                    </a:lnTo>
                    <a:lnTo>
                      <a:pt x="181" y="821"/>
                    </a:lnTo>
                    <a:lnTo>
                      <a:pt x="154" y="835"/>
                    </a:lnTo>
                    <a:lnTo>
                      <a:pt x="128" y="857"/>
                    </a:lnTo>
                    <a:lnTo>
                      <a:pt x="101" y="872"/>
                    </a:lnTo>
                    <a:lnTo>
                      <a:pt x="74" y="879"/>
                    </a:lnTo>
                    <a:lnTo>
                      <a:pt x="47" y="879"/>
                    </a:lnTo>
                    <a:lnTo>
                      <a:pt x="13" y="872"/>
                    </a:lnTo>
                    <a:lnTo>
                      <a:pt x="0" y="864"/>
                    </a:lnTo>
                  </a:path>
                </a:pathLst>
              </a:custGeom>
              <a:solidFill>
                <a:srgbClr val="494949"/>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19" name="Freeform 15"/>
              <p:cNvSpPr>
                <a:spLocks/>
              </p:cNvSpPr>
              <p:nvPr/>
            </p:nvSpPr>
            <p:spPr bwMode="auto">
              <a:xfrm>
                <a:off x="531" y="356"/>
                <a:ext cx="4812" cy="3462"/>
              </a:xfrm>
              <a:custGeom>
                <a:avLst/>
                <a:gdLst>
                  <a:gd name="T0" fmla="*/ 444 w 4812"/>
                  <a:gd name="T1" fmla="*/ 348 h 3462"/>
                  <a:gd name="T2" fmla="*/ 817 w 4812"/>
                  <a:gd name="T3" fmla="*/ 664 h 3462"/>
                  <a:gd name="T4" fmla="*/ 1190 w 4812"/>
                  <a:gd name="T5" fmla="*/ 925 h 3462"/>
                  <a:gd name="T6" fmla="*/ 1614 w 4812"/>
                  <a:gd name="T7" fmla="*/ 1252 h 3462"/>
                  <a:gd name="T8" fmla="*/ 2058 w 4812"/>
                  <a:gd name="T9" fmla="*/ 1611 h 3462"/>
                  <a:gd name="T10" fmla="*/ 2421 w 4812"/>
                  <a:gd name="T11" fmla="*/ 1926 h 3462"/>
                  <a:gd name="T12" fmla="*/ 2673 w 4812"/>
                  <a:gd name="T13" fmla="*/ 2362 h 3462"/>
                  <a:gd name="T14" fmla="*/ 2249 w 4812"/>
                  <a:gd name="T15" fmla="*/ 2318 h 3462"/>
                  <a:gd name="T16" fmla="*/ 1815 w 4812"/>
                  <a:gd name="T17" fmla="*/ 2307 h 3462"/>
                  <a:gd name="T18" fmla="*/ 1311 w 4812"/>
                  <a:gd name="T19" fmla="*/ 2373 h 3462"/>
                  <a:gd name="T20" fmla="*/ 918 w 4812"/>
                  <a:gd name="T21" fmla="*/ 2318 h 3462"/>
                  <a:gd name="T22" fmla="*/ 474 w 4812"/>
                  <a:gd name="T23" fmla="*/ 2122 h 3462"/>
                  <a:gd name="T24" fmla="*/ 30 w 4812"/>
                  <a:gd name="T25" fmla="*/ 1752 h 3462"/>
                  <a:gd name="T26" fmla="*/ 403 w 4812"/>
                  <a:gd name="T27" fmla="*/ 2090 h 3462"/>
                  <a:gd name="T28" fmla="*/ 827 w 4812"/>
                  <a:gd name="T29" fmla="*/ 2296 h 3462"/>
                  <a:gd name="T30" fmla="*/ 635 w 4812"/>
                  <a:gd name="T31" fmla="*/ 2416 h 3462"/>
                  <a:gd name="T32" fmla="*/ 212 w 4812"/>
                  <a:gd name="T33" fmla="*/ 2569 h 3462"/>
                  <a:gd name="T34" fmla="*/ 252 w 4812"/>
                  <a:gd name="T35" fmla="*/ 2612 h 3462"/>
                  <a:gd name="T36" fmla="*/ 676 w 4812"/>
                  <a:gd name="T37" fmla="*/ 2438 h 3462"/>
                  <a:gd name="T38" fmla="*/ 1089 w 4812"/>
                  <a:gd name="T39" fmla="*/ 2405 h 3462"/>
                  <a:gd name="T40" fmla="*/ 1553 w 4812"/>
                  <a:gd name="T41" fmla="*/ 2569 h 3462"/>
                  <a:gd name="T42" fmla="*/ 1624 w 4812"/>
                  <a:gd name="T43" fmla="*/ 3004 h 3462"/>
                  <a:gd name="T44" fmla="*/ 1069 w 4812"/>
                  <a:gd name="T45" fmla="*/ 3189 h 3462"/>
                  <a:gd name="T46" fmla="*/ 595 w 4812"/>
                  <a:gd name="T47" fmla="*/ 3298 h 3462"/>
                  <a:gd name="T48" fmla="*/ 161 w 4812"/>
                  <a:gd name="T49" fmla="*/ 3341 h 3462"/>
                  <a:gd name="T50" fmla="*/ 292 w 4812"/>
                  <a:gd name="T51" fmla="*/ 3320 h 3462"/>
                  <a:gd name="T52" fmla="*/ 767 w 4812"/>
                  <a:gd name="T53" fmla="*/ 3298 h 3462"/>
                  <a:gd name="T54" fmla="*/ 1241 w 4812"/>
                  <a:gd name="T55" fmla="*/ 3189 h 3462"/>
                  <a:gd name="T56" fmla="*/ 1654 w 4812"/>
                  <a:gd name="T57" fmla="*/ 2982 h 3462"/>
                  <a:gd name="T58" fmla="*/ 2088 w 4812"/>
                  <a:gd name="T59" fmla="*/ 2917 h 3462"/>
                  <a:gd name="T60" fmla="*/ 2521 w 4812"/>
                  <a:gd name="T61" fmla="*/ 3058 h 3462"/>
                  <a:gd name="T62" fmla="*/ 2975 w 4812"/>
                  <a:gd name="T63" fmla="*/ 3200 h 3462"/>
                  <a:gd name="T64" fmla="*/ 3490 w 4812"/>
                  <a:gd name="T65" fmla="*/ 3309 h 3462"/>
                  <a:gd name="T66" fmla="*/ 3944 w 4812"/>
                  <a:gd name="T67" fmla="*/ 3385 h 3462"/>
                  <a:gd name="T68" fmla="*/ 4408 w 4812"/>
                  <a:gd name="T69" fmla="*/ 3450 h 3462"/>
                  <a:gd name="T70" fmla="*/ 4297 w 4812"/>
                  <a:gd name="T71" fmla="*/ 3439 h 3462"/>
                  <a:gd name="T72" fmla="*/ 3782 w 4812"/>
                  <a:gd name="T73" fmla="*/ 3330 h 3462"/>
                  <a:gd name="T74" fmla="*/ 3197 w 4812"/>
                  <a:gd name="T75" fmla="*/ 3200 h 3462"/>
                  <a:gd name="T76" fmla="*/ 2733 w 4812"/>
                  <a:gd name="T77" fmla="*/ 3124 h 3462"/>
                  <a:gd name="T78" fmla="*/ 2199 w 4812"/>
                  <a:gd name="T79" fmla="*/ 2884 h 3462"/>
                  <a:gd name="T80" fmla="*/ 1684 w 4812"/>
                  <a:gd name="T81" fmla="*/ 2677 h 3462"/>
                  <a:gd name="T82" fmla="*/ 1220 w 4812"/>
                  <a:gd name="T83" fmla="*/ 2471 h 3462"/>
                  <a:gd name="T84" fmla="*/ 1493 w 4812"/>
                  <a:gd name="T85" fmla="*/ 2394 h 3462"/>
                  <a:gd name="T86" fmla="*/ 2078 w 4812"/>
                  <a:gd name="T87" fmla="*/ 2318 h 3462"/>
                  <a:gd name="T88" fmla="*/ 2582 w 4812"/>
                  <a:gd name="T89" fmla="*/ 2362 h 3462"/>
                  <a:gd name="T90" fmla="*/ 3056 w 4812"/>
                  <a:gd name="T91" fmla="*/ 2569 h 3462"/>
                  <a:gd name="T92" fmla="*/ 3500 w 4812"/>
                  <a:gd name="T93" fmla="*/ 2743 h 3462"/>
                  <a:gd name="T94" fmla="*/ 4075 w 4812"/>
                  <a:gd name="T95" fmla="*/ 3004 h 3462"/>
                  <a:gd name="T96" fmla="*/ 4569 w 4812"/>
                  <a:gd name="T97" fmla="*/ 3243 h 3462"/>
                  <a:gd name="T98" fmla="*/ 4650 w 4812"/>
                  <a:gd name="T99" fmla="*/ 3265 h 3462"/>
                  <a:gd name="T100" fmla="*/ 4196 w 4812"/>
                  <a:gd name="T101" fmla="*/ 3015 h 3462"/>
                  <a:gd name="T102" fmla="*/ 3742 w 4812"/>
                  <a:gd name="T103" fmla="*/ 2764 h 3462"/>
                  <a:gd name="T104" fmla="*/ 3278 w 4812"/>
                  <a:gd name="T105" fmla="*/ 2634 h 3462"/>
                  <a:gd name="T106" fmla="*/ 2733 w 4812"/>
                  <a:gd name="T107" fmla="*/ 2362 h 3462"/>
                  <a:gd name="T108" fmla="*/ 2461 w 4812"/>
                  <a:gd name="T109" fmla="*/ 1959 h 3462"/>
                  <a:gd name="T110" fmla="*/ 2168 w 4812"/>
                  <a:gd name="T111" fmla="*/ 1600 h 3462"/>
                  <a:gd name="T112" fmla="*/ 1765 w 4812"/>
                  <a:gd name="T113" fmla="*/ 1317 h 3462"/>
                  <a:gd name="T114" fmla="*/ 1362 w 4812"/>
                  <a:gd name="T115" fmla="*/ 969 h 3462"/>
                  <a:gd name="T116" fmla="*/ 938 w 4812"/>
                  <a:gd name="T117" fmla="*/ 740 h 3462"/>
                  <a:gd name="T118" fmla="*/ 595 w 4812"/>
                  <a:gd name="T119" fmla="*/ 392 h 3462"/>
                  <a:gd name="T120" fmla="*/ 242 w 4812"/>
                  <a:gd name="T121" fmla="*/ 87 h 346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812" h="3462">
                    <a:moveTo>
                      <a:pt x="101" y="0"/>
                    </a:moveTo>
                    <a:lnTo>
                      <a:pt x="141" y="44"/>
                    </a:lnTo>
                    <a:lnTo>
                      <a:pt x="182" y="76"/>
                    </a:lnTo>
                    <a:lnTo>
                      <a:pt x="222" y="109"/>
                    </a:lnTo>
                    <a:lnTo>
                      <a:pt x="262" y="141"/>
                    </a:lnTo>
                    <a:lnTo>
                      <a:pt x="282" y="185"/>
                    </a:lnTo>
                    <a:lnTo>
                      <a:pt x="323" y="218"/>
                    </a:lnTo>
                    <a:lnTo>
                      <a:pt x="363" y="261"/>
                    </a:lnTo>
                    <a:lnTo>
                      <a:pt x="403" y="305"/>
                    </a:lnTo>
                    <a:lnTo>
                      <a:pt x="444" y="348"/>
                    </a:lnTo>
                    <a:lnTo>
                      <a:pt x="484" y="370"/>
                    </a:lnTo>
                    <a:lnTo>
                      <a:pt x="524" y="414"/>
                    </a:lnTo>
                    <a:lnTo>
                      <a:pt x="565" y="435"/>
                    </a:lnTo>
                    <a:lnTo>
                      <a:pt x="605" y="446"/>
                    </a:lnTo>
                    <a:lnTo>
                      <a:pt x="646" y="479"/>
                    </a:lnTo>
                    <a:lnTo>
                      <a:pt x="686" y="501"/>
                    </a:lnTo>
                    <a:lnTo>
                      <a:pt x="716" y="544"/>
                    </a:lnTo>
                    <a:lnTo>
                      <a:pt x="756" y="566"/>
                    </a:lnTo>
                    <a:lnTo>
                      <a:pt x="797" y="588"/>
                    </a:lnTo>
                    <a:lnTo>
                      <a:pt x="817" y="664"/>
                    </a:lnTo>
                    <a:lnTo>
                      <a:pt x="847" y="707"/>
                    </a:lnTo>
                    <a:lnTo>
                      <a:pt x="888" y="729"/>
                    </a:lnTo>
                    <a:lnTo>
                      <a:pt x="928" y="762"/>
                    </a:lnTo>
                    <a:lnTo>
                      <a:pt x="958" y="805"/>
                    </a:lnTo>
                    <a:lnTo>
                      <a:pt x="999" y="805"/>
                    </a:lnTo>
                    <a:lnTo>
                      <a:pt x="1029" y="849"/>
                    </a:lnTo>
                    <a:lnTo>
                      <a:pt x="1069" y="871"/>
                    </a:lnTo>
                    <a:lnTo>
                      <a:pt x="1109" y="892"/>
                    </a:lnTo>
                    <a:lnTo>
                      <a:pt x="1150" y="925"/>
                    </a:lnTo>
                    <a:lnTo>
                      <a:pt x="1190" y="925"/>
                    </a:lnTo>
                    <a:lnTo>
                      <a:pt x="1230" y="947"/>
                    </a:lnTo>
                    <a:lnTo>
                      <a:pt x="1281" y="969"/>
                    </a:lnTo>
                    <a:lnTo>
                      <a:pt x="1321" y="1012"/>
                    </a:lnTo>
                    <a:lnTo>
                      <a:pt x="1362" y="1023"/>
                    </a:lnTo>
                    <a:lnTo>
                      <a:pt x="1402" y="1067"/>
                    </a:lnTo>
                    <a:lnTo>
                      <a:pt x="1422" y="1121"/>
                    </a:lnTo>
                    <a:lnTo>
                      <a:pt x="1473" y="1165"/>
                    </a:lnTo>
                    <a:lnTo>
                      <a:pt x="1523" y="1197"/>
                    </a:lnTo>
                    <a:lnTo>
                      <a:pt x="1573" y="1241"/>
                    </a:lnTo>
                    <a:lnTo>
                      <a:pt x="1614" y="1252"/>
                    </a:lnTo>
                    <a:lnTo>
                      <a:pt x="1664" y="1284"/>
                    </a:lnTo>
                    <a:lnTo>
                      <a:pt x="1705" y="1328"/>
                    </a:lnTo>
                    <a:lnTo>
                      <a:pt x="1795" y="1350"/>
                    </a:lnTo>
                    <a:lnTo>
                      <a:pt x="1836" y="1382"/>
                    </a:lnTo>
                    <a:lnTo>
                      <a:pt x="1856" y="1437"/>
                    </a:lnTo>
                    <a:lnTo>
                      <a:pt x="1866" y="1513"/>
                    </a:lnTo>
                    <a:lnTo>
                      <a:pt x="1916" y="1556"/>
                    </a:lnTo>
                    <a:lnTo>
                      <a:pt x="1967" y="1567"/>
                    </a:lnTo>
                    <a:lnTo>
                      <a:pt x="2017" y="1578"/>
                    </a:lnTo>
                    <a:lnTo>
                      <a:pt x="2058" y="1611"/>
                    </a:lnTo>
                    <a:lnTo>
                      <a:pt x="2098" y="1643"/>
                    </a:lnTo>
                    <a:lnTo>
                      <a:pt x="2138" y="1665"/>
                    </a:lnTo>
                    <a:lnTo>
                      <a:pt x="2199" y="1665"/>
                    </a:lnTo>
                    <a:lnTo>
                      <a:pt x="2239" y="1676"/>
                    </a:lnTo>
                    <a:lnTo>
                      <a:pt x="2279" y="1687"/>
                    </a:lnTo>
                    <a:lnTo>
                      <a:pt x="2300" y="1774"/>
                    </a:lnTo>
                    <a:lnTo>
                      <a:pt x="2320" y="1818"/>
                    </a:lnTo>
                    <a:lnTo>
                      <a:pt x="2370" y="1861"/>
                    </a:lnTo>
                    <a:lnTo>
                      <a:pt x="2411" y="1883"/>
                    </a:lnTo>
                    <a:lnTo>
                      <a:pt x="2421" y="1926"/>
                    </a:lnTo>
                    <a:lnTo>
                      <a:pt x="2431" y="1970"/>
                    </a:lnTo>
                    <a:lnTo>
                      <a:pt x="2451" y="2013"/>
                    </a:lnTo>
                    <a:lnTo>
                      <a:pt x="2481" y="2068"/>
                    </a:lnTo>
                    <a:lnTo>
                      <a:pt x="2511" y="2122"/>
                    </a:lnTo>
                    <a:lnTo>
                      <a:pt x="2521" y="2166"/>
                    </a:lnTo>
                    <a:lnTo>
                      <a:pt x="2532" y="2209"/>
                    </a:lnTo>
                    <a:lnTo>
                      <a:pt x="2552" y="2253"/>
                    </a:lnTo>
                    <a:lnTo>
                      <a:pt x="2602" y="2296"/>
                    </a:lnTo>
                    <a:lnTo>
                      <a:pt x="2643" y="2318"/>
                    </a:lnTo>
                    <a:lnTo>
                      <a:pt x="2673" y="2362"/>
                    </a:lnTo>
                    <a:lnTo>
                      <a:pt x="2632" y="2362"/>
                    </a:lnTo>
                    <a:lnTo>
                      <a:pt x="2592" y="2362"/>
                    </a:lnTo>
                    <a:lnTo>
                      <a:pt x="2542" y="2351"/>
                    </a:lnTo>
                    <a:lnTo>
                      <a:pt x="2501" y="2340"/>
                    </a:lnTo>
                    <a:lnTo>
                      <a:pt x="2461" y="2340"/>
                    </a:lnTo>
                    <a:lnTo>
                      <a:pt x="2421" y="2340"/>
                    </a:lnTo>
                    <a:lnTo>
                      <a:pt x="2380" y="2307"/>
                    </a:lnTo>
                    <a:lnTo>
                      <a:pt x="2330" y="2296"/>
                    </a:lnTo>
                    <a:lnTo>
                      <a:pt x="2290" y="2296"/>
                    </a:lnTo>
                    <a:lnTo>
                      <a:pt x="2249" y="2318"/>
                    </a:lnTo>
                    <a:lnTo>
                      <a:pt x="2209" y="2329"/>
                    </a:lnTo>
                    <a:lnTo>
                      <a:pt x="2168" y="2329"/>
                    </a:lnTo>
                    <a:lnTo>
                      <a:pt x="2128" y="2329"/>
                    </a:lnTo>
                    <a:lnTo>
                      <a:pt x="2088" y="2329"/>
                    </a:lnTo>
                    <a:lnTo>
                      <a:pt x="2047" y="2329"/>
                    </a:lnTo>
                    <a:lnTo>
                      <a:pt x="2007" y="2329"/>
                    </a:lnTo>
                    <a:lnTo>
                      <a:pt x="1957" y="2340"/>
                    </a:lnTo>
                    <a:lnTo>
                      <a:pt x="1906" y="2340"/>
                    </a:lnTo>
                    <a:lnTo>
                      <a:pt x="1866" y="2318"/>
                    </a:lnTo>
                    <a:lnTo>
                      <a:pt x="1815" y="2307"/>
                    </a:lnTo>
                    <a:lnTo>
                      <a:pt x="1745" y="2318"/>
                    </a:lnTo>
                    <a:lnTo>
                      <a:pt x="1705" y="2340"/>
                    </a:lnTo>
                    <a:lnTo>
                      <a:pt x="1664" y="2362"/>
                    </a:lnTo>
                    <a:lnTo>
                      <a:pt x="1624" y="2373"/>
                    </a:lnTo>
                    <a:lnTo>
                      <a:pt x="1583" y="2373"/>
                    </a:lnTo>
                    <a:lnTo>
                      <a:pt x="1543" y="2373"/>
                    </a:lnTo>
                    <a:lnTo>
                      <a:pt x="1473" y="2373"/>
                    </a:lnTo>
                    <a:lnTo>
                      <a:pt x="1432" y="2373"/>
                    </a:lnTo>
                    <a:lnTo>
                      <a:pt x="1352" y="2373"/>
                    </a:lnTo>
                    <a:lnTo>
                      <a:pt x="1311" y="2373"/>
                    </a:lnTo>
                    <a:lnTo>
                      <a:pt x="1271" y="2384"/>
                    </a:lnTo>
                    <a:lnTo>
                      <a:pt x="1230" y="2405"/>
                    </a:lnTo>
                    <a:lnTo>
                      <a:pt x="1190" y="2405"/>
                    </a:lnTo>
                    <a:lnTo>
                      <a:pt x="1150" y="2405"/>
                    </a:lnTo>
                    <a:lnTo>
                      <a:pt x="1109" y="2405"/>
                    </a:lnTo>
                    <a:lnTo>
                      <a:pt x="1069" y="2405"/>
                    </a:lnTo>
                    <a:lnTo>
                      <a:pt x="1029" y="2405"/>
                    </a:lnTo>
                    <a:lnTo>
                      <a:pt x="988" y="2394"/>
                    </a:lnTo>
                    <a:lnTo>
                      <a:pt x="948" y="2362"/>
                    </a:lnTo>
                    <a:lnTo>
                      <a:pt x="918" y="2318"/>
                    </a:lnTo>
                    <a:lnTo>
                      <a:pt x="877" y="2286"/>
                    </a:lnTo>
                    <a:lnTo>
                      <a:pt x="837" y="2275"/>
                    </a:lnTo>
                    <a:lnTo>
                      <a:pt x="797" y="2253"/>
                    </a:lnTo>
                    <a:lnTo>
                      <a:pt x="736" y="2242"/>
                    </a:lnTo>
                    <a:lnTo>
                      <a:pt x="696" y="2220"/>
                    </a:lnTo>
                    <a:lnTo>
                      <a:pt x="656" y="2220"/>
                    </a:lnTo>
                    <a:lnTo>
                      <a:pt x="615" y="2198"/>
                    </a:lnTo>
                    <a:lnTo>
                      <a:pt x="565" y="2144"/>
                    </a:lnTo>
                    <a:lnTo>
                      <a:pt x="524" y="2122"/>
                    </a:lnTo>
                    <a:lnTo>
                      <a:pt x="474" y="2122"/>
                    </a:lnTo>
                    <a:lnTo>
                      <a:pt x="434" y="2101"/>
                    </a:lnTo>
                    <a:lnTo>
                      <a:pt x="383" y="2057"/>
                    </a:lnTo>
                    <a:lnTo>
                      <a:pt x="313" y="2013"/>
                    </a:lnTo>
                    <a:lnTo>
                      <a:pt x="272" y="1981"/>
                    </a:lnTo>
                    <a:lnTo>
                      <a:pt x="232" y="1970"/>
                    </a:lnTo>
                    <a:lnTo>
                      <a:pt x="192" y="1937"/>
                    </a:lnTo>
                    <a:lnTo>
                      <a:pt x="161" y="1894"/>
                    </a:lnTo>
                    <a:lnTo>
                      <a:pt x="121" y="1839"/>
                    </a:lnTo>
                    <a:lnTo>
                      <a:pt x="71" y="1785"/>
                    </a:lnTo>
                    <a:lnTo>
                      <a:pt x="30" y="1752"/>
                    </a:lnTo>
                    <a:lnTo>
                      <a:pt x="50" y="1796"/>
                    </a:lnTo>
                    <a:lnTo>
                      <a:pt x="91" y="1828"/>
                    </a:lnTo>
                    <a:lnTo>
                      <a:pt x="121" y="1872"/>
                    </a:lnTo>
                    <a:lnTo>
                      <a:pt x="151" y="1916"/>
                    </a:lnTo>
                    <a:lnTo>
                      <a:pt x="192" y="1959"/>
                    </a:lnTo>
                    <a:lnTo>
                      <a:pt x="232" y="1981"/>
                    </a:lnTo>
                    <a:lnTo>
                      <a:pt x="282" y="2013"/>
                    </a:lnTo>
                    <a:lnTo>
                      <a:pt x="323" y="2035"/>
                    </a:lnTo>
                    <a:lnTo>
                      <a:pt x="363" y="2068"/>
                    </a:lnTo>
                    <a:lnTo>
                      <a:pt x="403" y="2090"/>
                    </a:lnTo>
                    <a:lnTo>
                      <a:pt x="444" y="2111"/>
                    </a:lnTo>
                    <a:lnTo>
                      <a:pt x="484" y="2122"/>
                    </a:lnTo>
                    <a:lnTo>
                      <a:pt x="524" y="2155"/>
                    </a:lnTo>
                    <a:lnTo>
                      <a:pt x="565" y="2188"/>
                    </a:lnTo>
                    <a:lnTo>
                      <a:pt x="615" y="2231"/>
                    </a:lnTo>
                    <a:lnTo>
                      <a:pt x="656" y="2231"/>
                    </a:lnTo>
                    <a:lnTo>
                      <a:pt x="696" y="2231"/>
                    </a:lnTo>
                    <a:lnTo>
                      <a:pt x="736" y="2275"/>
                    </a:lnTo>
                    <a:lnTo>
                      <a:pt x="787" y="2286"/>
                    </a:lnTo>
                    <a:lnTo>
                      <a:pt x="827" y="2296"/>
                    </a:lnTo>
                    <a:lnTo>
                      <a:pt x="908" y="2329"/>
                    </a:lnTo>
                    <a:lnTo>
                      <a:pt x="948" y="2373"/>
                    </a:lnTo>
                    <a:lnTo>
                      <a:pt x="999" y="2427"/>
                    </a:lnTo>
                    <a:lnTo>
                      <a:pt x="938" y="2438"/>
                    </a:lnTo>
                    <a:lnTo>
                      <a:pt x="888" y="2405"/>
                    </a:lnTo>
                    <a:lnTo>
                      <a:pt x="847" y="2394"/>
                    </a:lnTo>
                    <a:lnTo>
                      <a:pt x="807" y="2405"/>
                    </a:lnTo>
                    <a:lnTo>
                      <a:pt x="767" y="2427"/>
                    </a:lnTo>
                    <a:lnTo>
                      <a:pt x="716" y="2427"/>
                    </a:lnTo>
                    <a:lnTo>
                      <a:pt x="635" y="2416"/>
                    </a:lnTo>
                    <a:lnTo>
                      <a:pt x="595" y="2394"/>
                    </a:lnTo>
                    <a:lnTo>
                      <a:pt x="555" y="2405"/>
                    </a:lnTo>
                    <a:lnTo>
                      <a:pt x="514" y="2427"/>
                    </a:lnTo>
                    <a:lnTo>
                      <a:pt x="474" y="2438"/>
                    </a:lnTo>
                    <a:lnTo>
                      <a:pt x="403" y="2471"/>
                    </a:lnTo>
                    <a:lnTo>
                      <a:pt x="373" y="2547"/>
                    </a:lnTo>
                    <a:lnTo>
                      <a:pt x="333" y="2569"/>
                    </a:lnTo>
                    <a:lnTo>
                      <a:pt x="292" y="2579"/>
                    </a:lnTo>
                    <a:lnTo>
                      <a:pt x="252" y="2569"/>
                    </a:lnTo>
                    <a:lnTo>
                      <a:pt x="212" y="2569"/>
                    </a:lnTo>
                    <a:lnTo>
                      <a:pt x="171" y="2569"/>
                    </a:lnTo>
                    <a:lnTo>
                      <a:pt x="121" y="2569"/>
                    </a:lnTo>
                    <a:lnTo>
                      <a:pt x="81" y="2569"/>
                    </a:lnTo>
                    <a:lnTo>
                      <a:pt x="40" y="2569"/>
                    </a:lnTo>
                    <a:lnTo>
                      <a:pt x="0" y="2569"/>
                    </a:lnTo>
                    <a:lnTo>
                      <a:pt x="71" y="2569"/>
                    </a:lnTo>
                    <a:lnTo>
                      <a:pt x="131" y="2569"/>
                    </a:lnTo>
                    <a:lnTo>
                      <a:pt x="171" y="2590"/>
                    </a:lnTo>
                    <a:lnTo>
                      <a:pt x="212" y="2612"/>
                    </a:lnTo>
                    <a:lnTo>
                      <a:pt x="252" y="2612"/>
                    </a:lnTo>
                    <a:lnTo>
                      <a:pt x="292" y="2612"/>
                    </a:lnTo>
                    <a:lnTo>
                      <a:pt x="333" y="2590"/>
                    </a:lnTo>
                    <a:lnTo>
                      <a:pt x="373" y="2547"/>
                    </a:lnTo>
                    <a:lnTo>
                      <a:pt x="424" y="2503"/>
                    </a:lnTo>
                    <a:lnTo>
                      <a:pt x="464" y="2481"/>
                    </a:lnTo>
                    <a:lnTo>
                      <a:pt x="504" y="2449"/>
                    </a:lnTo>
                    <a:lnTo>
                      <a:pt x="555" y="2438"/>
                    </a:lnTo>
                    <a:lnTo>
                      <a:pt x="595" y="2438"/>
                    </a:lnTo>
                    <a:lnTo>
                      <a:pt x="635" y="2438"/>
                    </a:lnTo>
                    <a:lnTo>
                      <a:pt x="676" y="2438"/>
                    </a:lnTo>
                    <a:lnTo>
                      <a:pt x="716" y="2438"/>
                    </a:lnTo>
                    <a:lnTo>
                      <a:pt x="756" y="2438"/>
                    </a:lnTo>
                    <a:lnTo>
                      <a:pt x="797" y="2427"/>
                    </a:lnTo>
                    <a:lnTo>
                      <a:pt x="847" y="2416"/>
                    </a:lnTo>
                    <a:lnTo>
                      <a:pt x="888" y="2438"/>
                    </a:lnTo>
                    <a:lnTo>
                      <a:pt x="928" y="2449"/>
                    </a:lnTo>
                    <a:lnTo>
                      <a:pt x="978" y="2460"/>
                    </a:lnTo>
                    <a:lnTo>
                      <a:pt x="1019" y="2460"/>
                    </a:lnTo>
                    <a:lnTo>
                      <a:pt x="1049" y="2416"/>
                    </a:lnTo>
                    <a:lnTo>
                      <a:pt x="1089" y="2405"/>
                    </a:lnTo>
                    <a:lnTo>
                      <a:pt x="1130" y="2427"/>
                    </a:lnTo>
                    <a:lnTo>
                      <a:pt x="1170" y="2460"/>
                    </a:lnTo>
                    <a:lnTo>
                      <a:pt x="1210" y="2481"/>
                    </a:lnTo>
                    <a:lnTo>
                      <a:pt x="1251" y="2481"/>
                    </a:lnTo>
                    <a:lnTo>
                      <a:pt x="1291" y="2503"/>
                    </a:lnTo>
                    <a:lnTo>
                      <a:pt x="1341" y="2525"/>
                    </a:lnTo>
                    <a:lnTo>
                      <a:pt x="1382" y="2536"/>
                    </a:lnTo>
                    <a:lnTo>
                      <a:pt x="1422" y="2547"/>
                    </a:lnTo>
                    <a:lnTo>
                      <a:pt x="1493" y="2558"/>
                    </a:lnTo>
                    <a:lnTo>
                      <a:pt x="1553" y="2569"/>
                    </a:lnTo>
                    <a:lnTo>
                      <a:pt x="1594" y="2612"/>
                    </a:lnTo>
                    <a:lnTo>
                      <a:pt x="1604" y="2656"/>
                    </a:lnTo>
                    <a:lnTo>
                      <a:pt x="1684" y="2710"/>
                    </a:lnTo>
                    <a:lnTo>
                      <a:pt x="1725" y="2743"/>
                    </a:lnTo>
                    <a:lnTo>
                      <a:pt x="1755" y="2819"/>
                    </a:lnTo>
                    <a:lnTo>
                      <a:pt x="1785" y="2862"/>
                    </a:lnTo>
                    <a:lnTo>
                      <a:pt x="1705" y="2873"/>
                    </a:lnTo>
                    <a:lnTo>
                      <a:pt x="1664" y="2906"/>
                    </a:lnTo>
                    <a:lnTo>
                      <a:pt x="1634" y="2949"/>
                    </a:lnTo>
                    <a:lnTo>
                      <a:pt x="1624" y="3004"/>
                    </a:lnTo>
                    <a:lnTo>
                      <a:pt x="1533" y="3037"/>
                    </a:lnTo>
                    <a:lnTo>
                      <a:pt x="1452" y="3047"/>
                    </a:lnTo>
                    <a:lnTo>
                      <a:pt x="1402" y="3080"/>
                    </a:lnTo>
                    <a:lnTo>
                      <a:pt x="1352" y="3134"/>
                    </a:lnTo>
                    <a:lnTo>
                      <a:pt x="1311" y="3156"/>
                    </a:lnTo>
                    <a:lnTo>
                      <a:pt x="1271" y="3167"/>
                    </a:lnTo>
                    <a:lnTo>
                      <a:pt x="1230" y="3167"/>
                    </a:lnTo>
                    <a:lnTo>
                      <a:pt x="1190" y="3167"/>
                    </a:lnTo>
                    <a:lnTo>
                      <a:pt x="1150" y="3178"/>
                    </a:lnTo>
                    <a:lnTo>
                      <a:pt x="1069" y="3189"/>
                    </a:lnTo>
                    <a:lnTo>
                      <a:pt x="1029" y="3200"/>
                    </a:lnTo>
                    <a:lnTo>
                      <a:pt x="968" y="3211"/>
                    </a:lnTo>
                    <a:lnTo>
                      <a:pt x="908" y="3211"/>
                    </a:lnTo>
                    <a:lnTo>
                      <a:pt x="867" y="3211"/>
                    </a:lnTo>
                    <a:lnTo>
                      <a:pt x="827" y="3222"/>
                    </a:lnTo>
                    <a:lnTo>
                      <a:pt x="777" y="3243"/>
                    </a:lnTo>
                    <a:lnTo>
                      <a:pt x="736" y="3265"/>
                    </a:lnTo>
                    <a:lnTo>
                      <a:pt x="696" y="3287"/>
                    </a:lnTo>
                    <a:lnTo>
                      <a:pt x="656" y="3298"/>
                    </a:lnTo>
                    <a:lnTo>
                      <a:pt x="595" y="3298"/>
                    </a:lnTo>
                    <a:lnTo>
                      <a:pt x="555" y="3309"/>
                    </a:lnTo>
                    <a:lnTo>
                      <a:pt x="514" y="3309"/>
                    </a:lnTo>
                    <a:lnTo>
                      <a:pt x="474" y="3320"/>
                    </a:lnTo>
                    <a:lnTo>
                      <a:pt x="403" y="3320"/>
                    </a:lnTo>
                    <a:lnTo>
                      <a:pt x="363" y="3320"/>
                    </a:lnTo>
                    <a:lnTo>
                      <a:pt x="323" y="3320"/>
                    </a:lnTo>
                    <a:lnTo>
                      <a:pt x="282" y="3320"/>
                    </a:lnTo>
                    <a:lnTo>
                      <a:pt x="242" y="3320"/>
                    </a:lnTo>
                    <a:lnTo>
                      <a:pt x="202" y="3330"/>
                    </a:lnTo>
                    <a:lnTo>
                      <a:pt x="161" y="3341"/>
                    </a:lnTo>
                    <a:lnTo>
                      <a:pt x="91" y="3341"/>
                    </a:lnTo>
                    <a:lnTo>
                      <a:pt x="50" y="3352"/>
                    </a:lnTo>
                    <a:lnTo>
                      <a:pt x="10" y="3396"/>
                    </a:lnTo>
                    <a:lnTo>
                      <a:pt x="50" y="3396"/>
                    </a:lnTo>
                    <a:lnTo>
                      <a:pt x="91" y="3374"/>
                    </a:lnTo>
                    <a:lnTo>
                      <a:pt x="131" y="3352"/>
                    </a:lnTo>
                    <a:lnTo>
                      <a:pt x="171" y="3341"/>
                    </a:lnTo>
                    <a:lnTo>
                      <a:pt x="212" y="3341"/>
                    </a:lnTo>
                    <a:lnTo>
                      <a:pt x="252" y="3330"/>
                    </a:lnTo>
                    <a:lnTo>
                      <a:pt x="292" y="3320"/>
                    </a:lnTo>
                    <a:lnTo>
                      <a:pt x="333" y="3309"/>
                    </a:lnTo>
                    <a:lnTo>
                      <a:pt x="373" y="3309"/>
                    </a:lnTo>
                    <a:lnTo>
                      <a:pt x="414" y="3309"/>
                    </a:lnTo>
                    <a:lnTo>
                      <a:pt x="474" y="3320"/>
                    </a:lnTo>
                    <a:lnTo>
                      <a:pt x="555" y="3320"/>
                    </a:lnTo>
                    <a:lnTo>
                      <a:pt x="595" y="3320"/>
                    </a:lnTo>
                    <a:lnTo>
                      <a:pt x="635" y="3320"/>
                    </a:lnTo>
                    <a:lnTo>
                      <a:pt x="676" y="3309"/>
                    </a:lnTo>
                    <a:lnTo>
                      <a:pt x="716" y="3309"/>
                    </a:lnTo>
                    <a:lnTo>
                      <a:pt x="767" y="3298"/>
                    </a:lnTo>
                    <a:lnTo>
                      <a:pt x="807" y="3265"/>
                    </a:lnTo>
                    <a:lnTo>
                      <a:pt x="847" y="3243"/>
                    </a:lnTo>
                    <a:lnTo>
                      <a:pt x="888" y="3243"/>
                    </a:lnTo>
                    <a:lnTo>
                      <a:pt x="938" y="3243"/>
                    </a:lnTo>
                    <a:lnTo>
                      <a:pt x="978" y="3222"/>
                    </a:lnTo>
                    <a:lnTo>
                      <a:pt x="1029" y="3211"/>
                    </a:lnTo>
                    <a:lnTo>
                      <a:pt x="1109" y="3211"/>
                    </a:lnTo>
                    <a:lnTo>
                      <a:pt x="1150" y="3211"/>
                    </a:lnTo>
                    <a:lnTo>
                      <a:pt x="1200" y="3200"/>
                    </a:lnTo>
                    <a:lnTo>
                      <a:pt x="1241" y="3189"/>
                    </a:lnTo>
                    <a:lnTo>
                      <a:pt x="1291" y="3200"/>
                    </a:lnTo>
                    <a:lnTo>
                      <a:pt x="1341" y="3200"/>
                    </a:lnTo>
                    <a:lnTo>
                      <a:pt x="1382" y="3178"/>
                    </a:lnTo>
                    <a:lnTo>
                      <a:pt x="1412" y="3134"/>
                    </a:lnTo>
                    <a:lnTo>
                      <a:pt x="1432" y="3091"/>
                    </a:lnTo>
                    <a:lnTo>
                      <a:pt x="1473" y="3080"/>
                    </a:lnTo>
                    <a:lnTo>
                      <a:pt x="1533" y="3069"/>
                    </a:lnTo>
                    <a:lnTo>
                      <a:pt x="1573" y="3047"/>
                    </a:lnTo>
                    <a:lnTo>
                      <a:pt x="1614" y="3015"/>
                    </a:lnTo>
                    <a:lnTo>
                      <a:pt x="1654" y="2982"/>
                    </a:lnTo>
                    <a:lnTo>
                      <a:pt x="1694" y="2939"/>
                    </a:lnTo>
                    <a:lnTo>
                      <a:pt x="1735" y="2928"/>
                    </a:lnTo>
                    <a:lnTo>
                      <a:pt x="1775" y="2895"/>
                    </a:lnTo>
                    <a:lnTo>
                      <a:pt x="1815" y="2873"/>
                    </a:lnTo>
                    <a:lnTo>
                      <a:pt x="1856" y="2862"/>
                    </a:lnTo>
                    <a:lnTo>
                      <a:pt x="1896" y="2884"/>
                    </a:lnTo>
                    <a:lnTo>
                      <a:pt x="1937" y="2895"/>
                    </a:lnTo>
                    <a:lnTo>
                      <a:pt x="1977" y="2895"/>
                    </a:lnTo>
                    <a:lnTo>
                      <a:pt x="2017" y="2906"/>
                    </a:lnTo>
                    <a:lnTo>
                      <a:pt x="2088" y="2917"/>
                    </a:lnTo>
                    <a:lnTo>
                      <a:pt x="2128" y="2917"/>
                    </a:lnTo>
                    <a:lnTo>
                      <a:pt x="2189" y="2928"/>
                    </a:lnTo>
                    <a:lnTo>
                      <a:pt x="2239" y="2939"/>
                    </a:lnTo>
                    <a:lnTo>
                      <a:pt x="2279" y="2960"/>
                    </a:lnTo>
                    <a:lnTo>
                      <a:pt x="2320" y="2982"/>
                    </a:lnTo>
                    <a:lnTo>
                      <a:pt x="2360" y="3004"/>
                    </a:lnTo>
                    <a:lnTo>
                      <a:pt x="2400" y="3015"/>
                    </a:lnTo>
                    <a:lnTo>
                      <a:pt x="2441" y="3015"/>
                    </a:lnTo>
                    <a:lnTo>
                      <a:pt x="2481" y="3037"/>
                    </a:lnTo>
                    <a:lnTo>
                      <a:pt x="2521" y="3058"/>
                    </a:lnTo>
                    <a:lnTo>
                      <a:pt x="2562" y="3091"/>
                    </a:lnTo>
                    <a:lnTo>
                      <a:pt x="2622" y="3102"/>
                    </a:lnTo>
                    <a:lnTo>
                      <a:pt x="2663" y="3102"/>
                    </a:lnTo>
                    <a:lnTo>
                      <a:pt x="2703" y="3134"/>
                    </a:lnTo>
                    <a:lnTo>
                      <a:pt x="2743" y="3156"/>
                    </a:lnTo>
                    <a:lnTo>
                      <a:pt x="2784" y="3167"/>
                    </a:lnTo>
                    <a:lnTo>
                      <a:pt x="2834" y="3189"/>
                    </a:lnTo>
                    <a:lnTo>
                      <a:pt x="2874" y="3200"/>
                    </a:lnTo>
                    <a:lnTo>
                      <a:pt x="2925" y="3200"/>
                    </a:lnTo>
                    <a:lnTo>
                      <a:pt x="2975" y="3200"/>
                    </a:lnTo>
                    <a:lnTo>
                      <a:pt x="3016" y="3200"/>
                    </a:lnTo>
                    <a:lnTo>
                      <a:pt x="3066" y="3211"/>
                    </a:lnTo>
                    <a:lnTo>
                      <a:pt x="3117" y="3243"/>
                    </a:lnTo>
                    <a:lnTo>
                      <a:pt x="3167" y="3254"/>
                    </a:lnTo>
                    <a:lnTo>
                      <a:pt x="3217" y="3254"/>
                    </a:lnTo>
                    <a:lnTo>
                      <a:pt x="3308" y="3254"/>
                    </a:lnTo>
                    <a:lnTo>
                      <a:pt x="3359" y="3254"/>
                    </a:lnTo>
                    <a:lnTo>
                      <a:pt x="3399" y="3265"/>
                    </a:lnTo>
                    <a:lnTo>
                      <a:pt x="3449" y="3298"/>
                    </a:lnTo>
                    <a:lnTo>
                      <a:pt x="3490" y="3309"/>
                    </a:lnTo>
                    <a:lnTo>
                      <a:pt x="3530" y="3320"/>
                    </a:lnTo>
                    <a:lnTo>
                      <a:pt x="3581" y="3330"/>
                    </a:lnTo>
                    <a:lnTo>
                      <a:pt x="3631" y="3330"/>
                    </a:lnTo>
                    <a:lnTo>
                      <a:pt x="3671" y="3330"/>
                    </a:lnTo>
                    <a:lnTo>
                      <a:pt x="3712" y="3341"/>
                    </a:lnTo>
                    <a:lnTo>
                      <a:pt x="3752" y="3374"/>
                    </a:lnTo>
                    <a:lnTo>
                      <a:pt x="3802" y="3374"/>
                    </a:lnTo>
                    <a:lnTo>
                      <a:pt x="3843" y="3374"/>
                    </a:lnTo>
                    <a:lnTo>
                      <a:pt x="3893" y="3374"/>
                    </a:lnTo>
                    <a:lnTo>
                      <a:pt x="3944" y="3385"/>
                    </a:lnTo>
                    <a:lnTo>
                      <a:pt x="3984" y="3385"/>
                    </a:lnTo>
                    <a:lnTo>
                      <a:pt x="4024" y="3385"/>
                    </a:lnTo>
                    <a:lnTo>
                      <a:pt x="4075" y="3385"/>
                    </a:lnTo>
                    <a:lnTo>
                      <a:pt x="4125" y="3385"/>
                    </a:lnTo>
                    <a:lnTo>
                      <a:pt x="4165" y="3385"/>
                    </a:lnTo>
                    <a:lnTo>
                      <a:pt x="4216" y="3417"/>
                    </a:lnTo>
                    <a:lnTo>
                      <a:pt x="4266" y="3450"/>
                    </a:lnTo>
                    <a:lnTo>
                      <a:pt x="4307" y="3450"/>
                    </a:lnTo>
                    <a:lnTo>
                      <a:pt x="4357" y="3450"/>
                    </a:lnTo>
                    <a:lnTo>
                      <a:pt x="4408" y="3450"/>
                    </a:lnTo>
                    <a:lnTo>
                      <a:pt x="4458" y="3450"/>
                    </a:lnTo>
                    <a:lnTo>
                      <a:pt x="4498" y="3450"/>
                    </a:lnTo>
                    <a:lnTo>
                      <a:pt x="4539" y="3450"/>
                    </a:lnTo>
                    <a:lnTo>
                      <a:pt x="4589" y="3461"/>
                    </a:lnTo>
                    <a:lnTo>
                      <a:pt x="4640" y="3461"/>
                    </a:lnTo>
                    <a:lnTo>
                      <a:pt x="4549" y="3461"/>
                    </a:lnTo>
                    <a:lnTo>
                      <a:pt x="4508" y="3461"/>
                    </a:lnTo>
                    <a:lnTo>
                      <a:pt x="4428" y="3439"/>
                    </a:lnTo>
                    <a:lnTo>
                      <a:pt x="4377" y="3428"/>
                    </a:lnTo>
                    <a:lnTo>
                      <a:pt x="4297" y="3439"/>
                    </a:lnTo>
                    <a:lnTo>
                      <a:pt x="4256" y="3450"/>
                    </a:lnTo>
                    <a:lnTo>
                      <a:pt x="4216" y="3439"/>
                    </a:lnTo>
                    <a:lnTo>
                      <a:pt x="4196" y="3396"/>
                    </a:lnTo>
                    <a:lnTo>
                      <a:pt x="4105" y="3374"/>
                    </a:lnTo>
                    <a:lnTo>
                      <a:pt x="4065" y="3374"/>
                    </a:lnTo>
                    <a:lnTo>
                      <a:pt x="4014" y="3363"/>
                    </a:lnTo>
                    <a:lnTo>
                      <a:pt x="3954" y="3352"/>
                    </a:lnTo>
                    <a:lnTo>
                      <a:pt x="3873" y="3341"/>
                    </a:lnTo>
                    <a:lnTo>
                      <a:pt x="3823" y="3330"/>
                    </a:lnTo>
                    <a:lnTo>
                      <a:pt x="3782" y="3330"/>
                    </a:lnTo>
                    <a:lnTo>
                      <a:pt x="3722" y="3341"/>
                    </a:lnTo>
                    <a:lnTo>
                      <a:pt x="3611" y="3341"/>
                    </a:lnTo>
                    <a:lnTo>
                      <a:pt x="3560" y="3298"/>
                    </a:lnTo>
                    <a:lnTo>
                      <a:pt x="3520" y="3298"/>
                    </a:lnTo>
                    <a:lnTo>
                      <a:pt x="3449" y="3287"/>
                    </a:lnTo>
                    <a:lnTo>
                      <a:pt x="3369" y="3287"/>
                    </a:lnTo>
                    <a:lnTo>
                      <a:pt x="3328" y="3265"/>
                    </a:lnTo>
                    <a:lnTo>
                      <a:pt x="3278" y="3232"/>
                    </a:lnTo>
                    <a:lnTo>
                      <a:pt x="3238" y="3211"/>
                    </a:lnTo>
                    <a:lnTo>
                      <a:pt x="3197" y="3200"/>
                    </a:lnTo>
                    <a:lnTo>
                      <a:pt x="3157" y="3200"/>
                    </a:lnTo>
                    <a:lnTo>
                      <a:pt x="3117" y="3200"/>
                    </a:lnTo>
                    <a:lnTo>
                      <a:pt x="3076" y="3189"/>
                    </a:lnTo>
                    <a:lnTo>
                      <a:pt x="3016" y="3178"/>
                    </a:lnTo>
                    <a:lnTo>
                      <a:pt x="2955" y="3167"/>
                    </a:lnTo>
                    <a:lnTo>
                      <a:pt x="2915" y="3145"/>
                    </a:lnTo>
                    <a:lnTo>
                      <a:pt x="2864" y="3124"/>
                    </a:lnTo>
                    <a:lnTo>
                      <a:pt x="2824" y="3124"/>
                    </a:lnTo>
                    <a:lnTo>
                      <a:pt x="2784" y="3124"/>
                    </a:lnTo>
                    <a:lnTo>
                      <a:pt x="2733" y="3124"/>
                    </a:lnTo>
                    <a:lnTo>
                      <a:pt x="2673" y="3124"/>
                    </a:lnTo>
                    <a:lnTo>
                      <a:pt x="2592" y="3113"/>
                    </a:lnTo>
                    <a:lnTo>
                      <a:pt x="2552" y="3058"/>
                    </a:lnTo>
                    <a:lnTo>
                      <a:pt x="2511" y="3015"/>
                    </a:lnTo>
                    <a:lnTo>
                      <a:pt x="2471" y="3015"/>
                    </a:lnTo>
                    <a:lnTo>
                      <a:pt x="2380" y="3015"/>
                    </a:lnTo>
                    <a:lnTo>
                      <a:pt x="2340" y="2982"/>
                    </a:lnTo>
                    <a:lnTo>
                      <a:pt x="2300" y="2949"/>
                    </a:lnTo>
                    <a:lnTo>
                      <a:pt x="2249" y="2906"/>
                    </a:lnTo>
                    <a:lnTo>
                      <a:pt x="2199" y="2884"/>
                    </a:lnTo>
                    <a:lnTo>
                      <a:pt x="2158" y="2884"/>
                    </a:lnTo>
                    <a:lnTo>
                      <a:pt x="2108" y="2884"/>
                    </a:lnTo>
                    <a:lnTo>
                      <a:pt x="2017" y="2884"/>
                    </a:lnTo>
                    <a:lnTo>
                      <a:pt x="1977" y="2884"/>
                    </a:lnTo>
                    <a:lnTo>
                      <a:pt x="1937" y="2862"/>
                    </a:lnTo>
                    <a:lnTo>
                      <a:pt x="1826" y="2841"/>
                    </a:lnTo>
                    <a:lnTo>
                      <a:pt x="1725" y="2808"/>
                    </a:lnTo>
                    <a:lnTo>
                      <a:pt x="1705" y="2764"/>
                    </a:lnTo>
                    <a:lnTo>
                      <a:pt x="1715" y="2721"/>
                    </a:lnTo>
                    <a:lnTo>
                      <a:pt x="1684" y="2677"/>
                    </a:lnTo>
                    <a:lnTo>
                      <a:pt x="1654" y="2634"/>
                    </a:lnTo>
                    <a:lnTo>
                      <a:pt x="1624" y="2590"/>
                    </a:lnTo>
                    <a:lnTo>
                      <a:pt x="1583" y="2558"/>
                    </a:lnTo>
                    <a:lnTo>
                      <a:pt x="1543" y="2536"/>
                    </a:lnTo>
                    <a:lnTo>
                      <a:pt x="1503" y="2525"/>
                    </a:lnTo>
                    <a:lnTo>
                      <a:pt x="1422" y="2492"/>
                    </a:lnTo>
                    <a:lnTo>
                      <a:pt x="1382" y="2492"/>
                    </a:lnTo>
                    <a:lnTo>
                      <a:pt x="1341" y="2481"/>
                    </a:lnTo>
                    <a:lnTo>
                      <a:pt x="1291" y="2471"/>
                    </a:lnTo>
                    <a:lnTo>
                      <a:pt x="1220" y="2471"/>
                    </a:lnTo>
                    <a:lnTo>
                      <a:pt x="1180" y="2449"/>
                    </a:lnTo>
                    <a:lnTo>
                      <a:pt x="1140" y="2438"/>
                    </a:lnTo>
                    <a:lnTo>
                      <a:pt x="1200" y="2427"/>
                    </a:lnTo>
                    <a:lnTo>
                      <a:pt x="1241" y="2405"/>
                    </a:lnTo>
                    <a:lnTo>
                      <a:pt x="1281" y="2394"/>
                    </a:lnTo>
                    <a:lnTo>
                      <a:pt x="1331" y="2394"/>
                    </a:lnTo>
                    <a:lnTo>
                      <a:pt x="1372" y="2394"/>
                    </a:lnTo>
                    <a:lnTo>
                      <a:pt x="1412" y="2394"/>
                    </a:lnTo>
                    <a:lnTo>
                      <a:pt x="1452" y="2394"/>
                    </a:lnTo>
                    <a:lnTo>
                      <a:pt x="1493" y="2394"/>
                    </a:lnTo>
                    <a:lnTo>
                      <a:pt x="1543" y="2394"/>
                    </a:lnTo>
                    <a:lnTo>
                      <a:pt x="1583" y="2384"/>
                    </a:lnTo>
                    <a:lnTo>
                      <a:pt x="1664" y="2384"/>
                    </a:lnTo>
                    <a:lnTo>
                      <a:pt x="1755" y="2373"/>
                    </a:lnTo>
                    <a:lnTo>
                      <a:pt x="1795" y="2351"/>
                    </a:lnTo>
                    <a:lnTo>
                      <a:pt x="1836" y="2340"/>
                    </a:lnTo>
                    <a:lnTo>
                      <a:pt x="1896" y="2340"/>
                    </a:lnTo>
                    <a:lnTo>
                      <a:pt x="1977" y="2340"/>
                    </a:lnTo>
                    <a:lnTo>
                      <a:pt x="2037" y="2329"/>
                    </a:lnTo>
                    <a:lnTo>
                      <a:pt x="2078" y="2318"/>
                    </a:lnTo>
                    <a:lnTo>
                      <a:pt x="2118" y="2318"/>
                    </a:lnTo>
                    <a:lnTo>
                      <a:pt x="2158" y="2318"/>
                    </a:lnTo>
                    <a:lnTo>
                      <a:pt x="2199" y="2340"/>
                    </a:lnTo>
                    <a:lnTo>
                      <a:pt x="2249" y="2351"/>
                    </a:lnTo>
                    <a:lnTo>
                      <a:pt x="2310" y="2351"/>
                    </a:lnTo>
                    <a:lnTo>
                      <a:pt x="2370" y="2351"/>
                    </a:lnTo>
                    <a:lnTo>
                      <a:pt x="2421" y="2351"/>
                    </a:lnTo>
                    <a:lnTo>
                      <a:pt x="2461" y="2362"/>
                    </a:lnTo>
                    <a:lnTo>
                      <a:pt x="2521" y="2362"/>
                    </a:lnTo>
                    <a:lnTo>
                      <a:pt x="2582" y="2362"/>
                    </a:lnTo>
                    <a:lnTo>
                      <a:pt x="2622" y="2394"/>
                    </a:lnTo>
                    <a:lnTo>
                      <a:pt x="2703" y="2416"/>
                    </a:lnTo>
                    <a:lnTo>
                      <a:pt x="2743" y="2427"/>
                    </a:lnTo>
                    <a:lnTo>
                      <a:pt x="2794" y="2438"/>
                    </a:lnTo>
                    <a:lnTo>
                      <a:pt x="2834" y="2438"/>
                    </a:lnTo>
                    <a:lnTo>
                      <a:pt x="2864" y="2481"/>
                    </a:lnTo>
                    <a:lnTo>
                      <a:pt x="2915" y="2525"/>
                    </a:lnTo>
                    <a:lnTo>
                      <a:pt x="2975" y="2536"/>
                    </a:lnTo>
                    <a:lnTo>
                      <a:pt x="3016" y="2547"/>
                    </a:lnTo>
                    <a:lnTo>
                      <a:pt x="3056" y="2569"/>
                    </a:lnTo>
                    <a:lnTo>
                      <a:pt x="3096" y="2612"/>
                    </a:lnTo>
                    <a:lnTo>
                      <a:pt x="3137" y="2634"/>
                    </a:lnTo>
                    <a:lnTo>
                      <a:pt x="3177" y="2645"/>
                    </a:lnTo>
                    <a:lnTo>
                      <a:pt x="3228" y="2656"/>
                    </a:lnTo>
                    <a:lnTo>
                      <a:pt x="3268" y="2656"/>
                    </a:lnTo>
                    <a:lnTo>
                      <a:pt x="3308" y="2666"/>
                    </a:lnTo>
                    <a:lnTo>
                      <a:pt x="3349" y="2699"/>
                    </a:lnTo>
                    <a:lnTo>
                      <a:pt x="3389" y="2732"/>
                    </a:lnTo>
                    <a:lnTo>
                      <a:pt x="3459" y="2743"/>
                    </a:lnTo>
                    <a:lnTo>
                      <a:pt x="3500" y="2743"/>
                    </a:lnTo>
                    <a:lnTo>
                      <a:pt x="3540" y="2764"/>
                    </a:lnTo>
                    <a:lnTo>
                      <a:pt x="3621" y="2786"/>
                    </a:lnTo>
                    <a:lnTo>
                      <a:pt x="3691" y="2797"/>
                    </a:lnTo>
                    <a:lnTo>
                      <a:pt x="3752" y="2808"/>
                    </a:lnTo>
                    <a:lnTo>
                      <a:pt x="3843" y="2852"/>
                    </a:lnTo>
                    <a:lnTo>
                      <a:pt x="3883" y="2873"/>
                    </a:lnTo>
                    <a:lnTo>
                      <a:pt x="3923" y="2917"/>
                    </a:lnTo>
                    <a:lnTo>
                      <a:pt x="3994" y="2960"/>
                    </a:lnTo>
                    <a:lnTo>
                      <a:pt x="4034" y="2982"/>
                    </a:lnTo>
                    <a:lnTo>
                      <a:pt x="4075" y="3004"/>
                    </a:lnTo>
                    <a:lnTo>
                      <a:pt x="4125" y="3026"/>
                    </a:lnTo>
                    <a:lnTo>
                      <a:pt x="4186" y="3047"/>
                    </a:lnTo>
                    <a:lnTo>
                      <a:pt x="4236" y="3080"/>
                    </a:lnTo>
                    <a:lnTo>
                      <a:pt x="4276" y="3102"/>
                    </a:lnTo>
                    <a:lnTo>
                      <a:pt x="4317" y="3134"/>
                    </a:lnTo>
                    <a:lnTo>
                      <a:pt x="4357" y="3167"/>
                    </a:lnTo>
                    <a:lnTo>
                      <a:pt x="4428" y="3178"/>
                    </a:lnTo>
                    <a:lnTo>
                      <a:pt x="4468" y="3189"/>
                    </a:lnTo>
                    <a:lnTo>
                      <a:pt x="4519" y="3211"/>
                    </a:lnTo>
                    <a:lnTo>
                      <a:pt x="4569" y="3243"/>
                    </a:lnTo>
                    <a:lnTo>
                      <a:pt x="4609" y="3287"/>
                    </a:lnTo>
                    <a:lnTo>
                      <a:pt x="4650" y="3298"/>
                    </a:lnTo>
                    <a:lnTo>
                      <a:pt x="4690" y="3309"/>
                    </a:lnTo>
                    <a:lnTo>
                      <a:pt x="4730" y="3341"/>
                    </a:lnTo>
                    <a:lnTo>
                      <a:pt x="4771" y="3374"/>
                    </a:lnTo>
                    <a:lnTo>
                      <a:pt x="4811" y="3385"/>
                    </a:lnTo>
                    <a:lnTo>
                      <a:pt x="4771" y="3363"/>
                    </a:lnTo>
                    <a:lnTo>
                      <a:pt x="4720" y="3320"/>
                    </a:lnTo>
                    <a:lnTo>
                      <a:pt x="4690" y="3276"/>
                    </a:lnTo>
                    <a:lnTo>
                      <a:pt x="4650" y="3265"/>
                    </a:lnTo>
                    <a:lnTo>
                      <a:pt x="4599" y="3232"/>
                    </a:lnTo>
                    <a:lnTo>
                      <a:pt x="4549" y="3189"/>
                    </a:lnTo>
                    <a:lnTo>
                      <a:pt x="4508" y="3145"/>
                    </a:lnTo>
                    <a:lnTo>
                      <a:pt x="4468" y="3134"/>
                    </a:lnTo>
                    <a:lnTo>
                      <a:pt x="4428" y="3134"/>
                    </a:lnTo>
                    <a:lnTo>
                      <a:pt x="4387" y="3113"/>
                    </a:lnTo>
                    <a:lnTo>
                      <a:pt x="4347" y="3091"/>
                    </a:lnTo>
                    <a:lnTo>
                      <a:pt x="4276" y="3047"/>
                    </a:lnTo>
                    <a:lnTo>
                      <a:pt x="4236" y="3026"/>
                    </a:lnTo>
                    <a:lnTo>
                      <a:pt x="4196" y="3015"/>
                    </a:lnTo>
                    <a:lnTo>
                      <a:pt x="4145" y="3004"/>
                    </a:lnTo>
                    <a:lnTo>
                      <a:pt x="4105" y="2960"/>
                    </a:lnTo>
                    <a:lnTo>
                      <a:pt x="4055" y="2960"/>
                    </a:lnTo>
                    <a:lnTo>
                      <a:pt x="4004" y="2906"/>
                    </a:lnTo>
                    <a:lnTo>
                      <a:pt x="3964" y="2862"/>
                    </a:lnTo>
                    <a:lnTo>
                      <a:pt x="3923" y="2841"/>
                    </a:lnTo>
                    <a:lnTo>
                      <a:pt x="3883" y="2819"/>
                    </a:lnTo>
                    <a:lnTo>
                      <a:pt x="3823" y="2808"/>
                    </a:lnTo>
                    <a:lnTo>
                      <a:pt x="3782" y="2786"/>
                    </a:lnTo>
                    <a:lnTo>
                      <a:pt x="3742" y="2764"/>
                    </a:lnTo>
                    <a:lnTo>
                      <a:pt x="3702" y="2764"/>
                    </a:lnTo>
                    <a:lnTo>
                      <a:pt x="3661" y="2764"/>
                    </a:lnTo>
                    <a:lnTo>
                      <a:pt x="3611" y="2732"/>
                    </a:lnTo>
                    <a:lnTo>
                      <a:pt x="3570" y="2699"/>
                    </a:lnTo>
                    <a:lnTo>
                      <a:pt x="3530" y="2699"/>
                    </a:lnTo>
                    <a:lnTo>
                      <a:pt x="3490" y="2677"/>
                    </a:lnTo>
                    <a:lnTo>
                      <a:pt x="3439" y="2656"/>
                    </a:lnTo>
                    <a:lnTo>
                      <a:pt x="3379" y="2645"/>
                    </a:lnTo>
                    <a:lnTo>
                      <a:pt x="3338" y="2645"/>
                    </a:lnTo>
                    <a:lnTo>
                      <a:pt x="3278" y="2634"/>
                    </a:lnTo>
                    <a:lnTo>
                      <a:pt x="3228" y="2623"/>
                    </a:lnTo>
                    <a:lnTo>
                      <a:pt x="3187" y="2601"/>
                    </a:lnTo>
                    <a:lnTo>
                      <a:pt x="3137" y="2558"/>
                    </a:lnTo>
                    <a:lnTo>
                      <a:pt x="3086" y="2514"/>
                    </a:lnTo>
                    <a:lnTo>
                      <a:pt x="3036" y="2481"/>
                    </a:lnTo>
                    <a:lnTo>
                      <a:pt x="2996" y="2460"/>
                    </a:lnTo>
                    <a:lnTo>
                      <a:pt x="2945" y="2438"/>
                    </a:lnTo>
                    <a:lnTo>
                      <a:pt x="2864" y="2416"/>
                    </a:lnTo>
                    <a:lnTo>
                      <a:pt x="2824" y="2394"/>
                    </a:lnTo>
                    <a:lnTo>
                      <a:pt x="2733" y="2362"/>
                    </a:lnTo>
                    <a:lnTo>
                      <a:pt x="2693" y="2340"/>
                    </a:lnTo>
                    <a:lnTo>
                      <a:pt x="2673" y="2296"/>
                    </a:lnTo>
                    <a:lnTo>
                      <a:pt x="2643" y="2253"/>
                    </a:lnTo>
                    <a:lnTo>
                      <a:pt x="2602" y="2231"/>
                    </a:lnTo>
                    <a:lnTo>
                      <a:pt x="2572" y="2177"/>
                    </a:lnTo>
                    <a:lnTo>
                      <a:pt x="2521" y="2133"/>
                    </a:lnTo>
                    <a:lnTo>
                      <a:pt x="2511" y="2090"/>
                    </a:lnTo>
                    <a:lnTo>
                      <a:pt x="2501" y="2046"/>
                    </a:lnTo>
                    <a:lnTo>
                      <a:pt x="2481" y="2003"/>
                    </a:lnTo>
                    <a:lnTo>
                      <a:pt x="2461" y="1959"/>
                    </a:lnTo>
                    <a:lnTo>
                      <a:pt x="2441" y="1916"/>
                    </a:lnTo>
                    <a:lnTo>
                      <a:pt x="2431" y="1872"/>
                    </a:lnTo>
                    <a:lnTo>
                      <a:pt x="2411" y="1828"/>
                    </a:lnTo>
                    <a:lnTo>
                      <a:pt x="2390" y="1785"/>
                    </a:lnTo>
                    <a:lnTo>
                      <a:pt x="2350" y="1752"/>
                    </a:lnTo>
                    <a:lnTo>
                      <a:pt x="2330" y="1709"/>
                    </a:lnTo>
                    <a:lnTo>
                      <a:pt x="2300" y="1665"/>
                    </a:lnTo>
                    <a:lnTo>
                      <a:pt x="2259" y="1643"/>
                    </a:lnTo>
                    <a:lnTo>
                      <a:pt x="2209" y="1622"/>
                    </a:lnTo>
                    <a:lnTo>
                      <a:pt x="2168" y="1600"/>
                    </a:lnTo>
                    <a:lnTo>
                      <a:pt x="2118" y="1589"/>
                    </a:lnTo>
                    <a:lnTo>
                      <a:pt x="2078" y="1578"/>
                    </a:lnTo>
                    <a:lnTo>
                      <a:pt x="2037" y="1556"/>
                    </a:lnTo>
                    <a:lnTo>
                      <a:pt x="1997" y="1513"/>
                    </a:lnTo>
                    <a:lnTo>
                      <a:pt x="1957" y="1469"/>
                    </a:lnTo>
                    <a:lnTo>
                      <a:pt x="1916" y="1437"/>
                    </a:lnTo>
                    <a:lnTo>
                      <a:pt x="1876" y="1426"/>
                    </a:lnTo>
                    <a:lnTo>
                      <a:pt x="1846" y="1371"/>
                    </a:lnTo>
                    <a:lnTo>
                      <a:pt x="1805" y="1339"/>
                    </a:lnTo>
                    <a:lnTo>
                      <a:pt x="1765" y="1317"/>
                    </a:lnTo>
                    <a:lnTo>
                      <a:pt x="1725" y="1295"/>
                    </a:lnTo>
                    <a:lnTo>
                      <a:pt x="1684" y="1252"/>
                    </a:lnTo>
                    <a:lnTo>
                      <a:pt x="1644" y="1219"/>
                    </a:lnTo>
                    <a:lnTo>
                      <a:pt x="1604" y="1208"/>
                    </a:lnTo>
                    <a:lnTo>
                      <a:pt x="1563" y="1186"/>
                    </a:lnTo>
                    <a:lnTo>
                      <a:pt x="1523" y="1143"/>
                    </a:lnTo>
                    <a:lnTo>
                      <a:pt x="1493" y="1099"/>
                    </a:lnTo>
                    <a:lnTo>
                      <a:pt x="1452" y="1067"/>
                    </a:lnTo>
                    <a:lnTo>
                      <a:pt x="1402" y="1012"/>
                    </a:lnTo>
                    <a:lnTo>
                      <a:pt x="1362" y="969"/>
                    </a:lnTo>
                    <a:lnTo>
                      <a:pt x="1321" y="947"/>
                    </a:lnTo>
                    <a:lnTo>
                      <a:pt x="1281" y="947"/>
                    </a:lnTo>
                    <a:lnTo>
                      <a:pt x="1230" y="914"/>
                    </a:lnTo>
                    <a:lnTo>
                      <a:pt x="1180" y="882"/>
                    </a:lnTo>
                    <a:lnTo>
                      <a:pt x="1140" y="860"/>
                    </a:lnTo>
                    <a:lnTo>
                      <a:pt x="1099" y="827"/>
                    </a:lnTo>
                    <a:lnTo>
                      <a:pt x="1059" y="805"/>
                    </a:lnTo>
                    <a:lnTo>
                      <a:pt x="1019" y="784"/>
                    </a:lnTo>
                    <a:lnTo>
                      <a:pt x="978" y="751"/>
                    </a:lnTo>
                    <a:lnTo>
                      <a:pt x="938" y="740"/>
                    </a:lnTo>
                    <a:lnTo>
                      <a:pt x="898" y="718"/>
                    </a:lnTo>
                    <a:lnTo>
                      <a:pt x="867" y="675"/>
                    </a:lnTo>
                    <a:lnTo>
                      <a:pt x="847" y="631"/>
                    </a:lnTo>
                    <a:lnTo>
                      <a:pt x="817" y="588"/>
                    </a:lnTo>
                    <a:lnTo>
                      <a:pt x="787" y="544"/>
                    </a:lnTo>
                    <a:lnTo>
                      <a:pt x="756" y="501"/>
                    </a:lnTo>
                    <a:lnTo>
                      <a:pt x="716" y="468"/>
                    </a:lnTo>
                    <a:lnTo>
                      <a:pt x="676" y="435"/>
                    </a:lnTo>
                    <a:lnTo>
                      <a:pt x="635" y="403"/>
                    </a:lnTo>
                    <a:lnTo>
                      <a:pt x="595" y="392"/>
                    </a:lnTo>
                    <a:lnTo>
                      <a:pt x="555" y="381"/>
                    </a:lnTo>
                    <a:lnTo>
                      <a:pt x="514" y="359"/>
                    </a:lnTo>
                    <a:lnTo>
                      <a:pt x="474" y="348"/>
                    </a:lnTo>
                    <a:lnTo>
                      <a:pt x="434" y="327"/>
                    </a:lnTo>
                    <a:lnTo>
                      <a:pt x="403" y="283"/>
                    </a:lnTo>
                    <a:lnTo>
                      <a:pt x="383" y="239"/>
                    </a:lnTo>
                    <a:lnTo>
                      <a:pt x="353" y="196"/>
                    </a:lnTo>
                    <a:lnTo>
                      <a:pt x="313" y="163"/>
                    </a:lnTo>
                    <a:lnTo>
                      <a:pt x="282" y="120"/>
                    </a:lnTo>
                    <a:lnTo>
                      <a:pt x="242" y="87"/>
                    </a:lnTo>
                    <a:lnTo>
                      <a:pt x="202" y="65"/>
                    </a:lnTo>
                    <a:lnTo>
                      <a:pt x="161" y="44"/>
                    </a:lnTo>
                    <a:lnTo>
                      <a:pt x="121" y="11"/>
                    </a:lnTo>
                    <a:lnTo>
                      <a:pt x="101" y="0"/>
                    </a:lnTo>
                  </a:path>
                </a:pathLst>
              </a:custGeom>
              <a:solidFill>
                <a:srgbClr val="747474"/>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20" name="Freeform 16"/>
              <p:cNvSpPr>
                <a:spLocks/>
              </p:cNvSpPr>
              <p:nvPr/>
            </p:nvSpPr>
            <p:spPr bwMode="auto">
              <a:xfrm>
                <a:off x="246" y="204"/>
                <a:ext cx="5271" cy="117"/>
              </a:xfrm>
              <a:custGeom>
                <a:avLst/>
                <a:gdLst>
                  <a:gd name="T0" fmla="*/ 0 w 5271"/>
                  <a:gd name="T1" fmla="*/ 0 h 117"/>
                  <a:gd name="T2" fmla="*/ 108 w 5271"/>
                  <a:gd name="T3" fmla="*/ 116 h 117"/>
                  <a:gd name="T4" fmla="*/ 5162 w 5271"/>
                  <a:gd name="T5" fmla="*/ 116 h 117"/>
                  <a:gd name="T6" fmla="*/ 5270 w 5271"/>
                  <a:gd name="T7" fmla="*/ 0 h 117"/>
                  <a:gd name="T8" fmla="*/ 0 w 5271"/>
                  <a:gd name="T9" fmla="*/ 0 h 1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271" h="117">
                    <a:moveTo>
                      <a:pt x="0" y="0"/>
                    </a:moveTo>
                    <a:lnTo>
                      <a:pt x="108" y="116"/>
                    </a:lnTo>
                    <a:lnTo>
                      <a:pt x="5162" y="116"/>
                    </a:lnTo>
                    <a:lnTo>
                      <a:pt x="5270" y="0"/>
                    </a:lnTo>
                    <a:lnTo>
                      <a:pt x="0" y="0"/>
                    </a:lnTo>
                  </a:path>
                </a:pathLst>
              </a:custGeom>
              <a:solidFill>
                <a:srgbClr val="9A9A9A"/>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21" name="Freeform 17"/>
              <p:cNvSpPr>
                <a:spLocks/>
              </p:cNvSpPr>
              <p:nvPr/>
            </p:nvSpPr>
            <p:spPr bwMode="auto">
              <a:xfrm>
                <a:off x="246" y="204"/>
                <a:ext cx="107" cy="3889"/>
              </a:xfrm>
              <a:custGeom>
                <a:avLst/>
                <a:gdLst>
                  <a:gd name="T0" fmla="*/ 0 w 107"/>
                  <a:gd name="T1" fmla="*/ 0 h 3889"/>
                  <a:gd name="T2" fmla="*/ 0 w 107"/>
                  <a:gd name="T3" fmla="*/ 3888 h 3889"/>
                  <a:gd name="T4" fmla="*/ 106 w 107"/>
                  <a:gd name="T5" fmla="*/ 3772 h 3889"/>
                  <a:gd name="T6" fmla="*/ 106 w 107"/>
                  <a:gd name="T7" fmla="*/ 116 h 3889"/>
                  <a:gd name="T8" fmla="*/ 0 w 107"/>
                  <a:gd name="T9" fmla="*/ 0 h 38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7" h="3889">
                    <a:moveTo>
                      <a:pt x="0" y="0"/>
                    </a:moveTo>
                    <a:lnTo>
                      <a:pt x="0" y="3888"/>
                    </a:lnTo>
                    <a:lnTo>
                      <a:pt x="106" y="3772"/>
                    </a:lnTo>
                    <a:lnTo>
                      <a:pt x="106" y="116"/>
                    </a:lnTo>
                    <a:lnTo>
                      <a:pt x="0" y="0"/>
                    </a:lnTo>
                  </a:path>
                </a:pathLst>
              </a:custGeom>
              <a:solidFill>
                <a:srgbClr val="747474"/>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22" name="Freeform 18"/>
              <p:cNvSpPr>
                <a:spLocks/>
              </p:cNvSpPr>
              <p:nvPr/>
            </p:nvSpPr>
            <p:spPr bwMode="auto">
              <a:xfrm>
                <a:off x="5410" y="204"/>
                <a:ext cx="107" cy="3889"/>
              </a:xfrm>
              <a:custGeom>
                <a:avLst/>
                <a:gdLst>
                  <a:gd name="T0" fmla="*/ 0 w 107"/>
                  <a:gd name="T1" fmla="*/ 116 h 3889"/>
                  <a:gd name="T2" fmla="*/ 0 w 107"/>
                  <a:gd name="T3" fmla="*/ 3772 h 3889"/>
                  <a:gd name="T4" fmla="*/ 106 w 107"/>
                  <a:gd name="T5" fmla="*/ 3888 h 3889"/>
                  <a:gd name="T6" fmla="*/ 106 w 107"/>
                  <a:gd name="T7" fmla="*/ 0 h 3889"/>
                  <a:gd name="T8" fmla="*/ 0 w 107"/>
                  <a:gd name="T9" fmla="*/ 116 h 38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7" h="3889">
                    <a:moveTo>
                      <a:pt x="0" y="116"/>
                    </a:moveTo>
                    <a:lnTo>
                      <a:pt x="0" y="3772"/>
                    </a:lnTo>
                    <a:lnTo>
                      <a:pt x="106" y="3888"/>
                    </a:lnTo>
                    <a:lnTo>
                      <a:pt x="106" y="0"/>
                    </a:lnTo>
                    <a:lnTo>
                      <a:pt x="0" y="116"/>
                    </a:lnTo>
                  </a:path>
                </a:pathLst>
              </a:custGeom>
              <a:solidFill>
                <a:srgbClr val="747474"/>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23" name="Freeform 19"/>
              <p:cNvSpPr>
                <a:spLocks/>
              </p:cNvSpPr>
              <p:nvPr/>
            </p:nvSpPr>
            <p:spPr bwMode="auto">
              <a:xfrm>
                <a:off x="246" y="3976"/>
                <a:ext cx="5271" cy="117"/>
              </a:xfrm>
              <a:custGeom>
                <a:avLst/>
                <a:gdLst>
                  <a:gd name="T0" fmla="*/ 108 w 5271"/>
                  <a:gd name="T1" fmla="*/ 0 h 117"/>
                  <a:gd name="T2" fmla="*/ 5162 w 5271"/>
                  <a:gd name="T3" fmla="*/ 0 h 117"/>
                  <a:gd name="T4" fmla="*/ 5270 w 5271"/>
                  <a:gd name="T5" fmla="*/ 116 h 117"/>
                  <a:gd name="T6" fmla="*/ 0 w 5271"/>
                  <a:gd name="T7" fmla="*/ 116 h 117"/>
                  <a:gd name="T8" fmla="*/ 108 w 5271"/>
                  <a:gd name="T9" fmla="*/ 0 h 1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271" h="117">
                    <a:moveTo>
                      <a:pt x="108" y="0"/>
                    </a:moveTo>
                    <a:lnTo>
                      <a:pt x="5162" y="0"/>
                    </a:lnTo>
                    <a:lnTo>
                      <a:pt x="5270" y="116"/>
                    </a:lnTo>
                    <a:lnTo>
                      <a:pt x="0" y="116"/>
                    </a:lnTo>
                    <a:lnTo>
                      <a:pt x="108" y="0"/>
                    </a:lnTo>
                  </a:path>
                </a:pathLst>
              </a:custGeom>
              <a:solidFill>
                <a:srgbClr val="494949"/>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24" name="Freeform 20"/>
              <p:cNvSpPr>
                <a:spLocks/>
              </p:cNvSpPr>
              <p:nvPr/>
            </p:nvSpPr>
            <p:spPr bwMode="auto">
              <a:xfrm>
                <a:off x="5410" y="320"/>
                <a:ext cx="80" cy="1873"/>
              </a:xfrm>
              <a:custGeom>
                <a:avLst/>
                <a:gdLst>
                  <a:gd name="T0" fmla="*/ 40 w 80"/>
                  <a:gd name="T1" fmla="*/ 51 h 1873"/>
                  <a:gd name="T2" fmla="*/ 46 w 80"/>
                  <a:gd name="T3" fmla="*/ 109 h 1873"/>
                  <a:gd name="T4" fmla="*/ 26 w 80"/>
                  <a:gd name="T5" fmla="*/ 167 h 1873"/>
                  <a:gd name="T6" fmla="*/ 40 w 80"/>
                  <a:gd name="T7" fmla="*/ 225 h 1873"/>
                  <a:gd name="T8" fmla="*/ 53 w 80"/>
                  <a:gd name="T9" fmla="*/ 283 h 1873"/>
                  <a:gd name="T10" fmla="*/ 46 w 80"/>
                  <a:gd name="T11" fmla="*/ 341 h 1873"/>
                  <a:gd name="T12" fmla="*/ 33 w 80"/>
                  <a:gd name="T13" fmla="*/ 406 h 1873"/>
                  <a:gd name="T14" fmla="*/ 46 w 80"/>
                  <a:gd name="T15" fmla="*/ 464 h 1873"/>
                  <a:gd name="T16" fmla="*/ 46 w 80"/>
                  <a:gd name="T17" fmla="*/ 530 h 1873"/>
                  <a:gd name="T18" fmla="*/ 33 w 80"/>
                  <a:gd name="T19" fmla="*/ 588 h 1873"/>
                  <a:gd name="T20" fmla="*/ 46 w 80"/>
                  <a:gd name="T21" fmla="*/ 646 h 1873"/>
                  <a:gd name="T22" fmla="*/ 59 w 80"/>
                  <a:gd name="T23" fmla="*/ 704 h 1873"/>
                  <a:gd name="T24" fmla="*/ 66 w 80"/>
                  <a:gd name="T25" fmla="*/ 769 h 1873"/>
                  <a:gd name="T26" fmla="*/ 53 w 80"/>
                  <a:gd name="T27" fmla="*/ 834 h 1873"/>
                  <a:gd name="T28" fmla="*/ 20 w 80"/>
                  <a:gd name="T29" fmla="*/ 892 h 1873"/>
                  <a:gd name="T30" fmla="*/ 20 w 80"/>
                  <a:gd name="T31" fmla="*/ 958 h 1873"/>
                  <a:gd name="T32" fmla="*/ 46 w 80"/>
                  <a:gd name="T33" fmla="*/ 1016 h 1873"/>
                  <a:gd name="T34" fmla="*/ 59 w 80"/>
                  <a:gd name="T35" fmla="*/ 1088 h 1873"/>
                  <a:gd name="T36" fmla="*/ 46 w 80"/>
                  <a:gd name="T37" fmla="*/ 1154 h 1873"/>
                  <a:gd name="T38" fmla="*/ 53 w 80"/>
                  <a:gd name="T39" fmla="*/ 1219 h 1873"/>
                  <a:gd name="T40" fmla="*/ 59 w 80"/>
                  <a:gd name="T41" fmla="*/ 1277 h 1873"/>
                  <a:gd name="T42" fmla="*/ 53 w 80"/>
                  <a:gd name="T43" fmla="*/ 1342 h 1873"/>
                  <a:gd name="T44" fmla="*/ 53 w 80"/>
                  <a:gd name="T45" fmla="*/ 1408 h 1873"/>
                  <a:gd name="T46" fmla="*/ 53 w 80"/>
                  <a:gd name="T47" fmla="*/ 1524 h 1873"/>
                  <a:gd name="T48" fmla="*/ 53 w 80"/>
                  <a:gd name="T49" fmla="*/ 1582 h 1873"/>
                  <a:gd name="T50" fmla="*/ 53 w 80"/>
                  <a:gd name="T51" fmla="*/ 1640 h 1873"/>
                  <a:gd name="T52" fmla="*/ 66 w 80"/>
                  <a:gd name="T53" fmla="*/ 1698 h 1873"/>
                  <a:gd name="T54" fmla="*/ 53 w 80"/>
                  <a:gd name="T55" fmla="*/ 1756 h 1873"/>
                  <a:gd name="T56" fmla="*/ 59 w 80"/>
                  <a:gd name="T57" fmla="*/ 1814 h 1873"/>
                  <a:gd name="T58" fmla="*/ 66 w 80"/>
                  <a:gd name="T59" fmla="*/ 1872 h 1873"/>
                  <a:gd name="T60" fmla="*/ 40 w 80"/>
                  <a:gd name="T61" fmla="*/ 1814 h 1873"/>
                  <a:gd name="T62" fmla="*/ 46 w 80"/>
                  <a:gd name="T63" fmla="*/ 1756 h 1873"/>
                  <a:gd name="T64" fmla="*/ 53 w 80"/>
                  <a:gd name="T65" fmla="*/ 1698 h 1873"/>
                  <a:gd name="T66" fmla="*/ 53 w 80"/>
                  <a:gd name="T67" fmla="*/ 1640 h 1873"/>
                  <a:gd name="T68" fmla="*/ 53 w 80"/>
                  <a:gd name="T69" fmla="*/ 1582 h 1873"/>
                  <a:gd name="T70" fmla="*/ 46 w 80"/>
                  <a:gd name="T71" fmla="*/ 1524 h 1873"/>
                  <a:gd name="T72" fmla="*/ 53 w 80"/>
                  <a:gd name="T73" fmla="*/ 1458 h 1873"/>
                  <a:gd name="T74" fmla="*/ 53 w 80"/>
                  <a:gd name="T75" fmla="*/ 1393 h 1873"/>
                  <a:gd name="T76" fmla="*/ 46 w 80"/>
                  <a:gd name="T77" fmla="*/ 1328 h 1873"/>
                  <a:gd name="T78" fmla="*/ 53 w 80"/>
                  <a:gd name="T79" fmla="*/ 1263 h 1873"/>
                  <a:gd name="T80" fmla="*/ 40 w 80"/>
                  <a:gd name="T81" fmla="*/ 1204 h 1873"/>
                  <a:gd name="T82" fmla="*/ 40 w 80"/>
                  <a:gd name="T83" fmla="*/ 1139 h 1873"/>
                  <a:gd name="T84" fmla="*/ 66 w 80"/>
                  <a:gd name="T85" fmla="*/ 1081 h 1873"/>
                  <a:gd name="T86" fmla="*/ 40 w 80"/>
                  <a:gd name="T87" fmla="*/ 1023 h 1873"/>
                  <a:gd name="T88" fmla="*/ 7 w 80"/>
                  <a:gd name="T89" fmla="*/ 972 h 1873"/>
                  <a:gd name="T90" fmla="*/ 53 w 80"/>
                  <a:gd name="T91" fmla="*/ 907 h 1873"/>
                  <a:gd name="T92" fmla="*/ 53 w 80"/>
                  <a:gd name="T93" fmla="*/ 842 h 1873"/>
                  <a:gd name="T94" fmla="*/ 59 w 80"/>
                  <a:gd name="T95" fmla="*/ 784 h 1873"/>
                  <a:gd name="T96" fmla="*/ 53 w 80"/>
                  <a:gd name="T97" fmla="*/ 726 h 1873"/>
                  <a:gd name="T98" fmla="*/ 40 w 80"/>
                  <a:gd name="T99" fmla="*/ 668 h 1873"/>
                  <a:gd name="T100" fmla="*/ 40 w 80"/>
                  <a:gd name="T101" fmla="*/ 609 h 1873"/>
                  <a:gd name="T102" fmla="*/ 72 w 80"/>
                  <a:gd name="T103" fmla="*/ 551 h 1873"/>
                  <a:gd name="T104" fmla="*/ 79 w 80"/>
                  <a:gd name="T105" fmla="*/ 486 h 1873"/>
                  <a:gd name="T106" fmla="*/ 53 w 80"/>
                  <a:gd name="T107" fmla="*/ 428 h 1873"/>
                  <a:gd name="T108" fmla="*/ 53 w 80"/>
                  <a:gd name="T109" fmla="*/ 370 h 1873"/>
                  <a:gd name="T110" fmla="*/ 33 w 80"/>
                  <a:gd name="T111" fmla="*/ 312 h 1873"/>
                  <a:gd name="T112" fmla="*/ 26 w 80"/>
                  <a:gd name="T113" fmla="*/ 247 h 1873"/>
                  <a:gd name="T114" fmla="*/ 40 w 80"/>
                  <a:gd name="T115" fmla="*/ 189 h 1873"/>
                  <a:gd name="T116" fmla="*/ 53 w 80"/>
                  <a:gd name="T117" fmla="*/ 131 h 1873"/>
                  <a:gd name="T118" fmla="*/ 33 w 80"/>
                  <a:gd name="T119" fmla="*/ 73 h 1873"/>
                  <a:gd name="T120" fmla="*/ 7 w 80"/>
                  <a:gd name="T121" fmla="*/ 15 h 187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0" h="1873">
                    <a:moveTo>
                      <a:pt x="0" y="0"/>
                    </a:moveTo>
                    <a:lnTo>
                      <a:pt x="40" y="51"/>
                    </a:lnTo>
                    <a:lnTo>
                      <a:pt x="46" y="80"/>
                    </a:lnTo>
                    <a:lnTo>
                      <a:pt x="46" y="109"/>
                    </a:lnTo>
                    <a:lnTo>
                      <a:pt x="33" y="138"/>
                    </a:lnTo>
                    <a:lnTo>
                      <a:pt x="26" y="167"/>
                    </a:lnTo>
                    <a:lnTo>
                      <a:pt x="33" y="196"/>
                    </a:lnTo>
                    <a:lnTo>
                      <a:pt x="40" y="225"/>
                    </a:lnTo>
                    <a:lnTo>
                      <a:pt x="53" y="254"/>
                    </a:lnTo>
                    <a:lnTo>
                      <a:pt x="53" y="283"/>
                    </a:lnTo>
                    <a:lnTo>
                      <a:pt x="53" y="312"/>
                    </a:lnTo>
                    <a:lnTo>
                      <a:pt x="46" y="341"/>
                    </a:lnTo>
                    <a:lnTo>
                      <a:pt x="33" y="370"/>
                    </a:lnTo>
                    <a:lnTo>
                      <a:pt x="33" y="406"/>
                    </a:lnTo>
                    <a:lnTo>
                      <a:pt x="40" y="435"/>
                    </a:lnTo>
                    <a:lnTo>
                      <a:pt x="46" y="464"/>
                    </a:lnTo>
                    <a:lnTo>
                      <a:pt x="53" y="501"/>
                    </a:lnTo>
                    <a:lnTo>
                      <a:pt x="46" y="530"/>
                    </a:lnTo>
                    <a:lnTo>
                      <a:pt x="40" y="559"/>
                    </a:lnTo>
                    <a:lnTo>
                      <a:pt x="33" y="588"/>
                    </a:lnTo>
                    <a:lnTo>
                      <a:pt x="40" y="617"/>
                    </a:lnTo>
                    <a:lnTo>
                      <a:pt x="46" y="646"/>
                    </a:lnTo>
                    <a:lnTo>
                      <a:pt x="53" y="675"/>
                    </a:lnTo>
                    <a:lnTo>
                      <a:pt x="59" y="704"/>
                    </a:lnTo>
                    <a:lnTo>
                      <a:pt x="66" y="733"/>
                    </a:lnTo>
                    <a:lnTo>
                      <a:pt x="66" y="769"/>
                    </a:lnTo>
                    <a:lnTo>
                      <a:pt x="66" y="798"/>
                    </a:lnTo>
                    <a:lnTo>
                      <a:pt x="53" y="834"/>
                    </a:lnTo>
                    <a:lnTo>
                      <a:pt x="33" y="863"/>
                    </a:lnTo>
                    <a:lnTo>
                      <a:pt x="20" y="892"/>
                    </a:lnTo>
                    <a:lnTo>
                      <a:pt x="13" y="921"/>
                    </a:lnTo>
                    <a:lnTo>
                      <a:pt x="20" y="958"/>
                    </a:lnTo>
                    <a:lnTo>
                      <a:pt x="33" y="987"/>
                    </a:lnTo>
                    <a:lnTo>
                      <a:pt x="46" y="1016"/>
                    </a:lnTo>
                    <a:lnTo>
                      <a:pt x="59" y="1052"/>
                    </a:lnTo>
                    <a:lnTo>
                      <a:pt x="59" y="1088"/>
                    </a:lnTo>
                    <a:lnTo>
                      <a:pt x="53" y="1125"/>
                    </a:lnTo>
                    <a:lnTo>
                      <a:pt x="46" y="1154"/>
                    </a:lnTo>
                    <a:lnTo>
                      <a:pt x="46" y="1190"/>
                    </a:lnTo>
                    <a:lnTo>
                      <a:pt x="53" y="1219"/>
                    </a:lnTo>
                    <a:lnTo>
                      <a:pt x="53" y="1248"/>
                    </a:lnTo>
                    <a:lnTo>
                      <a:pt x="59" y="1277"/>
                    </a:lnTo>
                    <a:lnTo>
                      <a:pt x="53" y="1313"/>
                    </a:lnTo>
                    <a:lnTo>
                      <a:pt x="53" y="1342"/>
                    </a:lnTo>
                    <a:lnTo>
                      <a:pt x="53" y="1379"/>
                    </a:lnTo>
                    <a:lnTo>
                      <a:pt x="53" y="1408"/>
                    </a:lnTo>
                    <a:lnTo>
                      <a:pt x="53" y="1466"/>
                    </a:lnTo>
                    <a:lnTo>
                      <a:pt x="53" y="1524"/>
                    </a:lnTo>
                    <a:lnTo>
                      <a:pt x="53" y="1553"/>
                    </a:lnTo>
                    <a:lnTo>
                      <a:pt x="53" y="1582"/>
                    </a:lnTo>
                    <a:lnTo>
                      <a:pt x="53" y="1611"/>
                    </a:lnTo>
                    <a:lnTo>
                      <a:pt x="53" y="1640"/>
                    </a:lnTo>
                    <a:lnTo>
                      <a:pt x="53" y="1669"/>
                    </a:lnTo>
                    <a:lnTo>
                      <a:pt x="66" y="1698"/>
                    </a:lnTo>
                    <a:lnTo>
                      <a:pt x="66" y="1727"/>
                    </a:lnTo>
                    <a:lnTo>
                      <a:pt x="53" y="1756"/>
                    </a:lnTo>
                    <a:lnTo>
                      <a:pt x="46" y="1785"/>
                    </a:lnTo>
                    <a:lnTo>
                      <a:pt x="59" y="1814"/>
                    </a:lnTo>
                    <a:lnTo>
                      <a:pt x="66" y="1843"/>
                    </a:lnTo>
                    <a:lnTo>
                      <a:pt x="66" y="1872"/>
                    </a:lnTo>
                    <a:lnTo>
                      <a:pt x="53" y="1843"/>
                    </a:lnTo>
                    <a:lnTo>
                      <a:pt x="40" y="1814"/>
                    </a:lnTo>
                    <a:lnTo>
                      <a:pt x="33" y="1785"/>
                    </a:lnTo>
                    <a:lnTo>
                      <a:pt x="46" y="1756"/>
                    </a:lnTo>
                    <a:lnTo>
                      <a:pt x="59" y="1727"/>
                    </a:lnTo>
                    <a:lnTo>
                      <a:pt x="53" y="1698"/>
                    </a:lnTo>
                    <a:lnTo>
                      <a:pt x="46" y="1669"/>
                    </a:lnTo>
                    <a:lnTo>
                      <a:pt x="53" y="1640"/>
                    </a:lnTo>
                    <a:lnTo>
                      <a:pt x="53" y="1611"/>
                    </a:lnTo>
                    <a:lnTo>
                      <a:pt x="53" y="1582"/>
                    </a:lnTo>
                    <a:lnTo>
                      <a:pt x="46" y="1553"/>
                    </a:lnTo>
                    <a:lnTo>
                      <a:pt x="46" y="1524"/>
                    </a:lnTo>
                    <a:lnTo>
                      <a:pt x="46" y="1495"/>
                    </a:lnTo>
                    <a:lnTo>
                      <a:pt x="53" y="1458"/>
                    </a:lnTo>
                    <a:lnTo>
                      <a:pt x="53" y="1429"/>
                    </a:lnTo>
                    <a:lnTo>
                      <a:pt x="53" y="1393"/>
                    </a:lnTo>
                    <a:lnTo>
                      <a:pt x="46" y="1364"/>
                    </a:lnTo>
                    <a:lnTo>
                      <a:pt x="46" y="1328"/>
                    </a:lnTo>
                    <a:lnTo>
                      <a:pt x="53" y="1299"/>
                    </a:lnTo>
                    <a:lnTo>
                      <a:pt x="53" y="1263"/>
                    </a:lnTo>
                    <a:lnTo>
                      <a:pt x="46" y="1233"/>
                    </a:lnTo>
                    <a:lnTo>
                      <a:pt x="40" y="1204"/>
                    </a:lnTo>
                    <a:lnTo>
                      <a:pt x="33" y="1175"/>
                    </a:lnTo>
                    <a:lnTo>
                      <a:pt x="40" y="1139"/>
                    </a:lnTo>
                    <a:lnTo>
                      <a:pt x="53" y="1110"/>
                    </a:lnTo>
                    <a:lnTo>
                      <a:pt x="66" y="1081"/>
                    </a:lnTo>
                    <a:lnTo>
                      <a:pt x="59" y="1052"/>
                    </a:lnTo>
                    <a:lnTo>
                      <a:pt x="40" y="1023"/>
                    </a:lnTo>
                    <a:lnTo>
                      <a:pt x="13" y="1001"/>
                    </a:lnTo>
                    <a:lnTo>
                      <a:pt x="7" y="972"/>
                    </a:lnTo>
                    <a:lnTo>
                      <a:pt x="33" y="943"/>
                    </a:lnTo>
                    <a:lnTo>
                      <a:pt x="53" y="907"/>
                    </a:lnTo>
                    <a:lnTo>
                      <a:pt x="53" y="878"/>
                    </a:lnTo>
                    <a:lnTo>
                      <a:pt x="53" y="842"/>
                    </a:lnTo>
                    <a:lnTo>
                      <a:pt x="53" y="813"/>
                    </a:lnTo>
                    <a:lnTo>
                      <a:pt x="59" y="784"/>
                    </a:lnTo>
                    <a:lnTo>
                      <a:pt x="59" y="755"/>
                    </a:lnTo>
                    <a:lnTo>
                      <a:pt x="53" y="726"/>
                    </a:lnTo>
                    <a:lnTo>
                      <a:pt x="53" y="697"/>
                    </a:lnTo>
                    <a:lnTo>
                      <a:pt x="40" y="668"/>
                    </a:lnTo>
                    <a:lnTo>
                      <a:pt x="40" y="639"/>
                    </a:lnTo>
                    <a:lnTo>
                      <a:pt x="40" y="609"/>
                    </a:lnTo>
                    <a:lnTo>
                      <a:pt x="59" y="580"/>
                    </a:lnTo>
                    <a:lnTo>
                      <a:pt x="72" y="551"/>
                    </a:lnTo>
                    <a:lnTo>
                      <a:pt x="79" y="515"/>
                    </a:lnTo>
                    <a:lnTo>
                      <a:pt x="79" y="486"/>
                    </a:lnTo>
                    <a:lnTo>
                      <a:pt x="59" y="457"/>
                    </a:lnTo>
                    <a:lnTo>
                      <a:pt x="53" y="428"/>
                    </a:lnTo>
                    <a:lnTo>
                      <a:pt x="53" y="399"/>
                    </a:lnTo>
                    <a:lnTo>
                      <a:pt x="53" y="370"/>
                    </a:lnTo>
                    <a:lnTo>
                      <a:pt x="46" y="341"/>
                    </a:lnTo>
                    <a:lnTo>
                      <a:pt x="33" y="312"/>
                    </a:lnTo>
                    <a:lnTo>
                      <a:pt x="33" y="283"/>
                    </a:lnTo>
                    <a:lnTo>
                      <a:pt x="26" y="247"/>
                    </a:lnTo>
                    <a:lnTo>
                      <a:pt x="26" y="218"/>
                    </a:lnTo>
                    <a:lnTo>
                      <a:pt x="40" y="189"/>
                    </a:lnTo>
                    <a:lnTo>
                      <a:pt x="53" y="160"/>
                    </a:lnTo>
                    <a:lnTo>
                      <a:pt x="53" y="131"/>
                    </a:lnTo>
                    <a:lnTo>
                      <a:pt x="53" y="102"/>
                    </a:lnTo>
                    <a:lnTo>
                      <a:pt x="33" y="73"/>
                    </a:lnTo>
                    <a:lnTo>
                      <a:pt x="20" y="44"/>
                    </a:lnTo>
                    <a:lnTo>
                      <a:pt x="7" y="15"/>
                    </a:lnTo>
                    <a:lnTo>
                      <a:pt x="0" y="0"/>
                    </a:lnTo>
                  </a:path>
                </a:pathLst>
              </a:custGeom>
              <a:solidFill>
                <a:srgbClr val="494949"/>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25" name="Freeform 21"/>
              <p:cNvSpPr>
                <a:spLocks/>
              </p:cNvSpPr>
              <p:nvPr/>
            </p:nvSpPr>
            <p:spPr bwMode="auto">
              <a:xfrm>
                <a:off x="931" y="3992"/>
                <a:ext cx="1494" cy="80"/>
              </a:xfrm>
              <a:custGeom>
                <a:avLst/>
                <a:gdLst>
                  <a:gd name="T0" fmla="*/ 87 w 1494"/>
                  <a:gd name="T1" fmla="*/ 0 h 80"/>
                  <a:gd name="T2" fmla="*/ 141 w 1494"/>
                  <a:gd name="T3" fmla="*/ 29 h 80"/>
                  <a:gd name="T4" fmla="*/ 202 w 1494"/>
                  <a:gd name="T5" fmla="*/ 43 h 80"/>
                  <a:gd name="T6" fmla="*/ 269 w 1494"/>
                  <a:gd name="T7" fmla="*/ 43 h 80"/>
                  <a:gd name="T8" fmla="*/ 336 w 1494"/>
                  <a:gd name="T9" fmla="*/ 65 h 80"/>
                  <a:gd name="T10" fmla="*/ 444 w 1494"/>
                  <a:gd name="T11" fmla="*/ 79 h 80"/>
                  <a:gd name="T12" fmla="*/ 525 w 1494"/>
                  <a:gd name="T13" fmla="*/ 72 h 80"/>
                  <a:gd name="T14" fmla="*/ 612 w 1494"/>
                  <a:gd name="T15" fmla="*/ 65 h 80"/>
                  <a:gd name="T16" fmla="*/ 713 w 1494"/>
                  <a:gd name="T17" fmla="*/ 43 h 80"/>
                  <a:gd name="T18" fmla="*/ 773 w 1494"/>
                  <a:gd name="T19" fmla="*/ 43 h 80"/>
                  <a:gd name="T20" fmla="*/ 841 w 1494"/>
                  <a:gd name="T21" fmla="*/ 50 h 80"/>
                  <a:gd name="T22" fmla="*/ 901 w 1494"/>
                  <a:gd name="T23" fmla="*/ 57 h 80"/>
                  <a:gd name="T24" fmla="*/ 1002 w 1494"/>
                  <a:gd name="T25" fmla="*/ 43 h 80"/>
                  <a:gd name="T26" fmla="*/ 1069 w 1494"/>
                  <a:gd name="T27" fmla="*/ 36 h 80"/>
                  <a:gd name="T28" fmla="*/ 1137 w 1494"/>
                  <a:gd name="T29" fmla="*/ 36 h 80"/>
                  <a:gd name="T30" fmla="*/ 1231 w 1494"/>
                  <a:gd name="T31" fmla="*/ 36 h 80"/>
                  <a:gd name="T32" fmla="*/ 1311 w 1494"/>
                  <a:gd name="T33" fmla="*/ 29 h 80"/>
                  <a:gd name="T34" fmla="*/ 1379 w 1494"/>
                  <a:gd name="T35" fmla="*/ 29 h 80"/>
                  <a:gd name="T36" fmla="*/ 1439 w 1494"/>
                  <a:gd name="T37" fmla="*/ 43 h 80"/>
                  <a:gd name="T38" fmla="*/ 1493 w 1494"/>
                  <a:gd name="T39" fmla="*/ 14 h 80"/>
                  <a:gd name="T40" fmla="*/ 1439 w 1494"/>
                  <a:gd name="T41" fmla="*/ 29 h 80"/>
                  <a:gd name="T42" fmla="*/ 1385 w 1494"/>
                  <a:gd name="T43" fmla="*/ 36 h 80"/>
                  <a:gd name="T44" fmla="*/ 1325 w 1494"/>
                  <a:gd name="T45" fmla="*/ 29 h 80"/>
                  <a:gd name="T46" fmla="*/ 1237 w 1494"/>
                  <a:gd name="T47" fmla="*/ 43 h 80"/>
                  <a:gd name="T48" fmla="*/ 1170 w 1494"/>
                  <a:gd name="T49" fmla="*/ 72 h 80"/>
                  <a:gd name="T50" fmla="*/ 1110 w 1494"/>
                  <a:gd name="T51" fmla="*/ 65 h 80"/>
                  <a:gd name="T52" fmla="*/ 1056 w 1494"/>
                  <a:gd name="T53" fmla="*/ 50 h 80"/>
                  <a:gd name="T54" fmla="*/ 962 w 1494"/>
                  <a:gd name="T55" fmla="*/ 36 h 80"/>
                  <a:gd name="T56" fmla="*/ 881 w 1494"/>
                  <a:gd name="T57" fmla="*/ 43 h 80"/>
                  <a:gd name="T58" fmla="*/ 827 w 1494"/>
                  <a:gd name="T59" fmla="*/ 57 h 80"/>
                  <a:gd name="T60" fmla="*/ 747 w 1494"/>
                  <a:gd name="T61" fmla="*/ 57 h 80"/>
                  <a:gd name="T62" fmla="*/ 659 w 1494"/>
                  <a:gd name="T63" fmla="*/ 57 h 80"/>
                  <a:gd name="T64" fmla="*/ 605 w 1494"/>
                  <a:gd name="T65" fmla="*/ 50 h 80"/>
                  <a:gd name="T66" fmla="*/ 551 w 1494"/>
                  <a:gd name="T67" fmla="*/ 57 h 80"/>
                  <a:gd name="T68" fmla="*/ 484 w 1494"/>
                  <a:gd name="T69" fmla="*/ 65 h 80"/>
                  <a:gd name="T70" fmla="*/ 417 w 1494"/>
                  <a:gd name="T71" fmla="*/ 57 h 80"/>
                  <a:gd name="T72" fmla="*/ 363 w 1494"/>
                  <a:gd name="T73" fmla="*/ 36 h 80"/>
                  <a:gd name="T74" fmla="*/ 309 w 1494"/>
                  <a:gd name="T75" fmla="*/ 57 h 80"/>
                  <a:gd name="T76" fmla="*/ 256 w 1494"/>
                  <a:gd name="T77" fmla="*/ 57 h 80"/>
                  <a:gd name="T78" fmla="*/ 195 w 1494"/>
                  <a:gd name="T79" fmla="*/ 50 h 80"/>
                  <a:gd name="T80" fmla="*/ 141 w 1494"/>
                  <a:gd name="T81" fmla="*/ 7 h 80"/>
                  <a:gd name="T82" fmla="*/ 81 w 1494"/>
                  <a:gd name="T83" fmla="*/ 22 h 80"/>
                  <a:gd name="T84" fmla="*/ 27 w 1494"/>
                  <a:gd name="T85" fmla="*/ 36 h 80"/>
                  <a:gd name="T86" fmla="*/ 13 w 1494"/>
                  <a:gd name="T87" fmla="*/ 43 h 8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494" h="80">
                    <a:moveTo>
                      <a:pt x="13" y="43"/>
                    </a:moveTo>
                    <a:lnTo>
                      <a:pt x="87" y="0"/>
                    </a:lnTo>
                    <a:lnTo>
                      <a:pt x="114" y="7"/>
                    </a:lnTo>
                    <a:lnTo>
                      <a:pt x="141" y="29"/>
                    </a:lnTo>
                    <a:lnTo>
                      <a:pt x="168" y="43"/>
                    </a:lnTo>
                    <a:lnTo>
                      <a:pt x="202" y="43"/>
                    </a:lnTo>
                    <a:lnTo>
                      <a:pt x="242" y="43"/>
                    </a:lnTo>
                    <a:lnTo>
                      <a:pt x="269" y="43"/>
                    </a:lnTo>
                    <a:lnTo>
                      <a:pt x="309" y="50"/>
                    </a:lnTo>
                    <a:lnTo>
                      <a:pt x="336" y="65"/>
                    </a:lnTo>
                    <a:lnTo>
                      <a:pt x="390" y="79"/>
                    </a:lnTo>
                    <a:lnTo>
                      <a:pt x="444" y="79"/>
                    </a:lnTo>
                    <a:lnTo>
                      <a:pt x="484" y="79"/>
                    </a:lnTo>
                    <a:lnTo>
                      <a:pt x="525" y="72"/>
                    </a:lnTo>
                    <a:lnTo>
                      <a:pt x="565" y="65"/>
                    </a:lnTo>
                    <a:lnTo>
                      <a:pt x="612" y="65"/>
                    </a:lnTo>
                    <a:lnTo>
                      <a:pt x="659" y="57"/>
                    </a:lnTo>
                    <a:lnTo>
                      <a:pt x="713" y="43"/>
                    </a:lnTo>
                    <a:lnTo>
                      <a:pt x="747" y="43"/>
                    </a:lnTo>
                    <a:lnTo>
                      <a:pt x="773" y="43"/>
                    </a:lnTo>
                    <a:lnTo>
                      <a:pt x="814" y="43"/>
                    </a:lnTo>
                    <a:lnTo>
                      <a:pt x="841" y="50"/>
                    </a:lnTo>
                    <a:lnTo>
                      <a:pt x="874" y="57"/>
                    </a:lnTo>
                    <a:lnTo>
                      <a:pt x="901" y="57"/>
                    </a:lnTo>
                    <a:lnTo>
                      <a:pt x="975" y="50"/>
                    </a:lnTo>
                    <a:lnTo>
                      <a:pt x="1002" y="43"/>
                    </a:lnTo>
                    <a:lnTo>
                      <a:pt x="1029" y="36"/>
                    </a:lnTo>
                    <a:lnTo>
                      <a:pt x="1069" y="36"/>
                    </a:lnTo>
                    <a:lnTo>
                      <a:pt x="1096" y="36"/>
                    </a:lnTo>
                    <a:lnTo>
                      <a:pt x="1137" y="36"/>
                    </a:lnTo>
                    <a:lnTo>
                      <a:pt x="1190" y="36"/>
                    </a:lnTo>
                    <a:lnTo>
                      <a:pt x="1231" y="36"/>
                    </a:lnTo>
                    <a:lnTo>
                      <a:pt x="1285" y="29"/>
                    </a:lnTo>
                    <a:lnTo>
                      <a:pt x="1311" y="29"/>
                    </a:lnTo>
                    <a:lnTo>
                      <a:pt x="1352" y="29"/>
                    </a:lnTo>
                    <a:lnTo>
                      <a:pt x="1379" y="29"/>
                    </a:lnTo>
                    <a:lnTo>
                      <a:pt x="1406" y="36"/>
                    </a:lnTo>
                    <a:lnTo>
                      <a:pt x="1439" y="43"/>
                    </a:lnTo>
                    <a:lnTo>
                      <a:pt x="1466" y="22"/>
                    </a:lnTo>
                    <a:lnTo>
                      <a:pt x="1493" y="14"/>
                    </a:lnTo>
                    <a:lnTo>
                      <a:pt x="1466" y="22"/>
                    </a:lnTo>
                    <a:lnTo>
                      <a:pt x="1439" y="29"/>
                    </a:lnTo>
                    <a:lnTo>
                      <a:pt x="1412" y="36"/>
                    </a:lnTo>
                    <a:lnTo>
                      <a:pt x="1385" y="36"/>
                    </a:lnTo>
                    <a:lnTo>
                      <a:pt x="1352" y="29"/>
                    </a:lnTo>
                    <a:lnTo>
                      <a:pt x="1325" y="29"/>
                    </a:lnTo>
                    <a:lnTo>
                      <a:pt x="1298" y="29"/>
                    </a:lnTo>
                    <a:lnTo>
                      <a:pt x="1237" y="43"/>
                    </a:lnTo>
                    <a:lnTo>
                      <a:pt x="1197" y="57"/>
                    </a:lnTo>
                    <a:lnTo>
                      <a:pt x="1170" y="72"/>
                    </a:lnTo>
                    <a:lnTo>
                      <a:pt x="1137" y="72"/>
                    </a:lnTo>
                    <a:lnTo>
                      <a:pt x="1110" y="65"/>
                    </a:lnTo>
                    <a:lnTo>
                      <a:pt x="1083" y="57"/>
                    </a:lnTo>
                    <a:lnTo>
                      <a:pt x="1056" y="50"/>
                    </a:lnTo>
                    <a:lnTo>
                      <a:pt x="1022" y="36"/>
                    </a:lnTo>
                    <a:lnTo>
                      <a:pt x="962" y="36"/>
                    </a:lnTo>
                    <a:lnTo>
                      <a:pt x="915" y="36"/>
                    </a:lnTo>
                    <a:lnTo>
                      <a:pt x="881" y="43"/>
                    </a:lnTo>
                    <a:lnTo>
                      <a:pt x="854" y="50"/>
                    </a:lnTo>
                    <a:lnTo>
                      <a:pt x="827" y="57"/>
                    </a:lnTo>
                    <a:lnTo>
                      <a:pt x="800" y="57"/>
                    </a:lnTo>
                    <a:lnTo>
                      <a:pt x="747" y="57"/>
                    </a:lnTo>
                    <a:lnTo>
                      <a:pt x="693" y="57"/>
                    </a:lnTo>
                    <a:lnTo>
                      <a:pt x="659" y="57"/>
                    </a:lnTo>
                    <a:lnTo>
                      <a:pt x="632" y="50"/>
                    </a:lnTo>
                    <a:lnTo>
                      <a:pt x="605" y="50"/>
                    </a:lnTo>
                    <a:lnTo>
                      <a:pt x="578" y="57"/>
                    </a:lnTo>
                    <a:lnTo>
                      <a:pt x="551" y="57"/>
                    </a:lnTo>
                    <a:lnTo>
                      <a:pt x="525" y="65"/>
                    </a:lnTo>
                    <a:lnTo>
                      <a:pt x="484" y="65"/>
                    </a:lnTo>
                    <a:lnTo>
                      <a:pt x="444" y="57"/>
                    </a:lnTo>
                    <a:lnTo>
                      <a:pt x="417" y="57"/>
                    </a:lnTo>
                    <a:lnTo>
                      <a:pt x="390" y="43"/>
                    </a:lnTo>
                    <a:lnTo>
                      <a:pt x="363" y="36"/>
                    </a:lnTo>
                    <a:lnTo>
                      <a:pt x="336" y="43"/>
                    </a:lnTo>
                    <a:lnTo>
                      <a:pt x="309" y="57"/>
                    </a:lnTo>
                    <a:lnTo>
                      <a:pt x="282" y="57"/>
                    </a:lnTo>
                    <a:lnTo>
                      <a:pt x="256" y="57"/>
                    </a:lnTo>
                    <a:lnTo>
                      <a:pt x="222" y="50"/>
                    </a:lnTo>
                    <a:lnTo>
                      <a:pt x="195" y="50"/>
                    </a:lnTo>
                    <a:lnTo>
                      <a:pt x="168" y="22"/>
                    </a:lnTo>
                    <a:lnTo>
                      <a:pt x="141" y="7"/>
                    </a:lnTo>
                    <a:lnTo>
                      <a:pt x="114" y="14"/>
                    </a:lnTo>
                    <a:lnTo>
                      <a:pt x="81" y="22"/>
                    </a:lnTo>
                    <a:lnTo>
                      <a:pt x="54" y="36"/>
                    </a:lnTo>
                    <a:lnTo>
                      <a:pt x="27" y="36"/>
                    </a:lnTo>
                    <a:lnTo>
                      <a:pt x="0" y="50"/>
                    </a:lnTo>
                    <a:lnTo>
                      <a:pt x="13" y="43"/>
                    </a:lnTo>
                  </a:path>
                </a:pathLst>
              </a:custGeom>
              <a:solidFill>
                <a:srgbClr val="393939"/>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26" name="Freeform 22"/>
              <p:cNvSpPr>
                <a:spLocks/>
              </p:cNvSpPr>
              <p:nvPr/>
            </p:nvSpPr>
            <p:spPr bwMode="auto">
              <a:xfrm>
                <a:off x="2773" y="3976"/>
                <a:ext cx="1722" cy="81"/>
              </a:xfrm>
              <a:custGeom>
                <a:avLst/>
                <a:gdLst>
                  <a:gd name="T0" fmla="*/ 0 w 1722"/>
                  <a:gd name="T1" fmla="*/ 0 h 81"/>
                  <a:gd name="T2" fmla="*/ 1721 w 1722"/>
                  <a:gd name="T3" fmla="*/ 0 h 81"/>
                  <a:gd name="T4" fmla="*/ 1721 w 1722"/>
                  <a:gd name="T5" fmla="*/ 0 h 81"/>
                  <a:gd name="T6" fmla="*/ 1640 w 1722"/>
                  <a:gd name="T7" fmla="*/ 22 h 81"/>
                  <a:gd name="T8" fmla="*/ 1613 w 1722"/>
                  <a:gd name="T9" fmla="*/ 7 h 81"/>
                  <a:gd name="T10" fmla="*/ 1587 w 1722"/>
                  <a:gd name="T11" fmla="*/ 0 h 81"/>
                  <a:gd name="T12" fmla="*/ 1560 w 1722"/>
                  <a:gd name="T13" fmla="*/ 15 h 81"/>
                  <a:gd name="T14" fmla="*/ 1533 w 1722"/>
                  <a:gd name="T15" fmla="*/ 44 h 81"/>
                  <a:gd name="T16" fmla="*/ 1506 w 1722"/>
                  <a:gd name="T17" fmla="*/ 58 h 81"/>
                  <a:gd name="T18" fmla="*/ 1479 w 1722"/>
                  <a:gd name="T19" fmla="*/ 73 h 81"/>
                  <a:gd name="T20" fmla="*/ 1418 w 1722"/>
                  <a:gd name="T21" fmla="*/ 80 h 81"/>
                  <a:gd name="T22" fmla="*/ 1351 w 1722"/>
                  <a:gd name="T23" fmla="*/ 80 h 81"/>
                  <a:gd name="T24" fmla="*/ 1311 w 1722"/>
                  <a:gd name="T25" fmla="*/ 73 h 81"/>
                  <a:gd name="T26" fmla="*/ 1284 w 1722"/>
                  <a:gd name="T27" fmla="*/ 65 h 81"/>
                  <a:gd name="T28" fmla="*/ 1250 w 1722"/>
                  <a:gd name="T29" fmla="*/ 73 h 81"/>
                  <a:gd name="T30" fmla="*/ 1224 w 1722"/>
                  <a:gd name="T31" fmla="*/ 73 h 81"/>
                  <a:gd name="T32" fmla="*/ 1170 w 1722"/>
                  <a:gd name="T33" fmla="*/ 73 h 81"/>
                  <a:gd name="T34" fmla="*/ 1123 w 1722"/>
                  <a:gd name="T35" fmla="*/ 65 h 81"/>
                  <a:gd name="T36" fmla="*/ 1096 w 1722"/>
                  <a:gd name="T37" fmla="*/ 65 h 81"/>
                  <a:gd name="T38" fmla="*/ 1055 w 1722"/>
                  <a:gd name="T39" fmla="*/ 58 h 81"/>
                  <a:gd name="T40" fmla="*/ 1029 w 1722"/>
                  <a:gd name="T41" fmla="*/ 58 h 81"/>
                  <a:gd name="T42" fmla="*/ 1002 w 1722"/>
                  <a:gd name="T43" fmla="*/ 36 h 81"/>
                  <a:gd name="T44" fmla="*/ 968 w 1722"/>
                  <a:gd name="T45" fmla="*/ 15 h 81"/>
                  <a:gd name="T46" fmla="*/ 934 w 1722"/>
                  <a:gd name="T47" fmla="*/ 15 h 81"/>
                  <a:gd name="T48" fmla="*/ 908 w 1722"/>
                  <a:gd name="T49" fmla="*/ 15 h 81"/>
                  <a:gd name="T50" fmla="*/ 881 w 1722"/>
                  <a:gd name="T51" fmla="*/ 15 h 81"/>
                  <a:gd name="T52" fmla="*/ 847 w 1722"/>
                  <a:gd name="T53" fmla="*/ 29 h 81"/>
                  <a:gd name="T54" fmla="*/ 787 w 1722"/>
                  <a:gd name="T55" fmla="*/ 44 h 81"/>
                  <a:gd name="T56" fmla="*/ 753 w 1722"/>
                  <a:gd name="T57" fmla="*/ 51 h 81"/>
                  <a:gd name="T58" fmla="*/ 726 w 1722"/>
                  <a:gd name="T59" fmla="*/ 51 h 81"/>
                  <a:gd name="T60" fmla="*/ 686 w 1722"/>
                  <a:gd name="T61" fmla="*/ 44 h 81"/>
                  <a:gd name="T62" fmla="*/ 659 w 1722"/>
                  <a:gd name="T63" fmla="*/ 29 h 81"/>
                  <a:gd name="T64" fmla="*/ 632 w 1722"/>
                  <a:gd name="T65" fmla="*/ 22 h 81"/>
                  <a:gd name="T66" fmla="*/ 598 w 1722"/>
                  <a:gd name="T67" fmla="*/ 22 h 81"/>
                  <a:gd name="T68" fmla="*/ 565 w 1722"/>
                  <a:gd name="T69" fmla="*/ 22 h 81"/>
                  <a:gd name="T70" fmla="*/ 531 w 1722"/>
                  <a:gd name="T71" fmla="*/ 29 h 81"/>
                  <a:gd name="T72" fmla="*/ 477 w 1722"/>
                  <a:gd name="T73" fmla="*/ 29 h 81"/>
                  <a:gd name="T74" fmla="*/ 437 w 1722"/>
                  <a:gd name="T75" fmla="*/ 36 h 81"/>
                  <a:gd name="T76" fmla="*/ 403 w 1722"/>
                  <a:gd name="T77" fmla="*/ 44 h 81"/>
                  <a:gd name="T78" fmla="*/ 376 w 1722"/>
                  <a:gd name="T79" fmla="*/ 44 h 81"/>
                  <a:gd name="T80" fmla="*/ 343 w 1722"/>
                  <a:gd name="T81" fmla="*/ 44 h 81"/>
                  <a:gd name="T82" fmla="*/ 282 w 1722"/>
                  <a:gd name="T83" fmla="*/ 44 h 81"/>
                  <a:gd name="T84" fmla="*/ 229 w 1722"/>
                  <a:gd name="T85" fmla="*/ 29 h 81"/>
                  <a:gd name="T86" fmla="*/ 195 w 1722"/>
                  <a:gd name="T87" fmla="*/ 22 h 81"/>
                  <a:gd name="T88" fmla="*/ 168 w 1722"/>
                  <a:gd name="T89" fmla="*/ 22 h 81"/>
                  <a:gd name="T90" fmla="*/ 141 w 1722"/>
                  <a:gd name="T91" fmla="*/ 15 h 81"/>
                  <a:gd name="T92" fmla="*/ 114 w 1722"/>
                  <a:gd name="T93" fmla="*/ 7 h 81"/>
                  <a:gd name="T94" fmla="*/ 87 w 1722"/>
                  <a:gd name="T95" fmla="*/ 7 h 81"/>
                  <a:gd name="T96" fmla="*/ 61 w 1722"/>
                  <a:gd name="T97" fmla="*/ 15 h 81"/>
                  <a:gd name="T98" fmla="*/ 34 w 1722"/>
                  <a:gd name="T99" fmla="*/ 22 h 81"/>
                  <a:gd name="T100" fmla="*/ 7 w 1722"/>
                  <a:gd name="T101" fmla="*/ 36 h 8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722" h="81">
                    <a:moveTo>
                      <a:pt x="0" y="0"/>
                    </a:moveTo>
                    <a:lnTo>
                      <a:pt x="1721" y="0"/>
                    </a:lnTo>
                    <a:lnTo>
                      <a:pt x="1640" y="22"/>
                    </a:lnTo>
                    <a:lnTo>
                      <a:pt x="1613" y="7"/>
                    </a:lnTo>
                    <a:lnTo>
                      <a:pt x="1587" y="0"/>
                    </a:lnTo>
                    <a:lnTo>
                      <a:pt x="1560" y="15"/>
                    </a:lnTo>
                    <a:lnTo>
                      <a:pt x="1533" y="44"/>
                    </a:lnTo>
                    <a:lnTo>
                      <a:pt x="1506" y="58"/>
                    </a:lnTo>
                    <a:lnTo>
                      <a:pt x="1479" y="73"/>
                    </a:lnTo>
                    <a:lnTo>
                      <a:pt x="1418" y="80"/>
                    </a:lnTo>
                    <a:lnTo>
                      <a:pt x="1351" y="80"/>
                    </a:lnTo>
                    <a:lnTo>
                      <a:pt x="1311" y="73"/>
                    </a:lnTo>
                    <a:lnTo>
                      <a:pt x="1284" y="65"/>
                    </a:lnTo>
                    <a:lnTo>
                      <a:pt x="1250" y="73"/>
                    </a:lnTo>
                    <a:lnTo>
                      <a:pt x="1224" y="73"/>
                    </a:lnTo>
                    <a:lnTo>
                      <a:pt x="1170" y="73"/>
                    </a:lnTo>
                    <a:lnTo>
                      <a:pt x="1123" y="65"/>
                    </a:lnTo>
                    <a:lnTo>
                      <a:pt x="1096" y="65"/>
                    </a:lnTo>
                    <a:lnTo>
                      <a:pt x="1055" y="58"/>
                    </a:lnTo>
                    <a:lnTo>
                      <a:pt x="1029" y="58"/>
                    </a:lnTo>
                    <a:lnTo>
                      <a:pt x="1002" y="36"/>
                    </a:lnTo>
                    <a:lnTo>
                      <a:pt x="968" y="15"/>
                    </a:lnTo>
                    <a:lnTo>
                      <a:pt x="934" y="15"/>
                    </a:lnTo>
                    <a:lnTo>
                      <a:pt x="908" y="15"/>
                    </a:lnTo>
                    <a:lnTo>
                      <a:pt x="881" y="15"/>
                    </a:lnTo>
                    <a:lnTo>
                      <a:pt x="847" y="29"/>
                    </a:lnTo>
                    <a:lnTo>
                      <a:pt x="787" y="44"/>
                    </a:lnTo>
                    <a:lnTo>
                      <a:pt x="753" y="51"/>
                    </a:lnTo>
                    <a:lnTo>
                      <a:pt x="726" y="51"/>
                    </a:lnTo>
                    <a:lnTo>
                      <a:pt x="686" y="44"/>
                    </a:lnTo>
                    <a:lnTo>
                      <a:pt x="659" y="29"/>
                    </a:lnTo>
                    <a:lnTo>
                      <a:pt x="632" y="22"/>
                    </a:lnTo>
                    <a:lnTo>
                      <a:pt x="598" y="22"/>
                    </a:lnTo>
                    <a:lnTo>
                      <a:pt x="565" y="22"/>
                    </a:lnTo>
                    <a:lnTo>
                      <a:pt x="531" y="29"/>
                    </a:lnTo>
                    <a:lnTo>
                      <a:pt x="477" y="29"/>
                    </a:lnTo>
                    <a:lnTo>
                      <a:pt x="437" y="36"/>
                    </a:lnTo>
                    <a:lnTo>
                      <a:pt x="403" y="44"/>
                    </a:lnTo>
                    <a:lnTo>
                      <a:pt x="376" y="44"/>
                    </a:lnTo>
                    <a:lnTo>
                      <a:pt x="343" y="44"/>
                    </a:lnTo>
                    <a:lnTo>
                      <a:pt x="282" y="44"/>
                    </a:lnTo>
                    <a:lnTo>
                      <a:pt x="229" y="29"/>
                    </a:lnTo>
                    <a:lnTo>
                      <a:pt x="195" y="22"/>
                    </a:lnTo>
                    <a:lnTo>
                      <a:pt x="168" y="22"/>
                    </a:lnTo>
                    <a:lnTo>
                      <a:pt x="141" y="15"/>
                    </a:lnTo>
                    <a:lnTo>
                      <a:pt x="114" y="7"/>
                    </a:lnTo>
                    <a:lnTo>
                      <a:pt x="87" y="7"/>
                    </a:lnTo>
                    <a:lnTo>
                      <a:pt x="61" y="15"/>
                    </a:lnTo>
                    <a:lnTo>
                      <a:pt x="34" y="22"/>
                    </a:lnTo>
                    <a:lnTo>
                      <a:pt x="7" y="36"/>
                    </a:lnTo>
                  </a:path>
                </a:pathLst>
              </a:custGeom>
              <a:solidFill>
                <a:srgbClr val="313131"/>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27" name="Freeform 23"/>
              <p:cNvSpPr>
                <a:spLocks/>
              </p:cNvSpPr>
              <p:nvPr/>
            </p:nvSpPr>
            <p:spPr bwMode="auto">
              <a:xfrm>
                <a:off x="5410" y="2003"/>
                <a:ext cx="80" cy="1366"/>
              </a:xfrm>
              <a:custGeom>
                <a:avLst/>
                <a:gdLst>
                  <a:gd name="T0" fmla="*/ 33 w 80"/>
                  <a:gd name="T1" fmla="*/ 109 h 1366"/>
                  <a:gd name="T2" fmla="*/ 59 w 80"/>
                  <a:gd name="T3" fmla="*/ 167 h 1366"/>
                  <a:gd name="T4" fmla="*/ 59 w 80"/>
                  <a:gd name="T5" fmla="*/ 232 h 1366"/>
                  <a:gd name="T6" fmla="*/ 40 w 80"/>
                  <a:gd name="T7" fmla="*/ 298 h 1366"/>
                  <a:gd name="T8" fmla="*/ 33 w 80"/>
                  <a:gd name="T9" fmla="*/ 363 h 1366"/>
                  <a:gd name="T10" fmla="*/ 40 w 80"/>
                  <a:gd name="T11" fmla="*/ 421 h 1366"/>
                  <a:gd name="T12" fmla="*/ 53 w 80"/>
                  <a:gd name="T13" fmla="*/ 494 h 1366"/>
                  <a:gd name="T14" fmla="*/ 53 w 80"/>
                  <a:gd name="T15" fmla="*/ 581 h 1366"/>
                  <a:gd name="T16" fmla="*/ 53 w 80"/>
                  <a:gd name="T17" fmla="*/ 653 h 1366"/>
                  <a:gd name="T18" fmla="*/ 59 w 80"/>
                  <a:gd name="T19" fmla="*/ 741 h 1366"/>
                  <a:gd name="T20" fmla="*/ 66 w 80"/>
                  <a:gd name="T21" fmla="*/ 799 h 1366"/>
                  <a:gd name="T22" fmla="*/ 46 w 80"/>
                  <a:gd name="T23" fmla="*/ 871 h 1366"/>
                  <a:gd name="T24" fmla="*/ 66 w 80"/>
                  <a:gd name="T25" fmla="*/ 929 h 1366"/>
                  <a:gd name="T26" fmla="*/ 59 w 80"/>
                  <a:gd name="T27" fmla="*/ 1016 h 1366"/>
                  <a:gd name="T28" fmla="*/ 53 w 80"/>
                  <a:gd name="T29" fmla="*/ 1089 h 1366"/>
                  <a:gd name="T30" fmla="*/ 72 w 80"/>
                  <a:gd name="T31" fmla="*/ 1147 h 1366"/>
                  <a:gd name="T32" fmla="*/ 59 w 80"/>
                  <a:gd name="T33" fmla="*/ 1213 h 1366"/>
                  <a:gd name="T34" fmla="*/ 53 w 80"/>
                  <a:gd name="T35" fmla="*/ 1278 h 1366"/>
                  <a:gd name="T36" fmla="*/ 72 w 80"/>
                  <a:gd name="T37" fmla="*/ 1336 h 1366"/>
                  <a:gd name="T38" fmla="*/ 59 w 80"/>
                  <a:gd name="T39" fmla="*/ 1300 h 1366"/>
                  <a:gd name="T40" fmla="*/ 33 w 80"/>
                  <a:gd name="T41" fmla="*/ 1242 h 1366"/>
                  <a:gd name="T42" fmla="*/ 46 w 80"/>
                  <a:gd name="T43" fmla="*/ 1154 h 1366"/>
                  <a:gd name="T44" fmla="*/ 59 w 80"/>
                  <a:gd name="T45" fmla="*/ 1089 h 1366"/>
                  <a:gd name="T46" fmla="*/ 59 w 80"/>
                  <a:gd name="T47" fmla="*/ 1031 h 1366"/>
                  <a:gd name="T48" fmla="*/ 66 w 80"/>
                  <a:gd name="T49" fmla="*/ 966 h 1366"/>
                  <a:gd name="T50" fmla="*/ 66 w 80"/>
                  <a:gd name="T51" fmla="*/ 864 h 1366"/>
                  <a:gd name="T52" fmla="*/ 26 w 80"/>
                  <a:gd name="T53" fmla="*/ 799 h 1366"/>
                  <a:gd name="T54" fmla="*/ 26 w 80"/>
                  <a:gd name="T55" fmla="*/ 726 h 1366"/>
                  <a:gd name="T56" fmla="*/ 26 w 80"/>
                  <a:gd name="T57" fmla="*/ 639 h 1366"/>
                  <a:gd name="T58" fmla="*/ 26 w 80"/>
                  <a:gd name="T59" fmla="*/ 581 h 1366"/>
                  <a:gd name="T60" fmla="*/ 40 w 80"/>
                  <a:gd name="T61" fmla="*/ 523 h 1366"/>
                  <a:gd name="T62" fmla="*/ 46 w 80"/>
                  <a:gd name="T63" fmla="*/ 450 h 1366"/>
                  <a:gd name="T64" fmla="*/ 46 w 80"/>
                  <a:gd name="T65" fmla="*/ 392 h 1366"/>
                  <a:gd name="T66" fmla="*/ 46 w 80"/>
                  <a:gd name="T67" fmla="*/ 319 h 1366"/>
                  <a:gd name="T68" fmla="*/ 46 w 80"/>
                  <a:gd name="T69" fmla="*/ 254 h 1366"/>
                  <a:gd name="T70" fmla="*/ 53 w 80"/>
                  <a:gd name="T71" fmla="*/ 196 h 1366"/>
                  <a:gd name="T72" fmla="*/ 46 w 80"/>
                  <a:gd name="T73" fmla="*/ 131 h 1366"/>
                  <a:gd name="T74" fmla="*/ 13 w 80"/>
                  <a:gd name="T75" fmla="*/ 73 h 1366"/>
                  <a:gd name="T76" fmla="*/ 7 w 80"/>
                  <a:gd name="T77" fmla="*/ 15 h 136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80" h="1366">
                    <a:moveTo>
                      <a:pt x="0" y="0"/>
                    </a:moveTo>
                    <a:lnTo>
                      <a:pt x="33" y="109"/>
                    </a:lnTo>
                    <a:lnTo>
                      <a:pt x="53" y="138"/>
                    </a:lnTo>
                    <a:lnTo>
                      <a:pt x="59" y="167"/>
                    </a:lnTo>
                    <a:lnTo>
                      <a:pt x="66" y="196"/>
                    </a:lnTo>
                    <a:lnTo>
                      <a:pt x="59" y="232"/>
                    </a:lnTo>
                    <a:lnTo>
                      <a:pt x="46" y="269"/>
                    </a:lnTo>
                    <a:lnTo>
                      <a:pt x="40" y="298"/>
                    </a:lnTo>
                    <a:lnTo>
                      <a:pt x="33" y="334"/>
                    </a:lnTo>
                    <a:lnTo>
                      <a:pt x="33" y="363"/>
                    </a:lnTo>
                    <a:lnTo>
                      <a:pt x="33" y="392"/>
                    </a:lnTo>
                    <a:lnTo>
                      <a:pt x="40" y="421"/>
                    </a:lnTo>
                    <a:lnTo>
                      <a:pt x="40" y="457"/>
                    </a:lnTo>
                    <a:lnTo>
                      <a:pt x="53" y="494"/>
                    </a:lnTo>
                    <a:lnTo>
                      <a:pt x="53" y="523"/>
                    </a:lnTo>
                    <a:lnTo>
                      <a:pt x="53" y="581"/>
                    </a:lnTo>
                    <a:lnTo>
                      <a:pt x="53" y="610"/>
                    </a:lnTo>
                    <a:lnTo>
                      <a:pt x="53" y="653"/>
                    </a:lnTo>
                    <a:lnTo>
                      <a:pt x="53" y="697"/>
                    </a:lnTo>
                    <a:lnTo>
                      <a:pt x="59" y="741"/>
                    </a:lnTo>
                    <a:lnTo>
                      <a:pt x="66" y="770"/>
                    </a:lnTo>
                    <a:lnTo>
                      <a:pt x="66" y="799"/>
                    </a:lnTo>
                    <a:lnTo>
                      <a:pt x="59" y="835"/>
                    </a:lnTo>
                    <a:lnTo>
                      <a:pt x="46" y="871"/>
                    </a:lnTo>
                    <a:lnTo>
                      <a:pt x="53" y="900"/>
                    </a:lnTo>
                    <a:lnTo>
                      <a:pt x="66" y="929"/>
                    </a:lnTo>
                    <a:lnTo>
                      <a:pt x="66" y="958"/>
                    </a:lnTo>
                    <a:lnTo>
                      <a:pt x="59" y="1016"/>
                    </a:lnTo>
                    <a:lnTo>
                      <a:pt x="53" y="1060"/>
                    </a:lnTo>
                    <a:lnTo>
                      <a:pt x="53" y="1089"/>
                    </a:lnTo>
                    <a:lnTo>
                      <a:pt x="59" y="1118"/>
                    </a:lnTo>
                    <a:lnTo>
                      <a:pt x="72" y="1147"/>
                    </a:lnTo>
                    <a:lnTo>
                      <a:pt x="72" y="1176"/>
                    </a:lnTo>
                    <a:lnTo>
                      <a:pt x="59" y="1213"/>
                    </a:lnTo>
                    <a:lnTo>
                      <a:pt x="46" y="1242"/>
                    </a:lnTo>
                    <a:lnTo>
                      <a:pt x="53" y="1278"/>
                    </a:lnTo>
                    <a:lnTo>
                      <a:pt x="66" y="1307"/>
                    </a:lnTo>
                    <a:lnTo>
                      <a:pt x="72" y="1336"/>
                    </a:lnTo>
                    <a:lnTo>
                      <a:pt x="79" y="1365"/>
                    </a:lnTo>
                    <a:lnTo>
                      <a:pt x="59" y="1300"/>
                    </a:lnTo>
                    <a:lnTo>
                      <a:pt x="40" y="1271"/>
                    </a:lnTo>
                    <a:lnTo>
                      <a:pt x="33" y="1242"/>
                    </a:lnTo>
                    <a:lnTo>
                      <a:pt x="33" y="1183"/>
                    </a:lnTo>
                    <a:lnTo>
                      <a:pt x="46" y="1154"/>
                    </a:lnTo>
                    <a:lnTo>
                      <a:pt x="59" y="1125"/>
                    </a:lnTo>
                    <a:lnTo>
                      <a:pt x="59" y="1089"/>
                    </a:lnTo>
                    <a:lnTo>
                      <a:pt x="59" y="1060"/>
                    </a:lnTo>
                    <a:lnTo>
                      <a:pt x="59" y="1031"/>
                    </a:lnTo>
                    <a:lnTo>
                      <a:pt x="66" y="995"/>
                    </a:lnTo>
                    <a:lnTo>
                      <a:pt x="66" y="966"/>
                    </a:lnTo>
                    <a:lnTo>
                      <a:pt x="66" y="922"/>
                    </a:lnTo>
                    <a:lnTo>
                      <a:pt x="66" y="864"/>
                    </a:lnTo>
                    <a:lnTo>
                      <a:pt x="40" y="835"/>
                    </a:lnTo>
                    <a:lnTo>
                      <a:pt x="26" y="799"/>
                    </a:lnTo>
                    <a:lnTo>
                      <a:pt x="26" y="770"/>
                    </a:lnTo>
                    <a:lnTo>
                      <a:pt x="26" y="726"/>
                    </a:lnTo>
                    <a:lnTo>
                      <a:pt x="26" y="683"/>
                    </a:lnTo>
                    <a:lnTo>
                      <a:pt x="26" y="639"/>
                    </a:lnTo>
                    <a:lnTo>
                      <a:pt x="26" y="610"/>
                    </a:lnTo>
                    <a:lnTo>
                      <a:pt x="26" y="581"/>
                    </a:lnTo>
                    <a:lnTo>
                      <a:pt x="26" y="552"/>
                    </a:lnTo>
                    <a:lnTo>
                      <a:pt x="40" y="523"/>
                    </a:lnTo>
                    <a:lnTo>
                      <a:pt x="46" y="486"/>
                    </a:lnTo>
                    <a:lnTo>
                      <a:pt x="46" y="450"/>
                    </a:lnTo>
                    <a:lnTo>
                      <a:pt x="46" y="421"/>
                    </a:lnTo>
                    <a:lnTo>
                      <a:pt x="46" y="392"/>
                    </a:lnTo>
                    <a:lnTo>
                      <a:pt x="46" y="349"/>
                    </a:lnTo>
                    <a:lnTo>
                      <a:pt x="46" y="319"/>
                    </a:lnTo>
                    <a:lnTo>
                      <a:pt x="46" y="290"/>
                    </a:lnTo>
                    <a:lnTo>
                      <a:pt x="46" y="254"/>
                    </a:lnTo>
                    <a:lnTo>
                      <a:pt x="46" y="225"/>
                    </a:lnTo>
                    <a:lnTo>
                      <a:pt x="53" y="196"/>
                    </a:lnTo>
                    <a:lnTo>
                      <a:pt x="59" y="160"/>
                    </a:lnTo>
                    <a:lnTo>
                      <a:pt x="46" y="131"/>
                    </a:lnTo>
                    <a:lnTo>
                      <a:pt x="26" y="102"/>
                    </a:lnTo>
                    <a:lnTo>
                      <a:pt x="13" y="73"/>
                    </a:lnTo>
                    <a:lnTo>
                      <a:pt x="13" y="44"/>
                    </a:lnTo>
                    <a:lnTo>
                      <a:pt x="7" y="15"/>
                    </a:lnTo>
                    <a:lnTo>
                      <a:pt x="0" y="0"/>
                    </a:lnTo>
                  </a:path>
                </a:pathLst>
              </a:custGeom>
              <a:solidFill>
                <a:srgbClr val="9A9A9A"/>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28" name="Freeform 24"/>
              <p:cNvSpPr>
                <a:spLocks/>
              </p:cNvSpPr>
              <p:nvPr/>
            </p:nvSpPr>
            <p:spPr bwMode="auto">
              <a:xfrm>
                <a:off x="246" y="204"/>
                <a:ext cx="107" cy="2135"/>
              </a:xfrm>
              <a:custGeom>
                <a:avLst/>
                <a:gdLst>
                  <a:gd name="T0" fmla="*/ 0 w 107"/>
                  <a:gd name="T1" fmla="*/ 0 h 2135"/>
                  <a:gd name="T2" fmla="*/ 106 w 107"/>
                  <a:gd name="T3" fmla="*/ 116 h 2135"/>
                  <a:gd name="T4" fmla="*/ 106 w 107"/>
                  <a:gd name="T5" fmla="*/ 987 h 2135"/>
                  <a:gd name="T6" fmla="*/ 53 w 107"/>
                  <a:gd name="T7" fmla="*/ 1045 h 2135"/>
                  <a:gd name="T8" fmla="*/ 53 w 107"/>
                  <a:gd name="T9" fmla="*/ 1161 h 2135"/>
                  <a:gd name="T10" fmla="*/ 66 w 107"/>
                  <a:gd name="T11" fmla="*/ 1219 h 2135"/>
                  <a:gd name="T12" fmla="*/ 40 w 107"/>
                  <a:gd name="T13" fmla="*/ 1277 h 2135"/>
                  <a:gd name="T14" fmla="*/ 40 w 107"/>
                  <a:gd name="T15" fmla="*/ 1336 h 2135"/>
                  <a:gd name="T16" fmla="*/ 27 w 107"/>
                  <a:gd name="T17" fmla="*/ 1394 h 2135"/>
                  <a:gd name="T18" fmla="*/ 40 w 107"/>
                  <a:gd name="T19" fmla="*/ 1452 h 2135"/>
                  <a:gd name="T20" fmla="*/ 53 w 107"/>
                  <a:gd name="T21" fmla="*/ 1510 h 2135"/>
                  <a:gd name="T22" fmla="*/ 53 w 107"/>
                  <a:gd name="T23" fmla="*/ 1568 h 2135"/>
                  <a:gd name="T24" fmla="*/ 66 w 107"/>
                  <a:gd name="T25" fmla="*/ 1626 h 2135"/>
                  <a:gd name="T26" fmla="*/ 40 w 107"/>
                  <a:gd name="T27" fmla="*/ 1684 h 2135"/>
                  <a:gd name="T28" fmla="*/ 27 w 107"/>
                  <a:gd name="T29" fmla="*/ 1742 h 2135"/>
                  <a:gd name="T30" fmla="*/ 27 w 107"/>
                  <a:gd name="T31" fmla="*/ 1800 h 2135"/>
                  <a:gd name="T32" fmla="*/ 40 w 107"/>
                  <a:gd name="T33" fmla="*/ 1873 h 2135"/>
                  <a:gd name="T34" fmla="*/ 40 w 107"/>
                  <a:gd name="T35" fmla="*/ 1945 h 2135"/>
                  <a:gd name="T36" fmla="*/ 27 w 107"/>
                  <a:gd name="T37" fmla="*/ 2018 h 2135"/>
                  <a:gd name="T38" fmla="*/ 40 w 107"/>
                  <a:gd name="T39" fmla="*/ 2076 h 2135"/>
                  <a:gd name="T40" fmla="*/ 53 w 107"/>
                  <a:gd name="T41" fmla="*/ 2134 h 2135"/>
                  <a:gd name="T42" fmla="*/ 13 w 107"/>
                  <a:gd name="T43" fmla="*/ 2061 h 2135"/>
                  <a:gd name="T44" fmla="*/ 13 w 107"/>
                  <a:gd name="T45" fmla="*/ 1974 h 2135"/>
                  <a:gd name="T46" fmla="*/ 13 w 107"/>
                  <a:gd name="T47" fmla="*/ 1916 h 2135"/>
                  <a:gd name="T48" fmla="*/ 27 w 107"/>
                  <a:gd name="T49" fmla="*/ 1858 h 2135"/>
                  <a:gd name="T50" fmla="*/ 40 w 107"/>
                  <a:gd name="T51" fmla="*/ 1800 h 2135"/>
                  <a:gd name="T52" fmla="*/ 40 w 107"/>
                  <a:gd name="T53" fmla="*/ 1684 h 2135"/>
                  <a:gd name="T54" fmla="*/ 40 w 107"/>
                  <a:gd name="T55" fmla="*/ 1597 h 2135"/>
                  <a:gd name="T56" fmla="*/ 40 w 107"/>
                  <a:gd name="T57" fmla="*/ 1539 h 2135"/>
                  <a:gd name="T58" fmla="*/ 40 w 107"/>
                  <a:gd name="T59" fmla="*/ 1481 h 2135"/>
                  <a:gd name="T60" fmla="*/ 53 w 107"/>
                  <a:gd name="T61" fmla="*/ 1423 h 2135"/>
                  <a:gd name="T62" fmla="*/ 53 w 107"/>
                  <a:gd name="T63" fmla="*/ 1350 h 2135"/>
                  <a:gd name="T64" fmla="*/ 53 w 107"/>
                  <a:gd name="T65" fmla="*/ 1292 h 2135"/>
                  <a:gd name="T66" fmla="*/ 40 w 107"/>
                  <a:gd name="T67" fmla="*/ 1234 h 2135"/>
                  <a:gd name="T68" fmla="*/ 40 w 107"/>
                  <a:gd name="T69" fmla="*/ 1176 h 2135"/>
                  <a:gd name="T70" fmla="*/ 53 w 107"/>
                  <a:gd name="T71" fmla="*/ 1118 h 2135"/>
                  <a:gd name="T72" fmla="*/ 66 w 107"/>
                  <a:gd name="T73" fmla="*/ 1060 h 2135"/>
                  <a:gd name="T74" fmla="*/ 66 w 107"/>
                  <a:gd name="T75" fmla="*/ 987 h 2135"/>
                  <a:gd name="T76" fmla="*/ 66 w 107"/>
                  <a:gd name="T77" fmla="*/ 929 h 2135"/>
                  <a:gd name="T78" fmla="*/ 66 w 107"/>
                  <a:gd name="T79" fmla="*/ 871 h 2135"/>
                  <a:gd name="T80" fmla="*/ 66 w 107"/>
                  <a:gd name="T81" fmla="*/ 798 h 2135"/>
                  <a:gd name="T82" fmla="*/ 66 w 107"/>
                  <a:gd name="T83" fmla="*/ 726 h 2135"/>
                  <a:gd name="T84" fmla="*/ 66 w 107"/>
                  <a:gd name="T85" fmla="*/ 668 h 2135"/>
                  <a:gd name="T86" fmla="*/ 66 w 107"/>
                  <a:gd name="T87" fmla="*/ 552 h 2135"/>
                  <a:gd name="T88" fmla="*/ 53 w 107"/>
                  <a:gd name="T89" fmla="*/ 494 h 2135"/>
                  <a:gd name="T90" fmla="*/ 53 w 107"/>
                  <a:gd name="T91" fmla="*/ 436 h 2135"/>
                  <a:gd name="T92" fmla="*/ 53 w 107"/>
                  <a:gd name="T93" fmla="*/ 377 h 2135"/>
                  <a:gd name="T94" fmla="*/ 53 w 107"/>
                  <a:gd name="T95" fmla="*/ 319 h 2135"/>
                  <a:gd name="T96" fmla="*/ 53 w 107"/>
                  <a:gd name="T97" fmla="*/ 261 h 2135"/>
                  <a:gd name="T98" fmla="*/ 53 w 107"/>
                  <a:gd name="T99" fmla="*/ 203 h 2135"/>
                  <a:gd name="T100" fmla="*/ 53 w 107"/>
                  <a:gd name="T101" fmla="*/ 145 h 2135"/>
                  <a:gd name="T102" fmla="*/ 27 w 107"/>
                  <a:gd name="T103" fmla="*/ 87 h 2135"/>
                  <a:gd name="T104" fmla="*/ 0 w 107"/>
                  <a:gd name="T105" fmla="*/ 0 h 213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07" h="2135">
                    <a:moveTo>
                      <a:pt x="0" y="0"/>
                    </a:moveTo>
                    <a:lnTo>
                      <a:pt x="106" y="116"/>
                    </a:lnTo>
                    <a:lnTo>
                      <a:pt x="106" y="987"/>
                    </a:lnTo>
                    <a:lnTo>
                      <a:pt x="53" y="1045"/>
                    </a:lnTo>
                    <a:lnTo>
                      <a:pt x="53" y="1161"/>
                    </a:lnTo>
                    <a:lnTo>
                      <a:pt x="66" y="1219"/>
                    </a:lnTo>
                    <a:lnTo>
                      <a:pt x="40" y="1277"/>
                    </a:lnTo>
                    <a:lnTo>
                      <a:pt x="40" y="1336"/>
                    </a:lnTo>
                    <a:lnTo>
                      <a:pt x="27" y="1394"/>
                    </a:lnTo>
                    <a:lnTo>
                      <a:pt x="40" y="1452"/>
                    </a:lnTo>
                    <a:lnTo>
                      <a:pt x="53" y="1510"/>
                    </a:lnTo>
                    <a:lnTo>
                      <a:pt x="53" y="1568"/>
                    </a:lnTo>
                    <a:lnTo>
                      <a:pt x="66" y="1626"/>
                    </a:lnTo>
                    <a:lnTo>
                      <a:pt x="40" y="1684"/>
                    </a:lnTo>
                    <a:lnTo>
                      <a:pt x="27" y="1742"/>
                    </a:lnTo>
                    <a:lnTo>
                      <a:pt x="27" y="1800"/>
                    </a:lnTo>
                    <a:lnTo>
                      <a:pt x="40" y="1873"/>
                    </a:lnTo>
                    <a:lnTo>
                      <a:pt x="40" y="1945"/>
                    </a:lnTo>
                    <a:lnTo>
                      <a:pt x="27" y="2018"/>
                    </a:lnTo>
                    <a:lnTo>
                      <a:pt x="40" y="2076"/>
                    </a:lnTo>
                    <a:lnTo>
                      <a:pt x="53" y="2134"/>
                    </a:lnTo>
                    <a:lnTo>
                      <a:pt x="13" y="2061"/>
                    </a:lnTo>
                    <a:lnTo>
                      <a:pt x="13" y="1974"/>
                    </a:lnTo>
                    <a:lnTo>
                      <a:pt x="13" y="1916"/>
                    </a:lnTo>
                    <a:lnTo>
                      <a:pt x="27" y="1858"/>
                    </a:lnTo>
                    <a:lnTo>
                      <a:pt x="40" y="1800"/>
                    </a:lnTo>
                    <a:lnTo>
                      <a:pt x="40" y="1684"/>
                    </a:lnTo>
                    <a:lnTo>
                      <a:pt x="40" y="1597"/>
                    </a:lnTo>
                    <a:lnTo>
                      <a:pt x="40" y="1539"/>
                    </a:lnTo>
                    <a:lnTo>
                      <a:pt x="40" y="1481"/>
                    </a:lnTo>
                    <a:lnTo>
                      <a:pt x="53" y="1423"/>
                    </a:lnTo>
                    <a:lnTo>
                      <a:pt x="53" y="1350"/>
                    </a:lnTo>
                    <a:lnTo>
                      <a:pt x="53" y="1292"/>
                    </a:lnTo>
                    <a:lnTo>
                      <a:pt x="40" y="1234"/>
                    </a:lnTo>
                    <a:lnTo>
                      <a:pt x="40" y="1176"/>
                    </a:lnTo>
                    <a:lnTo>
                      <a:pt x="53" y="1118"/>
                    </a:lnTo>
                    <a:lnTo>
                      <a:pt x="66" y="1060"/>
                    </a:lnTo>
                    <a:lnTo>
                      <a:pt x="66" y="987"/>
                    </a:lnTo>
                    <a:lnTo>
                      <a:pt x="66" y="929"/>
                    </a:lnTo>
                    <a:lnTo>
                      <a:pt x="66" y="871"/>
                    </a:lnTo>
                    <a:lnTo>
                      <a:pt x="66" y="798"/>
                    </a:lnTo>
                    <a:lnTo>
                      <a:pt x="66" y="726"/>
                    </a:lnTo>
                    <a:lnTo>
                      <a:pt x="66" y="668"/>
                    </a:lnTo>
                    <a:lnTo>
                      <a:pt x="66" y="552"/>
                    </a:lnTo>
                    <a:lnTo>
                      <a:pt x="53" y="494"/>
                    </a:lnTo>
                    <a:lnTo>
                      <a:pt x="53" y="436"/>
                    </a:lnTo>
                    <a:lnTo>
                      <a:pt x="53" y="377"/>
                    </a:lnTo>
                    <a:lnTo>
                      <a:pt x="53" y="319"/>
                    </a:lnTo>
                    <a:lnTo>
                      <a:pt x="53" y="261"/>
                    </a:lnTo>
                    <a:lnTo>
                      <a:pt x="53" y="203"/>
                    </a:lnTo>
                    <a:lnTo>
                      <a:pt x="53" y="145"/>
                    </a:lnTo>
                    <a:lnTo>
                      <a:pt x="27" y="87"/>
                    </a:lnTo>
                    <a:lnTo>
                      <a:pt x="0" y="0"/>
                    </a:lnTo>
                  </a:path>
                </a:pathLst>
              </a:custGeom>
              <a:solidFill>
                <a:srgbClr val="9A9A9A"/>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29" name="Freeform 25"/>
              <p:cNvSpPr>
                <a:spLocks/>
              </p:cNvSpPr>
              <p:nvPr/>
            </p:nvSpPr>
            <p:spPr bwMode="auto">
              <a:xfrm>
                <a:off x="260" y="437"/>
                <a:ext cx="93" cy="1699"/>
              </a:xfrm>
              <a:custGeom>
                <a:avLst/>
                <a:gdLst>
                  <a:gd name="T0" fmla="*/ 92 w 93"/>
                  <a:gd name="T1" fmla="*/ 0 h 1699"/>
                  <a:gd name="T2" fmla="*/ 79 w 93"/>
                  <a:gd name="T3" fmla="*/ 73 h 1699"/>
                  <a:gd name="T4" fmla="*/ 79 w 93"/>
                  <a:gd name="T5" fmla="*/ 131 h 1699"/>
                  <a:gd name="T6" fmla="*/ 66 w 93"/>
                  <a:gd name="T7" fmla="*/ 189 h 1699"/>
                  <a:gd name="T8" fmla="*/ 26 w 93"/>
                  <a:gd name="T9" fmla="*/ 247 h 1699"/>
                  <a:gd name="T10" fmla="*/ 26 w 93"/>
                  <a:gd name="T11" fmla="*/ 305 h 1699"/>
                  <a:gd name="T12" fmla="*/ 26 w 93"/>
                  <a:gd name="T13" fmla="*/ 363 h 1699"/>
                  <a:gd name="T14" fmla="*/ 39 w 93"/>
                  <a:gd name="T15" fmla="*/ 421 h 1699"/>
                  <a:gd name="T16" fmla="*/ 53 w 93"/>
                  <a:gd name="T17" fmla="*/ 479 h 1699"/>
                  <a:gd name="T18" fmla="*/ 53 w 93"/>
                  <a:gd name="T19" fmla="*/ 537 h 1699"/>
                  <a:gd name="T20" fmla="*/ 39 w 93"/>
                  <a:gd name="T21" fmla="*/ 610 h 1699"/>
                  <a:gd name="T22" fmla="*/ 39 w 93"/>
                  <a:gd name="T23" fmla="*/ 668 h 1699"/>
                  <a:gd name="T24" fmla="*/ 39 w 93"/>
                  <a:gd name="T25" fmla="*/ 726 h 1699"/>
                  <a:gd name="T26" fmla="*/ 39 w 93"/>
                  <a:gd name="T27" fmla="*/ 784 h 1699"/>
                  <a:gd name="T28" fmla="*/ 13 w 93"/>
                  <a:gd name="T29" fmla="*/ 856 h 1699"/>
                  <a:gd name="T30" fmla="*/ 0 w 93"/>
                  <a:gd name="T31" fmla="*/ 914 h 1699"/>
                  <a:gd name="T32" fmla="*/ 0 w 93"/>
                  <a:gd name="T33" fmla="*/ 972 h 1699"/>
                  <a:gd name="T34" fmla="*/ 26 w 93"/>
                  <a:gd name="T35" fmla="*/ 1030 h 1699"/>
                  <a:gd name="T36" fmla="*/ 26 w 93"/>
                  <a:gd name="T37" fmla="*/ 1103 h 1699"/>
                  <a:gd name="T38" fmla="*/ 13 w 93"/>
                  <a:gd name="T39" fmla="*/ 1176 h 1699"/>
                  <a:gd name="T40" fmla="*/ 13 w 93"/>
                  <a:gd name="T41" fmla="*/ 1234 h 1699"/>
                  <a:gd name="T42" fmla="*/ 13 w 93"/>
                  <a:gd name="T43" fmla="*/ 1292 h 1699"/>
                  <a:gd name="T44" fmla="*/ 13 w 93"/>
                  <a:gd name="T45" fmla="*/ 1350 h 1699"/>
                  <a:gd name="T46" fmla="*/ 0 w 93"/>
                  <a:gd name="T47" fmla="*/ 1408 h 1699"/>
                  <a:gd name="T48" fmla="*/ 0 w 93"/>
                  <a:gd name="T49" fmla="*/ 1466 h 1699"/>
                  <a:gd name="T50" fmla="*/ 13 w 93"/>
                  <a:gd name="T51" fmla="*/ 1524 h 1699"/>
                  <a:gd name="T52" fmla="*/ 53 w 93"/>
                  <a:gd name="T53" fmla="*/ 1582 h 1699"/>
                  <a:gd name="T54" fmla="*/ 53 w 93"/>
                  <a:gd name="T55" fmla="*/ 1640 h 1699"/>
                  <a:gd name="T56" fmla="*/ 26 w 93"/>
                  <a:gd name="T57" fmla="*/ 1698 h 1699"/>
                  <a:gd name="T58" fmla="*/ 53 w 93"/>
                  <a:gd name="T59" fmla="*/ 1640 h 1699"/>
                  <a:gd name="T60" fmla="*/ 39 w 93"/>
                  <a:gd name="T61" fmla="*/ 1567 h 1699"/>
                  <a:gd name="T62" fmla="*/ 26 w 93"/>
                  <a:gd name="T63" fmla="*/ 1509 h 1699"/>
                  <a:gd name="T64" fmla="*/ 26 w 93"/>
                  <a:gd name="T65" fmla="*/ 1437 h 1699"/>
                  <a:gd name="T66" fmla="*/ 26 w 93"/>
                  <a:gd name="T67" fmla="*/ 1379 h 1699"/>
                  <a:gd name="T68" fmla="*/ 26 w 93"/>
                  <a:gd name="T69" fmla="*/ 1321 h 1699"/>
                  <a:gd name="T70" fmla="*/ 26 w 93"/>
                  <a:gd name="T71" fmla="*/ 1263 h 1699"/>
                  <a:gd name="T72" fmla="*/ 26 w 93"/>
                  <a:gd name="T73" fmla="*/ 1205 h 1699"/>
                  <a:gd name="T74" fmla="*/ 53 w 93"/>
                  <a:gd name="T75" fmla="*/ 1147 h 1699"/>
                  <a:gd name="T76" fmla="*/ 66 w 93"/>
                  <a:gd name="T77" fmla="*/ 1088 h 1699"/>
                  <a:gd name="T78" fmla="*/ 39 w 93"/>
                  <a:gd name="T79" fmla="*/ 1030 h 1699"/>
                  <a:gd name="T80" fmla="*/ 13 w 93"/>
                  <a:gd name="T81" fmla="*/ 972 h 1699"/>
                  <a:gd name="T82" fmla="*/ 13 w 93"/>
                  <a:gd name="T83" fmla="*/ 914 h 1699"/>
                  <a:gd name="T84" fmla="*/ 26 w 93"/>
                  <a:gd name="T85" fmla="*/ 856 h 1699"/>
                  <a:gd name="T86" fmla="*/ 39 w 93"/>
                  <a:gd name="T87" fmla="*/ 798 h 1699"/>
                  <a:gd name="T88" fmla="*/ 39 w 93"/>
                  <a:gd name="T89" fmla="*/ 740 h 1699"/>
                  <a:gd name="T90" fmla="*/ 53 w 93"/>
                  <a:gd name="T91" fmla="*/ 682 h 1699"/>
                  <a:gd name="T92" fmla="*/ 66 w 93"/>
                  <a:gd name="T93" fmla="*/ 624 h 1699"/>
                  <a:gd name="T94" fmla="*/ 66 w 93"/>
                  <a:gd name="T95" fmla="*/ 566 h 1699"/>
                  <a:gd name="T96" fmla="*/ 53 w 93"/>
                  <a:gd name="T97" fmla="*/ 508 h 1699"/>
                  <a:gd name="T98" fmla="*/ 39 w 93"/>
                  <a:gd name="T99" fmla="*/ 450 h 1699"/>
                  <a:gd name="T100" fmla="*/ 26 w 93"/>
                  <a:gd name="T101" fmla="*/ 392 h 1699"/>
                  <a:gd name="T102" fmla="*/ 26 w 93"/>
                  <a:gd name="T103" fmla="*/ 334 h 1699"/>
                  <a:gd name="T104" fmla="*/ 26 w 93"/>
                  <a:gd name="T105" fmla="*/ 276 h 1699"/>
                  <a:gd name="T106" fmla="*/ 66 w 93"/>
                  <a:gd name="T107" fmla="*/ 218 h 1699"/>
                  <a:gd name="T108" fmla="*/ 66 w 93"/>
                  <a:gd name="T109" fmla="*/ 160 h 1699"/>
                  <a:gd name="T110" fmla="*/ 66 w 93"/>
                  <a:gd name="T111" fmla="*/ 102 h 169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93" h="1699">
                    <a:moveTo>
                      <a:pt x="92" y="0"/>
                    </a:moveTo>
                    <a:lnTo>
                      <a:pt x="79" y="73"/>
                    </a:lnTo>
                    <a:lnTo>
                      <a:pt x="79" y="131"/>
                    </a:lnTo>
                    <a:lnTo>
                      <a:pt x="66" y="189"/>
                    </a:lnTo>
                    <a:lnTo>
                      <a:pt x="26" y="247"/>
                    </a:lnTo>
                    <a:lnTo>
                      <a:pt x="26" y="305"/>
                    </a:lnTo>
                    <a:lnTo>
                      <a:pt x="26" y="363"/>
                    </a:lnTo>
                    <a:lnTo>
                      <a:pt x="39" y="421"/>
                    </a:lnTo>
                    <a:lnTo>
                      <a:pt x="53" y="479"/>
                    </a:lnTo>
                    <a:lnTo>
                      <a:pt x="53" y="537"/>
                    </a:lnTo>
                    <a:lnTo>
                      <a:pt x="39" y="610"/>
                    </a:lnTo>
                    <a:lnTo>
                      <a:pt x="39" y="668"/>
                    </a:lnTo>
                    <a:lnTo>
                      <a:pt x="39" y="726"/>
                    </a:lnTo>
                    <a:lnTo>
                      <a:pt x="39" y="784"/>
                    </a:lnTo>
                    <a:lnTo>
                      <a:pt x="13" y="856"/>
                    </a:lnTo>
                    <a:lnTo>
                      <a:pt x="0" y="914"/>
                    </a:lnTo>
                    <a:lnTo>
                      <a:pt x="0" y="972"/>
                    </a:lnTo>
                    <a:lnTo>
                      <a:pt x="26" y="1030"/>
                    </a:lnTo>
                    <a:lnTo>
                      <a:pt x="26" y="1103"/>
                    </a:lnTo>
                    <a:lnTo>
                      <a:pt x="13" y="1176"/>
                    </a:lnTo>
                    <a:lnTo>
                      <a:pt x="13" y="1234"/>
                    </a:lnTo>
                    <a:lnTo>
                      <a:pt x="13" y="1292"/>
                    </a:lnTo>
                    <a:lnTo>
                      <a:pt x="13" y="1350"/>
                    </a:lnTo>
                    <a:lnTo>
                      <a:pt x="0" y="1408"/>
                    </a:lnTo>
                    <a:lnTo>
                      <a:pt x="0" y="1466"/>
                    </a:lnTo>
                    <a:lnTo>
                      <a:pt x="13" y="1524"/>
                    </a:lnTo>
                    <a:lnTo>
                      <a:pt x="53" y="1582"/>
                    </a:lnTo>
                    <a:lnTo>
                      <a:pt x="53" y="1640"/>
                    </a:lnTo>
                    <a:lnTo>
                      <a:pt x="26" y="1698"/>
                    </a:lnTo>
                    <a:lnTo>
                      <a:pt x="53" y="1640"/>
                    </a:lnTo>
                    <a:lnTo>
                      <a:pt x="39" y="1567"/>
                    </a:lnTo>
                    <a:lnTo>
                      <a:pt x="26" y="1509"/>
                    </a:lnTo>
                    <a:lnTo>
                      <a:pt x="26" y="1437"/>
                    </a:lnTo>
                    <a:lnTo>
                      <a:pt x="26" y="1379"/>
                    </a:lnTo>
                    <a:lnTo>
                      <a:pt x="26" y="1321"/>
                    </a:lnTo>
                    <a:lnTo>
                      <a:pt x="26" y="1263"/>
                    </a:lnTo>
                    <a:lnTo>
                      <a:pt x="26" y="1205"/>
                    </a:lnTo>
                    <a:lnTo>
                      <a:pt x="53" y="1147"/>
                    </a:lnTo>
                    <a:lnTo>
                      <a:pt x="66" y="1088"/>
                    </a:lnTo>
                    <a:lnTo>
                      <a:pt x="39" y="1030"/>
                    </a:lnTo>
                    <a:lnTo>
                      <a:pt x="13" y="972"/>
                    </a:lnTo>
                    <a:lnTo>
                      <a:pt x="13" y="914"/>
                    </a:lnTo>
                    <a:lnTo>
                      <a:pt x="26" y="856"/>
                    </a:lnTo>
                    <a:lnTo>
                      <a:pt x="39" y="798"/>
                    </a:lnTo>
                    <a:lnTo>
                      <a:pt x="39" y="740"/>
                    </a:lnTo>
                    <a:lnTo>
                      <a:pt x="53" y="682"/>
                    </a:lnTo>
                    <a:lnTo>
                      <a:pt x="66" y="624"/>
                    </a:lnTo>
                    <a:lnTo>
                      <a:pt x="66" y="566"/>
                    </a:lnTo>
                    <a:lnTo>
                      <a:pt x="53" y="508"/>
                    </a:lnTo>
                    <a:lnTo>
                      <a:pt x="39" y="450"/>
                    </a:lnTo>
                    <a:lnTo>
                      <a:pt x="26" y="392"/>
                    </a:lnTo>
                    <a:lnTo>
                      <a:pt x="26" y="334"/>
                    </a:lnTo>
                    <a:lnTo>
                      <a:pt x="26" y="276"/>
                    </a:lnTo>
                    <a:lnTo>
                      <a:pt x="66" y="218"/>
                    </a:lnTo>
                    <a:lnTo>
                      <a:pt x="66" y="160"/>
                    </a:lnTo>
                    <a:lnTo>
                      <a:pt x="66" y="102"/>
                    </a:lnTo>
                  </a:path>
                </a:pathLst>
              </a:custGeom>
              <a:solidFill>
                <a:srgbClr val="494949"/>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 name="Freeform 26"/>
              <p:cNvSpPr>
                <a:spLocks/>
              </p:cNvSpPr>
              <p:nvPr/>
            </p:nvSpPr>
            <p:spPr bwMode="auto">
              <a:xfrm>
                <a:off x="1161" y="204"/>
                <a:ext cx="2527" cy="117"/>
              </a:xfrm>
              <a:custGeom>
                <a:avLst/>
                <a:gdLst>
                  <a:gd name="T0" fmla="*/ 81 w 2527"/>
                  <a:gd name="T1" fmla="*/ 73 h 117"/>
                  <a:gd name="T2" fmla="*/ 188 w 2527"/>
                  <a:gd name="T3" fmla="*/ 44 h 117"/>
                  <a:gd name="T4" fmla="*/ 296 w 2527"/>
                  <a:gd name="T5" fmla="*/ 58 h 117"/>
                  <a:gd name="T6" fmla="*/ 417 w 2527"/>
                  <a:gd name="T7" fmla="*/ 87 h 117"/>
                  <a:gd name="T8" fmla="*/ 524 w 2527"/>
                  <a:gd name="T9" fmla="*/ 87 h 117"/>
                  <a:gd name="T10" fmla="*/ 645 w 2527"/>
                  <a:gd name="T11" fmla="*/ 73 h 117"/>
                  <a:gd name="T12" fmla="*/ 833 w 2527"/>
                  <a:gd name="T13" fmla="*/ 58 h 117"/>
                  <a:gd name="T14" fmla="*/ 941 w 2527"/>
                  <a:gd name="T15" fmla="*/ 44 h 117"/>
                  <a:gd name="T16" fmla="*/ 1061 w 2527"/>
                  <a:gd name="T17" fmla="*/ 58 h 117"/>
                  <a:gd name="T18" fmla="*/ 1209 w 2527"/>
                  <a:gd name="T19" fmla="*/ 58 h 117"/>
                  <a:gd name="T20" fmla="*/ 1344 w 2527"/>
                  <a:gd name="T21" fmla="*/ 44 h 117"/>
                  <a:gd name="T22" fmla="*/ 1451 w 2527"/>
                  <a:gd name="T23" fmla="*/ 44 h 117"/>
                  <a:gd name="T24" fmla="*/ 1559 w 2527"/>
                  <a:gd name="T25" fmla="*/ 0 h 117"/>
                  <a:gd name="T26" fmla="*/ 2472 w 2527"/>
                  <a:gd name="T27" fmla="*/ 0 h 117"/>
                  <a:gd name="T28" fmla="*/ 2472 w 2527"/>
                  <a:gd name="T29" fmla="*/ 58 h 117"/>
                  <a:gd name="T30" fmla="*/ 2351 w 2527"/>
                  <a:gd name="T31" fmla="*/ 58 h 117"/>
                  <a:gd name="T32" fmla="*/ 2244 w 2527"/>
                  <a:gd name="T33" fmla="*/ 58 h 117"/>
                  <a:gd name="T34" fmla="*/ 2123 w 2527"/>
                  <a:gd name="T35" fmla="*/ 73 h 117"/>
                  <a:gd name="T36" fmla="*/ 2015 w 2527"/>
                  <a:gd name="T37" fmla="*/ 87 h 117"/>
                  <a:gd name="T38" fmla="*/ 1868 w 2527"/>
                  <a:gd name="T39" fmla="*/ 73 h 117"/>
                  <a:gd name="T40" fmla="*/ 1760 w 2527"/>
                  <a:gd name="T41" fmla="*/ 58 h 117"/>
                  <a:gd name="T42" fmla="*/ 1639 w 2527"/>
                  <a:gd name="T43" fmla="*/ 58 h 117"/>
                  <a:gd name="T44" fmla="*/ 1532 w 2527"/>
                  <a:gd name="T45" fmla="*/ 73 h 117"/>
                  <a:gd name="T46" fmla="*/ 1424 w 2527"/>
                  <a:gd name="T47" fmla="*/ 73 h 117"/>
                  <a:gd name="T48" fmla="*/ 1317 w 2527"/>
                  <a:gd name="T49" fmla="*/ 58 h 117"/>
                  <a:gd name="T50" fmla="*/ 1088 w 2527"/>
                  <a:gd name="T51" fmla="*/ 73 h 117"/>
                  <a:gd name="T52" fmla="*/ 967 w 2527"/>
                  <a:gd name="T53" fmla="*/ 73 h 117"/>
                  <a:gd name="T54" fmla="*/ 846 w 2527"/>
                  <a:gd name="T55" fmla="*/ 87 h 117"/>
                  <a:gd name="T56" fmla="*/ 726 w 2527"/>
                  <a:gd name="T57" fmla="*/ 73 h 117"/>
                  <a:gd name="T58" fmla="*/ 591 w 2527"/>
                  <a:gd name="T59" fmla="*/ 73 h 117"/>
                  <a:gd name="T60" fmla="*/ 470 w 2527"/>
                  <a:gd name="T61" fmla="*/ 73 h 117"/>
                  <a:gd name="T62" fmla="*/ 363 w 2527"/>
                  <a:gd name="T63" fmla="*/ 73 h 117"/>
                  <a:gd name="T64" fmla="*/ 255 w 2527"/>
                  <a:gd name="T65" fmla="*/ 44 h 117"/>
                  <a:gd name="T66" fmla="*/ 148 w 2527"/>
                  <a:gd name="T67" fmla="*/ 73 h 117"/>
                  <a:gd name="T68" fmla="*/ 0 w 2527"/>
                  <a:gd name="T69" fmla="*/ 116 h 1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527" h="117">
                    <a:moveTo>
                      <a:pt x="0" y="116"/>
                    </a:moveTo>
                    <a:lnTo>
                      <a:pt x="81" y="73"/>
                    </a:lnTo>
                    <a:lnTo>
                      <a:pt x="134" y="58"/>
                    </a:lnTo>
                    <a:lnTo>
                      <a:pt x="188" y="44"/>
                    </a:lnTo>
                    <a:lnTo>
                      <a:pt x="242" y="44"/>
                    </a:lnTo>
                    <a:lnTo>
                      <a:pt x="296" y="58"/>
                    </a:lnTo>
                    <a:lnTo>
                      <a:pt x="363" y="87"/>
                    </a:lnTo>
                    <a:lnTo>
                      <a:pt x="417" y="87"/>
                    </a:lnTo>
                    <a:lnTo>
                      <a:pt x="470" y="87"/>
                    </a:lnTo>
                    <a:lnTo>
                      <a:pt x="524" y="87"/>
                    </a:lnTo>
                    <a:lnTo>
                      <a:pt x="591" y="87"/>
                    </a:lnTo>
                    <a:lnTo>
                      <a:pt x="645" y="73"/>
                    </a:lnTo>
                    <a:lnTo>
                      <a:pt x="752" y="58"/>
                    </a:lnTo>
                    <a:lnTo>
                      <a:pt x="833" y="58"/>
                    </a:lnTo>
                    <a:lnTo>
                      <a:pt x="887" y="44"/>
                    </a:lnTo>
                    <a:lnTo>
                      <a:pt x="941" y="44"/>
                    </a:lnTo>
                    <a:lnTo>
                      <a:pt x="1008" y="58"/>
                    </a:lnTo>
                    <a:lnTo>
                      <a:pt x="1061" y="58"/>
                    </a:lnTo>
                    <a:lnTo>
                      <a:pt x="1115" y="58"/>
                    </a:lnTo>
                    <a:lnTo>
                      <a:pt x="1209" y="58"/>
                    </a:lnTo>
                    <a:lnTo>
                      <a:pt x="1276" y="44"/>
                    </a:lnTo>
                    <a:lnTo>
                      <a:pt x="1344" y="44"/>
                    </a:lnTo>
                    <a:lnTo>
                      <a:pt x="1397" y="44"/>
                    </a:lnTo>
                    <a:lnTo>
                      <a:pt x="1451" y="44"/>
                    </a:lnTo>
                    <a:lnTo>
                      <a:pt x="1505" y="29"/>
                    </a:lnTo>
                    <a:lnTo>
                      <a:pt x="1559" y="0"/>
                    </a:lnTo>
                    <a:lnTo>
                      <a:pt x="2472" y="0"/>
                    </a:lnTo>
                    <a:lnTo>
                      <a:pt x="2526" y="29"/>
                    </a:lnTo>
                    <a:lnTo>
                      <a:pt x="2472" y="58"/>
                    </a:lnTo>
                    <a:lnTo>
                      <a:pt x="2419" y="58"/>
                    </a:lnTo>
                    <a:lnTo>
                      <a:pt x="2351" y="58"/>
                    </a:lnTo>
                    <a:lnTo>
                      <a:pt x="2298" y="58"/>
                    </a:lnTo>
                    <a:lnTo>
                      <a:pt x="2244" y="58"/>
                    </a:lnTo>
                    <a:lnTo>
                      <a:pt x="2177" y="102"/>
                    </a:lnTo>
                    <a:lnTo>
                      <a:pt x="2123" y="73"/>
                    </a:lnTo>
                    <a:lnTo>
                      <a:pt x="2069" y="73"/>
                    </a:lnTo>
                    <a:lnTo>
                      <a:pt x="2015" y="87"/>
                    </a:lnTo>
                    <a:lnTo>
                      <a:pt x="1935" y="87"/>
                    </a:lnTo>
                    <a:lnTo>
                      <a:pt x="1868" y="73"/>
                    </a:lnTo>
                    <a:lnTo>
                      <a:pt x="1814" y="58"/>
                    </a:lnTo>
                    <a:lnTo>
                      <a:pt x="1760" y="58"/>
                    </a:lnTo>
                    <a:lnTo>
                      <a:pt x="1706" y="58"/>
                    </a:lnTo>
                    <a:lnTo>
                      <a:pt x="1639" y="58"/>
                    </a:lnTo>
                    <a:lnTo>
                      <a:pt x="1585" y="58"/>
                    </a:lnTo>
                    <a:lnTo>
                      <a:pt x="1532" y="73"/>
                    </a:lnTo>
                    <a:lnTo>
                      <a:pt x="1478" y="73"/>
                    </a:lnTo>
                    <a:lnTo>
                      <a:pt x="1424" y="73"/>
                    </a:lnTo>
                    <a:lnTo>
                      <a:pt x="1370" y="58"/>
                    </a:lnTo>
                    <a:lnTo>
                      <a:pt x="1317" y="58"/>
                    </a:lnTo>
                    <a:lnTo>
                      <a:pt x="1196" y="58"/>
                    </a:lnTo>
                    <a:lnTo>
                      <a:pt x="1088" y="73"/>
                    </a:lnTo>
                    <a:lnTo>
                      <a:pt x="1035" y="73"/>
                    </a:lnTo>
                    <a:lnTo>
                      <a:pt x="967" y="73"/>
                    </a:lnTo>
                    <a:lnTo>
                      <a:pt x="914" y="87"/>
                    </a:lnTo>
                    <a:lnTo>
                      <a:pt x="846" y="87"/>
                    </a:lnTo>
                    <a:lnTo>
                      <a:pt x="779" y="73"/>
                    </a:lnTo>
                    <a:lnTo>
                      <a:pt x="726" y="73"/>
                    </a:lnTo>
                    <a:lnTo>
                      <a:pt x="658" y="73"/>
                    </a:lnTo>
                    <a:lnTo>
                      <a:pt x="591" y="73"/>
                    </a:lnTo>
                    <a:lnTo>
                      <a:pt x="524" y="73"/>
                    </a:lnTo>
                    <a:lnTo>
                      <a:pt x="470" y="73"/>
                    </a:lnTo>
                    <a:lnTo>
                      <a:pt x="417" y="73"/>
                    </a:lnTo>
                    <a:lnTo>
                      <a:pt x="363" y="73"/>
                    </a:lnTo>
                    <a:lnTo>
                      <a:pt x="309" y="44"/>
                    </a:lnTo>
                    <a:lnTo>
                      <a:pt x="255" y="44"/>
                    </a:lnTo>
                    <a:lnTo>
                      <a:pt x="202" y="44"/>
                    </a:lnTo>
                    <a:lnTo>
                      <a:pt x="148" y="73"/>
                    </a:lnTo>
                    <a:lnTo>
                      <a:pt x="94" y="73"/>
                    </a:lnTo>
                    <a:lnTo>
                      <a:pt x="0" y="116"/>
                    </a:lnTo>
                  </a:path>
                </a:pathLst>
              </a:custGeom>
              <a:solidFill>
                <a:srgbClr val="B9B9B9"/>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1" name="Freeform 27"/>
              <p:cNvSpPr>
                <a:spLocks/>
              </p:cNvSpPr>
              <p:nvPr/>
            </p:nvSpPr>
            <p:spPr bwMode="auto">
              <a:xfrm>
                <a:off x="3070" y="204"/>
                <a:ext cx="1763" cy="75"/>
              </a:xfrm>
              <a:custGeom>
                <a:avLst/>
                <a:gdLst>
                  <a:gd name="T0" fmla="*/ 188 w 1763"/>
                  <a:gd name="T1" fmla="*/ 0 h 75"/>
                  <a:gd name="T2" fmla="*/ 363 w 1763"/>
                  <a:gd name="T3" fmla="*/ 74 h 75"/>
                  <a:gd name="T4" fmla="*/ 444 w 1763"/>
                  <a:gd name="T5" fmla="*/ 74 h 75"/>
                  <a:gd name="T6" fmla="*/ 565 w 1763"/>
                  <a:gd name="T7" fmla="*/ 74 h 75"/>
                  <a:gd name="T8" fmla="*/ 619 w 1763"/>
                  <a:gd name="T9" fmla="*/ 74 h 75"/>
                  <a:gd name="T10" fmla="*/ 699 w 1763"/>
                  <a:gd name="T11" fmla="*/ 59 h 75"/>
                  <a:gd name="T12" fmla="*/ 753 w 1763"/>
                  <a:gd name="T13" fmla="*/ 59 h 75"/>
                  <a:gd name="T14" fmla="*/ 807 w 1763"/>
                  <a:gd name="T15" fmla="*/ 44 h 75"/>
                  <a:gd name="T16" fmla="*/ 874 w 1763"/>
                  <a:gd name="T17" fmla="*/ 44 h 75"/>
                  <a:gd name="T18" fmla="*/ 928 w 1763"/>
                  <a:gd name="T19" fmla="*/ 44 h 75"/>
                  <a:gd name="T20" fmla="*/ 995 w 1763"/>
                  <a:gd name="T21" fmla="*/ 74 h 75"/>
                  <a:gd name="T22" fmla="*/ 1103 w 1763"/>
                  <a:gd name="T23" fmla="*/ 74 h 75"/>
                  <a:gd name="T24" fmla="*/ 1157 w 1763"/>
                  <a:gd name="T25" fmla="*/ 74 h 75"/>
                  <a:gd name="T26" fmla="*/ 1211 w 1763"/>
                  <a:gd name="T27" fmla="*/ 74 h 75"/>
                  <a:gd name="T28" fmla="*/ 1332 w 1763"/>
                  <a:gd name="T29" fmla="*/ 74 h 75"/>
                  <a:gd name="T30" fmla="*/ 1399 w 1763"/>
                  <a:gd name="T31" fmla="*/ 59 h 75"/>
                  <a:gd name="T32" fmla="*/ 1453 w 1763"/>
                  <a:gd name="T33" fmla="*/ 44 h 75"/>
                  <a:gd name="T34" fmla="*/ 1506 w 1763"/>
                  <a:gd name="T35" fmla="*/ 44 h 75"/>
                  <a:gd name="T36" fmla="*/ 1560 w 1763"/>
                  <a:gd name="T37" fmla="*/ 30 h 75"/>
                  <a:gd name="T38" fmla="*/ 1654 w 1763"/>
                  <a:gd name="T39" fmla="*/ 30 h 75"/>
                  <a:gd name="T40" fmla="*/ 1708 w 1763"/>
                  <a:gd name="T41" fmla="*/ 30 h 75"/>
                  <a:gd name="T42" fmla="*/ 1762 w 1763"/>
                  <a:gd name="T43" fmla="*/ 30 h 75"/>
                  <a:gd name="T44" fmla="*/ 1708 w 1763"/>
                  <a:gd name="T45" fmla="*/ 30 h 75"/>
                  <a:gd name="T46" fmla="*/ 1654 w 1763"/>
                  <a:gd name="T47" fmla="*/ 44 h 75"/>
                  <a:gd name="T48" fmla="*/ 1601 w 1763"/>
                  <a:gd name="T49" fmla="*/ 74 h 75"/>
                  <a:gd name="T50" fmla="*/ 1547 w 1763"/>
                  <a:gd name="T51" fmla="*/ 74 h 75"/>
                  <a:gd name="T52" fmla="*/ 1493 w 1763"/>
                  <a:gd name="T53" fmla="*/ 74 h 75"/>
                  <a:gd name="T54" fmla="*/ 1426 w 1763"/>
                  <a:gd name="T55" fmla="*/ 59 h 75"/>
                  <a:gd name="T56" fmla="*/ 1372 w 1763"/>
                  <a:gd name="T57" fmla="*/ 59 h 75"/>
                  <a:gd name="T58" fmla="*/ 1251 w 1763"/>
                  <a:gd name="T59" fmla="*/ 59 h 75"/>
                  <a:gd name="T60" fmla="*/ 1184 w 1763"/>
                  <a:gd name="T61" fmla="*/ 59 h 75"/>
                  <a:gd name="T62" fmla="*/ 1116 w 1763"/>
                  <a:gd name="T63" fmla="*/ 59 h 75"/>
                  <a:gd name="T64" fmla="*/ 1009 w 1763"/>
                  <a:gd name="T65" fmla="*/ 59 h 75"/>
                  <a:gd name="T66" fmla="*/ 955 w 1763"/>
                  <a:gd name="T67" fmla="*/ 59 h 75"/>
                  <a:gd name="T68" fmla="*/ 888 w 1763"/>
                  <a:gd name="T69" fmla="*/ 59 h 75"/>
                  <a:gd name="T70" fmla="*/ 820 w 1763"/>
                  <a:gd name="T71" fmla="*/ 74 h 75"/>
                  <a:gd name="T72" fmla="*/ 767 w 1763"/>
                  <a:gd name="T73" fmla="*/ 74 h 75"/>
                  <a:gd name="T74" fmla="*/ 699 w 1763"/>
                  <a:gd name="T75" fmla="*/ 59 h 75"/>
                  <a:gd name="T76" fmla="*/ 646 w 1763"/>
                  <a:gd name="T77" fmla="*/ 44 h 75"/>
                  <a:gd name="T78" fmla="*/ 592 w 1763"/>
                  <a:gd name="T79" fmla="*/ 44 h 75"/>
                  <a:gd name="T80" fmla="*/ 538 w 1763"/>
                  <a:gd name="T81" fmla="*/ 44 h 75"/>
                  <a:gd name="T82" fmla="*/ 484 w 1763"/>
                  <a:gd name="T83" fmla="*/ 59 h 75"/>
                  <a:gd name="T84" fmla="*/ 430 w 1763"/>
                  <a:gd name="T85" fmla="*/ 59 h 75"/>
                  <a:gd name="T86" fmla="*/ 377 w 1763"/>
                  <a:gd name="T87" fmla="*/ 30 h 75"/>
                  <a:gd name="T88" fmla="*/ 323 w 1763"/>
                  <a:gd name="T89" fmla="*/ 15 h 75"/>
                  <a:gd name="T90" fmla="*/ 269 w 1763"/>
                  <a:gd name="T91" fmla="*/ 15 h 75"/>
                  <a:gd name="T92" fmla="*/ 215 w 1763"/>
                  <a:gd name="T93" fmla="*/ 15 h 75"/>
                  <a:gd name="T94" fmla="*/ 161 w 1763"/>
                  <a:gd name="T95" fmla="*/ 15 h 75"/>
                  <a:gd name="T96" fmla="*/ 108 w 1763"/>
                  <a:gd name="T97" fmla="*/ 30 h 75"/>
                  <a:gd name="T98" fmla="*/ 54 w 1763"/>
                  <a:gd name="T99" fmla="*/ 44 h 75"/>
                  <a:gd name="T100" fmla="*/ 0 w 1763"/>
                  <a:gd name="T101" fmla="*/ 59 h 75"/>
                  <a:gd name="T102" fmla="*/ 54 w 1763"/>
                  <a:gd name="T103" fmla="*/ 59 h 75"/>
                  <a:gd name="T104" fmla="*/ 108 w 1763"/>
                  <a:gd name="T105" fmla="*/ 30 h 75"/>
                  <a:gd name="T106" fmla="*/ 161 w 1763"/>
                  <a:gd name="T107" fmla="*/ 30 h 75"/>
                  <a:gd name="T108" fmla="*/ 188 w 1763"/>
                  <a:gd name="T109" fmla="*/ 0 h 7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763" h="75">
                    <a:moveTo>
                      <a:pt x="188" y="0"/>
                    </a:moveTo>
                    <a:lnTo>
                      <a:pt x="363" y="74"/>
                    </a:lnTo>
                    <a:lnTo>
                      <a:pt x="444" y="74"/>
                    </a:lnTo>
                    <a:lnTo>
                      <a:pt x="565" y="74"/>
                    </a:lnTo>
                    <a:lnTo>
                      <a:pt x="619" y="74"/>
                    </a:lnTo>
                    <a:lnTo>
                      <a:pt x="699" y="59"/>
                    </a:lnTo>
                    <a:lnTo>
                      <a:pt x="753" y="59"/>
                    </a:lnTo>
                    <a:lnTo>
                      <a:pt x="807" y="44"/>
                    </a:lnTo>
                    <a:lnTo>
                      <a:pt x="874" y="44"/>
                    </a:lnTo>
                    <a:lnTo>
                      <a:pt x="928" y="44"/>
                    </a:lnTo>
                    <a:lnTo>
                      <a:pt x="995" y="74"/>
                    </a:lnTo>
                    <a:lnTo>
                      <a:pt x="1103" y="74"/>
                    </a:lnTo>
                    <a:lnTo>
                      <a:pt x="1157" y="74"/>
                    </a:lnTo>
                    <a:lnTo>
                      <a:pt x="1211" y="74"/>
                    </a:lnTo>
                    <a:lnTo>
                      <a:pt x="1332" y="74"/>
                    </a:lnTo>
                    <a:lnTo>
                      <a:pt x="1399" y="59"/>
                    </a:lnTo>
                    <a:lnTo>
                      <a:pt x="1453" y="44"/>
                    </a:lnTo>
                    <a:lnTo>
                      <a:pt x="1506" y="44"/>
                    </a:lnTo>
                    <a:lnTo>
                      <a:pt x="1560" y="30"/>
                    </a:lnTo>
                    <a:lnTo>
                      <a:pt x="1654" y="30"/>
                    </a:lnTo>
                    <a:lnTo>
                      <a:pt x="1708" y="30"/>
                    </a:lnTo>
                    <a:lnTo>
                      <a:pt x="1762" y="30"/>
                    </a:lnTo>
                    <a:lnTo>
                      <a:pt x="1708" y="30"/>
                    </a:lnTo>
                    <a:lnTo>
                      <a:pt x="1654" y="44"/>
                    </a:lnTo>
                    <a:lnTo>
                      <a:pt x="1601" y="74"/>
                    </a:lnTo>
                    <a:lnTo>
                      <a:pt x="1547" y="74"/>
                    </a:lnTo>
                    <a:lnTo>
                      <a:pt x="1493" y="74"/>
                    </a:lnTo>
                    <a:lnTo>
                      <a:pt x="1426" y="59"/>
                    </a:lnTo>
                    <a:lnTo>
                      <a:pt x="1372" y="59"/>
                    </a:lnTo>
                    <a:lnTo>
                      <a:pt x="1251" y="59"/>
                    </a:lnTo>
                    <a:lnTo>
                      <a:pt x="1184" y="59"/>
                    </a:lnTo>
                    <a:lnTo>
                      <a:pt x="1116" y="59"/>
                    </a:lnTo>
                    <a:lnTo>
                      <a:pt x="1009" y="59"/>
                    </a:lnTo>
                    <a:lnTo>
                      <a:pt x="955" y="59"/>
                    </a:lnTo>
                    <a:lnTo>
                      <a:pt x="888" y="59"/>
                    </a:lnTo>
                    <a:lnTo>
                      <a:pt x="820" y="74"/>
                    </a:lnTo>
                    <a:lnTo>
                      <a:pt x="767" y="74"/>
                    </a:lnTo>
                    <a:lnTo>
                      <a:pt x="699" y="59"/>
                    </a:lnTo>
                    <a:lnTo>
                      <a:pt x="646" y="44"/>
                    </a:lnTo>
                    <a:lnTo>
                      <a:pt x="592" y="44"/>
                    </a:lnTo>
                    <a:lnTo>
                      <a:pt x="538" y="44"/>
                    </a:lnTo>
                    <a:lnTo>
                      <a:pt x="484" y="59"/>
                    </a:lnTo>
                    <a:lnTo>
                      <a:pt x="430" y="59"/>
                    </a:lnTo>
                    <a:lnTo>
                      <a:pt x="377" y="30"/>
                    </a:lnTo>
                    <a:lnTo>
                      <a:pt x="323" y="15"/>
                    </a:lnTo>
                    <a:lnTo>
                      <a:pt x="269" y="15"/>
                    </a:lnTo>
                    <a:lnTo>
                      <a:pt x="215" y="15"/>
                    </a:lnTo>
                    <a:lnTo>
                      <a:pt x="161" y="15"/>
                    </a:lnTo>
                    <a:lnTo>
                      <a:pt x="108" y="30"/>
                    </a:lnTo>
                    <a:lnTo>
                      <a:pt x="54" y="44"/>
                    </a:lnTo>
                    <a:lnTo>
                      <a:pt x="0" y="59"/>
                    </a:lnTo>
                    <a:lnTo>
                      <a:pt x="54" y="59"/>
                    </a:lnTo>
                    <a:lnTo>
                      <a:pt x="108" y="30"/>
                    </a:lnTo>
                    <a:lnTo>
                      <a:pt x="161" y="30"/>
                    </a:lnTo>
                    <a:lnTo>
                      <a:pt x="188" y="0"/>
                    </a:lnTo>
                  </a:path>
                </a:pathLst>
              </a:custGeom>
              <a:solidFill>
                <a:srgbClr val="6D6D6D"/>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grpSp>
        <p:grpSp>
          <p:nvGrpSpPr>
            <p:cNvPr id="5" name="Group 28"/>
            <p:cNvGrpSpPr>
              <a:grpSpLocks/>
            </p:cNvGrpSpPr>
            <p:nvPr/>
          </p:nvGrpSpPr>
          <p:grpSpPr bwMode="auto">
            <a:xfrm>
              <a:off x="0" y="0"/>
              <a:ext cx="1246" cy="1232"/>
              <a:chOff x="0" y="0"/>
              <a:chExt cx="1246" cy="1232"/>
            </a:xfrm>
          </p:grpSpPr>
          <p:sp>
            <p:nvSpPr>
              <p:cNvPr id="6" name="Rectangle 29"/>
              <p:cNvSpPr>
                <a:spLocks noChangeArrowheads="1"/>
              </p:cNvSpPr>
              <p:nvPr/>
            </p:nvSpPr>
            <p:spPr bwMode="auto">
              <a:xfrm>
                <a:off x="0" y="0"/>
                <a:ext cx="1246" cy="1232"/>
              </a:xfrm>
              <a:prstGeom prst="rect">
                <a:avLst/>
              </a:prstGeom>
              <a:solidFill>
                <a:schemeClr val="bg2"/>
              </a:soli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endParaRPr lang="en-US">
                  <a:solidFill>
                    <a:srgbClr val="FFFFFF"/>
                  </a:solidFill>
                  <a:effectLst/>
                  <a:latin typeface="Arial" charset="0"/>
                </a:endParaRPr>
              </a:p>
            </p:txBody>
          </p:sp>
          <p:sp>
            <p:nvSpPr>
              <p:cNvPr id="7" name="Rectangle 30"/>
              <p:cNvSpPr>
                <a:spLocks noChangeArrowheads="1"/>
              </p:cNvSpPr>
              <p:nvPr/>
            </p:nvSpPr>
            <p:spPr bwMode="auto">
              <a:xfrm>
                <a:off x="246" y="202"/>
                <a:ext cx="1000" cy="1030"/>
              </a:xfrm>
              <a:prstGeom prst="rect">
                <a:avLst/>
              </a:prstGeom>
              <a:solidFill>
                <a:srgbClr val="474747"/>
              </a:soli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endParaRPr lang="en-US">
                  <a:solidFill>
                    <a:srgbClr val="FFFFFF"/>
                  </a:solidFill>
                  <a:effectLst/>
                  <a:latin typeface="Arial" charset="0"/>
                </a:endParaRPr>
              </a:p>
            </p:txBody>
          </p:sp>
          <p:sp>
            <p:nvSpPr>
              <p:cNvPr id="8" name="Rectangle 31"/>
              <p:cNvSpPr>
                <a:spLocks noChangeArrowheads="1"/>
              </p:cNvSpPr>
              <p:nvPr/>
            </p:nvSpPr>
            <p:spPr bwMode="auto">
              <a:xfrm>
                <a:off x="0" y="0"/>
                <a:ext cx="1172" cy="1165"/>
              </a:xfrm>
              <a:prstGeom prst="rect">
                <a:avLst/>
              </a:prstGeom>
              <a:gradFill rotWithShape="0">
                <a:gsLst>
                  <a:gs pos="0">
                    <a:srgbClr val="790015"/>
                  </a:gs>
                  <a:gs pos="100000">
                    <a:srgbClr val="610011"/>
                  </a:gs>
                </a:gsLst>
                <a:lin ang="540000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endParaRPr lang="en-US">
                  <a:solidFill>
                    <a:srgbClr val="FFFFFF"/>
                  </a:solidFill>
                  <a:effectLst/>
                  <a:latin typeface="Arial" charset="0"/>
                </a:endParaRPr>
              </a:p>
            </p:txBody>
          </p:sp>
        </p:grpSp>
      </p:grpSp>
      <p:sp>
        <p:nvSpPr>
          <p:cNvPr id="32" name="Rectangle 32"/>
          <p:cNvSpPr>
            <a:spLocks noChangeArrowheads="1"/>
          </p:cNvSpPr>
          <p:nvPr/>
        </p:nvSpPr>
        <p:spPr bwMode="auto">
          <a:xfrm>
            <a:off x="1562100" y="812800"/>
            <a:ext cx="6934200" cy="5372100"/>
          </a:xfrm>
          <a:prstGeom prst="rect">
            <a:avLst/>
          </a:prstGeom>
          <a:gradFill rotWithShape="0">
            <a:gsLst>
              <a:gs pos="0">
                <a:srgbClr val="000099"/>
              </a:gs>
              <a:gs pos="100000">
                <a:srgbClr val="000099">
                  <a:gamma/>
                  <a:shade val="23922"/>
                  <a:invGamma/>
                </a:srgbClr>
              </a:gs>
            </a:gsLst>
            <a:path path="shape">
              <a:fillToRect l="50000" t="50000" r="50000" b="50000"/>
            </a:path>
          </a:gradFill>
          <a:ln w="76200">
            <a:solidFill>
              <a:schemeClr val="accent2"/>
            </a:solidFill>
            <a:miter lim="800000"/>
            <a:headEnd/>
            <a:tailEnd/>
          </a:ln>
          <a:effectLst>
            <a:outerShdw blurRad="63500" dist="107763" dir="2700000" algn="ctr" rotWithShape="0">
              <a:schemeClr val="bg2">
                <a:alpha val="74998"/>
              </a:schemeClr>
            </a:outerShdw>
          </a:effectLst>
        </p:spPr>
        <p:txBody>
          <a:bodyPr wrap="none" anchor="ctr"/>
          <a:lstStyle/>
          <a:p>
            <a:pPr>
              <a:defRPr/>
            </a:pPr>
            <a:endParaRPr lang="en-US">
              <a:solidFill>
                <a:srgbClr val="FFFFFF"/>
              </a:solidFill>
              <a:effectLst/>
              <a:latin typeface="Arial" pitchFamily="-112" charset="0"/>
              <a:ea typeface="ＭＳ Ｐゴシック" pitchFamily="-112" charset="-128"/>
              <a:cs typeface="ＭＳ Ｐゴシック" pitchFamily="-112" charset="-128"/>
            </a:endParaRPr>
          </a:p>
        </p:txBody>
      </p:sp>
      <p:sp>
        <p:nvSpPr>
          <p:cNvPr id="33" name="Rectangle 33"/>
          <p:cNvSpPr>
            <a:spLocks noChangeArrowheads="1"/>
          </p:cNvSpPr>
          <p:nvPr/>
        </p:nvSpPr>
        <p:spPr bwMode="auto">
          <a:xfrm>
            <a:off x="441325" y="166688"/>
            <a:ext cx="968375" cy="1373187"/>
          </a:xfrm>
          <a:prstGeom prst="rect">
            <a:avLst/>
          </a:prstGeom>
          <a:noFill/>
          <a:ln w="12700">
            <a:noFill/>
            <a:miter lim="800000"/>
            <a:headEnd/>
            <a:tailEnd/>
          </a:ln>
          <a:effectLst>
            <a:outerShdw blurRad="63500" dist="107763" dir="2700000" algn="ctr" rotWithShape="0">
              <a:schemeClr val="bg2">
                <a:alpha val="74998"/>
              </a:schemeClr>
            </a:outerShdw>
          </a:effectLst>
        </p:spPr>
        <p:txBody>
          <a:bodyPr wrap="none" anchor="ctr"/>
          <a:lstStyle/>
          <a:p>
            <a:pPr>
              <a:defRPr/>
            </a:pPr>
            <a:endParaRPr lang="en-US">
              <a:solidFill>
                <a:srgbClr val="FFFFFF"/>
              </a:solidFill>
              <a:effectLst/>
              <a:latin typeface="Arial" pitchFamily="-112" charset="0"/>
              <a:ea typeface="ＭＳ Ｐゴシック" pitchFamily="-112" charset="-128"/>
              <a:cs typeface="ＭＳ Ｐゴシック" pitchFamily="-112" charset="-128"/>
            </a:endParaRPr>
          </a:p>
        </p:txBody>
      </p:sp>
      <p:sp>
        <p:nvSpPr>
          <p:cNvPr id="34" name="Rectangle 34"/>
          <p:cNvSpPr>
            <a:spLocks noChangeArrowheads="1"/>
          </p:cNvSpPr>
          <p:nvPr/>
        </p:nvSpPr>
        <p:spPr bwMode="auto">
          <a:xfrm>
            <a:off x="590550" y="2020888"/>
            <a:ext cx="1695450" cy="42275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endParaRPr lang="en-US">
              <a:solidFill>
                <a:srgbClr val="FFFFFF"/>
              </a:solidFill>
              <a:effectLst/>
              <a:latin typeface="Arial" charset="0"/>
            </a:endParaRPr>
          </a:p>
        </p:txBody>
      </p:sp>
      <p:sp>
        <p:nvSpPr>
          <p:cNvPr id="35" name="Rectangle 35"/>
          <p:cNvSpPr>
            <a:spLocks noChangeArrowheads="1"/>
          </p:cNvSpPr>
          <p:nvPr/>
        </p:nvSpPr>
        <p:spPr bwMode="auto">
          <a:xfrm>
            <a:off x="3086100" y="4381500"/>
            <a:ext cx="16764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endParaRPr lang="en-US">
              <a:solidFill>
                <a:srgbClr val="FFFFFF"/>
              </a:solidFill>
              <a:effectLst/>
              <a:latin typeface="Arial" charset="0"/>
            </a:endParaRPr>
          </a:p>
        </p:txBody>
      </p:sp>
      <p:sp>
        <p:nvSpPr>
          <p:cNvPr id="36" name="Rectangle 36"/>
          <p:cNvSpPr>
            <a:spLocks noChangeArrowheads="1"/>
          </p:cNvSpPr>
          <p:nvPr/>
        </p:nvSpPr>
        <p:spPr bwMode="auto">
          <a:xfrm>
            <a:off x="341313" y="438150"/>
            <a:ext cx="2825750" cy="1003300"/>
          </a:xfrm>
          <a:prstGeom prst="rect">
            <a:avLst/>
          </a:prstGeom>
          <a:noFill/>
          <a:ln w="12700">
            <a:noFill/>
            <a:miter lim="800000"/>
            <a:headEnd/>
            <a:tailEnd/>
          </a:ln>
          <a:effectLst>
            <a:outerShdw blurRad="63500" dist="107763" dir="2700000" algn="ctr" rotWithShape="0">
              <a:schemeClr val="bg2">
                <a:alpha val="74998"/>
              </a:schemeClr>
            </a:outerShdw>
          </a:effectLst>
        </p:spPr>
        <p:txBody>
          <a:bodyPr lIns="90487" tIns="44450" rIns="90487" bIns="44450">
            <a:spAutoFit/>
          </a:bodyPr>
          <a:lstStyle/>
          <a:p>
            <a:pPr>
              <a:defRPr/>
            </a:pPr>
            <a:r>
              <a:rPr lang="en-US" sz="2000" b="1">
                <a:solidFill>
                  <a:srgbClr val="FFD34A"/>
                </a:solidFill>
                <a:effectLst/>
                <a:latin typeface="Times" pitchFamily="-112" charset="0"/>
                <a:ea typeface="ＭＳ Ｐゴシック" pitchFamily="-112" charset="-128"/>
                <a:cs typeface="ＭＳ Ｐゴシック" pitchFamily="-112" charset="-128"/>
              </a:rPr>
              <a:t> DRESSING</a:t>
            </a:r>
          </a:p>
          <a:p>
            <a:pPr>
              <a:defRPr/>
            </a:pPr>
            <a:r>
              <a:rPr lang="en-US" sz="2000" b="1">
                <a:solidFill>
                  <a:srgbClr val="FFD34A"/>
                </a:solidFill>
                <a:effectLst/>
                <a:latin typeface="Times" pitchFamily="-112" charset="0"/>
                <a:ea typeface="ＭＳ Ｐゴシック" pitchFamily="-112" charset="-128"/>
                <a:cs typeface="ＭＳ Ｐゴシック" pitchFamily="-112" charset="-128"/>
              </a:rPr>
              <a:t>        THE                                    </a:t>
            </a:r>
          </a:p>
          <a:p>
            <a:pPr>
              <a:defRPr/>
            </a:pPr>
            <a:r>
              <a:rPr lang="en-US" sz="2000" b="1">
                <a:solidFill>
                  <a:srgbClr val="FFD34A"/>
                </a:solidFill>
                <a:effectLst/>
                <a:latin typeface="Times" pitchFamily="-112" charset="0"/>
                <a:ea typeface="ＭＳ Ｐゴシック" pitchFamily="-112" charset="-128"/>
                <a:cs typeface="ＭＳ Ｐゴシック" pitchFamily="-112" charset="-128"/>
              </a:rPr>
              <a:t>   STAGE</a:t>
            </a:r>
          </a:p>
        </p:txBody>
      </p:sp>
      <p:sp>
        <p:nvSpPr>
          <p:cNvPr id="37" name="Line 37"/>
          <p:cNvSpPr>
            <a:spLocks noChangeShapeType="1"/>
          </p:cNvSpPr>
          <p:nvPr/>
        </p:nvSpPr>
        <p:spPr bwMode="auto">
          <a:xfrm>
            <a:off x="4114800" y="1600200"/>
            <a:ext cx="1693863" cy="0"/>
          </a:xfrm>
          <a:prstGeom prst="line">
            <a:avLst/>
          </a:prstGeom>
          <a:noFill/>
          <a:ln w="25400">
            <a:noFill/>
            <a:round/>
            <a:headEnd/>
            <a:tailEnd/>
          </a:ln>
          <a:effectLst>
            <a:outerShdw blurRad="63500" dist="107763" dir="2700000" algn="ctr" rotWithShape="0">
              <a:schemeClr val="bg2">
                <a:alpha val="74998"/>
              </a:schemeClr>
            </a:outerShdw>
          </a:effectLst>
        </p:spPr>
        <p:txBody>
          <a:bodyPr wrap="none" anchor="ctr"/>
          <a:lstStyle/>
          <a:p>
            <a:pPr>
              <a:defRPr/>
            </a:pPr>
            <a:endParaRPr lang="en-US">
              <a:solidFill>
                <a:srgbClr val="FFFFFF"/>
              </a:solidFill>
              <a:effectLst/>
              <a:latin typeface="Arial" pitchFamily="-112" charset="0"/>
              <a:ea typeface="ＭＳ Ｐゴシック" pitchFamily="-112" charset="-128"/>
              <a:cs typeface="ＭＳ Ｐゴシック" pitchFamily="-112" charset="-128"/>
            </a:endParaRPr>
          </a:p>
        </p:txBody>
      </p:sp>
    </p:spTree>
    <p:extLst>
      <p:ext uri="{BB962C8B-B14F-4D97-AF65-F5344CB8AC3E}">
        <p14:creationId xmlns:p14="http://schemas.microsoft.com/office/powerpoint/2010/main" val="938924870"/>
      </p:ext>
    </p:extLst>
  </p:cSld>
  <p:clrMapOvr>
    <a:masterClrMapping/>
  </p:clrMapOvr>
  <p:transition spd="med">
    <p:cut/>
  </p:transition>
</p:sldLayout>
</file>

<file path=ppt/slideLayouts/slideLayout347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5E67026-492B-EC44-8B88-C42F494F6924}" type="datetimeFigureOut">
              <a:rPr lang="en-US">
                <a:latin typeface="Calibri"/>
              </a:rPr>
              <a:pPr>
                <a:defRPr/>
              </a:pPr>
              <a:t>3/19/26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C52D8F7B-2FCF-5447-8DB4-6219DC8E1CE4}"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3522238845"/>
      </p:ext>
    </p:extLst>
  </p:cSld>
  <p:clrMapOvr>
    <a:masterClrMapping/>
  </p:clrMapOvr>
</p:sldLayout>
</file>

<file path=ppt/slideLayouts/slideLayout347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7A7652E6-73AF-6D42-AA48-2463A5560065}" type="datetimeFigureOut">
              <a:rPr lang="en-US">
                <a:latin typeface="Calibri"/>
              </a:rPr>
              <a:pPr>
                <a:defRPr/>
              </a:pPr>
              <a:t>3/19/26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48A8590-9B50-3E49-BA0D-F43CF3DB51E0}"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568888718"/>
      </p:ext>
    </p:extLst>
  </p:cSld>
  <p:clrMapOvr>
    <a:masterClrMapping/>
  </p:clrMapOvr>
</p:sldLayout>
</file>

<file path=ppt/slideLayouts/slideLayout347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8332BAE-E9F1-734A-976D-58DD5C59622C}" type="datetimeFigureOut">
              <a:rPr lang="en-US">
                <a:latin typeface="Calibri"/>
              </a:rPr>
              <a:pPr>
                <a:defRPr/>
              </a:pPr>
              <a:t>3/19/26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766E898E-E7D5-FD49-B7DC-0971726D0481}"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3222138889"/>
      </p:ext>
    </p:extLst>
  </p:cSld>
  <p:clrMapOvr>
    <a:masterClrMapping/>
  </p:clrMapOvr>
</p:sldLayout>
</file>

<file path=ppt/slideLayouts/slideLayout347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A42DF34E-C08B-BC4B-B4A8-3FF3D34F6A61}" type="datetimeFigureOut">
              <a:rPr lang="en-US">
                <a:latin typeface="Calibri"/>
              </a:rPr>
              <a:pPr>
                <a:defRPr/>
              </a:pPr>
              <a:t>3/19/26</a:t>
            </a:fld>
            <a:endParaRPr lang="en-US">
              <a:latin typeface="Calibri"/>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06114336-C556-AD4F-80E3-4891DB937912}"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2018629772"/>
      </p:ext>
    </p:extLst>
  </p:cSld>
  <p:clrMapOvr>
    <a:masterClrMapping/>
  </p:clrMapOvr>
</p:sldLayout>
</file>

<file path=ppt/slideLayouts/slideLayout347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0330024-35D8-D94A-8999-7B7B6B51CA1B}" type="datetimeFigureOut">
              <a:rPr lang="en-US">
                <a:latin typeface="Calibri"/>
              </a:rPr>
              <a:pPr>
                <a:defRPr/>
              </a:pPr>
              <a:t>3/19/26</a:t>
            </a:fld>
            <a:endParaRPr lang="en-US">
              <a:latin typeface="Calibri"/>
            </a:endParaRPr>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9"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A9A045FC-3700-984A-B207-4D872868D8EA}"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1557426895"/>
      </p:ext>
    </p:extLst>
  </p:cSld>
  <p:clrMapOvr>
    <a:masterClrMapping/>
  </p:clrMapOvr>
</p:sldLayout>
</file>

<file path=ppt/slideLayouts/slideLayout347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05C3A14-E094-2A4E-8099-0EDC7438E730}" type="datetimeFigureOut">
              <a:rPr lang="en-US">
                <a:latin typeface="Calibri"/>
              </a:rPr>
              <a:pPr>
                <a:defRPr/>
              </a:pPr>
              <a:t>3/19/26</a:t>
            </a:fld>
            <a:endParaRPr lang="en-US">
              <a:latin typeface="Calibri"/>
            </a:endParaRPr>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5"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9BAE152D-FDAA-9E47-9A0E-2ED8E9B3CB27}"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1650959206"/>
      </p:ext>
    </p:extLst>
  </p:cSld>
  <p:clrMapOvr>
    <a:masterClrMapping/>
  </p:clrMapOvr>
</p:sldLayout>
</file>

<file path=ppt/slideLayouts/slideLayout347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3F908AB-5B50-4F49-94AA-220D160AA4F4}" type="datetimeFigureOut">
              <a:rPr lang="en-US">
                <a:latin typeface="Calibri"/>
              </a:rPr>
              <a:pPr>
                <a:defRPr/>
              </a:pPr>
              <a:t>3/19/26</a:t>
            </a:fld>
            <a:endParaRPr lang="en-US">
              <a:latin typeface="Calibri"/>
            </a:endParaRPr>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4"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18BB8D47-628B-824C-8574-3A1169235049}"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4174447673"/>
      </p:ext>
    </p:extLst>
  </p:cSld>
  <p:clrMapOvr>
    <a:masterClrMapping/>
  </p:clrMapOvr>
</p:sldLayout>
</file>

<file path=ppt/slideLayouts/slideLayout347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48366DE2-63B7-4041-8918-7F499461D365}" type="datetimeFigureOut">
              <a:rPr lang="en-US">
                <a:latin typeface="Calibri"/>
              </a:rPr>
              <a:pPr>
                <a:defRPr/>
              </a:pPr>
              <a:t>3/19/26</a:t>
            </a:fld>
            <a:endParaRPr lang="en-US">
              <a:latin typeface="Calibri"/>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525CA73-0552-214B-B539-DF47D6D79F0D}"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2589055474"/>
      </p:ext>
    </p:extLst>
  </p:cSld>
  <p:clrMapOvr>
    <a:masterClrMapping/>
  </p:clrMapOvr>
</p:sldLayout>
</file>

<file path=ppt/slideLayouts/slideLayout348.xml><?xml version="1.0" encoding="utf-8"?>
<p:sldLayout xmlns:a="http://schemas.openxmlformats.org/drawingml/2006/main" xmlns:r="http://schemas.openxmlformats.org/officeDocument/2006/relationships" xmlns:p="http://schemas.openxmlformats.org/presentationml/2006/main" showMasterSp="0" type="tx">
  <p:cSld name="22_Content with Caption">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224" name="Group 2"/>
          <p:cNvGrpSpPr/>
          <p:nvPr/>
        </p:nvGrpSpPr>
        <p:grpSpPr>
          <a:xfrm>
            <a:off x="0" y="0"/>
            <a:ext cx="8839200" cy="6858000"/>
            <a:chOff x="0" y="0"/>
            <a:chExt cx="8839200" cy="6858000"/>
          </a:xfrm>
        </p:grpSpPr>
        <p:grpSp>
          <p:nvGrpSpPr>
            <p:cNvPr id="5211" name="Group 3"/>
            <p:cNvGrpSpPr/>
            <p:nvPr/>
          </p:nvGrpSpPr>
          <p:grpSpPr>
            <a:xfrm>
              <a:off x="0" y="-1"/>
              <a:ext cx="5105400" cy="4876801"/>
              <a:chOff x="0" y="0"/>
              <a:chExt cx="5105400" cy="4876800"/>
            </a:xfrm>
          </p:grpSpPr>
          <p:sp>
            <p:nvSpPr>
              <p:cNvPr id="5206"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07" name="Oval 5"/>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08" name="Oval 6"/>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09" name="Oval 7"/>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10" name="Oval 8"/>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217" name="Group 9"/>
            <p:cNvGrpSpPr/>
            <p:nvPr/>
          </p:nvGrpSpPr>
          <p:grpSpPr>
            <a:xfrm>
              <a:off x="3200400" y="3200399"/>
              <a:ext cx="3886200" cy="3657601"/>
              <a:chOff x="0" y="0"/>
              <a:chExt cx="3886200" cy="3657600"/>
            </a:xfrm>
          </p:grpSpPr>
          <p:sp>
            <p:nvSpPr>
              <p:cNvPr id="5212"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13" name="Oval 11"/>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14" name="Oval 12"/>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15"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16" name="Oval 14"/>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223" name="Group 15"/>
            <p:cNvGrpSpPr/>
            <p:nvPr/>
          </p:nvGrpSpPr>
          <p:grpSpPr>
            <a:xfrm>
              <a:off x="4495800" y="152399"/>
              <a:ext cx="4343400" cy="4114801"/>
              <a:chOff x="0" y="0"/>
              <a:chExt cx="4343400" cy="4114800"/>
            </a:xfrm>
          </p:grpSpPr>
          <p:sp>
            <p:nvSpPr>
              <p:cNvPr id="5218"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19" name="Oval 17"/>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20" name="Oval 18"/>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21" name="Oval 19"/>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22"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225" name="Title Text"/>
          <p:cNvSpPr txBox="1">
            <a:spLocks noGrp="1"/>
          </p:cNvSpPr>
          <p:nvPr>
            <p:ph type="title"/>
          </p:nvPr>
        </p:nvSpPr>
        <p:spPr>
          <a:xfrm>
            <a:off x="457200" y="273050"/>
            <a:ext cx="3008314" cy="1162050"/>
          </a:xfrm>
          <a:prstGeom prst="rect">
            <a:avLst/>
          </a:prstGeom>
        </p:spPr>
        <p:txBody>
          <a:bodyPr/>
          <a:lstStyle>
            <a:lvl1pPr>
              <a:defRPr sz="2000" b="1">
                <a:solidFill>
                  <a:schemeClr val="accent3">
                    <a:lumOff val="44000"/>
                  </a:schemeClr>
                </a:solidFill>
              </a:defRPr>
            </a:lvl1pPr>
          </a:lstStyle>
          <a:p>
            <a:r>
              <a:t>Title Text</a:t>
            </a:r>
          </a:p>
        </p:txBody>
      </p:sp>
      <p:sp>
        <p:nvSpPr>
          <p:cNvPr id="5226" name="Body Level One…"/>
          <p:cNvSpPr txBox="1">
            <a:spLocks noGrp="1"/>
          </p:cNvSpPr>
          <p:nvPr>
            <p:ph type="body" idx="1"/>
          </p:nvPr>
        </p:nvSpPr>
        <p:spPr>
          <a:xfrm>
            <a:off x="3575050" y="273050"/>
            <a:ext cx="5111750" cy="5853113"/>
          </a:xfrm>
          <a:prstGeom prst="rect">
            <a:avLst/>
          </a:prstGeom>
        </p:spPr>
        <p:txBody>
          <a:bodyPr>
            <a:normAutofit/>
          </a:bodyPr>
          <a:lstStyle>
            <a:lvl1pPr>
              <a:buClr>
                <a:srgbClr val="99CCFF"/>
              </a:buClr>
              <a:buSzPct val="110000"/>
              <a:buChar char="•"/>
              <a:defRPr>
                <a:solidFill>
                  <a:srgbClr val="EAEAEA"/>
                </a:solidFill>
              </a:defRPr>
            </a:lvl1pPr>
            <a:lvl2pPr>
              <a:buClr>
                <a:srgbClr val="99CCFF"/>
              </a:buClr>
              <a:buSzPct val="110000"/>
              <a:buChar char="•"/>
              <a:defRPr>
                <a:solidFill>
                  <a:srgbClr val="EAEAEA"/>
                </a:solidFill>
              </a:defRPr>
            </a:lvl2pPr>
            <a:lvl3pPr>
              <a:buClr>
                <a:srgbClr val="99CCFF"/>
              </a:buClr>
              <a:buSzPct val="110000"/>
              <a:defRPr>
                <a:solidFill>
                  <a:srgbClr val="EAEAEA"/>
                </a:solidFill>
              </a:defRPr>
            </a:lvl3pPr>
            <a:lvl4pPr>
              <a:buClr>
                <a:srgbClr val="99CCFF"/>
              </a:buClr>
              <a:buChar char="–"/>
              <a:defRPr>
                <a:solidFill>
                  <a:srgbClr val="EAEAEA"/>
                </a:solidFill>
              </a:defRPr>
            </a:lvl4pPr>
            <a:lvl5pPr>
              <a:buClr>
                <a:srgbClr val="99CCFF"/>
              </a:buClr>
              <a:buChar char="•"/>
              <a:defRPr>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5227"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rgbClr val="EAEAEA"/>
                </a:solidFill>
              </a:defRPr>
            </a:pPr>
            <a:endParaRPr/>
          </a:p>
        </p:txBody>
      </p:sp>
      <p:sp>
        <p:nvSpPr>
          <p:cNvPr id="5228"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24019341"/>
      </p:ext>
    </p:extLst>
  </p:cSld>
  <p:clrMapOvr>
    <a:masterClrMapping/>
  </p:clrMapOvr>
  <p:transition spd="med"/>
</p:sldLayout>
</file>

<file path=ppt/slideLayouts/slideLayout348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FE8933BA-218B-C447-AF2D-4B676F47CDE7}" type="datetimeFigureOut">
              <a:rPr lang="en-US">
                <a:latin typeface="Calibri"/>
              </a:rPr>
              <a:pPr>
                <a:defRPr/>
              </a:pPr>
              <a:t>3/19/26</a:t>
            </a:fld>
            <a:endParaRPr lang="en-US">
              <a:latin typeface="Calibri"/>
            </a:endParaRPr>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F44B108-CFD7-CE48-A9BB-702F622A5320}"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2114131596"/>
      </p:ext>
    </p:extLst>
  </p:cSld>
  <p:clrMapOvr>
    <a:masterClrMapping/>
  </p:clrMapOvr>
</p:sldLayout>
</file>

<file path=ppt/slideLayouts/slideLayout348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DB22C59-F915-1047-9473-5D5FE98DF12C}" type="datetimeFigureOut">
              <a:rPr lang="en-US">
                <a:latin typeface="Calibri"/>
              </a:rPr>
              <a:pPr>
                <a:defRPr/>
              </a:pPr>
              <a:t>3/19/26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59E6DFA-5FBA-3043-9187-CA3798BD5BD7}"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2652009890"/>
      </p:ext>
    </p:extLst>
  </p:cSld>
  <p:clrMapOvr>
    <a:masterClrMapping/>
  </p:clrMapOvr>
</p:sldLayout>
</file>

<file path=ppt/slideLayouts/slideLayout348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8CF1EB7-CA46-CA4B-BD9C-063522A155A6}" type="datetimeFigureOut">
              <a:rPr lang="en-US">
                <a:latin typeface="Calibri"/>
              </a:rPr>
              <a:pPr>
                <a:defRPr/>
              </a:pPr>
              <a:t>3/19/26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3A81F1A0-283A-9E48-B9B5-B61800A6FBBD}"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966169552"/>
      </p:ext>
    </p:extLst>
  </p:cSld>
  <p:clrMapOvr>
    <a:masterClrMapping/>
  </p:clrMapOvr>
</p:sldLayout>
</file>

<file path=ppt/slideLayouts/slideLayout348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5E67026-492B-EC44-8B88-C42F494F6924}" type="datetimeFigureOut">
              <a:rPr lang="en-US" smtClean="0">
                <a:latin typeface="Calibri"/>
              </a:rPr>
              <a:pPr>
                <a:defRPr/>
              </a:pPr>
              <a:t>3/19/26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C52D8F7B-2FCF-5447-8DB4-6219DC8E1CE4}" type="slidenum">
              <a:rPr lang="en-US" smtClean="0">
                <a:latin typeface="Calibri"/>
              </a:rPr>
              <a:pPr>
                <a:defRPr/>
              </a:pPr>
              <a:t>‹#›</a:t>
            </a:fld>
            <a:endParaRPr lang="en-US">
              <a:latin typeface="Calibri"/>
            </a:endParaRPr>
          </a:p>
        </p:txBody>
      </p:sp>
    </p:spTree>
    <p:extLst>
      <p:ext uri="{BB962C8B-B14F-4D97-AF65-F5344CB8AC3E}">
        <p14:creationId xmlns:p14="http://schemas.microsoft.com/office/powerpoint/2010/main" val="1947528943"/>
      </p:ext>
    </p:extLst>
  </p:cSld>
  <p:clrMapOvr>
    <a:masterClrMapping/>
  </p:clrMapOvr>
</p:sldLayout>
</file>

<file path=ppt/slideLayouts/slideLayout348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49E715A5-66D3-C749-B32F-2670B5D70455}" type="slidenum">
              <a:rPr lang="en-US" smtClean="0"/>
              <a:pPr>
                <a:defRPr/>
              </a:pPr>
              <a:t>‹#›</a:t>
            </a:fld>
            <a:endParaRPr lang="en-US"/>
          </a:p>
        </p:txBody>
      </p:sp>
    </p:spTree>
    <p:extLst>
      <p:ext uri="{BB962C8B-B14F-4D97-AF65-F5344CB8AC3E}">
        <p14:creationId xmlns:p14="http://schemas.microsoft.com/office/powerpoint/2010/main" val="374196496"/>
      </p:ext>
    </p:extLst>
  </p:cSld>
  <p:clrMapOvr>
    <a:masterClrMapping/>
  </p:clrMapOvr>
</p:sldLayout>
</file>

<file path=ppt/slideLayouts/slideLayout348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49E715A5-66D3-C749-B32F-2670B5D70455}" type="slidenum">
              <a:rPr lang="en-US" smtClean="0"/>
              <a:pPr>
                <a:defRPr/>
              </a:pPr>
              <a:t>‹#›</a:t>
            </a:fld>
            <a:endParaRPr lang="en-US"/>
          </a:p>
        </p:txBody>
      </p:sp>
    </p:spTree>
    <p:extLst>
      <p:ext uri="{BB962C8B-B14F-4D97-AF65-F5344CB8AC3E}">
        <p14:creationId xmlns:p14="http://schemas.microsoft.com/office/powerpoint/2010/main" val="630146488"/>
      </p:ext>
    </p:extLst>
  </p:cSld>
  <p:clrMapOvr>
    <a:masterClrMapping/>
  </p:clrMapOvr>
</p:sldLayout>
</file>

<file path=ppt/slideLayouts/slideLayout348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endParaRPr 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49E715A5-66D3-C749-B32F-2670B5D70455}" type="slidenum">
              <a:rPr lang="en-US" smtClean="0"/>
              <a:pPr>
                <a:defRPr/>
              </a:pPr>
              <a:t>‹#›</a:t>
            </a:fld>
            <a:endParaRPr lang="en-US"/>
          </a:p>
        </p:txBody>
      </p:sp>
    </p:spTree>
    <p:extLst>
      <p:ext uri="{BB962C8B-B14F-4D97-AF65-F5344CB8AC3E}">
        <p14:creationId xmlns:p14="http://schemas.microsoft.com/office/powerpoint/2010/main" val="3783623576"/>
      </p:ext>
    </p:extLst>
  </p:cSld>
  <p:clrMapOvr>
    <a:masterClrMapping/>
  </p:clrMapOvr>
</p:sldLayout>
</file>

<file path=ppt/slideLayouts/slideLayout348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b="1" i="0">
                <a:cs typeface="Arial" panose="020B0604020202020204" pitchFamily="34" charset="0"/>
              </a:defRPr>
            </a:lvl1pPr>
          </a:lstStyle>
          <a:p>
            <a:pPr>
              <a:defRPr/>
            </a:pPr>
            <a:endParaRPr lang="en-US"/>
          </a:p>
        </p:txBody>
      </p:sp>
      <p:sp>
        <p:nvSpPr>
          <p:cNvPr id="8" name="Footer Placeholder 4"/>
          <p:cNvSpPr>
            <a:spLocks noGrp="1"/>
          </p:cNvSpPr>
          <p:nvPr>
            <p:ph type="ftr" sz="quarter" idx="11"/>
          </p:nvPr>
        </p:nvSpPr>
        <p:spPr/>
        <p:txBody>
          <a:bodyPr/>
          <a:lstStyle>
            <a:lvl1pPr>
              <a:defRPr/>
            </a:lvl1pPr>
          </a:lstStyle>
          <a:p>
            <a:pPr>
              <a:defRPr/>
            </a:pPr>
            <a:endParaRPr lang="en-US"/>
          </a:p>
        </p:txBody>
      </p:sp>
      <p:sp>
        <p:nvSpPr>
          <p:cNvPr id="9"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49E715A5-66D3-C749-B32F-2670B5D70455}" type="slidenum">
              <a:rPr lang="en-US" smtClean="0"/>
              <a:pPr>
                <a:defRPr/>
              </a:pPr>
              <a:t>‹#›</a:t>
            </a:fld>
            <a:endParaRPr lang="en-US"/>
          </a:p>
        </p:txBody>
      </p:sp>
    </p:spTree>
    <p:extLst>
      <p:ext uri="{BB962C8B-B14F-4D97-AF65-F5344CB8AC3E}">
        <p14:creationId xmlns:p14="http://schemas.microsoft.com/office/powerpoint/2010/main" val="2613716682"/>
      </p:ext>
    </p:extLst>
  </p:cSld>
  <p:clrMapOvr>
    <a:masterClrMapping/>
  </p:clrMapOvr>
</p:sldLayout>
</file>

<file path=ppt/slideLayouts/slideLayout348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b="1" i="0">
                <a:cs typeface="Arial" panose="020B0604020202020204" pitchFamily="34" charset="0"/>
              </a:defRPr>
            </a:lvl1pPr>
          </a:lstStyle>
          <a:p>
            <a:pPr>
              <a:defRPr/>
            </a:pPr>
            <a:endParaRPr lang="en-US"/>
          </a:p>
        </p:txBody>
      </p:sp>
      <p:sp>
        <p:nvSpPr>
          <p:cNvPr id="4" name="Footer Placeholder 4"/>
          <p:cNvSpPr>
            <a:spLocks noGrp="1"/>
          </p:cNvSpPr>
          <p:nvPr>
            <p:ph type="ftr" sz="quarter" idx="11"/>
          </p:nvPr>
        </p:nvSpPr>
        <p:spPr/>
        <p:txBody>
          <a:bodyPr/>
          <a:lstStyle>
            <a:lvl1pPr>
              <a:defRPr/>
            </a:lvl1pPr>
          </a:lstStyle>
          <a:p>
            <a:pPr>
              <a:defRPr/>
            </a:pPr>
            <a:endParaRPr lang="en-US"/>
          </a:p>
        </p:txBody>
      </p:sp>
      <p:sp>
        <p:nvSpPr>
          <p:cNvPr id="5"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49E715A5-66D3-C749-B32F-2670B5D70455}" type="slidenum">
              <a:rPr lang="en-US" smtClean="0"/>
              <a:pPr>
                <a:defRPr/>
              </a:pPr>
              <a:t>‹#›</a:t>
            </a:fld>
            <a:endParaRPr lang="en-US"/>
          </a:p>
        </p:txBody>
      </p:sp>
    </p:spTree>
    <p:extLst>
      <p:ext uri="{BB962C8B-B14F-4D97-AF65-F5344CB8AC3E}">
        <p14:creationId xmlns:p14="http://schemas.microsoft.com/office/powerpoint/2010/main" val="3515471267"/>
      </p:ext>
    </p:extLst>
  </p:cSld>
  <p:clrMapOvr>
    <a:masterClrMapping/>
  </p:clrMapOvr>
</p:sldLayout>
</file>

<file path=ppt/slideLayouts/slideLayout348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b="1" i="0">
                <a:cs typeface="Arial" panose="020B0604020202020204" pitchFamily="34" charset="0"/>
              </a:defRPr>
            </a:lvl1pPr>
          </a:lstStyle>
          <a:p>
            <a:pPr>
              <a:defRPr/>
            </a:pPr>
            <a:endParaRPr lang="en-US"/>
          </a:p>
        </p:txBody>
      </p:sp>
      <p:sp>
        <p:nvSpPr>
          <p:cNvPr id="3" name="Footer Placeholder 4"/>
          <p:cNvSpPr>
            <a:spLocks noGrp="1"/>
          </p:cNvSpPr>
          <p:nvPr>
            <p:ph type="ftr" sz="quarter" idx="11"/>
          </p:nvPr>
        </p:nvSpPr>
        <p:spPr/>
        <p:txBody>
          <a:bodyPr/>
          <a:lstStyle>
            <a:lvl1pPr>
              <a:defRPr/>
            </a:lvl1pPr>
          </a:lstStyle>
          <a:p>
            <a:pPr>
              <a:defRPr/>
            </a:pPr>
            <a:endParaRPr lang="en-US"/>
          </a:p>
        </p:txBody>
      </p:sp>
      <p:sp>
        <p:nvSpPr>
          <p:cNvPr id="4"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7F86BBD-1598-A04D-A9AC-D92C44206004}" type="slidenum">
              <a:rPr lang="en-US" smtClean="0"/>
              <a:pPr>
                <a:defRPr/>
              </a:pPr>
              <a:t>‹#›</a:t>
            </a:fld>
            <a:endParaRPr lang="en-US"/>
          </a:p>
        </p:txBody>
      </p:sp>
    </p:spTree>
    <p:extLst>
      <p:ext uri="{BB962C8B-B14F-4D97-AF65-F5344CB8AC3E}">
        <p14:creationId xmlns:p14="http://schemas.microsoft.com/office/powerpoint/2010/main" val="2468775069"/>
      </p:ext>
    </p:extLst>
  </p:cSld>
  <p:clrMapOvr>
    <a:masterClrMapping/>
  </p:clrMapOvr>
</p:sldLayout>
</file>

<file path=ppt/slideLayouts/slideLayout349.xml><?xml version="1.0" encoding="utf-8"?>
<p:sldLayout xmlns:a="http://schemas.openxmlformats.org/drawingml/2006/main" xmlns:r="http://schemas.openxmlformats.org/officeDocument/2006/relationships" xmlns:p="http://schemas.openxmlformats.org/presentationml/2006/main" showMasterSp="0" type="tx">
  <p:cSld name="22_Picture with Caption">
    <p:bg>
      <p:bgPr>
        <a:gradFill flip="none" rotWithShape="1">
          <a:gsLst>
            <a:gs pos="0">
              <a:srgbClr val="000000"/>
            </a:gs>
            <a:gs pos="50000">
              <a:srgbClr val="000066"/>
            </a:gs>
            <a:gs pos="100000">
              <a:srgbClr val="000000"/>
            </a:gs>
          </a:gsLst>
          <a:lin ang="5400000" scaled="0"/>
        </a:gradFill>
        <a:effectLst/>
      </p:bgPr>
    </p:bg>
    <p:spTree>
      <p:nvGrpSpPr>
        <p:cNvPr id="1" name=""/>
        <p:cNvGrpSpPr/>
        <p:nvPr/>
      </p:nvGrpSpPr>
      <p:grpSpPr>
        <a:xfrm>
          <a:off x="0" y="0"/>
          <a:ext cx="0" cy="0"/>
          <a:chOff x="0" y="0"/>
          <a:chExt cx="0" cy="0"/>
        </a:xfrm>
      </p:grpSpPr>
      <p:grpSp>
        <p:nvGrpSpPr>
          <p:cNvPr id="5253" name="Group 2"/>
          <p:cNvGrpSpPr/>
          <p:nvPr/>
        </p:nvGrpSpPr>
        <p:grpSpPr>
          <a:xfrm>
            <a:off x="0" y="0"/>
            <a:ext cx="8839200" cy="6858000"/>
            <a:chOff x="0" y="0"/>
            <a:chExt cx="8839200" cy="6858000"/>
          </a:xfrm>
        </p:grpSpPr>
        <p:grpSp>
          <p:nvGrpSpPr>
            <p:cNvPr id="5240" name="Group 3"/>
            <p:cNvGrpSpPr/>
            <p:nvPr/>
          </p:nvGrpSpPr>
          <p:grpSpPr>
            <a:xfrm>
              <a:off x="0" y="-1"/>
              <a:ext cx="5105400" cy="4876801"/>
              <a:chOff x="0" y="0"/>
              <a:chExt cx="5105400" cy="4876800"/>
            </a:xfrm>
          </p:grpSpPr>
          <p:sp>
            <p:nvSpPr>
              <p:cNvPr id="5235" name="Oval 4"/>
              <p:cNvSpPr/>
              <p:nvPr/>
            </p:nvSpPr>
            <p:spPr>
              <a:xfrm>
                <a:off x="0" y="-1"/>
                <a:ext cx="5105400" cy="4876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36" name="Oval 5"/>
              <p:cNvSpPr/>
              <p:nvPr/>
            </p:nvSpPr>
            <p:spPr>
              <a:xfrm>
                <a:off x="418475" y="420413"/>
                <a:ext cx="4266707" cy="40359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37" name="Oval 6"/>
              <p:cNvSpPr/>
              <p:nvPr/>
            </p:nvSpPr>
            <p:spPr>
              <a:xfrm>
                <a:off x="836950" y="840827"/>
                <a:ext cx="3431499" cy="319339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38" name="Oval 7"/>
              <p:cNvSpPr/>
              <p:nvPr/>
            </p:nvSpPr>
            <p:spPr>
              <a:xfrm>
                <a:off x="1255426" y="1261241"/>
                <a:ext cx="2594549" cy="235607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39" name="Oval 8"/>
              <p:cNvSpPr/>
              <p:nvPr/>
            </p:nvSpPr>
            <p:spPr>
              <a:xfrm>
                <a:off x="1590206" y="1597572"/>
                <a:ext cx="1923245" cy="168340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246" name="Group 9"/>
            <p:cNvGrpSpPr/>
            <p:nvPr/>
          </p:nvGrpSpPr>
          <p:grpSpPr>
            <a:xfrm>
              <a:off x="3200400" y="3200399"/>
              <a:ext cx="3886200" cy="3657601"/>
              <a:chOff x="0" y="0"/>
              <a:chExt cx="3886200" cy="3657600"/>
            </a:xfrm>
          </p:grpSpPr>
          <p:sp>
            <p:nvSpPr>
              <p:cNvPr id="5241" name="Oval 10"/>
              <p:cNvSpPr/>
              <p:nvPr/>
            </p:nvSpPr>
            <p:spPr>
              <a:xfrm>
                <a:off x="0" y="-1"/>
                <a:ext cx="3886200" cy="36576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42" name="Oval 11"/>
              <p:cNvSpPr/>
              <p:nvPr/>
            </p:nvSpPr>
            <p:spPr>
              <a:xfrm>
                <a:off x="318540" y="315310"/>
                <a:ext cx="3247793" cy="3025667"/>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43" name="Oval 12"/>
              <p:cNvSpPr/>
              <p:nvPr/>
            </p:nvSpPr>
            <p:spPr>
              <a:xfrm>
                <a:off x="637081" y="630620"/>
                <a:ext cx="2613366" cy="2397673"/>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44" name="Oval 13"/>
              <p:cNvSpPr/>
              <p:nvPr/>
            </p:nvSpPr>
            <p:spPr>
              <a:xfrm>
                <a:off x="955622" y="945931"/>
                <a:ext cx="1974956" cy="1765738"/>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45" name="Oval 14"/>
              <p:cNvSpPr/>
              <p:nvPr/>
            </p:nvSpPr>
            <p:spPr>
              <a:xfrm>
                <a:off x="1209128" y="1198179"/>
                <a:ext cx="1466617" cy="1259929"/>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5252" name="Group 15"/>
            <p:cNvGrpSpPr/>
            <p:nvPr/>
          </p:nvGrpSpPr>
          <p:grpSpPr>
            <a:xfrm>
              <a:off x="4495800" y="152399"/>
              <a:ext cx="4343400" cy="4114801"/>
              <a:chOff x="0" y="0"/>
              <a:chExt cx="4343400" cy="4114800"/>
            </a:xfrm>
          </p:grpSpPr>
          <p:sp>
            <p:nvSpPr>
              <p:cNvPr id="5247" name="Oval 16"/>
              <p:cNvSpPr/>
              <p:nvPr/>
            </p:nvSpPr>
            <p:spPr>
              <a:xfrm>
                <a:off x="0" y="-1"/>
                <a:ext cx="4343400" cy="411480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48" name="Oval 17"/>
              <p:cNvSpPr/>
              <p:nvPr/>
            </p:nvSpPr>
            <p:spPr>
              <a:xfrm>
                <a:off x="356016" y="354724"/>
                <a:ext cx="3632851" cy="3406831"/>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49" name="Oval 18"/>
              <p:cNvSpPr/>
              <p:nvPr/>
            </p:nvSpPr>
            <p:spPr>
              <a:xfrm>
                <a:off x="713516" y="709448"/>
                <a:ext cx="2917853" cy="269590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50" name="Oval 19"/>
              <p:cNvSpPr/>
              <p:nvPr/>
            </p:nvSpPr>
            <p:spPr>
              <a:xfrm>
                <a:off x="1068049" y="1064172"/>
                <a:ext cx="2207303" cy="1987935"/>
              </a:xfrm>
              <a:prstGeom prst="ellipse">
                <a:avLst/>
              </a:prstGeom>
              <a:noFill/>
              <a:ln w="9525" cap="flat">
                <a:solidFill>
                  <a:srgbClr val="003399"/>
                </a:solidFill>
                <a:prstDash val="solid"/>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5251" name="Oval 20"/>
              <p:cNvSpPr/>
              <p:nvPr/>
            </p:nvSpPr>
            <p:spPr>
              <a:xfrm>
                <a:off x="1352862" y="1347951"/>
                <a:ext cx="1637677" cy="1418897"/>
              </a:xfrm>
              <a:prstGeom prst="ellipse">
                <a:avLst/>
              </a:prstGeom>
              <a:noFill/>
              <a:ln w="9525" cap="flat">
                <a:solidFill>
                  <a:srgbClr val="003399"/>
                </a:solidFill>
                <a:prstDash val="sysDot"/>
                <a:round/>
              </a:ln>
              <a:effectLst/>
            </p:spPr>
            <p:txBody>
              <a:bodyPr wrap="square" lIns="45719" tIns="45719" rIns="45719" bIns="45719" numCol="1" anchor="ctr">
                <a:noAutofit/>
              </a:bodyPr>
              <a:lstStyle/>
              <a:p>
                <a:pPr algn="l">
                  <a:defRPr b="0">
                    <a:solidFill>
                      <a:srgbClr val="EAEAEA"/>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5254" name="Title Text"/>
          <p:cNvSpPr txBox="1">
            <a:spLocks noGrp="1"/>
          </p:cNvSpPr>
          <p:nvPr>
            <p:ph type="title"/>
          </p:nvPr>
        </p:nvSpPr>
        <p:spPr>
          <a:xfrm>
            <a:off x="1792288" y="4800600"/>
            <a:ext cx="5486401" cy="566738"/>
          </a:xfrm>
          <a:prstGeom prst="rect">
            <a:avLst/>
          </a:prstGeom>
        </p:spPr>
        <p:txBody>
          <a:bodyPr/>
          <a:lstStyle>
            <a:lvl1pPr>
              <a:defRPr sz="2000" b="1">
                <a:solidFill>
                  <a:schemeClr val="accent3">
                    <a:lumOff val="44000"/>
                  </a:schemeClr>
                </a:solidFill>
              </a:defRPr>
            </a:lvl1pPr>
          </a:lstStyle>
          <a:p>
            <a:r>
              <a:t>Title Text</a:t>
            </a:r>
          </a:p>
        </p:txBody>
      </p:sp>
      <p:sp>
        <p:nvSpPr>
          <p:cNvPr id="5255"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5256"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rgbClr val="EAEAEA"/>
                </a:solidFill>
              </a:defRPr>
            </a:lvl1pPr>
            <a:lvl2pPr marL="0" indent="457200">
              <a:spcBef>
                <a:spcPts val="300"/>
              </a:spcBef>
              <a:buSzTx/>
              <a:buNone/>
              <a:defRPr sz="1400">
                <a:solidFill>
                  <a:srgbClr val="EAEAEA"/>
                </a:solidFill>
              </a:defRPr>
            </a:lvl2pPr>
            <a:lvl3pPr marL="0" indent="914400">
              <a:spcBef>
                <a:spcPts val="300"/>
              </a:spcBef>
              <a:buSzTx/>
              <a:buNone/>
              <a:defRPr sz="1400">
                <a:solidFill>
                  <a:srgbClr val="EAEAEA"/>
                </a:solidFill>
              </a:defRPr>
            </a:lvl3pPr>
            <a:lvl4pPr marL="0" indent="1371600">
              <a:spcBef>
                <a:spcPts val="300"/>
              </a:spcBef>
              <a:buSzTx/>
              <a:buNone/>
              <a:defRPr sz="1400">
                <a:solidFill>
                  <a:srgbClr val="EAEAEA"/>
                </a:solidFill>
              </a:defRPr>
            </a:lvl4pPr>
            <a:lvl5pPr marL="0" indent="1828800">
              <a:spcBef>
                <a:spcPts val="300"/>
              </a:spcBef>
              <a:buSzTx/>
              <a:buNone/>
              <a:defRPr sz="1400">
                <a:solidFill>
                  <a:srgbClr val="EAEAEA"/>
                </a:solidFill>
              </a:defRPr>
            </a:lvl5pPr>
          </a:lstStyle>
          <a:p>
            <a:r>
              <a:t>Body Level One</a:t>
            </a:r>
          </a:p>
          <a:p>
            <a:pPr lvl="1"/>
            <a:r>
              <a:t>Body Level Two</a:t>
            </a:r>
          </a:p>
          <a:p>
            <a:pPr lvl="2"/>
            <a:r>
              <a:t>Body Level Three</a:t>
            </a:r>
          </a:p>
          <a:p>
            <a:pPr lvl="3"/>
            <a:r>
              <a:t>Body Level Four</a:t>
            </a:r>
          </a:p>
          <a:p>
            <a:pPr lvl="4"/>
            <a:r>
              <a:t>Body Level Five</a:t>
            </a:r>
          </a:p>
        </p:txBody>
      </p:sp>
      <p:sp>
        <p:nvSpPr>
          <p:cNvPr id="5257"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864962590"/>
      </p:ext>
    </p:extLst>
  </p:cSld>
  <p:clrMapOvr>
    <a:masterClrMapping/>
  </p:clrMapOvr>
  <p:transition spd="med"/>
</p:sldLayout>
</file>

<file path=ppt/slideLayouts/slideLayout349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endParaRPr 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49E715A5-66D3-C749-B32F-2670B5D70455}" type="slidenum">
              <a:rPr lang="en-US" smtClean="0"/>
              <a:pPr>
                <a:defRPr/>
              </a:pPr>
              <a:t>‹#›</a:t>
            </a:fld>
            <a:endParaRPr lang="en-US"/>
          </a:p>
        </p:txBody>
      </p:sp>
    </p:spTree>
    <p:extLst>
      <p:ext uri="{BB962C8B-B14F-4D97-AF65-F5344CB8AC3E}">
        <p14:creationId xmlns:p14="http://schemas.microsoft.com/office/powerpoint/2010/main" val="2079569239"/>
      </p:ext>
    </p:extLst>
  </p:cSld>
  <p:clrMapOvr>
    <a:masterClrMapping/>
  </p:clrMapOvr>
</p:sldLayout>
</file>

<file path=ppt/slideLayouts/slideLayout349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endParaRPr lang="en-US"/>
          </a:p>
        </p:txBody>
      </p:sp>
      <p:sp>
        <p:nvSpPr>
          <p:cNvPr id="6" name="Footer Placeholder 4"/>
          <p:cNvSpPr>
            <a:spLocks noGrp="1"/>
          </p:cNvSpPr>
          <p:nvPr>
            <p:ph type="ftr" sz="quarter" idx="11"/>
          </p:nvPr>
        </p:nvSpPr>
        <p:spPr/>
        <p:txBody>
          <a:bodyPr/>
          <a:lstStyle>
            <a:lvl1pPr>
              <a:defRPr/>
            </a:lvl1pPr>
          </a:lstStyle>
          <a:p>
            <a:pPr>
              <a:defRPr/>
            </a:pPr>
            <a:endParaRPr lang="en-US"/>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49E715A5-66D3-C749-B32F-2670B5D70455}" type="slidenum">
              <a:rPr lang="en-US" smtClean="0"/>
              <a:pPr>
                <a:defRPr/>
              </a:pPr>
              <a:t>‹#›</a:t>
            </a:fld>
            <a:endParaRPr lang="en-US"/>
          </a:p>
        </p:txBody>
      </p:sp>
    </p:spTree>
    <p:extLst>
      <p:ext uri="{BB962C8B-B14F-4D97-AF65-F5344CB8AC3E}">
        <p14:creationId xmlns:p14="http://schemas.microsoft.com/office/powerpoint/2010/main" val="1449494153"/>
      </p:ext>
    </p:extLst>
  </p:cSld>
  <p:clrMapOvr>
    <a:masterClrMapping/>
  </p:clrMapOvr>
</p:sldLayout>
</file>

<file path=ppt/slideLayouts/slideLayout349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49E715A5-66D3-C749-B32F-2670B5D70455}" type="slidenum">
              <a:rPr lang="en-US" smtClean="0"/>
              <a:pPr>
                <a:defRPr/>
              </a:pPr>
              <a:t>‹#›</a:t>
            </a:fld>
            <a:endParaRPr lang="en-US"/>
          </a:p>
        </p:txBody>
      </p:sp>
    </p:spTree>
    <p:extLst>
      <p:ext uri="{BB962C8B-B14F-4D97-AF65-F5344CB8AC3E}">
        <p14:creationId xmlns:p14="http://schemas.microsoft.com/office/powerpoint/2010/main" val="4241594109"/>
      </p:ext>
    </p:extLst>
  </p:cSld>
  <p:clrMapOvr>
    <a:masterClrMapping/>
  </p:clrMapOvr>
</p:sldLayout>
</file>

<file path=ppt/slideLayouts/slideLayout349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endParaRPr lang="en-US"/>
          </a:p>
        </p:txBody>
      </p:sp>
      <p:sp>
        <p:nvSpPr>
          <p:cNvPr id="5" name="Footer Placeholder 4"/>
          <p:cNvSpPr>
            <a:spLocks noGrp="1"/>
          </p:cNvSpPr>
          <p:nvPr>
            <p:ph type="ftr" sz="quarter" idx="11"/>
          </p:nvPr>
        </p:nvSpPr>
        <p:spPr/>
        <p:txBody>
          <a:bodyPr/>
          <a:lstStyle>
            <a:lvl1pPr>
              <a:defRPr/>
            </a:lvl1pPr>
          </a:lstStyle>
          <a:p>
            <a:pPr>
              <a:defRPr/>
            </a:pPr>
            <a:endParaRPr lang="en-US"/>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49E715A5-66D3-C749-B32F-2670B5D70455}" type="slidenum">
              <a:rPr lang="en-US" smtClean="0"/>
              <a:pPr>
                <a:defRPr/>
              </a:pPr>
              <a:t>‹#›</a:t>
            </a:fld>
            <a:endParaRPr lang="en-US"/>
          </a:p>
        </p:txBody>
      </p:sp>
    </p:spTree>
    <p:extLst>
      <p:ext uri="{BB962C8B-B14F-4D97-AF65-F5344CB8AC3E}">
        <p14:creationId xmlns:p14="http://schemas.microsoft.com/office/powerpoint/2010/main" val="1304727259"/>
      </p:ext>
    </p:extLst>
  </p:cSld>
  <p:clrMapOvr>
    <a:masterClrMapping/>
  </p:clrMapOvr>
</p:sldLayout>
</file>

<file path=ppt/slideLayouts/slideLayout3494.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0" y="0"/>
            <a:ext cx="9144000" cy="6858000"/>
            <a:chOff x="0" y="0"/>
            <a:chExt cx="5760" cy="4320"/>
          </a:xfrm>
        </p:grpSpPr>
        <p:grpSp>
          <p:nvGrpSpPr>
            <p:cNvPr id="5" name="Group 3"/>
            <p:cNvGrpSpPr>
              <a:grpSpLocks/>
            </p:cNvGrpSpPr>
            <p:nvPr userDrawn="1"/>
          </p:nvGrpSpPr>
          <p:grpSpPr bwMode="auto">
            <a:xfrm>
              <a:off x="0" y="0"/>
              <a:ext cx="5568" cy="4320"/>
              <a:chOff x="0" y="0"/>
              <a:chExt cx="5568" cy="4320"/>
            </a:xfrm>
          </p:grpSpPr>
          <p:grpSp>
            <p:nvGrpSpPr>
              <p:cNvPr id="9" name="Group 4"/>
              <p:cNvGrpSpPr>
                <a:grpSpLocks/>
              </p:cNvGrpSpPr>
              <p:nvPr userDrawn="1"/>
            </p:nvGrpSpPr>
            <p:grpSpPr bwMode="auto">
              <a:xfrm>
                <a:off x="0" y="0"/>
                <a:ext cx="3216" cy="3072"/>
                <a:chOff x="0" y="0"/>
                <a:chExt cx="2928" cy="2784"/>
              </a:xfrm>
            </p:grpSpPr>
            <p:sp>
              <p:nvSpPr>
                <p:cNvPr id="22" name="Oval 5"/>
                <p:cNvSpPr>
                  <a:spLocks noChangeArrowheads="1"/>
                </p:cNvSpPr>
                <p:nvPr userDrawn="1"/>
              </p:nvSpPr>
              <p:spPr bwMode="auto">
                <a:xfrm>
                  <a:off x="0" y="0"/>
                  <a:ext cx="2928" cy="2784"/>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23" name="Oval 6"/>
                <p:cNvSpPr>
                  <a:spLocks noChangeArrowheads="1"/>
                </p:cNvSpPr>
                <p:nvPr userDrawn="1"/>
              </p:nvSpPr>
              <p:spPr bwMode="auto">
                <a:xfrm>
                  <a:off x="240" y="240"/>
                  <a:ext cx="2445" cy="2304"/>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24" name="Oval 7"/>
                <p:cNvSpPr>
                  <a:spLocks noChangeArrowheads="1"/>
                </p:cNvSpPr>
                <p:nvPr userDrawn="1"/>
              </p:nvSpPr>
              <p:spPr bwMode="auto">
                <a:xfrm>
                  <a:off x="480" y="480"/>
                  <a:ext cx="1968" cy="1822"/>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25" name="Oval 8"/>
                <p:cNvSpPr>
                  <a:spLocks noChangeArrowheads="1"/>
                </p:cNvSpPr>
                <p:nvPr userDrawn="1"/>
              </p:nvSpPr>
              <p:spPr bwMode="auto">
                <a:xfrm>
                  <a:off x="720" y="720"/>
                  <a:ext cx="1488" cy="1349"/>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26" name="Oval 9"/>
                <p:cNvSpPr>
                  <a:spLocks noChangeArrowheads="1"/>
                </p:cNvSpPr>
                <p:nvPr userDrawn="1"/>
              </p:nvSpPr>
              <p:spPr bwMode="auto">
                <a:xfrm>
                  <a:off x="912" y="912"/>
                  <a:ext cx="1103" cy="962"/>
                </a:xfrm>
                <a:prstGeom prst="ellipse">
                  <a:avLst/>
                </a:prstGeom>
                <a:noFill/>
                <a:ln w="9525">
                  <a:solidFill>
                    <a:schemeClr val="accent1"/>
                  </a:solidFill>
                  <a:prstDash val="sysDot"/>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grpSp>
          <p:grpSp>
            <p:nvGrpSpPr>
              <p:cNvPr id="10" name="Group 10"/>
              <p:cNvGrpSpPr>
                <a:grpSpLocks/>
              </p:cNvGrpSpPr>
              <p:nvPr userDrawn="1"/>
            </p:nvGrpSpPr>
            <p:grpSpPr bwMode="auto">
              <a:xfrm>
                <a:off x="2016" y="2016"/>
                <a:ext cx="2448" cy="2304"/>
                <a:chOff x="0" y="0"/>
                <a:chExt cx="2928" cy="2784"/>
              </a:xfrm>
            </p:grpSpPr>
            <p:sp>
              <p:nvSpPr>
                <p:cNvPr id="17" name="Oval 11"/>
                <p:cNvSpPr>
                  <a:spLocks noChangeArrowheads="1"/>
                </p:cNvSpPr>
                <p:nvPr userDrawn="1"/>
              </p:nvSpPr>
              <p:spPr bwMode="auto">
                <a:xfrm>
                  <a:off x="0" y="0"/>
                  <a:ext cx="2928" cy="2784"/>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8" name="Oval 12"/>
                <p:cNvSpPr>
                  <a:spLocks noChangeArrowheads="1"/>
                </p:cNvSpPr>
                <p:nvPr userDrawn="1"/>
              </p:nvSpPr>
              <p:spPr bwMode="auto">
                <a:xfrm>
                  <a:off x="240" y="240"/>
                  <a:ext cx="2447" cy="2303"/>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9" name="Oval 13"/>
                <p:cNvSpPr>
                  <a:spLocks noChangeArrowheads="1"/>
                </p:cNvSpPr>
                <p:nvPr userDrawn="1"/>
              </p:nvSpPr>
              <p:spPr bwMode="auto">
                <a:xfrm>
                  <a:off x="480" y="480"/>
                  <a:ext cx="1970" cy="1826"/>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20" name="Oval 14"/>
                <p:cNvSpPr>
                  <a:spLocks noChangeArrowheads="1"/>
                </p:cNvSpPr>
                <p:nvPr userDrawn="1"/>
              </p:nvSpPr>
              <p:spPr bwMode="auto">
                <a:xfrm>
                  <a:off x="720" y="720"/>
                  <a:ext cx="1488" cy="1344"/>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21" name="Oval 15"/>
                <p:cNvSpPr>
                  <a:spLocks noChangeArrowheads="1"/>
                </p:cNvSpPr>
                <p:nvPr userDrawn="1"/>
              </p:nvSpPr>
              <p:spPr bwMode="auto">
                <a:xfrm>
                  <a:off x="911" y="912"/>
                  <a:ext cx="1105" cy="958"/>
                </a:xfrm>
                <a:prstGeom prst="ellipse">
                  <a:avLst/>
                </a:prstGeom>
                <a:noFill/>
                <a:ln w="9525">
                  <a:solidFill>
                    <a:schemeClr val="accent1"/>
                  </a:solidFill>
                  <a:prstDash val="sysDot"/>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grpSp>
          <p:grpSp>
            <p:nvGrpSpPr>
              <p:cNvPr id="11" name="Group 16"/>
              <p:cNvGrpSpPr>
                <a:grpSpLocks/>
              </p:cNvGrpSpPr>
              <p:nvPr userDrawn="1"/>
            </p:nvGrpSpPr>
            <p:grpSpPr bwMode="auto">
              <a:xfrm>
                <a:off x="2832" y="96"/>
                <a:ext cx="2736" cy="2592"/>
                <a:chOff x="0" y="0"/>
                <a:chExt cx="2928" cy="2784"/>
              </a:xfrm>
            </p:grpSpPr>
            <p:sp>
              <p:nvSpPr>
                <p:cNvPr id="12" name="Oval 17"/>
                <p:cNvSpPr>
                  <a:spLocks noChangeArrowheads="1"/>
                </p:cNvSpPr>
                <p:nvPr userDrawn="1"/>
              </p:nvSpPr>
              <p:spPr bwMode="auto">
                <a:xfrm>
                  <a:off x="0" y="0"/>
                  <a:ext cx="2928" cy="2784"/>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3" name="Oval 18"/>
                <p:cNvSpPr>
                  <a:spLocks noChangeArrowheads="1"/>
                </p:cNvSpPr>
                <p:nvPr userDrawn="1"/>
              </p:nvSpPr>
              <p:spPr bwMode="auto">
                <a:xfrm>
                  <a:off x="240" y="240"/>
                  <a:ext cx="2452" cy="2305"/>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4" name="Oval 19"/>
                <p:cNvSpPr>
                  <a:spLocks noChangeArrowheads="1"/>
                </p:cNvSpPr>
                <p:nvPr userDrawn="1"/>
              </p:nvSpPr>
              <p:spPr bwMode="auto">
                <a:xfrm>
                  <a:off x="481" y="480"/>
                  <a:ext cx="1967" cy="1824"/>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5" name="Oval 20"/>
                <p:cNvSpPr>
                  <a:spLocks noChangeArrowheads="1"/>
                </p:cNvSpPr>
                <p:nvPr userDrawn="1"/>
              </p:nvSpPr>
              <p:spPr bwMode="auto">
                <a:xfrm>
                  <a:off x="720" y="720"/>
                  <a:ext cx="1488" cy="1347"/>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6" name="Oval 21"/>
                <p:cNvSpPr>
                  <a:spLocks noChangeArrowheads="1"/>
                </p:cNvSpPr>
                <p:nvPr userDrawn="1"/>
              </p:nvSpPr>
              <p:spPr bwMode="auto">
                <a:xfrm>
                  <a:off x="912" y="912"/>
                  <a:ext cx="1104" cy="960"/>
                </a:xfrm>
                <a:prstGeom prst="ellipse">
                  <a:avLst/>
                </a:prstGeom>
                <a:noFill/>
                <a:ln w="9525">
                  <a:solidFill>
                    <a:schemeClr val="accent1"/>
                  </a:solidFill>
                  <a:prstDash val="sysDot"/>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grpSp>
        </p:grpSp>
        <p:sp>
          <p:nvSpPr>
            <p:cNvPr id="6" name="Line 22"/>
            <p:cNvSpPr>
              <a:spLocks noChangeShapeType="1"/>
            </p:cNvSpPr>
            <p:nvPr userDrawn="1"/>
          </p:nvSpPr>
          <p:spPr bwMode="auto">
            <a:xfrm flipH="1">
              <a:off x="0" y="1536"/>
              <a:ext cx="1584" cy="2160"/>
            </a:xfrm>
            <a:prstGeom prst="line">
              <a:avLst/>
            </a:prstGeom>
            <a:noFill/>
            <a:ln w="9525">
              <a:solidFill>
                <a:schemeClr val="accent1"/>
              </a:solidFill>
              <a:prstDash val="dash"/>
              <a:round/>
              <a:headEnd/>
              <a:tailEnd/>
            </a:ln>
            <a:extLst>
              <a:ext uri="{909E8E84-426E-40dd-AFC4-6F175D3DCCD1}">
                <a14:hiddenFill xmlns:a14="http://schemas.microsoft.com/office/drawing/2010/main" xmlns="">
                  <a:no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7" name="Line 23"/>
            <p:cNvSpPr>
              <a:spLocks noChangeShapeType="1"/>
            </p:cNvSpPr>
            <p:nvPr userDrawn="1"/>
          </p:nvSpPr>
          <p:spPr bwMode="auto">
            <a:xfrm>
              <a:off x="4176" y="1392"/>
              <a:ext cx="1584" cy="1728"/>
            </a:xfrm>
            <a:prstGeom prst="line">
              <a:avLst/>
            </a:prstGeom>
            <a:noFill/>
            <a:ln w="9525">
              <a:solidFill>
                <a:schemeClr val="accent1"/>
              </a:solidFill>
              <a:prstDash val="dash"/>
              <a:round/>
              <a:headEnd/>
              <a:tailEnd/>
            </a:ln>
            <a:extLst>
              <a:ext uri="{909E8E84-426E-40dd-AFC4-6F175D3DCCD1}">
                <a14:hiddenFill xmlns:a14="http://schemas.microsoft.com/office/drawing/2010/main" xmlns="">
                  <a:no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8" name="Line 24"/>
            <p:cNvSpPr>
              <a:spLocks noChangeShapeType="1"/>
            </p:cNvSpPr>
            <p:nvPr userDrawn="1"/>
          </p:nvSpPr>
          <p:spPr bwMode="auto">
            <a:xfrm flipV="1">
              <a:off x="3216" y="0"/>
              <a:ext cx="240" cy="3120"/>
            </a:xfrm>
            <a:prstGeom prst="line">
              <a:avLst/>
            </a:prstGeom>
            <a:noFill/>
            <a:ln w="9525">
              <a:solidFill>
                <a:schemeClr val="accent1"/>
              </a:solidFill>
              <a:round/>
              <a:headEnd/>
              <a:tailEnd/>
            </a:ln>
            <a:extLst>
              <a:ext uri="{909E8E84-426E-40dd-AFC4-6F175D3DCCD1}">
                <a14:hiddenFill xmlns:a14="http://schemas.microsoft.com/office/drawing/2010/main" xmlns="">
                  <a:no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grpSp>
      <p:sp>
        <p:nvSpPr>
          <p:cNvPr id="76825" name="Rectangle 25"/>
          <p:cNvSpPr>
            <a:spLocks noGrp="1" noChangeArrowheads="1"/>
          </p:cNvSpPr>
          <p:nvPr>
            <p:ph type="ctrTitle"/>
          </p:nvPr>
        </p:nvSpPr>
        <p:spPr>
          <a:xfrm>
            <a:off x="685800" y="22860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76826" name="Rectangle 26"/>
          <p:cNvSpPr>
            <a:spLocks noGrp="1" noChangeArrowheads="1"/>
          </p:cNvSpPr>
          <p:nvPr>
            <p:ph type="subTitle" idx="1"/>
          </p:nvPr>
        </p:nvSpPr>
        <p:spPr>
          <a:xfrm>
            <a:off x="1371600" y="3886200"/>
            <a:ext cx="6400800" cy="1752600"/>
          </a:xfrm>
        </p:spPr>
        <p:txBody>
          <a:bodyPr/>
          <a:lstStyle>
            <a:lvl1pPr marL="0" indent="0" algn="ctr">
              <a:buFontTx/>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27" name="Rectangle 27"/>
          <p:cNvSpPr>
            <a:spLocks noGrp="1" noChangeArrowheads="1"/>
          </p:cNvSpPr>
          <p:nvPr>
            <p:ph type="dt" sz="half" idx="10"/>
          </p:nvPr>
        </p:nvSpPr>
        <p:spPr/>
        <p:txBody>
          <a:bodyPr/>
          <a:lstStyle>
            <a:lvl1pPr>
              <a:defRPr b="0"/>
            </a:lvl1pPr>
          </a:lstStyle>
          <a:p>
            <a:pPr>
              <a:defRPr/>
            </a:pPr>
            <a:endParaRPr lang="en-US">
              <a:solidFill>
                <a:srgbClr val="EAEAEA"/>
              </a:solidFill>
            </a:endParaRPr>
          </a:p>
        </p:txBody>
      </p:sp>
      <p:sp>
        <p:nvSpPr>
          <p:cNvPr id="28" name="Rectangle 28"/>
          <p:cNvSpPr>
            <a:spLocks noGrp="1" noChangeArrowheads="1"/>
          </p:cNvSpPr>
          <p:nvPr>
            <p:ph type="ftr" sz="quarter" idx="11"/>
          </p:nvPr>
        </p:nvSpPr>
        <p:spPr/>
        <p:txBody>
          <a:bodyPr/>
          <a:lstStyle>
            <a:lvl1pPr>
              <a:defRPr b="0"/>
            </a:lvl1pPr>
          </a:lstStyle>
          <a:p>
            <a:pPr>
              <a:defRPr/>
            </a:pPr>
            <a:endParaRPr lang="en-US">
              <a:solidFill>
                <a:srgbClr val="EAEAEA"/>
              </a:solidFill>
            </a:endParaRPr>
          </a:p>
        </p:txBody>
      </p:sp>
      <p:sp>
        <p:nvSpPr>
          <p:cNvPr id="29" name="Rectangle 29"/>
          <p:cNvSpPr>
            <a:spLocks noGrp="1" noChangeArrowheads="1"/>
          </p:cNvSpPr>
          <p:nvPr>
            <p:ph type="sldNum" sz="quarter" idx="12"/>
          </p:nvPr>
        </p:nvSpPr>
        <p:spPr/>
        <p:txBody>
          <a:bodyPr/>
          <a:lstStyle>
            <a:lvl1pPr>
              <a:defRPr b="0"/>
            </a:lvl1pPr>
          </a:lstStyle>
          <a:p>
            <a:pPr>
              <a:defRPr/>
            </a:pPr>
            <a:fld id="{B49F2A14-5E72-0847-9BFF-788FB742585E}"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546926020"/>
      </p:ext>
    </p:extLst>
  </p:cSld>
  <p:clrMapOvr>
    <a:masterClrMapping/>
  </p:clrMapOvr>
</p:sldLayout>
</file>

<file path=ppt/slideLayouts/slideLayout349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3"/>
          <p:cNvSpPr>
            <a:spLocks noGrp="1" noChangeArrowheads="1"/>
          </p:cNvSpPr>
          <p:nvPr>
            <p:ph type="dt" sz="half" idx="10"/>
          </p:nvPr>
        </p:nvSpPr>
        <p:spPr>
          <a:ln/>
        </p:spPr>
        <p:txBody>
          <a:bodyPr/>
          <a:lstStyle>
            <a:lvl1pPr>
              <a:defRPr/>
            </a:lvl1pPr>
          </a:lstStyle>
          <a:p>
            <a:pPr>
              <a:defRPr/>
            </a:pPr>
            <a:endParaRPr lang="en-US">
              <a:solidFill>
                <a:srgbClr val="EAEAEA"/>
              </a:solidFill>
            </a:endParaRPr>
          </a:p>
        </p:txBody>
      </p:sp>
      <p:sp>
        <p:nvSpPr>
          <p:cNvPr id="5" name="Rectangle 24"/>
          <p:cNvSpPr>
            <a:spLocks noGrp="1" noChangeArrowheads="1"/>
          </p:cNvSpPr>
          <p:nvPr>
            <p:ph type="ftr" sz="quarter" idx="11"/>
          </p:nvPr>
        </p:nvSpPr>
        <p:spPr>
          <a:ln/>
        </p:spPr>
        <p:txBody>
          <a:bodyPr/>
          <a:lstStyle>
            <a:lvl1pPr>
              <a:defRPr/>
            </a:lvl1pPr>
          </a:lstStyle>
          <a:p>
            <a:pPr>
              <a:defRPr/>
            </a:pPr>
            <a:endParaRPr lang="en-US">
              <a:solidFill>
                <a:srgbClr val="EAEAEA"/>
              </a:solidFill>
            </a:endParaRPr>
          </a:p>
        </p:txBody>
      </p:sp>
      <p:sp>
        <p:nvSpPr>
          <p:cNvPr id="6" name="Rectangle 25"/>
          <p:cNvSpPr>
            <a:spLocks noGrp="1" noChangeArrowheads="1"/>
          </p:cNvSpPr>
          <p:nvPr>
            <p:ph type="sldNum" sz="quarter" idx="12"/>
          </p:nvPr>
        </p:nvSpPr>
        <p:spPr>
          <a:ln/>
        </p:spPr>
        <p:txBody>
          <a:bodyPr/>
          <a:lstStyle>
            <a:lvl1pPr>
              <a:defRPr/>
            </a:lvl1pPr>
          </a:lstStyle>
          <a:p>
            <a:pPr>
              <a:defRPr/>
            </a:pPr>
            <a:fld id="{1247C2DC-E3F2-0A41-AEF4-D2E89A15DA56}"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3902100019"/>
      </p:ext>
    </p:extLst>
  </p:cSld>
  <p:clrMapOvr>
    <a:masterClrMapping/>
  </p:clrMapOvr>
</p:sldLayout>
</file>

<file path=ppt/slideLayouts/slideLayout349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23"/>
          <p:cNvSpPr>
            <a:spLocks noGrp="1" noChangeArrowheads="1"/>
          </p:cNvSpPr>
          <p:nvPr>
            <p:ph type="dt" sz="half" idx="10"/>
          </p:nvPr>
        </p:nvSpPr>
        <p:spPr>
          <a:ln/>
        </p:spPr>
        <p:txBody>
          <a:bodyPr/>
          <a:lstStyle>
            <a:lvl1pPr>
              <a:defRPr/>
            </a:lvl1pPr>
          </a:lstStyle>
          <a:p>
            <a:pPr>
              <a:defRPr/>
            </a:pPr>
            <a:endParaRPr lang="en-US">
              <a:solidFill>
                <a:srgbClr val="EAEAEA"/>
              </a:solidFill>
            </a:endParaRPr>
          </a:p>
        </p:txBody>
      </p:sp>
      <p:sp>
        <p:nvSpPr>
          <p:cNvPr id="5" name="Rectangle 24"/>
          <p:cNvSpPr>
            <a:spLocks noGrp="1" noChangeArrowheads="1"/>
          </p:cNvSpPr>
          <p:nvPr>
            <p:ph type="ftr" sz="quarter" idx="11"/>
          </p:nvPr>
        </p:nvSpPr>
        <p:spPr>
          <a:ln/>
        </p:spPr>
        <p:txBody>
          <a:bodyPr/>
          <a:lstStyle>
            <a:lvl1pPr>
              <a:defRPr/>
            </a:lvl1pPr>
          </a:lstStyle>
          <a:p>
            <a:pPr>
              <a:defRPr/>
            </a:pPr>
            <a:endParaRPr lang="en-US">
              <a:solidFill>
                <a:srgbClr val="EAEAEA"/>
              </a:solidFill>
            </a:endParaRPr>
          </a:p>
        </p:txBody>
      </p:sp>
      <p:sp>
        <p:nvSpPr>
          <p:cNvPr id="6" name="Rectangle 25"/>
          <p:cNvSpPr>
            <a:spLocks noGrp="1" noChangeArrowheads="1"/>
          </p:cNvSpPr>
          <p:nvPr>
            <p:ph type="sldNum" sz="quarter" idx="12"/>
          </p:nvPr>
        </p:nvSpPr>
        <p:spPr>
          <a:ln/>
        </p:spPr>
        <p:txBody>
          <a:bodyPr/>
          <a:lstStyle>
            <a:lvl1pPr>
              <a:defRPr/>
            </a:lvl1pPr>
          </a:lstStyle>
          <a:p>
            <a:pPr>
              <a:defRPr/>
            </a:pPr>
            <a:fld id="{0A8F7402-0FCE-B64E-9537-B823E0E3751E}"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4244285456"/>
      </p:ext>
    </p:extLst>
  </p:cSld>
  <p:clrMapOvr>
    <a:masterClrMapping/>
  </p:clrMapOvr>
</p:sldLayout>
</file>

<file path=ppt/slideLayouts/slideLayout349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23"/>
          <p:cNvSpPr>
            <a:spLocks noGrp="1" noChangeArrowheads="1"/>
          </p:cNvSpPr>
          <p:nvPr>
            <p:ph type="dt" sz="half" idx="10"/>
          </p:nvPr>
        </p:nvSpPr>
        <p:spPr>
          <a:ln/>
        </p:spPr>
        <p:txBody>
          <a:bodyPr/>
          <a:lstStyle>
            <a:lvl1pPr>
              <a:defRPr/>
            </a:lvl1pPr>
          </a:lstStyle>
          <a:p>
            <a:pPr>
              <a:defRPr/>
            </a:pPr>
            <a:endParaRPr lang="en-US">
              <a:solidFill>
                <a:srgbClr val="EAEAEA"/>
              </a:solidFill>
            </a:endParaRPr>
          </a:p>
        </p:txBody>
      </p:sp>
      <p:sp>
        <p:nvSpPr>
          <p:cNvPr id="6" name="Rectangle 24"/>
          <p:cNvSpPr>
            <a:spLocks noGrp="1" noChangeArrowheads="1"/>
          </p:cNvSpPr>
          <p:nvPr>
            <p:ph type="ftr" sz="quarter" idx="11"/>
          </p:nvPr>
        </p:nvSpPr>
        <p:spPr>
          <a:ln/>
        </p:spPr>
        <p:txBody>
          <a:bodyPr/>
          <a:lstStyle>
            <a:lvl1pPr>
              <a:defRPr/>
            </a:lvl1pPr>
          </a:lstStyle>
          <a:p>
            <a:pPr>
              <a:defRPr/>
            </a:pPr>
            <a:endParaRPr lang="en-US">
              <a:solidFill>
                <a:srgbClr val="EAEAEA"/>
              </a:solidFill>
            </a:endParaRPr>
          </a:p>
        </p:txBody>
      </p:sp>
      <p:sp>
        <p:nvSpPr>
          <p:cNvPr id="7" name="Rectangle 25"/>
          <p:cNvSpPr>
            <a:spLocks noGrp="1" noChangeArrowheads="1"/>
          </p:cNvSpPr>
          <p:nvPr>
            <p:ph type="sldNum" sz="quarter" idx="12"/>
          </p:nvPr>
        </p:nvSpPr>
        <p:spPr>
          <a:ln/>
        </p:spPr>
        <p:txBody>
          <a:bodyPr/>
          <a:lstStyle>
            <a:lvl1pPr>
              <a:defRPr/>
            </a:lvl1pPr>
          </a:lstStyle>
          <a:p>
            <a:pPr>
              <a:defRPr/>
            </a:pPr>
            <a:fld id="{6D9F45B5-FCE5-BF40-B87A-D6A5D1770464}"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753920814"/>
      </p:ext>
    </p:extLst>
  </p:cSld>
  <p:clrMapOvr>
    <a:masterClrMapping/>
  </p:clrMapOvr>
</p:sldLayout>
</file>

<file path=ppt/slideLayouts/slideLayout349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23"/>
          <p:cNvSpPr>
            <a:spLocks noGrp="1" noChangeArrowheads="1"/>
          </p:cNvSpPr>
          <p:nvPr>
            <p:ph type="dt" sz="half" idx="10"/>
          </p:nvPr>
        </p:nvSpPr>
        <p:spPr>
          <a:ln/>
        </p:spPr>
        <p:txBody>
          <a:bodyPr/>
          <a:lstStyle>
            <a:lvl1pPr>
              <a:defRPr/>
            </a:lvl1pPr>
          </a:lstStyle>
          <a:p>
            <a:pPr>
              <a:defRPr/>
            </a:pPr>
            <a:endParaRPr lang="en-US">
              <a:solidFill>
                <a:srgbClr val="EAEAEA"/>
              </a:solidFill>
            </a:endParaRPr>
          </a:p>
        </p:txBody>
      </p:sp>
      <p:sp>
        <p:nvSpPr>
          <p:cNvPr id="8" name="Rectangle 24"/>
          <p:cNvSpPr>
            <a:spLocks noGrp="1" noChangeArrowheads="1"/>
          </p:cNvSpPr>
          <p:nvPr>
            <p:ph type="ftr" sz="quarter" idx="11"/>
          </p:nvPr>
        </p:nvSpPr>
        <p:spPr>
          <a:ln/>
        </p:spPr>
        <p:txBody>
          <a:bodyPr/>
          <a:lstStyle>
            <a:lvl1pPr>
              <a:defRPr/>
            </a:lvl1pPr>
          </a:lstStyle>
          <a:p>
            <a:pPr>
              <a:defRPr/>
            </a:pPr>
            <a:endParaRPr lang="en-US">
              <a:solidFill>
                <a:srgbClr val="EAEAEA"/>
              </a:solidFill>
            </a:endParaRPr>
          </a:p>
        </p:txBody>
      </p:sp>
      <p:sp>
        <p:nvSpPr>
          <p:cNvPr id="9" name="Rectangle 25"/>
          <p:cNvSpPr>
            <a:spLocks noGrp="1" noChangeArrowheads="1"/>
          </p:cNvSpPr>
          <p:nvPr>
            <p:ph type="sldNum" sz="quarter" idx="12"/>
          </p:nvPr>
        </p:nvSpPr>
        <p:spPr>
          <a:ln/>
        </p:spPr>
        <p:txBody>
          <a:bodyPr/>
          <a:lstStyle>
            <a:lvl1pPr>
              <a:defRPr/>
            </a:lvl1pPr>
          </a:lstStyle>
          <a:p>
            <a:pPr>
              <a:defRPr/>
            </a:pPr>
            <a:fld id="{D0E035E8-FD5C-B145-8E8B-765D9AA5FB46}"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2618718270"/>
      </p:ext>
    </p:extLst>
  </p:cSld>
  <p:clrMapOvr>
    <a:masterClrMapping/>
  </p:clrMapOvr>
</p:sldLayout>
</file>

<file path=ppt/slideLayouts/slideLayout349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23"/>
          <p:cNvSpPr>
            <a:spLocks noGrp="1" noChangeArrowheads="1"/>
          </p:cNvSpPr>
          <p:nvPr>
            <p:ph type="dt" sz="half" idx="10"/>
          </p:nvPr>
        </p:nvSpPr>
        <p:spPr>
          <a:ln/>
        </p:spPr>
        <p:txBody>
          <a:bodyPr/>
          <a:lstStyle>
            <a:lvl1pPr>
              <a:defRPr/>
            </a:lvl1pPr>
          </a:lstStyle>
          <a:p>
            <a:pPr>
              <a:defRPr/>
            </a:pPr>
            <a:endParaRPr lang="en-US">
              <a:solidFill>
                <a:srgbClr val="EAEAEA"/>
              </a:solidFill>
            </a:endParaRPr>
          </a:p>
        </p:txBody>
      </p:sp>
      <p:sp>
        <p:nvSpPr>
          <p:cNvPr id="4" name="Rectangle 24"/>
          <p:cNvSpPr>
            <a:spLocks noGrp="1" noChangeArrowheads="1"/>
          </p:cNvSpPr>
          <p:nvPr>
            <p:ph type="ftr" sz="quarter" idx="11"/>
          </p:nvPr>
        </p:nvSpPr>
        <p:spPr>
          <a:ln/>
        </p:spPr>
        <p:txBody>
          <a:bodyPr/>
          <a:lstStyle>
            <a:lvl1pPr>
              <a:defRPr/>
            </a:lvl1pPr>
          </a:lstStyle>
          <a:p>
            <a:pPr>
              <a:defRPr/>
            </a:pPr>
            <a:endParaRPr lang="en-US">
              <a:solidFill>
                <a:srgbClr val="EAEAEA"/>
              </a:solidFill>
            </a:endParaRPr>
          </a:p>
        </p:txBody>
      </p:sp>
      <p:sp>
        <p:nvSpPr>
          <p:cNvPr id="5" name="Rectangle 25"/>
          <p:cNvSpPr>
            <a:spLocks noGrp="1" noChangeArrowheads="1"/>
          </p:cNvSpPr>
          <p:nvPr>
            <p:ph type="sldNum" sz="quarter" idx="12"/>
          </p:nvPr>
        </p:nvSpPr>
        <p:spPr>
          <a:ln/>
        </p:spPr>
        <p:txBody>
          <a:bodyPr/>
          <a:lstStyle>
            <a:lvl1pPr>
              <a:defRPr/>
            </a:lvl1pPr>
          </a:lstStyle>
          <a:p>
            <a:pPr>
              <a:defRPr/>
            </a:pPr>
            <a:fld id="{798983E2-7758-2B48-86A9-B9451F74A164}"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4104431916"/>
      </p:ext>
    </p:extLst>
  </p:cSld>
  <p:clrMapOvr>
    <a:masterClrMapping/>
  </p:clrMapOvr>
</p:sldLayout>
</file>

<file path=ppt/slideLayouts/slideLayout3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B79015C7-6C60-534C-878F-B7C81A2869BE}" type="slidenum">
              <a:rPr lang="en-US" smtClean="0"/>
              <a:pPr>
                <a:defRPr/>
              </a:pPr>
              <a:t>‹#›</a:t>
            </a:fld>
            <a:endParaRPr lang="en-US" dirty="0"/>
          </a:p>
        </p:txBody>
      </p:sp>
    </p:spTree>
    <p:extLst>
      <p:ext uri="{BB962C8B-B14F-4D97-AF65-F5344CB8AC3E}">
        <p14:creationId xmlns:p14="http://schemas.microsoft.com/office/powerpoint/2010/main" val="25075223"/>
      </p:ext>
    </p:extLst>
  </p:cSld>
  <p:clrMapOvr>
    <a:masterClrMapping/>
  </p:clrMapOvr>
  <p:transition/>
</p:sldLayout>
</file>

<file path=ppt/slideLayouts/slideLayout350.xml><?xml version="1.0" encoding="utf-8"?>
<p:sldLayout xmlns:a="http://schemas.openxmlformats.org/drawingml/2006/main" xmlns:r="http://schemas.openxmlformats.org/officeDocument/2006/relationships" xmlns:p="http://schemas.openxmlformats.org/presentationml/2006/main" showMasterSp="0" type="tx">
  <p:cSld name="32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5264"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265"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26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70314766"/>
      </p:ext>
    </p:extLst>
  </p:cSld>
  <p:clrMapOvr>
    <a:masterClrMapping/>
  </p:clrMapOvr>
  <p:transition spd="med"/>
</p:sldLayout>
</file>

<file path=ppt/slideLayouts/slideLayout350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23"/>
          <p:cNvSpPr>
            <a:spLocks noGrp="1" noChangeArrowheads="1"/>
          </p:cNvSpPr>
          <p:nvPr>
            <p:ph type="dt" sz="half" idx="10"/>
          </p:nvPr>
        </p:nvSpPr>
        <p:spPr>
          <a:ln/>
        </p:spPr>
        <p:txBody>
          <a:bodyPr/>
          <a:lstStyle>
            <a:lvl1pPr>
              <a:defRPr/>
            </a:lvl1pPr>
          </a:lstStyle>
          <a:p>
            <a:pPr>
              <a:defRPr/>
            </a:pPr>
            <a:endParaRPr lang="en-US">
              <a:solidFill>
                <a:srgbClr val="EAEAEA"/>
              </a:solidFill>
            </a:endParaRPr>
          </a:p>
        </p:txBody>
      </p:sp>
      <p:sp>
        <p:nvSpPr>
          <p:cNvPr id="3" name="Rectangle 24"/>
          <p:cNvSpPr>
            <a:spLocks noGrp="1" noChangeArrowheads="1"/>
          </p:cNvSpPr>
          <p:nvPr>
            <p:ph type="ftr" sz="quarter" idx="11"/>
          </p:nvPr>
        </p:nvSpPr>
        <p:spPr>
          <a:ln/>
        </p:spPr>
        <p:txBody>
          <a:bodyPr/>
          <a:lstStyle>
            <a:lvl1pPr>
              <a:defRPr/>
            </a:lvl1pPr>
          </a:lstStyle>
          <a:p>
            <a:pPr>
              <a:defRPr/>
            </a:pPr>
            <a:endParaRPr lang="en-US">
              <a:solidFill>
                <a:srgbClr val="EAEAEA"/>
              </a:solidFill>
            </a:endParaRPr>
          </a:p>
        </p:txBody>
      </p:sp>
      <p:sp>
        <p:nvSpPr>
          <p:cNvPr id="4" name="Rectangle 25"/>
          <p:cNvSpPr>
            <a:spLocks noGrp="1" noChangeArrowheads="1"/>
          </p:cNvSpPr>
          <p:nvPr>
            <p:ph type="sldNum" sz="quarter" idx="12"/>
          </p:nvPr>
        </p:nvSpPr>
        <p:spPr>
          <a:ln/>
        </p:spPr>
        <p:txBody>
          <a:bodyPr/>
          <a:lstStyle>
            <a:lvl1pPr>
              <a:defRPr/>
            </a:lvl1pPr>
          </a:lstStyle>
          <a:p>
            <a:pPr>
              <a:defRPr/>
            </a:pPr>
            <a:fld id="{142FF243-810B-8446-B8B5-932B5816AE34}"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3123537946"/>
      </p:ext>
    </p:extLst>
  </p:cSld>
  <p:clrMapOvr>
    <a:masterClrMapping/>
  </p:clrMapOvr>
</p:sldLayout>
</file>

<file path=ppt/slideLayouts/slideLayout350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23"/>
          <p:cNvSpPr>
            <a:spLocks noGrp="1" noChangeArrowheads="1"/>
          </p:cNvSpPr>
          <p:nvPr>
            <p:ph type="dt" sz="half" idx="10"/>
          </p:nvPr>
        </p:nvSpPr>
        <p:spPr>
          <a:ln/>
        </p:spPr>
        <p:txBody>
          <a:bodyPr/>
          <a:lstStyle>
            <a:lvl1pPr>
              <a:defRPr/>
            </a:lvl1pPr>
          </a:lstStyle>
          <a:p>
            <a:pPr>
              <a:defRPr/>
            </a:pPr>
            <a:endParaRPr lang="en-US">
              <a:solidFill>
                <a:srgbClr val="EAEAEA"/>
              </a:solidFill>
            </a:endParaRPr>
          </a:p>
        </p:txBody>
      </p:sp>
      <p:sp>
        <p:nvSpPr>
          <p:cNvPr id="6" name="Rectangle 24"/>
          <p:cNvSpPr>
            <a:spLocks noGrp="1" noChangeArrowheads="1"/>
          </p:cNvSpPr>
          <p:nvPr>
            <p:ph type="ftr" sz="quarter" idx="11"/>
          </p:nvPr>
        </p:nvSpPr>
        <p:spPr>
          <a:ln/>
        </p:spPr>
        <p:txBody>
          <a:bodyPr/>
          <a:lstStyle>
            <a:lvl1pPr>
              <a:defRPr/>
            </a:lvl1pPr>
          </a:lstStyle>
          <a:p>
            <a:pPr>
              <a:defRPr/>
            </a:pPr>
            <a:endParaRPr lang="en-US">
              <a:solidFill>
                <a:srgbClr val="EAEAEA"/>
              </a:solidFill>
            </a:endParaRPr>
          </a:p>
        </p:txBody>
      </p:sp>
      <p:sp>
        <p:nvSpPr>
          <p:cNvPr id="7" name="Rectangle 25"/>
          <p:cNvSpPr>
            <a:spLocks noGrp="1" noChangeArrowheads="1"/>
          </p:cNvSpPr>
          <p:nvPr>
            <p:ph type="sldNum" sz="quarter" idx="12"/>
          </p:nvPr>
        </p:nvSpPr>
        <p:spPr>
          <a:ln/>
        </p:spPr>
        <p:txBody>
          <a:bodyPr/>
          <a:lstStyle>
            <a:lvl1pPr>
              <a:defRPr/>
            </a:lvl1pPr>
          </a:lstStyle>
          <a:p>
            <a:pPr>
              <a:defRPr/>
            </a:pPr>
            <a:fld id="{56939FDD-6643-DE4B-AF74-6BF0417660ED}"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2589678469"/>
      </p:ext>
    </p:extLst>
  </p:cSld>
  <p:clrMapOvr>
    <a:masterClrMapping/>
  </p:clrMapOvr>
</p:sldLayout>
</file>

<file path=ppt/slideLayouts/slideLayout350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23"/>
          <p:cNvSpPr>
            <a:spLocks noGrp="1" noChangeArrowheads="1"/>
          </p:cNvSpPr>
          <p:nvPr>
            <p:ph type="dt" sz="half" idx="10"/>
          </p:nvPr>
        </p:nvSpPr>
        <p:spPr>
          <a:ln/>
        </p:spPr>
        <p:txBody>
          <a:bodyPr/>
          <a:lstStyle>
            <a:lvl1pPr>
              <a:defRPr/>
            </a:lvl1pPr>
          </a:lstStyle>
          <a:p>
            <a:pPr>
              <a:defRPr/>
            </a:pPr>
            <a:endParaRPr lang="en-US">
              <a:solidFill>
                <a:srgbClr val="EAEAEA"/>
              </a:solidFill>
            </a:endParaRPr>
          </a:p>
        </p:txBody>
      </p:sp>
      <p:sp>
        <p:nvSpPr>
          <p:cNvPr id="6" name="Rectangle 24"/>
          <p:cNvSpPr>
            <a:spLocks noGrp="1" noChangeArrowheads="1"/>
          </p:cNvSpPr>
          <p:nvPr>
            <p:ph type="ftr" sz="quarter" idx="11"/>
          </p:nvPr>
        </p:nvSpPr>
        <p:spPr>
          <a:ln/>
        </p:spPr>
        <p:txBody>
          <a:bodyPr/>
          <a:lstStyle>
            <a:lvl1pPr>
              <a:defRPr/>
            </a:lvl1pPr>
          </a:lstStyle>
          <a:p>
            <a:pPr>
              <a:defRPr/>
            </a:pPr>
            <a:endParaRPr lang="en-US">
              <a:solidFill>
                <a:srgbClr val="EAEAEA"/>
              </a:solidFill>
            </a:endParaRPr>
          </a:p>
        </p:txBody>
      </p:sp>
      <p:sp>
        <p:nvSpPr>
          <p:cNvPr id="7" name="Rectangle 25"/>
          <p:cNvSpPr>
            <a:spLocks noGrp="1" noChangeArrowheads="1"/>
          </p:cNvSpPr>
          <p:nvPr>
            <p:ph type="sldNum" sz="quarter" idx="12"/>
          </p:nvPr>
        </p:nvSpPr>
        <p:spPr>
          <a:ln/>
        </p:spPr>
        <p:txBody>
          <a:bodyPr/>
          <a:lstStyle>
            <a:lvl1pPr>
              <a:defRPr/>
            </a:lvl1pPr>
          </a:lstStyle>
          <a:p>
            <a:pPr>
              <a:defRPr/>
            </a:pPr>
            <a:fld id="{908FFD47-A081-B04D-9403-E6BCBC3581E1}"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1177351795"/>
      </p:ext>
    </p:extLst>
  </p:cSld>
  <p:clrMapOvr>
    <a:masterClrMapping/>
  </p:clrMapOvr>
</p:sldLayout>
</file>

<file path=ppt/slideLayouts/slideLayout350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3"/>
          <p:cNvSpPr>
            <a:spLocks noGrp="1" noChangeArrowheads="1"/>
          </p:cNvSpPr>
          <p:nvPr>
            <p:ph type="dt" sz="half" idx="10"/>
          </p:nvPr>
        </p:nvSpPr>
        <p:spPr>
          <a:ln/>
        </p:spPr>
        <p:txBody>
          <a:bodyPr/>
          <a:lstStyle>
            <a:lvl1pPr>
              <a:defRPr/>
            </a:lvl1pPr>
          </a:lstStyle>
          <a:p>
            <a:pPr>
              <a:defRPr/>
            </a:pPr>
            <a:endParaRPr lang="en-US">
              <a:solidFill>
                <a:srgbClr val="EAEAEA"/>
              </a:solidFill>
            </a:endParaRPr>
          </a:p>
        </p:txBody>
      </p:sp>
      <p:sp>
        <p:nvSpPr>
          <p:cNvPr id="5" name="Rectangle 24"/>
          <p:cNvSpPr>
            <a:spLocks noGrp="1" noChangeArrowheads="1"/>
          </p:cNvSpPr>
          <p:nvPr>
            <p:ph type="ftr" sz="quarter" idx="11"/>
          </p:nvPr>
        </p:nvSpPr>
        <p:spPr>
          <a:ln/>
        </p:spPr>
        <p:txBody>
          <a:bodyPr/>
          <a:lstStyle>
            <a:lvl1pPr>
              <a:defRPr/>
            </a:lvl1pPr>
          </a:lstStyle>
          <a:p>
            <a:pPr>
              <a:defRPr/>
            </a:pPr>
            <a:endParaRPr lang="en-US">
              <a:solidFill>
                <a:srgbClr val="EAEAEA"/>
              </a:solidFill>
            </a:endParaRPr>
          </a:p>
        </p:txBody>
      </p:sp>
      <p:sp>
        <p:nvSpPr>
          <p:cNvPr id="6" name="Rectangle 25"/>
          <p:cNvSpPr>
            <a:spLocks noGrp="1" noChangeArrowheads="1"/>
          </p:cNvSpPr>
          <p:nvPr>
            <p:ph type="sldNum" sz="quarter" idx="12"/>
          </p:nvPr>
        </p:nvSpPr>
        <p:spPr>
          <a:ln/>
        </p:spPr>
        <p:txBody>
          <a:bodyPr/>
          <a:lstStyle>
            <a:lvl1pPr>
              <a:defRPr/>
            </a:lvl1pPr>
          </a:lstStyle>
          <a:p>
            <a:pPr>
              <a:defRPr/>
            </a:pPr>
            <a:fld id="{063B07C9-43EF-474F-B561-55D65BB1DD9F}"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1121527443"/>
      </p:ext>
    </p:extLst>
  </p:cSld>
  <p:clrMapOvr>
    <a:masterClrMapping/>
  </p:clrMapOvr>
</p:sldLayout>
</file>

<file path=ppt/slideLayouts/slideLayout350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3"/>
          <p:cNvSpPr>
            <a:spLocks noGrp="1" noChangeArrowheads="1"/>
          </p:cNvSpPr>
          <p:nvPr>
            <p:ph type="dt" sz="half" idx="10"/>
          </p:nvPr>
        </p:nvSpPr>
        <p:spPr>
          <a:ln/>
        </p:spPr>
        <p:txBody>
          <a:bodyPr/>
          <a:lstStyle>
            <a:lvl1pPr>
              <a:defRPr/>
            </a:lvl1pPr>
          </a:lstStyle>
          <a:p>
            <a:pPr>
              <a:defRPr/>
            </a:pPr>
            <a:endParaRPr lang="en-US">
              <a:solidFill>
                <a:srgbClr val="EAEAEA"/>
              </a:solidFill>
            </a:endParaRPr>
          </a:p>
        </p:txBody>
      </p:sp>
      <p:sp>
        <p:nvSpPr>
          <p:cNvPr id="5" name="Rectangle 24"/>
          <p:cNvSpPr>
            <a:spLocks noGrp="1" noChangeArrowheads="1"/>
          </p:cNvSpPr>
          <p:nvPr>
            <p:ph type="ftr" sz="quarter" idx="11"/>
          </p:nvPr>
        </p:nvSpPr>
        <p:spPr>
          <a:ln/>
        </p:spPr>
        <p:txBody>
          <a:bodyPr/>
          <a:lstStyle>
            <a:lvl1pPr>
              <a:defRPr/>
            </a:lvl1pPr>
          </a:lstStyle>
          <a:p>
            <a:pPr>
              <a:defRPr/>
            </a:pPr>
            <a:endParaRPr lang="en-US">
              <a:solidFill>
                <a:srgbClr val="EAEAEA"/>
              </a:solidFill>
            </a:endParaRPr>
          </a:p>
        </p:txBody>
      </p:sp>
      <p:sp>
        <p:nvSpPr>
          <p:cNvPr id="6" name="Rectangle 25"/>
          <p:cNvSpPr>
            <a:spLocks noGrp="1" noChangeArrowheads="1"/>
          </p:cNvSpPr>
          <p:nvPr>
            <p:ph type="sldNum" sz="quarter" idx="12"/>
          </p:nvPr>
        </p:nvSpPr>
        <p:spPr>
          <a:ln/>
        </p:spPr>
        <p:txBody>
          <a:bodyPr/>
          <a:lstStyle>
            <a:lvl1pPr>
              <a:defRPr/>
            </a:lvl1pPr>
          </a:lstStyle>
          <a:p>
            <a:pPr>
              <a:defRPr/>
            </a:pPr>
            <a:fld id="{EEA47873-BA13-F341-B968-39D60A4325C9}"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4155013733"/>
      </p:ext>
    </p:extLst>
  </p:cSld>
  <p:clrMapOvr>
    <a:masterClrMapping/>
  </p:clrMapOvr>
</p:sldLayout>
</file>

<file path=ppt/slideLayouts/slideLayout3505.xml><?xml version="1.0" encoding="utf-8"?>
<p:sldLayout xmlns:a="http://schemas.openxmlformats.org/drawingml/2006/main" xmlns:r="http://schemas.openxmlformats.org/officeDocument/2006/relationships" xmlns:p="http://schemas.openxmlformats.org/presentationml/2006/main" type="tbl" preserve="1">
  <p:cSld name="Title and Table">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able Placeholder 2"/>
          <p:cNvSpPr>
            <a:spLocks noGrp="1"/>
          </p:cNvSpPr>
          <p:nvPr>
            <p:ph type="tbl" idx="1"/>
          </p:nvPr>
        </p:nvSpPr>
        <p:spPr>
          <a:xfrm>
            <a:off x="685800" y="1981200"/>
            <a:ext cx="7772400" cy="4114800"/>
          </a:xfrm>
        </p:spPr>
        <p:txBody>
          <a:bodyPr/>
          <a:lstStyle>
            <a:lvl1pPr>
              <a:defRPr b="1" i="0">
                <a:latin typeface="Arial" panose="020B0604020202020204" pitchFamily="34" charset="0"/>
                <a:cs typeface="Arial" panose="020B0604020202020204" pitchFamily="34" charset="0"/>
              </a:defRPr>
            </a:lvl1pPr>
          </a:lstStyle>
          <a:p>
            <a:pPr lvl="0"/>
            <a:endParaRPr lang="en-US" noProof="0" dirty="0"/>
          </a:p>
        </p:txBody>
      </p:sp>
      <p:sp>
        <p:nvSpPr>
          <p:cNvPr id="4" name="Rectangle 23"/>
          <p:cNvSpPr>
            <a:spLocks noGrp="1" noChangeArrowheads="1"/>
          </p:cNvSpPr>
          <p:nvPr>
            <p:ph type="dt" sz="half" idx="10"/>
          </p:nvPr>
        </p:nvSpPr>
        <p:spPr>
          <a:ln/>
        </p:spPr>
        <p:txBody>
          <a:bodyPr/>
          <a:lstStyle>
            <a:lvl1pPr>
              <a:defRPr/>
            </a:lvl1pPr>
          </a:lstStyle>
          <a:p>
            <a:pPr>
              <a:defRPr/>
            </a:pPr>
            <a:endParaRPr lang="en-US">
              <a:solidFill>
                <a:srgbClr val="EAEAEA"/>
              </a:solidFill>
            </a:endParaRPr>
          </a:p>
        </p:txBody>
      </p:sp>
      <p:sp>
        <p:nvSpPr>
          <p:cNvPr id="5" name="Rectangle 24"/>
          <p:cNvSpPr>
            <a:spLocks noGrp="1" noChangeArrowheads="1"/>
          </p:cNvSpPr>
          <p:nvPr>
            <p:ph type="ftr" sz="quarter" idx="11"/>
          </p:nvPr>
        </p:nvSpPr>
        <p:spPr>
          <a:ln/>
        </p:spPr>
        <p:txBody>
          <a:bodyPr/>
          <a:lstStyle>
            <a:lvl1pPr>
              <a:defRPr/>
            </a:lvl1pPr>
          </a:lstStyle>
          <a:p>
            <a:pPr>
              <a:defRPr/>
            </a:pPr>
            <a:endParaRPr lang="en-US">
              <a:solidFill>
                <a:srgbClr val="EAEAEA"/>
              </a:solidFill>
            </a:endParaRPr>
          </a:p>
        </p:txBody>
      </p:sp>
      <p:sp>
        <p:nvSpPr>
          <p:cNvPr id="6" name="Rectangle 25"/>
          <p:cNvSpPr>
            <a:spLocks noGrp="1" noChangeArrowheads="1"/>
          </p:cNvSpPr>
          <p:nvPr>
            <p:ph type="sldNum" sz="quarter" idx="12"/>
          </p:nvPr>
        </p:nvSpPr>
        <p:spPr>
          <a:ln/>
        </p:spPr>
        <p:txBody>
          <a:bodyPr/>
          <a:lstStyle>
            <a:lvl1pPr>
              <a:defRPr/>
            </a:lvl1pPr>
          </a:lstStyle>
          <a:p>
            <a:pPr>
              <a:defRPr/>
            </a:pPr>
            <a:fld id="{376CCDD5-719B-0647-A712-CC46645B50D5}" type="slidenum">
              <a:rPr lang="en-US">
                <a:solidFill>
                  <a:srgbClr val="EAEAEA"/>
                </a:solidFill>
              </a:rPr>
              <a:pPr>
                <a:defRPr/>
              </a:pPr>
              <a:t>‹#›</a:t>
            </a:fld>
            <a:endParaRPr lang="en-US">
              <a:solidFill>
                <a:srgbClr val="EAEAEA"/>
              </a:solidFill>
            </a:endParaRPr>
          </a:p>
        </p:txBody>
      </p:sp>
    </p:spTree>
    <p:extLst>
      <p:ext uri="{BB962C8B-B14F-4D97-AF65-F5344CB8AC3E}">
        <p14:creationId xmlns:p14="http://schemas.microsoft.com/office/powerpoint/2010/main" val="700853332"/>
      </p:ext>
    </p:extLst>
  </p:cSld>
  <p:clrMapOvr>
    <a:masterClrMapping/>
  </p:clrMapOvr>
</p:sldLayout>
</file>

<file path=ppt/slideLayouts/slideLayout350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0ED87CB4-A6F5-0740-B5B9-B28E334539BE}" type="slidenum">
              <a:rPr lang="en-US"/>
              <a:pPr>
                <a:defRPr/>
              </a:pPr>
              <a:t>‹#›</a:t>
            </a:fld>
            <a:endParaRPr lang="en-US"/>
          </a:p>
        </p:txBody>
      </p:sp>
    </p:spTree>
    <p:extLst>
      <p:ext uri="{BB962C8B-B14F-4D97-AF65-F5344CB8AC3E}">
        <p14:creationId xmlns:p14="http://schemas.microsoft.com/office/powerpoint/2010/main" val="582192116"/>
      </p:ext>
    </p:extLst>
  </p:cSld>
  <p:clrMapOvr>
    <a:masterClrMapping/>
  </p:clrMapOvr>
</p:sldLayout>
</file>

<file path=ppt/slideLayouts/slideLayout350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FBC27992-B5C5-A844-93FB-E7FD2ABFB745}" type="slidenum">
              <a:rPr lang="en-US"/>
              <a:pPr>
                <a:defRPr/>
              </a:pPr>
              <a:t>‹#›</a:t>
            </a:fld>
            <a:endParaRPr lang="en-US"/>
          </a:p>
        </p:txBody>
      </p:sp>
    </p:spTree>
    <p:extLst>
      <p:ext uri="{BB962C8B-B14F-4D97-AF65-F5344CB8AC3E}">
        <p14:creationId xmlns:p14="http://schemas.microsoft.com/office/powerpoint/2010/main" val="2827134449"/>
      </p:ext>
    </p:extLst>
  </p:cSld>
  <p:clrMapOvr>
    <a:masterClrMapping/>
  </p:clrMapOvr>
</p:sldLayout>
</file>

<file path=ppt/slideLayouts/slideLayout350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2AEAEA5E-BC0A-6C49-840F-70571C3621CD}" type="slidenum">
              <a:rPr lang="en-US"/>
              <a:pPr>
                <a:defRPr/>
              </a:pPr>
              <a:t>‹#›</a:t>
            </a:fld>
            <a:endParaRPr lang="en-US"/>
          </a:p>
        </p:txBody>
      </p:sp>
    </p:spTree>
    <p:extLst>
      <p:ext uri="{BB962C8B-B14F-4D97-AF65-F5344CB8AC3E}">
        <p14:creationId xmlns:p14="http://schemas.microsoft.com/office/powerpoint/2010/main" val="3280244335"/>
      </p:ext>
    </p:extLst>
  </p:cSld>
  <p:clrMapOvr>
    <a:masterClrMapping/>
  </p:clrMapOvr>
</p:sldLayout>
</file>

<file path=ppt/slideLayouts/slideLayout350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EDC587DB-0570-9347-A22A-51B9FD2977CE}" type="slidenum">
              <a:rPr lang="en-US"/>
              <a:pPr>
                <a:defRPr/>
              </a:pPr>
              <a:t>‹#›</a:t>
            </a:fld>
            <a:endParaRPr lang="en-US"/>
          </a:p>
        </p:txBody>
      </p:sp>
    </p:spTree>
    <p:extLst>
      <p:ext uri="{BB962C8B-B14F-4D97-AF65-F5344CB8AC3E}">
        <p14:creationId xmlns:p14="http://schemas.microsoft.com/office/powerpoint/2010/main" val="2536774339"/>
      </p:ext>
    </p:extLst>
  </p:cSld>
  <p:clrMapOvr>
    <a:masterClrMapping/>
  </p:clrMapOvr>
</p:sldLayout>
</file>

<file path=ppt/slideLayouts/slideLayout351.xml><?xml version="1.0" encoding="utf-8"?>
<p:sldLayout xmlns:a="http://schemas.openxmlformats.org/drawingml/2006/main" xmlns:r="http://schemas.openxmlformats.org/officeDocument/2006/relationships" xmlns:p="http://schemas.openxmlformats.org/presentationml/2006/main" showMasterSp="0" type="tx">
  <p:cSld name="29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5273"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274"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27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18109817"/>
      </p:ext>
    </p:extLst>
  </p:cSld>
  <p:clrMapOvr>
    <a:masterClrMapping/>
  </p:clrMapOvr>
  <p:transition spd="med"/>
</p:sldLayout>
</file>

<file path=ppt/slideLayouts/slideLayout351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80283C6B-B1EC-F343-8F2A-EEE00D3F743B}" type="slidenum">
              <a:rPr lang="en-US"/>
              <a:pPr>
                <a:defRPr/>
              </a:pPr>
              <a:t>‹#›</a:t>
            </a:fld>
            <a:endParaRPr lang="en-US"/>
          </a:p>
        </p:txBody>
      </p:sp>
    </p:spTree>
    <p:extLst>
      <p:ext uri="{BB962C8B-B14F-4D97-AF65-F5344CB8AC3E}">
        <p14:creationId xmlns:p14="http://schemas.microsoft.com/office/powerpoint/2010/main" val="2642276760"/>
      </p:ext>
    </p:extLst>
  </p:cSld>
  <p:clrMapOvr>
    <a:masterClrMapping/>
  </p:clrMapOvr>
</p:sldLayout>
</file>

<file path=ppt/slideLayouts/slideLayout351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a:defRPr/>
            </a:lvl1pPr>
          </a:lstStyle>
          <a:p>
            <a:pPr>
              <a:defRPr/>
            </a:pPr>
            <a:endParaRPr lang="en-US"/>
          </a:p>
        </p:txBody>
      </p:sp>
      <p:sp>
        <p:nvSpPr>
          <p:cNvPr id="4" name="Rectangle 5"/>
          <p:cNvSpPr>
            <a:spLocks noGrp="1" noChangeArrowheads="1"/>
          </p:cNvSpPr>
          <p:nvPr>
            <p:ph type="ftr" sz="quarter" idx="11"/>
          </p:nvPr>
        </p:nvSpPr>
        <p:spPr/>
        <p:txBody>
          <a:bodyPr/>
          <a:lstStyle>
            <a:lvl1pPr>
              <a:defRPr/>
            </a:lvl1pPr>
          </a:lstStyle>
          <a:p>
            <a:pPr>
              <a:defRPr/>
            </a:pPr>
            <a:endParaRPr lang="en-US"/>
          </a:p>
        </p:txBody>
      </p:sp>
      <p:sp>
        <p:nvSpPr>
          <p:cNvPr id="5" name="Rectangle 6"/>
          <p:cNvSpPr>
            <a:spLocks noGrp="1" noChangeArrowheads="1"/>
          </p:cNvSpPr>
          <p:nvPr>
            <p:ph type="sldNum" sz="quarter" idx="12"/>
          </p:nvPr>
        </p:nvSpPr>
        <p:spPr/>
        <p:txBody>
          <a:bodyPr/>
          <a:lstStyle>
            <a:lvl1pPr>
              <a:defRPr/>
            </a:lvl1pPr>
          </a:lstStyle>
          <a:p>
            <a:pPr>
              <a:defRPr/>
            </a:pPr>
            <a:fld id="{5FE8624F-FBE7-CB4C-A1D1-155976309F53}" type="slidenum">
              <a:rPr lang="en-US"/>
              <a:pPr>
                <a:defRPr/>
              </a:pPr>
              <a:t>‹#›</a:t>
            </a:fld>
            <a:endParaRPr lang="en-US"/>
          </a:p>
        </p:txBody>
      </p:sp>
    </p:spTree>
    <p:extLst>
      <p:ext uri="{BB962C8B-B14F-4D97-AF65-F5344CB8AC3E}">
        <p14:creationId xmlns:p14="http://schemas.microsoft.com/office/powerpoint/2010/main" val="3557724288"/>
      </p:ext>
    </p:extLst>
  </p:cSld>
  <p:clrMapOvr>
    <a:masterClrMapping/>
  </p:clrMapOvr>
</p:sldLayout>
</file>

<file path=ppt/slideLayouts/slideLayout351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a:lvl1pPr>
          </a:lstStyle>
          <a:p>
            <a:pPr>
              <a:defRPr/>
            </a:pPr>
            <a:endParaRPr lang="en-US"/>
          </a:p>
        </p:txBody>
      </p:sp>
      <p:sp>
        <p:nvSpPr>
          <p:cNvPr id="3" name="Rectangle 5"/>
          <p:cNvSpPr>
            <a:spLocks noGrp="1" noChangeArrowheads="1"/>
          </p:cNvSpPr>
          <p:nvPr>
            <p:ph type="ftr" sz="quarter" idx="11"/>
          </p:nvPr>
        </p:nvSpPr>
        <p:spPr/>
        <p:txBody>
          <a:bodyPr/>
          <a:lstStyle>
            <a:lvl1pPr>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pPr>
              <a:defRPr/>
            </a:pPr>
            <a:fld id="{8F421922-639B-D94E-850D-61AE0215CE64}" type="slidenum">
              <a:rPr lang="en-US"/>
              <a:pPr>
                <a:defRPr/>
              </a:pPr>
              <a:t>‹#›</a:t>
            </a:fld>
            <a:endParaRPr lang="en-US"/>
          </a:p>
        </p:txBody>
      </p:sp>
    </p:spTree>
    <p:extLst>
      <p:ext uri="{BB962C8B-B14F-4D97-AF65-F5344CB8AC3E}">
        <p14:creationId xmlns:p14="http://schemas.microsoft.com/office/powerpoint/2010/main" val="3402764908"/>
      </p:ext>
    </p:extLst>
  </p:cSld>
  <p:clrMapOvr>
    <a:masterClrMapping/>
  </p:clrMapOvr>
</p:sldLayout>
</file>

<file path=ppt/slideLayouts/slideLayout351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2C636029-28F8-C74C-BC4F-B27B77B54025}" type="slidenum">
              <a:rPr lang="en-US"/>
              <a:pPr>
                <a:defRPr/>
              </a:pPr>
              <a:t>‹#›</a:t>
            </a:fld>
            <a:endParaRPr lang="en-US"/>
          </a:p>
        </p:txBody>
      </p:sp>
    </p:spTree>
    <p:extLst>
      <p:ext uri="{BB962C8B-B14F-4D97-AF65-F5344CB8AC3E}">
        <p14:creationId xmlns:p14="http://schemas.microsoft.com/office/powerpoint/2010/main" val="1431001799"/>
      </p:ext>
    </p:extLst>
  </p:cSld>
  <p:clrMapOvr>
    <a:masterClrMapping/>
  </p:clrMapOvr>
</p:sldLayout>
</file>

<file path=ppt/slideLayouts/slideLayout351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88D8F855-A994-7F47-89C6-145F3C0CDBEB}" type="slidenum">
              <a:rPr lang="en-US"/>
              <a:pPr>
                <a:defRPr/>
              </a:pPr>
              <a:t>‹#›</a:t>
            </a:fld>
            <a:endParaRPr lang="en-US"/>
          </a:p>
        </p:txBody>
      </p:sp>
    </p:spTree>
    <p:extLst>
      <p:ext uri="{BB962C8B-B14F-4D97-AF65-F5344CB8AC3E}">
        <p14:creationId xmlns:p14="http://schemas.microsoft.com/office/powerpoint/2010/main" val="1036041832"/>
      </p:ext>
    </p:extLst>
  </p:cSld>
  <p:clrMapOvr>
    <a:masterClrMapping/>
  </p:clrMapOvr>
</p:sldLayout>
</file>

<file path=ppt/slideLayouts/slideLayout351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9C9D741A-F786-5548-9EBD-86A2A7B0A3C7}" type="slidenum">
              <a:rPr lang="en-US"/>
              <a:pPr>
                <a:defRPr/>
              </a:pPr>
              <a:t>‹#›</a:t>
            </a:fld>
            <a:endParaRPr lang="en-US"/>
          </a:p>
        </p:txBody>
      </p:sp>
    </p:spTree>
    <p:extLst>
      <p:ext uri="{BB962C8B-B14F-4D97-AF65-F5344CB8AC3E}">
        <p14:creationId xmlns:p14="http://schemas.microsoft.com/office/powerpoint/2010/main" val="1454200509"/>
      </p:ext>
    </p:extLst>
  </p:cSld>
  <p:clrMapOvr>
    <a:masterClrMapping/>
  </p:clrMapOvr>
</p:sldLayout>
</file>

<file path=ppt/slideLayouts/slideLayout351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B0D56EDB-A00C-A541-A783-1B1F87027E28}" type="slidenum">
              <a:rPr lang="en-US"/>
              <a:pPr>
                <a:defRPr/>
              </a:pPr>
              <a:t>‹#›</a:t>
            </a:fld>
            <a:endParaRPr lang="en-US"/>
          </a:p>
        </p:txBody>
      </p:sp>
    </p:spTree>
    <p:extLst>
      <p:ext uri="{BB962C8B-B14F-4D97-AF65-F5344CB8AC3E}">
        <p14:creationId xmlns:p14="http://schemas.microsoft.com/office/powerpoint/2010/main" val="733412694"/>
      </p:ext>
    </p:extLst>
  </p:cSld>
  <p:clrMapOvr>
    <a:masterClrMapping/>
  </p:clrMapOvr>
</p:sldLayout>
</file>

<file path=ppt/slideLayouts/slideLayout3517.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94C04B50-37E3-C44F-8A3C-E0EECB2AD8EF}" type="slidenum">
              <a:rPr lang="en-US"/>
              <a:pPr>
                <a:defRPr/>
              </a:pPr>
              <a:t>‹#›</a:t>
            </a:fld>
            <a:endParaRPr lang="en-US"/>
          </a:p>
        </p:txBody>
      </p:sp>
    </p:spTree>
    <p:extLst>
      <p:ext uri="{BB962C8B-B14F-4D97-AF65-F5344CB8AC3E}">
        <p14:creationId xmlns:p14="http://schemas.microsoft.com/office/powerpoint/2010/main" val="3657206628"/>
      </p:ext>
    </p:extLst>
  </p:cSld>
  <p:clrMapOvr>
    <a:masterClrMapping/>
  </p:clrMapOvr>
</p:sldLayout>
</file>

<file path=ppt/slideLayouts/slideLayout3518.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a:defRPr/>
            </a:lvl1pPr>
          </a:lstStyle>
          <a:p>
            <a:pPr>
              <a:defRPr/>
            </a:pPr>
            <a:endParaRPr lang="en-US"/>
          </a:p>
        </p:txBody>
      </p:sp>
      <p:sp>
        <p:nvSpPr>
          <p:cNvPr id="7" name="Rectangle 5"/>
          <p:cNvSpPr>
            <a:spLocks noGrp="1" noChangeArrowheads="1"/>
          </p:cNvSpPr>
          <p:nvPr>
            <p:ph type="ftr" sz="quarter" idx="11"/>
          </p:nvPr>
        </p:nvSpPr>
        <p:spPr/>
        <p:txBody>
          <a:bodyPr/>
          <a:lstStyle>
            <a:lvl1pPr>
              <a:defRPr/>
            </a:lvl1pPr>
          </a:lstStyle>
          <a:p>
            <a:pPr>
              <a:defRPr/>
            </a:pPr>
            <a:endParaRPr lang="en-US"/>
          </a:p>
        </p:txBody>
      </p:sp>
      <p:sp>
        <p:nvSpPr>
          <p:cNvPr id="8" name="Rectangle 6"/>
          <p:cNvSpPr>
            <a:spLocks noGrp="1" noChangeArrowheads="1"/>
          </p:cNvSpPr>
          <p:nvPr>
            <p:ph type="sldNum" sz="quarter" idx="12"/>
          </p:nvPr>
        </p:nvSpPr>
        <p:spPr/>
        <p:txBody>
          <a:bodyPr/>
          <a:lstStyle>
            <a:lvl1pPr>
              <a:defRPr/>
            </a:lvl1pPr>
          </a:lstStyle>
          <a:p>
            <a:pPr>
              <a:defRPr/>
            </a:pPr>
            <a:fld id="{BFC77593-07CE-C543-8177-94D0EF123715}" type="slidenum">
              <a:rPr lang="en-US"/>
              <a:pPr>
                <a:defRPr/>
              </a:pPr>
              <a:t>‹#›</a:t>
            </a:fld>
            <a:endParaRPr lang="en-US"/>
          </a:p>
        </p:txBody>
      </p:sp>
    </p:spTree>
    <p:extLst>
      <p:ext uri="{BB962C8B-B14F-4D97-AF65-F5344CB8AC3E}">
        <p14:creationId xmlns:p14="http://schemas.microsoft.com/office/powerpoint/2010/main" val="2668802675"/>
      </p:ext>
    </p:extLst>
  </p:cSld>
  <p:clrMapOvr>
    <a:masterClrMapping/>
  </p:clrMapOvr>
</p:sldLayout>
</file>

<file path=ppt/slideLayouts/slideLayout351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5"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6"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86B81FA1-4E7A-0C4F-B807-ED2F8D10473A}"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938258209"/>
      </p:ext>
    </p:extLst>
  </p:cSld>
  <p:clrMapOvr>
    <a:masterClrMapping/>
  </p:clrMapOvr>
</p:sldLayout>
</file>

<file path=ppt/slideLayouts/slideLayout352.xml><?xml version="1.0" encoding="utf-8"?>
<p:sldLayout xmlns:a="http://schemas.openxmlformats.org/drawingml/2006/main" xmlns:r="http://schemas.openxmlformats.org/officeDocument/2006/relationships" xmlns:p="http://schemas.openxmlformats.org/presentationml/2006/main" showMasterSp="0" type="tx">
  <p:cSld name="23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5282"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283"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28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53372308"/>
      </p:ext>
    </p:extLst>
  </p:cSld>
  <p:clrMapOvr>
    <a:masterClrMapping/>
  </p:clrMapOvr>
  <p:transition spd="med"/>
</p:sldLayout>
</file>

<file path=ppt/slideLayouts/slideLayout352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5"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6"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10A27DAF-40BA-D84B-8ED2-3673F7F685A9}"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3309685049"/>
      </p:ext>
    </p:extLst>
  </p:cSld>
  <p:clrMapOvr>
    <a:masterClrMapping/>
  </p:clrMapOvr>
</p:sldLayout>
</file>

<file path=ppt/slideLayouts/slideLayout352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914400" y="2362200"/>
            <a:ext cx="3924300" cy="3733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991100" y="2362200"/>
            <a:ext cx="3924300" cy="3733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6"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7"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C3F9DE79-5DD1-894D-BC18-12D57217DB3A}"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3040621583"/>
      </p:ext>
    </p:extLst>
  </p:cSld>
  <p:clrMapOvr>
    <a:masterClrMapping/>
  </p:clrMapOvr>
</p:sldLayout>
</file>

<file path=ppt/slideLayouts/slideLayout352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8"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9"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FCB8F0B-1B1F-2647-9BAC-ED3416EC8784}"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616546828"/>
      </p:ext>
    </p:extLst>
  </p:cSld>
  <p:clrMapOvr>
    <a:masterClrMapping/>
  </p:clrMapOvr>
</p:sldLayout>
</file>

<file path=ppt/slideLayouts/slideLayout352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4"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5"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19D7D9C3-C8AB-184F-A5CC-D95A25889F47}"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3696041269"/>
      </p:ext>
    </p:extLst>
  </p:cSld>
  <p:clrMapOvr>
    <a:masterClrMapping/>
  </p:clrMapOvr>
</p:sldLayout>
</file>

<file path=ppt/slideLayouts/slideLayout352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3"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4"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7D2364C6-8EB1-D440-AC92-4814635CC37A}"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3588169147"/>
      </p:ext>
    </p:extLst>
  </p:cSld>
  <p:clrMapOvr>
    <a:masterClrMapping/>
  </p:clrMapOvr>
</p:sldLayout>
</file>

<file path=ppt/slideLayouts/slideLayout352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6"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7"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3EEE7139-389A-654B-AE6B-B582158974DD}"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3844061181"/>
      </p:ext>
    </p:extLst>
  </p:cSld>
  <p:clrMapOvr>
    <a:masterClrMapping/>
  </p:clrMapOvr>
</p:sldLayout>
</file>

<file path=ppt/slideLayouts/slideLayout352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6"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7"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E8DF8861-F891-4240-8D0C-B823ACF9E724}"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3821425797"/>
      </p:ext>
    </p:extLst>
  </p:cSld>
  <p:clrMapOvr>
    <a:masterClrMapping/>
  </p:clrMapOvr>
</p:sldLayout>
</file>

<file path=ppt/slideLayouts/slideLayout352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5"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6"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FC3FBAE0-0893-A24C-A75E-DA25B19E8BC9}"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2808314211"/>
      </p:ext>
    </p:extLst>
  </p:cSld>
  <p:clrMapOvr>
    <a:masterClrMapping/>
  </p:clrMapOvr>
</p:sldLayout>
</file>

<file path=ppt/slideLayouts/slideLayout352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915150" y="762000"/>
            <a:ext cx="2000250" cy="5334000"/>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914400" y="762000"/>
            <a:ext cx="5848350" cy="53340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5" name="Rectangle 9"/>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3366"/>
              </a:solidFill>
            </a:endParaRPr>
          </a:p>
        </p:txBody>
      </p:sp>
      <p:sp>
        <p:nvSpPr>
          <p:cNvPr id="6" name="Rectangle 10"/>
          <p:cNvSpPr>
            <a:spLocks noGrp="1" noChangeArrowheads="1"/>
          </p:cNvSpPr>
          <p:nvPr>
            <p:ph type="sldNum" sz="quarter" idx="12"/>
          </p:nvPr>
        </p:nvSpPr>
        <p:spPr>
          <a:ln/>
        </p:spPr>
        <p:txBody>
          <a:bodyPr/>
          <a:lstStyle>
            <a:lvl1pPr>
              <a:defRPr b="1" i="0">
                <a:latin typeface="Arial" panose="020B0604020202020204" pitchFamily="34" charset="0"/>
              </a:defRPr>
            </a:lvl1pPr>
          </a:lstStyle>
          <a:p>
            <a:pPr>
              <a:defRPr/>
            </a:pPr>
            <a:fld id="{BB9AE656-7703-FF4B-B1A5-09317DE058C7}"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3351111388"/>
      </p:ext>
    </p:extLst>
  </p:cSld>
  <p:clrMapOvr>
    <a:masterClrMapping/>
  </p:clrMapOvr>
</p:sldLayout>
</file>

<file path=ppt/slideLayouts/slideLayout352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eaLnBrk="1" hangingPunct="1">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eaLnBrk="1" hangingPunct="1">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eaLnBrk="1" hangingPunct="1">
              <a:defRPr b="1" i="0">
                <a:latin typeface="Arial" panose="020B0604020202020204" pitchFamily="34" charset="0"/>
              </a:defRPr>
            </a:lvl1pPr>
          </a:lstStyle>
          <a:p>
            <a:pPr>
              <a:defRPr/>
            </a:pPr>
            <a:fld id="{7849FD15-3EB1-514C-AB0A-CB373C13E872}" type="slidenum">
              <a:rPr lang="en-US" smtClean="0"/>
              <a:pPr>
                <a:defRPr/>
              </a:pPr>
              <a:t>‹#›</a:t>
            </a:fld>
            <a:endParaRPr lang="en-US" dirty="0"/>
          </a:p>
        </p:txBody>
      </p:sp>
    </p:spTree>
    <p:extLst>
      <p:ext uri="{BB962C8B-B14F-4D97-AF65-F5344CB8AC3E}">
        <p14:creationId xmlns:p14="http://schemas.microsoft.com/office/powerpoint/2010/main" val="1855207324"/>
      </p:ext>
    </p:extLst>
  </p:cSld>
  <p:clrMapOvr>
    <a:masterClrMapping/>
  </p:clrMapOvr>
</p:sldLayout>
</file>

<file path=ppt/slideLayouts/slideLayout353.xml><?xml version="1.0" encoding="utf-8"?>
<p:sldLayout xmlns:a="http://schemas.openxmlformats.org/drawingml/2006/main" xmlns:r="http://schemas.openxmlformats.org/officeDocument/2006/relationships" xmlns:p="http://schemas.openxmlformats.org/presentationml/2006/main" showMasterSp="0" type="tx">
  <p:cSld name="24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529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292"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29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97659291"/>
      </p:ext>
    </p:extLst>
  </p:cSld>
  <p:clrMapOvr>
    <a:masterClrMapping/>
  </p:clrMapOvr>
  <p:transition spd="med"/>
</p:sldLayout>
</file>

<file path=ppt/slideLayouts/slideLayout353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eaLnBrk="1" hangingPunct="1">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eaLnBrk="1" hangingPunct="1">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eaLnBrk="1" hangingPunct="1">
              <a:defRPr b="1" i="0">
                <a:latin typeface="Arial" panose="020B0604020202020204" pitchFamily="34" charset="0"/>
              </a:defRPr>
            </a:lvl1pPr>
          </a:lstStyle>
          <a:p>
            <a:pPr>
              <a:defRPr/>
            </a:pPr>
            <a:fld id="{AE5AC4A5-6BE5-4B47-97D4-DECC54F7C7F8}" type="slidenum">
              <a:rPr lang="en-US" smtClean="0"/>
              <a:pPr>
                <a:defRPr/>
              </a:pPr>
              <a:t>‹#›</a:t>
            </a:fld>
            <a:endParaRPr lang="en-US" dirty="0"/>
          </a:p>
        </p:txBody>
      </p:sp>
    </p:spTree>
    <p:extLst>
      <p:ext uri="{BB962C8B-B14F-4D97-AF65-F5344CB8AC3E}">
        <p14:creationId xmlns:p14="http://schemas.microsoft.com/office/powerpoint/2010/main" val="4284785705"/>
      </p:ext>
    </p:extLst>
  </p:cSld>
  <p:clrMapOvr>
    <a:masterClrMapping/>
  </p:clrMapOvr>
</p:sldLayout>
</file>

<file path=ppt/slideLayouts/slideLayout353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eaLnBrk="1" hangingPunct="1">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eaLnBrk="1" hangingPunct="1">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eaLnBrk="1" hangingPunct="1">
              <a:defRPr b="1" i="0">
                <a:latin typeface="Arial" panose="020B0604020202020204" pitchFamily="34" charset="0"/>
              </a:defRPr>
            </a:lvl1pPr>
          </a:lstStyle>
          <a:p>
            <a:pPr>
              <a:defRPr/>
            </a:pPr>
            <a:fld id="{DCC429E6-FB0B-B641-925B-AF9943124171}" type="slidenum">
              <a:rPr lang="en-US" smtClean="0"/>
              <a:pPr>
                <a:defRPr/>
              </a:pPr>
              <a:t>‹#›</a:t>
            </a:fld>
            <a:endParaRPr lang="en-US" dirty="0"/>
          </a:p>
        </p:txBody>
      </p:sp>
    </p:spTree>
    <p:extLst>
      <p:ext uri="{BB962C8B-B14F-4D97-AF65-F5344CB8AC3E}">
        <p14:creationId xmlns:p14="http://schemas.microsoft.com/office/powerpoint/2010/main" val="1103091"/>
      </p:ext>
    </p:extLst>
  </p:cSld>
  <p:clrMapOvr>
    <a:masterClrMapping/>
  </p:clrMapOvr>
</p:sldLayout>
</file>

<file path=ppt/slideLayouts/slideLayout353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eaLnBrk="1" hangingPunct="1">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p:txBody>
          <a:bodyPr/>
          <a:lstStyle>
            <a:lvl1pPr eaLnBrk="1" hangingPunct="1">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p:txBody>
          <a:bodyPr/>
          <a:lstStyle>
            <a:lvl1pPr eaLnBrk="1" hangingPunct="1">
              <a:defRPr b="1" i="0">
                <a:latin typeface="Arial" panose="020B0604020202020204" pitchFamily="34" charset="0"/>
              </a:defRPr>
            </a:lvl1pPr>
          </a:lstStyle>
          <a:p>
            <a:pPr>
              <a:defRPr/>
            </a:pPr>
            <a:fld id="{594C0E33-92E1-5248-A6FD-302186E0147F}" type="slidenum">
              <a:rPr lang="en-US" smtClean="0"/>
              <a:pPr>
                <a:defRPr/>
              </a:pPr>
              <a:t>‹#›</a:t>
            </a:fld>
            <a:endParaRPr lang="en-US" dirty="0"/>
          </a:p>
        </p:txBody>
      </p:sp>
    </p:spTree>
    <p:extLst>
      <p:ext uri="{BB962C8B-B14F-4D97-AF65-F5344CB8AC3E}">
        <p14:creationId xmlns:p14="http://schemas.microsoft.com/office/powerpoint/2010/main" val="825942805"/>
      </p:ext>
    </p:extLst>
  </p:cSld>
  <p:clrMapOvr>
    <a:masterClrMapping/>
  </p:clrMapOvr>
</p:sldLayout>
</file>

<file path=ppt/slideLayouts/slideLayout353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eaLnBrk="1" hangingPunct="1">
              <a:defRPr b="1" i="0">
                <a:latin typeface="Arial" panose="020B0604020202020204" pitchFamily="34" charset="0"/>
              </a:defRPr>
            </a:lvl1pPr>
          </a:lstStyle>
          <a:p>
            <a:pPr>
              <a:defRPr/>
            </a:pPr>
            <a:endParaRPr lang="en-US" dirty="0"/>
          </a:p>
        </p:txBody>
      </p:sp>
      <p:sp>
        <p:nvSpPr>
          <p:cNvPr id="8" name="Rectangle 5"/>
          <p:cNvSpPr>
            <a:spLocks noGrp="1" noChangeArrowheads="1"/>
          </p:cNvSpPr>
          <p:nvPr>
            <p:ph type="ftr" sz="quarter" idx="11"/>
          </p:nvPr>
        </p:nvSpPr>
        <p:spPr/>
        <p:txBody>
          <a:bodyPr/>
          <a:lstStyle>
            <a:lvl1pPr eaLnBrk="1" hangingPunct="1">
              <a:defRPr b="1" i="0">
                <a:latin typeface="Arial" panose="020B0604020202020204" pitchFamily="34" charset="0"/>
              </a:defRPr>
            </a:lvl1pPr>
          </a:lstStyle>
          <a:p>
            <a:pPr>
              <a:defRPr/>
            </a:pPr>
            <a:endParaRPr lang="en-US" dirty="0"/>
          </a:p>
        </p:txBody>
      </p:sp>
      <p:sp>
        <p:nvSpPr>
          <p:cNvPr id="9" name="Rectangle 6"/>
          <p:cNvSpPr>
            <a:spLocks noGrp="1" noChangeArrowheads="1"/>
          </p:cNvSpPr>
          <p:nvPr>
            <p:ph type="sldNum" sz="quarter" idx="12"/>
          </p:nvPr>
        </p:nvSpPr>
        <p:spPr/>
        <p:txBody>
          <a:bodyPr/>
          <a:lstStyle>
            <a:lvl1pPr eaLnBrk="1" hangingPunct="1">
              <a:defRPr b="1" i="0">
                <a:latin typeface="Arial" panose="020B0604020202020204" pitchFamily="34" charset="0"/>
              </a:defRPr>
            </a:lvl1pPr>
          </a:lstStyle>
          <a:p>
            <a:pPr>
              <a:defRPr/>
            </a:pPr>
            <a:fld id="{65949B59-29D8-9849-8124-C3DC691DD6D2}" type="slidenum">
              <a:rPr lang="en-US" smtClean="0"/>
              <a:pPr>
                <a:defRPr/>
              </a:pPr>
              <a:t>‹#›</a:t>
            </a:fld>
            <a:endParaRPr lang="en-US" dirty="0"/>
          </a:p>
        </p:txBody>
      </p:sp>
    </p:spTree>
    <p:extLst>
      <p:ext uri="{BB962C8B-B14F-4D97-AF65-F5344CB8AC3E}">
        <p14:creationId xmlns:p14="http://schemas.microsoft.com/office/powerpoint/2010/main" val="3447302460"/>
      </p:ext>
    </p:extLst>
  </p:cSld>
  <p:clrMapOvr>
    <a:masterClrMapping/>
  </p:clrMapOvr>
</p:sldLayout>
</file>

<file path=ppt/slideLayouts/slideLayout353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eaLnBrk="1" hangingPunct="1">
              <a:defRPr b="1" i="0">
                <a:latin typeface="Arial" panose="020B0604020202020204" pitchFamily="34" charset="0"/>
              </a:defRPr>
            </a:lvl1pPr>
          </a:lstStyle>
          <a:p>
            <a:pPr>
              <a:defRPr/>
            </a:pPr>
            <a:endParaRPr lang="en-US" dirty="0"/>
          </a:p>
        </p:txBody>
      </p:sp>
      <p:sp>
        <p:nvSpPr>
          <p:cNvPr id="4" name="Rectangle 5"/>
          <p:cNvSpPr>
            <a:spLocks noGrp="1" noChangeArrowheads="1"/>
          </p:cNvSpPr>
          <p:nvPr>
            <p:ph type="ftr" sz="quarter" idx="11"/>
          </p:nvPr>
        </p:nvSpPr>
        <p:spPr/>
        <p:txBody>
          <a:bodyPr/>
          <a:lstStyle>
            <a:lvl1pPr eaLnBrk="1" hangingPunct="1">
              <a:defRPr b="1" i="0">
                <a:latin typeface="Arial" panose="020B0604020202020204" pitchFamily="34" charset="0"/>
              </a:defRPr>
            </a:lvl1pPr>
          </a:lstStyle>
          <a:p>
            <a:pPr>
              <a:defRPr/>
            </a:pPr>
            <a:endParaRPr lang="en-US" dirty="0"/>
          </a:p>
        </p:txBody>
      </p:sp>
      <p:sp>
        <p:nvSpPr>
          <p:cNvPr id="5" name="Rectangle 6"/>
          <p:cNvSpPr>
            <a:spLocks noGrp="1" noChangeArrowheads="1"/>
          </p:cNvSpPr>
          <p:nvPr>
            <p:ph type="sldNum" sz="quarter" idx="12"/>
          </p:nvPr>
        </p:nvSpPr>
        <p:spPr/>
        <p:txBody>
          <a:bodyPr/>
          <a:lstStyle>
            <a:lvl1pPr eaLnBrk="1" hangingPunct="1">
              <a:defRPr b="1" i="0">
                <a:latin typeface="Arial" panose="020B0604020202020204" pitchFamily="34" charset="0"/>
              </a:defRPr>
            </a:lvl1pPr>
          </a:lstStyle>
          <a:p>
            <a:pPr>
              <a:defRPr/>
            </a:pPr>
            <a:fld id="{E53FBF81-1CED-0E4C-8B26-98AF11371339}" type="slidenum">
              <a:rPr lang="en-US" smtClean="0"/>
              <a:pPr>
                <a:defRPr/>
              </a:pPr>
              <a:t>‹#›</a:t>
            </a:fld>
            <a:endParaRPr lang="en-US" dirty="0"/>
          </a:p>
        </p:txBody>
      </p:sp>
    </p:spTree>
    <p:extLst>
      <p:ext uri="{BB962C8B-B14F-4D97-AF65-F5344CB8AC3E}">
        <p14:creationId xmlns:p14="http://schemas.microsoft.com/office/powerpoint/2010/main" val="931994001"/>
      </p:ext>
    </p:extLst>
  </p:cSld>
  <p:clrMapOvr>
    <a:masterClrMapping/>
  </p:clrMapOvr>
</p:sldLayout>
</file>

<file path=ppt/slideLayouts/slideLayout353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eaLnBrk="1" hangingPunct="1">
              <a:defRPr b="1" i="0">
                <a:latin typeface="Arial" panose="020B0604020202020204" pitchFamily="34" charset="0"/>
              </a:defRPr>
            </a:lvl1pPr>
          </a:lstStyle>
          <a:p>
            <a:pPr>
              <a:defRPr/>
            </a:pPr>
            <a:endParaRPr lang="en-US" dirty="0"/>
          </a:p>
        </p:txBody>
      </p:sp>
      <p:sp>
        <p:nvSpPr>
          <p:cNvPr id="3" name="Rectangle 5"/>
          <p:cNvSpPr>
            <a:spLocks noGrp="1" noChangeArrowheads="1"/>
          </p:cNvSpPr>
          <p:nvPr>
            <p:ph type="ftr" sz="quarter" idx="11"/>
          </p:nvPr>
        </p:nvSpPr>
        <p:spPr/>
        <p:txBody>
          <a:bodyPr/>
          <a:lstStyle>
            <a:lvl1pPr eaLnBrk="1" hangingPunct="1">
              <a:defRPr b="1" i="0">
                <a:latin typeface="Arial" panose="020B0604020202020204" pitchFamily="34" charset="0"/>
              </a:defRPr>
            </a:lvl1pPr>
          </a:lstStyle>
          <a:p>
            <a:pPr>
              <a:defRPr/>
            </a:pPr>
            <a:endParaRPr lang="en-US" dirty="0"/>
          </a:p>
        </p:txBody>
      </p:sp>
      <p:sp>
        <p:nvSpPr>
          <p:cNvPr id="4" name="Rectangle 6"/>
          <p:cNvSpPr>
            <a:spLocks noGrp="1" noChangeArrowheads="1"/>
          </p:cNvSpPr>
          <p:nvPr>
            <p:ph type="sldNum" sz="quarter" idx="12"/>
          </p:nvPr>
        </p:nvSpPr>
        <p:spPr/>
        <p:txBody>
          <a:bodyPr/>
          <a:lstStyle>
            <a:lvl1pPr eaLnBrk="1" hangingPunct="1">
              <a:defRPr b="1" i="0">
                <a:latin typeface="Arial" panose="020B0604020202020204" pitchFamily="34" charset="0"/>
              </a:defRPr>
            </a:lvl1pPr>
          </a:lstStyle>
          <a:p>
            <a:pPr>
              <a:defRPr/>
            </a:pPr>
            <a:fld id="{2EEDAAB8-752C-684C-B430-D564BB5E2B53}" type="slidenum">
              <a:rPr lang="en-US" smtClean="0"/>
              <a:pPr>
                <a:defRPr/>
              </a:pPr>
              <a:t>‹#›</a:t>
            </a:fld>
            <a:endParaRPr lang="en-US" dirty="0"/>
          </a:p>
        </p:txBody>
      </p:sp>
    </p:spTree>
    <p:extLst>
      <p:ext uri="{BB962C8B-B14F-4D97-AF65-F5344CB8AC3E}">
        <p14:creationId xmlns:p14="http://schemas.microsoft.com/office/powerpoint/2010/main" val="3111091186"/>
      </p:ext>
    </p:extLst>
  </p:cSld>
  <p:clrMapOvr>
    <a:masterClrMapping/>
  </p:clrMapOvr>
</p:sldLayout>
</file>

<file path=ppt/slideLayouts/slideLayout353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eaLnBrk="1" hangingPunct="1">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p:txBody>
          <a:bodyPr/>
          <a:lstStyle>
            <a:lvl1pPr eaLnBrk="1" hangingPunct="1">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p:txBody>
          <a:bodyPr/>
          <a:lstStyle>
            <a:lvl1pPr eaLnBrk="1" hangingPunct="1">
              <a:defRPr b="1" i="0">
                <a:latin typeface="Arial" panose="020B0604020202020204" pitchFamily="34" charset="0"/>
              </a:defRPr>
            </a:lvl1pPr>
          </a:lstStyle>
          <a:p>
            <a:pPr>
              <a:defRPr/>
            </a:pPr>
            <a:fld id="{9F11BD2A-0304-504F-B9AA-A97D891F97B6}" type="slidenum">
              <a:rPr lang="en-US" smtClean="0"/>
              <a:pPr>
                <a:defRPr/>
              </a:pPr>
              <a:t>‹#›</a:t>
            </a:fld>
            <a:endParaRPr lang="en-US" dirty="0"/>
          </a:p>
        </p:txBody>
      </p:sp>
    </p:spTree>
    <p:extLst>
      <p:ext uri="{BB962C8B-B14F-4D97-AF65-F5344CB8AC3E}">
        <p14:creationId xmlns:p14="http://schemas.microsoft.com/office/powerpoint/2010/main" val="3701140792"/>
      </p:ext>
    </p:extLst>
  </p:cSld>
  <p:clrMapOvr>
    <a:masterClrMapping/>
  </p:clrMapOvr>
</p:sldLayout>
</file>

<file path=ppt/slideLayouts/slideLayout353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eaLnBrk="1" hangingPunct="1">
              <a:defRPr b="1" i="0">
                <a:latin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p:txBody>
          <a:bodyPr/>
          <a:lstStyle>
            <a:lvl1pPr eaLnBrk="1" hangingPunct="1">
              <a:defRPr b="1" i="0">
                <a:latin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p:txBody>
          <a:bodyPr/>
          <a:lstStyle>
            <a:lvl1pPr eaLnBrk="1" hangingPunct="1">
              <a:defRPr b="1" i="0">
                <a:latin typeface="Arial" panose="020B0604020202020204" pitchFamily="34" charset="0"/>
              </a:defRPr>
            </a:lvl1pPr>
          </a:lstStyle>
          <a:p>
            <a:pPr>
              <a:defRPr/>
            </a:pPr>
            <a:fld id="{228B95C7-F6CD-6847-843F-0CD9CC7D75A5}" type="slidenum">
              <a:rPr lang="en-US" smtClean="0"/>
              <a:pPr>
                <a:defRPr/>
              </a:pPr>
              <a:t>‹#›</a:t>
            </a:fld>
            <a:endParaRPr lang="en-US" dirty="0"/>
          </a:p>
        </p:txBody>
      </p:sp>
    </p:spTree>
    <p:extLst>
      <p:ext uri="{BB962C8B-B14F-4D97-AF65-F5344CB8AC3E}">
        <p14:creationId xmlns:p14="http://schemas.microsoft.com/office/powerpoint/2010/main" val="3459468876"/>
      </p:ext>
    </p:extLst>
  </p:cSld>
  <p:clrMapOvr>
    <a:masterClrMapping/>
  </p:clrMapOvr>
</p:sldLayout>
</file>

<file path=ppt/slideLayouts/slideLayout353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eaLnBrk="1" hangingPunct="1">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eaLnBrk="1" hangingPunct="1">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eaLnBrk="1" hangingPunct="1">
              <a:defRPr b="1" i="0">
                <a:latin typeface="Arial" panose="020B0604020202020204" pitchFamily="34" charset="0"/>
              </a:defRPr>
            </a:lvl1pPr>
          </a:lstStyle>
          <a:p>
            <a:pPr>
              <a:defRPr/>
            </a:pPr>
            <a:fld id="{300817B6-DB9D-C044-A42C-4D746E47B29E}" type="slidenum">
              <a:rPr lang="en-US" smtClean="0"/>
              <a:pPr>
                <a:defRPr/>
              </a:pPr>
              <a:t>‹#›</a:t>
            </a:fld>
            <a:endParaRPr lang="en-US" dirty="0"/>
          </a:p>
        </p:txBody>
      </p:sp>
    </p:spTree>
    <p:extLst>
      <p:ext uri="{BB962C8B-B14F-4D97-AF65-F5344CB8AC3E}">
        <p14:creationId xmlns:p14="http://schemas.microsoft.com/office/powerpoint/2010/main" val="2512518847"/>
      </p:ext>
    </p:extLst>
  </p:cSld>
  <p:clrMapOvr>
    <a:masterClrMapping/>
  </p:clrMapOvr>
</p:sldLayout>
</file>

<file path=ppt/slideLayouts/slideLayout353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eaLnBrk="1" hangingPunct="1">
              <a:defRPr b="1" i="0">
                <a:latin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p:txBody>
          <a:bodyPr/>
          <a:lstStyle>
            <a:lvl1pPr eaLnBrk="1" hangingPunct="1">
              <a:defRPr b="1" i="0">
                <a:latin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p:txBody>
          <a:bodyPr/>
          <a:lstStyle>
            <a:lvl1pPr eaLnBrk="1" hangingPunct="1">
              <a:defRPr b="1" i="0">
                <a:latin typeface="Arial" panose="020B0604020202020204" pitchFamily="34" charset="0"/>
              </a:defRPr>
            </a:lvl1pPr>
          </a:lstStyle>
          <a:p>
            <a:pPr>
              <a:defRPr/>
            </a:pPr>
            <a:fld id="{6B34C1C2-54D0-DE4D-A248-A4E44C7DFC52}" type="slidenum">
              <a:rPr lang="en-US" smtClean="0"/>
              <a:pPr>
                <a:defRPr/>
              </a:pPr>
              <a:t>‹#›</a:t>
            </a:fld>
            <a:endParaRPr lang="en-US" dirty="0"/>
          </a:p>
        </p:txBody>
      </p:sp>
    </p:spTree>
    <p:extLst>
      <p:ext uri="{BB962C8B-B14F-4D97-AF65-F5344CB8AC3E}">
        <p14:creationId xmlns:p14="http://schemas.microsoft.com/office/powerpoint/2010/main" val="1150434211"/>
      </p:ext>
    </p:extLst>
  </p:cSld>
  <p:clrMapOvr>
    <a:masterClrMapping/>
  </p:clrMapOvr>
</p:sldLayout>
</file>

<file path=ppt/slideLayouts/slideLayout354.xml><?xml version="1.0" encoding="utf-8"?>
<p:sldLayout xmlns:a="http://schemas.openxmlformats.org/drawingml/2006/main" xmlns:r="http://schemas.openxmlformats.org/officeDocument/2006/relationships" xmlns:p="http://schemas.openxmlformats.org/presentationml/2006/main" showMasterSp="0" type="tx">
  <p:cSld name="23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530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30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302"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530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50426825"/>
      </p:ext>
    </p:extLst>
  </p:cSld>
  <p:clrMapOvr>
    <a:masterClrMapping/>
  </p:clrMapOvr>
  <p:transition spd="med"/>
</p:sldLayout>
</file>

<file path=ppt/slideLayouts/slideLayout3540.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grpSp>
        <p:nvGrpSpPr>
          <p:cNvPr id="4" name="Group 2"/>
          <p:cNvGrpSpPr>
            <a:grpSpLocks/>
          </p:cNvGrpSpPr>
          <p:nvPr/>
        </p:nvGrpSpPr>
        <p:grpSpPr bwMode="auto">
          <a:xfrm>
            <a:off x="1" y="1"/>
            <a:ext cx="9140825" cy="6850063"/>
            <a:chOff x="0" y="0"/>
            <a:chExt cx="5758" cy="4315"/>
          </a:xfrm>
        </p:grpSpPr>
        <p:grpSp>
          <p:nvGrpSpPr>
            <p:cNvPr id="5" name="Group 3"/>
            <p:cNvGrpSpPr>
              <a:grpSpLocks/>
            </p:cNvGrpSpPr>
            <p:nvPr userDrawn="1"/>
          </p:nvGrpSpPr>
          <p:grpSpPr bwMode="auto">
            <a:xfrm>
              <a:off x="1728" y="2230"/>
              <a:ext cx="4027" cy="2085"/>
              <a:chOff x="1728" y="2230"/>
              <a:chExt cx="4027" cy="2085"/>
            </a:xfrm>
          </p:grpSpPr>
          <p:sp>
            <p:nvSpPr>
              <p:cNvPr id="8" name="Freeform 4"/>
              <p:cNvSpPr>
                <a:spLocks/>
              </p:cNvSpPr>
              <p:nvPr/>
            </p:nvSpPr>
            <p:spPr bwMode="hidden">
              <a:xfrm>
                <a:off x="1728" y="2644"/>
                <a:ext cx="2882" cy="1671"/>
              </a:xfrm>
              <a:custGeom>
                <a:avLst/>
                <a:gdLst/>
                <a:ahLst/>
                <a:cxnLst>
                  <a:cxn ang="0">
                    <a:pos x="2740" y="528"/>
                  </a:cxn>
                  <a:cxn ang="0">
                    <a:pos x="2632" y="484"/>
                  </a:cxn>
                  <a:cxn ang="0">
                    <a:pos x="2480" y="424"/>
                  </a:cxn>
                  <a:cxn ang="0">
                    <a:pos x="2203" y="343"/>
                  </a:cxn>
                  <a:cxn ang="0">
                    <a:pos x="1970" y="277"/>
                  </a:cxn>
                  <a:cxn ang="0">
                    <a:pos x="1807" y="212"/>
                  </a:cxn>
                  <a:cxn ang="0">
                    <a:pos x="1693" y="152"/>
                  </a:cxn>
                  <a:cxn ang="0">
                    <a:pos x="1628" y="103"/>
                  </a:cxn>
                  <a:cxn ang="0">
                    <a:pos x="1590" y="60"/>
                  </a:cxn>
                  <a:cxn ang="0">
                    <a:pos x="1579" y="27"/>
                  </a:cxn>
                  <a:cxn ang="0">
                    <a:pos x="1585" y="0"/>
                  </a:cxn>
                  <a:cxn ang="0">
                    <a:pos x="1557" y="49"/>
                  </a:cxn>
                  <a:cxn ang="0">
                    <a:pos x="1568" y="98"/>
                  </a:cxn>
                  <a:cxn ang="0">
                    <a:pos x="1617" y="141"/>
                  </a:cxn>
                  <a:cxn ang="0">
                    <a:pos x="1688" y="185"/>
                  </a:cxn>
                  <a:cxn ang="0">
                    <a:pos x="1791" y="228"/>
                  </a:cxn>
                  <a:cxn ang="0">
                    <a:pos x="2040" y="310"/>
                  </a:cxn>
                  <a:cxn ang="0">
                    <a:pos x="2285" y="381"/>
                  </a:cxn>
                  <a:cxn ang="0">
                    <a:pos x="2464" y="435"/>
                  </a:cxn>
                  <a:cxn ang="0">
                    <a:pos x="2605" y="484"/>
                  </a:cxn>
                  <a:cxn ang="0">
                    <a:pos x="2708" y="528"/>
                  </a:cxn>
                  <a:cxn ang="0">
                    <a:pos x="2768" y="560"/>
                  </a:cxn>
                  <a:cxn ang="0">
                    <a:pos x="2795" y="593"/>
                  </a:cxn>
                  <a:cxn ang="0">
                    <a:pos x="2795" y="642"/>
                  </a:cxn>
                  <a:cxn ang="0">
                    <a:pos x="2762" y="691"/>
                  </a:cxn>
                  <a:cxn ang="0">
                    <a:pos x="2692" y="735"/>
                  </a:cxn>
                  <a:cxn ang="0">
                    <a:pos x="2589" y="778"/>
                  </a:cxn>
                  <a:cxn ang="0">
                    <a:pos x="2458" y="822"/>
                  </a:cxn>
                  <a:cxn ang="0">
                    <a:pos x="2301" y="865"/>
                  </a:cxn>
                  <a:cxn ang="0">
                    <a:pos x="2030" y="930"/>
                  </a:cxn>
                  <a:cxn ang="0">
                    <a:pos x="1606" y="1034"/>
                  </a:cxn>
                  <a:cxn ang="0">
                    <a:pos x="1145" y="1164"/>
                  </a:cxn>
                  <a:cxn ang="0">
                    <a:pos x="673" y="1328"/>
                  </a:cxn>
                  <a:cxn ang="0">
                    <a:pos x="217" y="1545"/>
                  </a:cxn>
                  <a:cxn ang="0">
                    <a:pos x="353" y="1671"/>
                  </a:cxn>
                  <a:cxn ang="0">
                    <a:pos x="754" y="1469"/>
                  </a:cxn>
                  <a:cxn ang="0">
                    <a:pos x="1145" y="1311"/>
                  </a:cxn>
                  <a:cxn ang="0">
                    <a:pos x="1519" y="1186"/>
                  </a:cxn>
                  <a:cxn ang="0">
                    <a:pos x="1861" y="1083"/>
                  </a:cxn>
                  <a:cxn ang="0">
                    <a:pos x="2165" y="1007"/>
                  </a:cxn>
                  <a:cxn ang="0">
                    <a:pos x="2426" y="947"/>
                  </a:cxn>
                  <a:cxn ang="0">
                    <a:pos x="2626" y="892"/>
                  </a:cxn>
                  <a:cxn ang="0">
                    <a:pos x="2762" y="838"/>
                  </a:cxn>
                  <a:cxn ang="0">
                    <a:pos x="2827" y="794"/>
                  </a:cxn>
                  <a:cxn ang="0">
                    <a:pos x="2865" y="745"/>
                  </a:cxn>
                  <a:cxn ang="0">
                    <a:pos x="2882" y="702"/>
                  </a:cxn>
                  <a:cxn ang="0">
                    <a:pos x="2854" y="620"/>
                  </a:cxn>
                  <a:cxn ang="0">
                    <a:pos x="2800" y="560"/>
                  </a:cxn>
                  <a:cxn ang="0">
                    <a:pos x="2773" y="544"/>
                  </a:cxn>
                </a:cxnLst>
                <a:rect l="0" t="0" r="r" b="b"/>
                <a:pathLst>
                  <a:path w="2882" h="1671">
                    <a:moveTo>
                      <a:pt x="2773" y="544"/>
                    </a:moveTo>
                    <a:lnTo>
                      <a:pt x="2740" y="528"/>
                    </a:lnTo>
                    <a:lnTo>
                      <a:pt x="2692" y="506"/>
                    </a:lnTo>
                    <a:lnTo>
                      <a:pt x="2632" y="484"/>
                    </a:lnTo>
                    <a:lnTo>
                      <a:pt x="2561" y="457"/>
                    </a:lnTo>
                    <a:lnTo>
                      <a:pt x="2480" y="424"/>
                    </a:lnTo>
                    <a:lnTo>
                      <a:pt x="2388" y="397"/>
                    </a:lnTo>
                    <a:lnTo>
                      <a:pt x="2203" y="343"/>
                    </a:lnTo>
                    <a:lnTo>
                      <a:pt x="2078" y="310"/>
                    </a:lnTo>
                    <a:lnTo>
                      <a:pt x="1970" y="277"/>
                    </a:lnTo>
                    <a:lnTo>
                      <a:pt x="1878" y="245"/>
                    </a:lnTo>
                    <a:lnTo>
                      <a:pt x="1807" y="212"/>
                    </a:lnTo>
                    <a:lnTo>
                      <a:pt x="1742" y="179"/>
                    </a:lnTo>
                    <a:lnTo>
                      <a:pt x="1693" y="152"/>
                    </a:lnTo>
                    <a:lnTo>
                      <a:pt x="1655" y="125"/>
                    </a:lnTo>
                    <a:lnTo>
                      <a:pt x="1628" y="103"/>
                    </a:lnTo>
                    <a:lnTo>
                      <a:pt x="1606" y="81"/>
                    </a:lnTo>
                    <a:lnTo>
                      <a:pt x="1590" y="60"/>
                    </a:lnTo>
                    <a:lnTo>
                      <a:pt x="1585" y="43"/>
                    </a:lnTo>
                    <a:lnTo>
                      <a:pt x="1579" y="27"/>
                    </a:lnTo>
                    <a:lnTo>
                      <a:pt x="1585" y="5"/>
                    </a:lnTo>
                    <a:lnTo>
                      <a:pt x="1585" y="0"/>
                    </a:lnTo>
                    <a:lnTo>
                      <a:pt x="1568" y="27"/>
                    </a:lnTo>
                    <a:lnTo>
                      <a:pt x="1557" y="49"/>
                    </a:lnTo>
                    <a:lnTo>
                      <a:pt x="1557" y="76"/>
                    </a:lnTo>
                    <a:lnTo>
                      <a:pt x="1568" y="98"/>
                    </a:lnTo>
                    <a:lnTo>
                      <a:pt x="1590" y="120"/>
                    </a:lnTo>
                    <a:lnTo>
                      <a:pt x="1617" y="141"/>
                    </a:lnTo>
                    <a:lnTo>
                      <a:pt x="1650" y="163"/>
                    </a:lnTo>
                    <a:lnTo>
                      <a:pt x="1688" y="185"/>
                    </a:lnTo>
                    <a:lnTo>
                      <a:pt x="1737" y="207"/>
                    </a:lnTo>
                    <a:lnTo>
                      <a:pt x="1791" y="228"/>
                    </a:lnTo>
                    <a:lnTo>
                      <a:pt x="1905" y="267"/>
                    </a:lnTo>
                    <a:lnTo>
                      <a:pt x="2040" y="310"/>
                    </a:lnTo>
                    <a:lnTo>
                      <a:pt x="2182" y="348"/>
                    </a:lnTo>
                    <a:lnTo>
                      <a:pt x="2285" y="381"/>
                    </a:lnTo>
                    <a:lnTo>
                      <a:pt x="2382" y="408"/>
                    </a:lnTo>
                    <a:lnTo>
                      <a:pt x="2464" y="435"/>
                    </a:lnTo>
                    <a:lnTo>
                      <a:pt x="2540" y="462"/>
                    </a:lnTo>
                    <a:lnTo>
                      <a:pt x="2605" y="484"/>
                    </a:lnTo>
                    <a:lnTo>
                      <a:pt x="2659" y="506"/>
                    </a:lnTo>
                    <a:lnTo>
                      <a:pt x="2708" y="528"/>
                    </a:lnTo>
                    <a:lnTo>
                      <a:pt x="2740" y="544"/>
                    </a:lnTo>
                    <a:lnTo>
                      <a:pt x="2768" y="560"/>
                    </a:lnTo>
                    <a:lnTo>
                      <a:pt x="2784" y="577"/>
                    </a:lnTo>
                    <a:lnTo>
                      <a:pt x="2795" y="593"/>
                    </a:lnTo>
                    <a:lnTo>
                      <a:pt x="2800" y="615"/>
                    </a:lnTo>
                    <a:lnTo>
                      <a:pt x="2795" y="642"/>
                    </a:lnTo>
                    <a:lnTo>
                      <a:pt x="2784" y="664"/>
                    </a:lnTo>
                    <a:lnTo>
                      <a:pt x="2762" y="691"/>
                    </a:lnTo>
                    <a:lnTo>
                      <a:pt x="2730" y="713"/>
                    </a:lnTo>
                    <a:lnTo>
                      <a:pt x="2692" y="735"/>
                    </a:lnTo>
                    <a:lnTo>
                      <a:pt x="2643" y="756"/>
                    </a:lnTo>
                    <a:lnTo>
                      <a:pt x="2589" y="778"/>
                    </a:lnTo>
                    <a:lnTo>
                      <a:pt x="2529" y="800"/>
                    </a:lnTo>
                    <a:lnTo>
                      <a:pt x="2458" y="822"/>
                    </a:lnTo>
                    <a:lnTo>
                      <a:pt x="2382" y="843"/>
                    </a:lnTo>
                    <a:lnTo>
                      <a:pt x="2301" y="865"/>
                    </a:lnTo>
                    <a:lnTo>
                      <a:pt x="2214" y="887"/>
                    </a:lnTo>
                    <a:lnTo>
                      <a:pt x="2030" y="930"/>
                    </a:lnTo>
                    <a:lnTo>
                      <a:pt x="1823" y="979"/>
                    </a:lnTo>
                    <a:lnTo>
                      <a:pt x="1606" y="1034"/>
                    </a:lnTo>
                    <a:lnTo>
                      <a:pt x="1378" y="1094"/>
                    </a:lnTo>
                    <a:lnTo>
                      <a:pt x="1145" y="1164"/>
                    </a:lnTo>
                    <a:lnTo>
                      <a:pt x="912" y="1241"/>
                    </a:lnTo>
                    <a:lnTo>
                      <a:pt x="673" y="1328"/>
                    </a:lnTo>
                    <a:lnTo>
                      <a:pt x="440" y="1431"/>
                    </a:lnTo>
                    <a:lnTo>
                      <a:pt x="217" y="1545"/>
                    </a:lnTo>
                    <a:lnTo>
                      <a:pt x="0" y="1671"/>
                    </a:lnTo>
                    <a:lnTo>
                      <a:pt x="353" y="1671"/>
                    </a:lnTo>
                    <a:lnTo>
                      <a:pt x="554" y="1567"/>
                    </a:lnTo>
                    <a:lnTo>
                      <a:pt x="754" y="1469"/>
                    </a:lnTo>
                    <a:lnTo>
                      <a:pt x="955" y="1388"/>
                    </a:lnTo>
                    <a:lnTo>
                      <a:pt x="1145" y="1311"/>
                    </a:lnTo>
                    <a:lnTo>
                      <a:pt x="1335" y="1241"/>
                    </a:lnTo>
                    <a:lnTo>
                      <a:pt x="1519" y="1186"/>
                    </a:lnTo>
                    <a:lnTo>
                      <a:pt x="1693" y="1132"/>
                    </a:lnTo>
                    <a:lnTo>
                      <a:pt x="1861" y="1083"/>
                    </a:lnTo>
                    <a:lnTo>
                      <a:pt x="2019" y="1045"/>
                    </a:lnTo>
                    <a:lnTo>
                      <a:pt x="2165" y="1007"/>
                    </a:lnTo>
                    <a:lnTo>
                      <a:pt x="2301" y="974"/>
                    </a:lnTo>
                    <a:lnTo>
                      <a:pt x="2426" y="947"/>
                    </a:lnTo>
                    <a:lnTo>
                      <a:pt x="2534" y="914"/>
                    </a:lnTo>
                    <a:lnTo>
                      <a:pt x="2626" y="892"/>
                    </a:lnTo>
                    <a:lnTo>
                      <a:pt x="2702" y="865"/>
                    </a:lnTo>
                    <a:lnTo>
                      <a:pt x="2762" y="838"/>
                    </a:lnTo>
                    <a:lnTo>
                      <a:pt x="2800" y="816"/>
                    </a:lnTo>
                    <a:lnTo>
                      <a:pt x="2827" y="794"/>
                    </a:lnTo>
                    <a:lnTo>
                      <a:pt x="2849" y="767"/>
                    </a:lnTo>
                    <a:lnTo>
                      <a:pt x="2865" y="745"/>
                    </a:lnTo>
                    <a:lnTo>
                      <a:pt x="2876" y="724"/>
                    </a:lnTo>
                    <a:lnTo>
                      <a:pt x="2882" y="702"/>
                    </a:lnTo>
                    <a:lnTo>
                      <a:pt x="2876" y="658"/>
                    </a:lnTo>
                    <a:lnTo>
                      <a:pt x="2854" y="620"/>
                    </a:lnTo>
                    <a:lnTo>
                      <a:pt x="2833" y="588"/>
                    </a:lnTo>
                    <a:lnTo>
                      <a:pt x="2800" y="560"/>
                    </a:lnTo>
                    <a:lnTo>
                      <a:pt x="2773" y="544"/>
                    </a:lnTo>
                    <a:lnTo>
                      <a:pt x="2773" y="544"/>
                    </a:lnTo>
                    <a:close/>
                  </a:path>
                </a:pathLst>
              </a:custGeom>
              <a:gradFill rotWithShape="0">
                <a:gsLst>
                  <a:gs pos="0">
                    <a:schemeClr val="bg1"/>
                  </a:gs>
                  <a:gs pos="100000">
                    <a:schemeClr val="bg1">
                      <a:gamma/>
                      <a:shade val="90980"/>
                      <a:invGamma/>
                    </a:schemeClr>
                  </a:gs>
                </a:gsLst>
                <a:lin ang="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9" name="Freeform 5"/>
              <p:cNvSpPr>
                <a:spLocks/>
              </p:cNvSpPr>
              <p:nvPr/>
            </p:nvSpPr>
            <p:spPr bwMode="hidden">
              <a:xfrm>
                <a:off x="4170" y="2671"/>
                <a:ext cx="1259" cy="811"/>
              </a:xfrm>
              <a:custGeom>
                <a:avLst/>
                <a:gdLst/>
                <a:ahLst/>
                <a:cxnLst>
                  <a:cxn ang="0">
                    <a:pos x="1259" y="615"/>
                  </a:cxn>
                  <a:cxn ang="0">
                    <a:pos x="1248" y="588"/>
                  </a:cxn>
                  <a:cxn ang="0">
                    <a:pos x="1237" y="566"/>
                  </a:cxn>
                  <a:cxn ang="0">
                    <a:pos x="1216" y="539"/>
                  </a:cxn>
                  <a:cxn ang="0">
                    <a:pos x="1188" y="517"/>
                  </a:cxn>
                  <a:cxn ang="0">
                    <a:pos x="1123" y="479"/>
                  </a:cxn>
                  <a:cxn ang="0">
                    <a:pos x="1042" y="441"/>
                  </a:cxn>
                  <a:cxn ang="0">
                    <a:pos x="944" y="408"/>
                  </a:cxn>
                  <a:cxn ang="0">
                    <a:pos x="841" y="381"/>
                  </a:cxn>
                  <a:cxn ang="0">
                    <a:pos x="727" y="348"/>
                  </a:cxn>
                  <a:cxn ang="0">
                    <a:pos x="613" y="321"/>
                  </a:cxn>
                  <a:cxn ang="0">
                    <a:pos x="499" y="294"/>
                  </a:cxn>
                  <a:cxn ang="0">
                    <a:pos x="391" y="261"/>
                  </a:cxn>
                  <a:cxn ang="0">
                    <a:pos x="288" y="229"/>
                  </a:cxn>
                  <a:cxn ang="0">
                    <a:pos x="195" y="196"/>
                  </a:cxn>
                  <a:cxn ang="0">
                    <a:pos x="119" y="152"/>
                  </a:cxn>
                  <a:cxn ang="0">
                    <a:pos x="54" y="109"/>
                  </a:cxn>
                  <a:cxn ang="0">
                    <a:pos x="33" y="87"/>
                  </a:cxn>
                  <a:cxn ang="0">
                    <a:pos x="16" y="60"/>
                  </a:cxn>
                  <a:cxn ang="0">
                    <a:pos x="5" y="33"/>
                  </a:cxn>
                  <a:cxn ang="0">
                    <a:pos x="0" y="0"/>
                  </a:cxn>
                  <a:cxn ang="0">
                    <a:pos x="0" y="6"/>
                  </a:cxn>
                  <a:cxn ang="0">
                    <a:pos x="0" y="11"/>
                  </a:cxn>
                  <a:cxn ang="0">
                    <a:pos x="0" y="38"/>
                  </a:cxn>
                  <a:cxn ang="0">
                    <a:pos x="5" y="60"/>
                  </a:cxn>
                  <a:cxn ang="0">
                    <a:pos x="16" y="87"/>
                  </a:cxn>
                  <a:cxn ang="0">
                    <a:pos x="33" y="114"/>
                  </a:cxn>
                  <a:cxn ang="0">
                    <a:pos x="54" y="142"/>
                  </a:cxn>
                  <a:cxn ang="0">
                    <a:pos x="87" y="174"/>
                  </a:cxn>
                  <a:cxn ang="0">
                    <a:pos x="125" y="207"/>
                  </a:cxn>
                  <a:cxn ang="0">
                    <a:pos x="179" y="240"/>
                  </a:cxn>
                  <a:cxn ang="0">
                    <a:pos x="244" y="278"/>
                  </a:cxn>
                  <a:cxn ang="0">
                    <a:pos x="326" y="310"/>
                  </a:cxn>
                  <a:cxn ang="0">
                    <a:pos x="418" y="348"/>
                  </a:cxn>
                  <a:cxn ang="0">
                    <a:pos x="526" y="381"/>
                  </a:cxn>
                  <a:cxn ang="0">
                    <a:pos x="657" y="414"/>
                  </a:cxn>
                  <a:cxn ang="0">
                    <a:pos x="749" y="435"/>
                  </a:cxn>
                  <a:cxn ang="0">
                    <a:pos x="830" y="463"/>
                  </a:cxn>
                  <a:cxn ang="0">
                    <a:pos x="901" y="490"/>
                  </a:cxn>
                  <a:cxn ang="0">
                    <a:pos x="966" y="512"/>
                  </a:cxn>
                  <a:cxn ang="0">
                    <a:pos x="1015" y="539"/>
                  </a:cxn>
                  <a:cxn ang="0">
                    <a:pos x="1053" y="566"/>
                  </a:cxn>
                  <a:cxn ang="0">
                    <a:pos x="1080" y="593"/>
                  </a:cxn>
                  <a:cxn ang="0">
                    <a:pos x="1102" y="620"/>
                  </a:cxn>
                  <a:cxn ang="0">
                    <a:pos x="1112" y="648"/>
                  </a:cxn>
                  <a:cxn ang="0">
                    <a:pos x="1118" y="675"/>
                  </a:cxn>
                  <a:cxn ang="0">
                    <a:pos x="1112" y="697"/>
                  </a:cxn>
                  <a:cxn ang="0">
                    <a:pos x="1096" y="724"/>
                  </a:cxn>
                  <a:cxn ang="0">
                    <a:pos x="1080" y="746"/>
                  </a:cxn>
                  <a:cxn ang="0">
                    <a:pos x="1053" y="767"/>
                  </a:cxn>
                  <a:cxn ang="0">
                    <a:pos x="1015" y="789"/>
                  </a:cxn>
                  <a:cxn ang="0">
                    <a:pos x="977" y="811"/>
                  </a:cxn>
                  <a:cxn ang="0">
                    <a:pos x="1047" y="789"/>
                  </a:cxn>
                  <a:cxn ang="0">
                    <a:pos x="1107" y="767"/>
                  </a:cxn>
                  <a:cxn ang="0">
                    <a:pos x="1156" y="746"/>
                  </a:cxn>
                  <a:cxn ang="0">
                    <a:pos x="1199" y="724"/>
                  </a:cxn>
                  <a:cxn ang="0">
                    <a:pos x="1226" y="702"/>
                  </a:cxn>
                  <a:cxn ang="0">
                    <a:pos x="1248" y="675"/>
                  </a:cxn>
                  <a:cxn ang="0">
                    <a:pos x="1259" y="648"/>
                  </a:cxn>
                  <a:cxn ang="0">
                    <a:pos x="1259" y="615"/>
                  </a:cxn>
                  <a:cxn ang="0">
                    <a:pos x="1259" y="615"/>
                  </a:cxn>
                </a:cxnLst>
                <a:rect l="0" t="0" r="r" b="b"/>
                <a:pathLst>
                  <a:path w="1259" h="811">
                    <a:moveTo>
                      <a:pt x="1259" y="615"/>
                    </a:moveTo>
                    <a:lnTo>
                      <a:pt x="1248" y="588"/>
                    </a:lnTo>
                    <a:lnTo>
                      <a:pt x="1237" y="566"/>
                    </a:lnTo>
                    <a:lnTo>
                      <a:pt x="1216" y="539"/>
                    </a:lnTo>
                    <a:lnTo>
                      <a:pt x="1188" y="517"/>
                    </a:lnTo>
                    <a:lnTo>
                      <a:pt x="1123" y="479"/>
                    </a:lnTo>
                    <a:lnTo>
                      <a:pt x="1042" y="441"/>
                    </a:lnTo>
                    <a:lnTo>
                      <a:pt x="944" y="408"/>
                    </a:lnTo>
                    <a:lnTo>
                      <a:pt x="841" y="381"/>
                    </a:lnTo>
                    <a:lnTo>
                      <a:pt x="727" y="348"/>
                    </a:lnTo>
                    <a:lnTo>
                      <a:pt x="613" y="321"/>
                    </a:lnTo>
                    <a:lnTo>
                      <a:pt x="499" y="294"/>
                    </a:lnTo>
                    <a:lnTo>
                      <a:pt x="391" y="261"/>
                    </a:lnTo>
                    <a:lnTo>
                      <a:pt x="288" y="229"/>
                    </a:lnTo>
                    <a:lnTo>
                      <a:pt x="195" y="196"/>
                    </a:lnTo>
                    <a:lnTo>
                      <a:pt x="119" y="152"/>
                    </a:lnTo>
                    <a:lnTo>
                      <a:pt x="54" y="109"/>
                    </a:lnTo>
                    <a:lnTo>
                      <a:pt x="33" y="87"/>
                    </a:lnTo>
                    <a:lnTo>
                      <a:pt x="16" y="60"/>
                    </a:lnTo>
                    <a:lnTo>
                      <a:pt x="5" y="33"/>
                    </a:lnTo>
                    <a:lnTo>
                      <a:pt x="0" y="0"/>
                    </a:lnTo>
                    <a:lnTo>
                      <a:pt x="0" y="6"/>
                    </a:lnTo>
                    <a:lnTo>
                      <a:pt x="0" y="11"/>
                    </a:lnTo>
                    <a:lnTo>
                      <a:pt x="0" y="38"/>
                    </a:lnTo>
                    <a:lnTo>
                      <a:pt x="5" y="60"/>
                    </a:lnTo>
                    <a:lnTo>
                      <a:pt x="16" y="87"/>
                    </a:lnTo>
                    <a:lnTo>
                      <a:pt x="33" y="114"/>
                    </a:lnTo>
                    <a:lnTo>
                      <a:pt x="54" y="142"/>
                    </a:lnTo>
                    <a:lnTo>
                      <a:pt x="87" y="174"/>
                    </a:lnTo>
                    <a:lnTo>
                      <a:pt x="125" y="207"/>
                    </a:lnTo>
                    <a:lnTo>
                      <a:pt x="179" y="240"/>
                    </a:lnTo>
                    <a:lnTo>
                      <a:pt x="244" y="278"/>
                    </a:lnTo>
                    <a:lnTo>
                      <a:pt x="326" y="310"/>
                    </a:lnTo>
                    <a:lnTo>
                      <a:pt x="418" y="348"/>
                    </a:lnTo>
                    <a:lnTo>
                      <a:pt x="526" y="381"/>
                    </a:lnTo>
                    <a:lnTo>
                      <a:pt x="657" y="414"/>
                    </a:lnTo>
                    <a:lnTo>
                      <a:pt x="749" y="435"/>
                    </a:lnTo>
                    <a:lnTo>
                      <a:pt x="830" y="463"/>
                    </a:lnTo>
                    <a:lnTo>
                      <a:pt x="901" y="490"/>
                    </a:lnTo>
                    <a:lnTo>
                      <a:pt x="966" y="512"/>
                    </a:lnTo>
                    <a:lnTo>
                      <a:pt x="1015" y="539"/>
                    </a:lnTo>
                    <a:lnTo>
                      <a:pt x="1053" y="566"/>
                    </a:lnTo>
                    <a:lnTo>
                      <a:pt x="1080" y="593"/>
                    </a:lnTo>
                    <a:lnTo>
                      <a:pt x="1102" y="620"/>
                    </a:lnTo>
                    <a:lnTo>
                      <a:pt x="1112" y="648"/>
                    </a:lnTo>
                    <a:lnTo>
                      <a:pt x="1118" y="675"/>
                    </a:lnTo>
                    <a:lnTo>
                      <a:pt x="1112" y="697"/>
                    </a:lnTo>
                    <a:lnTo>
                      <a:pt x="1096" y="724"/>
                    </a:lnTo>
                    <a:lnTo>
                      <a:pt x="1080" y="746"/>
                    </a:lnTo>
                    <a:lnTo>
                      <a:pt x="1053" y="767"/>
                    </a:lnTo>
                    <a:lnTo>
                      <a:pt x="1015" y="789"/>
                    </a:lnTo>
                    <a:lnTo>
                      <a:pt x="977" y="811"/>
                    </a:lnTo>
                    <a:lnTo>
                      <a:pt x="1047" y="789"/>
                    </a:lnTo>
                    <a:lnTo>
                      <a:pt x="1107" y="767"/>
                    </a:lnTo>
                    <a:lnTo>
                      <a:pt x="1156" y="746"/>
                    </a:lnTo>
                    <a:lnTo>
                      <a:pt x="1199" y="724"/>
                    </a:lnTo>
                    <a:lnTo>
                      <a:pt x="1226" y="702"/>
                    </a:lnTo>
                    <a:lnTo>
                      <a:pt x="1248" y="675"/>
                    </a:lnTo>
                    <a:lnTo>
                      <a:pt x="1259" y="648"/>
                    </a:lnTo>
                    <a:lnTo>
                      <a:pt x="1259" y="615"/>
                    </a:lnTo>
                    <a:lnTo>
                      <a:pt x="1259" y="615"/>
                    </a:lnTo>
                    <a:close/>
                  </a:path>
                </a:pathLst>
              </a:custGeom>
              <a:gradFill rotWithShape="0">
                <a:gsLst>
                  <a:gs pos="0">
                    <a:schemeClr val="bg1"/>
                  </a:gs>
                  <a:gs pos="100000">
                    <a:schemeClr val="bg1">
                      <a:gamma/>
                      <a:shade val="90980"/>
                      <a:invGamma/>
                    </a:schemeClr>
                  </a:gs>
                </a:gsLst>
                <a:lin ang="27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10" name="Freeform 6"/>
              <p:cNvSpPr>
                <a:spLocks/>
              </p:cNvSpPr>
              <p:nvPr/>
            </p:nvSpPr>
            <p:spPr bwMode="hidden">
              <a:xfrm>
                <a:off x="2900" y="3346"/>
                <a:ext cx="2849" cy="969"/>
              </a:xfrm>
              <a:custGeom>
                <a:avLst/>
                <a:gdLst/>
                <a:ahLst/>
                <a:cxnLst>
                  <a:cxn ang="0">
                    <a:pos x="92" y="958"/>
                  </a:cxn>
                  <a:cxn ang="0">
                    <a:pos x="0" y="969"/>
                  </a:cxn>
                  <a:cxn ang="0">
                    <a:pos x="391" y="969"/>
                  </a:cxn>
                  <a:cxn ang="0">
                    <a:pos x="434" y="947"/>
                  </a:cxn>
                  <a:cxn ang="0">
                    <a:pos x="483" y="914"/>
                  </a:cxn>
                  <a:cxn ang="0">
                    <a:pos x="554" y="876"/>
                  </a:cxn>
                  <a:cxn ang="0">
                    <a:pos x="635" y="838"/>
                  </a:cxn>
                  <a:cxn ang="0">
                    <a:pos x="727" y="794"/>
                  </a:cxn>
                  <a:cxn ang="0">
                    <a:pos x="836" y="745"/>
                  </a:cxn>
                  <a:cxn ang="0">
                    <a:pos x="961" y="696"/>
                  </a:cxn>
                  <a:cxn ang="0">
                    <a:pos x="1102" y="642"/>
                  </a:cxn>
                  <a:cxn ang="0">
                    <a:pos x="1259" y="582"/>
                  </a:cxn>
                  <a:cxn ang="0">
                    <a:pos x="1433" y="522"/>
                  </a:cxn>
                  <a:cxn ang="0">
                    <a:pos x="1623" y="462"/>
                  </a:cxn>
                  <a:cxn ang="0">
                    <a:pos x="1829" y="403"/>
                  </a:cxn>
                  <a:cxn ang="0">
                    <a:pos x="2057" y="343"/>
                  </a:cxn>
                  <a:cxn ang="0">
                    <a:pos x="2301" y="283"/>
                  </a:cxn>
                  <a:cxn ang="0">
                    <a:pos x="2567" y="223"/>
                  </a:cxn>
                  <a:cxn ang="0">
                    <a:pos x="2849" y="163"/>
                  </a:cxn>
                  <a:cxn ang="0">
                    <a:pos x="2849" y="0"/>
                  </a:cxn>
                  <a:cxn ang="0">
                    <a:pos x="2817" y="16"/>
                  </a:cxn>
                  <a:cxn ang="0">
                    <a:pos x="2773" y="33"/>
                  </a:cxn>
                  <a:cxn ang="0">
                    <a:pos x="2719" y="54"/>
                  </a:cxn>
                  <a:cxn ang="0">
                    <a:pos x="2648" y="76"/>
                  </a:cxn>
                  <a:cxn ang="0">
                    <a:pos x="2572" y="98"/>
                  </a:cxn>
                  <a:cxn ang="0">
                    <a:pos x="2491" y="120"/>
                  </a:cxn>
                  <a:cxn ang="0">
                    <a:pos x="2399" y="147"/>
                  </a:cxn>
                  <a:cxn ang="0">
                    <a:pos x="2301" y="169"/>
                  </a:cxn>
                  <a:cxn ang="0">
                    <a:pos x="2095" y="223"/>
                  </a:cxn>
                  <a:cxn ang="0">
                    <a:pos x="1889" y="277"/>
                  </a:cxn>
                  <a:cxn ang="0">
                    <a:pos x="1688" y="326"/>
                  </a:cxn>
                  <a:cxn ang="0">
                    <a:pos x="1590" y="354"/>
                  </a:cxn>
                  <a:cxn ang="0">
                    <a:pos x="1503" y="381"/>
                  </a:cxn>
                  <a:cxn ang="0">
                    <a:pos x="1107" y="506"/>
                  </a:cxn>
                  <a:cxn ang="0">
                    <a:pos x="912" y="577"/>
                  </a:cxn>
                  <a:cxn ang="0">
                    <a:pos x="727" y="647"/>
                  </a:cxn>
                  <a:cxn ang="0">
                    <a:pos x="548" y="718"/>
                  </a:cxn>
                  <a:cxn ang="0">
                    <a:pos x="380" y="794"/>
                  </a:cxn>
                  <a:cxn ang="0">
                    <a:pos x="228" y="876"/>
                  </a:cxn>
                  <a:cxn ang="0">
                    <a:pos x="92" y="958"/>
                  </a:cxn>
                  <a:cxn ang="0">
                    <a:pos x="92" y="958"/>
                  </a:cxn>
                </a:cxnLst>
                <a:rect l="0" t="0" r="r" b="b"/>
                <a:pathLst>
                  <a:path w="2849" h="969">
                    <a:moveTo>
                      <a:pt x="92" y="958"/>
                    </a:moveTo>
                    <a:lnTo>
                      <a:pt x="0" y="969"/>
                    </a:lnTo>
                    <a:lnTo>
                      <a:pt x="391" y="969"/>
                    </a:lnTo>
                    <a:lnTo>
                      <a:pt x="434" y="947"/>
                    </a:lnTo>
                    <a:lnTo>
                      <a:pt x="483" y="914"/>
                    </a:lnTo>
                    <a:lnTo>
                      <a:pt x="554" y="876"/>
                    </a:lnTo>
                    <a:lnTo>
                      <a:pt x="635" y="838"/>
                    </a:lnTo>
                    <a:lnTo>
                      <a:pt x="727" y="794"/>
                    </a:lnTo>
                    <a:lnTo>
                      <a:pt x="836" y="745"/>
                    </a:lnTo>
                    <a:lnTo>
                      <a:pt x="961" y="696"/>
                    </a:lnTo>
                    <a:lnTo>
                      <a:pt x="1102" y="642"/>
                    </a:lnTo>
                    <a:lnTo>
                      <a:pt x="1259" y="582"/>
                    </a:lnTo>
                    <a:lnTo>
                      <a:pt x="1433" y="522"/>
                    </a:lnTo>
                    <a:lnTo>
                      <a:pt x="1623" y="462"/>
                    </a:lnTo>
                    <a:lnTo>
                      <a:pt x="1829" y="403"/>
                    </a:lnTo>
                    <a:lnTo>
                      <a:pt x="2057" y="343"/>
                    </a:lnTo>
                    <a:lnTo>
                      <a:pt x="2301" y="283"/>
                    </a:lnTo>
                    <a:lnTo>
                      <a:pt x="2567" y="223"/>
                    </a:lnTo>
                    <a:lnTo>
                      <a:pt x="2849" y="163"/>
                    </a:lnTo>
                    <a:lnTo>
                      <a:pt x="2849" y="0"/>
                    </a:lnTo>
                    <a:lnTo>
                      <a:pt x="2817" y="16"/>
                    </a:lnTo>
                    <a:lnTo>
                      <a:pt x="2773" y="33"/>
                    </a:lnTo>
                    <a:lnTo>
                      <a:pt x="2719" y="54"/>
                    </a:lnTo>
                    <a:lnTo>
                      <a:pt x="2648" y="76"/>
                    </a:lnTo>
                    <a:lnTo>
                      <a:pt x="2572" y="98"/>
                    </a:lnTo>
                    <a:lnTo>
                      <a:pt x="2491" y="120"/>
                    </a:lnTo>
                    <a:lnTo>
                      <a:pt x="2399" y="147"/>
                    </a:lnTo>
                    <a:lnTo>
                      <a:pt x="2301" y="169"/>
                    </a:lnTo>
                    <a:lnTo>
                      <a:pt x="2095" y="223"/>
                    </a:lnTo>
                    <a:lnTo>
                      <a:pt x="1889" y="277"/>
                    </a:lnTo>
                    <a:lnTo>
                      <a:pt x="1688" y="326"/>
                    </a:lnTo>
                    <a:lnTo>
                      <a:pt x="1590" y="354"/>
                    </a:lnTo>
                    <a:lnTo>
                      <a:pt x="1503" y="381"/>
                    </a:lnTo>
                    <a:lnTo>
                      <a:pt x="1107" y="506"/>
                    </a:lnTo>
                    <a:lnTo>
                      <a:pt x="912" y="577"/>
                    </a:lnTo>
                    <a:lnTo>
                      <a:pt x="727" y="647"/>
                    </a:lnTo>
                    <a:lnTo>
                      <a:pt x="548" y="718"/>
                    </a:lnTo>
                    <a:lnTo>
                      <a:pt x="380" y="794"/>
                    </a:lnTo>
                    <a:lnTo>
                      <a:pt x="228" y="876"/>
                    </a:lnTo>
                    <a:lnTo>
                      <a:pt x="92" y="958"/>
                    </a:lnTo>
                    <a:lnTo>
                      <a:pt x="92" y="958"/>
                    </a:lnTo>
                    <a:close/>
                  </a:path>
                </a:pathLst>
              </a:custGeom>
              <a:gradFill rotWithShape="0">
                <a:gsLst>
                  <a:gs pos="0">
                    <a:schemeClr val="bg1">
                      <a:gamma/>
                      <a:shade val="81961"/>
                      <a:invGamma/>
                    </a:schemeClr>
                  </a:gs>
                  <a:gs pos="100000">
                    <a:schemeClr val="bg1"/>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11" name="Freeform 7"/>
              <p:cNvSpPr>
                <a:spLocks/>
              </p:cNvSpPr>
              <p:nvPr/>
            </p:nvSpPr>
            <p:spPr bwMode="hidden">
              <a:xfrm>
                <a:off x="2748" y="2230"/>
                <a:ext cx="3007" cy="2085"/>
              </a:xfrm>
              <a:custGeom>
                <a:avLst/>
                <a:gdLst>
                  <a:gd name="T0" fmla="*/ 1433 w 3007"/>
                  <a:gd name="T1" fmla="*/ 474 h 2085"/>
                  <a:gd name="T2" fmla="*/ 1460 w 3007"/>
                  <a:gd name="T3" fmla="*/ 528 h 2085"/>
                  <a:gd name="T4" fmla="*/ 1541 w 3007"/>
                  <a:gd name="T5" fmla="*/ 593 h 2085"/>
                  <a:gd name="T6" fmla="*/ 1715 w 3007"/>
                  <a:gd name="T7" fmla="*/ 670 h 2085"/>
                  <a:gd name="T8" fmla="*/ 1927 w 3007"/>
                  <a:gd name="T9" fmla="*/ 735 h 2085"/>
                  <a:gd name="T10" fmla="*/ 2155 w 3007"/>
                  <a:gd name="T11" fmla="*/ 789 h 2085"/>
                  <a:gd name="T12" fmla="*/ 2372 w 3007"/>
                  <a:gd name="T13" fmla="*/ 849 h 2085"/>
                  <a:gd name="T14" fmla="*/ 2551 w 3007"/>
                  <a:gd name="T15" fmla="*/ 920 h 2085"/>
                  <a:gd name="T16" fmla="*/ 2638 w 3007"/>
                  <a:gd name="T17" fmla="*/ 980 h 2085"/>
                  <a:gd name="T18" fmla="*/ 2676 w 3007"/>
                  <a:gd name="T19" fmla="*/ 1029 h 2085"/>
                  <a:gd name="T20" fmla="*/ 2681 w 3007"/>
                  <a:gd name="T21" fmla="*/ 1083 h 2085"/>
                  <a:gd name="T22" fmla="*/ 2665 w 3007"/>
                  <a:gd name="T23" fmla="*/ 1127 h 2085"/>
                  <a:gd name="T24" fmla="*/ 2616 w 3007"/>
                  <a:gd name="T25" fmla="*/ 1170 h 2085"/>
                  <a:gd name="T26" fmla="*/ 2545 w 3007"/>
                  <a:gd name="T27" fmla="*/ 1208 h 2085"/>
                  <a:gd name="T28" fmla="*/ 2448 w 3007"/>
                  <a:gd name="T29" fmla="*/ 1241 h 2085"/>
                  <a:gd name="T30" fmla="*/ 2328 w 3007"/>
                  <a:gd name="T31" fmla="*/ 1274 h 2085"/>
                  <a:gd name="T32" fmla="*/ 2106 w 3007"/>
                  <a:gd name="T33" fmla="*/ 1328 h 2085"/>
                  <a:gd name="T34" fmla="*/ 1742 w 3007"/>
                  <a:gd name="T35" fmla="*/ 1421 h 2085"/>
                  <a:gd name="T36" fmla="*/ 1308 w 3007"/>
                  <a:gd name="T37" fmla="*/ 1540 h 2085"/>
                  <a:gd name="T38" fmla="*/ 820 w 3007"/>
                  <a:gd name="T39" fmla="*/ 1709 h 2085"/>
                  <a:gd name="T40" fmla="*/ 282 w 3007"/>
                  <a:gd name="T41" fmla="*/ 1943 h 2085"/>
                  <a:gd name="T42" fmla="*/ 152 w 3007"/>
                  <a:gd name="T43" fmla="*/ 2085 h 2085"/>
                  <a:gd name="T44" fmla="*/ 386 w 3007"/>
                  <a:gd name="T45" fmla="*/ 1992 h 2085"/>
                  <a:gd name="T46" fmla="*/ 700 w 3007"/>
                  <a:gd name="T47" fmla="*/ 1834 h 2085"/>
                  <a:gd name="T48" fmla="*/ 1064 w 3007"/>
                  <a:gd name="T49" fmla="*/ 1693 h 2085"/>
                  <a:gd name="T50" fmla="*/ 1661 w 3007"/>
                  <a:gd name="T51" fmla="*/ 1497 h 2085"/>
                  <a:gd name="T52" fmla="*/ 1845 w 3007"/>
                  <a:gd name="T53" fmla="*/ 1442 h 2085"/>
                  <a:gd name="T54" fmla="*/ 2252 w 3007"/>
                  <a:gd name="T55" fmla="*/ 1339 h 2085"/>
                  <a:gd name="T56" fmla="*/ 2551 w 3007"/>
                  <a:gd name="T57" fmla="*/ 1263 h 2085"/>
                  <a:gd name="T58" fmla="*/ 2730 w 3007"/>
                  <a:gd name="T59" fmla="*/ 1214 h 2085"/>
                  <a:gd name="T60" fmla="*/ 2876 w 3007"/>
                  <a:gd name="T61" fmla="*/ 1170 h 2085"/>
                  <a:gd name="T62" fmla="*/ 2974 w 3007"/>
                  <a:gd name="T63" fmla="*/ 1132 h 2085"/>
                  <a:gd name="T64" fmla="*/ 3007 w 3007"/>
                  <a:gd name="T65" fmla="*/ 871 h 2085"/>
                  <a:gd name="T66" fmla="*/ 2860 w 3007"/>
                  <a:gd name="T67" fmla="*/ 844 h 2085"/>
                  <a:gd name="T68" fmla="*/ 2670 w 3007"/>
                  <a:gd name="T69" fmla="*/ 806 h 2085"/>
                  <a:gd name="T70" fmla="*/ 2458 w 3007"/>
                  <a:gd name="T71" fmla="*/ 757 h 2085"/>
                  <a:gd name="T72" fmla="*/ 2138 w 3007"/>
                  <a:gd name="T73" fmla="*/ 670 h 2085"/>
                  <a:gd name="T74" fmla="*/ 1959 w 3007"/>
                  <a:gd name="T75" fmla="*/ 604 h 2085"/>
                  <a:gd name="T76" fmla="*/ 1824 w 3007"/>
                  <a:gd name="T77" fmla="*/ 534 h 2085"/>
                  <a:gd name="T78" fmla="*/ 1769 w 3007"/>
                  <a:gd name="T79" fmla="*/ 474 h 2085"/>
                  <a:gd name="T80" fmla="*/ 1753 w 3007"/>
                  <a:gd name="T81" fmla="*/ 436 h 2085"/>
                  <a:gd name="T82" fmla="*/ 1780 w 3007"/>
                  <a:gd name="T83" fmla="*/ 381 h 2085"/>
                  <a:gd name="T84" fmla="*/ 1862 w 3007"/>
                  <a:gd name="T85" fmla="*/ 316 h 2085"/>
                  <a:gd name="T86" fmla="*/ 1986 w 3007"/>
                  <a:gd name="T87" fmla="*/ 267 h 2085"/>
                  <a:gd name="T88" fmla="*/ 2149 w 3007"/>
                  <a:gd name="T89" fmla="*/ 229 h 2085"/>
                  <a:gd name="T90" fmla="*/ 2431 w 3007"/>
                  <a:gd name="T91" fmla="*/ 180 h 2085"/>
                  <a:gd name="T92" fmla="*/ 2827 w 3007"/>
                  <a:gd name="T93" fmla="*/ 125 h 2085"/>
                  <a:gd name="T94" fmla="*/ 3007 w 3007"/>
                  <a:gd name="T95" fmla="*/ 87 h 2085"/>
                  <a:gd name="T96" fmla="*/ 2909 w 3007"/>
                  <a:gd name="T97" fmla="*/ 22 h 2085"/>
                  <a:gd name="T98" fmla="*/ 2676 w 3007"/>
                  <a:gd name="T99" fmla="*/ 66 h 2085"/>
                  <a:gd name="T100" fmla="*/ 2285 w 3007"/>
                  <a:gd name="T101" fmla="*/ 120 h 2085"/>
                  <a:gd name="T102" fmla="*/ 2030 w 3007"/>
                  <a:gd name="T103" fmla="*/ 158 h 2085"/>
                  <a:gd name="T104" fmla="*/ 1791 w 3007"/>
                  <a:gd name="T105" fmla="*/ 202 h 2085"/>
                  <a:gd name="T106" fmla="*/ 1601 w 3007"/>
                  <a:gd name="T107" fmla="*/ 261 h 2085"/>
                  <a:gd name="T108" fmla="*/ 1471 w 3007"/>
                  <a:gd name="T109" fmla="*/ 338 h 2085"/>
                  <a:gd name="T110" fmla="*/ 1438 w 3007"/>
                  <a:gd name="T111" fmla="*/ 387 h 2085"/>
                  <a:gd name="T112" fmla="*/ 1427 w 3007"/>
                  <a:gd name="T113" fmla="*/ 441 h 20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007" h="2085">
                    <a:moveTo>
                      <a:pt x="1427" y="441"/>
                    </a:moveTo>
                    <a:lnTo>
                      <a:pt x="1433" y="474"/>
                    </a:lnTo>
                    <a:lnTo>
                      <a:pt x="1444" y="501"/>
                    </a:lnTo>
                    <a:lnTo>
                      <a:pt x="1460" y="528"/>
                    </a:lnTo>
                    <a:lnTo>
                      <a:pt x="1482" y="550"/>
                    </a:lnTo>
                    <a:lnTo>
                      <a:pt x="1541" y="593"/>
                    </a:lnTo>
                    <a:lnTo>
                      <a:pt x="1623" y="637"/>
                    </a:lnTo>
                    <a:lnTo>
                      <a:pt x="1715" y="670"/>
                    </a:lnTo>
                    <a:lnTo>
                      <a:pt x="1818" y="702"/>
                    </a:lnTo>
                    <a:lnTo>
                      <a:pt x="1927" y="735"/>
                    </a:lnTo>
                    <a:lnTo>
                      <a:pt x="2041" y="762"/>
                    </a:lnTo>
                    <a:lnTo>
                      <a:pt x="2155" y="789"/>
                    </a:lnTo>
                    <a:lnTo>
                      <a:pt x="2269" y="822"/>
                    </a:lnTo>
                    <a:lnTo>
                      <a:pt x="2372" y="849"/>
                    </a:lnTo>
                    <a:lnTo>
                      <a:pt x="2464" y="882"/>
                    </a:lnTo>
                    <a:lnTo>
                      <a:pt x="2551" y="920"/>
                    </a:lnTo>
                    <a:lnTo>
                      <a:pt x="2616" y="958"/>
                    </a:lnTo>
                    <a:lnTo>
                      <a:pt x="2638" y="980"/>
                    </a:lnTo>
                    <a:lnTo>
                      <a:pt x="2659" y="1007"/>
                    </a:lnTo>
                    <a:lnTo>
                      <a:pt x="2676" y="1029"/>
                    </a:lnTo>
                    <a:lnTo>
                      <a:pt x="2681" y="1056"/>
                    </a:lnTo>
                    <a:lnTo>
                      <a:pt x="2681" y="1083"/>
                    </a:lnTo>
                    <a:lnTo>
                      <a:pt x="2676" y="1105"/>
                    </a:lnTo>
                    <a:lnTo>
                      <a:pt x="2665" y="1127"/>
                    </a:lnTo>
                    <a:lnTo>
                      <a:pt x="2643" y="1149"/>
                    </a:lnTo>
                    <a:lnTo>
                      <a:pt x="2616" y="1170"/>
                    </a:lnTo>
                    <a:lnTo>
                      <a:pt x="2583" y="1187"/>
                    </a:lnTo>
                    <a:lnTo>
                      <a:pt x="2545" y="1208"/>
                    </a:lnTo>
                    <a:lnTo>
                      <a:pt x="2502" y="1225"/>
                    </a:lnTo>
                    <a:lnTo>
                      <a:pt x="2448" y="1241"/>
                    </a:lnTo>
                    <a:lnTo>
                      <a:pt x="2388" y="1257"/>
                    </a:lnTo>
                    <a:lnTo>
                      <a:pt x="2328" y="1274"/>
                    </a:lnTo>
                    <a:lnTo>
                      <a:pt x="2258" y="1290"/>
                    </a:lnTo>
                    <a:lnTo>
                      <a:pt x="2106" y="1328"/>
                    </a:lnTo>
                    <a:lnTo>
                      <a:pt x="1932" y="1372"/>
                    </a:lnTo>
                    <a:lnTo>
                      <a:pt x="1742" y="1421"/>
                    </a:lnTo>
                    <a:lnTo>
                      <a:pt x="1531" y="1475"/>
                    </a:lnTo>
                    <a:lnTo>
                      <a:pt x="1308" y="1540"/>
                    </a:lnTo>
                    <a:lnTo>
                      <a:pt x="1069" y="1617"/>
                    </a:lnTo>
                    <a:lnTo>
                      <a:pt x="820" y="1709"/>
                    </a:lnTo>
                    <a:lnTo>
                      <a:pt x="554" y="1818"/>
                    </a:lnTo>
                    <a:lnTo>
                      <a:pt x="282" y="1943"/>
                    </a:lnTo>
                    <a:lnTo>
                      <a:pt x="0" y="2085"/>
                    </a:lnTo>
                    <a:lnTo>
                      <a:pt x="152" y="2085"/>
                    </a:lnTo>
                    <a:lnTo>
                      <a:pt x="244" y="2074"/>
                    </a:lnTo>
                    <a:lnTo>
                      <a:pt x="386" y="1992"/>
                    </a:lnTo>
                    <a:lnTo>
                      <a:pt x="537" y="1910"/>
                    </a:lnTo>
                    <a:lnTo>
                      <a:pt x="700" y="1834"/>
                    </a:lnTo>
                    <a:lnTo>
                      <a:pt x="879" y="1763"/>
                    </a:lnTo>
                    <a:lnTo>
                      <a:pt x="1064" y="1693"/>
                    </a:lnTo>
                    <a:lnTo>
                      <a:pt x="1259" y="1622"/>
                    </a:lnTo>
                    <a:lnTo>
                      <a:pt x="1661" y="1497"/>
                    </a:lnTo>
                    <a:lnTo>
                      <a:pt x="1748" y="1470"/>
                    </a:lnTo>
                    <a:lnTo>
                      <a:pt x="1845" y="1442"/>
                    </a:lnTo>
                    <a:lnTo>
                      <a:pt x="2046" y="1393"/>
                    </a:lnTo>
                    <a:lnTo>
                      <a:pt x="2252" y="1339"/>
                    </a:lnTo>
                    <a:lnTo>
                      <a:pt x="2458" y="1285"/>
                    </a:lnTo>
                    <a:lnTo>
                      <a:pt x="2551" y="1263"/>
                    </a:lnTo>
                    <a:lnTo>
                      <a:pt x="2643" y="1236"/>
                    </a:lnTo>
                    <a:lnTo>
                      <a:pt x="2730" y="1214"/>
                    </a:lnTo>
                    <a:lnTo>
                      <a:pt x="2806" y="1192"/>
                    </a:lnTo>
                    <a:lnTo>
                      <a:pt x="2876" y="1170"/>
                    </a:lnTo>
                    <a:lnTo>
                      <a:pt x="2931" y="1149"/>
                    </a:lnTo>
                    <a:lnTo>
                      <a:pt x="2974" y="1132"/>
                    </a:lnTo>
                    <a:lnTo>
                      <a:pt x="3007" y="1116"/>
                    </a:lnTo>
                    <a:lnTo>
                      <a:pt x="3007" y="871"/>
                    </a:lnTo>
                    <a:lnTo>
                      <a:pt x="2941" y="860"/>
                    </a:lnTo>
                    <a:lnTo>
                      <a:pt x="2860" y="844"/>
                    </a:lnTo>
                    <a:lnTo>
                      <a:pt x="2773" y="827"/>
                    </a:lnTo>
                    <a:lnTo>
                      <a:pt x="2670" y="806"/>
                    </a:lnTo>
                    <a:lnTo>
                      <a:pt x="2567" y="784"/>
                    </a:lnTo>
                    <a:lnTo>
                      <a:pt x="2458" y="757"/>
                    </a:lnTo>
                    <a:lnTo>
                      <a:pt x="2241" y="702"/>
                    </a:lnTo>
                    <a:lnTo>
                      <a:pt x="2138" y="670"/>
                    </a:lnTo>
                    <a:lnTo>
                      <a:pt x="2046" y="637"/>
                    </a:lnTo>
                    <a:lnTo>
                      <a:pt x="1959" y="604"/>
                    </a:lnTo>
                    <a:lnTo>
                      <a:pt x="1883" y="566"/>
                    </a:lnTo>
                    <a:lnTo>
                      <a:pt x="1824" y="534"/>
                    </a:lnTo>
                    <a:lnTo>
                      <a:pt x="1780" y="495"/>
                    </a:lnTo>
                    <a:lnTo>
                      <a:pt x="1769" y="474"/>
                    </a:lnTo>
                    <a:lnTo>
                      <a:pt x="1758" y="457"/>
                    </a:lnTo>
                    <a:lnTo>
                      <a:pt x="1753" y="436"/>
                    </a:lnTo>
                    <a:lnTo>
                      <a:pt x="1758" y="419"/>
                    </a:lnTo>
                    <a:lnTo>
                      <a:pt x="1780" y="381"/>
                    </a:lnTo>
                    <a:lnTo>
                      <a:pt x="1813" y="343"/>
                    </a:lnTo>
                    <a:lnTo>
                      <a:pt x="1862" y="316"/>
                    </a:lnTo>
                    <a:lnTo>
                      <a:pt x="1921" y="289"/>
                    </a:lnTo>
                    <a:lnTo>
                      <a:pt x="1986" y="267"/>
                    </a:lnTo>
                    <a:lnTo>
                      <a:pt x="2062" y="245"/>
                    </a:lnTo>
                    <a:lnTo>
                      <a:pt x="2149" y="229"/>
                    </a:lnTo>
                    <a:lnTo>
                      <a:pt x="2236" y="213"/>
                    </a:lnTo>
                    <a:lnTo>
                      <a:pt x="2431" y="180"/>
                    </a:lnTo>
                    <a:lnTo>
                      <a:pt x="2627" y="158"/>
                    </a:lnTo>
                    <a:lnTo>
                      <a:pt x="2827" y="125"/>
                    </a:lnTo>
                    <a:lnTo>
                      <a:pt x="2920" y="109"/>
                    </a:lnTo>
                    <a:lnTo>
                      <a:pt x="3007" y="87"/>
                    </a:lnTo>
                    <a:lnTo>
                      <a:pt x="3007" y="0"/>
                    </a:lnTo>
                    <a:lnTo>
                      <a:pt x="2909" y="22"/>
                    </a:lnTo>
                    <a:lnTo>
                      <a:pt x="2795" y="44"/>
                    </a:lnTo>
                    <a:lnTo>
                      <a:pt x="2676" y="66"/>
                    </a:lnTo>
                    <a:lnTo>
                      <a:pt x="2551" y="82"/>
                    </a:lnTo>
                    <a:lnTo>
                      <a:pt x="2285" y="120"/>
                    </a:lnTo>
                    <a:lnTo>
                      <a:pt x="2155" y="136"/>
                    </a:lnTo>
                    <a:lnTo>
                      <a:pt x="2030" y="158"/>
                    </a:lnTo>
                    <a:lnTo>
                      <a:pt x="1905" y="174"/>
                    </a:lnTo>
                    <a:lnTo>
                      <a:pt x="1791" y="202"/>
                    </a:lnTo>
                    <a:lnTo>
                      <a:pt x="1688" y="229"/>
                    </a:lnTo>
                    <a:lnTo>
                      <a:pt x="1601" y="261"/>
                    </a:lnTo>
                    <a:lnTo>
                      <a:pt x="1525" y="300"/>
                    </a:lnTo>
                    <a:lnTo>
                      <a:pt x="1471" y="338"/>
                    </a:lnTo>
                    <a:lnTo>
                      <a:pt x="1455" y="359"/>
                    </a:lnTo>
                    <a:lnTo>
                      <a:pt x="1438" y="387"/>
                    </a:lnTo>
                    <a:lnTo>
                      <a:pt x="1427" y="414"/>
                    </a:lnTo>
                    <a:lnTo>
                      <a:pt x="1427" y="441"/>
                    </a:lnTo>
                    <a:close/>
                  </a:path>
                </a:pathLst>
              </a:custGeom>
              <a:solidFill>
                <a:schemeClr val="bg1"/>
              </a:soli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12" name="Freeform 8"/>
              <p:cNvSpPr>
                <a:spLocks/>
              </p:cNvSpPr>
              <p:nvPr/>
            </p:nvSpPr>
            <p:spPr bwMode="hidden">
              <a:xfrm>
                <a:off x="4501" y="2317"/>
                <a:ext cx="1248" cy="539"/>
              </a:xfrm>
              <a:custGeom>
                <a:avLst/>
                <a:gdLst/>
                <a:ahLst/>
                <a:cxnLst>
                  <a:cxn ang="0">
                    <a:pos x="0" y="332"/>
                  </a:cxn>
                  <a:cxn ang="0">
                    <a:pos x="0" y="360"/>
                  </a:cxn>
                  <a:cxn ang="0">
                    <a:pos x="5" y="387"/>
                  </a:cxn>
                  <a:cxn ang="0">
                    <a:pos x="27" y="414"/>
                  </a:cxn>
                  <a:cxn ang="0">
                    <a:pos x="54" y="436"/>
                  </a:cxn>
                  <a:cxn ang="0">
                    <a:pos x="92" y="463"/>
                  </a:cxn>
                  <a:cxn ang="0">
                    <a:pos x="141" y="490"/>
                  </a:cxn>
                  <a:cxn ang="0">
                    <a:pos x="195" y="512"/>
                  </a:cxn>
                  <a:cxn ang="0">
                    <a:pos x="255" y="539"/>
                  </a:cxn>
                  <a:cxn ang="0">
                    <a:pos x="212" y="517"/>
                  </a:cxn>
                  <a:cxn ang="0">
                    <a:pos x="179" y="490"/>
                  </a:cxn>
                  <a:cxn ang="0">
                    <a:pos x="157" y="468"/>
                  </a:cxn>
                  <a:cxn ang="0">
                    <a:pos x="141" y="447"/>
                  </a:cxn>
                  <a:cxn ang="0">
                    <a:pos x="136" y="425"/>
                  </a:cxn>
                  <a:cxn ang="0">
                    <a:pos x="136" y="403"/>
                  </a:cxn>
                  <a:cxn ang="0">
                    <a:pos x="141" y="381"/>
                  </a:cxn>
                  <a:cxn ang="0">
                    <a:pos x="157" y="365"/>
                  </a:cxn>
                  <a:cxn ang="0">
                    <a:pos x="179" y="343"/>
                  </a:cxn>
                  <a:cxn ang="0">
                    <a:pos x="201" y="327"/>
                  </a:cxn>
                  <a:cxn ang="0">
                    <a:pos x="266" y="294"/>
                  </a:cxn>
                  <a:cxn ang="0">
                    <a:pos x="353" y="262"/>
                  </a:cxn>
                  <a:cxn ang="0">
                    <a:pos x="445" y="234"/>
                  </a:cxn>
                  <a:cxn ang="0">
                    <a:pos x="554" y="213"/>
                  </a:cxn>
                  <a:cxn ang="0">
                    <a:pos x="662" y="191"/>
                  </a:cxn>
                  <a:cxn ang="0">
                    <a:pos x="890" y="153"/>
                  </a:cxn>
                  <a:cxn ang="0">
                    <a:pos x="993" y="136"/>
                  </a:cxn>
                  <a:cxn ang="0">
                    <a:pos x="1091" y="120"/>
                  </a:cxn>
                  <a:cxn ang="0">
                    <a:pos x="1178" y="115"/>
                  </a:cxn>
                  <a:cxn ang="0">
                    <a:pos x="1248" y="104"/>
                  </a:cxn>
                  <a:cxn ang="0">
                    <a:pos x="1248" y="0"/>
                  </a:cxn>
                  <a:cxn ang="0">
                    <a:pos x="1161" y="22"/>
                  </a:cxn>
                  <a:cxn ang="0">
                    <a:pos x="1069" y="38"/>
                  </a:cxn>
                  <a:cxn ang="0">
                    <a:pos x="874" y="71"/>
                  </a:cxn>
                  <a:cxn ang="0">
                    <a:pos x="673" y="93"/>
                  </a:cxn>
                  <a:cxn ang="0">
                    <a:pos x="483" y="126"/>
                  </a:cxn>
                  <a:cxn ang="0">
                    <a:pos x="391" y="142"/>
                  </a:cxn>
                  <a:cxn ang="0">
                    <a:pos x="309" y="158"/>
                  </a:cxn>
                  <a:cxn ang="0">
                    <a:pos x="228" y="180"/>
                  </a:cxn>
                  <a:cxn ang="0">
                    <a:pos x="163" y="202"/>
                  </a:cxn>
                  <a:cxn ang="0">
                    <a:pos x="103" y="229"/>
                  </a:cxn>
                  <a:cxn ang="0">
                    <a:pos x="54" y="256"/>
                  </a:cxn>
                  <a:cxn ang="0">
                    <a:pos x="22" y="294"/>
                  </a:cxn>
                  <a:cxn ang="0">
                    <a:pos x="0" y="332"/>
                  </a:cxn>
                  <a:cxn ang="0">
                    <a:pos x="0" y="332"/>
                  </a:cxn>
                </a:cxnLst>
                <a:rect l="0" t="0" r="r" b="b"/>
                <a:pathLst>
                  <a:path w="1248" h="539">
                    <a:moveTo>
                      <a:pt x="0" y="332"/>
                    </a:moveTo>
                    <a:lnTo>
                      <a:pt x="0" y="360"/>
                    </a:lnTo>
                    <a:lnTo>
                      <a:pt x="5" y="387"/>
                    </a:lnTo>
                    <a:lnTo>
                      <a:pt x="27" y="414"/>
                    </a:lnTo>
                    <a:lnTo>
                      <a:pt x="54" y="436"/>
                    </a:lnTo>
                    <a:lnTo>
                      <a:pt x="92" y="463"/>
                    </a:lnTo>
                    <a:lnTo>
                      <a:pt x="141" y="490"/>
                    </a:lnTo>
                    <a:lnTo>
                      <a:pt x="195" y="512"/>
                    </a:lnTo>
                    <a:lnTo>
                      <a:pt x="255" y="539"/>
                    </a:lnTo>
                    <a:lnTo>
                      <a:pt x="212" y="517"/>
                    </a:lnTo>
                    <a:lnTo>
                      <a:pt x="179" y="490"/>
                    </a:lnTo>
                    <a:lnTo>
                      <a:pt x="157" y="468"/>
                    </a:lnTo>
                    <a:lnTo>
                      <a:pt x="141" y="447"/>
                    </a:lnTo>
                    <a:lnTo>
                      <a:pt x="136" y="425"/>
                    </a:lnTo>
                    <a:lnTo>
                      <a:pt x="136" y="403"/>
                    </a:lnTo>
                    <a:lnTo>
                      <a:pt x="141" y="381"/>
                    </a:lnTo>
                    <a:lnTo>
                      <a:pt x="157" y="365"/>
                    </a:lnTo>
                    <a:lnTo>
                      <a:pt x="179" y="343"/>
                    </a:lnTo>
                    <a:lnTo>
                      <a:pt x="201" y="327"/>
                    </a:lnTo>
                    <a:lnTo>
                      <a:pt x="266" y="294"/>
                    </a:lnTo>
                    <a:lnTo>
                      <a:pt x="353" y="262"/>
                    </a:lnTo>
                    <a:lnTo>
                      <a:pt x="445" y="234"/>
                    </a:lnTo>
                    <a:lnTo>
                      <a:pt x="554" y="213"/>
                    </a:lnTo>
                    <a:lnTo>
                      <a:pt x="662" y="191"/>
                    </a:lnTo>
                    <a:lnTo>
                      <a:pt x="890" y="153"/>
                    </a:lnTo>
                    <a:lnTo>
                      <a:pt x="993" y="136"/>
                    </a:lnTo>
                    <a:lnTo>
                      <a:pt x="1091" y="120"/>
                    </a:lnTo>
                    <a:lnTo>
                      <a:pt x="1178" y="115"/>
                    </a:lnTo>
                    <a:lnTo>
                      <a:pt x="1248" y="104"/>
                    </a:lnTo>
                    <a:lnTo>
                      <a:pt x="1248" y="0"/>
                    </a:lnTo>
                    <a:lnTo>
                      <a:pt x="1161" y="22"/>
                    </a:lnTo>
                    <a:lnTo>
                      <a:pt x="1069" y="38"/>
                    </a:lnTo>
                    <a:lnTo>
                      <a:pt x="874" y="71"/>
                    </a:lnTo>
                    <a:lnTo>
                      <a:pt x="673" y="93"/>
                    </a:lnTo>
                    <a:lnTo>
                      <a:pt x="483" y="126"/>
                    </a:lnTo>
                    <a:lnTo>
                      <a:pt x="391" y="142"/>
                    </a:lnTo>
                    <a:lnTo>
                      <a:pt x="309" y="158"/>
                    </a:lnTo>
                    <a:lnTo>
                      <a:pt x="228" y="180"/>
                    </a:lnTo>
                    <a:lnTo>
                      <a:pt x="163" y="202"/>
                    </a:lnTo>
                    <a:lnTo>
                      <a:pt x="103" y="229"/>
                    </a:lnTo>
                    <a:lnTo>
                      <a:pt x="54" y="256"/>
                    </a:lnTo>
                    <a:lnTo>
                      <a:pt x="22" y="294"/>
                    </a:lnTo>
                    <a:lnTo>
                      <a:pt x="0" y="332"/>
                    </a:lnTo>
                    <a:lnTo>
                      <a:pt x="0" y="332"/>
                    </a:lnTo>
                    <a:close/>
                  </a:path>
                </a:pathLst>
              </a:custGeom>
              <a:gradFill rotWithShape="0">
                <a:gsLst>
                  <a:gs pos="0">
                    <a:schemeClr val="bg1">
                      <a:gamma/>
                      <a:shade val="87843"/>
                      <a:invGamma/>
                    </a:schemeClr>
                  </a:gs>
                  <a:gs pos="100000">
                    <a:schemeClr val="bg1"/>
                  </a:gs>
                </a:gsLst>
                <a:lin ang="27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grpSp>
        <p:sp>
          <p:nvSpPr>
            <p:cNvPr id="6" name="Freeform 9"/>
            <p:cNvSpPr>
              <a:spLocks/>
            </p:cNvSpPr>
            <p:nvPr/>
          </p:nvSpPr>
          <p:spPr bwMode="hidden">
            <a:xfrm>
              <a:off x="3322" y="1341"/>
              <a:ext cx="1825" cy="1537"/>
            </a:xfrm>
            <a:custGeom>
              <a:avLst/>
              <a:gdLst/>
              <a:ahLst/>
              <a:cxnLst>
                <a:cxn ang="0">
                  <a:pos x="982" y="1061"/>
                </a:cxn>
                <a:cxn ang="0">
                  <a:pos x="1357" y="1012"/>
                </a:cxn>
                <a:cxn ang="0">
                  <a:pos x="1666" y="957"/>
                </a:cxn>
                <a:cxn ang="0">
                  <a:pos x="1916" y="897"/>
                </a:cxn>
                <a:cxn ang="0">
                  <a:pos x="2100" y="832"/>
                </a:cxn>
                <a:cxn ang="0">
                  <a:pos x="2220" y="756"/>
                </a:cxn>
                <a:cxn ang="0">
                  <a:pos x="2285" y="669"/>
                </a:cxn>
                <a:cxn ang="0">
                  <a:pos x="2290" y="560"/>
                </a:cxn>
                <a:cxn ang="0">
                  <a:pos x="2241" y="457"/>
                </a:cxn>
                <a:cxn ang="0">
                  <a:pos x="2144" y="364"/>
                </a:cxn>
                <a:cxn ang="0">
                  <a:pos x="2008" y="277"/>
                </a:cxn>
                <a:cxn ang="0">
                  <a:pos x="1769" y="157"/>
                </a:cxn>
                <a:cxn ang="0">
                  <a:pos x="1612" y="92"/>
                </a:cxn>
                <a:cxn ang="0">
                  <a:pos x="1476" y="43"/>
                </a:cxn>
                <a:cxn ang="0">
                  <a:pos x="1384" y="10"/>
                </a:cxn>
                <a:cxn ang="0">
                  <a:pos x="1346" y="0"/>
                </a:cxn>
                <a:cxn ang="0">
                  <a:pos x="1655" y="119"/>
                </a:cxn>
                <a:cxn ang="0">
                  <a:pos x="1948" y="255"/>
                </a:cxn>
                <a:cxn ang="0">
                  <a:pos x="2068" y="326"/>
                </a:cxn>
                <a:cxn ang="0">
                  <a:pos x="2171" y="402"/>
                </a:cxn>
                <a:cxn ang="0">
                  <a:pos x="2236" y="478"/>
                </a:cxn>
                <a:cxn ang="0">
                  <a:pos x="2263" y="560"/>
                </a:cxn>
                <a:cxn ang="0">
                  <a:pos x="2241" y="636"/>
                </a:cxn>
                <a:cxn ang="0">
                  <a:pos x="2171" y="702"/>
                </a:cxn>
                <a:cxn ang="0">
                  <a:pos x="2062" y="756"/>
                </a:cxn>
                <a:cxn ang="0">
                  <a:pos x="1921" y="800"/>
                </a:cxn>
                <a:cxn ang="0">
                  <a:pos x="1748" y="843"/>
                </a:cxn>
                <a:cxn ang="0">
                  <a:pos x="1351" y="908"/>
                </a:cxn>
                <a:cxn ang="0">
                  <a:pos x="923" y="968"/>
                </a:cxn>
                <a:cxn ang="0">
                  <a:pos x="521" y="1028"/>
                </a:cxn>
                <a:cxn ang="0">
                  <a:pos x="353" y="1066"/>
                </a:cxn>
                <a:cxn ang="0">
                  <a:pos x="206" y="1104"/>
                </a:cxn>
                <a:cxn ang="0">
                  <a:pos x="92" y="1148"/>
                </a:cxn>
                <a:cxn ang="0">
                  <a:pos x="22" y="1202"/>
                </a:cxn>
                <a:cxn ang="0">
                  <a:pos x="0" y="1262"/>
                </a:cxn>
                <a:cxn ang="0">
                  <a:pos x="27" y="1327"/>
                </a:cxn>
                <a:cxn ang="0">
                  <a:pos x="98" y="1382"/>
                </a:cxn>
                <a:cxn ang="0">
                  <a:pos x="196" y="1425"/>
                </a:cxn>
                <a:cxn ang="0">
                  <a:pos x="326" y="1469"/>
                </a:cxn>
                <a:cxn ang="0">
                  <a:pos x="217" y="1414"/>
                </a:cxn>
                <a:cxn ang="0">
                  <a:pos x="147" y="1360"/>
                </a:cxn>
                <a:cxn ang="0">
                  <a:pos x="120" y="1306"/>
                </a:cxn>
                <a:cxn ang="0">
                  <a:pos x="141" y="1257"/>
                </a:cxn>
                <a:cxn ang="0">
                  <a:pos x="212" y="1208"/>
                </a:cxn>
                <a:cxn ang="0">
                  <a:pos x="342" y="1164"/>
                </a:cxn>
                <a:cxn ang="0">
                  <a:pos x="527" y="1121"/>
                </a:cxn>
                <a:cxn ang="0">
                  <a:pos x="771" y="1088"/>
                </a:cxn>
              </a:cxnLst>
              <a:rect l="0" t="0" r="r" b="b"/>
              <a:pathLst>
                <a:path w="2296" h="1469">
                  <a:moveTo>
                    <a:pt x="771" y="1088"/>
                  </a:moveTo>
                  <a:lnTo>
                    <a:pt x="982" y="1061"/>
                  </a:lnTo>
                  <a:lnTo>
                    <a:pt x="1178" y="1034"/>
                  </a:lnTo>
                  <a:lnTo>
                    <a:pt x="1357" y="1012"/>
                  </a:lnTo>
                  <a:lnTo>
                    <a:pt x="1520" y="985"/>
                  </a:lnTo>
                  <a:lnTo>
                    <a:pt x="1666" y="957"/>
                  </a:lnTo>
                  <a:lnTo>
                    <a:pt x="1796" y="930"/>
                  </a:lnTo>
                  <a:lnTo>
                    <a:pt x="1916" y="897"/>
                  </a:lnTo>
                  <a:lnTo>
                    <a:pt x="2013" y="870"/>
                  </a:lnTo>
                  <a:lnTo>
                    <a:pt x="2100" y="832"/>
                  </a:lnTo>
                  <a:lnTo>
                    <a:pt x="2171" y="800"/>
                  </a:lnTo>
                  <a:lnTo>
                    <a:pt x="2220" y="756"/>
                  </a:lnTo>
                  <a:lnTo>
                    <a:pt x="2263" y="712"/>
                  </a:lnTo>
                  <a:lnTo>
                    <a:pt x="2285" y="669"/>
                  </a:lnTo>
                  <a:lnTo>
                    <a:pt x="2296" y="614"/>
                  </a:lnTo>
                  <a:lnTo>
                    <a:pt x="2290" y="560"/>
                  </a:lnTo>
                  <a:lnTo>
                    <a:pt x="2269" y="500"/>
                  </a:lnTo>
                  <a:lnTo>
                    <a:pt x="2241" y="457"/>
                  </a:lnTo>
                  <a:lnTo>
                    <a:pt x="2198" y="408"/>
                  </a:lnTo>
                  <a:lnTo>
                    <a:pt x="2144" y="364"/>
                  </a:lnTo>
                  <a:lnTo>
                    <a:pt x="2079" y="321"/>
                  </a:lnTo>
                  <a:lnTo>
                    <a:pt x="2008" y="277"/>
                  </a:lnTo>
                  <a:lnTo>
                    <a:pt x="1927" y="234"/>
                  </a:lnTo>
                  <a:lnTo>
                    <a:pt x="1769" y="157"/>
                  </a:lnTo>
                  <a:lnTo>
                    <a:pt x="1688" y="125"/>
                  </a:lnTo>
                  <a:lnTo>
                    <a:pt x="1612" y="92"/>
                  </a:lnTo>
                  <a:lnTo>
                    <a:pt x="1536" y="65"/>
                  </a:lnTo>
                  <a:lnTo>
                    <a:pt x="1476" y="43"/>
                  </a:lnTo>
                  <a:lnTo>
                    <a:pt x="1422" y="27"/>
                  </a:lnTo>
                  <a:lnTo>
                    <a:pt x="1384" y="10"/>
                  </a:lnTo>
                  <a:lnTo>
                    <a:pt x="1357" y="5"/>
                  </a:lnTo>
                  <a:lnTo>
                    <a:pt x="1346" y="0"/>
                  </a:lnTo>
                  <a:lnTo>
                    <a:pt x="1498" y="54"/>
                  </a:lnTo>
                  <a:lnTo>
                    <a:pt x="1655" y="119"/>
                  </a:lnTo>
                  <a:lnTo>
                    <a:pt x="1807" y="185"/>
                  </a:lnTo>
                  <a:lnTo>
                    <a:pt x="1948" y="255"/>
                  </a:lnTo>
                  <a:lnTo>
                    <a:pt x="2013" y="288"/>
                  </a:lnTo>
                  <a:lnTo>
                    <a:pt x="2068" y="326"/>
                  </a:lnTo>
                  <a:lnTo>
                    <a:pt x="2122" y="364"/>
                  </a:lnTo>
                  <a:lnTo>
                    <a:pt x="2171" y="402"/>
                  </a:lnTo>
                  <a:lnTo>
                    <a:pt x="2209" y="440"/>
                  </a:lnTo>
                  <a:lnTo>
                    <a:pt x="2236" y="478"/>
                  </a:lnTo>
                  <a:lnTo>
                    <a:pt x="2252" y="522"/>
                  </a:lnTo>
                  <a:lnTo>
                    <a:pt x="2263" y="560"/>
                  </a:lnTo>
                  <a:lnTo>
                    <a:pt x="2258" y="598"/>
                  </a:lnTo>
                  <a:lnTo>
                    <a:pt x="2241" y="636"/>
                  </a:lnTo>
                  <a:lnTo>
                    <a:pt x="2214" y="669"/>
                  </a:lnTo>
                  <a:lnTo>
                    <a:pt x="2171" y="702"/>
                  </a:lnTo>
                  <a:lnTo>
                    <a:pt x="2122" y="729"/>
                  </a:lnTo>
                  <a:lnTo>
                    <a:pt x="2062" y="756"/>
                  </a:lnTo>
                  <a:lnTo>
                    <a:pt x="1997" y="778"/>
                  </a:lnTo>
                  <a:lnTo>
                    <a:pt x="1921" y="800"/>
                  </a:lnTo>
                  <a:lnTo>
                    <a:pt x="1834" y="821"/>
                  </a:lnTo>
                  <a:lnTo>
                    <a:pt x="1748" y="843"/>
                  </a:lnTo>
                  <a:lnTo>
                    <a:pt x="1552" y="876"/>
                  </a:lnTo>
                  <a:lnTo>
                    <a:pt x="1351" y="908"/>
                  </a:lnTo>
                  <a:lnTo>
                    <a:pt x="1134" y="941"/>
                  </a:lnTo>
                  <a:lnTo>
                    <a:pt x="923" y="968"/>
                  </a:lnTo>
                  <a:lnTo>
                    <a:pt x="716" y="995"/>
                  </a:lnTo>
                  <a:lnTo>
                    <a:pt x="521" y="1028"/>
                  </a:lnTo>
                  <a:lnTo>
                    <a:pt x="434" y="1044"/>
                  </a:lnTo>
                  <a:lnTo>
                    <a:pt x="353" y="1066"/>
                  </a:lnTo>
                  <a:lnTo>
                    <a:pt x="277" y="1082"/>
                  </a:lnTo>
                  <a:lnTo>
                    <a:pt x="206" y="1104"/>
                  </a:lnTo>
                  <a:lnTo>
                    <a:pt x="147" y="1126"/>
                  </a:lnTo>
                  <a:lnTo>
                    <a:pt x="92" y="1148"/>
                  </a:lnTo>
                  <a:lnTo>
                    <a:pt x="54" y="1175"/>
                  </a:lnTo>
                  <a:lnTo>
                    <a:pt x="22" y="1202"/>
                  </a:lnTo>
                  <a:lnTo>
                    <a:pt x="6" y="1229"/>
                  </a:lnTo>
                  <a:lnTo>
                    <a:pt x="0" y="1262"/>
                  </a:lnTo>
                  <a:lnTo>
                    <a:pt x="11" y="1295"/>
                  </a:lnTo>
                  <a:lnTo>
                    <a:pt x="27" y="1327"/>
                  </a:lnTo>
                  <a:lnTo>
                    <a:pt x="54" y="1355"/>
                  </a:lnTo>
                  <a:lnTo>
                    <a:pt x="98" y="1382"/>
                  </a:lnTo>
                  <a:lnTo>
                    <a:pt x="141" y="1404"/>
                  </a:lnTo>
                  <a:lnTo>
                    <a:pt x="196" y="1425"/>
                  </a:lnTo>
                  <a:lnTo>
                    <a:pt x="261" y="1447"/>
                  </a:lnTo>
                  <a:lnTo>
                    <a:pt x="326" y="1469"/>
                  </a:lnTo>
                  <a:lnTo>
                    <a:pt x="266" y="1442"/>
                  </a:lnTo>
                  <a:lnTo>
                    <a:pt x="217" y="1414"/>
                  </a:lnTo>
                  <a:lnTo>
                    <a:pt x="174" y="1387"/>
                  </a:lnTo>
                  <a:lnTo>
                    <a:pt x="147" y="1360"/>
                  </a:lnTo>
                  <a:lnTo>
                    <a:pt x="125" y="1333"/>
                  </a:lnTo>
                  <a:lnTo>
                    <a:pt x="120" y="1306"/>
                  </a:lnTo>
                  <a:lnTo>
                    <a:pt x="125" y="1278"/>
                  </a:lnTo>
                  <a:lnTo>
                    <a:pt x="141" y="1257"/>
                  </a:lnTo>
                  <a:lnTo>
                    <a:pt x="174" y="1229"/>
                  </a:lnTo>
                  <a:lnTo>
                    <a:pt x="212" y="1208"/>
                  </a:lnTo>
                  <a:lnTo>
                    <a:pt x="272" y="1186"/>
                  </a:lnTo>
                  <a:lnTo>
                    <a:pt x="342" y="1164"/>
                  </a:lnTo>
                  <a:lnTo>
                    <a:pt x="423" y="1142"/>
                  </a:lnTo>
                  <a:lnTo>
                    <a:pt x="527" y="1121"/>
                  </a:lnTo>
                  <a:lnTo>
                    <a:pt x="641" y="1104"/>
                  </a:lnTo>
                  <a:lnTo>
                    <a:pt x="771" y="1088"/>
                  </a:lnTo>
                  <a:lnTo>
                    <a:pt x="771" y="1088"/>
                  </a:lnTo>
                  <a:close/>
                </a:path>
              </a:pathLst>
            </a:custGeom>
            <a:gradFill rotWithShape="0">
              <a:gsLst>
                <a:gs pos="0">
                  <a:schemeClr val="bg1">
                    <a:gamma/>
                    <a:shade val="84706"/>
                    <a:invGamma/>
                  </a:schemeClr>
                </a:gs>
                <a:gs pos="100000">
                  <a:schemeClr val="bg1"/>
                </a:gs>
              </a:gsLst>
              <a:lin ang="27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7" name="Freeform 10"/>
            <p:cNvSpPr>
              <a:spLocks/>
            </p:cNvSpPr>
            <p:nvPr/>
          </p:nvSpPr>
          <p:spPr bwMode="hidden">
            <a:xfrm>
              <a:off x="0" y="0"/>
              <a:ext cx="5758" cy="1776"/>
            </a:xfrm>
            <a:custGeom>
              <a:avLst/>
              <a:gdLst>
                <a:gd name="T0" fmla="*/ 0 w 5740"/>
                <a:gd name="T1" fmla="*/ 0 h 1906"/>
                <a:gd name="T2" fmla="*/ 0 w 5740"/>
                <a:gd name="T3" fmla="*/ 1776 h 1906"/>
                <a:gd name="T4" fmla="*/ 5758 w 5740"/>
                <a:gd name="T5" fmla="*/ 1776 h 1906"/>
                <a:gd name="T6" fmla="*/ 5758 w 5740"/>
                <a:gd name="T7" fmla="*/ 0 h 1906"/>
                <a:gd name="T8" fmla="*/ 0 w 5740"/>
                <a:gd name="T9" fmla="*/ 0 h 1906"/>
                <a:gd name="T10" fmla="*/ 0 w 5740"/>
                <a:gd name="T11" fmla="*/ 0 h 190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740" h="1906">
                  <a:moveTo>
                    <a:pt x="0" y="0"/>
                  </a:moveTo>
                  <a:lnTo>
                    <a:pt x="0" y="1906"/>
                  </a:lnTo>
                  <a:lnTo>
                    <a:pt x="5740" y="1906"/>
                  </a:lnTo>
                  <a:lnTo>
                    <a:pt x="5740" y="0"/>
                  </a:lnTo>
                  <a:lnTo>
                    <a:pt x="0" y="0"/>
                  </a:lnTo>
                  <a:close/>
                </a:path>
              </a:pathLst>
            </a:custGeom>
            <a:gradFill rotWithShape="0">
              <a:gsLst>
                <a:gs pos="0">
                  <a:schemeClr val="bg2"/>
                </a:gs>
                <a:gs pos="100000">
                  <a:schemeClr val="bg1"/>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grpSp>
      <p:sp>
        <p:nvSpPr>
          <p:cNvPr id="4107" name="Rectangle 11"/>
          <p:cNvSpPr>
            <a:spLocks noGrp="1" noChangeArrowheads="1"/>
          </p:cNvSpPr>
          <p:nvPr>
            <p:ph type="ctrTitle" sz="quarter"/>
          </p:nvPr>
        </p:nvSpPr>
        <p:spPr>
          <a:xfrm>
            <a:off x="685800" y="1736726"/>
            <a:ext cx="7772400" cy="1920875"/>
          </a:xfrm>
        </p:spPr>
        <p:txBody>
          <a:bodyPr/>
          <a:lstStyle>
            <a:lvl1pPr>
              <a:defRPr sz="6000" b="1" i="0">
                <a:latin typeface="Arial" panose="020B0604020202020204" pitchFamily="34" charset="0"/>
                <a:cs typeface="Arial" panose="020B0604020202020204" pitchFamily="34" charset="0"/>
              </a:defRPr>
            </a:lvl1pPr>
          </a:lstStyle>
          <a:p>
            <a:r>
              <a:rPr lang="en-US" dirty="0"/>
              <a:t>Click to edit Master title style</a:t>
            </a:r>
          </a:p>
        </p:txBody>
      </p:sp>
      <p:sp>
        <p:nvSpPr>
          <p:cNvPr id="4108" name="Rectangle 12"/>
          <p:cNvSpPr>
            <a:spLocks noGrp="1" noChangeArrowheads="1"/>
          </p:cNvSpPr>
          <p:nvPr>
            <p:ph type="subTitle" sz="quarter" idx="1"/>
          </p:nvPr>
        </p:nvSpPr>
        <p:spPr>
          <a:xfrm>
            <a:off x="1371600" y="3886200"/>
            <a:ext cx="6400800" cy="1752600"/>
          </a:xfrm>
        </p:spPr>
        <p:txBody>
          <a:bodyPr/>
          <a:lstStyle>
            <a:lvl1pPr marL="0" indent="0" algn="ctr">
              <a:buFont typeface="Wingdings" pitchFamily="-111" charset="2"/>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13" name="Rectangle 13"/>
          <p:cNvSpPr>
            <a:spLocks noGrp="1" noChangeArrowheads="1"/>
          </p:cNvSpPr>
          <p:nvPr>
            <p:ph type="dt" sz="quarter" idx="10"/>
          </p:nvPr>
        </p:nvSpPr>
        <p:spPr>
          <a:xfrm>
            <a:off x="457200" y="6248401"/>
            <a:ext cx="2133600" cy="476250"/>
          </a:xfrm>
        </p:spPr>
        <p:txBody>
          <a:bodyPr/>
          <a:lstStyle>
            <a:lvl1pPr>
              <a:defRPr b="1" i="0">
                <a:latin typeface="Arial" panose="020B0604020202020204" pitchFamily="34" charset="0"/>
              </a:defRPr>
            </a:lvl1pPr>
          </a:lstStyle>
          <a:p>
            <a:pPr>
              <a:defRPr/>
            </a:pPr>
            <a:endParaRPr lang="en-US" dirty="0"/>
          </a:p>
        </p:txBody>
      </p:sp>
      <p:sp>
        <p:nvSpPr>
          <p:cNvPr id="14" name="Rectangle 14"/>
          <p:cNvSpPr>
            <a:spLocks noGrp="1" noChangeArrowheads="1"/>
          </p:cNvSpPr>
          <p:nvPr>
            <p:ph type="ftr" sz="quarter" idx="11"/>
          </p:nvPr>
        </p:nvSpPr>
        <p:spPr>
          <a:xfrm>
            <a:off x="3124201" y="6251575"/>
            <a:ext cx="2895600" cy="476250"/>
          </a:xfrm>
        </p:spPr>
        <p:txBody>
          <a:bodyPr/>
          <a:lstStyle>
            <a:lvl1pPr>
              <a:defRPr b="1" i="0">
                <a:latin typeface="Arial" panose="020B0604020202020204" pitchFamily="34" charset="0"/>
              </a:defRPr>
            </a:lvl1pPr>
          </a:lstStyle>
          <a:p>
            <a:pPr>
              <a:defRPr/>
            </a:pPr>
            <a:endParaRPr lang="en-US" dirty="0"/>
          </a:p>
        </p:txBody>
      </p:sp>
      <p:sp>
        <p:nvSpPr>
          <p:cNvPr id="15" name="Rectangle 15"/>
          <p:cNvSpPr>
            <a:spLocks noGrp="1" noChangeArrowheads="1"/>
          </p:cNvSpPr>
          <p:nvPr>
            <p:ph type="sldNum" sz="quarter" idx="12"/>
          </p:nvPr>
        </p:nvSpPr>
        <p:spPr>
          <a:xfrm>
            <a:off x="6553200" y="6254751"/>
            <a:ext cx="2133600" cy="476250"/>
          </a:xfrm>
        </p:spPr>
        <p:txBody>
          <a:bodyPr/>
          <a:lstStyle>
            <a:lvl1pPr>
              <a:defRPr b="1" i="0">
                <a:latin typeface="Arial" panose="020B0604020202020204" pitchFamily="34" charset="0"/>
              </a:defRPr>
            </a:lvl1pPr>
          </a:lstStyle>
          <a:p>
            <a:fld id="{826CECD9-28BE-7E4E-B5F4-923261943CFA}" type="slidenum">
              <a:rPr lang="en-US" smtClean="0"/>
              <a:pPr/>
              <a:t>‹#›</a:t>
            </a:fld>
            <a:endParaRPr lang="en-US" dirty="0"/>
          </a:p>
        </p:txBody>
      </p:sp>
    </p:spTree>
    <p:extLst>
      <p:ext uri="{BB962C8B-B14F-4D97-AF65-F5344CB8AC3E}">
        <p14:creationId xmlns:p14="http://schemas.microsoft.com/office/powerpoint/2010/main" val="873753532"/>
      </p:ext>
    </p:extLst>
  </p:cSld>
  <p:clrMapOvr>
    <a:masterClrMapping/>
  </p:clrMapOvr>
</p:sldLayout>
</file>

<file path=ppt/slideLayouts/slideLayout354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3"/>
          <p:cNvSpPr>
            <a:spLocks noGrp="1" noChangeArrowheads="1"/>
          </p:cNvSpPr>
          <p:nvPr>
            <p:ph type="sldNum" sz="quarter" idx="11"/>
          </p:nvPr>
        </p:nvSpPr>
        <p:spPr>
          <a:ln/>
        </p:spPr>
        <p:txBody>
          <a:bodyPr/>
          <a:lstStyle>
            <a:lvl1pPr>
              <a:defRPr b="1" i="0">
                <a:latin typeface="Arial" panose="020B0604020202020204" pitchFamily="34" charset="0"/>
              </a:defRPr>
            </a:lvl1pPr>
          </a:lstStyle>
          <a:p>
            <a:fld id="{60332130-8098-9E48-9883-DD6E83CC151F}" type="slidenum">
              <a:rPr lang="en-US" smtClean="0"/>
              <a:pPr/>
              <a:t>‹#›</a:t>
            </a:fld>
            <a:endParaRPr lang="en-US" dirty="0"/>
          </a:p>
        </p:txBody>
      </p:sp>
      <p:sp>
        <p:nvSpPr>
          <p:cNvPr id="6" name="Rectangle 14"/>
          <p:cNvSpPr>
            <a:spLocks noGrp="1" noChangeArrowheads="1"/>
          </p:cNvSpPr>
          <p:nvPr>
            <p:ph type="ftr" sz="quarter" idx="12"/>
          </p:nvPr>
        </p:nvSpPr>
        <p:spPr>
          <a:ln/>
        </p:spPr>
        <p:txBody>
          <a:bodyPr/>
          <a:lstStyle>
            <a:lvl1pPr>
              <a:defRPr b="1" i="0">
                <a:latin typeface="Arial" panose="020B0604020202020204" pitchFamily="34" charset="0"/>
              </a:defRPr>
            </a:lvl1pPr>
          </a:lstStyle>
          <a:p>
            <a:pPr>
              <a:defRPr/>
            </a:pPr>
            <a:endParaRPr lang="en-US" dirty="0"/>
          </a:p>
        </p:txBody>
      </p:sp>
    </p:spTree>
    <p:extLst>
      <p:ext uri="{BB962C8B-B14F-4D97-AF65-F5344CB8AC3E}">
        <p14:creationId xmlns:p14="http://schemas.microsoft.com/office/powerpoint/2010/main" val="2313108480"/>
      </p:ext>
    </p:extLst>
  </p:cSld>
  <p:clrMapOvr>
    <a:masterClrMapping/>
  </p:clrMapOvr>
</p:sldLayout>
</file>

<file path=ppt/slideLayouts/slideLayout354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1"/>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4"/>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177" indent="0">
              <a:buNone/>
              <a:defRPr sz="1800"/>
            </a:lvl2pPr>
            <a:lvl3pPr marL="914353" indent="0">
              <a:buNone/>
              <a:defRPr sz="1600"/>
            </a:lvl3pPr>
            <a:lvl4pPr marL="1371530" indent="0">
              <a:buNone/>
              <a:defRPr sz="1400"/>
            </a:lvl4pPr>
            <a:lvl5pPr marL="1828706" indent="0">
              <a:buNone/>
              <a:defRPr sz="1400"/>
            </a:lvl5pPr>
            <a:lvl6pPr marL="2285883" indent="0">
              <a:buNone/>
              <a:defRPr sz="1400"/>
            </a:lvl6pPr>
            <a:lvl7pPr marL="2743060" indent="0">
              <a:buNone/>
              <a:defRPr sz="1400"/>
            </a:lvl7pPr>
            <a:lvl8pPr marL="3200236" indent="0">
              <a:buNone/>
              <a:defRPr sz="1400"/>
            </a:lvl8pPr>
            <a:lvl9pPr marL="3657413" indent="0">
              <a:buNone/>
              <a:defRPr sz="1400"/>
            </a:lvl9pPr>
          </a:lstStyle>
          <a:p>
            <a:pPr lvl="0"/>
            <a:r>
              <a:rPr lang="en-US" dirty="0"/>
              <a:t>Click to edit Master text styles</a:t>
            </a:r>
          </a:p>
        </p:txBody>
      </p:sp>
      <p:sp>
        <p:nvSpPr>
          <p:cNvPr id="4" name="Rectangle 2"/>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3"/>
          <p:cNvSpPr>
            <a:spLocks noGrp="1" noChangeArrowheads="1"/>
          </p:cNvSpPr>
          <p:nvPr>
            <p:ph type="sldNum" sz="quarter" idx="11"/>
          </p:nvPr>
        </p:nvSpPr>
        <p:spPr>
          <a:ln/>
        </p:spPr>
        <p:txBody>
          <a:bodyPr/>
          <a:lstStyle>
            <a:lvl1pPr>
              <a:defRPr b="1" i="0">
                <a:latin typeface="Arial" panose="020B0604020202020204" pitchFamily="34" charset="0"/>
              </a:defRPr>
            </a:lvl1pPr>
          </a:lstStyle>
          <a:p>
            <a:fld id="{B98314F2-8980-5945-87F3-2F370B4F1EB5}" type="slidenum">
              <a:rPr lang="en-US" smtClean="0"/>
              <a:pPr/>
              <a:t>‹#›</a:t>
            </a:fld>
            <a:endParaRPr lang="en-US" dirty="0"/>
          </a:p>
        </p:txBody>
      </p:sp>
      <p:sp>
        <p:nvSpPr>
          <p:cNvPr id="6" name="Rectangle 14"/>
          <p:cNvSpPr>
            <a:spLocks noGrp="1" noChangeArrowheads="1"/>
          </p:cNvSpPr>
          <p:nvPr>
            <p:ph type="ftr" sz="quarter" idx="12"/>
          </p:nvPr>
        </p:nvSpPr>
        <p:spPr>
          <a:ln/>
        </p:spPr>
        <p:txBody>
          <a:bodyPr/>
          <a:lstStyle>
            <a:lvl1pPr>
              <a:defRPr b="1" i="0">
                <a:latin typeface="Arial" panose="020B0604020202020204" pitchFamily="34" charset="0"/>
              </a:defRPr>
            </a:lvl1pPr>
          </a:lstStyle>
          <a:p>
            <a:pPr>
              <a:defRPr/>
            </a:pPr>
            <a:endParaRPr lang="en-US" dirty="0"/>
          </a:p>
        </p:txBody>
      </p:sp>
    </p:spTree>
    <p:extLst>
      <p:ext uri="{BB962C8B-B14F-4D97-AF65-F5344CB8AC3E}">
        <p14:creationId xmlns:p14="http://schemas.microsoft.com/office/powerpoint/2010/main" val="3327936569"/>
      </p:ext>
    </p:extLst>
  </p:cSld>
  <p:clrMapOvr>
    <a:masterClrMapping/>
  </p:clrMapOvr>
</p:sldLayout>
</file>

<file path=ppt/slideLayouts/slideLayout354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1"/>
            <a:ext cx="4038600" cy="452596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600201"/>
            <a:ext cx="4038600" cy="452596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2"/>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3"/>
          <p:cNvSpPr>
            <a:spLocks noGrp="1" noChangeArrowheads="1"/>
          </p:cNvSpPr>
          <p:nvPr>
            <p:ph type="sldNum" sz="quarter" idx="11"/>
          </p:nvPr>
        </p:nvSpPr>
        <p:spPr>
          <a:ln/>
        </p:spPr>
        <p:txBody>
          <a:bodyPr/>
          <a:lstStyle>
            <a:lvl1pPr>
              <a:defRPr b="1" i="0">
                <a:latin typeface="Arial" panose="020B0604020202020204" pitchFamily="34" charset="0"/>
              </a:defRPr>
            </a:lvl1pPr>
          </a:lstStyle>
          <a:p>
            <a:fld id="{922460D7-9ABC-AB4F-A145-36250959B5CF}" type="slidenum">
              <a:rPr lang="en-US" smtClean="0"/>
              <a:pPr/>
              <a:t>‹#›</a:t>
            </a:fld>
            <a:endParaRPr lang="en-US" dirty="0"/>
          </a:p>
        </p:txBody>
      </p:sp>
      <p:sp>
        <p:nvSpPr>
          <p:cNvPr id="7" name="Rectangle 14"/>
          <p:cNvSpPr>
            <a:spLocks noGrp="1" noChangeArrowheads="1"/>
          </p:cNvSpPr>
          <p:nvPr>
            <p:ph type="ftr" sz="quarter" idx="12"/>
          </p:nvPr>
        </p:nvSpPr>
        <p:spPr>
          <a:ln/>
        </p:spPr>
        <p:txBody>
          <a:bodyPr/>
          <a:lstStyle>
            <a:lvl1pPr>
              <a:defRPr b="1" i="0">
                <a:latin typeface="Arial" panose="020B0604020202020204" pitchFamily="34" charset="0"/>
              </a:defRPr>
            </a:lvl1pPr>
          </a:lstStyle>
          <a:p>
            <a:pPr>
              <a:defRPr/>
            </a:pPr>
            <a:endParaRPr lang="en-US" dirty="0"/>
          </a:p>
        </p:txBody>
      </p:sp>
    </p:spTree>
    <p:extLst>
      <p:ext uri="{BB962C8B-B14F-4D97-AF65-F5344CB8AC3E}">
        <p14:creationId xmlns:p14="http://schemas.microsoft.com/office/powerpoint/2010/main" val="3166892894"/>
      </p:ext>
    </p:extLst>
  </p:cSld>
  <p:clrMapOvr>
    <a:masterClrMapping/>
  </p:clrMapOvr>
</p:sldLayout>
</file>

<file path=ppt/slideLayouts/slideLayout354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77" indent="0">
              <a:buNone/>
              <a:defRPr sz="2000" b="1"/>
            </a:lvl2pPr>
            <a:lvl3pPr marL="914353" indent="0">
              <a:buNone/>
              <a:defRPr sz="1800" b="1"/>
            </a:lvl3pPr>
            <a:lvl4pPr marL="1371530" indent="0">
              <a:buNone/>
              <a:defRPr sz="1600" b="1"/>
            </a:lvl4pPr>
            <a:lvl5pPr marL="1828706" indent="0">
              <a:buNone/>
              <a:defRPr sz="1600" b="1"/>
            </a:lvl5pPr>
            <a:lvl6pPr marL="2285883" indent="0">
              <a:buNone/>
              <a:defRPr sz="1600" b="1"/>
            </a:lvl6pPr>
            <a:lvl7pPr marL="2743060" indent="0">
              <a:buNone/>
              <a:defRPr sz="1600" b="1"/>
            </a:lvl7pPr>
            <a:lvl8pPr marL="3200236" indent="0">
              <a:buNone/>
              <a:defRPr sz="1600" b="1"/>
            </a:lvl8pPr>
            <a:lvl9pPr marL="3657413"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6"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177" indent="0">
              <a:buNone/>
              <a:defRPr sz="2000" b="1"/>
            </a:lvl2pPr>
            <a:lvl3pPr marL="914353" indent="0">
              <a:buNone/>
              <a:defRPr sz="1800" b="1"/>
            </a:lvl3pPr>
            <a:lvl4pPr marL="1371530" indent="0">
              <a:buNone/>
              <a:defRPr sz="1600" b="1"/>
            </a:lvl4pPr>
            <a:lvl5pPr marL="1828706" indent="0">
              <a:buNone/>
              <a:defRPr sz="1600" b="1"/>
            </a:lvl5pPr>
            <a:lvl6pPr marL="2285883" indent="0">
              <a:buNone/>
              <a:defRPr sz="1600" b="1"/>
            </a:lvl6pPr>
            <a:lvl7pPr marL="2743060" indent="0">
              <a:buNone/>
              <a:defRPr sz="1600" b="1"/>
            </a:lvl7pPr>
            <a:lvl8pPr marL="3200236" indent="0">
              <a:buNone/>
              <a:defRPr sz="1600" b="1"/>
            </a:lvl8pPr>
            <a:lvl9pPr marL="3657413"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6"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2"/>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8" name="Rectangle 3"/>
          <p:cNvSpPr>
            <a:spLocks noGrp="1" noChangeArrowheads="1"/>
          </p:cNvSpPr>
          <p:nvPr>
            <p:ph type="sldNum" sz="quarter" idx="11"/>
          </p:nvPr>
        </p:nvSpPr>
        <p:spPr>
          <a:ln/>
        </p:spPr>
        <p:txBody>
          <a:bodyPr/>
          <a:lstStyle>
            <a:lvl1pPr>
              <a:defRPr b="1" i="0">
                <a:latin typeface="Arial" panose="020B0604020202020204" pitchFamily="34" charset="0"/>
              </a:defRPr>
            </a:lvl1pPr>
          </a:lstStyle>
          <a:p>
            <a:fld id="{50FC72A1-31EC-E74F-AAE0-5FC44F1930B5}" type="slidenum">
              <a:rPr lang="en-US" smtClean="0"/>
              <a:pPr/>
              <a:t>‹#›</a:t>
            </a:fld>
            <a:endParaRPr lang="en-US" dirty="0"/>
          </a:p>
        </p:txBody>
      </p:sp>
      <p:sp>
        <p:nvSpPr>
          <p:cNvPr id="9" name="Rectangle 14"/>
          <p:cNvSpPr>
            <a:spLocks noGrp="1" noChangeArrowheads="1"/>
          </p:cNvSpPr>
          <p:nvPr>
            <p:ph type="ftr" sz="quarter" idx="12"/>
          </p:nvPr>
        </p:nvSpPr>
        <p:spPr>
          <a:ln/>
        </p:spPr>
        <p:txBody>
          <a:bodyPr/>
          <a:lstStyle>
            <a:lvl1pPr>
              <a:defRPr b="1" i="0">
                <a:latin typeface="Arial" panose="020B0604020202020204" pitchFamily="34" charset="0"/>
              </a:defRPr>
            </a:lvl1pPr>
          </a:lstStyle>
          <a:p>
            <a:pPr>
              <a:defRPr/>
            </a:pPr>
            <a:endParaRPr lang="en-US" dirty="0"/>
          </a:p>
        </p:txBody>
      </p:sp>
    </p:spTree>
    <p:extLst>
      <p:ext uri="{BB962C8B-B14F-4D97-AF65-F5344CB8AC3E}">
        <p14:creationId xmlns:p14="http://schemas.microsoft.com/office/powerpoint/2010/main" val="527088604"/>
      </p:ext>
    </p:extLst>
  </p:cSld>
  <p:clrMapOvr>
    <a:masterClrMapping/>
  </p:clrMapOvr>
</p:sldLayout>
</file>

<file path=ppt/slideLayouts/slideLayout354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2"/>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4" name="Rectangle 3"/>
          <p:cNvSpPr>
            <a:spLocks noGrp="1" noChangeArrowheads="1"/>
          </p:cNvSpPr>
          <p:nvPr>
            <p:ph type="sldNum" sz="quarter" idx="11"/>
          </p:nvPr>
        </p:nvSpPr>
        <p:spPr>
          <a:ln/>
        </p:spPr>
        <p:txBody>
          <a:bodyPr/>
          <a:lstStyle>
            <a:lvl1pPr>
              <a:defRPr b="1" i="0">
                <a:latin typeface="Arial" panose="020B0604020202020204" pitchFamily="34" charset="0"/>
              </a:defRPr>
            </a:lvl1pPr>
          </a:lstStyle>
          <a:p>
            <a:fld id="{2E9E08BE-0C6D-B84A-A982-C32432023136}" type="slidenum">
              <a:rPr lang="en-US" smtClean="0"/>
              <a:pPr/>
              <a:t>‹#›</a:t>
            </a:fld>
            <a:endParaRPr lang="en-US" dirty="0"/>
          </a:p>
        </p:txBody>
      </p:sp>
      <p:sp>
        <p:nvSpPr>
          <p:cNvPr id="5" name="Rectangle 14"/>
          <p:cNvSpPr>
            <a:spLocks noGrp="1" noChangeArrowheads="1"/>
          </p:cNvSpPr>
          <p:nvPr>
            <p:ph type="ftr" sz="quarter" idx="12"/>
          </p:nvPr>
        </p:nvSpPr>
        <p:spPr>
          <a:ln/>
        </p:spPr>
        <p:txBody>
          <a:bodyPr/>
          <a:lstStyle>
            <a:lvl1pPr>
              <a:defRPr b="1" i="0">
                <a:latin typeface="Arial" panose="020B0604020202020204" pitchFamily="34" charset="0"/>
              </a:defRPr>
            </a:lvl1pPr>
          </a:lstStyle>
          <a:p>
            <a:pPr>
              <a:defRPr/>
            </a:pPr>
            <a:endParaRPr lang="en-US" dirty="0"/>
          </a:p>
        </p:txBody>
      </p:sp>
    </p:spTree>
    <p:extLst>
      <p:ext uri="{BB962C8B-B14F-4D97-AF65-F5344CB8AC3E}">
        <p14:creationId xmlns:p14="http://schemas.microsoft.com/office/powerpoint/2010/main" val="3675786140"/>
      </p:ext>
    </p:extLst>
  </p:cSld>
  <p:clrMapOvr>
    <a:masterClrMapping/>
  </p:clrMapOvr>
</p:sldLayout>
</file>

<file path=ppt/slideLayouts/slideLayout354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2"/>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3" name="Rectangle 3"/>
          <p:cNvSpPr>
            <a:spLocks noGrp="1" noChangeArrowheads="1"/>
          </p:cNvSpPr>
          <p:nvPr>
            <p:ph type="sldNum" sz="quarter" idx="11"/>
          </p:nvPr>
        </p:nvSpPr>
        <p:spPr>
          <a:ln/>
        </p:spPr>
        <p:txBody>
          <a:bodyPr/>
          <a:lstStyle>
            <a:lvl1pPr>
              <a:defRPr b="1" i="0">
                <a:latin typeface="Arial" panose="020B0604020202020204" pitchFamily="34" charset="0"/>
              </a:defRPr>
            </a:lvl1pPr>
          </a:lstStyle>
          <a:p>
            <a:fld id="{C537C386-A56D-684A-94F9-B0D7414125AA}" type="slidenum">
              <a:rPr lang="en-US" smtClean="0"/>
              <a:pPr/>
              <a:t>‹#›</a:t>
            </a:fld>
            <a:endParaRPr lang="en-US" dirty="0"/>
          </a:p>
        </p:txBody>
      </p:sp>
      <p:sp>
        <p:nvSpPr>
          <p:cNvPr id="4" name="Rectangle 14"/>
          <p:cNvSpPr>
            <a:spLocks noGrp="1" noChangeArrowheads="1"/>
          </p:cNvSpPr>
          <p:nvPr>
            <p:ph type="ftr" sz="quarter" idx="12"/>
          </p:nvPr>
        </p:nvSpPr>
        <p:spPr>
          <a:ln/>
        </p:spPr>
        <p:txBody>
          <a:bodyPr/>
          <a:lstStyle>
            <a:lvl1pPr>
              <a:defRPr b="1" i="0">
                <a:latin typeface="Arial" panose="020B0604020202020204" pitchFamily="34" charset="0"/>
              </a:defRPr>
            </a:lvl1pPr>
          </a:lstStyle>
          <a:p>
            <a:pPr>
              <a:defRPr/>
            </a:pPr>
            <a:endParaRPr lang="en-US" dirty="0"/>
          </a:p>
        </p:txBody>
      </p:sp>
    </p:spTree>
    <p:extLst>
      <p:ext uri="{BB962C8B-B14F-4D97-AF65-F5344CB8AC3E}">
        <p14:creationId xmlns:p14="http://schemas.microsoft.com/office/powerpoint/2010/main" val="2171699636"/>
      </p:ext>
    </p:extLst>
  </p:cSld>
  <p:clrMapOvr>
    <a:masterClrMapping/>
  </p:clrMapOvr>
</p:sldLayout>
</file>

<file path=ppt/slideLayouts/slideLayout354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1"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1"/>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1" y="1435101"/>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177" indent="0">
              <a:buNone/>
              <a:defRPr sz="1200"/>
            </a:lvl2pPr>
            <a:lvl3pPr marL="914353" indent="0">
              <a:buNone/>
              <a:defRPr sz="1000"/>
            </a:lvl3pPr>
            <a:lvl4pPr marL="1371530" indent="0">
              <a:buNone/>
              <a:defRPr sz="900"/>
            </a:lvl4pPr>
            <a:lvl5pPr marL="1828706" indent="0">
              <a:buNone/>
              <a:defRPr sz="900"/>
            </a:lvl5pPr>
            <a:lvl6pPr marL="2285883" indent="0">
              <a:buNone/>
              <a:defRPr sz="900"/>
            </a:lvl6pPr>
            <a:lvl7pPr marL="2743060" indent="0">
              <a:buNone/>
              <a:defRPr sz="900"/>
            </a:lvl7pPr>
            <a:lvl8pPr marL="3200236" indent="0">
              <a:buNone/>
              <a:defRPr sz="900"/>
            </a:lvl8pPr>
            <a:lvl9pPr marL="3657413" indent="0">
              <a:buNone/>
              <a:defRPr sz="900"/>
            </a:lvl9pPr>
          </a:lstStyle>
          <a:p>
            <a:pPr lvl="0"/>
            <a:r>
              <a:rPr lang="en-US" dirty="0"/>
              <a:t>Click to edit Master text styles</a:t>
            </a:r>
          </a:p>
        </p:txBody>
      </p:sp>
      <p:sp>
        <p:nvSpPr>
          <p:cNvPr id="5" name="Rectangle 2"/>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3"/>
          <p:cNvSpPr>
            <a:spLocks noGrp="1" noChangeArrowheads="1"/>
          </p:cNvSpPr>
          <p:nvPr>
            <p:ph type="sldNum" sz="quarter" idx="11"/>
          </p:nvPr>
        </p:nvSpPr>
        <p:spPr>
          <a:ln/>
        </p:spPr>
        <p:txBody>
          <a:bodyPr/>
          <a:lstStyle>
            <a:lvl1pPr>
              <a:defRPr b="1" i="0">
                <a:latin typeface="Arial" panose="020B0604020202020204" pitchFamily="34" charset="0"/>
              </a:defRPr>
            </a:lvl1pPr>
          </a:lstStyle>
          <a:p>
            <a:fld id="{4FE4CF47-AB65-3247-9C85-D084EF6A55C1}" type="slidenum">
              <a:rPr lang="en-US" smtClean="0"/>
              <a:pPr/>
              <a:t>‹#›</a:t>
            </a:fld>
            <a:endParaRPr lang="en-US" dirty="0"/>
          </a:p>
        </p:txBody>
      </p:sp>
      <p:sp>
        <p:nvSpPr>
          <p:cNvPr id="7" name="Rectangle 14"/>
          <p:cNvSpPr>
            <a:spLocks noGrp="1" noChangeArrowheads="1"/>
          </p:cNvSpPr>
          <p:nvPr>
            <p:ph type="ftr" sz="quarter" idx="12"/>
          </p:nvPr>
        </p:nvSpPr>
        <p:spPr>
          <a:ln/>
        </p:spPr>
        <p:txBody>
          <a:bodyPr/>
          <a:lstStyle>
            <a:lvl1pPr>
              <a:defRPr b="1" i="0">
                <a:latin typeface="Arial" panose="020B0604020202020204" pitchFamily="34" charset="0"/>
              </a:defRPr>
            </a:lvl1pPr>
          </a:lstStyle>
          <a:p>
            <a:pPr>
              <a:defRPr/>
            </a:pPr>
            <a:endParaRPr lang="en-US" dirty="0"/>
          </a:p>
        </p:txBody>
      </p:sp>
    </p:spTree>
    <p:extLst>
      <p:ext uri="{BB962C8B-B14F-4D97-AF65-F5344CB8AC3E}">
        <p14:creationId xmlns:p14="http://schemas.microsoft.com/office/powerpoint/2010/main" val="796882372"/>
      </p:ext>
    </p:extLst>
  </p:cSld>
  <p:clrMapOvr>
    <a:masterClrMapping/>
  </p:clrMapOvr>
</p:sldLayout>
</file>

<file path=ppt/slideLayouts/slideLayout354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177" indent="0">
              <a:buNone/>
              <a:defRPr sz="2800"/>
            </a:lvl2pPr>
            <a:lvl3pPr marL="914353" indent="0">
              <a:buNone/>
              <a:defRPr sz="2400"/>
            </a:lvl3pPr>
            <a:lvl4pPr marL="1371530" indent="0">
              <a:buNone/>
              <a:defRPr sz="2000"/>
            </a:lvl4pPr>
            <a:lvl5pPr marL="1828706" indent="0">
              <a:buNone/>
              <a:defRPr sz="2000"/>
            </a:lvl5pPr>
            <a:lvl6pPr marL="2285883" indent="0">
              <a:buNone/>
              <a:defRPr sz="2000"/>
            </a:lvl6pPr>
            <a:lvl7pPr marL="2743060" indent="0">
              <a:buNone/>
              <a:defRPr sz="2000"/>
            </a:lvl7pPr>
            <a:lvl8pPr marL="3200236" indent="0">
              <a:buNone/>
              <a:defRPr sz="2000"/>
            </a:lvl8pPr>
            <a:lvl9pPr marL="3657413"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177" indent="0">
              <a:buNone/>
              <a:defRPr sz="1200"/>
            </a:lvl2pPr>
            <a:lvl3pPr marL="914353" indent="0">
              <a:buNone/>
              <a:defRPr sz="1000"/>
            </a:lvl3pPr>
            <a:lvl4pPr marL="1371530" indent="0">
              <a:buNone/>
              <a:defRPr sz="900"/>
            </a:lvl4pPr>
            <a:lvl5pPr marL="1828706" indent="0">
              <a:buNone/>
              <a:defRPr sz="900"/>
            </a:lvl5pPr>
            <a:lvl6pPr marL="2285883" indent="0">
              <a:buNone/>
              <a:defRPr sz="900"/>
            </a:lvl6pPr>
            <a:lvl7pPr marL="2743060" indent="0">
              <a:buNone/>
              <a:defRPr sz="900"/>
            </a:lvl7pPr>
            <a:lvl8pPr marL="3200236" indent="0">
              <a:buNone/>
              <a:defRPr sz="900"/>
            </a:lvl8pPr>
            <a:lvl9pPr marL="3657413" indent="0">
              <a:buNone/>
              <a:defRPr sz="900"/>
            </a:lvl9pPr>
          </a:lstStyle>
          <a:p>
            <a:pPr lvl="0"/>
            <a:r>
              <a:rPr lang="en-US" dirty="0"/>
              <a:t>Click to edit Master text styles</a:t>
            </a:r>
          </a:p>
        </p:txBody>
      </p:sp>
      <p:sp>
        <p:nvSpPr>
          <p:cNvPr id="5" name="Rectangle 2"/>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6" name="Rectangle 3"/>
          <p:cNvSpPr>
            <a:spLocks noGrp="1" noChangeArrowheads="1"/>
          </p:cNvSpPr>
          <p:nvPr>
            <p:ph type="sldNum" sz="quarter" idx="11"/>
          </p:nvPr>
        </p:nvSpPr>
        <p:spPr>
          <a:ln/>
        </p:spPr>
        <p:txBody>
          <a:bodyPr/>
          <a:lstStyle>
            <a:lvl1pPr>
              <a:defRPr b="1" i="0">
                <a:latin typeface="Arial" panose="020B0604020202020204" pitchFamily="34" charset="0"/>
              </a:defRPr>
            </a:lvl1pPr>
          </a:lstStyle>
          <a:p>
            <a:fld id="{A4CDF561-7A0E-3748-BBB3-EF85A105CEA0}" type="slidenum">
              <a:rPr lang="en-US" smtClean="0"/>
              <a:pPr/>
              <a:t>‹#›</a:t>
            </a:fld>
            <a:endParaRPr lang="en-US" dirty="0"/>
          </a:p>
        </p:txBody>
      </p:sp>
      <p:sp>
        <p:nvSpPr>
          <p:cNvPr id="7" name="Rectangle 14"/>
          <p:cNvSpPr>
            <a:spLocks noGrp="1" noChangeArrowheads="1"/>
          </p:cNvSpPr>
          <p:nvPr>
            <p:ph type="ftr" sz="quarter" idx="12"/>
          </p:nvPr>
        </p:nvSpPr>
        <p:spPr>
          <a:ln/>
        </p:spPr>
        <p:txBody>
          <a:bodyPr/>
          <a:lstStyle>
            <a:lvl1pPr>
              <a:defRPr b="1" i="0">
                <a:latin typeface="Arial" panose="020B0604020202020204" pitchFamily="34" charset="0"/>
              </a:defRPr>
            </a:lvl1pPr>
          </a:lstStyle>
          <a:p>
            <a:pPr>
              <a:defRPr/>
            </a:pPr>
            <a:endParaRPr lang="en-US" dirty="0"/>
          </a:p>
        </p:txBody>
      </p:sp>
    </p:spTree>
    <p:extLst>
      <p:ext uri="{BB962C8B-B14F-4D97-AF65-F5344CB8AC3E}">
        <p14:creationId xmlns:p14="http://schemas.microsoft.com/office/powerpoint/2010/main" val="3839064320"/>
      </p:ext>
    </p:extLst>
  </p:cSld>
  <p:clrMapOvr>
    <a:masterClrMapping/>
  </p:clrMapOvr>
</p:sldLayout>
</file>

<file path=ppt/slideLayouts/slideLayout354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3"/>
          <p:cNvSpPr>
            <a:spLocks noGrp="1" noChangeArrowheads="1"/>
          </p:cNvSpPr>
          <p:nvPr>
            <p:ph type="sldNum" sz="quarter" idx="11"/>
          </p:nvPr>
        </p:nvSpPr>
        <p:spPr>
          <a:ln/>
        </p:spPr>
        <p:txBody>
          <a:bodyPr/>
          <a:lstStyle>
            <a:lvl1pPr>
              <a:defRPr b="1" i="0">
                <a:latin typeface="Arial" panose="020B0604020202020204" pitchFamily="34" charset="0"/>
              </a:defRPr>
            </a:lvl1pPr>
          </a:lstStyle>
          <a:p>
            <a:fld id="{20177300-C3CB-754A-9402-1E463D4571B9}" type="slidenum">
              <a:rPr lang="en-US" smtClean="0"/>
              <a:pPr/>
              <a:t>‹#›</a:t>
            </a:fld>
            <a:endParaRPr lang="en-US" dirty="0"/>
          </a:p>
        </p:txBody>
      </p:sp>
      <p:sp>
        <p:nvSpPr>
          <p:cNvPr id="6" name="Rectangle 14"/>
          <p:cNvSpPr>
            <a:spLocks noGrp="1" noChangeArrowheads="1"/>
          </p:cNvSpPr>
          <p:nvPr>
            <p:ph type="ftr" sz="quarter" idx="12"/>
          </p:nvPr>
        </p:nvSpPr>
        <p:spPr>
          <a:ln/>
        </p:spPr>
        <p:txBody>
          <a:bodyPr/>
          <a:lstStyle>
            <a:lvl1pPr>
              <a:defRPr b="1" i="0">
                <a:latin typeface="Arial" panose="020B0604020202020204" pitchFamily="34" charset="0"/>
              </a:defRPr>
            </a:lvl1pPr>
          </a:lstStyle>
          <a:p>
            <a:pPr>
              <a:defRPr/>
            </a:pPr>
            <a:endParaRPr lang="en-US" dirty="0"/>
          </a:p>
        </p:txBody>
      </p:sp>
    </p:spTree>
    <p:extLst>
      <p:ext uri="{BB962C8B-B14F-4D97-AF65-F5344CB8AC3E}">
        <p14:creationId xmlns:p14="http://schemas.microsoft.com/office/powerpoint/2010/main" val="1989442339"/>
      </p:ext>
    </p:extLst>
  </p:cSld>
  <p:clrMapOvr>
    <a:masterClrMapping/>
  </p:clrMapOvr>
</p:sldLayout>
</file>

<file path=ppt/slideLayouts/slideLayout355.xml><?xml version="1.0" encoding="utf-8"?>
<p:sldLayout xmlns:a="http://schemas.openxmlformats.org/drawingml/2006/main" xmlns:r="http://schemas.openxmlformats.org/officeDocument/2006/relationships" xmlns:p="http://schemas.openxmlformats.org/presentationml/2006/main" showMasterSp="0" type="tx">
  <p:cSld name="24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531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31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94085358"/>
      </p:ext>
    </p:extLst>
  </p:cSld>
  <p:clrMapOvr>
    <a:masterClrMapping/>
  </p:clrMapOvr>
  <p:transition spd="med"/>
</p:sldLayout>
</file>

<file path=ppt/slideLayouts/slideLayout355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9"/>
            <a:ext cx="2057400" cy="5851525"/>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4639"/>
            <a:ext cx="6019800" cy="5851525"/>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p>
        </p:txBody>
      </p:sp>
      <p:sp>
        <p:nvSpPr>
          <p:cNvPr id="5" name="Rectangle 3"/>
          <p:cNvSpPr>
            <a:spLocks noGrp="1" noChangeArrowheads="1"/>
          </p:cNvSpPr>
          <p:nvPr>
            <p:ph type="sldNum" sz="quarter" idx="11"/>
          </p:nvPr>
        </p:nvSpPr>
        <p:spPr>
          <a:ln/>
        </p:spPr>
        <p:txBody>
          <a:bodyPr/>
          <a:lstStyle>
            <a:lvl1pPr>
              <a:defRPr b="1" i="0">
                <a:latin typeface="Arial" panose="020B0604020202020204" pitchFamily="34" charset="0"/>
              </a:defRPr>
            </a:lvl1pPr>
          </a:lstStyle>
          <a:p>
            <a:fld id="{0A9486E7-0184-D54D-BAB2-D66B9407D144}" type="slidenum">
              <a:rPr lang="en-US" smtClean="0"/>
              <a:pPr/>
              <a:t>‹#›</a:t>
            </a:fld>
            <a:endParaRPr lang="en-US" dirty="0"/>
          </a:p>
        </p:txBody>
      </p:sp>
      <p:sp>
        <p:nvSpPr>
          <p:cNvPr id="6" name="Rectangle 14"/>
          <p:cNvSpPr>
            <a:spLocks noGrp="1" noChangeArrowheads="1"/>
          </p:cNvSpPr>
          <p:nvPr>
            <p:ph type="ftr" sz="quarter" idx="12"/>
          </p:nvPr>
        </p:nvSpPr>
        <p:spPr>
          <a:ln/>
        </p:spPr>
        <p:txBody>
          <a:bodyPr/>
          <a:lstStyle>
            <a:lvl1pPr>
              <a:defRPr b="1" i="0">
                <a:latin typeface="Arial" panose="020B0604020202020204" pitchFamily="34" charset="0"/>
              </a:defRPr>
            </a:lvl1pPr>
          </a:lstStyle>
          <a:p>
            <a:pPr>
              <a:defRPr/>
            </a:pPr>
            <a:endParaRPr lang="en-US" dirty="0"/>
          </a:p>
        </p:txBody>
      </p:sp>
    </p:spTree>
    <p:extLst>
      <p:ext uri="{BB962C8B-B14F-4D97-AF65-F5344CB8AC3E}">
        <p14:creationId xmlns:p14="http://schemas.microsoft.com/office/powerpoint/2010/main" val="623626687"/>
      </p:ext>
    </p:extLst>
  </p:cSld>
  <p:clrMapOvr>
    <a:masterClrMapping/>
  </p:clrMapOvr>
</p:sldLayout>
</file>

<file path=ppt/slideLayouts/slideLayout356.xml><?xml version="1.0" encoding="utf-8"?>
<p:sldLayout xmlns:a="http://schemas.openxmlformats.org/drawingml/2006/main" xmlns:r="http://schemas.openxmlformats.org/officeDocument/2006/relationships" xmlns:p="http://schemas.openxmlformats.org/presentationml/2006/main" showMasterSp="0" type="tx">
  <p:cSld name="28_Blank">
    <p:bg>
      <p:bgPr>
        <a:solidFill>
          <a:schemeClr val="accent3">
            <a:lumOff val="44000"/>
          </a:schemeClr>
        </a:solidFill>
        <a:effectLst/>
      </p:bgPr>
    </p:bg>
    <p:spTree>
      <p:nvGrpSpPr>
        <p:cNvPr id="1" name=""/>
        <p:cNvGrpSpPr/>
        <p:nvPr/>
      </p:nvGrpSpPr>
      <p:grpSpPr>
        <a:xfrm>
          <a:off x="0" y="0"/>
          <a:ext cx="0" cy="0"/>
          <a:chOff x="0" y="0"/>
          <a:chExt cx="0" cy="0"/>
        </a:xfrm>
      </p:grpSpPr>
      <p:sp>
        <p:nvSpPr>
          <p:cNvPr id="531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34017134"/>
      </p:ext>
    </p:extLst>
  </p:cSld>
  <p:clrMapOvr>
    <a:masterClrMapping/>
  </p:clrMapOvr>
  <p:transition spd="med"/>
</p:sldLayout>
</file>

<file path=ppt/slideLayouts/slideLayout357.xml><?xml version="1.0" encoding="utf-8"?>
<p:sldLayout xmlns:a="http://schemas.openxmlformats.org/drawingml/2006/main" xmlns:r="http://schemas.openxmlformats.org/officeDocument/2006/relationships" xmlns:p="http://schemas.openxmlformats.org/presentationml/2006/main" showMasterSp="0" type="tx">
  <p:cSld name="23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5325"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326"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327"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532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07471630"/>
      </p:ext>
    </p:extLst>
  </p:cSld>
  <p:clrMapOvr>
    <a:masterClrMapping/>
  </p:clrMapOvr>
  <p:transition spd="med"/>
</p:sldLayout>
</file>

<file path=ppt/slideLayouts/slideLayout358.xml><?xml version="1.0" encoding="utf-8"?>
<p:sldLayout xmlns:a="http://schemas.openxmlformats.org/drawingml/2006/main" xmlns:r="http://schemas.openxmlformats.org/officeDocument/2006/relationships" xmlns:p="http://schemas.openxmlformats.org/presentationml/2006/main" showMasterSp="0" type="tx">
  <p:cSld name="23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5335"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336"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5337"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33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4205279"/>
      </p:ext>
    </p:extLst>
  </p:cSld>
  <p:clrMapOvr>
    <a:masterClrMapping/>
  </p:clrMapOvr>
  <p:transition spd="med"/>
</p:sldLayout>
</file>

<file path=ppt/slideLayouts/slideLayout359.xml><?xml version="1.0" encoding="utf-8"?>
<p:sldLayout xmlns:a="http://schemas.openxmlformats.org/drawingml/2006/main" xmlns:r="http://schemas.openxmlformats.org/officeDocument/2006/relationships" xmlns:p="http://schemas.openxmlformats.org/presentationml/2006/main" showMasterSp="0" type="tx">
  <p:cSld name="33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345" name="Title Text"/>
          <p:cNvSpPr txBox="1">
            <a:spLocks noGrp="1"/>
          </p:cNvSpPr>
          <p:nvPr>
            <p:ph type="title"/>
          </p:nvPr>
        </p:nvSpPr>
        <p:spPr>
          <a:xfrm>
            <a:off x="1600200" y="1600200"/>
            <a:ext cx="6858000" cy="1828800"/>
          </a:xfrm>
          <a:prstGeom prst="rect">
            <a:avLst/>
          </a:prstGeom>
        </p:spPr>
        <p:txBody>
          <a:bodyPr anchor="ctr"/>
          <a:lstStyle>
            <a:lvl1pPr algn="r">
              <a:defRPr>
                <a:solidFill>
                  <a:srgbClr val="000000"/>
                </a:solidFill>
                <a:latin typeface="Tahoma"/>
                <a:ea typeface="Tahoma"/>
                <a:cs typeface="Tahoma"/>
                <a:sym typeface="Tahoma"/>
              </a:defRPr>
            </a:lvl1pPr>
          </a:lstStyle>
          <a:p>
            <a:r>
              <a:t>Title Text</a:t>
            </a:r>
          </a:p>
        </p:txBody>
      </p:sp>
      <p:sp>
        <p:nvSpPr>
          <p:cNvPr id="5346" name="Body Level One…"/>
          <p:cNvSpPr txBox="1">
            <a:spLocks noGrp="1"/>
          </p:cNvSpPr>
          <p:nvPr>
            <p:ph type="body" sz="quarter" idx="1"/>
          </p:nvPr>
        </p:nvSpPr>
        <p:spPr>
          <a:xfrm>
            <a:off x="2057400" y="3886200"/>
            <a:ext cx="6400800" cy="1752600"/>
          </a:xfrm>
          <a:prstGeom prst="rect">
            <a:avLst/>
          </a:prstGeom>
        </p:spPr>
        <p:txBody>
          <a:bodyPr>
            <a:normAutofit/>
          </a:bodyPr>
          <a:lstStyle>
            <a:lvl1pPr marL="0" indent="0" algn="r">
              <a:spcBef>
                <a:spcPts val="600"/>
              </a:spcBef>
              <a:buSzTx/>
              <a:buNone/>
              <a:defRPr sz="2800">
                <a:latin typeface="Tahoma"/>
                <a:ea typeface="Tahoma"/>
                <a:cs typeface="Tahoma"/>
                <a:sym typeface="Tahoma"/>
              </a:defRPr>
            </a:lvl1pPr>
            <a:lvl2pPr marL="742950" indent="-285750" algn="r">
              <a:spcBef>
                <a:spcPts val="600"/>
              </a:spcBef>
              <a:buChar char="⌑"/>
              <a:defRPr sz="2800">
                <a:latin typeface="Tahoma"/>
                <a:ea typeface="Tahoma"/>
                <a:cs typeface="Tahoma"/>
                <a:sym typeface="Tahoma"/>
              </a:defRPr>
            </a:lvl2pPr>
            <a:lvl3pPr marL="1181100" indent="-266700" algn="r">
              <a:spcBef>
                <a:spcPts val="600"/>
              </a:spcBef>
              <a:buChar char="⌑"/>
              <a:defRPr sz="2800">
                <a:latin typeface="Tahoma"/>
                <a:ea typeface="Tahoma"/>
                <a:cs typeface="Tahoma"/>
                <a:sym typeface="Tahoma"/>
              </a:defRPr>
            </a:lvl3pPr>
            <a:lvl4pPr marL="1691639" indent="-320039" algn="r">
              <a:spcBef>
                <a:spcPts val="600"/>
              </a:spcBef>
              <a:buChar char="⌑"/>
              <a:defRPr sz="2800">
                <a:latin typeface="Tahoma"/>
                <a:ea typeface="Tahoma"/>
                <a:cs typeface="Tahoma"/>
                <a:sym typeface="Tahoma"/>
              </a:defRPr>
            </a:lvl4pPr>
            <a:lvl5pPr marL="2148839" indent="-320039" algn="r">
              <a:spcBef>
                <a:spcPts val="600"/>
              </a:spcBef>
              <a:buChar char="⌑"/>
              <a:defRPr sz="2800">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5347"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622475146"/>
      </p:ext>
    </p:extLst>
  </p:cSld>
  <p:clrMapOvr>
    <a:masterClrMapping/>
  </p:clrMapOvr>
  <p:transition spd="med"/>
</p:sldLayout>
</file>

<file path=ppt/slideLayouts/slideLayout3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7813"/>
            <a:ext cx="2057400" cy="5853112"/>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7813"/>
            <a:ext cx="6019800" cy="5853112"/>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9A78BBA1-D83C-D143-93CA-CEE604AAD6A9}" type="slidenum">
              <a:rPr lang="en-US" smtClean="0"/>
              <a:pPr>
                <a:defRPr/>
              </a:pPr>
              <a:t>‹#›</a:t>
            </a:fld>
            <a:endParaRPr lang="en-US" dirty="0"/>
          </a:p>
        </p:txBody>
      </p:sp>
    </p:spTree>
    <p:extLst>
      <p:ext uri="{BB962C8B-B14F-4D97-AF65-F5344CB8AC3E}">
        <p14:creationId xmlns:p14="http://schemas.microsoft.com/office/powerpoint/2010/main" val="4116027411"/>
      </p:ext>
    </p:extLst>
  </p:cSld>
  <p:clrMapOvr>
    <a:masterClrMapping/>
  </p:clrMapOvr>
  <p:transition/>
</p:sldLayout>
</file>

<file path=ppt/slideLayouts/slideLayout360.xml><?xml version="1.0" encoding="utf-8"?>
<p:sldLayout xmlns:a="http://schemas.openxmlformats.org/drawingml/2006/main" xmlns:r="http://schemas.openxmlformats.org/officeDocument/2006/relationships" xmlns:p="http://schemas.openxmlformats.org/presentationml/2006/main" showMasterSp="0" type="tx">
  <p:cSld name="30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354" name="Title Text"/>
          <p:cNvSpPr txBox="1">
            <a:spLocks noGrp="1"/>
          </p:cNvSpPr>
          <p:nvPr>
            <p:ph type="title"/>
          </p:nvPr>
        </p:nvSpPr>
        <p:spPr>
          <a:xfrm>
            <a:off x="685800" y="609600"/>
            <a:ext cx="7772400" cy="1143000"/>
          </a:xfrm>
          <a:prstGeom prst="rect">
            <a:avLst/>
          </a:prstGeom>
          <a:effectLst>
            <a:outerShdw blurRad="50800" dist="25399" dir="16200000" rotWithShape="0">
              <a:schemeClr val="accent3">
                <a:lumOff val="44000"/>
                <a:alpha val="75000"/>
              </a:schemeClr>
            </a:outerShdw>
          </a:effectLst>
        </p:spPr>
        <p:txBody>
          <a:bodyPr anchor="ctr"/>
          <a:lstStyle>
            <a:lvl1pPr algn="r">
              <a:defRPr>
                <a:solidFill>
                  <a:srgbClr val="000000"/>
                </a:solidFill>
                <a:latin typeface="Tahoma"/>
                <a:ea typeface="Tahoma"/>
                <a:cs typeface="Tahoma"/>
                <a:sym typeface="Tahoma"/>
              </a:defRPr>
            </a:lvl1pPr>
          </a:lstStyle>
          <a:p>
            <a:r>
              <a:t>Title Text</a:t>
            </a:r>
          </a:p>
        </p:txBody>
      </p:sp>
      <p:sp>
        <p:nvSpPr>
          <p:cNvPr id="5355" name="Body Level One…"/>
          <p:cNvSpPr txBox="1">
            <a:spLocks noGrp="1"/>
          </p:cNvSpPr>
          <p:nvPr>
            <p:ph type="body" idx="1"/>
          </p:nvPr>
        </p:nvSpPr>
        <p:spPr>
          <a:xfrm>
            <a:off x="685800" y="1981200"/>
            <a:ext cx="7772400" cy="4114800"/>
          </a:xfrm>
          <a:prstGeom prst="rect">
            <a:avLst/>
          </a:prstGeom>
          <a:effectLst>
            <a:outerShdw blurRad="63500" dist="25399" dir="16200000" rotWithShape="0">
              <a:schemeClr val="accent3">
                <a:lumOff val="44000"/>
                <a:alpha val="75000"/>
              </a:schemeClr>
            </a:outerShdw>
          </a:effectLst>
        </p:spPr>
        <p:txBody>
          <a:bodyPr>
            <a:normAutofit/>
          </a:bodyPr>
          <a:lstStyle>
            <a:lvl1pPr>
              <a:buClr>
                <a:srgbClr val="800040"/>
              </a:buClr>
              <a:buChar char="⌑"/>
              <a:defRPr>
                <a:latin typeface="Tahoma"/>
                <a:ea typeface="Tahoma"/>
                <a:cs typeface="Tahoma"/>
                <a:sym typeface="Tahoma"/>
              </a:defRPr>
            </a:lvl1pPr>
            <a:lvl2pPr>
              <a:buClr>
                <a:srgbClr val="800040"/>
              </a:buClr>
              <a:buChar char="⌑"/>
              <a:defRPr>
                <a:latin typeface="Tahoma"/>
                <a:ea typeface="Tahoma"/>
                <a:cs typeface="Tahoma"/>
                <a:sym typeface="Tahoma"/>
              </a:defRPr>
            </a:lvl2pPr>
            <a:lvl3pPr>
              <a:buClr>
                <a:srgbClr val="800040"/>
              </a:buClr>
              <a:buChar char="⌑"/>
              <a:defRPr>
                <a:latin typeface="Tahoma"/>
                <a:ea typeface="Tahoma"/>
                <a:cs typeface="Tahoma"/>
                <a:sym typeface="Tahoma"/>
              </a:defRPr>
            </a:lvl3pPr>
            <a:lvl4pPr>
              <a:buClr>
                <a:srgbClr val="800040"/>
              </a:buClr>
              <a:buChar char="⌑"/>
              <a:defRPr>
                <a:latin typeface="Tahoma"/>
                <a:ea typeface="Tahoma"/>
                <a:cs typeface="Tahoma"/>
                <a:sym typeface="Tahoma"/>
              </a:defRPr>
            </a:lvl4pPr>
            <a:lvl5pPr>
              <a:buClr>
                <a:srgbClr val="800040"/>
              </a:buClr>
              <a:buChar char="⌑"/>
              <a:defRPr>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5356"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339500472"/>
      </p:ext>
    </p:extLst>
  </p:cSld>
  <p:clrMapOvr>
    <a:masterClrMapping/>
  </p:clrMapOvr>
  <p:transition spd="med"/>
</p:sldLayout>
</file>

<file path=ppt/slideLayouts/slideLayout361.xml><?xml version="1.0" encoding="utf-8"?>
<p:sldLayout xmlns:a="http://schemas.openxmlformats.org/drawingml/2006/main" xmlns:r="http://schemas.openxmlformats.org/officeDocument/2006/relationships" xmlns:p="http://schemas.openxmlformats.org/presentationml/2006/main" showMasterSp="0" type="tx">
  <p:cSld name="24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363" name="Title Text"/>
          <p:cNvSpPr txBox="1">
            <a:spLocks noGrp="1"/>
          </p:cNvSpPr>
          <p:nvPr>
            <p:ph type="title"/>
          </p:nvPr>
        </p:nvSpPr>
        <p:spPr>
          <a:xfrm>
            <a:off x="722312" y="4406900"/>
            <a:ext cx="7772401" cy="1362075"/>
          </a:xfrm>
          <a:prstGeom prst="rect">
            <a:avLst/>
          </a:prstGeom>
          <a:effectLst>
            <a:outerShdw blurRad="50800" dist="25399" dir="16200000" rotWithShape="0">
              <a:schemeClr val="accent3">
                <a:lumOff val="44000"/>
                <a:alpha val="75000"/>
              </a:schemeClr>
            </a:outerShdw>
          </a:effectLst>
        </p:spPr>
        <p:txBody>
          <a:bodyPr anchor="t"/>
          <a:lstStyle>
            <a:lvl1pPr>
              <a:defRPr sz="4000" b="1" cap="all">
                <a:solidFill>
                  <a:srgbClr val="000000"/>
                </a:solidFill>
                <a:latin typeface="Tahoma"/>
                <a:ea typeface="Tahoma"/>
                <a:cs typeface="Tahoma"/>
                <a:sym typeface="Tahoma"/>
              </a:defRPr>
            </a:lvl1pPr>
          </a:lstStyle>
          <a:p>
            <a:r>
              <a:t>Title Text</a:t>
            </a:r>
          </a:p>
        </p:txBody>
      </p:sp>
      <p:sp>
        <p:nvSpPr>
          <p:cNvPr id="5364" name="Body Level One…"/>
          <p:cNvSpPr txBox="1">
            <a:spLocks noGrp="1"/>
          </p:cNvSpPr>
          <p:nvPr>
            <p:ph type="body" sz="quarter" idx="1"/>
          </p:nvPr>
        </p:nvSpPr>
        <p:spPr>
          <a:xfrm>
            <a:off x="722312" y="2906713"/>
            <a:ext cx="7772401" cy="1500188"/>
          </a:xfrm>
          <a:prstGeom prst="rect">
            <a:avLst/>
          </a:prstGeom>
          <a:effectLst>
            <a:outerShdw blurRad="63500" dist="25399" dir="16200000" rotWithShape="0">
              <a:schemeClr val="accent3">
                <a:lumOff val="44000"/>
                <a:alpha val="75000"/>
              </a:schemeClr>
            </a:outerShdw>
          </a:effectLst>
        </p:spPr>
        <p:txBody>
          <a:bodyPr anchor="b">
            <a:normAutofit/>
          </a:bodyPr>
          <a:lstStyle>
            <a:lvl1pPr marL="0" indent="0">
              <a:spcBef>
                <a:spcPts val="400"/>
              </a:spcBef>
              <a:buSzTx/>
              <a:buNone/>
              <a:defRPr sz="2000">
                <a:latin typeface="Tahoma"/>
                <a:ea typeface="Tahoma"/>
                <a:cs typeface="Tahoma"/>
                <a:sym typeface="Tahoma"/>
              </a:defRPr>
            </a:lvl1pPr>
            <a:lvl2pPr marL="0" indent="457200">
              <a:spcBef>
                <a:spcPts val="400"/>
              </a:spcBef>
              <a:buSzTx/>
              <a:buNone/>
              <a:defRPr sz="2000">
                <a:latin typeface="Tahoma"/>
                <a:ea typeface="Tahoma"/>
                <a:cs typeface="Tahoma"/>
                <a:sym typeface="Tahoma"/>
              </a:defRPr>
            </a:lvl2pPr>
            <a:lvl3pPr marL="0" indent="914400">
              <a:spcBef>
                <a:spcPts val="400"/>
              </a:spcBef>
              <a:buSzTx/>
              <a:buNone/>
              <a:defRPr sz="2000">
                <a:latin typeface="Tahoma"/>
                <a:ea typeface="Tahoma"/>
                <a:cs typeface="Tahoma"/>
                <a:sym typeface="Tahoma"/>
              </a:defRPr>
            </a:lvl3pPr>
            <a:lvl4pPr marL="0" indent="1371600">
              <a:spcBef>
                <a:spcPts val="400"/>
              </a:spcBef>
              <a:buSzTx/>
              <a:buNone/>
              <a:defRPr sz="2000">
                <a:latin typeface="Tahoma"/>
                <a:ea typeface="Tahoma"/>
                <a:cs typeface="Tahoma"/>
                <a:sym typeface="Tahoma"/>
              </a:defRPr>
            </a:lvl4pPr>
            <a:lvl5pPr marL="0" indent="1828800">
              <a:spcBef>
                <a:spcPts val="400"/>
              </a:spcBef>
              <a:buSzTx/>
              <a:buNone/>
              <a:defRPr sz="2000">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5365"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285954518"/>
      </p:ext>
    </p:extLst>
  </p:cSld>
  <p:clrMapOvr>
    <a:masterClrMapping/>
  </p:clrMapOvr>
  <p:transition spd="med"/>
</p:sldLayout>
</file>

<file path=ppt/slideLayouts/slideLayout362.xml><?xml version="1.0" encoding="utf-8"?>
<p:sldLayout xmlns:a="http://schemas.openxmlformats.org/drawingml/2006/main" xmlns:r="http://schemas.openxmlformats.org/officeDocument/2006/relationships" xmlns:p="http://schemas.openxmlformats.org/presentationml/2006/main" showMasterSp="0" type="tx">
  <p:cSld name="25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372" name="Title Text"/>
          <p:cNvSpPr txBox="1">
            <a:spLocks noGrp="1"/>
          </p:cNvSpPr>
          <p:nvPr>
            <p:ph type="title"/>
          </p:nvPr>
        </p:nvSpPr>
        <p:spPr>
          <a:xfrm>
            <a:off x="685800" y="609600"/>
            <a:ext cx="7772400" cy="1143000"/>
          </a:xfrm>
          <a:prstGeom prst="rect">
            <a:avLst/>
          </a:prstGeom>
          <a:effectLst>
            <a:outerShdw blurRad="50800" dist="25399" dir="16200000" rotWithShape="0">
              <a:schemeClr val="accent3">
                <a:lumOff val="44000"/>
                <a:alpha val="75000"/>
              </a:schemeClr>
            </a:outerShdw>
          </a:effectLst>
        </p:spPr>
        <p:txBody>
          <a:bodyPr anchor="ctr"/>
          <a:lstStyle>
            <a:lvl1pPr algn="r">
              <a:defRPr>
                <a:solidFill>
                  <a:srgbClr val="000000"/>
                </a:solidFill>
                <a:latin typeface="Tahoma"/>
                <a:ea typeface="Tahoma"/>
                <a:cs typeface="Tahoma"/>
                <a:sym typeface="Tahoma"/>
              </a:defRPr>
            </a:lvl1pPr>
          </a:lstStyle>
          <a:p>
            <a:r>
              <a:t>Title Text</a:t>
            </a:r>
          </a:p>
        </p:txBody>
      </p:sp>
      <p:sp>
        <p:nvSpPr>
          <p:cNvPr id="5373" name="Body Level One…"/>
          <p:cNvSpPr txBox="1">
            <a:spLocks noGrp="1"/>
          </p:cNvSpPr>
          <p:nvPr>
            <p:ph type="body" sz="half" idx="1"/>
          </p:nvPr>
        </p:nvSpPr>
        <p:spPr>
          <a:xfrm>
            <a:off x="685800" y="1981200"/>
            <a:ext cx="3810000" cy="4114800"/>
          </a:xfrm>
          <a:prstGeom prst="rect">
            <a:avLst/>
          </a:prstGeom>
          <a:effectLst>
            <a:outerShdw blurRad="63500" dist="25399" dir="16200000" rotWithShape="0">
              <a:schemeClr val="accent3">
                <a:lumOff val="44000"/>
                <a:alpha val="75000"/>
              </a:schemeClr>
            </a:outerShdw>
          </a:effectLst>
        </p:spPr>
        <p:txBody>
          <a:bodyPr>
            <a:normAutofit/>
          </a:bodyPr>
          <a:lstStyle>
            <a:lvl1pPr>
              <a:spcBef>
                <a:spcPts val="600"/>
              </a:spcBef>
              <a:buClr>
                <a:srgbClr val="800040"/>
              </a:buClr>
              <a:buChar char="⌑"/>
              <a:defRPr sz="2800">
                <a:latin typeface="Tahoma"/>
                <a:ea typeface="Tahoma"/>
                <a:cs typeface="Tahoma"/>
                <a:sym typeface="Tahoma"/>
              </a:defRPr>
            </a:lvl1pPr>
            <a:lvl2pPr marL="790575" indent="-333375">
              <a:spcBef>
                <a:spcPts val="600"/>
              </a:spcBef>
              <a:buClr>
                <a:srgbClr val="800040"/>
              </a:buClr>
              <a:buChar char="⌑"/>
              <a:defRPr sz="2800">
                <a:latin typeface="Tahoma"/>
                <a:ea typeface="Tahoma"/>
                <a:cs typeface="Tahoma"/>
                <a:sym typeface="Tahoma"/>
              </a:defRPr>
            </a:lvl2pPr>
            <a:lvl3pPr marL="1234439" indent="-320039">
              <a:spcBef>
                <a:spcPts val="600"/>
              </a:spcBef>
              <a:buClr>
                <a:srgbClr val="800040"/>
              </a:buClr>
              <a:buChar char="⌑"/>
              <a:defRPr sz="2800">
                <a:latin typeface="Tahoma"/>
                <a:ea typeface="Tahoma"/>
                <a:cs typeface="Tahoma"/>
                <a:sym typeface="Tahoma"/>
              </a:defRPr>
            </a:lvl3pPr>
            <a:lvl4pPr marL="1727200" indent="-355600">
              <a:spcBef>
                <a:spcPts val="600"/>
              </a:spcBef>
              <a:buClr>
                <a:srgbClr val="800040"/>
              </a:buClr>
              <a:buChar char="⌑"/>
              <a:defRPr sz="2800">
                <a:latin typeface="Tahoma"/>
                <a:ea typeface="Tahoma"/>
                <a:cs typeface="Tahoma"/>
                <a:sym typeface="Tahoma"/>
              </a:defRPr>
            </a:lvl4pPr>
            <a:lvl5pPr marL="2184400" indent="-355600">
              <a:spcBef>
                <a:spcPts val="600"/>
              </a:spcBef>
              <a:buClr>
                <a:srgbClr val="800040"/>
              </a:buClr>
              <a:buChar char="⌑"/>
              <a:defRPr sz="2800">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5374"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503784301"/>
      </p:ext>
    </p:extLst>
  </p:cSld>
  <p:clrMapOvr>
    <a:masterClrMapping/>
  </p:clrMapOvr>
  <p:transition spd="med"/>
</p:sldLayout>
</file>

<file path=ppt/slideLayouts/slideLayout363.xml><?xml version="1.0" encoding="utf-8"?>
<p:sldLayout xmlns:a="http://schemas.openxmlformats.org/drawingml/2006/main" xmlns:r="http://schemas.openxmlformats.org/officeDocument/2006/relationships" xmlns:p="http://schemas.openxmlformats.org/presentationml/2006/main" showMasterSp="0" type="tx">
  <p:cSld name="24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381" name="Title Text"/>
          <p:cNvSpPr txBox="1">
            <a:spLocks noGrp="1"/>
          </p:cNvSpPr>
          <p:nvPr>
            <p:ph type="title"/>
          </p:nvPr>
        </p:nvSpPr>
        <p:spPr>
          <a:xfrm>
            <a:off x="457200" y="274638"/>
            <a:ext cx="8229600" cy="1143001"/>
          </a:xfrm>
          <a:prstGeom prst="rect">
            <a:avLst/>
          </a:prstGeom>
          <a:effectLst>
            <a:outerShdw blurRad="50800" dist="25399" dir="16200000" rotWithShape="0">
              <a:schemeClr val="accent3">
                <a:lumOff val="44000"/>
                <a:alpha val="75000"/>
              </a:schemeClr>
            </a:outerShdw>
          </a:effectLst>
        </p:spPr>
        <p:txBody>
          <a:bodyPr anchor="ctr"/>
          <a:lstStyle>
            <a:lvl1pPr algn="r">
              <a:defRPr>
                <a:solidFill>
                  <a:srgbClr val="000000"/>
                </a:solidFill>
                <a:latin typeface="Tahoma"/>
                <a:ea typeface="Tahoma"/>
                <a:cs typeface="Tahoma"/>
                <a:sym typeface="Tahoma"/>
              </a:defRPr>
            </a:lvl1pPr>
          </a:lstStyle>
          <a:p>
            <a:r>
              <a:t>Title Text</a:t>
            </a:r>
          </a:p>
        </p:txBody>
      </p:sp>
      <p:sp>
        <p:nvSpPr>
          <p:cNvPr id="5382" name="Body Level One…"/>
          <p:cNvSpPr txBox="1">
            <a:spLocks noGrp="1"/>
          </p:cNvSpPr>
          <p:nvPr>
            <p:ph type="body" sz="quarter" idx="1"/>
          </p:nvPr>
        </p:nvSpPr>
        <p:spPr>
          <a:xfrm>
            <a:off x="457200" y="1535112"/>
            <a:ext cx="4040188" cy="639763"/>
          </a:xfrm>
          <a:prstGeom prst="rect">
            <a:avLst/>
          </a:prstGeom>
          <a:effectLst>
            <a:outerShdw blurRad="63500" dist="25399" dir="16200000" rotWithShape="0">
              <a:schemeClr val="accent3">
                <a:lumOff val="44000"/>
                <a:alpha val="75000"/>
              </a:schemeClr>
            </a:outerShdw>
          </a:effectLst>
        </p:spPr>
        <p:txBody>
          <a:bodyPr anchor="b">
            <a:normAutofit/>
          </a:bodyPr>
          <a:lstStyle>
            <a:lvl1pPr marL="0" indent="0">
              <a:spcBef>
                <a:spcPts val="500"/>
              </a:spcBef>
              <a:buSzTx/>
              <a:buNone/>
              <a:defRPr sz="2400" b="1">
                <a:latin typeface="Tahoma"/>
                <a:ea typeface="Tahoma"/>
                <a:cs typeface="Tahoma"/>
                <a:sym typeface="Tahoma"/>
              </a:defRPr>
            </a:lvl1pPr>
            <a:lvl2pPr marL="0" indent="457200">
              <a:spcBef>
                <a:spcPts val="500"/>
              </a:spcBef>
              <a:buSzTx/>
              <a:buNone/>
              <a:defRPr sz="2400" b="1">
                <a:latin typeface="Tahoma"/>
                <a:ea typeface="Tahoma"/>
                <a:cs typeface="Tahoma"/>
                <a:sym typeface="Tahoma"/>
              </a:defRPr>
            </a:lvl2pPr>
            <a:lvl3pPr marL="0" indent="914400">
              <a:spcBef>
                <a:spcPts val="500"/>
              </a:spcBef>
              <a:buSzTx/>
              <a:buNone/>
              <a:defRPr sz="2400" b="1">
                <a:latin typeface="Tahoma"/>
                <a:ea typeface="Tahoma"/>
                <a:cs typeface="Tahoma"/>
                <a:sym typeface="Tahoma"/>
              </a:defRPr>
            </a:lvl3pPr>
            <a:lvl4pPr marL="0" indent="1371600">
              <a:spcBef>
                <a:spcPts val="500"/>
              </a:spcBef>
              <a:buSzTx/>
              <a:buNone/>
              <a:defRPr sz="2400" b="1">
                <a:latin typeface="Tahoma"/>
                <a:ea typeface="Tahoma"/>
                <a:cs typeface="Tahoma"/>
                <a:sym typeface="Tahoma"/>
              </a:defRPr>
            </a:lvl4pPr>
            <a:lvl5pPr marL="0" indent="1828800">
              <a:spcBef>
                <a:spcPts val="500"/>
              </a:spcBef>
              <a:buSzTx/>
              <a:buNone/>
              <a:defRPr sz="2400" b="1">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5383" name="Text Placeholder 4"/>
          <p:cNvSpPr>
            <a:spLocks noGrp="1"/>
          </p:cNvSpPr>
          <p:nvPr>
            <p:ph type="body" sz="quarter" idx="21"/>
          </p:nvPr>
        </p:nvSpPr>
        <p:spPr>
          <a:xfrm>
            <a:off x="4645025" y="1535112"/>
            <a:ext cx="4041775" cy="639763"/>
          </a:xfrm>
          <a:prstGeom prst="rect">
            <a:avLst/>
          </a:prstGeom>
          <a:effectLst>
            <a:outerShdw blurRad="63500" dist="25399" dir="16200000" rotWithShape="0">
              <a:schemeClr val="accent3">
                <a:lumOff val="44000"/>
                <a:alpha val="75000"/>
              </a:schemeClr>
            </a:outerShdw>
          </a:effectLst>
        </p:spPr>
        <p:txBody>
          <a:bodyPr anchor="b">
            <a:normAutofit/>
          </a:bodyPr>
          <a:lstStyle/>
          <a:p>
            <a:pPr marL="0" indent="0">
              <a:spcBef>
                <a:spcPts val="500"/>
              </a:spcBef>
              <a:buSzTx/>
              <a:buNone/>
              <a:defRPr sz="2400" b="1">
                <a:latin typeface="Tahoma"/>
                <a:ea typeface="Tahoma"/>
                <a:cs typeface="Tahoma"/>
                <a:sym typeface="Tahoma"/>
              </a:defRPr>
            </a:pPr>
            <a:endParaRPr/>
          </a:p>
        </p:txBody>
      </p:sp>
      <p:sp>
        <p:nvSpPr>
          <p:cNvPr id="5384"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374287666"/>
      </p:ext>
    </p:extLst>
  </p:cSld>
  <p:clrMapOvr>
    <a:masterClrMapping/>
  </p:clrMapOvr>
  <p:transition spd="med"/>
</p:sldLayout>
</file>

<file path=ppt/slideLayouts/slideLayout364.xml><?xml version="1.0" encoding="utf-8"?>
<p:sldLayout xmlns:a="http://schemas.openxmlformats.org/drawingml/2006/main" xmlns:r="http://schemas.openxmlformats.org/officeDocument/2006/relationships" xmlns:p="http://schemas.openxmlformats.org/presentationml/2006/main" showMasterSp="0" type="tx">
  <p:cSld name="25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391" name="Title Text"/>
          <p:cNvSpPr txBox="1">
            <a:spLocks noGrp="1"/>
          </p:cNvSpPr>
          <p:nvPr>
            <p:ph type="title"/>
          </p:nvPr>
        </p:nvSpPr>
        <p:spPr>
          <a:xfrm>
            <a:off x="685800" y="609600"/>
            <a:ext cx="7772400" cy="1143000"/>
          </a:xfrm>
          <a:prstGeom prst="rect">
            <a:avLst/>
          </a:prstGeom>
          <a:effectLst>
            <a:outerShdw blurRad="50800" dist="25399" dir="16200000" rotWithShape="0">
              <a:schemeClr val="accent3">
                <a:lumOff val="44000"/>
                <a:alpha val="75000"/>
              </a:schemeClr>
            </a:outerShdw>
          </a:effectLst>
        </p:spPr>
        <p:txBody>
          <a:bodyPr anchor="ctr"/>
          <a:lstStyle>
            <a:lvl1pPr algn="r">
              <a:defRPr>
                <a:solidFill>
                  <a:srgbClr val="000000"/>
                </a:solidFill>
                <a:latin typeface="Tahoma"/>
                <a:ea typeface="Tahoma"/>
                <a:cs typeface="Tahoma"/>
                <a:sym typeface="Tahoma"/>
              </a:defRPr>
            </a:lvl1pPr>
          </a:lstStyle>
          <a:p>
            <a:r>
              <a:t>Title Text</a:t>
            </a:r>
          </a:p>
        </p:txBody>
      </p:sp>
      <p:sp>
        <p:nvSpPr>
          <p:cNvPr id="5392"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806045584"/>
      </p:ext>
    </p:extLst>
  </p:cSld>
  <p:clrMapOvr>
    <a:masterClrMapping/>
  </p:clrMapOvr>
  <p:transition spd="med"/>
</p:sldLayout>
</file>

<file path=ppt/slideLayouts/slideLayout365.xml><?xml version="1.0" encoding="utf-8"?>
<p:sldLayout xmlns:a="http://schemas.openxmlformats.org/drawingml/2006/main" xmlns:r="http://schemas.openxmlformats.org/officeDocument/2006/relationships" xmlns:p="http://schemas.openxmlformats.org/presentationml/2006/main" showMasterSp="0" type="tx">
  <p:cSld name="29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399"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459897364"/>
      </p:ext>
    </p:extLst>
  </p:cSld>
  <p:clrMapOvr>
    <a:masterClrMapping/>
  </p:clrMapOvr>
  <p:transition spd="med"/>
</p:sldLayout>
</file>

<file path=ppt/slideLayouts/slideLayout366.xml><?xml version="1.0" encoding="utf-8"?>
<p:sldLayout xmlns:a="http://schemas.openxmlformats.org/drawingml/2006/main" xmlns:r="http://schemas.openxmlformats.org/officeDocument/2006/relationships" xmlns:p="http://schemas.openxmlformats.org/presentationml/2006/main" showMasterSp="0" type="tx">
  <p:cSld name="24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406" name="Title Text"/>
          <p:cNvSpPr txBox="1">
            <a:spLocks noGrp="1"/>
          </p:cNvSpPr>
          <p:nvPr>
            <p:ph type="title"/>
          </p:nvPr>
        </p:nvSpPr>
        <p:spPr>
          <a:xfrm>
            <a:off x="457200" y="273050"/>
            <a:ext cx="3008314" cy="1162050"/>
          </a:xfrm>
          <a:prstGeom prst="rect">
            <a:avLst/>
          </a:prstGeom>
          <a:effectLst>
            <a:outerShdw blurRad="50800" dist="25399" dir="16200000" rotWithShape="0">
              <a:schemeClr val="accent3">
                <a:lumOff val="44000"/>
                <a:alpha val="75000"/>
              </a:schemeClr>
            </a:outerShdw>
          </a:effectLst>
        </p:spPr>
        <p:txBody>
          <a:bodyPr/>
          <a:lstStyle>
            <a:lvl1pPr>
              <a:defRPr sz="2000" b="1">
                <a:solidFill>
                  <a:srgbClr val="000000"/>
                </a:solidFill>
                <a:latin typeface="Tahoma"/>
                <a:ea typeface="Tahoma"/>
                <a:cs typeface="Tahoma"/>
                <a:sym typeface="Tahoma"/>
              </a:defRPr>
            </a:lvl1pPr>
          </a:lstStyle>
          <a:p>
            <a:r>
              <a:t>Title Text</a:t>
            </a:r>
          </a:p>
        </p:txBody>
      </p:sp>
      <p:sp>
        <p:nvSpPr>
          <p:cNvPr id="5407" name="Body Level One…"/>
          <p:cNvSpPr txBox="1">
            <a:spLocks noGrp="1"/>
          </p:cNvSpPr>
          <p:nvPr>
            <p:ph type="body" idx="1"/>
          </p:nvPr>
        </p:nvSpPr>
        <p:spPr>
          <a:xfrm>
            <a:off x="3575050" y="273050"/>
            <a:ext cx="5111750" cy="5853113"/>
          </a:xfrm>
          <a:prstGeom prst="rect">
            <a:avLst/>
          </a:prstGeom>
          <a:effectLst>
            <a:outerShdw blurRad="63500" dist="25399" dir="16200000" rotWithShape="0">
              <a:schemeClr val="accent3">
                <a:lumOff val="44000"/>
                <a:alpha val="75000"/>
              </a:schemeClr>
            </a:outerShdw>
          </a:effectLst>
        </p:spPr>
        <p:txBody>
          <a:bodyPr>
            <a:normAutofit/>
          </a:bodyPr>
          <a:lstStyle>
            <a:lvl1pPr>
              <a:buClr>
                <a:srgbClr val="800040"/>
              </a:buClr>
              <a:buChar char="⌑"/>
              <a:defRPr>
                <a:latin typeface="Tahoma"/>
                <a:ea typeface="Tahoma"/>
                <a:cs typeface="Tahoma"/>
                <a:sym typeface="Tahoma"/>
              </a:defRPr>
            </a:lvl1pPr>
            <a:lvl2pPr>
              <a:buClr>
                <a:srgbClr val="800040"/>
              </a:buClr>
              <a:buChar char="⌑"/>
              <a:defRPr>
                <a:latin typeface="Tahoma"/>
                <a:ea typeface="Tahoma"/>
                <a:cs typeface="Tahoma"/>
                <a:sym typeface="Tahoma"/>
              </a:defRPr>
            </a:lvl2pPr>
            <a:lvl3pPr>
              <a:buClr>
                <a:srgbClr val="800040"/>
              </a:buClr>
              <a:buChar char="⌑"/>
              <a:defRPr>
                <a:latin typeface="Tahoma"/>
                <a:ea typeface="Tahoma"/>
                <a:cs typeface="Tahoma"/>
                <a:sym typeface="Tahoma"/>
              </a:defRPr>
            </a:lvl3pPr>
            <a:lvl4pPr>
              <a:buClr>
                <a:srgbClr val="800040"/>
              </a:buClr>
              <a:buChar char="⌑"/>
              <a:defRPr>
                <a:latin typeface="Tahoma"/>
                <a:ea typeface="Tahoma"/>
                <a:cs typeface="Tahoma"/>
                <a:sym typeface="Tahoma"/>
              </a:defRPr>
            </a:lvl4pPr>
            <a:lvl5pPr>
              <a:buClr>
                <a:srgbClr val="800040"/>
              </a:buClr>
              <a:buChar char="⌑"/>
              <a:defRPr>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5408" name="Text Placeholder 3"/>
          <p:cNvSpPr>
            <a:spLocks noGrp="1"/>
          </p:cNvSpPr>
          <p:nvPr>
            <p:ph type="body" sz="half" idx="21"/>
          </p:nvPr>
        </p:nvSpPr>
        <p:spPr>
          <a:xfrm>
            <a:off x="457199" y="1435100"/>
            <a:ext cx="3008315" cy="4691063"/>
          </a:xfrm>
          <a:prstGeom prst="rect">
            <a:avLst/>
          </a:prstGeom>
          <a:effectLst>
            <a:outerShdw blurRad="63500" dist="25399" dir="16200000" rotWithShape="0">
              <a:schemeClr val="accent3">
                <a:lumOff val="44000"/>
                <a:alpha val="75000"/>
              </a:schemeClr>
            </a:outerShdw>
          </a:effectLst>
        </p:spPr>
        <p:txBody>
          <a:bodyPr>
            <a:normAutofit/>
          </a:bodyPr>
          <a:lstStyle/>
          <a:p>
            <a:pPr marL="0" indent="0">
              <a:spcBef>
                <a:spcPts val="300"/>
              </a:spcBef>
              <a:buSzTx/>
              <a:buNone/>
              <a:defRPr sz="1400">
                <a:latin typeface="Tahoma"/>
                <a:ea typeface="Tahoma"/>
                <a:cs typeface="Tahoma"/>
                <a:sym typeface="Tahoma"/>
              </a:defRPr>
            </a:pPr>
            <a:endParaRPr/>
          </a:p>
        </p:txBody>
      </p:sp>
      <p:sp>
        <p:nvSpPr>
          <p:cNvPr id="5409"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337313680"/>
      </p:ext>
    </p:extLst>
  </p:cSld>
  <p:clrMapOvr>
    <a:masterClrMapping/>
  </p:clrMapOvr>
  <p:transition spd="med"/>
</p:sldLayout>
</file>

<file path=ppt/slideLayouts/slideLayout367.xml><?xml version="1.0" encoding="utf-8"?>
<p:sldLayout xmlns:a="http://schemas.openxmlformats.org/drawingml/2006/main" xmlns:r="http://schemas.openxmlformats.org/officeDocument/2006/relationships" xmlns:p="http://schemas.openxmlformats.org/presentationml/2006/main" showMasterSp="0" type="tx">
  <p:cSld name="24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416" name="Title Text"/>
          <p:cNvSpPr txBox="1">
            <a:spLocks noGrp="1"/>
          </p:cNvSpPr>
          <p:nvPr>
            <p:ph type="title"/>
          </p:nvPr>
        </p:nvSpPr>
        <p:spPr>
          <a:xfrm>
            <a:off x="1792288" y="4800600"/>
            <a:ext cx="5486401" cy="566738"/>
          </a:xfrm>
          <a:prstGeom prst="rect">
            <a:avLst/>
          </a:prstGeom>
          <a:effectLst>
            <a:outerShdw blurRad="50800" dist="25399" dir="16200000" rotWithShape="0">
              <a:schemeClr val="accent3">
                <a:lumOff val="44000"/>
                <a:alpha val="75000"/>
              </a:schemeClr>
            </a:outerShdw>
          </a:effectLst>
        </p:spPr>
        <p:txBody>
          <a:bodyPr/>
          <a:lstStyle>
            <a:lvl1pPr>
              <a:defRPr sz="2000" b="1">
                <a:solidFill>
                  <a:srgbClr val="000000"/>
                </a:solidFill>
                <a:latin typeface="Tahoma"/>
                <a:ea typeface="Tahoma"/>
                <a:cs typeface="Tahoma"/>
                <a:sym typeface="Tahoma"/>
              </a:defRPr>
            </a:lvl1pPr>
          </a:lstStyle>
          <a:p>
            <a:r>
              <a:t>Title Text</a:t>
            </a:r>
          </a:p>
        </p:txBody>
      </p:sp>
      <p:sp>
        <p:nvSpPr>
          <p:cNvPr id="5417" name="Picture Placeholder 2"/>
          <p:cNvSpPr>
            <a:spLocks noGrp="1"/>
          </p:cNvSpPr>
          <p:nvPr>
            <p:ph type="pic" sz="half" idx="21"/>
          </p:nvPr>
        </p:nvSpPr>
        <p:spPr>
          <a:xfrm>
            <a:off x="1792288" y="612775"/>
            <a:ext cx="5486401" cy="4114800"/>
          </a:xfrm>
          <a:prstGeom prst="rect">
            <a:avLst/>
          </a:prstGeom>
          <a:effectLst>
            <a:outerShdw blurRad="63500" dist="25399" dir="16200000" rotWithShape="0">
              <a:schemeClr val="accent3">
                <a:lumOff val="44000"/>
                <a:alpha val="75000"/>
              </a:schemeClr>
            </a:outerShdw>
          </a:effectLst>
        </p:spPr>
        <p:txBody>
          <a:bodyPr lIns="91439" rIns="91439"/>
          <a:lstStyle/>
          <a:p>
            <a:endParaRPr/>
          </a:p>
        </p:txBody>
      </p:sp>
      <p:sp>
        <p:nvSpPr>
          <p:cNvPr id="5418" name="Body Level One…"/>
          <p:cNvSpPr txBox="1">
            <a:spLocks noGrp="1"/>
          </p:cNvSpPr>
          <p:nvPr>
            <p:ph type="body" sz="quarter" idx="1"/>
          </p:nvPr>
        </p:nvSpPr>
        <p:spPr>
          <a:xfrm>
            <a:off x="1792288" y="5367337"/>
            <a:ext cx="5486401" cy="804863"/>
          </a:xfrm>
          <a:prstGeom prst="rect">
            <a:avLst/>
          </a:prstGeom>
          <a:effectLst>
            <a:outerShdw blurRad="63500" dist="25399" dir="16200000" rotWithShape="0">
              <a:schemeClr val="accent3">
                <a:lumOff val="44000"/>
                <a:alpha val="75000"/>
              </a:schemeClr>
            </a:outerShdw>
          </a:effectLst>
        </p:spPr>
        <p:txBody>
          <a:bodyPr>
            <a:normAutofit/>
          </a:bodyPr>
          <a:lstStyle>
            <a:lvl1pPr marL="0" indent="0">
              <a:spcBef>
                <a:spcPts val="300"/>
              </a:spcBef>
              <a:buSzTx/>
              <a:buNone/>
              <a:defRPr sz="1400">
                <a:latin typeface="Tahoma"/>
                <a:ea typeface="Tahoma"/>
                <a:cs typeface="Tahoma"/>
                <a:sym typeface="Tahoma"/>
              </a:defRPr>
            </a:lvl1pPr>
            <a:lvl2pPr marL="0" indent="457200">
              <a:spcBef>
                <a:spcPts val="300"/>
              </a:spcBef>
              <a:buSzTx/>
              <a:buNone/>
              <a:defRPr sz="1400">
                <a:latin typeface="Tahoma"/>
                <a:ea typeface="Tahoma"/>
                <a:cs typeface="Tahoma"/>
                <a:sym typeface="Tahoma"/>
              </a:defRPr>
            </a:lvl2pPr>
            <a:lvl3pPr marL="0" indent="914400">
              <a:spcBef>
                <a:spcPts val="300"/>
              </a:spcBef>
              <a:buSzTx/>
              <a:buNone/>
              <a:defRPr sz="1400">
                <a:latin typeface="Tahoma"/>
                <a:ea typeface="Tahoma"/>
                <a:cs typeface="Tahoma"/>
                <a:sym typeface="Tahoma"/>
              </a:defRPr>
            </a:lvl3pPr>
            <a:lvl4pPr marL="0" indent="1371600">
              <a:spcBef>
                <a:spcPts val="300"/>
              </a:spcBef>
              <a:buSzTx/>
              <a:buNone/>
              <a:defRPr sz="1400">
                <a:latin typeface="Tahoma"/>
                <a:ea typeface="Tahoma"/>
                <a:cs typeface="Tahoma"/>
                <a:sym typeface="Tahoma"/>
              </a:defRPr>
            </a:lvl4pPr>
            <a:lvl5pPr marL="0" indent="1828800">
              <a:spcBef>
                <a:spcPts val="300"/>
              </a:spcBef>
              <a:buSzTx/>
              <a:buNone/>
              <a:defRPr sz="1400">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5419"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778180652"/>
      </p:ext>
    </p:extLst>
  </p:cSld>
  <p:clrMapOvr>
    <a:masterClrMapping/>
  </p:clrMapOvr>
  <p:transition spd="med"/>
</p:sldLayout>
</file>

<file path=ppt/slideLayouts/slideLayout368.xml><?xml version="1.0" encoding="utf-8"?>
<p:sldLayout xmlns:a="http://schemas.openxmlformats.org/drawingml/2006/main" xmlns:r="http://schemas.openxmlformats.org/officeDocument/2006/relationships" xmlns:p="http://schemas.openxmlformats.org/presentationml/2006/main" showMasterSp="0" type="tx">
  <p:cSld name="34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5426"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427"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42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24359474"/>
      </p:ext>
    </p:extLst>
  </p:cSld>
  <p:clrMapOvr>
    <a:masterClrMapping/>
  </p:clrMapOvr>
  <p:transition spd="med"/>
</p:sldLayout>
</file>

<file path=ppt/slideLayouts/slideLayout369.xml><?xml version="1.0" encoding="utf-8"?>
<p:sldLayout xmlns:a="http://schemas.openxmlformats.org/drawingml/2006/main" xmlns:r="http://schemas.openxmlformats.org/officeDocument/2006/relationships" xmlns:p="http://schemas.openxmlformats.org/presentationml/2006/main" showMasterSp="0" type="tx">
  <p:cSld name="31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5435"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436"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43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02011332"/>
      </p:ext>
    </p:extLst>
  </p:cSld>
  <p:clrMapOvr>
    <a:masterClrMapping/>
  </p:clrMapOvr>
  <p:transition spd="med"/>
</p:sldLayout>
</file>

<file path=ppt/slideLayouts/slideLayout37.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AC0D556E-1B47-E145-B343-9708077C202E}" type="slidenum">
              <a:rPr lang="en-US" smtClean="0"/>
              <a:pPr>
                <a:defRPr/>
              </a:pPr>
              <a:t>‹#›</a:t>
            </a:fld>
            <a:endParaRPr lang="en-US" dirty="0"/>
          </a:p>
        </p:txBody>
      </p:sp>
    </p:spTree>
    <p:extLst>
      <p:ext uri="{BB962C8B-B14F-4D97-AF65-F5344CB8AC3E}">
        <p14:creationId xmlns:p14="http://schemas.microsoft.com/office/powerpoint/2010/main" val="3611823320"/>
      </p:ext>
    </p:extLst>
  </p:cSld>
  <p:clrMapOvr>
    <a:masterClrMapping/>
  </p:clrMapOvr>
  <p:transition/>
</p:sldLayout>
</file>

<file path=ppt/slideLayouts/slideLayout370.xml><?xml version="1.0" encoding="utf-8"?>
<p:sldLayout xmlns:a="http://schemas.openxmlformats.org/drawingml/2006/main" xmlns:r="http://schemas.openxmlformats.org/officeDocument/2006/relationships" xmlns:p="http://schemas.openxmlformats.org/presentationml/2006/main" showMasterSp="0" type="tx">
  <p:cSld name="25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5444"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445"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44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66191857"/>
      </p:ext>
    </p:extLst>
  </p:cSld>
  <p:clrMapOvr>
    <a:masterClrMapping/>
  </p:clrMapOvr>
  <p:transition spd="med"/>
</p:sldLayout>
</file>

<file path=ppt/slideLayouts/slideLayout371.xml><?xml version="1.0" encoding="utf-8"?>
<p:sldLayout xmlns:a="http://schemas.openxmlformats.org/drawingml/2006/main" xmlns:r="http://schemas.openxmlformats.org/officeDocument/2006/relationships" xmlns:p="http://schemas.openxmlformats.org/presentationml/2006/main" showMasterSp="0" type="tx">
  <p:cSld name="25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5462"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463"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464"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546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15845017"/>
      </p:ext>
    </p:extLst>
  </p:cSld>
  <p:clrMapOvr>
    <a:masterClrMapping/>
  </p:clrMapOvr>
  <p:transition spd="med"/>
</p:sldLayout>
</file>

<file path=ppt/slideLayouts/slideLayout372.xml><?xml version="1.0" encoding="utf-8"?>
<p:sldLayout xmlns:a="http://schemas.openxmlformats.org/drawingml/2006/main" xmlns:r="http://schemas.openxmlformats.org/officeDocument/2006/relationships" xmlns:p="http://schemas.openxmlformats.org/presentationml/2006/main" showMasterSp="0" type="tx">
  <p:cSld name="26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547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47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87888966"/>
      </p:ext>
    </p:extLst>
  </p:cSld>
  <p:clrMapOvr>
    <a:masterClrMapping/>
  </p:clrMapOvr>
  <p:transition spd="med"/>
</p:sldLayout>
</file>

<file path=ppt/slideLayouts/slideLayout373.xml><?xml version="1.0" encoding="utf-8"?>
<p:sldLayout xmlns:a="http://schemas.openxmlformats.org/drawingml/2006/main" xmlns:r="http://schemas.openxmlformats.org/officeDocument/2006/relationships" xmlns:p="http://schemas.openxmlformats.org/presentationml/2006/main" showMasterSp="0" type="tx">
  <p:cSld name="30_Blank">
    <p:bg>
      <p:bgPr>
        <a:solidFill>
          <a:schemeClr val="accent3">
            <a:lumOff val="44000"/>
          </a:schemeClr>
        </a:solidFill>
        <a:effectLst/>
      </p:bgPr>
    </p:bg>
    <p:spTree>
      <p:nvGrpSpPr>
        <p:cNvPr id="1" name=""/>
        <p:cNvGrpSpPr/>
        <p:nvPr/>
      </p:nvGrpSpPr>
      <p:grpSpPr>
        <a:xfrm>
          <a:off x="0" y="0"/>
          <a:ext cx="0" cy="0"/>
          <a:chOff x="0" y="0"/>
          <a:chExt cx="0" cy="0"/>
        </a:xfrm>
      </p:grpSpPr>
      <p:sp>
        <p:nvSpPr>
          <p:cNvPr id="548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09509455"/>
      </p:ext>
    </p:extLst>
  </p:cSld>
  <p:clrMapOvr>
    <a:masterClrMapping/>
  </p:clrMapOvr>
  <p:transition spd="med"/>
</p:sldLayout>
</file>

<file path=ppt/slideLayouts/slideLayout374.xml><?xml version="1.0" encoding="utf-8"?>
<p:sldLayout xmlns:a="http://schemas.openxmlformats.org/drawingml/2006/main" xmlns:r="http://schemas.openxmlformats.org/officeDocument/2006/relationships" xmlns:p="http://schemas.openxmlformats.org/presentationml/2006/main" showMasterSp="0" type="tx">
  <p:cSld name="25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5487"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488"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489"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549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64264763"/>
      </p:ext>
    </p:extLst>
  </p:cSld>
  <p:clrMapOvr>
    <a:masterClrMapping/>
  </p:clrMapOvr>
  <p:transition spd="med"/>
</p:sldLayout>
</file>

<file path=ppt/slideLayouts/slideLayout375.xml><?xml version="1.0" encoding="utf-8"?>
<p:sldLayout xmlns:a="http://schemas.openxmlformats.org/drawingml/2006/main" xmlns:r="http://schemas.openxmlformats.org/officeDocument/2006/relationships" xmlns:p="http://schemas.openxmlformats.org/presentationml/2006/main" showMasterSp="0" type="tx">
  <p:cSld name="25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5497"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498"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5499"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50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52998162"/>
      </p:ext>
    </p:extLst>
  </p:cSld>
  <p:clrMapOvr>
    <a:masterClrMapping/>
  </p:clrMapOvr>
  <p:transition spd="med"/>
</p:sldLayout>
</file>

<file path=ppt/slideLayouts/slideLayout376.xml><?xml version="1.0" encoding="utf-8"?>
<p:sldLayout xmlns:a="http://schemas.openxmlformats.org/drawingml/2006/main" xmlns:r="http://schemas.openxmlformats.org/officeDocument/2006/relationships" xmlns:p="http://schemas.openxmlformats.org/presentationml/2006/main" showMasterSp="0" type="tx">
  <p:cSld name="32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516" name="Title Text"/>
          <p:cNvSpPr txBox="1">
            <a:spLocks noGrp="1"/>
          </p:cNvSpPr>
          <p:nvPr>
            <p:ph type="title"/>
          </p:nvPr>
        </p:nvSpPr>
        <p:spPr>
          <a:xfrm>
            <a:off x="685800" y="381000"/>
            <a:ext cx="7772400" cy="1219200"/>
          </a:xfrm>
          <a:prstGeom prst="rect">
            <a:avLst/>
          </a:prstGeom>
        </p:spPr>
        <p:txBody>
          <a:bodyPr lIns="46037" tIns="46037" rIns="46037" bIns="46037" anchor="ctr"/>
          <a:lstStyle>
            <a:lvl1pPr>
              <a:lnSpc>
                <a:spcPct val="90000"/>
              </a:lnSpc>
              <a:spcBef>
                <a:spcPts val="1000"/>
              </a:spcBef>
              <a:defRPr b="1">
                <a:solidFill>
                  <a:srgbClr val="000000"/>
                </a:solidFill>
              </a:defRPr>
            </a:lvl1pPr>
          </a:lstStyle>
          <a:p>
            <a:r>
              <a:t>Title Text</a:t>
            </a:r>
          </a:p>
        </p:txBody>
      </p:sp>
      <p:sp>
        <p:nvSpPr>
          <p:cNvPr id="5517" name="Body Level One…"/>
          <p:cNvSpPr txBox="1">
            <a:spLocks noGrp="1"/>
          </p:cNvSpPr>
          <p:nvPr>
            <p:ph type="body" idx="1"/>
          </p:nvPr>
        </p:nvSpPr>
        <p:spPr>
          <a:xfrm>
            <a:off x="762000" y="1828800"/>
            <a:ext cx="7620000" cy="4267200"/>
          </a:xfrm>
          <a:prstGeom prst="rect">
            <a:avLst/>
          </a:prstGeom>
        </p:spPr>
        <p:txBody>
          <a:bodyPr>
            <a:normAutofit/>
          </a:bodyPr>
          <a:lstStyle>
            <a:lvl1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3pPr>
            <a:lvl4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518" name="Slide Number"/>
          <p:cNvSpPr txBox="1">
            <a:spLocks noGrp="1"/>
          </p:cNvSpPr>
          <p:nvPr>
            <p:ph type="sldNum" sz="quarter" idx="2"/>
          </p:nvPr>
        </p:nvSpPr>
        <p:spPr>
          <a:xfrm>
            <a:off x="8178318" y="6504802"/>
            <a:ext cx="279883" cy="276999"/>
          </a:xfrm>
          <a:prstGeom prst="rect">
            <a:avLst/>
          </a:prstGeom>
        </p:spPr>
        <p:txBody>
          <a:bodyPr/>
          <a:lstStyle>
            <a:lvl1pPr algn="r">
              <a:spcBef>
                <a:spcPts val="700"/>
              </a:spcBef>
              <a:defRPr sz="1200"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85847766"/>
      </p:ext>
    </p:extLst>
  </p:cSld>
  <p:clrMapOvr>
    <a:masterClrMapping/>
  </p:clrMapOvr>
  <p:transition spd="med"/>
</p:sldLayout>
</file>

<file path=ppt/slideLayouts/slideLayout377.xml><?xml version="1.0" encoding="utf-8"?>
<p:sldLayout xmlns:a="http://schemas.openxmlformats.org/drawingml/2006/main" xmlns:r="http://schemas.openxmlformats.org/officeDocument/2006/relationships" xmlns:p="http://schemas.openxmlformats.org/presentationml/2006/main" showMasterSp="0" type="tx">
  <p:cSld name="26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525" name="Title Text"/>
          <p:cNvSpPr txBox="1">
            <a:spLocks noGrp="1"/>
          </p:cNvSpPr>
          <p:nvPr>
            <p:ph type="title"/>
          </p:nvPr>
        </p:nvSpPr>
        <p:spPr>
          <a:xfrm>
            <a:off x="722312" y="4406900"/>
            <a:ext cx="7772401" cy="1362075"/>
          </a:xfrm>
          <a:prstGeom prst="rect">
            <a:avLst/>
          </a:prstGeom>
        </p:spPr>
        <p:txBody>
          <a:bodyPr lIns="46037" tIns="46037" rIns="46037" bIns="46037" anchor="t"/>
          <a:lstStyle>
            <a:lvl1pPr>
              <a:lnSpc>
                <a:spcPct val="90000"/>
              </a:lnSpc>
              <a:spcBef>
                <a:spcPts val="900"/>
              </a:spcBef>
              <a:defRPr sz="4000" b="1" cap="all">
                <a:solidFill>
                  <a:srgbClr val="000000"/>
                </a:solidFill>
              </a:defRPr>
            </a:lvl1pPr>
          </a:lstStyle>
          <a:p>
            <a:r>
              <a:t>Title Text</a:t>
            </a:r>
          </a:p>
        </p:txBody>
      </p:sp>
      <p:sp>
        <p:nvSpPr>
          <p:cNvPr id="5526"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lnSpc>
                <a:spcPct val="90000"/>
              </a:lnSpc>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nSpc>
                <a:spcPct val="90000"/>
              </a:lnSpc>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nSpc>
                <a:spcPct val="90000"/>
              </a:lnSpc>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nSpc>
                <a:spcPct val="90000"/>
              </a:lnSpc>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nSpc>
                <a:spcPct val="90000"/>
              </a:lnSpc>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527" name="Slide Number"/>
          <p:cNvSpPr txBox="1">
            <a:spLocks noGrp="1"/>
          </p:cNvSpPr>
          <p:nvPr>
            <p:ph type="sldNum" sz="quarter" idx="2"/>
          </p:nvPr>
        </p:nvSpPr>
        <p:spPr>
          <a:xfrm>
            <a:off x="8178318" y="6504802"/>
            <a:ext cx="279883" cy="276999"/>
          </a:xfrm>
          <a:prstGeom prst="rect">
            <a:avLst/>
          </a:prstGeom>
        </p:spPr>
        <p:txBody>
          <a:bodyPr/>
          <a:lstStyle>
            <a:lvl1pPr algn="r">
              <a:spcBef>
                <a:spcPts val="700"/>
              </a:spcBef>
              <a:defRPr sz="1200"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71583687"/>
      </p:ext>
    </p:extLst>
  </p:cSld>
  <p:clrMapOvr>
    <a:masterClrMapping/>
  </p:clrMapOvr>
  <p:transition spd="med"/>
</p:sldLayout>
</file>

<file path=ppt/slideLayouts/slideLayout378.xml><?xml version="1.0" encoding="utf-8"?>
<p:sldLayout xmlns:a="http://schemas.openxmlformats.org/drawingml/2006/main" xmlns:r="http://schemas.openxmlformats.org/officeDocument/2006/relationships" xmlns:p="http://schemas.openxmlformats.org/presentationml/2006/main" showMasterSp="0" type="tx">
  <p:cSld name="26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534" name="Title Text"/>
          <p:cNvSpPr txBox="1">
            <a:spLocks noGrp="1"/>
          </p:cNvSpPr>
          <p:nvPr>
            <p:ph type="title"/>
          </p:nvPr>
        </p:nvSpPr>
        <p:spPr>
          <a:xfrm>
            <a:off x="685800" y="381000"/>
            <a:ext cx="7772400" cy="1219200"/>
          </a:xfrm>
          <a:prstGeom prst="rect">
            <a:avLst/>
          </a:prstGeom>
        </p:spPr>
        <p:txBody>
          <a:bodyPr lIns="46037" tIns="46037" rIns="46037" bIns="46037" anchor="ctr"/>
          <a:lstStyle>
            <a:lvl1pPr>
              <a:lnSpc>
                <a:spcPct val="90000"/>
              </a:lnSpc>
              <a:spcBef>
                <a:spcPts val="1000"/>
              </a:spcBef>
              <a:defRPr b="1">
                <a:solidFill>
                  <a:srgbClr val="000000"/>
                </a:solidFill>
              </a:defRPr>
            </a:lvl1pPr>
          </a:lstStyle>
          <a:p>
            <a:r>
              <a:t>Title Text</a:t>
            </a:r>
          </a:p>
        </p:txBody>
      </p:sp>
      <p:sp>
        <p:nvSpPr>
          <p:cNvPr id="5535" name="Body Level One…"/>
          <p:cNvSpPr txBox="1">
            <a:spLocks noGrp="1"/>
          </p:cNvSpPr>
          <p:nvPr>
            <p:ph type="body" sz="half" idx="1"/>
          </p:nvPr>
        </p:nvSpPr>
        <p:spPr>
          <a:xfrm>
            <a:off x="762000" y="1828800"/>
            <a:ext cx="3733800" cy="4267200"/>
          </a:xfrm>
          <a:prstGeom prst="rect">
            <a:avLst/>
          </a:prstGeom>
        </p:spPr>
        <p:txBody>
          <a:bodyPr>
            <a:normAutofit/>
          </a:bodyPr>
          <a:lstStyle>
            <a:lvl1pPr>
              <a:lnSpc>
                <a:spcPct val="90000"/>
              </a:lnSpc>
              <a:spcBef>
                <a:spcPts val="600"/>
              </a:spcBef>
              <a:buClr>
                <a:srgbClr val="000000"/>
              </a:buClr>
              <a:buSzPct val="80000"/>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lnSpc>
                <a:spcPct val="90000"/>
              </a:lnSpc>
              <a:spcBef>
                <a:spcPts val="600"/>
              </a:spcBef>
              <a:buClr>
                <a:srgbClr val="000000"/>
              </a:buClr>
              <a:buSzPct val="80000"/>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lnSpc>
                <a:spcPct val="90000"/>
              </a:lnSpc>
              <a:spcBef>
                <a:spcPts val="600"/>
              </a:spcBef>
              <a:buClr>
                <a:srgbClr val="000000"/>
              </a:buClr>
              <a:buSzPct val="80000"/>
              <a:buChar char="●"/>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lnSpc>
                <a:spcPct val="90000"/>
              </a:lnSpc>
              <a:spcBef>
                <a:spcPts val="600"/>
              </a:spcBef>
              <a:buClr>
                <a:srgbClr val="000000"/>
              </a:buClr>
              <a:buSzPct val="80000"/>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lnSpc>
                <a:spcPct val="90000"/>
              </a:lnSpc>
              <a:spcBef>
                <a:spcPts val="600"/>
              </a:spcBef>
              <a:buClr>
                <a:srgbClr val="000000"/>
              </a:buClr>
              <a:buSzPct val="80000"/>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536" name="Slide Number"/>
          <p:cNvSpPr txBox="1">
            <a:spLocks noGrp="1"/>
          </p:cNvSpPr>
          <p:nvPr>
            <p:ph type="sldNum" sz="quarter" idx="2"/>
          </p:nvPr>
        </p:nvSpPr>
        <p:spPr>
          <a:xfrm>
            <a:off x="8178318" y="6504802"/>
            <a:ext cx="279883" cy="276999"/>
          </a:xfrm>
          <a:prstGeom prst="rect">
            <a:avLst/>
          </a:prstGeom>
        </p:spPr>
        <p:txBody>
          <a:bodyPr/>
          <a:lstStyle>
            <a:lvl1pPr algn="r">
              <a:spcBef>
                <a:spcPts val="700"/>
              </a:spcBef>
              <a:defRPr sz="1200"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73972303"/>
      </p:ext>
    </p:extLst>
  </p:cSld>
  <p:clrMapOvr>
    <a:masterClrMapping/>
  </p:clrMapOvr>
  <p:transition spd="med"/>
</p:sldLayout>
</file>

<file path=ppt/slideLayouts/slideLayout379.xml><?xml version="1.0" encoding="utf-8"?>
<p:sldLayout xmlns:a="http://schemas.openxmlformats.org/drawingml/2006/main" xmlns:r="http://schemas.openxmlformats.org/officeDocument/2006/relationships" xmlns:p="http://schemas.openxmlformats.org/presentationml/2006/main" showMasterSp="0" type="tx">
  <p:cSld name="26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543" name="Title Text"/>
          <p:cNvSpPr txBox="1">
            <a:spLocks noGrp="1"/>
          </p:cNvSpPr>
          <p:nvPr>
            <p:ph type="title"/>
          </p:nvPr>
        </p:nvSpPr>
        <p:spPr>
          <a:xfrm>
            <a:off x="457200" y="274638"/>
            <a:ext cx="8229600" cy="1143001"/>
          </a:xfrm>
          <a:prstGeom prst="rect">
            <a:avLst/>
          </a:prstGeom>
        </p:spPr>
        <p:txBody>
          <a:bodyPr lIns="46037" tIns="46037" rIns="46037" bIns="46037" anchor="ctr"/>
          <a:lstStyle>
            <a:lvl1pPr>
              <a:lnSpc>
                <a:spcPct val="90000"/>
              </a:lnSpc>
              <a:spcBef>
                <a:spcPts val="1000"/>
              </a:spcBef>
              <a:defRPr b="1">
                <a:solidFill>
                  <a:srgbClr val="000000"/>
                </a:solidFill>
              </a:defRPr>
            </a:lvl1pPr>
          </a:lstStyle>
          <a:p>
            <a:r>
              <a:t>Title Text</a:t>
            </a:r>
          </a:p>
        </p:txBody>
      </p:sp>
      <p:sp>
        <p:nvSpPr>
          <p:cNvPr id="554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lnSpc>
                <a:spcPct val="90000"/>
              </a:lnSpc>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nSpc>
                <a:spcPct val="90000"/>
              </a:lnSpc>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nSpc>
                <a:spcPct val="90000"/>
              </a:lnSpc>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nSpc>
                <a:spcPct val="90000"/>
              </a:lnSpc>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nSpc>
                <a:spcPct val="90000"/>
              </a:lnSpc>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545"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lnSpc>
                <a:spcPct val="90000"/>
              </a:lnSpc>
              <a:spcBef>
                <a:spcPts val="500"/>
              </a:spcBef>
              <a:buSzTx/>
              <a:buNone/>
              <a:defRPr sz="2400" b="1">
                <a:latin typeface="Arial"/>
                <a:ea typeface="Arial"/>
                <a:cs typeface="Arial"/>
                <a:sym typeface="Arial"/>
              </a:defRPr>
            </a:pPr>
            <a:endParaRPr dirty="0"/>
          </a:p>
        </p:txBody>
      </p:sp>
      <p:sp>
        <p:nvSpPr>
          <p:cNvPr id="5546" name="Slide Number"/>
          <p:cNvSpPr txBox="1">
            <a:spLocks noGrp="1"/>
          </p:cNvSpPr>
          <p:nvPr>
            <p:ph type="sldNum" sz="quarter" idx="2"/>
          </p:nvPr>
        </p:nvSpPr>
        <p:spPr>
          <a:xfrm>
            <a:off x="8178318" y="6504802"/>
            <a:ext cx="279883" cy="276999"/>
          </a:xfrm>
          <a:prstGeom prst="rect">
            <a:avLst/>
          </a:prstGeom>
        </p:spPr>
        <p:txBody>
          <a:bodyPr/>
          <a:lstStyle>
            <a:lvl1pPr algn="r">
              <a:spcBef>
                <a:spcPts val="700"/>
              </a:spcBef>
              <a:defRPr sz="1200"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76005034"/>
      </p:ext>
    </p:extLst>
  </p:cSld>
  <p:clrMapOvr>
    <a:masterClrMapping/>
  </p:clrMapOvr>
  <p:transition spd="med"/>
</p:sldLayout>
</file>

<file path=ppt/slideLayouts/slideLayout38.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cs typeface="Arial" panose="020B0604020202020204" pitchFamily="34" charset="0"/>
              </a:defRPr>
            </a:lvl1pPr>
          </a:lstStyle>
          <a:p>
            <a:fld id="{52F367E4-7E1D-FF4E-AF00-438FDA6547A0}" type="datetimeFigureOut">
              <a:rPr lang="en-US" smtClean="0"/>
              <a:pPr/>
              <a:t>3/19/26</a:t>
            </a:fld>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cs typeface="Arial" panose="020B0604020202020204" pitchFamily="34" charset="0"/>
              </a:defRPr>
            </a:lvl1pPr>
          </a:lstStyle>
          <a:p>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cs typeface="Arial" panose="020B0604020202020204" pitchFamily="34" charset="0"/>
              </a:defRPr>
            </a:lvl1pPr>
          </a:lstStyle>
          <a:p>
            <a:fld id="{8C99E196-A115-2F47-A252-2B1A00B54207}" type="slidenum">
              <a:rPr lang="en-US" smtClean="0"/>
              <a:pPr/>
              <a:t>‹#›</a:t>
            </a:fld>
            <a:endParaRPr lang="en-US" dirty="0"/>
          </a:p>
        </p:txBody>
      </p:sp>
    </p:spTree>
    <p:extLst>
      <p:ext uri="{BB962C8B-B14F-4D97-AF65-F5344CB8AC3E}">
        <p14:creationId xmlns:p14="http://schemas.microsoft.com/office/powerpoint/2010/main" val="2374528039"/>
      </p:ext>
    </p:extLst>
  </p:cSld>
  <p:clrMapOvr>
    <a:masterClrMapping/>
  </p:clrMapOvr>
</p:sldLayout>
</file>

<file path=ppt/slideLayouts/slideLayout380.xml><?xml version="1.0" encoding="utf-8"?>
<p:sldLayout xmlns:a="http://schemas.openxmlformats.org/drawingml/2006/main" xmlns:r="http://schemas.openxmlformats.org/officeDocument/2006/relationships" xmlns:p="http://schemas.openxmlformats.org/presentationml/2006/main" showMasterSp="0" type="tx">
  <p:cSld name="27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553" name="Title Text"/>
          <p:cNvSpPr txBox="1">
            <a:spLocks noGrp="1"/>
          </p:cNvSpPr>
          <p:nvPr>
            <p:ph type="title"/>
          </p:nvPr>
        </p:nvSpPr>
        <p:spPr>
          <a:xfrm>
            <a:off x="685800" y="381000"/>
            <a:ext cx="7772400" cy="1219200"/>
          </a:xfrm>
          <a:prstGeom prst="rect">
            <a:avLst/>
          </a:prstGeom>
        </p:spPr>
        <p:txBody>
          <a:bodyPr lIns="46037" tIns="46037" rIns="46037" bIns="46037" anchor="ctr"/>
          <a:lstStyle>
            <a:lvl1pPr>
              <a:lnSpc>
                <a:spcPct val="90000"/>
              </a:lnSpc>
              <a:spcBef>
                <a:spcPts val="1000"/>
              </a:spcBef>
              <a:defRPr b="1">
                <a:solidFill>
                  <a:srgbClr val="000000"/>
                </a:solidFill>
              </a:defRPr>
            </a:lvl1pPr>
          </a:lstStyle>
          <a:p>
            <a:r>
              <a:t>Title Text</a:t>
            </a:r>
          </a:p>
        </p:txBody>
      </p:sp>
      <p:sp>
        <p:nvSpPr>
          <p:cNvPr id="5554" name="Slide Number"/>
          <p:cNvSpPr txBox="1">
            <a:spLocks noGrp="1"/>
          </p:cNvSpPr>
          <p:nvPr>
            <p:ph type="sldNum" sz="quarter" idx="2"/>
          </p:nvPr>
        </p:nvSpPr>
        <p:spPr>
          <a:xfrm>
            <a:off x="8178318" y="6504802"/>
            <a:ext cx="279883" cy="276999"/>
          </a:xfrm>
          <a:prstGeom prst="rect">
            <a:avLst/>
          </a:prstGeom>
        </p:spPr>
        <p:txBody>
          <a:bodyPr/>
          <a:lstStyle>
            <a:lvl1pPr algn="r">
              <a:spcBef>
                <a:spcPts val="700"/>
              </a:spcBef>
              <a:defRPr sz="1200"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48901639"/>
      </p:ext>
    </p:extLst>
  </p:cSld>
  <p:clrMapOvr>
    <a:masterClrMapping/>
  </p:clrMapOvr>
  <p:transition spd="med"/>
</p:sldLayout>
</file>

<file path=ppt/slideLayouts/slideLayout381.xml><?xml version="1.0" encoding="utf-8"?>
<p:sldLayout xmlns:a="http://schemas.openxmlformats.org/drawingml/2006/main" xmlns:r="http://schemas.openxmlformats.org/officeDocument/2006/relationships" xmlns:p="http://schemas.openxmlformats.org/presentationml/2006/main" showMasterSp="0" type="tx">
  <p:cSld name="31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561" name="Slide Number"/>
          <p:cNvSpPr txBox="1">
            <a:spLocks noGrp="1"/>
          </p:cNvSpPr>
          <p:nvPr>
            <p:ph type="sldNum" sz="quarter" idx="2"/>
          </p:nvPr>
        </p:nvSpPr>
        <p:spPr>
          <a:xfrm>
            <a:off x="8178318" y="6504802"/>
            <a:ext cx="279883" cy="276999"/>
          </a:xfrm>
          <a:prstGeom prst="rect">
            <a:avLst/>
          </a:prstGeom>
        </p:spPr>
        <p:txBody>
          <a:bodyPr/>
          <a:lstStyle>
            <a:lvl1pPr algn="r">
              <a:spcBef>
                <a:spcPts val="700"/>
              </a:spcBef>
              <a:defRPr sz="1200"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134148"/>
      </p:ext>
    </p:extLst>
  </p:cSld>
  <p:clrMapOvr>
    <a:masterClrMapping/>
  </p:clrMapOvr>
  <p:transition spd="med"/>
</p:sldLayout>
</file>

<file path=ppt/slideLayouts/slideLayout382.xml><?xml version="1.0" encoding="utf-8"?>
<p:sldLayout xmlns:a="http://schemas.openxmlformats.org/drawingml/2006/main" xmlns:r="http://schemas.openxmlformats.org/officeDocument/2006/relationships" xmlns:p="http://schemas.openxmlformats.org/presentationml/2006/main" showMasterSp="0" type="tx">
  <p:cSld name="26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568" name="Title Text"/>
          <p:cNvSpPr txBox="1">
            <a:spLocks noGrp="1"/>
          </p:cNvSpPr>
          <p:nvPr>
            <p:ph type="title"/>
          </p:nvPr>
        </p:nvSpPr>
        <p:spPr>
          <a:xfrm>
            <a:off x="457200" y="273050"/>
            <a:ext cx="3008314" cy="1162050"/>
          </a:xfrm>
          <a:prstGeom prst="rect">
            <a:avLst/>
          </a:prstGeom>
        </p:spPr>
        <p:txBody>
          <a:bodyPr lIns="46037" tIns="46037" rIns="46037" bIns="46037"/>
          <a:lstStyle>
            <a:lvl1pPr>
              <a:lnSpc>
                <a:spcPct val="90000"/>
              </a:lnSpc>
              <a:spcBef>
                <a:spcPts val="400"/>
              </a:spcBef>
              <a:defRPr sz="2000" b="1">
                <a:solidFill>
                  <a:srgbClr val="000000"/>
                </a:solidFill>
              </a:defRPr>
            </a:lvl1pPr>
          </a:lstStyle>
          <a:p>
            <a:r>
              <a:t>Title Text</a:t>
            </a:r>
          </a:p>
        </p:txBody>
      </p:sp>
      <p:sp>
        <p:nvSpPr>
          <p:cNvPr id="5569" name="Body Level One…"/>
          <p:cNvSpPr txBox="1">
            <a:spLocks noGrp="1"/>
          </p:cNvSpPr>
          <p:nvPr>
            <p:ph type="body" idx="1"/>
          </p:nvPr>
        </p:nvSpPr>
        <p:spPr>
          <a:xfrm>
            <a:off x="3575050" y="273050"/>
            <a:ext cx="5111750" cy="5853113"/>
          </a:xfrm>
          <a:prstGeom prst="rect">
            <a:avLst/>
          </a:prstGeom>
        </p:spPr>
        <p:txBody>
          <a:bodyPr>
            <a:normAutofit/>
          </a:bodyPr>
          <a:lstStyle>
            <a:lvl1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3pPr>
            <a:lvl4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nSpc>
                <a:spcPct val="90000"/>
              </a:lnSpc>
              <a:buClr>
                <a:srgbClr val="000000"/>
              </a:buClr>
              <a:buSzPct val="80000"/>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570"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lnSpc>
                <a:spcPct val="90000"/>
              </a:lnSpc>
              <a:spcBef>
                <a:spcPts val="300"/>
              </a:spcBef>
              <a:buSzTx/>
              <a:buNone/>
              <a:defRPr sz="1400">
                <a:latin typeface="Arial"/>
                <a:ea typeface="Arial"/>
                <a:cs typeface="Arial"/>
                <a:sym typeface="Arial"/>
              </a:defRPr>
            </a:pPr>
            <a:endParaRPr dirty="0"/>
          </a:p>
        </p:txBody>
      </p:sp>
      <p:sp>
        <p:nvSpPr>
          <p:cNvPr id="5571" name="Slide Number"/>
          <p:cNvSpPr txBox="1">
            <a:spLocks noGrp="1"/>
          </p:cNvSpPr>
          <p:nvPr>
            <p:ph type="sldNum" sz="quarter" idx="2"/>
          </p:nvPr>
        </p:nvSpPr>
        <p:spPr>
          <a:xfrm>
            <a:off x="8178318" y="6504802"/>
            <a:ext cx="279883" cy="276999"/>
          </a:xfrm>
          <a:prstGeom prst="rect">
            <a:avLst/>
          </a:prstGeom>
        </p:spPr>
        <p:txBody>
          <a:bodyPr/>
          <a:lstStyle>
            <a:lvl1pPr algn="r">
              <a:spcBef>
                <a:spcPts val="700"/>
              </a:spcBef>
              <a:defRPr sz="1200"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17697774"/>
      </p:ext>
    </p:extLst>
  </p:cSld>
  <p:clrMapOvr>
    <a:masterClrMapping/>
  </p:clrMapOvr>
  <p:transition spd="med"/>
</p:sldLayout>
</file>

<file path=ppt/slideLayouts/slideLayout383.xml><?xml version="1.0" encoding="utf-8"?>
<p:sldLayout xmlns:a="http://schemas.openxmlformats.org/drawingml/2006/main" xmlns:r="http://schemas.openxmlformats.org/officeDocument/2006/relationships" xmlns:p="http://schemas.openxmlformats.org/presentationml/2006/main" showMasterSp="0" type="tx">
  <p:cSld name="26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578" name="Title Text"/>
          <p:cNvSpPr txBox="1">
            <a:spLocks noGrp="1"/>
          </p:cNvSpPr>
          <p:nvPr>
            <p:ph type="title"/>
          </p:nvPr>
        </p:nvSpPr>
        <p:spPr>
          <a:xfrm>
            <a:off x="1792288" y="4800600"/>
            <a:ext cx="5486401" cy="566738"/>
          </a:xfrm>
          <a:prstGeom prst="rect">
            <a:avLst/>
          </a:prstGeom>
        </p:spPr>
        <p:txBody>
          <a:bodyPr lIns="46037" tIns="46037" rIns="46037" bIns="46037"/>
          <a:lstStyle>
            <a:lvl1pPr>
              <a:lnSpc>
                <a:spcPct val="90000"/>
              </a:lnSpc>
              <a:spcBef>
                <a:spcPts val="400"/>
              </a:spcBef>
              <a:defRPr sz="2000" b="1">
                <a:solidFill>
                  <a:srgbClr val="000000"/>
                </a:solidFill>
              </a:defRPr>
            </a:lvl1pPr>
          </a:lstStyle>
          <a:p>
            <a:r>
              <a:t>Title Text</a:t>
            </a:r>
          </a:p>
        </p:txBody>
      </p:sp>
      <p:sp>
        <p:nvSpPr>
          <p:cNvPr id="5579"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5580"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lnSpc>
                <a:spcPct val="90000"/>
              </a:lnSpc>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nSpc>
                <a:spcPct val="90000"/>
              </a:lnSpc>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nSpc>
                <a:spcPct val="90000"/>
              </a:lnSpc>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nSpc>
                <a:spcPct val="90000"/>
              </a:lnSpc>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nSpc>
                <a:spcPct val="90000"/>
              </a:lnSpc>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581" name="Slide Number"/>
          <p:cNvSpPr txBox="1">
            <a:spLocks noGrp="1"/>
          </p:cNvSpPr>
          <p:nvPr>
            <p:ph type="sldNum" sz="quarter" idx="2"/>
          </p:nvPr>
        </p:nvSpPr>
        <p:spPr>
          <a:xfrm>
            <a:off x="8178318" y="6504802"/>
            <a:ext cx="279883" cy="276999"/>
          </a:xfrm>
          <a:prstGeom prst="rect">
            <a:avLst/>
          </a:prstGeom>
        </p:spPr>
        <p:txBody>
          <a:bodyPr/>
          <a:lstStyle>
            <a:lvl1pPr algn="r">
              <a:spcBef>
                <a:spcPts val="700"/>
              </a:spcBef>
              <a:defRPr sz="1200"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25753550"/>
      </p:ext>
    </p:extLst>
  </p:cSld>
  <p:clrMapOvr>
    <a:masterClrMapping/>
  </p:clrMapOvr>
  <p:transition spd="med"/>
</p:sldLayout>
</file>

<file path=ppt/slideLayouts/slideLayout384.xml><?xml version="1.0" encoding="utf-8"?>
<p:sldLayout xmlns:a="http://schemas.openxmlformats.org/drawingml/2006/main" xmlns:r="http://schemas.openxmlformats.org/officeDocument/2006/relationships" xmlns:p="http://schemas.openxmlformats.org/presentationml/2006/main" showMasterSp="0" type="tx">
  <p:cSld name="35_Title Slide">
    <p:bg>
      <p:bgPr>
        <a:solidFill>
          <a:srgbClr val="000000"/>
        </a:solidFill>
        <a:effectLst/>
      </p:bgPr>
    </p:bg>
    <p:spTree>
      <p:nvGrpSpPr>
        <p:cNvPr id="1" name=""/>
        <p:cNvGrpSpPr/>
        <p:nvPr/>
      </p:nvGrpSpPr>
      <p:grpSpPr>
        <a:xfrm>
          <a:off x="0" y="0"/>
          <a:ext cx="0" cy="0"/>
          <a:chOff x="0" y="0"/>
          <a:chExt cx="0" cy="0"/>
        </a:xfrm>
      </p:grpSpPr>
      <p:sp>
        <p:nvSpPr>
          <p:cNvPr id="5588" name="Title Text"/>
          <p:cNvSpPr txBox="1">
            <a:spLocks noGrp="1"/>
          </p:cNvSpPr>
          <p:nvPr>
            <p:ph type="title"/>
          </p:nvPr>
        </p:nvSpPr>
        <p:spPr>
          <a:xfrm>
            <a:off x="422030" y="1371600"/>
            <a:ext cx="8229601" cy="1828800"/>
          </a:xfrm>
          <a:prstGeom prst="rect">
            <a:avLst/>
          </a:prstGeom>
        </p:spPr>
        <p:txBody>
          <a:bodyPr lIns="0" tIns="0" rIns="0" bIns="0"/>
          <a:lstStyle>
            <a:lvl1pPr algn="ctr">
              <a:defRPr sz="4800" b="1" cap="all">
                <a:gradFill flip="none" rotWithShape="1">
                  <a:gsLst>
                    <a:gs pos="0">
                      <a:srgbClr val="8CABDE"/>
                    </a:gs>
                    <a:gs pos="73000">
                      <a:srgbClr val="8CABDE"/>
                    </a:gs>
                    <a:gs pos="100000">
                      <a:srgbClr val="749CD9"/>
                    </a:gs>
                  </a:gsLst>
                  <a:lin ang="4800000" scaled="0"/>
                </a:gradFill>
                <a:effectLst>
                  <a:outerShdw blurRad="127000" dist="200000" dir="2700000" rotWithShape="0">
                    <a:srgbClr val="000000">
                      <a:alpha val="30000"/>
                    </a:srgbClr>
                  </a:outerShdw>
                </a:effectLst>
                <a:latin typeface="Lucida Sans"/>
                <a:ea typeface="Lucida Sans"/>
                <a:cs typeface="Lucida Sans"/>
                <a:sym typeface="Lucida Sans"/>
              </a:defRPr>
            </a:lvl1pPr>
          </a:lstStyle>
          <a:p>
            <a:r>
              <a:t>Title Text</a:t>
            </a:r>
          </a:p>
        </p:txBody>
      </p:sp>
      <p:sp>
        <p:nvSpPr>
          <p:cNvPr id="5589" name="Body Level One…"/>
          <p:cNvSpPr txBox="1">
            <a:spLocks noGrp="1"/>
          </p:cNvSpPr>
          <p:nvPr>
            <p:ph type="body" sz="quarter" idx="1"/>
          </p:nvPr>
        </p:nvSpPr>
        <p:spPr>
          <a:xfrm>
            <a:off x="1371600" y="3331698"/>
            <a:ext cx="6400800" cy="1752601"/>
          </a:xfrm>
          <a:prstGeom prst="rect">
            <a:avLst/>
          </a:prstGeom>
        </p:spPr>
        <p:txBody>
          <a:bodyPr>
            <a:normAutofit/>
          </a:bodyPr>
          <a:lstStyle>
            <a:lvl1pPr marL="0" indent="0" algn="ctr">
              <a:spcBef>
                <a:spcPts val="600"/>
              </a:spcBef>
              <a:buSzTx/>
              <a:buNone/>
              <a:defRPr sz="2800">
                <a:solidFill>
                  <a:schemeClr val="accent3">
                    <a:lumOff val="44000"/>
                  </a:schemeClr>
                </a:solidFill>
                <a:latin typeface="Book Antiqua"/>
                <a:ea typeface="Book Antiqua"/>
                <a:cs typeface="Book Antiqua"/>
                <a:sym typeface="Book Antiqua"/>
              </a:defRPr>
            </a:lvl1pPr>
            <a:lvl2pPr marL="0" indent="457200" algn="ctr">
              <a:spcBef>
                <a:spcPts val="600"/>
              </a:spcBef>
              <a:buSzTx/>
              <a:buNone/>
              <a:defRPr sz="2800">
                <a:solidFill>
                  <a:schemeClr val="accent3">
                    <a:lumOff val="44000"/>
                  </a:schemeClr>
                </a:solidFill>
                <a:latin typeface="Book Antiqua"/>
                <a:ea typeface="Book Antiqua"/>
                <a:cs typeface="Book Antiqua"/>
                <a:sym typeface="Book Antiqua"/>
              </a:defRPr>
            </a:lvl2pPr>
            <a:lvl3pPr marL="0" indent="914400" algn="ctr">
              <a:spcBef>
                <a:spcPts val="600"/>
              </a:spcBef>
              <a:buSzTx/>
              <a:buNone/>
              <a:defRPr sz="2800">
                <a:solidFill>
                  <a:schemeClr val="accent3">
                    <a:lumOff val="44000"/>
                  </a:schemeClr>
                </a:solidFill>
                <a:latin typeface="Book Antiqua"/>
                <a:ea typeface="Book Antiqua"/>
                <a:cs typeface="Book Antiqua"/>
                <a:sym typeface="Book Antiqua"/>
              </a:defRPr>
            </a:lvl3pPr>
            <a:lvl4pPr marL="0" indent="1371600" algn="ctr">
              <a:spcBef>
                <a:spcPts val="600"/>
              </a:spcBef>
              <a:buSzTx/>
              <a:buNone/>
              <a:defRPr sz="2800">
                <a:solidFill>
                  <a:schemeClr val="accent3">
                    <a:lumOff val="44000"/>
                  </a:schemeClr>
                </a:solidFill>
                <a:latin typeface="Book Antiqua"/>
                <a:ea typeface="Book Antiqua"/>
                <a:cs typeface="Book Antiqua"/>
                <a:sym typeface="Book Antiqua"/>
              </a:defRPr>
            </a:lvl4pPr>
            <a:lvl5pPr marL="0" indent="1828800" algn="ctr">
              <a:spcBef>
                <a:spcPts val="600"/>
              </a:spcBef>
              <a:buSzTx/>
              <a:buNone/>
              <a:defRPr sz="2800">
                <a:solidFill>
                  <a:schemeClr val="accent3">
                    <a:lumOff val="44000"/>
                  </a:schemeClr>
                </a:solidFill>
                <a:latin typeface="Book Antiqua"/>
                <a:ea typeface="Book Antiqua"/>
                <a:cs typeface="Book Antiqua"/>
                <a:sym typeface="Book Antiqua"/>
              </a:defRPr>
            </a:lvl5pPr>
          </a:lstStyle>
          <a:p>
            <a:r>
              <a:t>Body Level One</a:t>
            </a:r>
          </a:p>
          <a:p>
            <a:pPr lvl="1"/>
            <a:r>
              <a:t>Body Level Two</a:t>
            </a:r>
          </a:p>
          <a:p>
            <a:pPr lvl="2"/>
            <a:r>
              <a:t>Body Level Three</a:t>
            </a:r>
          </a:p>
          <a:p>
            <a:pPr lvl="3"/>
            <a:r>
              <a:t>Body Level Four</a:t>
            </a:r>
          </a:p>
          <a:p>
            <a:pPr lvl="4"/>
            <a:r>
              <a:t>Body Level Five</a:t>
            </a:r>
          </a:p>
        </p:txBody>
      </p:sp>
      <p:sp>
        <p:nvSpPr>
          <p:cNvPr id="5590" name="Slide Number"/>
          <p:cNvSpPr txBox="1">
            <a:spLocks noGrp="1"/>
          </p:cNvSpPr>
          <p:nvPr>
            <p:ph type="sldNum" sz="quarter" idx="2"/>
          </p:nvPr>
        </p:nvSpPr>
        <p:spPr>
          <a:xfrm>
            <a:off x="8499249" y="6597135"/>
            <a:ext cx="187552" cy="184666"/>
          </a:xfrm>
          <a:prstGeom prst="rect">
            <a:avLst/>
          </a:prstGeom>
        </p:spPr>
        <p:txBody>
          <a:bodyPr lIns="0" tIns="0" rIns="0" bIns="0"/>
          <a:lstStyle>
            <a:lvl1pPr algn="r">
              <a:defRPr sz="1200" b="1" i="0">
                <a:solidFill>
                  <a:srgbClr val="BCBCBC"/>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90797292"/>
      </p:ext>
    </p:extLst>
  </p:cSld>
  <p:clrMapOvr>
    <a:masterClrMapping/>
  </p:clrMapOvr>
  <p:transition spd="med"/>
</p:sldLayout>
</file>

<file path=ppt/slideLayouts/slideLayout385.xml><?xml version="1.0" encoding="utf-8"?>
<p:sldLayout xmlns:a="http://schemas.openxmlformats.org/drawingml/2006/main" xmlns:r="http://schemas.openxmlformats.org/officeDocument/2006/relationships" xmlns:p="http://schemas.openxmlformats.org/presentationml/2006/main" showMasterSp="0" type="tx">
  <p:cSld name="33_Title and Content">
    <p:bg>
      <p:bgPr>
        <a:solidFill>
          <a:srgbClr val="000000"/>
        </a:solidFill>
        <a:effectLst/>
      </p:bgPr>
    </p:bg>
    <p:spTree>
      <p:nvGrpSpPr>
        <p:cNvPr id="1" name=""/>
        <p:cNvGrpSpPr/>
        <p:nvPr/>
      </p:nvGrpSpPr>
      <p:grpSpPr>
        <a:xfrm>
          <a:off x="0" y="0"/>
          <a:ext cx="0" cy="0"/>
          <a:chOff x="0" y="0"/>
          <a:chExt cx="0" cy="0"/>
        </a:xfrm>
      </p:grpSpPr>
      <p:sp>
        <p:nvSpPr>
          <p:cNvPr id="5597" name="Title Text"/>
          <p:cNvSpPr txBox="1">
            <a:spLocks noGrp="1"/>
          </p:cNvSpPr>
          <p:nvPr>
            <p:ph type="title"/>
          </p:nvPr>
        </p:nvSpPr>
        <p:spPr>
          <a:xfrm>
            <a:off x="457200" y="274638"/>
            <a:ext cx="8229600" cy="1143001"/>
          </a:xfrm>
          <a:prstGeom prst="rect">
            <a:avLst/>
          </a:prstGeom>
        </p:spPr>
        <p:txBody>
          <a:bodyPr anchor="ctr"/>
          <a:lstStyle>
            <a:lvl1pPr algn="ctr">
              <a:defRPr sz="4100" b="1">
                <a:gradFill flip="none" rotWithShape="1">
                  <a:gsLst>
                    <a:gs pos="0">
                      <a:srgbClr val="8CABDE"/>
                    </a:gs>
                    <a:gs pos="73000">
                      <a:srgbClr val="8CABDE"/>
                    </a:gs>
                    <a:gs pos="100000">
                      <a:srgbClr val="749CD9"/>
                    </a:gs>
                  </a:gsLst>
                  <a:lin ang="4800000" scaled="0"/>
                </a:gradFill>
                <a:effectLst>
                  <a:outerShdw blurRad="114300" dist="101600" dir="2700000" rotWithShape="0">
                    <a:srgbClr val="000000">
                      <a:alpha val="40000"/>
                    </a:srgbClr>
                  </a:outerShdw>
                </a:effectLst>
                <a:latin typeface="Lucida Sans"/>
                <a:ea typeface="Lucida Sans"/>
                <a:cs typeface="Lucida Sans"/>
                <a:sym typeface="Lucida Sans"/>
              </a:defRPr>
            </a:lvl1pPr>
          </a:lstStyle>
          <a:p>
            <a:r>
              <a:t>Title Text</a:t>
            </a:r>
          </a:p>
        </p:txBody>
      </p:sp>
      <p:sp>
        <p:nvSpPr>
          <p:cNvPr id="5598" name="Body Level One…"/>
          <p:cNvSpPr txBox="1">
            <a:spLocks noGrp="1"/>
          </p:cNvSpPr>
          <p:nvPr>
            <p:ph type="body" idx="1"/>
          </p:nvPr>
        </p:nvSpPr>
        <p:spPr>
          <a:xfrm>
            <a:off x="457200" y="1600200"/>
            <a:ext cx="8229600" cy="4708525"/>
          </a:xfrm>
          <a:prstGeom prst="rect">
            <a:avLst/>
          </a:prstGeom>
        </p:spPr>
        <p:txBody>
          <a:bodyPr>
            <a:normAutofit/>
          </a:bodyPr>
          <a:lstStyle>
            <a:lvl1pPr marL="547687" indent="-411162">
              <a:spcBef>
                <a:spcPts val="600"/>
              </a:spcBef>
              <a:buClr>
                <a:srgbClr val="F9F9F9"/>
              </a:buClr>
              <a:buSzPct val="65000"/>
              <a:buChar char=""/>
              <a:defRPr sz="2800">
                <a:solidFill>
                  <a:schemeClr val="accent3">
                    <a:lumOff val="44000"/>
                  </a:schemeClr>
                </a:solidFill>
                <a:latin typeface="Book Antiqua"/>
                <a:ea typeface="Book Antiqua"/>
                <a:cs typeface="Book Antiqua"/>
                <a:sym typeface="Book Antiqua"/>
              </a:defRPr>
            </a:lvl1pPr>
            <a:lvl2pPr marL="915458" indent="-329670">
              <a:spcBef>
                <a:spcPts val="600"/>
              </a:spcBef>
              <a:buClr>
                <a:srgbClr val="F9F9F9"/>
              </a:buClr>
              <a:buSzPct val="80000"/>
              <a:buChar char="◼"/>
              <a:defRPr sz="2800">
                <a:solidFill>
                  <a:schemeClr val="accent3">
                    <a:lumOff val="44000"/>
                  </a:schemeClr>
                </a:solidFill>
                <a:latin typeface="Book Antiqua"/>
                <a:ea typeface="Book Antiqua"/>
                <a:cs typeface="Book Antiqua"/>
                <a:sym typeface="Book Antiqua"/>
              </a:defRPr>
            </a:lvl2pPr>
            <a:lvl3pPr marL="1195820" indent="-290945">
              <a:spcBef>
                <a:spcPts val="600"/>
              </a:spcBef>
              <a:buClr>
                <a:srgbClr val="F9F9F9"/>
              </a:buClr>
              <a:buSzPct val="95000"/>
              <a:buChar char="▫"/>
              <a:defRPr sz="2800">
                <a:solidFill>
                  <a:schemeClr val="accent3">
                    <a:lumOff val="44000"/>
                  </a:schemeClr>
                </a:solidFill>
                <a:latin typeface="Book Antiqua"/>
                <a:ea typeface="Book Antiqua"/>
                <a:cs typeface="Book Antiqua"/>
                <a:sym typeface="Book Antiqua"/>
              </a:defRPr>
            </a:lvl3pPr>
            <a:lvl4pPr marL="1425575" indent="-255588">
              <a:spcBef>
                <a:spcPts val="600"/>
              </a:spcBef>
              <a:buClr>
                <a:srgbClr val="F9F9F9"/>
              </a:buClr>
              <a:buChar char=""/>
              <a:defRPr sz="2800">
                <a:solidFill>
                  <a:schemeClr val="accent3">
                    <a:lumOff val="44000"/>
                  </a:schemeClr>
                </a:solidFill>
                <a:latin typeface="Book Antiqua"/>
                <a:ea typeface="Book Antiqua"/>
                <a:cs typeface="Book Antiqua"/>
                <a:sym typeface="Book Antiqua"/>
              </a:defRPr>
            </a:lvl4pPr>
            <a:lvl5pPr marL="1617663" indent="-255588">
              <a:spcBef>
                <a:spcPts val="600"/>
              </a:spcBef>
              <a:buClr>
                <a:srgbClr val="F9F9F9"/>
              </a:buClr>
              <a:buChar char="◾"/>
              <a:defRPr sz="2800">
                <a:solidFill>
                  <a:schemeClr val="accent3">
                    <a:lumOff val="44000"/>
                  </a:schemeClr>
                </a:solidFill>
                <a:latin typeface="Book Antiqua"/>
                <a:ea typeface="Book Antiqua"/>
                <a:cs typeface="Book Antiqua"/>
                <a:sym typeface="Book Antiqua"/>
              </a:defRPr>
            </a:lvl5pPr>
          </a:lstStyle>
          <a:p>
            <a:r>
              <a:t>Body Level One</a:t>
            </a:r>
          </a:p>
          <a:p>
            <a:pPr lvl="1"/>
            <a:r>
              <a:t>Body Level Two</a:t>
            </a:r>
          </a:p>
          <a:p>
            <a:pPr lvl="2"/>
            <a:r>
              <a:t>Body Level Three</a:t>
            </a:r>
          </a:p>
          <a:p>
            <a:pPr lvl="3"/>
            <a:r>
              <a:t>Body Level Four</a:t>
            </a:r>
          </a:p>
          <a:p>
            <a:pPr lvl="4"/>
            <a:r>
              <a:t>Body Level Five</a:t>
            </a:r>
          </a:p>
        </p:txBody>
      </p:sp>
      <p:sp>
        <p:nvSpPr>
          <p:cNvPr id="5599" name="Slide Number"/>
          <p:cNvSpPr txBox="1">
            <a:spLocks noGrp="1"/>
          </p:cNvSpPr>
          <p:nvPr>
            <p:ph type="sldNum" sz="quarter" idx="2"/>
          </p:nvPr>
        </p:nvSpPr>
        <p:spPr>
          <a:xfrm>
            <a:off x="8499249" y="6597135"/>
            <a:ext cx="187552" cy="184666"/>
          </a:xfrm>
          <a:prstGeom prst="rect">
            <a:avLst/>
          </a:prstGeom>
        </p:spPr>
        <p:txBody>
          <a:bodyPr lIns="0" tIns="0" rIns="0" bIns="0"/>
          <a:lstStyle>
            <a:lvl1pPr algn="r">
              <a:defRPr sz="1200" b="1" i="0">
                <a:solidFill>
                  <a:srgbClr val="BCBCBC"/>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75684575"/>
      </p:ext>
    </p:extLst>
  </p:cSld>
  <p:clrMapOvr>
    <a:masterClrMapping/>
  </p:clrMapOvr>
  <p:transition spd="med"/>
</p:sldLayout>
</file>

<file path=ppt/slideLayouts/slideLayout386.xml><?xml version="1.0" encoding="utf-8"?>
<p:sldLayout xmlns:a="http://schemas.openxmlformats.org/drawingml/2006/main" xmlns:r="http://schemas.openxmlformats.org/officeDocument/2006/relationships" xmlns:p="http://schemas.openxmlformats.org/presentationml/2006/main" showMasterSp="0" type="tx">
  <p:cSld name="27_Two Content">
    <p:bg>
      <p:bgPr>
        <a:solidFill>
          <a:srgbClr val="000000"/>
        </a:solidFill>
        <a:effectLst/>
      </p:bgPr>
    </p:bg>
    <p:spTree>
      <p:nvGrpSpPr>
        <p:cNvPr id="1" name=""/>
        <p:cNvGrpSpPr/>
        <p:nvPr/>
      </p:nvGrpSpPr>
      <p:grpSpPr>
        <a:xfrm>
          <a:off x="0" y="0"/>
          <a:ext cx="0" cy="0"/>
          <a:chOff x="0" y="0"/>
          <a:chExt cx="0" cy="0"/>
        </a:xfrm>
      </p:grpSpPr>
      <p:sp>
        <p:nvSpPr>
          <p:cNvPr id="5606" name="Title Text"/>
          <p:cNvSpPr txBox="1">
            <a:spLocks noGrp="1"/>
          </p:cNvSpPr>
          <p:nvPr>
            <p:ph type="title"/>
          </p:nvPr>
        </p:nvSpPr>
        <p:spPr>
          <a:xfrm>
            <a:off x="457200" y="274638"/>
            <a:ext cx="8229600" cy="1143001"/>
          </a:xfrm>
          <a:prstGeom prst="rect">
            <a:avLst/>
          </a:prstGeom>
        </p:spPr>
        <p:txBody>
          <a:bodyPr anchor="ctr"/>
          <a:lstStyle>
            <a:lvl1pPr algn="ctr">
              <a:defRPr sz="4100" b="1">
                <a:gradFill flip="none" rotWithShape="1">
                  <a:gsLst>
                    <a:gs pos="0">
                      <a:srgbClr val="8CABDE"/>
                    </a:gs>
                    <a:gs pos="73000">
                      <a:srgbClr val="8CABDE"/>
                    </a:gs>
                    <a:gs pos="100000">
                      <a:srgbClr val="749CD9"/>
                    </a:gs>
                  </a:gsLst>
                  <a:lin ang="4800000" scaled="0"/>
                </a:gradFill>
                <a:effectLst>
                  <a:outerShdw blurRad="114300" dist="101600" dir="2700000" rotWithShape="0">
                    <a:srgbClr val="000000">
                      <a:alpha val="40000"/>
                    </a:srgbClr>
                  </a:outerShdw>
                </a:effectLst>
                <a:latin typeface="Lucida Sans"/>
                <a:ea typeface="Lucida Sans"/>
                <a:cs typeface="Lucida Sans"/>
                <a:sym typeface="Lucida Sans"/>
              </a:defRPr>
            </a:lvl1pPr>
          </a:lstStyle>
          <a:p>
            <a:r>
              <a:t>Title Text</a:t>
            </a:r>
          </a:p>
        </p:txBody>
      </p:sp>
      <p:sp>
        <p:nvSpPr>
          <p:cNvPr id="5607" name="Body Level One…"/>
          <p:cNvSpPr txBox="1">
            <a:spLocks noGrp="1"/>
          </p:cNvSpPr>
          <p:nvPr>
            <p:ph type="body" sz="half" idx="1"/>
          </p:nvPr>
        </p:nvSpPr>
        <p:spPr>
          <a:xfrm>
            <a:off x="457200" y="1600200"/>
            <a:ext cx="4038600" cy="4525963"/>
          </a:xfrm>
          <a:prstGeom prst="rect">
            <a:avLst/>
          </a:prstGeom>
        </p:spPr>
        <p:txBody>
          <a:bodyPr>
            <a:normAutofit/>
          </a:bodyPr>
          <a:lstStyle>
            <a:lvl1pPr marL="547687" indent="-411162">
              <a:spcBef>
                <a:spcPts val="600"/>
              </a:spcBef>
              <a:buClr>
                <a:srgbClr val="F9F9F9"/>
              </a:buClr>
              <a:buSzPct val="65000"/>
              <a:buChar char=""/>
              <a:defRPr sz="2600">
                <a:solidFill>
                  <a:schemeClr val="accent3">
                    <a:lumOff val="44000"/>
                  </a:schemeClr>
                </a:solidFill>
                <a:latin typeface="Book Antiqua"/>
                <a:ea typeface="Book Antiqua"/>
                <a:cs typeface="Book Antiqua"/>
                <a:sym typeface="Book Antiqua"/>
              </a:defRPr>
            </a:lvl1pPr>
            <a:lvl2pPr marL="891910" indent="-306122">
              <a:spcBef>
                <a:spcPts val="600"/>
              </a:spcBef>
              <a:buClr>
                <a:srgbClr val="F9F9F9"/>
              </a:buClr>
              <a:buSzPct val="80000"/>
              <a:buChar char="◼"/>
              <a:defRPr sz="2600">
                <a:solidFill>
                  <a:schemeClr val="accent3">
                    <a:lumOff val="44000"/>
                  </a:schemeClr>
                </a:solidFill>
                <a:latin typeface="Book Antiqua"/>
                <a:ea typeface="Book Antiqua"/>
                <a:cs typeface="Book Antiqua"/>
                <a:sym typeface="Book Antiqua"/>
              </a:defRPr>
            </a:lvl2pPr>
            <a:lvl3pPr marL="1202055" indent="-297180">
              <a:spcBef>
                <a:spcPts val="600"/>
              </a:spcBef>
              <a:buClr>
                <a:srgbClr val="F9F9F9"/>
              </a:buClr>
              <a:buSzPct val="95000"/>
              <a:buChar char="▫"/>
              <a:defRPr sz="2600">
                <a:solidFill>
                  <a:schemeClr val="accent3">
                    <a:lumOff val="44000"/>
                  </a:schemeClr>
                </a:solidFill>
                <a:latin typeface="Book Antiqua"/>
                <a:ea typeface="Book Antiqua"/>
                <a:cs typeface="Book Antiqua"/>
                <a:sym typeface="Book Antiqua"/>
              </a:defRPr>
            </a:lvl3pPr>
            <a:lvl4pPr marL="1433689" indent="-263702">
              <a:spcBef>
                <a:spcPts val="600"/>
              </a:spcBef>
              <a:buClr>
                <a:srgbClr val="F9F9F9"/>
              </a:buClr>
              <a:buChar char=""/>
              <a:defRPr sz="2600">
                <a:solidFill>
                  <a:schemeClr val="accent3">
                    <a:lumOff val="44000"/>
                  </a:schemeClr>
                </a:solidFill>
                <a:latin typeface="Book Antiqua"/>
                <a:ea typeface="Book Antiqua"/>
                <a:cs typeface="Book Antiqua"/>
                <a:sym typeface="Book Antiqua"/>
              </a:defRPr>
            </a:lvl4pPr>
            <a:lvl5pPr marL="1625777" indent="-263702">
              <a:spcBef>
                <a:spcPts val="600"/>
              </a:spcBef>
              <a:buClr>
                <a:srgbClr val="F9F9F9"/>
              </a:buClr>
              <a:buChar char="◾"/>
              <a:defRPr sz="2600">
                <a:solidFill>
                  <a:schemeClr val="accent3">
                    <a:lumOff val="44000"/>
                  </a:schemeClr>
                </a:solidFill>
                <a:latin typeface="Book Antiqua"/>
                <a:ea typeface="Book Antiqua"/>
                <a:cs typeface="Book Antiqua"/>
                <a:sym typeface="Book Antiqua"/>
              </a:defRPr>
            </a:lvl5pPr>
          </a:lstStyle>
          <a:p>
            <a:r>
              <a:t>Body Level One</a:t>
            </a:r>
          </a:p>
          <a:p>
            <a:pPr lvl="1"/>
            <a:r>
              <a:t>Body Level Two</a:t>
            </a:r>
          </a:p>
          <a:p>
            <a:pPr lvl="2"/>
            <a:r>
              <a:t>Body Level Three</a:t>
            </a:r>
          </a:p>
          <a:p>
            <a:pPr lvl="3"/>
            <a:r>
              <a:t>Body Level Four</a:t>
            </a:r>
          </a:p>
          <a:p>
            <a:pPr lvl="4"/>
            <a:r>
              <a:t>Body Level Five</a:t>
            </a:r>
          </a:p>
        </p:txBody>
      </p:sp>
      <p:sp>
        <p:nvSpPr>
          <p:cNvPr id="5608" name="Slide Number"/>
          <p:cNvSpPr txBox="1">
            <a:spLocks noGrp="1"/>
          </p:cNvSpPr>
          <p:nvPr>
            <p:ph type="sldNum" sz="quarter" idx="2"/>
          </p:nvPr>
        </p:nvSpPr>
        <p:spPr>
          <a:xfrm>
            <a:off x="8499249" y="6597135"/>
            <a:ext cx="187552" cy="184666"/>
          </a:xfrm>
          <a:prstGeom prst="rect">
            <a:avLst/>
          </a:prstGeom>
        </p:spPr>
        <p:txBody>
          <a:bodyPr lIns="0" tIns="0" rIns="0" bIns="0"/>
          <a:lstStyle>
            <a:lvl1pPr algn="r">
              <a:defRPr sz="1200" b="1" i="0">
                <a:solidFill>
                  <a:srgbClr val="BCBCBC"/>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71410344"/>
      </p:ext>
    </p:extLst>
  </p:cSld>
  <p:clrMapOvr>
    <a:masterClrMapping/>
  </p:clrMapOvr>
  <p:transition spd="med"/>
</p:sldLayout>
</file>

<file path=ppt/slideLayouts/slideLayout387.xml><?xml version="1.0" encoding="utf-8"?>
<p:sldLayout xmlns:a="http://schemas.openxmlformats.org/drawingml/2006/main" xmlns:r="http://schemas.openxmlformats.org/officeDocument/2006/relationships" xmlns:p="http://schemas.openxmlformats.org/presentationml/2006/main" showMasterSp="0" type="tx">
  <p:cSld name="27_Comparison">
    <p:bg>
      <p:bgPr>
        <a:solidFill>
          <a:srgbClr val="000000"/>
        </a:solidFill>
        <a:effectLst/>
      </p:bgPr>
    </p:bg>
    <p:spTree>
      <p:nvGrpSpPr>
        <p:cNvPr id="1" name=""/>
        <p:cNvGrpSpPr/>
        <p:nvPr/>
      </p:nvGrpSpPr>
      <p:grpSpPr>
        <a:xfrm>
          <a:off x="0" y="0"/>
          <a:ext cx="0" cy="0"/>
          <a:chOff x="0" y="0"/>
          <a:chExt cx="0" cy="0"/>
        </a:xfrm>
      </p:grpSpPr>
      <p:sp>
        <p:nvSpPr>
          <p:cNvPr id="5615" name="Title Text"/>
          <p:cNvSpPr txBox="1">
            <a:spLocks noGrp="1"/>
          </p:cNvSpPr>
          <p:nvPr>
            <p:ph type="title"/>
          </p:nvPr>
        </p:nvSpPr>
        <p:spPr>
          <a:xfrm>
            <a:off x="457200" y="273050"/>
            <a:ext cx="8229600" cy="1143000"/>
          </a:xfrm>
          <a:prstGeom prst="rect">
            <a:avLst/>
          </a:prstGeom>
        </p:spPr>
        <p:txBody>
          <a:bodyPr anchor="ctr"/>
          <a:lstStyle>
            <a:lvl1pPr algn="ctr">
              <a:defRPr sz="4100" b="1">
                <a:gradFill flip="none" rotWithShape="1">
                  <a:gsLst>
                    <a:gs pos="0">
                      <a:srgbClr val="8CABDE"/>
                    </a:gs>
                    <a:gs pos="73000">
                      <a:srgbClr val="8CABDE"/>
                    </a:gs>
                    <a:gs pos="100000">
                      <a:srgbClr val="749CD9"/>
                    </a:gs>
                  </a:gsLst>
                  <a:lin ang="4800000" scaled="0"/>
                </a:gradFill>
                <a:effectLst>
                  <a:outerShdw blurRad="114300" dist="101600" dir="2700000" rotWithShape="0">
                    <a:srgbClr val="000000">
                      <a:alpha val="40000"/>
                    </a:srgbClr>
                  </a:outerShdw>
                </a:effectLst>
                <a:latin typeface="Lucida Sans"/>
                <a:ea typeface="Lucida Sans"/>
                <a:cs typeface="Lucida Sans"/>
                <a:sym typeface="Lucida Sans"/>
              </a:defRPr>
            </a:lvl1pPr>
          </a:lstStyle>
          <a:p>
            <a:r>
              <a:t>Title Text</a:t>
            </a:r>
          </a:p>
        </p:txBody>
      </p:sp>
      <p:sp>
        <p:nvSpPr>
          <p:cNvPr id="5616" name="Body Level One…"/>
          <p:cNvSpPr txBox="1">
            <a:spLocks noGrp="1"/>
          </p:cNvSpPr>
          <p:nvPr>
            <p:ph type="body" sz="quarter" idx="1"/>
          </p:nvPr>
        </p:nvSpPr>
        <p:spPr>
          <a:xfrm>
            <a:off x="457200" y="1535112"/>
            <a:ext cx="4040188" cy="750888"/>
          </a:xfrm>
          <a:prstGeom prst="rect">
            <a:avLst/>
          </a:prstGeom>
        </p:spPr>
        <p:txBody>
          <a:bodyPr anchor="ctr">
            <a:normAutofit/>
          </a:bodyPr>
          <a:lstStyle>
            <a:lvl1pPr marL="0" indent="0">
              <a:spcBef>
                <a:spcPts val="500"/>
              </a:spcBef>
              <a:buSzTx/>
              <a:buNone/>
              <a:defRPr sz="2400" cap="all">
                <a:solidFill>
                  <a:schemeClr val="accent3">
                    <a:lumOff val="44000"/>
                  </a:schemeClr>
                </a:solidFill>
                <a:latin typeface="Book Antiqua"/>
                <a:ea typeface="Book Antiqua"/>
                <a:cs typeface="Book Antiqua"/>
                <a:sym typeface="Book Antiqua"/>
              </a:defRPr>
            </a:lvl1pPr>
            <a:lvl2pPr marL="0" indent="585787">
              <a:spcBef>
                <a:spcPts val="500"/>
              </a:spcBef>
              <a:buSzTx/>
              <a:buNone/>
              <a:defRPr sz="2400" cap="all">
                <a:solidFill>
                  <a:schemeClr val="accent3">
                    <a:lumOff val="44000"/>
                  </a:schemeClr>
                </a:solidFill>
                <a:latin typeface="Book Antiqua"/>
                <a:ea typeface="Book Antiqua"/>
                <a:cs typeface="Book Antiqua"/>
                <a:sym typeface="Book Antiqua"/>
              </a:defRPr>
            </a:lvl2pPr>
            <a:lvl3pPr marL="0" indent="904875">
              <a:spcBef>
                <a:spcPts val="500"/>
              </a:spcBef>
              <a:buSzTx/>
              <a:buNone/>
              <a:defRPr sz="2400" cap="all">
                <a:solidFill>
                  <a:schemeClr val="accent3">
                    <a:lumOff val="44000"/>
                  </a:schemeClr>
                </a:solidFill>
                <a:latin typeface="Book Antiqua"/>
                <a:ea typeface="Book Antiqua"/>
                <a:cs typeface="Book Antiqua"/>
                <a:sym typeface="Book Antiqua"/>
              </a:defRPr>
            </a:lvl3pPr>
            <a:lvl4pPr marL="0" indent="1169987">
              <a:spcBef>
                <a:spcPts val="500"/>
              </a:spcBef>
              <a:buSzTx/>
              <a:buNone/>
              <a:defRPr sz="2400" cap="all">
                <a:solidFill>
                  <a:schemeClr val="accent3">
                    <a:lumOff val="44000"/>
                  </a:schemeClr>
                </a:solidFill>
                <a:latin typeface="Book Antiqua"/>
                <a:ea typeface="Book Antiqua"/>
                <a:cs typeface="Book Antiqua"/>
                <a:sym typeface="Book Antiqua"/>
              </a:defRPr>
            </a:lvl4pPr>
            <a:lvl5pPr marL="0" indent="1362075">
              <a:spcBef>
                <a:spcPts val="500"/>
              </a:spcBef>
              <a:buSzTx/>
              <a:buNone/>
              <a:defRPr sz="2400" cap="all">
                <a:solidFill>
                  <a:schemeClr val="accent3">
                    <a:lumOff val="44000"/>
                  </a:schemeClr>
                </a:solidFill>
                <a:latin typeface="Book Antiqua"/>
                <a:ea typeface="Book Antiqua"/>
                <a:cs typeface="Book Antiqua"/>
                <a:sym typeface="Book Antiqua"/>
              </a:defRPr>
            </a:lvl5pPr>
          </a:lstStyle>
          <a:p>
            <a:r>
              <a:t>Body Level One</a:t>
            </a:r>
          </a:p>
          <a:p>
            <a:pPr lvl="1"/>
            <a:r>
              <a:t>Body Level Two</a:t>
            </a:r>
          </a:p>
          <a:p>
            <a:pPr lvl="2"/>
            <a:r>
              <a:t>Body Level Three</a:t>
            </a:r>
          </a:p>
          <a:p>
            <a:pPr lvl="3"/>
            <a:r>
              <a:t>Body Level Four</a:t>
            </a:r>
          </a:p>
          <a:p>
            <a:pPr lvl="4"/>
            <a:r>
              <a:t>Body Level Five</a:t>
            </a:r>
          </a:p>
        </p:txBody>
      </p:sp>
      <p:sp>
        <p:nvSpPr>
          <p:cNvPr id="5617" name="Text Placeholder 3"/>
          <p:cNvSpPr>
            <a:spLocks noGrp="1"/>
          </p:cNvSpPr>
          <p:nvPr>
            <p:ph type="body" sz="quarter" idx="21"/>
          </p:nvPr>
        </p:nvSpPr>
        <p:spPr>
          <a:xfrm>
            <a:off x="4645025" y="1535112"/>
            <a:ext cx="4041775" cy="750888"/>
          </a:xfrm>
          <a:prstGeom prst="rect">
            <a:avLst/>
          </a:prstGeom>
        </p:spPr>
        <p:txBody>
          <a:bodyPr anchor="ctr">
            <a:normAutofit/>
          </a:bodyPr>
          <a:lstStyle/>
          <a:p>
            <a:pPr marL="0" indent="0">
              <a:spcBef>
                <a:spcPts val="500"/>
              </a:spcBef>
              <a:buSzTx/>
              <a:buNone/>
              <a:defRPr sz="2400" cap="all">
                <a:solidFill>
                  <a:schemeClr val="accent3">
                    <a:lumOff val="44000"/>
                  </a:schemeClr>
                </a:solidFill>
                <a:latin typeface="Book Antiqua"/>
                <a:ea typeface="Book Antiqua"/>
                <a:cs typeface="Book Antiqua"/>
                <a:sym typeface="Book Antiqua"/>
              </a:defRPr>
            </a:pPr>
            <a:endParaRPr/>
          </a:p>
        </p:txBody>
      </p:sp>
      <p:sp>
        <p:nvSpPr>
          <p:cNvPr id="5618" name="Slide Number"/>
          <p:cNvSpPr txBox="1">
            <a:spLocks noGrp="1"/>
          </p:cNvSpPr>
          <p:nvPr>
            <p:ph type="sldNum" sz="quarter" idx="2"/>
          </p:nvPr>
        </p:nvSpPr>
        <p:spPr>
          <a:xfrm>
            <a:off x="8499249" y="6597135"/>
            <a:ext cx="187552" cy="184666"/>
          </a:xfrm>
          <a:prstGeom prst="rect">
            <a:avLst/>
          </a:prstGeom>
        </p:spPr>
        <p:txBody>
          <a:bodyPr lIns="0" tIns="0" rIns="0" bIns="0"/>
          <a:lstStyle>
            <a:lvl1pPr algn="r">
              <a:defRPr sz="1200" b="1" i="0">
                <a:solidFill>
                  <a:srgbClr val="BCBCBC"/>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85402353"/>
      </p:ext>
    </p:extLst>
  </p:cSld>
  <p:clrMapOvr>
    <a:masterClrMapping/>
  </p:clrMapOvr>
  <p:transition spd="med"/>
</p:sldLayout>
</file>

<file path=ppt/slideLayouts/slideLayout388.xml><?xml version="1.0" encoding="utf-8"?>
<p:sldLayout xmlns:a="http://schemas.openxmlformats.org/drawingml/2006/main" xmlns:r="http://schemas.openxmlformats.org/officeDocument/2006/relationships" xmlns:p="http://schemas.openxmlformats.org/presentationml/2006/main" showMasterSp="0" type="tx">
  <p:cSld name="28_Title Only">
    <p:bg>
      <p:bgPr>
        <a:solidFill>
          <a:srgbClr val="000000"/>
        </a:solidFill>
        <a:effectLst/>
      </p:bgPr>
    </p:bg>
    <p:spTree>
      <p:nvGrpSpPr>
        <p:cNvPr id="1" name=""/>
        <p:cNvGrpSpPr/>
        <p:nvPr/>
      </p:nvGrpSpPr>
      <p:grpSpPr>
        <a:xfrm>
          <a:off x="0" y="0"/>
          <a:ext cx="0" cy="0"/>
          <a:chOff x="0" y="0"/>
          <a:chExt cx="0" cy="0"/>
        </a:xfrm>
      </p:grpSpPr>
      <p:sp>
        <p:nvSpPr>
          <p:cNvPr id="5625" name="Title Text"/>
          <p:cNvSpPr txBox="1">
            <a:spLocks noGrp="1"/>
          </p:cNvSpPr>
          <p:nvPr>
            <p:ph type="title"/>
          </p:nvPr>
        </p:nvSpPr>
        <p:spPr>
          <a:xfrm>
            <a:off x="457200" y="274638"/>
            <a:ext cx="8229600" cy="1143001"/>
          </a:xfrm>
          <a:prstGeom prst="rect">
            <a:avLst/>
          </a:prstGeom>
        </p:spPr>
        <p:txBody>
          <a:bodyPr anchor="ctr"/>
          <a:lstStyle>
            <a:lvl1pPr algn="ctr">
              <a:defRPr sz="4100" b="1">
                <a:gradFill flip="none" rotWithShape="1">
                  <a:gsLst>
                    <a:gs pos="0">
                      <a:srgbClr val="8CABDE"/>
                    </a:gs>
                    <a:gs pos="73000">
                      <a:srgbClr val="8CABDE"/>
                    </a:gs>
                    <a:gs pos="100000">
                      <a:srgbClr val="749CD9"/>
                    </a:gs>
                  </a:gsLst>
                  <a:lin ang="4800000" scaled="0"/>
                </a:gradFill>
                <a:effectLst>
                  <a:outerShdw blurRad="114300" dist="101600" dir="2700000" rotWithShape="0">
                    <a:srgbClr val="000000">
                      <a:alpha val="40000"/>
                    </a:srgbClr>
                  </a:outerShdw>
                </a:effectLst>
                <a:latin typeface="Lucida Sans"/>
                <a:ea typeface="Lucida Sans"/>
                <a:cs typeface="Lucida Sans"/>
                <a:sym typeface="Lucida Sans"/>
              </a:defRPr>
            </a:lvl1pPr>
          </a:lstStyle>
          <a:p>
            <a:r>
              <a:t>Title Text</a:t>
            </a:r>
          </a:p>
        </p:txBody>
      </p:sp>
      <p:sp>
        <p:nvSpPr>
          <p:cNvPr id="5626" name="Slide Number"/>
          <p:cNvSpPr txBox="1">
            <a:spLocks noGrp="1"/>
          </p:cNvSpPr>
          <p:nvPr>
            <p:ph type="sldNum" sz="quarter" idx="2"/>
          </p:nvPr>
        </p:nvSpPr>
        <p:spPr>
          <a:xfrm>
            <a:off x="8499249" y="6597135"/>
            <a:ext cx="187552" cy="184666"/>
          </a:xfrm>
          <a:prstGeom prst="rect">
            <a:avLst/>
          </a:prstGeom>
        </p:spPr>
        <p:txBody>
          <a:bodyPr lIns="0" tIns="0" rIns="0" bIns="0"/>
          <a:lstStyle>
            <a:lvl1pPr algn="r">
              <a:defRPr sz="1200" b="1" i="0">
                <a:solidFill>
                  <a:srgbClr val="BCBCBC"/>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26922658"/>
      </p:ext>
    </p:extLst>
  </p:cSld>
  <p:clrMapOvr>
    <a:masterClrMapping/>
  </p:clrMapOvr>
  <p:transition spd="med"/>
</p:sldLayout>
</file>

<file path=ppt/slideLayouts/slideLayout389.xml><?xml version="1.0" encoding="utf-8"?>
<p:sldLayout xmlns:a="http://schemas.openxmlformats.org/drawingml/2006/main" xmlns:r="http://schemas.openxmlformats.org/officeDocument/2006/relationships" xmlns:p="http://schemas.openxmlformats.org/presentationml/2006/main" showMasterSp="0" type="tx">
  <p:cSld name="32_Blank">
    <p:bg>
      <p:bgPr>
        <a:solidFill>
          <a:srgbClr val="000000"/>
        </a:solidFill>
        <a:effectLst/>
      </p:bgPr>
    </p:bg>
    <p:spTree>
      <p:nvGrpSpPr>
        <p:cNvPr id="1" name=""/>
        <p:cNvGrpSpPr/>
        <p:nvPr/>
      </p:nvGrpSpPr>
      <p:grpSpPr>
        <a:xfrm>
          <a:off x="0" y="0"/>
          <a:ext cx="0" cy="0"/>
          <a:chOff x="0" y="0"/>
          <a:chExt cx="0" cy="0"/>
        </a:xfrm>
      </p:grpSpPr>
      <p:sp>
        <p:nvSpPr>
          <p:cNvPr id="5633" name="Slide Number"/>
          <p:cNvSpPr txBox="1">
            <a:spLocks noGrp="1"/>
          </p:cNvSpPr>
          <p:nvPr>
            <p:ph type="sldNum" sz="quarter" idx="2"/>
          </p:nvPr>
        </p:nvSpPr>
        <p:spPr>
          <a:xfrm>
            <a:off x="8499249" y="6597135"/>
            <a:ext cx="187552" cy="184666"/>
          </a:xfrm>
          <a:prstGeom prst="rect">
            <a:avLst/>
          </a:prstGeom>
        </p:spPr>
        <p:txBody>
          <a:bodyPr lIns="0" tIns="0" rIns="0" bIns="0"/>
          <a:lstStyle>
            <a:lvl1pPr algn="r">
              <a:defRPr sz="1200" b="1" i="0">
                <a:solidFill>
                  <a:srgbClr val="BCBCBC"/>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69827352"/>
      </p:ext>
    </p:extLst>
  </p:cSld>
  <p:clrMapOvr>
    <a:masterClrMapping/>
  </p:clrMapOvr>
  <p:transition spd="med"/>
</p:sldLayout>
</file>

<file path=ppt/slideLayouts/slideLayout3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cs typeface="Arial" panose="020B0604020202020204" pitchFamily="34" charset="0"/>
              </a:defRPr>
            </a:lvl1pPr>
          </a:lstStyle>
          <a:p>
            <a:fld id="{52F367E4-7E1D-FF4E-AF00-438FDA6547A0}" type="datetimeFigureOut">
              <a:rPr lang="en-US" smtClean="0"/>
              <a:pPr/>
              <a:t>3/19/26</a:t>
            </a:fld>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cs typeface="Arial" panose="020B0604020202020204" pitchFamily="34" charset="0"/>
              </a:defRPr>
            </a:lvl1pPr>
          </a:lstStyle>
          <a:p>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cs typeface="Arial" panose="020B0604020202020204" pitchFamily="34" charset="0"/>
              </a:defRPr>
            </a:lvl1pPr>
          </a:lstStyle>
          <a:p>
            <a:fld id="{8C99E196-A115-2F47-A252-2B1A00B54207}" type="slidenum">
              <a:rPr lang="en-US" smtClean="0"/>
              <a:pPr/>
              <a:t>‹#›</a:t>
            </a:fld>
            <a:endParaRPr lang="en-US" dirty="0"/>
          </a:p>
        </p:txBody>
      </p:sp>
    </p:spTree>
    <p:extLst>
      <p:ext uri="{BB962C8B-B14F-4D97-AF65-F5344CB8AC3E}">
        <p14:creationId xmlns:p14="http://schemas.microsoft.com/office/powerpoint/2010/main" val="719096169"/>
      </p:ext>
    </p:extLst>
  </p:cSld>
  <p:clrMapOvr>
    <a:masterClrMapping/>
  </p:clrMapOvr>
</p:sldLayout>
</file>

<file path=ppt/slideLayouts/slideLayout390.xml><?xml version="1.0" encoding="utf-8"?>
<p:sldLayout xmlns:a="http://schemas.openxmlformats.org/drawingml/2006/main" xmlns:r="http://schemas.openxmlformats.org/officeDocument/2006/relationships" xmlns:p="http://schemas.openxmlformats.org/presentationml/2006/main" showMasterSp="0" type="tx">
  <p:cSld name="27_Content with Caption">
    <p:bg>
      <p:bgPr>
        <a:solidFill>
          <a:srgbClr val="000000"/>
        </a:solidFill>
        <a:effectLst/>
      </p:bgPr>
    </p:bg>
    <p:spTree>
      <p:nvGrpSpPr>
        <p:cNvPr id="1" name=""/>
        <p:cNvGrpSpPr/>
        <p:nvPr/>
      </p:nvGrpSpPr>
      <p:grpSpPr>
        <a:xfrm>
          <a:off x="0" y="0"/>
          <a:ext cx="0" cy="0"/>
          <a:chOff x="0" y="0"/>
          <a:chExt cx="0" cy="0"/>
        </a:xfrm>
      </p:grpSpPr>
      <p:sp>
        <p:nvSpPr>
          <p:cNvPr id="5640" name="Title Text"/>
          <p:cNvSpPr txBox="1">
            <a:spLocks noGrp="1"/>
          </p:cNvSpPr>
          <p:nvPr>
            <p:ph type="title"/>
          </p:nvPr>
        </p:nvSpPr>
        <p:spPr>
          <a:xfrm>
            <a:off x="457200" y="273050"/>
            <a:ext cx="3008314" cy="1162050"/>
          </a:xfrm>
          <a:prstGeom prst="rect">
            <a:avLst/>
          </a:prstGeom>
        </p:spPr>
        <p:txBody>
          <a:bodyPr/>
          <a:lstStyle>
            <a:lvl1pPr>
              <a:defRPr sz="2200">
                <a:solidFill>
                  <a:srgbClr val="83A9E8"/>
                </a:solidFill>
                <a:effectLst>
                  <a:outerShdw blurRad="114300" dist="101600" dir="2700000" rotWithShape="0">
                    <a:srgbClr val="000000">
                      <a:alpha val="40000"/>
                    </a:srgbClr>
                  </a:outerShdw>
                </a:effectLst>
                <a:latin typeface="Lucida Sans"/>
                <a:ea typeface="Lucida Sans"/>
                <a:cs typeface="Lucida Sans"/>
                <a:sym typeface="Lucida Sans"/>
              </a:defRPr>
            </a:lvl1pPr>
          </a:lstStyle>
          <a:p>
            <a:r>
              <a:t>Title Text</a:t>
            </a:r>
          </a:p>
        </p:txBody>
      </p:sp>
      <p:sp>
        <p:nvSpPr>
          <p:cNvPr id="5641" name="Body Level One…"/>
          <p:cNvSpPr txBox="1">
            <a:spLocks noGrp="1"/>
          </p:cNvSpPr>
          <p:nvPr>
            <p:ph type="body" sz="half" idx="1"/>
          </p:nvPr>
        </p:nvSpPr>
        <p:spPr>
          <a:xfrm>
            <a:off x="457200" y="1524000"/>
            <a:ext cx="3008314" cy="4602163"/>
          </a:xfrm>
          <a:prstGeom prst="rect">
            <a:avLst/>
          </a:prstGeom>
        </p:spPr>
        <p:txBody>
          <a:bodyPr>
            <a:normAutofit/>
          </a:bodyPr>
          <a:lstStyle>
            <a:lvl1pPr marL="0" indent="0">
              <a:spcBef>
                <a:spcPts val="300"/>
              </a:spcBef>
              <a:buSzTx/>
              <a:buNone/>
              <a:defRPr sz="1400">
                <a:solidFill>
                  <a:schemeClr val="accent3">
                    <a:lumOff val="44000"/>
                  </a:schemeClr>
                </a:solidFill>
                <a:latin typeface="Book Antiqua"/>
                <a:ea typeface="Book Antiqua"/>
                <a:cs typeface="Book Antiqua"/>
                <a:sym typeface="Book Antiqua"/>
              </a:defRPr>
            </a:lvl1pPr>
            <a:lvl2pPr marL="0" indent="585787">
              <a:spcBef>
                <a:spcPts val="300"/>
              </a:spcBef>
              <a:buSzTx/>
              <a:buNone/>
              <a:defRPr sz="1400">
                <a:solidFill>
                  <a:schemeClr val="accent3">
                    <a:lumOff val="44000"/>
                  </a:schemeClr>
                </a:solidFill>
                <a:latin typeface="Book Antiqua"/>
                <a:ea typeface="Book Antiqua"/>
                <a:cs typeface="Book Antiqua"/>
                <a:sym typeface="Book Antiqua"/>
              </a:defRPr>
            </a:lvl2pPr>
            <a:lvl3pPr marL="0" indent="904875">
              <a:spcBef>
                <a:spcPts val="300"/>
              </a:spcBef>
              <a:buSzTx/>
              <a:buNone/>
              <a:defRPr sz="1400">
                <a:solidFill>
                  <a:schemeClr val="accent3">
                    <a:lumOff val="44000"/>
                  </a:schemeClr>
                </a:solidFill>
                <a:latin typeface="Book Antiqua"/>
                <a:ea typeface="Book Antiqua"/>
                <a:cs typeface="Book Antiqua"/>
                <a:sym typeface="Book Antiqua"/>
              </a:defRPr>
            </a:lvl3pPr>
            <a:lvl4pPr marL="0" indent="1169987">
              <a:spcBef>
                <a:spcPts val="300"/>
              </a:spcBef>
              <a:buSzTx/>
              <a:buNone/>
              <a:defRPr sz="1400">
                <a:solidFill>
                  <a:schemeClr val="accent3">
                    <a:lumOff val="44000"/>
                  </a:schemeClr>
                </a:solidFill>
                <a:latin typeface="Book Antiqua"/>
                <a:ea typeface="Book Antiqua"/>
                <a:cs typeface="Book Antiqua"/>
                <a:sym typeface="Book Antiqua"/>
              </a:defRPr>
            </a:lvl4pPr>
            <a:lvl5pPr marL="0" indent="1362075">
              <a:spcBef>
                <a:spcPts val="300"/>
              </a:spcBef>
              <a:buSzTx/>
              <a:buNone/>
              <a:defRPr sz="1400">
                <a:solidFill>
                  <a:schemeClr val="accent3">
                    <a:lumOff val="44000"/>
                  </a:schemeClr>
                </a:solidFill>
                <a:latin typeface="Book Antiqua"/>
                <a:ea typeface="Book Antiqua"/>
                <a:cs typeface="Book Antiqua"/>
                <a:sym typeface="Book Antiqua"/>
              </a:defRPr>
            </a:lvl5pPr>
          </a:lstStyle>
          <a:p>
            <a:r>
              <a:t>Body Level One</a:t>
            </a:r>
          </a:p>
          <a:p>
            <a:pPr lvl="1"/>
            <a:r>
              <a:t>Body Level Two</a:t>
            </a:r>
          </a:p>
          <a:p>
            <a:pPr lvl="2"/>
            <a:r>
              <a:t>Body Level Three</a:t>
            </a:r>
          </a:p>
          <a:p>
            <a:pPr lvl="3"/>
            <a:r>
              <a:t>Body Level Four</a:t>
            </a:r>
          </a:p>
          <a:p>
            <a:pPr lvl="4"/>
            <a:r>
              <a:t>Body Level Five</a:t>
            </a:r>
          </a:p>
        </p:txBody>
      </p:sp>
      <p:sp>
        <p:nvSpPr>
          <p:cNvPr id="5642" name="Slide Number"/>
          <p:cNvSpPr txBox="1">
            <a:spLocks noGrp="1"/>
          </p:cNvSpPr>
          <p:nvPr>
            <p:ph type="sldNum" sz="quarter" idx="2"/>
          </p:nvPr>
        </p:nvSpPr>
        <p:spPr>
          <a:xfrm>
            <a:off x="8499249" y="6597135"/>
            <a:ext cx="187552" cy="184666"/>
          </a:xfrm>
          <a:prstGeom prst="rect">
            <a:avLst/>
          </a:prstGeom>
        </p:spPr>
        <p:txBody>
          <a:bodyPr lIns="0" tIns="0" rIns="0" bIns="0"/>
          <a:lstStyle>
            <a:lvl1pPr algn="r">
              <a:defRPr sz="1200" b="1" i="0">
                <a:solidFill>
                  <a:srgbClr val="BCBCBC"/>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88259285"/>
      </p:ext>
    </p:extLst>
  </p:cSld>
  <p:clrMapOvr>
    <a:masterClrMapping/>
  </p:clrMapOvr>
  <p:transition spd="med"/>
</p:sldLayout>
</file>

<file path=ppt/slideLayouts/slideLayout391.xml><?xml version="1.0" encoding="utf-8"?>
<p:sldLayout xmlns:a="http://schemas.openxmlformats.org/drawingml/2006/main" xmlns:r="http://schemas.openxmlformats.org/officeDocument/2006/relationships" xmlns:p="http://schemas.openxmlformats.org/presentationml/2006/main" showMasterSp="0" type="tx">
  <p:cSld name="27_Picture with Caption">
    <p:bg>
      <p:bgPr>
        <a:solidFill>
          <a:srgbClr val="000000"/>
        </a:solidFill>
        <a:effectLst/>
      </p:bgPr>
    </p:bg>
    <p:spTree>
      <p:nvGrpSpPr>
        <p:cNvPr id="1" name=""/>
        <p:cNvGrpSpPr/>
        <p:nvPr/>
      </p:nvGrpSpPr>
      <p:grpSpPr>
        <a:xfrm>
          <a:off x="0" y="0"/>
          <a:ext cx="0" cy="0"/>
          <a:chOff x="0" y="0"/>
          <a:chExt cx="0" cy="0"/>
        </a:xfrm>
      </p:grpSpPr>
      <p:sp>
        <p:nvSpPr>
          <p:cNvPr id="5649" name="Title Text"/>
          <p:cNvSpPr txBox="1">
            <a:spLocks noGrp="1"/>
          </p:cNvSpPr>
          <p:nvPr>
            <p:ph type="title"/>
          </p:nvPr>
        </p:nvSpPr>
        <p:spPr>
          <a:xfrm>
            <a:off x="1828800" y="609600"/>
            <a:ext cx="5486400" cy="522288"/>
          </a:xfrm>
          <a:prstGeom prst="rect">
            <a:avLst/>
          </a:prstGeom>
        </p:spPr>
        <p:txBody>
          <a:bodyPr lIns="0" tIns="0" rIns="0" bIns="0"/>
          <a:lstStyle>
            <a:lvl1pPr algn="ctr">
              <a:defRPr sz="2000" b="1">
                <a:gradFill flip="none" rotWithShape="1">
                  <a:gsLst>
                    <a:gs pos="0">
                      <a:srgbClr val="8CABDE"/>
                    </a:gs>
                    <a:gs pos="73000">
                      <a:srgbClr val="8CABDE"/>
                    </a:gs>
                    <a:gs pos="100000">
                      <a:srgbClr val="749CD9"/>
                    </a:gs>
                  </a:gsLst>
                  <a:lin ang="4800000" scaled="0"/>
                </a:gradFill>
                <a:effectLst>
                  <a:outerShdw blurRad="114300" dist="101600" dir="2700000" rotWithShape="0">
                    <a:srgbClr val="000000">
                      <a:alpha val="40000"/>
                    </a:srgbClr>
                  </a:outerShdw>
                </a:effectLst>
                <a:latin typeface="Lucida Sans"/>
                <a:ea typeface="Lucida Sans"/>
                <a:cs typeface="Lucida Sans"/>
                <a:sym typeface="Lucida Sans"/>
              </a:defRPr>
            </a:lvl1pPr>
          </a:lstStyle>
          <a:p>
            <a:r>
              <a:t>Title Text</a:t>
            </a:r>
          </a:p>
        </p:txBody>
      </p:sp>
      <p:sp>
        <p:nvSpPr>
          <p:cNvPr id="5650" name="Picture Placeholder 2"/>
          <p:cNvSpPr>
            <a:spLocks noGrp="1"/>
          </p:cNvSpPr>
          <p:nvPr>
            <p:ph type="pic" sz="half" idx="21"/>
          </p:nvPr>
        </p:nvSpPr>
        <p:spPr>
          <a:xfrm>
            <a:off x="1828800" y="1831975"/>
            <a:ext cx="5486400" cy="3962400"/>
          </a:xfrm>
          <a:prstGeom prst="rect">
            <a:avLst/>
          </a:prstGeom>
          <a:ln w="44450" cap="sq">
            <a:solidFill>
              <a:schemeClr val="accent3">
                <a:lumOff val="44000"/>
              </a:schemeClr>
            </a:solidFill>
            <a:miter lim="800000"/>
          </a:ln>
          <a:effectLst>
            <a:outerShdw blurRad="190500" dist="228600" dir="2700000" rotWithShape="0">
              <a:srgbClr val="000000">
                <a:alpha val="25000"/>
              </a:srgbClr>
            </a:outerShdw>
          </a:effectLst>
        </p:spPr>
        <p:txBody>
          <a:bodyPr lIns="91439" rIns="91439"/>
          <a:lstStyle/>
          <a:p>
            <a:endParaRPr/>
          </a:p>
        </p:txBody>
      </p:sp>
      <p:sp>
        <p:nvSpPr>
          <p:cNvPr id="5651" name="Body Level One…"/>
          <p:cNvSpPr txBox="1">
            <a:spLocks noGrp="1"/>
          </p:cNvSpPr>
          <p:nvPr>
            <p:ph type="body" sz="quarter" idx="1"/>
          </p:nvPr>
        </p:nvSpPr>
        <p:spPr>
          <a:xfrm>
            <a:off x="1828800" y="1166787"/>
            <a:ext cx="5486400" cy="530352"/>
          </a:xfrm>
          <a:prstGeom prst="rect">
            <a:avLst/>
          </a:prstGeom>
        </p:spPr>
        <p:txBody>
          <a:bodyPr>
            <a:normAutofit/>
          </a:bodyPr>
          <a:lstStyle>
            <a:lvl1pPr marL="0" indent="0" algn="ctr">
              <a:spcBef>
                <a:spcPts val="300"/>
              </a:spcBef>
              <a:buSzTx/>
              <a:buNone/>
              <a:defRPr sz="1400">
                <a:solidFill>
                  <a:schemeClr val="accent3">
                    <a:lumOff val="44000"/>
                  </a:schemeClr>
                </a:solidFill>
                <a:latin typeface="Book Antiqua"/>
                <a:ea typeface="Book Antiqua"/>
                <a:cs typeface="Book Antiqua"/>
                <a:sym typeface="Book Antiqua"/>
              </a:defRPr>
            </a:lvl1pPr>
            <a:lvl2pPr marL="915458" indent="-329670" algn="ctr">
              <a:spcBef>
                <a:spcPts val="300"/>
              </a:spcBef>
              <a:buSzPct val="80000"/>
              <a:buChar char="◼"/>
              <a:defRPr sz="1400">
                <a:solidFill>
                  <a:schemeClr val="accent3">
                    <a:lumOff val="44000"/>
                  </a:schemeClr>
                </a:solidFill>
                <a:latin typeface="Book Antiqua"/>
                <a:ea typeface="Book Antiqua"/>
                <a:cs typeface="Book Antiqua"/>
                <a:sym typeface="Book Antiqua"/>
              </a:defRPr>
            </a:lvl2pPr>
            <a:lvl3pPr marL="1224914" indent="-320039" algn="ctr">
              <a:spcBef>
                <a:spcPts val="300"/>
              </a:spcBef>
              <a:buSzPct val="95000"/>
              <a:buChar char="▫"/>
              <a:defRPr sz="1400">
                <a:solidFill>
                  <a:schemeClr val="accent3">
                    <a:lumOff val="44000"/>
                  </a:schemeClr>
                </a:solidFill>
                <a:latin typeface="Book Antiqua"/>
                <a:ea typeface="Book Antiqua"/>
                <a:cs typeface="Book Antiqua"/>
                <a:sym typeface="Book Antiqua"/>
              </a:defRPr>
            </a:lvl3pPr>
            <a:lvl4pPr marL="1453973" indent="-283986" algn="ctr">
              <a:spcBef>
                <a:spcPts val="300"/>
              </a:spcBef>
              <a:buChar char=""/>
              <a:defRPr sz="1400">
                <a:solidFill>
                  <a:schemeClr val="accent3">
                    <a:lumOff val="44000"/>
                  </a:schemeClr>
                </a:solidFill>
                <a:latin typeface="Book Antiqua"/>
                <a:ea typeface="Book Antiqua"/>
                <a:cs typeface="Book Antiqua"/>
                <a:sym typeface="Book Antiqua"/>
              </a:defRPr>
            </a:lvl4pPr>
            <a:lvl5pPr marL="1646061" indent="-283986" algn="ctr">
              <a:spcBef>
                <a:spcPts val="300"/>
              </a:spcBef>
              <a:buChar char="◾"/>
              <a:defRPr sz="1400">
                <a:solidFill>
                  <a:schemeClr val="accent3">
                    <a:lumOff val="44000"/>
                  </a:schemeClr>
                </a:solidFill>
                <a:latin typeface="Book Antiqua"/>
                <a:ea typeface="Book Antiqua"/>
                <a:cs typeface="Book Antiqua"/>
                <a:sym typeface="Book Antiqua"/>
              </a:defRPr>
            </a:lvl5pPr>
          </a:lstStyle>
          <a:p>
            <a:r>
              <a:t>Body Level One</a:t>
            </a:r>
          </a:p>
          <a:p>
            <a:pPr lvl="1"/>
            <a:r>
              <a:t>Body Level Two</a:t>
            </a:r>
          </a:p>
          <a:p>
            <a:pPr lvl="2"/>
            <a:r>
              <a:t>Body Level Three</a:t>
            </a:r>
          </a:p>
          <a:p>
            <a:pPr lvl="3"/>
            <a:r>
              <a:t>Body Level Four</a:t>
            </a:r>
          </a:p>
          <a:p>
            <a:pPr lvl="4"/>
            <a:r>
              <a:t>Body Level Five</a:t>
            </a:r>
          </a:p>
        </p:txBody>
      </p:sp>
      <p:sp>
        <p:nvSpPr>
          <p:cNvPr id="5652" name="Slide Number"/>
          <p:cNvSpPr txBox="1">
            <a:spLocks noGrp="1"/>
          </p:cNvSpPr>
          <p:nvPr>
            <p:ph type="sldNum" sz="quarter" idx="2"/>
          </p:nvPr>
        </p:nvSpPr>
        <p:spPr>
          <a:xfrm>
            <a:off x="8499249" y="6597135"/>
            <a:ext cx="187552" cy="184666"/>
          </a:xfrm>
          <a:prstGeom prst="rect">
            <a:avLst/>
          </a:prstGeom>
        </p:spPr>
        <p:txBody>
          <a:bodyPr lIns="0" tIns="0" rIns="0" bIns="0"/>
          <a:lstStyle>
            <a:lvl1pPr algn="r">
              <a:defRPr sz="1200" b="1" i="0">
                <a:solidFill>
                  <a:srgbClr val="BCBCBC"/>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85452896"/>
      </p:ext>
    </p:extLst>
  </p:cSld>
  <p:clrMapOvr>
    <a:masterClrMapping/>
  </p:clrMapOvr>
  <p:transition spd="med"/>
</p:sldLayout>
</file>

<file path=ppt/slideLayouts/slideLayout392.xml><?xml version="1.0" encoding="utf-8"?>
<p:sldLayout xmlns:a="http://schemas.openxmlformats.org/drawingml/2006/main" xmlns:r="http://schemas.openxmlformats.org/officeDocument/2006/relationships" xmlns:p="http://schemas.openxmlformats.org/presentationml/2006/main" showMasterSp="0" type="tx">
  <p:cSld name="36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659" name="Title Text"/>
          <p:cNvSpPr txBox="1">
            <a:spLocks noGrp="1"/>
          </p:cNvSpPr>
          <p:nvPr>
            <p:ph type="title"/>
          </p:nvPr>
        </p:nvSpPr>
        <p:spPr>
          <a:xfrm>
            <a:off x="304800" y="2286000"/>
            <a:ext cx="7467600" cy="1143000"/>
          </a:xfrm>
          <a:prstGeom prst="rect">
            <a:avLst/>
          </a:prstGeom>
          <a:effectLst>
            <a:outerShdw blurRad="50800" dist="25399" dir="2700000" rotWithShape="0">
              <a:schemeClr val="accent3">
                <a:lumOff val="44000"/>
                <a:alpha val="74998"/>
              </a:schemeClr>
            </a:outerShdw>
          </a:effectLst>
        </p:spPr>
        <p:txBody>
          <a:bodyPr anchor="ctr"/>
          <a:lstStyle>
            <a:lvl1pPr algn="r">
              <a:defRPr>
                <a:solidFill>
                  <a:srgbClr val="000000"/>
                </a:solidFill>
                <a:latin typeface="Impact"/>
                <a:ea typeface="Impact"/>
                <a:cs typeface="Impact"/>
                <a:sym typeface="Impact"/>
              </a:defRPr>
            </a:lvl1pPr>
          </a:lstStyle>
          <a:p>
            <a:r>
              <a:t>Title Text</a:t>
            </a:r>
          </a:p>
        </p:txBody>
      </p:sp>
      <p:sp>
        <p:nvSpPr>
          <p:cNvPr id="5660" name="Body Level One…"/>
          <p:cNvSpPr txBox="1">
            <a:spLocks noGrp="1"/>
          </p:cNvSpPr>
          <p:nvPr>
            <p:ph type="body" sz="quarter" idx="1"/>
          </p:nvPr>
        </p:nvSpPr>
        <p:spPr>
          <a:xfrm>
            <a:off x="1371600" y="3886200"/>
            <a:ext cx="6400800" cy="1752600"/>
          </a:xfrm>
          <a:prstGeom prst="rect">
            <a:avLst/>
          </a:prstGeom>
          <a:effectLst>
            <a:outerShdw blurRad="50800" dist="25399" dir="2700000" rotWithShape="0">
              <a:schemeClr val="accent3">
                <a:lumOff val="44000"/>
                <a:alpha val="74998"/>
              </a:schemeClr>
            </a:outerShdw>
          </a:effectLst>
        </p:spPr>
        <p:txBody>
          <a:bodyPr>
            <a:normAutofit/>
          </a:bodyPr>
          <a:lstStyle>
            <a:lvl1pPr marL="0" indent="0" algn="r">
              <a:buSzTx/>
              <a:buNone/>
              <a:defRPr>
                <a:latin typeface="Impact"/>
                <a:ea typeface="Impact"/>
                <a:cs typeface="Impact"/>
                <a:sym typeface="Impact"/>
              </a:defRPr>
            </a:lvl1pPr>
            <a:lvl2pPr algn="r">
              <a:buChar char="▭"/>
              <a:defRPr>
                <a:latin typeface="Impact"/>
                <a:ea typeface="Impact"/>
                <a:cs typeface="Impact"/>
                <a:sym typeface="Impact"/>
              </a:defRPr>
            </a:lvl2pPr>
            <a:lvl3pPr algn="r">
              <a:buChar char="▭"/>
              <a:defRPr>
                <a:latin typeface="Impact"/>
                <a:ea typeface="Impact"/>
                <a:cs typeface="Impact"/>
                <a:sym typeface="Impact"/>
              </a:defRPr>
            </a:lvl3pPr>
            <a:lvl4pPr algn="r">
              <a:buChar char="▭"/>
              <a:defRPr>
                <a:latin typeface="Impact"/>
                <a:ea typeface="Impact"/>
                <a:cs typeface="Impact"/>
                <a:sym typeface="Impact"/>
              </a:defRPr>
            </a:lvl4pPr>
            <a:lvl5pPr algn="r">
              <a:buChar char="▭"/>
              <a:defRPr>
                <a:latin typeface="Impact"/>
                <a:ea typeface="Impact"/>
                <a:cs typeface="Impact"/>
                <a:sym typeface="Impact"/>
              </a:defRPr>
            </a:lvl5pPr>
          </a:lstStyle>
          <a:p>
            <a:r>
              <a:t>Body Level One</a:t>
            </a:r>
          </a:p>
          <a:p>
            <a:pPr lvl="1"/>
            <a:r>
              <a:t>Body Level Two</a:t>
            </a:r>
          </a:p>
          <a:p>
            <a:pPr lvl="2"/>
            <a:r>
              <a:t>Body Level Three</a:t>
            </a:r>
          </a:p>
          <a:p>
            <a:pPr lvl="3"/>
            <a:r>
              <a:t>Body Level Four</a:t>
            </a:r>
          </a:p>
          <a:p>
            <a:pPr lvl="4"/>
            <a:r>
              <a:t>Body Level Five</a:t>
            </a:r>
          </a:p>
        </p:txBody>
      </p:sp>
      <p:sp>
        <p:nvSpPr>
          <p:cNvPr id="5661"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27489241"/>
      </p:ext>
    </p:extLst>
  </p:cSld>
  <p:clrMapOvr>
    <a:masterClrMapping/>
  </p:clrMapOvr>
  <p:transition spd="med"/>
</p:sldLayout>
</file>

<file path=ppt/slideLayouts/slideLayout393.xml><?xml version="1.0" encoding="utf-8"?>
<p:sldLayout xmlns:a="http://schemas.openxmlformats.org/drawingml/2006/main" xmlns:r="http://schemas.openxmlformats.org/officeDocument/2006/relationships" xmlns:p="http://schemas.openxmlformats.org/presentationml/2006/main" showMasterSp="0" type="tx">
  <p:cSld name="34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668" name="Title Text"/>
          <p:cNvSpPr txBox="1">
            <a:spLocks noGrp="1"/>
          </p:cNvSpPr>
          <p:nvPr>
            <p:ph type="title"/>
          </p:nvPr>
        </p:nvSpPr>
        <p:spPr>
          <a:xfrm>
            <a:off x="304800" y="609600"/>
            <a:ext cx="7543800" cy="1143000"/>
          </a:xfrm>
          <a:prstGeom prst="rect">
            <a:avLst/>
          </a:prstGeom>
          <a:effectLst>
            <a:outerShdw blurRad="50800" dist="25399" dir="2700000" rotWithShape="0">
              <a:schemeClr val="accent3">
                <a:lumOff val="44000"/>
                <a:alpha val="74998"/>
              </a:schemeClr>
            </a:outerShdw>
          </a:effectLst>
        </p:spPr>
        <p:txBody>
          <a:bodyPr anchor="ctr"/>
          <a:lstStyle>
            <a:lvl1pPr algn="ctr">
              <a:defRPr>
                <a:solidFill>
                  <a:srgbClr val="000000"/>
                </a:solidFill>
                <a:latin typeface="Impact"/>
                <a:ea typeface="Impact"/>
                <a:cs typeface="Impact"/>
                <a:sym typeface="Impact"/>
              </a:defRPr>
            </a:lvl1pPr>
          </a:lstStyle>
          <a:p>
            <a:r>
              <a:t>Title Text</a:t>
            </a:r>
          </a:p>
        </p:txBody>
      </p:sp>
      <p:sp>
        <p:nvSpPr>
          <p:cNvPr id="5669" name="Body Level One…"/>
          <p:cNvSpPr txBox="1">
            <a:spLocks noGrp="1"/>
          </p:cNvSpPr>
          <p:nvPr>
            <p:ph type="body" idx="1"/>
          </p:nvPr>
        </p:nvSpPr>
        <p:spPr>
          <a:xfrm>
            <a:off x="304800" y="1981200"/>
            <a:ext cx="7543800" cy="4114800"/>
          </a:xfrm>
          <a:prstGeom prst="rect">
            <a:avLst/>
          </a:prstGeom>
          <a:effectLst>
            <a:outerShdw blurRad="50800" dist="25399" dir="2700000" rotWithShape="0">
              <a:schemeClr val="accent3">
                <a:lumOff val="44000"/>
                <a:alpha val="74998"/>
              </a:schemeClr>
            </a:outerShdw>
          </a:effectLst>
        </p:spPr>
        <p:txBody>
          <a:bodyPr>
            <a:normAutofit/>
          </a:bodyPr>
          <a:lstStyle>
            <a:lvl1pPr>
              <a:buChar char="▭"/>
              <a:defRPr>
                <a:latin typeface="Impact"/>
                <a:ea typeface="Impact"/>
                <a:cs typeface="Impact"/>
                <a:sym typeface="Impact"/>
              </a:defRPr>
            </a:lvl1pPr>
            <a:lvl2pPr>
              <a:buChar char="▭"/>
              <a:defRPr>
                <a:latin typeface="Impact"/>
                <a:ea typeface="Impact"/>
                <a:cs typeface="Impact"/>
                <a:sym typeface="Impact"/>
              </a:defRPr>
            </a:lvl2pPr>
            <a:lvl3pPr>
              <a:buChar char="▭"/>
              <a:defRPr>
                <a:latin typeface="Impact"/>
                <a:ea typeface="Impact"/>
                <a:cs typeface="Impact"/>
                <a:sym typeface="Impact"/>
              </a:defRPr>
            </a:lvl3pPr>
            <a:lvl4pPr>
              <a:buChar char="▭"/>
              <a:defRPr>
                <a:latin typeface="Impact"/>
                <a:ea typeface="Impact"/>
                <a:cs typeface="Impact"/>
                <a:sym typeface="Impact"/>
              </a:defRPr>
            </a:lvl4pPr>
            <a:lvl5pPr>
              <a:buChar char="▭"/>
              <a:defRPr>
                <a:latin typeface="Impact"/>
                <a:ea typeface="Impact"/>
                <a:cs typeface="Impact"/>
                <a:sym typeface="Impact"/>
              </a:defRPr>
            </a:lvl5pPr>
          </a:lstStyle>
          <a:p>
            <a:r>
              <a:t>Body Level One</a:t>
            </a:r>
          </a:p>
          <a:p>
            <a:pPr lvl="1"/>
            <a:r>
              <a:t>Body Level Two</a:t>
            </a:r>
          </a:p>
          <a:p>
            <a:pPr lvl="2"/>
            <a:r>
              <a:t>Body Level Three</a:t>
            </a:r>
          </a:p>
          <a:p>
            <a:pPr lvl="3"/>
            <a:r>
              <a:t>Body Level Four</a:t>
            </a:r>
          </a:p>
          <a:p>
            <a:pPr lvl="4"/>
            <a:r>
              <a:t>Body Level Five</a:t>
            </a:r>
          </a:p>
        </p:txBody>
      </p:sp>
      <p:sp>
        <p:nvSpPr>
          <p:cNvPr id="5670"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06037160"/>
      </p:ext>
    </p:extLst>
  </p:cSld>
  <p:clrMapOvr>
    <a:masterClrMapping/>
  </p:clrMapOvr>
  <p:transition spd="med"/>
</p:sldLayout>
</file>

<file path=ppt/slideLayouts/slideLayout394.xml><?xml version="1.0" encoding="utf-8"?>
<p:sldLayout xmlns:a="http://schemas.openxmlformats.org/drawingml/2006/main" xmlns:r="http://schemas.openxmlformats.org/officeDocument/2006/relationships" xmlns:p="http://schemas.openxmlformats.org/presentationml/2006/main" showMasterSp="0" type="tx">
  <p:cSld name="27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677" name="Title Text"/>
          <p:cNvSpPr txBox="1">
            <a:spLocks noGrp="1"/>
          </p:cNvSpPr>
          <p:nvPr>
            <p:ph type="title"/>
          </p:nvPr>
        </p:nvSpPr>
        <p:spPr>
          <a:xfrm>
            <a:off x="722312" y="4406900"/>
            <a:ext cx="7772401" cy="1362075"/>
          </a:xfrm>
          <a:prstGeom prst="rect">
            <a:avLst/>
          </a:prstGeom>
          <a:effectLst>
            <a:outerShdw blurRad="50800" dist="25399" dir="2700000" rotWithShape="0">
              <a:schemeClr val="accent3">
                <a:lumOff val="44000"/>
                <a:alpha val="74998"/>
              </a:schemeClr>
            </a:outerShdw>
          </a:effectLst>
        </p:spPr>
        <p:txBody>
          <a:bodyPr anchor="t"/>
          <a:lstStyle>
            <a:lvl1pPr>
              <a:defRPr sz="4000" cap="all">
                <a:solidFill>
                  <a:srgbClr val="000000"/>
                </a:solidFill>
                <a:latin typeface="Impact"/>
                <a:ea typeface="Impact"/>
                <a:cs typeface="Impact"/>
                <a:sym typeface="Impact"/>
              </a:defRPr>
            </a:lvl1pPr>
          </a:lstStyle>
          <a:p>
            <a:r>
              <a:t>Title Text</a:t>
            </a:r>
          </a:p>
        </p:txBody>
      </p:sp>
      <p:sp>
        <p:nvSpPr>
          <p:cNvPr id="5678" name="Body Level One…"/>
          <p:cNvSpPr txBox="1">
            <a:spLocks noGrp="1"/>
          </p:cNvSpPr>
          <p:nvPr>
            <p:ph type="body" sz="quarter" idx="1"/>
          </p:nvPr>
        </p:nvSpPr>
        <p:spPr>
          <a:xfrm>
            <a:off x="722312" y="2906713"/>
            <a:ext cx="7772401" cy="1500188"/>
          </a:xfrm>
          <a:prstGeom prst="rect">
            <a:avLst/>
          </a:prstGeom>
          <a:effectLst>
            <a:outerShdw blurRad="50800" dist="25399" dir="2700000" rotWithShape="0">
              <a:schemeClr val="accent3">
                <a:lumOff val="44000"/>
                <a:alpha val="74998"/>
              </a:schemeClr>
            </a:outerShdw>
          </a:effectLst>
        </p:spPr>
        <p:txBody>
          <a:bodyPr anchor="b">
            <a:normAutofit/>
          </a:bodyPr>
          <a:lstStyle>
            <a:lvl1pPr marL="0" indent="0">
              <a:spcBef>
                <a:spcPts val="400"/>
              </a:spcBef>
              <a:buSzTx/>
              <a:buNone/>
              <a:defRPr sz="2000">
                <a:latin typeface="Impact"/>
                <a:ea typeface="Impact"/>
                <a:cs typeface="Impact"/>
                <a:sym typeface="Impact"/>
              </a:defRPr>
            </a:lvl1pPr>
            <a:lvl2pPr marL="0" indent="457200">
              <a:spcBef>
                <a:spcPts val="400"/>
              </a:spcBef>
              <a:buSzTx/>
              <a:buNone/>
              <a:defRPr sz="2000">
                <a:latin typeface="Impact"/>
                <a:ea typeface="Impact"/>
                <a:cs typeface="Impact"/>
                <a:sym typeface="Impact"/>
              </a:defRPr>
            </a:lvl2pPr>
            <a:lvl3pPr marL="0" indent="914400">
              <a:spcBef>
                <a:spcPts val="400"/>
              </a:spcBef>
              <a:buSzTx/>
              <a:buNone/>
              <a:defRPr sz="2000">
                <a:latin typeface="Impact"/>
                <a:ea typeface="Impact"/>
                <a:cs typeface="Impact"/>
                <a:sym typeface="Impact"/>
              </a:defRPr>
            </a:lvl3pPr>
            <a:lvl4pPr marL="0" indent="1371600">
              <a:spcBef>
                <a:spcPts val="400"/>
              </a:spcBef>
              <a:buSzTx/>
              <a:buNone/>
              <a:defRPr sz="2000">
                <a:latin typeface="Impact"/>
                <a:ea typeface="Impact"/>
                <a:cs typeface="Impact"/>
                <a:sym typeface="Impact"/>
              </a:defRPr>
            </a:lvl4pPr>
            <a:lvl5pPr marL="0" indent="1828800">
              <a:spcBef>
                <a:spcPts val="400"/>
              </a:spcBef>
              <a:buSzTx/>
              <a:buNone/>
              <a:defRPr sz="2000">
                <a:latin typeface="Impact"/>
                <a:ea typeface="Impact"/>
                <a:cs typeface="Impact"/>
                <a:sym typeface="Impact"/>
              </a:defRPr>
            </a:lvl5pPr>
          </a:lstStyle>
          <a:p>
            <a:r>
              <a:t>Body Level One</a:t>
            </a:r>
          </a:p>
          <a:p>
            <a:pPr lvl="1"/>
            <a:r>
              <a:t>Body Level Two</a:t>
            </a:r>
          </a:p>
          <a:p>
            <a:pPr lvl="2"/>
            <a:r>
              <a:t>Body Level Three</a:t>
            </a:r>
          </a:p>
          <a:p>
            <a:pPr lvl="3"/>
            <a:r>
              <a:t>Body Level Four</a:t>
            </a:r>
          </a:p>
          <a:p>
            <a:pPr lvl="4"/>
            <a:r>
              <a:t>Body Level Five</a:t>
            </a:r>
          </a:p>
        </p:txBody>
      </p:sp>
      <p:sp>
        <p:nvSpPr>
          <p:cNvPr id="5679"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58787515"/>
      </p:ext>
    </p:extLst>
  </p:cSld>
  <p:clrMapOvr>
    <a:masterClrMapping/>
  </p:clrMapOvr>
  <p:transition spd="med"/>
</p:sldLayout>
</file>

<file path=ppt/slideLayouts/slideLayout395.xml><?xml version="1.0" encoding="utf-8"?>
<p:sldLayout xmlns:a="http://schemas.openxmlformats.org/drawingml/2006/main" xmlns:r="http://schemas.openxmlformats.org/officeDocument/2006/relationships" xmlns:p="http://schemas.openxmlformats.org/presentationml/2006/main" showMasterSp="0" type="tx">
  <p:cSld name="28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686" name="Title Text"/>
          <p:cNvSpPr txBox="1">
            <a:spLocks noGrp="1"/>
          </p:cNvSpPr>
          <p:nvPr>
            <p:ph type="title"/>
          </p:nvPr>
        </p:nvSpPr>
        <p:spPr>
          <a:xfrm>
            <a:off x="304800" y="609600"/>
            <a:ext cx="7543800" cy="1143000"/>
          </a:xfrm>
          <a:prstGeom prst="rect">
            <a:avLst/>
          </a:prstGeom>
          <a:effectLst>
            <a:outerShdw blurRad="50800" dist="25399" dir="2700000" rotWithShape="0">
              <a:schemeClr val="accent3">
                <a:lumOff val="44000"/>
                <a:alpha val="74998"/>
              </a:schemeClr>
            </a:outerShdw>
          </a:effectLst>
        </p:spPr>
        <p:txBody>
          <a:bodyPr anchor="ctr"/>
          <a:lstStyle>
            <a:lvl1pPr algn="ctr">
              <a:defRPr>
                <a:solidFill>
                  <a:srgbClr val="000000"/>
                </a:solidFill>
                <a:latin typeface="Impact"/>
                <a:ea typeface="Impact"/>
                <a:cs typeface="Impact"/>
                <a:sym typeface="Impact"/>
              </a:defRPr>
            </a:lvl1pPr>
          </a:lstStyle>
          <a:p>
            <a:r>
              <a:t>Title Text</a:t>
            </a:r>
          </a:p>
        </p:txBody>
      </p:sp>
      <p:sp>
        <p:nvSpPr>
          <p:cNvPr id="5687" name="Body Level One…"/>
          <p:cNvSpPr txBox="1">
            <a:spLocks noGrp="1"/>
          </p:cNvSpPr>
          <p:nvPr>
            <p:ph type="body" sz="half" idx="1"/>
          </p:nvPr>
        </p:nvSpPr>
        <p:spPr>
          <a:xfrm>
            <a:off x="304800" y="1981200"/>
            <a:ext cx="3695700" cy="4114800"/>
          </a:xfrm>
          <a:prstGeom prst="rect">
            <a:avLst/>
          </a:prstGeom>
          <a:effectLst>
            <a:outerShdw blurRad="50800" dist="25399" dir="2700000" rotWithShape="0">
              <a:schemeClr val="accent3">
                <a:lumOff val="44000"/>
                <a:alpha val="74998"/>
              </a:schemeClr>
            </a:outerShdw>
          </a:effectLst>
        </p:spPr>
        <p:txBody>
          <a:bodyPr>
            <a:normAutofit/>
          </a:bodyPr>
          <a:lstStyle>
            <a:lvl1pPr>
              <a:spcBef>
                <a:spcPts val="600"/>
              </a:spcBef>
              <a:buChar char="▭"/>
              <a:defRPr sz="2800">
                <a:latin typeface="Impact"/>
                <a:ea typeface="Impact"/>
                <a:cs typeface="Impact"/>
                <a:sym typeface="Impact"/>
              </a:defRPr>
            </a:lvl1pPr>
            <a:lvl2pPr marL="790575" indent="-333375">
              <a:spcBef>
                <a:spcPts val="600"/>
              </a:spcBef>
              <a:buChar char="▭"/>
              <a:defRPr sz="2800">
                <a:latin typeface="Impact"/>
                <a:ea typeface="Impact"/>
                <a:cs typeface="Impact"/>
                <a:sym typeface="Impact"/>
              </a:defRPr>
            </a:lvl2pPr>
            <a:lvl3pPr marL="1234439" indent="-320039">
              <a:spcBef>
                <a:spcPts val="600"/>
              </a:spcBef>
              <a:buChar char="▭"/>
              <a:defRPr sz="2800">
                <a:latin typeface="Impact"/>
                <a:ea typeface="Impact"/>
                <a:cs typeface="Impact"/>
                <a:sym typeface="Impact"/>
              </a:defRPr>
            </a:lvl3pPr>
            <a:lvl4pPr marL="1727200" indent="-355600">
              <a:spcBef>
                <a:spcPts val="600"/>
              </a:spcBef>
              <a:buChar char="▭"/>
              <a:defRPr sz="2800">
                <a:latin typeface="Impact"/>
                <a:ea typeface="Impact"/>
                <a:cs typeface="Impact"/>
                <a:sym typeface="Impact"/>
              </a:defRPr>
            </a:lvl4pPr>
            <a:lvl5pPr marL="2184400" indent="-355600">
              <a:spcBef>
                <a:spcPts val="600"/>
              </a:spcBef>
              <a:buChar char="▭"/>
              <a:defRPr sz="2800">
                <a:latin typeface="Impact"/>
                <a:ea typeface="Impact"/>
                <a:cs typeface="Impact"/>
                <a:sym typeface="Impact"/>
              </a:defRPr>
            </a:lvl5pPr>
          </a:lstStyle>
          <a:p>
            <a:r>
              <a:t>Body Level One</a:t>
            </a:r>
          </a:p>
          <a:p>
            <a:pPr lvl="1"/>
            <a:r>
              <a:t>Body Level Two</a:t>
            </a:r>
          </a:p>
          <a:p>
            <a:pPr lvl="2"/>
            <a:r>
              <a:t>Body Level Three</a:t>
            </a:r>
          </a:p>
          <a:p>
            <a:pPr lvl="3"/>
            <a:r>
              <a:t>Body Level Four</a:t>
            </a:r>
          </a:p>
          <a:p>
            <a:pPr lvl="4"/>
            <a:r>
              <a:t>Body Level Five</a:t>
            </a:r>
          </a:p>
        </p:txBody>
      </p:sp>
      <p:sp>
        <p:nvSpPr>
          <p:cNvPr id="5688"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74497778"/>
      </p:ext>
    </p:extLst>
  </p:cSld>
  <p:clrMapOvr>
    <a:masterClrMapping/>
  </p:clrMapOvr>
  <p:transition spd="med"/>
</p:sldLayout>
</file>

<file path=ppt/slideLayouts/slideLayout396.xml><?xml version="1.0" encoding="utf-8"?>
<p:sldLayout xmlns:a="http://schemas.openxmlformats.org/drawingml/2006/main" xmlns:r="http://schemas.openxmlformats.org/officeDocument/2006/relationships" xmlns:p="http://schemas.openxmlformats.org/presentationml/2006/main" showMasterSp="0" type="tx">
  <p:cSld name="28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695" name="Title Text"/>
          <p:cNvSpPr txBox="1">
            <a:spLocks noGrp="1"/>
          </p:cNvSpPr>
          <p:nvPr>
            <p:ph type="title"/>
          </p:nvPr>
        </p:nvSpPr>
        <p:spPr>
          <a:xfrm>
            <a:off x="457200" y="274638"/>
            <a:ext cx="8229600" cy="1143001"/>
          </a:xfrm>
          <a:prstGeom prst="rect">
            <a:avLst/>
          </a:prstGeom>
          <a:effectLst>
            <a:outerShdw blurRad="50800" dist="25399" dir="2700000" rotWithShape="0">
              <a:schemeClr val="accent3">
                <a:lumOff val="44000"/>
                <a:alpha val="74998"/>
              </a:schemeClr>
            </a:outerShdw>
          </a:effectLst>
        </p:spPr>
        <p:txBody>
          <a:bodyPr anchor="ctr"/>
          <a:lstStyle>
            <a:lvl1pPr algn="ctr">
              <a:defRPr>
                <a:solidFill>
                  <a:srgbClr val="000000"/>
                </a:solidFill>
                <a:latin typeface="Impact"/>
                <a:ea typeface="Impact"/>
                <a:cs typeface="Impact"/>
                <a:sym typeface="Impact"/>
              </a:defRPr>
            </a:lvl1pPr>
          </a:lstStyle>
          <a:p>
            <a:r>
              <a:t>Title Text</a:t>
            </a:r>
          </a:p>
        </p:txBody>
      </p:sp>
      <p:sp>
        <p:nvSpPr>
          <p:cNvPr id="5696" name="Body Level One…"/>
          <p:cNvSpPr txBox="1">
            <a:spLocks noGrp="1"/>
          </p:cNvSpPr>
          <p:nvPr>
            <p:ph type="body" sz="quarter" idx="1"/>
          </p:nvPr>
        </p:nvSpPr>
        <p:spPr>
          <a:xfrm>
            <a:off x="457200" y="1535112"/>
            <a:ext cx="4040188" cy="639763"/>
          </a:xfrm>
          <a:prstGeom prst="rect">
            <a:avLst/>
          </a:prstGeom>
          <a:effectLst>
            <a:outerShdw blurRad="50800" dist="25399" dir="2700000" rotWithShape="0">
              <a:schemeClr val="accent3">
                <a:lumOff val="44000"/>
                <a:alpha val="74998"/>
              </a:schemeClr>
            </a:outerShdw>
          </a:effectLst>
        </p:spPr>
        <p:txBody>
          <a:bodyPr anchor="b">
            <a:normAutofit/>
          </a:bodyPr>
          <a:lstStyle>
            <a:lvl1pPr marL="0" indent="0">
              <a:spcBef>
                <a:spcPts val="500"/>
              </a:spcBef>
              <a:buSzTx/>
              <a:buNone/>
              <a:defRPr sz="2400">
                <a:latin typeface="Impact"/>
                <a:ea typeface="Impact"/>
                <a:cs typeface="Impact"/>
                <a:sym typeface="Impact"/>
              </a:defRPr>
            </a:lvl1pPr>
            <a:lvl2pPr marL="0" indent="457200">
              <a:spcBef>
                <a:spcPts val="500"/>
              </a:spcBef>
              <a:buSzTx/>
              <a:buNone/>
              <a:defRPr sz="2400">
                <a:latin typeface="Impact"/>
                <a:ea typeface="Impact"/>
                <a:cs typeface="Impact"/>
                <a:sym typeface="Impact"/>
              </a:defRPr>
            </a:lvl2pPr>
            <a:lvl3pPr marL="0" indent="914400">
              <a:spcBef>
                <a:spcPts val="500"/>
              </a:spcBef>
              <a:buSzTx/>
              <a:buNone/>
              <a:defRPr sz="2400">
                <a:latin typeface="Impact"/>
                <a:ea typeface="Impact"/>
                <a:cs typeface="Impact"/>
                <a:sym typeface="Impact"/>
              </a:defRPr>
            </a:lvl3pPr>
            <a:lvl4pPr marL="0" indent="1371600">
              <a:spcBef>
                <a:spcPts val="500"/>
              </a:spcBef>
              <a:buSzTx/>
              <a:buNone/>
              <a:defRPr sz="2400">
                <a:latin typeface="Impact"/>
                <a:ea typeface="Impact"/>
                <a:cs typeface="Impact"/>
                <a:sym typeface="Impact"/>
              </a:defRPr>
            </a:lvl4pPr>
            <a:lvl5pPr marL="0" indent="1828800">
              <a:spcBef>
                <a:spcPts val="500"/>
              </a:spcBef>
              <a:buSzTx/>
              <a:buNone/>
              <a:defRPr sz="2400">
                <a:latin typeface="Impact"/>
                <a:ea typeface="Impact"/>
                <a:cs typeface="Impact"/>
                <a:sym typeface="Impact"/>
              </a:defRPr>
            </a:lvl5pPr>
          </a:lstStyle>
          <a:p>
            <a:r>
              <a:t>Body Level One</a:t>
            </a:r>
          </a:p>
          <a:p>
            <a:pPr lvl="1"/>
            <a:r>
              <a:t>Body Level Two</a:t>
            </a:r>
          </a:p>
          <a:p>
            <a:pPr lvl="2"/>
            <a:r>
              <a:t>Body Level Three</a:t>
            </a:r>
          </a:p>
          <a:p>
            <a:pPr lvl="3"/>
            <a:r>
              <a:t>Body Level Four</a:t>
            </a:r>
          </a:p>
          <a:p>
            <a:pPr lvl="4"/>
            <a:r>
              <a:t>Body Level Five</a:t>
            </a:r>
          </a:p>
        </p:txBody>
      </p:sp>
      <p:sp>
        <p:nvSpPr>
          <p:cNvPr id="5697" name="Text Placeholder 4"/>
          <p:cNvSpPr>
            <a:spLocks noGrp="1"/>
          </p:cNvSpPr>
          <p:nvPr>
            <p:ph type="body" sz="quarter" idx="21"/>
          </p:nvPr>
        </p:nvSpPr>
        <p:spPr>
          <a:xfrm>
            <a:off x="4645025" y="1535112"/>
            <a:ext cx="4041775" cy="639763"/>
          </a:xfrm>
          <a:prstGeom prst="rect">
            <a:avLst/>
          </a:prstGeom>
          <a:effectLst>
            <a:outerShdw blurRad="50800" dist="25399" dir="2700000" rotWithShape="0">
              <a:schemeClr val="accent3">
                <a:lumOff val="44000"/>
                <a:alpha val="74998"/>
              </a:schemeClr>
            </a:outerShdw>
          </a:effectLst>
        </p:spPr>
        <p:txBody>
          <a:bodyPr anchor="b">
            <a:normAutofit/>
          </a:bodyPr>
          <a:lstStyle/>
          <a:p>
            <a:pPr marL="0" indent="0">
              <a:spcBef>
                <a:spcPts val="500"/>
              </a:spcBef>
              <a:buSzTx/>
              <a:buNone/>
              <a:defRPr sz="2400">
                <a:latin typeface="Impact"/>
                <a:ea typeface="Impact"/>
                <a:cs typeface="Impact"/>
                <a:sym typeface="Impact"/>
              </a:defRPr>
            </a:pPr>
            <a:endParaRPr/>
          </a:p>
        </p:txBody>
      </p:sp>
      <p:sp>
        <p:nvSpPr>
          <p:cNvPr id="5698"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36881779"/>
      </p:ext>
    </p:extLst>
  </p:cSld>
  <p:clrMapOvr>
    <a:masterClrMapping/>
  </p:clrMapOvr>
  <p:transition spd="med"/>
</p:sldLayout>
</file>

<file path=ppt/slideLayouts/slideLayout397.xml><?xml version="1.0" encoding="utf-8"?>
<p:sldLayout xmlns:a="http://schemas.openxmlformats.org/drawingml/2006/main" xmlns:r="http://schemas.openxmlformats.org/officeDocument/2006/relationships" xmlns:p="http://schemas.openxmlformats.org/presentationml/2006/main" showMasterSp="0" type="tx">
  <p:cSld name="29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705" name="Title Text"/>
          <p:cNvSpPr txBox="1">
            <a:spLocks noGrp="1"/>
          </p:cNvSpPr>
          <p:nvPr>
            <p:ph type="title"/>
          </p:nvPr>
        </p:nvSpPr>
        <p:spPr>
          <a:xfrm>
            <a:off x="304800" y="609600"/>
            <a:ext cx="7543800" cy="1143000"/>
          </a:xfrm>
          <a:prstGeom prst="rect">
            <a:avLst/>
          </a:prstGeom>
          <a:effectLst>
            <a:outerShdw blurRad="50800" dist="25399" dir="2700000" rotWithShape="0">
              <a:schemeClr val="accent3">
                <a:lumOff val="44000"/>
                <a:alpha val="74998"/>
              </a:schemeClr>
            </a:outerShdw>
          </a:effectLst>
        </p:spPr>
        <p:txBody>
          <a:bodyPr anchor="ctr"/>
          <a:lstStyle>
            <a:lvl1pPr algn="ctr">
              <a:defRPr>
                <a:solidFill>
                  <a:srgbClr val="000000"/>
                </a:solidFill>
                <a:latin typeface="Impact"/>
                <a:ea typeface="Impact"/>
                <a:cs typeface="Impact"/>
                <a:sym typeface="Impact"/>
              </a:defRPr>
            </a:lvl1pPr>
          </a:lstStyle>
          <a:p>
            <a:r>
              <a:t>Title Text</a:t>
            </a:r>
          </a:p>
        </p:txBody>
      </p:sp>
      <p:sp>
        <p:nvSpPr>
          <p:cNvPr id="5706"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82205306"/>
      </p:ext>
    </p:extLst>
  </p:cSld>
  <p:clrMapOvr>
    <a:masterClrMapping/>
  </p:clrMapOvr>
  <p:transition spd="med"/>
</p:sldLayout>
</file>

<file path=ppt/slideLayouts/slideLayout398.xml><?xml version="1.0" encoding="utf-8"?>
<p:sldLayout xmlns:a="http://schemas.openxmlformats.org/drawingml/2006/main" xmlns:r="http://schemas.openxmlformats.org/officeDocument/2006/relationships" xmlns:p="http://schemas.openxmlformats.org/presentationml/2006/main" showMasterSp="0" type="tx">
  <p:cSld name="33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713"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56358397"/>
      </p:ext>
    </p:extLst>
  </p:cSld>
  <p:clrMapOvr>
    <a:masterClrMapping/>
  </p:clrMapOvr>
  <p:transition spd="med"/>
</p:sldLayout>
</file>

<file path=ppt/slideLayouts/slideLayout399.xml><?xml version="1.0" encoding="utf-8"?>
<p:sldLayout xmlns:a="http://schemas.openxmlformats.org/drawingml/2006/main" xmlns:r="http://schemas.openxmlformats.org/officeDocument/2006/relationships" xmlns:p="http://schemas.openxmlformats.org/presentationml/2006/main" showMasterSp="0" type="tx">
  <p:cSld name="28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720" name="Title Text"/>
          <p:cNvSpPr txBox="1">
            <a:spLocks noGrp="1"/>
          </p:cNvSpPr>
          <p:nvPr>
            <p:ph type="title"/>
          </p:nvPr>
        </p:nvSpPr>
        <p:spPr>
          <a:xfrm>
            <a:off x="457200" y="273050"/>
            <a:ext cx="3008314" cy="1162050"/>
          </a:xfrm>
          <a:prstGeom prst="rect">
            <a:avLst/>
          </a:prstGeom>
          <a:effectLst>
            <a:outerShdw blurRad="50800" dist="25399" dir="2700000" rotWithShape="0">
              <a:schemeClr val="accent3">
                <a:lumOff val="44000"/>
                <a:alpha val="74998"/>
              </a:schemeClr>
            </a:outerShdw>
          </a:effectLst>
        </p:spPr>
        <p:txBody>
          <a:bodyPr/>
          <a:lstStyle>
            <a:lvl1pPr>
              <a:defRPr sz="2000">
                <a:solidFill>
                  <a:srgbClr val="000000"/>
                </a:solidFill>
                <a:latin typeface="Impact"/>
                <a:ea typeface="Impact"/>
                <a:cs typeface="Impact"/>
                <a:sym typeface="Impact"/>
              </a:defRPr>
            </a:lvl1pPr>
          </a:lstStyle>
          <a:p>
            <a:r>
              <a:t>Title Text</a:t>
            </a:r>
          </a:p>
        </p:txBody>
      </p:sp>
      <p:sp>
        <p:nvSpPr>
          <p:cNvPr id="5721" name="Body Level One…"/>
          <p:cNvSpPr txBox="1">
            <a:spLocks noGrp="1"/>
          </p:cNvSpPr>
          <p:nvPr>
            <p:ph type="body" idx="1"/>
          </p:nvPr>
        </p:nvSpPr>
        <p:spPr>
          <a:xfrm>
            <a:off x="3575050" y="273050"/>
            <a:ext cx="5111750" cy="5853113"/>
          </a:xfrm>
          <a:prstGeom prst="rect">
            <a:avLst/>
          </a:prstGeom>
          <a:effectLst>
            <a:outerShdw blurRad="50800" dist="25399" dir="2700000" rotWithShape="0">
              <a:schemeClr val="accent3">
                <a:lumOff val="44000"/>
                <a:alpha val="74998"/>
              </a:schemeClr>
            </a:outerShdw>
          </a:effectLst>
        </p:spPr>
        <p:txBody>
          <a:bodyPr>
            <a:normAutofit/>
          </a:bodyPr>
          <a:lstStyle>
            <a:lvl1pPr>
              <a:buChar char="▭"/>
              <a:defRPr>
                <a:latin typeface="Impact"/>
                <a:ea typeface="Impact"/>
                <a:cs typeface="Impact"/>
                <a:sym typeface="Impact"/>
              </a:defRPr>
            </a:lvl1pPr>
            <a:lvl2pPr>
              <a:buChar char="▭"/>
              <a:defRPr>
                <a:latin typeface="Impact"/>
                <a:ea typeface="Impact"/>
                <a:cs typeface="Impact"/>
                <a:sym typeface="Impact"/>
              </a:defRPr>
            </a:lvl2pPr>
            <a:lvl3pPr>
              <a:buChar char="▭"/>
              <a:defRPr>
                <a:latin typeface="Impact"/>
                <a:ea typeface="Impact"/>
                <a:cs typeface="Impact"/>
                <a:sym typeface="Impact"/>
              </a:defRPr>
            </a:lvl3pPr>
            <a:lvl4pPr>
              <a:buChar char="▭"/>
              <a:defRPr>
                <a:latin typeface="Impact"/>
                <a:ea typeface="Impact"/>
                <a:cs typeface="Impact"/>
                <a:sym typeface="Impact"/>
              </a:defRPr>
            </a:lvl4pPr>
            <a:lvl5pPr>
              <a:buChar char="▭"/>
              <a:defRPr>
                <a:latin typeface="Impact"/>
                <a:ea typeface="Impact"/>
                <a:cs typeface="Impact"/>
                <a:sym typeface="Impact"/>
              </a:defRPr>
            </a:lvl5pPr>
          </a:lstStyle>
          <a:p>
            <a:r>
              <a:t>Body Level One</a:t>
            </a:r>
          </a:p>
          <a:p>
            <a:pPr lvl="1"/>
            <a:r>
              <a:t>Body Level Two</a:t>
            </a:r>
          </a:p>
          <a:p>
            <a:pPr lvl="2"/>
            <a:r>
              <a:t>Body Level Three</a:t>
            </a:r>
          </a:p>
          <a:p>
            <a:pPr lvl="3"/>
            <a:r>
              <a:t>Body Level Four</a:t>
            </a:r>
          </a:p>
          <a:p>
            <a:pPr lvl="4"/>
            <a:r>
              <a:t>Body Level Five</a:t>
            </a:r>
          </a:p>
        </p:txBody>
      </p:sp>
      <p:sp>
        <p:nvSpPr>
          <p:cNvPr id="5722" name="Text Placeholder 3"/>
          <p:cNvSpPr>
            <a:spLocks noGrp="1"/>
          </p:cNvSpPr>
          <p:nvPr>
            <p:ph type="body" sz="half" idx="21"/>
          </p:nvPr>
        </p:nvSpPr>
        <p:spPr>
          <a:xfrm>
            <a:off x="457199" y="1435100"/>
            <a:ext cx="3008315" cy="4691063"/>
          </a:xfrm>
          <a:prstGeom prst="rect">
            <a:avLst/>
          </a:prstGeom>
          <a:effectLst>
            <a:outerShdw blurRad="50800" dist="25399" dir="2700000" rotWithShape="0">
              <a:schemeClr val="accent3">
                <a:lumOff val="44000"/>
                <a:alpha val="74998"/>
              </a:schemeClr>
            </a:outerShdw>
          </a:effectLst>
        </p:spPr>
        <p:txBody>
          <a:bodyPr>
            <a:normAutofit/>
          </a:bodyPr>
          <a:lstStyle/>
          <a:p>
            <a:pPr marL="0" indent="0">
              <a:spcBef>
                <a:spcPts val="300"/>
              </a:spcBef>
              <a:buSzTx/>
              <a:buNone/>
              <a:defRPr sz="1400">
                <a:latin typeface="Impact"/>
                <a:ea typeface="Impact"/>
                <a:cs typeface="Impact"/>
                <a:sym typeface="Impact"/>
              </a:defRPr>
            </a:pPr>
            <a:endParaRPr/>
          </a:p>
        </p:txBody>
      </p:sp>
      <p:sp>
        <p:nvSpPr>
          <p:cNvPr id="5723"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76295360"/>
      </p:ext>
    </p:extLst>
  </p:cSld>
  <p:clrMapOvr>
    <a:masterClrMapping/>
  </p:clrMapOvr>
  <p:transition spd="med"/>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EDC587DB-0570-9347-A22A-51B9FD2977CE}" type="slidenum">
              <a:rPr lang="en-US"/>
              <a:pPr>
                <a:defRPr/>
              </a:pPr>
              <a:t>‹#›</a:t>
            </a:fld>
            <a:endParaRPr lang="en-US"/>
          </a:p>
        </p:txBody>
      </p:sp>
    </p:spTree>
    <p:extLst>
      <p:ext uri="{BB962C8B-B14F-4D97-AF65-F5344CB8AC3E}">
        <p14:creationId xmlns:p14="http://schemas.microsoft.com/office/powerpoint/2010/main" val="2120510241"/>
      </p:ext>
    </p:extLst>
  </p:cSld>
  <p:clrMapOvr>
    <a:masterClrMapping/>
  </p:clrMapOvr>
</p:sldLayout>
</file>

<file path=ppt/slideLayouts/slideLayout4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cs typeface="Arial" panose="020B0604020202020204" pitchFamily="34" charset="0"/>
              </a:defRPr>
            </a:lvl1pPr>
          </a:lstStyle>
          <a:p>
            <a:fld id="{52F367E4-7E1D-FF4E-AF00-438FDA6547A0}" type="datetimeFigureOut">
              <a:rPr lang="en-US" smtClean="0"/>
              <a:pPr/>
              <a:t>3/19/26</a:t>
            </a:fld>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cs typeface="Arial" panose="020B0604020202020204" pitchFamily="34" charset="0"/>
              </a:defRPr>
            </a:lvl1pPr>
          </a:lstStyle>
          <a:p>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cs typeface="Arial" panose="020B0604020202020204" pitchFamily="34" charset="0"/>
              </a:defRPr>
            </a:lvl1pPr>
          </a:lstStyle>
          <a:p>
            <a:fld id="{8C99E196-A115-2F47-A252-2B1A00B54207}" type="slidenum">
              <a:rPr lang="en-US" smtClean="0"/>
              <a:pPr/>
              <a:t>‹#›</a:t>
            </a:fld>
            <a:endParaRPr lang="en-US" dirty="0"/>
          </a:p>
        </p:txBody>
      </p:sp>
    </p:spTree>
    <p:extLst>
      <p:ext uri="{BB962C8B-B14F-4D97-AF65-F5344CB8AC3E}">
        <p14:creationId xmlns:p14="http://schemas.microsoft.com/office/powerpoint/2010/main" val="1775743433"/>
      </p:ext>
    </p:extLst>
  </p:cSld>
  <p:clrMapOvr>
    <a:masterClrMapping/>
  </p:clrMapOvr>
</p:sldLayout>
</file>

<file path=ppt/slideLayouts/slideLayout400.xml><?xml version="1.0" encoding="utf-8"?>
<p:sldLayout xmlns:a="http://schemas.openxmlformats.org/drawingml/2006/main" xmlns:r="http://schemas.openxmlformats.org/officeDocument/2006/relationships" xmlns:p="http://schemas.openxmlformats.org/presentationml/2006/main" showMasterSp="0" type="tx">
  <p:cSld name="28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5730" name="Title Text"/>
          <p:cNvSpPr txBox="1">
            <a:spLocks noGrp="1"/>
          </p:cNvSpPr>
          <p:nvPr>
            <p:ph type="title"/>
          </p:nvPr>
        </p:nvSpPr>
        <p:spPr>
          <a:xfrm>
            <a:off x="1792288" y="4800600"/>
            <a:ext cx="5486401" cy="566738"/>
          </a:xfrm>
          <a:prstGeom prst="rect">
            <a:avLst/>
          </a:prstGeom>
          <a:effectLst>
            <a:outerShdw blurRad="50800" dist="25399" dir="2700000" rotWithShape="0">
              <a:schemeClr val="accent3">
                <a:lumOff val="44000"/>
                <a:alpha val="74998"/>
              </a:schemeClr>
            </a:outerShdw>
          </a:effectLst>
        </p:spPr>
        <p:txBody>
          <a:bodyPr/>
          <a:lstStyle>
            <a:lvl1pPr>
              <a:defRPr sz="2000">
                <a:solidFill>
                  <a:srgbClr val="000000"/>
                </a:solidFill>
                <a:latin typeface="Impact"/>
                <a:ea typeface="Impact"/>
                <a:cs typeface="Impact"/>
                <a:sym typeface="Impact"/>
              </a:defRPr>
            </a:lvl1pPr>
          </a:lstStyle>
          <a:p>
            <a:r>
              <a:t>Title Text</a:t>
            </a:r>
          </a:p>
        </p:txBody>
      </p:sp>
      <p:sp>
        <p:nvSpPr>
          <p:cNvPr id="5731" name="Picture Placeholder 2"/>
          <p:cNvSpPr>
            <a:spLocks noGrp="1"/>
          </p:cNvSpPr>
          <p:nvPr>
            <p:ph type="pic" sz="half" idx="21"/>
          </p:nvPr>
        </p:nvSpPr>
        <p:spPr>
          <a:xfrm>
            <a:off x="1792288" y="612775"/>
            <a:ext cx="5486401" cy="4114800"/>
          </a:xfrm>
          <a:prstGeom prst="rect">
            <a:avLst/>
          </a:prstGeom>
          <a:effectLst>
            <a:outerShdw blurRad="50800" dist="25399" dir="2700000" rotWithShape="0">
              <a:schemeClr val="accent3">
                <a:lumOff val="44000"/>
                <a:alpha val="74998"/>
              </a:schemeClr>
            </a:outerShdw>
          </a:effectLst>
        </p:spPr>
        <p:txBody>
          <a:bodyPr lIns="91439" rIns="91439"/>
          <a:lstStyle/>
          <a:p>
            <a:endParaRPr/>
          </a:p>
        </p:txBody>
      </p:sp>
      <p:sp>
        <p:nvSpPr>
          <p:cNvPr id="5732" name="Body Level One…"/>
          <p:cNvSpPr txBox="1">
            <a:spLocks noGrp="1"/>
          </p:cNvSpPr>
          <p:nvPr>
            <p:ph type="body" sz="quarter" idx="1"/>
          </p:nvPr>
        </p:nvSpPr>
        <p:spPr>
          <a:xfrm>
            <a:off x="1792288" y="5367337"/>
            <a:ext cx="5486401" cy="804863"/>
          </a:xfrm>
          <a:prstGeom prst="rect">
            <a:avLst/>
          </a:prstGeom>
          <a:effectLst>
            <a:outerShdw blurRad="50800" dist="25399" dir="2700000" rotWithShape="0">
              <a:schemeClr val="accent3">
                <a:lumOff val="44000"/>
                <a:alpha val="74998"/>
              </a:schemeClr>
            </a:outerShdw>
          </a:effectLst>
        </p:spPr>
        <p:txBody>
          <a:bodyPr>
            <a:normAutofit/>
          </a:bodyPr>
          <a:lstStyle>
            <a:lvl1pPr marL="0" indent="0">
              <a:spcBef>
                <a:spcPts val="300"/>
              </a:spcBef>
              <a:buSzTx/>
              <a:buNone/>
              <a:defRPr sz="1400">
                <a:latin typeface="Impact"/>
                <a:ea typeface="Impact"/>
                <a:cs typeface="Impact"/>
                <a:sym typeface="Impact"/>
              </a:defRPr>
            </a:lvl1pPr>
            <a:lvl2pPr marL="0" indent="457200">
              <a:spcBef>
                <a:spcPts val="300"/>
              </a:spcBef>
              <a:buSzTx/>
              <a:buNone/>
              <a:defRPr sz="1400">
                <a:latin typeface="Impact"/>
                <a:ea typeface="Impact"/>
                <a:cs typeface="Impact"/>
                <a:sym typeface="Impact"/>
              </a:defRPr>
            </a:lvl2pPr>
            <a:lvl3pPr marL="0" indent="914400">
              <a:spcBef>
                <a:spcPts val="300"/>
              </a:spcBef>
              <a:buSzTx/>
              <a:buNone/>
              <a:defRPr sz="1400">
                <a:latin typeface="Impact"/>
                <a:ea typeface="Impact"/>
                <a:cs typeface="Impact"/>
                <a:sym typeface="Impact"/>
              </a:defRPr>
            </a:lvl3pPr>
            <a:lvl4pPr marL="0" indent="1371600">
              <a:spcBef>
                <a:spcPts val="300"/>
              </a:spcBef>
              <a:buSzTx/>
              <a:buNone/>
              <a:defRPr sz="1400">
                <a:latin typeface="Impact"/>
                <a:ea typeface="Impact"/>
                <a:cs typeface="Impact"/>
                <a:sym typeface="Impact"/>
              </a:defRPr>
            </a:lvl4pPr>
            <a:lvl5pPr marL="0" indent="1828800">
              <a:spcBef>
                <a:spcPts val="300"/>
              </a:spcBef>
              <a:buSzTx/>
              <a:buNone/>
              <a:defRPr sz="1400">
                <a:latin typeface="Impact"/>
                <a:ea typeface="Impact"/>
                <a:cs typeface="Impact"/>
                <a:sym typeface="Impact"/>
              </a:defRPr>
            </a:lvl5pPr>
          </a:lstStyle>
          <a:p>
            <a:r>
              <a:t>Body Level One</a:t>
            </a:r>
          </a:p>
          <a:p>
            <a:pPr lvl="1"/>
            <a:r>
              <a:t>Body Level Two</a:t>
            </a:r>
          </a:p>
          <a:p>
            <a:pPr lvl="2"/>
            <a:r>
              <a:t>Body Level Three</a:t>
            </a:r>
          </a:p>
          <a:p>
            <a:pPr lvl="3"/>
            <a:r>
              <a:t>Body Level Four</a:t>
            </a:r>
          </a:p>
          <a:p>
            <a:pPr lvl="4"/>
            <a:r>
              <a:t>Body Level Five</a:t>
            </a:r>
          </a:p>
        </p:txBody>
      </p:sp>
      <p:sp>
        <p:nvSpPr>
          <p:cNvPr id="5733" name="Slide Number"/>
          <p:cNvSpPr txBox="1">
            <a:spLocks noGrp="1"/>
          </p:cNvSpPr>
          <p:nvPr>
            <p:ph type="sldNum" sz="quarter" idx="2"/>
          </p:nvPr>
        </p:nvSpPr>
        <p:spPr>
          <a:xfrm>
            <a:off x="7538262" y="6248400"/>
            <a:ext cx="310339" cy="307777"/>
          </a:xfrm>
          <a:prstGeom prst="rect">
            <a:avLst/>
          </a:prstGeom>
          <a:effectLst>
            <a:outerShdw blurRad="38100" dist="12700" dir="2700000" rotWithShape="0">
              <a:schemeClr val="accent3">
                <a:lumOff val="44000"/>
                <a:alpha val="74998"/>
              </a:schemeClr>
            </a:outerShdw>
          </a:effectLst>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64701595"/>
      </p:ext>
    </p:extLst>
  </p:cSld>
  <p:clrMapOvr>
    <a:masterClrMapping/>
  </p:clrMapOvr>
  <p:transition spd="med"/>
</p:sldLayout>
</file>

<file path=ppt/slideLayouts/slideLayout401.xml><?xml version="1.0" encoding="utf-8"?>
<p:sldLayout xmlns:a="http://schemas.openxmlformats.org/drawingml/2006/main" xmlns:r="http://schemas.openxmlformats.org/officeDocument/2006/relationships" xmlns:p="http://schemas.openxmlformats.org/presentationml/2006/main" showMasterSp="0" type="tx">
  <p:cSld name="37_Title Slide">
    <p:bg>
      <p:bgPr>
        <a:solidFill>
          <a:srgbClr val="000000"/>
        </a:solidFill>
        <a:effectLst/>
      </p:bgPr>
    </p:bg>
    <p:spTree>
      <p:nvGrpSpPr>
        <p:cNvPr id="1" name=""/>
        <p:cNvGrpSpPr/>
        <p:nvPr/>
      </p:nvGrpSpPr>
      <p:grpSpPr>
        <a:xfrm>
          <a:off x="0" y="0"/>
          <a:ext cx="0" cy="0"/>
          <a:chOff x="0" y="0"/>
          <a:chExt cx="0" cy="0"/>
        </a:xfrm>
      </p:grpSpPr>
      <p:sp>
        <p:nvSpPr>
          <p:cNvPr id="5740" name="Title Text"/>
          <p:cNvSpPr txBox="1">
            <a:spLocks noGrp="1"/>
          </p:cNvSpPr>
          <p:nvPr>
            <p:ph type="title"/>
          </p:nvPr>
        </p:nvSpPr>
        <p:spPr>
          <a:xfrm>
            <a:off x="685800" y="2130425"/>
            <a:ext cx="7772400" cy="1470025"/>
          </a:xfrm>
          <a:prstGeom prst="rect">
            <a:avLst/>
          </a:prstGeom>
        </p:spPr>
        <p:txBody>
          <a:bodyPr anchor="ctr"/>
          <a:lstStyle>
            <a:lvl1pPr algn="ctr">
              <a:defRPr>
                <a:solidFill>
                  <a:srgbClr val="000000"/>
                </a:solidFill>
              </a:defRPr>
            </a:lvl1pPr>
          </a:lstStyle>
          <a:p>
            <a:r>
              <a:t>Title Text</a:t>
            </a:r>
          </a:p>
        </p:txBody>
      </p:sp>
      <p:sp>
        <p:nvSpPr>
          <p:cNvPr id="5741"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lvl1pPr>
            <a:lvl2pPr marL="0" indent="457200" algn="ctr">
              <a:buSzTx/>
              <a:buNone/>
            </a:lvl2pPr>
            <a:lvl3pPr marL="0" indent="914400" algn="ctr">
              <a:buSzTx/>
              <a:buNone/>
            </a:lvl3pPr>
            <a:lvl4pPr marL="0" indent="1371600" algn="ctr">
              <a:buSzTx/>
              <a:buNone/>
            </a:lvl4pPr>
            <a:lvl5pPr marL="0" indent="1828800" algn="ctr">
              <a:buSzTx/>
              <a:buNone/>
            </a:lvl5pPr>
          </a:lstStyle>
          <a:p>
            <a:r>
              <a:t>Body Level One</a:t>
            </a:r>
          </a:p>
          <a:p>
            <a:pPr lvl="1"/>
            <a:r>
              <a:t>Body Level Two</a:t>
            </a:r>
          </a:p>
          <a:p>
            <a:pPr lvl="2"/>
            <a:r>
              <a:t>Body Level Three</a:t>
            </a:r>
          </a:p>
          <a:p>
            <a:pPr lvl="3"/>
            <a:r>
              <a:t>Body Level Four</a:t>
            </a:r>
          </a:p>
          <a:p>
            <a:pPr lvl="4"/>
            <a:r>
              <a:t>Body Level Five</a:t>
            </a:r>
          </a:p>
        </p:txBody>
      </p:sp>
      <p:sp>
        <p:nvSpPr>
          <p:cNvPr id="5742"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96697638"/>
      </p:ext>
    </p:extLst>
  </p:cSld>
  <p:clrMapOvr>
    <a:masterClrMapping/>
  </p:clrMapOvr>
  <p:transition spd="med"/>
</p:sldLayout>
</file>

<file path=ppt/slideLayouts/slideLayout402.xml><?xml version="1.0" encoding="utf-8"?>
<p:sldLayout xmlns:a="http://schemas.openxmlformats.org/drawingml/2006/main" xmlns:r="http://schemas.openxmlformats.org/officeDocument/2006/relationships" xmlns:p="http://schemas.openxmlformats.org/presentationml/2006/main" showMasterSp="0" type="tx">
  <p:cSld name="35_Title and Content">
    <p:bg>
      <p:bgPr>
        <a:solidFill>
          <a:srgbClr val="000000"/>
        </a:solidFill>
        <a:effectLst/>
      </p:bgPr>
    </p:bg>
    <p:spTree>
      <p:nvGrpSpPr>
        <p:cNvPr id="1" name=""/>
        <p:cNvGrpSpPr/>
        <p:nvPr/>
      </p:nvGrpSpPr>
      <p:grpSpPr>
        <a:xfrm>
          <a:off x="0" y="0"/>
          <a:ext cx="0" cy="0"/>
          <a:chOff x="0" y="0"/>
          <a:chExt cx="0" cy="0"/>
        </a:xfrm>
      </p:grpSpPr>
      <p:sp>
        <p:nvSpPr>
          <p:cNvPr id="5749"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5750" name="Body Level One…"/>
          <p:cNvSpPr txBox="1">
            <a:spLocks noGrp="1"/>
          </p:cNvSpPr>
          <p:nvPr>
            <p:ph type="body" idx="1"/>
          </p:nvPr>
        </p:nvSpPr>
        <p:spPr>
          <a:xfrm>
            <a:off x="457200" y="1600200"/>
            <a:ext cx="8229600" cy="452596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5751"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45960051"/>
      </p:ext>
    </p:extLst>
  </p:cSld>
  <p:clrMapOvr>
    <a:masterClrMapping/>
  </p:clrMapOvr>
  <p:transition spd="med"/>
</p:sldLayout>
</file>

<file path=ppt/slideLayouts/slideLayout403.xml><?xml version="1.0" encoding="utf-8"?>
<p:sldLayout xmlns:a="http://schemas.openxmlformats.org/drawingml/2006/main" xmlns:r="http://schemas.openxmlformats.org/officeDocument/2006/relationships" xmlns:p="http://schemas.openxmlformats.org/presentationml/2006/main" showMasterSp="0" type="tx">
  <p:cSld name="28_Section Header">
    <p:bg>
      <p:bgPr>
        <a:solidFill>
          <a:srgbClr val="000000"/>
        </a:solidFill>
        <a:effectLst/>
      </p:bgPr>
    </p:bg>
    <p:spTree>
      <p:nvGrpSpPr>
        <p:cNvPr id="1" name=""/>
        <p:cNvGrpSpPr/>
        <p:nvPr/>
      </p:nvGrpSpPr>
      <p:grpSpPr>
        <a:xfrm>
          <a:off x="0" y="0"/>
          <a:ext cx="0" cy="0"/>
          <a:chOff x="0" y="0"/>
          <a:chExt cx="0" cy="0"/>
        </a:xfrm>
      </p:grpSpPr>
      <p:sp>
        <p:nvSpPr>
          <p:cNvPr id="5758"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0000"/>
                </a:solidFill>
              </a:defRPr>
            </a:lvl1pPr>
          </a:lstStyle>
          <a:p>
            <a:r>
              <a:t>Title Text</a:t>
            </a:r>
          </a:p>
        </p:txBody>
      </p:sp>
      <p:sp>
        <p:nvSpPr>
          <p:cNvPr id="5759"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5760"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203800"/>
      </p:ext>
    </p:extLst>
  </p:cSld>
  <p:clrMapOvr>
    <a:masterClrMapping/>
  </p:clrMapOvr>
  <p:transition spd="med"/>
</p:sldLayout>
</file>

<file path=ppt/slideLayouts/slideLayout404.xml><?xml version="1.0" encoding="utf-8"?>
<p:sldLayout xmlns:a="http://schemas.openxmlformats.org/drawingml/2006/main" xmlns:r="http://schemas.openxmlformats.org/officeDocument/2006/relationships" xmlns:p="http://schemas.openxmlformats.org/presentationml/2006/main" showMasterSp="0" type="tx">
  <p:cSld name="29_Two Content">
    <p:bg>
      <p:bgPr>
        <a:solidFill>
          <a:srgbClr val="000000"/>
        </a:solidFill>
        <a:effectLst/>
      </p:bgPr>
    </p:bg>
    <p:spTree>
      <p:nvGrpSpPr>
        <p:cNvPr id="1" name=""/>
        <p:cNvGrpSpPr/>
        <p:nvPr/>
      </p:nvGrpSpPr>
      <p:grpSpPr>
        <a:xfrm>
          <a:off x="0" y="0"/>
          <a:ext cx="0" cy="0"/>
          <a:chOff x="0" y="0"/>
          <a:chExt cx="0" cy="0"/>
        </a:xfrm>
      </p:grpSpPr>
      <p:sp>
        <p:nvSpPr>
          <p:cNvPr id="5767"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5768"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a:lvl1pPr>
            <a:lvl2pPr marL="790575" indent="-333375">
              <a:spcBef>
                <a:spcPts val="600"/>
              </a:spcBef>
              <a:buChar char="–"/>
              <a:defRPr sz="2800"/>
            </a:lvl2pPr>
            <a:lvl3pPr marL="1234439" indent="-320039">
              <a:spcBef>
                <a:spcPts val="600"/>
              </a:spcBef>
              <a:defRPr sz="2800"/>
            </a:lvl3pPr>
            <a:lvl4pPr marL="1727200" indent="-355600">
              <a:spcBef>
                <a:spcPts val="600"/>
              </a:spcBef>
              <a:buChar char="–"/>
              <a:defRPr sz="2800"/>
            </a:lvl4pPr>
            <a:lvl5pPr marL="2184400" indent="-355600">
              <a:spcBef>
                <a:spcPts val="600"/>
              </a:spcBef>
              <a:buChar char="»"/>
              <a:defRPr sz="2800"/>
            </a:lvl5pPr>
          </a:lstStyle>
          <a:p>
            <a:r>
              <a:t>Body Level One</a:t>
            </a:r>
          </a:p>
          <a:p>
            <a:pPr lvl="1"/>
            <a:r>
              <a:t>Body Level Two</a:t>
            </a:r>
          </a:p>
          <a:p>
            <a:pPr lvl="2"/>
            <a:r>
              <a:t>Body Level Three</a:t>
            </a:r>
          </a:p>
          <a:p>
            <a:pPr lvl="3"/>
            <a:r>
              <a:t>Body Level Four</a:t>
            </a:r>
          </a:p>
          <a:p>
            <a:pPr lvl="4"/>
            <a:r>
              <a:t>Body Level Five</a:t>
            </a:r>
          </a:p>
        </p:txBody>
      </p:sp>
      <p:sp>
        <p:nvSpPr>
          <p:cNvPr id="5769"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029994127"/>
      </p:ext>
    </p:extLst>
  </p:cSld>
  <p:clrMapOvr>
    <a:masterClrMapping/>
  </p:clrMapOvr>
  <p:transition spd="med"/>
</p:sldLayout>
</file>

<file path=ppt/slideLayouts/slideLayout405.xml><?xml version="1.0" encoding="utf-8"?>
<p:sldLayout xmlns:a="http://schemas.openxmlformats.org/drawingml/2006/main" xmlns:r="http://schemas.openxmlformats.org/officeDocument/2006/relationships" xmlns:p="http://schemas.openxmlformats.org/presentationml/2006/main" showMasterSp="0" type="tx">
  <p:cSld name="29_Comparison">
    <p:bg>
      <p:bgPr>
        <a:solidFill>
          <a:srgbClr val="000000"/>
        </a:solidFill>
        <a:effectLst/>
      </p:bgPr>
    </p:bg>
    <p:spTree>
      <p:nvGrpSpPr>
        <p:cNvPr id="1" name=""/>
        <p:cNvGrpSpPr/>
        <p:nvPr/>
      </p:nvGrpSpPr>
      <p:grpSpPr>
        <a:xfrm>
          <a:off x="0" y="0"/>
          <a:ext cx="0" cy="0"/>
          <a:chOff x="0" y="0"/>
          <a:chExt cx="0" cy="0"/>
        </a:xfrm>
      </p:grpSpPr>
      <p:sp>
        <p:nvSpPr>
          <p:cNvPr id="5776"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defRPr>
            </a:lvl1pPr>
          </a:lstStyle>
          <a:p>
            <a:r>
              <a:t>Title Text</a:t>
            </a:r>
          </a:p>
        </p:txBody>
      </p:sp>
      <p:sp>
        <p:nvSpPr>
          <p:cNvPr id="5777"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5778"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5779"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068736412"/>
      </p:ext>
    </p:extLst>
  </p:cSld>
  <p:clrMapOvr>
    <a:masterClrMapping/>
  </p:clrMapOvr>
  <p:transition spd="med"/>
</p:sldLayout>
</file>

<file path=ppt/slideLayouts/slideLayout406.xml><?xml version="1.0" encoding="utf-8"?>
<p:sldLayout xmlns:a="http://schemas.openxmlformats.org/drawingml/2006/main" xmlns:r="http://schemas.openxmlformats.org/officeDocument/2006/relationships" xmlns:p="http://schemas.openxmlformats.org/presentationml/2006/main" showMasterSp="0" type="tx">
  <p:cSld name="30_Title Only">
    <p:bg>
      <p:bgPr>
        <a:solidFill>
          <a:srgbClr val="000000"/>
        </a:solidFill>
        <a:effectLst/>
      </p:bgPr>
    </p:bg>
    <p:spTree>
      <p:nvGrpSpPr>
        <p:cNvPr id="1" name=""/>
        <p:cNvGrpSpPr/>
        <p:nvPr/>
      </p:nvGrpSpPr>
      <p:grpSpPr>
        <a:xfrm>
          <a:off x="0" y="0"/>
          <a:ext cx="0" cy="0"/>
          <a:chOff x="0" y="0"/>
          <a:chExt cx="0" cy="0"/>
        </a:xfrm>
      </p:grpSpPr>
      <p:sp>
        <p:nvSpPr>
          <p:cNvPr id="5786"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5787"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183945452"/>
      </p:ext>
    </p:extLst>
  </p:cSld>
  <p:clrMapOvr>
    <a:masterClrMapping/>
  </p:clrMapOvr>
  <p:transition spd="med"/>
</p:sldLayout>
</file>

<file path=ppt/slideLayouts/slideLayout407.xml><?xml version="1.0" encoding="utf-8"?>
<p:sldLayout xmlns:a="http://schemas.openxmlformats.org/drawingml/2006/main" xmlns:r="http://schemas.openxmlformats.org/officeDocument/2006/relationships" xmlns:p="http://schemas.openxmlformats.org/presentationml/2006/main" showMasterSp="0" type="tx">
  <p:cSld name="34_Blank">
    <p:bg>
      <p:bgPr>
        <a:solidFill>
          <a:srgbClr val="000000"/>
        </a:solidFill>
        <a:effectLst/>
      </p:bgPr>
    </p:bg>
    <p:spTree>
      <p:nvGrpSpPr>
        <p:cNvPr id="1" name=""/>
        <p:cNvGrpSpPr/>
        <p:nvPr/>
      </p:nvGrpSpPr>
      <p:grpSpPr>
        <a:xfrm>
          <a:off x="0" y="0"/>
          <a:ext cx="0" cy="0"/>
          <a:chOff x="0" y="0"/>
          <a:chExt cx="0" cy="0"/>
        </a:xfrm>
      </p:grpSpPr>
      <p:sp>
        <p:nvSpPr>
          <p:cNvPr id="5794"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63203542"/>
      </p:ext>
    </p:extLst>
  </p:cSld>
  <p:clrMapOvr>
    <a:masterClrMapping/>
  </p:clrMapOvr>
  <p:transition spd="med"/>
</p:sldLayout>
</file>

<file path=ppt/slideLayouts/slideLayout408.xml><?xml version="1.0" encoding="utf-8"?>
<p:sldLayout xmlns:a="http://schemas.openxmlformats.org/drawingml/2006/main" xmlns:r="http://schemas.openxmlformats.org/officeDocument/2006/relationships" xmlns:p="http://schemas.openxmlformats.org/presentationml/2006/main" showMasterSp="0" type="tx">
  <p:cSld name="29_Content with Caption">
    <p:bg>
      <p:bgPr>
        <a:solidFill>
          <a:srgbClr val="000000"/>
        </a:solidFill>
        <a:effectLst/>
      </p:bgPr>
    </p:bg>
    <p:spTree>
      <p:nvGrpSpPr>
        <p:cNvPr id="1" name=""/>
        <p:cNvGrpSpPr/>
        <p:nvPr/>
      </p:nvGrpSpPr>
      <p:grpSpPr>
        <a:xfrm>
          <a:off x="0" y="0"/>
          <a:ext cx="0" cy="0"/>
          <a:chOff x="0" y="0"/>
          <a:chExt cx="0" cy="0"/>
        </a:xfrm>
      </p:grpSpPr>
      <p:sp>
        <p:nvSpPr>
          <p:cNvPr id="5801" name="Title Text"/>
          <p:cNvSpPr txBox="1">
            <a:spLocks noGrp="1"/>
          </p:cNvSpPr>
          <p:nvPr>
            <p:ph type="title"/>
          </p:nvPr>
        </p:nvSpPr>
        <p:spPr>
          <a:xfrm>
            <a:off x="457200" y="273050"/>
            <a:ext cx="3008314" cy="1162050"/>
          </a:xfrm>
          <a:prstGeom prst="rect">
            <a:avLst/>
          </a:prstGeom>
        </p:spPr>
        <p:txBody>
          <a:bodyPr/>
          <a:lstStyle>
            <a:lvl1pPr>
              <a:defRPr sz="2000" b="1">
                <a:solidFill>
                  <a:srgbClr val="000000"/>
                </a:solidFill>
              </a:defRPr>
            </a:lvl1pPr>
          </a:lstStyle>
          <a:p>
            <a:r>
              <a:t>Title Text</a:t>
            </a:r>
          </a:p>
        </p:txBody>
      </p:sp>
      <p:sp>
        <p:nvSpPr>
          <p:cNvPr id="5802" name="Body Level One…"/>
          <p:cNvSpPr txBox="1">
            <a:spLocks noGrp="1"/>
          </p:cNvSpPr>
          <p:nvPr>
            <p:ph type="body" idx="1"/>
          </p:nvPr>
        </p:nvSpPr>
        <p:spPr>
          <a:xfrm>
            <a:off x="3575050" y="273050"/>
            <a:ext cx="5111750" cy="585311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5803"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5804"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87704602"/>
      </p:ext>
    </p:extLst>
  </p:cSld>
  <p:clrMapOvr>
    <a:masterClrMapping/>
  </p:clrMapOvr>
  <p:transition spd="med"/>
</p:sldLayout>
</file>

<file path=ppt/slideLayouts/slideLayout409.xml><?xml version="1.0" encoding="utf-8"?>
<p:sldLayout xmlns:a="http://schemas.openxmlformats.org/drawingml/2006/main" xmlns:r="http://schemas.openxmlformats.org/officeDocument/2006/relationships" xmlns:p="http://schemas.openxmlformats.org/presentationml/2006/main" showMasterSp="0" type="tx">
  <p:cSld name="29_Picture with Caption">
    <p:bg>
      <p:bgPr>
        <a:solidFill>
          <a:srgbClr val="000000"/>
        </a:solidFill>
        <a:effectLst/>
      </p:bgPr>
    </p:bg>
    <p:spTree>
      <p:nvGrpSpPr>
        <p:cNvPr id="1" name=""/>
        <p:cNvGrpSpPr/>
        <p:nvPr/>
      </p:nvGrpSpPr>
      <p:grpSpPr>
        <a:xfrm>
          <a:off x="0" y="0"/>
          <a:ext cx="0" cy="0"/>
          <a:chOff x="0" y="0"/>
          <a:chExt cx="0" cy="0"/>
        </a:xfrm>
      </p:grpSpPr>
      <p:sp>
        <p:nvSpPr>
          <p:cNvPr id="5811" name="Title Text"/>
          <p:cNvSpPr txBox="1">
            <a:spLocks noGrp="1"/>
          </p:cNvSpPr>
          <p:nvPr>
            <p:ph type="title"/>
          </p:nvPr>
        </p:nvSpPr>
        <p:spPr>
          <a:xfrm>
            <a:off x="1792288" y="4800600"/>
            <a:ext cx="5486401" cy="566738"/>
          </a:xfrm>
          <a:prstGeom prst="rect">
            <a:avLst/>
          </a:prstGeom>
        </p:spPr>
        <p:txBody>
          <a:bodyPr/>
          <a:lstStyle>
            <a:lvl1pPr>
              <a:defRPr sz="2000" b="1">
                <a:solidFill>
                  <a:srgbClr val="000000"/>
                </a:solidFill>
              </a:defRPr>
            </a:lvl1pPr>
          </a:lstStyle>
          <a:p>
            <a:r>
              <a:t>Title Text</a:t>
            </a:r>
          </a:p>
        </p:txBody>
      </p:sp>
      <p:sp>
        <p:nvSpPr>
          <p:cNvPr id="5812"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5813"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5814"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994629121"/>
      </p:ext>
    </p:extLst>
  </p:cSld>
  <p:clrMapOvr>
    <a:masterClrMapping/>
  </p:clrMapOvr>
  <p:transition spd="med"/>
</p:sldLayout>
</file>

<file path=ppt/slideLayouts/slideLayout4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600200"/>
            <a:ext cx="4038600" cy="4525963"/>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defRPr b="1" i="0">
                <a:latin typeface="Arial" panose="020B0604020202020204" pitchFamily="34" charset="0"/>
                <a:cs typeface="Arial" panose="020B0604020202020204" pitchFamily="34" charset="0"/>
              </a:defRPr>
            </a:lvl1pPr>
          </a:lstStyle>
          <a:p>
            <a:fld id="{52F367E4-7E1D-FF4E-AF00-438FDA6547A0}" type="datetimeFigureOut">
              <a:rPr lang="en-US" smtClean="0"/>
              <a:pPr/>
              <a:t>3/19/26</a:t>
            </a:fld>
            <a:endParaRPr lang="en-US" dirty="0"/>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cs typeface="Arial" panose="020B0604020202020204" pitchFamily="34" charset="0"/>
              </a:defRPr>
            </a:lvl1pPr>
          </a:lstStyle>
          <a:p>
            <a:endParaRPr lang="en-US" dirty="0"/>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cs typeface="Arial" panose="020B0604020202020204" pitchFamily="34" charset="0"/>
              </a:defRPr>
            </a:lvl1pPr>
          </a:lstStyle>
          <a:p>
            <a:fld id="{8C99E196-A115-2F47-A252-2B1A00B54207}" type="slidenum">
              <a:rPr lang="en-US" smtClean="0"/>
              <a:pPr/>
              <a:t>‹#›</a:t>
            </a:fld>
            <a:endParaRPr lang="en-US" dirty="0"/>
          </a:p>
        </p:txBody>
      </p:sp>
    </p:spTree>
    <p:extLst>
      <p:ext uri="{BB962C8B-B14F-4D97-AF65-F5344CB8AC3E}">
        <p14:creationId xmlns:p14="http://schemas.microsoft.com/office/powerpoint/2010/main" val="3175230482"/>
      </p:ext>
    </p:extLst>
  </p:cSld>
  <p:clrMapOvr>
    <a:masterClrMapping/>
  </p:clrMapOvr>
</p:sldLayout>
</file>

<file path=ppt/slideLayouts/slideLayout410.xml><?xml version="1.0" encoding="utf-8"?>
<p:sldLayout xmlns:a="http://schemas.openxmlformats.org/drawingml/2006/main" xmlns:r="http://schemas.openxmlformats.org/officeDocument/2006/relationships" xmlns:p="http://schemas.openxmlformats.org/presentationml/2006/main" showMasterSp="0" type="tx">
  <p:cSld name="38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5821"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82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82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21970881"/>
      </p:ext>
    </p:extLst>
  </p:cSld>
  <p:clrMapOvr>
    <a:masterClrMapping/>
  </p:clrMapOvr>
  <p:transition spd="med"/>
</p:sldLayout>
</file>

<file path=ppt/slideLayouts/slideLayout411.xml><?xml version="1.0" encoding="utf-8"?>
<p:sldLayout xmlns:a="http://schemas.openxmlformats.org/drawingml/2006/main" xmlns:r="http://schemas.openxmlformats.org/officeDocument/2006/relationships" xmlns:p="http://schemas.openxmlformats.org/presentationml/2006/main" showMasterSp="0" type="tx">
  <p:cSld name="36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5830"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831"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83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00525828"/>
      </p:ext>
    </p:extLst>
  </p:cSld>
  <p:clrMapOvr>
    <a:masterClrMapping/>
  </p:clrMapOvr>
  <p:transition spd="med"/>
</p:sldLayout>
</file>

<file path=ppt/slideLayouts/slideLayout412.xml><?xml version="1.0" encoding="utf-8"?>
<p:sldLayout xmlns:a="http://schemas.openxmlformats.org/drawingml/2006/main" xmlns:r="http://schemas.openxmlformats.org/officeDocument/2006/relationships" xmlns:p="http://schemas.openxmlformats.org/presentationml/2006/main" showMasterSp="0" type="tx">
  <p:cSld name="29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5839"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840"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84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59455779"/>
      </p:ext>
    </p:extLst>
  </p:cSld>
  <p:clrMapOvr>
    <a:masterClrMapping/>
  </p:clrMapOvr>
  <p:transition spd="med"/>
</p:sldLayout>
</file>

<file path=ppt/slideLayouts/slideLayout413.xml><?xml version="1.0" encoding="utf-8"?>
<p:sldLayout xmlns:a="http://schemas.openxmlformats.org/drawingml/2006/main" xmlns:r="http://schemas.openxmlformats.org/officeDocument/2006/relationships" xmlns:p="http://schemas.openxmlformats.org/presentationml/2006/main" showMasterSp="0" type="tx">
  <p:cSld name="30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5848"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849"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85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67473115"/>
      </p:ext>
    </p:extLst>
  </p:cSld>
  <p:clrMapOvr>
    <a:masterClrMapping/>
  </p:clrMapOvr>
  <p:transition spd="med"/>
</p:sldLayout>
</file>

<file path=ppt/slideLayouts/slideLayout414.xml><?xml version="1.0" encoding="utf-8"?>
<p:sldLayout xmlns:a="http://schemas.openxmlformats.org/drawingml/2006/main" xmlns:r="http://schemas.openxmlformats.org/officeDocument/2006/relationships" xmlns:p="http://schemas.openxmlformats.org/presentationml/2006/main" showMasterSp="0" type="tx">
  <p:cSld name="30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5857"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858"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859"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586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83812342"/>
      </p:ext>
    </p:extLst>
  </p:cSld>
  <p:clrMapOvr>
    <a:masterClrMapping/>
  </p:clrMapOvr>
  <p:transition spd="med"/>
</p:sldLayout>
</file>

<file path=ppt/slideLayouts/slideLayout415.xml><?xml version="1.0" encoding="utf-8"?>
<p:sldLayout xmlns:a="http://schemas.openxmlformats.org/drawingml/2006/main" xmlns:r="http://schemas.openxmlformats.org/officeDocument/2006/relationships" xmlns:p="http://schemas.openxmlformats.org/presentationml/2006/main" showMasterSp="0" type="tx">
  <p:cSld name="31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5867"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86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61631702"/>
      </p:ext>
    </p:extLst>
  </p:cSld>
  <p:clrMapOvr>
    <a:masterClrMapping/>
  </p:clrMapOvr>
  <p:transition spd="med"/>
</p:sldLayout>
</file>

<file path=ppt/slideLayouts/slideLayout416.xml><?xml version="1.0" encoding="utf-8"?>
<p:sldLayout xmlns:a="http://schemas.openxmlformats.org/drawingml/2006/main" xmlns:r="http://schemas.openxmlformats.org/officeDocument/2006/relationships" xmlns:p="http://schemas.openxmlformats.org/presentationml/2006/main" showMasterSp="0" type="tx">
  <p:cSld name="35_Blank">
    <p:bg>
      <p:bgPr>
        <a:solidFill>
          <a:schemeClr val="accent3">
            <a:lumOff val="44000"/>
          </a:schemeClr>
        </a:solidFill>
        <a:effectLst/>
      </p:bgPr>
    </p:bg>
    <p:spTree>
      <p:nvGrpSpPr>
        <p:cNvPr id="1" name=""/>
        <p:cNvGrpSpPr/>
        <p:nvPr/>
      </p:nvGrpSpPr>
      <p:grpSpPr>
        <a:xfrm>
          <a:off x="0" y="0"/>
          <a:ext cx="0" cy="0"/>
          <a:chOff x="0" y="0"/>
          <a:chExt cx="0" cy="0"/>
        </a:xfrm>
      </p:grpSpPr>
      <p:sp>
        <p:nvSpPr>
          <p:cNvPr id="587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20815856"/>
      </p:ext>
    </p:extLst>
  </p:cSld>
  <p:clrMapOvr>
    <a:masterClrMapping/>
  </p:clrMapOvr>
  <p:transition spd="med"/>
</p:sldLayout>
</file>

<file path=ppt/slideLayouts/slideLayout417.xml><?xml version="1.0" encoding="utf-8"?>
<p:sldLayout xmlns:a="http://schemas.openxmlformats.org/drawingml/2006/main" xmlns:r="http://schemas.openxmlformats.org/officeDocument/2006/relationships" xmlns:p="http://schemas.openxmlformats.org/presentationml/2006/main" showMasterSp="0" type="tx">
  <p:cSld name="30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5882"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883"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884"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588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01612445"/>
      </p:ext>
    </p:extLst>
  </p:cSld>
  <p:clrMapOvr>
    <a:masterClrMapping/>
  </p:clrMapOvr>
  <p:transition spd="med"/>
</p:sldLayout>
</file>

<file path=ppt/slideLayouts/slideLayout418.xml><?xml version="1.0" encoding="utf-8"?>
<p:sldLayout xmlns:a="http://schemas.openxmlformats.org/drawingml/2006/main" xmlns:r="http://schemas.openxmlformats.org/officeDocument/2006/relationships" xmlns:p="http://schemas.openxmlformats.org/presentationml/2006/main" showMasterSp="0" type="tx">
  <p:cSld name="30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5892"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5893"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5894"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589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53563926"/>
      </p:ext>
    </p:extLst>
  </p:cSld>
  <p:clrMapOvr>
    <a:masterClrMapping/>
  </p:clrMapOvr>
  <p:transition spd="med"/>
</p:sldLayout>
</file>

<file path=ppt/slideLayouts/slideLayout419.xml><?xml version="1.0" encoding="utf-8"?>
<p:sldLayout xmlns:a="http://schemas.openxmlformats.org/drawingml/2006/main" xmlns:r="http://schemas.openxmlformats.org/officeDocument/2006/relationships" xmlns:p="http://schemas.openxmlformats.org/presentationml/2006/main" showMasterSp="0" type="tx">
  <p:cSld name="39_Title Slide">
    <p:spTree>
      <p:nvGrpSpPr>
        <p:cNvPr id="1" name=""/>
        <p:cNvGrpSpPr/>
        <p:nvPr/>
      </p:nvGrpSpPr>
      <p:grpSpPr>
        <a:xfrm>
          <a:off x="0" y="0"/>
          <a:ext cx="0" cy="0"/>
          <a:chOff x="0" y="0"/>
          <a:chExt cx="0" cy="0"/>
        </a:xfrm>
      </p:grpSpPr>
      <p:grpSp>
        <p:nvGrpSpPr>
          <p:cNvPr id="5904" name="Group 7"/>
          <p:cNvGrpSpPr/>
          <p:nvPr/>
        </p:nvGrpSpPr>
        <p:grpSpPr>
          <a:xfrm>
            <a:off x="0" y="0"/>
            <a:ext cx="6362700" cy="6858000"/>
            <a:chOff x="0" y="0"/>
            <a:chExt cx="6362700" cy="6858000"/>
          </a:xfrm>
        </p:grpSpPr>
        <p:pic>
          <p:nvPicPr>
            <p:cNvPr id="5902" name="Picture 8" descr="Picture 8"/>
            <p:cNvPicPr>
              <a:picLocks noChangeAspect="1"/>
            </p:cNvPicPr>
            <p:nvPr/>
          </p:nvPicPr>
          <p:blipFill>
            <a:blip r:embed="rId2" cstate="print"/>
            <a:stretch>
              <a:fillRect/>
            </a:stretch>
          </p:blipFill>
          <p:spPr>
            <a:xfrm>
              <a:off x="0" y="0"/>
              <a:ext cx="685800" cy="6858000"/>
            </a:xfrm>
            <a:prstGeom prst="rect">
              <a:avLst/>
            </a:prstGeom>
            <a:ln w="12700" cap="flat">
              <a:noFill/>
              <a:miter lim="400000"/>
            </a:ln>
            <a:effectLst/>
          </p:spPr>
        </p:pic>
        <p:pic>
          <p:nvPicPr>
            <p:cNvPr id="5903" name="Picture 9" descr="Picture 9"/>
            <p:cNvPicPr>
              <a:picLocks noChangeAspect="1"/>
            </p:cNvPicPr>
            <p:nvPr/>
          </p:nvPicPr>
          <p:blipFill>
            <a:blip r:embed="rId3" cstate="print"/>
            <a:stretch>
              <a:fillRect/>
            </a:stretch>
          </p:blipFill>
          <p:spPr>
            <a:xfrm>
              <a:off x="3505200" y="5715000"/>
              <a:ext cx="2857500" cy="95250"/>
            </a:xfrm>
            <a:prstGeom prst="rect">
              <a:avLst/>
            </a:prstGeom>
            <a:ln w="12700" cap="flat">
              <a:noFill/>
              <a:miter lim="400000"/>
            </a:ln>
            <a:effectLst/>
          </p:spPr>
        </p:pic>
      </p:grpSp>
      <p:pic>
        <p:nvPicPr>
          <p:cNvPr id="5905" name="Picture 10" descr="Picture 10"/>
          <p:cNvPicPr>
            <a:picLocks noChangeAspect="1"/>
          </p:cNvPicPr>
          <p:nvPr/>
        </p:nvPicPr>
        <p:blipFill>
          <a:blip r:embed="rId4" cstate="print"/>
          <a:stretch>
            <a:fillRect/>
          </a:stretch>
        </p:blipFill>
        <p:spPr>
          <a:xfrm>
            <a:off x="1981200" y="3657600"/>
            <a:ext cx="5715000" cy="95250"/>
          </a:xfrm>
          <a:prstGeom prst="rect">
            <a:avLst/>
          </a:prstGeom>
          <a:ln w="12700">
            <a:miter lim="400000"/>
          </a:ln>
        </p:spPr>
      </p:pic>
      <p:sp>
        <p:nvSpPr>
          <p:cNvPr id="5906" name="Title Text"/>
          <p:cNvSpPr txBox="1">
            <a:spLocks noGrp="1"/>
          </p:cNvSpPr>
          <p:nvPr>
            <p:ph type="title"/>
          </p:nvPr>
        </p:nvSpPr>
        <p:spPr>
          <a:xfrm>
            <a:off x="1752600" y="990600"/>
            <a:ext cx="6400800" cy="2514600"/>
          </a:xfrm>
          <a:prstGeom prst="rect">
            <a:avLst/>
          </a:prstGeom>
        </p:spPr>
        <p:txBody>
          <a:bodyPr/>
          <a:lstStyle>
            <a:lvl1pPr algn="ctr"/>
          </a:lstStyle>
          <a:p>
            <a:r>
              <a:t>Title Text</a:t>
            </a:r>
          </a:p>
        </p:txBody>
      </p:sp>
      <p:sp>
        <p:nvSpPr>
          <p:cNvPr id="5907" name="Body Level One…"/>
          <p:cNvSpPr txBox="1">
            <a:spLocks noGrp="1"/>
          </p:cNvSpPr>
          <p:nvPr>
            <p:ph type="body" sz="quarter" idx="1"/>
          </p:nvPr>
        </p:nvSpPr>
        <p:spPr>
          <a:xfrm>
            <a:off x="1752600" y="3886200"/>
            <a:ext cx="6400800" cy="1752600"/>
          </a:xfrm>
          <a:prstGeom prst="rect">
            <a:avLst/>
          </a:prstGeom>
        </p:spPr>
        <p:txBody>
          <a:bodyPr>
            <a:normAutofit/>
          </a:bodyPr>
          <a:lstStyle>
            <a:lvl1pPr marL="0" indent="0" algn="ctr">
              <a:buSzTx/>
              <a:buNone/>
            </a:lvl1pPr>
            <a:lvl2pPr algn="ctr">
              <a:buBlip>
                <a:blip r:embed="rId5"/>
              </a:buBlip>
            </a:lvl2pPr>
            <a:lvl3pPr algn="ctr"/>
            <a:lvl4pPr algn="ctr"/>
            <a:lvl5pPr algn="ctr"/>
          </a:lstStyle>
          <a:p>
            <a:r>
              <a:t>Body Level One</a:t>
            </a:r>
          </a:p>
          <a:p>
            <a:pPr lvl="1"/>
            <a:r>
              <a:t>Body Level Two</a:t>
            </a:r>
          </a:p>
          <a:p>
            <a:pPr lvl="2"/>
            <a:r>
              <a:t>Body Level Three</a:t>
            </a:r>
          </a:p>
          <a:p>
            <a:pPr lvl="3"/>
            <a:r>
              <a:t>Body Level Four</a:t>
            </a:r>
          </a:p>
          <a:p>
            <a:pPr lvl="4"/>
            <a:r>
              <a:t>Body Level Five</a:t>
            </a:r>
          </a:p>
        </p:txBody>
      </p:sp>
      <p:sp>
        <p:nvSpPr>
          <p:cNvPr id="5908" name="Slide Number"/>
          <p:cNvSpPr txBox="1">
            <a:spLocks noGrp="1"/>
          </p:cNvSpPr>
          <p:nvPr>
            <p:ph type="sldNum" sz="quarter" idx="2"/>
          </p:nvPr>
        </p:nvSpPr>
        <p:spPr>
          <a:xfrm>
            <a:off x="8605062" y="6550224"/>
            <a:ext cx="310339" cy="307777"/>
          </a:xfrm>
          <a:prstGeom prst="rect">
            <a:avLst/>
          </a:prstGeom>
        </p:spPr>
        <p:txBody>
          <a:bodyPr/>
          <a:lstStyle>
            <a:lvl1pPr algn="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43189425"/>
      </p:ext>
    </p:extLst>
  </p:cSld>
  <p:clrMapOvr>
    <a:masterClrMapping/>
  </p:clrMapOvr>
  <p:transition spd="med"/>
</p:sldLayout>
</file>

<file path=ppt/slideLayouts/slideLayout4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defRPr b="1" i="0">
                <a:latin typeface="Arial" panose="020B0604020202020204" pitchFamily="34" charset="0"/>
                <a:cs typeface="Arial" panose="020B0604020202020204" pitchFamily="34" charset="0"/>
              </a:defRPr>
            </a:lvl1pPr>
          </a:lstStyle>
          <a:p>
            <a:fld id="{52F367E4-7E1D-FF4E-AF00-438FDA6547A0}" type="datetimeFigureOut">
              <a:rPr lang="en-US" smtClean="0"/>
              <a:pPr/>
              <a:t>3/19/26</a:t>
            </a:fld>
            <a:endParaRPr lang="en-US" dirty="0"/>
          </a:p>
        </p:txBody>
      </p:sp>
      <p:sp>
        <p:nvSpPr>
          <p:cNvPr id="8" name="Rectangle 5"/>
          <p:cNvSpPr>
            <a:spLocks noGrp="1" noChangeArrowheads="1"/>
          </p:cNvSpPr>
          <p:nvPr>
            <p:ph type="ftr" sz="quarter" idx="11"/>
          </p:nvPr>
        </p:nvSpPr>
        <p:spPr/>
        <p:txBody>
          <a:bodyPr/>
          <a:lstStyle>
            <a:lvl1pPr>
              <a:defRPr b="1" i="0">
                <a:latin typeface="Arial" panose="020B0604020202020204" pitchFamily="34" charset="0"/>
                <a:cs typeface="Arial" panose="020B0604020202020204" pitchFamily="34" charset="0"/>
              </a:defRPr>
            </a:lvl1pPr>
          </a:lstStyle>
          <a:p>
            <a:endParaRPr lang="en-US" dirty="0"/>
          </a:p>
        </p:txBody>
      </p:sp>
      <p:sp>
        <p:nvSpPr>
          <p:cNvPr id="9" name="Rectangle 6"/>
          <p:cNvSpPr>
            <a:spLocks noGrp="1" noChangeArrowheads="1"/>
          </p:cNvSpPr>
          <p:nvPr>
            <p:ph type="sldNum" sz="quarter" idx="12"/>
          </p:nvPr>
        </p:nvSpPr>
        <p:spPr/>
        <p:txBody>
          <a:bodyPr/>
          <a:lstStyle>
            <a:lvl1pPr>
              <a:defRPr b="1" i="0">
                <a:latin typeface="Arial" panose="020B0604020202020204" pitchFamily="34" charset="0"/>
                <a:cs typeface="Arial" panose="020B0604020202020204" pitchFamily="34" charset="0"/>
              </a:defRPr>
            </a:lvl1pPr>
          </a:lstStyle>
          <a:p>
            <a:fld id="{8C99E196-A115-2F47-A252-2B1A00B54207}" type="slidenum">
              <a:rPr lang="en-US" smtClean="0"/>
              <a:pPr/>
              <a:t>‹#›</a:t>
            </a:fld>
            <a:endParaRPr lang="en-US" dirty="0"/>
          </a:p>
        </p:txBody>
      </p:sp>
    </p:spTree>
    <p:extLst>
      <p:ext uri="{BB962C8B-B14F-4D97-AF65-F5344CB8AC3E}">
        <p14:creationId xmlns:p14="http://schemas.microsoft.com/office/powerpoint/2010/main" val="872751826"/>
      </p:ext>
    </p:extLst>
  </p:cSld>
  <p:clrMapOvr>
    <a:masterClrMapping/>
  </p:clrMapOvr>
</p:sldLayout>
</file>

<file path=ppt/slideLayouts/slideLayout420.xml><?xml version="1.0" encoding="utf-8"?>
<p:sldLayout xmlns:a="http://schemas.openxmlformats.org/drawingml/2006/main" xmlns:r="http://schemas.openxmlformats.org/officeDocument/2006/relationships" xmlns:p="http://schemas.openxmlformats.org/presentationml/2006/main" type="tx">
  <p:cSld name="37_Title and Content">
    <p:spTree>
      <p:nvGrpSpPr>
        <p:cNvPr id="1" name=""/>
        <p:cNvGrpSpPr/>
        <p:nvPr/>
      </p:nvGrpSpPr>
      <p:grpSpPr>
        <a:xfrm>
          <a:off x="0" y="0"/>
          <a:ext cx="0" cy="0"/>
          <a:chOff x="0" y="0"/>
          <a:chExt cx="0" cy="0"/>
        </a:xfrm>
      </p:grpSpPr>
      <p:sp>
        <p:nvSpPr>
          <p:cNvPr id="5915" name="Title Text"/>
          <p:cNvSpPr txBox="1">
            <a:spLocks noGrp="1"/>
          </p:cNvSpPr>
          <p:nvPr>
            <p:ph type="title"/>
          </p:nvPr>
        </p:nvSpPr>
        <p:spPr>
          <a:prstGeom prst="rect">
            <a:avLst/>
          </a:prstGeom>
        </p:spPr>
        <p:txBody>
          <a:bodyPr/>
          <a:lstStyle/>
          <a:p>
            <a:r>
              <a:t>Title Text</a:t>
            </a:r>
          </a:p>
        </p:txBody>
      </p:sp>
      <p:sp>
        <p:nvSpPr>
          <p:cNvPr id="5916" name="Body Level One…"/>
          <p:cNvSpPr txBox="1">
            <a:spLocks noGrp="1"/>
          </p:cNvSpPr>
          <p:nvPr>
            <p:ph type="body" idx="1"/>
          </p:nvPr>
        </p:nvSpPr>
        <p:spPr>
          <a:xfrm>
            <a:off x="1062037" y="1766888"/>
            <a:ext cx="7769226" cy="41132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5917"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11318242"/>
      </p:ext>
    </p:extLst>
  </p:cSld>
  <p:clrMapOvr>
    <a:masterClrMapping/>
  </p:clrMapOvr>
  <p:transition spd="med"/>
</p:sldLayout>
</file>

<file path=ppt/slideLayouts/slideLayout421.xml><?xml version="1.0" encoding="utf-8"?>
<p:sldLayout xmlns:a="http://schemas.openxmlformats.org/drawingml/2006/main" xmlns:r="http://schemas.openxmlformats.org/officeDocument/2006/relationships" xmlns:p="http://schemas.openxmlformats.org/presentationml/2006/main" type="tx">
  <p:cSld name="30_Section Header">
    <p:spTree>
      <p:nvGrpSpPr>
        <p:cNvPr id="1" name=""/>
        <p:cNvGrpSpPr/>
        <p:nvPr/>
      </p:nvGrpSpPr>
      <p:grpSpPr>
        <a:xfrm>
          <a:off x="0" y="0"/>
          <a:ext cx="0" cy="0"/>
          <a:chOff x="0" y="0"/>
          <a:chExt cx="0" cy="0"/>
        </a:xfrm>
      </p:grpSpPr>
      <p:sp>
        <p:nvSpPr>
          <p:cNvPr id="5924" name="Title Text"/>
          <p:cNvSpPr txBox="1">
            <a:spLocks noGrp="1"/>
          </p:cNvSpPr>
          <p:nvPr>
            <p:ph type="title"/>
          </p:nvPr>
        </p:nvSpPr>
        <p:spPr>
          <a:xfrm>
            <a:off x="722312" y="4406900"/>
            <a:ext cx="7772401" cy="1362075"/>
          </a:xfrm>
          <a:prstGeom prst="rect">
            <a:avLst/>
          </a:prstGeom>
        </p:spPr>
        <p:txBody>
          <a:bodyPr anchor="t"/>
          <a:lstStyle>
            <a:lvl1pPr>
              <a:defRPr sz="4000" b="1" cap="all"/>
            </a:lvl1pPr>
          </a:lstStyle>
          <a:p>
            <a:r>
              <a:t>Title Text</a:t>
            </a:r>
          </a:p>
        </p:txBody>
      </p:sp>
      <p:sp>
        <p:nvSpPr>
          <p:cNvPr id="5925"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5926"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25786672"/>
      </p:ext>
    </p:extLst>
  </p:cSld>
  <p:clrMapOvr>
    <a:masterClrMapping/>
  </p:clrMapOvr>
  <p:transition spd="med"/>
</p:sldLayout>
</file>

<file path=ppt/slideLayouts/slideLayout422.xml><?xml version="1.0" encoding="utf-8"?>
<p:sldLayout xmlns:a="http://schemas.openxmlformats.org/drawingml/2006/main" xmlns:r="http://schemas.openxmlformats.org/officeDocument/2006/relationships" xmlns:p="http://schemas.openxmlformats.org/presentationml/2006/main" type="tx">
  <p:cSld name="31_Two Content">
    <p:spTree>
      <p:nvGrpSpPr>
        <p:cNvPr id="1" name=""/>
        <p:cNvGrpSpPr/>
        <p:nvPr/>
      </p:nvGrpSpPr>
      <p:grpSpPr>
        <a:xfrm>
          <a:off x="0" y="0"/>
          <a:ext cx="0" cy="0"/>
          <a:chOff x="0" y="0"/>
          <a:chExt cx="0" cy="0"/>
        </a:xfrm>
      </p:grpSpPr>
      <p:sp>
        <p:nvSpPr>
          <p:cNvPr id="5933" name="Title Text"/>
          <p:cNvSpPr txBox="1">
            <a:spLocks noGrp="1"/>
          </p:cNvSpPr>
          <p:nvPr>
            <p:ph type="title"/>
          </p:nvPr>
        </p:nvSpPr>
        <p:spPr>
          <a:prstGeom prst="rect">
            <a:avLst/>
          </a:prstGeom>
        </p:spPr>
        <p:txBody>
          <a:bodyPr/>
          <a:lstStyle/>
          <a:p>
            <a:r>
              <a:t>Title Text</a:t>
            </a:r>
          </a:p>
        </p:txBody>
      </p:sp>
      <p:sp>
        <p:nvSpPr>
          <p:cNvPr id="5934" name="Body Level One…"/>
          <p:cNvSpPr txBox="1">
            <a:spLocks noGrp="1"/>
          </p:cNvSpPr>
          <p:nvPr>
            <p:ph type="body" sz="half" idx="1"/>
          </p:nvPr>
        </p:nvSpPr>
        <p:spPr>
          <a:xfrm>
            <a:off x="1062037" y="1766888"/>
            <a:ext cx="3808414" cy="4113213"/>
          </a:xfrm>
          <a:prstGeom prst="rect">
            <a:avLst/>
          </a:prstGeom>
        </p:spPr>
        <p:txBody>
          <a:bodyPr>
            <a:normAutofit/>
          </a:bodyPr>
          <a:lstStyle>
            <a:lvl1pPr>
              <a:spcBef>
                <a:spcPts val="600"/>
              </a:spcBef>
              <a:buBlip>
                <a:blip r:embed="rId2"/>
              </a:buBlip>
              <a:defRPr sz="2800"/>
            </a:lvl1pPr>
            <a:lvl2pPr marL="790575" indent="-333375">
              <a:spcBef>
                <a:spcPts val="600"/>
              </a:spcBef>
              <a:buBlip>
                <a:blip r:embed="rId3"/>
              </a:buBlip>
              <a:defRPr sz="2800"/>
            </a:lvl2pPr>
            <a:lvl3pPr marL="1234439" indent="-320039">
              <a:spcBef>
                <a:spcPts val="600"/>
              </a:spcBef>
              <a:defRPr sz="2800"/>
            </a:lvl3pPr>
            <a:lvl4pPr marL="1727200" indent="-355600">
              <a:spcBef>
                <a:spcPts val="600"/>
              </a:spcBef>
              <a:defRPr sz="2800"/>
            </a:lvl4pPr>
            <a:lvl5pPr marL="2184400" indent="-355600">
              <a:spcBef>
                <a:spcPts val="600"/>
              </a:spcBef>
              <a:defRPr sz="2800"/>
            </a:lvl5pPr>
          </a:lstStyle>
          <a:p>
            <a:r>
              <a:t>Body Level One</a:t>
            </a:r>
          </a:p>
          <a:p>
            <a:pPr lvl="1"/>
            <a:r>
              <a:t>Body Level Two</a:t>
            </a:r>
          </a:p>
          <a:p>
            <a:pPr lvl="2"/>
            <a:r>
              <a:t>Body Level Three</a:t>
            </a:r>
          </a:p>
          <a:p>
            <a:pPr lvl="3"/>
            <a:r>
              <a:t>Body Level Four</a:t>
            </a:r>
          </a:p>
          <a:p>
            <a:pPr lvl="4"/>
            <a:r>
              <a:t>Body Level Five</a:t>
            </a:r>
          </a:p>
        </p:txBody>
      </p:sp>
      <p:sp>
        <p:nvSpPr>
          <p:cNvPr id="5935"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06804502"/>
      </p:ext>
    </p:extLst>
  </p:cSld>
  <p:clrMapOvr>
    <a:masterClrMapping/>
  </p:clrMapOvr>
  <p:transition spd="med"/>
</p:sldLayout>
</file>

<file path=ppt/slideLayouts/slideLayout423.xml><?xml version="1.0" encoding="utf-8"?>
<p:sldLayout xmlns:a="http://schemas.openxmlformats.org/drawingml/2006/main" xmlns:r="http://schemas.openxmlformats.org/officeDocument/2006/relationships" xmlns:p="http://schemas.openxmlformats.org/presentationml/2006/main" type="tx">
  <p:cSld name="31_Comparison">
    <p:spTree>
      <p:nvGrpSpPr>
        <p:cNvPr id="1" name=""/>
        <p:cNvGrpSpPr/>
        <p:nvPr/>
      </p:nvGrpSpPr>
      <p:grpSpPr>
        <a:xfrm>
          <a:off x="0" y="0"/>
          <a:ext cx="0" cy="0"/>
          <a:chOff x="0" y="0"/>
          <a:chExt cx="0" cy="0"/>
        </a:xfrm>
      </p:grpSpPr>
      <p:sp>
        <p:nvSpPr>
          <p:cNvPr id="5942" name="Title Text"/>
          <p:cNvSpPr txBox="1">
            <a:spLocks noGrp="1"/>
          </p:cNvSpPr>
          <p:nvPr>
            <p:ph type="title"/>
          </p:nvPr>
        </p:nvSpPr>
        <p:spPr>
          <a:xfrm>
            <a:off x="457200" y="274638"/>
            <a:ext cx="8229600" cy="1143001"/>
          </a:xfrm>
          <a:prstGeom prst="rect">
            <a:avLst/>
          </a:prstGeom>
        </p:spPr>
        <p:txBody>
          <a:bodyPr/>
          <a:lstStyle/>
          <a:p>
            <a:r>
              <a:t>Title Text</a:t>
            </a:r>
          </a:p>
        </p:txBody>
      </p:sp>
      <p:sp>
        <p:nvSpPr>
          <p:cNvPr id="5943"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5944"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5945"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68586411"/>
      </p:ext>
    </p:extLst>
  </p:cSld>
  <p:clrMapOvr>
    <a:masterClrMapping/>
  </p:clrMapOvr>
  <p:transition spd="med"/>
</p:sldLayout>
</file>

<file path=ppt/slideLayouts/slideLayout424.xml><?xml version="1.0" encoding="utf-8"?>
<p:sldLayout xmlns:a="http://schemas.openxmlformats.org/drawingml/2006/main" xmlns:r="http://schemas.openxmlformats.org/officeDocument/2006/relationships" xmlns:p="http://schemas.openxmlformats.org/presentationml/2006/main" type="tx">
  <p:cSld name="32_Title Only">
    <p:spTree>
      <p:nvGrpSpPr>
        <p:cNvPr id="1" name=""/>
        <p:cNvGrpSpPr/>
        <p:nvPr/>
      </p:nvGrpSpPr>
      <p:grpSpPr>
        <a:xfrm>
          <a:off x="0" y="0"/>
          <a:ext cx="0" cy="0"/>
          <a:chOff x="0" y="0"/>
          <a:chExt cx="0" cy="0"/>
        </a:xfrm>
      </p:grpSpPr>
      <p:sp>
        <p:nvSpPr>
          <p:cNvPr id="5952" name="Title Text"/>
          <p:cNvSpPr txBox="1">
            <a:spLocks noGrp="1"/>
          </p:cNvSpPr>
          <p:nvPr>
            <p:ph type="title"/>
          </p:nvPr>
        </p:nvSpPr>
        <p:spPr>
          <a:prstGeom prst="rect">
            <a:avLst/>
          </a:prstGeom>
        </p:spPr>
        <p:txBody>
          <a:bodyPr/>
          <a:lstStyle/>
          <a:p>
            <a:r>
              <a:t>Title Text</a:t>
            </a:r>
          </a:p>
        </p:txBody>
      </p:sp>
      <p:sp>
        <p:nvSpPr>
          <p:cNvPr id="5953"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49352637"/>
      </p:ext>
    </p:extLst>
  </p:cSld>
  <p:clrMapOvr>
    <a:masterClrMapping/>
  </p:clrMapOvr>
  <p:transition spd="med"/>
</p:sldLayout>
</file>

<file path=ppt/slideLayouts/slideLayout425.xml><?xml version="1.0" encoding="utf-8"?>
<p:sldLayout xmlns:a="http://schemas.openxmlformats.org/drawingml/2006/main" xmlns:r="http://schemas.openxmlformats.org/officeDocument/2006/relationships" xmlns:p="http://schemas.openxmlformats.org/presentationml/2006/main" type="tx">
  <p:cSld name="36_Blank">
    <p:spTree>
      <p:nvGrpSpPr>
        <p:cNvPr id="1" name=""/>
        <p:cNvGrpSpPr/>
        <p:nvPr/>
      </p:nvGrpSpPr>
      <p:grpSpPr>
        <a:xfrm>
          <a:off x="0" y="0"/>
          <a:ext cx="0" cy="0"/>
          <a:chOff x="0" y="0"/>
          <a:chExt cx="0" cy="0"/>
        </a:xfrm>
      </p:grpSpPr>
      <p:sp>
        <p:nvSpPr>
          <p:cNvPr id="5960"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18527370"/>
      </p:ext>
    </p:extLst>
  </p:cSld>
  <p:clrMapOvr>
    <a:masterClrMapping/>
  </p:clrMapOvr>
  <p:transition spd="med"/>
</p:sldLayout>
</file>

<file path=ppt/slideLayouts/slideLayout426.xml><?xml version="1.0" encoding="utf-8"?>
<p:sldLayout xmlns:a="http://schemas.openxmlformats.org/drawingml/2006/main" xmlns:r="http://schemas.openxmlformats.org/officeDocument/2006/relationships" xmlns:p="http://schemas.openxmlformats.org/presentationml/2006/main" type="tx">
  <p:cSld name="31_Content with Caption">
    <p:spTree>
      <p:nvGrpSpPr>
        <p:cNvPr id="1" name=""/>
        <p:cNvGrpSpPr/>
        <p:nvPr/>
      </p:nvGrpSpPr>
      <p:grpSpPr>
        <a:xfrm>
          <a:off x="0" y="0"/>
          <a:ext cx="0" cy="0"/>
          <a:chOff x="0" y="0"/>
          <a:chExt cx="0" cy="0"/>
        </a:xfrm>
      </p:grpSpPr>
      <p:sp>
        <p:nvSpPr>
          <p:cNvPr id="5967" name="Title Text"/>
          <p:cNvSpPr txBox="1">
            <a:spLocks noGrp="1"/>
          </p:cNvSpPr>
          <p:nvPr>
            <p:ph type="title"/>
          </p:nvPr>
        </p:nvSpPr>
        <p:spPr>
          <a:xfrm>
            <a:off x="457200" y="273050"/>
            <a:ext cx="3008314" cy="1162050"/>
          </a:xfrm>
          <a:prstGeom prst="rect">
            <a:avLst/>
          </a:prstGeom>
        </p:spPr>
        <p:txBody>
          <a:bodyPr/>
          <a:lstStyle>
            <a:lvl1pPr>
              <a:defRPr sz="2000" b="1"/>
            </a:lvl1pPr>
          </a:lstStyle>
          <a:p>
            <a:r>
              <a:t>Title Text</a:t>
            </a:r>
          </a:p>
        </p:txBody>
      </p:sp>
      <p:sp>
        <p:nvSpPr>
          <p:cNvPr id="5968" name="Body Level One…"/>
          <p:cNvSpPr txBox="1">
            <a:spLocks noGrp="1"/>
          </p:cNvSpPr>
          <p:nvPr>
            <p:ph type="body" idx="1"/>
          </p:nvPr>
        </p:nvSpPr>
        <p:spPr>
          <a:xfrm>
            <a:off x="3575050" y="273050"/>
            <a:ext cx="5111750" cy="58531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5969"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5970"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81107647"/>
      </p:ext>
    </p:extLst>
  </p:cSld>
  <p:clrMapOvr>
    <a:masterClrMapping/>
  </p:clrMapOvr>
  <p:transition spd="med"/>
</p:sldLayout>
</file>

<file path=ppt/slideLayouts/slideLayout427.xml><?xml version="1.0" encoding="utf-8"?>
<p:sldLayout xmlns:a="http://schemas.openxmlformats.org/drawingml/2006/main" xmlns:r="http://schemas.openxmlformats.org/officeDocument/2006/relationships" xmlns:p="http://schemas.openxmlformats.org/presentationml/2006/main" type="tx">
  <p:cSld name="31_Picture with Caption">
    <p:spTree>
      <p:nvGrpSpPr>
        <p:cNvPr id="1" name=""/>
        <p:cNvGrpSpPr/>
        <p:nvPr/>
      </p:nvGrpSpPr>
      <p:grpSpPr>
        <a:xfrm>
          <a:off x="0" y="0"/>
          <a:ext cx="0" cy="0"/>
          <a:chOff x="0" y="0"/>
          <a:chExt cx="0" cy="0"/>
        </a:xfrm>
      </p:grpSpPr>
      <p:sp>
        <p:nvSpPr>
          <p:cNvPr id="5977" name="Title Text"/>
          <p:cNvSpPr txBox="1">
            <a:spLocks noGrp="1"/>
          </p:cNvSpPr>
          <p:nvPr>
            <p:ph type="title"/>
          </p:nvPr>
        </p:nvSpPr>
        <p:spPr>
          <a:xfrm>
            <a:off x="1792288" y="4800600"/>
            <a:ext cx="5486401" cy="566738"/>
          </a:xfrm>
          <a:prstGeom prst="rect">
            <a:avLst/>
          </a:prstGeom>
        </p:spPr>
        <p:txBody>
          <a:bodyPr/>
          <a:lstStyle>
            <a:lvl1pPr>
              <a:defRPr sz="2000" b="1"/>
            </a:lvl1pPr>
          </a:lstStyle>
          <a:p>
            <a:r>
              <a:t>Title Text</a:t>
            </a:r>
          </a:p>
        </p:txBody>
      </p:sp>
      <p:sp>
        <p:nvSpPr>
          <p:cNvPr id="5978"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5979"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5980"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04634008"/>
      </p:ext>
    </p:extLst>
  </p:cSld>
  <p:clrMapOvr>
    <a:masterClrMapping/>
  </p:clrMapOvr>
  <p:transition spd="med"/>
</p:sldLayout>
</file>

<file path=ppt/slideLayouts/slideLayout428.xml><?xml version="1.0" encoding="utf-8"?>
<p:sldLayout xmlns:a="http://schemas.openxmlformats.org/drawingml/2006/main" xmlns:r="http://schemas.openxmlformats.org/officeDocument/2006/relationships" xmlns:p="http://schemas.openxmlformats.org/presentationml/2006/main" showMasterSp="0" type="tx">
  <p:cSld name="40_Title Slide">
    <p:spTree>
      <p:nvGrpSpPr>
        <p:cNvPr id="1" name=""/>
        <p:cNvGrpSpPr/>
        <p:nvPr/>
      </p:nvGrpSpPr>
      <p:grpSpPr>
        <a:xfrm>
          <a:off x="0" y="0"/>
          <a:ext cx="0" cy="0"/>
          <a:chOff x="0" y="0"/>
          <a:chExt cx="0" cy="0"/>
        </a:xfrm>
      </p:grpSpPr>
      <p:sp>
        <p:nvSpPr>
          <p:cNvPr id="5987" name="Title Text"/>
          <p:cNvSpPr txBox="1">
            <a:spLocks noGrp="1"/>
          </p:cNvSpPr>
          <p:nvPr>
            <p:ph type="title"/>
          </p:nvPr>
        </p:nvSpPr>
        <p:spPr>
          <a:xfrm>
            <a:off x="1752600" y="990600"/>
            <a:ext cx="6400800" cy="2514600"/>
          </a:xfrm>
          <a:prstGeom prst="rect">
            <a:avLst/>
          </a:prstGeom>
        </p:spPr>
        <p:txBody>
          <a:bodyPr/>
          <a:lstStyle>
            <a:lvl1pPr algn="ctr"/>
          </a:lstStyle>
          <a:p>
            <a:r>
              <a:t>Title Text</a:t>
            </a:r>
          </a:p>
        </p:txBody>
      </p:sp>
      <p:sp>
        <p:nvSpPr>
          <p:cNvPr id="5988" name="Body Level One…"/>
          <p:cNvSpPr txBox="1">
            <a:spLocks noGrp="1"/>
          </p:cNvSpPr>
          <p:nvPr>
            <p:ph type="body" sz="quarter" idx="1"/>
          </p:nvPr>
        </p:nvSpPr>
        <p:spPr>
          <a:xfrm>
            <a:off x="1752600" y="3886200"/>
            <a:ext cx="6400800" cy="1752600"/>
          </a:xfrm>
          <a:prstGeom prst="rect">
            <a:avLst/>
          </a:prstGeom>
        </p:spPr>
        <p:txBody>
          <a:bodyPr>
            <a:normAutofit/>
          </a:bodyPr>
          <a:lstStyle>
            <a:lvl1pPr marL="0" indent="0" algn="ctr">
              <a:buSzTx/>
              <a:buNone/>
            </a:lvl1pPr>
            <a:lvl2pPr algn="ctr">
              <a:buBlip>
                <a:blip r:embed="rId2"/>
              </a:buBlip>
            </a:lvl2pPr>
            <a:lvl3pPr algn="ctr"/>
            <a:lvl4pPr algn="ctr"/>
            <a:lvl5pPr algn="ctr"/>
          </a:lstStyle>
          <a:p>
            <a:r>
              <a:t>Body Level One</a:t>
            </a:r>
          </a:p>
          <a:p>
            <a:pPr lvl="1"/>
            <a:r>
              <a:t>Body Level Two</a:t>
            </a:r>
          </a:p>
          <a:p>
            <a:pPr lvl="2"/>
            <a:r>
              <a:t>Body Level Three</a:t>
            </a:r>
          </a:p>
          <a:p>
            <a:pPr lvl="3"/>
            <a:r>
              <a:t>Body Level Four</a:t>
            </a:r>
          </a:p>
          <a:p>
            <a:pPr lvl="4"/>
            <a:r>
              <a:t>Body Level Five</a:t>
            </a:r>
          </a:p>
        </p:txBody>
      </p:sp>
      <p:grpSp>
        <p:nvGrpSpPr>
          <p:cNvPr id="5991" name="Group 7"/>
          <p:cNvGrpSpPr/>
          <p:nvPr/>
        </p:nvGrpSpPr>
        <p:grpSpPr>
          <a:xfrm>
            <a:off x="0" y="0"/>
            <a:ext cx="6362700" cy="6858000"/>
            <a:chOff x="0" y="0"/>
            <a:chExt cx="6362700" cy="6858000"/>
          </a:xfrm>
        </p:grpSpPr>
        <p:pic>
          <p:nvPicPr>
            <p:cNvPr id="5989" name="Picture 8" descr="Picture 8"/>
            <p:cNvPicPr>
              <a:picLocks noChangeAspect="1"/>
            </p:cNvPicPr>
            <p:nvPr/>
          </p:nvPicPr>
          <p:blipFill>
            <a:blip r:embed="rId3" cstate="print"/>
            <a:stretch>
              <a:fillRect/>
            </a:stretch>
          </p:blipFill>
          <p:spPr>
            <a:xfrm>
              <a:off x="0" y="0"/>
              <a:ext cx="685800" cy="6858000"/>
            </a:xfrm>
            <a:prstGeom prst="rect">
              <a:avLst/>
            </a:prstGeom>
            <a:ln w="12700" cap="flat">
              <a:noFill/>
              <a:miter lim="400000"/>
            </a:ln>
            <a:effectLst/>
          </p:spPr>
        </p:pic>
        <p:pic>
          <p:nvPicPr>
            <p:cNvPr id="5990" name="Picture 9" descr="Picture 9"/>
            <p:cNvPicPr>
              <a:picLocks noChangeAspect="1"/>
            </p:cNvPicPr>
            <p:nvPr/>
          </p:nvPicPr>
          <p:blipFill>
            <a:blip r:embed="rId4" cstate="print"/>
            <a:stretch>
              <a:fillRect/>
            </a:stretch>
          </p:blipFill>
          <p:spPr>
            <a:xfrm>
              <a:off x="3505200" y="5715000"/>
              <a:ext cx="2857500" cy="95250"/>
            </a:xfrm>
            <a:prstGeom prst="rect">
              <a:avLst/>
            </a:prstGeom>
            <a:ln w="12700" cap="flat">
              <a:noFill/>
              <a:miter lim="400000"/>
            </a:ln>
            <a:effectLst/>
          </p:spPr>
        </p:pic>
      </p:grpSp>
      <p:pic>
        <p:nvPicPr>
          <p:cNvPr id="5992" name="Picture 10" descr="Picture 10"/>
          <p:cNvPicPr>
            <a:picLocks noChangeAspect="1"/>
          </p:cNvPicPr>
          <p:nvPr/>
        </p:nvPicPr>
        <p:blipFill>
          <a:blip r:embed="rId5" cstate="print"/>
          <a:stretch>
            <a:fillRect/>
          </a:stretch>
        </p:blipFill>
        <p:spPr>
          <a:xfrm>
            <a:off x="1981200" y="3657600"/>
            <a:ext cx="5715000" cy="95250"/>
          </a:xfrm>
          <a:prstGeom prst="rect">
            <a:avLst/>
          </a:prstGeom>
          <a:ln w="12700">
            <a:miter lim="400000"/>
          </a:ln>
        </p:spPr>
      </p:pic>
      <p:sp>
        <p:nvSpPr>
          <p:cNvPr id="5993" name="Slide Number"/>
          <p:cNvSpPr txBox="1">
            <a:spLocks noGrp="1"/>
          </p:cNvSpPr>
          <p:nvPr>
            <p:ph type="sldNum" sz="quarter" idx="2"/>
          </p:nvPr>
        </p:nvSpPr>
        <p:spPr>
          <a:xfrm>
            <a:off x="8605062" y="6550224"/>
            <a:ext cx="310339" cy="307777"/>
          </a:xfrm>
          <a:prstGeom prst="rect">
            <a:avLst/>
          </a:prstGeom>
        </p:spPr>
        <p:txBody>
          <a:bodyPr/>
          <a:lstStyle>
            <a:lvl1pPr algn="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60716672"/>
      </p:ext>
    </p:extLst>
  </p:cSld>
  <p:clrMapOvr>
    <a:masterClrMapping/>
  </p:clrMapOvr>
  <p:transition spd="med"/>
</p:sldLayout>
</file>

<file path=ppt/slideLayouts/slideLayout429.xml><?xml version="1.0" encoding="utf-8"?>
<p:sldLayout xmlns:a="http://schemas.openxmlformats.org/drawingml/2006/main" xmlns:r="http://schemas.openxmlformats.org/officeDocument/2006/relationships" xmlns:p="http://schemas.openxmlformats.org/presentationml/2006/main" type="tx">
  <p:cSld name="38_Title and Content">
    <p:spTree>
      <p:nvGrpSpPr>
        <p:cNvPr id="1" name=""/>
        <p:cNvGrpSpPr/>
        <p:nvPr/>
      </p:nvGrpSpPr>
      <p:grpSpPr>
        <a:xfrm>
          <a:off x="0" y="0"/>
          <a:ext cx="0" cy="0"/>
          <a:chOff x="0" y="0"/>
          <a:chExt cx="0" cy="0"/>
        </a:xfrm>
      </p:grpSpPr>
      <p:sp>
        <p:nvSpPr>
          <p:cNvPr id="6000" name="Title Text"/>
          <p:cNvSpPr txBox="1">
            <a:spLocks noGrp="1"/>
          </p:cNvSpPr>
          <p:nvPr>
            <p:ph type="title"/>
          </p:nvPr>
        </p:nvSpPr>
        <p:spPr>
          <a:prstGeom prst="rect">
            <a:avLst/>
          </a:prstGeom>
        </p:spPr>
        <p:txBody>
          <a:bodyPr/>
          <a:lstStyle/>
          <a:p>
            <a:r>
              <a:t>Title Text</a:t>
            </a:r>
          </a:p>
        </p:txBody>
      </p:sp>
      <p:sp>
        <p:nvSpPr>
          <p:cNvPr id="6001" name="Body Level One…"/>
          <p:cNvSpPr txBox="1">
            <a:spLocks noGrp="1"/>
          </p:cNvSpPr>
          <p:nvPr>
            <p:ph type="body" idx="1"/>
          </p:nvPr>
        </p:nvSpPr>
        <p:spPr>
          <a:xfrm>
            <a:off x="1062037" y="1766888"/>
            <a:ext cx="7769226" cy="41132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600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39136191"/>
      </p:ext>
    </p:extLst>
  </p:cSld>
  <p:clrMapOvr>
    <a:masterClrMapping/>
  </p:clrMapOvr>
  <p:transition spd="med"/>
</p:sldLayout>
</file>

<file path=ppt/slideLayouts/slideLayout4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defRPr b="1" i="0">
                <a:latin typeface="Arial" panose="020B0604020202020204" pitchFamily="34" charset="0"/>
                <a:cs typeface="Arial" panose="020B0604020202020204" pitchFamily="34" charset="0"/>
              </a:defRPr>
            </a:lvl1pPr>
          </a:lstStyle>
          <a:p>
            <a:fld id="{52F367E4-7E1D-FF4E-AF00-438FDA6547A0}" type="datetimeFigureOut">
              <a:rPr lang="en-US" smtClean="0"/>
              <a:pPr/>
              <a:t>3/19/26</a:t>
            </a:fld>
            <a:endParaRPr lang="en-US" dirty="0"/>
          </a:p>
        </p:txBody>
      </p:sp>
      <p:sp>
        <p:nvSpPr>
          <p:cNvPr id="4" name="Rectangle 5"/>
          <p:cNvSpPr>
            <a:spLocks noGrp="1" noChangeArrowheads="1"/>
          </p:cNvSpPr>
          <p:nvPr>
            <p:ph type="ftr" sz="quarter" idx="11"/>
          </p:nvPr>
        </p:nvSpPr>
        <p:spPr/>
        <p:txBody>
          <a:bodyPr/>
          <a:lstStyle>
            <a:lvl1pPr>
              <a:defRPr b="1" i="0">
                <a:latin typeface="Arial" panose="020B0604020202020204" pitchFamily="34" charset="0"/>
                <a:cs typeface="Arial" panose="020B0604020202020204" pitchFamily="34" charset="0"/>
              </a:defRPr>
            </a:lvl1pPr>
          </a:lstStyle>
          <a:p>
            <a:endParaRPr lang="en-US" dirty="0"/>
          </a:p>
        </p:txBody>
      </p:sp>
      <p:sp>
        <p:nvSpPr>
          <p:cNvPr id="5" name="Rectangle 6"/>
          <p:cNvSpPr>
            <a:spLocks noGrp="1" noChangeArrowheads="1"/>
          </p:cNvSpPr>
          <p:nvPr>
            <p:ph type="sldNum" sz="quarter" idx="12"/>
          </p:nvPr>
        </p:nvSpPr>
        <p:spPr/>
        <p:txBody>
          <a:bodyPr/>
          <a:lstStyle>
            <a:lvl1pPr>
              <a:defRPr b="1" i="0">
                <a:latin typeface="Arial" panose="020B0604020202020204" pitchFamily="34" charset="0"/>
                <a:cs typeface="Arial" panose="020B0604020202020204" pitchFamily="34" charset="0"/>
              </a:defRPr>
            </a:lvl1pPr>
          </a:lstStyle>
          <a:p>
            <a:fld id="{8C99E196-A115-2F47-A252-2B1A00B54207}" type="slidenum">
              <a:rPr lang="en-US" smtClean="0"/>
              <a:pPr/>
              <a:t>‹#›</a:t>
            </a:fld>
            <a:endParaRPr lang="en-US" dirty="0"/>
          </a:p>
        </p:txBody>
      </p:sp>
    </p:spTree>
    <p:extLst>
      <p:ext uri="{BB962C8B-B14F-4D97-AF65-F5344CB8AC3E}">
        <p14:creationId xmlns:p14="http://schemas.microsoft.com/office/powerpoint/2010/main" val="2594348866"/>
      </p:ext>
    </p:extLst>
  </p:cSld>
  <p:clrMapOvr>
    <a:masterClrMapping/>
  </p:clrMapOvr>
</p:sldLayout>
</file>

<file path=ppt/slideLayouts/slideLayout430.xml><?xml version="1.0" encoding="utf-8"?>
<p:sldLayout xmlns:a="http://schemas.openxmlformats.org/drawingml/2006/main" xmlns:r="http://schemas.openxmlformats.org/officeDocument/2006/relationships" xmlns:p="http://schemas.openxmlformats.org/presentationml/2006/main" type="tx">
  <p:cSld name="31_Section Header">
    <p:spTree>
      <p:nvGrpSpPr>
        <p:cNvPr id="1" name=""/>
        <p:cNvGrpSpPr/>
        <p:nvPr/>
      </p:nvGrpSpPr>
      <p:grpSpPr>
        <a:xfrm>
          <a:off x="0" y="0"/>
          <a:ext cx="0" cy="0"/>
          <a:chOff x="0" y="0"/>
          <a:chExt cx="0" cy="0"/>
        </a:xfrm>
      </p:grpSpPr>
      <p:sp>
        <p:nvSpPr>
          <p:cNvPr id="6009" name="Title Text"/>
          <p:cNvSpPr txBox="1">
            <a:spLocks noGrp="1"/>
          </p:cNvSpPr>
          <p:nvPr>
            <p:ph type="title"/>
          </p:nvPr>
        </p:nvSpPr>
        <p:spPr>
          <a:xfrm>
            <a:off x="722312" y="4406900"/>
            <a:ext cx="7772401" cy="1362075"/>
          </a:xfrm>
          <a:prstGeom prst="rect">
            <a:avLst/>
          </a:prstGeom>
        </p:spPr>
        <p:txBody>
          <a:bodyPr anchor="t"/>
          <a:lstStyle>
            <a:lvl1pPr>
              <a:defRPr sz="4000" b="1" cap="all"/>
            </a:lvl1pPr>
          </a:lstStyle>
          <a:p>
            <a:r>
              <a:t>Title Text</a:t>
            </a:r>
          </a:p>
        </p:txBody>
      </p:sp>
      <p:sp>
        <p:nvSpPr>
          <p:cNvPr id="6010"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6011"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49712630"/>
      </p:ext>
    </p:extLst>
  </p:cSld>
  <p:clrMapOvr>
    <a:masterClrMapping/>
  </p:clrMapOvr>
  <p:transition spd="med"/>
</p:sldLayout>
</file>

<file path=ppt/slideLayouts/slideLayout431.xml><?xml version="1.0" encoding="utf-8"?>
<p:sldLayout xmlns:a="http://schemas.openxmlformats.org/drawingml/2006/main" xmlns:r="http://schemas.openxmlformats.org/officeDocument/2006/relationships" xmlns:p="http://schemas.openxmlformats.org/presentationml/2006/main" type="tx">
  <p:cSld name="32_Two Content">
    <p:spTree>
      <p:nvGrpSpPr>
        <p:cNvPr id="1" name=""/>
        <p:cNvGrpSpPr/>
        <p:nvPr/>
      </p:nvGrpSpPr>
      <p:grpSpPr>
        <a:xfrm>
          <a:off x="0" y="0"/>
          <a:ext cx="0" cy="0"/>
          <a:chOff x="0" y="0"/>
          <a:chExt cx="0" cy="0"/>
        </a:xfrm>
      </p:grpSpPr>
      <p:sp>
        <p:nvSpPr>
          <p:cNvPr id="6018" name="Title Text"/>
          <p:cNvSpPr txBox="1">
            <a:spLocks noGrp="1"/>
          </p:cNvSpPr>
          <p:nvPr>
            <p:ph type="title"/>
          </p:nvPr>
        </p:nvSpPr>
        <p:spPr>
          <a:prstGeom prst="rect">
            <a:avLst/>
          </a:prstGeom>
        </p:spPr>
        <p:txBody>
          <a:bodyPr/>
          <a:lstStyle/>
          <a:p>
            <a:r>
              <a:t>Title Text</a:t>
            </a:r>
          </a:p>
        </p:txBody>
      </p:sp>
      <p:sp>
        <p:nvSpPr>
          <p:cNvPr id="6019" name="Body Level One…"/>
          <p:cNvSpPr txBox="1">
            <a:spLocks noGrp="1"/>
          </p:cNvSpPr>
          <p:nvPr>
            <p:ph type="body" sz="half" idx="1"/>
          </p:nvPr>
        </p:nvSpPr>
        <p:spPr>
          <a:xfrm>
            <a:off x="1062037" y="1766888"/>
            <a:ext cx="3808414" cy="4113213"/>
          </a:xfrm>
          <a:prstGeom prst="rect">
            <a:avLst/>
          </a:prstGeom>
        </p:spPr>
        <p:txBody>
          <a:bodyPr>
            <a:normAutofit/>
          </a:bodyPr>
          <a:lstStyle>
            <a:lvl1pPr>
              <a:spcBef>
                <a:spcPts val="600"/>
              </a:spcBef>
              <a:buBlip>
                <a:blip r:embed="rId2"/>
              </a:buBlip>
              <a:defRPr sz="2800"/>
            </a:lvl1pPr>
            <a:lvl2pPr marL="790575" indent="-333375">
              <a:spcBef>
                <a:spcPts val="600"/>
              </a:spcBef>
              <a:buBlip>
                <a:blip r:embed="rId3"/>
              </a:buBlip>
              <a:defRPr sz="2800"/>
            </a:lvl2pPr>
            <a:lvl3pPr marL="1234439" indent="-320039">
              <a:spcBef>
                <a:spcPts val="600"/>
              </a:spcBef>
              <a:defRPr sz="2800"/>
            </a:lvl3pPr>
            <a:lvl4pPr marL="1727200" indent="-355600">
              <a:spcBef>
                <a:spcPts val="600"/>
              </a:spcBef>
              <a:defRPr sz="2800"/>
            </a:lvl4pPr>
            <a:lvl5pPr marL="2184400" indent="-355600">
              <a:spcBef>
                <a:spcPts val="600"/>
              </a:spcBef>
              <a:defRPr sz="2800"/>
            </a:lvl5pPr>
          </a:lstStyle>
          <a:p>
            <a:r>
              <a:t>Body Level One</a:t>
            </a:r>
          </a:p>
          <a:p>
            <a:pPr lvl="1"/>
            <a:r>
              <a:t>Body Level Two</a:t>
            </a:r>
          </a:p>
          <a:p>
            <a:pPr lvl="2"/>
            <a:r>
              <a:t>Body Level Three</a:t>
            </a:r>
          </a:p>
          <a:p>
            <a:pPr lvl="3"/>
            <a:r>
              <a:t>Body Level Four</a:t>
            </a:r>
          </a:p>
          <a:p>
            <a:pPr lvl="4"/>
            <a:r>
              <a:t>Body Level Five</a:t>
            </a:r>
          </a:p>
        </p:txBody>
      </p:sp>
      <p:sp>
        <p:nvSpPr>
          <p:cNvPr id="6020"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73383498"/>
      </p:ext>
    </p:extLst>
  </p:cSld>
  <p:clrMapOvr>
    <a:masterClrMapping/>
  </p:clrMapOvr>
  <p:transition spd="med"/>
</p:sldLayout>
</file>

<file path=ppt/slideLayouts/slideLayout432.xml><?xml version="1.0" encoding="utf-8"?>
<p:sldLayout xmlns:a="http://schemas.openxmlformats.org/drawingml/2006/main" xmlns:r="http://schemas.openxmlformats.org/officeDocument/2006/relationships" xmlns:p="http://schemas.openxmlformats.org/presentationml/2006/main" type="tx">
  <p:cSld name="32_Comparison">
    <p:spTree>
      <p:nvGrpSpPr>
        <p:cNvPr id="1" name=""/>
        <p:cNvGrpSpPr/>
        <p:nvPr/>
      </p:nvGrpSpPr>
      <p:grpSpPr>
        <a:xfrm>
          <a:off x="0" y="0"/>
          <a:ext cx="0" cy="0"/>
          <a:chOff x="0" y="0"/>
          <a:chExt cx="0" cy="0"/>
        </a:xfrm>
      </p:grpSpPr>
      <p:sp>
        <p:nvSpPr>
          <p:cNvPr id="6027" name="Title Text"/>
          <p:cNvSpPr txBox="1">
            <a:spLocks noGrp="1"/>
          </p:cNvSpPr>
          <p:nvPr>
            <p:ph type="title"/>
          </p:nvPr>
        </p:nvSpPr>
        <p:spPr>
          <a:xfrm>
            <a:off x="457200" y="274638"/>
            <a:ext cx="8229600" cy="1143001"/>
          </a:xfrm>
          <a:prstGeom prst="rect">
            <a:avLst/>
          </a:prstGeom>
        </p:spPr>
        <p:txBody>
          <a:bodyPr/>
          <a:lstStyle/>
          <a:p>
            <a:r>
              <a:t>Title Text</a:t>
            </a:r>
          </a:p>
        </p:txBody>
      </p:sp>
      <p:sp>
        <p:nvSpPr>
          <p:cNvPr id="6028"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6029"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6030"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80533361"/>
      </p:ext>
    </p:extLst>
  </p:cSld>
  <p:clrMapOvr>
    <a:masterClrMapping/>
  </p:clrMapOvr>
  <p:transition spd="med"/>
</p:sldLayout>
</file>

<file path=ppt/slideLayouts/slideLayout433.xml><?xml version="1.0" encoding="utf-8"?>
<p:sldLayout xmlns:a="http://schemas.openxmlformats.org/drawingml/2006/main" xmlns:r="http://schemas.openxmlformats.org/officeDocument/2006/relationships" xmlns:p="http://schemas.openxmlformats.org/presentationml/2006/main" type="tx">
  <p:cSld name="33_Title Only">
    <p:spTree>
      <p:nvGrpSpPr>
        <p:cNvPr id="1" name=""/>
        <p:cNvGrpSpPr/>
        <p:nvPr/>
      </p:nvGrpSpPr>
      <p:grpSpPr>
        <a:xfrm>
          <a:off x="0" y="0"/>
          <a:ext cx="0" cy="0"/>
          <a:chOff x="0" y="0"/>
          <a:chExt cx="0" cy="0"/>
        </a:xfrm>
      </p:grpSpPr>
      <p:sp>
        <p:nvSpPr>
          <p:cNvPr id="6037" name="Title Text"/>
          <p:cNvSpPr txBox="1">
            <a:spLocks noGrp="1"/>
          </p:cNvSpPr>
          <p:nvPr>
            <p:ph type="title"/>
          </p:nvPr>
        </p:nvSpPr>
        <p:spPr>
          <a:prstGeom prst="rect">
            <a:avLst/>
          </a:prstGeom>
        </p:spPr>
        <p:txBody>
          <a:bodyPr/>
          <a:lstStyle/>
          <a:p>
            <a:r>
              <a:t>Title Text</a:t>
            </a:r>
          </a:p>
        </p:txBody>
      </p:sp>
      <p:sp>
        <p:nvSpPr>
          <p:cNvPr id="6038"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78215222"/>
      </p:ext>
    </p:extLst>
  </p:cSld>
  <p:clrMapOvr>
    <a:masterClrMapping/>
  </p:clrMapOvr>
  <p:transition spd="med"/>
</p:sldLayout>
</file>

<file path=ppt/slideLayouts/slideLayout434.xml><?xml version="1.0" encoding="utf-8"?>
<p:sldLayout xmlns:a="http://schemas.openxmlformats.org/drawingml/2006/main" xmlns:r="http://schemas.openxmlformats.org/officeDocument/2006/relationships" xmlns:p="http://schemas.openxmlformats.org/presentationml/2006/main" type="tx">
  <p:cSld name="37_Blank">
    <p:spTree>
      <p:nvGrpSpPr>
        <p:cNvPr id="1" name=""/>
        <p:cNvGrpSpPr/>
        <p:nvPr/>
      </p:nvGrpSpPr>
      <p:grpSpPr>
        <a:xfrm>
          <a:off x="0" y="0"/>
          <a:ext cx="0" cy="0"/>
          <a:chOff x="0" y="0"/>
          <a:chExt cx="0" cy="0"/>
        </a:xfrm>
      </p:grpSpPr>
      <p:sp>
        <p:nvSpPr>
          <p:cNvPr id="6045"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23985666"/>
      </p:ext>
    </p:extLst>
  </p:cSld>
  <p:clrMapOvr>
    <a:masterClrMapping/>
  </p:clrMapOvr>
  <p:transition spd="med"/>
</p:sldLayout>
</file>

<file path=ppt/slideLayouts/slideLayout435.xml><?xml version="1.0" encoding="utf-8"?>
<p:sldLayout xmlns:a="http://schemas.openxmlformats.org/drawingml/2006/main" xmlns:r="http://schemas.openxmlformats.org/officeDocument/2006/relationships" xmlns:p="http://schemas.openxmlformats.org/presentationml/2006/main" showMasterSp="0" type="tx">
  <p:cSld name="4_Blank 0">
    <p:spTree>
      <p:nvGrpSpPr>
        <p:cNvPr id="1" name=""/>
        <p:cNvGrpSpPr/>
        <p:nvPr/>
      </p:nvGrpSpPr>
      <p:grpSpPr>
        <a:xfrm>
          <a:off x="0" y="0"/>
          <a:ext cx="0" cy="0"/>
          <a:chOff x="0" y="0"/>
          <a:chExt cx="0" cy="0"/>
        </a:xfrm>
      </p:grpSpPr>
      <p:sp>
        <p:nvSpPr>
          <p:cNvPr id="605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62301156"/>
      </p:ext>
    </p:extLst>
  </p:cSld>
  <p:clrMapOvr>
    <a:masterClrMapping/>
  </p:clrMapOvr>
  <p:transition spd="med"/>
</p:sldLayout>
</file>

<file path=ppt/slideLayouts/slideLayout436.xml><?xml version="1.0" encoding="utf-8"?>
<p:sldLayout xmlns:a="http://schemas.openxmlformats.org/drawingml/2006/main" xmlns:r="http://schemas.openxmlformats.org/officeDocument/2006/relationships" xmlns:p="http://schemas.openxmlformats.org/presentationml/2006/main" type="tx">
  <p:cSld name="32_Content with Caption">
    <p:spTree>
      <p:nvGrpSpPr>
        <p:cNvPr id="1" name=""/>
        <p:cNvGrpSpPr/>
        <p:nvPr/>
      </p:nvGrpSpPr>
      <p:grpSpPr>
        <a:xfrm>
          <a:off x="0" y="0"/>
          <a:ext cx="0" cy="0"/>
          <a:chOff x="0" y="0"/>
          <a:chExt cx="0" cy="0"/>
        </a:xfrm>
      </p:grpSpPr>
      <p:sp>
        <p:nvSpPr>
          <p:cNvPr id="6059" name="Title Text"/>
          <p:cNvSpPr txBox="1">
            <a:spLocks noGrp="1"/>
          </p:cNvSpPr>
          <p:nvPr>
            <p:ph type="title"/>
          </p:nvPr>
        </p:nvSpPr>
        <p:spPr>
          <a:xfrm>
            <a:off x="457200" y="273050"/>
            <a:ext cx="3008314" cy="1162050"/>
          </a:xfrm>
          <a:prstGeom prst="rect">
            <a:avLst/>
          </a:prstGeom>
        </p:spPr>
        <p:txBody>
          <a:bodyPr/>
          <a:lstStyle>
            <a:lvl1pPr>
              <a:defRPr sz="2000" b="1"/>
            </a:lvl1pPr>
          </a:lstStyle>
          <a:p>
            <a:r>
              <a:t>Title Text</a:t>
            </a:r>
          </a:p>
        </p:txBody>
      </p:sp>
      <p:sp>
        <p:nvSpPr>
          <p:cNvPr id="6060" name="Body Level One…"/>
          <p:cNvSpPr txBox="1">
            <a:spLocks noGrp="1"/>
          </p:cNvSpPr>
          <p:nvPr>
            <p:ph type="body" idx="1"/>
          </p:nvPr>
        </p:nvSpPr>
        <p:spPr>
          <a:xfrm>
            <a:off x="3575050" y="273050"/>
            <a:ext cx="5111750" cy="58531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6061"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606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19021181"/>
      </p:ext>
    </p:extLst>
  </p:cSld>
  <p:clrMapOvr>
    <a:masterClrMapping/>
  </p:clrMapOvr>
  <p:transition spd="med"/>
</p:sldLayout>
</file>

<file path=ppt/slideLayouts/slideLayout437.xml><?xml version="1.0" encoding="utf-8"?>
<p:sldLayout xmlns:a="http://schemas.openxmlformats.org/drawingml/2006/main" xmlns:r="http://schemas.openxmlformats.org/officeDocument/2006/relationships" xmlns:p="http://schemas.openxmlformats.org/presentationml/2006/main" type="tx">
  <p:cSld name="32_Picture with Caption">
    <p:spTree>
      <p:nvGrpSpPr>
        <p:cNvPr id="1" name=""/>
        <p:cNvGrpSpPr/>
        <p:nvPr/>
      </p:nvGrpSpPr>
      <p:grpSpPr>
        <a:xfrm>
          <a:off x="0" y="0"/>
          <a:ext cx="0" cy="0"/>
          <a:chOff x="0" y="0"/>
          <a:chExt cx="0" cy="0"/>
        </a:xfrm>
      </p:grpSpPr>
      <p:sp>
        <p:nvSpPr>
          <p:cNvPr id="6069" name="Title Text"/>
          <p:cNvSpPr txBox="1">
            <a:spLocks noGrp="1"/>
          </p:cNvSpPr>
          <p:nvPr>
            <p:ph type="title"/>
          </p:nvPr>
        </p:nvSpPr>
        <p:spPr>
          <a:xfrm>
            <a:off x="1792288" y="4800600"/>
            <a:ext cx="5486401" cy="566738"/>
          </a:xfrm>
          <a:prstGeom prst="rect">
            <a:avLst/>
          </a:prstGeom>
        </p:spPr>
        <p:txBody>
          <a:bodyPr/>
          <a:lstStyle>
            <a:lvl1pPr>
              <a:defRPr sz="2000" b="1"/>
            </a:lvl1pPr>
          </a:lstStyle>
          <a:p>
            <a:r>
              <a:t>Title Text</a:t>
            </a:r>
          </a:p>
        </p:txBody>
      </p:sp>
      <p:sp>
        <p:nvSpPr>
          <p:cNvPr id="6070"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6071"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607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68168222"/>
      </p:ext>
    </p:extLst>
  </p:cSld>
  <p:clrMapOvr>
    <a:masterClrMapping/>
  </p:clrMapOvr>
  <p:transition spd="med"/>
</p:sldLayout>
</file>

<file path=ppt/slideLayouts/slideLayout438.xml><?xml version="1.0" encoding="utf-8"?>
<p:sldLayout xmlns:a="http://schemas.openxmlformats.org/drawingml/2006/main" xmlns:r="http://schemas.openxmlformats.org/officeDocument/2006/relationships" xmlns:p="http://schemas.openxmlformats.org/presentationml/2006/main" showMasterSp="0" type="tx">
  <p:cSld name="41_Title Slide">
    <p:bg>
      <p:bgPr>
        <a:solidFill>
          <a:srgbClr val="000000"/>
        </a:solidFill>
        <a:effectLst/>
      </p:bgPr>
    </p:bg>
    <p:spTree>
      <p:nvGrpSpPr>
        <p:cNvPr id="1" name=""/>
        <p:cNvGrpSpPr/>
        <p:nvPr/>
      </p:nvGrpSpPr>
      <p:grpSpPr>
        <a:xfrm>
          <a:off x="0" y="0"/>
          <a:ext cx="0" cy="0"/>
          <a:chOff x="0" y="0"/>
          <a:chExt cx="0" cy="0"/>
        </a:xfrm>
      </p:grpSpPr>
      <p:sp>
        <p:nvSpPr>
          <p:cNvPr id="6079" name="Title Text"/>
          <p:cNvSpPr txBox="1">
            <a:spLocks noGrp="1"/>
          </p:cNvSpPr>
          <p:nvPr>
            <p:ph type="title"/>
          </p:nvPr>
        </p:nvSpPr>
        <p:spPr>
          <a:xfrm>
            <a:off x="685800" y="2130425"/>
            <a:ext cx="7772400" cy="1470025"/>
          </a:xfrm>
          <a:prstGeom prst="rect">
            <a:avLst/>
          </a:prstGeom>
        </p:spPr>
        <p:txBody>
          <a:bodyPr anchor="ctr"/>
          <a:lstStyle>
            <a:lvl1pPr algn="ctr">
              <a:defRPr>
                <a:solidFill>
                  <a:srgbClr val="000000"/>
                </a:solidFill>
              </a:defRPr>
            </a:lvl1pPr>
          </a:lstStyle>
          <a:p>
            <a:r>
              <a:t>Title Text</a:t>
            </a:r>
          </a:p>
        </p:txBody>
      </p:sp>
      <p:sp>
        <p:nvSpPr>
          <p:cNvPr id="6080"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lvl1pPr>
            <a:lvl2pPr marL="0" indent="457200" algn="ctr">
              <a:buSzTx/>
              <a:buNone/>
            </a:lvl2pPr>
            <a:lvl3pPr marL="0" indent="914400" algn="ctr">
              <a:buSzTx/>
              <a:buNone/>
            </a:lvl3pPr>
            <a:lvl4pPr marL="0" indent="1371600" algn="ctr">
              <a:buSzTx/>
              <a:buNone/>
            </a:lvl4pPr>
            <a:lvl5pPr marL="0" indent="1828800" algn="ctr">
              <a:buSzTx/>
              <a:buNone/>
            </a:lvl5pPr>
          </a:lstStyle>
          <a:p>
            <a:r>
              <a:t>Body Level One</a:t>
            </a:r>
          </a:p>
          <a:p>
            <a:pPr lvl="1"/>
            <a:r>
              <a:t>Body Level Two</a:t>
            </a:r>
          </a:p>
          <a:p>
            <a:pPr lvl="2"/>
            <a:r>
              <a:t>Body Level Three</a:t>
            </a:r>
          </a:p>
          <a:p>
            <a:pPr lvl="3"/>
            <a:r>
              <a:t>Body Level Four</a:t>
            </a:r>
          </a:p>
          <a:p>
            <a:pPr lvl="4"/>
            <a:r>
              <a:t>Body Level Five</a:t>
            </a:r>
          </a:p>
        </p:txBody>
      </p:sp>
      <p:sp>
        <p:nvSpPr>
          <p:cNvPr id="608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82551909"/>
      </p:ext>
    </p:extLst>
  </p:cSld>
  <p:clrMapOvr>
    <a:masterClrMapping/>
  </p:clrMapOvr>
  <p:transition spd="med"/>
</p:sldLayout>
</file>

<file path=ppt/slideLayouts/slideLayout439.xml><?xml version="1.0" encoding="utf-8"?>
<p:sldLayout xmlns:a="http://schemas.openxmlformats.org/drawingml/2006/main" xmlns:r="http://schemas.openxmlformats.org/officeDocument/2006/relationships" xmlns:p="http://schemas.openxmlformats.org/presentationml/2006/main" showMasterSp="0" type="tx">
  <p:cSld name="39_Title and Content">
    <p:bg>
      <p:bgPr>
        <a:solidFill>
          <a:srgbClr val="000000"/>
        </a:solidFill>
        <a:effectLst/>
      </p:bgPr>
    </p:bg>
    <p:spTree>
      <p:nvGrpSpPr>
        <p:cNvPr id="1" name=""/>
        <p:cNvGrpSpPr/>
        <p:nvPr/>
      </p:nvGrpSpPr>
      <p:grpSpPr>
        <a:xfrm>
          <a:off x="0" y="0"/>
          <a:ext cx="0" cy="0"/>
          <a:chOff x="0" y="0"/>
          <a:chExt cx="0" cy="0"/>
        </a:xfrm>
      </p:grpSpPr>
      <p:sp>
        <p:nvSpPr>
          <p:cNvPr id="6088"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6089" name="Body Level One…"/>
          <p:cNvSpPr txBox="1">
            <a:spLocks noGrp="1"/>
          </p:cNvSpPr>
          <p:nvPr>
            <p:ph type="body" idx="1"/>
          </p:nvPr>
        </p:nvSpPr>
        <p:spPr>
          <a:xfrm>
            <a:off x="457200" y="1600200"/>
            <a:ext cx="8229600" cy="452596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609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374345372"/>
      </p:ext>
    </p:extLst>
  </p:cSld>
  <p:clrMapOvr>
    <a:masterClrMapping/>
  </p:clrMapOvr>
  <p:transition spd="med"/>
</p:sldLayout>
</file>

<file path=ppt/slideLayouts/slideLayout4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defRPr b="1" i="0">
                <a:latin typeface="Arial" panose="020B0604020202020204" pitchFamily="34" charset="0"/>
                <a:cs typeface="Arial" panose="020B0604020202020204" pitchFamily="34" charset="0"/>
              </a:defRPr>
            </a:lvl1pPr>
          </a:lstStyle>
          <a:p>
            <a:fld id="{52F367E4-7E1D-FF4E-AF00-438FDA6547A0}" type="datetimeFigureOut">
              <a:rPr lang="en-US" smtClean="0"/>
              <a:pPr/>
              <a:t>3/19/26</a:t>
            </a:fld>
            <a:endParaRPr lang="en-US" dirty="0"/>
          </a:p>
        </p:txBody>
      </p:sp>
      <p:sp>
        <p:nvSpPr>
          <p:cNvPr id="3" name="Rectangle 5"/>
          <p:cNvSpPr>
            <a:spLocks noGrp="1" noChangeArrowheads="1"/>
          </p:cNvSpPr>
          <p:nvPr>
            <p:ph type="ftr" sz="quarter" idx="11"/>
          </p:nvPr>
        </p:nvSpPr>
        <p:spPr/>
        <p:txBody>
          <a:bodyPr/>
          <a:lstStyle>
            <a:lvl1pPr>
              <a:defRPr b="1" i="0">
                <a:latin typeface="Arial" panose="020B0604020202020204" pitchFamily="34" charset="0"/>
                <a:cs typeface="Arial" panose="020B0604020202020204" pitchFamily="34" charset="0"/>
              </a:defRPr>
            </a:lvl1pPr>
          </a:lstStyle>
          <a:p>
            <a:endParaRPr lang="en-US" dirty="0"/>
          </a:p>
        </p:txBody>
      </p:sp>
      <p:sp>
        <p:nvSpPr>
          <p:cNvPr id="4" name="Rectangle 6"/>
          <p:cNvSpPr>
            <a:spLocks noGrp="1" noChangeArrowheads="1"/>
          </p:cNvSpPr>
          <p:nvPr>
            <p:ph type="sldNum" sz="quarter" idx="12"/>
          </p:nvPr>
        </p:nvSpPr>
        <p:spPr/>
        <p:txBody>
          <a:bodyPr/>
          <a:lstStyle>
            <a:lvl1pPr>
              <a:defRPr b="1" i="0">
                <a:latin typeface="Arial" panose="020B0604020202020204" pitchFamily="34" charset="0"/>
                <a:cs typeface="Arial" panose="020B0604020202020204" pitchFamily="34" charset="0"/>
              </a:defRPr>
            </a:lvl1pPr>
          </a:lstStyle>
          <a:p>
            <a:fld id="{8C99E196-A115-2F47-A252-2B1A00B54207}" type="slidenum">
              <a:rPr lang="en-US" smtClean="0"/>
              <a:pPr/>
              <a:t>‹#›</a:t>
            </a:fld>
            <a:endParaRPr lang="en-US" dirty="0"/>
          </a:p>
        </p:txBody>
      </p:sp>
    </p:spTree>
    <p:extLst>
      <p:ext uri="{BB962C8B-B14F-4D97-AF65-F5344CB8AC3E}">
        <p14:creationId xmlns:p14="http://schemas.microsoft.com/office/powerpoint/2010/main" val="2438310913"/>
      </p:ext>
    </p:extLst>
  </p:cSld>
  <p:clrMapOvr>
    <a:masterClrMapping/>
  </p:clrMapOvr>
</p:sldLayout>
</file>

<file path=ppt/slideLayouts/slideLayout440.xml><?xml version="1.0" encoding="utf-8"?>
<p:sldLayout xmlns:a="http://schemas.openxmlformats.org/drawingml/2006/main" xmlns:r="http://schemas.openxmlformats.org/officeDocument/2006/relationships" xmlns:p="http://schemas.openxmlformats.org/presentationml/2006/main" showMasterSp="0" type="tx">
  <p:cSld name="32_Section Header">
    <p:bg>
      <p:bgPr>
        <a:solidFill>
          <a:srgbClr val="000000"/>
        </a:solidFill>
        <a:effectLst/>
      </p:bgPr>
    </p:bg>
    <p:spTree>
      <p:nvGrpSpPr>
        <p:cNvPr id="1" name=""/>
        <p:cNvGrpSpPr/>
        <p:nvPr/>
      </p:nvGrpSpPr>
      <p:grpSpPr>
        <a:xfrm>
          <a:off x="0" y="0"/>
          <a:ext cx="0" cy="0"/>
          <a:chOff x="0" y="0"/>
          <a:chExt cx="0" cy="0"/>
        </a:xfrm>
      </p:grpSpPr>
      <p:sp>
        <p:nvSpPr>
          <p:cNvPr id="6097"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0000"/>
                </a:solidFill>
              </a:defRPr>
            </a:lvl1pPr>
          </a:lstStyle>
          <a:p>
            <a:r>
              <a:t>Title Text</a:t>
            </a:r>
          </a:p>
        </p:txBody>
      </p:sp>
      <p:sp>
        <p:nvSpPr>
          <p:cNvPr id="6098"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609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43077422"/>
      </p:ext>
    </p:extLst>
  </p:cSld>
  <p:clrMapOvr>
    <a:masterClrMapping/>
  </p:clrMapOvr>
  <p:transition spd="med"/>
</p:sldLayout>
</file>

<file path=ppt/slideLayouts/slideLayout441.xml><?xml version="1.0" encoding="utf-8"?>
<p:sldLayout xmlns:a="http://schemas.openxmlformats.org/drawingml/2006/main" xmlns:r="http://schemas.openxmlformats.org/officeDocument/2006/relationships" xmlns:p="http://schemas.openxmlformats.org/presentationml/2006/main" showMasterSp="0" type="tx">
  <p:cSld name="33_Two Content">
    <p:bg>
      <p:bgPr>
        <a:solidFill>
          <a:srgbClr val="000000"/>
        </a:solidFill>
        <a:effectLst/>
      </p:bgPr>
    </p:bg>
    <p:spTree>
      <p:nvGrpSpPr>
        <p:cNvPr id="1" name=""/>
        <p:cNvGrpSpPr/>
        <p:nvPr/>
      </p:nvGrpSpPr>
      <p:grpSpPr>
        <a:xfrm>
          <a:off x="0" y="0"/>
          <a:ext cx="0" cy="0"/>
          <a:chOff x="0" y="0"/>
          <a:chExt cx="0" cy="0"/>
        </a:xfrm>
      </p:grpSpPr>
      <p:sp>
        <p:nvSpPr>
          <p:cNvPr id="6106"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6107"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a:lvl1pPr>
            <a:lvl2pPr marL="790575" indent="-333375">
              <a:spcBef>
                <a:spcPts val="600"/>
              </a:spcBef>
              <a:buChar char="–"/>
              <a:defRPr sz="2800"/>
            </a:lvl2pPr>
            <a:lvl3pPr marL="1234439" indent="-320039">
              <a:spcBef>
                <a:spcPts val="600"/>
              </a:spcBef>
              <a:defRPr sz="2800"/>
            </a:lvl3pPr>
            <a:lvl4pPr marL="1727200" indent="-355600">
              <a:spcBef>
                <a:spcPts val="600"/>
              </a:spcBef>
              <a:buChar char="–"/>
              <a:defRPr sz="2800"/>
            </a:lvl4pPr>
            <a:lvl5pPr marL="2184400" indent="-355600">
              <a:spcBef>
                <a:spcPts val="600"/>
              </a:spcBef>
              <a:buChar char="»"/>
              <a:defRPr sz="2800"/>
            </a:lvl5pPr>
          </a:lstStyle>
          <a:p>
            <a:r>
              <a:t>Body Level One</a:t>
            </a:r>
          </a:p>
          <a:p>
            <a:pPr lvl="1"/>
            <a:r>
              <a:t>Body Level Two</a:t>
            </a:r>
          </a:p>
          <a:p>
            <a:pPr lvl="2"/>
            <a:r>
              <a:t>Body Level Three</a:t>
            </a:r>
          </a:p>
          <a:p>
            <a:pPr lvl="3"/>
            <a:r>
              <a:t>Body Level Four</a:t>
            </a:r>
          </a:p>
          <a:p>
            <a:pPr lvl="4"/>
            <a:r>
              <a:t>Body Level Five</a:t>
            </a:r>
          </a:p>
        </p:txBody>
      </p:sp>
      <p:sp>
        <p:nvSpPr>
          <p:cNvPr id="6108"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99628652"/>
      </p:ext>
    </p:extLst>
  </p:cSld>
  <p:clrMapOvr>
    <a:masterClrMapping/>
  </p:clrMapOvr>
  <p:transition spd="med"/>
</p:sldLayout>
</file>

<file path=ppt/slideLayouts/slideLayout442.xml><?xml version="1.0" encoding="utf-8"?>
<p:sldLayout xmlns:a="http://schemas.openxmlformats.org/drawingml/2006/main" xmlns:r="http://schemas.openxmlformats.org/officeDocument/2006/relationships" xmlns:p="http://schemas.openxmlformats.org/presentationml/2006/main" showMasterSp="0" type="tx">
  <p:cSld name="33_Comparison">
    <p:bg>
      <p:bgPr>
        <a:solidFill>
          <a:srgbClr val="000000"/>
        </a:solidFill>
        <a:effectLst/>
      </p:bgPr>
    </p:bg>
    <p:spTree>
      <p:nvGrpSpPr>
        <p:cNvPr id="1" name=""/>
        <p:cNvGrpSpPr/>
        <p:nvPr/>
      </p:nvGrpSpPr>
      <p:grpSpPr>
        <a:xfrm>
          <a:off x="0" y="0"/>
          <a:ext cx="0" cy="0"/>
          <a:chOff x="0" y="0"/>
          <a:chExt cx="0" cy="0"/>
        </a:xfrm>
      </p:grpSpPr>
      <p:sp>
        <p:nvSpPr>
          <p:cNvPr id="6115"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defRPr>
            </a:lvl1pPr>
          </a:lstStyle>
          <a:p>
            <a:r>
              <a:t>Title Text</a:t>
            </a:r>
          </a:p>
        </p:txBody>
      </p:sp>
      <p:sp>
        <p:nvSpPr>
          <p:cNvPr id="6116"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6117"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6118"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29148608"/>
      </p:ext>
    </p:extLst>
  </p:cSld>
  <p:clrMapOvr>
    <a:masterClrMapping/>
  </p:clrMapOvr>
  <p:transition spd="med"/>
</p:sldLayout>
</file>

<file path=ppt/slideLayouts/slideLayout443.xml><?xml version="1.0" encoding="utf-8"?>
<p:sldLayout xmlns:a="http://schemas.openxmlformats.org/drawingml/2006/main" xmlns:r="http://schemas.openxmlformats.org/officeDocument/2006/relationships" xmlns:p="http://schemas.openxmlformats.org/presentationml/2006/main" showMasterSp="0" type="tx">
  <p:cSld name="34_Title Only">
    <p:bg>
      <p:bgPr>
        <a:solidFill>
          <a:srgbClr val="000000"/>
        </a:solidFill>
        <a:effectLst/>
      </p:bgPr>
    </p:bg>
    <p:spTree>
      <p:nvGrpSpPr>
        <p:cNvPr id="1" name=""/>
        <p:cNvGrpSpPr/>
        <p:nvPr/>
      </p:nvGrpSpPr>
      <p:grpSpPr>
        <a:xfrm>
          <a:off x="0" y="0"/>
          <a:ext cx="0" cy="0"/>
          <a:chOff x="0" y="0"/>
          <a:chExt cx="0" cy="0"/>
        </a:xfrm>
      </p:grpSpPr>
      <p:sp>
        <p:nvSpPr>
          <p:cNvPr id="6125"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612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798890280"/>
      </p:ext>
    </p:extLst>
  </p:cSld>
  <p:clrMapOvr>
    <a:masterClrMapping/>
  </p:clrMapOvr>
  <p:transition spd="med"/>
</p:sldLayout>
</file>

<file path=ppt/slideLayouts/slideLayout444.xml><?xml version="1.0" encoding="utf-8"?>
<p:sldLayout xmlns:a="http://schemas.openxmlformats.org/drawingml/2006/main" xmlns:r="http://schemas.openxmlformats.org/officeDocument/2006/relationships" xmlns:p="http://schemas.openxmlformats.org/presentationml/2006/main" showMasterSp="0" type="tx">
  <p:cSld name="38_Blank">
    <p:bg>
      <p:bgPr>
        <a:solidFill>
          <a:srgbClr val="000000"/>
        </a:solidFill>
        <a:effectLst/>
      </p:bgPr>
    </p:bg>
    <p:spTree>
      <p:nvGrpSpPr>
        <p:cNvPr id="1" name=""/>
        <p:cNvGrpSpPr/>
        <p:nvPr/>
      </p:nvGrpSpPr>
      <p:grpSpPr>
        <a:xfrm>
          <a:off x="0" y="0"/>
          <a:ext cx="0" cy="0"/>
          <a:chOff x="0" y="0"/>
          <a:chExt cx="0" cy="0"/>
        </a:xfrm>
      </p:grpSpPr>
      <p:sp>
        <p:nvSpPr>
          <p:cNvPr id="6133"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081826973"/>
      </p:ext>
    </p:extLst>
  </p:cSld>
  <p:clrMapOvr>
    <a:masterClrMapping/>
  </p:clrMapOvr>
  <p:transition spd="med"/>
</p:sldLayout>
</file>

<file path=ppt/slideLayouts/slideLayout445.xml><?xml version="1.0" encoding="utf-8"?>
<p:sldLayout xmlns:a="http://schemas.openxmlformats.org/drawingml/2006/main" xmlns:r="http://schemas.openxmlformats.org/officeDocument/2006/relationships" xmlns:p="http://schemas.openxmlformats.org/presentationml/2006/main" showMasterSp="0" type="tx">
  <p:cSld name="33_Content with Caption">
    <p:bg>
      <p:bgPr>
        <a:solidFill>
          <a:srgbClr val="000000"/>
        </a:solidFill>
        <a:effectLst/>
      </p:bgPr>
    </p:bg>
    <p:spTree>
      <p:nvGrpSpPr>
        <p:cNvPr id="1" name=""/>
        <p:cNvGrpSpPr/>
        <p:nvPr/>
      </p:nvGrpSpPr>
      <p:grpSpPr>
        <a:xfrm>
          <a:off x="0" y="0"/>
          <a:ext cx="0" cy="0"/>
          <a:chOff x="0" y="0"/>
          <a:chExt cx="0" cy="0"/>
        </a:xfrm>
      </p:grpSpPr>
      <p:sp>
        <p:nvSpPr>
          <p:cNvPr id="6140" name="Title Text"/>
          <p:cNvSpPr txBox="1">
            <a:spLocks noGrp="1"/>
          </p:cNvSpPr>
          <p:nvPr>
            <p:ph type="title"/>
          </p:nvPr>
        </p:nvSpPr>
        <p:spPr>
          <a:xfrm>
            <a:off x="457200" y="273050"/>
            <a:ext cx="3008314" cy="1162050"/>
          </a:xfrm>
          <a:prstGeom prst="rect">
            <a:avLst/>
          </a:prstGeom>
        </p:spPr>
        <p:txBody>
          <a:bodyPr/>
          <a:lstStyle>
            <a:lvl1pPr>
              <a:defRPr sz="2000" b="1">
                <a:solidFill>
                  <a:srgbClr val="000000"/>
                </a:solidFill>
              </a:defRPr>
            </a:lvl1pPr>
          </a:lstStyle>
          <a:p>
            <a:r>
              <a:t>Title Text</a:t>
            </a:r>
          </a:p>
        </p:txBody>
      </p:sp>
      <p:sp>
        <p:nvSpPr>
          <p:cNvPr id="6141" name="Body Level One…"/>
          <p:cNvSpPr txBox="1">
            <a:spLocks noGrp="1"/>
          </p:cNvSpPr>
          <p:nvPr>
            <p:ph type="body" idx="1"/>
          </p:nvPr>
        </p:nvSpPr>
        <p:spPr>
          <a:xfrm>
            <a:off x="3575050" y="273050"/>
            <a:ext cx="5111750" cy="585311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6142"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6143"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819371747"/>
      </p:ext>
    </p:extLst>
  </p:cSld>
  <p:clrMapOvr>
    <a:masterClrMapping/>
  </p:clrMapOvr>
  <p:transition spd="med"/>
</p:sldLayout>
</file>

<file path=ppt/slideLayouts/slideLayout446.xml><?xml version="1.0" encoding="utf-8"?>
<p:sldLayout xmlns:a="http://schemas.openxmlformats.org/drawingml/2006/main" xmlns:r="http://schemas.openxmlformats.org/officeDocument/2006/relationships" xmlns:p="http://schemas.openxmlformats.org/presentationml/2006/main" showMasterSp="0" type="tx">
  <p:cSld name="33_Picture with Caption">
    <p:bg>
      <p:bgPr>
        <a:solidFill>
          <a:srgbClr val="000000"/>
        </a:solidFill>
        <a:effectLst/>
      </p:bgPr>
    </p:bg>
    <p:spTree>
      <p:nvGrpSpPr>
        <p:cNvPr id="1" name=""/>
        <p:cNvGrpSpPr/>
        <p:nvPr/>
      </p:nvGrpSpPr>
      <p:grpSpPr>
        <a:xfrm>
          <a:off x="0" y="0"/>
          <a:ext cx="0" cy="0"/>
          <a:chOff x="0" y="0"/>
          <a:chExt cx="0" cy="0"/>
        </a:xfrm>
      </p:grpSpPr>
      <p:sp>
        <p:nvSpPr>
          <p:cNvPr id="6150" name="Title Text"/>
          <p:cNvSpPr txBox="1">
            <a:spLocks noGrp="1"/>
          </p:cNvSpPr>
          <p:nvPr>
            <p:ph type="title"/>
          </p:nvPr>
        </p:nvSpPr>
        <p:spPr>
          <a:xfrm>
            <a:off x="1792288" y="4800600"/>
            <a:ext cx="5486401" cy="566738"/>
          </a:xfrm>
          <a:prstGeom prst="rect">
            <a:avLst/>
          </a:prstGeom>
        </p:spPr>
        <p:txBody>
          <a:bodyPr/>
          <a:lstStyle>
            <a:lvl1pPr>
              <a:defRPr sz="2000" b="1">
                <a:solidFill>
                  <a:srgbClr val="000000"/>
                </a:solidFill>
              </a:defRPr>
            </a:lvl1pPr>
          </a:lstStyle>
          <a:p>
            <a:r>
              <a:t>Title Text</a:t>
            </a:r>
          </a:p>
        </p:txBody>
      </p:sp>
      <p:sp>
        <p:nvSpPr>
          <p:cNvPr id="6151"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6152"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6153"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161007126"/>
      </p:ext>
    </p:extLst>
  </p:cSld>
  <p:clrMapOvr>
    <a:masterClrMapping/>
  </p:clrMapOvr>
  <p:transition spd="med"/>
</p:sldLayout>
</file>

<file path=ppt/slideLayouts/slideLayout447.xml><?xml version="1.0" encoding="utf-8"?>
<p:sldLayout xmlns:a="http://schemas.openxmlformats.org/drawingml/2006/main" xmlns:r="http://schemas.openxmlformats.org/officeDocument/2006/relationships" xmlns:p="http://schemas.openxmlformats.org/presentationml/2006/main" showMasterSp="0" type="tx">
  <p:cSld name="42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6160"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161"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16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3670096"/>
      </p:ext>
    </p:extLst>
  </p:cSld>
  <p:clrMapOvr>
    <a:masterClrMapping/>
  </p:clrMapOvr>
  <p:transition spd="med"/>
</p:sldLayout>
</file>

<file path=ppt/slideLayouts/slideLayout448.xml><?xml version="1.0" encoding="utf-8"?>
<p:sldLayout xmlns:a="http://schemas.openxmlformats.org/drawingml/2006/main" xmlns:r="http://schemas.openxmlformats.org/officeDocument/2006/relationships" xmlns:p="http://schemas.openxmlformats.org/presentationml/2006/main" showMasterSp="0" type="tx">
  <p:cSld name="40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616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170"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17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26786226"/>
      </p:ext>
    </p:extLst>
  </p:cSld>
  <p:clrMapOvr>
    <a:masterClrMapping/>
  </p:clrMapOvr>
  <p:transition spd="med"/>
</p:sldLayout>
</file>

<file path=ppt/slideLayouts/slideLayout449.xml><?xml version="1.0" encoding="utf-8"?>
<p:sldLayout xmlns:a="http://schemas.openxmlformats.org/drawingml/2006/main" xmlns:r="http://schemas.openxmlformats.org/officeDocument/2006/relationships" xmlns:p="http://schemas.openxmlformats.org/presentationml/2006/main" showMasterSp="0" type="tx">
  <p:cSld name="33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6178"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179"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18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17791945"/>
      </p:ext>
    </p:extLst>
  </p:cSld>
  <p:clrMapOvr>
    <a:masterClrMapping/>
  </p:clrMapOvr>
  <p:transition spd="med"/>
</p:sldLayout>
</file>

<file path=ppt/slideLayouts/slideLayout4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defRPr b="1" i="0">
                <a:latin typeface="Arial" panose="020B0604020202020204" pitchFamily="34" charset="0"/>
                <a:cs typeface="Arial" panose="020B0604020202020204" pitchFamily="34" charset="0"/>
              </a:defRPr>
            </a:lvl1pPr>
          </a:lstStyle>
          <a:p>
            <a:fld id="{52F367E4-7E1D-FF4E-AF00-438FDA6547A0}" type="datetimeFigureOut">
              <a:rPr lang="en-US" smtClean="0"/>
              <a:pPr/>
              <a:t>3/19/26</a:t>
            </a:fld>
            <a:endParaRPr lang="en-US" dirty="0"/>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cs typeface="Arial" panose="020B0604020202020204" pitchFamily="34" charset="0"/>
              </a:defRPr>
            </a:lvl1pPr>
          </a:lstStyle>
          <a:p>
            <a:endParaRPr lang="en-US" dirty="0"/>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cs typeface="Arial" panose="020B0604020202020204" pitchFamily="34" charset="0"/>
              </a:defRPr>
            </a:lvl1pPr>
          </a:lstStyle>
          <a:p>
            <a:fld id="{8C99E196-A115-2F47-A252-2B1A00B54207}" type="slidenum">
              <a:rPr lang="en-US" smtClean="0"/>
              <a:pPr/>
              <a:t>‹#›</a:t>
            </a:fld>
            <a:endParaRPr lang="en-US" dirty="0"/>
          </a:p>
        </p:txBody>
      </p:sp>
    </p:spTree>
    <p:extLst>
      <p:ext uri="{BB962C8B-B14F-4D97-AF65-F5344CB8AC3E}">
        <p14:creationId xmlns:p14="http://schemas.microsoft.com/office/powerpoint/2010/main" val="3177266348"/>
      </p:ext>
    </p:extLst>
  </p:cSld>
  <p:clrMapOvr>
    <a:masterClrMapping/>
  </p:clrMapOvr>
</p:sldLayout>
</file>

<file path=ppt/slideLayouts/slideLayout450.xml><?xml version="1.0" encoding="utf-8"?>
<p:sldLayout xmlns:a="http://schemas.openxmlformats.org/drawingml/2006/main" xmlns:r="http://schemas.openxmlformats.org/officeDocument/2006/relationships" xmlns:p="http://schemas.openxmlformats.org/presentationml/2006/main" showMasterSp="0" type="tx">
  <p:cSld name="34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6187"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188"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18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5079637"/>
      </p:ext>
    </p:extLst>
  </p:cSld>
  <p:clrMapOvr>
    <a:masterClrMapping/>
  </p:clrMapOvr>
  <p:transition spd="med"/>
</p:sldLayout>
</file>

<file path=ppt/slideLayouts/slideLayout451.xml><?xml version="1.0" encoding="utf-8"?>
<p:sldLayout xmlns:a="http://schemas.openxmlformats.org/drawingml/2006/main" xmlns:r="http://schemas.openxmlformats.org/officeDocument/2006/relationships" xmlns:p="http://schemas.openxmlformats.org/presentationml/2006/main" showMasterSp="0" type="tx">
  <p:cSld name="34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6196"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197"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198"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619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05602711"/>
      </p:ext>
    </p:extLst>
  </p:cSld>
  <p:clrMapOvr>
    <a:masterClrMapping/>
  </p:clrMapOvr>
  <p:transition spd="med"/>
</p:sldLayout>
</file>

<file path=ppt/slideLayouts/slideLayout452.xml><?xml version="1.0" encoding="utf-8"?>
<p:sldLayout xmlns:a="http://schemas.openxmlformats.org/drawingml/2006/main" xmlns:r="http://schemas.openxmlformats.org/officeDocument/2006/relationships" xmlns:p="http://schemas.openxmlformats.org/presentationml/2006/main" showMasterSp="0" type="tx">
  <p:cSld name="35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6206"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20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1070758"/>
      </p:ext>
    </p:extLst>
  </p:cSld>
  <p:clrMapOvr>
    <a:masterClrMapping/>
  </p:clrMapOvr>
  <p:transition spd="med"/>
</p:sldLayout>
</file>

<file path=ppt/slideLayouts/slideLayout453.xml><?xml version="1.0" encoding="utf-8"?>
<p:sldLayout xmlns:a="http://schemas.openxmlformats.org/drawingml/2006/main" xmlns:r="http://schemas.openxmlformats.org/officeDocument/2006/relationships" xmlns:p="http://schemas.openxmlformats.org/presentationml/2006/main" showMasterSp="0" type="tx">
  <p:cSld name="39_Blank">
    <p:bg>
      <p:bgPr>
        <a:solidFill>
          <a:schemeClr val="accent3">
            <a:lumOff val="44000"/>
          </a:schemeClr>
        </a:solidFill>
        <a:effectLst/>
      </p:bgPr>
    </p:bg>
    <p:spTree>
      <p:nvGrpSpPr>
        <p:cNvPr id="1" name=""/>
        <p:cNvGrpSpPr/>
        <p:nvPr/>
      </p:nvGrpSpPr>
      <p:grpSpPr>
        <a:xfrm>
          <a:off x="0" y="0"/>
          <a:ext cx="0" cy="0"/>
          <a:chOff x="0" y="0"/>
          <a:chExt cx="0" cy="0"/>
        </a:xfrm>
      </p:grpSpPr>
      <p:sp>
        <p:nvSpPr>
          <p:cNvPr id="621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79525743"/>
      </p:ext>
    </p:extLst>
  </p:cSld>
  <p:clrMapOvr>
    <a:masterClrMapping/>
  </p:clrMapOvr>
  <p:transition spd="med"/>
</p:sldLayout>
</file>

<file path=ppt/slideLayouts/slideLayout454.xml><?xml version="1.0" encoding="utf-8"?>
<p:sldLayout xmlns:a="http://schemas.openxmlformats.org/drawingml/2006/main" xmlns:r="http://schemas.openxmlformats.org/officeDocument/2006/relationships" xmlns:p="http://schemas.openxmlformats.org/presentationml/2006/main" showMasterSp="0" type="tx">
  <p:cSld name="34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6221"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222"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223"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622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2955538"/>
      </p:ext>
    </p:extLst>
  </p:cSld>
  <p:clrMapOvr>
    <a:masterClrMapping/>
  </p:clrMapOvr>
  <p:transition spd="med"/>
</p:sldLayout>
</file>

<file path=ppt/slideLayouts/slideLayout455.xml><?xml version="1.0" encoding="utf-8"?>
<p:sldLayout xmlns:a="http://schemas.openxmlformats.org/drawingml/2006/main" xmlns:r="http://schemas.openxmlformats.org/officeDocument/2006/relationships" xmlns:p="http://schemas.openxmlformats.org/presentationml/2006/main" showMasterSp="0" type="tx">
  <p:cSld name="34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6231"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232"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6233"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23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89265373"/>
      </p:ext>
    </p:extLst>
  </p:cSld>
  <p:clrMapOvr>
    <a:masterClrMapping/>
  </p:clrMapOvr>
  <p:transition spd="med"/>
</p:sldLayout>
</file>

<file path=ppt/slideLayouts/slideLayout456.xml><?xml version="1.0" encoding="utf-8"?>
<p:sldLayout xmlns:a="http://schemas.openxmlformats.org/drawingml/2006/main" xmlns:r="http://schemas.openxmlformats.org/officeDocument/2006/relationships" xmlns:p="http://schemas.openxmlformats.org/presentationml/2006/main" showMasterSp="0" type="tx">
  <p:cSld name="43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6241" name="Title Text"/>
          <p:cNvSpPr txBox="1">
            <a:spLocks noGrp="1"/>
          </p:cNvSpPr>
          <p:nvPr>
            <p:ph type="title"/>
          </p:nvPr>
        </p:nvSpPr>
        <p:spPr>
          <a:xfrm>
            <a:off x="685800" y="2514600"/>
            <a:ext cx="7772400" cy="1371600"/>
          </a:xfrm>
          <a:prstGeom prst="rect">
            <a:avLst/>
          </a:prstGeom>
          <a:effectLst>
            <a:outerShdw blurRad="25400" dist="25399" dir="2700000" rotWithShape="0">
              <a:srgbClr val="808080"/>
            </a:outerShdw>
          </a:effectLst>
        </p:spPr>
        <p:txBody>
          <a:bodyPr anchor="ctr"/>
          <a:lstStyle>
            <a:lvl1pPr algn="ctr">
              <a:defRPr>
                <a:solidFill>
                  <a:schemeClr val="accent3">
                    <a:lumOff val="44000"/>
                  </a:schemeClr>
                </a:solidFill>
                <a:latin typeface="Tahoma"/>
                <a:ea typeface="Tahoma"/>
                <a:cs typeface="Tahoma"/>
                <a:sym typeface="Tahoma"/>
              </a:defRPr>
            </a:lvl1pPr>
          </a:lstStyle>
          <a:p>
            <a:r>
              <a:t>Title Text</a:t>
            </a:r>
          </a:p>
        </p:txBody>
      </p:sp>
      <p:sp>
        <p:nvSpPr>
          <p:cNvPr id="6242" name="Body Level One…"/>
          <p:cNvSpPr txBox="1">
            <a:spLocks noGrp="1"/>
          </p:cNvSpPr>
          <p:nvPr>
            <p:ph type="body" sz="quarter" idx="1"/>
          </p:nvPr>
        </p:nvSpPr>
        <p:spPr>
          <a:xfrm>
            <a:off x="1371600" y="4343400"/>
            <a:ext cx="6400800" cy="1447800"/>
          </a:xfrm>
          <a:prstGeom prst="rect">
            <a:avLst/>
          </a:prstGeom>
          <a:effectLst>
            <a:outerShdw blurRad="25400" dist="25399" dir="2700000" rotWithShape="0">
              <a:srgbClr val="808080"/>
            </a:outerShdw>
          </a:effectLst>
        </p:spPr>
        <p:txBody>
          <a:bodyPr>
            <a:normAutofit/>
          </a:bodyPr>
          <a:lstStyle>
            <a:lvl1pPr marL="0" indent="0" algn="ctr">
              <a:spcBef>
                <a:spcPts val="600"/>
              </a:spcBef>
              <a:buSzTx/>
              <a:buNone/>
              <a:defRPr sz="2800">
                <a:solidFill>
                  <a:schemeClr val="accent3">
                    <a:lumOff val="44000"/>
                  </a:schemeClr>
                </a:solidFill>
                <a:latin typeface="Tahoma"/>
                <a:ea typeface="Tahoma"/>
                <a:cs typeface="Tahoma"/>
                <a:sym typeface="Tahoma"/>
              </a:defRPr>
            </a:lvl1pPr>
            <a:lvl2pPr marL="742950" indent="-285750" algn="ctr">
              <a:spcBef>
                <a:spcPts val="600"/>
              </a:spcBef>
              <a:buChar char=""/>
              <a:defRPr sz="2800">
                <a:solidFill>
                  <a:schemeClr val="accent3">
                    <a:lumOff val="44000"/>
                  </a:schemeClr>
                </a:solidFill>
                <a:latin typeface="Tahoma"/>
                <a:ea typeface="Tahoma"/>
                <a:cs typeface="Tahoma"/>
                <a:sym typeface="Tahoma"/>
              </a:defRPr>
            </a:lvl2pPr>
            <a:lvl3pPr marL="1181100" indent="-266700" algn="ctr">
              <a:spcBef>
                <a:spcPts val="600"/>
              </a:spcBef>
              <a:buChar char="⌖"/>
              <a:defRPr sz="2800">
                <a:solidFill>
                  <a:schemeClr val="accent3">
                    <a:lumOff val="44000"/>
                  </a:schemeClr>
                </a:solidFill>
                <a:latin typeface="Tahoma"/>
                <a:ea typeface="Tahoma"/>
                <a:cs typeface="Tahoma"/>
                <a:sym typeface="Tahoma"/>
              </a:defRPr>
            </a:lvl3pPr>
            <a:lvl4pPr marL="1691639" indent="-320039" algn="ctr">
              <a:spcBef>
                <a:spcPts val="600"/>
              </a:spcBef>
              <a:buChar char=""/>
              <a:defRPr sz="2800">
                <a:solidFill>
                  <a:schemeClr val="accent3">
                    <a:lumOff val="44000"/>
                  </a:schemeClr>
                </a:solidFill>
                <a:latin typeface="Tahoma"/>
                <a:ea typeface="Tahoma"/>
                <a:cs typeface="Tahoma"/>
                <a:sym typeface="Tahoma"/>
              </a:defRPr>
            </a:lvl4pPr>
            <a:lvl5pPr marL="2148839" indent="-320039" algn="ctr">
              <a:spcBef>
                <a:spcPts val="600"/>
              </a:spcBef>
              <a:buChar char="⌖"/>
              <a:defRPr sz="2800">
                <a:solidFill>
                  <a:schemeClr val="accent3">
                    <a:lumOff val="44000"/>
                  </a:schemeClr>
                </a:solidFill>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6243"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908014301"/>
      </p:ext>
    </p:extLst>
  </p:cSld>
  <p:clrMapOvr>
    <a:masterClrMapping/>
  </p:clrMapOvr>
  <p:transition spd="med"/>
</p:sldLayout>
</file>

<file path=ppt/slideLayouts/slideLayout457.xml><?xml version="1.0" encoding="utf-8"?>
<p:sldLayout xmlns:a="http://schemas.openxmlformats.org/drawingml/2006/main" xmlns:r="http://schemas.openxmlformats.org/officeDocument/2006/relationships" xmlns:p="http://schemas.openxmlformats.org/presentationml/2006/main" showMasterSp="0" type="tx">
  <p:cSld name="41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6250" name="Title Text"/>
          <p:cNvSpPr txBox="1">
            <a:spLocks noGrp="1"/>
          </p:cNvSpPr>
          <p:nvPr>
            <p:ph type="title"/>
          </p:nvPr>
        </p:nvSpPr>
        <p:spPr>
          <a:xfrm>
            <a:off x="685800" y="609600"/>
            <a:ext cx="7772400" cy="1143000"/>
          </a:xfrm>
          <a:prstGeom prst="rect">
            <a:avLst/>
          </a:prstGeom>
          <a:effectLst>
            <a:outerShdw blurRad="25400" dist="25399" dir="2700000" rotWithShape="0">
              <a:srgbClr val="808080"/>
            </a:outerShdw>
          </a:effectLst>
        </p:spPr>
        <p:txBody>
          <a:bodyPr anchor="ctr"/>
          <a:lstStyle>
            <a:lvl1pPr algn="ctr">
              <a:defRPr>
                <a:solidFill>
                  <a:schemeClr val="accent3">
                    <a:lumOff val="44000"/>
                  </a:schemeClr>
                </a:solidFill>
                <a:latin typeface="Tahoma"/>
                <a:ea typeface="Tahoma"/>
                <a:cs typeface="Tahoma"/>
                <a:sym typeface="Tahoma"/>
              </a:defRPr>
            </a:lvl1pPr>
          </a:lstStyle>
          <a:p>
            <a:r>
              <a:t>Title Text</a:t>
            </a:r>
          </a:p>
        </p:txBody>
      </p:sp>
      <p:sp>
        <p:nvSpPr>
          <p:cNvPr id="6251" name="Body Level One…"/>
          <p:cNvSpPr txBox="1">
            <a:spLocks noGrp="1"/>
          </p:cNvSpPr>
          <p:nvPr>
            <p:ph type="body" idx="1"/>
          </p:nvPr>
        </p:nvSpPr>
        <p:spPr>
          <a:xfrm>
            <a:off x="685800" y="1981200"/>
            <a:ext cx="7772400" cy="4114800"/>
          </a:xfrm>
          <a:prstGeom prst="rect">
            <a:avLst/>
          </a:prstGeom>
          <a:effectLst>
            <a:outerShdw blurRad="25400" dist="25399" dir="2700000" rotWithShape="0">
              <a:srgbClr val="808080"/>
            </a:outerShdw>
          </a:effectLst>
        </p:spPr>
        <p:txBody>
          <a:bodyPr>
            <a:normAutofit/>
          </a:bodyPr>
          <a:lstStyle>
            <a:lvl1pPr>
              <a:buChar char="⌖"/>
              <a:defRPr>
                <a:solidFill>
                  <a:schemeClr val="accent3">
                    <a:lumOff val="44000"/>
                  </a:schemeClr>
                </a:solidFill>
                <a:latin typeface="Tahoma"/>
                <a:ea typeface="Tahoma"/>
                <a:cs typeface="Tahoma"/>
                <a:sym typeface="Tahoma"/>
              </a:defRPr>
            </a:lvl1pPr>
            <a:lvl2pPr>
              <a:buChar char=""/>
              <a:defRPr>
                <a:solidFill>
                  <a:schemeClr val="accent3">
                    <a:lumOff val="44000"/>
                  </a:schemeClr>
                </a:solidFill>
                <a:latin typeface="Tahoma"/>
                <a:ea typeface="Tahoma"/>
                <a:cs typeface="Tahoma"/>
                <a:sym typeface="Tahoma"/>
              </a:defRPr>
            </a:lvl2pPr>
            <a:lvl3pPr>
              <a:buChar char="⌖"/>
              <a:defRPr>
                <a:solidFill>
                  <a:schemeClr val="accent3">
                    <a:lumOff val="44000"/>
                  </a:schemeClr>
                </a:solidFill>
                <a:latin typeface="Tahoma"/>
                <a:ea typeface="Tahoma"/>
                <a:cs typeface="Tahoma"/>
                <a:sym typeface="Tahoma"/>
              </a:defRPr>
            </a:lvl3pPr>
            <a:lvl4pPr>
              <a:buChar char=""/>
              <a:defRPr>
                <a:solidFill>
                  <a:schemeClr val="accent3">
                    <a:lumOff val="44000"/>
                  </a:schemeClr>
                </a:solidFill>
                <a:latin typeface="Tahoma"/>
                <a:ea typeface="Tahoma"/>
                <a:cs typeface="Tahoma"/>
                <a:sym typeface="Tahoma"/>
              </a:defRPr>
            </a:lvl4pPr>
            <a:lvl5pPr>
              <a:buChar char="⌖"/>
              <a:defRPr>
                <a:solidFill>
                  <a:schemeClr val="accent3">
                    <a:lumOff val="44000"/>
                  </a:schemeClr>
                </a:solidFill>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6252"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476669462"/>
      </p:ext>
    </p:extLst>
  </p:cSld>
  <p:clrMapOvr>
    <a:masterClrMapping/>
  </p:clrMapOvr>
  <p:transition spd="med"/>
</p:sldLayout>
</file>

<file path=ppt/slideLayouts/slideLayout458.xml><?xml version="1.0" encoding="utf-8"?>
<p:sldLayout xmlns:a="http://schemas.openxmlformats.org/drawingml/2006/main" xmlns:r="http://schemas.openxmlformats.org/officeDocument/2006/relationships" xmlns:p="http://schemas.openxmlformats.org/presentationml/2006/main" showMasterSp="0" type="tx">
  <p:cSld name="34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6259" name="Title Text"/>
          <p:cNvSpPr txBox="1">
            <a:spLocks noGrp="1"/>
          </p:cNvSpPr>
          <p:nvPr>
            <p:ph type="title"/>
          </p:nvPr>
        </p:nvSpPr>
        <p:spPr>
          <a:xfrm>
            <a:off x="722312" y="4406900"/>
            <a:ext cx="7772401" cy="1362075"/>
          </a:xfrm>
          <a:prstGeom prst="rect">
            <a:avLst/>
          </a:prstGeom>
          <a:effectLst>
            <a:outerShdw blurRad="25400" dist="25399" dir="2700000" rotWithShape="0">
              <a:srgbClr val="808080"/>
            </a:outerShdw>
          </a:effectLst>
        </p:spPr>
        <p:txBody>
          <a:bodyPr anchor="t"/>
          <a:lstStyle>
            <a:lvl1pPr>
              <a:defRPr sz="4000" b="1" cap="all">
                <a:solidFill>
                  <a:schemeClr val="accent3">
                    <a:lumOff val="44000"/>
                  </a:schemeClr>
                </a:solidFill>
                <a:latin typeface="Tahoma"/>
                <a:ea typeface="Tahoma"/>
                <a:cs typeface="Tahoma"/>
                <a:sym typeface="Tahoma"/>
              </a:defRPr>
            </a:lvl1pPr>
          </a:lstStyle>
          <a:p>
            <a:r>
              <a:t>Title Text</a:t>
            </a:r>
          </a:p>
        </p:txBody>
      </p:sp>
      <p:sp>
        <p:nvSpPr>
          <p:cNvPr id="6260" name="Body Level One…"/>
          <p:cNvSpPr txBox="1">
            <a:spLocks noGrp="1"/>
          </p:cNvSpPr>
          <p:nvPr>
            <p:ph type="body" sz="quarter" idx="1"/>
          </p:nvPr>
        </p:nvSpPr>
        <p:spPr>
          <a:xfrm>
            <a:off x="722312" y="2906713"/>
            <a:ext cx="7772401" cy="1500188"/>
          </a:xfrm>
          <a:prstGeom prst="rect">
            <a:avLst/>
          </a:prstGeom>
          <a:effectLst>
            <a:outerShdw blurRad="25400" dist="25399" dir="2700000" rotWithShape="0">
              <a:srgbClr val="808080"/>
            </a:outerShdw>
          </a:effectLst>
        </p:spPr>
        <p:txBody>
          <a:bodyPr anchor="b">
            <a:normAutofit/>
          </a:bodyPr>
          <a:lstStyle>
            <a:lvl1pPr marL="0" indent="0">
              <a:spcBef>
                <a:spcPts val="400"/>
              </a:spcBef>
              <a:buSzTx/>
              <a:buNone/>
              <a:defRPr sz="2000">
                <a:solidFill>
                  <a:schemeClr val="accent3">
                    <a:lumOff val="44000"/>
                  </a:schemeClr>
                </a:solidFill>
                <a:latin typeface="Tahoma"/>
                <a:ea typeface="Tahoma"/>
                <a:cs typeface="Tahoma"/>
                <a:sym typeface="Tahoma"/>
              </a:defRPr>
            </a:lvl1pPr>
            <a:lvl2pPr marL="0" indent="457200">
              <a:spcBef>
                <a:spcPts val="400"/>
              </a:spcBef>
              <a:buSzTx/>
              <a:buNone/>
              <a:defRPr sz="2000">
                <a:solidFill>
                  <a:schemeClr val="accent3">
                    <a:lumOff val="44000"/>
                  </a:schemeClr>
                </a:solidFill>
                <a:latin typeface="Tahoma"/>
                <a:ea typeface="Tahoma"/>
                <a:cs typeface="Tahoma"/>
                <a:sym typeface="Tahoma"/>
              </a:defRPr>
            </a:lvl2pPr>
            <a:lvl3pPr marL="0" indent="914400">
              <a:spcBef>
                <a:spcPts val="400"/>
              </a:spcBef>
              <a:buSzTx/>
              <a:buNone/>
              <a:defRPr sz="2000">
                <a:solidFill>
                  <a:schemeClr val="accent3">
                    <a:lumOff val="44000"/>
                  </a:schemeClr>
                </a:solidFill>
                <a:latin typeface="Tahoma"/>
                <a:ea typeface="Tahoma"/>
                <a:cs typeface="Tahoma"/>
                <a:sym typeface="Tahoma"/>
              </a:defRPr>
            </a:lvl3pPr>
            <a:lvl4pPr marL="0" indent="1371600">
              <a:spcBef>
                <a:spcPts val="400"/>
              </a:spcBef>
              <a:buSzTx/>
              <a:buNone/>
              <a:defRPr sz="2000">
                <a:solidFill>
                  <a:schemeClr val="accent3">
                    <a:lumOff val="44000"/>
                  </a:schemeClr>
                </a:solidFill>
                <a:latin typeface="Tahoma"/>
                <a:ea typeface="Tahoma"/>
                <a:cs typeface="Tahoma"/>
                <a:sym typeface="Tahoma"/>
              </a:defRPr>
            </a:lvl4pPr>
            <a:lvl5pPr marL="0" indent="1828800">
              <a:spcBef>
                <a:spcPts val="400"/>
              </a:spcBef>
              <a:buSzTx/>
              <a:buNone/>
              <a:defRPr sz="2000">
                <a:solidFill>
                  <a:schemeClr val="accent3">
                    <a:lumOff val="44000"/>
                  </a:schemeClr>
                </a:solidFill>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6261"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362012930"/>
      </p:ext>
    </p:extLst>
  </p:cSld>
  <p:clrMapOvr>
    <a:masterClrMapping/>
  </p:clrMapOvr>
  <p:transition spd="med"/>
</p:sldLayout>
</file>

<file path=ppt/slideLayouts/slideLayout459.xml><?xml version="1.0" encoding="utf-8"?>
<p:sldLayout xmlns:a="http://schemas.openxmlformats.org/drawingml/2006/main" xmlns:r="http://schemas.openxmlformats.org/officeDocument/2006/relationships" xmlns:p="http://schemas.openxmlformats.org/presentationml/2006/main" showMasterSp="0" type="tx">
  <p:cSld name="35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6268" name="Title Text"/>
          <p:cNvSpPr txBox="1">
            <a:spLocks noGrp="1"/>
          </p:cNvSpPr>
          <p:nvPr>
            <p:ph type="title"/>
          </p:nvPr>
        </p:nvSpPr>
        <p:spPr>
          <a:xfrm>
            <a:off x="685800" y="609600"/>
            <a:ext cx="7772400" cy="1143000"/>
          </a:xfrm>
          <a:prstGeom prst="rect">
            <a:avLst/>
          </a:prstGeom>
          <a:effectLst>
            <a:outerShdw blurRad="25400" dist="25399" dir="2700000" rotWithShape="0">
              <a:srgbClr val="808080"/>
            </a:outerShdw>
          </a:effectLst>
        </p:spPr>
        <p:txBody>
          <a:bodyPr anchor="ctr"/>
          <a:lstStyle>
            <a:lvl1pPr algn="ctr">
              <a:defRPr>
                <a:solidFill>
                  <a:schemeClr val="accent3">
                    <a:lumOff val="44000"/>
                  </a:schemeClr>
                </a:solidFill>
                <a:latin typeface="Tahoma"/>
                <a:ea typeface="Tahoma"/>
                <a:cs typeface="Tahoma"/>
                <a:sym typeface="Tahoma"/>
              </a:defRPr>
            </a:lvl1pPr>
          </a:lstStyle>
          <a:p>
            <a:r>
              <a:t>Title Text</a:t>
            </a:r>
          </a:p>
        </p:txBody>
      </p:sp>
      <p:sp>
        <p:nvSpPr>
          <p:cNvPr id="6269" name="Body Level One…"/>
          <p:cNvSpPr txBox="1">
            <a:spLocks noGrp="1"/>
          </p:cNvSpPr>
          <p:nvPr>
            <p:ph type="body" sz="half" idx="1"/>
          </p:nvPr>
        </p:nvSpPr>
        <p:spPr>
          <a:xfrm>
            <a:off x="685800" y="1981200"/>
            <a:ext cx="3810000" cy="4114800"/>
          </a:xfrm>
          <a:prstGeom prst="rect">
            <a:avLst/>
          </a:prstGeom>
          <a:effectLst>
            <a:outerShdw blurRad="25400" dist="25399" dir="2700000" rotWithShape="0">
              <a:srgbClr val="808080"/>
            </a:outerShdw>
          </a:effectLst>
        </p:spPr>
        <p:txBody>
          <a:bodyPr>
            <a:normAutofit/>
          </a:bodyPr>
          <a:lstStyle>
            <a:lvl1pPr>
              <a:spcBef>
                <a:spcPts val="600"/>
              </a:spcBef>
              <a:buChar char="⌖"/>
              <a:defRPr sz="2800">
                <a:solidFill>
                  <a:schemeClr val="accent3">
                    <a:lumOff val="44000"/>
                  </a:schemeClr>
                </a:solidFill>
                <a:latin typeface="Tahoma"/>
                <a:ea typeface="Tahoma"/>
                <a:cs typeface="Tahoma"/>
                <a:sym typeface="Tahoma"/>
              </a:defRPr>
            </a:lvl1pPr>
            <a:lvl2pPr marL="790575" indent="-333375">
              <a:spcBef>
                <a:spcPts val="600"/>
              </a:spcBef>
              <a:buChar char=""/>
              <a:defRPr sz="2800">
                <a:solidFill>
                  <a:schemeClr val="accent3">
                    <a:lumOff val="44000"/>
                  </a:schemeClr>
                </a:solidFill>
                <a:latin typeface="Tahoma"/>
                <a:ea typeface="Tahoma"/>
                <a:cs typeface="Tahoma"/>
                <a:sym typeface="Tahoma"/>
              </a:defRPr>
            </a:lvl2pPr>
            <a:lvl3pPr marL="1234439" indent="-320039">
              <a:spcBef>
                <a:spcPts val="600"/>
              </a:spcBef>
              <a:buChar char="⌖"/>
              <a:defRPr sz="2800">
                <a:solidFill>
                  <a:schemeClr val="accent3">
                    <a:lumOff val="44000"/>
                  </a:schemeClr>
                </a:solidFill>
                <a:latin typeface="Tahoma"/>
                <a:ea typeface="Tahoma"/>
                <a:cs typeface="Tahoma"/>
                <a:sym typeface="Tahoma"/>
              </a:defRPr>
            </a:lvl3pPr>
            <a:lvl4pPr marL="1727200" indent="-355600">
              <a:spcBef>
                <a:spcPts val="600"/>
              </a:spcBef>
              <a:buChar char=""/>
              <a:defRPr sz="2800">
                <a:solidFill>
                  <a:schemeClr val="accent3">
                    <a:lumOff val="44000"/>
                  </a:schemeClr>
                </a:solidFill>
                <a:latin typeface="Tahoma"/>
                <a:ea typeface="Tahoma"/>
                <a:cs typeface="Tahoma"/>
                <a:sym typeface="Tahoma"/>
              </a:defRPr>
            </a:lvl4pPr>
            <a:lvl5pPr marL="2184400" indent="-355600">
              <a:spcBef>
                <a:spcPts val="600"/>
              </a:spcBef>
              <a:buChar char="⌖"/>
              <a:defRPr sz="2800">
                <a:solidFill>
                  <a:schemeClr val="accent3">
                    <a:lumOff val="44000"/>
                  </a:schemeClr>
                </a:solidFill>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6270"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4164993786"/>
      </p:ext>
    </p:extLst>
  </p:cSld>
  <p:clrMapOvr>
    <a:masterClrMapping/>
  </p:clrMapOvr>
  <p:transition spd="med"/>
</p:sldLayout>
</file>

<file path=ppt/slideLayouts/slideLayout4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defRPr b="1" i="0">
                <a:latin typeface="Arial" panose="020B0604020202020204" pitchFamily="34" charset="0"/>
                <a:cs typeface="Arial" panose="020B0604020202020204" pitchFamily="34" charset="0"/>
              </a:defRPr>
            </a:lvl1pPr>
          </a:lstStyle>
          <a:p>
            <a:fld id="{52F367E4-7E1D-FF4E-AF00-438FDA6547A0}" type="datetimeFigureOut">
              <a:rPr lang="en-US" smtClean="0"/>
              <a:pPr/>
              <a:t>3/19/26</a:t>
            </a:fld>
            <a:endParaRPr lang="en-US" dirty="0"/>
          </a:p>
        </p:txBody>
      </p:sp>
      <p:sp>
        <p:nvSpPr>
          <p:cNvPr id="6" name="Rectangle 5"/>
          <p:cNvSpPr>
            <a:spLocks noGrp="1" noChangeArrowheads="1"/>
          </p:cNvSpPr>
          <p:nvPr>
            <p:ph type="ftr" sz="quarter" idx="11"/>
          </p:nvPr>
        </p:nvSpPr>
        <p:spPr/>
        <p:txBody>
          <a:bodyPr/>
          <a:lstStyle>
            <a:lvl1pPr>
              <a:defRPr b="1" i="0">
                <a:latin typeface="Arial" panose="020B0604020202020204" pitchFamily="34" charset="0"/>
                <a:cs typeface="Arial" panose="020B0604020202020204" pitchFamily="34" charset="0"/>
              </a:defRPr>
            </a:lvl1pPr>
          </a:lstStyle>
          <a:p>
            <a:endParaRPr lang="en-US" dirty="0"/>
          </a:p>
        </p:txBody>
      </p:sp>
      <p:sp>
        <p:nvSpPr>
          <p:cNvPr id="7" name="Rectangle 6"/>
          <p:cNvSpPr>
            <a:spLocks noGrp="1" noChangeArrowheads="1"/>
          </p:cNvSpPr>
          <p:nvPr>
            <p:ph type="sldNum" sz="quarter" idx="12"/>
          </p:nvPr>
        </p:nvSpPr>
        <p:spPr/>
        <p:txBody>
          <a:bodyPr/>
          <a:lstStyle>
            <a:lvl1pPr>
              <a:defRPr b="1" i="0">
                <a:latin typeface="Arial" panose="020B0604020202020204" pitchFamily="34" charset="0"/>
                <a:cs typeface="Arial" panose="020B0604020202020204" pitchFamily="34" charset="0"/>
              </a:defRPr>
            </a:lvl1pPr>
          </a:lstStyle>
          <a:p>
            <a:fld id="{8C99E196-A115-2F47-A252-2B1A00B54207}" type="slidenum">
              <a:rPr lang="en-US" smtClean="0"/>
              <a:pPr/>
              <a:t>‹#›</a:t>
            </a:fld>
            <a:endParaRPr lang="en-US" dirty="0"/>
          </a:p>
        </p:txBody>
      </p:sp>
    </p:spTree>
    <p:extLst>
      <p:ext uri="{BB962C8B-B14F-4D97-AF65-F5344CB8AC3E}">
        <p14:creationId xmlns:p14="http://schemas.microsoft.com/office/powerpoint/2010/main" val="3697441508"/>
      </p:ext>
    </p:extLst>
  </p:cSld>
  <p:clrMapOvr>
    <a:masterClrMapping/>
  </p:clrMapOvr>
</p:sldLayout>
</file>

<file path=ppt/slideLayouts/slideLayout460.xml><?xml version="1.0" encoding="utf-8"?>
<p:sldLayout xmlns:a="http://schemas.openxmlformats.org/drawingml/2006/main" xmlns:r="http://schemas.openxmlformats.org/officeDocument/2006/relationships" xmlns:p="http://schemas.openxmlformats.org/presentationml/2006/main" showMasterSp="0" type="tx">
  <p:cSld name="35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6277" name="Title Text"/>
          <p:cNvSpPr txBox="1">
            <a:spLocks noGrp="1"/>
          </p:cNvSpPr>
          <p:nvPr>
            <p:ph type="title"/>
          </p:nvPr>
        </p:nvSpPr>
        <p:spPr>
          <a:xfrm>
            <a:off x="457200" y="274638"/>
            <a:ext cx="8229600" cy="1143001"/>
          </a:xfrm>
          <a:prstGeom prst="rect">
            <a:avLst/>
          </a:prstGeom>
          <a:effectLst>
            <a:outerShdw blurRad="25400" dist="25399" dir="2700000" rotWithShape="0">
              <a:srgbClr val="808080"/>
            </a:outerShdw>
          </a:effectLst>
        </p:spPr>
        <p:txBody>
          <a:bodyPr anchor="ctr"/>
          <a:lstStyle>
            <a:lvl1pPr algn="ctr">
              <a:defRPr>
                <a:solidFill>
                  <a:schemeClr val="accent3">
                    <a:lumOff val="44000"/>
                  </a:schemeClr>
                </a:solidFill>
                <a:latin typeface="Tahoma"/>
                <a:ea typeface="Tahoma"/>
                <a:cs typeface="Tahoma"/>
                <a:sym typeface="Tahoma"/>
              </a:defRPr>
            </a:lvl1pPr>
          </a:lstStyle>
          <a:p>
            <a:r>
              <a:t>Title Text</a:t>
            </a:r>
          </a:p>
        </p:txBody>
      </p:sp>
      <p:sp>
        <p:nvSpPr>
          <p:cNvPr id="6278" name="Body Level One…"/>
          <p:cNvSpPr txBox="1">
            <a:spLocks noGrp="1"/>
          </p:cNvSpPr>
          <p:nvPr>
            <p:ph type="body" sz="quarter" idx="1"/>
          </p:nvPr>
        </p:nvSpPr>
        <p:spPr>
          <a:xfrm>
            <a:off x="457200" y="1535112"/>
            <a:ext cx="4040188" cy="639763"/>
          </a:xfrm>
          <a:prstGeom prst="rect">
            <a:avLst/>
          </a:prstGeom>
          <a:effectLst>
            <a:outerShdw blurRad="25400" dist="25399" dir="2700000" rotWithShape="0">
              <a:srgbClr val="808080"/>
            </a:outerShdw>
          </a:effectLst>
        </p:spPr>
        <p:txBody>
          <a:bodyPr anchor="b">
            <a:normAutofit/>
          </a:bodyPr>
          <a:lstStyle>
            <a:lvl1pPr marL="0" indent="0">
              <a:spcBef>
                <a:spcPts val="500"/>
              </a:spcBef>
              <a:buSzTx/>
              <a:buNone/>
              <a:defRPr sz="2400" b="1">
                <a:solidFill>
                  <a:schemeClr val="accent3">
                    <a:lumOff val="44000"/>
                  </a:schemeClr>
                </a:solidFill>
                <a:latin typeface="Tahoma"/>
                <a:ea typeface="Tahoma"/>
                <a:cs typeface="Tahoma"/>
                <a:sym typeface="Tahoma"/>
              </a:defRPr>
            </a:lvl1pPr>
            <a:lvl2pPr marL="0" indent="457200">
              <a:spcBef>
                <a:spcPts val="500"/>
              </a:spcBef>
              <a:buSzTx/>
              <a:buNone/>
              <a:defRPr sz="2400" b="1">
                <a:solidFill>
                  <a:schemeClr val="accent3">
                    <a:lumOff val="44000"/>
                  </a:schemeClr>
                </a:solidFill>
                <a:latin typeface="Tahoma"/>
                <a:ea typeface="Tahoma"/>
                <a:cs typeface="Tahoma"/>
                <a:sym typeface="Tahoma"/>
              </a:defRPr>
            </a:lvl2pPr>
            <a:lvl3pPr marL="0" indent="914400">
              <a:spcBef>
                <a:spcPts val="500"/>
              </a:spcBef>
              <a:buSzTx/>
              <a:buNone/>
              <a:defRPr sz="2400" b="1">
                <a:solidFill>
                  <a:schemeClr val="accent3">
                    <a:lumOff val="44000"/>
                  </a:schemeClr>
                </a:solidFill>
                <a:latin typeface="Tahoma"/>
                <a:ea typeface="Tahoma"/>
                <a:cs typeface="Tahoma"/>
                <a:sym typeface="Tahoma"/>
              </a:defRPr>
            </a:lvl3pPr>
            <a:lvl4pPr marL="0" indent="1371600">
              <a:spcBef>
                <a:spcPts val="500"/>
              </a:spcBef>
              <a:buSzTx/>
              <a:buNone/>
              <a:defRPr sz="2400" b="1">
                <a:solidFill>
                  <a:schemeClr val="accent3">
                    <a:lumOff val="44000"/>
                  </a:schemeClr>
                </a:solidFill>
                <a:latin typeface="Tahoma"/>
                <a:ea typeface="Tahoma"/>
                <a:cs typeface="Tahoma"/>
                <a:sym typeface="Tahoma"/>
              </a:defRPr>
            </a:lvl4pPr>
            <a:lvl5pPr marL="0" indent="1828800">
              <a:spcBef>
                <a:spcPts val="500"/>
              </a:spcBef>
              <a:buSzTx/>
              <a:buNone/>
              <a:defRPr sz="2400" b="1">
                <a:solidFill>
                  <a:schemeClr val="accent3">
                    <a:lumOff val="44000"/>
                  </a:schemeClr>
                </a:solidFill>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6279" name="Text Placeholder 4"/>
          <p:cNvSpPr>
            <a:spLocks noGrp="1"/>
          </p:cNvSpPr>
          <p:nvPr>
            <p:ph type="body" sz="quarter" idx="21"/>
          </p:nvPr>
        </p:nvSpPr>
        <p:spPr>
          <a:xfrm>
            <a:off x="4645025" y="1535112"/>
            <a:ext cx="4041775" cy="639763"/>
          </a:xfrm>
          <a:prstGeom prst="rect">
            <a:avLst/>
          </a:prstGeom>
          <a:effectLst>
            <a:outerShdw blurRad="25400" dist="25399" dir="2700000" rotWithShape="0">
              <a:srgbClr val="808080"/>
            </a:outerShdw>
          </a:effectLst>
        </p:spPr>
        <p:txBody>
          <a:bodyPr anchor="b">
            <a:normAutofit/>
          </a:bodyPr>
          <a:lstStyle/>
          <a:p>
            <a:pPr marL="0" indent="0">
              <a:spcBef>
                <a:spcPts val="500"/>
              </a:spcBef>
              <a:buSzTx/>
              <a:buNone/>
              <a:defRPr sz="2400" b="1">
                <a:solidFill>
                  <a:schemeClr val="accent3">
                    <a:lumOff val="44000"/>
                  </a:schemeClr>
                </a:solidFill>
                <a:latin typeface="Tahoma"/>
                <a:ea typeface="Tahoma"/>
                <a:cs typeface="Tahoma"/>
                <a:sym typeface="Tahoma"/>
              </a:defRPr>
            </a:pPr>
            <a:endParaRPr/>
          </a:p>
        </p:txBody>
      </p:sp>
      <p:sp>
        <p:nvSpPr>
          <p:cNvPr id="6280"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890997152"/>
      </p:ext>
    </p:extLst>
  </p:cSld>
  <p:clrMapOvr>
    <a:masterClrMapping/>
  </p:clrMapOvr>
  <p:transition spd="med"/>
</p:sldLayout>
</file>

<file path=ppt/slideLayouts/slideLayout461.xml><?xml version="1.0" encoding="utf-8"?>
<p:sldLayout xmlns:a="http://schemas.openxmlformats.org/drawingml/2006/main" xmlns:r="http://schemas.openxmlformats.org/officeDocument/2006/relationships" xmlns:p="http://schemas.openxmlformats.org/presentationml/2006/main" showMasterSp="0" type="tx">
  <p:cSld name="36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6287" name="Title Text"/>
          <p:cNvSpPr txBox="1">
            <a:spLocks noGrp="1"/>
          </p:cNvSpPr>
          <p:nvPr>
            <p:ph type="title"/>
          </p:nvPr>
        </p:nvSpPr>
        <p:spPr>
          <a:xfrm>
            <a:off x="685800" y="609600"/>
            <a:ext cx="7772400" cy="1143000"/>
          </a:xfrm>
          <a:prstGeom prst="rect">
            <a:avLst/>
          </a:prstGeom>
          <a:effectLst>
            <a:outerShdw blurRad="25400" dist="25399" dir="2700000" rotWithShape="0">
              <a:srgbClr val="808080"/>
            </a:outerShdw>
          </a:effectLst>
        </p:spPr>
        <p:txBody>
          <a:bodyPr anchor="ctr"/>
          <a:lstStyle>
            <a:lvl1pPr algn="ctr">
              <a:defRPr>
                <a:solidFill>
                  <a:schemeClr val="accent3">
                    <a:lumOff val="44000"/>
                  </a:schemeClr>
                </a:solidFill>
                <a:latin typeface="Tahoma"/>
                <a:ea typeface="Tahoma"/>
                <a:cs typeface="Tahoma"/>
                <a:sym typeface="Tahoma"/>
              </a:defRPr>
            </a:lvl1pPr>
          </a:lstStyle>
          <a:p>
            <a:r>
              <a:t>Title Text</a:t>
            </a:r>
          </a:p>
        </p:txBody>
      </p:sp>
      <p:sp>
        <p:nvSpPr>
          <p:cNvPr id="6288"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154110662"/>
      </p:ext>
    </p:extLst>
  </p:cSld>
  <p:clrMapOvr>
    <a:masterClrMapping/>
  </p:clrMapOvr>
  <p:transition spd="med"/>
</p:sldLayout>
</file>

<file path=ppt/slideLayouts/slideLayout462.xml><?xml version="1.0" encoding="utf-8"?>
<p:sldLayout xmlns:a="http://schemas.openxmlformats.org/drawingml/2006/main" xmlns:r="http://schemas.openxmlformats.org/officeDocument/2006/relationships" xmlns:p="http://schemas.openxmlformats.org/presentationml/2006/main" showMasterSp="0" type="tx">
  <p:cSld name="40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6295"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4026789191"/>
      </p:ext>
    </p:extLst>
  </p:cSld>
  <p:clrMapOvr>
    <a:masterClrMapping/>
  </p:clrMapOvr>
  <p:transition spd="med"/>
</p:sldLayout>
</file>

<file path=ppt/slideLayouts/slideLayout463.xml><?xml version="1.0" encoding="utf-8"?>
<p:sldLayout xmlns:a="http://schemas.openxmlformats.org/drawingml/2006/main" xmlns:r="http://schemas.openxmlformats.org/officeDocument/2006/relationships" xmlns:p="http://schemas.openxmlformats.org/presentationml/2006/main" showMasterSp="0" type="tx">
  <p:cSld name="35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6302" name="Title Text"/>
          <p:cNvSpPr txBox="1">
            <a:spLocks noGrp="1"/>
          </p:cNvSpPr>
          <p:nvPr>
            <p:ph type="title"/>
          </p:nvPr>
        </p:nvSpPr>
        <p:spPr>
          <a:xfrm>
            <a:off x="457200" y="273050"/>
            <a:ext cx="3008314" cy="1162050"/>
          </a:xfrm>
          <a:prstGeom prst="rect">
            <a:avLst/>
          </a:prstGeom>
          <a:effectLst>
            <a:outerShdw blurRad="25400" dist="25399" dir="2700000" rotWithShape="0">
              <a:srgbClr val="808080"/>
            </a:outerShdw>
          </a:effectLst>
        </p:spPr>
        <p:txBody>
          <a:bodyPr/>
          <a:lstStyle>
            <a:lvl1pPr>
              <a:defRPr sz="2000" b="1">
                <a:solidFill>
                  <a:schemeClr val="accent3">
                    <a:lumOff val="44000"/>
                  </a:schemeClr>
                </a:solidFill>
                <a:latin typeface="Tahoma"/>
                <a:ea typeface="Tahoma"/>
                <a:cs typeface="Tahoma"/>
                <a:sym typeface="Tahoma"/>
              </a:defRPr>
            </a:lvl1pPr>
          </a:lstStyle>
          <a:p>
            <a:r>
              <a:t>Title Text</a:t>
            </a:r>
          </a:p>
        </p:txBody>
      </p:sp>
      <p:sp>
        <p:nvSpPr>
          <p:cNvPr id="6303" name="Body Level One…"/>
          <p:cNvSpPr txBox="1">
            <a:spLocks noGrp="1"/>
          </p:cNvSpPr>
          <p:nvPr>
            <p:ph type="body" idx="1"/>
          </p:nvPr>
        </p:nvSpPr>
        <p:spPr>
          <a:xfrm>
            <a:off x="3575050" y="273050"/>
            <a:ext cx="5111750" cy="5853113"/>
          </a:xfrm>
          <a:prstGeom prst="rect">
            <a:avLst/>
          </a:prstGeom>
          <a:effectLst>
            <a:outerShdw blurRad="25400" dist="25399" dir="2700000" rotWithShape="0">
              <a:srgbClr val="808080"/>
            </a:outerShdw>
          </a:effectLst>
        </p:spPr>
        <p:txBody>
          <a:bodyPr>
            <a:normAutofit/>
          </a:bodyPr>
          <a:lstStyle>
            <a:lvl1pPr>
              <a:buChar char="⌖"/>
              <a:defRPr>
                <a:solidFill>
                  <a:schemeClr val="accent3">
                    <a:lumOff val="44000"/>
                  </a:schemeClr>
                </a:solidFill>
                <a:latin typeface="Tahoma"/>
                <a:ea typeface="Tahoma"/>
                <a:cs typeface="Tahoma"/>
                <a:sym typeface="Tahoma"/>
              </a:defRPr>
            </a:lvl1pPr>
            <a:lvl2pPr>
              <a:buChar char=""/>
              <a:defRPr>
                <a:solidFill>
                  <a:schemeClr val="accent3">
                    <a:lumOff val="44000"/>
                  </a:schemeClr>
                </a:solidFill>
                <a:latin typeface="Tahoma"/>
                <a:ea typeface="Tahoma"/>
                <a:cs typeface="Tahoma"/>
                <a:sym typeface="Tahoma"/>
              </a:defRPr>
            </a:lvl2pPr>
            <a:lvl3pPr>
              <a:buChar char="⌖"/>
              <a:defRPr>
                <a:solidFill>
                  <a:schemeClr val="accent3">
                    <a:lumOff val="44000"/>
                  </a:schemeClr>
                </a:solidFill>
                <a:latin typeface="Tahoma"/>
                <a:ea typeface="Tahoma"/>
                <a:cs typeface="Tahoma"/>
                <a:sym typeface="Tahoma"/>
              </a:defRPr>
            </a:lvl3pPr>
            <a:lvl4pPr>
              <a:buChar char=""/>
              <a:defRPr>
                <a:solidFill>
                  <a:schemeClr val="accent3">
                    <a:lumOff val="44000"/>
                  </a:schemeClr>
                </a:solidFill>
                <a:latin typeface="Tahoma"/>
                <a:ea typeface="Tahoma"/>
                <a:cs typeface="Tahoma"/>
                <a:sym typeface="Tahoma"/>
              </a:defRPr>
            </a:lvl4pPr>
            <a:lvl5pPr>
              <a:buChar char="⌖"/>
              <a:defRPr>
                <a:solidFill>
                  <a:schemeClr val="accent3">
                    <a:lumOff val="44000"/>
                  </a:schemeClr>
                </a:solidFill>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6304" name="Text Placeholder 3"/>
          <p:cNvSpPr>
            <a:spLocks noGrp="1"/>
          </p:cNvSpPr>
          <p:nvPr>
            <p:ph type="body" sz="half" idx="21"/>
          </p:nvPr>
        </p:nvSpPr>
        <p:spPr>
          <a:xfrm>
            <a:off x="457199" y="1435100"/>
            <a:ext cx="3008315" cy="4691063"/>
          </a:xfrm>
          <a:prstGeom prst="rect">
            <a:avLst/>
          </a:prstGeom>
          <a:effectLst>
            <a:outerShdw blurRad="25400" dist="25399" dir="2700000" rotWithShape="0">
              <a:srgbClr val="808080"/>
            </a:outerShdw>
          </a:effectLst>
        </p:spPr>
        <p:txBody>
          <a:bodyPr>
            <a:normAutofit/>
          </a:bodyPr>
          <a:lstStyle/>
          <a:p>
            <a:pPr marL="0" indent="0">
              <a:spcBef>
                <a:spcPts val="300"/>
              </a:spcBef>
              <a:buSzTx/>
              <a:buNone/>
              <a:defRPr sz="1400">
                <a:solidFill>
                  <a:schemeClr val="accent3">
                    <a:lumOff val="44000"/>
                  </a:schemeClr>
                </a:solidFill>
                <a:latin typeface="Tahoma"/>
                <a:ea typeface="Tahoma"/>
                <a:cs typeface="Tahoma"/>
                <a:sym typeface="Tahoma"/>
              </a:defRPr>
            </a:pPr>
            <a:endParaRPr/>
          </a:p>
        </p:txBody>
      </p:sp>
      <p:sp>
        <p:nvSpPr>
          <p:cNvPr id="6305"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056087266"/>
      </p:ext>
    </p:extLst>
  </p:cSld>
  <p:clrMapOvr>
    <a:masterClrMapping/>
  </p:clrMapOvr>
  <p:transition spd="med"/>
</p:sldLayout>
</file>

<file path=ppt/slideLayouts/slideLayout464.xml><?xml version="1.0" encoding="utf-8"?>
<p:sldLayout xmlns:a="http://schemas.openxmlformats.org/drawingml/2006/main" xmlns:r="http://schemas.openxmlformats.org/officeDocument/2006/relationships" xmlns:p="http://schemas.openxmlformats.org/presentationml/2006/main" showMasterSp="0" type="tx">
  <p:cSld name="35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6312" name="Title Text"/>
          <p:cNvSpPr txBox="1">
            <a:spLocks noGrp="1"/>
          </p:cNvSpPr>
          <p:nvPr>
            <p:ph type="title"/>
          </p:nvPr>
        </p:nvSpPr>
        <p:spPr>
          <a:xfrm>
            <a:off x="1792288" y="4800600"/>
            <a:ext cx="5486401" cy="566738"/>
          </a:xfrm>
          <a:prstGeom prst="rect">
            <a:avLst/>
          </a:prstGeom>
          <a:effectLst>
            <a:outerShdw blurRad="25400" dist="25399" dir="2700000" rotWithShape="0">
              <a:srgbClr val="808080"/>
            </a:outerShdw>
          </a:effectLst>
        </p:spPr>
        <p:txBody>
          <a:bodyPr/>
          <a:lstStyle>
            <a:lvl1pPr>
              <a:defRPr sz="2000" b="1">
                <a:solidFill>
                  <a:schemeClr val="accent3">
                    <a:lumOff val="44000"/>
                  </a:schemeClr>
                </a:solidFill>
                <a:latin typeface="Tahoma"/>
                <a:ea typeface="Tahoma"/>
                <a:cs typeface="Tahoma"/>
                <a:sym typeface="Tahoma"/>
              </a:defRPr>
            </a:lvl1pPr>
          </a:lstStyle>
          <a:p>
            <a:r>
              <a:t>Title Text</a:t>
            </a:r>
          </a:p>
        </p:txBody>
      </p:sp>
      <p:sp>
        <p:nvSpPr>
          <p:cNvPr id="6313" name="Picture Placeholder 2"/>
          <p:cNvSpPr>
            <a:spLocks noGrp="1"/>
          </p:cNvSpPr>
          <p:nvPr>
            <p:ph type="pic" sz="half" idx="21"/>
          </p:nvPr>
        </p:nvSpPr>
        <p:spPr>
          <a:xfrm>
            <a:off x="1792288" y="612775"/>
            <a:ext cx="5486401" cy="4114800"/>
          </a:xfrm>
          <a:prstGeom prst="rect">
            <a:avLst/>
          </a:prstGeom>
          <a:effectLst>
            <a:outerShdw blurRad="25400" dist="25399" dir="2700000" rotWithShape="0">
              <a:srgbClr val="808080"/>
            </a:outerShdw>
          </a:effectLst>
        </p:spPr>
        <p:txBody>
          <a:bodyPr lIns="91439" rIns="91439"/>
          <a:lstStyle/>
          <a:p>
            <a:endParaRPr/>
          </a:p>
        </p:txBody>
      </p:sp>
      <p:sp>
        <p:nvSpPr>
          <p:cNvPr id="6314" name="Body Level One…"/>
          <p:cNvSpPr txBox="1">
            <a:spLocks noGrp="1"/>
          </p:cNvSpPr>
          <p:nvPr>
            <p:ph type="body" sz="quarter" idx="1"/>
          </p:nvPr>
        </p:nvSpPr>
        <p:spPr>
          <a:xfrm>
            <a:off x="1792288" y="5367337"/>
            <a:ext cx="5486401" cy="804863"/>
          </a:xfrm>
          <a:prstGeom prst="rect">
            <a:avLst/>
          </a:prstGeom>
          <a:effectLst>
            <a:outerShdw blurRad="25400" dist="25399" dir="2700000" rotWithShape="0">
              <a:srgbClr val="808080"/>
            </a:outerShdw>
          </a:effectLst>
        </p:spPr>
        <p:txBody>
          <a:bodyPr>
            <a:normAutofit/>
          </a:bodyPr>
          <a:lstStyle>
            <a:lvl1pPr marL="0" indent="0">
              <a:spcBef>
                <a:spcPts val="300"/>
              </a:spcBef>
              <a:buSzTx/>
              <a:buNone/>
              <a:defRPr sz="1400">
                <a:solidFill>
                  <a:schemeClr val="accent3">
                    <a:lumOff val="44000"/>
                  </a:schemeClr>
                </a:solidFill>
                <a:latin typeface="Tahoma"/>
                <a:ea typeface="Tahoma"/>
                <a:cs typeface="Tahoma"/>
                <a:sym typeface="Tahoma"/>
              </a:defRPr>
            </a:lvl1pPr>
            <a:lvl2pPr marL="0" indent="457200">
              <a:spcBef>
                <a:spcPts val="300"/>
              </a:spcBef>
              <a:buSzTx/>
              <a:buNone/>
              <a:defRPr sz="1400">
                <a:solidFill>
                  <a:schemeClr val="accent3">
                    <a:lumOff val="44000"/>
                  </a:schemeClr>
                </a:solidFill>
                <a:latin typeface="Tahoma"/>
                <a:ea typeface="Tahoma"/>
                <a:cs typeface="Tahoma"/>
                <a:sym typeface="Tahoma"/>
              </a:defRPr>
            </a:lvl2pPr>
            <a:lvl3pPr marL="0" indent="914400">
              <a:spcBef>
                <a:spcPts val="300"/>
              </a:spcBef>
              <a:buSzTx/>
              <a:buNone/>
              <a:defRPr sz="1400">
                <a:solidFill>
                  <a:schemeClr val="accent3">
                    <a:lumOff val="44000"/>
                  </a:schemeClr>
                </a:solidFill>
                <a:latin typeface="Tahoma"/>
                <a:ea typeface="Tahoma"/>
                <a:cs typeface="Tahoma"/>
                <a:sym typeface="Tahoma"/>
              </a:defRPr>
            </a:lvl3pPr>
            <a:lvl4pPr marL="0" indent="1371600">
              <a:spcBef>
                <a:spcPts val="300"/>
              </a:spcBef>
              <a:buSzTx/>
              <a:buNone/>
              <a:defRPr sz="1400">
                <a:solidFill>
                  <a:schemeClr val="accent3">
                    <a:lumOff val="44000"/>
                  </a:schemeClr>
                </a:solidFill>
                <a:latin typeface="Tahoma"/>
                <a:ea typeface="Tahoma"/>
                <a:cs typeface="Tahoma"/>
                <a:sym typeface="Tahoma"/>
              </a:defRPr>
            </a:lvl4pPr>
            <a:lvl5pPr marL="0" indent="1828800">
              <a:spcBef>
                <a:spcPts val="300"/>
              </a:spcBef>
              <a:buSzTx/>
              <a:buNone/>
              <a:defRPr sz="1400">
                <a:solidFill>
                  <a:schemeClr val="accent3">
                    <a:lumOff val="44000"/>
                  </a:schemeClr>
                </a:solidFill>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6315"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chemeClr val="accent3">
                    <a:lumOff val="44000"/>
                  </a:schemeClr>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525528859"/>
      </p:ext>
    </p:extLst>
  </p:cSld>
  <p:clrMapOvr>
    <a:masterClrMapping/>
  </p:clrMapOvr>
  <p:transition spd="med"/>
</p:sldLayout>
</file>

<file path=ppt/slideLayouts/slideLayout465.xml><?xml version="1.0" encoding="utf-8"?>
<p:sldLayout xmlns:a="http://schemas.openxmlformats.org/drawingml/2006/main" xmlns:r="http://schemas.openxmlformats.org/officeDocument/2006/relationships" xmlns:p="http://schemas.openxmlformats.org/presentationml/2006/main" showMasterSp="0" type="tx">
  <p:cSld name="44_Title Slide">
    <p:bg>
      <p:bgPr>
        <a:solidFill>
          <a:srgbClr val="0066CC"/>
        </a:solidFill>
        <a:effectLst/>
      </p:bgPr>
    </p:bg>
    <p:spTree>
      <p:nvGrpSpPr>
        <p:cNvPr id="1" name=""/>
        <p:cNvGrpSpPr/>
        <p:nvPr/>
      </p:nvGrpSpPr>
      <p:grpSpPr>
        <a:xfrm>
          <a:off x="0" y="0"/>
          <a:ext cx="0" cy="0"/>
          <a:chOff x="0" y="0"/>
          <a:chExt cx="0" cy="0"/>
        </a:xfrm>
      </p:grpSpPr>
      <p:grpSp>
        <p:nvGrpSpPr>
          <p:cNvPr id="6347" name="Group 2"/>
          <p:cNvGrpSpPr/>
          <p:nvPr/>
        </p:nvGrpSpPr>
        <p:grpSpPr>
          <a:xfrm>
            <a:off x="-1" y="117474"/>
            <a:ext cx="9142415" cy="6738940"/>
            <a:chOff x="0" y="0"/>
            <a:chExt cx="9142413" cy="6738938"/>
          </a:xfrm>
        </p:grpSpPr>
        <p:sp>
          <p:nvSpPr>
            <p:cNvPr id="6322" name="Rectangle 3"/>
            <p:cNvSpPr/>
            <p:nvPr/>
          </p:nvSpPr>
          <p:spPr>
            <a:xfrm>
              <a:off x="685800" y="6411913"/>
              <a:ext cx="3505200" cy="327026"/>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23" name="Rectangle 4"/>
            <p:cNvSpPr/>
            <p:nvPr/>
          </p:nvSpPr>
          <p:spPr>
            <a:xfrm>
              <a:off x="685799" y="2320925"/>
              <a:ext cx="84566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24" name="Oval 5"/>
            <p:cNvSpPr/>
            <p:nvPr/>
          </p:nvSpPr>
          <p:spPr>
            <a:xfrm>
              <a:off x="881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25" name="Oval 6"/>
            <p:cNvSpPr/>
            <p:nvPr/>
          </p:nvSpPr>
          <p:spPr>
            <a:xfrm>
              <a:off x="881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26" name="Oval 7"/>
            <p:cNvSpPr/>
            <p:nvPr/>
          </p:nvSpPr>
          <p:spPr>
            <a:xfrm>
              <a:off x="881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27" name="Oval 8"/>
            <p:cNvSpPr/>
            <p:nvPr/>
          </p:nvSpPr>
          <p:spPr>
            <a:xfrm>
              <a:off x="881062" y="9159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28" name="Oval 9"/>
            <p:cNvSpPr/>
            <p:nvPr/>
          </p:nvSpPr>
          <p:spPr>
            <a:xfrm>
              <a:off x="881062" y="1143000"/>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29" name="Oval 10"/>
            <p:cNvSpPr/>
            <p:nvPr/>
          </p:nvSpPr>
          <p:spPr>
            <a:xfrm>
              <a:off x="881062" y="1373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0" name="Oval 11"/>
            <p:cNvSpPr/>
            <p:nvPr/>
          </p:nvSpPr>
          <p:spPr>
            <a:xfrm>
              <a:off x="881062" y="1600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1" name="Oval 12"/>
            <p:cNvSpPr/>
            <p:nvPr/>
          </p:nvSpPr>
          <p:spPr>
            <a:xfrm>
              <a:off x="881062" y="1830387"/>
              <a:ext cx="66677" cy="63501"/>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2" name="Oval 13"/>
            <p:cNvSpPr/>
            <p:nvPr/>
          </p:nvSpPr>
          <p:spPr>
            <a:xfrm>
              <a:off x="881062" y="20589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341" name="Group 14"/>
            <p:cNvGrpSpPr/>
            <p:nvPr/>
          </p:nvGrpSpPr>
          <p:grpSpPr>
            <a:xfrm>
              <a:off x="4538662" y="6553200"/>
              <a:ext cx="4332290" cy="65089"/>
              <a:chOff x="0" y="0"/>
              <a:chExt cx="4332288" cy="65088"/>
            </a:xfrm>
          </p:grpSpPr>
          <p:sp>
            <p:nvSpPr>
              <p:cNvPr id="6333" name="Oval 1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4" name="Oval 1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5" name="Oval 1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6" name="Oval 1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7" name="Oval 1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8" name="Oval 2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39" name="Oval 2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40" name="Oval 2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342" name="Oval 23"/>
            <p:cNvSpPr/>
            <p:nvPr/>
          </p:nvSpPr>
          <p:spPr>
            <a:xfrm>
              <a:off x="881062" y="687387"/>
              <a:ext cx="66677" cy="63501"/>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346" name="Group 24"/>
            <p:cNvGrpSpPr/>
            <p:nvPr/>
          </p:nvGrpSpPr>
          <p:grpSpPr>
            <a:xfrm>
              <a:off x="-1" y="3576637"/>
              <a:ext cx="1908177" cy="1908177"/>
              <a:chOff x="0" y="0"/>
              <a:chExt cx="1908175" cy="1908175"/>
            </a:xfrm>
          </p:grpSpPr>
          <p:sp>
            <p:nvSpPr>
              <p:cNvPr id="6343" name="Freeform 25"/>
              <p:cNvSpPr/>
              <p:nvPr/>
            </p:nvSpPr>
            <p:spPr>
              <a:xfrm>
                <a:off x="0" y="106362"/>
                <a:ext cx="701676" cy="1638301"/>
              </a:xfrm>
              <a:custGeom>
                <a:avLst/>
                <a:gdLst/>
                <a:ahLst/>
                <a:cxnLst>
                  <a:cxn ang="0">
                    <a:pos x="wd2" y="hd2"/>
                  </a:cxn>
                  <a:cxn ang="5400000">
                    <a:pos x="wd2" y="hd2"/>
                  </a:cxn>
                  <a:cxn ang="10800000">
                    <a:pos x="wd2" y="hd2"/>
                  </a:cxn>
                  <a:cxn ang="16200000">
                    <a:pos x="wd2" y="hd2"/>
                  </a:cxn>
                </a:cxnLst>
                <a:rect l="0" t="0" r="r" b="b"/>
                <a:pathLst>
                  <a:path w="21600" h="21600" extrusionOk="0">
                    <a:moveTo>
                      <a:pt x="13292" y="21600"/>
                    </a:moveTo>
                    <a:lnTo>
                      <a:pt x="14172" y="21265"/>
                    </a:lnTo>
                    <a:lnTo>
                      <a:pt x="14710" y="20763"/>
                    </a:lnTo>
                    <a:lnTo>
                      <a:pt x="15443" y="20386"/>
                    </a:lnTo>
                    <a:lnTo>
                      <a:pt x="16029" y="19988"/>
                    </a:lnTo>
                    <a:lnTo>
                      <a:pt x="17300" y="19256"/>
                    </a:lnTo>
                    <a:lnTo>
                      <a:pt x="18228" y="18921"/>
                    </a:lnTo>
                    <a:lnTo>
                      <a:pt x="18766" y="18502"/>
                    </a:lnTo>
                    <a:lnTo>
                      <a:pt x="19059" y="17749"/>
                    </a:lnTo>
                    <a:lnTo>
                      <a:pt x="18619" y="17414"/>
                    </a:lnTo>
                    <a:lnTo>
                      <a:pt x="18326" y="16995"/>
                    </a:lnTo>
                    <a:lnTo>
                      <a:pt x="18081" y="16619"/>
                    </a:lnTo>
                    <a:lnTo>
                      <a:pt x="17642" y="16200"/>
                    </a:lnTo>
                    <a:lnTo>
                      <a:pt x="17642" y="15363"/>
                    </a:lnTo>
                    <a:lnTo>
                      <a:pt x="17544" y="15112"/>
                    </a:lnTo>
                    <a:lnTo>
                      <a:pt x="17544" y="14798"/>
                    </a:lnTo>
                    <a:lnTo>
                      <a:pt x="17788" y="14609"/>
                    </a:lnTo>
                    <a:lnTo>
                      <a:pt x="18228" y="14463"/>
                    </a:lnTo>
                    <a:lnTo>
                      <a:pt x="19059" y="14358"/>
                    </a:lnTo>
                    <a:lnTo>
                      <a:pt x="19108" y="14358"/>
                    </a:lnTo>
                    <a:lnTo>
                      <a:pt x="19303" y="14274"/>
                    </a:lnTo>
                    <a:lnTo>
                      <a:pt x="19303" y="14170"/>
                    </a:lnTo>
                    <a:lnTo>
                      <a:pt x="19059" y="14044"/>
                    </a:lnTo>
                    <a:lnTo>
                      <a:pt x="18863" y="13940"/>
                    </a:lnTo>
                    <a:lnTo>
                      <a:pt x="18863" y="13814"/>
                    </a:lnTo>
                    <a:lnTo>
                      <a:pt x="19303" y="13709"/>
                    </a:lnTo>
                    <a:lnTo>
                      <a:pt x="21356" y="13291"/>
                    </a:lnTo>
                    <a:lnTo>
                      <a:pt x="21600" y="13102"/>
                    </a:lnTo>
                    <a:lnTo>
                      <a:pt x="21600" y="12830"/>
                    </a:lnTo>
                    <a:lnTo>
                      <a:pt x="21405" y="12642"/>
                    </a:lnTo>
                    <a:lnTo>
                      <a:pt x="20378" y="12077"/>
                    </a:lnTo>
                    <a:lnTo>
                      <a:pt x="19548" y="11365"/>
                    </a:lnTo>
                    <a:lnTo>
                      <a:pt x="19108" y="10695"/>
                    </a:lnTo>
                    <a:lnTo>
                      <a:pt x="18766" y="9921"/>
                    </a:lnTo>
                    <a:lnTo>
                      <a:pt x="17984" y="9733"/>
                    </a:lnTo>
                    <a:lnTo>
                      <a:pt x="17300" y="9523"/>
                    </a:lnTo>
                    <a:lnTo>
                      <a:pt x="16567" y="9293"/>
                    </a:lnTo>
                    <a:lnTo>
                      <a:pt x="15931" y="9063"/>
                    </a:lnTo>
                    <a:lnTo>
                      <a:pt x="15491" y="8833"/>
                    </a:lnTo>
                    <a:lnTo>
                      <a:pt x="15247" y="8602"/>
                    </a:lnTo>
                    <a:lnTo>
                      <a:pt x="15052" y="8414"/>
                    </a:lnTo>
                    <a:lnTo>
                      <a:pt x="15003" y="8184"/>
                    </a:lnTo>
                    <a:lnTo>
                      <a:pt x="13928" y="7598"/>
                    </a:lnTo>
                    <a:lnTo>
                      <a:pt x="14172" y="7095"/>
                    </a:lnTo>
                    <a:lnTo>
                      <a:pt x="14710" y="6572"/>
                    </a:lnTo>
                    <a:lnTo>
                      <a:pt x="15052" y="6049"/>
                    </a:lnTo>
                    <a:lnTo>
                      <a:pt x="15052" y="5588"/>
                    </a:lnTo>
                    <a:lnTo>
                      <a:pt x="14563" y="5819"/>
                    </a:lnTo>
                    <a:lnTo>
                      <a:pt x="14025" y="6153"/>
                    </a:lnTo>
                    <a:lnTo>
                      <a:pt x="13683" y="6426"/>
                    </a:lnTo>
                    <a:lnTo>
                      <a:pt x="13292" y="6572"/>
                    </a:lnTo>
                    <a:lnTo>
                      <a:pt x="13146" y="5923"/>
                    </a:lnTo>
                    <a:lnTo>
                      <a:pt x="13243" y="5316"/>
                    </a:lnTo>
                    <a:lnTo>
                      <a:pt x="13292" y="4688"/>
                    </a:lnTo>
                    <a:lnTo>
                      <a:pt x="13292" y="4081"/>
                    </a:lnTo>
                    <a:lnTo>
                      <a:pt x="13683" y="3705"/>
                    </a:lnTo>
                    <a:lnTo>
                      <a:pt x="13683" y="3056"/>
                    </a:lnTo>
                    <a:lnTo>
                      <a:pt x="13732" y="2784"/>
                    </a:lnTo>
                    <a:lnTo>
                      <a:pt x="13732" y="2574"/>
                    </a:lnTo>
                    <a:lnTo>
                      <a:pt x="13928" y="2365"/>
                    </a:lnTo>
                    <a:lnTo>
                      <a:pt x="14172" y="2177"/>
                    </a:lnTo>
                    <a:lnTo>
                      <a:pt x="14465" y="2030"/>
                    </a:lnTo>
                    <a:lnTo>
                      <a:pt x="14563" y="1967"/>
                    </a:lnTo>
                    <a:lnTo>
                      <a:pt x="14710" y="1926"/>
                    </a:lnTo>
                    <a:lnTo>
                      <a:pt x="14807" y="1800"/>
                    </a:lnTo>
                    <a:lnTo>
                      <a:pt x="15003" y="1737"/>
                    </a:lnTo>
                    <a:lnTo>
                      <a:pt x="15052" y="1737"/>
                    </a:lnTo>
                    <a:lnTo>
                      <a:pt x="15491" y="1653"/>
                    </a:lnTo>
                    <a:lnTo>
                      <a:pt x="15785" y="1612"/>
                    </a:lnTo>
                    <a:lnTo>
                      <a:pt x="16029" y="1612"/>
                    </a:lnTo>
                    <a:lnTo>
                      <a:pt x="16322" y="1549"/>
                    </a:lnTo>
                    <a:lnTo>
                      <a:pt x="16469" y="1549"/>
                    </a:lnTo>
                    <a:lnTo>
                      <a:pt x="16567" y="1507"/>
                    </a:lnTo>
                    <a:lnTo>
                      <a:pt x="16860" y="1402"/>
                    </a:lnTo>
                    <a:lnTo>
                      <a:pt x="16860" y="1319"/>
                    </a:lnTo>
                    <a:lnTo>
                      <a:pt x="16469" y="1047"/>
                    </a:lnTo>
                    <a:lnTo>
                      <a:pt x="16469" y="858"/>
                    </a:lnTo>
                    <a:lnTo>
                      <a:pt x="16322" y="858"/>
                    </a:lnTo>
                    <a:lnTo>
                      <a:pt x="16322" y="795"/>
                    </a:lnTo>
                    <a:lnTo>
                      <a:pt x="16029" y="628"/>
                    </a:lnTo>
                    <a:lnTo>
                      <a:pt x="15687" y="440"/>
                    </a:lnTo>
                    <a:lnTo>
                      <a:pt x="15491" y="230"/>
                    </a:lnTo>
                    <a:lnTo>
                      <a:pt x="15443" y="0"/>
                    </a:lnTo>
                    <a:lnTo>
                      <a:pt x="12168" y="858"/>
                    </a:lnTo>
                    <a:lnTo>
                      <a:pt x="9187" y="1967"/>
                    </a:lnTo>
                    <a:lnTo>
                      <a:pt x="6500" y="3160"/>
                    </a:lnTo>
                    <a:lnTo>
                      <a:pt x="4300" y="4563"/>
                    </a:lnTo>
                    <a:lnTo>
                      <a:pt x="2443" y="6049"/>
                    </a:lnTo>
                    <a:lnTo>
                      <a:pt x="1026" y="7660"/>
                    </a:lnTo>
                    <a:lnTo>
                      <a:pt x="244" y="9335"/>
                    </a:lnTo>
                    <a:lnTo>
                      <a:pt x="0" y="11093"/>
                    </a:lnTo>
                    <a:lnTo>
                      <a:pt x="244" y="12726"/>
                    </a:lnTo>
                    <a:lnTo>
                      <a:pt x="977" y="14233"/>
                    </a:lnTo>
                    <a:lnTo>
                      <a:pt x="2199" y="15719"/>
                    </a:lnTo>
                    <a:lnTo>
                      <a:pt x="3616" y="17142"/>
                    </a:lnTo>
                    <a:lnTo>
                      <a:pt x="5571" y="18398"/>
                    </a:lnTo>
                    <a:lnTo>
                      <a:pt x="7819" y="19633"/>
                    </a:lnTo>
                    <a:lnTo>
                      <a:pt x="10507" y="20658"/>
                    </a:lnTo>
                    <a:lnTo>
                      <a:pt x="13292" y="21600"/>
                    </a:lnTo>
                  </a:path>
                </a:pathLst>
              </a:cu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44" name="Freeform 26"/>
              <p:cNvSpPr/>
              <p:nvPr/>
            </p:nvSpPr>
            <p:spPr>
              <a:xfrm>
                <a:off x="601662" y="0"/>
                <a:ext cx="1306514" cy="1908176"/>
              </a:xfrm>
              <a:custGeom>
                <a:avLst/>
                <a:gdLst/>
                <a:ahLst/>
                <a:cxnLst>
                  <a:cxn ang="0">
                    <a:pos x="wd2" y="hd2"/>
                  </a:cxn>
                  <a:cxn ang="5400000">
                    <a:pos x="wd2" y="hd2"/>
                  </a:cxn>
                  <a:cxn ang="10800000">
                    <a:pos x="wd2" y="hd2"/>
                  </a:cxn>
                  <a:cxn ang="16200000">
                    <a:pos x="wd2" y="hd2"/>
                  </a:cxn>
                </a:cxnLst>
                <a:rect l="0" t="0" r="r" b="b"/>
                <a:pathLst>
                  <a:path w="21600" h="21600" extrusionOk="0">
                    <a:moveTo>
                      <a:pt x="21075" y="13226"/>
                    </a:moveTo>
                    <a:lnTo>
                      <a:pt x="21180" y="13010"/>
                    </a:lnTo>
                    <a:lnTo>
                      <a:pt x="21206" y="12813"/>
                    </a:lnTo>
                    <a:lnTo>
                      <a:pt x="21311" y="12615"/>
                    </a:lnTo>
                    <a:lnTo>
                      <a:pt x="21364" y="12417"/>
                    </a:lnTo>
                    <a:lnTo>
                      <a:pt x="21075" y="12417"/>
                    </a:lnTo>
                    <a:lnTo>
                      <a:pt x="20891" y="12363"/>
                    </a:lnTo>
                    <a:lnTo>
                      <a:pt x="20550" y="12327"/>
                    </a:lnTo>
                    <a:lnTo>
                      <a:pt x="20366" y="12220"/>
                    </a:lnTo>
                    <a:lnTo>
                      <a:pt x="20209" y="12130"/>
                    </a:lnTo>
                    <a:lnTo>
                      <a:pt x="20130" y="11968"/>
                    </a:lnTo>
                    <a:lnTo>
                      <a:pt x="19973" y="11878"/>
                    </a:lnTo>
                    <a:lnTo>
                      <a:pt x="19947" y="11770"/>
                    </a:lnTo>
                    <a:lnTo>
                      <a:pt x="19842" y="11519"/>
                    </a:lnTo>
                    <a:lnTo>
                      <a:pt x="19842" y="11213"/>
                    </a:lnTo>
                    <a:lnTo>
                      <a:pt x="19947" y="10962"/>
                    </a:lnTo>
                    <a:lnTo>
                      <a:pt x="20130" y="10764"/>
                    </a:lnTo>
                    <a:lnTo>
                      <a:pt x="20498" y="10728"/>
                    </a:lnTo>
                    <a:lnTo>
                      <a:pt x="20786" y="10764"/>
                    </a:lnTo>
                    <a:lnTo>
                      <a:pt x="21075" y="10926"/>
                    </a:lnTo>
                    <a:lnTo>
                      <a:pt x="21311" y="11052"/>
                    </a:lnTo>
                    <a:lnTo>
                      <a:pt x="21495" y="11285"/>
                    </a:lnTo>
                    <a:lnTo>
                      <a:pt x="21600" y="11123"/>
                    </a:lnTo>
                    <a:lnTo>
                      <a:pt x="21600" y="10728"/>
                    </a:lnTo>
                    <a:lnTo>
                      <a:pt x="21495" y="9866"/>
                    </a:lnTo>
                    <a:lnTo>
                      <a:pt x="21364" y="9021"/>
                    </a:lnTo>
                    <a:lnTo>
                      <a:pt x="21180" y="8176"/>
                    </a:lnTo>
                    <a:lnTo>
                      <a:pt x="20786" y="7386"/>
                    </a:lnTo>
                    <a:lnTo>
                      <a:pt x="20366" y="6577"/>
                    </a:lnTo>
                    <a:lnTo>
                      <a:pt x="19842" y="5840"/>
                    </a:lnTo>
                    <a:lnTo>
                      <a:pt x="19264" y="5121"/>
                    </a:lnTo>
                    <a:lnTo>
                      <a:pt x="18608" y="4439"/>
                    </a:lnTo>
                    <a:lnTo>
                      <a:pt x="18503" y="4439"/>
                    </a:lnTo>
                    <a:lnTo>
                      <a:pt x="18424" y="4385"/>
                    </a:lnTo>
                    <a:lnTo>
                      <a:pt x="18319" y="4385"/>
                    </a:lnTo>
                    <a:lnTo>
                      <a:pt x="18188" y="4349"/>
                    </a:lnTo>
                    <a:lnTo>
                      <a:pt x="17768" y="4546"/>
                    </a:lnTo>
                    <a:lnTo>
                      <a:pt x="17532" y="4564"/>
                    </a:lnTo>
                    <a:lnTo>
                      <a:pt x="17322" y="4636"/>
                    </a:lnTo>
                    <a:lnTo>
                      <a:pt x="17086" y="4708"/>
                    </a:lnTo>
                    <a:lnTo>
                      <a:pt x="16850" y="4744"/>
                    </a:lnTo>
                    <a:lnTo>
                      <a:pt x="16561" y="4798"/>
                    </a:lnTo>
                    <a:lnTo>
                      <a:pt x="16246" y="4906"/>
                    </a:lnTo>
                    <a:lnTo>
                      <a:pt x="15905" y="4996"/>
                    </a:lnTo>
                    <a:lnTo>
                      <a:pt x="15590" y="5086"/>
                    </a:lnTo>
                    <a:lnTo>
                      <a:pt x="15301" y="5121"/>
                    </a:lnTo>
                    <a:lnTo>
                      <a:pt x="15065" y="5193"/>
                    </a:lnTo>
                    <a:lnTo>
                      <a:pt x="14881" y="5229"/>
                    </a:lnTo>
                    <a:lnTo>
                      <a:pt x="14619" y="5193"/>
                    </a:lnTo>
                    <a:lnTo>
                      <a:pt x="14540" y="5121"/>
                    </a:lnTo>
                    <a:lnTo>
                      <a:pt x="14383" y="5032"/>
                    </a:lnTo>
                    <a:lnTo>
                      <a:pt x="14356" y="4996"/>
                    </a:lnTo>
                    <a:lnTo>
                      <a:pt x="14251" y="4906"/>
                    </a:lnTo>
                    <a:lnTo>
                      <a:pt x="14068" y="4636"/>
                    </a:lnTo>
                    <a:lnTo>
                      <a:pt x="13963" y="4385"/>
                    </a:lnTo>
                    <a:lnTo>
                      <a:pt x="13963" y="4151"/>
                    </a:lnTo>
                    <a:lnTo>
                      <a:pt x="13910" y="3900"/>
                    </a:lnTo>
                    <a:lnTo>
                      <a:pt x="13963" y="3630"/>
                    </a:lnTo>
                    <a:lnTo>
                      <a:pt x="14199" y="3414"/>
                    </a:lnTo>
                    <a:lnTo>
                      <a:pt x="14487" y="3181"/>
                    </a:lnTo>
                    <a:lnTo>
                      <a:pt x="14776" y="3055"/>
                    </a:lnTo>
                    <a:lnTo>
                      <a:pt x="15065" y="2857"/>
                    </a:lnTo>
                    <a:lnTo>
                      <a:pt x="15301" y="2624"/>
                    </a:lnTo>
                    <a:lnTo>
                      <a:pt x="15432" y="2408"/>
                    </a:lnTo>
                    <a:lnTo>
                      <a:pt x="15432" y="2138"/>
                    </a:lnTo>
                    <a:lnTo>
                      <a:pt x="14907" y="1887"/>
                    </a:lnTo>
                    <a:lnTo>
                      <a:pt x="14487" y="1653"/>
                    </a:lnTo>
                    <a:lnTo>
                      <a:pt x="13438" y="1258"/>
                    </a:lnTo>
                    <a:lnTo>
                      <a:pt x="12887" y="1042"/>
                    </a:lnTo>
                    <a:lnTo>
                      <a:pt x="12362" y="845"/>
                    </a:lnTo>
                    <a:lnTo>
                      <a:pt x="11784" y="683"/>
                    </a:lnTo>
                    <a:lnTo>
                      <a:pt x="11233" y="557"/>
                    </a:lnTo>
                    <a:lnTo>
                      <a:pt x="11600" y="809"/>
                    </a:lnTo>
                    <a:lnTo>
                      <a:pt x="11942" y="1006"/>
                    </a:lnTo>
                    <a:lnTo>
                      <a:pt x="12204" y="1132"/>
                    </a:lnTo>
                    <a:lnTo>
                      <a:pt x="12703" y="1330"/>
                    </a:lnTo>
                    <a:lnTo>
                      <a:pt x="12729" y="1581"/>
                    </a:lnTo>
                    <a:lnTo>
                      <a:pt x="12703" y="1887"/>
                    </a:lnTo>
                    <a:lnTo>
                      <a:pt x="12545" y="2210"/>
                    </a:lnTo>
                    <a:lnTo>
                      <a:pt x="12545" y="2426"/>
                    </a:lnTo>
                    <a:lnTo>
                      <a:pt x="12703" y="2696"/>
                    </a:lnTo>
                    <a:lnTo>
                      <a:pt x="12703" y="2785"/>
                    </a:lnTo>
                    <a:lnTo>
                      <a:pt x="12598" y="2893"/>
                    </a:lnTo>
                    <a:lnTo>
                      <a:pt x="12440" y="2983"/>
                    </a:lnTo>
                    <a:lnTo>
                      <a:pt x="12309" y="3055"/>
                    </a:lnTo>
                    <a:lnTo>
                      <a:pt x="12204" y="3145"/>
                    </a:lnTo>
                    <a:lnTo>
                      <a:pt x="12204" y="3414"/>
                    </a:lnTo>
                    <a:lnTo>
                      <a:pt x="12178" y="3504"/>
                    </a:lnTo>
                    <a:lnTo>
                      <a:pt x="12073" y="3540"/>
                    </a:lnTo>
                    <a:lnTo>
                      <a:pt x="12020" y="3594"/>
                    </a:lnTo>
                    <a:lnTo>
                      <a:pt x="11889" y="3594"/>
                    </a:lnTo>
                    <a:lnTo>
                      <a:pt x="11732" y="3540"/>
                    </a:lnTo>
                    <a:lnTo>
                      <a:pt x="11600" y="3594"/>
                    </a:lnTo>
                    <a:lnTo>
                      <a:pt x="11364" y="3630"/>
                    </a:lnTo>
                    <a:lnTo>
                      <a:pt x="11233" y="3630"/>
                    </a:lnTo>
                    <a:lnTo>
                      <a:pt x="11128" y="3594"/>
                    </a:lnTo>
                    <a:lnTo>
                      <a:pt x="11128" y="3540"/>
                    </a:lnTo>
                    <a:lnTo>
                      <a:pt x="11076" y="3504"/>
                    </a:lnTo>
                    <a:lnTo>
                      <a:pt x="10997" y="2947"/>
                    </a:lnTo>
                    <a:lnTo>
                      <a:pt x="10787" y="2857"/>
                    </a:lnTo>
                    <a:lnTo>
                      <a:pt x="10656" y="2696"/>
                    </a:lnTo>
                    <a:lnTo>
                      <a:pt x="10236" y="2408"/>
                    </a:lnTo>
                    <a:lnTo>
                      <a:pt x="10131" y="2246"/>
                    </a:lnTo>
                    <a:lnTo>
                      <a:pt x="10078" y="2102"/>
                    </a:lnTo>
                    <a:lnTo>
                      <a:pt x="10000" y="1941"/>
                    </a:lnTo>
                    <a:lnTo>
                      <a:pt x="10078" y="1851"/>
                    </a:lnTo>
                    <a:lnTo>
                      <a:pt x="10131" y="1779"/>
                    </a:lnTo>
                    <a:lnTo>
                      <a:pt x="10236" y="1779"/>
                    </a:lnTo>
                    <a:lnTo>
                      <a:pt x="10236" y="1743"/>
                    </a:lnTo>
                    <a:lnTo>
                      <a:pt x="10262" y="1743"/>
                    </a:lnTo>
                    <a:lnTo>
                      <a:pt x="10419" y="1851"/>
                    </a:lnTo>
                    <a:lnTo>
                      <a:pt x="10656" y="1941"/>
                    </a:lnTo>
                    <a:lnTo>
                      <a:pt x="10839" y="1977"/>
                    </a:lnTo>
                    <a:lnTo>
                      <a:pt x="11128" y="1977"/>
                    </a:lnTo>
                    <a:lnTo>
                      <a:pt x="11128" y="1294"/>
                    </a:lnTo>
                    <a:lnTo>
                      <a:pt x="10787" y="1006"/>
                    </a:lnTo>
                    <a:lnTo>
                      <a:pt x="10367" y="755"/>
                    </a:lnTo>
                    <a:lnTo>
                      <a:pt x="9895" y="485"/>
                    </a:lnTo>
                    <a:lnTo>
                      <a:pt x="9553" y="162"/>
                    </a:lnTo>
                    <a:lnTo>
                      <a:pt x="9186" y="90"/>
                    </a:lnTo>
                    <a:lnTo>
                      <a:pt x="8897" y="36"/>
                    </a:lnTo>
                    <a:lnTo>
                      <a:pt x="8530" y="0"/>
                    </a:lnTo>
                    <a:lnTo>
                      <a:pt x="8084" y="0"/>
                    </a:lnTo>
                    <a:lnTo>
                      <a:pt x="8084" y="90"/>
                    </a:lnTo>
                    <a:lnTo>
                      <a:pt x="8057" y="162"/>
                    </a:lnTo>
                    <a:lnTo>
                      <a:pt x="7585" y="252"/>
                    </a:lnTo>
                    <a:lnTo>
                      <a:pt x="7375" y="485"/>
                    </a:lnTo>
                    <a:lnTo>
                      <a:pt x="7244" y="755"/>
                    </a:lnTo>
                    <a:lnTo>
                      <a:pt x="6955" y="1006"/>
                    </a:lnTo>
                    <a:lnTo>
                      <a:pt x="6588" y="1006"/>
                    </a:lnTo>
                    <a:lnTo>
                      <a:pt x="6535" y="1042"/>
                    </a:lnTo>
                    <a:lnTo>
                      <a:pt x="6299" y="1294"/>
                    </a:lnTo>
                    <a:lnTo>
                      <a:pt x="6063" y="1563"/>
                    </a:lnTo>
                    <a:lnTo>
                      <a:pt x="5879" y="1779"/>
                    </a:lnTo>
                    <a:lnTo>
                      <a:pt x="5590" y="1977"/>
                    </a:lnTo>
                    <a:lnTo>
                      <a:pt x="5485" y="1977"/>
                    </a:lnTo>
                    <a:lnTo>
                      <a:pt x="5485" y="2049"/>
                    </a:lnTo>
                    <a:lnTo>
                      <a:pt x="4829" y="2498"/>
                    </a:lnTo>
                    <a:lnTo>
                      <a:pt x="4829" y="2534"/>
                    </a:lnTo>
                    <a:lnTo>
                      <a:pt x="5118" y="2624"/>
                    </a:lnTo>
                    <a:lnTo>
                      <a:pt x="5485" y="2696"/>
                    </a:lnTo>
                    <a:lnTo>
                      <a:pt x="5879" y="2749"/>
                    </a:lnTo>
                    <a:lnTo>
                      <a:pt x="6141" y="2749"/>
                    </a:lnTo>
                    <a:lnTo>
                      <a:pt x="6194" y="2785"/>
                    </a:lnTo>
                    <a:lnTo>
                      <a:pt x="6299" y="2785"/>
                    </a:lnTo>
                    <a:lnTo>
                      <a:pt x="6299" y="2857"/>
                    </a:lnTo>
                    <a:lnTo>
                      <a:pt x="6351" y="2893"/>
                    </a:lnTo>
                    <a:lnTo>
                      <a:pt x="6299" y="2947"/>
                    </a:lnTo>
                    <a:lnTo>
                      <a:pt x="6141" y="2983"/>
                    </a:lnTo>
                    <a:lnTo>
                      <a:pt x="6063" y="3055"/>
                    </a:lnTo>
                    <a:lnTo>
                      <a:pt x="5905" y="3073"/>
                    </a:lnTo>
                    <a:lnTo>
                      <a:pt x="5774" y="3235"/>
                    </a:lnTo>
                    <a:lnTo>
                      <a:pt x="5643" y="3504"/>
                    </a:lnTo>
                    <a:lnTo>
                      <a:pt x="5485" y="3738"/>
                    </a:lnTo>
                    <a:lnTo>
                      <a:pt x="5485" y="3989"/>
                    </a:lnTo>
                    <a:lnTo>
                      <a:pt x="5590" y="4079"/>
                    </a:lnTo>
                    <a:lnTo>
                      <a:pt x="5643" y="4079"/>
                    </a:lnTo>
                    <a:lnTo>
                      <a:pt x="5590" y="4151"/>
                    </a:lnTo>
                    <a:lnTo>
                      <a:pt x="5485" y="4277"/>
                    </a:lnTo>
                    <a:lnTo>
                      <a:pt x="5643" y="4385"/>
                    </a:lnTo>
                    <a:lnTo>
                      <a:pt x="6063" y="4187"/>
                    </a:lnTo>
                    <a:lnTo>
                      <a:pt x="6824" y="4151"/>
                    </a:lnTo>
                    <a:lnTo>
                      <a:pt x="6824" y="4079"/>
                    </a:lnTo>
                    <a:lnTo>
                      <a:pt x="6876" y="4061"/>
                    </a:lnTo>
                    <a:lnTo>
                      <a:pt x="6955" y="4061"/>
                    </a:lnTo>
                    <a:lnTo>
                      <a:pt x="7008" y="3989"/>
                    </a:lnTo>
                    <a:lnTo>
                      <a:pt x="7008" y="3594"/>
                    </a:lnTo>
                    <a:lnTo>
                      <a:pt x="7585" y="2785"/>
                    </a:lnTo>
                    <a:lnTo>
                      <a:pt x="7664" y="2785"/>
                    </a:lnTo>
                    <a:lnTo>
                      <a:pt x="7952" y="3055"/>
                    </a:lnTo>
                    <a:lnTo>
                      <a:pt x="8189" y="3235"/>
                    </a:lnTo>
                    <a:lnTo>
                      <a:pt x="8477" y="3504"/>
                    </a:lnTo>
                    <a:lnTo>
                      <a:pt x="8818" y="3702"/>
                    </a:lnTo>
                    <a:lnTo>
                      <a:pt x="9002" y="3792"/>
                    </a:lnTo>
                    <a:lnTo>
                      <a:pt x="9055" y="3900"/>
                    </a:lnTo>
                    <a:lnTo>
                      <a:pt x="9186" y="4061"/>
                    </a:lnTo>
                    <a:lnTo>
                      <a:pt x="9291" y="4151"/>
                    </a:lnTo>
                    <a:lnTo>
                      <a:pt x="9291" y="4636"/>
                    </a:lnTo>
                    <a:lnTo>
                      <a:pt x="9422" y="4906"/>
                    </a:lnTo>
                    <a:lnTo>
                      <a:pt x="9553" y="5086"/>
                    </a:lnTo>
                    <a:lnTo>
                      <a:pt x="9842" y="5283"/>
                    </a:lnTo>
                    <a:lnTo>
                      <a:pt x="9842" y="5355"/>
                    </a:lnTo>
                    <a:lnTo>
                      <a:pt x="9763" y="5391"/>
                    </a:lnTo>
                    <a:lnTo>
                      <a:pt x="9763" y="5481"/>
                    </a:lnTo>
                    <a:lnTo>
                      <a:pt x="9711" y="5553"/>
                    </a:lnTo>
                    <a:lnTo>
                      <a:pt x="9422" y="5481"/>
                    </a:lnTo>
                    <a:lnTo>
                      <a:pt x="9133" y="5283"/>
                    </a:lnTo>
                    <a:lnTo>
                      <a:pt x="8818" y="5121"/>
                    </a:lnTo>
                    <a:lnTo>
                      <a:pt x="8477" y="5086"/>
                    </a:lnTo>
                    <a:lnTo>
                      <a:pt x="8241" y="5193"/>
                    </a:lnTo>
                    <a:lnTo>
                      <a:pt x="8084" y="5283"/>
                    </a:lnTo>
                    <a:lnTo>
                      <a:pt x="7847" y="5391"/>
                    </a:lnTo>
                    <a:lnTo>
                      <a:pt x="7769" y="5481"/>
                    </a:lnTo>
                    <a:lnTo>
                      <a:pt x="7821" y="5553"/>
                    </a:lnTo>
                    <a:lnTo>
                      <a:pt x="7847" y="5571"/>
                    </a:lnTo>
                    <a:lnTo>
                      <a:pt x="7847" y="5643"/>
                    </a:lnTo>
                    <a:lnTo>
                      <a:pt x="8189" y="5643"/>
                    </a:lnTo>
                    <a:lnTo>
                      <a:pt x="8320" y="5679"/>
                    </a:lnTo>
                    <a:lnTo>
                      <a:pt x="8372" y="5768"/>
                    </a:lnTo>
                    <a:lnTo>
                      <a:pt x="8477" y="5930"/>
                    </a:lnTo>
                    <a:lnTo>
                      <a:pt x="8372" y="6002"/>
                    </a:lnTo>
                    <a:lnTo>
                      <a:pt x="8320" y="6092"/>
                    </a:lnTo>
                    <a:lnTo>
                      <a:pt x="6824" y="5876"/>
                    </a:lnTo>
                    <a:lnTo>
                      <a:pt x="6824" y="6200"/>
                    </a:lnTo>
                    <a:lnTo>
                      <a:pt x="6719" y="6236"/>
                    </a:lnTo>
                    <a:lnTo>
                      <a:pt x="6588" y="6397"/>
                    </a:lnTo>
                    <a:lnTo>
                      <a:pt x="6535" y="6415"/>
                    </a:lnTo>
                    <a:lnTo>
                      <a:pt x="6351" y="6577"/>
                    </a:lnTo>
                    <a:lnTo>
                      <a:pt x="5905" y="7062"/>
                    </a:lnTo>
                    <a:lnTo>
                      <a:pt x="4960" y="7386"/>
                    </a:lnTo>
                    <a:lnTo>
                      <a:pt x="4934" y="7422"/>
                    </a:lnTo>
                    <a:lnTo>
                      <a:pt x="4829" y="7529"/>
                    </a:lnTo>
                    <a:lnTo>
                      <a:pt x="4829" y="8590"/>
                    </a:lnTo>
                    <a:lnTo>
                      <a:pt x="4540" y="8590"/>
                    </a:lnTo>
                    <a:lnTo>
                      <a:pt x="4304" y="8536"/>
                    </a:lnTo>
                    <a:lnTo>
                      <a:pt x="4121" y="8428"/>
                    </a:lnTo>
                    <a:lnTo>
                      <a:pt x="3963" y="8338"/>
                    </a:lnTo>
                    <a:lnTo>
                      <a:pt x="3963" y="8069"/>
                    </a:lnTo>
                    <a:lnTo>
                      <a:pt x="3884" y="7817"/>
                    </a:lnTo>
                    <a:lnTo>
                      <a:pt x="3701" y="7619"/>
                    </a:lnTo>
                    <a:lnTo>
                      <a:pt x="3412" y="7422"/>
                    </a:lnTo>
                    <a:lnTo>
                      <a:pt x="3071" y="7494"/>
                    </a:lnTo>
                    <a:lnTo>
                      <a:pt x="2887" y="7494"/>
                    </a:lnTo>
                    <a:lnTo>
                      <a:pt x="2651" y="7422"/>
                    </a:lnTo>
                    <a:lnTo>
                      <a:pt x="2467" y="7332"/>
                    </a:lnTo>
                    <a:lnTo>
                      <a:pt x="2178" y="7224"/>
                    </a:lnTo>
                    <a:lnTo>
                      <a:pt x="1890" y="7134"/>
                    </a:lnTo>
                    <a:lnTo>
                      <a:pt x="1548" y="7062"/>
                    </a:lnTo>
                    <a:lnTo>
                      <a:pt x="1286" y="7044"/>
                    </a:lnTo>
                    <a:lnTo>
                      <a:pt x="997" y="7224"/>
                    </a:lnTo>
                    <a:lnTo>
                      <a:pt x="551" y="7619"/>
                    </a:lnTo>
                    <a:lnTo>
                      <a:pt x="131" y="8051"/>
                    </a:lnTo>
                    <a:lnTo>
                      <a:pt x="0" y="8176"/>
                    </a:lnTo>
                    <a:lnTo>
                      <a:pt x="551" y="8536"/>
                    </a:lnTo>
                    <a:lnTo>
                      <a:pt x="656" y="9273"/>
                    </a:lnTo>
                    <a:lnTo>
                      <a:pt x="761" y="9273"/>
                    </a:lnTo>
                    <a:lnTo>
                      <a:pt x="997" y="9219"/>
                    </a:lnTo>
                    <a:lnTo>
                      <a:pt x="1129" y="9183"/>
                    </a:lnTo>
                    <a:lnTo>
                      <a:pt x="1286" y="9075"/>
                    </a:lnTo>
                    <a:lnTo>
                      <a:pt x="1417" y="8913"/>
                    </a:lnTo>
                    <a:lnTo>
                      <a:pt x="1522" y="8823"/>
                    </a:lnTo>
                    <a:lnTo>
                      <a:pt x="1653" y="8715"/>
                    </a:lnTo>
                    <a:lnTo>
                      <a:pt x="1890" y="8626"/>
                    </a:lnTo>
                    <a:lnTo>
                      <a:pt x="1942" y="8626"/>
                    </a:lnTo>
                    <a:lnTo>
                      <a:pt x="1942" y="8715"/>
                    </a:lnTo>
                    <a:lnTo>
                      <a:pt x="1653" y="9668"/>
                    </a:lnTo>
                    <a:lnTo>
                      <a:pt x="2073" y="9991"/>
                    </a:lnTo>
                    <a:lnTo>
                      <a:pt x="2021" y="10189"/>
                    </a:lnTo>
                    <a:lnTo>
                      <a:pt x="1785" y="10315"/>
                    </a:lnTo>
                    <a:lnTo>
                      <a:pt x="1548" y="10477"/>
                    </a:lnTo>
                    <a:lnTo>
                      <a:pt x="1417" y="10728"/>
                    </a:lnTo>
                    <a:lnTo>
                      <a:pt x="1417" y="10926"/>
                    </a:lnTo>
                    <a:lnTo>
                      <a:pt x="1653" y="11123"/>
                    </a:lnTo>
                    <a:lnTo>
                      <a:pt x="1942" y="11321"/>
                    </a:lnTo>
                    <a:lnTo>
                      <a:pt x="2310" y="11519"/>
                    </a:lnTo>
                    <a:lnTo>
                      <a:pt x="2651" y="11609"/>
                    </a:lnTo>
                    <a:lnTo>
                      <a:pt x="2992" y="11609"/>
                    </a:lnTo>
                    <a:lnTo>
                      <a:pt x="3254" y="11573"/>
                    </a:lnTo>
                    <a:lnTo>
                      <a:pt x="3464" y="11519"/>
                    </a:lnTo>
                    <a:lnTo>
                      <a:pt x="3701" y="11411"/>
                    </a:lnTo>
                    <a:lnTo>
                      <a:pt x="3884" y="11411"/>
                    </a:lnTo>
                    <a:lnTo>
                      <a:pt x="4016" y="11483"/>
                    </a:lnTo>
                    <a:lnTo>
                      <a:pt x="4199" y="11519"/>
                    </a:lnTo>
                    <a:lnTo>
                      <a:pt x="4409" y="11573"/>
                    </a:lnTo>
                    <a:lnTo>
                      <a:pt x="4829" y="11716"/>
                    </a:lnTo>
                    <a:lnTo>
                      <a:pt x="5118" y="11878"/>
                    </a:lnTo>
                    <a:lnTo>
                      <a:pt x="5485" y="12040"/>
                    </a:lnTo>
                    <a:lnTo>
                      <a:pt x="5774" y="12166"/>
                    </a:lnTo>
                    <a:lnTo>
                      <a:pt x="5905" y="12417"/>
                    </a:lnTo>
                    <a:lnTo>
                      <a:pt x="6010" y="12687"/>
                    </a:lnTo>
                    <a:lnTo>
                      <a:pt x="6063" y="12974"/>
                    </a:lnTo>
                    <a:lnTo>
                      <a:pt x="6141" y="13262"/>
                    </a:lnTo>
                    <a:lnTo>
                      <a:pt x="6535" y="13370"/>
                    </a:lnTo>
                    <a:lnTo>
                      <a:pt x="6876" y="13460"/>
                    </a:lnTo>
                    <a:lnTo>
                      <a:pt x="7244" y="13621"/>
                    </a:lnTo>
                    <a:lnTo>
                      <a:pt x="7532" y="13873"/>
                    </a:lnTo>
                    <a:lnTo>
                      <a:pt x="7821" y="14376"/>
                    </a:lnTo>
                    <a:lnTo>
                      <a:pt x="8084" y="14915"/>
                    </a:lnTo>
                    <a:lnTo>
                      <a:pt x="8372" y="15472"/>
                    </a:lnTo>
                    <a:lnTo>
                      <a:pt x="8766" y="15921"/>
                    </a:lnTo>
                    <a:lnTo>
                      <a:pt x="9186" y="16245"/>
                    </a:lnTo>
                    <a:lnTo>
                      <a:pt x="9606" y="16604"/>
                    </a:lnTo>
                    <a:lnTo>
                      <a:pt x="10000" y="16964"/>
                    </a:lnTo>
                    <a:lnTo>
                      <a:pt x="10367" y="17359"/>
                    </a:lnTo>
                    <a:lnTo>
                      <a:pt x="10419" y="17611"/>
                    </a:lnTo>
                    <a:lnTo>
                      <a:pt x="10419" y="17844"/>
                    </a:lnTo>
                    <a:lnTo>
                      <a:pt x="10262" y="18096"/>
                    </a:lnTo>
                    <a:lnTo>
                      <a:pt x="10000" y="18294"/>
                    </a:lnTo>
                    <a:lnTo>
                      <a:pt x="9553" y="18365"/>
                    </a:lnTo>
                    <a:lnTo>
                      <a:pt x="9133" y="18455"/>
                    </a:lnTo>
                    <a:lnTo>
                      <a:pt x="8766" y="18545"/>
                    </a:lnTo>
                    <a:lnTo>
                      <a:pt x="8372" y="18653"/>
                    </a:lnTo>
                    <a:lnTo>
                      <a:pt x="8057" y="18743"/>
                    </a:lnTo>
                    <a:lnTo>
                      <a:pt x="7664" y="18904"/>
                    </a:lnTo>
                    <a:lnTo>
                      <a:pt x="7296" y="19102"/>
                    </a:lnTo>
                    <a:lnTo>
                      <a:pt x="6876" y="19300"/>
                    </a:lnTo>
                    <a:lnTo>
                      <a:pt x="6535" y="19462"/>
                    </a:lnTo>
                    <a:lnTo>
                      <a:pt x="6063" y="19587"/>
                    </a:lnTo>
                    <a:lnTo>
                      <a:pt x="5643" y="19659"/>
                    </a:lnTo>
                    <a:lnTo>
                      <a:pt x="5197" y="19749"/>
                    </a:lnTo>
                    <a:lnTo>
                      <a:pt x="4777" y="19857"/>
                    </a:lnTo>
                    <a:lnTo>
                      <a:pt x="4304" y="19947"/>
                    </a:lnTo>
                    <a:lnTo>
                      <a:pt x="3963" y="20108"/>
                    </a:lnTo>
                    <a:lnTo>
                      <a:pt x="3701" y="20342"/>
                    </a:lnTo>
                    <a:lnTo>
                      <a:pt x="3254" y="20594"/>
                    </a:lnTo>
                    <a:lnTo>
                      <a:pt x="2782" y="20845"/>
                    </a:lnTo>
                    <a:lnTo>
                      <a:pt x="2310" y="21043"/>
                    </a:lnTo>
                    <a:lnTo>
                      <a:pt x="1785" y="21205"/>
                    </a:lnTo>
                    <a:lnTo>
                      <a:pt x="2310" y="21312"/>
                    </a:lnTo>
                    <a:lnTo>
                      <a:pt x="2782" y="21348"/>
                    </a:lnTo>
                    <a:lnTo>
                      <a:pt x="3254" y="21438"/>
                    </a:lnTo>
                    <a:lnTo>
                      <a:pt x="3727" y="21510"/>
                    </a:lnTo>
                    <a:lnTo>
                      <a:pt x="4252" y="21528"/>
                    </a:lnTo>
                    <a:lnTo>
                      <a:pt x="4777" y="21528"/>
                    </a:lnTo>
                    <a:lnTo>
                      <a:pt x="5249" y="21600"/>
                    </a:lnTo>
                    <a:lnTo>
                      <a:pt x="6614" y="21600"/>
                    </a:lnTo>
                    <a:lnTo>
                      <a:pt x="7532" y="21528"/>
                    </a:lnTo>
                    <a:lnTo>
                      <a:pt x="8372" y="21438"/>
                    </a:lnTo>
                    <a:lnTo>
                      <a:pt x="9291" y="21312"/>
                    </a:lnTo>
                    <a:lnTo>
                      <a:pt x="10131" y="21151"/>
                    </a:lnTo>
                    <a:lnTo>
                      <a:pt x="10944" y="20989"/>
                    </a:lnTo>
                    <a:lnTo>
                      <a:pt x="11732" y="20755"/>
                    </a:lnTo>
                    <a:lnTo>
                      <a:pt x="12545" y="20504"/>
                    </a:lnTo>
                    <a:lnTo>
                      <a:pt x="13254" y="20234"/>
                    </a:lnTo>
                    <a:lnTo>
                      <a:pt x="14068" y="19947"/>
                    </a:lnTo>
                    <a:lnTo>
                      <a:pt x="14671" y="19659"/>
                    </a:lnTo>
                    <a:lnTo>
                      <a:pt x="15432" y="19300"/>
                    </a:lnTo>
                    <a:lnTo>
                      <a:pt x="16088" y="18904"/>
                    </a:lnTo>
                    <a:lnTo>
                      <a:pt x="16718" y="18491"/>
                    </a:lnTo>
                    <a:lnTo>
                      <a:pt x="17322" y="18096"/>
                    </a:lnTo>
                    <a:lnTo>
                      <a:pt x="17899" y="17647"/>
                    </a:lnTo>
                    <a:lnTo>
                      <a:pt x="17479" y="17359"/>
                    </a:lnTo>
                    <a:lnTo>
                      <a:pt x="16955" y="17161"/>
                    </a:lnTo>
                    <a:lnTo>
                      <a:pt x="16430" y="16892"/>
                    </a:lnTo>
                    <a:lnTo>
                      <a:pt x="16010" y="16694"/>
                    </a:lnTo>
                    <a:lnTo>
                      <a:pt x="15485" y="16568"/>
                    </a:lnTo>
                    <a:lnTo>
                      <a:pt x="15065" y="16479"/>
                    </a:lnTo>
                    <a:lnTo>
                      <a:pt x="14619" y="16245"/>
                    </a:lnTo>
                    <a:lnTo>
                      <a:pt x="14356" y="16047"/>
                    </a:lnTo>
                    <a:lnTo>
                      <a:pt x="14356" y="15957"/>
                    </a:lnTo>
                    <a:lnTo>
                      <a:pt x="14251" y="15957"/>
                    </a:lnTo>
                    <a:lnTo>
                      <a:pt x="14251" y="15706"/>
                    </a:lnTo>
                    <a:lnTo>
                      <a:pt x="14356" y="15508"/>
                    </a:lnTo>
                    <a:lnTo>
                      <a:pt x="14356" y="15364"/>
                    </a:lnTo>
                    <a:lnTo>
                      <a:pt x="14383" y="15185"/>
                    </a:lnTo>
                    <a:lnTo>
                      <a:pt x="14619" y="14717"/>
                    </a:lnTo>
                    <a:lnTo>
                      <a:pt x="14881" y="14214"/>
                    </a:lnTo>
                    <a:lnTo>
                      <a:pt x="15196" y="13819"/>
                    </a:lnTo>
                    <a:lnTo>
                      <a:pt x="15774" y="13531"/>
                    </a:lnTo>
                    <a:lnTo>
                      <a:pt x="16088" y="13460"/>
                    </a:lnTo>
                    <a:lnTo>
                      <a:pt x="16377" y="13370"/>
                    </a:lnTo>
                    <a:lnTo>
                      <a:pt x="16561" y="13334"/>
                    </a:lnTo>
                    <a:lnTo>
                      <a:pt x="16850" y="13262"/>
                    </a:lnTo>
                    <a:lnTo>
                      <a:pt x="17191" y="13262"/>
                    </a:lnTo>
                    <a:lnTo>
                      <a:pt x="17479" y="13226"/>
                    </a:lnTo>
                    <a:lnTo>
                      <a:pt x="17663" y="13100"/>
                    </a:lnTo>
                    <a:lnTo>
                      <a:pt x="17952" y="13064"/>
                    </a:lnTo>
                    <a:lnTo>
                      <a:pt x="18241" y="13064"/>
                    </a:lnTo>
                    <a:lnTo>
                      <a:pt x="18477" y="12974"/>
                    </a:lnTo>
                    <a:lnTo>
                      <a:pt x="18765" y="12902"/>
                    </a:lnTo>
                    <a:lnTo>
                      <a:pt x="19028" y="12813"/>
                    </a:lnTo>
                    <a:lnTo>
                      <a:pt x="19317" y="12777"/>
                    </a:lnTo>
                    <a:lnTo>
                      <a:pt x="19658" y="12705"/>
                    </a:lnTo>
                    <a:lnTo>
                      <a:pt x="19947" y="12705"/>
                    </a:lnTo>
                    <a:lnTo>
                      <a:pt x="20209" y="12777"/>
                    </a:lnTo>
                    <a:lnTo>
                      <a:pt x="20366" y="12885"/>
                    </a:lnTo>
                    <a:lnTo>
                      <a:pt x="20550" y="12974"/>
                    </a:lnTo>
                    <a:lnTo>
                      <a:pt x="20786" y="13100"/>
                    </a:lnTo>
                    <a:lnTo>
                      <a:pt x="21075" y="13226"/>
                    </a:lnTo>
                  </a:path>
                </a:pathLst>
              </a:cu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45" name="Freeform 27"/>
              <p:cNvSpPr/>
              <p:nvPr/>
            </p:nvSpPr>
            <p:spPr>
              <a:xfrm>
                <a:off x="841375" y="804862"/>
                <a:ext cx="98426" cy="114301"/>
              </a:xfrm>
              <a:custGeom>
                <a:avLst/>
                <a:gdLst/>
                <a:ahLst/>
                <a:cxnLst>
                  <a:cxn ang="0">
                    <a:pos x="wd2" y="hd2"/>
                  </a:cxn>
                  <a:cxn ang="5400000">
                    <a:pos x="wd2" y="hd2"/>
                  </a:cxn>
                  <a:cxn ang="10800000">
                    <a:pos x="wd2" y="hd2"/>
                  </a:cxn>
                  <a:cxn ang="16200000">
                    <a:pos x="wd2" y="hd2"/>
                  </a:cxn>
                </a:cxnLst>
                <a:rect l="0" t="0" r="r" b="b"/>
                <a:pathLst>
                  <a:path w="21600" h="21600" extrusionOk="0">
                    <a:moveTo>
                      <a:pt x="14632" y="19500"/>
                    </a:moveTo>
                    <a:lnTo>
                      <a:pt x="20206" y="21600"/>
                    </a:lnTo>
                    <a:lnTo>
                      <a:pt x="21600" y="21600"/>
                    </a:lnTo>
                    <a:lnTo>
                      <a:pt x="21600" y="20100"/>
                    </a:lnTo>
                    <a:lnTo>
                      <a:pt x="20206" y="19500"/>
                    </a:lnTo>
                    <a:lnTo>
                      <a:pt x="20206" y="18600"/>
                    </a:lnTo>
                    <a:lnTo>
                      <a:pt x="15329" y="16800"/>
                    </a:lnTo>
                    <a:lnTo>
                      <a:pt x="12890" y="13500"/>
                    </a:lnTo>
                    <a:lnTo>
                      <a:pt x="10800" y="10200"/>
                    </a:lnTo>
                    <a:lnTo>
                      <a:pt x="9058" y="6000"/>
                    </a:lnTo>
                    <a:lnTo>
                      <a:pt x="3135" y="0"/>
                    </a:lnTo>
                    <a:lnTo>
                      <a:pt x="2090" y="1200"/>
                    </a:lnTo>
                    <a:lnTo>
                      <a:pt x="697" y="2700"/>
                    </a:lnTo>
                    <a:lnTo>
                      <a:pt x="0" y="3300"/>
                    </a:lnTo>
                    <a:lnTo>
                      <a:pt x="0" y="6000"/>
                    </a:lnTo>
                    <a:lnTo>
                      <a:pt x="3135" y="9300"/>
                    </a:lnTo>
                    <a:lnTo>
                      <a:pt x="6968" y="13500"/>
                    </a:lnTo>
                    <a:lnTo>
                      <a:pt x="10800" y="16800"/>
                    </a:lnTo>
                    <a:lnTo>
                      <a:pt x="14632" y="19500"/>
                    </a:lnTo>
                  </a:path>
                </a:pathLst>
              </a:cu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6348" name="Title Text"/>
          <p:cNvSpPr txBox="1">
            <a:spLocks noGrp="1"/>
          </p:cNvSpPr>
          <p:nvPr>
            <p:ph type="title"/>
          </p:nvPr>
        </p:nvSpPr>
        <p:spPr>
          <a:xfrm>
            <a:off x="685800" y="2286000"/>
            <a:ext cx="7772400" cy="1143000"/>
          </a:xfrm>
          <a:prstGeom prst="rect">
            <a:avLst/>
          </a:prstGeom>
        </p:spPr>
        <p:txBody>
          <a:bodyPr lIns="46037" tIns="46037" rIns="46037" bIns="46037" anchor="ctr"/>
          <a:lstStyle>
            <a:lvl1pPr algn="ctr">
              <a:defRPr>
                <a:solidFill>
                  <a:srgbClr val="CBCBCB"/>
                </a:solidFill>
              </a:defRPr>
            </a:lvl1pPr>
          </a:lstStyle>
          <a:p>
            <a:r>
              <a:t>Title Text</a:t>
            </a:r>
          </a:p>
        </p:txBody>
      </p:sp>
      <p:sp>
        <p:nvSpPr>
          <p:cNvPr id="6349" name="Body Level One…"/>
          <p:cNvSpPr txBox="1">
            <a:spLocks noGrp="1"/>
          </p:cNvSpPr>
          <p:nvPr>
            <p:ph type="body" sz="quarter" idx="1"/>
          </p:nvPr>
        </p:nvSpPr>
        <p:spPr>
          <a:xfrm>
            <a:off x="2057400" y="4114800"/>
            <a:ext cx="6400800" cy="1752600"/>
          </a:xfrm>
          <a:prstGeom prst="rect">
            <a:avLst/>
          </a:prstGeom>
        </p:spPr>
        <p:txBody>
          <a:bodyPr lIns="46037" tIns="46037" rIns="46037" bIns="46037">
            <a:normAutofit/>
          </a:bodyPr>
          <a:lstStyle>
            <a:lvl1pPr marL="0" indent="0" algn="ctr">
              <a:buSzTx/>
              <a:buNone/>
              <a:defRPr>
                <a:solidFill>
                  <a:schemeClr val="accent3">
                    <a:lumOff val="44000"/>
                  </a:schemeClr>
                </a:solidFill>
              </a:defRPr>
            </a:lvl1pPr>
            <a:lvl2pPr algn="ctr">
              <a:buChar char="–"/>
              <a:defRPr>
                <a:solidFill>
                  <a:schemeClr val="accent3">
                    <a:lumOff val="44000"/>
                  </a:schemeClr>
                </a:solidFill>
              </a:defRPr>
            </a:lvl2pPr>
            <a:lvl3pPr algn="ctr">
              <a:defRPr>
                <a:solidFill>
                  <a:schemeClr val="accent3">
                    <a:lumOff val="44000"/>
                  </a:schemeClr>
                </a:solidFill>
              </a:defRPr>
            </a:lvl3pPr>
            <a:lvl4pPr algn="ctr">
              <a:buChar char="–"/>
              <a:defRPr>
                <a:solidFill>
                  <a:schemeClr val="accent3">
                    <a:lumOff val="44000"/>
                  </a:schemeClr>
                </a:solidFill>
              </a:defRPr>
            </a:lvl4pPr>
            <a:lvl5pPr algn="ctr">
              <a:buChar char="•"/>
              <a:defRPr>
                <a:solidFill>
                  <a:schemeClr val="accent3">
                    <a:lumOff val="44000"/>
                  </a:schemeClr>
                </a:solidFill>
              </a:defRPr>
            </a:lvl5pPr>
          </a:lstStyle>
          <a:p>
            <a:r>
              <a:t>Body Level One</a:t>
            </a:r>
          </a:p>
          <a:p>
            <a:pPr lvl="1"/>
            <a:r>
              <a:t>Body Level Two</a:t>
            </a:r>
          </a:p>
          <a:p>
            <a:pPr lvl="2"/>
            <a:r>
              <a:t>Body Level Three</a:t>
            </a:r>
          </a:p>
          <a:p>
            <a:pPr lvl="3"/>
            <a:r>
              <a:t>Body Level Four</a:t>
            </a:r>
          </a:p>
          <a:p>
            <a:pPr lvl="4"/>
            <a:r>
              <a:t>Body Level Five</a:t>
            </a:r>
          </a:p>
        </p:txBody>
      </p:sp>
      <p:sp>
        <p:nvSpPr>
          <p:cNvPr id="6350"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82561175"/>
      </p:ext>
    </p:extLst>
  </p:cSld>
  <p:clrMapOvr>
    <a:masterClrMapping/>
  </p:clrMapOvr>
  <p:transition spd="med"/>
</p:sldLayout>
</file>

<file path=ppt/slideLayouts/slideLayout466.xml><?xml version="1.0" encoding="utf-8"?>
<p:sldLayout xmlns:a="http://schemas.openxmlformats.org/drawingml/2006/main" xmlns:r="http://schemas.openxmlformats.org/officeDocument/2006/relationships" xmlns:p="http://schemas.openxmlformats.org/presentationml/2006/main" showMasterSp="0" type="tx">
  <p:cSld name="42_Title and Content">
    <p:bg>
      <p:bgPr>
        <a:solidFill>
          <a:srgbClr val="0066CC"/>
        </a:solidFill>
        <a:effectLst/>
      </p:bgPr>
    </p:bg>
    <p:spTree>
      <p:nvGrpSpPr>
        <p:cNvPr id="1" name=""/>
        <p:cNvGrpSpPr/>
        <p:nvPr/>
      </p:nvGrpSpPr>
      <p:grpSpPr>
        <a:xfrm>
          <a:off x="0" y="0"/>
          <a:ext cx="0" cy="0"/>
          <a:chOff x="0" y="0"/>
          <a:chExt cx="0" cy="0"/>
        </a:xfrm>
      </p:grpSpPr>
      <p:grpSp>
        <p:nvGrpSpPr>
          <p:cNvPr id="6371" name="Group 2"/>
          <p:cNvGrpSpPr/>
          <p:nvPr/>
        </p:nvGrpSpPr>
        <p:grpSpPr>
          <a:xfrm>
            <a:off x="685799" y="117475"/>
            <a:ext cx="8456615" cy="6738938"/>
            <a:chOff x="0" y="0"/>
            <a:chExt cx="8456613" cy="6738937"/>
          </a:xfrm>
        </p:grpSpPr>
        <p:sp>
          <p:nvSpPr>
            <p:cNvPr id="6357" name="Rectangle 3"/>
            <p:cNvSpPr/>
            <p:nvPr/>
          </p:nvSpPr>
          <p:spPr>
            <a:xfrm>
              <a:off x="0" y="6511925"/>
              <a:ext cx="3505200" cy="227013"/>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366" name="Group 4"/>
            <p:cNvGrpSpPr/>
            <p:nvPr/>
          </p:nvGrpSpPr>
          <p:grpSpPr>
            <a:xfrm>
              <a:off x="3852862" y="6629400"/>
              <a:ext cx="4332290" cy="65089"/>
              <a:chOff x="0" y="0"/>
              <a:chExt cx="4332288" cy="65088"/>
            </a:xfrm>
          </p:grpSpPr>
          <p:sp>
            <p:nvSpPr>
              <p:cNvPr id="6358" name="Oval 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59" name="Oval 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60" name="Oval 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61" name="Oval 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62" name="Oval 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63" name="Oval 1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64" name="Oval 1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65" name="Oval 1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367" name="Rectangle 13"/>
            <p:cNvSpPr/>
            <p:nvPr/>
          </p:nvSpPr>
          <p:spPr>
            <a:xfrm>
              <a:off x="76199" y="644525"/>
              <a:ext cx="83804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68" name="Oval 14"/>
            <p:cNvSpPr/>
            <p:nvPr/>
          </p:nvSpPr>
          <p:spPr>
            <a:xfrm>
              <a:off x="119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69" name="Oval 15"/>
            <p:cNvSpPr/>
            <p:nvPr/>
          </p:nvSpPr>
          <p:spPr>
            <a:xfrm>
              <a:off x="119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70" name="Oval 16"/>
            <p:cNvSpPr/>
            <p:nvPr/>
          </p:nvSpPr>
          <p:spPr>
            <a:xfrm>
              <a:off x="119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372" name="Title Text"/>
          <p:cNvSpPr txBox="1">
            <a:spLocks noGrp="1"/>
          </p:cNvSpPr>
          <p:nvPr>
            <p:ph type="title"/>
          </p:nvPr>
        </p:nvSpPr>
        <p:spPr>
          <a:xfrm>
            <a:off x="685800" y="609600"/>
            <a:ext cx="7772400" cy="1143000"/>
          </a:xfrm>
          <a:prstGeom prst="rect">
            <a:avLst/>
          </a:prstGeom>
        </p:spPr>
        <p:txBody>
          <a:bodyPr lIns="46037" tIns="46037" rIns="46037" bIns="46037" anchor="ctr"/>
          <a:lstStyle>
            <a:lvl1pPr algn="ctr">
              <a:defRPr>
                <a:solidFill>
                  <a:srgbClr val="CBCBCB"/>
                </a:solidFill>
              </a:defRPr>
            </a:lvl1pPr>
          </a:lstStyle>
          <a:p>
            <a:r>
              <a:t>Title Text</a:t>
            </a:r>
          </a:p>
        </p:txBody>
      </p:sp>
      <p:sp>
        <p:nvSpPr>
          <p:cNvPr id="6373" name="Body Level One…"/>
          <p:cNvSpPr txBox="1">
            <a:spLocks noGrp="1"/>
          </p:cNvSpPr>
          <p:nvPr>
            <p:ph type="body" idx="1"/>
          </p:nvPr>
        </p:nvSpPr>
        <p:spPr>
          <a:xfrm>
            <a:off x="685800" y="1981200"/>
            <a:ext cx="7772400" cy="4114800"/>
          </a:xfrm>
          <a:prstGeom prst="rect">
            <a:avLst/>
          </a:prstGeom>
        </p:spPr>
        <p:txBody>
          <a:bodyPr lIns="46037" tIns="46037" rIns="46037" bIns="46037">
            <a:normAutofit/>
          </a:bodyPr>
          <a:lstStyle>
            <a:lvl1pPr>
              <a:buChar char="•"/>
              <a:defRPr>
                <a:solidFill>
                  <a:schemeClr val="accent3">
                    <a:lumOff val="44000"/>
                  </a:schemeClr>
                </a:solidFill>
              </a:defRPr>
            </a:lvl1pPr>
            <a:lvl2pPr>
              <a:buChar char="–"/>
              <a:defRPr>
                <a:solidFill>
                  <a:schemeClr val="accent3">
                    <a:lumOff val="44000"/>
                  </a:schemeClr>
                </a:solidFill>
              </a:defRPr>
            </a:lvl2pPr>
            <a:lvl3pPr>
              <a:defRPr>
                <a:solidFill>
                  <a:schemeClr val="accent3">
                    <a:lumOff val="44000"/>
                  </a:schemeClr>
                </a:solidFill>
              </a:defRPr>
            </a:lvl3pPr>
            <a:lvl4pPr>
              <a:buChar char="–"/>
              <a:defRPr>
                <a:solidFill>
                  <a:schemeClr val="accent3">
                    <a:lumOff val="44000"/>
                  </a:schemeClr>
                </a:solidFill>
              </a:defRPr>
            </a:lvl4pPr>
            <a:lvl5pPr>
              <a:buChar char="•"/>
              <a:defRPr>
                <a:solidFill>
                  <a:schemeClr val="accent3">
                    <a:lumOff val="44000"/>
                  </a:schemeClr>
                </a:solidFill>
              </a:defRPr>
            </a:lvl5pPr>
          </a:lstStyle>
          <a:p>
            <a:r>
              <a:t>Body Level One</a:t>
            </a:r>
          </a:p>
          <a:p>
            <a:pPr lvl="1"/>
            <a:r>
              <a:t>Body Level Two</a:t>
            </a:r>
          </a:p>
          <a:p>
            <a:pPr lvl="2"/>
            <a:r>
              <a:t>Body Level Three</a:t>
            </a:r>
          </a:p>
          <a:p>
            <a:pPr lvl="3"/>
            <a:r>
              <a:t>Body Level Four</a:t>
            </a:r>
          </a:p>
          <a:p>
            <a:pPr lvl="4"/>
            <a:r>
              <a:t>Body Level Five</a:t>
            </a:r>
          </a:p>
        </p:txBody>
      </p:sp>
      <p:sp>
        <p:nvSpPr>
          <p:cNvPr id="6374"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33406230"/>
      </p:ext>
    </p:extLst>
  </p:cSld>
  <p:clrMapOvr>
    <a:masterClrMapping/>
  </p:clrMapOvr>
  <p:transition spd="med"/>
</p:sldLayout>
</file>

<file path=ppt/slideLayouts/slideLayout467.xml><?xml version="1.0" encoding="utf-8"?>
<p:sldLayout xmlns:a="http://schemas.openxmlformats.org/drawingml/2006/main" xmlns:r="http://schemas.openxmlformats.org/officeDocument/2006/relationships" xmlns:p="http://schemas.openxmlformats.org/presentationml/2006/main" showMasterSp="0" type="tx">
  <p:cSld name="Title and Content 0">
    <p:bg>
      <p:bgPr>
        <a:solidFill>
          <a:srgbClr val="009999"/>
        </a:solidFill>
        <a:effectLst/>
      </p:bgPr>
    </p:bg>
    <p:spTree>
      <p:nvGrpSpPr>
        <p:cNvPr id="1" name=""/>
        <p:cNvGrpSpPr/>
        <p:nvPr/>
      </p:nvGrpSpPr>
      <p:grpSpPr>
        <a:xfrm>
          <a:off x="0" y="0"/>
          <a:ext cx="0" cy="0"/>
          <a:chOff x="0" y="0"/>
          <a:chExt cx="0" cy="0"/>
        </a:xfrm>
      </p:grpSpPr>
      <p:grpSp>
        <p:nvGrpSpPr>
          <p:cNvPr id="6395" name="Group 2"/>
          <p:cNvGrpSpPr/>
          <p:nvPr/>
        </p:nvGrpSpPr>
        <p:grpSpPr>
          <a:xfrm>
            <a:off x="685799" y="117475"/>
            <a:ext cx="8456615" cy="6738938"/>
            <a:chOff x="0" y="0"/>
            <a:chExt cx="8456613" cy="6738937"/>
          </a:xfrm>
        </p:grpSpPr>
        <p:sp>
          <p:nvSpPr>
            <p:cNvPr id="6381" name="Rectangle 3"/>
            <p:cNvSpPr/>
            <p:nvPr/>
          </p:nvSpPr>
          <p:spPr>
            <a:xfrm>
              <a:off x="0" y="6511925"/>
              <a:ext cx="3505200" cy="227013"/>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390" name="Group 4"/>
            <p:cNvGrpSpPr/>
            <p:nvPr/>
          </p:nvGrpSpPr>
          <p:grpSpPr>
            <a:xfrm>
              <a:off x="3852862" y="6629400"/>
              <a:ext cx="4332290" cy="65089"/>
              <a:chOff x="0" y="0"/>
              <a:chExt cx="4332288" cy="65088"/>
            </a:xfrm>
          </p:grpSpPr>
          <p:sp>
            <p:nvSpPr>
              <p:cNvPr id="6382" name="Oval 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83" name="Oval 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84" name="Oval 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85" name="Oval 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86" name="Oval 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87" name="Oval 1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88" name="Oval 1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89" name="Oval 1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391" name="Rectangle 13"/>
            <p:cNvSpPr/>
            <p:nvPr/>
          </p:nvSpPr>
          <p:spPr>
            <a:xfrm>
              <a:off x="76199" y="644525"/>
              <a:ext cx="83804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92" name="Oval 14"/>
            <p:cNvSpPr/>
            <p:nvPr/>
          </p:nvSpPr>
          <p:spPr>
            <a:xfrm>
              <a:off x="119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93" name="Oval 15"/>
            <p:cNvSpPr/>
            <p:nvPr/>
          </p:nvSpPr>
          <p:spPr>
            <a:xfrm>
              <a:off x="119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394" name="Oval 16"/>
            <p:cNvSpPr/>
            <p:nvPr/>
          </p:nvSpPr>
          <p:spPr>
            <a:xfrm>
              <a:off x="119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396" name="Title Text"/>
          <p:cNvSpPr txBox="1">
            <a:spLocks noGrp="1"/>
          </p:cNvSpPr>
          <p:nvPr>
            <p:ph type="title"/>
          </p:nvPr>
        </p:nvSpPr>
        <p:spPr>
          <a:xfrm>
            <a:off x="685800" y="609600"/>
            <a:ext cx="7772400" cy="1143000"/>
          </a:xfrm>
          <a:prstGeom prst="rect">
            <a:avLst/>
          </a:prstGeom>
        </p:spPr>
        <p:txBody>
          <a:bodyPr lIns="46037" tIns="46037" rIns="46037" bIns="46037" anchor="ctr"/>
          <a:lstStyle>
            <a:lvl1pPr algn="ctr">
              <a:defRPr>
                <a:solidFill>
                  <a:srgbClr val="CBCBCB"/>
                </a:solidFill>
              </a:defRPr>
            </a:lvl1pPr>
          </a:lstStyle>
          <a:p>
            <a:r>
              <a:t>Title Text</a:t>
            </a:r>
          </a:p>
        </p:txBody>
      </p:sp>
      <p:sp>
        <p:nvSpPr>
          <p:cNvPr id="6397" name="Body Level One…"/>
          <p:cNvSpPr txBox="1">
            <a:spLocks noGrp="1"/>
          </p:cNvSpPr>
          <p:nvPr>
            <p:ph type="body" idx="1"/>
          </p:nvPr>
        </p:nvSpPr>
        <p:spPr>
          <a:xfrm>
            <a:off x="685800" y="1981200"/>
            <a:ext cx="7772400" cy="4114800"/>
          </a:xfrm>
          <a:prstGeom prst="rect">
            <a:avLst/>
          </a:prstGeom>
        </p:spPr>
        <p:txBody>
          <a:bodyPr lIns="46037" tIns="46037" rIns="46037" bIns="46037">
            <a:normAutofit/>
          </a:bodyPr>
          <a:lstStyle>
            <a:lvl1pPr>
              <a:buChar char="•"/>
              <a:defRPr>
                <a:solidFill>
                  <a:schemeClr val="accent3">
                    <a:lumOff val="44000"/>
                  </a:schemeClr>
                </a:solidFill>
              </a:defRPr>
            </a:lvl1pPr>
            <a:lvl2pPr>
              <a:buChar char="–"/>
              <a:defRPr>
                <a:solidFill>
                  <a:schemeClr val="accent3">
                    <a:lumOff val="44000"/>
                  </a:schemeClr>
                </a:solidFill>
              </a:defRPr>
            </a:lvl2pPr>
            <a:lvl3pPr>
              <a:defRPr>
                <a:solidFill>
                  <a:schemeClr val="accent3">
                    <a:lumOff val="44000"/>
                  </a:schemeClr>
                </a:solidFill>
              </a:defRPr>
            </a:lvl3pPr>
            <a:lvl4pPr>
              <a:buChar char="–"/>
              <a:defRPr>
                <a:solidFill>
                  <a:schemeClr val="accent3">
                    <a:lumOff val="44000"/>
                  </a:schemeClr>
                </a:solidFill>
              </a:defRPr>
            </a:lvl4pPr>
            <a:lvl5pPr>
              <a:buChar char="•"/>
              <a:defRPr>
                <a:solidFill>
                  <a:schemeClr val="accent3">
                    <a:lumOff val="44000"/>
                  </a:schemeClr>
                </a:solidFill>
              </a:defRPr>
            </a:lvl5pPr>
          </a:lstStyle>
          <a:p>
            <a:r>
              <a:t>Body Level One</a:t>
            </a:r>
          </a:p>
          <a:p>
            <a:pPr lvl="1"/>
            <a:r>
              <a:t>Body Level Two</a:t>
            </a:r>
          </a:p>
          <a:p>
            <a:pPr lvl="2"/>
            <a:r>
              <a:t>Body Level Three</a:t>
            </a:r>
          </a:p>
          <a:p>
            <a:pPr lvl="3"/>
            <a:r>
              <a:t>Body Level Four</a:t>
            </a:r>
          </a:p>
          <a:p>
            <a:pPr lvl="4"/>
            <a:r>
              <a:t>Body Level Five</a:t>
            </a:r>
          </a:p>
        </p:txBody>
      </p:sp>
      <p:sp>
        <p:nvSpPr>
          <p:cNvPr id="6398"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37462210"/>
      </p:ext>
    </p:extLst>
  </p:cSld>
  <p:clrMapOvr>
    <a:masterClrMapping/>
  </p:clrMapOvr>
  <p:transition spd="med"/>
</p:sldLayout>
</file>

<file path=ppt/slideLayouts/slideLayout468.xml><?xml version="1.0" encoding="utf-8"?>
<p:sldLayout xmlns:a="http://schemas.openxmlformats.org/drawingml/2006/main" xmlns:r="http://schemas.openxmlformats.org/officeDocument/2006/relationships" xmlns:p="http://schemas.openxmlformats.org/presentationml/2006/main" showMasterSp="0" type="tx">
  <p:cSld name="35_Section Header">
    <p:bg>
      <p:bgPr>
        <a:solidFill>
          <a:srgbClr val="0066CC"/>
        </a:solidFill>
        <a:effectLst/>
      </p:bgPr>
    </p:bg>
    <p:spTree>
      <p:nvGrpSpPr>
        <p:cNvPr id="1" name=""/>
        <p:cNvGrpSpPr/>
        <p:nvPr/>
      </p:nvGrpSpPr>
      <p:grpSpPr>
        <a:xfrm>
          <a:off x="0" y="0"/>
          <a:ext cx="0" cy="0"/>
          <a:chOff x="0" y="0"/>
          <a:chExt cx="0" cy="0"/>
        </a:xfrm>
      </p:grpSpPr>
      <p:grpSp>
        <p:nvGrpSpPr>
          <p:cNvPr id="6419" name="Group 2"/>
          <p:cNvGrpSpPr/>
          <p:nvPr/>
        </p:nvGrpSpPr>
        <p:grpSpPr>
          <a:xfrm>
            <a:off x="685799" y="117475"/>
            <a:ext cx="8456615" cy="6738938"/>
            <a:chOff x="0" y="0"/>
            <a:chExt cx="8456613" cy="6738937"/>
          </a:xfrm>
        </p:grpSpPr>
        <p:sp>
          <p:nvSpPr>
            <p:cNvPr id="6405" name="Rectangle 3"/>
            <p:cNvSpPr/>
            <p:nvPr/>
          </p:nvSpPr>
          <p:spPr>
            <a:xfrm>
              <a:off x="0" y="6511925"/>
              <a:ext cx="3505200" cy="227013"/>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414" name="Group 4"/>
            <p:cNvGrpSpPr/>
            <p:nvPr/>
          </p:nvGrpSpPr>
          <p:grpSpPr>
            <a:xfrm>
              <a:off x="3852862" y="6629400"/>
              <a:ext cx="4332290" cy="65089"/>
              <a:chOff x="0" y="0"/>
              <a:chExt cx="4332288" cy="65088"/>
            </a:xfrm>
          </p:grpSpPr>
          <p:sp>
            <p:nvSpPr>
              <p:cNvPr id="6406" name="Oval 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07" name="Oval 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08" name="Oval 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09" name="Oval 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10" name="Oval 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11" name="Oval 1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12" name="Oval 1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13" name="Oval 1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415" name="Rectangle 13"/>
            <p:cNvSpPr/>
            <p:nvPr/>
          </p:nvSpPr>
          <p:spPr>
            <a:xfrm>
              <a:off x="76199" y="644525"/>
              <a:ext cx="83804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16" name="Oval 14"/>
            <p:cNvSpPr/>
            <p:nvPr/>
          </p:nvSpPr>
          <p:spPr>
            <a:xfrm>
              <a:off x="119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17" name="Oval 15"/>
            <p:cNvSpPr/>
            <p:nvPr/>
          </p:nvSpPr>
          <p:spPr>
            <a:xfrm>
              <a:off x="119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18" name="Oval 16"/>
            <p:cNvSpPr/>
            <p:nvPr/>
          </p:nvSpPr>
          <p:spPr>
            <a:xfrm>
              <a:off x="119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420" name="Title Text"/>
          <p:cNvSpPr txBox="1">
            <a:spLocks noGrp="1"/>
          </p:cNvSpPr>
          <p:nvPr>
            <p:ph type="title"/>
          </p:nvPr>
        </p:nvSpPr>
        <p:spPr>
          <a:xfrm>
            <a:off x="722312" y="4406900"/>
            <a:ext cx="7772401" cy="1362075"/>
          </a:xfrm>
          <a:prstGeom prst="rect">
            <a:avLst/>
          </a:prstGeom>
        </p:spPr>
        <p:txBody>
          <a:bodyPr lIns="46037" tIns="46037" rIns="46037" bIns="46037" anchor="t"/>
          <a:lstStyle>
            <a:lvl1pPr>
              <a:defRPr sz="4000" b="1" cap="all">
                <a:solidFill>
                  <a:srgbClr val="CBCBCB"/>
                </a:solidFill>
              </a:defRPr>
            </a:lvl1pPr>
          </a:lstStyle>
          <a:p>
            <a:r>
              <a:t>Title Text</a:t>
            </a:r>
          </a:p>
        </p:txBody>
      </p:sp>
      <p:sp>
        <p:nvSpPr>
          <p:cNvPr id="6421" name="Body Level One…"/>
          <p:cNvSpPr txBox="1">
            <a:spLocks noGrp="1"/>
          </p:cNvSpPr>
          <p:nvPr>
            <p:ph type="body" sz="quarter" idx="1"/>
          </p:nvPr>
        </p:nvSpPr>
        <p:spPr>
          <a:xfrm>
            <a:off x="722312" y="2906713"/>
            <a:ext cx="7772401" cy="1500188"/>
          </a:xfrm>
          <a:prstGeom prst="rect">
            <a:avLst/>
          </a:prstGeom>
        </p:spPr>
        <p:txBody>
          <a:bodyPr lIns="46037" tIns="46037" rIns="46037" bIns="46037" anchor="b">
            <a:normAutofit/>
          </a:bodyPr>
          <a:lstStyle>
            <a:lvl1pPr marL="0" indent="0">
              <a:spcBef>
                <a:spcPts val="400"/>
              </a:spcBef>
              <a:buSzTx/>
              <a:buNone/>
              <a:defRPr sz="2000">
                <a:solidFill>
                  <a:schemeClr val="accent3">
                    <a:lumOff val="44000"/>
                  </a:schemeClr>
                </a:solidFill>
              </a:defRPr>
            </a:lvl1pPr>
            <a:lvl2pPr marL="0" indent="457200">
              <a:spcBef>
                <a:spcPts val="400"/>
              </a:spcBef>
              <a:buSzTx/>
              <a:buNone/>
              <a:defRPr sz="2000">
                <a:solidFill>
                  <a:schemeClr val="accent3">
                    <a:lumOff val="44000"/>
                  </a:schemeClr>
                </a:solidFill>
              </a:defRPr>
            </a:lvl2pPr>
            <a:lvl3pPr marL="0" indent="914400">
              <a:spcBef>
                <a:spcPts val="400"/>
              </a:spcBef>
              <a:buSzTx/>
              <a:buNone/>
              <a:defRPr sz="2000">
                <a:solidFill>
                  <a:schemeClr val="accent3">
                    <a:lumOff val="44000"/>
                  </a:schemeClr>
                </a:solidFill>
              </a:defRPr>
            </a:lvl3pPr>
            <a:lvl4pPr marL="0" indent="1371600">
              <a:spcBef>
                <a:spcPts val="400"/>
              </a:spcBef>
              <a:buSzTx/>
              <a:buNone/>
              <a:defRPr sz="2000">
                <a:solidFill>
                  <a:schemeClr val="accent3">
                    <a:lumOff val="44000"/>
                  </a:schemeClr>
                </a:solidFill>
              </a:defRPr>
            </a:lvl4pPr>
            <a:lvl5pPr marL="0" indent="1828800">
              <a:spcBef>
                <a:spcPts val="400"/>
              </a:spcBef>
              <a:buSzTx/>
              <a:buNone/>
              <a:defRPr sz="2000">
                <a:solidFill>
                  <a:schemeClr val="accent3">
                    <a:lumOff val="44000"/>
                  </a:schemeClr>
                </a:solidFill>
              </a:defRPr>
            </a:lvl5pPr>
          </a:lstStyle>
          <a:p>
            <a:r>
              <a:t>Body Level One</a:t>
            </a:r>
          </a:p>
          <a:p>
            <a:pPr lvl="1"/>
            <a:r>
              <a:t>Body Level Two</a:t>
            </a:r>
          </a:p>
          <a:p>
            <a:pPr lvl="2"/>
            <a:r>
              <a:t>Body Level Three</a:t>
            </a:r>
          </a:p>
          <a:p>
            <a:pPr lvl="3"/>
            <a:r>
              <a:t>Body Level Four</a:t>
            </a:r>
          </a:p>
          <a:p>
            <a:pPr lvl="4"/>
            <a:r>
              <a:t>Body Level Five</a:t>
            </a:r>
          </a:p>
        </p:txBody>
      </p:sp>
      <p:sp>
        <p:nvSpPr>
          <p:cNvPr id="6422"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88675726"/>
      </p:ext>
    </p:extLst>
  </p:cSld>
  <p:clrMapOvr>
    <a:masterClrMapping/>
  </p:clrMapOvr>
  <p:transition spd="med"/>
</p:sldLayout>
</file>

<file path=ppt/slideLayouts/slideLayout469.xml><?xml version="1.0" encoding="utf-8"?>
<p:sldLayout xmlns:a="http://schemas.openxmlformats.org/drawingml/2006/main" xmlns:r="http://schemas.openxmlformats.org/officeDocument/2006/relationships" xmlns:p="http://schemas.openxmlformats.org/presentationml/2006/main" showMasterSp="0" type="tx">
  <p:cSld name="36_Two Content">
    <p:bg>
      <p:bgPr>
        <a:solidFill>
          <a:srgbClr val="0066CC"/>
        </a:solidFill>
        <a:effectLst/>
      </p:bgPr>
    </p:bg>
    <p:spTree>
      <p:nvGrpSpPr>
        <p:cNvPr id="1" name=""/>
        <p:cNvGrpSpPr/>
        <p:nvPr/>
      </p:nvGrpSpPr>
      <p:grpSpPr>
        <a:xfrm>
          <a:off x="0" y="0"/>
          <a:ext cx="0" cy="0"/>
          <a:chOff x="0" y="0"/>
          <a:chExt cx="0" cy="0"/>
        </a:xfrm>
      </p:grpSpPr>
      <p:grpSp>
        <p:nvGrpSpPr>
          <p:cNvPr id="6443" name="Group 2"/>
          <p:cNvGrpSpPr/>
          <p:nvPr/>
        </p:nvGrpSpPr>
        <p:grpSpPr>
          <a:xfrm>
            <a:off x="685799" y="117475"/>
            <a:ext cx="8456615" cy="6738938"/>
            <a:chOff x="0" y="0"/>
            <a:chExt cx="8456613" cy="6738937"/>
          </a:xfrm>
        </p:grpSpPr>
        <p:sp>
          <p:nvSpPr>
            <p:cNvPr id="6429" name="Rectangle 3"/>
            <p:cNvSpPr/>
            <p:nvPr/>
          </p:nvSpPr>
          <p:spPr>
            <a:xfrm>
              <a:off x="0" y="6511925"/>
              <a:ext cx="3505200" cy="227013"/>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438" name="Group 4"/>
            <p:cNvGrpSpPr/>
            <p:nvPr/>
          </p:nvGrpSpPr>
          <p:grpSpPr>
            <a:xfrm>
              <a:off x="3852862" y="6629400"/>
              <a:ext cx="4332290" cy="65089"/>
              <a:chOff x="0" y="0"/>
              <a:chExt cx="4332288" cy="65088"/>
            </a:xfrm>
          </p:grpSpPr>
          <p:sp>
            <p:nvSpPr>
              <p:cNvPr id="6430" name="Oval 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31" name="Oval 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32" name="Oval 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33" name="Oval 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34" name="Oval 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35" name="Oval 1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36" name="Oval 1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37" name="Oval 1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439" name="Rectangle 13"/>
            <p:cNvSpPr/>
            <p:nvPr/>
          </p:nvSpPr>
          <p:spPr>
            <a:xfrm>
              <a:off x="76199" y="644525"/>
              <a:ext cx="83804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40" name="Oval 14"/>
            <p:cNvSpPr/>
            <p:nvPr/>
          </p:nvSpPr>
          <p:spPr>
            <a:xfrm>
              <a:off x="119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41" name="Oval 15"/>
            <p:cNvSpPr/>
            <p:nvPr/>
          </p:nvSpPr>
          <p:spPr>
            <a:xfrm>
              <a:off x="119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42" name="Oval 16"/>
            <p:cNvSpPr/>
            <p:nvPr/>
          </p:nvSpPr>
          <p:spPr>
            <a:xfrm>
              <a:off x="119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444" name="Title Text"/>
          <p:cNvSpPr txBox="1">
            <a:spLocks noGrp="1"/>
          </p:cNvSpPr>
          <p:nvPr>
            <p:ph type="title"/>
          </p:nvPr>
        </p:nvSpPr>
        <p:spPr>
          <a:xfrm>
            <a:off x="685800" y="609600"/>
            <a:ext cx="7772400" cy="1143000"/>
          </a:xfrm>
          <a:prstGeom prst="rect">
            <a:avLst/>
          </a:prstGeom>
        </p:spPr>
        <p:txBody>
          <a:bodyPr lIns="46037" tIns="46037" rIns="46037" bIns="46037" anchor="ctr"/>
          <a:lstStyle>
            <a:lvl1pPr algn="ctr">
              <a:defRPr>
                <a:solidFill>
                  <a:srgbClr val="CBCBCB"/>
                </a:solidFill>
              </a:defRPr>
            </a:lvl1pPr>
          </a:lstStyle>
          <a:p>
            <a:r>
              <a:t>Title Text</a:t>
            </a:r>
          </a:p>
        </p:txBody>
      </p:sp>
      <p:sp>
        <p:nvSpPr>
          <p:cNvPr id="6445" name="Body Level One…"/>
          <p:cNvSpPr txBox="1">
            <a:spLocks noGrp="1"/>
          </p:cNvSpPr>
          <p:nvPr>
            <p:ph type="body" sz="half" idx="1"/>
          </p:nvPr>
        </p:nvSpPr>
        <p:spPr>
          <a:xfrm>
            <a:off x="685800" y="1981200"/>
            <a:ext cx="3810000" cy="4114800"/>
          </a:xfrm>
          <a:prstGeom prst="rect">
            <a:avLst/>
          </a:prstGeom>
        </p:spPr>
        <p:txBody>
          <a:bodyPr lIns="46037" tIns="46037" rIns="46037" bIns="46037">
            <a:normAutofit/>
          </a:bodyPr>
          <a:lstStyle>
            <a:lvl1pPr>
              <a:spcBef>
                <a:spcPts val="600"/>
              </a:spcBef>
              <a:buChar char="•"/>
              <a:defRPr sz="2800">
                <a:solidFill>
                  <a:schemeClr val="accent3">
                    <a:lumOff val="44000"/>
                  </a:schemeClr>
                </a:solidFill>
              </a:defRPr>
            </a:lvl1pPr>
            <a:lvl2pPr marL="790575" indent="-333375">
              <a:spcBef>
                <a:spcPts val="600"/>
              </a:spcBef>
              <a:buChar char="–"/>
              <a:defRPr sz="2800">
                <a:solidFill>
                  <a:schemeClr val="accent3">
                    <a:lumOff val="44000"/>
                  </a:schemeClr>
                </a:solidFill>
              </a:defRPr>
            </a:lvl2pPr>
            <a:lvl3pPr marL="1234439" indent="-320039">
              <a:spcBef>
                <a:spcPts val="600"/>
              </a:spcBef>
              <a:defRPr sz="2800">
                <a:solidFill>
                  <a:schemeClr val="accent3">
                    <a:lumOff val="44000"/>
                  </a:schemeClr>
                </a:solidFill>
              </a:defRPr>
            </a:lvl3pPr>
            <a:lvl4pPr marL="1727200" indent="-355600">
              <a:spcBef>
                <a:spcPts val="600"/>
              </a:spcBef>
              <a:buChar char="–"/>
              <a:defRPr sz="2800">
                <a:solidFill>
                  <a:schemeClr val="accent3">
                    <a:lumOff val="44000"/>
                  </a:schemeClr>
                </a:solidFill>
              </a:defRPr>
            </a:lvl4pPr>
            <a:lvl5pPr marL="2184400" indent="-355600">
              <a:spcBef>
                <a:spcPts val="600"/>
              </a:spcBef>
              <a:buChar char="•"/>
              <a:defRPr sz="2800">
                <a:solidFill>
                  <a:schemeClr val="accent3">
                    <a:lumOff val="44000"/>
                  </a:schemeClr>
                </a:solidFill>
              </a:defRPr>
            </a:lvl5pPr>
          </a:lstStyle>
          <a:p>
            <a:r>
              <a:t>Body Level One</a:t>
            </a:r>
          </a:p>
          <a:p>
            <a:pPr lvl="1"/>
            <a:r>
              <a:t>Body Level Two</a:t>
            </a:r>
          </a:p>
          <a:p>
            <a:pPr lvl="2"/>
            <a:r>
              <a:t>Body Level Three</a:t>
            </a:r>
          </a:p>
          <a:p>
            <a:pPr lvl="3"/>
            <a:r>
              <a:t>Body Level Four</a:t>
            </a:r>
          </a:p>
          <a:p>
            <a:pPr lvl="4"/>
            <a:r>
              <a:t>Body Level Five</a:t>
            </a:r>
          </a:p>
        </p:txBody>
      </p:sp>
      <p:sp>
        <p:nvSpPr>
          <p:cNvPr id="6446"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769118854"/>
      </p:ext>
    </p:extLst>
  </p:cSld>
  <p:clrMapOvr>
    <a:masterClrMapping/>
  </p:clrMapOvr>
  <p:transition spd="med"/>
</p:sldLayout>
</file>

<file path=ppt/slideLayouts/slideLayout4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cs typeface="Arial" panose="020B0604020202020204" pitchFamily="34" charset="0"/>
              </a:defRPr>
            </a:lvl1pPr>
          </a:lstStyle>
          <a:p>
            <a:fld id="{52F367E4-7E1D-FF4E-AF00-438FDA6547A0}" type="datetimeFigureOut">
              <a:rPr lang="en-US" smtClean="0"/>
              <a:pPr/>
              <a:t>3/19/26</a:t>
            </a:fld>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cs typeface="Arial" panose="020B0604020202020204" pitchFamily="34" charset="0"/>
              </a:defRPr>
            </a:lvl1pPr>
          </a:lstStyle>
          <a:p>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cs typeface="Arial" panose="020B0604020202020204" pitchFamily="34" charset="0"/>
              </a:defRPr>
            </a:lvl1pPr>
          </a:lstStyle>
          <a:p>
            <a:fld id="{8C99E196-A115-2F47-A252-2B1A00B54207}" type="slidenum">
              <a:rPr lang="en-US" smtClean="0"/>
              <a:pPr/>
              <a:t>‹#›</a:t>
            </a:fld>
            <a:endParaRPr lang="en-US" dirty="0"/>
          </a:p>
        </p:txBody>
      </p:sp>
    </p:spTree>
    <p:extLst>
      <p:ext uri="{BB962C8B-B14F-4D97-AF65-F5344CB8AC3E}">
        <p14:creationId xmlns:p14="http://schemas.microsoft.com/office/powerpoint/2010/main" val="264024890"/>
      </p:ext>
    </p:extLst>
  </p:cSld>
  <p:clrMapOvr>
    <a:masterClrMapping/>
  </p:clrMapOvr>
</p:sldLayout>
</file>

<file path=ppt/slideLayouts/slideLayout470.xml><?xml version="1.0" encoding="utf-8"?>
<p:sldLayout xmlns:a="http://schemas.openxmlformats.org/drawingml/2006/main" xmlns:r="http://schemas.openxmlformats.org/officeDocument/2006/relationships" xmlns:p="http://schemas.openxmlformats.org/presentationml/2006/main" showMasterSp="0" type="tx">
  <p:cSld name="36_Comparison">
    <p:bg>
      <p:bgPr>
        <a:solidFill>
          <a:srgbClr val="0066CC"/>
        </a:solidFill>
        <a:effectLst/>
      </p:bgPr>
    </p:bg>
    <p:spTree>
      <p:nvGrpSpPr>
        <p:cNvPr id="1" name=""/>
        <p:cNvGrpSpPr/>
        <p:nvPr/>
      </p:nvGrpSpPr>
      <p:grpSpPr>
        <a:xfrm>
          <a:off x="0" y="0"/>
          <a:ext cx="0" cy="0"/>
          <a:chOff x="0" y="0"/>
          <a:chExt cx="0" cy="0"/>
        </a:xfrm>
      </p:grpSpPr>
      <p:grpSp>
        <p:nvGrpSpPr>
          <p:cNvPr id="6467" name="Group 2"/>
          <p:cNvGrpSpPr/>
          <p:nvPr/>
        </p:nvGrpSpPr>
        <p:grpSpPr>
          <a:xfrm>
            <a:off x="685799" y="117475"/>
            <a:ext cx="8456615" cy="6738938"/>
            <a:chOff x="0" y="0"/>
            <a:chExt cx="8456613" cy="6738937"/>
          </a:xfrm>
        </p:grpSpPr>
        <p:sp>
          <p:nvSpPr>
            <p:cNvPr id="6453" name="Rectangle 3"/>
            <p:cNvSpPr/>
            <p:nvPr/>
          </p:nvSpPr>
          <p:spPr>
            <a:xfrm>
              <a:off x="0" y="6511925"/>
              <a:ext cx="3505200" cy="227013"/>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462" name="Group 4"/>
            <p:cNvGrpSpPr/>
            <p:nvPr/>
          </p:nvGrpSpPr>
          <p:grpSpPr>
            <a:xfrm>
              <a:off x="3852862" y="6629400"/>
              <a:ext cx="4332290" cy="65089"/>
              <a:chOff x="0" y="0"/>
              <a:chExt cx="4332288" cy="65088"/>
            </a:xfrm>
          </p:grpSpPr>
          <p:sp>
            <p:nvSpPr>
              <p:cNvPr id="6454" name="Oval 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55" name="Oval 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56" name="Oval 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57" name="Oval 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58" name="Oval 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59" name="Oval 1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60" name="Oval 1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61" name="Oval 1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463" name="Rectangle 13"/>
            <p:cNvSpPr/>
            <p:nvPr/>
          </p:nvSpPr>
          <p:spPr>
            <a:xfrm>
              <a:off x="76199" y="644525"/>
              <a:ext cx="83804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64" name="Oval 14"/>
            <p:cNvSpPr/>
            <p:nvPr/>
          </p:nvSpPr>
          <p:spPr>
            <a:xfrm>
              <a:off x="119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65" name="Oval 15"/>
            <p:cNvSpPr/>
            <p:nvPr/>
          </p:nvSpPr>
          <p:spPr>
            <a:xfrm>
              <a:off x="119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66" name="Oval 16"/>
            <p:cNvSpPr/>
            <p:nvPr/>
          </p:nvSpPr>
          <p:spPr>
            <a:xfrm>
              <a:off x="119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468" name="Title Text"/>
          <p:cNvSpPr txBox="1">
            <a:spLocks noGrp="1"/>
          </p:cNvSpPr>
          <p:nvPr>
            <p:ph type="title"/>
          </p:nvPr>
        </p:nvSpPr>
        <p:spPr>
          <a:xfrm>
            <a:off x="457200" y="274638"/>
            <a:ext cx="8229600" cy="1143001"/>
          </a:xfrm>
          <a:prstGeom prst="rect">
            <a:avLst/>
          </a:prstGeom>
        </p:spPr>
        <p:txBody>
          <a:bodyPr lIns="46037" tIns="46037" rIns="46037" bIns="46037" anchor="ctr"/>
          <a:lstStyle>
            <a:lvl1pPr algn="ctr">
              <a:defRPr>
                <a:solidFill>
                  <a:srgbClr val="CBCBCB"/>
                </a:solidFill>
              </a:defRPr>
            </a:lvl1pPr>
          </a:lstStyle>
          <a:p>
            <a:r>
              <a:t>Title Text</a:t>
            </a:r>
          </a:p>
        </p:txBody>
      </p:sp>
      <p:sp>
        <p:nvSpPr>
          <p:cNvPr id="6469" name="Body Level One…"/>
          <p:cNvSpPr txBox="1">
            <a:spLocks noGrp="1"/>
          </p:cNvSpPr>
          <p:nvPr>
            <p:ph type="body" sz="quarter" idx="1"/>
          </p:nvPr>
        </p:nvSpPr>
        <p:spPr>
          <a:xfrm>
            <a:off x="457200" y="1535112"/>
            <a:ext cx="4040188" cy="639763"/>
          </a:xfrm>
          <a:prstGeom prst="rect">
            <a:avLst/>
          </a:prstGeom>
        </p:spPr>
        <p:txBody>
          <a:bodyPr lIns="46037" tIns="46037" rIns="46037" bIns="46037" anchor="b">
            <a:normAutofit/>
          </a:bodyPr>
          <a:lstStyle>
            <a:lvl1pPr marL="0" indent="0">
              <a:spcBef>
                <a:spcPts val="500"/>
              </a:spcBef>
              <a:buSzTx/>
              <a:buNone/>
              <a:defRPr sz="2400" b="1">
                <a:solidFill>
                  <a:schemeClr val="accent3">
                    <a:lumOff val="44000"/>
                  </a:schemeClr>
                </a:solidFill>
              </a:defRPr>
            </a:lvl1pPr>
            <a:lvl2pPr marL="0" indent="457200">
              <a:spcBef>
                <a:spcPts val="500"/>
              </a:spcBef>
              <a:buSzTx/>
              <a:buNone/>
              <a:defRPr sz="2400" b="1">
                <a:solidFill>
                  <a:schemeClr val="accent3">
                    <a:lumOff val="44000"/>
                  </a:schemeClr>
                </a:solidFill>
              </a:defRPr>
            </a:lvl2pPr>
            <a:lvl3pPr marL="0" indent="914400">
              <a:spcBef>
                <a:spcPts val="500"/>
              </a:spcBef>
              <a:buSzTx/>
              <a:buNone/>
              <a:defRPr sz="2400" b="1">
                <a:solidFill>
                  <a:schemeClr val="accent3">
                    <a:lumOff val="44000"/>
                  </a:schemeClr>
                </a:solidFill>
              </a:defRPr>
            </a:lvl3pPr>
            <a:lvl4pPr marL="0" indent="1371600">
              <a:spcBef>
                <a:spcPts val="500"/>
              </a:spcBef>
              <a:buSzTx/>
              <a:buNone/>
              <a:defRPr sz="2400" b="1">
                <a:solidFill>
                  <a:schemeClr val="accent3">
                    <a:lumOff val="44000"/>
                  </a:schemeClr>
                </a:solidFill>
              </a:defRPr>
            </a:lvl4pPr>
            <a:lvl5pPr marL="0" indent="1828800">
              <a:spcBef>
                <a:spcPts val="500"/>
              </a:spcBef>
              <a:buSzTx/>
              <a:buNone/>
              <a:defRPr sz="2400" b="1">
                <a:solidFill>
                  <a:schemeClr val="accent3">
                    <a:lumOff val="44000"/>
                  </a:schemeClr>
                </a:solidFill>
              </a:defRPr>
            </a:lvl5pPr>
          </a:lstStyle>
          <a:p>
            <a:r>
              <a:t>Body Level One</a:t>
            </a:r>
          </a:p>
          <a:p>
            <a:pPr lvl="1"/>
            <a:r>
              <a:t>Body Level Two</a:t>
            </a:r>
          </a:p>
          <a:p>
            <a:pPr lvl="2"/>
            <a:r>
              <a:t>Body Level Three</a:t>
            </a:r>
          </a:p>
          <a:p>
            <a:pPr lvl="3"/>
            <a:r>
              <a:t>Body Level Four</a:t>
            </a:r>
          </a:p>
          <a:p>
            <a:pPr lvl="4"/>
            <a:r>
              <a:t>Body Level Five</a:t>
            </a:r>
          </a:p>
        </p:txBody>
      </p:sp>
      <p:sp>
        <p:nvSpPr>
          <p:cNvPr id="6470" name="Text Placeholder 4"/>
          <p:cNvSpPr>
            <a:spLocks noGrp="1"/>
          </p:cNvSpPr>
          <p:nvPr>
            <p:ph type="body" sz="quarter" idx="21"/>
          </p:nvPr>
        </p:nvSpPr>
        <p:spPr>
          <a:xfrm>
            <a:off x="4645025" y="1535112"/>
            <a:ext cx="4041775" cy="639763"/>
          </a:xfrm>
          <a:prstGeom prst="rect">
            <a:avLst/>
          </a:prstGeom>
        </p:spPr>
        <p:txBody>
          <a:bodyPr lIns="46037" tIns="46037" rIns="46037" bIns="46037" anchor="b">
            <a:normAutofit/>
          </a:bodyPr>
          <a:lstStyle/>
          <a:p>
            <a:pPr marL="0" indent="0">
              <a:spcBef>
                <a:spcPts val="500"/>
              </a:spcBef>
              <a:buSzTx/>
              <a:buNone/>
              <a:defRPr sz="2400" b="1">
                <a:solidFill>
                  <a:schemeClr val="accent3">
                    <a:lumOff val="44000"/>
                  </a:schemeClr>
                </a:solidFill>
              </a:defRPr>
            </a:pPr>
            <a:endParaRPr/>
          </a:p>
        </p:txBody>
      </p:sp>
      <p:sp>
        <p:nvSpPr>
          <p:cNvPr id="6471"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197724493"/>
      </p:ext>
    </p:extLst>
  </p:cSld>
  <p:clrMapOvr>
    <a:masterClrMapping/>
  </p:clrMapOvr>
  <p:transition spd="med"/>
</p:sldLayout>
</file>

<file path=ppt/slideLayouts/slideLayout471.xml><?xml version="1.0" encoding="utf-8"?>
<p:sldLayout xmlns:a="http://schemas.openxmlformats.org/drawingml/2006/main" xmlns:r="http://schemas.openxmlformats.org/officeDocument/2006/relationships" xmlns:p="http://schemas.openxmlformats.org/presentationml/2006/main" showMasterSp="0" type="tx">
  <p:cSld name="37_Title Only">
    <p:bg>
      <p:bgPr>
        <a:solidFill>
          <a:srgbClr val="0066CC"/>
        </a:solidFill>
        <a:effectLst/>
      </p:bgPr>
    </p:bg>
    <p:spTree>
      <p:nvGrpSpPr>
        <p:cNvPr id="1" name=""/>
        <p:cNvGrpSpPr/>
        <p:nvPr/>
      </p:nvGrpSpPr>
      <p:grpSpPr>
        <a:xfrm>
          <a:off x="0" y="0"/>
          <a:ext cx="0" cy="0"/>
          <a:chOff x="0" y="0"/>
          <a:chExt cx="0" cy="0"/>
        </a:xfrm>
      </p:grpSpPr>
      <p:grpSp>
        <p:nvGrpSpPr>
          <p:cNvPr id="6492" name="Group 2"/>
          <p:cNvGrpSpPr/>
          <p:nvPr/>
        </p:nvGrpSpPr>
        <p:grpSpPr>
          <a:xfrm>
            <a:off x="685799" y="117475"/>
            <a:ext cx="8456615" cy="6738938"/>
            <a:chOff x="0" y="0"/>
            <a:chExt cx="8456613" cy="6738937"/>
          </a:xfrm>
        </p:grpSpPr>
        <p:sp>
          <p:nvSpPr>
            <p:cNvPr id="6478" name="Rectangle 3"/>
            <p:cNvSpPr/>
            <p:nvPr/>
          </p:nvSpPr>
          <p:spPr>
            <a:xfrm>
              <a:off x="0" y="6511925"/>
              <a:ext cx="3505200" cy="227013"/>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487" name="Group 4"/>
            <p:cNvGrpSpPr/>
            <p:nvPr/>
          </p:nvGrpSpPr>
          <p:grpSpPr>
            <a:xfrm>
              <a:off x="3852862" y="6629400"/>
              <a:ext cx="4332290" cy="65089"/>
              <a:chOff x="0" y="0"/>
              <a:chExt cx="4332288" cy="65088"/>
            </a:xfrm>
          </p:grpSpPr>
          <p:sp>
            <p:nvSpPr>
              <p:cNvPr id="6479" name="Oval 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0" name="Oval 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1" name="Oval 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2" name="Oval 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3" name="Oval 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4" name="Oval 1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5" name="Oval 1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6" name="Oval 1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488" name="Rectangle 13"/>
            <p:cNvSpPr/>
            <p:nvPr/>
          </p:nvSpPr>
          <p:spPr>
            <a:xfrm>
              <a:off x="76199" y="644525"/>
              <a:ext cx="83804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89" name="Oval 14"/>
            <p:cNvSpPr/>
            <p:nvPr/>
          </p:nvSpPr>
          <p:spPr>
            <a:xfrm>
              <a:off x="119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90" name="Oval 15"/>
            <p:cNvSpPr/>
            <p:nvPr/>
          </p:nvSpPr>
          <p:spPr>
            <a:xfrm>
              <a:off x="119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491" name="Oval 16"/>
            <p:cNvSpPr/>
            <p:nvPr/>
          </p:nvSpPr>
          <p:spPr>
            <a:xfrm>
              <a:off x="119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493" name="Title Text"/>
          <p:cNvSpPr txBox="1">
            <a:spLocks noGrp="1"/>
          </p:cNvSpPr>
          <p:nvPr>
            <p:ph type="title"/>
          </p:nvPr>
        </p:nvSpPr>
        <p:spPr>
          <a:xfrm>
            <a:off x="685800" y="609600"/>
            <a:ext cx="7772400" cy="1143000"/>
          </a:xfrm>
          <a:prstGeom prst="rect">
            <a:avLst/>
          </a:prstGeom>
        </p:spPr>
        <p:txBody>
          <a:bodyPr lIns="46037" tIns="46037" rIns="46037" bIns="46037" anchor="ctr"/>
          <a:lstStyle>
            <a:lvl1pPr algn="ctr">
              <a:defRPr>
                <a:solidFill>
                  <a:srgbClr val="CBCBCB"/>
                </a:solidFill>
              </a:defRPr>
            </a:lvl1pPr>
          </a:lstStyle>
          <a:p>
            <a:r>
              <a:t>Title Text</a:t>
            </a:r>
          </a:p>
        </p:txBody>
      </p:sp>
      <p:sp>
        <p:nvSpPr>
          <p:cNvPr id="6494"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83143416"/>
      </p:ext>
    </p:extLst>
  </p:cSld>
  <p:clrMapOvr>
    <a:masterClrMapping/>
  </p:clrMapOvr>
  <p:transition spd="med"/>
</p:sldLayout>
</file>

<file path=ppt/slideLayouts/slideLayout472.xml><?xml version="1.0" encoding="utf-8"?>
<p:sldLayout xmlns:a="http://schemas.openxmlformats.org/drawingml/2006/main" xmlns:r="http://schemas.openxmlformats.org/officeDocument/2006/relationships" xmlns:p="http://schemas.openxmlformats.org/presentationml/2006/main" showMasterSp="0" type="tx">
  <p:cSld name="41_Blank">
    <p:bg>
      <p:bgPr>
        <a:solidFill>
          <a:srgbClr val="0066CC"/>
        </a:solidFill>
        <a:effectLst/>
      </p:bgPr>
    </p:bg>
    <p:spTree>
      <p:nvGrpSpPr>
        <p:cNvPr id="1" name=""/>
        <p:cNvGrpSpPr/>
        <p:nvPr/>
      </p:nvGrpSpPr>
      <p:grpSpPr>
        <a:xfrm>
          <a:off x="0" y="0"/>
          <a:ext cx="0" cy="0"/>
          <a:chOff x="0" y="0"/>
          <a:chExt cx="0" cy="0"/>
        </a:xfrm>
      </p:grpSpPr>
      <p:grpSp>
        <p:nvGrpSpPr>
          <p:cNvPr id="6515" name="Group 2"/>
          <p:cNvGrpSpPr/>
          <p:nvPr/>
        </p:nvGrpSpPr>
        <p:grpSpPr>
          <a:xfrm>
            <a:off x="685799" y="117475"/>
            <a:ext cx="8456615" cy="6738938"/>
            <a:chOff x="0" y="0"/>
            <a:chExt cx="8456613" cy="6738937"/>
          </a:xfrm>
        </p:grpSpPr>
        <p:sp>
          <p:nvSpPr>
            <p:cNvPr id="6501" name="Rectangle 3"/>
            <p:cNvSpPr/>
            <p:nvPr/>
          </p:nvSpPr>
          <p:spPr>
            <a:xfrm>
              <a:off x="0" y="6511925"/>
              <a:ext cx="3505200" cy="227013"/>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510" name="Group 4"/>
            <p:cNvGrpSpPr/>
            <p:nvPr/>
          </p:nvGrpSpPr>
          <p:grpSpPr>
            <a:xfrm>
              <a:off x="3852862" y="6629400"/>
              <a:ext cx="4332290" cy="65089"/>
              <a:chOff x="0" y="0"/>
              <a:chExt cx="4332288" cy="65088"/>
            </a:xfrm>
          </p:grpSpPr>
          <p:sp>
            <p:nvSpPr>
              <p:cNvPr id="6502" name="Oval 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03" name="Oval 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04" name="Oval 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05" name="Oval 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06" name="Oval 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07" name="Oval 1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08" name="Oval 1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09" name="Oval 1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511" name="Rectangle 13"/>
            <p:cNvSpPr/>
            <p:nvPr/>
          </p:nvSpPr>
          <p:spPr>
            <a:xfrm>
              <a:off x="76199" y="644525"/>
              <a:ext cx="83804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12" name="Oval 14"/>
            <p:cNvSpPr/>
            <p:nvPr/>
          </p:nvSpPr>
          <p:spPr>
            <a:xfrm>
              <a:off x="119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13" name="Oval 15"/>
            <p:cNvSpPr/>
            <p:nvPr/>
          </p:nvSpPr>
          <p:spPr>
            <a:xfrm>
              <a:off x="119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14" name="Oval 16"/>
            <p:cNvSpPr/>
            <p:nvPr/>
          </p:nvSpPr>
          <p:spPr>
            <a:xfrm>
              <a:off x="119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516"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494307967"/>
      </p:ext>
    </p:extLst>
  </p:cSld>
  <p:clrMapOvr>
    <a:masterClrMapping/>
  </p:clrMapOvr>
  <p:transition spd="med"/>
</p:sldLayout>
</file>

<file path=ppt/slideLayouts/slideLayout473.xml><?xml version="1.0" encoding="utf-8"?>
<p:sldLayout xmlns:a="http://schemas.openxmlformats.org/drawingml/2006/main" xmlns:r="http://schemas.openxmlformats.org/officeDocument/2006/relationships" xmlns:p="http://schemas.openxmlformats.org/presentationml/2006/main" showMasterSp="0" type="tx">
  <p:cSld name="36_Content with Caption">
    <p:bg>
      <p:bgPr>
        <a:solidFill>
          <a:srgbClr val="0066CC"/>
        </a:solidFill>
        <a:effectLst/>
      </p:bgPr>
    </p:bg>
    <p:spTree>
      <p:nvGrpSpPr>
        <p:cNvPr id="1" name=""/>
        <p:cNvGrpSpPr/>
        <p:nvPr/>
      </p:nvGrpSpPr>
      <p:grpSpPr>
        <a:xfrm>
          <a:off x="0" y="0"/>
          <a:ext cx="0" cy="0"/>
          <a:chOff x="0" y="0"/>
          <a:chExt cx="0" cy="0"/>
        </a:xfrm>
      </p:grpSpPr>
      <p:grpSp>
        <p:nvGrpSpPr>
          <p:cNvPr id="6537" name="Group 2"/>
          <p:cNvGrpSpPr/>
          <p:nvPr/>
        </p:nvGrpSpPr>
        <p:grpSpPr>
          <a:xfrm>
            <a:off x="685799" y="117475"/>
            <a:ext cx="8456615" cy="6738938"/>
            <a:chOff x="0" y="0"/>
            <a:chExt cx="8456613" cy="6738937"/>
          </a:xfrm>
        </p:grpSpPr>
        <p:sp>
          <p:nvSpPr>
            <p:cNvPr id="6523" name="Rectangle 3"/>
            <p:cNvSpPr/>
            <p:nvPr/>
          </p:nvSpPr>
          <p:spPr>
            <a:xfrm>
              <a:off x="0" y="6511925"/>
              <a:ext cx="3505200" cy="227013"/>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532" name="Group 4"/>
            <p:cNvGrpSpPr/>
            <p:nvPr/>
          </p:nvGrpSpPr>
          <p:grpSpPr>
            <a:xfrm>
              <a:off x="3852862" y="6629400"/>
              <a:ext cx="4332290" cy="65089"/>
              <a:chOff x="0" y="0"/>
              <a:chExt cx="4332288" cy="65088"/>
            </a:xfrm>
          </p:grpSpPr>
          <p:sp>
            <p:nvSpPr>
              <p:cNvPr id="6524" name="Oval 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25" name="Oval 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26" name="Oval 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27" name="Oval 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28" name="Oval 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29" name="Oval 1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30" name="Oval 1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31" name="Oval 1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533" name="Rectangle 13"/>
            <p:cNvSpPr/>
            <p:nvPr/>
          </p:nvSpPr>
          <p:spPr>
            <a:xfrm>
              <a:off x="76199" y="644525"/>
              <a:ext cx="83804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34" name="Oval 14"/>
            <p:cNvSpPr/>
            <p:nvPr/>
          </p:nvSpPr>
          <p:spPr>
            <a:xfrm>
              <a:off x="119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35" name="Oval 15"/>
            <p:cNvSpPr/>
            <p:nvPr/>
          </p:nvSpPr>
          <p:spPr>
            <a:xfrm>
              <a:off x="119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36" name="Oval 16"/>
            <p:cNvSpPr/>
            <p:nvPr/>
          </p:nvSpPr>
          <p:spPr>
            <a:xfrm>
              <a:off x="119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538" name="Title Text"/>
          <p:cNvSpPr txBox="1">
            <a:spLocks noGrp="1"/>
          </p:cNvSpPr>
          <p:nvPr>
            <p:ph type="title"/>
          </p:nvPr>
        </p:nvSpPr>
        <p:spPr>
          <a:xfrm>
            <a:off x="457200" y="273050"/>
            <a:ext cx="3008314" cy="1162050"/>
          </a:xfrm>
          <a:prstGeom prst="rect">
            <a:avLst/>
          </a:prstGeom>
        </p:spPr>
        <p:txBody>
          <a:bodyPr lIns="46037" tIns="46037" rIns="46037" bIns="46037"/>
          <a:lstStyle>
            <a:lvl1pPr>
              <a:defRPr sz="2000" b="1">
                <a:solidFill>
                  <a:srgbClr val="CBCBCB"/>
                </a:solidFill>
              </a:defRPr>
            </a:lvl1pPr>
          </a:lstStyle>
          <a:p>
            <a:r>
              <a:t>Title Text</a:t>
            </a:r>
          </a:p>
        </p:txBody>
      </p:sp>
      <p:sp>
        <p:nvSpPr>
          <p:cNvPr id="6539" name="Body Level One…"/>
          <p:cNvSpPr txBox="1">
            <a:spLocks noGrp="1"/>
          </p:cNvSpPr>
          <p:nvPr>
            <p:ph type="body" idx="1"/>
          </p:nvPr>
        </p:nvSpPr>
        <p:spPr>
          <a:xfrm>
            <a:off x="3575050" y="273050"/>
            <a:ext cx="5111750" cy="5853113"/>
          </a:xfrm>
          <a:prstGeom prst="rect">
            <a:avLst/>
          </a:prstGeom>
        </p:spPr>
        <p:txBody>
          <a:bodyPr lIns="46037" tIns="46037" rIns="46037" bIns="46037">
            <a:normAutofit/>
          </a:bodyPr>
          <a:lstStyle>
            <a:lvl1pPr>
              <a:buChar char="•"/>
              <a:defRPr>
                <a:solidFill>
                  <a:schemeClr val="accent3">
                    <a:lumOff val="44000"/>
                  </a:schemeClr>
                </a:solidFill>
              </a:defRPr>
            </a:lvl1pPr>
            <a:lvl2pPr>
              <a:buChar char="–"/>
              <a:defRPr>
                <a:solidFill>
                  <a:schemeClr val="accent3">
                    <a:lumOff val="44000"/>
                  </a:schemeClr>
                </a:solidFill>
              </a:defRPr>
            </a:lvl2pPr>
            <a:lvl3pPr>
              <a:defRPr>
                <a:solidFill>
                  <a:schemeClr val="accent3">
                    <a:lumOff val="44000"/>
                  </a:schemeClr>
                </a:solidFill>
              </a:defRPr>
            </a:lvl3pPr>
            <a:lvl4pPr>
              <a:buChar char="–"/>
              <a:defRPr>
                <a:solidFill>
                  <a:schemeClr val="accent3">
                    <a:lumOff val="44000"/>
                  </a:schemeClr>
                </a:solidFill>
              </a:defRPr>
            </a:lvl4pPr>
            <a:lvl5pPr>
              <a:buChar char="•"/>
              <a:defRPr>
                <a:solidFill>
                  <a:schemeClr val="accent3">
                    <a:lumOff val="44000"/>
                  </a:schemeClr>
                </a:solidFill>
              </a:defRPr>
            </a:lvl5pPr>
          </a:lstStyle>
          <a:p>
            <a:r>
              <a:t>Body Level One</a:t>
            </a:r>
          </a:p>
          <a:p>
            <a:pPr lvl="1"/>
            <a:r>
              <a:t>Body Level Two</a:t>
            </a:r>
          </a:p>
          <a:p>
            <a:pPr lvl="2"/>
            <a:r>
              <a:t>Body Level Three</a:t>
            </a:r>
          </a:p>
          <a:p>
            <a:pPr lvl="3"/>
            <a:r>
              <a:t>Body Level Four</a:t>
            </a:r>
          </a:p>
          <a:p>
            <a:pPr lvl="4"/>
            <a:r>
              <a:t>Body Level Five</a:t>
            </a:r>
          </a:p>
        </p:txBody>
      </p:sp>
      <p:sp>
        <p:nvSpPr>
          <p:cNvPr id="6540" name="Text Placeholder 3"/>
          <p:cNvSpPr>
            <a:spLocks noGrp="1"/>
          </p:cNvSpPr>
          <p:nvPr>
            <p:ph type="body" sz="half" idx="21"/>
          </p:nvPr>
        </p:nvSpPr>
        <p:spPr>
          <a:xfrm>
            <a:off x="457199" y="1435100"/>
            <a:ext cx="3008315" cy="4691063"/>
          </a:xfrm>
          <a:prstGeom prst="rect">
            <a:avLst/>
          </a:prstGeom>
        </p:spPr>
        <p:txBody>
          <a:bodyPr lIns="46037" tIns="46037" rIns="46037" bIns="46037">
            <a:normAutofit/>
          </a:bodyPr>
          <a:lstStyle/>
          <a:p>
            <a:pPr marL="0" indent="0">
              <a:spcBef>
                <a:spcPts val="300"/>
              </a:spcBef>
              <a:buSzTx/>
              <a:buNone/>
              <a:defRPr sz="1400">
                <a:solidFill>
                  <a:schemeClr val="accent3">
                    <a:lumOff val="44000"/>
                  </a:schemeClr>
                </a:solidFill>
              </a:defRPr>
            </a:pPr>
            <a:endParaRPr/>
          </a:p>
        </p:txBody>
      </p:sp>
      <p:sp>
        <p:nvSpPr>
          <p:cNvPr id="6541"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083091273"/>
      </p:ext>
    </p:extLst>
  </p:cSld>
  <p:clrMapOvr>
    <a:masterClrMapping/>
  </p:clrMapOvr>
  <p:transition spd="med"/>
</p:sldLayout>
</file>

<file path=ppt/slideLayouts/slideLayout474.xml><?xml version="1.0" encoding="utf-8"?>
<p:sldLayout xmlns:a="http://schemas.openxmlformats.org/drawingml/2006/main" xmlns:r="http://schemas.openxmlformats.org/officeDocument/2006/relationships" xmlns:p="http://schemas.openxmlformats.org/presentationml/2006/main" showMasterSp="0" type="tx">
  <p:cSld name="36_Picture with Caption">
    <p:bg>
      <p:bgPr>
        <a:solidFill>
          <a:srgbClr val="0066CC"/>
        </a:solidFill>
        <a:effectLst/>
      </p:bgPr>
    </p:bg>
    <p:spTree>
      <p:nvGrpSpPr>
        <p:cNvPr id="1" name=""/>
        <p:cNvGrpSpPr/>
        <p:nvPr/>
      </p:nvGrpSpPr>
      <p:grpSpPr>
        <a:xfrm>
          <a:off x="0" y="0"/>
          <a:ext cx="0" cy="0"/>
          <a:chOff x="0" y="0"/>
          <a:chExt cx="0" cy="0"/>
        </a:xfrm>
      </p:grpSpPr>
      <p:grpSp>
        <p:nvGrpSpPr>
          <p:cNvPr id="6562" name="Group 2"/>
          <p:cNvGrpSpPr/>
          <p:nvPr/>
        </p:nvGrpSpPr>
        <p:grpSpPr>
          <a:xfrm>
            <a:off x="685799" y="117475"/>
            <a:ext cx="8456615" cy="6738938"/>
            <a:chOff x="0" y="0"/>
            <a:chExt cx="8456613" cy="6738937"/>
          </a:xfrm>
        </p:grpSpPr>
        <p:sp>
          <p:nvSpPr>
            <p:cNvPr id="6548" name="Rectangle 3"/>
            <p:cNvSpPr/>
            <p:nvPr/>
          </p:nvSpPr>
          <p:spPr>
            <a:xfrm>
              <a:off x="0" y="6511925"/>
              <a:ext cx="3505200" cy="227013"/>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6557" name="Group 4"/>
            <p:cNvGrpSpPr/>
            <p:nvPr/>
          </p:nvGrpSpPr>
          <p:grpSpPr>
            <a:xfrm>
              <a:off x="3852862" y="6629400"/>
              <a:ext cx="4332290" cy="65089"/>
              <a:chOff x="0" y="0"/>
              <a:chExt cx="4332288" cy="65088"/>
            </a:xfrm>
          </p:grpSpPr>
          <p:sp>
            <p:nvSpPr>
              <p:cNvPr id="6549" name="Oval 5"/>
              <p:cNvSpPr/>
              <p:nvPr/>
            </p:nvSpPr>
            <p:spPr>
              <a:xfrm>
                <a:off x="-1"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0" name="Oval 6"/>
              <p:cNvSpPr/>
              <p:nvPr/>
            </p:nvSpPr>
            <p:spPr>
              <a:xfrm>
                <a:off x="609600" y="-1"/>
                <a:ext cx="66676"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1" name="Oval 7"/>
              <p:cNvSpPr/>
              <p:nvPr/>
            </p:nvSpPr>
            <p:spPr>
              <a:xfrm>
                <a:off x="1219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2" name="Oval 8"/>
              <p:cNvSpPr/>
              <p:nvPr/>
            </p:nvSpPr>
            <p:spPr>
              <a:xfrm>
                <a:off x="18288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3" name="Oval 9"/>
              <p:cNvSpPr/>
              <p:nvPr/>
            </p:nvSpPr>
            <p:spPr>
              <a:xfrm>
                <a:off x="24384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4" name="Oval 10"/>
              <p:cNvSpPr/>
              <p:nvPr/>
            </p:nvSpPr>
            <p:spPr>
              <a:xfrm>
                <a:off x="30480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5" name="Oval 11"/>
              <p:cNvSpPr/>
              <p:nvPr/>
            </p:nvSpPr>
            <p:spPr>
              <a:xfrm>
                <a:off x="3657600" y="-1"/>
                <a:ext cx="66677"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6" name="Oval 12"/>
              <p:cNvSpPr/>
              <p:nvPr/>
            </p:nvSpPr>
            <p:spPr>
              <a:xfrm>
                <a:off x="4267200" y="-1"/>
                <a:ext cx="65089" cy="65090"/>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558" name="Rectangle 13"/>
            <p:cNvSpPr/>
            <p:nvPr/>
          </p:nvSpPr>
          <p:spPr>
            <a:xfrm>
              <a:off x="76199" y="644525"/>
              <a:ext cx="8380415" cy="762001"/>
            </a:xfrm>
            <a:prstGeom prst="rect">
              <a:avLst/>
            </a:prstGeom>
            <a:solidFill>
              <a:srgbClr val="330099"/>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59" name="Oval 14"/>
            <p:cNvSpPr/>
            <p:nvPr/>
          </p:nvSpPr>
          <p:spPr>
            <a:xfrm>
              <a:off x="119062" y="-1"/>
              <a:ext cx="66677" cy="66677"/>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60" name="Oval 15"/>
            <p:cNvSpPr/>
            <p:nvPr/>
          </p:nvSpPr>
          <p:spPr>
            <a:xfrm>
              <a:off x="119062" y="230187"/>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6561" name="Oval 16"/>
            <p:cNvSpPr/>
            <p:nvPr/>
          </p:nvSpPr>
          <p:spPr>
            <a:xfrm>
              <a:off x="119062" y="457200"/>
              <a:ext cx="66677" cy="65089"/>
            </a:xfrm>
            <a:prstGeom prst="ellipse">
              <a:avLst/>
            </a:prstGeom>
            <a:solidFill>
              <a:srgbClr val="CBCBCB"/>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6563" name="Title Text"/>
          <p:cNvSpPr txBox="1">
            <a:spLocks noGrp="1"/>
          </p:cNvSpPr>
          <p:nvPr>
            <p:ph type="title"/>
          </p:nvPr>
        </p:nvSpPr>
        <p:spPr>
          <a:xfrm>
            <a:off x="1792288" y="4800600"/>
            <a:ext cx="5486401" cy="566738"/>
          </a:xfrm>
          <a:prstGeom prst="rect">
            <a:avLst/>
          </a:prstGeom>
        </p:spPr>
        <p:txBody>
          <a:bodyPr lIns="46037" tIns="46037" rIns="46037" bIns="46037"/>
          <a:lstStyle>
            <a:lvl1pPr>
              <a:defRPr sz="2000" b="1">
                <a:solidFill>
                  <a:srgbClr val="CBCBCB"/>
                </a:solidFill>
              </a:defRPr>
            </a:lvl1pPr>
          </a:lstStyle>
          <a:p>
            <a:r>
              <a:t>Title Text</a:t>
            </a:r>
          </a:p>
        </p:txBody>
      </p:sp>
      <p:sp>
        <p:nvSpPr>
          <p:cNvPr id="656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6565" name="Body Level One…"/>
          <p:cNvSpPr txBox="1">
            <a:spLocks noGrp="1"/>
          </p:cNvSpPr>
          <p:nvPr>
            <p:ph type="body" sz="quarter" idx="1"/>
          </p:nvPr>
        </p:nvSpPr>
        <p:spPr>
          <a:xfrm>
            <a:off x="1792288" y="5367337"/>
            <a:ext cx="5486401" cy="804863"/>
          </a:xfrm>
          <a:prstGeom prst="rect">
            <a:avLst/>
          </a:prstGeom>
        </p:spPr>
        <p:txBody>
          <a:bodyPr lIns="46037" tIns="46037" rIns="46037" bIns="46037">
            <a:normAutofit/>
          </a:bodyPr>
          <a:lstStyle>
            <a:lvl1pPr marL="0" indent="0">
              <a:spcBef>
                <a:spcPts val="300"/>
              </a:spcBef>
              <a:buSzTx/>
              <a:buNone/>
              <a:defRPr sz="1400">
                <a:solidFill>
                  <a:schemeClr val="accent3">
                    <a:lumOff val="44000"/>
                  </a:schemeClr>
                </a:solidFill>
              </a:defRPr>
            </a:lvl1pPr>
            <a:lvl2pPr marL="0" indent="457200">
              <a:spcBef>
                <a:spcPts val="300"/>
              </a:spcBef>
              <a:buSzTx/>
              <a:buNone/>
              <a:defRPr sz="1400">
                <a:solidFill>
                  <a:schemeClr val="accent3">
                    <a:lumOff val="44000"/>
                  </a:schemeClr>
                </a:solidFill>
              </a:defRPr>
            </a:lvl2pPr>
            <a:lvl3pPr marL="0" indent="914400">
              <a:spcBef>
                <a:spcPts val="300"/>
              </a:spcBef>
              <a:buSzTx/>
              <a:buNone/>
              <a:defRPr sz="1400">
                <a:solidFill>
                  <a:schemeClr val="accent3">
                    <a:lumOff val="44000"/>
                  </a:schemeClr>
                </a:solidFill>
              </a:defRPr>
            </a:lvl3pPr>
            <a:lvl4pPr marL="0" indent="1371600">
              <a:spcBef>
                <a:spcPts val="300"/>
              </a:spcBef>
              <a:buSzTx/>
              <a:buNone/>
              <a:defRPr sz="1400">
                <a:solidFill>
                  <a:schemeClr val="accent3">
                    <a:lumOff val="44000"/>
                  </a:schemeClr>
                </a:solidFill>
              </a:defRPr>
            </a:lvl4pPr>
            <a:lvl5pPr marL="0" indent="1828800">
              <a:spcBef>
                <a:spcPts val="300"/>
              </a:spcBef>
              <a:buSzTx/>
              <a:buNone/>
              <a:defRPr sz="1400">
                <a:solidFill>
                  <a:schemeClr val="accent3">
                    <a:lumOff val="44000"/>
                  </a:schemeClr>
                </a:solidFill>
              </a:defRPr>
            </a:lvl5pPr>
          </a:lstStyle>
          <a:p>
            <a:r>
              <a:t>Body Level One</a:t>
            </a:r>
          </a:p>
          <a:p>
            <a:pPr lvl="1"/>
            <a:r>
              <a:t>Body Level Two</a:t>
            </a:r>
          </a:p>
          <a:p>
            <a:pPr lvl="2"/>
            <a:r>
              <a:t>Body Level Three</a:t>
            </a:r>
          </a:p>
          <a:p>
            <a:pPr lvl="3"/>
            <a:r>
              <a:t>Body Level Four</a:t>
            </a:r>
          </a:p>
          <a:p>
            <a:pPr lvl="4"/>
            <a:r>
              <a:t>Body Level Five</a:t>
            </a:r>
          </a:p>
        </p:txBody>
      </p:sp>
      <p:sp>
        <p:nvSpPr>
          <p:cNvPr id="6566" name="Slide Number"/>
          <p:cNvSpPr txBox="1">
            <a:spLocks noGrp="1"/>
          </p:cNvSpPr>
          <p:nvPr>
            <p:ph type="sldNum" sz="quarter" idx="2"/>
          </p:nvPr>
        </p:nvSpPr>
        <p:spPr>
          <a:xfrm>
            <a:off x="8176259" y="6248400"/>
            <a:ext cx="281941" cy="287087"/>
          </a:xfrm>
          <a:prstGeom prst="rect">
            <a:avLst/>
          </a:prstGeom>
        </p:spPr>
        <p:txBody>
          <a:bodyPr anchor="t"/>
          <a:lstStyle>
            <a:lvl1pPr algn="r">
              <a:spcBef>
                <a:spcPts val="800"/>
              </a:spcBef>
              <a:defRPr b="1">
                <a:solidFill>
                  <a:schemeClr val="accent3">
                    <a:lumOff val="44000"/>
                  </a:schemeClr>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65508258"/>
      </p:ext>
    </p:extLst>
  </p:cSld>
  <p:clrMapOvr>
    <a:masterClrMapping/>
  </p:clrMapOvr>
  <p:transition spd="med"/>
</p:sldLayout>
</file>

<file path=ppt/slideLayouts/slideLayout475.xml><?xml version="1.0" encoding="utf-8"?>
<p:sldLayout xmlns:a="http://schemas.openxmlformats.org/drawingml/2006/main" xmlns:r="http://schemas.openxmlformats.org/officeDocument/2006/relationships" xmlns:p="http://schemas.openxmlformats.org/presentationml/2006/main" showMasterSp="0" type="tx">
  <p:cSld name="43_Title and Content">
    <p:bg>
      <p:bgPr>
        <a:solidFill>
          <a:srgbClr val="000066"/>
        </a:solidFill>
        <a:effectLst/>
      </p:bgPr>
    </p:bg>
    <p:spTree>
      <p:nvGrpSpPr>
        <p:cNvPr id="1" name=""/>
        <p:cNvGrpSpPr/>
        <p:nvPr/>
      </p:nvGrpSpPr>
      <p:grpSpPr>
        <a:xfrm>
          <a:off x="0" y="0"/>
          <a:ext cx="0" cy="0"/>
          <a:chOff x="0" y="0"/>
          <a:chExt cx="0" cy="0"/>
        </a:xfrm>
      </p:grpSpPr>
      <p:sp>
        <p:nvSpPr>
          <p:cNvPr id="6573"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574"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588" name="Group 8"/>
          <p:cNvGrpSpPr/>
          <p:nvPr/>
        </p:nvGrpSpPr>
        <p:grpSpPr>
          <a:xfrm>
            <a:off x="228600" y="457199"/>
            <a:ext cx="1246188" cy="1371601"/>
            <a:chOff x="0" y="0"/>
            <a:chExt cx="1246187" cy="1371600"/>
          </a:xfrm>
        </p:grpSpPr>
        <p:sp>
          <p:nvSpPr>
            <p:cNvPr id="6575"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76"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77"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78"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79"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80"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81"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82"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83"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84"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85"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86"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587"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589" name="Title Text"/>
          <p:cNvSpPr txBox="1">
            <a:spLocks noGrp="1"/>
          </p:cNvSpPr>
          <p:nvPr>
            <p:ph type="title"/>
          </p:nvPr>
        </p:nvSpPr>
        <p:spPr>
          <a:xfrm>
            <a:off x="1676400" y="457200"/>
            <a:ext cx="7010400" cy="1295400"/>
          </a:xfrm>
          <a:prstGeom prst="rect">
            <a:avLst/>
          </a:prstGeom>
        </p:spPr>
        <p:txBody>
          <a:bodyPr anchor="ctr"/>
          <a:lstStyle>
            <a:lvl1pPr>
              <a:defRPr sz="39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590" name="Body Level One…"/>
          <p:cNvSpPr txBox="1">
            <a:spLocks noGrp="1"/>
          </p:cNvSpPr>
          <p:nvPr>
            <p:ph type="body" idx="1"/>
          </p:nvPr>
        </p:nvSpPr>
        <p:spPr>
          <a:xfrm>
            <a:off x="1676400" y="1981200"/>
            <a:ext cx="7010400" cy="4114800"/>
          </a:xfrm>
          <a:prstGeom prst="rect">
            <a:avLst/>
          </a:prstGeom>
        </p:spPr>
        <p:txBody>
          <a:bodyPr>
            <a:normAutofit/>
          </a:bodyPr>
          <a:lstStyle>
            <a:lvl1pPr>
              <a:spcBef>
                <a:spcPts val="600"/>
              </a:spcBef>
              <a:buClr>
                <a:srgbClr val="0078F0"/>
              </a:buClr>
              <a:buSzPct val="85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7772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1205345" indent="-290945">
              <a:spcBef>
                <a:spcPts val="600"/>
              </a:spcBef>
              <a:buClr>
                <a:srgbClr val="0078F0"/>
              </a:buClr>
              <a:buSzPct val="70000"/>
              <a:buChar char="p"/>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16916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21488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591"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70215637"/>
      </p:ext>
    </p:extLst>
  </p:cSld>
  <p:clrMapOvr>
    <a:masterClrMapping/>
  </p:clrMapOvr>
  <p:transition spd="med"/>
</p:sldLayout>
</file>

<file path=ppt/slideLayouts/slideLayout476.xml><?xml version="1.0" encoding="utf-8"?>
<p:sldLayout xmlns:a="http://schemas.openxmlformats.org/drawingml/2006/main" xmlns:r="http://schemas.openxmlformats.org/officeDocument/2006/relationships" xmlns:p="http://schemas.openxmlformats.org/presentationml/2006/main" showMasterSp="0" type="tx">
  <p:cSld name="36_Section Header">
    <p:bg>
      <p:bgPr>
        <a:solidFill>
          <a:srgbClr val="000066"/>
        </a:solidFill>
        <a:effectLst/>
      </p:bgPr>
    </p:bg>
    <p:spTree>
      <p:nvGrpSpPr>
        <p:cNvPr id="1" name=""/>
        <p:cNvGrpSpPr/>
        <p:nvPr/>
      </p:nvGrpSpPr>
      <p:grpSpPr>
        <a:xfrm>
          <a:off x="0" y="0"/>
          <a:ext cx="0" cy="0"/>
          <a:chOff x="0" y="0"/>
          <a:chExt cx="0" cy="0"/>
        </a:xfrm>
      </p:grpSpPr>
      <p:sp>
        <p:nvSpPr>
          <p:cNvPr id="6598"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599"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613" name="Group 8"/>
          <p:cNvGrpSpPr/>
          <p:nvPr/>
        </p:nvGrpSpPr>
        <p:grpSpPr>
          <a:xfrm>
            <a:off x="228600" y="457199"/>
            <a:ext cx="1246188" cy="1371601"/>
            <a:chOff x="0" y="0"/>
            <a:chExt cx="1246187" cy="1371600"/>
          </a:xfrm>
        </p:grpSpPr>
        <p:sp>
          <p:nvSpPr>
            <p:cNvPr id="6600"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1"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2"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3"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4"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5"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6"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7"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8"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09"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10"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11"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12"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614"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615"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616"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88992810"/>
      </p:ext>
    </p:extLst>
  </p:cSld>
  <p:clrMapOvr>
    <a:masterClrMapping/>
  </p:clrMapOvr>
  <p:transition spd="med"/>
</p:sldLayout>
</file>

<file path=ppt/slideLayouts/slideLayout477.xml><?xml version="1.0" encoding="utf-8"?>
<p:sldLayout xmlns:a="http://schemas.openxmlformats.org/drawingml/2006/main" xmlns:r="http://schemas.openxmlformats.org/officeDocument/2006/relationships" xmlns:p="http://schemas.openxmlformats.org/presentationml/2006/main" showMasterSp="0" type="tx">
  <p:cSld name="37_Two Content">
    <p:bg>
      <p:bgPr>
        <a:solidFill>
          <a:srgbClr val="000066"/>
        </a:solidFill>
        <a:effectLst/>
      </p:bgPr>
    </p:bg>
    <p:spTree>
      <p:nvGrpSpPr>
        <p:cNvPr id="1" name=""/>
        <p:cNvGrpSpPr/>
        <p:nvPr/>
      </p:nvGrpSpPr>
      <p:grpSpPr>
        <a:xfrm>
          <a:off x="0" y="0"/>
          <a:ext cx="0" cy="0"/>
          <a:chOff x="0" y="0"/>
          <a:chExt cx="0" cy="0"/>
        </a:xfrm>
      </p:grpSpPr>
      <p:sp>
        <p:nvSpPr>
          <p:cNvPr id="6623"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624"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638" name="Group 8"/>
          <p:cNvGrpSpPr/>
          <p:nvPr/>
        </p:nvGrpSpPr>
        <p:grpSpPr>
          <a:xfrm>
            <a:off x="228600" y="457199"/>
            <a:ext cx="1246188" cy="1371601"/>
            <a:chOff x="0" y="0"/>
            <a:chExt cx="1246187" cy="1371600"/>
          </a:xfrm>
        </p:grpSpPr>
        <p:sp>
          <p:nvSpPr>
            <p:cNvPr id="6625"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26"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27"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28"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29"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30"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31"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32"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33"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34"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35"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36"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37"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639" name="Title Text"/>
          <p:cNvSpPr txBox="1">
            <a:spLocks noGrp="1"/>
          </p:cNvSpPr>
          <p:nvPr>
            <p:ph type="title"/>
          </p:nvPr>
        </p:nvSpPr>
        <p:spPr>
          <a:xfrm>
            <a:off x="1676400" y="457200"/>
            <a:ext cx="7010400" cy="1295400"/>
          </a:xfrm>
          <a:prstGeom prst="rect">
            <a:avLst/>
          </a:prstGeom>
        </p:spPr>
        <p:txBody>
          <a:bodyPr anchor="ctr"/>
          <a:lstStyle>
            <a:lvl1pPr>
              <a:defRPr sz="39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640" name="Body Level One…"/>
          <p:cNvSpPr txBox="1">
            <a:spLocks noGrp="1"/>
          </p:cNvSpPr>
          <p:nvPr>
            <p:ph type="body" sz="half" idx="1"/>
          </p:nvPr>
        </p:nvSpPr>
        <p:spPr>
          <a:xfrm>
            <a:off x="1676400" y="1981200"/>
            <a:ext cx="3429000" cy="4114800"/>
          </a:xfrm>
          <a:prstGeom prst="rect">
            <a:avLst/>
          </a:prstGeom>
        </p:spPr>
        <p:txBody>
          <a:bodyPr>
            <a:normAutofit/>
          </a:bodyPr>
          <a:lstStyle>
            <a:lvl1pPr>
              <a:spcBef>
                <a:spcPts val="600"/>
              </a:spcBef>
              <a:buClr>
                <a:srgbClr val="0078F0"/>
              </a:buClr>
              <a:buSzPct val="85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buClr>
                <a:srgbClr val="0078F0"/>
              </a:buClr>
              <a:buSzPct val="70000"/>
              <a:buChar char="p"/>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641"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518802"/>
      </p:ext>
    </p:extLst>
  </p:cSld>
  <p:clrMapOvr>
    <a:masterClrMapping/>
  </p:clrMapOvr>
  <p:transition spd="med"/>
</p:sldLayout>
</file>

<file path=ppt/slideLayouts/slideLayout478.xml><?xml version="1.0" encoding="utf-8"?>
<p:sldLayout xmlns:a="http://schemas.openxmlformats.org/drawingml/2006/main" xmlns:r="http://schemas.openxmlformats.org/officeDocument/2006/relationships" xmlns:p="http://schemas.openxmlformats.org/presentationml/2006/main" showMasterSp="0" type="tx">
  <p:cSld name="37_Comparison">
    <p:bg>
      <p:bgPr>
        <a:solidFill>
          <a:srgbClr val="000066"/>
        </a:solidFill>
        <a:effectLst/>
      </p:bgPr>
    </p:bg>
    <p:spTree>
      <p:nvGrpSpPr>
        <p:cNvPr id="1" name=""/>
        <p:cNvGrpSpPr/>
        <p:nvPr/>
      </p:nvGrpSpPr>
      <p:grpSpPr>
        <a:xfrm>
          <a:off x="0" y="0"/>
          <a:ext cx="0" cy="0"/>
          <a:chOff x="0" y="0"/>
          <a:chExt cx="0" cy="0"/>
        </a:xfrm>
      </p:grpSpPr>
      <p:sp>
        <p:nvSpPr>
          <p:cNvPr id="6648"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649"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663" name="Group 8"/>
          <p:cNvGrpSpPr/>
          <p:nvPr/>
        </p:nvGrpSpPr>
        <p:grpSpPr>
          <a:xfrm>
            <a:off x="228600" y="457199"/>
            <a:ext cx="1246188" cy="1371601"/>
            <a:chOff x="0" y="0"/>
            <a:chExt cx="1246187" cy="1371600"/>
          </a:xfrm>
        </p:grpSpPr>
        <p:sp>
          <p:nvSpPr>
            <p:cNvPr id="6650"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1"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2"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3"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4"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5"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6"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7"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8"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59"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60"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61"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62"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664" name="Title Text"/>
          <p:cNvSpPr txBox="1">
            <a:spLocks noGrp="1"/>
          </p:cNvSpPr>
          <p:nvPr>
            <p:ph type="title"/>
          </p:nvPr>
        </p:nvSpPr>
        <p:spPr>
          <a:xfrm>
            <a:off x="457200" y="274638"/>
            <a:ext cx="8229600" cy="1143001"/>
          </a:xfrm>
          <a:prstGeom prst="rect">
            <a:avLst/>
          </a:prstGeom>
        </p:spPr>
        <p:txBody>
          <a:bodyPr anchor="ctr"/>
          <a:lstStyle>
            <a:lvl1pPr>
              <a:defRPr sz="39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665"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666"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solidFill>
                  <a:schemeClr val="accent3">
                    <a:lumOff val="44000"/>
                  </a:schemeClr>
                </a:solidFill>
                <a:latin typeface="Arial"/>
                <a:ea typeface="Arial"/>
                <a:cs typeface="Arial"/>
                <a:sym typeface="Arial"/>
              </a:defRPr>
            </a:pPr>
            <a:endParaRPr dirty="0"/>
          </a:p>
        </p:txBody>
      </p:sp>
      <p:sp>
        <p:nvSpPr>
          <p:cNvPr id="6667"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2650645"/>
      </p:ext>
    </p:extLst>
  </p:cSld>
  <p:clrMapOvr>
    <a:masterClrMapping/>
  </p:clrMapOvr>
  <p:transition spd="med"/>
</p:sldLayout>
</file>

<file path=ppt/slideLayouts/slideLayout479.xml><?xml version="1.0" encoding="utf-8"?>
<p:sldLayout xmlns:a="http://schemas.openxmlformats.org/drawingml/2006/main" xmlns:r="http://schemas.openxmlformats.org/officeDocument/2006/relationships" xmlns:p="http://schemas.openxmlformats.org/presentationml/2006/main" showMasterSp="0" type="tx">
  <p:cSld name="38_Title Only">
    <p:bg>
      <p:bgPr>
        <a:solidFill>
          <a:srgbClr val="000066"/>
        </a:solidFill>
        <a:effectLst/>
      </p:bgPr>
    </p:bg>
    <p:spTree>
      <p:nvGrpSpPr>
        <p:cNvPr id="1" name=""/>
        <p:cNvGrpSpPr/>
        <p:nvPr/>
      </p:nvGrpSpPr>
      <p:grpSpPr>
        <a:xfrm>
          <a:off x="0" y="0"/>
          <a:ext cx="0" cy="0"/>
          <a:chOff x="0" y="0"/>
          <a:chExt cx="0" cy="0"/>
        </a:xfrm>
      </p:grpSpPr>
      <p:sp>
        <p:nvSpPr>
          <p:cNvPr id="6674"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675"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689" name="Group 8"/>
          <p:cNvGrpSpPr/>
          <p:nvPr/>
        </p:nvGrpSpPr>
        <p:grpSpPr>
          <a:xfrm>
            <a:off x="228600" y="457199"/>
            <a:ext cx="1246188" cy="1371601"/>
            <a:chOff x="0" y="0"/>
            <a:chExt cx="1246187" cy="1371600"/>
          </a:xfrm>
        </p:grpSpPr>
        <p:sp>
          <p:nvSpPr>
            <p:cNvPr id="6676"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77"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78"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79"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80"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81"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82"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83"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84"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85"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86"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87"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688"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690" name="Title Text"/>
          <p:cNvSpPr txBox="1">
            <a:spLocks noGrp="1"/>
          </p:cNvSpPr>
          <p:nvPr>
            <p:ph type="title"/>
          </p:nvPr>
        </p:nvSpPr>
        <p:spPr>
          <a:xfrm>
            <a:off x="1676400" y="457200"/>
            <a:ext cx="7010400" cy="1295400"/>
          </a:xfrm>
          <a:prstGeom prst="rect">
            <a:avLst/>
          </a:prstGeom>
        </p:spPr>
        <p:txBody>
          <a:bodyPr anchor="ctr"/>
          <a:lstStyle>
            <a:lvl1pPr>
              <a:defRPr sz="39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691"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7758301"/>
      </p:ext>
    </p:extLst>
  </p:cSld>
  <p:clrMapOvr>
    <a:masterClrMapping/>
  </p:clrMapOvr>
  <p:transition spd="med"/>
</p:sldLayout>
</file>

<file path=ppt/slideLayouts/slideLayout4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defRPr b="1" i="0">
                <a:latin typeface="Arial" panose="020B0604020202020204" pitchFamily="34" charset="0"/>
                <a:cs typeface="Arial" panose="020B0604020202020204" pitchFamily="34" charset="0"/>
              </a:defRPr>
            </a:lvl1pPr>
          </a:lstStyle>
          <a:p>
            <a:fld id="{52F367E4-7E1D-FF4E-AF00-438FDA6547A0}" type="datetimeFigureOut">
              <a:rPr lang="en-US" smtClean="0"/>
              <a:pPr/>
              <a:t>3/19/26</a:t>
            </a:fld>
            <a:endParaRPr lang="en-US" dirty="0"/>
          </a:p>
        </p:txBody>
      </p:sp>
      <p:sp>
        <p:nvSpPr>
          <p:cNvPr id="5" name="Rectangle 5"/>
          <p:cNvSpPr>
            <a:spLocks noGrp="1" noChangeArrowheads="1"/>
          </p:cNvSpPr>
          <p:nvPr>
            <p:ph type="ftr" sz="quarter" idx="11"/>
          </p:nvPr>
        </p:nvSpPr>
        <p:spPr/>
        <p:txBody>
          <a:bodyPr/>
          <a:lstStyle>
            <a:lvl1pPr>
              <a:defRPr b="1" i="0">
                <a:latin typeface="Arial" panose="020B0604020202020204" pitchFamily="34" charset="0"/>
                <a:cs typeface="Arial" panose="020B0604020202020204" pitchFamily="34" charset="0"/>
              </a:defRPr>
            </a:lvl1pPr>
          </a:lstStyle>
          <a:p>
            <a:endParaRPr lang="en-US" dirty="0"/>
          </a:p>
        </p:txBody>
      </p:sp>
      <p:sp>
        <p:nvSpPr>
          <p:cNvPr id="6" name="Rectangle 6"/>
          <p:cNvSpPr>
            <a:spLocks noGrp="1" noChangeArrowheads="1"/>
          </p:cNvSpPr>
          <p:nvPr>
            <p:ph type="sldNum" sz="quarter" idx="12"/>
          </p:nvPr>
        </p:nvSpPr>
        <p:spPr/>
        <p:txBody>
          <a:bodyPr/>
          <a:lstStyle>
            <a:lvl1pPr>
              <a:defRPr b="1" i="0">
                <a:latin typeface="Arial" panose="020B0604020202020204" pitchFamily="34" charset="0"/>
                <a:cs typeface="Arial" panose="020B0604020202020204" pitchFamily="34" charset="0"/>
              </a:defRPr>
            </a:lvl1pPr>
          </a:lstStyle>
          <a:p>
            <a:fld id="{8C99E196-A115-2F47-A252-2B1A00B54207}" type="slidenum">
              <a:rPr lang="en-US" smtClean="0"/>
              <a:pPr/>
              <a:t>‹#›</a:t>
            </a:fld>
            <a:endParaRPr lang="en-US" dirty="0"/>
          </a:p>
        </p:txBody>
      </p:sp>
    </p:spTree>
    <p:extLst>
      <p:ext uri="{BB962C8B-B14F-4D97-AF65-F5344CB8AC3E}">
        <p14:creationId xmlns:p14="http://schemas.microsoft.com/office/powerpoint/2010/main" val="2247288745"/>
      </p:ext>
    </p:extLst>
  </p:cSld>
  <p:clrMapOvr>
    <a:masterClrMapping/>
  </p:clrMapOvr>
</p:sldLayout>
</file>

<file path=ppt/slideLayouts/slideLayout480.xml><?xml version="1.0" encoding="utf-8"?>
<p:sldLayout xmlns:a="http://schemas.openxmlformats.org/drawingml/2006/main" xmlns:r="http://schemas.openxmlformats.org/officeDocument/2006/relationships" xmlns:p="http://schemas.openxmlformats.org/presentationml/2006/main" showMasterSp="0" type="tx">
  <p:cSld name="42_Blank">
    <p:bg>
      <p:bgPr>
        <a:solidFill>
          <a:srgbClr val="000066"/>
        </a:solidFill>
        <a:effectLst/>
      </p:bgPr>
    </p:bg>
    <p:spTree>
      <p:nvGrpSpPr>
        <p:cNvPr id="1" name=""/>
        <p:cNvGrpSpPr/>
        <p:nvPr/>
      </p:nvGrpSpPr>
      <p:grpSpPr>
        <a:xfrm>
          <a:off x="0" y="0"/>
          <a:ext cx="0" cy="0"/>
          <a:chOff x="0" y="0"/>
          <a:chExt cx="0" cy="0"/>
        </a:xfrm>
      </p:grpSpPr>
      <p:sp>
        <p:nvSpPr>
          <p:cNvPr id="6698"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699"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713" name="Group 8"/>
          <p:cNvGrpSpPr/>
          <p:nvPr/>
        </p:nvGrpSpPr>
        <p:grpSpPr>
          <a:xfrm>
            <a:off x="228600" y="457199"/>
            <a:ext cx="1246188" cy="1371601"/>
            <a:chOff x="0" y="0"/>
            <a:chExt cx="1246187" cy="1371600"/>
          </a:xfrm>
        </p:grpSpPr>
        <p:sp>
          <p:nvSpPr>
            <p:cNvPr id="6700"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1"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2"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3"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4"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5"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6"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7"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8"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09"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10"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11"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12"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714"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90743375"/>
      </p:ext>
    </p:extLst>
  </p:cSld>
  <p:clrMapOvr>
    <a:masterClrMapping/>
  </p:clrMapOvr>
  <p:transition spd="med"/>
</p:sldLayout>
</file>

<file path=ppt/slideLayouts/slideLayout481.xml><?xml version="1.0" encoding="utf-8"?>
<p:sldLayout xmlns:a="http://schemas.openxmlformats.org/drawingml/2006/main" xmlns:r="http://schemas.openxmlformats.org/officeDocument/2006/relationships" xmlns:p="http://schemas.openxmlformats.org/presentationml/2006/main" showMasterSp="0" type="tx">
  <p:cSld name="37_Content with Caption">
    <p:bg>
      <p:bgPr>
        <a:solidFill>
          <a:srgbClr val="000066"/>
        </a:solidFill>
        <a:effectLst/>
      </p:bgPr>
    </p:bg>
    <p:spTree>
      <p:nvGrpSpPr>
        <p:cNvPr id="1" name=""/>
        <p:cNvGrpSpPr/>
        <p:nvPr/>
      </p:nvGrpSpPr>
      <p:grpSpPr>
        <a:xfrm>
          <a:off x="0" y="0"/>
          <a:ext cx="0" cy="0"/>
          <a:chOff x="0" y="0"/>
          <a:chExt cx="0" cy="0"/>
        </a:xfrm>
      </p:grpSpPr>
      <p:sp>
        <p:nvSpPr>
          <p:cNvPr id="6721"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722"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736" name="Group 8"/>
          <p:cNvGrpSpPr/>
          <p:nvPr/>
        </p:nvGrpSpPr>
        <p:grpSpPr>
          <a:xfrm>
            <a:off x="228600" y="457199"/>
            <a:ext cx="1246188" cy="1371601"/>
            <a:chOff x="0" y="0"/>
            <a:chExt cx="1246187" cy="1371600"/>
          </a:xfrm>
        </p:grpSpPr>
        <p:sp>
          <p:nvSpPr>
            <p:cNvPr id="6723"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24"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25"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26"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27"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28"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29"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30"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31"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32"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33"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34"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35"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737" name="Title Text"/>
          <p:cNvSpPr txBox="1">
            <a:spLocks noGrp="1"/>
          </p:cNvSpPr>
          <p:nvPr>
            <p:ph type="title"/>
          </p:nvPr>
        </p:nvSpPr>
        <p:spPr>
          <a:xfrm>
            <a:off x="457200" y="273050"/>
            <a:ext cx="3008314" cy="1162050"/>
          </a:xfrm>
          <a:prstGeom prst="rect">
            <a:avLst/>
          </a:prstGeom>
        </p:spPr>
        <p:txBody>
          <a:bodyPr/>
          <a:lstStyle>
            <a:lvl1pPr>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738" name="Body Level One…"/>
          <p:cNvSpPr txBox="1">
            <a:spLocks noGrp="1"/>
          </p:cNvSpPr>
          <p:nvPr>
            <p:ph type="body" idx="1"/>
          </p:nvPr>
        </p:nvSpPr>
        <p:spPr>
          <a:xfrm>
            <a:off x="3575050" y="273050"/>
            <a:ext cx="5111750" cy="5853113"/>
          </a:xfrm>
          <a:prstGeom prst="rect">
            <a:avLst/>
          </a:prstGeom>
        </p:spPr>
        <p:txBody>
          <a:bodyPr>
            <a:normAutofit/>
          </a:bodyPr>
          <a:lstStyle>
            <a:lvl1pPr>
              <a:buClr>
                <a:srgbClr val="0078F0"/>
              </a:buClr>
              <a:buSzPct val="85000"/>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lr>
                <a:srgbClr val="0078F0"/>
              </a:buClr>
              <a:buSzPct val="70000"/>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buClr>
                <a:srgbClr val="0078F0"/>
              </a:buClr>
              <a:buSzPct val="70000"/>
              <a:buChar char="p"/>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lr>
                <a:srgbClr val="0078F0"/>
              </a:buClr>
              <a:buSzPct val="70000"/>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lr>
                <a:srgbClr val="0078F0"/>
              </a:buClr>
              <a:buSzPct val="70000"/>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739"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solidFill>
                  <a:schemeClr val="accent3">
                    <a:lumOff val="44000"/>
                  </a:schemeClr>
                </a:solidFill>
                <a:latin typeface="Arial"/>
                <a:ea typeface="Arial"/>
                <a:cs typeface="Arial"/>
                <a:sym typeface="Arial"/>
              </a:defRPr>
            </a:pPr>
            <a:endParaRPr dirty="0"/>
          </a:p>
        </p:txBody>
      </p:sp>
      <p:sp>
        <p:nvSpPr>
          <p:cNvPr id="6740"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43679675"/>
      </p:ext>
    </p:extLst>
  </p:cSld>
  <p:clrMapOvr>
    <a:masterClrMapping/>
  </p:clrMapOvr>
  <p:transition spd="med"/>
</p:sldLayout>
</file>

<file path=ppt/slideLayouts/slideLayout482.xml><?xml version="1.0" encoding="utf-8"?>
<p:sldLayout xmlns:a="http://schemas.openxmlformats.org/drawingml/2006/main" xmlns:r="http://schemas.openxmlformats.org/officeDocument/2006/relationships" xmlns:p="http://schemas.openxmlformats.org/presentationml/2006/main" showMasterSp="0" type="tx">
  <p:cSld name="37_Picture with Caption">
    <p:bg>
      <p:bgPr>
        <a:solidFill>
          <a:srgbClr val="000066"/>
        </a:solidFill>
        <a:effectLst/>
      </p:bgPr>
    </p:bg>
    <p:spTree>
      <p:nvGrpSpPr>
        <p:cNvPr id="1" name=""/>
        <p:cNvGrpSpPr/>
        <p:nvPr/>
      </p:nvGrpSpPr>
      <p:grpSpPr>
        <a:xfrm>
          <a:off x="0" y="0"/>
          <a:ext cx="0" cy="0"/>
          <a:chOff x="0" y="0"/>
          <a:chExt cx="0" cy="0"/>
        </a:xfrm>
      </p:grpSpPr>
      <p:sp>
        <p:nvSpPr>
          <p:cNvPr id="6747"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748"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762" name="Group 8"/>
          <p:cNvGrpSpPr/>
          <p:nvPr/>
        </p:nvGrpSpPr>
        <p:grpSpPr>
          <a:xfrm>
            <a:off x="228600" y="457199"/>
            <a:ext cx="1246188" cy="1371601"/>
            <a:chOff x="0" y="0"/>
            <a:chExt cx="1246187" cy="1371600"/>
          </a:xfrm>
        </p:grpSpPr>
        <p:sp>
          <p:nvSpPr>
            <p:cNvPr id="6749"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0"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1"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2"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3"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4"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5"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6"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7"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8"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59"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60"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61"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763" name="Title Text"/>
          <p:cNvSpPr txBox="1">
            <a:spLocks noGrp="1"/>
          </p:cNvSpPr>
          <p:nvPr>
            <p:ph type="title"/>
          </p:nvPr>
        </p:nvSpPr>
        <p:spPr>
          <a:xfrm>
            <a:off x="1792288" y="4800600"/>
            <a:ext cx="5486401" cy="566738"/>
          </a:xfrm>
          <a:prstGeom prst="rect">
            <a:avLst/>
          </a:prstGeom>
        </p:spPr>
        <p:txBody>
          <a:bodyPr/>
          <a:lstStyle>
            <a:lvl1pPr>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76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676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766"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77301087"/>
      </p:ext>
    </p:extLst>
  </p:cSld>
  <p:clrMapOvr>
    <a:masterClrMapping/>
  </p:clrMapOvr>
  <p:transition spd="med"/>
</p:sldLayout>
</file>

<file path=ppt/slideLayouts/slideLayout483.xml><?xml version="1.0" encoding="utf-8"?>
<p:sldLayout xmlns:a="http://schemas.openxmlformats.org/drawingml/2006/main" xmlns:r="http://schemas.openxmlformats.org/officeDocument/2006/relationships" xmlns:p="http://schemas.openxmlformats.org/presentationml/2006/main" showMasterSp="0" type="tx">
  <p:cSld name="Title, Clip Art and Text">
    <p:bg>
      <p:bgPr>
        <a:solidFill>
          <a:srgbClr val="000066"/>
        </a:solidFill>
        <a:effectLst/>
      </p:bgPr>
    </p:bg>
    <p:spTree>
      <p:nvGrpSpPr>
        <p:cNvPr id="1" name=""/>
        <p:cNvGrpSpPr/>
        <p:nvPr/>
      </p:nvGrpSpPr>
      <p:grpSpPr>
        <a:xfrm>
          <a:off x="0" y="0"/>
          <a:ext cx="0" cy="0"/>
          <a:chOff x="0" y="0"/>
          <a:chExt cx="0" cy="0"/>
        </a:xfrm>
      </p:grpSpPr>
      <p:sp>
        <p:nvSpPr>
          <p:cNvPr id="6773"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774"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788" name="Group 8"/>
          <p:cNvGrpSpPr/>
          <p:nvPr/>
        </p:nvGrpSpPr>
        <p:grpSpPr>
          <a:xfrm>
            <a:off x="228600" y="457199"/>
            <a:ext cx="1246188" cy="1371601"/>
            <a:chOff x="0" y="0"/>
            <a:chExt cx="1246187" cy="1371600"/>
          </a:xfrm>
        </p:grpSpPr>
        <p:sp>
          <p:nvSpPr>
            <p:cNvPr id="6775"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76"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77"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78"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79"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80"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81"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82"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83"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84"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85"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86"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787"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789" name="Title Text"/>
          <p:cNvSpPr txBox="1">
            <a:spLocks noGrp="1"/>
          </p:cNvSpPr>
          <p:nvPr>
            <p:ph type="title"/>
          </p:nvPr>
        </p:nvSpPr>
        <p:spPr>
          <a:xfrm>
            <a:off x="1676400" y="457200"/>
            <a:ext cx="7010400" cy="1295400"/>
          </a:xfrm>
          <a:prstGeom prst="rect">
            <a:avLst/>
          </a:prstGeom>
        </p:spPr>
        <p:txBody>
          <a:bodyPr anchor="ctr"/>
          <a:lstStyle>
            <a:lvl1pPr>
              <a:defRPr sz="39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790" name="Body Level One…"/>
          <p:cNvSpPr txBox="1">
            <a:spLocks noGrp="1"/>
          </p:cNvSpPr>
          <p:nvPr>
            <p:ph type="body" sz="half" idx="1"/>
          </p:nvPr>
        </p:nvSpPr>
        <p:spPr>
          <a:xfrm>
            <a:off x="5257800" y="1981200"/>
            <a:ext cx="3429000" cy="4114800"/>
          </a:xfrm>
          <a:prstGeom prst="rect">
            <a:avLst/>
          </a:prstGeom>
        </p:spPr>
        <p:txBody>
          <a:bodyPr>
            <a:normAutofit/>
          </a:bodyPr>
          <a:lstStyle>
            <a:lvl1pPr>
              <a:spcBef>
                <a:spcPts val="600"/>
              </a:spcBef>
              <a:buClr>
                <a:srgbClr val="0078F0"/>
              </a:buClr>
              <a:buSzPct val="85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7772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1205345" indent="-290945">
              <a:spcBef>
                <a:spcPts val="600"/>
              </a:spcBef>
              <a:buClr>
                <a:srgbClr val="0078F0"/>
              </a:buClr>
              <a:buSzPct val="70000"/>
              <a:buChar char="p"/>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16916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21488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791"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16525182"/>
      </p:ext>
    </p:extLst>
  </p:cSld>
  <p:clrMapOvr>
    <a:masterClrMapping/>
  </p:clrMapOvr>
  <p:transition spd="med"/>
</p:sldLayout>
</file>

<file path=ppt/slideLayouts/slideLayout484.xml><?xml version="1.0" encoding="utf-8"?>
<p:sldLayout xmlns:a="http://schemas.openxmlformats.org/drawingml/2006/main" xmlns:r="http://schemas.openxmlformats.org/officeDocument/2006/relationships" xmlns:p="http://schemas.openxmlformats.org/presentationml/2006/main" showMasterSp="0" type="tx">
  <p:cSld name="Title, Text and Clip Art">
    <p:bg>
      <p:bgPr>
        <a:solidFill>
          <a:srgbClr val="000066"/>
        </a:solidFill>
        <a:effectLst/>
      </p:bgPr>
    </p:bg>
    <p:spTree>
      <p:nvGrpSpPr>
        <p:cNvPr id="1" name=""/>
        <p:cNvGrpSpPr/>
        <p:nvPr/>
      </p:nvGrpSpPr>
      <p:grpSpPr>
        <a:xfrm>
          <a:off x="0" y="0"/>
          <a:ext cx="0" cy="0"/>
          <a:chOff x="0" y="0"/>
          <a:chExt cx="0" cy="0"/>
        </a:xfrm>
      </p:grpSpPr>
      <p:sp>
        <p:nvSpPr>
          <p:cNvPr id="6798" name="Line 6"/>
          <p:cNvSpPr/>
          <p:nvPr/>
        </p:nvSpPr>
        <p:spPr>
          <a:xfrm>
            <a:off x="266700" y="6172200"/>
            <a:ext cx="8610600" cy="0"/>
          </a:xfrm>
          <a:prstGeom prst="line">
            <a:avLst/>
          </a:prstGeom>
          <a:ln w="12700">
            <a:solidFill>
              <a:schemeClr val="accent3">
                <a:lumOff val="44000"/>
              </a:schemeClr>
            </a:solidFill>
          </a:ln>
        </p:spPr>
        <p:txBody>
          <a:bodyPr lIns="45719" rIns="45719"/>
          <a:lstStyle/>
          <a:p>
            <a:endParaRPr/>
          </a:p>
        </p:txBody>
      </p:sp>
      <p:sp>
        <p:nvSpPr>
          <p:cNvPr id="6799" name="Line 7"/>
          <p:cNvSpPr/>
          <p:nvPr/>
        </p:nvSpPr>
        <p:spPr>
          <a:xfrm>
            <a:off x="228600" y="304800"/>
            <a:ext cx="8610600" cy="0"/>
          </a:xfrm>
          <a:prstGeom prst="line">
            <a:avLst/>
          </a:prstGeom>
          <a:ln w="76200">
            <a:solidFill>
              <a:schemeClr val="accent3">
                <a:lumOff val="44000"/>
              </a:schemeClr>
            </a:solidFill>
          </a:ln>
        </p:spPr>
        <p:txBody>
          <a:bodyPr lIns="45719" rIns="45719"/>
          <a:lstStyle/>
          <a:p>
            <a:endParaRPr/>
          </a:p>
        </p:txBody>
      </p:sp>
      <p:grpSp>
        <p:nvGrpSpPr>
          <p:cNvPr id="6813" name="Group 8"/>
          <p:cNvGrpSpPr/>
          <p:nvPr/>
        </p:nvGrpSpPr>
        <p:grpSpPr>
          <a:xfrm>
            <a:off x="228600" y="457199"/>
            <a:ext cx="1246188" cy="1371601"/>
            <a:chOff x="0" y="0"/>
            <a:chExt cx="1246187" cy="1371600"/>
          </a:xfrm>
        </p:grpSpPr>
        <p:sp>
          <p:nvSpPr>
            <p:cNvPr id="6800" name="Rectangle 9"/>
            <p:cNvSpPr/>
            <p:nvPr/>
          </p:nvSpPr>
          <p:spPr>
            <a:xfrm>
              <a:off x="706437" y="0"/>
              <a:ext cx="44451" cy="847725"/>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1" name="Rectangle 10"/>
            <p:cNvSpPr/>
            <p:nvPr/>
          </p:nvSpPr>
          <p:spPr>
            <a:xfrm>
              <a:off x="606425" y="0"/>
              <a:ext cx="44451" cy="7461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2" name="Rectangle 11"/>
            <p:cNvSpPr/>
            <p:nvPr/>
          </p:nvSpPr>
          <p:spPr>
            <a:xfrm>
              <a:off x="504825" y="-1"/>
              <a:ext cx="44451" cy="63658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3" name="Rectangle 12"/>
            <p:cNvSpPr/>
            <p:nvPr/>
          </p:nvSpPr>
          <p:spPr>
            <a:xfrm>
              <a:off x="403225" y="0"/>
              <a:ext cx="44451" cy="530225"/>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4" name="Rectangle 13"/>
            <p:cNvSpPr/>
            <p:nvPr/>
          </p:nvSpPr>
          <p:spPr>
            <a:xfrm>
              <a:off x="303212" y="-1"/>
              <a:ext cx="44451" cy="4270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5" name="Rectangle 14"/>
            <p:cNvSpPr/>
            <p:nvPr/>
          </p:nvSpPr>
          <p:spPr>
            <a:xfrm>
              <a:off x="201612" y="-1"/>
              <a:ext cx="44451" cy="312739"/>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6" name="Rectangle 15"/>
            <p:cNvSpPr/>
            <p:nvPr/>
          </p:nvSpPr>
          <p:spPr>
            <a:xfrm>
              <a:off x="100012" y="0"/>
              <a:ext cx="46038" cy="21590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7" name="Rectangle 16"/>
            <p:cNvSpPr/>
            <p:nvPr/>
          </p:nvSpPr>
          <p:spPr>
            <a:xfrm>
              <a:off x="0" y="0"/>
              <a:ext cx="44451" cy="107950"/>
            </a:xfrm>
            <a:prstGeom prst="rect">
              <a:avLst/>
            </a:prstGeom>
            <a:solidFill>
              <a:srgbClr val="FFFFCC"/>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8" name="Rectangle 17"/>
            <p:cNvSpPr/>
            <p:nvPr/>
          </p:nvSpPr>
          <p:spPr>
            <a:xfrm>
              <a:off x="808037" y="-1"/>
              <a:ext cx="41276" cy="95091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09" name="Rectangle 18"/>
            <p:cNvSpPr/>
            <p:nvPr/>
          </p:nvSpPr>
          <p:spPr>
            <a:xfrm>
              <a:off x="906462" y="-1"/>
              <a:ext cx="41276" cy="1058864"/>
            </a:xfrm>
            <a:prstGeom prst="rect">
              <a:avLst/>
            </a:prstGeom>
            <a:solidFill>
              <a:srgbClr val="CCECFF"/>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10" name="Rectangle 19"/>
            <p:cNvSpPr/>
            <p:nvPr/>
          </p:nvSpPr>
          <p:spPr>
            <a:xfrm>
              <a:off x="1003300" y="-1"/>
              <a:ext cx="42863" cy="1160464"/>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11" name="Rectangle 20"/>
            <p:cNvSpPr/>
            <p:nvPr/>
          </p:nvSpPr>
          <p:spPr>
            <a:xfrm>
              <a:off x="1103312" y="0"/>
              <a:ext cx="44451" cy="12700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sp>
          <p:nvSpPr>
            <p:cNvPr id="6812" name="Rectangle 21"/>
            <p:cNvSpPr/>
            <p:nvPr/>
          </p:nvSpPr>
          <p:spPr>
            <a:xfrm>
              <a:off x="1203325" y="0"/>
              <a:ext cx="42863" cy="1371600"/>
            </a:xfrm>
            <a:prstGeom prst="rect">
              <a:avLst/>
            </a:prstGeom>
            <a:solidFill>
              <a:srgbClr val="0078F0"/>
            </a:solidFill>
            <a:ln w="12700" cap="flat">
              <a:noFill/>
              <a:miter lim="400000"/>
            </a:ln>
            <a:effectLst/>
          </p:spPr>
          <p:txBody>
            <a:bodyPr wrap="square" lIns="45719" tIns="45719" rIns="45719" bIns="45719" numCol="1" anchor="t">
              <a:noAutofit/>
            </a:bodyPr>
            <a:lstStyle/>
            <a:p>
              <a:pPr algn="l">
                <a:defRPr b="0">
                  <a:solidFill>
                    <a:schemeClr val="accent3">
                      <a:lumOff val="44000"/>
                    </a:schemeClr>
                  </a:solidFill>
                </a:defRPr>
              </a:pPr>
              <a:endParaRPr/>
            </a:p>
          </p:txBody>
        </p:sp>
      </p:grpSp>
      <p:sp>
        <p:nvSpPr>
          <p:cNvPr id="6814" name="Title Text"/>
          <p:cNvSpPr txBox="1">
            <a:spLocks noGrp="1"/>
          </p:cNvSpPr>
          <p:nvPr>
            <p:ph type="title"/>
          </p:nvPr>
        </p:nvSpPr>
        <p:spPr>
          <a:xfrm>
            <a:off x="1676400" y="457200"/>
            <a:ext cx="7010400" cy="1295400"/>
          </a:xfrm>
          <a:prstGeom prst="rect">
            <a:avLst/>
          </a:prstGeom>
        </p:spPr>
        <p:txBody>
          <a:bodyPr anchor="ctr"/>
          <a:lstStyle>
            <a:lvl1pPr>
              <a:defRPr sz="39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15" name="Body Level One…"/>
          <p:cNvSpPr txBox="1">
            <a:spLocks noGrp="1"/>
          </p:cNvSpPr>
          <p:nvPr>
            <p:ph type="body" sz="half" idx="1"/>
          </p:nvPr>
        </p:nvSpPr>
        <p:spPr>
          <a:xfrm>
            <a:off x="1676400" y="1981200"/>
            <a:ext cx="3429000" cy="4114800"/>
          </a:xfrm>
          <a:prstGeom prst="rect">
            <a:avLst/>
          </a:prstGeom>
        </p:spPr>
        <p:txBody>
          <a:bodyPr>
            <a:normAutofit/>
          </a:bodyPr>
          <a:lstStyle>
            <a:lvl1pPr>
              <a:spcBef>
                <a:spcPts val="600"/>
              </a:spcBef>
              <a:buClr>
                <a:srgbClr val="0078F0"/>
              </a:buClr>
              <a:buSzPct val="85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7772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1205345" indent="-290945">
              <a:spcBef>
                <a:spcPts val="600"/>
              </a:spcBef>
              <a:buClr>
                <a:srgbClr val="0078F0"/>
              </a:buClr>
              <a:buSzPct val="70000"/>
              <a:buChar char="p"/>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16916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2148839" indent="-320039">
              <a:spcBef>
                <a:spcPts val="600"/>
              </a:spcBef>
              <a:buClr>
                <a:srgbClr val="0078F0"/>
              </a:buClr>
              <a:buSzPct val="70000"/>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816" name="Slide Number"/>
          <p:cNvSpPr txBox="1">
            <a:spLocks noGrp="1"/>
          </p:cNvSpPr>
          <p:nvPr>
            <p:ph type="sldNum" sz="quarter" idx="2"/>
          </p:nvPr>
        </p:nvSpPr>
        <p:spPr>
          <a:xfrm>
            <a:off x="8406918" y="6248400"/>
            <a:ext cx="279883" cy="276999"/>
          </a:xfrm>
          <a:prstGeom prst="rect">
            <a:avLst/>
          </a:prstGeom>
        </p:spPr>
        <p:txBody>
          <a:bodyPr anchor="t"/>
          <a:lstStyle>
            <a:lvl1pPr algn="r">
              <a:defRPr sz="1200" b="1" i="0">
                <a:solidFill>
                  <a:schemeClr val="accent3">
                    <a:lumOff val="44000"/>
                  </a:schemeClr>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01442422"/>
      </p:ext>
    </p:extLst>
  </p:cSld>
  <p:clrMapOvr>
    <a:masterClrMapping/>
  </p:clrMapOvr>
  <p:transition spd="med"/>
</p:sldLayout>
</file>

<file path=ppt/slideLayouts/slideLayout485.xml><?xml version="1.0" encoding="utf-8"?>
<p:sldLayout xmlns:a="http://schemas.openxmlformats.org/drawingml/2006/main" xmlns:r="http://schemas.openxmlformats.org/officeDocument/2006/relationships" xmlns:p="http://schemas.openxmlformats.org/presentationml/2006/main" showMasterSp="0" type="tx">
  <p:cSld name="45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6823"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24"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82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05088307"/>
      </p:ext>
    </p:extLst>
  </p:cSld>
  <p:clrMapOvr>
    <a:masterClrMapping/>
  </p:clrMapOvr>
  <p:transition spd="med"/>
</p:sldLayout>
</file>

<file path=ppt/slideLayouts/slideLayout486.xml><?xml version="1.0" encoding="utf-8"?>
<p:sldLayout xmlns:a="http://schemas.openxmlformats.org/drawingml/2006/main" xmlns:r="http://schemas.openxmlformats.org/officeDocument/2006/relationships" xmlns:p="http://schemas.openxmlformats.org/presentationml/2006/main" showMasterSp="0" type="tx">
  <p:cSld name="44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683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33"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83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05367866"/>
      </p:ext>
    </p:extLst>
  </p:cSld>
  <p:clrMapOvr>
    <a:masterClrMapping/>
  </p:clrMapOvr>
  <p:transition spd="med"/>
</p:sldLayout>
</file>

<file path=ppt/slideLayouts/slideLayout487.xml><?xml version="1.0" encoding="utf-8"?>
<p:sldLayout xmlns:a="http://schemas.openxmlformats.org/drawingml/2006/main" xmlns:r="http://schemas.openxmlformats.org/officeDocument/2006/relationships" xmlns:p="http://schemas.openxmlformats.org/presentationml/2006/main" showMasterSp="0" type="tx">
  <p:cSld name="37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6841"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42"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84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49847691"/>
      </p:ext>
    </p:extLst>
  </p:cSld>
  <p:clrMapOvr>
    <a:masterClrMapping/>
  </p:clrMapOvr>
  <p:transition spd="med"/>
</p:sldLayout>
</file>

<file path=ppt/slideLayouts/slideLayout488.xml><?xml version="1.0" encoding="utf-8"?>
<p:sldLayout xmlns:a="http://schemas.openxmlformats.org/drawingml/2006/main" xmlns:r="http://schemas.openxmlformats.org/officeDocument/2006/relationships" xmlns:p="http://schemas.openxmlformats.org/presentationml/2006/main" showMasterSp="0" type="tx">
  <p:cSld name="38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6850"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51"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85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3894285"/>
      </p:ext>
    </p:extLst>
  </p:cSld>
  <p:clrMapOvr>
    <a:masterClrMapping/>
  </p:clrMapOvr>
  <p:transition spd="med"/>
</p:sldLayout>
</file>

<file path=ppt/slideLayouts/slideLayout489.xml><?xml version="1.0" encoding="utf-8"?>
<p:sldLayout xmlns:a="http://schemas.openxmlformats.org/drawingml/2006/main" xmlns:r="http://schemas.openxmlformats.org/officeDocument/2006/relationships" xmlns:p="http://schemas.openxmlformats.org/presentationml/2006/main" showMasterSp="0" type="tx">
  <p:cSld name="38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6859"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60"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861"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686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30309173"/>
      </p:ext>
    </p:extLst>
  </p:cSld>
  <p:clrMapOvr>
    <a:masterClrMapping/>
  </p:clrMapOvr>
  <p:transition spd="med"/>
</p:sldLayout>
</file>

<file path=ppt/slideLayouts/slideLayout4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cs typeface="Arial" panose="020B0604020202020204" pitchFamily="34" charset="0"/>
              </a:defRPr>
            </a:lvl1pPr>
          </a:lstStyle>
          <a:p>
            <a:pPr>
              <a:defRPr/>
            </a:pPr>
            <a:fld id="{5C7F3D48-64D1-A640-A39B-A68EF1371FAF}" type="slidenum">
              <a:rPr lang="en-US" smtClean="0"/>
              <a:pPr>
                <a:defRPr/>
              </a:pPr>
              <a:t>‹#›</a:t>
            </a:fld>
            <a:endParaRPr lang="en-US" dirty="0"/>
          </a:p>
        </p:txBody>
      </p:sp>
    </p:spTree>
    <p:extLst>
      <p:ext uri="{BB962C8B-B14F-4D97-AF65-F5344CB8AC3E}">
        <p14:creationId xmlns:p14="http://schemas.microsoft.com/office/powerpoint/2010/main" val="4099737551"/>
      </p:ext>
    </p:extLst>
  </p:cSld>
  <p:clrMapOvr>
    <a:masterClrMapping/>
  </p:clrMapOvr>
</p:sldLayout>
</file>

<file path=ppt/slideLayouts/slideLayout490.xml><?xml version="1.0" encoding="utf-8"?>
<p:sldLayout xmlns:a="http://schemas.openxmlformats.org/drawingml/2006/main" xmlns:r="http://schemas.openxmlformats.org/officeDocument/2006/relationships" xmlns:p="http://schemas.openxmlformats.org/presentationml/2006/main" showMasterSp="0" type="tx">
  <p:cSld name="39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686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7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78537304"/>
      </p:ext>
    </p:extLst>
  </p:cSld>
  <p:clrMapOvr>
    <a:masterClrMapping/>
  </p:clrMapOvr>
  <p:transition spd="med"/>
</p:sldLayout>
</file>

<file path=ppt/slideLayouts/slideLayout491.xml><?xml version="1.0" encoding="utf-8"?>
<p:sldLayout xmlns:a="http://schemas.openxmlformats.org/drawingml/2006/main" xmlns:r="http://schemas.openxmlformats.org/officeDocument/2006/relationships" xmlns:p="http://schemas.openxmlformats.org/presentationml/2006/main" showMasterSp="0" type="tx">
  <p:cSld name="43_Blank">
    <p:bg>
      <p:bgPr>
        <a:solidFill>
          <a:schemeClr val="accent3">
            <a:lumOff val="44000"/>
          </a:schemeClr>
        </a:solidFill>
        <a:effectLst/>
      </p:bgPr>
    </p:bg>
    <p:spTree>
      <p:nvGrpSpPr>
        <p:cNvPr id="1" name=""/>
        <p:cNvGrpSpPr/>
        <p:nvPr/>
      </p:nvGrpSpPr>
      <p:grpSpPr>
        <a:xfrm>
          <a:off x="0" y="0"/>
          <a:ext cx="0" cy="0"/>
          <a:chOff x="0" y="0"/>
          <a:chExt cx="0" cy="0"/>
        </a:xfrm>
      </p:grpSpPr>
      <p:sp>
        <p:nvSpPr>
          <p:cNvPr id="687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34288234"/>
      </p:ext>
    </p:extLst>
  </p:cSld>
  <p:clrMapOvr>
    <a:masterClrMapping/>
  </p:clrMapOvr>
  <p:transition spd="med"/>
</p:sldLayout>
</file>

<file path=ppt/slideLayouts/slideLayout492.xml><?xml version="1.0" encoding="utf-8"?>
<p:sldLayout xmlns:a="http://schemas.openxmlformats.org/drawingml/2006/main" xmlns:r="http://schemas.openxmlformats.org/officeDocument/2006/relationships" xmlns:p="http://schemas.openxmlformats.org/presentationml/2006/main" showMasterSp="0" type="tx">
  <p:cSld name="38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6884"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85"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886"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688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12311329"/>
      </p:ext>
    </p:extLst>
  </p:cSld>
  <p:clrMapOvr>
    <a:masterClrMapping/>
  </p:clrMapOvr>
  <p:transition spd="med"/>
</p:sldLayout>
</file>

<file path=ppt/slideLayouts/slideLayout493.xml><?xml version="1.0" encoding="utf-8"?>
<p:sldLayout xmlns:a="http://schemas.openxmlformats.org/drawingml/2006/main" xmlns:r="http://schemas.openxmlformats.org/officeDocument/2006/relationships" xmlns:p="http://schemas.openxmlformats.org/presentationml/2006/main" showMasterSp="0" type="tx">
  <p:cSld name="38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6894"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895"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6896"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89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29170971"/>
      </p:ext>
    </p:extLst>
  </p:cSld>
  <p:clrMapOvr>
    <a:masterClrMapping/>
  </p:clrMapOvr>
  <p:transition spd="med"/>
</p:sldLayout>
</file>

<file path=ppt/slideLayouts/slideLayout494.xml><?xml version="1.0" encoding="utf-8"?>
<p:sldLayout xmlns:a="http://schemas.openxmlformats.org/drawingml/2006/main" xmlns:r="http://schemas.openxmlformats.org/officeDocument/2006/relationships" xmlns:p="http://schemas.openxmlformats.org/presentationml/2006/main" showMasterSp="0" type="tx">
  <p:cSld name="46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6904"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05"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0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22754288"/>
      </p:ext>
    </p:extLst>
  </p:cSld>
  <p:clrMapOvr>
    <a:masterClrMapping/>
  </p:clrMapOvr>
  <p:transition spd="med"/>
</p:sldLayout>
</file>

<file path=ppt/slideLayouts/slideLayout495.xml><?xml version="1.0" encoding="utf-8"?>
<p:sldLayout xmlns:a="http://schemas.openxmlformats.org/drawingml/2006/main" xmlns:r="http://schemas.openxmlformats.org/officeDocument/2006/relationships" xmlns:p="http://schemas.openxmlformats.org/presentationml/2006/main" showMasterSp="0" type="tx">
  <p:cSld name="45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6913"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14"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1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8641497"/>
      </p:ext>
    </p:extLst>
  </p:cSld>
  <p:clrMapOvr>
    <a:masterClrMapping/>
  </p:clrMapOvr>
  <p:transition spd="med"/>
</p:sldLayout>
</file>

<file path=ppt/slideLayouts/slideLayout496.xml><?xml version="1.0" encoding="utf-8"?>
<p:sldLayout xmlns:a="http://schemas.openxmlformats.org/drawingml/2006/main" xmlns:r="http://schemas.openxmlformats.org/officeDocument/2006/relationships" xmlns:p="http://schemas.openxmlformats.org/presentationml/2006/main" showMasterSp="0" type="tx">
  <p:cSld name="38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6922"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23"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2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02456544"/>
      </p:ext>
    </p:extLst>
  </p:cSld>
  <p:clrMapOvr>
    <a:masterClrMapping/>
  </p:clrMapOvr>
  <p:transition spd="med"/>
</p:sldLayout>
</file>

<file path=ppt/slideLayouts/slideLayout497.xml><?xml version="1.0" encoding="utf-8"?>
<p:sldLayout xmlns:a="http://schemas.openxmlformats.org/drawingml/2006/main" xmlns:r="http://schemas.openxmlformats.org/officeDocument/2006/relationships" xmlns:p="http://schemas.openxmlformats.org/presentationml/2006/main" showMasterSp="0" type="tx">
  <p:cSld name="39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693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32"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3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30541646"/>
      </p:ext>
    </p:extLst>
  </p:cSld>
  <p:clrMapOvr>
    <a:masterClrMapping/>
  </p:clrMapOvr>
  <p:transition spd="med"/>
</p:sldLayout>
</file>

<file path=ppt/slideLayouts/slideLayout498.xml><?xml version="1.0" encoding="utf-8"?>
<p:sldLayout xmlns:a="http://schemas.openxmlformats.org/drawingml/2006/main" xmlns:r="http://schemas.openxmlformats.org/officeDocument/2006/relationships" xmlns:p="http://schemas.openxmlformats.org/presentationml/2006/main" showMasterSp="0" type="tx">
  <p:cSld name="39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694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4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42"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694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165585882"/>
      </p:ext>
    </p:extLst>
  </p:cSld>
  <p:clrMapOvr>
    <a:masterClrMapping/>
  </p:clrMapOvr>
  <p:transition spd="med"/>
</p:sldLayout>
</file>

<file path=ppt/slideLayouts/slideLayout499.xml><?xml version="1.0" encoding="utf-8"?>
<p:sldLayout xmlns:a="http://schemas.openxmlformats.org/drawingml/2006/main" xmlns:r="http://schemas.openxmlformats.org/officeDocument/2006/relationships" xmlns:p="http://schemas.openxmlformats.org/presentationml/2006/main" showMasterSp="0" type="tx">
  <p:cSld name="40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6950"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5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46627195"/>
      </p:ext>
    </p:extLst>
  </p:cSld>
  <p:clrMapOvr>
    <a:masterClrMapping/>
  </p:clrMapOvr>
  <p:transition spd="med"/>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80283C6B-B1EC-F343-8F2A-EEE00D3F743B}" type="slidenum">
              <a:rPr lang="en-US"/>
              <a:pPr>
                <a:defRPr/>
              </a:pPr>
              <a:t>‹#›</a:t>
            </a:fld>
            <a:endParaRPr lang="en-US"/>
          </a:p>
        </p:txBody>
      </p:sp>
    </p:spTree>
    <p:extLst>
      <p:ext uri="{BB962C8B-B14F-4D97-AF65-F5344CB8AC3E}">
        <p14:creationId xmlns:p14="http://schemas.microsoft.com/office/powerpoint/2010/main" val="3859679768"/>
      </p:ext>
    </p:extLst>
  </p:cSld>
  <p:clrMapOvr>
    <a:masterClrMapping/>
  </p:clrMapOvr>
</p:sldLayout>
</file>

<file path=ppt/slideLayouts/slideLayout5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cs typeface="Arial" panose="020B0604020202020204" pitchFamily="34" charset="0"/>
              </a:defRPr>
            </a:lvl1pPr>
          </a:lstStyle>
          <a:p>
            <a:pPr>
              <a:defRPr/>
            </a:pPr>
            <a:fld id="{5EA4878F-EE05-C740-9051-AF431520557C}" type="slidenum">
              <a:rPr lang="en-US" smtClean="0"/>
              <a:pPr>
                <a:defRPr/>
              </a:pPr>
              <a:t>‹#›</a:t>
            </a:fld>
            <a:endParaRPr lang="en-US" dirty="0"/>
          </a:p>
        </p:txBody>
      </p:sp>
    </p:spTree>
    <p:extLst>
      <p:ext uri="{BB962C8B-B14F-4D97-AF65-F5344CB8AC3E}">
        <p14:creationId xmlns:p14="http://schemas.microsoft.com/office/powerpoint/2010/main" val="2858288174"/>
      </p:ext>
    </p:extLst>
  </p:cSld>
  <p:clrMapOvr>
    <a:masterClrMapping/>
  </p:clrMapOvr>
</p:sldLayout>
</file>

<file path=ppt/slideLayouts/slideLayout500.xml><?xml version="1.0" encoding="utf-8"?>
<p:sldLayout xmlns:a="http://schemas.openxmlformats.org/drawingml/2006/main" xmlns:r="http://schemas.openxmlformats.org/officeDocument/2006/relationships" xmlns:p="http://schemas.openxmlformats.org/presentationml/2006/main" showMasterSp="0" type="tx">
  <p:cSld name="44_Blank">
    <p:bg>
      <p:bgPr>
        <a:solidFill>
          <a:schemeClr val="accent3">
            <a:lumOff val="44000"/>
          </a:schemeClr>
        </a:solidFill>
        <a:effectLst/>
      </p:bgPr>
    </p:bg>
    <p:spTree>
      <p:nvGrpSpPr>
        <p:cNvPr id="1" name=""/>
        <p:cNvGrpSpPr/>
        <p:nvPr/>
      </p:nvGrpSpPr>
      <p:grpSpPr>
        <a:xfrm>
          <a:off x="0" y="0"/>
          <a:ext cx="0" cy="0"/>
          <a:chOff x="0" y="0"/>
          <a:chExt cx="0" cy="0"/>
        </a:xfrm>
      </p:grpSpPr>
      <p:sp>
        <p:nvSpPr>
          <p:cNvPr id="695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23564027"/>
      </p:ext>
    </p:extLst>
  </p:cSld>
  <p:clrMapOvr>
    <a:masterClrMapping/>
  </p:clrMapOvr>
  <p:transition spd="med"/>
</p:sldLayout>
</file>

<file path=ppt/slideLayouts/slideLayout501.xml><?xml version="1.0" encoding="utf-8"?>
<p:sldLayout xmlns:a="http://schemas.openxmlformats.org/drawingml/2006/main" xmlns:r="http://schemas.openxmlformats.org/officeDocument/2006/relationships" xmlns:p="http://schemas.openxmlformats.org/presentationml/2006/main" showMasterSp="0" type="tx">
  <p:cSld name="39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6965"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66"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67"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696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76548708"/>
      </p:ext>
    </p:extLst>
  </p:cSld>
  <p:clrMapOvr>
    <a:masterClrMapping/>
  </p:clrMapOvr>
  <p:transition spd="med"/>
</p:sldLayout>
</file>

<file path=ppt/slideLayouts/slideLayout502.xml><?xml version="1.0" encoding="utf-8"?>
<p:sldLayout xmlns:a="http://schemas.openxmlformats.org/drawingml/2006/main" xmlns:r="http://schemas.openxmlformats.org/officeDocument/2006/relationships" xmlns:p="http://schemas.openxmlformats.org/presentationml/2006/main" showMasterSp="0" type="tx">
  <p:cSld name="39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6975"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76"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6977"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7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20035035"/>
      </p:ext>
    </p:extLst>
  </p:cSld>
  <p:clrMapOvr>
    <a:masterClrMapping/>
  </p:clrMapOvr>
  <p:transition spd="med"/>
</p:sldLayout>
</file>

<file path=ppt/slideLayouts/slideLayout503.xml><?xml version="1.0" encoding="utf-8"?>
<p:sldLayout xmlns:a="http://schemas.openxmlformats.org/drawingml/2006/main" xmlns:r="http://schemas.openxmlformats.org/officeDocument/2006/relationships" xmlns:p="http://schemas.openxmlformats.org/presentationml/2006/main" showMasterSp="0" type="tx">
  <p:cSld name="47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6985"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86"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8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50427814"/>
      </p:ext>
    </p:extLst>
  </p:cSld>
  <p:clrMapOvr>
    <a:masterClrMapping/>
  </p:clrMapOvr>
  <p:transition spd="med"/>
</p:sldLayout>
</file>

<file path=ppt/slideLayouts/slideLayout504.xml><?xml version="1.0" encoding="utf-8"?>
<p:sldLayout xmlns:a="http://schemas.openxmlformats.org/drawingml/2006/main" xmlns:r="http://schemas.openxmlformats.org/officeDocument/2006/relationships" xmlns:p="http://schemas.openxmlformats.org/presentationml/2006/main" showMasterSp="0" type="tx">
  <p:cSld name="46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6994"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6995"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99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8041236"/>
      </p:ext>
    </p:extLst>
  </p:cSld>
  <p:clrMapOvr>
    <a:masterClrMapping/>
  </p:clrMapOvr>
  <p:transition spd="med"/>
</p:sldLayout>
</file>

<file path=ppt/slideLayouts/slideLayout505.xml><?xml version="1.0" encoding="utf-8"?>
<p:sldLayout xmlns:a="http://schemas.openxmlformats.org/drawingml/2006/main" xmlns:r="http://schemas.openxmlformats.org/officeDocument/2006/relationships" xmlns:p="http://schemas.openxmlformats.org/presentationml/2006/main" showMasterSp="0" type="tx">
  <p:cSld name="39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7003"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7004"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700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77019774"/>
      </p:ext>
    </p:extLst>
  </p:cSld>
  <p:clrMapOvr>
    <a:masterClrMapping/>
  </p:clrMapOvr>
  <p:transition spd="med"/>
</p:sldLayout>
</file>

<file path=ppt/slideLayouts/slideLayout506.xml><?xml version="1.0" encoding="utf-8"?>
<p:sldLayout xmlns:a="http://schemas.openxmlformats.org/drawingml/2006/main" xmlns:r="http://schemas.openxmlformats.org/officeDocument/2006/relationships" xmlns:p="http://schemas.openxmlformats.org/presentationml/2006/main" showMasterSp="0" type="tx">
  <p:cSld name="40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701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7013"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701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62229272"/>
      </p:ext>
    </p:extLst>
  </p:cSld>
  <p:clrMapOvr>
    <a:masterClrMapping/>
  </p:clrMapOvr>
  <p:transition spd="med"/>
</p:sldLayout>
</file>

<file path=ppt/slideLayouts/slideLayout507.xml><?xml version="1.0" encoding="utf-8"?>
<p:sldLayout xmlns:a="http://schemas.openxmlformats.org/drawingml/2006/main" xmlns:r="http://schemas.openxmlformats.org/officeDocument/2006/relationships" xmlns:p="http://schemas.openxmlformats.org/presentationml/2006/main" showMasterSp="0" type="tx">
  <p:cSld name="40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702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7022"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7023"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702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91131826"/>
      </p:ext>
    </p:extLst>
  </p:cSld>
  <p:clrMapOvr>
    <a:masterClrMapping/>
  </p:clrMapOvr>
  <p:transition spd="med"/>
</p:sldLayout>
</file>

<file path=ppt/slideLayouts/slideLayout508.xml><?xml version="1.0" encoding="utf-8"?>
<p:sldLayout xmlns:a="http://schemas.openxmlformats.org/drawingml/2006/main" xmlns:r="http://schemas.openxmlformats.org/officeDocument/2006/relationships" xmlns:p="http://schemas.openxmlformats.org/presentationml/2006/main" showMasterSp="0" type="tx">
  <p:cSld name="41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703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703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8962972"/>
      </p:ext>
    </p:extLst>
  </p:cSld>
  <p:clrMapOvr>
    <a:masterClrMapping/>
  </p:clrMapOvr>
  <p:transition spd="med"/>
</p:sldLayout>
</file>

<file path=ppt/slideLayouts/slideLayout509.xml><?xml version="1.0" encoding="utf-8"?>
<p:sldLayout xmlns:a="http://schemas.openxmlformats.org/drawingml/2006/main" xmlns:r="http://schemas.openxmlformats.org/officeDocument/2006/relationships" xmlns:p="http://schemas.openxmlformats.org/presentationml/2006/main" showMasterSp="0" type="tx">
  <p:cSld name="45_Blank">
    <p:bg>
      <p:bgPr>
        <a:solidFill>
          <a:schemeClr val="accent3">
            <a:lumOff val="44000"/>
          </a:schemeClr>
        </a:solidFill>
        <a:effectLst/>
      </p:bgPr>
    </p:bg>
    <p:spTree>
      <p:nvGrpSpPr>
        <p:cNvPr id="1" name=""/>
        <p:cNvGrpSpPr/>
        <p:nvPr/>
      </p:nvGrpSpPr>
      <p:grpSpPr>
        <a:xfrm>
          <a:off x="0" y="0"/>
          <a:ext cx="0" cy="0"/>
          <a:chOff x="0" y="0"/>
          <a:chExt cx="0" cy="0"/>
        </a:xfrm>
      </p:grpSpPr>
      <p:sp>
        <p:nvSpPr>
          <p:cNvPr id="703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90494954"/>
      </p:ext>
    </p:extLst>
  </p:cSld>
  <p:clrMapOvr>
    <a:masterClrMapping/>
  </p:clrMapOvr>
  <p:transition spd="med"/>
</p:sldLayout>
</file>

<file path=ppt/slideLayouts/slideLayout5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cs typeface="Arial" panose="020B0604020202020204" pitchFamily="34" charset="0"/>
              </a:defRPr>
            </a:lvl1pPr>
          </a:lstStyle>
          <a:p>
            <a:pPr>
              <a:defRPr/>
            </a:pPr>
            <a:fld id="{D8CFA707-6904-1D47-881A-499609A74886}" type="slidenum">
              <a:rPr lang="en-US" smtClean="0"/>
              <a:pPr>
                <a:defRPr/>
              </a:pPr>
              <a:t>‹#›</a:t>
            </a:fld>
            <a:endParaRPr lang="en-US" dirty="0"/>
          </a:p>
        </p:txBody>
      </p:sp>
    </p:spTree>
    <p:extLst>
      <p:ext uri="{BB962C8B-B14F-4D97-AF65-F5344CB8AC3E}">
        <p14:creationId xmlns:p14="http://schemas.microsoft.com/office/powerpoint/2010/main" val="788542745"/>
      </p:ext>
    </p:extLst>
  </p:cSld>
  <p:clrMapOvr>
    <a:masterClrMapping/>
  </p:clrMapOvr>
</p:sldLayout>
</file>

<file path=ppt/slideLayouts/slideLayout510.xml><?xml version="1.0" encoding="utf-8"?>
<p:sldLayout xmlns:a="http://schemas.openxmlformats.org/drawingml/2006/main" xmlns:r="http://schemas.openxmlformats.org/officeDocument/2006/relationships" xmlns:p="http://schemas.openxmlformats.org/presentationml/2006/main" showMasterSp="0" type="tx">
  <p:cSld name="40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7046"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7047"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7048"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704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59172887"/>
      </p:ext>
    </p:extLst>
  </p:cSld>
  <p:clrMapOvr>
    <a:masterClrMapping/>
  </p:clrMapOvr>
  <p:transition spd="med"/>
</p:sldLayout>
</file>

<file path=ppt/slideLayouts/slideLayout511.xml><?xml version="1.0" encoding="utf-8"?>
<p:sldLayout xmlns:a="http://schemas.openxmlformats.org/drawingml/2006/main" xmlns:r="http://schemas.openxmlformats.org/officeDocument/2006/relationships" xmlns:p="http://schemas.openxmlformats.org/presentationml/2006/main" showMasterSp="0" type="tx">
  <p:cSld name="40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7056"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7057"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7058"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705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49178417"/>
      </p:ext>
    </p:extLst>
  </p:cSld>
  <p:clrMapOvr>
    <a:masterClrMapping/>
  </p:clrMapOvr>
  <p:transition spd="med"/>
</p:sldLayout>
</file>

<file path=ppt/slideLayouts/slideLayout512.xml><?xml version="1.0" encoding="utf-8"?>
<p:sldLayout xmlns:a="http://schemas.openxmlformats.org/drawingml/2006/main" xmlns:r="http://schemas.openxmlformats.org/officeDocument/2006/relationships" xmlns:p="http://schemas.openxmlformats.org/presentationml/2006/main" showMasterSp="0" type="tx">
  <p:cSld name="48_Title Slide">
    <p:bg>
      <p:bgPr>
        <a:solidFill>
          <a:srgbClr val="9CDCDA"/>
        </a:solidFill>
        <a:effectLst/>
      </p:bgPr>
    </p:bg>
    <p:spTree>
      <p:nvGrpSpPr>
        <p:cNvPr id="1" name=""/>
        <p:cNvGrpSpPr/>
        <p:nvPr/>
      </p:nvGrpSpPr>
      <p:grpSpPr>
        <a:xfrm>
          <a:off x="0" y="0"/>
          <a:ext cx="0" cy="0"/>
          <a:chOff x="0" y="0"/>
          <a:chExt cx="0" cy="0"/>
        </a:xfrm>
      </p:grpSpPr>
      <p:grpSp>
        <p:nvGrpSpPr>
          <p:cNvPr id="7162" name="Group 2"/>
          <p:cNvGrpSpPr/>
          <p:nvPr/>
        </p:nvGrpSpPr>
        <p:grpSpPr>
          <a:xfrm>
            <a:off x="-344782" y="-185362"/>
            <a:ext cx="9600389" cy="7484110"/>
            <a:chOff x="0" y="0"/>
            <a:chExt cx="9600387" cy="7484108"/>
          </a:xfrm>
        </p:grpSpPr>
        <p:grpSp>
          <p:nvGrpSpPr>
            <p:cNvPr id="7147" name="Group 3"/>
            <p:cNvGrpSpPr/>
            <p:nvPr/>
          </p:nvGrpSpPr>
          <p:grpSpPr>
            <a:xfrm>
              <a:off x="-1" y="0"/>
              <a:ext cx="9600389" cy="7484109"/>
              <a:chOff x="0" y="0"/>
              <a:chExt cx="9600387" cy="7484108"/>
            </a:xfrm>
          </p:grpSpPr>
          <p:sp>
            <p:nvSpPr>
              <p:cNvPr id="7066" name="Freeform 4"/>
              <p:cNvSpPr/>
              <p:nvPr/>
            </p:nvSpPr>
            <p:spPr>
              <a:xfrm>
                <a:off x="5618462" y="4942316"/>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67" name="Freeform 5"/>
              <p:cNvSpPr/>
              <p:nvPr/>
            </p:nvSpPr>
            <p:spPr>
              <a:xfrm>
                <a:off x="3961387" y="4321764"/>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68" name="Freeform 6"/>
              <p:cNvSpPr/>
              <p:nvPr/>
            </p:nvSpPr>
            <p:spPr>
              <a:xfrm>
                <a:off x="4010461" y="5063256"/>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69" name="Freeform 7"/>
              <p:cNvSpPr/>
              <p:nvPr/>
            </p:nvSpPr>
            <p:spPr>
              <a:xfrm>
                <a:off x="4541679" y="5942791"/>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0" name="Freeform 8"/>
              <p:cNvSpPr/>
              <p:nvPr/>
            </p:nvSpPr>
            <p:spPr>
              <a:xfrm>
                <a:off x="6733506" y="311607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1" name="Freeform 9"/>
              <p:cNvSpPr/>
              <p:nvPr/>
            </p:nvSpPr>
            <p:spPr>
              <a:xfrm>
                <a:off x="5261274" y="34707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2"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3" name="Freeform 11"/>
              <p:cNvSpPr/>
              <p:nvPr/>
            </p:nvSpPr>
            <p:spPr>
              <a:xfrm rot="20976685" flipH="1">
                <a:off x="5096557" y="5580902"/>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4" name="Freeform 12"/>
              <p:cNvSpPr/>
              <p:nvPr/>
            </p:nvSpPr>
            <p:spPr>
              <a:xfrm>
                <a:off x="3259445" y="4947861"/>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5" name="Freeform 13"/>
              <p:cNvSpPr/>
              <p:nvPr/>
            </p:nvSpPr>
            <p:spPr>
              <a:xfrm rot="16244410" flipH="1">
                <a:off x="6148117" y="6171533"/>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6" name="Freeform 14"/>
              <p:cNvSpPr/>
              <p:nvPr/>
            </p:nvSpPr>
            <p:spPr>
              <a:xfrm rot="6018034">
                <a:off x="3545525" y="5950861"/>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7" name="Freeform 15"/>
              <p:cNvSpPr/>
              <p:nvPr/>
            </p:nvSpPr>
            <p:spPr>
              <a:xfrm rot="6284068">
                <a:off x="5762435" y="5143850"/>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8" name="Freeform 16"/>
              <p:cNvSpPr/>
              <p:nvPr/>
            </p:nvSpPr>
            <p:spPr>
              <a:xfrm rot="8472242" flipH="1">
                <a:off x="5444459" y="3842039"/>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79" name="Freeform 17"/>
              <p:cNvSpPr/>
              <p:nvPr/>
            </p:nvSpPr>
            <p:spPr>
              <a:xfrm rot="563450" flipH="1">
                <a:off x="3255099" y="3953342"/>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0" name="Freeform 18"/>
              <p:cNvSpPr/>
              <p:nvPr/>
            </p:nvSpPr>
            <p:spPr>
              <a:xfrm>
                <a:off x="2305349" y="4529566"/>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1" name="Freeform 19"/>
              <p:cNvSpPr/>
              <p:nvPr/>
            </p:nvSpPr>
            <p:spPr>
              <a:xfrm>
                <a:off x="648275" y="4309064"/>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2" name="Freeform 20"/>
              <p:cNvSpPr/>
              <p:nvPr/>
            </p:nvSpPr>
            <p:spPr>
              <a:xfrm>
                <a:off x="621149" y="4993406"/>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3" name="Freeform 21"/>
              <p:cNvSpPr/>
              <p:nvPr/>
            </p:nvSpPr>
            <p:spPr>
              <a:xfrm rot="19469908">
                <a:off x="1582520" y="6224577"/>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4" name="Freeform 22"/>
              <p:cNvSpPr/>
              <p:nvPr/>
            </p:nvSpPr>
            <p:spPr>
              <a:xfrm>
                <a:off x="3306093" y="3312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5" name="Freeform 23"/>
              <p:cNvSpPr/>
              <p:nvPr/>
            </p:nvSpPr>
            <p:spPr>
              <a:xfrm>
                <a:off x="1948162" y="34580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6" name="Freeform 24"/>
              <p:cNvSpPr/>
              <p:nvPr/>
            </p:nvSpPr>
            <p:spPr>
              <a:xfrm rot="3318475">
                <a:off x="261010" y="3479618"/>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7" name="Freeform 25"/>
              <p:cNvSpPr/>
              <p:nvPr/>
            </p:nvSpPr>
            <p:spPr>
              <a:xfrm rot="20976685" flipH="1">
                <a:off x="1783444" y="5568202"/>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8" name="Freeform 26"/>
              <p:cNvSpPr/>
              <p:nvPr/>
            </p:nvSpPr>
            <p:spPr>
              <a:xfrm>
                <a:off x="346382" y="4878011"/>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89" name="Freeform 27"/>
              <p:cNvSpPr/>
              <p:nvPr/>
            </p:nvSpPr>
            <p:spPr>
              <a:xfrm rot="16244410" flipH="1">
                <a:off x="2815954" y="6133433"/>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0" name="Freeform 28"/>
              <p:cNvSpPr/>
              <p:nvPr/>
            </p:nvSpPr>
            <p:spPr>
              <a:xfrm rot="5508135">
                <a:off x="390432" y="5860942"/>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1" name="Freeform 29"/>
              <p:cNvSpPr/>
              <p:nvPr/>
            </p:nvSpPr>
            <p:spPr>
              <a:xfrm rot="6284068">
                <a:off x="2220722" y="488508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2" name="Freeform 30"/>
              <p:cNvSpPr/>
              <p:nvPr/>
            </p:nvSpPr>
            <p:spPr>
              <a:xfrm rot="8472242" flipH="1">
                <a:off x="1883697" y="3486439"/>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3" name="Freeform 31"/>
              <p:cNvSpPr/>
              <p:nvPr/>
            </p:nvSpPr>
            <p:spPr>
              <a:xfrm rot="563450" flipH="1">
                <a:off x="1199287" y="3731092"/>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4" name="Freeform 32"/>
              <p:cNvSpPr/>
              <p:nvPr/>
            </p:nvSpPr>
            <p:spPr>
              <a:xfrm>
                <a:off x="2278362" y="1576815"/>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5" name="Freeform 33"/>
              <p:cNvSpPr/>
              <p:nvPr/>
            </p:nvSpPr>
            <p:spPr>
              <a:xfrm>
                <a:off x="621287" y="956264"/>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6" name="Freeform 34"/>
              <p:cNvSpPr/>
              <p:nvPr/>
            </p:nvSpPr>
            <p:spPr>
              <a:xfrm>
                <a:off x="346511" y="2002556"/>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7" name="Freeform 35"/>
              <p:cNvSpPr/>
              <p:nvPr/>
            </p:nvSpPr>
            <p:spPr>
              <a:xfrm>
                <a:off x="1544479" y="2882090"/>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8" name="Freeform 36"/>
              <p:cNvSpPr/>
              <p:nvPr/>
            </p:nvSpPr>
            <p:spPr>
              <a:xfrm>
                <a:off x="3279106" y="20777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099" name="Freeform 37"/>
              <p:cNvSpPr/>
              <p:nvPr/>
            </p:nvSpPr>
            <p:spPr>
              <a:xfrm>
                <a:off x="1921174" y="35285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0" name="Freeform 38"/>
              <p:cNvSpPr/>
              <p:nvPr/>
            </p:nvSpPr>
            <p:spPr>
              <a:xfrm rot="3318475">
                <a:off x="670585" y="1458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1" name="Freeform 39"/>
              <p:cNvSpPr/>
              <p:nvPr/>
            </p:nvSpPr>
            <p:spPr>
              <a:xfrm rot="20976685" flipH="1">
                <a:off x="1756457" y="2215402"/>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2" name="Freeform 40"/>
              <p:cNvSpPr/>
              <p:nvPr/>
            </p:nvSpPr>
            <p:spPr>
              <a:xfrm>
                <a:off x="662295" y="1696660"/>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3" name="Freeform 41"/>
              <p:cNvSpPr/>
              <p:nvPr/>
            </p:nvSpPr>
            <p:spPr>
              <a:xfrm rot="16244410" flipH="1">
                <a:off x="2769917" y="2539333"/>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4" name="Freeform 42"/>
              <p:cNvSpPr/>
              <p:nvPr/>
            </p:nvSpPr>
            <p:spPr>
              <a:xfrm rot="2428453">
                <a:off x="193818" y="2916706"/>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5"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6" name="Freeform 44"/>
              <p:cNvSpPr/>
              <p:nvPr/>
            </p:nvSpPr>
            <p:spPr>
              <a:xfrm rot="8472242" flipH="1">
                <a:off x="1856709" y="381289"/>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7" name="Freeform 45"/>
              <p:cNvSpPr/>
              <p:nvPr/>
            </p:nvSpPr>
            <p:spPr>
              <a:xfrm rot="563450" flipH="1">
                <a:off x="372199" y="587841"/>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8" name="Freeform 46"/>
              <p:cNvSpPr/>
              <p:nvPr/>
            </p:nvSpPr>
            <p:spPr>
              <a:xfrm>
                <a:off x="5604174" y="1576815"/>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09" name="Freeform 47"/>
              <p:cNvSpPr/>
              <p:nvPr/>
            </p:nvSpPr>
            <p:spPr>
              <a:xfrm>
                <a:off x="3947100" y="956264"/>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0" name="Freeform 48"/>
              <p:cNvSpPr/>
              <p:nvPr/>
            </p:nvSpPr>
            <p:spPr>
              <a:xfrm>
                <a:off x="3672324" y="2002556"/>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1" name="Freeform 49"/>
              <p:cNvSpPr/>
              <p:nvPr/>
            </p:nvSpPr>
            <p:spPr>
              <a:xfrm>
                <a:off x="4870292" y="2882090"/>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2" name="Freeform 50"/>
              <p:cNvSpPr/>
              <p:nvPr/>
            </p:nvSpPr>
            <p:spPr>
              <a:xfrm>
                <a:off x="6604919" y="20777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3" name="Freeform 51"/>
              <p:cNvSpPr/>
              <p:nvPr/>
            </p:nvSpPr>
            <p:spPr>
              <a:xfrm>
                <a:off x="5246987" y="35285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4"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5" name="Freeform 53"/>
              <p:cNvSpPr/>
              <p:nvPr/>
            </p:nvSpPr>
            <p:spPr>
              <a:xfrm rot="20976685" flipH="1">
                <a:off x="5082270" y="2215402"/>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6" name="Freeform 54"/>
              <p:cNvSpPr/>
              <p:nvPr/>
            </p:nvSpPr>
            <p:spPr>
              <a:xfrm>
                <a:off x="3397557" y="1887160"/>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7" name="Freeform 55"/>
              <p:cNvSpPr/>
              <p:nvPr/>
            </p:nvSpPr>
            <p:spPr>
              <a:xfrm rot="16244410" flipH="1">
                <a:off x="6095729" y="2539333"/>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8" name="Freeform 56"/>
              <p:cNvSpPr/>
              <p:nvPr/>
            </p:nvSpPr>
            <p:spPr>
              <a:xfrm rot="2428453">
                <a:off x="3519630" y="2916706"/>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19"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0" name="Freeform 58"/>
              <p:cNvSpPr/>
              <p:nvPr/>
            </p:nvSpPr>
            <p:spPr>
              <a:xfrm rot="8472242" flipH="1">
                <a:off x="5182522" y="381289"/>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1" name="Freeform 59"/>
              <p:cNvSpPr/>
              <p:nvPr/>
            </p:nvSpPr>
            <p:spPr>
              <a:xfrm rot="563450" flipH="1">
                <a:off x="3336061" y="587841"/>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2" name="Freeform 60"/>
              <p:cNvSpPr/>
              <p:nvPr/>
            </p:nvSpPr>
            <p:spPr>
              <a:xfrm flipH="1">
                <a:off x="8466529" y="157205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3" name="Freeform 61"/>
              <p:cNvSpPr/>
              <p:nvPr/>
            </p:nvSpPr>
            <p:spPr>
              <a:xfrm>
                <a:off x="7274500" y="9705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4" name="Freeform 62"/>
              <p:cNvSpPr/>
              <p:nvPr/>
            </p:nvSpPr>
            <p:spPr>
              <a:xfrm>
                <a:off x="6999723" y="20168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5" name="Freeform 63"/>
              <p:cNvSpPr/>
              <p:nvPr/>
            </p:nvSpPr>
            <p:spPr>
              <a:xfrm>
                <a:off x="8483442" y="280112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6" name="Freeform 64"/>
              <p:cNvSpPr/>
              <p:nvPr/>
            </p:nvSpPr>
            <p:spPr>
              <a:xfrm>
                <a:off x="8021937" y="2337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7" name="Freeform 65"/>
              <p:cNvSpPr/>
              <p:nvPr/>
            </p:nvSpPr>
            <p:spPr>
              <a:xfrm rot="3318475">
                <a:off x="6944385" y="217305"/>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8" name="Freeform 66"/>
              <p:cNvSpPr/>
              <p:nvPr/>
            </p:nvSpPr>
            <p:spPr>
              <a:xfrm rot="20976685" flipH="1">
                <a:off x="8409669" y="22296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29" name="Freeform 67"/>
              <p:cNvSpPr/>
              <p:nvPr/>
            </p:nvSpPr>
            <p:spPr>
              <a:xfrm>
                <a:off x="7239307" y="16918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0" name="Freeform 68"/>
              <p:cNvSpPr/>
              <p:nvPr/>
            </p:nvSpPr>
            <p:spPr>
              <a:xfrm rot="16244410" flipH="1">
                <a:off x="8619854" y="5315871"/>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1" name="Freeform 69"/>
              <p:cNvSpPr/>
              <p:nvPr/>
            </p:nvSpPr>
            <p:spPr>
              <a:xfrm rot="2428453">
                <a:off x="7056580" y="2797643"/>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2" name="Freeform 70"/>
              <p:cNvSpPr/>
              <p:nvPr/>
            </p:nvSpPr>
            <p:spPr>
              <a:xfrm rot="6284068">
                <a:off x="8142097" y="15068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3" name="Freeform 71"/>
              <p:cNvSpPr/>
              <p:nvPr/>
            </p:nvSpPr>
            <p:spPr>
              <a:xfrm rot="10211466" flipH="1">
                <a:off x="8527092" y="26243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4" name="Freeform 72"/>
              <p:cNvSpPr/>
              <p:nvPr/>
            </p:nvSpPr>
            <p:spPr>
              <a:xfrm rot="563450" flipH="1">
                <a:off x="6472961" y="9450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5" name="Freeform 73"/>
              <p:cNvSpPr/>
              <p:nvPr/>
            </p:nvSpPr>
            <p:spPr>
              <a:xfrm rot="6521641">
                <a:off x="8535032" y="493356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6" name="Freeform 74"/>
              <p:cNvSpPr/>
              <p:nvPr/>
            </p:nvSpPr>
            <p:spPr>
              <a:xfrm>
                <a:off x="7274500" y="4323352"/>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7" name="Freeform 75"/>
              <p:cNvSpPr/>
              <p:nvPr/>
            </p:nvSpPr>
            <p:spPr>
              <a:xfrm>
                <a:off x="6999723" y="53696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8" name="Freeform 76"/>
              <p:cNvSpPr/>
              <p:nvPr/>
            </p:nvSpPr>
            <p:spPr>
              <a:xfrm rot="5844778">
                <a:off x="8373061" y="6010519"/>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39" name="Freeform 77"/>
              <p:cNvSpPr/>
              <p:nvPr/>
            </p:nvSpPr>
            <p:spPr>
              <a:xfrm>
                <a:off x="8060037" y="34341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40" name="Freeform 78"/>
              <p:cNvSpPr/>
              <p:nvPr/>
            </p:nvSpPr>
            <p:spPr>
              <a:xfrm rot="3318475">
                <a:off x="6887235" y="3492318"/>
                <a:ext cx="926942" cy="1091873"/>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41" name="Freeform 79"/>
              <p:cNvSpPr/>
              <p:nvPr/>
            </p:nvSpPr>
            <p:spPr>
              <a:xfrm rot="20976685" flipH="1">
                <a:off x="8219169" y="606032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42" name="Freeform 80"/>
              <p:cNvSpPr/>
              <p:nvPr/>
            </p:nvSpPr>
            <p:spPr>
              <a:xfrm>
                <a:off x="6724957" y="52542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43" name="Freeform 81"/>
              <p:cNvSpPr/>
              <p:nvPr/>
            </p:nvSpPr>
            <p:spPr>
              <a:xfrm rot="6820032">
                <a:off x="7020644" y="6051632"/>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44" name="Freeform 82"/>
              <p:cNvSpPr/>
              <p:nvPr/>
            </p:nvSpPr>
            <p:spPr>
              <a:xfrm rot="6284068">
                <a:off x="7646797" y="43643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45" name="Freeform 83"/>
              <p:cNvSpPr/>
              <p:nvPr/>
            </p:nvSpPr>
            <p:spPr>
              <a:xfrm rot="5149041" flipH="1">
                <a:off x="8487826" y="3611163"/>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46" name="Freeform 84"/>
              <p:cNvSpPr/>
              <p:nvPr/>
            </p:nvSpPr>
            <p:spPr>
              <a:xfrm rot="563450" flipH="1">
                <a:off x="6720612" y="405017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161" name="Group 85"/>
            <p:cNvGrpSpPr/>
            <p:nvPr/>
          </p:nvGrpSpPr>
          <p:grpSpPr>
            <a:xfrm>
              <a:off x="457576" y="3078104"/>
              <a:ext cx="8861343" cy="2353739"/>
              <a:chOff x="0" y="0"/>
              <a:chExt cx="8861342" cy="2353737"/>
            </a:xfrm>
          </p:grpSpPr>
          <p:sp>
            <p:nvSpPr>
              <p:cNvPr id="7148" name="Freeform 86"/>
              <p:cNvSpPr/>
              <p:nvPr/>
            </p:nvSpPr>
            <p:spPr>
              <a:xfrm rot="17967916">
                <a:off x="279391" y="482782"/>
                <a:ext cx="1599038" cy="1574979"/>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7151" name="Group 87"/>
              <p:cNvGrpSpPr/>
              <p:nvPr/>
            </p:nvGrpSpPr>
            <p:grpSpPr>
              <a:xfrm>
                <a:off x="115804" y="633093"/>
                <a:ext cx="8745539" cy="223839"/>
                <a:chOff x="0" y="0"/>
                <a:chExt cx="8745537" cy="223837"/>
              </a:xfrm>
            </p:grpSpPr>
            <p:sp>
              <p:nvSpPr>
                <p:cNvPr id="7149" name="AutoShape 88"/>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50" name="Rectangle 89"/>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154" name="Group 90"/>
              <p:cNvGrpSpPr/>
              <p:nvPr/>
            </p:nvGrpSpPr>
            <p:grpSpPr>
              <a:xfrm>
                <a:off x="7854" y="542606"/>
                <a:ext cx="8745539" cy="223838"/>
                <a:chOff x="0" y="0"/>
                <a:chExt cx="8745537" cy="223837"/>
              </a:xfrm>
            </p:grpSpPr>
            <p:sp>
              <p:nvSpPr>
                <p:cNvPr id="7152" name="AutoShape 91"/>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53" name="Rectangle 92"/>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160" name="Group 93"/>
              <p:cNvGrpSpPr/>
              <p:nvPr/>
            </p:nvGrpSpPr>
            <p:grpSpPr>
              <a:xfrm>
                <a:off x="55773" y="-1"/>
                <a:ext cx="1969680" cy="1978085"/>
                <a:chOff x="0" y="0"/>
                <a:chExt cx="1969678" cy="1978083"/>
              </a:xfrm>
            </p:grpSpPr>
            <p:sp>
              <p:nvSpPr>
                <p:cNvPr id="7155" name="Freeform 94"/>
                <p:cNvSpPr/>
                <p:nvPr/>
              </p:nvSpPr>
              <p:spPr>
                <a:xfrm rot="17970461">
                  <a:off x="255092" y="270419"/>
                  <a:ext cx="1459495" cy="1437246"/>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56" name="Freeform 95"/>
                <p:cNvSpPr/>
                <p:nvPr/>
              </p:nvSpPr>
              <p:spPr>
                <a:xfrm>
                  <a:off x="84916" y="970340"/>
                  <a:ext cx="1019546" cy="573293"/>
                </a:xfrm>
                <a:custGeom>
                  <a:avLst/>
                  <a:gdLst/>
                  <a:ahLst/>
                  <a:cxnLst>
                    <a:cxn ang="0">
                      <a:pos x="wd2" y="hd2"/>
                    </a:cxn>
                    <a:cxn ang="5400000">
                      <a:pos x="wd2" y="hd2"/>
                    </a:cxn>
                    <a:cxn ang="10800000">
                      <a:pos x="wd2" y="hd2"/>
                    </a:cxn>
                    <a:cxn ang="16200000">
                      <a:pos x="wd2" y="hd2"/>
                    </a:cxn>
                  </a:cxnLst>
                  <a:rect l="0" t="0" r="r" b="b"/>
                  <a:pathLst>
                    <a:path w="21109" h="21026" extrusionOk="0">
                      <a:moveTo>
                        <a:pt x="43" y="7658"/>
                      </a:moveTo>
                      <a:cubicBezTo>
                        <a:pt x="24" y="11250"/>
                        <a:pt x="1874" y="14525"/>
                        <a:pt x="4074" y="16706"/>
                      </a:cubicBezTo>
                      <a:cubicBezTo>
                        <a:pt x="6274" y="18888"/>
                        <a:pt x="10523" y="20018"/>
                        <a:pt x="13248" y="20680"/>
                      </a:cubicBezTo>
                      <a:cubicBezTo>
                        <a:pt x="15974" y="21342"/>
                        <a:pt x="19325" y="20898"/>
                        <a:pt x="20414" y="20641"/>
                      </a:cubicBezTo>
                      <a:cubicBezTo>
                        <a:pt x="21502" y="20384"/>
                        <a:pt x="21340" y="19740"/>
                        <a:pt x="19741" y="19172"/>
                      </a:cubicBezTo>
                      <a:cubicBezTo>
                        <a:pt x="18141" y="18603"/>
                        <a:pt x="13200" y="18320"/>
                        <a:pt x="10820" y="17258"/>
                      </a:cubicBezTo>
                      <a:cubicBezTo>
                        <a:pt x="8439" y="16196"/>
                        <a:pt x="6833" y="14585"/>
                        <a:pt x="5421" y="12832"/>
                      </a:cubicBezTo>
                      <a:cubicBezTo>
                        <a:pt x="4009" y="11080"/>
                        <a:pt x="2881" y="8312"/>
                        <a:pt x="2369" y="6763"/>
                      </a:cubicBezTo>
                      <a:cubicBezTo>
                        <a:pt x="1857" y="5215"/>
                        <a:pt x="2312" y="4685"/>
                        <a:pt x="2371" y="3564"/>
                      </a:cubicBezTo>
                      <a:cubicBezTo>
                        <a:pt x="2430" y="2443"/>
                        <a:pt x="2834" y="369"/>
                        <a:pt x="2690" y="56"/>
                      </a:cubicBezTo>
                      <a:cubicBezTo>
                        <a:pt x="2545" y="-258"/>
                        <a:pt x="1873" y="825"/>
                        <a:pt x="1493" y="1673"/>
                      </a:cubicBezTo>
                      <a:cubicBezTo>
                        <a:pt x="1114" y="2520"/>
                        <a:pt x="616" y="4163"/>
                        <a:pt x="375" y="5174"/>
                      </a:cubicBezTo>
                      <a:cubicBezTo>
                        <a:pt x="134" y="6184"/>
                        <a:pt x="-98" y="6313"/>
                        <a:pt x="43" y="7658"/>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57" name="Freeform 96"/>
                <p:cNvSpPr/>
                <p:nvPr/>
              </p:nvSpPr>
              <p:spPr>
                <a:xfrm>
                  <a:off x="76732" y="181550"/>
                  <a:ext cx="919479" cy="1054305"/>
                </a:xfrm>
                <a:custGeom>
                  <a:avLst/>
                  <a:gdLst/>
                  <a:ahLst/>
                  <a:cxnLst>
                    <a:cxn ang="0">
                      <a:pos x="wd2" y="hd2"/>
                    </a:cxn>
                    <a:cxn ang="5400000">
                      <a:pos x="wd2" y="hd2"/>
                    </a:cxn>
                    <a:cxn ang="10800000">
                      <a:pos x="wd2" y="hd2"/>
                    </a:cxn>
                    <a:cxn ang="16200000">
                      <a:pos x="wd2" y="hd2"/>
                    </a:cxn>
                  </a:cxnLst>
                  <a:rect l="0" t="0" r="r" b="b"/>
                  <a:pathLst>
                    <a:path w="20973" h="21299" extrusionOk="0">
                      <a:moveTo>
                        <a:pt x="132" y="21054"/>
                      </a:moveTo>
                      <a:cubicBezTo>
                        <a:pt x="42" y="20611"/>
                        <a:pt x="-239" y="19368"/>
                        <a:pt x="458" y="18043"/>
                      </a:cubicBezTo>
                      <a:cubicBezTo>
                        <a:pt x="1148" y="16729"/>
                        <a:pt x="2445" y="15121"/>
                        <a:pt x="4311" y="13135"/>
                      </a:cubicBezTo>
                      <a:cubicBezTo>
                        <a:pt x="6207" y="11150"/>
                        <a:pt x="9473" y="8072"/>
                        <a:pt x="11751" y="6119"/>
                      </a:cubicBezTo>
                      <a:cubicBezTo>
                        <a:pt x="14018" y="4161"/>
                        <a:pt x="16493" y="2414"/>
                        <a:pt x="17951" y="1418"/>
                      </a:cubicBezTo>
                      <a:cubicBezTo>
                        <a:pt x="19415" y="412"/>
                        <a:pt x="20144" y="206"/>
                        <a:pt x="20529" y="94"/>
                      </a:cubicBezTo>
                      <a:cubicBezTo>
                        <a:pt x="20921" y="-29"/>
                        <a:pt x="21361" y="-180"/>
                        <a:pt x="20364" y="702"/>
                      </a:cubicBezTo>
                      <a:cubicBezTo>
                        <a:pt x="19386" y="1579"/>
                        <a:pt x="16905" y="3311"/>
                        <a:pt x="14623" y="5341"/>
                      </a:cubicBezTo>
                      <a:cubicBezTo>
                        <a:pt x="12362" y="7382"/>
                        <a:pt x="8647" y="10859"/>
                        <a:pt x="6754" y="12912"/>
                      </a:cubicBezTo>
                      <a:cubicBezTo>
                        <a:pt x="4860" y="14964"/>
                        <a:pt x="3831" y="16480"/>
                        <a:pt x="3218" y="17674"/>
                      </a:cubicBezTo>
                      <a:cubicBezTo>
                        <a:pt x="2605" y="18867"/>
                        <a:pt x="3426" y="19451"/>
                        <a:pt x="3064" y="20041"/>
                      </a:cubicBezTo>
                      <a:cubicBezTo>
                        <a:pt x="2703" y="20630"/>
                        <a:pt x="1534" y="21080"/>
                        <a:pt x="1052" y="21250"/>
                      </a:cubicBezTo>
                      <a:cubicBezTo>
                        <a:pt x="570" y="21420"/>
                        <a:pt x="327" y="21099"/>
                        <a:pt x="132" y="21054"/>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58" name="Freeform 97"/>
                <p:cNvSpPr/>
                <p:nvPr/>
              </p:nvSpPr>
              <p:spPr>
                <a:xfrm>
                  <a:off x="657793" y="361362"/>
                  <a:ext cx="722090" cy="975709"/>
                </a:xfrm>
                <a:custGeom>
                  <a:avLst/>
                  <a:gdLst/>
                  <a:ahLst/>
                  <a:cxnLst>
                    <a:cxn ang="0">
                      <a:pos x="wd2" y="hd2"/>
                    </a:cxn>
                    <a:cxn ang="5400000">
                      <a:pos x="wd2" y="hd2"/>
                    </a:cxn>
                    <a:cxn ang="10800000">
                      <a:pos x="wd2" y="hd2"/>
                    </a:cxn>
                    <a:cxn ang="16200000">
                      <a:pos x="wd2" y="hd2"/>
                    </a:cxn>
                  </a:cxnLst>
                  <a:rect l="0" t="0" r="r" b="b"/>
                  <a:pathLst>
                    <a:path w="20674" h="21155" extrusionOk="0">
                      <a:moveTo>
                        <a:pt x="1309" y="16511"/>
                      </a:moveTo>
                      <a:cubicBezTo>
                        <a:pt x="394" y="15291"/>
                        <a:pt x="-677" y="13905"/>
                        <a:pt x="556" y="11424"/>
                      </a:cubicBezTo>
                      <a:cubicBezTo>
                        <a:pt x="1789" y="8943"/>
                        <a:pt x="6989" y="3370"/>
                        <a:pt x="8689" y="1573"/>
                      </a:cubicBezTo>
                      <a:cubicBezTo>
                        <a:pt x="10389" y="-223"/>
                        <a:pt x="11481" y="-425"/>
                        <a:pt x="10767" y="681"/>
                      </a:cubicBezTo>
                      <a:cubicBezTo>
                        <a:pt x="10053" y="1787"/>
                        <a:pt x="5763" y="6068"/>
                        <a:pt x="4386" y="8187"/>
                      </a:cubicBezTo>
                      <a:cubicBezTo>
                        <a:pt x="3009" y="10307"/>
                        <a:pt x="2294" y="11969"/>
                        <a:pt x="2494" y="13439"/>
                      </a:cubicBezTo>
                      <a:cubicBezTo>
                        <a:pt x="2694" y="14908"/>
                        <a:pt x="3529" y="16007"/>
                        <a:pt x="5614" y="17044"/>
                      </a:cubicBezTo>
                      <a:cubicBezTo>
                        <a:pt x="7700" y="18080"/>
                        <a:pt x="12562" y="19052"/>
                        <a:pt x="14987" y="19634"/>
                      </a:cubicBezTo>
                      <a:cubicBezTo>
                        <a:pt x="17412" y="20217"/>
                        <a:pt x="19344" y="20275"/>
                        <a:pt x="20133" y="20528"/>
                      </a:cubicBezTo>
                      <a:cubicBezTo>
                        <a:pt x="20923" y="20781"/>
                        <a:pt x="20911" y="21175"/>
                        <a:pt x="19665" y="21155"/>
                      </a:cubicBezTo>
                      <a:cubicBezTo>
                        <a:pt x="18420" y="21134"/>
                        <a:pt x="14928" y="20822"/>
                        <a:pt x="12667" y="20423"/>
                      </a:cubicBezTo>
                      <a:cubicBezTo>
                        <a:pt x="10405" y="20024"/>
                        <a:pt x="7938" y="19423"/>
                        <a:pt x="6054" y="18772"/>
                      </a:cubicBezTo>
                      <a:cubicBezTo>
                        <a:pt x="4169" y="18122"/>
                        <a:pt x="2298" y="17705"/>
                        <a:pt x="1309" y="16511"/>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59" name="Freeform 98"/>
                <p:cNvSpPr/>
                <p:nvPr/>
              </p:nvSpPr>
              <p:spPr>
                <a:xfrm>
                  <a:off x="438652" y="751192"/>
                  <a:ext cx="462944" cy="494149"/>
                </a:xfrm>
                <a:custGeom>
                  <a:avLst/>
                  <a:gdLst/>
                  <a:ahLst/>
                  <a:cxnLst>
                    <a:cxn ang="0">
                      <a:pos x="wd2" y="hd2"/>
                    </a:cxn>
                    <a:cxn ang="5400000">
                      <a:pos x="wd2" y="hd2"/>
                    </a:cxn>
                    <a:cxn ang="10800000">
                      <a:pos x="wd2" y="hd2"/>
                    </a:cxn>
                    <a:cxn ang="16200000">
                      <a:pos x="wd2" y="hd2"/>
                    </a:cxn>
                  </a:cxnLst>
                  <a:rect l="0" t="0" r="r" b="b"/>
                  <a:pathLst>
                    <a:path w="19190" h="19533" extrusionOk="0">
                      <a:moveTo>
                        <a:pt x="1912" y="16373"/>
                      </a:moveTo>
                      <a:cubicBezTo>
                        <a:pt x="-270" y="15559"/>
                        <a:pt x="-847" y="13507"/>
                        <a:pt x="1573" y="10941"/>
                      </a:cubicBezTo>
                      <a:cubicBezTo>
                        <a:pt x="4377" y="7179"/>
                        <a:pt x="4224" y="5329"/>
                        <a:pt x="13014" y="94"/>
                      </a:cubicBezTo>
                      <a:cubicBezTo>
                        <a:pt x="13949" y="-701"/>
                        <a:pt x="11150" y="3740"/>
                        <a:pt x="10845" y="5628"/>
                      </a:cubicBezTo>
                      <a:cubicBezTo>
                        <a:pt x="10540" y="7517"/>
                        <a:pt x="10774" y="9826"/>
                        <a:pt x="11235" y="11478"/>
                      </a:cubicBezTo>
                      <a:cubicBezTo>
                        <a:pt x="11696" y="13130"/>
                        <a:pt x="12320" y="14324"/>
                        <a:pt x="13587" y="15580"/>
                      </a:cubicBezTo>
                      <a:cubicBezTo>
                        <a:pt x="14854" y="16836"/>
                        <a:pt x="20753" y="18902"/>
                        <a:pt x="18794" y="19040"/>
                      </a:cubicBezTo>
                      <a:cubicBezTo>
                        <a:pt x="11790" y="20899"/>
                        <a:pt x="5136" y="16944"/>
                        <a:pt x="1912" y="16373"/>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grpSp>
      <p:sp>
        <p:nvSpPr>
          <p:cNvPr id="7163" name="Title Text"/>
          <p:cNvSpPr txBox="1">
            <a:spLocks noGrp="1"/>
          </p:cNvSpPr>
          <p:nvPr>
            <p:ph type="title"/>
          </p:nvPr>
        </p:nvSpPr>
        <p:spPr>
          <a:xfrm>
            <a:off x="1905000" y="2209800"/>
            <a:ext cx="6858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7164" name="Body Level One…"/>
          <p:cNvSpPr txBox="1">
            <a:spLocks noGrp="1"/>
          </p:cNvSpPr>
          <p:nvPr>
            <p:ph type="body" sz="quarter" idx="1"/>
          </p:nvPr>
        </p:nvSpPr>
        <p:spPr>
          <a:xfrm>
            <a:off x="2438400" y="3886200"/>
            <a:ext cx="5334000" cy="1752600"/>
          </a:xfrm>
          <a:prstGeom prst="rect">
            <a:avLst/>
          </a:prstGeom>
        </p:spPr>
        <p:txBody>
          <a:bodyPr>
            <a:normAutofit/>
          </a:bodyPr>
          <a:lstStyle>
            <a:lvl1pPr marL="0" indent="0">
              <a:buSzTx/>
              <a:buNone/>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7165"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411574036"/>
      </p:ext>
    </p:extLst>
  </p:cSld>
  <p:clrMapOvr>
    <a:masterClrMapping/>
  </p:clrMapOvr>
  <p:transition spd="med"/>
</p:sldLayout>
</file>

<file path=ppt/slideLayouts/slideLayout513.xml><?xml version="1.0" encoding="utf-8"?>
<p:sldLayout xmlns:a="http://schemas.openxmlformats.org/drawingml/2006/main" xmlns:r="http://schemas.openxmlformats.org/officeDocument/2006/relationships" xmlns:p="http://schemas.openxmlformats.org/presentationml/2006/main" showMasterSp="0" type="tx">
  <p:cSld name="47_Title and Content">
    <p:bg>
      <p:bgPr>
        <a:solidFill>
          <a:srgbClr val="9CDCDA"/>
        </a:solidFill>
        <a:effectLst/>
      </p:bgPr>
    </p:bg>
    <p:spTree>
      <p:nvGrpSpPr>
        <p:cNvPr id="1" name=""/>
        <p:cNvGrpSpPr/>
        <p:nvPr/>
      </p:nvGrpSpPr>
      <p:grpSpPr>
        <a:xfrm>
          <a:off x="0" y="0"/>
          <a:ext cx="0" cy="0"/>
          <a:chOff x="0" y="0"/>
          <a:chExt cx="0" cy="0"/>
        </a:xfrm>
      </p:grpSpPr>
      <p:grpSp>
        <p:nvGrpSpPr>
          <p:cNvPr id="7267" name="Group 2"/>
          <p:cNvGrpSpPr/>
          <p:nvPr/>
        </p:nvGrpSpPr>
        <p:grpSpPr>
          <a:xfrm>
            <a:off x="-341607" y="-213936"/>
            <a:ext cx="9600389" cy="7485696"/>
            <a:chOff x="0" y="0"/>
            <a:chExt cx="9600387" cy="7485695"/>
          </a:xfrm>
        </p:grpSpPr>
        <p:grpSp>
          <p:nvGrpSpPr>
            <p:cNvPr id="7253" name="Group 3"/>
            <p:cNvGrpSpPr/>
            <p:nvPr/>
          </p:nvGrpSpPr>
          <p:grpSpPr>
            <a:xfrm>
              <a:off x="-1" y="0"/>
              <a:ext cx="9600389" cy="7485696"/>
              <a:chOff x="0" y="0"/>
              <a:chExt cx="9600387" cy="7485695"/>
            </a:xfrm>
          </p:grpSpPr>
          <p:sp>
            <p:nvSpPr>
              <p:cNvPr id="7172"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73"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74"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75"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76"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77"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78"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79"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0"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1"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2"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3"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4"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5"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6"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7"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8"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89"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0"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1"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2"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3"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4"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5"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6"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7"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8"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199"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0"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1"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2"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3"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4"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5"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6"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7"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8"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09"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0"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1"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2"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3"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4"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5"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6"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7"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8"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19"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0"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1"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2"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3"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4"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5"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6"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7"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8"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29"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0"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1"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2"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3"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4"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5"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6"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7"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8"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39"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0"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1"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2"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3"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4"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5"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6"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7"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8"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49"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50"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51"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52"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256" name="Group 85"/>
            <p:cNvGrpSpPr/>
            <p:nvPr/>
          </p:nvGrpSpPr>
          <p:grpSpPr>
            <a:xfrm>
              <a:off x="532106" y="687010"/>
              <a:ext cx="8745538" cy="223839"/>
              <a:chOff x="0" y="0"/>
              <a:chExt cx="8745537" cy="223837"/>
            </a:xfrm>
          </p:grpSpPr>
          <p:sp>
            <p:nvSpPr>
              <p:cNvPr id="7254"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55"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259" name="Group 88"/>
            <p:cNvGrpSpPr/>
            <p:nvPr/>
          </p:nvGrpSpPr>
          <p:grpSpPr>
            <a:xfrm>
              <a:off x="424156" y="596523"/>
              <a:ext cx="8745538" cy="223838"/>
              <a:chOff x="0" y="0"/>
              <a:chExt cx="8745537" cy="223837"/>
            </a:xfrm>
          </p:grpSpPr>
          <p:sp>
            <p:nvSpPr>
              <p:cNvPr id="7257"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58"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7260"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7266" name="Group 92"/>
            <p:cNvGrpSpPr/>
            <p:nvPr/>
          </p:nvGrpSpPr>
          <p:grpSpPr>
            <a:xfrm>
              <a:off x="579241" y="366407"/>
              <a:ext cx="1124880" cy="1123270"/>
              <a:chOff x="0" y="0"/>
              <a:chExt cx="1124878" cy="1123268"/>
            </a:xfrm>
          </p:grpSpPr>
          <p:sp>
            <p:nvSpPr>
              <p:cNvPr id="7261"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62"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63"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64"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65"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7268" name="Title Text"/>
          <p:cNvSpPr txBox="1">
            <a:spLocks noGrp="1"/>
          </p:cNvSpPr>
          <p:nvPr>
            <p:ph type="title"/>
          </p:nvPr>
        </p:nvSpPr>
        <p:spPr>
          <a:xfrm>
            <a:off x="838200" y="609600"/>
            <a:ext cx="7620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7269"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727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8143908"/>
      </p:ext>
    </p:extLst>
  </p:cSld>
  <p:clrMapOvr>
    <a:masterClrMapping/>
  </p:clrMapOvr>
  <p:transition spd="med"/>
</p:sldLayout>
</file>

<file path=ppt/slideLayouts/slideLayout514.xml><?xml version="1.0" encoding="utf-8"?>
<p:sldLayout xmlns:a="http://schemas.openxmlformats.org/drawingml/2006/main" xmlns:r="http://schemas.openxmlformats.org/officeDocument/2006/relationships" xmlns:p="http://schemas.openxmlformats.org/presentationml/2006/main" showMasterSp="0" type="tx">
  <p:cSld name="40_Section Header">
    <p:bg>
      <p:bgPr>
        <a:solidFill>
          <a:srgbClr val="9CDCDA"/>
        </a:solidFill>
        <a:effectLst/>
      </p:bgPr>
    </p:bg>
    <p:spTree>
      <p:nvGrpSpPr>
        <p:cNvPr id="1" name=""/>
        <p:cNvGrpSpPr/>
        <p:nvPr/>
      </p:nvGrpSpPr>
      <p:grpSpPr>
        <a:xfrm>
          <a:off x="0" y="0"/>
          <a:ext cx="0" cy="0"/>
          <a:chOff x="0" y="0"/>
          <a:chExt cx="0" cy="0"/>
        </a:xfrm>
      </p:grpSpPr>
      <p:grpSp>
        <p:nvGrpSpPr>
          <p:cNvPr id="7372" name="Group 2"/>
          <p:cNvGrpSpPr/>
          <p:nvPr/>
        </p:nvGrpSpPr>
        <p:grpSpPr>
          <a:xfrm>
            <a:off x="-341607" y="-213936"/>
            <a:ext cx="9600389" cy="7485696"/>
            <a:chOff x="0" y="0"/>
            <a:chExt cx="9600387" cy="7485695"/>
          </a:xfrm>
        </p:grpSpPr>
        <p:grpSp>
          <p:nvGrpSpPr>
            <p:cNvPr id="7358" name="Group 3"/>
            <p:cNvGrpSpPr/>
            <p:nvPr/>
          </p:nvGrpSpPr>
          <p:grpSpPr>
            <a:xfrm>
              <a:off x="-1" y="0"/>
              <a:ext cx="9600389" cy="7485696"/>
              <a:chOff x="0" y="0"/>
              <a:chExt cx="9600387" cy="7485695"/>
            </a:xfrm>
          </p:grpSpPr>
          <p:sp>
            <p:nvSpPr>
              <p:cNvPr id="7277"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78"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79"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0"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1"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2"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3"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4"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5"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6"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7"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8"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89"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0"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1"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2"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3"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4"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5"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6"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7"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8"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299"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0"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1"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2"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3"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4"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5"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6"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7"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8"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09"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0"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1"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2"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3"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4"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5"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6"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7"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8"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19"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0"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1"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2"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3"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4"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5"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6"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7"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8"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29"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0"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1"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2"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3"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4"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5"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6"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7"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8"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39"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0"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1"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2"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3"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4"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5"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6"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7"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8"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49"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0"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1"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2"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3"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4"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5"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6"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57"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361" name="Group 85"/>
            <p:cNvGrpSpPr/>
            <p:nvPr/>
          </p:nvGrpSpPr>
          <p:grpSpPr>
            <a:xfrm>
              <a:off x="532106" y="687010"/>
              <a:ext cx="8745538" cy="223839"/>
              <a:chOff x="0" y="0"/>
              <a:chExt cx="8745537" cy="223837"/>
            </a:xfrm>
          </p:grpSpPr>
          <p:sp>
            <p:nvSpPr>
              <p:cNvPr id="7359"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60"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364" name="Group 88"/>
            <p:cNvGrpSpPr/>
            <p:nvPr/>
          </p:nvGrpSpPr>
          <p:grpSpPr>
            <a:xfrm>
              <a:off x="424156" y="596523"/>
              <a:ext cx="8745538" cy="223838"/>
              <a:chOff x="0" y="0"/>
              <a:chExt cx="8745537" cy="223837"/>
            </a:xfrm>
          </p:grpSpPr>
          <p:sp>
            <p:nvSpPr>
              <p:cNvPr id="7362"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63"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7365"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7371" name="Group 92"/>
            <p:cNvGrpSpPr/>
            <p:nvPr/>
          </p:nvGrpSpPr>
          <p:grpSpPr>
            <a:xfrm>
              <a:off x="579241" y="366407"/>
              <a:ext cx="1124880" cy="1123270"/>
              <a:chOff x="0" y="0"/>
              <a:chExt cx="1124878" cy="1123268"/>
            </a:xfrm>
          </p:grpSpPr>
          <p:sp>
            <p:nvSpPr>
              <p:cNvPr id="7366"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67"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68"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69"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70"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7373"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7572"/>
                </a:solidFill>
                <a:latin typeface="Arial Narrow"/>
                <a:ea typeface="Arial Narrow"/>
                <a:cs typeface="Arial Narrow"/>
                <a:sym typeface="Arial Narrow"/>
              </a:defRPr>
            </a:lvl1pPr>
          </a:lstStyle>
          <a:p>
            <a:r>
              <a:t>Title Text</a:t>
            </a:r>
          </a:p>
        </p:txBody>
      </p:sp>
      <p:sp>
        <p:nvSpPr>
          <p:cNvPr id="7374"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rgbClr val="333333"/>
                </a:solidFill>
                <a:latin typeface="Arial Narrow"/>
                <a:ea typeface="Arial Narrow"/>
                <a:cs typeface="Arial Narrow"/>
                <a:sym typeface="Arial Narrow"/>
              </a:defRPr>
            </a:lvl1pPr>
            <a:lvl2pPr marL="0" indent="457200">
              <a:spcBef>
                <a:spcPts val="400"/>
              </a:spcBef>
              <a:buSzTx/>
              <a:buNone/>
              <a:defRPr sz="2000">
                <a:solidFill>
                  <a:srgbClr val="333333"/>
                </a:solidFill>
                <a:latin typeface="Arial Narrow"/>
                <a:ea typeface="Arial Narrow"/>
                <a:cs typeface="Arial Narrow"/>
                <a:sym typeface="Arial Narrow"/>
              </a:defRPr>
            </a:lvl2pPr>
            <a:lvl3pPr marL="0" indent="914400">
              <a:spcBef>
                <a:spcPts val="400"/>
              </a:spcBef>
              <a:buSzTx/>
              <a:buNone/>
              <a:defRPr sz="2000">
                <a:solidFill>
                  <a:srgbClr val="333333"/>
                </a:solidFill>
                <a:latin typeface="Arial Narrow"/>
                <a:ea typeface="Arial Narrow"/>
                <a:cs typeface="Arial Narrow"/>
                <a:sym typeface="Arial Narrow"/>
              </a:defRPr>
            </a:lvl3pPr>
            <a:lvl4pPr marL="0" indent="1371600">
              <a:spcBef>
                <a:spcPts val="400"/>
              </a:spcBef>
              <a:buSzTx/>
              <a:buNone/>
              <a:defRPr sz="2000">
                <a:solidFill>
                  <a:srgbClr val="333333"/>
                </a:solidFill>
                <a:latin typeface="Arial Narrow"/>
                <a:ea typeface="Arial Narrow"/>
                <a:cs typeface="Arial Narrow"/>
                <a:sym typeface="Arial Narrow"/>
              </a:defRPr>
            </a:lvl4pPr>
            <a:lvl5pPr marL="0" indent="1828800">
              <a:spcBef>
                <a:spcPts val="400"/>
              </a:spcBef>
              <a:buSzTx/>
              <a:buNone/>
              <a:defRPr sz="2000">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7375"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17631927"/>
      </p:ext>
    </p:extLst>
  </p:cSld>
  <p:clrMapOvr>
    <a:masterClrMapping/>
  </p:clrMapOvr>
  <p:transition spd="med"/>
</p:sldLayout>
</file>

<file path=ppt/slideLayouts/slideLayout515.xml><?xml version="1.0" encoding="utf-8"?>
<p:sldLayout xmlns:a="http://schemas.openxmlformats.org/drawingml/2006/main" xmlns:r="http://schemas.openxmlformats.org/officeDocument/2006/relationships" xmlns:p="http://schemas.openxmlformats.org/presentationml/2006/main" showMasterSp="0" type="tx">
  <p:cSld name="41_Two Content">
    <p:bg>
      <p:bgPr>
        <a:solidFill>
          <a:srgbClr val="9CDCDA"/>
        </a:solidFill>
        <a:effectLst/>
      </p:bgPr>
    </p:bg>
    <p:spTree>
      <p:nvGrpSpPr>
        <p:cNvPr id="1" name=""/>
        <p:cNvGrpSpPr/>
        <p:nvPr/>
      </p:nvGrpSpPr>
      <p:grpSpPr>
        <a:xfrm>
          <a:off x="0" y="0"/>
          <a:ext cx="0" cy="0"/>
          <a:chOff x="0" y="0"/>
          <a:chExt cx="0" cy="0"/>
        </a:xfrm>
      </p:grpSpPr>
      <p:grpSp>
        <p:nvGrpSpPr>
          <p:cNvPr id="7477" name="Group 2"/>
          <p:cNvGrpSpPr/>
          <p:nvPr/>
        </p:nvGrpSpPr>
        <p:grpSpPr>
          <a:xfrm>
            <a:off x="-341607" y="-213936"/>
            <a:ext cx="9600389" cy="7485696"/>
            <a:chOff x="0" y="0"/>
            <a:chExt cx="9600387" cy="7485695"/>
          </a:xfrm>
        </p:grpSpPr>
        <p:grpSp>
          <p:nvGrpSpPr>
            <p:cNvPr id="7463" name="Group 3"/>
            <p:cNvGrpSpPr/>
            <p:nvPr/>
          </p:nvGrpSpPr>
          <p:grpSpPr>
            <a:xfrm>
              <a:off x="-1" y="0"/>
              <a:ext cx="9600389" cy="7485696"/>
              <a:chOff x="0" y="0"/>
              <a:chExt cx="9600387" cy="7485695"/>
            </a:xfrm>
          </p:grpSpPr>
          <p:sp>
            <p:nvSpPr>
              <p:cNvPr id="7382"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83"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84"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85"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86"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87"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88"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89"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0"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1"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2"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3"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4"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5"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6"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7"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8"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399"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0"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1"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2"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3"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4"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5"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6"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7"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8"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09"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0"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1"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2"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3"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4"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5"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6"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7"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8"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19"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0"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1"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2"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3"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4"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5"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6"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7"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8"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29"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0"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1"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2"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3"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4"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5"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6"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7"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8"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39"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0"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1"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2"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3"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4"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5"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6"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7"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8"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49"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0"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1"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2"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3"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4"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5"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6"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7"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8"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59"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60"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61"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62"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466" name="Group 85"/>
            <p:cNvGrpSpPr/>
            <p:nvPr/>
          </p:nvGrpSpPr>
          <p:grpSpPr>
            <a:xfrm>
              <a:off x="532106" y="687010"/>
              <a:ext cx="8745538" cy="223839"/>
              <a:chOff x="0" y="0"/>
              <a:chExt cx="8745537" cy="223837"/>
            </a:xfrm>
          </p:grpSpPr>
          <p:sp>
            <p:nvSpPr>
              <p:cNvPr id="7464"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65"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469" name="Group 88"/>
            <p:cNvGrpSpPr/>
            <p:nvPr/>
          </p:nvGrpSpPr>
          <p:grpSpPr>
            <a:xfrm>
              <a:off x="424156" y="596523"/>
              <a:ext cx="8745538" cy="223838"/>
              <a:chOff x="0" y="0"/>
              <a:chExt cx="8745537" cy="223837"/>
            </a:xfrm>
          </p:grpSpPr>
          <p:sp>
            <p:nvSpPr>
              <p:cNvPr id="7467"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68"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7470"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7476" name="Group 92"/>
            <p:cNvGrpSpPr/>
            <p:nvPr/>
          </p:nvGrpSpPr>
          <p:grpSpPr>
            <a:xfrm>
              <a:off x="579241" y="366407"/>
              <a:ext cx="1124880" cy="1123270"/>
              <a:chOff x="0" y="0"/>
              <a:chExt cx="1124878" cy="1123268"/>
            </a:xfrm>
          </p:grpSpPr>
          <p:sp>
            <p:nvSpPr>
              <p:cNvPr id="7471"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72"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73"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74"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75"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7478" name="Title Text"/>
          <p:cNvSpPr txBox="1">
            <a:spLocks noGrp="1"/>
          </p:cNvSpPr>
          <p:nvPr>
            <p:ph type="title"/>
          </p:nvPr>
        </p:nvSpPr>
        <p:spPr>
          <a:xfrm>
            <a:off x="838200" y="609600"/>
            <a:ext cx="7620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7479"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a:solidFill>
                  <a:srgbClr val="333333"/>
                </a:solidFill>
                <a:latin typeface="Arial Narrow"/>
                <a:ea typeface="Arial Narrow"/>
                <a:cs typeface="Arial Narrow"/>
                <a:sym typeface="Arial Narrow"/>
              </a:defRPr>
            </a:lvl1pPr>
            <a:lvl2pPr marL="790575" indent="-333375">
              <a:spcBef>
                <a:spcPts val="600"/>
              </a:spcBef>
              <a:buChar char="–"/>
              <a:defRPr sz="2800">
                <a:solidFill>
                  <a:srgbClr val="333333"/>
                </a:solidFill>
                <a:latin typeface="Arial Narrow"/>
                <a:ea typeface="Arial Narrow"/>
                <a:cs typeface="Arial Narrow"/>
                <a:sym typeface="Arial Narrow"/>
              </a:defRPr>
            </a:lvl2pPr>
            <a:lvl3pPr marL="1234439" indent="-320039">
              <a:spcBef>
                <a:spcPts val="600"/>
              </a:spcBef>
              <a:defRPr sz="2800">
                <a:solidFill>
                  <a:srgbClr val="333333"/>
                </a:solidFill>
                <a:latin typeface="Arial Narrow"/>
                <a:ea typeface="Arial Narrow"/>
                <a:cs typeface="Arial Narrow"/>
                <a:sym typeface="Arial Narrow"/>
              </a:defRPr>
            </a:lvl3pPr>
            <a:lvl4pPr marL="1727200" indent="-355600">
              <a:spcBef>
                <a:spcPts val="600"/>
              </a:spcBef>
              <a:buChar char="–"/>
              <a:defRPr sz="2800">
                <a:solidFill>
                  <a:srgbClr val="333333"/>
                </a:solidFill>
                <a:latin typeface="Arial Narrow"/>
                <a:ea typeface="Arial Narrow"/>
                <a:cs typeface="Arial Narrow"/>
                <a:sym typeface="Arial Narrow"/>
              </a:defRPr>
            </a:lvl4pPr>
            <a:lvl5pPr marL="2184400" indent="-355600">
              <a:spcBef>
                <a:spcPts val="600"/>
              </a:spcBef>
              <a:buChar char="»"/>
              <a:defRPr sz="2800">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748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82548708"/>
      </p:ext>
    </p:extLst>
  </p:cSld>
  <p:clrMapOvr>
    <a:masterClrMapping/>
  </p:clrMapOvr>
  <p:transition spd="med"/>
</p:sldLayout>
</file>

<file path=ppt/slideLayouts/slideLayout516.xml><?xml version="1.0" encoding="utf-8"?>
<p:sldLayout xmlns:a="http://schemas.openxmlformats.org/drawingml/2006/main" xmlns:r="http://schemas.openxmlformats.org/officeDocument/2006/relationships" xmlns:p="http://schemas.openxmlformats.org/presentationml/2006/main" showMasterSp="0" type="tx">
  <p:cSld name="41_Comparison">
    <p:bg>
      <p:bgPr>
        <a:solidFill>
          <a:srgbClr val="9CDCDA"/>
        </a:solidFill>
        <a:effectLst/>
      </p:bgPr>
    </p:bg>
    <p:spTree>
      <p:nvGrpSpPr>
        <p:cNvPr id="1" name=""/>
        <p:cNvGrpSpPr/>
        <p:nvPr/>
      </p:nvGrpSpPr>
      <p:grpSpPr>
        <a:xfrm>
          <a:off x="0" y="0"/>
          <a:ext cx="0" cy="0"/>
          <a:chOff x="0" y="0"/>
          <a:chExt cx="0" cy="0"/>
        </a:xfrm>
      </p:grpSpPr>
      <p:grpSp>
        <p:nvGrpSpPr>
          <p:cNvPr id="7582" name="Group 2"/>
          <p:cNvGrpSpPr/>
          <p:nvPr/>
        </p:nvGrpSpPr>
        <p:grpSpPr>
          <a:xfrm>
            <a:off x="-341607" y="-213936"/>
            <a:ext cx="9600389" cy="7485696"/>
            <a:chOff x="0" y="0"/>
            <a:chExt cx="9600387" cy="7485695"/>
          </a:xfrm>
        </p:grpSpPr>
        <p:grpSp>
          <p:nvGrpSpPr>
            <p:cNvPr id="7568" name="Group 3"/>
            <p:cNvGrpSpPr/>
            <p:nvPr/>
          </p:nvGrpSpPr>
          <p:grpSpPr>
            <a:xfrm>
              <a:off x="-1" y="0"/>
              <a:ext cx="9600389" cy="7485696"/>
              <a:chOff x="0" y="0"/>
              <a:chExt cx="9600387" cy="7485695"/>
            </a:xfrm>
          </p:grpSpPr>
          <p:sp>
            <p:nvSpPr>
              <p:cNvPr id="7487"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88"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89"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0"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1"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2"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3"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4"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5"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6"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7"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8"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499"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0"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1"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2"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3"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4"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5"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6"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7"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8"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09"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0"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1"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2"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3"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4"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5"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6"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7"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8"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19"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0"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1"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2"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3"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4"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5"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6"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7"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8"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29"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0"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1"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2"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3"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4"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5"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6"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7"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8"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39"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0"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1"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2"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3"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4"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5"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6"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7"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8"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49"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0"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1"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2"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3"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4"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5"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6"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7"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8"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59"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0"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1"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2"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3"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4"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5"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6"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67"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571" name="Group 85"/>
            <p:cNvGrpSpPr/>
            <p:nvPr/>
          </p:nvGrpSpPr>
          <p:grpSpPr>
            <a:xfrm>
              <a:off x="532106" y="687010"/>
              <a:ext cx="8745538" cy="223839"/>
              <a:chOff x="0" y="0"/>
              <a:chExt cx="8745537" cy="223837"/>
            </a:xfrm>
          </p:grpSpPr>
          <p:sp>
            <p:nvSpPr>
              <p:cNvPr id="7569"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70"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574" name="Group 88"/>
            <p:cNvGrpSpPr/>
            <p:nvPr/>
          </p:nvGrpSpPr>
          <p:grpSpPr>
            <a:xfrm>
              <a:off x="424156" y="596523"/>
              <a:ext cx="8745538" cy="223838"/>
              <a:chOff x="0" y="0"/>
              <a:chExt cx="8745537" cy="223837"/>
            </a:xfrm>
          </p:grpSpPr>
          <p:sp>
            <p:nvSpPr>
              <p:cNvPr id="7572"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73"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7575"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7581" name="Group 92"/>
            <p:cNvGrpSpPr/>
            <p:nvPr/>
          </p:nvGrpSpPr>
          <p:grpSpPr>
            <a:xfrm>
              <a:off x="579241" y="366407"/>
              <a:ext cx="1124880" cy="1123270"/>
              <a:chOff x="0" y="0"/>
              <a:chExt cx="1124878" cy="1123268"/>
            </a:xfrm>
          </p:grpSpPr>
          <p:sp>
            <p:nvSpPr>
              <p:cNvPr id="7576"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77"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78"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79"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80"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7583" name="Title Text"/>
          <p:cNvSpPr txBox="1">
            <a:spLocks noGrp="1"/>
          </p:cNvSpPr>
          <p:nvPr>
            <p:ph type="title"/>
          </p:nvPr>
        </p:nvSpPr>
        <p:spPr>
          <a:xfrm>
            <a:off x="457200" y="274638"/>
            <a:ext cx="8229600" cy="1143001"/>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758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rgbClr val="333333"/>
                </a:solidFill>
                <a:latin typeface="Arial Narrow"/>
                <a:ea typeface="Arial Narrow"/>
                <a:cs typeface="Arial Narrow"/>
                <a:sym typeface="Arial Narrow"/>
              </a:defRPr>
            </a:lvl1pPr>
            <a:lvl2pPr marL="0" indent="457200">
              <a:spcBef>
                <a:spcPts val="500"/>
              </a:spcBef>
              <a:buSzTx/>
              <a:buNone/>
              <a:defRPr sz="2400" b="1">
                <a:solidFill>
                  <a:srgbClr val="333333"/>
                </a:solidFill>
                <a:latin typeface="Arial Narrow"/>
                <a:ea typeface="Arial Narrow"/>
                <a:cs typeface="Arial Narrow"/>
                <a:sym typeface="Arial Narrow"/>
              </a:defRPr>
            </a:lvl2pPr>
            <a:lvl3pPr marL="0" indent="914400">
              <a:spcBef>
                <a:spcPts val="500"/>
              </a:spcBef>
              <a:buSzTx/>
              <a:buNone/>
              <a:defRPr sz="2400" b="1">
                <a:solidFill>
                  <a:srgbClr val="333333"/>
                </a:solidFill>
                <a:latin typeface="Arial Narrow"/>
                <a:ea typeface="Arial Narrow"/>
                <a:cs typeface="Arial Narrow"/>
                <a:sym typeface="Arial Narrow"/>
              </a:defRPr>
            </a:lvl3pPr>
            <a:lvl4pPr marL="0" indent="1371600">
              <a:spcBef>
                <a:spcPts val="500"/>
              </a:spcBef>
              <a:buSzTx/>
              <a:buNone/>
              <a:defRPr sz="2400" b="1">
                <a:solidFill>
                  <a:srgbClr val="333333"/>
                </a:solidFill>
                <a:latin typeface="Arial Narrow"/>
                <a:ea typeface="Arial Narrow"/>
                <a:cs typeface="Arial Narrow"/>
                <a:sym typeface="Arial Narrow"/>
              </a:defRPr>
            </a:lvl4pPr>
            <a:lvl5pPr marL="0" indent="1828800">
              <a:spcBef>
                <a:spcPts val="500"/>
              </a:spcBef>
              <a:buSzTx/>
              <a:buNone/>
              <a:defRPr sz="2400" b="1">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7585"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rgbClr val="333333"/>
                </a:solidFill>
                <a:latin typeface="Arial Narrow"/>
                <a:ea typeface="Arial Narrow"/>
                <a:cs typeface="Arial Narrow"/>
                <a:sym typeface="Arial Narrow"/>
              </a:defRPr>
            </a:pPr>
            <a:endParaRPr/>
          </a:p>
        </p:txBody>
      </p:sp>
      <p:sp>
        <p:nvSpPr>
          <p:cNvPr id="758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716315813"/>
      </p:ext>
    </p:extLst>
  </p:cSld>
  <p:clrMapOvr>
    <a:masterClrMapping/>
  </p:clrMapOvr>
  <p:transition spd="med"/>
</p:sldLayout>
</file>

<file path=ppt/slideLayouts/slideLayout517.xml><?xml version="1.0" encoding="utf-8"?>
<p:sldLayout xmlns:a="http://schemas.openxmlformats.org/drawingml/2006/main" xmlns:r="http://schemas.openxmlformats.org/officeDocument/2006/relationships" xmlns:p="http://schemas.openxmlformats.org/presentationml/2006/main" showMasterSp="0" type="tx">
  <p:cSld name="42_Title Only">
    <p:bg>
      <p:bgPr>
        <a:solidFill>
          <a:srgbClr val="9CDCDA"/>
        </a:solidFill>
        <a:effectLst/>
      </p:bgPr>
    </p:bg>
    <p:spTree>
      <p:nvGrpSpPr>
        <p:cNvPr id="1" name=""/>
        <p:cNvGrpSpPr/>
        <p:nvPr/>
      </p:nvGrpSpPr>
      <p:grpSpPr>
        <a:xfrm>
          <a:off x="0" y="0"/>
          <a:ext cx="0" cy="0"/>
          <a:chOff x="0" y="0"/>
          <a:chExt cx="0" cy="0"/>
        </a:xfrm>
      </p:grpSpPr>
      <p:grpSp>
        <p:nvGrpSpPr>
          <p:cNvPr id="7688" name="Group 2"/>
          <p:cNvGrpSpPr/>
          <p:nvPr/>
        </p:nvGrpSpPr>
        <p:grpSpPr>
          <a:xfrm>
            <a:off x="-341607" y="-213936"/>
            <a:ext cx="9600389" cy="7485696"/>
            <a:chOff x="0" y="0"/>
            <a:chExt cx="9600387" cy="7485695"/>
          </a:xfrm>
        </p:grpSpPr>
        <p:grpSp>
          <p:nvGrpSpPr>
            <p:cNvPr id="7674" name="Group 3"/>
            <p:cNvGrpSpPr/>
            <p:nvPr/>
          </p:nvGrpSpPr>
          <p:grpSpPr>
            <a:xfrm>
              <a:off x="-1" y="0"/>
              <a:ext cx="9600389" cy="7485696"/>
              <a:chOff x="0" y="0"/>
              <a:chExt cx="9600387" cy="7485695"/>
            </a:xfrm>
          </p:grpSpPr>
          <p:sp>
            <p:nvSpPr>
              <p:cNvPr id="7593"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94"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95"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96"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97"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98"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599"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0"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1"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2"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3"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4"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5"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6"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7"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8"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09"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0"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1"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2"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3"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4"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5"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6"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7"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8"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19"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0"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1"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2"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3"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4"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5"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6"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7"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8"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29"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0"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1"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2"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3"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4"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5"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6"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7"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8"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39"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0"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1"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2"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3"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4"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5"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6"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7"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8"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49"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0"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1"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2"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3"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4"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5"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6"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7"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8"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59"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0"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1"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2"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3"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4"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5"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6"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7"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8"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69"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70"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71"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72"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73"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677" name="Group 85"/>
            <p:cNvGrpSpPr/>
            <p:nvPr/>
          </p:nvGrpSpPr>
          <p:grpSpPr>
            <a:xfrm>
              <a:off x="532106" y="687010"/>
              <a:ext cx="8745538" cy="223839"/>
              <a:chOff x="0" y="0"/>
              <a:chExt cx="8745537" cy="223837"/>
            </a:xfrm>
          </p:grpSpPr>
          <p:sp>
            <p:nvSpPr>
              <p:cNvPr id="7675"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76"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680" name="Group 88"/>
            <p:cNvGrpSpPr/>
            <p:nvPr/>
          </p:nvGrpSpPr>
          <p:grpSpPr>
            <a:xfrm>
              <a:off x="424156" y="596523"/>
              <a:ext cx="8745538" cy="223838"/>
              <a:chOff x="0" y="0"/>
              <a:chExt cx="8745537" cy="223837"/>
            </a:xfrm>
          </p:grpSpPr>
          <p:sp>
            <p:nvSpPr>
              <p:cNvPr id="7678"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79"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7681"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7687" name="Group 92"/>
            <p:cNvGrpSpPr/>
            <p:nvPr/>
          </p:nvGrpSpPr>
          <p:grpSpPr>
            <a:xfrm>
              <a:off x="579241" y="366407"/>
              <a:ext cx="1124880" cy="1123270"/>
              <a:chOff x="0" y="0"/>
              <a:chExt cx="1124878" cy="1123268"/>
            </a:xfrm>
          </p:grpSpPr>
          <p:sp>
            <p:nvSpPr>
              <p:cNvPr id="7682"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83"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84"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85"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86"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7689" name="Title Text"/>
          <p:cNvSpPr txBox="1">
            <a:spLocks noGrp="1"/>
          </p:cNvSpPr>
          <p:nvPr>
            <p:ph type="title"/>
          </p:nvPr>
        </p:nvSpPr>
        <p:spPr>
          <a:xfrm>
            <a:off x="838200" y="609600"/>
            <a:ext cx="7620000" cy="1143000"/>
          </a:xfrm>
          <a:prstGeom prst="rect">
            <a:avLst/>
          </a:prstGeom>
        </p:spPr>
        <p:txBody>
          <a:bodyPr anchor="ctr"/>
          <a:lstStyle>
            <a:lvl1pPr>
              <a:defRPr>
                <a:solidFill>
                  <a:srgbClr val="007572"/>
                </a:solidFill>
                <a:latin typeface="Arial Narrow"/>
                <a:ea typeface="Arial Narrow"/>
                <a:cs typeface="Arial Narrow"/>
                <a:sym typeface="Arial Narrow"/>
              </a:defRPr>
            </a:lvl1pPr>
          </a:lstStyle>
          <a:p>
            <a:r>
              <a:t>Title Text</a:t>
            </a:r>
          </a:p>
        </p:txBody>
      </p:sp>
      <p:sp>
        <p:nvSpPr>
          <p:cNvPr id="769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638433190"/>
      </p:ext>
    </p:extLst>
  </p:cSld>
  <p:clrMapOvr>
    <a:masterClrMapping/>
  </p:clrMapOvr>
  <p:transition spd="med"/>
</p:sldLayout>
</file>

<file path=ppt/slideLayouts/slideLayout518.xml><?xml version="1.0" encoding="utf-8"?>
<p:sldLayout xmlns:a="http://schemas.openxmlformats.org/drawingml/2006/main" xmlns:r="http://schemas.openxmlformats.org/officeDocument/2006/relationships" xmlns:p="http://schemas.openxmlformats.org/presentationml/2006/main" showMasterSp="0" type="tx">
  <p:cSld name="46_Blank">
    <p:bg>
      <p:bgPr>
        <a:solidFill>
          <a:srgbClr val="9CDCDA"/>
        </a:solidFill>
        <a:effectLst/>
      </p:bgPr>
    </p:bg>
    <p:spTree>
      <p:nvGrpSpPr>
        <p:cNvPr id="1" name=""/>
        <p:cNvGrpSpPr/>
        <p:nvPr/>
      </p:nvGrpSpPr>
      <p:grpSpPr>
        <a:xfrm>
          <a:off x="0" y="0"/>
          <a:ext cx="0" cy="0"/>
          <a:chOff x="0" y="0"/>
          <a:chExt cx="0" cy="0"/>
        </a:xfrm>
      </p:grpSpPr>
      <p:grpSp>
        <p:nvGrpSpPr>
          <p:cNvPr id="7792" name="Group 2"/>
          <p:cNvGrpSpPr/>
          <p:nvPr/>
        </p:nvGrpSpPr>
        <p:grpSpPr>
          <a:xfrm>
            <a:off x="-341607" y="-213936"/>
            <a:ext cx="9600389" cy="7485696"/>
            <a:chOff x="0" y="0"/>
            <a:chExt cx="9600387" cy="7485695"/>
          </a:xfrm>
        </p:grpSpPr>
        <p:grpSp>
          <p:nvGrpSpPr>
            <p:cNvPr id="7778" name="Group 3"/>
            <p:cNvGrpSpPr/>
            <p:nvPr/>
          </p:nvGrpSpPr>
          <p:grpSpPr>
            <a:xfrm>
              <a:off x="-1" y="0"/>
              <a:ext cx="9600389" cy="7485696"/>
              <a:chOff x="0" y="0"/>
              <a:chExt cx="9600387" cy="7485695"/>
            </a:xfrm>
          </p:grpSpPr>
          <p:sp>
            <p:nvSpPr>
              <p:cNvPr id="7697"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98"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699"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0"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1"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2"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3"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4"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5"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6"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7"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8"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09"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0"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1"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2"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3"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4"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5"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6"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7"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8"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19"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0"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1"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2"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3"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4"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5"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6"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7"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8"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29"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0"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1"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2"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3"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4"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5"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6"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7"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8"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39"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0"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1"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2"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3"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4"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5"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6"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7"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8"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49"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0"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1"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2"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3"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4"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5"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6"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7"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8"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59"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0"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1"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2"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3"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4"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5"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6"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7"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8"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69"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70"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71"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72"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73"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74"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75"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76"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77"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781" name="Group 85"/>
            <p:cNvGrpSpPr/>
            <p:nvPr/>
          </p:nvGrpSpPr>
          <p:grpSpPr>
            <a:xfrm>
              <a:off x="532106" y="687010"/>
              <a:ext cx="8745538" cy="223839"/>
              <a:chOff x="0" y="0"/>
              <a:chExt cx="8745537" cy="223837"/>
            </a:xfrm>
          </p:grpSpPr>
          <p:sp>
            <p:nvSpPr>
              <p:cNvPr id="7779"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80"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784" name="Group 88"/>
            <p:cNvGrpSpPr/>
            <p:nvPr/>
          </p:nvGrpSpPr>
          <p:grpSpPr>
            <a:xfrm>
              <a:off x="424156" y="596523"/>
              <a:ext cx="8745538" cy="223838"/>
              <a:chOff x="0" y="0"/>
              <a:chExt cx="8745537" cy="223837"/>
            </a:xfrm>
          </p:grpSpPr>
          <p:sp>
            <p:nvSpPr>
              <p:cNvPr id="7782"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83"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7785"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7791" name="Group 92"/>
            <p:cNvGrpSpPr/>
            <p:nvPr/>
          </p:nvGrpSpPr>
          <p:grpSpPr>
            <a:xfrm>
              <a:off x="579241" y="366407"/>
              <a:ext cx="1124880" cy="1123270"/>
              <a:chOff x="0" y="0"/>
              <a:chExt cx="1124878" cy="1123268"/>
            </a:xfrm>
          </p:grpSpPr>
          <p:sp>
            <p:nvSpPr>
              <p:cNvPr id="7786"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87"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88"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89"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790"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7793"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91730315"/>
      </p:ext>
    </p:extLst>
  </p:cSld>
  <p:clrMapOvr>
    <a:masterClrMapping/>
  </p:clrMapOvr>
  <p:transition spd="med"/>
</p:sldLayout>
</file>

<file path=ppt/slideLayouts/slideLayout519.xml><?xml version="1.0" encoding="utf-8"?>
<p:sldLayout xmlns:a="http://schemas.openxmlformats.org/drawingml/2006/main" xmlns:r="http://schemas.openxmlformats.org/officeDocument/2006/relationships" xmlns:p="http://schemas.openxmlformats.org/presentationml/2006/main" showMasterSp="0" type="tx">
  <p:cSld name="41_Content with Caption">
    <p:bg>
      <p:bgPr>
        <a:solidFill>
          <a:srgbClr val="9CDCDA"/>
        </a:solidFill>
        <a:effectLst/>
      </p:bgPr>
    </p:bg>
    <p:spTree>
      <p:nvGrpSpPr>
        <p:cNvPr id="1" name=""/>
        <p:cNvGrpSpPr/>
        <p:nvPr/>
      </p:nvGrpSpPr>
      <p:grpSpPr>
        <a:xfrm>
          <a:off x="0" y="0"/>
          <a:ext cx="0" cy="0"/>
          <a:chOff x="0" y="0"/>
          <a:chExt cx="0" cy="0"/>
        </a:xfrm>
      </p:grpSpPr>
      <p:grpSp>
        <p:nvGrpSpPr>
          <p:cNvPr id="7895" name="Group 2"/>
          <p:cNvGrpSpPr/>
          <p:nvPr/>
        </p:nvGrpSpPr>
        <p:grpSpPr>
          <a:xfrm>
            <a:off x="-341607" y="-213936"/>
            <a:ext cx="9600389" cy="7485696"/>
            <a:chOff x="0" y="0"/>
            <a:chExt cx="9600387" cy="7485695"/>
          </a:xfrm>
        </p:grpSpPr>
        <p:grpSp>
          <p:nvGrpSpPr>
            <p:cNvPr id="7881" name="Group 3"/>
            <p:cNvGrpSpPr/>
            <p:nvPr/>
          </p:nvGrpSpPr>
          <p:grpSpPr>
            <a:xfrm>
              <a:off x="-1" y="0"/>
              <a:ext cx="9600389" cy="7485696"/>
              <a:chOff x="0" y="0"/>
              <a:chExt cx="9600387" cy="7485695"/>
            </a:xfrm>
          </p:grpSpPr>
          <p:sp>
            <p:nvSpPr>
              <p:cNvPr id="7800"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1"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2"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3"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4"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5"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6"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7"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8"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09"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0"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1"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2"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3"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4"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5"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6"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7"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8"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19"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0"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1"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2"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3"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4"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5"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6"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7"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8"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29"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0"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1"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2"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3"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4"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5"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6"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7"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8"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39"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0"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1"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2"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3"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4"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5"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6"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7"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8"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49"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0"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1"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2"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3"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4"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5"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6"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7"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8"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59"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0"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1"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2"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3"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4"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5"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6"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7"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8"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69"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0"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1"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2"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3"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4"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5"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6"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7"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8"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79"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80"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884" name="Group 85"/>
            <p:cNvGrpSpPr/>
            <p:nvPr/>
          </p:nvGrpSpPr>
          <p:grpSpPr>
            <a:xfrm>
              <a:off x="532106" y="687010"/>
              <a:ext cx="8745538" cy="223839"/>
              <a:chOff x="0" y="0"/>
              <a:chExt cx="8745537" cy="223837"/>
            </a:xfrm>
          </p:grpSpPr>
          <p:sp>
            <p:nvSpPr>
              <p:cNvPr id="7882"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83"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887" name="Group 88"/>
            <p:cNvGrpSpPr/>
            <p:nvPr/>
          </p:nvGrpSpPr>
          <p:grpSpPr>
            <a:xfrm>
              <a:off x="424156" y="596523"/>
              <a:ext cx="8745538" cy="223838"/>
              <a:chOff x="0" y="0"/>
              <a:chExt cx="8745537" cy="223837"/>
            </a:xfrm>
          </p:grpSpPr>
          <p:sp>
            <p:nvSpPr>
              <p:cNvPr id="7885"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86"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7888"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7894" name="Group 92"/>
            <p:cNvGrpSpPr/>
            <p:nvPr/>
          </p:nvGrpSpPr>
          <p:grpSpPr>
            <a:xfrm>
              <a:off x="579241" y="366407"/>
              <a:ext cx="1124880" cy="1123270"/>
              <a:chOff x="0" y="0"/>
              <a:chExt cx="1124878" cy="1123268"/>
            </a:xfrm>
          </p:grpSpPr>
          <p:sp>
            <p:nvSpPr>
              <p:cNvPr id="7889"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90"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91"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92"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893"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7896" name="Title Text"/>
          <p:cNvSpPr txBox="1">
            <a:spLocks noGrp="1"/>
          </p:cNvSpPr>
          <p:nvPr>
            <p:ph type="title"/>
          </p:nvPr>
        </p:nvSpPr>
        <p:spPr>
          <a:xfrm>
            <a:off x="457200" y="273050"/>
            <a:ext cx="3008314" cy="1162050"/>
          </a:xfrm>
          <a:prstGeom prst="rect">
            <a:avLst/>
          </a:prstGeom>
        </p:spPr>
        <p:txBody>
          <a:bodyPr/>
          <a:lstStyle>
            <a:lvl1pPr>
              <a:defRPr sz="2000" b="1">
                <a:solidFill>
                  <a:srgbClr val="007572"/>
                </a:solidFill>
                <a:latin typeface="Arial Narrow"/>
                <a:ea typeface="Arial Narrow"/>
                <a:cs typeface="Arial Narrow"/>
                <a:sym typeface="Arial Narrow"/>
              </a:defRPr>
            </a:lvl1pPr>
          </a:lstStyle>
          <a:p>
            <a:r>
              <a:t>Title Text</a:t>
            </a:r>
          </a:p>
        </p:txBody>
      </p:sp>
      <p:sp>
        <p:nvSpPr>
          <p:cNvPr id="7897"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a:solidFill>
                  <a:srgbClr val="333333"/>
                </a:solidFill>
                <a:latin typeface="Arial Narrow"/>
                <a:ea typeface="Arial Narrow"/>
                <a:cs typeface="Arial Narrow"/>
                <a:sym typeface="Arial Narrow"/>
              </a:defRPr>
            </a:lvl1pPr>
            <a:lvl2pPr>
              <a:buChar char="–"/>
              <a:defRPr>
                <a:solidFill>
                  <a:srgbClr val="333333"/>
                </a:solidFill>
                <a:latin typeface="Arial Narrow"/>
                <a:ea typeface="Arial Narrow"/>
                <a:cs typeface="Arial Narrow"/>
                <a:sym typeface="Arial Narrow"/>
              </a:defRPr>
            </a:lvl2pPr>
            <a:lvl3pPr>
              <a:defRPr>
                <a:solidFill>
                  <a:srgbClr val="333333"/>
                </a:solidFill>
                <a:latin typeface="Arial Narrow"/>
                <a:ea typeface="Arial Narrow"/>
                <a:cs typeface="Arial Narrow"/>
                <a:sym typeface="Arial Narrow"/>
              </a:defRPr>
            </a:lvl3pPr>
            <a:lvl4pPr>
              <a:buChar char="–"/>
              <a:defRPr>
                <a:solidFill>
                  <a:srgbClr val="333333"/>
                </a:solidFill>
                <a:latin typeface="Arial Narrow"/>
                <a:ea typeface="Arial Narrow"/>
                <a:cs typeface="Arial Narrow"/>
                <a:sym typeface="Arial Narrow"/>
              </a:defRPr>
            </a:lvl4pPr>
            <a:lvl5pPr>
              <a:buChar char="»"/>
              <a:defRPr>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7898"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rgbClr val="333333"/>
                </a:solidFill>
                <a:latin typeface="Arial Narrow"/>
                <a:ea typeface="Arial Narrow"/>
                <a:cs typeface="Arial Narrow"/>
                <a:sym typeface="Arial Narrow"/>
              </a:defRPr>
            </a:pPr>
            <a:endParaRPr/>
          </a:p>
        </p:txBody>
      </p:sp>
      <p:sp>
        <p:nvSpPr>
          <p:cNvPr id="789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50035273"/>
      </p:ext>
    </p:extLst>
  </p:cSld>
  <p:clrMapOvr>
    <a:masterClrMapping/>
  </p:clrMapOvr>
  <p:transition spd="med"/>
</p:sldLayout>
</file>

<file path=ppt/slideLayouts/slideLayout5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600200"/>
            <a:ext cx="4038600" cy="4525963"/>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cs typeface="Arial" panose="020B0604020202020204" pitchFamily="34" charset="0"/>
              </a:defRPr>
            </a:lvl1pPr>
          </a:lstStyle>
          <a:p>
            <a:pPr>
              <a:defRPr/>
            </a:pPr>
            <a:fld id="{324B906D-AC54-BF47-967E-7999714983F5}" type="slidenum">
              <a:rPr lang="en-US" smtClean="0"/>
              <a:pPr>
                <a:defRPr/>
              </a:pPr>
              <a:t>‹#›</a:t>
            </a:fld>
            <a:endParaRPr lang="en-US" dirty="0"/>
          </a:p>
        </p:txBody>
      </p:sp>
    </p:spTree>
    <p:extLst>
      <p:ext uri="{BB962C8B-B14F-4D97-AF65-F5344CB8AC3E}">
        <p14:creationId xmlns:p14="http://schemas.microsoft.com/office/powerpoint/2010/main" val="825490587"/>
      </p:ext>
    </p:extLst>
  </p:cSld>
  <p:clrMapOvr>
    <a:masterClrMapping/>
  </p:clrMapOvr>
</p:sldLayout>
</file>

<file path=ppt/slideLayouts/slideLayout520.xml><?xml version="1.0" encoding="utf-8"?>
<p:sldLayout xmlns:a="http://schemas.openxmlformats.org/drawingml/2006/main" xmlns:r="http://schemas.openxmlformats.org/officeDocument/2006/relationships" xmlns:p="http://schemas.openxmlformats.org/presentationml/2006/main" showMasterSp="0" type="tx">
  <p:cSld name="41_Picture with Caption">
    <p:bg>
      <p:bgPr>
        <a:solidFill>
          <a:srgbClr val="9CDCDA"/>
        </a:solidFill>
        <a:effectLst/>
      </p:bgPr>
    </p:bg>
    <p:spTree>
      <p:nvGrpSpPr>
        <p:cNvPr id="1" name=""/>
        <p:cNvGrpSpPr/>
        <p:nvPr/>
      </p:nvGrpSpPr>
      <p:grpSpPr>
        <a:xfrm>
          <a:off x="0" y="0"/>
          <a:ext cx="0" cy="0"/>
          <a:chOff x="0" y="0"/>
          <a:chExt cx="0" cy="0"/>
        </a:xfrm>
      </p:grpSpPr>
      <p:grpSp>
        <p:nvGrpSpPr>
          <p:cNvPr id="8001" name="Group 2"/>
          <p:cNvGrpSpPr/>
          <p:nvPr/>
        </p:nvGrpSpPr>
        <p:grpSpPr>
          <a:xfrm>
            <a:off x="-341607" y="-213936"/>
            <a:ext cx="9600389" cy="7485696"/>
            <a:chOff x="0" y="0"/>
            <a:chExt cx="9600387" cy="7485695"/>
          </a:xfrm>
        </p:grpSpPr>
        <p:grpSp>
          <p:nvGrpSpPr>
            <p:cNvPr id="7987" name="Group 3"/>
            <p:cNvGrpSpPr/>
            <p:nvPr/>
          </p:nvGrpSpPr>
          <p:grpSpPr>
            <a:xfrm>
              <a:off x="-1" y="0"/>
              <a:ext cx="9600389" cy="7485696"/>
              <a:chOff x="0" y="0"/>
              <a:chExt cx="9600387" cy="7485695"/>
            </a:xfrm>
          </p:grpSpPr>
          <p:sp>
            <p:nvSpPr>
              <p:cNvPr id="7906" name="Freeform 4"/>
              <p:cNvSpPr/>
              <p:nvPr/>
            </p:nvSpPr>
            <p:spPr>
              <a:xfrm>
                <a:off x="5618462" y="4943902"/>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07" name="Freeform 5"/>
              <p:cNvSpPr/>
              <p:nvPr/>
            </p:nvSpPr>
            <p:spPr>
              <a:xfrm>
                <a:off x="3961387" y="4323351"/>
                <a:ext cx="1406905"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08" name="Freeform 6"/>
              <p:cNvSpPr/>
              <p:nvPr/>
            </p:nvSpPr>
            <p:spPr>
              <a:xfrm>
                <a:off x="4010461" y="506484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09" name="Freeform 7"/>
              <p:cNvSpPr/>
              <p:nvPr/>
            </p:nvSpPr>
            <p:spPr>
              <a:xfrm>
                <a:off x="4541679" y="59443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0" name="Freeform 8"/>
              <p:cNvSpPr/>
              <p:nvPr/>
            </p:nvSpPr>
            <p:spPr>
              <a:xfrm>
                <a:off x="6733506" y="31176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1" name="Freeform 9"/>
              <p:cNvSpPr/>
              <p:nvPr/>
            </p:nvSpPr>
            <p:spPr>
              <a:xfrm>
                <a:off x="5261274" y="347229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2" name="Freeform 10"/>
              <p:cNvSpPr/>
              <p:nvPr/>
            </p:nvSpPr>
            <p:spPr>
              <a:xfrm rot="3318475">
                <a:off x="3955122" y="330181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3" name="Freeform 11"/>
              <p:cNvSpPr/>
              <p:nvPr/>
            </p:nvSpPr>
            <p:spPr>
              <a:xfrm rot="20976685" flipH="1">
                <a:off x="5096557" y="55824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4" name="Freeform 12"/>
              <p:cNvSpPr/>
              <p:nvPr/>
            </p:nvSpPr>
            <p:spPr>
              <a:xfrm>
                <a:off x="3259445" y="49494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5" name="Freeform 13"/>
              <p:cNvSpPr/>
              <p:nvPr/>
            </p:nvSpPr>
            <p:spPr>
              <a:xfrm rot="16244410" flipH="1">
                <a:off x="6148117" y="61731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6" name="Freeform 14"/>
              <p:cNvSpPr/>
              <p:nvPr/>
            </p:nvSpPr>
            <p:spPr>
              <a:xfrm rot="6018034">
                <a:off x="3545525" y="5952447"/>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7" name="Freeform 15"/>
              <p:cNvSpPr/>
              <p:nvPr/>
            </p:nvSpPr>
            <p:spPr>
              <a:xfrm rot="6284068">
                <a:off x="5762435" y="51454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8" name="Freeform 16"/>
              <p:cNvSpPr/>
              <p:nvPr/>
            </p:nvSpPr>
            <p:spPr>
              <a:xfrm rot="8472242" flipH="1">
                <a:off x="5444459" y="38436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19" name="Freeform 17"/>
              <p:cNvSpPr/>
              <p:nvPr/>
            </p:nvSpPr>
            <p:spPr>
              <a:xfrm rot="563450" flipH="1">
                <a:off x="3255099" y="39549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0" name="Freeform 18"/>
              <p:cNvSpPr/>
              <p:nvPr/>
            </p:nvSpPr>
            <p:spPr>
              <a:xfrm>
                <a:off x="2305349" y="4531152"/>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1" name="Freeform 19"/>
              <p:cNvSpPr/>
              <p:nvPr/>
            </p:nvSpPr>
            <p:spPr>
              <a:xfrm>
                <a:off x="648275" y="4310651"/>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2" name="Freeform 20"/>
              <p:cNvSpPr/>
              <p:nvPr/>
            </p:nvSpPr>
            <p:spPr>
              <a:xfrm>
                <a:off x="621149" y="4994993"/>
                <a:ext cx="963878" cy="872455"/>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3" name="Freeform 21"/>
              <p:cNvSpPr/>
              <p:nvPr/>
            </p:nvSpPr>
            <p:spPr>
              <a:xfrm rot="19469908">
                <a:off x="1582520" y="6226164"/>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4" name="Freeform 22"/>
              <p:cNvSpPr/>
              <p:nvPr/>
            </p:nvSpPr>
            <p:spPr>
              <a:xfrm>
                <a:off x="3306093" y="331450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5" name="Freeform 23"/>
              <p:cNvSpPr/>
              <p:nvPr/>
            </p:nvSpPr>
            <p:spPr>
              <a:xfrm>
                <a:off x="1948162" y="345959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6" name="Freeform 24"/>
              <p:cNvSpPr/>
              <p:nvPr/>
            </p:nvSpPr>
            <p:spPr>
              <a:xfrm rot="3318475">
                <a:off x="261010" y="347961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7" name="Freeform 25"/>
              <p:cNvSpPr/>
              <p:nvPr/>
            </p:nvSpPr>
            <p:spPr>
              <a:xfrm rot="20976685" flipH="1">
                <a:off x="1783444" y="5569789"/>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8" name="Freeform 26"/>
              <p:cNvSpPr/>
              <p:nvPr/>
            </p:nvSpPr>
            <p:spPr>
              <a:xfrm>
                <a:off x="346382" y="487959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29" name="Freeform 27"/>
              <p:cNvSpPr/>
              <p:nvPr/>
            </p:nvSpPr>
            <p:spPr>
              <a:xfrm rot="16244410" flipH="1">
                <a:off x="2815954" y="61350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0" name="Freeform 28"/>
              <p:cNvSpPr/>
              <p:nvPr/>
            </p:nvSpPr>
            <p:spPr>
              <a:xfrm rot="5508135">
                <a:off x="390431" y="5862528"/>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1" name="Freeform 29"/>
              <p:cNvSpPr/>
              <p:nvPr/>
            </p:nvSpPr>
            <p:spPr>
              <a:xfrm rot="6284068">
                <a:off x="2220722" y="488508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2" name="Freeform 30"/>
              <p:cNvSpPr/>
              <p:nvPr/>
            </p:nvSpPr>
            <p:spPr>
              <a:xfrm rot="8472242" flipH="1">
                <a:off x="1883697" y="348802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3" name="Freeform 31"/>
              <p:cNvSpPr/>
              <p:nvPr/>
            </p:nvSpPr>
            <p:spPr>
              <a:xfrm rot="563450" flipH="1">
                <a:off x="1199287" y="373267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4" name="Freeform 32"/>
              <p:cNvSpPr/>
              <p:nvPr/>
            </p:nvSpPr>
            <p:spPr>
              <a:xfrm>
                <a:off x="2278362" y="1578403"/>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5" name="Freeform 33"/>
              <p:cNvSpPr/>
              <p:nvPr/>
            </p:nvSpPr>
            <p:spPr>
              <a:xfrm>
                <a:off x="621287" y="957851"/>
                <a:ext cx="1406905"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6" name="Freeform 34"/>
              <p:cNvSpPr/>
              <p:nvPr/>
            </p:nvSpPr>
            <p:spPr>
              <a:xfrm>
                <a:off x="346511" y="2004143"/>
                <a:ext cx="963878"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7" name="Freeform 35"/>
              <p:cNvSpPr/>
              <p:nvPr/>
            </p:nvSpPr>
            <p:spPr>
              <a:xfrm>
                <a:off x="1544479"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8" name="Freeform 36"/>
              <p:cNvSpPr/>
              <p:nvPr/>
            </p:nvSpPr>
            <p:spPr>
              <a:xfrm>
                <a:off x="3279106" y="209357"/>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39" name="Freeform 37"/>
              <p:cNvSpPr/>
              <p:nvPr/>
            </p:nvSpPr>
            <p:spPr>
              <a:xfrm>
                <a:off x="1921174" y="35444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0" name="Freeform 38"/>
              <p:cNvSpPr/>
              <p:nvPr/>
            </p:nvSpPr>
            <p:spPr>
              <a:xfrm rot="3318475">
                <a:off x="672172" y="14586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1" name="Freeform 39"/>
              <p:cNvSpPr/>
              <p:nvPr/>
            </p:nvSpPr>
            <p:spPr>
              <a:xfrm rot="20976685" flipH="1">
                <a:off x="1756457"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2" name="Freeform 40"/>
              <p:cNvSpPr/>
              <p:nvPr/>
            </p:nvSpPr>
            <p:spPr>
              <a:xfrm>
                <a:off x="662295" y="1698248"/>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3" name="Freeform 41"/>
              <p:cNvSpPr/>
              <p:nvPr/>
            </p:nvSpPr>
            <p:spPr>
              <a:xfrm rot="16244410" flipH="1">
                <a:off x="2769917" y="2540920"/>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4" name="Freeform 42"/>
              <p:cNvSpPr/>
              <p:nvPr/>
            </p:nvSpPr>
            <p:spPr>
              <a:xfrm rot="2428453">
                <a:off x="193818" y="2918293"/>
                <a:ext cx="1143199"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5" name="Freeform 43"/>
              <p:cNvSpPr/>
              <p:nvPr/>
            </p:nvSpPr>
            <p:spPr>
              <a:xfrm rot="6284068">
                <a:off x="2422335"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6" name="Freeform 44"/>
              <p:cNvSpPr/>
              <p:nvPr/>
            </p:nvSpPr>
            <p:spPr>
              <a:xfrm rot="8472242" flipH="1">
                <a:off x="1856709"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7" name="Freeform 45"/>
              <p:cNvSpPr/>
              <p:nvPr/>
            </p:nvSpPr>
            <p:spPr>
              <a:xfrm rot="563450" flipH="1">
                <a:off x="372199" y="589429"/>
                <a:ext cx="719774"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8" name="Freeform 46"/>
              <p:cNvSpPr/>
              <p:nvPr/>
            </p:nvSpPr>
            <p:spPr>
              <a:xfrm>
                <a:off x="5604174" y="1578403"/>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49" name="Freeform 47"/>
              <p:cNvSpPr/>
              <p:nvPr/>
            </p:nvSpPr>
            <p:spPr>
              <a:xfrm>
                <a:off x="3947100" y="957851"/>
                <a:ext cx="1406904" cy="1072028"/>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0" name="Freeform 48"/>
              <p:cNvSpPr/>
              <p:nvPr/>
            </p:nvSpPr>
            <p:spPr>
              <a:xfrm>
                <a:off x="3672323" y="2004143"/>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1" name="Freeform 49"/>
              <p:cNvSpPr/>
              <p:nvPr/>
            </p:nvSpPr>
            <p:spPr>
              <a:xfrm>
                <a:off x="4870292" y="288367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2" name="Freeform 50"/>
              <p:cNvSpPr/>
              <p:nvPr/>
            </p:nvSpPr>
            <p:spPr>
              <a:xfrm>
                <a:off x="6604918" y="209357"/>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3" name="Freeform 51"/>
              <p:cNvSpPr/>
              <p:nvPr/>
            </p:nvSpPr>
            <p:spPr>
              <a:xfrm>
                <a:off x="5246987" y="3544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4" name="Freeform 52"/>
              <p:cNvSpPr/>
              <p:nvPr/>
            </p:nvSpPr>
            <p:spPr>
              <a:xfrm rot="3318475">
                <a:off x="3559835" y="374468"/>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5" name="Freeform 53"/>
              <p:cNvSpPr/>
              <p:nvPr/>
            </p:nvSpPr>
            <p:spPr>
              <a:xfrm rot="20976685" flipH="1">
                <a:off x="5082270" y="2216989"/>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6" name="Freeform 54"/>
              <p:cNvSpPr/>
              <p:nvPr/>
            </p:nvSpPr>
            <p:spPr>
              <a:xfrm>
                <a:off x="3397557" y="1888748"/>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7" name="Freeform 55"/>
              <p:cNvSpPr/>
              <p:nvPr/>
            </p:nvSpPr>
            <p:spPr>
              <a:xfrm rot="16244410" flipH="1">
                <a:off x="6095729" y="2540920"/>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8" name="Freeform 56"/>
              <p:cNvSpPr/>
              <p:nvPr/>
            </p:nvSpPr>
            <p:spPr>
              <a:xfrm rot="2428453">
                <a:off x="3519630" y="2918293"/>
                <a:ext cx="1143200" cy="1018642"/>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59" name="Freeform 57"/>
              <p:cNvSpPr/>
              <p:nvPr/>
            </p:nvSpPr>
            <p:spPr>
              <a:xfrm rot="6284068">
                <a:off x="5748147" y="177993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0" name="Freeform 58"/>
              <p:cNvSpPr/>
              <p:nvPr/>
            </p:nvSpPr>
            <p:spPr>
              <a:xfrm rot="8472242" flipH="1">
                <a:off x="5182522" y="382876"/>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1" name="Freeform 59"/>
              <p:cNvSpPr/>
              <p:nvPr/>
            </p:nvSpPr>
            <p:spPr>
              <a:xfrm rot="563450" flipH="1">
                <a:off x="3336061" y="589429"/>
                <a:ext cx="719775" cy="972424"/>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2" name="Freeform 60"/>
              <p:cNvSpPr/>
              <p:nvPr/>
            </p:nvSpPr>
            <p:spPr>
              <a:xfrm flipH="1">
                <a:off x="8466529" y="1573640"/>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3" name="Freeform 61"/>
              <p:cNvSpPr/>
              <p:nvPr/>
            </p:nvSpPr>
            <p:spPr>
              <a:xfrm>
                <a:off x="7274500" y="9721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4" name="Freeform 62"/>
              <p:cNvSpPr/>
              <p:nvPr/>
            </p:nvSpPr>
            <p:spPr>
              <a:xfrm>
                <a:off x="6999723" y="20184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5" name="Freeform 63"/>
              <p:cNvSpPr/>
              <p:nvPr/>
            </p:nvSpPr>
            <p:spPr>
              <a:xfrm>
                <a:off x="8483442" y="2802715"/>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6" name="Freeform 64"/>
              <p:cNvSpPr/>
              <p:nvPr/>
            </p:nvSpPr>
            <p:spPr>
              <a:xfrm>
                <a:off x="8021937" y="235378"/>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7" name="Freeform 65"/>
              <p:cNvSpPr/>
              <p:nvPr/>
            </p:nvSpPr>
            <p:spPr>
              <a:xfrm rot="3318475">
                <a:off x="6944385" y="2188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8" name="Freeform 66"/>
              <p:cNvSpPr/>
              <p:nvPr/>
            </p:nvSpPr>
            <p:spPr>
              <a:xfrm rot="20976685" flipH="1">
                <a:off x="8409669" y="223127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69" name="Freeform 67"/>
              <p:cNvSpPr/>
              <p:nvPr/>
            </p:nvSpPr>
            <p:spPr>
              <a:xfrm>
                <a:off x="7239307" y="169348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0" name="Freeform 68"/>
              <p:cNvSpPr/>
              <p:nvPr/>
            </p:nvSpPr>
            <p:spPr>
              <a:xfrm rot="16244410" flipH="1">
                <a:off x="8619854" y="5317458"/>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1" name="Freeform 69"/>
              <p:cNvSpPr/>
              <p:nvPr/>
            </p:nvSpPr>
            <p:spPr>
              <a:xfrm rot="2428453">
                <a:off x="7056580" y="2799230"/>
                <a:ext cx="1143200"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2" name="Freeform 70"/>
              <p:cNvSpPr/>
              <p:nvPr/>
            </p:nvSpPr>
            <p:spPr>
              <a:xfrm rot="6284068">
                <a:off x="8142097" y="15100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3" name="Freeform 71"/>
              <p:cNvSpPr/>
              <p:nvPr/>
            </p:nvSpPr>
            <p:spPr>
              <a:xfrm rot="10211466" flipH="1">
                <a:off x="8527092" y="26402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4" name="Freeform 72"/>
              <p:cNvSpPr/>
              <p:nvPr/>
            </p:nvSpPr>
            <p:spPr>
              <a:xfrm rot="563450" flipH="1">
                <a:off x="6472961" y="946616"/>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5" name="Freeform 73"/>
              <p:cNvSpPr/>
              <p:nvPr/>
            </p:nvSpPr>
            <p:spPr>
              <a:xfrm rot="6521641">
                <a:off x="8535032" y="4935150"/>
                <a:ext cx="1012722"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6" name="Freeform 74"/>
              <p:cNvSpPr/>
              <p:nvPr/>
            </p:nvSpPr>
            <p:spPr>
              <a:xfrm>
                <a:off x="7274500" y="4324939"/>
                <a:ext cx="1406904" cy="1072027"/>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7" name="Freeform 75"/>
              <p:cNvSpPr/>
              <p:nvPr/>
            </p:nvSpPr>
            <p:spPr>
              <a:xfrm>
                <a:off x="6999723" y="5371230"/>
                <a:ext cx="963879" cy="872456"/>
              </a:xfrm>
              <a:custGeom>
                <a:avLst/>
                <a:gdLst/>
                <a:ahLst/>
                <a:cxnLst>
                  <a:cxn ang="0">
                    <a:pos x="wd2" y="hd2"/>
                  </a:cxn>
                  <a:cxn ang="5400000">
                    <a:pos x="wd2" y="hd2"/>
                  </a:cxn>
                  <a:cxn ang="10800000">
                    <a:pos x="wd2" y="hd2"/>
                  </a:cxn>
                  <a:cxn ang="16200000">
                    <a:pos x="wd2" y="hd2"/>
                  </a:cxn>
                </a:cxnLst>
                <a:rect l="0" t="0" r="r" b="b"/>
                <a:pathLst>
                  <a:path w="20177" h="18319" extrusionOk="0">
                    <a:moveTo>
                      <a:pt x="14851" y="2944"/>
                    </a:moveTo>
                    <a:cubicBezTo>
                      <a:pt x="18540" y="8277"/>
                      <a:pt x="19370" y="11544"/>
                      <a:pt x="19935" y="14244"/>
                    </a:cubicBezTo>
                    <a:cubicBezTo>
                      <a:pt x="20899" y="18244"/>
                      <a:pt x="18805" y="19144"/>
                      <a:pt x="16645" y="15644"/>
                    </a:cubicBezTo>
                    <a:cubicBezTo>
                      <a:pt x="10265" y="2444"/>
                      <a:pt x="4981" y="13044"/>
                      <a:pt x="2788" y="16444"/>
                    </a:cubicBezTo>
                    <a:cubicBezTo>
                      <a:pt x="994" y="20744"/>
                      <a:pt x="-701" y="16644"/>
                      <a:pt x="296" y="14144"/>
                    </a:cubicBezTo>
                    <a:cubicBezTo>
                      <a:pt x="595" y="11844"/>
                      <a:pt x="3685" y="5144"/>
                      <a:pt x="6975" y="1944"/>
                    </a:cubicBezTo>
                    <a:cubicBezTo>
                      <a:pt x="9966" y="-856"/>
                      <a:pt x="12791" y="-723"/>
                      <a:pt x="14851" y="2944"/>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8" name="Freeform 76"/>
              <p:cNvSpPr/>
              <p:nvPr/>
            </p:nvSpPr>
            <p:spPr>
              <a:xfrm rot="5844778">
                <a:off x="8373061" y="6012107"/>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CFFFF"/>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79" name="Freeform 77"/>
              <p:cNvSpPr/>
              <p:nvPr/>
            </p:nvSpPr>
            <p:spPr>
              <a:xfrm>
                <a:off x="8060037" y="3435777"/>
                <a:ext cx="1012721" cy="837587"/>
              </a:xfrm>
              <a:custGeom>
                <a:avLst/>
                <a:gdLst/>
                <a:ahLst/>
                <a:cxnLst>
                  <a:cxn ang="0">
                    <a:pos x="wd2" y="hd2"/>
                  </a:cxn>
                  <a:cxn ang="5400000">
                    <a:pos x="wd2" y="hd2"/>
                  </a:cxn>
                  <a:cxn ang="10800000">
                    <a:pos x="wd2" y="hd2"/>
                  </a:cxn>
                  <a:cxn ang="16200000">
                    <a:pos x="wd2" y="hd2"/>
                  </a:cxn>
                </a:cxnLst>
                <a:rect l="0" t="0" r="r" b="b"/>
                <a:pathLst>
                  <a:path w="20057" h="18713" extrusionOk="0">
                    <a:moveTo>
                      <a:pt x="4276" y="1365"/>
                    </a:moveTo>
                    <a:cubicBezTo>
                      <a:pt x="9369" y="-231"/>
                      <a:pt x="14588" y="-54"/>
                      <a:pt x="16915" y="88"/>
                    </a:cubicBezTo>
                    <a:cubicBezTo>
                      <a:pt x="20310" y="195"/>
                      <a:pt x="21348" y="2429"/>
                      <a:pt x="18047" y="3280"/>
                    </a:cubicBezTo>
                    <a:cubicBezTo>
                      <a:pt x="2295" y="4876"/>
                      <a:pt x="4841" y="14772"/>
                      <a:pt x="3615" y="16155"/>
                    </a:cubicBezTo>
                    <a:cubicBezTo>
                      <a:pt x="3615" y="21369"/>
                      <a:pt x="974" y="17326"/>
                      <a:pt x="597" y="15304"/>
                    </a:cubicBezTo>
                    <a:cubicBezTo>
                      <a:pt x="314" y="13708"/>
                      <a:pt x="-252" y="10090"/>
                      <a:pt x="125" y="7217"/>
                    </a:cubicBezTo>
                    <a:cubicBezTo>
                      <a:pt x="220" y="4770"/>
                      <a:pt x="880" y="2110"/>
                      <a:pt x="4276" y="1365"/>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0" name="Freeform 78"/>
              <p:cNvSpPr/>
              <p:nvPr/>
            </p:nvSpPr>
            <p:spPr>
              <a:xfrm rot="3318475">
                <a:off x="6887235" y="3495493"/>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1" name="Freeform 79"/>
              <p:cNvSpPr/>
              <p:nvPr/>
            </p:nvSpPr>
            <p:spPr>
              <a:xfrm rot="20976685" flipH="1">
                <a:off x="8219169" y="6061914"/>
                <a:ext cx="719775"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2" name="Freeform 80"/>
              <p:cNvSpPr/>
              <p:nvPr/>
            </p:nvSpPr>
            <p:spPr>
              <a:xfrm>
                <a:off x="6724957" y="5255835"/>
                <a:ext cx="1233096"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noFill/>
              <a:ln w="12700" cap="flat">
                <a:solidFill>
                  <a:srgbClr val="C0C0C0"/>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3" name="Freeform 81"/>
              <p:cNvSpPr/>
              <p:nvPr/>
            </p:nvSpPr>
            <p:spPr>
              <a:xfrm rot="6820032">
                <a:off x="7020644" y="6053218"/>
                <a:ext cx="1143199" cy="1018643"/>
              </a:xfrm>
              <a:custGeom>
                <a:avLst/>
                <a:gdLst/>
                <a:ahLst/>
                <a:cxnLst>
                  <a:cxn ang="0">
                    <a:pos x="wd2" y="hd2"/>
                  </a:cxn>
                  <a:cxn ang="5400000">
                    <a:pos x="wd2" y="hd2"/>
                  </a:cxn>
                  <a:cxn ang="10800000">
                    <a:pos x="wd2" y="hd2"/>
                  </a:cxn>
                  <a:cxn ang="16200000">
                    <a:pos x="wd2" y="hd2"/>
                  </a:cxn>
                </a:cxnLst>
                <a:rect l="0" t="0" r="r" b="b"/>
                <a:pathLst>
                  <a:path w="19395" h="19632" extrusionOk="0">
                    <a:moveTo>
                      <a:pt x="14527" y="2628"/>
                    </a:moveTo>
                    <a:cubicBezTo>
                      <a:pt x="16956" y="7279"/>
                      <a:pt x="18882" y="13704"/>
                      <a:pt x="19254" y="16059"/>
                    </a:cubicBezTo>
                    <a:cubicBezTo>
                      <a:pt x="19889" y="19547"/>
                      <a:pt x="18248" y="21030"/>
                      <a:pt x="16825" y="17978"/>
                    </a:cubicBezTo>
                    <a:cubicBezTo>
                      <a:pt x="9735" y="2017"/>
                      <a:pt x="6255" y="6814"/>
                      <a:pt x="2710" y="7250"/>
                    </a:cubicBezTo>
                    <a:cubicBezTo>
                      <a:pt x="-1711" y="8878"/>
                      <a:pt x="237" y="5448"/>
                      <a:pt x="1856" y="4459"/>
                    </a:cubicBezTo>
                    <a:cubicBezTo>
                      <a:pt x="3147" y="3645"/>
                      <a:pt x="6299" y="971"/>
                      <a:pt x="8815" y="447"/>
                    </a:cubicBezTo>
                    <a:cubicBezTo>
                      <a:pt x="10894" y="-221"/>
                      <a:pt x="13170" y="-570"/>
                      <a:pt x="14527" y="2628"/>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4" name="Freeform 82"/>
              <p:cNvSpPr/>
              <p:nvPr/>
            </p:nvSpPr>
            <p:spPr>
              <a:xfrm rot="6284068">
                <a:off x="7646797" y="4367562"/>
                <a:ext cx="926942"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5" name="Freeform 83"/>
              <p:cNvSpPr/>
              <p:nvPr/>
            </p:nvSpPr>
            <p:spPr>
              <a:xfrm rot="5149041" flipH="1">
                <a:off x="8487826" y="3614338"/>
                <a:ext cx="926943" cy="1091872"/>
              </a:xfrm>
              <a:custGeom>
                <a:avLst/>
                <a:gdLst/>
                <a:ahLst/>
                <a:cxnLst>
                  <a:cxn ang="0">
                    <a:pos x="wd2" y="hd2"/>
                  </a:cxn>
                  <a:cxn ang="5400000">
                    <a:pos x="wd2" y="hd2"/>
                  </a:cxn>
                  <a:cxn ang="10800000">
                    <a:pos x="wd2" y="hd2"/>
                  </a:cxn>
                  <a:cxn ang="16200000">
                    <a:pos x="wd2" y="hd2"/>
                  </a:cxn>
                </a:cxnLst>
                <a:rect l="0" t="0" r="r" b="b"/>
                <a:pathLst>
                  <a:path w="19707" h="18640" extrusionOk="0">
                    <a:moveTo>
                      <a:pt x="19078" y="3991"/>
                    </a:moveTo>
                    <a:cubicBezTo>
                      <a:pt x="20428" y="8409"/>
                      <a:pt x="19213" y="13964"/>
                      <a:pt x="19010" y="15970"/>
                    </a:cubicBezTo>
                    <a:cubicBezTo>
                      <a:pt x="18808" y="18897"/>
                      <a:pt x="16648" y="19737"/>
                      <a:pt x="15939" y="16864"/>
                    </a:cubicBezTo>
                    <a:cubicBezTo>
                      <a:pt x="15534" y="5617"/>
                      <a:pt x="7434" y="7894"/>
                      <a:pt x="3789" y="7731"/>
                    </a:cubicBezTo>
                    <a:cubicBezTo>
                      <a:pt x="-1172" y="7623"/>
                      <a:pt x="-564" y="6105"/>
                      <a:pt x="1663" y="4885"/>
                    </a:cubicBezTo>
                    <a:cubicBezTo>
                      <a:pt x="3789" y="3666"/>
                      <a:pt x="10269" y="1064"/>
                      <a:pt x="13104" y="739"/>
                    </a:cubicBezTo>
                    <a:cubicBezTo>
                      <a:pt x="14927" y="332"/>
                      <a:pt x="18572" y="-1863"/>
                      <a:pt x="19078" y="3991"/>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6" name="Freeform 84"/>
              <p:cNvSpPr/>
              <p:nvPr/>
            </p:nvSpPr>
            <p:spPr>
              <a:xfrm rot="563450" flipH="1">
                <a:off x="6720612" y="4051766"/>
                <a:ext cx="719774" cy="972425"/>
              </a:xfrm>
              <a:custGeom>
                <a:avLst/>
                <a:gdLst/>
                <a:ahLst/>
                <a:cxnLst>
                  <a:cxn ang="0">
                    <a:pos x="wd2" y="hd2"/>
                  </a:cxn>
                  <a:cxn ang="5400000">
                    <a:pos x="wd2" y="hd2"/>
                  </a:cxn>
                  <a:cxn ang="10800000">
                    <a:pos x="wd2" y="hd2"/>
                  </a:cxn>
                  <a:cxn ang="16200000">
                    <a:pos x="wd2" y="hd2"/>
                  </a:cxn>
                </a:cxnLst>
                <a:rect l="0" t="0" r="r" b="b"/>
                <a:pathLst>
                  <a:path w="18306" h="20513" extrusionOk="0">
                    <a:moveTo>
                      <a:pt x="16861" y="13626"/>
                    </a:moveTo>
                    <a:cubicBezTo>
                      <a:pt x="12137" y="17745"/>
                      <a:pt x="6202" y="18950"/>
                      <a:pt x="4022" y="19955"/>
                    </a:cubicBezTo>
                    <a:cubicBezTo>
                      <a:pt x="630" y="21060"/>
                      <a:pt x="-1792" y="20558"/>
                      <a:pt x="1721" y="18147"/>
                    </a:cubicBezTo>
                    <a:cubicBezTo>
                      <a:pt x="8746" y="14128"/>
                      <a:pt x="13469" y="12420"/>
                      <a:pt x="4749" y="3378"/>
                    </a:cubicBezTo>
                    <a:cubicBezTo>
                      <a:pt x="1196" y="-540"/>
                      <a:pt x="4910" y="-507"/>
                      <a:pt x="6687" y="766"/>
                    </a:cubicBezTo>
                    <a:cubicBezTo>
                      <a:pt x="8100" y="1804"/>
                      <a:pt x="14398" y="5187"/>
                      <a:pt x="16013" y="7598"/>
                    </a:cubicBezTo>
                    <a:cubicBezTo>
                      <a:pt x="17587" y="9507"/>
                      <a:pt x="19808" y="10880"/>
                      <a:pt x="16861" y="13626"/>
                    </a:cubicBezTo>
                    <a:close/>
                  </a:path>
                </a:pathLst>
              </a:custGeom>
              <a:noFill/>
              <a:ln w="12700" cap="flat">
                <a:solidFill>
                  <a:srgbClr val="99FFCC"/>
                </a:solidFill>
                <a:prstDash val="solid"/>
                <a:round/>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990" name="Group 85"/>
            <p:cNvGrpSpPr/>
            <p:nvPr/>
          </p:nvGrpSpPr>
          <p:grpSpPr>
            <a:xfrm>
              <a:off x="532106" y="687010"/>
              <a:ext cx="8745538" cy="223839"/>
              <a:chOff x="0" y="0"/>
              <a:chExt cx="8745537" cy="223837"/>
            </a:xfrm>
          </p:grpSpPr>
          <p:sp>
            <p:nvSpPr>
              <p:cNvPr id="7988" name="AutoShape 86"/>
              <p:cNvSpPr/>
              <p:nvPr/>
            </p:nvSpPr>
            <p:spPr>
              <a:xfrm>
                <a:off x="0" y="0"/>
                <a:ext cx="8745538" cy="223838"/>
              </a:xfrm>
              <a:prstGeom prst="roundRect">
                <a:avLst>
                  <a:gd name="adj" fmla="val 50000"/>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89" name="Rectangle 87"/>
              <p:cNvSpPr/>
              <p:nvPr/>
            </p:nvSpPr>
            <p:spPr>
              <a:xfrm>
                <a:off x="41182" y="63793"/>
                <a:ext cx="8649995" cy="55960"/>
              </a:xfrm>
              <a:prstGeom prst="rect">
                <a:avLst/>
              </a:pr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7993" name="Group 88"/>
            <p:cNvGrpSpPr/>
            <p:nvPr/>
          </p:nvGrpSpPr>
          <p:grpSpPr>
            <a:xfrm>
              <a:off x="424156" y="596523"/>
              <a:ext cx="8745538" cy="223838"/>
              <a:chOff x="0" y="0"/>
              <a:chExt cx="8745537" cy="223837"/>
            </a:xfrm>
          </p:grpSpPr>
          <p:sp>
            <p:nvSpPr>
              <p:cNvPr id="7991" name="AutoShape 89"/>
              <p:cNvSpPr/>
              <p:nvPr/>
            </p:nvSpPr>
            <p:spPr>
              <a:xfrm>
                <a:off x="0" y="0"/>
                <a:ext cx="8745538" cy="223838"/>
              </a:xfrm>
              <a:prstGeom prst="roundRect">
                <a:avLst>
                  <a:gd name="adj" fmla="val 50000"/>
                </a:avLst>
              </a:prstGeom>
              <a:gradFill flip="none" rotWithShape="1">
                <a:gsLst>
                  <a:gs pos="0">
                    <a:srgbClr val="525252"/>
                  </a:gs>
                  <a:gs pos="50000">
                    <a:srgbClr val="B2B2B2"/>
                  </a:gs>
                  <a:gs pos="100000">
                    <a:srgbClr val="52525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92" name="Rectangle 90"/>
              <p:cNvSpPr/>
              <p:nvPr/>
            </p:nvSpPr>
            <p:spPr>
              <a:xfrm>
                <a:off x="41182" y="63793"/>
                <a:ext cx="8649995" cy="55960"/>
              </a:xfrm>
              <a:prstGeom prst="rect">
                <a:avLst/>
              </a:prstGeom>
              <a:gradFill flip="none" rotWithShape="1">
                <a:gsLst>
                  <a:gs pos="0">
                    <a:srgbClr val="B2B2B2"/>
                  </a:gs>
                  <a:gs pos="50000">
                    <a:srgbClr val="EAEAEA"/>
                  </a:gs>
                  <a:gs pos="100000">
                    <a:srgbClr val="B2B2B2"/>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7994" name="Freeform 91"/>
            <p:cNvSpPr/>
            <p:nvPr/>
          </p:nvSpPr>
          <p:spPr>
            <a:xfrm>
              <a:off x="519420" y="690185"/>
              <a:ext cx="1233095" cy="1214460"/>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808080">
                <a:alpha val="50000"/>
              </a:srgbClr>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8000" name="Group 92"/>
            <p:cNvGrpSpPr/>
            <p:nvPr/>
          </p:nvGrpSpPr>
          <p:grpSpPr>
            <a:xfrm>
              <a:off x="579241" y="366407"/>
              <a:ext cx="1124880" cy="1123270"/>
              <a:chOff x="0" y="0"/>
              <a:chExt cx="1124878" cy="1123268"/>
            </a:xfrm>
          </p:grpSpPr>
          <p:sp>
            <p:nvSpPr>
              <p:cNvPr id="7995" name="Freeform 93"/>
              <p:cNvSpPr/>
              <p:nvPr/>
            </p:nvSpPr>
            <p:spPr>
              <a:xfrm>
                <a:off x="0" y="14215"/>
                <a:ext cx="1124879" cy="1109054"/>
              </a:xfrm>
              <a:custGeom>
                <a:avLst/>
                <a:gdLst/>
                <a:ahLst/>
                <a:cxnLst>
                  <a:cxn ang="0">
                    <a:pos x="wd2" y="hd2"/>
                  </a:cxn>
                  <a:cxn ang="5400000">
                    <a:pos x="wd2" y="hd2"/>
                  </a:cxn>
                  <a:cxn ang="10800000">
                    <a:pos x="wd2" y="hd2"/>
                  </a:cxn>
                  <a:cxn ang="16200000">
                    <a:pos x="wd2" y="hd2"/>
                  </a:cxn>
                </a:cxnLst>
                <a:rect l="0" t="0" r="r" b="b"/>
                <a:pathLst>
                  <a:path w="19374" h="20785" extrusionOk="0">
                    <a:moveTo>
                      <a:pt x="50" y="4891"/>
                    </a:moveTo>
                    <a:cubicBezTo>
                      <a:pt x="848" y="11221"/>
                      <a:pt x="4764" y="17280"/>
                      <a:pt x="6710" y="19562"/>
                    </a:cubicBezTo>
                    <a:cubicBezTo>
                      <a:pt x="8580" y="21600"/>
                      <a:pt x="10152" y="20948"/>
                      <a:pt x="9104" y="18666"/>
                    </a:cubicBezTo>
                    <a:cubicBezTo>
                      <a:pt x="6710" y="10270"/>
                      <a:pt x="4540" y="4972"/>
                      <a:pt x="15764" y="6765"/>
                    </a:cubicBezTo>
                    <a:cubicBezTo>
                      <a:pt x="21226" y="7499"/>
                      <a:pt x="19355" y="4755"/>
                      <a:pt x="17485" y="3749"/>
                    </a:cubicBezTo>
                    <a:cubicBezTo>
                      <a:pt x="13968" y="1712"/>
                      <a:pt x="7533" y="163"/>
                      <a:pt x="4165" y="0"/>
                    </a:cubicBezTo>
                    <a:cubicBezTo>
                      <a:pt x="1996" y="0"/>
                      <a:pt x="-374" y="869"/>
                      <a:pt x="50" y="4891"/>
                    </a:cubicBezTo>
                    <a:close/>
                  </a:path>
                </a:pathLst>
              </a:custGeom>
              <a:solidFill>
                <a:srgbClr val="F5CDDF"/>
              </a:soli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96" name="Freeform 94"/>
              <p:cNvSpPr/>
              <p:nvPr/>
            </p:nvSpPr>
            <p:spPr>
              <a:xfrm>
                <a:off x="252" y="21907"/>
                <a:ext cx="281446" cy="830047"/>
              </a:xfrm>
              <a:custGeom>
                <a:avLst/>
                <a:gdLst/>
                <a:ahLst/>
                <a:cxnLst>
                  <a:cxn ang="0">
                    <a:pos x="wd2" y="hd2"/>
                  </a:cxn>
                  <a:cxn ang="5400000">
                    <a:pos x="wd2" y="hd2"/>
                  </a:cxn>
                  <a:cxn ang="10800000">
                    <a:pos x="wd2" y="hd2"/>
                  </a:cxn>
                  <a:cxn ang="16200000">
                    <a:pos x="wd2" y="hd2"/>
                  </a:cxn>
                </a:cxnLst>
                <a:rect l="0" t="0" r="r" b="b"/>
                <a:pathLst>
                  <a:path w="21157" h="21189" extrusionOk="0">
                    <a:moveTo>
                      <a:pt x="6939" y="452"/>
                    </a:moveTo>
                    <a:cubicBezTo>
                      <a:pt x="1927" y="1384"/>
                      <a:pt x="-221" y="3330"/>
                      <a:pt x="18" y="6166"/>
                    </a:cubicBezTo>
                    <a:cubicBezTo>
                      <a:pt x="137" y="8557"/>
                      <a:pt x="4433" y="12367"/>
                      <a:pt x="7297" y="14798"/>
                    </a:cubicBezTo>
                    <a:cubicBezTo>
                      <a:pt x="10161" y="17230"/>
                      <a:pt x="15412" y="19904"/>
                      <a:pt x="17202" y="20715"/>
                    </a:cubicBezTo>
                    <a:cubicBezTo>
                      <a:pt x="19112" y="21566"/>
                      <a:pt x="19828" y="21282"/>
                      <a:pt x="18396" y="19783"/>
                    </a:cubicBezTo>
                    <a:cubicBezTo>
                      <a:pt x="16964" y="18324"/>
                      <a:pt x="10519" y="14150"/>
                      <a:pt x="8610" y="11880"/>
                    </a:cubicBezTo>
                    <a:cubicBezTo>
                      <a:pt x="6820" y="9652"/>
                      <a:pt x="6820" y="7909"/>
                      <a:pt x="7297" y="6247"/>
                    </a:cubicBezTo>
                    <a:cubicBezTo>
                      <a:pt x="7775" y="4626"/>
                      <a:pt x="10042" y="2965"/>
                      <a:pt x="11474" y="2114"/>
                    </a:cubicBezTo>
                    <a:cubicBezTo>
                      <a:pt x="12906" y="1303"/>
                      <a:pt x="14219" y="1546"/>
                      <a:pt x="15889" y="1263"/>
                    </a:cubicBezTo>
                    <a:cubicBezTo>
                      <a:pt x="17441" y="1020"/>
                      <a:pt x="20902" y="817"/>
                      <a:pt x="21140" y="614"/>
                    </a:cubicBezTo>
                    <a:cubicBezTo>
                      <a:pt x="21379" y="412"/>
                      <a:pt x="18992" y="128"/>
                      <a:pt x="17202" y="47"/>
                    </a:cubicBezTo>
                    <a:cubicBezTo>
                      <a:pt x="15531" y="-34"/>
                      <a:pt x="12548" y="7"/>
                      <a:pt x="10877" y="47"/>
                    </a:cubicBezTo>
                    <a:cubicBezTo>
                      <a:pt x="9087" y="128"/>
                      <a:pt x="8610" y="-34"/>
                      <a:pt x="6939" y="452"/>
                    </a:cubicBezTo>
                    <a:close/>
                  </a:path>
                </a:pathLst>
              </a:custGeom>
              <a:gradFill flip="none" rotWithShape="1">
                <a:gsLst>
                  <a:gs pos="0">
                    <a:srgbClr val="B99BA9"/>
                  </a:gs>
                  <a:gs pos="100000">
                    <a:srgbClr val="F5CDDF"/>
                  </a:gs>
                </a:gsLst>
                <a:lin ang="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97" name="Freeform 95"/>
              <p:cNvSpPr/>
              <p:nvPr/>
            </p:nvSpPr>
            <p:spPr>
              <a:xfrm>
                <a:off x="65941" y="-1"/>
                <a:ext cx="1040139" cy="299648"/>
              </a:xfrm>
              <a:custGeom>
                <a:avLst/>
                <a:gdLst/>
                <a:ahLst/>
                <a:cxnLst>
                  <a:cxn ang="0">
                    <a:pos x="wd2" y="hd2"/>
                  </a:cxn>
                  <a:cxn ang="5400000">
                    <a:pos x="wd2" y="hd2"/>
                  </a:cxn>
                  <a:cxn ang="10800000">
                    <a:pos x="wd2" y="hd2"/>
                  </a:cxn>
                  <a:cxn ang="16200000">
                    <a:pos x="wd2" y="hd2"/>
                  </a:cxn>
                </a:cxnLst>
                <a:rect l="0" t="0" r="r" b="b"/>
                <a:pathLst>
                  <a:path w="21250" h="20908" extrusionOk="0">
                    <a:moveTo>
                      <a:pt x="219" y="3318"/>
                    </a:moveTo>
                    <a:cubicBezTo>
                      <a:pt x="544" y="2431"/>
                      <a:pt x="1127" y="438"/>
                      <a:pt x="2230" y="105"/>
                    </a:cubicBezTo>
                    <a:cubicBezTo>
                      <a:pt x="3333" y="-227"/>
                      <a:pt x="4857" y="216"/>
                      <a:pt x="6836" y="1545"/>
                    </a:cubicBezTo>
                    <a:cubicBezTo>
                      <a:pt x="8814" y="2875"/>
                      <a:pt x="12057" y="5644"/>
                      <a:pt x="14165" y="7970"/>
                    </a:cubicBezTo>
                    <a:cubicBezTo>
                      <a:pt x="16273" y="10296"/>
                      <a:pt x="18317" y="13287"/>
                      <a:pt x="19484" y="15281"/>
                    </a:cubicBezTo>
                    <a:cubicBezTo>
                      <a:pt x="20652" y="17275"/>
                      <a:pt x="20879" y="19047"/>
                      <a:pt x="21073" y="19933"/>
                    </a:cubicBezTo>
                    <a:cubicBezTo>
                      <a:pt x="21268" y="20819"/>
                      <a:pt x="21495" y="21373"/>
                      <a:pt x="20587" y="20376"/>
                    </a:cubicBezTo>
                    <a:cubicBezTo>
                      <a:pt x="19646" y="19379"/>
                      <a:pt x="17668" y="16388"/>
                      <a:pt x="15560" y="14062"/>
                    </a:cubicBezTo>
                    <a:cubicBezTo>
                      <a:pt x="13387" y="11847"/>
                      <a:pt x="9819" y="8413"/>
                      <a:pt x="7809" y="6862"/>
                    </a:cubicBezTo>
                    <a:cubicBezTo>
                      <a:pt x="5765" y="5422"/>
                      <a:pt x="4403" y="5201"/>
                      <a:pt x="3365" y="5422"/>
                    </a:cubicBezTo>
                    <a:cubicBezTo>
                      <a:pt x="2360" y="5644"/>
                      <a:pt x="2198" y="8081"/>
                      <a:pt x="1679" y="7970"/>
                    </a:cubicBezTo>
                    <a:cubicBezTo>
                      <a:pt x="1160" y="7970"/>
                      <a:pt x="479" y="6087"/>
                      <a:pt x="219" y="5311"/>
                    </a:cubicBezTo>
                    <a:cubicBezTo>
                      <a:pt x="-40" y="4536"/>
                      <a:pt x="-105" y="4204"/>
                      <a:pt x="219" y="3318"/>
                    </a:cubicBezTo>
                    <a:close/>
                  </a:path>
                </a:pathLst>
              </a:custGeom>
              <a:gradFill flip="none" rotWithShape="1">
                <a:gsLst>
                  <a:gs pos="0">
                    <a:srgbClr val="B99BA9"/>
                  </a:gs>
                  <a:gs pos="100000">
                    <a:srgbClr val="F5CDDF"/>
                  </a:gs>
                </a:gsLst>
                <a:lin ang="54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98" name="Freeform 96"/>
              <p:cNvSpPr/>
              <p:nvPr/>
            </p:nvSpPr>
            <p:spPr>
              <a:xfrm>
                <a:off x="354445" y="317897"/>
                <a:ext cx="651972" cy="642210"/>
              </a:xfrm>
              <a:custGeom>
                <a:avLst/>
                <a:gdLst/>
                <a:ahLst/>
                <a:cxnLst>
                  <a:cxn ang="0">
                    <a:pos x="wd2" y="hd2"/>
                  </a:cxn>
                  <a:cxn ang="5400000">
                    <a:pos x="wd2" y="hd2"/>
                  </a:cxn>
                  <a:cxn ang="10800000">
                    <a:pos x="wd2" y="hd2"/>
                  </a:cxn>
                  <a:cxn ang="16200000">
                    <a:pos x="wd2" y="hd2"/>
                  </a:cxn>
                </a:cxnLst>
                <a:rect l="0" t="0" r="r" b="b"/>
                <a:pathLst>
                  <a:path w="20630" h="20955" extrusionOk="0">
                    <a:moveTo>
                      <a:pt x="454" y="3629"/>
                    </a:moveTo>
                    <a:cubicBezTo>
                      <a:pt x="1264" y="2234"/>
                      <a:pt x="2171" y="623"/>
                      <a:pt x="5117" y="149"/>
                    </a:cubicBezTo>
                    <a:cubicBezTo>
                      <a:pt x="8064" y="-326"/>
                      <a:pt x="15701" y="465"/>
                      <a:pt x="18172" y="738"/>
                    </a:cubicBezTo>
                    <a:cubicBezTo>
                      <a:pt x="20644" y="1011"/>
                      <a:pt x="21300" y="1730"/>
                      <a:pt x="19918" y="1817"/>
                    </a:cubicBezTo>
                    <a:cubicBezTo>
                      <a:pt x="18535" y="1903"/>
                      <a:pt x="12546" y="1069"/>
                      <a:pt x="9893" y="1227"/>
                    </a:cubicBezTo>
                    <a:cubicBezTo>
                      <a:pt x="7240" y="1385"/>
                      <a:pt x="5313" y="1788"/>
                      <a:pt x="3959" y="2780"/>
                    </a:cubicBezTo>
                    <a:cubicBezTo>
                      <a:pt x="2604" y="3773"/>
                      <a:pt x="1878" y="5038"/>
                      <a:pt x="1739" y="7224"/>
                    </a:cubicBezTo>
                    <a:cubicBezTo>
                      <a:pt x="1599" y="9410"/>
                      <a:pt x="2688" y="13681"/>
                      <a:pt x="3135" y="15867"/>
                    </a:cubicBezTo>
                    <a:cubicBezTo>
                      <a:pt x="3582" y="18053"/>
                      <a:pt x="4336" y="19563"/>
                      <a:pt x="4419" y="20310"/>
                    </a:cubicBezTo>
                    <a:cubicBezTo>
                      <a:pt x="4503" y="21058"/>
                      <a:pt x="4112" y="21274"/>
                      <a:pt x="3610" y="20310"/>
                    </a:cubicBezTo>
                    <a:cubicBezTo>
                      <a:pt x="3107" y="19347"/>
                      <a:pt x="1948" y="16500"/>
                      <a:pt x="1389" y="14544"/>
                    </a:cubicBezTo>
                    <a:cubicBezTo>
                      <a:pt x="831" y="12588"/>
                      <a:pt x="384" y="10359"/>
                      <a:pt x="231" y="8547"/>
                    </a:cubicBezTo>
                    <a:cubicBezTo>
                      <a:pt x="77" y="6735"/>
                      <a:pt x="-300" y="5067"/>
                      <a:pt x="454" y="3629"/>
                    </a:cubicBezTo>
                    <a:close/>
                  </a:path>
                </a:pathLst>
              </a:custGeom>
              <a:gradFill flip="none" rotWithShape="1">
                <a:gsLst>
                  <a:gs pos="0">
                    <a:srgbClr val="F5CDDF"/>
                  </a:gs>
                  <a:gs pos="50000">
                    <a:srgbClr val="FDF7FA"/>
                  </a:gs>
                  <a:gs pos="100000">
                    <a:srgbClr val="F5CDDF"/>
                  </a:gs>
                </a:gsLst>
                <a:lin ang="189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7999" name="Freeform 97"/>
              <p:cNvSpPr/>
              <p:nvPr/>
            </p:nvSpPr>
            <p:spPr>
              <a:xfrm>
                <a:off x="255104" y="237733"/>
                <a:ext cx="382079" cy="366994"/>
              </a:xfrm>
              <a:custGeom>
                <a:avLst/>
                <a:gdLst/>
                <a:ahLst/>
                <a:cxnLst>
                  <a:cxn ang="0">
                    <a:pos x="wd2" y="hd2"/>
                  </a:cxn>
                  <a:cxn ang="5400000">
                    <a:pos x="wd2" y="hd2"/>
                  </a:cxn>
                  <a:cxn ang="10800000">
                    <a:pos x="wd2" y="hd2"/>
                  </a:cxn>
                  <a:cxn ang="16200000">
                    <a:pos x="wd2" y="hd2"/>
                  </a:cxn>
                </a:cxnLst>
                <a:rect l="0" t="0" r="r" b="b"/>
                <a:pathLst>
                  <a:path w="20307" h="19659" extrusionOk="0">
                    <a:moveTo>
                      <a:pt x="42" y="3306"/>
                    </a:moveTo>
                    <a:cubicBezTo>
                      <a:pt x="-286" y="985"/>
                      <a:pt x="1285" y="-578"/>
                      <a:pt x="4780" y="204"/>
                    </a:cubicBezTo>
                    <a:cubicBezTo>
                      <a:pt x="9541" y="701"/>
                      <a:pt x="11135" y="-389"/>
                      <a:pt x="20141" y="4561"/>
                    </a:cubicBezTo>
                    <a:cubicBezTo>
                      <a:pt x="21314" y="4964"/>
                      <a:pt x="15943" y="4822"/>
                      <a:pt x="14091" y="5533"/>
                    </a:cubicBezTo>
                    <a:cubicBezTo>
                      <a:pt x="12238" y="6243"/>
                      <a:pt x="10268" y="7640"/>
                      <a:pt x="9001" y="8896"/>
                    </a:cubicBezTo>
                    <a:cubicBezTo>
                      <a:pt x="7735" y="10151"/>
                      <a:pt x="6961" y="11311"/>
                      <a:pt x="6445" y="13064"/>
                    </a:cubicBezTo>
                    <a:cubicBezTo>
                      <a:pt x="5929" y="14817"/>
                      <a:pt x="6937" y="21022"/>
                      <a:pt x="5859" y="19388"/>
                    </a:cubicBezTo>
                    <a:cubicBezTo>
                      <a:pt x="769" y="14248"/>
                      <a:pt x="1098" y="6409"/>
                      <a:pt x="42" y="3306"/>
                    </a:cubicBezTo>
                    <a:close/>
                  </a:path>
                </a:pathLst>
              </a:custGeom>
              <a:gradFill flip="none" rotWithShape="1">
                <a:gsLst>
                  <a:gs pos="0">
                    <a:srgbClr val="F5CDDF"/>
                  </a:gs>
                  <a:gs pos="100000">
                    <a:srgbClr val="FEF9FB"/>
                  </a:gs>
                </a:gsLst>
                <a:lin ang="2700000" scaled="0"/>
              </a:gradFill>
              <a:ln w="12700" cap="flat">
                <a:noFill/>
                <a:miter lim="400000"/>
              </a:ln>
              <a:effectLst/>
            </p:spPr>
            <p:txBody>
              <a:bodyPr wrap="square" lIns="45719" tIns="45719" rIns="45719" bIns="45719" numCol="1" anchor="ctr">
                <a:noAutofit/>
              </a:bodyPr>
              <a:lstStyle/>
              <a:p>
                <a:pPr algn="l">
                  <a:defRPr b="0">
                    <a:solidFill>
                      <a:srgbClr val="333333"/>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8002" name="Title Text"/>
          <p:cNvSpPr txBox="1">
            <a:spLocks noGrp="1"/>
          </p:cNvSpPr>
          <p:nvPr>
            <p:ph type="title"/>
          </p:nvPr>
        </p:nvSpPr>
        <p:spPr>
          <a:xfrm>
            <a:off x="1792288" y="4800600"/>
            <a:ext cx="5486401" cy="566738"/>
          </a:xfrm>
          <a:prstGeom prst="rect">
            <a:avLst/>
          </a:prstGeom>
        </p:spPr>
        <p:txBody>
          <a:bodyPr/>
          <a:lstStyle>
            <a:lvl1pPr>
              <a:defRPr sz="2000" b="1">
                <a:solidFill>
                  <a:srgbClr val="007572"/>
                </a:solidFill>
                <a:latin typeface="Arial Narrow"/>
                <a:ea typeface="Arial Narrow"/>
                <a:cs typeface="Arial Narrow"/>
                <a:sym typeface="Arial Narrow"/>
              </a:defRPr>
            </a:lvl1pPr>
          </a:lstStyle>
          <a:p>
            <a:r>
              <a:t>Title Text</a:t>
            </a:r>
          </a:p>
        </p:txBody>
      </p:sp>
      <p:sp>
        <p:nvSpPr>
          <p:cNvPr id="8003"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004"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rgbClr val="333333"/>
                </a:solidFill>
                <a:latin typeface="Arial Narrow"/>
                <a:ea typeface="Arial Narrow"/>
                <a:cs typeface="Arial Narrow"/>
                <a:sym typeface="Arial Narrow"/>
              </a:defRPr>
            </a:lvl1pPr>
            <a:lvl2pPr marL="0" indent="457200">
              <a:spcBef>
                <a:spcPts val="300"/>
              </a:spcBef>
              <a:buSzTx/>
              <a:buNone/>
              <a:defRPr sz="1400">
                <a:solidFill>
                  <a:srgbClr val="333333"/>
                </a:solidFill>
                <a:latin typeface="Arial Narrow"/>
                <a:ea typeface="Arial Narrow"/>
                <a:cs typeface="Arial Narrow"/>
                <a:sym typeface="Arial Narrow"/>
              </a:defRPr>
            </a:lvl2pPr>
            <a:lvl3pPr marL="0" indent="914400">
              <a:spcBef>
                <a:spcPts val="300"/>
              </a:spcBef>
              <a:buSzTx/>
              <a:buNone/>
              <a:defRPr sz="1400">
                <a:solidFill>
                  <a:srgbClr val="333333"/>
                </a:solidFill>
                <a:latin typeface="Arial Narrow"/>
                <a:ea typeface="Arial Narrow"/>
                <a:cs typeface="Arial Narrow"/>
                <a:sym typeface="Arial Narrow"/>
              </a:defRPr>
            </a:lvl3pPr>
            <a:lvl4pPr marL="0" indent="1371600">
              <a:spcBef>
                <a:spcPts val="300"/>
              </a:spcBef>
              <a:buSzTx/>
              <a:buNone/>
              <a:defRPr sz="1400">
                <a:solidFill>
                  <a:srgbClr val="333333"/>
                </a:solidFill>
                <a:latin typeface="Arial Narrow"/>
                <a:ea typeface="Arial Narrow"/>
                <a:cs typeface="Arial Narrow"/>
                <a:sym typeface="Arial Narrow"/>
              </a:defRPr>
            </a:lvl4pPr>
            <a:lvl5pPr marL="0" indent="1828800">
              <a:spcBef>
                <a:spcPts val="300"/>
              </a:spcBef>
              <a:buSzTx/>
              <a:buNone/>
              <a:defRPr sz="1400">
                <a:solidFill>
                  <a:srgbClr val="333333"/>
                </a:solidFill>
                <a:latin typeface="Arial Narrow"/>
                <a:ea typeface="Arial Narrow"/>
                <a:cs typeface="Arial Narrow"/>
                <a:sym typeface="Arial Narrow"/>
              </a:defRPr>
            </a:lvl5pPr>
          </a:lstStyle>
          <a:p>
            <a:r>
              <a:t>Body Level One</a:t>
            </a:r>
          </a:p>
          <a:p>
            <a:pPr lvl="1"/>
            <a:r>
              <a:t>Body Level Two</a:t>
            </a:r>
          </a:p>
          <a:p>
            <a:pPr lvl="2"/>
            <a:r>
              <a:t>Body Level Three</a:t>
            </a:r>
          </a:p>
          <a:p>
            <a:pPr lvl="3"/>
            <a:r>
              <a:t>Body Level Four</a:t>
            </a:r>
          </a:p>
          <a:p>
            <a:pPr lvl="4"/>
            <a:r>
              <a:t>Body Level Five</a:t>
            </a:r>
          </a:p>
        </p:txBody>
      </p:sp>
      <p:sp>
        <p:nvSpPr>
          <p:cNvPr id="8005"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333333"/>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391079901"/>
      </p:ext>
    </p:extLst>
  </p:cSld>
  <p:clrMapOvr>
    <a:masterClrMapping/>
  </p:clrMapOvr>
  <p:transition spd="med"/>
</p:sldLayout>
</file>

<file path=ppt/slideLayouts/slideLayout521.xml><?xml version="1.0" encoding="utf-8"?>
<p:sldLayout xmlns:a="http://schemas.openxmlformats.org/drawingml/2006/main" xmlns:r="http://schemas.openxmlformats.org/officeDocument/2006/relationships" xmlns:p="http://schemas.openxmlformats.org/presentationml/2006/main" showMasterSp="0" type="tx">
  <p:cSld name="49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8012"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013"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01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84024354"/>
      </p:ext>
    </p:extLst>
  </p:cSld>
  <p:clrMapOvr>
    <a:masterClrMapping/>
  </p:clrMapOvr>
  <p:transition spd="med"/>
</p:sldLayout>
</file>

<file path=ppt/slideLayouts/slideLayout522.xml><?xml version="1.0" encoding="utf-8"?>
<p:sldLayout xmlns:a="http://schemas.openxmlformats.org/drawingml/2006/main" xmlns:r="http://schemas.openxmlformats.org/officeDocument/2006/relationships" xmlns:p="http://schemas.openxmlformats.org/presentationml/2006/main" showMasterSp="0" type="tx">
  <p:cSld name="48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02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022"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02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53709673"/>
      </p:ext>
    </p:extLst>
  </p:cSld>
  <p:clrMapOvr>
    <a:masterClrMapping/>
  </p:clrMapOvr>
  <p:transition spd="med"/>
</p:sldLayout>
</file>

<file path=ppt/slideLayouts/slideLayout523.xml><?xml version="1.0" encoding="utf-8"?>
<p:sldLayout xmlns:a="http://schemas.openxmlformats.org/drawingml/2006/main" xmlns:r="http://schemas.openxmlformats.org/officeDocument/2006/relationships" xmlns:p="http://schemas.openxmlformats.org/presentationml/2006/main" showMasterSp="0" type="tx">
  <p:cSld name="41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8030"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031"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03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72214088"/>
      </p:ext>
    </p:extLst>
  </p:cSld>
  <p:clrMapOvr>
    <a:masterClrMapping/>
  </p:clrMapOvr>
  <p:transition spd="med"/>
</p:sldLayout>
</file>

<file path=ppt/slideLayouts/slideLayout524.xml><?xml version="1.0" encoding="utf-8"?>
<p:sldLayout xmlns:a="http://schemas.openxmlformats.org/drawingml/2006/main" xmlns:r="http://schemas.openxmlformats.org/officeDocument/2006/relationships" xmlns:p="http://schemas.openxmlformats.org/presentationml/2006/main" showMasterSp="0" type="tx">
  <p:cSld name="42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03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040"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04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41095393"/>
      </p:ext>
    </p:extLst>
  </p:cSld>
  <p:clrMapOvr>
    <a:masterClrMapping/>
  </p:clrMapOvr>
  <p:transition spd="med"/>
</p:sldLayout>
</file>

<file path=ppt/slideLayouts/slideLayout525.xml><?xml version="1.0" encoding="utf-8"?>
<p:sldLayout xmlns:a="http://schemas.openxmlformats.org/drawingml/2006/main" xmlns:r="http://schemas.openxmlformats.org/officeDocument/2006/relationships" xmlns:p="http://schemas.openxmlformats.org/presentationml/2006/main" showMasterSp="0" type="tx">
  <p:cSld name="42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8048"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04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050"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05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28425967"/>
      </p:ext>
    </p:extLst>
  </p:cSld>
  <p:clrMapOvr>
    <a:masterClrMapping/>
  </p:clrMapOvr>
  <p:transition spd="med"/>
</p:sldLayout>
</file>

<file path=ppt/slideLayouts/slideLayout526.xml><?xml version="1.0" encoding="utf-8"?>
<p:sldLayout xmlns:a="http://schemas.openxmlformats.org/drawingml/2006/main" xmlns:r="http://schemas.openxmlformats.org/officeDocument/2006/relationships" xmlns:p="http://schemas.openxmlformats.org/presentationml/2006/main" showMasterSp="0" type="tx">
  <p:cSld name="43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8058"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05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17624825"/>
      </p:ext>
    </p:extLst>
  </p:cSld>
  <p:clrMapOvr>
    <a:masterClrMapping/>
  </p:clrMapOvr>
  <p:transition spd="med"/>
</p:sldLayout>
</file>

<file path=ppt/slideLayouts/slideLayout527.xml><?xml version="1.0" encoding="utf-8"?>
<p:sldLayout xmlns:a="http://schemas.openxmlformats.org/drawingml/2006/main" xmlns:r="http://schemas.openxmlformats.org/officeDocument/2006/relationships" xmlns:p="http://schemas.openxmlformats.org/presentationml/2006/main" showMasterSp="0" type="tx">
  <p:cSld name="42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073"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074"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075"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07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53467310"/>
      </p:ext>
    </p:extLst>
  </p:cSld>
  <p:clrMapOvr>
    <a:masterClrMapping/>
  </p:clrMapOvr>
  <p:transition spd="med"/>
</p:sldLayout>
</file>

<file path=ppt/slideLayouts/slideLayout528.xml><?xml version="1.0" encoding="utf-8"?>
<p:sldLayout xmlns:a="http://schemas.openxmlformats.org/drawingml/2006/main" xmlns:r="http://schemas.openxmlformats.org/officeDocument/2006/relationships" xmlns:p="http://schemas.openxmlformats.org/presentationml/2006/main" showMasterSp="0" type="tx">
  <p:cSld name="42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083"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08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08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08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81280492"/>
      </p:ext>
    </p:extLst>
  </p:cSld>
  <p:clrMapOvr>
    <a:masterClrMapping/>
  </p:clrMapOvr>
  <p:transition spd="med"/>
</p:sldLayout>
</file>

<file path=ppt/slideLayouts/slideLayout529.xml><?xml version="1.0" encoding="utf-8"?>
<p:sldLayout xmlns:a="http://schemas.openxmlformats.org/drawingml/2006/main" xmlns:r="http://schemas.openxmlformats.org/officeDocument/2006/relationships" xmlns:p="http://schemas.openxmlformats.org/presentationml/2006/main" showMasterSp="0" type="tx">
  <p:cSld name="50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093" name="Title Text"/>
          <p:cNvSpPr txBox="1">
            <a:spLocks noGrp="1"/>
          </p:cNvSpPr>
          <p:nvPr>
            <p:ph type="title"/>
          </p:nvPr>
        </p:nvSpPr>
        <p:spPr>
          <a:xfrm>
            <a:off x="1600200" y="1600200"/>
            <a:ext cx="6858000" cy="1828800"/>
          </a:xfrm>
          <a:prstGeom prst="rect">
            <a:avLst/>
          </a:prstGeom>
        </p:spPr>
        <p:txBody>
          <a:bodyPr anchor="ctr"/>
          <a:lstStyle>
            <a:lvl1pPr algn="r">
              <a:defRPr>
                <a:solidFill>
                  <a:srgbClr val="000000"/>
                </a:solidFill>
                <a:latin typeface="Tahoma"/>
                <a:ea typeface="Tahoma"/>
                <a:cs typeface="Tahoma"/>
                <a:sym typeface="Tahoma"/>
              </a:defRPr>
            </a:lvl1pPr>
          </a:lstStyle>
          <a:p>
            <a:r>
              <a:t>Title Text</a:t>
            </a:r>
          </a:p>
        </p:txBody>
      </p:sp>
      <p:sp>
        <p:nvSpPr>
          <p:cNvPr id="8094" name="Body Level One…"/>
          <p:cNvSpPr txBox="1">
            <a:spLocks noGrp="1"/>
          </p:cNvSpPr>
          <p:nvPr>
            <p:ph type="body" sz="quarter" idx="1"/>
          </p:nvPr>
        </p:nvSpPr>
        <p:spPr>
          <a:xfrm>
            <a:off x="2057400" y="3886200"/>
            <a:ext cx="6400800" cy="1752600"/>
          </a:xfrm>
          <a:prstGeom prst="rect">
            <a:avLst/>
          </a:prstGeom>
        </p:spPr>
        <p:txBody>
          <a:bodyPr>
            <a:normAutofit/>
          </a:bodyPr>
          <a:lstStyle>
            <a:lvl1pPr marL="0" indent="0" algn="r">
              <a:spcBef>
                <a:spcPts val="600"/>
              </a:spcBef>
              <a:buSzTx/>
              <a:buNone/>
              <a:defRPr sz="2800">
                <a:latin typeface="Tahoma"/>
                <a:ea typeface="Tahoma"/>
                <a:cs typeface="Tahoma"/>
                <a:sym typeface="Tahoma"/>
              </a:defRPr>
            </a:lvl1pPr>
            <a:lvl2pPr marL="742950" indent="-285750" algn="r">
              <a:spcBef>
                <a:spcPts val="600"/>
              </a:spcBef>
              <a:buChar char="⌑"/>
              <a:defRPr sz="2800">
                <a:latin typeface="Tahoma"/>
                <a:ea typeface="Tahoma"/>
                <a:cs typeface="Tahoma"/>
                <a:sym typeface="Tahoma"/>
              </a:defRPr>
            </a:lvl2pPr>
            <a:lvl3pPr marL="1181100" indent="-266700" algn="r">
              <a:spcBef>
                <a:spcPts val="600"/>
              </a:spcBef>
              <a:buChar char="⌑"/>
              <a:defRPr sz="2800">
                <a:latin typeface="Tahoma"/>
                <a:ea typeface="Tahoma"/>
                <a:cs typeface="Tahoma"/>
                <a:sym typeface="Tahoma"/>
              </a:defRPr>
            </a:lvl3pPr>
            <a:lvl4pPr marL="1691639" indent="-320039" algn="r">
              <a:spcBef>
                <a:spcPts val="600"/>
              </a:spcBef>
              <a:buChar char="⌑"/>
              <a:defRPr sz="2800">
                <a:latin typeface="Tahoma"/>
                <a:ea typeface="Tahoma"/>
                <a:cs typeface="Tahoma"/>
                <a:sym typeface="Tahoma"/>
              </a:defRPr>
            </a:lvl4pPr>
            <a:lvl5pPr marL="2148839" indent="-320039" algn="r">
              <a:spcBef>
                <a:spcPts val="600"/>
              </a:spcBef>
              <a:buChar char="⌑"/>
              <a:defRPr sz="2800">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8095"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570289939"/>
      </p:ext>
    </p:extLst>
  </p:cSld>
  <p:clrMapOvr>
    <a:masterClrMapping/>
  </p:clrMapOvr>
  <p:transition spd="med"/>
</p:sldLayout>
</file>

<file path=ppt/slideLayouts/slideLayout5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8" name="Rectangle 5"/>
          <p:cNvSpPr>
            <a:spLocks noGrp="1" noChangeArrowheads="1"/>
          </p:cNvSpPr>
          <p:nvPr>
            <p:ph type="ftr" sz="quarter" idx="11"/>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9" name="Rectangle 6"/>
          <p:cNvSpPr>
            <a:spLocks noGrp="1" noChangeArrowheads="1"/>
          </p:cNvSpPr>
          <p:nvPr>
            <p:ph type="sldNum" sz="quarter" idx="12"/>
          </p:nvPr>
        </p:nvSpPr>
        <p:spPr>
          <a:ln/>
        </p:spPr>
        <p:txBody>
          <a:bodyPr/>
          <a:lstStyle>
            <a:lvl1pPr>
              <a:defRPr b="1" i="0">
                <a:latin typeface="Arial" panose="020B0604020202020204" pitchFamily="34" charset="0"/>
                <a:cs typeface="Arial" panose="020B0604020202020204" pitchFamily="34" charset="0"/>
              </a:defRPr>
            </a:lvl1pPr>
          </a:lstStyle>
          <a:p>
            <a:pPr>
              <a:defRPr/>
            </a:pPr>
            <a:fld id="{8D5A1274-BFC9-1E46-9BC8-F6459F7C4D7B}" type="slidenum">
              <a:rPr lang="en-US" smtClean="0"/>
              <a:pPr>
                <a:defRPr/>
              </a:pPr>
              <a:t>‹#›</a:t>
            </a:fld>
            <a:endParaRPr lang="en-US" dirty="0"/>
          </a:p>
        </p:txBody>
      </p:sp>
    </p:spTree>
    <p:extLst>
      <p:ext uri="{BB962C8B-B14F-4D97-AF65-F5344CB8AC3E}">
        <p14:creationId xmlns:p14="http://schemas.microsoft.com/office/powerpoint/2010/main" val="2361680049"/>
      </p:ext>
    </p:extLst>
  </p:cSld>
  <p:clrMapOvr>
    <a:masterClrMapping/>
  </p:clrMapOvr>
</p:sldLayout>
</file>

<file path=ppt/slideLayouts/slideLayout530.xml><?xml version="1.0" encoding="utf-8"?>
<p:sldLayout xmlns:a="http://schemas.openxmlformats.org/drawingml/2006/main" xmlns:r="http://schemas.openxmlformats.org/officeDocument/2006/relationships" xmlns:p="http://schemas.openxmlformats.org/presentationml/2006/main" showMasterSp="0" type="tx">
  <p:cSld name="49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02" name="Title Text"/>
          <p:cNvSpPr txBox="1">
            <a:spLocks noGrp="1"/>
          </p:cNvSpPr>
          <p:nvPr>
            <p:ph type="title"/>
          </p:nvPr>
        </p:nvSpPr>
        <p:spPr>
          <a:xfrm>
            <a:off x="685800" y="609600"/>
            <a:ext cx="7772400" cy="1143000"/>
          </a:xfrm>
          <a:prstGeom prst="rect">
            <a:avLst/>
          </a:prstGeom>
          <a:effectLst>
            <a:outerShdw blurRad="50800" dist="25399" dir="16200000" rotWithShape="0">
              <a:schemeClr val="accent3">
                <a:lumOff val="44000"/>
                <a:alpha val="75000"/>
              </a:schemeClr>
            </a:outerShdw>
          </a:effectLst>
        </p:spPr>
        <p:txBody>
          <a:bodyPr anchor="ctr"/>
          <a:lstStyle>
            <a:lvl1pPr algn="r">
              <a:defRPr>
                <a:solidFill>
                  <a:srgbClr val="000000"/>
                </a:solidFill>
                <a:latin typeface="Tahoma"/>
                <a:ea typeface="Tahoma"/>
                <a:cs typeface="Tahoma"/>
                <a:sym typeface="Tahoma"/>
              </a:defRPr>
            </a:lvl1pPr>
          </a:lstStyle>
          <a:p>
            <a:r>
              <a:t>Title Text</a:t>
            </a:r>
          </a:p>
        </p:txBody>
      </p:sp>
      <p:sp>
        <p:nvSpPr>
          <p:cNvPr id="8103" name="Body Level One…"/>
          <p:cNvSpPr txBox="1">
            <a:spLocks noGrp="1"/>
          </p:cNvSpPr>
          <p:nvPr>
            <p:ph type="body" idx="1"/>
          </p:nvPr>
        </p:nvSpPr>
        <p:spPr>
          <a:xfrm>
            <a:off x="685800" y="1981200"/>
            <a:ext cx="7772400" cy="4114800"/>
          </a:xfrm>
          <a:prstGeom prst="rect">
            <a:avLst/>
          </a:prstGeom>
          <a:effectLst>
            <a:outerShdw blurRad="63500" dist="25399" dir="16200000" rotWithShape="0">
              <a:schemeClr val="accent3">
                <a:lumOff val="44000"/>
                <a:alpha val="75000"/>
              </a:schemeClr>
            </a:outerShdw>
          </a:effectLst>
        </p:spPr>
        <p:txBody>
          <a:bodyPr>
            <a:normAutofit/>
          </a:bodyPr>
          <a:lstStyle>
            <a:lvl1pPr>
              <a:buClr>
                <a:srgbClr val="800040"/>
              </a:buClr>
              <a:buChar char="⌑"/>
              <a:defRPr>
                <a:latin typeface="Tahoma"/>
                <a:ea typeface="Tahoma"/>
                <a:cs typeface="Tahoma"/>
                <a:sym typeface="Tahoma"/>
              </a:defRPr>
            </a:lvl1pPr>
            <a:lvl2pPr>
              <a:buClr>
                <a:srgbClr val="800040"/>
              </a:buClr>
              <a:buChar char="⌑"/>
              <a:defRPr>
                <a:latin typeface="Tahoma"/>
                <a:ea typeface="Tahoma"/>
                <a:cs typeface="Tahoma"/>
                <a:sym typeface="Tahoma"/>
              </a:defRPr>
            </a:lvl2pPr>
            <a:lvl3pPr>
              <a:buClr>
                <a:srgbClr val="800040"/>
              </a:buClr>
              <a:buChar char="⌑"/>
              <a:defRPr>
                <a:latin typeface="Tahoma"/>
                <a:ea typeface="Tahoma"/>
                <a:cs typeface="Tahoma"/>
                <a:sym typeface="Tahoma"/>
              </a:defRPr>
            </a:lvl3pPr>
            <a:lvl4pPr>
              <a:buClr>
                <a:srgbClr val="800040"/>
              </a:buClr>
              <a:buChar char="⌑"/>
              <a:defRPr>
                <a:latin typeface="Tahoma"/>
                <a:ea typeface="Tahoma"/>
                <a:cs typeface="Tahoma"/>
                <a:sym typeface="Tahoma"/>
              </a:defRPr>
            </a:lvl4pPr>
            <a:lvl5pPr>
              <a:buClr>
                <a:srgbClr val="800040"/>
              </a:buClr>
              <a:buChar char="⌑"/>
              <a:defRPr>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8104"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408673713"/>
      </p:ext>
    </p:extLst>
  </p:cSld>
  <p:clrMapOvr>
    <a:masterClrMapping/>
  </p:clrMapOvr>
  <p:transition spd="med"/>
</p:sldLayout>
</file>

<file path=ppt/slideLayouts/slideLayout531.xml><?xml version="1.0" encoding="utf-8"?>
<p:sldLayout xmlns:a="http://schemas.openxmlformats.org/drawingml/2006/main" xmlns:r="http://schemas.openxmlformats.org/officeDocument/2006/relationships" xmlns:p="http://schemas.openxmlformats.org/presentationml/2006/main" showMasterSp="0" type="tx">
  <p:cSld name="42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11" name="Title Text"/>
          <p:cNvSpPr txBox="1">
            <a:spLocks noGrp="1"/>
          </p:cNvSpPr>
          <p:nvPr>
            <p:ph type="title"/>
          </p:nvPr>
        </p:nvSpPr>
        <p:spPr>
          <a:xfrm>
            <a:off x="722312" y="4406900"/>
            <a:ext cx="7772401" cy="1362075"/>
          </a:xfrm>
          <a:prstGeom prst="rect">
            <a:avLst/>
          </a:prstGeom>
          <a:effectLst>
            <a:outerShdw blurRad="50800" dist="25399" dir="16200000" rotWithShape="0">
              <a:schemeClr val="accent3">
                <a:lumOff val="44000"/>
                <a:alpha val="75000"/>
              </a:schemeClr>
            </a:outerShdw>
          </a:effectLst>
        </p:spPr>
        <p:txBody>
          <a:bodyPr anchor="t"/>
          <a:lstStyle>
            <a:lvl1pPr>
              <a:defRPr sz="4000" b="1" cap="all">
                <a:solidFill>
                  <a:srgbClr val="000000"/>
                </a:solidFill>
                <a:latin typeface="Tahoma"/>
                <a:ea typeface="Tahoma"/>
                <a:cs typeface="Tahoma"/>
                <a:sym typeface="Tahoma"/>
              </a:defRPr>
            </a:lvl1pPr>
          </a:lstStyle>
          <a:p>
            <a:r>
              <a:t>Title Text</a:t>
            </a:r>
          </a:p>
        </p:txBody>
      </p:sp>
      <p:sp>
        <p:nvSpPr>
          <p:cNvPr id="8112" name="Body Level One…"/>
          <p:cNvSpPr txBox="1">
            <a:spLocks noGrp="1"/>
          </p:cNvSpPr>
          <p:nvPr>
            <p:ph type="body" sz="quarter" idx="1"/>
          </p:nvPr>
        </p:nvSpPr>
        <p:spPr>
          <a:xfrm>
            <a:off x="722312" y="2906713"/>
            <a:ext cx="7772401" cy="1500188"/>
          </a:xfrm>
          <a:prstGeom prst="rect">
            <a:avLst/>
          </a:prstGeom>
          <a:effectLst>
            <a:outerShdw blurRad="63500" dist="25399" dir="16200000" rotWithShape="0">
              <a:schemeClr val="accent3">
                <a:lumOff val="44000"/>
                <a:alpha val="75000"/>
              </a:schemeClr>
            </a:outerShdw>
          </a:effectLst>
        </p:spPr>
        <p:txBody>
          <a:bodyPr anchor="b">
            <a:normAutofit/>
          </a:bodyPr>
          <a:lstStyle>
            <a:lvl1pPr marL="0" indent="0">
              <a:spcBef>
                <a:spcPts val="400"/>
              </a:spcBef>
              <a:buSzTx/>
              <a:buNone/>
              <a:defRPr sz="2000">
                <a:latin typeface="Tahoma"/>
                <a:ea typeface="Tahoma"/>
                <a:cs typeface="Tahoma"/>
                <a:sym typeface="Tahoma"/>
              </a:defRPr>
            </a:lvl1pPr>
            <a:lvl2pPr marL="0" indent="457200">
              <a:spcBef>
                <a:spcPts val="400"/>
              </a:spcBef>
              <a:buSzTx/>
              <a:buNone/>
              <a:defRPr sz="2000">
                <a:latin typeface="Tahoma"/>
                <a:ea typeface="Tahoma"/>
                <a:cs typeface="Tahoma"/>
                <a:sym typeface="Tahoma"/>
              </a:defRPr>
            </a:lvl2pPr>
            <a:lvl3pPr marL="0" indent="914400">
              <a:spcBef>
                <a:spcPts val="400"/>
              </a:spcBef>
              <a:buSzTx/>
              <a:buNone/>
              <a:defRPr sz="2000">
                <a:latin typeface="Tahoma"/>
                <a:ea typeface="Tahoma"/>
                <a:cs typeface="Tahoma"/>
                <a:sym typeface="Tahoma"/>
              </a:defRPr>
            </a:lvl3pPr>
            <a:lvl4pPr marL="0" indent="1371600">
              <a:spcBef>
                <a:spcPts val="400"/>
              </a:spcBef>
              <a:buSzTx/>
              <a:buNone/>
              <a:defRPr sz="2000">
                <a:latin typeface="Tahoma"/>
                <a:ea typeface="Tahoma"/>
                <a:cs typeface="Tahoma"/>
                <a:sym typeface="Tahoma"/>
              </a:defRPr>
            </a:lvl4pPr>
            <a:lvl5pPr marL="0" indent="1828800">
              <a:spcBef>
                <a:spcPts val="400"/>
              </a:spcBef>
              <a:buSzTx/>
              <a:buNone/>
              <a:defRPr sz="2000">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8113"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24398327"/>
      </p:ext>
    </p:extLst>
  </p:cSld>
  <p:clrMapOvr>
    <a:masterClrMapping/>
  </p:clrMapOvr>
  <p:transition spd="med"/>
</p:sldLayout>
</file>

<file path=ppt/slideLayouts/slideLayout532.xml><?xml version="1.0" encoding="utf-8"?>
<p:sldLayout xmlns:a="http://schemas.openxmlformats.org/drawingml/2006/main" xmlns:r="http://schemas.openxmlformats.org/officeDocument/2006/relationships" xmlns:p="http://schemas.openxmlformats.org/presentationml/2006/main" showMasterSp="0" type="tx">
  <p:cSld name="43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20" name="Title Text"/>
          <p:cNvSpPr txBox="1">
            <a:spLocks noGrp="1"/>
          </p:cNvSpPr>
          <p:nvPr>
            <p:ph type="title"/>
          </p:nvPr>
        </p:nvSpPr>
        <p:spPr>
          <a:xfrm>
            <a:off x="685800" y="609600"/>
            <a:ext cx="7772400" cy="1143000"/>
          </a:xfrm>
          <a:prstGeom prst="rect">
            <a:avLst/>
          </a:prstGeom>
          <a:effectLst>
            <a:outerShdw blurRad="50800" dist="25399" dir="16200000" rotWithShape="0">
              <a:schemeClr val="accent3">
                <a:lumOff val="44000"/>
                <a:alpha val="75000"/>
              </a:schemeClr>
            </a:outerShdw>
          </a:effectLst>
        </p:spPr>
        <p:txBody>
          <a:bodyPr anchor="ctr"/>
          <a:lstStyle>
            <a:lvl1pPr algn="r">
              <a:defRPr>
                <a:solidFill>
                  <a:srgbClr val="000000"/>
                </a:solidFill>
                <a:latin typeface="Tahoma"/>
                <a:ea typeface="Tahoma"/>
                <a:cs typeface="Tahoma"/>
                <a:sym typeface="Tahoma"/>
              </a:defRPr>
            </a:lvl1pPr>
          </a:lstStyle>
          <a:p>
            <a:r>
              <a:t>Title Text</a:t>
            </a:r>
          </a:p>
        </p:txBody>
      </p:sp>
      <p:sp>
        <p:nvSpPr>
          <p:cNvPr id="8121" name="Body Level One…"/>
          <p:cNvSpPr txBox="1">
            <a:spLocks noGrp="1"/>
          </p:cNvSpPr>
          <p:nvPr>
            <p:ph type="body" sz="half" idx="1"/>
          </p:nvPr>
        </p:nvSpPr>
        <p:spPr>
          <a:xfrm>
            <a:off x="685800" y="1981200"/>
            <a:ext cx="3810000" cy="4114800"/>
          </a:xfrm>
          <a:prstGeom prst="rect">
            <a:avLst/>
          </a:prstGeom>
          <a:effectLst>
            <a:outerShdw blurRad="63500" dist="25399" dir="16200000" rotWithShape="0">
              <a:schemeClr val="accent3">
                <a:lumOff val="44000"/>
                <a:alpha val="75000"/>
              </a:schemeClr>
            </a:outerShdw>
          </a:effectLst>
        </p:spPr>
        <p:txBody>
          <a:bodyPr>
            <a:normAutofit/>
          </a:bodyPr>
          <a:lstStyle>
            <a:lvl1pPr>
              <a:spcBef>
                <a:spcPts val="600"/>
              </a:spcBef>
              <a:buClr>
                <a:srgbClr val="800040"/>
              </a:buClr>
              <a:buChar char="⌑"/>
              <a:defRPr sz="2800">
                <a:latin typeface="Tahoma"/>
                <a:ea typeface="Tahoma"/>
                <a:cs typeface="Tahoma"/>
                <a:sym typeface="Tahoma"/>
              </a:defRPr>
            </a:lvl1pPr>
            <a:lvl2pPr marL="790575" indent="-333375">
              <a:spcBef>
                <a:spcPts val="600"/>
              </a:spcBef>
              <a:buClr>
                <a:srgbClr val="800040"/>
              </a:buClr>
              <a:buChar char="⌑"/>
              <a:defRPr sz="2800">
                <a:latin typeface="Tahoma"/>
                <a:ea typeface="Tahoma"/>
                <a:cs typeface="Tahoma"/>
                <a:sym typeface="Tahoma"/>
              </a:defRPr>
            </a:lvl2pPr>
            <a:lvl3pPr marL="1234439" indent="-320039">
              <a:spcBef>
                <a:spcPts val="600"/>
              </a:spcBef>
              <a:buClr>
                <a:srgbClr val="800040"/>
              </a:buClr>
              <a:buChar char="⌑"/>
              <a:defRPr sz="2800">
                <a:latin typeface="Tahoma"/>
                <a:ea typeface="Tahoma"/>
                <a:cs typeface="Tahoma"/>
                <a:sym typeface="Tahoma"/>
              </a:defRPr>
            </a:lvl3pPr>
            <a:lvl4pPr marL="1727200" indent="-355600">
              <a:spcBef>
                <a:spcPts val="600"/>
              </a:spcBef>
              <a:buClr>
                <a:srgbClr val="800040"/>
              </a:buClr>
              <a:buChar char="⌑"/>
              <a:defRPr sz="2800">
                <a:latin typeface="Tahoma"/>
                <a:ea typeface="Tahoma"/>
                <a:cs typeface="Tahoma"/>
                <a:sym typeface="Tahoma"/>
              </a:defRPr>
            </a:lvl4pPr>
            <a:lvl5pPr marL="2184400" indent="-355600">
              <a:spcBef>
                <a:spcPts val="600"/>
              </a:spcBef>
              <a:buClr>
                <a:srgbClr val="800040"/>
              </a:buClr>
              <a:buChar char="⌑"/>
              <a:defRPr sz="2800">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8122"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499166505"/>
      </p:ext>
    </p:extLst>
  </p:cSld>
  <p:clrMapOvr>
    <a:masterClrMapping/>
  </p:clrMapOvr>
  <p:transition spd="med"/>
</p:sldLayout>
</file>

<file path=ppt/slideLayouts/slideLayout533.xml><?xml version="1.0" encoding="utf-8"?>
<p:sldLayout xmlns:a="http://schemas.openxmlformats.org/drawingml/2006/main" xmlns:r="http://schemas.openxmlformats.org/officeDocument/2006/relationships" xmlns:p="http://schemas.openxmlformats.org/presentationml/2006/main" showMasterSp="0" type="tx">
  <p:cSld name="43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29" name="Title Text"/>
          <p:cNvSpPr txBox="1">
            <a:spLocks noGrp="1"/>
          </p:cNvSpPr>
          <p:nvPr>
            <p:ph type="title"/>
          </p:nvPr>
        </p:nvSpPr>
        <p:spPr>
          <a:xfrm>
            <a:off x="457200" y="274638"/>
            <a:ext cx="8229600" cy="1143001"/>
          </a:xfrm>
          <a:prstGeom prst="rect">
            <a:avLst/>
          </a:prstGeom>
          <a:effectLst>
            <a:outerShdw blurRad="50800" dist="25399" dir="16200000" rotWithShape="0">
              <a:schemeClr val="accent3">
                <a:lumOff val="44000"/>
                <a:alpha val="75000"/>
              </a:schemeClr>
            </a:outerShdw>
          </a:effectLst>
        </p:spPr>
        <p:txBody>
          <a:bodyPr anchor="ctr"/>
          <a:lstStyle>
            <a:lvl1pPr algn="r">
              <a:defRPr>
                <a:solidFill>
                  <a:srgbClr val="000000"/>
                </a:solidFill>
                <a:latin typeface="Tahoma"/>
                <a:ea typeface="Tahoma"/>
                <a:cs typeface="Tahoma"/>
                <a:sym typeface="Tahoma"/>
              </a:defRPr>
            </a:lvl1pPr>
          </a:lstStyle>
          <a:p>
            <a:r>
              <a:t>Title Text</a:t>
            </a:r>
          </a:p>
        </p:txBody>
      </p:sp>
      <p:sp>
        <p:nvSpPr>
          <p:cNvPr id="8130" name="Body Level One…"/>
          <p:cNvSpPr txBox="1">
            <a:spLocks noGrp="1"/>
          </p:cNvSpPr>
          <p:nvPr>
            <p:ph type="body" sz="quarter" idx="1"/>
          </p:nvPr>
        </p:nvSpPr>
        <p:spPr>
          <a:xfrm>
            <a:off x="457200" y="1535112"/>
            <a:ext cx="4040188" cy="639763"/>
          </a:xfrm>
          <a:prstGeom prst="rect">
            <a:avLst/>
          </a:prstGeom>
          <a:effectLst>
            <a:outerShdw blurRad="63500" dist="25399" dir="16200000" rotWithShape="0">
              <a:schemeClr val="accent3">
                <a:lumOff val="44000"/>
                <a:alpha val="75000"/>
              </a:schemeClr>
            </a:outerShdw>
          </a:effectLst>
        </p:spPr>
        <p:txBody>
          <a:bodyPr anchor="b">
            <a:normAutofit/>
          </a:bodyPr>
          <a:lstStyle>
            <a:lvl1pPr marL="0" indent="0">
              <a:spcBef>
                <a:spcPts val="500"/>
              </a:spcBef>
              <a:buSzTx/>
              <a:buNone/>
              <a:defRPr sz="2400" b="1">
                <a:latin typeface="Tahoma"/>
                <a:ea typeface="Tahoma"/>
                <a:cs typeface="Tahoma"/>
                <a:sym typeface="Tahoma"/>
              </a:defRPr>
            </a:lvl1pPr>
            <a:lvl2pPr marL="0" indent="457200">
              <a:spcBef>
                <a:spcPts val="500"/>
              </a:spcBef>
              <a:buSzTx/>
              <a:buNone/>
              <a:defRPr sz="2400" b="1">
                <a:latin typeface="Tahoma"/>
                <a:ea typeface="Tahoma"/>
                <a:cs typeface="Tahoma"/>
                <a:sym typeface="Tahoma"/>
              </a:defRPr>
            </a:lvl2pPr>
            <a:lvl3pPr marL="0" indent="914400">
              <a:spcBef>
                <a:spcPts val="500"/>
              </a:spcBef>
              <a:buSzTx/>
              <a:buNone/>
              <a:defRPr sz="2400" b="1">
                <a:latin typeface="Tahoma"/>
                <a:ea typeface="Tahoma"/>
                <a:cs typeface="Tahoma"/>
                <a:sym typeface="Tahoma"/>
              </a:defRPr>
            </a:lvl3pPr>
            <a:lvl4pPr marL="0" indent="1371600">
              <a:spcBef>
                <a:spcPts val="500"/>
              </a:spcBef>
              <a:buSzTx/>
              <a:buNone/>
              <a:defRPr sz="2400" b="1">
                <a:latin typeface="Tahoma"/>
                <a:ea typeface="Tahoma"/>
                <a:cs typeface="Tahoma"/>
                <a:sym typeface="Tahoma"/>
              </a:defRPr>
            </a:lvl4pPr>
            <a:lvl5pPr marL="0" indent="1828800">
              <a:spcBef>
                <a:spcPts val="500"/>
              </a:spcBef>
              <a:buSzTx/>
              <a:buNone/>
              <a:defRPr sz="2400" b="1">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8131" name="Text Placeholder 4"/>
          <p:cNvSpPr>
            <a:spLocks noGrp="1"/>
          </p:cNvSpPr>
          <p:nvPr>
            <p:ph type="body" sz="quarter" idx="21"/>
          </p:nvPr>
        </p:nvSpPr>
        <p:spPr>
          <a:xfrm>
            <a:off x="4645025" y="1535112"/>
            <a:ext cx="4041775" cy="639763"/>
          </a:xfrm>
          <a:prstGeom prst="rect">
            <a:avLst/>
          </a:prstGeom>
          <a:effectLst>
            <a:outerShdw blurRad="63500" dist="25399" dir="16200000" rotWithShape="0">
              <a:schemeClr val="accent3">
                <a:lumOff val="44000"/>
                <a:alpha val="75000"/>
              </a:schemeClr>
            </a:outerShdw>
          </a:effectLst>
        </p:spPr>
        <p:txBody>
          <a:bodyPr anchor="b">
            <a:normAutofit/>
          </a:bodyPr>
          <a:lstStyle/>
          <a:p>
            <a:pPr marL="0" indent="0">
              <a:spcBef>
                <a:spcPts val="500"/>
              </a:spcBef>
              <a:buSzTx/>
              <a:buNone/>
              <a:defRPr sz="2400" b="1">
                <a:latin typeface="Tahoma"/>
                <a:ea typeface="Tahoma"/>
                <a:cs typeface="Tahoma"/>
                <a:sym typeface="Tahoma"/>
              </a:defRPr>
            </a:pPr>
            <a:endParaRPr/>
          </a:p>
        </p:txBody>
      </p:sp>
      <p:sp>
        <p:nvSpPr>
          <p:cNvPr id="8132"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569841098"/>
      </p:ext>
    </p:extLst>
  </p:cSld>
  <p:clrMapOvr>
    <a:masterClrMapping/>
  </p:clrMapOvr>
  <p:transition spd="med"/>
</p:sldLayout>
</file>

<file path=ppt/slideLayouts/slideLayout534.xml><?xml version="1.0" encoding="utf-8"?>
<p:sldLayout xmlns:a="http://schemas.openxmlformats.org/drawingml/2006/main" xmlns:r="http://schemas.openxmlformats.org/officeDocument/2006/relationships" xmlns:p="http://schemas.openxmlformats.org/presentationml/2006/main" showMasterSp="0" type="tx">
  <p:cSld name="44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39" name="Title Text"/>
          <p:cNvSpPr txBox="1">
            <a:spLocks noGrp="1"/>
          </p:cNvSpPr>
          <p:nvPr>
            <p:ph type="title"/>
          </p:nvPr>
        </p:nvSpPr>
        <p:spPr>
          <a:xfrm>
            <a:off x="685800" y="609600"/>
            <a:ext cx="7772400" cy="1143000"/>
          </a:xfrm>
          <a:prstGeom prst="rect">
            <a:avLst/>
          </a:prstGeom>
          <a:effectLst>
            <a:outerShdw blurRad="50800" dist="25399" dir="16200000" rotWithShape="0">
              <a:schemeClr val="accent3">
                <a:lumOff val="44000"/>
                <a:alpha val="75000"/>
              </a:schemeClr>
            </a:outerShdw>
          </a:effectLst>
        </p:spPr>
        <p:txBody>
          <a:bodyPr anchor="ctr"/>
          <a:lstStyle>
            <a:lvl1pPr algn="r">
              <a:defRPr>
                <a:solidFill>
                  <a:srgbClr val="000000"/>
                </a:solidFill>
                <a:latin typeface="Tahoma"/>
                <a:ea typeface="Tahoma"/>
                <a:cs typeface="Tahoma"/>
                <a:sym typeface="Tahoma"/>
              </a:defRPr>
            </a:lvl1pPr>
          </a:lstStyle>
          <a:p>
            <a:r>
              <a:t>Title Text</a:t>
            </a:r>
          </a:p>
        </p:txBody>
      </p:sp>
      <p:sp>
        <p:nvSpPr>
          <p:cNvPr id="8140"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75507691"/>
      </p:ext>
    </p:extLst>
  </p:cSld>
  <p:clrMapOvr>
    <a:masterClrMapping/>
  </p:clrMapOvr>
  <p:transition spd="med"/>
</p:sldLayout>
</file>

<file path=ppt/slideLayouts/slideLayout535.xml><?xml version="1.0" encoding="utf-8"?>
<p:sldLayout xmlns:a="http://schemas.openxmlformats.org/drawingml/2006/main" xmlns:r="http://schemas.openxmlformats.org/officeDocument/2006/relationships" xmlns:p="http://schemas.openxmlformats.org/presentationml/2006/main" showMasterSp="0" type="tx">
  <p:cSld name="47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47"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92252155"/>
      </p:ext>
    </p:extLst>
  </p:cSld>
  <p:clrMapOvr>
    <a:masterClrMapping/>
  </p:clrMapOvr>
  <p:transition spd="med"/>
</p:sldLayout>
</file>

<file path=ppt/slideLayouts/slideLayout536.xml><?xml version="1.0" encoding="utf-8"?>
<p:sldLayout xmlns:a="http://schemas.openxmlformats.org/drawingml/2006/main" xmlns:r="http://schemas.openxmlformats.org/officeDocument/2006/relationships" xmlns:p="http://schemas.openxmlformats.org/presentationml/2006/main" showMasterSp="0" type="tx">
  <p:cSld name="43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54" name="Title Text"/>
          <p:cNvSpPr txBox="1">
            <a:spLocks noGrp="1"/>
          </p:cNvSpPr>
          <p:nvPr>
            <p:ph type="title"/>
          </p:nvPr>
        </p:nvSpPr>
        <p:spPr>
          <a:xfrm>
            <a:off x="457200" y="273050"/>
            <a:ext cx="3008314" cy="1162050"/>
          </a:xfrm>
          <a:prstGeom prst="rect">
            <a:avLst/>
          </a:prstGeom>
          <a:effectLst>
            <a:outerShdw blurRad="50800" dist="25399" dir="16200000" rotWithShape="0">
              <a:schemeClr val="accent3">
                <a:lumOff val="44000"/>
                <a:alpha val="75000"/>
              </a:schemeClr>
            </a:outerShdw>
          </a:effectLst>
        </p:spPr>
        <p:txBody>
          <a:bodyPr/>
          <a:lstStyle>
            <a:lvl1pPr>
              <a:defRPr sz="2000" b="1">
                <a:solidFill>
                  <a:srgbClr val="000000"/>
                </a:solidFill>
                <a:latin typeface="Tahoma"/>
                <a:ea typeface="Tahoma"/>
                <a:cs typeface="Tahoma"/>
                <a:sym typeface="Tahoma"/>
              </a:defRPr>
            </a:lvl1pPr>
          </a:lstStyle>
          <a:p>
            <a:r>
              <a:t>Title Text</a:t>
            </a:r>
          </a:p>
        </p:txBody>
      </p:sp>
      <p:sp>
        <p:nvSpPr>
          <p:cNvPr id="8155" name="Body Level One…"/>
          <p:cNvSpPr txBox="1">
            <a:spLocks noGrp="1"/>
          </p:cNvSpPr>
          <p:nvPr>
            <p:ph type="body" idx="1"/>
          </p:nvPr>
        </p:nvSpPr>
        <p:spPr>
          <a:xfrm>
            <a:off x="3575050" y="273050"/>
            <a:ext cx="5111750" cy="5853113"/>
          </a:xfrm>
          <a:prstGeom prst="rect">
            <a:avLst/>
          </a:prstGeom>
          <a:effectLst>
            <a:outerShdw blurRad="63500" dist="25399" dir="16200000" rotWithShape="0">
              <a:schemeClr val="accent3">
                <a:lumOff val="44000"/>
                <a:alpha val="75000"/>
              </a:schemeClr>
            </a:outerShdw>
          </a:effectLst>
        </p:spPr>
        <p:txBody>
          <a:bodyPr>
            <a:normAutofit/>
          </a:bodyPr>
          <a:lstStyle>
            <a:lvl1pPr>
              <a:buClr>
                <a:srgbClr val="800040"/>
              </a:buClr>
              <a:buChar char="⌑"/>
              <a:defRPr>
                <a:latin typeface="Tahoma"/>
                <a:ea typeface="Tahoma"/>
                <a:cs typeface="Tahoma"/>
                <a:sym typeface="Tahoma"/>
              </a:defRPr>
            </a:lvl1pPr>
            <a:lvl2pPr>
              <a:buClr>
                <a:srgbClr val="800040"/>
              </a:buClr>
              <a:buChar char="⌑"/>
              <a:defRPr>
                <a:latin typeface="Tahoma"/>
                <a:ea typeface="Tahoma"/>
                <a:cs typeface="Tahoma"/>
                <a:sym typeface="Tahoma"/>
              </a:defRPr>
            </a:lvl2pPr>
            <a:lvl3pPr>
              <a:buClr>
                <a:srgbClr val="800040"/>
              </a:buClr>
              <a:buChar char="⌑"/>
              <a:defRPr>
                <a:latin typeface="Tahoma"/>
                <a:ea typeface="Tahoma"/>
                <a:cs typeface="Tahoma"/>
                <a:sym typeface="Tahoma"/>
              </a:defRPr>
            </a:lvl3pPr>
            <a:lvl4pPr>
              <a:buClr>
                <a:srgbClr val="800040"/>
              </a:buClr>
              <a:buChar char="⌑"/>
              <a:defRPr>
                <a:latin typeface="Tahoma"/>
                <a:ea typeface="Tahoma"/>
                <a:cs typeface="Tahoma"/>
                <a:sym typeface="Tahoma"/>
              </a:defRPr>
            </a:lvl4pPr>
            <a:lvl5pPr>
              <a:buClr>
                <a:srgbClr val="800040"/>
              </a:buClr>
              <a:buChar char="⌑"/>
              <a:defRPr>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8156" name="Text Placeholder 3"/>
          <p:cNvSpPr>
            <a:spLocks noGrp="1"/>
          </p:cNvSpPr>
          <p:nvPr>
            <p:ph type="body" sz="half" idx="21"/>
          </p:nvPr>
        </p:nvSpPr>
        <p:spPr>
          <a:xfrm>
            <a:off x="457199" y="1435100"/>
            <a:ext cx="3008315" cy="4691063"/>
          </a:xfrm>
          <a:prstGeom prst="rect">
            <a:avLst/>
          </a:prstGeom>
          <a:effectLst>
            <a:outerShdw blurRad="63500" dist="25399" dir="16200000" rotWithShape="0">
              <a:schemeClr val="accent3">
                <a:lumOff val="44000"/>
                <a:alpha val="75000"/>
              </a:schemeClr>
            </a:outerShdw>
          </a:effectLst>
        </p:spPr>
        <p:txBody>
          <a:bodyPr>
            <a:normAutofit/>
          </a:bodyPr>
          <a:lstStyle/>
          <a:p>
            <a:pPr marL="0" indent="0">
              <a:spcBef>
                <a:spcPts val="300"/>
              </a:spcBef>
              <a:buSzTx/>
              <a:buNone/>
              <a:defRPr sz="1400">
                <a:latin typeface="Tahoma"/>
                <a:ea typeface="Tahoma"/>
                <a:cs typeface="Tahoma"/>
                <a:sym typeface="Tahoma"/>
              </a:defRPr>
            </a:pPr>
            <a:endParaRPr/>
          </a:p>
        </p:txBody>
      </p:sp>
      <p:sp>
        <p:nvSpPr>
          <p:cNvPr id="8157"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774746073"/>
      </p:ext>
    </p:extLst>
  </p:cSld>
  <p:clrMapOvr>
    <a:masterClrMapping/>
  </p:clrMapOvr>
  <p:transition spd="med"/>
</p:sldLayout>
</file>

<file path=ppt/slideLayouts/slideLayout537.xml><?xml version="1.0" encoding="utf-8"?>
<p:sldLayout xmlns:a="http://schemas.openxmlformats.org/drawingml/2006/main" xmlns:r="http://schemas.openxmlformats.org/officeDocument/2006/relationships" xmlns:p="http://schemas.openxmlformats.org/presentationml/2006/main" showMasterSp="0" type="tx">
  <p:cSld name="43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64" name="Title Text"/>
          <p:cNvSpPr txBox="1">
            <a:spLocks noGrp="1"/>
          </p:cNvSpPr>
          <p:nvPr>
            <p:ph type="title"/>
          </p:nvPr>
        </p:nvSpPr>
        <p:spPr>
          <a:xfrm>
            <a:off x="1792288" y="4800600"/>
            <a:ext cx="5486401" cy="566738"/>
          </a:xfrm>
          <a:prstGeom prst="rect">
            <a:avLst/>
          </a:prstGeom>
          <a:effectLst>
            <a:outerShdw blurRad="50800" dist="25399" dir="16200000" rotWithShape="0">
              <a:schemeClr val="accent3">
                <a:lumOff val="44000"/>
                <a:alpha val="75000"/>
              </a:schemeClr>
            </a:outerShdw>
          </a:effectLst>
        </p:spPr>
        <p:txBody>
          <a:bodyPr/>
          <a:lstStyle>
            <a:lvl1pPr>
              <a:defRPr sz="2000" b="1">
                <a:solidFill>
                  <a:srgbClr val="000000"/>
                </a:solidFill>
                <a:latin typeface="Tahoma"/>
                <a:ea typeface="Tahoma"/>
                <a:cs typeface="Tahoma"/>
                <a:sym typeface="Tahoma"/>
              </a:defRPr>
            </a:lvl1pPr>
          </a:lstStyle>
          <a:p>
            <a:r>
              <a:t>Title Text</a:t>
            </a:r>
          </a:p>
        </p:txBody>
      </p:sp>
      <p:sp>
        <p:nvSpPr>
          <p:cNvPr id="8165" name="Picture Placeholder 2"/>
          <p:cNvSpPr>
            <a:spLocks noGrp="1"/>
          </p:cNvSpPr>
          <p:nvPr>
            <p:ph type="pic" sz="half" idx="21"/>
          </p:nvPr>
        </p:nvSpPr>
        <p:spPr>
          <a:xfrm>
            <a:off x="1792288" y="612775"/>
            <a:ext cx="5486401" cy="4114800"/>
          </a:xfrm>
          <a:prstGeom prst="rect">
            <a:avLst/>
          </a:prstGeom>
          <a:effectLst>
            <a:outerShdw blurRad="63500" dist="25399" dir="16200000" rotWithShape="0">
              <a:schemeClr val="accent3">
                <a:lumOff val="44000"/>
                <a:alpha val="75000"/>
              </a:schemeClr>
            </a:outerShdw>
          </a:effectLst>
        </p:spPr>
        <p:txBody>
          <a:bodyPr lIns="91439" rIns="91439"/>
          <a:lstStyle/>
          <a:p>
            <a:endParaRPr/>
          </a:p>
        </p:txBody>
      </p:sp>
      <p:sp>
        <p:nvSpPr>
          <p:cNvPr id="8166" name="Body Level One…"/>
          <p:cNvSpPr txBox="1">
            <a:spLocks noGrp="1"/>
          </p:cNvSpPr>
          <p:nvPr>
            <p:ph type="body" sz="quarter" idx="1"/>
          </p:nvPr>
        </p:nvSpPr>
        <p:spPr>
          <a:xfrm>
            <a:off x="1792288" y="5367337"/>
            <a:ext cx="5486401" cy="804863"/>
          </a:xfrm>
          <a:prstGeom prst="rect">
            <a:avLst/>
          </a:prstGeom>
          <a:effectLst>
            <a:outerShdw blurRad="63500" dist="25399" dir="16200000" rotWithShape="0">
              <a:schemeClr val="accent3">
                <a:lumOff val="44000"/>
                <a:alpha val="75000"/>
              </a:schemeClr>
            </a:outerShdw>
          </a:effectLst>
        </p:spPr>
        <p:txBody>
          <a:bodyPr>
            <a:normAutofit/>
          </a:bodyPr>
          <a:lstStyle>
            <a:lvl1pPr marL="0" indent="0">
              <a:spcBef>
                <a:spcPts val="300"/>
              </a:spcBef>
              <a:buSzTx/>
              <a:buNone/>
              <a:defRPr sz="1400">
                <a:latin typeface="Tahoma"/>
                <a:ea typeface="Tahoma"/>
                <a:cs typeface="Tahoma"/>
                <a:sym typeface="Tahoma"/>
              </a:defRPr>
            </a:lvl1pPr>
            <a:lvl2pPr marL="0" indent="457200">
              <a:spcBef>
                <a:spcPts val="300"/>
              </a:spcBef>
              <a:buSzTx/>
              <a:buNone/>
              <a:defRPr sz="1400">
                <a:latin typeface="Tahoma"/>
                <a:ea typeface="Tahoma"/>
                <a:cs typeface="Tahoma"/>
                <a:sym typeface="Tahoma"/>
              </a:defRPr>
            </a:lvl2pPr>
            <a:lvl3pPr marL="0" indent="914400">
              <a:spcBef>
                <a:spcPts val="300"/>
              </a:spcBef>
              <a:buSzTx/>
              <a:buNone/>
              <a:defRPr sz="1400">
                <a:latin typeface="Tahoma"/>
                <a:ea typeface="Tahoma"/>
                <a:cs typeface="Tahoma"/>
                <a:sym typeface="Tahoma"/>
              </a:defRPr>
            </a:lvl3pPr>
            <a:lvl4pPr marL="0" indent="1371600">
              <a:spcBef>
                <a:spcPts val="300"/>
              </a:spcBef>
              <a:buSzTx/>
              <a:buNone/>
              <a:defRPr sz="1400">
                <a:latin typeface="Tahoma"/>
                <a:ea typeface="Tahoma"/>
                <a:cs typeface="Tahoma"/>
                <a:sym typeface="Tahoma"/>
              </a:defRPr>
            </a:lvl4pPr>
            <a:lvl5pPr marL="0" indent="1828800">
              <a:spcBef>
                <a:spcPts val="300"/>
              </a:spcBef>
              <a:buSzTx/>
              <a:buNone/>
              <a:defRPr sz="1400">
                <a:latin typeface="Tahoma"/>
                <a:ea typeface="Tahoma"/>
                <a:cs typeface="Tahoma"/>
                <a:sym typeface="Tahoma"/>
              </a:defRPr>
            </a:lvl5pPr>
          </a:lstStyle>
          <a:p>
            <a:r>
              <a:t>Body Level One</a:t>
            </a:r>
          </a:p>
          <a:p>
            <a:pPr lvl="1"/>
            <a:r>
              <a:t>Body Level Two</a:t>
            </a:r>
          </a:p>
          <a:p>
            <a:pPr lvl="2"/>
            <a:r>
              <a:t>Body Level Three</a:t>
            </a:r>
          </a:p>
          <a:p>
            <a:pPr lvl="3"/>
            <a:r>
              <a:t>Body Level Four</a:t>
            </a:r>
          </a:p>
          <a:p>
            <a:pPr lvl="4"/>
            <a:r>
              <a:t>Body Level Five</a:t>
            </a:r>
          </a:p>
        </p:txBody>
      </p:sp>
      <p:sp>
        <p:nvSpPr>
          <p:cNvPr id="8167" name="Slide Number"/>
          <p:cNvSpPr txBox="1">
            <a:spLocks noGrp="1"/>
          </p:cNvSpPr>
          <p:nvPr>
            <p:ph type="sldNum" sz="quarter" idx="2"/>
          </p:nvPr>
        </p:nvSpPr>
        <p:spPr>
          <a:xfrm>
            <a:off x="8127642" y="6248400"/>
            <a:ext cx="330559" cy="307340"/>
          </a:xfrm>
          <a:prstGeom prst="rect">
            <a:avLst/>
          </a:prstGeom>
        </p:spPr>
        <p:txBody>
          <a:bodyPr anchor="t"/>
          <a:lstStyle>
            <a:lvl1pPr algn="r">
              <a:defRPr b="1">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269966508"/>
      </p:ext>
    </p:extLst>
  </p:cSld>
  <p:clrMapOvr>
    <a:masterClrMapping/>
  </p:clrMapOvr>
  <p:transition spd="med"/>
</p:sldLayout>
</file>

<file path=ppt/slideLayouts/slideLayout538.xml><?xml version="1.0" encoding="utf-8"?>
<p:sldLayout xmlns:a="http://schemas.openxmlformats.org/drawingml/2006/main" xmlns:r="http://schemas.openxmlformats.org/officeDocument/2006/relationships" xmlns:p="http://schemas.openxmlformats.org/presentationml/2006/main" showMasterSp="0" type="tx">
  <p:cSld name="51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74"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175"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17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60992402"/>
      </p:ext>
    </p:extLst>
  </p:cSld>
  <p:clrMapOvr>
    <a:masterClrMapping/>
  </p:clrMapOvr>
  <p:transition spd="med"/>
</p:sldLayout>
</file>

<file path=ppt/slideLayouts/slideLayout539.xml><?xml version="1.0" encoding="utf-8"?>
<p:sldLayout xmlns:a="http://schemas.openxmlformats.org/drawingml/2006/main" xmlns:r="http://schemas.openxmlformats.org/officeDocument/2006/relationships" xmlns:p="http://schemas.openxmlformats.org/presentationml/2006/main" showMasterSp="0" type="tx">
  <p:cSld name="50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83"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184"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18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82083377"/>
      </p:ext>
    </p:extLst>
  </p:cSld>
  <p:clrMapOvr>
    <a:masterClrMapping/>
  </p:clrMapOvr>
  <p:transition spd="med"/>
</p:sldLayout>
</file>

<file path=ppt/slideLayouts/slideLayout5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4" name="Rectangle 5"/>
          <p:cNvSpPr>
            <a:spLocks noGrp="1" noChangeArrowheads="1"/>
          </p:cNvSpPr>
          <p:nvPr>
            <p:ph type="ftr" sz="quarter" idx="11"/>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5" name="Rectangle 6"/>
          <p:cNvSpPr>
            <a:spLocks noGrp="1" noChangeArrowheads="1"/>
          </p:cNvSpPr>
          <p:nvPr>
            <p:ph type="sldNum" sz="quarter" idx="12"/>
          </p:nvPr>
        </p:nvSpPr>
        <p:spPr>
          <a:ln/>
        </p:spPr>
        <p:txBody>
          <a:bodyPr/>
          <a:lstStyle>
            <a:lvl1pPr>
              <a:defRPr b="1" i="0">
                <a:latin typeface="Arial" panose="020B0604020202020204" pitchFamily="34" charset="0"/>
                <a:cs typeface="Arial" panose="020B0604020202020204" pitchFamily="34" charset="0"/>
              </a:defRPr>
            </a:lvl1pPr>
          </a:lstStyle>
          <a:p>
            <a:pPr>
              <a:defRPr/>
            </a:pPr>
            <a:fld id="{254BF215-9E63-304D-9B7B-C89B79E2EA39}" type="slidenum">
              <a:rPr lang="en-US" smtClean="0"/>
              <a:pPr>
                <a:defRPr/>
              </a:pPr>
              <a:t>‹#›</a:t>
            </a:fld>
            <a:endParaRPr lang="en-US" dirty="0"/>
          </a:p>
        </p:txBody>
      </p:sp>
    </p:spTree>
    <p:extLst>
      <p:ext uri="{BB962C8B-B14F-4D97-AF65-F5344CB8AC3E}">
        <p14:creationId xmlns:p14="http://schemas.microsoft.com/office/powerpoint/2010/main" val="2458784842"/>
      </p:ext>
    </p:extLst>
  </p:cSld>
  <p:clrMapOvr>
    <a:masterClrMapping/>
  </p:clrMapOvr>
</p:sldLayout>
</file>

<file path=ppt/slideLayouts/slideLayout540.xml><?xml version="1.0" encoding="utf-8"?>
<p:sldLayout xmlns:a="http://schemas.openxmlformats.org/drawingml/2006/main" xmlns:r="http://schemas.openxmlformats.org/officeDocument/2006/relationships" xmlns:p="http://schemas.openxmlformats.org/presentationml/2006/main" showMasterSp="0" type="tx">
  <p:cSld name="43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192"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193"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19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73063069"/>
      </p:ext>
    </p:extLst>
  </p:cSld>
  <p:clrMapOvr>
    <a:masterClrMapping/>
  </p:clrMapOvr>
  <p:transition spd="med"/>
</p:sldLayout>
</file>

<file path=ppt/slideLayouts/slideLayout541.xml><?xml version="1.0" encoding="utf-8"?>
<p:sldLayout xmlns:a="http://schemas.openxmlformats.org/drawingml/2006/main" xmlns:r="http://schemas.openxmlformats.org/officeDocument/2006/relationships" xmlns:p="http://schemas.openxmlformats.org/presentationml/2006/main" showMasterSp="0" type="tx">
  <p:cSld name="44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20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02"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0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10151841"/>
      </p:ext>
    </p:extLst>
  </p:cSld>
  <p:clrMapOvr>
    <a:masterClrMapping/>
  </p:clrMapOvr>
  <p:transition spd="med"/>
</p:sldLayout>
</file>

<file path=ppt/slideLayouts/slideLayout542.xml><?xml version="1.0" encoding="utf-8"?>
<p:sldLayout xmlns:a="http://schemas.openxmlformats.org/drawingml/2006/main" xmlns:r="http://schemas.openxmlformats.org/officeDocument/2006/relationships" xmlns:p="http://schemas.openxmlformats.org/presentationml/2006/main" showMasterSp="0" type="tx">
  <p:cSld name="44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21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1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12"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21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81657997"/>
      </p:ext>
    </p:extLst>
  </p:cSld>
  <p:clrMapOvr>
    <a:masterClrMapping/>
  </p:clrMapOvr>
  <p:transition spd="med"/>
</p:sldLayout>
</file>

<file path=ppt/slideLayouts/slideLayout543.xml><?xml version="1.0" encoding="utf-8"?>
<p:sldLayout xmlns:a="http://schemas.openxmlformats.org/drawingml/2006/main" xmlns:r="http://schemas.openxmlformats.org/officeDocument/2006/relationships" xmlns:p="http://schemas.openxmlformats.org/presentationml/2006/main" showMasterSp="0" type="tx">
  <p:cSld name="45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22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2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26481005"/>
      </p:ext>
    </p:extLst>
  </p:cSld>
  <p:clrMapOvr>
    <a:masterClrMapping/>
  </p:clrMapOvr>
  <p:transition spd="med"/>
</p:sldLayout>
</file>

<file path=ppt/slideLayouts/slideLayout544.xml><?xml version="1.0" encoding="utf-8"?>
<p:sldLayout xmlns:a="http://schemas.openxmlformats.org/drawingml/2006/main" xmlns:r="http://schemas.openxmlformats.org/officeDocument/2006/relationships" xmlns:p="http://schemas.openxmlformats.org/presentationml/2006/main" showMasterSp="0" type="tx">
  <p:cSld name="48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22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03675379"/>
      </p:ext>
    </p:extLst>
  </p:cSld>
  <p:clrMapOvr>
    <a:masterClrMapping/>
  </p:clrMapOvr>
  <p:transition spd="med"/>
</p:sldLayout>
</file>

<file path=ppt/slideLayouts/slideLayout545.xml><?xml version="1.0" encoding="utf-8"?>
<p:sldLayout xmlns:a="http://schemas.openxmlformats.org/drawingml/2006/main" xmlns:r="http://schemas.openxmlformats.org/officeDocument/2006/relationships" xmlns:p="http://schemas.openxmlformats.org/presentationml/2006/main" showMasterSp="0" type="tx">
  <p:cSld name="44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235"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36"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37"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23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14357652"/>
      </p:ext>
    </p:extLst>
  </p:cSld>
  <p:clrMapOvr>
    <a:masterClrMapping/>
  </p:clrMapOvr>
  <p:transition spd="med"/>
</p:sldLayout>
</file>

<file path=ppt/slideLayouts/slideLayout546.xml><?xml version="1.0" encoding="utf-8"?>
<p:sldLayout xmlns:a="http://schemas.openxmlformats.org/drawingml/2006/main" xmlns:r="http://schemas.openxmlformats.org/officeDocument/2006/relationships" xmlns:p="http://schemas.openxmlformats.org/presentationml/2006/main" showMasterSp="0" type="tx">
  <p:cSld name="44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245"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46"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247"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4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99870496"/>
      </p:ext>
    </p:extLst>
  </p:cSld>
  <p:clrMapOvr>
    <a:masterClrMapping/>
  </p:clrMapOvr>
  <p:transition spd="med"/>
</p:sldLayout>
</file>

<file path=ppt/slideLayouts/slideLayout547.xml><?xml version="1.0" encoding="utf-8"?>
<p:sldLayout xmlns:a="http://schemas.openxmlformats.org/drawingml/2006/main" xmlns:r="http://schemas.openxmlformats.org/officeDocument/2006/relationships" xmlns:p="http://schemas.openxmlformats.org/presentationml/2006/main" showMasterSp="0" type="tx">
  <p:cSld name="52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8255"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56"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57"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9366022"/>
      </p:ext>
    </p:extLst>
  </p:cSld>
  <p:clrMapOvr>
    <a:masterClrMapping/>
  </p:clrMapOvr>
  <p:transition spd="med"/>
</p:sldLayout>
</file>

<file path=ppt/slideLayouts/slideLayout548.xml><?xml version="1.0" encoding="utf-8"?>
<p:sldLayout xmlns:a="http://schemas.openxmlformats.org/drawingml/2006/main" xmlns:r="http://schemas.openxmlformats.org/officeDocument/2006/relationships" xmlns:p="http://schemas.openxmlformats.org/presentationml/2006/main" showMasterSp="0" type="tx">
  <p:cSld name="51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264"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65"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6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29525885"/>
      </p:ext>
    </p:extLst>
  </p:cSld>
  <p:clrMapOvr>
    <a:masterClrMapping/>
  </p:clrMapOvr>
  <p:transition spd="med"/>
</p:sldLayout>
</file>

<file path=ppt/slideLayouts/slideLayout549.xml><?xml version="1.0" encoding="utf-8"?>
<p:sldLayout xmlns:a="http://schemas.openxmlformats.org/drawingml/2006/main" xmlns:r="http://schemas.openxmlformats.org/officeDocument/2006/relationships" xmlns:p="http://schemas.openxmlformats.org/presentationml/2006/main" showMasterSp="0" type="tx">
  <p:cSld name="44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8273"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74"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7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67486311"/>
      </p:ext>
    </p:extLst>
  </p:cSld>
  <p:clrMapOvr>
    <a:masterClrMapping/>
  </p:clrMapOvr>
  <p:transition spd="med"/>
</p:sldLayout>
</file>

<file path=ppt/slideLayouts/slideLayout5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3" name="Rectangle 5"/>
          <p:cNvSpPr>
            <a:spLocks noGrp="1" noChangeArrowheads="1"/>
          </p:cNvSpPr>
          <p:nvPr>
            <p:ph type="ftr" sz="quarter" idx="11"/>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4" name="Rectangle 6"/>
          <p:cNvSpPr>
            <a:spLocks noGrp="1" noChangeArrowheads="1"/>
          </p:cNvSpPr>
          <p:nvPr>
            <p:ph type="sldNum" sz="quarter" idx="12"/>
          </p:nvPr>
        </p:nvSpPr>
        <p:spPr>
          <a:ln/>
        </p:spPr>
        <p:txBody>
          <a:bodyPr/>
          <a:lstStyle>
            <a:lvl1pPr>
              <a:defRPr b="1" i="0">
                <a:latin typeface="Arial" panose="020B0604020202020204" pitchFamily="34" charset="0"/>
                <a:cs typeface="Arial" panose="020B0604020202020204" pitchFamily="34" charset="0"/>
              </a:defRPr>
            </a:lvl1pPr>
          </a:lstStyle>
          <a:p>
            <a:pPr>
              <a:defRPr/>
            </a:pPr>
            <a:fld id="{574758BB-EC7F-3B4D-ABA8-9094355F4E71}" type="slidenum">
              <a:rPr lang="en-US" smtClean="0"/>
              <a:pPr>
                <a:defRPr/>
              </a:pPr>
              <a:t>‹#›</a:t>
            </a:fld>
            <a:endParaRPr lang="en-US" dirty="0"/>
          </a:p>
        </p:txBody>
      </p:sp>
    </p:spTree>
    <p:extLst>
      <p:ext uri="{BB962C8B-B14F-4D97-AF65-F5344CB8AC3E}">
        <p14:creationId xmlns:p14="http://schemas.microsoft.com/office/powerpoint/2010/main" val="2737859334"/>
      </p:ext>
    </p:extLst>
  </p:cSld>
  <p:clrMapOvr>
    <a:masterClrMapping/>
  </p:clrMapOvr>
</p:sldLayout>
</file>

<file path=ppt/slideLayouts/slideLayout550.xml><?xml version="1.0" encoding="utf-8"?>
<p:sldLayout xmlns:a="http://schemas.openxmlformats.org/drawingml/2006/main" xmlns:r="http://schemas.openxmlformats.org/officeDocument/2006/relationships" xmlns:p="http://schemas.openxmlformats.org/presentationml/2006/main" showMasterSp="0" type="tx">
  <p:cSld name="45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282"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83"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8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8485626"/>
      </p:ext>
    </p:extLst>
  </p:cSld>
  <p:clrMapOvr>
    <a:masterClrMapping/>
  </p:clrMapOvr>
  <p:transition spd="med"/>
</p:sldLayout>
</file>

<file path=ppt/slideLayouts/slideLayout551.xml><?xml version="1.0" encoding="utf-8"?>
<p:sldLayout xmlns:a="http://schemas.openxmlformats.org/drawingml/2006/main" xmlns:r="http://schemas.openxmlformats.org/officeDocument/2006/relationships" xmlns:p="http://schemas.openxmlformats.org/presentationml/2006/main" showMasterSp="0" type="tx">
  <p:cSld name="45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829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292"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293"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29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66975286"/>
      </p:ext>
    </p:extLst>
  </p:cSld>
  <p:clrMapOvr>
    <a:masterClrMapping/>
  </p:clrMapOvr>
  <p:transition spd="med"/>
</p:sldLayout>
</file>

<file path=ppt/slideLayouts/slideLayout552.xml><?xml version="1.0" encoding="utf-8"?>
<p:sldLayout xmlns:a="http://schemas.openxmlformats.org/drawingml/2006/main" xmlns:r="http://schemas.openxmlformats.org/officeDocument/2006/relationships" xmlns:p="http://schemas.openxmlformats.org/presentationml/2006/main" showMasterSp="0" type="tx">
  <p:cSld name="46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830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02"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52408343"/>
      </p:ext>
    </p:extLst>
  </p:cSld>
  <p:clrMapOvr>
    <a:masterClrMapping/>
  </p:clrMapOvr>
  <p:transition spd="med"/>
</p:sldLayout>
</file>

<file path=ppt/slideLayouts/slideLayout553.xml><?xml version="1.0" encoding="utf-8"?>
<p:sldLayout xmlns:a="http://schemas.openxmlformats.org/drawingml/2006/main" xmlns:r="http://schemas.openxmlformats.org/officeDocument/2006/relationships" xmlns:p="http://schemas.openxmlformats.org/presentationml/2006/main" showMasterSp="0" type="tx">
  <p:cSld name="45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316"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17"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18"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319"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76978213"/>
      </p:ext>
    </p:extLst>
  </p:cSld>
  <p:clrMapOvr>
    <a:masterClrMapping/>
  </p:clrMapOvr>
  <p:transition spd="med"/>
</p:sldLayout>
</file>

<file path=ppt/slideLayouts/slideLayout554.xml><?xml version="1.0" encoding="utf-8"?>
<p:sldLayout xmlns:a="http://schemas.openxmlformats.org/drawingml/2006/main" xmlns:r="http://schemas.openxmlformats.org/officeDocument/2006/relationships" xmlns:p="http://schemas.openxmlformats.org/presentationml/2006/main" showMasterSp="0" type="tx">
  <p:cSld name="45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326"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27"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328"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29"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24941612"/>
      </p:ext>
    </p:extLst>
  </p:cSld>
  <p:clrMapOvr>
    <a:masterClrMapping/>
  </p:clrMapOvr>
  <p:transition spd="med"/>
</p:sldLayout>
</file>

<file path=ppt/slideLayouts/slideLayout555.xml><?xml version="1.0" encoding="utf-8"?>
<p:sldLayout xmlns:a="http://schemas.openxmlformats.org/drawingml/2006/main" xmlns:r="http://schemas.openxmlformats.org/officeDocument/2006/relationships" xmlns:p="http://schemas.openxmlformats.org/presentationml/2006/main" showMasterSp="0" type="tx">
  <p:cSld name="53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8336"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37"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3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41091154"/>
      </p:ext>
    </p:extLst>
  </p:cSld>
  <p:clrMapOvr>
    <a:masterClrMapping/>
  </p:clrMapOvr>
  <p:transition spd="med"/>
</p:sldLayout>
</file>

<file path=ppt/slideLayouts/slideLayout556.xml><?xml version="1.0" encoding="utf-8"?>
<p:sldLayout xmlns:a="http://schemas.openxmlformats.org/drawingml/2006/main" xmlns:r="http://schemas.openxmlformats.org/officeDocument/2006/relationships" xmlns:p="http://schemas.openxmlformats.org/presentationml/2006/main" showMasterSp="0" type="tx">
  <p:cSld name="52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345"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46"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4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7672167"/>
      </p:ext>
    </p:extLst>
  </p:cSld>
  <p:clrMapOvr>
    <a:masterClrMapping/>
  </p:clrMapOvr>
  <p:transition spd="med"/>
</p:sldLayout>
</file>

<file path=ppt/slideLayouts/slideLayout557.xml><?xml version="1.0" encoding="utf-8"?>
<p:sldLayout xmlns:a="http://schemas.openxmlformats.org/drawingml/2006/main" xmlns:r="http://schemas.openxmlformats.org/officeDocument/2006/relationships" xmlns:p="http://schemas.openxmlformats.org/presentationml/2006/main" showMasterSp="0" type="tx">
  <p:cSld name="45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8354"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55"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5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3564158"/>
      </p:ext>
    </p:extLst>
  </p:cSld>
  <p:clrMapOvr>
    <a:masterClrMapping/>
  </p:clrMapOvr>
  <p:transition spd="med"/>
</p:sldLayout>
</file>

<file path=ppt/slideLayouts/slideLayout558.xml><?xml version="1.0" encoding="utf-8"?>
<p:sldLayout xmlns:a="http://schemas.openxmlformats.org/drawingml/2006/main" xmlns:r="http://schemas.openxmlformats.org/officeDocument/2006/relationships" xmlns:p="http://schemas.openxmlformats.org/presentationml/2006/main" showMasterSp="0" type="tx">
  <p:cSld name="46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363"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64"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6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75750122"/>
      </p:ext>
    </p:extLst>
  </p:cSld>
  <p:clrMapOvr>
    <a:masterClrMapping/>
  </p:clrMapOvr>
  <p:transition spd="med"/>
</p:sldLayout>
</file>

<file path=ppt/slideLayouts/slideLayout559.xml><?xml version="1.0" encoding="utf-8"?>
<p:sldLayout xmlns:a="http://schemas.openxmlformats.org/drawingml/2006/main" xmlns:r="http://schemas.openxmlformats.org/officeDocument/2006/relationships" xmlns:p="http://schemas.openxmlformats.org/presentationml/2006/main" showMasterSp="0" type="tx">
  <p:cSld name="46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8372"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73"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74"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37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22355138"/>
      </p:ext>
    </p:extLst>
  </p:cSld>
  <p:clrMapOvr>
    <a:masterClrMapping/>
  </p:clrMapOvr>
  <p:transition spd="med"/>
</p:sldLayout>
</file>

<file path=ppt/slideLayouts/slideLayout5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cs typeface="Arial" panose="020B0604020202020204" pitchFamily="34" charset="0"/>
              </a:defRPr>
            </a:lvl1pPr>
          </a:lstStyle>
          <a:p>
            <a:pPr>
              <a:defRPr/>
            </a:pPr>
            <a:fld id="{198AADF4-2DB2-454A-948D-0A8EAA1323F9}" type="slidenum">
              <a:rPr lang="en-US" smtClean="0"/>
              <a:pPr>
                <a:defRPr/>
              </a:pPr>
              <a:t>‹#›</a:t>
            </a:fld>
            <a:endParaRPr lang="en-US" dirty="0"/>
          </a:p>
        </p:txBody>
      </p:sp>
    </p:spTree>
    <p:extLst>
      <p:ext uri="{BB962C8B-B14F-4D97-AF65-F5344CB8AC3E}">
        <p14:creationId xmlns:p14="http://schemas.microsoft.com/office/powerpoint/2010/main" val="1539135680"/>
      </p:ext>
    </p:extLst>
  </p:cSld>
  <p:clrMapOvr>
    <a:masterClrMapping/>
  </p:clrMapOvr>
</p:sldLayout>
</file>

<file path=ppt/slideLayouts/slideLayout560.xml><?xml version="1.0" encoding="utf-8"?>
<p:sldLayout xmlns:a="http://schemas.openxmlformats.org/drawingml/2006/main" xmlns:r="http://schemas.openxmlformats.org/officeDocument/2006/relationships" xmlns:p="http://schemas.openxmlformats.org/presentationml/2006/main" showMasterSp="0" type="tx">
  <p:cSld name="47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838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8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71917323"/>
      </p:ext>
    </p:extLst>
  </p:cSld>
  <p:clrMapOvr>
    <a:masterClrMapping/>
  </p:clrMapOvr>
  <p:transition spd="med"/>
</p:sldLayout>
</file>

<file path=ppt/slideLayouts/slideLayout561.xml><?xml version="1.0" encoding="utf-8"?>
<p:sldLayout xmlns:a="http://schemas.openxmlformats.org/drawingml/2006/main" xmlns:r="http://schemas.openxmlformats.org/officeDocument/2006/relationships" xmlns:p="http://schemas.openxmlformats.org/presentationml/2006/main" showMasterSp="0" type="tx">
  <p:cSld name="49_Blank">
    <p:bg>
      <p:bgPr>
        <a:solidFill>
          <a:schemeClr val="accent3">
            <a:lumOff val="44000"/>
          </a:schemeClr>
        </a:solidFill>
        <a:effectLst/>
      </p:bgPr>
    </p:bg>
    <p:spTree>
      <p:nvGrpSpPr>
        <p:cNvPr id="1" name=""/>
        <p:cNvGrpSpPr/>
        <p:nvPr/>
      </p:nvGrpSpPr>
      <p:grpSpPr>
        <a:xfrm>
          <a:off x="0" y="0"/>
          <a:ext cx="0" cy="0"/>
          <a:chOff x="0" y="0"/>
          <a:chExt cx="0" cy="0"/>
        </a:xfrm>
      </p:grpSpPr>
      <p:sp>
        <p:nvSpPr>
          <p:cNvPr id="839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10975128"/>
      </p:ext>
    </p:extLst>
  </p:cSld>
  <p:clrMapOvr>
    <a:masterClrMapping/>
  </p:clrMapOvr>
  <p:transition spd="med"/>
</p:sldLayout>
</file>

<file path=ppt/slideLayouts/slideLayout562.xml><?xml version="1.0" encoding="utf-8"?>
<p:sldLayout xmlns:a="http://schemas.openxmlformats.org/drawingml/2006/main" xmlns:r="http://schemas.openxmlformats.org/officeDocument/2006/relationships" xmlns:p="http://schemas.openxmlformats.org/presentationml/2006/main" showMasterSp="0" type="tx">
  <p:cSld name="46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397"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398"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399"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40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31457036"/>
      </p:ext>
    </p:extLst>
  </p:cSld>
  <p:clrMapOvr>
    <a:masterClrMapping/>
  </p:clrMapOvr>
  <p:transition spd="med"/>
</p:sldLayout>
</file>

<file path=ppt/slideLayouts/slideLayout563.xml><?xml version="1.0" encoding="utf-8"?>
<p:sldLayout xmlns:a="http://schemas.openxmlformats.org/drawingml/2006/main" xmlns:r="http://schemas.openxmlformats.org/officeDocument/2006/relationships" xmlns:p="http://schemas.openxmlformats.org/presentationml/2006/main" showMasterSp="0" type="tx">
  <p:cSld name="46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407"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08"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409"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41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30354305"/>
      </p:ext>
    </p:extLst>
  </p:cSld>
  <p:clrMapOvr>
    <a:masterClrMapping/>
  </p:clrMapOvr>
  <p:transition spd="med"/>
</p:sldLayout>
</file>

<file path=ppt/slideLayouts/slideLayout564.xml><?xml version="1.0" encoding="utf-8"?>
<p:sldLayout xmlns:a="http://schemas.openxmlformats.org/drawingml/2006/main" xmlns:r="http://schemas.openxmlformats.org/officeDocument/2006/relationships" xmlns:p="http://schemas.openxmlformats.org/presentationml/2006/main" showMasterSp="0" type="tx">
  <p:cSld name="54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17"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18"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419"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23238640"/>
      </p:ext>
    </p:extLst>
  </p:cSld>
  <p:clrMapOvr>
    <a:masterClrMapping/>
  </p:clrMapOvr>
  <p:transition spd="med"/>
</p:sldLayout>
</file>

<file path=ppt/slideLayouts/slideLayout565.xml><?xml version="1.0" encoding="utf-8"?>
<p:sldLayout xmlns:a="http://schemas.openxmlformats.org/drawingml/2006/main" xmlns:r="http://schemas.openxmlformats.org/officeDocument/2006/relationships" xmlns:p="http://schemas.openxmlformats.org/presentationml/2006/main" showMasterSp="0" type="tx">
  <p:cSld name="53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26"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27"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42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18821569"/>
      </p:ext>
    </p:extLst>
  </p:cSld>
  <p:clrMapOvr>
    <a:masterClrMapping/>
  </p:clrMapOvr>
  <p:transition spd="med"/>
</p:sldLayout>
</file>

<file path=ppt/slideLayouts/slideLayout566.xml><?xml version="1.0" encoding="utf-8"?>
<p:sldLayout xmlns:a="http://schemas.openxmlformats.org/drawingml/2006/main" xmlns:r="http://schemas.openxmlformats.org/officeDocument/2006/relationships" xmlns:p="http://schemas.openxmlformats.org/presentationml/2006/main" showMasterSp="0" type="tx">
  <p:cSld name="46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35"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36"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437"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477438218"/>
      </p:ext>
    </p:extLst>
  </p:cSld>
  <p:clrMapOvr>
    <a:masterClrMapping/>
  </p:clrMapOvr>
  <p:transition spd="med"/>
</p:sldLayout>
</file>

<file path=ppt/slideLayouts/slideLayout567.xml><?xml version="1.0" encoding="utf-8"?>
<p:sldLayout xmlns:a="http://schemas.openxmlformats.org/drawingml/2006/main" xmlns:r="http://schemas.openxmlformats.org/officeDocument/2006/relationships" xmlns:p="http://schemas.openxmlformats.org/presentationml/2006/main" showMasterSp="0" type="tx">
  <p:cSld name="47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44"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45"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44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74102973"/>
      </p:ext>
    </p:extLst>
  </p:cSld>
  <p:clrMapOvr>
    <a:masterClrMapping/>
  </p:clrMapOvr>
  <p:transition spd="med"/>
</p:sldLayout>
</file>

<file path=ppt/slideLayouts/slideLayout568.xml><?xml version="1.0" encoding="utf-8"?>
<p:sldLayout xmlns:a="http://schemas.openxmlformats.org/drawingml/2006/main" xmlns:r="http://schemas.openxmlformats.org/officeDocument/2006/relationships" xmlns:p="http://schemas.openxmlformats.org/presentationml/2006/main" showMasterSp="0" type="tx">
  <p:cSld name="47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53"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5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455"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45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17304797"/>
      </p:ext>
    </p:extLst>
  </p:cSld>
  <p:clrMapOvr>
    <a:masterClrMapping/>
  </p:clrMapOvr>
  <p:transition spd="med"/>
</p:sldLayout>
</file>

<file path=ppt/slideLayouts/slideLayout569.xml><?xml version="1.0" encoding="utf-8"?>
<p:sldLayout xmlns:a="http://schemas.openxmlformats.org/drawingml/2006/main" xmlns:r="http://schemas.openxmlformats.org/officeDocument/2006/relationships" xmlns:p="http://schemas.openxmlformats.org/presentationml/2006/main" showMasterSp="0" type="tx">
  <p:cSld name="48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63"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6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53273710"/>
      </p:ext>
    </p:extLst>
  </p:cSld>
  <p:clrMapOvr>
    <a:masterClrMapping/>
  </p:clrMapOvr>
  <p:transition spd="med"/>
</p:sldLayout>
</file>

<file path=ppt/slideLayouts/slideLayout5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cs typeface="Arial" panose="020B0604020202020204" pitchFamily="34" charset="0"/>
              </a:defRPr>
            </a:lvl1pPr>
          </a:lstStyle>
          <a:p>
            <a:pPr>
              <a:defRPr/>
            </a:pPr>
            <a:fld id="{5C468323-83C1-0346-8C9A-F23989AE1355}" type="slidenum">
              <a:rPr lang="en-US" smtClean="0"/>
              <a:pPr>
                <a:defRPr/>
              </a:pPr>
              <a:t>‹#›</a:t>
            </a:fld>
            <a:endParaRPr lang="en-US" dirty="0"/>
          </a:p>
        </p:txBody>
      </p:sp>
    </p:spTree>
    <p:extLst>
      <p:ext uri="{BB962C8B-B14F-4D97-AF65-F5344CB8AC3E}">
        <p14:creationId xmlns:p14="http://schemas.microsoft.com/office/powerpoint/2010/main" val="3830204863"/>
      </p:ext>
    </p:extLst>
  </p:cSld>
  <p:clrMapOvr>
    <a:masterClrMapping/>
  </p:clrMapOvr>
</p:sldLayout>
</file>

<file path=ppt/slideLayouts/slideLayout570.xml><?xml version="1.0" encoding="utf-8"?>
<p:sldLayout xmlns:a="http://schemas.openxmlformats.org/drawingml/2006/main" xmlns:r="http://schemas.openxmlformats.org/officeDocument/2006/relationships" xmlns:p="http://schemas.openxmlformats.org/presentationml/2006/main" showMasterSp="0" type="tx">
  <p:cSld name="50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7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18340506"/>
      </p:ext>
    </p:extLst>
  </p:cSld>
  <p:clrMapOvr>
    <a:masterClrMapping/>
  </p:clrMapOvr>
  <p:transition spd="med"/>
</p:sldLayout>
</file>

<file path=ppt/slideLayouts/slideLayout571.xml><?xml version="1.0" encoding="utf-8"?>
<p:sldLayout xmlns:a="http://schemas.openxmlformats.org/drawingml/2006/main" xmlns:r="http://schemas.openxmlformats.org/officeDocument/2006/relationships" xmlns:p="http://schemas.openxmlformats.org/presentationml/2006/main" showMasterSp="0" type="tx">
  <p:cSld name="47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78"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79"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480"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48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56364755"/>
      </p:ext>
    </p:extLst>
  </p:cSld>
  <p:clrMapOvr>
    <a:masterClrMapping/>
  </p:clrMapOvr>
  <p:transition spd="med"/>
</p:sldLayout>
</file>

<file path=ppt/slideLayouts/slideLayout572.xml><?xml version="1.0" encoding="utf-8"?>
<p:sldLayout xmlns:a="http://schemas.openxmlformats.org/drawingml/2006/main" xmlns:r="http://schemas.openxmlformats.org/officeDocument/2006/relationships" xmlns:p="http://schemas.openxmlformats.org/presentationml/2006/main" showMasterSp="0" type="tx">
  <p:cSld name="47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8488"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89"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490"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49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31413359"/>
      </p:ext>
    </p:extLst>
  </p:cSld>
  <p:clrMapOvr>
    <a:masterClrMapping/>
  </p:clrMapOvr>
  <p:transition spd="med"/>
</p:sldLayout>
</file>

<file path=ppt/slideLayouts/slideLayout573.xml><?xml version="1.0" encoding="utf-8"?>
<p:sldLayout xmlns:a="http://schemas.openxmlformats.org/drawingml/2006/main" xmlns:r="http://schemas.openxmlformats.org/officeDocument/2006/relationships" xmlns:p="http://schemas.openxmlformats.org/presentationml/2006/main" showMasterSp="0" type="tx">
  <p:cSld name="55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8498"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499"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50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03279318"/>
      </p:ext>
    </p:extLst>
  </p:cSld>
  <p:clrMapOvr>
    <a:masterClrMapping/>
  </p:clrMapOvr>
  <p:transition spd="med"/>
</p:sldLayout>
</file>

<file path=ppt/slideLayouts/slideLayout574.xml><?xml version="1.0" encoding="utf-8"?>
<p:sldLayout xmlns:a="http://schemas.openxmlformats.org/drawingml/2006/main" xmlns:r="http://schemas.openxmlformats.org/officeDocument/2006/relationships" xmlns:p="http://schemas.openxmlformats.org/presentationml/2006/main" showMasterSp="0" type="tx">
  <p:cSld name="54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507"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508"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50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22597340"/>
      </p:ext>
    </p:extLst>
  </p:cSld>
  <p:clrMapOvr>
    <a:masterClrMapping/>
  </p:clrMapOvr>
  <p:transition spd="med"/>
</p:sldLayout>
</file>

<file path=ppt/slideLayouts/slideLayout575.xml><?xml version="1.0" encoding="utf-8"?>
<p:sldLayout xmlns:a="http://schemas.openxmlformats.org/drawingml/2006/main" xmlns:r="http://schemas.openxmlformats.org/officeDocument/2006/relationships" xmlns:p="http://schemas.openxmlformats.org/presentationml/2006/main" showMasterSp="0" type="tx">
  <p:cSld name="47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8516"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517"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51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24706284"/>
      </p:ext>
    </p:extLst>
  </p:cSld>
  <p:clrMapOvr>
    <a:masterClrMapping/>
  </p:clrMapOvr>
  <p:transition spd="med"/>
</p:sldLayout>
</file>

<file path=ppt/slideLayouts/slideLayout576.xml><?xml version="1.0" encoding="utf-8"?>
<p:sldLayout xmlns:a="http://schemas.openxmlformats.org/drawingml/2006/main" xmlns:r="http://schemas.openxmlformats.org/officeDocument/2006/relationships" xmlns:p="http://schemas.openxmlformats.org/presentationml/2006/main" showMasterSp="0" type="tx">
  <p:cSld name="48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525"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526"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52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71581852"/>
      </p:ext>
    </p:extLst>
  </p:cSld>
  <p:clrMapOvr>
    <a:masterClrMapping/>
  </p:clrMapOvr>
  <p:transition spd="med"/>
</p:sldLayout>
</file>

<file path=ppt/slideLayouts/slideLayout577.xml><?xml version="1.0" encoding="utf-8"?>
<p:sldLayout xmlns:a="http://schemas.openxmlformats.org/drawingml/2006/main" xmlns:r="http://schemas.openxmlformats.org/officeDocument/2006/relationships" xmlns:p="http://schemas.openxmlformats.org/presentationml/2006/main" showMasterSp="0" type="tx">
  <p:cSld name="48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8534"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535"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536"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53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54591092"/>
      </p:ext>
    </p:extLst>
  </p:cSld>
  <p:clrMapOvr>
    <a:masterClrMapping/>
  </p:clrMapOvr>
  <p:transition spd="med"/>
</p:sldLayout>
</file>

<file path=ppt/slideLayouts/slideLayout578.xml><?xml version="1.0" encoding="utf-8"?>
<p:sldLayout xmlns:a="http://schemas.openxmlformats.org/drawingml/2006/main" xmlns:r="http://schemas.openxmlformats.org/officeDocument/2006/relationships" xmlns:p="http://schemas.openxmlformats.org/presentationml/2006/main" showMasterSp="0" type="tx">
  <p:cSld name="49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8544"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54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96536819"/>
      </p:ext>
    </p:extLst>
  </p:cSld>
  <p:clrMapOvr>
    <a:masterClrMapping/>
  </p:clrMapOvr>
  <p:transition spd="med"/>
</p:sldLayout>
</file>

<file path=ppt/slideLayouts/slideLayout579.xml><?xml version="1.0" encoding="utf-8"?>
<p:sldLayout xmlns:a="http://schemas.openxmlformats.org/drawingml/2006/main" xmlns:r="http://schemas.openxmlformats.org/officeDocument/2006/relationships" xmlns:p="http://schemas.openxmlformats.org/presentationml/2006/main" showMasterSp="0" type="tx">
  <p:cSld name="51_Blank">
    <p:bg>
      <p:bgPr>
        <a:solidFill>
          <a:schemeClr val="accent3">
            <a:lumOff val="44000"/>
          </a:schemeClr>
        </a:solidFill>
        <a:effectLst/>
      </p:bgPr>
    </p:bg>
    <p:spTree>
      <p:nvGrpSpPr>
        <p:cNvPr id="1" name=""/>
        <p:cNvGrpSpPr/>
        <p:nvPr/>
      </p:nvGrpSpPr>
      <p:grpSpPr>
        <a:xfrm>
          <a:off x="0" y="0"/>
          <a:ext cx="0" cy="0"/>
          <a:chOff x="0" y="0"/>
          <a:chExt cx="0" cy="0"/>
        </a:xfrm>
      </p:grpSpPr>
      <p:sp>
        <p:nvSpPr>
          <p:cNvPr id="855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45910350"/>
      </p:ext>
    </p:extLst>
  </p:cSld>
  <p:clrMapOvr>
    <a:masterClrMapping/>
  </p:clrMapOvr>
  <p:transition spd="med"/>
</p:sldLayout>
</file>

<file path=ppt/slideLayouts/slideLayout5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cs typeface="Arial" panose="020B0604020202020204" pitchFamily="34" charset="0"/>
              </a:defRPr>
            </a:lvl1pPr>
          </a:lstStyle>
          <a:p>
            <a:pPr>
              <a:defRPr/>
            </a:pPr>
            <a:fld id="{4A74D50B-4326-C044-8AA3-67609A624E39}" type="slidenum">
              <a:rPr lang="en-US" smtClean="0"/>
              <a:pPr>
                <a:defRPr/>
              </a:pPr>
              <a:t>‹#›</a:t>
            </a:fld>
            <a:endParaRPr lang="en-US" dirty="0"/>
          </a:p>
        </p:txBody>
      </p:sp>
    </p:spTree>
    <p:extLst>
      <p:ext uri="{BB962C8B-B14F-4D97-AF65-F5344CB8AC3E}">
        <p14:creationId xmlns:p14="http://schemas.microsoft.com/office/powerpoint/2010/main" val="2759585597"/>
      </p:ext>
    </p:extLst>
  </p:cSld>
  <p:clrMapOvr>
    <a:masterClrMapping/>
  </p:clrMapOvr>
</p:sldLayout>
</file>

<file path=ppt/slideLayouts/slideLayout580.xml><?xml version="1.0" encoding="utf-8"?>
<p:sldLayout xmlns:a="http://schemas.openxmlformats.org/drawingml/2006/main" xmlns:r="http://schemas.openxmlformats.org/officeDocument/2006/relationships" xmlns:p="http://schemas.openxmlformats.org/presentationml/2006/main" showMasterSp="0" type="tx">
  <p:cSld name="48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559"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560"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561"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56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54735208"/>
      </p:ext>
    </p:extLst>
  </p:cSld>
  <p:clrMapOvr>
    <a:masterClrMapping/>
  </p:clrMapOvr>
  <p:transition spd="med"/>
</p:sldLayout>
</file>

<file path=ppt/slideLayouts/slideLayout581.xml><?xml version="1.0" encoding="utf-8"?>
<p:sldLayout xmlns:a="http://schemas.openxmlformats.org/drawingml/2006/main" xmlns:r="http://schemas.openxmlformats.org/officeDocument/2006/relationships" xmlns:p="http://schemas.openxmlformats.org/presentationml/2006/main" showMasterSp="0" type="tx">
  <p:cSld name="48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569"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570"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571"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57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54836446"/>
      </p:ext>
    </p:extLst>
  </p:cSld>
  <p:clrMapOvr>
    <a:masterClrMapping/>
  </p:clrMapOvr>
  <p:transition spd="med"/>
</p:sldLayout>
</file>

<file path=ppt/slideLayouts/slideLayout582.xml><?xml version="1.0" encoding="utf-8"?>
<p:sldLayout xmlns:a="http://schemas.openxmlformats.org/drawingml/2006/main" xmlns:r="http://schemas.openxmlformats.org/officeDocument/2006/relationships" xmlns:p="http://schemas.openxmlformats.org/presentationml/2006/main" showMasterSp="0" type="tx">
  <p:cSld name="56_Title Slide">
    <p:spTree>
      <p:nvGrpSpPr>
        <p:cNvPr id="1" name=""/>
        <p:cNvGrpSpPr/>
        <p:nvPr/>
      </p:nvGrpSpPr>
      <p:grpSpPr>
        <a:xfrm>
          <a:off x="0" y="0"/>
          <a:ext cx="0" cy="0"/>
          <a:chOff x="0" y="0"/>
          <a:chExt cx="0" cy="0"/>
        </a:xfrm>
      </p:grpSpPr>
      <p:grpSp>
        <p:nvGrpSpPr>
          <p:cNvPr id="8581" name="Group 7"/>
          <p:cNvGrpSpPr/>
          <p:nvPr/>
        </p:nvGrpSpPr>
        <p:grpSpPr>
          <a:xfrm>
            <a:off x="0" y="0"/>
            <a:ext cx="6362700" cy="6858000"/>
            <a:chOff x="0" y="0"/>
            <a:chExt cx="6362700" cy="6858000"/>
          </a:xfrm>
        </p:grpSpPr>
        <p:pic>
          <p:nvPicPr>
            <p:cNvPr id="8579" name="Picture 8" descr="Picture 8"/>
            <p:cNvPicPr>
              <a:picLocks noChangeAspect="1"/>
            </p:cNvPicPr>
            <p:nvPr/>
          </p:nvPicPr>
          <p:blipFill>
            <a:blip r:embed="rId2" cstate="print"/>
            <a:stretch>
              <a:fillRect/>
            </a:stretch>
          </p:blipFill>
          <p:spPr>
            <a:xfrm>
              <a:off x="0" y="0"/>
              <a:ext cx="685800" cy="6858000"/>
            </a:xfrm>
            <a:prstGeom prst="rect">
              <a:avLst/>
            </a:prstGeom>
            <a:ln w="12700" cap="flat">
              <a:noFill/>
              <a:miter lim="400000"/>
            </a:ln>
            <a:effectLst/>
          </p:spPr>
        </p:pic>
        <p:pic>
          <p:nvPicPr>
            <p:cNvPr id="8580" name="Picture 9" descr="Picture 9"/>
            <p:cNvPicPr>
              <a:picLocks noChangeAspect="1"/>
            </p:cNvPicPr>
            <p:nvPr/>
          </p:nvPicPr>
          <p:blipFill>
            <a:blip r:embed="rId3" cstate="print"/>
            <a:stretch>
              <a:fillRect/>
            </a:stretch>
          </p:blipFill>
          <p:spPr>
            <a:xfrm>
              <a:off x="3505200" y="5715000"/>
              <a:ext cx="2857500" cy="95250"/>
            </a:xfrm>
            <a:prstGeom prst="rect">
              <a:avLst/>
            </a:prstGeom>
            <a:ln w="12700" cap="flat">
              <a:noFill/>
              <a:miter lim="400000"/>
            </a:ln>
            <a:effectLst/>
          </p:spPr>
        </p:pic>
      </p:grpSp>
      <p:pic>
        <p:nvPicPr>
          <p:cNvPr id="8582" name="Picture 10" descr="Picture 10"/>
          <p:cNvPicPr>
            <a:picLocks noChangeAspect="1"/>
          </p:cNvPicPr>
          <p:nvPr/>
        </p:nvPicPr>
        <p:blipFill>
          <a:blip r:embed="rId4" cstate="print"/>
          <a:stretch>
            <a:fillRect/>
          </a:stretch>
        </p:blipFill>
        <p:spPr>
          <a:xfrm>
            <a:off x="1981200" y="3657600"/>
            <a:ext cx="5715000" cy="95250"/>
          </a:xfrm>
          <a:prstGeom prst="rect">
            <a:avLst/>
          </a:prstGeom>
          <a:ln w="12700">
            <a:miter lim="400000"/>
          </a:ln>
        </p:spPr>
      </p:pic>
      <p:sp>
        <p:nvSpPr>
          <p:cNvPr id="8583" name="Title Text"/>
          <p:cNvSpPr txBox="1">
            <a:spLocks noGrp="1"/>
          </p:cNvSpPr>
          <p:nvPr>
            <p:ph type="title"/>
          </p:nvPr>
        </p:nvSpPr>
        <p:spPr>
          <a:xfrm>
            <a:off x="1752600" y="990600"/>
            <a:ext cx="6400800" cy="2514600"/>
          </a:xfrm>
          <a:prstGeom prst="rect">
            <a:avLst/>
          </a:prstGeom>
        </p:spPr>
        <p:txBody>
          <a:bodyPr/>
          <a:lstStyle>
            <a:lvl1pPr algn="ctr"/>
          </a:lstStyle>
          <a:p>
            <a:r>
              <a:t>Title Text</a:t>
            </a:r>
          </a:p>
        </p:txBody>
      </p:sp>
      <p:sp>
        <p:nvSpPr>
          <p:cNvPr id="8584" name="Body Level One…"/>
          <p:cNvSpPr txBox="1">
            <a:spLocks noGrp="1"/>
          </p:cNvSpPr>
          <p:nvPr>
            <p:ph type="body" sz="quarter" idx="1"/>
          </p:nvPr>
        </p:nvSpPr>
        <p:spPr>
          <a:xfrm>
            <a:off x="1752600" y="3886200"/>
            <a:ext cx="6400800" cy="1752600"/>
          </a:xfrm>
          <a:prstGeom prst="rect">
            <a:avLst/>
          </a:prstGeom>
        </p:spPr>
        <p:txBody>
          <a:bodyPr>
            <a:normAutofit/>
          </a:bodyPr>
          <a:lstStyle>
            <a:lvl1pPr marL="0" indent="0" algn="ctr">
              <a:buSzTx/>
              <a:buNone/>
            </a:lvl1pPr>
            <a:lvl2pPr algn="ctr">
              <a:buBlip>
                <a:blip r:embed="rId5"/>
              </a:buBlip>
            </a:lvl2pPr>
            <a:lvl3pPr algn="ctr"/>
            <a:lvl4pPr algn="ctr"/>
            <a:lvl5pPr algn="ctr"/>
          </a:lstStyle>
          <a:p>
            <a:r>
              <a:t>Body Level One</a:t>
            </a:r>
          </a:p>
          <a:p>
            <a:pPr lvl="1"/>
            <a:r>
              <a:t>Body Level Two</a:t>
            </a:r>
          </a:p>
          <a:p>
            <a:pPr lvl="2"/>
            <a:r>
              <a:t>Body Level Three</a:t>
            </a:r>
          </a:p>
          <a:p>
            <a:pPr lvl="3"/>
            <a:r>
              <a:t>Body Level Four</a:t>
            </a:r>
          </a:p>
          <a:p>
            <a:pPr lvl="4"/>
            <a:r>
              <a:t>Body Level Five</a:t>
            </a:r>
          </a:p>
        </p:txBody>
      </p:sp>
      <p:sp>
        <p:nvSpPr>
          <p:cNvPr id="8585" name="Slide Number"/>
          <p:cNvSpPr txBox="1">
            <a:spLocks noGrp="1"/>
          </p:cNvSpPr>
          <p:nvPr>
            <p:ph type="sldNum" sz="quarter" idx="2"/>
          </p:nvPr>
        </p:nvSpPr>
        <p:spPr>
          <a:xfrm>
            <a:off x="8605062" y="6550224"/>
            <a:ext cx="310339" cy="307777"/>
          </a:xfrm>
          <a:prstGeom prst="rect">
            <a:avLst/>
          </a:prstGeom>
        </p:spPr>
        <p:txBody>
          <a:bodyPr/>
          <a:lstStyle>
            <a:lvl1pPr algn="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01700470"/>
      </p:ext>
    </p:extLst>
  </p:cSld>
  <p:clrMapOvr>
    <a:masterClrMapping/>
  </p:clrMapOvr>
  <p:transition spd="med"/>
</p:sldLayout>
</file>

<file path=ppt/slideLayouts/slideLayout583.xml><?xml version="1.0" encoding="utf-8"?>
<p:sldLayout xmlns:a="http://schemas.openxmlformats.org/drawingml/2006/main" xmlns:r="http://schemas.openxmlformats.org/officeDocument/2006/relationships" xmlns:p="http://schemas.openxmlformats.org/presentationml/2006/main" type="tx">
  <p:cSld name="55_Title and Content">
    <p:spTree>
      <p:nvGrpSpPr>
        <p:cNvPr id="1" name=""/>
        <p:cNvGrpSpPr/>
        <p:nvPr/>
      </p:nvGrpSpPr>
      <p:grpSpPr>
        <a:xfrm>
          <a:off x="0" y="0"/>
          <a:ext cx="0" cy="0"/>
          <a:chOff x="0" y="0"/>
          <a:chExt cx="0" cy="0"/>
        </a:xfrm>
      </p:grpSpPr>
      <p:sp>
        <p:nvSpPr>
          <p:cNvPr id="8592" name="Title Text"/>
          <p:cNvSpPr txBox="1">
            <a:spLocks noGrp="1"/>
          </p:cNvSpPr>
          <p:nvPr>
            <p:ph type="title"/>
          </p:nvPr>
        </p:nvSpPr>
        <p:spPr>
          <a:prstGeom prst="rect">
            <a:avLst/>
          </a:prstGeom>
        </p:spPr>
        <p:txBody>
          <a:bodyPr/>
          <a:lstStyle/>
          <a:p>
            <a:r>
              <a:t>Title Text</a:t>
            </a:r>
          </a:p>
        </p:txBody>
      </p:sp>
      <p:sp>
        <p:nvSpPr>
          <p:cNvPr id="8593" name="Body Level One…"/>
          <p:cNvSpPr txBox="1">
            <a:spLocks noGrp="1"/>
          </p:cNvSpPr>
          <p:nvPr>
            <p:ph type="body" idx="1"/>
          </p:nvPr>
        </p:nvSpPr>
        <p:spPr>
          <a:xfrm>
            <a:off x="1062037" y="1766888"/>
            <a:ext cx="7769226" cy="41132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8594"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75297167"/>
      </p:ext>
    </p:extLst>
  </p:cSld>
  <p:clrMapOvr>
    <a:masterClrMapping/>
  </p:clrMapOvr>
  <p:transition spd="med"/>
</p:sldLayout>
</file>

<file path=ppt/slideLayouts/slideLayout584.xml><?xml version="1.0" encoding="utf-8"?>
<p:sldLayout xmlns:a="http://schemas.openxmlformats.org/drawingml/2006/main" xmlns:r="http://schemas.openxmlformats.org/officeDocument/2006/relationships" xmlns:p="http://schemas.openxmlformats.org/presentationml/2006/main" type="tx">
  <p:cSld name="48_Section Header">
    <p:spTree>
      <p:nvGrpSpPr>
        <p:cNvPr id="1" name=""/>
        <p:cNvGrpSpPr/>
        <p:nvPr/>
      </p:nvGrpSpPr>
      <p:grpSpPr>
        <a:xfrm>
          <a:off x="0" y="0"/>
          <a:ext cx="0" cy="0"/>
          <a:chOff x="0" y="0"/>
          <a:chExt cx="0" cy="0"/>
        </a:xfrm>
      </p:grpSpPr>
      <p:sp>
        <p:nvSpPr>
          <p:cNvPr id="8601" name="Title Text"/>
          <p:cNvSpPr txBox="1">
            <a:spLocks noGrp="1"/>
          </p:cNvSpPr>
          <p:nvPr>
            <p:ph type="title"/>
          </p:nvPr>
        </p:nvSpPr>
        <p:spPr>
          <a:xfrm>
            <a:off x="722312" y="4406900"/>
            <a:ext cx="7772401" cy="1362075"/>
          </a:xfrm>
          <a:prstGeom prst="rect">
            <a:avLst/>
          </a:prstGeom>
        </p:spPr>
        <p:txBody>
          <a:bodyPr anchor="t"/>
          <a:lstStyle>
            <a:lvl1pPr>
              <a:defRPr sz="4000" b="1" cap="all"/>
            </a:lvl1pPr>
          </a:lstStyle>
          <a:p>
            <a:r>
              <a:t>Title Text</a:t>
            </a:r>
          </a:p>
        </p:txBody>
      </p:sp>
      <p:sp>
        <p:nvSpPr>
          <p:cNvPr id="8602"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8603"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42394759"/>
      </p:ext>
    </p:extLst>
  </p:cSld>
  <p:clrMapOvr>
    <a:masterClrMapping/>
  </p:clrMapOvr>
  <p:transition spd="med"/>
</p:sldLayout>
</file>

<file path=ppt/slideLayouts/slideLayout585.xml><?xml version="1.0" encoding="utf-8"?>
<p:sldLayout xmlns:a="http://schemas.openxmlformats.org/drawingml/2006/main" xmlns:r="http://schemas.openxmlformats.org/officeDocument/2006/relationships" xmlns:p="http://schemas.openxmlformats.org/presentationml/2006/main" type="tx">
  <p:cSld name="49_Two Content">
    <p:spTree>
      <p:nvGrpSpPr>
        <p:cNvPr id="1" name=""/>
        <p:cNvGrpSpPr/>
        <p:nvPr/>
      </p:nvGrpSpPr>
      <p:grpSpPr>
        <a:xfrm>
          <a:off x="0" y="0"/>
          <a:ext cx="0" cy="0"/>
          <a:chOff x="0" y="0"/>
          <a:chExt cx="0" cy="0"/>
        </a:xfrm>
      </p:grpSpPr>
      <p:sp>
        <p:nvSpPr>
          <p:cNvPr id="8610" name="Title Text"/>
          <p:cNvSpPr txBox="1">
            <a:spLocks noGrp="1"/>
          </p:cNvSpPr>
          <p:nvPr>
            <p:ph type="title"/>
          </p:nvPr>
        </p:nvSpPr>
        <p:spPr>
          <a:prstGeom prst="rect">
            <a:avLst/>
          </a:prstGeom>
        </p:spPr>
        <p:txBody>
          <a:bodyPr/>
          <a:lstStyle/>
          <a:p>
            <a:r>
              <a:t>Title Text</a:t>
            </a:r>
          </a:p>
        </p:txBody>
      </p:sp>
      <p:sp>
        <p:nvSpPr>
          <p:cNvPr id="8611" name="Body Level One…"/>
          <p:cNvSpPr txBox="1">
            <a:spLocks noGrp="1"/>
          </p:cNvSpPr>
          <p:nvPr>
            <p:ph type="body" sz="half" idx="1"/>
          </p:nvPr>
        </p:nvSpPr>
        <p:spPr>
          <a:xfrm>
            <a:off x="1062037" y="1766888"/>
            <a:ext cx="3808414" cy="4113213"/>
          </a:xfrm>
          <a:prstGeom prst="rect">
            <a:avLst/>
          </a:prstGeom>
        </p:spPr>
        <p:txBody>
          <a:bodyPr>
            <a:normAutofit/>
          </a:bodyPr>
          <a:lstStyle>
            <a:lvl1pPr>
              <a:spcBef>
                <a:spcPts val="600"/>
              </a:spcBef>
              <a:buBlip>
                <a:blip r:embed="rId2"/>
              </a:buBlip>
              <a:defRPr sz="2800"/>
            </a:lvl1pPr>
            <a:lvl2pPr marL="790575" indent="-333375">
              <a:spcBef>
                <a:spcPts val="600"/>
              </a:spcBef>
              <a:buBlip>
                <a:blip r:embed="rId3"/>
              </a:buBlip>
              <a:defRPr sz="2800"/>
            </a:lvl2pPr>
            <a:lvl3pPr marL="1234439" indent="-320039">
              <a:spcBef>
                <a:spcPts val="600"/>
              </a:spcBef>
              <a:defRPr sz="2800"/>
            </a:lvl3pPr>
            <a:lvl4pPr marL="1727200" indent="-355600">
              <a:spcBef>
                <a:spcPts val="600"/>
              </a:spcBef>
              <a:defRPr sz="2800"/>
            </a:lvl4pPr>
            <a:lvl5pPr marL="2184400" indent="-355600">
              <a:spcBef>
                <a:spcPts val="600"/>
              </a:spcBef>
              <a:defRPr sz="2800"/>
            </a:lvl5pPr>
          </a:lstStyle>
          <a:p>
            <a:r>
              <a:t>Body Level One</a:t>
            </a:r>
          </a:p>
          <a:p>
            <a:pPr lvl="1"/>
            <a:r>
              <a:t>Body Level Two</a:t>
            </a:r>
          </a:p>
          <a:p>
            <a:pPr lvl="2"/>
            <a:r>
              <a:t>Body Level Three</a:t>
            </a:r>
          </a:p>
          <a:p>
            <a:pPr lvl="3"/>
            <a:r>
              <a:t>Body Level Four</a:t>
            </a:r>
          </a:p>
          <a:p>
            <a:pPr lvl="4"/>
            <a:r>
              <a:t>Body Level Five</a:t>
            </a:r>
          </a:p>
        </p:txBody>
      </p:sp>
      <p:sp>
        <p:nvSpPr>
          <p:cNvPr id="861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9019668"/>
      </p:ext>
    </p:extLst>
  </p:cSld>
  <p:clrMapOvr>
    <a:masterClrMapping/>
  </p:clrMapOvr>
  <p:transition spd="med"/>
</p:sldLayout>
</file>

<file path=ppt/slideLayouts/slideLayout586.xml><?xml version="1.0" encoding="utf-8"?>
<p:sldLayout xmlns:a="http://schemas.openxmlformats.org/drawingml/2006/main" xmlns:r="http://schemas.openxmlformats.org/officeDocument/2006/relationships" xmlns:p="http://schemas.openxmlformats.org/presentationml/2006/main" type="tx">
  <p:cSld name="49_Comparison">
    <p:spTree>
      <p:nvGrpSpPr>
        <p:cNvPr id="1" name=""/>
        <p:cNvGrpSpPr/>
        <p:nvPr/>
      </p:nvGrpSpPr>
      <p:grpSpPr>
        <a:xfrm>
          <a:off x="0" y="0"/>
          <a:ext cx="0" cy="0"/>
          <a:chOff x="0" y="0"/>
          <a:chExt cx="0" cy="0"/>
        </a:xfrm>
      </p:grpSpPr>
      <p:sp>
        <p:nvSpPr>
          <p:cNvPr id="8619" name="Title Text"/>
          <p:cNvSpPr txBox="1">
            <a:spLocks noGrp="1"/>
          </p:cNvSpPr>
          <p:nvPr>
            <p:ph type="title"/>
          </p:nvPr>
        </p:nvSpPr>
        <p:spPr>
          <a:xfrm>
            <a:off x="457200" y="274638"/>
            <a:ext cx="8229600" cy="1143001"/>
          </a:xfrm>
          <a:prstGeom prst="rect">
            <a:avLst/>
          </a:prstGeom>
        </p:spPr>
        <p:txBody>
          <a:bodyPr/>
          <a:lstStyle/>
          <a:p>
            <a:r>
              <a:t>Title Text</a:t>
            </a:r>
          </a:p>
        </p:txBody>
      </p:sp>
      <p:sp>
        <p:nvSpPr>
          <p:cNvPr id="8620"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8621"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8622"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56029397"/>
      </p:ext>
    </p:extLst>
  </p:cSld>
  <p:clrMapOvr>
    <a:masterClrMapping/>
  </p:clrMapOvr>
  <p:transition spd="med"/>
</p:sldLayout>
</file>

<file path=ppt/slideLayouts/slideLayout587.xml><?xml version="1.0" encoding="utf-8"?>
<p:sldLayout xmlns:a="http://schemas.openxmlformats.org/drawingml/2006/main" xmlns:r="http://schemas.openxmlformats.org/officeDocument/2006/relationships" xmlns:p="http://schemas.openxmlformats.org/presentationml/2006/main" type="tx">
  <p:cSld name="50_Title Only">
    <p:spTree>
      <p:nvGrpSpPr>
        <p:cNvPr id="1" name=""/>
        <p:cNvGrpSpPr/>
        <p:nvPr/>
      </p:nvGrpSpPr>
      <p:grpSpPr>
        <a:xfrm>
          <a:off x="0" y="0"/>
          <a:ext cx="0" cy="0"/>
          <a:chOff x="0" y="0"/>
          <a:chExt cx="0" cy="0"/>
        </a:xfrm>
      </p:grpSpPr>
      <p:sp>
        <p:nvSpPr>
          <p:cNvPr id="8629" name="Title Text"/>
          <p:cNvSpPr txBox="1">
            <a:spLocks noGrp="1"/>
          </p:cNvSpPr>
          <p:nvPr>
            <p:ph type="title"/>
          </p:nvPr>
        </p:nvSpPr>
        <p:spPr>
          <a:prstGeom prst="rect">
            <a:avLst/>
          </a:prstGeom>
        </p:spPr>
        <p:txBody>
          <a:bodyPr/>
          <a:lstStyle/>
          <a:p>
            <a:r>
              <a:t>Title Text</a:t>
            </a:r>
          </a:p>
        </p:txBody>
      </p:sp>
      <p:sp>
        <p:nvSpPr>
          <p:cNvPr id="8630"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21055151"/>
      </p:ext>
    </p:extLst>
  </p:cSld>
  <p:clrMapOvr>
    <a:masterClrMapping/>
  </p:clrMapOvr>
  <p:transition spd="med"/>
</p:sldLayout>
</file>

<file path=ppt/slideLayouts/slideLayout588.xml><?xml version="1.0" encoding="utf-8"?>
<p:sldLayout xmlns:a="http://schemas.openxmlformats.org/drawingml/2006/main" xmlns:r="http://schemas.openxmlformats.org/officeDocument/2006/relationships" xmlns:p="http://schemas.openxmlformats.org/presentationml/2006/main" type="tx">
  <p:cSld name="52_Blank">
    <p:spTree>
      <p:nvGrpSpPr>
        <p:cNvPr id="1" name=""/>
        <p:cNvGrpSpPr/>
        <p:nvPr/>
      </p:nvGrpSpPr>
      <p:grpSpPr>
        <a:xfrm>
          <a:off x="0" y="0"/>
          <a:ext cx="0" cy="0"/>
          <a:chOff x="0" y="0"/>
          <a:chExt cx="0" cy="0"/>
        </a:xfrm>
      </p:grpSpPr>
      <p:sp>
        <p:nvSpPr>
          <p:cNvPr id="8637"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30657207"/>
      </p:ext>
    </p:extLst>
  </p:cSld>
  <p:clrMapOvr>
    <a:masterClrMapping/>
  </p:clrMapOvr>
  <p:transition spd="med"/>
</p:sldLayout>
</file>

<file path=ppt/slideLayouts/slideLayout589.xml><?xml version="1.0" encoding="utf-8"?>
<p:sldLayout xmlns:a="http://schemas.openxmlformats.org/drawingml/2006/main" xmlns:r="http://schemas.openxmlformats.org/officeDocument/2006/relationships" xmlns:p="http://schemas.openxmlformats.org/presentationml/2006/main" type="tx">
  <p:cSld name="49_Content with Caption">
    <p:spTree>
      <p:nvGrpSpPr>
        <p:cNvPr id="1" name=""/>
        <p:cNvGrpSpPr/>
        <p:nvPr/>
      </p:nvGrpSpPr>
      <p:grpSpPr>
        <a:xfrm>
          <a:off x="0" y="0"/>
          <a:ext cx="0" cy="0"/>
          <a:chOff x="0" y="0"/>
          <a:chExt cx="0" cy="0"/>
        </a:xfrm>
      </p:grpSpPr>
      <p:sp>
        <p:nvSpPr>
          <p:cNvPr id="8644" name="Title Text"/>
          <p:cNvSpPr txBox="1">
            <a:spLocks noGrp="1"/>
          </p:cNvSpPr>
          <p:nvPr>
            <p:ph type="title"/>
          </p:nvPr>
        </p:nvSpPr>
        <p:spPr>
          <a:xfrm>
            <a:off x="457200" y="273050"/>
            <a:ext cx="3008314" cy="1162050"/>
          </a:xfrm>
          <a:prstGeom prst="rect">
            <a:avLst/>
          </a:prstGeom>
        </p:spPr>
        <p:txBody>
          <a:bodyPr/>
          <a:lstStyle>
            <a:lvl1pPr>
              <a:defRPr sz="2000" b="1"/>
            </a:lvl1pPr>
          </a:lstStyle>
          <a:p>
            <a:r>
              <a:t>Title Text</a:t>
            </a:r>
          </a:p>
        </p:txBody>
      </p:sp>
      <p:sp>
        <p:nvSpPr>
          <p:cNvPr id="8645" name="Body Level One…"/>
          <p:cNvSpPr txBox="1">
            <a:spLocks noGrp="1"/>
          </p:cNvSpPr>
          <p:nvPr>
            <p:ph type="body" idx="1"/>
          </p:nvPr>
        </p:nvSpPr>
        <p:spPr>
          <a:xfrm>
            <a:off x="3575050" y="273050"/>
            <a:ext cx="5111750" cy="58531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8646"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8647"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22339162"/>
      </p:ext>
    </p:extLst>
  </p:cSld>
  <p:clrMapOvr>
    <a:masterClrMapping/>
  </p:clrMapOvr>
  <p:transition spd="med"/>
</p:sldLayout>
</file>

<file path=ppt/slideLayouts/slideLayout5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lvl1pPr>
              <a:defRPr b="1" i="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cs typeface="Arial" panose="020B0604020202020204" pitchFamily="34" charset="0"/>
              </a:defRPr>
            </a:lvl1pPr>
          </a:lstStyle>
          <a:p>
            <a:pPr>
              <a:defRPr/>
            </a:pPr>
            <a:endParaRPr lang="en-US" dirty="0"/>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cs typeface="Arial" panose="020B0604020202020204" pitchFamily="34" charset="0"/>
              </a:defRPr>
            </a:lvl1pPr>
          </a:lstStyle>
          <a:p>
            <a:pPr>
              <a:defRPr/>
            </a:pPr>
            <a:fld id="{2DDBBBB4-98D6-394F-A3E2-F57F05C9EA9A}" type="slidenum">
              <a:rPr lang="en-US" smtClean="0"/>
              <a:pPr>
                <a:defRPr/>
              </a:pPr>
              <a:t>‹#›</a:t>
            </a:fld>
            <a:endParaRPr lang="en-US" dirty="0"/>
          </a:p>
        </p:txBody>
      </p:sp>
    </p:spTree>
    <p:extLst>
      <p:ext uri="{BB962C8B-B14F-4D97-AF65-F5344CB8AC3E}">
        <p14:creationId xmlns:p14="http://schemas.microsoft.com/office/powerpoint/2010/main" val="3483308619"/>
      </p:ext>
    </p:extLst>
  </p:cSld>
  <p:clrMapOvr>
    <a:masterClrMapping/>
  </p:clrMapOvr>
</p:sldLayout>
</file>

<file path=ppt/slideLayouts/slideLayout590.xml><?xml version="1.0" encoding="utf-8"?>
<p:sldLayout xmlns:a="http://schemas.openxmlformats.org/drawingml/2006/main" xmlns:r="http://schemas.openxmlformats.org/officeDocument/2006/relationships" xmlns:p="http://schemas.openxmlformats.org/presentationml/2006/main" type="tx">
  <p:cSld name="49_Picture with Caption">
    <p:spTree>
      <p:nvGrpSpPr>
        <p:cNvPr id="1" name=""/>
        <p:cNvGrpSpPr/>
        <p:nvPr/>
      </p:nvGrpSpPr>
      <p:grpSpPr>
        <a:xfrm>
          <a:off x="0" y="0"/>
          <a:ext cx="0" cy="0"/>
          <a:chOff x="0" y="0"/>
          <a:chExt cx="0" cy="0"/>
        </a:xfrm>
      </p:grpSpPr>
      <p:sp>
        <p:nvSpPr>
          <p:cNvPr id="8654" name="Title Text"/>
          <p:cNvSpPr txBox="1">
            <a:spLocks noGrp="1"/>
          </p:cNvSpPr>
          <p:nvPr>
            <p:ph type="title"/>
          </p:nvPr>
        </p:nvSpPr>
        <p:spPr>
          <a:xfrm>
            <a:off x="1792288" y="4800600"/>
            <a:ext cx="5486401" cy="566738"/>
          </a:xfrm>
          <a:prstGeom prst="rect">
            <a:avLst/>
          </a:prstGeom>
        </p:spPr>
        <p:txBody>
          <a:bodyPr/>
          <a:lstStyle>
            <a:lvl1pPr>
              <a:defRPr sz="2000" b="1"/>
            </a:lvl1pPr>
          </a:lstStyle>
          <a:p>
            <a:r>
              <a:t>Title Text</a:t>
            </a:r>
          </a:p>
        </p:txBody>
      </p:sp>
      <p:sp>
        <p:nvSpPr>
          <p:cNvPr id="8655"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656"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8657" name="Slide Number"/>
          <p:cNvSpPr txBox="1">
            <a:spLocks noGrp="1"/>
          </p:cNvSpPr>
          <p:nvPr>
            <p:ph type="sldNum" sz="quarter" idx="2"/>
          </p:nvPr>
        </p:nvSpPr>
        <p:spPr>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19047512"/>
      </p:ext>
    </p:extLst>
  </p:cSld>
  <p:clrMapOvr>
    <a:masterClrMapping/>
  </p:clrMapOvr>
  <p:transition spd="med"/>
</p:sldLayout>
</file>

<file path=ppt/slideLayouts/slideLayout591.xml><?xml version="1.0" encoding="utf-8"?>
<p:sldLayout xmlns:a="http://schemas.openxmlformats.org/drawingml/2006/main" xmlns:r="http://schemas.openxmlformats.org/officeDocument/2006/relationships" xmlns:p="http://schemas.openxmlformats.org/presentationml/2006/main" showMasterSp="0" type="tx">
  <p:cSld name="57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8664"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665"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66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86116630"/>
      </p:ext>
    </p:extLst>
  </p:cSld>
  <p:clrMapOvr>
    <a:masterClrMapping/>
  </p:clrMapOvr>
  <p:transition spd="med"/>
</p:sldLayout>
</file>

<file path=ppt/slideLayouts/slideLayout592.xml><?xml version="1.0" encoding="utf-8"?>
<p:sldLayout xmlns:a="http://schemas.openxmlformats.org/drawingml/2006/main" xmlns:r="http://schemas.openxmlformats.org/officeDocument/2006/relationships" xmlns:p="http://schemas.openxmlformats.org/presentationml/2006/main" showMasterSp="0" type="tx">
  <p:cSld name="56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673"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674"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67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47961353"/>
      </p:ext>
    </p:extLst>
  </p:cSld>
  <p:clrMapOvr>
    <a:masterClrMapping/>
  </p:clrMapOvr>
  <p:transition spd="med"/>
</p:sldLayout>
</file>

<file path=ppt/slideLayouts/slideLayout593.xml><?xml version="1.0" encoding="utf-8"?>
<p:sldLayout xmlns:a="http://schemas.openxmlformats.org/drawingml/2006/main" xmlns:r="http://schemas.openxmlformats.org/officeDocument/2006/relationships" xmlns:p="http://schemas.openxmlformats.org/presentationml/2006/main" showMasterSp="0" type="tx">
  <p:cSld name="49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8682"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683"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68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19186674"/>
      </p:ext>
    </p:extLst>
  </p:cSld>
  <p:clrMapOvr>
    <a:masterClrMapping/>
  </p:clrMapOvr>
  <p:transition spd="med"/>
</p:sldLayout>
</file>

<file path=ppt/slideLayouts/slideLayout594.xml><?xml version="1.0" encoding="utf-8"?>
<p:sldLayout xmlns:a="http://schemas.openxmlformats.org/drawingml/2006/main" xmlns:r="http://schemas.openxmlformats.org/officeDocument/2006/relationships" xmlns:p="http://schemas.openxmlformats.org/presentationml/2006/main" showMasterSp="0" type="tx">
  <p:cSld name="50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69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692"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69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81722192"/>
      </p:ext>
    </p:extLst>
  </p:cSld>
  <p:clrMapOvr>
    <a:masterClrMapping/>
  </p:clrMapOvr>
  <p:transition spd="med"/>
</p:sldLayout>
</file>

<file path=ppt/slideLayouts/slideLayout595.xml><?xml version="1.0" encoding="utf-8"?>
<p:sldLayout xmlns:a="http://schemas.openxmlformats.org/drawingml/2006/main" xmlns:r="http://schemas.openxmlformats.org/officeDocument/2006/relationships" xmlns:p="http://schemas.openxmlformats.org/presentationml/2006/main" showMasterSp="0" type="tx">
  <p:cSld name="50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870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0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02"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70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36448620"/>
      </p:ext>
    </p:extLst>
  </p:cSld>
  <p:clrMapOvr>
    <a:masterClrMapping/>
  </p:clrMapOvr>
  <p:transition spd="med"/>
</p:sldLayout>
</file>

<file path=ppt/slideLayouts/slideLayout596.xml><?xml version="1.0" encoding="utf-8"?>
<p:sldLayout xmlns:a="http://schemas.openxmlformats.org/drawingml/2006/main" xmlns:r="http://schemas.openxmlformats.org/officeDocument/2006/relationships" xmlns:p="http://schemas.openxmlformats.org/presentationml/2006/main" showMasterSp="0" type="tx">
  <p:cSld name="51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8710"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1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39584331"/>
      </p:ext>
    </p:extLst>
  </p:cSld>
  <p:clrMapOvr>
    <a:masterClrMapping/>
  </p:clrMapOvr>
  <p:transition spd="med"/>
</p:sldLayout>
</file>

<file path=ppt/slideLayouts/slideLayout597.xml><?xml version="1.0" encoding="utf-8"?>
<p:sldLayout xmlns:a="http://schemas.openxmlformats.org/drawingml/2006/main" xmlns:r="http://schemas.openxmlformats.org/officeDocument/2006/relationships" xmlns:p="http://schemas.openxmlformats.org/presentationml/2006/main" showMasterSp="0" type="tx">
  <p:cSld name="53_Blank">
    <p:bg>
      <p:bgPr>
        <a:solidFill>
          <a:schemeClr val="accent3">
            <a:lumOff val="44000"/>
          </a:schemeClr>
        </a:solidFill>
        <a:effectLst/>
      </p:bgPr>
    </p:bg>
    <p:spTree>
      <p:nvGrpSpPr>
        <p:cNvPr id="1" name=""/>
        <p:cNvGrpSpPr/>
        <p:nvPr/>
      </p:nvGrpSpPr>
      <p:grpSpPr>
        <a:xfrm>
          <a:off x="0" y="0"/>
          <a:ext cx="0" cy="0"/>
          <a:chOff x="0" y="0"/>
          <a:chExt cx="0" cy="0"/>
        </a:xfrm>
      </p:grpSpPr>
      <p:sp>
        <p:nvSpPr>
          <p:cNvPr id="871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739226154"/>
      </p:ext>
    </p:extLst>
  </p:cSld>
  <p:clrMapOvr>
    <a:masterClrMapping/>
  </p:clrMapOvr>
  <p:transition spd="med"/>
</p:sldLayout>
</file>

<file path=ppt/slideLayouts/slideLayout598.xml><?xml version="1.0" encoding="utf-8"?>
<p:sldLayout xmlns:a="http://schemas.openxmlformats.org/drawingml/2006/main" xmlns:r="http://schemas.openxmlformats.org/officeDocument/2006/relationships" xmlns:p="http://schemas.openxmlformats.org/presentationml/2006/main" showMasterSp="0" type="tx">
  <p:cSld name="50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725"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26"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27"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72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43748126"/>
      </p:ext>
    </p:extLst>
  </p:cSld>
  <p:clrMapOvr>
    <a:masterClrMapping/>
  </p:clrMapOvr>
  <p:transition spd="med"/>
</p:sldLayout>
</file>

<file path=ppt/slideLayouts/slideLayout599.xml><?xml version="1.0" encoding="utf-8"?>
<p:sldLayout xmlns:a="http://schemas.openxmlformats.org/drawingml/2006/main" xmlns:r="http://schemas.openxmlformats.org/officeDocument/2006/relationships" xmlns:p="http://schemas.openxmlformats.org/presentationml/2006/main" showMasterSp="0" type="tx">
  <p:cSld name="50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735"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36"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737"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3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79658306"/>
      </p:ext>
    </p:extLst>
  </p:cSld>
  <p:clrMapOvr>
    <a:masterClrMapping/>
  </p:clrMapOvr>
  <p:transition spd="med"/>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a:defRPr/>
            </a:lvl1pPr>
          </a:lstStyle>
          <a:p>
            <a:pPr>
              <a:defRPr/>
            </a:pPr>
            <a:endParaRPr lang="en-US"/>
          </a:p>
        </p:txBody>
      </p:sp>
      <p:sp>
        <p:nvSpPr>
          <p:cNvPr id="4" name="Rectangle 5"/>
          <p:cNvSpPr>
            <a:spLocks noGrp="1" noChangeArrowheads="1"/>
          </p:cNvSpPr>
          <p:nvPr>
            <p:ph type="ftr" sz="quarter" idx="11"/>
          </p:nvPr>
        </p:nvSpPr>
        <p:spPr/>
        <p:txBody>
          <a:bodyPr/>
          <a:lstStyle>
            <a:lvl1pPr>
              <a:defRPr/>
            </a:lvl1pPr>
          </a:lstStyle>
          <a:p>
            <a:pPr>
              <a:defRPr/>
            </a:pPr>
            <a:endParaRPr lang="en-US"/>
          </a:p>
        </p:txBody>
      </p:sp>
      <p:sp>
        <p:nvSpPr>
          <p:cNvPr id="5" name="Rectangle 6"/>
          <p:cNvSpPr>
            <a:spLocks noGrp="1" noChangeArrowheads="1"/>
          </p:cNvSpPr>
          <p:nvPr>
            <p:ph type="sldNum" sz="quarter" idx="12"/>
          </p:nvPr>
        </p:nvSpPr>
        <p:spPr/>
        <p:txBody>
          <a:bodyPr/>
          <a:lstStyle>
            <a:lvl1pPr>
              <a:defRPr/>
            </a:lvl1pPr>
          </a:lstStyle>
          <a:p>
            <a:pPr>
              <a:defRPr/>
            </a:pPr>
            <a:fld id="{5FE8624F-FBE7-CB4C-A1D1-155976309F53}" type="slidenum">
              <a:rPr lang="en-US"/>
              <a:pPr>
                <a:defRPr/>
              </a:pPr>
              <a:t>‹#›</a:t>
            </a:fld>
            <a:endParaRPr lang="en-US"/>
          </a:p>
        </p:txBody>
      </p:sp>
    </p:spTree>
    <p:extLst>
      <p:ext uri="{BB962C8B-B14F-4D97-AF65-F5344CB8AC3E}">
        <p14:creationId xmlns:p14="http://schemas.microsoft.com/office/powerpoint/2010/main" val="1703070612"/>
      </p:ext>
    </p:extLst>
  </p:cSld>
  <p:clrMapOvr>
    <a:masterClrMapping/>
  </p:clrMapOvr>
</p:sldLayout>
</file>

<file path=ppt/slideLayouts/slideLayout60.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a:t>Click to edit Master subtitle style</a:t>
            </a:r>
          </a:p>
        </p:txBody>
      </p:sp>
      <p:sp>
        <p:nvSpPr>
          <p:cNvPr id="4" name="Rectangle 4"/>
          <p:cNvSpPr>
            <a:spLocks noGrp="1" noChangeArrowheads="1"/>
          </p:cNvSpPr>
          <p:nvPr>
            <p:ph type="dt" sz="half" idx="10"/>
          </p:nvPr>
        </p:nvSpPr>
        <p:spPr/>
        <p:txBody>
          <a:bodyPr/>
          <a:lstStyle>
            <a:lvl1pPr algn="ctr">
              <a:spcBef>
                <a:spcPct val="20000"/>
              </a:spcBef>
              <a:defRPr>
                <a:latin typeface="Times New Roman" charset="0"/>
              </a:defRPr>
            </a:lvl1pPr>
          </a:lstStyle>
          <a:p>
            <a:pPr>
              <a:defRPr/>
            </a:pPr>
            <a:endParaRPr lang="en-US"/>
          </a:p>
        </p:txBody>
      </p:sp>
      <p:sp>
        <p:nvSpPr>
          <p:cNvPr id="5" name="Rectangle 5"/>
          <p:cNvSpPr>
            <a:spLocks noGrp="1" noChangeArrowheads="1"/>
          </p:cNvSpPr>
          <p:nvPr>
            <p:ph type="ftr" sz="quarter" idx="11"/>
          </p:nvPr>
        </p:nvSpPr>
        <p:spPr/>
        <p:txBody>
          <a:bodyPr/>
          <a:lstStyle>
            <a:lvl1pPr>
              <a:spcBef>
                <a:spcPct val="20000"/>
              </a:spcBef>
              <a:defRPr>
                <a:latin typeface="Times New Roman"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spcBef>
                <a:spcPct val="20000"/>
              </a:spcBef>
              <a:defRPr>
                <a:latin typeface="Times New Roman" charset="0"/>
              </a:defRPr>
            </a:lvl1pPr>
          </a:lstStyle>
          <a:p>
            <a:pPr>
              <a:defRPr/>
            </a:pPr>
            <a:fld id="{AEE9B3CE-B01F-C54C-8351-7889F7A8DB7C}" type="slidenum">
              <a:rPr lang="en-US"/>
              <a:pPr>
                <a:defRPr/>
              </a:pPr>
              <a:t>‹#›</a:t>
            </a:fld>
            <a:endParaRPr lang="en-US"/>
          </a:p>
        </p:txBody>
      </p:sp>
    </p:spTree>
    <p:extLst>
      <p:ext uri="{BB962C8B-B14F-4D97-AF65-F5344CB8AC3E}">
        <p14:creationId xmlns:p14="http://schemas.microsoft.com/office/powerpoint/2010/main" val="2286462207"/>
      </p:ext>
    </p:extLst>
  </p:cSld>
  <p:clrMapOvr>
    <a:masterClrMapping/>
  </p:clrMapOvr>
</p:sldLayout>
</file>

<file path=ppt/slideLayouts/slideLayout600.xml><?xml version="1.0" encoding="utf-8"?>
<p:sldLayout xmlns:a="http://schemas.openxmlformats.org/drawingml/2006/main" xmlns:r="http://schemas.openxmlformats.org/officeDocument/2006/relationships" xmlns:p="http://schemas.openxmlformats.org/presentationml/2006/main" showMasterSp="0" type="tx">
  <p:cSld name="58_Title Slide">
    <p:bg>
      <p:bgPr>
        <a:solidFill>
          <a:srgbClr val="000000"/>
        </a:solidFill>
        <a:effectLst/>
      </p:bgPr>
    </p:bg>
    <p:spTree>
      <p:nvGrpSpPr>
        <p:cNvPr id="1" name=""/>
        <p:cNvGrpSpPr/>
        <p:nvPr/>
      </p:nvGrpSpPr>
      <p:grpSpPr>
        <a:xfrm>
          <a:off x="0" y="0"/>
          <a:ext cx="0" cy="0"/>
          <a:chOff x="0" y="0"/>
          <a:chExt cx="0" cy="0"/>
        </a:xfrm>
      </p:grpSpPr>
      <p:sp>
        <p:nvSpPr>
          <p:cNvPr id="8745"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46"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47"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3003567"/>
      </p:ext>
    </p:extLst>
  </p:cSld>
  <p:clrMapOvr>
    <a:masterClrMapping/>
  </p:clrMapOvr>
  <p:transition spd="med"/>
</p:sldLayout>
</file>

<file path=ppt/slideLayouts/slideLayout601.xml><?xml version="1.0" encoding="utf-8"?>
<p:sldLayout xmlns:a="http://schemas.openxmlformats.org/drawingml/2006/main" xmlns:r="http://schemas.openxmlformats.org/officeDocument/2006/relationships" xmlns:p="http://schemas.openxmlformats.org/presentationml/2006/main" showMasterSp="0" type="tx">
  <p:cSld name="57_Title and Content">
    <p:bg>
      <p:bgPr>
        <a:solidFill>
          <a:srgbClr val="000000"/>
        </a:solidFill>
        <a:effectLst/>
      </p:bgPr>
    </p:bg>
    <p:spTree>
      <p:nvGrpSpPr>
        <p:cNvPr id="1" name=""/>
        <p:cNvGrpSpPr/>
        <p:nvPr/>
      </p:nvGrpSpPr>
      <p:grpSpPr>
        <a:xfrm>
          <a:off x="0" y="0"/>
          <a:ext cx="0" cy="0"/>
          <a:chOff x="0" y="0"/>
          <a:chExt cx="0" cy="0"/>
        </a:xfrm>
      </p:grpSpPr>
      <p:sp>
        <p:nvSpPr>
          <p:cNvPr id="8754"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55"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5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80863114"/>
      </p:ext>
    </p:extLst>
  </p:cSld>
  <p:clrMapOvr>
    <a:masterClrMapping/>
  </p:clrMapOvr>
  <p:transition spd="med"/>
</p:sldLayout>
</file>

<file path=ppt/slideLayouts/slideLayout602.xml><?xml version="1.0" encoding="utf-8"?>
<p:sldLayout xmlns:a="http://schemas.openxmlformats.org/drawingml/2006/main" xmlns:r="http://schemas.openxmlformats.org/officeDocument/2006/relationships" xmlns:p="http://schemas.openxmlformats.org/presentationml/2006/main" showMasterSp="0" type="tx">
  <p:cSld name="50_Section Header">
    <p:bg>
      <p:bgPr>
        <a:solidFill>
          <a:srgbClr val="000000"/>
        </a:solidFill>
        <a:effectLst/>
      </p:bgPr>
    </p:bg>
    <p:spTree>
      <p:nvGrpSpPr>
        <p:cNvPr id="1" name=""/>
        <p:cNvGrpSpPr/>
        <p:nvPr/>
      </p:nvGrpSpPr>
      <p:grpSpPr>
        <a:xfrm>
          <a:off x="0" y="0"/>
          <a:ext cx="0" cy="0"/>
          <a:chOff x="0" y="0"/>
          <a:chExt cx="0" cy="0"/>
        </a:xfrm>
      </p:grpSpPr>
      <p:sp>
        <p:nvSpPr>
          <p:cNvPr id="8763"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64"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6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139171502"/>
      </p:ext>
    </p:extLst>
  </p:cSld>
  <p:clrMapOvr>
    <a:masterClrMapping/>
  </p:clrMapOvr>
  <p:transition spd="med"/>
</p:sldLayout>
</file>

<file path=ppt/slideLayouts/slideLayout603.xml><?xml version="1.0" encoding="utf-8"?>
<p:sldLayout xmlns:a="http://schemas.openxmlformats.org/drawingml/2006/main" xmlns:r="http://schemas.openxmlformats.org/officeDocument/2006/relationships" xmlns:p="http://schemas.openxmlformats.org/presentationml/2006/main" showMasterSp="0" type="tx">
  <p:cSld name="51_Two Content">
    <p:bg>
      <p:bgPr>
        <a:solidFill>
          <a:srgbClr val="000000"/>
        </a:solidFill>
        <a:effectLst/>
      </p:bgPr>
    </p:bg>
    <p:spTree>
      <p:nvGrpSpPr>
        <p:cNvPr id="1" name=""/>
        <p:cNvGrpSpPr/>
        <p:nvPr/>
      </p:nvGrpSpPr>
      <p:grpSpPr>
        <a:xfrm>
          <a:off x="0" y="0"/>
          <a:ext cx="0" cy="0"/>
          <a:chOff x="0" y="0"/>
          <a:chExt cx="0" cy="0"/>
        </a:xfrm>
      </p:grpSpPr>
      <p:sp>
        <p:nvSpPr>
          <p:cNvPr id="8772"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73"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7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20967001"/>
      </p:ext>
    </p:extLst>
  </p:cSld>
  <p:clrMapOvr>
    <a:masterClrMapping/>
  </p:clrMapOvr>
  <p:transition spd="med"/>
</p:sldLayout>
</file>

<file path=ppt/slideLayouts/slideLayout604.xml><?xml version="1.0" encoding="utf-8"?>
<p:sldLayout xmlns:a="http://schemas.openxmlformats.org/drawingml/2006/main" xmlns:r="http://schemas.openxmlformats.org/officeDocument/2006/relationships" xmlns:p="http://schemas.openxmlformats.org/presentationml/2006/main" showMasterSp="0" type="tx">
  <p:cSld name="51_Comparison">
    <p:bg>
      <p:bgPr>
        <a:solidFill>
          <a:srgbClr val="000000"/>
        </a:solidFill>
        <a:effectLst/>
      </p:bgPr>
    </p:bg>
    <p:spTree>
      <p:nvGrpSpPr>
        <p:cNvPr id="1" name=""/>
        <p:cNvGrpSpPr/>
        <p:nvPr/>
      </p:nvGrpSpPr>
      <p:grpSpPr>
        <a:xfrm>
          <a:off x="0" y="0"/>
          <a:ext cx="0" cy="0"/>
          <a:chOff x="0" y="0"/>
          <a:chExt cx="0" cy="0"/>
        </a:xfrm>
      </p:grpSpPr>
      <p:sp>
        <p:nvSpPr>
          <p:cNvPr id="878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82"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783"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784"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33441401"/>
      </p:ext>
    </p:extLst>
  </p:cSld>
  <p:clrMapOvr>
    <a:masterClrMapping/>
  </p:clrMapOvr>
  <p:transition spd="med"/>
</p:sldLayout>
</file>

<file path=ppt/slideLayouts/slideLayout605.xml><?xml version="1.0" encoding="utf-8"?>
<p:sldLayout xmlns:a="http://schemas.openxmlformats.org/drawingml/2006/main" xmlns:r="http://schemas.openxmlformats.org/officeDocument/2006/relationships" xmlns:p="http://schemas.openxmlformats.org/presentationml/2006/main" showMasterSp="0" type="tx">
  <p:cSld name="52_Title Only">
    <p:bg>
      <p:bgPr>
        <a:solidFill>
          <a:srgbClr val="000000"/>
        </a:solidFill>
        <a:effectLst/>
      </p:bgPr>
    </p:bg>
    <p:spTree>
      <p:nvGrpSpPr>
        <p:cNvPr id="1" name=""/>
        <p:cNvGrpSpPr/>
        <p:nvPr/>
      </p:nvGrpSpPr>
      <p:grpSpPr>
        <a:xfrm>
          <a:off x="0" y="0"/>
          <a:ext cx="0" cy="0"/>
          <a:chOff x="0" y="0"/>
          <a:chExt cx="0" cy="0"/>
        </a:xfrm>
      </p:grpSpPr>
      <p:sp>
        <p:nvSpPr>
          <p:cNvPr id="879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792"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83617479"/>
      </p:ext>
    </p:extLst>
  </p:cSld>
  <p:clrMapOvr>
    <a:masterClrMapping/>
  </p:clrMapOvr>
  <p:transition spd="med"/>
</p:sldLayout>
</file>

<file path=ppt/slideLayouts/slideLayout606.xml><?xml version="1.0" encoding="utf-8"?>
<p:sldLayout xmlns:a="http://schemas.openxmlformats.org/drawingml/2006/main" xmlns:r="http://schemas.openxmlformats.org/officeDocument/2006/relationships" xmlns:p="http://schemas.openxmlformats.org/presentationml/2006/main" showMasterSp="0" type="tx">
  <p:cSld name="54_Blank">
    <p:bg>
      <p:bgPr>
        <a:solidFill>
          <a:srgbClr val="000000"/>
        </a:solidFill>
        <a:effectLst/>
      </p:bgPr>
    </p:bg>
    <p:spTree>
      <p:nvGrpSpPr>
        <p:cNvPr id="1" name=""/>
        <p:cNvGrpSpPr/>
        <p:nvPr/>
      </p:nvGrpSpPr>
      <p:grpSpPr>
        <a:xfrm>
          <a:off x="0" y="0"/>
          <a:ext cx="0" cy="0"/>
          <a:chOff x="0" y="0"/>
          <a:chExt cx="0" cy="0"/>
        </a:xfrm>
      </p:grpSpPr>
      <p:sp>
        <p:nvSpPr>
          <p:cNvPr id="8799"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48004331"/>
      </p:ext>
    </p:extLst>
  </p:cSld>
  <p:clrMapOvr>
    <a:masterClrMapping/>
  </p:clrMapOvr>
  <p:transition spd="med"/>
</p:sldLayout>
</file>

<file path=ppt/slideLayouts/slideLayout607.xml><?xml version="1.0" encoding="utf-8"?>
<p:sldLayout xmlns:a="http://schemas.openxmlformats.org/drawingml/2006/main" xmlns:r="http://schemas.openxmlformats.org/officeDocument/2006/relationships" xmlns:p="http://schemas.openxmlformats.org/presentationml/2006/main" showMasterSp="0" type="tx">
  <p:cSld name="51_Content with Caption">
    <p:bg>
      <p:bgPr>
        <a:solidFill>
          <a:srgbClr val="000000"/>
        </a:solidFill>
        <a:effectLst/>
      </p:bgPr>
    </p:bg>
    <p:spTree>
      <p:nvGrpSpPr>
        <p:cNvPr id="1" name=""/>
        <p:cNvGrpSpPr/>
        <p:nvPr/>
      </p:nvGrpSpPr>
      <p:grpSpPr>
        <a:xfrm>
          <a:off x="0" y="0"/>
          <a:ext cx="0" cy="0"/>
          <a:chOff x="0" y="0"/>
          <a:chExt cx="0" cy="0"/>
        </a:xfrm>
      </p:grpSpPr>
      <p:sp>
        <p:nvSpPr>
          <p:cNvPr id="8806"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07"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808"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809"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136827366"/>
      </p:ext>
    </p:extLst>
  </p:cSld>
  <p:clrMapOvr>
    <a:masterClrMapping/>
  </p:clrMapOvr>
  <p:transition spd="med"/>
</p:sldLayout>
</file>

<file path=ppt/slideLayouts/slideLayout608.xml><?xml version="1.0" encoding="utf-8"?>
<p:sldLayout xmlns:a="http://schemas.openxmlformats.org/drawingml/2006/main" xmlns:r="http://schemas.openxmlformats.org/officeDocument/2006/relationships" xmlns:p="http://schemas.openxmlformats.org/presentationml/2006/main" showMasterSp="0" type="tx">
  <p:cSld name="51_Picture with Caption">
    <p:bg>
      <p:bgPr>
        <a:solidFill>
          <a:srgbClr val="000000"/>
        </a:solidFill>
        <a:effectLst/>
      </p:bgPr>
    </p:bg>
    <p:spTree>
      <p:nvGrpSpPr>
        <p:cNvPr id="1" name=""/>
        <p:cNvGrpSpPr/>
        <p:nvPr/>
      </p:nvGrpSpPr>
      <p:grpSpPr>
        <a:xfrm>
          <a:off x="0" y="0"/>
          <a:ext cx="0" cy="0"/>
          <a:chOff x="0" y="0"/>
          <a:chExt cx="0" cy="0"/>
        </a:xfrm>
      </p:grpSpPr>
      <p:sp>
        <p:nvSpPr>
          <p:cNvPr id="8816"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17"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818"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819"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70888756"/>
      </p:ext>
    </p:extLst>
  </p:cSld>
  <p:clrMapOvr>
    <a:masterClrMapping/>
  </p:clrMapOvr>
  <p:transition spd="med"/>
</p:sldLayout>
</file>

<file path=ppt/slideLayouts/slideLayout609.xml><?xml version="1.0" encoding="utf-8"?>
<p:sldLayout xmlns:a="http://schemas.openxmlformats.org/drawingml/2006/main" xmlns:r="http://schemas.openxmlformats.org/officeDocument/2006/relationships" xmlns:p="http://schemas.openxmlformats.org/presentationml/2006/main" showMasterSp="0" type="tx">
  <p:cSld name="59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8826"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27"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82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742384406"/>
      </p:ext>
    </p:extLst>
  </p:cSld>
  <p:clrMapOvr>
    <a:masterClrMapping/>
  </p:clrMapOvr>
  <p:transition spd="med"/>
</p:sldLayout>
</file>

<file path=ppt/slideLayouts/slideLayout61.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spcBef>
                <a:spcPct val="20000"/>
              </a:spcBef>
              <a:defRPr>
                <a:latin typeface="Times New Roman" charset="0"/>
              </a:defRPr>
            </a:lvl1pPr>
          </a:lstStyle>
          <a:p>
            <a:pPr>
              <a:defRPr/>
            </a:pPr>
            <a:endParaRPr lang="en-US"/>
          </a:p>
        </p:txBody>
      </p:sp>
      <p:sp>
        <p:nvSpPr>
          <p:cNvPr id="5" name="Rectangle 5"/>
          <p:cNvSpPr>
            <a:spLocks noGrp="1" noChangeArrowheads="1"/>
          </p:cNvSpPr>
          <p:nvPr>
            <p:ph type="ftr" sz="quarter" idx="11"/>
          </p:nvPr>
        </p:nvSpPr>
        <p:spPr/>
        <p:txBody>
          <a:bodyPr/>
          <a:lstStyle>
            <a:lvl1pPr>
              <a:spcBef>
                <a:spcPct val="20000"/>
              </a:spcBef>
              <a:defRPr>
                <a:latin typeface="Times New Roman"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spcBef>
                <a:spcPct val="20000"/>
              </a:spcBef>
              <a:defRPr>
                <a:latin typeface="Times New Roman" charset="0"/>
              </a:defRPr>
            </a:lvl1pPr>
          </a:lstStyle>
          <a:p>
            <a:pPr>
              <a:defRPr/>
            </a:pPr>
            <a:fld id="{434D7028-DB52-B549-BDAF-8B40BD3B61BD}" type="slidenum">
              <a:rPr lang="en-US"/>
              <a:pPr>
                <a:defRPr/>
              </a:pPr>
              <a:t>‹#›</a:t>
            </a:fld>
            <a:endParaRPr lang="en-US"/>
          </a:p>
        </p:txBody>
      </p:sp>
    </p:spTree>
    <p:extLst>
      <p:ext uri="{BB962C8B-B14F-4D97-AF65-F5344CB8AC3E}">
        <p14:creationId xmlns:p14="http://schemas.microsoft.com/office/powerpoint/2010/main" val="4044362820"/>
      </p:ext>
    </p:extLst>
  </p:cSld>
  <p:clrMapOvr>
    <a:masterClrMapping/>
  </p:clrMapOvr>
</p:sldLayout>
</file>

<file path=ppt/slideLayouts/slideLayout610.xml><?xml version="1.0" encoding="utf-8"?>
<p:sldLayout xmlns:a="http://schemas.openxmlformats.org/drawingml/2006/main" xmlns:r="http://schemas.openxmlformats.org/officeDocument/2006/relationships" xmlns:p="http://schemas.openxmlformats.org/presentationml/2006/main" showMasterSp="0" type="tx">
  <p:cSld name="58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835"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36"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83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04195707"/>
      </p:ext>
    </p:extLst>
  </p:cSld>
  <p:clrMapOvr>
    <a:masterClrMapping/>
  </p:clrMapOvr>
  <p:transition spd="med"/>
</p:sldLayout>
</file>

<file path=ppt/slideLayouts/slideLayout611.xml><?xml version="1.0" encoding="utf-8"?>
<p:sldLayout xmlns:a="http://schemas.openxmlformats.org/drawingml/2006/main" xmlns:r="http://schemas.openxmlformats.org/officeDocument/2006/relationships" xmlns:p="http://schemas.openxmlformats.org/presentationml/2006/main" showMasterSp="0" type="tx">
  <p:cSld name="51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8844"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45"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84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66336514"/>
      </p:ext>
    </p:extLst>
  </p:cSld>
  <p:clrMapOvr>
    <a:masterClrMapping/>
  </p:clrMapOvr>
  <p:transition spd="med"/>
</p:sldLayout>
</file>

<file path=ppt/slideLayouts/slideLayout612.xml><?xml version="1.0" encoding="utf-8"?>
<p:sldLayout xmlns:a="http://schemas.openxmlformats.org/drawingml/2006/main" xmlns:r="http://schemas.openxmlformats.org/officeDocument/2006/relationships" xmlns:p="http://schemas.openxmlformats.org/presentationml/2006/main" showMasterSp="0" type="tx">
  <p:cSld name="52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8853"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54"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85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7250891"/>
      </p:ext>
    </p:extLst>
  </p:cSld>
  <p:clrMapOvr>
    <a:masterClrMapping/>
  </p:clrMapOvr>
  <p:transition spd="med"/>
</p:sldLayout>
</file>

<file path=ppt/slideLayouts/slideLayout613.xml><?xml version="1.0" encoding="utf-8"?>
<p:sldLayout xmlns:a="http://schemas.openxmlformats.org/drawingml/2006/main" xmlns:r="http://schemas.openxmlformats.org/officeDocument/2006/relationships" xmlns:p="http://schemas.openxmlformats.org/presentationml/2006/main" showMasterSp="0" type="tx">
  <p:cSld name="52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8862"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63"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864"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886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201981919"/>
      </p:ext>
    </p:extLst>
  </p:cSld>
  <p:clrMapOvr>
    <a:masterClrMapping/>
  </p:clrMapOvr>
  <p:transition spd="med"/>
</p:sldLayout>
</file>

<file path=ppt/slideLayouts/slideLayout614.xml><?xml version="1.0" encoding="utf-8"?>
<p:sldLayout xmlns:a="http://schemas.openxmlformats.org/drawingml/2006/main" xmlns:r="http://schemas.openxmlformats.org/officeDocument/2006/relationships" xmlns:p="http://schemas.openxmlformats.org/presentationml/2006/main" showMasterSp="0" type="tx">
  <p:cSld name="53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887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7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91060003"/>
      </p:ext>
    </p:extLst>
  </p:cSld>
  <p:clrMapOvr>
    <a:masterClrMapping/>
  </p:clrMapOvr>
  <p:transition spd="med"/>
</p:sldLayout>
</file>

<file path=ppt/slideLayouts/slideLayout615.xml><?xml version="1.0" encoding="utf-8"?>
<p:sldLayout xmlns:a="http://schemas.openxmlformats.org/drawingml/2006/main" xmlns:r="http://schemas.openxmlformats.org/officeDocument/2006/relationships" xmlns:p="http://schemas.openxmlformats.org/presentationml/2006/main" showMasterSp="0" type="tx">
  <p:cSld name="55_Blank">
    <p:bg>
      <p:bgPr>
        <a:solidFill>
          <a:schemeClr val="accent3">
            <a:lumOff val="44000"/>
          </a:schemeClr>
        </a:solidFill>
        <a:effectLst/>
      </p:bgPr>
    </p:bg>
    <p:spTree>
      <p:nvGrpSpPr>
        <p:cNvPr id="1" name=""/>
        <p:cNvGrpSpPr/>
        <p:nvPr/>
      </p:nvGrpSpPr>
      <p:grpSpPr>
        <a:xfrm>
          <a:off x="0" y="0"/>
          <a:ext cx="0" cy="0"/>
          <a:chOff x="0" y="0"/>
          <a:chExt cx="0" cy="0"/>
        </a:xfrm>
      </p:grpSpPr>
      <p:sp>
        <p:nvSpPr>
          <p:cNvPr id="888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94855431"/>
      </p:ext>
    </p:extLst>
  </p:cSld>
  <p:clrMapOvr>
    <a:masterClrMapping/>
  </p:clrMapOvr>
  <p:transition spd="med"/>
</p:sldLayout>
</file>

<file path=ppt/slideLayouts/slideLayout616.xml><?xml version="1.0" encoding="utf-8"?>
<p:sldLayout xmlns:a="http://schemas.openxmlformats.org/drawingml/2006/main" xmlns:r="http://schemas.openxmlformats.org/officeDocument/2006/relationships" xmlns:p="http://schemas.openxmlformats.org/presentationml/2006/main" showMasterSp="0" type="tx">
  <p:cSld name="52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887"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88"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889"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889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13675495"/>
      </p:ext>
    </p:extLst>
  </p:cSld>
  <p:clrMapOvr>
    <a:masterClrMapping/>
  </p:clrMapOvr>
  <p:transition spd="med"/>
</p:sldLayout>
</file>

<file path=ppt/slideLayouts/slideLayout617.xml><?xml version="1.0" encoding="utf-8"?>
<p:sldLayout xmlns:a="http://schemas.openxmlformats.org/drawingml/2006/main" xmlns:r="http://schemas.openxmlformats.org/officeDocument/2006/relationships" xmlns:p="http://schemas.openxmlformats.org/presentationml/2006/main" showMasterSp="0" type="tx">
  <p:cSld name="52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8897"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8898"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8899"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890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59287506"/>
      </p:ext>
    </p:extLst>
  </p:cSld>
  <p:clrMapOvr>
    <a:masterClrMapping/>
  </p:clrMapOvr>
  <p:transition spd="med"/>
</p:sldLayout>
</file>

<file path=ppt/slideLayouts/slideLayout618.xml><?xml version="1.0" encoding="utf-8"?>
<p:sldLayout xmlns:a="http://schemas.openxmlformats.org/drawingml/2006/main" xmlns:r="http://schemas.openxmlformats.org/officeDocument/2006/relationships" xmlns:p="http://schemas.openxmlformats.org/presentationml/2006/main" showMasterSp="0" type="tx">
  <p:cSld name="60_Title Slide">
    <p:bg>
      <p:bgPr>
        <a:solidFill>
          <a:srgbClr val="000066"/>
        </a:solidFill>
        <a:effectLst/>
      </p:bgPr>
    </p:bg>
    <p:spTree>
      <p:nvGrpSpPr>
        <p:cNvPr id="1" name=""/>
        <p:cNvGrpSpPr/>
        <p:nvPr/>
      </p:nvGrpSpPr>
      <p:grpSpPr>
        <a:xfrm>
          <a:off x="0" y="0"/>
          <a:ext cx="0" cy="0"/>
          <a:chOff x="0" y="0"/>
          <a:chExt cx="0" cy="0"/>
        </a:xfrm>
      </p:grpSpPr>
      <p:sp>
        <p:nvSpPr>
          <p:cNvPr id="8907" name="Line 2"/>
          <p:cNvSpPr/>
          <p:nvPr/>
        </p:nvSpPr>
        <p:spPr>
          <a:xfrm>
            <a:off x="2895600" y="4303712"/>
            <a:ext cx="3276600" cy="1"/>
          </a:xfrm>
          <a:prstGeom prst="line">
            <a:avLst/>
          </a:prstGeom>
          <a:ln w="38100">
            <a:solidFill>
              <a:srgbClr val="336699"/>
            </a:solidFill>
          </a:ln>
        </p:spPr>
        <p:txBody>
          <a:bodyPr lIns="45719" rIns="45719"/>
          <a:lstStyle/>
          <a:p>
            <a:endParaRPr/>
          </a:p>
        </p:txBody>
      </p:sp>
      <p:sp>
        <p:nvSpPr>
          <p:cNvPr id="8908" name="Rectangle 5"/>
          <p:cNvSpPr/>
          <p:nvPr/>
        </p:nvSpPr>
        <p:spPr>
          <a:xfrm>
            <a:off x="0" y="1066800"/>
            <a:ext cx="86868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8915" name="Group 6"/>
          <p:cNvGrpSpPr/>
          <p:nvPr/>
        </p:nvGrpSpPr>
        <p:grpSpPr>
          <a:xfrm>
            <a:off x="533400" y="0"/>
            <a:ext cx="3276600" cy="2133600"/>
            <a:chOff x="0" y="0"/>
            <a:chExt cx="3276600" cy="2133600"/>
          </a:xfrm>
        </p:grpSpPr>
        <p:sp>
          <p:nvSpPr>
            <p:cNvPr id="8909" name="Rectangle 7"/>
            <p:cNvSpPr/>
            <p:nvPr/>
          </p:nvSpPr>
          <p:spPr>
            <a:xfrm>
              <a:off x="1066800" y="1066800"/>
              <a:ext cx="533400" cy="533400"/>
            </a:xfrm>
            <a:prstGeom prst="rect">
              <a:avLst/>
            </a:prstGeom>
            <a:no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0" name="Rectangle 8"/>
            <p:cNvSpPr/>
            <p:nvPr/>
          </p:nvSpPr>
          <p:spPr>
            <a:xfrm>
              <a:off x="1600200" y="1600200"/>
              <a:ext cx="533400" cy="533400"/>
            </a:xfrm>
            <a:prstGeom prst="rect">
              <a:avLst/>
            </a:prstGeom>
            <a:no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1" name="Rectangle 9"/>
            <p:cNvSpPr/>
            <p:nvPr/>
          </p:nvSpPr>
          <p:spPr>
            <a:xfrm>
              <a:off x="2209800" y="533400"/>
              <a:ext cx="533400" cy="533400"/>
            </a:xfrm>
            <a:prstGeom prst="rect">
              <a:avLst/>
            </a:prstGeom>
            <a:no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2" name="Rectangle 10"/>
            <p:cNvSpPr/>
            <p:nvPr/>
          </p:nvSpPr>
          <p:spPr>
            <a:xfrm>
              <a:off x="2743200" y="1066800"/>
              <a:ext cx="533400" cy="533400"/>
            </a:xfrm>
            <a:prstGeom prst="rect">
              <a:avLst/>
            </a:prstGeom>
            <a:no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3" name="Rectangle 11"/>
            <p:cNvSpPr/>
            <p:nvPr/>
          </p:nvSpPr>
          <p:spPr>
            <a:xfrm>
              <a:off x="533400" y="533400"/>
              <a:ext cx="533400" cy="533400"/>
            </a:xfrm>
            <a:prstGeom prst="rect">
              <a:avLst/>
            </a:prstGeom>
            <a:no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4" name="Rectangle 12"/>
            <p:cNvSpPr/>
            <p:nvPr/>
          </p:nvSpPr>
          <p:spPr>
            <a:xfrm>
              <a:off x="0" y="0"/>
              <a:ext cx="533400" cy="533400"/>
            </a:xfrm>
            <a:prstGeom prst="rect">
              <a:avLst/>
            </a:prstGeom>
            <a:no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8922" name="Group 13"/>
          <p:cNvGrpSpPr/>
          <p:nvPr/>
        </p:nvGrpSpPr>
        <p:grpSpPr>
          <a:xfrm>
            <a:off x="533400" y="0"/>
            <a:ext cx="3276600" cy="2133600"/>
            <a:chOff x="0" y="0"/>
            <a:chExt cx="3276600" cy="2133600"/>
          </a:xfrm>
        </p:grpSpPr>
        <p:sp>
          <p:nvSpPr>
            <p:cNvPr id="8916" name="Rectangle 14"/>
            <p:cNvSpPr/>
            <p:nvPr/>
          </p:nvSpPr>
          <p:spPr>
            <a:xfrm>
              <a:off x="1066800" y="1066800"/>
              <a:ext cx="533400" cy="5334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7" name="Rectangle 15"/>
            <p:cNvSpPr/>
            <p:nvPr/>
          </p:nvSpPr>
          <p:spPr>
            <a:xfrm>
              <a:off x="1600200" y="160020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8" name="Rectangle 16"/>
            <p:cNvSpPr/>
            <p:nvPr/>
          </p:nvSpPr>
          <p:spPr>
            <a:xfrm>
              <a:off x="2209800" y="53340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19" name="Rectangle 17"/>
            <p:cNvSpPr/>
            <p:nvPr/>
          </p:nvSpPr>
          <p:spPr>
            <a:xfrm>
              <a:off x="2743200" y="10668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20" name="Rectangle 18"/>
            <p:cNvSpPr/>
            <p:nvPr/>
          </p:nvSpPr>
          <p:spPr>
            <a:xfrm>
              <a:off x="533400" y="533400"/>
              <a:ext cx="533400" cy="5334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21" name="Rectangle 19"/>
            <p:cNvSpPr/>
            <p:nvPr/>
          </p:nvSpPr>
          <p:spPr>
            <a:xfrm>
              <a:off x="0" y="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8923" name="Rectangle 20"/>
          <p:cNvSpPr/>
          <p:nvPr/>
        </p:nvSpPr>
        <p:spPr>
          <a:xfrm>
            <a:off x="4114800" y="4191000"/>
            <a:ext cx="211138" cy="211138"/>
          </a:xfrm>
          <a:prstGeom prst="rect">
            <a:avLst/>
          </a:prstGeom>
          <a:solidFill>
            <a:srgbClr val="0099CC"/>
          </a:solidFill>
          <a:ln w="28575">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24" name="Rectangle 21"/>
          <p:cNvSpPr/>
          <p:nvPr/>
        </p:nvSpPr>
        <p:spPr>
          <a:xfrm>
            <a:off x="4419600" y="4191000"/>
            <a:ext cx="211138" cy="211138"/>
          </a:xfrm>
          <a:prstGeom prst="rect">
            <a:avLst/>
          </a:prstGeom>
          <a:solidFill>
            <a:srgbClr val="009999"/>
          </a:solidFill>
          <a:ln w="28575">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25" name="Rectangle 22"/>
          <p:cNvSpPr/>
          <p:nvPr/>
        </p:nvSpPr>
        <p:spPr>
          <a:xfrm>
            <a:off x="4724400" y="4191000"/>
            <a:ext cx="211138" cy="211138"/>
          </a:xfrm>
          <a:prstGeom prst="rect">
            <a:avLst/>
          </a:prstGeom>
          <a:solidFill>
            <a:srgbClr val="00CC99"/>
          </a:solidFill>
          <a:ln w="28575">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26" name="Title Text"/>
          <p:cNvSpPr txBox="1">
            <a:spLocks noGrp="1"/>
          </p:cNvSpPr>
          <p:nvPr>
            <p:ph type="title"/>
          </p:nvPr>
        </p:nvSpPr>
        <p:spPr>
          <a:xfrm>
            <a:off x="685800" y="2286000"/>
            <a:ext cx="7772400" cy="1752600"/>
          </a:xfrm>
          <a:prstGeom prst="rect">
            <a:avLst/>
          </a:prstGeom>
        </p:spPr>
        <p:txBody>
          <a:bodyPr anchor="t"/>
          <a:lstStyle>
            <a:lvl1pPr algn="ctr">
              <a:lnSpc>
                <a:spcPct val="90000"/>
              </a:lnSpc>
              <a:defRPr sz="4000">
                <a:solidFill>
                  <a:schemeClr val="accent3">
                    <a:lumOff val="44000"/>
                  </a:schemeClr>
                </a:solidFill>
                <a:latin typeface="+mj-lt"/>
                <a:ea typeface="+mj-ea"/>
                <a:cs typeface="+mj-cs"/>
                <a:sym typeface="Helvetica"/>
              </a:defRPr>
            </a:lvl1pPr>
          </a:lstStyle>
          <a:p>
            <a:r>
              <a:t>Title Text</a:t>
            </a:r>
          </a:p>
        </p:txBody>
      </p:sp>
      <p:sp>
        <p:nvSpPr>
          <p:cNvPr id="8927" name="Body Level One…"/>
          <p:cNvSpPr txBox="1">
            <a:spLocks noGrp="1"/>
          </p:cNvSpPr>
          <p:nvPr>
            <p:ph type="body" sz="quarter" idx="1"/>
          </p:nvPr>
        </p:nvSpPr>
        <p:spPr>
          <a:xfrm>
            <a:off x="1371600" y="4495800"/>
            <a:ext cx="6400800" cy="1524000"/>
          </a:xfrm>
          <a:prstGeom prst="rect">
            <a:avLst/>
          </a:prstGeom>
        </p:spPr>
        <p:txBody>
          <a:bodyPr anchor="ctr">
            <a:normAutofit/>
          </a:bodyPr>
          <a:lstStyle>
            <a:lvl1pPr marL="0" indent="0" algn="ctr">
              <a:lnSpc>
                <a:spcPct val="80000"/>
              </a:lnSpc>
              <a:spcBef>
                <a:spcPts val="500"/>
              </a:spcBef>
              <a:buSzTx/>
              <a:buNone/>
              <a:defRPr sz="2400">
                <a:solidFill>
                  <a:srgbClr val="339966"/>
                </a:solidFill>
                <a:latin typeface="+mj-lt"/>
                <a:ea typeface="+mj-ea"/>
                <a:cs typeface="+mj-cs"/>
                <a:sym typeface="Helvetica"/>
              </a:defRPr>
            </a:lvl1pPr>
            <a:lvl2pPr marL="742950" indent="-285750" algn="ctr">
              <a:lnSpc>
                <a:spcPct val="80000"/>
              </a:lnSpc>
              <a:spcBef>
                <a:spcPts val="500"/>
              </a:spcBef>
              <a:buSzPct val="75000"/>
              <a:buChar char="■"/>
              <a:defRPr sz="2400">
                <a:solidFill>
                  <a:srgbClr val="339966"/>
                </a:solidFill>
                <a:latin typeface="+mj-lt"/>
                <a:ea typeface="+mj-ea"/>
                <a:cs typeface="+mj-cs"/>
                <a:sym typeface="Helvetica"/>
              </a:defRPr>
            </a:lvl2pPr>
            <a:lvl3pPr marL="1188719" indent="-274319" algn="ctr">
              <a:lnSpc>
                <a:spcPct val="80000"/>
              </a:lnSpc>
              <a:spcBef>
                <a:spcPts val="500"/>
              </a:spcBef>
              <a:buSzPct val="75000"/>
              <a:buChar char="■"/>
              <a:defRPr sz="2400">
                <a:solidFill>
                  <a:srgbClr val="339966"/>
                </a:solidFill>
                <a:latin typeface="+mj-lt"/>
                <a:ea typeface="+mj-ea"/>
                <a:cs typeface="+mj-cs"/>
                <a:sym typeface="Helvetica"/>
              </a:defRPr>
            </a:lvl3pPr>
            <a:lvl4pPr marL="1676400" indent="-304800" algn="ctr">
              <a:lnSpc>
                <a:spcPct val="80000"/>
              </a:lnSpc>
              <a:spcBef>
                <a:spcPts val="500"/>
              </a:spcBef>
              <a:buSzPct val="75000"/>
              <a:buChar char="■"/>
              <a:defRPr sz="2400">
                <a:solidFill>
                  <a:srgbClr val="339966"/>
                </a:solidFill>
                <a:latin typeface="+mj-lt"/>
                <a:ea typeface="+mj-ea"/>
                <a:cs typeface="+mj-cs"/>
                <a:sym typeface="Helvetica"/>
              </a:defRPr>
            </a:lvl4pPr>
            <a:lvl5pPr marL="2133600" indent="-304800" algn="ctr">
              <a:lnSpc>
                <a:spcPct val="80000"/>
              </a:lnSpc>
              <a:spcBef>
                <a:spcPts val="500"/>
              </a:spcBef>
              <a:buSzPct val="75000"/>
              <a:buChar char="■"/>
              <a:defRPr sz="2400">
                <a:solidFill>
                  <a:srgbClr val="339966"/>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8928" name="Slide Number"/>
          <p:cNvSpPr txBox="1">
            <a:spLocks noGrp="1"/>
          </p:cNvSpPr>
          <p:nvPr>
            <p:ph type="sldNum" sz="quarter" idx="2"/>
          </p:nvPr>
        </p:nvSpPr>
        <p:spPr>
          <a:xfrm>
            <a:off x="5791200" y="6161404"/>
            <a:ext cx="762000" cy="631191"/>
          </a:xfrm>
          <a:prstGeom prst="rect">
            <a:avLst/>
          </a:prstGeom>
          <a:solidFill>
            <a:srgbClr val="00CC99"/>
          </a:solidFill>
          <a:ln w="57150">
            <a:solidFill>
              <a:srgbClr val="336699"/>
            </a:solidFill>
            <a:miter lim="800000"/>
          </a:ln>
        </p:spPr>
        <p:txBody>
          <a:bodyPr wrap="square" anchor="ctr"/>
          <a:lstStyle>
            <a:lvl1pPr>
              <a:defRPr sz="3200" b="1">
                <a:solidFill>
                  <a:srgbClr val="000066"/>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1527938173"/>
      </p:ext>
    </p:extLst>
  </p:cSld>
  <p:clrMapOvr>
    <a:masterClrMapping/>
  </p:clrMapOvr>
  <p:transition spd="med"/>
</p:sldLayout>
</file>

<file path=ppt/slideLayouts/slideLayout619.xml><?xml version="1.0" encoding="utf-8"?>
<p:sldLayout xmlns:a="http://schemas.openxmlformats.org/drawingml/2006/main" xmlns:r="http://schemas.openxmlformats.org/officeDocument/2006/relationships" xmlns:p="http://schemas.openxmlformats.org/presentationml/2006/main" showMasterSp="0" type="tx">
  <p:cSld name="59_Title and Content">
    <p:bg>
      <p:bgPr>
        <a:solidFill>
          <a:srgbClr val="000066"/>
        </a:solidFill>
        <a:effectLst/>
      </p:bgPr>
    </p:bg>
    <p:spTree>
      <p:nvGrpSpPr>
        <p:cNvPr id="1" name=""/>
        <p:cNvGrpSpPr/>
        <p:nvPr/>
      </p:nvGrpSpPr>
      <p:grpSpPr>
        <a:xfrm>
          <a:off x="0" y="0"/>
          <a:ext cx="0" cy="0"/>
          <a:chOff x="0" y="0"/>
          <a:chExt cx="0" cy="0"/>
        </a:xfrm>
      </p:grpSpPr>
      <p:sp>
        <p:nvSpPr>
          <p:cNvPr id="8935" name="Rectangle 3"/>
          <p:cNvSpPr/>
          <p:nvPr/>
        </p:nvSpPr>
        <p:spPr>
          <a:xfrm>
            <a:off x="0" y="22860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36" name="Rectangle 4"/>
          <p:cNvSpPr/>
          <p:nvPr/>
        </p:nvSpPr>
        <p:spPr>
          <a:xfrm>
            <a:off x="533400" y="28194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37" name="Rectangle 5"/>
          <p:cNvSpPr/>
          <p:nvPr/>
        </p:nvSpPr>
        <p:spPr>
          <a:xfrm>
            <a:off x="1981200" y="533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38" name="Rectangle 6"/>
          <p:cNvSpPr/>
          <p:nvPr/>
        </p:nvSpPr>
        <p:spPr>
          <a:xfrm>
            <a:off x="762000" y="1066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39" name="Rectangle 7"/>
          <p:cNvSpPr/>
          <p:nvPr/>
        </p:nvSpPr>
        <p:spPr>
          <a:xfrm>
            <a:off x="1143000" y="685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40" name="Rectangle 8"/>
          <p:cNvSpPr/>
          <p:nvPr/>
        </p:nvSpPr>
        <p:spPr>
          <a:xfrm>
            <a:off x="2362200" y="152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41" name="Rectangle 9"/>
          <p:cNvSpPr/>
          <p:nvPr/>
        </p:nvSpPr>
        <p:spPr>
          <a:xfrm>
            <a:off x="0" y="755650"/>
            <a:ext cx="5867400" cy="762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42" name="Rectangle 10"/>
          <p:cNvSpPr/>
          <p:nvPr/>
        </p:nvSpPr>
        <p:spPr>
          <a:xfrm>
            <a:off x="5715000" y="609600"/>
            <a:ext cx="304800" cy="3048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43" name="Rectangle 11"/>
          <p:cNvSpPr/>
          <p:nvPr/>
        </p:nvSpPr>
        <p:spPr>
          <a:xfrm>
            <a:off x="5562600" y="457200"/>
            <a:ext cx="304800" cy="304800"/>
          </a:xfrm>
          <a:prstGeom prst="rect">
            <a:avLst/>
          </a:prstGeom>
          <a:solidFill>
            <a:srgbClr val="00CC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44" name="Rectangle 12"/>
          <p:cNvSpPr/>
          <p:nvPr/>
        </p:nvSpPr>
        <p:spPr>
          <a:xfrm>
            <a:off x="8458200" y="3962400"/>
            <a:ext cx="381000" cy="3810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45" name="Rectangle 13"/>
          <p:cNvSpPr/>
          <p:nvPr/>
        </p:nvSpPr>
        <p:spPr>
          <a:xfrm>
            <a:off x="8686800" y="3657600"/>
            <a:ext cx="381000" cy="381000"/>
          </a:xfrm>
          <a:prstGeom prst="rect">
            <a:avLst/>
          </a:prstGeom>
          <a:solidFill>
            <a:srgbClr val="0099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8948" name="Group 14"/>
          <p:cNvGrpSpPr/>
          <p:nvPr/>
        </p:nvGrpSpPr>
        <p:grpSpPr>
          <a:xfrm>
            <a:off x="0" y="2286000"/>
            <a:ext cx="1066800" cy="1066800"/>
            <a:chOff x="0" y="0"/>
            <a:chExt cx="1066800" cy="1066800"/>
          </a:xfrm>
        </p:grpSpPr>
        <p:sp>
          <p:nvSpPr>
            <p:cNvPr id="8946" name="Rectangle 15"/>
            <p:cNvSpPr/>
            <p:nvPr/>
          </p:nvSpPr>
          <p:spPr>
            <a:xfrm>
              <a:off x="0" y="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47" name="Rectangle 16"/>
            <p:cNvSpPr/>
            <p:nvPr/>
          </p:nvSpPr>
          <p:spPr>
            <a:xfrm>
              <a:off x="533400" y="5334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8953" name="Group 21"/>
          <p:cNvGrpSpPr/>
          <p:nvPr/>
        </p:nvGrpSpPr>
        <p:grpSpPr>
          <a:xfrm>
            <a:off x="762000" y="152400"/>
            <a:ext cx="1981200" cy="1295400"/>
            <a:chOff x="0" y="0"/>
            <a:chExt cx="1981200" cy="1295400"/>
          </a:xfrm>
        </p:grpSpPr>
        <p:sp>
          <p:nvSpPr>
            <p:cNvPr id="8949" name="Rectangle 22"/>
            <p:cNvSpPr/>
            <p:nvPr/>
          </p:nvSpPr>
          <p:spPr>
            <a:xfrm>
              <a:off x="1219200" y="3810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50" name="Rectangle 23"/>
            <p:cNvSpPr/>
            <p:nvPr/>
          </p:nvSpPr>
          <p:spPr>
            <a:xfrm>
              <a:off x="0" y="9144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51" name="Rectangle 24"/>
            <p:cNvSpPr/>
            <p:nvPr/>
          </p:nvSpPr>
          <p:spPr>
            <a:xfrm>
              <a:off x="381000" y="533400"/>
              <a:ext cx="381000" cy="3810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52" name="Rectangle 25"/>
            <p:cNvSpPr/>
            <p:nvPr/>
          </p:nvSpPr>
          <p:spPr>
            <a:xfrm>
              <a:off x="1600200" y="0"/>
              <a:ext cx="381000" cy="3810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8954" name="Title Text"/>
          <p:cNvSpPr txBox="1">
            <a:spLocks noGrp="1"/>
          </p:cNvSpPr>
          <p:nvPr>
            <p:ph type="title"/>
          </p:nvPr>
        </p:nvSpPr>
        <p:spPr>
          <a:xfrm>
            <a:off x="1295400" y="1219200"/>
            <a:ext cx="7086600" cy="1447800"/>
          </a:xfrm>
          <a:prstGeom prst="rect">
            <a:avLst/>
          </a:prstGeom>
        </p:spPr>
        <p:txBody>
          <a:bodyPr anchor="ctr"/>
          <a:lstStyle>
            <a:lvl1pPr>
              <a:defRPr sz="4000">
                <a:solidFill>
                  <a:schemeClr val="accent3">
                    <a:lumOff val="44000"/>
                  </a:schemeClr>
                </a:solidFill>
                <a:latin typeface="+mj-lt"/>
                <a:ea typeface="+mj-ea"/>
                <a:cs typeface="+mj-cs"/>
                <a:sym typeface="Helvetica"/>
              </a:defRPr>
            </a:lvl1pPr>
          </a:lstStyle>
          <a:p>
            <a:r>
              <a:t>Title Text</a:t>
            </a:r>
          </a:p>
        </p:txBody>
      </p:sp>
      <p:sp>
        <p:nvSpPr>
          <p:cNvPr id="8955" name="Body Level One…"/>
          <p:cNvSpPr txBox="1">
            <a:spLocks noGrp="1"/>
          </p:cNvSpPr>
          <p:nvPr>
            <p:ph type="body" sz="half" idx="1"/>
          </p:nvPr>
        </p:nvSpPr>
        <p:spPr>
          <a:xfrm>
            <a:off x="1295400" y="2819400"/>
            <a:ext cx="7086600" cy="3352800"/>
          </a:xfrm>
          <a:prstGeom prst="rect">
            <a:avLst/>
          </a:prstGeom>
        </p:spPr>
        <p:txBody>
          <a:bodyPr>
            <a:normAutofit/>
          </a:bodyPr>
          <a:lstStyle>
            <a:lvl1pPr>
              <a:spcBef>
                <a:spcPts val="600"/>
              </a:spcBef>
              <a:buClr>
                <a:srgbClr val="0099CC"/>
              </a:buClr>
              <a:buSzPct val="75000"/>
              <a:buChar char="■"/>
              <a:defRPr sz="2800">
                <a:solidFill>
                  <a:schemeClr val="accent3">
                    <a:lumOff val="44000"/>
                  </a:schemeClr>
                </a:solidFill>
                <a:latin typeface="+mj-lt"/>
                <a:ea typeface="+mj-ea"/>
                <a:cs typeface="+mj-cs"/>
                <a:sym typeface="Helvetica"/>
              </a:defRPr>
            </a:lvl1pPr>
            <a:lvl2pPr marL="790575" indent="-333375">
              <a:spcBef>
                <a:spcPts val="600"/>
              </a:spcBef>
              <a:buClr>
                <a:srgbClr val="0099CC"/>
              </a:buClr>
              <a:buSzPct val="75000"/>
              <a:buChar char="■"/>
              <a:defRPr sz="2800">
                <a:solidFill>
                  <a:schemeClr val="accent3">
                    <a:lumOff val="44000"/>
                  </a:schemeClr>
                </a:solidFill>
                <a:latin typeface="+mj-lt"/>
                <a:ea typeface="+mj-ea"/>
                <a:cs typeface="+mj-cs"/>
                <a:sym typeface="Helvetica"/>
              </a:defRPr>
            </a:lvl2pPr>
            <a:lvl3pPr marL="1234439" indent="-320039">
              <a:spcBef>
                <a:spcPts val="600"/>
              </a:spcBef>
              <a:buClr>
                <a:srgbClr val="0099CC"/>
              </a:buClr>
              <a:buSzPct val="75000"/>
              <a:buChar char="■"/>
              <a:defRPr sz="2800">
                <a:solidFill>
                  <a:schemeClr val="accent3">
                    <a:lumOff val="44000"/>
                  </a:schemeClr>
                </a:solidFill>
                <a:latin typeface="+mj-lt"/>
                <a:ea typeface="+mj-ea"/>
                <a:cs typeface="+mj-cs"/>
                <a:sym typeface="Helvetica"/>
              </a:defRPr>
            </a:lvl3pPr>
            <a:lvl4pPr marL="1727200" indent="-355600">
              <a:spcBef>
                <a:spcPts val="600"/>
              </a:spcBef>
              <a:buClr>
                <a:srgbClr val="0099CC"/>
              </a:buClr>
              <a:buSzPct val="75000"/>
              <a:buChar char="■"/>
              <a:defRPr sz="2800">
                <a:solidFill>
                  <a:schemeClr val="accent3">
                    <a:lumOff val="44000"/>
                  </a:schemeClr>
                </a:solidFill>
                <a:latin typeface="+mj-lt"/>
                <a:ea typeface="+mj-ea"/>
                <a:cs typeface="+mj-cs"/>
                <a:sym typeface="Helvetica"/>
              </a:defRPr>
            </a:lvl4pPr>
            <a:lvl5pPr marL="2184400" indent="-355600">
              <a:spcBef>
                <a:spcPts val="600"/>
              </a:spcBef>
              <a:buClr>
                <a:srgbClr val="0099CC"/>
              </a:buClr>
              <a:buSzPct val="75000"/>
              <a:buChar char="■"/>
              <a:defRPr sz="2800">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8956" name="Slide Number"/>
          <p:cNvSpPr txBox="1">
            <a:spLocks noGrp="1"/>
          </p:cNvSpPr>
          <p:nvPr>
            <p:ph type="sldNum" sz="quarter" idx="2"/>
          </p:nvPr>
        </p:nvSpPr>
        <p:spPr>
          <a:xfrm>
            <a:off x="5791200" y="6205321"/>
            <a:ext cx="762000" cy="543358"/>
          </a:xfrm>
          <a:prstGeom prst="rect">
            <a:avLst/>
          </a:prstGeom>
          <a:solidFill>
            <a:srgbClr val="00CC99"/>
          </a:solidFill>
          <a:ln w="57150">
            <a:solidFill>
              <a:srgbClr val="336699"/>
            </a:solidFill>
            <a:miter lim="800000"/>
          </a:ln>
        </p:spPr>
        <p:txBody>
          <a:bodyPr wrap="square" anchor="ctr"/>
          <a:lstStyle>
            <a:lvl1pPr>
              <a:defRPr sz="2800" b="1" i="0">
                <a:solidFill>
                  <a:srgbClr val="000066"/>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75921674"/>
      </p:ext>
    </p:extLst>
  </p:cSld>
  <p:clrMapOvr>
    <a:masterClrMapping/>
  </p:clrMapOvr>
  <p:transition spd="med"/>
</p:sldLayout>
</file>

<file path=ppt/slideLayouts/slideLayout62.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p:txBody>
          <a:bodyPr/>
          <a:lstStyle>
            <a:lvl1pPr algn="ctr">
              <a:spcBef>
                <a:spcPct val="20000"/>
              </a:spcBef>
              <a:defRPr>
                <a:latin typeface="Times New Roman" charset="0"/>
              </a:defRPr>
            </a:lvl1pPr>
          </a:lstStyle>
          <a:p>
            <a:pPr>
              <a:defRPr/>
            </a:pPr>
            <a:endParaRPr lang="en-US"/>
          </a:p>
        </p:txBody>
      </p:sp>
      <p:sp>
        <p:nvSpPr>
          <p:cNvPr id="5" name="Rectangle 5"/>
          <p:cNvSpPr>
            <a:spLocks noGrp="1" noChangeArrowheads="1"/>
          </p:cNvSpPr>
          <p:nvPr>
            <p:ph type="ftr" sz="quarter" idx="11"/>
          </p:nvPr>
        </p:nvSpPr>
        <p:spPr/>
        <p:txBody>
          <a:bodyPr/>
          <a:lstStyle>
            <a:lvl1pPr>
              <a:spcBef>
                <a:spcPct val="20000"/>
              </a:spcBef>
              <a:defRPr>
                <a:latin typeface="Times New Roman"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spcBef>
                <a:spcPct val="20000"/>
              </a:spcBef>
              <a:defRPr>
                <a:latin typeface="Times New Roman" charset="0"/>
              </a:defRPr>
            </a:lvl1pPr>
          </a:lstStyle>
          <a:p>
            <a:pPr>
              <a:defRPr/>
            </a:pPr>
            <a:fld id="{30BAA8A2-70A3-9240-9258-574D4B719250}" type="slidenum">
              <a:rPr lang="en-US"/>
              <a:pPr>
                <a:defRPr/>
              </a:pPr>
              <a:t>‹#›</a:t>
            </a:fld>
            <a:endParaRPr lang="en-US"/>
          </a:p>
        </p:txBody>
      </p:sp>
    </p:spTree>
    <p:extLst>
      <p:ext uri="{BB962C8B-B14F-4D97-AF65-F5344CB8AC3E}">
        <p14:creationId xmlns:p14="http://schemas.microsoft.com/office/powerpoint/2010/main" val="993927317"/>
      </p:ext>
    </p:extLst>
  </p:cSld>
  <p:clrMapOvr>
    <a:masterClrMapping/>
  </p:clrMapOvr>
</p:sldLayout>
</file>

<file path=ppt/slideLayouts/slideLayout620.xml><?xml version="1.0" encoding="utf-8"?>
<p:sldLayout xmlns:a="http://schemas.openxmlformats.org/drawingml/2006/main" xmlns:r="http://schemas.openxmlformats.org/officeDocument/2006/relationships" xmlns:p="http://schemas.openxmlformats.org/presentationml/2006/main" showMasterSp="0" type="tx">
  <p:cSld name="52_Section Header">
    <p:bg>
      <p:bgPr>
        <a:solidFill>
          <a:srgbClr val="000066"/>
        </a:solidFill>
        <a:effectLst/>
      </p:bgPr>
    </p:bg>
    <p:spTree>
      <p:nvGrpSpPr>
        <p:cNvPr id="1" name=""/>
        <p:cNvGrpSpPr/>
        <p:nvPr/>
      </p:nvGrpSpPr>
      <p:grpSpPr>
        <a:xfrm>
          <a:off x="0" y="0"/>
          <a:ext cx="0" cy="0"/>
          <a:chOff x="0" y="0"/>
          <a:chExt cx="0" cy="0"/>
        </a:xfrm>
      </p:grpSpPr>
      <p:sp>
        <p:nvSpPr>
          <p:cNvPr id="8963" name="Rectangle 3"/>
          <p:cNvSpPr/>
          <p:nvPr/>
        </p:nvSpPr>
        <p:spPr>
          <a:xfrm>
            <a:off x="0" y="22860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64" name="Rectangle 4"/>
          <p:cNvSpPr/>
          <p:nvPr/>
        </p:nvSpPr>
        <p:spPr>
          <a:xfrm>
            <a:off x="533400" y="28194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65" name="Rectangle 5"/>
          <p:cNvSpPr/>
          <p:nvPr/>
        </p:nvSpPr>
        <p:spPr>
          <a:xfrm>
            <a:off x="1981200" y="533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66" name="Rectangle 6"/>
          <p:cNvSpPr/>
          <p:nvPr/>
        </p:nvSpPr>
        <p:spPr>
          <a:xfrm>
            <a:off x="762000" y="1066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67" name="Rectangle 7"/>
          <p:cNvSpPr/>
          <p:nvPr/>
        </p:nvSpPr>
        <p:spPr>
          <a:xfrm>
            <a:off x="1143000" y="685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68" name="Rectangle 8"/>
          <p:cNvSpPr/>
          <p:nvPr/>
        </p:nvSpPr>
        <p:spPr>
          <a:xfrm>
            <a:off x="2362200" y="152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69" name="Rectangle 9"/>
          <p:cNvSpPr/>
          <p:nvPr/>
        </p:nvSpPr>
        <p:spPr>
          <a:xfrm>
            <a:off x="0" y="755650"/>
            <a:ext cx="5867400" cy="762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70" name="Rectangle 10"/>
          <p:cNvSpPr/>
          <p:nvPr/>
        </p:nvSpPr>
        <p:spPr>
          <a:xfrm>
            <a:off x="5715000" y="609600"/>
            <a:ext cx="304800" cy="3048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71" name="Rectangle 11"/>
          <p:cNvSpPr/>
          <p:nvPr/>
        </p:nvSpPr>
        <p:spPr>
          <a:xfrm>
            <a:off x="5562600" y="457200"/>
            <a:ext cx="304800" cy="304800"/>
          </a:xfrm>
          <a:prstGeom prst="rect">
            <a:avLst/>
          </a:prstGeom>
          <a:solidFill>
            <a:srgbClr val="00CC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72" name="Rectangle 12"/>
          <p:cNvSpPr/>
          <p:nvPr/>
        </p:nvSpPr>
        <p:spPr>
          <a:xfrm>
            <a:off x="8458200" y="3962400"/>
            <a:ext cx="381000" cy="3810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73" name="Rectangle 13"/>
          <p:cNvSpPr/>
          <p:nvPr/>
        </p:nvSpPr>
        <p:spPr>
          <a:xfrm>
            <a:off x="8686800" y="3657600"/>
            <a:ext cx="381000" cy="381000"/>
          </a:xfrm>
          <a:prstGeom prst="rect">
            <a:avLst/>
          </a:prstGeom>
          <a:solidFill>
            <a:srgbClr val="0099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8976" name="Group 14"/>
          <p:cNvGrpSpPr/>
          <p:nvPr/>
        </p:nvGrpSpPr>
        <p:grpSpPr>
          <a:xfrm>
            <a:off x="0" y="2286000"/>
            <a:ext cx="1066800" cy="1066800"/>
            <a:chOff x="0" y="0"/>
            <a:chExt cx="1066800" cy="1066800"/>
          </a:xfrm>
        </p:grpSpPr>
        <p:sp>
          <p:nvSpPr>
            <p:cNvPr id="8974" name="Rectangle 15"/>
            <p:cNvSpPr/>
            <p:nvPr/>
          </p:nvSpPr>
          <p:spPr>
            <a:xfrm>
              <a:off x="0" y="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75" name="Rectangle 16"/>
            <p:cNvSpPr/>
            <p:nvPr/>
          </p:nvSpPr>
          <p:spPr>
            <a:xfrm>
              <a:off x="533400" y="5334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8981" name="Group 21"/>
          <p:cNvGrpSpPr/>
          <p:nvPr/>
        </p:nvGrpSpPr>
        <p:grpSpPr>
          <a:xfrm>
            <a:off x="762000" y="152400"/>
            <a:ext cx="1981200" cy="1295400"/>
            <a:chOff x="0" y="0"/>
            <a:chExt cx="1981200" cy="1295400"/>
          </a:xfrm>
        </p:grpSpPr>
        <p:sp>
          <p:nvSpPr>
            <p:cNvPr id="8977" name="Rectangle 22"/>
            <p:cNvSpPr/>
            <p:nvPr/>
          </p:nvSpPr>
          <p:spPr>
            <a:xfrm>
              <a:off x="1219200" y="3810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78" name="Rectangle 23"/>
            <p:cNvSpPr/>
            <p:nvPr/>
          </p:nvSpPr>
          <p:spPr>
            <a:xfrm>
              <a:off x="0" y="9144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79" name="Rectangle 24"/>
            <p:cNvSpPr/>
            <p:nvPr/>
          </p:nvSpPr>
          <p:spPr>
            <a:xfrm>
              <a:off x="381000" y="533400"/>
              <a:ext cx="381000" cy="3810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80" name="Rectangle 25"/>
            <p:cNvSpPr/>
            <p:nvPr/>
          </p:nvSpPr>
          <p:spPr>
            <a:xfrm>
              <a:off x="1600200" y="0"/>
              <a:ext cx="381000" cy="3810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8982" name="Title Text"/>
          <p:cNvSpPr txBox="1">
            <a:spLocks noGrp="1"/>
          </p:cNvSpPr>
          <p:nvPr>
            <p:ph type="title"/>
          </p:nvPr>
        </p:nvSpPr>
        <p:spPr>
          <a:xfrm>
            <a:off x="722312" y="4406900"/>
            <a:ext cx="7772401" cy="1362075"/>
          </a:xfrm>
          <a:prstGeom prst="rect">
            <a:avLst/>
          </a:prstGeom>
        </p:spPr>
        <p:txBody>
          <a:bodyPr anchor="t"/>
          <a:lstStyle>
            <a:lvl1pPr>
              <a:defRPr sz="4000" b="1" cap="all">
                <a:solidFill>
                  <a:schemeClr val="accent3">
                    <a:lumOff val="44000"/>
                  </a:schemeClr>
                </a:solidFill>
                <a:latin typeface="+mj-lt"/>
                <a:ea typeface="+mj-ea"/>
                <a:cs typeface="+mj-cs"/>
                <a:sym typeface="Helvetica"/>
              </a:defRPr>
            </a:lvl1pPr>
          </a:lstStyle>
          <a:p>
            <a:r>
              <a:t>Title Text</a:t>
            </a:r>
          </a:p>
        </p:txBody>
      </p:sp>
      <p:sp>
        <p:nvSpPr>
          <p:cNvPr id="8983"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chemeClr val="accent3">
                    <a:lumOff val="44000"/>
                  </a:schemeClr>
                </a:solidFill>
                <a:latin typeface="+mj-lt"/>
                <a:ea typeface="+mj-ea"/>
                <a:cs typeface="+mj-cs"/>
                <a:sym typeface="Helvetica"/>
              </a:defRPr>
            </a:lvl1pPr>
            <a:lvl2pPr marL="0" indent="457200">
              <a:spcBef>
                <a:spcPts val="400"/>
              </a:spcBef>
              <a:buSzTx/>
              <a:buNone/>
              <a:defRPr sz="2000">
                <a:solidFill>
                  <a:schemeClr val="accent3">
                    <a:lumOff val="44000"/>
                  </a:schemeClr>
                </a:solidFill>
                <a:latin typeface="+mj-lt"/>
                <a:ea typeface="+mj-ea"/>
                <a:cs typeface="+mj-cs"/>
                <a:sym typeface="Helvetica"/>
              </a:defRPr>
            </a:lvl2pPr>
            <a:lvl3pPr marL="0" indent="914400">
              <a:spcBef>
                <a:spcPts val="400"/>
              </a:spcBef>
              <a:buSzTx/>
              <a:buNone/>
              <a:defRPr sz="2000">
                <a:solidFill>
                  <a:schemeClr val="accent3">
                    <a:lumOff val="44000"/>
                  </a:schemeClr>
                </a:solidFill>
                <a:latin typeface="+mj-lt"/>
                <a:ea typeface="+mj-ea"/>
                <a:cs typeface="+mj-cs"/>
                <a:sym typeface="Helvetica"/>
              </a:defRPr>
            </a:lvl3pPr>
            <a:lvl4pPr marL="0" indent="1371600">
              <a:spcBef>
                <a:spcPts val="400"/>
              </a:spcBef>
              <a:buSzTx/>
              <a:buNone/>
              <a:defRPr sz="2000">
                <a:solidFill>
                  <a:schemeClr val="accent3">
                    <a:lumOff val="44000"/>
                  </a:schemeClr>
                </a:solidFill>
                <a:latin typeface="+mj-lt"/>
                <a:ea typeface="+mj-ea"/>
                <a:cs typeface="+mj-cs"/>
                <a:sym typeface="Helvetica"/>
              </a:defRPr>
            </a:lvl4pPr>
            <a:lvl5pPr marL="0" indent="1828800">
              <a:spcBef>
                <a:spcPts val="400"/>
              </a:spcBef>
              <a:buSzTx/>
              <a:buNone/>
              <a:defRPr sz="2000">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8984" name="Slide Number"/>
          <p:cNvSpPr txBox="1">
            <a:spLocks noGrp="1"/>
          </p:cNvSpPr>
          <p:nvPr>
            <p:ph type="sldNum" sz="quarter" idx="2"/>
          </p:nvPr>
        </p:nvSpPr>
        <p:spPr>
          <a:xfrm>
            <a:off x="5791200" y="6205321"/>
            <a:ext cx="762000" cy="543358"/>
          </a:xfrm>
          <a:prstGeom prst="rect">
            <a:avLst/>
          </a:prstGeom>
          <a:solidFill>
            <a:srgbClr val="00CC99"/>
          </a:solidFill>
          <a:ln w="57150">
            <a:solidFill>
              <a:srgbClr val="336699"/>
            </a:solidFill>
            <a:miter lim="800000"/>
          </a:ln>
        </p:spPr>
        <p:txBody>
          <a:bodyPr wrap="square" anchor="ctr"/>
          <a:lstStyle>
            <a:lvl1pPr>
              <a:defRPr sz="2800" b="1" i="0">
                <a:solidFill>
                  <a:srgbClr val="000066"/>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96683530"/>
      </p:ext>
    </p:extLst>
  </p:cSld>
  <p:clrMapOvr>
    <a:masterClrMapping/>
  </p:clrMapOvr>
  <p:transition spd="med"/>
</p:sldLayout>
</file>

<file path=ppt/slideLayouts/slideLayout621.xml><?xml version="1.0" encoding="utf-8"?>
<p:sldLayout xmlns:a="http://schemas.openxmlformats.org/drawingml/2006/main" xmlns:r="http://schemas.openxmlformats.org/officeDocument/2006/relationships" xmlns:p="http://schemas.openxmlformats.org/presentationml/2006/main" showMasterSp="0" type="tx">
  <p:cSld name="53_Two Content">
    <p:bg>
      <p:bgPr>
        <a:solidFill>
          <a:srgbClr val="000066"/>
        </a:solidFill>
        <a:effectLst/>
      </p:bgPr>
    </p:bg>
    <p:spTree>
      <p:nvGrpSpPr>
        <p:cNvPr id="1" name=""/>
        <p:cNvGrpSpPr/>
        <p:nvPr/>
      </p:nvGrpSpPr>
      <p:grpSpPr>
        <a:xfrm>
          <a:off x="0" y="0"/>
          <a:ext cx="0" cy="0"/>
          <a:chOff x="0" y="0"/>
          <a:chExt cx="0" cy="0"/>
        </a:xfrm>
      </p:grpSpPr>
      <p:sp>
        <p:nvSpPr>
          <p:cNvPr id="8991" name="Rectangle 3"/>
          <p:cNvSpPr/>
          <p:nvPr/>
        </p:nvSpPr>
        <p:spPr>
          <a:xfrm>
            <a:off x="0" y="22860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2" name="Rectangle 4"/>
          <p:cNvSpPr/>
          <p:nvPr/>
        </p:nvSpPr>
        <p:spPr>
          <a:xfrm>
            <a:off x="533400" y="28194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3" name="Rectangle 5"/>
          <p:cNvSpPr/>
          <p:nvPr/>
        </p:nvSpPr>
        <p:spPr>
          <a:xfrm>
            <a:off x="1981200" y="533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4" name="Rectangle 6"/>
          <p:cNvSpPr/>
          <p:nvPr/>
        </p:nvSpPr>
        <p:spPr>
          <a:xfrm>
            <a:off x="762000" y="1066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5" name="Rectangle 7"/>
          <p:cNvSpPr/>
          <p:nvPr/>
        </p:nvSpPr>
        <p:spPr>
          <a:xfrm>
            <a:off x="1143000" y="685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6" name="Rectangle 8"/>
          <p:cNvSpPr/>
          <p:nvPr/>
        </p:nvSpPr>
        <p:spPr>
          <a:xfrm>
            <a:off x="2362200" y="152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7" name="Rectangle 9"/>
          <p:cNvSpPr/>
          <p:nvPr/>
        </p:nvSpPr>
        <p:spPr>
          <a:xfrm>
            <a:off x="0" y="755650"/>
            <a:ext cx="5867400" cy="762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8" name="Rectangle 10"/>
          <p:cNvSpPr/>
          <p:nvPr/>
        </p:nvSpPr>
        <p:spPr>
          <a:xfrm>
            <a:off x="5715000" y="609600"/>
            <a:ext cx="304800" cy="3048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8999" name="Rectangle 11"/>
          <p:cNvSpPr/>
          <p:nvPr/>
        </p:nvSpPr>
        <p:spPr>
          <a:xfrm>
            <a:off x="5562600" y="457200"/>
            <a:ext cx="304800" cy="304800"/>
          </a:xfrm>
          <a:prstGeom prst="rect">
            <a:avLst/>
          </a:prstGeom>
          <a:solidFill>
            <a:srgbClr val="00CC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00" name="Rectangle 12"/>
          <p:cNvSpPr/>
          <p:nvPr/>
        </p:nvSpPr>
        <p:spPr>
          <a:xfrm>
            <a:off x="8458200" y="3962400"/>
            <a:ext cx="381000" cy="3810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01" name="Rectangle 13"/>
          <p:cNvSpPr/>
          <p:nvPr/>
        </p:nvSpPr>
        <p:spPr>
          <a:xfrm>
            <a:off x="8686800" y="3657600"/>
            <a:ext cx="381000" cy="381000"/>
          </a:xfrm>
          <a:prstGeom prst="rect">
            <a:avLst/>
          </a:prstGeom>
          <a:solidFill>
            <a:srgbClr val="0099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9004" name="Group 14"/>
          <p:cNvGrpSpPr/>
          <p:nvPr/>
        </p:nvGrpSpPr>
        <p:grpSpPr>
          <a:xfrm>
            <a:off x="0" y="2286000"/>
            <a:ext cx="1066800" cy="1066800"/>
            <a:chOff x="0" y="0"/>
            <a:chExt cx="1066800" cy="1066800"/>
          </a:xfrm>
        </p:grpSpPr>
        <p:sp>
          <p:nvSpPr>
            <p:cNvPr id="9002" name="Rectangle 15"/>
            <p:cNvSpPr/>
            <p:nvPr/>
          </p:nvSpPr>
          <p:spPr>
            <a:xfrm>
              <a:off x="0" y="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03" name="Rectangle 16"/>
            <p:cNvSpPr/>
            <p:nvPr/>
          </p:nvSpPr>
          <p:spPr>
            <a:xfrm>
              <a:off x="533400" y="5334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9009" name="Group 21"/>
          <p:cNvGrpSpPr/>
          <p:nvPr/>
        </p:nvGrpSpPr>
        <p:grpSpPr>
          <a:xfrm>
            <a:off x="762000" y="152400"/>
            <a:ext cx="1981200" cy="1295400"/>
            <a:chOff x="0" y="0"/>
            <a:chExt cx="1981200" cy="1295400"/>
          </a:xfrm>
        </p:grpSpPr>
        <p:sp>
          <p:nvSpPr>
            <p:cNvPr id="9005" name="Rectangle 22"/>
            <p:cNvSpPr/>
            <p:nvPr/>
          </p:nvSpPr>
          <p:spPr>
            <a:xfrm>
              <a:off x="1219200" y="3810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06" name="Rectangle 23"/>
            <p:cNvSpPr/>
            <p:nvPr/>
          </p:nvSpPr>
          <p:spPr>
            <a:xfrm>
              <a:off x="0" y="9144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07" name="Rectangle 24"/>
            <p:cNvSpPr/>
            <p:nvPr/>
          </p:nvSpPr>
          <p:spPr>
            <a:xfrm>
              <a:off x="381000" y="533400"/>
              <a:ext cx="381000" cy="3810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08" name="Rectangle 25"/>
            <p:cNvSpPr/>
            <p:nvPr/>
          </p:nvSpPr>
          <p:spPr>
            <a:xfrm>
              <a:off x="1600200" y="0"/>
              <a:ext cx="381000" cy="3810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9010" name="Title Text"/>
          <p:cNvSpPr txBox="1">
            <a:spLocks noGrp="1"/>
          </p:cNvSpPr>
          <p:nvPr>
            <p:ph type="title"/>
          </p:nvPr>
        </p:nvSpPr>
        <p:spPr>
          <a:xfrm>
            <a:off x="1295400" y="1219200"/>
            <a:ext cx="7086600" cy="1447800"/>
          </a:xfrm>
          <a:prstGeom prst="rect">
            <a:avLst/>
          </a:prstGeom>
        </p:spPr>
        <p:txBody>
          <a:bodyPr anchor="ctr"/>
          <a:lstStyle>
            <a:lvl1pPr>
              <a:defRPr sz="4000">
                <a:solidFill>
                  <a:schemeClr val="accent3">
                    <a:lumOff val="44000"/>
                  </a:schemeClr>
                </a:solidFill>
                <a:latin typeface="+mj-lt"/>
                <a:ea typeface="+mj-ea"/>
                <a:cs typeface="+mj-cs"/>
                <a:sym typeface="Helvetica"/>
              </a:defRPr>
            </a:lvl1pPr>
          </a:lstStyle>
          <a:p>
            <a:r>
              <a:t>Title Text</a:t>
            </a:r>
          </a:p>
        </p:txBody>
      </p:sp>
      <p:sp>
        <p:nvSpPr>
          <p:cNvPr id="9011" name="Body Level One…"/>
          <p:cNvSpPr txBox="1">
            <a:spLocks noGrp="1"/>
          </p:cNvSpPr>
          <p:nvPr>
            <p:ph type="body" sz="quarter" idx="1"/>
          </p:nvPr>
        </p:nvSpPr>
        <p:spPr>
          <a:xfrm>
            <a:off x="1295400" y="2819400"/>
            <a:ext cx="3467100" cy="3352800"/>
          </a:xfrm>
          <a:prstGeom prst="rect">
            <a:avLst/>
          </a:prstGeom>
        </p:spPr>
        <p:txBody>
          <a:bodyPr>
            <a:normAutofit/>
          </a:bodyPr>
          <a:lstStyle>
            <a:lvl1pPr>
              <a:spcBef>
                <a:spcPts val="600"/>
              </a:spcBef>
              <a:buClr>
                <a:srgbClr val="0099CC"/>
              </a:buClr>
              <a:buSzPct val="75000"/>
              <a:buChar char="■"/>
              <a:defRPr sz="2800">
                <a:solidFill>
                  <a:schemeClr val="accent3">
                    <a:lumOff val="44000"/>
                  </a:schemeClr>
                </a:solidFill>
                <a:latin typeface="+mj-lt"/>
                <a:ea typeface="+mj-ea"/>
                <a:cs typeface="+mj-cs"/>
                <a:sym typeface="Helvetica"/>
              </a:defRPr>
            </a:lvl1pPr>
            <a:lvl2pPr marL="790575" indent="-333375">
              <a:spcBef>
                <a:spcPts val="600"/>
              </a:spcBef>
              <a:buClr>
                <a:srgbClr val="0099CC"/>
              </a:buClr>
              <a:buSzPct val="75000"/>
              <a:buChar char="■"/>
              <a:defRPr sz="2800">
                <a:solidFill>
                  <a:schemeClr val="accent3">
                    <a:lumOff val="44000"/>
                  </a:schemeClr>
                </a:solidFill>
                <a:latin typeface="+mj-lt"/>
                <a:ea typeface="+mj-ea"/>
                <a:cs typeface="+mj-cs"/>
                <a:sym typeface="Helvetica"/>
              </a:defRPr>
            </a:lvl2pPr>
            <a:lvl3pPr marL="1234439" indent="-320039">
              <a:spcBef>
                <a:spcPts val="600"/>
              </a:spcBef>
              <a:buClr>
                <a:srgbClr val="0099CC"/>
              </a:buClr>
              <a:buSzPct val="75000"/>
              <a:buChar char="■"/>
              <a:defRPr sz="2800">
                <a:solidFill>
                  <a:schemeClr val="accent3">
                    <a:lumOff val="44000"/>
                  </a:schemeClr>
                </a:solidFill>
                <a:latin typeface="+mj-lt"/>
                <a:ea typeface="+mj-ea"/>
                <a:cs typeface="+mj-cs"/>
                <a:sym typeface="Helvetica"/>
              </a:defRPr>
            </a:lvl3pPr>
            <a:lvl4pPr marL="1727200" indent="-355600">
              <a:spcBef>
                <a:spcPts val="600"/>
              </a:spcBef>
              <a:buClr>
                <a:srgbClr val="0099CC"/>
              </a:buClr>
              <a:buSzPct val="75000"/>
              <a:buChar char="■"/>
              <a:defRPr sz="2800">
                <a:solidFill>
                  <a:schemeClr val="accent3">
                    <a:lumOff val="44000"/>
                  </a:schemeClr>
                </a:solidFill>
                <a:latin typeface="+mj-lt"/>
                <a:ea typeface="+mj-ea"/>
                <a:cs typeface="+mj-cs"/>
                <a:sym typeface="Helvetica"/>
              </a:defRPr>
            </a:lvl4pPr>
            <a:lvl5pPr marL="2184400" indent="-355600">
              <a:spcBef>
                <a:spcPts val="600"/>
              </a:spcBef>
              <a:buClr>
                <a:srgbClr val="0099CC"/>
              </a:buClr>
              <a:buSzPct val="75000"/>
              <a:buChar char="■"/>
              <a:defRPr sz="2800">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012" name="Slide Number"/>
          <p:cNvSpPr txBox="1">
            <a:spLocks noGrp="1"/>
          </p:cNvSpPr>
          <p:nvPr>
            <p:ph type="sldNum" sz="quarter" idx="2"/>
          </p:nvPr>
        </p:nvSpPr>
        <p:spPr>
          <a:xfrm>
            <a:off x="5791200" y="6205321"/>
            <a:ext cx="762000" cy="543358"/>
          </a:xfrm>
          <a:prstGeom prst="rect">
            <a:avLst/>
          </a:prstGeom>
          <a:solidFill>
            <a:srgbClr val="00CC99"/>
          </a:solidFill>
          <a:ln w="57150">
            <a:solidFill>
              <a:srgbClr val="336699"/>
            </a:solidFill>
            <a:miter lim="800000"/>
          </a:ln>
        </p:spPr>
        <p:txBody>
          <a:bodyPr wrap="square" anchor="ctr"/>
          <a:lstStyle>
            <a:lvl1pPr>
              <a:defRPr sz="2800" b="1" i="0">
                <a:solidFill>
                  <a:srgbClr val="000066"/>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24887187"/>
      </p:ext>
    </p:extLst>
  </p:cSld>
  <p:clrMapOvr>
    <a:masterClrMapping/>
  </p:clrMapOvr>
  <p:transition spd="med"/>
</p:sldLayout>
</file>

<file path=ppt/slideLayouts/slideLayout622.xml><?xml version="1.0" encoding="utf-8"?>
<p:sldLayout xmlns:a="http://schemas.openxmlformats.org/drawingml/2006/main" xmlns:r="http://schemas.openxmlformats.org/officeDocument/2006/relationships" xmlns:p="http://schemas.openxmlformats.org/presentationml/2006/main" showMasterSp="0" type="tx">
  <p:cSld name="53_Comparison">
    <p:bg>
      <p:bgPr>
        <a:solidFill>
          <a:srgbClr val="000066"/>
        </a:solidFill>
        <a:effectLst/>
      </p:bgPr>
    </p:bg>
    <p:spTree>
      <p:nvGrpSpPr>
        <p:cNvPr id="1" name=""/>
        <p:cNvGrpSpPr/>
        <p:nvPr/>
      </p:nvGrpSpPr>
      <p:grpSpPr>
        <a:xfrm>
          <a:off x="0" y="0"/>
          <a:ext cx="0" cy="0"/>
          <a:chOff x="0" y="0"/>
          <a:chExt cx="0" cy="0"/>
        </a:xfrm>
      </p:grpSpPr>
      <p:sp>
        <p:nvSpPr>
          <p:cNvPr id="9019" name="Rectangle 3"/>
          <p:cNvSpPr/>
          <p:nvPr/>
        </p:nvSpPr>
        <p:spPr>
          <a:xfrm>
            <a:off x="0" y="22860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0" name="Rectangle 4"/>
          <p:cNvSpPr/>
          <p:nvPr/>
        </p:nvSpPr>
        <p:spPr>
          <a:xfrm>
            <a:off x="533400" y="28194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1" name="Rectangle 5"/>
          <p:cNvSpPr/>
          <p:nvPr/>
        </p:nvSpPr>
        <p:spPr>
          <a:xfrm>
            <a:off x="1981200" y="533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2" name="Rectangle 6"/>
          <p:cNvSpPr/>
          <p:nvPr/>
        </p:nvSpPr>
        <p:spPr>
          <a:xfrm>
            <a:off x="762000" y="1066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3" name="Rectangle 7"/>
          <p:cNvSpPr/>
          <p:nvPr/>
        </p:nvSpPr>
        <p:spPr>
          <a:xfrm>
            <a:off x="1143000" y="685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4" name="Rectangle 8"/>
          <p:cNvSpPr/>
          <p:nvPr/>
        </p:nvSpPr>
        <p:spPr>
          <a:xfrm>
            <a:off x="2362200" y="152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5" name="Rectangle 9"/>
          <p:cNvSpPr/>
          <p:nvPr/>
        </p:nvSpPr>
        <p:spPr>
          <a:xfrm>
            <a:off x="0" y="755650"/>
            <a:ext cx="5867400" cy="762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6" name="Rectangle 10"/>
          <p:cNvSpPr/>
          <p:nvPr/>
        </p:nvSpPr>
        <p:spPr>
          <a:xfrm>
            <a:off x="5715000" y="609600"/>
            <a:ext cx="304800" cy="3048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7" name="Rectangle 11"/>
          <p:cNvSpPr/>
          <p:nvPr/>
        </p:nvSpPr>
        <p:spPr>
          <a:xfrm>
            <a:off x="5562600" y="457200"/>
            <a:ext cx="304800" cy="304800"/>
          </a:xfrm>
          <a:prstGeom prst="rect">
            <a:avLst/>
          </a:prstGeom>
          <a:solidFill>
            <a:srgbClr val="00CC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8" name="Rectangle 12"/>
          <p:cNvSpPr/>
          <p:nvPr/>
        </p:nvSpPr>
        <p:spPr>
          <a:xfrm>
            <a:off x="8458200" y="3962400"/>
            <a:ext cx="381000" cy="3810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29" name="Rectangle 13"/>
          <p:cNvSpPr/>
          <p:nvPr/>
        </p:nvSpPr>
        <p:spPr>
          <a:xfrm>
            <a:off x="8686800" y="3657600"/>
            <a:ext cx="381000" cy="381000"/>
          </a:xfrm>
          <a:prstGeom prst="rect">
            <a:avLst/>
          </a:prstGeom>
          <a:solidFill>
            <a:srgbClr val="0099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9032" name="Group 14"/>
          <p:cNvGrpSpPr/>
          <p:nvPr/>
        </p:nvGrpSpPr>
        <p:grpSpPr>
          <a:xfrm>
            <a:off x="0" y="2286000"/>
            <a:ext cx="1066800" cy="1066800"/>
            <a:chOff x="0" y="0"/>
            <a:chExt cx="1066800" cy="1066800"/>
          </a:xfrm>
        </p:grpSpPr>
        <p:sp>
          <p:nvSpPr>
            <p:cNvPr id="9030" name="Rectangle 15"/>
            <p:cNvSpPr/>
            <p:nvPr/>
          </p:nvSpPr>
          <p:spPr>
            <a:xfrm>
              <a:off x="0" y="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31" name="Rectangle 16"/>
            <p:cNvSpPr/>
            <p:nvPr/>
          </p:nvSpPr>
          <p:spPr>
            <a:xfrm>
              <a:off x="533400" y="5334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9037" name="Group 21"/>
          <p:cNvGrpSpPr/>
          <p:nvPr/>
        </p:nvGrpSpPr>
        <p:grpSpPr>
          <a:xfrm>
            <a:off x="762000" y="152400"/>
            <a:ext cx="1981200" cy="1295400"/>
            <a:chOff x="0" y="0"/>
            <a:chExt cx="1981200" cy="1295400"/>
          </a:xfrm>
        </p:grpSpPr>
        <p:sp>
          <p:nvSpPr>
            <p:cNvPr id="9033" name="Rectangle 22"/>
            <p:cNvSpPr/>
            <p:nvPr/>
          </p:nvSpPr>
          <p:spPr>
            <a:xfrm>
              <a:off x="1219200" y="3810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34" name="Rectangle 23"/>
            <p:cNvSpPr/>
            <p:nvPr/>
          </p:nvSpPr>
          <p:spPr>
            <a:xfrm>
              <a:off x="0" y="9144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35" name="Rectangle 24"/>
            <p:cNvSpPr/>
            <p:nvPr/>
          </p:nvSpPr>
          <p:spPr>
            <a:xfrm>
              <a:off x="381000" y="533400"/>
              <a:ext cx="381000" cy="3810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36" name="Rectangle 25"/>
            <p:cNvSpPr/>
            <p:nvPr/>
          </p:nvSpPr>
          <p:spPr>
            <a:xfrm>
              <a:off x="1600200" y="0"/>
              <a:ext cx="381000" cy="3810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9038" name="Title Text"/>
          <p:cNvSpPr txBox="1">
            <a:spLocks noGrp="1"/>
          </p:cNvSpPr>
          <p:nvPr>
            <p:ph type="title"/>
          </p:nvPr>
        </p:nvSpPr>
        <p:spPr>
          <a:xfrm>
            <a:off x="457200" y="274638"/>
            <a:ext cx="8229600" cy="1143001"/>
          </a:xfrm>
          <a:prstGeom prst="rect">
            <a:avLst/>
          </a:prstGeom>
        </p:spPr>
        <p:txBody>
          <a:bodyPr anchor="ctr"/>
          <a:lstStyle>
            <a:lvl1pPr>
              <a:defRPr sz="4000">
                <a:solidFill>
                  <a:schemeClr val="accent3">
                    <a:lumOff val="44000"/>
                  </a:schemeClr>
                </a:solidFill>
                <a:latin typeface="+mj-lt"/>
                <a:ea typeface="+mj-ea"/>
                <a:cs typeface="+mj-cs"/>
                <a:sym typeface="Helvetica"/>
              </a:defRPr>
            </a:lvl1pPr>
          </a:lstStyle>
          <a:p>
            <a:r>
              <a:t>Title Text</a:t>
            </a:r>
          </a:p>
        </p:txBody>
      </p:sp>
      <p:sp>
        <p:nvSpPr>
          <p:cNvPr id="903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chemeClr val="accent3">
                    <a:lumOff val="44000"/>
                  </a:schemeClr>
                </a:solidFill>
                <a:latin typeface="+mj-lt"/>
                <a:ea typeface="+mj-ea"/>
                <a:cs typeface="+mj-cs"/>
                <a:sym typeface="Helvetica"/>
              </a:defRPr>
            </a:lvl1pPr>
            <a:lvl2pPr marL="0" indent="457200">
              <a:spcBef>
                <a:spcPts val="500"/>
              </a:spcBef>
              <a:buSzTx/>
              <a:buNone/>
              <a:defRPr sz="2400" b="1">
                <a:solidFill>
                  <a:schemeClr val="accent3">
                    <a:lumOff val="44000"/>
                  </a:schemeClr>
                </a:solidFill>
                <a:latin typeface="+mj-lt"/>
                <a:ea typeface="+mj-ea"/>
                <a:cs typeface="+mj-cs"/>
                <a:sym typeface="Helvetica"/>
              </a:defRPr>
            </a:lvl2pPr>
            <a:lvl3pPr marL="0" indent="914400">
              <a:spcBef>
                <a:spcPts val="500"/>
              </a:spcBef>
              <a:buSzTx/>
              <a:buNone/>
              <a:defRPr sz="2400" b="1">
                <a:solidFill>
                  <a:schemeClr val="accent3">
                    <a:lumOff val="44000"/>
                  </a:schemeClr>
                </a:solidFill>
                <a:latin typeface="+mj-lt"/>
                <a:ea typeface="+mj-ea"/>
                <a:cs typeface="+mj-cs"/>
                <a:sym typeface="Helvetica"/>
              </a:defRPr>
            </a:lvl3pPr>
            <a:lvl4pPr marL="0" indent="1371600">
              <a:spcBef>
                <a:spcPts val="500"/>
              </a:spcBef>
              <a:buSzTx/>
              <a:buNone/>
              <a:defRPr sz="2400" b="1">
                <a:solidFill>
                  <a:schemeClr val="accent3">
                    <a:lumOff val="44000"/>
                  </a:schemeClr>
                </a:solidFill>
                <a:latin typeface="+mj-lt"/>
                <a:ea typeface="+mj-ea"/>
                <a:cs typeface="+mj-cs"/>
                <a:sym typeface="Helvetica"/>
              </a:defRPr>
            </a:lvl4pPr>
            <a:lvl5pPr marL="0" indent="1828800">
              <a:spcBef>
                <a:spcPts val="500"/>
              </a:spcBef>
              <a:buSzTx/>
              <a:buNone/>
              <a:defRPr sz="2400" b="1">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040"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chemeClr val="accent3">
                    <a:lumOff val="44000"/>
                  </a:schemeClr>
                </a:solidFill>
                <a:latin typeface="+mj-lt"/>
                <a:ea typeface="+mj-ea"/>
                <a:cs typeface="+mj-cs"/>
                <a:sym typeface="Helvetica"/>
              </a:defRPr>
            </a:pPr>
            <a:endParaRPr/>
          </a:p>
        </p:txBody>
      </p:sp>
      <p:sp>
        <p:nvSpPr>
          <p:cNvPr id="9041" name="Slide Number"/>
          <p:cNvSpPr txBox="1">
            <a:spLocks noGrp="1"/>
          </p:cNvSpPr>
          <p:nvPr>
            <p:ph type="sldNum" sz="quarter" idx="2"/>
          </p:nvPr>
        </p:nvSpPr>
        <p:spPr>
          <a:xfrm>
            <a:off x="5791200" y="6205321"/>
            <a:ext cx="762000" cy="543358"/>
          </a:xfrm>
          <a:prstGeom prst="rect">
            <a:avLst/>
          </a:prstGeom>
          <a:solidFill>
            <a:srgbClr val="00CC99"/>
          </a:solidFill>
          <a:ln w="57150">
            <a:solidFill>
              <a:srgbClr val="336699"/>
            </a:solidFill>
            <a:miter lim="800000"/>
          </a:ln>
        </p:spPr>
        <p:txBody>
          <a:bodyPr wrap="square" anchor="ctr"/>
          <a:lstStyle>
            <a:lvl1pPr>
              <a:defRPr sz="2800" b="1" i="0">
                <a:solidFill>
                  <a:srgbClr val="000066"/>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74454286"/>
      </p:ext>
    </p:extLst>
  </p:cSld>
  <p:clrMapOvr>
    <a:masterClrMapping/>
  </p:clrMapOvr>
  <p:transition spd="med"/>
</p:sldLayout>
</file>

<file path=ppt/slideLayouts/slideLayout623.xml><?xml version="1.0" encoding="utf-8"?>
<p:sldLayout xmlns:a="http://schemas.openxmlformats.org/drawingml/2006/main" xmlns:r="http://schemas.openxmlformats.org/officeDocument/2006/relationships" xmlns:p="http://schemas.openxmlformats.org/presentationml/2006/main" showMasterSp="0" type="tx">
  <p:cSld name="54_Title Only">
    <p:bg>
      <p:bgPr>
        <a:solidFill>
          <a:srgbClr val="000066"/>
        </a:solidFill>
        <a:effectLst/>
      </p:bgPr>
    </p:bg>
    <p:spTree>
      <p:nvGrpSpPr>
        <p:cNvPr id="1" name=""/>
        <p:cNvGrpSpPr/>
        <p:nvPr/>
      </p:nvGrpSpPr>
      <p:grpSpPr>
        <a:xfrm>
          <a:off x="0" y="0"/>
          <a:ext cx="0" cy="0"/>
          <a:chOff x="0" y="0"/>
          <a:chExt cx="0" cy="0"/>
        </a:xfrm>
      </p:grpSpPr>
      <p:sp>
        <p:nvSpPr>
          <p:cNvPr id="9048" name="Rectangle 3"/>
          <p:cNvSpPr/>
          <p:nvPr/>
        </p:nvSpPr>
        <p:spPr>
          <a:xfrm>
            <a:off x="0" y="22860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49" name="Rectangle 4"/>
          <p:cNvSpPr/>
          <p:nvPr/>
        </p:nvSpPr>
        <p:spPr>
          <a:xfrm>
            <a:off x="533400" y="28194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0" name="Rectangle 5"/>
          <p:cNvSpPr/>
          <p:nvPr/>
        </p:nvSpPr>
        <p:spPr>
          <a:xfrm>
            <a:off x="1981200" y="533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1" name="Rectangle 6"/>
          <p:cNvSpPr/>
          <p:nvPr/>
        </p:nvSpPr>
        <p:spPr>
          <a:xfrm>
            <a:off x="762000" y="1066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2" name="Rectangle 7"/>
          <p:cNvSpPr/>
          <p:nvPr/>
        </p:nvSpPr>
        <p:spPr>
          <a:xfrm>
            <a:off x="1143000" y="685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3" name="Rectangle 8"/>
          <p:cNvSpPr/>
          <p:nvPr/>
        </p:nvSpPr>
        <p:spPr>
          <a:xfrm>
            <a:off x="2362200" y="152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4" name="Rectangle 9"/>
          <p:cNvSpPr/>
          <p:nvPr/>
        </p:nvSpPr>
        <p:spPr>
          <a:xfrm>
            <a:off x="0" y="755650"/>
            <a:ext cx="5867400" cy="762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5" name="Rectangle 10"/>
          <p:cNvSpPr/>
          <p:nvPr/>
        </p:nvSpPr>
        <p:spPr>
          <a:xfrm>
            <a:off x="5715000" y="609600"/>
            <a:ext cx="304800" cy="3048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6" name="Rectangle 11"/>
          <p:cNvSpPr/>
          <p:nvPr/>
        </p:nvSpPr>
        <p:spPr>
          <a:xfrm>
            <a:off x="5562600" y="457200"/>
            <a:ext cx="304800" cy="304800"/>
          </a:xfrm>
          <a:prstGeom prst="rect">
            <a:avLst/>
          </a:prstGeom>
          <a:solidFill>
            <a:srgbClr val="00CC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7" name="Rectangle 12"/>
          <p:cNvSpPr/>
          <p:nvPr/>
        </p:nvSpPr>
        <p:spPr>
          <a:xfrm>
            <a:off x="8458200" y="3962400"/>
            <a:ext cx="381000" cy="3810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58" name="Rectangle 13"/>
          <p:cNvSpPr/>
          <p:nvPr/>
        </p:nvSpPr>
        <p:spPr>
          <a:xfrm>
            <a:off x="8686800" y="3657600"/>
            <a:ext cx="381000" cy="381000"/>
          </a:xfrm>
          <a:prstGeom prst="rect">
            <a:avLst/>
          </a:prstGeom>
          <a:solidFill>
            <a:srgbClr val="0099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9061" name="Group 14"/>
          <p:cNvGrpSpPr/>
          <p:nvPr/>
        </p:nvGrpSpPr>
        <p:grpSpPr>
          <a:xfrm>
            <a:off x="0" y="2286000"/>
            <a:ext cx="1066800" cy="1066800"/>
            <a:chOff x="0" y="0"/>
            <a:chExt cx="1066800" cy="1066800"/>
          </a:xfrm>
        </p:grpSpPr>
        <p:sp>
          <p:nvSpPr>
            <p:cNvPr id="9059" name="Rectangle 15"/>
            <p:cNvSpPr/>
            <p:nvPr/>
          </p:nvSpPr>
          <p:spPr>
            <a:xfrm>
              <a:off x="0" y="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60" name="Rectangle 16"/>
            <p:cNvSpPr/>
            <p:nvPr/>
          </p:nvSpPr>
          <p:spPr>
            <a:xfrm>
              <a:off x="533400" y="5334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9066" name="Group 21"/>
          <p:cNvGrpSpPr/>
          <p:nvPr/>
        </p:nvGrpSpPr>
        <p:grpSpPr>
          <a:xfrm>
            <a:off x="762000" y="152400"/>
            <a:ext cx="1981200" cy="1295400"/>
            <a:chOff x="0" y="0"/>
            <a:chExt cx="1981200" cy="1295400"/>
          </a:xfrm>
        </p:grpSpPr>
        <p:sp>
          <p:nvSpPr>
            <p:cNvPr id="9062" name="Rectangle 22"/>
            <p:cNvSpPr/>
            <p:nvPr/>
          </p:nvSpPr>
          <p:spPr>
            <a:xfrm>
              <a:off x="1219200" y="3810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63" name="Rectangle 23"/>
            <p:cNvSpPr/>
            <p:nvPr/>
          </p:nvSpPr>
          <p:spPr>
            <a:xfrm>
              <a:off x="0" y="9144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64" name="Rectangle 24"/>
            <p:cNvSpPr/>
            <p:nvPr/>
          </p:nvSpPr>
          <p:spPr>
            <a:xfrm>
              <a:off x="381000" y="533400"/>
              <a:ext cx="381000" cy="3810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65" name="Rectangle 25"/>
            <p:cNvSpPr/>
            <p:nvPr/>
          </p:nvSpPr>
          <p:spPr>
            <a:xfrm>
              <a:off x="1600200" y="0"/>
              <a:ext cx="381000" cy="3810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9067" name="Title Text"/>
          <p:cNvSpPr txBox="1">
            <a:spLocks noGrp="1"/>
          </p:cNvSpPr>
          <p:nvPr>
            <p:ph type="title"/>
          </p:nvPr>
        </p:nvSpPr>
        <p:spPr>
          <a:xfrm>
            <a:off x="1295400" y="1219200"/>
            <a:ext cx="7086600" cy="1447800"/>
          </a:xfrm>
          <a:prstGeom prst="rect">
            <a:avLst/>
          </a:prstGeom>
        </p:spPr>
        <p:txBody>
          <a:bodyPr anchor="ctr"/>
          <a:lstStyle>
            <a:lvl1pPr>
              <a:defRPr sz="4000">
                <a:solidFill>
                  <a:schemeClr val="accent3">
                    <a:lumOff val="44000"/>
                  </a:schemeClr>
                </a:solidFill>
                <a:latin typeface="+mj-lt"/>
                <a:ea typeface="+mj-ea"/>
                <a:cs typeface="+mj-cs"/>
                <a:sym typeface="Helvetica"/>
              </a:defRPr>
            </a:lvl1pPr>
          </a:lstStyle>
          <a:p>
            <a:r>
              <a:t>Title Text</a:t>
            </a:r>
          </a:p>
        </p:txBody>
      </p:sp>
      <p:sp>
        <p:nvSpPr>
          <p:cNvPr id="9068" name="Slide Number"/>
          <p:cNvSpPr txBox="1">
            <a:spLocks noGrp="1"/>
          </p:cNvSpPr>
          <p:nvPr>
            <p:ph type="sldNum" sz="quarter" idx="2"/>
          </p:nvPr>
        </p:nvSpPr>
        <p:spPr>
          <a:xfrm>
            <a:off x="5791200" y="6205321"/>
            <a:ext cx="762000" cy="543358"/>
          </a:xfrm>
          <a:prstGeom prst="rect">
            <a:avLst/>
          </a:prstGeom>
          <a:solidFill>
            <a:srgbClr val="00CC99"/>
          </a:solidFill>
          <a:ln w="57150">
            <a:solidFill>
              <a:srgbClr val="336699"/>
            </a:solidFill>
            <a:miter lim="800000"/>
          </a:ln>
        </p:spPr>
        <p:txBody>
          <a:bodyPr wrap="square" anchor="ctr"/>
          <a:lstStyle>
            <a:lvl1pPr>
              <a:defRPr sz="2800" b="1" i="0">
                <a:solidFill>
                  <a:srgbClr val="000066"/>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53736937"/>
      </p:ext>
    </p:extLst>
  </p:cSld>
  <p:clrMapOvr>
    <a:masterClrMapping/>
  </p:clrMapOvr>
  <p:transition spd="med"/>
</p:sldLayout>
</file>

<file path=ppt/slideLayouts/slideLayout624.xml><?xml version="1.0" encoding="utf-8"?>
<p:sldLayout xmlns:a="http://schemas.openxmlformats.org/drawingml/2006/main" xmlns:r="http://schemas.openxmlformats.org/officeDocument/2006/relationships" xmlns:p="http://schemas.openxmlformats.org/presentationml/2006/main" showMasterSp="0" type="tx">
  <p:cSld name="56_Blank">
    <p:bg>
      <p:bgPr>
        <a:solidFill>
          <a:srgbClr val="000066"/>
        </a:solidFill>
        <a:effectLst/>
      </p:bgPr>
    </p:bg>
    <p:spTree>
      <p:nvGrpSpPr>
        <p:cNvPr id="1" name=""/>
        <p:cNvGrpSpPr/>
        <p:nvPr/>
      </p:nvGrpSpPr>
      <p:grpSpPr>
        <a:xfrm>
          <a:off x="0" y="0"/>
          <a:ext cx="0" cy="0"/>
          <a:chOff x="0" y="0"/>
          <a:chExt cx="0" cy="0"/>
        </a:xfrm>
      </p:grpSpPr>
      <p:sp>
        <p:nvSpPr>
          <p:cNvPr id="9075" name="Rectangle 3"/>
          <p:cNvSpPr/>
          <p:nvPr/>
        </p:nvSpPr>
        <p:spPr>
          <a:xfrm>
            <a:off x="0" y="22860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76" name="Rectangle 4"/>
          <p:cNvSpPr/>
          <p:nvPr/>
        </p:nvSpPr>
        <p:spPr>
          <a:xfrm>
            <a:off x="533400" y="28194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77" name="Rectangle 5"/>
          <p:cNvSpPr/>
          <p:nvPr/>
        </p:nvSpPr>
        <p:spPr>
          <a:xfrm>
            <a:off x="1981200" y="533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78" name="Rectangle 6"/>
          <p:cNvSpPr/>
          <p:nvPr/>
        </p:nvSpPr>
        <p:spPr>
          <a:xfrm>
            <a:off x="762000" y="1066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79" name="Rectangle 7"/>
          <p:cNvSpPr/>
          <p:nvPr/>
        </p:nvSpPr>
        <p:spPr>
          <a:xfrm>
            <a:off x="1143000" y="685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80" name="Rectangle 8"/>
          <p:cNvSpPr/>
          <p:nvPr/>
        </p:nvSpPr>
        <p:spPr>
          <a:xfrm>
            <a:off x="2362200" y="152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81" name="Rectangle 9"/>
          <p:cNvSpPr/>
          <p:nvPr/>
        </p:nvSpPr>
        <p:spPr>
          <a:xfrm>
            <a:off x="0" y="755650"/>
            <a:ext cx="5867400" cy="762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82" name="Rectangle 10"/>
          <p:cNvSpPr/>
          <p:nvPr/>
        </p:nvSpPr>
        <p:spPr>
          <a:xfrm>
            <a:off x="5715000" y="609600"/>
            <a:ext cx="304800" cy="3048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83" name="Rectangle 11"/>
          <p:cNvSpPr/>
          <p:nvPr/>
        </p:nvSpPr>
        <p:spPr>
          <a:xfrm>
            <a:off x="5562600" y="457200"/>
            <a:ext cx="304800" cy="304800"/>
          </a:xfrm>
          <a:prstGeom prst="rect">
            <a:avLst/>
          </a:prstGeom>
          <a:solidFill>
            <a:srgbClr val="00CC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84" name="Rectangle 12"/>
          <p:cNvSpPr/>
          <p:nvPr/>
        </p:nvSpPr>
        <p:spPr>
          <a:xfrm>
            <a:off x="8458200" y="3962400"/>
            <a:ext cx="381000" cy="3810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85" name="Rectangle 13"/>
          <p:cNvSpPr/>
          <p:nvPr/>
        </p:nvSpPr>
        <p:spPr>
          <a:xfrm>
            <a:off x="8686800" y="3657600"/>
            <a:ext cx="381000" cy="381000"/>
          </a:xfrm>
          <a:prstGeom prst="rect">
            <a:avLst/>
          </a:prstGeom>
          <a:solidFill>
            <a:srgbClr val="0099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9088" name="Group 14"/>
          <p:cNvGrpSpPr/>
          <p:nvPr/>
        </p:nvGrpSpPr>
        <p:grpSpPr>
          <a:xfrm>
            <a:off x="0" y="2286000"/>
            <a:ext cx="1066800" cy="1066800"/>
            <a:chOff x="0" y="0"/>
            <a:chExt cx="1066800" cy="1066800"/>
          </a:xfrm>
        </p:grpSpPr>
        <p:sp>
          <p:nvSpPr>
            <p:cNvPr id="9086" name="Rectangle 15"/>
            <p:cNvSpPr/>
            <p:nvPr/>
          </p:nvSpPr>
          <p:spPr>
            <a:xfrm>
              <a:off x="0" y="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87" name="Rectangle 16"/>
            <p:cNvSpPr/>
            <p:nvPr/>
          </p:nvSpPr>
          <p:spPr>
            <a:xfrm>
              <a:off x="533400" y="5334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9093" name="Group 21"/>
          <p:cNvGrpSpPr/>
          <p:nvPr/>
        </p:nvGrpSpPr>
        <p:grpSpPr>
          <a:xfrm>
            <a:off x="762000" y="152400"/>
            <a:ext cx="1981200" cy="1295400"/>
            <a:chOff x="0" y="0"/>
            <a:chExt cx="1981200" cy="1295400"/>
          </a:xfrm>
        </p:grpSpPr>
        <p:sp>
          <p:nvSpPr>
            <p:cNvPr id="9089" name="Rectangle 22"/>
            <p:cNvSpPr/>
            <p:nvPr/>
          </p:nvSpPr>
          <p:spPr>
            <a:xfrm>
              <a:off x="1219200" y="3810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90" name="Rectangle 23"/>
            <p:cNvSpPr/>
            <p:nvPr/>
          </p:nvSpPr>
          <p:spPr>
            <a:xfrm>
              <a:off x="0" y="9144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91" name="Rectangle 24"/>
            <p:cNvSpPr/>
            <p:nvPr/>
          </p:nvSpPr>
          <p:spPr>
            <a:xfrm>
              <a:off x="381000" y="533400"/>
              <a:ext cx="381000" cy="3810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092" name="Rectangle 25"/>
            <p:cNvSpPr/>
            <p:nvPr/>
          </p:nvSpPr>
          <p:spPr>
            <a:xfrm>
              <a:off x="1600200" y="0"/>
              <a:ext cx="381000" cy="3810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9094" name="Slide Number"/>
          <p:cNvSpPr txBox="1">
            <a:spLocks noGrp="1"/>
          </p:cNvSpPr>
          <p:nvPr>
            <p:ph type="sldNum" sz="quarter" idx="2"/>
          </p:nvPr>
        </p:nvSpPr>
        <p:spPr>
          <a:xfrm>
            <a:off x="5791200" y="6205321"/>
            <a:ext cx="762000" cy="543358"/>
          </a:xfrm>
          <a:prstGeom prst="rect">
            <a:avLst/>
          </a:prstGeom>
          <a:solidFill>
            <a:srgbClr val="00CC99"/>
          </a:solidFill>
          <a:ln w="57150">
            <a:solidFill>
              <a:srgbClr val="336699"/>
            </a:solidFill>
            <a:miter lim="800000"/>
          </a:ln>
        </p:spPr>
        <p:txBody>
          <a:bodyPr wrap="square" anchor="ctr"/>
          <a:lstStyle>
            <a:lvl1pPr>
              <a:defRPr sz="2800" b="1" i="0">
                <a:solidFill>
                  <a:srgbClr val="000066"/>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49104666"/>
      </p:ext>
    </p:extLst>
  </p:cSld>
  <p:clrMapOvr>
    <a:masterClrMapping/>
  </p:clrMapOvr>
  <p:transition spd="med"/>
</p:sldLayout>
</file>

<file path=ppt/slideLayouts/slideLayout625.xml><?xml version="1.0" encoding="utf-8"?>
<p:sldLayout xmlns:a="http://schemas.openxmlformats.org/drawingml/2006/main" xmlns:r="http://schemas.openxmlformats.org/officeDocument/2006/relationships" xmlns:p="http://schemas.openxmlformats.org/presentationml/2006/main" showMasterSp="0" type="tx">
  <p:cSld name="53_Content with Caption">
    <p:bg>
      <p:bgPr>
        <a:solidFill>
          <a:srgbClr val="000066"/>
        </a:solidFill>
        <a:effectLst/>
      </p:bgPr>
    </p:bg>
    <p:spTree>
      <p:nvGrpSpPr>
        <p:cNvPr id="1" name=""/>
        <p:cNvGrpSpPr/>
        <p:nvPr/>
      </p:nvGrpSpPr>
      <p:grpSpPr>
        <a:xfrm>
          <a:off x="0" y="0"/>
          <a:ext cx="0" cy="0"/>
          <a:chOff x="0" y="0"/>
          <a:chExt cx="0" cy="0"/>
        </a:xfrm>
      </p:grpSpPr>
      <p:sp>
        <p:nvSpPr>
          <p:cNvPr id="9101" name="Rectangle 3"/>
          <p:cNvSpPr/>
          <p:nvPr/>
        </p:nvSpPr>
        <p:spPr>
          <a:xfrm>
            <a:off x="0" y="22860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2" name="Rectangle 4"/>
          <p:cNvSpPr/>
          <p:nvPr/>
        </p:nvSpPr>
        <p:spPr>
          <a:xfrm>
            <a:off x="533400" y="28194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3" name="Rectangle 5"/>
          <p:cNvSpPr/>
          <p:nvPr/>
        </p:nvSpPr>
        <p:spPr>
          <a:xfrm>
            <a:off x="1981200" y="533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4" name="Rectangle 6"/>
          <p:cNvSpPr/>
          <p:nvPr/>
        </p:nvSpPr>
        <p:spPr>
          <a:xfrm>
            <a:off x="762000" y="1066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5" name="Rectangle 7"/>
          <p:cNvSpPr/>
          <p:nvPr/>
        </p:nvSpPr>
        <p:spPr>
          <a:xfrm>
            <a:off x="1143000" y="685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6" name="Rectangle 8"/>
          <p:cNvSpPr/>
          <p:nvPr/>
        </p:nvSpPr>
        <p:spPr>
          <a:xfrm>
            <a:off x="2362200" y="152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7" name="Rectangle 9"/>
          <p:cNvSpPr/>
          <p:nvPr/>
        </p:nvSpPr>
        <p:spPr>
          <a:xfrm>
            <a:off x="0" y="755650"/>
            <a:ext cx="5867400" cy="762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8" name="Rectangle 10"/>
          <p:cNvSpPr/>
          <p:nvPr/>
        </p:nvSpPr>
        <p:spPr>
          <a:xfrm>
            <a:off x="5715000" y="609600"/>
            <a:ext cx="304800" cy="3048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09" name="Rectangle 11"/>
          <p:cNvSpPr/>
          <p:nvPr/>
        </p:nvSpPr>
        <p:spPr>
          <a:xfrm>
            <a:off x="5562600" y="457200"/>
            <a:ext cx="304800" cy="304800"/>
          </a:xfrm>
          <a:prstGeom prst="rect">
            <a:avLst/>
          </a:prstGeom>
          <a:solidFill>
            <a:srgbClr val="00CC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10" name="Rectangle 12"/>
          <p:cNvSpPr/>
          <p:nvPr/>
        </p:nvSpPr>
        <p:spPr>
          <a:xfrm>
            <a:off x="8458200" y="3962400"/>
            <a:ext cx="381000" cy="3810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11" name="Rectangle 13"/>
          <p:cNvSpPr/>
          <p:nvPr/>
        </p:nvSpPr>
        <p:spPr>
          <a:xfrm>
            <a:off x="8686800" y="3657600"/>
            <a:ext cx="381000" cy="381000"/>
          </a:xfrm>
          <a:prstGeom prst="rect">
            <a:avLst/>
          </a:prstGeom>
          <a:solidFill>
            <a:srgbClr val="0099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9114" name="Group 14"/>
          <p:cNvGrpSpPr/>
          <p:nvPr/>
        </p:nvGrpSpPr>
        <p:grpSpPr>
          <a:xfrm>
            <a:off x="0" y="2286000"/>
            <a:ext cx="1066800" cy="1066800"/>
            <a:chOff x="0" y="0"/>
            <a:chExt cx="1066800" cy="1066800"/>
          </a:xfrm>
        </p:grpSpPr>
        <p:sp>
          <p:nvSpPr>
            <p:cNvPr id="9112" name="Rectangle 15"/>
            <p:cNvSpPr/>
            <p:nvPr/>
          </p:nvSpPr>
          <p:spPr>
            <a:xfrm>
              <a:off x="0" y="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13" name="Rectangle 16"/>
            <p:cNvSpPr/>
            <p:nvPr/>
          </p:nvSpPr>
          <p:spPr>
            <a:xfrm>
              <a:off x="533400" y="5334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9119" name="Group 21"/>
          <p:cNvGrpSpPr/>
          <p:nvPr/>
        </p:nvGrpSpPr>
        <p:grpSpPr>
          <a:xfrm>
            <a:off x="762000" y="152400"/>
            <a:ext cx="1981200" cy="1295400"/>
            <a:chOff x="0" y="0"/>
            <a:chExt cx="1981200" cy="1295400"/>
          </a:xfrm>
        </p:grpSpPr>
        <p:sp>
          <p:nvSpPr>
            <p:cNvPr id="9115" name="Rectangle 22"/>
            <p:cNvSpPr/>
            <p:nvPr/>
          </p:nvSpPr>
          <p:spPr>
            <a:xfrm>
              <a:off x="1219200" y="3810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16" name="Rectangle 23"/>
            <p:cNvSpPr/>
            <p:nvPr/>
          </p:nvSpPr>
          <p:spPr>
            <a:xfrm>
              <a:off x="0" y="9144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17" name="Rectangle 24"/>
            <p:cNvSpPr/>
            <p:nvPr/>
          </p:nvSpPr>
          <p:spPr>
            <a:xfrm>
              <a:off x="381000" y="533400"/>
              <a:ext cx="381000" cy="3810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18" name="Rectangle 25"/>
            <p:cNvSpPr/>
            <p:nvPr/>
          </p:nvSpPr>
          <p:spPr>
            <a:xfrm>
              <a:off x="1600200" y="0"/>
              <a:ext cx="381000" cy="3810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9120" name="Title Text"/>
          <p:cNvSpPr txBox="1">
            <a:spLocks noGrp="1"/>
          </p:cNvSpPr>
          <p:nvPr>
            <p:ph type="title"/>
          </p:nvPr>
        </p:nvSpPr>
        <p:spPr>
          <a:xfrm>
            <a:off x="457200" y="273050"/>
            <a:ext cx="3008314" cy="1162050"/>
          </a:xfrm>
          <a:prstGeom prst="rect">
            <a:avLst/>
          </a:prstGeom>
        </p:spPr>
        <p:txBody>
          <a:bodyPr/>
          <a:lstStyle>
            <a:lvl1pPr>
              <a:defRPr sz="2000" b="1">
                <a:solidFill>
                  <a:schemeClr val="accent3">
                    <a:lumOff val="44000"/>
                  </a:schemeClr>
                </a:solidFill>
                <a:latin typeface="+mj-lt"/>
                <a:ea typeface="+mj-ea"/>
                <a:cs typeface="+mj-cs"/>
                <a:sym typeface="Helvetica"/>
              </a:defRPr>
            </a:lvl1pPr>
          </a:lstStyle>
          <a:p>
            <a:r>
              <a:t>Title Text</a:t>
            </a:r>
          </a:p>
        </p:txBody>
      </p:sp>
      <p:sp>
        <p:nvSpPr>
          <p:cNvPr id="9121" name="Body Level One…"/>
          <p:cNvSpPr txBox="1">
            <a:spLocks noGrp="1"/>
          </p:cNvSpPr>
          <p:nvPr>
            <p:ph type="body" idx="1"/>
          </p:nvPr>
        </p:nvSpPr>
        <p:spPr>
          <a:xfrm>
            <a:off x="3575050" y="273050"/>
            <a:ext cx="5111750" cy="5853113"/>
          </a:xfrm>
          <a:prstGeom prst="rect">
            <a:avLst/>
          </a:prstGeom>
        </p:spPr>
        <p:txBody>
          <a:bodyPr>
            <a:normAutofit/>
          </a:bodyPr>
          <a:lstStyle>
            <a:lvl1pPr>
              <a:buClr>
                <a:srgbClr val="0099CC"/>
              </a:buClr>
              <a:buSzPct val="75000"/>
              <a:buChar char="■"/>
              <a:defRPr>
                <a:solidFill>
                  <a:schemeClr val="accent3">
                    <a:lumOff val="44000"/>
                  </a:schemeClr>
                </a:solidFill>
                <a:latin typeface="+mj-lt"/>
                <a:ea typeface="+mj-ea"/>
                <a:cs typeface="+mj-cs"/>
                <a:sym typeface="Helvetica"/>
              </a:defRPr>
            </a:lvl1pPr>
            <a:lvl2pPr>
              <a:buClr>
                <a:srgbClr val="0099CC"/>
              </a:buClr>
              <a:buSzPct val="75000"/>
              <a:buChar char="■"/>
              <a:defRPr>
                <a:solidFill>
                  <a:schemeClr val="accent3">
                    <a:lumOff val="44000"/>
                  </a:schemeClr>
                </a:solidFill>
                <a:latin typeface="+mj-lt"/>
                <a:ea typeface="+mj-ea"/>
                <a:cs typeface="+mj-cs"/>
                <a:sym typeface="Helvetica"/>
              </a:defRPr>
            </a:lvl2pPr>
            <a:lvl3pPr>
              <a:buClr>
                <a:srgbClr val="0099CC"/>
              </a:buClr>
              <a:buSzPct val="75000"/>
              <a:buChar char="■"/>
              <a:defRPr>
                <a:solidFill>
                  <a:schemeClr val="accent3">
                    <a:lumOff val="44000"/>
                  </a:schemeClr>
                </a:solidFill>
                <a:latin typeface="+mj-lt"/>
                <a:ea typeface="+mj-ea"/>
                <a:cs typeface="+mj-cs"/>
                <a:sym typeface="Helvetica"/>
              </a:defRPr>
            </a:lvl3pPr>
            <a:lvl4pPr>
              <a:buClr>
                <a:srgbClr val="0099CC"/>
              </a:buClr>
              <a:buSzPct val="75000"/>
              <a:buChar char="■"/>
              <a:defRPr>
                <a:solidFill>
                  <a:schemeClr val="accent3">
                    <a:lumOff val="44000"/>
                  </a:schemeClr>
                </a:solidFill>
                <a:latin typeface="+mj-lt"/>
                <a:ea typeface="+mj-ea"/>
                <a:cs typeface="+mj-cs"/>
                <a:sym typeface="Helvetica"/>
              </a:defRPr>
            </a:lvl4pPr>
            <a:lvl5pPr>
              <a:buClr>
                <a:srgbClr val="0099CC"/>
              </a:buClr>
              <a:buSzPct val="75000"/>
              <a:buChar char="■"/>
              <a:defRPr>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122"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chemeClr val="accent3">
                    <a:lumOff val="44000"/>
                  </a:schemeClr>
                </a:solidFill>
                <a:latin typeface="+mj-lt"/>
                <a:ea typeface="+mj-ea"/>
                <a:cs typeface="+mj-cs"/>
                <a:sym typeface="Helvetica"/>
              </a:defRPr>
            </a:pPr>
            <a:endParaRPr/>
          </a:p>
        </p:txBody>
      </p:sp>
      <p:sp>
        <p:nvSpPr>
          <p:cNvPr id="9123" name="Slide Number"/>
          <p:cNvSpPr txBox="1">
            <a:spLocks noGrp="1"/>
          </p:cNvSpPr>
          <p:nvPr>
            <p:ph type="sldNum" sz="quarter" idx="2"/>
          </p:nvPr>
        </p:nvSpPr>
        <p:spPr>
          <a:xfrm>
            <a:off x="5791200" y="6205321"/>
            <a:ext cx="762000" cy="543358"/>
          </a:xfrm>
          <a:prstGeom prst="rect">
            <a:avLst/>
          </a:prstGeom>
          <a:solidFill>
            <a:srgbClr val="00CC99"/>
          </a:solidFill>
          <a:ln w="57150">
            <a:solidFill>
              <a:srgbClr val="336699"/>
            </a:solidFill>
            <a:miter lim="800000"/>
          </a:ln>
        </p:spPr>
        <p:txBody>
          <a:bodyPr wrap="square" anchor="ctr"/>
          <a:lstStyle>
            <a:lvl1pPr>
              <a:defRPr sz="2800" b="1" i="0">
                <a:solidFill>
                  <a:srgbClr val="000066"/>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36435751"/>
      </p:ext>
    </p:extLst>
  </p:cSld>
  <p:clrMapOvr>
    <a:masterClrMapping/>
  </p:clrMapOvr>
  <p:transition spd="med"/>
</p:sldLayout>
</file>

<file path=ppt/slideLayouts/slideLayout626.xml><?xml version="1.0" encoding="utf-8"?>
<p:sldLayout xmlns:a="http://schemas.openxmlformats.org/drawingml/2006/main" xmlns:r="http://schemas.openxmlformats.org/officeDocument/2006/relationships" xmlns:p="http://schemas.openxmlformats.org/presentationml/2006/main" showMasterSp="0" type="tx">
  <p:cSld name="53_Picture with Caption">
    <p:bg>
      <p:bgPr>
        <a:solidFill>
          <a:srgbClr val="000066"/>
        </a:solidFill>
        <a:effectLst/>
      </p:bgPr>
    </p:bg>
    <p:spTree>
      <p:nvGrpSpPr>
        <p:cNvPr id="1" name=""/>
        <p:cNvGrpSpPr/>
        <p:nvPr/>
      </p:nvGrpSpPr>
      <p:grpSpPr>
        <a:xfrm>
          <a:off x="0" y="0"/>
          <a:ext cx="0" cy="0"/>
          <a:chOff x="0" y="0"/>
          <a:chExt cx="0" cy="0"/>
        </a:xfrm>
      </p:grpSpPr>
      <p:sp>
        <p:nvSpPr>
          <p:cNvPr id="9130" name="Rectangle 3"/>
          <p:cNvSpPr/>
          <p:nvPr/>
        </p:nvSpPr>
        <p:spPr>
          <a:xfrm>
            <a:off x="0" y="22860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1" name="Rectangle 4"/>
          <p:cNvSpPr/>
          <p:nvPr/>
        </p:nvSpPr>
        <p:spPr>
          <a:xfrm>
            <a:off x="533400" y="2819400"/>
            <a:ext cx="533400" cy="5334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2" name="Rectangle 5"/>
          <p:cNvSpPr/>
          <p:nvPr/>
        </p:nvSpPr>
        <p:spPr>
          <a:xfrm>
            <a:off x="1981200" y="533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3" name="Rectangle 6"/>
          <p:cNvSpPr/>
          <p:nvPr/>
        </p:nvSpPr>
        <p:spPr>
          <a:xfrm>
            <a:off x="762000" y="1066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4" name="Rectangle 7"/>
          <p:cNvSpPr/>
          <p:nvPr/>
        </p:nvSpPr>
        <p:spPr>
          <a:xfrm>
            <a:off x="1143000" y="6858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5" name="Rectangle 8"/>
          <p:cNvSpPr/>
          <p:nvPr/>
        </p:nvSpPr>
        <p:spPr>
          <a:xfrm>
            <a:off x="2362200" y="152400"/>
            <a:ext cx="381000" cy="3810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6" name="Rectangle 9"/>
          <p:cNvSpPr/>
          <p:nvPr/>
        </p:nvSpPr>
        <p:spPr>
          <a:xfrm>
            <a:off x="0" y="755650"/>
            <a:ext cx="5867400" cy="76200"/>
          </a:xfrm>
          <a:prstGeom prst="rect">
            <a:avLst/>
          </a:prstGeom>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7" name="Rectangle 10"/>
          <p:cNvSpPr/>
          <p:nvPr/>
        </p:nvSpPr>
        <p:spPr>
          <a:xfrm>
            <a:off x="5715000" y="609600"/>
            <a:ext cx="304800" cy="3048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8" name="Rectangle 11"/>
          <p:cNvSpPr/>
          <p:nvPr/>
        </p:nvSpPr>
        <p:spPr>
          <a:xfrm>
            <a:off x="5562600" y="457200"/>
            <a:ext cx="304800" cy="304800"/>
          </a:xfrm>
          <a:prstGeom prst="rect">
            <a:avLst/>
          </a:prstGeom>
          <a:solidFill>
            <a:srgbClr val="00CC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39" name="Rectangle 12"/>
          <p:cNvSpPr/>
          <p:nvPr/>
        </p:nvSpPr>
        <p:spPr>
          <a:xfrm>
            <a:off x="8458200" y="3962400"/>
            <a:ext cx="381000" cy="381000"/>
          </a:xfrm>
          <a:prstGeom prst="rect">
            <a:avLst/>
          </a:prstGeom>
          <a:solidFill>
            <a:srgbClr val="0099CC"/>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40" name="Rectangle 13"/>
          <p:cNvSpPr/>
          <p:nvPr/>
        </p:nvSpPr>
        <p:spPr>
          <a:xfrm>
            <a:off x="8686800" y="3657600"/>
            <a:ext cx="381000" cy="381000"/>
          </a:xfrm>
          <a:prstGeom prst="rect">
            <a:avLst/>
          </a:prstGeom>
          <a:solidFill>
            <a:srgbClr val="009999"/>
          </a:solidFill>
          <a:ln w="57150">
            <a:solidFill>
              <a:srgbClr val="336699"/>
            </a:solidFill>
            <a:miter/>
          </a:ln>
        </p:spPr>
        <p:txBody>
          <a:bodyPr lIns="45719" rIns="45719" anchor="ctr"/>
          <a:lstStyle/>
          <a:p>
            <a:pPr>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9143" name="Group 14"/>
          <p:cNvGrpSpPr/>
          <p:nvPr/>
        </p:nvGrpSpPr>
        <p:grpSpPr>
          <a:xfrm>
            <a:off x="0" y="2286000"/>
            <a:ext cx="1066800" cy="1066800"/>
            <a:chOff x="0" y="0"/>
            <a:chExt cx="1066800" cy="1066800"/>
          </a:xfrm>
        </p:grpSpPr>
        <p:sp>
          <p:nvSpPr>
            <p:cNvPr id="9141" name="Rectangle 15"/>
            <p:cNvSpPr/>
            <p:nvPr/>
          </p:nvSpPr>
          <p:spPr>
            <a:xfrm>
              <a:off x="0" y="0"/>
              <a:ext cx="533400" cy="533400"/>
            </a:xfrm>
            <a:prstGeom prst="rect">
              <a:avLst/>
            </a:prstGeom>
            <a:solidFill>
              <a:srgbClr val="00CC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42" name="Rectangle 16"/>
            <p:cNvSpPr/>
            <p:nvPr/>
          </p:nvSpPr>
          <p:spPr>
            <a:xfrm>
              <a:off x="533400" y="533400"/>
              <a:ext cx="533400" cy="5334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9148" name="Group 21"/>
          <p:cNvGrpSpPr/>
          <p:nvPr/>
        </p:nvGrpSpPr>
        <p:grpSpPr>
          <a:xfrm>
            <a:off x="762000" y="152400"/>
            <a:ext cx="1981200" cy="1295400"/>
            <a:chOff x="0" y="0"/>
            <a:chExt cx="1981200" cy="1295400"/>
          </a:xfrm>
        </p:grpSpPr>
        <p:sp>
          <p:nvSpPr>
            <p:cNvPr id="9144" name="Rectangle 22"/>
            <p:cNvSpPr/>
            <p:nvPr/>
          </p:nvSpPr>
          <p:spPr>
            <a:xfrm>
              <a:off x="1219200" y="3810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45" name="Rectangle 23"/>
            <p:cNvSpPr/>
            <p:nvPr/>
          </p:nvSpPr>
          <p:spPr>
            <a:xfrm>
              <a:off x="0" y="914400"/>
              <a:ext cx="381000" cy="381000"/>
            </a:xfrm>
            <a:prstGeom prst="rect">
              <a:avLst/>
            </a:prstGeom>
            <a:solidFill>
              <a:srgbClr val="0099CC"/>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46" name="Rectangle 24"/>
            <p:cNvSpPr/>
            <p:nvPr/>
          </p:nvSpPr>
          <p:spPr>
            <a:xfrm>
              <a:off x="381000" y="533400"/>
              <a:ext cx="381000" cy="381000"/>
            </a:xfrm>
            <a:prstGeom prst="rect">
              <a:avLst/>
            </a:prstGeom>
            <a:solidFill>
              <a:srgbClr val="339966"/>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9147" name="Rectangle 25"/>
            <p:cNvSpPr/>
            <p:nvPr/>
          </p:nvSpPr>
          <p:spPr>
            <a:xfrm>
              <a:off x="1600200" y="0"/>
              <a:ext cx="381000" cy="381000"/>
            </a:xfrm>
            <a:prstGeom prst="rect">
              <a:avLst/>
            </a:prstGeom>
            <a:solidFill>
              <a:srgbClr val="009999"/>
            </a:solidFill>
            <a:ln w="57150" cap="flat">
              <a:solidFill>
                <a:srgbClr val="336699"/>
              </a:solidFill>
              <a:prstDash val="solid"/>
              <a:miter lim="800000"/>
            </a:ln>
            <a:effectLst/>
          </p:spPr>
          <p:txBody>
            <a:bodyPr wrap="square" lIns="45719" tIns="45719" rIns="45719" bIns="45719" numCol="1" anchor="ctr">
              <a:noAutofit/>
            </a:bodyPr>
            <a:lstStyle/>
            <a:p>
              <a:pPr algn="l">
                <a:defRPr b="0">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sp>
        <p:nvSpPr>
          <p:cNvPr id="9149" name="Title Text"/>
          <p:cNvSpPr txBox="1">
            <a:spLocks noGrp="1"/>
          </p:cNvSpPr>
          <p:nvPr>
            <p:ph type="title"/>
          </p:nvPr>
        </p:nvSpPr>
        <p:spPr>
          <a:xfrm>
            <a:off x="1792288" y="4800600"/>
            <a:ext cx="5486401" cy="566738"/>
          </a:xfrm>
          <a:prstGeom prst="rect">
            <a:avLst/>
          </a:prstGeom>
        </p:spPr>
        <p:txBody>
          <a:bodyPr/>
          <a:lstStyle>
            <a:lvl1pPr>
              <a:defRPr sz="2000" b="1">
                <a:solidFill>
                  <a:schemeClr val="accent3">
                    <a:lumOff val="44000"/>
                  </a:schemeClr>
                </a:solidFill>
                <a:latin typeface="+mj-lt"/>
                <a:ea typeface="+mj-ea"/>
                <a:cs typeface="+mj-cs"/>
                <a:sym typeface="Helvetica"/>
              </a:defRPr>
            </a:lvl1pPr>
          </a:lstStyle>
          <a:p>
            <a:r>
              <a:t>Title Text</a:t>
            </a:r>
          </a:p>
        </p:txBody>
      </p:sp>
      <p:sp>
        <p:nvSpPr>
          <p:cNvPr id="9150"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151"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chemeClr val="accent3">
                    <a:lumOff val="44000"/>
                  </a:schemeClr>
                </a:solidFill>
                <a:latin typeface="+mj-lt"/>
                <a:ea typeface="+mj-ea"/>
                <a:cs typeface="+mj-cs"/>
                <a:sym typeface="Helvetica"/>
              </a:defRPr>
            </a:lvl1pPr>
            <a:lvl2pPr marL="0" indent="457200">
              <a:spcBef>
                <a:spcPts val="300"/>
              </a:spcBef>
              <a:buSzTx/>
              <a:buNone/>
              <a:defRPr sz="1400">
                <a:solidFill>
                  <a:schemeClr val="accent3">
                    <a:lumOff val="44000"/>
                  </a:schemeClr>
                </a:solidFill>
                <a:latin typeface="+mj-lt"/>
                <a:ea typeface="+mj-ea"/>
                <a:cs typeface="+mj-cs"/>
                <a:sym typeface="Helvetica"/>
              </a:defRPr>
            </a:lvl2pPr>
            <a:lvl3pPr marL="0" indent="914400">
              <a:spcBef>
                <a:spcPts val="300"/>
              </a:spcBef>
              <a:buSzTx/>
              <a:buNone/>
              <a:defRPr sz="1400">
                <a:solidFill>
                  <a:schemeClr val="accent3">
                    <a:lumOff val="44000"/>
                  </a:schemeClr>
                </a:solidFill>
                <a:latin typeface="+mj-lt"/>
                <a:ea typeface="+mj-ea"/>
                <a:cs typeface="+mj-cs"/>
                <a:sym typeface="Helvetica"/>
              </a:defRPr>
            </a:lvl3pPr>
            <a:lvl4pPr marL="0" indent="1371600">
              <a:spcBef>
                <a:spcPts val="300"/>
              </a:spcBef>
              <a:buSzTx/>
              <a:buNone/>
              <a:defRPr sz="1400">
                <a:solidFill>
                  <a:schemeClr val="accent3">
                    <a:lumOff val="44000"/>
                  </a:schemeClr>
                </a:solidFill>
                <a:latin typeface="+mj-lt"/>
                <a:ea typeface="+mj-ea"/>
                <a:cs typeface="+mj-cs"/>
                <a:sym typeface="Helvetica"/>
              </a:defRPr>
            </a:lvl4pPr>
            <a:lvl5pPr marL="0" indent="1828800">
              <a:spcBef>
                <a:spcPts val="300"/>
              </a:spcBef>
              <a:buSzTx/>
              <a:buNone/>
              <a:defRPr sz="1400">
                <a:solidFill>
                  <a:schemeClr val="accent3">
                    <a:lumOff val="44000"/>
                  </a:schemeClr>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152" name="Slide Number"/>
          <p:cNvSpPr txBox="1">
            <a:spLocks noGrp="1"/>
          </p:cNvSpPr>
          <p:nvPr>
            <p:ph type="sldNum" sz="quarter" idx="2"/>
          </p:nvPr>
        </p:nvSpPr>
        <p:spPr>
          <a:xfrm>
            <a:off x="5791200" y="6205321"/>
            <a:ext cx="762000" cy="543358"/>
          </a:xfrm>
          <a:prstGeom prst="rect">
            <a:avLst/>
          </a:prstGeom>
          <a:solidFill>
            <a:srgbClr val="00CC99"/>
          </a:solidFill>
          <a:ln w="57150">
            <a:solidFill>
              <a:srgbClr val="336699"/>
            </a:solidFill>
            <a:miter lim="800000"/>
          </a:ln>
        </p:spPr>
        <p:txBody>
          <a:bodyPr wrap="square" anchor="ctr"/>
          <a:lstStyle>
            <a:lvl1pPr>
              <a:defRPr sz="2800" b="1" i="0">
                <a:solidFill>
                  <a:srgbClr val="000066"/>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70296516"/>
      </p:ext>
    </p:extLst>
  </p:cSld>
  <p:clrMapOvr>
    <a:masterClrMapping/>
  </p:clrMapOvr>
  <p:transition spd="med"/>
</p:sldLayout>
</file>

<file path=ppt/slideLayouts/slideLayout627.xml><?xml version="1.0" encoding="utf-8"?>
<p:sldLayout xmlns:a="http://schemas.openxmlformats.org/drawingml/2006/main" xmlns:r="http://schemas.openxmlformats.org/officeDocument/2006/relationships" xmlns:p="http://schemas.openxmlformats.org/presentationml/2006/main" showMasterSp="0" type="tx">
  <p:cSld name="61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9159"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160"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16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42493851"/>
      </p:ext>
    </p:extLst>
  </p:cSld>
  <p:clrMapOvr>
    <a:masterClrMapping/>
  </p:clrMapOvr>
  <p:transition spd="med"/>
</p:sldLayout>
</file>

<file path=ppt/slideLayouts/slideLayout628.xml><?xml version="1.0" encoding="utf-8"?>
<p:sldLayout xmlns:a="http://schemas.openxmlformats.org/drawingml/2006/main" xmlns:r="http://schemas.openxmlformats.org/officeDocument/2006/relationships" xmlns:p="http://schemas.openxmlformats.org/presentationml/2006/main" showMasterSp="0" type="tx">
  <p:cSld name="60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168"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169"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170"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93490137"/>
      </p:ext>
    </p:extLst>
  </p:cSld>
  <p:clrMapOvr>
    <a:masterClrMapping/>
  </p:clrMapOvr>
  <p:transition spd="med"/>
</p:sldLayout>
</file>

<file path=ppt/slideLayouts/slideLayout629.xml><?xml version="1.0" encoding="utf-8"?>
<p:sldLayout xmlns:a="http://schemas.openxmlformats.org/drawingml/2006/main" xmlns:r="http://schemas.openxmlformats.org/officeDocument/2006/relationships" xmlns:p="http://schemas.openxmlformats.org/presentationml/2006/main" showMasterSp="0" type="tx">
  <p:cSld name="53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9177"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178"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179"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22312544"/>
      </p:ext>
    </p:extLst>
  </p:cSld>
  <p:clrMapOvr>
    <a:masterClrMapping/>
  </p:clrMapOvr>
  <p:transition spd="med"/>
</p:sldLayout>
</file>

<file path=ppt/slideLayouts/slideLayout63.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p:txBody>
          <a:bodyPr/>
          <a:lstStyle>
            <a:lvl1pPr algn="ctr">
              <a:spcBef>
                <a:spcPct val="20000"/>
              </a:spcBef>
              <a:defRPr>
                <a:latin typeface="Times New Roman" charset="0"/>
              </a:defRPr>
            </a:lvl1pPr>
          </a:lstStyle>
          <a:p>
            <a:pPr>
              <a:defRPr/>
            </a:pPr>
            <a:endParaRPr lang="en-US"/>
          </a:p>
        </p:txBody>
      </p:sp>
      <p:sp>
        <p:nvSpPr>
          <p:cNvPr id="6" name="Rectangle 5"/>
          <p:cNvSpPr>
            <a:spLocks noGrp="1" noChangeArrowheads="1"/>
          </p:cNvSpPr>
          <p:nvPr>
            <p:ph type="ftr" sz="quarter" idx="11"/>
          </p:nvPr>
        </p:nvSpPr>
        <p:spPr/>
        <p:txBody>
          <a:bodyPr/>
          <a:lstStyle>
            <a:lvl1pPr>
              <a:spcBef>
                <a:spcPct val="20000"/>
              </a:spcBef>
              <a:defRPr>
                <a:latin typeface="Times New Roman" charset="0"/>
              </a:defRPr>
            </a:lvl1pPr>
          </a:lstStyle>
          <a:p>
            <a:pPr>
              <a:defRPr/>
            </a:pPr>
            <a:endParaRPr lang="en-US"/>
          </a:p>
        </p:txBody>
      </p:sp>
      <p:sp>
        <p:nvSpPr>
          <p:cNvPr id="7" name="Rectangle 6"/>
          <p:cNvSpPr>
            <a:spLocks noGrp="1" noChangeArrowheads="1"/>
          </p:cNvSpPr>
          <p:nvPr>
            <p:ph type="sldNum" sz="quarter" idx="12"/>
          </p:nvPr>
        </p:nvSpPr>
        <p:spPr/>
        <p:txBody>
          <a:bodyPr/>
          <a:lstStyle>
            <a:lvl1pPr>
              <a:spcBef>
                <a:spcPct val="20000"/>
              </a:spcBef>
              <a:defRPr>
                <a:latin typeface="Times New Roman" charset="0"/>
              </a:defRPr>
            </a:lvl1pPr>
          </a:lstStyle>
          <a:p>
            <a:pPr>
              <a:defRPr/>
            </a:pPr>
            <a:fld id="{204BBE45-021B-F149-BC53-0CC9F3EF5C5C}" type="slidenum">
              <a:rPr lang="en-US"/>
              <a:pPr>
                <a:defRPr/>
              </a:pPr>
              <a:t>‹#›</a:t>
            </a:fld>
            <a:endParaRPr lang="en-US"/>
          </a:p>
        </p:txBody>
      </p:sp>
    </p:spTree>
    <p:extLst>
      <p:ext uri="{BB962C8B-B14F-4D97-AF65-F5344CB8AC3E}">
        <p14:creationId xmlns:p14="http://schemas.microsoft.com/office/powerpoint/2010/main" val="3968233998"/>
      </p:ext>
    </p:extLst>
  </p:cSld>
  <p:clrMapOvr>
    <a:masterClrMapping/>
  </p:clrMapOvr>
</p:sldLayout>
</file>

<file path=ppt/slideLayouts/slideLayout630.xml><?xml version="1.0" encoding="utf-8"?>
<p:sldLayout xmlns:a="http://schemas.openxmlformats.org/drawingml/2006/main" xmlns:r="http://schemas.openxmlformats.org/officeDocument/2006/relationships" xmlns:p="http://schemas.openxmlformats.org/presentationml/2006/main" showMasterSp="0" type="tx">
  <p:cSld name="54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186"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187"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18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63480133"/>
      </p:ext>
    </p:extLst>
  </p:cSld>
  <p:clrMapOvr>
    <a:masterClrMapping/>
  </p:clrMapOvr>
  <p:transition spd="med"/>
</p:sldLayout>
</file>

<file path=ppt/slideLayouts/slideLayout631.xml><?xml version="1.0" encoding="utf-8"?>
<p:sldLayout xmlns:a="http://schemas.openxmlformats.org/drawingml/2006/main" xmlns:r="http://schemas.openxmlformats.org/officeDocument/2006/relationships" xmlns:p="http://schemas.openxmlformats.org/presentationml/2006/main" showMasterSp="0" type="tx">
  <p:cSld name="54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9195"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196"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197"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919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114940213"/>
      </p:ext>
    </p:extLst>
  </p:cSld>
  <p:clrMapOvr>
    <a:masterClrMapping/>
  </p:clrMapOvr>
  <p:transition spd="med"/>
</p:sldLayout>
</file>

<file path=ppt/slideLayouts/slideLayout632.xml><?xml version="1.0" encoding="utf-8"?>
<p:sldLayout xmlns:a="http://schemas.openxmlformats.org/drawingml/2006/main" xmlns:r="http://schemas.openxmlformats.org/officeDocument/2006/relationships" xmlns:p="http://schemas.openxmlformats.org/presentationml/2006/main" showMasterSp="0" type="tx">
  <p:cSld name="55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9205"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206"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16913719"/>
      </p:ext>
    </p:extLst>
  </p:cSld>
  <p:clrMapOvr>
    <a:masterClrMapping/>
  </p:clrMapOvr>
  <p:transition spd="med"/>
</p:sldLayout>
</file>

<file path=ppt/slideLayouts/slideLayout633.xml><?xml version="1.0" encoding="utf-8"?>
<p:sldLayout xmlns:a="http://schemas.openxmlformats.org/drawingml/2006/main" xmlns:r="http://schemas.openxmlformats.org/officeDocument/2006/relationships" xmlns:p="http://schemas.openxmlformats.org/presentationml/2006/main" showMasterSp="0" type="tx">
  <p:cSld name="57_Blank">
    <p:bg>
      <p:bgPr>
        <a:solidFill>
          <a:schemeClr val="accent3">
            <a:lumOff val="44000"/>
          </a:schemeClr>
        </a:solidFill>
        <a:effectLst/>
      </p:bgPr>
    </p:bg>
    <p:spTree>
      <p:nvGrpSpPr>
        <p:cNvPr id="1" name=""/>
        <p:cNvGrpSpPr/>
        <p:nvPr/>
      </p:nvGrpSpPr>
      <p:grpSpPr>
        <a:xfrm>
          <a:off x="0" y="0"/>
          <a:ext cx="0" cy="0"/>
          <a:chOff x="0" y="0"/>
          <a:chExt cx="0" cy="0"/>
        </a:xfrm>
      </p:grpSpPr>
      <p:sp>
        <p:nvSpPr>
          <p:cNvPr id="921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55213343"/>
      </p:ext>
    </p:extLst>
  </p:cSld>
  <p:clrMapOvr>
    <a:masterClrMapping/>
  </p:clrMapOvr>
  <p:transition spd="med"/>
</p:sldLayout>
</file>

<file path=ppt/slideLayouts/slideLayout634.xml><?xml version="1.0" encoding="utf-8"?>
<p:sldLayout xmlns:a="http://schemas.openxmlformats.org/drawingml/2006/main" xmlns:r="http://schemas.openxmlformats.org/officeDocument/2006/relationships" xmlns:p="http://schemas.openxmlformats.org/presentationml/2006/main" showMasterSp="0" type="tx">
  <p:cSld name="54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220"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221"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222"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922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2691666"/>
      </p:ext>
    </p:extLst>
  </p:cSld>
  <p:clrMapOvr>
    <a:masterClrMapping/>
  </p:clrMapOvr>
  <p:transition spd="med"/>
</p:sldLayout>
</file>

<file path=ppt/slideLayouts/slideLayout635.xml><?xml version="1.0" encoding="utf-8"?>
<p:sldLayout xmlns:a="http://schemas.openxmlformats.org/drawingml/2006/main" xmlns:r="http://schemas.openxmlformats.org/officeDocument/2006/relationships" xmlns:p="http://schemas.openxmlformats.org/presentationml/2006/main" showMasterSp="0" type="tx">
  <p:cSld name="54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230"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231"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232"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23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37257269"/>
      </p:ext>
    </p:extLst>
  </p:cSld>
  <p:clrMapOvr>
    <a:masterClrMapping/>
  </p:clrMapOvr>
  <p:transition spd="med"/>
</p:sldLayout>
</file>

<file path=ppt/slideLayouts/slideLayout636.xml><?xml version="1.0" encoding="utf-8"?>
<p:sldLayout xmlns:a="http://schemas.openxmlformats.org/drawingml/2006/main" xmlns:r="http://schemas.openxmlformats.org/officeDocument/2006/relationships" xmlns:p="http://schemas.openxmlformats.org/presentationml/2006/main" showMasterSp="0" type="tx">
  <p:cSld name="62_Title Slide">
    <p:bg>
      <p:bgPr>
        <a:solidFill>
          <a:srgbClr val="21239A"/>
        </a:solidFill>
        <a:effectLst/>
      </p:bgPr>
    </p:bg>
    <p:spTree>
      <p:nvGrpSpPr>
        <p:cNvPr id="1" name=""/>
        <p:cNvGrpSpPr/>
        <p:nvPr/>
      </p:nvGrpSpPr>
      <p:grpSpPr>
        <a:xfrm>
          <a:off x="0" y="0"/>
          <a:ext cx="0" cy="0"/>
          <a:chOff x="0" y="0"/>
          <a:chExt cx="0" cy="0"/>
        </a:xfrm>
      </p:grpSpPr>
      <p:pic>
        <p:nvPicPr>
          <p:cNvPr id="9240"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241" name="Title Text"/>
          <p:cNvSpPr txBox="1">
            <a:spLocks noGrp="1"/>
          </p:cNvSpPr>
          <p:nvPr>
            <p:ph type="title"/>
          </p:nvPr>
        </p:nvSpPr>
        <p:spPr>
          <a:xfrm>
            <a:off x="685800" y="1676400"/>
            <a:ext cx="7772400" cy="1143000"/>
          </a:xfrm>
          <a:prstGeom prst="rect">
            <a:avLst/>
          </a:prstGeom>
        </p:spPr>
        <p:txBody>
          <a:bodyPr anchor="ctr"/>
          <a:lstStyle>
            <a:lvl1pPr algn="ctr">
              <a:defRPr b="1">
                <a:solidFill>
                  <a:schemeClr val="accent3">
                    <a:lumOff val="44000"/>
                  </a:schemeClr>
                </a:solidFill>
                <a:latin typeface="+mj-lt"/>
                <a:ea typeface="+mj-ea"/>
                <a:cs typeface="+mj-cs"/>
                <a:sym typeface="Helvetica"/>
              </a:defRPr>
            </a:lvl1pPr>
          </a:lstStyle>
          <a:p>
            <a:r>
              <a:t>Title Text</a:t>
            </a:r>
          </a:p>
        </p:txBody>
      </p:sp>
      <p:sp>
        <p:nvSpPr>
          <p:cNvPr id="9242" name="Body Level One…"/>
          <p:cNvSpPr txBox="1">
            <a:spLocks noGrp="1"/>
          </p:cNvSpPr>
          <p:nvPr>
            <p:ph type="body" sz="quarter" idx="1"/>
          </p:nvPr>
        </p:nvSpPr>
        <p:spPr>
          <a:xfrm>
            <a:off x="1371600" y="3352800"/>
            <a:ext cx="6400800" cy="1752600"/>
          </a:xfrm>
          <a:prstGeom prst="rect">
            <a:avLst/>
          </a:prstGeom>
        </p:spPr>
        <p:txBody>
          <a:bodyPr>
            <a:normAutofit/>
          </a:bodyPr>
          <a:lstStyle>
            <a:lvl1pPr marL="0" indent="0" algn="ctr">
              <a:buSzTx/>
              <a:buNone/>
              <a:defRPr b="1">
                <a:solidFill>
                  <a:srgbClr val="BBE0E3"/>
                </a:solidFill>
                <a:latin typeface="+mj-lt"/>
                <a:ea typeface="+mj-ea"/>
                <a:cs typeface="+mj-cs"/>
                <a:sym typeface="Helvetica"/>
              </a:defRPr>
            </a:lvl1pPr>
            <a:lvl2pPr algn="ctr">
              <a:buSzPct val="85000"/>
              <a:buBlip>
                <a:blip r:embed="rId3"/>
              </a:buBlip>
              <a:defRPr b="1">
                <a:solidFill>
                  <a:srgbClr val="BBE0E3"/>
                </a:solidFill>
                <a:latin typeface="+mj-lt"/>
                <a:ea typeface="+mj-ea"/>
                <a:cs typeface="+mj-cs"/>
                <a:sym typeface="Helvetica"/>
              </a:defRPr>
            </a:lvl2pPr>
            <a:lvl3pPr algn="ctr">
              <a:buSzPct val="95000"/>
              <a:buBlip>
                <a:blip r:embed="rId4"/>
              </a:buBlip>
              <a:defRPr b="1">
                <a:solidFill>
                  <a:srgbClr val="BBE0E3"/>
                </a:solidFill>
                <a:latin typeface="+mj-lt"/>
                <a:ea typeface="+mj-ea"/>
                <a:cs typeface="+mj-cs"/>
                <a:sym typeface="Helvetica"/>
              </a:defRPr>
            </a:lvl3pPr>
            <a:lvl4pPr algn="ctr">
              <a:buBlip>
                <a:blip r:embed="rId3"/>
              </a:buBlip>
              <a:defRPr b="1">
                <a:solidFill>
                  <a:srgbClr val="BBE0E3"/>
                </a:solidFill>
                <a:latin typeface="+mj-lt"/>
                <a:ea typeface="+mj-ea"/>
                <a:cs typeface="+mj-cs"/>
                <a:sym typeface="Helvetica"/>
              </a:defRPr>
            </a:lvl4pPr>
            <a:lvl5pPr algn="ctr">
              <a:buBlip>
                <a:blip r:embed="rId4"/>
              </a:buBlip>
              <a:defRPr b="1">
                <a:solidFill>
                  <a:srgbClr val="BBE0E3"/>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243"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1573475490"/>
      </p:ext>
    </p:extLst>
  </p:cSld>
  <p:clrMapOvr>
    <a:masterClrMapping/>
  </p:clrMapOvr>
  <p:transition spd="med"/>
</p:sldLayout>
</file>

<file path=ppt/slideLayouts/slideLayout637.xml><?xml version="1.0" encoding="utf-8"?>
<p:sldLayout xmlns:a="http://schemas.openxmlformats.org/drawingml/2006/main" xmlns:r="http://schemas.openxmlformats.org/officeDocument/2006/relationships" xmlns:p="http://schemas.openxmlformats.org/presentationml/2006/main" showMasterSp="0" type="tx">
  <p:cSld name="61_Title and Content">
    <p:bg>
      <p:bgPr>
        <a:solidFill>
          <a:srgbClr val="21239A"/>
        </a:solidFill>
        <a:effectLst/>
      </p:bgPr>
    </p:bg>
    <p:spTree>
      <p:nvGrpSpPr>
        <p:cNvPr id="1" name=""/>
        <p:cNvGrpSpPr/>
        <p:nvPr/>
      </p:nvGrpSpPr>
      <p:grpSpPr>
        <a:xfrm>
          <a:off x="0" y="0"/>
          <a:ext cx="0" cy="0"/>
          <a:chOff x="0" y="0"/>
          <a:chExt cx="0" cy="0"/>
        </a:xfrm>
      </p:grpSpPr>
      <p:pic>
        <p:nvPicPr>
          <p:cNvPr id="9250"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251" name="Title Text"/>
          <p:cNvSpPr txBox="1">
            <a:spLocks noGrp="1"/>
          </p:cNvSpPr>
          <p:nvPr>
            <p:ph type="title"/>
          </p:nvPr>
        </p:nvSpPr>
        <p:spPr>
          <a:xfrm>
            <a:off x="685800" y="609600"/>
            <a:ext cx="7772400" cy="1143000"/>
          </a:xfrm>
          <a:prstGeom prst="rect">
            <a:avLst/>
          </a:prstGeom>
        </p:spPr>
        <p:txBody>
          <a:bodyPr anchor="ctr"/>
          <a:lstStyle>
            <a:lvl1pPr algn="ctr">
              <a:defRPr b="1">
                <a:solidFill>
                  <a:schemeClr val="accent3">
                    <a:lumOff val="44000"/>
                  </a:schemeClr>
                </a:solidFill>
                <a:latin typeface="+mj-lt"/>
                <a:ea typeface="+mj-ea"/>
                <a:cs typeface="+mj-cs"/>
                <a:sym typeface="Helvetica"/>
              </a:defRPr>
            </a:lvl1pPr>
          </a:lstStyle>
          <a:p>
            <a:r>
              <a:t>Title Text</a:t>
            </a:r>
          </a:p>
        </p:txBody>
      </p:sp>
      <p:sp>
        <p:nvSpPr>
          <p:cNvPr id="9252" name="Body Level One…"/>
          <p:cNvSpPr txBox="1">
            <a:spLocks noGrp="1"/>
          </p:cNvSpPr>
          <p:nvPr>
            <p:ph type="body" idx="1"/>
          </p:nvPr>
        </p:nvSpPr>
        <p:spPr>
          <a:xfrm>
            <a:off x="685800" y="1981200"/>
            <a:ext cx="7772400" cy="4114800"/>
          </a:xfrm>
          <a:prstGeom prst="rect">
            <a:avLst/>
          </a:prstGeom>
        </p:spPr>
        <p:txBody>
          <a:bodyPr>
            <a:normAutofit/>
          </a:bodyPr>
          <a:lstStyle>
            <a:lvl1pPr>
              <a:buSzPct val="90000"/>
              <a:buBlip>
                <a:blip r:embed="rId3"/>
              </a:buBlip>
              <a:defRPr>
                <a:solidFill>
                  <a:srgbClr val="BBE0E3"/>
                </a:solidFill>
                <a:latin typeface="+mj-lt"/>
                <a:ea typeface="+mj-ea"/>
                <a:cs typeface="+mj-cs"/>
                <a:sym typeface="Helvetica"/>
              </a:defRPr>
            </a:lvl1pPr>
            <a:lvl2pPr>
              <a:buSzPct val="85000"/>
              <a:buBlip>
                <a:blip r:embed="rId4"/>
              </a:buBlip>
              <a:defRPr>
                <a:solidFill>
                  <a:srgbClr val="BBE0E3"/>
                </a:solidFill>
                <a:latin typeface="+mj-lt"/>
                <a:ea typeface="+mj-ea"/>
                <a:cs typeface="+mj-cs"/>
                <a:sym typeface="Helvetica"/>
              </a:defRPr>
            </a:lvl2pPr>
            <a:lvl3pPr>
              <a:buSzPct val="95000"/>
              <a:buBlip>
                <a:blip r:embed="rId3"/>
              </a:buBlip>
              <a:defRPr>
                <a:solidFill>
                  <a:srgbClr val="BBE0E3"/>
                </a:solidFill>
                <a:latin typeface="+mj-lt"/>
                <a:ea typeface="+mj-ea"/>
                <a:cs typeface="+mj-cs"/>
                <a:sym typeface="Helvetica"/>
              </a:defRPr>
            </a:lvl3pPr>
            <a:lvl4pPr>
              <a:buBlip>
                <a:blip r:embed="rId4"/>
              </a:buBlip>
              <a:defRPr>
                <a:solidFill>
                  <a:srgbClr val="BBE0E3"/>
                </a:solidFill>
                <a:latin typeface="+mj-lt"/>
                <a:ea typeface="+mj-ea"/>
                <a:cs typeface="+mj-cs"/>
                <a:sym typeface="Helvetica"/>
              </a:defRPr>
            </a:lvl4pPr>
            <a:lvl5pPr>
              <a:buBlip>
                <a:blip r:embed="rId3"/>
              </a:buBlip>
              <a:defRPr>
                <a:solidFill>
                  <a:srgbClr val="BBE0E3"/>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253"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2104100607"/>
      </p:ext>
    </p:extLst>
  </p:cSld>
  <p:clrMapOvr>
    <a:masterClrMapping/>
  </p:clrMapOvr>
  <p:transition spd="med"/>
</p:sldLayout>
</file>

<file path=ppt/slideLayouts/slideLayout638.xml><?xml version="1.0" encoding="utf-8"?>
<p:sldLayout xmlns:a="http://schemas.openxmlformats.org/drawingml/2006/main" xmlns:r="http://schemas.openxmlformats.org/officeDocument/2006/relationships" xmlns:p="http://schemas.openxmlformats.org/presentationml/2006/main" showMasterSp="0" type="tx">
  <p:cSld name="54_Section Header">
    <p:bg>
      <p:bgPr>
        <a:solidFill>
          <a:srgbClr val="21239A"/>
        </a:solidFill>
        <a:effectLst/>
      </p:bgPr>
    </p:bg>
    <p:spTree>
      <p:nvGrpSpPr>
        <p:cNvPr id="1" name=""/>
        <p:cNvGrpSpPr/>
        <p:nvPr/>
      </p:nvGrpSpPr>
      <p:grpSpPr>
        <a:xfrm>
          <a:off x="0" y="0"/>
          <a:ext cx="0" cy="0"/>
          <a:chOff x="0" y="0"/>
          <a:chExt cx="0" cy="0"/>
        </a:xfrm>
      </p:grpSpPr>
      <p:pic>
        <p:nvPicPr>
          <p:cNvPr id="9260"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261" name="Title Text"/>
          <p:cNvSpPr txBox="1">
            <a:spLocks noGrp="1"/>
          </p:cNvSpPr>
          <p:nvPr>
            <p:ph type="title"/>
          </p:nvPr>
        </p:nvSpPr>
        <p:spPr>
          <a:xfrm>
            <a:off x="722312" y="4406900"/>
            <a:ext cx="7772401" cy="1362075"/>
          </a:xfrm>
          <a:prstGeom prst="rect">
            <a:avLst/>
          </a:prstGeom>
        </p:spPr>
        <p:txBody>
          <a:bodyPr anchor="t"/>
          <a:lstStyle>
            <a:lvl1pPr>
              <a:defRPr sz="4000" b="1" cap="all">
                <a:solidFill>
                  <a:schemeClr val="accent3">
                    <a:lumOff val="44000"/>
                  </a:schemeClr>
                </a:solidFill>
                <a:latin typeface="+mj-lt"/>
                <a:ea typeface="+mj-ea"/>
                <a:cs typeface="+mj-cs"/>
                <a:sym typeface="Helvetica"/>
              </a:defRPr>
            </a:lvl1pPr>
          </a:lstStyle>
          <a:p>
            <a:r>
              <a:t>Title Text</a:t>
            </a:r>
          </a:p>
        </p:txBody>
      </p:sp>
      <p:sp>
        <p:nvSpPr>
          <p:cNvPr id="9262"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rgbClr val="BBE0E3"/>
                </a:solidFill>
                <a:latin typeface="+mj-lt"/>
                <a:ea typeface="+mj-ea"/>
                <a:cs typeface="+mj-cs"/>
                <a:sym typeface="Helvetica"/>
              </a:defRPr>
            </a:lvl1pPr>
            <a:lvl2pPr marL="0" indent="457200">
              <a:spcBef>
                <a:spcPts val="400"/>
              </a:spcBef>
              <a:buSzTx/>
              <a:buNone/>
              <a:defRPr sz="2000">
                <a:solidFill>
                  <a:srgbClr val="BBE0E3"/>
                </a:solidFill>
                <a:latin typeface="+mj-lt"/>
                <a:ea typeface="+mj-ea"/>
                <a:cs typeface="+mj-cs"/>
                <a:sym typeface="Helvetica"/>
              </a:defRPr>
            </a:lvl2pPr>
            <a:lvl3pPr marL="0" indent="914400">
              <a:spcBef>
                <a:spcPts val="400"/>
              </a:spcBef>
              <a:buSzTx/>
              <a:buNone/>
              <a:defRPr sz="2000">
                <a:solidFill>
                  <a:srgbClr val="BBE0E3"/>
                </a:solidFill>
                <a:latin typeface="+mj-lt"/>
                <a:ea typeface="+mj-ea"/>
                <a:cs typeface="+mj-cs"/>
                <a:sym typeface="Helvetica"/>
              </a:defRPr>
            </a:lvl3pPr>
            <a:lvl4pPr marL="0" indent="1371600">
              <a:spcBef>
                <a:spcPts val="400"/>
              </a:spcBef>
              <a:buSzTx/>
              <a:buNone/>
              <a:defRPr sz="2000">
                <a:solidFill>
                  <a:srgbClr val="BBE0E3"/>
                </a:solidFill>
                <a:latin typeface="+mj-lt"/>
                <a:ea typeface="+mj-ea"/>
                <a:cs typeface="+mj-cs"/>
                <a:sym typeface="Helvetica"/>
              </a:defRPr>
            </a:lvl4pPr>
            <a:lvl5pPr marL="0" indent="1828800">
              <a:spcBef>
                <a:spcPts val="400"/>
              </a:spcBef>
              <a:buSzTx/>
              <a:buNone/>
              <a:defRPr sz="2000">
                <a:solidFill>
                  <a:srgbClr val="BBE0E3"/>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263"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668517675"/>
      </p:ext>
    </p:extLst>
  </p:cSld>
  <p:clrMapOvr>
    <a:masterClrMapping/>
  </p:clrMapOvr>
  <p:transition spd="med"/>
</p:sldLayout>
</file>

<file path=ppt/slideLayouts/slideLayout639.xml><?xml version="1.0" encoding="utf-8"?>
<p:sldLayout xmlns:a="http://schemas.openxmlformats.org/drawingml/2006/main" xmlns:r="http://schemas.openxmlformats.org/officeDocument/2006/relationships" xmlns:p="http://schemas.openxmlformats.org/presentationml/2006/main" showMasterSp="0" type="tx">
  <p:cSld name="55_Two Content">
    <p:bg>
      <p:bgPr>
        <a:solidFill>
          <a:srgbClr val="21239A"/>
        </a:solidFill>
        <a:effectLst/>
      </p:bgPr>
    </p:bg>
    <p:spTree>
      <p:nvGrpSpPr>
        <p:cNvPr id="1" name=""/>
        <p:cNvGrpSpPr/>
        <p:nvPr/>
      </p:nvGrpSpPr>
      <p:grpSpPr>
        <a:xfrm>
          <a:off x="0" y="0"/>
          <a:ext cx="0" cy="0"/>
          <a:chOff x="0" y="0"/>
          <a:chExt cx="0" cy="0"/>
        </a:xfrm>
      </p:grpSpPr>
      <p:pic>
        <p:nvPicPr>
          <p:cNvPr id="9270"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271" name="Title Text"/>
          <p:cNvSpPr txBox="1">
            <a:spLocks noGrp="1"/>
          </p:cNvSpPr>
          <p:nvPr>
            <p:ph type="title"/>
          </p:nvPr>
        </p:nvSpPr>
        <p:spPr>
          <a:xfrm>
            <a:off x="685800" y="609600"/>
            <a:ext cx="7772400" cy="1143000"/>
          </a:xfrm>
          <a:prstGeom prst="rect">
            <a:avLst/>
          </a:prstGeom>
        </p:spPr>
        <p:txBody>
          <a:bodyPr anchor="ctr"/>
          <a:lstStyle>
            <a:lvl1pPr algn="ctr">
              <a:defRPr b="1">
                <a:solidFill>
                  <a:schemeClr val="accent3">
                    <a:lumOff val="44000"/>
                  </a:schemeClr>
                </a:solidFill>
                <a:latin typeface="+mj-lt"/>
                <a:ea typeface="+mj-ea"/>
                <a:cs typeface="+mj-cs"/>
                <a:sym typeface="Helvetica"/>
              </a:defRPr>
            </a:lvl1pPr>
          </a:lstStyle>
          <a:p>
            <a:r>
              <a:t>Title Text</a:t>
            </a:r>
          </a:p>
        </p:txBody>
      </p:sp>
      <p:sp>
        <p:nvSpPr>
          <p:cNvPr id="9272"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SzPct val="90000"/>
              <a:buBlip>
                <a:blip r:embed="rId3"/>
              </a:buBlip>
              <a:defRPr sz="2800">
                <a:solidFill>
                  <a:srgbClr val="BBE0E3"/>
                </a:solidFill>
                <a:latin typeface="+mj-lt"/>
                <a:ea typeface="+mj-ea"/>
                <a:cs typeface="+mj-cs"/>
                <a:sym typeface="Helvetica"/>
              </a:defRPr>
            </a:lvl1pPr>
            <a:lvl2pPr marL="790575" indent="-333375">
              <a:spcBef>
                <a:spcPts val="600"/>
              </a:spcBef>
              <a:buSzPct val="85000"/>
              <a:buBlip>
                <a:blip r:embed="rId4"/>
              </a:buBlip>
              <a:defRPr sz="2800">
                <a:solidFill>
                  <a:srgbClr val="BBE0E3"/>
                </a:solidFill>
                <a:latin typeface="+mj-lt"/>
                <a:ea typeface="+mj-ea"/>
                <a:cs typeface="+mj-cs"/>
                <a:sym typeface="Helvetica"/>
              </a:defRPr>
            </a:lvl2pPr>
            <a:lvl3pPr marL="1234439" indent="-320039">
              <a:spcBef>
                <a:spcPts val="600"/>
              </a:spcBef>
              <a:buSzPct val="95000"/>
              <a:buBlip>
                <a:blip r:embed="rId3"/>
              </a:buBlip>
              <a:defRPr sz="2800">
                <a:solidFill>
                  <a:srgbClr val="BBE0E3"/>
                </a:solidFill>
                <a:latin typeface="+mj-lt"/>
                <a:ea typeface="+mj-ea"/>
                <a:cs typeface="+mj-cs"/>
                <a:sym typeface="Helvetica"/>
              </a:defRPr>
            </a:lvl3pPr>
            <a:lvl4pPr marL="1727200" indent="-355600">
              <a:spcBef>
                <a:spcPts val="600"/>
              </a:spcBef>
              <a:buBlip>
                <a:blip r:embed="rId4"/>
              </a:buBlip>
              <a:defRPr sz="2800">
                <a:solidFill>
                  <a:srgbClr val="BBE0E3"/>
                </a:solidFill>
                <a:latin typeface="+mj-lt"/>
                <a:ea typeface="+mj-ea"/>
                <a:cs typeface="+mj-cs"/>
                <a:sym typeface="Helvetica"/>
              </a:defRPr>
            </a:lvl4pPr>
            <a:lvl5pPr marL="2184400" indent="-355600">
              <a:spcBef>
                <a:spcPts val="600"/>
              </a:spcBef>
              <a:buBlip>
                <a:blip r:embed="rId3"/>
              </a:buBlip>
              <a:defRPr sz="2800">
                <a:solidFill>
                  <a:srgbClr val="BBE0E3"/>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273"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3372082085"/>
      </p:ext>
    </p:extLst>
  </p:cSld>
  <p:clrMapOvr>
    <a:masterClrMapping/>
  </p:clrMapOvr>
  <p:transition spd="med"/>
</p:sldLayout>
</file>

<file path=ppt/slideLayouts/slideLayout64.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p:txBody>
          <a:bodyPr/>
          <a:lstStyle>
            <a:lvl1pPr algn="ctr">
              <a:spcBef>
                <a:spcPct val="20000"/>
              </a:spcBef>
              <a:defRPr>
                <a:latin typeface="Times New Roman" charset="0"/>
              </a:defRPr>
            </a:lvl1pPr>
          </a:lstStyle>
          <a:p>
            <a:pPr>
              <a:defRPr/>
            </a:pPr>
            <a:endParaRPr lang="en-US"/>
          </a:p>
        </p:txBody>
      </p:sp>
      <p:sp>
        <p:nvSpPr>
          <p:cNvPr id="8" name="Rectangle 5"/>
          <p:cNvSpPr>
            <a:spLocks noGrp="1" noChangeArrowheads="1"/>
          </p:cNvSpPr>
          <p:nvPr>
            <p:ph type="ftr" sz="quarter" idx="11"/>
          </p:nvPr>
        </p:nvSpPr>
        <p:spPr/>
        <p:txBody>
          <a:bodyPr/>
          <a:lstStyle>
            <a:lvl1pPr>
              <a:spcBef>
                <a:spcPct val="20000"/>
              </a:spcBef>
              <a:defRPr>
                <a:latin typeface="Times New Roman" charset="0"/>
              </a:defRPr>
            </a:lvl1pPr>
          </a:lstStyle>
          <a:p>
            <a:pPr>
              <a:defRPr/>
            </a:pPr>
            <a:endParaRPr lang="en-US"/>
          </a:p>
        </p:txBody>
      </p:sp>
      <p:sp>
        <p:nvSpPr>
          <p:cNvPr id="9" name="Rectangle 6"/>
          <p:cNvSpPr>
            <a:spLocks noGrp="1" noChangeArrowheads="1"/>
          </p:cNvSpPr>
          <p:nvPr>
            <p:ph type="sldNum" sz="quarter" idx="12"/>
          </p:nvPr>
        </p:nvSpPr>
        <p:spPr/>
        <p:txBody>
          <a:bodyPr/>
          <a:lstStyle>
            <a:lvl1pPr>
              <a:spcBef>
                <a:spcPct val="20000"/>
              </a:spcBef>
              <a:defRPr>
                <a:latin typeface="Times New Roman" charset="0"/>
              </a:defRPr>
            </a:lvl1pPr>
          </a:lstStyle>
          <a:p>
            <a:pPr>
              <a:defRPr/>
            </a:pPr>
            <a:fld id="{CF6EF99B-A28D-7F45-8647-D50C21F7BA6C}" type="slidenum">
              <a:rPr lang="en-US"/>
              <a:pPr>
                <a:defRPr/>
              </a:pPr>
              <a:t>‹#›</a:t>
            </a:fld>
            <a:endParaRPr lang="en-US"/>
          </a:p>
        </p:txBody>
      </p:sp>
    </p:spTree>
    <p:extLst>
      <p:ext uri="{BB962C8B-B14F-4D97-AF65-F5344CB8AC3E}">
        <p14:creationId xmlns:p14="http://schemas.microsoft.com/office/powerpoint/2010/main" val="3424659751"/>
      </p:ext>
    </p:extLst>
  </p:cSld>
  <p:clrMapOvr>
    <a:masterClrMapping/>
  </p:clrMapOvr>
</p:sldLayout>
</file>

<file path=ppt/slideLayouts/slideLayout640.xml><?xml version="1.0" encoding="utf-8"?>
<p:sldLayout xmlns:a="http://schemas.openxmlformats.org/drawingml/2006/main" xmlns:r="http://schemas.openxmlformats.org/officeDocument/2006/relationships" xmlns:p="http://schemas.openxmlformats.org/presentationml/2006/main" showMasterSp="0" type="tx">
  <p:cSld name="55_Comparison">
    <p:bg>
      <p:bgPr>
        <a:solidFill>
          <a:srgbClr val="21239A"/>
        </a:solidFill>
        <a:effectLst/>
      </p:bgPr>
    </p:bg>
    <p:spTree>
      <p:nvGrpSpPr>
        <p:cNvPr id="1" name=""/>
        <p:cNvGrpSpPr/>
        <p:nvPr/>
      </p:nvGrpSpPr>
      <p:grpSpPr>
        <a:xfrm>
          <a:off x="0" y="0"/>
          <a:ext cx="0" cy="0"/>
          <a:chOff x="0" y="0"/>
          <a:chExt cx="0" cy="0"/>
        </a:xfrm>
      </p:grpSpPr>
      <p:pic>
        <p:nvPicPr>
          <p:cNvPr id="9280"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281" name="Title Text"/>
          <p:cNvSpPr txBox="1">
            <a:spLocks noGrp="1"/>
          </p:cNvSpPr>
          <p:nvPr>
            <p:ph type="title"/>
          </p:nvPr>
        </p:nvSpPr>
        <p:spPr>
          <a:xfrm>
            <a:off x="457200" y="274638"/>
            <a:ext cx="8229600" cy="1143001"/>
          </a:xfrm>
          <a:prstGeom prst="rect">
            <a:avLst/>
          </a:prstGeom>
        </p:spPr>
        <p:txBody>
          <a:bodyPr anchor="ctr"/>
          <a:lstStyle>
            <a:lvl1pPr algn="ctr">
              <a:defRPr b="1">
                <a:solidFill>
                  <a:schemeClr val="accent3">
                    <a:lumOff val="44000"/>
                  </a:schemeClr>
                </a:solidFill>
                <a:latin typeface="+mj-lt"/>
                <a:ea typeface="+mj-ea"/>
                <a:cs typeface="+mj-cs"/>
                <a:sym typeface="Helvetica"/>
              </a:defRPr>
            </a:lvl1pPr>
          </a:lstStyle>
          <a:p>
            <a:r>
              <a:t>Title Text</a:t>
            </a:r>
          </a:p>
        </p:txBody>
      </p:sp>
      <p:sp>
        <p:nvSpPr>
          <p:cNvPr id="9282"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rgbClr val="BBE0E3"/>
                </a:solidFill>
                <a:latin typeface="+mj-lt"/>
                <a:ea typeface="+mj-ea"/>
                <a:cs typeface="+mj-cs"/>
                <a:sym typeface="Helvetica"/>
              </a:defRPr>
            </a:lvl1pPr>
            <a:lvl2pPr marL="0" indent="457200">
              <a:spcBef>
                <a:spcPts val="500"/>
              </a:spcBef>
              <a:buSzTx/>
              <a:buNone/>
              <a:defRPr sz="2400" b="1">
                <a:solidFill>
                  <a:srgbClr val="BBE0E3"/>
                </a:solidFill>
                <a:latin typeface="+mj-lt"/>
                <a:ea typeface="+mj-ea"/>
                <a:cs typeface="+mj-cs"/>
                <a:sym typeface="Helvetica"/>
              </a:defRPr>
            </a:lvl2pPr>
            <a:lvl3pPr marL="0" indent="914400">
              <a:spcBef>
                <a:spcPts val="500"/>
              </a:spcBef>
              <a:buSzTx/>
              <a:buNone/>
              <a:defRPr sz="2400" b="1">
                <a:solidFill>
                  <a:srgbClr val="BBE0E3"/>
                </a:solidFill>
                <a:latin typeface="+mj-lt"/>
                <a:ea typeface="+mj-ea"/>
                <a:cs typeface="+mj-cs"/>
                <a:sym typeface="Helvetica"/>
              </a:defRPr>
            </a:lvl3pPr>
            <a:lvl4pPr marL="0" indent="1371600">
              <a:spcBef>
                <a:spcPts val="500"/>
              </a:spcBef>
              <a:buSzTx/>
              <a:buNone/>
              <a:defRPr sz="2400" b="1">
                <a:solidFill>
                  <a:srgbClr val="BBE0E3"/>
                </a:solidFill>
                <a:latin typeface="+mj-lt"/>
                <a:ea typeface="+mj-ea"/>
                <a:cs typeface="+mj-cs"/>
                <a:sym typeface="Helvetica"/>
              </a:defRPr>
            </a:lvl4pPr>
            <a:lvl5pPr marL="0" indent="1828800">
              <a:spcBef>
                <a:spcPts val="500"/>
              </a:spcBef>
              <a:buSzTx/>
              <a:buNone/>
              <a:defRPr sz="2400" b="1">
                <a:solidFill>
                  <a:srgbClr val="BBE0E3"/>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283"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rgbClr val="BBE0E3"/>
                </a:solidFill>
                <a:latin typeface="+mj-lt"/>
                <a:ea typeface="+mj-ea"/>
                <a:cs typeface="+mj-cs"/>
                <a:sym typeface="Helvetica"/>
              </a:defRPr>
            </a:pPr>
            <a:endParaRPr/>
          </a:p>
        </p:txBody>
      </p:sp>
      <p:sp>
        <p:nvSpPr>
          <p:cNvPr id="9284"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3442664298"/>
      </p:ext>
    </p:extLst>
  </p:cSld>
  <p:clrMapOvr>
    <a:masterClrMapping/>
  </p:clrMapOvr>
  <p:transition spd="med"/>
</p:sldLayout>
</file>

<file path=ppt/slideLayouts/slideLayout641.xml><?xml version="1.0" encoding="utf-8"?>
<p:sldLayout xmlns:a="http://schemas.openxmlformats.org/drawingml/2006/main" xmlns:r="http://schemas.openxmlformats.org/officeDocument/2006/relationships" xmlns:p="http://schemas.openxmlformats.org/presentationml/2006/main" showMasterSp="0" type="tx">
  <p:cSld name="56_Title Only">
    <p:bg>
      <p:bgPr>
        <a:solidFill>
          <a:srgbClr val="21239A"/>
        </a:solidFill>
        <a:effectLst/>
      </p:bgPr>
    </p:bg>
    <p:spTree>
      <p:nvGrpSpPr>
        <p:cNvPr id="1" name=""/>
        <p:cNvGrpSpPr/>
        <p:nvPr/>
      </p:nvGrpSpPr>
      <p:grpSpPr>
        <a:xfrm>
          <a:off x="0" y="0"/>
          <a:ext cx="0" cy="0"/>
          <a:chOff x="0" y="0"/>
          <a:chExt cx="0" cy="0"/>
        </a:xfrm>
      </p:grpSpPr>
      <p:pic>
        <p:nvPicPr>
          <p:cNvPr id="9291"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292" name="Title Text"/>
          <p:cNvSpPr txBox="1">
            <a:spLocks noGrp="1"/>
          </p:cNvSpPr>
          <p:nvPr>
            <p:ph type="title"/>
          </p:nvPr>
        </p:nvSpPr>
        <p:spPr>
          <a:xfrm>
            <a:off x="685800" y="609600"/>
            <a:ext cx="7772400" cy="1143000"/>
          </a:xfrm>
          <a:prstGeom prst="rect">
            <a:avLst/>
          </a:prstGeom>
        </p:spPr>
        <p:txBody>
          <a:bodyPr anchor="ctr"/>
          <a:lstStyle>
            <a:lvl1pPr algn="ctr">
              <a:defRPr b="1">
                <a:solidFill>
                  <a:schemeClr val="accent3">
                    <a:lumOff val="44000"/>
                  </a:schemeClr>
                </a:solidFill>
                <a:latin typeface="+mj-lt"/>
                <a:ea typeface="+mj-ea"/>
                <a:cs typeface="+mj-cs"/>
                <a:sym typeface="Helvetica"/>
              </a:defRPr>
            </a:lvl1pPr>
          </a:lstStyle>
          <a:p>
            <a:r>
              <a:t>Title Text</a:t>
            </a:r>
          </a:p>
        </p:txBody>
      </p:sp>
      <p:sp>
        <p:nvSpPr>
          <p:cNvPr id="9293"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982623704"/>
      </p:ext>
    </p:extLst>
  </p:cSld>
  <p:clrMapOvr>
    <a:masterClrMapping/>
  </p:clrMapOvr>
  <p:transition spd="med"/>
</p:sldLayout>
</file>

<file path=ppt/slideLayouts/slideLayout642.xml><?xml version="1.0" encoding="utf-8"?>
<p:sldLayout xmlns:a="http://schemas.openxmlformats.org/drawingml/2006/main" xmlns:r="http://schemas.openxmlformats.org/officeDocument/2006/relationships" xmlns:p="http://schemas.openxmlformats.org/presentationml/2006/main" showMasterSp="0" type="tx">
  <p:cSld name="58_Blank">
    <p:bg>
      <p:bgPr>
        <a:solidFill>
          <a:srgbClr val="21239A"/>
        </a:solidFill>
        <a:effectLst/>
      </p:bgPr>
    </p:bg>
    <p:spTree>
      <p:nvGrpSpPr>
        <p:cNvPr id="1" name=""/>
        <p:cNvGrpSpPr/>
        <p:nvPr/>
      </p:nvGrpSpPr>
      <p:grpSpPr>
        <a:xfrm>
          <a:off x="0" y="0"/>
          <a:ext cx="0" cy="0"/>
          <a:chOff x="0" y="0"/>
          <a:chExt cx="0" cy="0"/>
        </a:xfrm>
      </p:grpSpPr>
      <p:pic>
        <p:nvPicPr>
          <p:cNvPr id="9300"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301"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2565202638"/>
      </p:ext>
    </p:extLst>
  </p:cSld>
  <p:clrMapOvr>
    <a:masterClrMapping/>
  </p:clrMapOvr>
  <p:transition spd="med"/>
</p:sldLayout>
</file>

<file path=ppt/slideLayouts/slideLayout643.xml><?xml version="1.0" encoding="utf-8"?>
<p:sldLayout xmlns:a="http://schemas.openxmlformats.org/drawingml/2006/main" xmlns:r="http://schemas.openxmlformats.org/officeDocument/2006/relationships" xmlns:p="http://schemas.openxmlformats.org/presentationml/2006/main" showMasterSp="0" type="tx">
  <p:cSld name="55_Content with Caption">
    <p:bg>
      <p:bgPr>
        <a:solidFill>
          <a:srgbClr val="21239A"/>
        </a:solidFill>
        <a:effectLst/>
      </p:bgPr>
    </p:bg>
    <p:spTree>
      <p:nvGrpSpPr>
        <p:cNvPr id="1" name=""/>
        <p:cNvGrpSpPr/>
        <p:nvPr/>
      </p:nvGrpSpPr>
      <p:grpSpPr>
        <a:xfrm>
          <a:off x="0" y="0"/>
          <a:ext cx="0" cy="0"/>
          <a:chOff x="0" y="0"/>
          <a:chExt cx="0" cy="0"/>
        </a:xfrm>
      </p:grpSpPr>
      <p:pic>
        <p:nvPicPr>
          <p:cNvPr id="9308"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309" name="Title Text"/>
          <p:cNvSpPr txBox="1">
            <a:spLocks noGrp="1"/>
          </p:cNvSpPr>
          <p:nvPr>
            <p:ph type="title"/>
          </p:nvPr>
        </p:nvSpPr>
        <p:spPr>
          <a:xfrm>
            <a:off x="457200" y="273050"/>
            <a:ext cx="3008314" cy="1162050"/>
          </a:xfrm>
          <a:prstGeom prst="rect">
            <a:avLst/>
          </a:prstGeom>
        </p:spPr>
        <p:txBody>
          <a:bodyPr/>
          <a:lstStyle>
            <a:lvl1pPr>
              <a:defRPr sz="2000" b="1">
                <a:solidFill>
                  <a:schemeClr val="accent3">
                    <a:lumOff val="44000"/>
                  </a:schemeClr>
                </a:solidFill>
                <a:latin typeface="+mj-lt"/>
                <a:ea typeface="+mj-ea"/>
                <a:cs typeface="+mj-cs"/>
                <a:sym typeface="Helvetica"/>
              </a:defRPr>
            </a:lvl1pPr>
          </a:lstStyle>
          <a:p>
            <a:r>
              <a:t>Title Text</a:t>
            </a:r>
          </a:p>
        </p:txBody>
      </p:sp>
      <p:sp>
        <p:nvSpPr>
          <p:cNvPr id="9310" name="Body Level One…"/>
          <p:cNvSpPr txBox="1">
            <a:spLocks noGrp="1"/>
          </p:cNvSpPr>
          <p:nvPr>
            <p:ph type="body" idx="1"/>
          </p:nvPr>
        </p:nvSpPr>
        <p:spPr>
          <a:xfrm>
            <a:off x="3575050" y="273050"/>
            <a:ext cx="5111750" cy="5853113"/>
          </a:xfrm>
          <a:prstGeom prst="rect">
            <a:avLst/>
          </a:prstGeom>
        </p:spPr>
        <p:txBody>
          <a:bodyPr>
            <a:normAutofit/>
          </a:bodyPr>
          <a:lstStyle>
            <a:lvl1pPr>
              <a:buSzPct val="90000"/>
              <a:buBlip>
                <a:blip r:embed="rId3"/>
              </a:buBlip>
              <a:defRPr>
                <a:solidFill>
                  <a:srgbClr val="BBE0E3"/>
                </a:solidFill>
                <a:latin typeface="+mj-lt"/>
                <a:ea typeface="+mj-ea"/>
                <a:cs typeface="+mj-cs"/>
                <a:sym typeface="Helvetica"/>
              </a:defRPr>
            </a:lvl1pPr>
            <a:lvl2pPr>
              <a:buSzPct val="85000"/>
              <a:buBlip>
                <a:blip r:embed="rId4"/>
              </a:buBlip>
              <a:defRPr>
                <a:solidFill>
                  <a:srgbClr val="BBE0E3"/>
                </a:solidFill>
                <a:latin typeface="+mj-lt"/>
                <a:ea typeface="+mj-ea"/>
                <a:cs typeface="+mj-cs"/>
                <a:sym typeface="Helvetica"/>
              </a:defRPr>
            </a:lvl2pPr>
            <a:lvl3pPr>
              <a:buSzPct val="95000"/>
              <a:buBlip>
                <a:blip r:embed="rId3"/>
              </a:buBlip>
              <a:defRPr>
                <a:solidFill>
                  <a:srgbClr val="BBE0E3"/>
                </a:solidFill>
                <a:latin typeface="+mj-lt"/>
                <a:ea typeface="+mj-ea"/>
                <a:cs typeface="+mj-cs"/>
                <a:sym typeface="Helvetica"/>
              </a:defRPr>
            </a:lvl3pPr>
            <a:lvl4pPr>
              <a:buBlip>
                <a:blip r:embed="rId4"/>
              </a:buBlip>
              <a:defRPr>
                <a:solidFill>
                  <a:srgbClr val="BBE0E3"/>
                </a:solidFill>
                <a:latin typeface="+mj-lt"/>
                <a:ea typeface="+mj-ea"/>
                <a:cs typeface="+mj-cs"/>
                <a:sym typeface="Helvetica"/>
              </a:defRPr>
            </a:lvl4pPr>
            <a:lvl5pPr>
              <a:buBlip>
                <a:blip r:embed="rId3"/>
              </a:buBlip>
              <a:defRPr>
                <a:solidFill>
                  <a:srgbClr val="BBE0E3"/>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311"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rgbClr val="BBE0E3"/>
                </a:solidFill>
                <a:latin typeface="+mj-lt"/>
                <a:ea typeface="+mj-ea"/>
                <a:cs typeface="+mj-cs"/>
                <a:sym typeface="Helvetica"/>
              </a:defRPr>
            </a:pPr>
            <a:endParaRPr/>
          </a:p>
        </p:txBody>
      </p:sp>
      <p:sp>
        <p:nvSpPr>
          <p:cNvPr id="9312"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4252330450"/>
      </p:ext>
    </p:extLst>
  </p:cSld>
  <p:clrMapOvr>
    <a:masterClrMapping/>
  </p:clrMapOvr>
  <p:transition spd="med"/>
</p:sldLayout>
</file>

<file path=ppt/slideLayouts/slideLayout644.xml><?xml version="1.0" encoding="utf-8"?>
<p:sldLayout xmlns:a="http://schemas.openxmlformats.org/drawingml/2006/main" xmlns:r="http://schemas.openxmlformats.org/officeDocument/2006/relationships" xmlns:p="http://schemas.openxmlformats.org/presentationml/2006/main" showMasterSp="0" type="tx">
  <p:cSld name="55_Picture with Caption">
    <p:bg>
      <p:bgPr>
        <a:solidFill>
          <a:srgbClr val="21239A"/>
        </a:solidFill>
        <a:effectLst/>
      </p:bgPr>
    </p:bg>
    <p:spTree>
      <p:nvGrpSpPr>
        <p:cNvPr id="1" name=""/>
        <p:cNvGrpSpPr/>
        <p:nvPr/>
      </p:nvGrpSpPr>
      <p:grpSpPr>
        <a:xfrm>
          <a:off x="0" y="0"/>
          <a:ext cx="0" cy="0"/>
          <a:chOff x="0" y="0"/>
          <a:chExt cx="0" cy="0"/>
        </a:xfrm>
      </p:grpSpPr>
      <p:pic>
        <p:nvPicPr>
          <p:cNvPr id="9319" name="Picture 2" descr="Picture 2"/>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9320" name="Title Text"/>
          <p:cNvSpPr txBox="1">
            <a:spLocks noGrp="1"/>
          </p:cNvSpPr>
          <p:nvPr>
            <p:ph type="title"/>
          </p:nvPr>
        </p:nvSpPr>
        <p:spPr>
          <a:xfrm>
            <a:off x="1792288" y="4800600"/>
            <a:ext cx="5486401" cy="566738"/>
          </a:xfrm>
          <a:prstGeom prst="rect">
            <a:avLst/>
          </a:prstGeom>
        </p:spPr>
        <p:txBody>
          <a:bodyPr/>
          <a:lstStyle>
            <a:lvl1pPr>
              <a:defRPr sz="2000" b="1">
                <a:solidFill>
                  <a:schemeClr val="accent3">
                    <a:lumOff val="44000"/>
                  </a:schemeClr>
                </a:solidFill>
                <a:latin typeface="+mj-lt"/>
                <a:ea typeface="+mj-ea"/>
                <a:cs typeface="+mj-cs"/>
                <a:sym typeface="Helvetica"/>
              </a:defRPr>
            </a:lvl1pPr>
          </a:lstStyle>
          <a:p>
            <a:r>
              <a:t>Title Text</a:t>
            </a:r>
          </a:p>
        </p:txBody>
      </p:sp>
      <p:sp>
        <p:nvSpPr>
          <p:cNvPr id="9321"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322"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rgbClr val="BBE0E3"/>
                </a:solidFill>
                <a:latin typeface="+mj-lt"/>
                <a:ea typeface="+mj-ea"/>
                <a:cs typeface="+mj-cs"/>
                <a:sym typeface="Helvetica"/>
              </a:defRPr>
            </a:lvl1pPr>
            <a:lvl2pPr marL="0" indent="457200">
              <a:spcBef>
                <a:spcPts val="300"/>
              </a:spcBef>
              <a:buSzTx/>
              <a:buNone/>
              <a:defRPr sz="1400">
                <a:solidFill>
                  <a:srgbClr val="BBE0E3"/>
                </a:solidFill>
                <a:latin typeface="+mj-lt"/>
                <a:ea typeface="+mj-ea"/>
                <a:cs typeface="+mj-cs"/>
                <a:sym typeface="Helvetica"/>
              </a:defRPr>
            </a:lvl2pPr>
            <a:lvl3pPr marL="0" indent="914400">
              <a:spcBef>
                <a:spcPts val="300"/>
              </a:spcBef>
              <a:buSzTx/>
              <a:buNone/>
              <a:defRPr sz="1400">
                <a:solidFill>
                  <a:srgbClr val="BBE0E3"/>
                </a:solidFill>
                <a:latin typeface="+mj-lt"/>
                <a:ea typeface="+mj-ea"/>
                <a:cs typeface="+mj-cs"/>
                <a:sym typeface="Helvetica"/>
              </a:defRPr>
            </a:lvl3pPr>
            <a:lvl4pPr marL="0" indent="1371600">
              <a:spcBef>
                <a:spcPts val="300"/>
              </a:spcBef>
              <a:buSzTx/>
              <a:buNone/>
              <a:defRPr sz="1400">
                <a:solidFill>
                  <a:srgbClr val="BBE0E3"/>
                </a:solidFill>
                <a:latin typeface="+mj-lt"/>
                <a:ea typeface="+mj-ea"/>
                <a:cs typeface="+mj-cs"/>
                <a:sym typeface="Helvetica"/>
              </a:defRPr>
            </a:lvl4pPr>
            <a:lvl5pPr marL="0" indent="1828800">
              <a:spcBef>
                <a:spcPts val="300"/>
              </a:spcBef>
              <a:buSzTx/>
              <a:buNone/>
              <a:defRPr sz="1400">
                <a:solidFill>
                  <a:srgbClr val="BBE0E3"/>
                </a:solidFill>
                <a:latin typeface="+mj-lt"/>
                <a:ea typeface="+mj-ea"/>
                <a:cs typeface="+mj-cs"/>
                <a:sym typeface="Helvetica"/>
              </a:defRPr>
            </a:lvl5pPr>
          </a:lstStyle>
          <a:p>
            <a:r>
              <a:t>Body Level One</a:t>
            </a:r>
          </a:p>
          <a:p>
            <a:pPr lvl="1"/>
            <a:r>
              <a:t>Body Level Two</a:t>
            </a:r>
          </a:p>
          <a:p>
            <a:pPr lvl="2"/>
            <a:r>
              <a:t>Body Level Three</a:t>
            </a:r>
          </a:p>
          <a:p>
            <a:pPr lvl="3"/>
            <a:r>
              <a:t>Body Level Four</a:t>
            </a:r>
          </a:p>
          <a:p>
            <a:pPr lvl="4"/>
            <a:r>
              <a:t>Body Level Five</a:t>
            </a:r>
          </a:p>
        </p:txBody>
      </p:sp>
      <p:sp>
        <p:nvSpPr>
          <p:cNvPr id="9323" name="Slide Number"/>
          <p:cNvSpPr txBox="1">
            <a:spLocks noGrp="1"/>
          </p:cNvSpPr>
          <p:nvPr>
            <p:ph type="sldNum" sz="quarter" idx="2"/>
          </p:nvPr>
        </p:nvSpPr>
        <p:spPr>
          <a:xfrm>
            <a:off x="8156292" y="6248400"/>
            <a:ext cx="301909" cy="307340"/>
          </a:xfrm>
          <a:prstGeom prst="rect">
            <a:avLst/>
          </a:prstGeom>
        </p:spPr>
        <p:txBody>
          <a:bodyPr anchor="t"/>
          <a:lstStyle>
            <a:lvl1pPr algn="r">
              <a:defRPr b="1">
                <a:solidFill>
                  <a:srgbClr val="BBE0E3"/>
                </a:solidFill>
                <a:latin typeface="+mj-lt"/>
                <a:ea typeface="+mj-ea"/>
                <a:cs typeface="+mj-cs"/>
                <a:sym typeface="Helvetica"/>
              </a:defRPr>
            </a:lvl1pPr>
          </a:lstStyle>
          <a:p>
            <a:fld id="{86CB4B4D-7CA3-9044-876B-883B54F8677D}" type="slidenum">
              <a:rPr/>
              <a:pPr/>
              <a:t>‹#›</a:t>
            </a:fld>
            <a:endParaRPr/>
          </a:p>
        </p:txBody>
      </p:sp>
    </p:spTree>
    <p:extLst>
      <p:ext uri="{BB962C8B-B14F-4D97-AF65-F5344CB8AC3E}">
        <p14:creationId xmlns:p14="http://schemas.microsoft.com/office/powerpoint/2010/main" val="465965663"/>
      </p:ext>
    </p:extLst>
  </p:cSld>
  <p:clrMapOvr>
    <a:masterClrMapping/>
  </p:clrMapOvr>
  <p:transition spd="med"/>
</p:sldLayout>
</file>

<file path=ppt/slideLayouts/slideLayout645.xml><?xml version="1.0" encoding="utf-8"?>
<p:sldLayout xmlns:a="http://schemas.openxmlformats.org/drawingml/2006/main" xmlns:r="http://schemas.openxmlformats.org/officeDocument/2006/relationships" xmlns:p="http://schemas.openxmlformats.org/presentationml/2006/main" showMasterSp="0" type="tx">
  <p:cSld name="63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9330"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331"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33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13296638"/>
      </p:ext>
    </p:extLst>
  </p:cSld>
  <p:clrMapOvr>
    <a:masterClrMapping/>
  </p:clrMapOvr>
  <p:transition spd="med"/>
</p:sldLayout>
</file>

<file path=ppt/slideLayouts/slideLayout646.xml><?xml version="1.0" encoding="utf-8"?>
<p:sldLayout xmlns:a="http://schemas.openxmlformats.org/drawingml/2006/main" xmlns:r="http://schemas.openxmlformats.org/officeDocument/2006/relationships" xmlns:p="http://schemas.openxmlformats.org/presentationml/2006/main" showMasterSp="0" type="tx">
  <p:cSld name="62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33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340"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34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640468859"/>
      </p:ext>
    </p:extLst>
  </p:cSld>
  <p:clrMapOvr>
    <a:masterClrMapping/>
  </p:clrMapOvr>
  <p:transition spd="med"/>
</p:sldLayout>
</file>

<file path=ppt/slideLayouts/slideLayout647.xml><?xml version="1.0" encoding="utf-8"?>
<p:sldLayout xmlns:a="http://schemas.openxmlformats.org/drawingml/2006/main" xmlns:r="http://schemas.openxmlformats.org/officeDocument/2006/relationships" xmlns:p="http://schemas.openxmlformats.org/presentationml/2006/main" showMasterSp="0" type="tx">
  <p:cSld name="55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9348"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349"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35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09824828"/>
      </p:ext>
    </p:extLst>
  </p:cSld>
  <p:clrMapOvr>
    <a:masterClrMapping/>
  </p:clrMapOvr>
  <p:transition spd="med"/>
</p:sldLayout>
</file>

<file path=ppt/slideLayouts/slideLayout648.xml><?xml version="1.0" encoding="utf-8"?>
<p:sldLayout xmlns:a="http://schemas.openxmlformats.org/drawingml/2006/main" xmlns:r="http://schemas.openxmlformats.org/officeDocument/2006/relationships" xmlns:p="http://schemas.openxmlformats.org/presentationml/2006/main" showMasterSp="0" type="tx">
  <p:cSld name="56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357"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358"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35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829776995"/>
      </p:ext>
    </p:extLst>
  </p:cSld>
  <p:clrMapOvr>
    <a:masterClrMapping/>
  </p:clrMapOvr>
  <p:transition spd="med"/>
</p:sldLayout>
</file>

<file path=ppt/slideLayouts/slideLayout649.xml><?xml version="1.0" encoding="utf-8"?>
<p:sldLayout xmlns:a="http://schemas.openxmlformats.org/drawingml/2006/main" xmlns:r="http://schemas.openxmlformats.org/officeDocument/2006/relationships" xmlns:p="http://schemas.openxmlformats.org/presentationml/2006/main" showMasterSp="0" type="tx">
  <p:cSld name="56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9366"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367"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368"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936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29655585"/>
      </p:ext>
    </p:extLst>
  </p:cSld>
  <p:clrMapOvr>
    <a:masterClrMapping/>
  </p:clrMapOvr>
  <p:transition spd="med"/>
</p:sldLayout>
</file>

<file path=ppt/slideLayouts/slideLayout65.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p:txBody>
          <a:bodyPr/>
          <a:lstStyle>
            <a:lvl1pPr algn="ctr">
              <a:spcBef>
                <a:spcPct val="20000"/>
              </a:spcBef>
              <a:defRPr>
                <a:latin typeface="Times New Roman" charset="0"/>
              </a:defRPr>
            </a:lvl1pPr>
          </a:lstStyle>
          <a:p>
            <a:pPr>
              <a:defRPr/>
            </a:pPr>
            <a:endParaRPr lang="en-US"/>
          </a:p>
        </p:txBody>
      </p:sp>
      <p:sp>
        <p:nvSpPr>
          <p:cNvPr id="4" name="Rectangle 5"/>
          <p:cNvSpPr>
            <a:spLocks noGrp="1" noChangeArrowheads="1"/>
          </p:cNvSpPr>
          <p:nvPr>
            <p:ph type="ftr" sz="quarter" idx="11"/>
          </p:nvPr>
        </p:nvSpPr>
        <p:spPr/>
        <p:txBody>
          <a:bodyPr/>
          <a:lstStyle>
            <a:lvl1pPr>
              <a:spcBef>
                <a:spcPct val="20000"/>
              </a:spcBef>
              <a:defRPr>
                <a:latin typeface="Times New Roman" charset="0"/>
              </a:defRPr>
            </a:lvl1pPr>
          </a:lstStyle>
          <a:p>
            <a:pPr>
              <a:defRPr/>
            </a:pPr>
            <a:endParaRPr lang="en-US"/>
          </a:p>
        </p:txBody>
      </p:sp>
      <p:sp>
        <p:nvSpPr>
          <p:cNvPr id="5" name="Rectangle 6"/>
          <p:cNvSpPr>
            <a:spLocks noGrp="1" noChangeArrowheads="1"/>
          </p:cNvSpPr>
          <p:nvPr>
            <p:ph type="sldNum" sz="quarter" idx="12"/>
          </p:nvPr>
        </p:nvSpPr>
        <p:spPr/>
        <p:txBody>
          <a:bodyPr/>
          <a:lstStyle>
            <a:lvl1pPr>
              <a:spcBef>
                <a:spcPct val="20000"/>
              </a:spcBef>
              <a:defRPr>
                <a:latin typeface="Times New Roman" charset="0"/>
              </a:defRPr>
            </a:lvl1pPr>
          </a:lstStyle>
          <a:p>
            <a:pPr>
              <a:defRPr/>
            </a:pPr>
            <a:fld id="{FD136AAA-7C8F-924A-B499-18B94B149E48}" type="slidenum">
              <a:rPr lang="en-US"/>
              <a:pPr>
                <a:defRPr/>
              </a:pPr>
              <a:t>‹#›</a:t>
            </a:fld>
            <a:endParaRPr lang="en-US"/>
          </a:p>
        </p:txBody>
      </p:sp>
    </p:spTree>
    <p:extLst>
      <p:ext uri="{BB962C8B-B14F-4D97-AF65-F5344CB8AC3E}">
        <p14:creationId xmlns:p14="http://schemas.microsoft.com/office/powerpoint/2010/main" val="1881137765"/>
      </p:ext>
    </p:extLst>
  </p:cSld>
  <p:clrMapOvr>
    <a:masterClrMapping/>
  </p:clrMapOvr>
</p:sldLayout>
</file>

<file path=ppt/slideLayouts/slideLayout650.xml><?xml version="1.0" encoding="utf-8"?>
<p:sldLayout xmlns:a="http://schemas.openxmlformats.org/drawingml/2006/main" xmlns:r="http://schemas.openxmlformats.org/officeDocument/2006/relationships" xmlns:p="http://schemas.openxmlformats.org/presentationml/2006/main" showMasterSp="0" type="tx">
  <p:cSld name="57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9376"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37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531840"/>
      </p:ext>
    </p:extLst>
  </p:cSld>
  <p:clrMapOvr>
    <a:masterClrMapping/>
  </p:clrMapOvr>
  <p:transition spd="med"/>
</p:sldLayout>
</file>

<file path=ppt/slideLayouts/slideLayout651.xml><?xml version="1.0" encoding="utf-8"?>
<p:sldLayout xmlns:a="http://schemas.openxmlformats.org/drawingml/2006/main" xmlns:r="http://schemas.openxmlformats.org/officeDocument/2006/relationships" xmlns:p="http://schemas.openxmlformats.org/presentationml/2006/main" showMasterSp="0" type="tx">
  <p:cSld name="59_Blank">
    <p:bg>
      <p:bgPr>
        <a:solidFill>
          <a:schemeClr val="accent3">
            <a:lumOff val="44000"/>
          </a:schemeClr>
        </a:solidFill>
        <a:effectLst/>
      </p:bgPr>
    </p:bg>
    <p:spTree>
      <p:nvGrpSpPr>
        <p:cNvPr id="1" name=""/>
        <p:cNvGrpSpPr/>
        <p:nvPr/>
      </p:nvGrpSpPr>
      <p:grpSpPr>
        <a:xfrm>
          <a:off x="0" y="0"/>
          <a:ext cx="0" cy="0"/>
          <a:chOff x="0" y="0"/>
          <a:chExt cx="0" cy="0"/>
        </a:xfrm>
      </p:grpSpPr>
      <p:sp>
        <p:nvSpPr>
          <p:cNvPr id="938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14034139"/>
      </p:ext>
    </p:extLst>
  </p:cSld>
  <p:clrMapOvr>
    <a:masterClrMapping/>
  </p:clrMapOvr>
  <p:transition spd="med"/>
</p:sldLayout>
</file>

<file path=ppt/slideLayouts/slideLayout652.xml><?xml version="1.0" encoding="utf-8"?>
<p:sldLayout xmlns:a="http://schemas.openxmlformats.org/drawingml/2006/main" xmlns:r="http://schemas.openxmlformats.org/officeDocument/2006/relationships" xmlns:p="http://schemas.openxmlformats.org/presentationml/2006/main" showMasterSp="0" type="tx">
  <p:cSld name="56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391"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392"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393"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939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843639780"/>
      </p:ext>
    </p:extLst>
  </p:cSld>
  <p:clrMapOvr>
    <a:masterClrMapping/>
  </p:clrMapOvr>
  <p:transition spd="med"/>
</p:sldLayout>
</file>

<file path=ppt/slideLayouts/slideLayout653.xml><?xml version="1.0" encoding="utf-8"?>
<p:sldLayout xmlns:a="http://schemas.openxmlformats.org/drawingml/2006/main" xmlns:r="http://schemas.openxmlformats.org/officeDocument/2006/relationships" xmlns:p="http://schemas.openxmlformats.org/presentationml/2006/main" showMasterSp="0" type="tx">
  <p:cSld name="56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401"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02"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403"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0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82769990"/>
      </p:ext>
    </p:extLst>
  </p:cSld>
  <p:clrMapOvr>
    <a:masterClrMapping/>
  </p:clrMapOvr>
  <p:transition spd="med"/>
</p:sldLayout>
</file>

<file path=ppt/slideLayouts/slideLayout654.xml><?xml version="1.0" encoding="utf-8"?>
<p:sldLayout xmlns:a="http://schemas.openxmlformats.org/drawingml/2006/main" xmlns:r="http://schemas.openxmlformats.org/officeDocument/2006/relationships" xmlns:p="http://schemas.openxmlformats.org/presentationml/2006/main" showMasterSp="0" type="tx">
  <p:cSld name="64_Title Slide">
    <p:bg>
      <p:bgPr>
        <a:solidFill>
          <a:srgbClr val="000000"/>
        </a:solidFill>
        <a:effectLst/>
      </p:bgPr>
    </p:bg>
    <p:spTree>
      <p:nvGrpSpPr>
        <p:cNvPr id="1" name=""/>
        <p:cNvGrpSpPr/>
        <p:nvPr/>
      </p:nvGrpSpPr>
      <p:grpSpPr>
        <a:xfrm>
          <a:off x="0" y="0"/>
          <a:ext cx="0" cy="0"/>
          <a:chOff x="0" y="0"/>
          <a:chExt cx="0" cy="0"/>
        </a:xfrm>
      </p:grpSpPr>
      <p:sp>
        <p:nvSpPr>
          <p:cNvPr id="9411"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1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13"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31227270"/>
      </p:ext>
    </p:extLst>
  </p:cSld>
  <p:clrMapOvr>
    <a:masterClrMapping/>
  </p:clrMapOvr>
  <p:transition spd="med"/>
</p:sldLayout>
</file>

<file path=ppt/slideLayouts/slideLayout655.xml><?xml version="1.0" encoding="utf-8"?>
<p:sldLayout xmlns:a="http://schemas.openxmlformats.org/drawingml/2006/main" xmlns:r="http://schemas.openxmlformats.org/officeDocument/2006/relationships" xmlns:p="http://schemas.openxmlformats.org/presentationml/2006/main" showMasterSp="0" type="tx">
  <p:cSld name="63_Title and Content">
    <p:bg>
      <p:bgPr>
        <a:solidFill>
          <a:srgbClr val="000000"/>
        </a:solidFill>
        <a:effectLst/>
      </p:bgPr>
    </p:bg>
    <p:spTree>
      <p:nvGrpSpPr>
        <p:cNvPr id="1" name=""/>
        <p:cNvGrpSpPr/>
        <p:nvPr/>
      </p:nvGrpSpPr>
      <p:grpSpPr>
        <a:xfrm>
          <a:off x="0" y="0"/>
          <a:ext cx="0" cy="0"/>
          <a:chOff x="0" y="0"/>
          <a:chExt cx="0" cy="0"/>
        </a:xfrm>
      </p:grpSpPr>
      <p:sp>
        <p:nvSpPr>
          <p:cNvPr id="9420"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21" name="Body Level One…"/>
          <p:cNvSpPr txBox="1">
            <a:spLocks noGrp="1"/>
          </p:cNvSpPr>
          <p:nvPr>
            <p:ph type="body" idx="1"/>
          </p:nvPr>
        </p:nvSpPr>
        <p:spPr>
          <a:xfrm>
            <a:off x="457200" y="1600200"/>
            <a:ext cx="8229600" cy="452596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22"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30614245"/>
      </p:ext>
    </p:extLst>
  </p:cSld>
  <p:clrMapOvr>
    <a:masterClrMapping/>
  </p:clrMapOvr>
  <p:transition spd="med"/>
</p:sldLayout>
</file>

<file path=ppt/slideLayouts/slideLayout656.xml><?xml version="1.0" encoding="utf-8"?>
<p:sldLayout xmlns:a="http://schemas.openxmlformats.org/drawingml/2006/main" xmlns:r="http://schemas.openxmlformats.org/officeDocument/2006/relationships" xmlns:p="http://schemas.openxmlformats.org/presentationml/2006/main" showMasterSp="0" type="tx">
  <p:cSld name="56_Section Header">
    <p:bg>
      <p:bgPr>
        <a:solidFill>
          <a:srgbClr val="000000"/>
        </a:solidFill>
        <a:effectLst/>
      </p:bgPr>
    </p:bg>
    <p:spTree>
      <p:nvGrpSpPr>
        <p:cNvPr id="1" name=""/>
        <p:cNvGrpSpPr/>
        <p:nvPr/>
      </p:nvGrpSpPr>
      <p:grpSpPr>
        <a:xfrm>
          <a:off x="0" y="0"/>
          <a:ext cx="0" cy="0"/>
          <a:chOff x="0" y="0"/>
          <a:chExt cx="0" cy="0"/>
        </a:xfrm>
      </p:grpSpPr>
      <p:sp>
        <p:nvSpPr>
          <p:cNvPr id="9429"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30"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31"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84313128"/>
      </p:ext>
    </p:extLst>
  </p:cSld>
  <p:clrMapOvr>
    <a:masterClrMapping/>
  </p:clrMapOvr>
  <p:transition spd="med"/>
</p:sldLayout>
</file>

<file path=ppt/slideLayouts/slideLayout657.xml><?xml version="1.0" encoding="utf-8"?>
<p:sldLayout xmlns:a="http://schemas.openxmlformats.org/drawingml/2006/main" xmlns:r="http://schemas.openxmlformats.org/officeDocument/2006/relationships" xmlns:p="http://schemas.openxmlformats.org/presentationml/2006/main" showMasterSp="0" type="tx">
  <p:cSld name="57_Two Content">
    <p:bg>
      <p:bgPr>
        <a:solidFill>
          <a:srgbClr val="000000"/>
        </a:solidFill>
        <a:effectLst/>
      </p:bgPr>
    </p:bg>
    <p:spTree>
      <p:nvGrpSpPr>
        <p:cNvPr id="1" name=""/>
        <p:cNvGrpSpPr/>
        <p:nvPr/>
      </p:nvGrpSpPr>
      <p:grpSpPr>
        <a:xfrm>
          <a:off x="0" y="0"/>
          <a:ext cx="0" cy="0"/>
          <a:chOff x="0" y="0"/>
          <a:chExt cx="0" cy="0"/>
        </a:xfrm>
      </p:grpSpPr>
      <p:sp>
        <p:nvSpPr>
          <p:cNvPr id="9438"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39"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40"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89740025"/>
      </p:ext>
    </p:extLst>
  </p:cSld>
  <p:clrMapOvr>
    <a:masterClrMapping/>
  </p:clrMapOvr>
  <p:transition spd="med"/>
</p:sldLayout>
</file>

<file path=ppt/slideLayouts/slideLayout658.xml><?xml version="1.0" encoding="utf-8"?>
<p:sldLayout xmlns:a="http://schemas.openxmlformats.org/drawingml/2006/main" xmlns:r="http://schemas.openxmlformats.org/officeDocument/2006/relationships" xmlns:p="http://schemas.openxmlformats.org/presentationml/2006/main" showMasterSp="0" type="tx">
  <p:cSld name="57_Comparison">
    <p:bg>
      <p:bgPr>
        <a:solidFill>
          <a:srgbClr val="000000"/>
        </a:solidFill>
        <a:effectLst/>
      </p:bgPr>
    </p:bg>
    <p:spTree>
      <p:nvGrpSpPr>
        <p:cNvPr id="1" name=""/>
        <p:cNvGrpSpPr/>
        <p:nvPr/>
      </p:nvGrpSpPr>
      <p:grpSpPr>
        <a:xfrm>
          <a:off x="0" y="0"/>
          <a:ext cx="0" cy="0"/>
          <a:chOff x="0" y="0"/>
          <a:chExt cx="0" cy="0"/>
        </a:xfrm>
      </p:grpSpPr>
      <p:sp>
        <p:nvSpPr>
          <p:cNvPr id="9447"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48"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49"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9450"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48774238"/>
      </p:ext>
    </p:extLst>
  </p:cSld>
  <p:clrMapOvr>
    <a:masterClrMapping/>
  </p:clrMapOvr>
  <p:transition spd="med"/>
</p:sldLayout>
</file>

<file path=ppt/slideLayouts/slideLayout659.xml><?xml version="1.0" encoding="utf-8"?>
<p:sldLayout xmlns:a="http://schemas.openxmlformats.org/drawingml/2006/main" xmlns:r="http://schemas.openxmlformats.org/officeDocument/2006/relationships" xmlns:p="http://schemas.openxmlformats.org/presentationml/2006/main" showMasterSp="0" type="tx">
  <p:cSld name="58_Title Only">
    <p:bg>
      <p:bgPr>
        <a:solidFill>
          <a:srgbClr val="000000"/>
        </a:solidFill>
        <a:effectLst/>
      </p:bgPr>
    </p:bg>
    <p:spTree>
      <p:nvGrpSpPr>
        <p:cNvPr id="1" name=""/>
        <p:cNvGrpSpPr/>
        <p:nvPr/>
      </p:nvGrpSpPr>
      <p:grpSpPr>
        <a:xfrm>
          <a:off x="0" y="0"/>
          <a:ext cx="0" cy="0"/>
          <a:chOff x="0" y="0"/>
          <a:chExt cx="0" cy="0"/>
        </a:xfrm>
      </p:grpSpPr>
      <p:sp>
        <p:nvSpPr>
          <p:cNvPr id="9457"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58"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66824023"/>
      </p:ext>
    </p:extLst>
  </p:cSld>
  <p:clrMapOvr>
    <a:masterClrMapping/>
  </p:clrMapOvr>
  <p:transition spd="med"/>
</p:sldLayout>
</file>

<file path=ppt/slideLayouts/slideLayout66.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spcBef>
                <a:spcPct val="20000"/>
              </a:spcBef>
              <a:defRPr>
                <a:latin typeface="Times New Roman" charset="0"/>
              </a:defRPr>
            </a:lvl1pPr>
          </a:lstStyle>
          <a:p>
            <a:pPr>
              <a:defRPr/>
            </a:pPr>
            <a:endParaRPr lang="en-US"/>
          </a:p>
        </p:txBody>
      </p:sp>
      <p:sp>
        <p:nvSpPr>
          <p:cNvPr id="3" name="Rectangle 5"/>
          <p:cNvSpPr>
            <a:spLocks noGrp="1" noChangeArrowheads="1"/>
          </p:cNvSpPr>
          <p:nvPr>
            <p:ph type="ftr" sz="quarter" idx="11"/>
          </p:nvPr>
        </p:nvSpPr>
        <p:spPr/>
        <p:txBody>
          <a:bodyPr/>
          <a:lstStyle>
            <a:lvl1pPr>
              <a:spcBef>
                <a:spcPct val="20000"/>
              </a:spcBef>
              <a:defRPr>
                <a:latin typeface="Times New Roman" charset="0"/>
              </a:defRPr>
            </a:lvl1pPr>
          </a:lstStyle>
          <a:p>
            <a:pPr>
              <a:defRPr/>
            </a:pPr>
            <a:endParaRPr lang="en-US"/>
          </a:p>
        </p:txBody>
      </p:sp>
      <p:sp>
        <p:nvSpPr>
          <p:cNvPr id="4" name="Rectangle 6"/>
          <p:cNvSpPr>
            <a:spLocks noGrp="1" noChangeArrowheads="1"/>
          </p:cNvSpPr>
          <p:nvPr>
            <p:ph type="sldNum" sz="quarter" idx="12"/>
          </p:nvPr>
        </p:nvSpPr>
        <p:spPr/>
        <p:txBody>
          <a:bodyPr/>
          <a:lstStyle>
            <a:lvl1pPr>
              <a:spcBef>
                <a:spcPct val="20000"/>
              </a:spcBef>
              <a:defRPr>
                <a:latin typeface="Times New Roman" charset="0"/>
              </a:defRPr>
            </a:lvl1pPr>
          </a:lstStyle>
          <a:p>
            <a:pPr>
              <a:defRPr/>
            </a:pPr>
            <a:fld id="{8FAAEFEF-1DDE-7946-8960-EADBBF8979B9}" type="slidenum">
              <a:rPr lang="en-US"/>
              <a:pPr>
                <a:defRPr/>
              </a:pPr>
              <a:t>‹#›</a:t>
            </a:fld>
            <a:endParaRPr lang="en-US"/>
          </a:p>
        </p:txBody>
      </p:sp>
    </p:spTree>
    <p:extLst>
      <p:ext uri="{BB962C8B-B14F-4D97-AF65-F5344CB8AC3E}">
        <p14:creationId xmlns:p14="http://schemas.microsoft.com/office/powerpoint/2010/main" val="3581072859"/>
      </p:ext>
    </p:extLst>
  </p:cSld>
  <p:clrMapOvr>
    <a:masterClrMapping/>
  </p:clrMapOvr>
</p:sldLayout>
</file>

<file path=ppt/slideLayouts/slideLayout660.xml><?xml version="1.0" encoding="utf-8"?>
<p:sldLayout xmlns:a="http://schemas.openxmlformats.org/drawingml/2006/main" xmlns:r="http://schemas.openxmlformats.org/officeDocument/2006/relationships" xmlns:p="http://schemas.openxmlformats.org/presentationml/2006/main" showMasterSp="0" type="tx">
  <p:cSld name="60_Blank">
    <p:bg>
      <p:bgPr>
        <a:solidFill>
          <a:srgbClr val="000000"/>
        </a:solidFill>
        <a:effectLst/>
      </p:bgPr>
    </p:bg>
    <p:spTree>
      <p:nvGrpSpPr>
        <p:cNvPr id="1" name=""/>
        <p:cNvGrpSpPr/>
        <p:nvPr/>
      </p:nvGrpSpPr>
      <p:grpSpPr>
        <a:xfrm>
          <a:off x="0" y="0"/>
          <a:ext cx="0" cy="0"/>
          <a:chOff x="0" y="0"/>
          <a:chExt cx="0" cy="0"/>
        </a:xfrm>
      </p:grpSpPr>
      <p:sp>
        <p:nvSpPr>
          <p:cNvPr id="946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24680183"/>
      </p:ext>
    </p:extLst>
  </p:cSld>
  <p:clrMapOvr>
    <a:masterClrMapping/>
  </p:clrMapOvr>
  <p:transition spd="med"/>
</p:sldLayout>
</file>

<file path=ppt/slideLayouts/slideLayout661.xml><?xml version="1.0" encoding="utf-8"?>
<p:sldLayout xmlns:a="http://schemas.openxmlformats.org/drawingml/2006/main" xmlns:r="http://schemas.openxmlformats.org/officeDocument/2006/relationships" xmlns:p="http://schemas.openxmlformats.org/presentationml/2006/main" showMasterSp="0" type="tx">
  <p:cSld name="57_Content with Caption">
    <p:bg>
      <p:bgPr>
        <a:solidFill>
          <a:srgbClr val="000000"/>
        </a:solidFill>
        <a:effectLst/>
      </p:bgPr>
    </p:bg>
    <p:spTree>
      <p:nvGrpSpPr>
        <p:cNvPr id="1" name=""/>
        <p:cNvGrpSpPr/>
        <p:nvPr/>
      </p:nvGrpSpPr>
      <p:grpSpPr>
        <a:xfrm>
          <a:off x="0" y="0"/>
          <a:ext cx="0" cy="0"/>
          <a:chOff x="0" y="0"/>
          <a:chExt cx="0" cy="0"/>
        </a:xfrm>
      </p:grpSpPr>
      <p:sp>
        <p:nvSpPr>
          <p:cNvPr id="9472"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73"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74"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947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544125183"/>
      </p:ext>
    </p:extLst>
  </p:cSld>
  <p:clrMapOvr>
    <a:masterClrMapping/>
  </p:clrMapOvr>
  <p:transition spd="med"/>
</p:sldLayout>
</file>

<file path=ppt/slideLayouts/slideLayout662.xml><?xml version="1.0" encoding="utf-8"?>
<p:sldLayout xmlns:a="http://schemas.openxmlformats.org/drawingml/2006/main" xmlns:r="http://schemas.openxmlformats.org/officeDocument/2006/relationships" xmlns:p="http://schemas.openxmlformats.org/presentationml/2006/main" showMasterSp="0" type="tx">
  <p:cSld name="57_Picture with Caption">
    <p:bg>
      <p:bgPr>
        <a:solidFill>
          <a:srgbClr val="000000"/>
        </a:solidFill>
        <a:effectLst/>
      </p:bgPr>
    </p:bg>
    <p:spTree>
      <p:nvGrpSpPr>
        <p:cNvPr id="1" name=""/>
        <p:cNvGrpSpPr/>
        <p:nvPr/>
      </p:nvGrpSpPr>
      <p:grpSpPr>
        <a:xfrm>
          <a:off x="0" y="0"/>
          <a:ext cx="0" cy="0"/>
          <a:chOff x="0" y="0"/>
          <a:chExt cx="0" cy="0"/>
        </a:xfrm>
      </p:grpSpPr>
      <p:sp>
        <p:nvSpPr>
          <p:cNvPr id="9482"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83"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484"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85" name="Slide Number"/>
          <p:cNvSpPr txBox="1">
            <a:spLocks noGrp="1"/>
          </p:cNvSpPr>
          <p:nvPr>
            <p:ph type="sldNum" sz="quarter" idx="2"/>
          </p:nvPr>
        </p:nvSpPr>
        <p:spPr>
          <a:xfrm>
            <a:off x="8376462" y="6245225"/>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35530377"/>
      </p:ext>
    </p:extLst>
  </p:cSld>
  <p:clrMapOvr>
    <a:masterClrMapping/>
  </p:clrMapOvr>
  <p:transition spd="med"/>
</p:sldLayout>
</file>

<file path=ppt/slideLayouts/slideLayout663.xml><?xml version="1.0" encoding="utf-8"?>
<p:sldLayout xmlns:a="http://schemas.openxmlformats.org/drawingml/2006/main" xmlns:r="http://schemas.openxmlformats.org/officeDocument/2006/relationships" xmlns:p="http://schemas.openxmlformats.org/presentationml/2006/main" showMasterSp="0" type="tx">
  <p:cSld name="65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9492"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493"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49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66352719"/>
      </p:ext>
    </p:extLst>
  </p:cSld>
  <p:clrMapOvr>
    <a:masterClrMapping/>
  </p:clrMapOvr>
  <p:transition spd="med"/>
</p:sldLayout>
</file>

<file path=ppt/slideLayouts/slideLayout664.xml><?xml version="1.0" encoding="utf-8"?>
<p:sldLayout xmlns:a="http://schemas.openxmlformats.org/drawingml/2006/main" xmlns:r="http://schemas.openxmlformats.org/officeDocument/2006/relationships" xmlns:p="http://schemas.openxmlformats.org/presentationml/2006/main" showMasterSp="0" type="tx">
  <p:cSld name="64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50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02"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0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70248250"/>
      </p:ext>
    </p:extLst>
  </p:cSld>
  <p:clrMapOvr>
    <a:masterClrMapping/>
  </p:clrMapOvr>
  <p:transition spd="med"/>
</p:sldLayout>
</file>

<file path=ppt/slideLayouts/slideLayout665.xml><?xml version="1.0" encoding="utf-8"?>
<p:sldLayout xmlns:a="http://schemas.openxmlformats.org/drawingml/2006/main" xmlns:r="http://schemas.openxmlformats.org/officeDocument/2006/relationships" xmlns:p="http://schemas.openxmlformats.org/presentationml/2006/main" showMasterSp="0" type="tx">
  <p:cSld name="57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9510"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11"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1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88089835"/>
      </p:ext>
    </p:extLst>
  </p:cSld>
  <p:clrMapOvr>
    <a:masterClrMapping/>
  </p:clrMapOvr>
  <p:transition spd="med"/>
</p:sldLayout>
</file>

<file path=ppt/slideLayouts/slideLayout666.xml><?xml version="1.0" encoding="utf-8"?>
<p:sldLayout xmlns:a="http://schemas.openxmlformats.org/drawingml/2006/main" xmlns:r="http://schemas.openxmlformats.org/officeDocument/2006/relationships" xmlns:p="http://schemas.openxmlformats.org/presentationml/2006/main" showMasterSp="0" type="tx">
  <p:cSld name="58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51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20"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2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73493312"/>
      </p:ext>
    </p:extLst>
  </p:cSld>
  <p:clrMapOvr>
    <a:masterClrMapping/>
  </p:clrMapOvr>
  <p:transition spd="med"/>
</p:sldLayout>
</file>

<file path=ppt/slideLayouts/slideLayout667.xml><?xml version="1.0" encoding="utf-8"?>
<p:sldLayout xmlns:a="http://schemas.openxmlformats.org/drawingml/2006/main" xmlns:r="http://schemas.openxmlformats.org/officeDocument/2006/relationships" xmlns:p="http://schemas.openxmlformats.org/presentationml/2006/main" showMasterSp="0" type="tx">
  <p:cSld name="58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9528"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2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30"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953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233760026"/>
      </p:ext>
    </p:extLst>
  </p:cSld>
  <p:clrMapOvr>
    <a:masterClrMapping/>
  </p:clrMapOvr>
  <p:transition spd="med"/>
</p:sldLayout>
</file>

<file path=ppt/slideLayouts/slideLayout668.xml><?xml version="1.0" encoding="utf-8"?>
<p:sldLayout xmlns:a="http://schemas.openxmlformats.org/drawingml/2006/main" xmlns:r="http://schemas.openxmlformats.org/officeDocument/2006/relationships" xmlns:p="http://schemas.openxmlformats.org/presentationml/2006/main" showMasterSp="0" type="tx">
  <p:cSld name="59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9538"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3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73612074"/>
      </p:ext>
    </p:extLst>
  </p:cSld>
  <p:clrMapOvr>
    <a:masterClrMapping/>
  </p:clrMapOvr>
  <p:transition spd="med"/>
</p:sldLayout>
</file>

<file path=ppt/slideLayouts/slideLayout669.xml><?xml version="1.0" encoding="utf-8"?>
<p:sldLayout xmlns:a="http://schemas.openxmlformats.org/drawingml/2006/main" xmlns:r="http://schemas.openxmlformats.org/officeDocument/2006/relationships" xmlns:p="http://schemas.openxmlformats.org/presentationml/2006/main" showMasterSp="0" type="tx">
  <p:cSld name="58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553"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54"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55"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955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44369099"/>
      </p:ext>
    </p:extLst>
  </p:cSld>
  <p:clrMapOvr>
    <a:masterClrMapping/>
  </p:clrMapOvr>
  <p:transition spd="med"/>
</p:sldLayout>
</file>

<file path=ppt/slideLayouts/slideLayout67.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lgn="ctr">
              <a:spcBef>
                <a:spcPct val="20000"/>
              </a:spcBef>
              <a:defRPr>
                <a:latin typeface="Times New Roman" charset="0"/>
              </a:defRPr>
            </a:lvl1pPr>
          </a:lstStyle>
          <a:p>
            <a:pPr>
              <a:defRPr/>
            </a:pPr>
            <a:endParaRPr lang="en-US"/>
          </a:p>
        </p:txBody>
      </p:sp>
      <p:sp>
        <p:nvSpPr>
          <p:cNvPr id="6" name="Rectangle 5"/>
          <p:cNvSpPr>
            <a:spLocks noGrp="1" noChangeArrowheads="1"/>
          </p:cNvSpPr>
          <p:nvPr>
            <p:ph type="ftr" sz="quarter" idx="11"/>
          </p:nvPr>
        </p:nvSpPr>
        <p:spPr/>
        <p:txBody>
          <a:bodyPr/>
          <a:lstStyle>
            <a:lvl1pPr>
              <a:spcBef>
                <a:spcPct val="20000"/>
              </a:spcBef>
              <a:defRPr>
                <a:latin typeface="Times New Roman" charset="0"/>
              </a:defRPr>
            </a:lvl1pPr>
          </a:lstStyle>
          <a:p>
            <a:pPr>
              <a:defRPr/>
            </a:pPr>
            <a:endParaRPr lang="en-US"/>
          </a:p>
        </p:txBody>
      </p:sp>
      <p:sp>
        <p:nvSpPr>
          <p:cNvPr id="7" name="Rectangle 6"/>
          <p:cNvSpPr>
            <a:spLocks noGrp="1" noChangeArrowheads="1"/>
          </p:cNvSpPr>
          <p:nvPr>
            <p:ph type="sldNum" sz="quarter" idx="12"/>
          </p:nvPr>
        </p:nvSpPr>
        <p:spPr/>
        <p:txBody>
          <a:bodyPr/>
          <a:lstStyle>
            <a:lvl1pPr>
              <a:spcBef>
                <a:spcPct val="20000"/>
              </a:spcBef>
              <a:defRPr>
                <a:latin typeface="Times New Roman" charset="0"/>
              </a:defRPr>
            </a:lvl1pPr>
          </a:lstStyle>
          <a:p>
            <a:pPr>
              <a:defRPr/>
            </a:pPr>
            <a:fld id="{13B3FE7E-E30E-7A4E-8218-16DEC61E7824}" type="slidenum">
              <a:rPr lang="en-US"/>
              <a:pPr>
                <a:defRPr/>
              </a:pPr>
              <a:t>‹#›</a:t>
            </a:fld>
            <a:endParaRPr lang="en-US"/>
          </a:p>
        </p:txBody>
      </p:sp>
    </p:spTree>
    <p:extLst>
      <p:ext uri="{BB962C8B-B14F-4D97-AF65-F5344CB8AC3E}">
        <p14:creationId xmlns:p14="http://schemas.microsoft.com/office/powerpoint/2010/main" val="621111094"/>
      </p:ext>
    </p:extLst>
  </p:cSld>
  <p:clrMapOvr>
    <a:masterClrMapping/>
  </p:clrMapOvr>
</p:sldLayout>
</file>

<file path=ppt/slideLayouts/slideLayout670.xml><?xml version="1.0" encoding="utf-8"?>
<p:sldLayout xmlns:a="http://schemas.openxmlformats.org/drawingml/2006/main" xmlns:r="http://schemas.openxmlformats.org/officeDocument/2006/relationships" xmlns:p="http://schemas.openxmlformats.org/presentationml/2006/main" showMasterSp="0" type="tx">
  <p:cSld name="58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563"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6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56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6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262050765"/>
      </p:ext>
    </p:extLst>
  </p:cSld>
  <p:clrMapOvr>
    <a:masterClrMapping/>
  </p:clrMapOvr>
  <p:transition spd="med"/>
</p:sldLayout>
</file>

<file path=ppt/slideLayouts/slideLayout671.xml><?xml version="1.0" encoding="utf-8"?>
<p:sldLayout xmlns:a="http://schemas.openxmlformats.org/drawingml/2006/main" xmlns:r="http://schemas.openxmlformats.org/officeDocument/2006/relationships" xmlns:p="http://schemas.openxmlformats.org/presentationml/2006/main" showMasterSp="0" type="tx">
  <p:cSld name="66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9573"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74"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7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83749212"/>
      </p:ext>
    </p:extLst>
  </p:cSld>
  <p:clrMapOvr>
    <a:masterClrMapping/>
  </p:clrMapOvr>
  <p:transition spd="med"/>
</p:sldLayout>
</file>

<file path=ppt/slideLayouts/slideLayout672.xml><?xml version="1.0" encoding="utf-8"?>
<p:sldLayout xmlns:a="http://schemas.openxmlformats.org/drawingml/2006/main" xmlns:r="http://schemas.openxmlformats.org/officeDocument/2006/relationships" xmlns:p="http://schemas.openxmlformats.org/presentationml/2006/main" showMasterSp="0" type="tx">
  <p:cSld name="Title Slide 0">
    <p:bg>
      <p:bgPr>
        <a:solidFill>
          <a:srgbClr val="000000"/>
        </a:solidFill>
        <a:effectLst/>
      </p:bgPr>
    </p:bg>
    <p:spTree>
      <p:nvGrpSpPr>
        <p:cNvPr id="1" name=""/>
        <p:cNvGrpSpPr/>
        <p:nvPr/>
      </p:nvGrpSpPr>
      <p:grpSpPr>
        <a:xfrm>
          <a:off x="0" y="0"/>
          <a:ext cx="0" cy="0"/>
          <a:chOff x="0" y="0"/>
          <a:chExt cx="0" cy="0"/>
        </a:xfrm>
      </p:grpSpPr>
      <p:sp>
        <p:nvSpPr>
          <p:cNvPr id="9582"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83"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8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1985157"/>
      </p:ext>
    </p:extLst>
  </p:cSld>
  <p:clrMapOvr>
    <a:masterClrMapping/>
  </p:clrMapOvr>
  <p:transition spd="med"/>
</p:sldLayout>
</file>

<file path=ppt/slideLayouts/slideLayout673.xml><?xml version="1.0" encoding="utf-8"?>
<p:sldLayout xmlns:a="http://schemas.openxmlformats.org/drawingml/2006/main" xmlns:r="http://schemas.openxmlformats.org/officeDocument/2006/relationships" xmlns:p="http://schemas.openxmlformats.org/presentationml/2006/main" showMasterSp="0" type="tx">
  <p:cSld name="65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59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592"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59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30159056"/>
      </p:ext>
    </p:extLst>
  </p:cSld>
  <p:clrMapOvr>
    <a:masterClrMapping/>
  </p:clrMapOvr>
  <p:transition spd="med"/>
</p:sldLayout>
</file>

<file path=ppt/slideLayouts/slideLayout674.xml><?xml version="1.0" encoding="utf-8"?>
<p:sldLayout xmlns:a="http://schemas.openxmlformats.org/drawingml/2006/main" xmlns:r="http://schemas.openxmlformats.org/officeDocument/2006/relationships" xmlns:p="http://schemas.openxmlformats.org/presentationml/2006/main" showMasterSp="0" type="tx">
  <p:cSld name="58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9600"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601"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60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932476751"/>
      </p:ext>
    </p:extLst>
  </p:cSld>
  <p:clrMapOvr>
    <a:masterClrMapping/>
  </p:clrMapOvr>
  <p:transition spd="med"/>
</p:sldLayout>
</file>

<file path=ppt/slideLayouts/slideLayout675.xml><?xml version="1.0" encoding="utf-8"?>
<p:sldLayout xmlns:a="http://schemas.openxmlformats.org/drawingml/2006/main" xmlns:r="http://schemas.openxmlformats.org/officeDocument/2006/relationships" xmlns:p="http://schemas.openxmlformats.org/presentationml/2006/main" showMasterSp="0" type="tx">
  <p:cSld name="59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609"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610"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61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3171776"/>
      </p:ext>
    </p:extLst>
  </p:cSld>
  <p:clrMapOvr>
    <a:masterClrMapping/>
  </p:clrMapOvr>
  <p:transition spd="med"/>
</p:sldLayout>
</file>

<file path=ppt/slideLayouts/slideLayout676.xml><?xml version="1.0" encoding="utf-8"?>
<p:sldLayout xmlns:a="http://schemas.openxmlformats.org/drawingml/2006/main" xmlns:r="http://schemas.openxmlformats.org/officeDocument/2006/relationships" xmlns:p="http://schemas.openxmlformats.org/presentationml/2006/main" showMasterSp="0" type="tx">
  <p:cSld name="59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9618"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61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620"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9621"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23936591"/>
      </p:ext>
    </p:extLst>
  </p:cSld>
  <p:clrMapOvr>
    <a:masterClrMapping/>
  </p:clrMapOvr>
  <p:transition spd="med"/>
</p:sldLayout>
</file>

<file path=ppt/slideLayouts/slideLayout677.xml><?xml version="1.0" encoding="utf-8"?>
<p:sldLayout xmlns:a="http://schemas.openxmlformats.org/drawingml/2006/main" xmlns:r="http://schemas.openxmlformats.org/officeDocument/2006/relationships" xmlns:p="http://schemas.openxmlformats.org/presentationml/2006/main" showMasterSp="0" type="tx">
  <p:cSld name="60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9628"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62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46780219"/>
      </p:ext>
    </p:extLst>
  </p:cSld>
  <p:clrMapOvr>
    <a:masterClrMapping/>
  </p:clrMapOvr>
  <p:transition spd="med"/>
</p:sldLayout>
</file>

<file path=ppt/slideLayouts/slideLayout678.xml><?xml version="1.0" encoding="utf-8"?>
<p:sldLayout xmlns:a="http://schemas.openxmlformats.org/drawingml/2006/main" xmlns:r="http://schemas.openxmlformats.org/officeDocument/2006/relationships" xmlns:p="http://schemas.openxmlformats.org/presentationml/2006/main" showMasterSp="0" type="tx">
  <p:cSld name="61_Blank">
    <p:bg>
      <p:bgPr>
        <a:solidFill>
          <a:schemeClr val="accent3">
            <a:lumOff val="44000"/>
          </a:schemeClr>
        </a:solidFill>
        <a:effectLst/>
      </p:bgPr>
    </p:bg>
    <p:spTree>
      <p:nvGrpSpPr>
        <p:cNvPr id="1" name=""/>
        <p:cNvGrpSpPr/>
        <p:nvPr/>
      </p:nvGrpSpPr>
      <p:grpSpPr>
        <a:xfrm>
          <a:off x="0" y="0"/>
          <a:ext cx="0" cy="0"/>
          <a:chOff x="0" y="0"/>
          <a:chExt cx="0" cy="0"/>
        </a:xfrm>
      </p:grpSpPr>
      <p:sp>
        <p:nvSpPr>
          <p:cNvPr id="963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147157809"/>
      </p:ext>
    </p:extLst>
  </p:cSld>
  <p:clrMapOvr>
    <a:masterClrMapping/>
  </p:clrMapOvr>
  <p:transition spd="med"/>
</p:sldLayout>
</file>

<file path=ppt/slideLayouts/slideLayout679.xml><?xml version="1.0" encoding="utf-8"?>
<p:sldLayout xmlns:a="http://schemas.openxmlformats.org/drawingml/2006/main" xmlns:r="http://schemas.openxmlformats.org/officeDocument/2006/relationships" xmlns:p="http://schemas.openxmlformats.org/presentationml/2006/main" showMasterSp="0" type="tx">
  <p:cSld name="59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643"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644"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645"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964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892606681"/>
      </p:ext>
    </p:extLst>
  </p:cSld>
  <p:clrMapOvr>
    <a:masterClrMapping/>
  </p:clrMapOvr>
  <p:transition spd="med"/>
</p:sldLayout>
</file>

<file path=ppt/slideLayouts/slideLayout68.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p:txBody>
          <a:bodyPr/>
          <a:lstStyle>
            <a:lvl1pPr algn="ctr">
              <a:spcBef>
                <a:spcPct val="20000"/>
              </a:spcBef>
              <a:defRPr>
                <a:latin typeface="Times New Roman" charset="0"/>
              </a:defRPr>
            </a:lvl1pPr>
          </a:lstStyle>
          <a:p>
            <a:pPr>
              <a:defRPr/>
            </a:pPr>
            <a:endParaRPr lang="en-US"/>
          </a:p>
        </p:txBody>
      </p:sp>
      <p:sp>
        <p:nvSpPr>
          <p:cNvPr id="6" name="Rectangle 5"/>
          <p:cNvSpPr>
            <a:spLocks noGrp="1" noChangeArrowheads="1"/>
          </p:cNvSpPr>
          <p:nvPr>
            <p:ph type="ftr" sz="quarter" idx="11"/>
          </p:nvPr>
        </p:nvSpPr>
        <p:spPr/>
        <p:txBody>
          <a:bodyPr/>
          <a:lstStyle>
            <a:lvl1pPr>
              <a:spcBef>
                <a:spcPct val="20000"/>
              </a:spcBef>
              <a:defRPr>
                <a:latin typeface="Times New Roman" charset="0"/>
              </a:defRPr>
            </a:lvl1pPr>
          </a:lstStyle>
          <a:p>
            <a:pPr>
              <a:defRPr/>
            </a:pPr>
            <a:endParaRPr lang="en-US"/>
          </a:p>
        </p:txBody>
      </p:sp>
      <p:sp>
        <p:nvSpPr>
          <p:cNvPr id="7" name="Rectangle 6"/>
          <p:cNvSpPr>
            <a:spLocks noGrp="1" noChangeArrowheads="1"/>
          </p:cNvSpPr>
          <p:nvPr>
            <p:ph type="sldNum" sz="quarter" idx="12"/>
          </p:nvPr>
        </p:nvSpPr>
        <p:spPr/>
        <p:txBody>
          <a:bodyPr/>
          <a:lstStyle>
            <a:lvl1pPr>
              <a:spcBef>
                <a:spcPct val="20000"/>
              </a:spcBef>
              <a:defRPr>
                <a:latin typeface="Times New Roman" charset="0"/>
              </a:defRPr>
            </a:lvl1pPr>
          </a:lstStyle>
          <a:p>
            <a:pPr>
              <a:defRPr/>
            </a:pPr>
            <a:fld id="{0BCE39EF-B835-8943-A845-77B509D1A229}" type="slidenum">
              <a:rPr lang="en-US"/>
              <a:pPr>
                <a:defRPr/>
              </a:pPr>
              <a:t>‹#›</a:t>
            </a:fld>
            <a:endParaRPr lang="en-US"/>
          </a:p>
        </p:txBody>
      </p:sp>
    </p:spTree>
    <p:extLst>
      <p:ext uri="{BB962C8B-B14F-4D97-AF65-F5344CB8AC3E}">
        <p14:creationId xmlns:p14="http://schemas.microsoft.com/office/powerpoint/2010/main" val="2711976379"/>
      </p:ext>
    </p:extLst>
  </p:cSld>
  <p:clrMapOvr>
    <a:masterClrMapping/>
  </p:clrMapOvr>
</p:sldLayout>
</file>

<file path=ppt/slideLayouts/slideLayout680.xml><?xml version="1.0" encoding="utf-8"?>
<p:sldLayout xmlns:a="http://schemas.openxmlformats.org/drawingml/2006/main" xmlns:r="http://schemas.openxmlformats.org/officeDocument/2006/relationships" xmlns:p="http://schemas.openxmlformats.org/presentationml/2006/main" showMasterSp="0" type="tx">
  <p:cSld name="59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653"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65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65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65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90523931"/>
      </p:ext>
    </p:extLst>
  </p:cSld>
  <p:clrMapOvr>
    <a:masterClrMapping/>
  </p:clrMapOvr>
  <p:transition spd="med"/>
</p:sldLayout>
</file>

<file path=ppt/slideLayouts/slideLayout681.xml><?xml version="1.0" encoding="utf-8"?>
<p:sldLayout xmlns:a="http://schemas.openxmlformats.org/drawingml/2006/main" xmlns:r="http://schemas.openxmlformats.org/officeDocument/2006/relationships" xmlns:p="http://schemas.openxmlformats.org/presentationml/2006/main" showMasterSp="0" type="tx">
  <p:cSld name="67_Title Slide">
    <p:bg>
      <p:bgPr>
        <a:solidFill>
          <a:srgbClr val="000000"/>
        </a:solidFill>
        <a:effectLst/>
      </p:bgPr>
    </p:bg>
    <p:spTree>
      <p:nvGrpSpPr>
        <p:cNvPr id="1" name=""/>
        <p:cNvGrpSpPr/>
        <p:nvPr/>
      </p:nvGrpSpPr>
      <p:grpSpPr>
        <a:xfrm>
          <a:off x="0" y="0"/>
          <a:ext cx="0" cy="0"/>
          <a:chOff x="0" y="0"/>
          <a:chExt cx="0" cy="0"/>
        </a:xfrm>
      </p:grpSpPr>
      <p:sp>
        <p:nvSpPr>
          <p:cNvPr id="9663" name="Title Text"/>
          <p:cNvSpPr txBox="1">
            <a:spLocks noGrp="1"/>
          </p:cNvSpPr>
          <p:nvPr>
            <p:ph type="title"/>
          </p:nvPr>
        </p:nvSpPr>
        <p:spPr>
          <a:xfrm>
            <a:off x="685800" y="2130425"/>
            <a:ext cx="7772400" cy="1470025"/>
          </a:xfrm>
          <a:prstGeom prst="rect">
            <a:avLst/>
          </a:prstGeom>
        </p:spPr>
        <p:txBody>
          <a:bodyPr anchor="ctr"/>
          <a:lstStyle>
            <a:lvl1pPr algn="ctr">
              <a:defRPr>
                <a:solidFill>
                  <a:srgbClr val="000000"/>
                </a:solidFill>
              </a:defRPr>
            </a:lvl1pPr>
          </a:lstStyle>
          <a:p>
            <a:r>
              <a:t>Title Text</a:t>
            </a:r>
          </a:p>
        </p:txBody>
      </p:sp>
      <p:sp>
        <p:nvSpPr>
          <p:cNvPr id="9664"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lvl1pPr>
            <a:lvl2pPr marL="0" indent="457200" algn="ctr">
              <a:buSzTx/>
              <a:buNone/>
            </a:lvl2pPr>
            <a:lvl3pPr marL="0" indent="914400" algn="ctr">
              <a:buSzTx/>
              <a:buNone/>
            </a:lvl3pPr>
            <a:lvl4pPr marL="0" indent="1371600" algn="ctr">
              <a:buSzTx/>
              <a:buNone/>
            </a:lvl4pPr>
            <a:lvl5pPr marL="0" indent="1828800" algn="ctr">
              <a:buSzTx/>
              <a:buNone/>
            </a:lvl5pPr>
          </a:lstStyle>
          <a:p>
            <a:r>
              <a:t>Body Level One</a:t>
            </a:r>
          </a:p>
          <a:p>
            <a:pPr lvl="1"/>
            <a:r>
              <a:t>Body Level Two</a:t>
            </a:r>
          </a:p>
          <a:p>
            <a:pPr lvl="2"/>
            <a:r>
              <a:t>Body Level Three</a:t>
            </a:r>
          </a:p>
          <a:p>
            <a:pPr lvl="3"/>
            <a:r>
              <a:t>Body Level Four</a:t>
            </a:r>
          </a:p>
          <a:p>
            <a:pPr lvl="4"/>
            <a:r>
              <a:t>Body Level Five</a:t>
            </a:r>
          </a:p>
        </p:txBody>
      </p:sp>
      <p:sp>
        <p:nvSpPr>
          <p:cNvPr id="9665"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56749275"/>
      </p:ext>
    </p:extLst>
  </p:cSld>
  <p:clrMapOvr>
    <a:masterClrMapping/>
  </p:clrMapOvr>
  <p:transition spd="med"/>
</p:sldLayout>
</file>

<file path=ppt/slideLayouts/slideLayout682.xml><?xml version="1.0" encoding="utf-8"?>
<p:sldLayout xmlns:a="http://schemas.openxmlformats.org/drawingml/2006/main" xmlns:r="http://schemas.openxmlformats.org/officeDocument/2006/relationships" xmlns:p="http://schemas.openxmlformats.org/presentationml/2006/main" showMasterSp="0" type="tx">
  <p:cSld name="66_Title and Content">
    <p:bg>
      <p:bgPr>
        <a:solidFill>
          <a:srgbClr val="000000"/>
        </a:solidFill>
        <a:effectLst/>
      </p:bgPr>
    </p:bg>
    <p:spTree>
      <p:nvGrpSpPr>
        <p:cNvPr id="1" name=""/>
        <p:cNvGrpSpPr/>
        <p:nvPr/>
      </p:nvGrpSpPr>
      <p:grpSpPr>
        <a:xfrm>
          <a:off x="0" y="0"/>
          <a:ext cx="0" cy="0"/>
          <a:chOff x="0" y="0"/>
          <a:chExt cx="0" cy="0"/>
        </a:xfrm>
      </p:grpSpPr>
      <p:sp>
        <p:nvSpPr>
          <p:cNvPr id="9672"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9673" name="Body Level One…"/>
          <p:cNvSpPr txBox="1">
            <a:spLocks noGrp="1"/>
          </p:cNvSpPr>
          <p:nvPr>
            <p:ph type="body" idx="1"/>
          </p:nvPr>
        </p:nvSpPr>
        <p:spPr>
          <a:xfrm>
            <a:off x="457200" y="1600200"/>
            <a:ext cx="8229600" cy="452596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9674"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299840306"/>
      </p:ext>
    </p:extLst>
  </p:cSld>
  <p:clrMapOvr>
    <a:masterClrMapping/>
  </p:clrMapOvr>
  <p:transition spd="med"/>
</p:sldLayout>
</file>

<file path=ppt/slideLayouts/slideLayout683.xml><?xml version="1.0" encoding="utf-8"?>
<p:sldLayout xmlns:a="http://schemas.openxmlformats.org/drawingml/2006/main" xmlns:r="http://schemas.openxmlformats.org/officeDocument/2006/relationships" xmlns:p="http://schemas.openxmlformats.org/presentationml/2006/main" showMasterSp="0" type="tx">
  <p:cSld name="59_Section Header">
    <p:bg>
      <p:bgPr>
        <a:solidFill>
          <a:srgbClr val="000000"/>
        </a:solidFill>
        <a:effectLst/>
      </p:bgPr>
    </p:bg>
    <p:spTree>
      <p:nvGrpSpPr>
        <p:cNvPr id="1" name=""/>
        <p:cNvGrpSpPr/>
        <p:nvPr/>
      </p:nvGrpSpPr>
      <p:grpSpPr>
        <a:xfrm>
          <a:off x="0" y="0"/>
          <a:ext cx="0" cy="0"/>
          <a:chOff x="0" y="0"/>
          <a:chExt cx="0" cy="0"/>
        </a:xfrm>
      </p:grpSpPr>
      <p:sp>
        <p:nvSpPr>
          <p:cNvPr id="9681"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0000"/>
                </a:solidFill>
              </a:defRPr>
            </a:lvl1pPr>
          </a:lstStyle>
          <a:p>
            <a:r>
              <a:t>Title Text</a:t>
            </a:r>
          </a:p>
        </p:txBody>
      </p:sp>
      <p:sp>
        <p:nvSpPr>
          <p:cNvPr id="9682"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9683"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383473787"/>
      </p:ext>
    </p:extLst>
  </p:cSld>
  <p:clrMapOvr>
    <a:masterClrMapping/>
  </p:clrMapOvr>
  <p:transition spd="med"/>
</p:sldLayout>
</file>

<file path=ppt/slideLayouts/slideLayout684.xml><?xml version="1.0" encoding="utf-8"?>
<p:sldLayout xmlns:a="http://schemas.openxmlformats.org/drawingml/2006/main" xmlns:r="http://schemas.openxmlformats.org/officeDocument/2006/relationships" xmlns:p="http://schemas.openxmlformats.org/presentationml/2006/main" showMasterSp="0" type="tx">
  <p:cSld name="60_Two Content">
    <p:bg>
      <p:bgPr>
        <a:solidFill>
          <a:srgbClr val="000000"/>
        </a:solidFill>
        <a:effectLst/>
      </p:bgPr>
    </p:bg>
    <p:spTree>
      <p:nvGrpSpPr>
        <p:cNvPr id="1" name=""/>
        <p:cNvGrpSpPr/>
        <p:nvPr/>
      </p:nvGrpSpPr>
      <p:grpSpPr>
        <a:xfrm>
          <a:off x="0" y="0"/>
          <a:ext cx="0" cy="0"/>
          <a:chOff x="0" y="0"/>
          <a:chExt cx="0" cy="0"/>
        </a:xfrm>
      </p:grpSpPr>
      <p:sp>
        <p:nvSpPr>
          <p:cNvPr id="9690"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9691"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a:lvl1pPr>
            <a:lvl2pPr marL="790575" indent="-333375">
              <a:spcBef>
                <a:spcPts val="600"/>
              </a:spcBef>
              <a:buChar char="–"/>
              <a:defRPr sz="2800"/>
            </a:lvl2pPr>
            <a:lvl3pPr marL="1234439" indent="-320039">
              <a:spcBef>
                <a:spcPts val="600"/>
              </a:spcBef>
              <a:defRPr sz="2800"/>
            </a:lvl3pPr>
            <a:lvl4pPr marL="1727200" indent="-355600">
              <a:spcBef>
                <a:spcPts val="600"/>
              </a:spcBef>
              <a:buChar char="–"/>
              <a:defRPr sz="2800"/>
            </a:lvl4pPr>
            <a:lvl5pPr marL="2184400" indent="-355600">
              <a:spcBef>
                <a:spcPts val="600"/>
              </a:spcBef>
              <a:buChar char="»"/>
              <a:defRPr sz="2800"/>
            </a:lvl5pPr>
          </a:lstStyle>
          <a:p>
            <a:r>
              <a:t>Body Level One</a:t>
            </a:r>
          </a:p>
          <a:p>
            <a:pPr lvl="1"/>
            <a:r>
              <a:t>Body Level Two</a:t>
            </a:r>
          </a:p>
          <a:p>
            <a:pPr lvl="2"/>
            <a:r>
              <a:t>Body Level Three</a:t>
            </a:r>
          </a:p>
          <a:p>
            <a:pPr lvl="3"/>
            <a:r>
              <a:t>Body Level Four</a:t>
            </a:r>
          </a:p>
          <a:p>
            <a:pPr lvl="4"/>
            <a:r>
              <a:t>Body Level Five</a:t>
            </a:r>
          </a:p>
        </p:txBody>
      </p:sp>
      <p:sp>
        <p:nvSpPr>
          <p:cNvPr id="9692"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764512578"/>
      </p:ext>
    </p:extLst>
  </p:cSld>
  <p:clrMapOvr>
    <a:masterClrMapping/>
  </p:clrMapOvr>
  <p:transition spd="med"/>
</p:sldLayout>
</file>

<file path=ppt/slideLayouts/slideLayout685.xml><?xml version="1.0" encoding="utf-8"?>
<p:sldLayout xmlns:a="http://schemas.openxmlformats.org/drawingml/2006/main" xmlns:r="http://schemas.openxmlformats.org/officeDocument/2006/relationships" xmlns:p="http://schemas.openxmlformats.org/presentationml/2006/main" showMasterSp="0" type="tx">
  <p:cSld name="60_Comparison">
    <p:bg>
      <p:bgPr>
        <a:solidFill>
          <a:srgbClr val="000000"/>
        </a:solidFill>
        <a:effectLst/>
      </p:bgPr>
    </p:bg>
    <p:spTree>
      <p:nvGrpSpPr>
        <p:cNvPr id="1" name=""/>
        <p:cNvGrpSpPr/>
        <p:nvPr/>
      </p:nvGrpSpPr>
      <p:grpSpPr>
        <a:xfrm>
          <a:off x="0" y="0"/>
          <a:ext cx="0" cy="0"/>
          <a:chOff x="0" y="0"/>
          <a:chExt cx="0" cy="0"/>
        </a:xfrm>
      </p:grpSpPr>
      <p:sp>
        <p:nvSpPr>
          <p:cNvPr id="9699"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defRPr>
            </a:lvl1pPr>
          </a:lstStyle>
          <a:p>
            <a:r>
              <a:t>Title Text</a:t>
            </a:r>
          </a:p>
        </p:txBody>
      </p:sp>
      <p:sp>
        <p:nvSpPr>
          <p:cNvPr id="9700"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9701"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9702"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90175597"/>
      </p:ext>
    </p:extLst>
  </p:cSld>
  <p:clrMapOvr>
    <a:masterClrMapping/>
  </p:clrMapOvr>
  <p:transition spd="med"/>
</p:sldLayout>
</file>

<file path=ppt/slideLayouts/slideLayout686.xml><?xml version="1.0" encoding="utf-8"?>
<p:sldLayout xmlns:a="http://schemas.openxmlformats.org/drawingml/2006/main" xmlns:r="http://schemas.openxmlformats.org/officeDocument/2006/relationships" xmlns:p="http://schemas.openxmlformats.org/presentationml/2006/main" showMasterSp="0" type="tx">
  <p:cSld name="61_Title Only">
    <p:bg>
      <p:bgPr>
        <a:solidFill>
          <a:srgbClr val="000000"/>
        </a:solidFill>
        <a:effectLst/>
      </p:bgPr>
    </p:bg>
    <p:spTree>
      <p:nvGrpSpPr>
        <p:cNvPr id="1" name=""/>
        <p:cNvGrpSpPr/>
        <p:nvPr/>
      </p:nvGrpSpPr>
      <p:grpSpPr>
        <a:xfrm>
          <a:off x="0" y="0"/>
          <a:ext cx="0" cy="0"/>
          <a:chOff x="0" y="0"/>
          <a:chExt cx="0" cy="0"/>
        </a:xfrm>
      </p:grpSpPr>
      <p:sp>
        <p:nvSpPr>
          <p:cNvPr id="9709"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9710"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905861785"/>
      </p:ext>
    </p:extLst>
  </p:cSld>
  <p:clrMapOvr>
    <a:masterClrMapping/>
  </p:clrMapOvr>
  <p:transition spd="med"/>
</p:sldLayout>
</file>

<file path=ppt/slideLayouts/slideLayout687.xml><?xml version="1.0" encoding="utf-8"?>
<p:sldLayout xmlns:a="http://schemas.openxmlformats.org/drawingml/2006/main" xmlns:r="http://schemas.openxmlformats.org/officeDocument/2006/relationships" xmlns:p="http://schemas.openxmlformats.org/presentationml/2006/main" showMasterSp="0" type="tx">
  <p:cSld name="62_Blank">
    <p:bg>
      <p:bgPr>
        <a:solidFill>
          <a:srgbClr val="000000"/>
        </a:solidFill>
        <a:effectLst/>
      </p:bgPr>
    </p:bg>
    <p:spTree>
      <p:nvGrpSpPr>
        <p:cNvPr id="1" name=""/>
        <p:cNvGrpSpPr/>
        <p:nvPr/>
      </p:nvGrpSpPr>
      <p:grpSpPr>
        <a:xfrm>
          <a:off x="0" y="0"/>
          <a:ext cx="0" cy="0"/>
          <a:chOff x="0" y="0"/>
          <a:chExt cx="0" cy="0"/>
        </a:xfrm>
      </p:grpSpPr>
      <p:sp>
        <p:nvSpPr>
          <p:cNvPr id="9717"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18693768"/>
      </p:ext>
    </p:extLst>
  </p:cSld>
  <p:clrMapOvr>
    <a:masterClrMapping/>
  </p:clrMapOvr>
  <p:transition spd="med"/>
</p:sldLayout>
</file>

<file path=ppt/slideLayouts/slideLayout688.xml><?xml version="1.0" encoding="utf-8"?>
<p:sldLayout xmlns:a="http://schemas.openxmlformats.org/drawingml/2006/main" xmlns:r="http://schemas.openxmlformats.org/officeDocument/2006/relationships" xmlns:p="http://schemas.openxmlformats.org/presentationml/2006/main" showMasterSp="0" type="tx">
  <p:cSld name="60_Content with Caption">
    <p:bg>
      <p:bgPr>
        <a:solidFill>
          <a:srgbClr val="000000"/>
        </a:solidFill>
        <a:effectLst/>
      </p:bgPr>
    </p:bg>
    <p:spTree>
      <p:nvGrpSpPr>
        <p:cNvPr id="1" name=""/>
        <p:cNvGrpSpPr/>
        <p:nvPr/>
      </p:nvGrpSpPr>
      <p:grpSpPr>
        <a:xfrm>
          <a:off x="0" y="0"/>
          <a:ext cx="0" cy="0"/>
          <a:chOff x="0" y="0"/>
          <a:chExt cx="0" cy="0"/>
        </a:xfrm>
      </p:grpSpPr>
      <p:sp>
        <p:nvSpPr>
          <p:cNvPr id="9724" name="Title Text"/>
          <p:cNvSpPr txBox="1">
            <a:spLocks noGrp="1"/>
          </p:cNvSpPr>
          <p:nvPr>
            <p:ph type="title"/>
          </p:nvPr>
        </p:nvSpPr>
        <p:spPr>
          <a:xfrm>
            <a:off x="457200" y="273050"/>
            <a:ext cx="3008314" cy="1162050"/>
          </a:xfrm>
          <a:prstGeom prst="rect">
            <a:avLst/>
          </a:prstGeom>
        </p:spPr>
        <p:txBody>
          <a:bodyPr/>
          <a:lstStyle>
            <a:lvl1pPr>
              <a:defRPr sz="2000" b="1">
                <a:solidFill>
                  <a:srgbClr val="000000"/>
                </a:solidFill>
              </a:defRPr>
            </a:lvl1pPr>
          </a:lstStyle>
          <a:p>
            <a:r>
              <a:t>Title Text</a:t>
            </a:r>
          </a:p>
        </p:txBody>
      </p:sp>
      <p:sp>
        <p:nvSpPr>
          <p:cNvPr id="9725" name="Body Level One…"/>
          <p:cNvSpPr txBox="1">
            <a:spLocks noGrp="1"/>
          </p:cNvSpPr>
          <p:nvPr>
            <p:ph type="body" idx="1"/>
          </p:nvPr>
        </p:nvSpPr>
        <p:spPr>
          <a:xfrm>
            <a:off x="3575050" y="273050"/>
            <a:ext cx="5111750" cy="585311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9726"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9727"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16690864"/>
      </p:ext>
    </p:extLst>
  </p:cSld>
  <p:clrMapOvr>
    <a:masterClrMapping/>
  </p:clrMapOvr>
  <p:transition spd="med"/>
</p:sldLayout>
</file>

<file path=ppt/slideLayouts/slideLayout689.xml><?xml version="1.0" encoding="utf-8"?>
<p:sldLayout xmlns:a="http://schemas.openxmlformats.org/drawingml/2006/main" xmlns:r="http://schemas.openxmlformats.org/officeDocument/2006/relationships" xmlns:p="http://schemas.openxmlformats.org/presentationml/2006/main" showMasterSp="0" type="tx">
  <p:cSld name="60_Picture with Caption">
    <p:bg>
      <p:bgPr>
        <a:solidFill>
          <a:srgbClr val="000000"/>
        </a:solidFill>
        <a:effectLst/>
      </p:bgPr>
    </p:bg>
    <p:spTree>
      <p:nvGrpSpPr>
        <p:cNvPr id="1" name=""/>
        <p:cNvGrpSpPr/>
        <p:nvPr/>
      </p:nvGrpSpPr>
      <p:grpSpPr>
        <a:xfrm>
          <a:off x="0" y="0"/>
          <a:ext cx="0" cy="0"/>
          <a:chOff x="0" y="0"/>
          <a:chExt cx="0" cy="0"/>
        </a:xfrm>
      </p:grpSpPr>
      <p:sp>
        <p:nvSpPr>
          <p:cNvPr id="9734" name="Title Text"/>
          <p:cNvSpPr txBox="1">
            <a:spLocks noGrp="1"/>
          </p:cNvSpPr>
          <p:nvPr>
            <p:ph type="title"/>
          </p:nvPr>
        </p:nvSpPr>
        <p:spPr>
          <a:xfrm>
            <a:off x="1792288" y="4800600"/>
            <a:ext cx="5486401" cy="566738"/>
          </a:xfrm>
          <a:prstGeom prst="rect">
            <a:avLst/>
          </a:prstGeom>
        </p:spPr>
        <p:txBody>
          <a:bodyPr/>
          <a:lstStyle>
            <a:lvl1pPr>
              <a:defRPr sz="2000" b="1">
                <a:solidFill>
                  <a:srgbClr val="000000"/>
                </a:solidFill>
              </a:defRPr>
            </a:lvl1pPr>
          </a:lstStyle>
          <a:p>
            <a:r>
              <a:t>Title Text</a:t>
            </a:r>
          </a:p>
        </p:txBody>
      </p:sp>
      <p:sp>
        <p:nvSpPr>
          <p:cNvPr id="9735"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736"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9737" name="Slide Number"/>
          <p:cNvSpPr txBox="1">
            <a:spLocks noGrp="1"/>
          </p:cNvSpPr>
          <p:nvPr>
            <p:ph type="sldNum" sz="quarter" idx="2"/>
          </p:nvPr>
        </p:nvSpPr>
        <p:spPr>
          <a:xfrm>
            <a:off x="8176259" y="6248400"/>
            <a:ext cx="281941" cy="287087"/>
          </a:xfrm>
          <a:prstGeom prst="rect">
            <a:avLst/>
          </a:prstGeom>
        </p:spPr>
        <p:txBody>
          <a:bodyPr anchor="t"/>
          <a:lstStyle>
            <a:lvl1pPr algn="r">
              <a:defRPr>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987690916"/>
      </p:ext>
    </p:extLst>
  </p:cSld>
  <p:clrMapOvr>
    <a:masterClrMapping/>
  </p:clrMapOvr>
  <p:transition spd="med"/>
</p:sldLayout>
</file>

<file path=ppt/slideLayouts/slideLayout69.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spcBef>
                <a:spcPct val="20000"/>
              </a:spcBef>
              <a:defRPr>
                <a:latin typeface="Times New Roman" charset="0"/>
              </a:defRPr>
            </a:lvl1pPr>
          </a:lstStyle>
          <a:p>
            <a:pPr>
              <a:defRPr/>
            </a:pPr>
            <a:endParaRPr lang="en-US"/>
          </a:p>
        </p:txBody>
      </p:sp>
      <p:sp>
        <p:nvSpPr>
          <p:cNvPr id="5" name="Rectangle 5"/>
          <p:cNvSpPr>
            <a:spLocks noGrp="1" noChangeArrowheads="1"/>
          </p:cNvSpPr>
          <p:nvPr>
            <p:ph type="ftr" sz="quarter" idx="11"/>
          </p:nvPr>
        </p:nvSpPr>
        <p:spPr/>
        <p:txBody>
          <a:bodyPr/>
          <a:lstStyle>
            <a:lvl1pPr>
              <a:spcBef>
                <a:spcPct val="20000"/>
              </a:spcBef>
              <a:defRPr>
                <a:latin typeface="Times New Roman"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spcBef>
                <a:spcPct val="20000"/>
              </a:spcBef>
              <a:defRPr>
                <a:latin typeface="Times New Roman" charset="0"/>
              </a:defRPr>
            </a:lvl1pPr>
          </a:lstStyle>
          <a:p>
            <a:pPr>
              <a:defRPr/>
            </a:pPr>
            <a:fld id="{E608A8A7-7EA8-F941-BC9A-61EB50E0135E}" type="slidenum">
              <a:rPr lang="en-US"/>
              <a:pPr>
                <a:defRPr/>
              </a:pPr>
              <a:t>‹#›</a:t>
            </a:fld>
            <a:endParaRPr lang="en-US"/>
          </a:p>
        </p:txBody>
      </p:sp>
    </p:spTree>
    <p:extLst>
      <p:ext uri="{BB962C8B-B14F-4D97-AF65-F5344CB8AC3E}">
        <p14:creationId xmlns:p14="http://schemas.microsoft.com/office/powerpoint/2010/main" val="770413014"/>
      </p:ext>
    </p:extLst>
  </p:cSld>
  <p:clrMapOvr>
    <a:masterClrMapping/>
  </p:clrMapOvr>
</p:sldLayout>
</file>

<file path=ppt/slideLayouts/slideLayout690.xml><?xml version="1.0" encoding="utf-8"?>
<p:sldLayout xmlns:a="http://schemas.openxmlformats.org/drawingml/2006/main" xmlns:r="http://schemas.openxmlformats.org/officeDocument/2006/relationships" xmlns:p="http://schemas.openxmlformats.org/presentationml/2006/main" showMasterSp="0" type="tx">
  <p:cSld name="68_Title Slide">
    <p:spTree>
      <p:nvGrpSpPr>
        <p:cNvPr id="1" name=""/>
        <p:cNvGrpSpPr/>
        <p:nvPr/>
      </p:nvGrpSpPr>
      <p:grpSpPr>
        <a:xfrm>
          <a:off x="0" y="0"/>
          <a:ext cx="0" cy="0"/>
          <a:chOff x="0" y="0"/>
          <a:chExt cx="0" cy="0"/>
        </a:xfrm>
      </p:grpSpPr>
      <p:grpSp>
        <p:nvGrpSpPr>
          <p:cNvPr id="9746" name="Group 7"/>
          <p:cNvGrpSpPr/>
          <p:nvPr/>
        </p:nvGrpSpPr>
        <p:grpSpPr>
          <a:xfrm>
            <a:off x="0" y="0"/>
            <a:ext cx="6362700" cy="6858000"/>
            <a:chOff x="0" y="0"/>
            <a:chExt cx="6362700" cy="6858000"/>
          </a:xfrm>
        </p:grpSpPr>
        <p:pic>
          <p:nvPicPr>
            <p:cNvPr id="9744" name="Picture 8" descr="Picture 8"/>
            <p:cNvPicPr>
              <a:picLocks noChangeAspect="1"/>
            </p:cNvPicPr>
            <p:nvPr/>
          </p:nvPicPr>
          <p:blipFill>
            <a:blip r:embed="rId2" cstate="print"/>
            <a:stretch>
              <a:fillRect/>
            </a:stretch>
          </p:blipFill>
          <p:spPr>
            <a:xfrm>
              <a:off x="0" y="0"/>
              <a:ext cx="685800" cy="6858000"/>
            </a:xfrm>
            <a:prstGeom prst="rect">
              <a:avLst/>
            </a:prstGeom>
            <a:ln w="12700" cap="flat">
              <a:noFill/>
              <a:miter lim="400000"/>
            </a:ln>
            <a:effectLst/>
          </p:spPr>
        </p:pic>
        <p:pic>
          <p:nvPicPr>
            <p:cNvPr id="9745" name="Picture 9" descr="Picture 9"/>
            <p:cNvPicPr>
              <a:picLocks noChangeAspect="1"/>
            </p:cNvPicPr>
            <p:nvPr/>
          </p:nvPicPr>
          <p:blipFill>
            <a:blip r:embed="rId3" cstate="print"/>
            <a:stretch>
              <a:fillRect/>
            </a:stretch>
          </p:blipFill>
          <p:spPr>
            <a:xfrm>
              <a:off x="3505200" y="5715000"/>
              <a:ext cx="2857500" cy="95250"/>
            </a:xfrm>
            <a:prstGeom prst="rect">
              <a:avLst/>
            </a:prstGeom>
            <a:ln w="12700" cap="flat">
              <a:noFill/>
              <a:miter lim="400000"/>
            </a:ln>
            <a:effectLst/>
          </p:spPr>
        </p:pic>
      </p:grpSp>
      <p:pic>
        <p:nvPicPr>
          <p:cNvPr id="9747" name="Picture 10" descr="Picture 10"/>
          <p:cNvPicPr>
            <a:picLocks noChangeAspect="1"/>
          </p:cNvPicPr>
          <p:nvPr/>
        </p:nvPicPr>
        <p:blipFill>
          <a:blip r:embed="rId4" cstate="print"/>
          <a:stretch>
            <a:fillRect/>
          </a:stretch>
        </p:blipFill>
        <p:spPr>
          <a:xfrm>
            <a:off x="1981200" y="3657600"/>
            <a:ext cx="5715000" cy="95250"/>
          </a:xfrm>
          <a:prstGeom prst="rect">
            <a:avLst/>
          </a:prstGeom>
          <a:ln w="12700">
            <a:miter lim="400000"/>
          </a:ln>
        </p:spPr>
      </p:pic>
      <p:sp>
        <p:nvSpPr>
          <p:cNvPr id="9748" name="Title Text"/>
          <p:cNvSpPr txBox="1">
            <a:spLocks noGrp="1"/>
          </p:cNvSpPr>
          <p:nvPr>
            <p:ph type="title"/>
          </p:nvPr>
        </p:nvSpPr>
        <p:spPr>
          <a:xfrm>
            <a:off x="1752600" y="990600"/>
            <a:ext cx="6400800" cy="2514600"/>
          </a:xfrm>
          <a:prstGeom prst="rect">
            <a:avLst/>
          </a:prstGeom>
        </p:spPr>
        <p:txBody>
          <a:bodyPr/>
          <a:lstStyle>
            <a:lvl1pPr algn="ctr"/>
          </a:lstStyle>
          <a:p>
            <a:r>
              <a:t>Title Text</a:t>
            </a:r>
          </a:p>
        </p:txBody>
      </p:sp>
      <p:sp>
        <p:nvSpPr>
          <p:cNvPr id="9749" name="Body Level One…"/>
          <p:cNvSpPr txBox="1">
            <a:spLocks noGrp="1"/>
          </p:cNvSpPr>
          <p:nvPr>
            <p:ph type="body" sz="quarter" idx="1"/>
          </p:nvPr>
        </p:nvSpPr>
        <p:spPr>
          <a:xfrm>
            <a:off x="1752600" y="3886200"/>
            <a:ext cx="6400800" cy="1752600"/>
          </a:xfrm>
          <a:prstGeom prst="rect">
            <a:avLst/>
          </a:prstGeom>
        </p:spPr>
        <p:txBody>
          <a:bodyPr>
            <a:normAutofit/>
          </a:bodyPr>
          <a:lstStyle>
            <a:lvl1pPr marL="0" indent="0" algn="ctr">
              <a:buSzTx/>
              <a:buNone/>
            </a:lvl1pPr>
            <a:lvl2pPr algn="ctr">
              <a:buBlip>
                <a:blip r:embed="rId5"/>
              </a:buBlip>
            </a:lvl2pPr>
            <a:lvl3pPr algn="ctr"/>
            <a:lvl4pPr algn="ctr"/>
            <a:lvl5pPr algn="ctr"/>
          </a:lstStyle>
          <a:p>
            <a:r>
              <a:t>Body Level One</a:t>
            </a:r>
          </a:p>
          <a:p>
            <a:pPr lvl="1"/>
            <a:r>
              <a:t>Body Level Two</a:t>
            </a:r>
          </a:p>
          <a:p>
            <a:pPr lvl="2"/>
            <a:r>
              <a:t>Body Level Three</a:t>
            </a:r>
          </a:p>
          <a:p>
            <a:pPr lvl="3"/>
            <a:r>
              <a:t>Body Level Four</a:t>
            </a:r>
          </a:p>
          <a:p>
            <a:pPr lvl="4"/>
            <a:r>
              <a:t>Body Level Five</a:t>
            </a:r>
          </a:p>
        </p:txBody>
      </p:sp>
      <p:sp>
        <p:nvSpPr>
          <p:cNvPr id="9750" name="Slide Number"/>
          <p:cNvSpPr txBox="1">
            <a:spLocks noGrp="1"/>
          </p:cNvSpPr>
          <p:nvPr>
            <p:ph type="sldNum" sz="quarter" idx="2"/>
          </p:nvPr>
        </p:nvSpPr>
        <p:spPr>
          <a:xfrm>
            <a:off x="8617138" y="6550660"/>
            <a:ext cx="298263" cy="307340"/>
          </a:xfrm>
          <a:prstGeom prst="rect">
            <a:avLst/>
          </a:prstGeom>
        </p:spPr>
        <p:txBody>
          <a:bodyPr/>
          <a:lstStyle>
            <a:lvl1pPr algn="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515699598"/>
      </p:ext>
    </p:extLst>
  </p:cSld>
  <p:clrMapOvr>
    <a:masterClrMapping/>
  </p:clrMapOvr>
  <p:transition spd="med"/>
</p:sldLayout>
</file>

<file path=ppt/slideLayouts/slideLayout691.xml><?xml version="1.0" encoding="utf-8"?>
<p:sldLayout xmlns:a="http://schemas.openxmlformats.org/drawingml/2006/main" xmlns:r="http://schemas.openxmlformats.org/officeDocument/2006/relationships" xmlns:p="http://schemas.openxmlformats.org/presentationml/2006/main" showMasterSp="0" type="tx">
  <p:cSld name="67_Title and Content">
    <p:spTree>
      <p:nvGrpSpPr>
        <p:cNvPr id="1" name=""/>
        <p:cNvGrpSpPr/>
        <p:nvPr/>
      </p:nvGrpSpPr>
      <p:grpSpPr>
        <a:xfrm>
          <a:off x="0" y="0"/>
          <a:ext cx="0" cy="0"/>
          <a:chOff x="0" y="0"/>
          <a:chExt cx="0" cy="0"/>
        </a:xfrm>
      </p:grpSpPr>
      <p:pic>
        <p:nvPicPr>
          <p:cNvPr id="9757" name="Picture 2" descr="Picture 2"/>
          <p:cNvPicPr>
            <a:picLocks noChangeAspect="1"/>
          </p:cNvPicPr>
          <p:nvPr/>
        </p:nvPicPr>
        <p:blipFill>
          <a:blip r:embed="rId2" cstate="print"/>
          <a:stretch>
            <a:fillRect/>
          </a:stretch>
        </p:blipFill>
        <p:spPr>
          <a:xfrm>
            <a:off x="0" y="0"/>
            <a:ext cx="685800" cy="6858000"/>
          </a:xfrm>
          <a:prstGeom prst="rect">
            <a:avLst/>
          </a:prstGeom>
          <a:ln w="12700">
            <a:miter lim="400000"/>
          </a:ln>
        </p:spPr>
      </p:pic>
      <p:pic>
        <p:nvPicPr>
          <p:cNvPr id="9758" name="Picture 7" descr="Picture 7"/>
          <p:cNvPicPr>
            <a:picLocks noChangeAspect="1"/>
          </p:cNvPicPr>
          <p:nvPr/>
        </p:nvPicPr>
        <p:blipFill>
          <a:blip r:embed="rId3" cstate="print"/>
          <a:stretch>
            <a:fillRect/>
          </a:stretch>
        </p:blipFill>
        <p:spPr>
          <a:xfrm>
            <a:off x="1066800" y="1574800"/>
            <a:ext cx="7772400" cy="130175"/>
          </a:xfrm>
          <a:prstGeom prst="rect">
            <a:avLst/>
          </a:prstGeom>
          <a:ln w="12700">
            <a:miter lim="400000"/>
          </a:ln>
        </p:spPr>
      </p:pic>
      <p:sp>
        <p:nvSpPr>
          <p:cNvPr id="9759" name="Title Text"/>
          <p:cNvSpPr txBox="1">
            <a:spLocks noGrp="1"/>
          </p:cNvSpPr>
          <p:nvPr>
            <p:ph type="title"/>
          </p:nvPr>
        </p:nvSpPr>
        <p:spPr>
          <a:prstGeom prst="rect">
            <a:avLst/>
          </a:prstGeom>
        </p:spPr>
        <p:txBody>
          <a:bodyPr/>
          <a:lstStyle/>
          <a:p>
            <a:r>
              <a:t>Title Text</a:t>
            </a:r>
          </a:p>
        </p:txBody>
      </p:sp>
      <p:sp>
        <p:nvSpPr>
          <p:cNvPr id="9760" name="Body Level One…"/>
          <p:cNvSpPr txBox="1">
            <a:spLocks noGrp="1"/>
          </p:cNvSpPr>
          <p:nvPr>
            <p:ph type="body" idx="1"/>
          </p:nvPr>
        </p:nvSpPr>
        <p:spPr>
          <a:xfrm>
            <a:off x="1062037" y="1766888"/>
            <a:ext cx="7769226" cy="4113213"/>
          </a:xfrm>
          <a:prstGeom prst="rect">
            <a:avLst/>
          </a:prstGeom>
        </p:spPr>
        <p:txBody>
          <a:bodyPr>
            <a:normAutofit/>
          </a:bodyPr>
          <a:lstStyle>
            <a:lvl1pPr>
              <a:buBlip>
                <a:blip r:embed="rId4"/>
              </a:buBlip>
            </a:lvl1pPr>
            <a:lvl2pPr>
              <a:buBlip>
                <a:blip r:embed="rId5"/>
              </a:buBlip>
            </a:lvl2pPr>
          </a:lstStyle>
          <a:p>
            <a:r>
              <a:t>Body Level One</a:t>
            </a:r>
          </a:p>
          <a:p>
            <a:pPr lvl="1"/>
            <a:r>
              <a:t>Body Level Two</a:t>
            </a:r>
          </a:p>
          <a:p>
            <a:pPr lvl="2"/>
            <a:r>
              <a:t>Body Level Three</a:t>
            </a:r>
          </a:p>
          <a:p>
            <a:pPr lvl="3"/>
            <a:r>
              <a:t>Body Level Four</a:t>
            </a:r>
          </a:p>
          <a:p>
            <a:pPr lvl="4"/>
            <a:r>
              <a:t>Body Level Five</a:t>
            </a:r>
          </a:p>
        </p:txBody>
      </p:sp>
      <p:sp>
        <p:nvSpPr>
          <p:cNvPr id="9761" name="Slide Number"/>
          <p:cNvSpPr txBox="1">
            <a:spLocks noGrp="1"/>
          </p:cNvSpPr>
          <p:nvPr>
            <p:ph type="sldNum" sz="quarter" idx="2"/>
          </p:nvPr>
        </p:nvSpPr>
        <p:spPr>
          <a:xfrm>
            <a:off x="7813769" y="6550660"/>
            <a:ext cx="298262" cy="307340"/>
          </a:xfrm>
          <a:prstGeom prst="rect">
            <a:avLst/>
          </a:prstGeom>
        </p:spPr>
        <p:txBody>
          <a:bodyPr/>
          <a:lstStyle>
            <a:lvl1pP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4116909938"/>
      </p:ext>
    </p:extLst>
  </p:cSld>
  <p:clrMapOvr>
    <a:masterClrMapping/>
  </p:clrMapOvr>
  <p:transition spd="med"/>
</p:sldLayout>
</file>

<file path=ppt/slideLayouts/slideLayout692.xml><?xml version="1.0" encoding="utf-8"?>
<p:sldLayout xmlns:a="http://schemas.openxmlformats.org/drawingml/2006/main" xmlns:r="http://schemas.openxmlformats.org/officeDocument/2006/relationships" xmlns:p="http://schemas.openxmlformats.org/presentationml/2006/main" type="tx">
  <p:cSld name="60_Section Header">
    <p:spTree>
      <p:nvGrpSpPr>
        <p:cNvPr id="1" name=""/>
        <p:cNvGrpSpPr/>
        <p:nvPr/>
      </p:nvGrpSpPr>
      <p:grpSpPr>
        <a:xfrm>
          <a:off x="0" y="0"/>
          <a:ext cx="0" cy="0"/>
          <a:chOff x="0" y="0"/>
          <a:chExt cx="0" cy="0"/>
        </a:xfrm>
      </p:grpSpPr>
      <p:sp>
        <p:nvSpPr>
          <p:cNvPr id="9768" name="Title Text"/>
          <p:cNvSpPr txBox="1">
            <a:spLocks noGrp="1"/>
          </p:cNvSpPr>
          <p:nvPr>
            <p:ph type="title"/>
          </p:nvPr>
        </p:nvSpPr>
        <p:spPr>
          <a:xfrm>
            <a:off x="722312" y="4406900"/>
            <a:ext cx="7772401" cy="1362075"/>
          </a:xfrm>
          <a:prstGeom prst="rect">
            <a:avLst/>
          </a:prstGeom>
        </p:spPr>
        <p:txBody>
          <a:bodyPr anchor="t"/>
          <a:lstStyle>
            <a:lvl1pPr>
              <a:defRPr sz="4000" b="1" cap="all"/>
            </a:lvl1pPr>
          </a:lstStyle>
          <a:p>
            <a:r>
              <a:t>Title Text</a:t>
            </a:r>
          </a:p>
        </p:txBody>
      </p:sp>
      <p:sp>
        <p:nvSpPr>
          <p:cNvPr id="9769"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9770" name="Slide Number"/>
          <p:cNvSpPr txBox="1">
            <a:spLocks noGrp="1"/>
          </p:cNvSpPr>
          <p:nvPr>
            <p:ph type="sldNum" sz="quarter" idx="2"/>
          </p:nvPr>
        </p:nvSpPr>
        <p:spPr>
          <a:xfrm>
            <a:off x="7813769" y="6550660"/>
            <a:ext cx="298262" cy="307340"/>
          </a:xfrm>
          <a:prstGeom prst="rect">
            <a:avLst/>
          </a:prstGeom>
        </p:spPr>
        <p:txBody>
          <a:bodyPr/>
          <a:lstStyle>
            <a:lvl1pP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587214033"/>
      </p:ext>
    </p:extLst>
  </p:cSld>
  <p:clrMapOvr>
    <a:masterClrMapping/>
  </p:clrMapOvr>
  <p:transition spd="med"/>
</p:sldLayout>
</file>

<file path=ppt/slideLayouts/slideLayout693.xml><?xml version="1.0" encoding="utf-8"?>
<p:sldLayout xmlns:a="http://schemas.openxmlformats.org/drawingml/2006/main" xmlns:r="http://schemas.openxmlformats.org/officeDocument/2006/relationships" xmlns:p="http://schemas.openxmlformats.org/presentationml/2006/main" type="tx">
  <p:cSld name="61_Two Content">
    <p:spTree>
      <p:nvGrpSpPr>
        <p:cNvPr id="1" name=""/>
        <p:cNvGrpSpPr/>
        <p:nvPr/>
      </p:nvGrpSpPr>
      <p:grpSpPr>
        <a:xfrm>
          <a:off x="0" y="0"/>
          <a:ext cx="0" cy="0"/>
          <a:chOff x="0" y="0"/>
          <a:chExt cx="0" cy="0"/>
        </a:xfrm>
      </p:grpSpPr>
      <p:sp>
        <p:nvSpPr>
          <p:cNvPr id="9777" name="Title Text"/>
          <p:cNvSpPr txBox="1">
            <a:spLocks noGrp="1"/>
          </p:cNvSpPr>
          <p:nvPr>
            <p:ph type="title"/>
          </p:nvPr>
        </p:nvSpPr>
        <p:spPr>
          <a:prstGeom prst="rect">
            <a:avLst/>
          </a:prstGeom>
        </p:spPr>
        <p:txBody>
          <a:bodyPr/>
          <a:lstStyle/>
          <a:p>
            <a:r>
              <a:t>Title Text</a:t>
            </a:r>
          </a:p>
        </p:txBody>
      </p:sp>
      <p:sp>
        <p:nvSpPr>
          <p:cNvPr id="9778" name="Body Level One…"/>
          <p:cNvSpPr txBox="1">
            <a:spLocks noGrp="1"/>
          </p:cNvSpPr>
          <p:nvPr>
            <p:ph type="body" sz="half" idx="1"/>
          </p:nvPr>
        </p:nvSpPr>
        <p:spPr>
          <a:xfrm>
            <a:off x="1062037" y="1766888"/>
            <a:ext cx="3808414" cy="4113213"/>
          </a:xfrm>
          <a:prstGeom prst="rect">
            <a:avLst/>
          </a:prstGeom>
        </p:spPr>
        <p:txBody>
          <a:bodyPr>
            <a:normAutofit/>
          </a:bodyPr>
          <a:lstStyle>
            <a:lvl1pPr>
              <a:spcBef>
                <a:spcPts val="600"/>
              </a:spcBef>
              <a:buBlip>
                <a:blip r:embed="rId2"/>
              </a:buBlip>
              <a:defRPr sz="2800"/>
            </a:lvl1pPr>
            <a:lvl2pPr marL="790575" indent="-333375">
              <a:spcBef>
                <a:spcPts val="600"/>
              </a:spcBef>
              <a:buBlip>
                <a:blip r:embed="rId3"/>
              </a:buBlip>
              <a:defRPr sz="2800"/>
            </a:lvl2pPr>
            <a:lvl3pPr marL="1234439" indent="-320039">
              <a:spcBef>
                <a:spcPts val="600"/>
              </a:spcBef>
              <a:defRPr sz="2800"/>
            </a:lvl3pPr>
            <a:lvl4pPr marL="1727200" indent="-355600">
              <a:spcBef>
                <a:spcPts val="600"/>
              </a:spcBef>
              <a:defRPr sz="2800"/>
            </a:lvl4pPr>
            <a:lvl5pPr marL="2184400" indent="-355600">
              <a:spcBef>
                <a:spcPts val="600"/>
              </a:spcBef>
              <a:defRPr sz="2800"/>
            </a:lvl5pPr>
          </a:lstStyle>
          <a:p>
            <a:r>
              <a:t>Body Level One</a:t>
            </a:r>
          </a:p>
          <a:p>
            <a:pPr lvl="1"/>
            <a:r>
              <a:t>Body Level Two</a:t>
            </a:r>
          </a:p>
          <a:p>
            <a:pPr lvl="2"/>
            <a:r>
              <a:t>Body Level Three</a:t>
            </a:r>
          </a:p>
          <a:p>
            <a:pPr lvl="3"/>
            <a:r>
              <a:t>Body Level Four</a:t>
            </a:r>
          </a:p>
          <a:p>
            <a:pPr lvl="4"/>
            <a:r>
              <a:t>Body Level Five</a:t>
            </a:r>
          </a:p>
        </p:txBody>
      </p:sp>
      <p:sp>
        <p:nvSpPr>
          <p:cNvPr id="9779" name="Slide Number"/>
          <p:cNvSpPr txBox="1">
            <a:spLocks noGrp="1"/>
          </p:cNvSpPr>
          <p:nvPr>
            <p:ph type="sldNum" sz="quarter" idx="2"/>
          </p:nvPr>
        </p:nvSpPr>
        <p:spPr>
          <a:xfrm>
            <a:off x="7813769" y="6550660"/>
            <a:ext cx="298262" cy="307340"/>
          </a:xfrm>
          <a:prstGeom prst="rect">
            <a:avLst/>
          </a:prstGeom>
        </p:spPr>
        <p:txBody>
          <a:bodyPr/>
          <a:lstStyle>
            <a:lvl1pP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4066908560"/>
      </p:ext>
    </p:extLst>
  </p:cSld>
  <p:clrMapOvr>
    <a:masterClrMapping/>
  </p:clrMapOvr>
  <p:transition spd="med"/>
</p:sldLayout>
</file>

<file path=ppt/slideLayouts/slideLayout694.xml><?xml version="1.0" encoding="utf-8"?>
<p:sldLayout xmlns:a="http://schemas.openxmlformats.org/drawingml/2006/main" xmlns:r="http://schemas.openxmlformats.org/officeDocument/2006/relationships" xmlns:p="http://schemas.openxmlformats.org/presentationml/2006/main" type="tx">
  <p:cSld name="61_Comparison">
    <p:spTree>
      <p:nvGrpSpPr>
        <p:cNvPr id="1" name=""/>
        <p:cNvGrpSpPr/>
        <p:nvPr/>
      </p:nvGrpSpPr>
      <p:grpSpPr>
        <a:xfrm>
          <a:off x="0" y="0"/>
          <a:ext cx="0" cy="0"/>
          <a:chOff x="0" y="0"/>
          <a:chExt cx="0" cy="0"/>
        </a:xfrm>
      </p:grpSpPr>
      <p:sp>
        <p:nvSpPr>
          <p:cNvPr id="9786" name="Title Text"/>
          <p:cNvSpPr txBox="1">
            <a:spLocks noGrp="1"/>
          </p:cNvSpPr>
          <p:nvPr>
            <p:ph type="title"/>
          </p:nvPr>
        </p:nvSpPr>
        <p:spPr>
          <a:xfrm>
            <a:off x="457200" y="274638"/>
            <a:ext cx="8229600" cy="1143001"/>
          </a:xfrm>
          <a:prstGeom prst="rect">
            <a:avLst/>
          </a:prstGeom>
        </p:spPr>
        <p:txBody>
          <a:bodyPr/>
          <a:lstStyle/>
          <a:p>
            <a:r>
              <a:t>Title Text</a:t>
            </a:r>
          </a:p>
        </p:txBody>
      </p:sp>
      <p:sp>
        <p:nvSpPr>
          <p:cNvPr id="9787"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9788"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9789" name="Slide Number"/>
          <p:cNvSpPr txBox="1">
            <a:spLocks noGrp="1"/>
          </p:cNvSpPr>
          <p:nvPr>
            <p:ph type="sldNum" sz="quarter" idx="2"/>
          </p:nvPr>
        </p:nvSpPr>
        <p:spPr>
          <a:xfrm>
            <a:off x="7813769" y="6550660"/>
            <a:ext cx="298262" cy="307340"/>
          </a:xfrm>
          <a:prstGeom prst="rect">
            <a:avLst/>
          </a:prstGeom>
        </p:spPr>
        <p:txBody>
          <a:bodyPr/>
          <a:lstStyle>
            <a:lvl1pP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915921425"/>
      </p:ext>
    </p:extLst>
  </p:cSld>
  <p:clrMapOvr>
    <a:masterClrMapping/>
  </p:clrMapOvr>
  <p:transition spd="med"/>
</p:sldLayout>
</file>

<file path=ppt/slideLayouts/slideLayout695.xml><?xml version="1.0" encoding="utf-8"?>
<p:sldLayout xmlns:a="http://schemas.openxmlformats.org/drawingml/2006/main" xmlns:r="http://schemas.openxmlformats.org/officeDocument/2006/relationships" xmlns:p="http://schemas.openxmlformats.org/presentationml/2006/main" type="tx">
  <p:cSld name="62_Title Only">
    <p:spTree>
      <p:nvGrpSpPr>
        <p:cNvPr id="1" name=""/>
        <p:cNvGrpSpPr/>
        <p:nvPr/>
      </p:nvGrpSpPr>
      <p:grpSpPr>
        <a:xfrm>
          <a:off x="0" y="0"/>
          <a:ext cx="0" cy="0"/>
          <a:chOff x="0" y="0"/>
          <a:chExt cx="0" cy="0"/>
        </a:xfrm>
      </p:grpSpPr>
      <p:sp>
        <p:nvSpPr>
          <p:cNvPr id="9796" name="Title Text"/>
          <p:cNvSpPr txBox="1">
            <a:spLocks noGrp="1"/>
          </p:cNvSpPr>
          <p:nvPr>
            <p:ph type="title"/>
          </p:nvPr>
        </p:nvSpPr>
        <p:spPr>
          <a:prstGeom prst="rect">
            <a:avLst/>
          </a:prstGeom>
        </p:spPr>
        <p:txBody>
          <a:bodyPr/>
          <a:lstStyle/>
          <a:p>
            <a:r>
              <a:t>Title Text</a:t>
            </a:r>
          </a:p>
        </p:txBody>
      </p:sp>
      <p:sp>
        <p:nvSpPr>
          <p:cNvPr id="9797" name="Slide Number"/>
          <p:cNvSpPr txBox="1">
            <a:spLocks noGrp="1"/>
          </p:cNvSpPr>
          <p:nvPr>
            <p:ph type="sldNum" sz="quarter" idx="2"/>
          </p:nvPr>
        </p:nvSpPr>
        <p:spPr>
          <a:xfrm>
            <a:off x="7813769" y="6550660"/>
            <a:ext cx="298262" cy="307340"/>
          </a:xfrm>
          <a:prstGeom prst="rect">
            <a:avLst/>
          </a:prstGeom>
        </p:spPr>
        <p:txBody>
          <a:bodyPr/>
          <a:lstStyle>
            <a:lvl1pP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43157923"/>
      </p:ext>
    </p:extLst>
  </p:cSld>
  <p:clrMapOvr>
    <a:masterClrMapping/>
  </p:clrMapOvr>
  <p:transition spd="med"/>
</p:sldLayout>
</file>

<file path=ppt/slideLayouts/slideLayout696.xml><?xml version="1.0" encoding="utf-8"?>
<p:sldLayout xmlns:a="http://schemas.openxmlformats.org/drawingml/2006/main" xmlns:r="http://schemas.openxmlformats.org/officeDocument/2006/relationships" xmlns:p="http://schemas.openxmlformats.org/presentationml/2006/main" type="tx">
  <p:cSld name="63_Blank">
    <p:spTree>
      <p:nvGrpSpPr>
        <p:cNvPr id="1" name=""/>
        <p:cNvGrpSpPr/>
        <p:nvPr/>
      </p:nvGrpSpPr>
      <p:grpSpPr>
        <a:xfrm>
          <a:off x="0" y="0"/>
          <a:ext cx="0" cy="0"/>
          <a:chOff x="0" y="0"/>
          <a:chExt cx="0" cy="0"/>
        </a:xfrm>
      </p:grpSpPr>
      <p:sp>
        <p:nvSpPr>
          <p:cNvPr id="9804" name="Slide Number"/>
          <p:cNvSpPr txBox="1">
            <a:spLocks noGrp="1"/>
          </p:cNvSpPr>
          <p:nvPr>
            <p:ph type="sldNum" sz="quarter" idx="2"/>
          </p:nvPr>
        </p:nvSpPr>
        <p:spPr>
          <a:xfrm>
            <a:off x="7813769" y="6550660"/>
            <a:ext cx="298262" cy="307340"/>
          </a:xfrm>
          <a:prstGeom prst="rect">
            <a:avLst/>
          </a:prstGeom>
        </p:spPr>
        <p:txBody>
          <a:bodyPr/>
          <a:lstStyle>
            <a:lvl1pP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562393756"/>
      </p:ext>
    </p:extLst>
  </p:cSld>
  <p:clrMapOvr>
    <a:masterClrMapping/>
  </p:clrMapOvr>
  <p:transition spd="med"/>
</p:sldLayout>
</file>

<file path=ppt/slideLayouts/slideLayout697.xml><?xml version="1.0" encoding="utf-8"?>
<p:sldLayout xmlns:a="http://schemas.openxmlformats.org/drawingml/2006/main" xmlns:r="http://schemas.openxmlformats.org/officeDocument/2006/relationships" xmlns:p="http://schemas.openxmlformats.org/presentationml/2006/main" type="tx">
  <p:cSld name="61_Content with Caption">
    <p:spTree>
      <p:nvGrpSpPr>
        <p:cNvPr id="1" name=""/>
        <p:cNvGrpSpPr/>
        <p:nvPr/>
      </p:nvGrpSpPr>
      <p:grpSpPr>
        <a:xfrm>
          <a:off x="0" y="0"/>
          <a:ext cx="0" cy="0"/>
          <a:chOff x="0" y="0"/>
          <a:chExt cx="0" cy="0"/>
        </a:xfrm>
      </p:grpSpPr>
      <p:sp>
        <p:nvSpPr>
          <p:cNvPr id="9811" name="Title Text"/>
          <p:cNvSpPr txBox="1">
            <a:spLocks noGrp="1"/>
          </p:cNvSpPr>
          <p:nvPr>
            <p:ph type="title"/>
          </p:nvPr>
        </p:nvSpPr>
        <p:spPr>
          <a:xfrm>
            <a:off x="457200" y="273050"/>
            <a:ext cx="3008314" cy="1162050"/>
          </a:xfrm>
          <a:prstGeom prst="rect">
            <a:avLst/>
          </a:prstGeom>
        </p:spPr>
        <p:txBody>
          <a:bodyPr/>
          <a:lstStyle>
            <a:lvl1pPr>
              <a:defRPr sz="2000" b="1"/>
            </a:lvl1pPr>
          </a:lstStyle>
          <a:p>
            <a:r>
              <a:t>Title Text</a:t>
            </a:r>
          </a:p>
        </p:txBody>
      </p:sp>
      <p:sp>
        <p:nvSpPr>
          <p:cNvPr id="9812" name="Body Level One…"/>
          <p:cNvSpPr txBox="1">
            <a:spLocks noGrp="1"/>
          </p:cNvSpPr>
          <p:nvPr>
            <p:ph type="body" idx="1"/>
          </p:nvPr>
        </p:nvSpPr>
        <p:spPr>
          <a:xfrm>
            <a:off x="3575050" y="273050"/>
            <a:ext cx="5111750" cy="5853113"/>
          </a:xfrm>
          <a:prstGeom prst="rect">
            <a:avLst/>
          </a:prstGeom>
        </p:spPr>
        <p:txBody>
          <a:bodyPr>
            <a:normAutofit/>
          </a:bodyPr>
          <a:lstStyle>
            <a:lvl1pPr>
              <a:buBlip>
                <a:blip r:embed="rId2"/>
              </a:buBlip>
            </a:lvl1pPr>
            <a:lvl2pPr>
              <a:buBlip>
                <a:blip r:embed="rId3"/>
              </a:buBlip>
            </a:lvl2pPr>
          </a:lstStyle>
          <a:p>
            <a:r>
              <a:t>Body Level One</a:t>
            </a:r>
          </a:p>
          <a:p>
            <a:pPr lvl="1"/>
            <a:r>
              <a:t>Body Level Two</a:t>
            </a:r>
          </a:p>
          <a:p>
            <a:pPr lvl="2"/>
            <a:r>
              <a:t>Body Level Three</a:t>
            </a:r>
          </a:p>
          <a:p>
            <a:pPr lvl="3"/>
            <a:r>
              <a:t>Body Level Four</a:t>
            </a:r>
          </a:p>
          <a:p>
            <a:pPr lvl="4"/>
            <a:r>
              <a:t>Body Level Five</a:t>
            </a:r>
          </a:p>
        </p:txBody>
      </p:sp>
      <p:sp>
        <p:nvSpPr>
          <p:cNvPr id="9813"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9814" name="Slide Number"/>
          <p:cNvSpPr txBox="1">
            <a:spLocks noGrp="1"/>
          </p:cNvSpPr>
          <p:nvPr>
            <p:ph type="sldNum" sz="quarter" idx="2"/>
          </p:nvPr>
        </p:nvSpPr>
        <p:spPr>
          <a:xfrm>
            <a:off x="7813769" y="6550660"/>
            <a:ext cx="298262" cy="307340"/>
          </a:xfrm>
          <a:prstGeom prst="rect">
            <a:avLst/>
          </a:prstGeom>
        </p:spPr>
        <p:txBody>
          <a:bodyPr/>
          <a:lstStyle>
            <a:lvl1pP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735187404"/>
      </p:ext>
    </p:extLst>
  </p:cSld>
  <p:clrMapOvr>
    <a:masterClrMapping/>
  </p:clrMapOvr>
  <p:transition spd="med"/>
</p:sldLayout>
</file>

<file path=ppt/slideLayouts/slideLayout698.xml><?xml version="1.0" encoding="utf-8"?>
<p:sldLayout xmlns:a="http://schemas.openxmlformats.org/drawingml/2006/main" xmlns:r="http://schemas.openxmlformats.org/officeDocument/2006/relationships" xmlns:p="http://schemas.openxmlformats.org/presentationml/2006/main" type="tx">
  <p:cSld name="61_Picture with Caption">
    <p:spTree>
      <p:nvGrpSpPr>
        <p:cNvPr id="1" name=""/>
        <p:cNvGrpSpPr/>
        <p:nvPr/>
      </p:nvGrpSpPr>
      <p:grpSpPr>
        <a:xfrm>
          <a:off x="0" y="0"/>
          <a:ext cx="0" cy="0"/>
          <a:chOff x="0" y="0"/>
          <a:chExt cx="0" cy="0"/>
        </a:xfrm>
      </p:grpSpPr>
      <p:sp>
        <p:nvSpPr>
          <p:cNvPr id="9821" name="Title Text"/>
          <p:cNvSpPr txBox="1">
            <a:spLocks noGrp="1"/>
          </p:cNvSpPr>
          <p:nvPr>
            <p:ph type="title"/>
          </p:nvPr>
        </p:nvSpPr>
        <p:spPr>
          <a:xfrm>
            <a:off x="1792288" y="4800600"/>
            <a:ext cx="5486401" cy="566738"/>
          </a:xfrm>
          <a:prstGeom prst="rect">
            <a:avLst/>
          </a:prstGeom>
        </p:spPr>
        <p:txBody>
          <a:bodyPr/>
          <a:lstStyle>
            <a:lvl1pPr>
              <a:defRPr sz="2000" b="1"/>
            </a:lvl1pPr>
          </a:lstStyle>
          <a:p>
            <a:r>
              <a:t>Title Text</a:t>
            </a:r>
          </a:p>
        </p:txBody>
      </p:sp>
      <p:sp>
        <p:nvSpPr>
          <p:cNvPr id="9822"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823"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9824" name="Slide Number"/>
          <p:cNvSpPr txBox="1">
            <a:spLocks noGrp="1"/>
          </p:cNvSpPr>
          <p:nvPr>
            <p:ph type="sldNum" sz="quarter" idx="2"/>
          </p:nvPr>
        </p:nvSpPr>
        <p:spPr>
          <a:xfrm>
            <a:off x="7813769" y="6550660"/>
            <a:ext cx="298262" cy="307340"/>
          </a:xfrm>
          <a:prstGeom prst="rect">
            <a:avLst/>
          </a:prstGeom>
        </p:spPr>
        <p:txBody>
          <a:bodyPr/>
          <a:lstStyle>
            <a:lvl1pPr>
              <a:defRPr>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239473160"/>
      </p:ext>
    </p:extLst>
  </p:cSld>
  <p:clrMapOvr>
    <a:masterClrMapping/>
  </p:clrMapOvr>
  <p:transition spd="med"/>
</p:sldLayout>
</file>

<file path=ppt/slideLayouts/slideLayout699.xml><?xml version="1.0" encoding="utf-8"?>
<p:sldLayout xmlns:a="http://schemas.openxmlformats.org/drawingml/2006/main" xmlns:r="http://schemas.openxmlformats.org/officeDocument/2006/relationships" xmlns:p="http://schemas.openxmlformats.org/presentationml/2006/main" showMasterSp="0" type="tx">
  <p:cSld name="69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9831" name="Title Text"/>
          <p:cNvSpPr txBox="1">
            <a:spLocks noGrp="1"/>
          </p:cNvSpPr>
          <p:nvPr>
            <p:ph type="title"/>
          </p:nvPr>
        </p:nvSpPr>
        <p:spPr>
          <a:xfrm>
            <a:off x="685800" y="22860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83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lgn="ct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lgn="ctr">
              <a:defRPr b="1" i="0">
                <a:latin typeface="Arial" panose="020B0604020202020204" pitchFamily="34" charset="0"/>
                <a:ea typeface="Arial" panose="020B0604020202020204" pitchFamily="34" charset="0"/>
                <a:cs typeface="Arial" panose="020B0604020202020204" pitchFamily="34" charset="0"/>
                <a:sym typeface="Arial"/>
              </a:defRPr>
            </a:lvl3pPr>
            <a:lvl4pPr algn="ct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lgn="ct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833"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613771714"/>
      </p:ext>
    </p:extLst>
  </p:cSld>
  <p:clrMapOvr>
    <a:masterClrMapping/>
  </p:clrMapOvr>
  <p:transition spd="med"/>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a:lvl1pPr>
          </a:lstStyle>
          <a:p>
            <a:pPr>
              <a:defRPr/>
            </a:pPr>
            <a:endParaRPr lang="en-US"/>
          </a:p>
        </p:txBody>
      </p:sp>
      <p:sp>
        <p:nvSpPr>
          <p:cNvPr id="3" name="Rectangle 5"/>
          <p:cNvSpPr>
            <a:spLocks noGrp="1" noChangeArrowheads="1"/>
          </p:cNvSpPr>
          <p:nvPr>
            <p:ph type="ftr" sz="quarter" idx="11"/>
          </p:nvPr>
        </p:nvSpPr>
        <p:spPr/>
        <p:txBody>
          <a:bodyPr/>
          <a:lstStyle>
            <a:lvl1pPr>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pPr>
              <a:defRPr/>
            </a:pPr>
            <a:fld id="{8F421922-639B-D94E-850D-61AE0215CE64}" type="slidenum">
              <a:rPr lang="en-US"/>
              <a:pPr>
                <a:defRPr/>
              </a:pPr>
              <a:t>‹#›</a:t>
            </a:fld>
            <a:endParaRPr lang="en-US"/>
          </a:p>
        </p:txBody>
      </p:sp>
    </p:spTree>
    <p:extLst>
      <p:ext uri="{BB962C8B-B14F-4D97-AF65-F5344CB8AC3E}">
        <p14:creationId xmlns:p14="http://schemas.microsoft.com/office/powerpoint/2010/main" val="180089942"/>
      </p:ext>
    </p:extLst>
  </p:cSld>
  <p:clrMapOvr>
    <a:masterClrMapping/>
  </p:clrMapOvr>
</p:sldLayout>
</file>

<file path=ppt/slideLayouts/slideLayout70.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p:txBody>
          <a:bodyPr/>
          <a:lstStyle>
            <a:lvl1pPr algn="ctr">
              <a:spcBef>
                <a:spcPct val="20000"/>
              </a:spcBef>
              <a:defRPr>
                <a:latin typeface="Times New Roman" charset="0"/>
              </a:defRPr>
            </a:lvl1pPr>
          </a:lstStyle>
          <a:p>
            <a:pPr>
              <a:defRPr/>
            </a:pPr>
            <a:endParaRPr lang="en-US"/>
          </a:p>
        </p:txBody>
      </p:sp>
      <p:sp>
        <p:nvSpPr>
          <p:cNvPr id="5" name="Rectangle 5"/>
          <p:cNvSpPr>
            <a:spLocks noGrp="1" noChangeArrowheads="1"/>
          </p:cNvSpPr>
          <p:nvPr>
            <p:ph type="ftr" sz="quarter" idx="11"/>
          </p:nvPr>
        </p:nvSpPr>
        <p:spPr/>
        <p:txBody>
          <a:bodyPr/>
          <a:lstStyle>
            <a:lvl1pPr>
              <a:spcBef>
                <a:spcPct val="20000"/>
              </a:spcBef>
              <a:defRPr>
                <a:latin typeface="Times New Roman" charset="0"/>
              </a:defRPr>
            </a:lvl1pPr>
          </a:lstStyle>
          <a:p>
            <a:pPr>
              <a:defRPr/>
            </a:pPr>
            <a:endParaRPr lang="en-US"/>
          </a:p>
        </p:txBody>
      </p:sp>
      <p:sp>
        <p:nvSpPr>
          <p:cNvPr id="6" name="Rectangle 6"/>
          <p:cNvSpPr>
            <a:spLocks noGrp="1" noChangeArrowheads="1"/>
          </p:cNvSpPr>
          <p:nvPr>
            <p:ph type="sldNum" sz="quarter" idx="12"/>
          </p:nvPr>
        </p:nvSpPr>
        <p:spPr/>
        <p:txBody>
          <a:bodyPr/>
          <a:lstStyle>
            <a:lvl1pPr>
              <a:spcBef>
                <a:spcPct val="20000"/>
              </a:spcBef>
              <a:defRPr>
                <a:latin typeface="Times New Roman" charset="0"/>
              </a:defRPr>
            </a:lvl1pPr>
          </a:lstStyle>
          <a:p>
            <a:pPr>
              <a:defRPr/>
            </a:pPr>
            <a:fld id="{1113B2B5-0431-9A4A-881B-7AC6FA65F994}" type="slidenum">
              <a:rPr lang="en-US"/>
              <a:pPr>
                <a:defRPr/>
              </a:pPr>
              <a:t>‹#›</a:t>
            </a:fld>
            <a:endParaRPr lang="en-US"/>
          </a:p>
        </p:txBody>
      </p:sp>
    </p:spTree>
    <p:extLst>
      <p:ext uri="{BB962C8B-B14F-4D97-AF65-F5344CB8AC3E}">
        <p14:creationId xmlns:p14="http://schemas.microsoft.com/office/powerpoint/2010/main" val="1281422213"/>
      </p:ext>
    </p:extLst>
  </p:cSld>
  <p:clrMapOvr>
    <a:masterClrMapping/>
  </p:clrMapOvr>
</p:sldLayout>
</file>

<file path=ppt/slideLayouts/slideLayout700.xml><?xml version="1.0" encoding="utf-8"?>
<p:sldLayout xmlns:a="http://schemas.openxmlformats.org/drawingml/2006/main" xmlns:r="http://schemas.openxmlformats.org/officeDocument/2006/relationships" xmlns:p="http://schemas.openxmlformats.org/presentationml/2006/main" showMasterSp="0" type="tx">
  <p:cSld name="68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840"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841"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842"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260795605"/>
      </p:ext>
    </p:extLst>
  </p:cSld>
  <p:clrMapOvr>
    <a:masterClrMapping/>
  </p:clrMapOvr>
  <p:transition spd="med"/>
</p:sldLayout>
</file>

<file path=ppt/slideLayouts/slideLayout701.xml><?xml version="1.0" encoding="utf-8"?>
<p:sldLayout xmlns:a="http://schemas.openxmlformats.org/drawingml/2006/main" xmlns:r="http://schemas.openxmlformats.org/officeDocument/2006/relationships" xmlns:p="http://schemas.openxmlformats.org/presentationml/2006/main" showMasterSp="0" type="tx">
  <p:cSld name="61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9849"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850"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851"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624352017"/>
      </p:ext>
    </p:extLst>
  </p:cSld>
  <p:clrMapOvr>
    <a:masterClrMapping/>
  </p:clrMapOvr>
  <p:transition spd="med"/>
</p:sldLayout>
</file>

<file path=ppt/slideLayouts/slideLayout702.xml><?xml version="1.0" encoding="utf-8"?>
<p:sldLayout xmlns:a="http://schemas.openxmlformats.org/drawingml/2006/main" xmlns:r="http://schemas.openxmlformats.org/officeDocument/2006/relationships" xmlns:p="http://schemas.openxmlformats.org/presentationml/2006/main" showMasterSp="0" type="tx">
  <p:cSld name="62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9858"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859"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860"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379533623"/>
      </p:ext>
    </p:extLst>
  </p:cSld>
  <p:clrMapOvr>
    <a:masterClrMapping/>
  </p:clrMapOvr>
  <p:transition spd="med"/>
</p:sldLayout>
</file>

<file path=ppt/slideLayouts/slideLayout703.xml><?xml version="1.0" encoding="utf-8"?>
<p:sldLayout xmlns:a="http://schemas.openxmlformats.org/drawingml/2006/main" xmlns:r="http://schemas.openxmlformats.org/officeDocument/2006/relationships" xmlns:p="http://schemas.openxmlformats.org/presentationml/2006/main" showMasterSp="0" type="tx">
  <p:cSld name="62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9867"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868"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869"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9870"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3924789366"/>
      </p:ext>
    </p:extLst>
  </p:cSld>
  <p:clrMapOvr>
    <a:masterClrMapping/>
  </p:clrMapOvr>
  <p:transition spd="med"/>
</p:sldLayout>
</file>

<file path=ppt/slideLayouts/slideLayout704.xml><?xml version="1.0" encoding="utf-8"?>
<p:sldLayout xmlns:a="http://schemas.openxmlformats.org/drawingml/2006/main" xmlns:r="http://schemas.openxmlformats.org/officeDocument/2006/relationships" xmlns:p="http://schemas.openxmlformats.org/presentationml/2006/main" showMasterSp="0" type="tx">
  <p:cSld name="63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9877"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878"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468231373"/>
      </p:ext>
    </p:extLst>
  </p:cSld>
  <p:clrMapOvr>
    <a:masterClrMapping/>
  </p:clrMapOvr>
  <p:transition spd="med"/>
</p:sldLayout>
</file>

<file path=ppt/slideLayouts/slideLayout705.xml><?xml version="1.0" encoding="utf-8"?>
<p:sldLayout xmlns:a="http://schemas.openxmlformats.org/drawingml/2006/main" xmlns:r="http://schemas.openxmlformats.org/officeDocument/2006/relationships" xmlns:p="http://schemas.openxmlformats.org/presentationml/2006/main" showMasterSp="0" type="tx">
  <p:cSld name="64_Blank">
    <p:bg>
      <p:bgPr>
        <a:solidFill>
          <a:schemeClr val="accent3">
            <a:lumOff val="44000"/>
          </a:schemeClr>
        </a:solidFill>
        <a:effectLst/>
      </p:bgPr>
    </p:bg>
    <p:spTree>
      <p:nvGrpSpPr>
        <p:cNvPr id="1" name=""/>
        <p:cNvGrpSpPr/>
        <p:nvPr/>
      </p:nvGrpSpPr>
      <p:grpSpPr>
        <a:xfrm>
          <a:off x="0" y="0"/>
          <a:ext cx="0" cy="0"/>
          <a:chOff x="0" y="0"/>
          <a:chExt cx="0" cy="0"/>
        </a:xfrm>
      </p:grpSpPr>
      <p:sp>
        <p:nvSpPr>
          <p:cNvPr id="9885"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1006335625"/>
      </p:ext>
    </p:extLst>
  </p:cSld>
  <p:clrMapOvr>
    <a:masterClrMapping/>
  </p:clrMapOvr>
  <p:transition spd="med"/>
</p:sldLayout>
</file>

<file path=ppt/slideLayouts/slideLayout706.xml><?xml version="1.0" encoding="utf-8"?>
<p:sldLayout xmlns:a="http://schemas.openxmlformats.org/drawingml/2006/main" xmlns:r="http://schemas.openxmlformats.org/officeDocument/2006/relationships" xmlns:p="http://schemas.openxmlformats.org/presentationml/2006/main" showMasterSp="0" type="tx">
  <p:cSld name="62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892"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893"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894"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9895"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460903182"/>
      </p:ext>
    </p:extLst>
  </p:cSld>
  <p:clrMapOvr>
    <a:masterClrMapping/>
  </p:clrMapOvr>
  <p:transition spd="med"/>
</p:sldLayout>
</file>

<file path=ppt/slideLayouts/slideLayout707.xml><?xml version="1.0" encoding="utf-8"?>
<p:sldLayout xmlns:a="http://schemas.openxmlformats.org/drawingml/2006/main" xmlns:r="http://schemas.openxmlformats.org/officeDocument/2006/relationships" xmlns:p="http://schemas.openxmlformats.org/presentationml/2006/main" showMasterSp="0" type="tx">
  <p:cSld name="62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9902"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03"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904"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05" name="Slide Number"/>
          <p:cNvSpPr txBox="1">
            <a:spLocks noGrp="1"/>
          </p:cNvSpPr>
          <p:nvPr>
            <p:ph type="sldNum" sz="quarter" idx="2"/>
          </p:nvPr>
        </p:nvSpPr>
        <p:spPr>
          <a:xfrm>
            <a:off x="8159938" y="6248400"/>
            <a:ext cx="298263" cy="307340"/>
          </a:xfrm>
          <a:prstGeom prst="rect">
            <a:avLst/>
          </a:prstGeom>
        </p:spPr>
        <p:txBody>
          <a:bodyPr anchor="t"/>
          <a:lstStyle>
            <a:lvl1pPr algn="r">
              <a:defRPr>
                <a:solidFill>
                  <a:srgbClr val="000000"/>
                </a:solidFill>
                <a:latin typeface="Tahoma"/>
                <a:ea typeface="Tahoma"/>
                <a:cs typeface="Tahoma"/>
                <a:sym typeface="Tahoma"/>
              </a:defRPr>
            </a:lvl1pPr>
          </a:lstStyle>
          <a:p>
            <a:fld id="{86CB4B4D-7CA3-9044-876B-883B54F8677D}" type="slidenum">
              <a:rPr/>
              <a:pPr/>
              <a:t>‹#›</a:t>
            </a:fld>
            <a:endParaRPr/>
          </a:p>
        </p:txBody>
      </p:sp>
    </p:spTree>
    <p:extLst>
      <p:ext uri="{BB962C8B-B14F-4D97-AF65-F5344CB8AC3E}">
        <p14:creationId xmlns:p14="http://schemas.microsoft.com/office/powerpoint/2010/main" val="2587811332"/>
      </p:ext>
    </p:extLst>
  </p:cSld>
  <p:clrMapOvr>
    <a:masterClrMapping/>
  </p:clrMapOvr>
  <p:transition spd="med"/>
</p:sldLayout>
</file>

<file path=ppt/slideLayouts/slideLayout708.xml><?xml version="1.0" encoding="utf-8"?>
<p:sldLayout xmlns:a="http://schemas.openxmlformats.org/drawingml/2006/main" xmlns:r="http://schemas.openxmlformats.org/officeDocument/2006/relationships" xmlns:p="http://schemas.openxmlformats.org/presentationml/2006/main" showMasterSp="0" type="tx">
  <p:cSld name="70_Title Slide">
    <p:bg>
      <p:bgPr>
        <a:solidFill>
          <a:srgbClr val="000000"/>
        </a:solidFill>
        <a:effectLst/>
      </p:bgPr>
    </p:bg>
    <p:spTree>
      <p:nvGrpSpPr>
        <p:cNvPr id="1" name=""/>
        <p:cNvGrpSpPr/>
        <p:nvPr/>
      </p:nvGrpSpPr>
      <p:grpSpPr>
        <a:xfrm>
          <a:off x="0" y="0"/>
          <a:ext cx="0" cy="0"/>
          <a:chOff x="0" y="0"/>
          <a:chExt cx="0" cy="0"/>
        </a:xfrm>
      </p:grpSpPr>
      <p:sp>
        <p:nvSpPr>
          <p:cNvPr id="9912" name="Title Text"/>
          <p:cNvSpPr txBox="1">
            <a:spLocks noGrp="1"/>
          </p:cNvSpPr>
          <p:nvPr>
            <p:ph type="title"/>
          </p:nvPr>
        </p:nvSpPr>
        <p:spPr>
          <a:xfrm>
            <a:off x="685800" y="2130425"/>
            <a:ext cx="7772400" cy="1470025"/>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13"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14"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072770253"/>
      </p:ext>
    </p:extLst>
  </p:cSld>
  <p:clrMapOvr>
    <a:masterClrMapping/>
  </p:clrMapOvr>
  <p:transition spd="med"/>
</p:sldLayout>
</file>

<file path=ppt/slideLayouts/slideLayout709.xml><?xml version="1.0" encoding="utf-8"?>
<p:sldLayout xmlns:a="http://schemas.openxmlformats.org/drawingml/2006/main" xmlns:r="http://schemas.openxmlformats.org/officeDocument/2006/relationships" xmlns:p="http://schemas.openxmlformats.org/presentationml/2006/main" showMasterSp="0" type="tx">
  <p:cSld name="69_Title and Content">
    <p:bg>
      <p:bgPr>
        <a:solidFill>
          <a:srgbClr val="000000"/>
        </a:solidFill>
        <a:effectLst/>
      </p:bgPr>
    </p:bg>
    <p:spTree>
      <p:nvGrpSpPr>
        <p:cNvPr id="1" name=""/>
        <p:cNvGrpSpPr/>
        <p:nvPr/>
      </p:nvGrpSpPr>
      <p:grpSpPr>
        <a:xfrm>
          <a:off x="0" y="0"/>
          <a:ext cx="0" cy="0"/>
          <a:chOff x="0" y="0"/>
          <a:chExt cx="0" cy="0"/>
        </a:xfrm>
      </p:grpSpPr>
      <p:sp>
        <p:nvSpPr>
          <p:cNvPr id="9921" name="Title Text"/>
          <p:cNvSpPr txBox="1">
            <a:spLocks noGrp="1"/>
          </p:cNvSpPr>
          <p:nvPr>
            <p:ph type="title"/>
          </p:nvPr>
        </p:nvSpPr>
        <p:spPr>
          <a:xfrm>
            <a:off x="38100" y="44450"/>
            <a:ext cx="9070975"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22"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23"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35689777"/>
      </p:ext>
    </p:extLst>
  </p:cSld>
  <p:clrMapOvr>
    <a:masterClrMapping/>
  </p:clrMapOvr>
  <p:transition spd="med"/>
</p:sldLayout>
</file>

<file path=ppt/slideLayouts/slideLayout71.xml><?xml version="1.0" encoding="utf-8"?>
<p:sldLayout xmlns:a="http://schemas.openxmlformats.org/drawingml/2006/main" xmlns:r="http://schemas.openxmlformats.org/officeDocument/2006/relationships" xmlns:p="http://schemas.openxmlformats.org/presentationml/2006/main" type="twoObjOverTx" preserve="1">
  <p:cSld name="Title and 2 Content over Tex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p>
            <a:r>
              <a:rPr lang="en-US"/>
              <a:t>Click to edit Master title style</a:t>
            </a:r>
          </a:p>
        </p:txBody>
      </p:sp>
      <p:sp>
        <p:nvSpPr>
          <p:cNvPr id="3" name="Content Placeholder 2"/>
          <p:cNvSpPr>
            <a:spLocks noGrp="1"/>
          </p:cNvSpPr>
          <p:nvPr>
            <p:ph sz="quarter" idx="1"/>
          </p:nvPr>
        </p:nvSpPr>
        <p:spPr>
          <a:xfrm>
            <a:off x="6858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quarter" idx="2"/>
          </p:nvPr>
        </p:nvSpPr>
        <p:spPr>
          <a:xfrm>
            <a:off x="4648200" y="1981200"/>
            <a:ext cx="38100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half" idx="3"/>
          </p:nvPr>
        </p:nvSpPr>
        <p:spPr>
          <a:xfrm>
            <a:off x="685800" y="4114800"/>
            <a:ext cx="7772400" cy="1981200"/>
          </a:xfrm>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6" name="Rectangle 4"/>
          <p:cNvSpPr>
            <a:spLocks noGrp="1" noChangeArrowheads="1"/>
          </p:cNvSpPr>
          <p:nvPr>
            <p:ph type="dt" sz="half" idx="10"/>
          </p:nvPr>
        </p:nvSpPr>
        <p:spPr/>
        <p:txBody>
          <a:bodyPr/>
          <a:lstStyle>
            <a:lvl1pPr algn="ctr">
              <a:spcBef>
                <a:spcPct val="20000"/>
              </a:spcBef>
              <a:defRPr>
                <a:latin typeface="Times New Roman" charset="0"/>
              </a:defRPr>
            </a:lvl1pPr>
          </a:lstStyle>
          <a:p>
            <a:pPr>
              <a:defRPr/>
            </a:pPr>
            <a:endParaRPr lang="en-US"/>
          </a:p>
        </p:txBody>
      </p:sp>
      <p:sp>
        <p:nvSpPr>
          <p:cNvPr id="7" name="Rectangle 5"/>
          <p:cNvSpPr>
            <a:spLocks noGrp="1" noChangeArrowheads="1"/>
          </p:cNvSpPr>
          <p:nvPr>
            <p:ph type="ftr" sz="quarter" idx="11"/>
          </p:nvPr>
        </p:nvSpPr>
        <p:spPr/>
        <p:txBody>
          <a:bodyPr/>
          <a:lstStyle>
            <a:lvl1pPr>
              <a:spcBef>
                <a:spcPct val="20000"/>
              </a:spcBef>
              <a:defRPr>
                <a:latin typeface="Times New Roman" charset="0"/>
              </a:defRPr>
            </a:lvl1pPr>
          </a:lstStyle>
          <a:p>
            <a:pPr>
              <a:defRPr/>
            </a:pPr>
            <a:endParaRPr lang="en-US"/>
          </a:p>
        </p:txBody>
      </p:sp>
      <p:sp>
        <p:nvSpPr>
          <p:cNvPr id="8" name="Rectangle 6"/>
          <p:cNvSpPr>
            <a:spLocks noGrp="1" noChangeArrowheads="1"/>
          </p:cNvSpPr>
          <p:nvPr>
            <p:ph type="sldNum" sz="quarter" idx="12"/>
          </p:nvPr>
        </p:nvSpPr>
        <p:spPr/>
        <p:txBody>
          <a:bodyPr/>
          <a:lstStyle>
            <a:lvl1pPr>
              <a:spcBef>
                <a:spcPct val="20000"/>
              </a:spcBef>
              <a:defRPr>
                <a:latin typeface="Times New Roman" charset="0"/>
              </a:defRPr>
            </a:lvl1pPr>
          </a:lstStyle>
          <a:p>
            <a:pPr>
              <a:defRPr/>
            </a:pPr>
            <a:fld id="{2F674232-9D71-3348-8DBA-8CB32C8B06B9}" type="slidenum">
              <a:rPr lang="en-US"/>
              <a:pPr>
                <a:defRPr/>
              </a:pPr>
              <a:t>‹#›</a:t>
            </a:fld>
            <a:endParaRPr lang="en-US"/>
          </a:p>
        </p:txBody>
      </p:sp>
    </p:spTree>
    <p:extLst>
      <p:ext uri="{BB962C8B-B14F-4D97-AF65-F5344CB8AC3E}">
        <p14:creationId xmlns:p14="http://schemas.microsoft.com/office/powerpoint/2010/main" val="3928877991"/>
      </p:ext>
    </p:extLst>
  </p:cSld>
  <p:clrMapOvr>
    <a:masterClrMapping/>
  </p:clrMapOvr>
</p:sldLayout>
</file>

<file path=ppt/slideLayouts/slideLayout710.xml><?xml version="1.0" encoding="utf-8"?>
<p:sldLayout xmlns:a="http://schemas.openxmlformats.org/drawingml/2006/main" xmlns:r="http://schemas.openxmlformats.org/officeDocument/2006/relationships" xmlns:p="http://schemas.openxmlformats.org/presentationml/2006/main" showMasterSp="0" type="tx">
  <p:cSld name="62_Section Header">
    <p:bg>
      <p:bgPr>
        <a:solidFill>
          <a:srgbClr val="000000"/>
        </a:solidFill>
        <a:effectLst/>
      </p:bgPr>
    </p:bg>
    <p:spTree>
      <p:nvGrpSpPr>
        <p:cNvPr id="1" name=""/>
        <p:cNvGrpSpPr/>
        <p:nvPr/>
      </p:nvGrpSpPr>
      <p:grpSpPr>
        <a:xfrm>
          <a:off x="0" y="0"/>
          <a:ext cx="0" cy="0"/>
          <a:chOff x="0" y="0"/>
          <a:chExt cx="0" cy="0"/>
        </a:xfrm>
      </p:grpSpPr>
      <p:sp>
        <p:nvSpPr>
          <p:cNvPr id="9930"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31"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32"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280936764"/>
      </p:ext>
    </p:extLst>
  </p:cSld>
  <p:clrMapOvr>
    <a:masterClrMapping/>
  </p:clrMapOvr>
  <p:transition spd="med"/>
</p:sldLayout>
</file>

<file path=ppt/slideLayouts/slideLayout711.xml><?xml version="1.0" encoding="utf-8"?>
<p:sldLayout xmlns:a="http://schemas.openxmlformats.org/drawingml/2006/main" xmlns:r="http://schemas.openxmlformats.org/officeDocument/2006/relationships" xmlns:p="http://schemas.openxmlformats.org/presentationml/2006/main" showMasterSp="0" type="tx">
  <p:cSld name="63_Two Content">
    <p:bg>
      <p:bgPr>
        <a:solidFill>
          <a:srgbClr val="000000"/>
        </a:solidFill>
        <a:effectLst/>
      </p:bgPr>
    </p:bg>
    <p:spTree>
      <p:nvGrpSpPr>
        <p:cNvPr id="1" name=""/>
        <p:cNvGrpSpPr/>
        <p:nvPr/>
      </p:nvGrpSpPr>
      <p:grpSpPr>
        <a:xfrm>
          <a:off x="0" y="0"/>
          <a:ext cx="0" cy="0"/>
          <a:chOff x="0" y="0"/>
          <a:chExt cx="0" cy="0"/>
        </a:xfrm>
      </p:grpSpPr>
      <p:sp>
        <p:nvSpPr>
          <p:cNvPr id="9939" name="Title Text"/>
          <p:cNvSpPr txBox="1">
            <a:spLocks noGrp="1"/>
          </p:cNvSpPr>
          <p:nvPr>
            <p:ph type="title"/>
          </p:nvPr>
        </p:nvSpPr>
        <p:spPr>
          <a:xfrm>
            <a:off x="38100" y="44450"/>
            <a:ext cx="9070975"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40"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4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272532011"/>
      </p:ext>
    </p:extLst>
  </p:cSld>
  <p:clrMapOvr>
    <a:masterClrMapping/>
  </p:clrMapOvr>
  <p:transition spd="med"/>
</p:sldLayout>
</file>

<file path=ppt/slideLayouts/slideLayout712.xml><?xml version="1.0" encoding="utf-8"?>
<p:sldLayout xmlns:a="http://schemas.openxmlformats.org/drawingml/2006/main" xmlns:r="http://schemas.openxmlformats.org/officeDocument/2006/relationships" xmlns:p="http://schemas.openxmlformats.org/presentationml/2006/main" showMasterSp="0" type="tx">
  <p:cSld name="63_Comparison">
    <p:bg>
      <p:bgPr>
        <a:solidFill>
          <a:srgbClr val="000000"/>
        </a:solidFill>
        <a:effectLst/>
      </p:bgPr>
    </p:bg>
    <p:spTree>
      <p:nvGrpSpPr>
        <p:cNvPr id="1" name=""/>
        <p:cNvGrpSpPr/>
        <p:nvPr/>
      </p:nvGrpSpPr>
      <p:grpSpPr>
        <a:xfrm>
          <a:off x="0" y="0"/>
          <a:ext cx="0" cy="0"/>
          <a:chOff x="0" y="0"/>
          <a:chExt cx="0" cy="0"/>
        </a:xfrm>
      </p:grpSpPr>
      <p:sp>
        <p:nvSpPr>
          <p:cNvPr id="9948" name="Title Text"/>
          <p:cNvSpPr txBox="1">
            <a:spLocks noGrp="1"/>
          </p:cNvSpPr>
          <p:nvPr>
            <p:ph type="title"/>
          </p:nvPr>
        </p:nvSpPr>
        <p:spPr>
          <a:xfrm>
            <a:off x="457200" y="274638"/>
            <a:ext cx="8229600" cy="1143001"/>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49"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50"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solidFill>
                  <a:schemeClr val="accent3">
                    <a:lumOff val="44000"/>
                  </a:schemeClr>
                </a:solidFill>
                <a:latin typeface="Arial"/>
                <a:ea typeface="Arial"/>
                <a:cs typeface="Arial"/>
                <a:sym typeface="Arial"/>
              </a:defRPr>
            </a:pPr>
            <a:endParaRPr dirty="0"/>
          </a:p>
        </p:txBody>
      </p:sp>
      <p:sp>
        <p:nvSpPr>
          <p:cNvPr id="995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527700288"/>
      </p:ext>
    </p:extLst>
  </p:cSld>
  <p:clrMapOvr>
    <a:masterClrMapping/>
  </p:clrMapOvr>
  <p:transition spd="med"/>
</p:sldLayout>
</file>

<file path=ppt/slideLayouts/slideLayout713.xml><?xml version="1.0" encoding="utf-8"?>
<p:sldLayout xmlns:a="http://schemas.openxmlformats.org/drawingml/2006/main" xmlns:r="http://schemas.openxmlformats.org/officeDocument/2006/relationships" xmlns:p="http://schemas.openxmlformats.org/presentationml/2006/main" showMasterSp="0" type="tx">
  <p:cSld name="64_Title Only">
    <p:bg>
      <p:bgPr>
        <a:solidFill>
          <a:srgbClr val="000000"/>
        </a:solidFill>
        <a:effectLst/>
      </p:bgPr>
    </p:bg>
    <p:spTree>
      <p:nvGrpSpPr>
        <p:cNvPr id="1" name=""/>
        <p:cNvGrpSpPr/>
        <p:nvPr/>
      </p:nvGrpSpPr>
      <p:grpSpPr>
        <a:xfrm>
          <a:off x="0" y="0"/>
          <a:ext cx="0" cy="0"/>
          <a:chOff x="0" y="0"/>
          <a:chExt cx="0" cy="0"/>
        </a:xfrm>
      </p:grpSpPr>
      <p:sp>
        <p:nvSpPr>
          <p:cNvPr id="9958" name="Title Text"/>
          <p:cNvSpPr txBox="1">
            <a:spLocks noGrp="1"/>
          </p:cNvSpPr>
          <p:nvPr>
            <p:ph type="title"/>
          </p:nvPr>
        </p:nvSpPr>
        <p:spPr>
          <a:xfrm>
            <a:off x="38100" y="44450"/>
            <a:ext cx="9070975"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5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54762028"/>
      </p:ext>
    </p:extLst>
  </p:cSld>
  <p:clrMapOvr>
    <a:masterClrMapping/>
  </p:clrMapOvr>
  <p:transition spd="med"/>
</p:sldLayout>
</file>

<file path=ppt/slideLayouts/slideLayout714.xml><?xml version="1.0" encoding="utf-8"?>
<p:sldLayout xmlns:a="http://schemas.openxmlformats.org/drawingml/2006/main" xmlns:r="http://schemas.openxmlformats.org/officeDocument/2006/relationships" xmlns:p="http://schemas.openxmlformats.org/presentationml/2006/main" showMasterSp="0" type="tx">
  <p:cSld name="65_Blank">
    <p:bg>
      <p:bgPr>
        <a:solidFill>
          <a:srgbClr val="000000"/>
        </a:solidFill>
        <a:effectLst/>
      </p:bgPr>
    </p:bg>
    <p:spTree>
      <p:nvGrpSpPr>
        <p:cNvPr id="1" name=""/>
        <p:cNvGrpSpPr/>
        <p:nvPr/>
      </p:nvGrpSpPr>
      <p:grpSpPr>
        <a:xfrm>
          <a:off x="0" y="0"/>
          <a:ext cx="0" cy="0"/>
          <a:chOff x="0" y="0"/>
          <a:chExt cx="0" cy="0"/>
        </a:xfrm>
      </p:grpSpPr>
      <p:sp>
        <p:nvSpPr>
          <p:cNvPr id="996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468886458"/>
      </p:ext>
    </p:extLst>
  </p:cSld>
  <p:clrMapOvr>
    <a:masterClrMapping/>
  </p:clrMapOvr>
  <p:transition spd="med"/>
</p:sldLayout>
</file>

<file path=ppt/slideLayouts/slideLayout715.xml><?xml version="1.0" encoding="utf-8"?>
<p:sldLayout xmlns:a="http://schemas.openxmlformats.org/drawingml/2006/main" xmlns:r="http://schemas.openxmlformats.org/officeDocument/2006/relationships" xmlns:p="http://schemas.openxmlformats.org/presentationml/2006/main" showMasterSp="0" type="tx">
  <p:cSld name="63_Content with Caption">
    <p:bg>
      <p:bgPr>
        <a:solidFill>
          <a:srgbClr val="000000"/>
        </a:solidFill>
        <a:effectLst/>
      </p:bgPr>
    </p:bg>
    <p:spTree>
      <p:nvGrpSpPr>
        <p:cNvPr id="1" name=""/>
        <p:cNvGrpSpPr/>
        <p:nvPr/>
      </p:nvGrpSpPr>
      <p:grpSpPr>
        <a:xfrm>
          <a:off x="0" y="0"/>
          <a:ext cx="0" cy="0"/>
          <a:chOff x="0" y="0"/>
          <a:chExt cx="0" cy="0"/>
        </a:xfrm>
      </p:grpSpPr>
      <p:sp>
        <p:nvSpPr>
          <p:cNvPr id="9973" name="Title Text"/>
          <p:cNvSpPr txBox="1">
            <a:spLocks noGrp="1"/>
          </p:cNvSpPr>
          <p:nvPr>
            <p:ph type="title"/>
          </p:nvPr>
        </p:nvSpPr>
        <p:spPr>
          <a:xfrm>
            <a:off x="457200" y="273050"/>
            <a:ext cx="3008314" cy="1162050"/>
          </a:xfrm>
          <a:prstGeom prst="rect">
            <a:avLst/>
          </a:prstGeom>
        </p:spPr>
        <p:txBody>
          <a:bodyPr/>
          <a:lstStyle>
            <a:lvl1pPr>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74"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75"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solidFill>
                  <a:schemeClr val="accent3">
                    <a:lumOff val="44000"/>
                  </a:schemeClr>
                </a:solidFill>
                <a:latin typeface="Arial"/>
                <a:ea typeface="Arial"/>
                <a:cs typeface="Arial"/>
                <a:sym typeface="Arial"/>
              </a:defRPr>
            </a:pPr>
            <a:endParaRPr dirty="0"/>
          </a:p>
        </p:txBody>
      </p:sp>
      <p:sp>
        <p:nvSpPr>
          <p:cNvPr id="997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879569350"/>
      </p:ext>
    </p:extLst>
  </p:cSld>
  <p:clrMapOvr>
    <a:masterClrMapping/>
  </p:clrMapOvr>
  <p:transition spd="med"/>
</p:sldLayout>
</file>

<file path=ppt/slideLayouts/slideLayout716.xml><?xml version="1.0" encoding="utf-8"?>
<p:sldLayout xmlns:a="http://schemas.openxmlformats.org/drawingml/2006/main" xmlns:r="http://schemas.openxmlformats.org/officeDocument/2006/relationships" xmlns:p="http://schemas.openxmlformats.org/presentationml/2006/main" showMasterSp="0" type="tx">
  <p:cSld name="63_Picture with Caption">
    <p:bg>
      <p:bgPr>
        <a:solidFill>
          <a:srgbClr val="000000"/>
        </a:solidFill>
        <a:effectLst/>
      </p:bgPr>
    </p:bg>
    <p:spTree>
      <p:nvGrpSpPr>
        <p:cNvPr id="1" name=""/>
        <p:cNvGrpSpPr/>
        <p:nvPr/>
      </p:nvGrpSpPr>
      <p:grpSpPr>
        <a:xfrm>
          <a:off x="0" y="0"/>
          <a:ext cx="0" cy="0"/>
          <a:chOff x="0" y="0"/>
          <a:chExt cx="0" cy="0"/>
        </a:xfrm>
      </p:grpSpPr>
      <p:sp>
        <p:nvSpPr>
          <p:cNvPr id="9983" name="Title Text"/>
          <p:cNvSpPr txBox="1">
            <a:spLocks noGrp="1"/>
          </p:cNvSpPr>
          <p:nvPr>
            <p:ph type="title"/>
          </p:nvPr>
        </p:nvSpPr>
        <p:spPr>
          <a:xfrm>
            <a:off x="1792288" y="4800600"/>
            <a:ext cx="5486401" cy="566738"/>
          </a:xfrm>
          <a:prstGeom prst="rect">
            <a:avLst/>
          </a:prstGeom>
        </p:spPr>
        <p:txBody>
          <a:bodyPr/>
          <a:lstStyle>
            <a:lvl1pPr>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84"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9985"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8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133307128"/>
      </p:ext>
    </p:extLst>
  </p:cSld>
  <p:clrMapOvr>
    <a:masterClrMapping/>
  </p:clrMapOvr>
  <p:transition spd="med"/>
</p:sldLayout>
</file>

<file path=ppt/slideLayouts/slideLayout717.xml><?xml version="1.0" encoding="utf-8"?>
<p:sldLayout xmlns:a="http://schemas.openxmlformats.org/drawingml/2006/main" xmlns:r="http://schemas.openxmlformats.org/officeDocument/2006/relationships" xmlns:p="http://schemas.openxmlformats.org/presentationml/2006/main" showMasterSp="0" type="tx">
  <p:cSld name="Title and 4 Content">
    <p:bg>
      <p:bgPr>
        <a:solidFill>
          <a:srgbClr val="000000"/>
        </a:solidFill>
        <a:effectLst/>
      </p:bgPr>
    </p:bg>
    <p:spTree>
      <p:nvGrpSpPr>
        <p:cNvPr id="1" name=""/>
        <p:cNvGrpSpPr/>
        <p:nvPr/>
      </p:nvGrpSpPr>
      <p:grpSpPr>
        <a:xfrm>
          <a:off x="0" y="0"/>
          <a:ext cx="0" cy="0"/>
          <a:chOff x="0" y="0"/>
          <a:chExt cx="0" cy="0"/>
        </a:xfrm>
      </p:grpSpPr>
      <p:sp>
        <p:nvSpPr>
          <p:cNvPr id="9993" name="Title Text"/>
          <p:cNvSpPr txBox="1">
            <a:spLocks noGrp="1"/>
          </p:cNvSpPr>
          <p:nvPr>
            <p:ph type="title"/>
          </p:nvPr>
        </p:nvSpPr>
        <p:spPr>
          <a:xfrm>
            <a:off x="685800" y="609600"/>
            <a:ext cx="7772400"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9994" name="Body Level One…"/>
          <p:cNvSpPr txBox="1">
            <a:spLocks noGrp="1"/>
          </p:cNvSpPr>
          <p:nvPr>
            <p:ph type="body" sz="quarter" idx="1"/>
          </p:nvPr>
        </p:nvSpPr>
        <p:spPr>
          <a:xfrm>
            <a:off x="685800" y="1981200"/>
            <a:ext cx="3810000" cy="1981200"/>
          </a:xfrm>
          <a:prstGeom prst="rect">
            <a:avLst/>
          </a:prstGeom>
        </p:spPr>
        <p:txBody>
          <a:bodyPr>
            <a:normAutofit/>
          </a:bodyPr>
          <a:lstStyle>
            <a:lvl1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9995"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1358576"/>
      </p:ext>
    </p:extLst>
  </p:cSld>
  <p:clrMapOvr>
    <a:masterClrMapping/>
  </p:clrMapOvr>
  <p:transition spd="med"/>
</p:sldLayout>
</file>

<file path=ppt/slideLayouts/slideLayout718.xml><?xml version="1.0" encoding="utf-8"?>
<p:sldLayout xmlns:a="http://schemas.openxmlformats.org/drawingml/2006/main" xmlns:r="http://schemas.openxmlformats.org/officeDocument/2006/relationships" xmlns:p="http://schemas.openxmlformats.org/presentationml/2006/main" showMasterSp="0" type="tx">
  <p:cSld name="Title, Content, and 2 Content">
    <p:bg>
      <p:bgPr>
        <a:solidFill>
          <a:srgbClr val="000000"/>
        </a:solidFill>
        <a:effectLst/>
      </p:bgPr>
    </p:bg>
    <p:spTree>
      <p:nvGrpSpPr>
        <p:cNvPr id="1" name=""/>
        <p:cNvGrpSpPr/>
        <p:nvPr/>
      </p:nvGrpSpPr>
      <p:grpSpPr>
        <a:xfrm>
          <a:off x="0" y="0"/>
          <a:ext cx="0" cy="0"/>
          <a:chOff x="0" y="0"/>
          <a:chExt cx="0" cy="0"/>
        </a:xfrm>
      </p:grpSpPr>
      <p:sp>
        <p:nvSpPr>
          <p:cNvPr id="10002" name="Title Text"/>
          <p:cNvSpPr txBox="1">
            <a:spLocks noGrp="1"/>
          </p:cNvSpPr>
          <p:nvPr>
            <p:ph type="title"/>
          </p:nvPr>
        </p:nvSpPr>
        <p:spPr>
          <a:xfrm>
            <a:off x="685800" y="609600"/>
            <a:ext cx="7772400"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003" name="Body Level One…"/>
          <p:cNvSpPr txBox="1">
            <a:spLocks noGrp="1"/>
          </p:cNvSpPr>
          <p:nvPr>
            <p:ph type="body" sz="half" idx="1"/>
          </p:nvPr>
        </p:nvSpPr>
        <p:spPr>
          <a:xfrm>
            <a:off x="685800" y="1981200"/>
            <a:ext cx="3810000" cy="4114800"/>
          </a:xfrm>
          <a:prstGeom prst="rect">
            <a:avLst/>
          </a:prstGeom>
        </p:spPr>
        <p:txBody>
          <a:bodyPr>
            <a:normAutofit/>
          </a:bodyPr>
          <a:lstStyle>
            <a:lvl1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004"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472072746"/>
      </p:ext>
    </p:extLst>
  </p:cSld>
  <p:clrMapOvr>
    <a:masterClrMapping/>
  </p:clrMapOvr>
  <p:transition spd="med"/>
</p:sldLayout>
</file>

<file path=ppt/slideLayouts/slideLayout719.xml><?xml version="1.0" encoding="utf-8"?>
<p:sldLayout xmlns:a="http://schemas.openxmlformats.org/drawingml/2006/main" xmlns:r="http://schemas.openxmlformats.org/officeDocument/2006/relationships" xmlns:p="http://schemas.openxmlformats.org/presentationml/2006/main" showMasterSp="0" type="tx">
  <p:cSld name="71_Title Slide">
    <p:bg>
      <p:bgPr>
        <a:solidFill>
          <a:schemeClr val="accent3">
            <a:lumOff val="44000"/>
          </a:schemeClr>
        </a:solidFill>
        <a:effectLst/>
      </p:bgPr>
    </p:bg>
    <p:spTree>
      <p:nvGrpSpPr>
        <p:cNvPr id="1" name=""/>
        <p:cNvGrpSpPr/>
        <p:nvPr/>
      </p:nvGrpSpPr>
      <p:grpSpPr>
        <a:xfrm>
          <a:off x="0" y="0"/>
          <a:ext cx="0" cy="0"/>
          <a:chOff x="0" y="0"/>
          <a:chExt cx="0" cy="0"/>
        </a:xfrm>
      </p:grpSpPr>
      <p:sp>
        <p:nvSpPr>
          <p:cNvPr id="10011" name="Title Text"/>
          <p:cNvSpPr txBox="1">
            <a:spLocks noGrp="1"/>
          </p:cNvSpPr>
          <p:nvPr>
            <p:ph type="title"/>
          </p:nvPr>
        </p:nvSpPr>
        <p:spPr>
          <a:xfrm>
            <a:off x="685800" y="2130425"/>
            <a:ext cx="7772400" cy="1470025"/>
          </a:xfrm>
          <a:prstGeom prst="rect">
            <a:avLst/>
          </a:prstGeom>
        </p:spPr>
        <p:txBody>
          <a:bodyPr anchor="ctr"/>
          <a:lstStyle>
            <a:lvl1pPr algn="ctr">
              <a:defRPr>
                <a:solidFill>
                  <a:srgbClr val="000000"/>
                </a:solidFill>
                <a:latin typeface="Calibri"/>
                <a:ea typeface="Calibri"/>
                <a:cs typeface="Calibri"/>
                <a:sym typeface="Calibri"/>
              </a:defRPr>
            </a:lvl1pPr>
          </a:lstStyle>
          <a:p>
            <a:r>
              <a:t>Title Text</a:t>
            </a:r>
          </a:p>
        </p:txBody>
      </p:sp>
      <p:sp>
        <p:nvSpPr>
          <p:cNvPr id="10012"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a:solidFill>
                  <a:srgbClr val="888888"/>
                </a:solidFill>
                <a:latin typeface="Calibri"/>
                <a:ea typeface="Calibri"/>
                <a:cs typeface="Calibri"/>
                <a:sym typeface="Calibri"/>
              </a:defRPr>
            </a:lvl1pPr>
            <a:lvl2pPr marL="0" indent="457200" algn="ctr">
              <a:buSzTx/>
              <a:buNone/>
              <a:defRPr>
                <a:solidFill>
                  <a:srgbClr val="888888"/>
                </a:solidFill>
                <a:latin typeface="Calibri"/>
                <a:ea typeface="Calibri"/>
                <a:cs typeface="Calibri"/>
                <a:sym typeface="Calibri"/>
              </a:defRPr>
            </a:lvl2pPr>
            <a:lvl3pPr marL="0" indent="914400" algn="ctr">
              <a:buSzTx/>
              <a:buNone/>
              <a:defRPr>
                <a:solidFill>
                  <a:srgbClr val="888888"/>
                </a:solidFill>
                <a:latin typeface="Calibri"/>
                <a:ea typeface="Calibri"/>
                <a:cs typeface="Calibri"/>
                <a:sym typeface="Calibri"/>
              </a:defRPr>
            </a:lvl3pPr>
            <a:lvl4pPr marL="0" indent="1371600" algn="ctr">
              <a:buSzTx/>
              <a:buNone/>
              <a:defRPr>
                <a:solidFill>
                  <a:srgbClr val="888888"/>
                </a:solidFill>
                <a:latin typeface="Calibri"/>
                <a:ea typeface="Calibri"/>
                <a:cs typeface="Calibri"/>
                <a:sym typeface="Calibri"/>
              </a:defRPr>
            </a:lvl4pPr>
            <a:lvl5pPr marL="0" indent="1828800" algn="ctr">
              <a:buSzTx/>
              <a:buNone/>
              <a:defRPr>
                <a:solidFill>
                  <a:srgbClr val="888888"/>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10013"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726425173"/>
      </p:ext>
    </p:extLst>
  </p:cSld>
  <p:clrMapOvr>
    <a:masterClrMapping/>
  </p:clrMapOvr>
  <p:transition spd="med"/>
</p:sldLayout>
</file>

<file path=ppt/slideLayouts/slideLayout72.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eaLnBrk="1" hangingPunct="1">
              <a:defRPr/>
            </a:lvl1pPr>
          </a:lstStyle>
          <a:p>
            <a:pPr>
              <a:defRPr/>
            </a:pPr>
            <a:endParaRPr lang="en-US"/>
          </a:p>
        </p:txBody>
      </p:sp>
      <p:sp>
        <p:nvSpPr>
          <p:cNvPr id="3"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4" name="Rectangle 6"/>
          <p:cNvSpPr>
            <a:spLocks noGrp="1" noChangeArrowheads="1"/>
          </p:cNvSpPr>
          <p:nvPr>
            <p:ph type="sldNum" sz="quarter" idx="12"/>
          </p:nvPr>
        </p:nvSpPr>
        <p:spPr/>
        <p:txBody>
          <a:bodyPr/>
          <a:lstStyle>
            <a:lvl1pPr eaLnBrk="1" hangingPunct="1">
              <a:defRPr/>
            </a:lvl1pPr>
          </a:lstStyle>
          <a:p>
            <a:pPr>
              <a:defRPr/>
            </a:pPr>
            <a:fld id="{2A1CA33C-E18C-C241-9AC8-8416A3093BA9}" type="slidenum">
              <a:rPr lang="en-US"/>
              <a:pPr>
                <a:defRPr/>
              </a:pPr>
              <a:t>‹#›</a:t>
            </a:fld>
            <a:endParaRPr lang="en-US"/>
          </a:p>
        </p:txBody>
      </p:sp>
    </p:spTree>
    <p:extLst>
      <p:ext uri="{BB962C8B-B14F-4D97-AF65-F5344CB8AC3E}">
        <p14:creationId xmlns:p14="http://schemas.microsoft.com/office/powerpoint/2010/main" val="2425216337"/>
      </p:ext>
    </p:extLst>
  </p:cSld>
  <p:clrMapOvr>
    <a:masterClrMapping/>
  </p:clrMapOvr>
</p:sldLayout>
</file>

<file path=ppt/slideLayouts/slideLayout720.xml><?xml version="1.0" encoding="utf-8"?>
<p:sldLayout xmlns:a="http://schemas.openxmlformats.org/drawingml/2006/main" xmlns:r="http://schemas.openxmlformats.org/officeDocument/2006/relationships" xmlns:p="http://schemas.openxmlformats.org/presentationml/2006/main" showMasterSp="0" type="tx">
  <p:cSld name="70_Title and Content">
    <p:bg>
      <p:bgPr>
        <a:solidFill>
          <a:schemeClr val="accent3">
            <a:lumOff val="44000"/>
          </a:schemeClr>
        </a:solidFill>
        <a:effectLst/>
      </p:bgPr>
    </p:bg>
    <p:spTree>
      <p:nvGrpSpPr>
        <p:cNvPr id="1" name=""/>
        <p:cNvGrpSpPr/>
        <p:nvPr/>
      </p:nvGrpSpPr>
      <p:grpSpPr>
        <a:xfrm>
          <a:off x="0" y="0"/>
          <a:ext cx="0" cy="0"/>
          <a:chOff x="0" y="0"/>
          <a:chExt cx="0" cy="0"/>
        </a:xfrm>
      </p:grpSpPr>
      <p:sp>
        <p:nvSpPr>
          <p:cNvPr id="10020"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latin typeface="Calibri"/>
                <a:ea typeface="Calibri"/>
                <a:cs typeface="Calibri"/>
                <a:sym typeface="Calibri"/>
              </a:defRPr>
            </a:lvl1pPr>
          </a:lstStyle>
          <a:p>
            <a:r>
              <a:t>Title Text</a:t>
            </a:r>
          </a:p>
        </p:txBody>
      </p:sp>
      <p:sp>
        <p:nvSpPr>
          <p:cNvPr id="10021" name="Body Level One…"/>
          <p:cNvSpPr txBox="1">
            <a:spLocks noGrp="1"/>
          </p:cNvSpPr>
          <p:nvPr>
            <p:ph type="body" idx="1"/>
          </p:nvPr>
        </p:nvSpPr>
        <p:spPr>
          <a:xfrm>
            <a:off x="457200" y="1600200"/>
            <a:ext cx="8229600" cy="4525963"/>
          </a:xfrm>
          <a:prstGeom prst="rect">
            <a:avLst/>
          </a:prstGeom>
        </p:spPr>
        <p:txBody>
          <a:bodyPr>
            <a:normAutofit/>
          </a:bodyPr>
          <a:lstStyle>
            <a:lvl1pPr>
              <a:buFont typeface="Arial"/>
              <a:buChar char="•"/>
              <a:defRPr>
                <a:latin typeface="Calibri"/>
                <a:ea typeface="Calibri"/>
                <a:cs typeface="Calibri"/>
                <a:sym typeface="Calibri"/>
              </a:defRPr>
            </a:lvl1pPr>
            <a:lvl2pPr>
              <a:buFont typeface="Arial"/>
              <a:buChar char="–"/>
              <a:defRPr>
                <a:latin typeface="Calibri"/>
                <a:ea typeface="Calibri"/>
                <a:cs typeface="Calibri"/>
                <a:sym typeface="Calibri"/>
              </a:defRPr>
            </a:lvl2pPr>
            <a:lvl3pPr>
              <a:buFont typeface="Arial"/>
              <a:defRPr>
                <a:latin typeface="Calibri"/>
                <a:ea typeface="Calibri"/>
                <a:cs typeface="Calibri"/>
                <a:sym typeface="Calibri"/>
              </a:defRPr>
            </a:lvl3pPr>
            <a:lvl4pPr>
              <a:buFont typeface="Arial"/>
              <a:buChar char="–"/>
              <a:defRPr>
                <a:latin typeface="Calibri"/>
                <a:ea typeface="Calibri"/>
                <a:cs typeface="Calibri"/>
                <a:sym typeface="Calibri"/>
              </a:defRPr>
            </a:lvl4pPr>
            <a:lvl5pPr>
              <a:buFont typeface="Arial"/>
              <a:buChar char="»"/>
              <a:defRPr>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10022"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295873228"/>
      </p:ext>
    </p:extLst>
  </p:cSld>
  <p:clrMapOvr>
    <a:masterClrMapping/>
  </p:clrMapOvr>
  <p:transition spd="med"/>
</p:sldLayout>
</file>

<file path=ppt/slideLayouts/slideLayout721.xml><?xml version="1.0" encoding="utf-8"?>
<p:sldLayout xmlns:a="http://schemas.openxmlformats.org/drawingml/2006/main" xmlns:r="http://schemas.openxmlformats.org/officeDocument/2006/relationships" xmlns:p="http://schemas.openxmlformats.org/presentationml/2006/main" showMasterSp="0" type="tx">
  <p:cSld name="63_Section Header">
    <p:bg>
      <p:bgPr>
        <a:solidFill>
          <a:schemeClr val="accent3">
            <a:lumOff val="44000"/>
          </a:schemeClr>
        </a:solidFill>
        <a:effectLst/>
      </p:bgPr>
    </p:bg>
    <p:spTree>
      <p:nvGrpSpPr>
        <p:cNvPr id="1" name=""/>
        <p:cNvGrpSpPr/>
        <p:nvPr/>
      </p:nvGrpSpPr>
      <p:grpSpPr>
        <a:xfrm>
          <a:off x="0" y="0"/>
          <a:ext cx="0" cy="0"/>
          <a:chOff x="0" y="0"/>
          <a:chExt cx="0" cy="0"/>
        </a:xfrm>
      </p:grpSpPr>
      <p:sp>
        <p:nvSpPr>
          <p:cNvPr id="10029"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0000"/>
                </a:solidFill>
                <a:latin typeface="Calibri"/>
                <a:ea typeface="Calibri"/>
                <a:cs typeface="Calibri"/>
                <a:sym typeface="Calibri"/>
              </a:defRPr>
            </a:lvl1pPr>
          </a:lstStyle>
          <a:p>
            <a:r>
              <a:t>Title Text</a:t>
            </a:r>
          </a:p>
        </p:txBody>
      </p:sp>
      <p:sp>
        <p:nvSpPr>
          <p:cNvPr id="10030"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rgbClr val="888888"/>
                </a:solidFill>
                <a:latin typeface="Calibri"/>
                <a:ea typeface="Calibri"/>
                <a:cs typeface="Calibri"/>
                <a:sym typeface="Calibri"/>
              </a:defRPr>
            </a:lvl1pPr>
            <a:lvl2pPr marL="0" indent="457200">
              <a:spcBef>
                <a:spcPts val="400"/>
              </a:spcBef>
              <a:buSzTx/>
              <a:buNone/>
              <a:defRPr sz="2000">
                <a:solidFill>
                  <a:srgbClr val="888888"/>
                </a:solidFill>
                <a:latin typeface="Calibri"/>
                <a:ea typeface="Calibri"/>
                <a:cs typeface="Calibri"/>
                <a:sym typeface="Calibri"/>
              </a:defRPr>
            </a:lvl2pPr>
            <a:lvl3pPr marL="0" indent="914400">
              <a:spcBef>
                <a:spcPts val="400"/>
              </a:spcBef>
              <a:buSzTx/>
              <a:buNone/>
              <a:defRPr sz="2000">
                <a:solidFill>
                  <a:srgbClr val="888888"/>
                </a:solidFill>
                <a:latin typeface="Calibri"/>
                <a:ea typeface="Calibri"/>
                <a:cs typeface="Calibri"/>
                <a:sym typeface="Calibri"/>
              </a:defRPr>
            </a:lvl3pPr>
            <a:lvl4pPr marL="0" indent="1371600">
              <a:spcBef>
                <a:spcPts val="400"/>
              </a:spcBef>
              <a:buSzTx/>
              <a:buNone/>
              <a:defRPr sz="2000">
                <a:solidFill>
                  <a:srgbClr val="888888"/>
                </a:solidFill>
                <a:latin typeface="Calibri"/>
                <a:ea typeface="Calibri"/>
                <a:cs typeface="Calibri"/>
                <a:sym typeface="Calibri"/>
              </a:defRPr>
            </a:lvl4pPr>
            <a:lvl5pPr marL="0" indent="1828800">
              <a:spcBef>
                <a:spcPts val="400"/>
              </a:spcBef>
              <a:buSzTx/>
              <a:buNone/>
              <a:defRPr sz="2000">
                <a:solidFill>
                  <a:srgbClr val="888888"/>
                </a:solidFill>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10031"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936431329"/>
      </p:ext>
    </p:extLst>
  </p:cSld>
  <p:clrMapOvr>
    <a:masterClrMapping/>
  </p:clrMapOvr>
  <p:transition spd="med"/>
</p:sldLayout>
</file>

<file path=ppt/slideLayouts/slideLayout722.xml><?xml version="1.0" encoding="utf-8"?>
<p:sldLayout xmlns:a="http://schemas.openxmlformats.org/drawingml/2006/main" xmlns:r="http://schemas.openxmlformats.org/officeDocument/2006/relationships" xmlns:p="http://schemas.openxmlformats.org/presentationml/2006/main" showMasterSp="0" type="tx">
  <p:cSld name="64_Two Content">
    <p:bg>
      <p:bgPr>
        <a:solidFill>
          <a:schemeClr val="accent3">
            <a:lumOff val="44000"/>
          </a:schemeClr>
        </a:solidFill>
        <a:effectLst/>
      </p:bgPr>
    </p:bg>
    <p:spTree>
      <p:nvGrpSpPr>
        <p:cNvPr id="1" name=""/>
        <p:cNvGrpSpPr/>
        <p:nvPr/>
      </p:nvGrpSpPr>
      <p:grpSpPr>
        <a:xfrm>
          <a:off x="0" y="0"/>
          <a:ext cx="0" cy="0"/>
          <a:chOff x="0" y="0"/>
          <a:chExt cx="0" cy="0"/>
        </a:xfrm>
      </p:grpSpPr>
      <p:sp>
        <p:nvSpPr>
          <p:cNvPr id="10038"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latin typeface="Calibri"/>
                <a:ea typeface="Calibri"/>
                <a:cs typeface="Calibri"/>
                <a:sym typeface="Calibri"/>
              </a:defRPr>
            </a:lvl1pPr>
          </a:lstStyle>
          <a:p>
            <a:r>
              <a:t>Title Text</a:t>
            </a:r>
          </a:p>
        </p:txBody>
      </p:sp>
      <p:sp>
        <p:nvSpPr>
          <p:cNvPr id="10039"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Font typeface="Arial"/>
              <a:buChar char="•"/>
              <a:defRPr sz="2800">
                <a:latin typeface="Calibri"/>
                <a:ea typeface="Calibri"/>
                <a:cs typeface="Calibri"/>
                <a:sym typeface="Calibri"/>
              </a:defRPr>
            </a:lvl1pPr>
            <a:lvl2pPr marL="790575" indent="-333375">
              <a:spcBef>
                <a:spcPts val="600"/>
              </a:spcBef>
              <a:buFont typeface="Arial"/>
              <a:buChar char="–"/>
              <a:defRPr sz="2800">
                <a:latin typeface="Calibri"/>
                <a:ea typeface="Calibri"/>
                <a:cs typeface="Calibri"/>
                <a:sym typeface="Calibri"/>
              </a:defRPr>
            </a:lvl2pPr>
            <a:lvl3pPr marL="1234439" indent="-320039">
              <a:spcBef>
                <a:spcPts val="600"/>
              </a:spcBef>
              <a:buFont typeface="Arial"/>
              <a:defRPr sz="2800">
                <a:latin typeface="Calibri"/>
                <a:ea typeface="Calibri"/>
                <a:cs typeface="Calibri"/>
                <a:sym typeface="Calibri"/>
              </a:defRPr>
            </a:lvl3pPr>
            <a:lvl4pPr marL="1727200" indent="-355600">
              <a:spcBef>
                <a:spcPts val="600"/>
              </a:spcBef>
              <a:buFont typeface="Arial"/>
              <a:buChar char="–"/>
              <a:defRPr sz="2800">
                <a:latin typeface="Calibri"/>
                <a:ea typeface="Calibri"/>
                <a:cs typeface="Calibri"/>
                <a:sym typeface="Calibri"/>
              </a:defRPr>
            </a:lvl4pPr>
            <a:lvl5pPr marL="2184400" indent="-355600">
              <a:spcBef>
                <a:spcPts val="600"/>
              </a:spcBef>
              <a:buFont typeface="Arial"/>
              <a:buChar char="»"/>
              <a:defRPr sz="2800">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10040"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1281061754"/>
      </p:ext>
    </p:extLst>
  </p:cSld>
  <p:clrMapOvr>
    <a:masterClrMapping/>
  </p:clrMapOvr>
  <p:transition spd="med"/>
</p:sldLayout>
</file>

<file path=ppt/slideLayouts/slideLayout723.xml><?xml version="1.0" encoding="utf-8"?>
<p:sldLayout xmlns:a="http://schemas.openxmlformats.org/drawingml/2006/main" xmlns:r="http://schemas.openxmlformats.org/officeDocument/2006/relationships" xmlns:p="http://schemas.openxmlformats.org/presentationml/2006/main" showMasterSp="0" type="tx">
  <p:cSld name="64_Comparison">
    <p:bg>
      <p:bgPr>
        <a:solidFill>
          <a:schemeClr val="accent3">
            <a:lumOff val="44000"/>
          </a:schemeClr>
        </a:solidFill>
        <a:effectLst/>
      </p:bgPr>
    </p:bg>
    <p:spTree>
      <p:nvGrpSpPr>
        <p:cNvPr id="1" name=""/>
        <p:cNvGrpSpPr/>
        <p:nvPr/>
      </p:nvGrpSpPr>
      <p:grpSpPr>
        <a:xfrm>
          <a:off x="0" y="0"/>
          <a:ext cx="0" cy="0"/>
          <a:chOff x="0" y="0"/>
          <a:chExt cx="0" cy="0"/>
        </a:xfrm>
      </p:grpSpPr>
      <p:sp>
        <p:nvSpPr>
          <p:cNvPr id="10047"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latin typeface="Calibri"/>
                <a:ea typeface="Calibri"/>
                <a:cs typeface="Calibri"/>
                <a:sym typeface="Calibri"/>
              </a:defRPr>
            </a:lvl1pPr>
          </a:lstStyle>
          <a:p>
            <a:r>
              <a:t>Title Text</a:t>
            </a:r>
          </a:p>
        </p:txBody>
      </p:sp>
      <p:sp>
        <p:nvSpPr>
          <p:cNvPr id="10048"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atin typeface="Calibri"/>
                <a:ea typeface="Calibri"/>
                <a:cs typeface="Calibri"/>
                <a:sym typeface="Calibri"/>
              </a:defRPr>
            </a:lvl1pPr>
            <a:lvl2pPr marL="0" indent="457200">
              <a:spcBef>
                <a:spcPts val="500"/>
              </a:spcBef>
              <a:buSzTx/>
              <a:buNone/>
              <a:defRPr sz="2400" b="1">
                <a:latin typeface="Calibri"/>
                <a:ea typeface="Calibri"/>
                <a:cs typeface="Calibri"/>
                <a:sym typeface="Calibri"/>
              </a:defRPr>
            </a:lvl2pPr>
            <a:lvl3pPr marL="0" indent="914400">
              <a:spcBef>
                <a:spcPts val="500"/>
              </a:spcBef>
              <a:buSzTx/>
              <a:buNone/>
              <a:defRPr sz="2400" b="1">
                <a:latin typeface="Calibri"/>
                <a:ea typeface="Calibri"/>
                <a:cs typeface="Calibri"/>
                <a:sym typeface="Calibri"/>
              </a:defRPr>
            </a:lvl3pPr>
            <a:lvl4pPr marL="0" indent="1371600">
              <a:spcBef>
                <a:spcPts val="500"/>
              </a:spcBef>
              <a:buSzTx/>
              <a:buNone/>
              <a:defRPr sz="2400" b="1">
                <a:latin typeface="Calibri"/>
                <a:ea typeface="Calibri"/>
                <a:cs typeface="Calibri"/>
                <a:sym typeface="Calibri"/>
              </a:defRPr>
            </a:lvl4pPr>
            <a:lvl5pPr marL="0" indent="1828800">
              <a:spcBef>
                <a:spcPts val="500"/>
              </a:spcBef>
              <a:buSzTx/>
              <a:buNone/>
              <a:defRPr sz="2400" b="1">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10049"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latin typeface="Calibri"/>
                <a:ea typeface="Calibri"/>
                <a:cs typeface="Calibri"/>
                <a:sym typeface="Calibri"/>
              </a:defRPr>
            </a:pPr>
            <a:endParaRPr/>
          </a:p>
        </p:txBody>
      </p:sp>
      <p:sp>
        <p:nvSpPr>
          <p:cNvPr id="10050"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3458845800"/>
      </p:ext>
    </p:extLst>
  </p:cSld>
  <p:clrMapOvr>
    <a:masterClrMapping/>
  </p:clrMapOvr>
  <p:transition spd="med"/>
</p:sldLayout>
</file>

<file path=ppt/slideLayouts/slideLayout724.xml><?xml version="1.0" encoding="utf-8"?>
<p:sldLayout xmlns:a="http://schemas.openxmlformats.org/drawingml/2006/main" xmlns:r="http://schemas.openxmlformats.org/officeDocument/2006/relationships" xmlns:p="http://schemas.openxmlformats.org/presentationml/2006/main" showMasterSp="0" type="tx">
  <p:cSld name="65_Title Only">
    <p:bg>
      <p:bgPr>
        <a:solidFill>
          <a:schemeClr val="accent3">
            <a:lumOff val="44000"/>
          </a:schemeClr>
        </a:solidFill>
        <a:effectLst/>
      </p:bgPr>
    </p:bg>
    <p:spTree>
      <p:nvGrpSpPr>
        <p:cNvPr id="1" name=""/>
        <p:cNvGrpSpPr/>
        <p:nvPr/>
      </p:nvGrpSpPr>
      <p:grpSpPr>
        <a:xfrm>
          <a:off x="0" y="0"/>
          <a:ext cx="0" cy="0"/>
          <a:chOff x="0" y="0"/>
          <a:chExt cx="0" cy="0"/>
        </a:xfrm>
      </p:grpSpPr>
      <p:sp>
        <p:nvSpPr>
          <p:cNvPr id="10057"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latin typeface="Calibri"/>
                <a:ea typeface="Calibri"/>
                <a:cs typeface="Calibri"/>
                <a:sym typeface="Calibri"/>
              </a:defRPr>
            </a:lvl1pPr>
          </a:lstStyle>
          <a:p>
            <a:r>
              <a:t>Title Text</a:t>
            </a:r>
          </a:p>
        </p:txBody>
      </p:sp>
      <p:sp>
        <p:nvSpPr>
          <p:cNvPr id="10058"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4173208006"/>
      </p:ext>
    </p:extLst>
  </p:cSld>
  <p:clrMapOvr>
    <a:masterClrMapping/>
  </p:clrMapOvr>
  <p:transition spd="med"/>
</p:sldLayout>
</file>

<file path=ppt/slideLayouts/slideLayout725.xml><?xml version="1.0" encoding="utf-8"?>
<p:sldLayout xmlns:a="http://schemas.openxmlformats.org/drawingml/2006/main" xmlns:r="http://schemas.openxmlformats.org/officeDocument/2006/relationships" xmlns:p="http://schemas.openxmlformats.org/presentationml/2006/main" showMasterSp="0" type="tx">
  <p:cSld name="66_Blank">
    <p:bg>
      <p:bgPr>
        <a:solidFill>
          <a:schemeClr val="accent3">
            <a:lumOff val="44000"/>
          </a:schemeClr>
        </a:solidFill>
        <a:effectLst/>
      </p:bgPr>
    </p:bg>
    <p:spTree>
      <p:nvGrpSpPr>
        <p:cNvPr id="1" name=""/>
        <p:cNvGrpSpPr/>
        <p:nvPr/>
      </p:nvGrpSpPr>
      <p:grpSpPr>
        <a:xfrm>
          <a:off x="0" y="0"/>
          <a:ext cx="0" cy="0"/>
          <a:chOff x="0" y="0"/>
          <a:chExt cx="0" cy="0"/>
        </a:xfrm>
      </p:grpSpPr>
      <p:sp>
        <p:nvSpPr>
          <p:cNvPr id="10065"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265804742"/>
      </p:ext>
    </p:extLst>
  </p:cSld>
  <p:clrMapOvr>
    <a:masterClrMapping/>
  </p:clrMapOvr>
  <p:transition spd="med"/>
</p:sldLayout>
</file>

<file path=ppt/slideLayouts/slideLayout726.xml><?xml version="1.0" encoding="utf-8"?>
<p:sldLayout xmlns:a="http://schemas.openxmlformats.org/drawingml/2006/main" xmlns:r="http://schemas.openxmlformats.org/officeDocument/2006/relationships" xmlns:p="http://schemas.openxmlformats.org/presentationml/2006/main" showMasterSp="0" type="tx">
  <p:cSld name="64_Content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10072" name="Title Text"/>
          <p:cNvSpPr txBox="1">
            <a:spLocks noGrp="1"/>
          </p:cNvSpPr>
          <p:nvPr>
            <p:ph type="title"/>
          </p:nvPr>
        </p:nvSpPr>
        <p:spPr>
          <a:xfrm>
            <a:off x="457200" y="273050"/>
            <a:ext cx="3008314" cy="1162050"/>
          </a:xfrm>
          <a:prstGeom prst="rect">
            <a:avLst/>
          </a:prstGeom>
        </p:spPr>
        <p:txBody>
          <a:bodyPr/>
          <a:lstStyle>
            <a:lvl1pPr>
              <a:defRPr sz="2000" b="1">
                <a:solidFill>
                  <a:srgbClr val="000000"/>
                </a:solidFill>
                <a:latin typeface="Calibri"/>
                <a:ea typeface="Calibri"/>
                <a:cs typeface="Calibri"/>
                <a:sym typeface="Calibri"/>
              </a:defRPr>
            </a:lvl1pPr>
          </a:lstStyle>
          <a:p>
            <a:r>
              <a:t>Title Text</a:t>
            </a:r>
          </a:p>
        </p:txBody>
      </p:sp>
      <p:sp>
        <p:nvSpPr>
          <p:cNvPr id="10073" name="Body Level One…"/>
          <p:cNvSpPr txBox="1">
            <a:spLocks noGrp="1"/>
          </p:cNvSpPr>
          <p:nvPr>
            <p:ph type="body" idx="1"/>
          </p:nvPr>
        </p:nvSpPr>
        <p:spPr>
          <a:xfrm>
            <a:off x="3575050" y="273050"/>
            <a:ext cx="5111750" cy="5853113"/>
          </a:xfrm>
          <a:prstGeom prst="rect">
            <a:avLst/>
          </a:prstGeom>
        </p:spPr>
        <p:txBody>
          <a:bodyPr>
            <a:normAutofit/>
          </a:bodyPr>
          <a:lstStyle>
            <a:lvl1pPr>
              <a:buFont typeface="Arial"/>
              <a:buChar char="•"/>
              <a:defRPr>
                <a:latin typeface="Calibri"/>
                <a:ea typeface="Calibri"/>
                <a:cs typeface="Calibri"/>
                <a:sym typeface="Calibri"/>
              </a:defRPr>
            </a:lvl1pPr>
            <a:lvl2pPr>
              <a:buFont typeface="Arial"/>
              <a:buChar char="–"/>
              <a:defRPr>
                <a:latin typeface="Calibri"/>
                <a:ea typeface="Calibri"/>
                <a:cs typeface="Calibri"/>
                <a:sym typeface="Calibri"/>
              </a:defRPr>
            </a:lvl2pPr>
            <a:lvl3pPr>
              <a:buFont typeface="Arial"/>
              <a:defRPr>
                <a:latin typeface="Calibri"/>
                <a:ea typeface="Calibri"/>
                <a:cs typeface="Calibri"/>
                <a:sym typeface="Calibri"/>
              </a:defRPr>
            </a:lvl3pPr>
            <a:lvl4pPr>
              <a:buFont typeface="Arial"/>
              <a:buChar char="–"/>
              <a:defRPr>
                <a:latin typeface="Calibri"/>
                <a:ea typeface="Calibri"/>
                <a:cs typeface="Calibri"/>
                <a:sym typeface="Calibri"/>
              </a:defRPr>
            </a:lvl4pPr>
            <a:lvl5pPr>
              <a:buFont typeface="Arial"/>
              <a:buChar char="»"/>
              <a:defRPr>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10074"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latin typeface="Calibri"/>
                <a:ea typeface="Calibri"/>
                <a:cs typeface="Calibri"/>
                <a:sym typeface="Calibri"/>
              </a:defRPr>
            </a:pPr>
            <a:endParaRPr/>
          </a:p>
        </p:txBody>
      </p:sp>
      <p:sp>
        <p:nvSpPr>
          <p:cNvPr id="10075"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2374033881"/>
      </p:ext>
    </p:extLst>
  </p:cSld>
  <p:clrMapOvr>
    <a:masterClrMapping/>
  </p:clrMapOvr>
  <p:transition spd="med"/>
</p:sldLayout>
</file>

<file path=ppt/slideLayouts/slideLayout727.xml><?xml version="1.0" encoding="utf-8"?>
<p:sldLayout xmlns:a="http://schemas.openxmlformats.org/drawingml/2006/main" xmlns:r="http://schemas.openxmlformats.org/officeDocument/2006/relationships" xmlns:p="http://schemas.openxmlformats.org/presentationml/2006/main" showMasterSp="0" type="tx">
  <p:cSld name="64_Picture with Caption">
    <p:bg>
      <p:bgPr>
        <a:solidFill>
          <a:schemeClr val="accent3">
            <a:lumOff val="44000"/>
          </a:schemeClr>
        </a:solidFill>
        <a:effectLst/>
      </p:bgPr>
    </p:bg>
    <p:spTree>
      <p:nvGrpSpPr>
        <p:cNvPr id="1" name=""/>
        <p:cNvGrpSpPr/>
        <p:nvPr/>
      </p:nvGrpSpPr>
      <p:grpSpPr>
        <a:xfrm>
          <a:off x="0" y="0"/>
          <a:ext cx="0" cy="0"/>
          <a:chOff x="0" y="0"/>
          <a:chExt cx="0" cy="0"/>
        </a:xfrm>
      </p:grpSpPr>
      <p:sp>
        <p:nvSpPr>
          <p:cNvPr id="10082" name="Title Text"/>
          <p:cNvSpPr txBox="1">
            <a:spLocks noGrp="1"/>
          </p:cNvSpPr>
          <p:nvPr>
            <p:ph type="title"/>
          </p:nvPr>
        </p:nvSpPr>
        <p:spPr>
          <a:xfrm>
            <a:off x="1792288" y="4800600"/>
            <a:ext cx="5486401" cy="566738"/>
          </a:xfrm>
          <a:prstGeom prst="rect">
            <a:avLst/>
          </a:prstGeom>
        </p:spPr>
        <p:txBody>
          <a:bodyPr/>
          <a:lstStyle>
            <a:lvl1pPr>
              <a:defRPr sz="2000" b="1">
                <a:solidFill>
                  <a:srgbClr val="000000"/>
                </a:solidFill>
                <a:latin typeface="Calibri"/>
                <a:ea typeface="Calibri"/>
                <a:cs typeface="Calibri"/>
                <a:sym typeface="Calibri"/>
              </a:defRPr>
            </a:lvl1pPr>
          </a:lstStyle>
          <a:p>
            <a:r>
              <a:t>Title Text</a:t>
            </a:r>
          </a:p>
        </p:txBody>
      </p:sp>
      <p:sp>
        <p:nvSpPr>
          <p:cNvPr id="10083"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0084"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atin typeface="Calibri"/>
                <a:ea typeface="Calibri"/>
                <a:cs typeface="Calibri"/>
                <a:sym typeface="Calibri"/>
              </a:defRPr>
            </a:lvl1pPr>
            <a:lvl2pPr marL="0" indent="457200">
              <a:spcBef>
                <a:spcPts val="300"/>
              </a:spcBef>
              <a:buSzTx/>
              <a:buNone/>
              <a:defRPr sz="1400">
                <a:latin typeface="Calibri"/>
                <a:ea typeface="Calibri"/>
                <a:cs typeface="Calibri"/>
                <a:sym typeface="Calibri"/>
              </a:defRPr>
            </a:lvl2pPr>
            <a:lvl3pPr marL="0" indent="914400">
              <a:spcBef>
                <a:spcPts val="300"/>
              </a:spcBef>
              <a:buSzTx/>
              <a:buNone/>
              <a:defRPr sz="1400">
                <a:latin typeface="Calibri"/>
                <a:ea typeface="Calibri"/>
                <a:cs typeface="Calibri"/>
                <a:sym typeface="Calibri"/>
              </a:defRPr>
            </a:lvl3pPr>
            <a:lvl4pPr marL="0" indent="1371600">
              <a:spcBef>
                <a:spcPts val="300"/>
              </a:spcBef>
              <a:buSzTx/>
              <a:buNone/>
              <a:defRPr sz="1400">
                <a:latin typeface="Calibri"/>
                <a:ea typeface="Calibri"/>
                <a:cs typeface="Calibri"/>
                <a:sym typeface="Calibri"/>
              </a:defRPr>
            </a:lvl4pPr>
            <a:lvl5pPr marL="0" indent="1828800">
              <a:spcBef>
                <a:spcPts val="300"/>
              </a:spcBef>
              <a:buSzTx/>
              <a:buNone/>
              <a:defRPr sz="1400">
                <a:latin typeface="Calibri"/>
                <a:ea typeface="Calibri"/>
                <a:cs typeface="Calibri"/>
                <a:sym typeface="Calibri"/>
              </a:defRPr>
            </a:lvl5pPr>
          </a:lstStyle>
          <a:p>
            <a:r>
              <a:t>Body Level One</a:t>
            </a:r>
          </a:p>
          <a:p>
            <a:pPr lvl="1"/>
            <a:r>
              <a:t>Body Level Two</a:t>
            </a:r>
          </a:p>
          <a:p>
            <a:pPr lvl="2"/>
            <a:r>
              <a:t>Body Level Three</a:t>
            </a:r>
          </a:p>
          <a:p>
            <a:pPr lvl="3"/>
            <a:r>
              <a:t>Body Level Four</a:t>
            </a:r>
          </a:p>
          <a:p>
            <a:pPr lvl="4"/>
            <a:r>
              <a:t>Body Level Five</a:t>
            </a:r>
          </a:p>
        </p:txBody>
      </p:sp>
      <p:sp>
        <p:nvSpPr>
          <p:cNvPr id="10085" name="Slide Number"/>
          <p:cNvSpPr txBox="1">
            <a:spLocks noGrp="1"/>
          </p:cNvSpPr>
          <p:nvPr>
            <p:ph type="sldNum" sz="quarter" idx="2"/>
          </p:nvPr>
        </p:nvSpPr>
        <p:spPr>
          <a:xfrm>
            <a:off x="8428176" y="6414760"/>
            <a:ext cx="258624" cy="248305"/>
          </a:xfrm>
          <a:prstGeom prst="rect">
            <a:avLst/>
          </a:prstGeom>
        </p:spPr>
        <p:txBody>
          <a:bodyPr anchor="ctr"/>
          <a:lstStyle>
            <a:lvl1pPr algn="r">
              <a:defRPr sz="1200" b="1">
                <a:solidFill>
                  <a:srgbClr val="898989"/>
                </a:solidFill>
                <a:latin typeface="Calibri"/>
                <a:ea typeface="Calibri"/>
                <a:cs typeface="Calibri"/>
                <a:sym typeface="Calibri"/>
              </a:defRPr>
            </a:lvl1pPr>
          </a:lstStyle>
          <a:p>
            <a:fld id="{86CB4B4D-7CA3-9044-876B-883B54F8677D}" type="slidenum">
              <a:rPr/>
              <a:pPr/>
              <a:t>‹#›</a:t>
            </a:fld>
            <a:endParaRPr/>
          </a:p>
        </p:txBody>
      </p:sp>
    </p:spTree>
    <p:extLst>
      <p:ext uri="{BB962C8B-B14F-4D97-AF65-F5344CB8AC3E}">
        <p14:creationId xmlns:p14="http://schemas.microsoft.com/office/powerpoint/2010/main" val="535333464"/>
      </p:ext>
    </p:extLst>
  </p:cSld>
  <p:clrMapOvr>
    <a:masterClrMapping/>
  </p:clrMapOvr>
  <p:transition spd="med"/>
</p:sldLayout>
</file>

<file path=ppt/slideLayouts/slideLayout728.xml><?xml version="1.0" encoding="utf-8"?>
<p:sldLayout xmlns:a="http://schemas.openxmlformats.org/drawingml/2006/main" xmlns:r="http://schemas.openxmlformats.org/officeDocument/2006/relationships" xmlns:p="http://schemas.openxmlformats.org/presentationml/2006/main" type="tx">
  <p:cSld name="67_Blank">
    <p:spTree>
      <p:nvGrpSpPr>
        <p:cNvPr id="1" name=""/>
        <p:cNvGrpSpPr/>
        <p:nvPr/>
      </p:nvGrpSpPr>
      <p:grpSpPr>
        <a:xfrm>
          <a:off x="0" y="0"/>
          <a:ext cx="0" cy="0"/>
          <a:chOff x="0" y="0"/>
          <a:chExt cx="0" cy="0"/>
        </a:xfrm>
      </p:grpSpPr>
      <p:sp>
        <p:nvSpPr>
          <p:cNvPr id="10092" name="Slide Number"/>
          <p:cNvSpPr txBox="1">
            <a:spLocks noGrp="1"/>
          </p:cNvSpPr>
          <p:nvPr>
            <p:ph type="sldNum" sz="quarter" idx="2"/>
          </p:nvPr>
        </p:nvSpPr>
        <p:spPr>
          <a:xfrm>
            <a:off x="7821929" y="6570913"/>
            <a:ext cx="281941" cy="287088"/>
          </a:xfrm>
          <a:prstGeom prst="rect">
            <a:avLst/>
          </a:prstGeom>
        </p:spPr>
        <p:txBody>
          <a:bodyPr/>
          <a:lstStyle>
            <a:lvl1pPr>
              <a:defRPr>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227540711"/>
      </p:ext>
    </p:extLst>
  </p:cSld>
  <p:clrMapOvr>
    <a:masterClrMapping/>
  </p:clrMapOvr>
  <p:transition spd="med"/>
</p:sldLayout>
</file>

<file path=ppt/slideLayouts/slideLayout729.xml><?xml version="1.0" encoding="utf-8"?>
<p:sldLayout xmlns:a="http://schemas.openxmlformats.org/drawingml/2006/main" xmlns:r="http://schemas.openxmlformats.org/officeDocument/2006/relationships" xmlns:p="http://schemas.openxmlformats.org/presentationml/2006/main" showMasterSp="0" type="tx">
  <p:cSld name="5_Blank 0">
    <p:spTree>
      <p:nvGrpSpPr>
        <p:cNvPr id="1" name=""/>
        <p:cNvGrpSpPr/>
        <p:nvPr/>
      </p:nvGrpSpPr>
      <p:grpSpPr>
        <a:xfrm>
          <a:off x="0" y="0"/>
          <a:ext cx="0" cy="0"/>
          <a:chOff x="0" y="0"/>
          <a:chExt cx="0" cy="0"/>
        </a:xfrm>
      </p:grpSpPr>
      <p:sp>
        <p:nvSpPr>
          <p:cNvPr id="10099" name="Slide Number"/>
          <p:cNvSpPr txBox="1">
            <a:spLocks noGrp="1"/>
          </p:cNvSpPr>
          <p:nvPr>
            <p:ph type="sldNum" sz="quarter" idx="2"/>
          </p:nvPr>
        </p:nvSpPr>
        <p:spPr>
          <a:xfrm>
            <a:off x="7821929" y="6570913"/>
            <a:ext cx="281941" cy="287088"/>
          </a:xfrm>
          <a:prstGeom prst="rect">
            <a:avLst/>
          </a:prstGeom>
        </p:spPr>
        <p:txBody>
          <a:bodyPr/>
          <a:lstStyle>
            <a:lvl1pPr>
              <a:defRPr>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07406086"/>
      </p:ext>
    </p:extLst>
  </p:cSld>
  <p:clrMapOvr>
    <a:masterClrMapping/>
  </p:clrMapOvr>
  <p:transition spd="med"/>
</p:sldLayout>
</file>

<file path=ppt/slideLayouts/slideLayout73.xml><?xml version="1.0" encoding="utf-8"?>
<p:sldLayout xmlns:a="http://schemas.openxmlformats.org/drawingml/2006/main" xmlns:r="http://schemas.openxmlformats.org/officeDocument/2006/relationships" xmlns:p="http://schemas.openxmlformats.org/presentationml/2006/main" type="titleOnly">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p>
        </p:txBody>
      </p:sp>
      <p:sp>
        <p:nvSpPr>
          <p:cNvPr id="4" name="Rectangle 5"/>
          <p:cNvSpPr>
            <a:spLocks noGrp="1" noChangeArrowheads="1"/>
          </p:cNvSpPr>
          <p:nvPr>
            <p:ph type="ftr" sz="quarter" idx="11"/>
          </p:nvPr>
        </p:nvSpPr>
        <p:spPr>
          <a:ln/>
        </p:spPr>
        <p:txBody>
          <a:bodyPr/>
          <a:lstStyle>
            <a:lvl1pPr>
              <a:defRPr/>
            </a:lvl1pPr>
          </a:lstStyle>
          <a:p>
            <a:pPr>
              <a:defRPr/>
            </a:pPr>
            <a:endParaRPr lang="en-US"/>
          </a:p>
        </p:txBody>
      </p:sp>
      <p:sp>
        <p:nvSpPr>
          <p:cNvPr id="5" name="Rectangle 6"/>
          <p:cNvSpPr>
            <a:spLocks noGrp="1" noChangeArrowheads="1"/>
          </p:cNvSpPr>
          <p:nvPr>
            <p:ph type="sldNum" sz="quarter" idx="12"/>
          </p:nvPr>
        </p:nvSpPr>
        <p:spPr>
          <a:ln/>
        </p:spPr>
        <p:txBody>
          <a:bodyPr/>
          <a:lstStyle>
            <a:lvl1pPr>
              <a:defRPr/>
            </a:lvl1pPr>
          </a:lstStyle>
          <a:p>
            <a:pPr>
              <a:defRPr/>
            </a:pPr>
            <a:fld id="{B39D2120-F58E-8E4F-A880-048539C7C2FF}" type="slidenum">
              <a:rPr lang="en-US"/>
              <a:pPr>
                <a:defRPr/>
              </a:pPr>
              <a:t>‹#›</a:t>
            </a:fld>
            <a:endParaRPr lang="en-US"/>
          </a:p>
        </p:txBody>
      </p:sp>
    </p:spTree>
    <p:extLst>
      <p:ext uri="{BB962C8B-B14F-4D97-AF65-F5344CB8AC3E}">
        <p14:creationId xmlns:p14="http://schemas.microsoft.com/office/powerpoint/2010/main" val="635365841"/>
      </p:ext>
    </p:extLst>
  </p:cSld>
  <p:clrMapOvr>
    <a:masterClrMapping/>
  </p:clrMapOvr>
</p:sldLayout>
</file>

<file path=ppt/slideLayouts/slideLayout730.xml><?xml version="1.0" encoding="utf-8"?>
<p:sldLayout xmlns:a="http://schemas.openxmlformats.org/drawingml/2006/main" xmlns:r="http://schemas.openxmlformats.org/officeDocument/2006/relationships" xmlns:p="http://schemas.openxmlformats.org/presentationml/2006/main" showMasterSp="0" type="tx">
  <p:cSld name="72_Title Slide">
    <p:bg>
      <p:bgPr>
        <a:solidFill>
          <a:srgbClr val="E9E2B6"/>
        </a:solidFill>
        <a:effectLst/>
      </p:bgPr>
    </p:bg>
    <p:spTree>
      <p:nvGrpSpPr>
        <p:cNvPr id="1" name=""/>
        <p:cNvGrpSpPr/>
        <p:nvPr/>
      </p:nvGrpSpPr>
      <p:grpSpPr>
        <a:xfrm>
          <a:off x="0" y="0"/>
          <a:ext cx="0" cy="0"/>
          <a:chOff x="0" y="0"/>
          <a:chExt cx="0" cy="0"/>
        </a:xfrm>
      </p:grpSpPr>
      <p:sp>
        <p:nvSpPr>
          <p:cNvPr id="10106" name="Title Text"/>
          <p:cNvSpPr txBox="1">
            <a:spLocks noGrp="1"/>
          </p:cNvSpPr>
          <p:nvPr>
            <p:ph type="title"/>
          </p:nvPr>
        </p:nvSpPr>
        <p:spPr>
          <a:xfrm>
            <a:off x="3581403" y="685800"/>
            <a:ext cx="5561014" cy="3352800"/>
          </a:xfrm>
          <a:prstGeom prst="rect">
            <a:avLst/>
          </a:prstGeom>
        </p:spPr>
        <p:txBody>
          <a:bodyPr lIns="46010" tIns="46010" rIns="46010" bIns="46010" anchor="ctr"/>
          <a:lstStyle>
            <a:lvl1pPr algn="ctr">
              <a:defRPr>
                <a:solidFill>
                  <a:srgbClr val="786950"/>
                </a:solidFill>
                <a:effectLst>
                  <a:outerShdw blurRad="38100" dist="38100" dir="2700000" rotWithShape="0">
                    <a:srgbClr val="000000"/>
                  </a:outerShdw>
                </a:effectLst>
              </a:defRPr>
            </a:lvl1pPr>
          </a:lstStyle>
          <a:p>
            <a:r>
              <a:t>Title Text</a:t>
            </a:r>
          </a:p>
        </p:txBody>
      </p:sp>
      <p:sp>
        <p:nvSpPr>
          <p:cNvPr id="10107" name="Body Level One…"/>
          <p:cNvSpPr txBox="1">
            <a:spLocks noGrp="1"/>
          </p:cNvSpPr>
          <p:nvPr>
            <p:ph type="body" sz="quarter" idx="1"/>
          </p:nvPr>
        </p:nvSpPr>
        <p:spPr>
          <a:xfrm>
            <a:off x="5181603" y="4038600"/>
            <a:ext cx="3960814" cy="1752600"/>
          </a:xfrm>
          <a:prstGeom prst="rect">
            <a:avLst/>
          </a:prstGeom>
        </p:spPr>
        <p:txBody>
          <a:bodyPr lIns="46010" tIns="46010" rIns="46010" bIns="46010" anchor="ctr">
            <a:normAutofit/>
          </a:bodyPr>
          <a:lstStyle>
            <a:lvl1pPr marL="0" indent="0" algn="ctr">
              <a:buSzTx/>
              <a:buNone/>
              <a:defRPr>
                <a:solidFill>
                  <a:srgbClr val="786950"/>
                </a:solidFill>
              </a:defRPr>
            </a:lvl1pPr>
            <a:lvl2pPr marL="783312" indent="-326379" algn="ctr">
              <a:buSzPct val="95000"/>
              <a:buChar char="–"/>
              <a:defRPr>
                <a:solidFill>
                  <a:srgbClr val="786950"/>
                </a:solidFill>
              </a:defRPr>
            </a:lvl2pPr>
            <a:lvl3pPr marL="1218488" indent="-304620" algn="ctr">
              <a:defRPr>
                <a:solidFill>
                  <a:srgbClr val="786950"/>
                </a:solidFill>
              </a:defRPr>
            </a:lvl3pPr>
            <a:lvl4pPr marL="1736343" indent="-365544" algn="ctr">
              <a:buChar char="–"/>
              <a:defRPr>
                <a:solidFill>
                  <a:srgbClr val="786950"/>
                </a:solidFill>
              </a:defRPr>
            </a:lvl4pPr>
            <a:lvl5pPr marL="2193276" indent="-365543" algn="ctr">
              <a:buChar char="•"/>
              <a:defRPr>
                <a:solidFill>
                  <a:srgbClr val="786950"/>
                </a:solidFill>
              </a:defRPr>
            </a:lvl5pPr>
          </a:lstStyle>
          <a:p>
            <a:r>
              <a:t>Body Level One</a:t>
            </a:r>
          </a:p>
          <a:p>
            <a:pPr lvl="1"/>
            <a:r>
              <a:t>Body Level Two</a:t>
            </a:r>
          </a:p>
          <a:p>
            <a:pPr lvl="2"/>
            <a:r>
              <a:t>Body Level Three</a:t>
            </a:r>
          </a:p>
          <a:p>
            <a:pPr lvl="3"/>
            <a:r>
              <a:t>Body Level Four</a:t>
            </a:r>
          </a:p>
          <a:p>
            <a:pPr lvl="4"/>
            <a:r>
              <a:t>Body Level Five</a:t>
            </a:r>
          </a:p>
        </p:txBody>
      </p:sp>
      <p:sp>
        <p:nvSpPr>
          <p:cNvPr id="10108" name="Slide Number"/>
          <p:cNvSpPr txBox="1">
            <a:spLocks noGrp="1"/>
          </p:cNvSpPr>
          <p:nvPr>
            <p:ph type="sldNum" sz="quarter" idx="2"/>
          </p:nvPr>
        </p:nvSpPr>
        <p:spPr>
          <a:xfrm>
            <a:off x="8176314" y="6248400"/>
            <a:ext cx="281887" cy="287033"/>
          </a:xfrm>
          <a:prstGeom prst="rect">
            <a:avLst/>
          </a:prstGeom>
        </p:spPr>
        <p:txBody>
          <a:bodyPr lIns="45692" tIns="45692" rIns="45692" bIns="45692" anchor="t"/>
          <a:lstStyle>
            <a:lvl1pPr algn="r">
              <a:spcBef>
                <a:spcPts val="800"/>
              </a:spcBef>
              <a:defRPr b="1">
                <a:solidFill>
                  <a:srgbClr val="EAEAEA"/>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80851929"/>
      </p:ext>
    </p:extLst>
  </p:cSld>
  <p:clrMapOvr>
    <a:masterClrMapping/>
  </p:clrMapOvr>
  <p:transition spd="med"/>
</p:sldLayout>
</file>

<file path=ppt/slideLayouts/slideLayout731.xml><?xml version="1.0" encoding="utf-8"?>
<p:sldLayout xmlns:a="http://schemas.openxmlformats.org/drawingml/2006/main" xmlns:r="http://schemas.openxmlformats.org/officeDocument/2006/relationships" xmlns:p="http://schemas.openxmlformats.org/presentationml/2006/main" showMasterSp="0" type="tx">
  <p:cSld name="71_Title and Content">
    <p:bg>
      <p:bgPr>
        <a:solidFill>
          <a:srgbClr val="E9E2B6"/>
        </a:solidFill>
        <a:effectLst/>
      </p:bgPr>
    </p:bg>
    <p:spTree>
      <p:nvGrpSpPr>
        <p:cNvPr id="1" name=""/>
        <p:cNvGrpSpPr/>
        <p:nvPr/>
      </p:nvGrpSpPr>
      <p:grpSpPr>
        <a:xfrm>
          <a:off x="0" y="0"/>
          <a:ext cx="0" cy="0"/>
          <a:chOff x="0" y="0"/>
          <a:chExt cx="0" cy="0"/>
        </a:xfrm>
      </p:grpSpPr>
      <p:pic>
        <p:nvPicPr>
          <p:cNvPr id="10115"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116" name="Title Text"/>
          <p:cNvSpPr txBox="1">
            <a:spLocks noGrp="1"/>
          </p:cNvSpPr>
          <p:nvPr>
            <p:ph type="title"/>
          </p:nvPr>
        </p:nvSpPr>
        <p:spPr>
          <a:xfrm>
            <a:off x="1371600" y="533400"/>
            <a:ext cx="7543800" cy="1143000"/>
          </a:xfrm>
          <a:prstGeom prst="rect">
            <a:avLst/>
          </a:prstGeom>
        </p:spPr>
        <p:txBody>
          <a:bodyPr lIns="46010" tIns="46010" rIns="46010" bIns="46010" anchor="ctr"/>
          <a:lstStyle>
            <a:lvl1pPr algn="ctr">
              <a:defRPr>
                <a:solidFill>
                  <a:srgbClr val="996600"/>
                </a:solidFill>
              </a:defRPr>
            </a:lvl1pPr>
          </a:lstStyle>
          <a:p>
            <a:r>
              <a:t>Title Text</a:t>
            </a:r>
          </a:p>
        </p:txBody>
      </p:sp>
      <p:sp>
        <p:nvSpPr>
          <p:cNvPr id="10117" name="Body Level One…"/>
          <p:cNvSpPr txBox="1">
            <a:spLocks noGrp="1"/>
          </p:cNvSpPr>
          <p:nvPr>
            <p:ph type="body" idx="1"/>
          </p:nvPr>
        </p:nvSpPr>
        <p:spPr>
          <a:xfrm>
            <a:off x="1371600" y="1981200"/>
            <a:ext cx="7620000" cy="4114800"/>
          </a:xfrm>
          <a:prstGeom prst="rect">
            <a:avLst/>
          </a:prstGeom>
        </p:spPr>
        <p:txBody>
          <a:bodyPr lIns="45692" tIns="45692" rIns="45692" bIns="45692">
            <a:normAutofit/>
          </a:bodyPr>
          <a:lstStyle>
            <a:lvl1pPr marL="342698" indent="-342698">
              <a:buClr>
                <a:srgbClr val="996600"/>
              </a:buClr>
              <a:buChar char="⬥"/>
            </a:lvl1pPr>
            <a:lvl2pPr marL="783312" indent="-326379">
              <a:buClr>
                <a:srgbClr val="996600"/>
              </a:buClr>
              <a:buSzPct val="95000"/>
              <a:buChar char="–"/>
            </a:lvl2pPr>
            <a:lvl3pPr marL="1218488" indent="-304620">
              <a:buClr>
                <a:srgbClr val="996600"/>
              </a:buClr>
            </a:lvl3pPr>
            <a:lvl4pPr marL="1736343" indent="-365544">
              <a:buClr>
                <a:srgbClr val="996600"/>
              </a:buClr>
              <a:buChar char="–"/>
            </a:lvl4pPr>
            <a:lvl5pPr marL="2193276" indent="-365543">
              <a:buClr>
                <a:srgbClr val="996600"/>
              </a:buClr>
              <a:buChar char="•"/>
            </a:lvl5pPr>
          </a:lstStyle>
          <a:p>
            <a:r>
              <a:t>Body Level One</a:t>
            </a:r>
          </a:p>
          <a:p>
            <a:pPr lvl="1"/>
            <a:r>
              <a:t>Body Level Two</a:t>
            </a:r>
          </a:p>
          <a:p>
            <a:pPr lvl="2"/>
            <a:r>
              <a:t>Body Level Three</a:t>
            </a:r>
          </a:p>
          <a:p>
            <a:pPr lvl="3"/>
            <a:r>
              <a:t>Body Level Four</a:t>
            </a:r>
          </a:p>
          <a:p>
            <a:pPr lvl="4"/>
            <a:r>
              <a:t>Body Level Five</a:t>
            </a:r>
          </a:p>
        </p:txBody>
      </p:sp>
      <p:sp>
        <p:nvSpPr>
          <p:cNvPr id="10118"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50022772"/>
      </p:ext>
    </p:extLst>
  </p:cSld>
  <p:clrMapOvr>
    <a:masterClrMapping/>
  </p:clrMapOvr>
  <p:transition spd="med"/>
</p:sldLayout>
</file>

<file path=ppt/slideLayouts/slideLayout732.xml><?xml version="1.0" encoding="utf-8"?>
<p:sldLayout xmlns:a="http://schemas.openxmlformats.org/drawingml/2006/main" xmlns:r="http://schemas.openxmlformats.org/officeDocument/2006/relationships" xmlns:p="http://schemas.openxmlformats.org/presentationml/2006/main" showMasterSp="0" type="tx">
  <p:cSld name="64_Section Header">
    <p:bg>
      <p:bgPr>
        <a:solidFill>
          <a:srgbClr val="E9E2B6"/>
        </a:solidFill>
        <a:effectLst/>
      </p:bgPr>
    </p:bg>
    <p:spTree>
      <p:nvGrpSpPr>
        <p:cNvPr id="1" name=""/>
        <p:cNvGrpSpPr/>
        <p:nvPr/>
      </p:nvGrpSpPr>
      <p:grpSpPr>
        <a:xfrm>
          <a:off x="0" y="0"/>
          <a:ext cx="0" cy="0"/>
          <a:chOff x="0" y="0"/>
          <a:chExt cx="0" cy="0"/>
        </a:xfrm>
      </p:grpSpPr>
      <p:pic>
        <p:nvPicPr>
          <p:cNvPr id="10125"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126" name="Title Text"/>
          <p:cNvSpPr txBox="1">
            <a:spLocks noGrp="1"/>
          </p:cNvSpPr>
          <p:nvPr>
            <p:ph type="title"/>
          </p:nvPr>
        </p:nvSpPr>
        <p:spPr>
          <a:xfrm>
            <a:off x="722312" y="4406906"/>
            <a:ext cx="7772401" cy="1362076"/>
          </a:xfrm>
          <a:prstGeom prst="rect">
            <a:avLst/>
          </a:prstGeom>
        </p:spPr>
        <p:txBody>
          <a:bodyPr lIns="46010" tIns="46010" rIns="46010" bIns="46010" anchor="t"/>
          <a:lstStyle>
            <a:lvl1pPr>
              <a:defRPr sz="4000" b="1" cap="all">
                <a:solidFill>
                  <a:srgbClr val="996600"/>
                </a:solidFill>
              </a:defRPr>
            </a:lvl1pPr>
          </a:lstStyle>
          <a:p>
            <a:r>
              <a:t>Title Text</a:t>
            </a:r>
          </a:p>
        </p:txBody>
      </p:sp>
      <p:sp>
        <p:nvSpPr>
          <p:cNvPr id="10127" name="Body Level One…"/>
          <p:cNvSpPr txBox="1">
            <a:spLocks noGrp="1"/>
          </p:cNvSpPr>
          <p:nvPr>
            <p:ph type="body" sz="quarter" idx="1"/>
          </p:nvPr>
        </p:nvSpPr>
        <p:spPr>
          <a:xfrm>
            <a:off x="722312" y="2906713"/>
            <a:ext cx="7772401" cy="1500188"/>
          </a:xfrm>
          <a:prstGeom prst="rect">
            <a:avLst/>
          </a:prstGeom>
        </p:spPr>
        <p:txBody>
          <a:bodyPr lIns="45692" tIns="45692" rIns="45692" bIns="45692" anchor="b">
            <a:normAutofit/>
          </a:bodyPr>
          <a:lstStyle>
            <a:lvl1pPr marL="0" indent="0">
              <a:spcBef>
                <a:spcPts val="400"/>
              </a:spcBef>
              <a:buSzTx/>
              <a:buNone/>
              <a:defRPr sz="2000"/>
            </a:lvl1pPr>
            <a:lvl2pPr marL="0" indent="456933">
              <a:spcBef>
                <a:spcPts val="400"/>
              </a:spcBef>
              <a:buSzTx/>
              <a:buNone/>
              <a:defRPr sz="2000"/>
            </a:lvl2pPr>
            <a:lvl3pPr marL="0" indent="913864">
              <a:spcBef>
                <a:spcPts val="400"/>
              </a:spcBef>
              <a:buSzTx/>
              <a:buNone/>
              <a:defRPr sz="2000"/>
            </a:lvl3pPr>
            <a:lvl4pPr marL="0" indent="1370798">
              <a:spcBef>
                <a:spcPts val="400"/>
              </a:spcBef>
              <a:buSzTx/>
              <a:buNone/>
              <a:defRPr sz="2000"/>
            </a:lvl4pPr>
            <a:lvl5pPr marL="0" indent="1827731">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10128"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325600322"/>
      </p:ext>
    </p:extLst>
  </p:cSld>
  <p:clrMapOvr>
    <a:masterClrMapping/>
  </p:clrMapOvr>
  <p:transition spd="med"/>
</p:sldLayout>
</file>

<file path=ppt/slideLayouts/slideLayout733.xml><?xml version="1.0" encoding="utf-8"?>
<p:sldLayout xmlns:a="http://schemas.openxmlformats.org/drawingml/2006/main" xmlns:r="http://schemas.openxmlformats.org/officeDocument/2006/relationships" xmlns:p="http://schemas.openxmlformats.org/presentationml/2006/main" showMasterSp="0" type="tx">
  <p:cSld name="65_Two Content">
    <p:bg>
      <p:bgPr>
        <a:solidFill>
          <a:srgbClr val="E9E2B6"/>
        </a:solidFill>
        <a:effectLst/>
      </p:bgPr>
    </p:bg>
    <p:spTree>
      <p:nvGrpSpPr>
        <p:cNvPr id="1" name=""/>
        <p:cNvGrpSpPr/>
        <p:nvPr/>
      </p:nvGrpSpPr>
      <p:grpSpPr>
        <a:xfrm>
          <a:off x="0" y="0"/>
          <a:ext cx="0" cy="0"/>
          <a:chOff x="0" y="0"/>
          <a:chExt cx="0" cy="0"/>
        </a:xfrm>
      </p:grpSpPr>
      <p:pic>
        <p:nvPicPr>
          <p:cNvPr id="10135"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136" name="Title Text"/>
          <p:cNvSpPr txBox="1">
            <a:spLocks noGrp="1"/>
          </p:cNvSpPr>
          <p:nvPr>
            <p:ph type="title"/>
          </p:nvPr>
        </p:nvSpPr>
        <p:spPr>
          <a:xfrm>
            <a:off x="1371600" y="533400"/>
            <a:ext cx="7543800" cy="1143000"/>
          </a:xfrm>
          <a:prstGeom prst="rect">
            <a:avLst/>
          </a:prstGeom>
        </p:spPr>
        <p:txBody>
          <a:bodyPr lIns="46010" tIns="46010" rIns="46010" bIns="46010" anchor="ctr"/>
          <a:lstStyle>
            <a:lvl1pPr algn="ctr">
              <a:defRPr>
                <a:solidFill>
                  <a:srgbClr val="996600"/>
                </a:solidFill>
              </a:defRPr>
            </a:lvl1pPr>
          </a:lstStyle>
          <a:p>
            <a:r>
              <a:t>Title Text</a:t>
            </a:r>
          </a:p>
        </p:txBody>
      </p:sp>
      <p:sp>
        <p:nvSpPr>
          <p:cNvPr id="10137" name="Body Level One…"/>
          <p:cNvSpPr txBox="1">
            <a:spLocks noGrp="1"/>
          </p:cNvSpPr>
          <p:nvPr>
            <p:ph type="body" sz="half" idx="1"/>
          </p:nvPr>
        </p:nvSpPr>
        <p:spPr>
          <a:xfrm>
            <a:off x="1371600" y="1981200"/>
            <a:ext cx="3733800" cy="4114800"/>
          </a:xfrm>
          <a:prstGeom prst="rect">
            <a:avLst/>
          </a:prstGeom>
        </p:spPr>
        <p:txBody>
          <a:bodyPr lIns="45692" tIns="45692" rIns="45692" bIns="45692">
            <a:normAutofit/>
          </a:bodyPr>
          <a:lstStyle>
            <a:lvl1pPr marL="342698" indent="-342698">
              <a:spcBef>
                <a:spcPts val="600"/>
              </a:spcBef>
              <a:buClr>
                <a:srgbClr val="996600"/>
              </a:buClr>
              <a:buChar char="⬥"/>
              <a:defRPr sz="2800"/>
            </a:lvl1pPr>
            <a:lvl2pPr marL="790112" indent="-333179">
              <a:spcBef>
                <a:spcPts val="600"/>
              </a:spcBef>
              <a:buClr>
                <a:srgbClr val="996600"/>
              </a:buClr>
              <a:buSzPct val="95000"/>
              <a:buChar char="–"/>
              <a:defRPr sz="2800"/>
            </a:lvl2pPr>
            <a:lvl3pPr marL="1233718" indent="-319851">
              <a:spcBef>
                <a:spcPts val="600"/>
              </a:spcBef>
              <a:buClr>
                <a:srgbClr val="996600"/>
              </a:buClr>
              <a:defRPr sz="2800"/>
            </a:lvl3pPr>
            <a:lvl4pPr marL="1726189" indent="-355390">
              <a:spcBef>
                <a:spcPts val="600"/>
              </a:spcBef>
              <a:buClr>
                <a:srgbClr val="996600"/>
              </a:buClr>
              <a:buChar char="–"/>
              <a:defRPr sz="2800"/>
            </a:lvl4pPr>
            <a:lvl5pPr marL="2183121" indent="-355389">
              <a:spcBef>
                <a:spcPts val="600"/>
              </a:spcBef>
              <a:buClr>
                <a:srgbClr val="996600"/>
              </a:buClr>
              <a:buChar char="•"/>
              <a:defRPr sz="2800"/>
            </a:lvl5pPr>
          </a:lstStyle>
          <a:p>
            <a:r>
              <a:t>Body Level One</a:t>
            </a:r>
          </a:p>
          <a:p>
            <a:pPr lvl="1"/>
            <a:r>
              <a:t>Body Level Two</a:t>
            </a:r>
          </a:p>
          <a:p>
            <a:pPr lvl="2"/>
            <a:r>
              <a:t>Body Level Three</a:t>
            </a:r>
          </a:p>
          <a:p>
            <a:pPr lvl="3"/>
            <a:r>
              <a:t>Body Level Four</a:t>
            </a:r>
          </a:p>
          <a:p>
            <a:pPr lvl="4"/>
            <a:r>
              <a:t>Body Level Five</a:t>
            </a:r>
          </a:p>
        </p:txBody>
      </p:sp>
      <p:sp>
        <p:nvSpPr>
          <p:cNvPr id="10138"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878828729"/>
      </p:ext>
    </p:extLst>
  </p:cSld>
  <p:clrMapOvr>
    <a:masterClrMapping/>
  </p:clrMapOvr>
  <p:transition spd="med"/>
</p:sldLayout>
</file>

<file path=ppt/slideLayouts/slideLayout734.xml><?xml version="1.0" encoding="utf-8"?>
<p:sldLayout xmlns:a="http://schemas.openxmlformats.org/drawingml/2006/main" xmlns:r="http://schemas.openxmlformats.org/officeDocument/2006/relationships" xmlns:p="http://schemas.openxmlformats.org/presentationml/2006/main" showMasterSp="0" type="tx">
  <p:cSld name="65_Comparison">
    <p:bg>
      <p:bgPr>
        <a:solidFill>
          <a:srgbClr val="E9E2B6"/>
        </a:solidFill>
        <a:effectLst/>
      </p:bgPr>
    </p:bg>
    <p:spTree>
      <p:nvGrpSpPr>
        <p:cNvPr id="1" name=""/>
        <p:cNvGrpSpPr/>
        <p:nvPr/>
      </p:nvGrpSpPr>
      <p:grpSpPr>
        <a:xfrm>
          <a:off x="0" y="0"/>
          <a:ext cx="0" cy="0"/>
          <a:chOff x="0" y="0"/>
          <a:chExt cx="0" cy="0"/>
        </a:xfrm>
      </p:grpSpPr>
      <p:pic>
        <p:nvPicPr>
          <p:cNvPr id="10145"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146" name="Title Text"/>
          <p:cNvSpPr txBox="1">
            <a:spLocks noGrp="1"/>
          </p:cNvSpPr>
          <p:nvPr>
            <p:ph type="title"/>
          </p:nvPr>
        </p:nvSpPr>
        <p:spPr>
          <a:xfrm>
            <a:off x="457200" y="274638"/>
            <a:ext cx="8229600" cy="1143001"/>
          </a:xfrm>
          <a:prstGeom prst="rect">
            <a:avLst/>
          </a:prstGeom>
        </p:spPr>
        <p:txBody>
          <a:bodyPr lIns="46010" tIns="46010" rIns="46010" bIns="46010" anchor="ctr"/>
          <a:lstStyle>
            <a:lvl1pPr algn="ctr">
              <a:defRPr>
                <a:solidFill>
                  <a:srgbClr val="996600"/>
                </a:solidFill>
              </a:defRPr>
            </a:lvl1pPr>
          </a:lstStyle>
          <a:p>
            <a:r>
              <a:t>Title Text</a:t>
            </a:r>
          </a:p>
        </p:txBody>
      </p:sp>
      <p:sp>
        <p:nvSpPr>
          <p:cNvPr id="10147" name="Body Level One…"/>
          <p:cNvSpPr txBox="1">
            <a:spLocks noGrp="1"/>
          </p:cNvSpPr>
          <p:nvPr>
            <p:ph type="body" sz="quarter" idx="1"/>
          </p:nvPr>
        </p:nvSpPr>
        <p:spPr>
          <a:xfrm>
            <a:off x="457201" y="1535112"/>
            <a:ext cx="4040188" cy="639763"/>
          </a:xfrm>
          <a:prstGeom prst="rect">
            <a:avLst/>
          </a:prstGeom>
        </p:spPr>
        <p:txBody>
          <a:bodyPr lIns="45692" tIns="45692" rIns="45692" bIns="45692" anchor="b">
            <a:normAutofit/>
          </a:bodyPr>
          <a:lstStyle>
            <a:lvl1pPr marL="0" indent="0">
              <a:spcBef>
                <a:spcPts val="500"/>
              </a:spcBef>
              <a:buSzTx/>
              <a:buNone/>
              <a:defRPr sz="2400" b="1"/>
            </a:lvl1pPr>
            <a:lvl2pPr marL="0" indent="456933">
              <a:spcBef>
                <a:spcPts val="500"/>
              </a:spcBef>
              <a:buSzTx/>
              <a:buNone/>
              <a:defRPr sz="2400" b="1"/>
            </a:lvl2pPr>
            <a:lvl3pPr marL="0" indent="913864">
              <a:spcBef>
                <a:spcPts val="500"/>
              </a:spcBef>
              <a:buSzTx/>
              <a:buNone/>
              <a:defRPr sz="2400" b="1"/>
            </a:lvl3pPr>
            <a:lvl4pPr marL="0" indent="1370798">
              <a:spcBef>
                <a:spcPts val="500"/>
              </a:spcBef>
              <a:buSzTx/>
              <a:buNone/>
              <a:defRPr sz="2400" b="1"/>
            </a:lvl4pPr>
            <a:lvl5pPr marL="0" indent="1827731">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10148" name="Text Placeholder 4"/>
          <p:cNvSpPr>
            <a:spLocks noGrp="1"/>
          </p:cNvSpPr>
          <p:nvPr>
            <p:ph type="body" sz="quarter" idx="21"/>
          </p:nvPr>
        </p:nvSpPr>
        <p:spPr>
          <a:xfrm>
            <a:off x="4645030" y="1535112"/>
            <a:ext cx="4041776" cy="639763"/>
          </a:xfrm>
          <a:prstGeom prst="rect">
            <a:avLst/>
          </a:prstGeom>
        </p:spPr>
        <p:txBody>
          <a:bodyPr lIns="45692" tIns="45692" rIns="45692" bIns="45692" anchor="b">
            <a:normAutofit/>
          </a:bodyPr>
          <a:lstStyle/>
          <a:p>
            <a:pPr marL="0" indent="0">
              <a:spcBef>
                <a:spcPts val="500"/>
              </a:spcBef>
              <a:buSzTx/>
              <a:buNone/>
              <a:defRPr sz="2400" b="1"/>
            </a:pPr>
            <a:endParaRPr/>
          </a:p>
        </p:txBody>
      </p:sp>
      <p:sp>
        <p:nvSpPr>
          <p:cNvPr id="10149"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91685494"/>
      </p:ext>
    </p:extLst>
  </p:cSld>
  <p:clrMapOvr>
    <a:masterClrMapping/>
  </p:clrMapOvr>
  <p:transition spd="med"/>
</p:sldLayout>
</file>

<file path=ppt/slideLayouts/slideLayout735.xml><?xml version="1.0" encoding="utf-8"?>
<p:sldLayout xmlns:a="http://schemas.openxmlformats.org/drawingml/2006/main" xmlns:r="http://schemas.openxmlformats.org/officeDocument/2006/relationships" xmlns:p="http://schemas.openxmlformats.org/presentationml/2006/main" showMasterSp="0" type="tx">
  <p:cSld name="66_Title Only">
    <p:bg>
      <p:bgPr>
        <a:solidFill>
          <a:srgbClr val="E9E2B6"/>
        </a:solidFill>
        <a:effectLst/>
      </p:bgPr>
    </p:bg>
    <p:spTree>
      <p:nvGrpSpPr>
        <p:cNvPr id="1" name=""/>
        <p:cNvGrpSpPr/>
        <p:nvPr/>
      </p:nvGrpSpPr>
      <p:grpSpPr>
        <a:xfrm>
          <a:off x="0" y="0"/>
          <a:ext cx="0" cy="0"/>
          <a:chOff x="0" y="0"/>
          <a:chExt cx="0" cy="0"/>
        </a:xfrm>
      </p:grpSpPr>
      <p:pic>
        <p:nvPicPr>
          <p:cNvPr id="10156"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157" name="Title Text"/>
          <p:cNvSpPr txBox="1">
            <a:spLocks noGrp="1"/>
          </p:cNvSpPr>
          <p:nvPr>
            <p:ph type="title"/>
          </p:nvPr>
        </p:nvSpPr>
        <p:spPr>
          <a:xfrm>
            <a:off x="1371600" y="533400"/>
            <a:ext cx="7543800" cy="1143000"/>
          </a:xfrm>
          <a:prstGeom prst="rect">
            <a:avLst/>
          </a:prstGeom>
        </p:spPr>
        <p:txBody>
          <a:bodyPr lIns="46010" tIns="46010" rIns="46010" bIns="46010" anchor="ctr"/>
          <a:lstStyle>
            <a:lvl1pPr algn="ctr">
              <a:defRPr>
                <a:solidFill>
                  <a:srgbClr val="996600"/>
                </a:solidFill>
              </a:defRPr>
            </a:lvl1pPr>
          </a:lstStyle>
          <a:p>
            <a:r>
              <a:t>Title Text</a:t>
            </a:r>
          </a:p>
        </p:txBody>
      </p:sp>
      <p:sp>
        <p:nvSpPr>
          <p:cNvPr id="10158"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558120014"/>
      </p:ext>
    </p:extLst>
  </p:cSld>
  <p:clrMapOvr>
    <a:masterClrMapping/>
  </p:clrMapOvr>
  <p:transition spd="med"/>
</p:sldLayout>
</file>

<file path=ppt/slideLayouts/slideLayout736.xml><?xml version="1.0" encoding="utf-8"?>
<p:sldLayout xmlns:a="http://schemas.openxmlformats.org/drawingml/2006/main" xmlns:r="http://schemas.openxmlformats.org/officeDocument/2006/relationships" xmlns:p="http://schemas.openxmlformats.org/presentationml/2006/main" showMasterSp="0" type="tx">
  <p:cSld name="68_Blank">
    <p:bg>
      <p:bgPr>
        <a:solidFill>
          <a:srgbClr val="E9E2B6"/>
        </a:solidFill>
        <a:effectLst/>
      </p:bgPr>
    </p:bg>
    <p:spTree>
      <p:nvGrpSpPr>
        <p:cNvPr id="1" name=""/>
        <p:cNvGrpSpPr/>
        <p:nvPr/>
      </p:nvGrpSpPr>
      <p:grpSpPr>
        <a:xfrm>
          <a:off x="0" y="0"/>
          <a:ext cx="0" cy="0"/>
          <a:chOff x="0" y="0"/>
          <a:chExt cx="0" cy="0"/>
        </a:xfrm>
      </p:grpSpPr>
      <p:pic>
        <p:nvPicPr>
          <p:cNvPr id="10165"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166"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004608741"/>
      </p:ext>
    </p:extLst>
  </p:cSld>
  <p:clrMapOvr>
    <a:masterClrMapping/>
  </p:clrMapOvr>
  <p:transition spd="med"/>
</p:sldLayout>
</file>

<file path=ppt/slideLayouts/slideLayout737.xml><?xml version="1.0" encoding="utf-8"?>
<p:sldLayout xmlns:a="http://schemas.openxmlformats.org/drawingml/2006/main" xmlns:r="http://schemas.openxmlformats.org/officeDocument/2006/relationships" xmlns:p="http://schemas.openxmlformats.org/presentationml/2006/main" showMasterSp="0" type="tx">
  <p:cSld name="6_Blank 0">
    <p:bg>
      <p:bgPr>
        <a:solidFill>
          <a:srgbClr val="E9E2B6">
            <a:alpha val="0"/>
          </a:srgbClr>
        </a:solidFill>
        <a:effectLst/>
      </p:bgPr>
    </p:bg>
    <p:spTree>
      <p:nvGrpSpPr>
        <p:cNvPr id="1" name=""/>
        <p:cNvGrpSpPr/>
        <p:nvPr/>
      </p:nvGrpSpPr>
      <p:grpSpPr>
        <a:xfrm>
          <a:off x="0" y="0"/>
          <a:ext cx="0" cy="0"/>
          <a:chOff x="0" y="0"/>
          <a:chExt cx="0" cy="0"/>
        </a:xfrm>
      </p:grpSpPr>
      <p:sp>
        <p:nvSpPr>
          <p:cNvPr id="10173"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971700620"/>
      </p:ext>
    </p:extLst>
  </p:cSld>
  <p:clrMapOvr>
    <a:masterClrMapping/>
  </p:clrMapOvr>
  <p:transition spd="med"/>
</p:sldLayout>
</file>

<file path=ppt/slideLayouts/slideLayout738.xml><?xml version="1.0" encoding="utf-8"?>
<p:sldLayout xmlns:a="http://schemas.openxmlformats.org/drawingml/2006/main" xmlns:r="http://schemas.openxmlformats.org/officeDocument/2006/relationships" xmlns:p="http://schemas.openxmlformats.org/presentationml/2006/main" showMasterSp="0" type="tx">
  <p:cSld name="Blank 1">
    <p:bg>
      <p:bgPr>
        <a:solidFill>
          <a:srgbClr val="E9E2B6">
            <a:alpha val="0"/>
          </a:srgbClr>
        </a:solidFill>
        <a:effectLst/>
      </p:bgPr>
    </p:bg>
    <p:spTree>
      <p:nvGrpSpPr>
        <p:cNvPr id="1" name=""/>
        <p:cNvGrpSpPr/>
        <p:nvPr/>
      </p:nvGrpSpPr>
      <p:grpSpPr>
        <a:xfrm>
          <a:off x="0" y="0"/>
          <a:ext cx="0" cy="0"/>
          <a:chOff x="0" y="0"/>
          <a:chExt cx="0" cy="0"/>
        </a:xfrm>
      </p:grpSpPr>
      <p:pic>
        <p:nvPicPr>
          <p:cNvPr id="10180"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181"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406041773"/>
      </p:ext>
    </p:extLst>
  </p:cSld>
  <p:clrMapOvr>
    <a:masterClrMapping/>
  </p:clrMapOvr>
  <p:transition spd="med"/>
</p:sldLayout>
</file>

<file path=ppt/slideLayouts/slideLayout739.xml><?xml version="1.0" encoding="utf-8"?>
<p:sldLayout xmlns:a="http://schemas.openxmlformats.org/drawingml/2006/main" xmlns:r="http://schemas.openxmlformats.org/officeDocument/2006/relationships" xmlns:p="http://schemas.openxmlformats.org/presentationml/2006/main" showMasterSp="0" type="tx">
  <p:cSld name="65_Content with Caption">
    <p:bg>
      <p:bgPr>
        <a:solidFill>
          <a:srgbClr val="E9E2B6"/>
        </a:solidFill>
        <a:effectLst/>
      </p:bgPr>
    </p:bg>
    <p:spTree>
      <p:nvGrpSpPr>
        <p:cNvPr id="1" name=""/>
        <p:cNvGrpSpPr/>
        <p:nvPr/>
      </p:nvGrpSpPr>
      <p:grpSpPr>
        <a:xfrm>
          <a:off x="0" y="0"/>
          <a:ext cx="0" cy="0"/>
          <a:chOff x="0" y="0"/>
          <a:chExt cx="0" cy="0"/>
        </a:xfrm>
      </p:grpSpPr>
      <p:pic>
        <p:nvPicPr>
          <p:cNvPr id="10188"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189" name="Title Text"/>
          <p:cNvSpPr txBox="1">
            <a:spLocks noGrp="1"/>
          </p:cNvSpPr>
          <p:nvPr>
            <p:ph type="title"/>
          </p:nvPr>
        </p:nvSpPr>
        <p:spPr>
          <a:xfrm>
            <a:off x="457204" y="273050"/>
            <a:ext cx="3008314" cy="1162050"/>
          </a:xfrm>
          <a:prstGeom prst="rect">
            <a:avLst/>
          </a:prstGeom>
        </p:spPr>
        <p:txBody>
          <a:bodyPr lIns="46010" tIns="46010" rIns="46010" bIns="46010"/>
          <a:lstStyle>
            <a:lvl1pPr>
              <a:defRPr sz="2000" b="1">
                <a:solidFill>
                  <a:srgbClr val="996600"/>
                </a:solidFill>
              </a:defRPr>
            </a:lvl1pPr>
          </a:lstStyle>
          <a:p>
            <a:r>
              <a:t>Title Text</a:t>
            </a:r>
          </a:p>
        </p:txBody>
      </p:sp>
      <p:sp>
        <p:nvSpPr>
          <p:cNvPr id="10190" name="Body Level One…"/>
          <p:cNvSpPr txBox="1">
            <a:spLocks noGrp="1"/>
          </p:cNvSpPr>
          <p:nvPr>
            <p:ph type="body" idx="1"/>
          </p:nvPr>
        </p:nvSpPr>
        <p:spPr>
          <a:xfrm>
            <a:off x="3575050" y="273056"/>
            <a:ext cx="5111750" cy="5853113"/>
          </a:xfrm>
          <a:prstGeom prst="rect">
            <a:avLst/>
          </a:prstGeom>
        </p:spPr>
        <p:txBody>
          <a:bodyPr lIns="45692" tIns="45692" rIns="45692" bIns="45692">
            <a:normAutofit/>
          </a:bodyPr>
          <a:lstStyle>
            <a:lvl1pPr marL="342698" indent="-342698">
              <a:buClr>
                <a:srgbClr val="996600"/>
              </a:buClr>
              <a:buChar char="⬥"/>
            </a:lvl1pPr>
            <a:lvl2pPr marL="783312" indent="-326379">
              <a:buClr>
                <a:srgbClr val="996600"/>
              </a:buClr>
              <a:buSzPct val="95000"/>
              <a:buChar char="–"/>
            </a:lvl2pPr>
            <a:lvl3pPr marL="1218488" indent="-304620">
              <a:buClr>
                <a:srgbClr val="996600"/>
              </a:buClr>
            </a:lvl3pPr>
            <a:lvl4pPr marL="1736343" indent="-365544">
              <a:buClr>
                <a:srgbClr val="996600"/>
              </a:buClr>
              <a:buChar char="–"/>
            </a:lvl4pPr>
            <a:lvl5pPr marL="2193276" indent="-365543">
              <a:buClr>
                <a:srgbClr val="996600"/>
              </a:buClr>
              <a:buChar char="•"/>
            </a:lvl5pPr>
          </a:lstStyle>
          <a:p>
            <a:r>
              <a:t>Body Level One</a:t>
            </a:r>
          </a:p>
          <a:p>
            <a:pPr lvl="1"/>
            <a:r>
              <a:t>Body Level Two</a:t>
            </a:r>
          </a:p>
          <a:p>
            <a:pPr lvl="2"/>
            <a:r>
              <a:t>Body Level Three</a:t>
            </a:r>
          </a:p>
          <a:p>
            <a:pPr lvl="3"/>
            <a:r>
              <a:t>Body Level Four</a:t>
            </a:r>
          </a:p>
          <a:p>
            <a:pPr lvl="4"/>
            <a:r>
              <a:t>Body Level Five</a:t>
            </a:r>
          </a:p>
        </p:txBody>
      </p:sp>
      <p:sp>
        <p:nvSpPr>
          <p:cNvPr id="10191" name="Text Placeholder 3"/>
          <p:cNvSpPr>
            <a:spLocks noGrp="1"/>
          </p:cNvSpPr>
          <p:nvPr>
            <p:ph type="body" sz="half" idx="21"/>
          </p:nvPr>
        </p:nvSpPr>
        <p:spPr>
          <a:xfrm>
            <a:off x="457203" y="1435106"/>
            <a:ext cx="3008315" cy="4691063"/>
          </a:xfrm>
          <a:prstGeom prst="rect">
            <a:avLst/>
          </a:prstGeom>
        </p:spPr>
        <p:txBody>
          <a:bodyPr lIns="45692" tIns="45692" rIns="45692" bIns="45692">
            <a:normAutofit/>
          </a:bodyPr>
          <a:lstStyle/>
          <a:p>
            <a:pPr marL="0" indent="0">
              <a:spcBef>
                <a:spcPts val="300"/>
              </a:spcBef>
              <a:buSzTx/>
              <a:buNone/>
              <a:defRPr sz="1400"/>
            </a:pPr>
            <a:endParaRPr/>
          </a:p>
        </p:txBody>
      </p:sp>
      <p:sp>
        <p:nvSpPr>
          <p:cNvPr id="10192"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691020144"/>
      </p:ext>
    </p:extLst>
  </p:cSld>
  <p:clrMapOvr>
    <a:masterClrMapping/>
  </p:clrMapOvr>
  <p:transition spd="med"/>
</p:sldLayout>
</file>

<file path=ppt/slideLayouts/slideLayout7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183608D9-E17D-EF41-B855-0F776DCE407A}" type="slidenum">
              <a:rPr lang="en-US" smtClean="0"/>
              <a:pPr>
                <a:defRPr/>
              </a:pPr>
              <a:t>‹#›</a:t>
            </a:fld>
            <a:endParaRPr lang="en-US" dirty="0"/>
          </a:p>
        </p:txBody>
      </p:sp>
    </p:spTree>
    <p:extLst>
      <p:ext uri="{BB962C8B-B14F-4D97-AF65-F5344CB8AC3E}">
        <p14:creationId xmlns:p14="http://schemas.microsoft.com/office/powerpoint/2010/main" val="3451393744"/>
      </p:ext>
    </p:extLst>
  </p:cSld>
  <p:clrMapOvr>
    <a:masterClrMapping/>
  </p:clrMapOvr>
  <p:transition/>
</p:sldLayout>
</file>

<file path=ppt/slideLayouts/slideLayout740.xml><?xml version="1.0" encoding="utf-8"?>
<p:sldLayout xmlns:a="http://schemas.openxmlformats.org/drawingml/2006/main" xmlns:r="http://schemas.openxmlformats.org/officeDocument/2006/relationships" xmlns:p="http://schemas.openxmlformats.org/presentationml/2006/main" showMasterSp="0" type="tx">
  <p:cSld name="65_Picture with Caption">
    <p:bg>
      <p:bgPr>
        <a:solidFill>
          <a:srgbClr val="E9E2B6"/>
        </a:solidFill>
        <a:effectLst/>
      </p:bgPr>
    </p:bg>
    <p:spTree>
      <p:nvGrpSpPr>
        <p:cNvPr id="1" name=""/>
        <p:cNvGrpSpPr/>
        <p:nvPr/>
      </p:nvGrpSpPr>
      <p:grpSpPr>
        <a:xfrm>
          <a:off x="0" y="0"/>
          <a:ext cx="0" cy="0"/>
          <a:chOff x="0" y="0"/>
          <a:chExt cx="0" cy="0"/>
        </a:xfrm>
      </p:grpSpPr>
      <p:pic>
        <p:nvPicPr>
          <p:cNvPr id="10199"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200" name="Title Text"/>
          <p:cNvSpPr txBox="1">
            <a:spLocks noGrp="1"/>
          </p:cNvSpPr>
          <p:nvPr>
            <p:ph type="title"/>
          </p:nvPr>
        </p:nvSpPr>
        <p:spPr>
          <a:xfrm>
            <a:off x="1792288" y="4800600"/>
            <a:ext cx="5486401" cy="566738"/>
          </a:xfrm>
          <a:prstGeom prst="rect">
            <a:avLst/>
          </a:prstGeom>
        </p:spPr>
        <p:txBody>
          <a:bodyPr lIns="46010" tIns="46010" rIns="46010" bIns="46010"/>
          <a:lstStyle>
            <a:lvl1pPr>
              <a:defRPr sz="2000" b="1">
                <a:solidFill>
                  <a:srgbClr val="996600"/>
                </a:solidFill>
              </a:defRPr>
            </a:lvl1pPr>
          </a:lstStyle>
          <a:p>
            <a:r>
              <a:t>Title Text</a:t>
            </a:r>
          </a:p>
        </p:txBody>
      </p:sp>
      <p:sp>
        <p:nvSpPr>
          <p:cNvPr id="10201"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0202" name="Body Level One…"/>
          <p:cNvSpPr txBox="1">
            <a:spLocks noGrp="1"/>
          </p:cNvSpPr>
          <p:nvPr>
            <p:ph type="body" sz="quarter" idx="1"/>
          </p:nvPr>
        </p:nvSpPr>
        <p:spPr>
          <a:xfrm>
            <a:off x="1792288" y="5367337"/>
            <a:ext cx="5486401" cy="804863"/>
          </a:xfrm>
          <a:prstGeom prst="rect">
            <a:avLst/>
          </a:prstGeom>
        </p:spPr>
        <p:txBody>
          <a:bodyPr lIns="45692" tIns="45692" rIns="45692" bIns="45692">
            <a:normAutofit/>
          </a:bodyPr>
          <a:lstStyle>
            <a:lvl1pPr marL="0" indent="0">
              <a:spcBef>
                <a:spcPts val="300"/>
              </a:spcBef>
              <a:buSzTx/>
              <a:buNone/>
              <a:defRPr sz="1400"/>
            </a:lvl1pPr>
            <a:lvl2pPr marL="0" indent="456933">
              <a:spcBef>
                <a:spcPts val="300"/>
              </a:spcBef>
              <a:buSzTx/>
              <a:buNone/>
              <a:defRPr sz="1400"/>
            </a:lvl2pPr>
            <a:lvl3pPr marL="0" indent="913864">
              <a:spcBef>
                <a:spcPts val="300"/>
              </a:spcBef>
              <a:buSzTx/>
              <a:buNone/>
              <a:defRPr sz="1400"/>
            </a:lvl3pPr>
            <a:lvl4pPr marL="0" indent="1370798">
              <a:spcBef>
                <a:spcPts val="300"/>
              </a:spcBef>
              <a:buSzTx/>
              <a:buNone/>
              <a:defRPr sz="1400"/>
            </a:lvl4pPr>
            <a:lvl5pPr marL="0" indent="1827731">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10203" name="Slide Number"/>
          <p:cNvSpPr txBox="1">
            <a:spLocks noGrp="1"/>
          </p:cNvSpPr>
          <p:nvPr>
            <p:ph type="sldNum" sz="quarter" idx="2"/>
          </p:nvPr>
        </p:nvSpPr>
        <p:spPr>
          <a:xfrm>
            <a:off x="8862114" y="6248400"/>
            <a:ext cx="281887" cy="287033"/>
          </a:xfrm>
          <a:prstGeom prst="rect">
            <a:avLst/>
          </a:prstGeom>
        </p:spPr>
        <p:txBody>
          <a:bodyPr lIns="45692" tIns="45692" rIns="45692" bIns="45692" anchor="t"/>
          <a:lstStyle>
            <a:lvl1pPr algn="r">
              <a:spcBef>
                <a:spcPts val="800"/>
              </a:spcBef>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318689301"/>
      </p:ext>
    </p:extLst>
  </p:cSld>
  <p:clrMapOvr>
    <a:masterClrMapping/>
  </p:clrMapOvr>
  <p:transition spd="med"/>
</p:sldLayout>
</file>

<file path=ppt/slideLayouts/slideLayout741.xml><?xml version="1.0" encoding="utf-8"?>
<p:sldLayout xmlns:a="http://schemas.openxmlformats.org/drawingml/2006/main" xmlns:r="http://schemas.openxmlformats.org/officeDocument/2006/relationships" xmlns:p="http://schemas.openxmlformats.org/presentationml/2006/main" showMasterSp="0" type="tx">
  <p:cSld name="73_Title Slide">
    <p:bg>
      <p:bgPr>
        <a:solidFill>
          <a:srgbClr val="000000"/>
        </a:solidFill>
        <a:effectLst/>
      </p:bgPr>
    </p:bg>
    <p:spTree>
      <p:nvGrpSpPr>
        <p:cNvPr id="1" name=""/>
        <p:cNvGrpSpPr/>
        <p:nvPr/>
      </p:nvGrpSpPr>
      <p:grpSpPr>
        <a:xfrm>
          <a:off x="0" y="0"/>
          <a:ext cx="0" cy="0"/>
          <a:chOff x="0" y="0"/>
          <a:chExt cx="0" cy="0"/>
        </a:xfrm>
      </p:grpSpPr>
      <p:sp>
        <p:nvSpPr>
          <p:cNvPr id="10210" name="Title Text"/>
          <p:cNvSpPr txBox="1">
            <a:spLocks noGrp="1"/>
          </p:cNvSpPr>
          <p:nvPr>
            <p:ph type="title"/>
          </p:nvPr>
        </p:nvSpPr>
        <p:spPr>
          <a:xfrm>
            <a:off x="685800" y="2130425"/>
            <a:ext cx="7772400" cy="1470025"/>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11"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212"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269958941"/>
      </p:ext>
    </p:extLst>
  </p:cSld>
  <p:clrMapOvr>
    <a:masterClrMapping/>
  </p:clrMapOvr>
  <p:transition spd="med"/>
</p:sldLayout>
</file>

<file path=ppt/slideLayouts/slideLayout742.xml><?xml version="1.0" encoding="utf-8"?>
<p:sldLayout xmlns:a="http://schemas.openxmlformats.org/drawingml/2006/main" xmlns:r="http://schemas.openxmlformats.org/officeDocument/2006/relationships" xmlns:p="http://schemas.openxmlformats.org/presentationml/2006/main" showMasterSp="0" type="tx">
  <p:cSld name="1_Title Slide 0">
    <p:bg>
      <p:bgPr>
        <a:gradFill flip="none" rotWithShape="1">
          <a:gsLst>
            <a:gs pos="0">
              <a:srgbClr val="660066"/>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10219" name="Title Text"/>
          <p:cNvSpPr txBox="1">
            <a:spLocks noGrp="1"/>
          </p:cNvSpPr>
          <p:nvPr>
            <p:ph type="title"/>
          </p:nvPr>
        </p:nvSpPr>
        <p:spPr>
          <a:xfrm>
            <a:off x="685800" y="2130425"/>
            <a:ext cx="7772400" cy="1470025"/>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20"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22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68393690"/>
      </p:ext>
    </p:extLst>
  </p:cSld>
  <p:clrMapOvr>
    <a:masterClrMapping/>
  </p:clrMapOvr>
  <p:transition spd="med"/>
</p:sldLayout>
</file>

<file path=ppt/slideLayouts/slideLayout743.xml><?xml version="1.0" encoding="utf-8"?>
<p:sldLayout xmlns:a="http://schemas.openxmlformats.org/drawingml/2006/main" xmlns:r="http://schemas.openxmlformats.org/officeDocument/2006/relationships" xmlns:p="http://schemas.openxmlformats.org/presentationml/2006/main" showMasterSp="0" type="tx">
  <p:cSld name="72_Title and Content">
    <p:bg>
      <p:bgPr>
        <a:solidFill>
          <a:srgbClr val="000000"/>
        </a:solidFill>
        <a:effectLst/>
      </p:bgPr>
    </p:bg>
    <p:spTree>
      <p:nvGrpSpPr>
        <p:cNvPr id="1" name=""/>
        <p:cNvGrpSpPr/>
        <p:nvPr/>
      </p:nvGrpSpPr>
      <p:grpSpPr>
        <a:xfrm>
          <a:off x="0" y="0"/>
          <a:ext cx="0" cy="0"/>
          <a:chOff x="0" y="0"/>
          <a:chExt cx="0" cy="0"/>
        </a:xfrm>
      </p:grpSpPr>
      <p:sp>
        <p:nvSpPr>
          <p:cNvPr id="10228" name="Title Text"/>
          <p:cNvSpPr txBox="1">
            <a:spLocks noGrp="1"/>
          </p:cNvSpPr>
          <p:nvPr>
            <p:ph type="title"/>
          </p:nvPr>
        </p:nvSpPr>
        <p:spPr>
          <a:xfrm>
            <a:off x="38100" y="44450"/>
            <a:ext cx="9070975"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29"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23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73325069"/>
      </p:ext>
    </p:extLst>
  </p:cSld>
  <p:clrMapOvr>
    <a:masterClrMapping/>
  </p:clrMapOvr>
  <p:transition spd="med"/>
</p:sldLayout>
</file>

<file path=ppt/slideLayouts/slideLayout744.xml><?xml version="1.0" encoding="utf-8"?>
<p:sldLayout xmlns:a="http://schemas.openxmlformats.org/drawingml/2006/main" xmlns:r="http://schemas.openxmlformats.org/officeDocument/2006/relationships" xmlns:p="http://schemas.openxmlformats.org/presentationml/2006/main" showMasterSp="0" type="tx">
  <p:cSld name="65_Section Header">
    <p:bg>
      <p:bgPr>
        <a:solidFill>
          <a:srgbClr val="000000"/>
        </a:solidFill>
        <a:effectLst/>
      </p:bgPr>
    </p:bg>
    <p:spTree>
      <p:nvGrpSpPr>
        <p:cNvPr id="1" name=""/>
        <p:cNvGrpSpPr/>
        <p:nvPr/>
      </p:nvGrpSpPr>
      <p:grpSpPr>
        <a:xfrm>
          <a:off x="0" y="0"/>
          <a:ext cx="0" cy="0"/>
          <a:chOff x="0" y="0"/>
          <a:chExt cx="0" cy="0"/>
        </a:xfrm>
      </p:grpSpPr>
      <p:sp>
        <p:nvSpPr>
          <p:cNvPr id="10237"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38"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23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646768785"/>
      </p:ext>
    </p:extLst>
  </p:cSld>
  <p:clrMapOvr>
    <a:masterClrMapping/>
  </p:clrMapOvr>
  <p:transition spd="med"/>
</p:sldLayout>
</file>

<file path=ppt/slideLayouts/slideLayout745.xml><?xml version="1.0" encoding="utf-8"?>
<p:sldLayout xmlns:a="http://schemas.openxmlformats.org/drawingml/2006/main" xmlns:r="http://schemas.openxmlformats.org/officeDocument/2006/relationships" xmlns:p="http://schemas.openxmlformats.org/presentationml/2006/main" showMasterSp="0" type="tx">
  <p:cSld name="66_Two Content">
    <p:bg>
      <p:bgPr>
        <a:solidFill>
          <a:srgbClr val="000000"/>
        </a:solidFill>
        <a:effectLst/>
      </p:bgPr>
    </p:bg>
    <p:spTree>
      <p:nvGrpSpPr>
        <p:cNvPr id="1" name=""/>
        <p:cNvGrpSpPr/>
        <p:nvPr/>
      </p:nvGrpSpPr>
      <p:grpSpPr>
        <a:xfrm>
          <a:off x="0" y="0"/>
          <a:ext cx="0" cy="0"/>
          <a:chOff x="0" y="0"/>
          <a:chExt cx="0" cy="0"/>
        </a:xfrm>
      </p:grpSpPr>
      <p:sp>
        <p:nvSpPr>
          <p:cNvPr id="10246" name="Title Text"/>
          <p:cNvSpPr txBox="1">
            <a:spLocks noGrp="1"/>
          </p:cNvSpPr>
          <p:nvPr>
            <p:ph type="title"/>
          </p:nvPr>
        </p:nvSpPr>
        <p:spPr>
          <a:xfrm>
            <a:off x="38100" y="44450"/>
            <a:ext cx="9070975"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47"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248"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663574586"/>
      </p:ext>
    </p:extLst>
  </p:cSld>
  <p:clrMapOvr>
    <a:masterClrMapping/>
  </p:clrMapOvr>
  <p:transition spd="med"/>
</p:sldLayout>
</file>

<file path=ppt/slideLayouts/slideLayout746.xml><?xml version="1.0" encoding="utf-8"?>
<p:sldLayout xmlns:a="http://schemas.openxmlformats.org/drawingml/2006/main" xmlns:r="http://schemas.openxmlformats.org/officeDocument/2006/relationships" xmlns:p="http://schemas.openxmlformats.org/presentationml/2006/main" showMasterSp="0" type="tx">
  <p:cSld name="66_Comparison">
    <p:bg>
      <p:bgPr>
        <a:solidFill>
          <a:srgbClr val="000000"/>
        </a:solidFill>
        <a:effectLst/>
      </p:bgPr>
    </p:bg>
    <p:spTree>
      <p:nvGrpSpPr>
        <p:cNvPr id="1" name=""/>
        <p:cNvGrpSpPr/>
        <p:nvPr/>
      </p:nvGrpSpPr>
      <p:grpSpPr>
        <a:xfrm>
          <a:off x="0" y="0"/>
          <a:ext cx="0" cy="0"/>
          <a:chOff x="0" y="0"/>
          <a:chExt cx="0" cy="0"/>
        </a:xfrm>
      </p:grpSpPr>
      <p:sp>
        <p:nvSpPr>
          <p:cNvPr id="10255" name="Title Text"/>
          <p:cNvSpPr txBox="1">
            <a:spLocks noGrp="1"/>
          </p:cNvSpPr>
          <p:nvPr>
            <p:ph type="title"/>
          </p:nvPr>
        </p:nvSpPr>
        <p:spPr>
          <a:xfrm>
            <a:off x="457200" y="274638"/>
            <a:ext cx="8229600" cy="1143001"/>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56"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257"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solidFill>
                  <a:schemeClr val="accent3">
                    <a:lumOff val="44000"/>
                  </a:schemeClr>
                </a:solidFill>
                <a:latin typeface="Arial"/>
                <a:ea typeface="Arial"/>
                <a:cs typeface="Arial"/>
                <a:sym typeface="Arial"/>
              </a:defRPr>
            </a:pPr>
            <a:endParaRPr dirty="0"/>
          </a:p>
        </p:txBody>
      </p:sp>
      <p:sp>
        <p:nvSpPr>
          <p:cNvPr id="10258"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596447689"/>
      </p:ext>
    </p:extLst>
  </p:cSld>
  <p:clrMapOvr>
    <a:masterClrMapping/>
  </p:clrMapOvr>
  <p:transition spd="med"/>
</p:sldLayout>
</file>

<file path=ppt/slideLayouts/slideLayout747.xml><?xml version="1.0" encoding="utf-8"?>
<p:sldLayout xmlns:a="http://schemas.openxmlformats.org/drawingml/2006/main" xmlns:r="http://schemas.openxmlformats.org/officeDocument/2006/relationships" xmlns:p="http://schemas.openxmlformats.org/presentationml/2006/main" showMasterSp="0" type="tx">
  <p:cSld name="67_Title Only">
    <p:bg>
      <p:bgPr>
        <a:solidFill>
          <a:srgbClr val="000000"/>
        </a:solidFill>
        <a:effectLst/>
      </p:bgPr>
    </p:bg>
    <p:spTree>
      <p:nvGrpSpPr>
        <p:cNvPr id="1" name=""/>
        <p:cNvGrpSpPr/>
        <p:nvPr/>
      </p:nvGrpSpPr>
      <p:grpSpPr>
        <a:xfrm>
          <a:off x="0" y="0"/>
          <a:ext cx="0" cy="0"/>
          <a:chOff x="0" y="0"/>
          <a:chExt cx="0" cy="0"/>
        </a:xfrm>
      </p:grpSpPr>
      <p:sp>
        <p:nvSpPr>
          <p:cNvPr id="10265" name="Title Text"/>
          <p:cNvSpPr txBox="1">
            <a:spLocks noGrp="1"/>
          </p:cNvSpPr>
          <p:nvPr>
            <p:ph type="title"/>
          </p:nvPr>
        </p:nvSpPr>
        <p:spPr>
          <a:xfrm>
            <a:off x="38100" y="44450"/>
            <a:ext cx="9070975"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6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422684807"/>
      </p:ext>
    </p:extLst>
  </p:cSld>
  <p:clrMapOvr>
    <a:masterClrMapping/>
  </p:clrMapOvr>
  <p:transition spd="med"/>
</p:sldLayout>
</file>

<file path=ppt/slideLayouts/slideLayout748.xml><?xml version="1.0" encoding="utf-8"?>
<p:sldLayout xmlns:a="http://schemas.openxmlformats.org/drawingml/2006/main" xmlns:r="http://schemas.openxmlformats.org/officeDocument/2006/relationships" xmlns:p="http://schemas.openxmlformats.org/presentationml/2006/main" showMasterSp="0" type="tx">
  <p:cSld name="69_Blank">
    <p:bg>
      <p:bgPr>
        <a:solidFill>
          <a:srgbClr val="000000"/>
        </a:solidFill>
        <a:effectLst/>
      </p:bgPr>
    </p:bg>
    <p:spTree>
      <p:nvGrpSpPr>
        <p:cNvPr id="1" name=""/>
        <p:cNvGrpSpPr/>
        <p:nvPr/>
      </p:nvGrpSpPr>
      <p:grpSpPr>
        <a:xfrm>
          <a:off x="0" y="0"/>
          <a:ext cx="0" cy="0"/>
          <a:chOff x="0" y="0"/>
          <a:chExt cx="0" cy="0"/>
        </a:xfrm>
      </p:grpSpPr>
      <p:sp>
        <p:nvSpPr>
          <p:cNvPr id="10273"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37221741"/>
      </p:ext>
    </p:extLst>
  </p:cSld>
  <p:clrMapOvr>
    <a:masterClrMapping/>
  </p:clrMapOvr>
  <p:transition spd="med"/>
</p:sldLayout>
</file>

<file path=ppt/slideLayouts/slideLayout749.xml><?xml version="1.0" encoding="utf-8"?>
<p:sldLayout xmlns:a="http://schemas.openxmlformats.org/drawingml/2006/main" xmlns:r="http://schemas.openxmlformats.org/officeDocument/2006/relationships" xmlns:p="http://schemas.openxmlformats.org/presentationml/2006/main" showMasterSp="0" type="tx">
  <p:cSld name="7_Blank 0">
    <p:bg>
      <p:bgPr>
        <a:solidFill>
          <a:srgbClr val="000000"/>
        </a:solidFill>
        <a:effectLst/>
      </p:bgPr>
    </p:bg>
    <p:spTree>
      <p:nvGrpSpPr>
        <p:cNvPr id="1" name=""/>
        <p:cNvGrpSpPr/>
        <p:nvPr/>
      </p:nvGrpSpPr>
      <p:grpSpPr>
        <a:xfrm>
          <a:off x="0" y="0"/>
          <a:ext cx="0" cy="0"/>
          <a:chOff x="0" y="0"/>
          <a:chExt cx="0" cy="0"/>
        </a:xfrm>
      </p:grpSpPr>
      <p:sp>
        <p:nvSpPr>
          <p:cNvPr id="1028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718190303"/>
      </p:ext>
    </p:extLst>
  </p:cSld>
  <p:clrMapOvr>
    <a:masterClrMapping/>
  </p:clrMapOvr>
  <p:transition spd="med"/>
</p:sldLayout>
</file>

<file path=ppt/slideLayouts/slideLayout7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ABE16645-8042-E44F-8343-D9B42FFDC89F}" type="slidenum">
              <a:rPr lang="en-US" smtClean="0"/>
              <a:pPr>
                <a:defRPr/>
              </a:pPr>
              <a:t>‹#›</a:t>
            </a:fld>
            <a:endParaRPr lang="en-US" dirty="0"/>
          </a:p>
        </p:txBody>
      </p:sp>
    </p:spTree>
    <p:extLst>
      <p:ext uri="{BB962C8B-B14F-4D97-AF65-F5344CB8AC3E}">
        <p14:creationId xmlns:p14="http://schemas.microsoft.com/office/powerpoint/2010/main" val="309105767"/>
      </p:ext>
    </p:extLst>
  </p:cSld>
  <p:clrMapOvr>
    <a:masterClrMapping/>
  </p:clrMapOvr>
  <p:transition/>
</p:sldLayout>
</file>

<file path=ppt/slideLayouts/slideLayout750.xml><?xml version="1.0" encoding="utf-8"?>
<p:sldLayout xmlns:a="http://schemas.openxmlformats.org/drawingml/2006/main" xmlns:r="http://schemas.openxmlformats.org/officeDocument/2006/relationships" xmlns:p="http://schemas.openxmlformats.org/presentationml/2006/main" showMasterSp="0" type="tx">
  <p:cSld name="66_Content with Caption">
    <p:bg>
      <p:bgPr>
        <a:solidFill>
          <a:srgbClr val="000000"/>
        </a:solidFill>
        <a:effectLst/>
      </p:bgPr>
    </p:bg>
    <p:spTree>
      <p:nvGrpSpPr>
        <p:cNvPr id="1" name=""/>
        <p:cNvGrpSpPr/>
        <p:nvPr/>
      </p:nvGrpSpPr>
      <p:grpSpPr>
        <a:xfrm>
          <a:off x="0" y="0"/>
          <a:ext cx="0" cy="0"/>
          <a:chOff x="0" y="0"/>
          <a:chExt cx="0" cy="0"/>
        </a:xfrm>
      </p:grpSpPr>
      <p:sp>
        <p:nvSpPr>
          <p:cNvPr id="10287" name="Title Text"/>
          <p:cNvSpPr txBox="1">
            <a:spLocks noGrp="1"/>
          </p:cNvSpPr>
          <p:nvPr>
            <p:ph type="title"/>
          </p:nvPr>
        </p:nvSpPr>
        <p:spPr>
          <a:xfrm>
            <a:off x="457200" y="273050"/>
            <a:ext cx="3008314" cy="1162050"/>
          </a:xfrm>
          <a:prstGeom prst="rect">
            <a:avLst/>
          </a:prstGeom>
        </p:spPr>
        <p:txBody>
          <a:bodyPr/>
          <a:lstStyle>
            <a:lvl1pPr>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88"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289"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solidFill>
                  <a:schemeClr val="accent3">
                    <a:lumOff val="44000"/>
                  </a:schemeClr>
                </a:solidFill>
                <a:latin typeface="Arial"/>
                <a:ea typeface="Arial"/>
                <a:cs typeface="Arial"/>
                <a:sym typeface="Arial"/>
              </a:defRPr>
            </a:pPr>
            <a:endParaRPr dirty="0"/>
          </a:p>
        </p:txBody>
      </p:sp>
      <p:sp>
        <p:nvSpPr>
          <p:cNvPr id="1029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851722919"/>
      </p:ext>
    </p:extLst>
  </p:cSld>
  <p:clrMapOvr>
    <a:masterClrMapping/>
  </p:clrMapOvr>
  <p:transition spd="med"/>
</p:sldLayout>
</file>

<file path=ppt/slideLayouts/slideLayout751.xml><?xml version="1.0" encoding="utf-8"?>
<p:sldLayout xmlns:a="http://schemas.openxmlformats.org/drawingml/2006/main" xmlns:r="http://schemas.openxmlformats.org/officeDocument/2006/relationships" xmlns:p="http://schemas.openxmlformats.org/presentationml/2006/main" showMasterSp="0" type="tx">
  <p:cSld name="66_Picture with Caption">
    <p:bg>
      <p:bgPr>
        <a:solidFill>
          <a:srgbClr val="000000"/>
        </a:solidFill>
        <a:effectLst/>
      </p:bgPr>
    </p:bg>
    <p:spTree>
      <p:nvGrpSpPr>
        <p:cNvPr id="1" name=""/>
        <p:cNvGrpSpPr/>
        <p:nvPr/>
      </p:nvGrpSpPr>
      <p:grpSpPr>
        <a:xfrm>
          <a:off x="0" y="0"/>
          <a:ext cx="0" cy="0"/>
          <a:chOff x="0" y="0"/>
          <a:chExt cx="0" cy="0"/>
        </a:xfrm>
      </p:grpSpPr>
      <p:sp>
        <p:nvSpPr>
          <p:cNvPr id="10297" name="Title Text"/>
          <p:cNvSpPr txBox="1">
            <a:spLocks noGrp="1"/>
          </p:cNvSpPr>
          <p:nvPr>
            <p:ph type="title"/>
          </p:nvPr>
        </p:nvSpPr>
        <p:spPr>
          <a:xfrm>
            <a:off x="1792288" y="4800600"/>
            <a:ext cx="5486401" cy="566738"/>
          </a:xfrm>
          <a:prstGeom prst="rect">
            <a:avLst/>
          </a:prstGeom>
        </p:spPr>
        <p:txBody>
          <a:bodyPr/>
          <a:lstStyle>
            <a:lvl1pPr>
              <a:defRPr sz="20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98"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0299"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00"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128162035"/>
      </p:ext>
    </p:extLst>
  </p:cSld>
  <p:clrMapOvr>
    <a:masterClrMapping/>
  </p:clrMapOvr>
  <p:transition spd="med"/>
</p:sldLayout>
</file>

<file path=ppt/slideLayouts/slideLayout752.xml><?xml version="1.0" encoding="utf-8"?>
<p:sldLayout xmlns:a="http://schemas.openxmlformats.org/drawingml/2006/main" xmlns:r="http://schemas.openxmlformats.org/officeDocument/2006/relationships" xmlns:p="http://schemas.openxmlformats.org/presentationml/2006/main" showMasterSp="0" type="tx">
  <p:cSld name="1_Title and 4 Content">
    <p:bg>
      <p:bgPr>
        <a:solidFill>
          <a:srgbClr val="000000"/>
        </a:solidFill>
        <a:effectLst/>
      </p:bgPr>
    </p:bg>
    <p:spTree>
      <p:nvGrpSpPr>
        <p:cNvPr id="1" name=""/>
        <p:cNvGrpSpPr/>
        <p:nvPr/>
      </p:nvGrpSpPr>
      <p:grpSpPr>
        <a:xfrm>
          <a:off x="0" y="0"/>
          <a:ext cx="0" cy="0"/>
          <a:chOff x="0" y="0"/>
          <a:chExt cx="0" cy="0"/>
        </a:xfrm>
      </p:grpSpPr>
      <p:sp>
        <p:nvSpPr>
          <p:cNvPr id="10307" name="Title Text"/>
          <p:cNvSpPr txBox="1">
            <a:spLocks noGrp="1"/>
          </p:cNvSpPr>
          <p:nvPr>
            <p:ph type="title"/>
          </p:nvPr>
        </p:nvSpPr>
        <p:spPr>
          <a:xfrm>
            <a:off x="685800" y="609600"/>
            <a:ext cx="7772400"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08" name="Body Level One…"/>
          <p:cNvSpPr txBox="1">
            <a:spLocks noGrp="1"/>
          </p:cNvSpPr>
          <p:nvPr>
            <p:ph type="body" sz="quarter" idx="1"/>
          </p:nvPr>
        </p:nvSpPr>
        <p:spPr>
          <a:xfrm>
            <a:off x="685800" y="1981200"/>
            <a:ext cx="3810000" cy="1981200"/>
          </a:xfrm>
          <a:prstGeom prst="rect">
            <a:avLst/>
          </a:prstGeom>
        </p:spPr>
        <p:txBody>
          <a:bodyPr>
            <a:normAutofit/>
          </a:bodyPr>
          <a:lstStyle>
            <a:lvl1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0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17301513"/>
      </p:ext>
    </p:extLst>
  </p:cSld>
  <p:clrMapOvr>
    <a:masterClrMapping/>
  </p:clrMapOvr>
  <p:transition spd="med"/>
</p:sldLayout>
</file>

<file path=ppt/slideLayouts/slideLayout753.xml><?xml version="1.0" encoding="utf-8"?>
<p:sldLayout xmlns:a="http://schemas.openxmlformats.org/drawingml/2006/main" xmlns:r="http://schemas.openxmlformats.org/officeDocument/2006/relationships" xmlns:p="http://schemas.openxmlformats.org/presentationml/2006/main" showMasterSp="0" type="tx">
  <p:cSld name="1_Title, Content, and 2 Content">
    <p:bg>
      <p:bgPr>
        <a:solidFill>
          <a:srgbClr val="000000"/>
        </a:solidFill>
        <a:effectLst/>
      </p:bgPr>
    </p:bg>
    <p:spTree>
      <p:nvGrpSpPr>
        <p:cNvPr id="1" name=""/>
        <p:cNvGrpSpPr/>
        <p:nvPr/>
      </p:nvGrpSpPr>
      <p:grpSpPr>
        <a:xfrm>
          <a:off x="0" y="0"/>
          <a:ext cx="0" cy="0"/>
          <a:chOff x="0" y="0"/>
          <a:chExt cx="0" cy="0"/>
        </a:xfrm>
      </p:grpSpPr>
      <p:sp>
        <p:nvSpPr>
          <p:cNvPr id="10316" name="Title Text"/>
          <p:cNvSpPr txBox="1">
            <a:spLocks noGrp="1"/>
          </p:cNvSpPr>
          <p:nvPr>
            <p:ph type="title"/>
          </p:nvPr>
        </p:nvSpPr>
        <p:spPr>
          <a:xfrm>
            <a:off x="685800" y="609600"/>
            <a:ext cx="7772400" cy="1143000"/>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17" name="Body Level One…"/>
          <p:cNvSpPr txBox="1">
            <a:spLocks noGrp="1"/>
          </p:cNvSpPr>
          <p:nvPr>
            <p:ph type="body" sz="half" idx="1"/>
          </p:nvPr>
        </p:nvSpPr>
        <p:spPr>
          <a:xfrm>
            <a:off x="685800" y="1981200"/>
            <a:ext cx="3810000" cy="4114800"/>
          </a:xfrm>
          <a:prstGeom prst="rect">
            <a:avLst/>
          </a:prstGeom>
        </p:spPr>
        <p:txBody>
          <a:bodyPr>
            <a:normAutofit/>
          </a:bodyPr>
          <a:lstStyle>
            <a:lvl1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18"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2126349705"/>
      </p:ext>
    </p:extLst>
  </p:cSld>
  <p:clrMapOvr>
    <a:masterClrMapping/>
  </p:clrMapOvr>
  <p:transition spd="med"/>
</p:sldLayout>
</file>

<file path=ppt/slideLayouts/slideLayout754.xml><?xml version="1.0" encoding="utf-8"?>
<p:sldLayout xmlns:a="http://schemas.openxmlformats.org/drawingml/2006/main" xmlns:r="http://schemas.openxmlformats.org/officeDocument/2006/relationships" xmlns:p="http://schemas.openxmlformats.org/presentationml/2006/main" showMasterSp="0" type="tx">
  <p:cSld name="74_Title Slide">
    <p:bg>
      <p:bgPr>
        <a:solidFill>
          <a:srgbClr val="000000"/>
        </a:solidFill>
        <a:effectLst/>
      </p:bgPr>
    </p:bg>
    <p:spTree>
      <p:nvGrpSpPr>
        <p:cNvPr id="1" name=""/>
        <p:cNvGrpSpPr/>
        <p:nvPr/>
      </p:nvGrpSpPr>
      <p:grpSpPr>
        <a:xfrm>
          <a:off x="0" y="0"/>
          <a:ext cx="0" cy="0"/>
          <a:chOff x="0" y="0"/>
          <a:chExt cx="0" cy="0"/>
        </a:xfrm>
      </p:grpSpPr>
      <p:sp>
        <p:nvSpPr>
          <p:cNvPr id="10325"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26"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2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43908255"/>
      </p:ext>
    </p:extLst>
  </p:cSld>
  <p:clrMapOvr>
    <a:masterClrMapping/>
  </p:clrMapOvr>
  <p:transition spd="med"/>
</p:sldLayout>
</file>

<file path=ppt/slideLayouts/slideLayout755.xml><?xml version="1.0" encoding="utf-8"?>
<p:sldLayout xmlns:a="http://schemas.openxmlformats.org/drawingml/2006/main" xmlns:r="http://schemas.openxmlformats.org/officeDocument/2006/relationships" xmlns:p="http://schemas.openxmlformats.org/presentationml/2006/main" showMasterSp="0" type="tx">
  <p:cSld name="73_Title and Content">
    <p:bg>
      <p:bgPr>
        <a:solidFill>
          <a:srgbClr val="000000"/>
        </a:solidFill>
        <a:effectLst/>
      </p:bgPr>
    </p:bg>
    <p:spTree>
      <p:nvGrpSpPr>
        <p:cNvPr id="1" name=""/>
        <p:cNvGrpSpPr/>
        <p:nvPr/>
      </p:nvGrpSpPr>
      <p:grpSpPr>
        <a:xfrm>
          <a:off x="0" y="0"/>
          <a:ext cx="0" cy="0"/>
          <a:chOff x="0" y="0"/>
          <a:chExt cx="0" cy="0"/>
        </a:xfrm>
      </p:grpSpPr>
      <p:sp>
        <p:nvSpPr>
          <p:cNvPr id="10334"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35"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3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09247162"/>
      </p:ext>
    </p:extLst>
  </p:cSld>
  <p:clrMapOvr>
    <a:masterClrMapping/>
  </p:clrMapOvr>
  <p:transition spd="med"/>
</p:sldLayout>
</file>

<file path=ppt/slideLayouts/slideLayout756.xml><?xml version="1.0" encoding="utf-8"?>
<p:sldLayout xmlns:a="http://schemas.openxmlformats.org/drawingml/2006/main" xmlns:r="http://schemas.openxmlformats.org/officeDocument/2006/relationships" xmlns:p="http://schemas.openxmlformats.org/presentationml/2006/main" showMasterSp="0" type="tx">
  <p:cSld name="66_Section Header">
    <p:bg>
      <p:bgPr>
        <a:solidFill>
          <a:srgbClr val="000000"/>
        </a:solidFill>
        <a:effectLst/>
      </p:bgPr>
    </p:bg>
    <p:spTree>
      <p:nvGrpSpPr>
        <p:cNvPr id="1" name=""/>
        <p:cNvGrpSpPr/>
        <p:nvPr/>
      </p:nvGrpSpPr>
      <p:grpSpPr>
        <a:xfrm>
          <a:off x="0" y="0"/>
          <a:ext cx="0" cy="0"/>
          <a:chOff x="0" y="0"/>
          <a:chExt cx="0" cy="0"/>
        </a:xfrm>
      </p:grpSpPr>
      <p:sp>
        <p:nvSpPr>
          <p:cNvPr id="10343"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44"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4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904145540"/>
      </p:ext>
    </p:extLst>
  </p:cSld>
  <p:clrMapOvr>
    <a:masterClrMapping/>
  </p:clrMapOvr>
  <p:transition spd="med"/>
</p:sldLayout>
</file>

<file path=ppt/slideLayouts/slideLayout757.xml><?xml version="1.0" encoding="utf-8"?>
<p:sldLayout xmlns:a="http://schemas.openxmlformats.org/drawingml/2006/main" xmlns:r="http://schemas.openxmlformats.org/officeDocument/2006/relationships" xmlns:p="http://schemas.openxmlformats.org/presentationml/2006/main" showMasterSp="0" type="tx">
  <p:cSld name="67_Two Content">
    <p:bg>
      <p:bgPr>
        <a:solidFill>
          <a:srgbClr val="000000"/>
        </a:solidFill>
        <a:effectLst/>
      </p:bgPr>
    </p:bg>
    <p:spTree>
      <p:nvGrpSpPr>
        <p:cNvPr id="1" name=""/>
        <p:cNvGrpSpPr/>
        <p:nvPr/>
      </p:nvGrpSpPr>
      <p:grpSpPr>
        <a:xfrm>
          <a:off x="0" y="0"/>
          <a:ext cx="0" cy="0"/>
          <a:chOff x="0" y="0"/>
          <a:chExt cx="0" cy="0"/>
        </a:xfrm>
      </p:grpSpPr>
      <p:sp>
        <p:nvSpPr>
          <p:cNvPr id="1035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53"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5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695331082"/>
      </p:ext>
    </p:extLst>
  </p:cSld>
  <p:clrMapOvr>
    <a:masterClrMapping/>
  </p:clrMapOvr>
  <p:transition spd="med"/>
</p:sldLayout>
</file>

<file path=ppt/slideLayouts/slideLayout758.xml><?xml version="1.0" encoding="utf-8"?>
<p:sldLayout xmlns:a="http://schemas.openxmlformats.org/drawingml/2006/main" xmlns:r="http://schemas.openxmlformats.org/officeDocument/2006/relationships" xmlns:p="http://schemas.openxmlformats.org/presentationml/2006/main" showMasterSp="0" type="tx">
  <p:cSld name="67_Comparison">
    <p:bg>
      <p:bgPr>
        <a:solidFill>
          <a:srgbClr val="000000"/>
        </a:solidFill>
        <a:effectLst/>
      </p:bgPr>
    </p:bg>
    <p:spTree>
      <p:nvGrpSpPr>
        <p:cNvPr id="1" name=""/>
        <p:cNvGrpSpPr/>
        <p:nvPr/>
      </p:nvGrpSpPr>
      <p:grpSpPr>
        <a:xfrm>
          <a:off x="0" y="0"/>
          <a:ext cx="0" cy="0"/>
          <a:chOff x="0" y="0"/>
          <a:chExt cx="0" cy="0"/>
        </a:xfrm>
      </p:grpSpPr>
      <p:sp>
        <p:nvSpPr>
          <p:cNvPr id="1036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62"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63"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1036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114323720"/>
      </p:ext>
    </p:extLst>
  </p:cSld>
  <p:clrMapOvr>
    <a:masterClrMapping/>
  </p:clrMapOvr>
  <p:transition spd="med"/>
</p:sldLayout>
</file>

<file path=ppt/slideLayouts/slideLayout759.xml><?xml version="1.0" encoding="utf-8"?>
<p:sldLayout xmlns:a="http://schemas.openxmlformats.org/drawingml/2006/main" xmlns:r="http://schemas.openxmlformats.org/officeDocument/2006/relationships" xmlns:p="http://schemas.openxmlformats.org/presentationml/2006/main" showMasterSp="0" type="tx">
  <p:cSld name="68_Title Only">
    <p:bg>
      <p:bgPr>
        <a:solidFill>
          <a:srgbClr val="000000"/>
        </a:solidFill>
        <a:effectLst/>
      </p:bgPr>
    </p:bg>
    <p:spTree>
      <p:nvGrpSpPr>
        <p:cNvPr id="1" name=""/>
        <p:cNvGrpSpPr/>
        <p:nvPr/>
      </p:nvGrpSpPr>
      <p:grpSpPr>
        <a:xfrm>
          <a:off x="0" y="0"/>
          <a:ext cx="0" cy="0"/>
          <a:chOff x="0" y="0"/>
          <a:chExt cx="0" cy="0"/>
        </a:xfrm>
      </p:grpSpPr>
      <p:sp>
        <p:nvSpPr>
          <p:cNvPr id="1037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7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95369816"/>
      </p:ext>
    </p:extLst>
  </p:cSld>
  <p:clrMapOvr>
    <a:masterClrMapping/>
  </p:clrMapOvr>
  <p:transition spd="med"/>
</p:sldLayout>
</file>

<file path=ppt/slideLayouts/slideLayout7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0"/>
            <a:ext cx="4038600" cy="4530725"/>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600200"/>
            <a:ext cx="4038600" cy="4530725"/>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6"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51189A3A-0DC1-7C41-A456-8DF8558F2B8D}" type="slidenum">
              <a:rPr lang="en-US" smtClean="0"/>
              <a:pPr>
                <a:defRPr/>
              </a:pPr>
              <a:t>‹#›</a:t>
            </a:fld>
            <a:endParaRPr lang="en-US" dirty="0"/>
          </a:p>
        </p:txBody>
      </p:sp>
    </p:spTree>
    <p:extLst>
      <p:ext uri="{BB962C8B-B14F-4D97-AF65-F5344CB8AC3E}">
        <p14:creationId xmlns:p14="http://schemas.microsoft.com/office/powerpoint/2010/main" val="1161636022"/>
      </p:ext>
    </p:extLst>
  </p:cSld>
  <p:clrMapOvr>
    <a:masterClrMapping/>
  </p:clrMapOvr>
  <p:transition/>
</p:sldLayout>
</file>

<file path=ppt/slideLayouts/slideLayout760.xml><?xml version="1.0" encoding="utf-8"?>
<p:sldLayout xmlns:a="http://schemas.openxmlformats.org/drawingml/2006/main" xmlns:r="http://schemas.openxmlformats.org/officeDocument/2006/relationships" xmlns:p="http://schemas.openxmlformats.org/presentationml/2006/main" showMasterSp="0" type="tx">
  <p:cSld name="70_Blank">
    <p:bg>
      <p:bgPr>
        <a:solidFill>
          <a:srgbClr val="000000"/>
        </a:solidFill>
        <a:effectLst/>
      </p:bgPr>
    </p:bg>
    <p:spTree>
      <p:nvGrpSpPr>
        <p:cNvPr id="1" name=""/>
        <p:cNvGrpSpPr/>
        <p:nvPr/>
      </p:nvGrpSpPr>
      <p:grpSpPr>
        <a:xfrm>
          <a:off x="0" y="0"/>
          <a:ext cx="0" cy="0"/>
          <a:chOff x="0" y="0"/>
          <a:chExt cx="0" cy="0"/>
        </a:xfrm>
      </p:grpSpPr>
      <p:sp>
        <p:nvSpPr>
          <p:cNvPr id="1037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72482078"/>
      </p:ext>
    </p:extLst>
  </p:cSld>
  <p:clrMapOvr>
    <a:masterClrMapping/>
  </p:clrMapOvr>
  <p:transition spd="med"/>
</p:sldLayout>
</file>

<file path=ppt/slideLayouts/slideLayout761.xml><?xml version="1.0" encoding="utf-8"?>
<p:sldLayout xmlns:a="http://schemas.openxmlformats.org/drawingml/2006/main" xmlns:r="http://schemas.openxmlformats.org/officeDocument/2006/relationships" xmlns:p="http://schemas.openxmlformats.org/presentationml/2006/main" showMasterSp="0" type="tx">
  <p:cSld name="67_Content with Caption">
    <p:bg>
      <p:bgPr>
        <a:solidFill>
          <a:srgbClr val="000000"/>
        </a:solidFill>
        <a:effectLst/>
      </p:bgPr>
    </p:bg>
    <p:spTree>
      <p:nvGrpSpPr>
        <p:cNvPr id="1" name=""/>
        <p:cNvGrpSpPr/>
        <p:nvPr/>
      </p:nvGrpSpPr>
      <p:grpSpPr>
        <a:xfrm>
          <a:off x="0" y="0"/>
          <a:ext cx="0" cy="0"/>
          <a:chOff x="0" y="0"/>
          <a:chExt cx="0" cy="0"/>
        </a:xfrm>
      </p:grpSpPr>
      <p:sp>
        <p:nvSpPr>
          <p:cNvPr id="10386"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87"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88"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1038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93206989"/>
      </p:ext>
    </p:extLst>
  </p:cSld>
  <p:clrMapOvr>
    <a:masterClrMapping/>
  </p:clrMapOvr>
  <p:transition spd="med"/>
</p:sldLayout>
</file>

<file path=ppt/slideLayouts/slideLayout762.xml><?xml version="1.0" encoding="utf-8"?>
<p:sldLayout xmlns:a="http://schemas.openxmlformats.org/drawingml/2006/main" xmlns:r="http://schemas.openxmlformats.org/officeDocument/2006/relationships" xmlns:p="http://schemas.openxmlformats.org/presentationml/2006/main" showMasterSp="0" type="tx">
  <p:cSld name="67_Picture with Caption">
    <p:bg>
      <p:bgPr>
        <a:solidFill>
          <a:srgbClr val="000000"/>
        </a:solidFill>
        <a:effectLst/>
      </p:bgPr>
    </p:bg>
    <p:spTree>
      <p:nvGrpSpPr>
        <p:cNvPr id="1" name=""/>
        <p:cNvGrpSpPr/>
        <p:nvPr/>
      </p:nvGrpSpPr>
      <p:grpSpPr>
        <a:xfrm>
          <a:off x="0" y="0"/>
          <a:ext cx="0" cy="0"/>
          <a:chOff x="0" y="0"/>
          <a:chExt cx="0" cy="0"/>
        </a:xfrm>
      </p:grpSpPr>
      <p:sp>
        <p:nvSpPr>
          <p:cNvPr id="10396"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397"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0398"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39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57372790"/>
      </p:ext>
    </p:extLst>
  </p:cSld>
  <p:clrMapOvr>
    <a:masterClrMapping/>
  </p:clrMapOvr>
  <p:transition spd="med"/>
</p:sldLayout>
</file>

<file path=ppt/slideLayouts/slideLayout763.xml><?xml version="1.0" encoding="utf-8"?>
<p:sldLayout xmlns:a="http://schemas.openxmlformats.org/drawingml/2006/main" xmlns:r="http://schemas.openxmlformats.org/officeDocument/2006/relationships" xmlns:p="http://schemas.openxmlformats.org/presentationml/2006/main" showMasterSp="0" type="tx">
  <p:cSld name="Content">
    <p:bg>
      <p:bgPr>
        <a:solidFill>
          <a:srgbClr val="000000"/>
        </a:solidFill>
        <a:effectLst/>
      </p:bgPr>
    </p:bg>
    <p:spTree>
      <p:nvGrpSpPr>
        <p:cNvPr id="1" name=""/>
        <p:cNvGrpSpPr/>
        <p:nvPr/>
      </p:nvGrpSpPr>
      <p:grpSpPr>
        <a:xfrm>
          <a:off x="0" y="0"/>
          <a:ext cx="0" cy="0"/>
          <a:chOff x="0" y="0"/>
          <a:chExt cx="0" cy="0"/>
        </a:xfrm>
      </p:grpSpPr>
      <p:sp>
        <p:nvSpPr>
          <p:cNvPr id="10406" name="Body Level One…"/>
          <p:cNvSpPr txBox="1">
            <a:spLocks noGrp="1"/>
          </p:cNvSpPr>
          <p:nvPr>
            <p:ph type="body" idx="1"/>
          </p:nvPr>
        </p:nvSpPr>
        <p:spPr>
          <a:xfrm>
            <a:off x="685800" y="609600"/>
            <a:ext cx="7772400" cy="54864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40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59437470"/>
      </p:ext>
    </p:extLst>
  </p:cSld>
  <p:clrMapOvr>
    <a:masterClrMapping/>
  </p:clrMapOvr>
  <p:transition spd="med"/>
</p:sldLayout>
</file>

<file path=ppt/slideLayouts/slideLayout764.xml><?xml version="1.0" encoding="utf-8"?>
<p:sldLayout xmlns:a="http://schemas.openxmlformats.org/drawingml/2006/main" xmlns:r="http://schemas.openxmlformats.org/officeDocument/2006/relationships" xmlns:p="http://schemas.openxmlformats.org/presentationml/2006/main" showMasterSp="0" type="tx">
  <p:cSld name="75_Title Slide">
    <p:bg>
      <p:bgPr>
        <a:solidFill>
          <a:srgbClr val="474747"/>
        </a:solidFill>
        <a:effectLst/>
      </p:bgPr>
    </p:bg>
    <p:spTree>
      <p:nvGrpSpPr>
        <p:cNvPr id="1" name=""/>
        <p:cNvGrpSpPr/>
        <p:nvPr/>
      </p:nvGrpSpPr>
      <p:grpSpPr>
        <a:xfrm>
          <a:off x="0" y="0"/>
          <a:ext cx="0" cy="0"/>
          <a:chOff x="0" y="0"/>
          <a:chExt cx="0" cy="0"/>
        </a:xfrm>
      </p:grpSpPr>
      <p:grpSp>
        <p:nvGrpSpPr>
          <p:cNvPr id="10443" name="Group 31"/>
          <p:cNvGrpSpPr/>
          <p:nvPr/>
        </p:nvGrpSpPr>
        <p:grpSpPr>
          <a:xfrm>
            <a:off x="-1" y="-1"/>
            <a:ext cx="9132890" cy="6845301"/>
            <a:chOff x="0" y="0"/>
            <a:chExt cx="9132888" cy="6845300"/>
          </a:xfrm>
        </p:grpSpPr>
        <p:sp>
          <p:nvSpPr>
            <p:cNvPr id="10414"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438" name="Group 26"/>
            <p:cNvGrpSpPr/>
            <p:nvPr/>
          </p:nvGrpSpPr>
          <p:grpSpPr>
            <a:xfrm>
              <a:off x="390524" y="323850"/>
              <a:ext cx="8366127" cy="6172200"/>
              <a:chOff x="0" y="0"/>
              <a:chExt cx="8366125" cy="6172200"/>
            </a:xfrm>
          </p:grpSpPr>
          <p:sp>
            <p:nvSpPr>
              <p:cNvPr id="10415"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16"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17"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18"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19"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0"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1"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2"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3"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4"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5"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6"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7"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8"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29"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30"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31"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32"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33"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34"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35"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36"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37"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442" name="Group 30"/>
            <p:cNvGrpSpPr/>
            <p:nvPr/>
          </p:nvGrpSpPr>
          <p:grpSpPr>
            <a:xfrm>
              <a:off x="-1" y="-1"/>
              <a:ext cx="1978026" cy="1955801"/>
              <a:chOff x="0" y="0"/>
              <a:chExt cx="1978025" cy="1955800"/>
            </a:xfrm>
          </p:grpSpPr>
          <p:sp>
            <p:nvSpPr>
              <p:cNvPr id="10439"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40"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41"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444" name="Title Text"/>
          <p:cNvSpPr txBox="1">
            <a:spLocks noGrp="1"/>
          </p:cNvSpPr>
          <p:nvPr>
            <p:ph type="title"/>
          </p:nvPr>
        </p:nvSpPr>
        <p:spPr>
          <a:xfrm>
            <a:off x="685800" y="2130425"/>
            <a:ext cx="7772400" cy="1470025"/>
          </a:xfrm>
          <a:prstGeom prst="rect">
            <a:avLst/>
          </a:prstGeom>
        </p:spPr>
        <p:txBody>
          <a:bodyPr anchor="t"/>
          <a:lstStyle>
            <a:lvl1pPr>
              <a:defRPr>
                <a:solidFill>
                  <a:srgbClr val="FFD34A"/>
                </a:solidFill>
                <a:effectLst>
                  <a:outerShdw blurRad="38100" dist="38100" dir="2700000" rotWithShape="0">
                    <a:srgbClr val="000000"/>
                  </a:outerShdw>
                </a:effectLst>
                <a:latin typeface="Times Roman"/>
                <a:ea typeface="Times Roman"/>
                <a:cs typeface="Times Roman"/>
                <a:sym typeface="Times Roman"/>
              </a:defRPr>
            </a:lvl1pPr>
          </a:lstStyle>
          <a:p>
            <a:r>
              <a:t>Title Text</a:t>
            </a:r>
          </a:p>
        </p:txBody>
      </p:sp>
      <p:sp>
        <p:nvSpPr>
          <p:cNvPr id="10445"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1pPr>
            <a:lvl2pPr marL="0" indent="457200" algn="ctr">
              <a:buSzTx/>
              <a:buNone/>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2pPr>
            <a:lvl3pPr marL="0" indent="914400" algn="ctr">
              <a:buSzTx/>
              <a:buNone/>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3pPr>
            <a:lvl4pPr marL="0" indent="1371600" algn="ctr">
              <a:buSzTx/>
              <a:buNone/>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4pPr>
            <a:lvl5pPr marL="0" indent="1828800" algn="ctr">
              <a:buSzTx/>
              <a:buNone/>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10446" name="Slide Number"/>
          <p:cNvSpPr txBox="1">
            <a:spLocks noGrp="1"/>
          </p:cNvSpPr>
          <p:nvPr>
            <p:ph type="sldNum" sz="quarter" idx="2"/>
          </p:nvPr>
        </p:nvSpPr>
        <p:spPr>
          <a:xfrm>
            <a:off x="548640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316738596"/>
      </p:ext>
    </p:extLst>
  </p:cSld>
  <p:clrMapOvr>
    <a:masterClrMapping/>
  </p:clrMapOvr>
  <p:transition spd="med"/>
</p:sldLayout>
</file>

<file path=ppt/slideLayouts/slideLayout765.xml><?xml version="1.0" encoding="utf-8"?>
<p:sldLayout xmlns:a="http://schemas.openxmlformats.org/drawingml/2006/main" xmlns:r="http://schemas.openxmlformats.org/officeDocument/2006/relationships" xmlns:p="http://schemas.openxmlformats.org/presentationml/2006/main" showMasterSp="0" type="tx">
  <p:cSld name="74_Title and Content">
    <p:bg>
      <p:bgPr>
        <a:solidFill>
          <a:srgbClr val="474747"/>
        </a:solidFill>
        <a:effectLst/>
      </p:bgPr>
    </p:bg>
    <p:spTree>
      <p:nvGrpSpPr>
        <p:cNvPr id="1" name=""/>
        <p:cNvGrpSpPr/>
        <p:nvPr/>
      </p:nvGrpSpPr>
      <p:grpSpPr>
        <a:xfrm>
          <a:off x="0" y="0"/>
          <a:ext cx="0" cy="0"/>
          <a:chOff x="0" y="0"/>
          <a:chExt cx="0" cy="0"/>
        </a:xfrm>
      </p:grpSpPr>
      <p:grpSp>
        <p:nvGrpSpPr>
          <p:cNvPr id="10482" name="Group 31"/>
          <p:cNvGrpSpPr/>
          <p:nvPr/>
        </p:nvGrpSpPr>
        <p:grpSpPr>
          <a:xfrm>
            <a:off x="-1" y="-1"/>
            <a:ext cx="9132890" cy="6845301"/>
            <a:chOff x="0" y="0"/>
            <a:chExt cx="9132888" cy="6845300"/>
          </a:xfrm>
        </p:grpSpPr>
        <p:sp>
          <p:nvSpPr>
            <p:cNvPr id="10453"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477" name="Group 26"/>
            <p:cNvGrpSpPr/>
            <p:nvPr/>
          </p:nvGrpSpPr>
          <p:grpSpPr>
            <a:xfrm>
              <a:off x="390524" y="323850"/>
              <a:ext cx="8366127" cy="6172200"/>
              <a:chOff x="0" y="0"/>
              <a:chExt cx="8366125" cy="6172200"/>
            </a:xfrm>
          </p:grpSpPr>
          <p:sp>
            <p:nvSpPr>
              <p:cNvPr id="10454"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55"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56"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57"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58"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59"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0"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1"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2"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3"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4"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5"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6"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7"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8"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69"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70"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71"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72"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73"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74"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75"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76"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481" name="Group 30"/>
            <p:cNvGrpSpPr/>
            <p:nvPr/>
          </p:nvGrpSpPr>
          <p:grpSpPr>
            <a:xfrm>
              <a:off x="-1" y="-1"/>
              <a:ext cx="1978026" cy="1955801"/>
              <a:chOff x="0" y="0"/>
              <a:chExt cx="1978025" cy="1955800"/>
            </a:xfrm>
          </p:grpSpPr>
          <p:sp>
            <p:nvSpPr>
              <p:cNvPr id="10478"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79"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80"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483" name="Title Text"/>
          <p:cNvSpPr txBox="1">
            <a:spLocks noGrp="1"/>
          </p:cNvSpPr>
          <p:nvPr>
            <p:ph type="title"/>
          </p:nvPr>
        </p:nvSpPr>
        <p:spPr>
          <a:xfrm>
            <a:off x="457200" y="274638"/>
            <a:ext cx="8229600" cy="1143001"/>
          </a:xfrm>
          <a:prstGeom prst="rect">
            <a:avLst/>
          </a:prstGeom>
        </p:spPr>
        <p:txBody>
          <a:bodyPr anchor="t"/>
          <a:lstStyle>
            <a:lvl1pPr>
              <a:defRPr>
                <a:solidFill>
                  <a:srgbClr val="FFD34A"/>
                </a:solidFill>
                <a:effectLst>
                  <a:outerShdw blurRad="38100" dist="38100" dir="2700000" rotWithShape="0">
                    <a:srgbClr val="000000"/>
                  </a:outerShdw>
                </a:effectLst>
                <a:latin typeface="Times Roman"/>
                <a:ea typeface="Times Roman"/>
                <a:cs typeface="Times Roman"/>
                <a:sym typeface="Times Roman"/>
              </a:defRPr>
            </a:lvl1pPr>
          </a:lstStyle>
          <a:p>
            <a:r>
              <a:t>Title Text</a:t>
            </a:r>
          </a:p>
        </p:txBody>
      </p:sp>
      <p:sp>
        <p:nvSpPr>
          <p:cNvPr id="10484" name="Body Level One…"/>
          <p:cNvSpPr txBox="1">
            <a:spLocks noGrp="1"/>
          </p:cNvSpPr>
          <p:nvPr>
            <p:ph type="body" idx="1"/>
          </p:nvPr>
        </p:nvSpPr>
        <p:spPr>
          <a:xfrm>
            <a:off x="457200" y="1600200"/>
            <a:ext cx="8229600" cy="4525963"/>
          </a:xfrm>
          <a:prstGeom prst="rect">
            <a:avLst/>
          </a:prstGeom>
        </p:spPr>
        <p:txBody>
          <a:bodyPr>
            <a:normAutofit/>
          </a:bodyPr>
          <a:lstStyle>
            <a:lvl1pPr>
              <a:buClr>
                <a:srgbClr val="790015"/>
              </a:buClr>
              <a:buSzPct val="75000"/>
              <a:buChar cha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1pPr>
            <a:lvl2pPr>
              <a:buClr>
                <a:srgbClr val="790015"/>
              </a:buClr>
              <a:buChar cha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2pPr>
            <a:lvl3pPr>
              <a:buClr>
                <a:srgbClr val="790015"/>
              </a:buCl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3pPr>
            <a:lvl4pPr>
              <a:buClr>
                <a:srgbClr val="790015"/>
              </a:buClr>
              <a:buChar cha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4pPr>
            <a:lvl5pPr>
              <a:buClr>
                <a:srgbClr val="790015"/>
              </a:buClr>
              <a:buChar cha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10485" name="Slide Number"/>
          <p:cNvSpPr txBox="1">
            <a:spLocks noGrp="1"/>
          </p:cNvSpPr>
          <p:nvPr>
            <p:ph type="sldNum" sz="quarter" idx="2"/>
          </p:nvPr>
        </p:nvSpPr>
        <p:spPr>
          <a:xfrm>
            <a:off x="548640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78454305"/>
      </p:ext>
    </p:extLst>
  </p:cSld>
  <p:clrMapOvr>
    <a:masterClrMapping/>
  </p:clrMapOvr>
  <p:transition spd="med"/>
</p:sldLayout>
</file>

<file path=ppt/slideLayouts/slideLayout766.xml><?xml version="1.0" encoding="utf-8"?>
<p:sldLayout xmlns:a="http://schemas.openxmlformats.org/drawingml/2006/main" xmlns:r="http://schemas.openxmlformats.org/officeDocument/2006/relationships" xmlns:p="http://schemas.openxmlformats.org/presentationml/2006/main" showMasterSp="0" type="tx">
  <p:cSld name="67_Section Header">
    <p:bg>
      <p:bgPr>
        <a:solidFill>
          <a:srgbClr val="474747"/>
        </a:solidFill>
        <a:effectLst/>
      </p:bgPr>
    </p:bg>
    <p:spTree>
      <p:nvGrpSpPr>
        <p:cNvPr id="1" name=""/>
        <p:cNvGrpSpPr/>
        <p:nvPr/>
      </p:nvGrpSpPr>
      <p:grpSpPr>
        <a:xfrm>
          <a:off x="0" y="0"/>
          <a:ext cx="0" cy="0"/>
          <a:chOff x="0" y="0"/>
          <a:chExt cx="0" cy="0"/>
        </a:xfrm>
      </p:grpSpPr>
      <p:grpSp>
        <p:nvGrpSpPr>
          <p:cNvPr id="10521" name="Group 31"/>
          <p:cNvGrpSpPr/>
          <p:nvPr/>
        </p:nvGrpSpPr>
        <p:grpSpPr>
          <a:xfrm>
            <a:off x="-1" y="-1"/>
            <a:ext cx="9132890" cy="6845301"/>
            <a:chOff x="0" y="0"/>
            <a:chExt cx="9132888" cy="6845300"/>
          </a:xfrm>
        </p:grpSpPr>
        <p:sp>
          <p:nvSpPr>
            <p:cNvPr id="10492"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516" name="Group 26"/>
            <p:cNvGrpSpPr/>
            <p:nvPr/>
          </p:nvGrpSpPr>
          <p:grpSpPr>
            <a:xfrm>
              <a:off x="390524" y="323850"/>
              <a:ext cx="8366127" cy="6172200"/>
              <a:chOff x="0" y="0"/>
              <a:chExt cx="8366125" cy="6172200"/>
            </a:xfrm>
          </p:grpSpPr>
          <p:sp>
            <p:nvSpPr>
              <p:cNvPr id="10493"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94"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95"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96"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97"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98"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499"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0"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1"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2"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3"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4"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5"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6"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7"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8"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09"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10"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11"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12"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13"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14"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15"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520" name="Group 30"/>
            <p:cNvGrpSpPr/>
            <p:nvPr/>
          </p:nvGrpSpPr>
          <p:grpSpPr>
            <a:xfrm>
              <a:off x="-1" y="-1"/>
              <a:ext cx="1978026" cy="1955801"/>
              <a:chOff x="0" y="0"/>
              <a:chExt cx="1978025" cy="1955800"/>
            </a:xfrm>
          </p:grpSpPr>
          <p:sp>
            <p:nvSpPr>
              <p:cNvPr id="10517"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18"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19"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522"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FFD34A"/>
                </a:solidFill>
                <a:effectLst>
                  <a:outerShdw blurRad="38100" dist="38100" dir="2700000" rotWithShape="0">
                    <a:srgbClr val="000000"/>
                  </a:outerShdw>
                </a:effectLst>
                <a:latin typeface="Times Roman"/>
                <a:ea typeface="Times Roman"/>
                <a:cs typeface="Times Roman"/>
                <a:sym typeface="Times Roman"/>
              </a:defRPr>
            </a:lvl1pPr>
          </a:lstStyle>
          <a:p>
            <a:r>
              <a:t>Title Text</a:t>
            </a:r>
          </a:p>
        </p:txBody>
      </p:sp>
      <p:sp>
        <p:nvSpPr>
          <p:cNvPr id="10523"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1pPr>
            <a:lvl2pPr marL="0" indent="457200">
              <a:spcBef>
                <a:spcPts val="400"/>
              </a:spcBef>
              <a:buSzTx/>
              <a:buNone/>
              <a:defRPr sz="20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2pPr>
            <a:lvl3pPr marL="0" indent="914400">
              <a:spcBef>
                <a:spcPts val="400"/>
              </a:spcBef>
              <a:buSzTx/>
              <a:buNone/>
              <a:defRPr sz="20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3pPr>
            <a:lvl4pPr marL="0" indent="1371600">
              <a:spcBef>
                <a:spcPts val="400"/>
              </a:spcBef>
              <a:buSzTx/>
              <a:buNone/>
              <a:defRPr sz="20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4pPr>
            <a:lvl5pPr marL="0" indent="1828800">
              <a:spcBef>
                <a:spcPts val="400"/>
              </a:spcBef>
              <a:buSzTx/>
              <a:buNone/>
              <a:defRPr sz="20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10524" name="Slide Number"/>
          <p:cNvSpPr txBox="1">
            <a:spLocks noGrp="1"/>
          </p:cNvSpPr>
          <p:nvPr>
            <p:ph type="sldNum" sz="quarter" idx="2"/>
          </p:nvPr>
        </p:nvSpPr>
        <p:spPr>
          <a:xfrm>
            <a:off x="548640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78809977"/>
      </p:ext>
    </p:extLst>
  </p:cSld>
  <p:clrMapOvr>
    <a:masterClrMapping/>
  </p:clrMapOvr>
  <p:transition spd="med"/>
</p:sldLayout>
</file>

<file path=ppt/slideLayouts/slideLayout767.xml><?xml version="1.0" encoding="utf-8"?>
<p:sldLayout xmlns:a="http://schemas.openxmlformats.org/drawingml/2006/main" xmlns:r="http://schemas.openxmlformats.org/officeDocument/2006/relationships" xmlns:p="http://schemas.openxmlformats.org/presentationml/2006/main" showMasterSp="0" type="tx">
  <p:cSld name="68_Two Content">
    <p:bg>
      <p:bgPr>
        <a:solidFill>
          <a:srgbClr val="474747"/>
        </a:solidFill>
        <a:effectLst/>
      </p:bgPr>
    </p:bg>
    <p:spTree>
      <p:nvGrpSpPr>
        <p:cNvPr id="1" name=""/>
        <p:cNvGrpSpPr/>
        <p:nvPr/>
      </p:nvGrpSpPr>
      <p:grpSpPr>
        <a:xfrm>
          <a:off x="0" y="0"/>
          <a:ext cx="0" cy="0"/>
          <a:chOff x="0" y="0"/>
          <a:chExt cx="0" cy="0"/>
        </a:xfrm>
      </p:grpSpPr>
      <p:grpSp>
        <p:nvGrpSpPr>
          <p:cNvPr id="10560" name="Group 31"/>
          <p:cNvGrpSpPr/>
          <p:nvPr/>
        </p:nvGrpSpPr>
        <p:grpSpPr>
          <a:xfrm>
            <a:off x="-1" y="-1"/>
            <a:ext cx="9132890" cy="6845301"/>
            <a:chOff x="0" y="0"/>
            <a:chExt cx="9132888" cy="6845300"/>
          </a:xfrm>
        </p:grpSpPr>
        <p:sp>
          <p:nvSpPr>
            <p:cNvPr id="10531"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555" name="Group 26"/>
            <p:cNvGrpSpPr/>
            <p:nvPr/>
          </p:nvGrpSpPr>
          <p:grpSpPr>
            <a:xfrm>
              <a:off x="390524" y="323850"/>
              <a:ext cx="8366127" cy="6172200"/>
              <a:chOff x="0" y="0"/>
              <a:chExt cx="8366125" cy="6172200"/>
            </a:xfrm>
          </p:grpSpPr>
          <p:sp>
            <p:nvSpPr>
              <p:cNvPr id="10532"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33"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34"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35"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36"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37"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38"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39"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0"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1"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2"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3"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4"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5"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6"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7"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8"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49"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50"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51"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52"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53"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54"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559" name="Group 30"/>
            <p:cNvGrpSpPr/>
            <p:nvPr/>
          </p:nvGrpSpPr>
          <p:grpSpPr>
            <a:xfrm>
              <a:off x="-1" y="-1"/>
              <a:ext cx="1978026" cy="1955801"/>
              <a:chOff x="0" y="0"/>
              <a:chExt cx="1978025" cy="1955800"/>
            </a:xfrm>
          </p:grpSpPr>
          <p:sp>
            <p:nvSpPr>
              <p:cNvPr id="10556"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57"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58"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561" name="Title Text"/>
          <p:cNvSpPr txBox="1">
            <a:spLocks noGrp="1"/>
          </p:cNvSpPr>
          <p:nvPr>
            <p:ph type="title"/>
          </p:nvPr>
        </p:nvSpPr>
        <p:spPr>
          <a:xfrm>
            <a:off x="457200" y="274638"/>
            <a:ext cx="8229600" cy="1143001"/>
          </a:xfrm>
          <a:prstGeom prst="rect">
            <a:avLst/>
          </a:prstGeom>
        </p:spPr>
        <p:txBody>
          <a:bodyPr anchor="t"/>
          <a:lstStyle>
            <a:lvl1pPr>
              <a:defRPr>
                <a:solidFill>
                  <a:srgbClr val="FFD34A"/>
                </a:solidFill>
                <a:effectLst>
                  <a:outerShdw blurRad="38100" dist="38100" dir="2700000" rotWithShape="0">
                    <a:srgbClr val="000000"/>
                  </a:outerShdw>
                </a:effectLst>
                <a:latin typeface="Times Roman"/>
                <a:ea typeface="Times Roman"/>
                <a:cs typeface="Times Roman"/>
                <a:sym typeface="Times Roman"/>
              </a:defRPr>
            </a:lvl1pPr>
          </a:lstStyle>
          <a:p>
            <a:r>
              <a:t>Title Text</a:t>
            </a:r>
          </a:p>
        </p:txBody>
      </p:sp>
      <p:sp>
        <p:nvSpPr>
          <p:cNvPr id="10562"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lr>
                <a:srgbClr val="790015"/>
              </a:buClr>
              <a:buSzPct val="75000"/>
              <a:buChar char=""/>
              <a:defRPr sz="28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1pPr>
            <a:lvl2pPr marL="790575" indent="-333375">
              <a:spcBef>
                <a:spcPts val="600"/>
              </a:spcBef>
              <a:buClr>
                <a:srgbClr val="790015"/>
              </a:buClr>
              <a:buChar char="–"/>
              <a:defRPr sz="28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2pPr>
            <a:lvl3pPr marL="1234439" indent="-320039">
              <a:spcBef>
                <a:spcPts val="600"/>
              </a:spcBef>
              <a:buClr>
                <a:srgbClr val="790015"/>
              </a:buClr>
              <a:defRPr sz="28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3pPr>
            <a:lvl4pPr marL="1727200" indent="-355600">
              <a:spcBef>
                <a:spcPts val="600"/>
              </a:spcBef>
              <a:buClr>
                <a:srgbClr val="790015"/>
              </a:buClr>
              <a:buChar char="–"/>
              <a:defRPr sz="28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4pPr>
            <a:lvl5pPr marL="2184400" indent="-355600">
              <a:spcBef>
                <a:spcPts val="600"/>
              </a:spcBef>
              <a:buClr>
                <a:srgbClr val="790015"/>
              </a:buClr>
              <a:buChar char="•"/>
              <a:defRPr sz="28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10563" name="Slide Number"/>
          <p:cNvSpPr txBox="1">
            <a:spLocks noGrp="1"/>
          </p:cNvSpPr>
          <p:nvPr>
            <p:ph type="sldNum" sz="quarter" idx="2"/>
          </p:nvPr>
        </p:nvSpPr>
        <p:spPr>
          <a:xfrm>
            <a:off x="548640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815145417"/>
      </p:ext>
    </p:extLst>
  </p:cSld>
  <p:clrMapOvr>
    <a:masterClrMapping/>
  </p:clrMapOvr>
  <p:transition spd="med"/>
</p:sldLayout>
</file>

<file path=ppt/slideLayouts/slideLayout768.xml><?xml version="1.0" encoding="utf-8"?>
<p:sldLayout xmlns:a="http://schemas.openxmlformats.org/drawingml/2006/main" xmlns:r="http://schemas.openxmlformats.org/officeDocument/2006/relationships" xmlns:p="http://schemas.openxmlformats.org/presentationml/2006/main" showMasterSp="0" type="tx">
  <p:cSld name="68_Comparison">
    <p:bg>
      <p:bgPr>
        <a:solidFill>
          <a:srgbClr val="474747"/>
        </a:solidFill>
        <a:effectLst/>
      </p:bgPr>
    </p:bg>
    <p:spTree>
      <p:nvGrpSpPr>
        <p:cNvPr id="1" name=""/>
        <p:cNvGrpSpPr/>
        <p:nvPr/>
      </p:nvGrpSpPr>
      <p:grpSpPr>
        <a:xfrm>
          <a:off x="0" y="0"/>
          <a:ext cx="0" cy="0"/>
          <a:chOff x="0" y="0"/>
          <a:chExt cx="0" cy="0"/>
        </a:xfrm>
      </p:grpSpPr>
      <p:grpSp>
        <p:nvGrpSpPr>
          <p:cNvPr id="10599" name="Group 31"/>
          <p:cNvGrpSpPr/>
          <p:nvPr/>
        </p:nvGrpSpPr>
        <p:grpSpPr>
          <a:xfrm>
            <a:off x="-1" y="-1"/>
            <a:ext cx="9132890" cy="6845301"/>
            <a:chOff x="0" y="0"/>
            <a:chExt cx="9132888" cy="6845300"/>
          </a:xfrm>
        </p:grpSpPr>
        <p:sp>
          <p:nvSpPr>
            <p:cNvPr id="10570"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594" name="Group 26"/>
            <p:cNvGrpSpPr/>
            <p:nvPr/>
          </p:nvGrpSpPr>
          <p:grpSpPr>
            <a:xfrm>
              <a:off x="390524" y="323850"/>
              <a:ext cx="8366127" cy="6172200"/>
              <a:chOff x="0" y="0"/>
              <a:chExt cx="8366125" cy="6172200"/>
            </a:xfrm>
          </p:grpSpPr>
          <p:sp>
            <p:nvSpPr>
              <p:cNvPr id="10571"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72"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73"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74"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75"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76"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77"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78"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79"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0"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1"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2"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3"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4"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5"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6"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7"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8"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89"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90"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91"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92"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93"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598" name="Group 30"/>
            <p:cNvGrpSpPr/>
            <p:nvPr/>
          </p:nvGrpSpPr>
          <p:grpSpPr>
            <a:xfrm>
              <a:off x="-1" y="-1"/>
              <a:ext cx="1978026" cy="1955801"/>
              <a:chOff x="0" y="0"/>
              <a:chExt cx="1978025" cy="1955800"/>
            </a:xfrm>
          </p:grpSpPr>
          <p:sp>
            <p:nvSpPr>
              <p:cNvPr id="10595"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96"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597"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600" name="Title Text"/>
          <p:cNvSpPr txBox="1">
            <a:spLocks noGrp="1"/>
          </p:cNvSpPr>
          <p:nvPr>
            <p:ph type="title"/>
          </p:nvPr>
        </p:nvSpPr>
        <p:spPr>
          <a:xfrm>
            <a:off x="457200" y="274638"/>
            <a:ext cx="8229600" cy="1143001"/>
          </a:xfrm>
          <a:prstGeom prst="rect">
            <a:avLst/>
          </a:prstGeom>
        </p:spPr>
        <p:txBody>
          <a:bodyPr anchor="t"/>
          <a:lstStyle>
            <a:lvl1pPr>
              <a:defRPr>
                <a:solidFill>
                  <a:srgbClr val="FFD34A"/>
                </a:solidFill>
                <a:effectLst>
                  <a:outerShdw blurRad="38100" dist="38100" dir="2700000" rotWithShape="0">
                    <a:srgbClr val="000000"/>
                  </a:outerShdw>
                </a:effectLst>
                <a:latin typeface="Times Roman"/>
                <a:ea typeface="Times Roman"/>
                <a:cs typeface="Times Roman"/>
                <a:sym typeface="Times Roman"/>
              </a:defRPr>
            </a:lvl1pPr>
          </a:lstStyle>
          <a:p>
            <a:r>
              <a:t>Title Text</a:t>
            </a:r>
          </a:p>
        </p:txBody>
      </p:sp>
      <p:sp>
        <p:nvSpPr>
          <p:cNvPr id="10601"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1pPr>
            <a:lvl2pPr marL="0" indent="457200">
              <a:spcBef>
                <a:spcPts val="500"/>
              </a:spcBef>
              <a:buSzTx/>
              <a:buNone/>
              <a:defRPr sz="2400" b="1">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2pPr>
            <a:lvl3pPr marL="0" indent="914400">
              <a:spcBef>
                <a:spcPts val="500"/>
              </a:spcBef>
              <a:buSzTx/>
              <a:buNone/>
              <a:defRPr sz="2400" b="1">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3pPr>
            <a:lvl4pPr marL="0" indent="1371600">
              <a:spcBef>
                <a:spcPts val="500"/>
              </a:spcBef>
              <a:buSzTx/>
              <a:buNone/>
              <a:defRPr sz="2400" b="1">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4pPr>
            <a:lvl5pPr marL="0" indent="1828800">
              <a:spcBef>
                <a:spcPts val="500"/>
              </a:spcBef>
              <a:buSzTx/>
              <a:buNone/>
              <a:defRPr sz="2400" b="1">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10602"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pPr>
            <a:endParaRPr/>
          </a:p>
        </p:txBody>
      </p:sp>
      <p:sp>
        <p:nvSpPr>
          <p:cNvPr id="10603" name="Slide Number"/>
          <p:cNvSpPr txBox="1">
            <a:spLocks noGrp="1"/>
          </p:cNvSpPr>
          <p:nvPr>
            <p:ph type="sldNum" sz="quarter" idx="2"/>
          </p:nvPr>
        </p:nvSpPr>
        <p:spPr>
          <a:xfrm>
            <a:off x="548640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330330994"/>
      </p:ext>
    </p:extLst>
  </p:cSld>
  <p:clrMapOvr>
    <a:masterClrMapping/>
  </p:clrMapOvr>
  <p:transition spd="med"/>
</p:sldLayout>
</file>

<file path=ppt/slideLayouts/slideLayout769.xml><?xml version="1.0" encoding="utf-8"?>
<p:sldLayout xmlns:a="http://schemas.openxmlformats.org/drawingml/2006/main" xmlns:r="http://schemas.openxmlformats.org/officeDocument/2006/relationships" xmlns:p="http://schemas.openxmlformats.org/presentationml/2006/main" showMasterSp="0" type="tx">
  <p:cSld name="69_Title Only">
    <p:bg>
      <p:bgPr>
        <a:solidFill>
          <a:srgbClr val="474747"/>
        </a:solidFill>
        <a:effectLst/>
      </p:bgPr>
    </p:bg>
    <p:spTree>
      <p:nvGrpSpPr>
        <p:cNvPr id="1" name=""/>
        <p:cNvGrpSpPr/>
        <p:nvPr/>
      </p:nvGrpSpPr>
      <p:grpSpPr>
        <a:xfrm>
          <a:off x="0" y="0"/>
          <a:ext cx="0" cy="0"/>
          <a:chOff x="0" y="0"/>
          <a:chExt cx="0" cy="0"/>
        </a:xfrm>
      </p:grpSpPr>
      <p:grpSp>
        <p:nvGrpSpPr>
          <p:cNvPr id="10639" name="Group 31"/>
          <p:cNvGrpSpPr/>
          <p:nvPr/>
        </p:nvGrpSpPr>
        <p:grpSpPr>
          <a:xfrm>
            <a:off x="-1" y="-1"/>
            <a:ext cx="9132890" cy="6845301"/>
            <a:chOff x="0" y="0"/>
            <a:chExt cx="9132888" cy="6845300"/>
          </a:xfrm>
        </p:grpSpPr>
        <p:sp>
          <p:nvSpPr>
            <p:cNvPr id="10610"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634" name="Group 26"/>
            <p:cNvGrpSpPr/>
            <p:nvPr/>
          </p:nvGrpSpPr>
          <p:grpSpPr>
            <a:xfrm>
              <a:off x="390524" y="323850"/>
              <a:ext cx="8366127" cy="6172200"/>
              <a:chOff x="0" y="0"/>
              <a:chExt cx="8366125" cy="6172200"/>
            </a:xfrm>
          </p:grpSpPr>
          <p:sp>
            <p:nvSpPr>
              <p:cNvPr id="10611"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12"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13"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14"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15"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16"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17"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18"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19"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0"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1"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2"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3"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4"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5"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6"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7"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8"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29"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30"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31"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32"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33"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638" name="Group 30"/>
            <p:cNvGrpSpPr/>
            <p:nvPr/>
          </p:nvGrpSpPr>
          <p:grpSpPr>
            <a:xfrm>
              <a:off x="-1" y="-1"/>
              <a:ext cx="1978026" cy="1955801"/>
              <a:chOff x="0" y="0"/>
              <a:chExt cx="1978025" cy="1955800"/>
            </a:xfrm>
          </p:grpSpPr>
          <p:sp>
            <p:nvSpPr>
              <p:cNvPr id="10635"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36"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37"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640" name="Title Text"/>
          <p:cNvSpPr txBox="1">
            <a:spLocks noGrp="1"/>
          </p:cNvSpPr>
          <p:nvPr>
            <p:ph type="title"/>
          </p:nvPr>
        </p:nvSpPr>
        <p:spPr>
          <a:xfrm>
            <a:off x="457200" y="274638"/>
            <a:ext cx="8229600" cy="1143001"/>
          </a:xfrm>
          <a:prstGeom prst="rect">
            <a:avLst/>
          </a:prstGeom>
        </p:spPr>
        <p:txBody>
          <a:bodyPr anchor="t"/>
          <a:lstStyle>
            <a:lvl1pPr>
              <a:defRPr>
                <a:solidFill>
                  <a:srgbClr val="FFD34A"/>
                </a:solidFill>
                <a:effectLst>
                  <a:outerShdw blurRad="38100" dist="38100" dir="2700000" rotWithShape="0">
                    <a:srgbClr val="000000"/>
                  </a:outerShdw>
                </a:effectLst>
                <a:latin typeface="Times Roman"/>
                <a:ea typeface="Times Roman"/>
                <a:cs typeface="Times Roman"/>
                <a:sym typeface="Times Roman"/>
              </a:defRPr>
            </a:lvl1pPr>
          </a:lstStyle>
          <a:p>
            <a:r>
              <a:t>Title Text</a:t>
            </a:r>
          </a:p>
        </p:txBody>
      </p:sp>
      <p:sp>
        <p:nvSpPr>
          <p:cNvPr id="10641" name="Slide Number"/>
          <p:cNvSpPr txBox="1">
            <a:spLocks noGrp="1"/>
          </p:cNvSpPr>
          <p:nvPr>
            <p:ph type="sldNum" sz="quarter" idx="2"/>
          </p:nvPr>
        </p:nvSpPr>
        <p:spPr>
          <a:xfrm>
            <a:off x="548640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29253385"/>
      </p:ext>
    </p:extLst>
  </p:cSld>
  <p:clrMapOvr>
    <a:masterClrMapping/>
  </p:clrMapOvr>
  <p:transition spd="med"/>
</p:sldLayout>
</file>

<file path=ppt/slideLayouts/slideLayout7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8"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9"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6BEA7D18-D1E9-844D-9A76-98DC3D89FEEC}" type="slidenum">
              <a:rPr lang="en-US" smtClean="0"/>
              <a:pPr>
                <a:defRPr/>
              </a:pPr>
              <a:t>‹#›</a:t>
            </a:fld>
            <a:endParaRPr lang="en-US" dirty="0"/>
          </a:p>
        </p:txBody>
      </p:sp>
    </p:spTree>
    <p:extLst>
      <p:ext uri="{BB962C8B-B14F-4D97-AF65-F5344CB8AC3E}">
        <p14:creationId xmlns:p14="http://schemas.microsoft.com/office/powerpoint/2010/main" val="2305485704"/>
      </p:ext>
    </p:extLst>
  </p:cSld>
  <p:clrMapOvr>
    <a:masterClrMapping/>
  </p:clrMapOvr>
  <p:transition/>
</p:sldLayout>
</file>

<file path=ppt/slideLayouts/slideLayout770.xml><?xml version="1.0" encoding="utf-8"?>
<p:sldLayout xmlns:a="http://schemas.openxmlformats.org/drawingml/2006/main" xmlns:r="http://schemas.openxmlformats.org/officeDocument/2006/relationships" xmlns:p="http://schemas.openxmlformats.org/presentationml/2006/main" showMasterSp="0" type="tx">
  <p:cSld name="71_Blank">
    <p:bg>
      <p:bgPr>
        <a:solidFill>
          <a:srgbClr val="474747"/>
        </a:solidFill>
        <a:effectLst/>
      </p:bgPr>
    </p:bg>
    <p:spTree>
      <p:nvGrpSpPr>
        <p:cNvPr id="1" name=""/>
        <p:cNvGrpSpPr/>
        <p:nvPr/>
      </p:nvGrpSpPr>
      <p:grpSpPr>
        <a:xfrm>
          <a:off x="0" y="0"/>
          <a:ext cx="0" cy="0"/>
          <a:chOff x="0" y="0"/>
          <a:chExt cx="0" cy="0"/>
        </a:xfrm>
      </p:grpSpPr>
      <p:grpSp>
        <p:nvGrpSpPr>
          <p:cNvPr id="10677" name="Group 31"/>
          <p:cNvGrpSpPr/>
          <p:nvPr/>
        </p:nvGrpSpPr>
        <p:grpSpPr>
          <a:xfrm>
            <a:off x="-1" y="-1"/>
            <a:ext cx="9132890" cy="6845301"/>
            <a:chOff x="0" y="0"/>
            <a:chExt cx="9132888" cy="6845300"/>
          </a:xfrm>
        </p:grpSpPr>
        <p:sp>
          <p:nvSpPr>
            <p:cNvPr id="10648"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672" name="Group 26"/>
            <p:cNvGrpSpPr/>
            <p:nvPr/>
          </p:nvGrpSpPr>
          <p:grpSpPr>
            <a:xfrm>
              <a:off x="390524" y="323850"/>
              <a:ext cx="8366127" cy="6172200"/>
              <a:chOff x="0" y="0"/>
              <a:chExt cx="8366125" cy="6172200"/>
            </a:xfrm>
          </p:grpSpPr>
          <p:sp>
            <p:nvSpPr>
              <p:cNvPr id="10649"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0"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1"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2"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3"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4"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5"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6"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7"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8"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59"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0"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1"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2"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3"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4"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5"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6"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7"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8"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69"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70"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71"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676" name="Group 30"/>
            <p:cNvGrpSpPr/>
            <p:nvPr/>
          </p:nvGrpSpPr>
          <p:grpSpPr>
            <a:xfrm>
              <a:off x="-1" y="-1"/>
              <a:ext cx="1978026" cy="1955801"/>
              <a:chOff x="0" y="0"/>
              <a:chExt cx="1978025" cy="1955800"/>
            </a:xfrm>
          </p:grpSpPr>
          <p:sp>
            <p:nvSpPr>
              <p:cNvPr id="10673"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74"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75"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678" name="Slide Number"/>
          <p:cNvSpPr txBox="1">
            <a:spLocks noGrp="1"/>
          </p:cNvSpPr>
          <p:nvPr>
            <p:ph type="sldNum" sz="quarter" idx="2"/>
          </p:nvPr>
        </p:nvSpPr>
        <p:spPr>
          <a:xfrm>
            <a:off x="548640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64698013"/>
      </p:ext>
    </p:extLst>
  </p:cSld>
  <p:clrMapOvr>
    <a:masterClrMapping/>
  </p:clrMapOvr>
  <p:transition spd="med"/>
</p:sldLayout>
</file>

<file path=ppt/slideLayouts/slideLayout771.xml><?xml version="1.0" encoding="utf-8"?>
<p:sldLayout xmlns:a="http://schemas.openxmlformats.org/drawingml/2006/main" xmlns:r="http://schemas.openxmlformats.org/officeDocument/2006/relationships" xmlns:p="http://schemas.openxmlformats.org/presentationml/2006/main" showMasterSp="0" type="tx">
  <p:cSld name="68_Content with Caption">
    <p:bg>
      <p:bgPr>
        <a:solidFill>
          <a:srgbClr val="474747"/>
        </a:solidFill>
        <a:effectLst/>
      </p:bgPr>
    </p:bg>
    <p:spTree>
      <p:nvGrpSpPr>
        <p:cNvPr id="1" name=""/>
        <p:cNvGrpSpPr/>
        <p:nvPr/>
      </p:nvGrpSpPr>
      <p:grpSpPr>
        <a:xfrm>
          <a:off x="0" y="0"/>
          <a:ext cx="0" cy="0"/>
          <a:chOff x="0" y="0"/>
          <a:chExt cx="0" cy="0"/>
        </a:xfrm>
      </p:grpSpPr>
      <p:grpSp>
        <p:nvGrpSpPr>
          <p:cNvPr id="10714" name="Group 31"/>
          <p:cNvGrpSpPr/>
          <p:nvPr/>
        </p:nvGrpSpPr>
        <p:grpSpPr>
          <a:xfrm>
            <a:off x="-1" y="-1"/>
            <a:ext cx="9132890" cy="6845301"/>
            <a:chOff x="0" y="0"/>
            <a:chExt cx="9132888" cy="6845300"/>
          </a:xfrm>
        </p:grpSpPr>
        <p:sp>
          <p:nvSpPr>
            <p:cNvPr id="10685"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709" name="Group 26"/>
            <p:cNvGrpSpPr/>
            <p:nvPr/>
          </p:nvGrpSpPr>
          <p:grpSpPr>
            <a:xfrm>
              <a:off x="390524" y="323850"/>
              <a:ext cx="8366127" cy="6172200"/>
              <a:chOff x="0" y="0"/>
              <a:chExt cx="8366125" cy="6172200"/>
            </a:xfrm>
          </p:grpSpPr>
          <p:sp>
            <p:nvSpPr>
              <p:cNvPr id="10686"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87"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88"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89"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0"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1"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2"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3"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4"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5"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6"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7"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8"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699"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0"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1"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2"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3"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4"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5"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6"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7"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08"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713" name="Group 30"/>
            <p:cNvGrpSpPr/>
            <p:nvPr/>
          </p:nvGrpSpPr>
          <p:grpSpPr>
            <a:xfrm>
              <a:off x="-1" y="-1"/>
              <a:ext cx="1978026" cy="1955801"/>
              <a:chOff x="0" y="0"/>
              <a:chExt cx="1978025" cy="1955800"/>
            </a:xfrm>
          </p:grpSpPr>
          <p:sp>
            <p:nvSpPr>
              <p:cNvPr id="10710"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11"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12"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715" name="Title Text"/>
          <p:cNvSpPr txBox="1">
            <a:spLocks noGrp="1"/>
          </p:cNvSpPr>
          <p:nvPr>
            <p:ph type="title"/>
          </p:nvPr>
        </p:nvSpPr>
        <p:spPr>
          <a:xfrm>
            <a:off x="457200" y="273050"/>
            <a:ext cx="3008314" cy="1162050"/>
          </a:xfrm>
          <a:prstGeom prst="rect">
            <a:avLst/>
          </a:prstGeom>
        </p:spPr>
        <p:txBody>
          <a:bodyPr/>
          <a:lstStyle>
            <a:lvl1pPr>
              <a:defRPr sz="2000" b="1">
                <a:solidFill>
                  <a:srgbClr val="FFD34A"/>
                </a:solidFill>
                <a:effectLst>
                  <a:outerShdw blurRad="38100" dist="38100" dir="2700000" rotWithShape="0">
                    <a:srgbClr val="000000"/>
                  </a:outerShdw>
                </a:effectLst>
                <a:latin typeface="Times Roman"/>
                <a:ea typeface="Times Roman"/>
                <a:cs typeface="Times Roman"/>
                <a:sym typeface="Times Roman"/>
              </a:defRPr>
            </a:lvl1pPr>
          </a:lstStyle>
          <a:p>
            <a:r>
              <a:t>Title Text</a:t>
            </a:r>
          </a:p>
        </p:txBody>
      </p:sp>
      <p:sp>
        <p:nvSpPr>
          <p:cNvPr id="10716" name="Body Level One…"/>
          <p:cNvSpPr txBox="1">
            <a:spLocks noGrp="1"/>
          </p:cNvSpPr>
          <p:nvPr>
            <p:ph type="body" idx="1"/>
          </p:nvPr>
        </p:nvSpPr>
        <p:spPr>
          <a:xfrm>
            <a:off x="3575050" y="273050"/>
            <a:ext cx="5111750" cy="5853113"/>
          </a:xfrm>
          <a:prstGeom prst="rect">
            <a:avLst/>
          </a:prstGeom>
        </p:spPr>
        <p:txBody>
          <a:bodyPr>
            <a:normAutofit/>
          </a:bodyPr>
          <a:lstStyle>
            <a:lvl1pPr>
              <a:buClr>
                <a:srgbClr val="790015"/>
              </a:buClr>
              <a:buSzPct val="75000"/>
              <a:buChar cha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1pPr>
            <a:lvl2pPr>
              <a:buClr>
                <a:srgbClr val="790015"/>
              </a:buClr>
              <a:buChar cha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2pPr>
            <a:lvl3pPr>
              <a:buClr>
                <a:srgbClr val="790015"/>
              </a:buCl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3pPr>
            <a:lvl4pPr>
              <a:buClr>
                <a:srgbClr val="790015"/>
              </a:buClr>
              <a:buChar cha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4pPr>
            <a:lvl5pPr>
              <a:buClr>
                <a:srgbClr val="790015"/>
              </a:buClr>
              <a:buChar char="•"/>
              <a:defRPr>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10717"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pPr>
            <a:endParaRPr/>
          </a:p>
        </p:txBody>
      </p:sp>
      <p:sp>
        <p:nvSpPr>
          <p:cNvPr id="10718" name="Slide Number"/>
          <p:cNvSpPr txBox="1">
            <a:spLocks noGrp="1"/>
          </p:cNvSpPr>
          <p:nvPr>
            <p:ph type="sldNum" sz="quarter" idx="2"/>
          </p:nvPr>
        </p:nvSpPr>
        <p:spPr>
          <a:xfrm>
            <a:off x="548640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072094051"/>
      </p:ext>
    </p:extLst>
  </p:cSld>
  <p:clrMapOvr>
    <a:masterClrMapping/>
  </p:clrMapOvr>
  <p:transition spd="med"/>
</p:sldLayout>
</file>

<file path=ppt/slideLayouts/slideLayout772.xml><?xml version="1.0" encoding="utf-8"?>
<p:sldLayout xmlns:a="http://schemas.openxmlformats.org/drawingml/2006/main" xmlns:r="http://schemas.openxmlformats.org/officeDocument/2006/relationships" xmlns:p="http://schemas.openxmlformats.org/presentationml/2006/main" showMasterSp="0" type="tx">
  <p:cSld name="68_Picture with Caption">
    <p:bg>
      <p:bgPr>
        <a:solidFill>
          <a:srgbClr val="474747"/>
        </a:solidFill>
        <a:effectLst/>
      </p:bgPr>
    </p:bg>
    <p:spTree>
      <p:nvGrpSpPr>
        <p:cNvPr id="1" name=""/>
        <p:cNvGrpSpPr/>
        <p:nvPr/>
      </p:nvGrpSpPr>
      <p:grpSpPr>
        <a:xfrm>
          <a:off x="0" y="0"/>
          <a:ext cx="0" cy="0"/>
          <a:chOff x="0" y="0"/>
          <a:chExt cx="0" cy="0"/>
        </a:xfrm>
      </p:grpSpPr>
      <p:grpSp>
        <p:nvGrpSpPr>
          <p:cNvPr id="10754" name="Group 31"/>
          <p:cNvGrpSpPr/>
          <p:nvPr/>
        </p:nvGrpSpPr>
        <p:grpSpPr>
          <a:xfrm>
            <a:off x="-1" y="-1"/>
            <a:ext cx="9132890" cy="6845301"/>
            <a:chOff x="0" y="0"/>
            <a:chExt cx="9132888" cy="6845300"/>
          </a:xfrm>
        </p:grpSpPr>
        <p:sp>
          <p:nvSpPr>
            <p:cNvPr id="10725" name="Rectangle 2"/>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749" name="Group 26"/>
            <p:cNvGrpSpPr/>
            <p:nvPr/>
          </p:nvGrpSpPr>
          <p:grpSpPr>
            <a:xfrm>
              <a:off x="390524" y="323850"/>
              <a:ext cx="8366127" cy="6172200"/>
              <a:chOff x="0" y="0"/>
              <a:chExt cx="8366125" cy="6172200"/>
            </a:xfrm>
          </p:grpSpPr>
          <p:sp>
            <p:nvSpPr>
              <p:cNvPr id="10726" name="Rectangle 3"/>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27" name="Freeform 4"/>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28" name="Freeform 5"/>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29" name="Freeform 6"/>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0" name="Freeform 7"/>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1" name="Freeform 8"/>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2" name="Freeform 9"/>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3" name="Freeform 10"/>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4" name="Freeform 11"/>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5" name="Freeform 12"/>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6" name="Freeform 13"/>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7" name="Freeform 14"/>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8" name="Freeform 15"/>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39" name="Freeform 16"/>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0" name="Freeform 17"/>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1" name="Freeform 18"/>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2" name="Freeform 19"/>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3" name="Freeform 20"/>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4" name="Freeform 21"/>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5" name="Freeform 22"/>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6" name="Freeform 23"/>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7" name="Freeform 24"/>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48" name="Freeform 25"/>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753" name="Group 30"/>
            <p:cNvGrpSpPr/>
            <p:nvPr/>
          </p:nvGrpSpPr>
          <p:grpSpPr>
            <a:xfrm>
              <a:off x="-1" y="-1"/>
              <a:ext cx="1978026" cy="1955801"/>
              <a:chOff x="0" y="0"/>
              <a:chExt cx="1978025" cy="1955800"/>
            </a:xfrm>
          </p:grpSpPr>
          <p:sp>
            <p:nvSpPr>
              <p:cNvPr id="10750" name="Rectangle 27"/>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51" name="Rectangle 28"/>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52" name="Rectangle 29"/>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sz="900">
                    <a:solidFill>
                      <a:srgbClr val="FFA27C"/>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755" name="Title Text"/>
          <p:cNvSpPr txBox="1">
            <a:spLocks noGrp="1"/>
          </p:cNvSpPr>
          <p:nvPr>
            <p:ph type="title"/>
          </p:nvPr>
        </p:nvSpPr>
        <p:spPr>
          <a:xfrm>
            <a:off x="1792288" y="4800600"/>
            <a:ext cx="5486401" cy="566738"/>
          </a:xfrm>
          <a:prstGeom prst="rect">
            <a:avLst/>
          </a:prstGeom>
        </p:spPr>
        <p:txBody>
          <a:bodyPr/>
          <a:lstStyle>
            <a:lvl1pPr>
              <a:defRPr sz="2000" b="1">
                <a:solidFill>
                  <a:srgbClr val="FFD34A"/>
                </a:solidFill>
                <a:effectLst>
                  <a:outerShdw blurRad="38100" dist="38100" dir="2700000" rotWithShape="0">
                    <a:srgbClr val="000000"/>
                  </a:outerShdw>
                </a:effectLst>
                <a:latin typeface="Times Roman"/>
                <a:ea typeface="Times Roman"/>
                <a:cs typeface="Times Roman"/>
                <a:sym typeface="Times Roman"/>
              </a:defRPr>
            </a:lvl1pPr>
          </a:lstStyle>
          <a:p>
            <a:r>
              <a:t>Title Text</a:t>
            </a:r>
          </a:p>
        </p:txBody>
      </p:sp>
      <p:sp>
        <p:nvSpPr>
          <p:cNvPr id="10756"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0757"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1pPr>
            <a:lvl2pPr marL="0" indent="457200">
              <a:spcBef>
                <a:spcPts val="300"/>
              </a:spcBef>
              <a:buSzTx/>
              <a:buNone/>
              <a:defRPr sz="14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2pPr>
            <a:lvl3pPr marL="0" indent="914400">
              <a:spcBef>
                <a:spcPts val="300"/>
              </a:spcBef>
              <a:buSzTx/>
              <a:buNone/>
              <a:defRPr sz="14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3pPr>
            <a:lvl4pPr marL="0" indent="1371600">
              <a:spcBef>
                <a:spcPts val="300"/>
              </a:spcBef>
              <a:buSzTx/>
              <a:buNone/>
              <a:defRPr sz="14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4pPr>
            <a:lvl5pPr marL="0" indent="1828800">
              <a:spcBef>
                <a:spcPts val="300"/>
              </a:spcBef>
              <a:buSzTx/>
              <a:buNone/>
              <a:defRPr sz="1400">
                <a:solidFill>
                  <a:schemeClr val="accent3">
                    <a:lumOff val="44000"/>
                  </a:schemeClr>
                </a:solidFill>
                <a:effectLst>
                  <a:outerShdw blurRad="38100" dist="38100" dir="2700000" rotWithShape="0">
                    <a:srgbClr val="000000"/>
                  </a:outerShdw>
                </a:effectLst>
                <a:latin typeface="Times Roman"/>
                <a:ea typeface="Times Roman"/>
                <a:cs typeface="Times Roman"/>
                <a:sym typeface="Times Roman"/>
              </a:defRPr>
            </a:lvl5pPr>
          </a:lstStyle>
          <a:p>
            <a:r>
              <a:t>Body Level One</a:t>
            </a:r>
          </a:p>
          <a:p>
            <a:pPr lvl="1"/>
            <a:r>
              <a:t>Body Level Two</a:t>
            </a:r>
          </a:p>
          <a:p>
            <a:pPr lvl="2"/>
            <a:r>
              <a:t>Body Level Three</a:t>
            </a:r>
          </a:p>
          <a:p>
            <a:pPr lvl="3"/>
            <a:r>
              <a:t>Body Level Four</a:t>
            </a:r>
          </a:p>
          <a:p>
            <a:pPr lvl="4"/>
            <a:r>
              <a:t>Body Level Five</a:t>
            </a:r>
          </a:p>
        </p:txBody>
      </p:sp>
      <p:sp>
        <p:nvSpPr>
          <p:cNvPr id="10758" name="Slide Number"/>
          <p:cNvSpPr txBox="1">
            <a:spLocks noGrp="1"/>
          </p:cNvSpPr>
          <p:nvPr>
            <p:ph type="sldNum" sz="quarter" idx="2"/>
          </p:nvPr>
        </p:nvSpPr>
        <p:spPr>
          <a:xfrm>
            <a:off x="548640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04538578"/>
      </p:ext>
    </p:extLst>
  </p:cSld>
  <p:clrMapOvr>
    <a:masterClrMapping/>
  </p:clrMapOvr>
  <p:transition spd="med"/>
</p:sldLayout>
</file>

<file path=ppt/slideLayouts/slideLayout773.xml><?xml version="1.0" encoding="utf-8"?>
<p:sldLayout xmlns:a="http://schemas.openxmlformats.org/drawingml/2006/main" xmlns:r="http://schemas.openxmlformats.org/officeDocument/2006/relationships" xmlns:p="http://schemas.openxmlformats.org/presentationml/2006/main" showMasterSp="0" type="tx">
  <p:cSld name="76_Title Slide">
    <p:bg>
      <p:bgPr>
        <a:solidFill>
          <a:srgbClr val="474747"/>
        </a:solidFill>
        <a:effectLst/>
      </p:bgPr>
    </p:bg>
    <p:spTree>
      <p:nvGrpSpPr>
        <p:cNvPr id="1" name=""/>
        <p:cNvGrpSpPr/>
        <p:nvPr/>
      </p:nvGrpSpPr>
      <p:grpSpPr>
        <a:xfrm>
          <a:off x="0" y="0"/>
          <a:ext cx="0" cy="0"/>
          <a:chOff x="0" y="0"/>
          <a:chExt cx="0" cy="0"/>
        </a:xfrm>
      </p:grpSpPr>
      <p:grpSp>
        <p:nvGrpSpPr>
          <p:cNvPr id="10794" name="Group 2"/>
          <p:cNvGrpSpPr/>
          <p:nvPr/>
        </p:nvGrpSpPr>
        <p:grpSpPr>
          <a:xfrm>
            <a:off x="-1" y="-1"/>
            <a:ext cx="9132890" cy="6845301"/>
            <a:chOff x="0" y="0"/>
            <a:chExt cx="9132888" cy="6845300"/>
          </a:xfrm>
        </p:grpSpPr>
        <p:sp>
          <p:nvSpPr>
            <p:cNvPr id="10765" name="Rectangle 3"/>
            <p:cNvSpPr/>
            <p:nvPr/>
          </p:nvSpPr>
          <p:spPr>
            <a:xfrm>
              <a:off x="-1" y="0"/>
              <a:ext cx="9132890" cy="6845300"/>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nvGrpSpPr>
            <p:cNvPr id="10789" name="Group 4"/>
            <p:cNvGrpSpPr/>
            <p:nvPr/>
          </p:nvGrpSpPr>
          <p:grpSpPr>
            <a:xfrm>
              <a:off x="390524" y="323850"/>
              <a:ext cx="8366127" cy="6172200"/>
              <a:chOff x="0" y="0"/>
              <a:chExt cx="8366125" cy="6172200"/>
            </a:xfrm>
          </p:grpSpPr>
          <p:sp>
            <p:nvSpPr>
              <p:cNvPr id="10766" name="Rectangle 5"/>
              <p:cNvSpPr/>
              <p:nvPr/>
            </p:nvSpPr>
            <p:spPr>
              <a:xfrm>
                <a:off x="76199" y="38100"/>
                <a:ext cx="8281990" cy="6111875"/>
              </a:xfrm>
              <a:prstGeom prst="rect">
                <a:avLst/>
              </a:prstGeom>
              <a:solidFill>
                <a:srgbClr val="535353"/>
              </a:solidFill>
              <a:ln w="12700" cap="flat">
                <a:noFill/>
                <a:miter lim="400000"/>
              </a:ln>
              <a:effectLst>
                <a:outerShdw blurRad="63500" dist="197566" dir="2700000" rotWithShape="0">
                  <a:srgbClr val="000000">
                    <a:alpha val="74998"/>
                  </a:srgbClr>
                </a:outerShdw>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67" name="Freeform 6"/>
              <p:cNvSpPr/>
              <p:nvPr/>
            </p:nvSpPr>
            <p:spPr>
              <a:xfrm>
                <a:off x="4375150" y="276225"/>
                <a:ext cx="2238376" cy="5459413"/>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766" y="138"/>
                    </a:lnTo>
                    <a:lnTo>
                      <a:pt x="1394" y="207"/>
                    </a:lnTo>
                    <a:lnTo>
                      <a:pt x="2007" y="138"/>
                    </a:lnTo>
                    <a:lnTo>
                      <a:pt x="2620" y="339"/>
                    </a:lnTo>
                    <a:lnTo>
                      <a:pt x="3248" y="477"/>
                    </a:lnTo>
                    <a:lnTo>
                      <a:pt x="3860" y="616"/>
                    </a:lnTo>
                    <a:lnTo>
                      <a:pt x="4473" y="886"/>
                    </a:lnTo>
                    <a:lnTo>
                      <a:pt x="5086" y="1093"/>
                    </a:lnTo>
                    <a:lnTo>
                      <a:pt x="5239" y="1369"/>
                    </a:lnTo>
                    <a:lnTo>
                      <a:pt x="5239" y="1639"/>
                    </a:lnTo>
                    <a:lnTo>
                      <a:pt x="5867" y="1916"/>
                    </a:lnTo>
                    <a:lnTo>
                      <a:pt x="6327" y="2186"/>
                    </a:lnTo>
                    <a:lnTo>
                      <a:pt x="6327" y="2531"/>
                    </a:lnTo>
                    <a:lnTo>
                      <a:pt x="6786" y="2801"/>
                    </a:lnTo>
                    <a:lnTo>
                      <a:pt x="7093" y="3078"/>
                    </a:lnTo>
                    <a:lnTo>
                      <a:pt x="6940" y="3624"/>
                    </a:lnTo>
                    <a:lnTo>
                      <a:pt x="6940" y="3894"/>
                    </a:lnTo>
                    <a:lnTo>
                      <a:pt x="7246" y="4171"/>
                    </a:lnTo>
                    <a:lnTo>
                      <a:pt x="7399" y="4441"/>
                    </a:lnTo>
                    <a:lnTo>
                      <a:pt x="7568" y="4717"/>
                    </a:lnTo>
                    <a:lnTo>
                      <a:pt x="7568" y="5810"/>
                    </a:lnTo>
                    <a:lnTo>
                      <a:pt x="7721" y="6086"/>
                    </a:lnTo>
                    <a:lnTo>
                      <a:pt x="7399" y="6356"/>
                    </a:lnTo>
                    <a:lnTo>
                      <a:pt x="7246" y="6633"/>
                    </a:lnTo>
                    <a:lnTo>
                      <a:pt x="7246" y="7179"/>
                    </a:lnTo>
                    <a:lnTo>
                      <a:pt x="7399" y="7449"/>
                    </a:lnTo>
                    <a:lnTo>
                      <a:pt x="7399" y="7726"/>
                    </a:lnTo>
                    <a:lnTo>
                      <a:pt x="7093" y="8065"/>
                    </a:lnTo>
                    <a:lnTo>
                      <a:pt x="6940" y="8341"/>
                    </a:lnTo>
                    <a:lnTo>
                      <a:pt x="6940" y="8680"/>
                    </a:lnTo>
                    <a:lnTo>
                      <a:pt x="6633" y="8957"/>
                    </a:lnTo>
                    <a:lnTo>
                      <a:pt x="6174" y="9227"/>
                    </a:lnTo>
                    <a:lnTo>
                      <a:pt x="5867" y="9503"/>
                    </a:lnTo>
                    <a:lnTo>
                      <a:pt x="5867" y="10049"/>
                    </a:lnTo>
                    <a:lnTo>
                      <a:pt x="5561" y="10320"/>
                    </a:lnTo>
                    <a:lnTo>
                      <a:pt x="5408" y="10596"/>
                    </a:lnTo>
                    <a:lnTo>
                      <a:pt x="5561" y="10866"/>
                    </a:lnTo>
                    <a:lnTo>
                      <a:pt x="5867" y="11211"/>
                    </a:lnTo>
                    <a:lnTo>
                      <a:pt x="6786" y="11280"/>
                    </a:lnTo>
                    <a:lnTo>
                      <a:pt x="7093" y="11620"/>
                    </a:lnTo>
                    <a:lnTo>
                      <a:pt x="7399" y="11896"/>
                    </a:lnTo>
                    <a:lnTo>
                      <a:pt x="7568" y="12166"/>
                    </a:lnTo>
                    <a:lnTo>
                      <a:pt x="7568" y="12442"/>
                    </a:lnTo>
                    <a:lnTo>
                      <a:pt x="8027" y="12713"/>
                    </a:lnTo>
                    <a:lnTo>
                      <a:pt x="8027" y="12989"/>
                    </a:lnTo>
                    <a:lnTo>
                      <a:pt x="8334" y="13328"/>
                    </a:lnTo>
                    <a:lnTo>
                      <a:pt x="8946" y="13535"/>
                    </a:lnTo>
                    <a:lnTo>
                      <a:pt x="9406" y="13805"/>
                    </a:lnTo>
                    <a:lnTo>
                      <a:pt x="9559" y="14289"/>
                    </a:lnTo>
                    <a:lnTo>
                      <a:pt x="10494" y="14352"/>
                    </a:lnTo>
                    <a:lnTo>
                      <a:pt x="10800" y="14766"/>
                    </a:lnTo>
                    <a:lnTo>
                      <a:pt x="11413" y="15036"/>
                    </a:lnTo>
                    <a:lnTo>
                      <a:pt x="12041" y="15313"/>
                    </a:lnTo>
                    <a:lnTo>
                      <a:pt x="12807" y="15514"/>
                    </a:lnTo>
                    <a:lnTo>
                      <a:pt x="13420" y="15790"/>
                    </a:lnTo>
                    <a:lnTo>
                      <a:pt x="13726" y="16129"/>
                    </a:lnTo>
                    <a:lnTo>
                      <a:pt x="14507" y="16406"/>
                    </a:lnTo>
                    <a:lnTo>
                      <a:pt x="15273" y="16544"/>
                    </a:lnTo>
                    <a:lnTo>
                      <a:pt x="15733" y="16814"/>
                    </a:lnTo>
                    <a:lnTo>
                      <a:pt x="16514" y="17090"/>
                    </a:lnTo>
                    <a:lnTo>
                      <a:pt x="16974" y="17360"/>
                    </a:lnTo>
                    <a:lnTo>
                      <a:pt x="17280" y="17637"/>
                    </a:lnTo>
                    <a:lnTo>
                      <a:pt x="17740" y="17907"/>
                    </a:lnTo>
                    <a:lnTo>
                      <a:pt x="18199" y="18252"/>
                    </a:lnTo>
                    <a:lnTo>
                      <a:pt x="18827" y="18522"/>
                    </a:lnTo>
                    <a:lnTo>
                      <a:pt x="19440" y="18868"/>
                    </a:lnTo>
                    <a:lnTo>
                      <a:pt x="19593" y="19207"/>
                    </a:lnTo>
                    <a:lnTo>
                      <a:pt x="19746" y="19552"/>
                    </a:lnTo>
                    <a:lnTo>
                      <a:pt x="20206" y="19823"/>
                    </a:lnTo>
                    <a:lnTo>
                      <a:pt x="20681" y="20162"/>
                    </a:lnTo>
                    <a:lnTo>
                      <a:pt x="20834" y="20507"/>
                    </a:lnTo>
                    <a:lnTo>
                      <a:pt x="20987" y="20777"/>
                    </a:lnTo>
                    <a:lnTo>
                      <a:pt x="21294" y="21054"/>
                    </a:lnTo>
                    <a:lnTo>
                      <a:pt x="21447" y="21324"/>
                    </a:lnTo>
                    <a:lnTo>
                      <a:pt x="21447" y="21600"/>
                    </a:lnTo>
                    <a:lnTo>
                      <a:pt x="21447" y="20846"/>
                    </a:lnTo>
                    <a:lnTo>
                      <a:pt x="21600" y="20300"/>
                    </a:lnTo>
                    <a:lnTo>
                      <a:pt x="21600" y="19483"/>
                    </a:lnTo>
                    <a:lnTo>
                      <a:pt x="21140" y="19207"/>
                    </a:lnTo>
                    <a:lnTo>
                      <a:pt x="20528" y="19207"/>
                    </a:lnTo>
                    <a:lnTo>
                      <a:pt x="20053" y="18730"/>
                    </a:lnTo>
                    <a:lnTo>
                      <a:pt x="19900" y="18453"/>
                    </a:lnTo>
                    <a:lnTo>
                      <a:pt x="19287" y="17976"/>
                    </a:lnTo>
                    <a:lnTo>
                      <a:pt x="18980" y="17706"/>
                    </a:lnTo>
                    <a:lnTo>
                      <a:pt x="18046" y="17291"/>
                    </a:lnTo>
                    <a:lnTo>
                      <a:pt x="16820" y="17090"/>
                    </a:lnTo>
                    <a:lnTo>
                      <a:pt x="15886" y="17090"/>
                    </a:lnTo>
                    <a:lnTo>
                      <a:pt x="15426" y="16198"/>
                    </a:lnTo>
                    <a:lnTo>
                      <a:pt x="15273" y="15790"/>
                    </a:lnTo>
                    <a:lnTo>
                      <a:pt x="14814" y="15514"/>
                    </a:lnTo>
                    <a:lnTo>
                      <a:pt x="13573" y="15451"/>
                    </a:lnTo>
                    <a:lnTo>
                      <a:pt x="12347" y="15382"/>
                    </a:lnTo>
                    <a:lnTo>
                      <a:pt x="11719" y="15313"/>
                    </a:lnTo>
                    <a:lnTo>
                      <a:pt x="11566" y="14766"/>
                    </a:lnTo>
                    <a:lnTo>
                      <a:pt x="11260" y="14490"/>
                    </a:lnTo>
                    <a:lnTo>
                      <a:pt x="10953" y="14151"/>
                    </a:lnTo>
                    <a:lnTo>
                      <a:pt x="10340" y="13874"/>
                    </a:lnTo>
                    <a:lnTo>
                      <a:pt x="9728" y="13736"/>
                    </a:lnTo>
                    <a:lnTo>
                      <a:pt x="8487" y="13190"/>
                    </a:lnTo>
                    <a:lnTo>
                      <a:pt x="8180" y="12920"/>
                    </a:lnTo>
                    <a:lnTo>
                      <a:pt x="8180" y="12304"/>
                    </a:lnTo>
                    <a:lnTo>
                      <a:pt x="8027" y="11896"/>
                    </a:lnTo>
                    <a:lnTo>
                      <a:pt x="7568" y="11551"/>
                    </a:lnTo>
                    <a:lnTo>
                      <a:pt x="6786" y="11211"/>
                    </a:lnTo>
                    <a:lnTo>
                      <a:pt x="6327" y="10935"/>
                    </a:lnTo>
                    <a:lnTo>
                      <a:pt x="6020" y="10596"/>
                    </a:lnTo>
                    <a:lnTo>
                      <a:pt x="6174" y="10250"/>
                    </a:lnTo>
                    <a:lnTo>
                      <a:pt x="6174" y="9980"/>
                    </a:lnTo>
                    <a:lnTo>
                      <a:pt x="6327" y="9704"/>
                    </a:lnTo>
                    <a:lnTo>
                      <a:pt x="6633" y="9365"/>
                    </a:lnTo>
                    <a:lnTo>
                      <a:pt x="6633" y="9088"/>
                    </a:lnTo>
                    <a:lnTo>
                      <a:pt x="7093" y="8749"/>
                    </a:lnTo>
                    <a:lnTo>
                      <a:pt x="7399" y="8473"/>
                    </a:lnTo>
                    <a:lnTo>
                      <a:pt x="7568" y="8134"/>
                    </a:lnTo>
                    <a:lnTo>
                      <a:pt x="7568" y="7864"/>
                    </a:lnTo>
                    <a:lnTo>
                      <a:pt x="7399" y="7587"/>
                    </a:lnTo>
                    <a:lnTo>
                      <a:pt x="7568" y="7311"/>
                    </a:lnTo>
                    <a:lnTo>
                      <a:pt x="8027" y="6702"/>
                    </a:lnTo>
                    <a:lnTo>
                      <a:pt x="8027" y="5471"/>
                    </a:lnTo>
                    <a:lnTo>
                      <a:pt x="7874" y="5056"/>
                    </a:lnTo>
                    <a:lnTo>
                      <a:pt x="8027" y="4786"/>
                    </a:lnTo>
                    <a:lnTo>
                      <a:pt x="8334" y="4441"/>
                    </a:lnTo>
                    <a:lnTo>
                      <a:pt x="8180" y="4032"/>
                    </a:lnTo>
                    <a:lnTo>
                      <a:pt x="8027" y="3762"/>
                    </a:lnTo>
                    <a:lnTo>
                      <a:pt x="7874" y="3486"/>
                    </a:lnTo>
                    <a:lnTo>
                      <a:pt x="8487" y="3279"/>
                    </a:lnTo>
                    <a:lnTo>
                      <a:pt x="8946" y="3009"/>
                    </a:lnTo>
                    <a:lnTo>
                      <a:pt x="9100" y="2732"/>
                    </a:lnTo>
                    <a:lnTo>
                      <a:pt x="10187" y="2462"/>
                    </a:lnTo>
                    <a:lnTo>
                      <a:pt x="11106" y="1916"/>
                    </a:lnTo>
                    <a:lnTo>
                      <a:pt x="12041" y="1501"/>
                    </a:lnTo>
                    <a:lnTo>
                      <a:pt x="12654" y="1369"/>
                    </a:lnTo>
                    <a:lnTo>
                      <a:pt x="13113" y="1093"/>
                    </a:lnTo>
                    <a:lnTo>
                      <a:pt x="13113" y="823"/>
                    </a:lnTo>
                    <a:lnTo>
                      <a:pt x="13420" y="477"/>
                    </a:lnTo>
                    <a:lnTo>
                      <a:pt x="14048" y="276"/>
                    </a:lnTo>
                    <a:lnTo>
                      <a:pt x="14660" y="0"/>
                    </a:lnTo>
                    <a:lnTo>
                      <a:pt x="14048" y="69"/>
                    </a:lnTo>
                    <a:lnTo>
                      <a:pt x="13113" y="138"/>
                    </a:lnTo>
                    <a:lnTo>
                      <a:pt x="12194" y="276"/>
                    </a:lnTo>
                    <a:lnTo>
                      <a:pt x="11719" y="546"/>
                    </a:lnTo>
                    <a:lnTo>
                      <a:pt x="11888" y="823"/>
                    </a:lnTo>
                    <a:lnTo>
                      <a:pt x="11566" y="1093"/>
                    </a:lnTo>
                    <a:lnTo>
                      <a:pt x="11566" y="1369"/>
                    </a:lnTo>
                    <a:lnTo>
                      <a:pt x="12654" y="1438"/>
                    </a:lnTo>
                    <a:lnTo>
                      <a:pt x="12041" y="1708"/>
                    </a:lnTo>
                    <a:lnTo>
                      <a:pt x="11413" y="1916"/>
                    </a:lnTo>
                    <a:lnTo>
                      <a:pt x="10800" y="2186"/>
                    </a:lnTo>
                    <a:lnTo>
                      <a:pt x="10187" y="2663"/>
                    </a:lnTo>
                    <a:lnTo>
                      <a:pt x="9559" y="2732"/>
                    </a:lnTo>
                    <a:lnTo>
                      <a:pt x="8946" y="2939"/>
                    </a:lnTo>
                    <a:lnTo>
                      <a:pt x="8334" y="3009"/>
                    </a:lnTo>
                    <a:lnTo>
                      <a:pt x="8180" y="3279"/>
                    </a:lnTo>
                    <a:lnTo>
                      <a:pt x="8180" y="3555"/>
                    </a:lnTo>
                    <a:lnTo>
                      <a:pt x="7568" y="3894"/>
                    </a:lnTo>
                    <a:lnTo>
                      <a:pt x="7399" y="4171"/>
                    </a:lnTo>
                    <a:lnTo>
                      <a:pt x="7399" y="4441"/>
                    </a:lnTo>
                    <a:lnTo>
                      <a:pt x="7399" y="3894"/>
                    </a:lnTo>
                    <a:lnTo>
                      <a:pt x="7246" y="3210"/>
                    </a:lnTo>
                    <a:lnTo>
                      <a:pt x="7093" y="2801"/>
                    </a:lnTo>
                    <a:lnTo>
                      <a:pt x="6940" y="2531"/>
                    </a:lnTo>
                    <a:lnTo>
                      <a:pt x="6786" y="2186"/>
                    </a:lnTo>
                    <a:lnTo>
                      <a:pt x="6327" y="1916"/>
                    </a:lnTo>
                    <a:lnTo>
                      <a:pt x="5867" y="1639"/>
                    </a:lnTo>
                    <a:lnTo>
                      <a:pt x="5867" y="1369"/>
                    </a:lnTo>
                    <a:lnTo>
                      <a:pt x="5408" y="1093"/>
                    </a:lnTo>
                    <a:lnTo>
                      <a:pt x="4780" y="886"/>
                    </a:lnTo>
                    <a:lnTo>
                      <a:pt x="4626" y="616"/>
                    </a:lnTo>
                    <a:lnTo>
                      <a:pt x="4014" y="477"/>
                    </a:lnTo>
                    <a:lnTo>
                      <a:pt x="3401" y="477"/>
                    </a:lnTo>
                    <a:lnTo>
                      <a:pt x="2773" y="207"/>
                    </a:lnTo>
                    <a:lnTo>
                      <a:pt x="2160" y="69"/>
                    </a:lnTo>
                    <a:lnTo>
                      <a:pt x="1547" y="0"/>
                    </a:lnTo>
                    <a:lnTo>
                      <a:pt x="919" y="69"/>
                    </a:lnTo>
                    <a:lnTo>
                      <a:pt x="306" y="69"/>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68" name="Freeform 7"/>
              <p:cNvSpPr/>
              <p:nvPr/>
            </p:nvSpPr>
            <p:spPr>
              <a:xfrm>
                <a:off x="438150" y="5097462"/>
                <a:ext cx="3117851" cy="77628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0" y="1899"/>
                    </a:lnTo>
                    <a:lnTo>
                      <a:pt x="891" y="2871"/>
                    </a:lnTo>
                    <a:lnTo>
                      <a:pt x="1551" y="2871"/>
                    </a:lnTo>
                    <a:lnTo>
                      <a:pt x="1991" y="3357"/>
                    </a:lnTo>
                    <a:lnTo>
                      <a:pt x="2552" y="3357"/>
                    </a:lnTo>
                    <a:lnTo>
                      <a:pt x="2991" y="4815"/>
                    </a:lnTo>
                    <a:lnTo>
                      <a:pt x="3992" y="5742"/>
                    </a:lnTo>
                    <a:lnTo>
                      <a:pt x="5983" y="5742"/>
                    </a:lnTo>
                    <a:lnTo>
                      <a:pt x="6643" y="6228"/>
                    </a:lnTo>
                    <a:lnTo>
                      <a:pt x="7314" y="6714"/>
                    </a:lnTo>
                    <a:lnTo>
                      <a:pt x="7754" y="8658"/>
                    </a:lnTo>
                    <a:lnTo>
                      <a:pt x="7974" y="10557"/>
                    </a:lnTo>
                    <a:lnTo>
                      <a:pt x="8413" y="11043"/>
                    </a:lnTo>
                    <a:lnTo>
                      <a:pt x="8974" y="11043"/>
                    </a:lnTo>
                    <a:lnTo>
                      <a:pt x="9964" y="11529"/>
                    </a:lnTo>
                    <a:lnTo>
                      <a:pt x="10635" y="11043"/>
                    </a:lnTo>
                    <a:lnTo>
                      <a:pt x="11075" y="11529"/>
                    </a:lnTo>
                    <a:lnTo>
                      <a:pt x="11746" y="11529"/>
                    </a:lnTo>
                    <a:lnTo>
                      <a:pt x="12626" y="11043"/>
                    </a:lnTo>
                    <a:lnTo>
                      <a:pt x="13066" y="11529"/>
                    </a:lnTo>
                    <a:lnTo>
                      <a:pt x="13407" y="13428"/>
                    </a:lnTo>
                    <a:lnTo>
                      <a:pt x="13846" y="14400"/>
                    </a:lnTo>
                    <a:lnTo>
                      <a:pt x="14286" y="13914"/>
                    </a:lnTo>
                    <a:lnTo>
                      <a:pt x="14737" y="15372"/>
                    </a:lnTo>
                    <a:lnTo>
                      <a:pt x="15177" y="16785"/>
                    </a:lnTo>
                    <a:lnTo>
                      <a:pt x="16057" y="18729"/>
                    </a:lnTo>
                    <a:lnTo>
                      <a:pt x="16508" y="19701"/>
                    </a:lnTo>
                    <a:lnTo>
                      <a:pt x="18279" y="19701"/>
                    </a:lnTo>
                    <a:lnTo>
                      <a:pt x="18829" y="20142"/>
                    </a:lnTo>
                    <a:lnTo>
                      <a:pt x="20269" y="20142"/>
                    </a:lnTo>
                    <a:lnTo>
                      <a:pt x="20709" y="20628"/>
                    </a:lnTo>
                    <a:lnTo>
                      <a:pt x="21160" y="21600"/>
                    </a:lnTo>
                    <a:lnTo>
                      <a:pt x="21600" y="21600"/>
                    </a:lnTo>
                    <a:lnTo>
                      <a:pt x="21050" y="20628"/>
                    </a:lnTo>
                    <a:lnTo>
                      <a:pt x="20489" y="20628"/>
                    </a:lnTo>
                    <a:lnTo>
                      <a:pt x="20049" y="19701"/>
                    </a:lnTo>
                    <a:lnTo>
                      <a:pt x="18609" y="19701"/>
                    </a:lnTo>
                    <a:lnTo>
                      <a:pt x="18169" y="18243"/>
                    </a:lnTo>
                    <a:lnTo>
                      <a:pt x="17718" y="17757"/>
                    </a:lnTo>
                    <a:lnTo>
                      <a:pt x="17278" y="17757"/>
                    </a:lnTo>
                    <a:lnTo>
                      <a:pt x="16838" y="18243"/>
                    </a:lnTo>
                    <a:lnTo>
                      <a:pt x="16398" y="17757"/>
                    </a:lnTo>
                    <a:lnTo>
                      <a:pt x="15947" y="16299"/>
                    </a:lnTo>
                    <a:lnTo>
                      <a:pt x="15507" y="15372"/>
                    </a:lnTo>
                    <a:lnTo>
                      <a:pt x="15067" y="15372"/>
                    </a:lnTo>
                    <a:lnTo>
                      <a:pt x="14616" y="13428"/>
                    </a:lnTo>
                    <a:lnTo>
                      <a:pt x="14176" y="12015"/>
                    </a:lnTo>
                    <a:lnTo>
                      <a:pt x="13736" y="11529"/>
                    </a:lnTo>
                    <a:lnTo>
                      <a:pt x="13297" y="12501"/>
                    </a:lnTo>
                    <a:lnTo>
                      <a:pt x="12406" y="8658"/>
                    </a:lnTo>
                    <a:lnTo>
                      <a:pt x="11515" y="5742"/>
                    </a:lnTo>
                    <a:lnTo>
                      <a:pt x="11075" y="5301"/>
                    </a:lnTo>
                    <a:lnTo>
                      <a:pt x="10195" y="5742"/>
                    </a:lnTo>
                    <a:lnTo>
                      <a:pt x="10085" y="8172"/>
                    </a:lnTo>
                    <a:lnTo>
                      <a:pt x="9744" y="10071"/>
                    </a:lnTo>
                    <a:lnTo>
                      <a:pt x="9304" y="10557"/>
                    </a:lnTo>
                    <a:lnTo>
                      <a:pt x="8864" y="10071"/>
                    </a:lnTo>
                    <a:lnTo>
                      <a:pt x="8413" y="9099"/>
                    </a:lnTo>
                    <a:lnTo>
                      <a:pt x="7974" y="8658"/>
                    </a:lnTo>
                    <a:lnTo>
                      <a:pt x="7424" y="6714"/>
                    </a:lnTo>
                    <a:lnTo>
                      <a:pt x="6863" y="6714"/>
                    </a:lnTo>
                    <a:lnTo>
                      <a:pt x="6423" y="6228"/>
                    </a:lnTo>
                    <a:lnTo>
                      <a:pt x="5983" y="4815"/>
                    </a:lnTo>
                    <a:lnTo>
                      <a:pt x="4432" y="4815"/>
                    </a:lnTo>
                    <a:lnTo>
                      <a:pt x="3882" y="3357"/>
                    </a:lnTo>
                    <a:lnTo>
                      <a:pt x="3431" y="2871"/>
                    </a:lnTo>
                    <a:lnTo>
                      <a:pt x="2881" y="3843"/>
                    </a:lnTo>
                    <a:lnTo>
                      <a:pt x="2442" y="3843"/>
                    </a:lnTo>
                    <a:lnTo>
                      <a:pt x="1991" y="1899"/>
                    </a:lnTo>
                    <a:lnTo>
                      <a:pt x="1551" y="1458"/>
                    </a:lnTo>
                    <a:lnTo>
                      <a:pt x="1111" y="1458"/>
                    </a:lnTo>
                    <a:lnTo>
                      <a:pt x="660" y="1899"/>
                    </a:lnTo>
                    <a:lnTo>
                      <a:pt x="220" y="486"/>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69" name="Freeform 8"/>
              <p:cNvSpPr/>
              <p:nvPr/>
            </p:nvSpPr>
            <p:spPr>
              <a:xfrm>
                <a:off x="6569075" y="309562"/>
                <a:ext cx="1652589" cy="2798763"/>
              </a:xfrm>
              <a:custGeom>
                <a:avLst/>
                <a:gdLst/>
                <a:ahLst/>
                <a:cxnLst>
                  <a:cxn ang="0">
                    <a:pos x="wd2" y="hd2"/>
                  </a:cxn>
                  <a:cxn ang="5400000">
                    <a:pos x="wd2" y="hd2"/>
                  </a:cxn>
                  <a:cxn ang="10800000">
                    <a:pos x="wd2" y="hd2"/>
                  </a:cxn>
                  <a:cxn ang="16200000">
                    <a:pos x="wd2" y="hd2"/>
                  </a:cxn>
                </a:cxnLst>
                <a:rect l="0" t="0" r="r" b="b"/>
                <a:pathLst>
                  <a:path w="21600" h="21600" extrusionOk="0">
                    <a:moveTo>
                      <a:pt x="21538" y="0"/>
                    </a:moveTo>
                    <a:lnTo>
                      <a:pt x="20272" y="931"/>
                    </a:lnTo>
                    <a:lnTo>
                      <a:pt x="19442" y="1335"/>
                    </a:lnTo>
                    <a:lnTo>
                      <a:pt x="18820" y="1862"/>
                    </a:lnTo>
                    <a:lnTo>
                      <a:pt x="17969" y="1605"/>
                    </a:lnTo>
                    <a:lnTo>
                      <a:pt x="16309" y="1605"/>
                    </a:lnTo>
                    <a:lnTo>
                      <a:pt x="15458" y="1862"/>
                    </a:lnTo>
                    <a:lnTo>
                      <a:pt x="15043" y="2401"/>
                    </a:lnTo>
                    <a:lnTo>
                      <a:pt x="14213" y="2806"/>
                    </a:lnTo>
                    <a:lnTo>
                      <a:pt x="13383" y="2806"/>
                    </a:lnTo>
                    <a:lnTo>
                      <a:pt x="12533" y="3063"/>
                    </a:lnTo>
                    <a:lnTo>
                      <a:pt x="11703" y="3467"/>
                    </a:lnTo>
                    <a:lnTo>
                      <a:pt x="10873" y="3467"/>
                    </a:lnTo>
                    <a:lnTo>
                      <a:pt x="10043" y="3737"/>
                    </a:lnTo>
                    <a:lnTo>
                      <a:pt x="9192" y="4264"/>
                    </a:lnTo>
                    <a:lnTo>
                      <a:pt x="8569" y="4803"/>
                    </a:lnTo>
                    <a:lnTo>
                      <a:pt x="7947" y="5330"/>
                    </a:lnTo>
                    <a:lnTo>
                      <a:pt x="7117" y="5464"/>
                    </a:lnTo>
                    <a:lnTo>
                      <a:pt x="7117" y="6261"/>
                    </a:lnTo>
                    <a:lnTo>
                      <a:pt x="6889" y="6800"/>
                    </a:lnTo>
                    <a:lnTo>
                      <a:pt x="6266" y="7339"/>
                    </a:lnTo>
                    <a:lnTo>
                      <a:pt x="5436" y="7461"/>
                    </a:lnTo>
                    <a:lnTo>
                      <a:pt x="4606" y="7339"/>
                    </a:lnTo>
                    <a:lnTo>
                      <a:pt x="3756" y="7461"/>
                    </a:lnTo>
                    <a:lnTo>
                      <a:pt x="2926" y="8000"/>
                    </a:lnTo>
                    <a:lnTo>
                      <a:pt x="2096" y="8135"/>
                    </a:lnTo>
                    <a:lnTo>
                      <a:pt x="1245" y="8000"/>
                    </a:lnTo>
                    <a:lnTo>
                      <a:pt x="415" y="8135"/>
                    </a:lnTo>
                    <a:lnTo>
                      <a:pt x="0" y="8662"/>
                    </a:lnTo>
                    <a:lnTo>
                      <a:pt x="830" y="8932"/>
                    </a:lnTo>
                    <a:lnTo>
                      <a:pt x="1681" y="8932"/>
                    </a:lnTo>
                    <a:lnTo>
                      <a:pt x="2511" y="9471"/>
                    </a:lnTo>
                    <a:lnTo>
                      <a:pt x="2926" y="9998"/>
                    </a:lnTo>
                    <a:lnTo>
                      <a:pt x="4606" y="9998"/>
                    </a:lnTo>
                    <a:lnTo>
                      <a:pt x="5436" y="10132"/>
                    </a:lnTo>
                    <a:lnTo>
                      <a:pt x="6266" y="10537"/>
                    </a:lnTo>
                    <a:lnTo>
                      <a:pt x="7117" y="11063"/>
                    </a:lnTo>
                    <a:lnTo>
                      <a:pt x="7947" y="11198"/>
                    </a:lnTo>
                    <a:lnTo>
                      <a:pt x="9607" y="11198"/>
                    </a:lnTo>
                    <a:lnTo>
                      <a:pt x="10458" y="11333"/>
                    </a:lnTo>
                    <a:lnTo>
                      <a:pt x="10873" y="10806"/>
                    </a:lnTo>
                    <a:lnTo>
                      <a:pt x="11288" y="10267"/>
                    </a:lnTo>
                    <a:lnTo>
                      <a:pt x="12118" y="9998"/>
                    </a:lnTo>
                    <a:lnTo>
                      <a:pt x="12761" y="9471"/>
                    </a:lnTo>
                    <a:lnTo>
                      <a:pt x="13591" y="9605"/>
                    </a:lnTo>
                    <a:lnTo>
                      <a:pt x="14006" y="10132"/>
                    </a:lnTo>
                    <a:lnTo>
                      <a:pt x="14628" y="10671"/>
                    </a:lnTo>
                    <a:lnTo>
                      <a:pt x="14836" y="11198"/>
                    </a:lnTo>
                    <a:lnTo>
                      <a:pt x="15251" y="11737"/>
                    </a:lnTo>
                    <a:lnTo>
                      <a:pt x="16101" y="12803"/>
                    </a:lnTo>
                    <a:lnTo>
                      <a:pt x="16516" y="13330"/>
                    </a:lnTo>
                    <a:lnTo>
                      <a:pt x="16516" y="13869"/>
                    </a:lnTo>
                    <a:lnTo>
                      <a:pt x="17554" y="14531"/>
                    </a:lnTo>
                    <a:lnTo>
                      <a:pt x="18176" y="15070"/>
                    </a:lnTo>
                    <a:lnTo>
                      <a:pt x="18176" y="15597"/>
                    </a:lnTo>
                    <a:lnTo>
                      <a:pt x="18405" y="16136"/>
                    </a:lnTo>
                    <a:lnTo>
                      <a:pt x="18820" y="16663"/>
                    </a:lnTo>
                    <a:lnTo>
                      <a:pt x="19027" y="17202"/>
                    </a:lnTo>
                    <a:lnTo>
                      <a:pt x="19027" y="18267"/>
                    </a:lnTo>
                    <a:lnTo>
                      <a:pt x="19857" y="18794"/>
                    </a:lnTo>
                    <a:lnTo>
                      <a:pt x="20272" y="19333"/>
                    </a:lnTo>
                    <a:lnTo>
                      <a:pt x="20272" y="19872"/>
                    </a:lnTo>
                    <a:lnTo>
                      <a:pt x="21102" y="20399"/>
                    </a:lnTo>
                    <a:lnTo>
                      <a:pt x="21102" y="20938"/>
                    </a:lnTo>
                    <a:lnTo>
                      <a:pt x="21538" y="21416"/>
                    </a:lnTo>
                    <a:lnTo>
                      <a:pt x="21600" y="21600"/>
                    </a:lnTo>
                    <a:lnTo>
                      <a:pt x="21538"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0" name="Freeform 9"/>
              <p:cNvSpPr/>
              <p:nvPr/>
            </p:nvSpPr>
            <p:spPr>
              <a:xfrm>
                <a:off x="406400" y="1622425"/>
                <a:ext cx="7748589" cy="222567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77" y="339"/>
                    </a:lnTo>
                    <a:lnTo>
                      <a:pt x="358" y="508"/>
                    </a:lnTo>
                    <a:lnTo>
                      <a:pt x="535" y="169"/>
                    </a:lnTo>
                    <a:lnTo>
                      <a:pt x="668" y="832"/>
                    </a:lnTo>
                    <a:lnTo>
                      <a:pt x="850" y="1171"/>
                    </a:lnTo>
                    <a:lnTo>
                      <a:pt x="982" y="1849"/>
                    </a:lnTo>
                    <a:lnTo>
                      <a:pt x="1071" y="2511"/>
                    </a:lnTo>
                    <a:lnTo>
                      <a:pt x="1115" y="3174"/>
                    </a:lnTo>
                    <a:lnTo>
                      <a:pt x="1248" y="3852"/>
                    </a:lnTo>
                    <a:lnTo>
                      <a:pt x="1429" y="4191"/>
                    </a:lnTo>
                    <a:lnTo>
                      <a:pt x="1606" y="4191"/>
                    </a:lnTo>
                    <a:lnTo>
                      <a:pt x="1783" y="3852"/>
                    </a:lnTo>
                    <a:lnTo>
                      <a:pt x="2142" y="3852"/>
                    </a:lnTo>
                    <a:lnTo>
                      <a:pt x="2319" y="4021"/>
                    </a:lnTo>
                    <a:lnTo>
                      <a:pt x="2500" y="4684"/>
                    </a:lnTo>
                    <a:lnTo>
                      <a:pt x="2633" y="5361"/>
                    </a:lnTo>
                    <a:lnTo>
                      <a:pt x="2810" y="5854"/>
                    </a:lnTo>
                    <a:lnTo>
                      <a:pt x="2947" y="6532"/>
                    </a:lnTo>
                    <a:lnTo>
                      <a:pt x="3036" y="7195"/>
                    </a:lnTo>
                    <a:lnTo>
                      <a:pt x="3036" y="8535"/>
                    </a:lnTo>
                    <a:lnTo>
                      <a:pt x="3124" y="9383"/>
                    </a:lnTo>
                    <a:lnTo>
                      <a:pt x="3213" y="10215"/>
                    </a:lnTo>
                    <a:lnTo>
                      <a:pt x="3390" y="10877"/>
                    </a:lnTo>
                    <a:lnTo>
                      <a:pt x="3571" y="11047"/>
                    </a:lnTo>
                    <a:lnTo>
                      <a:pt x="3748" y="10384"/>
                    </a:lnTo>
                    <a:lnTo>
                      <a:pt x="3925" y="10045"/>
                    </a:lnTo>
                    <a:lnTo>
                      <a:pt x="4018" y="10723"/>
                    </a:lnTo>
                    <a:lnTo>
                      <a:pt x="4062" y="11385"/>
                    </a:lnTo>
                    <a:lnTo>
                      <a:pt x="3974" y="12063"/>
                    </a:lnTo>
                    <a:lnTo>
                      <a:pt x="3925" y="12726"/>
                    </a:lnTo>
                    <a:lnTo>
                      <a:pt x="4107" y="13388"/>
                    </a:lnTo>
                    <a:lnTo>
                      <a:pt x="4284" y="13065"/>
                    </a:lnTo>
                    <a:lnTo>
                      <a:pt x="4461" y="12556"/>
                    </a:lnTo>
                    <a:lnTo>
                      <a:pt x="4642" y="12726"/>
                    </a:lnTo>
                    <a:lnTo>
                      <a:pt x="4819" y="13065"/>
                    </a:lnTo>
                    <a:lnTo>
                      <a:pt x="4996" y="13065"/>
                    </a:lnTo>
                    <a:lnTo>
                      <a:pt x="5178" y="13234"/>
                    </a:lnTo>
                    <a:lnTo>
                      <a:pt x="5355" y="13388"/>
                    </a:lnTo>
                    <a:lnTo>
                      <a:pt x="5399" y="12726"/>
                    </a:lnTo>
                    <a:lnTo>
                      <a:pt x="5580" y="12556"/>
                    </a:lnTo>
                    <a:lnTo>
                      <a:pt x="5757" y="12726"/>
                    </a:lnTo>
                    <a:lnTo>
                      <a:pt x="5934" y="12556"/>
                    </a:lnTo>
                    <a:lnTo>
                      <a:pt x="5890" y="11894"/>
                    </a:lnTo>
                    <a:lnTo>
                      <a:pt x="5890" y="11216"/>
                    </a:lnTo>
                    <a:lnTo>
                      <a:pt x="6072" y="10723"/>
                    </a:lnTo>
                    <a:lnTo>
                      <a:pt x="6160" y="10045"/>
                    </a:lnTo>
                    <a:lnTo>
                      <a:pt x="6116" y="9383"/>
                    </a:lnTo>
                    <a:lnTo>
                      <a:pt x="6249" y="8705"/>
                    </a:lnTo>
                    <a:lnTo>
                      <a:pt x="6249" y="8042"/>
                    </a:lnTo>
                    <a:lnTo>
                      <a:pt x="6072" y="7703"/>
                    </a:lnTo>
                    <a:lnTo>
                      <a:pt x="5890" y="6871"/>
                    </a:lnTo>
                    <a:lnTo>
                      <a:pt x="5757" y="6193"/>
                    </a:lnTo>
                    <a:lnTo>
                      <a:pt x="5713" y="5531"/>
                    </a:lnTo>
                    <a:lnTo>
                      <a:pt x="5713" y="4853"/>
                    </a:lnTo>
                    <a:lnTo>
                      <a:pt x="5757" y="4191"/>
                    </a:lnTo>
                    <a:lnTo>
                      <a:pt x="5934" y="3513"/>
                    </a:lnTo>
                    <a:lnTo>
                      <a:pt x="6072" y="2850"/>
                    </a:lnTo>
                    <a:lnTo>
                      <a:pt x="6249" y="2511"/>
                    </a:lnTo>
                    <a:lnTo>
                      <a:pt x="6381" y="3174"/>
                    </a:lnTo>
                    <a:lnTo>
                      <a:pt x="6558" y="3343"/>
                    </a:lnTo>
                    <a:lnTo>
                      <a:pt x="6740" y="3174"/>
                    </a:lnTo>
                    <a:lnTo>
                      <a:pt x="7094" y="3174"/>
                    </a:lnTo>
                    <a:lnTo>
                      <a:pt x="7319" y="3020"/>
                    </a:lnTo>
                    <a:lnTo>
                      <a:pt x="7496" y="2850"/>
                    </a:lnTo>
                    <a:lnTo>
                      <a:pt x="7678" y="2850"/>
                    </a:lnTo>
                    <a:lnTo>
                      <a:pt x="7855" y="3174"/>
                    </a:lnTo>
                    <a:lnTo>
                      <a:pt x="7899" y="3852"/>
                    </a:lnTo>
                    <a:lnTo>
                      <a:pt x="8076" y="3852"/>
                    </a:lnTo>
                    <a:lnTo>
                      <a:pt x="8258" y="4360"/>
                    </a:lnTo>
                    <a:lnTo>
                      <a:pt x="8435" y="4853"/>
                    </a:lnTo>
                    <a:lnTo>
                      <a:pt x="8612" y="4514"/>
                    </a:lnTo>
                    <a:lnTo>
                      <a:pt x="8705" y="3852"/>
                    </a:lnTo>
                    <a:lnTo>
                      <a:pt x="8749" y="3174"/>
                    </a:lnTo>
                    <a:lnTo>
                      <a:pt x="8837" y="2511"/>
                    </a:lnTo>
                    <a:lnTo>
                      <a:pt x="9014" y="2342"/>
                    </a:lnTo>
                    <a:lnTo>
                      <a:pt x="9059" y="3020"/>
                    </a:lnTo>
                    <a:lnTo>
                      <a:pt x="9240" y="3343"/>
                    </a:lnTo>
                    <a:lnTo>
                      <a:pt x="9417" y="3343"/>
                    </a:lnTo>
                    <a:lnTo>
                      <a:pt x="9461" y="2681"/>
                    </a:lnTo>
                    <a:lnTo>
                      <a:pt x="9461" y="2003"/>
                    </a:lnTo>
                    <a:lnTo>
                      <a:pt x="9638" y="1849"/>
                    </a:lnTo>
                    <a:lnTo>
                      <a:pt x="9820" y="1849"/>
                    </a:lnTo>
                    <a:lnTo>
                      <a:pt x="9997" y="2511"/>
                    </a:lnTo>
                    <a:lnTo>
                      <a:pt x="10174" y="3020"/>
                    </a:lnTo>
                    <a:lnTo>
                      <a:pt x="10355" y="3020"/>
                    </a:lnTo>
                    <a:lnTo>
                      <a:pt x="10532" y="3343"/>
                    </a:lnTo>
                    <a:lnTo>
                      <a:pt x="10709" y="4021"/>
                    </a:lnTo>
                    <a:lnTo>
                      <a:pt x="10846" y="4684"/>
                    </a:lnTo>
                    <a:lnTo>
                      <a:pt x="11023" y="5192"/>
                    </a:lnTo>
                    <a:lnTo>
                      <a:pt x="11200" y="5361"/>
                    </a:lnTo>
                    <a:lnTo>
                      <a:pt x="11559" y="5361"/>
                    </a:lnTo>
                    <a:lnTo>
                      <a:pt x="11736" y="5531"/>
                    </a:lnTo>
                    <a:lnTo>
                      <a:pt x="11917" y="5700"/>
                    </a:lnTo>
                    <a:lnTo>
                      <a:pt x="12094" y="6024"/>
                    </a:lnTo>
                    <a:lnTo>
                      <a:pt x="12271" y="6702"/>
                    </a:lnTo>
                    <a:lnTo>
                      <a:pt x="12316" y="7364"/>
                    </a:lnTo>
                    <a:lnTo>
                      <a:pt x="12409" y="8042"/>
                    </a:lnTo>
                    <a:lnTo>
                      <a:pt x="12630" y="8705"/>
                    </a:lnTo>
                    <a:lnTo>
                      <a:pt x="12807" y="8874"/>
                    </a:lnTo>
                    <a:lnTo>
                      <a:pt x="13568" y="8874"/>
                    </a:lnTo>
                    <a:lnTo>
                      <a:pt x="13745" y="9044"/>
                    </a:lnTo>
                    <a:lnTo>
                      <a:pt x="13922" y="9383"/>
                    </a:lnTo>
                    <a:lnTo>
                      <a:pt x="14059" y="10045"/>
                    </a:lnTo>
                    <a:lnTo>
                      <a:pt x="14236" y="10553"/>
                    </a:lnTo>
                    <a:lnTo>
                      <a:pt x="14413" y="10723"/>
                    </a:lnTo>
                    <a:lnTo>
                      <a:pt x="14595" y="11216"/>
                    </a:lnTo>
                    <a:lnTo>
                      <a:pt x="14772" y="11894"/>
                    </a:lnTo>
                    <a:lnTo>
                      <a:pt x="15130" y="11894"/>
                    </a:lnTo>
                    <a:lnTo>
                      <a:pt x="15351" y="11724"/>
                    </a:lnTo>
                    <a:lnTo>
                      <a:pt x="15528" y="11724"/>
                    </a:lnTo>
                    <a:lnTo>
                      <a:pt x="15666" y="11047"/>
                    </a:lnTo>
                    <a:lnTo>
                      <a:pt x="15843" y="10877"/>
                    </a:lnTo>
                    <a:lnTo>
                      <a:pt x="16201" y="10877"/>
                    </a:lnTo>
                    <a:lnTo>
                      <a:pt x="16378" y="11555"/>
                    </a:lnTo>
                    <a:lnTo>
                      <a:pt x="16555" y="11894"/>
                    </a:lnTo>
                    <a:lnTo>
                      <a:pt x="16737" y="11894"/>
                    </a:lnTo>
                    <a:lnTo>
                      <a:pt x="16914" y="11724"/>
                    </a:lnTo>
                    <a:lnTo>
                      <a:pt x="17091" y="11385"/>
                    </a:lnTo>
                    <a:lnTo>
                      <a:pt x="17272" y="11047"/>
                    </a:lnTo>
                    <a:lnTo>
                      <a:pt x="17449" y="10877"/>
                    </a:lnTo>
                    <a:lnTo>
                      <a:pt x="17852" y="10877"/>
                    </a:lnTo>
                    <a:lnTo>
                      <a:pt x="18029" y="10723"/>
                    </a:lnTo>
                    <a:lnTo>
                      <a:pt x="18564" y="10723"/>
                    </a:lnTo>
                    <a:lnTo>
                      <a:pt x="18746" y="11047"/>
                    </a:lnTo>
                    <a:lnTo>
                      <a:pt x="18923" y="11555"/>
                    </a:lnTo>
                    <a:lnTo>
                      <a:pt x="19100" y="11894"/>
                    </a:lnTo>
                    <a:lnTo>
                      <a:pt x="19281" y="12063"/>
                    </a:lnTo>
                    <a:lnTo>
                      <a:pt x="20529" y="12063"/>
                    </a:lnTo>
                    <a:lnTo>
                      <a:pt x="20706" y="11894"/>
                    </a:lnTo>
                    <a:lnTo>
                      <a:pt x="20888" y="11724"/>
                    </a:lnTo>
                    <a:lnTo>
                      <a:pt x="21242" y="11724"/>
                    </a:lnTo>
                    <a:lnTo>
                      <a:pt x="21423" y="11894"/>
                    </a:lnTo>
                    <a:lnTo>
                      <a:pt x="21600" y="11894"/>
                    </a:lnTo>
                    <a:lnTo>
                      <a:pt x="21423" y="12556"/>
                    </a:lnTo>
                    <a:lnTo>
                      <a:pt x="21242" y="12726"/>
                    </a:lnTo>
                    <a:lnTo>
                      <a:pt x="21065" y="13065"/>
                    </a:lnTo>
                    <a:lnTo>
                      <a:pt x="20888" y="13558"/>
                    </a:lnTo>
                    <a:lnTo>
                      <a:pt x="20706" y="13727"/>
                    </a:lnTo>
                    <a:lnTo>
                      <a:pt x="20485" y="14066"/>
                    </a:lnTo>
                    <a:lnTo>
                      <a:pt x="20126" y="14236"/>
                    </a:lnTo>
                    <a:lnTo>
                      <a:pt x="19905" y="14236"/>
                    </a:lnTo>
                    <a:lnTo>
                      <a:pt x="19724" y="14405"/>
                    </a:lnTo>
                    <a:lnTo>
                      <a:pt x="19547" y="14898"/>
                    </a:lnTo>
                    <a:lnTo>
                      <a:pt x="19370" y="15068"/>
                    </a:lnTo>
                    <a:lnTo>
                      <a:pt x="18790" y="15068"/>
                    </a:lnTo>
                    <a:lnTo>
                      <a:pt x="18608" y="15407"/>
                    </a:lnTo>
                    <a:lnTo>
                      <a:pt x="18608" y="16577"/>
                    </a:lnTo>
                    <a:lnTo>
                      <a:pt x="18653" y="17240"/>
                    </a:lnTo>
                    <a:lnTo>
                      <a:pt x="18923" y="17409"/>
                    </a:lnTo>
                    <a:lnTo>
                      <a:pt x="19100" y="17748"/>
                    </a:lnTo>
                    <a:lnTo>
                      <a:pt x="18923" y="18580"/>
                    </a:lnTo>
                    <a:lnTo>
                      <a:pt x="18746" y="18919"/>
                    </a:lnTo>
                    <a:lnTo>
                      <a:pt x="18564" y="19258"/>
                    </a:lnTo>
                    <a:lnTo>
                      <a:pt x="18431" y="19921"/>
                    </a:lnTo>
                    <a:lnTo>
                      <a:pt x="18254" y="20599"/>
                    </a:lnTo>
                    <a:lnTo>
                      <a:pt x="17002" y="20599"/>
                    </a:lnTo>
                    <a:lnTo>
                      <a:pt x="16511" y="20260"/>
                    </a:lnTo>
                    <a:lnTo>
                      <a:pt x="16334" y="19921"/>
                    </a:lnTo>
                    <a:lnTo>
                      <a:pt x="16157" y="19089"/>
                    </a:lnTo>
                    <a:lnTo>
                      <a:pt x="16020" y="18257"/>
                    </a:lnTo>
                    <a:lnTo>
                      <a:pt x="15931" y="17579"/>
                    </a:lnTo>
                    <a:lnTo>
                      <a:pt x="15710" y="17086"/>
                    </a:lnTo>
                    <a:lnTo>
                      <a:pt x="15440" y="16747"/>
                    </a:lnTo>
                    <a:lnTo>
                      <a:pt x="15263" y="16069"/>
                    </a:lnTo>
                    <a:lnTo>
                      <a:pt x="15086" y="15576"/>
                    </a:lnTo>
                    <a:lnTo>
                      <a:pt x="14904" y="15237"/>
                    </a:lnTo>
                    <a:lnTo>
                      <a:pt x="14727" y="15068"/>
                    </a:lnTo>
                    <a:lnTo>
                      <a:pt x="14413" y="14898"/>
                    </a:lnTo>
                    <a:lnTo>
                      <a:pt x="14236" y="14898"/>
                    </a:lnTo>
                    <a:lnTo>
                      <a:pt x="14059" y="15068"/>
                    </a:lnTo>
                    <a:lnTo>
                      <a:pt x="13878" y="15068"/>
                    </a:lnTo>
                    <a:lnTo>
                      <a:pt x="13745" y="14405"/>
                    </a:lnTo>
                    <a:lnTo>
                      <a:pt x="13612" y="13727"/>
                    </a:lnTo>
                    <a:lnTo>
                      <a:pt x="13254" y="13388"/>
                    </a:lnTo>
                    <a:lnTo>
                      <a:pt x="13077" y="13234"/>
                    </a:lnTo>
                    <a:lnTo>
                      <a:pt x="12851" y="12895"/>
                    </a:lnTo>
                    <a:lnTo>
                      <a:pt x="12497" y="12726"/>
                    </a:lnTo>
                    <a:lnTo>
                      <a:pt x="12316" y="12556"/>
                    </a:lnTo>
                    <a:lnTo>
                      <a:pt x="12139" y="12726"/>
                    </a:lnTo>
                    <a:lnTo>
                      <a:pt x="11962" y="13065"/>
                    </a:lnTo>
                    <a:lnTo>
                      <a:pt x="11780" y="13388"/>
                    </a:lnTo>
                    <a:lnTo>
                      <a:pt x="11338" y="13727"/>
                    </a:lnTo>
                    <a:lnTo>
                      <a:pt x="11112" y="13897"/>
                    </a:lnTo>
                    <a:lnTo>
                      <a:pt x="10935" y="14236"/>
                    </a:lnTo>
                    <a:lnTo>
                      <a:pt x="10754" y="14236"/>
                    </a:lnTo>
                    <a:lnTo>
                      <a:pt x="10400" y="13897"/>
                    </a:lnTo>
                    <a:lnTo>
                      <a:pt x="10085" y="13388"/>
                    </a:lnTo>
                    <a:lnTo>
                      <a:pt x="9908" y="13234"/>
                    </a:lnTo>
                    <a:lnTo>
                      <a:pt x="9727" y="12895"/>
                    </a:lnTo>
                    <a:lnTo>
                      <a:pt x="9550" y="12556"/>
                    </a:lnTo>
                    <a:lnTo>
                      <a:pt x="9373" y="12063"/>
                    </a:lnTo>
                    <a:lnTo>
                      <a:pt x="9147" y="11894"/>
                    </a:lnTo>
                    <a:lnTo>
                      <a:pt x="8970" y="11894"/>
                    </a:lnTo>
                    <a:lnTo>
                      <a:pt x="8793" y="12217"/>
                    </a:lnTo>
                    <a:lnTo>
                      <a:pt x="8612" y="12556"/>
                    </a:lnTo>
                    <a:lnTo>
                      <a:pt x="8523" y="13234"/>
                    </a:lnTo>
                    <a:lnTo>
                      <a:pt x="8523" y="14575"/>
                    </a:lnTo>
                    <a:lnTo>
                      <a:pt x="8390" y="15237"/>
                    </a:lnTo>
                    <a:lnTo>
                      <a:pt x="8302" y="15900"/>
                    </a:lnTo>
                    <a:lnTo>
                      <a:pt x="8302" y="16577"/>
                    </a:lnTo>
                    <a:lnTo>
                      <a:pt x="8390" y="17240"/>
                    </a:lnTo>
                    <a:lnTo>
                      <a:pt x="8479" y="17918"/>
                    </a:lnTo>
                    <a:lnTo>
                      <a:pt x="8479" y="19921"/>
                    </a:lnTo>
                    <a:lnTo>
                      <a:pt x="8435" y="20599"/>
                    </a:lnTo>
                    <a:lnTo>
                      <a:pt x="8258" y="20938"/>
                    </a:lnTo>
                    <a:lnTo>
                      <a:pt x="7988" y="20938"/>
                    </a:lnTo>
                    <a:lnTo>
                      <a:pt x="7766" y="21261"/>
                    </a:lnTo>
                    <a:lnTo>
                      <a:pt x="7585" y="21261"/>
                    </a:lnTo>
                    <a:lnTo>
                      <a:pt x="7408" y="21431"/>
                    </a:lnTo>
                    <a:lnTo>
                      <a:pt x="7231" y="21431"/>
                    </a:lnTo>
                    <a:lnTo>
                      <a:pt x="7050" y="21600"/>
                    </a:lnTo>
                    <a:lnTo>
                      <a:pt x="6873" y="21092"/>
                    </a:lnTo>
                    <a:lnTo>
                      <a:pt x="6696" y="20768"/>
                    </a:lnTo>
                    <a:lnTo>
                      <a:pt x="6337" y="20768"/>
                    </a:lnTo>
                    <a:lnTo>
                      <a:pt x="6116" y="20429"/>
                    </a:lnTo>
                    <a:lnTo>
                      <a:pt x="5934" y="20090"/>
                    </a:lnTo>
                    <a:lnTo>
                      <a:pt x="5757" y="19597"/>
                    </a:lnTo>
                    <a:lnTo>
                      <a:pt x="5580" y="19258"/>
                    </a:lnTo>
                    <a:lnTo>
                      <a:pt x="5399" y="19089"/>
                    </a:lnTo>
                    <a:lnTo>
                      <a:pt x="5045" y="19089"/>
                    </a:lnTo>
                    <a:lnTo>
                      <a:pt x="4863" y="18919"/>
                    </a:lnTo>
                    <a:lnTo>
                      <a:pt x="4686" y="18919"/>
                    </a:lnTo>
                    <a:lnTo>
                      <a:pt x="4509" y="18750"/>
                    </a:lnTo>
                    <a:lnTo>
                      <a:pt x="4328" y="18750"/>
                    </a:lnTo>
                    <a:lnTo>
                      <a:pt x="4151" y="18919"/>
                    </a:lnTo>
                    <a:lnTo>
                      <a:pt x="3974" y="19258"/>
                    </a:lnTo>
                    <a:lnTo>
                      <a:pt x="3793" y="19751"/>
                    </a:lnTo>
                    <a:lnTo>
                      <a:pt x="3615" y="20260"/>
                    </a:lnTo>
                    <a:lnTo>
                      <a:pt x="3438" y="20599"/>
                    </a:lnTo>
                    <a:lnTo>
                      <a:pt x="3257" y="21092"/>
                    </a:lnTo>
                    <a:lnTo>
                      <a:pt x="3080" y="21261"/>
                    </a:lnTo>
                    <a:lnTo>
                      <a:pt x="2903" y="20599"/>
                    </a:lnTo>
                    <a:lnTo>
                      <a:pt x="2854" y="19921"/>
                    </a:lnTo>
                    <a:lnTo>
                      <a:pt x="2766" y="19258"/>
                    </a:lnTo>
                    <a:lnTo>
                      <a:pt x="2766" y="18580"/>
                    </a:lnTo>
                    <a:lnTo>
                      <a:pt x="2722" y="17918"/>
                    </a:lnTo>
                    <a:lnTo>
                      <a:pt x="2633" y="17240"/>
                    </a:lnTo>
                    <a:lnTo>
                      <a:pt x="2456" y="16916"/>
                    </a:lnTo>
                    <a:lnTo>
                      <a:pt x="2230" y="16747"/>
                    </a:lnTo>
                    <a:lnTo>
                      <a:pt x="2053" y="16577"/>
                    </a:lnTo>
                    <a:lnTo>
                      <a:pt x="1876" y="16069"/>
                    </a:lnTo>
                    <a:lnTo>
                      <a:pt x="1739" y="15407"/>
                    </a:lnTo>
                    <a:lnTo>
                      <a:pt x="1695" y="14729"/>
                    </a:lnTo>
                    <a:lnTo>
                      <a:pt x="1651" y="13897"/>
                    </a:lnTo>
                    <a:lnTo>
                      <a:pt x="1562" y="13234"/>
                    </a:lnTo>
                    <a:lnTo>
                      <a:pt x="1385" y="12895"/>
                    </a:lnTo>
                    <a:lnTo>
                      <a:pt x="1204" y="12387"/>
                    </a:lnTo>
                    <a:lnTo>
                      <a:pt x="1027" y="12063"/>
                    </a:lnTo>
                    <a:lnTo>
                      <a:pt x="624" y="12063"/>
                    </a:lnTo>
                    <a:lnTo>
                      <a:pt x="580" y="11385"/>
                    </a:lnTo>
                    <a:lnTo>
                      <a:pt x="535" y="10723"/>
                    </a:lnTo>
                    <a:lnTo>
                      <a:pt x="535" y="7195"/>
                    </a:lnTo>
                    <a:lnTo>
                      <a:pt x="358" y="7025"/>
                    </a:lnTo>
                    <a:lnTo>
                      <a:pt x="270" y="6363"/>
                    </a:lnTo>
                    <a:lnTo>
                      <a:pt x="270" y="4360"/>
                    </a:lnTo>
                    <a:lnTo>
                      <a:pt x="221" y="3682"/>
                    </a:lnTo>
                    <a:lnTo>
                      <a:pt x="270" y="3020"/>
                    </a:lnTo>
                    <a:lnTo>
                      <a:pt x="403" y="2342"/>
                    </a:lnTo>
                    <a:lnTo>
                      <a:pt x="403" y="1679"/>
                    </a:lnTo>
                    <a:lnTo>
                      <a:pt x="270" y="1001"/>
                    </a:lnTo>
                    <a:lnTo>
                      <a:pt x="89" y="662"/>
                    </a:lnTo>
                    <a:lnTo>
                      <a:pt x="0" y="0"/>
                    </a:lnTo>
                    <a:lnTo>
                      <a:pt x="0" y="1001"/>
                    </a:lnTo>
                    <a:lnTo>
                      <a:pt x="0" y="0"/>
                    </a:lnTo>
                  </a:path>
                </a:pathLst>
              </a:custGeom>
              <a:solidFill>
                <a:srgbClr val="656565"/>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1" name="Freeform 10"/>
              <p:cNvSpPr/>
              <p:nvPr/>
            </p:nvSpPr>
            <p:spPr>
              <a:xfrm>
                <a:off x="273050" y="547687"/>
                <a:ext cx="7924801" cy="5162551"/>
              </a:xfrm>
              <a:custGeom>
                <a:avLst/>
                <a:gdLst/>
                <a:ahLst/>
                <a:cxnLst>
                  <a:cxn ang="0">
                    <a:pos x="wd2" y="hd2"/>
                  </a:cxn>
                  <a:cxn ang="5400000">
                    <a:pos x="wd2" y="hd2"/>
                  </a:cxn>
                  <a:cxn ang="10800000">
                    <a:pos x="wd2" y="hd2"/>
                  </a:cxn>
                  <a:cxn ang="16200000">
                    <a:pos x="wd2" y="hd2"/>
                  </a:cxn>
                </a:cxnLst>
                <a:rect l="0" t="0" r="r" b="b"/>
                <a:pathLst>
                  <a:path w="21600" h="21600" extrusionOk="0">
                    <a:moveTo>
                      <a:pt x="5365" y="16041"/>
                    </a:moveTo>
                    <a:lnTo>
                      <a:pt x="5149" y="16180"/>
                    </a:lnTo>
                    <a:lnTo>
                      <a:pt x="4976" y="16326"/>
                    </a:lnTo>
                    <a:lnTo>
                      <a:pt x="4933" y="16618"/>
                    </a:lnTo>
                    <a:lnTo>
                      <a:pt x="4933" y="16904"/>
                    </a:lnTo>
                    <a:lnTo>
                      <a:pt x="4842" y="17196"/>
                    </a:lnTo>
                    <a:lnTo>
                      <a:pt x="4669" y="17336"/>
                    </a:lnTo>
                    <a:lnTo>
                      <a:pt x="4496" y="17409"/>
                    </a:lnTo>
                    <a:lnTo>
                      <a:pt x="4318" y="17555"/>
                    </a:lnTo>
                    <a:lnTo>
                      <a:pt x="4188" y="17841"/>
                    </a:lnTo>
                    <a:lnTo>
                      <a:pt x="4188" y="18133"/>
                    </a:lnTo>
                    <a:lnTo>
                      <a:pt x="4145" y="18492"/>
                    </a:lnTo>
                    <a:lnTo>
                      <a:pt x="4145" y="18784"/>
                    </a:lnTo>
                    <a:lnTo>
                      <a:pt x="4188" y="19069"/>
                    </a:lnTo>
                    <a:lnTo>
                      <a:pt x="4188" y="19362"/>
                    </a:lnTo>
                    <a:lnTo>
                      <a:pt x="4059" y="19647"/>
                    </a:lnTo>
                    <a:lnTo>
                      <a:pt x="3838" y="19793"/>
                    </a:lnTo>
                    <a:lnTo>
                      <a:pt x="3665" y="20013"/>
                    </a:lnTo>
                    <a:lnTo>
                      <a:pt x="3492" y="20225"/>
                    </a:lnTo>
                    <a:lnTo>
                      <a:pt x="3098" y="20225"/>
                    </a:lnTo>
                    <a:lnTo>
                      <a:pt x="2925" y="20298"/>
                    </a:lnTo>
                    <a:lnTo>
                      <a:pt x="2882" y="20590"/>
                    </a:lnTo>
                    <a:lnTo>
                      <a:pt x="2882" y="20949"/>
                    </a:lnTo>
                    <a:lnTo>
                      <a:pt x="2791" y="21241"/>
                    </a:lnTo>
                    <a:lnTo>
                      <a:pt x="2575" y="21527"/>
                    </a:lnTo>
                    <a:lnTo>
                      <a:pt x="2401" y="21600"/>
                    </a:lnTo>
                    <a:lnTo>
                      <a:pt x="2267" y="21308"/>
                    </a:lnTo>
                    <a:lnTo>
                      <a:pt x="2181" y="21022"/>
                    </a:lnTo>
                    <a:lnTo>
                      <a:pt x="2051" y="20730"/>
                    </a:lnTo>
                    <a:lnTo>
                      <a:pt x="2094" y="20444"/>
                    </a:lnTo>
                    <a:lnTo>
                      <a:pt x="2094" y="20152"/>
                    </a:lnTo>
                    <a:lnTo>
                      <a:pt x="1921" y="20013"/>
                    </a:lnTo>
                    <a:lnTo>
                      <a:pt x="1744" y="20013"/>
                    </a:lnTo>
                    <a:lnTo>
                      <a:pt x="1571" y="20086"/>
                    </a:lnTo>
                    <a:lnTo>
                      <a:pt x="1398" y="20225"/>
                    </a:lnTo>
                    <a:lnTo>
                      <a:pt x="1220" y="20371"/>
                    </a:lnTo>
                    <a:lnTo>
                      <a:pt x="1047" y="20444"/>
                    </a:lnTo>
                    <a:lnTo>
                      <a:pt x="874" y="20371"/>
                    </a:lnTo>
                    <a:lnTo>
                      <a:pt x="697" y="20371"/>
                    </a:lnTo>
                    <a:lnTo>
                      <a:pt x="524" y="20086"/>
                    </a:lnTo>
                    <a:lnTo>
                      <a:pt x="524" y="19793"/>
                    </a:lnTo>
                    <a:lnTo>
                      <a:pt x="394" y="19508"/>
                    </a:lnTo>
                    <a:lnTo>
                      <a:pt x="173" y="19362"/>
                    </a:lnTo>
                    <a:lnTo>
                      <a:pt x="0" y="18996"/>
                    </a:lnTo>
                    <a:lnTo>
                      <a:pt x="130" y="18711"/>
                    </a:lnTo>
                    <a:lnTo>
                      <a:pt x="307" y="18784"/>
                    </a:lnTo>
                    <a:lnTo>
                      <a:pt x="394" y="19069"/>
                    </a:lnTo>
                    <a:lnTo>
                      <a:pt x="610" y="19215"/>
                    </a:lnTo>
                    <a:lnTo>
                      <a:pt x="788" y="19215"/>
                    </a:lnTo>
                    <a:lnTo>
                      <a:pt x="874" y="19508"/>
                    </a:lnTo>
                    <a:lnTo>
                      <a:pt x="1090" y="19720"/>
                    </a:lnTo>
                    <a:lnTo>
                      <a:pt x="1263" y="19508"/>
                    </a:lnTo>
                    <a:lnTo>
                      <a:pt x="1311" y="19215"/>
                    </a:lnTo>
                    <a:lnTo>
                      <a:pt x="1311" y="18930"/>
                    </a:lnTo>
                    <a:lnTo>
                      <a:pt x="1484" y="18857"/>
                    </a:lnTo>
                    <a:lnTo>
                      <a:pt x="1657" y="18996"/>
                    </a:lnTo>
                    <a:lnTo>
                      <a:pt x="1835" y="18784"/>
                    </a:lnTo>
                    <a:lnTo>
                      <a:pt x="2008" y="18565"/>
                    </a:lnTo>
                    <a:lnTo>
                      <a:pt x="2181" y="18784"/>
                    </a:lnTo>
                    <a:lnTo>
                      <a:pt x="2401" y="18996"/>
                    </a:lnTo>
                    <a:lnTo>
                      <a:pt x="2575" y="19069"/>
                    </a:lnTo>
                    <a:lnTo>
                      <a:pt x="2791" y="19142"/>
                    </a:lnTo>
                    <a:lnTo>
                      <a:pt x="2838" y="18857"/>
                    </a:lnTo>
                    <a:lnTo>
                      <a:pt x="2791" y="18565"/>
                    </a:lnTo>
                    <a:lnTo>
                      <a:pt x="2968" y="18418"/>
                    </a:lnTo>
                    <a:lnTo>
                      <a:pt x="2968" y="18133"/>
                    </a:lnTo>
                    <a:lnTo>
                      <a:pt x="3141" y="17987"/>
                    </a:lnTo>
                    <a:lnTo>
                      <a:pt x="3492" y="17987"/>
                    </a:lnTo>
                    <a:lnTo>
                      <a:pt x="3665" y="17841"/>
                    </a:lnTo>
                    <a:lnTo>
                      <a:pt x="3838" y="17701"/>
                    </a:lnTo>
                    <a:lnTo>
                      <a:pt x="3972" y="17409"/>
                    </a:lnTo>
                    <a:lnTo>
                      <a:pt x="4145" y="17263"/>
                    </a:lnTo>
                    <a:lnTo>
                      <a:pt x="4318" y="17263"/>
                    </a:lnTo>
                    <a:lnTo>
                      <a:pt x="4409" y="16977"/>
                    </a:lnTo>
                    <a:lnTo>
                      <a:pt x="4539" y="16685"/>
                    </a:lnTo>
                    <a:lnTo>
                      <a:pt x="4496" y="16399"/>
                    </a:lnTo>
                    <a:lnTo>
                      <a:pt x="4318" y="16253"/>
                    </a:lnTo>
                    <a:lnTo>
                      <a:pt x="4145" y="16253"/>
                    </a:lnTo>
                    <a:lnTo>
                      <a:pt x="3972" y="16107"/>
                    </a:lnTo>
                    <a:lnTo>
                      <a:pt x="3795" y="15968"/>
                    </a:lnTo>
                    <a:lnTo>
                      <a:pt x="3622" y="16041"/>
                    </a:lnTo>
                    <a:lnTo>
                      <a:pt x="3449" y="15968"/>
                    </a:lnTo>
                    <a:lnTo>
                      <a:pt x="3362" y="15675"/>
                    </a:lnTo>
                    <a:lnTo>
                      <a:pt x="3449" y="15390"/>
                    </a:lnTo>
                    <a:lnTo>
                      <a:pt x="3492" y="15097"/>
                    </a:lnTo>
                    <a:lnTo>
                      <a:pt x="3098" y="14885"/>
                    </a:lnTo>
                    <a:lnTo>
                      <a:pt x="2925" y="14812"/>
                    </a:lnTo>
                    <a:lnTo>
                      <a:pt x="2791" y="14520"/>
                    </a:lnTo>
                    <a:lnTo>
                      <a:pt x="2618" y="14373"/>
                    </a:lnTo>
                    <a:lnTo>
                      <a:pt x="2445" y="14300"/>
                    </a:lnTo>
                    <a:lnTo>
                      <a:pt x="2267" y="14161"/>
                    </a:lnTo>
                    <a:lnTo>
                      <a:pt x="2094" y="14015"/>
                    </a:lnTo>
                    <a:lnTo>
                      <a:pt x="1921" y="14015"/>
                    </a:lnTo>
                    <a:lnTo>
                      <a:pt x="1744" y="13942"/>
                    </a:lnTo>
                    <a:lnTo>
                      <a:pt x="1571" y="13942"/>
                    </a:lnTo>
                    <a:lnTo>
                      <a:pt x="1484" y="13656"/>
                    </a:lnTo>
                    <a:lnTo>
                      <a:pt x="1484" y="13364"/>
                    </a:lnTo>
                    <a:lnTo>
                      <a:pt x="1311" y="13291"/>
                    </a:lnTo>
                    <a:lnTo>
                      <a:pt x="1220" y="13005"/>
                    </a:lnTo>
                    <a:lnTo>
                      <a:pt x="1047" y="12713"/>
                    </a:lnTo>
                    <a:lnTo>
                      <a:pt x="961" y="12427"/>
                    </a:lnTo>
                    <a:lnTo>
                      <a:pt x="1047" y="12135"/>
                    </a:lnTo>
                    <a:lnTo>
                      <a:pt x="1220" y="12135"/>
                    </a:lnTo>
                    <a:lnTo>
                      <a:pt x="1354" y="12427"/>
                    </a:lnTo>
                    <a:lnTo>
                      <a:pt x="1527" y="12640"/>
                    </a:lnTo>
                    <a:lnTo>
                      <a:pt x="1700" y="12786"/>
                    </a:lnTo>
                    <a:lnTo>
                      <a:pt x="1744" y="13078"/>
                    </a:lnTo>
                    <a:lnTo>
                      <a:pt x="1921" y="13364"/>
                    </a:lnTo>
                    <a:lnTo>
                      <a:pt x="2094" y="13437"/>
                    </a:lnTo>
                    <a:lnTo>
                      <a:pt x="2267" y="13723"/>
                    </a:lnTo>
                    <a:lnTo>
                      <a:pt x="2401" y="14015"/>
                    </a:lnTo>
                    <a:lnTo>
                      <a:pt x="2575" y="14088"/>
                    </a:lnTo>
                    <a:lnTo>
                      <a:pt x="2925" y="14088"/>
                    </a:lnTo>
                    <a:lnTo>
                      <a:pt x="3098" y="13942"/>
                    </a:lnTo>
                    <a:lnTo>
                      <a:pt x="3271" y="13723"/>
                    </a:lnTo>
                    <a:lnTo>
                      <a:pt x="3449" y="13656"/>
                    </a:lnTo>
                    <a:lnTo>
                      <a:pt x="3622" y="13796"/>
                    </a:lnTo>
                    <a:lnTo>
                      <a:pt x="3795" y="14015"/>
                    </a:lnTo>
                    <a:lnTo>
                      <a:pt x="4145" y="14015"/>
                    </a:lnTo>
                    <a:lnTo>
                      <a:pt x="4318" y="14088"/>
                    </a:lnTo>
                    <a:lnTo>
                      <a:pt x="4452" y="14373"/>
                    </a:lnTo>
                    <a:lnTo>
                      <a:pt x="4625" y="14373"/>
                    </a:lnTo>
                    <a:lnTo>
                      <a:pt x="4799" y="14300"/>
                    </a:lnTo>
                    <a:lnTo>
                      <a:pt x="4976" y="14234"/>
                    </a:lnTo>
                    <a:lnTo>
                      <a:pt x="5149" y="14234"/>
                    </a:lnTo>
                    <a:lnTo>
                      <a:pt x="5149" y="14520"/>
                    </a:lnTo>
                    <a:lnTo>
                      <a:pt x="5106" y="14812"/>
                    </a:lnTo>
                    <a:lnTo>
                      <a:pt x="5063" y="15097"/>
                    </a:lnTo>
                    <a:lnTo>
                      <a:pt x="5106" y="15390"/>
                    </a:lnTo>
                    <a:lnTo>
                      <a:pt x="5279" y="15602"/>
                    </a:lnTo>
                    <a:lnTo>
                      <a:pt x="5456" y="15894"/>
                    </a:lnTo>
                    <a:lnTo>
                      <a:pt x="5629" y="15968"/>
                    </a:lnTo>
                    <a:lnTo>
                      <a:pt x="5716" y="15675"/>
                    </a:lnTo>
                    <a:lnTo>
                      <a:pt x="5716" y="15390"/>
                    </a:lnTo>
                    <a:lnTo>
                      <a:pt x="5629" y="15097"/>
                    </a:lnTo>
                    <a:lnTo>
                      <a:pt x="5586" y="14812"/>
                    </a:lnTo>
                    <a:lnTo>
                      <a:pt x="5716" y="14520"/>
                    </a:lnTo>
                    <a:lnTo>
                      <a:pt x="5889" y="14373"/>
                    </a:lnTo>
                    <a:lnTo>
                      <a:pt x="6066" y="14373"/>
                    </a:lnTo>
                    <a:lnTo>
                      <a:pt x="6066" y="14088"/>
                    </a:lnTo>
                    <a:lnTo>
                      <a:pt x="6023" y="13796"/>
                    </a:lnTo>
                    <a:lnTo>
                      <a:pt x="6239" y="13723"/>
                    </a:lnTo>
                    <a:lnTo>
                      <a:pt x="6413" y="13723"/>
                    </a:lnTo>
                    <a:lnTo>
                      <a:pt x="6590" y="13796"/>
                    </a:lnTo>
                    <a:lnTo>
                      <a:pt x="6720" y="13510"/>
                    </a:lnTo>
                    <a:lnTo>
                      <a:pt x="6720" y="12932"/>
                    </a:lnTo>
                    <a:lnTo>
                      <a:pt x="6893" y="12713"/>
                    </a:lnTo>
                    <a:lnTo>
                      <a:pt x="7113" y="12713"/>
                    </a:lnTo>
                    <a:lnTo>
                      <a:pt x="7330" y="12640"/>
                    </a:lnTo>
                    <a:lnTo>
                      <a:pt x="7724" y="12640"/>
                    </a:lnTo>
                    <a:lnTo>
                      <a:pt x="7897" y="12500"/>
                    </a:lnTo>
                    <a:lnTo>
                      <a:pt x="8074" y="12500"/>
                    </a:lnTo>
                    <a:lnTo>
                      <a:pt x="8204" y="12208"/>
                    </a:lnTo>
                    <a:lnTo>
                      <a:pt x="8204" y="11923"/>
                    </a:lnTo>
                    <a:lnTo>
                      <a:pt x="8161" y="11630"/>
                    </a:lnTo>
                    <a:lnTo>
                      <a:pt x="8161" y="11345"/>
                    </a:lnTo>
                    <a:lnTo>
                      <a:pt x="8204" y="11052"/>
                    </a:lnTo>
                    <a:lnTo>
                      <a:pt x="8161" y="10767"/>
                    </a:lnTo>
                    <a:lnTo>
                      <a:pt x="8161" y="10475"/>
                    </a:lnTo>
                    <a:lnTo>
                      <a:pt x="8334" y="10328"/>
                    </a:lnTo>
                    <a:lnTo>
                      <a:pt x="8727" y="10328"/>
                    </a:lnTo>
                    <a:lnTo>
                      <a:pt x="8727" y="10043"/>
                    </a:lnTo>
                    <a:lnTo>
                      <a:pt x="8857" y="9751"/>
                    </a:lnTo>
                    <a:lnTo>
                      <a:pt x="9078" y="9538"/>
                    </a:lnTo>
                    <a:lnTo>
                      <a:pt x="9121" y="9246"/>
                    </a:lnTo>
                    <a:lnTo>
                      <a:pt x="9121" y="8960"/>
                    </a:lnTo>
                    <a:lnTo>
                      <a:pt x="9294" y="8741"/>
                    </a:lnTo>
                    <a:lnTo>
                      <a:pt x="9467" y="8668"/>
                    </a:lnTo>
                    <a:lnTo>
                      <a:pt x="9424" y="8960"/>
                    </a:lnTo>
                    <a:lnTo>
                      <a:pt x="9381" y="9246"/>
                    </a:lnTo>
                    <a:lnTo>
                      <a:pt x="9294" y="9538"/>
                    </a:lnTo>
                    <a:lnTo>
                      <a:pt x="9294" y="10116"/>
                    </a:lnTo>
                    <a:lnTo>
                      <a:pt x="9251" y="10401"/>
                    </a:lnTo>
                    <a:lnTo>
                      <a:pt x="9424" y="10328"/>
                    </a:lnTo>
                    <a:lnTo>
                      <a:pt x="9558" y="10043"/>
                    </a:lnTo>
                    <a:lnTo>
                      <a:pt x="9731" y="10255"/>
                    </a:lnTo>
                    <a:lnTo>
                      <a:pt x="9904" y="10401"/>
                    </a:lnTo>
                    <a:lnTo>
                      <a:pt x="9948" y="10116"/>
                    </a:lnTo>
                    <a:lnTo>
                      <a:pt x="10125" y="9970"/>
                    </a:lnTo>
                    <a:lnTo>
                      <a:pt x="10212" y="9677"/>
                    </a:lnTo>
                    <a:lnTo>
                      <a:pt x="10168" y="9392"/>
                    </a:lnTo>
                    <a:lnTo>
                      <a:pt x="10168" y="9100"/>
                    </a:lnTo>
                    <a:lnTo>
                      <a:pt x="9991" y="9033"/>
                    </a:lnTo>
                    <a:lnTo>
                      <a:pt x="9861" y="8741"/>
                    </a:lnTo>
                    <a:lnTo>
                      <a:pt x="9861" y="8090"/>
                    </a:lnTo>
                    <a:lnTo>
                      <a:pt x="9904" y="7804"/>
                    </a:lnTo>
                    <a:lnTo>
                      <a:pt x="9904" y="7512"/>
                    </a:lnTo>
                    <a:lnTo>
                      <a:pt x="9861" y="7227"/>
                    </a:lnTo>
                    <a:lnTo>
                      <a:pt x="9688" y="7154"/>
                    </a:lnTo>
                    <a:lnTo>
                      <a:pt x="9511" y="7300"/>
                    </a:lnTo>
                    <a:lnTo>
                      <a:pt x="9338" y="7227"/>
                    </a:lnTo>
                    <a:lnTo>
                      <a:pt x="9164" y="6934"/>
                    </a:lnTo>
                    <a:lnTo>
                      <a:pt x="9078" y="6649"/>
                    </a:lnTo>
                    <a:lnTo>
                      <a:pt x="9121" y="6356"/>
                    </a:lnTo>
                    <a:lnTo>
                      <a:pt x="9078" y="6071"/>
                    </a:lnTo>
                    <a:lnTo>
                      <a:pt x="8987" y="5779"/>
                    </a:lnTo>
                    <a:lnTo>
                      <a:pt x="8944" y="5493"/>
                    </a:lnTo>
                    <a:lnTo>
                      <a:pt x="8987" y="5201"/>
                    </a:lnTo>
                    <a:lnTo>
                      <a:pt x="8987" y="4337"/>
                    </a:lnTo>
                    <a:lnTo>
                      <a:pt x="9121" y="4045"/>
                    </a:lnTo>
                    <a:lnTo>
                      <a:pt x="9208" y="3759"/>
                    </a:lnTo>
                    <a:lnTo>
                      <a:pt x="9208" y="3467"/>
                    </a:lnTo>
                    <a:lnTo>
                      <a:pt x="9121" y="3182"/>
                    </a:lnTo>
                    <a:lnTo>
                      <a:pt x="8944" y="3035"/>
                    </a:lnTo>
                    <a:lnTo>
                      <a:pt x="8771" y="2816"/>
                    </a:lnTo>
                    <a:lnTo>
                      <a:pt x="8598" y="2670"/>
                    </a:lnTo>
                    <a:lnTo>
                      <a:pt x="8247" y="2670"/>
                    </a:lnTo>
                    <a:lnTo>
                      <a:pt x="8117" y="2385"/>
                    </a:lnTo>
                    <a:lnTo>
                      <a:pt x="8247" y="2092"/>
                    </a:lnTo>
                    <a:lnTo>
                      <a:pt x="8204" y="1807"/>
                    </a:lnTo>
                    <a:lnTo>
                      <a:pt x="8247" y="1514"/>
                    </a:lnTo>
                    <a:lnTo>
                      <a:pt x="8334" y="1229"/>
                    </a:lnTo>
                    <a:lnTo>
                      <a:pt x="8117" y="1156"/>
                    </a:lnTo>
                    <a:lnTo>
                      <a:pt x="7940" y="1156"/>
                    </a:lnTo>
                    <a:lnTo>
                      <a:pt x="7724" y="1083"/>
                    </a:lnTo>
                    <a:lnTo>
                      <a:pt x="7594" y="797"/>
                    </a:lnTo>
                    <a:lnTo>
                      <a:pt x="7416" y="505"/>
                    </a:lnTo>
                    <a:lnTo>
                      <a:pt x="7070" y="359"/>
                    </a:lnTo>
                    <a:lnTo>
                      <a:pt x="7113" y="73"/>
                    </a:lnTo>
                    <a:lnTo>
                      <a:pt x="7287" y="0"/>
                    </a:lnTo>
                    <a:lnTo>
                      <a:pt x="7507" y="0"/>
                    </a:lnTo>
                    <a:lnTo>
                      <a:pt x="7594" y="292"/>
                    </a:lnTo>
                    <a:lnTo>
                      <a:pt x="7810" y="432"/>
                    </a:lnTo>
                    <a:lnTo>
                      <a:pt x="7987" y="432"/>
                    </a:lnTo>
                    <a:lnTo>
                      <a:pt x="8161" y="505"/>
                    </a:lnTo>
                    <a:lnTo>
                      <a:pt x="8377" y="578"/>
                    </a:lnTo>
                    <a:lnTo>
                      <a:pt x="8511" y="870"/>
                    </a:lnTo>
                    <a:lnTo>
                      <a:pt x="8511" y="1156"/>
                    </a:lnTo>
                    <a:lnTo>
                      <a:pt x="8684" y="1229"/>
                    </a:lnTo>
                    <a:lnTo>
                      <a:pt x="8814" y="1514"/>
                    </a:lnTo>
                    <a:lnTo>
                      <a:pt x="8987" y="1514"/>
                    </a:lnTo>
                    <a:lnTo>
                      <a:pt x="9208" y="1375"/>
                    </a:lnTo>
                    <a:lnTo>
                      <a:pt x="9424" y="1302"/>
                    </a:lnTo>
                    <a:lnTo>
                      <a:pt x="9601" y="1448"/>
                    </a:lnTo>
                    <a:lnTo>
                      <a:pt x="9601" y="1734"/>
                    </a:lnTo>
                    <a:lnTo>
                      <a:pt x="9511" y="2026"/>
                    </a:lnTo>
                    <a:lnTo>
                      <a:pt x="9511" y="2311"/>
                    </a:lnTo>
                    <a:lnTo>
                      <a:pt x="9645" y="2604"/>
                    </a:lnTo>
                    <a:lnTo>
                      <a:pt x="9818" y="2604"/>
                    </a:lnTo>
                    <a:lnTo>
                      <a:pt x="9991" y="2670"/>
                    </a:lnTo>
                    <a:lnTo>
                      <a:pt x="10168" y="2962"/>
                    </a:lnTo>
                    <a:lnTo>
                      <a:pt x="9948" y="3248"/>
                    </a:lnTo>
                    <a:lnTo>
                      <a:pt x="9775" y="3321"/>
                    </a:lnTo>
                    <a:lnTo>
                      <a:pt x="9688" y="3613"/>
                    </a:lnTo>
                    <a:lnTo>
                      <a:pt x="9688" y="3899"/>
                    </a:lnTo>
                    <a:lnTo>
                      <a:pt x="9601" y="4191"/>
                    </a:lnTo>
                    <a:lnTo>
                      <a:pt x="9467" y="4477"/>
                    </a:lnTo>
                    <a:lnTo>
                      <a:pt x="9121" y="4769"/>
                    </a:lnTo>
                    <a:lnTo>
                      <a:pt x="9078" y="5055"/>
                    </a:lnTo>
                    <a:lnTo>
                      <a:pt x="9078" y="5347"/>
                    </a:lnTo>
                    <a:lnTo>
                      <a:pt x="9121" y="5632"/>
                    </a:lnTo>
                    <a:lnTo>
                      <a:pt x="9294" y="5706"/>
                    </a:lnTo>
                    <a:lnTo>
                      <a:pt x="9467" y="5706"/>
                    </a:lnTo>
                    <a:lnTo>
                      <a:pt x="9645" y="5632"/>
                    </a:lnTo>
                    <a:lnTo>
                      <a:pt x="9991" y="6071"/>
                    </a:lnTo>
                    <a:lnTo>
                      <a:pt x="10168" y="5925"/>
                    </a:lnTo>
                    <a:lnTo>
                      <a:pt x="10212" y="5632"/>
                    </a:lnTo>
                    <a:lnTo>
                      <a:pt x="10212" y="4769"/>
                    </a:lnTo>
                    <a:lnTo>
                      <a:pt x="10385" y="4696"/>
                    </a:lnTo>
                    <a:lnTo>
                      <a:pt x="10562" y="4769"/>
                    </a:lnTo>
                    <a:lnTo>
                      <a:pt x="10735" y="4915"/>
                    </a:lnTo>
                    <a:lnTo>
                      <a:pt x="10908" y="4982"/>
                    </a:lnTo>
                    <a:lnTo>
                      <a:pt x="11086" y="4696"/>
                    </a:lnTo>
                    <a:lnTo>
                      <a:pt x="11129" y="4404"/>
                    </a:lnTo>
                    <a:lnTo>
                      <a:pt x="11129" y="4118"/>
                    </a:lnTo>
                    <a:lnTo>
                      <a:pt x="10951" y="3899"/>
                    </a:lnTo>
                    <a:lnTo>
                      <a:pt x="10778" y="3899"/>
                    </a:lnTo>
                    <a:lnTo>
                      <a:pt x="10605" y="3759"/>
                    </a:lnTo>
                    <a:lnTo>
                      <a:pt x="10514" y="3467"/>
                    </a:lnTo>
                    <a:lnTo>
                      <a:pt x="10514" y="2816"/>
                    </a:lnTo>
                    <a:lnTo>
                      <a:pt x="10428" y="2458"/>
                    </a:lnTo>
                    <a:lnTo>
                      <a:pt x="10385" y="2165"/>
                    </a:lnTo>
                    <a:lnTo>
                      <a:pt x="10562" y="2026"/>
                    </a:lnTo>
                    <a:lnTo>
                      <a:pt x="11086" y="2026"/>
                    </a:lnTo>
                    <a:lnTo>
                      <a:pt x="11259" y="2092"/>
                    </a:lnTo>
                    <a:lnTo>
                      <a:pt x="11432" y="1807"/>
                    </a:lnTo>
                    <a:lnTo>
                      <a:pt x="11562" y="1514"/>
                    </a:lnTo>
                    <a:lnTo>
                      <a:pt x="11739" y="1375"/>
                    </a:lnTo>
                    <a:lnTo>
                      <a:pt x="11912" y="1302"/>
                    </a:lnTo>
                    <a:lnTo>
                      <a:pt x="12089" y="1083"/>
                    </a:lnTo>
                    <a:lnTo>
                      <a:pt x="12262" y="937"/>
                    </a:lnTo>
                    <a:lnTo>
                      <a:pt x="12436" y="1083"/>
                    </a:lnTo>
                    <a:lnTo>
                      <a:pt x="12613" y="1302"/>
                    </a:lnTo>
                    <a:lnTo>
                      <a:pt x="12959" y="1156"/>
                    </a:lnTo>
                    <a:lnTo>
                      <a:pt x="13137" y="1083"/>
                    </a:lnTo>
                    <a:lnTo>
                      <a:pt x="13310" y="1302"/>
                    </a:lnTo>
                    <a:lnTo>
                      <a:pt x="13483" y="1448"/>
                    </a:lnTo>
                    <a:lnTo>
                      <a:pt x="13703" y="1375"/>
                    </a:lnTo>
                    <a:lnTo>
                      <a:pt x="13876" y="1302"/>
                    </a:lnTo>
                    <a:lnTo>
                      <a:pt x="14050" y="1448"/>
                    </a:lnTo>
                    <a:lnTo>
                      <a:pt x="14136" y="1734"/>
                    </a:lnTo>
                    <a:lnTo>
                      <a:pt x="14136" y="2026"/>
                    </a:lnTo>
                    <a:lnTo>
                      <a:pt x="14093" y="2311"/>
                    </a:lnTo>
                    <a:lnTo>
                      <a:pt x="13963" y="2604"/>
                    </a:lnTo>
                    <a:lnTo>
                      <a:pt x="13876" y="2889"/>
                    </a:lnTo>
                    <a:lnTo>
                      <a:pt x="13833" y="3182"/>
                    </a:lnTo>
                    <a:lnTo>
                      <a:pt x="13660" y="3394"/>
                    </a:lnTo>
                    <a:lnTo>
                      <a:pt x="13876" y="3613"/>
                    </a:lnTo>
                    <a:lnTo>
                      <a:pt x="14050" y="3686"/>
                    </a:lnTo>
                    <a:lnTo>
                      <a:pt x="14227" y="3759"/>
                    </a:lnTo>
                    <a:lnTo>
                      <a:pt x="14357" y="4045"/>
                    </a:lnTo>
                    <a:lnTo>
                      <a:pt x="14487" y="4337"/>
                    </a:lnTo>
                    <a:lnTo>
                      <a:pt x="14313" y="4477"/>
                    </a:lnTo>
                    <a:lnTo>
                      <a:pt x="13963" y="4477"/>
                    </a:lnTo>
                    <a:lnTo>
                      <a:pt x="13790" y="4696"/>
                    </a:lnTo>
                    <a:lnTo>
                      <a:pt x="13747" y="4982"/>
                    </a:lnTo>
                    <a:lnTo>
                      <a:pt x="13569" y="5201"/>
                    </a:lnTo>
                    <a:lnTo>
                      <a:pt x="12042" y="5201"/>
                    </a:lnTo>
                    <a:lnTo>
                      <a:pt x="11869" y="5347"/>
                    </a:lnTo>
                    <a:lnTo>
                      <a:pt x="11825" y="5632"/>
                    </a:lnTo>
                    <a:lnTo>
                      <a:pt x="12042" y="5852"/>
                    </a:lnTo>
                    <a:lnTo>
                      <a:pt x="12219" y="5852"/>
                    </a:lnTo>
                    <a:lnTo>
                      <a:pt x="12392" y="5779"/>
                    </a:lnTo>
                    <a:lnTo>
                      <a:pt x="12479" y="6071"/>
                    </a:lnTo>
                    <a:lnTo>
                      <a:pt x="12522" y="6356"/>
                    </a:lnTo>
                    <a:lnTo>
                      <a:pt x="12522" y="6715"/>
                    </a:lnTo>
                    <a:lnTo>
                      <a:pt x="12565" y="7007"/>
                    </a:lnTo>
                    <a:lnTo>
                      <a:pt x="12873" y="7007"/>
                    </a:lnTo>
                    <a:lnTo>
                      <a:pt x="13046" y="6934"/>
                    </a:lnTo>
                    <a:lnTo>
                      <a:pt x="13223" y="6861"/>
                    </a:lnTo>
                    <a:lnTo>
                      <a:pt x="13396" y="7007"/>
                    </a:lnTo>
                    <a:lnTo>
                      <a:pt x="13569" y="7007"/>
                    </a:lnTo>
                    <a:lnTo>
                      <a:pt x="13703" y="6715"/>
                    </a:lnTo>
                    <a:lnTo>
                      <a:pt x="13876" y="6576"/>
                    </a:lnTo>
                    <a:lnTo>
                      <a:pt x="14050" y="6430"/>
                    </a:lnTo>
                    <a:lnTo>
                      <a:pt x="14227" y="6283"/>
                    </a:lnTo>
                    <a:lnTo>
                      <a:pt x="14443" y="6356"/>
                    </a:lnTo>
                    <a:lnTo>
                      <a:pt x="14616" y="6649"/>
                    </a:lnTo>
                    <a:lnTo>
                      <a:pt x="14794" y="6861"/>
                    </a:lnTo>
                    <a:lnTo>
                      <a:pt x="15140" y="6861"/>
                    </a:lnTo>
                    <a:lnTo>
                      <a:pt x="15317" y="6715"/>
                    </a:lnTo>
                    <a:lnTo>
                      <a:pt x="15490" y="6649"/>
                    </a:lnTo>
                    <a:lnTo>
                      <a:pt x="15663" y="6649"/>
                    </a:lnTo>
                    <a:lnTo>
                      <a:pt x="15841" y="6715"/>
                    </a:lnTo>
                    <a:lnTo>
                      <a:pt x="15927" y="7080"/>
                    </a:lnTo>
                    <a:lnTo>
                      <a:pt x="15971" y="7366"/>
                    </a:lnTo>
                    <a:lnTo>
                      <a:pt x="15971" y="7658"/>
                    </a:lnTo>
                    <a:lnTo>
                      <a:pt x="15927" y="7944"/>
                    </a:lnTo>
                    <a:lnTo>
                      <a:pt x="16057" y="8236"/>
                    </a:lnTo>
                    <a:lnTo>
                      <a:pt x="16187" y="8522"/>
                    </a:lnTo>
                    <a:lnTo>
                      <a:pt x="16187" y="9173"/>
                    </a:lnTo>
                    <a:lnTo>
                      <a:pt x="16235" y="9465"/>
                    </a:lnTo>
                    <a:lnTo>
                      <a:pt x="16235" y="9751"/>
                    </a:lnTo>
                    <a:lnTo>
                      <a:pt x="16014" y="9897"/>
                    </a:lnTo>
                    <a:lnTo>
                      <a:pt x="15754" y="9970"/>
                    </a:lnTo>
                    <a:lnTo>
                      <a:pt x="15620" y="10255"/>
                    </a:lnTo>
                    <a:lnTo>
                      <a:pt x="15620" y="10548"/>
                    </a:lnTo>
                    <a:lnTo>
                      <a:pt x="15663" y="10833"/>
                    </a:lnTo>
                    <a:lnTo>
                      <a:pt x="15841" y="11052"/>
                    </a:lnTo>
                    <a:lnTo>
                      <a:pt x="16014" y="11199"/>
                    </a:lnTo>
                    <a:lnTo>
                      <a:pt x="16187" y="11125"/>
                    </a:lnTo>
                    <a:lnTo>
                      <a:pt x="16364" y="10979"/>
                    </a:lnTo>
                    <a:lnTo>
                      <a:pt x="16537" y="11052"/>
                    </a:lnTo>
                    <a:lnTo>
                      <a:pt x="16624" y="11345"/>
                    </a:lnTo>
                    <a:lnTo>
                      <a:pt x="16667" y="11630"/>
                    </a:lnTo>
                    <a:lnTo>
                      <a:pt x="16537" y="11923"/>
                    </a:lnTo>
                    <a:lnTo>
                      <a:pt x="16537" y="12208"/>
                    </a:lnTo>
                    <a:lnTo>
                      <a:pt x="16581" y="12567"/>
                    </a:lnTo>
                    <a:lnTo>
                      <a:pt x="16758" y="12640"/>
                    </a:lnTo>
                    <a:lnTo>
                      <a:pt x="16845" y="12932"/>
                    </a:lnTo>
                    <a:lnTo>
                      <a:pt x="17061" y="13078"/>
                    </a:lnTo>
                    <a:lnTo>
                      <a:pt x="17282" y="13078"/>
                    </a:lnTo>
                    <a:lnTo>
                      <a:pt x="17498" y="13005"/>
                    </a:lnTo>
                    <a:lnTo>
                      <a:pt x="17849" y="13005"/>
                    </a:lnTo>
                    <a:lnTo>
                      <a:pt x="17892" y="12713"/>
                    </a:lnTo>
                    <a:lnTo>
                      <a:pt x="17892" y="12427"/>
                    </a:lnTo>
                    <a:lnTo>
                      <a:pt x="18065" y="12135"/>
                    </a:lnTo>
                    <a:lnTo>
                      <a:pt x="18065" y="11849"/>
                    </a:lnTo>
                    <a:lnTo>
                      <a:pt x="18238" y="11630"/>
                    </a:lnTo>
                    <a:lnTo>
                      <a:pt x="18415" y="11411"/>
                    </a:lnTo>
                    <a:lnTo>
                      <a:pt x="18415" y="10833"/>
                    </a:lnTo>
                    <a:lnTo>
                      <a:pt x="18502" y="10548"/>
                    </a:lnTo>
                    <a:lnTo>
                      <a:pt x="18675" y="10401"/>
                    </a:lnTo>
                    <a:lnTo>
                      <a:pt x="18809" y="10767"/>
                    </a:lnTo>
                    <a:lnTo>
                      <a:pt x="18982" y="10979"/>
                    </a:lnTo>
                    <a:lnTo>
                      <a:pt x="19155" y="10906"/>
                    </a:lnTo>
                    <a:lnTo>
                      <a:pt x="19333" y="10833"/>
                    </a:lnTo>
                    <a:lnTo>
                      <a:pt x="19506" y="10906"/>
                    </a:lnTo>
                    <a:lnTo>
                      <a:pt x="19679" y="11052"/>
                    </a:lnTo>
                    <a:lnTo>
                      <a:pt x="19856" y="10833"/>
                    </a:lnTo>
                    <a:lnTo>
                      <a:pt x="19856" y="10548"/>
                    </a:lnTo>
                    <a:lnTo>
                      <a:pt x="19900" y="10255"/>
                    </a:lnTo>
                    <a:lnTo>
                      <a:pt x="20073" y="10116"/>
                    </a:lnTo>
                    <a:lnTo>
                      <a:pt x="20246" y="10116"/>
                    </a:lnTo>
                    <a:lnTo>
                      <a:pt x="20337" y="9824"/>
                    </a:lnTo>
                    <a:lnTo>
                      <a:pt x="20337" y="9538"/>
                    </a:lnTo>
                    <a:lnTo>
                      <a:pt x="20423" y="9246"/>
                    </a:lnTo>
                    <a:lnTo>
                      <a:pt x="20596" y="9033"/>
                    </a:lnTo>
                    <a:lnTo>
                      <a:pt x="20769" y="8960"/>
                    </a:lnTo>
                    <a:lnTo>
                      <a:pt x="20947" y="8960"/>
                    </a:lnTo>
                    <a:lnTo>
                      <a:pt x="21120" y="8741"/>
                    </a:lnTo>
                    <a:lnTo>
                      <a:pt x="21293" y="8668"/>
                    </a:lnTo>
                    <a:lnTo>
                      <a:pt x="21470" y="8668"/>
                    </a:lnTo>
                    <a:lnTo>
                      <a:pt x="21600" y="9033"/>
                    </a:lnTo>
                    <a:lnTo>
                      <a:pt x="21600" y="10189"/>
                    </a:lnTo>
                    <a:lnTo>
                      <a:pt x="21470" y="10475"/>
                    </a:lnTo>
                    <a:lnTo>
                      <a:pt x="21293" y="10401"/>
                    </a:lnTo>
                    <a:lnTo>
                      <a:pt x="21120" y="10255"/>
                    </a:lnTo>
                    <a:lnTo>
                      <a:pt x="20947" y="10328"/>
                    </a:lnTo>
                    <a:lnTo>
                      <a:pt x="20812" y="10621"/>
                    </a:lnTo>
                    <a:lnTo>
                      <a:pt x="20639" y="10833"/>
                    </a:lnTo>
                    <a:lnTo>
                      <a:pt x="20553" y="11125"/>
                    </a:lnTo>
                    <a:lnTo>
                      <a:pt x="20553" y="11411"/>
                    </a:lnTo>
                    <a:lnTo>
                      <a:pt x="20466" y="11703"/>
                    </a:lnTo>
                    <a:lnTo>
                      <a:pt x="20337" y="11989"/>
                    </a:lnTo>
                    <a:lnTo>
                      <a:pt x="20159" y="12281"/>
                    </a:lnTo>
                    <a:lnTo>
                      <a:pt x="20073" y="12567"/>
                    </a:lnTo>
                    <a:lnTo>
                      <a:pt x="20073" y="12859"/>
                    </a:lnTo>
                    <a:lnTo>
                      <a:pt x="19900" y="12859"/>
                    </a:lnTo>
                    <a:lnTo>
                      <a:pt x="19813" y="13218"/>
                    </a:lnTo>
                    <a:lnTo>
                      <a:pt x="19813" y="13796"/>
                    </a:lnTo>
                    <a:lnTo>
                      <a:pt x="19722" y="14088"/>
                    </a:lnTo>
                    <a:lnTo>
                      <a:pt x="19549" y="14161"/>
                    </a:lnTo>
                    <a:lnTo>
                      <a:pt x="19376" y="14161"/>
                    </a:lnTo>
                    <a:lnTo>
                      <a:pt x="19199" y="14234"/>
                    </a:lnTo>
                    <a:lnTo>
                      <a:pt x="19112" y="14520"/>
                    </a:lnTo>
                    <a:lnTo>
                      <a:pt x="18939" y="14739"/>
                    </a:lnTo>
                    <a:lnTo>
                      <a:pt x="18939" y="15390"/>
                    </a:lnTo>
                    <a:lnTo>
                      <a:pt x="18809" y="15675"/>
                    </a:lnTo>
                    <a:lnTo>
                      <a:pt x="18632" y="16041"/>
                    </a:lnTo>
                    <a:lnTo>
                      <a:pt x="18632" y="16399"/>
                    </a:lnTo>
                    <a:lnTo>
                      <a:pt x="18459" y="16545"/>
                    </a:lnTo>
                    <a:lnTo>
                      <a:pt x="17935" y="16545"/>
                    </a:lnTo>
                    <a:lnTo>
                      <a:pt x="17762" y="16618"/>
                    </a:lnTo>
                    <a:lnTo>
                      <a:pt x="17585" y="16685"/>
                    </a:lnTo>
                    <a:lnTo>
                      <a:pt x="17412" y="16545"/>
                    </a:lnTo>
                    <a:lnTo>
                      <a:pt x="17238" y="16326"/>
                    </a:lnTo>
                    <a:lnTo>
                      <a:pt x="16888" y="16326"/>
                    </a:lnTo>
                    <a:lnTo>
                      <a:pt x="16667" y="16472"/>
                    </a:lnTo>
                    <a:lnTo>
                      <a:pt x="16321" y="16326"/>
                    </a:lnTo>
                    <a:lnTo>
                      <a:pt x="16187" y="16904"/>
                    </a:lnTo>
                    <a:lnTo>
                      <a:pt x="16014" y="17123"/>
                    </a:lnTo>
                    <a:lnTo>
                      <a:pt x="15841" y="17123"/>
                    </a:lnTo>
                    <a:lnTo>
                      <a:pt x="15798" y="16831"/>
                    </a:lnTo>
                    <a:lnTo>
                      <a:pt x="15841" y="16545"/>
                    </a:lnTo>
                    <a:lnTo>
                      <a:pt x="15841" y="15968"/>
                    </a:lnTo>
                    <a:lnTo>
                      <a:pt x="15447" y="15675"/>
                    </a:lnTo>
                    <a:lnTo>
                      <a:pt x="15404" y="15390"/>
                    </a:lnTo>
                    <a:lnTo>
                      <a:pt x="15447" y="15097"/>
                    </a:lnTo>
                    <a:lnTo>
                      <a:pt x="15534" y="14812"/>
                    </a:lnTo>
                    <a:lnTo>
                      <a:pt x="15577" y="14446"/>
                    </a:lnTo>
                    <a:lnTo>
                      <a:pt x="15577" y="14088"/>
                    </a:lnTo>
                    <a:lnTo>
                      <a:pt x="15534" y="13796"/>
                    </a:lnTo>
                    <a:lnTo>
                      <a:pt x="15490" y="13437"/>
                    </a:lnTo>
                    <a:lnTo>
                      <a:pt x="15490" y="13145"/>
                    </a:lnTo>
                    <a:lnTo>
                      <a:pt x="15361" y="12859"/>
                    </a:lnTo>
                    <a:lnTo>
                      <a:pt x="15274" y="12567"/>
                    </a:lnTo>
                    <a:lnTo>
                      <a:pt x="15361" y="12281"/>
                    </a:lnTo>
                    <a:lnTo>
                      <a:pt x="15447" y="11989"/>
                    </a:lnTo>
                    <a:lnTo>
                      <a:pt x="15490" y="11703"/>
                    </a:lnTo>
                    <a:lnTo>
                      <a:pt x="15447" y="11125"/>
                    </a:lnTo>
                    <a:lnTo>
                      <a:pt x="15447" y="10833"/>
                    </a:lnTo>
                    <a:lnTo>
                      <a:pt x="15404" y="10475"/>
                    </a:lnTo>
                    <a:lnTo>
                      <a:pt x="15231" y="10255"/>
                    </a:lnTo>
                    <a:lnTo>
                      <a:pt x="15010" y="10401"/>
                    </a:lnTo>
                    <a:lnTo>
                      <a:pt x="14837" y="10548"/>
                    </a:lnTo>
                    <a:lnTo>
                      <a:pt x="14664" y="10548"/>
                    </a:lnTo>
                    <a:lnTo>
                      <a:pt x="14487" y="10401"/>
                    </a:lnTo>
                    <a:lnTo>
                      <a:pt x="14313" y="10255"/>
                    </a:lnTo>
                    <a:lnTo>
                      <a:pt x="14136" y="10475"/>
                    </a:lnTo>
                    <a:lnTo>
                      <a:pt x="14006" y="10767"/>
                    </a:lnTo>
                    <a:lnTo>
                      <a:pt x="13833" y="10833"/>
                    </a:lnTo>
                    <a:lnTo>
                      <a:pt x="13612" y="10694"/>
                    </a:lnTo>
                    <a:lnTo>
                      <a:pt x="13439" y="10621"/>
                    </a:lnTo>
                    <a:lnTo>
                      <a:pt x="13266" y="10906"/>
                    </a:lnTo>
                    <a:lnTo>
                      <a:pt x="13180" y="11199"/>
                    </a:lnTo>
                    <a:lnTo>
                      <a:pt x="13089" y="11484"/>
                    </a:lnTo>
                    <a:lnTo>
                      <a:pt x="13002" y="11776"/>
                    </a:lnTo>
                    <a:lnTo>
                      <a:pt x="12959" y="12062"/>
                    </a:lnTo>
                    <a:lnTo>
                      <a:pt x="12565" y="12062"/>
                    </a:lnTo>
                    <a:lnTo>
                      <a:pt x="12522" y="11776"/>
                    </a:lnTo>
                    <a:lnTo>
                      <a:pt x="12565" y="11484"/>
                    </a:lnTo>
                    <a:lnTo>
                      <a:pt x="12565" y="11199"/>
                    </a:lnTo>
                    <a:lnTo>
                      <a:pt x="12219" y="11052"/>
                    </a:lnTo>
                    <a:lnTo>
                      <a:pt x="12176" y="10694"/>
                    </a:lnTo>
                    <a:lnTo>
                      <a:pt x="12219" y="10401"/>
                    </a:lnTo>
                    <a:lnTo>
                      <a:pt x="12219" y="9751"/>
                    </a:lnTo>
                    <a:lnTo>
                      <a:pt x="12262" y="9465"/>
                    </a:lnTo>
                    <a:lnTo>
                      <a:pt x="12262" y="9173"/>
                    </a:lnTo>
                    <a:lnTo>
                      <a:pt x="12089" y="9033"/>
                    </a:lnTo>
                    <a:lnTo>
                      <a:pt x="11912" y="8887"/>
                    </a:lnTo>
                    <a:lnTo>
                      <a:pt x="11518" y="8887"/>
                    </a:lnTo>
                    <a:lnTo>
                      <a:pt x="11345" y="8668"/>
                    </a:lnTo>
                    <a:lnTo>
                      <a:pt x="11172" y="8595"/>
                    </a:lnTo>
                    <a:lnTo>
                      <a:pt x="10908" y="8595"/>
                    </a:lnTo>
                    <a:lnTo>
                      <a:pt x="10778" y="8887"/>
                    </a:lnTo>
                    <a:lnTo>
                      <a:pt x="10605" y="9173"/>
                    </a:lnTo>
                    <a:lnTo>
                      <a:pt x="10605" y="9751"/>
                    </a:lnTo>
                    <a:lnTo>
                      <a:pt x="10428" y="10043"/>
                    </a:lnTo>
                    <a:lnTo>
                      <a:pt x="10385" y="10328"/>
                    </a:lnTo>
                    <a:lnTo>
                      <a:pt x="10212" y="10401"/>
                    </a:lnTo>
                    <a:lnTo>
                      <a:pt x="10038" y="10328"/>
                    </a:lnTo>
                    <a:lnTo>
                      <a:pt x="9861" y="10475"/>
                    </a:lnTo>
                    <a:lnTo>
                      <a:pt x="9688" y="10621"/>
                    </a:lnTo>
                    <a:lnTo>
                      <a:pt x="9645" y="10979"/>
                    </a:lnTo>
                    <a:lnTo>
                      <a:pt x="9688" y="11272"/>
                    </a:lnTo>
                    <a:lnTo>
                      <a:pt x="9688" y="11557"/>
                    </a:lnTo>
                    <a:lnTo>
                      <a:pt x="9601" y="11849"/>
                    </a:lnTo>
                    <a:lnTo>
                      <a:pt x="9467" y="12135"/>
                    </a:lnTo>
                    <a:lnTo>
                      <a:pt x="9424" y="12427"/>
                    </a:lnTo>
                    <a:lnTo>
                      <a:pt x="9381" y="12713"/>
                    </a:lnTo>
                    <a:lnTo>
                      <a:pt x="9381" y="13005"/>
                    </a:lnTo>
                    <a:lnTo>
                      <a:pt x="9338" y="13291"/>
                    </a:lnTo>
                    <a:lnTo>
                      <a:pt x="9208" y="13583"/>
                    </a:lnTo>
                    <a:lnTo>
                      <a:pt x="9035" y="13869"/>
                    </a:lnTo>
                    <a:lnTo>
                      <a:pt x="8857" y="13869"/>
                    </a:lnTo>
                    <a:lnTo>
                      <a:pt x="8684" y="13796"/>
                    </a:lnTo>
                    <a:lnTo>
                      <a:pt x="8511" y="13942"/>
                    </a:lnTo>
                    <a:lnTo>
                      <a:pt x="8334" y="14234"/>
                    </a:lnTo>
                    <a:lnTo>
                      <a:pt x="8204" y="14593"/>
                    </a:lnTo>
                    <a:lnTo>
                      <a:pt x="8204" y="15463"/>
                    </a:lnTo>
                    <a:lnTo>
                      <a:pt x="8161" y="15748"/>
                    </a:lnTo>
                    <a:lnTo>
                      <a:pt x="8290" y="16041"/>
                    </a:lnTo>
                    <a:lnTo>
                      <a:pt x="8463" y="16253"/>
                    </a:lnTo>
                    <a:lnTo>
                      <a:pt x="8511" y="16545"/>
                    </a:lnTo>
                    <a:lnTo>
                      <a:pt x="8420" y="16831"/>
                    </a:lnTo>
                    <a:lnTo>
                      <a:pt x="8334" y="17196"/>
                    </a:lnTo>
                    <a:lnTo>
                      <a:pt x="8117" y="17336"/>
                    </a:lnTo>
                    <a:lnTo>
                      <a:pt x="7940" y="17336"/>
                    </a:lnTo>
                    <a:lnTo>
                      <a:pt x="7767" y="17555"/>
                    </a:lnTo>
                    <a:lnTo>
                      <a:pt x="7416" y="17555"/>
                    </a:lnTo>
                    <a:lnTo>
                      <a:pt x="7243" y="17409"/>
                    </a:lnTo>
                    <a:lnTo>
                      <a:pt x="7070" y="17409"/>
                    </a:lnTo>
                    <a:lnTo>
                      <a:pt x="6893" y="17555"/>
                    </a:lnTo>
                    <a:lnTo>
                      <a:pt x="6720" y="17196"/>
                    </a:lnTo>
                    <a:lnTo>
                      <a:pt x="6676" y="16904"/>
                    </a:lnTo>
                    <a:lnTo>
                      <a:pt x="6460" y="16904"/>
                    </a:lnTo>
                    <a:lnTo>
                      <a:pt x="6369" y="16618"/>
                    </a:lnTo>
                    <a:lnTo>
                      <a:pt x="6023" y="16180"/>
                    </a:lnTo>
                    <a:lnTo>
                      <a:pt x="5846" y="16180"/>
                    </a:lnTo>
                    <a:lnTo>
                      <a:pt x="5673" y="16107"/>
                    </a:lnTo>
                    <a:lnTo>
                      <a:pt x="5500" y="16041"/>
                    </a:lnTo>
                    <a:lnTo>
                      <a:pt x="5279" y="16326"/>
                    </a:lnTo>
                    <a:lnTo>
                      <a:pt x="5365" y="16041"/>
                    </a:lnTo>
                  </a:path>
                </a:pathLst>
              </a:custGeom>
              <a:solidFill>
                <a:srgbClr val="585858"/>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2" name="Freeform 11"/>
              <p:cNvSpPr/>
              <p:nvPr/>
            </p:nvSpPr>
            <p:spPr>
              <a:xfrm>
                <a:off x="449262" y="493712"/>
                <a:ext cx="1065214" cy="958851"/>
              </a:xfrm>
              <a:custGeom>
                <a:avLst/>
                <a:gdLst/>
                <a:ahLst/>
                <a:cxnLst>
                  <a:cxn ang="0">
                    <a:pos x="wd2" y="hd2"/>
                  </a:cxn>
                  <a:cxn ang="5400000">
                    <a:pos x="wd2" y="hd2"/>
                  </a:cxn>
                  <a:cxn ang="10800000">
                    <a:pos x="wd2" y="hd2"/>
                  </a:cxn>
                  <a:cxn ang="16200000">
                    <a:pos x="wd2" y="hd2"/>
                  </a:cxn>
                </a:cxnLst>
                <a:rect l="0" t="0" r="r" b="b"/>
                <a:pathLst>
                  <a:path w="21600" h="21600" extrusionOk="0">
                    <a:moveTo>
                      <a:pt x="4314" y="0"/>
                    </a:moveTo>
                    <a:lnTo>
                      <a:pt x="4957" y="1574"/>
                    </a:lnTo>
                    <a:lnTo>
                      <a:pt x="5408" y="2611"/>
                    </a:lnTo>
                    <a:lnTo>
                      <a:pt x="5408" y="4685"/>
                    </a:lnTo>
                    <a:lnTo>
                      <a:pt x="5601" y="5722"/>
                    </a:lnTo>
                    <a:lnTo>
                      <a:pt x="5827" y="6759"/>
                    </a:lnTo>
                    <a:lnTo>
                      <a:pt x="6470" y="8082"/>
                    </a:lnTo>
                    <a:lnTo>
                      <a:pt x="6470" y="9370"/>
                    </a:lnTo>
                    <a:lnTo>
                      <a:pt x="6921" y="11444"/>
                    </a:lnTo>
                    <a:lnTo>
                      <a:pt x="7114" y="12481"/>
                    </a:lnTo>
                    <a:lnTo>
                      <a:pt x="7114" y="13804"/>
                    </a:lnTo>
                    <a:lnTo>
                      <a:pt x="7339" y="14841"/>
                    </a:lnTo>
                    <a:lnTo>
                      <a:pt x="7339" y="15878"/>
                    </a:lnTo>
                    <a:lnTo>
                      <a:pt x="7114" y="16915"/>
                    </a:lnTo>
                    <a:lnTo>
                      <a:pt x="7339" y="17952"/>
                    </a:lnTo>
                    <a:lnTo>
                      <a:pt x="6470" y="18739"/>
                    </a:lnTo>
                    <a:lnTo>
                      <a:pt x="5601" y="17702"/>
                    </a:lnTo>
                    <a:lnTo>
                      <a:pt x="5183" y="16665"/>
                    </a:lnTo>
                    <a:lnTo>
                      <a:pt x="4314" y="15628"/>
                    </a:lnTo>
                    <a:lnTo>
                      <a:pt x="2607" y="15628"/>
                    </a:lnTo>
                    <a:lnTo>
                      <a:pt x="1738" y="15091"/>
                    </a:lnTo>
                    <a:lnTo>
                      <a:pt x="869" y="14591"/>
                    </a:lnTo>
                    <a:lnTo>
                      <a:pt x="0" y="14591"/>
                    </a:lnTo>
                    <a:lnTo>
                      <a:pt x="869" y="15091"/>
                    </a:lnTo>
                    <a:lnTo>
                      <a:pt x="1738" y="16128"/>
                    </a:lnTo>
                    <a:lnTo>
                      <a:pt x="2607" y="16128"/>
                    </a:lnTo>
                    <a:lnTo>
                      <a:pt x="3444" y="16379"/>
                    </a:lnTo>
                    <a:lnTo>
                      <a:pt x="4314" y="16379"/>
                    </a:lnTo>
                    <a:lnTo>
                      <a:pt x="4764" y="17452"/>
                    </a:lnTo>
                    <a:lnTo>
                      <a:pt x="5408" y="18489"/>
                    </a:lnTo>
                    <a:lnTo>
                      <a:pt x="5827" y="19526"/>
                    </a:lnTo>
                    <a:lnTo>
                      <a:pt x="6696" y="19526"/>
                    </a:lnTo>
                    <a:lnTo>
                      <a:pt x="7565" y="18989"/>
                    </a:lnTo>
                    <a:lnTo>
                      <a:pt x="8434" y="18739"/>
                    </a:lnTo>
                    <a:lnTo>
                      <a:pt x="9303" y="19526"/>
                    </a:lnTo>
                    <a:lnTo>
                      <a:pt x="10140" y="20026"/>
                    </a:lnTo>
                    <a:lnTo>
                      <a:pt x="11009" y="20813"/>
                    </a:lnTo>
                    <a:lnTo>
                      <a:pt x="11878" y="21350"/>
                    </a:lnTo>
                    <a:lnTo>
                      <a:pt x="13810" y="21350"/>
                    </a:lnTo>
                    <a:lnTo>
                      <a:pt x="15548" y="21600"/>
                    </a:lnTo>
                    <a:lnTo>
                      <a:pt x="16417" y="21600"/>
                    </a:lnTo>
                    <a:lnTo>
                      <a:pt x="17512" y="21064"/>
                    </a:lnTo>
                    <a:lnTo>
                      <a:pt x="18349" y="21064"/>
                    </a:lnTo>
                    <a:lnTo>
                      <a:pt x="19443" y="20813"/>
                    </a:lnTo>
                    <a:lnTo>
                      <a:pt x="20506" y="20563"/>
                    </a:lnTo>
                    <a:lnTo>
                      <a:pt x="21600" y="20313"/>
                    </a:lnTo>
                    <a:lnTo>
                      <a:pt x="19443" y="20313"/>
                    </a:lnTo>
                    <a:lnTo>
                      <a:pt x="18156" y="20563"/>
                    </a:lnTo>
                    <a:lnTo>
                      <a:pt x="12973" y="20563"/>
                    </a:lnTo>
                    <a:lnTo>
                      <a:pt x="12104" y="20313"/>
                    </a:lnTo>
                    <a:lnTo>
                      <a:pt x="10365" y="18739"/>
                    </a:lnTo>
                    <a:lnTo>
                      <a:pt x="9496" y="18739"/>
                    </a:lnTo>
                    <a:lnTo>
                      <a:pt x="8627" y="18203"/>
                    </a:lnTo>
                    <a:lnTo>
                      <a:pt x="7983" y="17166"/>
                    </a:lnTo>
                    <a:lnTo>
                      <a:pt x="8209" y="16128"/>
                    </a:lnTo>
                    <a:lnTo>
                      <a:pt x="8209" y="13017"/>
                    </a:lnTo>
                    <a:lnTo>
                      <a:pt x="7983" y="11694"/>
                    </a:lnTo>
                    <a:lnTo>
                      <a:pt x="7983" y="10657"/>
                    </a:lnTo>
                    <a:lnTo>
                      <a:pt x="7790" y="9620"/>
                    </a:lnTo>
                    <a:lnTo>
                      <a:pt x="7339" y="8583"/>
                    </a:lnTo>
                    <a:lnTo>
                      <a:pt x="7339" y="7546"/>
                    </a:lnTo>
                    <a:lnTo>
                      <a:pt x="7114" y="6258"/>
                    </a:lnTo>
                    <a:lnTo>
                      <a:pt x="6470" y="5221"/>
                    </a:lnTo>
                    <a:lnTo>
                      <a:pt x="5183" y="4935"/>
                    </a:lnTo>
                    <a:lnTo>
                      <a:pt x="4539" y="3898"/>
                    </a:lnTo>
                    <a:lnTo>
                      <a:pt x="5183" y="2861"/>
                    </a:lnTo>
                    <a:lnTo>
                      <a:pt x="5183" y="1824"/>
                    </a:lnTo>
                    <a:lnTo>
                      <a:pt x="4539" y="787"/>
                    </a:lnTo>
                    <a:lnTo>
                      <a:pt x="4314"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3" name="Freeform 12"/>
              <p:cNvSpPr/>
              <p:nvPr/>
            </p:nvSpPr>
            <p:spPr>
              <a:xfrm>
                <a:off x="406400" y="276225"/>
                <a:ext cx="1801813" cy="4030663"/>
              </a:xfrm>
              <a:custGeom>
                <a:avLst/>
                <a:gdLst/>
                <a:ahLst/>
                <a:cxnLst>
                  <a:cxn ang="0">
                    <a:pos x="wd2" y="hd2"/>
                  </a:cxn>
                  <a:cxn ang="5400000">
                    <a:pos x="wd2" y="hd2"/>
                  </a:cxn>
                  <a:cxn ang="10800000">
                    <a:pos x="wd2" y="hd2"/>
                  </a:cxn>
                  <a:cxn ang="16200000">
                    <a:pos x="wd2" y="hd2"/>
                  </a:cxn>
                </a:cxnLst>
                <a:rect l="0" t="0" r="r" b="b"/>
                <a:pathLst>
                  <a:path w="21600" h="21600" extrusionOk="0">
                    <a:moveTo>
                      <a:pt x="20706" y="0"/>
                    </a:moveTo>
                    <a:lnTo>
                      <a:pt x="21219" y="247"/>
                    </a:lnTo>
                    <a:lnTo>
                      <a:pt x="21467" y="493"/>
                    </a:lnTo>
                    <a:lnTo>
                      <a:pt x="21353" y="740"/>
                    </a:lnTo>
                    <a:lnTo>
                      <a:pt x="21086" y="987"/>
                    </a:lnTo>
                    <a:lnTo>
                      <a:pt x="20839" y="1234"/>
                    </a:lnTo>
                    <a:lnTo>
                      <a:pt x="20706" y="1540"/>
                    </a:lnTo>
                    <a:lnTo>
                      <a:pt x="20839" y="1787"/>
                    </a:lnTo>
                    <a:lnTo>
                      <a:pt x="20572" y="2033"/>
                    </a:lnTo>
                    <a:lnTo>
                      <a:pt x="20059" y="2220"/>
                    </a:lnTo>
                    <a:lnTo>
                      <a:pt x="20059" y="2714"/>
                    </a:lnTo>
                    <a:lnTo>
                      <a:pt x="19297" y="2714"/>
                    </a:lnTo>
                    <a:lnTo>
                      <a:pt x="19430" y="2961"/>
                    </a:lnTo>
                    <a:lnTo>
                      <a:pt x="19430" y="3207"/>
                    </a:lnTo>
                    <a:lnTo>
                      <a:pt x="19678" y="3454"/>
                    </a:lnTo>
                    <a:lnTo>
                      <a:pt x="19944" y="3701"/>
                    </a:lnTo>
                    <a:lnTo>
                      <a:pt x="20325" y="3947"/>
                    </a:lnTo>
                    <a:lnTo>
                      <a:pt x="20458" y="4194"/>
                    </a:lnTo>
                    <a:lnTo>
                      <a:pt x="20458" y="4688"/>
                    </a:lnTo>
                    <a:lnTo>
                      <a:pt x="20059" y="4934"/>
                    </a:lnTo>
                    <a:lnTo>
                      <a:pt x="20059" y="5428"/>
                    </a:lnTo>
                    <a:lnTo>
                      <a:pt x="19944" y="5674"/>
                    </a:lnTo>
                    <a:lnTo>
                      <a:pt x="19944" y="5921"/>
                    </a:lnTo>
                    <a:lnTo>
                      <a:pt x="19811" y="6168"/>
                    </a:lnTo>
                    <a:lnTo>
                      <a:pt x="19564" y="6414"/>
                    </a:lnTo>
                    <a:lnTo>
                      <a:pt x="19430" y="6661"/>
                    </a:lnTo>
                    <a:lnTo>
                      <a:pt x="18669" y="6848"/>
                    </a:lnTo>
                    <a:lnTo>
                      <a:pt x="18155" y="7095"/>
                    </a:lnTo>
                    <a:lnTo>
                      <a:pt x="17889" y="7588"/>
                    </a:lnTo>
                    <a:lnTo>
                      <a:pt x="17642" y="7835"/>
                    </a:lnTo>
                    <a:lnTo>
                      <a:pt x="17375" y="8329"/>
                    </a:lnTo>
                    <a:lnTo>
                      <a:pt x="17261" y="8575"/>
                    </a:lnTo>
                    <a:lnTo>
                      <a:pt x="16747" y="8822"/>
                    </a:lnTo>
                    <a:lnTo>
                      <a:pt x="16614" y="9069"/>
                    </a:lnTo>
                    <a:lnTo>
                      <a:pt x="16367" y="9384"/>
                    </a:lnTo>
                    <a:lnTo>
                      <a:pt x="16233" y="9630"/>
                    </a:lnTo>
                    <a:lnTo>
                      <a:pt x="15967" y="9877"/>
                    </a:lnTo>
                    <a:lnTo>
                      <a:pt x="15472" y="10370"/>
                    </a:lnTo>
                    <a:lnTo>
                      <a:pt x="15072" y="10617"/>
                    </a:lnTo>
                    <a:lnTo>
                      <a:pt x="14692" y="10864"/>
                    </a:lnTo>
                    <a:lnTo>
                      <a:pt x="14178" y="11051"/>
                    </a:lnTo>
                    <a:lnTo>
                      <a:pt x="13683" y="11170"/>
                    </a:lnTo>
                    <a:lnTo>
                      <a:pt x="13169" y="11230"/>
                    </a:lnTo>
                    <a:lnTo>
                      <a:pt x="12656" y="11298"/>
                    </a:lnTo>
                    <a:lnTo>
                      <a:pt x="12142" y="11298"/>
                    </a:lnTo>
                    <a:lnTo>
                      <a:pt x="11628" y="11230"/>
                    </a:lnTo>
                    <a:lnTo>
                      <a:pt x="8564" y="11230"/>
                    </a:lnTo>
                    <a:lnTo>
                      <a:pt x="8050" y="11476"/>
                    </a:lnTo>
                    <a:lnTo>
                      <a:pt x="7536" y="11604"/>
                    </a:lnTo>
                    <a:lnTo>
                      <a:pt x="6014" y="10617"/>
                    </a:lnTo>
                    <a:lnTo>
                      <a:pt x="5500" y="10489"/>
                    </a:lnTo>
                    <a:lnTo>
                      <a:pt x="4986" y="10370"/>
                    </a:lnTo>
                    <a:lnTo>
                      <a:pt x="4472" y="10124"/>
                    </a:lnTo>
                    <a:lnTo>
                      <a:pt x="3958" y="9996"/>
                    </a:lnTo>
                    <a:lnTo>
                      <a:pt x="3445" y="9937"/>
                    </a:lnTo>
                    <a:lnTo>
                      <a:pt x="2931" y="9937"/>
                    </a:lnTo>
                    <a:lnTo>
                      <a:pt x="2436" y="9996"/>
                    </a:lnTo>
                    <a:lnTo>
                      <a:pt x="1408" y="9996"/>
                    </a:lnTo>
                    <a:lnTo>
                      <a:pt x="761" y="9937"/>
                    </a:lnTo>
                    <a:lnTo>
                      <a:pt x="247" y="9877"/>
                    </a:lnTo>
                    <a:lnTo>
                      <a:pt x="761" y="10056"/>
                    </a:lnTo>
                    <a:lnTo>
                      <a:pt x="1408" y="10183"/>
                    </a:lnTo>
                    <a:lnTo>
                      <a:pt x="1922" y="10183"/>
                    </a:lnTo>
                    <a:lnTo>
                      <a:pt x="2036" y="10430"/>
                    </a:lnTo>
                    <a:lnTo>
                      <a:pt x="2683" y="10549"/>
                    </a:lnTo>
                    <a:lnTo>
                      <a:pt x="3711" y="10804"/>
                    </a:lnTo>
                    <a:lnTo>
                      <a:pt x="4225" y="11051"/>
                    </a:lnTo>
                    <a:lnTo>
                      <a:pt x="4472" y="11298"/>
                    </a:lnTo>
                    <a:lnTo>
                      <a:pt x="5119" y="11476"/>
                    </a:lnTo>
                    <a:lnTo>
                      <a:pt x="5633" y="11476"/>
                    </a:lnTo>
                    <a:lnTo>
                      <a:pt x="6128" y="11604"/>
                    </a:lnTo>
                    <a:lnTo>
                      <a:pt x="6642" y="11791"/>
                    </a:lnTo>
                    <a:lnTo>
                      <a:pt x="7022" y="12038"/>
                    </a:lnTo>
                    <a:lnTo>
                      <a:pt x="7156" y="12285"/>
                    </a:lnTo>
                    <a:lnTo>
                      <a:pt x="7022" y="12531"/>
                    </a:lnTo>
                    <a:lnTo>
                      <a:pt x="6775" y="13025"/>
                    </a:lnTo>
                    <a:lnTo>
                      <a:pt x="6775" y="14131"/>
                    </a:lnTo>
                    <a:lnTo>
                      <a:pt x="6642" y="14377"/>
                    </a:lnTo>
                    <a:lnTo>
                      <a:pt x="6128" y="14624"/>
                    </a:lnTo>
                    <a:lnTo>
                      <a:pt x="5881" y="14871"/>
                    </a:lnTo>
                    <a:lnTo>
                      <a:pt x="5881" y="15186"/>
                    </a:lnTo>
                    <a:lnTo>
                      <a:pt x="5633" y="15492"/>
                    </a:lnTo>
                    <a:lnTo>
                      <a:pt x="5233" y="15798"/>
                    </a:lnTo>
                    <a:lnTo>
                      <a:pt x="4986" y="16045"/>
                    </a:lnTo>
                    <a:lnTo>
                      <a:pt x="4853" y="16291"/>
                    </a:lnTo>
                    <a:lnTo>
                      <a:pt x="4472" y="16598"/>
                    </a:lnTo>
                    <a:lnTo>
                      <a:pt x="4092" y="16912"/>
                    </a:lnTo>
                    <a:lnTo>
                      <a:pt x="3711" y="17219"/>
                    </a:lnTo>
                    <a:lnTo>
                      <a:pt x="3330" y="17465"/>
                    </a:lnTo>
                    <a:lnTo>
                      <a:pt x="3064" y="17959"/>
                    </a:lnTo>
                    <a:lnTo>
                      <a:pt x="2931" y="18265"/>
                    </a:lnTo>
                    <a:lnTo>
                      <a:pt x="2817" y="18580"/>
                    </a:lnTo>
                    <a:lnTo>
                      <a:pt x="2550" y="18827"/>
                    </a:lnTo>
                    <a:lnTo>
                      <a:pt x="2303" y="19073"/>
                    </a:lnTo>
                    <a:lnTo>
                      <a:pt x="2036" y="19320"/>
                    </a:lnTo>
                    <a:lnTo>
                      <a:pt x="1275" y="19813"/>
                    </a:lnTo>
                    <a:lnTo>
                      <a:pt x="1142" y="20060"/>
                    </a:lnTo>
                    <a:lnTo>
                      <a:pt x="894" y="20307"/>
                    </a:lnTo>
                    <a:lnTo>
                      <a:pt x="761" y="20554"/>
                    </a:lnTo>
                    <a:lnTo>
                      <a:pt x="514" y="20860"/>
                    </a:lnTo>
                    <a:lnTo>
                      <a:pt x="247" y="21353"/>
                    </a:lnTo>
                    <a:lnTo>
                      <a:pt x="0" y="21600"/>
                    </a:lnTo>
                    <a:lnTo>
                      <a:pt x="381" y="21353"/>
                    </a:lnTo>
                    <a:lnTo>
                      <a:pt x="647" y="21107"/>
                    </a:lnTo>
                    <a:lnTo>
                      <a:pt x="1028" y="20800"/>
                    </a:lnTo>
                    <a:lnTo>
                      <a:pt x="1275" y="20554"/>
                    </a:lnTo>
                    <a:lnTo>
                      <a:pt x="1541" y="20307"/>
                    </a:lnTo>
                    <a:lnTo>
                      <a:pt x="2036" y="19813"/>
                    </a:lnTo>
                    <a:lnTo>
                      <a:pt x="2436" y="19567"/>
                    </a:lnTo>
                    <a:lnTo>
                      <a:pt x="3197" y="19073"/>
                    </a:lnTo>
                    <a:lnTo>
                      <a:pt x="3330" y="18827"/>
                    </a:lnTo>
                    <a:lnTo>
                      <a:pt x="3578" y="18512"/>
                    </a:lnTo>
                    <a:lnTo>
                      <a:pt x="3825" y="18265"/>
                    </a:lnTo>
                    <a:lnTo>
                      <a:pt x="4092" y="18018"/>
                    </a:lnTo>
                    <a:lnTo>
                      <a:pt x="4225" y="17525"/>
                    </a:lnTo>
                    <a:lnTo>
                      <a:pt x="4472" y="17278"/>
                    </a:lnTo>
                    <a:lnTo>
                      <a:pt x="4605" y="17032"/>
                    </a:lnTo>
                    <a:lnTo>
                      <a:pt x="5119" y="16785"/>
                    </a:lnTo>
                    <a:lnTo>
                      <a:pt x="5633" y="16598"/>
                    </a:lnTo>
                    <a:lnTo>
                      <a:pt x="5881" y="16351"/>
                    </a:lnTo>
                    <a:lnTo>
                      <a:pt x="6014" y="16045"/>
                    </a:lnTo>
                    <a:lnTo>
                      <a:pt x="6261" y="15798"/>
                    </a:lnTo>
                    <a:lnTo>
                      <a:pt x="6775" y="15551"/>
                    </a:lnTo>
                    <a:lnTo>
                      <a:pt x="7289" y="15245"/>
                    </a:lnTo>
                    <a:lnTo>
                      <a:pt x="7669" y="14998"/>
                    </a:lnTo>
                    <a:lnTo>
                      <a:pt x="7917" y="14752"/>
                    </a:lnTo>
                    <a:lnTo>
                      <a:pt x="8050" y="14505"/>
                    </a:lnTo>
                    <a:lnTo>
                      <a:pt x="8183" y="14190"/>
                    </a:lnTo>
                    <a:lnTo>
                      <a:pt x="8183" y="13697"/>
                    </a:lnTo>
                    <a:lnTo>
                      <a:pt x="8050" y="13450"/>
                    </a:lnTo>
                    <a:lnTo>
                      <a:pt x="8050" y="12710"/>
                    </a:lnTo>
                    <a:lnTo>
                      <a:pt x="8431" y="12463"/>
                    </a:lnTo>
                    <a:lnTo>
                      <a:pt x="8944" y="12404"/>
                    </a:lnTo>
                    <a:lnTo>
                      <a:pt x="9458" y="12285"/>
                    </a:lnTo>
                    <a:lnTo>
                      <a:pt x="9972" y="12216"/>
                    </a:lnTo>
                    <a:lnTo>
                      <a:pt x="11114" y="12157"/>
                    </a:lnTo>
                    <a:lnTo>
                      <a:pt x="11761" y="12038"/>
                    </a:lnTo>
                    <a:lnTo>
                      <a:pt x="12389" y="11970"/>
                    </a:lnTo>
                    <a:lnTo>
                      <a:pt x="12903" y="11851"/>
                    </a:lnTo>
                    <a:lnTo>
                      <a:pt x="13683" y="11851"/>
                    </a:lnTo>
                    <a:lnTo>
                      <a:pt x="14578" y="11723"/>
                    </a:lnTo>
                    <a:lnTo>
                      <a:pt x="15072" y="11604"/>
                    </a:lnTo>
                    <a:lnTo>
                      <a:pt x="15586" y="11476"/>
                    </a:lnTo>
                    <a:lnTo>
                      <a:pt x="16100" y="11230"/>
                    </a:lnTo>
                    <a:lnTo>
                      <a:pt x="16233" y="10923"/>
                    </a:lnTo>
                    <a:lnTo>
                      <a:pt x="16481" y="10677"/>
                    </a:lnTo>
                    <a:lnTo>
                      <a:pt x="16481" y="10302"/>
                    </a:lnTo>
                    <a:lnTo>
                      <a:pt x="16747" y="9877"/>
                    </a:lnTo>
                    <a:lnTo>
                      <a:pt x="16995" y="9384"/>
                    </a:lnTo>
                    <a:lnTo>
                      <a:pt x="17261" y="9137"/>
                    </a:lnTo>
                    <a:lnTo>
                      <a:pt x="18022" y="9009"/>
                    </a:lnTo>
                    <a:lnTo>
                      <a:pt x="18536" y="8822"/>
                    </a:lnTo>
                    <a:lnTo>
                      <a:pt x="19050" y="8575"/>
                    </a:lnTo>
                    <a:lnTo>
                      <a:pt x="19297" y="8329"/>
                    </a:lnTo>
                    <a:lnTo>
                      <a:pt x="19430" y="8082"/>
                    </a:lnTo>
                    <a:lnTo>
                      <a:pt x="19678" y="7776"/>
                    </a:lnTo>
                    <a:lnTo>
                      <a:pt x="19944" y="7282"/>
                    </a:lnTo>
                    <a:lnTo>
                      <a:pt x="20059" y="6976"/>
                    </a:lnTo>
                    <a:lnTo>
                      <a:pt x="20192" y="6729"/>
                    </a:lnTo>
                    <a:lnTo>
                      <a:pt x="20458" y="6483"/>
                    </a:lnTo>
                    <a:lnTo>
                      <a:pt x="20706" y="6236"/>
                    </a:lnTo>
                    <a:lnTo>
                      <a:pt x="20839" y="5989"/>
                    </a:lnTo>
                    <a:lnTo>
                      <a:pt x="21086" y="5742"/>
                    </a:lnTo>
                    <a:lnTo>
                      <a:pt x="21086" y="5496"/>
                    </a:lnTo>
                    <a:lnTo>
                      <a:pt x="21219" y="5249"/>
                    </a:lnTo>
                    <a:lnTo>
                      <a:pt x="21219" y="4688"/>
                    </a:lnTo>
                    <a:lnTo>
                      <a:pt x="21086" y="4441"/>
                    </a:lnTo>
                    <a:lnTo>
                      <a:pt x="21086" y="4194"/>
                    </a:lnTo>
                    <a:lnTo>
                      <a:pt x="20953" y="3947"/>
                    </a:lnTo>
                    <a:lnTo>
                      <a:pt x="20706" y="3701"/>
                    </a:lnTo>
                    <a:lnTo>
                      <a:pt x="20572" y="3454"/>
                    </a:lnTo>
                    <a:lnTo>
                      <a:pt x="20572" y="2467"/>
                    </a:lnTo>
                    <a:lnTo>
                      <a:pt x="20839" y="1974"/>
                    </a:lnTo>
                    <a:lnTo>
                      <a:pt x="21086" y="1727"/>
                    </a:lnTo>
                    <a:lnTo>
                      <a:pt x="21467" y="1421"/>
                    </a:lnTo>
                    <a:lnTo>
                      <a:pt x="21600" y="1174"/>
                    </a:lnTo>
                    <a:lnTo>
                      <a:pt x="21600" y="927"/>
                    </a:lnTo>
                    <a:lnTo>
                      <a:pt x="21467" y="681"/>
                    </a:lnTo>
                    <a:lnTo>
                      <a:pt x="21353" y="434"/>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4" name="Freeform 13"/>
              <p:cNvSpPr/>
              <p:nvPr/>
            </p:nvSpPr>
            <p:spPr>
              <a:xfrm>
                <a:off x="1717675" y="1277937"/>
                <a:ext cx="3138489" cy="668338"/>
              </a:xfrm>
              <a:custGeom>
                <a:avLst/>
                <a:gdLst/>
                <a:ahLst/>
                <a:cxnLst>
                  <a:cxn ang="0">
                    <a:pos x="wd2" y="hd2"/>
                  </a:cxn>
                  <a:cxn ang="5400000">
                    <a:pos x="wd2" y="hd2"/>
                  </a:cxn>
                  <a:cxn ang="10800000">
                    <a:pos x="wd2" y="hd2"/>
                  </a:cxn>
                  <a:cxn ang="16200000">
                    <a:pos x="wd2" y="hd2"/>
                  </a:cxn>
                </a:cxnLst>
                <a:rect l="0" t="0" r="r" b="b"/>
                <a:pathLst>
                  <a:path w="21600" h="21600" extrusionOk="0">
                    <a:moveTo>
                      <a:pt x="437" y="3745"/>
                    </a:moveTo>
                    <a:lnTo>
                      <a:pt x="951" y="3335"/>
                    </a:lnTo>
                    <a:lnTo>
                      <a:pt x="1398" y="2976"/>
                    </a:lnTo>
                    <a:lnTo>
                      <a:pt x="1836" y="2617"/>
                    </a:lnTo>
                    <a:lnTo>
                      <a:pt x="2131" y="2617"/>
                    </a:lnTo>
                    <a:lnTo>
                      <a:pt x="2425" y="2257"/>
                    </a:lnTo>
                    <a:lnTo>
                      <a:pt x="2720" y="1488"/>
                    </a:lnTo>
                    <a:lnTo>
                      <a:pt x="3015" y="1488"/>
                    </a:lnTo>
                    <a:lnTo>
                      <a:pt x="3376" y="1129"/>
                    </a:lnTo>
                    <a:lnTo>
                      <a:pt x="4042" y="359"/>
                    </a:lnTo>
                    <a:lnTo>
                      <a:pt x="4403" y="359"/>
                    </a:lnTo>
                    <a:lnTo>
                      <a:pt x="4927" y="0"/>
                    </a:lnTo>
                    <a:lnTo>
                      <a:pt x="5507" y="0"/>
                    </a:lnTo>
                    <a:lnTo>
                      <a:pt x="5802" y="1129"/>
                    </a:lnTo>
                    <a:lnTo>
                      <a:pt x="6097" y="1129"/>
                    </a:lnTo>
                    <a:lnTo>
                      <a:pt x="6392" y="1847"/>
                    </a:lnTo>
                    <a:lnTo>
                      <a:pt x="6905" y="2617"/>
                    </a:lnTo>
                    <a:lnTo>
                      <a:pt x="7276" y="3335"/>
                    </a:lnTo>
                    <a:lnTo>
                      <a:pt x="7571" y="4105"/>
                    </a:lnTo>
                    <a:lnTo>
                      <a:pt x="7866" y="4105"/>
                    </a:lnTo>
                    <a:lnTo>
                      <a:pt x="8151" y="4464"/>
                    </a:lnTo>
                    <a:lnTo>
                      <a:pt x="8446" y="4464"/>
                    </a:lnTo>
                    <a:lnTo>
                      <a:pt x="8741" y="4823"/>
                    </a:lnTo>
                    <a:lnTo>
                      <a:pt x="9112" y="5592"/>
                    </a:lnTo>
                    <a:lnTo>
                      <a:pt x="9473" y="6721"/>
                    </a:lnTo>
                    <a:lnTo>
                      <a:pt x="9768" y="7080"/>
                    </a:lnTo>
                    <a:lnTo>
                      <a:pt x="10434" y="7080"/>
                    </a:lnTo>
                    <a:lnTo>
                      <a:pt x="10729" y="7439"/>
                    </a:lnTo>
                    <a:lnTo>
                      <a:pt x="11024" y="7439"/>
                    </a:lnTo>
                    <a:lnTo>
                      <a:pt x="11319" y="8568"/>
                    </a:lnTo>
                    <a:lnTo>
                      <a:pt x="11898" y="9697"/>
                    </a:lnTo>
                    <a:lnTo>
                      <a:pt x="12859" y="9697"/>
                    </a:lnTo>
                    <a:lnTo>
                      <a:pt x="13449" y="10056"/>
                    </a:lnTo>
                    <a:lnTo>
                      <a:pt x="13734" y="10826"/>
                    </a:lnTo>
                    <a:lnTo>
                      <a:pt x="14105" y="11544"/>
                    </a:lnTo>
                    <a:lnTo>
                      <a:pt x="14400" y="12314"/>
                    </a:lnTo>
                    <a:lnTo>
                      <a:pt x="14771" y="13032"/>
                    </a:lnTo>
                    <a:lnTo>
                      <a:pt x="15132" y="13032"/>
                    </a:lnTo>
                    <a:lnTo>
                      <a:pt x="15646" y="13391"/>
                    </a:lnTo>
                    <a:lnTo>
                      <a:pt x="15941" y="13801"/>
                    </a:lnTo>
                    <a:lnTo>
                      <a:pt x="16312" y="14161"/>
                    </a:lnTo>
                    <a:lnTo>
                      <a:pt x="16749" y="14520"/>
                    </a:lnTo>
                    <a:lnTo>
                      <a:pt x="17263" y="14879"/>
                    </a:lnTo>
                    <a:lnTo>
                      <a:pt x="17558" y="14879"/>
                    </a:lnTo>
                    <a:lnTo>
                      <a:pt x="17853" y="15648"/>
                    </a:lnTo>
                    <a:lnTo>
                      <a:pt x="18224" y="16008"/>
                    </a:lnTo>
                    <a:lnTo>
                      <a:pt x="18519" y="16777"/>
                    </a:lnTo>
                    <a:lnTo>
                      <a:pt x="18803" y="17495"/>
                    </a:lnTo>
                    <a:lnTo>
                      <a:pt x="19098" y="18265"/>
                    </a:lnTo>
                    <a:lnTo>
                      <a:pt x="19469" y="19753"/>
                    </a:lnTo>
                    <a:lnTo>
                      <a:pt x="19764" y="20112"/>
                    </a:lnTo>
                    <a:lnTo>
                      <a:pt x="21010" y="20112"/>
                    </a:lnTo>
                    <a:lnTo>
                      <a:pt x="21600" y="20830"/>
                    </a:lnTo>
                    <a:lnTo>
                      <a:pt x="21305" y="21241"/>
                    </a:lnTo>
                    <a:lnTo>
                      <a:pt x="21010" y="21600"/>
                    </a:lnTo>
                    <a:lnTo>
                      <a:pt x="20278" y="21600"/>
                    </a:lnTo>
                    <a:lnTo>
                      <a:pt x="19983" y="21241"/>
                    </a:lnTo>
                    <a:lnTo>
                      <a:pt x="19393" y="21241"/>
                    </a:lnTo>
                    <a:lnTo>
                      <a:pt x="19032" y="20112"/>
                    </a:lnTo>
                    <a:lnTo>
                      <a:pt x="18803" y="18624"/>
                    </a:lnTo>
                    <a:lnTo>
                      <a:pt x="18519" y="18265"/>
                    </a:lnTo>
                    <a:lnTo>
                      <a:pt x="18147" y="17495"/>
                    </a:lnTo>
                    <a:lnTo>
                      <a:pt x="17776" y="16777"/>
                    </a:lnTo>
                    <a:lnTo>
                      <a:pt x="17415" y="16367"/>
                    </a:lnTo>
                    <a:lnTo>
                      <a:pt x="17044" y="16008"/>
                    </a:lnTo>
                    <a:lnTo>
                      <a:pt x="16454" y="15289"/>
                    </a:lnTo>
                    <a:lnTo>
                      <a:pt x="16159" y="14879"/>
                    </a:lnTo>
                    <a:lnTo>
                      <a:pt x="15646" y="14520"/>
                    </a:lnTo>
                    <a:lnTo>
                      <a:pt x="15351" y="14161"/>
                    </a:lnTo>
                    <a:lnTo>
                      <a:pt x="15066" y="13801"/>
                    </a:lnTo>
                    <a:lnTo>
                      <a:pt x="14476" y="13801"/>
                    </a:lnTo>
                    <a:lnTo>
                      <a:pt x="14181" y="13391"/>
                    </a:lnTo>
                    <a:lnTo>
                      <a:pt x="13810" y="12314"/>
                    </a:lnTo>
                    <a:lnTo>
                      <a:pt x="13449" y="11185"/>
                    </a:lnTo>
                    <a:lnTo>
                      <a:pt x="13078" y="10415"/>
                    </a:lnTo>
                    <a:lnTo>
                      <a:pt x="12783" y="10056"/>
                    </a:lnTo>
                    <a:lnTo>
                      <a:pt x="12412" y="10056"/>
                    </a:lnTo>
                    <a:lnTo>
                      <a:pt x="12127" y="10415"/>
                    </a:lnTo>
                    <a:lnTo>
                      <a:pt x="11537" y="10415"/>
                    </a:lnTo>
                    <a:lnTo>
                      <a:pt x="11242" y="10056"/>
                    </a:lnTo>
                    <a:lnTo>
                      <a:pt x="10947" y="9286"/>
                    </a:lnTo>
                    <a:lnTo>
                      <a:pt x="10653" y="8568"/>
                    </a:lnTo>
                    <a:lnTo>
                      <a:pt x="10358" y="7799"/>
                    </a:lnTo>
                    <a:lnTo>
                      <a:pt x="9473" y="7799"/>
                    </a:lnTo>
                    <a:lnTo>
                      <a:pt x="9188" y="7080"/>
                    </a:lnTo>
                    <a:lnTo>
                      <a:pt x="8893" y="5952"/>
                    </a:lnTo>
                    <a:lnTo>
                      <a:pt x="8598" y="5233"/>
                    </a:lnTo>
                    <a:lnTo>
                      <a:pt x="8303" y="5233"/>
                    </a:lnTo>
                    <a:lnTo>
                      <a:pt x="7932" y="4823"/>
                    </a:lnTo>
                    <a:lnTo>
                      <a:pt x="7637" y="4105"/>
                    </a:lnTo>
                    <a:lnTo>
                      <a:pt x="7342" y="3335"/>
                    </a:lnTo>
                    <a:lnTo>
                      <a:pt x="7058" y="2976"/>
                    </a:lnTo>
                    <a:lnTo>
                      <a:pt x="6686" y="2617"/>
                    </a:lnTo>
                    <a:lnTo>
                      <a:pt x="6392" y="2257"/>
                    </a:lnTo>
                    <a:lnTo>
                      <a:pt x="6097" y="1847"/>
                    </a:lnTo>
                    <a:lnTo>
                      <a:pt x="5802" y="1488"/>
                    </a:lnTo>
                    <a:lnTo>
                      <a:pt x="5441" y="1129"/>
                    </a:lnTo>
                    <a:lnTo>
                      <a:pt x="5069" y="770"/>
                    </a:lnTo>
                    <a:lnTo>
                      <a:pt x="3453" y="770"/>
                    </a:lnTo>
                    <a:lnTo>
                      <a:pt x="3158" y="1488"/>
                    </a:lnTo>
                    <a:lnTo>
                      <a:pt x="2863" y="1847"/>
                    </a:lnTo>
                    <a:lnTo>
                      <a:pt x="2568" y="2257"/>
                    </a:lnTo>
                    <a:lnTo>
                      <a:pt x="2207" y="2976"/>
                    </a:lnTo>
                    <a:lnTo>
                      <a:pt x="1836" y="3745"/>
                    </a:lnTo>
                    <a:lnTo>
                      <a:pt x="1464" y="4464"/>
                    </a:lnTo>
                    <a:lnTo>
                      <a:pt x="1180" y="4823"/>
                    </a:lnTo>
                    <a:lnTo>
                      <a:pt x="590" y="4823"/>
                    </a:lnTo>
                    <a:lnTo>
                      <a:pt x="295" y="4105"/>
                    </a:lnTo>
                    <a:lnTo>
                      <a:pt x="0" y="3335"/>
                    </a:lnTo>
                    <a:lnTo>
                      <a:pt x="295" y="3745"/>
                    </a:lnTo>
                    <a:lnTo>
                      <a:pt x="437" y="3745"/>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5" name="Freeform 14"/>
              <p:cNvSpPr/>
              <p:nvPr/>
            </p:nvSpPr>
            <p:spPr>
              <a:xfrm>
                <a:off x="5111750" y="563562"/>
                <a:ext cx="2898776" cy="1395413"/>
              </a:xfrm>
              <a:custGeom>
                <a:avLst/>
                <a:gdLst/>
                <a:ahLst/>
                <a:cxnLst>
                  <a:cxn ang="0">
                    <a:pos x="wd2" y="hd2"/>
                  </a:cxn>
                  <a:cxn ang="5400000">
                    <a:pos x="wd2" y="hd2"/>
                  </a:cxn>
                  <a:cxn ang="10800000">
                    <a:pos x="wd2" y="hd2"/>
                  </a:cxn>
                  <a:cxn ang="16200000">
                    <a:pos x="wd2" y="hd2"/>
                  </a:cxn>
                </a:cxnLst>
                <a:rect l="0" t="0" r="r" b="b"/>
                <a:pathLst>
                  <a:path w="21600" h="21600" extrusionOk="0">
                    <a:moveTo>
                      <a:pt x="0" y="21231"/>
                    </a:moveTo>
                    <a:lnTo>
                      <a:pt x="319" y="21231"/>
                    </a:lnTo>
                    <a:lnTo>
                      <a:pt x="793" y="21059"/>
                    </a:lnTo>
                    <a:lnTo>
                      <a:pt x="1195" y="20887"/>
                    </a:lnTo>
                    <a:lnTo>
                      <a:pt x="1514" y="20715"/>
                    </a:lnTo>
                    <a:lnTo>
                      <a:pt x="1822" y="20003"/>
                    </a:lnTo>
                    <a:lnTo>
                      <a:pt x="2543" y="19634"/>
                    </a:lnTo>
                    <a:lnTo>
                      <a:pt x="3099" y="19290"/>
                    </a:lnTo>
                    <a:lnTo>
                      <a:pt x="3419" y="18749"/>
                    </a:lnTo>
                    <a:lnTo>
                      <a:pt x="3809" y="17840"/>
                    </a:lnTo>
                    <a:lnTo>
                      <a:pt x="4128" y="17324"/>
                    </a:lnTo>
                    <a:lnTo>
                      <a:pt x="4448" y="17128"/>
                    </a:lnTo>
                    <a:lnTo>
                      <a:pt x="4767" y="16784"/>
                    </a:lnTo>
                    <a:lnTo>
                      <a:pt x="5087" y="16243"/>
                    </a:lnTo>
                    <a:lnTo>
                      <a:pt x="5477" y="15530"/>
                    </a:lnTo>
                    <a:lnTo>
                      <a:pt x="5879" y="15358"/>
                    </a:lnTo>
                    <a:lnTo>
                      <a:pt x="6352" y="15162"/>
                    </a:lnTo>
                    <a:lnTo>
                      <a:pt x="6825" y="14990"/>
                    </a:lnTo>
                    <a:lnTo>
                      <a:pt x="7310" y="14818"/>
                    </a:lnTo>
                    <a:lnTo>
                      <a:pt x="7701" y="14449"/>
                    </a:lnTo>
                    <a:lnTo>
                      <a:pt x="8020" y="14277"/>
                    </a:lnTo>
                    <a:lnTo>
                      <a:pt x="8340" y="13737"/>
                    </a:lnTo>
                    <a:lnTo>
                      <a:pt x="8659" y="13024"/>
                    </a:lnTo>
                    <a:lnTo>
                      <a:pt x="9049" y="12311"/>
                    </a:lnTo>
                    <a:lnTo>
                      <a:pt x="9369" y="11771"/>
                    </a:lnTo>
                    <a:lnTo>
                      <a:pt x="9925" y="11427"/>
                    </a:lnTo>
                    <a:lnTo>
                      <a:pt x="10161" y="10714"/>
                    </a:lnTo>
                    <a:lnTo>
                      <a:pt x="10481" y="10001"/>
                    </a:lnTo>
                    <a:lnTo>
                      <a:pt x="10646" y="9092"/>
                    </a:lnTo>
                    <a:lnTo>
                      <a:pt x="10800" y="8380"/>
                    </a:lnTo>
                    <a:lnTo>
                      <a:pt x="11037" y="7667"/>
                    </a:lnTo>
                    <a:lnTo>
                      <a:pt x="11439" y="6954"/>
                    </a:lnTo>
                    <a:lnTo>
                      <a:pt x="11829" y="6438"/>
                    </a:lnTo>
                    <a:lnTo>
                      <a:pt x="12149" y="5898"/>
                    </a:lnTo>
                    <a:lnTo>
                      <a:pt x="12551" y="5357"/>
                    </a:lnTo>
                    <a:lnTo>
                      <a:pt x="12941" y="4988"/>
                    </a:lnTo>
                    <a:lnTo>
                      <a:pt x="13260" y="4644"/>
                    </a:lnTo>
                    <a:lnTo>
                      <a:pt x="13899" y="4276"/>
                    </a:lnTo>
                    <a:lnTo>
                      <a:pt x="14219" y="4472"/>
                    </a:lnTo>
                    <a:lnTo>
                      <a:pt x="14692" y="4276"/>
                    </a:lnTo>
                    <a:lnTo>
                      <a:pt x="15402" y="4104"/>
                    </a:lnTo>
                    <a:lnTo>
                      <a:pt x="15804" y="3563"/>
                    </a:lnTo>
                    <a:lnTo>
                      <a:pt x="16123" y="3219"/>
                    </a:lnTo>
                    <a:lnTo>
                      <a:pt x="16442" y="3023"/>
                    </a:lnTo>
                    <a:lnTo>
                      <a:pt x="16750" y="2851"/>
                    </a:lnTo>
                    <a:lnTo>
                      <a:pt x="17389" y="2506"/>
                    </a:lnTo>
                    <a:lnTo>
                      <a:pt x="17708" y="2310"/>
                    </a:lnTo>
                    <a:lnTo>
                      <a:pt x="18737" y="2310"/>
                    </a:lnTo>
                    <a:lnTo>
                      <a:pt x="19057" y="2138"/>
                    </a:lnTo>
                    <a:lnTo>
                      <a:pt x="19376" y="1794"/>
                    </a:lnTo>
                    <a:lnTo>
                      <a:pt x="19778" y="1425"/>
                    </a:lnTo>
                    <a:lnTo>
                      <a:pt x="20086" y="1081"/>
                    </a:lnTo>
                    <a:lnTo>
                      <a:pt x="20488" y="885"/>
                    </a:lnTo>
                    <a:lnTo>
                      <a:pt x="20890" y="541"/>
                    </a:lnTo>
                    <a:lnTo>
                      <a:pt x="21281" y="369"/>
                    </a:lnTo>
                    <a:lnTo>
                      <a:pt x="21600" y="0"/>
                    </a:lnTo>
                    <a:lnTo>
                      <a:pt x="21198" y="0"/>
                    </a:lnTo>
                    <a:lnTo>
                      <a:pt x="20890" y="541"/>
                    </a:lnTo>
                    <a:lnTo>
                      <a:pt x="20488" y="1253"/>
                    </a:lnTo>
                    <a:lnTo>
                      <a:pt x="20169" y="1966"/>
                    </a:lnTo>
                    <a:lnTo>
                      <a:pt x="19849" y="2506"/>
                    </a:lnTo>
                    <a:lnTo>
                      <a:pt x="19222" y="2506"/>
                    </a:lnTo>
                    <a:lnTo>
                      <a:pt x="18903" y="2678"/>
                    </a:lnTo>
                    <a:lnTo>
                      <a:pt x="18501" y="2851"/>
                    </a:lnTo>
                    <a:lnTo>
                      <a:pt x="18110" y="3219"/>
                    </a:lnTo>
                    <a:lnTo>
                      <a:pt x="17554" y="3391"/>
                    </a:lnTo>
                    <a:lnTo>
                      <a:pt x="17235" y="3563"/>
                    </a:lnTo>
                    <a:lnTo>
                      <a:pt x="16916" y="3563"/>
                    </a:lnTo>
                    <a:lnTo>
                      <a:pt x="16513" y="3932"/>
                    </a:lnTo>
                    <a:lnTo>
                      <a:pt x="16206" y="3932"/>
                    </a:lnTo>
                    <a:lnTo>
                      <a:pt x="15721" y="4104"/>
                    </a:lnTo>
                    <a:lnTo>
                      <a:pt x="15402" y="4276"/>
                    </a:lnTo>
                    <a:lnTo>
                      <a:pt x="15094" y="4644"/>
                    </a:lnTo>
                    <a:lnTo>
                      <a:pt x="14692" y="4988"/>
                    </a:lnTo>
                    <a:lnTo>
                      <a:pt x="14290" y="5357"/>
                    </a:lnTo>
                    <a:lnTo>
                      <a:pt x="13899" y="5357"/>
                    </a:lnTo>
                    <a:lnTo>
                      <a:pt x="13580" y="5529"/>
                    </a:lnTo>
                    <a:lnTo>
                      <a:pt x="13260" y="5898"/>
                    </a:lnTo>
                    <a:lnTo>
                      <a:pt x="12941" y="6070"/>
                    </a:lnTo>
                    <a:lnTo>
                      <a:pt x="12622" y="6438"/>
                    </a:lnTo>
                    <a:lnTo>
                      <a:pt x="12314" y="6782"/>
                    </a:lnTo>
                    <a:lnTo>
                      <a:pt x="11995" y="7323"/>
                    </a:lnTo>
                    <a:lnTo>
                      <a:pt x="11675" y="7667"/>
                    </a:lnTo>
                    <a:lnTo>
                      <a:pt x="11356" y="8035"/>
                    </a:lnTo>
                    <a:lnTo>
                      <a:pt x="11037" y="8380"/>
                    </a:lnTo>
                    <a:lnTo>
                      <a:pt x="10800" y="9092"/>
                    </a:lnTo>
                    <a:lnTo>
                      <a:pt x="10563" y="9829"/>
                    </a:lnTo>
                    <a:lnTo>
                      <a:pt x="10481" y="10886"/>
                    </a:lnTo>
                    <a:lnTo>
                      <a:pt x="10244" y="11599"/>
                    </a:lnTo>
                    <a:lnTo>
                      <a:pt x="10007" y="12508"/>
                    </a:lnTo>
                    <a:lnTo>
                      <a:pt x="9688" y="13024"/>
                    </a:lnTo>
                    <a:lnTo>
                      <a:pt x="9369" y="13392"/>
                    </a:lnTo>
                    <a:lnTo>
                      <a:pt x="8978" y="13737"/>
                    </a:lnTo>
                    <a:lnTo>
                      <a:pt x="8659" y="13933"/>
                    </a:lnTo>
                    <a:lnTo>
                      <a:pt x="8340" y="14277"/>
                    </a:lnTo>
                    <a:lnTo>
                      <a:pt x="7866" y="14449"/>
                    </a:lnTo>
                    <a:lnTo>
                      <a:pt x="7547" y="14646"/>
                    </a:lnTo>
                    <a:lnTo>
                      <a:pt x="6991" y="14990"/>
                    </a:lnTo>
                    <a:lnTo>
                      <a:pt x="6672" y="15530"/>
                    </a:lnTo>
                    <a:lnTo>
                      <a:pt x="6352" y="15899"/>
                    </a:lnTo>
                    <a:lnTo>
                      <a:pt x="5950" y="16071"/>
                    </a:lnTo>
                    <a:lnTo>
                      <a:pt x="5642" y="16071"/>
                    </a:lnTo>
                    <a:lnTo>
                      <a:pt x="5158" y="16243"/>
                    </a:lnTo>
                    <a:lnTo>
                      <a:pt x="4767" y="16612"/>
                    </a:lnTo>
                    <a:lnTo>
                      <a:pt x="4448" y="17128"/>
                    </a:lnTo>
                    <a:lnTo>
                      <a:pt x="4211" y="18037"/>
                    </a:lnTo>
                    <a:lnTo>
                      <a:pt x="3892" y="18577"/>
                    </a:lnTo>
                    <a:lnTo>
                      <a:pt x="3572" y="19094"/>
                    </a:lnTo>
                    <a:lnTo>
                      <a:pt x="3099" y="19290"/>
                    </a:lnTo>
                    <a:lnTo>
                      <a:pt x="2460" y="19634"/>
                    </a:lnTo>
                    <a:lnTo>
                      <a:pt x="2141" y="20175"/>
                    </a:lnTo>
                    <a:lnTo>
                      <a:pt x="1822" y="20519"/>
                    </a:lnTo>
                    <a:lnTo>
                      <a:pt x="1514" y="21059"/>
                    </a:lnTo>
                    <a:lnTo>
                      <a:pt x="1195" y="21428"/>
                    </a:lnTo>
                    <a:lnTo>
                      <a:pt x="875" y="21600"/>
                    </a:lnTo>
                    <a:lnTo>
                      <a:pt x="556" y="21600"/>
                    </a:lnTo>
                    <a:lnTo>
                      <a:pt x="154" y="21428"/>
                    </a:lnTo>
                    <a:lnTo>
                      <a:pt x="0" y="21231"/>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6" name="Freeform 15"/>
              <p:cNvSpPr/>
              <p:nvPr/>
            </p:nvSpPr>
            <p:spPr>
              <a:xfrm>
                <a:off x="468312" y="241300"/>
                <a:ext cx="7621589" cy="5494338"/>
              </a:xfrm>
              <a:custGeom>
                <a:avLst/>
                <a:gdLst/>
                <a:ahLst/>
                <a:cxnLst>
                  <a:cxn ang="0">
                    <a:pos x="wd2" y="hd2"/>
                  </a:cxn>
                  <a:cxn ang="5400000">
                    <a:pos x="wd2" y="hd2"/>
                  </a:cxn>
                  <a:cxn ang="10800000">
                    <a:pos x="wd2" y="hd2"/>
                  </a:cxn>
                  <a:cxn ang="16200000">
                    <a:pos x="wd2" y="hd2"/>
                  </a:cxn>
                </a:cxnLst>
                <a:rect l="0" t="0" r="r" b="b"/>
                <a:pathLst>
                  <a:path w="21600" h="21600" extrusionOk="0">
                    <a:moveTo>
                      <a:pt x="409" y="0"/>
                    </a:moveTo>
                    <a:lnTo>
                      <a:pt x="589" y="275"/>
                    </a:lnTo>
                    <a:lnTo>
                      <a:pt x="774" y="474"/>
                    </a:lnTo>
                    <a:lnTo>
                      <a:pt x="954" y="680"/>
                    </a:lnTo>
                    <a:lnTo>
                      <a:pt x="1134" y="880"/>
                    </a:lnTo>
                    <a:lnTo>
                      <a:pt x="1224" y="1155"/>
                    </a:lnTo>
                    <a:lnTo>
                      <a:pt x="1408" y="1361"/>
                    </a:lnTo>
                    <a:lnTo>
                      <a:pt x="1588" y="1629"/>
                    </a:lnTo>
                    <a:lnTo>
                      <a:pt x="1768" y="1903"/>
                    </a:lnTo>
                    <a:lnTo>
                      <a:pt x="1953" y="2172"/>
                    </a:lnTo>
                    <a:lnTo>
                      <a:pt x="2133" y="2309"/>
                    </a:lnTo>
                    <a:lnTo>
                      <a:pt x="2313" y="2584"/>
                    </a:lnTo>
                    <a:lnTo>
                      <a:pt x="2497" y="2715"/>
                    </a:lnTo>
                    <a:lnTo>
                      <a:pt x="2677" y="2783"/>
                    </a:lnTo>
                    <a:lnTo>
                      <a:pt x="2861" y="2989"/>
                    </a:lnTo>
                    <a:lnTo>
                      <a:pt x="3041" y="3127"/>
                    </a:lnTo>
                    <a:lnTo>
                      <a:pt x="3176" y="3395"/>
                    </a:lnTo>
                    <a:lnTo>
                      <a:pt x="3356" y="3532"/>
                    </a:lnTo>
                    <a:lnTo>
                      <a:pt x="3541" y="3670"/>
                    </a:lnTo>
                    <a:lnTo>
                      <a:pt x="3631" y="4144"/>
                    </a:lnTo>
                    <a:lnTo>
                      <a:pt x="3766" y="4412"/>
                    </a:lnTo>
                    <a:lnTo>
                      <a:pt x="3950" y="4550"/>
                    </a:lnTo>
                    <a:lnTo>
                      <a:pt x="4130" y="4756"/>
                    </a:lnTo>
                    <a:lnTo>
                      <a:pt x="4265" y="5024"/>
                    </a:lnTo>
                    <a:lnTo>
                      <a:pt x="4450" y="5024"/>
                    </a:lnTo>
                    <a:lnTo>
                      <a:pt x="4585" y="5299"/>
                    </a:lnTo>
                    <a:lnTo>
                      <a:pt x="4765" y="5436"/>
                    </a:lnTo>
                    <a:lnTo>
                      <a:pt x="4944" y="5567"/>
                    </a:lnTo>
                    <a:lnTo>
                      <a:pt x="5129" y="5773"/>
                    </a:lnTo>
                    <a:lnTo>
                      <a:pt x="5309" y="5773"/>
                    </a:lnTo>
                    <a:lnTo>
                      <a:pt x="5489" y="5910"/>
                    </a:lnTo>
                    <a:lnTo>
                      <a:pt x="5718" y="6048"/>
                    </a:lnTo>
                    <a:lnTo>
                      <a:pt x="5898" y="6316"/>
                    </a:lnTo>
                    <a:lnTo>
                      <a:pt x="6083" y="6385"/>
                    </a:lnTo>
                    <a:lnTo>
                      <a:pt x="6263" y="6659"/>
                    </a:lnTo>
                    <a:lnTo>
                      <a:pt x="6353" y="6996"/>
                    </a:lnTo>
                    <a:lnTo>
                      <a:pt x="6582" y="7271"/>
                    </a:lnTo>
                    <a:lnTo>
                      <a:pt x="6807" y="7470"/>
                    </a:lnTo>
                    <a:lnTo>
                      <a:pt x="7032" y="7745"/>
                    </a:lnTo>
                    <a:lnTo>
                      <a:pt x="7216" y="7814"/>
                    </a:lnTo>
                    <a:lnTo>
                      <a:pt x="7441" y="8013"/>
                    </a:lnTo>
                    <a:lnTo>
                      <a:pt x="7626" y="8288"/>
                    </a:lnTo>
                    <a:lnTo>
                      <a:pt x="8031" y="8425"/>
                    </a:lnTo>
                    <a:lnTo>
                      <a:pt x="8215" y="8625"/>
                    </a:lnTo>
                    <a:lnTo>
                      <a:pt x="8305" y="8968"/>
                    </a:lnTo>
                    <a:lnTo>
                      <a:pt x="8350" y="9443"/>
                    </a:lnTo>
                    <a:lnTo>
                      <a:pt x="8575" y="9711"/>
                    </a:lnTo>
                    <a:lnTo>
                      <a:pt x="8805" y="9780"/>
                    </a:lnTo>
                    <a:lnTo>
                      <a:pt x="9030" y="9848"/>
                    </a:lnTo>
                    <a:lnTo>
                      <a:pt x="9214" y="10054"/>
                    </a:lnTo>
                    <a:lnTo>
                      <a:pt x="9394" y="10254"/>
                    </a:lnTo>
                    <a:lnTo>
                      <a:pt x="9574" y="10391"/>
                    </a:lnTo>
                    <a:lnTo>
                      <a:pt x="9848" y="10391"/>
                    </a:lnTo>
                    <a:lnTo>
                      <a:pt x="10208" y="10529"/>
                    </a:lnTo>
                    <a:lnTo>
                      <a:pt x="10303" y="11071"/>
                    </a:lnTo>
                    <a:lnTo>
                      <a:pt x="10393" y="11346"/>
                    </a:lnTo>
                    <a:lnTo>
                      <a:pt x="10618" y="11614"/>
                    </a:lnTo>
                    <a:lnTo>
                      <a:pt x="10802" y="11752"/>
                    </a:lnTo>
                    <a:lnTo>
                      <a:pt x="10847" y="12020"/>
                    </a:lnTo>
                    <a:lnTo>
                      <a:pt x="10892" y="12295"/>
                    </a:lnTo>
                    <a:lnTo>
                      <a:pt x="10982" y="12563"/>
                    </a:lnTo>
                    <a:lnTo>
                      <a:pt x="11117" y="12906"/>
                    </a:lnTo>
                    <a:lnTo>
                      <a:pt x="11252" y="13243"/>
                    </a:lnTo>
                    <a:lnTo>
                      <a:pt x="11297" y="13518"/>
                    </a:lnTo>
                    <a:lnTo>
                      <a:pt x="11347" y="13786"/>
                    </a:lnTo>
                    <a:lnTo>
                      <a:pt x="11437" y="14061"/>
                    </a:lnTo>
                    <a:lnTo>
                      <a:pt x="11662" y="14329"/>
                    </a:lnTo>
                    <a:lnTo>
                      <a:pt x="11846" y="14467"/>
                    </a:lnTo>
                    <a:lnTo>
                      <a:pt x="11981" y="14741"/>
                    </a:lnTo>
                    <a:lnTo>
                      <a:pt x="11617" y="14741"/>
                    </a:lnTo>
                    <a:lnTo>
                      <a:pt x="11392" y="14673"/>
                    </a:lnTo>
                    <a:lnTo>
                      <a:pt x="11207" y="14604"/>
                    </a:lnTo>
                    <a:lnTo>
                      <a:pt x="10847" y="14604"/>
                    </a:lnTo>
                    <a:lnTo>
                      <a:pt x="10663" y="14398"/>
                    </a:lnTo>
                    <a:lnTo>
                      <a:pt x="10438" y="14329"/>
                    </a:lnTo>
                    <a:lnTo>
                      <a:pt x="10258" y="14329"/>
                    </a:lnTo>
                    <a:lnTo>
                      <a:pt x="10073" y="14467"/>
                    </a:lnTo>
                    <a:lnTo>
                      <a:pt x="9893" y="14535"/>
                    </a:lnTo>
                    <a:lnTo>
                      <a:pt x="8985" y="14535"/>
                    </a:lnTo>
                    <a:lnTo>
                      <a:pt x="8760" y="14604"/>
                    </a:lnTo>
                    <a:lnTo>
                      <a:pt x="8530" y="14604"/>
                    </a:lnTo>
                    <a:lnTo>
                      <a:pt x="8350" y="14467"/>
                    </a:lnTo>
                    <a:lnTo>
                      <a:pt x="8121" y="14398"/>
                    </a:lnTo>
                    <a:lnTo>
                      <a:pt x="7806" y="14467"/>
                    </a:lnTo>
                    <a:lnTo>
                      <a:pt x="7626" y="14604"/>
                    </a:lnTo>
                    <a:lnTo>
                      <a:pt x="7441" y="14741"/>
                    </a:lnTo>
                    <a:lnTo>
                      <a:pt x="7261" y="14810"/>
                    </a:lnTo>
                    <a:lnTo>
                      <a:pt x="5853" y="14810"/>
                    </a:lnTo>
                    <a:lnTo>
                      <a:pt x="5673" y="14878"/>
                    </a:lnTo>
                    <a:lnTo>
                      <a:pt x="5489" y="15010"/>
                    </a:lnTo>
                    <a:lnTo>
                      <a:pt x="4585" y="15010"/>
                    </a:lnTo>
                    <a:lnTo>
                      <a:pt x="4400" y="14941"/>
                    </a:lnTo>
                    <a:lnTo>
                      <a:pt x="4220" y="14741"/>
                    </a:lnTo>
                    <a:lnTo>
                      <a:pt x="4085" y="14467"/>
                    </a:lnTo>
                    <a:lnTo>
                      <a:pt x="3901" y="14267"/>
                    </a:lnTo>
                    <a:lnTo>
                      <a:pt x="3721" y="14198"/>
                    </a:lnTo>
                    <a:lnTo>
                      <a:pt x="3541" y="14061"/>
                    </a:lnTo>
                    <a:lnTo>
                      <a:pt x="3266" y="13992"/>
                    </a:lnTo>
                    <a:lnTo>
                      <a:pt x="3086" y="13855"/>
                    </a:lnTo>
                    <a:lnTo>
                      <a:pt x="2906" y="13855"/>
                    </a:lnTo>
                    <a:lnTo>
                      <a:pt x="2722" y="13718"/>
                    </a:lnTo>
                    <a:lnTo>
                      <a:pt x="2497" y="13381"/>
                    </a:lnTo>
                    <a:lnTo>
                      <a:pt x="2313" y="13243"/>
                    </a:lnTo>
                    <a:lnTo>
                      <a:pt x="2088" y="13243"/>
                    </a:lnTo>
                    <a:lnTo>
                      <a:pt x="1908" y="13112"/>
                    </a:lnTo>
                    <a:lnTo>
                      <a:pt x="1678" y="12838"/>
                    </a:lnTo>
                    <a:lnTo>
                      <a:pt x="1363" y="12563"/>
                    </a:lnTo>
                    <a:lnTo>
                      <a:pt x="1179" y="12363"/>
                    </a:lnTo>
                    <a:lnTo>
                      <a:pt x="999" y="12295"/>
                    </a:lnTo>
                    <a:lnTo>
                      <a:pt x="819" y="12089"/>
                    </a:lnTo>
                    <a:lnTo>
                      <a:pt x="679" y="11820"/>
                    </a:lnTo>
                    <a:lnTo>
                      <a:pt x="499" y="11477"/>
                    </a:lnTo>
                    <a:lnTo>
                      <a:pt x="274" y="11140"/>
                    </a:lnTo>
                    <a:lnTo>
                      <a:pt x="90" y="10934"/>
                    </a:lnTo>
                    <a:lnTo>
                      <a:pt x="180" y="11209"/>
                    </a:lnTo>
                    <a:lnTo>
                      <a:pt x="364" y="11408"/>
                    </a:lnTo>
                    <a:lnTo>
                      <a:pt x="634" y="11958"/>
                    </a:lnTo>
                    <a:lnTo>
                      <a:pt x="819" y="12226"/>
                    </a:lnTo>
                    <a:lnTo>
                      <a:pt x="999" y="12363"/>
                    </a:lnTo>
                    <a:lnTo>
                      <a:pt x="1224" y="12563"/>
                    </a:lnTo>
                    <a:lnTo>
                      <a:pt x="1408" y="12700"/>
                    </a:lnTo>
                    <a:lnTo>
                      <a:pt x="1588" y="12906"/>
                    </a:lnTo>
                    <a:lnTo>
                      <a:pt x="1768" y="13044"/>
                    </a:lnTo>
                    <a:lnTo>
                      <a:pt x="1953" y="13175"/>
                    </a:lnTo>
                    <a:lnTo>
                      <a:pt x="2133" y="13243"/>
                    </a:lnTo>
                    <a:lnTo>
                      <a:pt x="2313" y="13449"/>
                    </a:lnTo>
                    <a:lnTo>
                      <a:pt x="2497" y="13655"/>
                    </a:lnTo>
                    <a:lnTo>
                      <a:pt x="2722" y="13924"/>
                    </a:lnTo>
                    <a:lnTo>
                      <a:pt x="3086" y="13924"/>
                    </a:lnTo>
                    <a:lnTo>
                      <a:pt x="3266" y="14198"/>
                    </a:lnTo>
                    <a:lnTo>
                      <a:pt x="3496" y="14267"/>
                    </a:lnTo>
                    <a:lnTo>
                      <a:pt x="3676" y="14329"/>
                    </a:lnTo>
                    <a:lnTo>
                      <a:pt x="4040" y="14535"/>
                    </a:lnTo>
                    <a:lnTo>
                      <a:pt x="4220" y="14810"/>
                    </a:lnTo>
                    <a:lnTo>
                      <a:pt x="4450" y="15147"/>
                    </a:lnTo>
                    <a:lnTo>
                      <a:pt x="4175" y="15215"/>
                    </a:lnTo>
                    <a:lnTo>
                      <a:pt x="3950" y="15010"/>
                    </a:lnTo>
                    <a:lnTo>
                      <a:pt x="3766" y="14941"/>
                    </a:lnTo>
                    <a:lnTo>
                      <a:pt x="3586" y="15010"/>
                    </a:lnTo>
                    <a:lnTo>
                      <a:pt x="3406" y="15147"/>
                    </a:lnTo>
                    <a:lnTo>
                      <a:pt x="3176" y="15147"/>
                    </a:lnTo>
                    <a:lnTo>
                      <a:pt x="2812" y="15078"/>
                    </a:lnTo>
                    <a:lnTo>
                      <a:pt x="2632" y="14941"/>
                    </a:lnTo>
                    <a:lnTo>
                      <a:pt x="2452" y="15010"/>
                    </a:lnTo>
                    <a:lnTo>
                      <a:pt x="2268" y="15147"/>
                    </a:lnTo>
                    <a:lnTo>
                      <a:pt x="2088" y="15215"/>
                    </a:lnTo>
                    <a:lnTo>
                      <a:pt x="1768" y="15421"/>
                    </a:lnTo>
                    <a:lnTo>
                      <a:pt x="1633" y="15896"/>
                    </a:lnTo>
                    <a:lnTo>
                      <a:pt x="1453" y="16033"/>
                    </a:lnTo>
                    <a:lnTo>
                      <a:pt x="1269" y="16095"/>
                    </a:lnTo>
                    <a:lnTo>
                      <a:pt x="1089" y="16033"/>
                    </a:lnTo>
                    <a:lnTo>
                      <a:pt x="544" y="16033"/>
                    </a:lnTo>
                    <a:lnTo>
                      <a:pt x="724" y="16164"/>
                    </a:lnTo>
                    <a:lnTo>
                      <a:pt x="909" y="16301"/>
                    </a:lnTo>
                    <a:lnTo>
                      <a:pt x="1269" y="16301"/>
                    </a:lnTo>
                    <a:lnTo>
                      <a:pt x="1453" y="16164"/>
                    </a:lnTo>
                    <a:lnTo>
                      <a:pt x="1633" y="15896"/>
                    </a:lnTo>
                    <a:lnTo>
                      <a:pt x="1863" y="15621"/>
                    </a:lnTo>
                    <a:lnTo>
                      <a:pt x="2043" y="15484"/>
                    </a:lnTo>
                    <a:lnTo>
                      <a:pt x="2223" y="15284"/>
                    </a:lnTo>
                    <a:lnTo>
                      <a:pt x="2452" y="15215"/>
                    </a:lnTo>
                    <a:lnTo>
                      <a:pt x="3356" y="15215"/>
                    </a:lnTo>
                    <a:lnTo>
                      <a:pt x="3541" y="15147"/>
                    </a:lnTo>
                    <a:lnTo>
                      <a:pt x="3766" y="15078"/>
                    </a:lnTo>
                    <a:lnTo>
                      <a:pt x="3950" y="15215"/>
                    </a:lnTo>
                    <a:lnTo>
                      <a:pt x="4130" y="15284"/>
                    </a:lnTo>
                    <a:lnTo>
                      <a:pt x="4355" y="15353"/>
                    </a:lnTo>
                    <a:lnTo>
                      <a:pt x="4540" y="15353"/>
                    </a:lnTo>
                    <a:lnTo>
                      <a:pt x="4675" y="15078"/>
                    </a:lnTo>
                    <a:lnTo>
                      <a:pt x="4854" y="15010"/>
                    </a:lnTo>
                    <a:lnTo>
                      <a:pt x="5039" y="15147"/>
                    </a:lnTo>
                    <a:lnTo>
                      <a:pt x="5219" y="15353"/>
                    </a:lnTo>
                    <a:lnTo>
                      <a:pt x="5399" y="15484"/>
                    </a:lnTo>
                    <a:lnTo>
                      <a:pt x="5583" y="15484"/>
                    </a:lnTo>
                    <a:lnTo>
                      <a:pt x="5763" y="15621"/>
                    </a:lnTo>
                    <a:lnTo>
                      <a:pt x="5988" y="15758"/>
                    </a:lnTo>
                    <a:lnTo>
                      <a:pt x="6173" y="15827"/>
                    </a:lnTo>
                    <a:lnTo>
                      <a:pt x="6353" y="15896"/>
                    </a:lnTo>
                    <a:lnTo>
                      <a:pt x="6672" y="15964"/>
                    </a:lnTo>
                    <a:lnTo>
                      <a:pt x="6942" y="16033"/>
                    </a:lnTo>
                    <a:lnTo>
                      <a:pt x="7127" y="16301"/>
                    </a:lnTo>
                    <a:lnTo>
                      <a:pt x="7172" y="16576"/>
                    </a:lnTo>
                    <a:lnTo>
                      <a:pt x="7531" y="16913"/>
                    </a:lnTo>
                    <a:lnTo>
                      <a:pt x="7716" y="17119"/>
                    </a:lnTo>
                    <a:lnTo>
                      <a:pt x="7851" y="17593"/>
                    </a:lnTo>
                    <a:lnTo>
                      <a:pt x="7986" y="17862"/>
                    </a:lnTo>
                    <a:lnTo>
                      <a:pt x="7626" y="17930"/>
                    </a:lnTo>
                    <a:lnTo>
                      <a:pt x="7441" y="18136"/>
                    </a:lnTo>
                    <a:lnTo>
                      <a:pt x="7306" y="18405"/>
                    </a:lnTo>
                    <a:lnTo>
                      <a:pt x="7261" y="18748"/>
                    </a:lnTo>
                    <a:lnTo>
                      <a:pt x="6852" y="18954"/>
                    </a:lnTo>
                    <a:lnTo>
                      <a:pt x="6488" y="19016"/>
                    </a:lnTo>
                    <a:lnTo>
                      <a:pt x="6263" y="19222"/>
                    </a:lnTo>
                    <a:lnTo>
                      <a:pt x="6038" y="19559"/>
                    </a:lnTo>
                    <a:lnTo>
                      <a:pt x="5853" y="19697"/>
                    </a:lnTo>
                    <a:lnTo>
                      <a:pt x="5673" y="19765"/>
                    </a:lnTo>
                    <a:lnTo>
                      <a:pt x="5309" y="19765"/>
                    </a:lnTo>
                    <a:lnTo>
                      <a:pt x="5129" y="19834"/>
                    </a:lnTo>
                    <a:lnTo>
                      <a:pt x="4765" y="19902"/>
                    </a:lnTo>
                    <a:lnTo>
                      <a:pt x="4585" y="19971"/>
                    </a:lnTo>
                    <a:lnTo>
                      <a:pt x="4310" y="20040"/>
                    </a:lnTo>
                    <a:lnTo>
                      <a:pt x="3856" y="20040"/>
                    </a:lnTo>
                    <a:lnTo>
                      <a:pt x="3676" y="20108"/>
                    </a:lnTo>
                    <a:lnTo>
                      <a:pt x="3451" y="20239"/>
                    </a:lnTo>
                    <a:lnTo>
                      <a:pt x="3266" y="20377"/>
                    </a:lnTo>
                    <a:lnTo>
                      <a:pt x="3086" y="20514"/>
                    </a:lnTo>
                    <a:lnTo>
                      <a:pt x="2906" y="20583"/>
                    </a:lnTo>
                    <a:lnTo>
                      <a:pt x="2632" y="20583"/>
                    </a:lnTo>
                    <a:lnTo>
                      <a:pt x="2452" y="20651"/>
                    </a:lnTo>
                    <a:lnTo>
                      <a:pt x="2268" y="20651"/>
                    </a:lnTo>
                    <a:lnTo>
                      <a:pt x="2088" y="20720"/>
                    </a:lnTo>
                    <a:lnTo>
                      <a:pt x="1044" y="20720"/>
                    </a:lnTo>
                    <a:lnTo>
                      <a:pt x="864" y="20782"/>
                    </a:lnTo>
                    <a:lnTo>
                      <a:pt x="679" y="20851"/>
                    </a:lnTo>
                    <a:lnTo>
                      <a:pt x="364" y="20851"/>
                    </a:lnTo>
                    <a:lnTo>
                      <a:pt x="180" y="20920"/>
                    </a:lnTo>
                    <a:lnTo>
                      <a:pt x="0" y="21194"/>
                    </a:lnTo>
                    <a:lnTo>
                      <a:pt x="180" y="21194"/>
                    </a:lnTo>
                    <a:lnTo>
                      <a:pt x="364" y="21057"/>
                    </a:lnTo>
                    <a:lnTo>
                      <a:pt x="544" y="20920"/>
                    </a:lnTo>
                    <a:lnTo>
                      <a:pt x="724" y="20851"/>
                    </a:lnTo>
                    <a:lnTo>
                      <a:pt x="909" y="20851"/>
                    </a:lnTo>
                    <a:lnTo>
                      <a:pt x="1089" y="20782"/>
                    </a:lnTo>
                    <a:lnTo>
                      <a:pt x="1269" y="20720"/>
                    </a:lnTo>
                    <a:lnTo>
                      <a:pt x="1453" y="20651"/>
                    </a:lnTo>
                    <a:lnTo>
                      <a:pt x="1818" y="20651"/>
                    </a:lnTo>
                    <a:lnTo>
                      <a:pt x="2088" y="20720"/>
                    </a:lnTo>
                    <a:lnTo>
                      <a:pt x="2812" y="20720"/>
                    </a:lnTo>
                    <a:lnTo>
                      <a:pt x="2996" y="20651"/>
                    </a:lnTo>
                    <a:lnTo>
                      <a:pt x="3176" y="20651"/>
                    </a:lnTo>
                    <a:lnTo>
                      <a:pt x="3406" y="20583"/>
                    </a:lnTo>
                    <a:lnTo>
                      <a:pt x="3586" y="20377"/>
                    </a:lnTo>
                    <a:lnTo>
                      <a:pt x="3766" y="20239"/>
                    </a:lnTo>
                    <a:lnTo>
                      <a:pt x="4175" y="20239"/>
                    </a:lnTo>
                    <a:lnTo>
                      <a:pt x="4355" y="20108"/>
                    </a:lnTo>
                    <a:lnTo>
                      <a:pt x="4585" y="20040"/>
                    </a:lnTo>
                    <a:lnTo>
                      <a:pt x="5129" y="20040"/>
                    </a:lnTo>
                    <a:lnTo>
                      <a:pt x="5354" y="19971"/>
                    </a:lnTo>
                    <a:lnTo>
                      <a:pt x="5538" y="19902"/>
                    </a:lnTo>
                    <a:lnTo>
                      <a:pt x="5763" y="19971"/>
                    </a:lnTo>
                    <a:lnTo>
                      <a:pt x="5988" y="19971"/>
                    </a:lnTo>
                    <a:lnTo>
                      <a:pt x="6173" y="19834"/>
                    </a:lnTo>
                    <a:lnTo>
                      <a:pt x="6308" y="19559"/>
                    </a:lnTo>
                    <a:lnTo>
                      <a:pt x="6398" y="19291"/>
                    </a:lnTo>
                    <a:lnTo>
                      <a:pt x="6582" y="19222"/>
                    </a:lnTo>
                    <a:lnTo>
                      <a:pt x="6852" y="19154"/>
                    </a:lnTo>
                    <a:lnTo>
                      <a:pt x="7032" y="19016"/>
                    </a:lnTo>
                    <a:lnTo>
                      <a:pt x="7216" y="18817"/>
                    </a:lnTo>
                    <a:lnTo>
                      <a:pt x="7396" y="18611"/>
                    </a:lnTo>
                    <a:lnTo>
                      <a:pt x="7576" y="18342"/>
                    </a:lnTo>
                    <a:lnTo>
                      <a:pt x="7761" y="18274"/>
                    </a:lnTo>
                    <a:lnTo>
                      <a:pt x="7941" y="18068"/>
                    </a:lnTo>
                    <a:lnTo>
                      <a:pt x="8121" y="17930"/>
                    </a:lnTo>
                    <a:lnTo>
                      <a:pt x="8305" y="17862"/>
                    </a:lnTo>
                    <a:lnTo>
                      <a:pt x="8485" y="17999"/>
                    </a:lnTo>
                    <a:lnTo>
                      <a:pt x="8670" y="18068"/>
                    </a:lnTo>
                    <a:lnTo>
                      <a:pt x="8850" y="18068"/>
                    </a:lnTo>
                    <a:lnTo>
                      <a:pt x="9030" y="18136"/>
                    </a:lnTo>
                    <a:lnTo>
                      <a:pt x="9349" y="18205"/>
                    </a:lnTo>
                    <a:lnTo>
                      <a:pt x="9529" y="18205"/>
                    </a:lnTo>
                    <a:lnTo>
                      <a:pt x="9803" y="18274"/>
                    </a:lnTo>
                    <a:lnTo>
                      <a:pt x="10028" y="18342"/>
                    </a:lnTo>
                    <a:lnTo>
                      <a:pt x="10208" y="18473"/>
                    </a:lnTo>
                    <a:lnTo>
                      <a:pt x="10393" y="18611"/>
                    </a:lnTo>
                    <a:lnTo>
                      <a:pt x="10573" y="18748"/>
                    </a:lnTo>
                    <a:lnTo>
                      <a:pt x="10753" y="18817"/>
                    </a:lnTo>
                    <a:lnTo>
                      <a:pt x="10937" y="18817"/>
                    </a:lnTo>
                    <a:lnTo>
                      <a:pt x="11117" y="18954"/>
                    </a:lnTo>
                    <a:lnTo>
                      <a:pt x="11297" y="19085"/>
                    </a:lnTo>
                    <a:lnTo>
                      <a:pt x="11482" y="19291"/>
                    </a:lnTo>
                    <a:lnTo>
                      <a:pt x="11752" y="19359"/>
                    </a:lnTo>
                    <a:lnTo>
                      <a:pt x="11936" y="19359"/>
                    </a:lnTo>
                    <a:lnTo>
                      <a:pt x="12116" y="19559"/>
                    </a:lnTo>
                    <a:lnTo>
                      <a:pt x="12296" y="19697"/>
                    </a:lnTo>
                    <a:lnTo>
                      <a:pt x="12480" y="19765"/>
                    </a:lnTo>
                    <a:lnTo>
                      <a:pt x="12705" y="19902"/>
                    </a:lnTo>
                    <a:lnTo>
                      <a:pt x="12885" y="19971"/>
                    </a:lnTo>
                    <a:lnTo>
                      <a:pt x="13524" y="19971"/>
                    </a:lnTo>
                    <a:lnTo>
                      <a:pt x="13749" y="20040"/>
                    </a:lnTo>
                    <a:lnTo>
                      <a:pt x="13979" y="20239"/>
                    </a:lnTo>
                    <a:lnTo>
                      <a:pt x="14204" y="20308"/>
                    </a:lnTo>
                    <a:lnTo>
                      <a:pt x="15067" y="20308"/>
                    </a:lnTo>
                    <a:lnTo>
                      <a:pt x="15247" y="20377"/>
                    </a:lnTo>
                    <a:lnTo>
                      <a:pt x="15472" y="20583"/>
                    </a:lnTo>
                    <a:lnTo>
                      <a:pt x="15657" y="20651"/>
                    </a:lnTo>
                    <a:lnTo>
                      <a:pt x="15837" y="20720"/>
                    </a:lnTo>
                    <a:lnTo>
                      <a:pt x="16066" y="20782"/>
                    </a:lnTo>
                    <a:lnTo>
                      <a:pt x="16471" y="20782"/>
                    </a:lnTo>
                    <a:lnTo>
                      <a:pt x="16656" y="20851"/>
                    </a:lnTo>
                    <a:lnTo>
                      <a:pt x="16835" y="21057"/>
                    </a:lnTo>
                    <a:lnTo>
                      <a:pt x="17470" y="21057"/>
                    </a:lnTo>
                    <a:lnTo>
                      <a:pt x="17699" y="21126"/>
                    </a:lnTo>
                    <a:lnTo>
                      <a:pt x="18694" y="21126"/>
                    </a:lnTo>
                    <a:lnTo>
                      <a:pt x="18923" y="21325"/>
                    </a:lnTo>
                    <a:lnTo>
                      <a:pt x="19148" y="21531"/>
                    </a:lnTo>
                    <a:lnTo>
                      <a:pt x="20376" y="21531"/>
                    </a:lnTo>
                    <a:lnTo>
                      <a:pt x="20601" y="21600"/>
                    </a:lnTo>
                    <a:lnTo>
                      <a:pt x="20831" y="21600"/>
                    </a:lnTo>
                    <a:lnTo>
                      <a:pt x="20237" y="21600"/>
                    </a:lnTo>
                    <a:lnTo>
                      <a:pt x="19877" y="21463"/>
                    </a:lnTo>
                    <a:lnTo>
                      <a:pt x="19647" y="21394"/>
                    </a:lnTo>
                    <a:lnTo>
                      <a:pt x="19287" y="21463"/>
                    </a:lnTo>
                    <a:lnTo>
                      <a:pt x="19103" y="21531"/>
                    </a:lnTo>
                    <a:lnTo>
                      <a:pt x="18923" y="21463"/>
                    </a:lnTo>
                    <a:lnTo>
                      <a:pt x="18833" y="21194"/>
                    </a:lnTo>
                    <a:lnTo>
                      <a:pt x="18424" y="21057"/>
                    </a:lnTo>
                    <a:lnTo>
                      <a:pt x="18244" y="21057"/>
                    </a:lnTo>
                    <a:lnTo>
                      <a:pt x="18014" y="20988"/>
                    </a:lnTo>
                    <a:lnTo>
                      <a:pt x="17744" y="20920"/>
                    </a:lnTo>
                    <a:lnTo>
                      <a:pt x="17380" y="20851"/>
                    </a:lnTo>
                    <a:lnTo>
                      <a:pt x="17155" y="20782"/>
                    </a:lnTo>
                    <a:lnTo>
                      <a:pt x="16970" y="20782"/>
                    </a:lnTo>
                    <a:lnTo>
                      <a:pt x="16701" y="20851"/>
                    </a:lnTo>
                    <a:lnTo>
                      <a:pt x="16201" y="20851"/>
                    </a:lnTo>
                    <a:lnTo>
                      <a:pt x="15972" y="20583"/>
                    </a:lnTo>
                    <a:lnTo>
                      <a:pt x="15792" y="20583"/>
                    </a:lnTo>
                    <a:lnTo>
                      <a:pt x="15472" y="20514"/>
                    </a:lnTo>
                    <a:lnTo>
                      <a:pt x="15112" y="20514"/>
                    </a:lnTo>
                    <a:lnTo>
                      <a:pt x="14928" y="20377"/>
                    </a:lnTo>
                    <a:lnTo>
                      <a:pt x="14703" y="20171"/>
                    </a:lnTo>
                    <a:lnTo>
                      <a:pt x="14523" y="20040"/>
                    </a:lnTo>
                    <a:lnTo>
                      <a:pt x="14339" y="19971"/>
                    </a:lnTo>
                    <a:lnTo>
                      <a:pt x="13979" y="19971"/>
                    </a:lnTo>
                    <a:lnTo>
                      <a:pt x="13794" y="19902"/>
                    </a:lnTo>
                    <a:lnTo>
                      <a:pt x="13524" y="19834"/>
                    </a:lnTo>
                    <a:lnTo>
                      <a:pt x="13250" y="19765"/>
                    </a:lnTo>
                    <a:lnTo>
                      <a:pt x="13070" y="19628"/>
                    </a:lnTo>
                    <a:lnTo>
                      <a:pt x="12840" y="19497"/>
                    </a:lnTo>
                    <a:lnTo>
                      <a:pt x="11981" y="19497"/>
                    </a:lnTo>
                    <a:lnTo>
                      <a:pt x="11617" y="19428"/>
                    </a:lnTo>
                    <a:lnTo>
                      <a:pt x="11437" y="19085"/>
                    </a:lnTo>
                    <a:lnTo>
                      <a:pt x="11252" y="18817"/>
                    </a:lnTo>
                    <a:lnTo>
                      <a:pt x="10663" y="18817"/>
                    </a:lnTo>
                    <a:lnTo>
                      <a:pt x="10303" y="18405"/>
                    </a:lnTo>
                    <a:lnTo>
                      <a:pt x="10073" y="18136"/>
                    </a:lnTo>
                    <a:lnTo>
                      <a:pt x="9848" y="17999"/>
                    </a:lnTo>
                    <a:lnTo>
                      <a:pt x="8850" y="17999"/>
                    </a:lnTo>
                    <a:lnTo>
                      <a:pt x="8670" y="17862"/>
                    </a:lnTo>
                    <a:lnTo>
                      <a:pt x="8170" y="17731"/>
                    </a:lnTo>
                    <a:lnTo>
                      <a:pt x="7716" y="17525"/>
                    </a:lnTo>
                    <a:lnTo>
                      <a:pt x="7626" y="17250"/>
                    </a:lnTo>
                    <a:lnTo>
                      <a:pt x="7671" y="16982"/>
                    </a:lnTo>
                    <a:lnTo>
                      <a:pt x="7531" y="16707"/>
                    </a:lnTo>
                    <a:lnTo>
                      <a:pt x="7396" y="16439"/>
                    </a:lnTo>
                    <a:lnTo>
                      <a:pt x="7261" y="16164"/>
                    </a:lnTo>
                    <a:lnTo>
                      <a:pt x="7077" y="15964"/>
                    </a:lnTo>
                    <a:lnTo>
                      <a:pt x="6897" y="15827"/>
                    </a:lnTo>
                    <a:lnTo>
                      <a:pt x="6717" y="15758"/>
                    </a:lnTo>
                    <a:lnTo>
                      <a:pt x="6353" y="15552"/>
                    </a:lnTo>
                    <a:lnTo>
                      <a:pt x="6173" y="15552"/>
                    </a:lnTo>
                    <a:lnTo>
                      <a:pt x="5988" y="15484"/>
                    </a:lnTo>
                    <a:lnTo>
                      <a:pt x="5763" y="15421"/>
                    </a:lnTo>
                    <a:lnTo>
                      <a:pt x="5444" y="15421"/>
                    </a:lnTo>
                    <a:lnTo>
                      <a:pt x="5264" y="15284"/>
                    </a:lnTo>
                    <a:lnTo>
                      <a:pt x="5084" y="15215"/>
                    </a:lnTo>
                    <a:lnTo>
                      <a:pt x="5354" y="15147"/>
                    </a:lnTo>
                    <a:lnTo>
                      <a:pt x="5538" y="15010"/>
                    </a:lnTo>
                    <a:lnTo>
                      <a:pt x="5718" y="14941"/>
                    </a:lnTo>
                    <a:lnTo>
                      <a:pt x="6897" y="14941"/>
                    </a:lnTo>
                    <a:lnTo>
                      <a:pt x="7077" y="14878"/>
                    </a:lnTo>
                    <a:lnTo>
                      <a:pt x="7441" y="14878"/>
                    </a:lnTo>
                    <a:lnTo>
                      <a:pt x="7851" y="14810"/>
                    </a:lnTo>
                    <a:lnTo>
                      <a:pt x="8031" y="14673"/>
                    </a:lnTo>
                    <a:lnTo>
                      <a:pt x="8215" y="14604"/>
                    </a:lnTo>
                    <a:lnTo>
                      <a:pt x="8850" y="14604"/>
                    </a:lnTo>
                    <a:lnTo>
                      <a:pt x="9120" y="14535"/>
                    </a:lnTo>
                    <a:lnTo>
                      <a:pt x="9304" y="14467"/>
                    </a:lnTo>
                    <a:lnTo>
                      <a:pt x="9664" y="14467"/>
                    </a:lnTo>
                    <a:lnTo>
                      <a:pt x="9848" y="14604"/>
                    </a:lnTo>
                    <a:lnTo>
                      <a:pt x="10073" y="14673"/>
                    </a:lnTo>
                    <a:lnTo>
                      <a:pt x="10847" y="14673"/>
                    </a:lnTo>
                    <a:lnTo>
                      <a:pt x="11027" y="14741"/>
                    </a:lnTo>
                    <a:lnTo>
                      <a:pt x="11572" y="14741"/>
                    </a:lnTo>
                    <a:lnTo>
                      <a:pt x="11752" y="14941"/>
                    </a:lnTo>
                    <a:lnTo>
                      <a:pt x="12116" y="15078"/>
                    </a:lnTo>
                    <a:lnTo>
                      <a:pt x="12296" y="15147"/>
                    </a:lnTo>
                    <a:lnTo>
                      <a:pt x="12525" y="15215"/>
                    </a:lnTo>
                    <a:lnTo>
                      <a:pt x="12705" y="15215"/>
                    </a:lnTo>
                    <a:lnTo>
                      <a:pt x="12840" y="15484"/>
                    </a:lnTo>
                    <a:lnTo>
                      <a:pt x="13070" y="15758"/>
                    </a:lnTo>
                    <a:lnTo>
                      <a:pt x="13340" y="15827"/>
                    </a:lnTo>
                    <a:lnTo>
                      <a:pt x="13524" y="15896"/>
                    </a:lnTo>
                    <a:lnTo>
                      <a:pt x="13704" y="16033"/>
                    </a:lnTo>
                    <a:lnTo>
                      <a:pt x="13884" y="16301"/>
                    </a:lnTo>
                    <a:lnTo>
                      <a:pt x="14069" y="16439"/>
                    </a:lnTo>
                    <a:lnTo>
                      <a:pt x="14249" y="16507"/>
                    </a:lnTo>
                    <a:lnTo>
                      <a:pt x="14478" y="16576"/>
                    </a:lnTo>
                    <a:lnTo>
                      <a:pt x="14658" y="16576"/>
                    </a:lnTo>
                    <a:lnTo>
                      <a:pt x="14838" y="16638"/>
                    </a:lnTo>
                    <a:lnTo>
                      <a:pt x="15022" y="16844"/>
                    </a:lnTo>
                    <a:lnTo>
                      <a:pt x="15202" y="17050"/>
                    </a:lnTo>
                    <a:lnTo>
                      <a:pt x="15517" y="17119"/>
                    </a:lnTo>
                    <a:lnTo>
                      <a:pt x="15702" y="17119"/>
                    </a:lnTo>
                    <a:lnTo>
                      <a:pt x="15882" y="17250"/>
                    </a:lnTo>
                    <a:lnTo>
                      <a:pt x="16246" y="17387"/>
                    </a:lnTo>
                    <a:lnTo>
                      <a:pt x="16561" y="17456"/>
                    </a:lnTo>
                    <a:lnTo>
                      <a:pt x="16835" y="17525"/>
                    </a:lnTo>
                    <a:lnTo>
                      <a:pt x="17245" y="17799"/>
                    </a:lnTo>
                    <a:lnTo>
                      <a:pt x="17425" y="17930"/>
                    </a:lnTo>
                    <a:lnTo>
                      <a:pt x="17605" y="18205"/>
                    </a:lnTo>
                    <a:lnTo>
                      <a:pt x="17924" y="18473"/>
                    </a:lnTo>
                    <a:lnTo>
                      <a:pt x="18104" y="18611"/>
                    </a:lnTo>
                    <a:lnTo>
                      <a:pt x="18289" y="18748"/>
                    </a:lnTo>
                    <a:lnTo>
                      <a:pt x="18514" y="18885"/>
                    </a:lnTo>
                    <a:lnTo>
                      <a:pt x="18788" y="19016"/>
                    </a:lnTo>
                    <a:lnTo>
                      <a:pt x="19013" y="19222"/>
                    </a:lnTo>
                    <a:lnTo>
                      <a:pt x="19193" y="19359"/>
                    </a:lnTo>
                    <a:lnTo>
                      <a:pt x="19377" y="19559"/>
                    </a:lnTo>
                    <a:lnTo>
                      <a:pt x="19557" y="19765"/>
                    </a:lnTo>
                    <a:lnTo>
                      <a:pt x="19877" y="19834"/>
                    </a:lnTo>
                    <a:lnTo>
                      <a:pt x="20057" y="19902"/>
                    </a:lnTo>
                    <a:lnTo>
                      <a:pt x="20286" y="20040"/>
                    </a:lnTo>
                    <a:lnTo>
                      <a:pt x="20511" y="20239"/>
                    </a:lnTo>
                    <a:lnTo>
                      <a:pt x="20691" y="20514"/>
                    </a:lnTo>
                    <a:lnTo>
                      <a:pt x="20876" y="20583"/>
                    </a:lnTo>
                    <a:lnTo>
                      <a:pt x="21056" y="20651"/>
                    </a:lnTo>
                    <a:lnTo>
                      <a:pt x="21236" y="20851"/>
                    </a:lnTo>
                    <a:lnTo>
                      <a:pt x="21420" y="21057"/>
                    </a:lnTo>
                    <a:lnTo>
                      <a:pt x="21600" y="21126"/>
                    </a:lnTo>
                    <a:lnTo>
                      <a:pt x="21420" y="20988"/>
                    </a:lnTo>
                    <a:lnTo>
                      <a:pt x="21191" y="20720"/>
                    </a:lnTo>
                    <a:lnTo>
                      <a:pt x="21056" y="20445"/>
                    </a:lnTo>
                    <a:lnTo>
                      <a:pt x="20876" y="20377"/>
                    </a:lnTo>
                    <a:lnTo>
                      <a:pt x="20646" y="20171"/>
                    </a:lnTo>
                    <a:lnTo>
                      <a:pt x="20421" y="19902"/>
                    </a:lnTo>
                    <a:lnTo>
                      <a:pt x="20237" y="19628"/>
                    </a:lnTo>
                    <a:lnTo>
                      <a:pt x="20057" y="19559"/>
                    </a:lnTo>
                    <a:lnTo>
                      <a:pt x="19877" y="19559"/>
                    </a:lnTo>
                    <a:lnTo>
                      <a:pt x="19692" y="19428"/>
                    </a:lnTo>
                    <a:lnTo>
                      <a:pt x="19512" y="19291"/>
                    </a:lnTo>
                    <a:lnTo>
                      <a:pt x="19193" y="19016"/>
                    </a:lnTo>
                    <a:lnTo>
                      <a:pt x="19013" y="18885"/>
                    </a:lnTo>
                    <a:lnTo>
                      <a:pt x="18833" y="18817"/>
                    </a:lnTo>
                    <a:lnTo>
                      <a:pt x="18604" y="18748"/>
                    </a:lnTo>
                    <a:lnTo>
                      <a:pt x="18424" y="18473"/>
                    </a:lnTo>
                    <a:lnTo>
                      <a:pt x="18199" y="18473"/>
                    </a:lnTo>
                    <a:lnTo>
                      <a:pt x="17969" y="18136"/>
                    </a:lnTo>
                    <a:lnTo>
                      <a:pt x="17789" y="17862"/>
                    </a:lnTo>
                    <a:lnTo>
                      <a:pt x="17605" y="17731"/>
                    </a:lnTo>
                    <a:lnTo>
                      <a:pt x="17425" y="17593"/>
                    </a:lnTo>
                    <a:lnTo>
                      <a:pt x="17155" y="17525"/>
                    </a:lnTo>
                    <a:lnTo>
                      <a:pt x="16970" y="17387"/>
                    </a:lnTo>
                    <a:lnTo>
                      <a:pt x="16791" y="17250"/>
                    </a:lnTo>
                    <a:lnTo>
                      <a:pt x="16426" y="17250"/>
                    </a:lnTo>
                    <a:lnTo>
                      <a:pt x="16201" y="17050"/>
                    </a:lnTo>
                    <a:lnTo>
                      <a:pt x="16017" y="16844"/>
                    </a:lnTo>
                    <a:lnTo>
                      <a:pt x="15837" y="16844"/>
                    </a:lnTo>
                    <a:lnTo>
                      <a:pt x="15657" y="16707"/>
                    </a:lnTo>
                    <a:lnTo>
                      <a:pt x="15427" y="16576"/>
                    </a:lnTo>
                    <a:lnTo>
                      <a:pt x="15157" y="16507"/>
                    </a:lnTo>
                    <a:lnTo>
                      <a:pt x="14973" y="16507"/>
                    </a:lnTo>
                    <a:lnTo>
                      <a:pt x="14703" y="16439"/>
                    </a:lnTo>
                    <a:lnTo>
                      <a:pt x="14478" y="16370"/>
                    </a:lnTo>
                    <a:lnTo>
                      <a:pt x="14294" y="16233"/>
                    </a:lnTo>
                    <a:lnTo>
                      <a:pt x="14069" y="15964"/>
                    </a:lnTo>
                    <a:lnTo>
                      <a:pt x="13839" y="15690"/>
                    </a:lnTo>
                    <a:lnTo>
                      <a:pt x="13614" y="15484"/>
                    </a:lnTo>
                    <a:lnTo>
                      <a:pt x="13434" y="15353"/>
                    </a:lnTo>
                    <a:lnTo>
                      <a:pt x="13205" y="15215"/>
                    </a:lnTo>
                    <a:lnTo>
                      <a:pt x="12840" y="15078"/>
                    </a:lnTo>
                    <a:lnTo>
                      <a:pt x="12660" y="14941"/>
                    </a:lnTo>
                    <a:lnTo>
                      <a:pt x="12251" y="14741"/>
                    </a:lnTo>
                    <a:lnTo>
                      <a:pt x="12071" y="14604"/>
                    </a:lnTo>
                    <a:lnTo>
                      <a:pt x="11981" y="14329"/>
                    </a:lnTo>
                    <a:lnTo>
                      <a:pt x="11846" y="14061"/>
                    </a:lnTo>
                    <a:lnTo>
                      <a:pt x="11662" y="13924"/>
                    </a:lnTo>
                    <a:lnTo>
                      <a:pt x="11527" y="13587"/>
                    </a:lnTo>
                    <a:lnTo>
                      <a:pt x="11297" y="13312"/>
                    </a:lnTo>
                    <a:lnTo>
                      <a:pt x="11252" y="13044"/>
                    </a:lnTo>
                    <a:lnTo>
                      <a:pt x="11207" y="12769"/>
                    </a:lnTo>
                    <a:lnTo>
                      <a:pt x="11117" y="12501"/>
                    </a:lnTo>
                    <a:lnTo>
                      <a:pt x="11027" y="12226"/>
                    </a:lnTo>
                    <a:lnTo>
                      <a:pt x="10937" y="11958"/>
                    </a:lnTo>
                    <a:lnTo>
                      <a:pt x="10892" y="11683"/>
                    </a:lnTo>
                    <a:lnTo>
                      <a:pt x="10802" y="11408"/>
                    </a:lnTo>
                    <a:lnTo>
                      <a:pt x="10708" y="11140"/>
                    </a:lnTo>
                    <a:lnTo>
                      <a:pt x="10528" y="10934"/>
                    </a:lnTo>
                    <a:lnTo>
                      <a:pt x="10438" y="10666"/>
                    </a:lnTo>
                    <a:lnTo>
                      <a:pt x="10303" y="10391"/>
                    </a:lnTo>
                    <a:lnTo>
                      <a:pt x="10118" y="10254"/>
                    </a:lnTo>
                    <a:lnTo>
                      <a:pt x="9893" y="10123"/>
                    </a:lnTo>
                    <a:lnTo>
                      <a:pt x="9709" y="9986"/>
                    </a:lnTo>
                    <a:lnTo>
                      <a:pt x="9484" y="9917"/>
                    </a:lnTo>
                    <a:lnTo>
                      <a:pt x="9304" y="9848"/>
                    </a:lnTo>
                    <a:lnTo>
                      <a:pt x="9120" y="9711"/>
                    </a:lnTo>
                    <a:lnTo>
                      <a:pt x="8940" y="9443"/>
                    </a:lnTo>
                    <a:lnTo>
                      <a:pt x="8760" y="9168"/>
                    </a:lnTo>
                    <a:lnTo>
                      <a:pt x="8575" y="8968"/>
                    </a:lnTo>
                    <a:lnTo>
                      <a:pt x="8395" y="8900"/>
                    </a:lnTo>
                    <a:lnTo>
                      <a:pt x="8260" y="8556"/>
                    </a:lnTo>
                    <a:lnTo>
                      <a:pt x="8076" y="8357"/>
                    </a:lnTo>
                    <a:lnTo>
                      <a:pt x="7716" y="8082"/>
                    </a:lnTo>
                    <a:lnTo>
                      <a:pt x="7531" y="7814"/>
                    </a:lnTo>
                    <a:lnTo>
                      <a:pt x="7351" y="7608"/>
                    </a:lnTo>
                    <a:lnTo>
                      <a:pt x="7172" y="7539"/>
                    </a:lnTo>
                    <a:lnTo>
                      <a:pt x="6987" y="7402"/>
                    </a:lnTo>
                    <a:lnTo>
                      <a:pt x="6807" y="7133"/>
                    </a:lnTo>
                    <a:lnTo>
                      <a:pt x="6672" y="6859"/>
                    </a:lnTo>
                    <a:lnTo>
                      <a:pt x="6488" y="6659"/>
                    </a:lnTo>
                    <a:lnTo>
                      <a:pt x="6263" y="6316"/>
                    </a:lnTo>
                    <a:lnTo>
                      <a:pt x="6083" y="6048"/>
                    </a:lnTo>
                    <a:lnTo>
                      <a:pt x="5898" y="5910"/>
                    </a:lnTo>
                    <a:lnTo>
                      <a:pt x="5718" y="5910"/>
                    </a:lnTo>
                    <a:lnTo>
                      <a:pt x="5489" y="5704"/>
                    </a:lnTo>
                    <a:lnTo>
                      <a:pt x="5264" y="5505"/>
                    </a:lnTo>
                    <a:lnTo>
                      <a:pt x="5084" y="5367"/>
                    </a:lnTo>
                    <a:lnTo>
                      <a:pt x="4899" y="5161"/>
                    </a:lnTo>
                    <a:lnTo>
                      <a:pt x="4720" y="5024"/>
                    </a:lnTo>
                    <a:lnTo>
                      <a:pt x="4540" y="4893"/>
                    </a:lnTo>
                    <a:lnTo>
                      <a:pt x="4355" y="4687"/>
                    </a:lnTo>
                    <a:lnTo>
                      <a:pt x="4175" y="4618"/>
                    </a:lnTo>
                    <a:lnTo>
                      <a:pt x="3995" y="4481"/>
                    </a:lnTo>
                    <a:lnTo>
                      <a:pt x="3856" y="4213"/>
                    </a:lnTo>
                    <a:lnTo>
                      <a:pt x="3766" y="3938"/>
                    </a:lnTo>
                    <a:lnTo>
                      <a:pt x="3631" y="3670"/>
                    </a:lnTo>
                    <a:lnTo>
                      <a:pt x="3496" y="3395"/>
                    </a:lnTo>
                    <a:lnTo>
                      <a:pt x="3356" y="3127"/>
                    </a:lnTo>
                    <a:lnTo>
                      <a:pt x="2996" y="2715"/>
                    </a:lnTo>
                    <a:lnTo>
                      <a:pt x="2812" y="2515"/>
                    </a:lnTo>
                    <a:lnTo>
                      <a:pt x="2452" y="2378"/>
                    </a:lnTo>
                    <a:lnTo>
                      <a:pt x="2268" y="2241"/>
                    </a:lnTo>
                    <a:lnTo>
                      <a:pt x="2088" y="2172"/>
                    </a:lnTo>
                    <a:lnTo>
                      <a:pt x="1908" y="2041"/>
                    </a:lnTo>
                    <a:lnTo>
                      <a:pt x="1768" y="1766"/>
                    </a:lnTo>
                    <a:lnTo>
                      <a:pt x="1678" y="1492"/>
                    </a:lnTo>
                    <a:lnTo>
                      <a:pt x="1543" y="1223"/>
                    </a:lnTo>
                    <a:lnTo>
                      <a:pt x="1363" y="1017"/>
                    </a:lnTo>
                    <a:lnTo>
                      <a:pt x="1224" y="749"/>
                    </a:lnTo>
                    <a:lnTo>
                      <a:pt x="1044" y="543"/>
                    </a:lnTo>
                    <a:lnTo>
                      <a:pt x="864" y="406"/>
                    </a:lnTo>
                    <a:lnTo>
                      <a:pt x="679" y="275"/>
                    </a:lnTo>
                    <a:lnTo>
                      <a:pt x="499" y="69"/>
                    </a:lnTo>
                    <a:lnTo>
                      <a:pt x="409"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7" name="Freeform 16"/>
              <p:cNvSpPr/>
              <p:nvPr/>
            </p:nvSpPr>
            <p:spPr>
              <a:xfrm>
                <a:off x="0" y="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443" y="21600"/>
                    </a:lnTo>
                    <a:lnTo>
                      <a:pt x="21157" y="21600"/>
                    </a:lnTo>
                    <a:lnTo>
                      <a:pt x="21600" y="0"/>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8" name="Freeform 17"/>
              <p:cNvSpPr/>
              <p:nvPr/>
            </p:nvSpPr>
            <p:spPr>
              <a:xfrm>
                <a:off x="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0" y="21600"/>
                    </a:lnTo>
                    <a:lnTo>
                      <a:pt x="21600" y="20956"/>
                    </a:lnTo>
                    <a:lnTo>
                      <a:pt x="21600" y="644"/>
                    </a:lnTo>
                    <a:lnTo>
                      <a:pt x="0" y="0"/>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79" name="Freeform 18"/>
              <p:cNvSpPr/>
              <p:nvPr/>
            </p:nvSpPr>
            <p:spPr>
              <a:xfrm>
                <a:off x="8197850" y="0"/>
                <a:ext cx="168276" cy="6172200"/>
              </a:xfrm>
              <a:custGeom>
                <a:avLst/>
                <a:gdLst/>
                <a:ahLst/>
                <a:cxnLst>
                  <a:cxn ang="0">
                    <a:pos x="wd2" y="hd2"/>
                  </a:cxn>
                  <a:cxn ang="5400000">
                    <a:pos x="wd2" y="hd2"/>
                  </a:cxn>
                  <a:cxn ang="10800000">
                    <a:pos x="wd2" y="hd2"/>
                  </a:cxn>
                  <a:cxn ang="16200000">
                    <a:pos x="wd2" y="hd2"/>
                  </a:cxn>
                </a:cxnLst>
                <a:rect l="0" t="0" r="r" b="b"/>
                <a:pathLst>
                  <a:path w="21600" h="21600" extrusionOk="0">
                    <a:moveTo>
                      <a:pt x="0" y="644"/>
                    </a:moveTo>
                    <a:lnTo>
                      <a:pt x="0" y="20956"/>
                    </a:lnTo>
                    <a:lnTo>
                      <a:pt x="21600" y="21600"/>
                    </a:lnTo>
                    <a:lnTo>
                      <a:pt x="21600" y="0"/>
                    </a:lnTo>
                    <a:lnTo>
                      <a:pt x="0" y="644"/>
                    </a:lnTo>
                  </a:path>
                </a:pathLst>
              </a:custGeom>
              <a:solidFill>
                <a:srgbClr val="747474"/>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0" name="Freeform 19"/>
              <p:cNvSpPr/>
              <p:nvPr/>
            </p:nvSpPr>
            <p:spPr>
              <a:xfrm>
                <a:off x="0" y="5988050"/>
                <a:ext cx="8366126" cy="184150"/>
              </a:xfrm>
              <a:custGeom>
                <a:avLst/>
                <a:gdLst/>
                <a:ahLst/>
                <a:cxnLst>
                  <a:cxn ang="0">
                    <a:pos x="wd2" y="hd2"/>
                  </a:cxn>
                  <a:cxn ang="5400000">
                    <a:pos x="wd2" y="hd2"/>
                  </a:cxn>
                  <a:cxn ang="10800000">
                    <a:pos x="wd2" y="hd2"/>
                  </a:cxn>
                  <a:cxn ang="16200000">
                    <a:pos x="wd2" y="hd2"/>
                  </a:cxn>
                </a:cxnLst>
                <a:rect l="0" t="0" r="r" b="b"/>
                <a:pathLst>
                  <a:path w="21600" h="21600" extrusionOk="0">
                    <a:moveTo>
                      <a:pt x="443" y="0"/>
                    </a:moveTo>
                    <a:lnTo>
                      <a:pt x="21157" y="0"/>
                    </a:lnTo>
                    <a:lnTo>
                      <a:pt x="21600" y="21600"/>
                    </a:lnTo>
                    <a:lnTo>
                      <a:pt x="0" y="21600"/>
                    </a:lnTo>
                    <a:lnTo>
                      <a:pt x="443"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1" name="Freeform 20"/>
              <p:cNvSpPr/>
              <p:nvPr/>
            </p:nvSpPr>
            <p:spPr>
              <a:xfrm>
                <a:off x="8197850" y="184150"/>
                <a:ext cx="125414" cy="29718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10937" y="588"/>
                    </a:lnTo>
                    <a:lnTo>
                      <a:pt x="12577" y="923"/>
                    </a:lnTo>
                    <a:lnTo>
                      <a:pt x="12577" y="1258"/>
                    </a:lnTo>
                    <a:lnTo>
                      <a:pt x="9023" y="1592"/>
                    </a:lnTo>
                    <a:lnTo>
                      <a:pt x="7109" y="1927"/>
                    </a:lnTo>
                    <a:lnTo>
                      <a:pt x="10937" y="2596"/>
                    </a:lnTo>
                    <a:lnTo>
                      <a:pt x="14491" y="2931"/>
                    </a:lnTo>
                    <a:lnTo>
                      <a:pt x="14491" y="3600"/>
                    </a:lnTo>
                    <a:lnTo>
                      <a:pt x="12577" y="3935"/>
                    </a:lnTo>
                    <a:lnTo>
                      <a:pt x="9023" y="4269"/>
                    </a:lnTo>
                    <a:lnTo>
                      <a:pt x="9023" y="4685"/>
                    </a:lnTo>
                    <a:lnTo>
                      <a:pt x="10937" y="5019"/>
                    </a:lnTo>
                    <a:lnTo>
                      <a:pt x="12577" y="5354"/>
                    </a:lnTo>
                    <a:lnTo>
                      <a:pt x="14491" y="5781"/>
                    </a:lnTo>
                    <a:lnTo>
                      <a:pt x="12577" y="6115"/>
                    </a:lnTo>
                    <a:lnTo>
                      <a:pt x="10937" y="6450"/>
                    </a:lnTo>
                    <a:lnTo>
                      <a:pt x="9023" y="6785"/>
                    </a:lnTo>
                    <a:lnTo>
                      <a:pt x="10937" y="7119"/>
                    </a:lnTo>
                    <a:lnTo>
                      <a:pt x="12577" y="7454"/>
                    </a:lnTo>
                    <a:lnTo>
                      <a:pt x="14491" y="7788"/>
                    </a:lnTo>
                    <a:lnTo>
                      <a:pt x="16132" y="8123"/>
                    </a:lnTo>
                    <a:lnTo>
                      <a:pt x="18046" y="8458"/>
                    </a:lnTo>
                    <a:lnTo>
                      <a:pt x="18046" y="9208"/>
                    </a:lnTo>
                    <a:lnTo>
                      <a:pt x="14491" y="9623"/>
                    </a:lnTo>
                    <a:lnTo>
                      <a:pt x="9023" y="9958"/>
                    </a:lnTo>
                    <a:lnTo>
                      <a:pt x="5468" y="10292"/>
                    </a:lnTo>
                    <a:lnTo>
                      <a:pt x="3554" y="10627"/>
                    </a:lnTo>
                    <a:lnTo>
                      <a:pt x="5468" y="11054"/>
                    </a:lnTo>
                    <a:lnTo>
                      <a:pt x="12577" y="11723"/>
                    </a:lnTo>
                    <a:lnTo>
                      <a:pt x="16132" y="12138"/>
                    </a:lnTo>
                    <a:lnTo>
                      <a:pt x="16132" y="12554"/>
                    </a:lnTo>
                    <a:lnTo>
                      <a:pt x="14491" y="12981"/>
                    </a:lnTo>
                    <a:lnTo>
                      <a:pt x="12577" y="13315"/>
                    </a:lnTo>
                    <a:lnTo>
                      <a:pt x="12577" y="13731"/>
                    </a:lnTo>
                    <a:lnTo>
                      <a:pt x="14491" y="14065"/>
                    </a:lnTo>
                    <a:lnTo>
                      <a:pt x="14491" y="14400"/>
                    </a:lnTo>
                    <a:lnTo>
                      <a:pt x="16132" y="14735"/>
                    </a:lnTo>
                    <a:lnTo>
                      <a:pt x="14491" y="15150"/>
                    </a:lnTo>
                    <a:lnTo>
                      <a:pt x="14491" y="19258"/>
                    </a:lnTo>
                    <a:lnTo>
                      <a:pt x="18046" y="19592"/>
                    </a:lnTo>
                    <a:lnTo>
                      <a:pt x="18046" y="19927"/>
                    </a:lnTo>
                    <a:lnTo>
                      <a:pt x="14491" y="20262"/>
                    </a:lnTo>
                    <a:lnTo>
                      <a:pt x="12577" y="20596"/>
                    </a:lnTo>
                    <a:lnTo>
                      <a:pt x="16132" y="20931"/>
                    </a:lnTo>
                    <a:lnTo>
                      <a:pt x="18046" y="21265"/>
                    </a:lnTo>
                    <a:lnTo>
                      <a:pt x="18046" y="21600"/>
                    </a:lnTo>
                    <a:lnTo>
                      <a:pt x="10937" y="20931"/>
                    </a:lnTo>
                    <a:lnTo>
                      <a:pt x="9023" y="20596"/>
                    </a:lnTo>
                    <a:lnTo>
                      <a:pt x="16132" y="19927"/>
                    </a:lnTo>
                    <a:lnTo>
                      <a:pt x="14491" y="19592"/>
                    </a:lnTo>
                    <a:lnTo>
                      <a:pt x="12577" y="19258"/>
                    </a:lnTo>
                    <a:lnTo>
                      <a:pt x="14491" y="18923"/>
                    </a:lnTo>
                    <a:lnTo>
                      <a:pt x="14491" y="18254"/>
                    </a:lnTo>
                    <a:lnTo>
                      <a:pt x="12577" y="17919"/>
                    </a:lnTo>
                    <a:lnTo>
                      <a:pt x="12577" y="17250"/>
                    </a:lnTo>
                    <a:lnTo>
                      <a:pt x="14491" y="16823"/>
                    </a:lnTo>
                    <a:lnTo>
                      <a:pt x="14491" y="16073"/>
                    </a:lnTo>
                    <a:lnTo>
                      <a:pt x="12577" y="15738"/>
                    </a:lnTo>
                    <a:lnTo>
                      <a:pt x="12577" y="15323"/>
                    </a:lnTo>
                    <a:lnTo>
                      <a:pt x="14491" y="14988"/>
                    </a:lnTo>
                    <a:lnTo>
                      <a:pt x="14491" y="14573"/>
                    </a:lnTo>
                    <a:lnTo>
                      <a:pt x="12577" y="14227"/>
                    </a:lnTo>
                    <a:lnTo>
                      <a:pt x="10937" y="13892"/>
                    </a:lnTo>
                    <a:lnTo>
                      <a:pt x="9023" y="13558"/>
                    </a:lnTo>
                    <a:lnTo>
                      <a:pt x="10937" y="13142"/>
                    </a:lnTo>
                    <a:lnTo>
                      <a:pt x="18046" y="12473"/>
                    </a:lnTo>
                    <a:lnTo>
                      <a:pt x="16132" y="12138"/>
                    </a:lnTo>
                    <a:lnTo>
                      <a:pt x="10937" y="11804"/>
                    </a:lnTo>
                    <a:lnTo>
                      <a:pt x="3554" y="11550"/>
                    </a:lnTo>
                    <a:lnTo>
                      <a:pt x="1914" y="11215"/>
                    </a:lnTo>
                    <a:lnTo>
                      <a:pt x="9023" y="10881"/>
                    </a:lnTo>
                    <a:lnTo>
                      <a:pt x="14491" y="10465"/>
                    </a:lnTo>
                    <a:lnTo>
                      <a:pt x="14491" y="9381"/>
                    </a:lnTo>
                    <a:lnTo>
                      <a:pt x="16132" y="9046"/>
                    </a:lnTo>
                    <a:lnTo>
                      <a:pt x="16132" y="8712"/>
                    </a:lnTo>
                    <a:lnTo>
                      <a:pt x="14491" y="8377"/>
                    </a:lnTo>
                    <a:lnTo>
                      <a:pt x="14491" y="8042"/>
                    </a:lnTo>
                    <a:lnTo>
                      <a:pt x="10937" y="7708"/>
                    </a:lnTo>
                    <a:lnTo>
                      <a:pt x="10937" y="7027"/>
                    </a:lnTo>
                    <a:lnTo>
                      <a:pt x="16132" y="6692"/>
                    </a:lnTo>
                    <a:lnTo>
                      <a:pt x="19686" y="6358"/>
                    </a:lnTo>
                    <a:lnTo>
                      <a:pt x="21600" y="5942"/>
                    </a:lnTo>
                    <a:lnTo>
                      <a:pt x="21600" y="5608"/>
                    </a:lnTo>
                    <a:lnTo>
                      <a:pt x="16132" y="5273"/>
                    </a:lnTo>
                    <a:lnTo>
                      <a:pt x="14491" y="4938"/>
                    </a:lnTo>
                    <a:lnTo>
                      <a:pt x="14491" y="4269"/>
                    </a:lnTo>
                    <a:lnTo>
                      <a:pt x="12577" y="3935"/>
                    </a:lnTo>
                    <a:lnTo>
                      <a:pt x="9023" y="3600"/>
                    </a:lnTo>
                    <a:lnTo>
                      <a:pt x="9023" y="3265"/>
                    </a:lnTo>
                    <a:lnTo>
                      <a:pt x="7109" y="2850"/>
                    </a:lnTo>
                    <a:lnTo>
                      <a:pt x="7109" y="2515"/>
                    </a:lnTo>
                    <a:lnTo>
                      <a:pt x="10937" y="2181"/>
                    </a:lnTo>
                    <a:lnTo>
                      <a:pt x="14491" y="1846"/>
                    </a:lnTo>
                    <a:lnTo>
                      <a:pt x="14491" y="1177"/>
                    </a:lnTo>
                    <a:lnTo>
                      <a:pt x="9023" y="842"/>
                    </a:lnTo>
                    <a:lnTo>
                      <a:pt x="1914" y="173"/>
                    </a:lnTo>
                    <a:lnTo>
                      <a:pt x="0" y="0"/>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2" name="Freeform 21"/>
              <p:cNvSpPr/>
              <p:nvPr/>
            </p:nvSpPr>
            <p:spPr>
              <a:xfrm>
                <a:off x="1087437" y="6013450"/>
                <a:ext cx="2370139" cy="125413"/>
              </a:xfrm>
              <a:custGeom>
                <a:avLst/>
                <a:gdLst/>
                <a:ahLst/>
                <a:cxnLst>
                  <a:cxn ang="0">
                    <a:pos x="wd2" y="hd2"/>
                  </a:cxn>
                  <a:cxn ang="5400000">
                    <a:pos x="wd2" y="hd2"/>
                  </a:cxn>
                  <a:cxn ang="10800000">
                    <a:pos x="wd2" y="hd2"/>
                  </a:cxn>
                  <a:cxn ang="16200000">
                    <a:pos x="wd2" y="hd2"/>
                  </a:cxn>
                </a:cxnLst>
                <a:rect l="0" t="0" r="r" b="b"/>
                <a:pathLst>
                  <a:path w="21600" h="21600" extrusionOk="0">
                    <a:moveTo>
                      <a:pt x="188" y="11757"/>
                    </a:moveTo>
                    <a:lnTo>
                      <a:pt x="1259" y="0"/>
                    </a:lnTo>
                    <a:lnTo>
                      <a:pt x="1649" y="1914"/>
                    </a:lnTo>
                    <a:lnTo>
                      <a:pt x="2040" y="7929"/>
                    </a:lnTo>
                    <a:lnTo>
                      <a:pt x="2431" y="11757"/>
                    </a:lnTo>
                    <a:lnTo>
                      <a:pt x="3892" y="11757"/>
                    </a:lnTo>
                    <a:lnTo>
                      <a:pt x="4470" y="13671"/>
                    </a:lnTo>
                    <a:lnTo>
                      <a:pt x="4861" y="17772"/>
                    </a:lnTo>
                    <a:lnTo>
                      <a:pt x="5642" y="21600"/>
                    </a:lnTo>
                    <a:lnTo>
                      <a:pt x="7002" y="21600"/>
                    </a:lnTo>
                    <a:lnTo>
                      <a:pt x="7595" y="19686"/>
                    </a:lnTo>
                    <a:lnTo>
                      <a:pt x="8174" y="17772"/>
                    </a:lnTo>
                    <a:lnTo>
                      <a:pt x="8854" y="17772"/>
                    </a:lnTo>
                    <a:lnTo>
                      <a:pt x="9534" y="15585"/>
                    </a:lnTo>
                    <a:lnTo>
                      <a:pt x="10315" y="11757"/>
                    </a:lnTo>
                    <a:lnTo>
                      <a:pt x="11777" y="11757"/>
                    </a:lnTo>
                    <a:lnTo>
                      <a:pt x="12167" y="13671"/>
                    </a:lnTo>
                    <a:lnTo>
                      <a:pt x="12645" y="15585"/>
                    </a:lnTo>
                    <a:lnTo>
                      <a:pt x="13035" y="15585"/>
                    </a:lnTo>
                    <a:lnTo>
                      <a:pt x="14106" y="13671"/>
                    </a:lnTo>
                    <a:lnTo>
                      <a:pt x="14887" y="9843"/>
                    </a:lnTo>
                    <a:lnTo>
                      <a:pt x="17810" y="9843"/>
                    </a:lnTo>
                    <a:lnTo>
                      <a:pt x="18591" y="7929"/>
                    </a:lnTo>
                    <a:lnTo>
                      <a:pt x="19951" y="7929"/>
                    </a:lnTo>
                    <a:lnTo>
                      <a:pt x="20341" y="9843"/>
                    </a:lnTo>
                    <a:lnTo>
                      <a:pt x="20819" y="11757"/>
                    </a:lnTo>
                    <a:lnTo>
                      <a:pt x="21209" y="6015"/>
                    </a:lnTo>
                    <a:lnTo>
                      <a:pt x="21600" y="3828"/>
                    </a:lnTo>
                    <a:lnTo>
                      <a:pt x="21209" y="6015"/>
                    </a:lnTo>
                    <a:lnTo>
                      <a:pt x="20428" y="9843"/>
                    </a:lnTo>
                    <a:lnTo>
                      <a:pt x="20038" y="9843"/>
                    </a:lnTo>
                    <a:lnTo>
                      <a:pt x="19560" y="7929"/>
                    </a:lnTo>
                    <a:lnTo>
                      <a:pt x="18779" y="7929"/>
                    </a:lnTo>
                    <a:lnTo>
                      <a:pt x="17896" y="11757"/>
                    </a:lnTo>
                    <a:lnTo>
                      <a:pt x="17318" y="15585"/>
                    </a:lnTo>
                    <a:lnTo>
                      <a:pt x="16927" y="19686"/>
                    </a:lnTo>
                    <a:lnTo>
                      <a:pt x="16450" y="19686"/>
                    </a:lnTo>
                    <a:lnTo>
                      <a:pt x="16059" y="17772"/>
                    </a:lnTo>
                    <a:lnTo>
                      <a:pt x="15668" y="15585"/>
                    </a:lnTo>
                    <a:lnTo>
                      <a:pt x="15278" y="13671"/>
                    </a:lnTo>
                    <a:lnTo>
                      <a:pt x="14786" y="9843"/>
                    </a:lnTo>
                    <a:lnTo>
                      <a:pt x="13238" y="9843"/>
                    </a:lnTo>
                    <a:lnTo>
                      <a:pt x="12746" y="11757"/>
                    </a:lnTo>
                    <a:lnTo>
                      <a:pt x="11965" y="15585"/>
                    </a:lnTo>
                    <a:lnTo>
                      <a:pt x="9534" y="15585"/>
                    </a:lnTo>
                    <a:lnTo>
                      <a:pt x="9143" y="13671"/>
                    </a:lnTo>
                    <a:lnTo>
                      <a:pt x="8753" y="13671"/>
                    </a:lnTo>
                    <a:lnTo>
                      <a:pt x="8362" y="15585"/>
                    </a:lnTo>
                    <a:lnTo>
                      <a:pt x="7972" y="15585"/>
                    </a:lnTo>
                    <a:lnTo>
                      <a:pt x="7595" y="17772"/>
                    </a:lnTo>
                    <a:lnTo>
                      <a:pt x="7002" y="17772"/>
                    </a:lnTo>
                    <a:lnTo>
                      <a:pt x="6424" y="15585"/>
                    </a:lnTo>
                    <a:lnTo>
                      <a:pt x="6033" y="15585"/>
                    </a:lnTo>
                    <a:lnTo>
                      <a:pt x="5642" y="11757"/>
                    </a:lnTo>
                    <a:lnTo>
                      <a:pt x="5252" y="9843"/>
                    </a:lnTo>
                    <a:lnTo>
                      <a:pt x="4861" y="11757"/>
                    </a:lnTo>
                    <a:lnTo>
                      <a:pt x="4470" y="15585"/>
                    </a:lnTo>
                    <a:lnTo>
                      <a:pt x="3704" y="15585"/>
                    </a:lnTo>
                    <a:lnTo>
                      <a:pt x="3212" y="13671"/>
                    </a:lnTo>
                    <a:lnTo>
                      <a:pt x="2821" y="13671"/>
                    </a:lnTo>
                    <a:lnTo>
                      <a:pt x="2431" y="6015"/>
                    </a:lnTo>
                    <a:lnTo>
                      <a:pt x="2040" y="1914"/>
                    </a:lnTo>
                    <a:lnTo>
                      <a:pt x="1649" y="3828"/>
                    </a:lnTo>
                    <a:lnTo>
                      <a:pt x="1172" y="6015"/>
                    </a:lnTo>
                    <a:lnTo>
                      <a:pt x="781" y="9843"/>
                    </a:lnTo>
                    <a:lnTo>
                      <a:pt x="391" y="9843"/>
                    </a:lnTo>
                    <a:lnTo>
                      <a:pt x="0" y="13671"/>
                    </a:lnTo>
                    <a:lnTo>
                      <a:pt x="188" y="11757"/>
                    </a:lnTo>
                  </a:path>
                </a:pathLst>
              </a:custGeom>
              <a:solidFill>
                <a:srgbClr val="39393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3" name="Freeform 22"/>
              <p:cNvSpPr/>
              <p:nvPr/>
            </p:nvSpPr>
            <p:spPr>
              <a:xfrm>
                <a:off x="4011612" y="5988050"/>
                <a:ext cx="2732089" cy="127000"/>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0"/>
                    </a:lnTo>
                    <a:lnTo>
                      <a:pt x="20583" y="5940"/>
                    </a:lnTo>
                    <a:lnTo>
                      <a:pt x="20245" y="1890"/>
                    </a:lnTo>
                    <a:lnTo>
                      <a:pt x="19918" y="0"/>
                    </a:lnTo>
                    <a:lnTo>
                      <a:pt x="19579" y="4050"/>
                    </a:lnTo>
                    <a:lnTo>
                      <a:pt x="19240" y="11880"/>
                    </a:lnTo>
                    <a:lnTo>
                      <a:pt x="18902" y="15660"/>
                    </a:lnTo>
                    <a:lnTo>
                      <a:pt x="18563" y="19710"/>
                    </a:lnTo>
                    <a:lnTo>
                      <a:pt x="17797" y="21600"/>
                    </a:lnTo>
                    <a:lnTo>
                      <a:pt x="16956" y="21600"/>
                    </a:lnTo>
                    <a:lnTo>
                      <a:pt x="16454" y="19710"/>
                    </a:lnTo>
                    <a:lnTo>
                      <a:pt x="16115" y="17550"/>
                    </a:lnTo>
                    <a:lnTo>
                      <a:pt x="15689" y="19710"/>
                    </a:lnTo>
                    <a:lnTo>
                      <a:pt x="14684" y="19710"/>
                    </a:lnTo>
                    <a:lnTo>
                      <a:pt x="14095" y="17550"/>
                    </a:lnTo>
                    <a:lnTo>
                      <a:pt x="13756" y="17550"/>
                    </a:lnTo>
                    <a:lnTo>
                      <a:pt x="13241" y="15660"/>
                    </a:lnTo>
                    <a:lnTo>
                      <a:pt x="12915" y="15660"/>
                    </a:lnTo>
                    <a:lnTo>
                      <a:pt x="12576" y="9720"/>
                    </a:lnTo>
                    <a:lnTo>
                      <a:pt x="12149" y="4050"/>
                    </a:lnTo>
                    <a:lnTo>
                      <a:pt x="11057" y="4050"/>
                    </a:lnTo>
                    <a:lnTo>
                      <a:pt x="10631" y="7830"/>
                    </a:lnTo>
                    <a:lnTo>
                      <a:pt x="9878" y="11880"/>
                    </a:lnTo>
                    <a:lnTo>
                      <a:pt x="9451" y="13770"/>
                    </a:lnTo>
                    <a:lnTo>
                      <a:pt x="9112" y="13770"/>
                    </a:lnTo>
                    <a:lnTo>
                      <a:pt x="8610" y="11880"/>
                    </a:lnTo>
                    <a:lnTo>
                      <a:pt x="8271" y="7830"/>
                    </a:lnTo>
                    <a:lnTo>
                      <a:pt x="7932" y="5940"/>
                    </a:lnTo>
                    <a:lnTo>
                      <a:pt x="7091" y="5940"/>
                    </a:lnTo>
                    <a:lnTo>
                      <a:pt x="6664" y="7830"/>
                    </a:lnTo>
                    <a:lnTo>
                      <a:pt x="5987" y="7830"/>
                    </a:lnTo>
                    <a:lnTo>
                      <a:pt x="5485" y="9720"/>
                    </a:lnTo>
                    <a:lnTo>
                      <a:pt x="5058" y="11880"/>
                    </a:lnTo>
                    <a:lnTo>
                      <a:pt x="3539" y="11880"/>
                    </a:lnTo>
                    <a:lnTo>
                      <a:pt x="2874" y="7830"/>
                    </a:lnTo>
                    <a:lnTo>
                      <a:pt x="2447" y="5940"/>
                    </a:lnTo>
                    <a:lnTo>
                      <a:pt x="2109" y="5940"/>
                    </a:lnTo>
                    <a:lnTo>
                      <a:pt x="1770" y="4050"/>
                    </a:lnTo>
                    <a:lnTo>
                      <a:pt x="1431" y="1890"/>
                    </a:lnTo>
                    <a:lnTo>
                      <a:pt x="1092" y="1890"/>
                    </a:lnTo>
                    <a:lnTo>
                      <a:pt x="766" y="4050"/>
                    </a:lnTo>
                    <a:lnTo>
                      <a:pt x="427" y="5940"/>
                    </a:lnTo>
                    <a:lnTo>
                      <a:pt x="88" y="9720"/>
                    </a:lnTo>
                  </a:path>
                </a:pathLst>
              </a:custGeom>
              <a:solidFill>
                <a:srgbClr val="313131"/>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4" name="Freeform 23"/>
              <p:cNvSpPr/>
              <p:nvPr/>
            </p:nvSpPr>
            <p:spPr>
              <a:xfrm>
                <a:off x="8197850" y="2855912"/>
                <a:ext cx="125414" cy="2166938"/>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9023" y="1725"/>
                    </a:lnTo>
                    <a:lnTo>
                      <a:pt x="14491" y="2184"/>
                    </a:lnTo>
                    <a:lnTo>
                      <a:pt x="16132" y="2643"/>
                    </a:lnTo>
                    <a:lnTo>
                      <a:pt x="18046" y="3102"/>
                    </a:lnTo>
                    <a:lnTo>
                      <a:pt x="16132" y="3671"/>
                    </a:lnTo>
                    <a:lnTo>
                      <a:pt x="12577" y="4257"/>
                    </a:lnTo>
                    <a:lnTo>
                      <a:pt x="10937" y="4716"/>
                    </a:lnTo>
                    <a:lnTo>
                      <a:pt x="9023" y="5285"/>
                    </a:lnTo>
                    <a:lnTo>
                      <a:pt x="9023" y="6203"/>
                    </a:lnTo>
                    <a:lnTo>
                      <a:pt x="10937" y="6662"/>
                    </a:lnTo>
                    <a:lnTo>
                      <a:pt x="10937" y="7232"/>
                    </a:lnTo>
                    <a:lnTo>
                      <a:pt x="14491" y="7817"/>
                    </a:lnTo>
                    <a:lnTo>
                      <a:pt x="14491" y="11029"/>
                    </a:lnTo>
                    <a:lnTo>
                      <a:pt x="16132" y="11726"/>
                    </a:lnTo>
                    <a:lnTo>
                      <a:pt x="18046" y="12185"/>
                    </a:lnTo>
                    <a:lnTo>
                      <a:pt x="18046" y="12644"/>
                    </a:lnTo>
                    <a:lnTo>
                      <a:pt x="16132" y="13213"/>
                    </a:lnTo>
                    <a:lnTo>
                      <a:pt x="12577" y="13783"/>
                    </a:lnTo>
                    <a:lnTo>
                      <a:pt x="14491" y="14242"/>
                    </a:lnTo>
                    <a:lnTo>
                      <a:pt x="18046" y="14701"/>
                    </a:lnTo>
                    <a:lnTo>
                      <a:pt x="18046" y="15160"/>
                    </a:lnTo>
                    <a:lnTo>
                      <a:pt x="16132" y="16077"/>
                    </a:lnTo>
                    <a:lnTo>
                      <a:pt x="14491" y="16774"/>
                    </a:lnTo>
                    <a:lnTo>
                      <a:pt x="14491" y="17233"/>
                    </a:lnTo>
                    <a:lnTo>
                      <a:pt x="16132" y="17691"/>
                    </a:lnTo>
                    <a:lnTo>
                      <a:pt x="19686" y="18150"/>
                    </a:lnTo>
                    <a:lnTo>
                      <a:pt x="19686" y="18609"/>
                    </a:lnTo>
                    <a:lnTo>
                      <a:pt x="16132" y="19195"/>
                    </a:lnTo>
                    <a:lnTo>
                      <a:pt x="12577" y="19654"/>
                    </a:lnTo>
                    <a:lnTo>
                      <a:pt x="14491" y="20223"/>
                    </a:lnTo>
                    <a:lnTo>
                      <a:pt x="18046" y="20682"/>
                    </a:lnTo>
                    <a:lnTo>
                      <a:pt x="19686" y="21141"/>
                    </a:lnTo>
                    <a:lnTo>
                      <a:pt x="21600" y="21600"/>
                    </a:lnTo>
                    <a:lnTo>
                      <a:pt x="16132" y="20571"/>
                    </a:lnTo>
                    <a:lnTo>
                      <a:pt x="10937" y="20113"/>
                    </a:lnTo>
                    <a:lnTo>
                      <a:pt x="9023" y="19654"/>
                    </a:lnTo>
                    <a:lnTo>
                      <a:pt x="9023" y="18720"/>
                    </a:lnTo>
                    <a:lnTo>
                      <a:pt x="16132" y="17802"/>
                    </a:lnTo>
                    <a:lnTo>
                      <a:pt x="16132" y="16315"/>
                    </a:lnTo>
                    <a:lnTo>
                      <a:pt x="18046" y="15745"/>
                    </a:lnTo>
                    <a:lnTo>
                      <a:pt x="18046" y="13672"/>
                    </a:lnTo>
                    <a:lnTo>
                      <a:pt x="10937" y="13213"/>
                    </a:lnTo>
                    <a:lnTo>
                      <a:pt x="7109" y="12644"/>
                    </a:lnTo>
                    <a:lnTo>
                      <a:pt x="7109" y="8735"/>
                    </a:lnTo>
                    <a:lnTo>
                      <a:pt x="10937" y="8276"/>
                    </a:lnTo>
                    <a:lnTo>
                      <a:pt x="12577" y="7691"/>
                    </a:lnTo>
                    <a:lnTo>
                      <a:pt x="12577" y="3560"/>
                    </a:lnTo>
                    <a:lnTo>
                      <a:pt x="14491" y="3102"/>
                    </a:lnTo>
                    <a:lnTo>
                      <a:pt x="16132" y="2532"/>
                    </a:lnTo>
                    <a:lnTo>
                      <a:pt x="12577" y="2073"/>
                    </a:lnTo>
                    <a:lnTo>
                      <a:pt x="7109" y="1614"/>
                    </a:lnTo>
                    <a:lnTo>
                      <a:pt x="3554" y="1155"/>
                    </a:lnTo>
                    <a:lnTo>
                      <a:pt x="3554" y="696"/>
                    </a:lnTo>
                    <a:lnTo>
                      <a:pt x="1914" y="237"/>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5" name="Freeform 24"/>
              <p:cNvSpPr/>
              <p:nvPr/>
            </p:nvSpPr>
            <p:spPr>
              <a:xfrm>
                <a:off x="0" y="0"/>
                <a:ext cx="168276" cy="3387725"/>
              </a:xfrm>
              <a:custGeom>
                <a:avLst/>
                <a:gdLst/>
                <a:ahLst/>
                <a:cxnLst>
                  <a:cxn ang="0">
                    <a:pos x="wd2" y="hd2"/>
                  </a:cxn>
                  <a:cxn ang="5400000">
                    <a:pos x="wd2" y="hd2"/>
                  </a:cxn>
                  <a:cxn ang="10800000">
                    <a:pos x="wd2" y="hd2"/>
                  </a:cxn>
                  <a:cxn ang="16200000">
                    <a:pos x="wd2" y="hd2"/>
                  </a:cxn>
                </a:cxnLst>
                <a:rect l="0" t="0" r="r" b="b"/>
                <a:pathLst>
                  <a:path w="21600" h="21600" extrusionOk="0">
                    <a:moveTo>
                      <a:pt x="0" y="0"/>
                    </a:moveTo>
                    <a:lnTo>
                      <a:pt x="21600" y="1174"/>
                    </a:lnTo>
                    <a:lnTo>
                      <a:pt x="21600" y="9990"/>
                    </a:lnTo>
                    <a:lnTo>
                      <a:pt x="10800" y="10577"/>
                    </a:lnTo>
                    <a:lnTo>
                      <a:pt x="10800" y="11751"/>
                    </a:lnTo>
                    <a:lnTo>
                      <a:pt x="13449" y="12339"/>
                    </a:lnTo>
                    <a:lnTo>
                      <a:pt x="8151" y="12926"/>
                    </a:lnTo>
                    <a:lnTo>
                      <a:pt x="8151" y="13523"/>
                    </a:lnTo>
                    <a:lnTo>
                      <a:pt x="5502" y="14110"/>
                    </a:lnTo>
                    <a:lnTo>
                      <a:pt x="10800" y="15284"/>
                    </a:lnTo>
                    <a:lnTo>
                      <a:pt x="10800" y="15871"/>
                    </a:lnTo>
                    <a:lnTo>
                      <a:pt x="13449" y="16458"/>
                    </a:lnTo>
                    <a:lnTo>
                      <a:pt x="8151" y="17045"/>
                    </a:lnTo>
                    <a:lnTo>
                      <a:pt x="5502" y="17632"/>
                    </a:lnTo>
                    <a:lnTo>
                      <a:pt x="5502" y="18219"/>
                    </a:lnTo>
                    <a:lnTo>
                      <a:pt x="8151" y="18958"/>
                    </a:lnTo>
                    <a:lnTo>
                      <a:pt x="8151" y="19687"/>
                    </a:lnTo>
                    <a:lnTo>
                      <a:pt x="5502" y="20426"/>
                    </a:lnTo>
                    <a:lnTo>
                      <a:pt x="10800" y="21600"/>
                    </a:lnTo>
                    <a:lnTo>
                      <a:pt x="2649" y="20861"/>
                    </a:lnTo>
                    <a:lnTo>
                      <a:pt x="2649" y="19393"/>
                    </a:lnTo>
                    <a:lnTo>
                      <a:pt x="5502" y="18806"/>
                    </a:lnTo>
                    <a:lnTo>
                      <a:pt x="8151" y="18219"/>
                    </a:lnTo>
                    <a:lnTo>
                      <a:pt x="8151" y="14990"/>
                    </a:lnTo>
                    <a:lnTo>
                      <a:pt x="10800" y="14403"/>
                    </a:lnTo>
                    <a:lnTo>
                      <a:pt x="10800" y="13077"/>
                    </a:lnTo>
                    <a:lnTo>
                      <a:pt x="8151" y="12490"/>
                    </a:lnTo>
                    <a:lnTo>
                      <a:pt x="8151" y="11903"/>
                    </a:lnTo>
                    <a:lnTo>
                      <a:pt x="13449" y="10729"/>
                    </a:lnTo>
                    <a:lnTo>
                      <a:pt x="13449" y="5587"/>
                    </a:lnTo>
                    <a:lnTo>
                      <a:pt x="10800" y="5000"/>
                    </a:lnTo>
                    <a:lnTo>
                      <a:pt x="10800" y="1468"/>
                    </a:lnTo>
                    <a:lnTo>
                      <a:pt x="5502" y="881"/>
                    </a:lnTo>
                    <a:lnTo>
                      <a:pt x="0" y="0"/>
                    </a:lnTo>
                  </a:path>
                </a:pathLst>
              </a:custGeom>
              <a:solidFill>
                <a:srgbClr val="9A9A9A"/>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6" name="Freeform 25"/>
              <p:cNvSpPr/>
              <p:nvPr/>
            </p:nvSpPr>
            <p:spPr>
              <a:xfrm>
                <a:off x="22225" y="369887"/>
                <a:ext cx="146051" cy="2695576"/>
              </a:xfrm>
              <a:custGeom>
                <a:avLst/>
                <a:gdLst/>
                <a:ahLst/>
                <a:cxnLst>
                  <a:cxn ang="0">
                    <a:pos x="wd2" y="hd2"/>
                  </a:cxn>
                  <a:cxn ang="5400000">
                    <a:pos x="wd2" y="hd2"/>
                  </a:cxn>
                  <a:cxn ang="10800000">
                    <a:pos x="wd2" y="hd2"/>
                  </a:cxn>
                  <a:cxn ang="16200000">
                    <a:pos x="wd2" y="hd2"/>
                  </a:cxn>
                </a:cxnLst>
                <a:rect l="0" t="0" r="r" b="b"/>
                <a:pathLst>
                  <a:path w="21600" h="21600" extrusionOk="0">
                    <a:moveTo>
                      <a:pt x="21600" y="0"/>
                    </a:moveTo>
                    <a:lnTo>
                      <a:pt x="18548" y="929"/>
                    </a:lnTo>
                    <a:lnTo>
                      <a:pt x="18548" y="1666"/>
                    </a:lnTo>
                    <a:lnTo>
                      <a:pt x="15496" y="2404"/>
                    </a:lnTo>
                    <a:lnTo>
                      <a:pt x="6104" y="3142"/>
                    </a:lnTo>
                    <a:lnTo>
                      <a:pt x="6104" y="4618"/>
                    </a:lnTo>
                    <a:lnTo>
                      <a:pt x="9157" y="5355"/>
                    </a:lnTo>
                    <a:lnTo>
                      <a:pt x="12443" y="6093"/>
                    </a:lnTo>
                    <a:lnTo>
                      <a:pt x="12443" y="6831"/>
                    </a:lnTo>
                    <a:lnTo>
                      <a:pt x="9157" y="7760"/>
                    </a:lnTo>
                    <a:lnTo>
                      <a:pt x="9157" y="9973"/>
                    </a:lnTo>
                    <a:lnTo>
                      <a:pt x="3052" y="10889"/>
                    </a:lnTo>
                    <a:lnTo>
                      <a:pt x="0" y="11627"/>
                    </a:lnTo>
                    <a:lnTo>
                      <a:pt x="0" y="12365"/>
                    </a:lnTo>
                    <a:lnTo>
                      <a:pt x="6104" y="13102"/>
                    </a:lnTo>
                    <a:lnTo>
                      <a:pt x="6104" y="14031"/>
                    </a:lnTo>
                    <a:lnTo>
                      <a:pt x="3052" y="14960"/>
                    </a:lnTo>
                    <a:lnTo>
                      <a:pt x="3052" y="17173"/>
                    </a:lnTo>
                    <a:lnTo>
                      <a:pt x="0" y="17911"/>
                    </a:lnTo>
                    <a:lnTo>
                      <a:pt x="0" y="18649"/>
                    </a:lnTo>
                    <a:lnTo>
                      <a:pt x="3052" y="19387"/>
                    </a:lnTo>
                    <a:lnTo>
                      <a:pt x="12443" y="20124"/>
                    </a:lnTo>
                    <a:lnTo>
                      <a:pt x="12443" y="20862"/>
                    </a:lnTo>
                    <a:lnTo>
                      <a:pt x="6104" y="21600"/>
                    </a:lnTo>
                    <a:lnTo>
                      <a:pt x="12443" y="20862"/>
                    </a:lnTo>
                    <a:lnTo>
                      <a:pt x="9157" y="19934"/>
                    </a:lnTo>
                    <a:lnTo>
                      <a:pt x="6104" y="19196"/>
                    </a:lnTo>
                    <a:lnTo>
                      <a:pt x="6104" y="15329"/>
                    </a:lnTo>
                    <a:lnTo>
                      <a:pt x="12443" y="14591"/>
                    </a:lnTo>
                    <a:lnTo>
                      <a:pt x="15496" y="13840"/>
                    </a:lnTo>
                    <a:lnTo>
                      <a:pt x="9157" y="13102"/>
                    </a:lnTo>
                    <a:lnTo>
                      <a:pt x="3052" y="12365"/>
                    </a:lnTo>
                    <a:lnTo>
                      <a:pt x="3052" y="11627"/>
                    </a:lnTo>
                    <a:lnTo>
                      <a:pt x="9157" y="10151"/>
                    </a:lnTo>
                    <a:lnTo>
                      <a:pt x="9157" y="9413"/>
                    </a:lnTo>
                    <a:lnTo>
                      <a:pt x="12443" y="8676"/>
                    </a:lnTo>
                    <a:lnTo>
                      <a:pt x="15496" y="7938"/>
                    </a:lnTo>
                    <a:lnTo>
                      <a:pt x="15496" y="7200"/>
                    </a:lnTo>
                    <a:lnTo>
                      <a:pt x="12443" y="6462"/>
                    </a:lnTo>
                    <a:lnTo>
                      <a:pt x="9157" y="5724"/>
                    </a:lnTo>
                    <a:lnTo>
                      <a:pt x="6104" y="4987"/>
                    </a:lnTo>
                    <a:lnTo>
                      <a:pt x="6104" y="3511"/>
                    </a:lnTo>
                    <a:lnTo>
                      <a:pt x="15496" y="2773"/>
                    </a:lnTo>
                    <a:lnTo>
                      <a:pt x="15496" y="1298"/>
                    </a:lnTo>
                  </a:path>
                </a:pathLst>
              </a:custGeom>
              <a:solidFill>
                <a:srgbClr val="49494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7" name="Freeform 26"/>
              <p:cNvSpPr/>
              <p:nvPr/>
            </p:nvSpPr>
            <p:spPr>
              <a:xfrm>
                <a:off x="1452562" y="0"/>
                <a:ext cx="4010027" cy="184150"/>
              </a:xfrm>
              <a:custGeom>
                <a:avLst/>
                <a:gdLst/>
                <a:ahLst/>
                <a:cxnLst>
                  <a:cxn ang="0">
                    <a:pos x="wd2" y="hd2"/>
                  </a:cxn>
                  <a:cxn ang="5400000">
                    <a:pos x="wd2" y="hd2"/>
                  </a:cxn>
                  <a:cxn ang="10800000">
                    <a:pos x="wd2" y="hd2"/>
                  </a:cxn>
                  <a:cxn ang="16200000">
                    <a:pos x="wd2" y="hd2"/>
                  </a:cxn>
                </a:cxnLst>
                <a:rect l="0" t="0" r="r" b="b"/>
                <a:pathLst>
                  <a:path w="21600" h="21600" extrusionOk="0">
                    <a:moveTo>
                      <a:pt x="0" y="21600"/>
                    </a:moveTo>
                    <a:lnTo>
                      <a:pt x="693" y="13593"/>
                    </a:lnTo>
                    <a:lnTo>
                      <a:pt x="1146" y="10800"/>
                    </a:lnTo>
                    <a:lnTo>
                      <a:pt x="1608" y="8193"/>
                    </a:lnTo>
                    <a:lnTo>
                      <a:pt x="2069" y="8193"/>
                    </a:lnTo>
                    <a:lnTo>
                      <a:pt x="2531" y="10800"/>
                    </a:lnTo>
                    <a:lnTo>
                      <a:pt x="3104" y="16200"/>
                    </a:lnTo>
                    <a:lnTo>
                      <a:pt x="5054" y="16200"/>
                    </a:lnTo>
                    <a:lnTo>
                      <a:pt x="5515" y="13593"/>
                    </a:lnTo>
                    <a:lnTo>
                      <a:pt x="6430" y="10800"/>
                    </a:lnTo>
                    <a:lnTo>
                      <a:pt x="7123" y="10800"/>
                    </a:lnTo>
                    <a:lnTo>
                      <a:pt x="7585" y="8193"/>
                    </a:lnTo>
                    <a:lnTo>
                      <a:pt x="8047" y="8193"/>
                    </a:lnTo>
                    <a:lnTo>
                      <a:pt x="8619" y="10800"/>
                    </a:lnTo>
                    <a:lnTo>
                      <a:pt x="10338" y="10800"/>
                    </a:lnTo>
                    <a:lnTo>
                      <a:pt x="10911" y="8193"/>
                    </a:lnTo>
                    <a:lnTo>
                      <a:pt x="12408" y="8193"/>
                    </a:lnTo>
                    <a:lnTo>
                      <a:pt x="12869" y="5400"/>
                    </a:lnTo>
                    <a:lnTo>
                      <a:pt x="13331" y="0"/>
                    </a:lnTo>
                    <a:lnTo>
                      <a:pt x="21138" y="0"/>
                    </a:lnTo>
                    <a:lnTo>
                      <a:pt x="21600" y="5400"/>
                    </a:lnTo>
                    <a:lnTo>
                      <a:pt x="21138" y="10800"/>
                    </a:lnTo>
                    <a:lnTo>
                      <a:pt x="19189" y="10800"/>
                    </a:lnTo>
                    <a:lnTo>
                      <a:pt x="18616" y="18993"/>
                    </a:lnTo>
                    <a:lnTo>
                      <a:pt x="18154" y="13593"/>
                    </a:lnTo>
                    <a:lnTo>
                      <a:pt x="17692" y="13593"/>
                    </a:lnTo>
                    <a:lnTo>
                      <a:pt x="17230" y="16200"/>
                    </a:lnTo>
                    <a:lnTo>
                      <a:pt x="16546" y="16200"/>
                    </a:lnTo>
                    <a:lnTo>
                      <a:pt x="15973" y="13593"/>
                    </a:lnTo>
                    <a:lnTo>
                      <a:pt x="15512" y="10800"/>
                    </a:lnTo>
                    <a:lnTo>
                      <a:pt x="13553" y="10800"/>
                    </a:lnTo>
                    <a:lnTo>
                      <a:pt x="13100" y="13593"/>
                    </a:lnTo>
                    <a:lnTo>
                      <a:pt x="12177" y="13593"/>
                    </a:lnTo>
                    <a:lnTo>
                      <a:pt x="11715" y="10800"/>
                    </a:lnTo>
                    <a:lnTo>
                      <a:pt x="10227" y="10800"/>
                    </a:lnTo>
                    <a:lnTo>
                      <a:pt x="9304" y="13593"/>
                    </a:lnTo>
                    <a:lnTo>
                      <a:pt x="8269" y="13593"/>
                    </a:lnTo>
                    <a:lnTo>
                      <a:pt x="7816" y="16200"/>
                    </a:lnTo>
                    <a:lnTo>
                      <a:pt x="7234" y="16200"/>
                    </a:lnTo>
                    <a:lnTo>
                      <a:pt x="6661" y="13593"/>
                    </a:lnTo>
                    <a:lnTo>
                      <a:pt x="3104" y="13593"/>
                    </a:lnTo>
                    <a:lnTo>
                      <a:pt x="2642" y="8193"/>
                    </a:lnTo>
                    <a:lnTo>
                      <a:pt x="1727" y="8193"/>
                    </a:lnTo>
                    <a:lnTo>
                      <a:pt x="1266" y="13593"/>
                    </a:lnTo>
                    <a:lnTo>
                      <a:pt x="804" y="13593"/>
                    </a:lnTo>
                    <a:lnTo>
                      <a:pt x="0" y="21600"/>
                    </a:lnTo>
                  </a:path>
                </a:pathLst>
              </a:custGeom>
              <a:solidFill>
                <a:srgbClr val="B9B9B9"/>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88" name="Freeform 27"/>
              <p:cNvSpPr/>
              <p:nvPr/>
            </p:nvSpPr>
            <p:spPr>
              <a:xfrm>
                <a:off x="4483100" y="0"/>
                <a:ext cx="2711451" cy="117475"/>
              </a:xfrm>
              <a:custGeom>
                <a:avLst/>
                <a:gdLst/>
                <a:ahLst/>
                <a:cxnLst>
                  <a:cxn ang="0">
                    <a:pos x="wd2" y="hd2"/>
                  </a:cxn>
                  <a:cxn ang="5400000">
                    <a:pos x="wd2" y="hd2"/>
                  </a:cxn>
                  <a:cxn ang="10800000">
                    <a:pos x="wd2" y="hd2"/>
                  </a:cxn>
                  <a:cxn ang="16200000">
                    <a:pos x="wd2" y="hd2"/>
                  </a:cxn>
                </a:cxnLst>
                <a:rect l="0" t="0" r="r" b="b"/>
                <a:pathLst>
                  <a:path w="21600" h="21600" extrusionOk="0">
                    <a:moveTo>
                      <a:pt x="2378" y="0"/>
                    </a:moveTo>
                    <a:lnTo>
                      <a:pt x="4591" y="21600"/>
                    </a:lnTo>
                    <a:lnTo>
                      <a:pt x="7828" y="21600"/>
                    </a:lnTo>
                    <a:lnTo>
                      <a:pt x="8840" y="17222"/>
                    </a:lnTo>
                    <a:lnTo>
                      <a:pt x="9523" y="17222"/>
                    </a:lnTo>
                    <a:lnTo>
                      <a:pt x="10206" y="12843"/>
                    </a:lnTo>
                    <a:lnTo>
                      <a:pt x="11736" y="12843"/>
                    </a:lnTo>
                    <a:lnTo>
                      <a:pt x="12583" y="21600"/>
                    </a:lnTo>
                    <a:lnTo>
                      <a:pt x="16845" y="21600"/>
                    </a:lnTo>
                    <a:lnTo>
                      <a:pt x="17692" y="17222"/>
                    </a:lnTo>
                    <a:lnTo>
                      <a:pt x="18375" y="12843"/>
                    </a:lnTo>
                    <a:lnTo>
                      <a:pt x="19045" y="12843"/>
                    </a:lnTo>
                    <a:lnTo>
                      <a:pt x="19728" y="8757"/>
                    </a:lnTo>
                    <a:lnTo>
                      <a:pt x="21600" y="8757"/>
                    </a:lnTo>
                    <a:lnTo>
                      <a:pt x="20917" y="12843"/>
                    </a:lnTo>
                    <a:lnTo>
                      <a:pt x="20247" y="21600"/>
                    </a:lnTo>
                    <a:lnTo>
                      <a:pt x="18881" y="21600"/>
                    </a:lnTo>
                    <a:lnTo>
                      <a:pt x="18034" y="17222"/>
                    </a:lnTo>
                    <a:lnTo>
                      <a:pt x="11230" y="17222"/>
                    </a:lnTo>
                    <a:lnTo>
                      <a:pt x="10370" y="21600"/>
                    </a:lnTo>
                    <a:lnTo>
                      <a:pt x="9700" y="21600"/>
                    </a:lnTo>
                    <a:lnTo>
                      <a:pt x="8840" y="17222"/>
                    </a:lnTo>
                    <a:lnTo>
                      <a:pt x="8170" y="12843"/>
                    </a:lnTo>
                    <a:lnTo>
                      <a:pt x="6804" y="12843"/>
                    </a:lnTo>
                    <a:lnTo>
                      <a:pt x="6121" y="17222"/>
                    </a:lnTo>
                    <a:lnTo>
                      <a:pt x="5438" y="17222"/>
                    </a:lnTo>
                    <a:lnTo>
                      <a:pt x="4768" y="8757"/>
                    </a:lnTo>
                    <a:lnTo>
                      <a:pt x="4085" y="4378"/>
                    </a:lnTo>
                    <a:lnTo>
                      <a:pt x="2036" y="4378"/>
                    </a:lnTo>
                    <a:lnTo>
                      <a:pt x="1366" y="8757"/>
                    </a:lnTo>
                    <a:lnTo>
                      <a:pt x="683" y="12843"/>
                    </a:lnTo>
                    <a:lnTo>
                      <a:pt x="0" y="17222"/>
                    </a:lnTo>
                    <a:lnTo>
                      <a:pt x="683" y="17222"/>
                    </a:lnTo>
                    <a:lnTo>
                      <a:pt x="1366" y="8757"/>
                    </a:lnTo>
                    <a:lnTo>
                      <a:pt x="2036" y="8757"/>
                    </a:lnTo>
                    <a:lnTo>
                      <a:pt x="2378" y="0"/>
                    </a:lnTo>
                  </a:path>
                </a:pathLst>
              </a:custGeom>
              <a:solidFill>
                <a:srgbClr val="6D6D6D"/>
              </a:solidFill>
              <a:ln w="12700" cap="flat">
                <a:noFill/>
                <a:miter lim="400000"/>
              </a:ln>
              <a:effectLst/>
            </p:spPr>
            <p:txBody>
              <a:bodyPr wrap="square" lIns="45719" tIns="45719" rIns="45719" bIns="45719" numCol="1" anchor="t">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nvGrpSpPr>
            <p:cNvPr id="10793" name="Group 28"/>
            <p:cNvGrpSpPr/>
            <p:nvPr/>
          </p:nvGrpSpPr>
          <p:grpSpPr>
            <a:xfrm>
              <a:off x="-1" y="-1"/>
              <a:ext cx="1978026" cy="1955801"/>
              <a:chOff x="0" y="0"/>
              <a:chExt cx="1978025" cy="1955800"/>
            </a:xfrm>
          </p:grpSpPr>
          <p:sp>
            <p:nvSpPr>
              <p:cNvPr id="10790" name="Rectangle 29"/>
              <p:cNvSpPr/>
              <p:nvPr/>
            </p:nvSpPr>
            <p:spPr>
              <a:xfrm>
                <a:off x="-1" y="0"/>
                <a:ext cx="1978026" cy="1955800"/>
              </a:xfrm>
              <a:prstGeom prst="rect">
                <a:avLst/>
              </a:prstGeom>
              <a:solidFill>
                <a:srgbClr val="1A0004"/>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91" name="Rectangle 30"/>
              <p:cNvSpPr/>
              <p:nvPr/>
            </p:nvSpPr>
            <p:spPr>
              <a:xfrm>
                <a:off x="390524" y="320675"/>
                <a:ext cx="1587501" cy="1635125"/>
              </a:xfrm>
              <a:prstGeom prst="rect">
                <a:avLst/>
              </a:prstGeom>
              <a:solidFill>
                <a:srgbClr val="474747"/>
              </a:soli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92" name="Rectangle 31"/>
              <p:cNvSpPr/>
              <p:nvPr/>
            </p:nvSpPr>
            <p:spPr>
              <a:xfrm>
                <a:off x="-1" y="-1"/>
                <a:ext cx="1860551" cy="1849439"/>
              </a:xfrm>
              <a:prstGeom prst="rect">
                <a:avLst/>
              </a:prstGeom>
              <a:gradFill flip="none" rotWithShape="1">
                <a:gsLst>
                  <a:gs pos="0">
                    <a:srgbClr val="790015"/>
                  </a:gs>
                  <a:gs pos="100000">
                    <a:srgbClr val="610011"/>
                  </a:gs>
                </a:gsLst>
                <a:lin ang="5400000" scaled="0"/>
              </a:gradFill>
              <a:ln w="12700" cap="flat">
                <a:noFill/>
                <a:miter lim="400000"/>
              </a:ln>
              <a:effectLst/>
            </p:spPr>
            <p:txBody>
              <a:bodyPr wrap="square" lIns="45719" tIns="45719" rIns="45719" bIns="45719" numCol="1" anchor="ctr">
                <a:noAutofit/>
              </a:bodyP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grpSp>
      </p:grpSp>
      <p:sp>
        <p:nvSpPr>
          <p:cNvPr id="10795" name="Rectangle 32"/>
          <p:cNvSpPr/>
          <p:nvPr/>
        </p:nvSpPr>
        <p:spPr>
          <a:xfrm>
            <a:off x="1562100" y="812800"/>
            <a:ext cx="6934200" cy="5372100"/>
          </a:xfrm>
          <a:prstGeom prst="rect">
            <a:avLst/>
          </a:prstGeom>
          <a:gradFill>
            <a:gsLst>
              <a:gs pos="0">
                <a:srgbClr val="000099"/>
              </a:gs>
              <a:gs pos="100000">
                <a:srgbClr val="000025"/>
              </a:gs>
            </a:gsLst>
            <a:path path="circle">
              <a:fillToRect l="37721" t="-19636" r="62278" b="119636"/>
            </a:path>
          </a:gradFill>
          <a:ln w="76200">
            <a:solidFill>
              <a:srgbClr val="790015"/>
            </a:solidFill>
            <a:miter/>
          </a:ln>
          <a:effectLst>
            <a:outerShdw blurRad="63500" dist="107762" dir="2700000" rotWithShape="0">
              <a:srgbClr val="1A0004">
                <a:alpha val="74998"/>
              </a:srgbClr>
            </a:outerShdw>
          </a:effectLst>
        </p:spPr>
        <p:txBody>
          <a:bodyPr lIns="45719" rIns="45719" anchor="ctr"/>
          <a:lstStyle/>
          <a:p>
            <a:pPr>
              <a:defRPr>
                <a:solidFill>
                  <a:schemeClr val="accent3">
                    <a:lumOff val="44000"/>
                  </a:schemeClr>
                </a:solidFill>
                <a:latin typeface="Arial"/>
                <a:ea typeface="Arial"/>
                <a:cs typeface="Arial"/>
                <a:sym typeface="Arial"/>
              </a:defRPr>
            </a:pPr>
            <a:endParaRPr b="1" i="0" dirty="0">
              <a:latin typeface="Arial" panose="020B0604020202020204" pitchFamily="34" charset="0"/>
              <a:cs typeface="Arial" panose="020B0604020202020204" pitchFamily="34" charset="0"/>
            </a:endParaRPr>
          </a:p>
        </p:txBody>
      </p:sp>
      <p:sp>
        <p:nvSpPr>
          <p:cNvPr id="10796" name="Rectangle 36"/>
          <p:cNvSpPr txBox="1"/>
          <p:nvPr/>
        </p:nvSpPr>
        <p:spPr>
          <a:xfrm>
            <a:off x="387350" y="438150"/>
            <a:ext cx="2733676" cy="1003300"/>
          </a:xfrm>
          <a:prstGeom prst="rect">
            <a:avLst/>
          </a:prstGeom>
          <a:ln w="12700">
            <a:miter lim="400000"/>
          </a:ln>
          <a:effectLst>
            <a:outerShdw blurRad="63500" dist="107762" dir="2700000" rotWithShape="0">
              <a:srgbClr val="1A0004">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4450" tIns="44450" rIns="44450" bIns="44450">
            <a:spAutoFit/>
          </a:bodyPr>
          <a:lstStyle/>
          <a:p>
            <a:pPr>
              <a:defRPr sz="2000">
                <a:solidFill>
                  <a:srgbClr val="FFD34A"/>
                </a:solidFill>
                <a:latin typeface="Times Roman"/>
                <a:ea typeface="Times Roman"/>
                <a:cs typeface="Times Roman"/>
                <a:sym typeface="Times Roman"/>
              </a:defRPr>
            </a:pPr>
            <a:r>
              <a:rPr dirty="0"/>
              <a:t> DRESSING</a:t>
            </a:r>
            <a:endParaRPr b="1" i="0" dirty="0">
              <a:solidFill>
                <a:schemeClr val="accent3">
                  <a:lumOff val="44000"/>
                </a:schemeClr>
              </a:solidFill>
              <a:latin typeface="Arial" panose="020B0604020202020204" pitchFamily="34" charset="0"/>
              <a:ea typeface="Arial"/>
              <a:cs typeface="Arial" panose="020B0604020202020204" pitchFamily="34" charset="0"/>
              <a:sym typeface="Arial"/>
            </a:endParaRPr>
          </a:p>
          <a:p>
            <a:pPr>
              <a:defRPr sz="2000">
                <a:solidFill>
                  <a:srgbClr val="FFD34A"/>
                </a:solidFill>
                <a:latin typeface="Times Roman"/>
                <a:ea typeface="Times Roman"/>
                <a:cs typeface="Times Roman"/>
                <a:sym typeface="Times Roman"/>
              </a:defRPr>
            </a:pPr>
            <a:r>
              <a:rPr dirty="0"/>
              <a:t>        THE                                    </a:t>
            </a:r>
            <a:endParaRPr b="1" i="0" dirty="0">
              <a:solidFill>
                <a:schemeClr val="accent3">
                  <a:lumOff val="44000"/>
                </a:schemeClr>
              </a:solidFill>
              <a:latin typeface="Arial" panose="020B0604020202020204" pitchFamily="34" charset="0"/>
              <a:ea typeface="Arial"/>
              <a:cs typeface="Arial" panose="020B0604020202020204" pitchFamily="34" charset="0"/>
              <a:sym typeface="Arial"/>
            </a:endParaRPr>
          </a:p>
          <a:p>
            <a:pPr>
              <a:defRPr sz="2000">
                <a:solidFill>
                  <a:srgbClr val="FFD34A"/>
                </a:solidFill>
                <a:latin typeface="Times Roman"/>
                <a:ea typeface="Times Roman"/>
                <a:cs typeface="Times Roman"/>
                <a:sym typeface="Times Roman"/>
              </a:defRPr>
            </a:pPr>
            <a:r>
              <a:rPr dirty="0"/>
              <a:t>   STAGE</a:t>
            </a:r>
          </a:p>
        </p:txBody>
      </p:sp>
      <p:sp>
        <p:nvSpPr>
          <p:cNvPr id="10797" name="Slide Number"/>
          <p:cNvSpPr txBox="1">
            <a:spLocks noGrp="1"/>
          </p:cNvSpPr>
          <p:nvPr>
            <p:ph type="sldNum" sz="quarter" idx="2"/>
          </p:nvPr>
        </p:nvSpPr>
        <p:spPr>
          <a:xfrm>
            <a:off x="5486400" y="6048574"/>
            <a:ext cx="310339" cy="307777"/>
          </a:xfrm>
          <a:prstGeom prst="rect">
            <a:avLst/>
          </a:prstGeom>
        </p:spPr>
        <p:txBody>
          <a:bodyPr/>
          <a:lstStyle>
            <a:lvl1pPr>
              <a:defRPr b="1" i="0">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84613686"/>
      </p:ext>
    </p:extLst>
  </p:cSld>
  <p:clrMapOvr>
    <a:masterClrMapping/>
  </p:clrMapOvr>
  <p:transition spd="med"/>
</p:sldLayout>
</file>

<file path=ppt/slideLayouts/slideLayout774.xml><?xml version="1.0" encoding="utf-8"?>
<p:sldLayout xmlns:a="http://schemas.openxmlformats.org/drawingml/2006/main" xmlns:r="http://schemas.openxmlformats.org/officeDocument/2006/relationships" xmlns:p="http://schemas.openxmlformats.org/presentationml/2006/main" showMasterSp="0" type="tx">
  <p:cSld name="72_Blank">
    <p:bg>
      <p:bgPr>
        <a:blipFill rotWithShape="1">
          <a:blip r:embed="rId2" cstate="print"/>
          <a:srcRect/>
          <a:tile tx="0" ty="0" sx="100000" sy="100000" flip="none" algn="tl"/>
        </a:blipFill>
        <a:effectLst/>
      </p:bgPr>
    </p:bg>
    <p:spTree>
      <p:nvGrpSpPr>
        <p:cNvPr id="1" name=""/>
        <p:cNvGrpSpPr/>
        <p:nvPr/>
      </p:nvGrpSpPr>
      <p:grpSpPr>
        <a:xfrm>
          <a:off x="0" y="0"/>
          <a:ext cx="0" cy="0"/>
          <a:chOff x="0" y="0"/>
          <a:chExt cx="0" cy="0"/>
        </a:xfrm>
      </p:grpSpPr>
      <p:sp>
        <p:nvSpPr>
          <p:cNvPr id="10804" name="Slide Number"/>
          <p:cNvSpPr txBox="1">
            <a:spLocks noGrp="1"/>
          </p:cNvSpPr>
          <p:nvPr>
            <p:ph type="sldNum" sz="quarter" idx="2"/>
          </p:nvPr>
        </p:nvSpPr>
        <p:spPr>
          <a:xfrm>
            <a:off x="8147925" y="6248400"/>
            <a:ext cx="310275" cy="307710"/>
          </a:xfrm>
          <a:prstGeom prst="rect">
            <a:avLst/>
          </a:prstGeom>
        </p:spPr>
        <p:txBody>
          <a:bodyPr lIns="45687" tIns="45687" rIns="45687" bIns="45687"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02807218"/>
      </p:ext>
    </p:extLst>
  </p:cSld>
  <p:clrMapOvr>
    <a:masterClrMapping/>
  </p:clrMapOvr>
  <p:transition spd="med"/>
</p:sldLayout>
</file>

<file path=ppt/slideLayouts/slideLayout775.xml><?xml version="1.0" encoding="utf-8"?>
<p:sldLayout xmlns:a="http://schemas.openxmlformats.org/drawingml/2006/main" xmlns:r="http://schemas.openxmlformats.org/officeDocument/2006/relationships" xmlns:p="http://schemas.openxmlformats.org/presentationml/2006/main" showMasterSp="0" type="tx">
  <p:cSld name="73_Blank">
    <p:bg>
      <p:bgPr>
        <a:solidFill>
          <a:srgbClr val="E9E2B6"/>
        </a:solidFill>
        <a:effectLst/>
      </p:bgPr>
    </p:bg>
    <p:spTree>
      <p:nvGrpSpPr>
        <p:cNvPr id="1" name=""/>
        <p:cNvGrpSpPr/>
        <p:nvPr/>
      </p:nvGrpSpPr>
      <p:grpSpPr>
        <a:xfrm>
          <a:off x="0" y="0"/>
          <a:ext cx="0" cy="0"/>
          <a:chOff x="0" y="0"/>
          <a:chExt cx="0" cy="0"/>
        </a:xfrm>
      </p:grpSpPr>
      <p:pic>
        <p:nvPicPr>
          <p:cNvPr id="10811" name="Picture 6" descr="Picture 6"/>
          <p:cNvPicPr>
            <a:picLocks noChangeAspect="1"/>
          </p:cNvPicPr>
          <p:nvPr/>
        </p:nvPicPr>
        <p:blipFill>
          <a:blip r:embed="rId2" cstate="print"/>
          <a:stretch>
            <a:fillRect/>
          </a:stretch>
        </p:blipFill>
        <p:spPr>
          <a:xfrm>
            <a:off x="0" y="0"/>
            <a:ext cx="1219200" cy="6858000"/>
          </a:xfrm>
          <a:prstGeom prst="rect">
            <a:avLst/>
          </a:prstGeom>
          <a:ln w="12700">
            <a:miter lim="400000"/>
          </a:ln>
        </p:spPr>
      </p:pic>
      <p:sp>
        <p:nvSpPr>
          <p:cNvPr id="10812" name="Slide Number"/>
          <p:cNvSpPr txBox="1">
            <a:spLocks noGrp="1"/>
          </p:cNvSpPr>
          <p:nvPr>
            <p:ph type="sldNum" sz="quarter" idx="2"/>
          </p:nvPr>
        </p:nvSpPr>
        <p:spPr>
          <a:xfrm>
            <a:off x="8833662" y="6248400"/>
            <a:ext cx="310339" cy="307777"/>
          </a:xfrm>
          <a:prstGeom prst="rect">
            <a:avLst/>
          </a:prstGeom>
        </p:spPr>
        <p:txBody>
          <a:bodyPr anchor="t"/>
          <a:lstStyle>
            <a:lvl1pPr algn="r">
              <a:spcBef>
                <a:spcPts val="800"/>
              </a:spcBef>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524313972"/>
      </p:ext>
    </p:extLst>
  </p:cSld>
  <p:clrMapOvr>
    <a:masterClrMapping/>
  </p:clrMapOvr>
  <p:transition spd="med"/>
</p:sldLayout>
</file>

<file path=ppt/slideLayouts/slideLayout776.xml><?xml version="1.0" encoding="utf-8"?>
<p:sldLayout xmlns:a="http://schemas.openxmlformats.org/drawingml/2006/main" xmlns:r="http://schemas.openxmlformats.org/officeDocument/2006/relationships" xmlns:p="http://schemas.openxmlformats.org/presentationml/2006/main" showMasterSp="0" type="tx">
  <p:cSld name="8_Blank 0">
    <p:bg>
      <p:bgPr>
        <a:solidFill>
          <a:srgbClr val="E9E2B6"/>
        </a:solidFill>
        <a:effectLst/>
      </p:bgPr>
    </p:bg>
    <p:spTree>
      <p:nvGrpSpPr>
        <p:cNvPr id="1" name=""/>
        <p:cNvGrpSpPr/>
        <p:nvPr/>
      </p:nvGrpSpPr>
      <p:grpSpPr>
        <a:xfrm>
          <a:off x="0" y="0"/>
          <a:ext cx="0" cy="0"/>
          <a:chOff x="0" y="0"/>
          <a:chExt cx="0" cy="0"/>
        </a:xfrm>
      </p:grpSpPr>
      <p:sp>
        <p:nvSpPr>
          <p:cNvPr id="10819" name="Slide Number"/>
          <p:cNvSpPr txBox="1">
            <a:spLocks noGrp="1"/>
          </p:cNvSpPr>
          <p:nvPr>
            <p:ph type="sldNum" sz="quarter" idx="2"/>
          </p:nvPr>
        </p:nvSpPr>
        <p:spPr>
          <a:xfrm>
            <a:off x="8833662" y="6248400"/>
            <a:ext cx="310339" cy="307777"/>
          </a:xfrm>
          <a:prstGeom prst="rect">
            <a:avLst/>
          </a:prstGeom>
        </p:spPr>
        <p:txBody>
          <a:bodyPr anchor="t"/>
          <a:lstStyle>
            <a:lvl1pPr algn="r">
              <a:spcBef>
                <a:spcPts val="800"/>
              </a:spcBef>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18311778"/>
      </p:ext>
    </p:extLst>
  </p:cSld>
  <p:clrMapOvr>
    <a:masterClrMapping/>
  </p:clrMapOvr>
  <p:transition spd="med"/>
</p:sldLayout>
</file>

<file path=ppt/slideLayouts/slideLayout777.xml><?xml version="1.0" encoding="utf-8"?>
<p:sldLayout xmlns:a="http://schemas.openxmlformats.org/drawingml/2006/main" xmlns:r="http://schemas.openxmlformats.org/officeDocument/2006/relationships" xmlns:p="http://schemas.openxmlformats.org/presentationml/2006/main" showMasterSp="0" type="tx">
  <p:cSld name="77_Title Slide">
    <p:bg>
      <p:bgPr>
        <a:solidFill>
          <a:srgbClr val="000000"/>
        </a:solidFill>
        <a:effectLst/>
      </p:bgPr>
    </p:bg>
    <p:spTree>
      <p:nvGrpSpPr>
        <p:cNvPr id="1" name=""/>
        <p:cNvGrpSpPr/>
        <p:nvPr/>
      </p:nvGrpSpPr>
      <p:grpSpPr>
        <a:xfrm>
          <a:off x="0" y="0"/>
          <a:ext cx="0" cy="0"/>
          <a:chOff x="0" y="0"/>
          <a:chExt cx="0" cy="0"/>
        </a:xfrm>
      </p:grpSpPr>
      <p:sp>
        <p:nvSpPr>
          <p:cNvPr id="10826"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27"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82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82289700"/>
      </p:ext>
    </p:extLst>
  </p:cSld>
  <p:clrMapOvr>
    <a:masterClrMapping/>
  </p:clrMapOvr>
  <p:transition spd="med"/>
</p:sldLayout>
</file>

<file path=ppt/slideLayouts/slideLayout778.xml><?xml version="1.0" encoding="utf-8"?>
<p:sldLayout xmlns:a="http://schemas.openxmlformats.org/drawingml/2006/main" xmlns:r="http://schemas.openxmlformats.org/officeDocument/2006/relationships" xmlns:p="http://schemas.openxmlformats.org/presentationml/2006/main" showMasterSp="0" type="tx">
  <p:cSld name="75_Title and Content">
    <p:bg>
      <p:bgPr>
        <a:solidFill>
          <a:srgbClr val="000000"/>
        </a:solidFill>
        <a:effectLst/>
      </p:bgPr>
    </p:bg>
    <p:spTree>
      <p:nvGrpSpPr>
        <p:cNvPr id="1" name=""/>
        <p:cNvGrpSpPr/>
        <p:nvPr/>
      </p:nvGrpSpPr>
      <p:grpSpPr>
        <a:xfrm>
          <a:off x="0" y="0"/>
          <a:ext cx="0" cy="0"/>
          <a:chOff x="0" y="0"/>
          <a:chExt cx="0" cy="0"/>
        </a:xfrm>
      </p:grpSpPr>
      <p:sp>
        <p:nvSpPr>
          <p:cNvPr id="10835"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36"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83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645045784"/>
      </p:ext>
    </p:extLst>
  </p:cSld>
  <p:clrMapOvr>
    <a:masterClrMapping/>
  </p:clrMapOvr>
  <p:transition spd="med"/>
</p:sldLayout>
</file>

<file path=ppt/slideLayouts/slideLayout779.xml><?xml version="1.0" encoding="utf-8"?>
<p:sldLayout xmlns:a="http://schemas.openxmlformats.org/drawingml/2006/main" xmlns:r="http://schemas.openxmlformats.org/officeDocument/2006/relationships" xmlns:p="http://schemas.openxmlformats.org/presentationml/2006/main" showMasterSp="0" type="tx">
  <p:cSld name="68_Section Header">
    <p:bg>
      <p:bgPr>
        <a:solidFill>
          <a:srgbClr val="000000"/>
        </a:solidFill>
        <a:effectLst/>
      </p:bgPr>
    </p:bg>
    <p:spTree>
      <p:nvGrpSpPr>
        <p:cNvPr id="1" name=""/>
        <p:cNvGrpSpPr/>
        <p:nvPr/>
      </p:nvGrpSpPr>
      <p:grpSpPr>
        <a:xfrm>
          <a:off x="0" y="0"/>
          <a:ext cx="0" cy="0"/>
          <a:chOff x="0" y="0"/>
          <a:chExt cx="0" cy="0"/>
        </a:xfrm>
      </p:grpSpPr>
      <p:sp>
        <p:nvSpPr>
          <p:cNvPr id="10844"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45"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84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93154130"/>
      </p:ext>
    </p:extLst>
  </p:cSld>
  <p:clrMapOvr>
    <a:masterClrMapping/>
  </p:clrMapOvr>
  <p:transition spd="med"/>
</p:sldLayout>
</file>

<file path=ppt/slideLayouts/slideLayout7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4"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5"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2E524601-B81A-284C-8D49-5BB266B52D21}" type="slidenum">
              <a:rPr lang="en-US" smtClean="0"/>
              <a:pPr>
                <a:defRPr/>
              </a:pPr>
              <a:t>‹#›</a:t>
            </a:fld>
            <a:endParaRPr lang="en-US" dirty="0"/>
          </a:p>
        </p:txBody>
      </p:sp>
    </p:spTree>
    <p:extLst>
      <p:ext uri="{BB962C8B-B14F-4D97-AF65-F5344CB8AC3E}">
        <p14:creationId xmlns:p14="http://schemas.microsoft.com/office/powerpoint/2010/main" val="3608627070"/>
      </p:ext>
    </p:extLst>
  </p:cSld>
  <p:clrMapOvr>
    <a:masterClrMapping/>
  </p:clrMapOvr>
  <p:transition/>
</p:sldLayout>
</file>

<file path=ppt/slideLayouts/slideLayout780.xml><?xml version="1.0" encoding="utf-8"?>
<p:sldLayout xmlns:a="http://schemas.openxmlformats.org/drawingml/2006/main" xmlns:r="http://schemas.openxmlformats.org/officeDocument/2006/relationships" xmlns:p="http://schemas.openxmlformats.org/presentationml/2006/main" showMasterSp="0" type="tx">
  <p:cSld name="69_Two Content">
    <p:bg>
      <p:bgPr>
        <a:solidFill>
          <a:srgbClr val="000000"/>
        </a:solidFill>
        <a:effectLst/>
      </p:bgPr>
    </p:bg>
    <p:spTree>
      <p:nvGrpSpPr>
        <p:cNvPr id="1" name=""/>
        <p:cNvGrpSpPr/>
        <p:nvPr/>
      </p:nvGrpSpPr>
      <p:grpSpPr>
        <a:xfrm>
          <a:off x="0" y="0"/>
          <a:ext cx="0" cy="0"/>
          <a:chOff x="0" y="0"/>
          <a:chExt cx="0" cy="0"/>
        </a:xfrm>
      </p:grpSpPr>
      <p:sp>
        <p:nvSpPr>
          <p:cNvPr id="10853"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54"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85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02313968"/>
      </p:ext>
    </p:extLst>
  </p:cSld>
  <p:clrMapOvr>
    <a:masterClrMapping/>
  </p:clrMapOvr>
  <p:transition spd="med"/>
</p:sldLayout>
</file>

<file path=ppt/slideLayouts/slideLayout781.xml><?xml version="1.0" encoding="utf-8"?>
<p:sldLayout xmlns:a="http://schemas.openxmlformats.org/drawingml/2006/main" xmlns:r="http://schemas.openxmlformats.org/officeDocument/2006/relationships" xmlns:p="http://schemas.openxmlformats.org/presentationml/2006/main" showMasterSp="0" type="tx">
  <p:cSld name="69_Comparison">
    <p:bg>
      <p:bgPr>
        <a:solidFill>
          <a:srgbClr val="000000"/>
        </a:solidFill>
        <a:effectLst/>
      </p:bgPr>
    </p:bg>
    <p:spTree>
      <p:nvGrpSpPr>
        <p:cNvPr id="1" name=""/>
        <p:cNvGrpSpPr/>
        <p:nvPr/>
      </p:nvGrpSpPr>
      <p:grpSpPr>
        <a:xfrm>
          <a:off x="0" y="0"/>
          <a:ext cx="0" cy="0"/>
          <a:chOff x="0" y="0"/>
          <a:chExt cx="0" cy="0"/>
        </a:xfrm>
      </p:grpSpPr>
      <p:sp>
        <p:nvSpPr>
          <p:cNvPr id="10862"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63"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864"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1086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420125797"/>
      </p:ext>
    </p:extLst>
  </p:cSld>
  <p:clrMapOvr>
    <a:masterClrMapping/>
  </p:clrMapOvr>
  <p:transition spd="med"/>
</p:sldLayout>
</file>

<file path=ppt/slideLayouts/slideLayout782.xml><?xml version="1.0" encoding="utf-8"?>
<p:sldLayout xmlns:a="http://schemas.openxmlformats.org/drawingml/2006/main" xmlns:r="http://schemas.openxmlformats.org/officeDocument/2006/relationships" xmlns:p="http://schemas.openxmlformats.org/presentationml/2006/main" showMasterSp="0" type="tx">
  <p:cSld name="70_Title Only">
    <p:bg>
      <p:bgPr>
        <a:solidFill>
          <a:srgbClr val="000000"/>
        </a:solidFill>
        <a:effectLst/>
      </p:bgPr>
    </p:bg>
    <p:spTree>
      <p:nvGrpSpPr>
        <p:cNvPr id="1" name=""/>
        <p:cNvGrpSpPr/>
        <p:nvPr/>
      </p:nvGrpSpPr>
      <p:grpSpPr>
        <a:xfrm>
          <a:off x="0" y="0"/>
          <a:ext cx="0" cy="0"/>
          <a:chOff x="0" y="0"/>
          <a:chExt cx="0" cy="0"/>
        </a:xfrm>
      </p:grpSpPr>
      <p:sp>
        <p:nvSpPr>
          <p:cNvPr id="1087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73"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3287981765"/>
      </p:ext>
    </p:extLst>
  </p:cSld>
  <p:clrMapOvr>
    <a:masterClrMapping/>
  </p:clrMapOvr>
  <p:transition spd="med"/>
</p:sldLayout>
</file>

<file path=ppt/slideLayouts/slideLayout783.xml><?xml version="1.0" encoding="utf-8"?>
<p:sldLayout xmlns:a="http://schemas.openxmlformats.org/drawingml/2006/main" xmlns:r="http://schemas.openxmlformats.org/officeDocument/2006/relationships" xmlns:p="http://schemas.openxmlformats.org/presentationml/2006/main" showMasterSp="0" type="tx">
  <p:cSld name="74_Blank">
    <p:bg>
      <p:bgPr>
        <a:solidFill>
          <a:srgbClr val="000000"/>
        </a:solidFill>
        <a:effectLst/>
      </p:bgPr>
    </p:bg>
    <p:spTree>
      <p:nvGrpSpPr>
        <p:cNvPr id="1" name=""/>
        <p:cNvGrpSpPr/>
        <p:nvPr/>
      </p:nvGrpSpPr>
      <p:grpSpPr>
        <a:xfrm>
          <a:off x="0" y="0"/>
          <a:ext cx="0" cy="0"/>
          <a:chOff x="0" y="0"/>
          <a:chExt cx="0" cy="0"/>
        </a:xfrm>
      </p:grpSpPr>
      <p:sp>
        <p:nvSpPr>
          <p:cNvPr id="1088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18109457"/>
      </p:ext>
    </p:extLst>
  </p:cSld>
  <p:clrMapOvr>
    <a:masterClrMapping/>
  </p:clrMapOvr>
  <p:transition spd="med"/>
</p:sldLayout>
</file>

<file path=ppt/slideLayouts/slideLayout784.xml><?xml version="1.0" encoding="utf-8"?>
<p:sldLayout xmlns:a="http://schemas.openxmlformats.org/drawingml/2006/main" xmlns:r="http://schemas.openxmlformats.org/officeDocument/2006/relationships" xmlns:p="http://schemas.openxmlformats.org/presentationml/2006/main" showMasterSp="0" type="tx">
  <p:cSld name="69_Content with Caption">
    <p:bg>
      <p:bgPr>
        <a:solidFill>
          <a:srgbClr val="000000"/>
        </a:solidFill>
        <a:effectLst/>
      </p:bgPr>
    </p:bg>
    <p:spTree>
      <p:nvGrpSpPr>
        <p:cNvPr id="1" name=""/>
        <p:cNvGrpSpPr/>
        <p:nvPr/>
      </p:nvGrpSpPr>
      <p:grpSpPr>
        <a:xfrm>
          <a:off x="0" y="0"/>
          <a:ext cx="0" cy="0"/>
          <a:chOff x="0" y="0"/>
          <a:chExt cx="0" cy="0"/>
        </a:xfrm>
      </p:grpSpPr>
      <p:sp>
        <p:nvSpPr>
          <p:cNvPr id="10887"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88"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889"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1089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07193946"/>
      </p:ext>
    </p:extLst>
  </p:cSld>
  <p:clrMapOvr>
    <a:masterClrMapping/>
  </p:clrMapOvr>
  <p:transition spd="med"/>
</p:sldLayout>
</file>

<file path=ppt/slideLayouts/slideLayout785.xml><?xml version="1.0" encoding="utf-8"?>
<p:sldLayout xmlns:a="http://schemas.openxmlformats.org/drawingml/2006/main" xmlns:r="http://schemas.openxmlformats.org/officeDocument/2006/relationships" xmlns:p="http://schemas.openxmlformats.org/presentationml/2006/main" showMasterSp="0" type="tx">
  <p:cSld name="69_Picture with Caption">
    <p:bg>
      <p:bgPr>
        <a:solidFill>
          <a:srgbClr val="000000"/>
        </a:solidFill>
        <a:effectLst/>
      </p:bgPr>
    </p:bg>
    <p:spTree>
      <p:nvGrpSpPr>
        <p:cNvPr id="1" name=""/>
        <p:cNvGrpSpPr/>
        <p:nvPr/>
      </p:nvGrpSpPr>
      <p:grpSpPr>
        <a:xfrm>
          <a:off x="0" y="0"/>
          <a:ext cx="0" cy="0"/>
          <a:chOff x="0" y="0"/>
          <a:chExt cx="0" cy="0"/>
        </a:xfrm>
      </p:grpSpPr>
      <p:sp>
        <p:nvSpPr>
          <p:cNvPr id="10897"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898"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0899"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00"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4056195697"/>
      </p:ext>
    </p:extLst>
  </p:cSld>
  <p:clrMapOvr>
    <a:masterClrMapping/>
  </p:clrMapOvr>
  <p:transition spd="med"/>
</p:sldLayout>
</file>

<file path=ppt/slideLayouts/slideLayout786.xml><?xml version="1.0" encoding="utf-8"?>
<p:sldLayout xmlns:a="http://schemas.openxmlformats.org/drawingml/2006/main" xmlns:r="http://schemas.openxmlformats.org/officeDocument/2006/relationships" xmlns:p="http://schemas.openxmlformats.org/presentationml/2006/main" showMasterSp="0" type="tx">
  <p:cSld name="1_Content">
    <p:bg>
      <p:bgPr>
        <a:solidFill>
          <a:srgbClr val="000000"/>
        </a:solidFill>
        <a:effectLst/>
      </p:bgPr>
    </p:bg>
    <p:spTree>
      <p:nvGrpSpPr>
        <p:cNvPr id="1" name=""/>
        <p:cNvGrpSpPr/>
        <p:nvPr/>
      </p:nvGrpSpPr>
      <p:grpSpPr>
        <a:xfrm>
          <a:off x="0" y="0"/>
          <a:ext cx="0" cy="0"/>
          <a:chOff x="0" y="0"/>
          <a:chExt cx="0" cy="0"/>
        </a:xfrm>
      </p:grpSpPr>
      <p:sp>
        <p:nvSpPr>
          <p:cNvPr id="10907" name="Body Level One…"/>
          <p:cNvSpPr txBox="1">
            <a:spLocks noGrp="1"/>
          </p:cNvSpPr>
          <p:nvPr>
            <p:ph type="body" idx="1"/>
          </p:nvPr>
        </p:nvSpPr>
        <p:spPr>
          <a:xfrm>
            <a:off x="685800" y="609600"/>
            <a:ext cx="7772400" cy="54864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08"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529458762"/>
      </p:ext>
    </p:extLst>
  </p:cSld>
  <p:clrMapOvr>
    <a:masterClrMapping/>
  </p:clrMapOvr>
  <p:transition spd="med"/>
</p:sldLayout>
</file>

<file path=ppt/slideLayouts/slideLayout787.xml><?xml version="1.0" encoding="utf-8"?>
<p:sldLayout xmlns:a="http://schemas.openxmlformats.org/drawingml/2006/main" xmlns:r="http://schemas.openxmlformats.org/officeDocument/2006/relationships" xmlns:p="http://schemas.openxmlformats.org/presentationml/2006/main" showMasterSp="0" type="tx">
  <p:cSld name="78_Title Slide">
    <p:bg>
      <p:bgPr>
        <a:solidFill>
          <a:srgbClr val="FBE7C3"/>
        </a:solidFill>
        <a:effectLst/>
      </p:bgPr>
    </p:bg>
    <p:spTree>
      <p:nvGrpSpPr>
        <p:cNvPr id="1" name=""/>
        <p:cNvGrpSpPr/>
        <p:nvPr/>
      </p:nvGrpSpPr>
      <p:grpSpPr>
        <a:xfrm>
          <a:off x="0" y="0"/>
          <a:ext cx="0" cy="0"/>
          <a:chOff x="0" y="0"/>
          <a:chExt cx="0" cy="0"/>
        </a:xfrm>
      </p:grpSpPr>
      <p:sp>
        <p:nvSpPr>
          <p:cNvPr id="10915" name="Title Text"/>
          <p:cNvSpPr txBox="1">
            <a:spLocks noGrp="1"/>
          </p:cNvSpPr>
          <p:nvPr>
            <p:ph type="title"/>
          </p:nvPr>
        </p:nvSpPr>
        <p:spPr>
          <a:xfrm>
            <a:off x="685800" y="2130425"/>
            <a:ext cx="7772400" cy="1470025"/>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16"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17"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928372502"/>
      </p:ext>
    </p:extLst>
  </p:cSld>
  <p:clrMapOvr>
    <a:masterClrMapping/>
  </p:clrMapOvr>
  <p:transition spd="med"/>
</p:sldLayout>
</file>

<file path=ppt/slideLayouts/slideLayout788.xml><?xml version="1.0" encoding="utf-8"?>
<p:sldLayout xmlns:a="http://schemas.openxmlformats.org/drawingml/2006/main" xmlns:r="http://schemas.openxmlformats.org/officeDocument/2006/relationships" xmlns:p="http://schemas.openxmlformats.org/presentationml/2006/main" showMasterSp="0" type="tx">
  <p:cSld name="76_Title and Content">
    <p:bg>
      <p:bgPr>
        <a:solidFill>
          <a:srgbClr val="FBE7C3"/>
        </a:solidFill>
        <a:effectLst/>
      </p:bgPr>
    </p:bg>
    <p:spTree>
      <p:nvGrpSpPr>
        <p:cNvPr id="1" name=""/>
        <p:cNvGrpSpPr/>
        <p:nvPr/>
      </p:nvGrpSpPr>
      <p:grpSpPr>
        <a:xfrm>
          <a:off x="0" y="0"/>
          <a:ext cx="0" cy="0"/>
          <a:chOff x="0" y="0"/>
          <a:chExt cx="0" cy="0"/>
        </a:xfrm>
      </p:grpSpPr>
      <p:sp>
        <p:nvSpPr>
          <p:cNvPr id="10924"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25" name="Body Level One…"/>
          <p:cNvSpPr txBox="1">
            <a:spLocks noGrp="1"/>
          </p:cNvSpPr>
          <p:nvPr>
            <p:ph type="body" idx="1"/>
          </p:nvPr>
        </p:nvSpPr>
        <p:spPr>
          <a:xfrm>
            <a:off x="685800" y="1981200"/>
            <a:ext cx="7772400" cy="4114800"/>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26"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511549444"/>
      </p:ext>
    </p:extLst>
  </p:cSld>
  <p:clrMapOvr>
    <a:masterClrMapping/>
  </p:clrMapOvr>
  <p:transition spd="med"/>
</p:sldLayout>
</file>

<file path=ppt/slideLayouts/slideLayout789.xml><?xml version="1.0" encoding="utf-8"?>
<p:sldLayout xmlns:a="http://schemas.openxmlformats.org/drawingml/2006/main" xmlns:r="http://schemas.openxmlformats.org/officeDocument/2006/relationships" xmlns:p="http://schemas.openxmlformats.org/presentationml/2006/main" showMasterSp="0" type="tx">
  <p:cSld name="69_Section Header">
    <p:bg>
      <p:bgPr>
        <a:solidFill>
          <a:srgbClr val="FBE7C3"/>
        </a:solidFill>
        <a:effectLst/>
      </p:bgPr>
    </p:bg>
    <p:spTree>
      <p:nvGrpSpPr>
        <p:cNvPr id="1" name=""/>
        <p:cNvGrpSpPr/>
        <p:nvPr/>
      </p:nvGrpSpPr>
      <p:grpSpPr>
        <a:xfrm>
          <a:off x="0" y="0"/>
          <a:ext cx="0" cy="0"/>
          <a:chOff x="0" y="0"/>
          <a:chExt cx="0" cy="0"/>
        </a:xfrm>
      </p:grpSpPr>
      <p:sp>
        <p:nvSpPr>
          <p:cNvPr id="10933" name="Title Text"/>
          <p:cNvSpPr txBox="1">
            <a:spLocks noGrp="1"/>
          </p:cNvSpPr>
          <p:nvPr>
            <p:ph type="title"/>
          </p:nvPr>
        </p:nvSpPr>
        <p:spPr>
          <a:xfrm>
            <a:off x="722312" y="4406900"/>
            <a:ext cx="7772401" cy="1362075"/>
          </a:xfrm>
          <a:prstGeom prst="rect">
            <a:avLst/>
          </a:prstGeom>
        </p:spPr>
        <p:txBody>
          <a:bodyPr anchor="t"/>
          <a:lstStyle>
            <a:lvl1pPr>
              <a:defRPr sz="4000" b="1" i="0" cap="all">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34"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35"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06769610"/>
      </p:ext>
    </p:extLst>
  </p:cSld>
  <p:clrMapOvr>
    <a:masterClrMapping/>
  </p:clrMapOvr>
  <p:transition spd="med"/>
</p:sldLayout>
</file>

<file path=ppt/slideLayouts/slideLayout7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3"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4"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ABB98C5F-39FA-514F-B41D-4A35F65A936B}" type="slidenum">
              <a:rPr lang="en-US" smtClean="0"/>
              <a:pPr>
                <a:defRPr/>
              </a:pPr>
              <a:t>‹#›</a:t>
            </a:fld>
            <a:endParaRPr lang="en-US" dirty="0"/>
          </a:p>
        </p:txBody>
      </p:sp>
    </p:spTree>
    <p:extLst>
      <p:ext uri="{BB962C8B-B14F-4D97-AF65-F5344CB8AC3E}">
        <p14:creationId xmlns:p14="http://schemas.microsoft.com/office/powerpoint/2010/main" val="4272871096"/>
      </p:ext>
    </p:extLst>
  </p:cSld>
  <p:clrMapOvr>
    <a:masterClrMapping/>
  </p:clrMapOvr>
  <p:transition/>
</p:sldLayout>
</file>

<file path=ppt/slideLayouts/slideLayout790.xml><?xml version="1.0" encoding="utf-8"?>
<p:sldLayout xmlns:a="http://schemas.openxmlformats.org/drawingml/2006/main" xmlns:r="http://schemas.openxmlformats.org/officeDocument/2006/relationships" xmlns:p="http://schemas.openxmlformats.org/presentationml/2006/main" showMasterSp="0" type="tx">
  <p:cSld name="70_Two Content">
    <p:bg>
      <p:bgPr>
        <a:solidFill>
          <a:srgbClr val="FBE7C3"/>
        </a:solidFill>
        <a:effectLst/>
      </p:bgPr>
    </p:bg>
    <p:spTree>
      <p:nvGrpSpPr>
        <p:cNvPr id="1" name=""/>
        <p:cNvGrpSpPr/>
        <p:nvPr/>
      </p:nvGrpSpPr>
      <p:grpSpPr>
        <a:xfrm>
          <a:off x="0" y="0"/>
          <a:ext cx="0" cy="0"/>
          <a:chOff x="0" y="0"/>
          <a:chExt cx="0" cy="0"/>
        </a:xfrm>
      </p:grpSpPr>
      <p:sp>
        <p:nvSpPr>
          <p:cNvPr id="10942"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43" name="Body Level One…"/>
          <p:cNvSpPr txBox="1">
            <a:spLocks noGrp="1"/>
          </p:cNvSpPr>
          <p:nvPr>
            <p:ph type="body" sz="half" idx="1"/>
          </p:nvPr>
        </p:nvSpPr>
        <p:spPr>
          <a:xfrm>
            <a:off x="685800" y="1981200"/>
            <a:ext cx="3810000" cy="4114800"/>
          </a:xfrm>
          <a:prstGeom prst="rect">
            <a:avLst/>
          </a:prstGeom>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4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43199466"/>
      </p:ext>
    </p:extLst>
  </p:cSld>
  <p:clrMapOvr>
    <a:masterClrMapping/>
  </p:clrMapOvr>
  <p:transition spd="med"/>
</p:sldLayout>
</file>

<file path=ppt/slideLayouts/slideLayout791.xml><?xml version="1.0" encoding="utf-8"?>
<p:sldLayout xmlns:a="http://schemas.openxmlformats.org/drawingml/2006/main" xmlns:r="http://schemas.openxmlformats.org/officeDocument/2006/relationships" xmlns:p="http://schemas.openxmlformats.org/presentationml/2006/main" showMasterSp="0" type="tx">
  <p:cSld name="70_Comparison">
    <p:bg>
      <p:bgPr>
        <a:solidFill>
          <a:srgbClr val="FBE7C3"/>
        </a:solidFill>
        <a:effectLst/>
      </p:bgPr>
    </p:bg>
    <p:spTree>
      <p:nvGrpSpPr>
        <p:cNvPr id="1" name=""/>
        <p:cNvGrpSpPr/>
        <p:nvPr/>
      </p:nvGrpSpPr>
      <p:grpSpPr>
        <a:xfrm>
          <a:off x="0" y="0"/>
          <a:ext cx="0" cy="0"/>
          <a:chOff x="0" y="0"/>
          <a:chExt cx="0" cy="0"/>
        </a:xfrm>
      </p:grpSpPr>
      <p:sp>
        <p:nvSpPr>
          <p:cNvPr id="10951" name="Title Text"/>
          <p:cNvSpPr txBox="1">
            <a:spLocks noGrp="1"/>
          </p:cNvSpPr>
          <p:nvPr>
            <p:ph type="title"/>
          </p:nvPr>
        </p:nvSpPr>
        <p:spPr>
          <a:xfrm>
            <a:off x="457200" y="274638"/>
            <a:ext cx="8229600" cy="1143001"/>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52"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53" name="Text Placeholder 4"/>
          <p:cNvSpPr>
            <a:spLocks noGrp="1"/>
          </p:cNvSpPr>
          <p:nvPr>
            <p:ph type="body" sz="quarter" idx="21"/>
          </p:nvPr>
        </p:nvSpPr>
        <p:spPr>
          <a:xfrm>
            <a:off x="4645025" y="1535112"/>
            <a:ext cx="4041775" cy="639763"/>
          </a:xfrm>
          <a:prstGeom prst="rect">
            <a:avLst/>
          </a:prstGeom>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10954"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087499530"/>
      </p:ext>
    </p:extLst>
  </p:cSld>
  <p:clrMapOvr>
    <a:masterClrMapping/>
  </p:clrMapOvr>
  <p:transition spd="med"/>
</p:sldLayout>
</file>

<file path=ppt/slideLayouts/slideLayout792.xml><?xml version="1.0" encoding="utf-8"?>
<p:sldLayout xmlns:a="http://schemas.openxmlformats.org/drawingml/2006/main" xmlns:r="http://schemas.openxmlformats.org/officeDocument/2006/relationships" xmlns:p="http://schemas.openxmlformats.org/presentationml/2006/main" showMasterSp="0" type="tx">
  <p:cSld name="71_Title Only">
    <p:bg>
      <p:bgPr>
        <a:solidFill>
          <a:srgbClr val="FBE7C3"/>
        </a:solidFill>
        <a:effectLst/>
      </p:bgPr>
    </p:bg>
    <p:spTree>
      <p:nvGrpSpPr>
        <p:cNvPr id="1" name=""/>
        <p:cNvGrpSpPr/>
        <p:nvPr/>
      </p:nvGrpSpPr>
      <p:grpSpPr>
        <a:xfrm>
          <a:off x="0" y="0"/>
          <a:ext cx="0" cy="0"/>
          <a:chOff x="0" y="0"/>
          <a:chExt cx="0" cy="0"/>
        </a:xfrm>
      </p:grpSpPr>
      <p:sp>
        <p:nvSpPr>
          <p:cNvPr id="10961" name="Title Text"/>
          <p:cNvSpPr txBox="1">
            <a:spLocks noGrp="1"/>
          </p:cNvSpPr>
          <p:nvPr>
            <p:ph type="title"/>
          </p:nvPr>
        </p:nvSpPr>
        <p:spPr>
          <a:xfrm>
            <a:off x="685800" y="609600"/>
            <a:ext cx="7772400" cy="1143000"/>
          </a:xfrm>
          <a:prstGeom prst="rect">
            <a:avLst/>
          </a:prstGeom>
        </p:spPr>
        <p:txBody>
          <a:bodyPr anchor="ctr"/>
          <a:lstStyle>
            <a:lvl1pPr algn="ctr">
              <a:defRPr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62"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145128410"/>
      </p:ext>
    </p:extLst>
  </p:cSld>
  <p:clrMapOvr>
    <a:masterClrMapping/>
  </p:clrMapOvr>
  <p:transition spd="med"/>
</p:sldLayout>
</file>

<file path=ppt/slideLayouts/slideLayout793.xml><?xml version="1.0" encoding="utf-8"?>
<p:sldLayout xmlns:a="http://schemas.openxmlformats.org/drawingml/2006/main" xmlns:r="http://schemas.openxmlformats.org/officeDocument/2006/relationships" xmlns:p="http://schemas.openxmlformats.org/presentationml/2006/main" showMasterSp="0" type="tx">
  <p:cSld name="75_Blank">
    <p:bg>
      <p:bgPr>
        <a:solidFill>
          <a:srgbClr val="FBE7C3"/>
        </a:solidFill>
        <a:effectLst/>
      </p:bgPr>
    </p:bg>
    <p:spTree>
      <p:nvGrpSpPr>
        <p:cNvPr id="1" name=""/>
        <p:cNvGrpSpPr/>
        <p:nvPr/>
      </p:nvGrpSpPr>
      <p:grpSpPr>
        <a:xfrm>
          <a:off x="0" y="0"/>
          <a:ext cx="0" cy="0"/>
          <a:chOff x="0" y="0"/>
          <a:chExt cx="0" cy="0"/>
        </a:xfrm>
      </p:grpSpPr>
      <p:sp>
        <p:nvSpPr>
          <p:cNvPr id="1096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49579575"/>
      </p:ext>
    </p:extLst>
  </p:cSld>
  <p:clrMapOvr>
    <a:masterClrMapping/>
  </p:clrMapOvr>
  <p:transition spd="med"/>
</p:sldLayout>
</file>

<file path=ppt/slideLayouts/slideLayout794.xml><?xml version="1.0" encoding="utf-8"?>
<p:sldLayout xmlns:a="http://schemas.openxmlformats.org/drawingml/2006/main" xmlns:r="http://schemas.openxmlformats.org/officeDocument/2006/relationships" xmlns:p="http://schemas.openxmlformats.org/presentationml/2006/main" showMasterSp="0" type="tx">
  <p:cSld name="70_Content with Caption">
    <p:bg>
      <p:bgPr>
        <a:solidFill>
          <a:srgbClr val="FBE7C3"/>
        </a:solidFill>
        <a:effectLst/>
      </p:bgPr>
    </p:bg>
    <p:spTree>
      <p:nvGrpSpPr>
        <p:cNvPr id="1" name=""/>
        <p:cNvGrpSpPr/>
        <p:nvPr/>
      </p:nvGrpSpPr>
      <p:grpSpPr>
        <a:xfrm>
          <a:off x="0" y="0"/>
          <a:ext cx="0" cy="0"/>
          <a:chOff x="0" y="0"/>
          <a:chExt cx="0" cy="0"/>
        </a:xfrm>
      </p:grpSpPr>
      <p:sp>
        <p:nvSpPr>
          <p:cNvPr id="10976" name="Title Text"/>
          <p:cNvSpPr txBox="1">
            <a:spLocks noGrp="1"/>
          </p:cNvSpPr>
          <p:nvPr>
            <p:ph type="title"/>
          </p:nvPr>
        </p:nvSpPr>
        <p:spPr>
          <a:xfrm>
            <a:off x="457200" y="273050"/>
            <a:ext cx="3008314" cy="1162050"/>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77" name="Body Level One…"/>
          <p:cNvSpPr txBox="1">
            <a:spLocks noGrp="1"/>
          </p:cNvSpPr>
          <p:nvPr>
            <p:ph type="body" idx="1"/>
          </p:nvPr>
        </p:nvSpPr>
        <p:spPr>
          <a:xfrm>
            <a:off x="3575050" y="273050"/>
            <a:ext cx="5111750" cy="5853113"/>
          </a:xfrm>
          <a:prstGeom prst="rect">
            <a:avLst/>
          </a:prstGeom>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78" name="Text Placeholder 3"/>
          <p:cNvSpPr>
            <a:spLocks noGrp="1"/>
          </p:cNvSpPr>
          <p:nvPr>
            <p:ph type="body" sz="half" idx="21"/>
          </p:nvPr>
        </p:nvSpPr>
        <p:spPr>
          <a:xfrm>
            <a:off x="457199" y="1435100"/>
            <a:ext cx="3008315" cy="4691063"/>
          </a:xfrm>
          <a:prstGeom prst="rect">
            <a:avLst/>
          </a:prstGeom>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1097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1723828669"/>
      </p:ext>
    </p:extLst>
  </p:cSld>
  <p:clrMapOvr>
    <a:masterClrMapping/>
  </p:clrMapOvr>
  <p:transition spd="med"/>
</p:sldLayout>
</file>

<file path=ppt/slideLayouts/slideLayout795.xml><?xml version="1.0" encoding="utf-8"?>
<p:sldLayout xmlns:a="http://schemas.openxmlformats.org/drawingml/2006/main" xmlns:r="http://schemas.openxmlformats.org/officeDocument/2006/relationships" xmlns:p="http://schemas.openxmlformats.org/presentationml/2006/main" showMasterSp="0" type="tx">
  <p:cSld name="70_Picture with Caption">
    <p:bg>
      <p:bgPr>
        <a:solidFill>
          <a:srgbClr val="FBE7C3"/>
        </a:solidFill>
        <a:effectLst/>
      </p:bgPr>
    </p:bg>
    <p:spTree>
      <p:nvGrpSpPr>
        <p:cNvPr id="1" name=""/>
        <p:cNvGrpSpPr/>
        <p:nvPr/>
      </p:nvGrpSpPr>
      <p:grpSpPr>
        <a:xfrm>
          <a:off x="0" y="0"/>
          <a:ext cx="0" cy="0"/>
          <a:chOff x="0" y="0"/>
          <a:chExt cx="0" cy="0"/>
        </a:xfrm>
      </p:grpSpPr>
      <p:sp>
        <p:nvSpPr>
          <p:cNvPr id="10986" name="Title Text"/>
          <p:cNvSpPr txBox="1">
            <a:spLocks noGrp="1"/>
          </p:cNvSpPr>
          <p:nvPr>
            <p:ph type="title"/>
          </p:nvPr>
        </p:nvSpPr>
        <p:spPr>
          <a:xfrm>
            <a:off x="1792288" y="4800600"/>
            <a:ext cx="5486401" cy="566738"/>
          </a:xfrm>
          <a:prstGeom prst="rect">
            <a:avLst/>
          </a:prstGeom>
        </p:spPr>
        <p:txBody>
          <a:bodyPr/>
          <a:lstStyle>
            <a:lvl1pPr>
              <a:defRPr sz="2000" b="1" i="0">
                <a:solidFill>
                  <a:srgbClr val="000000"/>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987"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0988"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89" name="Slide Number"/>
          <p:cNvSpPr txBox="1">
            <a:spLocks noGrp="1"/>
          </p:cNvSpPr>
          <p:nvPr>
            <p:ph type="sldNum" sz="quarter" idx="2"/>
          </p:nvPr>
        </p:nvSpPr>
        <p:spPr>
          <a:xfrm>
            <a:off x="8147862" y="6248400"/>
            <a:ext cx="310339" cy="307777"/>
          </a:xfrm>
          <a:prstGeom prst="rect">
            <a:avLst/>
          </a:prstGeom>
        </p:spPr>
        <p:txBody>
          <a:bodyPr anchor="t"/>
          <a:lstStyle>
            <a:lvl1pPr algn="r">
              <a:defRPr b="1" i="0">
                <a:solidFill>
                  <a:srgbClr val="000000"/>
                </a:solidFill>
                <a:latin typeface="Arial" panose="020B0604020202020204" pitchFamily="34" charset="0"/>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698923732"/>
      </p:ext>
    </p:extLst>
  </p:cSld>
  <p:clrMapOvr>
    <a:masterClrMapping/>
  </p:clrMapOvr>
  <p:transition spd="med"/>
</p:sldLayout>
</file>

<file path=ppt/slideLayouts/slideLayout796.xml><?xml version="1.0" encoding="utf-8"?>
<p:sldLayout xmlns:a="http://schemas.openxmlformats.org/drawingml/2006/main" xmlns:r="http://schemas.openxmlformats.org/officeDocument/2006/relationships" xmlns:p="http://schemas.openxmlformats.org/presentationml/2006/main" showMasterSp="0" type="tx">
  <p:cSld name="79_Title Slide">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0996" name="Title Text"/>
          <p:cNvSpPr txBox="1">
            <a:spLocks noGrp="1"/>
          </p:cNvSpPr>
          <p:nvPr>
            <p:ph type="title"/>
          </p:nvPr>
        </p:nvSpPr>
        <p:spPr>
          <a:xfrm>
            <a:off x="2895600" y="1143000"/>
            <a:ext cx="5562600" cy="2286000"/>
          </a:xfrm>
          <a:prstGeom prst="rect">
            <a:avLst/>
          </a:prstGeom>
          <a:effectLst>
            <a:outerShdw blurRad="63500" rotWithShape="0">
              <a:schemeClr val="accent3">
                <a:lumOff val="44000"/>
                <a:alpha val="75000"/>
              </a:schemeClr>
            </a:outerShdw>
          </a:effectLst>
        </p:spPr>
        <p:txBody>
          <a:bodyPr anchor="ctr"/>
          <a:lstStyle>
            <a:lvl1pPr algn="r">
              <a:defRPr>
                <a:solidFill>
                  <a:srgbClr val="000000"/>
                </a:solidFill>
                <a:latin typeface="Copperplate Gothic Light"/>
                <a:ea typeface="Copperplate Gothic Light"/>
                <a:cs typeface="Copperplate Gothic Light"/>
                <a:sym typeface="Copperplate Gothic Light"/>
              </a:defRPr>
            </a:lvl1pPr>
          </a:lstStyle>
          <a:p>
            <a:r>
              <a:t>Title Text</a:t>
            </a:r>
          </a:p>
        </p:txBody>
      </p:sp>
      <p:sp>
        <p:nvSpPr>
          <p:cNvPr id="10997" name="Body Level One…"/>
          <p:cNvSpPr txBox="1">
            <a:spLocks noGrp="1"/>
          </p:cNvSpPr>
          <p:nvPr>
            <p:ph type="body" sz="quarter" idx="1"/>
          </p:nvPr>
        </p:nvSpPr>
        <p:spPr>
          <a:xfrm>
            <a:off x="2133600" y="3886200"/>
            <a:ext cx="4267200" cy="2057400"/>
          </a:xfrm>
          <a:prstGeom prst="rect">
            <a:avLst/>
          </a:prstGeom>
        </p:spPr>
        <p:txBody>
          <a:bodyPr>
            <a:normAutofit/>
          </a:bodyPr>
          <a:lstStyle>
            <a:lvl1pPr marL="0" indent="0">
              <a:buSzTx/>
              <a:buNone/>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buChar cha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998" name="Slide Number"/>
          <p:cNvSpPr txBox="1">
            <a:spLocks noGrp="1"/>
          </p:cNvSpPr>
          <p:nvPr>
            <p:ph type="sldNum" sz="quarter" idx="2"/>
          </p:nvPr>
        </p:nvSpPr>
        <p:spPr>
          <a:xfrm>
            <a:off x="75271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3878833544"/>
      </p:ext>
    </p:extLst>
  </p:cSld>
  <p:clrMapOvr>
    <a:masterClrMapping/>
  </p:clrMapOvr>
  <p:transition spd="med"/>
</p:sldLayout>
</file>

<file path=ppt/slideLayouts/slideLayout797.xml><?xml version="1.0" encoding="utf-8"?>
<p:sldLayout xmlns:a="http://schemas.openxmlformats.org/drawingml/2006/main" xmlns:r="http://schemas.openxmlformats.org/officeDocument/2006/relationships" xmlns:p="http://schemas.openxmlformats.org/presentationml/2006/main" showMasterSp="0" type="tx">
  <p:cSld name="77_Title and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1005" name="Title Text"/>
          <p:cNvSpPr txBox="1">
            <a:spLocks noGrp="1"/>
          </p:cNvSpPr>
          <p:nvPr>
            <p:ph type="title"/>
          </p:nvPr>
        </p:nvSpPr>
        <p:spPr>
          <a:xfrm>
            <a:off x="685800" y="609600"/>
            <a:ext cx="7772400" cy="1143000"/>
          </a:xfrm>
          <a:prstGeom prst="rect">
            <a:avLst/>
          </a:prstGeom>
          <a:effectLst>
            <a:outerShdw blurRad="63500" rotWithShape="0">
              <a:schemeClr val="accent3">
                <a:lumOff val="44000"/>
                <a:alpha val="74998"/>
              </a:schemeClr>
            </a:outerShdw>
          </a:effectLst>
        </p:spPr>
        <p:txBody>
          <a:bodyPr anchor="ctr"/>
          <a:lstStyle>
            <a:lvl1pPr>
              <a:defRPr>
                <a:solidFill>
                  <a:srgbClr val="000000"/>
                </a:solidFill>
                <a:latin typeface="Copperplate Gothic Light"/>
                <a:ea typeface="Copperplate Gothic Light"/>
                <a:cs typeface="Copperplate Gothic Light"/>
                <a:sym typeface="Copperplate Gothic Light"/>
              </a:defRPr>
            </a:lvl1pPr>
          </a:lstStyle>
          <a:p>
            <a:r>
              <a:t>Title Text</a:t>
            </a:r>
          </a:p>
        </p:txBody>
      </p:sp>
      <p:sp>
        <p:nvSpPr>
          <p:cNvPr id="11006" name="Body Level One…"/>
          <p:cNvSpPr txBox="1">
            <a:spLocks noGrp="1"/>
          </p:cNvSpPr>
          <p:nvPr>
            <p:ph type="body" idx="1"/>
          </p:nvPr>
        </p:nvSpPr>
        <p:spPr>
          <a:xfrm>
            <a:off x="1295400" y="1981200"/>
            <a:ext cx="7162800" cy="4114800"/>
          </a:xfrm>
          <a:prstGeom prst="rect">
            <a:avLst/>
          </a:prstGeom>
          <a:effectLst>
            <a:outerShdw blurRad="38100" rotWithShape="0">
              <a:schemeClr val="accent3">
                <a:lumOff val="44000"/>
                <a:alpha val="75000"/>
              </a:schemeClr>
            </a:outerShdw>
          </a:effectLst>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buChar cha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007" name="Slide Number"/>
          <p:cNvSpPr txBox="1">
            <a:spLocks noGrp="1"/>
          </p:cNvSpPr>
          <p:nvPr>
            <p:ph type="sldNum" sz="quarter" idx="2"/>
          </p:nvPr>
        </p:nvSpPr>
        <p:spPr>
          <a:xfrm>
            <a:off x="81367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2640609761"/>
      </p:ext>
    </p:extLst>
  </p:cSld>
  <p:clrMapOvr>
    <a:masterClrMapping/>
  </p:clrMapOvr>
  <p:transition spd="med"/>
</p:sldLayout>
</file>

<file path=ppt/slideLayouts/slideLayout798.xml><?xml version="1.0" encoding="utf-8"?>
<p:sldLayout xmlns:a="http://schemas.openxmlformats.org/drawingml/2006/main" xmlns:r="http://schemas.openxmlformats.org/officeDocument/2006/relationships" xmlns:p="http://schemas.openxmlformats.org/presentationml/2006/main" showMasterSp="0" type="tx">
  <p:cSld name="70_Section Header">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1014" name="Title Text"/>
          <p:cNvSpPr txBox="1">
            <a:spLocks noGrp="1"/>
          </p:cNvSpPr>
          <p:nvPr>
            <p:ph type="title"/>
          </p:nvPr>
        </p:nvSpPr>
        <p:spPr>
          <a:xfrm>
            <a:off x="722312" y="4406900"/>
            <a:ext cx="7772401" cy="1362075"/>
          </a:xfrm>
          <a:prstGeom prst="rect">
            <a:avLst/>
          </a:prstGeom>
          <a:effectLst>
            <a:outerShdw blurRad="63500" rotWithShape="0">
              <a:schemeClr val="accent3">
                <a:lumOff val="44000"/>
                <a:alpha val="74998"/>
              </a:schemeClr>
            </a:outerShdw>
          </a:effectLst>
        </p:spPr>
        <p:txBody>
          <a:bodyPr anchor="t"/>
          <a:lstStyle>
            <a:lvl1pPr>
              <a:defRPr sz="4000" cap="all">
                <a:solidFill>
                  <a:srgbClr val="000000"/>
                </a:solidFill>
                <a:latin typeface="Copperplate Gothic Light"/>
                <a:ea typeface="Copperplate Gothic Light"/>
                <a:cs typeface="Copperplate Gothic Light"/>
                <a:sym typeface="Copperplate Gothic Light"/>
              </a:defRPr>
            </a:lvl1pPr>
          </a:lstStyle>
          <a:p>
            <a:r>
              <a:t>Title Text</a:t>
            </a:r>
          </a:p>
        </p:txBody>
      </p:sp>
      <p:sp>
        <p:nvSpPr>
          <p:cNvPr id="11015" name="Body Level One…"/>
          <p:cNvSpPr txBox="1">
            <a:spLocks noGrp="1"/>
          </p:cNvSpPr>
          <p:nvPr>
            <p:ph type="body" sz="quarter" idx="1"/>
          </p:nvPr>
        </p:nvSpPr>
        <p:spPr>
          <a:xfrm>
            <a:off x="722312" y="2906713"/>
            <a:ext cx="7772401" cy="1500188"/>
          </a:xfrm>
          <a:prstGeom prst="rect">
            <a:avLst/>
          </a:prstGeom>
          <a:effectLst>
            <a:outerShdw blurRad="38100" rotWithShape="0">
              <a:schemeClr val="accent3">
                <a:lumOff val="44000"/>
                <a:alpha val="75000"/>
              </a:schemeClr>
            </a:outerShdw>
          </a:effectLst>
        </p:spPr>
        <p:txBody>
          <a:bodyPr anchor="b">
            <a:normAutofit/>
          </a:bodyPr>
          <a:lstStyle>
            <a:lvl1pPr marL="0" indent="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400"/>
              </a:spcBef>
              <a:buSzTx/>
              <a:buNone/>
              <a:defRPr sz="20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016" name="Slide Number"/>
          <p:cNvSpPr txBox="1">
            <a:spLocks noGrp="1"/>
          </p:cNvSpPr>
          <p:nvPr>
            <p:ph type="sldNum" sz="quarter" idx="2"/>
          </p:nvPr>
        </p:nvSpPr>
        <p:spPr>
          <a:xfrm>
            <a:off x="81367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280725360"/>
      </p:ext>
    </p:extLst>
  </p:cSld>
  <p:clrMapOvr>
    <a:masterClrMapping/>
  </p:clrMapOvr>
  <p:transition spd="med"/>
</p:sldLayout>
</file>

<file path=ppt/slideLayouts/slideLayout799.xml><?xml version="1.0" encoding="utf-8"?>
<p:sldLayout xmlns:a="http://schemas.openxmlformats.org/drawingml/2006/main" xmlns:r="http://schemas.openxmlformats.org/officeDocument/2006/relationships" xmlns:p="http://schemas.openxmlformats.org/presentationml/2006/main" showMasterSp="0" type="tx">
  <p:cSld name="71_Two Content">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1023" name="Title Text"/>
          <p:cNvSpPr txBox="1">
            <a:spLocks noGrp="1"/>
          </p:cNvSpPr>
          <p:nvPr>
            <p:ph type="title"/>
          </p:nvPr>
        </p:nvSpPr>
        <p:spPr>
          <a:xfrm>
            <a:off x="685800" y="609600"/>
            <a:ext cx="7772400" cy="1143000"/>
          </a:xfrm>
          <a:prstGeom prst="rect">
            <a:avLst/>
          </a:prstGeom>
          <a:effectLst>
            <a:outerShdw blurRad="63500" rotWithShape="0">
              <a:schemeClr val="accent3">
                <a:lumOff val="44000"/>
                <a:alpha val="74998"/>
              </a:schemeClr>
            </a:outerShdw>
          </a:effectLst>
        </p:spPr>
        <p:txBody>
          <a:bodyPr anchor="ctr"/>
          <a:lstStyle>
            <a:lvl1pPr>
              <a:defRPr>
                <a:solidFill>
                  <a:srgbClr val="000000"/>
                </a:solidFill>
                <a:latin typeface="Copperplate Gothic Light"/>
                <a:ea typeface="Copperplate Gothic Light"/>
                <a:cs typeface="Copperplate Gothic Light"/>
                <a:sym typeface="Copperplate Gothic Light"/>
              </a:defRPr>
            </a:lvl1pPr>
          </a:lstStyle>
          <a:p>
            <a:r>
              <a:t>Title Text</a:t>
            </a:r>
          </a:p>
        </p:txBody>
      </p:sp>
      <p:sp>
        <p:nvSpPr>
          <p:cNvPr id="11024" name="Body Level One…"/>
          <p:cNvSpPr txBox="1">
            <a:spLocks noGrp="1"/>
          </p:cNvSpPr>
          <p:nvPr>
            <p:ph type="body" sz="half" idx="1"/>
          </p:nvPr>
        </p:nvSpPr>
        <p:spPr>
          <a:xfrm>
            <a:off x="1295400" y="1981200"/>
            <a:ext cx="3505200" cy="4114800"/>
          </a:xfrm>
          <a:prstGeom prst="rect">
            <a:avLst/>
          </a:prstGeom>
          <a:effectLst>
            <a:outerShdw blurRad="38100" rotWithShape="0">
              <a:schemeClr val="accent3">
                <a:lumOff val="44000"/>
                <a:alpha val="75000"/>
              </a:schemeClr>
            </a:outerShdw>
          </a:effectLst>
        </p:spPr>
        <p:txBody>
          <a:bodyPr>
            <a:normAutofit/>
          </a:bodyPr>
          <a:lstStyle>
            <a:lvl1pPr>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1pPr>
            <a:lvl2pPr marL="790575" indent="-333375">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2pPr>
            <a:lvl3pPr marL="1234439" indent="-320039">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3pPr>
            <a:lvl4pPr marL="17272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4pPr>
            <a:lvl5pPr marL="2184400" indent="-355600">
              <a:spcBef>
                <a:spcPts val="600"/>
              </a:spcBef>
              <a:buChar char="▪"/>
              <a:defRPr sz="28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025" name="Slide Number"/>
          <p:cNvSpPr txBox="1">
            <a:spLocks noGrp="1"/>
          </p:cNvSpPr>
          <p:nvPr>
            <p:ph type="sldNum" sz="quarter" idx="2"/>
          </p:nvPr>
        </p:nvSpPr>
        <p:spPr>
          <a:xfrm>
            <a:off x="81367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3740726237"/>
      </p:ext>
    </p:extLst>
  </p:cSld>
  <p:clrMapOvr>
    <a:masterClrMapping/>
  </p:clrMapOvr>
  <p:transition spd="med"/>
</p:sldLayout>
</file>

<file path=ppt/slideLayouts/slideLayout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2C636029-28F8-C74C-BC4F-B27B77B54025}" type="slidenum">
              <a:rPr lang="en-US"/>
              <a:pPr>
                <a:defRPr/>
              </a:pPr>
              <a:t>‹#›</a:t>
            </a:fld>
            <a:endParaRPr lang="en-US"/>
          </a:p>
        </p:txBody>
      </p:sp>
    </p:spTree>
    <p:extLst>
      <p:ext uri="{BB962C8B-B14F-4D97-AF65-F5344CB8AC3E}">
        <p14:creationId xmlns:p14="http://schemas.microsoft.com/office/powerpoint/2010/main" val="2081495617"/>
      </p:ext>
    </p:extLst>
  </p:cSld>
  <p:clrMapOvr>
    <a:masterClrMapping/>
  </p:clrMapOvr>
</p:sldLayout>
</file>

<file path=ppt/slideLayouts/slideLayout8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6"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AF9746B7-792A-3A44-ADFA-C933FA439A6B}" type="slidenum">
              <a:rPr lang="en-US" smtClean="0"/>
              <a:pPr>
                <a:defRPr/>
              </a:pPr>
              <a:t>‹#›</a:t>
            </a:fld>
            <a:endParaRPr lang="en-US" dirty="0"/>
          </a:p>
        </p:txBody>
      </p:sp>
    </p:spTree>
    <p:extLst>
      <p:ext uri="{BB962C8B-B14F-4D97-AF65-F5344CB8AC3E}">
        <p14:creationId xmlns:p14="http://schemas.microsoft.com/office/powerpoint/2010/main" val="3193291130"/>
      </p:ext>
    </p:extLst>
  </p:cSld>
  <p:clrMapOvr>
    <a:masterClrMapping/>
  </p:clrMapOvr>
  <p:transition/>
</p:sldLayout>
</file>

<file path=ppt/slideLayouts/slideLayout800.xml><?xml version="1.0" encoding="utf-8"?>
<p:sldLayout xmlns:a="http://schemas.openxmlformats.org/drawingml/2006/main" xmlns:r="http://schemas.openxmlformats.org/officeDocument/2006/relationships" xmlns:p="http://schemas.openxmlformats.org/presentationml/2006/main" showMasterSp="0" type="tx">
  <p:cSld name="71_Comparis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1032" name="Title Text"/>
          <p:cNvSpPr txBox="1">
            <a:spLocks noGrp="1"/>
          </p:cNvSpPr>
          <p:nvPr>
            <p:ph type="title"/>
          </p:nvPr>
        </p:nvSpPr>
        <p:spPr>
          <a:xfrm>
            <a:off x="457200" y="274638"/>
            <a:ext cx="8229600" cy="1143001"/>
          </a:xfrm>
          <a:prstGeom prst="rect">
            <a:avLst/>
          </a:prstGeom>
          <a:effectLst>
            <a:outerShdw blurRad="63500" rotWithShape="0">
              <a:schemeClr val="accent3">
                <a:lumOff val="44000"/>
                <a:alpha val="74998"/>
              </a:schemeClr>
            </a:outerShdw>
          </a:effectLst>
        </p:spPr>
        <p:txBody>
          <a:bodyPr anchor="ctr"/>
          <a:lstStyle>
            <a:lvl1pPr>
              <a:defRPr>
                <a:solidFill>
                  <a:srgbClr val="000000"/>
                </a:solidFill>
                <a:latin typeface="Copperplate Gothic Light"/>
                <a:ea typeface="Copperplate Gothic Light"/>
                <a:cs typeface="Copperplate Gothic Light"/>
                <a:sym typeface="Copperplate Gothic Light"/>
              </a:defRPr>
            </a:lvl1pPr>
          </a:lstStyle>
          <a:p>
            <a:r>
              <a:t>Title Text</a:t>
            </a:r>
          </a:p>
        </p:txBody>
      </p:sp>
      <p:sp>
        <p:nvSpPr>
          <p:cNvPr id="11033" name="Body Level One…"/>
          <p:cNvSpPr txBox="1">
            <a:spLocks noGrp="1"/>
          </p:cNvSpPr>
          <p:nvPr>
            <p:ph type="body" sz="quarter" idx="1"/>
          </p:nvPr>
        </p:nvSpPr>
        <p:spPr>
          <a:xfrm>
            <a:off x="457200" y="1535112"/>
            <a:ext cx="4040188" cy="639763"/>
          </a:xfrm>
          <a:prstGeom prst="rect">
            <a:avLst/>
          </a:prstGeom>
          <a:effectLst>
            <a:outerShdw blurRad="38100" rotWithShape="0">
              <a:schemeClr val="accent3">
                <a:lumOff val="44000"/>
                <a:alpha val="75000"/>
              </a:schemeClr>
            </a:outerShdw>
          </a:effectLst>
        </p:spPr>
        <p:txBody>
          <a:bodyPr anchor="b">
            <a:normAutofit/>
          </a:bodyPr>
          <a:lstStyle>
            <a:lvl1pPr marL="0" indent="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500"/>
              </a:spcBef>
              <a:buSzTx/>
              <a:buNone/>
              <a:defRPr sz="2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034" name="Text Placeholder 4"/>
          <p:cNvSpPr>
            <a:spLocks noGrp="1"/>
          </p:cNvSpPr>
          <p:nvPr>
            <p:ph type="body" sz="quarter" idx="21"/>
          </p:nvPr>
        </p:nvSpPr>
        <p:spPr>
          <a:xfrm>
            <a:off x="4645025" y="1535112"/>
            <a:ext cx="4041775" cy="639763"/>
          </a:xfrm>
          <a:prstGeom prst="rect">
            <a:avLst/>
          </a:prstGeom>
          <a:effectLst>
            <a:outerShdw blurRad="38100" rotWithShape="0">
              <a:schemeClr val="accent3">
                <a:lumOff val="44000"/>
                <a:alpha val="75000"/>
              </a:schemeClr>
            </a:outerShdw>
          </a:effectLst>
        </p:spPr>
        <p:txBody>
          <a:bodyPr anchor="b">
            <a:normAutofit/>
          </a:bodyPr>
          <a:lstStyle>
            <a:lvl1pPr>
              <a:defRPr b="1" i="0">
                <a:latin typeface="Arial" panose="020B0604020202020204" pitchFamily="34" charset="0"/>
                <a:cs typeface="Arial" panose="020B0604020202020204" pitchFamily="34" charset="0"/>
              </a:defRPr>
            </a:lvl1pPr>
          </a:lstStyle>
          <a:p>
            <a:pPr marL="0" indent="0">
              <a:spcBef>
                <a:spcPts val="500"/>
              </a:spcBef>
              <a:buSzTx/>
              <a:buNone/>
              <a:defRPr sz="2400" b="1">
                <a:latin typeface="Arial"/>
                <a:ea typeface="Arial"/>
                <a:cs typeface="Arial"/>
                <a:sym typeface="Arial"/>
              </a:defRPr>
            </a:pPr>
            <a:endParaRPr dirty="0"/>
          </a:p>
        </p:txBody>
      </p:sp>
      <p:sp>
        <p:nvSpPr>
          <p:cNvPr id="11035" name="Slide Number"/>
          <p:cNvSpPr txBox="1">
            <a:spLocks noGrp="1"/>
          </p:cNvSpPr>
          <p:nvPr>
            <p:ph type="sldNum" sz="quarter" idx="2"/>
          </p:nvPr>
        </p:nvSpPr>
        <p:spPr>
          <a:xfrm>
            <a:off x="81367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3985531718"/>
      </p:ext>
    </p:extLst>
  </p:cSld>
  <p:clrMapOvr>
    <a:masterClrMapping/>
  </p:clrMapOvr>
  <p:transition spd="med"/>
</p:sldLayout>
</file>

<file path=ppt/slideLayouts/slideLayout801.xml><?xml version="1.0" encoding="utf-8"?>
<p:sldLayout xmlns:a="http://schemas.openxmlformats.org/drawingml/2006/main" xmlns:r="http://schemas.openxmlformats.org/officeDocument/2006/relationships" xmlns:p="http://schemas.openxmlformats.org/presentationml/2006/main" showMasterSp="0" type="tx">
  <p:cSld name="72_Title Only">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1042" name="Title Text"/>
          <p:cNvSpPr txBox="1">
            <a:spLocks noGrp="1"/>
          </p:cNvSpPr>
          <p:nvPr>
            <p:ph type="title"/>
          </p:nvPr>
        </p:nvSpPr>
        <p:spPr>
          <a:xfrm>
            <a:off x="685800" y="609600"/>
            <a:ext cx="7772400" cy="1143000"/>
          </a:xfrm>
          <a:prstGeom prst="rect">
            <a:avLst/>
          </a:prstGeom>
          <a:effectLst>
            <a:outerShdw blurRad="63500" rotWithShape="0">
              <a:schemeClr val="accent3">
                <a:lumOff val="44000"/>
                <a:alpha val="74998"/>
              </a:schemeClr>
            </a:outerShdw>
          </a:effectLst>
        </p:spPr>
        <p:txBody>
          <a:bodyPr anchor="ctr"/>
          <a:lstStyle>
            <a:lvl1pPr>
              <a:defRPr>
                <a:solidFill>
                  <a:srgbClr val="000000"/>
                </a:solidFill>
                <a:latin typeface="Copperplate Gothic Light"/>
                <a:ea typeface="Copperplate Gothic Light"/>
                <a:cs typeface="Copperplate Gothic Light"/>
                <a:sym typeface="Copperplate Gothic Light"/>
              </a:defRPr>
            </a:lvl1pPr>
          </a:lstStyle>
          <a:p>
            <a:r>
              <a:t>Title Text</a:t>
            </a:r>
          </a:p>
        </p:txBody>
      </p:sp>
      <p:sp>
        <p:nvSpPr>
          <p:cNvPr id="11043" name="Slide Number"/>
          <p:cNvSpPr txBox="1">
            <a:spLocks noGrp="1"/>
          </p:cNvSpPr>
          <p:nvPr>
            <p:ph type="sldNum" sz="quarter" idx="2"/>
          </p:nvPr>
        </p:nvSpPr>
        <p:spPr>
          <a:xfrm>
            <a:off x="81367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2737540792"/>
      </p:ext>
    </p:extLst>
  </p:cSld>
  <p:clrMapOvr>
    <a:masterClrMapping/>
  </p:clrMapOvr>
  <p:transition spd="med"/>
</p:sldLayout>
</file>

<file path=ppt/slideLayouts/slideLayout802.xml><?xml version="1.0" encoding="utf-8"?>
<p:sldLayout xmlns:a="http://schemas.openxmlformats.org/drawingml/2006/main" xmlns:r="http://schemas.openxmlformats.org/officeDocument/2006/relationships" xmlns:p="http://schemas.openxmlformats.org/presentationml/2006/main" showMasterSp="0" type="tx">
  <p:cSld name="76_Blank">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1050" name="Slide Number"/>
          <p:cNvSpPr txBox="1">
            <a:spLocks noGrp="1"/>
          </p:cNvSpPr>
          <p:nvPr>
            <p:ph type="sldNum" sz="quarter" idx="2"/>
          </p:nvPr>
        </p:nvSpPr>
        <p:spPr>
          <a:xfrm>
            <a:off x="81367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2982597014"/>
      </p:ext>
    </p:extLst>
  </p:cSld>
  <p:clrMapOvr>
    <a:masterClrMapping/>
  </p:clrMapOvr>
  <p:transition spd="med"/>
</p:sldLayout>
</file>

<file path=ppt/slideLayouts/slideLayout803.xml><?xml version="1.0" encoding="utf-8"?>
<p:sldLayout xmlns:a="http://schemas.openxmlformats.org/drawingml/2006/main" xmlns:r="http://schemas.openxmlformats.org/officeDocument/2006/relationships" xmlns:p="http://schemas.openxmlformats.org/presentationml/2006/main" showMasterSp="0" type="tx">
  <p:cSld name="71_Content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1057" name="Title Text"/>
          <p:cNvSpPr txBox="1">
            <a:spLocks noGrp="1"/>
          </p:cNvSpPr>
          <p:nvPr>
            <p:ph type="title"/>
          </p:nvPr>
        </p:nvSpPr>
        <p:spPr>
          <a:xfrm>
            <a:off x="457200" y="273050"/>
            <a:ext cx="3008314" cy="1162050"/>
          </a:xfrm>
          <a:prstGeom prst="rect">
            <a:avLst/>
          </a:prstGeom>
          <a:effectLst>
            <a:outerShdw blurRad="63500" rotWithShape="0">
              <a:schemeClr val="accent3">
                <a:lumOff val="44000"/>
                <a:alpha val="74998"/>
              </a:schemeClr>
            </a:outerShdw>
          </a:effectLst>
        </p:spPr>
        <p:txBody>
          <a:bodyPr/>
          <a:lstStyle>
            <a:lvl1pPr>
              <a:defRPr sz="2000">
                <a:solidFill>
                  <a:srgbClr val="000000"/>
                </a:solidFill>
                <a:latin typeface="Copperplate Gothic Light"/>
                <a:ea typeface="Copperplate Gothic Light"/>
                <a:cs typeface="Copperplate Gothic Light"/>
                <a:sym typeface="Copperplate Gothic Light"/>
              </a:defRPr>
            </a:lvl1pPr>
          </a:lstStyle>
          <a:p>
            <a:r>
              <a:t>Title Text</a:t>
            </a:r>
          </a:p>
        </p:txBody>
      </p:sp>
      <p:sp>
        <p:nvSpPr>
          <p:cNvPr id="11058" name="Body Level One…"/>
          <p:cNvSpPr txBox="1">
            <a:spLocks noGrp="1"/>
          </p:cNvSpPr>
          <p:nvPr>
            <p:ph type="body" idx="1"/>
          </p:nvPr>
        </p:nvSpPr>
        <p:spPr>
          <a:xfrm>
            <a:off x="3575050" y="273050"/>
            <a:ext cx="5111750" cy="5853113"/>
          </a:xfrm>
          <a:prstGeom prst="rect">
            <a:avLst/>
          </a:prstGeom>
          <a:effectLst>
            <a:outerShdw blurRad="38100" rotWithShape="0">
              <a:schemeClr val="accent3">
                <a:lumOff val="44000"/>
                <a:alpha val="75000"/>
              </a:schemeClr>
            </a:outerShdw>
          </a:effectLst>
        </p:spPr>
        <p:txBody>
          <a:bodyPr>
            <a:normAutofit/>
          </a:bodyPr>
          <a:lstStyle>
            <a:lvl1pPr>
              <a:buChar char="▪"/>
              <a:defRPr b="1" i="0">
                <a:latin typeface="Arial" panose="020B0604020202020204" pitchFamily="34" charset="0"/>
                <a:ea typeface="Arial" panose="020B0604020202020204" pitchFamily="34" charset="0"/>
                <a:cs typeface="Arial" panose="020B0604020202020204" pitchFamily="34" charset="0"/>
                <a:sym typeface="Arial"/>
              </a:defRPr>
            </a:lvl1pPr>
            <a:lvl2pPr>
              <a:buChar char="▪"/>
              <a:defRPr b="1" i="0">
                <a:latin typeface="Arial" panose="020B0604020202020204" pitchFamily="34" charset="0"/>
                <a:ea typeface="Arial" panose="020B0604020202020204" pitchFamily="34" charset="0"/>
                <a:cs typeface="Arial" panose="020B0604020202020204" pitchFamily="34" charset="0"/>
                <a:sym typeface="Arial"/>
              </a:defRPr>
            </a:lvl2pPr>
            <a:lvl3pPr>
              <a:buChar char="▪"/>
              <a:defRPr b="1" i="0">
                <a:latin typeface="Arial" panose="020B0604020202020204" pitchFamily="34" charset="0"/>
                <a:ea typeface="Arial" panose="020B0604020202020204" pitchFamily="34" charset="0"/>
                <a:cs typeface="Arial" panose="020B0604020202020204" pitchFamily="34" charset="0"/>
                <a:sym typeface="Arial"/>
              </a:defRPr>
            </a:lvl3pPr>
            <a:lvl4pPr>
              <a:buChar char="▪"/>
              <a:defRPr b="1" i="0">
                <a:latin typeface="Arial" panose="020B0604020202020204" pitchFamily="34" charset="0"/>
                <a:ea typeface="Arial" panose="020B0604020202020204" pitchFamily="34" charset="0"/>
                <a:cs typeface="Arial" panose="020B0604020202020204" pitchFamily="34" charset="0"/>
                <a:sym typeface="Arial"/>
              </a:defRPr>
            </a:lvl4pPr>
            <a:lvl5pPr>
              <a:buChar char="▪"/>
              <a:defRPr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059" name="Text Placeholder 3"/>
          <p:cNvSpPr>
            <a:spLocks noGrp="1"/>
          </p:cNvSpPr>
          <p:nvPr>
            <p:ph type="body" sz="half" idx="21"/>
          </p:nvPr>
        </p:nvSpPr>
        <p:spPr>
          <a:xfrm>
            <a:off x="457199" y="1435100"/>
            <a:ext cx="3008315" cy="4691063"/>
          </a:xfrm>
          <a:prstGeom prst="rect">
            <a:avLst/>
          </a:prstGeom>
          <a:effectLst>
            <a:outerShdw blurRad="38100" rotWithShape="0">
              <a:schemeClr val="accent3">
                <a:lumOff val="44000"/>
                <a:alpha val="75000"/>
              </a:schemeClr>
            </a:outerShdw>
          </a:effectLst>
        </p:spPr>
        <p:txBody>
          <a:bodyPr>
            <a:normAutofit/>
          </a:bodyPr>
          <a:lstStyle>
            <a:lvl1pPr>
              <a:defRPr b="1" i="0">
                <a:latin typeface="Arial" panose="020B0604020202020204" pitchFamily="34" charset="0"/>
                <a:cs typeface="Arial" panose="020B0604020202020204" pitchFamily="34" charset="0"/>
              </a:defRPr>
            </a:lvl1pPr>
          </a:lstStyle>
          <a:p>
            <a:pPr marL="0" indent="0">
              <a:spcBef>
                <a:spcPts val="300"/>
              </a:spcBef>
              <a:buSzTx/>
              <a:buNone/>
              <a:defRPr sz="1400">
                <a:latin typeface="Arial"/>
                <a:ea typeface="Arial"/>
                <a:cs typeface="Arial"/>
                <a:sym typeface="Arial"/>
              </a:defRPr>
            </a:pPr>
            <a:endParaRPr dirty="0"/>
          </a:p>
        </p:txBody>
      </p:sp>
      <p:sp>
        <p:nvSpPr>
          <p:cNvPr id="11060" name="Slide Number"/>
          <p:cNvSpPr txBox="1">
            <a:spLocks noGrp="1"/>
          </p:cNvSpPr>
          <p:nvPr>
            <p:ph type="sldNum" sz="quarter" idx="2"/>
          </p:nvPr>
        </p:nvSpPr>
        <p:spPr>
          <a:xfrm>
            <a:off x="81367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608860986"/>
      </p:ext>
    </p:extLst>
  </p:cSld>
  <p:clrMapOvr>
    <a:masterClrMapping/>
  </p:clrMapOvr>
  <p:transition spd="med"/>
</p:sldLayout>
</file>

<file path=ppt/slideLayouts/slideLayout804.xml><?xml version="1.0" encoding="utf-8"?>
<p:sldLayout xmlns:a="http://schemas.openxmlformats.org/drawingml/2006/main" xmlns:r="http://schemas.openxmlformats.org/officeDocument/2006/relationships" xmlns:p="http://schemas.openxmlformats.org/presentationml/2006/main" showMasterSp="0" type="tx">
  <p:cSld name="71_Picture with Caption">
    <p:bg>
      <p:bgPr>
        <a:blipFill rotWithShape="1">
          <a:blip r:embed="rId2" cstate="print"/>
          <a:srcRect/>
          <a:stretch>
            <a:fillRect/>
          </a:stretch>
        </a:blipFill>
        <a:effectLst/>
      </p:bgPr>
    </p:bg>
    <p:spTree>
      <p:nvGrpSpPr>
        <p:cNvPr id="1" name=""/>
        <p:cNvGrpSpPr/>
        <p:nvPr/>
      </p:nvGrpSpPr>
      <p:grpSpPr>
        <a:xfrm>
          <a:off x="0" y="0"/>
          <a:ext cx="0" cy="0"/>
          <a:chOff x="0" y="0"/>
          <a:chExt cx="0" cy="0"/>
        </a:xfrm>
      </p:grpSpPr>
      <p:sp>
        <p:nvSpPr>
          <p:cNvPr id="11067" name="Title Text"/>
          <p:cNvSpPr txBox="1">
            <a:spLocks noGrp="1"/>
          </p:cNvSpPr>
          <p:nvPr>
            <p:ph type="title"/>
          </p:nvPr>
        </p:nvSpPr>
        <p:spPr>
          <a:xfrm>
            <a:off x="1792288" y="4800600"/>
            <a:ext cx="5486401" cy="566738"/>
          </a:xfrm>
          <a:prstGeom prst="rect">
            <a:avLst/>
          </a:prstGeom>
          <a:effectLst>
            <a:outerShdw blurRad="63500" rotWithShape="0">
              <a:schemeClr val="accent3">
                <a:lumOff val="44000"/>
                <a:alpha val="74998"/>
              </a:schemeClr>
            </a:outerShdw>
          </a:effectLst>
        </p:spPr>
        <p:txBody>
          <a:bodyPr/>
          <a:lstStyle>
            <a:lvl1pPr>
              <a:defRPr sz="2000">
                <a:solidFill>
                  <a:srgbClr val="000000"/>
                </a:solidFill>
                <a:latin typeface="Copperplate Gothic Light"/>
                <a:ea typeface="Copperplate Gothic Light"/>
                <a:cs typeface="Copperplate Gothic Light"/>
                <a:sym typeface="Copperplate Gothic Light"/>
              </a:defRPr>
            </a:lvl1pPr>
          </a:lstStyle>
          <a:p>
            <a:r>
              <a:t>Title Text</a:t>
            </a:r>
          </a:p>
        </p:txBody>
      </p:sp>
      <p:sp>
        <p:nvSpPr>
          <p:cNvPr id="11068" name="Picture Placeholder 2"/>
          <p:cNvSpPr>
            <a:spLocks noGrp="1"/>
          </p:cNvSpPr>
          <p:nvPr>
            <p:ph type="pic" sz="half" idx="21"/>
          </p:nvPr>
        </p:nvSpPr>
        <p:spPr>
          <a:xfrm>
            <a:off x="1792288" y="612775"/>
            <a:ext cx="5486401" cy="4114800"/>
          </a:xfrm>
          <a:prstGeom prst="rect">
            <a:avLst/>
          </a:prstGeom>
          <a:effectLst>
            <a:outerShdw blurRad="38100" rotWithShape="0">
              <a:schemeClr val="accent3">
                <a:lumOff val="44000"/>
                <a:alpha val="75000"/>
              </a:schemeClr>
            </a:outerShdw>
          </a:effectLst>
        </p:spPr>
        <p:txBody>
          <a:bodyPr lIns="91439" rIns="91439"/>
          <a:lstStyle/>
          <a:p>
            <a:endParaRPr/>
          </a:p>
        </p:txBody>
      </p:sp>
      <p:sp>
        <p:nvSpPr>
          <p:cNvPr id="11069" name="Body Level One…"/>
          <p:cNvSpPr txBox="1">
            <a:spLocks noGrp="1"/>
          </p:cNvSpPr>
          <p:nvPr>
            <p:ph type="body" sz="quarter" idx="1"/>
          </p:nvPr>
        </p:nvSpPr>
        <p:spPr>
          <a:xfrm>
            <a:off x="1792288" y="5367337"/>
            <a:ext cx="5486401" cy="804863"/>
          </a:xfrm>
          <a:prstGeom prst="rect">
            <a:avLst/>
          </a:prstGeom>
          <a:effectLst>
            <a:outerShdw blurRad="38100" rotWithShape="0">
              <a:schemeClr val="accent3">
                <a:lumOff val="44000"/>
                <a:alpha val="75000"/>
              </a:schemeClr>
            </a:outerShdw>
          </a:effectLst>
        </p:spPr>
        <p:txBody>
          <a:bodyPr>
            <a:normAutofit/>
          </a:bodyPr>
          <a:lstStyle>
            <a:lvl1pPr marL="0" indent="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1pPr>
            <a:lvl2pPr marL="0" indent="4572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2pPr>
            <a:lvl3pPr marL="0" indent="9144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3pPr>
            <a:lvl4pPr marL="0" indent="13716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4pPr>
            <a:lvl5pPr marL="0" indent="1828800">
              <a:spcBef>
                <a:spcPts val="300"/>
              </a:spcBef>
              <a:buSzTx/>
              <a:buNone/>
              <a:defRPr sz="1400" b="1" i="0">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1070" name="Slide Number"/>
          <p:cNvSpPr txBox="1">
            <a:spLocks noGrp="1"/>
          </p:cNvSpPr>
          <p:nvPr>
            <p:ph type="sldNum" sz="quarter" idx="2"/>
          </p:nvPr>
        </p:nvSpPr>
        <p:spPr>
          <a:xfrm>
            <a:off x="8136788" y="6248400"/>
            <a:ext cx="321412" cy="265863"/>
          </a:xfrm>
          <a:prstGeom prst="rect">
            <a:avLst/>
          </a:prstGeom>
        </p:spPr>
        <p:txBody>
          <a:bodyPr anchor="t"/>
          <a:lstStyle>
            <a:lvl1pPr algn="r">
              <a:defRPr>
                <a:solidFill>
                  <a:srgbClr val="000000"/>
                </a:solidFill>
                <a:latin typeface="Copperplate Gothic Light"/>
                <a:ea typeface="Copperplate Gothic Light"/>
                <a:cs typeface="Copperplate Gothic Light"/>
                <a:sym typeface="Copperplate Gothic Light"/>
              </a:defRPr>
            </a:lvl1pPr>
          </a:lstStyle>
          <a:p>
            <a:fld id="{86CB4B4D-7CA3-9044-876B-883B54F8677D}" type="slidenum">
              <a:rPr/>
              <a:pPr/>
              <a:t>‹#›</a:t>
            </a:fld>
            <a:endParaRPr/>
          </a:p>
        </p:txBody>
      </p:sp>
    </p:spTree>
    <p:extLst>
      <p:ext uri="{BB962C8B-B14F-4D97-AF65-F5344CB8AC3E}">
        <p14:creationId xmlns:p14="http://schemas.microsoft.com/office/powerpoint/2010/main" val="2321595556"/>
      </p:ext>
    </p:extLst>
  </p:cSld>
  <p:clrMapOvr>
    <a:masterClrMapping/>
  </p:clrMapOvr>
  <p:transition spd="med"/>
</p:sldLayout>
</file>

<file path=ppt/slideLayouts/slideLayout805.xml><?xml version="1.0" encoding="utf-8"?>
<p:sldLayout xmlns:a="http://schemas.openxmlformats.org/drawingml/2006/main" xmlns:r="http://schemas.openxmlformats.org/officeDocument/2006/relationships" xmlns:p="http://schemas.openxmlformats.org/presentationml/2006/main" showMasterSp="0" type="tx">
  <p:cSld name="80_Title Slide">
    <p:bg>
      <p:bgPr>
        <a:solidFill>
          <a:srgbClr val="000000"/>
        </a:solidFill>
        <a:effectLst/>
      </p:bgPr>
    </p:bg>
    <p:spTree>
      <p:nvGrpSpPr>
        <p:cNvPr id="1" name=""/>
        <p:cNvGrpSpPr/>
        <p:nvPr/>
      </p:nvGrpSpPr>
      <p:grpSpPr>
        <a:xfrm>
          <a:off x="0" y="0"/>
          <a:ext cx="0" cy="0"/>
          <a:chOff x="0" y="0"/>
          <a:chExt cx="0" cy="0"/>
        </a:xfrm>
      </p:grpSpPr>
      <p:sp>
        <p:nvSpPr>
          <p:cNvPr id="11077" name="Title Text"/>
          <p:cNvSpPr txBox="1">
            <a:spLocks noGrp="1"/>
          </p:cNvSpPr>
          <p:nvPr>
            <p:ph type="title"/>
          </p:nvPr>
        </p:nvSpPr>
        <p:spPr>
          <a:xfrm>
            <a:off x="685800" y="2130425"/>
            <a:ext cx="7772400" cy="1470025"/>
          </a:xfrm>
          <a:prstGeom prst="rect">
            <a:avLst/>
          </a:prstGeom>
        </p:spPr>
        <p:txBody>
          <a:bodyPr anchor="ctr"/>
          <a:lstStyle>
            <a:lvl1pPr algn="ctr">
              <a:defRPr>
                <a:solidFill>
                  <a:srgbClr val="000000"/>
                </a:solidFill>
              </a:defRPr>
            </a:lvl1pPr>
          </a:lstStyle>
          <a:p>
            <a:r>
              <a:t>Title Text</a:t>
            </a:r>
          </a:p>
        </p:txBody>
      </p:sp>
      <p:sp>
        <p:nvSpPr>
          <p:cNvPr id="11078"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lvl1pPr>
            <a:lvl2pPr marL="0" indent="457200" algn="ctr">
              <a:buSzTx/>
              <a:buNone/>
            </a:lvl2pPr>
            <a:lvl3pPr marL="0" indent="914400" algn="ctr">
              <a:buSzTx/>
              <a:buNone/>
            </a:lvl3pPr>
            <a:lvl4pPr marL="0" indent="1371600" algn="ctr">
              <a:buSzTx/>
              <a:buNone/>
            </a:lvl4pPr>
            <a:lvl5pPr marL="0" indent="1828800" algn="ctr">
              <a:buSzTx/>
              <a:buNone/>
            </a:lvl5pPr>
          </a:lstStyle>
          <a:p>
            <a:r>
              <a:t>Body Level One</a:t>
            </a:r>
          </a:p>
          <a:p>
            <a:pPr lvl="1"/>
            <a:r>
              <a:t>Body Level Two</a:t>
            </a:r>
          </a:p>
          <a:p>
            <a:pPr lvl="2"/>
            <a:r>
              <a:t>Body Level Three</a:t>
            </a:r>
          </a:p>
          <a:p>
            <a:pPr lvl="3"/>
            <a:r>
              <a:t>Body Level Four</a:t>
            </a:r>
          </a:p>
          <a:p>
            <a:pPr lvl="4"/>
            <a:r>
              <a:t>Body Level Five</a:t>
            </a:r>
          </a:p>
        </p:txBody>
      </p:sp>
      <p:sp>
        <p:nvSpPr>
          <p:cNvPr id="11079"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12630009"/>
      </p:ext>
    </p:extLst>
  </p:cSld>
  <p:clrMapOvr>
    <a:masterClrMapping/>
  </p:clrMapOvr>
  <p:transition spd="med"/>
</p:sldLayout>
</file>

<file path=ppt/slideLayouts/slideLayout806.xml><?xml version="1.0" encoding="utf-8"?>
<p:sldLayout xmlns:a="http://schemas.openxmlformats.org/drawingml/2006/main" xmlns:r="http://schemas.openxmlformats.org/officeDocument/2006/relationships" xmlns:p="http://schemas.openxmlformats.org/presentationml/2006/main" showMasterSp="0" type="tx">
  <p:cSld name="78_Title and Content">
    <p:bg>
      <p:bgPr>
        <a:solidFill>
          <a:srgbClr val="000000"/>
        </a:solidFill>
        <a:effectLst/>
      </p:bgPr>
    </p:bg>
    <p:spTree>
      <p:nvGrpSpPr>
        <p:cNvPr id="1" name=""/>
        <p:cNvGrpSpPr/>
        <p:nvPr/>
      </p:nvGrpSpPr>
      <p:grpSpPr>
        <a:xfrm>
          <a:off x="0" y="0"/>
          <a:ext cx="0" cy="0"/>
          <a:chOff x="0" y="0"/>
          <a:chExt cx="0" cy="0"/>
        </a:xfrm>
      </p:grpSpPr>
      <p:sp>
        <p:nvSpPr>
          <p:cNvPr id="11086"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11087" name="Body Level One…"/>
          <p:cNvSpPr txBox="1">
            <a:spLocks noGrp="1"/>
          </p:cNvSpPr>
          <p:nvPr>
            <p:ph type="body" idx="1"/>
          </p:nvPr>
        </p:nvSpPr>
        <p:spPr>
          <a:xfrm>
            <a:off x="457200" y="1600200"/>
            <a:ext cx="8229600" cy="452596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11088"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60679513"/>
      </p:ext>
    </p:extLst>
  </p:cSld>
  <p:clrMapOvr>
    <a:masterClrMapping/>
  </p:clrMapOvr>
  <p:transition spd="med"/>
</p:sldLayout>
</file>

<file path=ppt/slideLayouts/slideLayout807.xml><?xml version="1.0" encoding="utf-8"?>
<p:sldLayout xmlns:a="http://schemas.openxmlformats.org/drawingml/2006/main" xmlns:r="http://schemas.openxmlformats.org/officeDocument/2006/relationships" xmlns:p="http://schemas.openxmlformats.org/presentationml/2006/main" showMasterSp="0" type="tx">
  <p:cSld name="71_Section Header">
    <p:bg>
      <p:bgPr>
        <a:solidFill>
          <a:srgbClr val="000000"/>
        </a:solidFill>
        <a:effectLst/>
      </p:bgPr>
    </p:bg>
    <p:spTree>
      <p:nvGrpSpPr>
        <p:cNvPr id="1" name=""/>
        <p:cNvGrpSpPr/>
        <p:nvPr/>
      </p:nvGrpSpPr>
      <p:grpSpPr>
        <a:xfrm>
          <a:off x="0" y="0"/>
          <a:ext cx="0" cy="0"/>
          <a:chOff x="0" y="0"/>
          <a:chExt cx="0" cy="0"/>
        </a:xfrm>
      </p:grpSpPr>
      <p:sp>
        <p:nvSpPr>
          <p:cNvPr id="11095" name="Title Text"/>
          <p:cNvSpPr txBox="1">
            <a:spLocks noGrp="1"/>
          </p:cNvSpPr>
          <p:nvPr>
            <p:ph type="title"/>
          </p:nvPr>
        </p:nvSpPr>
        <p:spPr>
          <a:xfrm>
            <a:off x="722312" y="4406900"/>
            <a:ext cx="7772401" cy="1362075"/>
          </a:xfrm>
          <a:prstGeom prst="rect">
            <a:avLst/>
          </a:prstGeom>
        </p:spPr>
        <p:txBody>
          <a:bodyPr anchor="t"/>
          <a:lstStyle>
            <a:lvl1pPr>
              <a:defRPr sz="4000" b="1" cap="all">
                <a:solidFill>
                  <a:srgbClr val="000000"/>
                </a:solidFill>
              </a:defRPr>
            </a:lvl1pPr>
          </a:lstStyle>
          <a:p>
            <a:r>
              <a:t>Title Text</a:t>
            </a:r>
          </a:p>
        </p:txBody>
      </p:sp>
      <p:sp>
        <p:nvSpPr>
          <p:cNvPr id="11096" name="Body Level One…"/>
          <p:cNvSpPr txBox="1">
            <a:spLocks noGrp="1"/>
          </p:cNvSpPr>
          <p:nvPr>
            <p:ph type="body" sz="quarter" idx="1"/>
          </p:nvPr>
        </p:nvSpPr>
        <p:spPr>
          <a:xfrm>
            <a:off x="722312" y="2906713"/>
            <a:ext cx="7772401" cy="1500188"/>
          </a:xfrm>
          <a:prstGeom prst="rect">
            <a:avLst/>
          </a:prstGeom>
        </p:spPr>
        <p:txBody>
          <a:bodyPr anchor="b">
            <a:normAutofit/>
          </a:bodyPr>
          <a:lstStyle>
            <a:lvl1pPr marL="0" indent="0">
              <a:spcBef>
                <a:spcPts val="400"/>
              </a:spcBef>
              <a:buSzTx/>
              <a:buNone/>
              <a:defRPr sz="2000"/>
            </a:lvl1pPr>
            <a:lvl2pPr marL="0" indent="457200">
              <a:spcBef>
                <a:spcPts val="400"/>
              </a:spcBef>
              <a:buSzTx/>
              <a:buNone/>
              <a:defRPr sz="2000"/>
            </a:lvl2pPr>
            <a:lvl3pPr marL="0" indent="914400">
              <a:spcBef>
                <a:spcPts val="400"/>
              </a:spcBef>
              <a:buSzTx/>
              <a:buNone/>
              <a:defRPr sz="2000"/>
            </a:lvl3pPr>
            <a:lvl4pPr marL="0" indent="1371600">
              <a:spcBef>
                <a:spcPts val="400"/>
              </a:spcBef>
              <a:buSzTx/>
              <a:buNone/>
              <a:defRPr sz="2000"/>
            </a:lvl4pPr>
            <a:lvl5pPr marL="0" indent="1828800">
              <a:spcBef>
                <a:spcPts val="400"/>
              </a:spcBef>
              <a:buSzTx/>
              <a:buNone/>
              <a:defRPr sz="2000"/>
            </a:lvl5pPr>
          </a:lstStyle>
          <a:p>
            <a:r>
              <a:t>Body Level One</a:t>
            </a:r>
          </a:p>
          <a:p>
            <a:pPr lvl="1"/>
            <a:r>
              <a:t>Body Level Two</a:t>
            </a:r>
          </a:p>
          <a:p>
            <a:pPr lvl="2"/>
            <a:r>
              <a:t>Body Level Three</a:t>
            </a:r>
          </a:p>
          <a:p>
            <a:pPr lvl="3"/>
            <a:r>
              <a:t>Body Level Four</a:t>
            </a:r>
          </a:p>
          <a:p>
            <a:pPr lvl="4"/>
            <a:r>
              <a:t>Body Level Five</a:t>
            </a:r>
          </a:p>
        </p:txBody>
      </p:sp>
      <p:sp>
        <p:nvSpPr>
          <p:cNvPr id="11097"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523803554"/>
      </p:ext>
    </p:extLst>
  </p:cSld>
  <p:clrMapOvr>
    <a:masterClrMapping/>
  </p:clrMapOvr>
  <p:transition spd="med"/>
</p:sldLayout>
</file>

<file path=ppt/slideLayouts/slideLayout808.xml><?xml version="1.0" encoding="utf-8"?>
<p:sldLayout xmlns:a="http://schemas.openxmlformats.org/drawingml/2006/main" xmlns:r="http://schemas.openxmlformats.org/officeDocument/2006/relationships" xmlns:p="http://schemas.openxmlformats.org/presentationml/2006/main" showMasterSp="0" type="tx">
  <p:cSld name="72_Two Content">
    <p:bg>
      <p:bgPr>
        <a:solidFill>
          <a:srgbClr val="000000"/>
        </a:solidFill>
        <a:effectLst/>
      </p:bgPr>
    </p:bg>
    <p:spTree>
      <p:nvGrpSpPr>
        <p:cNvPr id="1" name=""/>
        <p:cNvGrpSpPr/>
        <p:nvPr/>
      </p:nvGrpSpPr>
      <p:grpSpPr>
        <a:xfrm>
          <a:off x="0" y="0"/>
          <a:ext cx="0" cy="0"/>
          <a:chOff x="0" y="0"/>
          <a:chExt cx="0" cy="0"/>
        </a:xfrm>
      </p:grpSpPr>
      <p:sp>
        <p:nvSpPr>
          <p:cNvPr id="11104"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11105" name="Body Level One…"/>
          <p:cNvSpPr txBox="1">
            <a:spLocks noGrp="1"/>
          </p:cNvSpPr>
          <p:nvPr>
            <p:ph type="body" sz="half" idx="1"/>
          </p:nvPr>
        </p:nvSpPr>
        <p:spPr>
          <a:xfrm>
            <a:off x="457200" y="1600200"/>
            <a:ext cx="4038600" cy="4525963"/>
          </a:xfrm>
          <a:prstGeom prst="rect">
            <a:avLst/>
          </a:prstGeom>
        </p:spPr>
        <p:txBody>
          <a:bodyPr>
            <a:normAutofit/>
          </a:bodyPr>
          <a:lstStyle>
            <a:lvl1pPr>
              <a:spcBef>
                <a:spcPts val="600"/>
              </a:spcBef>
              <a:buChar char="•"/>
              <a:defRPr sz="2800"/>
            </a:lvl1pPr>
            <a:lvl2pPr marL="790575" indent="-333375">
              <a:spcBef>
                <a:spcPts val="600"/>
              </a:spcBef>
              <a:buChar char="–"/>
              <a:defRPr sz="2800"/>
            </a:lvl2pPr>
            <a:lvl3pPr marL="1234439" indent="-320039">
              <a:spcBef>
                <a:spcPts val="600"/>
              </a:spcBef>
              <a:defRPr sz="2800"/>
            </a:lvl3pPr>
            <a:lvl4pPr marL="1727200" indent="-355600">
              <a:spcBef>
                <a:spcPts val="600"/>
              </a:spcBef>
              <a:buChar char="–"/>
              <a:defRPr sz="2800"/>
            </a:lvl4pPr>
            <a:lvl5pPr marL="2184400" indent="-355600">
              <a:spcBef>
                <a:spcPts val="600"/>
              </a:spcBef>
              <a:buChar char="»"/>
              <a:defRPr sz="2800"/>
            </a:lvl5pPr>
          </a:lstStyle>
          <a:p>
            <a:r>
              <a:t>Body Level One</a:t>
            </a:r>
          </a:p>
          <a:p>
            <a:pPr lvl="1"/>
            <a:r>
              <a:t>Body Level Two</a:t>
            </a:r>
          </a:p>
          <a:p>
            <a:pPr lvl="2"/>
            <a:r>
              <a:t>Body Level Three</a:t>
            </a:r>
          </a:p>
          <a:p>
            <a:pPr lvl="3"/>
            <a:r>
              <a:t>Body Level Four</a:t>
            </a:r>
          </a:p>
          <a:p>
            <a:pPr lvl="4"/>
            <a:r>
              <a:t>Body Level Five</a:t>
            </a:r>
          </a:p>
        </p:txBody>
      </p:sp>
      <p:sp>
        <p:nvSpPr>
          <p:cNvPr id="1110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732604336"/>
      </p:ext>
    </p:extLst>
  </p:cSld>
  <p:clrMapOvr>
    <a:masterClrMapping/>
  </p:clrMapOvr>
  <p:transition spd="med"/>
</p:sldLayout>
</file>

<file path=ppt/slideLayouts/slideLayout809.xml><?xml version="1.0" encoding="utf-8"?>
<p:sldLayout xmlns:a="http://schemas.openxmlformats.org/drawingml/2006/main" xmlns:r="http://schemas.openxmlformats.org/officeDocument/2006/relationships" xmlns:p="http://schemas.openxmlformats.org/presentationml/2006/main" showMasterSp="0" type="tx">
  <p:cSld name="72_Comparison">
    <p:bg>
      <p:bgPr>
        <a:solidFill>
          <a:srgbClr val="000000"/>
        </a:solidFill>
        <a:effectLst/>
      </p:bgPr>
    </p:bg>
    <p:spTree>
      <p:nvGrpSpPr>
        <p:cNvPr id="1" name=""/>
        <p:cNvGrpSpPr/>
        <p:nvPr/>
      </p:nvGrpSpPr>
      <p:grpSpPr>
        <a:xfrm>
          <a:off x="0" y="0"/>
          <a:ext cx="0" cy="0"/>
          <a:chOff x="0" y="0"/>
          <a:chExt cx="0" cy="0"/>
        </a:xfrm>
      </p:grpSpPr>
      <p:sp>
        <p:nvSpPr>
          <p:cNvPr id="11113" name="Title Text"/>
          <p:cNvSpPr txBox="1">
            <a:spLocks noGrp="1"/>
          </p:cNvSpPr>
          <p:nvPr>
            <p:ph type="title"/>
          </p:nvPr>
        </p:nvSpPr>
        <p:spPr>
          <a:xfrm>
            <a:off x="457200" y="274638"/>
            <a:ext cx="8229600" cy="1143001"/>
          </a:xfrm>
          <a:prstGeom prst="rect">
            <a:avLst/>
          </a:prstGeom>
        </p:spPr>
        <p:txBody>
          <a:bodyPr anchor="ctr"/>
          <a:lstStyle>
            <a:lvl1pPr algn="ctr">
              <a:defRPr>
                <a:solidFill>
                  <a:srgbClr val="000000"/>
                </a:solidFill>
              </a:defRPr>
            </a:lvl1pPr>
          </a:lstStyle>
          <a:p>
            <a:r>
              <a:t>Title Text</a:t>
            </a:r>
          </a:p>
        </p:txBody>
      </p:sp>
      <p:sp>
        <p:nvSpPr>
          <p:cNvPr id="11114" name="Body Level One…"/>
          <p:cNvSpPr txBox="1">
            <a:spLocks noGrp="1"/>
          </p:cNvSpPr>
          <p:nvPr>
            <p:ph type="body" sz="quarter" idx="1"/>
          </p:nvPr>
        </p:nvSpPr>
        <p:spPr>
          <a:xfrm>
            <a:off x="457200" y="1535112"/>
            <a:ext cx="4040188" cy="639763"/>
          </a:xfrm>
          <a:prstGeom prst="rect">
            <a:avLst/>
          </a:prstGeom>
        </p:spPr>
        <p:txBody>
          <a:bodyPr anchor="b">
            <a:normAutofit/>
          </a:bodyPr>
          <a:lstStyle>
            <a:lvl1pPr marL="0" indent="0">
              <a:spcBef>
                <a:spcPts val="500"/>
              </a:spcBef>
              <a:buSzTx/>
              <a:buNone/>
              <a:defRPr sz="2400" b="1"/>
            </a:lvl1pPr>
            <a:lvl2pPr marL="0" indent="457200">
              <a:spcBef>
                <a:spcPts val="500"/>
              </a:spcBef>
              <a:buSzTx/>
              <a:buNone/>
              <a:defRPr sz="2400" b="1"/>
            </a:lvl2pPr>
            <a:lvl3pPr marL="0" indent="914400">
              <a:spcBef>
                <a:spcPts val="500"/>
              </a:spcBef>
              <a:buSzTx/>
              <a:buNone/>
              <a:defRPr sz="2400" b="1"/>
            </a:lvl3pPr>
            <a:lvl4pPr marL="0" indent="1371600">
              <a:spcBef>
                <a:spcPts val="500"/>
              </a:spcBef>
              <a:buSzTx/>
              <a:buNone/>
              <a:defRPr sz="2400" b="1"/>
            </a:lvl4pPr>
            <a:lvl5pPr marL="0" indent="1828800">
              <a:spcBef>
                <a:spcPts val="500"/>
              </a:spcBef>
              <a:buSzTx/>
              <a:buNone/>
              <a:defRPr sz="2400" b="1"/>
            </a:lvl5pPr>
          </a:lstStyle>
          <a:p>
            <a:r>
              <a:t>Body Level One</a:t>
            </a:r>
          </a:p>
          <a:p>
            <a:pPr lvl="1"/>
            <a:r>
              <a:t>Body Level Two</a:t>
            </a:r>
          </a:p>
          <a:p>
            <a:pPr lvl="2"/>
            <a:r>
              <a:t>Body Level Three</a:t>
            </a:r>
          </a:p>
          <a:p>
            <a:pPr lvl="3"/>
            <a:r>
              <a:t>Body Level Four</a:t>
            </a:r>
          </a:p>
          <a:p>
            <a:pPr lvl="4"/>
            <a:r>
              <a:t>Body Level Five</a:t>
            </a:r>
          </a:p>
        </p:txBody>
      </p:sp>
      <p:sp>
        <p:nvSpPr>
          <p:cNvPr id="11115" name="Text Placeholder 4"/>
          <p:cNvSpPr>
            <a:spLocks noGrp="1"/>
          </p:cNvSpPr>
          <p:nvPr>
            <p:ph type="body" sz="quarter" idx="21"/>
          </p:nvPr>
        </p:nvSpPr>
        <p:spPr>
          <a:xfrm>
            <a:off x="4645025" y="1535112"/>
            <a:ext cx="4041775" cy="639763"/>
          </a:xfrm>
          <a:prstGeom prst="rect">
            <a:avLst/>
          </a:prstGeom>
        </p:spPr>
        <p:txBody>
          <a:bodyPr anchor="b">
            <a:normAutofit/>
          </a:bodyPr>
          <a:lstStyle/>
          <a:p>
            <a:pPr marL="0" indent="0">
              <a:spcBef>
                <a:spcPts val="500"/>
              </a:spcBef>
              <a:buSzTx/>
              <a:buNone/>
              <a:defRPr sz="2400" b="1"/>
            </a:pPr>
            <a:endParaRPr/>
          </a:p>
        </p:txBody>
      </p:sp>
      <p:sp>
        <p:nvSpPr>
          <p:cNvPr id="11116"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07119771"/>
      </p:ext>
    </p:extLst>
  </p:cSld>
  <p:clrMapOvr>
    <a:masterClrMapping/>
  </p:clrMapOvr>
  <p:transition spd="med"/>
</p:sldLayout>
</file>

<file path=ppt/slideLayouts/slideLayout8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6"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7"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8D9DDC62-B8DE-0640-BF2B-4B0C5C7B442B}" type="slidenum">
              <a:rPr lang="en-US" smtClean="0"/>
              <a:pPr>
                <a:defRPr/>
              </a:pPr>
              <a:t>‹#›</a:t>
            </a:fld>
            <a:endParaRPr lang="en-US" dirty="0"/>
          </a:p>
        </p:txBody>
      </p:sp>
    </p:spTree>
    <p:extLst>
      <p:ext uri="{BB962C8B-B14F-4D97-AF65-F5344CB8AC3E}">
        <p14:creationId xmlns:p14="http://schemas.microsoft.com/office/powerpoint/2010/main" val="2939349135"/>
      </p:ext>
    </p:extLst>
  </p:cSld>
  <p:clrMapOvr>
    <a:masterClrMapping/>
  </p:clrMapOvr>
  <p:transition/>
</p:sldLayout>
</file>

<file path=ppt/slideLayouts/slideLayout810.xml><?xml version="1.0" encoding="utf-8"?>
<p:sldLayout xmlns:a="http://schemas.openxmlformats.org/drawingml/2006/main" xmlns:r="http://schemas.openxmlformats.org/officeDocument/2006/relationships" xmlns:p="http://schemas.openxmlformats.org/presentationml/2006/main" showMasterSp="0" type="tx">
  <p:cSld name="73_Title Only">
    <p:bg>
      <p:bgPr>
        <a:solidFill>
          <a:srgbClr val="000000"/>
        </a:solidFill>
        <a:effectLst/>
      </p:bgPr>
    </p:bg>
    <p:spTree>
      <p:nvGrpSpPr>
        <p:cNvPr id="1" name=""/>
        <p:cNvGrpSpPr/>
        <p:nvPr/>
      </p:nvGrpSpPr>
      <p:grpSpPr>
        <a:xfrm>
          <a:off x="0" y="0"/>
          <a:ext cx="0" cy="0"/>
          <a:chOff x="0" y="0"/>
          <a:chExt cx="0" cy="0"/>
        </a:xfrm>
      </p:grpSpPr>
      <p:sp>
        <p:nvSpPr>
          <p:cNvPr id="11123" name="Title Text"/>
          <p:cNvSpPr txBox="1">
            <a:spLocks noGrp="1"/>
          </p:cNvSpPr>
          <p:nvPr>
            <p:ph type="title"/>
          </p:nvPr>
        </p:nvSpPr>
        <p:spPr>
          <a:xfrm>
            <a:off x="685800" y="609600"/>
            <a:ext cx="7772400" cy="1143000"/>
          </a:xfrm>
          <a:prstGeom prst="rect">
            <a:avLst/>
          </a:prstGeom>
        </p:spPr>
        <p:txBody>
          <a:bodyPr anchor="ctr"/>
          <a:lstStyle>
            <a:lvl1pPr algn="ctr">
              <a:defRPr>
                <a:solidFill>
                  <a:srgbClr val="000000"/>
                </a:solidFill>
              </a:defRPr>
            </a:lvl1pPr>
          </a:lstStyle>
          <a:p>
            <a:r>
              <a:t>Title Text</a:t>
            </a:r>
          </a:p>
        </p:txBody>
      </p:sp>
      <p:sp>
        <p:nvSpPr>
          <p:cNvPr id="11124"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97744860"/>
      </p:ext>
    </p:extLst>
  </p:cSld>
  <p:clrMapOvr>
    <a:masterClrMapping/>
  </p:clrMapOvr>
  <p:transition spd="med"/>
</p:sldLayout>
</file>

<file path=ppt/slideLayouts/slideLayout811.xml><?xml version="1.0" encoding="utf-8"?>
<p:sldLayout xmlns:a="http://schemas.openxmlformats.org/drawingml/2006/main" xmlns:r="http://schemas.openxmlformats.org/officeDocument/2006/relationships" xmlns:p="http://schemas.openxmlformats.org/presentationml/2006/main" showMasterSp="0" type="tx">
  <p:cSld name="77_Blank">
    <p:bg>
      <p:bgPr>
        <a:solidFill>
          <a:srgbClr val="000000"/>
        </a:solidFill>
        <a:effectLst/>
      </p:bgPr>
    </p:bg>
    <p:spTree>
      <p:nvGrpSpPr>
        <p:cNvPr id="1" name=""/>
        <p:cNvGrpSpPr/>
        <p:nvPr/>
      </p:nvGrpSpPr>
      <p:grpSpPr>
        <a:xfrm>
          <a:off x="0" y="0"/>
          <a:ext cx="0" cy="0"/>
          <a:chOff x="0" y="0"/>
          <a:chExt cx="0" cy="0"/>
        </a:xfrm>
      </p:grpSpPr>
      <p:sp>
        <p:nvSpPr>
          <p:cNvPr id="1113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26109554"/>
      </p:ext>
    </p:extLst>
  </p:cSld>
  <p:clrMapOvr>
    <a:masterClrMapping/>
  </p:clrMapOvr>
  <p:transition spd="med"/>
</p:sldLayout>
</file>

<file path=ppt/slideLayouts/slideLayout812.xml><?xml version="1.0" encoding="utf-8"?>
<p:sldLayout xmlns:a="http://schemas.openxmlformats.org/drawingml/2006/main" xmlns:r="http://schemas.openxmlformats.org/officeDocument/2006/relationships" xmlns:p="http://schemas.openxmlformats.org/presentationml/2006/main" showMasterSp="0" type="tx">
  <p:cSld name="72_Content with Caption">
    <p:bg>
      <p:bgPr>
        <a:solidFill>
          <a:srgbClr val="000000"/>
        </a:solidFill>
        <a:effectLst/>
      </p:bgPr>
    </p:bg>
    <p:spTree>
      <p:nvGrpSpPr>
        <p:cNvPr id="1" name=""/>
        <p:cNvGrpSpPr/>
        <p:nvPr/>
      </p:nvGrpSpPr>
      <p:grpSpPr>
        <a:xfrm>
          <a:off x="0" y="0"/>
          <a:ext cx="0" cy="0"/>
          <a:chOff x="0" y="0"/>
          <a:chExt cx="0" cy="0"/>
        </a:xfrm>
      </p:grpSpPr>
      <p:sp>
        <p:nvSpPr>
          <p:cNvPr id="11138" name="Title Text"/>
          <p:cNvSpPr txBox="1">
            <a:spLocks noGrp="1"/>
          </p:cNvSpPr>
          <p:nvPr>
            <p:ph type="title"/>
          </p:nvPr>
        </p:nvSpPr>
        <p:spPr>
          <a:xfrm>
            <a:off x="457200" y="273050"/>
            <a:ext cx="3008314" cy="1162050"/>
          </a:xfrm>
          <a:prstGeom prst="rect">
            <a:avLst/>
          </a:prstGeom>
        </p:spPr>
        <p:txBody>
          <a:bodyPr/>
          <a:lstStyle>
            <a:lvl1pPr>
              <a:defRPr sz="2000" b="1">
                <a:solidFill>
                  <a:srgbClr val="000000"/>
                </a:solidFill>
              </a:defRPr>
            </a:lvl1pPr>
          </a:lstStyle>
          <a:p>
            <a:r>
              <a:t>Title Text</a:t>
            </a:r>
          </a:p>
        </p:txBody>
      </p:sp>
      <p:sp>
        <p:nvSpPr>
          <p:cNvPr id="11139" name="Body Level One…"/>
          <p:cNvSpPr txBox="1">
            <a:spLocks noGrp="1"/>
          </p:cNvSpPr>
          <p:nvPr>
            <p:ph type="body" idx="1"/>
          </p:nvPr>
        </p:nvSpPr>
        <p:spPr>
          <a:xfrm>
            <a:off x="3575050" y="273050"/>
            <a:ext cx="5111750" cy="5853113"/>
          </a:xfrm>
          <a:prstGeom prst="rect">
            <a:avLst/>
          </a:prstGeom>
        </p:spPr>
        <p:txBody>
          <a:bodyPr>
            <a:normAutofit/>
          </a:bodyPr>
          <a:lstStyle>
            <a:lvl1pPr>
              <a:buChar char="•"/>
            </a:lvl1pPr>
            <a:lvl2pPr>
              <a:buChar char="–"/>
            </a:lvl2pPr>
            <a:lvl4pPr>
              <a:buChar char="–"/>
            </a:lvl4pPr>
            <a:lvl5pPr>
              <a:buChar char="»"/>
            </a:lvl5pPr>
          </a:lstStyle>
          <a:p>
            <a:r>
              <a:t>Body Level One</a:t>
            </a:r>
          </a:p>
          <a:p>
            <a:pPr lvl="1"/>
            <a:r>
              <a:t>Body Level Two</a:t>
            </a:r>
          </a:p>
          <a:p>
            <a:pPr lvl="2"/>
            <a:r>
              <a:t>Body Level Three</a:t>
            </a:r>
          </a:p>
          <a:p>
            <a:pPr lvl="3"/>
            <a:r>
              <a:t>Body Level Four</a:t>
            </a:r>
          </a:p>
          <a:p>
            <a:pPr lvl="4"/>
            <a:r>
              <a:t>Body Level Five</a:t>
            </a:r>
          </a:p>
        </p:txBody>
      </p:sp>
      <p:sp>
        <p:nvSpPr>
          <p:cNvPr id="11140" name="Text Placeholder 3"/>
          <p:cNvSpPr>
            <a:spLocks noGrp="1"/>
          </p:cNvSpPr>
          <p:nvPr>
            <p:ph type="body" sz="half" idx="21"/>
          </p:nvPr>
        </p:nvSpPr>
        <p:spPr>
          <a:xfrm>
            <a:off x="457199" y="1435100"/>
            <a:ext cx="3008315" cy="4691063"/>
          </a:xfrm>
          <a:prstGeom prst="rect">
            <a:avLst/>
          </a:prstGeom>
        </p:spPr>
        <p:txBody>
          <a:bodyPr>
            <a:normAutofit/>
          </a:bodyPr>
          <a:lstStyle/>
          <a:p>
            <a:pPr marL="0" indent="0">
              <a:spcBef>
                <a:spcPts val="300"/>
              </a:spcBef>
              <a:buSzTx/>
              <a:buNone/>
              <a:defRPr sz="1400"/>
            </a:pPr>
            <a:endParaRPr/>
          </a:p>
        </p:txBody>
      </p:sp>
      <p:sp>
        <p:nvSpPr>
          <p:cNvPr id="1114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3759965464"/>
      </p:ext>
    </p:extLst>
  </p:cSld>
  <p:clrMapOvr>
    <a:masterClrMapping/>
  </p:clrMapOvr>
  <p:transition spd="med"/>
</p:sldLayout>
</file>

<file path=ppt/slideLayouts/slideLayout813.xml><?xml version="1.0" encoding="utf-8"?>
<p:sldLayout xmlns:a="http://schemas.openxmlformats.org/drawingml/2006/main" xmlns:r="http://schemas.openxmlformats.org/officeDocument/2006/relationships" xmlns:p="http://schemas.openxmlformats.org/presentationml/2006/main" showMasterSp="0" type="tx">
  <p:cSld name="72_Picture with Caption">
    <p:bg>
      <p:bgPr>
        <a:solidFill>
          <a:srgbClr val="000000"/>
        </a:solidFill>
        <a:effectLst/>
      </p:bgPr>
    </p:bg>
    <p:spTree>
      <p:nvGrpSpPr>
        <p:cNvPr id="1" name=""/>
        <p:cNvGrpSpPr/>
        <p:nvPr/>
      </p:nvGrpSpPr>
      <p:grpSpPr>
        <a:xfrm>
          <a:off x="0" y="0"/>
          <a:ext cx="0" cy="0"/>
          <a:chOff x="0" y="0"/>
          <a:chExt cx="0" cy="0"/>
        </a:xfrm>
      </p:grpSpPr>
      <p:sp>
        <p:nvSpPr>
          <p:cNvPr id="11148" name="Title Text"/>
          <p:cNvSpPr txBox="1">
            <a:spLocks noGrp="1"/>
          </p:cNvSpPr>
          <p:nvPr>
            <p:ph type="title"/>
          </p:nvPr>
        </p:nvSpPr>
        <p:spPr>
          <a:xfrm>
            <a:off x="1792288" y="4800600"/>
            <a:ext cx="5486401" cy="566738"/>
          </a:xfrm>
          <a:prstGeom prst="rect">
            <a:avLst/>
          </a:prstGeom>
        </p:spPr>
        <p:txBody>
          <a:bodyPr/>
          <a:lstStyle>
            <a:lvl1pPr>
              <a:defRPr sz="2000" b="1">
                <a:solidFill>
                  <a:srgbClr val="000000"/>
                </a:solidFill>
              </a:defRPr>
            </a:lvl1pPr>
          </a:lstStyle>
          <a:p>
            <a:r>
              <a:t>Title Text</a:t>
            </a:r>
          </a:p>
        </p:txBody>
      </p:sp>
      <p:sp>
        <p:nvSpPr>
          <p:cNvPr id="11149" name="Picture Placeholder 2"/>
          <p:cNvSpPr>
            <a:spLocks noGrp="1"/>
          </p:cNvSpPr>
          <p:nvPr>
            <p:ph type="pic" sz="half" idx="21"/>
          </p:nvPr>
        </p:nvSpPr>
        <p:spPr>
          <a:xfrm>
            <a:off x="1792288" y="612775"/>
            <a:ext cx="5486401" cy="4114800"/>
          </a:xfrm>
          <a:prstGeom prst="rect">
            <a:avLst/>
          </a:prstGeom>
        </p:spPr>
        <p:txBody>
          <a:bodyPr lIns="91439" rIns="91439"/>
          <a:lstStyle/>
          <a:p>
            <a:endParaRPr/>
          </a:p>
        </p:txBody>
      </p:sp>
      <p:sp>
        <p:nvSpPr>
          <p:cNvPr id="11150" name="Body Level One…"/>
          <p:cNvSpPr txBox="1">
            <a:spLocks noGrp="1"/>
          </p:cNvSpPr>
          <p:nvPr>
            <p:ph type="body" sz="quarter" idx="1"/>
          </p:nvPr>
        </p:nvSpPr>
        <p:spPr>
          <a:xfrm>
            <a:off x="1792288" y="5367337"/>
            <a:ext cx="5486401" cy="804863"/>
          </a:xfrm>
          <a:prstGeom prst="rect">
            <a:avLst/>
          </a:prstGeom>
        </p:spPr>
        <p:txBody>
          <a:bodyPr>
            <a:normAutofit/>
          </a:bodyPr>
          <a:lstStyle>
            <a:lvl1pPr marL="0" indent="0">
              <a:spcBef>
                <a:spcPts val="300"/>
              </a:spcBef>
              <a:buSzTx/>
              <a:buNone/>
              <a:defRPr sz="1400"/>
            </a:lvl1pPr>
            <a:lvl2pPr marL="0" indent="457200">
              <a:spcBef>
                <a:spcPts val="300"/>
              </a:spcBef>
              <a:buSzTx/>
              <a:buNone/>
              <a:defRPr sz="1400"/>
            </a:lvl2pPr>
            <a:lvl3pPr marL="0" indent="914400">
              <a:spcBef>
                <a:spcPts val="300"/>
              </a:spcBef>
              <a:buSzTx/>
              <a:buNone/>
              <a:defRPr sz="1400"/>
            </a:lvl3pPr>
            <a:lvl4pPr marL="0" indent="1371600">
              <a:spcBef>
                <a:spcPts val="300"/>
              </a:spcBef>
              <a:buSzTx/>
              <a:buNone/>
              <a:defRPr sz="1400"/>
            </a:lvl4pPr>
            <a:lvl5pPr marL="0" indent="1828800">
              <a:spcBef>
                <a:spcPts val="300"/>
              </a:spcBef>
              <a:buSzTx/>
              <a:buNone/>
              <a:defRPr sz="1400"/>
            </a:lvl5pPr>
          </a:lstStyle>
          <a:p>
            <a:r>
              <a:t>Body Level One</a:t>
            </a:r>
          </a:p>
          <a:p>
            <a:pPr lvl="1"/>
            <a:r>
              <a:t>Body Level Two</a:t>
            </a:r>
          </a:p>
          <a:p>
            <a:pPr lvl="2"/>
            <a:r>
              <a:t>Body Level Three</a:t>
            </a:r>
          </a:p>
          <a:p>
            <a:pPr lvl="3"/>
            <a:r>
              <a:t>Body Level Four</a:t>
            </a:r>
          </a:p>
          <a:p>
            <a:pPr lvl="4"/>
            <a:r>
              <a:t>Body Level Five</a:t>
            </a:r>
          </a:p>
        </p:txBody>
      </p:sp>
      <p:sp>
        <p:nvSpPr>
          <p:cNvPr id="1115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1137076431"/>
      </p:ext>
    </p:extLst>
  </p:cSld>
  <p:clrMapOvr>
    <a:masterClrMapping/>
  </p:clrMapOvr>
  <p:transition spd="med"/>
</p:sldLayout>
</file>

<file path=ppt/slideLayouts/slideLayout81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0ED87CB4-A6F5-0740-B5B9-B28E334539BE}" type="slidenum">
              <a:rPr lang="en-US"/>
              <a:pPr>
                <a:defRPr/>
              </a:pPr>
              <a:t>‹#›</a:t>
            </a:fld>
            <a:endParaRPr lang="en-US"/>
          </a:p>
        </p:txBody>
      </p:sp>
    </p:spTree>
    <p:extLst>
      <p:ext uri="{BB962C8B-B14F-4D97-AF65-F5344CB8AC3E}">
        <p14:creationId xmlns:p14="http://schemas.microsoft.com/office/powerpoint/2010/main" val="1474535236"/>
      </p:ext>
    </p:extLst>
  </p:cSld>
  <p:clrMapOvr>
    <a:masterClrMapping/>
  </p:clrMapOvr>
</p:sldLayout>
</file>

<file path=ppt/slideLayouts/slideLayout81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FBC27992-B5C5-A844-93FB-E7FD2ABFB745}" type="slidenum">
              <a:rPr lang="en-US"/>
              <a:pPr>
                <a:defRPr/>
              </a:pPr>
              <a:t>‹#›</a:t>
            </a:fld>
            <a:endParaRPr lang="en-US"/>
          </a:p>
        </p:txBody>
      </p:sp>
    </p:spTree>
    <p:extLst>
      <p:ext uri="{BB962C8B-B14F-4D97-AF65-F5344CB8AC3E}">
        <p14:creationId xmlns:p14="http://schemas.microsoft.com/office/powerpoint/2010/main" val="845045141"/>
      </p:ext>
    </p:extLst>
  </p:cSld>
  <p:clrMapOvr>
    <a:masterClrMapping/>
  </p:clrMapOvr>
</p:sldLayout>
</file>

<file path=ppt/slideLayouts/slideLayout81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2AEAEA5E-BC0A-6C49-840F-70571C3621CD}" type="slidenum">
              <a:rPr lang="en-US"/>
              <a:pPr>
                <a:defRPr/>
              </a:pPr>
              <a:t>‹#›</a:t>
            </a:fld>
            <a:endParaRPr lang="en-US"/>
          </a:p>
        </p:txBody>
      </p:sp>
    </p:spTree>
    <p:extLst>
      <p:ext uri="{BB962C8B-B14F-4D97-AF65-F5344CB8AC3E}">
        <p14:creationId xmlns:p14="http://schemas.microsoft.com/office/powerpoint/2010/main" val="3547356432"/>
      </p:ext>
    </p:extLst>
  </p:cSld>
  <p:clrMapOvr>
    <a:masterClrMapping/>
  </p:clrMapOvr>
</p:sldLayout>
</file>

<file path=ppt/slideLayouts/slideLayout81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EDC587DB-0570-9347-A22A-51B9FD2977CE}" type="slidenum">
              <a:rPr lang="en-US"/>
              <a:pPr>
                <a:defRPr/>
              </a:pPr>
              <a:t>‹#›</a:t>
            </a:fld>
            <a:endParaRPr lang="en-US"/>
          </a:p>
        </p:txBody>
      </p:sp>
    </p:spTree>
    <p:extLst>
      <p:ext uri="{BB962C8B-B14F-4D97-AF65-F5344CB8AC3E}">
        <p14:creationId xmlns:p14="http://schemas.microsoft.com/office/powerpoint/2010/main" val="47697181"/>
      </p:ext>
    </p:extLst>
  </p:cSld>
  <p:clrMapOvr>
    <a:masterClrMapping/>
  </p:clrMapOvr>
</p:sldLayout>
</file>

<file path=ppt/slideLayouts/slideLayout81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80283C6B-B1EC-F343-8F2A-EEE00D3F743B}" type="slidenum">
              <a:rPr lang="en-US"/>
              <a:pPr>
                <a:defRPr/>
              </a:pPr>
              <a:t>‹#›</a:t>
            </a:fld>
            <a:endParaRPr lang="en-US"/>
          </a:p>
        </p:txBody>
      </p:sp>
    </p:spTree>
    <p:extLst>
      <p:ext uri="{BB962C8B-B14F-4D97-AF65-F5344CB8AC3E}">
        <p14:creationId xmlns:p14="http://schemas.microsoft.com/office/powerpoint/2010/main" val="4263160005"/>
      </p:ext>
    </p:extLst>
  </p:cSld>
  <p:clrMapOvr>
    <a:masterClrMapping/>
  </p:clrMapOvr>
</p:sldLayout>
</file>

<file path=ppt/slideLayouts/slideLayout81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a:defRPr/>
            </a:lvl1pPr>
          </a:lstStyle>
          <a:p>
            <a:pPr>
              <a:defRPr/>
            </a:pPr>
            <a:endParaRPr lang="en-US"/>
          </a:p>
        </p:txBody>
      </p:sp>
      <p:sp>
        <p:nvSpPr>
          <p:cNvPr id="4" name="Rectangle 5"/>
          <p:cNvSpPr>
            <a:spLocks noGrp="1" noChangeArrowheads="1"/>
          </p:cNvSpPr>
          <p:nvPr>
            <p:ph type="ftr" sz="quarter" idx="11"/>
          </p:nvPr>
        </p:nvSpPr>
        <p:spPr/>
        <p:txBody>
          <a:bodyPr/>
          <a:lstStyle>
            <a:lvl1pPr>
              <a:defRPr/>
            </a:lvl1pPr>
          </a:lstStyle>
          <a:p>
            <a:pPr>
              <a:defRPr/>
            </a:pPr>
            <a:endParaRPr lang="en-US"/>
          </a:p>
        </p:txBody>
      </p:sp>
      <p:sp>
        <p:nvSpPr>
          <p:cNvPr id="5" name="Rectangle 6"/>
          <p:cNvSpPr>
            <a:spLocks noGrp="1" noChangeArrowheads="1"/>
          </p:cNvSpPr>
          <p:nvPr>
            <p:ph type="sldNum" sz="quarter" idx="12"/>
          </p:nvPr>
        </p:nvSpPr>
        <p:spPr/>
        <p:txBody>
          <a:bodyPr/>
          <a:lstStyle>
            <a:lvl1pPr>
              <a:defRPr/>
            </a:lvl1pPr>
          </a:lstStyle>
          <a:p>
            <a:pPr>
              <a:defRPr/>
            </a:pPr>
            <a:fld id="{5FE8624F-FBE7-CB4C-A1D1-155976309F53}" type="slidenum">
              <a:rPr lang="en-US"/>
              <a:pPr>
                <a:defRPr/>
              </a:pPr>
              <a:t>‹#›</a:t>
            </a:fld>
            <a:endParaRPr lang="en-US"/>
          </a:p>
        </p:txBody>
      </p:sp>
    </p:spTree>
    <p:extLst>
      <p:ext uri="{BB962C8B-B14F-4D97-AF65-F5344CB8AC3E}">
        <p14:creationId xmlns:p14="http://schemas.microsoft.com/office/powerpoint/2010/main" val="452819953"/>
      </p:ext>
    </p:extLst>
  </p:cSld>
  <p:clrMapOvr>
    <a:masterClrMapping/>
  </p:clrMapOvr>
</p:sldLayout>
</file>

<file path=ppt/slideLayouts/slideLayout8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B79015C7-6C60-534C-878F-B7C81A2869BE}" type="slidenum">
              <a:rPr lang="en-US" smtClean="0"/>
              <a:pPr>
                <a:defRPr/>
              </a:pPr>
              <a:t>‹#›</a:t>
            </a:fld>
            <a:endParaRPr lang="en-US" dirty="0"/>
          </a:p>
        </p:txBody>
      </p:sp>
    </p:spTree>
    <p:extLst>
      <p:ext uri="{BB962C8B-B14F-4D97-AF65-F5344CB8AC3E}">
        <p14:creationId xmlns:p14="http://schemas.microsoft.com/office/powerpoint/2010/main" val="3530238346"/>
      </p:ext>
    </p:extLst>
  </p:cSld>
  <p:clrMapOvr>
    <a:masterClrMapping/>
  </p:clrMapOvr>
  <p:transition/>
</p:sldLayout>
</file>

<file path=ppt/slideLayouts/slideLayout82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a:lvl1pPr>
          </a:lstStyle>
          <a:p>
            <a:pPr>
              <a:defRPr/>
            </a:pPr>
            <a:endParaRPr lang="en-US"/>
          </a:p>
        </p:txBody>
      </p:sp>
      <p:sp>
        <p:nvSpPr>
          <p:cNvPr id="3" name="Rectangle 5"/>
          <p:cNvSpPr>
            <a:spLocks noGrp="1" noChangeArrowheads="1"/>
          </p:cNvSpPr>
          <p:nvPr>
            <p:ph type="ftr" sz="quarter" idx="11"/>
          </p:nvPr>
        </p:nvSpPr>
        <p:spPr/>
        <p:txBody>
          <a:bodyPr/>
          <a:lstStyle>
            <a:lvl1pPr>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pPr>
              <a:defRPr/>
            </a:pPr>
            <a:fld id="{8F421922-639B-D94E-850D-61AE0215CE64}" type="slidenum">
              <a:rPr lang="en-US"/>
              <a:pPr>
                <a:defRPr/>
              </a:pPr>
              <a:t>‹#›</a:t>
            </a:fld>
            <a:endParaRPr lang="en-US"/>
          </a:p>
        </p:txBody>
      </p:sp>
    </p:spTree>
    <p:extLst>
      <p:ext uri="{BB962C8B-B14F-4D97-AF65-F5344CB8AC3E}">
        <p14:creationId xmlns:p14="http://schemas.microsoft.com/office/powerpoint/2010/main" val="3573514617"/>
      </p:ext>
    </p:extLst>
  </p:cSld>
  <p:clrMapOvr>
    <a:masterClrMapping/>
  </p:clrMapOvr>
</p:sldLayout>
</file>

<file path=ppt/slideLayouts/slideLayout82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2C636029-28F8-C74C-BC4F-B27B77B54025}" type="slidenum">
              <a:rPr lang="en-US"/>
              <a:pPr>
                <a:defRPr/>
              </a:pPr>
              <a:t>‹#›</a:t>
            </a:fld>
            <a:endParaRPr lang="en-US"/>
          </a:p>
        </p:txBody>
      </p:sp>
    </p:spTree>
    <p:extLst>
      <p:ext uri="{BB962C8B-B14F-4D97-AF65-F5344CB8AC3E}">
        <p14:creationId xmlns:p14="http://schemas.microsoft.com/office/powerpoint/2010/main" val="4089212650"/>
      </p:ext>
    </p:extLst>
  </p:cSld>
  <p:clrMapOvr>
    <a:masterClrMapping/>
  </p:clrMapOvr>
</p:sldLayout>
</file>

<file path=ppt/slideLayouts/slideLayout82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88D8F855-A994-7F47-89C6-145F3C0CDBEB}" type="slidenum">
              <a:rPr lang="en-US"/>
              <a:pPr>
                <a:defRPr/>
              </a:pPr>
              <a:t>‹#›</a:t>
            </a:fld>
            <a:endParaRPr lang="en-US"/>
          </a:p>
        </p:txBody>
      </p:sp>
    </p:spTree>
    <p:extLst>
      <p:ext uri="{BB962C8B-B14F-4D97-AF65-F5344CB8AC3E}">
        <p14:creationId xmlns:p14="http://schemas.microsoft.com/office/powerpoint/2010/main" val="2931668164"/>
      </p:ext>
    </p:extLst>
  </p:cSld>
  <p:clrMapOvr>
    <a:masterClrMapping/>
  </p:clrMapOvr>
</p:sldLayout>
</file>

<file path=ppt/slideLayouts/slideLayout82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9C9D741A-F786-5548-9EBD-86A2A7B0A3C7}" type="slidenum">
              <a:rPr lang="en-US"/>
              <a:pPr>
                <a:defRPr/>
              </a:pPr>
              <a:t>‹#›</a:t>
            </a:fld>
            <a:endParaRPr lang="en-US"/>
          </a:p>
        </p:txBody>
      </p:sp>
    </p:spTree>
    <p:extLst>
      <p:ext uri="{BB962C8B-B14F-4D97-AF65-F5344CB8AC3E}">
        <p14:creationId xmlns:p14="http://schemas.microsoft.com/office/powerpoint/2010/main" val="3839478824"/>
      </p:ext>
    </p:extLst>
  </p:cSld>
  <p:clrMapOvr>
    <a:masterClrMapping/>
  </p:clrMapOvr>
</p:sldLayout>
</file>

<file path=ppt/slideLayouts/slideLayout82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B0D56EDB-A00C-A541-A783-1B1F87027E28}" type="slidenum">
              <a:rPr lang="en-US"/>
              <a:pPr>
                <a:defRPr/>
              </a:pPr>
              <a:t>‹#›</a:t>
            </a:fld>
            <a:endParaRPr lang="en-US"/>
          </a:p>
        </p:txBody>
      </p:sp>
    </p:spTree>
    <p:extLst>
      <p:ext uri="{BB962C8B-B14F-4D97-AF65-F5344CB8AC3E}">
        <p14:creationId xmlns:p14="http://schemas.microsoft.com/office/powerpoint/2010/main" val="2633772010"/>
      </p:ext>
    </p:extLst>
  </p:cSld>
  <p:clrMapOvr>
    <a:masterClrMapping/>
  </p:clrMapOvr>
</p:sldLayout>
</file>

<file path=ppt/slideLayouts/slideLayout825.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94C04B50-37E3-C44F-8A3C-E0EECB2AD8EF}" type="slidenum">
              <a:rPr lang="en-US"/>
              <a:pPr>
                <a:defRPr/>
              </a:pPr>
              <a:t>‹#›</a:t>
            </a:fld>
            <a:endParaRPr lang="en-US"/>
          </a:p>
        </p:txBody>
      </p:sp>
    </p:spTree>
    <p:extLst>
      <p:ext uri="{BB962C8B-B14F-4D97-AF65-F5344CB8AC3E}">
        <p14:creationId xmlns:p14="http://schemas.microsoft.com/office/powerpoint/2010/main" val="4034818262"/>
      </p:ext>
    </p:extLst>
  </p:cSld>
  <p:clrMapOvr>
    <a:masterClrMapping/>
  </p:clrMapOvr>
</p:sldLayout>
</file>

<file path=ppt/slideLayouts/slideLayout826.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a:defRPr/>
            </a:lvl1pPr>
          </a:lstStyle>
          <a:p>
            <a:pPr>
              <a:defRPr/>
            </a:pPr>
            <a:endParaRPr lang="en-US"/>
          </a:p>
        </p:txBody>
      </p:sp>
      <p:sp>
        <p:nvSpPr>
          <p:cNvPr id="7" name="Rectangle 5"/>
          <p:cNvSpPr>
            <a:spLocks noGrp="1" noChangeArrowheads="1"/>
          </p:cNvSpPr>
          <p:nvPr>
            <p:ph type="ftr" sz="quarter" idx="11"/>
          </p:nvPr>
        </p:nvSpPr>
        <p:spPr/>
        <p:txBody>
          <a:bodyPr/>
          <a:lstStyle>
            <a:lvl1pPr>
              <a:defRPr/>
            </a:lvl1pPr>
          </a:lstStyle>
          <a:p>
            <a:pPr>
              <a:defRPr/>
            </a:pPr>
            <a:endParaRPr lang="en-US"/>
          </a:p>
        </p:txBody>
      </p:sp>
      <p:sp>
        <p:nvSpPr>
          <p:cNvPr id="8" name="Rectangle 6"/>
          <p:cNvSpPr>
            <a:spLocks noGrp="1" noChangeArrowheads="1"/>
          </p:cNvSpPr>
          <p:nvPr>
            <p:ph type="sldNum" sz="quarter" idx="12"/>
          </p:nvPr>
        </p:nvSpPr>
        <p:spPr/>
        <p:txBody>
          <a:bodyPr/>
          <a:lstStyle>
            <a:lvl1pPr>
              <a:defRPr/>
            </a:lvl1pPr>
          </a:lstStyle>
          <a:p>
            <a:pPr>
              <a:defRPr/>
            </a:pPr>
            <a:fld id="{BFC77593-07CE-C543-8177-94D0EF123715}" type="slidenum">
              <a:rPr lang="en-US"/>
              <a:pPr>
                <a:defRPr/>
              </a:pPr>
              <a:t>‹#›</a:t>
            </a:fld>
            <a:endParaRPr lang="en-US"/>
          </a:p>
        </p:txBody>
      </p:sp>
    </p:spTree>
    <p:extLst>
      <p:ext uri="{BB962C8B-B14F-4D97-AF65-F5344CB8AC3E}">
        <p14:creationId xmlns:p14="http://schemas.microsoft.com/office/powerpoint/2010/main" val="3378191609"/>
      </p:ext>
    </p:extLst>
  </p:cSld>
  <p:clrMapOvr>
    <a:masterClrMapping/>
  </p:clrMapOvr>
</p:sldLayout>
</file>

<file path=ppt/slideLayouts/slideLayout82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fld id="{86CB4B4D-7CA3-9044-876B-883B54F8677D}" type="slidenum">
              <a:rPr lang="en-US" smtClean="0"/>
              <a:pPr/>
              <a:t>‹#›</a:t>
            </a:fld>
            <a:endParaRPr lang="en-US"/>
          </a:p>
        </p:txBody>
      </p:sp>
    </p:spTree>
    <p:extLst>
      <p:ext uri="{BB962C8B-B14F-4D97-AF65-F5344CB8AC3E}">
        <p14:creationId xmlns:p14="http://schemas.microsoft.com/office/powerpoint/2010/main" val="3203960809"/>
      </p:ext>
    </p:extLst>
  </p:cSld>
  <p:clrMapOvr>
    <a:masterClrMapping/>
  </p:clrMapOvr>
</p:sldLayout>
</file>

<file path=ppt/slideLayouts/slideLayout82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fld id="{86CB4B4D-7CA3-9044-876B-883B54F8677D}" type="slidenum">
              <a:rPr lang="en-US" smtClean="0"/>
              <a:pPr/>
              <a:t>‹#›</a:t>
            </a:fld>
            <a:endParaRPr lang="en-US"/>
          </a:p>
        </p:txBody>
      </p:sp>
    </p:spTree>
    <p:extLst>
      <p:ext uri="{BB962C8B-B14F-4D97-AF65-F5344CB8AC3E}">
        <p14:creationId xmlns:p14="http://schemas.microsoft.com/office/powerpoint/2010/main" val="956898430"/>
      </p:ext>
    </p:extLst>
  </p:cSld>
  <p:clrMapOvr>
    <a:masterClrMapping/>
  </p:clrMapOvr>
</p:sldLayout>
</file>

<file path=ppt/slideLayouts/slideLayout82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fld id="{86CB4B4D-7CA3-9044-876B-883B54F8677D}" type="slidenum">
              <a:rPr lang="en-US" smtClean="0"/>
              <a:pPr/>
              <a:t>‹#›</a:t>
            </a:fld>
            <a:endParaRPr lang="en-US"/>
          </a:p>
        </p:txBody>
      </p:sp>
    </p:spTree>
    <p:extLst>
      <p:ext uri="{BB962C8B-B14F-4D97-AF65-F5344CB8AC3E}">
        <p14:creationId xmlns:p14="http://schemas.microsoft.com/office/powerpoint/2010/main" val="386155688"/>
      </p:ext>
    </p:extLst>
  </p:cSld>
  <p:clrMapOvr>
    <a:masterClrMapping/>
  </p:clrMapOvr>
</p:sldLayout>
</file>

<file path=ppt/slideLayouts/slideLayout8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7813"/>
            <a:ext cx="2057400" cy="5853112"/>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7813"/>
            <a:ext cx="6019800" cy="5853112"/>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9A78BBA1-D83C-D143-93CA-CEE604AAD6A9}" type="slidenum">
              <a:rPr lang="en-US" smtClean="0"/>
              <a:pPr>
                <a:defRPr/>
              </a:pPr>
              <a:t>‹#›</a:t>
            </a:fld>
            <a:endParaRPr lang="en-US" dirty="0"/>
          </a:p>
        </p:txBody>
      </p:sp>
    </p:spTree>
    <p:extLst>
      <p:ext uri="{BB962C8B-B14F-4D97-AF65-F5344CB8AC3E}">
        <p14:creationId xmlns:p14="http://schemas.microsoft.com/office/powerpoint/2010/main" val="3252050476"/>
      </p:ext>
    </p:extLst>
  </p:cSld>
  <p:clrMapOvr>
    <a:masterClrMapping/>
  </p:clrMapOvr>
  <p:transition/>
</p:sldLayout>
</file>

<file path=ppt/slideLayouts/slideLayout83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fld id="{86CB4B4D-7CA3-9044-876B-883B54F8677D}" type="slidenum">
              <a:rPr lang="en-US" smtClean="0"/>
              <a:pPr/>
              <a:t>‹#›</a:t>
            </a:fld>
            <a:endParaRPr lang="en-US"/>
          </a:p>
        </p:txBody>
      </p:sp>
    </p:spTree>
    <p:extLst>
      <p:ext uri="{BB962C8B-B14F-4D97-AF65-F5344CB8AC3E}">
        <p14:creationId xmlns:p14="http://schemas.microsoft.com/office/powerpoint/2010/main" val="3211720112"/>
      </p:ext>
    </p:extLst>
  </p:cSld>
  <p:clrMapOvr>
    <a:masterClrMapping/>
  </p:clrMapOvr>
</p:sldLayout>
</file>

<file path=ppt/slideLayouts/slideLayout83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fld id="{86CB4B4D-7CA3-9044-876B-883B54F8677D}" type="slidenum">
              <a:rPr lang="en-US" smtClean="0"/>
              <a:pPr/>
              <a:t>‹#›</a:t>
            </a:fld>
            <a:endParaRPr lang="en-US"/>
          </a:p>
        </p:txBody>
      </p:sp>
    </p:spTree>
    <p:extLst>
      <p:ext uri="{BB962C8B-B14F-4D97-AF65-F5344CB8AC3E}">
        <p14:creationId xmlns:p14="http://schemas.microsoft.com/office/powerpoint/2010/main" val="2016882152"/>
      </p:ext>
    </p:extLst>
  </p:cSld>
  <p:clrMapOvr>
    <a:masterClrMapping/>
  </p:clrMapOvr>
</p:sldLayout>
</file>

<file path=ppt/slideLayouts/slideLayout83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a:defRPr/>
            </a:lvl1pPr>
          </a:lstStyle>
          <a:p>
            <a:pPr>
              <a:defRPr/>
            </a:pPr>
            <a:endParaRPr lang="en-US"/>
          </a:p>
        </p:txBody>
      </p:sp>
      <p:sp>
        <p:nvSpPr>
          <p:cNvPr id="4" name="Rectangle 5"/>
          <p:cNvSpPr>
            <a:spLocks noGrp="1" noChangeArrowheads="1"/>
          </p:cNvSpPr>
          <p:nvPr>
            <p:ph type="ftr" sz="quarter" idx="11"/>
          </p:nvPr>
        </p:nvSpPr>
        <p:spPr/>
        <p:txBody>
          <a:bodyPr/>
          <a:lstStyle>
            <a:lvl1pPr>
              <a:defRPr/>
            </a:lvl1pPr>
          </a:lstStyle>
          <a:p>
            <a:pPr>
              <a:defRPr/>
            </a:pPr>
            <a:endParaRPr lang="en-US"/>
          </a:p>
        </p:txBody>
      </p:sp>
      <p:sp>
        <p:nvSpPr>
          <p:cNvPr id="5" name="Rectangle 6"/>
          <p:cNvSpPr>
            <a:spLocks noGrp="1" noChangeArrowheads="1"/>
          </p:cNvSpPr>
          <p:nvPr>
            <p:ph type="sldNum" sz="quarter" idx="12"/>
          </p:nvPr>
        </p:nvSpPr>
        <p:spPr/>
        <p:txBody>
          <a:bodyPr/>
          <a:lstStyle>
            <a:lvl1pPr>
              <a:defRPr/>
            </a:lvl1pPr>
          </a:lstStyle>
          <a:p>
            <a:fld id="{86CB4B4D-7CA3-9044-876B-883B54F8677D}" type="slidenum">
              <a:rPr lang="en-US" smtClean="0"/>
              <a:pPr/>
              <a:t>‹#›</a:t>
            </a:fld>
            <a:endParaRPr lang="en-US"/>
          </a:p>
        </p:txBody>
      </p:sp>
    </p:spTree>
    <p:extLst>
      <p:ext uri="{BB962C8B-B14F-4D97-AF65-F5344CB8AC3E}">
        <p14:creationId xmlns:p14="http://schemas.microsoft.com/office/powerpoint/2010/main" val="465414881"/>
      </p:ext>
    </p:extLst>
  </p:cSld>
  <p:clrMapOvr>
    <a:masterClrMapping/>
  </p:clrMapOvr>
</p:sldLayout>
</file>

<file path=ppt/slideLayouts/slideLayout83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a:lvl1pPr>
          </a:lstStyle>
          <a:p>
            <a:pPr>
              <a:defRPr/>
            </a:pPr>
            <a:endParaRPr lang="en-US"/>
          </a:p>
        </p:txBody>
      </p:sp>
      <p:sp>
        <p:nvSpPr>
          <p:cNvPr id="3" name="Rectangle 5"/>
          <p:cNvSpPr>
            <a:spLocks noGrp="1" noChangeArrowheads="1"/>
          </p:cNvSpPr>
          <p:nvPr>
            <p:ph type="ftr" sz="quarter" idx="11"/>
          </p:nvPr>
        </p:nvSpPr>
        <p:spPr/>
        <p:txBody>
          <a:bodyPr/>
          <a:lstStyle>
            <a:lvl1pPr>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fld id="{86CB4B4D-7CA3-9044-876B-883B54F8677D}" type="slidenum">
              <a:rPr lang="en-US" smtClean="0"/>
              <a:pPr/>
              <a:t>‹#›</a:t>
            </a:fld>
            <a:endParaRPr lang="en-US"/>
          </a:p>
        </p:txBody>
      </p:sp>
    </p:spTree>
    <p:extLst>
      <p:ext uri="{BB962C8B-B14F-4D97-AF65-F5344CB8AC3E}">
        <p14:creationId xmlns:p14="http://schemas.microsoft.com/office/powerpoint/2010/main" val="4023753914"/>
      </p:ext>
    </p:extLst>
  </p:cSld>
  <p:clrMapOvr>
    <a:masterClrMapping/>
  </p:clrMapOvr>
</p:sldLayout>
</file>

<file path=ppt/slideLayouts/slideLayout83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fld id="{86CB4B4D-7CA3-9044-876B-883B54F8677D}" type="slidenum">
              <a:rPr lang="en-US" smtClean="0"/>
              <a:pPr/>
              <a:t>‹#›</a:t>
            </a:fld>
            <a:endParaRPr lang="en-US"/>
          </a:p>
        </p:txBody>
      </p:sp>
    </p:spTree>
    <p:extLst>
      <p:ext uri="{BB962C8B-B14F-4D97-AF65-F5344CB8AC3E}">
        <p14:creationId xmlns:p14="http://schemas.microsoft.com/office/powerpoint/2010/main" val="560478357"/>
      </p:ext>
    </p:extLst>
  </p:cSld>
  <p:clrMapOvr>
    <a:masterClrMapping/>
  </p:clrMapOvr>
</p:sldLayout>
</file>

<file path=ppt/slideLayouts/slideLayout83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fld id="{86CB4B4D-7CA3-9044-876B-883B54F8677D}" type="slidenum">
              <a:rPr lang="en-US" smtClean="0"/>
              <a:pPr/>
              <a:t>‹#›</a:t>
            </a:fld>
            <a:endParaRPr lang="en-US"/>
          </a:p>
        </p:txBody>
      </p:sp>
    </p:spTree>
    <p:extLst>
      <p:ext uri="{BB962C8B-B14F-4D97-AF65-F5344CB8AC3E}">
        <p14:creationId xmlns:p14="http://schemas.microsoft.com/office/powerpoint/2010/main" val="875394225"/>
      </p:ext>
    </p:extLst>
  </p:cSld>
  <p:clrMapOvr>
    <a:masterClrMapping/>
  </p:clrMapOvr>
</p:sldLayout>
</file>

<file path=ppt/slideLayouts/slideLayout83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fld id="{86CB4B4D-7CA3-9044-876B-883B54F8677D}" type="slidenum">
              <a:rPr lang="en-US" smtClean="0"/>
              <a:pPr/>
              <a:t>‹#›</a:t>
            </a:fld>
            <a:endParaRPr lang="en-US"/>
          </a:p>
        </p:txBody>
      </p:sp>
    </p:spTree>
    <p:extLst>
      <p:ext uri="{BB962C8B-B14F-4D97-AF65-F5344CB8AC3E}">
        <p14:creationId xmlns:p14="http://schemas.microsoft.com/office/powerpoint/2010/main" val="2064688637"/>
      </p:ext>
    </p:extLst>
  </p:cSld>
  <p:clrMapOvr>
    <a:masterClrMapping/>
  </p:clrMapOvr>
</p:sldLayout>
</file>

<file path=ppt/slideLayouts/slideLayout83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fld id="{86CB4B4D-7CA3-9044-876B-883B54F8677D}" type="slidenum">
              <a:rPr lang="en-US" smtClean="0"/>
              <a:pPr/>
              <a:t>‹#›</a:t>
            </a:fld>
            <a:endParaRPr lang="en-US"/>
          </a:p>
        </p:txBody>
      </p:sp>
    </p:spTree>
    <p:extLst>
      <p:ext uri="{BB962C8B-B14F-4D97-AF65-F5344CB8AC3E}">
        <p14:creationId xmlns:p14="http://schemas.microsoft.com/office/powerpoint/2010/main" val="2209751169"/>
      </p:ext>
    </p:extLst>
  </p:cSld>
  <p:clrMapOvr>
    <a:masterClrMapping/>
  </p:clrMapOvr>
</p:sldLayout>
</file>

<file path=ppt/slideLayouts/slideLayout838.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fld id="{86CB4B4D-7CA3-9044-876B-883B54F8677D}" type="slidenum">
              <a:rPr lang="en-US" smtClean="0"/>
              <a:pPr/>
              <a:t>‹#›</a:t>
            </a:fld>
            <a:endParaRPr lang="en-US"/>
          </a:p>
        </p:txBody>
      </p:sp>
    </p:spTree>
    <p:extLst>
      <p:ext uri="{BB962C8B-B14F-4D97-AF65-F5344CB8AC3E}">
        <p14:creationId xmlns:p14="http://schemas.microsoft.com/office/powerpoint/2010/main" val="59746424"/>
      </p:ext>
    </p:extLst>
  </p:cSld>
  <p:clrMapOvr>
    <a:masterClrMapping/>
  </p:clrMapOvr>
</p:sldLayout>
</file>

<file path=ppt/slideLayouts/slideLayout839.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a:defRPr/>
            </a:lvl1pPr>
          </a:lstStyle>
          <a:p>
            <a:pPr>
              <a:defRPr/>
            </a:pPr>
            <a:endParaRPr lang="en-US"/>
          </a:p>
        </p:txBody>
      </p:sp>
      <p:sp>
        <p:nvSpPr>
          <p:cNvPr id="7" name="Rectangle 5"/>
          <p:cNvSpPr>
            <a:spLocks noGrp="1" noChangeArrowheads="1"/>
          </p:cNvSpPr>
          <p:nvPr>
            <p:ph type="ftr" sz="quarter" idx="11"/>
          </p:nvPr>
        </p:nvSpPr>
        <p:spPr/>
        <p:txBody>
          <a:bodyPr/>
          <a:lstStyle>
            <a:lvl1pPr>
              <a:defRPr/>
            </a:lvl1pPr>
          </a:lstStyle>
          <a:p>
            <a:pPr>
              <a:defRPr/>
            </a:pPr>
            <a:endParaRPr lang="en-US"/>
          </a:p>
        </p:txBody>
      </p:sp>
      <p:sp>
        <p:nvSpPr>
          <p:cNvPr id="8" name="Rectangle 6"/>
          <p:cNvSpPr>
            <a:spLocks noGrp="1" noChangeArrowheads="1"/>
          </p:cNvSpPr>
          <p:nvPr>
            <p:ph type="sldNum" sz="quarter" idx="12"/>
          </p:nvPr>
        </p:nvSpPr>
        <p:spPr/>
        <p:txBody>
          <a:bodyPr/>
          <a:lstStyle>
            <a:lvl1pPr>
              <a:defRPr/>
            </a:lvl1pPr>
          </a:lstStyle>
          <a:p>
            <a:fld id="{86CB4B4D-7CA3-9044-876B-883B54F8677D}" type="slidenum">
              <a:rPr lang="en-US" smtClean="0"/>
              <a:pPr/>
              <a:t>‹#›</a:t>
            </a:fld>
            <a:endParaRPr lang="en-US"/>
          </a:p>
        </p:txBody>
      </p:sp>
    </p:spTree>
    <p:extLst>
      <p:ext uri="{BB962C8B-B14F-4D97-AF65-F5344CB8AC3E}">
        <p14:creationId xmlns:p14="http://schemas.microsoft.com/office/powerpoint/2010/main" val="1154639091"/>
      </p:ext>
    </p:extLst>
  </p:cSld>
  <p:clrMapOvr>
    <a:masterClrMapping/>
  </p:clrMapOvr>
</p:sldLayout>
</file>

<file path=ppt/slideLayouts/slideLayout84.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12"/>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p>
        </p:txBody>
      </p:sp>
      <p:sp>
        <p:nvSpPr>
          <p:cNvPr id="5" name="Rectangle 13"/>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p>
        </p:txBody>
      </p:sp>
      <p:sp>
        <p:nvSpPr>
          <p:cNvPr id="6" name="Rectangle 14"/>
          <p:cNvSpPr>
            <a:spLocks noGrp="1" noChangeArrowheads="1"/>
          </p:cNvSpPr>
          <p:nvPr>
            <p:ph type="sldNum" sz="quarter" idx="12"/>
          </p:nvPr>
        </p:nvSpPr>
        <p:spPr/>
        <p:txBody>
          <a:bodyPr/>
          <a:lstStyle>
            <a:lvl1pPr>
              <a:defRPr b="1" i="0">
                <a:latin typeface="Arial" panose="020B0604020202020204" pitchFamily="34" charset="0"/>
                <a:ea typeface="ＭＳ Ｐゴシック" charset="0"/>
                <a:cs typeface="ＭＳ Ｐゴシック" charset="0"/>
              </a:defRPr>
            </a:lvl1pPr>
          </a:lstStyle>
          <a:p>
            <a:pPr>
              <a:defRPr/>
            </a:pPr>
            <a:fld id="{AC0D556E-1B47-E145-B343-9708077C202E}" type="slidenum">
              <a:rPr lang="en-US" smtClean="0"/>
              <a:pPr>
                <a:defRPr/>
              </a:pPr>
              <a:t>‹#›</a:t>
            </a:fld>
            <a:endParaRPr lang="en-US" dirty="0"/>
          </a:p>
        </p:txBody>
      </p:sp>
    </p:spTree>
    <p:extLst>
      <p:ext uri="{BB962C8B-B14F-4D97-AF65-F5344CB8AC3E}">
        <p14:creationId xmlns:p14="http://schemas.microsoft.com/office/powerpoint/2010/main" val="2946248197"/>
      </p:ext>
    </p:extLst>
  </p:cSld>
  <p:clrMapOvr>
    <a:masterClrMapping/>
  </p:clrMapOvr>
  <p:transition/>
</p:sldLayout>
</file>

<file path=ppt/slideLayouts/slideLayout840.xml><?xml version="1.0" encoding="utf-8"?>
<p:sldLayout xmlns:a="http://schemas.openxmlformats.org/drawingml/2006/main" xmlns:r="http://schemas.openxmlformats.org/officeDocument/2006/relationships" xmlns:p="http://schemas.openxmlformats.org/presentationml/2006/main" showMasterSp="0" type="tx">
  <p:cSld name="Title Slide 0">
    <p:bg>
      <p:bgPr>
        <a:gradFill flip="none" rotWithShape="1">
          <a:gsLst>
            <a:gs pos="0">
              <a:srgbClr val="660066"/>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10219" name="Title Text"/>
          <p:cNvSpPr txBox="1">
            <a:spLocks noGrp="1"/>
          </p:cNvSpPr>
          <p:nvPr>
            <p:ph type="title"/>
          </p:nvPr>
        </p:nvSpPr>
        <p:spPr>
          <a:xfrm>
            <a:off x="685800" y="2130425"/>
            <a:ext cx="7772400" cy="1470025"/>
          </a:xfrm>
          <a:prstGeom prst="rect">
            <a:avLst/>
          </a:prstGeom>
        </p:spPr>
        <p:txBody>
          <a:bodyPr anchor="ctr"/>
          <a:lstStyle>
            <a:lvl1pPr algn="ctr">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stStyle>
          <a:p>
            <a:r>
              <a:rPr dirty="0"/>
              <a:t>Title Text</a:t>
            </a:r>
          </a:p>
        </p:txBody>
      </p:sp>
      <p:sp>
        <p:nvSpPr>
          <p:cNvPr id="10220" name="Body Level One…"/>
          <p:cNvSpPr txBox="1">
            <a:spLocks noGrp="1"/>
          </p:cNvSpPr>
          <p:nvPr>
            <p:ph type="body" sz="quarter" idx="1"/>
          </p:nvPr>
        </p:nvSpPr>
        <p:spPr>
          <a:xfrm>
            <a:off x="1371600" y="3886200"/>
            <a:ext cx="6400800" cy="1752600"/>
          </a:xfrm>
          <a:prstGeom prst="rect">
            <a:avLst/>
          </a:prstGeom>
        </p:spPr>
        <p:txBody>
          <a:bodyPr>
            <a:normAutofit/>
          </a:bodyPr>
          <a:lstStyle>
            <a:lvl1pPr marL="0" indent="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1pPr>
            <a:lvl2pPr marL="0" indent="4572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2pPr>
            <a:lvl3pPr marL="0" indent="9144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3pPr>
            <a:lvl4pPr marL="0" indent="13716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4pPr>
            <a:lvl5pPr marL="0" indent="1828800" algn="ctr">
              <a:buSzTx/>
              <a:buNone/>
              <a:defRPr b="1" i="0">
                <a:solidFill>
                  <a:schemeClr val="accent3">
                    <a:lumOff val="44000"/>
                  </a:schemeClr>
                </a:solidFill>
                <a:latin typeface="Arial" panose="020B0604020202020204" pitchFamily="34" charset="0"/>
                <a:ea typeface="Arial" panose="020B0604020202020204" pitchFamily="34" charset="0"/>
                <a:cs typeface="Arial" panose="020B0604020202020204" pitchFamily="34" charset="0"/>
                <a:sym typeface="Arial"/>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10221" name="Slide Number"/>
          <p:cNvSpPr txBox="1">
            <a:spLocks noGrp="1"/>
          </p:cNvSpPr>
          <p:nvPr>
            <p:ph type="sldNum" sz="quarter" idx="2"/>
          </p:nvPr>
        </p:nvSpPr>
        <p:spPr>
          <a:xfrm>
            <a:off x="8176259" y="6248400"/>
            <a:ext cx="281941" cy="287087"/>
          </a:xfrm>
          <a:prstGeom prst="rect">
            <a:avLst/>
          </a:prstGeom>
        </p:spPr>
        <p:txBody>
          <a:bodyPr anchor="t"/>
          <a:lstStyle>
            <a:lvl1pPr algn="r">
              <a:defRPr b="1">
                <a:solidFill>
                  <a:srgbClr val="000000"/>
                </a:solidFill>
                <a:latin typeface="+mn-lt"/>
                <a:ea typeface="+mn-ea"/>
                <a:cs typeface="+mn-cs"/>
                <a:sym typeface="Times New Roman"/>
              </a:defRPr>
            </a:lvl1pPr>
          </a:lstStyle>
          <a:p>
            <a:fld id="{86CB4B4D-7CA3-9044-876B-883B54F8677D}" type="slidenum">
              <a:rPr/>
              <a:pPr/>
              <a:t>‹#›</a:t>
            </a:fld>
            <a:endParaRPr/>
          </a:p>
        </p:txBody>
      </p:sp>
    </p:spTree>
    <p:extLst>
      <p:ext uri="{BB962C8B-B14F-4D97-AF65-F5344CB8AC3E}">
        <p14:creationId xmlns:p14="http://schemas.microsoft.com/office/powerpoint/2010/main" val="4166507211"/>
      </p:ext>
    </p:extLst>
  </p:cSld>
  <p:clrMapOvr>
    <a:masterClrMapping/>
  </p:clrMapOvr>
  <p:transition spd="med"/>
</p:sldLayout>
</file>

<file path=ppt/slideLayouts/slideLayout841.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p>
            <a:fld id="{C3A05467-7175-4571-8579-AAFB7842FCA9}" type="datetimeFigureOut">
              <a:rPr lang="en-US" smtClean="0">
                <a:solidFill>
                  <a:prstClr val="black">
                    <a:tint val="75000"/>
                  </a:prstClr>
                </a:solidFill>
                <a:latin typeface="Calibri"/>
              </a:rPr>
              <a:pPr/>
              <a:t>3/19/26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966321BF-86B5-456E-9DF6-3F2B9BCF6286}"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237943774"/>
      </p:ext>
    </p:extLst>
  </p:cSld>
  <p:clrMapOvr>
    <a:masterClrMapping/>
  </p:clrMapOvr>
</p:sldLayout>
</file>

<file path=ppt/slideLayouts/slideLayout84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C3A05467-7175-4571-8579-AAFB7842FCA9}" type="datetimeFigureOut">
              <a:rPr lang="en-US" smtClean="0">
                <a:solidFill>
                  <a:prstClr val="black">
                    <a:tint val="75000"/>
                  </a:prstClr>
                </a:solidFill>
                <a:latin typeface="Calibri"/>
              </a:rPr>
              <a:pPr/>
              <a:t>3/19/26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966321BF-86B5-456E-9DF6-3F2B9BCF6286}"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200666787"/>
      </p:ext>
    </p:extLst>
  </p:cSld>
  <p:clrMapOvr>
    <a:masterClrMapping/>
  </p:clrMapOvr>
</p:sldLayout>
</file>

<file path=ppt/slideLayouts/slideLayout84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p>
            <a:fld id="{C3A05467-7175-4571-8579-AAFB7842FCA9}" type="datetimeFigureOut">
              <a:rPr lang="en-US" smtClean="0">
                <a:solidFill>
                  <a:prstClr val="black">
                    <a:tint val="75000"/>
                  </a:prstClr>
                </a:solidFill>
                <a:latin typeface="Calibri"/>
              </a:rPr>
              <a:pPr/>
              <a:t>3/19/26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966321BF-86B5-456E-9DF6-3F2B9BCF6286}"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930980359"/>
      </p:ext>
    </p:extLst>
  </p:cSld>
  <p:clrMapOvr>
    <a:masterClrMapping/>
  </p:clrMapOvr>
</p:sldLayout>
</file>

<file path=ppt/slideLayouts/slideLayout84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4"/>
          <p:cNvSpPr>
            <a:spLocks noGrp="1"/>
          </p:cNvSpPr>
          <p:nvPr>
            <p:ph type="dt" sz="half" idx="10"/>
          </p:nvPr>
        </p:nvSpPr>
        <p:spPr/>
        <p:txBody>
          <a:bodyPr/>
          <a:lstStyle/>
          <a:p>
            <a:fld id="{C3A05467-7175-4571-8579-AAFB7842FCA9}" type="datetimeFigureOut">
              <a:rPr lang="en-US" smtClean="0">
                <a:solidFill>
                  <a:prstClr val="black">
                    <a:tint val="75000"/>
                  </a:prstClr>
                </a:solidFill>
                <a:latin typeface="Calibri"/>
              </a:rPr>
              <a:pPr/>
              <a:t>3/19/26</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966321BF-86B5-456E-9DF6-3F2B9BCF6286}"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04017923"/>
      </p:ext>
    </p:extLst>
  </p:cSld>
  <p:clrMapOvr>
    <a:masterClrMapping/>
  </p:clrMapOvr>
</p:sldLayout>
</file>

<file path=ppt/slideLayouts/slideLayout84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6"/>
          <p:cNvSpPr>
            <a:spLocks noGrp="1"/>
          </p:cNvSpPr>
          <p:nvPr>
            <p:ph type="dt" sz="half" idx="10"/>
          </p:nvPr>
        </p:nvSpPr>
        <p:spPr/>
        <p:txBody>
          <a:bodyPr/>
          <a:lstStyle/>
          <a:p>
            <a:fld id="{C3A05467-7175-4571-8579-AAFB7842FCA9}" type="datetimeFigureOut">
              <a:rPr lang="en-US" smtClean="0">
                <a:solidFill>
                  <a:prstClr val="black">
                    <a:tint val="75000"/>
                  </a:prstClr>
                </a:solidFill>
                <a:latin typeface="Calibri"/>
              </a:rPr>
              <a:pPr/>
              <a:t>3/19/26</a:t>
            </a:fld>
            <a:endParaRPr lang="en-US">
              <a:solidFill>
                <a:prstClr val="black">
                  <a:tint val="75000"/>
                </a:prstClr>
              </a:solidFill>
              <a:latin typeface="Calibri"/>
            </a:endParaRPr>
          </a:p>
        </p:txBody>
      </p:sp>
      <p:sp>
        <p:nvSpPr>
          <p:cNvPr id="8" name="Footer Placeholder 7"/>
          <p:cNvSpPr>
            <a:spLocks noGrp="1"/>
          </p:cNvSpPr>
          <p:nvPr>
            <p:ph type="ftr" sz="quarter" idx="11"/>
          </p:nvPr>
        </p:nvSpPr>
        <p:spPr/>
        <p:txBody>
          <a:bodyPr/>
          <a:lstStyle/>
          <a:p>
            <a:endParaRPr lang="en-US">
              <a:solidFill>
                <a:prstClr val="black">
                  <a:tint val="75000"/>
                </a:prstClr>
              </a:solidFill>
              <a:latin typeface="Calibri"/>
            </a:endParaRPr>
          </a:p>
        </p:txBody>
      </p:sp>
      <p:sp>
        <p:nvSpPr>
          <p:cNvPr id="9" name="Slide Number Placeholder 8"/>
          <p:cNvSpPr>
            <a:spLocks noGrp="1"/>
          </p:cNvSpPr>
          <p:nvPr>
            <p:ph type="sldNum" sz="quarter" idx="12"/>
          </p:nvPr>
        </p:nvSpPr>
        <p:spPr/>
        <p:txBody>
          <a:bodyPr/>
          <a:lstStyle/>
          <a:p>
            <a:fld id="{966321BF-86B5-456E-9DF6-3F2B9BCF6286}"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830404064"/>
      </p:ext>
    </p:extLst>
  </p:cSld>
  <p:clrMapOvr>
    <a:masterClrMapping/>
  </p:clrMapOvr>
</p:sldLayout>
</file>

<file path=ppt/slideLayouts/slideLayout84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2"/>
          <p:cNvSpPr>
            <a:spLocks noGrp="1"/>
          </p:cNvSpPr>
          <p:nvPr>
            <p:ph type="dt" sz="half" idx="10"/>
          </p:nvPr>
        </p:nvSpPr>
        <p:spPr/>
        <p:txBody>
          <a:bodyPr/>
          <a:lstStyle/>
          <a:p>
            <a:fld id="{C3A05467-7175-4571-8579-AAFB7842FCA9}" type="datetimeFigureOut">
              <a:rPr lang="en-US" smtClean="0">
                <a:solidFill>
                  <a:prstClr val="black">
                    <a:tint val="75000"/>
                  </a:prstClr>
                </a:solidFill>
                <a:latin typeface="Calibri"/>
              </a:rPr>
              <a:pPr/>
              <a:t>3/19/26</a:t>
            </a:fld>
            <a:endParaRPr lang="en-US">
              <a:solidFill>
                <a:prstClr val="black">
                  <a:tint val="75000"/>
                </a:prstClr>
              </a:solidFill>
              <a:latin typeface="Calibri"/>
            </a:endParaRPr>
          </a:p>
        </p:txBody>
      </p:sp>
      <p:sp>
        <p:nvSpPr>
          <p:cNvPr id="4" name="Footer Placeholder 3"/>
          <p:cNvSpPr>
            <a:spLocks noGrp="1"/>
          </p:cNvSpPr>
          <p:nvPr>
            <p:ph type="ftr" sz="quarter" idx="11"/>
          </p:nvPr>
        </p:nvSpPr>
        <p:spPr/>
        <p:txBody>
          <a:bodyPr/>
          <a:lstStyle/>
          <a:p>
            <a:endParaRPr lang="en-US">
              <a:solidFill>
                <a:prstClr val="black">
                  <a:tint val="75000"/>
                </a:prstClr>
              </a:solidFill>
              <a:latin typeface="Calibri"/>
            </a:endParaRPr>
          </a:p>
        </p:txBody>
      </p:sp>
      <p:sp>
        <p:nvSpPr>
          <p:cNvPr id="5" name="Slide Number Placeholder 4"/>
          <p:cNvSpPr>
            <a:spLocks noGrp="1"/>
          </p:cNvSpPr>
          <p:nvPr>
            <p:ph type="sldNum" sz="quarter" idx="12"/>
          </p:nvPr>
        </p:nvSpPr>
        <p:spPr/>
        <p:txBody>
          <a:bodyPr/>
          <a:lstStyle/>
          <a:p>
            <a:fld id="{966321BF-86B5-456E-9DF6-3F2B9BCF6286}"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338513825"/>
      </p:ext>
    </p:extLst>
  </p:cSld>
  <p:clrMapOvr>
    <a:masterClrMapping/>
  </p:clrMapOvr>
</p:sldLayout>
</file>

<file path=ppt/slideLayouts/slideLayout84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1"/>
          <p:cNvSpPr>
            <a:spLocks noGrp="1"/>
          </p:cNvSpPr>
          <p:nvPr>
            <p:ph type="dt" sz="half" idx="10"/>
          </p:nvPr>
        </p:nvSpPr>
        <p:spPr/>
        <p:txBody>
          <a:bodyPr/>
          <a:lstStyle/>
          <a:p>
            <a:fld id="{C3A05467-7175-4571-8579-AAFB7842FCA9}" type="datetimeFigureOut">
              <a:rPr lang="en-US" smtClean="0">
                <a:solidFill>
                  <a:prstClr val="black">
                    <a:tint val="75000"/>
                  </a:prstClr>
                </a:solidFill>
                <a:latin typeface="Calibri"/>
              </a:rPr>
              <a:pPr/>
              <a:t>3/19/26</a:t>
            </a:fld>
            <a:endParaRPr lang="en-US">
              <a:solidFill>
                <a:prstClr val="black">
                  <a:tint val="75000"/>
                </a:prstClr>
              </a:solidFill>
              <a:latin typeface="Calibri"/>
            </a:endParaRPr>
          </a:p>
        </p:txBody>
      </p:sp>
      <p:sp>
        <p:nvSpPr>
          <p:cNvPr id="3" name="Footer Placeholder 2"/>
          <p:cNvSpPr>
            <a:spLocks noGrp="1"/>
          </p:cNvSpPr>
          <p:nvPr>
            <p:ph type="ftr" sz="quarter" idx="11"/>
          </p:nvPr>
        </p:nvSpPr>
        <p:spPr/>
        <p:txBody>
          <a:bodyPr/>
          <a:lstStyle/>
          <a:p>
            <a:endParaRPr lang="en-US">
              <a:solidFill>
                <a:prstClr val="black">
                  <a:tint val="75000"/>
                </a:prstClr>
              </a:solidFill>
              <a:latin typeface="Calibri"/>
            </a:endParaRPr>
          </a:p>
        </p:txBody>
      </p:sp>
      <p:sp>
        <p:nvSpPr>
          <p:cNvPr id="4" name="Slide Number Placeholder 3"/>
          <p:cNvSpPr>
            <a:spLocks noGrp="1"/>
          </p:cNvSpPr>
          <p:nvPr>
            <p:ph type="sldNum" sz="quarter" idx="12"/>
          </p:nvPr>
        </p:nvSpPr>
        <p:spPr/>
        <p:txBody>
          <a:bodyPr/>
          <a:lstStyle/>
          <a:p>
            <a:fld id="{966321BF-86B5-456E-9DF6-3F2B9BCF6286}"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297871768"/>
      </p:ext>
    </p:extLst>
  </p:cSld>
  <p:clrMapOvr>
    <a:masterClrMapping/>
  </p:clrMapOvr>
</p:sldLayout>
</file>

<file path=ppt/slideLayouts/slideLayout84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C3A05467-7175-4571-8579-AAFB7842FCA9}" type="datetimeFigureOut">
              <a:rPr lang="en-US" smtClean="0">
                <a:solidFill>
                  <a:prstClr val="black">
                    <a:tint val="75000"/>
                  </a:prstClr>
                </a:solidFill>
                <a:latin typeface="Calibri"/>
              </a:rPr>
              <a:pPr/>
              <a:t>3/19/26</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966321BF-86B5-456E-9DF6-3F2B9BCF6286}"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407555991"/>
      </p:ext>
    </p:extLst>
  </p:cSld>
  <p:clrMapOvr>
    <a:masterClrMapping/>
  </p:clrMapOvr>
</p:sldLayout>
</file>

<file path=ppt/slideLayouts/slideLayout84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endParaRPr lang="en-US"/>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4"/>
          <p:cNvSpPr>
            <a:spLocks noGrp="1"/>
          </p:cNvSpPr>
          <p:nvPr>
            <p:ph type="dt" sz="half" idx="10"/>
          </p:nvPr>
        </p:nvSpPr>
        <p:spPr/>
        <p:txBody>
          <a:bodyPr/>
          <a:lstStyle/>
          <a:p>
            <a:fld id="{C3A05467-7175-4571-8579-AAFB7842FCA9}" type="datetimeFigureOut">
              <a:rPr lang="en-US" smtClean="0">
                <a:solidFill>
                  <a:prstClr val="black">
                    <a:tint val="75000"/>
                  </a:prstClr>
                </a:solidFill>
                <a:latin typeface="Calibri"/>
              </a:rPr>
              <a:pPr/>
              <a:t>3/19/26</a:t>
            </a:fld>
            <a:endParaRPr lang="en-US">
              <a:solidFill>
                <a:prstClr val="black">
                  <a:tint val="75000"/>
                </a:prstClr>
              </a:solidFill>
              <a:latin typeface="Calibri"/>
            </a:endParaRPr>
          </a:p>
        </p:txBody>
      </p:sp>
      <p:sp>
        <p:nvSpPr>
          <p:cNvPr id="6" name="Footer Placeholder 5"/>
          <p:cNvSpPr>
            <a:spLocks noGrp="1"/>
          </p:cNvSpPr>
          <p:nvPr>
            <p:ph type="ftr" sz="quarter" idx="11"/>
          </p:nvPr>
        </p:nvSpPr>
        <p:spPr/>
        <p:txBody>
          <a:bodyPr/>
          <a:lstStyle/>
          <a:p>
            <a:endParaRPr lang="en-US">
              <a:solidFill>
                <a:prstClr val="black">
                  <a:tint val="75000"/>
                </a:prstClr>
              </a:solidFill>
              <a:latin typeface="Calibri"/>
            </a:endParaRPr>
          </a:p>
        </p:txBody>
      </p:sp>
      <p:sp>
        <p:nvSpPr>
          <p:cNvPr id="7" name="Slide Number Placeholder 6"/>
          <p:cNvSpPr>
            <a:spLocks noGrp="1"/>
          </p:cNvSpPr>
          <p:nvPr>
            <p:ph type="sldNum" sz="quarter" idx="12"/>
          </p:nvPr>
        </p:nvSpPr>
        <p:spPr/>
        <p:txBody>
          <a:bodyPr/>
          <a:lstStyle/>
          <a:p>
            <a:fld id="{966321BF-86B5-456E-9DF6-3F2B9BCF6286}"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790677722"/>
      </p:ext>
    </p:extLst>
  </p:cSld>
  <p:clrMapOvr>
    <a:masterClrMapping/>
  </p:clrMapOvr>
</p:sldLayout>
</file>

<file path=ppt/slideLayouts/slideLayout85.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1036"/>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5" name="Rectangle 1037"/>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038"/>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C9FC2F88-7423-F948-A5F4-08AEB2E8D789}"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146481244"/>
      </p:ext>
    </p:extLst>
  </p:cSld>
  <p:clrMapOvr>
    <a:masterClrMapping/>
  </p:clrMapOvr>
  <p:transition spd="slow">
    <p:dissolve/>
  </p:transition>
</p:sldLayout>
</file>

<file path=ppt/slideLayouts/slideLayout85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C3A05467-7175-4571-8579-AAFB7842FCA9}" type="datetimeFigureOut">
              <a:rPr lang="en-US" smtClean="0">
                <a:solidFill>
                  <a:prstClr val="black">
                    <a:tint val="75000"/>
                  </a:prstClr>
                </a:solidFill>
                <a:latin typeface="Calibri"/>
              </a:rPr>
              <a:pPr/>
              <a:t>3/19/26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966321BF-86B5-456E-9DF6-3F2B9BCF6286}"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3631413925"/>
      </p:ext>
    </p:extLst>
  </p:cSld>
  <p:clrMapOvr>
    <a:masterClrMapping/>
  </p:clrMapOvr>
</p:sldLayout>
</file>

<file path=ppt/slideLayouts/slideLayout85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p>
            <a:fld id="{C3A05467-7175-4571-8579-AAFB7842FCA9}" type="datetimeFigureOut">
              <a:rPr lang="en-US" smtClean="0">
                <a:solidFill>
                  <a:prstClr val="black">
                    <a:tint val="75000"/>
                  </a:prstClr>
                </a:solidFill>
                <a:latin typeface="Calibri"/>
              </a:rPr>
              <a:pPr/>
              <a:t>3/19/26</a:t>
            </a:fld>
            <a:endParaRPr lang="en-US">
              <a:solidFill>
                <a:prstClr val="black">
                  <a:tint val="75000"/>
                </a:prstClr>
              </a:solidFill>
              <a:latin typeface="Calibri"/>
            </a:endParaRPr>
          </a:p>
        </p:txBody>
      </p:sp>
      <p:sp>
        <p:nvSpPr>
          <p:cNvPr id="5" name="Footer Placeholder 4"/>
          <p:cNvSpPr>
            <a:spLocks noGrp="1"/>
          </p:cNvSpPr>
          <p:nvPr>
            <p:ph type="ftr" sz="quarter" idx="11"/>
          </p:nvPr>
        </p:nvSpPr>
        <p:spPr/>
        <p:txBody>
          <a:bodyPr/>
          <a:lstStyle/>
          <a:p>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p>
            <a:fld id="{966321BF-86B5-456E-9DF6-3F2B9BCF6286}" type="slidenum">
              <a:rPr lang="en-US" smtClean="0">
                <a:solidFill>
                  <a:prstClr val="black">
                    <a:tint val="75000"/>
                  </a:prstClr>
                </a:solidFill>
                <a:latin typeface="Calibri"/>
              </a:rPr>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2567752473"/>
      </p:ext>
    </p:extLst>
  </p:cSld>
  <p:clrMapOvr>
    <a:masterClrMapping/>
  </p:clrMapOvr>
</p:sldLayout>
</file>

<file path=ppt/slideLayouts/slideLayout85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0ED87CB4-A6F5-0740-B5B9-B28E334539BE}" type="slidenum">
              <a:rPr lang="en-US"/>
              <a:pPr>
                <a:defRPr/>
              </a:pPr>
              <a:t>‹#›</a:t>
            </a:fld>
            <a:endParaRPr lang="en-US"/>
          </a:p>
        </p:txBody>
      </p:sp>
    </p:spTree>
    <p:extLst>
      <p:ext uri="{BB962C8B-B14F-4D97-AF65-F5344CB8AC3E}">
        <p14:creationId xmlns:p14="http://schemas.microsoft.com/office/powerpoint/2010/main" val="2515269765"/>
      </p:ext>
    </p:extLst>
  </p:cSld>
  <p:clrMapOvr>
    <a:masterClrMapping/>
  </p:clrMapOvr>
</p:sldLayout>
</file>

<file path=ppt/slideLayouts/slideLayout85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FBC27992-B5C5-A844-93FB-E7FD2ABFB745}" type="slidenum">
              <a:rPr lang="en-US"/>
              <a:pPr>
                <a:defRPr/>
              </a:pPr>
              <a:t>‹#›</a:t>
            </a:fld>
            <a:endParaRPr lang="en-US"/>
          </a:p>
        </p:txBody>
      </p:sp>
    </p:spTree>
    <p:extLst>
      <p:ext uri="{BB962C8B-B14F-4D97-AF65-F5344CB8AC3E}">
        <p14:creationId xmlns:p14="http://schemas.microsoft.com/office/powerpoint/2010/main" val="2170233498"/>
      </p:ext>
    </p:extLst>
  </p:cSld>
  <p:clrMapOvr>
    <a:masterClrMapping/>
  </p:clrMapOvr>
</p:sldLayout>
</file>

<file path=ppt/slideLayouts/slideLayout85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2AEAEA5E-BC0A-6C49-840F-70571C3621CD}" type="slidenum">
              <a:rPr lang="en-US"/>
              <a:pPr>
                <a:defRPr/>
              </a:pPr>
              <a:t>‹#›</a:t>
            </a:fld>
            <a:endParaRPr lang="en-US"/>
          </a:p>
        </p:txBody>
      </p:sp>
    </p:spTree>
    <p:extLst>
      <p:ext uri="{BB962C8B-B14F-4D97-AF65-F5344CB8AC3E}">
        <p14:creationId xmlns:p14="http://schemas.microsoft.com/office/powerpoint/2010/main" val="1236890238"/>
      </p:ext>
    </p:extLst>
  </p:cSld>
  <p:clrMapOvr>
    <a:masterClrMapping/>
  </p:clrMapOvr>
</p:sldLayout>
</file>

<file path=ppt/slideLayouts/slideLayout85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EDC587DB-0570-9347-A22A-51B9FD2977CE}" type="slidenum">
              <a:rPr lang="en-US"/>
              <a:pPr>
                <a:defRPr/>
              </a:pPr>
              <a:t>‹#›</a:t>
            </a:fld>
            <a:endParaRPr lang="en-US"/>
          </a:p>
        </p:txBody>
      </p:sp>
    </p:spTree>
    <p:extLst>
      <p:ext uri="{BB962C8B-B14F-4D97-AF65-F5344CB8AC3E}">
        <p14:creationId xmlns:p14="http://schemas.microsoft.com/office/powerpoint/2010/main" val="3834056358"/>
      </p:ext>
    </p:extLst>
  </p:cSld>
  <p:clrMapOvr>
    <a:masterClrMapping/>
  </p:clrMapOvr>
</p:sldLayout>
</file>

<file path=ppt/slideLayouts/slideLayout85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80283C6B-B1EC-F343-8F2A-EEE00D3F743B}" type="slidenum">
              <a:rPr lang="en-US"/>
              <a:pPr>
                <a:defRPr/>
              </a:pPr>
              <a:t>‹#›</a:t>
            </a:fld>
            <a:endParaRPr lang="en-US"/>
          </a:p>
        </p:txBody>
      </p:sp>
    </p:spTree>
    <p:extLst>
      <p:ext uri="{BB962C8B-B14F-4D97-AF65-F5344CB8AC3E}">
        <p14:creationId xmlns:p14="http://schemas.microsoft.com/office/powerpoint/2010/main" val="1242089320"/>
      </p:ext>
    </p:extLst>
  </p:cSld>
  <p:clrMapOvr>
    <a:masterClrMapping/>
  </p:clrMapOvr>
</p:sldLayout>
</file>

<file path=ppt/slideLayouts/slideLayout85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a:defRPr/>
            </a:lvl1pPr>
          </a:lstStyle>
          <a:p>
            <a:pPr>
              <a:defRPr/>
            </a:pPr>
            <a:endParaRPr lang="en-US"/>
          </a:p>
        </p:txBody>
      </p:sp>
      <p:sp>
        <p:nvSpPr>
          <p:cNvPr id="4" name="Rectangle 5"/>
          <p:cNvSpPr>
            <a:spLocks noGrp="1" noChangeArrowheads="1"/>
          </p:cNvSpPr>
          <p:nvPr>
            <p:ph type="ftr" sz="quarter" idx="11"/>
          </p:nvPr>
        </p:nvSpPr>
        <p:spPr/>
        <p:txBody>
          <a:bodyPr/>
          <a:lstStyle>
            <a:lvl1pPr>
              <a:defRPr/>
            </a:lvl1pPr>
          </a:lstStyle>
          <a:p>
            <a:pPr>
              <a:defRPr/>
            </a:pPr>
            <a:endParaRPr lang="en-US"/>
          </a:p>
        </p:txBody>
      </p:sp>
      <p:sp>
        <p:nvSpPr>
          <p:cNvPr id="5" name="Rectangle 6"/>
          <p:cNvSpPr>
            <a:spLocks noGrp="1" noChangeArrowheads="1"/>
          </p:cNvSpPr>
          <p:nvPr>
            <p:ph type="sldNum" sz="quarter" idx="12"/>
          </p:nvPr>
        </p:nvSpPr>
        <p:spPr/>
        <p:txBody>
          <a:bodyPr/>
          <a:lstStyle>
            <a:lvl1pPr>
              <a:defRPr/>
            </a:lvl1pPr>
          </a:lstStyle>
          <a:p>
            <a:pPr>
              <a:defRPr/>
            </a:pPr>
            <a:fld id="{5FE8624F-FBE7-CB4C-A1D1-155976309F53}" type="slidenum">
              <a:rPr lang="en-US"/>
              <a:pPr>
                <a:defRPr/>
              </a:pPr>
              <a:t>‹#›</a:t>
            </a:fld>
            <a:endParaRPr lang="en-US"/>
          </a:p>
        </p:txBody>
      </p:sp>
    </p:spTree>
    <p:extLst>
      <p:ext uri="{BB962C8B-B14F-4D97-AF65-F5344CB8AC3E}">
        <p14:creationId xmlns:p14="http://schemas.microsoft.com/office/powerpoint/2010/main" val="2279316593"/>
      </p:ext>
    </p:extLst>
  </p:cSld>
  <p:clrMapOvr>
    <a:masterClrMapping/>
  </p:clrMapOvr>
</p:sldLayout>
</file>

<file path=ppt/slideLayouts/slideLayout85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a:lvl1pPr>
          </a:lstStyle>
          <a:p>
            <a:pPr>
              <a:defRPr/>
            </a:pPr>
            <a:endParaRPr lang="en-US"/>
          </a:p>
        </p:txBody>
      </p:sp>
      <p:sp>
        <p:nvSpPr>
          <p:cNvPr id="3" name="Rectangle 5"/>
          <p:cNvSpPr>
            <a:spLocks noGrp="1" noChangeArrowheads="1"/>
          </p:cNvSpPr>
          <p:nvPr>
            <p:ph type="ftr" sz="quarter" idx="11"/>
          </p:nvPr>
        </p:nvSpPr>
        <p:spPr/>
        <p:txBody>
          <a:bodyPr/>
          <a:lstStyle>
            <a:lvl1pPr>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pPr>
              <a:defRPr/>
            </a:pPr>
            <a:fld id="{8F421922-639B-D94E-850D-61AE0215CE64}" type="slidenum">
              <a:rPr lang="en-US"/>
              <a:pPr>
                <a:defRPr/>
              </a:pPr>
              <a:t>‹#›</a:t>
            </a:fld>
            <a:endParaRPr lang="en-US"/>
          </a:p>
        </p:txBody>
      </p:sp>
    </p:spTree>
    <p:extLst>
      <p:ext uri="{BB962C8B-B14F-4D97-AF65-F5344CB8AC3E}">
        <p14:creationId xmlns:p14="http://schemas.microsoft.com/office/powerpoint/2010/main" val="3678892988"/>
      </p:ext>
    </p:extLst>
  </p:cSld>
  <p:clrMapOvr>
    <a:masterClrMapping/>
  </p:clrMapOvr>
</p:sldLayout>
</file>

<file path=ppt/slideLayouts/slideLayout85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2C636029-28F8-C74C-BC4F-B27B77B54025}" type="slidenum">
              <a:rPr lang="en-US"/>
              <a:pPr>
                <a:defRPr/>
              </a:pPr>
              <a:t>‹#›</a:t>
            </a:fld>
            <a:endParaRPr lang="en-US"/>
          </a:p>
        </p:txBody>
      </p:sp>
    </p:spTree>
    <p:extLst>
      <p:ext uri="{BB962C8B-B14F-4D97-AF65-F5344CB8AC3E}">
        <p14:creationId xmlns:p14="http://schemas.microsoft.com/office/powerpoint/2010/main" val="2356668056"/>
      </p:ext>
    </p:extLst>
  </p:cSld>
  <p:clrMapOvr>
    <a:masterClrMapping/>
  </p:clrMapOvr>
</p:sldLayout>
</file>

<file path=ppt/slideLayouts/slideLayout8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036"/>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5" name="Rectangle 1037"/>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038"/>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04E08E24-526D-BC43-9844-B0703BF26A0F}"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123420253"/>
      </p:ext>
    </p:extLst>
  </p:cSld>
  <p:clrMapOvr>
    <a:masterClrMapping/>
  </p:clrMapOvr>
  <p:transition spd="slow">
    <p:dissolve/>
  </p:transition>
</p:sldLayout>
</file>

<file path=ppt/slideLayouts/slideLayout86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88D8F855-A994-7F47-89C6-145F3C0CDBEB}" type="slidenum">
              <a:rPr lang="en-US"/>
              <a:pPr>
                <a:defRPr/>
              </a:pPr>
              <a:t>‹#›</a:t>
            </a:fld>
            <a:endParaRPr lang="en-US"/>
          </a:p>
        </p:txBody>
      </p:sp>
    </p:spTree>
    <p:extLst>
      <p:ext uri="{BB962C8B-B14F-4D97-AF65-F5344CB8AC3E}">
        <p14:creationId xmlns:p14="http://schemas.microsoft.com/office/powerpoint/2010/main" val="3622841807"/>
      </p:ext>
    </p:extLst>
  </p:cSld>
  <p:clrMapOvr>
    <a:masterClrMapping/>
  </p:clrMapOvr>
</p:sldLayout>
</file>

<file path=ppt/slideLayouts/slideLayout86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9C9D741A-F786-5548-9EBD-86A2A7B0A3C7}" type="slidenum">
              <a:rPr lang="en-US"/>
              <a:pPr>
                <a:defRPr/>
              </a:pPr>
              <a:t>‹#›</a:t>
            </a:fld>
            <a:endParaRPr lang="en-US"/>
          </a:p>
        </p:txBody>
      </p:sp>
    </p:spTree>
    <p:extLst>
      <p:ext uri="{BB962C8B-B14F-4D97-AF65-F5344CB8AC3E}">
        <p14:creationId xmlns:p14="http://schemas.microsoft.com/office/powerpoint/2010/main" val="1588981937"/>
      </p:ext>
    </p:extLst>
  </p:cSld>
  <p:clrMapOvr>
    <a:masterClrMapping/>
  </p:clrMapOvr>
</p:sldLayout>
</file>

<file path=ppt/slideLayouts/slideLayout86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B0D56EDB-A00C-A541-A783-1B1F87027E28}" type="slidenum">
              <a:rPr lang="en-US"/>
              <a:pPr>
                <a:defRPr/>
              </a:pPr>
              <a:t>‹#›</a:t>
            </a:fld>
            <a:endParaRPr lang="en-US"/>
          </a:p>
        </p:txBody>
      </p:sp>
    </p:spTree>
    <p:extLst>
      <p:ext uri="{BB962C8B-B14F-4D97-AF65-F5344CB8AC3E}">
        <p14:creationId xmlns:p14="http://schemas.microsoft.com/office/powerpoint/2010/main" val="2495806496"/>
      </p:ext>
    </p:extLst>
  </p:cSld>
  <p:clrMapOvr>
    <a:masterClrMapping/>
  </p:clrMapOvr>
</p:sldLayout>
</file>

<file path=ppt/slideLayouts/slideLayout863.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94C04B50-37E3-C44F-8A3C-E0EECB2AD8EF}" type="slidenum">
              <a:rPr lang="en-US"/>
              <a:pPr>
                <a:defRPr/>
              </a:pPr>
              <a:t>‹#›</a:t>
            </a:fld>
            <a:endParaRPr lang="en-US"/>
          </a:p>
        </p:txBody>
      </p:sp>
    </p:spTree>
    <p:extLst>
      <p:ext uri="{BB962C8B-B14F-4D97-AF65-F5344CB8AC3E}">
        <p14:creationId xmlns:p14="http://schemas.microsoft.com/office/powerpoint/2010/main" val="684339096"/>
      </p:ext>
    </p:extLst>
  </p:cSld>
  <p:clrMapOvr>
    <a:masterClrMapping/>
  </p:clrMapOvr>
</p:sldLayout>
</file>

<file path=ppt/slideLayouts/slideLayout864.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a:defRPr/>
            </a:lvl1pPr>
          </a:lstStyle>
          <a:p>
            <a:pPr>
              <a:defRPr/>
            </a:pPr>
            <a:endParaRPr lang="en-US"/>
          </a:p>
        </p:txBody>
      </p:sp>
      <p:sp>
        <p:nvSpPr>
          <p:cNvPr id="7" name="Rectangle 5"/>
          <p:cNvSpPr>
            <a:spLocks noGrp="1" noChangeArrowheads="1"/>
          </p:cNvSpPr>
          <p:nvPr>
            <p:ph type="ftr" sz="quarter" idx="11"/>
          </p:nvPr>
        </p:nvSpPr>
        <p:spPr/>
        <p:txBody>
          <a:bodyPr/>
          <a:lstStyle>
            <a:lvl1pPr>
              <a:defRPr/>
            </a:lvl1pPr>
          </a:lstStyle>
          <a:p>
            <a:pPr>
              <a:defRPr/>
            </a:pPr>
            <a:endParaRPr lang="en-US"/>
          </a:p>
        </p:txBody>
      </p:sp>
      <p:sp>
        <p:nvSpPr>
          <p:cNvPr id="8" name="Rectangle 6"/>
          <p:cNvSpPr>
            <a:spLocks noGrp="1" noChangeArrowheads="1"/>
          </p:cNvSpPr>
          <p:nvPr>
            <p:ph type="sldNum" sz="quarter" idx="12"/>
          </p:nvPr>
        </p:nvSpPr>
        <p:spPr/>
        <p:txBody>
          <a:bodyPr/>
          <a:lstStyle>
            <a:lvl1pPr>
              <a:defRPr/>
            </a:lvl1pPr>
          </a:lstStyle>
          <a:p>
            <a:pPr>
              <a:defRPr/>
            </a:pPr>
            <a:fld id="{BFC77593-07CE-C543-8177-94D0EF123715}" type="slidenum">
              <a:rPr lang="en-US"/>
              <a:pPr>
                <a:defRPr/>
              </a:pPr>
              <a:t>‹#›</a:t>
            </a:fld>
            <a:endParaRPr lang="en-US"/>
          </a:p>
        </p:txBody>
      </p:sp>
    </p:spTree>
    <p:extLst>
      <p:ext uri="{BB962C8B-B14F-4D97-AF65-F5344CB8AC3E}">
        <p14:creationId xmlns:p14="http://schemas.microsoft.com/office/powerpoint/2010/main" val="3010225581"/>
      </p:ext>
    </p:extLst>
  </p:cSld>
  <p:clrMapOvr>
    <a:masterClrMapping/>
  </p:clrMapOvr>
</p:sldLayout>
</file>

<file path=ppt/slideLayouts/slideLayout865.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2" descr="Canvas"/>
          <p:cNvSpPr>
            <a:spLocks noChangeArrowheads="1"/>
          </p:cNvSpPr>
          <p:nvPr/>
        </p:nvSpPr>
        <p:spPr bwMode="white">
          <a:xfrm>
            <a:off x="528638" y="201613"/>
            <a:ext cx="8397875" cy="6467475"/>
          </a:xfrm>
          <a:prstGeom prst="rect">
            <a:avLst/>
          </a:prstGeom>
          <a:blipFill dpi="0" rotWithShape="0">
            <a:blip r:embed="rId2"/>
            <a:srcRect/>
            <a:tile tx="0" ty="0" sx="100000" sy="100000" flip="none" algn="tl"/>
          </a:bli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a:endParaRPr kumimoji="1" lang="en-US">
              <a:solidFill>
                <a:srgbClr val="000000"/>
              </a:solidFill>
            </a:endParaRPr>
          </a:p>
        </p:txBody>
      </p:sp>
      <p:pic>
        <p:nvPicPr>
          <p:cNvPr id="5" name="Picture 3" descr="minispi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ltGray">
          <a:xfrm>
            <a:off x="0" y="50800"/>
            <a:ext cx="1181100" cy="4286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Rectangle 4" descr="Canvas"/>
          <p:cNvSpPr>
            <a:spLocks noChangeArrowheads="1"/>
          </p:cNvSpPr>
          <p:nvPr/>
        </p:nvSpPr>
        <p:spPr bwMode="white">
          <a:xfrm>
            <a:off x="596900" y="4130675"/>
            <a:ext cx="1041400" cy="457200"/>
          </a:xfrm>
          <a:prstGeom prst="rect">
            <a:avLst/>
          </a:prstGeom>
          <a:blipFill dpi="0" rotWithShape="0">
            <a:blip r:embed="rId2"/>
            <a:srcRect/>
            <a:tile tx="0" ty="0" sx="100000" sy="100000" flip="none" algn="tl"/>
          </a:bli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a:endParaRPr kumimoji="1" lang="en-US">
              <a:solidFill>
                <a:srgbClr val="000000"/>
              </a:solidFill>
            </a:endParaRPr>
          </a:p>
        </p:txBody>
      </p:sp>
      <p:pic>
        <p:nvPicPr>
          <p:cNvPr id="7" name="Picture 5" descr="minispir"/>
          <p:cNvPicPr>
            <a:picLocks noChangeAspect="1" noChangeArrowheads="1"/>
          </p:cNvPicPr>
          <p:nvPr/>
        </p:nvPicPr>
        <p:blipFill>
          <a:blip r:embed="rId3">
            <a:extLst>
              <a:ext uri="{28A0092B-C50C-407E-A947-70E740481C1C}">
                <a14:useLocalDpi xmlns:a14="http://schemas.microsoft.com/office/drawing/2010/main" val="0"/>
              </a:ext>
            </a:extLst>
          </a:blip>
          <a:srcRect t="39999"/>
          <a:stretch>
            <a:fillRect/>
          </a:stretch>
        </p:blipFill>
        <p:spPr bwMode="ltGray">
          <a:xfrm>
            <a:off x="0" y="4222750"/>
            <a:ext cx="1181100" cy="25717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174" name="Rectangle 6"/>
          <p:cNvSpPr>
            <a:spLocks noGrp="1" noChangeArrowheads="1"/>
          </p:cNvSpPr>
          <p:nvPr>
            <p:ph type="ctrTitle"/>
          </p:nvPr>
        </p:nvSpPr>
        <p:spPr>
          <a:xfrm>
            <a:off x="914400" y="2057400"/>
            <a:ext cx="7721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7175" name="Rectangle 7"/>
          <p:cNvSpPr>
            <a:spLocks noGrp="1" noChangeArrowheads="1"/>
          </p:cNvSpPr>
          <p:nvPr>
            <p:ph type="subTitle" idx="1"/>
          </p:nvPr>
        </p:nvSpPr>
        <p:spPr>
          <a:xfrm>
            <a:off x="1625600" y="3886200"/>
            <a:ext cx="6400800" cy="1771650"/>
          </a:xfrm>
        </p:spPr>
        <p:txBody>
          <a:bodyPr/>
          <a:lstStyle>
            <a:lvl1pPr marL="0" indent="0" algn="ctr">
              <a:buFontTx/>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8" name="Rectangle 8"/>
          <p:cNvSpPr>
            <a:spLocks noGrp="1" noChangeArrowheads="1"/>
          </p:cNvSpPr>
          <p:nvPr>
            <p:ph type="dt" sz="quarter" idx="10"/>
          </p:nvPr>
        </p:nvSpPr>
        <p:spPr>
          <a:xfrm>
            <a:off x="1084263" y="6096000"/>
            <a:ext cx="1905000" cy="457200"/>
          </a:xfrm>
        </p:spPr>
        <p:txBody>
          <a:bodyPr/>
          <a:lstStyle>
            <a:lvl1pPr>
              <a:defRPr/>
            </a:lvl1pPr>
          </a:lstStyle>
          <a:p>
            <a:pPr>
              <a:defRPr/>
            </a:pPr>
            <a:endParaRPr lang="en-US">
              <a:solidFill>
                <a:srgbClr val="000000"/>
              </a:solidFill>
            </a:endParaRPr>
          </a:p>
        </p:txBody>
      </p:sp>
      <p:sp>
        <p:nvSpPr>
          <p:cNvPr id="9" name="Rectangle 9"/>
          <p:cNvSpPr>
            <a:spLocks noGrp="1" noChangeArrowheads="1"/>
          </p:cNvSpPr>
          <p:nvPr>
            <p:ph type="ftr" sz="quarter" idx="11"/>
          </p:nvPr>
        </p:nvSpPr>
        <p:spPr>
          <a:xfrm>
            <a:off x="3522663" y="6096000"/>
            <a:ext cx="2895600" cy="457200"/>
          </a:xfrm>
        </p:spPr>
        <p:txBody>
          <a:bodyPr/>
          <a:lstStyle>
            <a:lvl1pPr>
              <a:defRPr/>
            </a:lvl1pPr>
          </a:lstStyle>
          <a:p>
            <a:pPr>
              <a:defRPr/>
            </a:pPr>
            <a:endParaRPr lang="en-US">
              <a:solidFill>
                <a:srgbClr val="000000"/>
              </a:solidFill>
            </a:endParaRPr>
          </a:p>
        </p:txBody>
      </p:sp>
      <p:sp>
        <p:nvSpPr>
          <p:cNvPr id="10" name="Rectangle 10"/>
          <p:cNvSpPr>
            <a:spLocks noGrp="1" noChangeArrowheads="1"/>
          </p:cNvSpPr>
          <p:nvPr>
            <p:ph type="sldNum" sz="quarter" idx="12"/>
          </p:nvPr>
        </p:nvSpPr>
        <p:spPr>
          <a:xfrm>
            <a:off x="6951663" y="6096000"/>
            <a:ext cx="1905000" cy="457200"/>
          </a:xfrm>
        </p:spPr>
        <p:txBody>
          <a:bodyPr/>
          <a:lstStyle>
            <a:lvl1pPr>
              <a:defRPr/>
            </a:lvl1pPr>
          </a:lstStyle>
          <a:p>
            <a:pPr>
              <a:defRPr/>
            </a:pPr>
            <a:fld id="{E6832363-2F53-9849-A7AE-2143CF80A3DB}"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1563193486"/>
      </p:ext>
    </p:extLst>
  </p:cSld>
  <p:clrMapOvr>
    <a:masterClrMapping/>
  </p:clrMapOvr>
</p:sldLayout>
</file>

<file path=ppt/slideLayouts/slideLayout866.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
          <p:cNvSpPr>
            <a:spLocks noGrp="1" noChangeArrowheads="1"/>
          </p:cNvSpPr>
          <p:nvPr>
            <p:ph type="sldNum" sz="quarter" idx="12"/>
          </p:nvPr>
        </p:nvSpPr>
        <p:spPr>
          <a:ln/>
        </p:spPr>
        <p:txBody>
          <a:bodyPr/>
          <a:lstStyle>
            <a:lvl1pPr>
              <a:defRPr/>
            </a:lvl1pPr>
          </a:lstStyle>
          <a:p>
            <a:pPr>
              <a:defRPr/>
            </a:pPr>
            <a:fld id="{A3088246-B328-2748-8C10-112C6CF93855}"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865647432"/>
      </p:ext>
    </p:extLst>
  </p:cSld>
  <p:clrMapOvr>
    <a:masterClrMapping/>
  </p:clrMapOvr>
</p:sldLayout>
</file>

<file path=ppt/slideLayouts/slideLayout86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
          <p:cNvSpPr>
            <a:spLocks noGrp="1" noChangeArrowheads="1"/>
          </p:cNvSpPr>
          <p:nvPr>
            <p:ph type="sldNum" sz="quarter" idx="12"/>
          </p:nvPr>
        </p:nvSpPr>
        <p:spPr>
          <a:ln/>
        </p:spPr>
        <p:txBody>
          <a:bodyPr/>
          <a:lstStyle>
            <a:lvl1pPr>
              <a:defRPr/>
            </a:lvl1pPr>
          </a:lstStyle>
          <a:p>
            <a:pPr>
              <a:defRPr/>
            </a:pPr>
            <a:fld id="{F2D43FC8-5AF7-BB49-97B0-1BC74B4E6283}"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371533687"/>
      </p:ext>
    </p:extLst>
  </p:cSld>
  <p:clrMapOvr>
    <a:masterClrMapping/>
  </p:clrMapOvr>
</p:sldLayout>
</file>

<file path=ppt/slideLayouts/slideLayout86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1066800" y="1752600"/>
            <a:ext cx="37338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953000" y="1752600"/>
            <a:ext cx="37338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10"/>
          <p:cNvSpPr>
            <a:spLocks noGrp="1" noChangeArrowheads="1"/>
          </p:cNvSpPr>
          <p:nvPr>
            <p:ph type="sldNum" sz="quarter" idx="12"/>
          </p:nvPr>
        </p:nvSpPr>
        <p:spPr>
          <a:ln/>
        </p:spPr>
        <p:txBody>
          <a:bodyPr/>
          <a:lstStyle>
            <a:lvl1pPr>
              <a:defRPr/>
            </a:lvl1pPr>
          </a:lstStyle>
          <a:p>
            <a:pPr>
              <a:defRPr/>
            </a:pPr>
            <a:fld id="{A7E40827-4B35-1147-AA2A-FEFABB6D956D}"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876119285"/>
      </p:ext>
    </p:extLst>
  </p:cSld>
  <p:clrMapOvr>
    <a:masterClrMapping/>
  </p:clrMapOvr>
</p:sldLayout>
</file>

<file path=ppt/slideLayouts/slideLayout86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10"/>
          <p:cNvSpPr>
            <a:spLocks noGrp="1" noChangeArrowheads="1"/>
          </p:cNvSpPr>
          <p:nvPr>
            <p:ph type="sldNum" sz="quarter" idx="12"/>
          </p:nvPr>
        </p:nvSpPr>
        <p:spPr>
          <a:ln/>
        </p:spPr>
        <p:txBody>
          <a:bodyPr/>
          <a:lstStyle>
            <a:lvl1pPr>
              <a:defRPr/>
            </a:lvl1pPr>
          </a:lstStyle>
          <a:p>
            <a:pPr>
              <a:defRPr/>
            </a:pPr>
            <a:fld id="{FB161032-C23B-B342-9D8C-B9D4B6165159}"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711207908"/>
      </p:ext>
    </p:extLst>
  </p:cSld>
  <p:clrMapOvr>
    <a:masterClrMapping/>
  </p:clrMapOvr>
</p:sldLayout>
</file>

<file path=ppt/slideLayouts/slideLayout87.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1036"/>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5" name="Rectangle 1037"/>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038"/>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CFF30BB3-AC92-2243-B623-DE6941B9234D}"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2850905189"/>
      </p:ext>
    </p:extLst>
  </p:cSld>
  <p:clrMapOvr>
    <a:masterClrMapping/>
  </p:clrMapOvr>
  <p:transition spd="slow">
    <p:dissolve/>
  </p:transition>
</p:sldLayout>
</file>

<file path=ppt/slideLayouts/slideLayout87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4"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5" name="Rectangle 10"/>
          <p:cNvSpPr>
            <a:spLocks noGrp="1" noChangeArrowheads="1"/>
          </p:cNvSpPr>
          <p:nvPr>
            <p:ph type="sldNum" sz="quarter" idx="12"/>
          </p:nvPr>
        </p:nvSpPr>
        <p:spPr>
          <a:ln/>
        </p:spPr>
        <p:txBody>
          <a:bodyPr/>
          <a:lstStyle>
            <a:lvl1pPr>
              <a:defRPr/>
            </a:lvl1pPr>
          </a:lstStyle>
          <a:p>
            <a:pPr>
              <a:defRPr/>
            </a:pPr>
            <a:fld id="{76EE3A35-4AE2-C847-8D4E-3A0E0731D004}"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449095878"/>
      </p:ext>
    </p:extLst>
  </p:cSld>
  <p:clrMapOvr>
    <a:masterClrMapping/>
  </p:clrMapOvr>
</p:sldLayout>
</file>

<file path=ppt/slideLayouts/slideLayout87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3"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4" name="Rectangle 10"/>
          <p:cNvSpPr>
            <a:spLocks noGrp="1" noChangeArrowheads="1"/>
          </p:cNvSpPr>
          <p:nvPr>
            <p:ph type="sldNum" sz="quarter" idx="12"/>
          </p:nvPr>
        </p:nvSpPr>
        <p:spPr>
          <a:ln/>
        </p:spPr>
        <p:txBody>
          <a:bodyPr/>
          <a:lstStyle>
            <a:lvl1pPr>
              <a:defRPr/>
            </a:lvl1pPr>
          </a:lstStyle>
          <a:p>
            <a:pPr>
              <a:defRPr/>
            </a:pPr>
            <a:fld id="{6B35E14C-9495-8C43-A58C-AA9546900566}"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1035992154"/>
      </p:ext>
    </p:extLst>
  </p:cSld>
  <p:clrMapOvr>
    <a:masterClrMapping/>
  </p:clrMapOvr>
</p:sldLayout>
</file>

<file path=ppt/slideLayouts/slideLayout87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10"/>
          <p:cNvSpPr>
            <a:spLocks noGrp="1" noChangeArrowheads="1"/>
          </p:cNvSpPr>
          <p:nvPr>
            <p:ph type="sldNum" sz="quarter" idx="12"/>
          </p:nvPr>
        </p:nvSpPr>
        <p:spPr>
          <a:ln/>
        </p:spPr>
        <p:txBody>
          <a:bodyPr/>
          <a:lstStyle>
            <a:lvl1pPr>
              <a:defRPr/>
            </a:lvl1pPr>
          </a:lstStyle>
          <a:p>
            <a:pPr>
              <a:defRPr/>
            </a:pPr>
            <a:fld id="{03842AE5-0050-8345-808D-712D3C8418E0}"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4037846501"/>
      </p:ext>
    </p:extLst>
  </p:cSld>
  <p:clrMapOvr>
    <a:masterClrMapping/>
  </p:clrMapOvr>
</p:sldLayout>
</file>

<file path=ppt/slideLayouts/slideLayout87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10"/>
          <p:cNvSpPr>
            <a:spLocks noGrp="1" noChangeArrowheads="1"/>
          </p:cNvSpPr>
          <p:nvPr>
            <p:ph type="sldNum" sz="quarter" idx="12"/>
          </p:nvPr>
        </p:nvSpPr>
        <p:spPr>
          <a:ln/>
        </p:spPr>
        <p:txBody>
          <a:bodyPr/>
          <a:lstStyle>
            <a:lvl1pPr>
              <a:defRPr/>
            </a:lvl1pPr>
          </a:lstStyle>
          <a:p>
            <a:pPr>
              <a:defRPr/>
            </a:pPr>
            <a:fld id="{49506D9F-0C84-C84A-BEEA-25FAA552E5B0}"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641816165"/>
      </p:ext>
    </p:extLst>
  </p:cSld>
  <p:clrMapOvr>
    <a:masterClrMapping/>
  </p:clrMapOvr>
</p:sldLayout>
</file>

<file path=ppt/slideLayouts/slideLayout87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
          <p:cNvSpPr>
            <a:spLocks noGrp="1" noChangeArrowheads="1"/>
          </p:cNvSpPr>
          <p:nvPr>
            <p:ph type="sldNum" sz="quarter" idx="12"/>
          </p:nvPr>
        </p:nvSpPr>
        <p:spPr>
          <a:ln/>
        </p:spPr>
        <p:txBody>
          <a:bodyPr/>
          <a:lstStyle>
            <a:lvl1pPr>
              <a:defRPr/>
            </a:lvl1pPr>
          </a:lstStyle>
          <a:p>
            <a:pPr>
              <a:defRPr/>
            </a:pPr>
            <a:fld id="{BAC1437D-36C4-274A-9798-E2D8B7D70D25}"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757518306"/>
      </p:ext>
    </p:extLst>
  </p:cSld>
  <p:clrMapOvr>
    <a:masterClrMapping/>
  </p:clrMapOvr>
</p:sldLayout>
</file>

<file path=ppt/slideLayouts/slideLayout87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781800" y="381000"/>
            <a:ext cx="19050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1066800" y="381000"/>
            <a:ext cx="55626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
          <p:cNvSpPr>
            <a:spLocks noGrp="1" noChangeArrowheads="1"/>
          </p:cNvSpPr>
          <p:nvPr>
            <p:ph type="sldNum" sz="quarter" idx="12"/>
          </p:nvPr>
        </p:nvSpPr>
        <p:spPr>
          <a:ln/>
        </p:spPr>
        <p:txBody>
          <a:bodyPr/>
          <a:lstStyle>
            <a:lvl1pPr>
              <a:defRPr/>
            </a:lvl1pPr>
          </a:lstStyle>
          <a:p>
            <a:pPr>
              <a:defRPr/>
            </a:pPr>
            <a:fld id="{50F32A29-C767-DD4F-8D26-514F9A5FD91F}"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886465211"/>
      </p:ext>
    </p:extLst>
  </p:cSld>
  <p:clrMapOvr>
    <a:masterClrMapping/>
  </p:clrMapOvr>
</p:sldLayout>
</file>

<file path=ppt/slideLayouts/slideLayout87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5E67026-492B-EC44-8B88-C42F494F6924}"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C52D8F7B-2FCF-5447-8DB4-6219DC8E1CE4}" type="slidenum">
              <a:rPr lang="en-US" smtClean="0"/>
              <a:pPr>
                <a:defRPr/>
              </a:pPr>
              <a:t>‹#›</a:t>
            </a:fld>
            <a:endParaRPr lang="en-US" dirty="0"/>
          </a:p>
        </p:txBody>
      </p:sp>
    </p:spTree>
    <p:extLst>
      <p:ext uri="{BB962C8B-B14F-4D97-AF65-F5344CB8AC3E}">
        <p14:creationId xmlns:p14="http://schemas.microsoft.com/office/powerpoint/2010/main" val="575467496"/>
      </p:ext>
    </p:extLst>
  </p:cSld>
  <p:clrMapOvr>
    <a:masterClrMapping/>
  </p:clrMapOvr>
</p:sldLayout>
</file>

<file path=ppt/slideLayouts/slideLayout87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7A7652E6-73AF-6D42-AA48-2463A5560065}"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48A8590-9B50-3E49-BA0D-F43CF3DB51E0}" type="slidenum">
              <a:rPr lang="en-US" smtClean="0"/>
              <a:pPr>
                <a:defRPr/>
              </a:pPr>
              <a:t>‹#›</a:t>
            </a:fld>
            <a:endParaRPr lang="en-US" dirty="0"/>
          </a:p>
        </p:txBody>
      </p:sp>
    </p:spTree>
    <p:extLst>
      <p:ext uri="{BB962C8B-B14F-4D97-AF65-F5344CB8AC3E}">
        <p14:creationId xmlns:p14="http://schemas.microsoft.com/office/powerpoint/2010/main" val="1198721006"/>
      </p:ext>
    </p:extLst>
  </p:cSld>
  <p:clrMapOvr>
    <a:masterClrMapping/>
  </p:clrMapOvr>
</p:sldLayout>
</file>

<file path=ppt/slideLayouts/slideLayout87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8332BAE-E9F1-734A-976D-58DD5C59622C}"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766E898E-E7D5-FD49-B7DC-0971726D0481}" type="slidenum">
              <a:rPr lang="en-US" smtClean="0"/>
              <a:pPr>
                <a:defRPr/>
              </a:pPr>
              <a:t>‹#›</a:t>
            </a:fld>
            <a:endParaRPr lang="en-US" dirty="0"/>
          </a:p>
        </p:txBody>
      </p:sp>
    </p:spTree>
    <p:extLst>
      <p:ext uri="{BB962C8B-B14F-4D97-AF65-F5344CB8AC3E}">
        <p14:creationId xmlns:p14="http://schemas.microsoft.com/office/powerpoint/2010/main" val="1107710226"/>
      </p:ext>
    </p:extLst>
  </p:cSld>
  <p:clrMapOvr>
    <a:masterClrMapping/>
  </p:clrMapOvr>
</p:sldLayout>
</file>

<file path=ppt/slideLayouts/slideLayout87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A42DF34E-C08B-BC4B-B4A8-3FF3D34F6A61}" type="datetimeFigureOut">
              <a:rPr lang="en-US" smtClean="0"/>
              <a:pPr>
                <a:defRPr/>
              </a:pPr>
              <a:t>3/19/26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06114336-C556-AD4F-80E3-4891DB937912}" type="slidenum">
              <a:rPr lang="en-US" smtClean="0"/>
              <a:pPr>
                <a:defRPr/>
              </a:pPr>
              <a:t>‹#›</a:t>
            </a:fld>
            <a:endParaRPr lang="en-US" dirty="0"/>
          </a:p>
        </p:txBody>
      </p:sp>
    </p:spTree>
    <p:extLst>
      <p:ext uri="{BB962C8B-B14F-4D97-AF65-F5344CB8AC3E}">
        <p14:creationId xmlns:p14="http://schemas.microsoft.com/office/powerpoint/2010/main" val="395339936"/>
      </p:ext>
    </p:extLst>
  </p:cSld>
  <p:clrMapOvr>
    <a:masterClrMapping/>
  </p:clrMapOvr>
</p:sldLayout>
</file>

<file path=ppt/slideLayouts/slideLayout88.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457200" y="1600200"/>
            <a:ext cx="4038600" cy="4530725"/>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600200"/>
            <a:ext cx="4038600" cy="4530725"/>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1036"/>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037"/>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7" name="Rectangle 1038"/>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E865009A-6A41-1942-BD8D-CD5AB3A858C1}"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2663380025"/>
      </p:ext>
    </p:extLst>
  </p:cSld>
  <p:clrMapOvr>
    <a:masterClrMapping/>
  </p:clrMapOvr>
  <p:transition spd="slow">
    <p:dissolve/>
  </p:transition>
</p:sldLayout>
</file>

<file path=ppt/slideLayouts/slideLayout880.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0330024-35D8-D94A-8999-7B7B6B51CA1B}" type="datetimeFigureOut">
              <a:rPr lang="en-US" smtClean="0"/>
              <a:pPr>
                <a:defRPr/>
              </a:pPr>
              <a:t>3/19/26</a:t>
            </a:fld>
            <a:endParaRPr lang="en-US" dirty="0"/>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9"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A9A045FC-3700-984A-B207-4D872868D8EA}" type="slidenum">
              <a:rPr lang="en-US" smtClean="0"/>
              <a:pPr>
                <a:defRPr/>
              </a:pPr>
              <a:t>‹#›</a:t>
            </a:fld>
            <a:endParaRPr lang="en-US" dirty="0"/>
          </a:p>
        </p:txBody>
      </p:sp>
    </p:spTree>
    <p:extLst>
      <p:ext uri="{BB962C8B-B14F-4D97-AF65-F5344CB8AC3E}">
        <p14:creationId xmlns:p14="http://schemas.microsoft.com/office/powerpoint/2010/main" val="2656652079"/>
      </p:ext>
    </p:extLst>
  </p:cSld>
  <p:clrMapOvr>
    <a:masterClrMapping/>
  </p:clrMapOvr>
</p:sldLayout>
</file>

<file path=ppt/slideLayouts/slideLayout881.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05C3A14-E094-2A4E-8099-0EDC7438E730}" type="datetimeFigureOut">
              <a:rPr lang="en-US" smtClean="0"/>
              <a:pPr>
                <a:defRPr/>
              </a:pPr>
              <a:t>3/19/26</a:t>
            </a:fld>
            <a:endParaRPr lang="en-US" dirty="0"/>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5"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9BAE152D-FDAA-9E47-9A0E-2ED8E9B3CB27}" type="slidenum">
              <a:rPr lang="en-US" smtClean="0"/>
              <a:pPr>
                <a:defRPr/>
              </a:pPr>
              <a:t>‹#›</a:t>
            </a:fld>
            <a:endParaRPr lang="en-US" dirty="0"/>
          </a:p>
        </p:txBody>
      </p:sp>
    </p:spTree>
    <p:extLst>
      <p:ext uri="{BB962C8B-B14F-4D97-AF65-F5344CB8AC3E}">
        <p14:creationId xmlns:p14="http://schemas.microsoft.com/office/powerpoint/2010/main" val="604927724"/>
      </p:ext>
    </p:extLst>
  </p:cSld>
  <p:clrMapOvr>
    <a:masterClrMapping/>
  </p:clrMapOvr>
</p:sldLayout>
</file>

<file path=ppt/slideLayouts/slideLayout882.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3F908AB-5B50-4F49-94AA-220D160AA4F4}" type="datetimeFigureOut">
              <a:rPr lang="en-US" smtClean="0"/>
              <a:pPr>
                <a:defRPr/>
              </a:pPr>
              <a:t>3/19/26</a:t>
            </a:fld>
            <a:endParaRPr lang="en-US" dirty="0"/>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4"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18BB8D47-628B-824C-8574-3A1169235049}" type="slidenum">
              <a:rPr lang="en-US" smtClean="0"/>
              <a:pPr>
                <a:defRPr/>
              </a:pPr>
              <a:t>‹#›</a:t>
            </a:fld>
            <a:endParaRPr lang="en-US" dirty="0"/>
          </a:p>
        </p:txBody>
      </p:sp>
    </p:spTree>
    <p:extLst>
      <p:ext uri="{BB962C8B-B14F-4D97-AF65-F5344CB8AC3E}">
        <p14:creationId xmlns:p14="http://schemas.microsoft.com/office/powerpoint/2010/main" val="2488858496"/>
      </p:ext>
    </p:extLst>
  </p:cSld>
  <p:clrMapOvr>
    <a:masterClrMapping/>
  </p:clrMapOvr>
</p:sldLayout>
</file>

<file path=ppt/slideLayouts/slideLayout883.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48366DE2-63B7-4041-8918-7F499461D365}" type="datetimeFigureOut">
              <a:rPr lang="en-US" smtClean="0"/>
              <a:pPr>
                <a:defRPr/>
              </a:pPr>
              <a:t>3/19/26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525CA73-0552-214B-B539-DF47D6D79F0D}" type="slidenum">
              <a:rPr lang="en-US" smtClean="0"/>
              <a:pPr>
                <a:defRPr/>
              </a:pPr>
              <a:t>‹#›</a:t>
            </a:fld>
            <a:endParaRPr lang="en-US" dirty="0"/>
          </a:p>
        </p:txBody>
      </p:sp>
    </p:spTree>
    <p:extLst>
      <p:ext uri="{BB962C8B-B14F-4D97-AF65-F5344CB8AC3E}">
        <p14:creationId xmlns:p14="http://schemas.microsoft.com/office/powerpoint/2010/main" val="3922997683"/>
      </p:ext>
    </p:extLst>
  </p:cSld>
  <p:clrMapOvr>
    <a:masterClrMapping/>
  </p:clrMapOvr>
</p:sldLayout>
</file>

<file path=ppt/slideLayouts/slideLayout884.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FE8933BA-218B-C447-AF2D-4B676F47CDE7}" type="datetimeFigureOut">
              <a:rPr lang="en-US" smtClean="0"/>
              <a:pPr>
                <a:defRPr/>
              </a:pPr>
              <a:t>3/19/26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F44B108-CFD7-CE48-A9BB-702F622A5320}" type="slidenum">
              <a:rPr lang="en-US" smtClean="0"/>
              <a:pPr>
                <a:defRPr/>
              </a:pPr>
              <a:t>‹#›</a:t>
            </a:fld>
            <a:endParaRPr lang="en-US" dirty="0"/>
          </a:p>
        </p:txBody>
      </p:sp>
    </p:spTree>
    <p:extLst>
      <p:ext uri="{BB962C8B-B14F-4D97-AF65-F5344CB8AC3E}">
        <p14:creationId xmlns:p14="http://schemas.microsoft.com/office/powerpoint/2010/main" val="2740922311"/>
      </p:ext>
    </p:extLst>
  </p:cSld>
  <p:clrMapOvr>
    <a:masterClrMapping/>
  </p:clrMapOvr>
</p:sldLayout>
</file>

<file path=ppt/slideLayouts/slideLayout885.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DB22C59-F915-1047-9473-5D5FE98DF12C}"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59E6DFA-5FBA-3043-9187-CA3798BD5BD7}" type="slidenum">
              <a:rPr lang="en-US" smtClean="0"/>
              <a:pPr>
                <a:defRPr/>
              </a:pPr>
              <a:t>‹#›</a:t>
            </a:fld>
            <a:endParaRPr lang="en-US" dirty="0"/>
          </a:p>
        </p:txBody>
      </p:sp>
    </p:spTree>
    <p:extLst>
      <p:ext uri="{BB962C8B-B14F-4D97-AF65-F5344CB8AC3E}">
        <p14:creationId xmlns:p14="http://schemas.microsoft.com/office/powerpoint/2010/main" val="3870410875"/>
      </p:ext>
    </p:extLst>
  </p:cSld>
  <p:clrMapOvr>
    <a:masterClrMapping/>
  </p:clrMapOvr>
</p:sldLayout>
</file>

<file path=ppt/slideLayouts/slideLayout886.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8CF1EB7-CA46-CA4B-BD9C-063522A155A6}"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3A81F1A0-283A-9E48-B9B5-B61800A6FBBD}" type="slidenum">
              <a:rPr lang="en-US" smtClean="0"/>
              <a:pPr>
                <a:defRPr/>
              </a:pPr>
              <a:t>‹#›</a:t>
            </a:fld>
            <a:endParaRPr lang="en-US" dirty="0"/>
          </a:p>
        </p:txBody>
      </p:sp>
    </p:spTree>
    <p:extLst>
      <p:ext uri="{BB962C8B-B14F-4D97-AF65-F5344CB8AC3E}">
        <p14:creationId xmlns:p14="http://schemas.microsoft.com/office/powerpoint/2010/main" val="3748776041"/>
      </p:ext>
    </p:extLst>
  </p:cSld>
  <p:clrMapOvr>
    <a:masterClrMapping/>
  </p:clrMapOvr>
</p:sldLayout>
</file>

<file path=ppt/slideLayouts/slideLayout887.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GB"/>
          </a:p>
        </p:txBody>
      </p:sp>
      <p:sp>
        <p:nvSpPr>
          <p:cNvPr id="3" name="Rectangle 5"/>
          <p:cNvSpPr>
            <a:spLocks noGrp="1" noChangeArrowheads="1"/>
          </p:cNvSpPr>
          <p:nvPr>
            <p:ph type="ftr" sz="quarter" idx="11"/>
          </p:nvPr>
        </p:nvSpPr>
        <p:spPr>
          <a:ln/>
        </p:spPr>
        <p:txBody>
          <a:bodyPr/>
          <a:lstStyle>
            <a:lvl1pPr>
              <a:defRPr/>
            </a:lvl1pPr>
          </a:lstStyle>
          <a:p>
            <a:pPr>
              <a:defRPr/>
            </a:pPr>
            <a:endParaRPr lang="en-GB"/>
          </a:p>
        </p:txBody>
      </p:sp>
      <p:sp>
        <p:nvSpPr>
          <p:cNvPr id="4" name="Rectangle 6"/>
          <p:cNvSpPr>
            <a:spLocks noGrp="1" noChangeArrowheads="1"/>
          </p:cNvSpPr>
          <p:nvPr>
            <p:ph type="sldNum" sz="quarter" idx="12"/>
          </p:nvPr>
        </p:nvSpPr>
        <p:spPr>
          <a:ln/>
        </p:spPr>
        <p:txBody>
          <a:bodyPr/>
          <a:lstStyle>
            <a:lvl1pPr>
              <a:defRPr/>
            </a:lvl1pPr>
          </a:lstStyle>
          <a:p>
            <a:pPr>
              <a:defRPr/>
            </a:pPr>
            <a:fld id="{80FC3FAF-B244-6D4C-B5D9-03DD2DB0B2EC}" type="slidenum">
              <a:rPr lang="en-GB"/>
              <a:pPr>
                <a:defRPr/>
              </a:pPr>
              <a:t>‹#›</a:t>
            </a:fld>
            <a:endParaRPr lang="en-GB"/>
          </a:p>
        </p:txBody>
      </p:sp>
    </p:spTree>
    <p:extLst>
      <p:ext uri="{BB962C8B-B14F-4D97-AF65-F5344CB8AC3E}">
        <p14:creationId xmlns:p14="http://schemas.microsoft.com/office/powerpoint/2010/main" val="3210114661"/>
      </p:ext>
    </p:extLst>
  </p:cSld>
  <p:clrMapOvr>
    <a:masterClrMapping/>
  </p:clrMapOvr>
</p:sldLayout>
</file>

<file path=ppt/slideLayouts/slideLayout888.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2" descr="Canvas"/>
          <p:cNvSpPr>
            <a:spLocks noChangeArrowheads="1"/>
          </p:cNvSpPr>
          <p:nvPr/>
        </p:nvSpPr>
        <p:spPr bwMode="white">
          <a:xfrm>
            <a:off x="528638" y="201613"/>
            <a:ext cx="8397875" cy="6467475"/>
          </a:xfrm>
          <a:prstGeom prst="rect">
            <a:avLst/>
          </a:prstGeom>
          <a:blipFill dpi="0" rotWithShape="0">
            <a:blip r:embed="rId2"/>
            <a:srcRect/>
            <a:tile tx="0" ty="0" sx="100000" sy="100000" flip="none" algn="tl"/>
          </a:bli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a:endParaRPr kumimoji="1" lang="en-US"/>
          </a:p>
        </p:txBody>
      </p:sp>
      <p:pic>
        <p:nvPicPr>
          <p:cNvPr id="5" name="Picture 3" descr="minispi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ltGray">
          <a:xfrm>
            <a:off x="0" y="50800"/>
            <a:ext cx="1181100" cy="4286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Rectangle 4" descr="Canvas"/>
          <p:cNvSpPr>
            <a:spLocks noChangeArrowheads="1"/>
          </p:cNvSpPr>
          <p:nvPr/>
        </p:nvSpPr>
        <p:spPr bwMode="white">
          <a:xfrm>
            <a:off x="596900" y="4130675"/>
            <a:ext cx="1041400" cy="457200"/>
          </a:xfrm>
          <a:prstGeom prst="rect">
            <a:avLst/>
          </a:prstGeom>
          <a:blipFill dpi="0" rotWithShape="0">
            <a:blip r:embed="rId2"/>
            <a:srcRect/>
            <a:tile tx="0" ty="0" sx="100000" sy="100000" flip="none" algn="tl"/>
          </a:bli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a:endParaRPr kumimoji="1" lang="en-US"/>
          </a:p>
        </p:txBody>
      </p:sp>
      <p:pic>
        <p:nvPicPr>
          <p:cNvPr id="7" name="Picture 5" descr="minispir"/>
          <p:cNvPicPr>
            <a:picLocks noChangeAspect="1" noChangeArrowheads="1"/>
          </p:cNvPicPr>
          <p:nvPr/>
        </p:nvPicPr>
        <p:blipFill>
          <a:blip r:embed="rId3" cstate="screen">
            <a:extLst>
              <a:ext uri="{28A0092B-C50C-407E-A947-70E740481C1C}">
                <a14:useLocalDpi xmlns:a14="http://schemas.microsoft.com/office/drawing/2010/main"/>
              </a:ext>
            </a:extLst>
          </a:blip>
          <a:srcRect t="39999"/>
          <a:stretch>
            <a:fillRect/>
          </a:stretch>
        </p:blipFill>
        <p:spPr bwMode="ltGray">
          <a:xfrm>
            <a:off x="0" y="4222750"/>
            <a:ext cx="1181100" cy="25717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174" name="Rectangle 6"/>
          <p:cNvSpPr>
            <a:spLocks noGrp="1" noChangeArrowheads="1"/>
          </p:cNvSpPr>
          <p:nvPr>
            <p:ph type="ctrTitle"/>
          </p:nvPr>
        </p:nvSpPr>
        <p:spPr>
          <a:xfrm>
            <a:off x="914400" y="2057400"/>
            <a:ext cx="7721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7175" name="Rectangle 7"/>
          <p:cNvSpPr>
            <a:spLocks noGrp="1" noChangeArrowheads="1"/>
          </p:cNvSpPr>
          <p:nvPr>
            <p:ph type="subTitle" idx="1"/>
          </p:nvPr>
        </p:nvSpPr>
        <p:spPr>
          <a:xfrm>
            <a:off x="1625600" y="3886200"/>
            <a:ext cx="6400800" cy="1771650"/>
          </a:xfrm>
        </p:spPr>
        <p:txBody>
          <a:bodyPr/>
          <a:lstStyle>
            <a:lvl1pPr marL="0" indent="0" algn="ctr">
              <a:buFontTx/>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8" name="Rectangle 8"/>
          <p:cNvSpPr>
            <a:spLocks noGrp="1" noChangeArrowheads="1"/>
          </p:cNvSpPr>
          <p:nvPr>
            <p:ph type="dt" sz="quarter" idx="10"/>
          </p:nvPr>
        </p:nvSpPr>
        <p:spPr>
          <a:xfrm>
            <a:off x="1084263" y="6096000"/>
            <a:ext cx="1905000" cy="457200"/>
          </a:xfrm>
        </p:spPr>
        <p:txBody>
          <a:bodyPr/>
          <a:lstStyle>
            <a:lvl1pPr>
              <a:defRPr/>
            </a:lvl1pPr>
          </a:lstStyle>
          <a:p>
            <a:pPr>
              <a:defRPr/>
            </a:pPr>
            <a:endParaRPr lang="en-US"/>
          </a:p>
        </p:txBody>
      </p:sp>
      <p:sp>
        <p:nvSpPr>
          <p:cNvPr id="9" name="Rectangle 9"/>
          <p:cNvSpPr>
            <a:spLocks noGrp="1" noChangeArrowheads="1"/>
          </p:cNvSpPr>
          <p:nvPr>
            <p:ph type="ftr" sz="quarter" idx="11"/>
          </p:nvPr>
        </p:nvSpPr>
        <p:spPr>
          <a:xfrm>
            <a:off x="3522663" y="6096000"/>
            <a:ext cx="2895600" cy="457200"/>
          </a:xfrm>
        </p:spPr>
        <p:txBody>
          <a:bodyPr/>
          <a:lstStyle>
            <a:lvl1pPr>
              <a:defRPr/>
            </a:lvl1pPr>
          </a:lstStyle>
          <a:p>
            <a:pPr>
              <a:defRPr/>
            </a:pPr>
            <a:endParaRPr lang="en-US"/>
          </a:p>
        </p:txBody>
      </p:sp>
      <p:sp>
        <p:nvSpPr>
          <p:cNvPr id="10" name="Rectangle 10"/>
          <p:cNvSpPr>
            <a:spLocks noGrp="1" noChangeArrowheads="1"/>
          </p:cNvSpPr>
          <p:nvPr>
            <p:ph type="sldNum" sz="quarter" idx="12"/>
          </p:nvPr>
        </p:nvSpPr>
        <p:spPr>
          <a:xfrm>
            <a:off x="6951663" y="6096000"/>
            <a:ext cx="1905000" cy="457200"/>
          </a:xfrm>
        </p:spPr>
        <p:txBody>
          <a:bodyPr/>
          <a:lstStyle>
            <a:lvl1pPr>
              <a:defRPr/>
            </a:lvl1pPr>
          </a:lstStyle>
          <a:p>
            <a:pPr>
              <a:defRPr/>
            </a:pPr>
            <a:fld id="{E6832363-2F53-9849-A7AE-2143CF80A3DB}" type="slidenum">
              <a:rPr lang="en-US"/>
              <a:pPr>
                <a:defRPr/>
              </a:pPr>
              <a:t>‹#›</a:t>
            </a:fld>
            <a:endParaRPr lang="en-US"/>
          </a:p>
        </p:txBody>
      </p:sp>
    </p:spTree>
    <p:extLst>
      <p:ext uri="{BB962C8B-B14F-4D97-AF65-F5344CB8AC3E}">
        <p14:creationId xmlns:p14="http://schemas.microsoft.com/office/powerpoint/2010/main" val="3515825790"/>
      </p:ext>
    </p:extLst>
  </p:cSld>
  <p:clrMapOvr>
    <a:masterClrMapping/>
  </p:clrMapOvr>
</p:sldLayout>
</file>

<file path=ppt/slideLayouts/slideLayout889.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p>
        </p:txBody>
      </p:sp>
      <p:sp>
        <p:nvSpPr>
          <p:cNvPr id="5" name="Rectangle 9"/>
          <p:cNvSpPr>
            <a:spLocks noGrp="1" noChangeArrowheads="1"/>
          </p:cNvSpPr>
          <p:nvPr>
            <p:ph type="ftr" sz="quarter" idx="11"/>
          </p:nvPr>
        </p:nvSpPr>
        <p:spPr>
          <a:ln/>
        </p:spPr>
        <p:txBody>
          <a:bodyPr/>
          <a:lstStyle>
            <a:lvl1pPr>
              <a:defRPr/>
            </a:lvl1pPr>
          </a:lstStyle>
          <a:p>
            <a:pPr>
              <a:defRPr/>
            </a:pPr>
            <a:endParaRPr lang="en-US"/>
          </a:p>
        </p:txBody>
      </p:sp>
      <p:sp>
        <p:nvSpPr>
          <p:cNvPr id="6" name="Rectangle 10"/>
          <p:cNvSpPr>
            <a:spLocks noGrp="1" noChangeArrowheads="1"/>
          </p:cNvSpPr>
          <p:nvPr>
            <p:ph type="sldNum" sz="quarter" idx="12"/>
          </p:nvPr>
        </p:nvSpPr>
        <p:spPr>
          <a:ln/>
        </p:spPr>
        <p:txBody>
          <a:bodyPr/>
          <a:lstStyle>
            <a:lvl1pPr>
              <a:defRPr/>
            </a:lvl1pPr>
          </a:lstStyle>
          <a:p>
            <a:pPr>
              <a:defRPr/>
            </a:pPr>
            <a:fld id="{A3088246-B328-2748-8C10-112C6CF93855}" type="slidenum">
              <a:rPr lang="en-US"/>
              <a:pPr>
                <a:defRPr/>
              </a:pPr>
              <a:t>‹#›</a:t>
            </a:fld>
            <a:endParaRPr lang="en-US"/>
          </a:p>
        </p:txBody>
      </p:sp>
    </p:spTree>
    <p:extLst>
      <p:ext uri="{BB962C8B-B14F-4D97-AF65-F5344CB8AC3E}">
        <p14:creationId xmlns:p14="http://schemas.microsoft.com/office/powerpoint/2010/main" val="610491361"/>
      </p:ext>
    </p:extLst>
  </p:cSld>
  <p:clrMapOvr>
    <a:masterClrMapping/>
  </p:clrMapOvr>
</p:sldLayout>
</file>

<file path=ppt/slideLayouts/slideLayout89.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1036"/>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8" name="Rectangle 1037"/>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9" name="Rectangle 1038"/>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B09D0FA7-80B4-2646-A739-DA4203AC08E9}"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2954329772"/>
      </p:ext>
    </p:extLst>
  </p:cSld>
  <p:clrMapOvr>
    <a:masterClrMapping/>
  </p:clrMapOvr>
  <p:transition spd="slow">
    <p:dissolve/>
  </p:transition>
</p:sldLayout>
</file>

<file path=ppt/slideLayouts/slideLayout890.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8"/>
          <p:cNvSpPr>
            <a:spLocks noGrp="1" noChangeArrowheads="1"/>
          </p:cNvSpPr>
          <p:nvPr>
            <p:ph type="dt" sz="half" idx="10"/>
          </p:nvPr>
        </p:nvSpPr>
        <p:spPr>
          <a:ln/>
        </p:spPr>
        <p:txBody>
          <a:bodyPr/>
          <a:lstStyle>
            <a:lvl1pPr>
              <a:defRPr/>
            </a:lvl1pPr>
          </a:lstStyle>
          <a:p>
            <a:pPr>
              <a:defRPr/>
            </a:pPr>
            <a:endParaRPr lang="en-US"/>
          </a:p>
        </p:txBody>
      </p:sp>
      <p:sp>
        <p:nvSpPr>
          <p:cNvPr id="5" name="Rectangle 9"/>
          <p:cNvSpPr>
            <a:spLocks noGrp="1" noChangeArrowheads="1"/>
          </p:cNvSpPr>
          <p:nvPr>
            <p:ph type="ftr" sz="quarter" idx="11"/>
          </p:nvPr>
        </p:nvSpPr>
        <p:spPr>
          <a:ln/>
        </p:spPr>
        <p:txBody>
          <a:bodyPr/>
          <a:lstStyle>
            <a:lvl1pPr>
              <a:defRPr/>
            </a:lvl1pPr>
          </a:lstStyle>
          <a:p>
            <a:pPr>
              <a:defRPr/>
            </a:pPr>
            <a:endParaRPr lang="en-US"/>
          </a:p>
        </p:txBody>
      </p:sp>
      <p:sp>
        <p:nvSpPr>
          <p:cNvPr id="6" name="Rectangle 10"/>
          <p:cNvSpPr>
            <a:spLocks noGrp="1" noChangeArrowheads="1"/>
          </p:cNvSpPr>
          <p:nvPr>
            <p:ph type="sldNum" sz="quarter" idx="12"/>
          </p:nvPr>
        </p:nvSpPr>
        <p:spPr>
          <a:ln/>
        </p:spPr>
        <p:txBody>
          <a:bodyPr/>
          <a:lstStyle>
            <a:lvl1pPr>
              <a:defRPr/>
            </a:lvl1pPr>
          </a:lstStyle>
          <a:p>
            <a:pPr>
              <a:defRPr/>
            </a:pPr>
            <a:fld id="{F2D43FC8-5AF7-BB49-97B0-1BC74B4E6283}" type="slidenum">
              <a:rPr lang="en-US"/>
              <a:pPr>
                <a:defRPr/>
              </a:pPr>
              <a:t>‹#›</a:t>
            </a:fld>
            <a:endParaRPr lang="en-US"/>
          </a:p>
        </p:txBody>
      </p:sp>
    </p:spTree>
    <p:extLst>
      <p:ext uri="{BB962C8B-B14F-4D97-AF65-F5344CB8AC3E}">
        <p14:creationId xmlns:p14="http://schemas.microsoft.com/office/powerpoint/2010/main" val="544150874"/>
      </p:ext>
    </p:extLst>
  </p:cSld>
  <p:clrMapOvr>
    <a:masterClrMapping/>
  </p:clrMapOvr>
</p:sldLayout>
</file>

<file path=ppt/slideLayouts/slideLayout891.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1066800" y="1752600"/>
            <a:ext cx="37338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953000" y="1752600"/>
            <a:ext cx="37338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8"/>
          <p:cNvSpPr>
            <a:spLocks noGrp="1" noChangeArrowheads="1"/>
          </p:cNvSpPr>
          <p:nvPr>
            <p:ph type="dt" sz="half" idx="10"/>
          </p:nvPr>
        </p:nvSpPr>
        <p:spPr>
          <a:ln/>
        </p:spPr>
        <p:txBody>
          <a:bodyPr/>
          <a:lstStyle>
            <a:lvl1pPr>
              <a:defRPr/>
            </a:lvl1pPr>
          </a:lstStyle>
          <a:p>
            <a:pPr>
              <a:defRPr/>
            </a:pPr>
            <a:endParaRPr lang="en-US"/>
          </a:p>
        </p:txBody>
      </p:sp>
      <p:sp>
        <p:nvSpPr>
          <p:cNvPr id="6" name="Rectangle 9"/>
          <p:cNvSpPr>
            <a:spLocks noGrp="1" noChangeArrowheads="1"/>
          </p:cNvSpPr>
          <p:nvPr>
            <p:ph type="ftr" sz="quarter" idx="11"/>
          </p:nvPr>
        </p:nvSpPr>
        <p:spPr>
          <a:ln/>
        </p:spPr>
        <p:txBody>
          <a:bodyPr/>
          <a:lstStyle>
            <a:lvl1pPr>
              <a:defRPr/>
            </a:lvl1pPr>
          </a:lstStyle>
          <a:p>
            <a:pPr>
              <a:defRPr/>
            </a:pPr>
            <a:endParaRPr lang="en-US"/>
          </a:p>
        </p:txBody>
      </p:sp>
      <p:sp>
        <p:nvSpPr>
          <p:cNvPr id="7" name="Rectangle 10"/>
          <p:cNvSpPr>
            <a:spLocks noGrp="1" noChangeArrowheads="1"/>
          </p:cNvSpPr>
          <p:nvPr>
            <p:ph type="sldNum" sz="quarter" idx="12"/>
          </p:nvPr>
        </p:nvSpPr>
        <p:spPr>
          <a:ln/>
        </p:spPr>
        <p:txBody>
          <a:bodyPr/>
          <a:lstStyle>
            <a:lvl1pPr>
              <a:defRPr/>
            </a:lvl1pPr>
          </a:lstStyle>
          <a:p>
            <a:pPr>
              <a:defRPr/>
            </a:pPr>
            <a:fld id="{A7E40827-4B35-1147-AA2A-FEFABB6D956D}" type="slidenum">
              <a:rPr lang="en-US"/>
              <a:pPr>
                <a:defRPr/>
              </a:pPr>
              <a:t>‹#›</a:t>
            </a:fld>
            <a:endParaRPr lang="en-US"/>
          </a:p>
        </p:txBody>
      </p:sp>
    </p:spTree>
    <p:extLst>
      <p:ext uri="{BB962C8B-B14F-4D97-AF65-F5344CB8AC3E}">
        <p14:creationId xmlns:p14="http://schemas.microsoft.com/office/powerpoint/2010/main" val="2359035583"/>
      </p:ext>
    </p:extLst>
  </p:cSld>
  <p:clrMapOvr>
    <a:masterClrMapping/>
  </p:clrMapOvr>
</p:sldLayout>
</file>

<file path=ppt/slideLayouts/slideLayout892.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8"/>
          <p:cNvSpPr>
            <a:spLocks noGrp="1" noChangeArrowheads="1"/>
          </p:cNvSpPr>
          <p:nvPr>
            <p:ph type="dt" sz="half" idx="10"/>
          </p:nvPr>
        </p:nvSpPr>
        <p:spPr>
          <a:ln/>
        </p:spPr>
        <p:txBody>
          <a:bodyPr/>
          <a:lstStyle>
            <a:lvl1pPr>
              <a:defRPr/>
            </a:lvl1pPr>
          </a:lstStyle>
          <a:p>
            <a:pPr>
              <a:defRPr/>
            </a:pPr>
            <a:endParaRPr lang="en-US"/>
          </a:p>
        </p:txBody>
      </p:sp>
      <p:sp>
        <p:nvSpPr>
          <p:cNvPr id="8" name="Rectangle 9"/>
          <p:cNvSpPr>
            <a:spLocks noGrp="1" noChangeArrowheads="1"/>
          </p:cNvSpPr>
          <p:nvPr>
            <p:ph type="ftr" sz="quarter" idx="11"/>
          </p:nvPr>
        </p:nvSpPr>
        <p:spPr>
          <a:ln/>
        </p:spPr>
        <p:txBody>
          <a:bodyPr/>
          <a:lstStyle>
            <a:lvl1pPr>
              <a:defRPr/>
            </a:lvl1pPr>
          </a:lstStyle>
          <a:p>
            <a:pPr>
              <a:defRPr/>
            </a:pPr>
            <a:endParaRPr lang="en-US"/>
          </a:p>
        </p:txBody>
      </p:sp>
      <p:sp>
        <p:nvSpPr>
          <p:cNvPr id="9" name="Rectangle 10"/>
          <p:cNvSpPr>
            <a:spLocks noGrp="1" noChangeArrowheads="1"/>
          </p:cNvSpPr>
          <p:nvPr>
            <p:ph type="sldNum" sz="quarter" idx="12"/>
          </p:nvPr>
        </p:nvSpPr>
        <p:spPr>
          <a:ln/>
        </p:spPr>
        <p:txBody>
          <a:bodyPr/>
          <a:lstStyle>
            <a:lvl1pPr>
              <a:defRPr/>
            </a:lvl1pPr>
          </a:lstStyle>
          <a:p>
            <a:pPr>
              <a:defRPr/>
            </a:pPr>
            <a:fld id="{FB161032-C23B-B342-9D8C-B9D4B6165159}" type="slidenum">
              <a:rPr lang="en-US"/>
              <a:pPr>
                <a:defRPr/>
              </a:pPr>
              <a:t>‹#›</a:t>
            </a:fld>
            <a:endParaRPr lang="en-US"/>
          </a:p>
        </p:txBody>
      </p:sp>
    </p:spTree>
    <p:extLst>
      <p:ext uri="{BB962C8B-B14F-4D97-AF65-F5344CB8AC3E}">
        <p14:creationId xmlns:p14="http://schemas.microsoft.com/office/powerpoint/2010/main" val="1600165544"/>
      </p:ext>
    </p:extLst>
  </p:cSld>
  <p:clrMapOvr>
    <a:masterClrMapping/>
  </p:clrMapOvr>
</p:sldLayout>
</file>

<file path=ppt/slideLayouts/slideLayout893.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8"/>
          <p:cNvSpPr>
            <a:spLocks noGrp="1" noChangeArrowheads="1"/>
          </p:cNvSpPr>
          <p:nvPr>
            <p:ph type="dt" sz="half" idx="10"/>
          </p:nvPr>
        </p:nvSpPr>
        <p:spPr>
          <a:ln/>
        </p:spPr>
        <p:txBody>
          <a:bodyPr/>
          <a:lstStyle>
            <a:lvl1pPr>
              <a:defRPr/>
            </a:lvl1pPr>
          </a:lstStyle>
          <a:p>
            <a:pPr>
              <a:defRPr/>
            </a:pPr>
            <a:endParaRPr lang="en-US"/>
          </a:p>
        </p:txBody>
      </p:sp>
      <p:sp>
        <p:nvSpPr>
          <p:cNvPr id="4" name="Rectangle 9"/>
          <p:cNvSpPr>
            <a:spLocks noGrp="1" noChangeArrowheads="1"/>
          </p:cNvSpPr>
          <p:nvPr>
            <p:ph type="ftr" sz="quarter" idx="11"/>
          </p:nvPr>
        </p:nvSpPr>
        <p:spPr>
          <a:ln/>
        </p:spPr>
        <p:txBody>
          <a:bodyPr/>
          <a:lstStyle>
            <a:lvl1pPr>
              <a:defRPr/>
            </a:lvl1pPr>
          </a:lstStyle>
          <a:p>
            <a:pPr>
              <a:defRPr/>
            </a:pPr>
            <a:endParaRPr lang="en-US"/>
          </a:p>
        </p:txBody>
      </p:sp>
      <p:sp>
        <p:nvSpPr>
          <p:cNvPr id="5" name="Rectangle 10"/>
          <p:cNvSpPr>
            <a:spLocks noGrp="1" noChangeArrowheads="1"/>
          </p:cNvSpPr>
          <p:nvPr>
            <p:ph type="sldNum" sz="quarter" idx="12"/>
          </p:nvPr>
        </p:nvSpPr>
        <p:spPr>
          <a:ln/>
        </p:spPr>
        <p:txBody>
          <a:bodyPr/>
          <a:lstStyle>
            <a:lvl1pPr>
              <a:defRPr/>
            </a:lvl1pPr>
          </a:lstStyle>
          <a:p>
            <a:pPr>
              <a:defRPr/>
            </a:pPr>
            <a:fld id="{76EE3A35-4AE2-C847-8D4E-3A0E0731D004}" type="slidenum">
              <a:rPr lang="en-US"/>
              <a:pPr>
                <a:defRPr/>
              </a:pPr>
              <a:t>‹#›</a:t>
            </a:fld>
            <a:endParaRPr lang="en-US"/>
          </a:p>
        </p:txBody>
      </p:sp>
    </p:spTree>
    <p:extLst>
      <p:ext uri="{BB962C8B-B14F-4D97-AF65-F5344CB8AC3E}">
        <p14:creationId xmlns:p14="http://schemas.microsoft.com/office/powerpoint/2010/main" val="874437269"/>
      </p:ext>
    </p:extLst>
  </p:cSld>
  <p:clrMapOvr>
    <a:masterClrMapping/>
  </p:clrMapOvr>
</p:sldLayout>
</file>

<file path=ppt/slideLayouts/slideLayout894.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8"/>
          <p:cNvSpPr>
            <a:spLocks noGrp="1" noChangeArrowheads="1"/>
          </p:cNvSpPr>
          <p:nvPr>
            <p:ph type="dt" sz="half" idx="10"/>
          </p:nvPr>
        </p:nvSpPr>
        <p:spPr>
          <a:ln/>
        </p:spPr>
        <p:txBody>
          <a:bodyPr/>
          <a:lstStyle>
            <a:lvl1pPr>
              <a:defRPr/>
            </a:lvl1pPr>
          </a:lstStyle>
          <a:p>
            <a:pPr>
              <a:defRPr/>
            </a:pPr>
            <a:endParaRPr lang="en-US"/>
          </a:p>
        </p:txBody>
      </p:sp>
      <p:sp>
        <p:nvSpPr>
          <p:cNvPr id="3" name="Rectangle 9"/>
          <p:cNvSpPr>
            <a:spLocks noGrp="1" noChangeArrowheads="1"/>
          </p:cNvSpPr>
          <p:nvPr>
            <p:ph type="ftr" sz="quarter" idx="11"/>
          </p:nvPr>
        </p:nvSpPr>
        <p:spPr>
          <a:ln/>
        </p:spPr>
        <p:txBody>
          <a:bodyPr/>
          <a:lstStyle>
            <a:lvl1pPr>
              <a:defRPr/>
            </a:lvl1pPr>
          </a:lstStyle>
          <a:p>
            <a:pPr>
              <a:defRPr/>
            </a:pPr>
            <a:endParaRPr lang="en-US"/>
          </a:p>
        </p:txBody>
      </p:sp>
      <p:sp>
        <p:nvSpPr>
          <p:cNvPr id="4" name="Rectangle 10"/>
          <p:cNvSpPr>
            <a:spLocks noGrp="1" noChangeArrowheads="1"/>
          </p:cNvSpPr>
          <p:nvPr>
            <p:ph type="sldNum" sz="quarter" idx="12"/>
          </p:nvPr>
        </p:nvSpPr>
        <p:spPr>
          <a:ln/>
        </p:spPr>
        <p:txBody>
          <a:bodyPr/>
          <a:lstStyle>
            <a:lvl1pPr>
              <a:defRPr/>
            </a:lvl1pPr>
          </a:lstStyle>
          <a:p>
            <a:pPr>
              <a:defRPr/>
            </a:pPr>
            <a:fld id="{6B35E14C-9495-8C43-A58C-AA9546900566}" type="slidenum">
              <a:rPr lang="en-US"/>
              <a:pPr>
                <a:defRPr/>
              </a:pPr>
              <a:t>‹#›</a:t>
            </a:fld>
            <a:endParaRPr lang="en-US"/>
          </a:p>
        </p:txBody>
      </p:sp>
    </p:spTree>
    <p:extLst>
      <p:ext uri="{BB962C8B-B14F-4D97-AF65-F5344CB8AC3E}">
        <p14:creationId xmlns:p14="http://schemas.microsoft.com/office/powerpoint/2010/main" val="1132866818"/>
      </p:ext>
    </p:extLst>
  </p:cSld>
  <p:clrMapOvr>
    <a:masterClrMapping/>
  </p:clrMapOvr>
</p:sldLayout>
</file>

<file path=ppt/slideLayouts/slideLayout895.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a:ln/>
        </p:spPr>
        <p:txBody>
          <a:bodyPr/>
          <a:lstStyle>
            <a:lvl1pPr>
              <a:defRPr/>
            </a:lvl1pPr>
          </a:lstStyle>
          <a:p>
            <a:pPr>
              <a:defRPr/>
            </a:pPr>
            <a:endParaRPr lang="en-US"/>
          </a:p>
        </p:txBody>
      </p:sp>
      <p:sp>
        <p:nvSpPr>
          <p:cNvPr id="6" name="Rectangle 9"/>
          <p:cNvSpPr>
            <a:spLocks noGrp="1" noChangeArrowheads="1"/>
          </p:cNvSpPr>
          <p:nvPr>
            <p:ph type="ftr" sz="quarter" idx="11"/>
          </p:nvPr>
        </p:nvSpPr>
        <p:spPr>
          <a:ln/>
        </p:spPr>
        <p:txBody>
          <a:bodyPr/>
          <a:lstStyle>
            <a:lvl1pPr>
              <a:defRPr/>
            </a:lvl1pPr>
          </a:lstStyle>
          <a:p>
            <a:pPr>
              <a:defRPr/>
            </a:pPr>
            <a:endParaRPr lang="en-US"/>
          </a:p>
        </p:txBody>
      </p:sp>
      <p:sp>
        <p:nvSpPr>
          <p:cNvPr id="7" name="Rectangle 10"/>
          <p:cNvSpPr>
            <a:spLocks noGrp="1" noChangeArrowheads="1"/>
          </p:cNvSpPr>
          <p:nvPr>
            <p:ph type="sldNum" sz="quarter" idx="12"/>
          </p:nvPr>
        </p:nvSpPr>
        <p:spPr>
          <a:ln/>
        </p:spPr>
        <p:txBody>
          <a:bodyPr/>
          <a:lstStyle>
            <a:lvl1pPr>
              <a:defRPr/>
            </a:lvl1pPr>
          </a:lstStyle>
          <a:p>
            <a:pPr>
              <a:defRPr/>
            </a:pPr>
            <a:fld id="{03842AE5-0050-8345-808D-712D3C8418E0}" type="slidenum">
              <a:rPr lang="en-US"/>
              <a:pPr>
                <a:defRPr/>
              </a:pPr>
              <a:t>‹#›</a:t>
            </a:fld>
            <a:endParaRPr lang="en-US"/>
          </a:p>
        </p:txBody>
      </p:sp>
    </p:spTree>
    <p:extLst>
      <p:ext uri="{BB962C8B-B14F-4D97-AF65-F5344CB8AC3E}">
        <p14:creationId xmlns:p14="http://schemas.microsoft.com/office/powerpoint/2010/main" val="43942511"/>
      </p:ext>
    </p:extLst>
  </p:cSld>
  <p:clrMapOvr>
    <a:masterClrMapping/>
  </p:clrMapOvr>
</p:sldLayout>
</file>

<file path=ppt/slideLayouts/slideLayout896.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a:ln/>
        </p:spPr>
        <p:txBody>
          <a:bodyPr/>
          <a:lstStyle>
            <a:lvl1pPr>
              <a:defRPr/>
            </a:lvl1pPr>
          </a:lstStyle>
          <a:p>
            <a:pPr>
              <a:defRPr/>
            </a:pPr>
            <a:endParaRPr lang="en-US"/>
          </a:p>
        </p:txBody>
      </p:sp>
      <p:sp>
        <p:nvSpPr>
          <p:cNvPr id="6" name="Rectangle 9"/>
          <p:cNvSpPr>
            <a:spLocks noGrp="1" noChangeArrowheads="1"/>
          </p:cNvSpPr>
          <p:nvPr>
            <p:ph type="ftr" sz="quarter" idx="11"/>
          </p:nvPr>
        </p:nvSpPr>
        <p:spPr>
          <a:ln/>
        </p:spPr>
        <p:txBody>
          <a:bodyPr/>
          <a:lstStyle>
            <a:lvl1pPr>
              <a:defRPr/>
            </a:lvl1pPr>
          </a:lstStyle>
          <a:p>
            <a:pPr>
              <a:defRPr/>
            </a:pPr>
            <a:endParaRPr lang="en-US"/>
          </a:p>
        </p:txBody>
      </p:sp>
      <p:sp>
        <p:nvSpPr>
          <p:cNvPr id="7" name="Rectangle 10"/>
          <p:cNvSpPr>
            <a:spLocks noGrp="1" noChangeArrowheads="1"/>
          </p:cNvSpPr>
          <p:nvPr>
            <p:ph type="sldNum" sz="quarter" idx="12"/>
          </p:nvPr>
        </p:nvSpPr>
        <p:spPr>
          <a:ln/>
        </p:spPr>
        <p:txBody>
          <a:bodyPr/>
          <a:lstStyle>
            <a:lvl1pPr>
              <a:defRPr/>
            </a:lvl1pPr>
          </a:lstStyle>
          <a:p>
            <a:pPr>
              <a:defRPr/>
            </a:pPr>
            <a:fld id="{49506D9F-0C84-C84A-BEEA-25FAA552E5B0}" type="slidenum">
              <a:rPr lang="en-US"/>
              <a:pPr>
                <a:defRPr/>
              </a:pPr>
              <a:t>‹#›</a:t>
            </a:fld>
            <a:endParaRPr lang="en-US"/>
          </a:p>
        </p:txBody>
      </p:sp>
    </p:spTree>
    <p:extLst>
      <p:ext uri="{BB962C8B-B14F-4D97-AF65-F5344CB8AC3E}">
        <p14:creationId xmlns:p14="http://schemas.microsoft.com/office/powerpoint/2010/main" val="2147712537"/>
      </p:ext>
    </p:extLst>
  </p:cSld>
  <p:clrMapOvr>
    <a:masterClrMapping/>
  </p:clrMapOvr>
</p:sldLayout>
</file>

<file path=ppt/slideLayouts/slideLayout897.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p>
        </p:txBody>
      </p:sp>
      <p:sp>
        <p:nvSpPr>
          <p:cNvPr id="5" name="Rectangle 9"/>
          <p:cNvSpPr>
            <a:spLocks noGrp="1" noChangeArrowheads="1"/>
          </p:cNvSpPr>
          <p:nvPr>
            <p:ph type="ftr" sz="quarter" idx="11"/>
          </p:nvPr>
        </p:nvSpPr>
        <p:spPr>
          <a:ln/>
        </p:spPr>
        <p:txBody>
          <a:bodyPr/>
          <a:lstStyle>
            <a:lvl1pPr>
              <a:defRPr/>
            </a:lvl1pPr>
          </a:lstStyle>
          <a:p>
            <a:pPr>
              <a:defRPr/>
            </a:pPr>
            <a:endParaRPr lang="en-US"/>
          </a:p>
        </p:txBody>
      </p:sp>
      <p:sp>
        <p:nvSpPr>
          <p:cNvPr id="6" name="Rectangle 10"/>
          <p:cNvSpPr>
            <a:spLocks noGrp="1" noChangeArrowheads="1"/>
          </p:cNvSpPr>
          <p:nvPr>
            <p:ph type="sldNum" sz="quarter" idx="12"/>
          </p:nvPr>
        </p:nvSpPr>
        <p:spPr>
          <a:ln/>
        </p:spPr>
        <p:txBody>
          <a:bodyPr/>
          <a:lstStyle>
            <a:lvl1pPr>
              <a:defRPr/>
            </a:lvl1pPr>
          </a:lstStyle>
          <a:p>
            <a:pPr>
              <a:defRPr/>
            </a:pPr>
            <a:fld id="{BAC1437D-36C4-274A-9798-E2D8B7D70D25}" type="slidenum">
              <a:rPr lang="en-US"/>
              <a:pPr>
                <a:defRPr/>
              </a:pPr>
              <a:t>‹#›</a:t>
            </a:fld>
            <a:endParaRPr lang="en-US"/>
          </a:p>
        </p:txBody>
      </p:sp>
    </p:spTree>
    <p:extLst>
      <p:ext uri="{BB962C8B-B14F-4D97-AF65-F5344CB8AC3E}">
        <p14:creationId xmlns:p14="http://schemas.microsoft.com/office/powerpoint/2010/main" val="1540720207"/>
      </p:ext>
    </p:extLst>
  </p:cSld>
  <p:clrMapOvr>
    <a:masterClrMapping/>
  </p:clrMapOvr>
</p:sldLayout>
</file>

<file path=ppt/slideLayouts/slideLayout898.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781800" y="381000"/>
            <a:ext cx="19050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1066800" y="381000"/>
            <a:ext cx="55626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p>
        </p:txBody>
      </p:sp>
      <p:sp>
        <p:nvSpPr>
          <p:cNvPr id="5" name="Rectangle 9"/>
          <p:cNvSpPr>
            <a:spLocks noGrp="1" noChangeArrowheads="1"/>
          </p:cNvSpPr>
          <p:nvPr>
            <p:ph type="ftr" sz="quarter" idx="11"/>
          </p:nvPr>
        </p:nvSpPr>
        <p:spPr>
          <a:ln/>
        </p:spPr>
        <p:txBody>
          <a:bodyPr/>
          <a:lstStyle>
            <a:lvl1pPr>
              <a:defRPr/>
            </a:lvl1pPr>
          </a:lstStyle>
          <a:p>
            <a:pPr>
              <a:defRPr/>
            </a:pPr>
            <a:endParaRPr lang="en-US"/>
          </a:p>
        </p:txBody>
      </p:sp>
      <p:sp>
        <p:nvSpPr>
          <p:cNvPr id="6" name="Rectangle 10"/>
          <p:cNvSpPr>
            <a:spLocks noGrp="1" noChangeArrowheads="1"/>
          </p:cNvSpPr>
          <p:nvPr>
            <p:ph type="sldNum" sz="quarter" idx="12"/>
          </p:nvPr>
        </p:nvSpPr>
        <p:spPr>
          <a:ln/>
        </p:spPr>
        <p:txBody>
          <a:bodyPr/>
          <a:lstStyle>
            <a:lvl1pPr>
              <a:defRPr/>
            </a:lvl1pPr>
          </a:lstStyle>
          <a:p>
            <a:pPr>
              <a:defRPr/>
            </a:pPr>
            <a:fld id="{50F32A29-C767-DD4F-8D26-514F9A5FD91F}" type="slidenum">
              <a:rPr lang="en-US"/>
              <a:pPr>
                <a:defRPr/>
              </a:pPr>
              <a:t>‹#›</a:t>
            </a:fld>
            <a:endParaRPr lang="en-US"/>
          </a:p>
        </p:txBody>
      </p:sp>
    </p:spTree>
    <p:extLst>
      <p:ext uri="{BB962C8B-B14F-4D97-AF65-F5344CB8AC3E}">
        <p14:creationId xmlns:p14="http://schemas.microsoft.com/office/powerpoint/2010/main" val="4221989021"/>
      </p:ext>
    </p:extLst>
  </p:cSld>
  <p:clrMapOvr>
    <a:masterClrMapping/>
  </p:clrMapOvr>
</p:sldLayout>
</file>

<file path=ppt/slideLayouts/slideLayout89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60418" name="Rectangle 1026"/>
          <p:cNvSpPr>
            <a:spLocks noGrp="1" noChangeArrowheads="1"/>
          </p:cNvSpPr>
          <p:nvPr>
            <p:ph type="ctrTitle"/>
          </p:nvPr>
        </p:nvSpPr>
        <p:spPr>
          <a:xfrm>
            <a:off x="685800" y="2286000"/>
            <a:ext cx="7772400" cy="1143000"/>
          </a:xfrm>
        </p:spPr>
        <p:txBody>
          <a:bodyPr/>
          <a:lstStyle>
            <a:lvl1pPr>
              <a:defRPr b="1" i="0">
                <a:latin typeface="Arial" panose="020B0604020202020204" pitchFamily="34" charset="0"/>
              </a:defRPr>
            </a:lvl1pPr>
          </a:lstStyle>
          <a:p>
            <a:r>
              <a:rPr lang="en-US" dirty="0"/>
              <a:t>Click to edit Master title style</a:t>
            </a:r>
          </a:p>
        </p:txBody>
      </p:sp>
      <p:sp>
        <p:nvSpPr>
          <p:cNvPr id="60419" name="Rectangle 1027"/>
          <p:cNvSpPr>
            <a:spLocks noGrp="1" noChangeArrowheads="1"/>
          </p:cNvSpPr>
          <p:nvPr>
            <p:ph type="subTitle" idx="1"/>
          </p:nvPr>
        </p:nvSpPr>
        <p:spPr>
          <a:xfrm>
            <a:off x="1371600" y="3886200"/>
            <a:ext cx="6400800" cy="1752600"/>
          </a:xfrm>
        </p:spPr>
        <p:txBody>
          <a:bodyPr/>
          <a:lstStyle>
            <a:lvl1pPr marL="0" indent="0" algn="ctr">
              <a:buFontTx/>
              <a:buNone/>
              <a:defRPr b="1" i="0">
                <a:latin typeface="Arial" panose="020B0604020202020204" pitchFamily="34" charset="0"/>
              </a:defRPr>
            </a:lvl1pPr>
          </a:lstStyle>
          <a:p>
            <a:r>
              <a:rPr lang="en-US" dirty="0"/>
              <a:t>Click to edit Master subtitle style</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30AD5581-AABA-1A4D-B3F3-F0CFB5F3966E}"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3999063789"/>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88D8F855-A994-7F47-89C6-145F3C0CDBEB}" type="slidenum">
              <a:rPr lang="en-US"/>
              <a:pPr>
                <a:defRPr/>
              </a:pPr>
              <a:t>‹#›</a:t>
            </a:fld>
            <a:endParaRPr lang="en-US"/>
          </a:p>
        </p:txBody>
      </p:sp>
    </p:spTree>
    <p:extLst>
      <p:ext uri="{BB962C8B-B14F-4D97-AF65-F5344CB8AC3E}">
        <p14:creationId xmlns:p14="http://schemas.microsoft.com/office/powerpoint/2010/main" val="3916065123"/>
      </p:ext>
    </p:extLst>
  </p:cSld>
  <p:clrMapOvr>
    <a:masterClrMapping/>
  </p:clrMapOvr>
</p:sldLayout>
</file>

<file path=ppt/slideLayouts/slideLayout90.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1036"/>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4" name="Rectangle 1037"/>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5" name="Rectangle 1038"/>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EE591D3B-23FE-3243-9F49-066617DADB56}"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1387533841"/>
      </p:ext>
    </p:extLst>
  </p:cSld>
  <p:clrMapOvr>
    <a:masterClrMapping/>
  </p:clrMapOvr>
  <p:transition spd="slow">
    <p:dissolve/>
  </p:transition>
</p:sldLayout>
</file>

<file path=ppt/slideLayouts/slideLayout90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35EAC4BD-F32D-D849-9529-81AF48F8E657}"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3708232827"/>
      </p:ext>
    </p:extLst>
  </p:cSld>
  <p:clrMapOvr>
    <a:masterClrMapping/>
  </p:clrMapOvr>
</p:sldLayout>
</file>

<file path=ppt/slideLayouts/slideLayout90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14A15291-1B79-9848-83B1-CEB2D66DF02C}"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1587986109"/>
      </p:ext>
    </p:extLst>
  </p:cSld>
  <p:clrMapOvr>
    <a:masterClrMapping/>
  </p:clrMapOvr>
</p:sldLayout>
</file>

<file path=ppt/slideLayouts/slideLayout90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defRPr>
            </a:lvl1pPr>
            <a:lvl2pPr>
              <a:defRPr sz="2400" b="1" i="0">
                <a:latin typeface="Arial" panose="020B0604020202020204" pitchFamily="34" charset="0"/>
              </a:defRPr>
            </a:lvl2pPr>
            <a:lvl3pPr>
              <a:defRPr sz="2000" b="1" i="0">
                <a:latin typeface="Arial" panose="020B0604020202020204" pitchFamily="34" charset="0"/>
              </a:defRPr>
            </a:lvl3pPr>
            <a:lvl4pPr>
              <a:defRPr sz="1800" b="1" i="0">
                <a:latin typeface="Arial" panose="020B0604020202020204" pitchFamily="34" charset="0"/>
              </a:defRPr>
            </a:lvl4pPr>
            <a:lvl5pPr>
              <a:defRPr sz="1800" b="1" i="0">
                <a:latin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B4F915A0-A46E-0947-9F79-64D1FAD6A578}"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4010699855"/>
      </p:ext>
    </p:extLst>
  </p:cSld>
  <p:clrMapOvr>
    <a:masterClrMapping/>
  </p:clrMapOvr>
</p:sldLayout>
</file>

<file path=ppt/slideLayouts/slideLayout90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defRPr>
            </a:lvl1pPr>
            <a:lvl2pPr>
              <a:defRPr sz="2000" b="1" i="0">
                <a:latin typeface="Arial" panose="020B0604020202020204" pitchFamily="34" charset="0"/>
              </a:defRPr>
            </a:lvl2pPr>
            <a:lvl3pPr>
              <a:defRPr sz="1800" b="1" i="0">
                <a:latin typeface="Arial" panose="020B0604020202020204" pitchFamily="34" charset="0"/>
              </a:defRPr>
            </a:lvl3pPr>
            <a:lvl4pPr>
              <a:defRPr sz="1600" b="1" i="0">
                <a:latin typeface="Arial" panose="020B0604020202020204" pitchFamily="34" charset="0"/>
              </a:defRPr>
            </a:lvl4pPr>
            <a:lvl5pPr>
              <a:defRPr sz="1600" b="1" i="0">
                <a:latin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8"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9"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308A3DB5-9CF4-DD43-AFB3-7470F489FE6E}"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1859328254"/>
      </p:ext>
    </p:extLst>
  </p:cSld>
  <p:clrMapOvr>
    <a:masterClrMapping/>
  </p:clrMapOvr>
</p:sldLayout>
</file>

<file path=ppt/slideLayouts/slideLayout90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4"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567B14B8-BA56-F948-9084-B337A3682571}"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604098558"/>
      </p:ext>
    </p:extLst>
  </p:cSld>
  <p:clrMapOvr>
    <a:masterClrMapping/>
  </p:clrMapOvr>
</p:sldLayout>
</file>

<file path=ppt/slideLayouts/slideLayout90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3"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4"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A8F25A4E-CABA-CB4D-ADBC-39689D520ED1}"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708596832"/>
      </p:ext>
    </p:extLst>
  </p:cSld>
  <p:clrMapOvr>
    <a:masterClrMapping/>
  </p:clrMapOvr>
</p:sldLayout>
</file>

<file path=ppt/slideLayouts/slideLayout90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9AEDE246-E706-244D-8971-79A1FCC360F6}"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3726969793"/>
      </p:ext>
    </p:extLst>
  </p:cSld>
  <p:clrMapOvr>
    <a:masterClrMapping/>
  </p:clrMapOvr>
</p:sldLayout>
</file>

<file path=ppt/slideLayouts/slideLayout90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7"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AAFA1237-4D45-ED46-B570-EAF8A38231EB}"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1801859332"/>
      </p:ext>
    </p:extLst>
  </p:cSld>
  <p:clrMapOvr>
    <a:masterClrMapping/>
  </p:clrMapOvr>
</p:sldLayout>
</file>

<file path=ppt/slideLayouts/slideLayout90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DF8CDB32-17B1-1B47-8E90-2F0ACB2C0977}"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98701463"/>
      </p:ext>
    </p:extLst>
  </p:cSld>
  <p:clrMapOvr>
    <a:masterClrMapping/>
  </p:clrMapOvr>
</p:sldLayout>
</file>

<file path=ppt/slideLayouts/slideLayout90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5" name="Rectangle 5"/>
          <p:cNvSpPr>
            <a:spLocks noGrp="1" noChangeArrowheads="1"/>
          </p:cNvSpPr>
          <p:nvPr>
            <p:ph type="ftr" sz="quarter" idx="11"/>
          </p:nvPr>
        </p:nvSpPr>
        <p:spPr>
          <a:ln/>
        </p:spPr>
        <p:txBody>
          <a:bodyPr/>
          <a:lstStyle>
            <a:lvl1pPr>
              <a:defRPr b="1" i="0">
                <a:latin typeface="Arial" panose="020B0604020202020204" pitchFamily="34" charset="0"/>
              </a:defRPr>
            </a:lvl1pPr>
          </a:lstStyle>
          <a:p>
            <a:pPr>
              <a:defRPr/>
            </a:pPr>
            <a:endParaRPr lang="en-US" dirty="0">
              <a:solidFill>
                <a:srgbClr val="000000"/>
              </a:solidFill>
            </a:endParaRPr>
          </a:p>
        </p:txBody>
      </p:sp>
      <p:sp>
        <p:nvSpPr>
          <p:cNvPr id="6" name="Rectangle 6"/>
          <p:cNvSpPr>
            <a:spLocks noGrp="1" noChangeArrowheads="1"/>
          </p:cNvSpPr>
          <p:nvPr>
            <p:ph type="sldNum" sz="quarter" idx="12"/>
          </p:nvPr>
        </p:nvSpPr>
        <p:spPr>
          <a:ln/>
        </p:spPr>
        <p:txBody>
          <a:bodyPr/>
          <a:lstStyle>
            <a:lvl1pPr>
              <a:defRPr b="1" i="0">
                <a:latin typeface="Arial" panose="020B0604020202020204" pitchFamily="34" charset="0"/>
              </a:defRPr>
            </a:lvl1pPr>
          </a:lstStyle>
          <a:p>
            <a:fld id="{D2D32E8F-AD95-9A45-A1DE-9E49789BCF1D}"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2203884233"/>
      </p:ext>
    </p:extLst>
  </p:cSld>
  <p:clrMapOvr>
    <a:masterClrMapping/>
  </p:clrMapOvr>
</p:sldLayout>
</file>

<file path=ppt/slideLayouts/slideLayout91.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1036"/>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3" name="Rectangle 1037"/>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4" name="Rectangle 1038"/>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42CF59D7-D47F-594C-8557-ABA7C0724189}"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3615053008"/>
      </p:ext>
    </p:extLst>
  </p:cSld>
  <p:clrMapOvr>
    <a:masterClrMapping/>
  </p:clrMapOvr>
  <p:transition spd="slow">
    <p:dissolve/>
  </p:transition>
</p:sldLayout>
</file>

<file path=ppt/slideLayouts/slideLayout910.xml><?xml version="1.0" encoding="utf-8"?>
<p:sldLayout xmlns:a="http://schemas.openxmlformats.org/drawingml/2006/main" xmlns:r="http://schemas.openxmlformats.org/officeDocument/2006/relationships" xmlns:p="http://schemas.openxmlformats.org/presentationml/2006/main" type="title">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a:lvl1pPr>
          </a:lstStyle>
          <a:p>
            <a:pPr>
              <a:defRPr/>
            </a:pPr>
            <a:fld id="{15E67026-492B-EC44-8B88-C42F494F6924}" type="datetimeFigureOut">
              <a:rPr lang="en-US">
                <a:latin typeface="Calibri"/>
              </a:rPr>
              <a:pPr>
                <a:defRPr/>
              </a:pPr>
              <a:t>3/19/26</a:t>
            </a:fld>
            <a:endParaRPr lang="en-US">
              <a:latin typeface="Calibri"/>
            </a:endParaRPr>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a:lvl1pPr>
          </a:lstStyle>
          <a:p>
            <a:pPr>
              <a:defRPr/>
            </a:pPr>
            <a:fld id="{C52D8F7B-2FCF-5447-8DB4-6219DC8E1CE4}" type="slidenum">
              <a:rPr lang="en-US">
                <a:latin typeface="Calibri"/>
              </a:rPr>
              <a:pPr>
                <a:defRPr/>
              </a:pPr>
              <a:t>‹#›</a:t>
            </a:fld>
            <a:endParaRPr lang="en-US">
              <a:latin typeface="Calibri"/>
            </a:endParaRPr>
          </a:p>
        </p:txBody>
      </p:sp>
    </p:spTree>
    <p:extLst>
      <p:ext uri="{BB962C8B-B14F-4D97-AF65-F5344CB8AC3E}">
        <p14:creationId xmlns:p14="http://schemas.microsoft.com/office/powerpoint/2010/main" val="1661030120"/>
      </p:ext>
    </p:extLst>
  </p:cSld>
  <p:clrMapOvr>
    <a:masterClrMapping/>
  </p:clrMapOvr>
</p:sldLayout>
</file>

<file path=ppt/slideLayouts/slideLayout911.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2"/>
          <p:cNvSpPr>
            <a:spLocks noChangeArrowheads="1"/>
          </p:cNvSpPr>
          <p:nvPr/>
        </p:nvSpPr>
        <p:spPr bwMode="ltGray">
          <a:xfrm>
            <a:off x="0" y="0"/>
            <a:ext cx="825500" cy="6858000"/>
          </a:xfrm>
          <a:prstGeom prst="rect">
            <a:avLst/>
          </a:prstGeom>
          <a:solidFill>
            <a:schemeClr val="tx2">
              <a:alpha val="50195"/>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a:endParaRPr kumimoji="1" lang="en-US"/>
          </a:p>
        </p:txBody>
      </p:sp>
      <p:sp>
        <p:nvSpPr>
          <p:cNvPr id="5" name="Rectangle 8"/>
          <p:cNvSpPr>
            <a:spLocks noChangeArrowheads="1"/>
          </p:cNvSpPr>
          <p:nvPr/>
        </p:nvSpPr>
        <p:spPr bwMode="ltGray">
          <a:xfrm>
            <a:off x="0" y="3543300"/>
            <a:ext cx="3343275" cy="122238"/>
          </a:xfrm>
          <a:prstGeom prst="rect">
            <a:avLst/>
          </a:prstGeom>
          <a:solidFill>
            <a:schemeClr val="bg2">
              <a:alpha val="50195"/>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a:endParaRPr kumimoji="1" lang="en-US"/>
          </a:p>
        </p:txBody>
      </p:sp>
      <p:sp>
        <p:nvSpPr>
          <p:cNvPr id="9219" name="Rectangle 3"/>
          <p:cNvSpPr>
            <a:spLocks noGrp="1" noChangeArrowheads="1"/>
          </p:cNvSpPr>
          <p:nvPr>
            <p:ph type="ctrTitle"/>
          </p:nvPr>
        </p:nvSpPr>
        <p:spPr>
          <a:xfrm>
            <a:off x="990600" y="1171575"/>
            <a:ext cx="7467600" cy="2105025"/>
          </a:xfrm>
        </p:spPr>
        <p:txBody>
          <a:bodyPr>
            <a:spAutoFit/>
          </a:bodyPr>
          <a:lstStyle>
            <a:lvl1pPr>
              <a:defRPr sz="6600">
                <a:solidFill>
                  <a:srgbClr val="CCFFFF"/>
                </a:solidFill>
              </a:defRPr>
            </a:lvl1pPr>
          </a:lstStyle>
          <a:p>
            <a:r>
              <a:rPr lang="en-US"/>
              <a:t>Click to edit Master title style</a:t>
            </a:r>
          </a:p>
        </p:txBody>
      </p:sp>
      <p:sp>
        <p:nvSpPr>
          <p:cNvPr id="9220" name="Rectangle 4"/>
          <p:cNvSpPr>
            <a:spLocks noGrp="1" noChangeArrowheads="1"/>
          </p:cNvSpPr>
          <p:nvPr>
            <p:ph type="subTitle" idx="1"/>
          </p:nvPr>
        </p:nvSpPr>
        <p:spPr>
          <a:xfrm>
            <a:off x="1447800" y="3886200"/>
            <a:ext cx="6400800" cy="1752600"/>
          </a:xfrm>
        </p:spPr>
        <p:txBody>
          <a:bodyPr/>
          <a:lstStyle>
            <a:lvl1pPr marL="0" indent="0" algn="ctr">
              <a:buFont typeface="Wingdings" pitchFamily="-112" charset="2"/>
              <a:buNone/>
              <a:defRPr sz="4000">
                <a:solidFill>
                  <a:srgbClr val="CCECFF"/>
                </a:solidFill>
              </a:defRPr>
            </a:lvl1pPr>
          </a:lstStyle>
          <a:p>
            <a:r>
              <a:rPr lang="en-US"/>
              <a:t>Click to edit Master subtitle style</a:t>
            </a:r>
          </a:p>
        </p:txBody>
      </p:sp>
      <p:sp>
        <p:nvSpPr>
          <p:cNvPr id="6" name="Rectangle 5"/>
          <p:cNvSpPr>
            <a:spLocks noGrp="1" noChangeArrowheads="1"/>
          </p:cNvSpPr>
          <p:nvPr>
            <p:ph type="dt" sz="half" idx="10"/>
          </p:nvPr>
        </p:nvSpPr>
        <p:spPr>
          <a:xfrm>
            <a:off x="838200" y="6248400"/>
            <a:ext cx="1752600" cy="457200"/>
          </a:xfrm>
        </p:spPr>
        <p:txBody>
          <a:bodyPr/>
          <a:lstStyle>
            <a:lvl1pPr>
              <a:defRPr>
                <a:solidFill>
                  <a:srgbClr val="CCECFF"/>
                </a:solidFill>
              </a:defRPr>
            </a:lvl1pPr>
          </a:lstStyle>
          <a:p>
            <a:pPr>
              <a:defRPr/>
            </a:pPr>
            <a:endParaRPr lang="en-US"/>
          </a:p>
        </p:txBody>
      </p:sp>
      <p:sp>
        <p:nvSpPr>
          <p:cNvPr id="7" name="Rectangle 6"/>
          <p:cNvSpPr>
            <a:spLocks noGrp="1" noChangeArrowheads="1"/>
          </p:cNvSpPr>
          <p:nvPr>
            <p:ph type="ftr" sz="quarter" idx="11"/>
          </p:nvPr>
        </p:nvSpPr>
        <p:spPr>
          <a:xfrm>
            <a:off x="3276600" y="6248400"/>
            <a:ext cx="2895600" cy="457200"/>
          </a:xfrm>
        </p:spPr>
        <p:txBody>
          <a:bodyPr/>
          <a:lstStyle>
            <a:lvl1pPr>
              <a:defRPr>
                <a:solidFill>
                  <a:srgbClr val="CCECFF"/>
                </a:solidFill>
              </a:defRPr>
            </a:lvl1pPr>
          </a:lstStyle>
          <a:p>
            <a:pPr>
              <a:defRPr/>
            </a:pPr>
            <a:endParaRPr lang="en-US"/>
          </a:p>
        </p:txBody>
      </p:sp>
      <p:sp>
        <p:nvSpPr>
          <p:cNvPr id="8" name="Rectangle 7"/>
          <p:cNvSpPr>
            <a:spLocks noGrp="1" noChangeArrowheads="1"/>
          </p:cNvSpPr>
          <p:nvPr>
            <p:ph type="sldNum" sz="quarter" idx="12"/>
          </p:nvPr>
        </p:nvSpPr>
        <p:spPr>
          <a:xfrm>
            <a:off x="6934200" y="6248400"/>
            <a:ext cx="1905000" cy="457200"/>
          </a:xfrm>
        </p:spPr>
        <p:txBody>
          <a:bodyPr/>
          <a:lstStyle>
            <a:lvl1pPr>
              <a:defRPr>
                <a:solidFill>
                  <a:srgbClr val="CCECFF"/>
                </a:solidFill>
              </a:defRPr>
            </a:lvl1pPr>
          </a:lstStyle>
          <a:p>
            <a:pPr>
              <a:defRPr/>
            </a:pPr>
            <a:fld id="{30692B74-BF5B-E94B-B72D-5717CAB83974}" type="slidenum">
              <a:rPr lang="en-US"/>
              <a:pPr>
                <a:defRPr/>
              </a:pPr>
              <a:t>‹#›</a:t>
            </a:fld>
            <a:endParaRPr lang="en-US"/>
          </a:p>
        </p:txBody>
      </p:sp>
    </p:spTree>
    <p:extLst>
      <p:ext uri="{BB962C8B-B14F-4D97-AF65-F5344CB8AC3E}">
        <p14:creationId xmlns:p14="http://schemas.microsoft.com/office/powerpoint/2010/main" val="1244246769"/>
      </p:ext>
    </p:extLst>
  </p:cSld>
  <p:clrMapOvr>
    <a:masterClrMapping/>
  </p:clrMapOvr>
</p:sldLayout>
</file>

<file path=ppt/slideLayouts/slideLayout912.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64F57C55-FE63-D04E-9BD3-0BAA0FAEA3FB}" type="slidenum">
              <a:rPr lang="en-US"/>
              <a:pPr>
                <a:defRPr/>
              </a:pPr>
              <a:t>‹#›</a:t>
            </a:fld>
            <a:endParaRPr lang="en-US"/>
          </a:p>
        </p:txBody>
      </p:sp>
    </p:spTree>
    <p:extLst>
      <p:ext uri="{BB962C8B-B14F-4D97-AF65-F5344CB8AC3E}">
        <p14:creationId xmlns:p14="http://schemas.microsoft.com/office/powerpoint/2010/main" val="3935064452"/>
      </p:ext>
    </p:extLst>
  </p:cSld>
  <p:clrMapOvr>
    <a:masterClrMapping/>
  </p:clrMapOvr>
</p:sldLayout>
</file>

<file path=ppt/slideLayouts/slideLayout913.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3E53DC70-D45C-E14B-AA6B-D5FA890C6272}" type="slidenum">
              <a:rPr lang="en-US"/>
              <a:pPr>
                <a:defRPr/>
              </a:pPr>
              <a:t>‹#›</a:t>
            </a:fld>
            <a:endParaRPr lang="en-US"/>
          </a:p>
        </p:txBody>
      </p:sp>
    </p:spTree>
    <p:extLst>
      <p:ext uri="{BB962C8B-B14F-4D97-AF65-F5344CB8AC3E}">
        <p14:creationId xmlns:p14="http://schemas.microsoft.com/office/powerpoint/2010/main" val="2799944757"/>
      </p:ext>
    </p:extLst>
  </p:cSld>
  <p:clrMapOvr>
    <a:masterClrMapping/>
  </p:clrMapOvr>
</p:sldLayout>
</file>

<file path=ppt/slideLayouts/slideLayout914.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981200"/>
            <a:ext cx="3810000" cy="4114800"/>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6FF20D79-954C-3F40-B14F-BF36C093AA7F}" type="slidenum">
              <a:rPr lang="en-US"/>
              <a:pPr>
                <a:defRPr/>
              </a:pPr>
              <a:t>‹#›</a:t>
            </a:fld>
            <a:endParaRPr lang="en-US"/>
          </a:p>
        </p:txBody>
      </p:sp>
    </p:spTree>
    <p:extLst>
      <p:ext uri="{BB962C8B-B14F-4D97-AF65-F5344CB8AC3E}">
        <p14:creationId xmlns:p14="http://schemas.microsoft.com/office/powerpoint/2010/main" val="798881059"/>
      </p:ext>
    </p:extLst>
  </p:cSld>
  <p:clrMapOvr>
    <a:masterClrMapping/>
  </p:clrMapOvr>
</p:sldLayout>
</file>

<file path=ppt/slideLayouts/slideLayout915.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p>
        </p:txBody>
      </p:sp>
      <p:sp>
        <p:nvSpPr>
          <p:cNvPr id="8" name="Rectangle 5"/>
          <p:cNvSpPr>
            <a:spLocks noGrp="1" noChangeArrowheads="1"/>
          </p:cNvSpPr>
          <p:nvPr>
            <p:ph type="ftr" sz="quarter" idx="11"/>
          </p:nvPr>
        </p:nvSpPr>
        <p:spPr>
          <a:ln/>
        </p:spPr>
        <p:txBody>
          <a:bodyPr/>
          <a:lstStyle>
            <a:lvl1pPr>
              <a:defRPr/>
            </a:lvl1pPr>
          </a:lstStyle>
          <a:p>
            <a:pPr>
              <a:defRPr/>
            </a:pPr>
            <a:endParaRPr lang="en-US"/>
          </a:p>
        </p:txBody>
      </p:sp>
      <p:sp>
        <p:nvSpPr>
          <p:cNvPr id="9" name="Rectangle 6"/>
          <p:cNvSpPr>
            <a:spLocks noGrp="1" noChangeArrowheads="1"/>
          </p:cNvSpPr>
          <p:nvPr>
            <p:ph type="sldNum" sz="quarter" idx="12"/>
          </p:nvPr>
        </p:nvSpPr>
        <p:spPr>
          <a:ln/>
        </p:spPr>
        <p:txBody>
          <a:bodyPr/>
          <a:lstStyle>
            <a:lvl1pPr>
              <a:defRPr/>
            </a:lvl1pPr>
          </a:lstStyle>
          <a:p>
            <a:pPr>
              <a:defRPr/>
            </a:pPr>
            <a:fld id="{64AE1E89-2F3D-D942-8E7C-66AD2A7058FA}" type="slidenum">
              <a:rPr lang="en-US"/>
              <a:pPr>
                <a:defRPr/>
              </a:pPr>
              <a:t>‹#›</a:t>
            </a:fld>
            <a:endParaRPr lang="en-US"/>
          </a:p>
        </p:txBody>
      </p:sp>
    </p:spTree>
    <p:extLst>
      <p:ext uri="{BB962C8B-B14F-4D97-AF65-F5344CB8AC3E}">
        <p14:creationId xmlns:p14="http://schemas.microsoft.com/office/powerpoint/2010/main" val="1581511909"/>
      </p:ext>
    </p:extLst>
  </p:cSld>
  <p:clrMapOvr>
    <a:masterClrMapping/>
  </p:clrMapOvr>
</p:sldLayout>
</file>

<file path=ppt/slideLayouts/slideLayout916.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p>
        </p:txBody>
      </p:sp>
      <p:sp>
        <p:nvSpPr>
          <p:cNvPr id="4" name="Rectangle 5"/>
          <p:cNvSpPr>
            <a:spLocks noGrp="1" noChangeArrowheads="1"/>
          </p:cNvSpPr>
          <p:nvPr>
            <p:ph type="ftr" sz="quarter" idx="11"/>
          </p:nvPr>
        </p:nvSpPr>
        <p:spPr>
          <a:ln/>
        </p:spPr>
        <p:txBody>
          <a:bodyPr/>
          <a:lstStyle>
            <a:lvl1pPr>
              <a:defRPr/>
            </a:lvl1pPr>
          </a:lstStyle>
          <a:p>
            <a:pPr>
              <a:defRPr/>
            </a:pPr>
            <a:endParaRPr lang="en-US"/>
          </a:p>
        </p:txBody>
      </p:sp>
      <p:sp>
        <p:nvSpPr>
          <p:cNvPr id="5" name="Rectangle 6"/>
          <p:cNvSpPr>
            <a:spLocks noGrp="1" noChangeArrowheads="1"/>
          </p:cNvSpPr>
          <p:nvPr>
            <p:ph type="sldNum" sz="quarter" idx="12"/>
          </p:nvPr>
        </p:nvSpPr>
        <p:spPr>
          <a:ln/>
        </p:spPr>
        <p:txBody>
          <a:bodyPr/>
          <a:lstStyle>
            <a:lvl1pPr>
              <a:defRPr/>
            </a:lvl1pPr>
          </a:lstStyle>
          <a:p>
            <a:pPr>
              <a:defRPr/>
            </a:pPr>
            <a:fld id="{7D3B7F62-63F3-FA44-BFF0-74DD254AFC93}" type="slidenum">
              <a:rPr lang="en-US"/>
              <a:pPr>
                <a:defRPr/>
              </a:pPr>
              <a:t>‹#›</a:t>
            </a:fld>
            <a:endParaRPr lang="en-US"/>
          </a:p>
        </p:txBody>
      </p:sp>
    </p:spTree>
    <p:extLst>
      <p:ext uri="{BB962C8B-B14F-4D97-AF65-F5344CB8AC3E}">
        <p14:creationId xmlns:p14="http://schemas.microsoft.com/office/powerpoint/2010/main" val="1238600277"/>
      </p:ext>
    </p:extLst>
  </p:cSld>
  <p:clrMapOvr>
    <a:masterClrMapping/>
  </p:clrMapOvr>
</p:sldLayout>
</file>

<file path=ppt/slideLayouts/slideLayout917.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p>
        </p:txBody>
      </p:sp>
      <p:sp>
        <p:nvSpPr>
          <p:cNvPr id="3" name="Rectangle 5"/>
          <p:cNvSpPr>
            <a:spLocks noGrp="1" noChangeArrowheads="1"/>
          </p:cNvSpPr>
          <p:nvPr>
            <p:ph type="ftr" sz="quarter" idx="11"/>
          </p:nvPr>
        </p:nvSpPr>
        <p:spPr>
          <a:ln/>
        </p:spPr>
        <p:txBody>
          <a:bodyPr/>
          <a:lstStyle>
            <a:lvl1pPr>
              <a:defRPr/>
            </a:lvl1pPr>
          </a:lstStyle>
          <a:p>
            <a:pPr>
              <a:defRPr/>
            </a:pPr>
            <a:endParaRPr lang="en-US"/>
          </a:p>
        </p:txBody>
      </p:sp>
      <p:sp>
        <p:nvSpPr>
          <p:cNvPr id="4" name="Rectangle 6"/>
          <p:cNvSpPr>
            <a:spLocks noGrp="1" noChangeArrowheads="1"/>
          </p:cNvSpPr>
          <p:nvPr>
            <p:ph type="sldNum" sz="quarter" idx="12"/>
          </p:nvPr>
        </p:nvSpPr>
        <p:spPr>
          <a:ln/>
        </p:spPr>
        <p:txBody>
          <a:bodyPr/>
          <a:lstStyle>
            <a:lvl1pPr>
              <a:defRPr/>
            </a:lvl1pPr>
          </a:lstStyle>
          <a:p>
            <a:pPr>
              <a:defRPr/>
            </a:pPr>
            <a:fld id="{BDAD14E1-89D8-6C45-98AF-741138467DDF}" type="slidenum">
              <a:rPr lang="en-US"/>
              <a:pPr>
                <a:defRPr/>
              </a:pPr>
              <a:t>‹#›</a:t>
            </a:fld>
            <a:endParaRPr lang="en-US"/>
          </a:p>
        </p:txBody>
      </p:sp>
    </p:spTree>
    <p:extLst>
      <p:ext uri="{BB962C8B-B14F-4D97-AF65-F5344CB8AC3E}">
        <p14:creationId xmlns:p14="http://schemas.microsoft.com/office/powerpoint/2010/main" val="3614494331"/>
      </p:ext>
    </p:extLst>
  </p:cSld>
  <p:clrMapOvr>
    <a:masterClrMapping/>
  </p:clrMapOvr>
</p:sldLayout>
</file>

<file path=ppt/slideLayouts/slideLayout918.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95259342-FB65-2D49-AECE-1BB9103F6DD0}" type="slidenum">
              <a:rPr lang="en-US"/>
              <a:pPr>
                <a:defRPr/>
              </a:pPr>
              <a:t>‹#›</a:t>
            </a:fld>
            <a:endParaRPr lang="en-US"/>
          </a:p>
        </p:txBody>
      </p:sp>
    </p:spTree>
    <p:extLst>
      <p:ext uri="{BB962C8B-B14F-4D97-AF65-F5344CB8AC3E}">
        <p14:creationId xmlns:p14="http://schemas.microsoft.com/office/powerpoint/2010/main" val="3263322679"/>
      </p:ext>
    </p:extLst>
  </p:cSld>
  <p:clrMapOvr>
    <a:masterClrMapping/>
  </p:clrMapOvr>
</p:sldLayout>
</file>

<file path=ppt/slideLayouts/slideLayout919.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657A0D97-E04C-3744-94DB-6E88D926503B}" type="slidenum">
              <a:rPr lang="en-US"/>
              <a:pPr>
                <a:defRPr/>
              </a:pPr>
              <a:t>‹#›</a:t>
            </a:fld>
            <a:endParaRPr lang="en-US"/>
          </a:p>
        </p:txBody>
      </p:sp>
    </p:spTree>
    <p:extLst>
      <p:ext uri="{BB962C8B-B14F-4D97-AF65-F5344CB8AC3E}">
        <p14:creationId xmlns:p14="http://schemas.microsoft.com/office/powerpoint/2010/main" val="3565339427"/>
      </p:ext>
    </p:extLst>
  </p:cSld>
  <p:clrMapOvr>
    <a:masterClrMapping/>
  </p:clrMapOvr>
</p:sldLayout>
</file>

<file path=ppt/slideLayouts/slideLayout92.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defRPr>
            </a:lvl1pPr>
            <a:lvl2pPr>
              <a:defRPr sz="2800" b="1" i="0">
                <a:latin typeface="Arial" panose="020B0604020202020204" pitchFamily="34" charset="0"/>
              </a:defRPr>
            </a:lvl2pPr>
            <a:lvl3pPr>
              <a:defRPr sz="2400" b="1" i="0">
                <a:latin typeface="Arial" panose="020B0604020202020204" pitchFamily="34" charset="0"/>
              </a:defRPr>
            </a:lvl3pPr>
            <a:lvl4pPr>
              <a:defRPr sz="2000" b="1" i="0">
                <a:latin typeface="Arial" panose="020B0604020202020204" pitchFamily="34" charset="0"/>
              </a:defRPr>
            </a:lvl4pPr>
            <a:lvl5pPr>
              <a:defRPr sz="2000" b="1" i="0">
                <a:latin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1036"/>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037"/>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7" name="Rectangle 1038"/>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FBD75606-22A2-E649-AF17-36023A623B48}"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4095377685"/>
      </p:ext>
    </p:extLst>
  </p:cSld>
  <p:clrMapOvr>
    <a:masterClrMapping/>
  </p:clrMapOvr>
  <p:transition spd="slow">
    <p:dissolve/>
  </p:transition>
</p:sldLayout>
</file>

<file path=ppt/slideLayouts/slideLayout920.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2130FD35-F57B-8A45-8840-888F1C985EC3}" type="slidenum">
              <a:rPr lang="en-US"/>
              <a:pPr>
                <a:defRPr/>
              </a:pPr>
              <a:t>‹#›</a:t>
            </a:fld>
            <a:endParaRPr lang="en-US"/>
          </a:p>
        </p:txBody>
      </p:sp>
    </p:spTree>
    <p:extLst>
      <p:ext uri="{BB962C8B-B14F-4D97-AF65-F5344CB8AC3E}">
        <p14:creationId xmlns:p14="http://schemas.microsoft.com/office/powerpoint/2010/main" val="2485476920"/>
      </p:ext>
    </p:extLst>
  </p:cSld>
  <p:clrMapOvr>
    <a:masterClrMapping/>
  </p:clrMapOvr>
</p:sldLayout>
</file>

<file path=ppt/slideLayouts/slideLayout921.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400800" y="457200"/>
            <a:ext cx="2057400" cy="5638800"/>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228600" y="457200"/>
            <a:ext cx="6019800" cy="5638800"/>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D73AEB5A-C7EC-AF4A-AD59-8584DC779172}" type="slidenum">
              <a:rPr lang="en-US"/>
              <a:pPr>
                <a:defRPr/>
              </a:pPr>
              <a:t>‹#›</a:t>
            </a:fld>
            <a:endParaRPr lang="en-US"/>
          </a:p>
        </p:txBody>
      </p:sp>
    </p:spTree>
    <p:extLst>
      <p:ext uri="{BB962C8B-B14F-4D97-AF65-F5344CB8AC3E}">
        <p14:creationId xmlns:p14="http://schemas.microsoft.com/office/powerpoint/2010/main" val="3406403077"/>
      </p:ext>
    </p:extLst>
  </p:cSld>
  <p:clrMapOvr>
    <a:masterClrMapping/>
  </p:clrMapOvr>
</p:sldLayout>
</file>

<file path=ppt/slideLayouts/slideLayout922.xml><?xml version="1.0" encoding="utf-8"?>
<p:sldLayout xmlns:a="http://schemas.openxmlformats.org/drawingml/2006/main" xmlns:r="http://schemas.openxmlformats.org/officeDocument/2006/relationships" xmlns:p="http://schemas.openxmlformats.org/presentationml/2006/main" showMasterSp="0" type="title" preserve="1">
  <p:cSld name="Title Slide">
    <p:spTree>
      <p:nvGrpSpPr>
        <p:cNvPr id="1" name=""/>
        <p:cNvGrpSpPr/>
        <p:nvPr/>
      </p:nvGrpSpPr>
      <p:grpSpPr>
        <a:xfrm>
          <a:off x="0" y="0"/>
          <a:ext cx="0" cy="0"/>
          <a:chOff x="0" y="0"/>
          <a:chExt cx="0" cy="0"/>
        </a:xfrm>
      </p:grpSpPr>
      <p:sp>
        <p:nvSpPr>
          <p:cNvPr id="4" name="Rectangle 2" descr="Canvas"/>
          <p:cNvSpPr>
            <a:spLocks noChangeArrowheads="1"/>
          </p:cNvSpPr>
          <p:nvPr/>
        </p:nvSpPr>
        <p:spPr bwMode="white">
          <a:xfrm>
            <a:off x="528638" y="201613"/>
            <a:ext cx="8397875" cy="6467475"/>
          </a:xfrm>
          <a:prstGeom prst="rect">
            <a:avLst/>
          </a:prstGeom>
          <a:blipFill dpi="0" rotWithShape="0">
            <a:blip r:embed="rId2"/>
            <a:srcRect/>
            <a:tile tx="0" ty="0" sx="100000" sy="100000" flip="none" algn="tl"/>
          </a:bli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a:endParaRPr kumimoji="1" lang="en-US">
              <a:solidFill>
                <a:srgbClr val="000000"/>
              </a:solidFill>
            </a:endParaRPr>
          </a:p>
        </p:txBody>
      </p:sp>
      <p:pic>
        <p:nvPicPr>
          <p:cNvPr id="5" name="Picture 3" descr="minispi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ltGray">
          <a:xfrm>
            <a:off x="0" y="50800"/>
            <a:ext cx="1181100" cy="42862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6" name="Rectangle 4" descr="Canvas"/>
          <p:cNvSpPr>
            <a:spLocks noChangeArrowheads="1"/>
          </p:cNvSpPr>
          <p:nvPr/>
        </p:nvSpPr>
        <p:spPr bwMode="white">
          <a:xfrm>
            <a:off x="596900" y="4130675"/>
            <a:ext cx="1041400" cy="457200"/>
          </a:xfrm>
          <a:prstGeom prst="rect">
            <a:avLst/>
          </a:prstGeom>
          <a:blipFill dpi="0" rotWithShape="0">
            <a:blip r:embed="rId2"/>
            <a:srcRect/>
            <a:tile tx="0" ty="0" sx="100000" sy="100000" flip="none" algn="tl"/>
          </a:bli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a:endParaRPr kumimoji="1" lang="en-US">
              <a:solidFill>
                <a:srgbClr val="000000"/>
              </a:solidFill>
            </a:endParaRPr>
          </a:p>
        </p:txBody>
      </p:sp>
      <p:pic>
        <p:nvPicPr>
          <p:cNvPr id="7" name="Picture 5" descr="minispir"/>
          <p:cNvPicPr>
            <a:picLocks noChangeAspect="1" noChangeArrowheads="1"/>
          </p:cNvPicPr>
          <p:nvPr/>
        </p:nvPicPr>
        <p:blipFill>
          <a:blip r:embed="rId3" cstate="screen">
            <a:extLst>
              <a:ext uri="{28A0092B-C50C-407E-A947-70E740481C1C}">
                <a14:useLocalDpi xmlns:a14="http://schemas.microsoft.com/office/drawing/2010/main"/>
              </a:ext>
            </a:extLst>
          </a:blip>
          <a:srcRect t="39999"/>
          <a:stretch>
            <a:fillRect/>
          </a:stretch>
        </p:blipFill>
        <p:spPr bwMode="ltGray">
          <a:xfrm>
            <a:off x="0" y="4222750"/>
            <a:ext cx="1181100" cy="25717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174" name="Rectangle 6"/>
          <p:cNvSpPr>
            <a:spLocks noGrp="1" noChangeArrowheads="1"/>
          </p:cNvSpPr>
          <p:nvPr>
            <p:ph type="ctrTitle"/>
          </p:nvPr>
        </p:nvSpPr>
        <p:spPr>
          <a:xfrm>
            <a:off x="914400" y="2057400"/>
            <a:ext cx="7721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7175" name="Rectangle 7"/>
          <p:cNvSpPr>
            <a:spLocks noGrp="1" noChangeArrowheads="1"/>
          </p:cNvSpPr>
          <p:nvPr>
            <p:ph type="subTitle" idx="1"/>
          </p:nvPr>
        </p:nvSpPr>
        <p:spPr>
          <a:xfrm>
            <a:off x="1625600" y="3886200"/>
            <a:ext cx="6400800" cy="1771650"/>
          </a:xfrm>
        </p:spPr>
        <p:txBody>
          <a:bodyPr/>
          <a:lstStyle>
            <a:lvl1pPr marL="0" indent="0" algn="ctr">
              <a:buFontTx/>
              <a:buNone/>
              <a:defRPr b="1" i="0">
                <a:latin typeface="Arial" panose="020B0604020202020204" pitchFamily="34" charset="0"/>
                <a:cs typeface="Arial" panose="020B0604020202020204" pitchFamily="34" charset="0"/>
              </a:defRPr>
            </a:lvl1pPr>
          </a:lstStyle>
          <a:p>
            <a:r>
              <a:rPr lang="en-US" dirty="0"/>
              <a:t>Click to edit Master subtitle style</a:t>
            </a:r>
          </a:p>
        </p:txBody>
      </p:sp>
      <p:sp>
        <p:nvSpPr>
          <p:cNvPr id="8" name="Rectangle 8"/>
          <p:cNvSpPr>
            <a:spLocks noGrp="1" noChangeArrowheads="1"/>
          </p:cNvSpPr>
          <p:nvPr>
            <p:ph type="dt" sz="quarter" idx="10"/>
          </p:nvPr>
        </p:nvSpPr>
        <p:spPr>
          <a:xfrm>
            <a:off x="1084263" y="6096000"/>
            <a:ext cx="1905000" cy="457200"/>
          </a:xfrm>
        </p:spPr>
        <p:txBody>
          <a:bodyPr/>
          <a:lstStyle>
            <a:lvl1pPr>
              <a:defRPr/>
            </a:lvl1pPr>
          </a:lstStyle>
          <a:p>
            <a:pPr>
              <a:defRPr/>
            </a:pPr>
            <a:endParaRPr lang="en-US">
              <a:solidFill>
                <a:srgbClr val="000000"/>
              </a:solidFill>
            </a:endParaRPr>
          </a:p>
        </p:txBody>
      </p:sp>
      <p:sp>
        <p:nvSpPr>
          <p:cNvPr id="9" name="Rectangle 9"/>
          <p:cNvSpPr>
            <a:spLocks noGrp="1" noChangeArrowheads="1"/>
          </p:cNvSpPr>
          <p:nvPr>
            <p:ph type="ftr" sz="quarter" idx="11"/>
          </p:nvPr>
        </p:nvSpPr>
        <p:spPr>
          <a:xfrm>
            <a:off x="3522663" y="6096000"/>
            <a:ext cx="2895600" cy="457200"/>
          </a:xfrm>
        </p:spPr>
        <p:txBody>
          <a:bodyPr/>
          <a:lstStyle>
            <a:lvl1pPr>
              <a:defRPr/>
            </a:lvl1pPr>
          </a:lstStyle>
          <a:p>
            <a:pPr>
              <a:defRPr/>
            </a:pPr>
            <a:endParaRPr lang="en-US">
              <a:solidFill>
                <a:srgbClr val="000000"/>
              </a:solidFill>
            </a:endParaRPr>
          </a:p>
        </p:txBody>
      </p:sp>
      <p:sp>
        <p:nvSpPr>
          <p:cNvPr id="10" name="Rectangle 10"/>
          <p:cNvSpPr>
            <a:spLocks noGrp="1" noChangeArrowheads="1"/>
          </p:cNvSpPr>
          <p:nvPr>
            <p:ph type="sldNum" sz="quarter" idx="12"/>
          </p:nvPr>
        </p:nvSpPr>
        <p:spPr>
          <a:xfrm>
            <a:off x="6951663" y="6096000"/>
            <a:ext cx="1905000" cy="457200"/>
          </a:xfrm>
        </p:spPr>
        <p:txBody>
          <a:bodyPr/>
          <a:lstStyle>
            <a:lvl1pPr>
              <a:defRPr/>
            </a:lvl1pPr>
          </a:lstStyle>
          <a:p>
            <a:pPr>
              <a:defRPr/>
            </a:pPr>
            <a:fld id="{E6832363-2F53-9849-A7AE-2143CF80A3DB}"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1547087656"/>
      </p:ext>
    </p:extLst>
  </p:cSld>
  <p:clrMapOvr>
    <a:masterClrMapping/>
  </p:clrMapOvr>
</p:sldLayout>
</file>

<file path=ppt/slideLayouts/slideLayout92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
          <p:cNvSpPr>
            <a:spLocks noGrp="1" noChangeArrowheads="1"/>
          </p:cNvSpPr>
          <p:nvPr>
            <p:ph type="sldNum" sz="quarter" idx="12"/>
          </p:nvPr>
        </p:nvSpPr>
        <p:spPr>
          <a:ln/>
        </p:spPr>
        <p:txBody>
          <a:bodyPr/>
          <a:lstStyle>
            <a:lvl1pPr>
              <a:defRPr/>
            </a:lvl1pPr>
          </a:lstStyle>
          <a:p>
            <a:pPr>
              <a:defRPr/>
            </a:pPr>
            <a:fld id="{A3088246-B328-2748-8C10-112C6CF93855}"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1912325839"/>
      </p:ext>
    </p:extLst>
  </p:cSld>
  <p:clrMapOvr>
    <a:masterClrMapping/>
  </p:clrMapOvr>
</p:sldLayout>
</file>

<file path=ppt/slideLayouts/slideLayout92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
          <p:cNvSpPr>
            <a:spLocks noGrp="1" noChangeArrowheads="1"/>
          </p:cNvSpPr>
          <p:nvPr>
            <p:ph type="sldNum" sz="quarter" idx="12"/>
          </p:nvPr>
        </p:nvSpPr>
        <p:spPr>
          <a:ln/>
        </p:spPr>
        <p:txBody>
          <a:bodyPr/>
          <a:lstStyle>
            <a:lvl1pPr>
              <a:defRPr/>
            </a:lvl1pPr>
          </a:lstStyle>
          <a:p>
            <a:pPr>
              <a:defRPr/>
            </a:pPr>
            <a:fld id="{F2D43FC8-5AF7-BB49-97B0-1BC74B4E6283}"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102456547"/>
      </p:ext>
    </p:extLst>
  </p:cSld>
  <p:clrMapOvr>
    <a:masterClrMapping/>
  </p:clrMapOvr>
</p:sldLayout>
</file>

<file path=ppt/slideLayouts/slideLayout92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1066800" y="1752600"/>
            <a:ext cx="37338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953000" y="1752600"/>
            <a:ext cx="37338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10"/>
          <p:cNvSpPr>
            <a:spLocks noGrp="1" noChangeArrowheads="1"/>
          </p:cNvSpPr>
          <p:nvPr>
            <p:ph type="sldNum" sz="quarter" idx="12"/>
          </p:nvPr>
        </p:nvSpPr>
        <p:spPr>
          <a:ln/>
        </p:spPr>
        <p:txBody>
          <a:bodyPr/>
          <a:lstStyle>
            <a:lvl1pPr>
              <a:defRPr/>
            </a:lvl1pPr>
          </a:lstStyle>
          <a:p>
            <a:pPr>
              <a:defRPr/>
            </a:pPr>
            <a:fld id="{A7E40827-4B35-1147-AA2A-FEFABB6D956D}"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780362571"/>
      </p:ext>
    </p:extLst>
  </p:cSld>
  <p:clrMapOvr>
    <a:masterClrMapping/>
  </p:clrMapOvr>
</p:sldLayout>
</file>

<file path=ppt/slideLayouts/slideLayout92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8"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9" name="Rectangle 10"/>
          <p:cNvSpPr>
            <a:spLocks noGrp="1" noChangeArrowheads="1"/>
          </p:cNvSpPr>
          <p:nvPr>
            <p:ph type="sldNum" sz="quarter" idx="12"/>
          </p:nvPr>
        </p:nvSpPr>
        <p:spPr>
          <a:ln/>
        </p:spPr>
        <p:txBody>
          <a:bodyPr/>
          <a:lstStyle>
            <a:lvl1pPr>
              <a:defRPr/>
            </a:lvl1pPr>
          </a:lstStyle>
          <a:p>
            <a:pPr>
              <a:defRPr/>
            </a:pPr>
            <a:fld id="{FB161032-C23B-B342-9D8C-B9D4B6165159}"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879201126"/>
      </p:ext>
    </p:extLst>
  </p:cSld>
  <p:clrMapOvr>
    <a:masterClrMapping/>
  </p:clrMapOvr>
</p:sldLayout>
</file>

<file path=ppt/slideLayouts/slideLayout92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4"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5" name="Rectangle 10"/>
          <p:cNvSpPr>
            <a:spLocks noGrp="1" noChangeArrowheads="1"/>
          </p:cNvSpPr>
          <p:nvPr>
            <p:ph type="sldNum" sz="quarter" idx="12"/>
          </p:nvPr>
        </p:nvSpPr>
        <p:spPr>
          <a:ln/>
        </p:spPr>
        <p:txBody>
          <a:bodyPr/>
          <a:lstStyle>
            <a:lvl1pPr>
              <a:defRPr/>
            </a:lvl1pPr>
          </a:lstStyle>
          <a:p>
            <a:pPr>
              <a:defRPr/>
            </a:pPr>
            <a:fld id="{76EE3A35-4AE2-C847-8D4E-3A0E0731D004}"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1065011689"/>
      </p:ext>
    </p:extLst>
  </p:cSld>
  <p:clrMapOvr>
    <a:masterClrMapping/>
  </p:clrMapOvr>
</p:sldLayout>
</file>

<file path=ppt/slideLayouts/slideLayout92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3"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4" name="Rectangle 10"/>
          <p:cNvSpPr>
            <a:spLocks noGrp="1" noChangeArrowheads="1"/>
          </p:cNvSpPr>
          <p:nvPr>
            <p:ph type="sldNum" sz="quarter" idx="12"/>
          </p:nvPr>
        </p:nvSpPr>
        <p:spPr>
          <a:ln/>
        </p:spPr>
        <p:txBody>
          <a:bodyPr/>
          <a:lstStyle>
            <a:lvl1pPr>
              <a:defRPr/>
            </a:lvl1pPr>
          </a:lstStyle>
          <a:p>
            <a:pPr>
              <a:defRPr/>
            </a:pPr>
            <a:fld id="{6B35E14C-9495-8C43-A58C-AA9546900566}"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3241433023"/>
      </p:ext>
    </p:extLst>
  </p:cSld>
  <p:clrMapOvr>
    <a:masterClrMapping/>
  </p:clrMapOvr>
</p:sldLayout>
</file>

<file path=ppt/slideLayouts/slideLayout92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10"/>
          <p:cNvSpPr>
            <a:spLocks noGrp="1" noChangeArrowheads="1"/>
          </p:cNvSpPr>
          <p:nvPr>
            <p:ph type="sldNum" sz="quarter" idx="12"/>
          </p:nvPr>
        </p:nvSpPr>
        <p:spPr>
          <a:ln/>
        </p:spPr>
        <p:txBody>
          <a:bodyPr/>
          <a:lstStyle>
            <a:lvl1pPr>
              <a:defRPr/>
            </a:lvl1pPr>
          </a:lstStyle>
          <a:p>
            <a:pPr>
              <a:defRPr/>
            </a:pPr>
            <a:fld id="{03842AE5-0050-8345-808D-712D3C8418E0}"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1308042341"/>
      </p:ext>
    </p:extLst>
  </p:cSld>
  <p:clrMapOvr>
    <a:masterClrMapping/>
  </p:clrMapOvr>
</p:sldLayout>
</file>

<file path=ppt/slideLayouts/slideLayout93.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1036"/>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037"/>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7" name="Rectangle 1038"/>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6FD0C6DE-1AD8-D84E-80AC-2F402853CDB6}"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885449657"/>
      </p:ext>
    </p:extLst>
  </p:cSld>
  <p:clrMapOvr>
    <a:masterClrMapping/>
  </p:clrMapOvr>
  <p:transition spd="slow">
    <p:dissolve/>
  </p:transition>
</p:sldLayout>
</file>

<file path=ppt/slideLayouts/slideLayout930.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6"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7" name="Rectangle 10"/>
          <p:cNvSpPr>
            <a:spLocks noGrp="1" noChangeArrowheads="1"/>
          </p:cNvSpPr>
          <p:nvPr>
            <p:ph type="sldNum" sz="quarter" idx="12"/>
          </p:nvPr>
        </p:nvSpPr>
        <p:spPr>
          <a:ln/>
        </p:spPr>
        <p:txBody>
          <a:bodyPr/>
          <a:lstStyle>
            <a:lvl1pPr>
              <a:defRPr/>
            </a:lvl1pPr>
          </a:lstStyle>
          <a:p>
            <a:pPr>
              <a:defRPr/>
            </a:pPr>
            <a:fld id="{49506D9F-0C84-C84A-BEEA-25FAA552E5B0}"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2105178864"/>
      </p:ext>
    </p:extLst>
  </p:cSld>
  <p:clrMapOvr>
    <a:masterClrMapping/>
  </p:clrMapOvr>
</p:sldLayout>
</file>

<file path=ppt/slideLayouts/slideLayout931.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
          <p:cNvSpPr>
            <a:spLocks noGrp="1" noChangeArrowheads="1"/>
          </p:cNvSpPr>
          <p:nvPr>
            <p:ph type="sldNum" sz="quarter" idx="12"/>
          </p:nvPr>
        </p:nvSpPr>
        <p:spPr>
          <a:ln/>
        </p:spPr>
        <p:txBody>
          <a:bodyPr/>
          <a:lstStyle>
            <a:lvl1pPr>
              <a:defRPr/>
            </a:lvl1pPr>
          </a:lstStyle>
          <a:p>
            <a:pPr>
              <a:defRPr/>
            </a:pPr>
            <a:fld id="{BAC1437D-36C4-274A-9798-E2D8B7D70D25}"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1895106463"/>
      </p:ext>
    </p:extLst>
  </p:cSld>
  <p:clrMapOvr>
    <a:masterClrMapping/>
  </p:clrMapOvr>
</p:sldLayout>
</file>

<file path=ppt/slideLayouts/slideLayout932.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781800" y="381000"/>
            <a:ext cx="19050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1066800" y="381000"/>
            <a:ext cx="55626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8"/>
          <p:cNvSpPr>
            <a:spLocks noGrp="1" noChangeArrowheads="1"/>
          </p:cNvSpPr>
          <p:nvPr>
            <p:ph type="dt" sz="half" idx="10"/>
          </p:nvPr>
        </p:nvSpPr>
        <p:spPr>
          <a:ln/>
        </p:spPr>
        <p:txBody>
          <a:bodyPr/>
          <a:lstStyle>
            <a:lvl1pPr>
              <a:defRPr/>
            </a:lvl1pPr>
          </a:lstStyle>
          <a:p>
            <a:pPr>
              <a:defRPr/>
            </a:pPr>
            <a:endParaRPr lang="en-US">
              <a:solidFill>
                <a:srgbClr val="000000"/>
              </a:solidFill>
            </a:endParaRPr>
          </a:p>
        </p:txBody>
      </p:sp>
      <p:sp>
        <p:nvSpPr>
          <p:cNvPr id="5" name="Rectangle 9"/>
          <p:cNvSpPr>
            <a:spLocks noGrp="1" noChangeArrowheads="1"/>
          </p:cNvSpPr>
          <p:nvPr>
            <p:ph type="ftr" sz="quarter" idx="11"/>
          </p:nvPr>
        </p:nvSpPr>
        <p:spPr>
          <a:ln/>
        </p:spPr>
        <p:txBody>
          <a:bodyPr/>
          <a:lstStyle>
            <a:lvl1pPr>
              <a:defRPr/>
            </a:lvl1pPr>
          </a:lstStyle>
          <a:p>
            <a:pPr>
              <a:defRPr/>
            </a:pPr>
            <a:endParaRPr lang="en-US">
              <a:solidFill>
                <a:srgbClr val="000000"/>
              </a:solidFill>
            </a:endParaRPr>
          </a:p>
        </p:txBody>
      </p:sp>
      <p:sp>
        <p:nvSpPr>
          <p:cNvPr id="6" name="Rectangle 10"/>
          <p:cNvSpPr>
            <a:spLocks noGrp="1" noChangeArrowheads="1"/>
          </p:cNvSpPr>
          <p:nvPr>
            <p:ph type="sldNum" sz="quarter" idx="12"/>
          </p:nvPr>
        </p:nvSpPr>
        <p:spPr>
          <a:ln/>
        </p:spPr>
        <p:txBody>
          <a:bodyPr/>
          <a:lstStyle>
            <a:lvl1pPr>
              <a:defRPr/>
            </a:lvl1pPr>
          </a:lstStyle>
          <a:p>
            <a:pPr>
              <a:defRPr/>
            </a:pPr>
            <a:fld id="{50F32A29-C767-DD4F-8D26-514F9A5FD91F}" type="slidenum">
              <a:rPr lang="en-US">
                <a:solidFill>
                  <a:srgbClr val="000000"/>
                </a:solidFill>
                <a:latin typeface="Times New Roman"/>
              </a:rPr>
              <a:pPr>
                <a:defRPr/>
              </a:pPr>
              <a:t>‹#›</a:t>
            </a:fld>
            <a:endParaRPr lang="en-US">
              <a:solidFill>
                <a:srgbClr val="000000"/>
              </a:solidFill>
              <a:latin typeface="Times New Roman"/>
            </a:endParaRPr>
          </a:p>
        </p:txBody>
      </p:sp>
    </p:spTree>
    <p:extLst>
      <p:ext uri="{BB962C8B-B14F-4D97-AF65-F5344CB8AC3E}">
        <p14:creationId xmlns:p14="http://schemas.microsoft.com/office/powerpoint/2010/main" val="4156194077"/>
      </p:ext>
    </p:extLst>
  </p:cSld>
  <p:clrMapOvr>
    <a:masterClrMapping/>
  </p:clrMapOvr>
</p:sldLayout>
</file>

<file path=ppt/slideLayouts/slideLayout933.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0BD3AB2D-6122-BE45-8F53-CDDB7B854ABC}" type="slidenum">
              <a:rPr lang="en-GB"/>
              <a:pPr>
                <a:defRPr/>
              </a:pPr>
              <a:t>‹#›</a:t>
            </a:fld>
            <a:endParaRPr lang="en-GB"/>
          </a:p>
        </p:txBody>
      </p:sp>
    </p:spTree>
    <p:extLst>
      <p:ext uri="{BB962C8B-B14F-4D97-AF65-F5344CB8AC3E}">
        <p14:creationId xmlns:p14="http://schemas.microsoft.com/office/powerpoint/2010/main" val="2424791763"/>
      </p:ext>
    </p:extLst>
  </p:cSld>
  <p:clrMapOvr>
    <a:masterClrMapping/>
  </p:clrMapOvr>
</p:sldLayout>
</file>

<file path=ppt/slideLayouts/slideLayout934.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2E401D1B-A0DB-4644-9E7A-BF990CAC6CDF}" type="slidenum">
              <a:rPr lang="en-GB"/>
              <a:pPr>
                <a:defRPr/>
              </a:pPr>
              <a:t>‹#›</a:t>
            </a:fld>
            <a:endParaRPr lang="en-GB"/>
          </a:p>
        </p:txBody>
      </p:sp>
    </p:spTree>
    <p:extLst>
      <p:ext uri="{BB962C8B-B14F-4D97-AF65-F5344CB8AC3E}">
        <p14:creationId xmlns:p14="http://schemas.microsoft.com/office/powerpoint/2010/main" val="1759671420"/>
      </p:ext>
    </p:extLst>
  </p:cSld>
  <p:clrMapOvr>
    <a:masterClrMapping/>
  </p:clrMapOvr>
</p:sldLayout>
</file>

<file path=ppt/slideLayouts/slideLayout935.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4AD5251B-5700-A441-BC41-E14190FC1B26}" type="slidenum">
              <a:rPr lang="en-GB"/>
              <a:pPr>
                <a:defRPr/>
              </a:pPr>
              <a:t>‹#›</a:t>
            </a:fld>
            <a:endParaRPr lang="en-GB"/>
          </a:p>
        </p:txBody>
      </p:sp>
    </p:spTree>
    <p:extLst>
      <p:ext uri="{BB962C8B-B14F-4D97-AF65-F5344CB8AC3E}">
        <p14:creationId xmlns:p14="http://schemas.microsoft.com/office/powerpoint/2010/main" val="3280212702"/>
      </p:ext>
    </p:extLst>
  </p:cSld>
  <p:clrMapOvr>
    <a:masterClrMapping/>
  </p:clrMapOvr>
</p:sldLayout>
</file>

<file path=ppt/slideLayouts/slideLayout936.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E1525FE2-8D6D-CC4F-BF70-4CD402485598}" type="slidenum">
              <a:rPr lang="en-GB"/>
              <a:pPr>
                <a:defRPr/>
              </a:pPr>
              <a:t>‹#›</a:t>
            </a:fld>
            <a:endParaRPr lang="en-GB"/>
          </a:p>
        </p:txBody>
      </p:sp>
    </p:spTree>
    <p:extLst>
      <p:ext uri="{BB962C8B-B14F-4D97-AF65-F5344CB8AC3E}">
        <p14:creationId xmlns:p14="http://schemas.microsoft.com/office/powerpoint/2010/main" val="1059123457"/>
      </p:ext>
    </p:extLst>
  </p:cSld>
  <p:clrMapOvr>
    <a:masterClrMapping/>
  </p:clrMapOvr>
</p:sldLayout>
</file>

<file path=ppt/slideLayouts/slideLayout937.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a:ln/>
        </p:spPr>
        <p:txBody>
          <a:bodyPr/>
          <a:lstStyle>
            <a:lvl1pPr>
              <a:defRPr/>
            </a:lvl1pPr>
          </a:lstStyle>
          <a:p>
            <a:pPr>
              <a:defRPr/>
            </a:pPr>
            <a:endParaRPr lang="en-US"/>
          </a:p>
        </p:txBody>
      </p:sp>
      <p:sp>
        <p:nvSpPr>
          <p:cNvPr id="8" name="Rectangle 5"/>
          <p:cNvSpPr>
            <a:spLocks noGrp="1" noChangeArrowheads="1"/>
          </p:cNvSpPr>
          <p:nvPr>
            <p:ph type="ftr" sz="quarter" idx="11"/>
          </p:nvPr>
        </p:nvSpPr>
        <p:spPr>
          <a:ln/>
        </p:spPr>
        <p:txBody>
          <a:bodyPr/>
          <a:lstStyle>
            <a:lvl1pPr>
              <a:defRPr/>
            </a:lvl1pPr>
          </a:lstStyle>
          <a:p>
            <a:pPr>
              <a:defRPr/>
            </a:pPr>
            <a:endParaRPr lang="en-US"/>
          </a:p>
        </p:txBody>
      </p:sp>
      <p:sp>
        <p:nvSpPr>
          <p:cNvPr id="9" name="Rectangle 6"/>
          <p:cNvSpPr>
            <a:spLocks noGrp="1" noChangeArrowheads="1"/>
          </p:cNvSpPr>
          <p:nvPr>
            <p:ph type="sldNum" sz="quarter" idx="12"/>
          </p:nvPr>
        </p:nvSpPr>
        <p:spPr>
          <a:ln/>
        </p:spPr>
        <p:txBody>
          <a:bodyPr/>
          <a:lstStyle>
            <a:lvl1pPr>
              <a:defRPr/>
            </a:lvl1pPr>
          </a:lstStyle>
          <a:p>
            <a:pPr>
              <a:defRPr/>
            </a:pPr>
            <a:fld id="{33F04734-9984-7D4F-80A8-74832644BE2F}" type="slidenum">
              <a:rPr lang="en-GB"/>
              <a:pPr>
                <a:defRPr/>
              </a:pPr>
              <a:t>‹#›</a:t>
            </a:fld>
            <a:endParaRPr lang="en-GB"/>
          </a:p>
        </p:txBody>
      </p:sp>
    </p:spTree>
    <p:extLst>
      <p:ext uri="{BB962C8B-B14F-4D97-AF65-F5344CB8AC3E}">
        <p14:creationId xmlns:p14="http://schemas.microsoft.com/office/powerpoint/2010/main" val="1624519208"/>
      </p:ext>
    </p:extLst>
  </p:cSld>
  <p:clrMapOvr>
    <a:masterClrMapping/>
  </p:clrMapOvr>
</p:sldLayout>
</file>

<file path=ppt/slideLayouts/slideLayout938.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a:ln/>
        </p:spPr>
        <p:txBody>
          <a:bodyPr/>
          <a:lstStyle>
            <a:lvl1pPr>
              <a:defRPr/>
            </a:lvl1pPr>
          </a:lstStyle>
          <a:p>
            <a:pPr>
              <a:defRPr/>
            </a:pPr>
            <a:endParaRPr lang="en-US"/>
          </a:p>
        </p:txBody>
      </p:sp>
      <p:sp>
        <p:nvSpPr>
          <p:cNvPr id="4" name="Rectangle 5"/>
          <p:cNvSpPr>
            <a:spLocks noGrp="1" noChangeArrowheads="1"/>
          </p:cNvSpPr>
          <p:nvPr>
            <p:ph type="ftr" sz="quarter" idx="11"/>
          </p:nvPr>
        </p:nvSpPr>
        <p:spPr>
          <a:ln/>
        </p:spPr>
        <p:txBody>
          <a:bodyPr/>
          <a:lstStyle>
            <a:lvl1pPr>
              <a:defRPr/>
            </a:lvl1pPr>
          </a:lstStyle>
          <a:p>
            <a:pPr>
              <a:defRPr/>
            </a:pPr>
            <a:endParaRPr lang="en-US"/>
          </a:p>
        </p:txBody>
      </p:sp>
      <p:sp>
        <p:nvSpPr>
          <p:cNvPr id="5" name="Rectangle 6"/>
          <p:cNvSpPr>
            <a:spLocks noGrp="1" noChangeArrowheads="1"/>
          </p:cNvSpPr>
          <p:nvPr>
            <p:ph type="sldNum" sz="quarter" idx="12"/>
          </p:nvPr>
        </p:nvSpPr>
        <p:spPr>
          <a:ln/>
        </p:spPr>
        <p:txBody>
          <a:bodyPr/>
          <a:lstStyle>
            <a:lvl1pPr>
              <a:defRPr/>
            </a:lvl1pPr>
          </a:lstStyle>
          <a:p>
            <a:pPr>
              <a:defRPr/>
            </a:pPr>
            <a:fld id="{C4BDDFF3-47C7-5243-967B-26F77C4476BF}" type="slidenum">
              <a:rPr lang="en-GB"/>
              <a:pPr>
                <a:defRPr/>
              </a:pPr>
              <a:t>‹#›</a:t>
            </a:fld>
            <a:endParaRPr lang="en-GB"/>
          </a:p>
        </p:txBody>
      </p:sp>
    </p:spTree>
    <p:extLst>
      <p:ext uri="{BB962C8B-B14F-4D97-AF65-F5344CB8AC3E}">
        <p14:creationId xmlns:p14="http://schemas.microsoft.com/office/powerpoint/2010/main" val="933541666"/>
      </p:ext>
    </p:extLst>
  </p:cSld>
  <p:clrMapOvr>
    <a:masterClrMapping/>
  </p:clrMapOvr>
</p:sldLayout>
</file>

<file path=ppt/slideLayouts/slideLayout939.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a:ln/>
        </p:spPr>
        <p:txBody>
          <a:bodyPr/>
          <a:lstStyle>
            <a:lvl1pPr>
              <a:defRPr/>
            </a:lvl1pPr>
          </a:lstStyle>
          <a:p>
            <a:pPr>
              <a:defRPr/>
            </a:pPr>
            <a:endParaRPr lang="en-US"/>
          </a:p>
        </p:txBody>
      </p:sp>
      <p:sp>
        <p:nvSpPr>
          <p:cNvPr id="3" name="Rectangle 5"/>
          <p:cNvSpPr>
            <a:spLocks noGrp="1" noChangeArrowheads="1"/>
          </p:cNvSpPr>
          <p:nvPr>
            <p:ph type="ftr" sz="quarter" idx="11"/>
          </p:nvPr>
        </p:nvSpPr>
        <p:spPr>
          <a:ln/>
        </p:spPr>
        <p:txBody>
          <a:bodyPr/>
          <a:lstStyle>
            <a:lvl1pPr>
              <a:defRPr/>
            </a:lvl1pPr>
          </a:lstStyle>
          <a:p>
            <a:pPr>
              <a:defRPr/>
            </a:pPr>
            <a:endParaRPr lang="en-US"/>
          </a:p>
        </p:txBody>
      </p:sp>
      <p:sp>
        <p:nvSpPr>
          <p:cNvPr id="4" name="Rectangle 6"/>
          <p:cNvSpPr>
            <a:spLocks noGrp="1" noChangeArrowheads="1"/>
          </p:cNvSpPr>
          <p:nvPr>
            <p:ph type="sldNum" sz="quarter" idx="12"/>
          </p:nvPr>
        </p:nvSpPr>
        <p:spPr>
          <a:ln/>
        </p:spPr>
        <p:txBody>
          <a:bodyPr/>
          <a:lstStyle>
            <a:lvl1pPr>
              <a:defRPr/>
            </a:lvl1pPr>
          </a:lstStyle>
          <a:p>
            <a:pPr>
              <a:defRPr/>
            </a:pPr>
            <a:fld id="{ED28E67D-9E00-B94A-B07B-A411900C1864}" type="slidenum">
              <a:rPr lang="en-GB"/>
              <a:pPr>
                <a:defRPr/>
              </a:pPr>
              <a:t>‹#›</a:t>
            </a:fld>
            <a:endParaRPr lang="en-GB"/>
          </a:p>
        </p:txBody>
      </p:sp>
    </p:spTree>
    <p:extLst>
      <p:ext uri="{BB962C8B-B14F-4D97-AF65-F5344CB8AC3E}">
        <p14:creationId xmlns:p14="http://schemas.microsoft.com/office/powerpoint/2010/main" val="956452813"/>
      </p:ext>
    </p:extLst>
  </p:cSld>
  <p:clrMapOvr>
    <a:masterClrMapping/>
  </p:clrMapOvr>
</p:sldLayout>
</file>

<file path=ppt/slideLayouts/slideLayout94.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036"/>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5" name="Rectangle 1037"/>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038"/>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F7426063-8E3D-9543-99B2-C05B803EF754}"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477110095"/>
      </p:ext>
    </p:extLst>
  </p:cSld>
  <p:clrMapOvr>
    <a:masterClrMapping/>
  </p:clrMapOvr>
  <p:transition spd="slow">
    <p:dissolve/>
  </p:transition>
</p:sldLayout>
</file>

<file path=ppt/slideLayouts/slideLayout940.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60D1D322-5518-F049-98E8-4F8734EE7931}" type="slidenum">
              <a:rPr lang="en-GB"/>
              <a:pPr>
                <a:defRPr/>
              </a:pPr>
              <a:t>‹#›</a:t>
            </a:fld>
            <a:endParaRPr lang="en-GB"/>
          </a:p>
        </p:txBody>
      </p:sp>
    </p:spTree>
    <p:extLst>
      <p:ext uri="{BB962C8B-B14F-4D97-AF65-F5344CB8AC3E}">
        <p14:creationId xmlns:p14="http://schemas.microsoft.com/office/powerpoint/2010/main" val="668234129"/>
      </p:ext>
    </p:extLst>
  </p:cSld>
  <p:clrMapOvr>
    <a:masterClrMapping/>
  </p:clrMapOvr>
</p:sldLayout>
</file>

<file path=ppt/slideLayouts/slideLayout941.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F3C38427-DC29-7044-8783-F3F33A8E05B2}" type="slidenum">
              <a:rPr lang="en-GB"/>
              <a:pPr>
                <a:defRPr/>
              </a:pPr>
              <a:t>‹#›</a:t>
            </a:fld>
            <a:endParaRPr lang="en-GB"/>
          </a:p>
        </p:txBody>
      </p:sp>
    </p:spTree>
    <p:extLst>
      <p:ext uri="{BB962C8B-B14F-4D97-AF65-F5344CB8AC3E}">
        <p14:creationId xmlns:p14="http://schemas.microsoft.com/office/powerpoint/2010/main" val="2555500967"/>
      </p:ext>
    </p:extLst>
  </p:cSld>
  <p:clrMapOvr>
    <a:masterClrMapping/>
  </p:clrMapOvr>
</p:sldLayout>
</file>

<file path=ppt/slideLayouts/slideLayout942.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7E00C5E8-AE06-2445-B7A2-14ED23B0A64E}" type="slidenum">
              <a:rPr lang="en-GB"/>
              <a:pPr>
                <a:defRPr/>
              </a:pPr>
              <a:t>‹#›</a:t>
            </a:fld>
            <a:endParaRPr lang="en-GB"/>
          </a:p>
        </p:txBody>
      </p:sp>
    </p:spTree>
    <p:extLst>
      <p:ext uri="{BB962C8B-B14F-4D97-AF65-F5344CB8AC3E}">
        <p14:creationId xmlns:p14="http://schemas.microsoft.com/office/powerpoint/2010/main" val="1277873198"/>
      </p:ext>
    </p:extLst>
  </p:cSld>
  <p:clrMapOvr>
    <a:masterClrMapping/>
  </p:clrMapOvr>
</p:sldLayout>
</file>

<file path=ppt/slideLayouts/slideLayout943.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91927D06-B680-E040-B2EB-22AE56806426}" type="slidenum">
              <a:rPr lang="en-GB"/>
              <a:pPr>
                <a:defRPr/>
              </a:pPr>
              <a:t>‹#›</a:t>
            </a:fld>
            <a:endParaRPr lang="en-GB"/>
          </a:p>
        </p:txBody>
      </p:sp>
    </p:spTree>
    <p:extLst>
      <p:ext uri="{BB962C8B-B14F-4D97-AF65-F5344CB8AC3E}">
        <p14:creationId xmlns:p14="http://schemas.microsoft.com/office/powerpoint/2010/main" val="3904352311"/>
      </p:ext>
    </p:extLst>
  </p:cSld>
  <p:clrMapOvr>
    <a:masterClrMapping/>
  </p:clrMapOvr>
</p:sldLayout>
</file>

<file path=ppt/slideLayouts/slideLayout944.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0ED87CB4-A6F5-0740-B5B9-B28E334539BE}" type="slidenum">
              <a:rPr lang="en-US"/>
              <a:pPr>
                <a:defRPr/>
              </a:pPr>
              <a:t>‹#›</a:t>
            </a:fld>
            <a:endParaRPr lang="en-US"/>
          </a:p>
        </p:txBody>
      </p:sp>
    </p:spTree>
    <p:extLst>
      <p:ext uri="{BB962C8B-B14F-4D97-AF65-F5344CB8AC3E}">
        <p14:creationId xmlns:p14="http://schemas.microsoft.com/office/powerpoint/2010/main" val="1415264558"/>
      </p:ext>
    </p:extLst>
  </p:cSld>
  <p:clrMapOvr>
    <a:masterClrMapping/>
  </p:clrMapOvr>
</p:sldLayout>
</file>

<file path=ppt/slideLayouts/slideLayout945.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FBC27992-B5C5-A844-93FB-E7FD2ABFB745}" type="slidenum">
              <a:rPr lang="en-US"/>
              <a:pPr>
                <a:defRPr/>
              </a:pPr>
              <a:t>‹#›</a:t>
            </a:fld>
            <a:endParaRPr lang="en-US"/>
          </a:p>
        </p:txBody>
      </p:sp>
    </p:spTree>
    <p:extLst>
      <p:ext uri="{BB962C8B-B14F-4D97-AF65-F5344CB8AC3E}">
        <p14:creationId xmlns:p14="http://schemas.microsoft.com/office/powerpoint/2010/main" val="775766585"/>
      </p:ext>
    </p:extLst>
  </p:cSld>
  <p:clrMapOvr>
    <a:masterClrMapping/>
  </p:clrMapOvr>
</p:sldLayout>
</file>

<file path=ppt/slideLayouts/slideLayout946.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2AEAEA5E-BC0A-6C49-840F-70571C3621CD}" type="slidenum">
              <a:rPr lang="en-US"/>
              <a:pPr>
                <a:defRPr/>
              </a:pPr>
              <a:t>‹#›</a:t>
            </a:fld>
            <a:endParaRPr lang="en-US"/>
          </a:p>
        </p:txBody>
      </p:sp>
    </p:spTree>
    <p:extLst>
      <p:ext uri="{BB962C8B-B14F-4D97-AF65-F5344CB8AC3E}">
        <p14:creationId xmlns:p14="http://schemas.microsoft.com/office/powerpoint/2010/main" val="1291160107"/>
      </p:ext>
    </p:extLst>
  </p:cSld>
  <p:clrMapOvr>
    <a:masterClrMapping/>
  </p:clrMapOvr>
</p:sldLayout>
</file>

<file path=ppt/slideLayouts/slideLayout947.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EDC587DB-0570-9347-A22A-51B9FD2977CE}" type="slidenum">
              <a:rPr lang="en-US"/>
              <a:pPr>
                <a:defRPr/>
              </a:pPr>
              <a:t>‹#›</a:t>
            </a:fld>
            <a:endParaRPr lang="en-US"/>
          </a:p>
        </p:txBody>
      </p:sp>
    </p:spTree>
    <p:extLst>
      <p:ext uri="{BB962C8B-B14F-4D97-AF65-F5344CB8AC3E}">
        <p14:creationId xmlns:p14="http://schemas.microsoft.com/office/powerpoint/2010/main" val="1737627502"/>
      </p:ext>
    </p:extLst>
  </p:cSld>
  <p:clrMapOvr>
    <a:masterClrMapping/>
  </p:clrMapOvr>
</p:sldLayout>
</file>

<file path=ppt/slideLayouts/slideLayout948.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80283C6B-B1EC-F343-8F2A-EEE00D3F743B}" type="slidenum">
              <a:rPr lang="en-US"/>
              <a:pPr>
                <a:defRPr/>
              </a:pPr>
              <a:t>‹#›</a:t>
            </a:fld>
            <a:endParaRPr lang="en-US"/>
          </a:p>
        </p:txBody>
      </p:sp>
    </p:spTree>
    <p:extLst>
      <p:ext uri="{BB962C8B-B14F-4D97-AF65-F5344CB8AC3E}">
        <p14:creationId xmlns:p14="http://schemas.microsoft.com/office/powerpoint/2010/main" val="2459785594"/>
      </p:ext>
    </p:extLst>
  </p:cSld>
  <p:clrMapOvr>
    <a:masterClrMapping/>
  </p:clrMapOvr>
</p:sldLayout>
</file>

<file path=ppt/slideLayouts/slideLayout949.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a:defRPr/>
            </a:lvl1pPr>
          </a:lstStyle>
          <a:p>
            <a:pPr>
              <a:defRPr/>
            </a:pPr>
            <a:endParaRPr lang="en-US"/>
          </a:p>
        </p:txBody>
      </p:sp>
      <p:sp>
        <p:nvSpPr>
          <p:cNvPr id="4" name="Rectangle 5"/>
          <p:cNvSpPr>
            <a:spLocks noGrp="1" noChangeArrowheads="1"/>
          </p:cNvSpPr>
          <p:nvPr>
            <p:ph type="ftr" sz="quarter" idx="11"/>
          </p:nvPr>
        </p:nvSpPr>
        <p:spPr/>
        <p:txBody>
          <a:bodyPr/>
          <a:lstStyle>
            <a:lvl1pPr>
              <a:defRPr/>
            </a:lvl1pPr>
          </a:lstStyle>
          <a:p>
            <a:pPr>
              <a:defRPr/>
            </a:pPr>
            <a:endParaRPr lang="en-US"/>
          </a:p>
        </p:txBody>
      </p:sp>
      <p:sp>
        <p:nvSpPr>
          <p:cNvPr id="5" name="Rectangle 6"/>
          <p:cNvSpPr>
            <a:spLocks noGrp="1" noChangeArrowheads="1"/>
          </p:cNvSpPr>
          <p:nvPr>
            <p:ph type="sldNum" sz="quarter" idx="12"/>
          </p:nvPr>
        </p:nvSpPr>
        <p:spPr/>
        <p:txBody>
          <a:bodyPr/>
          <a:lstStyle>
            <a:lvl1pPr>
              <a:defRPr/>
            </a:lvl1pPr>
          </a:lstStyle>
          <a:p>
            <a:pPr>
              <a:defRPr/>
            </a:pPr>
            <a:fld id="{5FE8624F-FBE7-CB4C-A1D1-155976309F53}" type="slidenum">
              <a:rPr lang="en-US"/>
              <a:pPr>
                <a:defRPr/>
              </a:pPr>
              <a:t>‹#›</a:t>
            </a:fld>
            <a:endParaRPr lang="en-US"/>
          </a:p>
        </p:txBody>
      </p:sp>
    </p:spTree>
    <p:extLst>
      <p:ext uri="{BB962C8B-B14F-4D97-AF65-F5344CB8AC3E}">
        <p14:creationId xmlns:p14="http://schemas.microsoft.com/office/powerpoint/2010/main" val="1995506536"/>
      </p:ext>
    </p:extLst>
  </p:cSld>
  <p:clrMapOvr>
    <a:masterClrMapping/>
  </p:clrMapOvr>
</p:sldLayout>
</file>

<file path=ppt/slideLayouts/slideLayout95.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7813"/>
            <a:ext cx="2057400" cy="5853112"/>
          </a:xfrm>
        </p:spPr>
        <p:txBody>
          <a:bodyPr vert="eaVert"/>
          <a:lstStyle>
            <a:lvl1pPr>
              <a:defRPr b="1" i="0">
                <a:latin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457200" y="277813"/>
            <a:ext cx="6019800" cy="5853112"/>
          </a:xfrm>
        </p:spPr>
        <p:txBody>
          <a:bodyPr vert="eaVert"/>
          <a:lstStyle>
            <a:lvl1pPr>
              <a:defRPr b="1" i="0">
                <a:latin typeface="Arial" panose="020B0604020202020204" pitchFamily="34" charset="0"/>
              </a:defRPr>
            </a:lvl1pPr>
            <a:lvl2pPr>
              <a:defRPr b="1" i="0">
                <a:latin typeface="Arial" panose="020B0604020202020204" pitchFamily="34" charset="0"/>
              </a:defRPr>
            </a:lvl2pPr>
            <a:lvl3pPr>
              <a:defRPr b="1" i="0">
                <a:latin typeface="Arial" panose="020B0604020202020204" pitchFamily="34" charset="0"/>
              </a:defRPr>
            </a:lvl3pPr>
            <a:lvl4pPr>
              <a:defRPr b="1" i="0">
                <a:latin typeface="Arial" panose="020B0604020202020204" pitchFamily="34" charset="0"/>
              </a:defRPr>
            </a:lvl4pPr>
            <a:lvl5pPr>
              <a:defRPr b="1" i="0">
                <a:latin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1036"/>
          <p:cNvSpPr>
            <a:spLocks noGrp="1" noChangeArrowheads="1"/>
          </p:cNvSpPr>
          <p:nvPr>
            <p:ph type="dt" sz="half" idx="10"/>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5" name="Rectangle 1037"/>
          <p:cNvSpPr>
            <a:spLocks noGrp="1" noChangeArrowheads="1"/>
          </p:cNvSpPr>
          <p:nvPr>
            <p:ph type="ftr" sz="quarter" idx="11"/>
          </p:nvPr>
        </p:nvSpPr>
        <p:spPr/>
        <p:txBody>
          <a:bodyPr/>
          <a:lstStyle>
            <a:lvl1pPr>
              <a:defRPr b="1" i="0">
                <a:latin typeface="Arial" panose="020B0604020202020204" pitchFamily="34" charset="0"/>
              </a:defRPr>
            </a:lvl1pPr>
          </a:lstStyle>
          <a:p>
            <a:pPr>
              <a:defRPr/>
            </a:pPr>
            <a:endParaRPr lang="en-US" dirty="0">
              <a:solidFill>
                <a:srgbClr val="FFFFFF"/>
              </a:solidFill>
            </a:endParaRPr>
          </a:p>
        </p:txBody>
      </p:sp>
      <p:sp>
        <p:nvSpPr>
          <p:cNvPr id="6" name="Rectangle 1038"/>
          <p:cNvSpPr>
            <a:spLocks noGrp="1" noChangeArrowheads="1"/>
          </p:cNvSpPr>
          <p:nvPr>
            <p:ph type="sldNum" sz="quarter" idx="12"/>
          </p:nvPr>
        </p:nvSpPr>
        <p:spPr/>
        <p:txBody>
          <a:bodyPr/>
          <a:lstStyle>
            <a:lvl1pPr>
              <a:defRPr b="1" i="0">
                <a:latin typeface="Arial" panose="020B0604020202020204" pitchFamily="34" charset="0"/>
              </a:defRPr>
            </a:lvl1pPr>
          </a:lstStyle>
          <a:p>
            <a:pPr>
              <a:defRPr/>
            </a:pPr>
            <a:fld id="{2BE00EC5-33AF-4148-A932-D5D8C17A67F8}" type="slidenum">
              <a:rPr lang="en-US" smtClean="0">
                <a:solidFill>
                  <a:srgbClr val="FFFFFF"/>
                </a:solidFill>
              </a:rPr>
              <a:pPr>
                <a:defRPr/>
              </a:pPr>
              <a:t>‹#›</a:t>
            </a:fld>
            <a:endParaRPr lang="en-US" dirty="0">
              <a:solidFill>
                <a:srgbClr val="FFFFFF"/>
              </a:solidFill>
            </a:endParaRPr>
          </a:p>
        </p:txBody>
      </p:sp>
    </p:spTree>
    <p:extLst>
      <p:ext uri="{BB962C8B-B14F-4D97-AF65-F5344CB8AC3E}">
        <p14:creationId xmlns:p14="http://schemas.microsoft.com/office/powerpoint/2010/main" val="3088299510"/>
      </p:ext>
    </p:extLst>
  </p:cSld>
  <p:clrMapOvr>
    <a:masterClrMapping/>
  </p:clrMapOvr>
  <p:transition spd="slow">
    <p:dissolve/>
  </p:transition>
</p:sldLayout>
</file>

<file path=ppt/slideLayouts/slideLayout950.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a:defRPr/>
            </a:lvl1pPr>
          </a:lstStyle>
          <a:p>
            <a:pPr>
              <a:defRPr/>
            </a:pPr>
            <a:endParaRPr lang="en-US"/>
          </a:p>
        </p:txBody>
      </p:sp>
      <p:sp>
        <p:nvSpPr>
          <p:cNvPr id="3" name="Rectangle 5"/>
          <p:cNvSpPr>
            <a:spLocks noGrp="1" noChangeArrowheads="1"/>
          </p:cNvSpPr>
          <p:nvPr>
            <p:ph type="ftr" sz="quarter" idx="11"/>
          </p:nvPr>
        </p:nvSpPr>
        <p:spPr/>
        <p:txBody>
          <a:bodyPr/>
          <a:lstStyle>
            <a:lvl1pPr>
              <a:defRPr/>
            </a:lvl1pPr>
          </a:lstStyle>
          <a:p>
            <a:pPr>
              <a:defRPr/>
            </a:pPr>
            <a:endParaRPr lang="en-US"/>
          </a:p>
        </p:txBody>
      </p:sp>
      <p:sp>
        <p:nvSpPr>
          <p:cNvPr id="4" name="Rectangle 6"/>
          <p:cNvSpPr>
            <a:spLocks noGrp="1" noChangeArrowheads="1"/>
          </p:cNvSpPr>
          <p:nvPr>
            <p:ph type="sldNum" sz="quarter" idx="12"/>
          </p:nvPr>
        </p:nvSpPr>
        <p:spPr/>
        <p:txBody>
          <a:bodyPr/>
          <a:lstStyle>
            <a:lvl1pPr>
              <a:defRPr/>
            </a:lvl1pPr>
          </a:lstStyle>
          <a:p>
            <a:pPr>
              <a:defRPr/>
            </a:pPr>
            <a:fld id="{8F421922-639B-D94E-850D-61AE0215CE64}" type="slidenum">
              <a:rPr lang="en-US"/>
              <a:pPr>
                <a:defRPr/>
              </a:pPr>
              <a:t>‹#›</a:t>
            </a:fld>
            <a:endParaRPr lang="en-US"/>
          </a:p>
        </p:txBody>
      </p:sp>
    </p:spTree>
    <p:extLst>
      <p:ext uri="{BB962C8B-B14F-4D97-AF65-F5344CB8AC3E}">
        <p14:creationId xmlns:p14="http://schemas.microsoft.com/office/powerpoint/2010/main" val="4273802796"/>
      </p:ext>
    </p:extLst>
  </p:cSld>
  <p:clrMapOvr>
    <a:masterClrMapping/>
  </p:clrMapOvr>
</p:sldLayout>
</file>

<file path=ppt/slideLayouts/slideLayout951.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2C636029-28F8-C74C-BC4F-B27B77B54025}" type="slidenum">
              <a:rPr lang="en-US"/>
              <a:pPr>
                <a:defRPr/>
              </a:pPr>
              <a:t>‹#›</a:t>
            </a:fld>
            <a:endParaRPr lang="en-US"/>
          </a:p>
        </p:txBody>
      </p:sp>
    </p:spTree>
    <p:extLst>
      <p:ext uri="{BB962C8B-B14F-4D97-AF65-F5344CB8AC3E}">
        <p14:creationId xmlns:p14="http://schemas.microsoft.com/office/powerpoint/2010/main" val="1067446611"/>
      </p:ext>
    </p:extLst>
  </p:cSld>
  <p:clrMapOvr>
    <a:masterClrMapping/>
  </p:clrMapOvr>
</p:sldLayout>
</file>

<file path=ppt/slideLayouts/slideLayout952.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a:defRPr/>
            </a:lvl1pPr>
          </a:lstStyle>
          <a:p>
            <a:pPr>
              <a:defRPr/>
            </a:pPr>
            <a:endParaRPr lang="en-US"/>
          </a:p>
        </p:txBody>
      </p:sp>
      <p:sp>
        <p:nvSpPr>
          <p:cNvPr id="6" name="Rectangle 5"/>
          <p:cNvSpPr>
            <a:spLocks noGrp="1" noChangeArrowheads="1"/>
          </p:cNvSpPr>
          <p:nvPr>
            <p:ph type="ftr" sz="quarter" idx="11"/>
          </p:nvPr>
        </p:nvSpPr>
        <p:spPr/>
        <p:txBody>
          <a:bodyPr/>
          <a:lstStyle>
            <a:lvl1pPr>
              <a:defRPr/>
            </a:lvl1pPr>
          </a:lstStyle>
          <a:p>
            <a:pPr>
              <a:defRPr/>
            </a:pPr>
            <a:endParaRPr lang="en-US"/>
          </a:p>
        </p:txBody>
      </p:sp>
      <p:sp>
        <p:nvSpPr>
          <p:cNvPr id="7" name="Rectangle 6"/>
          <p:cNvSpPr>
            <a:spLocks noGrp="1" noChangeArrowheads="1"/>
          </p:cNvSpPr>
          <p:nvPr>
            <p:ph type="sldNum" sz="quarter" idx="12"/>
          </p:nvPr>
        </p:nvSpPr>
        <p:spPr/>
        <p:txBody>
          <a:bodyPr/>
          <a:lstStyle>
            <a:lvl1pPr>
              <a:defRPr/>
            </a:lvl1pPr>
          </a:lstStyle>
          <a:p>
            <a:pPr>
              <a:defRPr/>
            </a:pPr>
            <a:fld id="{88D8F855-A994-7F47-89C6-145F3C0CDBEB}" type="slidenum">
              <a:rPr lang="en-US"/>
              <a:pPr>
                <a:defRPr/>
              </a:pPr>
              <a:t>‹#›</a:t>
            </a:fld>
            <a:endParaRPr lang="en-US"/>
          </a:p>
        </p:txBody>
      </p:sp>
    </p:spTree>
    <p:extLst>
      <p:ext uri="{BB962C8B-B14F-4D97-AF65-F5344CB8AC3E}">
        <p14:creationId xmlns:p14="http://schemas.microsoft.com/office/powerpoint/2010/main" val="3731285924"/>
      </p:ext>
    </p:extLst>
  </p:cSld>
  <p:clrMapOvr>
    <a:masterClrMapping/>
  </p:clrMapOvr>
</p:sldLayout>
</file>

<file path=ppt/slideLayouts/slideLayout953.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9C9D741A-F786-5548-9EBD-86A2A7B0A3C7}" type="slidenum">
              <a:rPr lang="en-US"/>
              <a:pPr>
                <a:defRPr/>
              </a:pPr>
              <a:t>‹#›</a:t>
            </a:fld>
            <a:endParaRPr lang="en-US"/>
          </a:p>
        </p:txBody>
      </p:sp>
    </p:spTree>
    <p:extLst>
      <p:ext uri="{BB962C8B-B14F-4D97-AF65-F5344CB8AC3E}">
        <p14:creationId xmlns:p14="http://schemas.microsoft.com/office/powerpoint/2010/main" val="3037451366"/>
      </p:ext>
    </p:extLst>
  </p:cSld>
  <p:clrMapOvr>
    <a:masterClrMapping/>
  </p:clrMapOvr>
</p:sldLayout>
</file>

<file path=ppt/slideLayouts/slideLayout954.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a:defRPr/>
            </a:lvl1pPr>
          </a:lstStyle>
          <a:p>
            <a:pPr>
              <a:defRPr/>
            </a:pPr>
            <a:endParaRPr lang="en-US"/>
          </a:p>
        </p:txBody>
      </p:sp>
      <p:sp>
        <p:nvSpPr>
          <p:cNvPr id="5" name="Rectangle 5"/>
          <p:cNvSpPr>
            <a:spLocks noGrp="1" noChangeArrowheads="1"/>
          </p:cNvSpPr>
          <p:nvPr>
            <p:ph type="ftr" sz="quarter" idx="11"/>
          </p:nvPr>
        </p:nvSpPr>
        <p:spPr/>
        <p:txBody>
          <a:bodyPr/>
          <a:lstStyle>
            <a:lvl1pPr>
              <a:defRPr/>
            </a:lvl1pPr>
          </a:lstStyle>
          <a:p>
            <a:pPr>
              <a:defRPr/>
            </a:pPr>
            <a:endParaRPr lang="en-US"/>
          </a:p>
        </p:txBody>
      </p:sp>
      <p:sp>
        <p:nvSpPr>
          <p:cNvPr id="6" name="Rectangle 6"/>
          <p:cNvSpPr>
            <a:spLocks noGrp="1" noChangeArrowheads="1"/>
          </p:cNvSpPr>
          <p:nvPr>
            <p:ph type="sldNum" sz="quarter" idx="12"/>
          </p:nvPr>
        </p:nvSpPr>
        <p:spPr/>
        <p:txBody>
          <a:bodyPr/>
          <a:lstStyle>
            <a:lvl1pPr>
              <a:defRPr/>
            </a:lvl1pPr>
          </a:lstStyle>
          <a:p>
            <a:pPr>
              <a:defRPr/>
            </a:pPr>
            <a:fld id="{B0D56EDB-A00C-A541-A783-1B1F87027E28}" type="slidenum">
              <a:rPr lang="en-US"/>
              <a:pPr>
                <a:defRPr/>
              </a:pPr>
              <a:t>‹#›</a:t>
            </a:fld>
            <a:endParaRPr lang="en-US"/>
          </a:p>
        </p:txBody>
      </p:sp>
    </p:spTree>
    <p:extLst>
      <p:ext uri="{BB962C8B-B14F-4D97-AF65-F5344CB8AC3E}">
        <p14:creationId xmlns:p14="http://schemas.microsoft.com/office/powerpoint/2010/main" val="771046500"/>
      </p:ext>
    </p:extLst>
  </p:cSld>
  <p:clrMapOvr>
    <a:masterClrMapping/>
  </p:clrMapOvr>
</p:sldLayout>
</file>

<file path=ppt/slideLayouts/slideLayout955.xml><?xml version="1.0" encoding="utf-8"?>
<p:sldLayout xmlns:a="http://schemas.openxmlformats.org/drawingml/2006/main" xmlns:r="http://schemas.openxmlformats.org/officeDocument/2006/relationships" xmlns:p="http://schemas.openxmlformats.org/presentationml/2006/main" type="fourObj" preserve="1">
  <p:cSld name="Title and 4 Content">
    <p:spTree>
      <p:nvGrpSpPr>
        <p:cNvPr id="1" name=""/>
        <p:cNvGrpSpPr/>
        <p:nvPr/>
      </p:nvGrpSpPr>
      <p:grpSpPr>
        <a:xfrm>
          <a:off x="0" y="0"/>
          <a:ext cx="0" cy="0"/>
          <a:chOff x="0" y="0"/>
          <a:chExt cx="0" cy="0"/>
        </a:xfrm>
      </p:grpSpPr>
      <p:sp>
        <p:nvSpPr>
          <p:cNvPr id="2" name="Title 1"/>
          <p:cNvSpPr>
            <a:spLocks noGrp="1"/>
          </p:cNvSpPr>
          <p:nvPr>
            <p:ph type="title" sz="quarter"/>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quarter" idx="1"/>
          </p:nvPr>
        </p:nvSpPr>
        <p:spPr>
          <a:xfrm>
            <a:off x="6858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6858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Content Placeholder 5"/>
          <p:cNvSpPr>
            <a:spLocks noGrp="1"/>
          </p:cNvSpPr>
          <p:nvPr>
            <p:ph sz="quarter" idx="4"/>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a:defRPr/>
            </a:lvl1pPr>
          </a:lstStyle>
          <a:p>
            <a:pPr>
              <a:defRPr/>
            </a:pPr>
            <a:endParaRPr lang="en-US"/>
          </a:p>
        </p:txBody>
      </p:sp>
      <p:sp>
        <p:nvSpPr>
          <p:cNvPr id="8" name="Rectangle 5"/>
          <p:cNvSpPr>
            <a:spLocks noGrp="1" noChangeArrowheads="1"/>
          </p:cNvSpPr>
          <p:nvPr>
            <p:ph type="ftr" sz="quarter" idx="11"/>
          </p:nvPr>
        </p:nvSpPr>
        <p:spPr/>
        <p:txBody>
          <a:bodyPr/>
          <a:lstStyle>
            <a:lvl1pPr>
              <a:defRPr/>
            </a:lvl1pPr>
          </a:lstStyle>
          <a:p>
            <a:pPr>
              <a:defRPr/>
            </a:pPr>
            <a:endParaRPr lang="en-US"/>
          </a:p>
        </p:txBody>
      </p:sp>
      <p:sp>
        <p:nvSpPr>
          <p:cNvPr id="9" name="Rectangle 6"/>
          <p:cNvSpPr>
            <a:spLocks noGrp="1" noChangeArrowheads="1"/>
          </p:cNvSpPr>
          <p:nvPr>
            <p:ph type="sldNum" sz="quarter" idx="12"/>
          </p:nvPr>
        </p:nvSpPr>
        <p:spPr/>
        <p:txBody>
          <a:bodyPr/>
          <a:lstStyle>
            <a:lvl1pPr>
              <a:defRPr/>
            </a:lvl1pPr>
          </a:lstStyle>
          <a:p>
            <a:pPr>
              <a:defRPr/>
            </a:pPr>
            <a:fld id="{94C04B50-37E3-C44F-8A3C-E0EECB2AD8EF}" type="slidenum">
              <a:rPr lang="en-US"/>
              <a:pPr>
                <a:defRPr/>
              </a:pPr>
              <a:t>‹#›</a:t>
            </a:fld>
            <a:endParaRPr lang="en-US"/>
          </a:p>
        </p:txBody>
      </p:sp>
    </p:spTree>
    <p:extLst>
      <p:ext uri="{BB962C8B-B14F-4D97-AF65-F5344CB8AC3E}">
        <p14:creationId xmlns:p14="http://schemas.microsoft.com/office/powerpoint/2010/main" val="4077709153"/>
      </p:ext>
    </p:extLst>
  </p:cSld>
  <p:clrMapOvr>
    <a:masterClrMapping/>
  </p:clrMapOvr>
</p:sldLayout>
</file>

<file path=ppt/slideLayouts/slideLayout956.xml><?xml version="1.0" encoding="utf-8"?>
<p:sldLayout xmlns:a="http://schemas.openxmlformats.org/drawingml/2006/main" xmlns:r="http://schemas.openxmlformats.org/officeDocument/2006/relationships" xmlns:p="http://schemas.openxmlformats.org/presentationml/2006/main" type="objAndTwoObj" preserve="1">
  <p:cSld name="Title, Content, and 2 Conten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quarter" idx="2"/>
          </p:nvPr>
        </p:nvSpPr>
        <p:spPr>
          <a:xfrm>
            <a:off x="4648200" y="19812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Content Placeholder 4"/>
          <p:cNvSpPr>
            <a:spLocks noGrp="1"/>
          </p:cNvSpPr>
          <p:nvPr>
            <p:ph sz="quarter" idx="3"/>
          </p:nvPr>
        </p:nvSpPr>
        <p:spPr>
          <a:xfrm>
            <a:off x="4648200" y="4114800"/>
            <a:ext cx="3810000" cy="19812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 name="Rectangle 4"/>
          <p:cNvSpPr>
            <a:spLocks noGrp="1" noChangeArrowheads="1"/>
          </p:cNvSpPr>
          <p:nvPr>
            <p:ph type="dt" sz="half" idx="10"/>
          </p:nvPr>
        </p:nvSpPr>
        <p:spPr/>
        <p:txBody>
          <a:bodyPr/>
          <a:lstStyle>
            <a:lvl1pPr algn="ctr">
              <a:defRPr/>
            </a:lvl1pPr>
          </a:lstStyle>
          <a:p>
            <a:pPr>
              <a:defRPr/>
            </a:pPr>
            <a:endParaRPr lang="en-US"/>
          </a:p>
        </p:txBody>
      </p:sp>
      <p:sp>
        <p:nvSpPr>
          <p:cNvPr id="7" name="Rectangle 5"/>
          <p:cNvSpPr>
            <a:spLocks noGrp="1" noChangeArrowheads="1"/>
          </p:cNvSpPr>
          <p:nvPr>
            <p:ph type="ftr" sz="quarter" idx="11"/>
          </p:nvPr>
        </p:nvSpPr>
        <p:spPr/>
        <p:txBody>
          <a:bodyPr/>
          <a:lstStyle>
            <a:lvl1pPr>
              <a:defRPr/>
            </a:lvl1pPr>
          </a:lstStyle>
          <a:p>
            <a:pPr>
              <a:defRPr/>
            </a:pPr>
            <a:endParaRPr lang="en-US"/>
          </a:p>
        </p:txBody>
      </p:sp>
      <p:sp>
        <p:nvSpPr>
          <p:cNvPr id="8" name="Rectangle 6"/>
          <p:cNvSpPr>
            <a:spLocks noGrp="1" noChangeArrowheads="1"/>
          </p:cNvSpPr>
          <p:nvPr>
            <p:ph type="sldNum" sz="quarter" idx="12"/>
          </p:nvPr>
        </p:nvSpPr>
        <p:spPr/>
        <p:txBody>
          <a:bodyPr/>
          <a:lstStyle>
            <a:lvl1pPr>
              <a:defRPr/>
            </a:lvl1pPr>
          </a:lstStyle>
          <a:p>
            <a:pPr>
              <a:defRPr/>
            </a:pPr>
            <a:fld id="{BFC77593-07CE-C543-8177-94D0EF123715}" type="slidenum">
              <a:rPr lang="en-US"/>
              <a:pPr>
                <a:defRPr/>
              </a:pPr>
              <a:t>‹#›</a:t>
            </a:fld>
            <a:endParaRPr lang="en-US"/>
          </a:p>
        </p:txBody>
      </p:sp>
    </p:spTree>
    <p:extLst>
      <p:ext uri="{BB962C8B-B14F-4D97-AF65-F5344CB8AC3E}">
        <p14:creationId xmlns:p14="http://schemas.microsoft.com/office/powerpoint/2010/main" val="2575894201"/>
      </p:ext>
    </p:extLst>
  </p:cSld>
  <p:clrMapOvr>
    <a:masterClrMapping/>
  </p:clrMapOvr>
</p:sldLayout>
</file>

<file path=ppt/slideLayouts/slideLayout957.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5E67026-492B-EC44-8B88-C42F494F6924}"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C52D8F7B-2FCF-5447-8DB4-6219DC8E1CE4}" type="slidenum">
              <a:rPr lang="en-US" smtClean="0"/>
              <a:pPr>
                <a:defRPr/>
              </a:pPr>
              <a:t>‹#›</a:t>
            </a:fld>
            <a:endParaRPr lang="en-US" dirty="0"/>
          </a:p>
        </p:txBody>
      </p:sp>
    </p:spTree>
    <p:extLst>
      <p:ext uri="{BB962C8B-B14F-4D97-AF65-F5344CB8AC3E}">
        <p14:creationId xmlns:p14="http://schemas.microsoft.com/office/powerpoint/2010/main" val="697941616"/>
      </p:ext>
    </p:extLst>
  </p:cSld>
  <p:clrMapOvr>
    <a:masterClrMapping/>
  </p:clrMapOvr>
</p:sldLayout>
</file>

<file path=ppt/slideLayouts/slideLayout958.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7A7652E6-73AF-6D42-AA48-2463A5560065}"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48A8590-9B50-3E49-BA0D-F43CF3DB51E0}" type="slidenum">
              <a:rPr lang="en-US" smtClean="0"/>
              <a:pPr>
                <a:defRPr/>
              </a:pPr>
              <a:t>‹#›</a:t>
            </a:fld>
            <a:endParaRPr lang="en-US" dirty="0"/>
          </a:p>
        </p:txBody>
      </p:sp>
    </p:spTree>
    <p:extLst>
      <p:ext uri="{BB962C8B-B14F-4D97-AF65-F5344CB8AC3E}">
        <p14:creationId xmlns:p14="http://schemas.microsoft.com/office/powerpoint/2010/main" val="55726033"/>
      </p:ext>
    </p:extLst>
  </p:cSld>
  <p:clrMapOvr>
    <a:masterClrMapping/>
  </p:clrMapOvr>
</p:sldLayout>
</file>

<file path=ppt/slideLayouts/slideLayout959.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8332BAE-E9F1-734A-976D-58DD5C59622C}"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766E898E-E7D5-FD49-B7DC-0971726D0481}" type="slidenum">
              <a:rPr lang="en-US" smtClean="0"/>
              <a:pPr>
                <a:defRPr/>
              </a:pPr>
              <a:t>‹#›</a:t>
            </a:fld>
            <a:endParaRPr lang="en-US" dirty="0"/>
          </a:p>
        </p:txBody>
      </p:sp>
    </p:spTree>
    <p:extLst>
      <p:ext uri="{BB962C8B-B14F-4D97-AF65-F5344CB8AC3E}">
        <p14:creationId xmlns:p14="http://schemas.microsoft.com/office/powerpoint/2010/main" val="513431964"/>
      </p:ext>
    </p:extLst>
  </p:cSld>
  <p:clrMapOvr>
    <a:masterClrMapping/>
  </p:clrMapOvr>
</p:sldLayout>
</file>

<file path=ppt/slideLayouts/slideLayout96.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0F2B2289-3BE8-7F4F-A169-E0A2D6CE9A3D}" type="slidenum">
              <a:rPr lang="en-US"/>
              <a:pPr>
                <a:defRPr/>
              </a:pPr>
              <a:t>‹#›</a:t>
            </a:fld>
            <a:endParaRPr lang="en-US"/>
          </a:p>
        </p:txBody>
      </p:sp>
    </p:spTree>
    <p:extLst>
      <p:ext uri="{BB962C8B-B14F-4D97-AF65-F5344CB8AC3E}">
        <p14:creationId xmlns:p14="http://schemas.microsoft.com/office/powerpoint/2010/main" val="3477423755"/>
      </p:ext>
    </p:extLst>
  </p:cSld>
  <p:clrMapOvr>
    <a:masterClrMapping/>
  </p:clrMapOvr>
</p:sldLayout>
</file>

<file path=ppt/slideLayouts/slideLayout960.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A42DF34E-C08B-BC4B-B4A8-3FF3D34F6A61}" type="datetimeFigureOut">
              <a:rPr lang="en-US" smtClean="0"/>
              <a:pPr>
                <a:defRPr/>
              </a:pPr>
              <a:t>3/19/26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06114336-C556-AD4F-80E3-4891DB937912}" type="slidenum">
              <a:rPr lang="en-US" smtClean="0"/>
              <a:pPr>
                <a:defRPr/>
              </a:pPr>
              <a:t>‹#›</a:t>
            </a:fld>
            <a:endParaRPr lang="en-US" dirty="0"/>
          </a:p>
        </p:txBody>
      </p:sp>
    </p:spTree>
    <p:extLst>
      <p:ext uri="{BB962C8B-B14F-4D97-AF65-F5344CB8AC3E}">
        <p14:creationId xmlns:p14="http://schemas.microsoft.com/office/powerpoint/2010/main" val="761650259"/>
      </p:ext>
    </p:extLst>
  </p:cSld>
  <p:clrMapOvr>
    <a:masterClrMapping/>
  </p:clrMapOvr>
</p:sldLayout>
</file>

<file path=ppt/slideLayouts/slideLayout961.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0330024-35D8-D94A-8999-7B7B6B51CA1B}" type="datetimeFigureOut">
              <a:rPr lang="en-US" smtClean="0"/>
              <a:pPr>
                <a:defRPr/>
              </a:pPr>
              <a:t>3/19/26</a:t>
            </a:fld>
            <a:endParaRPr lang="en-US" dirty="0"/>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9"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A9A045FC-3700-984A-B207-4D872868D8EA}" type="slidenum">
              <a:rPr lang="en-US" smtClean="0"/>
              <a:pPr>
                <a:defRPr/>
              </a:pPr>
              <a:t>‹#›</a:t>
            </a:fld>
            <a:endParaRPr lang="en-US" dirty="0"/>
          </a:p>
        </p:txBody>
      </p:sp>
    </p:spTree>
    <p:extLst>
      <p:ext uri="{BB962C8B-B14F-4D97-AF65-F5344CB8AC3E}">
        <p14:creationId xmlns:p14="http://schemas.microsoft.com/office/powerpoint/2010/main" val="1378681493"/>
      </p:ext>
    </p:extLst>
  </p:cSld>
  <p:clrMapOvr>
    <a:masterClrMapping/>
  </p:clrMapOvr>
</p:sldLayout>
</file>

<file path=ppt/slideLayouts/slideLayout962.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05C3A14-E094-2A4E-8099-0EDC7438E730}" type="datetimeFigureOut">
              <a:rPr lang="en-US" smtClean="0"/>
              <a:pPr>
                <a:defRPr/>
              </a:pPr>
              <a:t>3/19/26</a:t>
            </a:fld>
            <a:endParaRPr lang="en-US" dirty="0"/>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5"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9BAE152D-FDAA-9E47-9A0E-2ED8E9B3CB27}" type="slidenum">
              <a:rPr lang="en-US" smtClean="0"/>
              <a:pPr>
                <a:defRPr/>
              </a:pPr>
              <a:t>‹#›</a:t>
            </a:fld>
            <a:endParaRPr lang="en-US" dirty="0"/>
          </a:p>
        </p:txBody>
      </p:sp>
    </p:spTree>
    <p:extLst>
      <p:ext uri="{BB962C8B-B14F-4D97-AF65-F5344CB8AC3E}">
        <p14:creationId xmlns:p14="http://schemas.microsoft.com/office/powerpoint/2010/main" val="1743336372"/>
      </p:ext>
    </p:extLst>
  </p:cSld>
  <p:clrMapOvr>
    <a:masterClrMapping/>
  </p:clrMapOvr>
</p:sldLayout>
</file>

<file path=ppt/slideLayouts/slideLayout963.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3F908AB-5B50-4F49-94AA-220D160AA4F4}" type="datetimeFigureOut">
              <a:rPr lang="en-US" smtClean="0"/>
              <a:pPr>
                <a:defRPr/>
              </a:pPr>
              <a:t>3/19/26</a:t>
            </a:fld>
            <a:endParaRPr lang="en-US" dirty="0"/>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4"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18BB8D47-628B-824C-8574-3A1169235049}" type="slidenum">
              <a:rPr lang="en-US" smtClean="0"/>
              <a:pPr>
                <a:defRPr/>
              </a:pPr>
              <a:t>‹#›</a:t>
            </a:fld>
            <a:endParaRPr lang="en-US" dirty="0"/>
          </a:p>
        </p:txBody>
      </p:sp>
    </p:spTree>
    <p:extLst>
      <p:ext uri="{BB962C8B-B14F-4D97-AF65-F5344CB8AC3E}">
        <p14:creationId xmlns:p14="http://schemas.microsoft.com/office/powerpoint/2010/main" val="4194214867"/>
      </p:ext>
    </p:extLst>
  </p:cSld>
  <p:clrMapOvr>
    <a:masterClrMapping/>
  </p:clrMapOvr>
</p:sldLayout>
</file>

<file path=ppt/slideLayouts/slideLayout964.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48366DE2-63B7-4041-8918-7F499461D365}" type="datetimeFigureOut">
              <a:rPr lang="en-US" smtClean="0"/>
              <a:pPr>
                <a:defRPr/>
              </a:pPr>
              <a:t>3/19/26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525CA73-0552-214B-B539-DF47D6D79F0D}" type="slidenum">
              <a:rPr lang="en-US" smtClean="0"/>
              <a:pPr>
                <a:defRPr/>
              </a:pPr>
              <a:t>‹#›</a:t>
            </a:fld>
            <a:endParaRPr lang="en-US" dirty="0"/>
          </a:p>
        </p:txBody>
      </p:sp>
    </p:spTree>
    <p:extLst>
      <p:ext uri="{BB962C8B-B14F-4D97-AF65-F5344CB8AC3E}">
        <p14:creationId xmlns:p14="http://schemas.microsoft.com/office/powerpoint/2010/main" val="2962386179"/>
      </p:ext>
    </p:extLst>
  </p:cSld>
  <p:clrMapOvr>
    <a:masterClrMapping/>
  </p:clrMapOvr>
</p:sldLayout>
</file>

<file path=ppt/slideLayouts/slideLayout965.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FE8933BA-218B-C447-AF2D-4B676F47CDE7}" type="datetimeFigureOut">
              <a:rPr lang="en-US" smtClean="0"/>
              <a:pPr>
                <a:defRPr/>
              </a:pPr>
              <a:t>3/19/26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F44B108-CFD7-CE48-A9BB-702F622A5320}" type="slidenum">
              <a:rPr lang="en-US" smtClean="0"/>
              <a:pPr>
                <a:defRPr/>
              </a:pPr>
              <a:t>‹#›</a:t>
            </a:fld>
            <a:endParaRPr lang="en-US" dirty="0"/>
          </a:p>
        </p:txBody>
      </p:sp>
    </p:spTree>
    <p:extLst>
      <p:ext uri="{BB962C8B-B14F-4D97-AF65-F5344CB8AC3E}">
        <p14:creationId xmlns:p14="http://schemas.microsoft.com/office/powerpoint/2010/main" val="2085391243"/>
      </p:ext>
    </p:extLst>
  </p:cSld>
  <p:clrMapOvr>
    <a:masterClrMapping/>
  </p:clrMapOvr>
</p:sldLayout>
</file>

<file path=ppt/slideLayouts/slideLayout966.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DB22C59-F915-1047-9473-5D5FE98DF12C}"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59E6DFA-5FBA-3043-9187-CA3798BD5BD7}" type="slidenum">
              <a:rPr lang="en-US" smtClean="0"/>
              <a:pPr>
                <a:defRPr/>
              </a:pPr>
              <a:t>‹#›</a:t>
            </a:fld>
            <a:endParaRPr lang="en-US" dirty="0"/>
          </a:p>
        </p:txBody>
      </p:sp>
    </p:spTree>
    <p:extLst>
      <p:ext uri="{BB962C8B-B14F-4D97-AF65-F5344CB8AC3E}">
        <p14:creationId xmlns:p14="http://schemas.microsoft.com/office/powerpoint/2010/main" val="1632745813"/>
      </p:ext>
    </p:extLst>
  </p:cSld>
  <p:clrMapOvr>
    <a:masterClrMapping/>
  </p:clrMapOvr>
</p:sldLayout>
</file>

<file path=ppt/slideLayouts/slideLayout967.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8CF1EB7-CA46-CA4B-BD9C-063522A155A6}"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3A81F1A0-283A-9E48-B9B5-B61800A6FBBD}" type="slidenum">
              <a:rPr lang="en-US" smtClean="0"/>
              <a:pPr>
                <a:defRPr/>
              </a:pPr>
              <a:t>‹#›</a:t>
            </a:fld>
            <a:endParaRPr lang="en-US" dirty="0"/>
          </a:p>
        </p:txBody>
      </p:sp>
    </p:spTree>
    <p:extLst>
      <p:ext uri="{BB962C8B-B14F-4D97-AF65-F5344CB8AC3E}">
        <p14:creationId xmlns:p14="http://schemas.microsoft.com/office/powerpoint/2010/main" val="954236826"/>
      </p:ext>
    </p:extLst>
  </p:cSld>
  <p:clrMapOvr>
    <a:masterClrMapping/>
  </p:clrMapOvr>
</p:sldLayout>
</file>

<file path=ppt/slideLayouts/slideLayout968.xml><?xml version="1.0" encoding="utf-8"?>
<p:sldLayout xmlns:a="http://schemas.openxmlformats.org/drawingml/2006/main" xmlns:r="http://schemas.openxmlformats.org/officeDocument/2006/relationships" xmlns:p="http://schemas.openxmlformats.org/presentationml/2006/main" type="blank">
  <p:cSld name="Blank">
    <p:spTree>
      <p:nvGrpSpPr>
        <p:cNvPr id="1" name=""/>
        <p:cNvGrpSpPr/>
        <p:nvPr/>
      </p:nvGrpSpPr>
      <p:grpSpPr>
        <a:xfrm>
          <a:off x="0" y="0"/>
          <a:ext cx="0" cy="0"/>
          <a:chOff x="0" y="0"/>
          <a:chExt cx="0" cy="0"/>
        </a:xfrm>
      </p:grpSpPr>
      <p:sp>
        <p:nvSpPr>
          <p:cNvPr id="2" name="Rectangle 7"/>
          <p:cNvSpPr>
            <a:spLocks noGrp="1" noChangeArrowheads="1"/>
          </p:cNvSpPr>
          <p:nvPr>
            <p:ph type="dt" sz="half" idx="10"/>
          </p:nvPr>
        </p:nvSpPr>
        <p:spPr>
          <a:ln/>
        </p:spPr>
        <p:txBody>
          <a:bodyPr/>
          <a:lstStyle>
            <a:lvl1pPr>
              <a:defRPr/>
            </a:lvl1pPr>
          </a:lstStyle>
          <a:p>
            <a:pPr>
              <a:defRPr/>
            </a:pPr>
            <a:endParaRPr lang="en-US"/>
          </a:p>
        </p:txBody>
      </p:sp>
      <p:sp>
        <p:nvSpPr>
          <p:cNvPr id="3" name="Rectangle 8"/>
          <p:cNvSpPr>
            <a:spLocks noGrp="1" noChangeArrowheads="1"/>
          </p:cNvSpPr>
          <p:nvPr>
            <p:ph type="ftr" sz="quarter" idx="11"/>
          </p:nvPr>
        </p:nvSpPr>
        <p:spPr>
          <a:ln/>
        </p:spPr>
        <p:txBody>
          <a:bodyPr/>
          <a:lstStyle>
            <a:lvl1pPr>
              <a:defRPr/>
            </a:lvl1pPr>
          </a:lstStyle>
          <a:p>
            <a:pPr>
              <a:defRPr/>
            </a:pPr>
            <a:endParaRPr lang="en-US"/>
          </a:p>
        </p:txBody>
      </p:sp>
      <p:sp>
        <p:nvSpPr>
          <p:cNvPr id="4" name="Rectangle 9"/>
          <p:cNvSpPr>
            <a:spLocks noGrp="1" noChangeArrowheads="1"/>
          </p:cNvSpPr>
          <p:nvPr>
            <p:ph type="sldNum" sz="quarter" idx="12"/>
          </p:nvPr>
        </p:nvSpPr>
        <p:spPr>
          <a:ln/>
        </p:spPr>
        <p:txBody>
          <a:bodyPr/>
          <a:lstStyle>
            <a:lvl1pPr>
              <a:defRPr/>
            </a:lvl1pPr>
          </a:lstStyle>
          <a:p>
            <a:pPr>
              <a:defRPr/>
            </a:pPr>
            <a:fld id="{9053B222-8B04-FD45-80F2-850C5C89CC6B}" type="slidenum">
              <a:rPr lang="en-US"/>
              <a:pPr>
                <a:defRPr/>
              </a:pPr>
              <a:t>‹#›</a:t>
            </a:fld>
            <a:endParaRPr lang="en-US"/>
          </a:p>
        </p:txBody>
      </p:sp>
    </p:spTree>
    <p:extLst>
      <p:ext uri="{BB962C8B-B14F-4D97-AF65-F5344CB8AC3E}">
        <p14:creationId xmlns:p14="http://schemas.microsoft.com/office/powerpoint/2010/main" val="2580954736"/>
      </p:ext>
    </p:extLst>
  </p:cSld>
  <p:clrMapOvr>
    <a:masterClrMapping/>
  </p:clrMapOvr>
</p:sldLayout>
</file>

<file path=ppt/slideLayouts/slideLayout969.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p>
            <a:r>
              <a:rPr lang="en-US"/>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a:solidFill>
                  <a:schemeClr val="tx1">
                    <a:tint val="75000"/>
                  </a:schemeClr>
                </a:solidFill>
              </a:defRPr>
            </a:lvl1pPr>
            <a:lvl2pPr marL="457200" indent="0" algn="ctr">
              <a:buNone/>
              <a:defRPr>
                <a:solidFill>
                  <a:schemeClr val="tx1">
                    <a:tint val="75000"/>
                  </a:schemeClr>
                </a:solidFill>
              </a:defRPr>
            </a:lvl2pPr>
            <a:lvl3pPr marL="914400" indent="0" algn="ctr">
              <a:buNone/>
              <a:defRPr>
                <a:solidFill>
                  <a:schemeClr val="tx1">
                    <a:tint val="75000"/>
                  </a:schemeClr>
                </a:solidFill>
              </a:defRPr>
            </a:lvl3pPr>
            <a:lvl4pPr marL="1371600" indent="0" algn="ctr">
              <a:buNone/>
              <a:defRPr>
                <a:solidFill>
                  <a:schemeClr val="tx1">
                    <a:tint val="75000"/>
                  </a:schemeClr>
                </a:solidFill>
              </a:defRPr>
            </a:lvl4pPr>
            <a:lvl5pPr marL="1828800" indent="0" algn="ctr">
              <a:buNone/>
              <a:defRPr>
                <a:solidFill>
                  <a:schemeClr val="tx1">
                    <a:tint val="75000"/>
                  </a:schemeClr>
                </a:solidFill>
              </a:defRPr>
            </a:lvl5pPr>
            <a:lvl6pPr marL="2286000" indent="0" algn="ctr">
              <a:buNone/>
              <a:defRPr>
                <a:solidFill>
                  <a:schemeClr val="tx1">
                    <a:tint val="75000"/>
                  </a:schemeClr>
                </a:solidFill>
              </a:defRPr>
            </a:lvl6pPr>
            <a:lvl7pPr marL="2743200" indent="0" algn="ctr">
              <a:buNone/>
              <a:defRPr>
                <a:solidFill>
                  <a:schemeClr val="tx1">
                    <a:tint val="75000"/>
                  </a:schemeClr>
                </a:solidFill>
              </a:defRPr>
            </a:lvl7pPr>
            <a:lvl8pPr marL="3200400" indent="0" algn="ctr">
              <a:buNone/>
              <a:defRPr>
                <a:solidFill>
                  <a:schemeClr val="tx1">
                    <a:tint val="75000"/>
                  </a:schemeClr>
                </a:solidFill>
              </a:defRPr>
            </a:lvl8pPr>
            <a:lvl9pPr marL="3657600" indent="0" algn="ctr">
              <a:buNone/>
              <a:defRPr>
                <a:solidFill>
                  <a:schemeClr val="tx1">
                    <a:tint val="75000"/>
                  </a:schemeClr>
                </a:solidFill>
              </a:defRPr>
            </a:lvl9pPr>
          </a:lstStyle>
          <a:p>
            <a:r>
              <a:rPr lang="en-US"/>
              <a:t>Click to edit Master subtitle style</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5E67026-492B-EC44-8B88-C42F494F6924}"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C52D8F7B-2FCF-5447-8DB4-6219DC8E1CE4}" type="slidenum">
              <a:rPr lang="en-US" smtClean="0"/>
              <a:pPr>
                <a:defRPr/>
              </a:pPr>
              <a:t>‹#›</a:t>
            </a:fld>
            <a:endParaRPr lang="en-US" dirty="0"/>
          </a:p>
        </p:txBody>
      </p:sp>
    </p:spTree>
    <p:extLst>
      <p:ext uri="{BB962C8B-B14F-4D97-AF65-F5344CB8AC3E}">
        <p14:creationId xmlns:p14="http://schemas.microsoft.com/office/powerpoint/2010/main" val="2479637219"/>
      </p:ext>
    </p:extLst>
  </p:cSld>
  <p:clrMapOvr>
    <a:masterClrMapping/>
  </p:clrMapOvr>
</p:sldLayout>
</file>

<file path=ppt/slideLayouts/slideLayout97.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7EF80FB7-30AF-AC4E-827D-54225D523A47}" type="slidenum">
              <a:rPr lang="en-US"/>
              <a:pPr>
                <a:defRPr/>
              </a:pPr>
              <a:t>‹#›</a:t>
            </a:fld>
            <a:endParaRPr lang="en-US"/>
          </a:p>
        </p:txBody>
      </p:sp>
    </p:spTree>
    <p:extLst>
      <p:ext uri="{BB962C8B-B14F-4D97-AF65-F5344CB8AC3E}">
        <p14:creationId xmlns:p14="http://schemas.microsoft.com/office/powerpoint/2010/main" val="3943821928"/>
      </p:ext>
    </p:extLst>
  </p:cSld>
  <p:clrMapOvr>
    <a:masterClrMapping/>
  </p:clrMapOvr>
</p:sldLayout>
</file>

<file path=ppt/slideLayouts/slideLayout97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idx="1"/>
          </p:nvPr>
        </p:nvSpPr>
        <p:spPr/>
        <p:txBody>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7A7652E6-73AF-6D42-AA48-2463A5560065}"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48A8590-9B50-3E49-BA0D-F43CF3DB51E0}" type="slidenum">
              <a:rPr lang="en-US" smtClean="0"/>
              <a:pPr>
                <a:defRPr/>
              </a:pPr>
              <a:t>‹#›</a:t>
            </a:fld>
            <a:endParaRPr lang="en-US" dirty="0"/>
          </a:p>
        </p:txBody>
      </p:sp>
    </p:spTree>
    <p:extLst>
      <p:ext uri="{BB962C8B-B14F-4D97-AF65-F5344CB8AC3E}">
        <p14:creationId xmlns:p14="http://schemas.microsoft.com/office/powerpoint/2010/main" val="2750949270"/>
      </p:ext>
    </p:extLst>
  </p:cSld>
  <p:clrMapOvr>
    <a:masterClrMapping/>
  </p:clrMapOvr>
</p:sldLayout>
</file>

<file path=ppt/slideLayouts/slideLayout97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cap="all"/>
            </a:lvl1pPr>
          </a:lstStyle>
          <a:p>
            <a:r>
              <a:rPr lang="en-US"/>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a:solidFill>
                  <a:schemeClr val="tx1">
                    <a:tint val="75000"/>
                  </a:schemeClr>
                </a:solidFill>
              </a:defRPr>
            </a:lvl1pPr>
            <a:lvl2pPr marL="457200" indent="0">
              <a:buNone/>
              <a:defRPr sz="1800">
                <a:solidFill>
                  <a:schemeClr val="tx1">
                    <a:tint val="75000"/>
                  </a:schemeClr>
                </a:solidFill>
              </a:defRPr>
            </a:lvl2pPr>
            <a:lvl3pPr marL="914400" indent="0">
              <a:buNone/>
              <a:defRPr sz="1600">
                <a:solidFill>
                  <a:schemeClr val="tx1">
                    <a:tint val="75000"/>
                  </a:schemeClr>
                </a:solidFill>
              </a:defRPr>
            </a:lvl3pPr>
            <a:lvl4pPr marL="1371600" indent="0">
              <a:buNone/>
              <a:defRPr sz="1400">
                <a:solidFill>
                  <a:schemeClr val="tx1">
                    <a:tint val="75000"/>
                  </a:schemeClr>
                </a:solidFill>
              </a:defRPr>
            </a:lvl4pPr>
            <a:lvl5pPr marL="1828800" indent="0">
              <a:buNone/>
              <a:defRPr sz="1400">
                <a:solidFill>
                  <a:schemeClr val="tx1">
                    <a:tint val="75000"/>
                  </a:schemeClr>
                </a:solidFill>
              </a:defRPr>
            </a:lvl5pPr>
            <a:lvl6pPr marL="2286000" indent="0">
              <a:buNone/>
              <a:defRPr sz="1400">
                <a:solidFill>
                  <a:schemeClr val="tx1">
                    <a:tint val="75000"/>
                  </a:schemeClr>
                </a:solidFill>
              </a:defRPr>
            </a:lvl6pPr>
            <a:lvl7pPr marL="2743200" indent="0">
              <a:buNone/>
              <a:defRPr sz="1400">
                <a:solidFill>
                  <a:schemeClr val="tx1">
                    <a:tint val="75000"/>
                  </a:schemeClr>
                </a:solidFill>
              </a:defRPr>
            </a:lvl7pPr>
            <a:lvl8pPr marL="3200400" indent="0">
              <a:buNone/>
              <a:defRPr sz="1400">
                <a:solidFill>
                  <a:schemeClr val="tx1">
                    <a:tint val="75000"/>
                  </a:schemeClr>
                </a:solidFill>
              </a:defRPr>
            </a:lvl8pPr>
            <a:lvl9pPr marL="3657600" indent="0">
              <a:buNone/>
              <a:defRPr sz="1400">
                <a:solidFill>
                  <a:schemeClr val="tx1">
                    <a:tint val="75000"/>
                  </a:schemeClr>
                </a:solidFill>
              </a:defRPr>
            </a:lvl9pPr>
          </a:lstStyle>
          <a:p>
            <a:pPr lvl="0"/>
            <a:r>
              <a:rPr lang="en-US"/>
              <a:t>Click to edit Master text styles</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8332BAE-E9F1-734A-976D-58DD5C59622C}"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766E898E-E7D5-FD49-B7DC-0971726D0481}" type="slidenum">
              <a:rPr lang="en-US" smtClean="0"/>
              <a:pPr>
                <a:defRPr/>
              </a:pPr>
              <a:t>‹#›</a:t>
            </a:fld>
            <a:endParaRPr lang="en-US" dirty="0"/>
          </a:p>
        </p:txBody>
      </p:sp>
    </p:spTree>
    <p:extLst>
      <p:ext uri="{BB962C8B-B14F-4D97-AF65-F5344CB8AC3E}">
        <p14:creationId xmlns:p14="http://schemas.microsoft.com/office/powerpoint/2010/main" val="3824075255"/>
      </p:ext>
    </p:extLst>
  </p:cSld>
  <p:clrMapOvr>
    <a:masterClrMapping/>
  </p:clrMapOvr>
</p:sldLayout>
</file>

<file path=ppt/slideLayouts/slideLayout97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Content Placeholder 2"/>
          <p:cNvSpPr>
            <a:spLocks noGrp="1"/>
          </p:cNvSpPr>
          <p:nvPr>
            <p:ph sz="half" idx="1"/>
          </p:nvPr>
        </p:nvSpPr>
        <p:spPr>
          <a:xfrm>
            <a:off x="457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Content Placeholder 3"/>
          <p:cNvSpPr>
            <a:spLocks noGrp="1"/>
          </p:cNvSpPr>
          <p:nvPr>
            <p:ph sz="half" idx="2"/>
          </p:nvPr>
        </p:nvSpPr>
        <p:spPr>
          <a:xfrm>
            <a:off x="4648200" y="1600200"/>
            <a:ext cx="4038600" cy="4525963"/>
          </a:xfrm>
        </p:spPr>
        <p:txBody>
          <a:bodyPr/>
          <a:lstStyle>
            <a:lvl1pPr>
              <a:defRPr sz="2800"/>
            </a:lvl1pPr>
            <a:lvl2pPr>
              <a:defRPr sz="2400"/>
            </a:lvl2pPr>
            <a:lvl3pPr>
              <a:defRPr sz="2000"/>
            </a:lvl3pPr>
            <a:lvl4pPr>
              <a:defRPr sz="1800"/>
            </a:lvl4pPr>
            <a:lvl5pPr>
              <a:defRPr sz="1800"/>
            </a:lvl5pPr>
            <a:lvl6pPr>
              <a:defRPr sz="1800"/>
            </a:lvl6pPr>
            <a:lvl7pPr>
              <a:defRPr sz="1800"/>
            </a:lvl7pPr>
            <a:lvl8pPr>
              <a:defRPr sz="1800"/>
            </a:lvl8pPr>
            <a:lvl9pPr>
              <a:defRPr sz="18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A42DF34E-C08B-BC4B-B4A8-3FF3D34F6A61}" type="datetimeFigureOut">
              <a:rPr lang="en-US" smtClean="0"/>
              <a:pPr>
                <a:defRPr/>
              </a:pPr>
              <a:t>3/19/26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06114336-C556-AD4F-80E3-4891DB937912}" type="slidenum">
              <a:rPr lang="en-US" smtClean="0"/>
              <a:pPr>
                <a:defRPr/>
              </a:pPr>
              <a:t>‹#›</a:t>
            </a:fld>
            <a:endParaRPr lang="en-US" dirty="0"/>
          </a:p>
        </p:txBody>
      </p:sp>
    </p:spTree>
    <p:extLst>
      <p:ext uri="{BB962C8B-B14F-4D97-AF65-F5344CB8AC3E}">
        <p14:creationId xmlns:p14="http://schemas.microsoft.com/office/powerpoint/2010/main" val="3492047011"/>
      </p:ext>
    </p:extLst>
  </p:cSld>
  <p:clrMapOvr>
    <a:masterClrMapping/>
  </p:clrMapOvr>
</p:sldLayout>
</file>

<file path=ppt/slideLayouts/slideLayout97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a:lvl1pPr>
          </a:lstStyle>
          <a:p>
            <a:r>
              <a:rPr lang="en-US"/>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a:lvl1pPr>
            <a:lvl2pPr>
              <a:defRPr sz="2000"/>
            </a:lvl2pPr>
            <a:lvl3pPr>
              <a:defRPr sz="1800"/>
            </a:lvl3pPr>
            <a:lvl4pPr>
              <a:defRPr sz="1600"/>
            </a:lvl4pPr>
            <a:lvl5pPr>
              <a:defRPr sz="1600"/>
            </a:lvl5pPr>
            <a:lvl6pPr>
              <a:defRPr sz="1600"/>
            </a:lvl6pPr>
            <a:lvl7pPr>
              <a:defRPr sz="1600"/>
            </a:lvl7pPr>
            <a:lvl8pPr>
              <a:defRPr sz="1600"/>
            </a:lvl8pPr>
            <a:lvl9pPr>
              <a:defRPr sz="16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7"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10330024-35D8-D94A-8999-7B7B6B51CA1B}" type="datetimeFigureOut">
              <a:rPr lang="en-US" smtClean="0"/>
              <a:pPr>
                <a:defRPr/>
              </a:pPr>
              <a:t>3/19/26</a:t>
            </a:fld>
            <a:endParaRPr lang="en-US" dirty="0"/>
          </a:p>
        </p:txBody>
      </p:sp>
      <p:sp>
        <p:nvSpPr>
          <p:cNvPr id="8"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9"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A9A045FC-3700-984A-B207-4D872868D8EA}" type="slidenum">
              <a:rPr lang="en-US" smtClean="0"/>
              <a:pPr>
                <a:defRPr/>
              </a:pPr>
              <a:t>‹#›</a:t>
            </a:fld>
            <a:endParaRPr lang="en-US" dirty="0"/>
          </a:p>
        </p:txBody>
      </p:sp>
    </p:spTree>
    <p:extLst>
      <p:ext uri="{BB962C8B-B14F-4D97-AF65-F5344CB8AC3E}">
        <p14:creationId xmlns:p14="http://schemas.microsoft.com/office/powerpoint/2010/main" val="1951940058"/>
      </p:ext>
    </p:extLst>
  </p:cSld>
  <p:clrMapOvr>
    <a:masterClrMapping/>
  </p:clrMapOvr>
</p:sldLayout>
</file>

<file path=ppt/slideLayouts/slideLayout97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05C3A14-E094-2A4E-8099-0EDC7438E730}" type="datetimeFigureOut">
              <a:rPr lang="en-US" smtClean="0"/>
              <a:pPr>
                <a:defRPr/>
              </a:pPr>
              <a:t>3/19/26</a:t>
            </a:fld>
            <a:endParaRPr lang="en-US" dirty="0"/>
          </a:p>
        </p:txBody>
      </p:sp>
      <p:sp>
        <p:nvSpPr>
          <p:cNvPr id="4"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5"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9BAE152D-FDAA-9E47-9A0E-2ED8E9B3CB27}" type="slidenum">
              <a:rPr lang="en-US" smtClean="0"/>
              <a:pPr>
                <a:defRPr/>
              </a:pPr>
              <a:t>‹#›</a:t>
            </a:fld>
            <a:endParaRPr lang="en-US" dirty="0"/>
          </a:p>
        </p:txBody>
      </p:sp>
    </p:spTree>
    <p:extLst>
      <p:ext uri="{BB962C8B-B14F-4D97-AF65-F5344CB8AC3E}">
        <p14:creationId xmlns:p14="http://schemas.microsoft.com/office/powerpoint/2010/main" val="3067830355"/>
      </p:ext>
    </p:extLst>
  </p:cSld>
  <p:clrMapOvr>
    <a:masterClrMapping/>
  </p:clrMapOvr>
</p:sldLayout>
</file>

<file path=ppt/slideLayouts/slideLayout97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3F908AB-5B50-4F49-94AA-220D160AA4F4}" type="datetimeFigureOut">
              <a:rPr lang="en-US" smtClean="0"/>
              <a:pPr>
                <a:defRPr/>
              </a:pPr>
              <a:t>3/19/26</a:t>
            </a:fld>
            <a:endParaRPr lang="en-US" dirty="0"/>
          </a:p>
        </p:txBody>
      </p:sp>
      <p:sp>
        <p:nvSpPr>
          <p:cNvPr id="3"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4"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18BB8D47-628B-824C-8574-3A1169235049}" type="slidenum">
              <a:rPr lang="en-US" smtClean="0"/>
              <a:pPr>
                <a:defRPr/>
              </a:pPr>
              <a:t>‹#›</a:t>
            </a:fld>
            <a:endParaRPr lang="en-US" dirty="0"/>
          </a:p>
        </p:txBody>
      </p:sp>
    </p:spTree>
    <p:extLst>
      <p:ext uri="{BB962C8B-B14F-4D97-AF65-F5344CB8AC3E}">
        <p14:creationId xmlns:p14="http://schemas.microsoft.com/office/powerpoint/2010/main" val="2658287713"/>
      </p:ext>
    </p:extLst>
  </p:cSld>
  <p:clrMapOvr>
    <a:masterClrMapping/>
  </p:clrMapOvr>
</p:sldLayout>
</file>

<file path=ppt/slideLayouts/slideLayout97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a:lvl1pPr>
          </a:lstStyle>
          <a:p>
            <a:r>
              <a:rPr lang="en-US"/>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48366DE2-63B7-4041-8918-7F499461D365}" type="datetimeFigureOut">
              <a:rPr lang="en-US" smtClean="0"/>
              <a:pPr>
                <a:defRPr/>
              </a:pPr>
              <a:t>3/19/26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525CA73-0552-214B-B539-DF47D6D79F0D}" type="slidenum">
              <a:rPr lang="en-US" smtClean="0"/>
              <a:pPr>
                <a:defRPr/>
              </a:pPr>
              <a:t>‹#›</a:t>
            </a:fld>
            <a:endParaRPr lang="en-US" dirty="0"/>
          </a:p>
        </p:txBody>
      </p:sp>
    </p:spTree>
    <p:extLst>
      <p:ext uri="{BB962C8B-B14F-4D97-AF65-F5344CB8AC3E}">
        <p14:creationId xmlns:p14="http://schemas.microsoft.com/office/powerpoint/2010/main" val="4226477661"/>
      </p:ext>
    </p:extLst>
  </p:cSld>
  <p:clrMapOvr>
    <a:masterClrMapping/>
  </p:clrMapOvr>
</p:sldLayout>
</file>

<file path=ppt/slideLayouts/slideLayout97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a:lvl1pPr>
          </a:lstStyle>
          <a:p>
            <a:r>
              <a:rPr lang="en-US"/>
              <a:t>Click to edit Master title style</a:t>
            </a:r>
          </a:p>
        </p:txBody>
      </p:sp>
      <p:sp>
        <p:nvSpPr>
          <p:cNvPr id="3" name="Picture Placeholder 2"/>
          <p:cNvSpPr>
            <a:spLocks noGrp="1"/>
          </p:cNvSpPr>
          <p:nvPr>
            <p:ph type="pic" idx="1"/>
          </p:nvPr>
        </p:nvSpPr>
        <p:spPr>
          <a:xfrm>
            <a:off x="1792288" y="612775"/>
            <a:ext cx="5486400" cy="4114800"/>
          </a:xfrm>
        </p:spPr>
        <p:txBody>
          <a:bodyPr rtlCol="0">
            <a:normAutofit/>
          </a:bodyPr>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a:t>Click to edit Master text styles</a:t>
            </a:r>
          </a:p>
        </p:txBody>
      </p:sp>
      <p:sp>
        <p:nvSpPr>
          <p:cNvPr id="5"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FE8933BA-218B-C447-AF2D-4B676F47CDE7}" type="datetimeFigureOut">
              <a:rPr lang="en-US" smtClean="0"/>
              <a:pPr>
                <a:defRPr/>
              </a:pPr>
              <a:t>3/19/26</a:t>
            </a:fld>
            <a:endParaRPr lang="en-US" dirty="0"/>
          </a:p>
        </p:txBody>
      </p:sp>
      <p:sp>
        <p:nvSpPr>
          <p:cNvPr id="6"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7"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6F44B108-CFD7-CE48-A9BB-702F622A5320}" type="slidenum">
              <a:rPr lang="en-US" smtClean="0"/>
              <a:pPr>
                <a:defRPr/>
              </a:pPr>
              <a:t>‹#›</a:t>
            </a:fld>
            <a:endParaRPr lang="en-US" dirty="0"/>
          </a:p>
        </p:txBody>
      </p:sp>
    </p:spTree>
    <p:extLst>
      <p:ext uri="{BB962C8B-B14F-4D97-AF65-F5344CB8AC3E}">
        <p14:creationId xmlns:p14="http://schemas.microsoft.com/office/powerpoint/2010/main" val="2922819666"/>
      </p:ext>
    </p:extLst>
  </p:cSld>
  <p:clrMapOvr>
    <a:masterClrMapping/>
  </p:clrMapOvr>
</p:sldLayout>
</file>

<file path=ppt/slideLayouts/slideLayout97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en-US"/>
              <a:t>Click to edit Master title style</a:t>
            </a:r>
          </a:p>
        </p:txBody>
      </p:sp>
      <p:sp>
        <p:nvSpPr>
          <p:cNvPr id="3" name="Vertical Text Placeholder 2"/>
          <p:cNvSpPr>
            <a:spLocks noGrp="1"/>
          </p:cNvSpPr>
          <p:nvPr>
            <p:ph type="body" orient="vert" idx="1"/>
          </p:nvPr>
        </p:nvSpPr>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9DB22C59-F915-1047-9473-5D5FE98DF12C}"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E59E6DFA-5FBA-3043-9187-CA3798BD5BD7}" type="slidenum">
              <a:rPr lang="en-US" smtClean="0"/>
              <a:pPr>
                <a:defRPr/>
              </a:pPr>
              <a:t>‹#›</a:t>
            </a:fld>
            <a:endParaRPr lang="en-US" dirty="0"/>
          </a:p>
        </p:txBody>
      </p:sp>
    </p:spTree>
    <p:extLst>
      <p:ext uri="{BB962C8B-B14F-4D97-AF65-F5344CB8AC3E}">
        <p14:creationId xmlns:p14="http://schemas.microsoft.com/office/powerpoint/2010/main" val="156409030"/>
      </p:ext>
    </p:extLst>
  </p:cSld>
  <p:clrMapOvr>
    <a:masterClrMapping/>
  </p:clrMapOvr>
</p:sldLayout>
</file>

<file path=ppt/slideLayouts/slideLayout97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629400" y="274638"/>
            <a:ext cx="2057400" cy="5851525"/>
          </a:xfrm>
        </p:spPr>
        <p:txBody>
          <a:bodyPr vert="eaVert"/>
          <a:lstStyle/>
          <a:p>
            <a:r>
              <a:rPr lang="en-US"/>
              <a:t>Click to edit Master title style</a:t>
            </a:r>
          </a:p>
        </p:txBody>
      </p:sp>
      <p:sp>
        <p:nvSpPr>
          <p:cNvPr id="3" name="Vertical Text Placeholder 2"/>
          <p:cNvSpPr>
            <a:spLocks noGrp="1"/>
          </p:cNvSpPr>
          <p:nvPr>
            <p:ph type="body" orient="vert" idx="1"/>
          </p:nvPr>
        </p:nvSpPr>
        <p:spPr>
          <a:xfrm>
            <a:off x="457200" y="274638"/>
            <a:ext cx="6019800" cy="5851525"/>
          </a:xfrm>
        </p:spPr>
        <p:txBody>
          <a:bodyPr vert="eaVert"/>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10"/>
          </p:nvPr>
        </p:nvSpPr>
        <p:spPr/>
        <p:txBody>
          <a:bodyPr/>
          <a:lstStyle>
            <a:lvl1pPr>
              <a:defRPr b="1" i="0">
                <a:cs typeface="Arial" panose="020B0604020202020204" pitchFamily="34" charset="0"/>
              </a:defRPr>
            </a:lvl1pPr>
          </a:lstStyle>
          <a:p>
            <a:pPr>
              <a:defRPr/>
            </a:pPr>
            <a:fld id="{E8CF1EB7-CA46-CA4B-BD9C-063522A155A6}" type="datetimeFigureOut">
              <a:rPr lang="en-US" smtClean="0"/>
              <a:pPr>
                <a:defRPr/>
              </a:pPr>
              <a:t>3/19/26</a:t>
            </a:fld>
            <a:endParaRPr lang="en-US" dirty="0"/>
          </a:p>
        </p:txBody>
      </p:sp>
      <p:sp>
        <p:nvSpPr>
          <p:cNvPr id="5" name="Footer Placeholder 4"/>
          <p:cNvSpPr>
            <a:spLocks noGrp="1"/>
          </p:cNvSpPr>
          <p:nvPr>
            <p:ph type="ftr" sz="quarter" idx="11"/>
          </p:nvPr>
        </p:nvSpPr>
        <p:spPr/>
        <p:txBody>
          <a:bodyPr/>
          <a:lstStyle>
            <a:lvl1pPr>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12"/>
          </p:nvPr>
        </p:nvSpPr>
        <p:spPr/>
        <p:txBody>
          <a:bodyPr/>
          <a:lstStyle>
            <a:lvl1pPr>
              <a:defRPr b="1" i="0">
                <a:cs typeface="Arial" panose="020B0604020202020204" pitchFamily="34" charset="0"/>
              </a:defRPr>
            </a:lvl1pPr>
          </a:lstStyle>
          <a:p>
            <a:pPr>
              <a:defRPr/>
            </a:pPr>
            <a:fld id="{3A81F1A0-283A-9E48-B9B5-B61800A6FBBD}" type="slidenum">
              <a:rPr lang="en-US" smtClean="0"/>
              <a:pPr>
                <a:defRPr/>
              </a:pPr>
              <a:t>‹#›</a:t>
            </a:fld>
            <a:endParaRPr lang="en-US" dirty="0"/>
          </a:p>
        </p:txBody>
      </p:sp>
    </p:spTree>
    <p:extLst>
      <p:ext uri="{BB962C8B-B14F-4D97-AF65-F5344CB8AC3E}">
        <p14:creationId xmlns:p14="http://schemas.microsoft.com/office/powerpoint/2010/main" val="3223320920"/>
      </p:ext>
    </p:extLst>
  </p:cSld>
  <p:clrMapOvr>
    <a:masterClrMapping/>
  </p:clrMapOvr>
</p:sldLayout>
</file>

<file path=ppt/slideLayouts/slideLayout98.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a:ln/>
        </p:spPr>
        <p:txBody>
          <a:bodyPr/>
          <a:lstStyle>
            <a:lvl1pPr>
              <a:defRPr/>
            </a:lvl1pPr>
          </a:lstStyle>
          <a:p>
            <a:pPr>
              <a:defRPr/>
            </a:pPr>
            <a:endParaRPr lang="en-US"/>
          </a:p>
        </p:txBody>
      </p:sp>
      <p:sp>
        <p:nvSpPr>
          <p:cNvPr id="5" name="Rectangle 5"/>
          <p:cNvSpPr>
            <a:spLocks noGrp="1" noChangeArrowheads="1"/>
          </p:cNvSpPr>
          <p:nvPr>
            <p:ph type="ftr" sz="quarter" idx="11"/>
          </p:nvPr>
        </p:nvSpPr>
        <p:spPr>
          <a:ln/>
        </p:spPr>
        <p:txBody>
          <a:bodyPr/>
          <a:lstStyle>
            <a:lvl1pPr>
              <a:defRPr/>
            </a:lvl1pPr>
          </a:lstStyle>
          <a:p>
            <a:pPr>
              <a:defRPr/>
            </a:pPr>
            <a:endParaRPr lang="en-US"/>
          </a:p>
        </p:txBody>
      </p:sp>
      <p:sp>
        <p:nvSpPr>
          <p:cNvPr id="6" name="Rectangle 6"/>
          <p:cNvSpPr>
            <a:spLocks noGrp="1" noChangeArrowheads="1"/>
          </p:cNvSpPr>
          <p:nvPr>
            <p:ph type="sldNum" sz="quarter" idx="12"/>
          </p:nvPr>
        </p:nvSpPr>
        <p:spPr>
          <a:ln/>
        </p:spPr>
        <p:txBody>
          <a:bodyPr/>
          <a:lstStyle>
            <a:lvl1pPr>
              <a:defRPr/>
            </a:lvl1pPr>
          </a:lstStyle>
          <a:p>
            <a:pPr>
              <a:defRPr/>
            </a:pPr>
            <a:fld id="{4D1CF5E6-452D-DB46-83AA-9C53B3F8EEDB}" type="slidenum">
              <a:rPr lang="en-US"/>
              <a:pPr>
                <a:defRPr/>
              </a:pPr>
              <a:t>‹#›</a:t>
            </a:fld>
            <a:endParaRPr lang="en-US"/>
          </a:p>
        </p:txBody>
      </p:sp>
    </p:spTree>
    <p:extLst>
      <p:ext uri="{BB962C8B-B14F-4D97-AF65-F5344CB8AC3E}">
        <p14:creationId xmlns:p14="http://schemas.microsoft.com/office/powerpoint/2010/main" val="4207998973"/>
      </p:ext>
    </p:extLst>
  </p:cSld>
  <p:clrMapOvr>
    <a:masterClrMapping/>
  </p:clrMapOvr>
</p:sldLayout>
</file>

<file path=ppt/slideLayouts/slideLayout980.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3"/>
          <p:cNvSpPr>
            <a:spLocks noGrp="1" noChangeArrowheads="1"/>
          </p:cNvSpPr>
          <p:nvPr>
            <p:ph type="dt" sz="half" idx="10"/>
          </p:nvPr>
        </p:nvSpPr>
        <p:spPr>
          <a:xfrm>
            <a:off x="685800" y="6248400"/>
            <a:ext cx="19050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5" name="Rectangle 24"/>
          <p:cNvSpPr>
            <a:spLocks noGrp="1" noChangeArrowheads="1"/>
          </p:cNvSpPr>
          <p:nvPr>
            <p:ph type="ftr" sz="quarter" idx="11"/>
          </p:nvPr>
        </p:nvSpPr>
        <p:spPr>
          <a:xfrm>
            <a:off x="3124200" y="6248400"/>
            <a:ext cx="28956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6" name="Rectangle 25"/>
          <p:cNvSpPr>
            <a:spLocks noGrp="1" noChangeArrowheads="1"/>
          </p:cNvSpPr>
          <p:nvPr>
            <p:ph type="sldNum" sz="quarter" idx="12"/>
          </p:nvPr>
        </p:nvSpPr>
        <p:spPr>
          <a:xfrm>
            <a:off x="6553200" y="6248400"/>
            <a:ext cx="1905000" cy="457200"/>
          </a:xfrm>
          <a:prstGeom prst="rect">
            <a:avLst/>
          </a:prstGeom>
        </p:spPr>
        <p:txBody>
          <a:bodyPr vert="horz" wrap="square" lIns="91440" tIns="45720" rIns="91440" bIns="45720" numCol="1" anchor="t" anchorCtr="0" compatLnSpc="1">
            <a:prstTxWarp prst="textNoShape">
              <a:avLst/>
            </a:prstTxWarp>
          </a:bodyPr>
          <a:lstStyle>
            <a:lvl1pPr>
              <a:defRPr/>
            </a:lvl1pPr>
          </a:lstStyle>
          <a:p>
            <a:pPr>
              <a:defRPr/>
            </a:pPr>
            <a:fld id="{C84122AE-C363-384B-877C-8325B64E4D68}" type="slidenum">
              <a:rPr lang="en-US"/>
              <a:pPr>
                <a:defRPr/>
              </a:pPr>
              <a:t>‹#›</a:t>
            </a:fld>
            <a:endParaRPr lang="en-US"/>
          </a:p>
        </p:txBody>
      </p:sp>
    </p:spTree>
    <p:extLst>
      <p:ext uri="{BB962C8B-B14F-4D97-AF65-F5344CB8AC3E}">
        <p14:creationId xmlns:p14="http://schemas.microsoft.com/office/powerpoint/2010/main" val="1629962716"/>
      </p:ext>
    </p:extLst>
  </p:cSld>
  <p:clrMapOvr>
    <a:masterClrMapping/>
  </p:clrMapOvr>
  <p:transition/>
</p:sldLayout>
</file>

<file path=ppt/slideLayouts/slideLayout981.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23"/>
          <p:cNvSpPr>
            <a:spLocks noGrp="1" noChangeArrowheads="1"/>
          </p:cNvSpPr>
          <p:nvPr>
            <p:ph type="dt" sz="half" idx="10"/>
          </p:nvPr>
        </p:nvSpPr>
        <p:spPr>
          <a:xfrm>
            <a:off x="685800" y="6248400"/>
            <a:ext cx="19050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5" name="Rectangle 24"/>
          <p:cNvSpPr>
            <a:spLocks noGrp="1" noChangeArrowheads="1"/>
          </p:cNvSpPr>
          <p:nvPr>
            <p:ph type="ftr" sz="quarter" idx="11"/>
          </p:nvPr>
        </p:nvSpPr>
        <p:spPr>
          <a:xfrm>
            <a:off x="3124200" y="6248400"/>
            <a:ext cx="28956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6" name="Rectangle 25"/>
          <p:cNvSpPr>
            <a:spLocks noGrp="1" noChangeArrowheads="1"/>
          </p:cNvSpPr>
          <p:nvPr>
            <p:ph type="sldNum" sz="quarter" idx="12"/>
          </p:nvPr>
        </p:nvSpPr>
        <p:spPr>
          <a:xfrm>
            <a:off x="6553200" y="6248400"/>
            <a:ext cx="1905000" cy="457200"/>
          </a:xfrm>
          <a:prstGeom prst="rect">
            <a:avLst/>
          </a:prstGeom>
        </p:spPr>
        <p:txBody>
          <a:bodyPr vert="horz" wrap="square" lIns="91440" tIns="45720" rIns="91440" bIns="45720" numCol="1" anchor="t" anchorCtr="0" compatLnSpc="1">
            <a:prstTxWarp prst="textNoShape">
              <a:avLst/>
            </a:prstTxWarp>
          </a:bodyPr>
          <a:lstStyle>
            <a:lvl1pPr>
              <a:defRPr/>
            </a:lvl1pPr>
          </a:lstStyle>
          <a:p>
            <a:pPr>
              <a:defRPr/>
            </a:pPr>
            <a:fld id="{DC03C932-4652-9944-B359-8E2C9E509B94}" type="slidenum">
              <a:rPr lang="en-US"/>
              <a:pPr>
                <a:defRPr/>
              </a:pPr>
              <a:t>‹#›</a:t>
            </a:fld>
            <a:endParaRPr lang="en-US"/>
          </a:p>
        </p:txBody>
      </p:sp>
    </p:spTree>
    <p:extLst>
      <p:ext uri="{BB962C8B-B14F-4D97-AF65-F5344CB8AC3E}">
        <p14:creationId xmlns:p14="http://schemas.microsoft.com/office/powerpoint/2010/main" val="357137107"/>
      </p:ext>
    </p:extLst>
  </p:cSld>
  <p:clrMapOvr>
    <a:masterClrMapping/>
  </p:clrMapOvr>
  <p:transition/>
</p:sldLayout>
</file>

<file path=ppt/slideLayouts/slideLayout982.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23"/>
          <p:cNvSpPr>
            <a:spLocks noGrp="1" noChangeArrowheads="1"/>
          </p:cNvSpPr>
          <p:nvPr>
            <p:ph type="dt" sz="half" idx="10"/>
          </p:nvPr>
        </p:nvSpPr>
        <p:spPr>
          <a:xfrm>
            <a:off x="685800" y="6248400"/>
            <a:ext cx="19050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6" name="Rectangle 24"/>
          <p:cNvSpPr>
            <a:spLocks noGrp="1" noChangeArrowheads="1"/>
          </p:cNvSpPr>
          <p:nvPr>
            <p:ph type="ftr" sz="quarter" idx="11"/>
          </p:nvPr>
        </p:nvSpPr>
        <p:spPr>
          <a:xfrm>
            <a:off x="3124200" y="6248400"/>
            <a:ext cx="28956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7" name="Rectangle 25"/>
          <p:cNvSpPr>
            <a:spLocks noGrp="1" noChangeArrowheads="1"/>
          </p:cNvSpPr>
          <p:nvPr>
            <p:ph type="sldNum" sz="quarter" idx="12"/>
          </p:nvPr>
        </p:nvSpPr>
        <p:spPr>
          <a:xfrm>
            <a:off x="6553200" y="6248400"/>
            <a:ext cx="1905000" cy="457200"/>
          </a:xfrm>
          <a:prstGeom prst="rect">
            <a:avLst/>
          </a:prstGeom>
        </p:spPr>
        <p:txBody>
          <a:bodyPr vert="horz" wrap="square" lIns="91440" tIns="45720" rIns="91440" bIns="45720" numCol="1" anchor="t" anchorCtr="0" compatLnSpc="1">
            <a:prstTxWarp prst="textNoShape">
              <a:avLst/>
            </a:prstTxWarp>
          </a:bodyPr>
          <a:lstStyle>
            <a:lvl1pPr>
              <a:defRPr/>
            </a:lvl1pPr>
          </a:lstStyle>
          <a:p>
            <a:pPr>
              <a:defRPr/>
            </a:pPr>
            <a:fld id="{DF6D681A-8C3B-AC42-BAC4-384398521BB1}" type="slidenum">
              <a:rPr lang="en-US"/>
              <a:pPr>
                <a:defRPr/>
              </a:pPr>
              <a:t>‹#›</a:t>
            </a:fld>
            <a:endParaRPr lang="en-US"/>
          </a:p>
        </p:txBody>
      </p:sp>
    </p:spTree>
    <p:extLst>
      <p:ext uri="{BB962C8B-B14F-4D97-AF65-F5344CB8AC3E}">
        <p14:creationId xmlns:p14="http://schemas.microsoft.com/office/powerpoint/2010/main" val="3118375634"/>
      </p:ext>
    </p:extLst>
  </p:cSld>
  <p:clrMapOvr>
    <a:masterClrMapping/>
  </p:clrMapOvr>
  <p:transition/>
</p:sldLayout>
</file>

<file path=ppt/slideLayouts/slideLayout983.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23"/>
          <p:cNvSpPr>
            <a:spLocks noGrp="1" noChangeArrowheads="1"/>
          </p:cNvSpPr>
          <p:nvPr>
            <p:ph type="dt" sz="half" idx="10"/>
          </p:nvPr>
        </p:nvSpPr>
        <p:spPr>
          <a:xfrm>
            <a:off x="685800" y="6248400"/>
            <a:ext cx="19050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8" name="Rectangle 24"/>
          <p:cNvSpPr>
            <a:spLocks noGrp="1" noChangeArrowheads="1"/>
          </p:cNvSpPr>
          <p:nvPr>
            <p:ph type="ftr" sz="quarter" idx="11"/>
          </p:nvPr>
        </p:nvSpPr>
        <p:spPr>
          <a:xfrm>
            <a:off x="3124200" y="6248400"/>
            <a:ext cx="28956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9" name="Rectangle 25"/>
          <p:cNvSpPr>
            <a:spLocks noGrp="1" noChangeArrowheads="1"/>
          </p:cNvSpPr>
          <p:nvPr>
            <p:ph type="sldNum" sz="quarter" idx="12"/>
          </p:nvPr>
        </p:nvSpPr>
        <p:spPr>
          <a:xfrm>
            <a:off x="6553200" y="6248400"/>
            <a:ext cx="1905000" cy="457200"/>
          </a:xfrm>
          <a:prstGeom prst="rect">
            <a:avLst/>
          </a:prstGeom>
        </p:spPr>
        <p:txBody>
          <a:bodyPr vert="horz" wrap="square" lIns="91440" tIns="45720" rIns="91440" bIns="45720" numCol="1" anchor="t" anchorCtr="0" compatLnSpc="1">
            <a:prstTxWarp prst="textNoShape">
              <a:avLst/>
            </a:prstTxWarp>
          </a:bodyPr>
          <a:lstStyle>
            <a:lvl1pPr>
              <a:defRPr/>
            </a:lvl1pPr>
          </a:lstStyle>
          <a:p>
            <a:pPr>
              <a:defRPr/>
            </a:pPr>
            <a:fld id="{6227D265-BA97-9644-9D86-4CCF9390B889}" type="slidenum">
              <a:rPr lang="en-US"/>
              <a:pPr>
                <a:defRPr/>
              </a:pPr>
              <a:t>‹#›</a:t>
            </a:fld>
            <a:endParaRPr lang="en-US"/>
          </a:p>
        </p:txBody>
      </p:sp>
    </p:spTree>
    <p:extLst>
      <p:ext uri="{BB962C8B-B14F-4D97-AF65-F5344CB8AC3E}">
        <p14:creationId xmlns:p14="http://schemas.microsoft.com/office/powerpoint/2010/main" val="914021049"/>
      </p:ext>
    </p:extLst>
  </p:cSld>
  <p:clrMapOvr>
    <a:masterClrMapping/>
  </p:clrMapOvr>
  <p:transition/>
</p:sldLayout>
</file>

<file path=ppt/slideLayouts/slideLayout984.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23"/>
          <p:cNvSpPr>
            <a:spLocks noGrp="1" noChangeArrowheads="1"/>
          </p:cNvSpPr>
          <p:nvPr>
            <p:ph type="dt" sz="half" idx="10"/>
          </p:nvPr>
        </p:nvSpPr>
        <p:spPr>
          <a:xfrm>
            <a:off x="685800" y="6248400"/>
            <a:ext cx="19050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4" name="Rectangle 24"/>
          <p:cNvSpPr>
            <a:spLocks noGrp="1" noChangeArrowheads="1"/>
          </p:cNvSpPr>
          <p:nvPr>
            <p:ph type="ftr" sz="quarter" idx="11"/>
          </p:nvPr>
        </p:nvSpPr>
        <p:spPr>
          <a:xfrm>
            <a:off x="3124200" y="6248400"/>
            <a:ext cx="28956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5" name="Rectangle 25"/>
          <p:cNvSpPr>
            <a:spLocks noGrp="1" noChangeArrowheads="1"/>
          </p:cNvSpPr>
          <p:nvPr>
            <p:ph type="sldNum" sz="quarter" idx="12"/>
          </p:nvPr>
        </p:nvSpPr>
        <p:spPr>
          <a:xfrm>
            <a:off x="6553200" y="6248400"/>
            <a:ext cx="1905000" cy="457200"/>
          </a:xfrm>
          <a:prstGeom prst="rect">
            <a:avLst/>
          </a:prstGeom>
        </p:spPr>
        <p:txBody>
          <a:bodyPr vert="horz" wrap="square" lIns="91440" tIns="45720" rIns="91440" bIns="45720" numCol="1" anchor="t" anchorCtr="0" compatLnSpc="1">
            <a:prstTxWarp prst="textNoShape">
              <a:avLst/>
            </a:prstTxWarp>
          </a:bodyPr>
          <a:lstStyle>
            <a:lvl1pPr>
              <a:defRPr/>
            </a:lvl1pPr>
          </a:lstStyle>
          <a:p>
            <a:pPr>
              <a:defRPr/>
            </a:pPr>
            <a:fld id="{9594FD75-2408-FF44-B88B-059C525A2EE1}" type="slidenum">
              <a:rPr lang="en-US"/>
              <a:pPr>
                <a:defRPr/>
              </a:pPr>
              <a:t>‹#›</a:t>
            </a:fld>
            <a:endParaRPr lang="en-US"/>
          </a:p>
        </p:txBody>
      </p:sp>
    </p:spTree>
    <p:extLst>
      <p:ext uri="{BB962C8B-B14F-4D97-AF65-F5344CB8AC3E}">
        <p14:creationId xmlns:p14="http://schemas.microsoft.com/office/powerpoint/2010/main" val="2751900809"/>
      </p:ext>
    </p:extLst>
  </p:cSld>
  <p:clrMapOvr>
    <a:masterClrMapping/>
  </p:clrMapOvr>
  <p:transition/>
</p:sldLayout>
</file>

<file path=ppt/slideLayouts/slideLayout985.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23"/>
          <p:cNvSpPr>
            <a:spLocks noGrp="1" noChangeArrowheads="1"/>
          </p:cNvSpPr>
          <p:nvPr>
            <p:ph type="dt" sz="half" idx="10"/>
          </p:nvPr>
        </p:nvSpPr>
        <p:spPr>
          <a:xfrm>
            <a:off x="685800" y="6248400"/>
            <a:ext cx="19050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3" name="Rectangle 24"/>
          <p:cNvSpPr>
            <a:spLocks noGrp="1" noChangeArrowheads="1"/>
          </p:cNvSpPr>
          <p:nvPr>
            <p:ph type="ftr" sz="quarter" idx="11"/>
          </p:nvPr>
        </p:nvSpPr>
        <p:spPr>
          <a:xfrm>
            <a:off x="3124200" y="6248400"/>
            <a:ext cx="28956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4" name="Rectangle 25"/>
          <p:cNvSpPr>
            <a:spLocks noGrp="1" noChangeArrowheads="1"/>
          </p:cNvSpPr>
          <p:nvPr>
            <p:ph type="sldNum" sz="quarter" idx="12"/>
          </p:nvPr>
        </p:nvSpPr>
        <p:spPr>
          <a:xfrm>
            <a:off x="6553200" y="6248400"/>
            <a:ext cx="1905000" cy="457200"/>
          </a:xfrm>
          <a:prstGeom prst="rect">
            <a:avLst/>
          </a:prstGeom>
        </p:spPr>
        <p:txBody>
          <a:bodyPr vert="horz" wrap="square" lIns="91440" tIns="45720" rIns="91440" bIns="45720" numCol="1" anchor="t" anchorCtr="0" compatLnSpc="1">
            <a:prstTxWarp prst="textNoShape">
              <a:avLst/>
            </a:prstTxWarp>
          </a:bodyPr>
          <a:lstStyle>
            <a:lvl1pPr>
              <a:defRPr/>
            </a:lvl1pPr>
          </a:lstStyle>
          <a:p>
            <a:pPr>
              <a:defRPr/>
            </a:pPr>
            <a:fld id="{76D38079-C5DC-8647-B1DF-9B7AA64B5F14}" type="slidenum">
              <a:rPr lang="en-US"/>
              <a:pPr>
                <a:defRPr/>
              </a:pPr>
              <a:t>‹#›</a:t>
            </a:fld>
            <a:endParaRPr lang="en-US"/>
          </a:p>
        </p:txBody>
      </p:sp>
    </p:spTree>
    <p:extLst>
      <p:ext uri="{BB962C8B-B14F-4D97-AF65-F5344CB8AC3E}">
        <p14:creationId xmlns:p14="http://schemas.microsoft.com/office/powerpoint/2010/main" val="3304110642"/>
      </p:ext>
    </p:extLst>
  </p:cSld>
  <p:clrMapOvr>
    <a:masterClrMapping/>
  </p:clrMapOvr>
  <p:transition/>
</p:sldLayout>
</file>

<file path=ppt/slideLayouts/slideLayout986.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23"/>
          <p:cNvSpPr>
            <a:spLocks noGrp="1" noChangeArrowheads="1"/>
          </p:cNvSpPr>
          <p:nvPr>
            <p:ph type="dt" sz="half" idx="10"/>
          </p:nvPr>
        </p:nvSpPr>
        <p:spPr>
          <a:xfrm>
            <a:off x="685800" y="6248400"/>
            <a:ext cx="19050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6" name="Rectangle 24"/>
          <p:cNvSpPr>
            <a:spLocks noGrp="1" noChangeArrowheads="1"/>
          </p:cNvSpPr>
          <p:nvPr>
            <p:ph type="ftr" sz="quarter" idx="11"/>
          </p:nvPr>
        </p:nvSpPr>
        <p:spPr>
          <a:xfrm>
            <a:off x="3124200" y="6248400"/>
            <a:ext cx="28956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7" name="Rectangle 25"/>
          <p:cNvSpPr>
            <a:spLocks noGrp="1" noChangeArrowheads="1"/>
          </p:cNvSpPr>
          <p:nvPr>
            <p:ph type="sldNum" sz="quarter" idx="12"/>
          </p:nvPr>
        </p:nvSpPr>
        <p:spPr>
          <a:xfrm>
            <a:off x="6553200" y="6248400"/>
            <a:ext cx="1905000" cy="457200"/>
          </a:xfrm>
          <a:prstGeom prst="rect">
            <a:avLst/>
          </a:prstGeom>
        </p:spPr>
        <p:txBody>
          <a:bodyPr vert="horz" wrap="square" lIns="91440" tIns="45720" rIns="91440" bIns="45720" numCol="1" anchor="t" anchorCtr="0" compatLnSpc="1">
            <a:prstTxWarp prst="textNoShape">
              <a:avLst/>
            </a:prstTxWarp>
          </a:bodyPr>
          <a:lstStyle>
            <a:lvl1pPr>
              <a:defRPr/>
            </a:lvl1pPr>
          </a:lstStyle>
          <a:p>
            <a:pPr>
              <a:defRPr/>
            </a:pPr>
            <a:fld id="{30891ECC-8BBB-0C4B-BDF3-6634B7ED4A13}" type="slidenum">
              <a:rPr lang="en-US"/>
              <a:pPr>
                <a:defRPr/>
              </a:pPr>
              <a:t>‹#›</a:t>
            </a:fld>
            <a:endParaRPr lang="en-US"/>
          </a:p>
        </p:txBody>
      </p:sp>
    </p:spTree>
    <p:extLst>
      <p:ext uri="{BB962C8B-B14F-4D97-AF65-F5344CB8AC3E}">
        <p14:creationId xmlns:p14="http://schemas.microsoft.com/office/powerpoint/2010/main" val="2243761491"/>
      </p:ext>
    </p:extLst>
  </p:cSld>
  <p:clrMapOvr>
    <a:masterClrMapping/>
  </p:clrMapOvr>
  <p:transition/>
</p:sldLayout>
</file>

<file path=ppt/slideLayouts/slideLayout987.xml><?xml version="1.0" encoding="utf-8"?>
<p:sldLayout xmlns:a="http://schemas.openxmlformats.org/drawingml/2006/main" xmlns:r="http://schemas.openxmlformats.org/officeDocument/2006/relationships" xmlns:p="http://schemas.openxmlformats.org/presentationml/2006/main" type="picTx" preserve="1">
  <p:cSld name="Picture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1792288" y="4800600"/>
            <a:ext cx="5486400" cy="566738"/>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Picture Placeholder 2"/>
          <p:cNvSpPr>
            <a:spLocks noGrp="1"/>
          </p:cNvSpPr>
          <p:nvPr>
            <p:ph type="pic" idx="1"/>
          </p:nvPr>
        </p:nvSpPr>
        <p:spPr>
          <a:xfrm>
            <a:off x="1792288" y="612775"/>
            <a:ext cx="5486400" cy="4114800"/>
          </a:xfrm>
        </p:spPr>
        <p:txBody>
          <a:bodyPr/>
          <a:lstStyle>
            <a:lvl1pPr marL="0" indent="0">
              <a:buNone/>
              <a:defRPr sz="3200" b="1" i="0">
                <a:latin typeface="Arial" panose="020B0604020202020204" pitchFamily="34" charset="0"/>
                <a:cs typeface="Arial" panose="020B0604020202020204" pitchFamily="34" charset="0"/>
              </a:defRPr>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lvl="0"/>
            <a:endParaRPr lang="en-US" noProof="0" dirty="0"/>
          </a:p>
        </p:txBody>
      </p:sp>
      <p:sp>
        <p:nvSpPr>
          <p:cNvPr id="4" name="Text Placeholder 3"/>
          <p:cNvSpPr>
            <a:spLocks noGrp="1"/>
          </p:cNvSpPr>
          <p:nvPr>
            <p:ph type="body" sz="half" idx="2"/>
          </p:nvPr>
        </p:nvSpPr>
        <p:spPr>
          <a:xfrm>
            <a:off x="1792288" y="5367338"/>
            <a:ext cx="5486400" cy="804862"/>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23"/>
          <p:cNvSpPr>
            <a:spLocks noGrp="1" noChangeArrowheads="1"/>
          </p:cNvSpPr>
          <p:nvPr>
            <p:ph type="dt" sz="half" idx="10"/>
          </p:nvPr>
        </p:nvSpPr>
        <p:spPr>
          <a:xfrm>
            <a:off x="685800" y="6248400"/>
            <a:ext cx="19050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6" name="Rectangle 24"/>
          <p:cNvSpPr>
            <a:spLocks noGrp="1" noChangeArrowheads="1"/>
          </p:cNvSpPr>
          <p:nvPr>
            <p:ph type="ftr" sz="quarter" idx="11"/>
          </p:nvPr>
        </p:nvSpPr>
        <p:spPr>
          <a:xfrm>
            <a:off x="3124200" y="6248400"/>
            <a:ext cx="28956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7" name="Rectangle 25"/>
          <p:cNvSpPr>
            <a:spLocks noGrp="1" noChangeArrowheads="1"/>
          </p:cNvSpPr>
          <p:nvPr>
            <p:ph type="sldNum" sz="quarter" idx="12"/>
          </p:nvPr>
        </p:nvSpPr>
        <p:spPr>
          <a:xfrm>
            <a:off x="6553200" y="6248400"/>
            <a:ext cx="1905000" cy="457200"/>
          </a:xfrm>
          <a:prstGeom prst="rect">
            <a:avLst/>
          </a:prstGeom>
        </p:spPr>
        <p:txBody>
          <a:bodyPr vert="horz" wrap="square" lIns="91440" tIns="45720" rIns="91440" bIns="45720" numCol="1" anchor="t" anchorCtr="0" compatLnSpc="1">
            <a:prstTxWarp prst="textNoShape">
              <a:avLst/>
            </a:prstTxWarp>
          </a:bodyPr>
          <a:lstStyle>
            <a:lvl1pPr>
              <a:defRPr/>
            </a:lvl1pPr>
          </a:lstStyle>
          <a:p>
            <a:pPr>
              <a:defRPr/>
            </a:pPr>
            <a:fld id="{24D7963E-E07B-D649-A0E4-0BB1B149C23E}" type="slidenum">
              <a:rPr lang="en-US"/>
              <a:pPr>
                <a:defRPr/>
              </a:pPr>
              <a:t>‹#›</a:t>
            </a:fld>
            <a:endParaRPr lang="en-US"/>
          </a:p>
        </p:txBody>
      </p:sp>
    </p:spTree>
    <p:extLst>
      <p:ext uri="{BB962C8B-B14F-4D97-AF65-F5344CB8AC3E}">
        <p14:creationId xmlns:p14="http://schemas.microsoft.com/office/powerpoint/2010/main" val="2519103644"/>
      </p:ext>
    </p:extLst>
  </p:cSld>
  <p:clrMapOvr>
    <a:masterClrMapping/>
  </p:clrMapOvr>
  <p:transition/>
</p:sldLayout>
</file>

<file path=ppt/slideLayouts/slideLayout988.xml><?xml version="1.0" encoding="utf-8"?>
<p:sldLayout xmlns:a="http://schemas.openxmlformats.org/drawingml/2006/main" xmlns:r="http://schemas.openxmlformats.org/officeDocument/2006/relationships" xmlns:p="http://schemas.openxmlformats.org/presentationml/2006/main" type="vertTx" preserve="1">
  <p:cSld name="Title and Vertical Tex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3"/>
          <p:cNvSpPr>
            <a:spLocks noGrp="1" noChangeArrowheads="1"/>
          </p:cNvSpPr>
          <p:nvPr>
            <p:ph type="dt" sz="half" idx="10"/>
          </p:nvPr>
        </p:nvSpPr>
        <p:spPr>
          <a:xfrm>
            <a:off x="685800" y="6248400"/>
            <a:ext cx="19050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5" name="Rectangle 24"/>
          <p:cNvSpPr>
            <a:spLocks noGrp="1" noChangeArrowheads="1"/>
          </p:cNvSpPr>
          <p:nvPr>
            <p:ph type="ftr" sz="quarter" idx="11"/>
          </p:nvPr>
        </p:nvSpPr>
        <p:spPr>
          <a:xfrm>
            <a:off x="3124200" y="6248400"/>
            <a:ext cx="28956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6" name="Rectangle 25"/>
          <p:cNvSpPr>
            <a:spLocks noGrp="1" noChangeArrowheads="1"/>
          </p:cNvSpPr>
          <p:nvPr>
            <p:ph type="sldNum" sz="quarter" idx="12"/>
          </p:nvPr>
        </p:nvSpPr>
        <p:spPr>
          <a:xfrm>
            <a:off x="6553200" y="6248400"/>
            <a:ext cx="1905000" cy="457200"/>
          </a:xfrm>
          <a:prstGeom prst="rect">
            <a:avLst/>
          </a:prstGeom>
        </p:spPr>
        <p:txBody>
          <a:bodyPr vert="horz" wrap="square" lIns="91440" tIns="45720" rIns="91440" bIns="45720" numCol="1" anchor="t" anchorCtr="0" compatLnSpc="1">
            <a:prstTxWarp prst="textNoShape">
              <a:avLst/>
            </a:prstTxWarp>
          </a:bodyPr>
          <a:lstStyle>
            <a:lvl1pPr>
              <a:defRPr/>
            </a:lvl1pPr>
          </a:lstStyle>
          <a:p>
            <a:pPr>
              <a:defRPr/>
            </a:pPr>
            <a:fld id="{D76933A2-DB18-9347-97F0-26855D0A47CE}" type="slidenum">
              <a:rPr lang="en-US"/>
              <a:pPr>
                <a:defRPr/>
              </a:pPr>
              <a:t>‹#›</a:t>
            </a:fld>
            <a:endParaRPr lang="en-US"/>
          </a:p>
        </p:txBody>
      </p:sp>
    </p:spTree>
    <p:extLst>
      <p:ext uri="{BB962C8B-B14F-4D97-AF65-F5344CB8AC3E}">
        <p14:creationId xmlns:p14="http://schemas.microsoft.com/office/powerpoint/2010/main" val="3770762179"/>
      </p:ext>
    </p:extLst>
  </p:cSld>
  <p:clrMapOvr>
    <a:masterClrMapping/>
  </p:clrMapOvr>
  <p:transition/>
</p:sldLayout>
</file>

<file path=ppt/slideLayouts/slideLayout989.xml><?xml version="1.0" encoding="utf-8"?>
<p:sldLayout xmlns:a="http://schemas.openxmlformats.org/drawingml/2006/main" xmlns:r="http://schemas.openxmlformats.org/officeDocument/2006/relationships" xmlns:p="http://schemas.openxmlformats.org/presentationml/2006/main" type="vertTitleAndTx" preserve="1">
  <p:cSld name="Vertical Title and Text">
    <p:spTree>
      <p:nvGrpSpPr>
        <p:cNvPr id="1" name=""/>
        <p:cNvGrpSpPr/>
        <p:nvPr/>
      </p:nvGrpSpPr>
      <p:grpSpPr>
        <a:xfrm>
          <a:off x="0" y="0"/>
          <a:ext cx="0" cy="0"/>
          <a:chOff x="0" y="0"/>
          <a:chExt cx="0" cy="0"/>
        </a:xfrm>
      </p:grpSpPr>
      <p:sp>
        <p:nvSpPr>
          <p:cNvPr id="2" name="Vertical Title 1"/>
          <p:cNvSpPr>
            <a:spLocks noGrp="1"/>
          </p:cNvSpPr>
          <p:nvPr>
            <p:ph type="title" orient="vert"/>
          </p:nvPr>
        </p:nvSpPr>
        <p:spPr>
          <a:xfrm>
            <a:off x="6515100" y="609600"/>
            <a:ext cx="1943100" cy="5486400"/>
          </a:xfrm>
        </p:spPr>
        <p:txBody>
          <a:bodyPr vert="eaVert"/>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Vertical Text Placeholder 2"/>
          <p:cNvSpPr>
            <a:spLocks noGrp="1"/>
          </p:cNvSpPr>
          <p:nvPr>
            <p:ph type="body" orient="vert" idx="1"/>
          </p:nvPr>
        </p:nvSpPr>
        <p:spPr>
          <a:xfrm>
            <a:off x="685800" y="609600"/>
            <a:ext cx="5676900" cy="5486400"/>
          </a:xfrm>
        </p:spPr>
        <p:txBody>
          <a:bodyPr vert="eaVert"/>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23"/>
          <p:cNvSpPr>
            <a:spLocks noGrp="1" noChangeArrowheads="1"/>
          </p:cNvSpPr>
          <p:nvPr>
            <p:ph type="dt" sz="half" idx="10"/>
          </p:nvPr>
        </p:nvSpPr>
        <p:spPr>
          <a:xfrm>
            <a:off x="685800" y="6248400"/>
            <a:ext cx="19050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5" name="Rectangle 24"/>
          <p:cNvSpPr>
            <a:spLocks noGrp="1" noChangeArrowheads="1"/>
          </p:cNvSpPr>
          <p:nvPr>
            <p:ph type="ftr" sz="quarter" idx="11"/>
          </p:nvPr>
        </p:nvSpPr>
        <p:spPr>
          <a:xfrm>
            <a:off x="3124200" y="6248400"/>
            <a:ext cx="28956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6" name="Rectangle 25"/>
          <p:cNvSpPr>
            <a:spLocks noGrp="1" noChangeArrowheads="1"/>
          </p:cNvSpPr>
          <p:nvPr>
            <p:ph type="sldNum" sz="quarter" idx="12"/>
          </p:nvPr>
        </p:nvSpPr>
        <p:spPr>
          <a:xfrm>
            <a:off x="6553200" y="6248400"/>
            <a:ext cx="1905000" cy="457200"/>
          </a:xfrm>
          <a:prstGeom prst="rect">
            <a:avLst/>
          </a:prstGeom>
        </p:spPr>
        <p:txBody>
          <a:bodyPr vert="horz" wrap="square" lIns="91440" tIns="45720" rIns="91440" bIns="45720" numCol="1" anchor="t" anchorCtr="0" compatLnSpc="1">
            <a:prstTxWarp prst="textNoShape">
              <a:avLst/>
            </a:prstTxWarp>
          </a:bodyPr>
          <a:lstStyle>
            <a:lvl1pPr>
              <a:defRPr/>
            </a:lvl1pPr>
          </a:lstStyle>
          <a:p>
            <a:pPr>
              <a:defRPr/>
            </a:pPr>
            <a:fld id="{120EA3D0-783C-044D-B3FA-AFAB5476A76F}" type="slidenum">
              <a:rPr lang="en-US"/>
              <a:pPr>
                <a:defRPr/>
              </a:pPr>
              <a:t>‹#›</a:t>
            </a:fld>
            <a:endParaRPr lang="en-US"/>
          </a:p>
        </p:txBody>
      </p:sp>
    </p:spTree>
    <p:extLst>
      <p:ext uri="{BB962C8B-B14F-4D97-AF65-F5344CB8AC3E}">
        <p14:creationId xmlns:p14="http://schemas.microsoft.com/office/powerpoint/2010/main" val="1881328377"/>
      </p:ext>
    </p:extLst>
  </p:cSld>
  <p:clrMapOvr>
    <a:masterClrMapping/>
  </p:clrMapOvr>
  <p:transition/>
</p:sldLayout>
</file>

<file path=ppt/slideLayouts/slideLayout99.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a:ln/>
        </p:spPr>
        <p:txBody>
          <a:bodyPr/>
          <a:lstStyle>
            <a:lvl1pPr>
              <a:defRPr/>
            </a:lvl1pPr>
          </a:lstStyle>
          <a:p>
            <a:pPr>
              <a:defRPr/>
            </a:pPr>
            <a:endParaRPr lang="en-US"/>
          </a:p>
        </p:txBody>
      </p:sp>
      <p:sp>
        <p:nvSpPr>
          <p:cNvPr id="6" name="Rectangle 5"/>
          <p:cNvSpPr>
            <a:spLocks noGrp="1" noChangeArrowheads="1"/>
          </p:cNvSpPr>
          <p:nvPr>
            <p:ph type="ftr" sz="quarter" idx="11"/>
          </p:nvPr>
        </p:nvSpPr>
        <p:spPr>
          <a:ln/>
        </p:spPr>
        <p:txBody>
          <a:bodyPr/>
          <a:lstStyle>
            <a:lvl1pPr>
              <a:defRPr/>
            </a:lvl1pPr>
          </a:lstStyle>
          <a:p>
            <a:pPr>
              <a:defRPr/>
            </a:pPr>
            <a:endParaRPr lang="en-US"/>
          </a:p>
        </p:txBody>
      </p:sp>
      <p:sp>
        <p:nvSpPr>
          <p:cNvPr id="7" name="Rectangle 6"/>
          <p:cNvSpPr>
            <a:spLocks noGrp="1" noChangeArrowheads="1"/>
          </p:cNvSpPr>
          <p:nvPr>
            <p:ph type="sldNum" sz="quarter" idx="12"/>
          </p:nvPr>
        </p:nvSpPr>
        <p:spPr>
          <a:ln/>
        </p:spPr>
        <p:txBody>
          <a:bodyPr/>
          <a:lstStyle>
            <a:lvl1pPr>
              <a:defRPr/>
            </a:lvl1pPr>
          </a:lstStyle>
          <a:p>
            <a:pPr>
              <a:defRPr/>
            </a:pPr>
            <a:fld id="{251392AD-6002-2E44-8D5B-ADB3592D1769}" type="slidenum">
              <a:rPr lang="en-US"/>
              <a:pPr>
                <a:defRPr/>
              </a:pPr>
              <a:t>‹#›</a:t>
            </a:fld>
            <a:endParaRPr lang="en-US"/>
          </a:p>
        </p:txBody>
      </p:sp>
    </p:spTree>
    <p:extLst>
      <p:ext uri="{BB962C8B-B14F-4D97-AF65-F5344CB8AC3E}">
        <p14:creationId xmlns:p14="http://schemas.microsoft.com/office/powerpoint/2010/main" val="1174661960"/>
      </p:ext>
    </p:extLst>
  </p:cSld>
  <p:clrMapOvr>
    <a:masterClrMapping/>
  </p:clrMapOvr>
</p:sldLayout>
</file>

<file path=ppt/slideLayouts/slideLayout990.xml><?xml version="1.0" encoding="utf-8"?>
<p:sldLayout xmlns:a="http://schemas.openxmlformats.org/drawingml/2006/main" xmlns:r="http://schemas.openxmlformats.org/officeDocument/2006/relationships" xmlns:p="http://schemas.openxmlformats.org/presentationml/2006/main" type="txAndClipArt" preserve="1">
  <p:cSld name="Title, Text and Clip Ar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lipArt Placeholder 3"/>
          <p:cNvSpPr>
            <a:spLocks noGrp="1"/>
          </p:cNvSpPr>
          <p:nvPr>
            <p:ph type="clipArt" sz="half" idx="2"/>
          </p:nvPr>
        </p:nvSpPr>
        <p:spPr>
          <a:xfrm>
            <a:off x="4648200" y="1981200"/>
            <a:ext cx="3810000" cy="4114800"/>
          </a:xfrm>
        </p:spPr>
        <p:txBody>
          <a:bodyPr/>
          <a:lstStyle>
            <a:lvl1pPr>
              <a:defRPr b="1" i="0">
                <a:latin typeface="Arial" panose="020B0604020202020204" pitchFamily="34" charset="0"/>
                <a:cs typeface="Arial" panose="020B0604020202020204" pitchFamily="34" charset="0"/>
              </a:defRPr>
            </a:lvl1pPr>
          </a:lstStyle>
          <a:p>
            <a:pPr lvl="0"/>
            <a:endParaRPr lang="en-US" noProof="0" dirty="0"/>
          </a:p>
        </p:txBody>
      </p:sp>
      <p:sp>
        <p:nvSpPr>
          <p:cNvPr id="5" name="Rectangle 23"/>
          <p:cNvSpPr>
            <a:spLocks noGrp="1" noChangeArrowheads="1"/>
          </p:cNvSpPr>
          <p:nvPr>
            <p:ph type="dt" sz="half" idx="10"/>
          </p:nvPr>
        </p:nvSpPr>
        <p:spPr>
          <a:xfrm>
            <a:off x="685800" y="6248400"/>
            <a:ext cx="19050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6" name="Rectangle 24"/>
          <p:cNvSpPr>
            <a:spLocks noGrp="1" noChangeArrowheads="1"/>
          </p:cNvSpPr>
          <p:nvPr>
            <p:ph type="ftr" sz="quarter" idx="11"/>
          </p:nvPr>
        </p:nvSpPr>
        <p:spPr>
          <a:xfrm>
            <a:off x="3124200" y="6248400"/>
            <a:ext cx="28956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7" name="Rectangle 25"/>
          <p:cNvSpPr>
            <a:spLocks noGrp="1" noChangeArrowheads="1"/>
          </p:cNvSpPr>
          <p:nvPr>
            <p:ph type="sldNum" sz="quarter" idx="12"/>
          </p:nvPr>
        </p:nvSpPr>
        <p:spPr>
          <a:xfrm>
            <a:off x="6553200" y="6248400"/>
            <a:ext cx="1905000" cy="457200"/>
          </a:xfrm>
          <a:prstGeom prst="rect">
            <a:avLst/>
          </a:prstGeom>
        </p:spPr>
        <p:txBody>
          <a:bodyPr vert="horz" wrap="square" lIns="91440" tIns="45720" rIns="91440" bIns="45720" numCol="1" anchor="t" anchorCtr="0" compatLnSpc="1">
            <a:prstTxWarp prst="textNoShape">
              <a:avLst/>
            </a:prstTxWarp>
          </a:bodyPr>
          <a:lstStyle>
            <a:lvl1pPr>
              <a:defRPr/>
            </a:lvl1pPr>
          </a:lstStyle>
          <a:p>
            <a:pPr>
              <a:defRPr/>
            </a:pPr>
            <a:fld id="{12FF103E-E992-DB4B-8CC3-7C5748D21DCE}" type="slidenum">
              <a:rPr lang="en-US"/>
              <a:pPr>
                <a:defRPr/>
              </a:pPr>
              <a:t>‹#›</a:t>
            </a:fld>
            <a:endParaRPr lang="en-US"/>
          </a:p>
        </p:txBody>
      </p:sp>
    </p:spTree>
    <p:extLst>
      <p:ext uri="{BB962C8B-B14F-4D97-AF65-F5344CB8AC3E}">
        <p14:creationId xmlns:p14="http://schemas.microsoft.com/office/powerpoint/2010/main" val="3920941689"/>
      </p:ext>
    </p:extLst>
  </p:cSld>
  <p:clrMapOvr>
    <a:masterClrMapping/>
  </p:clrMapOvr>
  <p:transition/>
</p:sldLayout>
</file>

<file path=ppt/slideLayouts/slideLayout991.xml><?xml version="1.0" encoding="utf-8"?>
<p:sldLayout xmlns:a="http://schemas.openxmlformats.org/drawingml/2006/main" xmlns:r="http://schemas.openxmlformats.org/officeDocument/2006/relationships" xmlns:p="http://schemas.openxmlformats.org/presentationml/2006/main" type="clipArtAndTx" preserve="1">
  <p:cSld name="Title, Clip Art and Text">
    <p:spTree>
      <p:nvGrpSpPr>
        <p:cNvPr id="1" name=""/>
        <p:cNvGrpSpPr/>
        <p:nvPr/>
      </p:nvGrpSpPr>
      <p:grpSpPr>
        <a:xfrm>
          <a:off x="0" y="0"/>
          <a:ext cx="0" cy="0"/>
          <a:chOff x="0" y="0"/>
          <a:chExt cx="0" cy="0"/>
        </a:xfrm>
      </p:grpSpPr>
      <p:sp>
        <p:nvSpPr>
          <p:cNvPr id="2" name="Title 1"/>
          <p:cNvSpPr>
            <a:spLocks noGrp="1"/>
          </p:cNvSpPr>
          <p:nvPr>
            <p:ph type="title"/>
          </p:nvPr>
        </p:nvSpPr>
        <p:spPr>
          <a:xfrm>
            <a:off x="685800" y="609600"/>
            <a:ext cx="77724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lipArt Placeholder 2"/>
          <p:cNvSpPr>
            <a:spLocks noGrp="1"/>
          </p:cNvSpPr>
          <p:nvPr>
            <p:ph type="clipArt" sz="half" idx="1"/>
          </p:nvPr>
        </p:nvSpPr>
        <p:spPr>
          <a:xfrm>
            <a:off x="685800" y="1981200"/>
            <a:ext cx="3810000" cy="4114800"/>
          </a:xfrm>
        </p:spPr>
        <p:txBody>
          <a:bodyPr/>
          <a:lstStyle>
            <a:lvl1pPr>
              <a:defRPr b="1" i="0">
                <a:latin typeface="Arial" panose="020B0604020202020204" pitchFamily="34" charset="0"/>
                <a:cs typeface="Arial" panose="020B0604020202020204" pitchFamily="34" charset="0"/>
              </a:defRPr>
            </a:lvl1pPr>
          </a:lstStyle>
          <a:p>
            <a:pPr lvl="0"/>
            <a:endParaRPr lang="en-US" noProof="0" dirty="0"/>
          </a:p>
        </p:txBody>
      </p:sp>
      <p:sp>
        <p:nvSpPr>
          <p:cNvPr id="4" name="Text Placeholder 3"/>
          <p:cNvSpPr>
            <a:spLocks noGrp="1"/>
          </p:cNvSpPr>
          <p:nvPr>
            <p:ph type="body" sz="half" idx="2"/>
          </p:nvPr>
        </p:nvSpPr>
        <p:spPr>
          <a:xfrm>
            <a:off x="4648200" y="1981200"/>
            <a:ext cx="3810000" cy="4114800"/>
          </a:xfrm>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23"/>
          <p:cNvSpPr>
            <a:spLocks noGrp="1" noChangeArrowheads="1"/>
          </p:cNvSpPr>
          <p:nvPr>
            <p:ph type="dt" sz="half" idx="10"/>
          </p:nvPr>
        </p:nvSpPr>
        <p:spPr>
          <a:xfrm>
            <a:off x="685800" y="6248400"/>
            <a:ext cx="19050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6" name="Rectangle 24"/>
          <p:cNvSpPr>
            <a:spLocks noGrp="1" noChangeArrowheads="1"/>
          </p:cNvSpPr>
          <p:nvPr>
            <p:ph type="ftr" sz="quarter" idx="11"/>
          </p:nvPr>
        </p:nvSpPr>
        <p:spPr>
          <a:xfrm>
            <a:off x="3124200" y="6248400"/>
            <a:ext cx="2895600" cy="457200"/>
          </a:xfrm>
          <a:prstGeom prst="rect">
            <a:avLst/>
          </a:prstGeom>
        </p:spPr>
        <p:txBody>
          <a:bodyPr/>
          <a:lstStyle>
            <a:lvl1pPr>
              <a:defRPr>
                <a:ea typeface="ＭＳ Ｐゴシック" charset="0"/>
                <a:cs typeface="ＭＳ Ｐゴシック" charset="0"/>
              </a:defRPr>
            </a:lvl1pPr>
          </a:lstStyle>
          <a:p>
            <a:pPr>
              <a:defRPr/>
            </a:pPr>
            <a:endParaRPr lang="en-US"/>
          </a:p>
        </p:txBody>
      </p:sp>
      <p:sp>
        <p:nvSpPr>
          <p:cNvPr id="7" name="Rectangle 25"/>
          <p:cNvSpPr>
            <a:spLocks noGrp="1" noChangeArrowheads="1"/>
          </p:cNvSpPr>
          <p:nvPr>
            <p:ph type="sldNum" sz="quarter" idx="12"/>
          </p:nvPr>
        </p:nvSpPr>
        <p:spPr>
          <a:xfrm>
            <a:off x="6553200" y="6248400"/>
            <a:ext cx="1905000" cy="457200"/>
          </a:xfrm>
          <a:prstGeom prst="rect">
            <a:avLst/>
          </a:prstGeom>
        </p:spPr>
        <p:txBody>
          <a:bodyPr vert="horz" wrap="square" lIns="91440" tIns="45720" rIns="91440" bIns="45720" numCol="1" anchor="t" anchorCtr="0" compatLnSpc="1">
            <a:prstTxWarp prst="textNoShape">
              <a:avLst/>
            </a:prstTxWarp>
          </a:bodyPr>
          <a:lstStyle>
            <a:lvl1pPr>
              <a:defRPr/>
            </a:lvl1pPr>
          </a:lstStyle>
          <a:p>
            <a:pPr>
              <a:defRPr/>
            </a:pPr>
            <a:fld id="{0C81A7DD-4AF3-5042-96E3-5E066D5687FD}" type="slidenum">
              <a:rPr lang="en-US"/>
              <a:pPr>
                <a:defRPr/>
              </a:pPr>
              <a:t>‹#›</a:t>
            </a:fld>
            <a:endParaRPr lang="en-US"/>
          </a:p>
        </p:txBody>
      </p:sp>
    </p:spTree>
    <p:extLst>
      <p:ext uri="{BB962C8B-B14F-4D97-AF65-F5344CB8AC3E}">
        <p14:creationId xmlns:p14="http://schemas.microsoft.com/office/powerpoint/2010/main" val="1013498266"/>
      </p:ext>
    </p:extLst>
  </p:cSld>
  <p:clrMapOvr>
    <a:masterClrMapping/>
  </p:clrMapOvr>
  <p:transition/>
</p:sldLayout>
</file>

<file path=ppt/slideLayouts/slideLayout992.xml><?xml version="1.0" encoding="utf-8"?>
<p:sldLayout xmlns:a="http://schemas.openxmlformats.org/drawingml/2006/main" xmlns:r="http://schemas.openxmlformats.org/officeDocument/2006/relationships" xmlns:p="http://schemas.openxmlformats.org/presentationml/2006/main" type="title" preserve="1">
  <p:cSld name="Title Slide">
    <p:spTree>
      <p:nvGrpSpPr>
        <p:cNvPr id="1" name=""/>
        <p:cNvGrpSpPr/>
        <p:nvPr/>
      </p:nvGrpSpPr>
      <p:grpSpPr>
        <a:xfrm>
          <a:off x="0" y="0"/>
          <a:ext cx="0" cy="0"/>
          <a:chOff x="0" y="0"/>
          <a:chExt cx="0" cy="0"/>
        </a:xfrm>
      </p:grpSpPr>
      <p:sp>
        <p:nvSpPr>
          <p:cNvPr id="2" name="Title 1"/>
          <p:cNvSpPr>
            <a:spLocks noGrp="1"/>
          </p:cNvSpPr>
          <p:nvPr>
            <p:ph type="ctrTitle"/>
          </p:nvPr>
        </p:nvSpPr>
        <p:spPr>
          <a:xfrm>
            <a:off x="685800" y="2130425"/>
            <a:ext cx="7772400" cy="1470025"/>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Subtitle 2"/>
          <p:cNvSpPr>
            <a:spLocks noGrp="1"/>
          </p:cNvSpPr>
          <p:nvPr>
            <p:ph type="subTitle" idx="1"/>
          </p:nvPr>
        </p:nvSpPr>
        <p:spPr>
          <a:xfrm>
            <a:off x="1371600" y="3886200"/>
            <a:ext cx="6400800" cy="1752600"/>
          </a:xfrm>
        </p:spPr>
        <p:txBody>
          <a:bodyPr/>
          <a:lstStyle>
            <a:lvl1pPr marL="0" indent="0" algn="ctr">
              <a:buNone/>
              <a:defRPr b="1" i="0">
                <a:latin typeface="Arial" panose="020B0604020202020204" pitchFamily="34" charset="0"/>
                <a:cs typeface="Arial" panose="020B0604020202020204" pitchFamily="34" charset="0"/>
              </a:defRPr>
            </a:lvl1pPr>
            <a:lvl2pPr marL="457200" indent="0" algn="ctr">
              <a:buNone/>
              <a:defRPr/>
            </a:lvl2pPr>
            <a:lvl3pPr marL="914400" indent="0" algn="ctr">
              <a:buNone/>
              <a:defRPr/>
            </a:lvl3pPr>
            <a:lvl4pPr marL="1371600" indent="0" algn="ctr">
              <a:buNone/>
              <a:defRPr/>
            </a:lvl4pPr>
            <a:lvl5pPr marL="1828800" indent="0" algn="ctr">
              <a:buNone/>
              <a:defRPr/>
            </a:lvl5pPr>
            <a:lvl6pPr marL="2286000" indent="0" algn="ctr">
              <a:buNone/>
              <a:defRPr/>
            </a:lvl6pPr>
            <a:lvl7pPr marL="2743200" indent="0" algn="ctr">
              <a:buNone/>
              <a:defRPr/>
            </a:lvl7pPr>
            <a:lvl8pPr marL="3200400" indent="0" algn="ctr">
              <a:buNone/>
              <a:defRPr/>
            </a:lvl8pPr>
            <a:lvl9pPr marL="3657600" indent="0" algn="ctr">
              <a:buNone/>
              <a:defRPr/>
            </a:lvl9pPr>
          </a:lstStyle>
          <a:p>
            <a:r>
              <a:rPr lang="en-US" dirty="0"/>
              <a:t>Click to edit Master subtitle style</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0D40FE99-9208-1642-8B2F-8EC8B82CB1D8}" type="slidenum">
              <a:rPr lang="en-US"/>
              <a:pPr>
                <a:defRPr/>
              </a:pPr>
              <a:t>‹#›</a:t>
            </a:fld>
            <a:endParaRPr lang="en-US"/>
          </a:p>
        </p:txBody>
      </p:sp>
    </p:spTree>
    <p:extLst>
      <p:ext uri="{BB962C8B-B14F-4D97-AF65-F5344CB8AC3E}">
        <p14:creationId xmlns:p14="http://schemas.microsoft.com/office/powerpoint/2010/main" val="1500814277"/>
      </p:ext>
    </p:extLst>
  </p:cSld>
  <p:clrMapOvr>
    <a:masterClrMapping/>
  </p:clrMapOvr>
</p:sldLayout>
</file>

<file path=ppt/slideLayouts/slideLayout993.xml><?xml version="1.0" encoding="utf-8"?>
<p:sldLayout xmlns:a="http://schemas.openxmlformats.org/drawingml/2006/main" xmlns:r="http://schemas.openxmlformats.org/officeDocument/2006/relationships" xmlns:p="http://schemas.openxmlformats.org/presentationml/2006/main" type="obj" preserve="1">
  <p:cSld name="Title and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p:txBody>
          <a:bodyPr/>
          <a:lstStyle>
            <a:lvl1pPr>
              <a:defRPr b="1" i="0">
                <a:latin typeface="Arial" panose="020B0604020202020204" pitchFamily="34" charset="0"/>
                <a:cs typeface="Arial" panose="020B0604020202020204" pitchFamily="34" charset="0"/>
              </a:defRPr>
            </a:lvl1pPr>
            <a:lvl2pPr>
              <a:defRPr b="1" i="0">
                <a:latin typeface="Arial" panose="020B0604020202020204" pitchFamily="34" charset="0"/>
                <a:cs typeface="Arial" panose="020B0604020202020204" pitchFamily="34" charset="0"/>
              </a:defRPr>
            </a:lvl2pPr>
            <a:lvl3pPr>
              <a:defRPr b="1" i="0">
                <a:latin typeface="Arial" panose="020B0604020202020204" pitchFamily="34" charset="0"/>
                <a:cs typeface="Arial" panose="020B0604020202020204" pitchFamily="34" charset="0"/>
              </a:defRPr>
            </a:lvl3pPr>
            <a:lvl4pPr>
              <a:defRPr b="1" i="0">
                <a:latin typeface="Arial" panose="020B0604020202020204" pitchFamily="34" charset="0"/>
                <a:cs typeface="Arial" panose="020B0604020202020204" pitchFamily="34" charset="0"/>
              </a:defRPr>
            </a:lvl4pPr>
            <a:lvl5pPr>
              <a:defRPr b="1" i="0">
                <a:latin typeface="Arial" panose="020B0604020202020204" pitchFamily="34" charset="0"/>
                <a:cs typeface="Arial" panose="020B0604020202020204" pitchFamily="34" charset="0"/>
              </a:defRPr>
            </a:lvl5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84E23DA4-51ED-B944-B40D-02B815B098D7}" type="slidenum">
              <a:rPr lang="en-US"/>
              <a:pPr>
                <a:defRPr/>
              </a:pPr>
              <a:t>‹#›</a:t>
            </a:fld>
            <a:endParaRPr lang="en-US"/>
          </a:p>
        </p:txBody>
      </p:sp>
    </p:spTree>
    <p:extLst>
      <p:ext uri="{BB962C8B-B14F-4D97-AF65-F5344CB8AC3E}">
        <p14:creationId xmlns:p14="http://schemas.microsoft.com/office/powerpoint/2010/main" val="130992264"/>
      </p:ext>
    </p:extLst>
  </p:cSld>
  <p:clrMapOvr>
    <a:masterClrMapping/>
  </p:clrMapOvr>
</p:sldLayout>
</file>

<file path=ppt/slideLayouts/slideLayout994.xml><?xml version="1.0" encoding="utf-8"?>
<p:sldLayout xmlns:a="http://schemas.openxmlformats.org/drawingml/2006/main" xmlns:r="http://schemas.openxmlformats.org/officeDocument/2006/relationships" xmlns:p="http://schemas.openxmlformats.org/presentationml/2006/main" type="secHead" preserve="1">
  <p:cSld name="Section Header">
    <p:spTree>
      <p:nvGrpSpPr>
        <p:cNvPr id="1" name=""/>
        <p:cNvGrpSpPr/>
        <p:nvPr/>
      </p:nvGrpSpPr>
      <p:grpSpPr>
        <a:xfrm>
          <a:off x="0" y="0"/>
          <a:ext cx="0" cy="0"/>
          <a:chOff x="0" y="0"/>
          <a:chExt cx="0" cy="0"/>
        </a:xfrm>
      </p:grpSpPr>
      <p:sp>
        <p:nvSpPr>
          <p:cNvPr id="2" name="Title 1"/>
          <p:cNvSpPr>
            <a:spLocks noGrp="1"/>
          </p:cNvSpPr>
          <p:nvPr>
            <p:ph type="title"/>
          </p:nvPr>
        </p:nvSpPr>
        <p:spPr>
          <a:xfrm>
            <a:off x="722313" y="4406900"/>
            <a:ext cx="7772400" cy="1362075"/>
          </a:xfrm>
        </p:spPr>
        <p:txBody>
          <a:bodyPr anchor="t"/>
          <a:lstStyle>
            <a:lvl1pPr algn="l">
              <a:defRPr sz="4000" b="1" i="0" cap="all">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722313" y="2906713"/>
            <a:ext cx="7772400" cy="1500187"/>
          </a:xfrm>
        </p:spPr>
        <p:txBody>
          <a:bodyPr anchor="b"/>
          <a:lstStyle>
            <a:lvl1pPr marL="0" indent="0">
              <a:buNone/>
              <a:defRPr sz="2000" b="1" i="0">
                <a:latin typeface="Arial" panose="020B0604020202020204" pitchFamily="34" charset="0"/>
                <a:cs typeface="Arial" panose="020B0604020202020204" pitchFamily="34" charset="0"/>
              </a:defRPr>
            </a:lvl1pPr>
            <a:lvl2pPr marL="457200" indent="0">
              <a:buNone/>
              <a:defRPr sz="1800"/>
            </a:lvl2pPr>
            <a:lvl3pPr marL="914400" indent="0">
              <a:buNone/>
              <a:defRPr sz="1600"/>
            </a:lvl3pPr>
            <a:lvl4pPr marL="1371600" indent="0">
              <a:buNone/>
              <a:defRPr sz="1400"/>
            </a:lvl4pPr>
            <a:lvl5pPr marL="1828800" indent="0">
              <a:buNone/>
              <a:defRPr sz="1400"/>
            </a:lvl5pPr>
            <a:lvl6pPr marL="2286000" indent="0">
              <a:buNone/>
              <a:defRPr sz="1400"/>
            </a:lvl6pPr>
            <a:lvl7pPr marL="2743200" indent="0">
              <a:buNone/>
              <a:defRPr sz="1400"/>
            </a:lvl7pPr>
            <a:lvl8pPr marL="3200400" indent="0">
              <a:buNone/>
              <a:defRPr sz="1400"/>
            </a:lvl8pPr>
            <a:lvl9pPr marL="3657600" indent="0">
              <a:buNone/>
              <a:defRPr sz="1400"/>
            </a:lvl9pPr>
          </a:lstStyle>
          <a:p>
            <a:pPr lvl="0"/>
            <a:r>
              <a:rPr lang="en-US" dirty="0"/>
              <a:t>Click to edit Master text styles</a:t>
            </a:r>
          </a:p>
        </p:txBody>
      </p:sp>
      <p:sp>
        <p:nvSpPr>
          <p:cNvPr id="4"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5"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6" name="Rectangle 6"/>
          <p:cNvSpPr>
            <a:spLocks noGrp="1" noChangeArrowheads="1"/>
          </p:cNvSpPr>
          <p:nvPr>
            <p:ph type="sldNum" sz="quarter" idx="12"/>
          </p:nvPr>
        </p:nvSpPr>
        <p:spPr/>
        <p:txBody>
          <a:bodyPr/>
          <a:lstStyle>
            <a:lvl1pPr eaLnBrk="1" hangingPunct="1">
              <a:defRPr/>
            </a:lvl1pPr>
          </a:lstStyle>
          <a:p>
            <a:pPr>
              <a:defRPr/>
            </a:pPr>
            <a:fld id="{A855089F-19BD-4440-83EB-BD64C478C3B4}" type="slidenum">
              <a:rPr lang="en-US"/>
              <a:pPr>
                <a:defRPr/>
              </a:pPr>
              <a:t>‹#›</a:t>
            </a:fld>
            <a:endParaRPr lang="en-US"/>
          </a:p>
        </p:txBody>
      </p:sp>
    </p:spTree>
    <p:extLst>
      <p:ext uri="{BB962C8B-B14F-4D97-AF65-F5344CB8AC3E}">
        <p14:creationId xmlns:p14="http://schemas.microsoft.com/office/powerpoint/2010/main" val="616635120"/>
      </p:ext>
    </p:extLst>
  </p:cSld>
  <p:clrMapOvr>
    <a:masterClrMapping/>
  </p:clrMapOvr>
</p:sldLayout>
</file>

<file path=ppt/slideLayouts/slideLayout995.xml><?xml version="1.0" encoding="utf-8"?>
<p:sldLayout xmlns:a="http://schemas.openxmlformats.org/drawingml/2006/main" xmlns:r="http://schemas.openxmlformats.org/officeDocument/2006/relationships" xmlns:p="http://schemas.openxmlformats.org/presentationml/2006/main" type="twoObj" preserve="1">
  <p:cSld name="Two Content">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sz="half" idx="1"/>
          </p:nvPr>
        </p:nvSpPr>
        <p:spPr>
          <a:xfrm>
            <a:off x="6858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Content Placeholder 3"/>
          <p:cNvSpPr>
            <a:spLocks noGrp="1"/>
          </p:cNvSpPr>
          <p:nvPr>
            <p:ph sz="half" idx="2"/>
          </p:nvPr>
        </p:nvSpPr>
        <p:spPr>
          <a:xfrm>
            <a:off x="4648200" y="1981200"/>
            <a:ext cx="3810000" cy="4114800"/>
          </a:xfrm>
        </p:spPr>
        <p:txBody>
          <a:bodyPr/>
          <a:lstStyle>
            <a:lvl1pPr>
              <a:defRPr sz="2800" b="1" i="0">
                <a:latin typeface="Arial" panose="020B0604020202020204" pitchFamily="34" charset="0"/>
                <a:cs typeface="Arial" panose="020B0604020202020204" pitchFamily="34" charset="0"/>
              </a:defRPr>
            </a:lvl1pPr>
            <a:lvl2pPr>
              <a:defRPr sz="2400" b="1" i="0">
                <a:latin typeface="Arial" panose="020B0604020202020204" pitchFamily="34" charset="0"/>
                <a:cs typeface="Arial" panose="020B0604020202020204" pitchFamily="34" charset="0"/>
              </a:defRPr>
            </a:lvl2pPr>
            <a:lvl3pPr>
              <a:defRPr sz="2000" b="1" i="0">
                <a:latin typeface="Arial" panose="020B0604020202020204" pitchFamily="34" charset="0"/>
                <a:cs typeface="Arial" panose="020B0604020202020204" pitchFamily="34" charset="0"/>
              </a:defRPr>
            </a:lvl3pPr>
            <a:lvl4pPr>
              <a:defRPr sz="1800" b="1" i="0">
                <a:latin typeface="Arial" panose="020B0604020202020204" pitchFamily="34" charset="0"/>
                <a:cs typeface="Arial" panose="020B0604020202020204" pitchFamily="34" charset="0"/>
              </a:defRPr>
            </a:lvl4pPr>
            <a:lvl5pPr>
              <a:defRPr sz="1800" b="1" i="0">
                <a:latin typeface="Arial" panose="020B0604020202020204" pitchFamily="34" charset="0"/>
                <a:cs typeface="Arial" panose="020B0604020202020204" pitchFamily="34" charset="0"/>
              </a:defRPr>
            </a:lvl5pPr>
            <a:lvl6pPr>
              <a:defRPr sz="1800"/>
            </a:lvl6pPr>
            <a:lvl7pPr>
              <a:defRPr sz="1800"/>
            </a:lvl7pPr>
            <a:lvl8pPr>
              <a:defRPr sz="1800"/>
            </a:lvl8pPr>
            <a:lvl9pPr>
              <a:defRPr sz="18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36D0C049-A575-2046-A39A-73581A492BF4}" type="slidenum">
              <a:rPr lang="en-US"/>
              <a:pPr>
                <a:defRPr/>
              </a:pPr>
              <a:t>‹#›</a:t>
            </a:fld>
            <a:endParaRPr lang="en-US"/>
          </a:p>
        </p:txBody>
      </p:sp>
    </p:spTree>
    <p:extLst>
      <p:ext uri="{BB962C8B-B14F-4D97-AF65-F5344CB8AC3E}">
        <p14:creationId xmlns:p14="http://schemas.microsoft.com/office/powerpoint/2010/main" val="2206710570"/>
      </p:ext>
    </p:extLst>
  </p:cSld>
  <p:clrMapOvr>
    <a:masterClrMapping/>
  </p:clrMapOvr>
</p:sldLayout>
</file>

<file path=ppt/slideLayouts/slideLayout996.xml><?xml version="1.0" encoding="utf-8"?>
<p:sldLayout xmlns:a="http://schemas.openxmlformats.org/drawingml/2006/main" xmlns:r="http://schemas.openxmlformats.org/officeDocument/2006/relationships" xmlns:p="http://schemas.openxmlformats.org/presentationml/2006/main" type="twoTxTwoObj" preserve="1">
  <p:cSld name="Comparis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4638"/>
            <a:ext cx="8229600" cy="1143000"/>
          </a:xfrm>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Text Placeholder 2"/>
          <p:cNvSpPr>
            <a:spLocks noGrp="1"/>
          </p:cNvSpPr>
          <p:nvPr>
            <p:ph type="body" idx="1"/>
          </p:nvPr>
        </p:nvSpPr>
        <p:spPr>
          <a:xfrm>
            <a:off x="457200" y="1535113"/>
            <a:ext cx="4040188"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4" name="Content Placeholder 3"/>
          <p:cNvSpPr>
            <a:spLocks noGrp="1"/>
          </p:cNvSpPr>
          <p:nvPr>
            <p:ph sz="half" idx="2"/>
          </p:nvPr>
        </p:nvSpPr>
        <p:spPr>
          <a:xfrm>
            <a:off x="457200" y="2174875"/>
            <a:ext cx="4040188"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 name="Text Placeholder 4"/>
          <p:cNvSpPr>
            <a:spLocks noGrp="1"/>
          </p:cNvSpPr>
          <p:nvPr>
            <p:ph type="body" sz="quarter" idx="3"/>
          </p:nvPr>
        </p:nvSpPr>
        <p:spPr>
          <a:xfrm>
            <a:off x="4645025" y="1535113"/>
            <a:ext cx="4041775" cy="639762"/>
          </a:xfrm>
        </p:spPr>
        <p:txBody>
          <a:bodyPr anchor="b"/>
          <a:lstStyle>
            <a:lvl1pPr marL="0" indent="0">
              <a:buNone/>
              <a:defRPr sz="2400" b="1" i="0">
                <a:latin typeface="Arial" panose="020B0604020202020204" pitchFamily="34" charset="0"/>
                <a:cs typeface="Arial" panose="020B0604020202020204" pitchFamily="34" charset="0"/>
              </a:defRPr>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a:r>
              <a:rPr lang="en-US" dirty="0"/>
              <a:t>Click to edit Master text styles</a:t>
            </a:r>
          </a:p>
        </p:txBody>
      </p:sp>
      <p:sp>
        <p:nvSpPr>
          <p:cNvPr id="6" name="Content Placeholder 5"/>
          <p:cNvSpPr>
            <a:spLocks noGrp="1"/>
          </p:cNvSpPr>
          <p:nvPr>
            <p:ph sz="quarter" idx="4"/>
          </p:nvPr>
        </p:nvSpPr>
        <p:spPr>
          <a:xfrm>
            <a:off x="4645025" y="2174875"/>
            <a:ext cx="4041775" cy="3951288"/>
          </a:xfrm>
        </p:spPr>
        <p:txBody>
          <a:bodyPr/>
          <a:lstStyle>
            <a:lvl1pPr>
              <a:defRPr sz="2400" b="1" i="0">
                <a:latin typeface="Arial" panose="020B0604020202020204" pitchFamily="34" charset="0"/>
                <a:cs typeface="Arial" panose="020B0604020202020204" pitchFamily="34" charset="0"/>
              </a:defRPr>
            </a:lvl1pPr>
            <a:lvl2pPr>
              <a:defRPr sz="2000" b="1" i="0">
                <a:latin typeface="Arial" panose="020B0604020202020204" pitchFamily="34" charset="0"/>
                <a:cs typeface="Arial" panose="020B0604020202020204" pitchFamily="34" charset="0"/>
              </a:defRPr>
            </a:lvl2pPr>
            <a:lvl3pPr>
              <a:defRPr sz="1800" b="1" i="0">
                <a:latin typeface="Arial" panose="020B0604020202020204" pitchFamily="34" charset="0"/>
                <a:cs typeface="Arial" panose="020B0604020202020204" pitchFamily="34" charset="0"/>
              </a:defRPr>
            </a:lvl3pPr>
            <a:lvl4pPr>
              <a:defRPr sz="1600" b="1" i="0">
                <a:latin typeface="Arial" panose="020B0604020202020204" pitchFamily="34" charset="0"/>
                <a:cs typeface="Arial" panose="020B0604020202020204" pitchFamily="34" charset="0"/>
              </a:defRPr>
            </a:lvl4pPr>
            <a:lvl5pPr>
              <a:defRPr sz="1600" b="1" i="0">
                <a:latin typeface="Arial" panose="020B0604020202020204" pitchFamily="34" charset="0"/>
                <a:cs typeface="Arial" panose="020B0604020202020204" pitchFamily="34" charset="0"/>
              </a:defRPr>
            </a:lvl5pPr>
            <a:lvl6pPr>
              <a:defRPr sz="1600"/>
            </a:lvl6pPr>
            <a:lvl7pPr>
              <a:defRPr sz="1600"/>
            </a:lvl7pPr>
            <a:lvl8pPr>
              <a:defRPr sz="1600"/>
            </a:lvl8pPr>
            <a:lvl9pPr>
              <a:defRPr sz="16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8"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9" name="Rectangle 6"/>
          <p:cNvSpPr>
            <a:spLocks noGrp="1" noChangeArrowheads="1"/>
          </p:cNvSpPr>
          <p:nvPr>
            <p:ph type="sldNum" sz="quarter" idx="12"/>
          </p:nvPr>
        </p:nvSpPr>
        <p:spPr/>
        <p:txBody>
          <a:bodyPr/>
          <a:lstStyle>
            <a:lvl1pPr eaLnBrk="1" hangingPunct="1">
              <a:defRPr/>
            </a:lvl1pPr>
          </a:lstStyle>
          <a:p>
            <a:pPr>
              <a:defRPr/>
            </a:pPr>
            <a:fld id="{8F4DB18B-DCFF-9B42-A3E4-B38F901A0CE1}" type="slidenum">
              <a:rPr lang="en-US"/>
              <a:pPr>
                <a:defRPr/>
              </a:pPr>
              <a:t>‹#›</a:t>
            </a:fld>
            <a:endParaRPr lang="en-US"/>
          </a:p>
        </p:txBody>
      </p:sp>
    </p:spTree>
    <p:extLst>
      <p:ext uri="{BB962C8B-B14F-4D97-AF65-F5344CB8AC3E}">
        <p14:creationId xmlns:p14="http://schemas.microsoft.com/office/powerpoint/2010/main" val="2487218311"/>
      </p:ext>
    </p:extLst>
  </p:cSld>
  <p:clrMapOvr>
    <a:masterClrMapping/>
  </p:clrMapOvr>
</p:sldLayout>
</file>

<file path=ppt/slideLayouts/slideLayout997.xml><?xml version="1.0" encoding="utf-8"?>
<p:sldLayout xmlns:a="http://schemas.openxmlformats.org/drawingml/2006/main" xmlns:r="http://schemas.openxmlformats.org/officeDocument/2006/relationships" xmlns:p="http://schemas.openxmlformats.org/presentationml/2006/main" type="titleOnly" preserve="1">
  <p:cSld name="Title Only">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lvl1pPr>
              <a:defRPr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4"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5" name="Rectangle 6"/>
          <p:cNvSpPr>
            <a:spLocks noGrp="1" noChangeArrowheads="1"/>
          </p:cNvSpPr>
          <p:nvPr>
            <p:ph type="sldNum" sz="quarter" idx="12"/>
          </p:nvPr>
        </p:nvSpPr>
        <p:spPr/>
        <p:txBody>
          <a:bodyPr/>
          <a:lstStyle>
            <a:lvl1pPr eaLnBrk="1" hangingPunct="1">
              <a:defRPr/>
            </a:lvl1pPr>
          </a:lstStyle>
          <a:p>
            <a:pPr>
              <a:defRPr/>
            </a:pPr>
            <a:fld id="{80CB6AFF-7833-5942-B9DE-EE34BC0DFEFE}" type="slidenum">
              <a:rPr lang="en-US"/>
              <a:pPr>
                <a:defRPr/>
              </a:pPr>
              <a:t>‹#›</a:t>
            </a:fld>
            <a:endParaRPr lang="en-US"/>
          </a:p>
        </p:txBody>
      </p:sp>
    </p:spTree>
    <p:extLst>
      <p:ext uri="{BB962C8B-B14F-4D97-AF65-F5344CB8AC3E}">
        <p14:creationId xmlns:p14="http://schemas.microsoft.com/office/powerpoint/2010/main" val="3730867832"/>
      </p:ext>
    </p:extLst>
  </p:cSld>
  <p:clrMapOvr>
    <a:masterClrMapping/>
  </p:clrMapOvr>
</p:sldLayout>
</file>

<file path=ppt/slideLayouts/slideLayout998.xml><?xml version="1.0" encoding="utf-8"?>
<p:sldLayout xmlns:a="http://schemas.openxmlformats.org/drawingml/2006/main" xmlns:r="http://schemas.openxmlformats.org/officeDocument/2006/relationships" xmlns:p="http://schemas.openxmlformats.org/presentationml/2006/main" type="blank" preserve="1">
  <p:cSld name="Blank">
    <p:spTree>
      <p:nvGrpSpPr>
        <p:cNvPr id="1" name=""/>
        <p:cNvGrpSpPr/>
        <p:nvPr/>
      </p:nvGrpSpPr>
      <p:grpSpPr>
        <a:xfrm>
          <a:off x="0" y="0"/>
          <a:ext cx="0" cy="0"/>
          <a:chOff x="0" y="0"/>
          <a:chExt cx="0" cy="0"/>
        </a:xfrm>
      </p:grpSpPr>
      <p:sp>
        <p:nvSpPr>
          <p:cNvPr id="2"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3"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4" name="Rectangle 6"/>
          <p:cNvSpPr>
            <a:spLocks noGrp="1" noChangeArrowheads="1"/>
          </p:cNvSpPr>
          <p:nvPr>
            <p:ph type="sldNum" sz="quarter" idx="12"/>
          </p:nvPr>
        </p:nvSpPr>
        <p:spPr/>
        <p:txBody>
          <a:bodyPr/>
          <a:lstStyle>
            <a:lvl1pPr eaLnBrk="1" hangingPunct="1">
              <a:defRPr/>
            </a:lvl1pPr>
          </a:lstStyle>
          <a:p>
            <a:pPr>
              <a:defRPr/>
            </a:pPr>
            <a:fld id="{165CF3C1-9411-FB48-BEB5-D870D31FAFC5}" type="slidenum">
              <a:rPr lang="en-US"/>
              <a:pPr>
                <a:defRPr/>
              </a:pPr>
              <a:t>‹#›</a:t>
            </a:fld>
            <a:endParaRPr lang="en-US"/>
          </a:p>
        </p:txBody>
      </p:sp>
    </p:spTree>
    <p:extLst>
      <p:ext uri="{BB962C8B-B14F-4D97-AF65-F5344CB8AC3E}">
        <p14:creationId xmlns:p14="http://schemas.microsoft.com/office/powerpoint/2010/main" val="1845597650"/>
      </p:ext>
    </p:extLst>
  </p:cSld>
  <p:clrMapOvr>
    <a:masterClrMapping/>
  </p:clrMapOvr>
</p:sldLayout>
</file>

<file path=ppt/slideLayouts/slideLayout999.xml><?xml version="1.0" encoding="utf-8"?>
<p:sldLayout xmlns:a="http://schemas.openxmlformats.org/drawingml/2006/main" xmlns:r="http://schemas.openxmlformats.org/officeDocument/2006/relationships" xmlns:p="http://schemas.openxmlformats.org/presentationml/2006/main" type="objTx" preserve="1">
  <p:cSld name="Content with Caption">
    <p:spTree>
      <p:nvGrpSpPr>
        <p:cNvPr id="1" name=""/>
        <p:cNvGrpSpPr/>
        <p:nvPr/>
      </p:nvGrpSpPr>
      <p:grpSpPr>
        <a:xfrm>
          <a:off x="0" y="0"/>
          <a:ext cx="0" cy="0"/>
          <a:chOff x="0" y="0"/>
          <a:chExt cx="0" cy="0"/>
        </a:xfrm>
      </p:grpSpPr>
      <p:sp>
        <p:nvSpPr>
          <p:cNvPr id="2" name="Title 1"/>
          <p:cNvSpPr>
            <a:spLocks noGrp="1"/>
          </p:cNvSpPr>
          <p:nvPr>
            <p:ph type="title"/>
          </p:nvPr>
        </p:nvSpPr>
        <p:spPr>
          <a:xfrm>
            <a:off x="457200" y="273050"/>
            <a:ext cx="3008313" cy="1162050"/>
          </a:xfrm>
        </p:spPr>
        <p:txBody>
          <a:bodyPr anchor="b"/>
          <a:lstStyle>
            <a:lvl1pPr algn="l">
              <a:defRPr sz="2000" b="1" i="0">
                <a:latin typeface="Arial" panose="020B0604020202020204" pitchFamily="34" charset="0"/>
                <a:cs typeface="Arial" panose="020B0604020202020204" pitchFamily="34" charset="0"/>
              </a:defRPr>
            </a:lvl1pPr>
          </a:lstStyle>
          <a:p>
            <a:r>
              <a:rPr lang="en-US" dirty="0"/>
              <a:t>Click to edit Master title style</a:t>
            </a:r>
          </a:p>
        </p:txBody>
      </p:sp>
      <p:sp>
        <p:nvSpPr>
          <p:cNvPr id="3" name="Content Placeholder 2"/>
          <p:cNvSpPr>
            <a:spLocks noGrp="1"/>
          </p:cNvSpPr>
          <p:nvPr>
            <p:ph idx="1"/>
          </p:nvPr>
        </p:nvSpPr>
        <p:spPr>
          <a:xfrm>
            <a:off x="3575050" y="273050"/>
            <a:ext cx="5111750" cy="5853113"/>
          </a:xfrm>
        </p:spPr>
        <p:txBody>
          <a:bodyPr/>
          <a:lstStyle>
            <a:lvl1pPr>
              <a:defRPr sz="3200" b="1" i="0">
                <a:latin typeface="Arial" panose="020B0604020202020204" pitchFamily="34" charset="0"/>
                <a:cs typeface="Arial" panose="020B0604020202020204" pitchFamily="34" charset="0"/>
              </a:defRPr>
            </a:lvl1pPr>
            <a:lvl2pPr>
              <a:defRPr sz="2800" b="1" i="0">
                <a:latin typeface="Arial" panose="020B0604020202020204" pitchFamily="34" charset="0"/>
                <a:cs typeface="Arial" panose="020B0604020202020204" pitchFamily="34" charset="0"/>
              </a:defRPr>
            </a:lvl2pPr>
            <a:lvl3pPr>
              <a:defRPr sz="2400" b="1" i="0">
                <a:latin typeface="Arial" panose="020B0604020202020204" pitchFamily="34" charset="0"/>
                <a:cs typeface="Arial" panose="020B0604020202020204" pitchFamily="34" charset="0"/>
              </a:defRPr>
            </a:lvl3pPr>
            <a:lvl4pPr>
              <a:defRPr sz="2000" b="1" i="0">
                <a:latin typeface="Arial" panose="020B0604020202020204" pitchFamily="34" charset="0"/>
                <a:cs typeface="Arial" panose="020B0604020202020204" pitchFamily="34" charset="0"/>
              </a:defRPr>
            </a:lvl4pPr>
            <a:lvl5pPr>
              <a:defRPr sz="2000" b="1" i="0">
                <a:latin typeface="Arial" panose="020B0604020202020204" pitchFamily="34" charset="0"/>
                <a:cs typeface="Arial" panose="020B0604020202020204" pitchFamily="34" charset="0"/>
              </a:defRPr>
            </a:lvl5pPr>
            <a:lvl6pPr>
              <a:defRPr sz="2000"/>
            </a:lvl6pPr>
            <a:lvl7pPr>
              <a:defRPr sz="2000"/>
            </a:lvl7pPr>
            <a:lvl8pPr>
              <a:defRPr sz="2000"/>
            </a:lvl8pPr>
            <a:lvl9pPr>
              <a:defRPr sz="2000"/>
            </a:lvl9p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 name="Text Placeholder 3"/>
          <p:cNvSpPr>
            <a:spLocks noGrp="1"/>
          </p:cNvSpPr>
          <p:nvPr>
            <p:ph type="body" sz="half" idx="2"/>
          </p:nvPr>
        </p:nvSpPr>
        <p:spPr>
          <a:xfrm>
            <a:off x="457200" y="1435100"/>
            <a:ext cx="3008313" cy="4691063"/>
          </a:xfrm>
        </p:spPr>
        <p:txBody>
          <a:bodyPr/>
          <a:lstStyle>
            <a:lvl1pPr marL="0" indent="0">
              <a:buNone/>
              <a:defRPr sz="1400" b="1" i="0">
                <a:latin typeface="Arial" panose="020B0604020202020204" pitchFamily="34" charset="0"/>
                <a:cs typeface="Arial" panose="020B0604020202020204" pitchFamily="34" charset="0"/>
              </a:defRPr>
            </a:lvl1pPr>
            <a:lvl2pPr marL="457200" indent="0">
              <a:buNone/>
              <a:defRPr sz="1200"/>
            </a:lvl2pPr>
            <a:lvl3pPr marL="914400" indent="0">
              <a:buNone/>
              <a:defRPr sz="1000"/>
            </a:lvl3pPr>
            <a:lvl4pPr marL="1371600" indent="0">
              <a:buNone/>
              <a:defRPr sz="900"/>
            </a:lvl4pPr>
            <a:lvl5pPr marL="1828800" indent="0">
              <a:buNone/>
              <a:defRPr sz="900"/>
            </a:lvl5pPr>
            <a:lvl6pPr marL="2286000" indent="0">
              <a:buNone/>
              <a:defRPr sz="900"/>
            </a:lvl6pPr>
            <a:lvl7pPr marL="2743200" indent="0">
              <a:buNone/>
              <a:defRPr sz="900"/>
            </a:lvl7pPr>
            <a:lvl8pPr marL="3200400" indent="0">
              <a:buNone/>
              <a:defRPr sz="900"/>
            </a:lvl8pPr>
            <a:lvl9pPr marL="3657600" indent="0">
              <a:buNone/>
              <a:defRPr sz="900"/>
            </a:lvl9pPr>
          </a:lstStyle>
          <a:p>
            <a:pPr lvl="0"/>
            <a:r>
              <a:rPr lang="en-US" dirty="0"/>
              <a:t>Click to edit Master text styles</a:t>
            </a:r>
          </a:p>
        </p:txBody>
      </p:sp>
      <p:sp>
        <p:nvSpPr>
          <p:cNvPr id="5" name="Rectangle 4"/>
          <p:cNvSpPr>
            <a:spLocks noGrp="1" noChangeArrowheads="1"/>
          </p:cNvSpPr>
          <p:nvPr>
            <p:ph type="dt" sz="half" idx="10"/>
          </p:nvPr>
        </p:nvSpPr>
        <p:spPr/>
        <p:txBody>
          <a:bodyPr/>
          <a:lstStyle>
            <a:lvl1pPr algn="ctr" eaLnBrk="1" hangingPunct="1">
              <a:defRPr/>
            </a:lvl1pPr>
          </a:lstStyle>
          <a:p>
            <a:pPr>
              <a:defRPr/>
            </a:pPr>
            <a:endParaRPr lang="en-US"/>
          </a:p>
        </p:txBody>
      </p:sp>
      <p:sp>
        <p:nvSpPr>
          <p:cNvPr id="6" name="Rectangle 5"/>
          <p:cNvSpPr>
            <a:spLocks noGrp="1" noChangeArrowheads="1"/>
          </p:cNvSpPr>
          <p:nvPr>
            <p:ph type="ftr" sz="quarter" idx="11"/>
          </p:nvPr>
        </p:nvSpPr>
        <p:spPr/>
        <p:txBody>
          <a:bodyPr/>
          <a:lstStyle>
            <a:lvl1pPr eaLnBrk="1" hangingPunct="1">
              <a:defRPr/>
            </a:lvl1pPr>
          </a:lstStyle>
          <a:p>
            <a:pPr>
              <a:defRPr/>
            </a:pPr>
            <a:endParaRPr lang="en-US"/>
          </a:p>
        </p:txBody>
      </p:sp>
      <p:sp>
        <p:nvSpPr>
          <p:cNvPr id="7" name="Rectangle 6"/>
          <p:cNvSpPr>
            <a:spLocks noGrp="1" noChangeArrowheads="1"/>
          </p:cNvSpPr>
          <p:nvPr>
            <p:ph type="sldNum" sz="quarter" idx="12"/>
          </p:nvPr>
        </p:nvSpPr>
        <p:spPr/>
        <p:txBody>
          <a:bodyPr/>
          <a:lstStyle>
            <a:lvl1pPr eaLnBrk="1" hangingPunct="1">
              <a:defRPr/>
            </a:lvl1pPr>
          </a:lstStyle>
          <a:p>
            <a:pPr>
              <a:defRPr/>
            </a:pPr>
            <a:fld id="{ED6BE642-9303-BB4F-8E5B-8AF0856FC427}" type="slidenum">
              <a:rPr lang="en-US"/>
              <a:pPr>
                <a:defRPr/>
              </a:pPr>
              <a:t>‹#›</a:t>
            </a:fld>
            <a:endParaRPr lang="en-US"/>
          </a:p>
        </p:txBody>
      </p:sp>
    </p:spTree>
    <p:extLst>
      <p:ext uri="{BB962C8B-B14F-4D97-AF65-F5344CB8AC3E}">
        <p14:creationId xmlns:p14="http://schemas.microsoft.com/office/powerpoint/2010/main" val="3660678427"/>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theme" Target="../theme/theme1.xml"/></Relationships>
</file>

<file path=ppt/slideMasters/_rels/slideMaster10.xml.rels><?xml version="1.0" encoding="UTF-8" standalone="yes"?>
<Relationships xmlns="http://schemas.openxmlformats.org/package/2006/relationships"><Relationship Id="rId8" Type="http://schemas.openxmlformats.org/officeDocument/2006/relationships/slideLayout" Target="../slideLayouts/slideLayout103.xml"/><Relationship Id="rId3" Type="http://schemas.openxmlformats.org/officeDocument/2006/relationships/slideLayout" Target="../slideLayouts/slideLayout98.xml"/><Relationship Id="rId7" Type="http://schemas.openxmlformats.org/officeDocument/2006/relationships/slideLayout" Target="../slideLayouts/slideLayout102.xml"/><Relationship Id="rId12" Type="http://schemas.openxmlformats.org/officeDocument/2006/relationships/theme" Target="../theme/theme10.xml"/><Relationship Id="rId2" Type="http://schemas.openxmlformats.org/officeDocument/2006/relationships/slideLayout" Target="../slideLayouts/slideLayout97.xml"/><Relationship Id="rId1" Type="http://schemas.openxmlformats.org/officeDocument/2006/relationships/slideLayout" Target="../slideLayouts/slideLayout96.xml"/><Relationship Id="rId6" Type="http://schemas.openxmlformats.org/officeDocument/2006/relationships/slideLayout" Target="../slideLayouts/slideLayout101.xml"/><Relationship Id="rId11" Type="http://schemas.openxmlformats.org/officeDocument/2006/relationships/slideLayout" Target="../slideLayouts/slideLayout106.xml"/><Relationship Id="rId5" Type="http://schemas.openxmlformats.org/officeDocument/2006/relationships/slideLayout" Target="../slideLayouts/slideLayout100.xml"/><Relationship Id="rId10" Type="http://schemas.openxmlformats.org/officeDocument/2006/relationships/slideLayout" Target="../slideLayouts/slideLayout105.xml"/><Relationship Id="rId4" Type="http://schemas.openxmlformats.org/officeDocument/2006/relationships/slideLayout" Target="../slideLayouts/slideLayout99.xml"/><Relationship Id="rId9" Type="http://schemas.openxmlformats.org/officeDocument/2006/relationships/slideLayout" Target="../slideLayouts/slideLayout104.xml"/></Relationships>
</file>

<file path=ppt/slideMasters/_rels/slideMaster100.xml.rels><?xml version="1.0" encoding="UTF-8" standalone="yes"?>
<Relationships xmlns="http://schemas.openxmlformats.org/package/2006/relationships"><Relationship Id="rId8" Type="http://schemas.openxmlformats.org/officeDocument/2006/relationships/slideLayout" Target="../slideLayouts/slideLayout2414.xml"/><Relationship Id="rId13" Type="http://schemas.openxmlformats.org/officeDocument/2006/relationships/image" Target="../media/image40.emf"/><Relationship Id="rId3" Type="http://schemas.openxmlformats.org/officeDocument/2006/relationships/slideLayout" Target="../slideLayouts/slideLayout2409.xml"/><Relationship Id="rId7" Type="http://schemas.openxmlformats.org/officeDocument/2006/relationships/slideLayout" Target="../slideLayouts/slideLayout2413.xml"/><Relationship Id="rId12" Type="http://schemas.openxmlformats.org/officeDocument/2006/relationships/theme" Target="../theme/theme100.xml"/><Relationship Id="rId17" Type="http://schemas.openxmlformats.org/officeDocument/2006/relationships/image" Target="../media/image44.png"/><Relationship Id="rId2" Type="http://schemas.openxmlformats.org/officeDocument/2006/relationships/slideLayout" Target="../slideLayouts/slideLayout2408.xml"/><Relationship Id="rId16" Type="http://schemas.openxmlformats.org/officeDocument/2006/relationships/image" Target="../media/image43.png"/><Relationship Id="rId1" Type="http://schemas.openxmlformats.org/officeDocument/2006/relationships/slideLayout" Target="../slideLayouts/slideLayout2407.xml"/><Relationship Id="rId6" Type="http://schemas.openxmlformats.org/officeDocument/2006/relationships/slideLayout" Target="../slideLayouts/slideLayout2412.xml"/><Relationship Id="rId11" Type="http://schemas.openxmlformats.org/officeDocument/2006/relationships/slideLayout" Target="../slideLayouts/slideLayout2417.xml"/><Relationship Id="rId5" Type="http://schemas.openxmlformats.org/officeDocument/2006/relationships/slideLayout" Target="../slideLayouts/slideLayout2411.xml"/><Relationship Id="rId15" Type="http://schemas.openxmlformats.org/officeDocument/2006/relationships/image" Target="../media/image42.png"/><Relationship Id="rId10" Type="http://schemas.openxmlformats.org/officeDocument/2006/relationships/slideLayout" Target="../slideLayouts/slideLayout2416.xml"/><Relationship Id="rId4" Type="http://schemas.openxmlformats.org/officeDocument/2006/relationships/slideLayout" Target="../slideLayouts/slideLayout2410.xml"/><Relationship Id="rId9" Type="http://schemas.openxmlformats.org/officeDocument/2006/relationships/slideLayout" Target="../slideLayouts/slideLayout2415.xml"/><Relationship Id="rId14" Type="http://schemas.openxmlformats.org/officeDocument/2006/relationships/image" Target="../media/image41.png"/></Relationships>
</file>

<file path=ppt/slideMasters/_rels/slideMaster101.xml.rels><?xml version="1.0" encoding="UTF-8" standalone="yes"?>
<Relationships xmlns="http://schemas.openxmlformats.org/package/2006/relationships"><Relationship Id="rId8" Type="http://schemas.openxmlformats.org/officeDocument/2006/relationships/slideLayout" Target="../slideLayouts/slideLayout2425.xml"/><Relationship Id="rId3" Type="http://schemas.openxmlformats.org/officeDocument/2006/relationships/slideLayout" Target="../slideLayouts/slideLayout2420.xml"/><Relationship Id="rId7" Type="http://schemas.openxmlformats.org/officeDocument/2006/relationships/slideLayout" Target="../slideLayouts/slideLayout2424.xml"/><Relationship Id="rId12" Type="http://schemas.openxmlformats.org/officeDocument/2006/relationships/theme" Target="../theme/theme101.xml"/><Relationship Id="rId2" Type="http://schemas.openxmlformats.org/officeDocument/2006/relationships/slideLayout" Target="../slideLayouts/slideLayout2419.xml"/><Relationship Id="rId1" Type="http://schemas.openxmlformats.org/officeDocument/2006/relationships/slideLayout" Target="../slideLayouts/slideLayout2418.xml"/><Relationship Id="rId6" Type="http://schemas.openxmlformats.org/officeDocument/2006/relationships/slideLayout" Target="../slideLayouts/slideLayout2423.xml"/><Relationship Id="rId11" Type="http://schemas.openxmlformats.org/officeDocument/2006/relationships/slideLayout" Target="../slideLayouts/slideLayout2428.xml"/><Relationship Id="rId5" Type="http://schemas.openxmlformats.org/officeDocument/2006/relationships/slideLayout" Target="../slideLayouts/slideLayout2422.xml"/><Relationship Id="rId10" Type="http://schemas.openxmlformats.org/officeDocument/2006/relationships/slideLayout" Target="../slideLayouts/slideLayout2427.xml"/><Relationship Id="rId4" Type="http://schemas.openxmlformats.org/officeDocument/2006/relationships/slideLayout" Target="../slideLayouts/slideLayout2421.xml"/><Relationship Id="rId9" Type="http://schemas.openxmlformats.org/officeDocument/2006/relationships/slideLayout" Target="../slideLayouts/slideLayout2426.xml"/></Relationships>
</file>

<file path=ppt/slideMasters/_rels/slideMaster102.xml.rels><?xml version="1.0" encoding="UTF-8" standalone="yes"?>
<Relationships xmlns="http://schemas.openxmlformats.org/package/2006/relationships"><Relationship Id="rId8" Type="http://schemas.openxmlformats.org/officeDocument/2006/relationships/slideLayout" Target="../slideLayouts/slideLayout2436.xml"/><Relationship Id="rId13" Type="http://schemas.openxmlformats.org/officeDocument/2006/relationships/slideLayout" Target="../slideLayouts/slideLayout2441.xml"/><Relationship Id="rId3" Type="http://schemas.openxmlformats.org/officeDocument/2006/relationships/slideLayout" Target="../slideLayouts/slideLayout2431.xml"/><Relationship Id="rId7" Type="http://schemas.openxmlformats.org/officeDocument/2006/relationships/slideLayout" Target="../slideLayouts/slideLayout2435.xml"/><Relationship Id="rId12" Type="http://schemas.openxmlformats.org/officeDocument/2006/relationships/slideLayout" Target="../slideLayouts/slideLayout2440.xml"/><Relationship Id="rId2" Type="http://schemas.openxmlformats.org/officeDocument/2006/relationships/slideLayout" Target="../slideLayouts/slideLayout2430.xml"/><Relationship Id="rId16" Type="http://schemas.openxmlformats.org/officeDocument/2006/relationships/image" Target="../media/image45.jpeg"/><Relationship Id="rId1" Type="http://schemas.openxmlformats.org/officeDocument/2006/relationships/slideLayout" Target="../slideLayouts/slideLayout2429.xml"/><Relationship Id="rId6" Type="http://schemas.openxmlformats.org/officeDocument/2006/relationships/slideLayout" Target="../slideLayouts/slideLayout2434.xml"/><Relationship Id="rId11" Type="http://schemas.openxmlformats.org/officeDocument/2006/relationships/slideLayout" Target="../slideLayouts/slideLayout2439.xml"/><Relationship Id="rId5" Type="http://schemas.openxmlformats.org/officeDocument/2006/relationships/slideLayout" Target="../slideLayouts/slideLayout2433.xml"/><Relationship Id="rId15" Type="http://schemas.openxmlformats.org/officeDocument/2006/relationships/theme" Target="../theme/theme102.xml"/><Relationship Id="rId10" Type="http://schemas.openxmlformats.org/officeDocument/2006/relationships/slideLayout" Target="../slideLayouts/slideLayout2438.xml"/><Relationship Id="rId4" Type="http://schemas.openxmlformats.org/officeDocument/2006/relationships/slideLayout" Target="../slideLayouts/slideLayout2432.xml"/><Relationship Id="rId9" Type="http://schemas.openxmlformats.org/officeDocument/2006/relationships/slideLayout" Target="../slideLayouts/slideLayout2437.xml"/><Relationship Id="rId14" Type="http://schemas.openxmlformats.org/officeDocument/2006/relationships/slideLayout" Target="../slideLayouts/slideLayout2442.xml"/></Relationships>
</file>

<file path=ppt/slideMasters/_rels/slideMaster103.xml.rels><?xml version="1.0" encoding="UTF-8" standalone="yes"?>
<Relationships xmlns="http://schemas.openxmlformats.org/package/2006/relationships"><Relationship Id="rId3" Type="http://schemas.openxmlformats.org/officeDocument/2006/relationships/image" Target="../media/image45.jpeg"/><Relationship Id="rId2" Type="http://schemas.openxmlformats.org/officeDocument/2006/relationships/theme" Target="../theme/theme103.xml"/><Relationship Id="rId1" Type="http://schemas.openxmlformats.org/officeDocument/2006/relationships/slideLayout" Target="../slideLayouts/slideLayout2443.xml"/></Relationships>
</file>

<file path=ppt/slideMasters/_rels/slideMaster104.xml.rels><?xml version="1.0" encoding="UTF-8" standalone="yes"?>
<Relationships xmlns="http://schemas.openxmlformats.org/package/2006/relationships"><Relationship Id="rId8" Type="http://schemas.openxmlformats.org/officeDocument/2006/relationships/slideLayout" Target="../slideLayouts/slideLayout2451.xml"/><Relationship Id="rId13" Type="http://schemas.openxmlformats.org/officeDocument/2006/relationships/slideLayout" Target="../slideLayouts/slideLayout2456.xml"/><Relationship Id="rId3" Type="http://schemas.openxmlformats.org/officeDocument/2006/relationships/slideLayout" Target="../slideLayouts/slideLayout2446.xml"/><Relationship Id="rId7" Type="http://schemas.openxmlformats.org/officeDocument/2006/relationships/slideLayout" Target="../slideLayouts/slideLayout2450.xml"/><Relationship Id="rId12" Type="http://schemas.openxmlformats.org/officeDocument/2006/relationships/slideLayout" Target="../slideLayouts/slideLayout2455.xml"/><Relationship Id="rId2" Type="http://schemas.openxmlformats.org/officeDocument/2006/relationships/slideLayout" Target="../slideLayouts/slideLayout2445.xml"/><Relationship Id="rId16" Type="http://schemas.openxmlformats.org/officeDocument/2006/relationships/theme" Target="../theme/theme104.xml"/><Relationship Id="rId1" Type="http://schemas.openxmlformats.org/officeDocument/2006/relationships/slideLayout" Target="../slideLayouts/slideLayout2444.xml"/><Relationship Id="rId6" Type="http://schemas.openxmlformats.org/officeDocument/2006/relationships/slideLayout" Target="../slideLayouts/slideLayout2449.xml"/><Relationship Id="rId11" Type="http://schemas.openxmlformats.org/officeDocument/2006/relationships/slideLayout" Target="../slideLayouts/slideLayout2454.xml"/><Relationship Id="rId5" Type="http://schemas.openxmlformats.org/officeDocument/2006/relationships/slideLayout" Target="../slideLayouts/slideLayout2448.xml"/><Relationship Id="rId15" Type="http://schemas.openxmlformats.org/officeDocument/2006/relationships/slideLayout" Target="../slideLayouts/slideLayout2458.xml"/><Relationship Id="rId10" Type="http://schemas.openxmlformats.org/officeDocument/2006/relationships/slideLayout" Target="../slideLayouts/slideLayout2453.xml"/><Relationship Id="rId4" Type="http://schemas.openxmlformats.org/officeDocument/2006/relationships/slideLayout" Target="../slideLayouts/slideLayout2447.xml"/><Relationship Id="rId9" Type="http://schemas.openxmlformats.org/officeDocument/2006/relationships/slideLayout" Target="../slideLayouts/slideLayout2452.xml"/><Relationship Id="rId14" Type="http://schemas.openxmlformats.org/officeDocument/2006/relationships/slideLayout" Target="../slideLayouts/slideLayout2457.xml"/></Relationships>
</file>

<file path=ppt/slideMasters/_rels/slideMaster105.xml.rels><?xml version="1.0" encoding="UTF-8" standalone="yes"?>
<Relationships xmlns="http://schemas.openxmlformats.org/package/2006/relationships"><Relationship Id="rId8" Type="http://schemas.openxmlformats.org/officeDocument/2006/relationships/slideLayout" Target="../slideLayouts/slideLayout2466.xml"/><Relationship Id="rId13" Type="http://schemas.openxmlformats.org/officeDocument/2006/relationships/image" Target="../media/image46.jpeg"/><Relationship Id="rId3" Type="http://schemas.openxmlformats.org/officeDocument/2006/relationships/slideLayout" Target="../slideLayouts/slideLayout2461.xml"/><Relationship Id="rId7" Type="http://schemas.openxmlformats.org/officeDocument/2006/relationships/slideLayout" Target="../slideLayouts/slideLayout2465.xml"/><Relationship Id="rId12" Type="http://schemas.openxmlformats.org/officeDocument/2006/relationships/theme" Target="../theme/theme105.xml"/><Relationship Id="rId2" Type="http://schemas.openxmlformats.org/officeDocument/2006/relationships/slideLayout" Target="../slideLayouts/slideLayout2460.xml"/><Relationship Id="rId1" Type="http://schemas.openxmlformats.org/officeDocument/2006/relationships/slideLayout" Target="../slideLayouts/slideLayout2459.xml"/><Relationship Id="rId6" Type="http://schemas.openxmlformats.org/officeDocument/2006/relationships/slideLayout" Target="../slideLayouts/slideLayout2464.xml"/><Relationship Id="rId11" Type="http://schemas.openxmlformats.org/officeDocument/2006/relationships/slideLayout" Target="../slideLayouts/slideLayout2469.xml"/><Relationship Id="rId5" Type="http://schemas.openxmlformats.org/officeDocument/2006/relationships/slideLayout" Target="../slideLayouts/slideLayout2463.xml"/><Relationship Id="rId10" Type="http://schemas.openxmlformats.org/officeDocument/2006/relationships/slideLayout" Target="../slideLayouts/slideLayout2468.xml"/><Relationship Id="rId4" Type="http://schemas.openxmlformats.org/officeDocument/2006/relationships/slideLayout" Target="../slideLayouts/slideLayout2462.xml"/><Relationship Id="rId9" Type="http://schemas.openxmlformats.org/officeDocument/2006/relationships/slideLayout" Target="../slideLayouts/slideLayout2467.xml"/><Relationship Id="rId14" Type="http://schemas.openxmlformats.org/officeDocument/2006/relationships/image" Target="../media/image47.png"/></Relationships>
</file>

<file path=ppt/slideMasters/_rels/slideMaster106.xml.rels><?xml version="1.0" encoding="UTF-8" standalone="yes"?>
<Relationships xmlns="http://schemas.openxmlformats.org/package/2006/relationships"><Relationship Id="rId8" Type="http://schemas.openxmlformats.org/officeDocument/2006/relationships/slideLayout" Target="../slideLayouts/slideLayout2477.xml"/><Relationship Id="rId13" Type="http://schemas.openxmlformats.org/officeDocument/2006/relationships/image" Target="../media/image17.jpeg"/><Relationship Id="rId3" Type="http://schemas.openxmlformats.org/officeDocument/2006/relationships/slideLayout" Target="../slideLayouts/slideLayout2472.xml"/><Relationship Id="rId7" Type="http://schemas.openxmlformats.org/officeDocument/2006/relationships/slideLayout" Target="../slideLayouts/slideLayout2476.xml"/><Relationship Id="rId12" Type="http://schemas.openxmlformats.org/officeDocument/2006/relationships/theme" Target="../theme/theme106.xml"/><Relationship Id="rId2" Type="http://schemas.openxmlformats.org/officeDocument/2006/relationships/slideLayout" Target="../slideLayouts/slideLayout2471.xml"/><Relationship Id="rId1" Type="http://schemas.openxmlformats.org/officeDocument/2006/relationships/slideLayout" Target="../slideLayouts/slideLayout2470.xml"/><Relationship Id="rId6" Type="http://schemas.openxmlformats.org/officeDocument/2006/relationships/slideLayout" Target="../slideLayouts/slideLayout2475.xml"/><Relationship Id="rId11" Type="http://schemas.openxmlformats.org/officeDocument/2006/relationships/slideLayout" Target="../slideLayouts/slideLayout2480.xml"/><Relationship Id="rId5" Type="http://schemas.openxmlformats.org/officeDocument/2006/relationships/slideLayout" Target="../slideLayouts/slideLayout2474.xml"/><Relationship Id="rId10" Type="http://schemas.openxmlformats.org/officeDocument/2006/relationships/slideLayout" Target="../slideLayouts/slideLayout2479.xml"/><Relationship Id="rId4" Type="http://schemas.openxmlformats.org/officeDocument/2006/relationships/slideLayout" Target="../slideLayouts/slideLayout2473.xml"/><Relationship Id="rId9" Type="http://schemas.openxmlformats.org/officeDocument/2006/relationships/slideLayout" Target="../slideLayouts/slideLayout2478.xml"/></Relationships>
</file>

<file path=ppt/slideMasters/_rels/slideMaster107.xml.rels><?xml version="1.0" encoding="UTF-8" standalone="yes"?>
<Relationships xmlns="http://schemas.openxmlformats.org/package/2006/relationships"><Relationship Id="rId8" Type="http://schemas.openxmlformats.org/officeDocument/2006/relationships/slideLayout" Target="../slideLayouts/slideLayout2488.xml"/><Relationship Id="rId13" Type="http://schemas.openxmlformats.org/officeDocument/2006/relationships/image" Target="../media/image49.jpeg"/><Relationship Id="rId3" Type="http://schemas.openxmlformats.org/officeDocument/2006/relationships/slideLayout" Target="../slideLayouts/slideLayout2483.xml"/><Relationship Id="rId7" Type="http://schemas.openxmlformats.org/officeDocument/2006/relationships/slideLayout" Target="../slideLayouts/slideLayout2487.xml"/><Relationship Id="rId12" Type="http://schemas.openxmlformats.org/officeDocument/2006/relationships/theme" Target="../theme/theme107.xml"/><Relationship Id="rId2" Type="http://schemas.openxmlformats.org/officeDocument/2006/relationships/slideLayout" Target="../slideLayouts/slideLayout2482.xml"/><Relationship Id="rId1" Type="http://schemas.openxmlformats.org/officeDocument/2006/relationships/slideLayout" Target="../slideLayouts/slideLayout2481.xml"/><Relationship Id="rId6" Type="http://schemas.openxmlformats.org/officeDocument/2006/relationships/slideLayout" Target="../slideLayouts/slideLayout2486.xml"/><Relationship Id="rId11" Type="http://schemas.openxmlformats.org/officeDocument/2006/relationships/slideLayout" Target="../slideLayouts/slideLayout2491.xml"/><Relationship Id="rId5" Type="http://schemas.openxmlformats.org/officeDocument/2006/relationships/slideLayout" Target="../slideLayouts/slideLayout2485.xml"/><Relationship Id="rId10" Type="http://schemas.openxmlformats.org/officeDocument/2006/relationships/slideLayout" Target="../slideLayouts/slideLayout2490.xml"/><Relationship Id="rId4" Type="http://schemas.openxmlformats.org/officeDocument/2006/relationships/slideLayout" Target="../slideLayouts/slideLayout2484.xml"/><Relationship Id="rId9" Type="http://schemas.openxmlformats.org/officeDocument/2006/relationships/slideLayout" Target="../slideLayouts/slideLayout2489.xml"/></Relationships>
</file>

<file path=ppt/slideMasters/_rels/slideMaster108.xml.rels><?xml version="1.0" encoding="UTF-8" standalone="yes"?>
<Relationships xmlns="http://schemas.openxmlformats.org/package/2006/relationships"><Relationship Id="rId8" Type="http://schemas.openxmlformats.org/officeDocument/2006/relationships/slideLayout" Target="../slideLayouts/slideLayout2499.xml"/><Relationship Id="rId13" Type="http://schemas.openxmlformats.org/officeDocument/2006/relationships/image" Target="../media/image46.jpeg"/><Relationship Id="rId3" Type="http://schemas.openxmlformats.org/officeDocument/2006/relationships/slideLayout" Target="../slideLayouts/slideLayout2494.xml"/><Relationship Id="rId7" Type="http://schemas.openxmlformats.org/officeDocument/2006/relationships/slideLayout" Target="../slideLayouts/slideLayout2498.xml"/><Relationship Id="rId12" Type="http://schemas.openxmlformats.org/officeDocument/2006/relationships/theme" Target="../theme/theme108.xml"/><Relationship Id="rId2" Type="http://schemas.openxmlformats.org/officeDocument/2006/relationships/slideLayout" Target="../slideLayouts/slideLayout2493.xml"/><Relationship Id="rId1" Type="http://schemas.openxmlformats.org/officeDocument/2006/relationships/slideLayout" Target="../slideLayouts/slideLayout2492.xml"/><Relationship Id="rId6" Type="http://schemas.openxmlformats.org/officeDocument/2006/relationships/slideLayout" Target="../slideLayouts/slideLayout2497.xml"/><Relationship Id="rId11" Type="http://schemas.openxmlformats.org/officeDocument/2006/relationships/slideLayout" Target="../slideLayouts/slideLayout2502.xml"/><Relationship Id="rId5" Type="http://schemas.openxmlformats.org/officeDocument/2006/relationships/slideLayout" Target="../slideLayouts/slideLayout2496.xml"/><Relationship Id="rId10" Type="http://schemas.openxmlformats.org/officeDocument/2006/relationships/slideLayout" Target="../slideLayouts/slideLayout2501.xml"/><Relationship Id="rId4" Type="http://schemas.openxmlformats.org/officeDocument/2006/relationships/slideLayout" Target="../slideLayouts/slideLayout2495.xml"/><Relationship Id="rId9" Type="http://schemas.openxmlformats.org/officeDocument/2006/relationships/slideLayout" Target="../slideLayouts/slideLayout2500.xml"/><Relationship Id="rId14" Type="http://schemas.openxmlformats.org/officeDocument/2006/relationships/image" Target="../media/image47.png"/></Relationships>
</file>

<file path=ppt/slideMasters/_rels/slideMaster109.xml.rels><?xml version="1.0" encoding="UTF-8" standalone="yes"?>
<Relationships xmlns="http://schemas.openxmlformats.org/package/2006/relationships"><Relationship Id="rId8" Type="http://schemas.openxmlformats.org/officeDocument/2006/relationships/slideLayout" Target="../slideLayouts/slideLayout2510.xml"/><Relationship Id="rId13" Type="http://schemas.openxmlformats.org/officeDocument/2006/relationships/slideLayout" Target="../slideLayouts/slideLayout2515.xml"/><Relationship Id="rId3" Type="http://schemas.openxmlformats.org/officeDocument/2006/relationships/slideLayout" Target="../slideLayouts/slideLayout2505.xml"/><Relationship Id="rId7" Type="http://schemas.openxmlformats.org/officeDocument/2006/relationships/slideLayout" Target="../slideLayouts/slideLayout2509.xml"/><Relationship Id="rId12" Type="http://schemas.openxmlformats.org/officeDocument/2006/relationships/slideLayout" Target="../slideLayouts/slideLayout2514.xml"/><Relationship Id="rId2" Type="http://schemas.openxmlformats.org/officeDocument/2006/relationships/slideLayout" Target="../slideLayouts/slideLayout2504.xml"/><Relationship Id="rId1" Type="http://schemas.openxmlformats.org/officeDocument/2006/relationships/slideLayout" Target="../slideLayouts/slideLayout2503.xml"/><Relationship Id="rId6" Type="http://schemas.openxmlformats.org/officeDocument/2006/relationships/slideLayout" Target="../slideLayouts/slideLayout2508.xml"/><Relationship Id="rId11" Type="http://schemas.openxmlformats.org/officeDocument/2006/relationships/slideLayout" Target="../slideLayouts/slideLayout2513.xml"/><Relationship Id="rId5" Type="http://schemas.openxmlformats.org/officeDocument/2006/relationships/slideLayout" Target="../slideLayouts/slideLayout2507.xml"/><Relationship Id="rId10" Type="http://schemas.openxmlformats.org/officeDocument/2006/relationships/slideLayout" Target="../slideLayouts/slideLayout2512.xml"/><Relationship Id="rId4" Type="http://schemas.openxmlformats.org/officeDocument/2006/relationships/slideLayout" Target="../slideLayouts/slideLayout2506.xml"/><Relationship Id="rId9" Type="http://schemas.openxmlformats.org/officeDocument/2006/relationships/slideLayout" Target="../slideLayouts/slideLayout2511.xml"/><Relationship Id="rId14" Type="http://schemas.openxmlformats.org/officeDocument/2006/relationships/theme" Target="../theme/theme109.xml"/></Relationships>
</file>

<file path=ppt/slideMasters/_rels/slideMaster11.xml.rels><?xml version="1.0" encoding="UTF-8" standalone="yes"?>
<Relationships xmlns="http://schemas.openxmlformats.org/package/2006/relationships"><Relationship Id="rId8" Type="http://schemas.openxmlformats.org/officeDocument/2006/relationships/slideLayout" Target="../slideLayouts/slideLayout114.xml"/><Relationship Id="rId3" Type="http://schemas.openxmlformats.org/officeDocument/2006/relationships/slideLayout" Target="../slideLayouts/slideLayout109.xml"/><Relationship Id="rId7" Type="http://schemas.openxmlformats.org/officeDocument/2006/relationships/slideLayout" Target="../slideLayouts/slideLayout113.xml"/><Relationship Id="rId12" Type="http://schemas.openxmlformats.org/officeDocument/2006/relationships/theme" Target="../theme/theme11.xml"/><Relationship Id="rId2" Type="http://schemas.openxmlformats.org/officeDocument/2006/relationships/slideLayout" Target="../slideLayouts/slideLayout108.xml"/><Relationship Id="rId1" Type="http://schemas.openxmlformats.org/officeDocument/2006/relationships/slideLayout" Target="../slideLayouts/slideLayout107.xml"/><Relationship Id="rId6" Type="http://schemas.openxmlformats.org/officeDocument/2006/relationships/slideLayout" Target="../slideLayouts/slideLayout112.xml"/><Relationship Id="rId11" Type="http://schemas.openxmlformats.org/officeDocument/2006/relationships/slideLayout" Target="../slideLayouts/slideLayout117.xml"/><Relationship Id="rId5" Type="http://schemas.openxmlformats.org/officeDocument/2006/relationships/slideLayout" Target="../slideLayouts/slideLayout111.xml"/><Relationship Id="rId10" Type="http://schemas.openxmlformats.org/officeDocument/2006/relationships/slideLayout" Target="../slideLayouts/slideLayout116.xml"/><Relationship Id="rId4" Type="http://schemas.openxmlformats.org/officeDocument/2006/relationships/slideLayout" Target="../slideLayouts/slideLayout110.xml"/><Relationship Id="rId9" Type="http://schemas.openxmlformats.org/officeDocument/2006/relationships/slideLayout" Target="../slideLayouts/slideLayout115.xml"/></Relationships>
</file>

<file path=ppt/slideMasters/_rels/slideMaster110.xml.rels><?xml version="1.0" encoding="UTF-8" standalone="yes"?>
<Relationships xmlns="http://schemas.openxmlformats.org/package/2006/relationships"><Relationship Id="rId8" Type="http://schemas.openxmlformats.org/officeDocument/2006/relationships/slideLayout" Target="../slideLayouts/slideLayout2523.xml"/><Relationship Id="rId13" Type="http://schemas.openxmlformats.org/officeDocument/2006/relationships/slideLayout" Target="../slideLayouts/slideLayout2528.xml"/><Relationship Id="rId3" Type="http://schemas.openxmlformats.org/officeDocument/2006/relationships/slideLayout" Target="../slideLayouts/slideLayout2518.xml"/><Relationship Id="rId7" Type="http://schemas.openxmlformats.org/officeDocument/2006/relationships/slideLayout" Target="../slideLayouts/slideLayout2522.xml"/><Relationship Id="rId12" Type="http://schemas.openxmlformats.org/officeDocument/2006/relationships/slideLayout" Target="../slideLayouts/slideLayout2527.xml"/><Relationship Id="rId2" Type="http://schemas.openxmlformats.org/officeDocument/2006/relationships/slideLayout" Target="../slideLayouts/slideLayout2517.xml"/><Relationship Id="rId1" Type="http://schemas.openxmlformats.org/officeDocument/2006/relationships/slideLayout" Target="../slideLayouts/slideLayout2516.xml"/><Relationship Id="rId6" Type="http://schemas.openxmlformats.org/officeDocument/2006/relationships/slideLayout" Target="../slideLayouts/slideLayout2521.xml"/><Relationship Id="rId11" Type="http://schemas.openxmlformats.org/officeDocument/2006/relationships/slideLayout" Target="../slideLayouts/slideLayout2526.xml"/><Relationship Id="rId5" Type="http://schemas.openxmlformats.org/officeDocument/2006/relationships/slideLayout" Target="../slideLayouts/slideLayout2520.xml"/><Relationship Id="rId10" Type="http://schemas.openxmlformats.org/officeDocument/2006/relationships/slideLayout" Target="../slideLayouts/slideLayout2525.xml"/><Relationship Id="rId4" Type="http://schemas.openxmlformats.org/officeDocument/2006/relationships/slideLayout" Target="../slideLayouts/slideLayout2519.xml"/><Relationship Id="rId9" Type="http://schemas.openxmlformats.org/officeDocument/2006/relationships/slideLayout" Target="../slideLayouts/slideLayout2524.xml"/><Relationship Id="rId14" Type="http://schemas.openxmlformats.org/officeDocument/2006/relationships/theme" Target="../theme/theme110.xml"/></Relationships>
</file>

<file path=ppt/slideMasters/_rels/slideMaster111.xml.rels><?xml version="1.0" encoding="UTF-8" standalone="yes"?>
<Relationships xmlns="http://schemas.openxmlformats.org/package/2006/relationships"><Relationship Id="rId8" Type="http://schemas.openxmlformats.org/officeDocument/2006/relationships/slideLayout" Target="../slideLayouts/slideLayout2536.xml"/><Relationship Id="rId3" Type="http://schemas.openxmlformats.org/officeDocument/2006/relationships/slideLayout" Target="../slideLayouts/slideLayout2531.xml"/><Relationship Id="rId7" Type="http://schemas.openxmlformats.org/officeDocument/2006/relationships/slideLayout" Target="../slideLayouts/slideLayout2535.xml"/><Relationship Id="rId12" Type="http://schemas.openxmlformats.org/officeDocument/2006/relationships/theme" Target="../theme/theme111.xml"/><Relationship Id="rId2" Type="http://schemas.openxmlformats.org/officeDocument/2006/relationships/slideLayout" Target="../slideLayouts/slideLayout2530.xml"/><Relationship Id="rId1" Type="http://schemas.openxmlformats.org/officeDocument/2006/relationships/slideLayout" Target="../slideLayouts/slideLayout2529.xml"/><Relationship Id="rId6" Type="http://schemas.openxmlformats.org/officeDocument/2006/relationships/slideLayout" Target="../slideLayouts/slideLayout2534.xml"/><Relationship Id="rId11" Type="http://schemas.openxmlformats.org/officeDocument/2006/relationships/slideLayout" Target="../slideLayouts/slideLayout2539.xml"/><Relationship Id="rId5" Type="http://schemas.openxmlformats.org/officeDocument/2006/relationships/slideLayout" Target="../slideLayouts/slideLayout2533.xml"/><Relationship Id="rId10" Type="http://schemas.openxmlformats.org/officeDocument/2006/relationships/slideLayout" Target="../slideLayouts/slideLayout2538.xml"/><Relationship Id="rId4" Type="http://schemas.openxmlformats.org/officeDocument/2006/relationships/slideLayout" Target="../slideLayouts/slideLayout2532.xml"/><Relationship Id="rId9" Type="http://schemas.openxmlformats.org/officeDocument/2006/relationships/slideLayout" Target="../slideLayouts/slideLayout2537.xml"/></Relationships>
</file>

<file path=ppt/slideMasters/_rels/slideMaster112.xml.rels><?xml version="1.0" encoding="UTF-8" standalone="yes"?>
<Relationships xmlns="http://schemas.openxmlformats.org/package/2006/relationships"><Relationship Id="rId8" Type="http://schemas.openxmlformats.org/officeDocument/2006/relationships/slideLayout" Target="../slideLayouts/slideLayout2547.xml"/><Relationship Id="rId13" Type="http://schemas.openxmlformats.org/officeDocument/2006/relationships/image" Target="../media/image46.jpeg"/><Relationship Id="rId3" Type="http://schemas.openxmlformats.org/officeDocument/2006/relationships/slideLayout" Target="../slideLayouts/slideLayout2542.xml"/><Relationship Id="rId7" Type="http://schemas.openxmlformats.org/officeDocument/2006/relationships/slideLayout" Target="../slideLayouts/slideLayout2546.xml"/><Relationship Id="rId12" Type="http://schemas.openxmlformats.org/officeDocument/2006/relationships/theme" Target="../theme/theme112.xml"/><Relationship Id="rId2" Type="http://schemas.openxmlformats.org/officeDocument/2006/relationships/slideLayout" Target="../slideLayouts/slideLayout2541.xml"/><Relationship Id="rId1" Type="http://schemas.openxmlformats.org/officeDocument/2006/relationships/slideLayout" Target="../slideLayouts/slideLayout2540.xml"/><Relationship Id="rId6" Type="http://schemas.openxmlformats.org/officeDocument/2006/relationships/slideLayout" Target="../slideLayouts/slideLayout2545.xml"/><Relationship Id="rId11" Type="http://schemas.openxmlformats.org/officeDocument/2006/relationships/slideLayout" Target="../slideLayouts/slideLayout2550.xml"/><Relationship Id="rId5" Type="http://schemas.openxmlformats.org/officeDocument/2006/relationships/slideLayout" Target="../slideLayouts/slideLayout2544.xml"/><Relationship Id="rId10" Type="http://schemas.openxmlformats.org/officeDocument/2006/relationships/slideLayout" Target="../slideLayouts/slideLayout2549.xml"/><Relationship Id="rId4" Type="http://schemas.openxmlformats.org/officeDocument/2006/relationships/slideLayout" Target="../slideLayouts/slideLayout2543.xml"/><Relationship Id="rId9" Type="http://schemas.openxmlformats.org/officeDocument/2006/relationships/slideLayout" Target="../slideLayouts/slideLayout2548.xml"/><Relationship Id="rId14" Type="http://schemas.openxmlformats.org/officeDocument/2006/relationships/image" Target="../media/image47.png"/></Relationships>
</file>

<file path=ppt/slideMasters/_rels/slideMaster113.xml.rels><?xml version="1.0" encoding="UTF-8" standalone="yes"?>
<Relationships xmlns="http://schemas.openxmlformats.org/package/2006/relationships"><Relationship Id="rId8" Type="http://schemas.openxmlformats.org/officeDocument/2006/relationships/slideLayout" Target="../slideLayouts/slideLayout2558.xml"/><Relationship Id="rId3" Type="http://schemas.openxmlformats.org/officeDocument/2006/relationships/slideLayout" Target="../slideLayouts/slideLayout2553.xml"/><Relationship Id="rId7" Type="http://schemas.openxmlformats.org/officeDocument/2006/relationships/slideLayout" Target="../slideLayouts/slideLayout2557.xml"/><Relationship Id="rId12" Type="http://schemas.openxmlformats.org/officeDocument/2006/relationships/theme" Target="../theme/theme113.xml"/><Relationship Id="rId2" Type="http://schemas.openxmlformats.org/officeDocument/2006/relationships/slideLayout" Target="../slideLayouts/slideLayout2552.xml"/><Relationship Id="rId1" Type="http://schemas.openxmlformats.org/officeDocument/2006/relationships/slideLayout" Target="../slideLayouts/slideLayout2551.xml"/><Relationship Id="rId6" Type="http://schemas.openxmlformats.org/officeDocument/2006/relationships/slideLayout" Target="../slideLayouts/slideLayout2556.xml"/><Relationship Id="rId11" Type="http://schemas.openxmlformats.org/officeDocument/2006/relationships/slideLayout" Target="../slideLayouts/slideLayout2561.xml"/><Relationship Id="rId5" Type="http://schemas.openxmlformats.org/officeDocument/2006/relationships/slideLayout" Target="../slideLayouts/slideLayout2555.xml"/><Relationship Id="rId10" Type="http://schemas.openxmlformats.org/officeDocument/2006/relationships/slideLayout" Target="../slideLayouts/slideLayout2560.xml"/><Relationship Id="rId4" Type="http://schemas.openxmlformats.org/officeDocument/2006/relationships/slideLayout" Target="../slideLayouts/slideLayout2554.xml"/><Relationship Id="rId9" Type="http://schemas.openxmlformats.org/officeDocument/2006/relationships/slideLayout" Target="../slideLayouts/slideLayout2559.xml"/></Relationships>
</file>

<file path=ppt/slideMasters/_rels/slideMaster114.xml.rels><?xml version="1.0" encoding="UTF-8" standalone="yes"?>
<Relationships xmlns="http://schemas.openxmlformats.org/package/2006/relationships"><Relationship Id="rId8" Type="http://schemas.openxmlformats.org/officeDocument/2006/relationships/slideLayout" Target="../slideLayouts/slideLayout2569.xml"/><Relationship Id="rId3" Type="http://schemas.openxmlformats.org/officeDocument/2006/relationships/slideLayout" Target="../slideLayouts/slideLayout2564.xml"/><Relationship Id="rId7" Type="http://schemas.openxmlformats.org/officeDocument/2006/relationships/slideLayout" Target="../slideLayouts/slideLayout2568.xml"/><Relationship Id="rId12" Type="http://schemas.openxmlformats.org/officeDocument/2006/relationships/theme" Target="../theme/theme114.xml"/><Relationship Id="rId2" Type="http://schemas.openxmlformats.org/officeDocument/2006/relationships/slideLayout" Target="../slideLayouts/slideLayout2563.xml"/><Relationship Id="rId1" Type="http://schemas.openxmlformats.org/officeDocument/2006/relationships/slideLayout" Target="../slideLayouts/slideLayout2562.xml"/><Relationship Id="rId6" Type="http://schemas.openxmlformats.org/officeDocument/2006/relationships/slideLayout" Target="../slideLayouts/slideLayout2567.xml"/><Relationship Id="rId11" Type="http://schemas.openxmlformats.org/officeDocument/2006/relationships/slideLayout" Target="../slideLayouts/slideLayout2572.xml"/><Relationship Id="rId5" Type="http://schemas.openxmlformats.org/officeDocument/2006/relationships/slideLayout" Target="../slideLayouts/slideLayout2566.xml"/><Relationship Id="rId10" Type="http://schemas.openxmlformats.org/officeDocument/2006/relationships/slideLayout" Target="../slideLayouts/slideLayout2571.xml"/><Relationship Id="rId4" Type="http://schemas.openxmlformats.org/officeDocument/2006/relationships/slideLayout" Target="../slideLayouts/slideLayout2565.xml"/><Relationship Id="rId9" Type="http://schemas.openxmlformats.org/officeDocument/2006/relationships/slideLayout" Target="../slideLayouts/slideLayout2570.xml"/></Relationships>
</file>

<file path=ppt/slideMasters/_rels/slideMaster115.xml.rels><?xml version="1.0" encoding="UTF-8" standalone="yes"?>
<Relationships xmlns="http://schemas.openxmlformats.org/package/2006/relationships"><Relationship Id="rId8" Type="http://schemas.openxmlformats.org/officeDocument/2006/relationships/slideLayout" Target="../slideLayouts/slideLayout2580.xml"/><Relationship Id="rId3" Type="http://schemas.openxmlformats.org/officeDocument/2006/relationships/slideLayout" Target="../slideLayouts/slideLayout2575.xml"/><Relationship Id="rId7" Type="http://schemas.openxmlformats.org/officeDocument/2006/relationships/slideLayout" Target="../slideLayouts/slideLayout2579.xml"/><Relationship Id="rId12" Type="http://schemas.openxmlformats.org/officeDocument/2006/relationships/theme" Target="../theme/theme115.xml"/><Relationship Id="rId2" Type="http://schemas.openxmlformats.org/officeDocument/2006/relationships/slideLayout" Target="../slideLayouts/slideLayout2574.xml"/><Relationship Id="rId1" Type="http://schemas.openxmlformats.org/officeDocument/2006/relationships/slideLayout" Target="../slideLayouts/slideLayout2573.xml"/><Relationship Id="rId6" Type="http://schemas.openxmlformats.org/officeDocument/2006/relationships/slideLayout" Target="../slideLayouts/slideLayout2578.xml"/><Relationship Id="rId11" Type="http://schemas.openxmlformats.org/officeDocument/2006/relationships/slideLayout" Target="../slideLayouts/slideLayout2583.xml"/><Relationship Id="rId5" Type="http://schemas.openxmlformats.org/officeDocument/2006/relationships/slideLayout" Target="../slideLayouts/slideLayout2577.xml"/><Relationship Id="rId10" Type="http://schemas.openxmlformats.org/officeDocument/2006/relationships/slideLayout" Target="../slideLayouts/slideLayout2582.xml"/><Relationship Id="rId4" Type="http://schemas.openxmlformats.org/officeDocument/2006/relationships/slideLayout" Target="../slideLayouts/slideLayout2576.xml"/><Relationship Id="rId9" Type="http://schemas.openxmlformats.org/officeDocument/2006/relationships/slideLayout" Target="../slideLayouts/slideLayout2581.xml"/></Relationships>
</file>

<file path=ppt/slideMasters/_rels/slideMaster116.xml.rels><?xml version="1.0" encoding="UTF-8" standalone="yes"?>
<Relationships xmlns="http://schemas.openxmlformats.org/package/2006/relationships"><Relationship Id="rId8" Type="http://schemas.openxmlformats.org/officeDocument/2006/relationships/slideLayout" Target="../slideLayouts/slideLayout2591.xml"/><Relationship Id="rId13" Type="http://schemas.openxmlformats.org/officeDocument/2006/relationships/theme" Target="../theme/theme116.xml"/><Relationship Id="rId3" Type="http://schemas.openxmlformats.org/officeDocument/2006/relationships/slideLayout" Target="../slideLayouts/slideLayout2586.xml"/><Relationship Id="rId7" Type="http://schemas.openxmlformats.org/officeDocument/2006/relationships/slideLayout" Target="../slideLayouts/slideLayout2590.xml"/><Relationship Id="rId12" Type="http://schemas.openxmlformats.org/officeDocument/2006/relationships/slideLayout" Target="../slideLayouts/slideLayout2595.xml"/><Relationship Id="rId2" Type="http://schemas.openxmlformats.org/officeDocument/2006/relationships/slideLayout" Target="../slideLayouts/slideLayout2585.xml"/><Relationship Id="rId1" Type="http://schemas.openxmlformats.org/officeDocument/2006/relationships/slideLayout" Target="../slideLayouts/slideLayout2584.xml"/><Relationship Id="rId6" Type="http://schemas.openxmlformats.org/officeDocument/2006/relationships/slideLayout" Target="../slideLayouts/slideLayout2589.xml"/><Relationship Id="rId11" Type="http://schemas.openxmlformats.org/officeDocument/2006/relationships/slideLayout" Target="../slideLayouts/slideLayout2594.xml"/><Relationship Id="rId5" Type="http://schemas.openxmlformats.org/officeDocument/2006/relationships/slideLayout" Target="../slideLayouts/slideLayout2588.xml"/><Relationship Id="rId10" Type="http://schemas.openxmlformats.org/officeDocument/2006/relationships/slideLayout" Target="../slideLayouts/slideLayout2593.xml"/><Relationship Id="rId4" Type="http://schemas.openxmlformats.org/officeDocument/2006/relationships/slideLayout" Target="../slideLayouts/slideLayout2587.xml"/><Relationship Id="rId9" Type="http://schemas.openxmlformats.org/officeDocument/2006/relationships/slideLayout" Target="../slideLayouts/slideLayout2592.xml"/></Relationships>
</file>

<file path=ppt/slideMasters/_rels/slideMaster117.xml.rels><?xml version="1.0" encoding="UTF-8" standalone="yes"?>
<Relationships xmlns="http://schemas.openxmlformats.org/package/2006/relationships"><Relationship Id="rId8" Type="http://schemas.openxmlformats.org/officeDocument/2006/relationships/slideLayout" Target="../slideLayouts/slideLayout2603.xml"/><Relationship Id="rId13" Type="http://schemas.openxmlformats.org/officeDocument/2006/relationships/slideLayout" Target="../slideLayouts/slideLayout2608.xml"/><Relationship Id="rId3" Type="http://schemas.openxmlformats.org/officeDocument/2006/relationships/slideLayout" Target="../slideLayouts/slideLayout2598.xml"/><Relationship Id="rId7" Type="http://schemas.openxmlformats.org/officeDocument/2006/relationships/slideLayout" Target="../slideLayouts/slideLayout2602.xml"/><Relationship Id="rId12" Type="http://schemas.openxmlformats.org/officeDocument/2006/relationships/slideLayout" Target="../slideLayouts/slideLayout2607.xml"/><Relationship Id="rId2" Type="http://schemas.openxmlformats.org/officeDocument/2006/relationships/slideLayout" Target="../slideLayouts/slideLayout2597.xml"/><Relationship Id="rId1" Type="http://schemas.openxmlformats.org/officeDocument/2006/relationships/slideLayout" Target="../slideLayouts/slideLayout2596.xml"/><Relationship Id="rId6" Type="http://schemas.openxmlformats.org/officeDocument/2006/relationships/slideLayout" Target="../slideLayouts/slideLayout2601.xml"/><Relationship Id="rId11" Type="http://schemas.openxmlformats.org/officeDocument/2006/relationships/slideLayout" Target="../slideLayouts/slideLayout2606.xml"/><Relationship Id="rId5" Type="http://schemas.openxmlformats.org/officeDocument/2006/relationships/slideLayout" Target="../slideLayouts/slideLayout2600.xml"/><Relationship Id="rId10" Type="http://schemas.openxmlformats.org/officeDocument/2006/relationships/slideLayout" Target="../slideLayouts/slideLayout2605.xml"/><Relationship Id="rId4" Type="http://schemas.openxmlformats.org/officeDocument/2006/relationships/slideLayout" Target="../slideLayouts/slideLayout2599.xml"/><Relationship Id="rId9" Type="http://schemas.openxmlformats.org/officeDocument/2006/relationships/slideLayout" Target="../slideLayouts/slideLayout2604.xml"/><Relationship Id="rId14" Type="http://schemas.openxmlformats.org/officeDocument/2006/relationships/theme" Target="../theme/theme117.xml"/></Relationships>
</file>

<file path=ppt/slideMasters/_rels/slideMaster118.xml.rels><?xml version="1.0" encoding="UTF-8" standalone="yes"?>
<Relationships xmlns="http://schemas.openxmlformats.org/package/2006/relationships"><Relationship Id="rId8" Type="http://schemas.openxmlformats.org/officeDocument/2006/relationships/slideLayout" Target="../slideLayouts/slideLayout2616.xml"/><Relationship Id="rId13" Type="http://schemas.openxmlformats.org/officeDocument/2006/relationships/image" Target="../media/image1.jpeg"/><Relationship Id="rId3" Type="http://schemas.openxmlformats.org/officeDocument/2006/relationships/slideLayout" Target="../slideLayouts/slideLayout2611.xml"/><Relationship Id="rId7" Type="http://schemas.openxmlformats.org/officeDocument/2006/relationships/slideLayout" Target="../slideLayouts/slideLayout2615.xml"/><Relationship Id="rId12" Type="http://schemas.openxmlformats.org/officeDocument/2006/relationships/theme" Target="../theme/theme118.xml"/><Relationship Id="rId17" Type="http://schemas.openxmlformats.org/officeDocument/2006/relationships/image" Target="../media/image5.png"/><Relationship Id="rId2" Type="http://schemas.openxmlformats.org/officeDocument/2006/relationships/slideLayout" Target="../slideLayouts/slideLayout2610.xml"/><Relationship Id="rId16" Type="http://schemas.openxmlformats.org/officeDocument/2006/relationships/image" Target="../media/image4.png"/><Relationship Id="rId1" Type="http://schemas.openxmlformats.org/officeDocument/2006/relationships/slideLayout" Target="../slideLayouts/slideLayout2609.xml"/><Relationship Id="rId6" Type="http://schemas.openxmlformats.org/officeDocument/2006/relationships/slideLayout" Target="../slideLayouts/slideLayout2614.xml"/><Relationship Id="rId11" Type="http://schemas.openxmlformats.org/officeDocument/2006/relationships/slideLayout" Target="../slideLayouts/slideLayout2619.xml"/><Relationship Id="rId5" Type="http://schemas.openxmlformats.org/officeDocument/2006/relationships/slideLayout" Target="../slideLayouts/slideLayout2613.xml"/><Relationship Id="rId15" Type="http://schemas.openxmlformats.org/officeDocument/2006/relationships/image" Target="../media/image3.png"/><Relationship Id="rId10" Type="http://schemas.openxmlformats.org/officeDocument/2006/relationships/slideLayout" Target="../slideLayouts/slideLayout2618.xml"/><Relationship Id="rId4" Type="http://schemas.openxmlformats.org/officeDocument/2006/relationships/slideLayout" Target="../slideLayouts/slideLayout2612.xml"/><Relationship Id="rId9" Type="http://schemas.openxmlformats.org/officeDocument/2006/relationships/slideLayout" Target="../slideLayouts/slideLayout2617.xml"/><Relationship Id="rId14" Type="http://schemas.openxmlformats.org/officeDocument/2006/relationships/image" Target="../media/image2.png"/></Relationships>
</file>

<file path=ppt/slideMasters/_rels/slideMaster119.xml.rels><?xml version="1.0" encoding="UTF-8" standalone="yes"?>
<Relationships xmlns="http://schemas.openxmlformats.org/package/2006/relationships"><Relationship Id="rId8" Type="http://schemas.openxmlformats.org/officeDocument/2006/relationships/slideLayout" Target="../slideLayouts/slideLayout2627.xml"/><Relationship Id="rId3" Type="http://schemas.openxmlformats.org/officeDocument/2006/relationships/slideLayout" Target="../slideLayouts/slideLayout2622.xml"/><Relationship Id="rId7" Type="http://schemas.openxmlformats.org/officeDocument/2006/relationships/slideLayout" Target="../slideLayouts/slideLayout2626.xml"/><Relationship Id="rId12" Type="http://schemas.openxmlformats.org/officeDocument/2006/relationships/theme" Target="../theme/theme119.xml"/><Relationship Id="rId2" Type="http://schemas.openxmlformats.org/officeDocument/2006/relationships/slideLayout" Target="../slideLayouts/slideLayout2621.xml"/><Relationship Id="rId1" Type="http://schemas.openxmlformats.org/officeDocument/2006/relationships/slideLayout" Target="../slideLayouts/slideLayout2620.xml"/><Relationship Id="rId6" Type="http://schemas.openxmlformats.org/officeDocument/2006/relationships/slideLayout" Target="../slideLayouts/slideLayout2625.xml"/><Relationship Id="rId11" Type="http://schemas.openxmlformats.org/officeDocument/2006/relationships/slideLayout" Target="../slideLayouts/slideLayout2630.xml"/><Relationship Id="rId5" Type="http://schemas.openxmlformats.org/officeDocument/2006/relationships/slideLayout" Target="../slideLayouts/slideLayout2624.xml"/><Relationship Id="rId10" Type="http://schemas.openxmlformats.org/officeDocument/2006/relationships/slideLayout" Target="../slideLayouts/slideLayout2629.xml"/><Relationship Id="rId4" Type="http://schemas.openxmlformats.org/officeDocument/2006/relationships/slideLayout" Target="../slideLayouts/slideLayout2623.xml"/><Relationship Id="rId9" Type="http://schemas.openxmlformats.org/officeDocument/2006/relationships/slideLayout" Target="../slideLayouts/slideLayout2628.xml"/></Relationships>
</file>

<file path=ppt/slideMasters/_rels/slideMaster12.xml.rels><?xml version="1.0" encoding="UTF-8" standalone="yes"?>
<Relationships xmlns="http://schemas.openxmlformats.org/package/2006/relationships"><Relationship Id="rId2" Type="http://schemas.openxmlformats.org/officeDocument/2006/relationships/theme" Target="../theme/theme12.xml"/><Relationship Id="rId1" Type="http://schemas.openxmlformats.org/officeDocument/2006/relationships/slideLayout" Target="../slideLayouts/slideLayout118.xml"/></Relationships>
</file>

<file path=ppt/slideMasters/_rels/slideMaster120.xml.rels><?xml version="1.0" encoding="UTF-8" standalone="yes"?>
<Relationships xmlns="http://schemas.openxmlformats.org/package/2006/relationships"><Relationship Id="rId2" Type="http://schemas.openxmlformats.org/officeDocument/2006/relationships/theme" Target="../theme/theme120.xml"/><Relationship Id="rId1" Type="http://schemas.openxmlformats.org/officeDocument/2006/relationships/slideLayout" Target="../slideLayouts/slideLayout2631.xml"/></Relationships>
</file>

<file path=ppt/slideMasters/_rels/slideMaster121.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theme" Target="../theme/theme121.xml"/><Relationship Id="rId1" Type="http://schemas.openxmlformats.org/officeDocument/2006/relationships/slideLayout" Target="../slideLayouts/slideLayout2632.xml"/></Relationships>
</file>

<file path=ppt/slideMasters/_rels/slideMaster122.xml.rels><?xml version="1.0" encoding="UTF-8" standalone="yes"?>
<Relationships xmlns="http://schemas.openxmlformats.org/package/2006/relationships"><Relationship Id="rId8" Type="http://schemas.openxmlformats.org/officeDocument/2006/relationships/slideLayout" Target="../slideLayouts/slideLayout2640.xml"/><Relationship Id="rId3" Type="http://schemas.openxmlformats.org/officeDocument/2006/relationships/slideLayout" Target="../slideLayouts/slideLayout2635.xml"/><Relationship Id="rId7" Type="http://schemas.openxmlformats.org/officeDocument/2006/relationships/slideLayout" Target="../slideLayouts/slideLayout2639.xml"/><Relationship Id="rId12" Type="http://schemas.openxmlformats.org/officeDocument/2006/relationships/theme" Target="../theme/theme122.xml"/><Relationship Id="rId2" Type="http://schemas.openxmlformats.org/officeDocument/2006/relationships/slideLayout" Target="../slideLayouts/slideLayout2634.xml"/><Relationship Id="rId1" Type="http://schemas.openxmlformats.org/officeDocument/2006/relationships/slideLayout" Target="../slideLayouts/slideLayout2633.xml"/><Relationship Id="rId6" Type="http://schemas.openxmlformats.org/officeDocument/2006/relationships/slideLayout" Target="../slideLayouts/slideLayout2638.xml"/><Relationship Id="rId11" Type="http://schemas.openxmlformats.org/officeDocument/2006/relationships/slideLayout" Target="../slideLayouts/slideLayout2643.xml"/><Relationship Id="rId5" Type="http://schemas.openxmlformats.org/officeDocument/2006/relationships/slideLayout" Target="../slideLayouts/slideLayout2637.xml"/><Relationship Id="rId10" Type="http://schemas.openxmlformats.org/officeDocument/2006/relationships/slideLayout" Target="../slideLayouts/slideLayout2642.xml"/><Relationship Id="rId4" Type="http://schemas.openxmlformats.org/officeDocument/2006/relationships/slideLayout" Target="../slideLayouts/slideLayout2636.xml"/><Relationship Id="rId9" Type="http://schemas.openxmlformats.org/officeDocument/2006/relationships/slideLayout" Target="../slideLayouts/slideLayout2641.xml"/></Relationships>
</file>

<file path=ppt/slideMasters/_rels/slideMaster123.xml.rels><?xml version="1.0" encoding="UTF-8" standalone="yes"?>
<Relationships xmlns="http://schemas.openxmlformats.org/package/2006/relationships"><Relationship Id="rId8" Type="http://schemas.openxmlformats.org/officeDocument/2006/relationships/slideLayout" Target="../slideLayouts/slideLayout2651.xml"/><Relationship Id="rId3" Type="http://schemas.openxmlformats.org/officeDocument/2006/relationships/slideLayout" Target="../slideLayouts/slideLayout2646.xml"/><Relationship Id="rId7" Type="http://schemas.openxmlformats.org/officeDocument/2006/relationships/slideLayout" Target="../slideLayouts/slideLayout2650.xml"/><Relationship Id="rId12" Type="http://schemas.openxmlformats.org/officeDocument/2006/relationships/theme" Target="../theme/theme123.xml"/><Relationship Id="rId2" Type="http://schemas.openxmlformats.org/officeDocument/2006/relationships/slideLayout" Target="../slideLayouts/slideLayout2645.xml"/><Relationship Id="rId1" Type="http://schemas.openxmlformats.org/officeDocument/2006/relationships/slideLayout" Target="../slideLayouts/slideLayout2644.xml"/><Relationship Id="rId6" Type="http://schemas.openxmlformats.org/officeDocument/2006/relationships/slideLayout" Target="../slideLayouts/slideLayout2649.xml"/><Relationship Id="rId11" Type="http://schemas.openxmlformats.org/officeDocument/2006/relationships/slideLayout" Target="../slideLayouts/slideLayout2654.xml"/><Relationship Id="rId5" Type="http://schemas.openxmlformats.org/officeDocument/2006/relationships/slideLayout" Target="../slideLayouts/slideLayout2648.xml"/><Relationship Id="rId10" Type="http://schemas.openxmlformats.org/officeDocument/2006/relationships/slideLayout" Target="../slideLayouts/slideLayout2653.xml"/><Relationship Id="rId4" Type="http://schemas.openxmlformats.org/officeDocument/2006/relationships/slideLayout" Target="../slideLayouts/slideLayout2647.xml"/><Relationship Id="rId9" Type="http://schemas.openxmlformats.org/officeDocument/2006/relationships/slideLayout" Target="../slideLayouts/slideLayout2652.xml"/></Relationships>
</file>

<file path=ppt/slideMasters/_rels/slideMaster124.xml.rels><?xml version="1.0" encoding="UTF-8" standalone="yes"?>
<Relationships xmlns="http://schemas.openxmlformats.org/package/2006/relationships"><Relationship Id="rId8" Type="http://schemas.openxmlformats.org/officeDocument/2006/relationships/slideLayout" Target="../slideLayouts/slideLayout2662.xml"/><Relationship Id="rId13" Type="http://schemas.openxmlformats.org/officeDocument/2006/relationships/image" Target="../media/image22.jpeg"/><Relationship Id="rId3" Type="http://schemas.openxmlformats.org/officeDocument/2006/relationships/slideLayout" Target="../slideLayouts/slideLayout2657.xml"/><Relationship Id="rId7" Type="http://schemas.openxmlformats.org/officeDocument/2006/relationships/slideLayout" Target="../slideLayouts/slideLayout2661.xml"/><Relationship Id="rId12" Type="http://schemas.openxmlformats.org/officeDocument/2006/relationships/theme" Target="../theme/theme124.xml"/><Relationship Id="rId2" Type="http://schemas.openxmlformats.org/officeDocument/2006/relationships/slideLayout" Target="../slideLayouts/slideLayout2656.xml"/><Relationship Id="rId1" Type="http://schemas.openxmlformats.org/officeDocument/2006/relationships/slideLayout" Target="../slideLayouts/slideLayout2655.xml"/><Relationship Id="rId6" Type="http://schemas.openxmlformats.org/officeDocument/2006/relationships/slideLayout" Target="../slideLayouts/slideLayout2660.xml"/><Relationship Id="rId11" Type="http://schemas.openxmlformats.org/officeDocument/2006/relationships/slideLayout" Target="../slideLayouts/slideLayout2665.xml"/><Relationship Id="rId5" Type="http://schemas.openxmlformats.org/officeDocument/2006/relationships/slideLayout" Target="../slideLayouts/slideLayout2659.xml"/><Relationship Id="rId10" Type="http://schemas.openxmlformats.org/officeDocument/2006/relationships/slideLayout" Target="../slideLayouts/slideLayout2664.xml"/><Relationship Id="rId4" Type="http://schemas.openxmlformats.org/officeDocument/2006/relationships/slideLayout" Target="../slideLayouts/slideLayout2658.xml"/><Relationship Id="rId9" Type="http://schemas.openxmlformats.org/officeDocument/2006/relationships/slideLayout" Target="../slideLayouts/slideLayout2663.xml"/></Relationships>
</file>

<file path=ppt/slideMasters/_rels/slideMaster125.xml.rels><?xml version="1.0" encoding="UTF-8" standalone="yes"?>
<Relationships xmlns="http://schemas.openxmlformats.org/package/2006/relationships"><Relationship Id="rId8" Type="http://schemas.openxmlformats.org/officeDocument/2006/relationships/slideLayout" Target="../slideLayouts/slideLayout2673.xml"/><Relationship Id="rId3" Type="http://schemas.openxmlformats.org/officeDocument/2006/relationships/slideLayout" Target="../slideLayouts/slideLayout2668.xml"/><Relationship Id="rId7" Type="http://schemas.openxmlformats.org/officeDocument/2006/relationships/slideLayout" Target="../slideLayouts/slideLayout2672.xml"/><Relationship Id="rId12" Type="http://schemas.openxmlformats.org/officeDocument/2006/relationships/theme" Target="../theme/theme125.xml"/><Relationship Id="rId2" Type="http://schemas.openxmlformats.org/officeDocument/2006/relationships/slideLayout" Target="../slideLayouts/slideLayout2667.xml"/><Relationship Id="rId1" Type="http://schemas.openxmlformats.org/officeDocument/2006/relationships/slideLayout" Target="../slideLayouts/slideLayout2666.xml"/><Relationship Id="rId6" Type="http://schemas.openxmlformats.org/officeDocument/2006/relationships/slideLayout" Target="../slideLayouts/slideLayout2671.xml"/><Relationship Id="rId11" Type="http://schemas.openxmlformats.org/officeDocument/2006/relationships/slideLayout" Target="../slideLayouts/slideLayout2676.xml"/><Relationship Id="rId5" Type="http://schemas.openxmlformats.org/officeDocument/2006/relationships/slideLayout" Target="../slideLayouts/slideLayout2670.xml"/><Relationship Id="rId10" Type="http://schemas.openxmlformats.org/officeDocument/2006/relationships/slideLayout" Target="../slideLayouts/slideLayout2675.xml"/><Relationship Id="rId4" Type="http://schemas.openxmlformats.org/officeDocument/2006/relationships/slideLayout" Target="../slideLayouts/slideLayout2669.xml"/><Relationship Id="rId9" Type="http://schemas.openxmlformats.org/officeDocument/2006/relationships/slideLayout" Target="../slideLayouts/slideLayout2674.xml"/></Relationships>
</file>

<file path=ppt/slideMasters/_rels/slideMaster126.xml.rels><?xml version="1.0" encoding="UTF-8" standalone="yes"?>
<Relationships xmlns="http://schemas.openxmlformats.org/package/2006/relationships"><Relationship Id="rId8" Type="http://schemas.openxmlformats.org/officeDocument/2006/relationships/slideLayout" Target="../slideLayouts/slideLayout2684.xml"/><Relationship Id="rId13" Type="http://schemas.openxmlformats.org/officeDocument/2006/relationships/slideLayout" Target="../slideLayouts/slideLayout2689.xml"/><Relationship Id="rId3" Type="http://schemas.openxmlformats.org/officeDocument/2006/relationships/slideLayout" Target="../slideLayouts/slideLayout2679.xml"/><Relationship Id="rId7" Type="http://schemas.openxmlformats.org/officeDocument/2006/relationships/slideLayout" Target="../slideLayouts/slideLayout2683.xml"/><Relationship Id="rId12" Type="http://schemas.openxmlformats.org/officeDocument/2006/relationships/slideLayout" Target="../slideLayouts/slideLayout2688.xml"/><Relationship Id="rId2" Type="http://schemas.openxmlformats.org/officeDocument/2006/relationships/slideLayout" Target="../slideLayouts/slideLayout2678.xml"/><Relationship Id="rId1" Type="http://schemas.openxmlformats.org/officeDocument/2006/relationships/slideLayout" Target="../slideLayouts/slideLayout2677.xml"/><Relationship Id="rId6" Type="http://schemas.openxmlformats.org/officeDocument/2006/relationships/slideLayout" Target="../slideLayouts/slideLayout2682.xml"/><Relationship Id="rId11" Type="http://schemas.openxmlformats.org/officeDocument/2006/relationships/slideLayout" Target="../slideLayouts/slideLayout2687.xml"/><Relationship Id="rId5" Type="http://schemas.openxmlformats.org/officeDocument/2006/relationships/slideLayout" Target="../slideLayouts/slideLayout2681.xml"/><Relationship Id="rId15" Type="http://schemas.openxmlformats.org/officeDocument/2006/relationships/theme" Target="../theme/theme126.xml"/><Relationship Id="rId10" Type="http://schemas.openxmlformats.org/officeDocument/2006/relationships/slideLayout" Target="../slideLayouts/slideLayout2686.xml"/><Relationship Id="rId4" Type="http://schemas.openxmlformats.org/officeDocument/2006/relationships/slideLayout" Target="../slideLayouts/slideLayout2680.xml"/><Relationship Id="rId9" Type="http://schemas.openxmlformats.org/officeDocument/2006/relationships/slideLayout" Target="../slideLayouts/slideLayout2685.xml"/><Relationship Id="rId14" Type="http://schemas.openxmlformats.org/officeDocument/2006/relationships/slideLayout" Target="../slideLayouts/slideLayout2690.xml"/></Relationships>
</file>

<file path=ppt/slideMasters/_rels/slideMaster127.xml.rels><?xml version="1.0" encoding="UTF-8" standalone="yes"?>
<Relationships xmlns="http://schemas.openxmlformats.org/package/2006/relationships"><Relationship Id="rId8" Type="http://schemas.openxmlformats.org/officeDocument/2006/relationships/slideLayout" Target="../slideLayouts/slideLayout2698.xml"/><Relationship Id="rId3" Type="http://schemas.openxmlformats.org/officeDocument/2006/relationships/slideLayout" Target="../slideLayouts/slideLayout2693.xml"/><Relationship Id="rId7" Type="http://schemas.openxmlformats.org/officeDocument/2006/relationships/slideLayout" Target="../slideLayouts/slideLayout2697.xml"/><Relationship Id="rId12" Type="http://schemas.openxmlformats.org/officeDocument/2006/relationships/theme" Target="../theme/theme127.xml"/><Relationship Id="rId2" Type="http://schemas.openxmlformats.org/officeDocument/2006/relationships/slideLayout" Target="../slideLayouts/slideLayout2692.xml"/><Relationship Id="rId1" Type="http://schemas.openxmlformats.org/officeDocument/2006/relationships/slideLayout" Target="../slideLayouts/slideLayout2691.xml"/><Relationship Id="rId6" Type="http://schemas.openxmlformats.org/officeDocument/2006/relationships/slideLayout" Target="../slideLayouts/slideLayout2696.xml"/><Relationship Id="rId11" Type="http://schemas.openxmlformats.org/officeDocument/2006/relationships/slideLayout" Target="../slideLayouts/slideLayout2701.xml"/><Relationship Id="rId5" Type="http://schemas.openxmlformats.org/officeDocument/2006/relationships/slideLayout" Target="../slideLayouts/slideLayout2695.xml"/><Relationship Id="rId10" Type="http://schemas.openxmlformats.org/officeDocument/2006/relationships/slideLayout" Target="../slideLayouts/slideLayout2700.xml"/><Relationship Id="rId4" Type="http://schemas.openxmlformats.org/officeDocument/2006/relationships/slideLayout" Target="../slideLayouts/slideLayout2694.xml"/><Relationship Id="rId9" Type="http://schemas.openxmlformats.org/officeDocument/2006/relationships/slideLayout" Target="../slideLayouts/slideLayout2699.xml"/></Relationships>
</file>

<file path=ppt/slideMasters/_rels/slideMaster128.xml.rels><?xml version="1.0" encoding="UTF-8" standalone="yes"?>
<Relationships xmlns="http://schemas.openxmlformats.org/package/2006/relationships"><Relationship Id="rId2" Type="http://schemas.openxmlformats.org/officeDocument/2006/relationships/theme" Target="../theme/theme128.xml"/><Relationship Id="rId1" Type="http://schemas.openxmlformats.org/officeDocument/2006/relationships/slideLayout" Target="../slideLayouts/slideLayout2702.xml"/></Relationships>
</file>

<file path=ppt/slideMasters/_rels/slideMaster129.xml.rels><?xml version="1.0" encoding="UTF-8" standalone="yes"?>
<Relationships xmlns="http://schemas.openxmlformats.org/package/2006/relationships"><Relationship Id="rId8" Type="http://schemas.openxmlformats.org/officeDocument/2006/relationships/slideLayout" Target="../slideLayouts/slideLayout2710.xml"/><Relationship Id="rId13" Type="http://schemas.openxmlformats.org/officeDocument/2006/relationships/slideLayout" Target="../slideLayouts/slideLayout2715.xml"/><Relationship Id="rId3" Type="http://schemas.openxmlformats.org/officeDocument/2006/relationships/slideLayout" Target="../slideLayouts/slideLayout2705.xml"/><Relationship Id="rId7" Type="http://schemas.openxmlformats.org/officeDocument/2006/relationships/slideLayout" Target="../slideLayouts/slideLayout2709.xml"/><Relationship Id="rId12" Type="http://schemas.openxmlformats.org/officeDocument/2006/relationships/slideLayout" Target="../slideLayouts/slideLayout2714.xml"/><Relationship Id="rId2" Type="http://schemas.openxmlformats.org/officeDocument/2006/relationships/slideLayout" Target="../slideLayouts/slideLayout2704.xml"/><Relationship Id="rId1" Type="http://schemas.openxmlformats.org/officeDocument/2006/relationships/slideLayout" Target="../slideLayouts/slideLayout2703.xml"/><Relationship Id="rId6" Type="http://schemas.openxmlformats.org/officeDocument/2006/relationships/slideLayout" Target="../slideLayouts/slideLayout2708.xml"/><Relationship Id="rId11" Type="http://schemas.openxmlformats.org/officeDocument/2006/relationships/slideLayout" Target="../slideLayouts/slideLayout2713.xml"/><Relationship Id="rId5" Type="http://schemas.openxmlformats.org/officeDocument/2006/relationships/slideLayout" Target="../slideLayouts/slideLayout2707.xml"/><Relationship Id="rId10" Type="http://schemas.openxmlformats.org/officeDocument/2006/relationships/slideLayout" Target="../slideLayouts/slideLayout2712.xml"/><Relationship Id="rId4" Type="http://schemas.openxmlformats.org/officeDocument/2006/relationships/slideLayout" Target="../slideLayouts/slideLayout2706.xml"/><Relationship Id="rId9" Type="http://schemas.openxmlformats.org/officeDocument/2006/relationships/slideLayout" Target="../slideLayouts/slideLayout2711.xml"/><Relationship Id="rId14" Type="http://schemas.openxmlformats.org/officeDocument/2006/relationships/theme" Target="../theme/theme129.xml"/></Relationships>
</file>

<file path=ppt/slideMasters/_rels/slideMaster13.xml.rels><?xml version="1.0" encoding="UTF-8" standalone="yes"?>
<Relationships xmlns="http://schemas.openxmlformats.org/package/2006/relationships"><Relationship Id="rId117" Type="http://schemas.openxmlformats.org/officeDocument/2006/relationships/slideLayout" Target="../slideLayouts/slideLayout235.xml"/><Relationship Id="rId671" Type="http://schemas.openxmlformats.org/officeDocument/2006/relationships/slideLayout" Target="../slideLayouts/slideLayout789.xml"/><Relationship Id="rId21" Type="http://schemas.openxmlformats.org/officeDocument/2006/relationships/slideLayout" Target="../slideLayouts/slideLayout139.xml"/><Relationship Id="rId324" Type="http://schemas.openxmlformats.org/officeDocument/2006/relationships/slideLayout" Target="../slideLayouts/slideLayout442.xml"/><Relationship Id="rId531" Type="http://schemas.openxmlformats.org/officeDocument/2006/relationships/slideLayout" Target="../slideLayouts/slideLayout649.xml"/><Relationship Id="rId629" Type="http://schemas.openxmlformats.org/officeDocument/2006/relationships/slideLayout" Target="../slideLayouts/slideLayout747.xml"/><Relationship Id="rId170" Type="http://schemas.openxmlformats.org/officeDocument/2006/relationships/slideLayout" Target="../slideLayouts/slideLayout288.xml"/><Relationship Id="rId268" Type="http://schemas.openxmlformats.org/officeDocument/2006/relationships/slideLayout" Target="../slideLayouts/slideLayout386.xml"/><Relationship Id="rId475" Type="http://schemas.openxmlformats.org/officeDocument/2006/relationships/slideLayout" Target="../slideLayouts/slideLayout593.xml"/><Relationship Id="rId682" Type="http://schemas.openxmlformats.org/officeDocument/2006/relationships/slideLayout" Target="../slideLayouts/slideLayout800.xml"/><Relationship Id="rId32" Type="http://schemas.openxmlformats.org/officeDocument/2006/relationships/slideLayout" Target="../slideLayouts/slideLayout150.xml"/><Relationship Id="rId128" Type="http://schemas.openxmlformats.org/officeDocument/2006/relationships/slideLayout" Target="../slideLayouts/slideLayout246.xml"/><Relationship Id="rId335" Type="http://schemas.openxmlformats.org/officeDocument/2006/relationships/slideLayout" Target="../slideLayouts/slideLayout453.xml"/><Relationship Id="rId542" Type="http://schemas.openxmlformats.org/officeDocument/2006/relationships/slideLayout" Target="../slideLayouts/slideLayout660.xml"/><Relationship Id="rId181" Type="http://schemas.openxmlformats.org/officeDocument/2006/relationships/slideLayout" Target="../slideLayouts/slideLayout299.xml"/><Relationship Id="rId402" Type="http://schemas.openxmlformats.org/officeDocument/2006/relationships/slideLayout" Target="../slideLayouts/slideLayout520.xml"/><Relationship Id="rId279" Type="http://schemas.openxmlformats.org/officeDocument/2006/relationships/slideLayout" Target="../slideLayouts/slideLayout397.xml"/><Relationship Id="rId486" Type="http://schemas.openxmlformats.org/officeDocument/2006/relationships/slideLayout" Target="../slideLayouts/slideLayout604.xml"/><Relationship Id="rId693" Type="http://schemas.openxmlformats.org/officeDocument/2006/relationships/slideLayout" Target="../slideLayouts/slideLayout811.xml"/><Relationship Id="rId43" Type="http://schemas.openxmlformats.org/officeDocument/2006/relationships/slideLayout" Target="../slideLayouts/slideLayout161.xml"/><Relationship Id="rId139" Type="http://schemas.openxmlformats.org/officeDocument/2006/relationships/slideLayout" Target="../slideLayouts/slideLayout257.xml"/><Relationship Id="rId346" Type="http://schemas.openxmlformats.org/officeDocument/2006/relationships/slideLayout" Target="../slideLayouts/slideLayout464.xml"/><Relationship Id="rId553" Type="http://schemas.openxmlformats.org/officeDocument/2006/relationships/slideLayout" Target="../slideLayouts/slideLayout671.xml"/><Relationship Id="rId192" Type="http://schemas.openxmlformats.org/officeDocument/2006/relationships/slideLayout" Target="../slideLayouts/slideLayout310.xml"/><Relationship Id="rId206" Type="http://schemas.openxmlformats.org/officeDocument/2006/relationships/slideLayout" Target="../slideLayouts/slideLayout324.xml"/><Relationship Id="rId413" Type="http://schemas.openxmlformats.org/officeDocument/2006/relationships/slideLayout" Target="../slideLayouts/slideLayout531.xml"/><Relationship Id="rId497" Type="http://schemas.openxmlformats.org/officeDocument/2006/relationships/slideLayout" Target="../slideLayouts/slideLayout615.xml"/><Relationship Id="rId620" Type="http://schemas.openxmlformats.org/officeDocument/2006/relationships/slideLayout" Target="../slideLayouts/slideLayout738.xml"/><Relationship Id="rId357" Type="http://schemas.openxmlformats.org/officeDocument/2006/relationships/slideLayout" Target="../slideLayouts/slideLayout475.xml"/><Relationship Id="rId54" Type="http://schemas.openxmlformats.org/officeDocument/2006/relationships/slideLayout" Target="../slideLayouts/slideLayout172.xml"/><Relationship Id="rId217" Type="http://schemas.openxmlformats.org/officeDocument/2006/relationships/slideLayout" Target="../slideLayouts/slideLayout335.xml"/><Relationship Id="rId564" Type="http://schemas.openxmlformats.org/officeDocument/2006/relationships/slideLayout" Target="../slideLayouts/slideLayout682.xml"/><Relationship Id="rId424" Type="http://schemas.openxmlformats.org/officeDocument/2006/relationships/slideLayout" Target="../slideLayouts/slideLayout542.xml"/><Relationship Id="rId631" Type="http://schemas.openxmlformats.org/officeDocument/2006/relationships/slideLayout" Target="../slideLayouts/slideLayout749.xml"/><Relationship Id="rId270" Type="http://schemas.openxmlformats.org/officeDocument/2006/relationships/slideLayout" Target="../slideLayouts/slideLayout388.xml"/><Relationship Id="rId65" Type="http://schemas.openxmlformats.org/officeDocument/2006/relationships/slideLayout" Target="../slideLayouts/slideLayout183.xml"/><Relationship Id="rId130" Type="http://schemas.openxmlformats.org/officeDocument/2006/relationships/slideLayout" Target="../slideLayouts/slideLayout248.xml"/><Relationship Id="rId368" Type="http://schemas.openxmlformats.org/officeDocument/2006/relationships/slideLayout" Target="../slideLayouts/slideLayout486.xml"/><Relationship Id="rId575" Type="http://schemas.openxmlformats.org/officeDocument/2006/relationships/slideLayout" Target="../slideLayouts/slideLayout693.xml"/><Relationship Id="rId228" Type="http://schemas.openxmlformats.org/officeDocument/2006/relationships/slideLayout" Target="../slideLayouts/slideLayout346.xml"/><Relationship Id="rId435" Type="http://schemas.openxmlformats.org/officeDocument/2006/relationships/slideLayout" Target="../slideLayouts/slideLayout553.xml"/><Relationship Id="rId642" Type="http://schemas.openxmlformats.org/officeDocument/2006/relationships/slideLayout" Target="../slideLayouts/slideLayout760.xml"/><Relationship Id="rId281" Type="http://schemas.openxmlformats.org/officeDocument/2006/relationships/slideLayout" Target="../slideLayouts/slideLayout399.xml"/><Relationship Id="rId502" Type="http://schemas.openxmlformats.org/officeDocument/2006/relationships/slideLayout" Target="../slideLayouts/slideLayout620.xml"/><Relationship Id="rId76" Type="http://schemas.openxmlformats.org/officeDocument/2006/relationships/slideLayout" Target="../slideLayouts/slideLayout194.xml"/><Relationship Id="rId141" Type="http://schemas.openxmlformats.org/officeDocument/2006/relationships/slideLayout" Target="../slideLayouts/slideLayout259.xml"/><Relationship Id="rId379" Type="http://schemas.openxmlformats.org/officeDocument/2006/relationships/slideLayout" Target="../slideLayouts/slideLayout497.xml"/><Relationship Id="rId586" Type="http://schemas.openxmlformats.org/officeDocument/2006/relationships/slideLayout" Target="../slideLayouts/slideLayout704.xml"/><Relationship Id="rId7" Type="http://schemas.openxmlformats.org/officeDocument/2006/relationships/slideLayout" Target="../slideLayouts/slideLayout125.xml"/><Relationship Id="rId239" Type="http://schemas.openxmlformats.org/officeDocument/2006/relationships/slideLayout" Target="../slideLayouts/slideLayout357.xml"/><Relationship Id="rId446" Type="http://schemas.openxmlformats.org/officeDocument/2006/relationships/slideLayout" Target="../slideLayouts/slideLayout564.xml"/><Relationship Id="rId653" Type="http://schemas.openxmlformats.org/officeDocument/2006/relationships/slideLayout" Target="../slideLayouts/slideLayout771.xml"/><Relationship Id="rId292" Type="http://schemas.openxmlformats.org/officeDocument/2006/relationships/slideLayout" Target="../slideLayouts/slideLayout410.xml"/><Relationship Id="rId306" Type="http://schemas.openxmlformats.org/officeDocument/2006/relationships/slideLayout" Target="../slideLayouts/slideLayout424.xml"/><Relationship Id="rId87" Type="http://schemas.openxmlformats.org/officeDocument/2006/relationships/slideLayout" Target="../slideLayouts/slideLayout205.xml"/><Relationship Id="rId513" Type="http://schemas.openxmlformats.org/officeDocument/2006/relationships/slideLayout" Target="../slideLayouts/slideLayout631.xml"/><Relationship Id="rId597" Type="http://schemas.openxmlformats.org/officeDocument/2006/relationships/slideLayout" Target="../slideLayouts/slideLayout715.xml"/><Relationship Id="rId152" Type="http://schemas.openxmlformats.org/officeDocument/2006/relationships/slideLayout" Target="../slideLayouts/slideLayout270.xml"/><Relationship Id="rId457" Type="http://schemas.openxmlformats.org/officeDocument/2006/relationships/slideLayout" Target="../slideLayouts/slideLayout575.xml"/><Relationship Id="rId664" Type="http://schemas.openxmlformats.org/officeDocument/2006/relationships/slideLayout" Target="../slideLayouts/slideLayout782.xml"/><Relationship Id="rId14" Type="http://schemas.openxmlformats.org/officeDocument/2006/relationships/slideLayout" Target="../slideLayouts/slideLayout132.xml"/><Relationship Id="rId317" Type="http://schemas.openxmlformats.org/officeDocument/2006/relationships/slideLayout" Target="../slideLayouts/slideLayout435.xml"/><Relationship Id="rId524" Type="http://schemas.openxmlformats.org/officeDocument/2006/relationships/slideLayout" Target="../slideLayouts/slideLayout642.xml"/><Relationship Id="rId98" Type="http://schemas.openxmlformats.org/officeDocument/2006/relationships/slideLayout" Target="../slideLayouts/slideLayout216.xml"/><Relationship Id="rId163" Type="http://schemas.openxmlformats.org/officeDocument/2006/relationships/slideLayout" Target="../slideLayouts/slideLayout281.xml"/><Relationship Id="rId370" Type="http://schemas.openxmlformats.org/officeDocument/2006/relationships/slideLayout" Target="../slideLayouts/slideLayout488.xml"/><Relationship Id="rId230" Type="http://schemas.openxmlformats.org/officeDocument/2006/relationships/slideLayout" Target="../slideLayouts/slideLayout348.xml"/><Relationship Id="rId468" Type="http://schemas.openxmlformats.org/officeDocument/2006/relationships/slideLayout" Target="../slideLayouts/slideLayout586.xml"/><Relationship Id="rId675" Type="http://schemas.openxmlformats.org/officeDocument/2006/relationships/slideLayout" Target="../slideLayouts/slideLayout793.xml"/><Relationship Id="rId25" Type="http://schemas.openxmlformats.org/officeDocument/2006/relationships/slideLayout" Target="../slideLayouts/slideLayout143.xml"/><Relationship Id="rId328" Type="http://schemas.openxmlformats.org/officeDocument/2006/relationships/slideLayout" Target="../slideLayouts/slideLayout446.xml"/><Relationship Id="rId535" Type="http://schemas.openxmlformats.org/officeDocument/2006/relationships/slideLayout" Target="../slideLayouts/slideLayout653.xml"/><Relationship Id="rId174" Type="http://schemas.openxmlformats.org/officeDocument/2006/relationships/slideLayout" Target="../slideLayouts/slideLayout292.xml"/><Relationship Id="rId381" Type="http://schemas.openxmlformats.org/officeDocument/2006/relationships/slideLayout" Target="../slideLayouts/slideLayout499.xml"/><Relationship Id="rId602" Type="http://schemas.openxmlformats.org/officeDocument/2006/relationships/slideLayout" Target="../slideLayouts/slideLayout720.xml"/><Relationship Id="rId241" Type="http://schemas.openxmlformats.org/officeDocument/2006/relationships/slideLayout" Target="../slideLayouts/slideLayout359.xml"/><Relationship Id="rId479" Type="http://schemas.openxmlformats.org/officeDocument/2006/relationships/slideLayout" Target="../slideLayouts/slideLayout597.xml"/><Relationship Id="rId686" Type="http://schemas.openxmlformats.org/officeDocument/2006/relationships/slideLayout" Target="../slideLayouts/slideLayout804.xml"/><Relationship Id="rId36" Type="http://schemas.openxmlformats.org/officeDocument/2006/relationships/slideLayout" Target="../slideLayouts/slideLayout154.xml"/><Relationship Id="rId339" Type="http://schemas.openxmlformats.org/officeDocument/2006/relationships/slideLayout" Target="../slideLayouts/slideLayout457.xml"/><Relationship Id="rId546" Type="http://schemas.openxmlformats.org/officeDocument/2006/relationships/slideLayout" Target="../slideLayouts/slideLayout664.xml"/><Relationship Id="rId101" Type="http://schemas.openxmlformats.org/officeDocument/2006/relationships/slideLayout" Target="../slideLayouts/slideLayout219.xml"/><Relationship Id="rId185" Type="http://schemas.openxmlformats.org/officeDocument/2006/relationships/slideLayout" Target="../slideLayouts/slideLayout303.xml"/><Relationship Id="rId406" Type="http://schemas.openxmlformats.org/officeDocument/2006/relationships/slideLayout" Target="../slideLayouts/slideLayout524.xml"/><Relationship Id="rId392" Type="http://schemas.openxmlformats.org/officeDocument/2006/relationships/slideLayout" Target="../slideLayouts/slideLayout510.xml"/><Relationship Id="rId613" Type="http://schemas.openxmlformats.org/officeDocument/2006/relationships/slideLayout" Target="../slideLayouts/slideLayout731.xml"/><Relationship Id="rId697" Type="http://schemas.openxmlformats.org/officeDocument/2006/relationships/image" Target="../media/image1.jpeg"/><Relationship Id="rId252" Type="http://schemas.openxmlformats.org/officeDocument/2006/relationships/slideLayout" Target="../slideLayouts/slideLayout370.xml"/><Relationship Id="rId47" Type="http://schemas.openxmlformats.org/officeDocument/2006/relationships/slideLayout" Target="../slideLayouts/slideLayout165.xml"/><Relationship Id="rId112" Type="http://schemas.openxmlformats.org/officeDocument/2006/relationships/slideLayout" Target="../slideLayouts/slideLayout230.xml"/><Relationship Id="rId557" Type="http://schemas.openxmlformats.org/officeDocument/2006/relationships/slideLayout" Target="../slideLayouts/slideLayout675.xml"/><Relationship Id="rId196" Type="http://schemas.openxmlformats.org/officeDocument/2006/relationships/slideLayout" Target="../slideLayouts/slideLayout314.xml"/><Relationship Id="rId417" Type="http://schemas.openxmlformats.org/officeDocument/2006/relationships/slideLayout" Target="../slideLayouts/slideLayout535.xml"/><Relationship Id="rId624" Type="http://schemas.openxmlformats.org/officeDocument/2006/relationships/slideLayout" Target="../slideLayouts/slideLayout742.xml"/><Relationship Id="rId263" Type="http://schemas.openxmlformats.org/officeDocument/2006/relationships/slideLayout" Target="../slideLayouts/slideLayout381.xml"/><Relationship Id="rId470" Type="http://schemas.openxmlformats.org/officeDocument/2006/relationships/slideLayout" Target="../slideLayouts/slideLayout588.xml"/><Relationship Id="rId58" Type="http://schemas.openxmlformats.org/officeDocument/2006/relationships/slideLayout" Target="../slideLayouts/slideLayout176.xml"/><Relationship Id="rId123" Type="http://schemas.openxmlformats.org/officeDocument/2006/relationships/slideLayout" Target="../slideLayouts/slideLayout241.xml"/><Relationship Id="rId330" Type="http://schemas.openxmlformats.org/officeDocument/2006/relationships/slideLayout" Target="../slideLayouts/slideLayout448.xml"/><Relationship Id="rId568" Type="http://schemas.openxmlformats.org/officeDocument/2006/relationships/slideLayout" Target="../slideLayouts/slideLayout686.xml"/><Relationship Id="rId428" Type="http://schemas.openxmlformats.org/officeDocument/2006/relationships/slideLayout" Target="../slideLayouts/slideLayout546.xml"/><Relationship Id="rId635" Type="http://schemas.openxmlformats.org/officeDocument/2006/relationships/slideLayout" Target="../slideLayouts/slideLayout753.xml"/><Relationship Id="rId274" Type="http://schemas.openxmlformats.org/officeDocument/2006/relationships/slideLayout" Target="../slideLayouts/slideLayout392.xml"/><Relationship Id="rId481" Type="http://schemas.openxmlformats.org/officeDocument/2006/relationships/slideLayout" Target="../slideLayouts/slideLayout599.xml"/><Relationship Id="rId69" Type="http://schemas.openxmlformats.org/officeDocument/2006/relationships/slideLayout" Target="../slideLayouts/slideLayout187.xml"/><Relationship Id="rId134" Type="http://schemas.openxmlformats.org/officeDocument/2006/relationships/slideLayout" Target="../slideLayouts/slideLayout252.xml"/><Relationship Id="rId579" Type="http://schemas.openxmlformats.org/officeDocument/2006/relationships/slideLayout" Target="../slideLayouts/slideLayout697.xml"/><Relationship Id="rId341" Type="http://schemas.openxmlformats.org/officeDocument/2006/relationships/slideLayout" Target="../slideLayouts/slideLayout459.xml"/><Relationship Id="rId439" Type="http://schemas.openxmlformats.org/officeDocument/2006/relationships/slideLayout" Target="../slideLayouts/slideLayout557.xml"/><Relationship Id="rId646" Type="http://schemas.openxmlformats.org/officeDocument/2006/relationships/slideLayout" Target="../slideLayouts/slideLayout764.xml"/><Relationship Id="rId201" Type="http://schemas.openxmlformats.org/officeDocument/2006/relationships/slideLayout" Target="../slideLayouts/slideLayout319.xml"/><Relationship Id="rId285" Type="http://schemas.openxmlformats.org/officeDocument/2006/relationships/slideLayout" Target="../slideLayouts/slideLayout403.xml"/><Relationship Id="rId506" Type="http://schemas.openxmlformats.org/officeDocument/2006/relationships/slideLayout" Target="../slideLayouts/slideLayout624.xml"/><Relationship Id="rId492" Type="http://schemas.openxmlformats.org/officeDocument/2006/relationships/slideLayout" Target="../slideLayouts/slideLayout610.xml"/><Relationship Id="rId145" Type="http://schemas.openxmlformats.org/officeDocument/2006/relationships/slideLayout" Target="../slideLayouts/slideLayout263.xml"/><Relationship Id="rId352" Type="http://schemas.openxmlformats.org/officeDocument/2006/relationships/slideLayout" Target="../slideLayouts/slideLayout470.xml"/><Relationship Id="rId212" Type="http://schemas.openxmlformats.org/officeDocument/2006/relationships/slideLayout" Target="../slideLayouts/slideLayout330.xml"/><Relationship Id="rId657" Type="http://schemas.openxmlformats.org/officeDocument/2006/relationships/slideLayout" Target="../slideLayouts/slideLayout775.xml"/><Relationship Id="rId296" Type="http://schemas.openxmlformats.org/officeDocument/2006/relationships/slideLayout" Target="../slideLayouts/slideLayout414.xml"/><Relationship Id="rId517" Type="http://schemas.openxmlformats.org/officeDocument/2006/relationships/slideLayout" Target="../slideLayouts/slideLayout635.xml"/><Relationship Id="rId60" Type="http://schemas.openxmlformats.org/officeDocument/2006/relationships/slideLayout" Target="../slideLayouts/slideLayout178.xml"/><Relationship Id="rId156" Type="http://schemas.openxmlformats.org/officeDocument/2006/relationships/slideLayout" Target="../slideLayouts/slideLayout274.xml"/><Relationship Id="rId363" Type="http://schemas.openxmlformats.org/officeDocument/2006/relationships/slideLayout" Target="../slideLayouts/slideLayout481.xml"/><Relationship Id="rId570" Type="http://schemas.openxmlformats.org/officeDocument/2006/relationships/slideLayout" Target="../slideLayouts/slideLayout688.xml"/><Relationship Id="rId223" Type="http://schemas.openxmlformats.org/officeDocument/2006/relationships/slideLayout" Target="../slideLayouts/slideLayout341.xml"/><Relationship Id="rId430" Type="http://schemas.openxmlformats.org/officeDocument/2006/relationships/slideLayout" Target="../slideLayouts/slideLayout548.xml"/><Relationship Id="rId668" Type="http://schemas.openxmlformats.org/officeDocument/2006/relationships/slideLayout" Target="../slideLayouts/slideLayout786.xml"/><Relationship Id="rId18" Type="http://schemas.openxmlformats.org/officeDocument/2006/relationships/slideLayout" Target="../slideLayouts/slideLayout136.xml"/><Relationship Id="rId265" Type="http://schemas.openxmlformats.org/officeDocument/2006/relationships/slideLayout" Target="../slideLayouts/slideLayout383.xml"/><Relationship Id="rId472" Type="http://schemas.openxmlformats.org/officeDocument/2006/relationships/slideLayout" Target="../slideLayouts/slideLayout590.xml"/><Relationship Id="rId528" Type="http://schemas.openxmlformats.org/officeDocument/2006/relationships/slideLayout" Target="../slideLayouts/slideLayout646.xml"/><Relationship Id="rId125" Type="http://schemas.openxmlformats.org/officeDocument/2006/relationships/slideLayout" Target="../slideLayouts/slideLayout243.xml"/><Relationship Id="rId167" Type="http://schemas.openxmlformats.org/officeDocument/2006/relationships/slideLayout" Target="../slideLayouts/slideLayout285.xml"/><Relationship Id="rId332" Type="http://schemas.openxmlformats.org/officeDocument/2006/relationships/slideLayout" Target="../slideLayouts/slideLayout450.xml"/><Relationship Id="rId374" Type="http://schemas.openxmlformats.org/officeDocument/2006/relationships/slideLayout" Target="../slideLayouts/slideLayout492.xml"/><Relationship Id="rId581" Type="http://schemas.openxmlformats.org/officeDocument/2006/relationships/slideLayout" Target="../slideLayouts/slideLayout699.xml"/><Relationship Id="rId71" Type="http://schemas.openxmlformats.org/officeDocument/2006/relationships/slideLayout" Target="../slideLayouts/slideLayout189.xml"/><Relationship Id="rId234" Type="http://schemas.openxmlformats.org/officeDocument/2006/relationships/slideLayout" Target="../slideLayouts/slideLayout352.xml"/><Relationship Id="rId637" Type="http://schemas.openxmlformats.org/officeDocument/2006/relationships/slideLayout" Target="../slideLayouts/slideLayout755.xml"/><Relationship Id="rId679" Type="http://schemas.openxmlformats.org/officeDocument/2006/relationships/slideLayout" Target="../slideLayouts/slideLayout797.xml"/><Relationship Id="rId2" Type="http://schemas.openxmlformats.org/officeDocument/2006/relationships/slideLayout" Target="../slideLayouts/slideLayout120.xml"/><Relationship Id="rId29" Type="http://schemas.openxmlformats.org/officeDocument/2006/relationships/slideLayout" Target="../slideLayouts/slideLayout147.xml"/><Relationship Id="rId276" Type="http://schemas.openxmlformats.org/officeDocument/2006/relationships/slideLayout" Target="../slideLayouts/slideLayout394.xml"/><Relationship Id="rId441" Type="http://schemas.openxmlformats.org/officeDocument/2006/relationships/slideLayout" Target="../slideLayouts/slideLayout559.xml"/><Relationship Id="rId483" Type="http://schemas.openxmlformats.org/officeDocument/2006/relationships/slideLayout" Target="../slideLayouts/slideLayout601.xml"/><Relationship Id="rId539" Type="http://schemas.openxmlformats.org/officeDocument/2006/relationships/slideLayout" Target="../slideLayouts/slideLayout657.xml"/><Relationship Id="rId690" Type="http://schemas.openxmlformats.org/officeDocument/2006/relationships/slideLayout" Target="../slideLayouts/slideLayout808.xml"/><Relationship Id="rId40" Type="http://schemas.openxmlformats.org/officeDocument/2006/relationships/slideLayout" Target="../slideLayouts/slideLayout158.xml"/><Relationship Id="rId136" Type="http://schemas.openxmlformats.org/officeDocument/2006/relationships/slideLayout" Target="../slideLayouts/slideLayout254.xml"/><Relationship Id="rId178" Type="http://schemas.openxmlformats.org/officeDocument/2006/relationships/slideLayout" Target="../slideLayouts/slideLayout296.xml"/><Relationship Id="rId301" Type="http://schemas.openxmlformats.org/officeDocument/2006/relationships/slideLayout" Target="../slideLayouts/slideLayout419.xml"/><Relationship Id="rId343" Type="http://schemas.openxmlformats.org/officeDocument/2006/relationships/slideLayout" Target="../slideLayouts/slideLayout461.xml"/><Relationship Id="rId550" Type="http://schemas.openxmlformats.org/officeDocument/2006/relationships/slideLayout" Target="../slideLayouts/slideLayout668.xml"/><Relationship Id="rId82" Type="http://schemas.openxmlformats.org/officeDocument/2006/relationships/slideLayout" Target="../slideLayouts/slideLayout200.xml"/><Relationship Id="rId203" Type="http://schemas.openxmlformats.org/officeDocument/2006/relationships/slideLayout" Target="../slideLayouts/slideLayout321.xml"/><Relationship Id="rId385" Type="http://schemas.openxmlformats.org/officeDocument/2006/relationships/slideLayout" Target="../slideLayouts/slideLayout503.xml"/><Relationship Id="rId592" Type="http://schemas.openxmlformats.org/officeDocument/2006/relationships/slideLayout" Target="../slideLayouts/slideLayout710.xml"/><Relationship Id="rId606" Type="http://schemas.openxmlformats.org/officeDocument/2006/relationships/slideLayout" Target="../slideLayouts/slideLayout724.xml"/><Relationship Id="rId648" Type="http://schemas.openxmlformats.org/officeDocument/2006/relationships/slideLayout" Target="../slideLayouts/slideLayout766.xml"/><Relationship Id="rId245" Type="http://schemas.openxmlformats.org/officeDocument/2006/relationships/slideLayout" Target="../slideLayouts/slideLayout363.xml"/><Relationship Id="rId287" Type="http://schemas.openxmlformats.org/officeDocument/2006/relationships/slideLayout" Target="../slideLayouts/slideLayout405.xml"/><Relationship Id="rId410" Type="http://schemas.openxmlformats.org/officeDocument/2006/relationships/slideLayout" Target="../slideLayouts/slideLayout528.xml"/><Relationship Id="rId452" Type="http://schemas.openxmlformats.org/officeDocument/2006/relationships/slideLayout" Target="../slideLayouts/slideLayout570.xml"/><Relationship Id="rId494" Type="http://schemas.openxmlformats.org/officeDocument/2006/relationships/slideLayout" Target="../slideLayouts/slideLayout612.xml"/><Relationship Id="rId508" Type="http://schemas.openxmlformats.org/officeDocument/2006/relationships/slideLayout" Target="../slideLayouts/slideLayout626.xml"/><Relationship Id="rId105" Type="http://schemas.openxmlformats.org/officeDocument/2006/relationships/slideLayout" Target="../slideLayouts/slideLayout223.xml"/><Relationship Id="rId147" Type="http://schemas.openxmlformats.org/officeDocument/2006/relationships/slideLayout" Target="../slideLayouts/slideLayout265.xml"/><Relationship Id="rId312" Type="http://schemas.openxmlformats.org/officeDocument/2006/relationships/slideLayout" Target="../slideLayouts/slideLayout430.xml"/><Relationship Id="rId354" Type="http://schemas.openxmlformats.org/officeDocument/2006/relationships/slideLayout" Target="../slideLayouts/slideLayout472.xml"/><Relationship Id="rId51" Type="http://schemas.openxmlformats.org/officeDocument/2006/relationships/slideLayout" Target="../slideLayouts/slideLayout169.xml"/><Relationship Id="rId93" Type="http://schemas.openxmlformats.org/officeDocument/2006/relationships/slideLayout" Target="../slideLayouts/slideLayout211.xml"/><Relationship Id="rId189" Type="http://schemas.openxmlformats.org/officeDocument/2006/relationships/slideLayout" Target="../slideLayouts/slideLayout307.xml"/><Relationship Id="rId396" Type="http://schemas.openxmlformats.org/officeDocument/2006/relationships/slideLayout" Target="../slideLayouts/slideLayout514.xml"/><Relationship Id="rId561" Type="http://schemas.openxmlformats.org/officeDocument/2006/relationships/slideLayout" Target="../slideLayouts/slideLayout679.xml"/><Relationship Id="rId617" Type="http://schemas.openxmlformats.org/officeDocument/2006/relationships/slideLayout" Target="../slideLayouts/slideLayout735.xml"/><Relationship Id="rId659" Type="http://schemas.openxmlformats.org/officeDocument/2006/relationships/slideLayout" Target="../slideLayouts/slideLayout777.xml"/><Relationship Id="rId214" Type="http://schemas.openxmlformats.org/officeDocument/2006/relationships/slideLayout" Target="../slideLayouts/slideLayout332.xml"/><Relationship Id="rId256" Type="http://schemas.openxmlformats.org/officeDocument/2006/relationships/slideLayout" Target="../slideLayouts/slideLayout374.xml"/><Relationship Id="rId298" Type="http://schemas.openxmlformats.org/officeDocument/2006/relationships/slideLayout" Target="../slideLayouts/slideLayout416.xml"/><Relationship Id="rId421" Type="http://schemas.openxmlformats.org/officeDocument/2006/relationships/slideLayout" Target="../slideLayouts/slideLayout539.xml"/><Relationship Id="rId463" Type="http://schemas.openxmlformats.org/officeDocument/2006/relationships/slideLayout" Target="../slideLayouts/slideLayout581.xml"/><Relationship Id="rId519" Type="http://schemas.openxmlformats.org/officeDocument/2006/relationships/slideLayout" Target="../slideLayouts/slideLayout637.xml"/><Relationship Id="rId670" Type="http://schemas.openxmlformats.org/officeDocument/2006/relationships/slideLayout" Target="../slideLayouts/slideLayout788.xml"/><Relationship Id="rId116" Type="http://schemas.openxmlformats.org/officeDocument/2006/relationships/slideLayout" Target="../slideLayouts/slideLayout234.xml"/><Relationship Id="rId158" Type="http://schemas.openxmlformats.org/officeDocument/2006/relationships/slideLayout" Target="../slideLayouts/slideLayout276.xml"/><Relationship Id="rId323" Type="http://schemas.openxmlformats.org/officeDocument/2006/relationships/slideLayout" Target="../slideLayouts/slideLayout441.xml"/><Relationship Id="rId530" Type="http://schemas.openxmlformats.org/officeDocument/2006/relationships/slideLayout" Target="../slideLayouts/slideLayout648.xml"/><Relationship Id="rId20" Type="http://schemas.openxmlformats.org/officeDocument/2006/relationships/slideLayout" Target="../slideLayouts/slideLayout138.xml"/><Relationship Id="rId62" Type="http://schemas.openxmlformats.org/officeDocument/2006/relationships/slideLayout" Target="../slideLayouts/slideLayout180.xml"/><Relationship Id="rId365" Type="http://schemas.openxmlformats.org/officeDocument/2006/relationships/slideLayout" Target="../slideLayouts/slideLayout483.xml"/><Relationship Id="rId572" Type="http://schemas.openxmlformats.org/officeDocument/2006/relationships/slideLayout" Target="../slideLayouts/slideLayout690.xml"/><Relationship Id="rId628" Type="http://schemas.openxmlformats.org/officeDocument/2006/relationships/slideLayout" Target="../slideLayouts/slideLayout746.xml"/><Relationship Id="rId225" Type="http://schemas.openxmlformats.org/officeDocument/2006/relationships/slideLayout" Target="../slideLayouts/slideLayout343.xml"/><Relationship Id="rId267" Type="http://schemas.openxmlformats.org/officeDocument/2006/relationships/slideLayout" Target="../slideLayouts/slideLayout385.xml"/><Relationship Id="rId432" Type="http://schemas.openxmlformats.org/officeDocument/2006/relationships/slideLayout" Target="../slideLayouts/slideLayout550.xml"/><Relationship Id="rId474" Type="http://schemas.openxmlformats.org/officeDocument/2006/relationships/slideLayout" Target="../slideLayouts/slideLayout592.xml"/><Relationship Id="rId127" Type="http://schemas.openxmlformats.org/officeDocument/2006/relationships/slideLayout" Target="../slideLayouts/slideLayout245.xml"/><Relationship Id="rId681" Type="http://schemas.openxmlformats.org/officeDocument/2006/relationships/slideLayout" Target="../slideLayouts/slideLayout799.xml"/><Relationship Id="rId31" Type="http://schemas.openxmlformats.org/officeDocument/2006/relationships/slideLayout" Target="../slideLayouts/slideLayout149.xml"/><Relationship Id="rId73" Type="http://schemas.openxmlformats.org/officeDocument/2006/relationships/slideLayout" Target="../slideLayouts/slideLayout191.xml"/><Relationship Id="rId169" Type="http://schemas.openxmlformats.org/officeDocument/2006/relationships/slideLayout" Target="../slideLayouts/slideLayout287.xml"/><Relationship Id="rId334" Type="http://schemas.openxmlformats.org/officeDocument/2006/relationships/slideLayout" Target="../slideLayouts/slideLayout452.xml"/><Relationship Id="rId376" Type="http://schemas.openxmlformats.org/officeDocument/2006/relationships/slideLayout" Target="../slideLayouts/slideLayout494.xml"/><Relationship Id="rId541" Type="http://schemas.openxmlformats.org/officeDocument/2006/relationships/slideLayout" Target="../slideLayouts/slideLayout659.xml"/><Relationship Id="rId583" Type="http://schemas.openxmlformats.org/officeDocument/2006/relationships/slideLayout" Target="../slideLayouts/slideLayout701.xml"/><Relationship Id="rId639" Type="http://schemas.openxmlformats.org/officeDocument/2006/relationships/slideLayout" Target="../slideLayouts/slideLayout757.xml"/><Relationship Id="rId4" Type="http://schemas.openxmlformats.org/officeDocument/2006/relationships/slideLayout" Target="../slideLayouts/slideLayout122.xml"/><Relationship Id="rId180" Type="http://schemas.openxmlformats.org/officeDocument/2006/relationships/slideLayout" Target="../slideLayouts/slideLayout298.xml"/><Relationship Id="rId236" Type="http://schemas.openxmlformats.org/officeDocument/2006/relationships/slideLayout" Target="../slideLayouts/slideLayout354.xml"/><Relationship Id="rId278" Type="http://schemas.openxmlformats.org/officeDocument/2006/relationships/slideLayout" Target="../slideLayouts/slideLayout396.xml"/><Relationship Id="rId401" Type="http://schemas.openxmlformats.org/officeDocument/2006/relationships/slideLayout" Target="../slideLayouts/slideLayout519.xml"/><Relationship Id="rId443" Type="http://schemas.openxmlformats.org/officeDocument/2006/relationships/slideLayout" Target="../slideLayouts/slideLayout561.xml"/><Relationship Id="rId650" Type="http://schemas.openxmlformats.org/officeDocument/2006/relationships/slideLayout" Target="../slideLayouts/slideLayout768.xml"/><Relationship Id="rId303" Type="http://schemas.openxmlformats.org/officeDocument/2006/relationships/slideLayout" Target="../slideLayouts/slideLayout421.xml"/><Relationship Id="rId485" Type="http://schemas.openxmlformats.org/officeDocument/2006/relationships/slideLayout" Target="../slideLayouts/slideLayout603.xml"/><Relationship Id="rId692" Type="http://schemas.openxmlformats.org/officeDocument/2006/relationships/slideLayout" Target="../slideLayouts/slideLayout810.xml"/><Relationship Id="rId42" Type="http://schemas.openxmlformats.org/officeDocument/2006/relationships/slideLayout" Target="../slideLayouts/slideLayout160.xml"/><Relationship Id="rId84" Type="http://schemas.openxmlformats.org/officeDocument/2006/relationships/slideLayout" Target="../slideLayouts/slideLayout202.xml"/><Relationship Id="rId138" Type="http://schemas.openxmlformats.org/officeDocument/2006/relationships/slideLayout" Target="../slideLayouts/slideLayout256.xml"/><Relationship Id="rId345" Type="http://schemas.openxmlformats.org/officeDocument/2006/relationships/slideLayout" Target="../slideLayouts/slideLayout463.xml"/><Relationship Id="rId387" Type="http://schemas.openxmlformats.org/officeDocument/2006/relationships/slideLayout" Target="../slideLayouts/slideLayout505.xml"/><Relationship Id="rId510" Type="http://schemas.openxmlformats.org/officeDocument/2006/relationships/slideLayout" Target="../slideLayouts/slideLayout628.xml"/><Relationship Id="rId552" Type="http://schemas.openxmlformats.org/officeDocument/2006/relationships/slideLayout" Target="../slideLayouts/slideLayout670.xml"/><Relationship Id="rId594" Type="http://schemas.openxmlformats.org/officeDocument/2006/relationships/slideLayout" Target="../slideLayouts/slideLayout712.xml"/><Relationship Id="rId608" Type="http://schemas.openxmlformats.org/officeDocument/2006/relationships/slideLayout" Target="../slideLayouts/slideLayout726.xml"/><Relationship Id="rId191" Type="http://schemas.openxmlformats.org/officeDocument/2006/relationships/slideLayout" Target="../slideLayouts/slideLayout309.xml"/><Relationship Id="rId205" Type="http://schemas.openxmlformats.org/officeDocument/2006/relationships/slideLayout" Target="../slideLayouts/slideLayout323.xml"/><Relationship Id="rId247" Type="http://schemas.openxmlformats.org/officeDocument/2006/relationships/slideLayout" Target="../slideLayouts/slideLayout365.xml"/><Relationship Id="rId412" Type="http://schemas.openxmlformats.org/officeDocument/2006/relationships/slideLayout" Target="../slideLayouts/slideLayout530.xml"/><Relationship Id="rId107" Type="http://schemas.openxmlformats.org/officeDocument/2006/relationships/slideLayout" Target="../slideLayouts/slideLayout225.xml"/><Relationship Id="rId289" Type="http://schemas.openxmlformats.org/officeDocument/2006/relationships/slideLayout" Target="../slideLayouts/slideLayout407.xml"/><Relationship Id="rId454" Type="http://schemas.openxmlformats.org/officeDocument/2006/relationships/slideLayout" Target="../slideLayouts/slideLayout572.xml"/><Relationship Id="rId496" Type="http://schemas.openxmlformats.org/officeDocument/2006/relationships/slideLayout" Target="../slideLayouts/slideLayout614.xml"/><Relationship Id="rId661" Type="http://schemas.openxmlformats.org/officeDocument/2006/relationships/slideLayout" Target="../slideLayouts/slideLayout779.xml"/><Relationship Id="rId11" Type="http://schemas.openxmlformats.org/officeDocument/2006/relationships/slideLayout" Target="../slideLayouts/slideLayout129.xml"/><Relationship Id="rId53" Type="http://schemas.openxmlformats.org/officeDocument/2006/relationships/slideLayout" Target="../slideLayouts/slideLayout171.xml"/><Relationship Id="rId149" Type="http://schemas.openxmlformats.org/officeDocument/2006/relationships/slideLayout" Target="../slideLayouts/slideLayout267.xml"/><Relationship Id="rId314" Type="http://schemas.openxmlformats.org/officeDocument/2006/relationships/slideLayout" Target="../slideLayouts/slideLayout432.xml"/><Relationship Id="rId356" Type="http://schemas.openxmlformats.org/officeDocument/2006/relationships/slideLayout" Target="../slideLayouts/slideLayout474.xml"/><Relationship Id="rId398" Type="http://schemas.openxmlformats.org/officeDocument/2006/relationships/slideLayout" Target="../slideLayouts/slideLayout516.xml"/><Relationship Id="rId521" Type="http://schemas.openxmlformats.org/officeDocument/2006/relationships/slideLayout" Target="../slideLayouts/slideLayout639.xml"/><Relationship Id="rId563" Type="http://schemas.openxmlformats.org/officeDocument/2006/relationships/slideLayout" Target="../slideLayouts/slideLayout681.xml"/><Relationship Id="rId619" Type="http://schemas.openxmlformats.org/officeDocument/2006/relationships/slideLayout" Target="../slideLayouts/slideLayout737.xml"/><Relationship Id="rId95" Type="http://schemas.openxmlformats.org/officeDocument/2006/relationships/slideLayout" Target="../slideLayouts/slideLayout213.xml"/><Relationship Id="rId160" Type="http://schemas.openxmlformats.org/officeDocument/2006/relationships/slideLayout" Target="../slideLayouts/slideLayout278.xml"/><Relationship Id="rId216" Type="http://schemas.openxmlformats.org/officeDocument/2006/relationships/slideLayout" Target="../slideLayouts/slideLayout334.xml"/><Relationship Id="rId423" Type="http://schemas.openxmlformats.org/officeDocument/2006/relationships/slideLayout" Target="../slideLayouts/slideLayout541.xml"/><Relationship Id="rId258" Type="http://schemas.openxmlformats.org/officeDocument/2006/relationships/slideLayout" Target="../slideLayouts/slideLayout376.xml"/><Relationship Id="rId465" Type="http://schemas.openxmlformats.org/officeDocument/2006/relationships/slideLayout" Target="../slideLayouts/slideLayout583.xml"/><Relationship Id="rId630" Type="http://schemas.openxmlformats.org/officeDocument/2006/relationships/slideLayout" Target="../slideLayouts/slideLayout748.xml"/><Relationship Id="rId672" Type="http://schemas.openxmlformats.org/officeDocument/2006/relationships/slideLayout" Target="../slideLayouts/slideLayout790.xml"/><Relationship Id="rId22" Type="http://schemas.openxmlformats.org/officeDocument/2006/relationships/slideLayout" Target="../slideLayouts/slideLayout140.xml"/><Relationship Id="rId64" Type="http://schemas.openxmlformats.org/officeDocument/2006/relationships/slideLayout" Target="../slideLayouts/slideLayout182.xml"/><Relationship Id="rId118" Type="http://schemas.openxmlformats.org/officeDocument/2006/relationships/slideLayout" Target="../slideLayouts/slideLayout236.xml"/><Relationship Id="rId325" Type="http://schemas.openxmlformats.org/officeDocument/2006/relationships/slideLayout" Target="../slideLayouts/slideLayout443.xml"/><Relationship Id="rId367" Type="http://schemas.openxmlformats.org/officeDocument/2006/relationships/slideLayout" Target="../slideLayouts/slideLayout485.xml"/><Relationship Id="rId532" Type="http://schemas.openxmlformats.org/officeDocument/2006/relationships/slideLayout" Target="../slideLayouts/slideLayout650.xml"/><Relationship Id="rId574" Type="http://schemas.openxmlformats.org/officeDocument/2006/relationships/slideLayout" Target="../slideLayouts/slideLayout692.xml"/><Relationship Id="rId171" Type="http://schemas.openxmlformats.org/officeDocument/2006/relationships/slideLayout" Target="../slideLayouts/slideLayout289.xml"/><Relationship Id="rId227" Type="http://schemas.openxmlformats.org/officeDocument/2006/relationships/slideLayout" Target="../slideLayouts/slideLayout345.xml"/><Relationship Id="rId269" Type="http://schemas.openxmlformats.org/officeDocument/2006/relationships/slideLayout" Target="../slideLayouts/slideLayout387.xml"/><Relationship Id="rId434" Type="http://schemas.openxmlformats.org/officeDocument/2006/relationships/slideLayout" Target="../slideLayouts/slideLayout552.xml"/><Relationship Id="rId476" Type="http://schemas.openxmlformats.org/officeDocument/2006/relationships/slideLayout" Target="../slideLayouts/slideLayout594.xml"/><Relationship Id="rId641" Type="http://schemas.openxmlformats.org/officeDocument/2006/relationships/slideLayout" Target="../slideLayouts/slideLayout759.xml"/><Relationship Id="rId683" Type="http://schemas.openxmlformats.org/officeDocument/2006/relationships/slideLayout" Target="../slideLayouts/slideLayout801.xml"/><Relationship Id="rId33" Type="http://schemas.openxmlformats.org/officeDocument/2006/relationships/slideLayout" Target="../slideLayouts/slideLayout151.xml"/><Relationship Id="rId129" Type="http://schemas.openxmlformats.org/officeDocument/2006/relationships/slideLayout" Target="../slideLayouts/slideLayout247.xml"/><Relationship Id="rId280" Type="http://schemas.openxmlformats.org/officeDocument/2006/relationships/slideLayout" Target="../slideLayouts/slideLayout398.xml"/><Relationship Id="rId336" Type="http://schemas.openxmlformats.org/officeDocument/2006/relationships/slideLayout" Target="../slideLayouts/slideLayout454.xml"/><Relationship Id="rId501" Type="http://schemas.openxmlformats.org/officeDocument/2006/relationships/slideLayout" Target="../slideLayouts/slideLayout619.xml"/><Relationship Id="rId543" Type="http://schemas.openxmlformats.org/officeDocument/2006/relationships/slideLayout" Target="../slideLayouts/slideLayout661.xml"/><Relationship Id="rId75" Type="http://schemas.openxmlformats.org/officeDocument/2006/relationships/slideLayout" Target="../slideLayouts/slideLayout193.xml"/><Relationship Id="rId140" Type="http://schemas.openxmlformats.org/officeDocument/2006/relationships/slideLayout" Target="../slideLayouts/slideLayout258.xml"/><Relationship Id="rId182" Type="http://schemas.openxmlformats.org/officeDocument/2006/relationships/slideLayout" Target="../slideLayouts/slideLayout300.xml"/><Relationship Id="rId378" Type="http://schemas.openxmlformats.org/officeDocument/2006/relationships/slideLayout" Target="../slideLayouts/slideLayout496.xml"/><Relationship Id="rId403" Type="http://schemas.openxmlformats.org/officeDocument/2006/relationships/slideLayout" Target="../slideLayouts/slideLayout521.xml"/><Relationship Id="rId585" Type="http://schemas.openxmlformats.org/officeDocument/2006/relationships/slideLayout" Target="../slideLayouts/slideLayout703.xml"/><Relationship Id="rId6" Type="http://schemas.openxmlformats.org/officeDocument/2006/relationships/slideLayout" Target="../slideLayouts/slideLayout124.xml"/><Relationship Id="rId238" Type="http://schemas.openxmlformats.org/officeDocument/2006/relationships/slideLayout" Target="../slideLayouts/slideLayout356.xml"/><Relationship Id="rId445" Type="http://schemas.openxmlformats.org/officeDocument/2006/relationships/slideLayout" Target="../slideLayouts/slideLayout563.xml"/><Relationship Id="rId487" Type="http://schemas.openxmlformats.org/officeDocument/2006/relationships/slideLayout" Target="../slideLayouts/slideLayout605.xml"/><Relationship Id="rId610" Type="http://schemas.openxmlformats.org/officeDocument/2006/relationships/slideLayout" Target="../slideLayouts/slideLayout728.xml"/><Relationship Id="rId652" Type="http://schemas.openxmlformats.org/officeDocument/2006/relationships/slideLayout" Target="../slideLayouts/slideLayout770.xml"/><Relationship Id="rId694" Type="http://schemas.openxmlformats.org/officeDocument/2006/relationships/slideLayout" Target="../slideLayouts/slideLayout812.xml"/><Relationship Id="rId291" Type="http://schemas.openxmlformats.org/officeDocument/2006/relationships/slideLayout" Target="../slideLayouts/slideLayout409.xml"/><Relationship Id="rId305" Type="http://schemas.openxmlformats.org/officeDocument/2006/relationships/slideLayout" Target="../slideLayouts/slideLayout423.xml"/><Relationship Id="rId347" Type="http://schemas.openxmlformats.org/officeDocument/2006/relationships/slideLayout" Target="../slideLayouts/slideLayout465.xml"/><Relationship Id="rId512" Type="http://schemas.openxmlformats.org/officeDocument/2006/relationships/slideLayout" Target="../slideLayouts/slideLayout630.xml"/><Relationship Id="rId44" Type="http://schemas.openxmlformats.org/officeDocument/2006/relationships/slideLayout" Target="../slideLayouts/slideLayout162.xml"/><Relationship Id="rId86" Type="http://schemas.openxmlformats.org/officeDocument/2006/relationships/slideLayout" Target="../slideLayouts/slideLayout204.xml"/><Relationship Id="rId151" Type="http://schemas.openxmlformats.org/officeDocument/2006/relationships/slideLayout" Target="../slideLayouts/slideLayout269.xml"/><Relationship Id="rId389" Type="http://schemas.openxmlformats.org/officeDocument/2006/relationships/slideLayout" Target="../slideLayouts/slideLayout507.xml"/><Relationship Id="rId554" Type="http://schemas.openxmlformats.org/officeDocument/2006/relationships/slideLayout" Target="../slideLayouts/slideLayout672.xml"/><Relationship Id="rId596" Type="http://schemas.openxmlformats.org/officeDocument/2006/relationships/slideLayout" Target="../slideLayouts/slideLayout714.xml"/><Relationship Id="rId193" Type="http://schemas.openxmlformats.org/officeDocument/2006/relationships/slideLayout" Target="../slideLayouts/slideLayout311.xml"/><Relationship Id="rId207" Type="http://schemas.openxmlformats.org/officeDocument/2006/relationships/slideLayout" Target="../slideLayouts/slideLayout325.xml"/><Relationship Id="rId249" Type="http://schemas.openxmlformats.org/officeDocument/2006/relationships/slideLayout" Target="../slideLayouts/slideLayout367.xml"/><Relationship Id="rId414" Type="http://schemas.openxmlformats.org/officeDocument/2006/relationships/slideLayout" Target="../slideLayouts/slideLayout532.xml"/><Relationship Id="rId456" Type="http://schemas.openxmlformats.org/officeDocument/2006/relationships/slideLayout" Target="../slideLayouts/slideLayout574.xml"/><Relationship Id="rId498" Type="http://schemas.openxmlformats.org/officeDocument/2006/relationships/slideLayout" Target="../slideLayouts/slideLayout616.xml"/><Relationship Id="rId621" Type="http://schemas.openxmlformats.org/officeDocument/2006/relationships/slideLayout" Target="../slideLayouts/slideLayout739.xml"/><Relationship Id="rId663" Type="http://schemas.openxmlformats.org/officeDocument/2006/relationships/slideLayout" Target="../slideLayouts/slideLayout781.xml"/><Relationship Id="rId13" Type="http://schemas.openxmlformats.org/officeDocument/2006/relationships/slideLayout" Target="../slideLayouts/slideLayout131.xml"/><Relationship Id="rId109" Type="http://schemas.openxmlformats.org/officeDocument/2006/relationships/slideLayout" Target="../slideLayouts/slideLayout227.xml"/><Relationship Id="rId260" Type="http://schemas.openxmlformats.org/officeDocument/2006/relationships/slideLayout" Target="../slideLayouts/slideLayout378.xml"/><Relationship Id="rId316" Type="http://schemas.openxmlformats.org/officeDocument/2006/relationships/slideLayout" Target="../slideLayouts/slideLayout434.xml"/><Relationship Id="rId523" Type="http://schemas.openxmlformats.org/officeDocument/2006/relationships/slideLayout" Target="../slideLayouts/slideLayout641.xml"/><Relationship Id="rId55" Type="http://schemas.openxmlformats.org/officeDocument/2006/relationships/slideLayout" Target="../slideLayouts/slideLayout173.xml"/><Relationship Id="rId97" Type="http://schemas.openxmlformats.org/officeDocument/2006/relationships/slideLayout" Target="../slideLayouts/slideLayout215.xml"/><Relationship Id="rId120" Type="http://schemas.openxmlformats.org/officeDocument/2006/relationships/slideLayout" Target="../slideLayouts/slideLayout238.xml"/><Relationship Id="rId358" Type="http://schemas.openxmlformats.org/officeDocument/2006/relationships/slideLayout" Target="../slideLayouts/slideLayout476.xml"/><Relationship Id="rId565" Type="http://schemas.openxmlformats.org/officeDocument/2006/relationships/slideLayout" Target="../slideLayouts/slideLayout683.xml"/><Relationship Id="rId162" Type="http://schemas.openxmlformats.org/officeDocument/2006/relationships/slideLayout" Target="../slideLayouts/slideLayout280.xml"/><Relationship Id="rId218" Type="http://schemas.openxmlformats.org/officeDocument/2006/relationships/slideLayout" Target="../slideLayouts/slideLayout336.xml"/><Relationship Id="rId425" Type="http://schemas.openxmlformats.org/officeDocument/2006/relationships/slideLayout" Target="../slideLayouts/slideLayout543.xml"/><Relationship Id="rId467" Type="http://schemas.openxmlformats.org/officeDocument/2006/relationships/slideLayout" Target="../slideLayouts/slideLayout585.xml"/><Relationship Id="rId632" Type="http://schemas.openxmlformats.org/officeDocument/2006/relationships/slideLayout" Target="../slideLayouts/slideLayout750.xml"/><Relationship Id="rId271" Type="http://schemas.openxmlformats.org/officeDocument/2006/relationships/slideLayout" Target="../slideLayouts/slideLayout389.xml"/><Relationship Id="rId674" Type="http://schemas.openxmlformats.org/officeDocument/2006/relationships/slideLayout" Target="../slideLayouts/slideLayout792.xml"/><Relationship Id="rId24" Type="http://schemas.openxmlformats.org/officeDocument/2006/relationships/slideLayout" Target="../slideLayouts/slideLayout142.xml"/><Relationship Id="rId66" Type="http://schemas.openxmlformats.org/officeDocument/2006/relationships/slideLayout" Target="../slideLayouts/slideLayout184.xml"/><Relationship Id="rId131" Type="http://schemas.openxmlformats.org/officeDocument/2006/relationships/slideLayout" Target="../slideLayouts/slideLayout249.xml"/><Relationship Id="rId327" Type="http://schemas.openxmlformats.org/officeDocument/2006/relationships/slideLayout" Target="../slideLayouts/slideLayout445.xml"/><Relationship Id="rId369" Type="http://schemas.openxmlformats.org/officeDocument/2006/relationships/slideLayout" Target="../slideLayouts/slideLayout487.xml"/><Relationship Id="rId534" Type="http://schemas.openxmlformats.org/officeDocument/2006/relationships/slideLayout" Target="../slideLayouts/slideLayout652.xml"/><Relationship Id="rId576" Type="http://schemas.openxmlformats.org/officeDocument/2006/relationships/slideLayout" Target="../slideLayouts/slideLayout694.xml"/><Relationship Id="rId173" Type="http://schemas.openxmlformats.org/officeDocument/2006/relationships/slideLayout" Target="../slideLayouts/slideLayout291.xml"/><Relationship Id="rId229" Type="http://schemas.openxmlformats.org/officeDocument/2006/relationships/slideLayout" Target="../slideLayouts/slideLayout347.xml"/><Relationship Id="rId380" Type="http://schemas.openxmlformats.org/officeDocument/2006/relationships/slideLayout" Target="../slideLayouts/slideLayout498.xml"/><Relationship Id="rId436" Type="http://schemas.openxmlformats.org/officeDocument/2006/relationships/slideLayout" Target="../slideLayouts/slideLayout554.xml"/><Relationship Id="rId601" Type="http://schemas.openxmlformats.org/officeDocument/2006/relationships/slideLayout" Target="../slideLayouts/slideLayout719.xml"/><Relationship Id="rId643" Type="http://schemas.openxmlformats.org/officeDocument/2006/relationships/slideLayout" Target="../slideLayouts/slideLayout761.xml"/><Relationship Id="rId240" Type="http://schemas.openxmlformats.org/officeDocument/2006/relationships/slideLayout" Target="../slideLayouts/slideLayout358.xml"/><Relationship Id="rId478" Type="http://schemas.openxmlformats.org/officeDocument/2006/relationships/slideLayout" Target="../slideLayouts/slideLayout596.xml"/><Relationship Id="rId685" Type="http://schemas.openxmlformats.org/officeDocument/2006/relationships/slideLayout" Target="../slideLayouts/slideLayout803.xml"/><Relationship Id="rId35" Type="http://schemas.openxmlformats.org/officeDocument/2006/relationships/slideLayout" Target="../slideLayouts/slideLayout153.xml"/><Relationship Id="rId77" Type="http://schemas.openxmlformats.org/officeDocument/2006/relationships/slideLayout" Target="../slideLayouts/slideLayout195.xml"/><Relationship Id="rId100" Type="http://schemas.openxmlformats.org/officeDocument/2006/relationships/slideLayout" Target="../slideLayouts/slideLayout218.xml"/><Relationship Id="rId282" Type="http://schemas.openxmlformats.org/officeDocument/2006/relationships/slideLayout" Target="../slideLayouts/slideLayout400.xml"/><Relationship Id="rId338" Type="http://schemas.openxmlformats.org/officeDocument/2006/relationships/slideLayout" Target="../slideLayouts/slideLayout456.xml"/><Relationship Id="rId503" Type="http://schemas.openxmlformats.org/officeDocument/2006/relationships/slideLayout" Target="../slideLayouts/slideLayout621.xml"/><Relationship Id="rId545" Type="http://schemas.openxmlformats.org/officeDocument/2006/relationships/slideLayout" Target="../slideLayouts/slideLayout663.xml"/><Relationship Id="rId587" Type="http://schemas.openxmlformats.org/officeDocument/2006/relationships/slideLayout" Target="../slideLayouts/slideLayout705.xml"/><Relationship Id="rId8" Type="http://schemas.openxmlformats.org/officeDocument/2006/relationships/slideLayout" Target="../slideLayouts/slideLayout126.xml"/><Relationship Id="rId142" Type="http://schemas.openxmlformats.org/officeDocument/2006/relationships/slideLayout" Target="../slideLayouts/slideLayout260.xml"/><Relationship Id="rId184" Type="http://schemas.openxmlformats.org/officeDocument/2006/relationships/slideLayout" Target="../slideLayouts/slideLayout302.xml"/><Relationship Id="rId391" Type="http://schemas.openxmlformats.org/officeDocument/2006/relationships/slideLayout" Target="../slideLayouts/slideLayout509.xml"/><Relationship Id="rId405" Type="http://schemas.openxmlformats.org/officeDocument/2006/relationships/slideLayout" Target="../slideLayouts/slideLayout523.xml"/><Relationship Id="rId447" Type="http://schemas.openxmlformats.org/officeDocument/2006/relationships/slideLayout" Target="../slideLayouts/slideLayout565.xml"/><Relationship Id="rId612" Type="http://schemas.openxmlformats.org/officeDocument/2006/relationships/slideLayout" Target="../slideLayouts/slideLayout730.xml"/><Relationship Id="rId251" Type="http://schemas.openxmlformats.org/officeDocument/2006/relationships/slideLayout" Target="../slideLayouts/slideLayout369.xml"/><Relationship Id="rId489" Type="http://schemas.openxmlformats.org/officeDocument/2006/relationships/slideLayout" Target="../slideLayouts/slideLayout607.xml"/><Relationship Id="rId654" Type="http://schemas.openxmlformats.org/officeDocument/2006/relationships/slideLayout" Target="../slideLayouts/slideLayout772.xml"/><Relationship Id="rId696" Type="http://schemas.openxmlformats.org/officeDocument/2006/relationships/theme" Target="../theme/theme13.xml"/><Relationship Id="rId46" Type="http://schemas.openxmlformats.org/officeDocument/2006/relationships/slideLayout" Target="../slideLayouts/slideLayout164.xml"/><Relationship Id="rId293" Type="http://schemas.openxmlformats.org/officeDocument/2006/relationships/slideLayout" Target="../slideLayouts/slideLayout411.xml"/><Relationship Id="rId307" Type="http://schemas.openxmlformats.org/officeDocument/2006/relationships/slideLayout" Target="../slideLayouts/slideLayout425.xml"/><Relationship Id="rId349" Type="http://schemas.openxmlformats.org/officeDocument/2006/relationships/slideLayout" Target="../slideLayouts/slideLayout467.xml"/><Relationship Id="rId514" Type="http://schemas.openxmlformats.org/officeDocument/2006/relationships/slideLayout" Target="../slideLayouts/slideLayout632.xml"/><Relationship Id="rId556" Type="http://schemas.openxmlformats.org/officeDocument/2006/relationships/slideLayout" Target="../slideLayouts/slideLayout674.xml"/><Relationship Id="rId88" Type="http://schemas.openxmlformats.org/officeDocument/2006/relationships/slideLayout" Target="../slideLayouts/slideLayout206.xml"/><Relationship Id="rId111" Type="http://schemas.openxmlformats.org/officeDocument/2006/relationships/slideLayout" Target="../slideLayouts/slideLayout229.xml"/><Relationship Id="rId153" Type="http://schemas.openxmlformats.org/officeDocument/2006/relationships/slideLayout" Target="../slideLayouts/slideLayout271.xml"/><Relationship Id="rId195" Type="http://schemas.openxmlformats.org/officeDocument/2006/relationships/slideLayout" Target="../slideLayouts/slideLayout313.xml"/><Relationship Id="rId209" Type="http://schemas.openxmlformats.org/officeDocument/2006/relationships/slideLayout" Target="../slideLayouts/slideLayout327.xml"/><Relationship Id="rId360" Type="http://schemas.openxmlformats.org/officeDocument/2006/relationships/slideLayout" Target="../slideLayouts/slideLayout478.xml"/><Relationship Id="rId416" Type="http://schemas.openxmlformats.org/officeDocument/2006/relationships/slideLayout" Target="../slideLayouts/slideLayout534.xml"/><Relationship Id="rId598" Type="http://schemas.openxmlformats.org/officeDocument/2006/relationships/slideLayout" Target="../slideLayouts/slideLayout716.xml"/><Relationship Id="rId220" Type="http://schemas.openxmlformats.org/officeDocument/2006/relationships/slideLayout" Target="../slideLayouts/slideLayout338.xml"/><Relationship Id="rId458" Type="http://schemas.openxmlformats.org/officeDocument/2006/relationships/slideLayout" Target="../slideLayouts/slideLayout576.xml"/><Relationship Id="rId623" Type="http://schemas.openxmlformats.org/officeDocument/2006/relationships/slideLayout" Target="../slideLayouts/slideLayout741.xml"/><Relationship Id="rId665" Type="http://schemas.openxmlformats.org/officeDocument/2006/relationships/slideLayout" Target="../slideLayouts/slideLayout783.xml"/><Relationship Id="rId15" Type="http://schemas.openxmlformats.org/officeDocument/2006/relationships/slideLayout" Target="../slideLayouts/slideLayout133.xml"/><Relationship Id="rId57" Type="http://schemas.openxmlformats.org/officeDocument/2006/relationships/slideLayout" Target="../slideLayouts/slideLayout175.xml"/><Relationship Id="rId262" Type="http://schemas.openxmlformats.org/officeDocument/2006/relationships/slideLayout" Target="../slideLayouts/slideLayout380.xml"/><Relationship Id="rId318" Type="http://schemas.openxmlformats.org/officeDocument/2006/relationships/slideLayout" Target="../slideLayouts/slideLayout436.xml"/><Relationship Id="rId525" Type="http://schemas.openxmlformats.org/officeDocument/2006/relationships/slideLayout" Target="../slideLayouts/slideLayout643.xml"/><Relationship Id="rId567" Type="http://schemas.openxmlformats.org/officeDocument/2006/relationships/slideLayout" Target="../slideLayouts/slideLayout685.xml"/><Relationship Id="rId99" Type="http://schemas.openxmlformats.org/officeDocument/2006/relationships/slideLayout" Target="../slideLayouts/slideLayout217.xml"/><Relationship Id="rId122" Type="http://schemas.openxmlformats.org/officeDocument/2006/relationships/slideLayout" Target="../slideLayouts/slideLayout240.xml"/><Relationship Id="rId164" Type="http://schemas.openxmlformats.org/officeDocument/2006/relationships/slideLayout" Target="../slideLayouts/slideLayout282.xml"/><Relationship Id="rId371" Type="http://schemas.openxmlformats.org/officeDocument/2006/relationships/slideLayout" Target="../slideLayouts/slideLayout489.xml"/><Relationship Id="rId427" Type="http://schemas.openxmlformats.org/officeDocument/2006/relationships/slideLayout" Target="../slideLayouts/slideLayout545.xml"/><Relationship Id="rId469" Type="http://schemas.openxmlformats.org/officeDocument/2006/relationships/slideLayout" Target="../slideLayouts/slideLayout587.xml"/><Relationship Id="rId634" Type="http://schemas.openxmlformats.org/officeDocument/2006/relationships/slideLayout" Target="../slideLayouts/slideLayout752.xml"/><Relationship Id="rId676" Type="http://schemas.openxmlformats.org/officeDocument/2006/relationships/slideLayout" Target="../slideLayouts/slideLayout794.xml"/><Relationship Id="rId26" Type="http://schemas.openxmlformats.org/officeDocument/2006/relationships/slideLayout" Target="../slideLayouts/slideLayout144.xml"/><Relationship Id="rId231" Type="http://schemas.openxmlformats.org/officeDocument/2006/relationships/slideLayout" Target="../slideLayouts/slideLayout349.xml"/><Relationship Id="rId273" Type="http://schemas.openxmlformats.org/officeDocument/2006/relationships/slideLayout" Target="../slideLayouts/slideLayout391.xml"/><Relationship Id="rId329" Type="http://schemas.openxmlformats.org/officeDocument/2006/relationships/slideLayout" Target="../slideLayouts/slideLayout447.xml"/><Relationship Id="rId480" Type="http://schemas.openxmlformats.org/officeDocument/2006/relationships/slideLayout" Target="../slideLayouts/slideLayout598.xml"/><Relationship Id="rId536" Type="http://schemas.openxmlformats.org/officeDocument/2006/relationships/slideLayout" Target="../slideLayouts/slideLayout654.xml"/><Relationship Id="rId701" Type="http://schemas.openxmlformats.org/officeDocument/2006/relationships/image" Target="../media/image5.png"/><Relationship Id="rId68" Type="http://schemas.openxmlformats.org/officeDocument/2006/relationships/slideLayout" Target="../slideLayouts/slideLayout186.xml"/><Relationship Id="rId133" Type="http://schemas.openxmlformats.org/officeDocument/2006/relationships/slideLayout" Target="../slideLayouts/slideLayout251.xml"/><Relationship Id="rId175" Type="http://schemas.openxmlformats.org/officeDocument/2006/relationships/slideLayout" Target="../slideLayouts/slideLayout293.xml"/><Relationship Id="rId340" Type="http://schemas.openxmlformats.org/officeDocument/2006/relationships/slideLayout" Target="../slideLayouts/slideLayout458.xml"/><Relationship Id="rId578" Type="http://schemas.openxmlformats.org/officeDocument/2006/relationships/slideLayout" Target="../slideLayouts/slideLayout696.xml"/><Relationship Id="rId200" Type="http://schemas.openxmlformats.org/officeDocument/2006/relationships/slideLayout" Target="../slideLayouts/slideLayout318.xml"/><Relationship Id="rId382" Type="http://schemas.openxmlformats.org/officeDocument/2006/relationships/slideLayout" Target="../slideLayouts/slideLayout500.xml"/><Relationship Id="rId438" Type="http://schemas.openxmlformats.org/officeDocument/2006/relationships/slideLayout" Target="../slideLayouts/slideLayout556.xml"/><Relationship Id="rId603" Type="http://schemas.openxmlformats.org/officeDocument/2006/relationships/slideLayout" Target="../slideLayouts/slideLayout721.xml"/><Relationship Id="rId645" Type="http://schemas.openxmlformats.org/officeDocument/2006/relationships/slideLayout" Target="../slideLayouts/slideLayout763.xml"/><Relationship Id="rId687" Type="http://schemas.openxmlformats.org/officeDocument/2006/relationships/slideLayout" Target="../slideLayouts/slideLayout805.xml"/><Relationship Id="rId242" Type="http://schemas.openxmlformats.org/officeDocument/2006/relationships/slideLayout" Target="../slideLayouts/slideLayout360.xml"/><Relationship Id="rId284" Type="http://schemas.openxmlformats.org/officeDocument/2006/relationships/slideLayout" Target="../slideLayouts/slideLayout402.xml"/><Relationship Id="rId491" Type="http://schemas.openxmlformats.org/officeDocument/2006/relationships/slideLayout" Target="../slideLayouts/slideLayout609.xml"/><Relationship Id="rId505" Type="http://schemas.openxmlformats.org/officeDocument/2006/relationships/slideLayout" Target="../slideLayouts/slideLayout623.xml"/><Relationship Id="rId37" Type="http://schemas.openxmlformats.org/officeDocument/2006/relationships/slideLayout" Target="../slideLayouts/slideLayout155.xml"/><Relationship Id="rId79" Type="http://schemas.openxmlformats.org/officeDocument/2006/relationships/slideLayout" Target="../slideLayouts/slideLayout197.xml"/><Relationship Id="rId102" Type="http://schemas.openxmlformats.org/officeDocument/2006/relationships/slideLayout" Target="../slideLayouts/slideLayout220.xml"/><Relationship Id="rId144" Type="http://schemas.openxmlformats.org/officeDocument/2006/relationships/slideLayout" Target="../slideLayouts/slideLayout262.xml"/><Relationship Id="rId547" Type="http://schemas.openxmlformats.org/officeDocument/2006/relationships/slideLayout" Target="../slideLayouts/slideLayout665.xml"/><Relationship Id="rId589" Type="http://schemas.openxmlformats.org/officeDocument/2006/relationships/slideLayout" Target="../slideLayouts/slideLayout707.xml"/><Relationship Id="rId90" Type="http://schemas.openxmlformats.org/officeDocument/2006/relationships/slideLayout" Target="../slideLayouts/slideLayout208.xml"/><Relationship Id="rId186" Type="http://schemas.openxmlformats.org/officeDocument/2006/relationships/slideLayout" Target="../slideLayouts/slideLayout304.xml"/><Relationship Id="rId351" Type="http://schemas.openxmlformats.org/officeDocument/2006/relationships/slideLayout" Target="../slideLayouts/slideLayout469.xml"/><Relationship Id="rId393" Type="http://schemas.openxmlformats.org/officeDocument/2006/relationships/slideLayout" Target="../slideLayouts/slideLayout511.xml"/><Relationship Id="rId407" Type="http://schemas.openxmlformats.org/officeDocument/2006/relationships/slideLayout" Target="../slideLayouts/slideLayout525.xml"/><Relationship Id="rId449" Type="http://schemas.openxmlformats.org/officeDocument/2006/relationships/slideLayout" Target="../slideLayouts/slideLayout567.xml"/><Relationship Id="rId614" Type="http://schemas.openxmlformats.org/officeDocument/2006/relationships/slideLayout" Target="../slideLayouts/slideLayout732.xml"/><Relationship Id="rId656" Type="http://schemas.openxmlformats.org/officeDocument/2006/relationships/slideLayout" Target="../slideLayouts/slideLayout774.xml"/><Relationship Id="rId211" Type="http://schemas.openxmlformats.org/officeDocument/2006/relationships/slideLayout" Target="../slideLayouts/slideLayout329.xml"/><Relationship Id="rId253" Type="http://schemas.openxmlformats.org/officeDocument/2006/relationships/slideLayout" Target="../slideLayouts/slideLayout371.xml"/><Relationship Id="rId295" Type="http://schemas.openxmlformats.org/officeDocument/2006/relationships/slideLayout" Target="../slideLayouts/slideLayout413.xml"/><Relationship Id="rId309" Type="http://schemas.openxmlformats.org/officeDocument/2006/relationships/slideLayout" Target="../slideLayouts/slideLayout427.xml"/><Relationship Id="rId460" Type="http://schemas.openxmlformats.org/officeDocument/2006/relationships/slideLayout" Target="../slideLayouts/slideLayout578.xml"/><Relationship Id="rId516" Type="http://schemas.openxmlformats.org/officeDocument/2006/relationships/slideLayout" Target="../slideLayouts/slideLayout634.xml"/><Relationship Id="rId698" Type="http://schemas.openxmlformats.org/officeDocument/2006/relationships/image" Target="../media/image2.png"/><Relationship Id="rId48" Type="http://schemas.openxmlformats.org/officeDocument/2006/relationships/slideLayout" Target="../slideLayouts/slideLayout166.xml"/><Relationship Id="rId113" Type="http://schemas.openxmlformats.org/officeDocument/2006/relationships/slideLayout" Target="../slideLayouts/slideLayout231.xml"/><Relationship Id="rId320" Type="http://schemas.openxmlformats.org/officeDocument/2006/relationships/slideLayout" Target="../slideLayouts/slideLayout438.xml"/><Relationship Id="rId558" Type="http://schemas.openxmlformats.org/officeDocument/2006/relationships/slideLayout" Target="../slideLayouts/slideLayout676.xml"/><Relationship Id="rId155" Type="http://schemas.openxmlformats.org/officeDocument/2006/relationships/slideLayout" Target="../slideLayouts/slideLayout273.xml"/><Relationship Id="rId197" Type="http://schemas.openxmlformats.org/officeDocument/2006/relationships/slideLayout" Target="../slideLayouts/slideLayout315.xml"/><Relationship Id="rId362" Type="http://schemas.openxmlformats.org/officeDocument/2006/relationships/slideLayout" Target="../slideLayouts/slideLayout480.xml"/><Relationship Id="rId418" Type="http://schemas.openxmlformats.org/officeDocument/2006/relationships/slideLayout" Target="../slideLayouts/slideLayout536.xml"/><Relationship Id="rId625" Type="http://schemas.openxmlformats.org/officeDocument/2006/relationships/slideLayout" Target="../slideLayouts/slideLayout743.xml"/><Relationship Id="rId222" Type="http://schemas.openxmlformats.org/officeDocument/2006/relationships/slideLayout" Target="../slideLayouts/slideLayout340.xml"/><Relationship Id="rId264" Type="http://schemas.openxmlformats.org/officeDocument/2006/relationships/slideLayout" Target="../slideLayouts/slideLayout382.xml"/><Relationship Id="rId471" Type="http://schemas.openxmlformats.org/officeDocument/2006/relationships/slideLayout" Target="../slideLayouts/slideLayout589.xml"/><Relationship Id="rId667" Type="http://schemas.openxmlformats.org/officeDocument/2006/relationships/slideLayout" Target="../slideLayouts/slideLayout785.xml"/><Relationship Id="rId17" Type="http://schemas.openxmlformats.org/officeDocument/2006/relationships/slideLayout" Target="../slideLayouts/slideLayout135.xml"/><Relationship Id="rId59" Type="http://schemas.openxmlformats.org/officeDocument/2006/relationships/slideLayout" Target="../slideLayouts/slideLayout177.xml"/><Relationship Id="rId124" Type="http://schemas.openxmlformats.org/officeDocument/2006/relationships/slideLayout" Target="../slideLayouts/slideLayout242.xml"/><Relationship Id="rId527" Type="http://schemas.openxmlformats.org/officeDocument/2006/relationships/slideLayout" Target="../slideLayouts/slideLayout645.xml"/><Relationship Id="rId569" Type="http://schemas.openxmlformats.org/officeDocument/2006/relationships/slideLayout" Target="../slideLayouts/slideLayout687.xml"/><Relationship Id="rId70" Type="http://schemas.openxmlformats.org/officeDocument/2006/relationships/slideLayout" Target="../slideLayouts/slideLayout188.xml"/><Relationship Id="rId166" Type="http://schemas.openxmlformats.org/officeDocument/2006/relationships/slideLayout" Target="../slideLayouts/slideLayout284.xml"/><Relationship Id="rId331" Type="http://schemas.openxmlformats.org/officeDocument/2006/relationships/slideLayout" Target="../slideLayouts/slideLayout449.xml"/><Relationship Id="rId373" Type="http://schemas.openxmlformats.org/officeDocument/2006/relationships/slideLayout" Target="../slideLayouts/slideLayout491.xml"/><Relationship Id="rId429" Type="http://schemas.openxmlformats.org/officeDocument/2006/relationships/slideLayout" Target="../slideLayouts/slideLayout547.xml"/><Relationship Id="rId580" Type="http://schemas.openxmlformats.org/officeDocument/2006/relationships/slideLayout" Target="../slideLayouts/slideLayout698.xml"/><Relationship Id="rId636" Type="http://schemas.openxmlformats.org/officeDocument/2006/relationships/slideLayout" Target="../slideLayouts/slideLayout754.xml"/><Relationship Id="rId1" Type="http://schemas.openxmlformats.org/officeDocument/2006/relationships/slideLayout" Target="../slideLayouts/slideLayout119.xml"/><Relationship Id="rId233" Type="http://schemas.openxmlformats.org/officeDocument/2006/relationships/slideLayout" Target="../slideLayouts/slideLayout351.xml"/><Relationship Id="rId440" Type="http://schemas.openxmlformats.org/officeDocument/2006/relationships/slideLayout" Target="../slideLayouts/slideLayout558.xml"/><Relationship Id="rId678" Type="http://schemas.openxmlformats.org/officeDocument/2006/relationships/slideLayout" Target="../slideLayouts/slideLayout796.xml"/><Relationship Id="rId28" Type="http://schemas.openxmlformats.org/officeDocument/2006/relationships/slideLayout" Target="../slideLayouts/slideLayout146.xml"/><Relationship Id="rId275" Type="http://schemas.openxmlformats.org/officeDocument/2006/relationships/slideLayout" Target="../slideLayouts/slideLayout393.xml"/><Relationship Id="rId300" Type="http://schemas.openxmlformats.org/officeDocument/2006/relationships/slideLayout" Target="../slideLayouts/slideLayout418.xml"/><Relationship Id="rId482" Type="http://schemas.openxmlformats.org/officeDocument/2006/relationships/slideLayout" Target="../slideLayouts/slideLayout600.xml"/><Relationship Id="rId538" Type="http://schemas.openxmlformats.org/officeDocument/2006/relationships/slideLayout" Target="../slideLayouts/slideLayout656.xml"/><Relationship Id="rId81" Type="http://schemas.openxmlformats.org/officeDocument/2006/relationships/slideLayout" Target="../slideLayouts/slideLayout199.xml"/><Relationship Id="rId135" Type="http://schemas.openxmlformats.org/officeDocument/2006/relationships/slideLayout" Target="../slideLayouts/slideLayout253.xml"/><Relationship Id="rId177" Type="http://schemas.openxmlformats.org/officeDocument/2006/relationships/slideLayout" Target="../slideLayouts/slideLayout295.xml"/><Relationship Id="rId342" Type="http://schemas.openxmlformats.org/officeDocument/2006/relationships/slideLayout" Target="../slideLayouts/slideLayout460.xml"/><Relationship Id="rId384" Type="http://schemas.openxmlformats.org/officeDocument/2006/relationships/slideLayout" Target="../slideLayouts/slideLayout502.xml"/><Relationship Id="rId591" Type="http://schemas.openxmlformats.org/officeDocument/2006/relationships/slideLayout" Target="../slideLayouts/slideLayout709.xml"/><Relationship Id="rId605" Type="http://schemas.openxmlformats.org/officeDocument/2006/relationships/slideLayout" Target="../slideLayouts/slideLayout723.xml"/><Relationship Id="rId202" Type="http://schemas.openxmlformats.org/officeDocument/2006/relationships/slideLayout" Target="../slideLayouts/slideLayout320.xml"/><Relationship Id="rId244" Type="http://schemas.openxmlformats.org/officeDocument/2006/relationships/slideLayout" Target="../slideLayouts/slideLayout362.xml"/><Relationship Id="rId647" Type="http://schemas.openxmlformats.org/officeDocument/2006/relationships/slideLayout" Target="../slideLayouts/slideLayout765.xml"/><Relationship Id="rId689" Type="http://schemas.openxmlformats.org/officeDocument/2006/relationships/slideLayout" Target="../slideLayouts/slideLayout807.xml"/><Relationship Id="rId39" Type="http://schemas.openxmlformats.org/officeDocument/2006/relationships/slideLayout" Target="../slideLayouts/slideLayout157.xml"/><Relationship Id="rId286" Type="http://schemas.openxmlformats.org/officeDocument/2006/relationships/slideLayout" Target="../slideLayouts/slideLayout404.xml"/><Relationship Id="rId451" Type="http://schemas.openxmlformats.org/officeDocument/2006/relationships/slideLayout" Target="../slideLayouts/slideLayout569.xml"/><Relationship Id="rId493" Type="http://schemas.openxmlformats.org/officeDocument/2006/relationships/slideLayout" Target="../slideLayouts/slideLayout611.xml"/><Relationship Id="rId507" Type="http://schemas.openxmlformats.org/officeDocument/2006/relationships/slideLayout" Target="../slideLayouts/slideLayout625.xml"/><Relationship Id="rId549" Type="http://schemas.openxmlformats.org/officeDocument/2006/relationships/slideLayout" Target="../slideLayouts/slideLayout667.xml"/><Relationship Id="rId50" Type="http://schemas.openxmlformats.org/officeDocument/2006/relationships/slideLayout" Target="../slideLayouts/slideLayout168.xml"/><Relationship Id="rId104" Type="http://schemas.openxmlformats.org/officeDocument/2006/relationships/slideLayout" Target="../slideLayouts/slideLayout222.xml"/><Relationship Id="rId146" Type="http://schemas.openxmlformats.org/officeDocument/2006/relationships/slideLayout" Target="../slideLayouts/slideLayout264.xml"/><Relationship Id="rId188" Type="http://schemas.openxmlformats.org/officeDocument/2006/relationships/slideLayout" Target="../slideLayouts/slideLayout306.xml"/><Relationship Id="rId311" Type="http://schemas.openxmlformats.org/officeDocument/2006/relationships/slideLayout" Target="../slideLayouts/slideLayout429.xml"/><Relationship Id="rId353" Type="http://schemas.openxmlformats.org/officeDocument/2006/relationships/slideLayout" Target="../slideLayouts/slideLayout471.xml"/><Relationship Id="rId395" Type="http://schemas.openxmlformats.org/officeDocument/2006/relationships/slideLayout" Target="../slideLayouts/slideLayout513.xml"/><Relationship Id="rId409" Type="http://schemas.openxmlformats.org/officeDocument/2006/relationships/slideLayout" Target="../slideLayouts/slideLayout527.xml"/><Relationship Id="rId560" Type="http://schemas.openxmlformats.org/officeDocument/2006/relationships/slideLayout" Target="../slideLayouts/slideLayout678.xml"/><Relationship Id="rId92" Type="http://schemas.openxmlformats.org/officeDocument/2006/relationships/slideLayout" Target="../slideLayouts/slideLayout210.xml"/><Relationship Id="rId213" Type="http://schemas.openxmlformats.org/officeDocument/2006/relationships/slideLayout" Target="../slideLayouts/slideLayout331.xml"/><Relationship Id="rId420" Type="http://schemas.openxmlformats.org/officeDocument/2006/relationships/slideLayout" Target="../slideLayouts/slideLayout538.xml"/><Relationship Id="rId616" Type="http://schemas.openxmlformats.org/officeDocument/2006/relationships/slideLayout" Target="../slideLayouts/slideLayout734.xml"/><Relationship Id="rId658" Type="http://schemas.openxmlformats.org/officeDocument/2006/relationships/slideLayout" Target="../slideLayouts/slideLayout776.xml"/><Relationship Id="rId255" Type="http://schemas.openxmlformats.org/officeDocument/2006/relationships/slideLayout" Target="../slideLayouts/slideLayout373.xml"/><Relationship Id="rId297" Type="http://schemas.openxmlformats.org/officeDocument/2006/relationships/slideLayout" Target="../slideLayouts/slideLayout415.xml"/><Relationship Id="rId462" Type="http://schemas.openxmlformats.org/officeDocument/2006/relationships/slideLayout" Target="../slideLayouts/slideLayout580.xml"/><Relationship Id="rId518" Type="http://schemas.openxmlformats.org/officeDocument/2006/relationships/slideLayout" Target="../slideLayouts/slideLayout636.xml"/><Relationship Id="rId115" Type="http://schemas.openxmlformats.org/officeDocument/2006/relationships/slideLayout" Target="../slideLayouts/slideLayout233.xml"/><Relationship Id="rId157" Type="http://schemas.openxmlformats.org/officeDocument/2006/relationships/slideLayout" Target="../slideLayouts/slideLayout275.xml"/><Relationship Id="rId322" Type="http://schemas.openxmlformats.org/officeDocument/2006/relationships/slideLayout" Target="../slideLayouts/slideLayout440.xml"/><Relationship Id="rId364" Type="http://schemas.openxmlformats.org/officeDocument/2006/relationships/slideLayout" Target="../slideLayouts/slideLayout482.xml"/><Relationship Id="rId61" Type="http://schemas.openxmlformats.org/officeDocument/2006/relationships/slideLayout" Target="../slideLayouts/slideLayout179.xml"/><Relationship Id="rId199" Type="http://schemas.openxmlformats.org/officeDocument/2006/relationships/slideLayout" Target="../slideLayouts/slideLayout317.xml"/><Relationship Id="rId571" Type="http://schemas.openxmlformats.org/officeDocument/2006/relationships/slideLayout" Target="../slideLayouts/slideLayout689.xml"/><Relationship Id="rId627" Type="http://schemas.openxmlformats.org/officeDocument/2006/relationships/slideLayout" Target="../slideLayouts/slideLayout745.xml"/><Relationship Id="rId669" Type="http://schemas.openxmlformats.org/officeDocument/2006/relationships/slideLayout" Target="../slideLayouts/slideLayout787.xml"/><Relationship Id="rId19" Type="http://schemas.openxmlformats.org/officeDocument/2006/relationships/slideLayout" Target="../slideLayouts/slideLayout137.xml"/><Relationship Id="rId224" Type="http://schemas.openxmlformats.org/officeDocument/2006/relationships/slideLayout" Target="../slideLayouts/slideLayout342.xml"/><Relationship Id="rId266" Type="http://schemas.openxmlformats.org/officeDocument/2006/relationships/slideLayout" Target="../slideLayouts/slideLayout384.xml"/><Relationship Id="rId431" Type="http://schemas.openxmlformats.org/officeDocument/2006/relationships/slideLayout" Target="../slideLayouts/slideLayout549.xml"/><Relationship Id="rId473" Type="http://schemas.openxmlformats.org/officeDocument/2006/relationships/slideLayout" Target="../slideLayouts/slideLayout591.xml"/><Relationship Id="rId529" Type="http://schemas.openxmlformats.org/officeDocument/2006/relationships/slideLayout" Target="../slideLayouts/slideLayout647.xml"/><Relationship Id="rId680" Type="http://schemas.openxmlformats.org/officeDocument/2006/relationships/slideLayout" Target="../slideLayouts/slideLayout798.xml"/><Relationship Id="rId30" Type="http://schemas.openxmlformats.org/officeDocument/2006/relationships/slideLayout" Target="../slideLayouts/slideLayout148.xml"/><Relationship Id="rId126" Type="http://schemas.openxmlformats.org/officeDocument/2006/relationships/slideLayout" Target="../slideLayouts/slideLayout244.xml"/><Relationship Id="rId168" Type="http://schemas.openxmlformats.org/officeDocument/2006/relationships/slideLayout" Target="../slideLayouts/slideLayout286.xml"/><Relationship Id="rId333" Type="http://schemas.openxmlformats.org/officeDocument/2006/relationships/slideLayout" Target="../slideLayouts/slideLayout451.xml"/><Relationship Id="rId540" Type="http://schemas.openxmlformats.org/officeDocument/2006/relationships/slideLayout" Target="../slideLayouts/slideLayout658.xml"/><Relationship Id="rId72" Type="http://schemas.openxmlformats.org/officeDocument/2006/relationships/slideLayout" Target="../slideLayouts/slideLayout190.xml"/><Relationship Id="rId375" Type="http://schemas.openxmlformats.org/officeDocument/2006/relationships/slideLayout" Target="../slideLayouts/slideLayout493.xml"/><Relationship Id="rId582" Type="http://schemas.openxmlformats.org/officeDocument/2006/relationships/slideLayout" Target="../slideLayouts/slideLayout700.xml"/><Relationship Id="rId638" Type="http://schemas.openxmlformats.org/officeDocument/2006/relationships/slideLayout" Target="../slideLayouts/slideLayout756.xml"/><Relationship Id="rId3" Type="http://schemas.openxmlformats.org/officeDocument/2006/relationships/slideLayout" Target="../slideLayouts/slideLayout121.xml"/><Relationship Id="rId235" Type="http://schemas.openxmlformats.org/officeDocument/2006/relationships/slideLayout" Target="../slideLayouts/slideLayout353.xml"/><Relationship Id="rId277" Type="http://schemas.openxmlformats.org/officeDocument/2006/relationships/slideLayout" Target="../slideLayouts/slideLayout395.xml"/><Relationship Id="rId400" Type="http://schemas.openxmlformats.org/officeDocument/2006/relationships/slideLayout" Target="../slideLayouts/slideLayout518.xml"/><Relationship Id="rId442" Type="http://schemas.openxmlformats.org/officeDocument/2006/relationships/slideLayout" Target="../slideLayouts/slideLayout560.xml"/><Relationship Id="rId484" Type="http://schemas.openxmlformats.org/officeDocument/2006/relationships/slideLayout" Target="../slideLayouts/slideLayout602.xml"/><Relationship Id="rId137" Type="http://schemas.openxmlformats.org/officeDocument/2006/relationships/slideLayout" Target="../slideLayouts/slideLayout255.xml"/><Relationship Id="rId302" Type="http://schemas.openxmlformats.org/officeDocument/2006/relationships/slideLayout" Target="../slideLayouts/slideLayout420.xml"/><Relationship Id="rId344" Type="http://schemas.openxmlformats.org/officeDocument/2006/relationships/slideLayout" Target="../slideLayouts/slideLayout462.xml"/><Relationship Id="rId691" Type="http://schemas.openxmlformats.org/officeDocument/2006/relationships/slideLayout" Target="../slideLayouts/slideLayout809.xml"/><Relationship Id="rId41" Type="http://schemas.openxmlformats.org/officeDocument/2006/relationships/slideLayout" Target="../slideLayouts/slideLayout159.xml"/><Relationship Id="rId83" Type="http://schemas.openxmlformats.org/officeDocument/2006/relationships/slideLayout" Target="../slideLayouts/slideLayout201.xml"/><Relationship Id="rId179" Type="http://schemas.openxmlformats.org/officeDocument/2006/relationships/slideLayout" Target="../slideLayouts/slideLayout297.xml"/><Relationship Id="rId386" Type="http://schemas.openxmlformats.org/officeDocument/2006/relationships/slideLayout" Target="../slideLayouts/slideLayout504.xml"/><Relationship Id="rId551" Type="http://schemas.openxmlformats.org/officeDocument/2006/relationships/slideLayout" Target="../slideLayouts/slideLayout669.xml"/><Relationship Id="rId593" Type="http://schemas.openxmlformats.org/officeDocument/2006/relationships/slideLayout" Target="../slideLayouts/slideLayout711.xml"/><Relationship Id="rId607" Type="http://schemas.openxmlformats.org/officeDocument/2006/relationships/slideLayout" Target="../slideLayouts/slideLayout725.xml"/><Relationship Id="rId649" Type="http://schemas.openxmlformats.org/officeDocument/2006/relationships/slideLayout" Target="../slideLayouts/slideLayout767.xml"/><Relationship Id="rId190" Type="http://schemas.openxmlformats.org/officeDocument/2006/relationships/slideLayout" Target="../slideLayouts/slideLayout308.xml"/><Relationship Id="rId204" Type="http://schemas.openxmlformats.org/officeDocument/2006/relationships/slideLayout" Target="../slideLayouts/slideLayout322.xml"/><Relationship Id="rId246" Type="http://schemas.openxmlformats.org/officeDocument/2006/relationships/slideLayout" Target="../slideLayouts/slideLayout364.xml"/><Relationship Id="rId288" Type="http://schemas.openxmlformats.org/officeDocument/2006/relationships/slideLayout" Target="../slideLayouts/slideLayout406.xml"/><Relationship Id="rId411" Type="http://schemas.openxmlformats.org/officeDocument/2006/relationships/slideLayout" Target="../slideLayouts/slideLayout529.xml"/><Relationship Id="rId453" Type="http://schemas.openxmlformats.org/officeDocument/2006/relationships/slideLayout" Target="../slideLayouts/slideLayout571.xml"/><Relationship Id="rId509" Type="http://schemas.openxmlformats.org/officeDocument/2006/relationships/slideLayout" Target="../slideLayouts/slideLayout627.xml"/><Relationship Id="rId660" Type="http://schemas.openxmlformats.org/officeDocument/2006/relationships/slideLayout" Target="../slideLayouts/slideLayout778.xml"/><Relationship Id="rId106" Type="http://schemas.openxmlformats.org/officeDocument/2006/relationships/slideLayout" Target="../slideLayouts/slideLayout224.xml"/><Relationship Id="rId313" Type="http://schemas.openxmlformats.org/officeDocument/2006/relationships/slideLayout" Target="../slideLayouts/slideLayout431.xml"/><Relationship Id="rId495" Type="http://schemas.openxmlformats.org/officeDocument/2006/relationships/slideLayout" Target="../slideLayouts/slideLayout613.xml"/><Relationship Id="rId10" Type="http://schemas.openxmlformats.org/officeDocument/2006/relationships/slideLayout" Target="../slideLayouts/slideLayout128.xml"/><Relationship Id="rId52" Type="http://schemas.openxmlformats.org/officeDocument/2006/relationships/slideLayout" Target="../slideLayouts/slideLayout170.xml"/><Relationship Id="rId94" Type="http://schemas.openxmlformats.org/officeDocument/2006/relationships/slideLayout" Target="../slideLayouts/slideLayout212.xml"/><Relationship Id="rId148" Type="http://schemas.openxmlformats.org/officeDocument/2006/relationships/slideLayout" Target="../slideLayouts/slideLayout266.xml"/><Relationship Id="rId355" Type="http://schemas.openxmlformats.org/officeDocument/2006/relationships/slideLayout" Target="../slideLayouts/slideLayout473.xml"/><Relationship Id="rId397" Type="http://schemas.openxmlformats.org/officeDocument/2006/relationships/slideLayout" Target="../slideLayouts/slideLayout515.xml"/><Relationship Id="rId520" Type="http://schemas.openxmlformats.org/officeDocument/2006/relationships/slideLayout" Target="../slideLayouts/slideLayout638.xml"/><Relationship Id="rId562" Type="http://schemas.openxmlformats.org/officeDocument/2006/relationships/slideLayout" Target="../slideLayouts/slideLayout680.xml"/><Relationship Id="rId618" Type="http://schemas.openxmlformats.org/officeDocument/2006/relationships/slideLayout" Target="../slideLayouts/slideLayout736.xml"/><Relationship Id="rId215" Type="http://schemas.openxmlformats.org/officeDocument/2006/relationships/slideLayout" Target="../slideLayouts/slideLayout333.xml"/><Relationship Id="rId257" Type="http://schemas.openxmlformats.org/officeDocument/2006/relationships/slideLayout" Target="../slideLayouts/slideLayout375.xml"/><Relationship Id="rId422" Type="http://schemas.openxmlformats.org/officeDocument/2006/relationships/slideLayout" Target="../slideLayouts/slideLayout540.xml"/><Relationship Id="rId464" Type="http://schemas.openxmlformats.org/officeDocument/2006/relationships/slideLayout" Target="../slideLayouts/slideLayout582.xml"/><Relationship Id="rId299" Type="http://schemas.openxmlformats.org/officeDocument/2006/relationships/slideLayout" Target="../slideLayouts/slideLayout417.xml"/><Relationship Id="rId63" Type="http://schemas.openxmlformats.org/officeDocument/2006/relationships/slideLayout" Target="../slideLayouts/slideLayout181.xml"/><Relationship Id="rId159" Type="http://schemas.openxmlformats.org/officeDocument/2006/relationships/slideLayout" Target="../slideLayouts/slideLayout277.xml"/><Relationship Id="rId366" Type="http://schemas.openxmlformats.org/officeDocument/2006/relationships/slideLayout" Target="../slideLayouts/slideLayout484.xml"/><Relationship Id="rId573" Type="http://schemas.openxmlformats.org/officeDocument/2006/relationships/slideLayout" Target="../slideLayouts/slideLayout691.xml"/><Relationship Id="rId226" Type="http://schemas.openxmlformats.org/officeDocument/2006/relationships/slideLayout" Target="../slideLayouts/slideLayout344.xml"/><Relationship Id="rId433" Type="http://schemas.openxmlformats.org/officeDocument/2006/relationships/slideLayout" Target="../slideLayouts/slideLayout551.xml"/><Relationship Id="rId640" Type="http://schemas.openxmlformats.org/officeDocument/2006/relationships/slideLayout" Target="../slideLayouts/slideLayout758.xml"/><Relationship Id="rId74" Type="http://schemas.openxmlformats.org/officeDocument/2006/relationships/slideLayout" Target="../slideLayouts/slideLayout192.xml"/><Relationship Id="rId377" Type="http://schemas.openxmlformats.org/officeDocument/2006/relationships/slideLayout" Target="../slideLayouts/slideLayout495.xml"/><Relationship Id="rId500" Type="http://schemas.openxmlformats.org/officeDocument/2006/relationships/slideLayout" Target="../slideLayouts/slideLayout618.xml"/><Relationship Id="rId584" Type="http://schemas.openxmlformats.org/officeDocument/2006/relationships/slideLayout" Target="../slideLayouts/slideLayout702.xml"/><Relationship Id="rId5" Type="http://schemas.openxmlformats.org/officeDocument/2006/relationships/slideLayout" Target="../slideLayouts/slideLayout123.xml"/><Relationship Id="rId237" Type="http://schemas.openxmlformats.org/officeDocument/2006/relationships/slideLayout" Target="../slideLayouts/slideLayout355.xml"/><Relationship Id="rId444" Type="http://schemas.openxmlformats.org/officeDocument/2006/relationships/slideLayout" Target="../slideLayouts/slideLayout562.xml"/><Relationship Id="rId651" Type="http://schemas.openxmlformats.org/officeDocument/2006/relationships/slideLayout" Target="../slideLayouts/slideLayout769.xml"/><Relationship Id="rId290" Type="http://schemas.openxmlformats.org/officeDocument/2006/relationships/slideLayout" Target="../slideLayouts/slideLayout408.xml"/><Relationship Id="rId304" Type="http://schemas.openxmlformats.org/officeDocument/2006/relationships/slideLayout" Target="../slideLayouts/slideLayout422.xml"/><Relationship Id="rId388" Type="http://schemas.openxmlformats.org/officeDocument/2006/relationships/slideLayout" Target="../slideLayouts/slideLayout506.xml"/><Relationship Id="rId511" Type="http://schemas.openxmlformats.org/officeDocument/2006/relationships/slideLayout" Target="../slideLayouts/slideLayout629.xml"/><Relationship Id="rId609" Type="http://schemas.openxmlformats.org/officeDocument/2006/relationships/slideLayout" Target="../slideLayouts/slideLayout727.xml"/><Relationship Id="rId85" Type="http://schemas.openxmlformats.org/officeDocument/2006/relationships/slideLayout" Target="../slideLayouts/slideLayout203.xml"/><Relationship Id="rId150" Type="http://schemas.openxmlformats.org/officeDocument/2006/relationships/slideLayout" Target="../slideLayouts/slideLayout268.xml"/><Relationship Id="rId595" Type="http://schemas.openxmlformats.org/officeDocument/2006/relationships/slideLayout" Target="../slideLayouts/slideLayout713.xml"/><Relationship Id="rId248" Type="http://schemas.openxmlformats.org/officeDocument/2006/relationships/slideLayout" Target="../slideLayouts/slideLayout366.xml"/><Relationship Id="rId455" Type="http://schemas.openxmlformats.org/officeDocument/2006/relationships/slideLayout" Target="../slideLayouts/slideLayout573.xml"/><Relationship Id="rId662" Type="http://schemas.openxmlformats.org/officeDocument/2006/relationships/slideLayout" Target="../slideLayouts/slideLayout780.xml"/><Relationship Id="rId12" Type="http://schemas.openxmlformats.org/officeDocument/2006/relationships/slideLayout" Target="../slideLayouts/slideLayout130.xml"/><Relationship Id="rId108" Type="http://schemas.openxmlformats.org/officeDocument/2006/relationships/slideLayout" Target="../slideLayouts/slideLayout226.xml"/><Relationship Id="rId315" Type="http://schemas.openxmlformats.org/officeDocument/2006/relationships/slideLayout" Target="../slideLayouts/slideLayout433.xml"/><Relationship Id="rId522" Type="http://schemas.openxmlformats.org/officeDocument/2006/relationships/slideLayout" Target="../slideLayouts/slideLayout640.xml"/><Relationship Id="rId96" Type="http://schemas.openxmlformats.org/officeDocument/2006/relationships/slideLayout" Target="../slideLayouts/slideLayout214.xml"/><Relationship Id="rId161" Type="http://schemas.openxmlformats.org/officeDocument/2006/relationships/slideLayout" Target="../slideLayouts/slideLayout279.xml"/><Relationship Id="rId399" Type="http://schemas.openxmlformats.org/officeDocument/2006/relationships/slideLayout" Target="../slideLayouts/slideLayout517.xml"/><Relationship Id="rId259" Type="http://schemas.openxmlformats.org/officeDocument/2006/relationships/slideLayout" Target="../slideLayouts/slideLayout377.xml"/><Relationship Id="rId466" Type="http://schemas.openxmlformats.org/officeDocument/2006/relationships/slideLayout" Target="../slideLayouts/slideLayout584.xml"/><Relationship Id="rId673" Type="http://schemas.openxmlformats.org/officeDocument/2006/relationships/slideLayout" Target="../slideLayouts/slideLayout791.xml"/><Relationship Id="rId23" Type="http://schemas.openxmlformats.org/officeDocument/2006/relationships/slideLayout" Target="../slideLayouts/slideLayout141.xml"/><Relationship Id="rId119" Type="http://schemas.openxmlformats.org/officeDocument/2006/relationships/slideLayout" Target="../slideLayouts/slideLayout237.xml"/><Relationship Id="rId326" Type="http://schemas.openxmlformats.org/officeDocument/2006/relationships/slideLayout" Target="../slideLayouts/slideLayout444.xml"/><Relationship Id="rId533" Type="http://schemas.openxmlformats.org/officeDocument/2006/relationships/slideLayout" Target="../slideLayouts/slideLayout651.xml"/><Relationship Id="rId172" Type="http://schemas.openxmlformats.org/officeDocument/2006/relationships/slideLayout" Target="../slideLayouts/slideLayout290.xml"/><Relationship Id="rId477" Type="http://schemas.openxmlformats.org/officeDocument/2006/relationships/slideLayout" Target="../slideLayouts/slideLayout595.xml"/><Relationship Id="rId600" Type="http://schemas.openxmlformats.org/officeDocument/2006/relationships/slideLayout" Target="../slideLayouts/slideLayout718.xml"/><Relationship Id="rId684" Type="http://schemas.openxmlformats.org/officeDocument/2006/relationships/slideLayout" Target="../slideLayouts/slideLayout802.xml"/><Relationship Id="rId337" Type="http://schemas.openxmlformats.org/officeDocument/2006/relationships/slideLayout" Target="../slideLayouts/slideLayout455.xml"/><Relationship Id="rId34" Type="http://schemas.openxmlformats.org/officeDocument/2006/relationships/slideLayout" Target="../slideLayouts/slideLayout152.xml"/><Relationship Id="rId544" Type="http://schemas.openxmlformats.org/officeDocument/2006/relationships/slideLayout" Target="../slideLayouts/slideLayout662.xml"/><Relationship Id="rId183" Type="http://schemas.openxmlformats.org/officeDocument/2006/relationships/slideLayout" Target="../slideLayouts/slideLayout301.xml"/><Relationship Id="rId390" Type="http://schemas.openxmlformats.org/officeDocument/2006/relationships/slideLayout" Target="../slideLayouts/slideLayout508.xml"/><Relationship Id="rId404" Type="http://schemas.openxmlformats.org/officeDocument/2006/relationships/slideLayout" Target="../slideLayouts/slideLayout522.xml"/><Relationship Id="rId611" Type="http://schemas.openxmlformats.org/officeDocument/2006/relationships/slideLayout" Target="../slideLayouts/slideLayout729.xml"/><Relationship Id="rId250" Type="http://schemas.openxmlformats.org/officeDocument/2006/relationships/slideLayout" Target="../slideLayouts/slideLayout368.xml"/><Relationship Id="rId488" Type="http://schemas.openxmlformats.org/officeDocument/2006/relationships/slideLayout" Target="../slideLayouts/slideLayout606.xml"/><Relationship Id="rId695" Type="http://schemas.openxmlformats.org/officeDocument/2006/relationships/slideLayout" Target="../slideLayouts/slideLayout813.xml"/><Relationship Id="rId45" Type="http://schemas.openxmlformats.org/officeDocument/2006/relationships/slideLayout" Target="../slideLayouts/slideLayout163.xml"/><Relationship Id="rId110" Type="http://schemas.openxmlformats.org/officeDocument/2006/relationships/slideLayout" Target="../slideLayouts/slideLayout228.xml"/><Relationship Id="rId348" Type="http://schemas.openxmlformats.org/officeDocument/2006/relationships/slideLayout" Target="../slideLayouts/slideLayout466.xml"/><Relationship Id="rId555" Type="http://schemas.openxmlformats.org/officeDocument/2006/relationships/slideLayout" Target="../slideLayouts/slideLayout673.xml"/><Relationship Id="rId194" Type="http://schemas.openxmlformats.org/officeDocument/2006/relationships/slideLayout" Target="../slideLayouts/slideLayout312.xml"/><Relationship Id="rId208" Type="http://schemas.openxmlformats.org/officeDocument/2006/relationships/slideLayout" Target="../slideLayouts/slideLayout326.xml"/><Relationship Id="rId415" Type="http://schemas.openxmlformats.org/officeDocument/2006/relationships/slideLayout" Target="../slideLayouts/slideLayout533.xml"/><Relationship Id="rId622" Type="http://schemas.openxmlformats.org/officeDocument/2006/relationships/slideLayout" Target="../slideLayouts/slideLayout740.xml"/><Relationship Id="rId261" Type="http://schemas.openxmlformats.org/officeDocument/2006/relationships/slideLayout" Target="../slideLayouts/slideLayout379.xml"/><Relationship Id="rId499" Type="http://schemas.openxmlformats.org/officeDocument/2006/relationships/slideLayout" Target="../slideLayouts/slideLayout617.xml"/><Relationship Id="rId56" Type="http://schemas.openxmlformats.org/officeDocument/2006/relationships/slideLayout" Target="../slideLayouts/slideLayout174.xml"/><Relationship Id="rId359" Type="http://schemas.openxmlformats.org/officeDocument/2006/relationships/slideLayout" Target="../slideLayouts/slideLayout477.xml"/><Relationship Id="rId566" Type="http://schemas.openxmlformats.org/officeDocument/2006/relationships/slideLayout" Target="../slideLayouts/slideLayout684.xml"/><Relationship Id="rId121" Type="http://schemas.openxmlformats.org/officeDocument/2006/relationships/slideLayout" Target="../slideLayouts/slideLayout239.xml"/><Relationship Id="rId219" Type="http://schemas.openxmlformats.org/officeDocument/2006/relationships/slideLayout" Target="../slideLayouts/slideLayout337.xml"/><Relationship Id="rId426" Type="http://schemas.openxmlformats.org/officeDocument/2006/relationships/slideLayout" Target="../slideLayouts/slideLayout544.xml"/><Relationship Id="rId633" Type="http://schemas.openxmlformats.org/officeDocument/2006/relationships/slideLayout" Target="../slideLayouts/slideLayout751.xml"/><Relationship Id="rId67" Type="http://schemas.openxmlformats.org/officeDocument/2006/relationships/slideLayout" Target="../slideLayouts/slideLayout185.xml"/><Relationship Id="rId272" Type="http://schemas.openxmlformats.org/officeDocument/2006/relationships/slideLayout" Target="../slideLayouts/slideLayout390.xml"/><Relationship Id="rId577" Type="http://schemas.openxmlformats.org/officeDocument/2006/relationships/slideLayout" Target="../slideLayouts/slideLayout695.xml"/><Relationship Id="rId700" Type="http://schemas.openxmlformats.org/officeDocument/2006/relationships/image" Target="../media/image4.png"/><Relationship Id="rId132" Type="http://schemas.openxmlformats.org/officeDocument/2006/relationships/slideLayout" Target="../slideLayouts/slideLayout250.xml"/><Relationship Id="rId437" Type="http://schemas.openxmlformats.org/officeDocument/2006/relationships/slideLayout" Target="../slideLayouts/slideLayout555.xml"/><Relationship Id="rId644" Type="http://schemas.openxmlformats.org/officeDocument/2006/relationships/slideLayout" Target="../slideLayouts/slideLayout762.xml"/><Relationship Id="rId283" Type="http://schemas.openxmlformats.org/officeDocument/2006/relationships/slideLayout" Target="../slideLayouts/slideLayout401.xml"/><Relationship Id="rId490" Type="http://schemas.openxmlformats.org/officeDocument/2006/relationships/slideLayout" Target="../slideLayouts/slideLayout608.xml"/><Relationship Id="rId504" Type="http://schemas.openxmlformats.org/officeDocument/2006/relationships/slideLayout" Target="../slideLayouts/slideLayout622.xml"/><Relationship Id="rId78" Type="http://schemas.openxmlformats.org/officeDocument/2006/relationships/slideLayout" Target="../slideLayouts/slideLayout196.xml"/><Relationship Id="rId143" Type="http://schemas.openxmlformats.org/officeDocument/2006/relationships/slideLayout" Target="../slideLayouts/slideLayout261.xml"/><Relationship Id="rId350" Type="http://schemas.openxmlformats.org/officeDocument/2006/relationships/slideLayout" Target="../slideLayouts/slideLayout468.xml"/><Relationship Id="rId588" Type="http://schemas.openxmlformats.org/officeDocument/2006/relationships/slideLayout" Target="../slideLayouts/slideLayout706.xml"/><Relationship Id="rId9" Type="http://schemas.openxmlformats.org/officeDocument/2006/relationships/slideLayout" Target="../slideLayouts/slideLayout127.xml"/><Relationship Id="rId210" Type="http://schemas.openxmlformats.org/officeDocument/2006/relationships/slideLayout" Target="../slideLayouts/slideLayout328.xml"/><Relationship Id="rId448" Type="http://schemas.openxmlformats.org/officeDocument/2006/relationships/slideLayout" Target="../slideLayouts/slideLayout566.xml"/><Relationship Id="rId655" Type="http://schemas.openxmlformats.org/officeDocument/2006/relationships/slideLayout" Target="../slideLayouts/slideLayout773.xml"/><Relationship Id="rId294" Type="http://schemas.openxmlformats.org/officeDocument/2006/relationships/slideLayout" Target="../slideLayouts/slideLayout412.xml"/><Relationship Id="rId308" Type="http://schemas.openxmlformats.org/officeDocument/2006/relationships/slideLayout" Target="../slideLayouts/slideLayout426.xml"/><Relationship Id="rId515" Type="http://schemas.openxmlformats.org/officeDocument/2006/relationships/slideLayout" Target="../slideLayouts/slideLayout633.xml"/><Relationship Id="rId89" Type="http://schemas.openxmlformats.org/officeDocument/2006/relationships/slideLayout" Target="../slideLayouts/slideLayout207.xml"/><Relationship Id="rId154" Type="http://schemas.openxmlformats.org/officeDocument/2006/relationships/slideLayout" Target="../slideLayouts/slideLayout272.xml"/><Relationship Id="rId361" Type="http://schemas.openxmlformats.org/officeDocument/2006/relationships/slideLayout" Target="../slideLayouts/slideLayout479.xml"/><Relationship Id="rId599" Type="http://schemas.openxmlformats.org/officeDocument/2006/relationships/slideLayout" Target="../slideLayouts/slideLayout717.xml"/><Relationship Id="rId459" Type="http://schemas.openxmlformats.org/officeDocument/2006/relationships/slideLayout" Target="../slideLayouts/slideLayout577.xml"/><Relationship Id="rId666" Type="http://schemas.openxmlformats.org/officeDocument/2006/relationships/slideLayout" Target="../slideLayouts/slideLayout784.xml"/><Relationship Id="rId16" Type="http://schemas.openxmlformats.org/officeDocument/2006/relationships/slideLayout" Target="../slideLayouts/slideLayout134.xml"/><Relationship Id="rId221" Type="http://schemas.openxmlformats.org/officeDocument/2006/relationships/slideLayout" Target="../slideLayouts/slideLayout339.xml"/><Relationship Id="rId319" Type="http://schemas.openxmlformats.org/officeDocument/2006/relationships/slideLayout" Target="../slideLayouts/slideLayout437.xml"/><Relationship Id="rId526" Type="http://schemas.openxmlformats.org/officeDocument/2006/relationships/slideLayout" Target="../slideLayouts/slideLayout644.xml"/><Relationship Id="rId165" Type="http://schemas.openxmlformats.org/officeDocument/2006/relationships/slideLayout" Target="../slideLayouts/slideLayout283.xml"/><Relationship Id="rId372" Type="http://schemas.openxmlformats.org/officeDocument/2006/relationships/slideLayout" Target="../slideLayouts/slideLayout490.xml"/><Relationship Id="rId677" Type="http://schemas.openxmlformats.org/officeDocument/2006/relationships/slideLayout" Target="../slideLayouts/slideLayout795.xml"/><Relationship Id="rId232" Type="http://schemas.openxmlformats.org/officeDocument/2006/relationships/slideLayout" Target="../slideLayouts/slideLayout350.xml"/><Relationship Id="rId27" Type="http://schemas.openxmlformats.org/officeDocument/2006/relationships/slideLayout" Target="../slideLayouts/slideLayout145.xml"/><Relationship Id="rId537" Type="http://schemas.openxmlformats.org/officeDocument/2006/relationships/slideLayout" Target="../slideLayouts/slideLayout655.xml"/><Relationship Id="rId80" Type="http://schemas.openxmlformats.org/officeDocument/2006/relationships/slideLayout" Target="../slideLayouts/slideLayout198.xml"/><Relationship Id="rId176" Type="http://schemas.openxmlformats.org/officeDocument/2006/relationships/slideLayout" Target="../slideLayouts/slideLayout294.xml"/><Relationship Id="rId383" Type="http://schemas.openxmlformats.org/officeDocument/2006/relationships/slideLayout" Target="../slideLayouts/slideLayout501.xml"/><Relationship Id="rId590" Type="http://schemas.openxmlformats.org/officeDocument/2006/relationships/slideLayout" Target="../slideLayouts/slideLayout708.xml"/><Relationship Id="rId604" Type="http://schemas.openxmlformats.org/officeDocument/2006/relationships/slideLayout" Target="../slideLayouts/slideLayout722.xml"/><Relationship Id="rId243" Type="http://schemas.openxmlformats.org/officeDocument/2006/relationships/slideLayout" Target="../slideLayouts/slideLayout361.xml"/><Relationship Id="rId450" Type="http://schemas.openxmlformats.org/officeDocument/2006/relationships/slideLayout" Target="../slideLayouts/slideLayout568.xml"/><Relationship Id="rId688" Type="http://schemas.openxmlformats.org/officeDocument/2006/relationships/slideLayout" Target="../slideLayouts/slideLayout806.xml"/><Relationship Id="rId38" Type="http://schemas.openxmlformats.org/officeDocument/2006/relationships/slideLayout" Target="../slideLayouts/slideLayout156.xml"/><Relationship Id="rId103" Type="http://schemas.openxmlformats.org/officeDocument/2006/relationships/slideLayout" Target="../slideLayouts/slideLayout221.xml"/><Relationship Id="rId310" Type="http://schemas.openxmlformats.org/officeDocument/2006/relationships/slideLayout" Target="../slideLayouts/slideLayout428.xml"/><Relationship Id="rId548" Type="http://schemas.openxmlformats.org/officeDocument/2006/relationships/slideLayout" Target="../slideLayouts/slideLayout666.xml"/><Relationship Id="rId91" Type="http://schemas.openxmlformats.org/officeDocument/2006/relationships/slideLayout" Target="../slideLayouts/slideLayout209.xml"/><Relationship Id="rId187" Type="http://schemas.openxmlformats.org/officeDocument/2006/relationships/slideLayout" Target="../slideLayouts/slideLayout305.xml"/><Relationship Id="rId394" Type="http://schemas.openxmlformats.org/officeDocument/2006/relationships/slideLayout" Target="../slideLayouts/slideLayout512.xml"/><Relationship Id="rId408" Type="http://schemas.openxmlformats.org/officeDocument/2006/relationships/slideLayout" Target="../slideLayouts/slideLayout526.xml"/><Relationship Id="rId615" Type="http://schemas.openxmlformats.org/officeDocument/2006/relationships/slideLayout" Target="../slideLayouts/slideLayout733.xml"/><Relationship Id="rId254" Type="http://schemas.openxmlformats.org/officeDocument/2006/relationships/slideLayout" Target="../slideLayouts/slideLayout372.xml"/><Relationship Id="rId699" Type="http://schemas.openxmlformats.org/officeDocument/2006/relationships/image" Target="../media/image3.png"/><Relationship Id="rId49" Type="http://schemas.openxmlformats.org/officeDocument/2006/relationships/slideLayout" Target="../slideLayouts/slideLayout167.xml"/><Relationship Id="rId114" Type="http://schemas.openxmlformats.org/officeDocument/2006/relationships/slideLayout" Target="../slideLayouts/slideLayout232.xml"/><Relationship Id="rId461" Type="http://schemas.openxmlformats.org/officeDocument/2006/relationships/slideLayout" Target="../slideLayouts/slideLayout579.xml"/><Relationship Id="rId559" Type="http://schemas.openxmlformats.org/officeDocument/2006/relationships/slideLayout" Target="../slideLayouts/slideLayout677.xml"/><Relationship Id="rId198" Type="http://schemas.openxmlformats.org/officeDocument/2006/relationships/slideLayout" Target="../slideLayouts/slideLayout316.xml"/><Relationship Id="rId321" Type="http://schemas.openxmlformats.org/officeDocument/2006/relationships/slideLayout" Target="../slideLayouts/slideLayout439.xml"/><Relationship Id="rId419" Type="http://schemas.openxmlformats.org/officeDocument/2006/relationships/slideLayout" Target="../slideLayouts/slideLayout537.xml"/><Relationship Id="rId626" Type="http://schemas.openxmlformats.org/officeDocument/2006/relationships/slideLayout" Target="../slideLayouts/slideLayout744.xml"/></Relationships>
</file>

<file path=ppt/slideMasters/_rels/slideMaster130.xml.rels><?xml version="1.0" encoding="UTF-8" standalone="yes"?>
<Relationships xmlns="http://schemas.openxmlformats.org/package/2006/relationships"><Relationship Id="rId8" Type="http://schemas.openxmlformats.org/officeDocument/2006/relationships/slideLayout" Target="../slideLayouts/slideLayout2723.xml"/><Relationship Id="rId3" Type="http://schemas.openxmlformats.org/officeDocument/2006/relationships/slideLayout" Target="../slideLayouts/slideLayout2718.xml"/><Relationship Id="rId7" Type="http://schemas.openxmlformats.org/officeDocument/2006/relationships/slideLayout" Target="../slideLayouts/slideLayout2722.xml"/><Relationship Id="rId12" Type="http://schemas.openxmlformats.org/officeDocument/2006/relationships/theme" Target="../theme/theme130.xml"/><Relationship Id="rId2" Type="http://schemas.openxmlformats.org/officeDocument/2006/relationships/slideLayout" Target="../slideLayouts/slideLayout2717.xml"/><Relationship Id="rId1" Type="http://schemas.openxmlformats.org/officeDocument/2006/relationships/slideLayout" Target="../slideLayouts/slideLayout2716.xml"/><Relationship Id="rId6" Type="http://schemas.openxmlformats.org/officeDocument/2006/relationships/slideLayout" Target="../slideLayouts/slideLayout2721.xml"/><Relationship Id="rId11" Type="http://schemas.openxmlformats.org/officeDocument/2006/relationships/slideLayout" Target="../slideLayouts/slideLayout2726.xml"/><Relationship Id="rId5" Type="http://schemas.openxmlformats.org/officeDocument/2006/relationships/slideLayout" Target="../slideLayouts/slideLayout2720.xml"/><Relationship Id="rId10" Type="http://schemas.openxmlformats.org/officeDocument/2006/relationships/slideLayout" Target="../slideLayouts/slideLayout2725.xml"/><Relationship Id="rId4" Type="http://schemas.openxmlformats.org/officeDocument/2006/relationships/slideLayout" Target="../slideLayouts/slideLayout2719.xml"/><Relationship Id="rId9" Type="http://schemas.openxmlformats.org/officeDocument/2006/relationships/slideLayout" Target="../slideLayouts/slideLayout2724.xml"/></Relationships>
</file>

<file path=ppt/slideMasters/_rels/slideMaster131.xml.rels><?xml version="1.0" encoding="UTF-8" standalone="yes"?>
<Relationships xmlns="http://schemas.openxmlformats.org/package/2006/relationships"><Relationship Id="rId8" Type="http://schemas.openxmlformats.org/officeDocument/2006/relationships/slideLayout" Target="../slideLayouts/slideLayout2734.xml"/><Relationship Id="rId3" Type="http://schemas.openxmlformats.org/officeDocument/2006/relationships/slideLayout" Target="../slideLayouts/slideLayout2729.xml"/><Relationship Id="rId7" Type="http://schemas.openxmlformats.org/officeDocument/2006/relationships/slideLayout" Target="../slideLayouts/slideLayout2733.xml"/><Relationship Id="rId12" Type="http://schemas.openxmlformats.org/officeDocument/2006/relationships/theme" Target="../theme/theme131.xml"/><Relationship Id="rId2" Type="http://schemas.openxmlformats.org/officeDocument/2006/relationships/slideLayout" Target="../slideLayouts/slideLayout2728.xml"/><Relationship Id="rId1" Type="http://schemas.openxmlformats.org/officeDocument/2006/relationships/slideLayout" Target="../slideLayouts/slideLayout2727.xml"/><Relationship Id="rId6" Type="http://schemas.openxmlformats.org/officeDocument/2006/relationships/slideLayout" Target="../slideLayouts/slideLayout2732.xml"/><Relationship Id="rId11" Type="http://schemas.openxmlformats.org/officeDocument/2006/relationships/slideLayout" Target="../slideLayouts/slideLayout2737.xml"/><Relationship Id="rId5" Type="http://schemas.openxmlformats.org/officeDocument/2006/relationships/slideLayout" Target="../slideLayouts/slideLayout2731.xml"/><Relationship Id="rId10" Type="http://schemas.openxmlformats.org/officeDocument/2006/relationships/slideLayout" Target="../slideLayouts/slideLayout2736.xml"/><Relationship Id="rId4" Type="http://schemas.openxmlformats.org/officeDocument/2006/relationships/slideLayout" Target="../slideLayouts/slideLayout2730.xml"/><Relationship Id="rId9" Type="http://schemas.openxmlformats.org/officeDocument/2006/relationships/slideLayout" Target="../slideLayouts/slideLayout2735.xml"/></Relationships>
</file>

<file path=ppt/slideMasters/_rels/slideMaster132.xml.rels><?xml version="1.0" encoding="UTF-8" standalone="yes"?>
<Relationships xmlns="http://schemas.openxmlformats.org/package/2006/relationships"><Relationship Id="rId8" Type="http://schemas.openxmlformats.org/officeDocument/2006/relationships/slideLayout" Target="../slideLayouts/slideLayout2745.xml"/><Relationship Id="rId3" Type="http://schemas.openxmlformats.org/officeDocument/2006/relationships/slideLayout" Target="../slideLayouts/slideLayout2740.xml"/><Relationship Id="rId7" Type="http://schemas.openxmlformats.org/officeDocument/2006/relationships/slideLayout" Target="../slideLayouts/slideLayout2744.xml"/><Relationship Id="rId12" Type="http://schemas.openxmlformats.org/officeDocument/2006/relationships/theme" Target="../theme/theme132.xml"/><Relationship Id="rId2" Type="http://schemas.openxmlformats.org/officeDocument/2006/relationships/slideLayout" Target="../slideLayouts/slideLayout2739.xml"/><Relationship Id="rId1" Type="http://schemas.openxmlformats.org/officeDocument/2006/relationships/slideLayout" Target="../slideLayouts/slideLayout2738.xml"/><Relationship Id="rId6" Type="http://schemas.openxmlformats.org/officeDocument/2006/relationships/slideLayout" Target="../slideLayouts/slideLayout2743.xml"/><Relationship Id="rId11" Type="http://schemas.openxmlformats.org/officeDocument/2006/relationships/slideLayout" Target="../slideLayouts/slideLayout2748.xml"/><Relationship Id="rId5" Type="http://schemas.openxmlformats.org/officeDocument/2006/relationships/slideLayout" Target="../slideLayouts/slideLayout2742.xml"/><Relationship Id="rId10" Type="http://schemas.openxmlformats.org/officeDocument/2006/relationships/slideLayout" Target="../slideLayouts/slideLayout2747.xml"/><Relationship Id="rId4" Type="http://schemas.openxmlformats.org/officeDocument/2006/relationships/slideLayout" Target="../slideLayouts/slideLayout2741.xml"/><Relationship Id="rId9" Type="http://schemas.openxmlformats.org/officeDocument/2006/relationships/slideLayout" Target="../slideLayouts/slideLayout2746.xml"/></Relationships>
</file>

<file path=ppt/slideMasters/_rels/slideMaster133.xml.rels><?xml version="1.0" encoding="UTF-8" standalone="yes"?>
<Relationships xmlns="http://schemas.openxmlformats.org/package/2006/relationships"><Relationship Id="rId8" Type="http://schemas.openxmlformats.org/officeDocument/2006/relationships/slideLayout" Target="../slideLayouts/slideLayout2756.xml"/><Relationship Id="rId3" Type="http://schemas.openxmlformats.org/officeDocument/2006/relationships/slideLayout" Target="../slideLayouts/slideLayout2751.xml"/><Relationship Id="rId7" Type="http://schemas.openxmlformats.org/officeDocument/2006/relationships/slideLayout" Target="../slideLayouts/slideLayout2755.xml"/><Relationship Id="rId12" Type="http://schemas.openxmlformats.org/officeDocument/2006/relationships/theme" Target="../theme/theme133.xml"/><Relationship Id="rId2" Type="http://schemas.openxmlformats.org/officeDocument/2006/relationships/slideLayout" Target="../slideLayouts/slideLayout2750.xml"/><Relationship Id="rId1" Type="http://schemas.openxmlformats.org/officeDocument/2006/relationships/slideLayout" Target="../slideLayouts/slideLayout2749.xml"/><Relationship Id="rId6" Type="http://schemas.openxmlformats.org/officeDocument/2006/relationships/slideLayout" Target="../slideLayouts/slideLayout2754.xml"/><Relationship Id="rId11" Type="http://schemas.openxmlformats.org/officeDocument/2006/relationships/slideLayout" Target="../slideLayouts/slideLayout2759.xml"/><Relationship Id="rId5" Type="http://schemas.openxmlformats.org/officeDocument/2006/relationships/slideLayout" Target="../slideLayouts/slideLayout2753.xml"/><Relationship Id="rId10" Type="http://schemas.openxmlformats.org/officeDocument/2006/relationships/slideLayout" Target="../slideLayouts/slideLayout2758.xml"/><Relationship Id="rId4" Type="http://schemas.openxmlformats.org/officeDocument/2006/relationships/slideLayout" Target="../slideLayouts/slideLayout2752.xml"/><Relationship Id="rId9" Type="http://schemas.openxmlformats.org/officeDocument/2006/relationships/slideLayout" Target="../slideLayouts/slideLayout2757.xml"/></Relationships>
</file>

<file path=ppt/slideMasters/_rels/slideMaster134.xml.rels><?xml version="1.0" encoding="UTF-8" standalone="yes"?>
<Relationships xmlns="http://schemas.openxmlformats.org/package/2006/relationships"><Relationship Id="rId8" Type="http://schemas.openxmlformats.org/officeDocument/2006/relationships/slideLayout" Target="../slideLayouts/slideLayout2767.xml"/><Relationship Id="rId3" Type="http://schemas.openxmlformats.org/officeDocument/2006/relationships/slideLayout" Target="../slideLayouts/slideLayout2762.xml"/><Relationship Id="rId7" Type="http://schemas.openxmlformats.org/officeDocument/2006/relationships/slideLayout" Target="../slideLayouts/slideLayout2766.xml"/><Relationship Id="rId12" Type="http://schemas.openxmlformats.org/officeDocument/2006/relationships/theme" Target="../theme/theme134.xml"/><Relationship Id="rId2" Type="http://schemas.openxmlformats.org/officeDocument/2006/relationships/slideLayout" Target="../slideLayouts/slideLayout2761.xml"/><Relationship Id="rId1" Type="http://schemas.openxmlformats.org/officeDocument/2006/relationships/slideLayout" Target="../slideLayouts/slideLayout2760.xml"/><Relationship Id="rId6" Type="http://schemas.openxmlformats.org/officeDocument/2006/relationships/slideLayout" Target="../slideLayouts/slideLayout2765.xml"/><Relationship Id="rId11" Type="http://schemas.openxmlformats.org/officeDocument/2006/relationships/slideLayout" Target="../slideLayouts/slideLayout2770.xml"/><Relationship Id="rId5" Type="http://schemas.openxmlformats.org/officeDocument/2006/relationships/slideLayout" Target="../slideLayouts/slideLayout2764.xml"/><Relationship Id="rId10" Type="http://schemas.openxmlformats.org/officeDocument/2006/relationships/slideLayout" Target="../slideLayouts/slideLayout2769.xml"/><Relationship Id="rId4" Type="http://schemas.openxmlformats.org/officeDocument/2006/relationships/slideLayout" Target="../slideLayouts/slideLayout2763.xml"/><Relationship Id="rId9" Type="http://schemas.openxmlformats.org/officeDocument/2006/relationships/slideLayout" Target="../slideLayouts/slideLayout2768.xml"/></Relationships>
</file>

<file path=ppt/slideMasters/_rels/slideMaster135.xml.rels><?xml version="1.0" encoding="UTF-8" standalone="yes"?>
<Relationships xmlns="http://schemas.openxmlformats.org/package/2006/relationships"><Relationship Id="rId8" Type="http://schemas.openxmlformats.org/officeDocument/2006/relationships/slideLayout" Target="../slideLayouts/slideLayout2778.xml"/><Relationship Id="rId13" Type="http://schemas.openxmlformats.org/officeDocument/2006/relationships/theme" Target="../theme/theme135.xml"/><Relationship Id="rId3" Type="http://schemas.openxmlformats.org/officeDocument/2006/relationships/slideLayout" Target="../slideLayouts/slideLayout2773.xml"/><Relationship Id="rId7" Type="http://schemas.openxmlformats.org/officeDocument/2006/relationships/slideLayout" Target="../slideLayouts/slideLayout2777.xml"/><Relationship Id="rId12" Type="http://schemas.openxmlformats.org/officeDocument/2006/relationships/slideLayout" Target="../slideLayouts/slideLayout2782.xml"/><Relationship Id="rId2" Type="http://schemas.openxmlformats.org/officeDocument/2006/relationships/slideLayout" Target="../slideLayouts/slideLayout2772.xml"/><Relationship Id="rId1" Type="http://schemas.openxmlformats.org/officeDocument/2006/relationships/slideLayout" Target="../slideLayouts/slideLayout2771.xml"/><Relationship Id="rId6" Type="http://schemas.openxmlformats.org/officeDocument/2006/relationships/slideLayout" Target="../slideLayouts/slideLayout2776.xml"/><Relationship Id="rId11" Type="http://schemas.openxmlformats.org/officeDocument/2006/relationships/slideLayout" Target="../slideLayouts/slideLayout2781.xml"/><Relationship Id="rId5" Type="http://schemas.openxmlformats.org/officeDocument/2006/relationships/slideLayout" Target="../slideLayouts/slideLayout2775.xml"/><Relationship Id="rId10" Type="http://schemas.openxmlformats.org/officeDocument/2006/relationships/slideLayout" Target="../slideLayouts/slideLayout2780.xml"/><Relationship Id="rId4" Type="http://schemas.openxmlformats.org/officeDocument/2006/relationships/slideLayout" Target="../slideLayouts/slideLayout2774.xml"/><Relationship Id="rId9" Type="http://schemas.openxmlformats.org/officeDocument/2006/relationships/slideLayout" Target="../slideLayouts/slideLayout2779.xml"/></Relationships>
</file>

<file path=ppt/slideMasters/_rels/slideMaster136.xml.rels><?xml version="1.0" encoding="UTF-8" standalone="yes"?>
<Relationships xmlns="http://schemas.openxmlformats.org/package/2006/relationships"><Relationship Id="rId117" Type="http://schemas.openxmlformats.org/officeDocument/2006/relationships/slideLayout" Target="../slideLayouts/slideLayout2899.xml"/><Relationship Id="rId671" Type="http://schemas.openxmlformats.org/officeDocument/2006/relationships/slideLayout" Target="../slideLayouts/slideLayout3453.xml"/><Relationship Id="rId21" Type="http://schemas.openxmlformats.org/officeDocument/2006/relationships/slideLayout" Target="../slideLayouts/slideLayout2803.xml"/><Relationship Id="rId324" Type="http://schemas.openxmlformats.org/officeDocument/2006/relationships/slideLayout" Target="../slideLayouts/slideLayout3106.xml"/><Relationship Id="rId531" Type="http://schemas.openxmlformats.org/officeDocument/2006/relationships/slideLayout" Target="../slideLayouts/slideLayout3313.xml"/><Relationship Id="rId629" Type="http://schemas.openxmlformats.org/officeDocument/2006/relationships/slideLayout" Target="../slideLayouts/slideLayout3411.xml"/><Relationship Id="rId170" Type="http://schemas.openxmlformats.org/officeDocument/2006/relationships/slideLayout" Target="../slideLayouts/slideLayout2952.xml"/><Relationship Id="rId268" Type="http://schemas.openxmlformats.org/officeDocument/2006/relationships/slideLayout" Target="../slideLayouts/slideLayout3050.xml"/><Relationship Id="rId475" Type="http://schemas.openxmlformats.org/officeDocument/2006/relationships/slideLayout" Target="../slideLayouts/slideLayout3257.xml"/><Relationship Id="rId682" Type="http://schemas.openxmlformats.org/officeDocument/2006/relationships/image" Target="../media/image4.png"/><Relationship Id="rId32" Type="http://schemas.openxmlformats.org/officeDocument/2006/relationships/slideLayout" Target="../slideLayouts/slideLayout2814.xml"/><Relationship Id="rId128" Type="http://schemas.openxmlformats.org/officeDocument/2006/relationships/slideLayout" Target="../slideLayouts/slideLayout2910.xml"/><Relationship Id="rId335" Type="http://schemas.openxmlformats.org/officeDocument/2006/relationships/slideLayout" Target="../slideLayouts/slideLayout3117.xml"/><Relationship Id="rId542" Type="http://schemas.openxmlformats.org/officeDocument/2006/relationships/slideLayout" Target="../slideLayouts/slideLayout3324.xml"/><Relationship Id="rId181" Type="http://schemas.openxmlformats.org/officeDocument/2006/relationships/slideLayout" Target="../slideLayouts/slideLayout2963.xml"/><Relationship Id="rId402" Type="http://schemas.openxmlformats.org/officeDocument/2006/relationships/slideLayout" Target="../slideLayouts/slideLayout3184.xml"/><Relationship Id="rId279" Type="http://schemas.openxmlformats.org/officeDocument/2006/relationships/slideLayout" Target="../slideLayouts/slideLayout3061.xml"/><Relationship Id="rId486" Type="http://schemas.openxmlformats.org/officeDocument/2006/relationships/slideLayout" Target="../slideLayouts/slideLayout3268.xml"/><Relationship Id="rId43" Type="http://schemas.openxmlformats.org/officeDocument/2006/relationships/slideLayout" Target="../slideLayouts/slideLayout2825.xml"/><Relationship Id="rId139" Type="http://schemas.openxmlformats.org/officeDocument/2006/relationships/slideLayout" Target="../slideLayouts/slideLayout2921.xml"/><Relationship Id="rId346" Type="http://schemas.openxmlformats.org/officeDocument/2006/relationships/slideLayout" Target="../slideLayouts/slideLayout3128.xml"/><Relationship Id="rId553" Type="http://schemas.openxmlformats.org/officeDocument/2006/relationships/slideLayout" Target="../slideLayouts/slideLayout3335.xml"/><Relationship Id="rId192" Type="http://schemas.openxmlformats.org/officeDocument/2006/relationships/slideLayout" Target="../slideLayouts/slideLayout2974.xml"/><Relationship Id="rId206" Type="http://schemas.openxmlformats.org/officeDocument/2006/relationships/slideLayout" Target="../slideLayouts/slideLayout2988.xml"/><Relationship Id="rId413" Type="http://schemas.openxmlformats.org/officeDocument/2006/relationships/slideLayout" Target="../slideLayouts/slideLayout3195.xml"/><Relationship Id="rId497" Type="http://schemas.openxmlformats.org/officeDocument/2006/relationships/slideLayout" Target="../slideLayouts/slideLayout3279.xml"/><Relationship Id="rId620" Type="http://schemas.openxmlformats.org/officeDocument/2006/relationships/slideLayout" Target="../slideLayouts/slideLayout3402.xml"/><Relationship Id="rId357" Type="http://schemas.openxmlformats.org/officeDocument/2006/relationships/slideLayout" Target="../slideLayouts/slideLayout3139.xml"/><Relationship Id="rId54" Type="http://schemas.openxmlformats.org/officeDocument/2006/relationships/slideLayout" Target="../slideLayouts/slideLayout2836.xml"/><Relationship Id="rId217" Type="http://schemas.openxmlformats.org/officeDocument/2006/relationships/slideLayout" Target="../slideLayouts/slideLayout2999.xml"/><Relationship Id="rId564" Type="http://schemas.openxmlformats.org/officeDocument/2006/relationships/slideLayout" Target="../slideLayouts/slideLayout3346.xml"/><Relationship Id="rId424" Type="http://schemas.openxmlformats.org/officeDocument/2006/relationships/slideLayout" Target="../slideLayouts/slideLayout3206.xml"/><Relationship Id="rId631" Type="http://schemas.openxmlformats.org/officeDocument/2006/relationships/slideLayout" Target="../slideLayouts/slideLayout3413.xml"/><Relationship Id="rId270" Type="http://schemas.openxmlformats.org/officeDocument/2006/relationships/slideLayout" Target="../slideLayouts/slideLayout3052.xml"/><Relationship Id="rId65" Type="http://schemas.openxmlformats.org/officeDocument/2006/relationships/slideLayout" Target="../slideLayouts/slideLayout2847.xml"/><Relationship Id="rId130" Type="http://schemas.openxmlformats.org/officeDocument/2006/relationships/slideLayout" Target="../slideLayouts/slideLayout2912.xml"/><Relationship Id="rId368" Type="http://schemas.openxmlformats.org/officeDocument/2006/relationships/slideLayout" Target="../slideLayouts/slideLayout3150.xml"/><Relationship Id="rId575" Type="http://schemas.openxmlformats.org/officeDocument/2006/relationships/slideLayout" Target="../slideLayouts/slideLayout3357.xml"/><Relationship Id="rId228" Type="http://schemas.openxmlformats.org/officeDocument/2006/relationships/slideLayout" Target="../slideLayouts/slideLayout3010.xml"/><Relationship Id="rId435" Type="http://schemas.openxmlformats.org/officeDocument/2006/relationships/slideLayout" Target="../slideLayouts/slideLayout3217.xml"/><Relationship Id="rId642" Type="http://schemas.openxmlformats.org/officeDocument/2006/relationships/slideLayout" Target="../slideLayouts/slideLayout3424.xml"/><Relationship Id="rId281" Type="http://schemas.openxmlformats.org/officeDocument/2006/relationships/slideLayout" Target="../slideLayouts/slideLayout3063.xml"/><Relationship Id="rId502" Type="http://schemas.openxmlformats.org/officeDocument/2006/relationships/slideLayout" Target="../slideLayouts/slideLayout3284.xml"/><Relationship Id="rId76" Type="http://schemas.openxmlformats.org/officeDocument/2006/relationships/slideLayout" Target="../slideLayouts/slideLayout2858.xml"/><Relationship Id="rId141" Type="http://schemas.openxmlformats.org/officeDocument/2006/relationships/slideLayout" Target="../slideLayouts/slideLayout2923.xml"/><Relationship Id="rId379" Type="http://schemas.openxmlformats.org/officeDocument/2006/relationships/slideLayout" Target="../slideLayouts/slideLayout3161.xml"/><Relationship Id="rId586" Type="http://schemas.openxmlformats.org/officeDocument/2006/relationships/slideLayout" Target="../slideLayouts/slideLayout3368.xml"/><Relationship Id="rId7" Type="http://schemas.openxmlformats.org/officeDocument/2006/relationships/slideLayout" Target="../slideLayouts/slideLayout2789.xml"/><Relationship Id="rId239" Type="http://schemas.openxmlformats.org/officeDocument/2006/relationships/slideLayout" Target="../slideLayouts/slideLayout3021.xml"/><Relationship Id="rId446" Type="http://schemas.openxmlformats.org/officeDocument/2006/relationships/slideLayout" Target="../slideLayouts/slideLayout3228.xml"/><Relationship Id="rId653" Type="http://schemas.openxmlformats.org/officeDocument/2006/relationships/slideLayout" Target="../slideLayouts/slideLayout3435.xml"/><Relationship Id="rId292" Type="http://schemas.openxmlformats.org/officeDocument/2006/relationships/slideLayout" Target="../slideLayouts/slideLayout3074.xml"/><Relationship Id="rId306" Type="http://schemas.openxmlformats.org/officeDocument/2006/relationships/slideLayout" Target="../slideLayouts/slideLayout3088.xml"/><Relationship Id="rId87" Type="http://schemas.openxmlformats.org/officeDocument/2006/relationships/slideLayout" Target="../slideLayouts/slideLayout2869.xml"/><Relationship Id="rId513" Type="http://schemas.openxmlformats.org/officeDocument/2006/relationships/slideLayout" Target="../slideLayouts/slideLayout3295.xml"/><Relationship Id="rId597" Type="http://schemas.openxmlformats.org/officeDocument/2006/relationships/slideLayout" Target="../slideLayouts/slideLayout3379.xml"/><Relationship Id="rId152" Type="http://schemas.openxmlformats.org/officeDocument/2006/relationships/slideLayout" Target="../slideLayouts/slideLayout2934.xml"/><Relationship Id="rId457" Type="http://schemas.openxmlformats.org/officeDocument/2006/relationships/slideLayout" Target="../slideLayouts/slideLayout3239.xml"/><Relationship Id="rId664" Type="http://schemas.openxmlformats.org/officeDocument/2006/relationships/slideLayout" Target="../slideLayouts/slideLayout3446.xml"/><Relationship Id="rId14" Type="http://schemas.openxmlformats.org/officeDocument/2006/relationships/slideLayout" Target="../slideLayouts/slideLayout2796.xml"/><Relationship Id="rId317" Type="http://schemas.openxmlformats.org/officeDocument/2006/relationships/slideLayout" Target="../slideLayouts/slideLayout3099.xml"/><Relationship Id="rId524" Type="http://schemas.openxmlformats.org/officeDocument/2006/relationships/slideLayout" Target="../slideLayouts/slideLayout3306.xml"/><Relationship Id="rId98" Type="http://schemas.openxmlformats.org/officeDocument/2006/relationships/slideLayout" Target="../slideLayouts/slideLayout2880.xml"/><Relationship Id="rId163" Type="http://schemas.openxmlformats.org/officeDocument/2006/relationships/slideLayout" Target="../slideLayouts/slideLayout2945.xml"/><Relationship Id="rId370" Type="http://schemas.openxmlformats.org/officeDocument/2006/relationships/slideLayout" Target="../slideLayouts/slideLayout3152.xml"/><Relationship Id="rId230" Type="http://schemas.openxmlformats.org/officeDocument/2006/relationships/slideLayout" Target="../slideLayouts/slideLayout3012.xml"/><Relationship Id="rId468" Type="http://schemas.openxmlformats.org/officeDocument/2006/relationships/slideLayout" Target="../slideLayouts/slideLayout3250.xml"/><Relationship Id="rId675" Type="http://schemas.openxmlformats.org/officeDocument/2006/relationships/slideLayout" Target="../slideLayouts/slideLayout3457.xml"/><Relationship Id="rId25" Type="http://schemas.openxmlformats.org/officeDocument/2006/relationships/slideLayout" Target="../slideLayouts/slideLayout2807.xml"/><Relationship Id="rId328" Type="http://schemas.openxmlformats.org/officeDocument/2006/relationships/slideLayout" Target="../slideLayouts/slideLayout3110.xml"/><Relationship Id="rId535" Type="http://schemas.openxmlformats.org/officeDocument/2006/relationships/slideLayout" Target="../slideLayouts/slideLayout3317.xml"/><Relationship Id="rId174" Type="http://schemas.openxmlformats.org/officeDocument/2006/relationships/slideLayout" Target="../slideLayouts/slideLayout2956.xml"/><Relationship Id="rId381" Type="http://schemas.openxmlformats.org/officeDocument/2006/relationships/slideLayout" Target="../slideLayouts/slideLayout3163.xml"/><Relationship Id="rId602" Type="http://schemas.openxmlformats.org/officeDocument/2006/relationships/slideLayout" Target="../slideLayouts/slideLayout3384.xml"/><Relationship Id="rId241" Type="http://schemas.openxmlformats.org/officeDocument/2006/relationships/slideLayout" Target="../slideLayouts/slideLayout3023.xml"/><Relationship Id="rId479" Type="http://schemas.openxmlformats.org/officeDocument/2006/relationships/slideLayout" Target="../slideLayouts/slideLayout3261.xml"/><Relationship Id="rId36" Type="http://schemas.openxmlformats.org/officeDocument/2006/relationships/slideLayout" Target="../slideLayouts/slideLayout2818.xml"/><Relationship Id="rId339" Type="http://schemas.openxmlformats.org/officeDocument/2006/relationships/slideLayout" Target="../slideLayouts/slideLayout3121.xml"/><Relationship Id="rId546" Type="http://schemas.openxmlformats.org/officeDocument/2006/relationships/slideLayout" Target="../slideLayouts/slideLayout3328.xml"/><Relationship Id="rId101" Type="http://schemas.openxmlformats.org/officeDocument/2006/relationships/slideLayout" Target="../slideLayouts/slideLayout2883.xml"/><Relationship Id="rId185" Type="http://schemas.openxmlformats.org/officeDocument/2006/relationships/slideLayout" Target="../slideLayouts/slideLayout2967.xml"/><Relationship Id="rId406" Type="http://schemas.openxmlformats.org/officeDocument/2006/relationships/slideLayout" Target="../slideLayouts/slideLayout3188.xml"/><Relationship Id="rId392" Type="http://schemas.openxmlformats.org/officeDocument/2006/relationships/slideLayout" Target="../slideLayouts/slideLayout3174.xml"/><Relationship Id="rId613" Type="http://schemas.openxmlformats.org/officeDocument/2006/relationships/slideLayout" Target="../slideLayouts/slideLayout3395.xml"/><Relationship Id="rId252" Type="http://schemas.openxmlformats.org/officeDocument/2006/relationships/slideLayout" Target="../slideLayouts/slideLayout3034.xml"/><Relationship Id="rId47" Type="http://schemas.openxmlformats.org/officeDocument/2006/relationships/slideLayout" Target="../slideLayouts/slideLayout2829.xml"/><Relationship Id="rId112" Type="http://schemas.openxmlformats.org/officeDocument/2006/relationships/slideLayout" Target="../slideLayouts/slideLayout2894.xml"/><Relationship Id="rId557" Type="http://schemas.openxmlformats.org/officeDocument/2006/relationships/slideLayout" Target="../slideLayouts/slideLayout3339.xml"/><Relationship Id="rId196" Type="http://schemas.openxmlformats.org/officeDocument/2006/relationships/slideLayout" Target="../slideLayouts/slideLayout2978.xml"/><Relationship Id="rId417" Type="http://schemas.openxmlformats.org/officeDocument/2006/relationships/slideLayout" Target="../slideLayouts/slideLayout3199.xml"/><Relationship Id="rId624" Type="http://schemas.openxmlformats.org/officeDocument/2006/relationships/slideLayout" Target="../slideLayouts/slideLayout3406.xml"/><Relationship Id="rId263" Type="http://schemas.openxmlformats.org/officeDocument/2006/relationships/slideLayout" Target="../slideLayouts/slideLayout3045.xml"/><Relationship Id="rId470" Type="http://schemas.openxmlformats.org/officeDocument/2006/relationships/slideLayout" Target="../slideLayouts/slideLayout3252.xml"/><Relationship Id="rId58" Type="http://schemas.openxmlformats.org/officeDocument/2006/relationships/slideLayout" Target="../slideLayouts/slideLayout2840.xml"/><Relationship Id="rId123" Type="http://schemas.openxmlformats.org/officeDocument/2006/relationships/slideLayout" Target="../slideLayouts/slideLayout2905.xml"/><Relationship Id="rId330" Type="http://schemas.openxmlformats.org/officeDocument/2006/relationships/slideLayout" Target="../slideLayouts/slideLayout3112.xml"/><Relationship Id="rId568" Type="http://schemas.openxmlformats.org/officeDocument/2006/relationships/slideLayout" Target="../slideLayouts/slideLayout3350.xml"/><Relationship Id="rId428" Type="http://schemas.openxmlformats.org/officeDocument/2006/relationships/slideLayout" Target="../slideLayouts/slideLayout3210.xml"/><Relationship Id="rId635" Type="http://schemas.openxmlformats.org/officeDocument/2006/relationships/slideLayout" Target="../slideLayouts/slideLayout3417.xml"/><Relationship Id="rId274" Type="http://schemas.openxmlformats.org/officeDocument/2006/relationships/slideLayout" Target="../slideLayouts/slideLayout3056.xml"/><Relationship Id="rId481" Type="http://schemas.openxmlformats.org/officeDocument/2006/relationships/slideLayout" Target="../slideLayouts/slideLayout3263.xml"/><Relationship Id="rId69" Type="http://schemas.openxmlformats.org/officeDocument/2006/relationships/slideLayout" Target="../slideLayouts/slideLayout2851.xml"/><Relationship Id="rId134" Type="http://schemas.openxmlformats.org/officeDocument/2006/relationships/slideLayout" Target="../slideLayouts/slideLayout2916.xml"/><Relationship Id="rId579" Type="http://schemas.openxmlformats.org/officeDocument/2006/relationships/slideLayout" Target="../slideLayouts/slideLayout3361.xml"/><Relationship Id="rId341" Type="http://schemas.openxmlformats.org/officeDocument/2006/relationships/slideLayout" Target="../slideLayouts/slideLayout3123.xml"/><Relationship Id="rId439" Type="http://schemas.openxmlformats.org/officeDocument/2006/relationships/slideLayout" Target="../slideLayouts/slideLayout3221.xml"/><Relationship Id="rId646" Type="http://schemas.openxmlformats.org/officeDocument/2006/relationships/slideLayout" Target="../slideLayouts/slideLayout3428.xml"/><Relationship Id="rId201" Type="http://schemas.openxmlformats.org/officeDocument/2006/relationships/slideLayout" Target="../slideLayouts/slideLayout2983.xml"/><Relationship Id="rId285" Type="http://schemas.openxmlformats.org/officeDocument/2006/relationships/slideLayout" Target="../slideLayouts/slideLayout3067.xml"/><Relationship Id="rId506" Type="http://schemas.openxmlformats.org/officeDocument/2006/relationships/slideLayout" Target="../slideLayouts/slideLayout3288.xml"/><Relationship Id="rId492" Type="http://schemas.openxmlformats.org/officeDocument/2006/relationships/slideLayout" Target="../slideLayouts/slideLayout3274.xml"/><Relationship Id="rId91" Type="http://schemas.openxmlformats.org/officeDocument/2006/relationships/slideLayout" Target="../slideLayouts/slideLayout2873.xml"/><Relationship Id="rId145" Type="http://schemas.openxmlformats.org/officeDocument/2006/relationships/slideLayout" Target="../slideLayouts/slideLayout2927.xml"/><Relationship Id="rId187" Type="http://schemas.openxmlformats.org/officeDocument/2006/relationships/slideLayout" Target="../slideLayouts/slideLayout2969.xml"/><Relationship Id="rId352" Type="http://schemas.openxmlformats.org/officeDocument/2006/relationships/slideLayout" Target="../slideLayouts/slideLayout3134.xml"/><Relationship Id="rId394" Type="http://schemas.openxmlformats.org/officeDocument/2006/relationships/slideLayout" Target="../slideLayouts/slideLayout3176.xml"/><Relationship Id="rId408" Type="http://schemas.openxmlformats.org/officeDocument/2006/relationships/slideLayout" Target="../slideLayouts/slideLayout3190.xml"/><Relationship Id="rId615" Type="http://schemas.openxmlformats.org/officeDocument/2006/relationships/slideLayout" Target="../slideLayouts/slideLayout3397.xml"/><Relationship Id="rId212" Type="http://schemas.openxmlformats.org/officeDocument/2006/relationships/slideLayout" Target="../slideLayouts/slideLayout2994.xml"/><Relationship Id="rId254" Type="http://schemas.openxmlformats.org/officeDocument/2006/relationships/slideLayout" Target="../slideLayouts/slideLayout3036.xml"/><Relationship Id="rId657" Type="http://schemas.openxmlformats.org/officeDocument/2006/relationships/slideLayout" Target="../slideLayouts/slideLayout3439.xml"/><Relationship Id="rId49" Type="http://schemas.openxmlformats.org/officeDocument/2006/relationships/slideLayout" Target="../slideLayouts/slideLayout2831.xml"/><Relationship Id="rId114" Type="http://schemas.openxmlformats.org/officeDocument/2006/relationships/slideLayout" Target="../slideLayouts/slideLayout2896.xml"/><Relationship Id="rId296" Type="http://schemas.openxmlformats.org/officeDocument/2006/relationships/slideLayout" Target="../slideLayouts/slideLayout3078.xml"/><Relationship Id="rId461" Type="http://schemas.openxmlformats.org/officeDocument/2006/relationships/slideLayout" Target="../slideLayouts/slideLayout3243.xml"/><Relationship Id="rId517" Type="http://schemas.openxmlformats.org/officeDocument/2006/relationships/slideLayout" Target="../slideLayouts/slideLayout3299.xml"/><Relationship Id="rId559" Type="http://schemas.openxmlformats.org/officeDocument/2006/relationships/slideLayout" Target="../slideLayouts/slideLayout3341.xml"/><Relationship Id="rId60" Type="http://schemas.openxmlformats.org/officeDocument/2006/relationships/slideLayout" Target="../slideLayouts/slideLayout2842.xml"/><Relationship Id="rId156" Type="http://schemas.openxmlformats.org/officeDocument/2006/relationships/slideLayout" Target="../slideLayouts/slideLayout2938.xml"/><Relationship Id="rId198" Type="http://schemas.openxmlformats.org/officeDocument/2006/relationships/slideLayout" Target="../slideLayouts/slideLayout2980.xml"/><Relationship Id="rId321" Type="http://schemas.openxmlformats.org/officeDocument/2006/relationships/slideLayout" Target="../slideLayouts/slideLayout3103.xml"/><Relationship Id="rId363" Type="http://schemas.openxmlformats.org/officeDocument/2006/relationships/slideLayout" Target="../slideLayouts/slideLayout3145.xml"/><Relationship Id="rId419" Type="http://schemas.openxmlformats.org/officeDocument/2006/relationships/slideLayout" Target="../slideLayouts/slideLayout3201.xml"/><Relationship Id="rId570" Type="http://schemas.openxmlformats.org/officeDocument/2006/relationships/slideLayout" Target="../slideLayouts/slideLayout3352.xml"/><Relationship Id="rId626" Type="http://schemas.openxmlformats.org/officeDocument/2006/relationships/slideLayout" Target="../slideLayouts/slideLayout3408.xml"/><Relationship Id="rId223" Type="http://schemas.openxmlformats.org/officeDocument/2006/relationships/slideLayout" Target="../slideLayouts/slideLayout3005.xml"/><Relationship Id="rId430" Type="http://schemas.openxmlformats.org/officeDocument/2006/relationships/slideLayout" Target="../slideLayouts/slideLayout3212.xml"/><Relationship Id="rId668" Type="http://schemas.openxmlformats.org/officeDocument/2006/relationships/slideLayout" Target="../slideLayouts/slideLayout3450.xml"/><Relationship Id="rId18" Type="http://schemas.openxmlformats.org/officeDocument/2006/relationships/slideLayout" Target="../slideLayouts/slideLayout2800.xml"/><Relationship Id="rId265" Type="http://schemas.openxmlformats.org/officeDocument/2006/relationships/slideLayout" Target="../slideLayouts/slideLayout3047.xml"/><Relationship Id="rId472" Type="http://schemas.openxmlformats.org/officeDocument/2006/relationships/slideLayout" Target="../slideLayouts/slideLayout3254.xml"/><Relationship Id="rId528" Type="http://schemas.openxmlformats.org/officeDocument/2006/relationships/slideLayout" Target="../slideLayouts/slideLayout3310.xml"/><Relationship Id="rId125" Type="http://schemas.openxmlformats.org/officeDocument/2006/relationships/slideLayout" Target="../slideLayouts/slideLayout2907.xml"/><Relationship Id="rId167" Type="http://schemas.openxmlformats.org/officeDocument/2006/relationships/slideLayout" Target="../slideLayouts/slideLayout2949.xml"/><Relationship Id="rId332" Type="http://schemas.openxmlformats.org/officeDocument/2006/relationships/slideLayout" Target="../slideLayouts/slideLayout3114.xml"/><Relationship Id="rId374" Type="http://schemas.openxmlformats.org/officeDocument/2006/relationships/slideLayout" Target="../slideLayouts/slideLayout3156.xml"/><Relationship Id="rId581" Type="http://schemas.openxmlformats.org/officeDocument/2006/relationships/slideLayout" Target="../slideLayouts/slideLayout3363.xml"/><Relationship Id="rId71" Type="http://schemas.openxmlformats.org/officeDocument/2006/relationships/slideLayout" Target="../slideLayouts/slideLayout2853.xml"/><Relationship Id="rId234" Type="http://schemas.openxmlformats.org/officeDocument/2006/relationships/slideLayout" Target="../slideLayouts/slideLayout3016.xml"/><Relationship Id="rId637" Type="http://schemas.openxmlformats.org/officeDocument/2006/relationships/slideLayout" Target="../slideLayouts/slideLayout3419.xml"/><Relationship Id="rId679" Type="http://schemas.openxmlformats.org/officeDocument/2006/relationships/image" Target="../media/image1.jpeg"/><Relationship Id="rId2" Type="http://schemas.openxmlformats.org/officeDocument/2006/relationships/slideLayout" Target="../slideLayouts/slideLayout2784.xml"/><Relationship Id="rId29" Type="http://schemas.openxmlformats.org/officeDocument/2006/relationships/slideLayout" Target="../slideLayouts/slideLayout2811.xml"/><Relationship Id="rId276" Type="http://schemas.openxmlformats.org/officeDocument/2006/relationships/slideLayout" Target="../slideLayouts/slideLayout3058.xml"/><Relationship Id="rId441" Type="http://schemas.openxmlformats.org/officeDocument/2006/relationships/slideLayout" Target="../slideLayouts/slideLayout3223.xml"/><Relationship Id="rId483" Type="http://schemas.openxmlformats.org/officeDocument/2006/relationships/slideLayout" Target="../slideLayouts/slideLayout3265.xml"/><Relationship Id="rId539" Type="http://schemas.openxmlformats.org/officeDocument/2006/relationships/slideLayout" Target="../slideLayouts/slideLayout3321.xml"/><Relationship Id="rId40" Type="http://schemas.openxmlformats.org/officeDocument/2006/relationships/slideLayout" Target="../slideLayouts/slideLayout2822.xml"/><Relationship Id="rId136" Type="http://schemas.openxmlformats.org/officeDocument/2006/relationships/slideLayout" Target="../slideLayouts/slideLayout2918.xml"/><Relationship Id="rId178" Type="http://schemas.openxmlformats.org/officeDocument/2006/relationships/slideLayout" Target="../slideLayouts/slideLayout2960.xml"/><Relationship Id="rId301" Type="http://schemas.openxmlformats.org/officeDocument/2006/relationships/slideLayout" Target="../slideLayouts/slideLayout3083.xml"/><Relationship Id="rId343" Type="http://schemas.openxmlformats.org/officeDocument/2006/relationships/slideLayout" Target="../slideLayouts/slideLayout3125.xml"/><Relationship Id="rId550" Type="http://schemas.openxmlformats.org/officeDocument/2006/relationships/slideLayout" Target="../slideLayouts/slideLayout3332.xml"/><Relationship Id="rId82" Type="http://schemas.openxmlformats.org/officeDocument/2006/relationships/slideLayout" Target="../slideLayouts/slideLayout2864.xml"/><Relationship Id="rId203" Type="http://schemas.openxmlformats.org/officeDocument/2006/relationships/slideLayout" Target="../slideLayouts/slideLayout2985.xml"/><Relationship Id="rId385" Type="http://schemas.openxmlformats.org/officeDocument/2006/relationships/slideLayout" Target="../slideLayouts/slideLayout3167.xml"/><Relationship Id="rId592" Type="http://schemas.openxmlformats.org/officeDocument/2006/relationships/slideLayout" Target="../slideLayouts/slideLayout3374.xml"/><Relationship Id="rId606" Type="http://schemas.openxmlformats.org/officeDocument/2006/relationships/slideLayout" Target="../slideLayouts/slideLayout3388.xml"/><Relationship Id="rId648" Type="http://schemas.openxmlformats.org/officeDocument/2006/relationships/slideLayout" Target="../slideLayouts/slideLayout3430.xml"/><Relationship Id="rId245" Type="http://schemas.openxmlformats.org/officeDocument/2006/relationships/slideLayout" Target="../slideLayouts/slideLayout3027.xml"/><Relationship Id="rId287" Type="http://schemas.openxmlformats.org/officeDocument/2006/relationships/slideLayout" Target="../slideLayouts/slideLayout3069.xml"/><Relationship Id="rId410" Type="http://schemas.openxmlformats.org/officeDocument/2006/relationships/slideLayout" Target="../slideLayouts/slideLayout3192.xml"/><Relationship Id="rId452" Type="http://schemas.openxmlformats.org/officeDocument/2006/relationships/slideLayout" Target="../slideLayouts/slideLayout3234.xml"/><Relationship Id="rId494" Type="http://schemas.openxmlformats.org/officeDocument/2006/relationships/slideLayout" Target="../slideLayouts/slideLayout3276.xml"/><Relationship Id="rId508" Type="http://schemas.openxmlformats.org/officeDocument/2006/relationships/slideLayout" Target="../slideLayouts/slideLayout3290.xml"/><Relationship Id="rId105" Type="http://schemas.openxmlformats.org/officeDocument/2006/relationships/slideLayout" Target="../slideLayouts/slideLayout2887.xml"/><Relationship Id="rId147" Type="http://schemas.openxmlformats.org/officeDocument/2006/relationships/slideLayout" Target="../slideLayouts/slideLayout2929.xml"/><Relationship Id="rId312" Type="http://schemas.openxmlformats.org/officeDocument/2006/relationships/slideLayout" Target="../slideLayouts/slideLayout3094.xml"/><Relationship Id="rId354" Type="http://schemas.openxmlformats.org/officeDocument/2006/relationships/slideLayout" Target="../slideLayouts/slideLayout3136.xml"/><Relationship Id="rId51" Type="http://schemas.openxmlformats.org/officeDocument/2006/relationships/slideLayout" Target="../slideLayouts/slideLayout2833.xml"/><Relationship Id="rId93" Type="http://schemas.openxmlformats.org/officeDocument/2006/relationships/slideLayout" Target="../slideLayouts/slideLayout2875.xml"/><Relationship Id="rId189" Type="http://schemas.openxmlformats.org/officeDocument/2006/relationships/slideLayout" Target="../slideLayouts/slideLayout2971.xml"/><Relationship Id="rId396" Type="http://schemas.openxmlformats.org/officeDocument/2006/relationships/slideLayout" Target="../slideLayouts/slideLayout3178.xml"/><Relationship Id="rId561" Type="http://schemas.openxmlformats.org/officeDocument/2006/relationships/slideLayout" Target="../slideLayouts/slideLayout3343.xml"/><Relationship Id="rId617" Type="http://schemas.openxmlformats.org/officeDocument/2006/relationships/slideLayout" Target="../slideLayouts/slideLayout3399.xml"/><Relationship Id="rId659" Type="http://schemas.openxmlformats.org/officeDocument/2006/relationships/slideLayout" Target="../slideLayouts/slideLayout3441.xml"/><Relationship Id="rId214" Type="http://schemas.openxmlformats.org/officeDocument/2006/relationships/slideLayout" Target="../slideLayouts/slideLayout2996.xml"/><Relationship Id="rId256" Type="http://schemas.openxmlformats.org/officeDocument/2006/relationships/slideLayout" Target="../slideLayouts/slideLayout3038.xml"/><Relationship Id="rId298" Type="http://schemas.openxmlformats.org/officeDocument/2006/relationships/slideLayout" Target="../slideLayouts/slideLayout3080.xml"/><Relationship Id="rId421" Type="http://schemas.openxmlformats.org/officeDocument/2006/relationships/slideLayout" Target="../slideLayouts/slideLayout3203.xml"/><Relationship Id="rId463" Type="http://schemas.openxmlformats.org/officeDocument/2006/relationships/slideLayout" Target="../slideLayouts/slideLayout3245.xml"/><Relationship Id="rId519" Type="http://schemas.openxmlformats.org/officeDocument/2006/relationships/slideLayout" Target="../slideLayouts/slideLayout3301.xml"/><Relationship Id="rId670" Type="http://schemas.openxmlformats.org/officeDocument/2006/relationships/slideLayout" Target="../slideLayouts/slideLayout3452.xml"/><Relationship Id="rId116" Type="http://schemas.openxmlformats.org/officeDocument/2006/relationships/slideLayout" Target="../slideLayouts/slideLayout2898.xml"/><Relationship Id="rId158" Type="http://schemas.openxmlformats.org/officeDocument/2006/relationships/slideLayout" Target="../slideLayouts/slideLayout2940.xml"/><Relationship Id="rId323" Type="http://schemas.openxmlformats.org/officeDocument/2006/relationships/slideLayout" Target="../slideLayouts/slideLayout3105.xml"/><Relationship Id="rId530" Type="http://schemas.openxmlformats.org/officeDocument/2006/relationships/slideLayout" Target="../slideLayouts/slideLayout3312.xml"/><Relationship Id="rId20" Type="http://schemas.openxmlformats.org/officeDocument/2006/relationships/slideLayout" Target="../slideLayouts/slideLayout2802.xml"/><Relationship Id="rId62" Type="http://schemas.openxmlformats.org/officeDocument/2006/relationships/slideLayout" Target="../slideLayouts/slideLayout2844.xml"/><Relationship Id="rId365" Type="http://schemas.openxmlformats.org/officeDocument/2006/relationships/slideLayout" Target="../slideLayouts/slideLayout3147.xml"/><Relationship Id="rId572" Type="http://schemas.openxmlformats.org/officeDocument/2006/relationships/slideLayout" Target="../slideLayouts/slideLayout3354.xml"/><Relationship Id="rId628" Type="http://schemas.openxmlformats.org/officeDocument/2006/relationships/slideLayout" Target="../slideLayouts/slideLayout3410.xml"/><Relationship Id="rId225" Type="http://schemas.openxmlformats.org/officeDocument/2006/relationships/slideLayout" Target="../slideLayouts/slideLayout3007.xml"/><Relationship Id="rId267" Type="http://schemas.openxmlformats.org/officeDocument/2006/relationships/slideLayout" Target="../slideLayouts/slideLayout3049.xml"/><Relationship Id="rId432" Type="http://schemas.openxmlformats.org/officeDocument/2006/relationships/slideLayout" Target="../slideLayouts/slideLayout3214.xml"/><Relationship Id="rId474" Type="http://schemas.openxmlformats.org/officeDocument/2006/relationships/slideLayout" Target="../slideLayouts/slideLayout3256.xml"/><Relationship Id="rId127" Type="http://schemas.openxmlformats.org/officeDocument/2006/relationships/slideLayout" Target="../slideLayouts/slideLayout2909.xml"/><Relationship Id="rId681" Type="http://schemas.openxmlformats.org/officeDocument/2006/relationships/image" Target="../media/image3.png"/><Relationship Id="rId31" Type="http://schemas.openxmlformats.org/officeDocument/2006/relationships/slideLayout" Target="../slideLayouts/slideLayout2813.xml"/><Relationship Id="rId73" Type="http://schemas.openxmlformats.org/officeDocument/2006/relationships/slideLayout" Target="../slideLayouts/slideLayout2855.xml"/><Relationship Id="rId169" Type="http://schemas.openxmlformats.org/officeDocument/2006/relationships/slideLayout" Target="../slideLayouts/slideLayout2951.xml"/><Relationship Id="rId334" Type="http://schemas.openxmlformats.org/officeDocument/2006/relationships/slideLayout" Target="../slideLayouts/slideLayout3116.xml"/><Relationship Id="rId376" Type="http://schemas.openxmlformats.org/officeDocument/2006/relationships/slideLayout" Target="../slideLayouts/slideLayout3158.xml"/><Relationship Id="rId541" Type="http://schemas.openxmlformats.org/officeDocument/2006/relationships/slideLayout" Target="../slideLayouts/slideLayout3323.xml"/><Relationship Id="rId583" Type="http://schemas.openxmlformats.org/officeDocument/2006/relationships/slideLayout" Target="../slideLayouts/slideLayout3365.xml"/><Relationship Id="rId639" Type="http://schemas.openxmlformats.org/officeDocument/2006/relationships/slideLayout" Target="../slideLayouts/slideLayout3421.xml"/><Relationship Id="rId4" Type="http://schemas.openxmlformats.org/officeDocument/2006/relationships/slideLayout" Target="../slideLayouts/slideLayout2786.xml"/><Relationship Id="rId180" Type="http://schemas.openxmlformats.org/officeDocument/2006/relationships/slideLayout" Target="../slideLayouts/slideLayout2962.xml"/><Relationship Id="rId236" Type="http://schemas.openxmlformats.org/officeDocument/2006/relationships/slideLayout" Target="../slideLayouts/slideLayout3018.xml"/><Relationship Id="rId278" Type="http://schemas.openxmlformats.org/officeDocument/2006/relationships/slideLayout" Target="../slideLayouts/slideLayout3060.xml"/><Relationship Id="rId401" Type="http://schemas.openxmlformats.org/officeDocument/2006/relationships/slideLayout" Target="../slideLayouts/slideLayout3183.xml"/><Relationship Id="rId443" Type="http://schemas.openxmlformats.org/officeDocument/2006/relationships/slideLayout" Target="../slideLayouts/slideLayout3225.xml"/><Relationship Id="rId650" Type="http://schemas.openxmlformats.org/officeDocument/2006/relationships/slideLayout" Target="../slideLayouts/slideLayout3432.xml"/><Relationship Id="rId303" Type="http://schemas.openxmlformats.org/officeDocument/2006/relationships/slideLayout" Target="../slideLayouts/slideLayout3085.xml"/><Relationship Id="rId485" Type="http://schemas.openxmlformats.org/officeDocument/2006/relationships/slideLayout" Target="../slideLayouts/slideLayout3267.xml"/><Relationship Id="rId42" Type="http://schemas.openxmlformats.org/officeDocument/2006/relationships/slideLayout" Target="../slideLayouts/slideLayout2824.xml"/><Relationship Id="rId84" Type="http://schemas.openxmlformats.org/officeDocument/2006/relationships/slideLayout" Target="../slideLayouts/slideLayout2866.xml"/><Relationship Id="rId138" Type="http://schemas.openxmlformats.org/officeDocument/2006/relationships/slideLayout" Target="../slideLayouts/slideLayout2920.xml"/><Relationship Id="rId345" Type="http://schemas.openxmlformats.org/officeDocument/2006/relationships/slideLayout" Target="../slideLayouts/slideLayout3127.xml"/><Relationship Id="rId387" Type="http://schemas.openxmlformats.org/officeDocument/2006/relationships/slideLayout" Target="../slideLayouts/slideLayout3169.xml"/><Relationship Id="rId510" Type="http://schemas.openxmlformats.org/officeDocument/2006/relationships/slideLayout" Target="../slideLayouts/slideLayout3292.xml"/><Relationship Id="rId552" Type="http://schemas.openxmlformats.org/officeDocument/2006/relationships/slideLayout" Target="../slideLayouts/slideLayout3334.xml"/><Relationship Id="rId594" Type="http://schemas.openxmlformats.org/officeDocument/2006/relationships/slideLayout" Target="../slideLayouts/slideLayout3376.xml"/><Relationship Id="rId608" Type="http://schemas.openxmlformats.org/officeDocument/2006/relationships/slideLayout" Target="../slideLayouts/slideLayout3390.xml"/><Relationship Id="rId191" Type="http://schemas.openxmlformats.org/officeDocument/2006/relationships/slideLayout" Target="../slideLayouts/slideLayout2973.xml"/><Relationship Id="rId205" Type="http://schemas.openxmlformats.org/officeDocument/2006/relationships/slideLayout" Target="../slideLayouts/slideLayout2987.xml"/><Relationship Id="rId247" Type="http://schemas.openxmlformats.org/officeDocument/2006/relationships/slideLayout" Target="../slideLayouts/slideLayout3029.xml"/><Relationship Id="rId412" Type="http://schemas.openxmlformats.org/officeDocument/2006/relationships/slideLayout" Target="../slideLayouts/slideLayout3194.xml"/><Relationship Id="rId107" Type="http://schemas.openxmlformats.org/officeDocument/2006/relationships/slideLayout" Target="../slideLayouts/slideLayout2889.xml"/><Relationship Id="rId289" Type="http://schemas.openxmlformats.org/officeDocument/2006/relationships/slideLayout" Target="../slideLayouts/slideLayout3071.xml"/><Relationship Id="rId454" Type="http://schemas.openxmlformats.org/officeDocument/2006/relationships/slideLayout" Target="../slideLayouts/slideLayout3236.xml"/><Relationship Id="rId496" Type="http://schemas.openxmlformats.org/officeDocument/2006/relationships/slideLayout" Target="../slideLayouts/slideLayout3278.xml"/><Relationship Id="rId661" Type="http://schemas.openxmlformats.org/officeDocument/2006/relationships/slideLayout" Target="../slideLayouts/slideLayout3443.xml"/><Relationship Id="rId11" Type="http://schemas.openxmlformats.org/officeDocument/2006/relationships/slideLayout" Target="../slideLayouts/slideLayout2793.xml"/><Relationship Id="rId53" Type="http://schemas.openxmlformats.org/officeDocument/2006/relationships/slideLayout" Target="../slideLayouts/slideLayout2835.xml"/><Relationship Id="rId149" Type="http://schemas.openxmlformats.org/officeDocument/2006/relationships/slideLayout" Target="../slideLayouts/slideLayout2931.xml"/><Relationship Id="rId314" Type="http://schemas.openxmlformats.org/officeDocument/2006/relationships/slideLayout" Target="../slideLayouts/slideLayout3096.xml"/><Relationship Id="rId356" Type="http://schemas.openxmlformats.org/officeDocument/2006/relationships/slideLayout" Target="../slideLayouts/slideLayout3138.xml"/><Relationship Id="rId398" Type="http://schemas.openxmlformats.org/officeDocument/2006/relationships/slideLayout" Target="../slideLayouts/slideLayout3180.xml"/><Relationship Id="rId521" Type="http://schemas.openxmlformats.org/officeDocument/2006/relationships/slideLayout" Target="../slideLayouts/slideLayout3303.xml"/><Relationship Id="rId563" Type="http://schemas.openxmlformats.org/officeDocument/2006/relationships/slideLayout" Target="../slideLayouts/slideLayout3345.xml"/><Relationship Id="rId619" Type="http://schemas.openxmlformats.org/officeDocument/2006/relationships/slideLayout" Target="../slideLayouts/slideLayout3401.xml"/><Relationship Id="rId95" Type="http://schemas.openxmlformats.org/officeDocument/2006/relationships/slideLayout" Target="../slideLayouts/slideLayout2877.xml"/><Relationship Id="rId160" Type="http://schemas.openxmlformats.org/officeDocument/2006/relationships/slideLayout" Target="../slideLayouts/slideLayout2942.xml"/><Relationship Id="rId216" Type="http://schemas.openxmlformats.org/officeDocument/2006/relationships/slideLayout" Target="../slideLayouts/slideLayout2998.xml"/><Relationship Id="rId423" Type="http://schemas.openxmlformats.org/officeDocument/2006/relationships/slideLayout" Target="../slideLayouts/slideLayout3205.xml"/><Relationship Id="rId258" Type="http://schemas.openxmlformats.org/officeDocument/2006/relationships/slideLayout" Target="../slideLayouts/slideLayout3040.xml"/><Relationship Id="rId465" Type="http://schemas.openxmlformats.org/officeDocument/2006/relationships/slideLayout" Target="../slideLayouts/slideLayout3247.xml"/><Relationship Id="rId630" Type="http://schemas.openxmlformats.org/officeDocument/2006/relationships/slideLayout" Target="../slideLayouts/slideLayout3412.xml"/><Relationship Id="rId672" Type="http://schemas.openxmlformats.org/officeDocument/2006/relationships/slideLayout" Target="../slideLayouts/slideLayout3454.xml"/><Relationship Id="rId22" Type="http://schemas.openxmlformats.org/officeDocument/2006/relationships/slideLayout" Target="../slideLayouts/slideLayout2804.xml"/><Relationship Id="rId64" Type="http://schemas.openxmlformats.org/officeDocument/2006/relationships/slideLayout" Target="../slideLayouts/slideLayout2846.xml"/><Relationship Id="rId118" Type="http://schemas.openxmlformats.org/officeDocument/2006/relationships/slideLayout" Target="../slideLayouts/slideLayout2900.xml"/><Relationship Id="rId325" Type="http://schemas.openxmlformats.org/officeDocument/2006/relationships/slideLayout" Target="../slideLayouts/slideLayout3107.xml"/><Relationship Id="rId367" Type="http://schemas.openxmlformats.org/officeDocument/2006/relationships/slideLayout" Target="../slideLayouts/slideLayout3149.xml"/><Relationship Id="rId532" Type="http://schemas.openxmlformats.org/officeDocument/2006/relationships/slideLayout" Target="../slideLayouts/slideLayout3314.xml"/><Relationship Id="rId574" Type="http://schemas.openxmlformats.org/officeDocument/2006/relationships/slideLayout" Target="../slideLayouts/slideLayout3356.xml"/><Relationship Id="rId171" Type="http://schemas.openxmlformats.org/officeDocument/2006/relationships/slideLayout" Target="../slideLayouts/slideLayout2953.xml"/><Relationship Id="rId227" Type="http://schemas.openxmlformats.org/officeDocument/2006/relationships/slideLayout" Target="../slideLayouts/slideLayout3009.xml"/><Relationship Id="rId269" Type="http://schemas.openxmlformats.org/officeDocument/2006/relationships/slideLayout" Target="../slideLayouts/slideLayout3051.xml"/><Relationship Id="rId434" Type="http://schemas.openxmlformats.org/officeDocument/2006/relationships/slideLayout" Target="../slideLayouts/slideLayout3216.xml"/><Relationship Id="rId476" Type="http://schemas.openxmlformats.org/officeDocument/2006/relationships/slideLayout" Target="../slideLayouts/slideLayout3258.xml"/><Relationship Id="rId641" Type="http://schemas.openxmlformats.org/officeDocument/2006/relationships/slideLayout" Target="../slideLayouts/slideLayout3423.xml"/><Relationship Id="rId683" Type="http://schemas.openxmlformats.org/officeDocument/2006/relationships/image" Target="../media/image5.png"/><Relationship Id="rId33" Type="http://schemas.openxmlformats.org/officeDocument/2006/relationships/slideLayout" Target="../slideLayouts/slideLayout2815.xml"/><Relationship Id="rId129" Type="http://schemas.openxmlformats.org/officeDocument/2006/relationships/slideLayout" Target="../slideLayouts/slideLayout2911.xml"/><Relationship Id="rId280" Type="http://schemas.openxmlformats.org/officeDocument/2006/relationships/slideLayout" Target="../slideLayouts/slideLayout3062.xml"/><Relationship Id="rId336" Type="http://schemas.openxmlformats.org/officeDocument/2006/relationships/slideLayout" Target="../slideLayouts/slideLayout3118.xml"/><Relationship Id="rId501" Type="http://schemas.openxmlformats.org/officeDocument/2006/relationships/slideLayout" Target="../slideLayouts/slideLayout3283.xml"/><Relationship Id="rId543" Type="http://schemas.openxmlformats.org/officeDocument/2006/relationships/slideLayout" Target="../slideLayouts/slideLayout3325.xml"/><Relationship Id="rId75" Type="http://schemas.openxmlformats.org/officeDocument/2006/relationships/slideLayout" Target="../slideLayouts/slideLayout2857.xml"/><Relationship Id="rId140" Type="http://schemas.openxmlformats.org/officeDocument/2006/relationships/slideLayout" Target="../slideLayouts/slideLayout2922.xml"/><Relationship Id="rId182" Type="http://schemas.openxmlformats.org/officeDocument/2006/relationships/slideLayout" Target="../slideLayouts/slideLayout2964.xml"/><Relationship Id="rId378" Type="http://schemas.openxmlformats.org/officeDocument/2006/relationships/slideLayout" Target="../slideLayouts/slideLayout3160.xml"/><Relationship Id="rId403" Type="http://schemas.openxmlformats.org/officeDocument/2006/relationships/slideLayout" Target="../slideLayouts/slideLayout3185.xml"/><Relationship Id="rId585" Type="http://schemas.openxmlformats.org/officeDocument/2006/relationships/slideLayout" Target="../slideLayouts/slideLayout3367.xml"/><Relationship Id="rId6" Type="http://schemas.openxmlformats.org/officeDocument/2006/relationships/slideLayout" Target="../slideLayouts/slideLayout2788.xml"/><Relationship Id="rId238" Type="http://schemas.openxmlformats.org/officeDocument/2006/relationships/slideLayout" Target="../slideLayouts/slideLayout3020.xml"/><Relationship Id="rId445" Type="http://schemas.openxmlformats.org/officeDocument/2006/relationships/slideLayout" Target="../slideLayouts/slideLayout3227.xml"/><Relationship Id="rId487" Type="http://schemas.openxmlformats.org/officeDocument/2006/relationships/slideLayout" Target="../slideLayouts/slideLayout3269.xml"/><Relationship Id="rId610" Type="http://schemas.openxmlformats.org/officeDocument/2006/relationships/slideLayout" Target="../slideLayouts/slideLayout3392.xml"/><Relationship Id="rId652" Type="http://schemas.openxmlformats.org/officeDocument/2006/relationships/slideLayout" Target="../slideLayouts/slideLayout3434.xml"/><Relationship Id="rId291" Type="http://schemas.openxmlformats.org/officeDocument/2006/relationships/slideLayout" Target="../slideLayouts/slideLayout3073.xml"/><Relationship Id="rId305" Type="http://schemas.openxmlformats.org/officeDocument/2006/relationships/slideLayout" Target="../slideLayouts/slideLayout3087.xml"/><Relationship Id="rId347" Type="http://schemas.openxmlformats.org/officeDocument/2006/relationships/slideLayout" Target="../slideLayouts/slideLayout3129.xml"/><Relationship Id="rId512" Type="http://schemas.openxmlformats.org/officeDocument/2006/relationships/slideLayout" Target="../slideLayouts/slideLayout3294.xml"/><Relationship Id="rId44" Type="http://schemas.openxmlformats.org/officeDocument/2006/relationships/slideLayout" Target="../slideLayouts/slideLayout2826.xml"/><Relationship Id="rId86" Type="http://schemas.openxmlformats.org/officeDocument/2006/relationships/slideLayout" Target="../slideLayouts/slideLayout2868.xml"/><Relationship Id="rId151" Type="http://schemas.openxmlformats.org/officeDocument/2006/relationships/slideLayout" Target="../slideLayouts/slideLayout2933.xml"/><Relationship Id="rId389" Type="http://schemas.openxmlformats.org/officeDocument/2006/relationships/slideLayout" Target="../slideLayouts/slideLayout3171.xml"/><Relationship Id="rId554" Type="http://schemas.openxmlformats.org/officeDocument/2006/relationships/slideLayout" Target="../slideLayouts/slideLayout3336.xml"/><Relationship Id="rId596" Type="http://schemas.openxmlformats.org/officeDocument/2006/relationships/slideLayout" Target="../slideLayouts/slideLayout3378.xml"/><Relationship Id="rId193" Type="http://schemas.openxmlformats.org/officeDocument/2006/relationships/slideLayout" Target="../slideLayouts/slideLayout2975.xml"/><Relationship Id="rId207" Type="http://schemas.openxmlformats.org/officeDocument/2006/relationships/slideLayout" Target="../slideLayouts/slideLayout2989.xml"/><Relationship Id="rId249" Type="http://schemas.openxmlformats.org/officeDocument/2006/relationships/slideLayout" Target="../slideLayouts/slideLayout3031.xml"/><Relationship Id="rId414" Type="http://schemas.openxmlformats.org/officeDocument/2006/relationships/slideLayout" Target="../slideLayouts/slideLayout3196.xml"/><Relationship Id="rId456" Type="http://schemas.openxmlformats.org/officeDocument/2006/relationships/slideLayout" Target="../slideLayouts/slideLayout3238.xml"/><Relationship Id="rId498" Type="http://schemas.openxmlformats.org/officeDocument/2006/relationships/slideLayout" Target="../slideLayouts/slideLayout3280.xml"/><Relationship Id="rId621" Type="http://schemas.openxmlformats.org/officeDocument/2006/relationships/slideLayout" Target="../slideLayouts/slideLayout3403.xml"/><Relationship Id="rId663" Type="http://schemas.openxmlformats.org/officeDocument/2006/relationships/slideLayout" Target="../slideLayouts/slideLayout3445.xml"/><Relationship Id="rId13" Type="http://schemas.openxmlformats.org/officeDocument/2006/relationships/slideLayout" Target="../slideLayouts/slideLayout2795.xml"/><Relationship Id="rId109" Type="http://schemas.openxmlformats.org/officeDocument/2006/relationships/slideLayout" Target="../slideLayouts/slideLayout2891.xml"/><Relationship Id="rId260" Type="http://schemas.openxmlformats.org/officeDocument/2006/relationships/slideLayout" Target="../slideLayouts/slideLayout3042.xml"/><Relationship Id="rId316" Type="http://schemas.openxmlformats.org/officeDocument/2006/relationships/slideLayout" Target="../slideLayouts/slideLayout3098.xml"/><Relationship Id="rId523" Type="http://schemas.openxmlformats.org/officeDocument/2006/relationships/slideLayout" Target="../slideLayouts/slideLayout3305.xml"/><Relationship Id="rId55" Type="http://schemas.openxmlformats.org/officeDocument/2006/relationships/slideLayout" Target="../slideLayouts/slideLayout2837.xml"/><Relationship Id="rId97" Type="http://schemas.openxmlformats.org/officeDocument/2006/relationships/slideLayout" Target="../slideLayouts/slideLayout2879.xml"/><Relationship Id="rId120" Type="http://schemas.openxmlformats.org/officeDocument/2006/relationships/slideLayout" Target="../slideLayouts/slideLayout2902.xml"/><Relationship Id="rId358" Type="http://schemas.openxmlformats.org/officeDocument/2006/relationships/slideLayout" Target="../slideLayouts/slideLayout3140.xml"/><Relationship Id="rId565" Type="http://schemas.openxmlformats.org/officeDocument/2006/relationships/slideLayout" Target="../slideLayouts/slideLayout3347.xml"/><Relationship Id="rId162" Type="http://schemas.openxmlformats.org/officeDocument/2006/relationships/slideLayout" Target="../slideLayouts/slideLayout2944.xml"/><Relationship Id="rId218" Type="http://schemas.openxmlformats.org/officeDocument/2006/relationships/slideLayout" Target="../slideLayouts/slideLayout3000.xml"/><Relationship Id="rId425" Type="http://schemas.openxmlformats.org/officeDocument/2006/relationships/slideLayout" Target="../slideLayouts/slideLayout3207.xml"/><Relationship Id="rId467" Type="http://schemas.openxmlformats.org/officeDocument/2006/relationships/slideLayout" Target="../slideLayouts/slideLayout3249.xml"/><Relationship Id="rId632" Type="http://schemas.openxmlformats.org/officeDocument/2006/relationships/slideLayout" Target="../slideLayouts/slideLayout3414.xml"/><Relationship Id="rId271" Type="http://schemas.openxmlformats.org/officeDocument/2006/relationships/slideLayout" Target="../slideLayouts/slideLayout3053.xml"/><Relationship Id="rId674" Type="http://schemas.openxmlformats.org/officeDocument/2006/relationships/slideLayout" Target="../slideLayouts/slideLayout3456.xml"/><Relationship Id="rId24" Type="http://schemas.openxmlformats.org/officeDocument/2006/relationships/slideLayout" Target="../slideLayouts/slideLayout2806.xml"/><Relationship Id="rId66" Type="http://schemas.openxmlformats.org/officeDocument/2006/relationships/slideLayout" Target="../slideLayouts/slideLayout2848.xml"/><Relationship Id="rId131" Type="http://schemas.openxmlformats.org/officeDocument/2006/relationships/slideLayout" Target="../slideLayouts/slideLayout2913.xml"/><Relationship Id="rId327" Type="http://schemas.openxmlformats.org/officeDocument/2006/relationships/slideLayout" Target="../slideLayouts/slideLayout3109.xml"/><Relationship Id="rId369" Type="http://schemas.openxmlformats.org/officeDocument/2006/relationships/slideLayout" Target="../slideLayouts/slideLayout3151.xml"/><Relationship Id="rId534" Type="http://schemas.openxmlformats.org/officeDocument/2006/relationships/slideLayout" Target="../slideLayouts/slideLayout3316.xml"/><Relationship Id="rId576" Type="http://schemas.openxmlformats.org/officeDocument/2006/relationships/slideLayout" Target="../slideLayouts/slideLayout3358.xml"/><Relationship Id="rId173" Type="http://schemas.openxmlformats.org/officeDocument/2006/relationships/slideLayout" Target="../slideLayouts/slideLayout2955.xml"/><Relationship Id="rId229" Type="http://schemas.openxmlformats.org/officeDocument/2006/relationships/slideLayout" Target="../slideLayouts/slideLayout3011.xml"/><Relationship Id="rId380" Type="http://schemas.openxmlformats.org/officeDocument/2006/relationships/slideLayout" Target="../slideLayouts/slideLayout3162.xml"/><Relationship Id="rId436" Type="http://schemas.openxmlformats.org/officeDocument/2006/relationships/slideLayout" Target="../slideLayouts/slideLayout3218.xml"/><Relationship Id="rId601" Type="http://schemas.openxmlformats.org/officeDocument/2006/relationships/slideLayout" Target="../slideLayouts/slideLayout3383.xml"/><Relationship Id="rId643" Type="http://schemas.openxmlformats.org/officeDocument/2006/relationships/slideLayout" Target="../slideLayouts/slideLayout3425.xml"/><Relationship Id="rId240" Type="http://schemas.openxmlformats.org/officeDocument/2006/relationships/slideLayout" Target="../slideLayouts/slideLayout3022.xml"/><Relationship Id="rId478" Type="http://schemas.openxmlformats.org/officeDocument/2006/relationships/slideLayout" Target="../slideLayouts/slideLayout3260.xml"/><Relationship Id="rId35" Type="http://schemas.openxmlformats.org/officeDocument/2006/relationships/slideLayout" Target="../slideLayouts/slideLayout2817.xml"/><Relationship Id="rId77" Type="http://schemas.openxmlformats.org/officeDocument/2006/relationships/slideLayout" Target="../slideLayouts/slideLayout2859.xml"/><Relationship Id="rId100" Type="http://schemas.openxmlformats.org/officeDocument/2006/relationships/slideLayout" Target="../slideLayouts/slideLayout2882.xml"/><Relationship Id="rId282" Type="http://schemas.openxmlformats.org/officeDocument/2006/relationships/slideLayout" Target="../slideLayouts/slideLayout3064.xml"/><Relationship Id="rId338" Type="http://schemas.openxmlformats.org/officeDocument/2006/relationships/slideLayout" Target="../slideLayouts/slideLayout3120.xml"/><Relationship Id="rId503" Type="http://schemas.openxmlformats.org/officeDocument/2006/relationships/slideLayout" Target="../slideLayouts/slideLayout3285.xml"/><Relationship Id="rId545" Type="http://schemas.openxmlformats.org/officeDocument/2006/relationships/slideLayout" Target="../slideLayouts/slideLayout3327.xml"/><Relationship Id="rId587" Type="http://schemas.openxmlformats.org/officeDocument/2006/relationships/slideLayout" Target="../slideLayouts/slideLayout3369.xml"/><Relationship Id="rId8" Type="http://schemas.openxmlformats.org/officeDocument/2006/relationships/slideLayout" Target="../slideLayouts/slideLayout2790.xml"/><Relationship Id="rId142" Type="http://schemas.openxmlformats.org/officeDocument/2006/relationships/slideLayout" Target="../slideLayouts/slideLayout2924.xml"/><Relationship Id="rId184" Type="http://schemas.openxmlformats.org/officeDocument/2006/relationships/slideLayout" Target="../slideLayouts/slideLayout2966.xml"/><Relationship Id="rId391" Type="http://schemas.openxmlformats.org/officeDocument/2006/relationships/slideLayout" Target="../slideLayouts/slideLayout3173.xml"/><Relationship Id="rId405" Type="http://schemas.openxmlformats.org/officeDocument/2006/relationships/slideLayout" Target="../slideLayouts/slideLayout3187.xml"/><Relationship Id="rId447" Type="http://schemas.openxmlformats.org/officeDocument/2006/relationships/slideLayout" Target="../slideLayouts/slideLayout3229.xml"/><Relationship Id="rId612" Type="http://schemas.openxmlformats.org/officeDocument/2006/relationships/slideLayout" Target="../slideLayouts/slideLayout3394.xml"/><Relationship Id="rId251" Type="http://schemas.openxmlformats.org/officeDocument/2006/relationships/slideLayout" Target="../slideLayouts/slideLayout3033.xml"/><Relationship Id="rId489" Type="http://schemas.openxmlformats.org/officeDocument/2006/relationships/slideLayout" Target="../slideLayouts/slideLayout3271.xml"/><Relationship Id="rId654" Type="http://schemas.openxmlformats.org/officeDocument/2006/relationships/slideLayout" Target="../slideLayouts/slideLayout3436.xml"/><Relationship Id="rId46" Type="http://schemas.openxmlformats.org/officeDocument/2006/relationships/slideLayout" Target="../slideLayouts/slideLayout2828.xml"/><Relationship Id="rId293" Type="http://schemas.openxmlformats.org/officeDocument/2006/relationships/slideLayout" Target="../slideLayouts/slideLayout3075.xml"/><Relationship Id="rId307" Type="http://schemas.openxmlformats.org/officeDocument/2006/relationships/slideLayout" Target="../slideLayouts/slideLayout3089.xml"/><Relationship Id="rId349" Type="http://schemas.openxmlformats.org/officeDocument/2006/relationships/slideLayout" Target="../slideLayouts/slideLayout3131.xml"/><Relationship Id="rId514" Type="http://schemas.openxmlformats.org/officeDocument/2006/relationships/slideLayout" Target="../slideLayouts/slideLayout3296.xml"/><Relationship Id="rId556" Type="http://schemas.openxmlformats.org/officeDocument/2006/relationships/slideLayout" Target="../slideLayouts/slideLayout3338.xml"/><Relationship Id="rId88" Type="http://schemas.openxmlformats.org/officeDocument/2006/relationships/slideLayout" Target="../slideLayouts/slideLayout2870.xml"/><Relationship Id="rId111" Type="http://schemas.openxmlformats.org/officeDocument/2006/relationships/slideLayout" Target="../slideLayouts/slideLayout2893.xml"/><Relationship Id="rId153" Type="http://schemas.openxmlformats.org/officeDocument/2006/relationships/slideLayout" Target="../slideLayouts/slideLayout2935.xml"/><Relationship Id="rId195" Type="http://schemas.openxmlformats.org/officeDocument/2006/relationships/slideLayout" Target="../slideLayouts/slideLayout2977.xml"/><Relationship Id="rId209" Type="http://schemas.openxmlformats.org/officeDocument/2006/relationships/slideLayout" Target="../slideLayouts/slideLayout2991.xml"/><Relationship Id="rId360" Type="http://schemas.openxmlformats.org/officeDocument/2006/relationships/slideLayout" Target="../slideLayouts/slideLayout3142.xml"/><Relationship Id="rId416" Type="http://schemas.openxmlformats.org/officeDocument/2006/relationships/slideLayout" Target="../slideLayouts/slideLayout3198.xml"/><Relationship Id="rId598" Type="http://schemas.openxmlformats.org/officeDocument/2006/relationships/slideLayout" Target="../slideLayouts/slideLayout3380.xml"/><Relationship Id="rId220" Type="http://schemas.openxmlformats.org/officeDocument/2006/relationships/slideLayout" Target="../slideLayouts/slideLayout3002.xml"/><Relationship Id="rId458" Type="http://schemas.openxmlformats.org/officeDocument/2006/relationships/slideLayout" Target="../slideLayouts/slideLayout3240.xml"/><Relationship Id="rId623" Type="http://schemas.openxmlformats.org/officeDocument/2006/relationships/slideLayout" Target="../slideLayouts/slideLayout3405.xml"/><Relationship Id="rId665" Type="http://schemas.openxmlformats.org/officeDocument/2006/relationships/slideLayout" Target="../slideLayouts/slideLayout3447.xml"/><Relationship Id="rId15" Type="http://schemas.openxmlformats.org/officeDocument/2006/relationships/slideLayout" Target="../slideLayouts/slideLayout2797.xml"/><Relationship Id="rId57" Type="http://schemas.openxmlformats.org/officeDocument/2006/relationships/slideLayout" Target="../slideLayouts/slideLayout2839.xml"/><Relationship Id="rId262" Type="http://schemas.openxmlformats.org/officeDocument/2006/relationships/slideLayout" Target="../slideLayouts/slideLayout3044.xml"/><Relationship Id="rId318" Type="http://schemas.openxmlformats.org/officeDocument/2006/relationships/slideLayout" Target="../slideLayouts/slideLayout3100.xml"/><Relationship Id="rId525" Type="http://schemas.openxmlformats.org/officeDocument/2006/relationships/slideLayout" Target="../slideLayouts/slideLayout3307.xml"/><Relationship Id="rId567" Type="http://schemas.openxmlformats.org/officeDocument/2006/relationships/slideLayout" Target="../slideLayouts/slideLayout3349.xml"/><Relationship Id="rId99" Type="http://schemas.openxmlformats.org/officeDocument/2006/relationships/slideLayout" Target="../slideLayouts/slideLayout2881.xml"/><Relationship Id="rId122" Type="http://schemas.openxmlformats.org/officeDocument/2006/relationships/slideLayout" Target="../slideLayouts/slideLayout2904.xml"/><Relationship Id="rId164" Type="http://schemas.openxmlformats.org/officeDocument/2006/relationships/slideLayout" Target="../slideLayouts/slideLayout2946.xml"/><Relationship Id="rId371" Type="http://schemas.openxmlformats.org/officeDocument/2006/relationships/slideLayout" Target="../slideLayouts/slideLayout3153.xml"/><Relationship Id="rId427" Type="http://schemas.openxmlformats.org/officeDocument/2006/relationships/slideLayout" Target="../slideLayouts/slideLayout3209.xml"/><Relationship Id="rId469" Type="http://schemas.openxmlformats.org/officeDocument/2006/relationships/slideLayout" Target="../slideLayouts/slideLayout3251.xml"/><Relationship Id="rId634" Type="http://schemas.openxmlformats.org/officeDocument/2006/relationships/slideLayout" Target="../slideLayouts/slideLayout3416.xml"/><Relationship Id="rId676" Type="http://schemas.openxmlformats.org/officeDocument/2006/relationships/slideLayout" Target="../slideLayouts/slideLayout3458.xml"/><Relationship Id="rId26" Type="http://schemas.openxmlformats.org/officeDocument/2006/relationships/slideLayout" Target="../slideLayouts/slideLayout2808.xml"/><Relationship Id="rId231" Type="http://schemas.openxmlformats.org/officeDocument/2006/relationships/slideLayout" Target="../slideLayouts/slideLayout3013.xml"/><Relationship Id="rId273" Type="http://schemas.openxmlformats.org/officeDocument/2006/relationships/slideLayout" Target="../slideLayouts/slideLayout3055.xml"/><Relationship Id="rId329" Type="http://schemas.openxmlformats.org/officeDocument/2006/relationships/slideLayout" Target="../slideLayouts/slideLayout3111.xml"/><Relationship Id="rId480" Type="http://schemas.openxmlformats.org/officeDocument/2006/relationships/slideLayout" Target="../slideLayouts/slideLayout3262.xml"/><Relationship Id="rId536" Type="http://schemas.openxmlformats.org/officeDocument/2006/relationships/slideLayout" Target="../slideLayouts/slideLayout3318.xml"/><Relationship Id="rId68" Type="http://schemas.openxmlformats.org/officeDocument/2006/relationships/slideLayout" Target="../slideLayouts/slideLayout2850.xml"/><Relationship Id="rId133" Type="http://schemas.openxmlformats.org/officeDocument/2006/relationships/slideLayout" Target="../slideLayouts/slideLayout2915.xml"/><Relationship Id="rId175" Type="http://schemas.openxmlformats.org/officeDocument/2006/relationships/slideLayout" Target="../slideLayouts/slideLayout2957.xml"/><Relationship Id="rId340" Type="http://schemas.openxmlformats.org/officeDocument/2006/relationships/slideLayout" Target="../slideLayouts/slideLayout3122.xml"/><Relationship Id="rId578" Type="http://schemas.openxmlformats.org/officeDocument/2006/relationships/slideLayout" Target="../slideLayouts/slideLayout3360.xml"/><Relationship Id="rId200" Type="http://schemas.openxmlformats.org/officeDocument/2006/relationships/slideLayout" Target="../slideLayouts/slideLayout2982.xml"/><Relationship Id="rId382" Type="http://schemas.openxmlformats.org/officeDocument/2006/relationships/slideLayout" Target="../slideLayouts/slideLayout3164.xml"/><Relationship Id="rId438" Type="http://schemas.openxmlformats.org/officeDocument/2006/relationships/slideLayout" Target="../slideLayouts/slideLayout3220.xml"/><Relationship Id="rId603" Type="http://schemas.openxmlformats.org/officeDocument/2006/relationships/slideLayout" Target="../slideLayouts/slideLayout3385.xml"/><Relationship Id="rId645" Type="http://schemas.openxmlformats.org/officeDocument/2006/relationships/slideLayout" Target="../slideLayouts/slideLayout3427.xml"/><Relationship Id="rId242" Type="http://schemas.openxmlformats.org/officeDocument/2006/relationships/slideLayout" Target="../slideLayouts/slideLayout3024.xml"/><Relationship Id="rId284" Type="http://schemas.openxmlformats.org/officeDocument/2006/relationships/slideLayout" Target="../slideLayouts/slideLayout3066.xml"/><Relationship Id="rId491" Type="http://schemas.openxmlformats.org/officeDocument/2006/relationships/slideLayout" Target="../slideLayouts/slideLayout3273.xml"/><Relationship Id="rId505" Type="http://schemas.openxmlformats.org/officeDocument/2006/relationships/slideLayout" Target="../slideLayouts/slideLayout3287.xml"/><Relationship Id="rId37" Type="http://schemas.openxmlformats.org/officeDocument/2006/relationships/slideLayout" Target="../slideLayouts/slideLayout2819.xml"/><Relationship Id="rId79" Type="http://schemas.openxmlformats.org/officeDocument/2006/relationships/slideLayout" Target="../slideLayouts/slideLayout2861.xml"/><Relationship Id="rId102" Type="http://schemas.openxmlformats.org/officeDocument/2006/relationships/slideLayout" Target="../slideLayouts/slideLayout2884.xml"/><Relationship Id="rId144" Type="http://schemas.openxmlformats.org/officeDocument/2006/relationships/slideLayout" Target="../slideLayouts/slideLayout2926.xml"/><Relationship Id="rId547" Type="http://schemas.openxmlformats.org/officeDocument/2006/relationships/slideLayout" Target="../slideLayouts/slideLayout3329.xml"/><Relationship Id="rId589" Type="http://schemas.openxmlformats.org/officeDocument/2006/relationships/slideLayout" Target="../slideLayouts/slideLayout3371.xml"/><Relationship Id="rId90" Type="http://schemas.openxmlformats.org/officeDocument/2006/relationships/slideLayout" Target="../slideLayouts/slideLayout2872.xml"/><Relationship Id="rId186" Type="http://schemas.openxmlformats.org/officeDocument/2006/relationships/slideLayout" Target="../slideLayouts/slideLayout2968.xml"/><Relationship Id="rId351" Type="http://schemas.openxmlformats.org/officeDocument/2006/relationships/slideLayout" Target="../slideLayouts/slideLayout3133.xml"/><Relationship Id="rId393" Type="http://schemas.openxmlformats.org/officeDocument/2006/relationships/slideLayout" Target="../slideLayouts/slideLayout3175.xml"/><Relationship Id="rId407" Type="http://schemas.openxmlformats.org/officeDocument/2006/relationships/slideLayout" Target="../slideLayouts/slideLayout3189.xml"/><Relationship Id="rId449" Type="http://schemas.openxmlformats.org/officeDocument/2006/relationships/slideLayout" Target="../slideLayouts/slideLayout3231.xml"/><Relationship Id="rId614" Type="http://schemas.openxmlformats.org/officeDocument/2006/relationships/slideLayout" Target="../slideLayouts/slideLayout3396.xml"/><Relationship Id="rId656" Type="http://schemas.openxmlformats.org/officeDocument/2006/relationships/slideLayout" Target="../slideLayouts/slideLayout3438.xml"/><Relationship Id="rId211" Type="http://schemas.openxmlformats.org/officeDocument/2006/relationships/slideLayout" Target="../slideLayouts/slideLayout2993.xml"/><Relationship Id="rId253" Type="http://schemas.openxmlformats.org/officeDocument/2006/relationships/slideLayout" Target="../slideLayouts/slideLayout3035.xml"/><Relationship Id="rId295" Type="http://schemas.openxmlformats.org/officeDocument/2006/relationships/slideLayout" Target="../slideLayouts/slideLayout3077.xml"/><Relationship Id="rId309" Type="http://schemas.openxmlformats.org/officeDocument/2006/relationships/slideLayout" Target="../slideLayouts/slideLayout3091.xml"/><Relationship Id="rId460" Type="http://schemas.openxmlformats.org/officeDocument/2006/relationships/slideLayout" Target="../slideLayouts/slideLayout3242.xml"/><Relationship Id="rId516" Type="http://schemas.openxmlformats.org/officeDocument/2006/relationships/slideLayout" Target="../slideLayouts/slideLayout3298.xml"/><Relationship Id="rId48" Type="http://schemas.openxmlformats.org/officeDocument/2006/relationships/slideLayout" Target="../slideLayouts/slideLayout2830.xml"/><Relationship Id="rId113" Type="http://schemas.openxmlformats.org/officeDocument/2006/relationships/slideLayout" Target="../slideLayouts/slideLayout2895.xml"/><Relationship Id="rId320" Type="http://schemas.openxmlformats.org/officeDocument/2006/relationships/slideLayout" Target="../slideLayouts/slideLayout3102.xml"/><Relationship Id="rId558" Type="http://schemas.openxmlformats.org/officeDocument/2006/relationships/slideLayout" Target="../slideLayouts/slideLayout3340.xml"/><Relationship Id="rId155" Type="http://schemas.openxmlformats.org/officeDocument/2006/relationships/slideLayout" Target="../slideLayouts/slideLayout2937.xml"/><Relationship Id="rId197" Type="http://schemas.openxmlformats.org/officeDocument/2006/relationships/slideLayout" Target="../slideLayouts/slideLayout2979.xml"/><Relationship Id="rId362" Type="http://schemas.openxmlformats.org/officeDocument/2006/relationships/slideLayout" Target="../slideLayouts/slideLayout3144.xml"/><Relationship Id="rId418" Type="http://schemas.openxmlformats.org/officeDocument/2006/relationships/slideLayout" Target="../slideLayouts/slideLayout3200.xml"/><Relationship Id="rId625" Type="http://schemas.openxmlformats.org/officeDocument/2006/relationships/slideLayout" Target="../slideLayouts/slideLayout3407.xml"/><Relationship Id="rId222" Type="http://schemas.openxmlformats.org/officeDocument/2006/relationships/slideLayout" Target="../slideLayouts/slideLayout3004.xml"/><Relationship Id="rId264" Type="http://schemas.openxmlformats.org/officeDocument/2006/relationships/slideLayout" Target="../slideLayouts/slideLayout3046.xml"/><Relationship Id="rId471" Type="http://schemas.openxmlformats.org/officeDocument/2006/relationships/slideLayout" Target="../slideLayouts/slideLayout3253.xml"/><Relationship Id="rId667" Type="http://schemas.openxmlformats.org/officeDocument/2006/relationships/slideLayout" Target="../slideLayouts/slideLayout3449.xml"/><Relationship Id="rId17" Type="http://schemas.openxmlformats.org/officeDocument/2006/relationships/slideLayout" Target="../slideLayouts/slideLayout2799.xml"/><Relationship Id="rId59" Type="http://schemas.openxmlformats.org/officeDocument/2006/relationships/slideLayout" Target="../slideLayouts/slideLayout2841.xml"/><Relationship Id="rId124" Type="http://schemas.openxmlformats.org/officeDocument/2006/relationships/slideLayout" Target="../slideLayouts/slideLayout2906.xml"/><Relationship Id="rId527" Type="http://schemas.openxmlformats.org/officeDocument/2006/relationships/slideLayout" Target="../slideLayouts/slideLayout3309.xml"/><Relationship Id="rId569" Type="http://schemas.openxmlformats.org/officeDocument/2006/relationships/slideLayout" Target="../slideLayouts/slideLayout3351.xml"/><Relationship Id="rId70" Type="http://schemas.openxmlformats.org/officeDocument/2006/relationships/slideLayout" Target="../slideLayouts/slideLayout2852.xml"/><Relationship Id="rId166" Type="http://schemas.openxmlformats.org/officeDocument/2006/relationships/slideLayout" Target="../slideLayouts/slideLayout2948.xml"/><Relationship Id="rId331" Type="http://schemas.openxmlformats.org/officeDocument/2006/relationships/slideLayout" Target="../slideLayouts/slideLayout3113.xml"/><Relationship Id="rId373" Type="http://schemas.openxmlformats.org/officeDocument/2006/relationships/slideLayout" Target="../slideLayouts/slideLayout3155.xml"/><Relationship Id="rId429" Type="http://schemas.openxmlformats.org/officeDocument/2006/relationships/slideLayout" Target="../slideLayouts/slideLayout3211.xml"/><Relationship Id="rId580" Type="http://schemas.openxmlformats.org/officeDocument/2006/relationships/slideLayout" Target="../slideLayouts/slideLayout3362.xml"/><Relationship Id="rId636" Type="http://schemas.openxmlformats.org/officeDocument/2006/relationships/slideLayout" Target="../slideLayouts/slideLayout3418.xml"/><Relationship Id="rId1" Type="http://schemas.openxmlformats.org/officeDocument/2006/relationships/slideLayout" Target="../slideLayouts/slideLayout2783.xml"/><Relationship Id="rId233" Type="http://schemas.openxmlformats.org/officeDocument/2006/relationships/slideLayout" Target="../slideLayouts/slideLayout3015.xml"/><Relationship Id="rId440" Type="http://schemas.openxmlformats.org/officeDocument/2006/relationships/slideLayout" Target="../slideLayouts/slideLayout3222.xml"/><Relationship Id="rId678" Type="http://schemas.openxmlformats.org/officeDocument/2006/relationships/theme" Target="../theme/theme136.xml"/><Relationship Id="rId28" Type="http://schemas.openxmlformats.org/officeDocument/2006/relationships/slideLayout" Target="../slideLayouts/slideLayout2810.xml"/><Relationship Id="rId275" Type="http://schemas.openxmlformats.org/officeDocument/2006/relationships/slideLayout" Target="../slideLayouts/slideLayout3057.xml"/><Relationship Id="rId300" Type="http://schemas.openxmlformats.org/officeDocument/2006/relationships/slideLayout" Target="../slideLayouts/slideLayout3082.xml"/><Relationship Id="rId482" Type="http://schemas.openxmlformats.org/officeDocument/2006/relationships/slideLayout" Target="../slideLayouts/slideLayout3264.xml"/><Relationship Id="rId538" Type="http://schemas.openxmlformats.org/officeDocument/2006/relationships/slideLayout" Target="../slideLayouts/slideLayout3320.xml"/><Relationship Id="rId81" Type="http://schemas.openxmlformats.org/officeDocument/2006/relationships/slideLayout" Target="../slideLayouts/slideLayout2863.xml"/><Relationship Id="rId135" Type="http://schemas.openxmlformats.org/officeDocument/2006/relationships/slideLayout" Target="../slideLayouts/slideLayout2917.xml"/><Relationship Id="rId177" Type="http://schemas.openxmlformats.org/officeDocument/2006/relationships/slideLayout" Target="../slideLayouts/slideLayout2959.xml"/><Relationship Id="rId342" Type="http://schemas.openxmlformats.org/officeDocument/2006/relationships/slideLayout" Target="../slideLayouts/slideLayout3124.xml"/><Relationship Id="rId384" Type="http://schemas.openxmlformats.org/officeDocument/2006/relationships/slideLayout" Target="../slideLayouts/slideLayout3166.xml"/><Relationship Id="rId591" Type="http://schemas.openxmlformats.org/officeDocument/2006/relationships/slideLayout" Target="../slideLayouts/slideLayout3373.xml"/><Relationship Id="rId605" Type="http://schemas.openxmlformats.org/officeDocument/2006/relationships/slideLayout" Target="../slideLayouts/slideLayout3387.xml"/><Relationship Id="rId202" Type="http://schemas.openxmlformats.org/officeDocument/2006/relationships/slideLayout" Target="../slideLayouts/slideLayout2984.xml"/><Relationship Id="rId244" Type="http://schemas.openxmlformats.org/officeDocument/2006/relationships/slideLayout" Target="../slideLayouts/slideLayout3026.xml"/><Relationship Id="rId647" Type="http://schemas.openxmlformats.org/officeDocument/2006/relationships/slideLayout" Target="../slideLayouts/slideLayout3429.xml"/><Relationship Id="rId39" Type="http://schemas.openxmlformats.org/officeDocument/2006/relationships/slideLayout" Target="../slideLayouts/slideLayout2821.xml"/><Relationship Id="rId286" Type="http://schemas.openxmlformats.org/officeDocument/2006/relationships/slideLayout" Target="../slideLayouts/slideLayout3068.xml"/><Relationship Id="rId451" Type="http://schemas.openxmlformats.org/officeDocument/2006/relationships/slideLayout" Target="../slideLayouts/slideLayout3233.xml"/><Relationship Id="rId493" Type="http://schemas.openxmlformats.org/officeDocument/2006/relationships/slideLayout" Target="../slideLayouts/slideLayout3275.xml"/><Relationship Id="rId507" Type="http://schemas.openxmlformats.org/officeDocument/2006/relationships/slideLayout" Target="../slideLayouts/slideLayout3289.xml"/><Relationship Id="rId549" Type="http://schemas.openxmlformats.org/officeDocument/2006/relationships/slideLayout" Target="../slideLayouts/slideLayout3331.xml"/><Relationship Id="rId50" Type="http://schemas.openxmlformats.org/officeDocument/2006/relationships/slideLayout" Target="../slideLayouts/slideLayout2832.xml"/><Relationship Id="rId104" Type="http://schemas.openxmlformats.org/officeDocument/2006/relationships/slideLayout" Target="../slideLayouts/slideLayout2886.xml"/><Relationship Id="rId146" Type="http://schemas.openxmlformats.org/officeDocument/2006/relationships/slideLayout" Target="../slideLayouts/slideLayout2928.xml"/><Relationship Id="rId188" Type="http://schemas.openxmlformats.org/officeDocument/2006/relationships/slideLayout" Target="../slideLayouts/slideLayout2970.xml"/><Relationship Id="rId311" Type="http://schemas.openxmlformats.org/officeDocument/2006/relationships/slideLayout" Target="../slideLayouts/slideLayout3093.xml"/><Relationship Id="rId353" Type="http://schemas.openxmlformats.org/officeDocument/2006/relationships/slideLayout" Target="../slideLayouts/slideLayout3135.xml"/><Relationship Id="rId395" Type="http://schemas.openxmlformats.org/officeDocument/2006/relationships/slideLayout" Target="../slideLayouts/slideLayout3177.xml"/><Relationship Id="rId409" Type="http://schemas.openxmlformats.org/officeDocument/2006/relationships/slideLayout" Target="../slideLayouts/slideLayout3191.xml"/><Relationship Id="rId560" Type="http://schemas.openxmlformats.org/officeDocument/2006/relationships/slideLayout" Target="../slideLayouts/slideLayout3342.xml"/><Relationship Id="rId92" Type="http://schemas.openxmlformats.org/officeDocument/2006/relationships/slideLayout" Target="../slideLayouts/slideLayout2874.xml"/><Relationship Id="rId213" Type="http://schemas.openxmlformats.org/officeDocument/2006/relationships/slideLayout" Target="../slideLayouts/slideLayout2995.xml"/><Relationship Id="rId420" Type="http://schemas.openxmlformats.org/officeDocument/2006/relationships/slideLayout" Target="../slideLayouts/slideLayout3202.xml"/><Relationship Id="rId616" Type="http://schemas.openxmlformats.org/officeDocument/2006/relationships/slideLayout" Target="../slideLayouts/slideLayout3398.xml"/><Relationship Id="rId658" Type="http://schemas.openxmlformats.org/officeDocument/2006/relationships/slideLayout" Target="../slideLayouts/slideLayout3440.xml"/><Relationship Id="rId255" Type="http://schemas.openxmlformats.org/officeDocument/2006/relationships/slideLayout" Target="../slideLayouts/slideLayout3037.xml"/><Relationship Id="rId297" Type="http://schemas.openxmlformats.org/officeDocument/2006/relationships/slideLayout" Target="../slideLayouts/slideLayout3079.xml"/><Relationship Id="rId462" Type="http://schemas.openxmlformats.org/officeDocument/2006/relationships/slideLayout" Target="../slideLayouts/slideLayout3244.xml"/><Relationship Id="rId518" Type="http://schemas.openxmlformats.org/officeDocument/2006/relationships/slideLayout" Target="../slideLayouts/slideLayout3300.xml"/><Relationship Id="rId115" Type="http://schemas.openxmlformats.org/officeDocument/2006/relationships/slideLayout" Target="../slideLayouts/slideLayout2897.xml"/><Relationship Id="rId157" Type="http://schemas.openxmlformats.org/officeDocument/2006/relationships/slideLayout" Target="../slideLayouts/slideLayout2939.xml"/><Relationship Id="rId322" Type="http://schemas.openxmlformats.org/officeDocument/2006/relationships/slideLayout" Target="../slideLayouts/slideLayout3104.xml"/><Relationship Id="rId364" Type="http://schemas.openxmlformats.org/officeDocument/2006/relationships/slideLayout" Target="../slideLayouts/slideLayout3146.xml"/><Relationship Id="rId61" Type="http://schemas.openxmlformats.org/officeDocument/2006/relationships/slideLayout" Target="../slideLayouts/slideLayout2843.xml"/><Relationship Id="rId199" Type="http://schemas.openxmlformats.org/officeDocument/2006/relationships/slideLayout" Target="../slideLayouts/slideLayout2981.xml"/><Relationship Id="rId571" Type="http://schemas.openxmlformats.org/officeDocument/2006/relationships/slideLayout" Target="../slideLayouts/slideLayout3353.xml"/><Relationship Id="rId627" Type="http://schemas.openxmlformats.org/officeDocument/2006/relationships/slideLayout" Target="../slideLayouts/slideLayout3409.xml"/><Relationship Id="rId669" Type="http://schemas.openxmlformats.org/officeDocument/2006/relationships/slideLayout" Target="../slideLayouts/slideLayout3451.xml"/><Relationship Id="rId19" Type="http://schemas.openxmlformats.org/officeDocument/2006/relationships/slideLayout" Target="../slideLayouts/slideLayout2801.xml"/><Relationship Id="rId224" Type="http://schemas.openxmlformats.org/officeDocument/2006/relationships/slideLayout" Target="../slideLayouts/slideLayout3006.xml"/><Relationship Id="rId266" Type="http://schemas.openxmlformats.org/officeDocument/2006/relationships/slideLayout" Target="../slideLayouts/slideLayout3048.xml"/><Relationship Id="rId431" Type="http://schemas.openxmlformats.org/officeDocument/2006/relationships/slideLayout" Target="../slideLayouts/slideLayout3213.xml"/><Relationship Id="rId473" Type="http://schemas.openxmlformats.org/officeDocument/2006/relationships/slideLayout" Target="../slideLayouts/slideLayout3255.xml"/><Relationship Id="rId529" Type="http://schemas.openxmlformats.org/officeDocument/2006/relationships/slideLayout" Target="../slideLayouts/slideLayout3311.xml"/><Relationship Id="rId680" Type="http://schemas.openxmlformats.org/officeDocument/2006/relationships/image" Target="../media/image2.png"/><Relationship Id="rId30" Type="http://schemas.openxmlformats.org/officeDocument/2006/relationships/slideLayout" Target="../slideLayouts/slideLayout2812.xml"/><Relationship Id="rId126" Type="http://schemas.openxmlformats.org/officeDocument/2006/relationships/slideLayout" Target="../slideLayouts/slideLayout2908.xml"/><Relationship Id="rId168" Type="http://schemas.openxmlformats.org/officeDocument/2006/relationships/slideLayout" Target="../slideLayouts/slideLayout2950.xml"/><Relationship Id="rId333" Type="http://schemas.openxmlformats.org/officeDocument/2006/relationships/slideLayout" Target="../slideLayouts/slideLayout3115.xml"/><Relationship Id="rId540" Type="http://schemas.openxmlformats.org/officeDocument/2006/relationships/slideLayout" Target="../slideLayouts/slideLayout3322.xml"/><Relationship Id="rId72" Type="http://schemas.openxmlformats.org/officeDocument/2006/relationships/slideLayout" Target="../slideLayouts/slideLayout2854.xml"/><Relationship Id="rId375" Type="http://schemas.openxmlformats.org/officeDocument/2006/relationships/slideLayout" Target="../slideLayouts/slideLayout3157.xml"/><Relationship Id="rId582" Type="http://schemas.openxmlformats.org/officeDocument/2006/relationships/slideLayout" Target="../slideLayouts/slideLayout3364.xml"/><Relationship Id="rId638" Type="http://schemas.openxmlformats.org/officeDocument/2006/relationships/slideLayout" Target="../slideLayouts/slideLayout3420.xml"/><Relationship Id="rId3" Type="http://schemas.openxmlformats.org/officeDocument/2006/relationships/slideLayout" Target="../slideLayouts/slideLayout2785.xml"/><Relationship Id="rId235" Type="http://schemas.openxmlformats.org/officeDocument/2006/relationships/slideLayout" Target="../slideLayouts/slideLayout3017.xml"/><Relationship Id="rId277" Type="http://schemas.openxmlformats.org/officeDocument/2006/relationships/slideLayout" Target="../slideLayouts/slideLayout3059.xml"/><Relationship Id="rId400" Type="http://schemas.openxmlformats.org/officeDocument/2006/relationships/slideLayout" Target="../slideLayouts/slideLayout3182.xml"/><Relationship Id="rId442" Type="http://schemas.openxmlformats.org/officeDocument/2006/relationships/slideLayout" Target="../slideLayouts/slideLayout3224.xml"/><Relationship Id="rId484" Type="http://schemas.openxmlformats.org/officeDocument/2006/relationships/slideLayout" Target="../slideLayouts/slideLayout3266.xml"/><Relationship Id="rId137" Type="http://schemas.openxmlformats.org/officeDocument/2006/relationships/slideLayout" Target="../slideLayouts/slideLayout2919.xml"/><Relationship Id="rId302" Type="http://schemas.openxmlformats.org/officeDocument/2006/relationships/slideLayout" Target="../slideLayouts/slideLayout3084.xml"/><Relationship Id="rId344" Type="http://schemas.openxmlformats.org/officeDocument/2006/relationships/slideLayout" Target="../slideLayouts/slideLayout3126.xml"/><Relationship Id="rId41" Type="http://schemas.openxmlformats.org/officeDocument/2006/relationships/slideLayout" Target="../slideLayouts/slideLayout2823.xml"/><Relationship Id="rId83" Type="http://schemas.openxmlformats.org/officeDocument/2006/relationships/slideLayout" Target="../slideLayouts/slideLayout2865.xml"/><Relationship Id="rId179" Type="http://schemas.openxmlformats.org/officeDocument/2006/relationships/slideLayout" Target="../slideLayouts/slideLayout2961.xml"/><Relationship Id="rId386" Type="http://schemas.openxmlformats.org/officeDocument/2006/relationships/slideLayout" Target="../slideLayouts/slideLayout3168.xml"/><Relationship Id="rId551" Type="http://schemas.openxmlformats.org/officeDocument/2006/relationships/slideLayout" Target="../slideLayouts/slideLayout3333.xml"/><Relationship Id="rId593" Type="http://schemas.openxmlformats.org/officeDocument/2006/relationships/slideLayout" Target="../slideLayouts/slideLayout3375.xml"/><Relationship Id="rId607" Type="http://schemas.openxmlformats.org/officeDocument/2006/relationships/slideLayout" Target="../slideLayouts/slideLayout3389.xml"/><Relationship Id="rId649" Type="http://schemas.openxmlformats.org/officeDocument/2006/relationships/slideLayout" Target="../slideLayouts/slideLayout3431.xml"/><Relationship Id="rId190" Type="http://schemas.openxmlformats.org/officeDocument/2006/relationships/slideLayout" Target="../slideLayouts/slideLayout2972.xml"/><Relationship Id="rId204" Type="http://schemas.openxmlformats.org/officeDocument/2006/relationships/slideLayout" Target="../slideLayouts/slideLayout2986.xml"/><Relationship Id="rId246" Type="http://schemas.openxmlformats.org/officeDocument/2006/relationships/slideLayout" Target="../slideLayouts/slideLayout3028.xml"/><Relationship Id="rId288" Type="http://schemas.openxmlformats.org/officeDocument/2006/relationships/slideLayout" Target="../slideLayouts/slideLayout3070.xml"/><Relationship Id="rId411" Type="http://schemas.openxmlformats.org/officeDocument/2006/relationships/slideLayout" Target="../slideLayouts/slideLayout3193.xml"/><Relationship Id="rId453" Type="http://schemas.openxmlformats.org/officeDocument/2006/relationships/slideLayout" Target="../slideLayouts/slideLayout3235.xml"/><Relationship Id="rId509" Type="http://schemas.openxmlformats.org/officeDocument/2006/relationships/slideLayout" Target="../slideLayouts/slideLayout3291.xml"/><Relationship Id="rId660" Type="http://schemas.openxmlformats.org/officeDocument/2006/relationships/slideLayout" Target="../slideLayouts/slideLayout3442.xml"/><Relationship Id="rId106" Type="http://schemas.openxmlformats.org/officeDocument/2006/relationships/slideLayout" Target="../slideLayouts/slideLayout2888.xml"/><Relationship Id="rId313" Type="http://schemas.openxmlformats.org/officeDocument/2006/relationships/slideLayout" Target="../slideLayouts/slideLayout3095.xml"/><Relationship Id="rId495" Type="http://schemas.openxmlformats.org/officeDocument/2006/relationships/slideLayout" Target="../slideLayouts/slideLayout3277.xml"/><Relationship Id="rId10" Type="http://schemas.openxmlformats.org/officeDocument/2006/relationships/slideLayout" Target="../slideLayouts/slideLayout2792.xml"/><Relationship Id="rId52" Type="http://schemas.openxmlformats.org/officeDocument/2006/relationships/slideLayout" Target="../slideLayouts/slideLayout2834.xml"/><Relationship Id="rId94" Type="http://schemas.openxmlformats.org/officeDocument/2006/relationships/slideLayout" Target="../slideLayouts/slideLayout2876.xml"/><Relationship Id="rId148" Type="http://schemas.openxmlformats.org/officeDocument/2006/relationships/slideLayout" Target="../slideLayouts/slideLayout2930.xml"/><Relationship Id="rId355" Type="http://schemas.openxmlformats.org/officeDocument/2006/relationships/slideLayout" Target="../slideLayouts/slideLayout3137.xml"/><Relationship Id="rId397" Type="http://schemas.openxmlformats.org/officeDocument/2006/relationships/slideLayout" Target="../slideLayouts/slideLayout3179.xml"/><Relationship Id="rId520" Type="http://schemas.openxmlformats.org/officeDocument/2006/relationships/slideLayout" Target="../slideLayouts/slideLayout3302.xml"/><Relationship Id="rId562" Type="http://schemas.openxmlformats.org/officeDocument/2006/relationships/slideLayout" Target="../slideLayouts/slideLayout3344.xml"/><Relationship Id="rId618" Type="http://schemas.openxmlformats.org/officeDocument/2006/relationships/slideLayout" Target="../slideLayouts/slideLayout3400.xml"/><Relationship Id="rId215" Type="http://schemas.openxmlformats.org/officeDocument/2006/relationships/slideLayout" Target="../slideLayouts/slideLayout2997.xml"/><Relationship Id="rId257" Type="http://schemas.openxmlformats.org/officeDocument/2006/relationships/slideLayout" Target="../slideLayouts/slideLayout3039.xml"/><Relationship Id="rId422" Type="http://schemas.openxmlformats.org/officeDocument/2006/relationships/slideLayout" Target="../slideLayouts/slideLayout3204.xml"/><Relationship Id="rId464" Type="http://schemas.openxmlformats.org/officeDocument/2006/relationships/slideLayout" Target="../slideLayouts/slideLayout3246.xml"/><Relationship Id="rId299" Type="http://schemas.openxmlformats.org/officeDocument/2006/relationships/slideLayout" Target="../slideLayouts/slideLayout3081.xml"/><Relationship Id="rId63" Type="http://schemas.openxmlformats.org/officeDocument/2006/relationships/slideLayout" Target="../slideLayouts/slideLayout2845.xml"/><Relationship Id="rId159" Type="http://schemas.openxmlformats.org/officeDocument/2006/relationships/slideLayout" Target="../slideLayouts/slideLayout2941.xml"/><Relationship Id="rId366" Type="http://schemas.openxmlformats.org/officeDocument/2006/relationships/slideLayout" Target="../slideLayouts/slideLayout3148.xml"/><Relationship Id="rId573" Type="http://schemas.openxmlformats.org/officeDocument/2006/relationships/slideLayout" Target="../slideLayouts/slideLayout3355.xml"/><Relationship Id="rId226" Type="http://schemas.openxmlformats.org/officeDocument/2006/relationships/slideLayout" Target="../slideLayouts/slideLayout3008.xml"/><Relationship Id="rId433" Type="http://schemas.openxmlformats.org/officeDocument/2006/relationships/slideLayout" Target="../slideLayouts/slideLayout3215.xml"/><Relationship Id="rId640" Type="http://schemas.openxmlformats.org/officeDocument/2006/relationships/slideLayout" Target="../slideLayouts/slideLayout3422.xml"/><Relationship Id="rId74" Type="http://schemas.openxmlformats.org/officeDocument/2006/relationships/slideLayout" Target="../slideLayouts/slideLayout2856.xml"/><Relationship Id="rId377" Type="http://schemas.openxmlformats.org/officeDocument/2006/relationships/slideLayout" Target="../slideLayouts/slideLayout3159.xml"/><Relationship Id="rId500" Type="http://schemas.openxmlformats.org/officeDocument/2006/relationships/slideLayout" Target="../slideLayouts/slideLayout3282.xml"/><Relationship Id="rId584" Type="http://schemas.openxmlformats.org/officeDocument/2006/relationships/slideLayout" Target="../slideLayouts/slideLayout3366.xml"/><Relationship Id="rId5" Type="http://schemas.openxmlformats.org/officeDocument/2006/relationships/slideLayout" Target="../slideLayouts/slideLayout2787.xml"/><Relationship Id="rId237" Type="http://schemas.openxmlformats.org/officeDocument/2006/relationships/slideLayout" Target="../slideLayouts/slideLayout3019.xml"/><Relationship Id="rId444" Type="http://schemas.openxmlformats.org/officeDocument/2006/relationships/slideLayout" Target="../slideLayouts/slideLayout3226.xml"/><Relationship Id="rId651" Type="http://schemas.openxmlformats.org/officeDocument/2006/relationships/slideLayout" Target="../slideLayouts/slideLayout3433.xml"/><Relationship Id="rId290" Type="http://schemas.openxmlformats.org/officeDocument/2006/relationships/slideLayout" Target="../slideLayouts/slideLayout3072.xml"/><Relationship Id="rId304" Type="http://schemas.openxmlformats.org/officeDocument/2006/relationships/slideLayout" Target="../slideLayouts/slideLayout3086.xml"/><Relationship Id="rId388" Type="http://schemas.openxmlformats.org/officeDocument/2006/relationships/slideLayout" Target="../slideLayouts/slideLayout3170.xml"/><Relationship Id="rId511" Type="http://schemas.openxmlformats.org/officeDocument/2006/relationships/slideLayout" Target="../slideLayouts/slideLayout3293.xml"/><Relationship Id="rId609" Type="http://schemas.openxmlformats.org/officeDocument/2006/relationships/slideLayout" Target="../slideLayouts/slideLayout3391.xml"/><Relationship Id="rId85" Type="http://schemas.openxmlformats.org/officeDocument/2006/relationships/slideLayout" Target="../slideLayouts/slideLayout2867.xml"/><Relationship Id="rId150" Type="http://schemas.openxmlformats.org/officeDocument/2006/relationships/slideLayout" Target="../slideLayouts/slideLayout2932.xml"/><Relationship Id="rId595" Type="http://schemas.openxmlformats.org/officeDocument/2006/relationships/slideLayout" Target="../slideLayouts/slideLayout3377.xml"/><Relationship Id="rId248" Type="http://schemas.openxmlformats.org/officeDocument/2006/relationships/slideLayout" Target="../slideLayouts/slideLayout3030.xml"/><Relationship Id="rId455" Type="http://schemas.openxmlformats.org/officeDocument/2006/relationships/slideLayout" Target="../slideLayouts/slideLayout3237.xml"/><Relationship Id="rId662" Type="http://schemas.openxmlformats.org/officeDocument/2006/relationships/slideLayout" Target="../slideLayouts/slideLayout3444.xml"/><Relationship Id="rId12" Type="http://schemas.openxmlformats.org/officeDocument/2006/relationships/slideLayout" Target="../slideLayouts/slideLayout2794.xml"/><Relationship Id="rId108" Type="http://schemas.openxmlformats.org/officeDocument/2006/relationships/slideLayout" Target="../slideLayouts/slideLayout2890.xml"/><Relationship Id="rId315" Type="http://schemas.openxmlformats.org/officeDocument/2006/relationships/slideLayout" Target="../slideLayouts/slideLayout3097.xml"/><Relationship Id="rId522" Type="http://schemas.openxmlformats.org/officeDocument/2006/relationships/slideLayout" Target="../slideLayouts/slideLayout3304.xml"/><Relationship Id="rId96" Type="http://schemas.openxmlformats.org/officeDocument/2006/relationships/slideLayout" Target="../slideLayouts/slideLayout2878.xml"/><Relationship Id="rId161" Type="http://schemas.openxmlformats.org/officeDocument/2006/relationships/slideLayout" Target="../slideLayouts/slideLayout2943.xml"/><Relationship Id="rId399" Type="http://schemas.openxmlformats.org/officeDocument/2006/relationships/slideLayout" Target="../slideLayouts/slideLayout3181.xml"/><Relationship Id="rId259" Type="http://schemas.openxmlformats.org/officeDocument/2006/relationships/slideLayout" Target="../slideLayouts/slideLayout3041.xml"/><Relationship Id="rId466" Type="http://schemas.openxmlformats.org/officeDocument/2006/relationships/slideLayout" Target="../slideLayouts/slideLayout3248.xml"/><Relationship Id="rId673" Type="http://schemas.openxmlformats.org/officeDocument/2006/relationships/slideLayout" Target="../slideLayouts/slideLayout3455.xml"/><Relationship Id="rId23" Type="http://schemas.openxmlformats.org/officeDocument/2006/relationships/slideLayout" Target="../slideLayouts/slideLayout2805.xml"/><Relationship Id="rId119" Type="http://schemas.openxmlformats.org/officeDocument/2006/relationships/slideLayout" Target="../slideLayouts/slideLayout2901.xml"/><Relationship Id="rId326" Type="http://schemas.openxmlformats.org/officeDocument/2006/relationships/slideLayout" Target="../slideLayouts/slideLayout3108.xml"/><Relationship Id="rId533" Type="http://schemas.openxmlformats.org/officeDocument/2006/relationships/slideLayout" Target="../slideLayouts/slideLayout3315.xml"/><Relationship Id="rId172" Type="http://schemas.openxmlformats.org/officeDocument/2006/relationships/slideLayout" Target="../slideLayouts/slideLayout2954.xml"/><Relationship Id="rId477" Type="http://schemas.openxmlformats.org/officeDocument/2006/relationships/slideLayout" Target="../slideLayouts/slideLayout3259.xml"/><Relationship Id="rId600" Type="http://schemas.openxmlformats.org/officeDocument/2006/relationships/slideLayout" Target="../slideLayouts/slideLayout3382.xml"/><Relationship Id="rId337" Type="http://schemas.openxmlformats.org/officeDocument/2006/relationships/slideLayout" Target="../slideLayouts/slideLayout3119.xml"/><Relationship Id="rId34" Type="http://schemas.openxmlformats.org/officeDocument/2006/relationships/slideLayout" Target="../slideLayouts/slideLayout2816.xml"/><Relationship Id="rId544" Type="http://schemas.openxmlformats.org/officeDocument/2006/relationships/slideLayout" Target="../slideLayouts/slideLayout3326.xml"/><Relationship Id="rId183" Type="http://schemas.openxmlformats.org/officeDocument/2006/relationships/slideLayout" Target="../slideLayouts/slideLayout2965.xml"/><Relationship Id="rId390" Type="http://schemas.openxmlformats.org/officeDocument/2006/relationships/slideLayout" Target="../slideLayouts/slideLayout3172.xml"/><Relationship Id="rId404" Type="http://schemas.openxmlformats.org/officeDocument/2006/relationships/slideLayout" Target="../slideLayouts/slideLayout3186.xml"/><Relationship Id="rId611" Type="http://schemas.openxmlformats.org/officeDocument/2006/relationships/slideLayout" Target="../slideLayouts/slideLayout3393.xml"/><Relationship Id="rId250" Type="http://schemas.openxmlformats.org/officeDocument/2006/relationships/slideLayout" Target="../slideLayouts/slideLayout3032.xml"/><Relationship Id="rId488" Type="http://schemas.openxmlformats.org/officeDocument/2006/relationships/slideLayout" Target="../slideLayouts/slideLayout3270.xml"/><Relationship Id="rId45" Type="http://schemas.openxmlformats.org/officeDocument/2006/relationships/slideLayout" Target="../slideLayouts/slideLayout2827.xml"/><Relationship Id="rId110" Type="http://schemas.openxmlformats.org/officeDocument/2006/relationships/slideLayout" Target="../slideLayouts/slideLayout2892.xml"/><Relationship Id="rId348" Type="http://schemas.openxmlformats.org/officeDocument/2006/relationships/slideLayout" Target="../slideLayouts/slideLayout3130.xml"/><Relationship Id="rId555" Type="http://schemas.openxmlformats.org/officeDocument/2006/relationships/slideLayout" Target="../slideLayouts/slideLayout3337.xml"/><Relationship Id="rId194" Type="http://schemas.openxmlformats.org/officeDocument/2006/relationships/slideLayout" Target="../slideLayouts/slideLayout2976.xml"/><Relationship Id="rId208" Type="http://schemas.openxmlformats.org/officeDocument/2006/relationships/slideLayout" Target="../slideLayouts/slideLayout2990.xml"/><Relationship Id="rId415" Type="http://schemas.openxmlformats.org/officeDocument/2006/relationships/slideLayout" Target="../slideLayouts/slideLayout3197.xml"/><Relationship Id="rId622" Type="http://schemas.openxmlformats.org/officeDocument/2006/relationships/slideLayout" Target="../slideLayouts/slideLayout3404.xml"/><Relationship Id="rId261" Type="http://schemas.openxmlformats.org/officeDocument/2006/relationships/slideLayout" Target="../slideLayouts/slideLayout3043.xml"/><Relationship Id="rId499" Type="http://schemas.openxmlformats.org/officeDocument/2006/relationships/slideLayout" Target="../slideLayouts/slideLayout3281.xml"/><Relationship Id="rId56" Type="http://schemas.openxmlformats.org/officeDocument/2006/relationships/slideLayout" Target="../slideLayouts/slideLayout2838.xml"/><Relationship Id="rId359" Type="http://schemas.openxmlformats.org/officeDocument/2006/relationships/slideLayout" Target="../slideLayouts/slideLayout3141.xml"/><Relationship Id="rId566" Type="http://schemas.openxmlformats.org/officeDocument/2006/relationships/slideLayout" Target="../slideLayouts/slideLayout3348.xml"/><Relationship Id="rId121" Type="http://schemas.openxmlformats.org/officeDocument/2006/relationships/slideLayout" Target="../slideLayouts/slideLayout2903.xml"/><Relationship Id="rId219" Type="http://schemas.openxmlformats.org/officeDocument/2006/relationships/slideLayout" Target="../slideLayouts/slideLayout3001.xml"/><Relationship Id="rId426" Type="http://schemas.openxmlformats.org/officeDocument/2006/relationships/slideLayout" Target="../slideLayouts/slideLayout3208.xml"/><Relationship Id="rId633" Type="http://schemas.openxmlformats.org/officeDocument/2006/relationships/slideLayout" Target="../slideLayouts/slideLayout3415.xml"/><Relationship Id="rId67" Type="http://schemas.openxmlformats.org/officeDocument/2006/relationships/slideLayout" Target="../slideLayouts/slideLayout2849.xml"/><Relationship Id="rId272" Type="http://schemas.openxmlformats.org/officeDocument/2006/relationships/slideLayout" Target="../slideLayouts/slideLayout3054.xml"/><Relationship Id="rId577" Type="http://schemas.openxmlformats.org/officeDocument/2006/relationships/slideLayout" Target="../slideLayouts/slideLayout3359.xml"/><Relationship Id="rId132" Type="http://schemas.openxmlformats.org/officeDocument/2006/relationships/slideLayout" Target="../slideLayouts/slideLayout2914.xml"/><Relationship Id="rId437" Type="http://schemas.openxmlformats.org/officeDocument/2006/relationships/slideLayout" Target="../slideLayouts/slideLayout3219.xml"/><Relationship Id="rId644" Type="http://schemas.openxmlformats.org/officeDocument/2006/relationships/slideLayout" Target="../slideLayouts/slideLayout3426.xml"/><Relationship Id="rId283" Type="http://schemas.openxmlformats.org/officeDocument/2006/relationships/slideLayout" Target="../slideLayouts/slideLayout3065.xml"/><Relationship Id="rId490" Type="http://schemas.openxmlformats.org/officeDocument/2006/relationships/slideLayout" Target="../slideLayouts/slideLayout3272.xml"/><Relationship Id="rId504" Type="http://schemas.openxmlformats.org/officeDocument/2006/relationships/slideLayout" Target="../slideLayouts/slideLayout3286.xml"/><Relationship Id="rId78" Type="http://schemas.openxmlformats.org/officeDocument/2006/relationships/slideLayout" Target="../slideLayouts/slideLayout2860.xml"/><Relationship Id="rId143" Type="http://schemas.openxmlformats.org/officeDocument/2006/relationships/slideLayout" Target="../slideLayouts/slideLayout2925.xml"/><Relationship Id="rId350" Type="http://schemas.openxmlformats.org/officeDocument/2006/relationships/slideLayout" Target="../slideLayouts/slideLayout3132.xml"/><Relationship Id="rId588" Type="http://schemas.openxmlformats.org/officeDocument/2006/relationships/slideLayout" Target="../slideLayouts/slideLayout3370.xml"/><Relationship Id="rId9" Type="http://schemas.openxmlformats.org/officeDocument/2006/relationships/slideLayout" Target="../slideLayouts/slideLayout2791.xml"/><Relationship Id="rId210" Type="http://schemas.openxmlformats.org/officeDocument/2006/relationships/slideLayout" Target="../slideLayouts/slideLayout2992.xml"/><Relationship Id="rId448" Type="http://schemas.openxmlformats.org/officeDocument/2006/relationships/slideLayout" Target="../slideLayouts/slideLayout3230.xml"/><Relationship Id="rId655" Type="http://schemas.openxmlformats.org/officeDocument/2006/relationships/slideLayout" Target="../slideLayouts/slideLayout3437.xml"/><Relationship Id="rId294" Type="http://schemas.openxmlformats.org/officeDocument/2006/relationships/slideLayout" Target="../slideLayouts/slideLayout3076.xml"/><Relationship Id="rId308" Type="http://schemas.openxmlformats.org/officeDocument/2006/relationships/slideLayout" Target="../slideLayouts/slideLayout3090.xml"/><Relationship Id="rId515" Type="http://schemas.openxmlformats.org/officeDocument/2006/relationships/slideLayout" Target="../slideLayouts/slideLayout3297.xml"/><Relationship Id="rId89" Type="http://schemas.openxmlformats.org/officeDocument/2006/relationships/slideLayout" Target="../slideLayouts/slideLayout2871.xml"/><Relationship Id="rId154" Type="http://schemas.openxmlformats.org/officeDocument/2006/relationships/slideLayout" Target="../slideLayouts/slideLayout2936.xml"/><Relationship Id="rId361" Type="http://schemas.openxmlformats.org/officeDocument/2006/relationships/slideLayout" Target="../slideLayouts/slideLayout3143.xml"/><Relationship Id="rId599" Type="http://schemas.openxmlformats.org/officeDocument/2006/relationships/slideLayout" Target="../slideLayouts/slideLayout3381.xml"/><Relationship Id="rId459" Type="http://schemas.openxmlformats.org/officeDocument/2006/relationships/slideLayout" Target="../slideLayouts/slideLayout3241.xml"/><Relationship Id="rId666" Type="http://schemas.openxmlformats.org/officeDocument/2006/relationships/slideLayout" Target="../slideLayouts/slideLayout3448.xml"/><Relationship Id="rId16" Type="http://schemas.openxmlformats.org/officeDocument/2006/relationships/slideLayout" Target="../slideLayouts/slideLayout2798.xml"/><Relationship Id="rId221" Type="http://schemas.openxmlformats.org/officeDocument/2006/relationships/slideLayout" Target="../slideLayouts/slideLayout3003.xml"/><Relationship Id="rId319" Type="http://schemas.openxmlformats.org/officeDocument/2006/relationships/slideLayout" Target="../slideLayouts/slideLayout3101.xml"/><Relationship Id="rId526" Type="http://schemas.openxmlformats.org/officeDocument/2006/relationships/slideLayout" Target="../slideLayouts/slideLayout3308.xml"/><Relationship Id="rId165" Type="http://schemas.openxmlformats.org/officeDocument/2006/relationships/slideLayout" Target="../slideLayouts/slideLayout2947.xml"/><Relationship Id="rId372" Type="http://schemas.openxmlformats.org/officeDocument/2006/relationships/slideLayout" Target="../slideLayouts/slideLayout3154.xml"/><Relationship Id="rId677" Type="http://schemas.openxmlformats.org/officeDocument/2006/relationships/slideLayout" Target="../slideLayouts/slideLayout3459.xml"/><Relationship Id="rId232" Type="http://schemas.openxmlformats.org/officeDocument/2006/relationships/slideLayout" Target="../slideLayouts/slideLayout3014.xml"/><Relationship Id="rId27" Type="http://schemas.openxmlformats.org/officeDocument/2006/relationships/slideLayout" Target="../slideLayouts/slideLayout2809.xml"/><Relationship Id="rId537" Type="http://schemas.openxmlformats.org/officeDocument/2006/relationships/slideLayout" Target="../slideLayouts/slideLayout3319.xml"/><Relationship Id="rId80" Type="http://schemas.openxmlformats.org/officeDocument/2006/relationships/slideLayout" Target="../slideLayouts/slideLayout2862.xml"/><Relationship Id="rId176" Type="http://schemas.openxmlformats.org/officeDocument/2006/relationships/slideLayout" Target="../slideLayouts/slideLayout2958.xml"/><Relationship Id="rId383" Type="http://schemas.openxmlformats.org/officeDocument/2006/relationships/slideLayout" Target="../slideLayouts/slideLayout3165.xml"/><Relationship Id="rId590" Type="http://schemas.openxmlformats.org/officeDocument/2006/relationships/slideLayout" Target="../slideLayouts/slideLayout3372.xml"/><Relationship Id="rId604" Type="http://schemas.openxmlformats.org/officeDocument/2006/relationships/slideLayout" Target="../slideLayouts/slideLayout3386.xml"/><Relationship Id="rId243" Type="http://schemas.openxmlformats.org/officeDocument/2006/relationships/slideLayout" Target="../slideLayouts/slideLayout3025.xml"/><Relationship Id="rId450" Type="http://schemas.openxmlformats.org/officeDocument/2006/relationships/slideLayout" Target="../slideLayouts/slideLayout3232.xml"/><Relationship Id="rId38" Type="http://schemas.openxmlformats.org/officeDocument/2006/relationships/slideLayout" Target="../slideLayouts/slideLayout2820.xml"/><Relationship Id="rId103" Type="http://schemas.openxmlformats.org/officeDocument/2006/relationships/slideLayout" Target="../slideLayouts/slideLayout2885.xml"/><Relationship Id="rId310" Type="http://schemas.openxmlformats.org/officeDocument/2006/relationships/slideLayout" Target="../slideLayouts/slideLayout3092.xml"/><Relationship Id="rId548" Type="http://schemas.openxmlformats.org/officeDocument/2006/relationships/slideLayout" Target="../slideLayouts/slideLayout3330.xml"/></Relationships>
</file>

<file path=ppt/slideMasters/_rels/slideMaster137.xml.rels><?xml version="1.0" encoding="UTF-8" standalone="yes"?>
<Relationships xmlns="http://schemas.openxmlformats.org/package/2006/relationships"><Relationship Id="rId8" Type="http://schemas.openxmlformats.org/officeDocument/2006/relationships/slideLayout" Target="../slideLayouts/slideLayout3467.xml"/><Relationship Id="rId13" Type="http://schemas.openxmlformats.org/officeDocument/2006/relationships/theme" Target="../theme/theme137.xml"/><Relationship Id="rId3" Type="http://schemas.openxmlformats.org/officeDocument/2006/relationships/slideLayout" Target="../slideLayouts/slideLayout3462.xml"/><Relationship Id="rId7" Type="http://schemas.openxmlformats.org/officeDocument/2006/relationships/slideLayout" Target="../slideLayouts/slideLayout3466.xml"/><Relationship Id="rId12" Type="http://schemas.openxmlformats.org/officeDocument/2006/relationships/slideLayout" Target="../slideLayouts/slideLayout3471.xml"/><Relationship Id="rId2" Type="http://schemas.openxmlformats.org/officeDocument/2006/relationships/slideLayout" Target="../slideLayouts/slideLayout3461.xml"/><Relationship Id="rId1" Type="http://schemas.openxmlformats.org/officeDocument/2006/relationships/slideLayout" Target="../slideLayouts/slideLayout3460.xml"/><Relationship Id="rId6" Type="http://schemas.openxmlformats.org/officeDocument/2006/relationships/slideLayout" Target="../slideLayouts/slideLayout3465.xml"/><Relationship Id="rId11" Type="http://schemas.openxmlformats.org/officeDocument/2006/relationships/slideLayout" Target="../slideLayouts/slideLayout3470.xml"/><Relationship Id="rId5" Type="http://schemas.openxmlformats.org/officeDocument/2006/relationships/slideLayout" Target="../slideLayouts/slideLayout3464.xml"/><Relationship Id="rId10" Type="http://schemas.openxmlformats.org/officeDocument/2006/relationships/slideLayout" Target="../slideLayouts/slideLayout3469.xml"/><Relationship Id="rId4" Type="http://schemas.openxmlformats.org/officeDocument/2006/relationships/slideLayout" Target="../slideLayouts/slideLayout3463.xml"/><Relationship Id="rId9" Type="http://schemas.openxmlformats.org/officeDocument/2006/relationships/slideLayout" Target="../slideLayouts/slideLayout3468.xml"/></Relationships>
</file>

<file path=ppt/slideMasters/_rels/slideMaster138.xml.rels><?xml version="1.0" encoding="UTF-8" standalone="yes"?>
<Relationships xmlns="http://schemas.openxmlformats.org/package/2006/relationships"><Relationship Id="rId8" Type="http://schemas.openxmlformats.org/officeDocument/2006/relationships/slideLayout" Target="../slideLayouts/slideLayout3479.xml"/><Relationship Id="rId3" Type="http://schemas.openxmlformats.org/officeDocument/2006/relationships/slideLayout" Target="../slideLayouts/slideLayout3474.xml"/><Relationship Id="rId7" Type="http://schemas.openxmlformats.org/officeDocument/2006/relationships/slideLayout" Target="../slideLayouts/slideLayout3478.xml"/><Relationship Id="rId12" Type="http://schemas.openxmlformats.org/officeDocument/2006/relationships/theme" Target="../theme/theme138.xml"/><Relationship Id="rId2" Type="http://schemas.openxmlformats.org/officeDocument/2006/relationships/slideLayout" Target="../slideLayouts/slideLayout3473.xml"/><Relationship Id="rId1" Type="http://schemas.openxmlformats.org/officeDocument/2006/relationships/slideLayout" Target="../slideLayouts/slideLayout3472.xml"/><Relationship Id="rId6" Type="http://schemas.openxmlformats.org/officeDocument/2006/relationships/slideLayout" Target="../slideLayouts/slideLayout3477.xml"/><Relationship Id="rId11" Type="http://schemas.openxmlformats.org/officeDocument/2006/relationships/slideLayout" Target="../slideLayouts/slideLayout3482.xml"/><Relationship Id="rId5" Type="http://schemas.openxmlformats.org/officeDocument/2006/relationships/slideLayout" Target="../slideLayouts/slideLayout3476.xml"/><Relationship Id="rId10" Type="http://schemas.openxmlformats.org/officeDocument/2006/relationships/slideLayout" Target="../slideLayouts/slideLayout3481.xml"/><Relationship Id="rId4" Type="http://schemas.openxmlformats.org/officeDocument/2006/relationships/slideLayout" Target="../slideLayouts/slideLayout3475.xml"/><Relationship Id="rId9" Type="http://schemas.openxmlformats.org/officeDocument/2006/relationships/slideLayout" Target="../slideLayouts/slideLayout3480.xml"/></Relationships>
</file>

<file path=ppt/slideMasters/_rels/slideMaster139.xml.rels><?xml version="1.0" encoding="UTF-8" standalone="yes"?>
<Relationships xmlns="http://schemas.openxmlformats.org/package/2006/relationships"><Relationship Id="rId8" Type="http://schemas.openxmlformats.org/officeDocument/2006/relationships/slideLayout" Target="../slideLayouts/slideLayout3490.xml"/><Relationship Id="rId3" Type="http://schemas.openxmlformats.org/officeDocument/2006/relationships/slideLayout" Target="../slideLayouts/slideLayout3485.xml"/><Relationship Id="rId7" Type="http://schemas.openxmlformats.org/officeDocument/2006/relationships/slideLayout" Target="../slideLayouts/slideLayout3489.xml"/><Relationship Id="rId12" Type="http://schemas.openxmlformats.org/officeDocument/2006/relationships/theme" Target="../theme/theme139.xml"/><Relationship Id="rId2" Type="http://schemas.openxmlformats.org/officeDocument/2006/relationships/slideLayout" Target="../slideLayouts/slideLayout3484.xml"/><Relationship Id="rId1" Type="http://schemas.openxmlformats.org/officeDocument/2006/relationships/slideLayout" Target="../slideLayouts/slideLayout3483.xml"/><Relationship Id="rId6" Type="http://schemas.openxmlformats.org/officeDocument/2006/relationships/slideLayout" Target="../slideLayouts/slideLayout3488.xml"/><Relationship Id="rId11" Type="http://schemas.openxmlformats.org/officeDocument/2006/relationships/slideLayout" Target="../slideLayouts/slideLayout3493.xml"/><Relationship Id="rId5" Type="http://schemas.openxmlformats.org/officeDocument/2006/relationships/slideLayout" Target="../slideLayouts/slideLayout3487.xml"/><Relationship Id="rId10" Type="http://schemas.openxmlformats.org/officeDocument/2006/relationships/slideLayout" Target="../slideLayouts/slideLayout3492.xml"/><Relationship Id="rId4" Type="http://schemas.openxmlformats.org/officeDocument/2006/relationships/slideLayout" Target="../slideLayouts/slideLayout3486.xml"/><Relationship Id="rId9" Type="http://schemas.openxmlformats.org/officeDocument/2006/relationships/slideLayout" Target="../slideLayouts/slideLayout3491.xml"/></Relationships>
</file>

<file path=ppt/slideMasters/_rels/slideMaster14.xml.rels><?xml version="1.0" encoding="UTF-8" standalone="yes"?>
<Relationships xmlns="http://schemas.openxmlformats.org/package/2006/relationships"><Relationship Id="rId8" Type="http://schemas.openxmlformats.org/officeDocument/2006/relationships/slideLayout" Target="../slideLayouts/slideLayout821.xml"/><Relationship Id="rId13" Type="http://schemas.openxmlformats.org/officeDocument/2006/relationships/slideLayout" Target="../slideLayouts/slideLayout826.xml"/><Relationship Id="rId3" Type="http://schemas.openxmlformats.org/officeDocument/2006/relationships/slideLayout" Target="../slideLayouts/slideLayout816.xml"/><Relationship Id="rId7" Type="http://schemas.openxmlformats.org/officeDocument/2006/relationships/slideLayout" Target="../slideLayouts/slideLayout820.xml"/><Relationship Id="rId12" Type="http://schemas.openxmlformats.org/officeDocument/2006/relationships/slideLayout" Target="../slideLayouts/slideLayout825.xml"/><Relationship Id="rId2" Type="http://schemas.openxmlformats.org/officeDocument/2006/relationships/slideLayout" Target="../slideLayouts/slideLayout815.xml"/><Relationship Id="rId1" Type="http://schemas.openxmlformats.org/officeDocument/2006/relationships/slideLayout" Target="../slideLayouts/slideLayout814.xml"/><Relationship Id="rId6" Type="http://schemas.openxmlformats.org/officeDocument/2006/relationships/slideLayout" Target="../slideLayouts/slideLayout819.xml"/><Relationship Id="rId11" Type="http://schemas.openxmlformats.org/officeDocument/2006/relationships/slideLayout" Target="../slideLayouts/slideLayout824.xml"/><Relationship Id="rId5" Type="http://schemas.openxmlformats.org/officeDocument/2006/relationships/slideLayout" Target="../slideLayouts/slideLayout818.xml"/><Relationship Id="rId10" Type="http://schemas.openxmlformats.org/officeDocument/2006/relationships/slideLayout" Target="../slideLayouts/slideLayout823.xml"/><Relationship Id="rId4" Type="http://schemas.openxmlformats.org/officeDocument/2006/relationships/slideLayout" Target="../slideLayouts/slideLayout817.xml"/><Relationship Id="rId9" Type="http://schemas.openxmlformats.org/officeDocument/2006/relationships/slideLayout" Target="../slideLayouts/slideLayout822.xml"/><Relationship Id="rId14" Type="http://schemas.openxmlformats.org/officeDocument/2006/relationships/theme" Target="../theme/theme14.xml"/></Relationships>
</file>

<file path=ppt/slideMasters/_rels/slideMaster140.xml.rels><?xml version="1.0" encoding="UTF-8" standalone="yes"?>
<Relationships xmlns="http://schemas.openxmlformats.org/package/2006/relationships"><Relationship Id="rId8" Type="http://schemas.openxmlformats.org/officeDocument/2006/relationships/slideLayout" Target="../slideLayouts/slideLayout3501.xml"/><Relationship Id="rId13" Type="http://schemas.openxmlformats.org/officeDocument/2006/relationships/theme" Target="../theme/theme140.xml"/><Relationship Id="rId3" Type="http://schemas.openxmlformats.org/officeDocument/2006/relationships/slideLayout" Target="../slideLayouts/slideLayout3496.xml"/><Relationship Id="rId7" Type="http://schemas.openxmlformats.org/officeDocument/2006/relationships/slideLayout" Target="../slideLayouts/slideLayout3500.xml"/><Relationship Id="rId12" Type="http://schemas.openxmlformats.org/officeDocument/2006/relationships/slideLayout" Target="../slideLayouts/slideLayout3505.xml"/><Relationship Id="rId2" Type="http://schemas.openxmlformats.org/officeDocument/2006/relationships/slideLayout" Target="../slideLayouts/slideLayout3495.xml"/><Relationship Id="rId1" Type="http://schemas.openxmlformats.org/officeDocument/2006/relationships/slideLayout" Target="../slideLayouts/slideLayout3494.xml"/><Relationship Id="rId6" Type="http://schemas.openxmlformats.org/officeDocument/2006/relationships/slideLayout" Target="../slideLayouts/slideLayout3499.xml"/><Relationship Id="rId11" Type="http://schemas.openxmlformats.org/officeDocument/2006/relationships/slideLayout" Target="../slideLayouts/slideLayout3504.xml"/><Relationship Id="rId5" Type="http://schemas.openxmlformats.org/officeDocument/2006/relationships/slideLayout" Target="../slideLayouts/slideLayout3498.xml"/><Relationship Id="rId10" Type="http://schemas.openxmlformats.org/officeDocument/2006/relationships/slideLayout" Target="../slideLayouts/slideLayout3503.xml"/><Relationship Id="rId4" Type="http://schemas.openxmlformats.org/officeDocument/2006/relationships/slideLayout" Target="../slideLayouts/slideLayout3497.xml"/><Relationship Id="rId9" Type="http://schemas.openxmlformats.org/officeDocument/2006/relationships/slideLayout" Target="../slideLayouts/slideLayout3502.xml"/></Relationships>
</file>

<file path=ppt/slideMasters/_rels/slideMaster141.xml.rels><?xml version="1.0" encoding="UTF-8" standalone="yes"?>
<Relationships xmlns="http://schemas.openxmlformats.org/package/2006/relationships"><Relationship Id="rId8" Type="http://schemas.openxmlformats.org/officeDocument/2006/relationships/slideLayout" Target="../slideLayouts/slideLayout3513.xml"/><Relationship Id="rId13" Type="http://schemas.openxmlformats.org/officeDocument/2006/relationships/slideLayout" Target="../slideLayouts/slideLayout3518.xml"/><Relationship Id="rId3" Type="http://schemas.openxmlformats.org/officeDocument/2006/relationships/slideLayout" Target="../slideLayouts/slideLayout3508.xml"/><Relationship Id="rId7" Type="http://schemas.openxmlformats.org/officeDocument/2006/relationships/slideLayout" Target="../slideLayouts/slideLayout3512.xml"/><Relationship Id="rId12" Type="http://schemas.openxmlformats.org/officeDocument/2006/relationships/slideLayout" Target="../slideLayouts/slideLayout3517.xml"/><Relationship Id="rId2" Type="http://schemas.openxmlformats.org/officeDocument/2006/relationships/slideLayout" Target="../slideLayouts/slideLayout3507.xml"/><Relationship Id="rId1" Type="http://schemas.openxmlformats.org/officeDocument/2006/relationships/slideLayout" Target="../slideLayouts/slideLayout3506.xml"/><Relationship Id="rId6" Type="http://schemas.openxmlformats.org/officeDocument/2006/relationships/slideLayout" Target="../slideLayouts/slideLayout3511.xml"/><Relationship Id="rId11" Type="http://schemas.openxmlformats.org/officeDocument/2006/relationships/slideLayout" Target="../slideLayouts/slideLayout3516.xml"/><Relationship Id="rId5" Type="http://schemas.openxmlformats.org/officeDocument/2006/relationships/slideLayout" Target="../slideLayouts/slideLayout3510.xml"/><Relationship Id="rId10" Type="http://schemas.openxmlformats.org/officeDocument/2006/relationships/slideLayout" Target="../slideLayouts/slideLayout3515.xml"/><Relationship Id="rId4" Type="http://schemas.openxmlformats.org/officeDocument/2006/relationships/slideLayout" Target="../slideLayouts/slideLayout3509.xml"/><Relationship Id="rId9" Type="http://schemas.openxmlformats.org/officeDocument/2006/relationships/slideLayout" Target="../slideLayouts/slideLayout3514.xml"/><Relationship Id="rId14" Type="http://schemas.openxmlformats.org/officeDocument/2006/relationships/theme" Target="../theme/theme141.xml"/></Relationships>
</file>

<file path=ppt/slideMasters/_rels/slideMaster142.xml.rels><?xml version="1.0" encoding="UTF-8" standalone="yes"?>
<Relationships xmlns="http://schemas.openxmlformats.org/package/2006/relationships"><Relationship Id="rId8" Type="http://schemas.openxmlformats.org/officeDocument/2006/relationships/slideLayout" Target="../slideLayouts/slideLayout3526.xml"/><Relationship Id="rId3" Type="http://schemas.openxmlformats.org/officeDocument/2006/relationships/slideLayout" Target="../slideLayouts/slideLayout3521.xml"/><Relationship Id="rId7" Type="http://schemas.openxmlformats.org/officeDocument/2006/relationships/slideLayout" Target="../slideLayouts/slideLayout3525.xml"/><Relationship Id="rId2" Type="http://schemas.openxmlformats.org/officeDocument/2006/relationships/slideLayout" Target="../slideLayouts/slideLayout3520.xml"/><Relationship Id="rId1" Type="http://schemas.openxmlformats.org/officeDocument/2006/relationships/slideLayout" Target="../slideLayouts/slideLayout3519.xml"/><Relationship Id="rId6" Type="http://schemas.openxmlformats.org/officeDocument/2006/relationships/slideLayout" Target="../slideLayouts/slideLayout3524.xml"/><Relationship Id="rId11" Type="http://schemas.openxmlformats.org/officeDocument/2006/relationships/theme" Target="../theme/theme142.xml"/><Relationship Id="rId5" Type="http://schemas.openxmlformats.org/officeDocument/2006/relationships/slideLayout" Target="../slideLayouts/slideLayout3523.xml"/><Relationship Id="rId10" Type="http://schemas.openxmlformats.org/officeDocument/2006/relationships/slideLayout" Target="../slideLayouts/slideLayout3528.xml"/><Relationship Id="rId4" Type="http://schemas.openxmlformats.org/officeDocument/2006/relationships/slideLayout" Target="../slideLayouts/slideLayout3522.xml"/><Relationship Id="rId9" Type="http://schemas.openxmlformats.org/officeDocument/2006/relationships/slideLayout" Target="../slideLayouts/slideLayout3527.xml"/></Relationships>
</file>

<file path=ppt/slideMasters/_rels/slideMaster143.xml.rels><?xml version="1.0" encoding="UTF-8" standalone="yes"?>
<Relationships xmlns="http://schemas.openxmlformats.org/package/2006/relationships"><Relationship Id="rId8" Type="http://schemas.openxmlformats.org/officeDocument/2006/relationships/slideLayout" Target="../slideLayouts/slideLayout3536.xml"/><Relationship Id="rId3" Type="http://schemas.openxmlformats.org/officeDocument/2006/relationships/slideLayout" Target="../slideLayouts/slideLayout3531.xml"/><Relationship Id="rId7" Type="http://schemas.openxmlformats.org/officeDocument/2006/relationships/slideLayout" Target="../slideLayouts/slideLayout3535.xml"/><Relationship Id="rId12" Type="http://schemas.openxmlformats.org/officeDocument/2006/relationships/theme" Target="../theme/theme143.xml"/><Relationship Id="rId2" Type="http://schemas.openxmlformats.org/officeDocument/2006/relationships/slideLayout" Target="../slideLayouts/slideLayout3530.xml"/><Relationship Id="rId1" Type="http://schemas.openxmlformats.org/officeDocument/2006/relationships/slideLayout" Target="../slideLayouts/slideLayout3529.xml"/><Relationship Id="rId6" Type="http://schemas.openxmlformats.org/officeDocument/2006/relationships/slideLayout" Target="../slideLayouts/slideLayout3534.xml"/><Relationship Id="rId11" Type="http://schemas.openxmlformats.org/officeDocument/2006/relationships/slideLayout" Target="../slideLayouts/slideLayout3539.xml"/><Relationship Id="rId5" Type="http://schemas.openxmlformats.org/officeDocument/2006/relationships/slideLayout" Target="../slideLayouts/slideLayout3533.xml"/><Relationship Id="rId10" Type="http://schemas.openxmlformats.org/officeDocument/2006/relationships/slideLayout" Target="../slideLayouts/slideLayout3538.xml"/><Relationship Id="rId4" Type="http://schemas.openxmlformats.org/officeDocument/2006/relationships/slideLayout" Target="../slideLayouts/slideLayout3532.xml"/><Relationship Id="rId9" Type="http://schemas.openxmlformats.org/officeDocument/2006/relationships/slideLayout" Target="../slideLayouts/slideLayout3537.xml"/></Relationships>
</file>

<file path=ppt/slideMasters/_rels/slideMaster144.xml.rels><?xml version="1.0" encoding="UTF-8" standalone="yes"?>
<Relationships xmlns="http://schemas.openxmlformats.org/package/2006/relationships"><Relationship Id="rId8" Type="http://schemas.openxmlformats.org/officeDocument/2006/relationships/slideLayout" Target="../slideLayouts/slideLayout3547.xml"/><Relationship Id="rId3" Type="http://schemas.openxmlformats.org/officeDocument/2006/relationships/slideLayout" Target="../slideLayouts/slideLayout3542.xml"/><Relationship Id="rId7" Type="http://schemas.openxmlformats.org/officeDocument/2006/relationships/slideLayout" Target="../slideLayouts/slideLayout3546.xml"/><Relationship Id="rId12" Type="http://schemas.openxmlformats.org/officeDocument/2006/relationships/theme" Target="../theme/theme144.xml"/><Relationship Id="rId2" Type="http://schemas.openxmlformats.org/officeDocument/2006/relationships/slideLayout" Target="../slideLayouts/slideLayout3541.xml"/><Relationship Id="rId1" Type="http://schemas.openxmlformats.org/officeDocument/2006/relationships/slideLayout" Target="../slideLayouts/slideLayout3540.xml"/><Relationship Id="rId6" Type="http://schemas.openxmlformats.org/officeDocument/2006/relationships/slideLayout" Target="../slideLayouts/slideLayout3545.xml"/><Relationship Id="rId11" Type="http://schemas.openxmlformats.org/officeDocument/2006/relationships/slideLayout" Target="../slideLayouts/slideLayout3550.xml"/><Relationship Id="rId5" Type="http://schemas.openxmlformats.org/officeDocument/2006/relationships/slideLayout" Target="../slideLayouts/slideLayout3544.xml"/><Relationship Id="rId10" Type="http://schemas.openxmlformats.org/officeDocument/2006/relationships/slideLayout" Target="../slideLayouts/slideLayout3549.xml"/><Relationship Id="rId4" Type="http://schemas.openxmlformats.org/officeDocument/2006/relationships/slideLayout" Target="../slideLayouts/slideLayout3543.xml"/><Relationship Id="rId9" Type="http://schemas.openxmlformats.org/officeDocument/2006/relationships/slideLayout" Target="../slideLayouts/slideLayout3548.xml"/></Relationships>
</file>

<file path=ppt/slideMasters/_rels/slideMaster15.xml.rels><?xml version="1.0" encoding="UTF-8" standalone="yes"?>
<Relationships xmlns="http://schemas.openxmlformats.org/package/2006/relationships"><Relationship Id="rId8" Type="http://schemas.openxmlformats.org/officeDocument/2006/relationships/slideLayout" Target="../slideLayouts/slideLayout834.xml"/><Relationship Id="rId13" Type="http://schemas.openxmlformats.org/officeDocument/2006/relationships/slideLayout" Target="../slideLayouts/slideLayout839.xml"/><Relationship Id="rId3" Type="http://schemas.openxmlformats.org/officeDocument/2006/relationships/slideLayout" Target="../slideLayouts/slideLayout829.xml"/><Relationship Id="rId7" Type="http://schemas.openxmlformats.org/officeDocument/2006/relationships/slideLayout" Target="../slideLayouts/slideLayout833.xml"/><Relationship Id="rId12" Type="http://schemas.openxmlformats.org/officeDocument/2006/relationships/slideLayout" Target="../slideLayouts/slideLayout838.xml"/><Relationship Id="rId2" Type="http://schemas.openxmlformats.org/officeDocument/2006/relationships/slideLayout" Target="../slideLayouts/slideLayout828.xml"/><Relationship Id="rId1" Type="http://schemas.openxmlformats.org/officeDocument/2006/relationships/slideLayout" Target="../slideLayouts/slideLayout827.xml"/><Relationship Id="rId6" Type="http://schemas.openxmlformats.org/officeDocument/2006/relationships/slideLayout" Target="../slideLayouts/slideLayout832.xml"/><Relationship Id="rId11" Type="http://schemas.openxmlformats.org/officeDocument/2006/relationships/slideLayout" Target="../slideLayouts/slideLayout837.xml"/><Relationship Id="rId5" Type="http://schemas.openxmlformats.org/officeDocument/2006/relationships/slideLayout" Target="../slideLayouts/slideLayout831.xml"/><Relationship Id="rId15" Type="http://schemas.openxmlformats.org/officeDocument/2006/relationships/theme" Target="../theme/theme15.xml"/><Relationship Id="rId10" Type="http://schemas.openxmlformats.org/officeDocument/2006/relationships/slideLayout" Target="../slideLayouts/slideLayout836.xml"/><Relationship Id="rId4" Type="http://schemas.openxmlformats.org/officeDocument/2006/relationships/slideLayout" Target="../slideLayouts/slideLayout830.xml"/><Relationship Id="rId9" Type="http://schemas.openxmlformats.org/officeDocument/2006/relationships/slideLayout" Target="../slideLayouts/slideLayout835.xml"/><Relationship Id="rId14" Type="http://schemas.openxmlformats.org/officeDocument/2006/relationships/slideLayout" Target="../slideLayouts/slideLayout840.xml"/></Relationships>
</file>

<file path=ppt/slideMasters/_rels/slideMaster16.xml.rels><?xml version="1.0" encoding="UTF-8" standalone="yes"?>
<Relationships xmlns="http://schemas.openxmlformats.org/package/2006/relationships"><Relationship Id="rId8" Type="http://schemas.openxmlformats.org/officeDocument/2006/relationships/slideLayout" Target="../slideLayouts/slideLayout848.xml"/><Relationship Id="rId3" Type="http://schemas.openxmlformats.org/officeDocument/2006/relationships/slideLayout" Target="../slideLayouts/slideLayout843.xml"/><Relationship Id="rId7" Type="http://schemas.openxmlformats.org/officeDocument/2006/relationships/slideLayout" Target="../slideLayouts/slideLayout847.xml"/><Relationship Id="rId12" Type="http://schemas.openxmlformats.org/officeDocument/2006/relationships/theme" Target="../theme/theme16.xml"/><Relationship Id="rId2" Type="http://schemas.openxmlformats.org/officeDocument/2006/relationships/slideLayout" Target="../slideLayouts/slideLayout842.xml"/><Relationship Id="rId1" Type="http://schemas.openxmlformats.org/officeDocument/2006/relationships/slideLayout" Target="../slideLayouts/slideLayout841.xml"/><Relationship Id="rId6" Type="http://schemas.openxmlformats.org/officeDocument/2006/relationships/slideLayout" Target="../slideLayouts/slideLayout846.xml"/><Relationship Id="rId11" Type="http://schemas.openxmlformats.org/officeDocument/2006/relationships/slideLayout" Target="../slideLayouts/slideLayout851.xml"/><Relationship Id="rId5" Type="http://schemas.openxmlformats.org/officeDocument/2006/relationships/slideLayout" Target="../slideLayouts/slideLayout845.xml"/><Relationship Id="rId10" Type="http://schemas.openxmlformats.org/officeDocument/2006/relationships/slideLayout" Target="../slideLayouts/slideLayout850.xml"/><Relationship Id="rId4" Type="http://schemas.openxmlformats.org/officeDocument/2006/relationships/slideLayout" Target="../slideLayouts/slideLayout844.xml"/><Relationship Id="rId9" Type="http://schemas.openxmlformats.org/officeDocument/2006/relationships/slideLayout" Target="../slideLayouts/slideLayout849.xml"/></Relationships>
</file>

<file path=ppt/slideMasters/_rels/slideMaster17.xml.rels><?xml version="1.0" encoding="UTF-8" standalone="yes"?>
<Relationships xmlns="http://schemas.openxmlformats.org/package/2006/relationships"><Relationship Id="rId8" Type="http://schemas.openxmlformats.org/officeDocument/2006/relationships/slideLayout" Target="../slideLayouts/slideLayout859.xml"/><Relationship Id="rId13" Type="http://schemas.openxmlformats.org/officeDocument/2006/relationships/slideLayout" Target="../slideLayouts/slideLayout864.xml"/><Relationship Id="rId3" Type="http://schemas.openxmlformats.org/officeDocument/2006/relationships/slideLayout" Target="../slideLayouts/slideLayout854.xml"/><Relationship Id="rId7" Type="http://schemas.openxmlformats.org/officeDocument/2006/relationships/slideLayout" Target="../slideLayouts/slideLayout858.xml"/><Relationship Id="rId12" Type="http://schemas.openxmlformats.org/officeDocument/2006/relationships/slideLayout" Target="../slideLayouts/slideLayout863.xml"/><Relationship Id="rId2" Type="http://schemas.openxmlformats.org/officeDocument/2006/relationships/slideLayout" Target="../slideLayouts/slideLayout853.xml"/><Relationship Id="rId1" Type="http://schemas.openxmlformats.org/officeDocument/2006/relationships/slideLayout" Target="../slideLayouts/slideLayout852.xml"/><Relationship Id="rId6" Type="http://schemas.openxmlformats.org/officeDocument/2006/relationships/slideLayout" Target="../slideLayouts/slideLayout857.xml"/><Relationship Id="rId11" Type="http://schemas.openxmlformats.org/officeDocument/2006/relationships/slideLayout" Target="../slideLayouts/slideLayout862.xml"/><Relationship Id="rId5" Type="http://schemas.openxmlformats.org/officeDocument/2006/relationships/slideLayout" Target="../slideLayouts/slideLayout856.xml"/><Relationship Id="rId10" Type="http://schemas.openxmlformats.org/officeDocument/2006/relationships/slideLayout" Target="../slideLayouts/slideLayout861.xml"/><Relationship Id="rId4" Type="http://schemas.openxmlformats.org/officeDocument/2006/relationships/slideLayout" Target="../slideLayouts/slideLayout855.xml"/><Relationship Id="rId9" Type="http://schemas.openxmlformats.org/officeDocument/2006/relationships/slideLayout" Target="../slideLayouts/slideLayout860.xml"/><Relationship Id="rId14" Type="http://schemas.openxmlformats.org/officeDocument/2006/relationships/theme" Target="../theme/theme17.xml"/></Relationships>
</file>

<file path=ppt/slideMasters/_rels/slideMaster18.xml.rels><?xml version="1.0" encoding="UTF-8" standalone="yes"?>
<Relationships xmlns="http://schemas.openxmlformats.org/package/2006/relationships"><Relationship Id="rId8" Type="http://schemas.openxmlformats.org/officeDocument/2006/relationships/slideLayout" Target="../slideLayouts/slideLayout872.xml"/><Relationship Id="rId13" Type="http://schemas.openxmlformats.org/officeDocument/2006/relationships/image" Target="../media/image26.png"/><Relationship Id="rId3" Type="http://schemas.openxmlformats.org/officeDocument/2006/relationships/slideLayout" Target="../slideLayouts/slideLayout867.xml"/><Relationship Id="rId7" Type="http://schemas.openxmlformats.org/officeDocument/2006/relationships/slideLayout" Target="../slideLayouts/slideLayout871.xml"/><Relationship Id="rId12" Type="http://schemas.openxmlformats.org/officeDocument/2006/relationships/theme" Target="../theme/theme18.xml"/><Relationship Id="rId2" Type="http://schemas.openxmlformats.org/officeDocument/2006/relationships/slideLayout" Target="../slideLayouts/slideLayout866.xml"/><Relationship Id="rId1" Type="http://schemas.openxmlformats.org/officeDocument/2006/relationships/slideLayout" Target="../slideLayouts/slideLayout865.xml"/><Relationship Id="rId6" Type="http://schemas.openxmlformats.org/officeDocument/2006/relationships/slideLayout" Target="../slideLayouts/slideLayout870.xml"/><Relationship Id="rId11" Type="http://schemas.openxmlformats.org/officeDocument/2006/relationships/slideLayout" Target="../slideLayouts/slideLayout875.xml"/><Relationship Id="rId5" Type="http://schemas.openxmlformats.org/officeDocument/2006/relationships/slideLayout" Target="../slideLayouts/slideLayout869.xml"/><Relationship Id="rId10" Type="http://schemas.openxmlformats.org/officeDocument/2006/relationships/slideLayout" Target="../slideLayouts/slideLayout874.xml"/><Relationship Id="rId4" Type="http://schemas.openxmlformats.org/officeDocument/2006/relationships/slideLayout" Target="../slideLayouts/slideLayout868.xml"/><Relationship Id="rId9" Type="http://schemas.openxmlformats.org/officeDocument/2006/relationships/slideLayout" Target="../slideLayouts/slideLayout873.xml"/></Relationships>
</file>

<file path=ppt/slideMasters/_rels/slideMaster19.xml.rels><?xml version="1.0" encoding="UTF-8" standalone="yes"?>
<Relationships xmlns="http://schemas.openxmlformats.org/package/2006/relationships"><Relationship Id="rId8" Type="http://schemas.openxmlformats.org/officeDocument/2006/relationships/slideLayout" Target="../slideLayouts/slideLayout883.xml"/><Relationship Id="rId3" Type="http://schemas.openxmlformats.org/officeDocument/2006/relationships/slideLayout" Target="../slideLayouts/slideLayout878.xml"/><Relationship Id="rId7" Type="http://schemas.openxmlformats.org/officeDocument/2006/relationships/slideLayout" Target="../slideLayouts/slideLayout882.xml"/><Relationship Id="rId12" Type="http://schemas.openxmlformats.org/officeDocument/2006/relationships/theme" Target="../theme/theme19.xml"/><Relationship Id="rId2" Type="http://schemas.openxmlformats.org/officeDocument/2006/relationships/slideLayout" Target="../slideLayouts/slideLayout877.xml"/><Relationship Id="rId1" Type="http://schemas.openxmlformats.org/officeDocument/2006/relationships/slideLayout" Target="../slideLayouts/slideLayout876.xml"/><Relationship Id="rId6" Type="http://schemas.openxmlformats.org/officeDocument/2006/relationships/slideLayout" Target="../slideLayouts/slideLayout881.xml"/><Relationship Id="rId11" Type="http://schemas.openxmlformats.org/officeDocument/2006/relationships/slideLayout" Target="../slideLayouts/slideLayout886.xml"/><Relationship Id="rId5" Type="http://schemas.openxmlformats.org/officeDocument/2006/relationships/slideLayout" Target="../slideLayouts/slideLayout880.xml"/><Relationship Id="rId10" Type="http://schemas.openxmlformats.org/officeDocument/2006/relationships/slideLayout" Target="../slideLayouts/slideLayout885.xml"/><Relationship Id="rId4" Type="http://schemas.openxmlformats.org/officeDocument/2006/relationships/slideLayout" Target="../slideLayouts/slideLayout879.xml"/><Relationship Id="rId9" Type="http://schemas.openxmlformats.org/officeDocument/2006/relationships/slideLayout" Target="../slideLayouts/slideLayout884.xml"/></Relationships>
</file>

<file path=ppt/slideMasters/_rels/slideMaster2.xml.rels><?xml version="1.0" encoding="UTF-8" standalone="yes"?>
<Relationships xmlns="http://schemas.openxmlformats.org/package/2006/relationships"><Relationship Id="rId8" Type="http://schemas.openxmlformats.org/officeDocument/2006/relationships/slideLayout" Target="../slideLayouts/slideLayout21.xml"/><Relationship Id="rId13" Type="http://schemas.openxmlformats.org/officeDocument/2006/relationships/slideLayout" Target="../slideLayouts/slideLayout26.xml"/><Relationship Id="rId3" Type="http://schemas.openxmlformats.org/officeDocument/2006/relationships/slideLayout" Target="../slideLayouts/slideLayout16.xml"/><Relationship Id="rId7" Type="http://schemas.openxmlformats.org/officeDocument/2006/relationships/slideLayout" Target="../slideLayouts/slideLayout20.xml"/><Relationship Id="rId12" Type="http://schemas.openxmlformats.org/officeDocument/2006/relationships/slideLayout" Target="../slideLayouts/slideLayout25.xml"/><Relationship Id="rId2" Type="http://schemas.openxmlformats.org/officeDocument/2006/relationships/slideLayout" Target="../slideLayouts/slideLayout15.xml"/><Relationship Id="rId1" Type="http://schemas.openxmlformats.org/officeDocument/2006/relationships/slideLayout" Target="../slideLayouts/slideLayout14.xml"/><Relationship Id="rId6" Type="http://schemas.openxmlformats.org/officeDocument/2006/relationships/slideLayout" Target="../slideLayouts/slideLayout19.xml"/><Relationship Id="rId11" Type="http://schemas.openxmlformats.org/officeDocument/2006/relationships/slideLayout" Target="../slideLayouts/slideLayout24.xml"/><Relationship Id="rId5" Type="http://schemas.openxmlformats.org/officeDocument/2006/relationships/slideLayout" Target="../slideLayouts/slideLayout18.xml"/><Relationship Id="rId10" Type="http://schemas.openxmlformats.org/officeDocument/2006/relationships/slideLayout" Target="../slideLayouts/slideLayout23.xml"/><Relationship Id="rId4" Type="http://schemas.openxmlformats.org/officeDocument/2006/relationships/slideLayout" Target="../slideLayouts/slideLayout17.xml"/><Relationship Id="rId9" Type="http://schemas.openxmlformats.org/officeDocument/2006/relationships/slideLayout" Target="../slideLayouts/slideLayout22.xml"/><Relationship Id="rId14" Type="http://schemas.openxmlformats.org/officeDocument/2006/relationships/theme" Target="../theme/theme2.xml"/></Relationships>
</file>

<file path=ppt/slideMasters/_rels/slideMaster20.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theme" Target="../theme/theme20.xml"/><Relationship Id="rId1" Type="http://schemas.openxmlformats.org/officeDocument/2006/relationships/slideLayout" Target="../slideLayouts/slideLayout887.xml"/></Relationships>
</file>

<file path=ppt/slideMasters/_rels/slideMaster21.xml.rels><?xml version="1.0" encoding="UTF-8" standalone="yes"?>
<Relationships xmlns="http://schemas.openxmlformats.org/package/2006/relationships"><Relationship Id="rId8" Type="http://schemas.openxmlformats.org/officeDocument/2006/relationships/slideLayout" Target="../slideLayouts/slideLayout895.xml"/><Relationship Id="rId13" Type="http://schemas.openxmlformats.org/officeDocument/2006/relationships/image" Target="../media/image26.png"/><Relationship Id="rId3" Type="http://schemas.openxmlformats.org/officeDocument/2006/relationships/slideLayout" Target="../slideLayouts/slideLayout890.xml"/><Relationship Id="rId7" Type="http://schemas.openxmlformats.org/officeDocument/2006/relationships/slideLayout" Target="../slideLayouts/slideLayout894.xml"/><Relationship Id="rId12" Type="http://schemas.openxmlformats.org/officeDocument/2006/relationships/theme" Target="../theme/theme21.xml"/><Relationship Id="rId2" Type="http://schemas.openxmlformats.org/officeDocument/2006/relationships/slideLayout" Target="../slideLayouts/slideLayout889.xml"/><Relationship Id="rId1" Type="http://schemas.openxmlformats.org/officeDocument/2006/relationships/slideLayout" Target="../slideLayouts/slideLayout888.xml"/><Relationship Id="rId6" Type="http://schemas.openxmlformats.org/officeDocument/2006/relationships/slideLayout" Target="../slideLayouts/slideLayout893.xml"/><Relationship Id="rId11" Type="http://schemas.openxmlformats.org/officeDocument/2006/relationships/slideLayout" Target="../slideLayouts/slideLayout898.xml"/><Relationship Id="rId5" Type="http://schemas.openxmlformats.org/officeDocument/2006/relationships/slideLayout" Target="../slideLayouts/slideLayout892.xml"/><Relationship Id="rId10" Type="http://schemas.openxmlformats.org/officeDocument/2006/relationships/slideLayout" Target="../slideLayouts/slideLayout897.xml"/><Relationship Id="rId4" Type="http://schemas.openxmlformats.org/officeDocument/2006/relationships/slideLayout" Target="../slideLayouts/slideLayout891.xml"/><Relationship Id="rId9" Type="http://schemas.openxmlformats.org/officeDocument/2006/relationships/slideLayout" Target="../slideLayouts/slideLayout896.xml"/></Relationships>
</file>

<file path=ppt/slideMasters/_rels/slideMaster22.xml.rels><?xml version="1.0" encoding="UTF-8" standalone="yes"?>
<Relationships xmlns="http://schemas.openxmlformats.org/package/2006/relationships"><Relationship Id="rId8" Type="http://schemas.openxmlformats.org/officeDocument/2006/relationships/slideLayout" Target="../slideLayouts/slideLayout906.xml"/><Relationship Id="rId3" Type="http://schemas.openxmlformats.org/officeDocument/2006/relationships/slideLayout" Target="../slideLayouts/slideLayout901.xml"/><Relationship Id="rId7" Type="http://schemas.openxmlformats.org/officeDocument/2006/relationships/slideLayout" Target="../slideLayouts/slideLayout905.xml"/><Relationship Id="rId12" Type="http://schemas.openxmlformats.org/officeDocument/2006/relationships/theme" Target="../theme/theme22.xml"/><Relationship Id="rId2" Type="http://schemas.openxmlformats.org/officeDocument/2006/relationships/slideLayout" Target="../slideLayouts/slideLayout900.xml"/><Relationship Id="rId1" Type="http://schemas.openxmlformats.org/officeDocument/2006/relationships/slideLayout" Target="../slideLayouts/slideLayout899.xml"/><Relationship Id="rId6" Type="http://schemas.openxmlformats.org/officeDocument/2006/relationships/slideLayout" Target="../slideLayouts/slideLayout904.xml"/><Relationship Id="rId11" Type="http://schemas.openxmlformats.org/officeDocument/2006/relationships/slideLayout" Target="../slideLayouts/slideLayout909.xml"/><Relationship Id="rId5" Type="http://schemas.openxmlformats.org/officeDocument/2006/relationships/slideLayout" Target="../slideLayouts/slideLayout903.xml"/><Relationship Id="rId10" Type="http://schemas.openxmlformats.org/officeDocument/2006/relationships/slideLayout" Target="../slideLayouts/slideLayout908.xml"/><Relationship Id="rId4" Type="http://schemas.openxmlformats.org/officeDocument/2006/relationships/slideLayout" Target="../slideLayouts/slideLayout902.xml"/><Relationship Id="rId9" Type="http://schemas.openxmlformats.org/officeDocument/2006/relationships/slideLayout" Target="../slideLayouts/slideLayout907.xml"/></Relationships>
</file>

<file path=ppt/slideMasters/_rels/slideMaster23.xml.rels><?xml version="1.0" encoding="UTF-8" standalone="yes"?>
<Relationships xmlns="http://schemas.openxmlformats.org/package/2006/relationships"><Relationship Id="rId3" Type="http://schemas.openxmlformats.org/officeDocument/2006/relationships/image" Target="../media/image22.jpeg"/><Relationship Id="rId2" Type="http://schemas.openxmlformats.org/officeDocument/2006/relationships/theme" Target="../theme/theme23.xml"/><Relationship Id="rId1" Type="http://schemas.openxmlformats.org/officeDocument/2006/relationships/slideLayout" Target="../slideLayouts/slideLayout910.xml"/></Relationships>
</file>

<file path=ppt/slideMasters/_rels/slideMaster230.xml.rels><?xml version="1.0" encoding="UTF-8" standalone="yes"?>
<Relationships xmlns="http://schemas.openxmlformats.org/package/2006/relationships"><Relationship Id="rId8" Type="http://schemas.openxmlformats.org/officeDocument/2006/relationships/slideLayout" Target="../slideLayouts/slideLayout23100.xml"/><Relationship Id="rId13" Type="http://schemas.openxmlformats.org/officeDocument/2006/relationships/slideLayout" Target="../slideLayouts/slideLayout23600.xml"/><Relationship Id="rId3" Type="http://schemas.openxmlformats.org/officeDocument/2006/relationships/slideLayout" Target="../slideLayouts/slideLayout22600.xml"/><Relationship Id="rId7" Type="http://schemas.openxmlformats.org/officeDocument/2006/relationships/slideLayout" Target="../slideLayouts/slideLayout23000.xml"/><Relationship Id="rId12" Type="http://schemas.openxmlformats.org/officeDocument/2006/relationships/slideLayout" Target="../slideLayouts/slideLayout23500.xml"/><Relationship Id="rId2" Type="http://schemas.openxmlformats.org/officeDocument/2006/relationships/slideLayout" Target="../slideLayouts/slideLayout22500.xml"/><Relationship Id="rId1" Type="http://schemas.openxmlformats.org/officeDocument/2006/relationships/slideLayout" Target="../slideLayouts/slideLayout22400.xml"/><Relationship Id="rId6" Type="http://schemas.openxmlformats.org/officeDocument/2006/relationships/slideLayout" Target="../slideLayouts/slideLayout22900.xml"/><Relationship Id="rId11" Type="http://schemas.openxmlformats.org/officeDocument/2006/relationships/slideLayout" Target="../slideLayouts/slideLayout23400.xml"/><Relationship Id="rId5" Type="http://schemas.openxmlformats.org/officeDocument/2006/relationships/slideLayout" Target="../slideLayouts/slideLayout22800.xml"/><Relationship Id="rId10" Type="http://schemas.openxmlformats.org/officeDocument/2006/relationships/slideLayout" Target="../slideLayouts/slideLayout23300.xml"/><Relationship Id="rId4" Type="http://schemas.openxmlformats.org/officeDocument/2006/relationships/slideLayout" Target="../slideLayouts/slideLayout22700.xml"/><Relationship Id="rId9" Type="http://schemas.openxmlformats.org/officeDocument/2006/relationships/slideLayout" Target="../slideLayouts/slideLayout23200.xml"/><Relationship Id="rId14" Type="http://schemas.openxmlformats.org/officeDocument/2006/relationships/theme" Target="../theme/theme230.xml"/></Relationships>
</file>

<file path=ppt/slideMasters/_rels/slideMaster24.xml.rels><?xml version="1.0" encoding="UTF-8" standalone="yes"?>
<Relationships xmlns="http://schemas.openxmlformats.org/package/2006/relationships"><Relationship Id="rId8" Type="http://schemas.openxmlformats.org/officeDocument/2006/relationships/slideLayout" Target="../slideLayouts/slideLayout918.xml"/><Relationship Id="rId13" Type="http://schemas.openxmlformats.org/officeDocument/2006/relationships/image" Target="../media/image28.jpeg"/><Relationship Id="rId3" Type="http://schemas.openxmlformats.org/officeDocument/2006/relationships/slideLayout" Target="../slideLayouts/slideLayout913.xml"/><Relationship Id="rId7" Type="http://schemas.openxmlformats.org/officeDocument/2006/relationships/slideLayout" Target="../slideLayouts/slideLayout917.xml"/><Relationship Id="rId12" Type="http://schemas.openxmlformats.org/officeDocument/2006/relationships/theme" Target="../theme/theme24.xml"/><Relationship Id="rId2" Type="http://schemas.openxmlformats.org/officeDocument/2006/relationships/slideLayout" Target="../slideLayouts/slideLayout912.xml"/><Relationship Id="rId1" Type="http://schemas.openxmlformats.org/officeDocument/2006/relationships/slideLayout" Target="../slideLayouts/slideLayout911.xml"/><Relationship Id="rId6" Type="http://schemas.openxmlformats.org/officeDocument/2006/relationships/slideLayout" Target="../slideLayouts/slideLayout916.xml"/><Relationship Id="rId11" Type="http://schemas.openxmlformats.org/officeDocument/2006/relationships/slideLayout" Target="../slideLayouts/slideLayout921.xml"/><Relationship Id="rId5" Type="http://schemas.openxmlformats.org/officeDocument/2006/relationships/slideLayout" Target="../slideLayouts/slideLayout915.xml"/><Relationship Id="rId10" Type="http://schemas.openxmlformats.org/officeDocument/2006/relationships/slideLayout" Target="../slideLayouts/slideLayout920.xml"/><Relationship Id="rId4" Type="http://schemas.openxmlformats.org/officeDocument/2006/relationships/slideLayout" Target="../slideLayouts/slideLayout914.xml"/><Relationship Id="rId9" Type="http://schemas.openxmlformats.org/officeDocument/2006/relationships/slideLayout" Target="../slideLayouts/slideLayout919.xml"/></Relationships>
</file>

<file path=ppt/slideMasters/_rels/slideMaster25.xml.rels><?xml version="1.0" encoding="UTF-8" standalone="yes"?>
<Relationships xmlns="http://schemas.openxmlformats.org/package/2006/relationships"><Relationship Id="rId8" Type="http://schemas.openxmlformats.org/officeDocument/2006/relationships/slideLayout" Target="../slideLayouts/slideLayout929.xml"/><Relationship Id="rId13" Type="http://schemas.openxmlformats.org/officeDocument/2006/relationships/image" Target="../media/image26.png"/><Relationship Id="rId3" Type="http://schemas.openxmlformats.org/officeDocument/2006/relationships/slideLayout" Target="../slideLayouts/slideLayout924.xml"/><Relationship Id="rId7" Type="http://schemas.openxmlformats.org/officeDocument/2006/relationships/slideLayout" Target="../slideLayouts/slideLayout928.xml"/><Relationship Id="rId12" Type="http://schemas.openxmlformats.org/officeDocument/2006/relationships/theme" Target="../theme/theme25.xml"/><Relationship Id="rId2" Type="http://schemas.openxmlformats.org/officeDocument/2006/relationships/slideLayout" Target="../slideLayouts/slideLayout923.xml"/><Relationship Id="rId1" Type="http://schemas.openxmlformats.org/officeDocument/2006/relationships/slideLayout" Target="../slideLayouts/slideLayout922.xml"/><Relationship Id="rId6" Type="http://schemas.openxmlformats.org/officeDocument/2006/relationships/slideLayout" Target="../slideLayouts/slideLayout927.xml"/><Relationship Id="rId11" Type="http://schemas.openxmlformats.org/officeDocument/2006/relationships/slideLayout" Target="../slideLayouts/slideLayout932.xml"/><Relationship Id="rId5" Type="http://schemas.openxmlformats.org/officeDocument/2006/relationships/slideLayout" Target="../slideLayouts/slideLayout926.xml"/><Relationship Id="rId10" Type="http://schemas.openxmlformats.org/officeDocument/2006/relationships/slideLayout" Target="../slideLayouts/slideLayout931.xml"/><Relationship Id="rId4" Type="http://schemas.openxmlformats.org/officeDocument/2006/relationships/slideLayout" Target="../slideLayouts/slideLayout925.xml"/><Relationship Id="rId9" Type="http://schemas.openxmlformats.org/officeDocument/2006/relationships/slideLayout" Target="../slideLayouts/slideLayout930.xml"/></Relationships>
</file>

<file path=ppt/slideMasters/_rels/slideMaster26.xml.rels><?xml version="1.0" encoding="UTF-8" standalone="yes"?>
<Relationships xmlns="http://schemas.openxmlformats.org/package/2006/relationships"><Relationship Id="rId8" Type="http://schemas.openxmlformats.org/officeDocument/2006/relationships/slideLayout" Target="../slideLayouts/slideLayout940.xml"/><Relationship Id="rId3" Type="http://schemas.openxmlformats.org/officeDocument/2006/relationships/slideLayout" Target="../slideLayouts/slideLayout935.xml"/><Relationship Id="rId7" Type="http://schemas.openxmlformats.org/officeDocument/2006/relationships/slideLayout" Target="../slideLayouts/slideLayout939.xml"/><Relationship Id="rId12" Type="http://schemas.openxmlformats.org/officeDocument/2006/relationships/theme" Target="../theme/theme26.xml"/><Relationship Id="rId2" Type="http://schemas.openxmlformats.org/officeDocument/2006/relationships/slideLayout" Target="../slideLayouts/slideLayout934.xml"/><Relationship Id="rId1" Type="http://schemas.openxmlformats.org/officeDocument/2006/relationships/slideLayout" Target="../slideLayouts/slideLayout933.xml"/><Relationship Id="rId6" Type="http://schemas.openxmlformats.org/officeDocument/2006/relationships/slideLayout" Target="../slideLayouts/slideLayout938.xml"/><Relationship Id="rId11" Type="http://schemas.openxmlformats.org/officeDocument/2006/relationships/slideLayout" Target="../slideLayouts/slideLayout943.xml"/><Relationship Id="rId5" Type="http://schemas.openxmlformats.org/officeDocument/2006/relationships/slideLayout" Target="../slideLayouts/slideLayout937.xml"/><Relationship Id="rId10" Type="http://schemas.openxmlformats.org/officeDocument/2006/relationships/slideLayout" Target="../slideLayouts/slideLayout942.xml"/><Relationship Id="rId4" Type="http://schemas.openxmlformats.org/officeDocument/2006/relationships/slideLayout" Target="../slideLayouts/slideLayout936.xml"/><Relationship Id="rId9" Type="http://schemas.openxmlformats.org/officeDocument/2006/relationships/slideLayout" Target="../slideLayouts/slideLayout941.xml"/></Relationships>
</file>

<file path=ppt/slideMasters/_rels/slideMaster27.xml.rels><?xml version="1.0" encoding="UTF-8" standalone="yes"?>
<Relationships xmlns="http://schemas.openxmlformats.org/package/2006/relationships"><Relationship Id="rId8" Type="http://schemas.openxmlformats.org/officeDocument/2006/relationships/slideLayout" Target="../slideLayouts/slideLayout951.xml"/><Relationship Id="rId13" Type="http://schemas.openxmlformats.org/officeDocument/2006/relationships/slideLayout" Target="../slideLayouts/slideLayout956.xml"/><Relationship Id="rId3" Type="http://schemas.openxmlformats.org/officeDocument/2006/relationships/slideLayout" Target="../slideLayouts/slideLayout946.xml"/><Relationship Id="rId7" Type="http://schemas.openxmlformats.org/officeDocument/2006/relationships/slideLayout" Target="../slideLayouts/slideLayout950.xml"/><Relationship Id="rId12" Type="http://schemas.openxmlformats.org/officeDocument/2006/relationships/slideLayout" Target="../slideLayouts/slideLayout955.xml"/><Relationship Id="rId2" Type="http://schemas.openxmlformats.org/officeDocument/2006/relationships/slideLayout" Target="../slideLayouts/slideLayout945.xml"/><Relationship Id="rId1" Type="http://schemas.openxmlformats.org/officeDocument/2006/relationships/slideLayout" Target="../slideLayouts/slideLayout944.xml"/><Relationship Id="rId6" Type="http://schemas.openxmlformats.org/officeDocument/2006/relationships/slideLayout" Target="../slideLayouts/slideLayout949.xml"/><Relationship Id="rId11" Type="http://schemas.openxmlformats.org/officeDocument/2006/relationships/slideLayout" Target="../slideLayouts/slideLayout954.xml"/><Relationship Id="rId5" Type="http://schemas.openxmlformats.org/officeDocument/2006/relationships/slideLayout" Target="../slideLayouts/slideLayout948.xml"/><Relationship Id="rId10" Type="http://schemas.openxmlformats.org/officeDocument/2006/relationships/slideLayout" Target="../slideLayouts/slideLayout953.xml"/><Relationship Id="rId4" Type="http://schemas.openxmlformats.org/officeDocument/2006/relationships/slideLayout" Target="../slideLayouts/slideLayout947.xml"/><Relationship Id="rId9" Type="http://schemas.openxmlformats.org/officeDocument/2006/relationships/slideLayout" Target="../slideLayouts/slideLayout952.xml"/><Relationship Id="rId14" Type="http://schemas.openxmlformats.org/officeDocument/2006/relationships/theme" Target="../theme/theme27.xml"/></Relationships>
</file>

<file path=ppt/slideMasters/_rels/slideMaster28.xml.rels><?xml version="1.0" encoding="UTF-8" standalone="yes"?>
<Relationships xmlns="http://schemas.openxmlformats.org/package/2006/relationships"><Relationship Id="rId8" Type="http://schemas.openxmlformats.org/officeDocument/2006/relationships/slideLayout" Target="../slideLayouts/slideLayout964.xml"/><Relationship Id="rId3" Type="http://schemas.openxmlformats.org/officeDocument/2006/relationships/slideLayout" Target="../slideLayouts/slideLayout959.xml"/><Relationship Id="rId7" Type="http://schemas.openxmlformats.org/officeDocument/2006/relationships/slideLayout" Target="../slideLayouts/slideLayout963.xml"/><Relationship Id="rId12" Type="http://schemas.openxmlformats.org/officeDocument/2006/relationships/theme" Target="../theme/theme28.xml"/><Relationship Id="rId2" Type="http://schemas.openxmlformats.org/officeDocument/2006/relationships/slideLayout" Target="../slideLayouts/slideLayout958.xml"/><Relationship Id="rId1" Type="http://schemas.openxmlformats.org/officeDocument/2006/relationships/slideLayout" Target="../slideLayouts/slideLayout957.xml"/><Relationship Id="rId6" Type="http://schemas.openxmlformats.org/officeDocument/2006/relationships/slideLayout" Target="../slideLayouts/slideLayout962.xml"/><Relationship Id="rId11" Type="http://schemas.openxmlformats.org/officeDocument/2006/relationships/slideLayout" Target="../slideLayouts/slideLayout967.xml"/><Relationship Id="rId5" Type="http://schemas.openxmlformats.org/officeDocument/2006/relationships/slideLayout" Target="../slideLayouts/slideLayout961.xml"/><Relationship Id="rId10" Type="http://schemas.openxmlformats.org/officeDocument/2006/relationships/slideLayout" Target="../slideLayouts/slideLayout966.xml"/><Relationship Id="rId4" Type="http://schemas.openxmlformats.org/officeDocument/2006/relationships/slideLayout" Target="../slideLayouts/slideLayout960.xml"/><Relationship Id="rId9" Type="http://schemas.openxmlformats.org/officeDocument/2006/relationships/slideLayout" Target="../slideLayouts/slideLayout965.xml"/></Relationships>
</file>

<file path=ppt/slideMasters/_rels/slideMaster29.xml.rels><?xml version="1.0" encoding="UTF-8" standalone="yes"?>
<Relationships xmlns="http://schemas.openxmlformats.org/package/2006/relationships"><Relationship Id="rId2" Type="http://schemas.openxmlformats.org/officeDocument/2006/relationships/theme" Target="../theme/theme29.xml"/><Relationship Id="rId1" Type="http://schemas.openxmlformats.org/officeDocument/2006/relationships/slideLayout" Target="../slideLayouts/slideLayout968.xml"/></Relationships>
</file>

<file path=ppt/slideMasters/_rels/slideMaster3.xml.rels><?xml version="1.0" encoding="UTF-8" standalone="yes"?>
<Relationships xmlns="http://schemas.openxmlformats.org/package/2006/relationships"><Relationship Id="rId8" Type="http://schemas.openxmlformats.org/officeDocument/2006/relationships/slideLayout" Target="../slideLayouts/slideLayout34.xml"/><Relationship Id="rId3" Type="http://schemas.openxmlformats.org/officeDocument/2006/relationships/slideLayout" Target="../slideLayouts/slideLayout29.xml"/><Relationship Id="rId7" Type="http://schemas.openxmlformats.org/officeDocument/2006/relationships/slideLayout" Target="../slideLayouts/slideLayout33.xml"/><Relationship Id="rId12" Type="http://schemas.openxmlformats.org/officeDocument/2006/relationships/theme" Target="../theme/theme3.xml"/><Relationship Id="rId2" Type="http://schemas.openxmlformats.org/officeDocument/2006/relationships/slideLayout" Target="../slideLayouts/slideLayout28.xml"/><Relationship Id="rId1" Type="http://schemas.openxmlformats.org/officeDocument/2006/relationships/slideLayout" Target="../slideLayouts/slideLayout27.xml"/><Relationship Id="rId6" Type="http://schemas.openxmlformats.org/officeDocument/2006/relationships/slideLayout" Target="../slideLayouts/slideLayout32.xml"/><Relationship Id="rId11" Type="http://schemas.openxmlformats.org/officeDocument/2006/relationships/slideLayout" Target="../slideLayouts/slideLayout37.xml"/><Relationship Id="rId5" Type="http://schemas.openxmlformats.org/officeDocument/2006/relationships/slideLayout" Target="../slideLayouts/slideLayout31.xml"/><Relationship Id="rId10" Type="http://schemas.openxmlformats.org/officeDocument/2006/relationships/slideLayout" Target="../slideLayouts/slideLayout36.xml"/><Relationship Id="rId4" Type="http://schemas.openxmlformats.org/officeDocument/2006/relationships/slideLayout" Target="../slideLayouts/slideLayout30.xml"/><Relationship Id="rId9" Type="http://schemas.openxmlformats.org/officeDocument/2006/relationships/slideLayout" Target="../slideLayouts/slideLayout35.xml"/></Relationships>
</file>

<file path=ppt/slideMasters/_rels/slideMaster30.xml.rels><?xml version="1.0" encoding="UTF-8" standalone="yes"?>
<Relationships xmlns="http://schemas.openxmlformats.org/package/2006/relationships"><Relationship Id="rId8" Type="http://schemas.openxmlformats.org/officeDocument/2006/relationships/slideLayout" Target="../slideLayouts/slideLayout976.xml"/><Relationship Id="rId3" Type="http://schemas.openxmlformats.org/officeDocument/2006/relationships/slideLayout" Target="../slideLayouts/slideLayout971.xml"/><Relationship Id="rId7" Type="http://schemas.openxmlformats.org/officeDocument/2006/relationships/slideLayout" Target="../slideLayouts/slideLayout975.xml"/><Relationship Id="rId12" Type="http://schemas.openxmlformats.org/officeDocument/2006/relationships/theme" Target="../theme/theme30.xml"/><Relationship Id="rId2" Type="http://schemas.openxmlformats.org/officeDocument/2006/relationships/slideLayout" Target="../slideLayouts/slideLayout970.xml"/><Relationship Id="rId1" Type="http://schemas.openxmlformats.org/officeDocument/2006/relationships/slideLayout" Target="../slideLayouts/slideLayout969.xml"/><Relationship Id="rId6" Type="http://schemas.openxmlformats.org/officeDocument/2006/relationships/slideLayout" Target="../slideLayouts/slideLayout974.xml"/><Relationship Id="rId11" Type="http://schemas.openxmlformats.org/officeDocument/2006/relationships/slideLayout" Target="../slideLayouts/slideLayout979.xml"/><Relationship Id="rId5" Type="http://schemas.openxmlformats.org/officeDocument/2006/relationships/slideLayout" Target="../slideLayouts/slideLayout973.xml"/><Relationship Id="rId10" Type="http://schemas.openxmlformats.org/officeDocument/2006/relationships/slideLayout" Target="../slideLayouts/slideLayout978.xml"/><Relationship Id="rId4" Type="http://schemas.openxmlformats.org/officeDocument/2006/relationships/slideLayout" Target="../slideLayouts/slideLayout972.xml"/><Relationship Id="rId9" Type="http://schemas.openxmlformats.org/officeDocument/2006/relationships/slideLayout" Target="../slideLayouts/slideLayout977.xml"/></Relationships>
</file>

<file path=ppt/slideMasters/_rels/slideMaster31.xml.rels><?xml version="1.0" encoding="UTF-8" standalone="yes"?>
<Relationships xmlns="http://schemas.openxmlformats.org/package/2006/relationships"><Relationship Id="rId8" Type="http://schemas.openxmlformats.org/officeDocument/2006/relationships/slideLayout" Target="../slideLayouts/slideLayout987.xml"/><Relationship Id="rId13" Type="http://schemas.openxmlformats.org/officeDocument/2006/relationships/theme" Target="../theme/theme31.xml"/><Relationship Id="rId3" Type="http://schemas.openxmlformats.org/officeDocument/2006/relationships/slideLayout" Target="../slideLayouts/slideLayout982.xml"/><Relationship Id="rId7" Type="http://schemas.openxmlformats.org/officeDocument/2006/relationships/slideLayout" Target="../slideLayouts/slideLayout986.xml"/><Relationship Id="rId12" Type="http://schemas.openxmlformats.org/officeDocument/2006/relationships/slideLayout" Target="../slideLayouts/slideLayout991.xml"/><Relationship Id="rId2" Type="http://schemas.openxmlformats.org/officeDocument/2006/relationships/slideLayout" Target="../slideLayouts/slideLayout981.xml"/><Relationship Id="rId1" Type="http://schemas.openxmlformats.org/officeDocument/2006/relationships/slideLayout" Target="../slideLayouts/slideLayout980.xml"/><Relationship Id="rId6" Type="http://schemas.openxmlformats.org/officeDocument/2006/relationships/slideLayout" Target="../slideLayouts/slideLayout985.xml"/><Relationship Id="rId11" Type="http://schemas.openxmlformats.org/officeDocument/2006/relationships/slideLayout" Target="../slideLayouts/slideLayout990.xml"/><Relationship Id="rId5" Type="http://schemas.openxmlformats.org/officeDocument/2006/relationships/slideLayout" Target="../slideLayouts/slideLayout984.xml"/><Relationship Id="rId10" Type="http://schemas.openxmlformats.org/officeDocument/2006/relationships/slideLayout" Target="../slideLayouts/slideLayout989.xml"/><Relationship Id="rId4" Type="http://schemas.openxmlformats.org/officeDocument/2006/relationships/slideLayout" Target="../slideLayouts/slideLayout983.xml"/><Relationship Id="rId9" Type="http://schemas.openxmlformats.org/officeDocument/2006/relationships/slideLayout" Target="../slideLayouts/slideLayout988.xml"/></Relationships>
</file>

<file path=ppt/slideMasters/_rels/slideMaster32.xml.rels><?xml version="1.0" encoding="UTF-8" standalone="yes"?>
<Relationships xmlns="http://schemas.openxmlformats.org/package/2006/relationships"><Relationship Id="rId8" Type="http://schemas.openxmlformats.org/officeDocument/2006/relationships/slideLayout" Target="../slideLayouts/slideLayout999.xml"/><Relationship Id="rId13" Type="http://schemas.openxmlformats.org/officeDocument/2006/relationships/slideLayout" Target="../slideLayouts/slideLayout1004.xml"/><Relationship Id="rId3" Type="http://schemas.openxmlformats.org/officeDocument/2006/relationships/slideLayout" Target="../slideLayouts/slideLayout994.xml"/><Relationship Id="rId7" Type="http://schemas.openxmlformats.org/officeDocument/2006/relationships/slideLayout" Target="../slideLayouts/slideLayout998.xml"/><Relationship Id="rId12" Type="http://schemas.openxmlformats.org/officeDocument/2006/relationships/slideLayout" Target="../slideLayouts/slideLayout1003.xml"/><Relationship Id="rId2" Type="http://schemas.openxmlformats.org/officeDocument/2006/relationships/slideLayout" Target="../slideLayouts/slideLayout993.xml"/><Relationship Id="rId1" Type="http://schemas.openxmlformats.org/officeDocument/2006/relationships/slideLayout" Target="../slideLayouts/slideLayout992.xml"/><Relationship Id="rId6" Type="http://schemas.openxmlformats.org/officeDocument/2006/relationships/slideLayout" Target="../slideLayouts/slideLayout997.xml"/><Relationship Id="rId11" Type="http://schemas.openxmlformats.org/officeDocument/2006/relationships/slideLayout" Target="../slideLayouts/slideLayout1002.xml"/><Relationship Id="rId5" Type="http://schemas.openxmlformats.org/officeDocument/2006/relationships/slideLayout" Target="../slideLayouts/slideLayout996.xml"/><Relationship Id="rId10" Type="http://schemas.openxmlformats.org/officeDocument/2006/relationships/slideLayout" Target="../slideLayouts/slideLayout1001.xml"/><Relationship Id="rId4" Type="http://schemas.openxmlformats.org/officeDocument/2006/relationships/slideLayout" Target="../slideLayouts/slideLayout995.xml"/><Relationship Id="rId9" Type="http://schemas.openxmlformats.org/officeDocument/2006/relationships/slideLayout" Target="../slideLayouts/slideLayout1000.xml"/><Relationship Id="rId14" Type="http://schemas.openxmlformats.org/officeDocument/2006/relationships/theme" Target="../theme/theme32.xml"/></Relationships>
</file>

<file path=ppt/slideMasters/_rels/slideMaster33.xml.rels><?xml version="1.0" encoding="UTF-8" standalone="yes"?>
<Relationships xmlns="http://schemas.openxmlformats.org/package/2006/relationships"><Relationship Id="rId8" Type="http://schemas.openxmlformats.org/officeDocument/2006/relationships/slideLayout" Target="../slideLayouts/slideLayout1012.xml"/><Relationship Id="rId3" Type="http://schemas.openxmlformats.org/officeDocument/2006/relationships/slideLayout" Target="../slideLayouts/slideLayout1007.xml"/><Relationship Id="rId7" Type="http://schemas.openxmlformats.org/officeDocument/2006/relationships/slideLayout" Target="../slideLayouts/slideLayout1011.xml"/><Relationship Id="rId12" Type="http://schemas.openxmlformats.org/officeDocument/2006/relationships/theme" Target="../theme/theme33.xml"/><Relationship Id="rId2" Type="http://schemas.openxmlformats.org/officeDocument/2006/relationships/slideLayout" Target="../slideLayouts/slideLayout1006.xml"/><Relationship Id="rId1" Type="http://schemas.openxmlformats.org/officeDocument/2006/relationships/slideLayout" Target="../slideLayouts/slideLayout1005.xml"/><Relationship Id="rId6" Type="http://schemas.openxmlformats.org/officeDocument/2006/relationships/slideLayout" Target="../slideLayouts/slideLayout1010.xml"/><Relationship Id="rId11" Type="http://schemas.openxmlformats.org/officeDocument/2006/relationships/slideLayout" Target="../slideLayouts/slideLayout1015.xml"/><Relationship Id="rId5" Type="http://schemas.openxmlformats.org/officeDocument/2006/relationships/slideLayout" Target="../slideLayouts/slideLayout1009.xml"/><Relationship Id="rId10" Type="http://schemas.openxmlformats.org/officeDocument/2006/relationships/slideLayout" Target="../slideLayouts/slideLayout1014.xml"/><Relationship Id="rId4" Type="http://schemas.openxmlformats.org/officeDocument/2006/relationships/slideLayout" Target="../slideLayouts/slideLayout1008.xml"/><Relationship Id="rId9" Type="http://schemas.openxmlformats.org/officeDocument/2006/relationships/slideLayout" Target="../slideLayouts/slideLayout1013.xml"/></Relationships>
</file>

<file path=ppt/slideMasters/_rels/slideMaster34.xml.rels><?xml version="1.0" encoding="UTF-8" standalone="yes"?>
<Relationships xmlns="http://schemas.openxmlformats.org/package/2006/relationships"><Relationship Id="rId8" Type="http://schemas.openxmlformats.org/officeDocument/2006/relationships/slideLayout" Target="../slideLayouts/slideLayout1023.xml"/><Relationship Id="rId3" Type="http://schemas.openxmlformats.org/officeDocument/2006/relationships/slideLayout" Target="../slideLayouts/slideLayout1018.xml"/><Relationship Id="rId7" Type="http://schemas.openxmlformats.org/officeDocument/2006/relationships/slideLayout" Target="../slideLayouts/slideLayout1022.xml"/><Relationship Id="rId12" Type="http://schemas.openxmlformats.org/officeDocument/2006/relationships/theme" Target="../theme/theme34.xml"/><Relationship Id="rId2" Type="http://schemas.openxmlformats.org/officeDocument/2006/relationships/slideLayout" Target="../slideLayouts/slideLayout1017.xml"/><Relationship Id="rId1" Type="http://schemas.openxmlformats.org/officeDocument/2006/relationships/slideLayout" Target="../slideLayouts/slideLayout1016.xml"/><Relationship Id="rId6" Type="http://schemas.openxmlformats.org/officeDocument/2006/relationships/slideLayout" Target="../slideLayouts/slideLayout1021.xml"/><Relationship Id="rId11" Type="http://schemas.openxmlformats.org/officeDocument/2006/relationships/slideLayout" Target="../slideLayouts/slideLayout1026.xml"/><Relationship Id="rId5" Type="http://schemas.openxmlformats.org/officeDocument/2006/relationships/slideLayout" Target="../slideLayouts/slideLayout1020.xml"/><Relationship Id="rId10" Type="http://schemas.openxmlformats.org/officeDocument/2006/relationships/slideLayout" Target="../slideLayouts/slideLayout1025.xml"/><Relationship Id="rId4" Type="http://schemas.openxmlformats.org/officeDocument/2006/relationships/slideLayout" Target="../slideLayouts/slideLayout1019.xml"/><Relationship Id="rId9" Type="http://schemas.openxmlformats.org/officeDocument/2006/relationships/slideLayout" Target="../slideLayouts/slideLayout1024.xml"/></Relationships>
</file>

<file path=ppt/slideMasters/_rels/slideMaster35.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theme" Target="../theme/theme35.xml"/><Relationship Id="rId1" Type="http://schemas.openxmlformats.org/officeDocument/2006/relationships/slideLayout" Target="../slideLayouts/slideLayout1027.xml"/></Relationships>
</file>

<file path=ppt/slideMasters/_rels/slideMaster36.xml.rels><?xml version="1.0" encoding="UTF-8" standalone="yes"?>
<Relationships xmlns="http://schemas.openxmlformats.org/package/2006/relationships"><Relationship Id="rId8" Type="http://schemas.openxmlformats.org/officeDocument/2006/relationships/slideLayout" Target="../slideLayouts/slideLayout1035.xml"/><Relationship Id="rId13" Type="http://schemas.openxmlformats.org/officeDocument/2006/relationships/slideLayout" Target="../slideLayouts/slideLayout1040.xml"/><Relationship Id="rId3" Type="http://schemas.openxmlformats.org/officeDocument/2006/relationships/slideLayout" Target="../slideLayouts/slideLayout1030.xml"/><Relationship Id="rId7" Type="http://schemas.openxmlformats.org/officeDocument/2006/relationships/slideLayout" Target="../slideLayouts/slideLayout1034.xml"/><Relationship Id="rId12" Type="http://schemas.openxmlformats.org/officeDocument/2006/relationships/slideLayout" Target="../slideLayouts/slideLayout1039.xml"/><Relationship Id="rId2" Type="http://schemas.openxmlformats.org/officeDocument/2006/relationships/slideLayout" Target="../slideLayouts/slideLayout1029.xml"/><Relationship Id="rId1" Type="http://schemas.openxmlformats.org/officeDocument/2006/relationships/slideLayout" Target="../slideLayouts/slideLayout1028.xml"/><Relationship Id="rId6" Type="http://schemas.openxmlformats.org/officeDocument/2006/relationships/slideLayout" Target="../slideLayouts/slideLayout1033.xml"/><Relationship Id="rId11" Type="http://schemas.openxmlformats.org/officeDocument/2006/relationships/slideLayout" Target="../slideLayouts/slideLayout1038.xml"/><Relationship Id="rId5" Type="http://schemas.openxmlformats.org/officeDocument/2006/relationships/slideLayout" Target="../slideLayouts/slideLayout1032.xml"/><Relationship Id="rId10" Type="http://schemas.openxmlformats.org/officeDocument/2006/relationships/slideLayout" Target="../slideLayouts/slideLayout1037.xml"/><Relationship Id="rId4" Type="http://schemas.openxmlformats.org/officeDocument/2006/relationships/slideLayout" Target="../slideLayouts/slideLayout1031.xml"/><Relationship Id="rId9" Type="http://schemas.openxmlformats.org/officeDocument/2006/relationships/slideLayout" Target="../slideLayouts/slideLayout1036.xml"/><Relationship Id="rId14" Type="http://schemas.openxmlformats.org/officeDocument/2006/relationships/theme" Target="../theme/theme36.xml"/></Relationships>
</file>

<file path=ppt/slideMasters/_rels/slideMaster37.xml.rels><?xml version="1.0" encoding="UTF-8" standalone="yes"?>
<Relationships xmlns="http://schemas.openxmlformats.org/package/2006/relationships"><Relationship Id="rId8" Type="http://schemas.openxmlformats.org/officeDocument/2006/relationships/slideLayout" Target="../slideLayouts/slideLayout1048.xml"/><Relationship Id="rId13" Type="http://schemas.openxmlformats.org/officeDocument/2006/relationships/slideLayout" Target="../slideLayouts/slideLayout1053.xml"/><Relationship Id="rId3" Type="http://schemas.openxmlformats.org/officeDocument/2006/relationships/slideLayout" Target="../slideLayouts/slideLayout1043.xml"/><Relationship Id="rId7" Type="http://schemas.openxmlformats.org/officeDocument/2006/relationships/slideLayout" Target="../slideLayouts/slideLayout1047.xml"/><Relationship Id="rId12" Type="http://schemas.openxmlformats.org/officeDocument/2006/relationships/slideLayout" Target="../slideLayouts/slideLayout1052.xml"/><Relationship Id="rId2" Type="http://schemas.openxmlformats.org/officeDocument/2006/relationships/slideLayout" Target="../slideLayouts/slideLayout1042.xml"/><Relationship Id="rId1" Type="http://schemas.openxmlformats.org/officeDocument/2006/relationships/slideLayout" Target="../slideLayouts/slideLayout1041.xml"/><Relationship Id="rId6" Type="http://schemas.openxmlformats.org/officeDocument/2006/relationships/slideLayout" Target="../slideLayouts/slideLayout1046.xml"/><Relationship Id="rId11" Type="http://schemas.openxmlformats.org/officeDocument/2006/relationships/slideLayout" Target="../slideLayouts/slideLayout1051.xml"/><Relationship Id="rId5" Type="http://schemas.openxmlformats.org/officeDocument/2006/relationships/slideLayout" Target="../slideLayouts/slideLayout1045.xml"/><Relationship Id="rId10" Type="http://schemas.openxmlformats.org/officeDocument/2006/relationships/slideLayout" Target="../slideLayouts/slideLayout1050.xml"/><Relationship Id="rId4" Type="http://schemas.openxmlformats.org/officeDocument/2006/relationships/slideLayout" Target="../slideLayouts/slideLayout1044.xml"/><Relationship Id="rId9" Type="http://schemas.openxmlformats.org/officeDocument/2006/relationships/slideLayout" Target="../slideLayouts/slideLayout1049.xml"/><Relationship Id="rId14" Type="http://schemas.openxmlformats.org/officeDocument/2006/relationships/theme" Target="../theme/theme37.xml"/></Relationships>
</file>

<file path=ppt/slideMasters/_rels/slideMaster38.xml.rels><?xml version="1.0" encoding="UTF-8" standalone="yes"?>
<Relationships xmlns="http://schemas.openxmlformats.org/package/2006/relationships"><Relationship Id="rId8" Type="http://schemas.openxmlformats.org/officeDocument/2006/relationships/slideLayout" Target="../slideLayouts/slideLayout1061.xml"/><Relationship Id="rId13" Type="http://schemas.openxmlformats.org/officeDocument/2006/relationships/theme" Target="../theme/theme38.xml"/><Relationship Id="rId3" Type="http://schemas.openxmlformats.org/officeDocument/2006/relationships/slideLayout" Target="../slideLayouts/slideLayout1056.xml"/><Relationship Id="rId7" Type="http://schemas.openxmlformats.org/officeDocument/2006/relationships/slideLayout" Target="../slideLayouts/slideLayout1060.xml"/><Relationship Id="rId12" Type="http://schemas.openxmlformats.org/officeDocument/2006/relationships/slideLayout" Target="../slideLayouts/slideLayout1065.xml"/><Relationship Id="rId2" Type="http://schemas.openxmlformats.org/officeDocument/2006/relationships/slideLayout" Target="../slideLayouts/slideLayout1055.xml"/><Relationship Id="rId1" Type="http://schemas.openxmlformats.org/officeDocument/2006/relationships/slideLayout" Target="../slideLayouts/slideLayout1054.xml"/><Relationship Id="rId6" Type="http://schemas.openxmlformats.org/officeDocument/2006/relationships/slideLayout" Target="../slideLayouts/slideLayout1059.xml"/><Relationship Id="rId11" Type="http://schemas.openxmlformats.org/officeDocument/2006/relationships/slideLayout" Target="../slideLayouts/slideLayout1064.xml"/><Relationship Id="rId5" Type="http://schemas.openxmlformats.org/officeDocument/2006/relationships/slideLayout" Target="../slideLayouts/slideLayout1058.xml"/><Relationship Id="rId15" Type="http://schemas.openxmlformats.org/officeDocument/2006/relationships/image" Target="../media/image30.png"/><Relationship Id="rId10" Type="http://schemas.openxmlformats.org/officeDocument/2006/relationships/slideLayout" Target="../slideLayouts/slideLayout1063.xml"/><Relationship Id="rId4" Type="http://schemas.openxmlformats.org/officeDocument/2006/relationships/slideLayout" Target="../slideLayouts/slideLayout1057.xml"/><Relationship Id="rId9" Type="http://schemas.openxmlformats.org/officeDocument/2006/relationships/slideLayout" Target="../slideLayouts/slideLayout1062.xml"/><Relationship Id="rId14" Type="http://schemas.openxmlformats.org/officeDocument/2006/relationships/image" Target="../media/image29.jpeg"/></Relationships>
</file>

<file path=ppt/slideMasters/_rels/slideMaster39.xml.rels><?xml version="1.0" encoding="UTF-8" standalone="yes"?>
<Relationships xmlns="http://schemas.openxmlformats.org/package/2006/relationships"><Relationship Id="rId8" Type="http://schemas.openxmlformats.org/officeDocument/2006/relationships/slideLayout" Target="../slideLayouts/slideLayout1073.xml"/><Relationship Id="rId3" Type="http://schemas.openxmlformats.org/officeDocument/2006/relationships/slideLayout" Target="../slideLayouts/slideLayout1068.xml"/><Relationship Id="rId7" Type="http://schemas.openxmlformats.org/officeDocument/2006/relationships/slideLayout" Target="../slideLayouts/slideLayout1072.xml"/><Relationship Id="rId12" Type="http://schemas.openxmlformats.org/officeDocument/2006/relationships/theme" Target="../theme/theme39.xml"/><Relationship Id="rId2" Type="http://schemas.openxmlformats.org/officeDocument/2006/relationships/slideLayout" Target="../slideLayouts/slideLayout1067.xml"/><Relationship Id="rId1" Type="http://schemas.openxmlformats.org/officeDocument/2006/relationships/slideLayout" Target="../slideLayouts/slideLayout1066.xml"/><Relationship Id="rId6" Type="http://schemas.openxmlformats.org/officeDocument/2006/relationships/slideLayout" Target="../slideLayouts/slideLayout1071.xml"/><Relationship Id="rId11" Type="http://schemas.openxmlformats.org/officeDocument/2006/relationships/slideLayout" Target="../slideLayouts/slideLayout1076.xml"/><Relationship Id="rId5" Type="http://schemas.openxmlformats.org/officeDocument/2006/relationships/slideLayout" Target="../slideLayouts/slideLayout1070.xml"/><Relationship Id="rId10" Type="http://schemas.openxmlformats.org/officeDocument/2006/relationships/slideLayout" Target="../slideLayouts/slideLayout1075.xml"/><Relationship Id="rId4" Type="http://schemas.openxmlformats.org/officeDocument/2006/relationships/slideLayout" Target="../slideLayouts/slideLayout1069.xml"/><Relationship Id="rId9" Type="http://schemas.openxmlformats.org/officeDocument/2006/relationships/slideLayout" Target="../slideLayouts/slideLayout1074.xml"/></Relationships>
</file>

<file path=ppt/slideMasters/_rels/slideMaster4.xml.rels><?xml version="1.0" encoding="UTF-8" standalone="yes"?>
<Relationships xmlns="http://schemas.openxmlformats.org/package/2006/relationships"><Relationship Id="rId8" Type="http://schemas.openxmlformats.org/officeDocument/2006/relationships/slideLayout" Target="../slideLayouts/slideLayout45.xml"/><Relationship Id="rId3" Type="http://schemas.openxmlformats.org/officeDocument/2006/relationships/slideLayout" Target="../slideLayouts/slideLayout40.xml"/><Relationship Id="rId7" Type="http://schemas.openxmlformats.org/officeDocument/2006/relationships/slideLayout" Target="../slideLayouts/slideLayout44.xml"/><Relationship Id="rId12" Type="http://schemas.openxmlformats.org/officeDocument/2006/relationships/theme" Target="../theme/theme4.xml"/><Relationship Id="rId2" Type="http://schemas.openxmlformats.org/officeDocument/2006/relationships/slideLayout" Target="../slideLayouts/slideLayout39.xml"/><Relationship Id="rId1" Type="http://schemas.openxmlformats.org/officeDocument/2006/relationships/slideLayout" Target="../slideLayouts/slideLayout38.xml"/><Relationship Id="rId6" Type="http://schemas.openxmlformats.org/officeDocument/2006/relationships/slideLayout" Target="../slideLayouts/slideLayout43.xml"/><Relationship Id="rId11" Type="http://schemas.openxmlformats.org/officeDocument/2006/relationships/slideLayout" Target="../slideLayouts/slideLayout48.xml"/><Relationship Id="rId5" Type="http://schemas.openxmlformats.org/officeDocument/2006/relationships/slideLayout" Target="../slideLayouts/slideLayout42.xml"/><Relationship Id="rId10" Type="http://schemas.openxmlformats.org/officeDocument/2006/relationships/slideLayout" Target="../slideLayouts/slideLayout47.xml"/><Relationship Id="rId4" Type="http://schemas.openxmlformats.org/officeDocument/2006/relationships/slideLayout" Target="../slideLayouts/slideLayout41.xml"/><Relationship Id="rId9" Type="http://schemas.openxmlformats.org/officeDocument/2006/relationships/slideLayout" Target="../slideLayouts/slideLayout46.xml"/></Relationships>
</file>

<file path=ppt/slideMasters/_rels/slideMaster40.xml.rels><?xml version="1.0" encoding="UTF-8" standalone="yes"?>
<Relationships xmlns="http://schemas.openxmlformats.org/package/2006/relationships"><Relationship Id="rId2" Type="http://schemas.openxmlformats.org/officeDocument/2006/relationships/theme" Target="../theme/theme40.xml"/><Relationship Id="rId1" Type="http://schemas.openxmlformats.org/officeDocument/2006/relationships/slideLayout" Target="../slideLayouts/slideLayout1077.xml"/></Relationships>
</file>

<file path=ppt/slideMasters/_rels/slideMaster41.xml.rels><?xml version="1.0" encoding="UTF-8" standalone="yes"?>
<Relationships xmlns="http://schemas.openxmlformats.org/package/2006/relationships"><Relationship Id="rId8" Type="http://schemas.openxmlformats.org/officeDocument/2006/relationships/slideLayout" Target="../slideLayouts/slideLayout1085.xml"/><Relationship Id="rId13" Type="http://schemas.openxmlformats.org/officeDocument/2006/relationships/image" Target="../media/image26.png"/><Relationship Id="rId3" Type="http://schemas.openxmlformats.org/officeDocument/2006/relationships/slideLayout" Target="../slideLayouts/slideLayout1080.xml"/><Relationship Id="rId7" Type="http://schemas.openxmlformats.org/officeDocument/2006/relationships/slideLayout" Target="../slideLayouts/slideLayout1084.xml"/><Relationship Id="rId12" Type="http://schemas.openxmlformats.org/officeDocument/2006/relationships/theme" Target="../theme/theme41.xml"/><Relationship Id="rId2" Type="http://schemas.openxmlformats.org/officeDocument/2006/relationships/slideLayout" Target="../slideLayouts/slideLayout1079.xml"/><Relationship Id="rId1" Type="http://schemas.openxmlformats.org/officeDocument/2006/relationships/slideLayout" Target="../slideLayouts/slideLayout1078.xml"/><Relationship Id="rId6" Type="http://schemas.openxmlformats.org/officeDocument/2006/relationships/slideLayout" Target="../slideLayouts/slideLayout1083.xml"/><Relationship Id="rId11" Type="http://schemas.openxmlformats.org/officeDocument/2006/relationships/slideLayout" Target="../slideLayouts/slideLayout1088.xml"/><Relationship Id="rId5" Type="http://schemas.openxmlformats.org/officeDocument/2006/relationships/slideLayout" Target="../slideLayouts/slideLayout1082.xml"/><Relationship Id="rId10" Type="http://schemas.openxmlformats.org/officeDocument/2006/relationships/slideLayout" Target="../slideLayouts/slideLayout1087.xml"/><Relationship Id="rId4" Type="http://schemas.openxmlformats.org/officeDocument/2006/relationships/slideLayout" Target="../slideLayouts/slideLayout1081.xml"/><Relationship Id="rId9" Type="http://schemas.openxmlformats.org/officeDocument/2006/relationships/slideLayout" Target="../slideLayouts/slideLayout1086.xml"/></Relationships>
</file>

<file path=ppt/slideMasters/_rels/slideMaster42.xml.rels><?xml version="1.0" encoding="UTF-8" standalone="yes"?>
<Relationships xmlns="http://schemas.openxmlformats.org/package/2006/relationships"><Relationship Id="rId8" Type="http://schemas.openxmlformats.org/officeDocument/2006/relationships/slideLayout" Target="../slideLayouts/slideLayout1096.xml"/><Relationship Id="rId3" Type="http://schemas.openxmlformats.org/officeDocument/2006/relationships/slideLayout" Target="../slideLayouts/slideLayout1091.xml"/><Relationship Id="rId7" Type="http://schemas.openxmlformats.org/officeDocument/2006/relationships/slideLayout" Target="../slideLayouts/slideLayout1095.xml"/><Relationship Id="rId12" Type="http://schemas.openxmlformats.org/officeDocument/2006/relationships/theme" Target="../theme/theme42.xml"/><Relationship Id="rId2" Type="http://schemas.openxmlformats.org/officeDocument/2006/relationships/slideLayout" Target="../slideLayouts/slideLayout1090.xml"/><Relationship Id="rId1" Type="http://schemas.openxmlformats.org/officeDocument/2006/relationships/slideLayout" Target="../slideLayouts/slideLayout1089.xml"/><Relationship Id="rId6" Type="http://schemas.openxmlformats.org/officeDocument/2006/relationships/slideLayout" Target="../slideLayouts/slideLayout1094.xml"/><Relationship Id="rId11" Type="http://schemas.openxmlformats.org/officeDocument/2006/relationships/slideLayout" Target="../slideLayouts/slideLayout1099.xml"/><Relationship Id="rId5" Type="http://schemas.openxmlformats.org/officeDocument/2006/relationships/slideLayout" Target="../slideLayouts/slideLayout1093.xml"/><Relationship Id="rId10" Type="http://schemas.openxmlformats.org/officeDocument/2006/relationships/slideLayout" Target="../slideLayouts/slideLayout1098.xml"/><Relationship Id="rId4" Type="http://schemas.openxmlformats.org/officeDocument/2006/relationships/slideLayout" Target="../slideLayouts/slideLayout1092.xml"/><Relationship Id="rId9" Type="http://schemas.openxmlformats.org/officeDocument/2006/relationships/slideLayout" Target="../slideLayouts/slideLayout1097.xml"/></Relationships>
</file>

<file path=ppt/slideMasters/_rels/slideMaster43.xml.rels><?xml version="1.0" encoding="UTF-8" standalone="yes"?>
<Relationships xmlns="http://schemas.openxmlformats.org/package/2006/relationships"><Relationship Id="rId8" Type="http://schemas.openxmlformats.org/officeDocument/2006/relationships/slideLayout" Target="../slideLayouts/slideLayout1107.xml"/><Relationship Id="rId3" Type="http://schemas.openxmlformats.org/officeDocument/2006/relationships/slideLayout" Target="../slideLayouts/slideLayout1102.xml"/><Relationship Id="rId7" Type="http://schemas.openxmlformats.org/officeDocument/2006/relationships/slideLayout" Target="../slideLayouts/slideLayout1106.xml"/><Relationship Id="rId12" Type="http://schemas.openxmlformats.org/officeDocument/2006/relationships/theme" Target="../theme/theme43.xml"/><Relationship Id="rId2" Type="http://schemas.openxmlformats.org/officeDocument/2006/relationships/slideLayout" Target="../slideLayouts/slideLayout1101.xml"/><Relationship Id="rId1" Type="http://schemas.openxmlformats.org/officeDocument/2006/relationships/slideLayout" Target="../slideLayouts/slideLayout1100.xml"/><Relationship Id="rId6" Type="http://schemas.openxmlformats.org/officeDocument/2006/relationships/slideLayout" Target="../slideLayouts/slideLayout1105.xml"/><Relationship Id="rId11" Type="http://schemas.openxmlformats.org/officeDocument/2006/relationships/slideLayout" Target="../slideLayouts/slideLayout1110.xml"/><Relationship Id="rId5" Type="http://schemas.openxmlformats.org/officeDocument/2006/relationships/slideLayout" Target="../slideLayouts/slideLayout1104.xml"/><Relationship Id="rId10" Type="http://schemas.openxmlformats.org/officeDocument/2006/relationships/slideLayout" Target="../slideLayouts/slideLayout1109.xml"/><Relationship Id="rId4" Type="http://schemas.openxmlformats.org/officeDocument/2006/relationships/slideLayout" Target="../slideLayouts/slideLayout1103.xml"/><Relationship Id="rId9" Type="http://schemas.openxmlformats.org/officeDocument/2006/relationships/slideLayout" Target="../slideLayouts/slideLayout1108.xml"/></Relationships>
</file>

<file path=ppt/slideMasters/_rels/slideMaster44.xml.rels><?xml version="1.0" encoding="UTF-8" standalone="yes"?>
<Relationships xmlns="http://schemas.openxmlformats.org/package/2006/relationships"><Relationship Id="rId8" Type="http://schemas.openxmlformats.org/officeDocument/2006/relationships/slideLayout" Target="../slideLayouts/slideLayout1118.xml"/><Relationship Id="rId13" Type="http://schemas.openxmlformats.org/officeDocument/2006/relationships/theme" Target="../theme/theme44.xml"/><Relationship Id="rId3" Type="http://schemas.openxmlformats.org/officeDocument/2006/relationships/slideLayout" Target="../slideLayouts/slideLayout1113.xml"/><Relationship Id="rId7" Type="http://schemas.openxmlformats.org/officeDocument/2006/relationships/slideLayout" Target="../slideLayouts/slideLayout1117.xml"/><Relationship Id="rId12" Type="http://schemas.openxmlformats.org/officeDocument/2006/relationships/slideLayout" Target="../slideLayouts/slideLayout1122.xml"/><Relationship Id="rId2" Type="http://schemas.openxmlformats.org/officeDocument/2006/relationships/slideLayout" Target="../slideLayouts/slideLayout1112.xml"/><Relationship Id="rId1" Type="http://schemas.openxmlformats.org/officeDocument/2006/relationships/slideLayout" Target="../slideLayouts/slideLayout1111.xml"/><Relationship Id="rId6" Type="http://schemas.openxmlformats.org/officeDocument/2006/relationships/slideLayout" Target="../slideLayouts/slideLayout1116.xml"/><Relationship Id="rId11" Type="http://schemas.openxmlformats.org/officeDocument/2006/relationships/slideLayout" Target="../slideLayouts/slideLayout1121.xml"/><Relationship Id="rId5" Type="http://schemas.openxmlformats.org/officeDocument/2006/relationships/slideLayout" Target="../slideLayouts/slideLayout1115.xml"/><Relationship Id="rId15" Type="http://schemas.openxmlformats.org/officeDocument/2006/relationships/image" Target="../media/image30.png"/><Relationship Id="rId10" Type="http://schemas.openxmlformats.org/officeDocument/2006/relationships/slideLayout" Target="../slideLayouts/slideLayout1120.xml"/><Relationship Id="rId4" Type="http://schemas.openxmlformats.org/officeDocument/2006/relationships/slideLayout" Target="../slideLayouts/slideLayout1114.xml"/><Relationship Id="rId9" Type="http://schemas.openxmlformats.org/officeDocument/2006/relationships/slideLayout" Target="../slideLayouts/slideLayout1119.xml"/><Relationship Id="rId14" Type="http://schemas.openxmlformats.org/officeDocument/2006/relationships/image" Target="../media/image29.jpeg"/></Relationships>
</file>

<file path=ppt/slideMasters/_rels/slideMaster45.xml.rels><?xml version="1.0" encoding="UTF-8" standalone="yes"?>
<Relationships xmlns="http://schemas.openxmlformats.org/package/2006/relationships"><Relationship Id="rId8" Type="http://schemas.openxmlformats.org/officeDocument/2006/relationships/slideLayout" Target="../slideLayouts/slideLayout1130.xml"/><Relationship Id="rId13" Type="http://schemas.openxmlformats.org/officeDocument/2006/relationships/image" Target="../media/image29.jpeg"/><Relationship Id="rId3" Type="http://schemas.openxmlformats.org/officeDocument/2006/relationships/slideLayout" Target="../slideLayouts/slideLayout1125.xml"/><Relationship Id="rId7" Type="http://schemas.openxmlformats.org/officeDocument/2006/relationships/slideLayout" Target="../slideLayouts/slideLayout1129.xml"/><Relationship Id="rId12" Type="http://schemas.openxmlformats.org/officeDocument/2006/relationships/theme" Target="../theme/theme45.xml"/><Relationship Id="rId2" Type="http://schemas.openxmlformats.org/officeDocument/2006/relationships/slideLayout" Target="../slideLayouts/slideLayout1124.xml"/><Relationship Id="rId1" Type="http://schemas.openxmlformats.org/officeDocument/2006/relationships/slideLayout" Target="../slideLayouts/slideLayout1123.xml"/><Relationship Id="rId6" Type="http://schemas.openxmlformats.org/officeDocument/2006/relationships/slideLayout" Target="../slideLayouts/slideLayout1128.xml"/><Relationship Id="rId11" Type="http://schemas.openxmlformats.org/officeDocument/2006/relationships/slideLayout" Target="../slideLayouts/slideLayout1133.xml"/><Relationship Id="rId5" Type="http://schemas.openxmlformats.org/officeDocument/2006/relationships/slideLayout" Target="../slideLayouts/slideLayout1127.xml"/><Relationship Id="rId10" Type="http://schemas.openxmlformats.org/officeDocument/2006/relationships/slideLayout" Target="../slideLayouts/slideLayout1132.xml"/><Relationship Id="rId4" Type="http://schemas.openxmlformats.org/officeDocument/2006/relationships/slideLayout" Target="../slideLayouts/slideLayout1126.xml"/><Relationship Id="rId9" Type="http://schemas.openxmlformats.org/officeDocument/2006/relationships/slideLayout" Target="../slideLayouts/slideLayout1131.xml"/><Relationship Id="rId14" Type="http://schemas.openxmlformats.org/officeDocument/2006/relationships/image" Target="../media/image30.png"/></Relationships>
</file>

<file path=ppt/slideMasters/_rels/slideMaster46.xml.rels><?xml version="1.0" encoding="UTF-8" standalone="yes"?>
<Relationships xmlns="http://schemas.openxmlformats.org/package/2006/relationships"><Relationship Id="rId8" Type="http://schemas.openxmlformats.org/officeDocument/2006/relationships/slideLayout" Target="../slideLayouts/slideLayout1141.xml"/><Relationship Id="rId13" Type="http://schemas.openxmlformats.org/officeDocument/2006/relationships/theme" Target="../theme/theme46.xml"/><Relationship Id="rId3" Type="http://schemas.openxmlformats.org/officeDocument/2006/relationships/slideLayout" Target="../slideLayouts/slideLayout1136.xml"/><Relationship Id="rId7" Type="http://schemas.openxmlformats.org/officeDocument/2006/relationships/slideLayout" Target="../slideLayouts/slideLayout1140.xml"/><Relationship Id="rId12" Type="http://schemas.openxmlformats.org/officeDocument/2006/relationships/slideLayout" Target="../slideLayouts/slideLayout1145.xml"/><Relationship Id="rId2" Type="http://schemas.openxmlformats.org/officeDocument/2006/relationships/slideLayout" Target="../slideLayouts/slideLayout1135.xml"/><Relationship Id="rId1" Type="http://schemas.openxmlformats.org/officeDocument/2006/relationships/slideLayout" Target="../slideLayouts/slideLayout1134.xml"/><Relationship Id="rId6" Type="http://schemas.openxmlformats.org/officeDocument/2006/relationships/slideLayout" Target="../slideLayouts/slideLayout1139.xml"/><Relationship Id="rId11" Type="http://schemas.openxmlformats.org/officeDocument/2006/relationships/slideLayout" Target="../slideLayouts/slideLayout1144.xml"/><Relationship Id="rId5" Type="http://schemas.openxmlformats.org/officeDocument/2006/relationships/slideLayout" Target="../slideLayouts/slideLayout1138.xml"/><Relationship Id="rId15" Type="http://schemas.openxmlformats.org/officeDocument/2006/relationships/image" Target="../media/image30.png"/><Relationship Id="rId10" Type="http://schemas.openxmlformats.org/officeDocument/2006/relationships/slideLayout" Target="../slideLayouts/slideLayout1143.xml"/><Relationship Id="rId4" Type="http://schemas.openxmlformats.org/officeDocument/2006/relationships/slideLayout" Target="../slideLayouts/slideLayout1137.xml"/><Relationship Id="rId9" Type="http://schemas.openxmlformats.org/officeDocument/2006/relationships/slideLayout" Target="../slideLayouts/slideLayout1142.xml"/><Relationship Id="rId14" Type="http://schemas.openxmlformats.org/officeDocument/2006/relationships/image" Target="../media/image29.jpeg"/></Relationships>
</file>

<file path=ppt/slideMasters/_rels/slideMaster47.xml.rels><?xml version="1.0" encoding="UTF-8" standalone="yes"?>
<Relationships xmlns="http://schemas.openxmlformats.org/package/2006/relationships"><Relationship Id="rId8" Type="http://schemas.openxmlformats.org/officeDocument/2006/relationships/slideLayout" Target="../slideLayouts/slideLayout1153.xml"/><Relationship Id="rId13" Type="http://schemas.openxmlformats.org/officeDocument/2006/relationships/image" Target="../media/image29.jpeg"/><Relationship Id="rId3" Type="http://schemas.openxmlformats.org/officeDocument/2006/relationships/slideLayout" Target="../slideLayouts/slideLayout1148.xml"/><Relationship Id="rId7" Type="http://schemas.openxmlformats.org/officeDocument/2006/relationships/slideLayout" Target="../slideLayouts/slideLayout1152.xml"/><Relationship Id="rId12" Type="http://schemas.openxmlformats.org/officeDocument/2006/relationships/theme" Target="../theme/theme47.xml"/><Relationship Id="rId2" Type="http://schemas.openxmlformats.org/officeDocument/2006/relationships/slideLayout" Target="../slideLayouts/slideLayout1147.xml"/><Relationship Id="rId1" Type="http://schemas.openxmlformats.org/officeDocument/2006/relationships/slideLayout" Target="../slideLayouts/slideLayout1146.xml"/><Relationship Id="rId6" Type="http://schemas.openxmlformats.org/officeDocument/2006/relationships/slideLayout" Target="../slideLayouts/slideLayout1151.xml"/><Relationship Id="rId11" Type="http://schemas.openxmlformats.org/officeDocument/2006/relationships/slideLayout" Target="../slideLayouts/slideLayout1156.xml"/><Relationship Id="rId5" Type="http://schemas.openxmlformats.org/officeDocument/2006/relationships/slideLayout" Target="../slideLayouts/slideLayout1150.xml"/><Relationship Id="rId10" Type="http://schemas.openxmlformats.org/officeDocument/2006/relationships/slideLayout" Target="../slideLayouts/slideLayout1155.xml"/><Relationship Id="rId4" Type="http://schemas.openxmlformats.org/officeDocument/2006/relationships/slideLayout" Target="../slideLayouts/slideLayout1149.xml"/><Relationship Id="rId9" Type="http://schemas.openxmlformats.org/officeDocument/2006/relationships/slideLayout" Target="../slideLayouts/slideLayout1154.xml"/><Relationship Id="rId14" Type="http://schemas.openxmlformats.org/officeDocument/2006/relationships/image" Target="../media/image30.png"/></Relationships>
</file>

<file path=ppt/slideMasters/_rels/slideMaster48.xml.rels><?xml version="1.0" encoding="UTF-8" standalone="yes"?>
<Relationships xmlns="http://schemas.openxmlformats.org/package/2006/relationships"><Relationship Id="rId8" Type="http://schemas.openxmlformats.org/officeDocument/2006/relationships/slideLayout" Target="../slideLayouts/slideLayout1164.xml"/><Relationship Id="rId13" Type="http://schemas.openxmlformats.org/officeDocument/2006/relationships/theme" Target="../theme/theme48.xml"/><Relationship Id="rId3" Type="http://schemas.openxmlformats.org/officeDocument/2006/relationships/slideLayout" Target="../slideLayouts/slideLayout1159.xml"/><Relationship Id="rId7" Type="http://schemas.openxmlformats.org/officeDocument/2006/relationships/slideLayout" Target="../slideLayouts/slideLayout1163.xml"/><Relationship Id="rId12" Type="http://schemas.openxmlformats.org/officeDocument/2006/relationships/slideLayout" Target="../slideLayouts/slideLayout1168.xml"/><Relationship Id="rId2" Type="http://schemas.openxmlformats.org/officeDocument/2006/relationships/slideLayout" Target="../slideLayouts/slideLayout1158.xml"/><Relationship Id="rId1" Type="http://schemas.openxmlformats.org/officeDocument/2006/relationships/slideLayout" Target="../slideLayouts/slideLayout1157.xml"/><Relationship Id="rId6" Type="http://schemas.openxmlformats.org/officeDocument/2006/relationships/slideLayout" Target="../slideLayouts/slideLayout1162.xml"/><Relationship Id="rId11" Type="http://schemas.openxmlformats.org/officeDocument/2006/relationships/slideLayout" Target="../slideLayouts/slideLayout1167.xml"/><Relationship Id="rId5" Type="http://schemas.openxmlformats.org/officeDocument/2006/relationships/slideLayout" Target="../slideLayouts/slideLayout1161.xml"/><Relationship Id="rId10" Type="http://schemas.openxmlformats.org/officeDocument/2006/relationships/slideLayout" Target="../slideLayouts/slideLayout1166.xml"/><Relationship Id="rId4" Type="http://schemas.openxmlformats.org/officeDocument/2006/relationships/slideLayout" Target="../slideLayouts/slideLayout1160.xml"/><Relationship Id="rId9" Type="http://schemas.openxmlformats.org/officeDocument/2006/relationships/slideLayout" Target="../slideLayouts/slideLayout1165.xml"/></Relationships>
</file>

<file path=ppt/slideMasters/_rels/slideMaster49.xml.rels><?xml version="1.0" encoding="UTF-8" standalone="yes"?>
<Relationships xmlns="http://schemas.openxmlformats.org/package/2006/relationships"><Relationship Id="rId8" Type="http://schemas.openxmlformats.org/officeDocument/2006/relationships/slideLayout" Target="../slideLayouts/slideLayout1176.xml"/><Relationship Id="rId13" Type="http://schemas.openxmlformats.org/officeDocument/2006/relationships/image" Target="../media/image22.jpeg"/><Relationship Id="rId3" Type="http://schemas.openxmlformats.org/officeDocument/2006/relationships/slideLayout" Target="../slideLayouts/slideLayout1171.xml"/><Relationship Id="rId7" Type="http://schemas.openxmlformats.org/officeDocument/2006/relationships/slideLayout" Target="../slideLayouts/slideLayout1175.xml"/><Relationship Id="rId12" Type="http://schemas.openxmlformats.org/officeDocument/2006/relationships/theme" Target="../theme/theme49.xml"/><Relationship Id="rId2" Type="http://schemas.openxmlformats.org/officeDocument/2006/relationships/slideLayout" Target="../slideLayouts/slideLayout1170.xml"/><Relationship Id="rId1" Type="http://schemas.openxmlformats.org/officeDocument/2006/relationships/slideLayout" Target="../slideLayouts/slideLayout1169.xml"/><Relationship Id="rId6" Type="http://schemas.openxmlformats.org/officeDocument/2006/relationships/slideLayout" Target="../slideLayouts/slideLayout1174.xml"/><Relationship Id="rId11" Type="http://schemas.openxmlformats.org/officeDocument/2006/relationships/slideLayout" Target="../slideLayouts/slideLayout1179.xml"/><Relationship Id="rId5" Type="http://schemas.openxmlformats.org/officeDocument/2006/relationships/slideLayout" Target="../slideLayouts/slideLayout1173.xml"/><Relationship Id="rId10" Type="http://schemas.openxmlformats.org/officeDocument/2006/relationships/slideLayout" Target="../slideLayouts/slideLayout1178.xml"/><Relationship Id="rId4" Type="http://schemas.openxmlformats.org/officeDocument/2006/relationships/slideLayout" Target="../slideLayouts/slideLayout1172.xml"/><Relationship Id="rId9" Type="http://schemas.openxmlformats.org/officeDocument/2006/relationships/slideLayout" Target="../slideLayouts/slideLayout1177.xml"/></Relationships>
</file>

<file path=ppt/slideMasters/_rels/slideMaster5.xml.rels><?xml version="1.0" encoding="UTF-8" standalone="yes"?>
<Relationships xmlns="http://schemas.openxmlformats.org/package/2006/relationships"><Relationship Id="rId8" Type="http://schemas.openxmlformats.org/officeDocument/2006/relationships/slideLayout" Target="../slideLayouts/slideLayout56.xml"/><Relationship Id="rId3" Type="http://schemas.openxmlformats.org/officeDocument/2006/relationships/slideLayout" Target="../slideLayouts/slideLayout51.xml"/><Relationship Id="rId7" Type="http://schemas.openxmlformats.org/officeDocument/2006/relationships/slideLayout" Target="../slideLayouts/slideLayout55.xml"/><Relationship Id="rId12" Type="http://schemas.openxmlformats.org/officeDocument/2006/relationships/theme" Target="../theme/theme5.xml"/><Relationship Id="rId2" Type="http://schemas.openxmlformats.org/officeDocument/2006/relationships/slideLayout" Target="../slideLayouts/slideLayout50.xml"/><Relationship Id="rId1" Type="http://schemas.openxmlformats.org/officeDocument/2006/relationships/slideLayout" Target="../slideLayouts/slideLayout49.xml"/><Relationship Id="rId6" Type="http://schemas.openxmlformats.org/officeDocument/2006/relationships/slideLayout" Target="../slideLayouts/slideLayout54.xml"/><Relationship Id="rId11" Type="http://schemas.openxmlformats.org/officeDocument/2006/relationships/slideLayout" Target="../slideLayouts/slideLayout59.xml"/><Relationship Id="rId5" Type="http://schemas.openxmlformats.org/officeDocument/2006/relationships/slideLayout" Target="../slideLayouts/slideLayout53.xml"/><Relationship Id="rId10" Type="http://schemas.openxmlformats.org/officeDocument/2006/relationships/slideLayout" Target="../slideLayouts/slideLayout58.xml"/><Relationship Id="rId4" Type="http://schemas.openxmlformats.org/officeDocument/2006/relationships/slideLayout" Target="../slideLayouts/slideLayout52.xml"/><Relationship Id="rId9" Type="http://schemas.openxmlformats.org/officeDocument/2006/relationships/slideLayout" Target="../slideLayouts/slideLayout57.xml"/></Relationships>
</file>

<file path=ppt/slideMasters/_rels/slideMaster50.xml.rels><?xml version="1.0" encoding="UTF-8" standalone="yes"?>
<Relationships xmlns="http://schemas.openxmlformats.org/package/2006/relationships"><Relationship Id="rId8" Type="http://schemas.openxmlformats.org/officeDocument/2006/relationships/slideLayout" Target="../slideLayouts/slideLayout1187.xml"/><Relationship Id="rId13" Type="http://schemas.openxmlformats.org/officeDocument/2006/relationships/image" Target="../media/image22.jpeg"/><Relationship Id="rId3" Type="http://schemas.openxmlformats.org/officeDocument/2006/relationships/slideLayout" Target="../slideLayouts/slideLayout1182.xml"/><Relationship Id="rId7" Type="http://schemas.openxmlformats.org/officeDocument/2006/relationships/slideLayout" Target="../slideLayouts/slideLayout1186.xml"/><Relationship Id="rId12" Type="http://schemas.openxmlformats.org/officeDocument/2006/relationships/theme" Target="../theme/theme50.xml"/><Relationship Id="rId2" Type="http://schemas.openxmlformats.org/officeDocument/2006/relationships/slideLayout" Target="../slideLayouts/slideLayout1181.xml"/><Relationship Id="rId1" Type="http://schemas.openxmlformats.org/officeDocument/2006/relationships/slideLayout" Target="../slideLayouts/slideLayout1180.xml"/><Relationship Id="rId6" Type="http://schemas.openxmlformats.org/officeDocument/2006/relationships/slideLayout" Target="../slideLayouts/slideLayout1185.xml"/><Relationship Id="rId11" Type="http://schemas.openxmlformats.org/officeDocument/2006/relationships/slideLayout" Target="../slideLayouts/slideLayout1190.xml"/><Relationship Id="rId5" Type="http://schemas.openxmlformats.org/officeDocument/2006/relationships/slideLayout" Target="../slideLayouts/slideLayout1184.xml"/><Relationship Id="rId10" Type="http://schemas.openxmlformats.org/officeDocument/2006/relationships/slideLayout" Target="../slideLayouts/slideLayout1189.xml"/><Relationship Id="rId4" Type="http://schemas.openxmlformats.org/officeDocument/2006/relationships/slideLayout" Target="../slideLayouts/slideLayout1183.xml"/><Relationship Id="rId9" Type="http://schemas.openxmlformats.org/officeDocument/2006/relationships/slideLayout" Target="../slideLayouts/slideLayout1188.xml"/></Relationships>
</file>

<file path=ppt/slideMasters/_rels/slideMaster51.xml.rels><?xml version="1.0" encoding="UTF-8" standalone="yes"?>
<Relationships xmlns="http://schemas.openxmlformats.org/package/2006/relationships"><Relationship Id="rId8" Type="http://schemas.openxmlformats.org/officeDocument/2006/relationships/slideLayout" Target="../slideLayouts/slideLayout1198.xml"/><Relationship Id="rId13" Type="http://schemas.openxmlformats.org/officeDocument/2006/relationships/slideLayout" Target="../slideLayouts/slideLayout1203.xml"/><Relationship Id="rId3" Type="http://schemas.openxmlformats.org/officeDocument/2006/relationships/slideLayout" Target="../slideLayouts/slideLayout1193.xml"/><Relationship Id="rId7" Type="http://schemas.openxmlformats.org/officeDocument/2006/relationships/slideLayout" Target="../slideLayouts/slideLayout1197.xml"/><Relationship Id="rId12" Type="http://schemas.openxmlformats.org/officeDocument/2006/relationships/slideLayout" Target="../slideLayouts/slideLayout1202.xml"/><Relationship Id="rId17" Type="http://schemas.openxmlformats.org/officeDocument/2006/relationships/image" Target="../media/image33.png"/><Relationship Id="rId2" Type="http://schemas.openxmlformats.org/officeDocument/2006/relationships/slideLayout" Target="../slideLayouts/slideLayout1192.xml"/><Relationship Id="rId16" Type="http://schemas.openxmlformats.org/officeDocument/2006/relationships/image" Target="../media/image32.png"/><Relationship Id="rId1" Type="http://schemas.openxmlformats.org/officeDocument/2006/relationships/slideLayout" Target="../slideLayouts/slideLayout1191.xml"/><Relationship Id="rId6" Type="http://schemas.openxmlformats.org/officeDocument/2006/relationships/slideLayout" Target="../slideLayouts/slideLayout1196.xml"/><Relationship Id="rId11" Type="http://schemas.openxmlformats.org/officeDocument/2006/relationships/slideLayout" Target="../slideLayouts/slideLayout1201.xml"/><Relationship Id="rId5" Type="http://schemas.openxmlformats.org/officeDocument/2006/relationships/slideLayout" Target="../slideLayouts/slideLayout1195.xml"/><Relationship Id="rId15" Type="http://schemas.openxmlformats.org/officeDocument/2006/relationships/theme" Target="../theme/theme51.xml"/><Relationship Id="rId10" Type="http://schemas.openxmlformats.org/officeDocument/2006/relationships/slideLayout" Target="../slideLayouts/slideLayout1200.xml"/><Relationship Id="rId4" Type="http://schemas.openxmlformats.org/officeDocument/2006/relationships/slideLayout" Target="../slideLayouts/slideLayout1194.xml"/><Relationship Id="rId9" Type="http://schemas.openxmlformats.org/officeDocument/2006/relationships/slideLayout" Target="../slideLayouts/slideLayout1199.xml"/><Relationship Id="rId14" Type="http://schemas.openxmlformats.org/officeDocument/2006/relationships/slideLayout" Target="../slideLayouts/slideLayout1204.xml"/></Relationships>
</file>

<file path=ppt/slideMasters/_rels/slideMaster52.xml.rels><?xml version="1.0" encoding="UTF-8" standalone="yes"?>
<Relationships xmlns="http://schemas.openxmlformats.org/package/2006/relationships"><Relationship Id="rId8" Type="http://schemas.openxmlformats.org/officeDocument/2006/relationships/slideLayout" Target="../slideLayouts/slideLayout1212.xml"/><Relationship Id="rId3" Type="http://schemas.openxmlformats.org/officeDocument/2006/relationships/slideLayout" Target="../slideLayouts/slideLayout1207.xml"/><Relationship Id="rId7" Type="http://schemas.openxmlformats.org/officeDocument/2006/relationships/slideLayout" Target="../slideLayouts/slideLayout1211.xml"/><Relationship Id="rId12" Type="http://schemas.openxmlformats.org/officeDocument/2006/relationships/theme" Target="../theme/theme52.xml"/><Relationship Id="rId2" Type="http://schemas.openxmlformats.org/officeDocument/2006/relationships/slideLayout" Target="../slideLayouts/slideLayout1206.xml"/><Relationship Id="rId1" Type="http://schemas.openxmlformats.org/officeDocument/2006/relationships/slideLayout" Target="../slideLayouts/slideLayout1205.xml"/><Relationship Id="rId6" Type="http://schemas.openxmlformats.org/officeDocument/2006/relationships/slideLayout" Target="../slideLayouts/slideLayout1210.xml"/><Relationship Id="rId11" Type="http://schemas.openxmlformats.org/officeDocument/2006/relationships/slideLayout" Target="../slideLayouts/slideLayout1215.xml"/><Relationship Id="rId5" Type="http://schemas.openxmlformats.org/officeDocument/2006/relationships/slideLayout" Target="../slideLayouts/slideLayout1209.xml"/><Relationship Id="rId10" Type="http://schemas.openxmlformats.org/officeDocument/2006/relationships/slideLayout" Target="../slideLayouts/slideLayout1214.xml"/><Relationship Id="rId4" Type="http://schemas.openxmlformats.org/officeDocument/2006/relationships/slideLayout" Target="../slideLayouts/slideLayout1208.xml"/><Relationship Id="rId9" Type="http://schemas.openxmlformats.org/officeDocument/2006/relationships/slideLayout" Target="../slideLayouts/slideLayout1213.xml"/></Relationships>
</file>

<file path=ppt/slideMasters/_rels/slideMaster53.xml.rels><?xml version="1.0" encoding="UTF-8" standalone="yes"?>
<Relationships xmlns="http://schemas.openxmlformats.org/package/2006/relationships"><Relationship Id="rId8" Type="http://schemas.openxmlformats.org/officeDocument/2006/relationships/slideLayout" Target="../slideLayouts/slideLayout1223.xml"/><Relationship Id="rId13" Type="http://schemas.openxmlformats.org/officeDocument/2006/relationships/slideLayout" Target="../slideLayouts/slideLayout1228.xml"/><Relationship Id="rId3" Type="http://schemas.openxmlformats.org/officeDocument/2006/relationships/slideLayout" Target="../slideLayouts/slideLayout1218.xml"/><Relationship Id="rId7" Type="http://schemas.openxmlformats.org/officeDocument/2006/relationships/slideLayout" Target="../slideLayouts/slideLayout1222.xml"/><Relationship Id="rId12" Type="http://schemas.openxmlformats.org/officeDocument/2006/relationships/slideLayout" Target="../slideLayouts/slideLayout1227.xml"/><Relationship Id="rId2" Type="http://schemas.openxmlformats.org/officeDocument/2006/relationships/slideLayout" Target="../slideLayouts/slideLayout1217.xml"/><Relationship Id="rId1" Type="http://schemas.openxmlformats.org/officeDocument/2006/relationships/slideLayout" Target="../slideLayouts/slideLayout1216.xml"/><Relationship Id="rId6" Type="http://schemas.openxmlformats.org/officeDocument/2006/relationships/slideLayout" Target="../slideLayouts/slideLayout1221.xml"/><Relationship Id="rId11" Type="http://schemas.openxmlformats.org/officeDocument/2006/relationships/slideLayout" Target="../slideLayouts/slideLayout1226.xml"/><Relationship Id="rId5" Type="http://schemas.openxmlformats.org/officeDocument/2006/relationships/slideLayout" Target="../slideLayouts/slideLayout1220.xml"/><Relationship Id="rId10" Type="http://schemas.openxmlformats.org/officeDocument/2006/relationships/slideLayout" Target="../slideLayouts/slideLayout1225.xml"/><Relationship Id="rId4" Type="http://schemas.openxmlformats.org/officeDocument/2006/relationships/slideLayout" Target="../slideLayouts/slideLayout1219.xml"/><Relationship Id="rId9" Type="http://schemas.openxmlformats.org/officeDocument/2006/relationships/slideLayout" Target="../slideLayouts/slideLayout1224.xml"/><Relationship Id="rId14" Type="http://schemas.openxmlformats.org/officeDocument/2006/relationships/theme" Target="../theme/theme53.xml"/></Relationships>
</file>

<file path=ppt/slideMasters/_rels/slideMaster54.xml.rels><?xml version="1.0" encoding="UTF-8" standalone="yes"?>
<Relationships xmlns="http://schemas.openxmlformats.org/package/2006/relationships"><Relationship Id="rId8" Type="http://schemas.openxmlformats.org/officeDocument/2006/relationships/slideLayout" Target="../slideLayouts/slideLayout1236.xml"/><Relationship Id="rId13" Type="http://schemas.openxmlformats.org/officeDocument/2006/relationships/slideLayout" Target="../slideLayouts/slideLayout1241.xml"/><Relationship Id="rId3" Type="http://schemas.openxmlformats.org/officeDocument/2006/relationships/slideLayout" Target="../slideLayouts/slideLayout1231.xml"/><Relationship Id="rId7" Type="http://schemas.openxmlformats.org/officeDocument/2006/relationships/slideLayout" Target="../slideLayouts/slideLayout1235.xml"/><Relationship Id="rId12" Type="http://schemas.openxmlformats.org/officeDocument/2006/relationships/slideLayout" Target="../slideLayouts/slideLayout1240.xml"/><Relationship Id="rId2" Type="http://schemas.openxmlformats.org/officeDocument/2006/relationships/slideLayout" Target="../slideLayouts/slideLayout1230.xml"/><Relationship Id="rId1" Type="http://schemas.openxmlformats.org/officeDocument/2006/relationships/slideLayout" Target="../slideLayouts/slideLayout1229.xml"/><Relationship Id="rId6" Type="http://schemas.openxmlformats.org/officeDocument/2006/relationships/slideLayout" Target="../slideLayouts/slideLayout1234.xml"/><Relationship Id="rId11" Type="http://schemas.openxmlformats.org/officeDocument/2006/relationships/slideLayout" Target="../slideLayouts/slideLayout1239.xml"/><Relationship Id="rId5" Type="http://schemas.openxmlformats.org/officeDocument/2006/relationships/slideLayout" Target="../slideLayouts/slideLayout1233.xml"/><Relationship Id="rId10" Type="http://schemas.openxmlformats.org/officeDocument/2006/relationships/slideLayout" Target="../slideLayouts/slideLayout1238.xml"/><Relationship Id="rId4" Type="http://schemas.openxmlformats.org/officeDocument/2006/relationships/slideLayout" Target="../slideLayouts/slideLayout1232.xml"/><Relationship Id="rId9" Type="http://schemas.openxmlformats.org/officeDocument/2006/relationships/slideLayout" Target="../slideLayouts/slideLayout1237.xml"/><Relationship Id="rId14" Type="http://schemas.openxmlformats.org/officeDocument/2006/relationships/theme" Target="../theme/theme54.xml"/></Relationships>
</file>

<file path=ppt/slideMasters/_rels/slideMaster55.xml.rels><?xml version="1.0" encoding="UTF-8" standalone="yes"?>
<Relationships xmlns="http://schemas.openxmlformats.org/package/2006/relationships"><Relationship Id="rId8" Type="http://schemas.openxmlformats.org/officeDocument/2006/relationships/slideLayout" Target="../slideLayouts/slideLayout1249.xml"/><Relationship Id="rId13" Type="http://schemas.openxmlformats.org/officeDocument/2006/relationships/slideLayout" Target="../slideLayouts/slideLayout1254.xml"/><Relationship Id="rId3" Type="http://schemas.openxmlformats.org/officeDocument/2006/relationships/slideLayout" Target="../slideLayouts/slideLayout1244.xml"/><Relationship Id="rId7" Type="http://schemas.openxmlformats.org/officeDocument/2006/relationships/slideLayout" Target="../slideLayouts/slideLayout1248.xml"/><Relationship Id="rId12" Type="http://schemas.openxmlformats.org/officeDocument/2006/relationships/slideLayout" Target="../slideLayouts/slideLayout1253.xml"/><Relationship Id="rId2" Type="http://schemas.openxmlformats.org/officeDocument/2006/relationships/slideLayout" Target="../slideLayouts/slideLayout1243.xml"/><Relationship Id="rId1" Type="http://schemas.openxmlformats.org/officeDocument/2006/relationships/slideLayout" Target="../slideLayouts/slideLayout1242.xml"/><Relationship Id="rId6" Type="http://schemas.openxmlformats.org/officeDocument/2006/relationships/slideLayout" Target="../slideLayouts/slideLayout1247.xml"/><Relationship Id="rId11" Type="http://schemas.openxmlformats.org/officeDocument/2006/relationships/slideLayout" Target="../slideLayouts/slideLayout1252.xml"/><Relationship Id="rId5" Type="http://schemas.openxmlformats.org/officeDocument/2006/relationships/slideLayout" Target="../slideLayouts/slideLayout1246.xml"/><Relationship Id="rId10" Type="http://schemas.openxmlformats.org/officeDocument/2006/relationships/slideLayout" Target="../slideLayouts/slideLayout1251.xml"/><Relationship Id="rId4" Type="http://schemas.openxmlformats.org/officeDocument/2006/relationships/slideLayout" Target="../slideLayouts/slideLayout1245.xml"/><Relationship Id="rId9" Type="http://schemas.openxmlformats.org/officeDocument/2006/relationships/slideLayout" Target="../slideLayouts/slideLayout1250.xml"/><Relationship Id="rId14" Type="http://schemas.openxmlformats.org/officeDocument/2006/relationships/theme" Target="../theme/theme55.xml"/></Relationships>
</file>

<file path=ppt/slideMasters/_rels/slideMaster56.xml.rels><?xml version="1.0" encoding="UTF-8" standalone="yes"?>
<Relationships xmlns="http://schemas.openxmlformats.org/package/2006/relationships"><Relationship Id="rId8" Type="http://schemas.openxmlformats.org/officeDocument/2006/relationships/slideLayout" Target="../slideLayouts/slideLayout1262.xml"/><Relationship Id="rId13" Type="http://schemas.openxmlformats.org/officeDocument/2006/relationships/slideLayout" Target="../slideLayouts/slideLayout1267.xml"/><Relationship Id="rId3" Type="http://schemas.openxmlformats.org/officeDocument/2006/relationships/slideLayout" Target="../slideLayouts/slideLayout1257.xml"/><Relationship Id="rId7" Type="http://schemas.openxmlformats.org/officeDocument/2006/relationships/slideLayout" Target="../slideLayouts/slideLayout1261.xml"/><Relationship Id="rId12" Type="http://schemas.openxmlformats.org/officeDocument/2006/relationships/slideLayout" Target="../slideLayouts/slideLayout1266.xml"/><Relationship Id="rId2" Type="http://schemas.openxmlformats.org/officeDocument/2006/relationships/slideLayout" Target="../slideLayouts/slideLayout1256.xml"/><Relationship Id="rId1" Type="http://schemas.openxmlformats.org/officeDocument/2006/relationships/slideLayout" Target="../slideLayouts/slideLayout1255.xml"/><Relationship Id="rId6" Type="http://schemas.openxmlformats.org/officeDocument/2006/relationships/slideLayout" Target="../slideLayouts/slideLayout1260.xml"/><Relationship Id="rId11" Type="http://schemas.openxmlformats.org/officeDocument/2006/relationships/slideLayout" Target="../slideLayouts/slideLayout1265.xml"/><Relationship Id="rId5" Type="http://schemas.openxmlformats.org/officeDocument/2006/relationships/slideLayout" Target="../slideLayouts/slideLayout1259.xml"/><Relationship Id="rId10" Type="http://schemas.openxmlformats.org/officeDocument/2006/relationships/slideLayout" Target="../slideLayouts/slideLayout1264.xml"/><Relationship Id="rId4" Type="http://schemas.openxmlformats.org/officeDocument/2006/relationships/slideLayout" Target="../slideLayouts/slideLayout1258.xml"/><Relationship Id="rId9" Type="http://schemas.openxmlformats.org/officeDocument/2006/relationships/slideLayout" Target="../slideLayouts/slideLayout1263.xml"/><Relationship Id="rId14" Type="http://schemas.openxmlformats.org/officeDocument/2006/relationships/theme" Target="../theme/theme56.xml"/></Relationships>
</file>

<file path=ppt/slideMasters/_rels/slideMaster57.xml.rels><?xml version="1.0" encoding="UTF-8" standalone="yes"?>
<Relationships xmlns="http://schemas.openxmlformats.org/package/2006/relationships"><Relationship Id="rId8" Type="http://schemas.openxmlformats.org/officeDocument/2006/relationships/slideLayout" Target="../slideLayouts/slideLayout1275.xml"/><Relationship Id="rId3" Type="http://schemas.openxmlformats.org/officeDocument/2006/relationships/slideLayout" Target="../slideLayouts/slideLayout1270.xml"/><Relationship Id="rId7" Type="http://schemas.openxmlformats.org/officeDocument/2006/relationships/slideLayout" Target="../slideLayouts/slideLayout1274.xml"/><Relationship Id="rId12" Type="http://schemas.openxmlformats.org/officeDocument/2006/relationships/theme" Target="../theme/theme57.xml"/><Relationship Id="rId2" Type="http://schemas.openxmlformats.org/officeDocument/2006/relationships/slideLayout" Target="../slideLayouts/slideLayout1269.xml"/><Relationship Id="rId1" Type="http://schemas.openxmlformats.org/officeDocument/2006/relationships/slideLayout" Target="../slideLayouts/slideLayout1268.xml"/><Relationship Id="rId6" Type="http://schemas.openxmlformats.org/officeDocument/2006/relationships/slideLayout" Target="../slideLayouts/slideLayout1273.xml"/><Relationship Id="rId11" Type="http://schemas.openxmlformats.org/officeDocument/2006/relationships/slideLayout" Target="../slideLayouts/slideLayout1278.xml"/><Relationship Id="rId5" Type="http://schemas.openxmlformats.org/officeDocument/2006/relationships/slideLayout" Target="../slideLayouts/slideLayout1272.xml"/><Relationship Id="rId10" Type="http://schemas.openxmlformats.org/officeDocument/2006/relationships/slideLayout" Target="../slideLayouts/slideLayout1277.xml"/><Relationship Id="rId4" Type="http://schemas.openxmlformats.org/officeDocument/2006/relationships/slideLayout" Target="../slideLayouts/slideLayout1271.xml"/><Relationship Id="rId9" Type="http://schemas.openxmlformats.org/officeDocument/2006/relationships/slideLayout" Target="../slideLayouts/slideLayout1276.xml"/></Relationships>
</file>

<file path=ppt/slideMasters/_rels/slideMaster58.xml.rels><?xml version="1.0" encoding="UTF-8" standalone="yes"?>
<Relationships xmlns="http://schemas.openxmlformats.org/package/2006/relationships"><Relationship Id="rId8" Type="http://schemas.openxmlformats.org/officeDocument/2006/relationships/slideLayout" Target="../slideLayouts/slideLayout1286.xml"/><Relationship Id="rId13" Type="http://schemas.openxmlformats.org/officeDocument/2006/relationships/slideLayout" Target="../slideLayouts/slideLayout1291.xml"/><Relationship Id="rId3" Type="http://schemas.openxmlformats.org/officeDocument/2006/relationships/slideLayout" Target="../slideLayouts/slideLayout1281.xml"/><Relationship Id="rId7" Type="http://schemas.openxmlformats.org/officeDocument/2006/relationships/slideLayout" Target="../slideLayouts/slideLayout1285.xml"/><Relationship Id="rId12" Type="http://schemas.openxmlformats.org/officeDocument/2006/relationships/slideLayout" Target="../slideLayouts/slideLayout1290.xml"/><Relationship Id="rId2" Type="http://schemas.openxmlformats.org/officeDocument/2006/relationships/slideLayout" Target="../slideLayouts/slideLayout1280.xml"/><Relationship Id="rId1" Type="http://schemas.openxmlformats.org/officeDocument/2006/relationships/slideLayout" Target="../slideLayouts/slideLayout1279.xml"/><Relationship Id="rId6" Type="http://schemas.openxmlformats.org/officeDocument/2006/relationships/slideLayout" Target="../slideLayouts/slideLayout1284.xml"/><Relationship Id="rId11" Type="http://schemas.openxmlformats.org/officeDocument/2006/relationships/slideLayout" Target="../slideLayouts/slideLayout1289.xml"/><Relationship Id="rId5" Type="http://schemas.openxmlformats.org/officeDocument/2006/relationships/slideLayout" Target="../slideLayouts/slideLayout1283.xml"/><Relationship Id="rId10" Type="http://schemas.openxmlformats.org/officeDocument/2006/relationships/slideLayout" Target="../slideLayouts/slideLayout1288.xml"/><Relationship Id="rId4" Type="http://schemas.openxmlformats.org/officeDocument/2006/relationships/slideLayout" Target="../slideLayouts/slideLayout1282.xml"/><Relationship Id="rId9" Type="http://schemas.openxmlformats.org/officeDocument/2006/relationships/slideLayout" Target="../slideLayouts/slideLayout1287.xml"/><Relationship Id="rId14" Type="http://schemas.openxmlformats.org/officeDocument/2006/relationships/theme" Target="../theme/theme58.xml"/></Relationships>
</file>

<file path=ppt/slideMasters/_rels/slideMaster59.xml.rels><?xml version="1.0" encoding="UTF-8" standalone="yes"?>
<Relationships xmlns="http://schemas.openxmlformats.org/package/2006/relationships"><Relationship Id="rId3" Type="http://schemas.openxmlformats.org/officeDocument/2006/relationships/image" Target="../media/image23.jpeg"/><Relationship Id="rId2" Type="http://schemas.openxmlformats.org/officeDocument/2006/relationships/theme" Target="../theme/theme59.xml"/><Relationship Id="rId1" Type="http://schemas.openxmlformats.org/officeDocument/2006/relationships/slideLayout" Target="../slideLayouts/slideLayout1292.xml"/></Relationships>
</file>

<file path=ppt/slideMasters/_rels/slideMaster6.xml.rels><?xml version="1.0" encoding="UTF-8" standalone="yes"?>
<Relationships xmlns="http://schemas.openxmlformats.org/package/2006/relationships"><Relationship Id="rId8" Type="http://schemas.openxmlformats.org/officeDocument/2006/relationships/slideLayout" Target="../slideLayouts/slideLayout67.xml"/><Relationship Id="rId13" Type="http://schemas.openxmlformats.org/officeDocument/2006/relationships/theme" Target="../theme/theme6.xml"/><Relationship Id="rId3" Type="http://schemas.openxmlformats.org/officeDocument/2006/relationships/slideLayout" Target="../slideLayouts/slideLayout62.xml"/><Relationship Id="rId7" Type="http://schemas.openxmlformats.org/officeDocument/2006/relationships/slideLayout" Target="../slideLayouts/slideLayout66.xml"/><Relationship Id="rId12" Type="http://schemas.openxmlformats.org/officeDocument/2006/relationships/slideLayout" Target="../slideLayouts/slideLayout71.xml"/><Relationship Id="rId2" Type="http://schemas.openxmlformats.org/officeDocument/2006/relationships/slideLayout" Target="../slideLayouts/slideLayout61.xml"/><Relationship Id="rId1" Type="http://schemas.openxmlformats.org/officeDocument/2006/relationships/slideLayout" Target="../slideLayouts/slideLayout60.xml"/><Relationship Id="rId6" Type="http://schemas.openxmlformats.org/officeDocument/2006/relationships/slideLayout" Target="../slideLayouts/slideLayout65.xml"/><Relationship Id="rId11" Type="http://schemas.openxmlformats.org/officeDocument/2006/relationships/slideLayout" Target="../slideLayouts/slideLayout70.xml"/><Relationship Id="rId5" Type="http://schemas.openxmlformats.org/officeDocument/2006/relationships/slideLayout" Target="../slideLayouts/slideLayout64.xml"/><Relationship Id="rId10" Type="http://schemas.openxmlformats.org/officeDocument/2006/relationships/slideLayout" Target="../slideLayouts/slideLayout69.xml"/><Relationship Id="rId4" Type="http://schemas.openxmlformats.org/officeDocument/2006/relationships/slideLayout" Target="../slideLayouts/slideLayout63.xml"/><Relationship Id="rId9" Type="http://schemas.openxmlformats.org/officeDocument/2006/relationships/slideLayout" Target="../slideLayouts/slideLayout68.xml"/></Relationships>
</file>

<file path=ppt/slideMasters/_rels/slideMaster60.xml.rels><?xml version="1.0" encoding="UTF-8" standalone="yes"?>
<Relationships xmlns="http://schemas.openxmlformats.org/package/2006/relationships"><Relationship Id="rId8" Type="http://schemas.openxmlformats.org/officeDocument/2006/relationships/slideLayout" Target="../slideLayouts/slideLayout1300.xml"/><Relationship Id="rId13" Type="http://schemas.openxmlformats.org/officeDocument/2006/relationships/slideLayout" Target="../slideLayouts/slideLayout1305.xml"/><Relationship Id="rId3" Type="http://schemas.openxmlformats.org/officeDocument/2006/relationships/slideLayout" Target="../slideLayouts/slideLayout1295.xml"/><Relationship Id="rId7" Type="http://schemas.openxmlformats.org/officeDocument/2006/relationships/slideLayout" Target="../slideLayouts/slideLayout1299.xml"/><Relationship Id="rId12" Type="http://schemas.openxmlformats.org/officeDocument/2006/relationships/slideLayout" Target="../slideLayouts/slideLayout1304.xml"/><Relationship Id="rId2" Type="http://schemas.openxmlformats.org/officeDocument/2006/relationships/slideLayout" Target="../slideLayouts/slideLayout1294.xml"/><Relationship Id="rId1" Type="http://schemas.openxmlformats.org/officeDocument/2006/relationships/slideLayout" Target="../slideLayouts/slideLayout1293.xml"/><Relationship Id="rId6" Type="http://schemas.openxmlformats.org/officeDocument/2006/relationships/slideLayout" Target="../slideLayouts/slideLayout1298.xml"/><Relationship Id="rId11" Type="http://schemas.openxmlformats.org/officeDocument/2006/relationships/slideLayout" Target="../slideLayouts/slideLayout1303.xml"/><Relationship Id="rId5" Type="http://schemas.openxmlformats.org/officeDocument/2006/relationships/slideLayout" Target="../slideLayouts/slideLayout1297.xml"/><Relationship Id="rId15" Type="http://schemas.openxmlformats.org/officeDocument/2006/relationships/theme" Target="../theme/theme60.xml"/><Relationship Id="rId10" Type="http://schemas.openxmlformats.org/officeDocument/2006/relationships/slideLayout" Target="../slideLayouts/slideLayout1302.xml"/><Relationship Id="rId4" Type="http://schemas.openxmlformats.org/officeDocument/2006/relationships/slideLayout" Target="../slideLayouts/slideLayout1296.xml"/><Relationship Id="rId9" Type="http://schemas.openxmlformats.org/officeDocument/2006/relationships/slideLayout" Target="../slideLayouts/slideLayout1301.xml"/><Relationship Id="rId14" Type="http://schemas.openxmlformats.org/officeDocument/2006/relationships/slideLayout" Target="../slideLayouts/slideLayout1306.xml"/></Relationships>
</file>

<file path=ppt/slideMasters/_rels/slideMaster61.xml.rels><?xml version="1.0" encoding="UTF-8" standalone="yes"?>
<Relationships xmlns="http://schemas.openxmlformats.org/package/2006/relationships"><Relationship Id="rId8" Type="http://schemas.openxmlformats.org/officeDocument/2006/relationships/slideLayout" Target="../slideLayouts/slideLayout1314.xml"/><Relationship Id="rId13" Type="http://schemas.openxmlformats.org/officeDocument/2006/relationships/image" Target="../media/image22.jpeg"/><Relationship Id="rId3" Type="http://schemas.openxmlformats.org/officeDocument/2006/relationships/slideLayout" Target="../slideLayouts/slideLayout1309.xml"/><Relationship Id="rId7" Type="http://schemas.openxmlformats.org/officeDocument/2006/relationships/slideLayout" Target="../slideLayouts/slideLayout1313.xml"/><Relationship Id="rId12" Type="http://schemas.openxmlformats.org/officeDocument/2006/relationships/theme" Target="../theme/theme61.xml"/><Relationship Id="rId2" Type="http://schemas.openxmlformats.org/officeDocument/2006/relationships/slideLayout" Target="../slideLayouts/slideLayout1308.xml"/><Relationship Id="rId1" Type="http://schemas.openxmlformats.org/officeDocument/2006/relationships/slideLayout" Target="../slideLayouts/slideLayout1307.xml"/><Relationship Id="rId6" Type="http://schemas.openxmlformats.org/officeDocument/2006/relationships/slideLayout" Target="../slideLayouts/slideLayout1312.xml"/><Relationship Id="rId11" Type="http://schemas.openxmlformats.org/officeDocument/2006/relationships/slideLayout" Target="../slideLayouts/slideLayout1317.xml"/><Relationship Id="rId5" Type="http://schemas.openxmlformats.org/officeDocument/2006/relationships/slideLayout" Target="../slideLayouts/slideLayout1311.xml"/><Relationship Id="rId10" Type="http://schemas.openxmlformats.org/officeDocument/2006/relationships/slideLayout" Target="../slideLayouts/slideLayout1316.xml"/><Relationship Id="rId4" Type="http://schemas.openxmlformats.org/officeDocument/2006/relationships/slideLayout" Target="../slideLayouts/slideLayout1310.xml"/><Relationship Id="rId9" Type="http://schemas.openxmlformats.org/officeDocument/2006/relationships/slideLayout" Target="../slideLayouts/slideLayout1315.xml"/></Relationships>
</file>

<file path=ppt/slideMasters/_rels/slideMaster62.xml.rels><?xml version="1.0" encoding="UTF-8" standalone="yes"?>
<Relationships xmlns="http://schemas.openxmlformats.org/package/2006/relationships"><Relationship Id="rId8" Type="http://schemas.openxmlformats.org/officeDocument/2006/relationships/slideLayout" Target="../slideLayouts/slideLayout1325.xml"/><Relationship Id="rId13" Type="http://schemas.openxmlformats.org/officeDocument/2006/relationships/slideLayout" Target="../slideLayouts/slideLayout1330.xml"/><Relationship Id="rId3" Type="http://schemas.openxmlformats.org/officeDocument/2006/relationships/slideLayout" Target="../slideLayouts/slideLayout1320.xml"/><Relationship Id="rId7" Type="http://schemas.openxmlformats.org/officeDocument/2006/relationships/slideLayout" Target="../slideLayouts/slideLayout1324.xml"/><Relationship Id="rId12" Type="http://schemas.openxmlformats.org/officeDocument/2006/relationships/slideLayout" Target="../slideLayouts/slideLayout1329.xml"/><Relationship Id="rId2" Type="http://schemas.openxmlformats.org/officeDocument/2006/relationships/slideLayout" Target="../slideLayouts/slideLayout1319.xml"/><Relationship Id="rId1" Type="http://schemas.openxmlformats.org/officeDocument/2006/relationships/slideLayout" Target="../slideLayouts/slideLayout1318.xml"/><Relationship Id="rId6" Type="http://schemas.openxmlformats.org/officeDocument/2006/relationships/slideLayout" Target="../slideLayouts/slideLayout1323.xml"/><Relationship Id="rId11" Type="http://schemas.openxmlformats.org/officeDocument/2006/relationships/slideLayout" Target="../slideLayouts/slideLayout1328.xml"/><Relationship Id="rId5" Type="http://schemas.openxmlformats.org/officeDocument/2006/relationships/slideLayout" Target="../slideLayouts/slideLayout1322.xml"/><Relationship Id="rId10" Type="http://schemas.openxmlformats.org/officeDocument/2006/relationships/slideLayout" Target="../slideLayouts/slideLayout1327.xml"/><Relationship Id="rId4" Type="http://schemas.openxmlformats.org/officeDocument/2006/relationships/slideLayout" Target="../slideLayouts/slideLayout1321.xml"/><Relationship Id="rId9" Type="http://schemas.openxmlformats.org/officeDocument/2006/relationships/slideLayout" Target="../slideLayouts/slideLayout1326.xml"/><Relationship Id="rId14" Type="http://schemas.openxmlformats.org/officeDocument/2006/relationships/theme" Target="../theme/theme62.xml"/></Relationships>
</file>

<file path=ppt/slideMasters/_rels/slideMaster63.xml.rels><?xml version="1.0" encoding="UTF-8" standalone="yes"?>
<Relationships xmlns="http://schemas.openxmlformats.org/package/2006/relationships"><Relationship Id="rId8" Type="http://schemas.openxmlformats.org/officeDocument/2006/relationships/slideLayout" Target="../slideLayouts/slideLayout1338.xml"/><Relationship Id="rId13" Type="http://schemas.openxmlformats.org/officeDocument/2006/relationships/image" Target="../media/image22.jpeg"/><Relationship Id="rId3" Type="http://schemas.openxmlformats.org/officeDocument/2006/relationships/slideLayout" Target="../slideLayouts/slideLayout1333.xml"/><Relationship Id="rId7" Type="http://schemas.openxmlformats.org/officeDocument/2006/relationships/slideLayout" Target="../slideLayouts/slideLayout1337.xml"/><Relationship Id="rId12" Type="http://schemas.openxmlformats.org/officeDocument/2006/relationships/theme" Target="../theme/theme63.xml"/><Relationship Id="rId2" Type="http://schemas.openxmlformats.org/officeDocument/2006/relationships/slideLayout" Target="../slideLayouts/slideLayout1332.xml"/><Relationship Id="rId1" Type="http://schemas.openxmlformats.org/officeDocument/2006/relationships/slideLayout" Target="../slideLayouts/slideLayout1331.xml"/><Relationship Id="rId6" Type="http://schemas.openxmlformats.org/officeDocument/2006/relationships/slideLayout" Target="../slideLayouts/slideLayout1336.xml"/><Relationship Id="rId11" Type="http://schemas.openxmlformats.org/officeDocument/2006/relationships/slideLayout" Target="../slideLayouts/slideLayout1341.xml"/><Relationship Id="rId5" Type="http://schemas.openxmlformats.org/officeDocument/2006/relationships/slideLayout" Target="../slideLayouts/slideLayout1335.xml"/><Relationship Id="rId10" Type="http://schemas.openxmlformats.org/officeDocument/2006/relationships/slideLayout" Target="../slideLayouts/slideLayout1340.xml"/><Relationship Id="rId4" Type="http://schemas.openxmlformats.org/officeDocument/2006/relationships/slideLayout" Target="../slideLayouts/slideLayout1334.xml"/><Relationship Id="rId9" Type="http://schemas.openxmlformats.org/officeDocument/2006/relationships/slideLayout" Target="../slideLayouts/slideLayout1339.xml"/></Relationships>
</file>

<file path=ppt/slideMasters/_rels/slideMaster64.xml.rels><?xml version="1.0" encoding="UTF-8" standalone="yes"?>
<Relationships xmlns="http://schemas.openxmlformats.org/package/2006/relationships"><Relationship Id="rId8" Type="http://schemas.openxmlformats.org/officeDocument/2006/relationships/slideLayout" Target="../slideLayouts/slideLayout1349.xml"/><Relationship Id="rId3" Type="http://schemas.openxmlformats.org/officeDocument/2006/relationships/slideLayout" Target="../slideLayouts/slideLayout1344.xml"/><Relationship Id="rId7" Type="http://schemas.openxmlformats.org/officeDocument/2006/relationships/slideLayout" Target="../slideLayouts/slideLayout1348.xml"/><Relationship Id="rId12" Type="http://schemas.openxmlformats.org/officeDocument/2006/relationships/theme" Target="../theme/theme64.xml"/><Relationship Id="rId2" Type="http://schemas.openxmlformats.org/officeDocument/2006/relationships/slideLayout" Target="../slideLayouts/slideLayout1343.xml"/><Relationship Id="rId1" Type="http://schemas.openxmlformats.org/officeDocument/2006/relationships/slideLayout" Target="../slideLayouts/slideLayout1342.xml"/><Relationship Id="rId6" Type="http://schemas.openxmlformats.org/officeDocument/2006/relationships/slideLayout" Target="../slideLayouts/slideLayout1347.xml"/><Relationship Id="rId11" Type="http://schemas.openxmlformats.org/officeDocument/2006/relationships/slideLayout" Target="../slideLayouts/slideLayout1352.xml"/><Relationship Id="rId5" Type="http://schemas.openxmlformats.org/officeDocument/2006/relationships/slideLayout" Target="../slideLayouts/slideLayout1346.xml"/><Relationship Id="rId10" Type="http://schemas.openxmlformats.org/officeDocument/2006/relationships/slideLayout" Target="../slideLayouts/slideLayout1351.xml"/><Relationship Id="rId4" Type="http://schemas.openxmlformats.org/officeDocument/2006/relationships/slideLayout" Target="../slideLayouts/slideLayout1345.xml"/><Relationship Id="rId9" Type="http://schemas.openxmlformats.org/officeDocument/2006/relationships/slideLayout" Target="../slideLayouts/slideLayout1350.xml"/></Relationships>
</file>

<file path=ppt/slideMasters/_rels/slideMaster65.xml.rels><?xml version="1.0" encoding="UTF-8" standalone="yes"?>
<Relationships xmlns="http://schemas.openxmlformats.org/package/2006/relationships"><Relationship Id="rId8" Type="http://schemas.openxmlformats.org/officeDocument/2006/relationships/slideLayout" Target="../slideLayouts/slideLayout1360.xml"/><Relationship Id="rId3" Type="http://schemas.openxmlformats.org/officeDocument/2006/relationships/slideLayout" Target="../slideLayouts/slideLayout1355.xml"/><Relationship Id="rId7" Type="http://schemas.openxmlformats.org/officeDocument/2006/relationships/slideLayout" Target="../slideLayouts/slideLayout1359.xml"/><Relationship Id="rId12" Type="http://schemas.openxmlformats.org/officeDocument/2006/relationships/theme" Target="../theme/theme65.xml"/><Relationship Id="rId2" Type="http://schemas.openxmlformats.org/officeDocument/2006/relationships/slideLayout" Target="../slideLayouts/slideLayout1354.xml"/><Relationship Id="rId1" Type="http://schemas.openxmlformats.org/officeDocument/2006/relationships/slideLayout" Target="../slideLayouts/slideLayout1353.xml"/><Relationship Id="rId6" Type="http://schemas.openxmlformats.org/officeDocument/2006/relationships/slideLayout" Target="../slideLayouts/slideLayout1358.xml"/><Relationship Id="rId11" Type="http://schemas.openxmlformats.org/officeDocument/2006/relationships/slideLayout" Target="../slideLayouts/slideLayout1363.xml"/><Relationship Id="rId5" Type="http://schemas.openxmlformats.org/officeDocument/2006/relationships/slideLayout" Target="../slideLayouts/slideLayout1357.xml"/><Relationship Id="rId10" Type="http://schemas.openxmlformats.org/officeDocument/2006/relationships/slideLayout" Target="../slideLayouts/slideLayout1362.xml"/><Relationship Id="rId4" Type="http://schemas.openxmlformats.org/officeDocument/2006/relationships/slideLayout" Target="../slideLayouts/slideLayout1356.xml"/><Relationship Id="rId9" Type="http://schemas.openxmlformats.org/officeDocument/2006/relationships/slideLayout" Target="../slideLayouts/slideLayout1361.xml"/></Relationships>
</file>

<file path=ppt/slideMasters/_rels/slideMaster66.xml.rels><?xml version="1.0" encoding="UTF-8" standalone="yes"?>
<Relationships xmlns="http://schemas.openxmlformats.org/package/2006/relationships"><Relationship Id="rId8" Type="http://schemas.openxmlformats.org/officeDocument/2006/relationships/slideLayout" Target="../slideLayouts/slideLayout1371.xml"/><Relationship Id="rId3" Type="http://schemas.openxmlformats.org/officeDocument/2006/relationships/slideLayout" Target="../slideLayouts/slideLayout1366.xml"/><Relationship Id="rId7" Type="http://schemas.openxmlformats.org/officeDocument/2006/relationships/slideLayout" Target="../slideLayouts/slideLayout1370.xml"/><Relationship Id="rId12" Type="http://schemas.openxmlformats.org/officeDocument/2006/relationships/theme" Target="../theme/theme66.xml"/><Relationship Id="rId2" Type="http://schemas.openxmlformats.org/officeDocument/2006/relationships/slideLayout" Target="../slideLayouts/slideLayout1365.xml"/><Relationship Id="rId1" Type="http://schemas.openxmlformats.org/officeDocument/2006/relationships/slideLayout" Target="../slideLayouts/slideLayout1364.xml"/><Relationship Id="rId6" Type="http://schemas.openxmlformats.org/officeDocument/2006/relationships/slideLayout" Target="../slideLayouts/slideLayout1369.xml"/><Relationship Id="rId11" Type="http://schemas.openxmlformats.org/officeDocument/2006/relationships/slideLayout" Target="../slideLayouts/slideLayout1374.xml"/><Relationship Id="rId5" Type="http://schemas.openxmlformats.org/officeDocument/2006/relationships/slideLayout" Target="../slideLayouts/slideLayout1368.xml"/><Relationship Id="rId10" Type="http://schemas.openxmlformats.org/officeDocument/2006/relationships/slideLayout" Target="../slideLayouts/slideLayout1373.xml"/><Relationship Id="rId4" Type="http://schemas.openxmlformats.org/officeDocument/2006/relationships/slideLayout" Target="../slideLayouts/slideLayout1367.xml"/><Relationship Id="rId9" Type="http://schemas.openxmlformats.org/officeDocument/2006/relationships/slideLayout" Target="../slideLayouts/slideLayout1372.xml"/></Relationships>
</file>

<file path=ppt/slideMasters/_rels/slideMaster67.xml.rels><?xml version="1.0" encoding="UTF-8" standalone="yes"?>
<Relationships xmlns="http://schemas.openxmlformats.org/package/2006/relationships"><Relationship Id="rId8" Type="http://schemas.openxmlformats.org/officeDocument/2006/relationships/slideLayout" Target="../slideLayouts/slideLayout1382.xml"/><Relationship Id="rId13" Type="http://schemas.openxmlformats.org/officeDocument/2006/relationships/theme" Target="../theme/theme67.xml"/><Relationship Id="rId3" Type="http://schemas.openxmlformats.org/officeDocument/2006/relationships/slideLayout" Target="../slideLayouts/slideLayout1377.xml"/><Relationship Id="rId7" Type="http://schemas.openxmlformats.org/officeDocument/2006/relationships/slideLayout" Target="../slideLayouts/slideLayout1381.xml"/><Relationship Id="rId12" Type="http://schemas.openxmlformats.org/officeDocument/2006/relationships/slideLayout" Target="../slideLayouts/slideLayout1386.xml"/><Relationship Id="rId2" Type="http://schemas.openxmlformats.org/officeDocument/2006/relationships/slideLayout" Target="../slideLayouts/slideLayout1376.xml"/><Relationship Id="rId1" Type="http://schemas.openxmlformats.org/officeDocument/2006/relationships/slideLayout" Target="../slideLayouts/slideLayout1375.xml"/><Relationship Id="rId6" Type="http://schemas.openxmlformats.org/officeDocument/2006/relationships/slideLayout" Target="../slideLayouts/slideLayout1380.xml"/><Relationship Id="rId11" Type="http://schemas.openxmlformats.org/officeDocument/2006/relationships/slideLayout" Target="../slideLayouts/slideLayout1385.xml"/><Relationship Id="rId5" Type="http://schemas.openxmlformats.org/officeDocument/2006/relationships/slideLayout" Target="../slideLayouts/slideLayout1379.xml"/><Relationship Id="rId10" Type="http://schemas.openxmlformats.org/officeDocument/2006/relationships/slideLayout" Target="../slideLayouts/slideLayout1384.xml"/><Relationship Id="rId4" Type="http://schemas.openxmlformats.org/officeDocument/2006/relationships/slideLayout" Target="../slideLayouts/slideLayout1378.xml"/><Relationship Id="rId9" Type="http://schemas.openxmlformats.org/officeDocument/2006/relationships/slideLayout" Target="../slideLayouts/slideLayout1383.xml"/></Relationships>
</file>

<file path=ppt/slideMasters/_rels/slideMaster68.xml.rels><?xml version="1.0" encoding="UTF-8" standalone="yes"?>
<Relationships xmlns="http://schemas.openxmlformats.org/package/2006/relationships"><Relationship Id="rId8" Type="http://schemas.openxmlformats.org/officeDocument/2006/relationships/slideLayout" Target="../slideLayouts/slideLayout1394.xml"/><Relationship Id="rId13" Type="http://schemas.openxmlformats.org/officeDocument/2006/relationships/slideLayout" Target="../slideLayouts/slideLayout1399.xml"/><Relationship Id="rId3" Type="http://schemas.openxmlformats.org/officeDocument/2006/relationships/slideLayout" Target="../slideLayouts/slideLayout1389.xml"/><Relationship Id="rId7" Type="http://schemas.openxmlformats.org/officeDocument/2006/relationships/slideLayout" Target="../slideLayouts/slideLayout1393.xml"/><Relationship Id="rId12" Type="http://schemas.openxmlformats.org/officeDocument/2006/relationships/slideLayout" Target="../slideLayouts/slideLayout1398.xml"/><Relationship Id="rId2" Type="http://schemas.openxmlformats.org/officeDocument/2006/relationships/slideLayout" Target="../slideLayouts/slideLayout1388.xml"/><Relationship Id="rId1" Type="http://schemas.openxmlformats.org/officeDocument/2006/relationships/slideLayout" Target="../slideLayouts/slideLayout1387.xml"/><Relationship Id="rId6" Type="http://schemas.openxmlformats.org/officeDocument/2006/relationships/slideLayout" Target="../slideLayouts/slideLayout1392.xml"/><Relationship Id="rId11" Type="http://schemas.openxmlformats.org/officeDocument/2006/relationships/slideLayout" Target="../slideLayouts/slideLayout1397.xml"/><Relationship Id="rId5" Type="http://schemas.openxmlformats.org/officeDocument/2006/relationships/slideLayout" Target="../slideLayouts/slideLayout1391.xml"/><Relationship Id="rId10" Type="http://schemas.openxmlformats.org/officeDocument/2006/relationships/slideLayout" Target="../slideLayouts/slideLayout1396.xml"/><Relationship Id="rId4" Type="http://schemas.openxmlformats.org/officeDocument/2006/relationships/slideLayout" Target="../slideLayouts/slideLayout1390.xml"/><Relationship Id="rId9" Type="http://schemas.openxmlformats.org/officeDocument/2006/relationships/slideLayout" Target="../slideLayouts/slideLayout1395.xml"/><Relationship Id="rId14" Type="http://schemas.openxmlformats.org/officeDocument/2006/relationships/theme" Target="../theme/theme68.xml"/></Relationships>
</file>

<file path=ppt/slideMasters/_rels/slideMaster69.xml.rels><?xml version="1.0" encoding="UTF-8" standalone="yes"?>
<Relationships xmlns="http://schemas.openxmlformats.org/package/2006/relationships"><Relationship Id="rId8" Type="http://schemas.openxmlformats.org/officeDocument/2006/relationships/slideLayout" Target="../slideLayouts/slideLayout1407.xml"/><Relationship Id="rId3" Type="http://schemas.openxmlformats.org/officeDocument/2006/relationships/slideLayout" Target="../slideLayouts/slideLayout1402.xml"/><Relationship Id="rId7" Type="http://schemas.openxmlformats.org/officeDocument/2006/relationships/slideLayout" Target="../slideLayouts/slideLayout1406.xml"/><Relationship Id="rId12" Type="http://schemas.openxmlformats.org/officeDocument/2006/relationships/theme" Target="../theme/theme69.xml"/><Relationship Id="rId2" Type="http://schemas.openxmlformats.org/officeDocument/2006/relationships/slideLayout" Target="../slideLayouts/slideLayout1401.xml"/><Relationship Id="rId1" Type="http://schemas.openxmlformats.org/officeDocument/2006/relationships/slideLayout" Target="../slideLayouts/slideLayout1400.xml"/><Relationship Id="rId6" Type="http://schemas.openxmlformats.org/officeDocument/2006/relationships/slideLayout" Target="../slideLayouts/slideLayout1405.xml"/><Relationship Id="rId11" Type="http://schemas.openxmlformats.org/officeDocument/2006/relationships/slideLayout" Target="../slideLayouts/slideLayout1410.xml"/><Relationship Id="rId5" Type="http://schemas.openxmlformats.org/officeDocument/2006/relationships/slideLayout" Target="../slideLayouts/slideLayout1404.xml"/><Relationship Id="rId10" Type="http://schemas.openxmlformats.org/officeDocument/2006/relationships/slideLayout" Target="../slideLayouts/slideLayout1409.xml"/><Relationship Id="rId4" Type="http://schemas.openxmlformats.org/officeDocument/2006/relationships/slideLayout" Target="../slideLayouts/slideLayout1403.xml"/><Relationship Id="rId9" Type="http://schemas.openxmlformats.org/officeDocument/2006/relationships/slideLayout" Target="../slideLayouts/slideLayout1408.xml"/></Relationships>
</file>

<file path=ppt/slideMasters/_rels/slideMaster7.xml.rels><?xml version="1.0" encoding="UTF-8" standalone="yes"?>
<Relationships xmlns="http://schemas.openxmlformats.org/package/2006/relationships"><Relationship Id="rId3" Type="http://schemas.openxmlformats.org/officeDocument/2006/relationships/theme" Target="../theme/theme7.xml"/><Relationship Id="rId2" Type="http://schemas.openxmlformats.org/officeDocument/2006/relationships/slideLayout" Target="../slideLayouts/slideLayout73.xml"/><Relationship Id="rId1" Type="http://schemas.openxmlformats.org/officeDocument/2006/relationships/slideLayout" Target="../slideLayouts/slideLayout72.xml"/></Relationships>
</file>

<file path=ppt/slideMasters/_rels/slideMaster70.xml.rels><?xml version="1.0" encoding="UTF-8" standalone="yes"?>
<Relationships xmlns="http://schemas.openxmlformats.org/package/2006/relationships"><Relationship Id="rId3" Type="http://schemas.openxmlformats.org/officeDocument/2006/relationships/image" Target="../media/image34.jpeg"/><Relationship Id="rId2" Type="http://schemas.openxmlformats.org/officeDocument/2006/relationships/theme" Target="../theme/theme70.xml"/><Relationship Id="rId1" Type="http://schemas.openxmlformats.org/officeDocument/2006/relationships/slideLayout" Target="../slideLayouts/slideLayout1411.xml"/></Relationships>
</file>

<file path=ppt/slideMasters/_rels/slideMaster71.xml.rels><?xml version="1.0" encoding="UTF-8" standalone="yes"?>
<Relationships xmlns="http://schemas.openxmlformats.org/package/2006/relationships"><Relationship Id="rId8" Type="http://schemas.openxmlformats.org/officeDocument/2006/relationships/slideLayout" Target="../slideLayouts/slideLayout1419.xml"/><Relationship Id="rId3" Type="http://schemas.openxmlformats.org/officeDocument/2006/relationships/slideLayout" Target="../slideLayouts/slideLayout1414.xml"/><Relationship Id="rId7" Type="http://schemas.openxmlformats.org/officeDocument/2006/relationships/slideLayout" Target="../slideLayouts/slideLayout1418.xml"/><Relationship Id="rId12" Type="http://schemas.openxmlformats.org/officeDocument/2006/relationships/theme" Target="../theme/theme71.xml"/><Relationship Id="rId2" Type="http://schemas.openxmlformats.org/officeDocument/2006/relationships/slideLayout" Target="../slideLayouts/slideLayout1413.xml"/><Relationship Id="rId1" Type="http://schemas.openxmlformats.org/officeDocument/2006/relationships/slideLayout" Target="../slideLayouts/slideLayout1412.xml"/><Relationship Id="rId6" Type="http://schemas.openxmlformats.org/officeDocument/2006/relationships/slideLayout" Target="../slideLayouts/slideLayout1417.xml"/><Relationship Id="rId11" Type="http://schemas.openxmlformats.org/officeDocument/2006/relationships/slideLayout" Target="../slideLayouts/slideLayout1422.xml"/><Relationship Id="rId5" Type="http://schemas.openxmlformats.org/officeDocument/2006/relationships/slideLayout" Target="../slideLayouts/slideLayout1416.xml"/><Relationship Id="rId10" Type="http://schemas.openxmlformats.org/officeDocument/2006/relationships/slideLayout" Target="../slideLayouts/slideLayout1421.xml"/><Relationship Id="rId4" Type="http://schemas.openxmlformats.org/officeDocument/2006/relationships/slideLayout" Target="../slideLayouts/slideLayout1415.xml"/><Relationship Id="rId9" Type="http://schemas.openxmlformats.org/officeDocument/2006/relationships/slideLayout" Target="../slideLayouts/slideLayout1420.xml"/></Relationships>
</file>

<file path=ppt/slideMasters/_rels/slideMaster72.xml.rels><?xml version="1.0" encoding="UTF-8" standalone="yes"?>
<Relationships xmlns="http://schemas.openxmlformats.org/package/2006/relationships"><Relationship Id="rId8" Type="http://schemas.openxmlformats.org/officeDocument/2006/relationships/slideLayout" Target="../slideLayouts/slideLayout1430.xml"/><Relationship Id="rId13" Type="http://schemas.openxmlformats.org/officeDocument/2006/relationships/slideLayout" Target="../slideLayouts/slideLayout1435.xml"/><Relationship Id="rId3" Type="http://schemas.openxmlformats.org/officeDocument/2006/relationships/slideLayout" Target="../slideLayouts/slideLayout1425.xml"/><Relationship Id="rId7" Type="http://schemas.openxmlformats.org/officeDocument/2006/relationships/slideLayout" Target="../slideLayouts/slideLayout1429.xml"/><Relationship Id="rId12" Type="http://schemas.openxmlformats.org/officeDocument/2006/relationships/slideLayout" Target="../slideLayouts/slideLayout1434.xml"/><Relationship Id="rId2" Type="http://schemas.openxmlformats.org/officeDocument/2006/relationships/slideLayout" Target="../slideLayouts/slideLayout1424.xml"/><Relationship Id="rId1" Type="http://schemas.openxmlformats.org/officeDocument/2006/relationships/slideLayout" Target="../slideLayouts/slideLayout1423.xml"/><Relationship Id="rId6" Type="http://schemas.openxmlformats.org/officeDocument/2006/relationships/slideLayout" Target="../slideLayouts/slideLayout1428.xml"/><Relationship Id="rId11" Type="http://schemas.openxmlformats.org/officeDocument/2006/relationships/slideLayout" Target="../slideLayouts/slideLayout1433.xml"/><Relationship Id="rId5" Type="http://schemas.openxmlformats.org/officeDocument/2006/relationships/slideLayout" Target="../slideLayouts/slideLayout1427.xml"/><Relationship Id="rId10" Type="http://schemas.openxmlformats.org/officeDocument/2006/relationships/slideLayout" Target="../slideLayouts/slideLayout1432.xml"/><Relationship Id="rId4" Type="http://schemas.openxmlformats.org/officeDocument/2006/relationships/slideLayout" Target="../slideLayouts/slideLayout1426.xml"/><Relationship Id="rId9" Type="http://schemas.openxmlformats.org/officeDocument/2006/relationships/slideLayout" Target="../slideLayouts/slideLayout1431.xml"/><Relationship Id="rId14" Type="http://schemas.openxmlformats.org/officeDocument/2006/relationships/theme" Target="../theme/theme72.xml"/></Relationships>
</file>

<file path=ppt/slideMasters/_rels/slideMaster73.xml.rels><?xml version="1.0" encoding="UTF-8" standalone="yes"?>
<Relationships xmlns="http://schemas.openxmlformats.org/package/2006/relationships"><Relationship Id="rId8" Type="http://schemas.openxmlformats.org/officeDocument/2006/relationships/slideLayout" Target="../slideLayouts/slideLayout1443.xml"/><Relationship Id="rId3" Type="http://schemas.openxmlformats.org/officeDocument/2006/relationships/slideLayout" Target="../slideLayouts/slideLayout1438.xml"/><Relationship Id="rId7" Type="http://schemas.openxmlformats.org/officeDocument/2006/relationships/slideLayout" Target="../slideLayouts/slideLayout1442.xml"/><Relationship Id="rId12" Type="http://schemas.openxmlformats.org/officeDocument/2006/relationships/theme" Target="../theme/theme73.xml"/><Relationship Id="rId2" Type="http://schemas.openxmlformats.org/officeDocument/2006/relationships/slideLayout" Target="../slideLayouts/slideLayout1437.xml"/><Relationship Id="rId1" Type="http://schemas.openxmlformats.org/officeDocument/2006/relationships/slideLayout" Target="../slideLayouts/slideLayout1436.xml"/><Relationship Id="rId6" Type="http://schemas.openxmlformats.org/officeDocument/2006/relationships/slideLayout" Target="../slideLayouts/slideLayout1441.xml"/><Relationship Id="rId11" Type="http://schemas.openxmlformats.org/officeDocument/2006/relationships/slideLayout" Target="../slideLayouts/slideLayout1446.xml"/><Relationship Id="rId5" Type="http://schemas.openxmlformats.org/officeDocument/2006/relationships/slideLayout" Target="../slideLayouts/slideLayout1440.xml"/><Relationship Id="rId10" Type="http://schemas.openxmlformats.org/officeDocument/2006/relationships/slideLayout" Target="../slideLayouts/slideLayout1445.xml"/><Relationship Id="rId4" Type="http://schemas.openxmlformats.org/officeDocument/2006/relationships/slideLayout" Target="../slideLayouts/slideLayout1439.xml"/><Relationship Id="rId9" Type="http://schemas.openxmlformats.org/officeDocument/2006/relationships/slideLayout" Target="../slideLayouts/slideLayout1444.xml"/></Relationships>
</file>

<file path=ppt/slideMasters/_rels/slideMaster74.xml.rels><?xml version="1.0" encoding="UTF-8" standalone="yes"?>
<Relationships xmlns="http://schemas.openxmlformats.org/package/2006/relationships"><Relationship Id="rId117" Type="http://schemas.openxmlformats.org/officeDocument/2006/relationships/slideLayout" Target="../slideLayouts/slideLayout1563.xml"/><Relationship Id="rId299" Type="http://schemas.openxmlformats.org/officeDocument/2006/relationships/slideLayout" Target="../slideLayouts/slideLayout1745.xml"/><Relationship Id="rId21" Type="http://schemas.openxmlformats.org/officeDocument/2006/relationships/slideLayout" Target="../slideLayouts/slideLayout1467.xml"/><Relationship Id="rId63" Type="http://schemas.openxmlformats.org/officeDocument/2006/relationships/slideLayout" Target="../slideLayouts/slideLayout1509.xml"/><Relationship Id="rId159" Type="http://schemas.openxmlformats.org/officeDocument/2006/relationships/slideLayout" Target="../slideLayouts/slideLayout1605.xml"/><Relationship Id="rId324" Type="http://schemas.openxmlformats.org/officeDocument/2006/relationships/slideLayout" Target="../slideLayouts/slideLayout1770.xml"/><Relationship Id="rId366" Type="http://schemas.openxmlformats.org/officeDocument/2006/relationships/slideLayout" Target="../slideLayouts/slideLayout1812.xml"/><Relationship Id="rId170" Type="http://schemas.openxmlformats.org/officeDocument/2006/relationships/slideLayout" Target="../slideLayouts/slideLayout1616.xml"/><Relationship Id="rId226" Type="http://schemas.openxmlformats.org/officeDocument/2006/relationships/slideLayout" Target="../slideLayouts/slideLayout1672.xml"/><Relationship Id="rId268" Type="http://schemas.openxmlformats.org/officeDocument/2006/relationships/slideLayout" Target="../slideLayouts/slideLayout1714.xml"/><Relationship Id="rId32" Type="http://schemas.openxmlformats.org/officeDocument/2006/relationships/slideLayout" Target="../slideLayouts/slideLayout1478.xml"/><Relationship Id="rId74" Type="http://schemas.openxmlformats.org/officeDocument/2006/relationships/slideLayout" Target="../slideLayouts/slideLayout1520.xml"/><Relationship Id="rId128" Type="http://schemas.openxmlformats.org/officeDocument/2006/relationships/slideLayout" Target="../slideLayouts/slideLayout1574.xml"/><Relationship Id="rId335" Type="http://schemas.openxmlformats.org/officeDocument/2006/relationships/slideLayout" Target="../slideLayouts/slideLayout1781.xml"/><Relationship Id="rId5" Type="http://schemas.openxmlformats.org/officeDocument/2006/relationships/slideLayout" Target="../slideLayouts/slideLayout1451.xml"/><Relationship Id="rId181" Type="http://schemas.openxmlformats.org/officeDocument/2006/relationships/slideLayout" Target="../slideLayouts/slideLayout1627.xml"/><Relationship Id="rId237" Type="http://schemas.openxmlformats.org/officeDocument/2006/relationships/slideLayout" Target="../slideLayouts/slideLayout1683.xml"/><Relationship Id="rId279" Type="http://schemas.openxmlformats.org/officeDocument/2006/relationships/slideLayout" Target="../slideLayouts/slideLayout1725.xml"/><Relationship Id="rId43" Type="http://schemas.openxmlformats.org/officeDocument/2006/relationships/slideLayout" Target="../slideLayouts/slideLayout1489.xml"/><Relationship Id="rId139" Type="http://schemas.openxmlformats.org/officeDocument/2006/relationships/slideLayout" Target="../slideLayouts/slideLayout1585.xml"/><Relationship Id="rId290" Type="http://schemas.openxmlformats.org/officeDocument/2006/relationships/slideLayout" Target="../slideLayouts/slideLayout1736.xml"/><Relationship Id="rId304" Type="http://schemas.openxmlformats.org/officeDocument/2006/relationships/slideLayout" Target="../slideLayouts/slideLayout1750.xml"/><Relationship Id="rId346" Type="http://schemas.openxmlformats.org/officeDocument/2006/relationships/slideLayout" Target="../slideLayouts/slideLayout1792.xml"/><Relationship Id="rId85" Type="http://schemas.openxmlformats.org/officeDocument/2006/relationships/slideLayout" Target="../slideLayouts/slideLayout1531.xml"/><Relationship Id="rId150" Type="http://schemas.openxmlformats.org/officeDocument/2006/relationships/slideLayout" Target="../slideLayouts/slideLayout1596.xml"/><Relationship Id="rId192" Type="http://schemas.openxmlformats.org/officeDocument/2006/relationships/slideLayout" Target="../slideLayouts/slideLayout1638.xml"/><Relationship Id="rId206" Type="http://schemas.openxmlformats.org/officeDocument/2006/relationships/slideLayout" Target="../slideLayouts/slideLayout1652.xml"/><Relationship Id="rId248" Type="http://schemas.openxmlformats.org/officeDocument/2006/relationships/slideLayout" Target="../slideLayouts/slideLayout1694.xml"/><Relationship Id="rId12" Type="http://schemas.openxmlformats.org/officeDocument/2006/relationships/slideLayout" Target="../slideLayouts/slideLayout1458.xml"/><Relationship Id="rId108" Type="http://schemas.openxmlformats.org/officeDocument/2006/relationships/slideLayout" Target="../slideLayouts/slideLayout1554.xml"/><Relationship Id="rId315" Type="http://schemas.openxmlformats.org/officeDocument/2006/relationships/slideLayout" Target="../slideLayouts/slideLayout1761.xml"/><Relationship Id="rId357" Type="http://schemas.openxmlformats.org/officeDocument/2006/relationships/slideLayout" Target="../slideLayouts/slideLayout1803.xml"/><Relationship Id="rId54" Type="http://schemas.openxmlformats.org/officeDocument/2006/relationships/slideLayout" Target="../slideLayouts/slideLayout1500.xml"/><Relationship Id="rId96" Type="http://schemas.openxmlformats.org/officeDocument/2006/relationships/slideLayout" Target="../slideLayouts/slideLayout1542.xml"/><Relationship Id="rId161" Type="http://schemas.openxmlformats.org/officeDocument/2006/relationships/slideLayout" Target="../slideLayouts/slideLayout1607.xml"/><Relationship Id="rId217" Type="http://schemas.openxmlformats.org/officeDocument/2006/relationships/slideLayout" Target="../slideLayouts/slideLayout1663.xml"/><Relationship Id="rId259" Type="http://schemas.openxmlformats.org/officeDocument/2006/relationships/slideLayout" Target="../slideLayouts/slideLayout1705.xml"/><Relationship Id="rId23" Type="http://schemas.openxmlformats.org/officeDocument/2006/relationships/slideLayout" Target="../slideLayouts/slideLayout1469.xml"/><Relationship Id="rId119" Type="http://schemas.openxmlformats.org/officeDocument/2006/relationships/slideLayout" Target="../slideLayouts/slideLayout1565.xml"/><Relationship Id="rId270" Type="http://schemas.openxmlformats.org/officeDocument/2006/relationships/slideLayout" Target="../slideLayouts/slideLayout1716.xml"/><Relationship Id="rId326" Type="http://schemas.openxmlformats.org/officeDocument/2006/relationships/slideLayout" Target="../slideLayouts/slideLayout1772.xml"/><Relationship Id="rId65" Type="http://schemas.openxmlformats.org/officeDocument/2006/relationships/slideLayout" Target="../slideLayouts/slideLayout1511.xml"/><Relationship Id="rId130" Type="http://schemas.openxmlformats.org/officeDocument/2006/relationships/slideLayout" Target="../slideLayouts/slideLayout1576.xml"/><Relationship Id="rId368" Type="http://schemas.openxmlformats.org/officeDocument/2006/relationships/theme" Target="../theme/theme74.xml"/><Relationship Id="rId172" Type="http://schemas.openxmlformats.org/officeDocument/2006/relationships/slideLayout" Target="../slideLayouts/slideLayout1618.xml"/><Relationship Id="rId228" Type="http://schemas.openxmlformats.org/officeDocument/2006/relationships/slideLayout" Target="../slideLayouts/slideLayout1674.xml"/><Relationship Id="rId281" Type="http://schemas.openxmlformats.org/officeDocument/2006/relationships/slideLayout" Target="../slideLayouts/slideLayout1727.xml"/><Relationship Id="rId337" Type="http://schemas.openxmlformats.org/officeDocument/2006/relationships/slideLayout" Target="../slideLayouts/slideLayout1783.xml"/><Relationship Id="rId34" Type="http://schemas.openxmlformats.org/officeDocument/2006/relationships/slideLayout" Target="../slideLayouts/slideLayout1480.xml"/><Relationship Id="rId76" Type="http://schemas.openxmlformats.org/officeDocument/2006/relationships/slideLayout" Target="../slideLayouts/slideLayout1522.xml"/><Relationship Id="rId141" Type="http://schemas.openxmlformats.org/officeDocument/2006/relationships/slideLayout" Target="../slideLayouts/slideLayout1587.xml"/><Relationship Id="rId7" Type="http://schemas.openxmlformats.org/officeDocument/2006/relationships/slideLayout" Target="../slideLayouts/slideLayout1453.xml"/><Relationship Id="rId183" Type="http://schemas.openxmlformats.org/officeDocument/2006/relationships/slideLayout" Target="../slideLayouts/slideLayout1629.xml"/><Relationship Id="rId239" Type="http://schemas.openxmlformats.org/officeDocument/2006/relationships/slideLayout" Target="../slideLayouts/slideLayout1685.xml"/><Relationship Id="rId250" Type="http://schemas.openxmlformats.org/officeDocument/2006/relationships/slideLayout" Target="../slideLayouts/slideLayout1696.xml"/><Relationship Id="rId292" Type="http://schemas.openxmlformats.org/officeDocument/2006/relationships/slideLayout" Target="../slideLayouts/slideLayout1738.xml"/><Relationship Id="rId306" Type="http://schemas.openxmlformats.org/officeDocument/2006/relationships/slideLayout" Target="../slideLayouts/slideLayout1752.xml"/><Relationship Id="rId45" Type="http://schemas.openxmlformats.org/officeDocument/2006/relationships/slideLayout" Target="../slideLayouts/slideLayout1491.xml"/><Relationship Id="rId87" Type="http://schemas.openxmlformats.org/officeDocument/2006/relationships/slideLayout" Target="../slideLayouts/slideLayout1533.xml"/><Relationship Id="rId110" Type="http://schemas.openxmlformats.org/officeDocument/2006/relationships/slideLayout" Target="../slideLayouts/slideLayout1556.xml"/><Relationship Id="rId348" Type="http://schemas.openxmlformats.org/officeDocument/2006/relationships/slideLayout" Target="../slideLayouts/slideLayout1794.xml"/><Relationship Id="rId152" Type="http://schemas.openxmlformats.org/officeDocument/2006/relationships/slideLayout" Target="../slideLayouts/slideLayout1598.xml"/><Relationship Id="rId194" Type="http://schemas.openxmlformats.org/officeDocument/2006/relationships/slideLayout" Target="../slideLayouts/slideLayout1640.xml"/><Relationship Id="rId208" Type="http://schemas.openxmlformats.org/officeDocument/2006/relationships/slideLayout" Target="../slideLayouts/slideLayout1654.xml"/><Relationship Id="rId261" Type="http://schemas.openxmlformats.org/officeDocument/2006/relationships/slideLayout" Target="../slideLayouts/slideLayout1707.xml"/><Relationship Id="rId14" Type="http://schemas.openxmlformats.org/officeDocument/2006/relationships/slideLayout" Target="../slideLayouts/slideLayout1460.xml"/><Relationship Id="rId56" Type="http://schemas.openxmlformats.org/officeDocument/2006/relationships/slideLayout" Target="../slideLayouts/slideLayout1502.xml"/><Relationship Id="rId317" Type="http://schemas.openxmlformats.org/officeDocument/2006/relationships/slideLayout" Target="../slideLayouts/slideLayout1763.xml"/><Relationship Id="rId359" Type="http://schemas.openxmlformats.org/officeDocument/2006/relationships/slideLayout" Target="../slideLayouts/slideLayout1805.xml"/><Relationship Id="rId98" Type="http://schemas.openxmlformats.org/officeDocument/2006/relationships/slideLayout" Target="../slideLayouts/slideLayout1544.xml"/><Relationship Id="rId121" Type="http://schemas.openxmlformats.org/officeDocument/2006/relationships/slideLayout" Target="../slideLayouts/slideLayout1567.xml"/><Relationship Id="rId163" Type="http://schemas.openxmlformats.org/officeDocument/2006/relationships/slideLayout" Target="../slideLayouts/slideLayout1609.xml"/><Relationship Id="rId219" Type="http://schemas.openxmlformats.org/officeDocument/2006/relationships/slideLayout" Target="../slideLayouts/slideLayout1665.xml"/><Relationship Id="rId230" Type="http://schemas.openxmlformats.org/officeDocument/2006/relationships/slideLayout" Target="../slideLayouts/slideLayout1676.xml"/><Relationship Id="rId25" Type="http://schemas.openxmlformats.org/officeDocument/2006/relationships/slideLayout" Target="../slideLayouts/slideLayout1471.xml"/><Relationship Id="rId67" Type="http://schemas.openxmlformats.org/officeDocument/2006/relationships/slideLayout" Target="../slideLayouts/slideLayout1513.xml"/><Relationship Id="rId272" Type="http://schemas.openxmlformats.org/officeDocument/2006/relationships/slideLayout" Target="../slideLayouts/slideLayout1718.xml"/><Relationship Id="rId328" Type="http://schemas.openxmlformats.org/officeDocument/2006/relationships/slideLayout" Target="../slideLayouts/slideLayout1774.xml"/><Relationship Id="rId132" Type="http://schemas.openxmlformats.org/officeDocument/2006/relationships/slideLayout" Target="../slideLayouts/slideLayout1578.xml"/><Relationship Id="rId174" Type="http://schemas.openxmlformats.org/officeDocument/2006/relationships/slideLayout" Target="../slideLayouts/slideLayout1620.xml"/><Relationship Id="rId241" Type="http://schemas.openxmlformats.org/officeDocument/2006/relationships/slideLayout" Target="../slideLayouts/slideLayout1687.xml"/><Relationship Id="rId15" Type="http://schemas.openxmlformats.org/officeDocument/2006/relationships/slideLayout" Target="../slideLayouts/slideLayout1461.xml"/><Relationship Id="rId36" Type="http://schemas.openxmlformats.org/officeDocument/2006/relationships/slideLayout" Target="../slideLayouts/slideLayout1482.xml"/><Relationship Id="rId57" Type="http://schemas.openxmlformats.org/officeDocument/2006/relationships/slideLayout" Target="../slideLayouts/slideLayout1503.xml"/><Relationship Id="rId262" Type="http://schemas.openxmlformats.org/officeDocument/2006/relationships/slideLayout" Target="../slideLayouts/slideLayout1708.xml"/><Relationship Id="rId283" Type="http://schemas.openxmlformats.org/officeDocument/2006/relationships/slideLayout" Target="../slideLayouts/slideLayout1729.xml"/><Relationship Id="rId318" Type="http://schemas.openxmlformats.org/officeDocument/2006/relationships/slideLayout" Target="../slideLayouts/slideLayout1764.xml"/><Relationship Id="rId339" Type="http://schemas.openxmlformats.org/officeDocument/2006/relationships/slideLayout" Target="../slideLayouts/slideLayout1785.xml"/><Relationship Id="rId78" Type="http://schemas.openxmlformats.org/officeDocument/2006/relationships/slideLayout" Target="../slideLayouts/slideLayout1524.xml"/><Relationship Id="rId99" Type="http://schemas.openxmlformats.org/officeDocument/2006/relationships/slideLayout" Target="../slideLayouts/slideLayout1545.xml"/><Relationship Id="rId101" Type="http://schemas.openxmlformats.org/officeDocument/2006/relationships/slideLayout" Target="../slideLayouts/slideLayout1547.xml"/><Relationship Id="rId122" Type="http://schemas.openxmlformats.org/officeDocument/2006/relationships/slideLayout" Target="../slideLayouts/slideLayout1568.xml"/><Relationship Id="rId143" Type="http://schemas.openxmlformats.org/officeDocument/2006/relationships/slideLayout" Target="../slideLayouts/slideLayout1589.xml"/><Relationship Id="rId164" Type="http://schemas.openxmlformats.org/officeDocument/2006/relationships/slideLayout" Target="../slideLayouts/slideLayout1610.xml"/><Relationship Id="rId185" Type="http://schemas.openxmlformats.org/officeDocument/2006/relationships/slideLayout" Target="../slideLayouts/slideLayout1631.xml"/><Relationship Id="rId350" Type="http://schemas.openxmlformats.org/officeDocument/2006/relationships/slideLayout" Target="../slideLayouts/slideLayout1796.xml"/><Relationship Id="rId9" Type="http://schemas.openxmlformats.org/officeDocument/2006/relationships/slideLayout" Target="../slideLayouts/slideLayout1455.xml"/><Relationship Id="rId210" Type="http://schemas.openxmlformats.org/officeDocument/2006/relationships/slideLayout" Target="../slideLayouts/slideLayout1656.xml"/><Relationship Id="rId26" Type="http://schemas.openxmlformats.org/officeDocument/2006/relationships/slideLayout" Target="../slideLayouts/slideLayout1472.xml"/><Relationship Id="rId231" Type="http://schemas.openxmlformats.org/officeDocument/2006/relationships/slideLayout" Target="../slideLayouts/slideLayout1677.xml"/><Relationship Id="rId252" Type="http://schemas.openxmlformats.org/officeDocument/2006/relationships/slideLayout" Target="../slideLayouts/slideLayout1698.xml"/><Relationship Id="rId273" Type="http://schemas.openxmlformats.org/officeDocument/2006/relationships/slideLayout" Target="../slideLayouts/slideLayout1719.xml"/><Relationship Id="rId294" Type="http://schemas.openxmlformats.org/officeDocument/2006/relationships/slideLayout" Target="../slideLayouts/slideLayout1740.xml"/><Relationship Id="rId308" Type="http://schemas.openxmlformats.org/officeDocument/2006/relationships/slideLayout" Target="../slideLayouts/slideLayout1754.xml"/><Relationship Id="rId329" Type="http://schemas.openxmlformats.org/officeDocument/2006/relationships/slideLayout" Target="../slideLayouts/slideLayout1775.xml"/><Relationship Id="rId47" Type="http://schemas.openxmlformats.org/officeDocument/2006/relationships/slideLayout" Target="../slideLayouts/slideLayout1493.xml"/><Relationship Id="rId68" Type="http://schemas.openxmlformats.org/officeDocument/2006/relationships/slideLayout" Target="../slideLayouts/slideLayout1514.xml"/><Relationship Id="rId89" Type="http://schemas.openxmlformats.org/officeDocument/2006/relationships/slideLayout" Target="../slideLayouts/slideLayout1535.xml"/><Relationship Id="rId112" Type="http://schemas.openxmlformats.org/officeDocument/2006/relationships/slideLayout" Target="../slideLayouts/slideLayout1558.xml"/><Relationship Id="rId133" Type="http://schemas.openxmlformats.org/officeDocument/2006/relationships/slideLayout" Target="../slideLayouts/slideLayout1579.xml"/><Relationship Id="rId154" Type="http://schemas.openxmlformats.org/officeDocument/2006/relationships/slideLayout" Target="../slideLayouts/slideLayout1600.xml"/><Relationship Id="rId175" Type="http://schemas.openxmlformats.org/officeDocument/2006/relationships/slideLayout" Target="../slideLayouts/slideLayout1621.xml"/><Relationship Id="rId340" Type="http://schemas.openxmlformats.org/officeDocument/2006/relationships/slideLayout" Target="../slideLayouts/slideLayout1786.xml"/><Relationship Id="rId361" Type="http://schemas.openxmlformats.org/officeDocument/2006/relationships/slideLayout" Target="../slideLayouts/slideLayout1807.xml"/><Relationship Id="rId196" Type="http://schemas.openxmlformats.org/officeDocument/2006/relationships/slideLayout" Target="../slideLayouts/slideLayout1642.xml"/><Relationship Id="rId200" Type="http://schemas.openxmlformats.org/officeDocument/2006/relationships/slideLayout" Target="../slideLayouts/slideLayout1646.xml"/><Relationship Id="rId16" Type="http://schemas.openxmlformats.org/officeDocument/2006/relationships/slideLayout" Target="../slideLayouts/slideLayout1462.xml"/><Relationship Id="rId221" Type="http://schemas.openxmlformats.org/officeDocument/2006/relationships/slideLayout" Target="../slideLayouts/slideLayout1667.xml"/><Relationship Id="rId242" Type="http://schemas.openxmlformats.org/officeDocument/2006/relationships/slideLayout" Target="../slideLayouts/slideLayout1688.xml"/><Relationship Id="rId263" Type="http://schemas.openxmlformats.org/officeDocument/2006/relationships/slideLayout" Target="../slideLayouts/slideLayout1709.xml"/><Relationship Id="rId284" Type="http://schemas.openxmlformats.org/officeDocument/2006/relationships/slideLayout" Target="../slideLayouts/slideLayout1730.xml"/><Relationship Id="rId319" Type="http://schemas.openxmlformats.org/officeDocument/2006/relationships/slideLayout" Target="../slideLayouts/slideLayout1765.xml"/><Relationship Id="rId37" Type="http://schemas.openxmlformats.org/officeDocument/2006/relationships/slideLayout" Target="../slideLayouts/slideLayout1483.xml"/><Relationship Id="rId58" Type="http://schemas.openxmlformats.org/officeDocument/2006/relationships/slideLayout" Target="../slideLayouts/slideLayout1504.xml"/><Relationship Id="rId79" Type="http://schemas.openxmlformats.org/officeDocument/2006/relationships/slideLayout" Target="../slideLayouts/slideLayout1525.xml"/><Relationship Id="rId102" Type="http://schemas.openxmlformats.org/officeDocument/2006/relationships/slideLayout" Target="../slideLayouts/slideLayout1548.xml"/><Relationship Id="rId123" Type="http://schemas.openxmlformats.org/officeDocument/2006/relationships/slideLayout" Target="../slideLayouts/slideLayout1569.xml"/><Relationship Id="rId144" Type="http://schemas.openxmlformats.org/officeDocument/2006/relationships/slideLayout" Target="../slideLayouts/slideLayout1590.xml"/><Relationship Id="rId330" Type="http://schemas.openxmlformats.org/officeDocument/2006/relationships/slideLayout" Target="../slideLayouts/slideLayout1776.xml"/><Relationship Id="rId90" Type="http://schemas.openxmlformats.org/officeDocument/2006/relationships/slideLayout" Target="../slideLayouts/slideLayout1536.xml"/><Relationship Id="rId165" Type="http://schemas.openxmlformats.org/officeDocument/2006/relationships/slideLayout" Target="../slideLayouts/slideLayout1611.xml"/><Relationship Id="rId186" Type="http://schemas.openxmlformats.org/officeDocument/2006/relationships/slideLayout" Target="../slideLayouts/slideLayout1632.xml"/><Relationship Id="rId351" Type="http://schemas.openxmlformats.org/officeDocument/2006/relationships/slideLayout" Target="../slideLayouts/slideLayout1797.xml"/><Relationship Id="rId211" Type="http://schemas.openxmlformats.org/officeDocument/2006/relationships/slideLayout" Target="../slideLayouts/slideLayout1657.xml"/><Relationship Id="rId232" Type="http://schemas.openxmlformats.org/officeDocument/2006/relationships/slideLayout" Target="../slideLayouts/slideLayout1678.xml"/><Relationship Id="rId253" Type="http://schemas.openxmlformats.org/officeDocument/2006/relationships/slideLayout" Target="../slideLayouts/slideLayout1699.xml"/><Relationship Id="rId274" Type="http://schemas.openxmlformats.org/officeDocument/2006/relationships/slideLayout" Target="../slideLayouts/slideLayout1720.xml"/><Relationship Id="rId295" Type="http://schemas.openxmlformats.org/officeDocument/2006/relationships/slideLayout" Target="../slideLayouts/slideLayout1741.xml"/><Relationship Id="rId309" Type="http://schemas.openxmlformats.org/officeDocument/2006/relationships/slideLayout" Target="../slideLayouts/slideLayout1755.xml"/><Relationship Id="rId27" Type="http://schemas.openxmlformats.org/officeDocument/2006/relationships/slideLayout" Target="../slideLayouts/slideLayout1473.xml"/><Relationship Id="rId48" Type="http://schemas.openxmlformats.org/officeDocument/2006/relationships/slideLayout" Target="../slideLayouts/slideLayout1494.xml"/><Relationship Id="rId69" Type="http://schemas.openxmlformats.org/officeDocument/2006/relationships/slideLayout" Target="../slideLayouts/slideLayout1515.xml"/><Relationship Id="rId113" Type="http://schemas.openxmlformats.org/officeDocument/2006/relationships/slideLayout" Target="../slideLayouts/slideLayout1559.xml"/><Relationship Id="rId134" Type="http://schemas.openxmlformats.org/officeDocument/2006/relationships/slideLayout" Target="../slideLayouts/slideLayout1580.xml"/><Relationship Id="rId320" Type="http://schemas.openxmlformats.org/officeDocument/2006/relationships/slideLayout" Target="../slideLayouts/slideLayout1766.xml"/><Relationship Id="rId80" Type="http://schemas.openxmlformats.org/officeDocument/2006/relationships/slideLayout" Target="../slideLayouts/slideLayout1526.xml"/><Relationship Id="rId155" Type="http://schemas.openxmlformats.org/officeDocument/2006/relationships/slideLayout" Target="../slideLayouts/slideLayout1601.xml"/><Relationship Id="rId176" Type="http://schemas.openxmlformats.org/officeDocument/2006/relationships/slideLayout" Target="../slideLayouts/slideLayout1622.xml"/><Relationship Id="rId197" Type="http://schemas.openxmlformats.org/officeDocument/2006/relationships/slideLayout" Target="../slideLayouts/slideLayout1643.xml"/><Relationship Id="rId341" Type="http://schemas.openxmlformats.org/officeDocument/2006/relationships/slideLayout" Target="../slideLayouts/slideLayout1787.xml"/><Relationship Id="rId362" Type="http://schemas.openxmlformats.org/officeDocument/2006/relationships/slideLayout" Target="../slideLayouts/slideLayout1808.xml"/><Relationship Id="rId201" Type="http://schemas.openxmlformats.org/officeDocument/2006/relationships/slideLayout" Target="../slideLayouts/slideLayout1647.xml"/><Relationship Id="rId222" Type="http://schemas.openxmlformats.org/officeDocument/2006/relationships/slideLayout" Target="../slideLayouts/slideLayout1668.xml"/><Relationship Id="rId243" Type="http://schemas.openxmlformats.org/officeDocument/2006/relationships/slideLayout" Target="../slideLayouts/slideLayout1689.xml"/><Relationship Id="rId264" Type="http://schemas.openxmlformats.org/officeDocument/2006/relationships/slideLayout" Target="../slideLayouts/slideLayout1710.xml"/><Relationship Id="rId285" Type="http://schemas.openxmlformats.org/officeDocument/2006/relationships/slideLayout" Target="../slideLayouts/slideLayout1731.xml"/><Relationship Id="rId17" Type="http://schemas.openxmlformats.org/officeDocument/2006/relationships/slideLayout" Target="../slideLayouts/slideLayout1463.xml"/><Relationship Id="rId38" Type="http://schemas.openxmlformats.org/officeDocument/2006/relationships/slideLayout" Target="../slideLayouts/slideLayout1484.xml"/><Relationship Id="rId59" Type="http://schemas.openxmlformats.org/officeDocument/2006/relationships/slideLayout" Target="../slideLayouts/slideLayout1505.xml"/><Relationship Id="rId103" Type="http://schemas.openxmlformats.org/officeDocument/2006/relationships/slideLayout" Target="../slideLayouts/slideLayout1549.xml"/><Relationship Id="rId124" Type="http://schemas.openxmlformats.org/officeDocument/2006/relationships/slideLayout" Target="../slideLayouts/slideLayout1570.xml"/><Relationship Id="rId310" Type="http://schemas.openxmlformats.org/officeDocument/2006/relationships/slideLayout" Target="../slideLayouts/slideLayout1756.xml"/><Relationship Id="rId70" Type="http://schemas.openxmlformats.org/officeDocument/2006/relationships/slideLayout" Target="../slideLayouts/slideLayout1516.xml"/><Relationship Id="rId91" Type="http://schemas.openxmlformats.org/officeDocument/2006/relationships/slideLayout" Target="../slideLayouts/slideLayout1537.xml"/><Relationship Id="rId145" Type="http://schemas.openxmlformats.org/officeDocument/2006/relationships/slideLayout" Target="../slideLayouts/slideLayout1591.xml"/><Relationship Id="rId166" Type="http://schemas.openxmlformats.org/officeDocument/2006/relationships/slideLayout" Target="../slideLayouts/slideLayout1612.xml"/><Relationship Id="rId187" Type="http://schemas.openxmlformats.org/officeDocument/2006/relationships/slideLayout" Target="../slideLayouts/slideLayout1633.xml"/><Relationship Id="rId331" Type="http://schemas.openxmlformats.org/officeDocument/2006/relationships/slideLayout" Target="../slideLayouts/slideLayout1777.xml"/><Relationship Id="rId352" Type="http://schemas.openxmlformats.org/officeDocument/2006/relationships/slideLayout" Target="../slideLayouts/slideLayout1798.xml"/><Relationship Id="rId1" Type="http://schemas.openxmlformats.org/officeDocument/2006/relationships/slideLayout" Target="../slideLayouts/slideLayout1447.xml"/><Relationship Id="rId212" Type="http://schemas.openxmlformats.org/officeDocument/2006/relationships/slideLayout" Target="../slideLayouts/slideLayout1658.xml"/><Relationship Id="rId233" Type="http://schemas.openxmlformats.org/officeDocument/2006/relationships/slideLayout" Target="../slideLayouts/slideLayout1679.xml"/><Relationship Id="rId254" Type="http://schemas.openxmlformats.org/officeDocument/2006/relationships/slideLayout" Target="../slideLayouts/slideLayout1700.xml"/><Relationship Id="rId28" Type="http://schemas.openxmlformats.org/officeDocument/2006/relationships/slideLayout" Target="../slideLayouts/slideLayout1474.xml"/><Relationship Id="rId49" Type="http://schemas.openxmlformats.org/officeDocument/2006/relationships/slideLayout" Target="../slideLayouts/slideLayout1495.xml"/><Relationship Id="rId114" Type="http://schemas.openxmlformats.org/officeDocument/2006/relationships/slideLayout" Target="../slideLayouts/slideLayout1560.xml"/><Relationship Id="rId275" Type="http://schemas.openxmlformats.org/officeDocument/2006/relationships/slideLayout" Target="../slideLayouts/slideLayout1721.xml"/><Relationship Id="rId296" Type="http://schemas.openxmlformats.org/officeDocument/2006/relationships/slideLayout" Target="../slideLayouts/slideLayout1742.xml"/><Relationship Id="rId300" Type="http://schemas.openxmlformats.org/officeDocument/2006/relationships/slideLayout" Target="../slideLayouts/slideLayout1746.xml"/><Relationship Id="rId60" Type="http://schemas.openxmlformats.org/officeDocument/2006/relationships/slideLayout" Target="../slideLayouts/slideLayout1506.xml"/><Relationship Id="rId81" Type="http://schemas.openxmlformats.org/officeDocument/2006/relationships/slideLayout" Target="../slideLayouts/slideLayout1527.xml"/><Relationship Id="rId135" Type="http://schemas.openxmlformats.org/officeDocument/2006/relationships/slideLayout" Target="../slideLayouts/slideLayout1581.xml"/><Relationship Id="rId156" Type="http://schemas.openxmlformats.org/officeDocument/2006/relationships/slideLayout" Target="../slideLayouts/slideLayout1602.xml"/><Relationship Id="rId177" Type="http://schemas.openxmlformats.org/officeDocument/2006/relationships/slideLayout" Target="../slideLayouts/slideLayout1623.xml"/><Relationship Id="rId198" Type="http://schemas.openxmlformats.org/officeDocument/2006/relationships/slideLayout" Target="../slideLayouts/slideLayout1644.xml"/><Relationship Id="rId321" Type="http://schemas.openxmlformats.org/officeDocument/2006/relationships/slideLayout" Target="../slideLayouts/slideLayout1767.xml"/><Relationship Id="rId342" Type="http://schemas.openxmlformats.org/officeDocument/2006/relationships/slideLayout" Target="../slideLayouts/slideLayout1788.xml"/><Relationship Id="rId363" Type="http://schemas.openxmlformats.org/officeDocument/2006/relationships/slideLayout" Target="../slideLayouts/slideLayout1809.xml"/><Relationship Id="rId202" Type="http://schemas.openxmlformats.org/officeDocument/2006/relationships/slideLayout" Target="../slideLayouts/slideLayout1648.xml"/><Relationship Id="rId223" Type="http://schemas.openxmlformats.org/officeDocument/2006/relationships/slideLayout" Target="../slideLayouts/slideLayout1669.xml"/><Relationship Id="rId244" Type="http://schemas.openxmlformats.org/officeDocument/2006/relationships/slideLayout" Target="../slideLayouts/slideLayout1690.xml"/><Relationship Id="rId18" Type="http://schemas.openxmlformats.org/officeDocument/2006/relationships/slideLayout" Target="../slideLayouts/slideLayout1464.xml"/><Relationship Id="rId39" Type="http://schemas.openxmlformats.org/officeDocument/2006/relationships/slideLayout" Target="../slideLayouts/slideLayout1485.xml"/><Relationship Id="rId265" Type="http://schemas.openxmlformats.org/officeDocument/2006/relationships/slideLayout" Target="../slideLayouts/slideLayout1711.xml"/><Relationship Id="rId286" Type="http://schemas.openxmlformats.org/officeDocument/2006/relationships/slideLayout" Target="../slideLayouts/slideLayout1732.xml"/><Relationship Id="rId50" Type="http://schemas.openxmlformats.org/officeDocument/2006/relationships/slideLayout" Target="../slideLayouts/slideLayout1496.xml"/><Relationship Id="rId104" Type="http://schemas.openxmlformats.org/officeDocument/2006/relationships/slideLayout" Target="../slideLayouts/slideLayout1550.xml"/><Relationship Id="rId125" Type="http://schemas.openxmlformats.org/officeDocument/2006/relationships/slideLayout" Target="../slideLayouts/slideLayout1571.xml"/><Relationship Id="rId146" Type="http://schemas.openxmlformats.org/officeDocument/2006/relationships/slideLayout" Target="../slideLayouts/slideLayout1592.xml"/><Relationship Id="rId167" Type="http://schemas.openxmlformats.org/officeDocument/2006/relationships/slideLayout" Target="../slideLayouts/slideLayout1613.xml"/><Relationship Id="rId188" Type="http://schemas.openxmlformats.org/officeDocument/2006/relationships/slideLayout" Target="../slideLayouts/slideLayout1634.xml"/><Relationship Id="rId311" Type="http://schemas.openxmlformats.org/officeDocument/2006/relationships/slideLayout" Target="../slideLayouts/slideLayout1757.xml"/><Relationship Id="rId332" Type="http://schemas.openxmlformats.org/officeDocument/2006/relationships/slideLayout" Target="../slideLayouts/slideLayout1778.xml"/><Relationship Id="rId353" Type="http://schemas.openxmlformats.org/officeDocument/2006/relationships/slideLayout" Target="../slideLayouts/slideLayout1799.xml"/><Relationship Id="rId71" Type="http://schemas.openxmlformats.org/officeDocument/2006/relationships/slideLayout" Target="../slideLayouts/slideLayout1517.xml"/><Relationship Id="rId92" Type="http://schemas.openxmlformats.org/officeDocument/2006/relationships/slideLayout" Target="../slideLayouts/slideLayout1538.xml"/><Relationship Id="rId213" Type="http://schemas.openxmlformats.org/officeDocument/2006/relationships/slideLayout" Target="../slideLayouts/slideLayout1659.xml"/><Relationship Id="rId234" Type="http://schemas.openxmlformats.org/officeDocument/2006/relationships/slideLayout" Target="../slideLayouts/slideLayout1680.xml"/><Relationship Id="rId2" Type="http://schemas.openxmlformats.org/officeDocument/2006/relationships/slideLayout" Target="../slideLayouts/slideLayout1448.xml"/><Relationship Id="rId29" Type="http://schemas.openxmlformats.org/officeDocument/2006/relationships/slideLayout" Target="../slideLayouts/slideLayout1475.xml"/><Relationship Id="rId255" Type="http://schemas.openxmlformats.org/officeDocument/2006/relationships/slideLayout" Target="../slideLayouts/slideLayout1701.xml"/><Relationship Id="rId276" Type="http://schemas.openxmlformats.org/officeDocument/2006/relationships/slideLayout" Target="../slideLayouts/slideLayout1722.xml"/><Relationship Id="rId297" Type="http://schemas.openxmlformats.org/officeDocument/2006/relationships/slideLayout" Target="../slideLayouts/slideLayout1743.xml"/><Relationship Id="rId40" Type="http://schemas.openxmlformats.org/officeDocument/2006/relationships/slideLayout" Target="../slideLayouts/slideLayout1486.xml"/><Relationship Id="rId115" Type="http://schemas.openxmlformats.org/officeDocument/2006/relationships/slideLayout" Target="../slideLayouts/slideLayout1561.xml"/><Relationship Id="rId136" Type="http://schemas.openxmlformats.org/officeDocument/2006/relationships/slideLayout" Target="../slideLayouts/slideLayout1582.xml"/><Relationship Id="rId157" Type="http://schemas.openxmlformats.org/officeDocument/2006/relationships/slideLayout" Target="../slideLayouts/slideLayout1603.xml"/><Relationship Id="rId178" Type="http://schemas.openxmlformats.org/officeDocument/2006/relationships/slideLayout" Target="../slideLayouts/slideLayout1624.xml"/><Relationship Id="rId301" Type="http://schemas.openxmlformats.org/officeDocument/2006/relationships/slideLayout" Target="../slideLayouts/slideLayout1747.xml"/><Relationship Id="rId322" Type="http://schemas.openxmlformats.org/officeDocument/2006/relationships/slideLayout" Target="../slideLayouts/slideLayout1768.xml"/><Relationship Id="rId343" Type="http://schemas.openxmlformats.org/officeDocument/2006/relationships/slideLayout" Target="../slideLayouts/slideLayout1789.xml"/><Relationship Id="rId364" Type="http://schemas.openxmlformats.org/officeDocument/2006/relationships/slideLayout" Target="../slideLayouts/slideLayout1810.xml"/><Relationship Id="rId61" Type="http://schemas.openxmlformats.org/officeDocument/2006/relationships/slideLayout" Target="../slideLayouts/slideLayout1507.xml"/><Relationship Id="rId82" Type="http://schemas.openxmlformats.org/officeDocument/2006/relationships/slideLayout" Target="../slideLayouts/slideLayout1528.xml"/><Relationship Id="rId199" Type="http://schemas.openxmlformats.org/officeDocument/2006/relationships/slideLayout" Target="../slideLayouts/slideLayout1645.xml"/><Relationship Id="rId203" Type="http://schemas.openxmlformats.org/officeDocument/2006/relationships/slideLayout" Target="../slideLayouts/slideLayout1649.xml"/><Relationship Id="rId19" Type="http://schemas.openxmlformats.org/officeDocument/2006/relationships/slideLayout" Target="../slideLayouts/slideLayout1465.xml"/><Relationship Id="rId224" Type="http://schemas.openxmlformats.org/officeDocument/2006/relationships/slideLayout" Target="../slideLayouts/slideLayout1670.xml"/><Relationship Id="rId245" Type="http://schemas.openxmlformats.org/officeDocument/2006/relationships/slideLayout" Target="../slideLayouts/slideLayout1691.xml"/><Relationship Id="rId266" Type="http://schemas.openxmlformats.org/officeDocument/2006/relationships/slideLayout" Target="../slideLayouts/slideLayout1712.xml"/><Relationship Id="rId287" Type="http://schemas.openxmlformats.org/officeDocument/2006/relationships/slideLayout" Target="../slideLayouts/slideLayout1733.xml"/><Relationship Id="rId30" Type="http://schemas.openxmlformats.org/officeDocument/2006/relationships/slideLayout" Target="../slideLayouts/slideLayout1476.xml"/><Relationship Id="rId105" Type="http://schemas.openxmlformats.org/officeDocument/2006/relationships/slideLayout" Target="../slideLayouts/slideLayout1551.xml"/><Relationship Id="rId126" Type="http://schemas.openxmlformats.org/officeDocument/2006/relationships/slideLayout" Target="../slideLayouts/slideLayout1572.xml"/><Relationship Id="rId147" Type="http://schemas.openxmlformats.org/officeDocument/2006/relationships/slideLayout" Target="../slideLayouts/slideLayout1593.xml"/><Relationship Id="rId168" Type="http://schemas.openxmlformats.org/officeDocument/2006/relationships/slideLayout" Target="../slideLayouts/slideLayout1614.xml"/><Relationship Id="rId312" Type="http://schemas.openxmlformats.org/officeDocument/2006/relationships/slideLayout" Target="../slideLayouts/slideLayout1758.xml"/><Relationship Id="rId333" Type="http://schemas.openxmlformats.org/officeDocument/2006/relationships/slideLayout" Target="../slideLayouts/slideLayout1779.xml"/><Relationship Id="rId354" Type="http://schemas.openxmlformats.org/officeDocument/2006/relationships/slideLayout" Target="../slideLayouts/slideLayout1800.xml"/><Relationship Id="rId51" Type="http://schemas.openxmlformats.org/officeDocument/2006/relationships/slideLayout" Target="../slideLayouts/slideLayout1497.xml"/><Relationship Id="rId72" Type="http://schemas.openxmlformats.org/officeDocument/2006/relationships/slideLayout" Target="../slideLayouts/slideLayout1518.xml"/><Relationship Id="rId93" Type="http://schemas.openxmlformats.org/officeDocument/2006/relationships/slideLayout" Target="../slideLayouts/slideLayout1539.xml"/><Relationship Id="rId189" Type="http://schemas.openxmlformats.org/officeDocument/2006/relationships/slideLayout" Target="../slideLayouts/slideLayout1635.xml"/><Relationship Id="rId3" Type="http://schemas.openxmlformats.org/officeDocument/2006/relationships/slideLayout" Target="../slideLayouts/slideLayout1449.xml"/><Relationship Id="rId214" Type="http://schemas.openxmlformats.org/officeDocument/2006/relationships/slideLayout" Target="../slideLayouts/slideLayout1660.xml"/><Relationship Id="rId235" Type="http://schemas.openxmlformats.org/officeDocument/2006/relationships/slideLayout" Target="../slideLayouts/slideLayout1681.xml"/><Relationship Id="rId256" Type="http://schemas.openxmlformats.org/officeDocument/2006/relationships/slideLayout" Target="../slideLayouts/slideLayout1702.xml"/><Relationship Id="rId277" Type="http://schemas.openxmlformats.org/officeDocument/2006/relationships/slideLayout" Target="../slideLayouts/slideLayout1723.xml"/><Relationship Id="rId298" Type="http://schemas.openxmlformats.org/officeDocument/2006/relationships/slideLayout" Target="../slideLayouts/slideLayout1744.xml"/><Relationship Id="rId116" Type="http://schemas.openxmlformats.org/officeDocument/2006/relationships/slideLayout" Target="../slideLayouts/slideLayout1562.xml"/><Relationship Id="rId137" Type="http://schemas.openxmlformats.org/officeDocument/2006/relationships/slideLayout" Target="../slideLayouts/slideLayout1583.xml"/><Relationship Id="rId158" Type="http://schemas.openxmlformats.org/officeDocument/2006/relationships/slideLayout" Target="../slideLayouts/slideLayout1604.xml"/><Relationship Id="rId302" Type="http://schemas.openxmlformats.org/officeDocument/2006/relationships/slideLayout" Target="../slideLayouts/slideLayout1748.xml"/><Relationship Id="rId323" Type="http://schemas.openxmlformats.org/officeDocument/2006/relationships/slideLayout" Target="../slideLayouts/slideLayout1769.xml"/><Relationship Id="rId344" Type="http://schemas.openxmlformats.org/officeDocument/2006/relationships/slideLayout" Target="../slideLayouts/slideLayout1790.xml"/><Relationship Id="rId20" Type="http://schemas.openxmlformats.org/officeDocument/2006/relationships/slideLayout" Target="../slideLayouts/slideLayout1466.xml"/><Relationship Id="rId41" Type="http://schemas.openxmlformats.org/officeDocument/2006/relationships/slideLayout" Target="../slideLayouts/slideLayout1487.xml"/><Relationship Id="rId62" Type="http://schemas.openxmlformats.org/officeDocument/2006/relationships/slideLayout" Target="../slideLayouts/slideLayout1508.xml"/><Relationship Id="rId83" Type="http://schemas.openxmlformats.org/officeDocument/2006/relationships/slideLayout" Target="../slideLayouts/slideLayout1529.xml"/><Relationship Id="rId179" Type="http://schemas.openxmlformats.org/officeDocument/2006/relationships/slideLayout" Target="../slideLayouts/slideLayout1625.xml"/><Relationship Id="rId365" Type="http://schemas.openxmlformats.org/officeDocument/2006/relationships/slideLayout" Target="../slideLayouts/slideLayout1811.xml"/><Relationship Id="rId190" Type="http://schemas.openxmlformats.org/officeDocument/2006/relationships/slideLayout" Target="../slideLayouts/slideLayout1636.xml"/><Relationship Id="rId204" Type="http://schemas.openxmlformats.org/officeDocument/2006/relationships/slideLayout" Target="../slideLayouts/slideLayout1650.xml"/><Relationship Id="rId225" Type="http://schemas.openxmlformats.org/officeDocument/2006/relationships/slideLayout" Target="../slideLayouts/slideLayout1671.xml"/><Relationship Id="rId246" Type="http://schemas.openxmlformats.org/officeDocument/2006/relationships/slideLayout" Target="../slideLayouts/slideLayout1692.xml"/><Relationship Id="rId267" Type="http://schemas.openxmlformats.org/officeDocument/2006/relationships/slideLayout" Target="../slideLayouts/slideLayout1713.xml"/><Relationship Id="rId288" Type="http://schemas.openxmlformats.org/officeDocument/2006/relationships/slideLayout" Target="../slideLayouts/slideLayout1734.xml"/><Relationship Id="rId106" Type="http://schemas.openxmlformats.org/officeDocument/2006/relationships/slideLayout" Target="../slideLayouts/slideLayout1552.xml"/><Relationship Id="rId127" Type="http://schemas.openxmlformats.org/officeDocument/2006/relationships/slideLayout" Target="../slideLayouts/slideLayout1573.xml"/><Relationship Id="rId313" Type="http://schemas.openxmlformats.org/officeDocument/2006/relationships/slideLayout" Target="../slideLayouts/slideLayout1759.xml"/><Relationship Id="rId10" Type="http://schemas.openxmlformats.org/officeDocument/2006/relationships/slideLayout" Target="../slideLayouts/slideLayout1456.xml"/><Relationship Id="rId31" Type="http://schemas.openxmlformats.org/officeDocument/2006/relationships/slideLayout" Target="../slideLayouts/slideLayout1477.xml"/><Relationship Id="rId52" Type="http://schemas.openxmlformats.org/officeDocument/2006/relationships/slideLayout" Target="../slideLayouts/slideLayout1498.xml"/><Relationship Id="rId73" Type="http://schemas.openxmlformats.org/officeDocument/2006/relationships/slideLayout" Target="../slideLayouts/slideLayout1519.xml"/><Relationship Id="rId94" Type="http://schemas.openxmlformats.org/officeDocument/2006/relationships/slideLayout" Target="../slideLayouts/slideLayout1540.xml"/><Relationship Id="rId148" Type="http://schemas.openxmlformats.org/officeDocument/2006/relationships/slideLayout" Target="../slideLayouts/slideLayout1594.xml"/><Relationship Id="rId169" Type="http://schemas.openxmlformats.org/officeDocument/2006/relationships/slideLayout" Target="../slideLayouts/slideLayout1615.xml"/><Relationship Id="rId334" Type="http://schemas.openxmlformats.org/officeDocument/2006/relationships/slideLayout" Target="../slideLayouts/slideLayout1780.xml"/><Relationship Id="rId355" Type="http://schemas.openxmlformats.org/officeDocument/2006/relationships/slideLayout" Target="../slideLayouts/slideLayout1801.xml"/><Relationship Id="rId4" Type="http://schemas.openxmlformats.org/officeDocument/2006/relationships/slideLayout" Target="../slideLayouts/slideLayout1450.xml"/><Relationship Id="rId180" Type="http://schemas.openxmlformats.org/officeDocument/2006/relationships/slideLayout" Target="../slideLayouts/slideLayout1626.xml"/><Relationship Id="rId215" Type="http://schemas.openxmlformats.org/officeDocument/2006/relationships/slideLayout" Target="../slideLayouts/slideLayout1661.xml"/><Relationship Id="rId236" Type="http://schemas.openxmlformats.org/officeDocument/2006/relationships/slideLayout" Target="../slideLayouts/slideLayout1682.xml"/><Relationship Id="rId257" Type="http://schemas.openxmlformats.org/officeDocument/2006/relationships/slideLayout" Target="../slideLayouts/slideLayout1703.xml"/><Relationship Id="rId278" Type="http://schemas.openxmlformats.org/officeDocument/2006/relationships/slideLayout" Target="../slideLayouts/slideLayout1724.xml"/><Relationship Id="rId303" Type="http://schemas.openxmlformats.org/officeDocument/2006/relationships/slideLayout" Target="../slideLayouts/slideLayout1749.xml"/><Relationship Id="rId42" Type="http://schemas.openxmlformats.org/officeDocument/2006/relationships/slideLayout" Target="../slideLayouts/slideLayout1488.xml"/><Relationship Id="rId84" Type="http://schemas.openxmlformats.org/officeDocument/2006/relationships/slideLayout" Target="../slideLayouts/slideLayout1530.xml"/><Relationship Id="rId138" Type="http://schemas.openxmlformats.org/officeDocument/2006/relationships/slideLayout" Target="../slideLayouts/slideLayout1584.xml"/><Relationship Id="rId345" Type="http://schemas.openxmlformats.org/officeDocument/2006/relationships/slideLayout" Target="../slideLayouts/slideLayout1791.xml"/><Relationship Id="rId191" Type="http://schemas.openxmlformats.org/officeDocument/2006/relationships/slideLayout" Target="../slideLayouts/slideLayout1637.xml"/><Relationship Id="rId205" Type="http://schemas.openxmlformats.org/officeDocument/2006/relationships/slideLayout" Target="../slideLayouts/slideLayout1651.xml"/><Relationship Id="rId247" Type="http://schemas.openxmlformats.org/officeDocument/2006/relationships/slideLayout" Target="../slideLayouts/slideLayout1693.xml"/><Relationship Id="rId107" Type="http://schemas.openxmlformats.org/officeDocument/2006/relationships/slideLayout" Target="../slideLayouts/slideLayout1553.xml"/><Relationship Id="rId289" Type="http://schemas.openxmlformats.org/officeDocument/2006/relationships/slideLayout" Target="../slideLayouts/slideLayout1735.xml"/><Relationship Id="rId11" Type="http://schemas.openxmlformats.org/officeDocument/2006/relationships/slideLayout" Target="../slideLayouts/slideLayout1457.xml"/><Relationship Id="rId53" Type="http://schemas.openxmlformats.org/officeDocument/2006/relationships/slideLayout" Target="../slideLayouts/slideLayout1499.xml"/><Relationship Id="rId149" Type="http://schemas.openxmlformats.org/officeDocument/2006/relationships/slideLayout" Target="../slideLayouts/slideLayout1595.xml"/><Relationship Id="rId314" Type="http://schemas.openxmlformats.org/officeDocument/2006/relationships/slideLayout" Target="../slideLayouts/slideLayout1760.xml"/><Relationship Id="rId356" Type="http://schemas.openxmlformats.org/officeDocument/2006/relationships/slideLayout" Target="../slideLayouts/slideLayout1802.xml"/><Relationship Id="rId95" Type="http://schemas.openxmlformats.org/officeDocument/2006/relationships/slideLayout" Target="../slideLayouts/slideLayout1541.xml"/><Relationship Id="rId160" Type="http://schemas.openxmlformats.org/officeDocument/2006/relationships/slideLayout" Target="../slideLayouts/slideLayout1606.xml"/><Relationship Id="rId216" Type="http://schemas.openxmlformats.org/officeDocument/2006/relationships/slideLayout" Target="../slideLayouts/slideLayout1662.xml"/><Relationship Id="rId258" Type="http://schemas.openxmlformats.org/officeDocument/2006/relationships/slideLayout" Target="../slideLayouts/slideLayout1704.xml"/><Relationship Id="rId22" Type="http://schemas.openxmlformats.org/officeDocument/2006/relationships/slideLayout" Target="../slideLayouts/slideLayout1468.xml"/><Relationship Id="rId64" Type="http://schemas.openxmlformats.org/officeDocument/2006/relationships/slideLayout" Target="../slideLayouts/slideLayout1510.xml"/><Relationship Id="rId118" Type="http://schemas.openxmlformats.org/officeDocument/2006/relationships/slideLayout" Target="../slideLayouts/slideLayout1564.xml"/><Relationship Id="rId325" Type="http://schemas.openxmlformats.org/officeDocument/2006/relationships/slideLayout" Target="../slideLayouts/slideLayout1771.xml"/><Relationship Id="rId367" Type="http://schemas.openxmlformats.org/officeDocument/2006/relationships/slideLayout" Target="../slideLayouts/slideLayout1813.xml"/><Relationship Id="rId171" Type="http://schemas.openxmlformats.org/officeDocument/2006/relationships/slideLayout" Target="../slideLayouts/slideLayout1617.xml"/><Relationship Id="rId227" Type="http://schemas.openxmlformats.org/officeDocument/2006/relationships/slideLayout" Target="../slideLayouts/slideLayout1673.xml"/><Relationship Id="rId269" Type="http://schemas.openxmlformats.org/officeDocument/2006/relationships/slideLayout" Target="../slideLayouts/slideLayout1715.xml"/><Relationship Id="rId33" Type="http://schemas.openxmlformats.org/officeDocument/2006/relationships/slideLayout" Target="../slideLayouts/slideLayout1479.xml"/><Relationship Id="rId129" Type="http://schemas.openxmlformats.org/officeDocument/2006/relationships/slideLayout" Target="../slideLayouts/slideLayout1575.xml"/><Relationship Id="rId280" Type="http://schemas.openxmlformats.org/officeDocument/2006/relationships/slideLayout" Target="../slideLayouts/slideLayout1726.xml"/><Relationship Id="rId336" Type="http://schemas.openxmlformats.org/officeDocument/2006/relationships/slideLayout" Target="../slideLayouts/slideLayout1782.xml"/><Relationship Id="rId75" Type="http://schemas.openxmlformats.org/officeDocument/2006/relationships/slideLayout" Target="../slideLayouts/slideLayout1521.xml"/><Relationship Id="rId140" Type="http://schemas.openxmlformats.org/officeDocument/2006/relationships/slideLayout" Target="../slideLayouts/slideLayout1586.xml"/><Relationship Id="rId182" Type="http://schemas.openxmlformats.org/officeDocument/2006/relationships/slideLayout" Target="../slideLayouts/slideLayout1628.xml"/><Relationship Id="rId6" Type="http://schemas.openxmlformats.org/officeDocument/2006/relationships/slideLayout" Target="../slideLayouts/slideLayout1452.xml"/><Relationship Id="rId238" Type="http://schemas.openxmlformats.org/officeDocument/2006/relationships/slideLayout" Target="../slideLayouts/slideLayout1684.xml"/><Relationship Id="rId291" Type="http://schemas.openxmlformats.org/officeDocument/2006/relationships/slideLayout" Target="../slideLayouts/slideLayout1737.xml"/><Relationship Id="rId305" Type="http://schemas.openxmlformats.org/officeDocument/2006/relationships/slideLayout" Target="../slideLayouts/slideLayout1751.xml"/><Relationship Id="rId347" Type="http://schemas.openxmlformats.org/officeDocument/2006/relationships/slideLayout" Target="../slideLayouts/slideLayout1793.xml"/><Relationship Id="rId44" Type="http://schemas.openxmlformats.org/officeDocument/2006/relationships/slideLayout" Target="../slideLayouts/slideLayout1490.xml"/><Relationship Id="rId86" Type="http://schemas.openxmlformats.org/officeDocument/2006/relationships/slideLayout" Target="../slideLayouts/slideLayout1532.xml"/><Relationship Id="rId151" Type="http://schemas.openxmlformats.org/officeDocument/2006/relationships/slideLayout" Target="../slideLayouts/slideLayout1597.xml"/><Relationship Id="rId193" Type="http://schemas.openxmlformats.org/officeDocument/2006/relationships/slideLayout" Target="../slideLayouts/slideLayout1639.xml"/><Relationship Id="rId207" Type="http://schemas.openxmlformats.org/officeDocument/2006/relationships/slideLayout" Target="../slideLayouts/slideLayout1653.xml"/><Relationship Id="rId249" Type="http://schemas.openxmlformats.org/officeDocument/2006/relationships/slideLayout" Target="../slideLayouts/slideLayout1695.xml"/><Relationship Id="rId13" Type="http://schemas.openxmlformats.org/officeDocument/2006/relationships/slideLayout" Target="../slideLayouts/slideLayout1459.xml"/><Relationship Id="rId109" Type="http://schemas.openxmlformats.org/officeDocument/2006/relationships/slideLayout" Target="../slideLayouts/slideLayout1555.xml"/><Relationship Id="rId260" Type="http://schemas.openxmlformats.org/officeDocument/2006/relationships/slideLayout" Target="../slideLayouts/slideLayout1706.xml"/><Relationship Id="rId316" Type="http://schemas.openxmlformats.org/officeDocument/2006/relationships/slideLayout" Target="../slideLayouts/slideLayout1762.xml"/><Relationship Id="rId55" Type="http://schemas.openxmlformats.org/officeDocument/2006/relationships/slideLayout" Target="../slideLayouts/slideLayout1501.xml"/><Relationship Id="rId97" Type="http://schemas.openxmlformats.org/officeDocument/2006/relationships/slideLayout" Target="../slideLayouts/slideLayout1543.xml"/><Relationship Id="rId120" Type="http://schemas.openxmlformats.org/officeDocument/2006/relationships/slideLayout" Target="../slideLayouts/slideLayout1566.xml"/><Relationship Id="rId358" Type="http://schemas.openxmlformats.org/officeDocument/2006/relationships/slideLayout" Target="../slideLayouts/slideLayout1804.xml"/><Relationship Id="rId162" Type="http://schemas.openxmlformats.org/officeDocument/2006/relationships/slideLayout" Target="../slideLayouts/slideLayout1608.xml"/><Relationship Id="rId218" Type="http://schemas.openxmlformats.org/officeDocument/2006/relationships/slideLayout" Target="../slideLayouts/slideLayout1664.xml"/><Relationship Id="rId271" Type="http://schemas.openxmlformats.org/officeDocument/2006/relationships/slideLayout" Target="../slideLayouts/slideLayout1717.xml"/><Relationship Id="rId24" Type="http://schemas.openxmlformats.org/officeDocument/2006/relationships/slideLayout" Target="../slideLayouts/slideLayout1470.xml"/><Relationship Id="rId66" Type="http://schemas.openxmlformats.org/officeDocument/2006/relationships/slideLayout" Target="../slideLayouts/slideLayout1512.xml"/><Relationship Id="rId131" Type="http://schemas.openxmlformats.org/officeDocument/2006/relationships/slideLayout" Target="../slideLayouts/slideLayout1577.xml"/><Relationship Id="rId327" Type="http://schemas.openxmlformats.org/officeDocument/2006/relationships/slideLayout" Target="../slideLayouts/slideLayout1773.xml"/><Relationship Id="rId369" Type="http://schemas.openxmlformats.org/officeDocument/2006/relationships/image" Target="../media/image35.png"/><Relationship Id="rId173" Type="http://schemas.openxmlformats.org/officeDocument/2006/relationships/slideLayout" Target="../slideLayouts/slideLayout1619.xml"/><Relationship Id="rId229" Type="http://schemas.openxmlformats.org/officeDocument/2006/relationships/slideLayout" Target="../slideLayouts/slideLayout1675.xml"/><Relationship Id="rId240" Type="http://schemas.openxmlformats.org/officeDocument/2006/relationships/slideLayout" Target="../slideLayouts/slideLayout1686.xml"/><Relationship Id="rId35" Type="http://schemas.openxmlformats.org/officeDocument/2006/relationships/slideLayout" Target="../slideLayouts/slideLayout1481.xml"/><Relationship Id="rId77" Type="http://schemas.openxmlformats.org/officeDocument/2006/relationships/slideLayout" Target="../slideLayouts/slideLayout1523.xml"/><Relationship Id="rId100" Type="http://schemas.openxmlformats.org/officeDocument/2006/relationships/slideLayout" Target="../slideLayouts/slideLayout1546.xml"/><Relationship Id="rId282" Type="http://schemas.openxmlformats.org/officeDocument/2006/relationships/slideLayout" Target="../slideLayouts/slideLayout1728.xml"/><Relationship Id="rId338" Type="http://schemas.openxmlformats.org/officeDocument/2006/relationships/slideLayout" Target="../slideLayouts/slideLayout1784.xml"/><Relationship Id="rId8" Type="http://schemas.openxmlformats.org/officeDocument/2006/relationships/slideLayout" Target="../slideLayouts/slideLayout1454.xml"/><Relationship Id="rId142" Type="http://schemas.openxmlformats.org/officeDocument/2006/relationships/slideLayout" Target="../slideLayouts/slideLayout1588.xml"/><Relationship Id="rId184" Type="http://schemas.openxmlformats.org/officeDocument/2006/relationships/slideLayout" Target="../slideLayouts/slideLayout1630.xml"/><Relationship Id="rId251" Type="http://schemas.openxmlformats.org/officeDocument/2006/relationships/slideLayout" Target="../slideLayouts/slideLayout1697.xml"/><Relationship Id="rId46" Type="http://schemas.openxmlformats.org/officeDocument/2006/relationships/slideLayout" Target="../slideLayouts/slideLayout1492.xml"/><Relationship Id="rId293" Type="http://schemas.openxmlformats.org/officeDocument/2006/relationships/slideLayout" Target="../slideLayouts/slideLayout1739.xml"/><Relationship Id="rId307" Type="http://schemas.openxmlformats.org/officeDocument/2006/relationships/slideLayout" Target="../slideLayouts/slideLayout1753.xml"/><Relationship Id="rId349" Type="http://schemas.openxmlformats.org/officeDocument/2006/relationships/slideLayout" Target="../slideLayouts/slideLayout1795.xml"/><Relationship Id="rId88" Type="http://schemas.openxmlformats.org/officeDocument/2006/relationships/slideLayout" Target="../slideLayouts/slideLayout1534.xml"/><Relationship Id="rId111" Type="http://schemas.openxmlformats.org/officeDocument/2006/relationships/slideLayout" Target="../slideLayouts/slideLayout1557.xml"/><Relationship Id="rId153" Type="http://schemas.openxmlformats.org/officeDocument/2006/relationships/slideLayout" Target="../slideLayouts/slideLayout1599.xml"/><Relationship Id="rId195" Type="http://schemas.openxmlformats.org/officeDocument/2006/relationships/slideLayout" Target="../slideLayouts/slideLayout1641.xml"/><Relationship Id="rId209" Type="http://schemas.openxmlformats.org/officeDocument/2006/relationships/slideLayout" Target="../slideLayouts/slideLayout1655.xml"/><Relationship Id="rId360" Type="http://schemas.openxmlformats.org/officeDocument/2006/relationships/slideLayout" Target="../slideLayouts/slideLayout1806.xml"/><Relationship Id="rId220" Type="http://schemas.openxmlformats.org/officeDocument/2006/relationships/slideLayout" Target="../slideLayouts/slideLayout1666.xml"/></Relationships>
</file>

<file path=ppt/slideMasters/_rels/slideMaster75.xml.rels><?xml version="1.0" encoding="UTF-8" standalone="yes"?>
<Relationships xmlns="http://schemas.openxmlformats.org/package/2006/relationships"><Relationship Id="rId117" Type="http://schemas.openxmlformats.org/officeDocument/2006/relationships/slideLayout" Target="../slideLayouts/slideLayout1930.xml"/><Relationship Id="rId299" Type="http://schemas.openxmlformats.org/officeDocument/2006/relationships/slideLayout" Target="../slideLayouts/slideLayout2112.xml"/><Relationship Id="rId21" Type="http://schemas.openxmlformats.org/officeDocument/2006/relationships/slideLayout" Target="../slideLayouts/slideLayout1834.xml"/><Relationship Id="rId63" Type="http://schemas.openxmlformats.org/officeDocument/2006/relationships/slideLayout" Target="../slideLayouts/slideLayout1876.xml"/><Relationship Id="rId159" Type="http://schemas.openxmlformats.org/officeDocument/2006/relationships/slideLayout" Target="../slideLayouts/slideLayout1972.xml"/><Relationship Id="rId324" Type="http://schemas.openxmlformats.org/officeDocument/2006/relationships/slideLayout" Target="../slideLayouts/slideLayout2137.xml"/><Relationship Id="rId366" Type="http://schemas.openxmlformats.org/officeDocument/2006/relationships/slideLayout" Target="../slideLayouts/slideLayout2179.xml"/><Relationship Id="rId170" Type="http://schemas.openxmlformats.org/officeDocument/2006/relationships/slideLayout" Target="../slideLayouts/slideLayout1983.xml"/><Relationship Id="rId226" Type="http://schemas.openxmlformats.org/officeDocument/2006/relationships/slideLayout" Target="../slideLayouts/slideLayout2039.xml"/><Relationship Id="rId268" Type="http://schemas.openxmlformats.org/officeDocument/2006/relationships/slideLayout" Target="../slideLayouts/slideLayout2081.xml"/><Relationship Id="rId32" Type="http://schemas.openxmlformats.org/officeDocument/2006/relationships/slideLayout" Target="../slideLayouts/slideLayout1845.xml"/><Relationship Id="rId74" Type="http://schemas.openxmlformats.org/officeDocument/2006/relationships/slideLayout" Target="../slideLayouts/slideLayout1887.xml"/><Relationship Id="rId128" Type="http://schemas.openxmlformats.org/officeDocument/2006/relationships/slideLayout" Target="../slideLayouts/slideLayout1941.xml"/><Relationship Id="rId335" Type="http://schemas.openxmlformats.org/officeDocument/2006/relationships/slideLayout" Target="../slideLayouts/slideLayout2148.xml"/><Relationship Id="rId5" Type="http://schemas.openxmlformats.org/officeDocument/2006/relationships/slideLayout" Target="../slideLayouts/slideLayout1818.xml"/><Relationship Id="rId181" Type="http://schemas.openxmlformats.org/officeDocument/2006/relationships/slideLayout" Target="../slideLayouts/slideLayout1994.xml"/><Relationship Id="rId237" Type="http://schemas.openxmlformats.org/officeDocument/2006/relationships/slideLayout" Target="../slideLayouts/slideLayout2050.xml"/><Relationship Id="rId279" Type="http://schemas.openxmlformats.org/officeDocument/2006/relationships/slideLayout" Target="../slideLayouts/slideLayout2092.xml"/><Relationship Id="rId43" Type="http://schemas.openxmlformats.org/officeDocument/2006/relationships/slideLayout" Target="../slideLayouts/slideLayout1856.xml"/><Relationship Id="rId139" Type="http://schemas.openxmlformats.org/officeDocument/2006/relationships/slideLayout" Target="../slideLayouts/slideLayout1952.xml"/><Relationship Id="rId290" Type="http://schemas.openxmlformats.org/officeDocument/2006/relationships/slideLayout" Target="../slideLayouts/slideLayout2103.xml"/><Relationship Id="rId304" Type="http://schemas.openxmlformats.org/officeDocument/2006/relationships/slideLayout" Target="../slideLayouts/slideLayout2117.xml"/><Relationship Id="rId346" Type="http://schemas.openxmlformats.org/officeDocument/2006/relationships/slideLayout" Target="../slideLayouts/slideLayout2159.xml"/><Relationship Id="rId85" Type="http://schemas.openxmlformats.org/officeDocument/2006/relationships/slideLayout" Target="../slideLayouts/slideLayout1898.xml"/><Relationship Id="rId150" Type="http://schemas.openxmlformats.org/officeDocument/2006/relationships/slideLayout" Target="../slideLayouts/slideLayout1963.xml"/><Relationship Id="rId192" Type="http://schemas.openxmlformats.org/officeDocument/2006/relationships/slideLayout" Target="../slideLayouts/slideLayout2005.xml"/><Relationship Id="rId206" Type="http://schemas.openxmlformats.org/officeDocument/2006/relationships/slideLayout" Target="../slideLayouts/slideLayout2019.xml"/><Relationship Id="rId248" Type="http://schemas.openxmlformats.org/officeDocument/2006/relationships/slideLayout" Target="../slideLayouts/slideLayout2061.xml"/><Relationship Id="rId12" Type="http://schemas.openxmlformats.org/officeDocument/2006/relationships/slideLayout" Target="../slideLayouts/slideLayout1825.xml"/><Relationship Id="rId108" Type="http://schemas.openxmlformats.org/officeDocument/2006/relationships/slideLayout" Target="../slideLayouts/slideLayout1921.xml"/><Relationship Id="rId315" Type="http://schemas.openxmlformats.org/officeDocument/2006/relationships/slideLayout" Target="../slideLayouts/slideLayout2128.xml"/><Relationship Id="rId357" Type="http://schemas.openxmlformats.org/officeDocument/2006/relationships/slideLayout" Target="../slideLayouts/slideLayout2170.xml"/><Relationship Id="rId54" Type="http://schemas.openxmlformats.org/officeDocument/2006/relationships/slideLayout" Target="../slideLayouts/slideLayout1867.xml"/><Relationship Id="rId96" Type="http://schemas.openxmlformats.org/officeDocument/2006/relationships/slideLayout" Target="../slideLayouts/slideLayout1909.xml"/><Relationship Id="rId161" Type="http://schemas.openxmlformats.org/officeDocument/2006/relationships/slideLayout" Target="../slideLayouts/slideLayout1974.xml"/><Relationship Id="rId217" Type="http://schemas.openxmlformats.org/officeDocument/2006/relationships/slideLayout" Target="../slideLayouts/slideLayout2030.xml"/><Relationship Id="rId259" Type="http://schemas.openxmlformats.org/officeDocument/2006/relationships/slideLayout" Target="../slideLayouts/slideLayout2072.xml"/><Relationship Id="rId23" Type="http://schemas.openxmlformats.org/officeDocument/2006/relationships/slideLayout" Target="../slideLayouts/slideLayout1836.xml"/><Relationship Id="rId119" Type="http://schemas.openxmlformats.org/officeDocument/2006/relationships/slideLayout" Target="../slideLayouts/slideLayout1932.xml"/><Relationship Id="rId270" Type="http://schemas.openxmlformats.org/officeDocument/2006/relationships/slideLayout" Target="../slideLayouts/slideLayout2083.xml"/><Relationship Id="rId326" Type="http://schemas.openxmlformats.org/officeDocument/2006/relationships/slideLayout" Target="../slideLayouts/slideLayout2139.xml"/><Relationship Id="rId65" Type="http://schemas.openxmlformats.org/officeDocument/2006/relationships/slideLayout" Target="../slideLayouts/slideLayout1878.xml"/><Relationship Id="rId130" Type="http://schemas.openxmlformats.org/officeDocument/2006/relationships/slideLayout" Target="../slideLayouts/slideLayout1943.xml"/><Relationship Id="rId368" Type="http://schemas.openxmlformats.org/officeDocument/2006/relationships/slideLayout" Target="../slideLayouts/slideLayout2181.xml"/><Relationship Id="rId172" Type="http://schemas.openxmlformats.org/officeDocument/2006/relationships/slideLayout" Target="../slideLayouts/slideLayout1985.xml"/><Relationship Id="rId228" Type="http://schemas.openxmlformats.org/officeDocument/2006/relationships/slideLayout" Target="../slideLayouts/slideLayout2041.xml"/><Relationship Id="rId281" Type="http://schemas.openxmlformats.org/officeDocument/2006/relationships/slideLayout" Target="../slideLayouts/slideLayout2094.xml"/><Relationship Id="rId337" Type="http://schemas.openxmlformats.org/officeDocument/2006/relationships/slideLayout" Target="../slideLayouts/slideLayout2150.xml"/><Relationship Id="rId34" Type="http://schemas.openxmlformats.org/officeDocument/2006/relationships/slideLayout" Target="../slideLayouts/slideLayout1847.xml"/><Relationship Id="rId76" Type="http://schemas.openxmlformats.org/officeDocument/2006/relationships/slideLayout" Target="../slideLayouts/slideLayout1889.xml"/><Relationship Id="rId141" Type="http://schemas.openxmlformats.org/officeDocument/2006/relationships/slideLayout" Target="../slideLayouts/slideLayout1954.xml"/><Relationship Id="rId7" Type="http://schemas.openxmlformats.org/officeDocument/2006/relationships/slideLayout" Target="../slideLayouts/slideLayout1820.xml"/><Relationship Id="rId183" Type="http://schemas.openxmlformats.org/officeDocument/2006/relationships/slideLayout" Target="../slideLayouts/slideLayout1996.xml"/><Relationship Id="rId239" Type="http://schemas.openxmlformats.org/officeDocument/2006/relationships/slideLayout" Target="../slideLayouts/slideLayout2052.xml"/><Relationship Id="rId250" Type="http://schemas.openxmlformats.org/officeDocument/2006/relationships/slideLayout" Target="../slideLayouts/slideLayout2063.xml"/><Relationship Id="rId292" Type="http://schemas.openxmlformats.org/officeDocument/2006/relationships/slideLayout" Target="../slideLayouts/slideLayout2105.xml"/><Relationship Id="rId306" Type="http://schemas.openxmlformats.org/officeDocument/2006/relationships/slideLayout" Target="../slideLayouts/slideLayout2119.xml"/><Relationship Id="rId45" Type="http://schemas.openxmlformats.org/officeDocument/2006/relationships/slideLayout" Target="../slideLayouts/slideLayout1858.xml"/><Relationship Id="rId87" Type="http://schemas.openxmlformats.org/officeDocument/2006/relationships/slideLayout" Target="../slideLayouts/slideLayout1900.xml"/><Relationship Id="rId110" Type="http://schemas.openxmlformats.org/officeDocument/2006/relationships/slideLayout" Target="../slideLayouts/slideLayout1923.xml"/><Relationship Id="rId348" Type="http://schemas.openxmlformats.org/officeDocument/2006/relationships/slideLayout" Target="../slideLayouts/slideLayout2161.xml"/><Relationship Id="rId152" Type="http://schemas.openxmlformats.org/officeDocument/2006/relationships/slideLayout" Target="../slideLayouts/slideLayout1965.xml"/><Relationship Id="rId194" Type="http://schemas.openxmlformats.org/officeDocument/2006/relationships/slideLayout" Target="../slideLayouts/slideLayout2007.xml"/><Relationship Id="rId208" Type="http://schemas.openxmlformats.org/officeDocument/2006/relationships/slideLayout" Target="../slideLayouts/slideLayout2021.xml"/><Relationship Id="rId261" Type="http://schemas.openxmlformats.org/officeDocument/2006/relationships/slideLayout" Target="../slideLayouts/slideLayout2074.xml"/><Relationship Id="rId14" Type="http://schemas.openxmlformats.org/officeDocument/2006/relationships/slideLayout" Target="../slideLayouts/slideLayout1827.xml"/><Relationship Id="rId56" Type="http://schemas.openxmlformats.org/officeDocument/2006/relationships/slideLayout" Target="../slideLayouts/slideLayout1869.xml"/><Relationship Id="rId317" Type="http://schemas.openxmlformats.org/officeDocument/2006/relationships/slideLayout" Target="../slideLayouts/slideLayout2130.xml"/><Relationship Id="rId359" Type="http://schemas.openxmlformats.org/officeDocument/2006/relationships/slideLayout" Target="../slideLayouts/slideLayout2172.xml"/><Relationship Id="rId98" Type="http://schemas.openxmlformats.org/officeDocument/2006/relationships/slideLayout" Target="../slideLayouts/slideLayout1911.xml"/><Relationship Id="rId121" Type="http://schemas.openxmlformats.org/officeDocument/2006/relationships/slideLayout" Target="../slideLayouts/slideLayout1934.xml"/><Relationship Id="rId163" Type="http://schemas.openxmlformats.org/officeDocument/2006/relationships/slideLayout" Target="../slideLayouts/slideLayout1976.xml"/><Relationship Id="rId219" Type="http://schemas.openxmlformats.org/officeDocument/2006/relationships/slideLayout" Target="../slideLayouts/slideLayout2032.xml"/><Relationship Id="rId370" Type="http://schemas.openxmlformats.org/officeDocument/2006/relationships/slideLayout" Target="../slideLayouts/slideLayout2183.xml"/><Relationship Id="rId230" Type="http://schemas.openxmlformats.org/officeDocument/2006/relationships/slideLayout" Target="../slideLayouts/slideLayout2043.xml"/><Relationship Id="rId25" Type="http://schemas.openxmlformats.org/officeDocument/2006/relationships/slideLayout" Target="../slideLayouts/slideLayout1838.xml"/><Relationship Id="rId67" Type="http://schemas.openxmlformats.org/officeDocument/2006/relationships/slideLayout" Target="../slideLayouts/slideLayout1880.xml"/><Relationship Id="rId272" Type="http://schemas.openxmlformats.org/officeDocument/2006/relationships/slideLayout" Target="../slideLayouts/slideLayout2085.xml"/><Relationship Id="rId328" Type="http://schemas.openxmlformats.org/officeDocument/2006/relationships/slideLayout" Target="../slideLayouts/slideLayout2141.xml"/><Relationship Id="rId132" Type="http://schemas.openxmlformats.org/officeDocument/2006/relationships/slideLayout" Target="../slideLayouts/slideLayout1945.xml"/><Relationship Id="rId174" Type="http://schemas.openxmlformats.org/officeDocument/2006/relationships/slideLayout" Target="../slideLayouts/slideLayout1987.xml"/><Relationship Id="rId241" Type="http://schemas.openxmlformats.org/officeDocument/2006/relationships/slideLayout" Target="../slideLayouts/slideLayout2054.xml"/><Relationship Id="rId15" Type="http://schemas.openxmlformats.org/officeDocument/2006/relationships/slideLayout" Target="../slideLayouts/slideLayout1828.xml"/><Relationship Id="rId36" Type="http://schemas.openxmlformats.org/officeDocument/2006/relationships/slideLayout" Target="../slideLayouts/slideLayout1849.xml"/><Relationship Id="rId57" Type="http://schemas.openxmlformats.org/officeDocument/2006/relationships/slideLayout" Target="../slideLayouts/slideLayout1870.xml"/><Relationship Id="rId262" Type="http://schemas.openxmlformats.org/officeDocument/2006/relationships/slideLayout" Target="../slideLayouts/slideLayout2075.xml"/><Relationship Id="rId283" Type="http://schemas.openxmlformats.org/officeDocument/2006/relationships/slideLayout" Target="../slideLayouts/slideLayout2096.xml"/><Relationship Id="rId318" Type="http://schemas.openxmlformats.org/officeDocument/2006/relationships/slideLayout" Target="../slideLayouts/slideLayout2131.xml"/><Relationship Id="rId339" Type="http://schemas.openxmlformats.org/officeDocument/2006/relationships/slideLayout" Target="../slideLayouts/slideLayout2152.xml"/><Relationship Id="rId78" Type="http://schemas.openxmlformats.org/officeDocument/2006/relationships/slideLayout" Target="../slideLayouts/slideLayout1891.xml"/><Relationship Id="rId99" Type="http://schemas.openxmlformats.org/officeDocument/2006/relationships/slideLayout" Target="../slideLayouts/slideLayout1912.xml"/><Relationship Id="rId101" Type="http://schemas.openxmlformats.org/officeDocument/2006/relationships/slideLayout" Target="../slideLayouts/slideLayout1914.xml"/><Relationship Id="rId122" Type="http://schemas.openxmlformats.org/officeDocument/2006/relationships/slideLayout" Target="../slideLayouts/slideLayout1935.xml"/><Relationship Id="rId143" Type="http://schemas.openxmlformats.org/officeDocument/2006/relationships/slideLayout" Target="../slideLayouts/slideLayout1956.xml"/><Relationship Id="rId164" Type="http://schemas.openxmlformats.org/officeDocument/2006/relationships/slideLayout" Target="../slideLayouts/slideLayout1977.xml"/><Relationship Id="rId185" Type="http://schemas.openxmlformats.org/officeDocument/2006/relationships/slideLayout" Target="../slideLayouts/slideLayout1998.xml"/><Relationship Id="rId350" Type="http://schemas.openxmlformats.org/officeDocument/2006/relationships/slideLayout" Target="../slideLayouts/slideLayout2163.xml"/><Relationship Id="rId371" Type="http://schemas.openxmlformats.org/officeDocument/2006/relationships/theme" Target="../theme/theme75.xml"/><Relationship Id="rId9" Type="http://schemas.openxmlformats.org/officeDocument/2006/relationships/slideLayout" Target="../slideLayouts/slideLayout1822.xml"/><Relationship Id="rId210" Type="http://schemas.openxmlformats.org/officeDocument/2006/relationships/slideLayout" Target="../slideLayouts/slideLayout2023.xml"/><Relationship Id="rId26" Type="http://schemas.openxmlformats.org/officeDocument/2006/relationships/slideLayout" Target="../slideLayouts/slideLayout1839.xml"/><Relationship Id="rId231" Type="http://schemas.openxmlformats.org/officeDocument/2006/relationships/slideLayout" Target="../slideLayouts/slideLayout2044.xml"/><Relationship Id="rId252" Type="http://schemas.openxmlformats.org/officeDocument/2006/relationships/slideLayout" Target="../slideLayouts/slideLayout2065.xml"/><Relationship Id="rId273" Type="http://schemas.openxmlformats.org/officeDocument/2006/relationships/slideLayout" Target="../slideLayouts/slideLayout2086.xml"/><Relationship Id="rId294" Type="http://schemas.openxmlformats.org/officeDocument/2006/relationships/slideLayout" Target="../slideLayouts/slideLayout2107.xml"/><Relationship Id="rId308" Type="http://schemas.openxmlformats.org/officeDocument/2006/relationships/slideLayout" Target="../slideLayouts/slideLayout2121.xml"/><Relationship Id="rId329" Type="http://schemas.openxmlformats.org/officeDocument/2006/relationships/slideLayout" Target="../slideLayouts/slideLayout2142.xml"/><Relationship Id="rId47" Type="http://schemas.openxmlformats.org/officeDocument/2006/relationships/slideLayout" Target="../slideLayouts/slideLayout1860.xml"/><Relationship Id="rId68" Type="http://schemas.openxmlformats.org/officeDocument/2006/relationships/slideLayout" Target="../slideLayouts/slideLayout1881.xml"/><Relationship Id="rId89" Type="http://schemas.openxmlformats.org/officeDocument/2006/relationships/slideLayout" Target="../slideLayouts/slideLayout1902.xml"/><Relationship Id="rId112" Type="http://schemas.openxmlformats.org/officeDocument/2006/relationships/slideLayout" Target="../slideLayouts/slideLayout1925.xml"/><Relationship Id="rId133" Type="http://schemas.openxmlformats.org/officeDocument/2006/relationships/slideLayout" Target="../slideLayouts/slideLayout1946.xml"/><Relationship Id="rId154" Type="http://schemas.openxmlformats.org/officeDocument/2006/relationships/slideLayout" Target="../slideLayouts/slideLayout1967.xml"/><Relationship Id="rId175" Type="http://schemas.openxmlformats.org/officeDocument/2006/relationships/slideLayout" Target="../slideLayouts/slideLayout1988.xml"/><Relationship Id="rId340" Type="http://schemas.openxmlformats.org/officeDocument/2006/relationships/slideLayout" Target="../slideLayouts/slideLayout2153.xml"/><Relationship Id="rId361" Type="http://schemas.openxmlformats.org/officeDocument/2006/relationships/slideLayout" Target="../slideLayouts/slideLayout2174.xml"/><Relationship Id="rId196" Type="http://schemas.openxmlformats.org/officeDocument/2006/relationships/slideLayout" Target="../slideLayouts/slideLayout2009.xml"/><Relationship Id="rId200" Type="http://schemas.openxmlformats.org/officeDocument/2006/relationships/slideLayout" Target="../slideLayouts/slideLayout2013.xml"/><Relationship Id="rId16" Type="http://schemas.openxmlformats.org/officeDocument/2006/relationships/slideLayout" Target="../slideLayouts/slideLayout1829.xml"/><Relationship Id="rId221" Type="http://schemas.openxmlformats.org/officeDocument/2006/relationships/slideLayout" Target="../slideLayouts/slideLayout2034.xml"/><Relationship Id="rId242" Type="http://schemas.openxmlformats.org/officeDocument/2006/relationships/slideLayout" Target="../slideLayouts/slideLayout2055.xml"/><Relationship Id="rId263" Type="http://schemas.openxmlformats.org/officeDocument/2006/relationships/slideLayout" Target="../slideLayouts/slideLayout2076.xml"/><Relationship Id="rId284" Type="http://schemas.openxmlformats.org/officeDocument/2006/relationships/slideLayout" Target="../slideLayouts/slideLayout2097.xml"/><Relationship Id="rId319" Type="http://schemas.openxmlformats.org/officeDocument/2006/relationships/slideLayout" Target="../slideLayouts/slideLayout2132.xml"/><Relationship Id="rId37" Type="http://schemas.openxmlformats.org/officeDocument/2006/relationships/slideLayout" Target="../slideLayouts/slideLayout1850.xml"/><Relationship Id="rId58" Type="http://schemas.openxmlformats.org/officeDocument/2006/relationships/slideLayout" Target="../slideLayouts/slideLayout1871.xml"/><Relationship Id="rId79" Type="http://schemas.openxmlformats.org/officeDocument/2006/relationships/slideLayout" Target="../slideLayouts/slideLayout1892.xml"/><Relationship Id="rId102" Type="http://schemas.openxmlformats.org/officeDocument/2006/relationships/slideLayout" Target="../slideLayouts/slideLayout1915.xml"/><Relationship Id="rId123" Type="http://schemas.openxmlformats.org/officeDocument/2006/relationships/slideLayout" Target="../slideLayouts/slideLayout1936.xml"/><Relationship Id="rId144" Type="http://schemas.openxmlformats.org/officeDocument/2006/relationships/slideLayout" Target="../slideLayouts/slideLayout1957.xml"/><Relationship Id="rId330" Type="http://schemas.openxmlformats.org/officeDocument/2006/relationships/slideLayout" Target="../slideLayouts/slideLayout2143.xml"/><Relationship Id="rId90" Type="http://schemas.openxmlformats.org/officeDocument/2006/relationships/slideLayout" Target="../slideLayouts/slideLayout1903.xml"/><Relationship Id="rId165" Type="http://schemas.openxmlformats.org/officeDocument/2006/relationships/slideLayout" Target="../slideLayouts/slideLayout1978.xml"/><Relationship Id="rId186" Type="http://schemas.openxmlformats.org/officeDocument/2006/relationships/slideLayout" Target="../slideLayouts/slideLayout1999.xml"/><Relationship Id="rId351" Type="http://schemas.openxmlformats.org/officeDocument/2006/relationships/slideLayout" Target="../slideLayouts/slideLayout2164.xml"/><Relationship Id="rId372" Type="http://schemas.openxmlformats.org/officeDocument/2006/relationships/image" Target="../media/image35.png"/><Relationship Id="rId211" Type="http://schemas.openxmlformats.org/officeDocument/2006/relationships/slideLayout" Target="../slideLayouts/slideLayout2024.xml"/><Relationship Id="rId232" Type="http://schemas.openxmlformats.org/officeDocument/2006/relationships/slideLayout" Target="../slideLayouts/slideLayout2045.xml"/><Relationship Id="rId253" Type="http://schemas.openxmlformats.org/officeDocument/2006/relationships/slideLayout" Target="../slideLayouts/slideLayout2066.xml"/><Relationship Id="rId274" Type="http://schemas.openxmlformats.org/officeDocument/2006/relationships/slideLayout" Target="../slideLayouts/slideLayout2087.xml"/><Relationship Id="rId295" Type="http://schemas.openxmlformats.org/officeDocument/2006/relationships/slideLayout" Target="../slideLayouts/slideLayout2108.xml"/><Relationship Id="rId309" Type="http://schemas.openxmlformats.org/officeDocument/2006/relationships/slideLayout" Target="../slideLayouts/slideLayout2122.xml"/><Relationship Id="rId27" Type="http://schemas.openxmlformats.org/officeDocument/2006/relationships/slideLayout" Target="../slideLayouts/slideLayout1840.xml"/><Relationship Id="rId48" Type="http://schemas.openxmlformats.org/officeDocument/2006/relationships/slideLayout" Target="../slideLayouts/slideLayout1861.xml"/><Relationship Id="rId69" Type="http://schemas.openxmlformats.org/officeDocument/2006/relationships/slideLayout" Target="../slideLayouts/slideLayout1882.xml"/><Relationship Id="rId113" Type="http://schemas.openxmlformats.org/officeDocument/2006/relationships/slideLayout" Target="../slideLayouts/slideLayout1926.xml"/><Relationship Id="rId134" Type="http://schemas.openxmlformats.org/officeDocument/2006/relationships/slideLayout" Target="../slideLayouts/slideLayout1947.xml"/><Relationship Id="rId320" Type="http://schemas.openxmlformats.org/officeDocument/2006/relationships/slideLayout" Target="../slideLayouts/slideLayout2133.xml"/><Relationship Id="rId80" Type="http://schemas.openxmlformats.org/officeDocument/2006/relationships/slideLayout" Target="../slideLayouts/slideLayout1893.xml"/><Relationship Id="rId155" Type="http://schemas.openxmlformats.org/officeDocument/2006/relationships/slideLayout" Target="../slideLayouts/slideLayout1968.xml"/><Relationship Id="rId176" Type="http://schemas.openxmlformats.org/officeDocument/2006/relationships/slideLayout" Target="../slideLayouts/slideLayout1989.xml"/><Relationship Id="rId197" Type="http://schemas.openxmlformats.org/officeDocument/2006/relationships/slideLayout" Target="../slideLayouts/slideLayout2010.xml"/><Relationship Id="rId341" Type="http://schemas.openxmlformats.org/officeDocument/2006/relationships/slideLayout" Target="../slideLayouts/slideLayout2154.xml"/><Relationship Id="rId362" Type="http://schemas.openxmlformats.org/officeDocument/2006/relationships/slideLayout" Target="../slideLayouts/slideLayout2175.xml"/><Relationship Id="rId201" Type="http://schemas.openxmlformats.org/officeDocument/2006/relationships/slideLayout" Target="../slideLayouts/slideLayout2014.xml"/><Relationship Id="rId222" Type="http://schemas.openxmlformats.org/officeDocument/2006/relationships/slideLayout" Target="../slideLayouts/slideLayout2035.xml"/><Relationship Id="rId243" Type="http://schemas.openxmlformats.org/officeDocument/2006/relationships/slideLayout" Target="../slideLayouts/slideLayout2056.xml"/><Relationship Id="rId264" Type="http://schemas.openxmlformats.org/officeDocument/2006/relationships/slideLayout" Target="../slideLayouts/slideLayout2077.xml"/><Relationship Id="rId285" Type="http://schemas.openxmlformats.org/officeDocument/2006/relationships/slideLayout" Target="../slideLayouts/slideLayout2098.xml"/><Relationship Id="rId17" Type="http://schemas.openxmlformats.org/officeDocument/2006/relationships/slideLayout" Target="../slideLayouts/slideLayout1830.xml"/><Relationship Id="rId38" Type="http://schemas.openxmlformats.org/officeDocument/2006/relationships/slideLayout" Target="../slideLayouts/slideLayout1851.xml"/><Relationship Id="rId59" Type="http://schemas.openxmlformats.org/officeDocument/2006/relationships/slideLayout" Target="../slideLayouts/slideLayout1872.xml"/><Relationship Id="rId103" Type="http://schemas.openxmlformats.org/officeDocument/2006/relationships/slideLayout" Target="../slideLayouts/slideLayout1916.xml"/><Relationship Id="rId124" Type="http://schemas.openxmlformats.org/officeDocument/2006/relationships/slideLayout" Target="../slideLayouts/slideLayout1937.xml"/><Relationship Id="rId310" Type="http://schemas.openxmlformats.org/officeDocument/2006/relationships/slideLayout" Target="../slideLayouts/slideLayout2123.xml"/><Relationship Id="rId70" Type="http://schemas.openxmlformats.org/officeDocument/2006/relationships/slideLayout" Target="../slideLayouts/slideLayout1883.xml"/><Relationship Id="rId91" Type="http://schemas.openxmlformats.org/officeDocument/2006/relationships/slideLayout" Target="../slideLayouts/slideLayout1904.xml"/><Relationship Id="rId145" Type="http://schemas.openxmlformats.org/officeDocument/2006/relationships/slideLayout" Target="../slideLayouts/slideLayout1958.xml"/><Relationship Id="rId166" Type="http://schemas.openxmlformats.org/officeDocument/2006/relationships/slideLayout" Target="../slideLayouts/slideLayout1979.xml"/><Relationship Id="rId187" Type="http://schemas.openxmlformats.org/officeDocument/2006/relationships/slideLayout" Target="../slideLayouts/slideLayout2000.xml"/><Relationship Id="rId331" Type="http://schemas.openxmlformats.org/officeDocument/2006/relationships/slideLayout" Target="../slideLayouts/slideLayout2144.xml"/><Relationship Id="rId352" Type="http://schemas.openxmlformats.org/officeDocument/2006/relationships/slideLayout" Target="../slideLayouts/slideLayout2165.xml"/><Relationship Id="rId1" Type="http://schemas.openxmlformats.org/officeDocument/2006/relationships/slideLayout" Target="../slideLayouts/slideLayout1814.xml"/><Relationship Id="rId212" Type="http://schemas.openxmlformats.org/officeDocument/2006/relationships/slideLayout" Target="../slideLayouts/slideLayout2025.xml"/><Relationship Id="rId233" Type="http://schemas.openxmlformats.org/officeDocument/2006/relationships/slideLayout" Target="../slideLayouts/slideLayout2046.xml"/><Relationship Id="rId254" Type="http://schemas.openxmlformats.org/officeDocument/2006/relationships/slideLayout" Target="../slideLayouts/slideLayout2067.xml"/><Relationship Id="rId28" Type="http://schemas.openxmlformats.org/officeDocument/2006/relationships/slideLayout" Target="../slideLayouts/slideLayout1841.xml"/><Relationship Id="rId49" Type="http://schemas.openxmlformats.org/officeDocument/2006/relationships/slideLayout" Target="../slideLayouts/slideLayout1862.xml"/><Relationship Id="rId114" Type="http://schemas.openxmlformats.org/officeDocument/2006/relationships/slideLayout" Target="../slideLayouts/slideLayout1927.xml"/><Relationship Id="rId275" Type="http://schemas.openxmlformats.org/officeDocument/2006/relationships/slideLayout" Target="../slideLayouts/slideLayout2088.xml"/><Relationship Id="rId296" Type="http://schemas.openxmlformats.org/officeDocument/2006/relationships/slideLayout" Target="../slideLayouts/slideLayout2109.xml"/><Relationship Id="rId300" Type="http://schemas.openxmlformats.org/officeDocument/2006/relationships/slideLayout" Target="../slideLayouts/slideLayout2113.xml"/><Relationship Id="rId60" Type="http://schemas.openxmlformats.org/officeDocument/2006/relationships/slideLayout" Target="../slideLayouts/slideLayout1873.xml"/><Relationship Id="rId81" Type="http://schemas.openxmlformats.org/officeDocument/2006/relationships/slideLayout" Target="../slideLayouts/slideLayout1894.xml"/><Relationship Id="rId135" Type="http://schemas.openxmlformats.org/officeDocument/2006/relationships/slideLayout" Target="../slideLayouts/slideLayout1948.xml"/><Relationship Id="rId156" Type="http://schemas.openxmlformats.org/officeDocument/2006/relationships/slideLayout" Target="../slideLayouts/slideLayout1969.xml"/><Relationship Id="rId177" Type="http://schemas.openxmlformats.org/officeDocument/2006/relationships/slideLayout" Target="../slideLayouts/slideLayout1990.xml"/><Relationship Id="rId198" Type="http://schemas.openxmlformats.org/officeDocument/2006/relationships/slideLayout" Target="../slideLayouts/slideLayout2011.xml"/><Relationship Id="rId321" Type="http://schemas.openxmlformats.org/officeDocument/2006/relationships/slideLayout" Target="../slideLayouts/slideLayout2134.xml"/><Relationship Id="rId342" Type="http://schemas.openxmlformats.org/officeDocument/2006/relationships/slideLayout" Target="../slideLayouts/slideLayout2155.xml"/><Relationship Id="rId363" Type="http://schemas.openxmlformats.org/officeDocument/2006/relationships/slideLayout" Target="../slideLayouts/slideLayout2176.xml"/><Relationship Id="rId202" Type="http://schemas.openxmlformats.org/officeDocument/2006/relationships/slideLayout" Target="../slideLayouts/slideLayout2015.xml"/><Relationship Id="rId223" Type="http://schemas.openxmlformats.org/officeDocument/2006/relationships/slideLayout" Target="../slideLayouts/slideLayout2036.xml"/><Relationship Id="rId244" Type="http://schemas.openxmlformats.org/officeDocument/2006/relationships/slideLayout" Target="../slideLayouts/slideLayout2057.xml"/><Relationship Id="rId18" Type="http://schemas.openxmlformats.org/officeDocument/2006/relationships/slideLayout" Target="../slideLayouts/slideLayout1831.xml"/><Relationship Id="rId39" Type="http://schemas.openxmlformats.org/officeDocument/2006/relationships/slideLayout" Target="../slideLayouts/slideLayout1852.xml"/><Relationship Id="rId265" Type="http://schemas.openxmlformats.org/officeDocument/2006/relationships/slideLayout" Target="../slideLayouts/slideLayout2078.xml"/><Relationship Id="rId286" Type="http://schemas.openxmlformats.org/officeDocument/2006/relationships/slideLayout" Target="../slideLayouts/slideLayout2099.xml"/><Relationship Id="rId50" Type="http://schemas.openxmlformats.org/officeDocument/2006/relationships/slideLayout" Target="../slideLayouts/slideLayout1863.xml"/><Relationship Id="rId104" Type="http://schemas.openxmlformats.org/officeDocument/2006/relationships/slideLayout" Target="../slideLayouts/slideLayout1917.xml"/><Relationship Id="rId125" Type="http://schemas.openxmlformats.org/officeDocument/2006/relationships/slideLayout" Target="../slideLayouts/slideLayout1938.xml"/><Relationship Id="rId146" Type="http://schemas.openxmlformats.org/officeDocument/2006/relationships/slideLayout" Target="../slideLayouts/slideLayout1959.xml"/><Relationship Id="rId167" Type="http://schemas.openxmlformats.org/officeDocument/2006/relationships/slideLayout" Target="../slideLayouts/slideLayout1980.xml"/><Relationship Id="rId188" Type="http://schemas.openxmlformats.org/officeDocument/2006/relationships/slideLayout" Target="../slideLayouts/slideLayout2001.xml"/><Relationship Id="rId311" Type="http://schemas.openxmlformats.org/officeDocument/2006/relationships/slideLayout" Target="../slideLayouts/slideLayout2124.xml"/><Relationship Id="rId332" Type="http://schemas.openxmlformats.org/officeDocument/2006/relationships/slideLayout" Target="../slideLayouts/slideLayout2145.xml"/><Relationship Id="rId353" Type="http://schemas.openxmlformats.org/officeDocument/2006/relationships/slideLayout" Target="../slideLayouts/slideLayout2166.xml"/><Relationship Id="rId71" Type="http://schemas.openxmlformats.org/officeDocument/2006/relationships/slideLayout" Target="../slideLayouts/slideLayout1884.xml"/><Relationship Id="rId92" Type="http://schemas.openxmlformats.org/officeDocument/2006/relationships/slideLayout" Target="../slideLayouts/slideLayout1905.xml"/><Relationship Id="rId213" Type="http://schemas.openxmlformats.org/officeDocument/2006/relationships/slideLayout" Target="../slideLayouts/slideLayout2026.xml"/><Relationship Id="rId234" Type="http://schemas.openxmlformats.org/officeDocument/2006/relationships/slideLayout" Target="../slideLayouts/slideLayout2047.xml"/><Relationship Id="rId2" Type="http://schemas.openxmlformats.org/officeDocument/2006/relationships/slideLayout" Target="../slideLayouts/slideLayout1815.xml"/><Relationship Id="rId29" Type="http://schemas.openxmlformats.org/officeDocument/2006/relationships/slideLayout" Target="../slideLayouts/slideLayout1842.xml"/><Relationship Id="rId255" Type="http://schemas.openxmlformats.org/officeDocument/2006/relationships/slideLayout" Target="../slideLayouts/slideLayout2068.xml"/><Relationship Id="rId276" Type="http://schemas.openxmlformats.org/officeDocument/2006/relationships/slideLayout" Target="../slideLayouts/slideLayout2089.xml"/><Relationship Id="rId297" Type="http://schemas.openxmlformats.org/officeDocument/2006/relationships/slideLayout" Target="../slideLayouts/slideLayout2110.xml"/><Relationship Id="rId40" Type="http://schemas.openxmlformats.org/officeDocument/2006/relationships/slideLayout" Target="../slideLayouts/slideLayout1853.xml"/><Relationship Id="rId115" Type="http://schemas.openxmlformats.org/officeDocument/2006/relationships/slideLayout" Target="../slideLayouts/slideLayout1928.xml"/><Relationship Id="rId136" Type="http://schemas.openxmlformats.org/officeDocument/2006/relationships/slideLayout" Target="../slideLayouts/slideLayout1949.xml"/><Relationship Id="rId157" Type="http://schemas.openxmlformats.org/officeDocument/2006/relationships/slideLayout" Target="../slideLayouts/slideLayout1970.xml"/><Relationship Id="rId178" Type="http://schemas.openxmlformats.org/officeDocument/2006/relationships/slideLayout" Target="../slideLayouts/slideLayout1991.xml"/><Relationship Id="rId301" Type="http://schemas.openxmlformats.org/officeDocument/2006/relationships/slideLayout" Target="../slideLayouts/slideLayout2114.xml"/><Relationship Id="rId322" Type="http://schemas.openxmlformats.org/officeDocument/2006/relationships/slideLayout" Target="../slideLayouts/slideLayout2135.xml"/><Relationship Id="rId343" Type="http://schemas.openxmlformats.org/officeDocument/2006/relationships/slideLayout" Target="../slideLayouts/slideLayout2156.xml"/><Relationship Id="rId364" Type="http://schemas.openxmlformats.org/officeDocument/2006/relationships/slideLayout" Target="../slideLayouts/slideLayout2177.xml"/><Relationship Id="rId61" Type="http://schemas.openxmlformats.org/officeDocument/2006/relationships/slideLayout" Target="../slideLayouts/slideLayout1874.xml"/><Relationship Id="rId82" Type="http://schemas.openxmlformats.org/officeDocument/2006/relationships/slideLayout" Target="../slideLayouts/slideLayout1895.xml"/><Relationship Id="rId199" Type="http://schemas.openxmlformats.org/officeDocument/2006/relationships/slideLayout" Target="../slideLayouts/slideLayout2012.xml"/><Relationship Id="rId203" Type="http://schemas.openxmlformats.org/officeDocument/2006/relationships/slideLayout" Target="../slideLayouts/slideLayout2016.xml"/><Relationship Id="rId19" Type="http://schemas.openxmlformats.org/officeDocument/2006/relationships/slideLayout" Target="../slideLayouts/slideLayout1832.xml"/><Relationship Id="rId224" Type="http://schemas.openxmlformats.org/officeDocument/2006/relationships/slideLayout" Target="../slideLayouts/slideLayout2037.xml"/><Relationship Id="rId245" Type="http://schemas.openxmlformats.org/officeDocument/2006/relationships/slideLayout" Target="../slideLayouts/slideLayout2058.xml"/><Relationship Id="rId266" Type="http://schemas.openxmlformats.org/officeDocument/2006/relationships/slideLayout" Target="../slideLayouts/slideLayout2079.xml"/><Relationship Id="rId287" Type="http://schemas.openxmlformats.org/officeDocument/2006/relationships/slideLayout" Target="../slideLayouts/slideLayout2100.xml"/><Relationship Id="rId30" Type="http://schemas.openxmlformats.org/officeDocument/2006/relationships/slideLayout" Target="../slideLayouts/slideLayout1843.xml"/><Relationship Id="rId105" Type="http://schemas.openxmlformats.org/officeDocument/2006/relationships/slideLayout" Target="../slideLayouts/slideLayout1918.xml"/><Relationship Id="rId126" Type="http://schemas.openxmlformats.org/officeDocument/2006/relationships/slideLayout" Target="../slideLayouts/slideLayout1939.xml"/><Relationship Id="rId147" Type="http://schemas.openxmlformats.org/officeDocument/2006/relationships/slideLayout" Target="../slideLayouts/slideLayout1960.xml"/><Relationship Id="rId168" Type="http://schemas.openxmlformats.org/officeDocument/2006/relationships/slideLayout" Target="../slideLayouts/slideLayout1981.xml"/><Relationship Id="rId312" Type="http://schemas.openxmlformats.org/officeDocument/2006/relationships/slideLayout" Target="../slideLayouts/slideLayout2125.xml"/><Relationship Id="rId333" Type="http://schemas.openxmlformats.org/officeDocument/2006/relationships/slideLayout" Target="../slideLayouts/slideLayout2146.xml"/><Relationship Id="rId354" Type="http://schemas.openxmlformats.org/officeDocument/2006/relationships/slideLayout" Target="../slideLayouts/slideLayout2167.xml"/><Relationship Id="rId51" Type="http://schemas.openxmlformats.org/officeDocument/2006/relationships/slideLayout" Target="../slideLayouts/slideLayout1864.xml"/><Relationship Id="rId72" Type="http://schemas.openxmlformats.org/officeDocument/2006/relationships/slideLayout" Target="../slideLayouts/slideLayout1885.xml"/><Relationship Id="rId93" Type="http://schemas.openxmlformats.org/officeDocument/2006/relationships/slideLayout" Target="../slideLayouts/slideLayout1906.xml"/><Relationship Id="rId189" Type="http://schemas.openxmlformats.org/officeDocument/2006/relationships/slideLayout" Target="../slideLayouts/slideLayout2002.xml"/><Relationship Id="rId3" Type="http://schemas.openxmlformats.org/officeDocument/2006/relationships/slideLayout" Target="../slideLayouts/slideLayout1816.xml"/><Relationship Id="rId214" Type="http://schemas.openxmlformats.org/officeDocument/2006/relationships/slideLayout" Target="../slideLayouts/slideLayout2027.xml"/><Relationship Id="rId235" Type="http://schemas.openxmlformats.org/officeDocument/2006/relationships/slideLayout" Target="../slideLayouts/slideLayout2048.xml"/><Relationship Id="rId256" Type="http://schemas.openxmlformats.org/officeDocument/2006/relationships/slideLayout" Target="../slideLayouts/slideLayout2069.xml"/><Relationship Id="rId277" Type="http://schemas.openxmlformats.org/officeDocument/2006/relationships/slideLayout" Target="../slideLayouts/slideLayout2090.xml"/><Relationship Id="rId298" Type="http://schemas.openxmlformats.org/officeDocument/2006/relationships/slideLayout" Target="../slideLayouts/slideLayout2111.xml"/><Relationship Id="rId116" Type="http://schemas.openxmlformats.org/officeDocument/2006/relationships/slideLayout" Target="../slideLayouts/slideLayout1929.xml"/><Relationship Id="rId137" Type="http://schemas.openxmlformats.org/officeDocument/2006/relationships/slideLayout" Target="../slideLayouts/slideLayout1950.xml"/><Relationship Id="rId158" Type="http://schemas.openxmlformats.org/officeDocument/2006/relationships/slideLayout" Target="../slideLayouts/slideLayout1971.xml"/><Relationship Id="rId302" Type="http://schemas.openxmlformats.org/officeDocument/2006/relationships/slideLayout" Target="../slideLayouts/slideLayout2115.xml"/><Relationship Id="rId323" Type="http://schemas.openxmlformats.org/officeDocument/2006/relationships/slideLayout" Target="../slideLayouts/slideLayout2136.xml"/><Relationship Id="rId344" Type="http://schemas.openxmlformats.org/officeDocument/2006/relationships/slideLayout" Target="../slideLayouts/slideLayout2157.xml"/><Relationship Id="rId20" Type="http://schemas.openxmlformats.org/officeDocument/2006/relationships/slideLayout" Target="../slideLayouts/slideLayout1833.xml"/><Relationship Id="rId41" Type="http://schemas.openxmlformats.org/officeDocument/2006/relationships/slideLayout" Target="../slideLayouts/slideLayout1854.xml"/><Relationship Id="rId62" Type="http://schemas.openxmlformats.org/officeDocument/2006/relationships/slideLayout" Target="../slideLayouts/slideLayout1875.xml"/><Relationship Id="rId83" Type="http://schemas.openxmlformats.org/officeDocument/2006/relationships/slideLayout" Target="../slideLayouts/slideLayout1896.xml"/><Relationship Id="rId179" Type="http://schemas.openxmlformats.org/officeDocument/2006/relationships/slideLayout" Target="../slideLayouts/slideLayout1992.xml"/><Relationship Id="rId365" Type="http://schemas.openxmlformats.org/officeDocument/2006/relationships/slideLayout" Target="../slideLayouts/slideLayout2178.xml"/><Relationship Id="rId190" Type="http://schemas.openxmlformats.org/officeDocument/2006/relationships/slideLayout" Target="../slideLayouts/slideLayout2003.xml"/><Relationship Id="rId204" Type="http://schemas.openxmlformats.org/officeDocument/2006/relationships/slideLayout" Target="../slideLayouts/slideLayout2017.xml"/><Relationship Id="rId225" Type="http://schemas.openxmlformats.org/officeDocument/2006/relationships/slideLayout" Target="../slideLayouts/slideLayout2038.xml"/><Relationship Id="rId246" Type="http://schemas.openxmlformats.org/officeDocument/2006/relationships/slideLayout" Target="../slideLayouts/slideLayout2059.xml"/><Relationship Id="rId267" Type="http://schemas.openxmlformats.org/officeDocument/2006/relationships/slideLayout" Target="../slideLayouts/slideLayout2080.xml"/><Relationship Id="rId288" Type="http://schemas.openxmlformats.org/officeDocument/2006/relationships/slideLayout" Target="../slideLayouts/slideLayout2101.xml"/><Relationship Id="rId106" Type="http://schemas.openxmlformats.org/officeDocument/2006/relationships/slideLayout" Target="../slideLayouts/slideLayout1919.xml"/><Relationship Id="rId127" Type="http://schemas.openxmlformats.org/officeDocument/2006/relationships/slideLayout" Target="../slideLayouts/slideLayout1940.xml"/><Relationship Id="rId313" Type="http://schemas.openxmlformats.org/officeDocument/2006/relationships/slideLayout" Target="../slideLayouts/slideLayout2126.xml"/><Relationship Id="rId10" Type="http://schemas.openxmlformats.org/officeDocument/2006/relationships/slideLayout" Target="../slideLayouts/slideLayout1823.xml"/><Relationship Id="rId31" Type="http://schemas.openxmlformats.org/officeDocument/2006/relationships/slideLayout" Target="../slideLayouts/slideLayout1844.xml"/><Relationship Id="rId52" Type="http://schemas.openxmlformats.org/officeDocument/2006/relationships/slideLayout" Target="../slideLayouts/slideLayout1865.xml"/><Relationship Id="rId73" Type="http://schemas.openxmlformats.org/officeDocument/2006/relationships/slideLayout" Target="../slideLayouts/slideLayout1886.xml"/><Relationship Id="rId94" Type="http://schemas.openxmlformats.org/officeDocument/2006/relationships/slideLayout" Target="../slideLayouts/slideLayout1907.xml"/><Relationship Id="rId148" Type="http://schemas.openxmlformats.org/officeDocument/2006/relationships/slideLayout" Target="../slideLayouts/slideLayout1961.xml"/><Relationship Id="rId169" Type="http://schemas.openxmlformats.org/officeDocument/2006/relationships/slideLayout" Target="../slideLayouts/slideLayout1982.xml"/><Relationship Id="rId334" Type="http://schemas.openxmlformats.org/officeDocument/2006/relationships/slideLayout" Target="../slideLayouts/slideLayout2147.xml"/><Relationship Id="rId355" Type="http://schemas.openxmlformats.org/officeDocument/2006/relationships/slideLayout" Target="../slideLayouts/slideLayout2168.xml"/><Relationship Id="rId4" Type="http://schemas.openxmlformats.org/officeDocument/2006/relationships/slideLayout" Target="../slideLayouts/slideLayout1817.xml"/><Relationship Id="rId180" Type="http://schemas.openxmlformats.org/officeDocument/2006/relationships/slideLayout" Target="../slideLayouts/slideLayout1993.xml"/><Relationship Id="rId215" Type="http://schemas.openxmlformats.org/officeDocument/2006/relationships/slideLayout" Target="../slideLayouts/slideLayout2028.xml"/><Relationship Id="rId236" Type="http://schemas.openxmlformats.org/officeDocument/2006/relationships/slideLayout" Target="../slideLayouts/slideLayout2049.xml"/><Relationship Id="rId257" Type="http://schemas.openxmlformats.org/officeDocument/2006/relationships/slideLayout" Target="../slideLayouts/slideLayout2070.xml"/><Relationship Id="rId278" Type="http://schemas.openxmlformats.org/officeDocument/2006/relationships/slideLayout" Target="../slideLayouts/slideLayout2091.xml"/><Relationship Id="rId303" Type="http://schemas.openxmlformats.org/officeDocument/2006/relationships/slideLayout" Target="../slideLayouts/slideLayout2116.xml"/><Relationship Id="rId42" Type="http://schemas.openxmlformats.org/officeDocument/2006/relationships/slideLayout" Target="../slideLayouts/slideLayout1855.xml"/><Relationship Id="rId84" Type="http://schemas.openxmlformats.org/officeDocument/2006/relationships/slideLayout" Target="../slideLayouts/slideLayout1897.xml"/><Relationship Id="rId138" Type="http://schemas.openxmlformats.org/officeDocument/2006/relationships/slideLayout" Target="../slideLayouts/slideLayout1951.xml"/><Relationship Id="rId345" Type="http://schemas.openxmlformats.org/officeDocument/2006/relationships/slideLayout" Target="../slideLayouts/slideLayout2158.xml"/><Relationship Id="rId191" Type="http://schemas.openxmlformats.org/officeDocument/2006/relationships/slideLayout" Target="../slideLayouts/slideLayout2004.xml"/><Relationship Id="rId205" Type="http://schemas.openxmlformats.org/officeDocument/2006/relationships/slideLayout" Target="../slideLayouts/slideLayout2018.xml"/><Relationship Id="rId247" Type="http://schemas.openxmlformats.org/officeDocument/2006/relationships/slideLayout" Target="../slideLayouts/slideLayout2060.xml"/><Relationship Id="rId107" Type="http://schemas.openxmlformats.org/officeDocument/2006/relationships/slideLayout" Target="../slideLayouts/slideLayout1920.xml"/><Relationship Id="rId289" Type="http://schemas.openxmlformats.org/officeDocument/2006/relationships/slideLayout" Target="../slideLayouts/slideLayout2102.xml"/><Relationship Id="rId11" Type="http://schemas.openxmlformats.org/officeDocument/2006/relationships/slideLayout" Target="../slideLayouts/slideLayout1824.xml"/><Relationship Id="rId53" Type="http://schemas.openxmlformats.org/officeDocument/2006/relationships/slideLayout" Target="../slideLayouts/slideLayout1866.xml"/><Relationship Id="rId149" Type="http://schemas.openxmlformats.org/officeDocument/2006/relationships/slideLayout" Target="../slideLayouts/slideLayout1962.xml"/><Relationship Id="rId314" Type="http://schemas.openxmlformats.org/officeDocument/2006/relationships/slideLayout" Target="../slideLayouts/slideLayout2127.xml"/><Relationship Id="rId356" Type="http://schemas.openxmlformats.org/officeDocument/2006/relationships/slideLayout" Target="../slideLayouts/slideLayout2169.xml"/><Relationship Id="rId95" Type="http://schemas.openxmlformats.org/officeDocument/2006/relationships/slideLayout" Target="../slideLayouts/slideLayout1908.xml"/><Relationship Id="rId160" Type="http://schemas.openxmlformats.org/officeDocument/2006/relationships/slideLayout" Target="../slideLayouts/slideLayout1973.xml"/><Relationship Id="rId216" Type="http://schemas.openxmlformats.org/officeDocument/2006/relationships/slideLayout" Target="../slideLayouts/slideLayout2029.xml"/><Relationship Id="rId258" Type="http://schemas.openxmlformats.org/officeDocument/2006/relationships/slideLayout" Target="../slideLayouts/slideLayout2071.xml"/><Relationship Id="rId22" Type="http://schemas.openxmlformats.org/officeDocument/2006/relationships/slideLayout" Target="../slideLayouts/slideLayout1835.xml"/><Relationship Id="rId64" Type="http://schemas.openxmlformats.org/officeDocument/2006/relationships/slideLayout" Target="../slideLayouts/slideLayout1877.xml"/><Relationship Id="rId118" Type="http://schemas.openxmlformats.org/officeDocument/2006/relationships/slideLayout" Target="../slideLayouts/slideLayout1931.xml"/><Relationship Id="rId325" Type="http://schemas.openxmlformats.org/officeDocument/2006/relationships/slideLayout" Target="../slideLayouts/slideLayout2138.xml"/><Relationship Id="rId367" Type="http://schemas.openxmlformats.org/officeDocument/2006/relationships/slideLayout" Target="../slideLayouts/slideLayout2180.xml"/><Relationship Id="rId171" Type="http://schemas.openxmlformats.org/officeDocument/2006/relationships/slideLayout" Target="../slideLayouts/slideLayout1984.xml"/><Relationship Id="rId227" Type="http://schemas.openxmlformats.org/officeDocument/2006/relationships/slideLayout" Target="../slideLayouts/slideLayout2040.xml"/><Relationship Id="rId269" Type="http://schemas.openxmlformats.org/officeDocument/2006/relationships/slideLayout" Target="../slideLayouts/slideLayout2082.xml"/><Relationship Id="rId33" Type="http://schemas.openxmlformats.org/officeDocument/2006/relationships/slideLayout" Target="../slideLayouts/slideLayout1846.xml"/><Relationship Id="rId129" Type="http://schemas.openxmlformats.org/officeDocument/2006/relationships/slideLayout" Target="../slideLayouts/slideLayout1942.xml"/><Relationship Id="rId280" Type="http://schemas.openxmlformats.org/officeDocument/2006/relationships/slideLayout" Target="../slideLayouts/slideLayout2093.xml"/><Relationship Id="rId336" Type="http://schemas.openxmlformats.org/officeDocument/2006/relationships/slideLayout" Target="../slideLayouts/slideLayout2149.xml"/><Relationship Id="rId75" Type="http://schemas.openxmlformats.org/officeDocument/2006/relationships/slideLayout" Target="../slideLayouts/slideLayout1888.xml"/><Relationship Id="rId140" Type="http://schemas.openxmlformats.org/officeDocument/2006/relationships/slideLayout" Target="../slideLayouts/slideLayout1953.xml"/><Relationship Id="rId182" Type="http://schemas.openxmlformats.org/officeDocument/2006/relationships/slideLayout" Target="../slideLayouts/slideLayout1995.xml"/><Relationship Id="rId6" Type="http://schemas.openxmlformats.org/officeDocument/2006/relationships/slideLayout" Target="../slideLayouts/slideLayout1819.xml"/><Relationship Id="rId238" Type="http://schemas.openxmlformats.org/officeDocument/2006/relationships/slideLayout" Target="../slideLayouts/slideLayout2051.xml"/><Relationship Id="rId291" Type="http://schemas.openxmlformats.org/officeDocument/2006/relationships/slideLayout" Target="../slideLayouts/slideLayout2104.xml"/><Relationship Id="rId305" Type="http://schemas.openxmlformats.org/officeDocument/2006/relationships/slideLayout" Target="../slideLayouts/slideLayout2118.xml"/><Relationship Id="rId347" Type="http://schemas.openxmlformats.org/officeDocument/2006/relationships/slideLayout" Target="../slideLayouts/slideLayout2160.xml"/><Relationship Id="rId44" Type="http://schemas.openxmlformats.org/officeDocument/2006/relationships/slideLayout" Target="../slideLayouts/slideLayout1857.xml"/><Relationship Id="rId86" Type="http://schemas.openxmlformats.org/officeDocument/2006/relationships/slideLayout" Target="../slideLayouts/slideLayout1899.xml"/><Relationship Id="rId151" Type="http://schemas.openxmlformats.org/officeDocument/2006/relationships/slideLayout" Target="../slideLayouts/slideLayout1964.xml"/><Relationship Id="rId193" Type="http://schemas.openxmlformats.org/officeDocument/2006/relationships/slideLayout" Target="../slideLayouts/slideLayout2006.xml"/><Relationship Id="rId207" Type="http://schemas.openxmlformats.org/officeDocument/2006/relationships/slideLayout" Target="../slideLayouts/slideLayout2020.xml"/><Relationship Id="rId249" Type="http://schemas.openxmlformats.org/officeDocument/2006/relationships/slideLayout" Target="../slideLayouts/slideLayout2062.xml"/><Relationship Id="rId13" Type="http://schemas.openxmlformats.org/officeDocument/2006/relationships/slideLayout" Target="../slideLayouts/slideLayout1826.xml"/><Relationship Id="rId109" Type="http://schemas.openxmlformats.org/officeDocument/2006/relationships/slideLayout" Target="../slideLayouts/slideLayout1922.xml"/><Relationship Id="rId260" Type="http://schemas.openxmlformats.org/officeDocument/2006/relationships/slideLayout" Target="../slideLayouts/slideLayout2073.xml"/><Relationship Id="rId316" Type="http://schemas.openxmlformats.org/officeDocument/2006/relationships/slideLayout" Target="../slideLayouts/slideLayout2129.xml"/><Relationship Id="rId55" Type="http://schemas.openxmlformats.org/officeDocument/2006/relationships/slideLayout" Target="../slideLayouts/slideLayout1868.xml"/><Relationship Id="rId97" Type="http://schemas.openxmlformats.org/officeDocument/2006/relationships/slideLayout" Target="../slideLayouts/slideLayout1910.xml"/><Relationship Id="rId120" Type="http://schemas.openxmlformats.org/officeDocument/2006/relationships/slideLayout" Target="../slideLayouts/slideLayout1933.xml"/><Relationship Id="rId358" Type="http://schemas.openxmlformats.org/officeDocument/2006/relationships/slideLayout" Target="../slideLayouts/slideLayout2171.xml"/><Relationship Id="rId162" Type="http://schemas.openxmlformats.org/officeDocument/2006/relationships/slideLayout" Target="../slideLayouts/slideLayout1975.xml"/><Relationship Id="rId218" Type="http://schemas.openxmlformats.org/officeDocument/2006/relationships/slideLayout" Target="../slideLayouts/slideLayout2031.xml"/><Relationship Id="rId271" Type="http://schemas.openxmlformats.org/officeDocument/2006/relationships/slideLayout" Target="../slideLayouts/slideLayout2084.xml"/><Relationship Id="rId24" Type="http://schemas.openxmlformats.org/officeDocument/2006/relationships/slideLayout" Target="../slideLayouts/slideLayout1837.xml"/><Relationship Id="rId66" Type="http://schemas.openxmlformats.org/officeDocument/2006/relationships/slideLayout" Target="../slideLayouts/slideLayout1879.xml"/><Relationship Id="rId131" Type="http://schemas.openxmlformats.org/officeDocument/2006/relationships/slideLayout" Target="../slideLayouts/slideLayout1944.xml"/><Relationship Id="rId327" Type="http://schemas.openxmlformats.org/officeDocument/2006/relationships/slideLayout" Target="../slideLayouts/slideLayout2140.xml"/><Relationship Id="rId369" Type="http://schemas.openxmlformats.org/officeDocument/2006/relationships/slideLayout" Target="../slideLayouts/slideLayout2182.xml"/><Relationship Id="rId173" Type="http://schemas.openxmlformats.org/officeDocument/2006/relationships/slideLayout" Target="../slideLayouts/slideLayout1986.xml"/><Relationship Id="rId229" Type="http://schemas.openxmlformats.org/officeDocument/2006/relationships/slideLayout" Target="../slideLayouts/slideLayout2042.xml"/><Relationship Id="rId240" Type="http://schemas.openxmlformats.org/officeDocument/2006/relationships/slideLayout" Target="../slideLayouts/slideLayout2053.xml"/><Relationship Id="rId35" Type="http://schemas.openxmlformats.org/officeDocument/2006/relationships/slideLayout" Target="../slideLayouts/slideLayout1848.xml"/><Relationship Id="rId77" Type="http://schemas.openxmlformats.org/officeDocument/2006/relationships/slideLayout" Target="../slideLayouts/slideLayout1890.xml"/><Relationship Id="rId100" Type="http://schemas.openxmlformats.org/officeDocument/2006/relationships/slideLayout" Target="../slideLayouts/slideLayout1913.xml"/><Relationship Id="rId282" Type="http://schemas.openxmlformats.org/officeDocument/2006/relationships/slideLayout" Target="../slideLayouts/slideLayout2095.xml"/><Relationship Id="rId338" Type="http://schemas.openxmlformats.org/officeDocument/2006/relationships/slideLayout" Target="../slideLayouts/slideLayout2151.xml"/><Relationship Id="rId8" Type="http://schemas.openxmlformats.org/officeDocument/2006/relationships/slideLayout" Target="../slideLayouts/slideLayout1821.xml"/><Relationship Id="rId142" Type="http://schemas.openxmlformats.org/officeDocument/2006/relationships/slideLayout" Target="../slideLayouts/slideLayout1955.xml"/><Relationship Id="rId184" Type="http://schemas.openxmlformats.org/officeDocument/2006/relationships/slideLayout" Target="../slideLayouts/slideLayout1997.xml"/><Relationship Id="rId251" Type="http://schemas.openxmlformats.org/officeDocument/2006/relationships/slideLayout" Target="../slideLayouts/slideLayout2064.xml"/><Relationship Id="rId46" Type="http://schemas.openxmlformats.org/officeDocument/2006/relationships/slideLayout" Target="../slideLayouts/slideLayout1859.xml"/><Relationship Id="rId293" Type="http://schemas.openxmlformats.org/officeDocument/2006/relationships/slideLayout" Target="../slideLayouts/slideLayout2106.xml"/><Relationship Id="rId307" Type="http://schemas.openxmlformats.org/officeDocument/2006/relationships/slideLayout" Target="../slideLayouts/slideLayout2120.xml"/><Relationship Id="rId349" Type="http://schemas.openxmlformats.org/officeDocument/2006/relationships/slideLayout" Target="../slideLayouts/slideLayout2162.xml"/><Relationship Id="rId88" Type="http://schemas.openxmlformats.org/officeDocument/2006/relationships/slideLayout" Target="../slideLayouts/slideLayout1901.xml"/><Relationship Id="rId111" Type="http://schemas.openxmlformats.org/officeDocument/2006/relationships/slideLayout" Target="../slideLayouts/slideLayout1924.xml"/><Relationship Id="rId153" Type="http://schemas.openxmlformats.org/officeDocument/2006/relationships/slideLayout" Target="../slideLayouts/slideLayout1966.xml"/><Relationship Id="rId195" Type="http://schemas.openxmlformats.org/officeDocument/2006/relationships/slideLayout" Target="../slideLayouts/slideLayout2008.xml"/><Relationship Id="rId209" Type="http://schemas.openxmlformats.org/officeDocument/2006/relationships/slideLayout" Target="../slideLayouts/slideLayout2022.xml"/><Relationship Id="rId360" Type="http://schemas.openxmlformats.org/officeDocument/2006/relationships/slideLayout" Target="../slideLayouts/slideLayout2173.xml"/><Relationship Id="rId220" Type="http://schemas.openxmlformats.org/officeDocument/2006/relationships/slideLayout" Target="../slideLayouts/slideLayout2033.xml"/></Relationships>
</file>

<file path=ppt/slideMasters/_rels/slideMaster76.xml.rels><?xml version="1.0" encoding="UTF-8" standalone="yes"?>
<Relationships xmlns="http://schemas.openxmlformats.org/package/2006/relationships"><Relationship Id="rId8" Type="http://schemas.openxmlformats.org/officeDocument/2006/relationships/slideLayout" Target="../slideLayouts/slideLayout2191.xml"/><Relationship Id="rId3" Type="http://schemas.openxmlformats.org/officeDocument/2006/relationships/slideLayout" Target="../slideLayouts/slideLayout2186.xml"/><Relationship Id="rId7" Type="http://schemas.openxmlformats.org/officeDocument/2006/relationships/slideLayout" Target="../slideLayouts/slideLayout2190.xml"/><Relationship Id="rId12" Type="http://schemas.openxmlformats.org/officeDocument/2006/relationships/theme" Target="../theme/theme76.xml"/><Relationship Id="rId2" Type="http://schemas.openxmlformats.org/officeDocument/2006/relationships/slideLayout" Target="../slideLayouts/slideLayout2185.xml"/><Relationship Id="rId1" Type="http://schemas.openxmlformats.org/officeDocument/2006/relationships/slideLayout" Target="../slideLayouts/slideLayout2184.xml"/><Relationship Id="rId6" Type="http://schemas.openxmlformats.org/officeDocument/2006/relationships/slideLayout" Target="../slideLayouts/slideLayout2189.xml"/><Relationship Id="rId11" Type="http://schemas.openxmlformats.org/officeDocument/2006/relationships/slideLayout" Target="../slideLayouts/slideLayout2194.xml"/><Relationship Id="rId5" Type="http://schemas.openxmlformats.org/officeDocument/2006/relationships/slideLayout" Target="../slideLayouts/slideLayout2188.xml"/><Relationship Id="rId10" Type="http://schemas.openxmlformats.org/officeDocument/2006/relationships/slideLayout" Target="../slideLayouts/slideLayout2193.xml"/><Relationship Id="rId4" Type="http://schemas.openxmlformats.org/officeDocument/2006/relationships/slideLayout" Target="../slideLayouts/slideLayout2187.xml"/><Relationship Id="rId9" Type="http://schemas.openxmlformats.org/officeDocument/2006/relationships/slideLayout" Target="../slideLayouts/slideLayout2192.xml"/></Relationships>
</file>

<file path=ppt/slideMasters/_rels/slideMaster77.xml.rels><?xml version="1.0" encoding="UTF-8" standalone="yes"?>
<Relationships xmlns="http://schemas.openxmlformats.org/package/2006/relationships"><Relationship Id="rId8" Type="http://schemas.openxmlformats.org/officeDocument/2006/relationships/slideLayout" Target="../slideLayouts/slideLayout2202.xml"/><Relationship Id="rId13" Type="http://schemas.openxmlformats.org/officeDocument/2006/relationships/slideLayout" Target="../slideLayouts/slideLayout2207.xml"/><Relationship Id="rId3" Type="http://schemas.openxmlformats.org/officeDocument/2006/relationships/slideLayout" Target="../slideLayouts/slideLayout2197.xml"/><Relationship Id="rId7" Type="http://schemas.openxmlformats.org/officeDocument/2006/relationships/slideLayout" Target="../slideLayouts/slideLayout2201.xml"/><Relationship Id="rId12" Type="http://schemas.openxmlformats.org/officeDocument/2006/relationships/slideLayout" Target="../slideLayouts/slideLayout2206.xml"/><Relationship Id="rId2" Type="http://schemas.openxmlformats.org/officeDocument/2006/relationships/slideLayout" Target="../slideLayouts/slideLayout2196.xml"/><Relationship Id="rId1" Type="http://schemas.openxmlformats.org/officeDocument/2006/relationships/slideLayout" Target="../slideLayouts/slideLayout2195.xml"/><Relationship Id="rId6" Type="http://schemas.openxmlformats.org/officeDocument/2006/relationships/slideLayout" Target="../slideLayouts/slideLayout2200.xml"/><Relationship Id="rId11" Type="http://schemas.openxmlformats.org/officeDocument/2006/relationships/slideLayout" Target="../slideLayouts/slideLayout2205.xml"/><Relationship Id="rId5" Type="http://schemas.openxmlformats.org/officeDocument/2006/relationships/slideLayout" Target="../slideLayouts/slideLayout2199.xml"/><Relationship Id="rId10" Type="http://schemas.openxmlformats.org/officeDocument/2006/relationships/slideLayout" Target="../slideLayouts/slideLayout2204.xml"/><Relationship Id="rId4" Type="http://schemas.openxmlformats.org/officeDocument/2006/relationships/slideLayout" Target="../slideLayouts/slideLayout2198.xml"/><Relationship Id="rId9" Type="http://schemas.openxmlformats.org/officeDocument/2006/relationships/slideLayout" Target="../slideLayouts/slideLayout2203.xml"/><Relationship Id="rId14" Type="http://schemas.openxmlformats.org/officeDocument/2006/relationships/theme" Target="../theme/theme77.xml"/></Relationships>
</file>

<file path=ppt/slideMasters/_rels/slideMaster78.xml.rels><?xml version="1.0" encoding="UTF-8" standalone="yes"?>
<Relationships xmlns="http://schemas.openxmlformats.org/package/2006/relationships"><Relationship Id="rId8" Type="http://schemas.openxmlformats.org/officeDocument/2006/relationships/slideLayout" Target="../slideLayouts/slideLayout2215.xml"/><Relationship Id="rId13" Type="http://schemas.openxmlformats.org/officeDocument/2006/relationships/slideLayout" Target="../slideLayouts/slideLayout2220.xml"/><Relationship Id="rId3" Type="http://schemas.openxmlformats.org/officeDocument/2006/relationships/slideLayout" Target="../slideLayouts/slideLayout2210.xml"/><Relationship Id="rId7" Type="http://schemas.openxmlformats.org/officeDocument/2006/relationships/slideLayout" Target="../slideLayouts/slideLayout2214.xml"/><Relationship Id="rId12" Type="http://schemas.openxmlformats.org/officeDocument/2006/relationships/slideLayout" Target="../slideLayouts/slideLayout2219.xml"/><Relationship Id="rId2" Type="http://schemas.openxmlformats.org/officeDocument/2006/relationships/slideLayout" Target="../slideLayouts/slideLayout2209.xml"/><Relationship Id="rId1" Type="http://schemas.openxmlformats.org/officeDocument/2006/relationships/slideLayout" Target="../slideLayouts/slideLayout2208.xml"/><Relationship Id="rId6" Type="http://schemas.openxmlformats.org/officeDocument/2006/relationships/slideLayout" Target="../slideLayouts/slideLayout2213.xml"/><Relationship Id="rId11" Type="http://schemas.openxmlformats.org/officeDocument/2006/relationships/slideLayout" Target="../slideLayouts/slideLayout2218.xml"/><Relationship Id="rId5" Type="http://schemas.openxmlformats.org/officeDocument/2006/relationships/slideLayout" Target="../slideLayouts/slideLayout2212.xml"/><Relationship Id="rId10" Type="http://schemas.openxmlformats.org/officeDocument/2006/relationships/slideLayout" Target="../slideLayouts/slideLayout2217.xml"/><Relationship Id="rId4" Type="http://schemas.openxmlformats.org/officeDocument/2006/relationships/slideLayout" Target="../slideLayouts/slideLayout2211.xml"/><Relationship Id="rId9" Type="http://schemas.openxmlformats.org/officeDocument/2006/relationships/slideLayout" Target="../slideLayouts/slideLayout2216.xml"/><Relationship Id="rId14" Type="http://schemas.openxmlformats.org/officeDocument/2006/relationships/theme" Target="../theme/theme78.xml"/></Relationships>
</file>

<file path=ppt/slideMasters/_rels/slideMaster79.xml.rels><?xml version="1.0" encoding="UTF-8" standalone="yes"?>
<Relationships xmlns="http://schemas.openxmlformats.org/package/2006/relationships"><Relationship Id="rId8" Type="http://schemas.openxmlformats.org/officeDocument/2006/relationships/slideLayout" Target="../slideLayouts/slideLayout2228.xml"/><Relationship Id="rId3" Type="http://schemas.openxmlformats.org/officeDocument/2006/relationships/slideLayout" Target="../slideLayouts/slideLayout2223.xml"/><Relationship Id="rId7" Type="http://schemas.openxmlformats.org/officeDocument/2006/relationships/slideLayout" Target="../slideLayouts/slideLayout2227.xml"/><Relationship Id="rId12" Type="http://schemas.openxmlformats.org/officeDocument/2006/relationships/theme" Target="../theme/theme79.xml"/><Relationship Id="rId2" Type="http://schemas.openxmlformats.org/officeDocument/2006/relationships/slideLayout" Target="../slideLayouts/slideLayout2222.xml"/><Relationship Id="rId1" Type="http://schemas.openxmlformats.org/officeDocument/2006/relationships/slideLayout" Target="../slideLayouts/slideLayout2221.xml"/><Relationship Id="rId6" Type="http://schemas.openxmlformats.org/officeDocument/2006/relationships/slideLayout" Target="../slideLayouts/slideLayout2226.xml"/><Relationship Id="rId11" Type="http://schemas.openxmlformats.org/officeDocument/2006/relationships/slideLayout" Target="../slideLayouts/slideLayout2231.xml"/><Relationship Id="rId5" Type="http://schemas.openxmlformats.org/officeDocument/2006/relationships/slideLayout" Target="../slideLayouts/slideLayout2225.xml"/><Relationship Id="rId10" Type="http://schemas.openxmlformats.org/officeDocument/2006/relationships/slideLayout" Target="../slideLayouts/slideLayout2230.xml"/><Relationship Id="rId4" Type="http://schemas.openxmlformats.org/officeDocument/2006/relationships/slideLayout" Target="../slideLayouts/slideLayout2224.xml"/><Relationship Id="rId9" Type="http://schemas.openxmlformats.org/officeDocument/2006/relationships/slideLayout" Target="../slideLayouts/slideLayout2229.xml"/></Relationships>
</file>

<file path=ppt/slideMasters/_rels/slideMaster8.xml.rels><?xml version="1.0" encoding="UTF-8" standalone="yes"?>
<Relationships xmlns="http://schemas.openxmlformats.org/package/2006/relationships"><Relationship Id="rId8" Type="http://schemas.openxmlformats.org/officeDocument/2006/relationships/slideLayout" Target="../slideLayouts/slideLayout81.xml"/><Relationship Id="rId3" Type="http://schemas.openxmlformats.org/officeDocument/2006/relationships/slideLayout" Target="../slideLayouts/slideLayout76.xml"/><Relationship Id="rId7" Type="http://schemas.openxmlformats.org/officeDocument/2006/relationships/slideLayout" Target="../slideLayouts/slideLayout80.xml"/><Relationship Id="rId12" Type="http://schemas.openxmlformats.org/officeDocument/2006/relationships/theme" Target="../theme/theme8.xml"/><Relationship Id="rId2" Type="http://schemas.openxmlformats.org/officeDocument/2006/relationships/slideLayout" Target="../slideLayouts/slideLayout75.xml"/><Relationship Id="rId1" Type="http://schemas.openxmlformats.org/officeDocument/2006/relationships/slideLayout" Target="../slideLayouts/slideLayout74.xml"/><Relationship Id="rId6" Type="http://schemas.openxmlformats.org/officeDocument/2006/relationships/slideLayout" Target="../slideLayouts/slideLayout79.xml"/><Relationship Id="rId11" Type="http://schemas.openxmlformats.org/officeDocument/2006/relationships/slideLayout" Target="../slideLayouts/slideLayout84.xml"/><Relationship Id="rId5" Type="http://schemas.openxmlformats.org/officeDocument/2006/relationships/slideLayout" Target="../slideLayouts/slideLayout78.xml"/><Relationship Id="rId10" Type="http://schemas.openxmlformats.org/officeDocument/2006/relationships/slideLayout" Target="../slideLayouts/slideLayout83.xml"/><Relationship Id="rId4" Type="http://schemas.openxmlformats.org/officeDocument/2006/relationships/slideLayout" Target="../slideLayouts/slideLayout77.xml"/><Relationship Id="rId9" Type="http://schemas.openxmlformats.org/officeDocument/2006/relationships/slideLayout" Target="../slideLayouts/slideLayout82.xml"/></Relationships>
</file>

<file path=ppt/slideMasters/_rels/slideMaster80.xml.rels><?xml version="1.0" encoding="UTF-8" standalone="yes"?>
<Relationships xmlns="http://schemas.openxmlformats.org/package/2006/relationships"><Relationship Id="rId3" Type="http://schemas.openxmlformats.org/officeDocument/2006/relationships/theme" Target="../theme/theme80.xml"/><Relationship Id="rId2" Type="http://schemas.openxmlformats.org/officeDocument/2006/relationships/slideLayout" Target="../slideLayouts/slideLayout2233.xml"/><Relationship Id="rId1" Type="http://schemas.openxmlformats.org/officeDocument/2006/relationships/slideLayout" Target="../slideLayouts/slideLayout2232.xml"/></Relationships>
</file>

<file path=ppt/slideMasters/_rels/slideMaster81.xml.rels><?xml version="1.0" encoding="UTF-8" standalone="yes"?>
<Relationships xmlns="http://schemas.openxmlformats.org/package/2006/relationships"><Relationship Id="rId3" Type="http://schemas.openxmlformats.org/officeDocument/2006/relationships/theme" Target="../theme/theme81.xml"/><Relationship Id="rId2" Type="http://schemas.openxmlformats.org/officeDocument/2006/relationships/slideLayout" Target="../slideLayouts/slideLayout2235.xml"/><Relationship Id="rId1" Type="http://schemas.openxmlformats.org/officeDocument/2006/relationships/slideLayout" Target="../slideLayouts/slideLayout2234.xml"/></Relationships>
</file>

<file path=ppt/slideMasters/_rels/slideMaster82.xml.rels><?xml version="1.0" encoding="UTF-8" standalone="yes"?>
<Relationships xmlns="http://schemas.openxmlformats.org/package/2006/relationships"><Relationship Id="rId8" Type="http://schemas.openxmlformats.org/officeDocument/2006/relationships/slideLayout" Target="../slideLayouts/slideLayout2243.xml"/><Relationship Id="rId13" Type="http://schemas.openxmlformats.org/officeDocument/2006/relationships/theme" Target="../theme/theme82.xml"/><Relationship Id="rId3" Type="http://schemas.openxmlformats.org/officeDocument/2006/relationships/slideLayout" Target="../slideLayouts/slideLayout2238.xml"/><Relationship Id="rId7" Type="http://schemas.openxmlformats.org/officeDocument/2006/relationships/slideLayout" Target="../slideLayouts/slideLayout2242.xml"/><Relationship Id="rId12" Type="http://schemas.openxmlformats.org/officeDocument/2006/relationships/slideLayout" Target="../slideLayouts/slideLayout2247.xml"/><Relationship Id="rId2" Type="http://schemas.openxmlformats.org/officeDocument/2006/relationships/slideLayout" Target="../slideLayouts/slideLayout2237.xml"/><Relationship Id="rId1" Type="http://schemas.openxmlformats.org/officeDocument/2006/relationships/slideLayout" Target="../slideLayouts/slideLayout2236.xml"/><Relationship Id="rId6" Type="http://schemas.openxmlformats.org/officeDocument/2006/relationships/slideLayout" Target="../slideLayouts/slideLayout2241.xml"/><Relationship Id="rId11" Type="http://schemas.openxmlformats.org/officeDocument/2006/relationships/slideLayout" Target="../slideLayouts/slideLayout2246.xml"/><Relationship Id="rId5" Type="http://schemas.openxmlformats.org/officeDocument/2006/relationships/slideLayout" Target="../slideLayouts/slideLayout2240.xml"/><Relationship Id="rId10" Type="http://schemas.openxmlformats.org/officeDocument/2006/relationships/slideLayout" Target="../slideLayouts/slideLayout2245.xml"/><Relationship Id="rId4" Type="http://schemas.openxmlformats.org/officeDocument/2006/relationships/slideLayout" Target="../slideLayouts/slideLayout2239.xml"/><Relationship Id="rId9" Type="http://schemas.openxmlformats.org/officeDocument/2006/relationships/slideLayout" Target="../slideLayouts/slideLayout2244.xml"/></Relationships>
</file>

<file path=ppt/slideMasters/_rels/slideMaster83.xml.rels><?xml version="1.0" encoding="UTF-8" standalone="yes"?>
<Relationships xmlns="http://schemas.openxmlformats.org/package/2006/relationships"><Relationship Id="rId8" Type="http://schemas.openxmlformats.org/officeDocument/2006/relationships/slideLayout" Target="../slideLayouts/slideLayout2255.xml"/><Relationship Id="rId13" Type="http://schemas.openxmlformats.org/officeDocument/2006/relationships/slideLayout" Target="../slideLayouts/slideLayout2260.xml"/><Relationship Id="rId3" Type="http://schemas.openxmlformats.org/officeDocument/2006/relationships/slideLayout" Target="../slideLayouts/slideLayout2250.xml"/><Relationship Id="rId7" Type="http://schemas.openxmlformats.org/officeDocument/2006/relationships/slideLayout" Target="../slideLayouts/slideLayout2254.xml"/><Relationship Id="rId12" Type="http://schemas.openxmlformats.org/officeDocument/2006/relationships/slideLayout" Target="../slideLayouts/slideLayout2259.xml"/><Relationship Id="rId2" Type="http://schemas.openxmlformats.org/officeDocument/2006/relationships/slideLayout" Target="../slideLayouts/slideLayout2249.xml"/><Relationship Id="rId1" Type="http://schemas.openxmlformats.org/officeDocument/2006/relationships/slideLayout" Target="../slideLayouts/slideLayout2248.xml"/><Relationship Id="rId6" Type="http://schemas.openxmlformats.org/officeDocument/2006/relationships/slideLayout" Target="../slideLayouts/slideLayout2253.xml"/><Relationship Id="rId11" Type="http://schemas.openxmlformats.org/officeDocument/2006/relationships/slideLayout" Target="../slideLayouts/slideLayout2258.xml"/><Relationship Id="rId5" Type="http://schemas.openxmlformats.org/officeDocument/2006/relationships/slideLayout" Target="../slideLayouts/slideLayout2252.xml"/><Relationship Id="rId10" Type="http://schemas.openxmlformats.org/officeDocument/2006/relationships/slideLayout" Target="../slideLayouts/slideLayout2257.xml"/><Relationship Id="rId4" Type="http://schemas.openxmlformats.org/officeDocument/2006/relationships/slideLayout" Target="../slideLayouts/slideLayout2251.xml"/><Relationship Id="rId9" Type="http://schemas.openxmlformats.org/officeDocument/2006/relationships/slideLayout" Target="../slideLayouts/slideLayout2256.xml"/><Relationship Id="rId14" Type="http://schemas.openxmlformats.org/officeDocument/2006/relationships/theme" Target="../theme/theme83.xml"/></Relationships>
</file>

<file path=ppt/slideMasters/_rels/slideMaster84.xml.rels><?xml version="1.0" encoding="UTF-8" standalone="yes"?>
<Relationships xmlns="http://schemas.openxmlformats.org/package/2006/relationships"><Relationship Id="rId2" Type="http://schemas.openxmlformats.org/officeDocument/2006/relationships/theme" Target="../theme/theme84.xml"/><Relationship Id="rId1" Type="http://schemas.openxmlformats.org/officeDocument/2006/relationships/slideLayout" Target="../slideLayouts/slideLayout2261.xml"/></Relationships>
</file>

<file path=ppt/slideMasters/_rels/slideMaster85.xml.rels><?xml version="1.0" encoding="UTF-8" standalone="yes"?>
<Relationships xmlns="http://schemas.openxmlformats.org/package/2006/relationships"><Relationship Id="rId8" Type="http://schemas.openxmlformats.org/officeDocument/2006/relationships/slideLayout" Target="../slideLayouts/slideLayout2269.xml"/><Relationship Id="rId3" Type="http://schemas.openxmlformats.org/officeDocument/2006/relationships/slideLayout" Target="../slideLayouts/slideLayout2264.xml"/><Relationship Id="rId7" Type="http://schemas.openxmlformats.org/officeDocument/2006/relationships/slideLayout" Target="../slideLayouts/slideLayout2268.xml"/><Relationship Id="rId12" Type="http://schemas.openxmlformats.org/officeDocument/2006/relationships/theme" Target="../theme/theme85.xml"/><Relationship Id="rId2" Type="http://schemas.openxmlformats.org/officeDocument/2006/relationships/slideLayout" Target="../slideLayouts/slideLayout2263.xml"/><Relationship Id="rId1" Type="http://schemas.openxmlformats.org/officeDocument/2006/relationships/slideLayout" Target="../slideLayouts/slideLayout2262.xml"/><Relationship Id="rId6" Type="http://schemas.openxmlformats.org/officeDocument/2006/relationships/slideLayout" Target="../slideLayouts/slideLayout2267.xml"/><Relationship Id="rId11" Type="http://schemas.openxmlformats.org/officeDocument/2006/relationships/slideLayout" Target="../slideLayouts/slideLayout2272.xml"/><Relationship Id="rId5" Type="http://schemas.openxmlformats.org/officeDocument/2006/relationships/slideLayout" Target="../slideLayouts/slideLayout2266.xml"/><Relationship Id="rId10" Type="http://schemas.openxmlformats.org/officeDocument/2006/relationships/slideLayout" Target="../slideLayouts/slideLayout2271.xml"/><Relationship Id="rId4" Type="http://schemas.openxmlformats.org/officeDocument/2006/relationships/slideLayout" Target="../slideLayouts/slideLayout2265.xml"/><Relationship Id="rId9" Type="http://schemas.openxmlformats.org/officeDocument/2006/relationships/slideLayout" Target="../slideLayouts/slideLayout2270.xml"/></Relationships>
</file>

<file path=ppt/slideMasters/_rels/slideMaster86.xml.rels><?xml version="1.0" encoding="UTF-8" standalone="yes"?>
<Relationships xmlns="http://schemas.openxmlformats.org/package/2006/relationships"><Relationship Id="rId2" Type="http://schemas.openxmlformats.org/officeDocument/2006/relationships/theme" Target="../theme/theme86.xml"/><Relationship Id="rId1" Type="http://schemas.openxmlformats.org/officeDocument/2006/relationships/slideLayout" Target="../slideLayouts/slideLayout2273.xml"/></Relationships>
</file>

<file path=ppt/slideMasters/_rels/slideMaster87.xml.rels><?xml version="1.0" encoding="UTF-8" standalone="yes"?>
<Relationships xmlns="http://schemas.openxmlformats.org/package/2006/relationships"><Relationship Id="rId3" Type="http://schemas.openxmlformats.org/officeDocument/2006/relationships/theme" Target="../theme/theme87.xml"/><Relationship Id="rId2" Type="http://schemas.openxmlformats.org/officeDocument/2006/relationships/slideLayout" Target="../slideLayouts/slideLayout2275.xml"/><Relationship Id="rId1" Type="http://schemas.openxmlformats.org/officeDocument/2006/relationships/slideLayout" Target="../slideLayouts/slideLayout2274.xml"/></Relationships>
</file>

<file path=ppt/slideMasters/_rels/slideMaster88.xml.rels><?xml version="1.0" encoding="UTF-8" standalone="yes"?>
<Relationships xmlns="http://schemas.openxmlformats.org/package/2006/relationships"><Relationship Id="rId8" Type="http://schemas.openxmlformats.org/officeDocument/2006/relationships/slideLayout" Target="../slideLayouts/slideLayout2283.xml"/><Relationship Id="rId13" Type="http://schemas.openxmlformats.org/officeDocument/2006/relationships/theme" Target="../theme/theme88.xml"/><Relationship Id="rId3" Type="http://schemas.openxmlformats.org/officeDocument/2006/relationships/slideLayout" Target="../slideLayouts/slideLayout2278.xml"/><Relationship Id="rId7" Type="http://schemas.openxmlformats.org/officeDocument/2006/relationships/slideLayout" Target="../slideLayouts/slideLayout2282.xml"/><Relationship Id="rId12" Type="http://schemas.openxmlformats.org/officeDocument/2006/relationships/slideLayout" Target="../slideLayouts/slideLayout2287.xml"/><Relationship Id="rId2" Type="http://schemas.openxmlformats.org/officeDocument/2006/relationships/slideLayout" Target="../slideLayouts/slideLayout2277.xml"/><Relationship Id="rId1" Type="http://schemas.openxmlformats.org/officeDocument/2006/relationships/slideLayout" Target="../slideLayouts/slideLayout2276.xml"/><Relationship Id="rId6" Type="http://schemas.openxmlformats.org/officeDocument/2006/relationships/slideLayout" Target="../slideLayouts/slideLayout2281.xml"/><Relationship Id="rId11" Type="http://schemas.openxmlformats.org/officeDocument/2006/relationships/slideLayout" Target="../slideLayouts/slideLayout2286.xml"/><Relationship Id="rId5" Type="http://schemas.openxmlformats.org/officeDocument/2006/relationships/slideLayout" Target="../slideLayouts/slideLayout2280.xml"/><Relationship Id="rId10" Type="http://schemas.openxmlformats.org/officeDocument/2006/relationships/slideLayout" Target="../slideLayouts/slideLayout2285.xml"/><Relationship Id="rId4" Type="http://schemas.openxmlformats.org/officeDocument/2006/relationships/slideLayout" Target="../slideLayouts/slideLayout2279.xml"/><Relationship Id="rId9" Type="http://schemas.openxmlformats.org/officeDocument/2006/relationships/slideLayout" Target="../slideLayouts/slideLayout2284.xml"/></Relationships>
</file>

<file path=ppt/slideMasters/_rels/slideMaster89.xml.rels><?xml version="1.0" encoding="UTF-8" standalone="yes"?>
<Relationships xmlns="http://schemas.openxmlformats.org/package/2006/relationships"><Relationship Id="rId8" Type="http://schemas.openxmlformats.org/officeDocument/2006/relationships/slideLayout" Target="../slideLayouts/slideLayout2295.xml"/><Relationship Id="rId13" Type="http://schemas.openxmlformats.org/officeDocument/2006/relationships/slideLayout" Target="../slideLayouts/slideLayout2300.xml"/><Relationship Id="rId3" Type="http://schemas.openxmlformats.org/officeDocument/2006/relationships/slideLayout" Target="../slideLayouts/slideLayout2290.xml"/><Relationship Id="rId7" Type="http://schemas.openxmlformats.org/officeDocument/2006/relationships/slideLayout" Target="../slideLayouts/slideLayout2294.xml"/><Relationship Id="rId12" Type="http://schemas.openxmlformats.org/officeDocument/2006/relationships/slideLayout" Target="../slideLayouts/slideLayout2299.xml"/><Relationship Id="rId2" Type="http://schemas.openxmlformats.org/officeDocument/2006/relationships/slideLayout" Target="../slideLayouts/slideLayout2289.xml"/><Relationship Id="rId1" Type="http://schemas.openxmlformats.org/officeDocument/2006/relationships/slideLayout" Target="../slideLayouts/slideLayout2288.xml"/><Relationship Id="rId6" Type="http://schemas.openxmlformats.org/officeDocument/2006/relationships/slideLayout" Target="../slideLayouts/slideLayout2293.xml"/><Relationship Id="rId11" Type="http://schemas.openxmlformats.org/officeDocument/2006/relationships/slideLayout" Target="../slideLayouts/slideLayout2298.xml"/><Relationship Id="rId5" Type="http://schemas.openxmlformats.org/officeDocument/2006/relationships/slideLayout" Target="../slideLayouts/slideLayout2292.xml"/><Relationship Id="rId10" Type="http://schemas.openxmlformats.org/officeDocument/2006/relationships/slideLayout" Target="../slideLayouts/slideLayout2297.xml"/><Relationship Id="rId4" Type="http://schemas.openxmlformats.org/officeDocument/2006/relationships/slideLayout" Target="../slideLayouts/slideLayout2291.xml"/><Relationship Id="rId9" Type="http://schemas.openxmlformats.org/officeDocument/2006/relationships/slideLayout" Target="../slideLayouts/slideLayout2296.xml"/><Relationship Id="rId14" Type="http://schemas.openxmlformats.org/officeDocument/2006/relationships/theme" Target="../theme/theme89.xml"/></Relationships>
</file>

<file path=ppt/slideMasters/_rels/slideMaster9.xml.rels><?xml version="1.0" encoding="UTF-8" standalone="yes"?>
<Relationships xmlns="http://schemas.openxmlformats.org/package/2006/relationships"><Relationship Id="rId8" Type="http://schemas.openxmlformats.org/officeDocument/2006/relationships/slideLayout" Target="../slideLayouts/slideLayout92.xml"/><Relationship Id="rId3" Type="http://schemas.openxmlformats.org/officeDocument/2006/relationships/slideLayout" Target="../slideLayouts/slideLayout87.xml"/><Relationship Id="rId7" Type="http://schemas.openxmlformats.org/officeDocument/2006/relationships/slideLayout" Target="../slideLayouts/slideLayout91.xml"/><Relationship Id="rId12" Type="http://schemas.openxmlformats.org/officeDocument/2006/relationships/theme" Target="../theme/theme9.xml"/><Relationship Id="rId2" Type="http://schemas.openxmlformats.org/officeDocument/2006/relationships/slideLayout" Target="../slideLayouts/slideLayout86.xml"/><Relationship Id="rId1" Type="http://schemas.openxmlformats.org/officeDocument/2006/relationships/slideLayout" Target="../slideLayouts/slideLayout85.xml"/><Relationship Id="rId6" Type="http://schemas.openxmlformats.org/officeDocument/2006/relationships/slideLayout" Target="../slideLayouts/slideLayout90.xml"/><Relationship Id="rId11" Type="http://schemas.openxmlformats.org/officeDocument/2006/relationships/slideLayout" Target="../slideLayouts/slideLayout95.xml"/><Relationship Id="rId5" Type="http://schemas.openxmlformats.org/officeDocument/2006/relationships/slideLayout" Target="../slideLayouts/slideLayout89.xml"/><Relationship Id="rId10" Type="http://schemas.openxmlformats.org/officeDocument/2006/relationships/slideLayout" Target="../slideLayouts/slideLayout94.xml"/><Relationship Id="rId4" Type="http://schemas.openxmlformats.org/officeDocument/2006/relationships/slideLayout" Target="../slideLayouts/slideLayout88.xml"/><Relationship Id="rId9" Type="http://schemas.openxmlformats.org/officeDocument/2006/relationships/slideLayout" Target="../slideLayouts/slideLayout93.xml"/></Relationships>
</file>

<file path=ppt/slideMasters/_rels/slideMaster90.xml.rels><?xml version="1.0" encoding="UTF-8" standalone="yes"?>
<Relationships xmlns="http://schemas.openxmlformats.org/package/2006/relationships"><Relationship Id="rId8" Type="http://schemas.openxmlformats.org/officeDocument/2006/relationships/slideLayout" Target="../slideLayouts/slideLayout2308.xml"/><Relationship Id="rId13" Type="http://schemas.openxmlformats.org/officeDocument/2006/relationships/image" Target="../media/image22.jpeg"/><Relationship Id="rId3" Type="http://schemas.openxmlformats.org/officeDocument/2006/relationships/slideLayout" Target="../slideLayouts/slideLayout2303.xml"/><Relationship Id="rId7" Type="http://schemas.openxmlformats.org/officeDocument/2006/relationships/slideLayout" Target="../slideLayouts/slideLayout2307.xml"/><Relationship Id="rId12" Type="http://schemas.openxmlformats.org/officeDocument/2006/relationships/theme" Target="../theme/theme90.xml"/><Relationship Id="rId2" Type="http://schemas.openxmlformats.org/officeDocument/2006/relationships/slideLayout" Target="../slideLayouts/slideLayout2302.xml"/><Relationship Id="rId1" Type="http://schemas.openxmlformats.org/officeDocument/2006/relationships/slideLayout" Target="../slideLayouts/slideLayout2301.xml"/><Relationship Id="rId6" Type="http://schemas.openxmlformats.org/officeDocument/2006/relationships/slideLayout" Target="../slideLayouts/slideLayout2306.xml"/><Relationship Id="rId11" Type="http://schemas.openxmlformats.org/officeDocument/2006/relationships/slideLayout" Target="../slideLayouts/slideLayout2311.xml"/><Relationship Id="rId5" Type="http://schemas.openxmlformats.org/officeDocument/2006/relationships/slideLayout" Target="../slideLayouts/slideLayout2305.xml"/><Relationship Id="rId10" Type="http://schemas.openxmlformats.org/officeDocument/2006/relationships/slideLayout" Target="../slideLayouts/slideLayout2310.xml"/><Relationship Id="rId4" Type="http://schemas.openxmlformats.org/officeDocument/2006/relationships/slideLayout" Target="../slideLayouts/slideLayout2304.xml"/><Relationship Id="rId9" Type="http://schemas.openxmlformats.org/officeDocument/2006/relationships/slideLayout" Target="../slideLayouts/slideLayout2309.xml"/></Relationships>
</file>

<file path=ppt/slideMasters/_rels/slideMaster91.xml.rels><?xml version="1.0" encoding="UTF-8" standalone="yes"?>
<Relationships xmlns="http://schemas.openxmlformats.org/package/2006/relationships"><Relationship Id="rId8" Type="http://schemas.openxmlformats.org/officeDocument/2006/relationships/slideLayout" Target="../slideLayouts/slideLayout2319.xml"/><Relationship Id="rId3" Type="http://schemas.openxmlformats.org/officeDocument/2006/relationships/slideLayout" Target="../slideLayouts/slideLayout2314.xml"/><Relationship Id="rId7" Type="http://schemas.openxmlformats.org/officeDocument/2006/relationships/slideLayout" Target="../slideLayouts/slideLayout2318.xml"/><Relationship Id="rId12" Type="http://schemas.openxmlformats.org/officeDocument/2006/relationships/theme" Target="../theme/theme91.xml"/><Relationship Id="rId2" Type="http://schemas.openxmlformats.org/officeDocument/2006/relationships/slideLayout" Target="../slideLayouts/slideLayout2313.xml"/><Relationship Id="rId1" Type="http://schemas.openxmlformats.org/officeDocument/2006/relationships/slideLayout" Target="../slideLayouts/slideLayout2312.xml"/><Relationship Id="rId6" Type="http://schemas.openxmlformats.org/officeDocument/2006/relationships/slideLayout" Target="../slideLayouts/slideLayout2317.xml"/><Relationship Id="rId11" Type="http://schemas.openxmlformats.org/officeDocument/2006/relationships/slideLayout" Target="../slideLayouts/slideLayout2322.xml"/><Relationship Id="rId5" Type="http://schemas.openxmlformats.org/officeDocument/2006/relationships/slideLayout" Target="../slideLayouts/slideLayout2316.xml"/><Relationship Id="rId10" Type="http://schemas.openxmlformats.org/officeDocument/2006/relationships/slideLayout" Target="../slideLayouts/slideLayout2321.xml"/><Relationship Id="rId4" Type="http://schemas.openxmlformats.org/officeDocument/2006/relationships/slideLayout" Target="../slideLayouts/slideLayout2315.xml"/><Relationship Id="rId9" Type="http://schemas.openxmlformats.org/officeDocument/2006/relationships/slideLayout" Target="../slideLayouts/slideLayout2320.xml"/></Relationships>
</file>

<file path=ppt/slideMasters/_rels/slideMaster92.xml.rels><?xml version="1.0" encoding="UTF-8" standalone="yes"?>
<Relationships xmlns="http://schemas.openxmlformats.org/package/2006/relationships"><Relationship Id="rId8" Type="http://schemas.openxmlformats.org/officeDocument/2006/relationships/slideLayout" Target="../slideLayouts/slideLayout2330.xml"/><Relationship Id="rId13" Type="http://schemas.openxmlformats.org/officeDocument/2006/relationships/image" Target="../media/image22.jpeg"/><Relationship Id="rId3" Type="http://schemas.openxmlformats.org/officeDocument/2006/relationships/slideLayout" Target="../slideLayouts/slideLayout2325.xml"/><Relationship Id="rId7" Type="http://schemas.openxmlformats.org/officeDocument/2006/relationships/slideLayout" Target="../slideLayouts/slideLayout2329.xml"/><Relationship Id="rId12" Type="http://schemas.openxmlformats.org/officeDocument/2006/relationships/theme" Target="../theme/theme92.xml"/><Relationship Id="rId2" Type="http://schemas.openxmlformats.org/officeDocument/2006/relationships/slideLayout" Target="../slideLayouts/slideLayout2324.xml"/><Relationship Id="rId1" Type="http://schemas.openxmlformats.org/officeDocument/2006/relationships/slideLayout" Target="../slideLayouts/slideLayout2323.xml"/><Relationship Id="rId6" Type="http://schemas.openxmlformats.org/officeDocument/2006/relationships/slideLayout" Target="../slideLayouts/slideLayout2328.xml"/><Relationship Id="rId11" Type="http://schemas.openxmlformats.org/officeDocument/2006/relationships/slideLayout" Target="../slideLayouts/slideLayout2333.xml"/><Relationship Id="rId5" Type="http://schemas.openxmlformats.org/officeDocument/2006/relationships/slideLayout" Target="../slideLayouts/slideLayout2327.xml"/><Relationship Id="rId10" Type="http://schemas.openxmlformats.org/officeDocument/2006/relationships/slideLayout" Target="../slideLayouts/slideLayout2332.xml"/><Relationship Id="rId4" Type="http://schemas.openxmlformats.org/officeDocument/2006/relationships/slideLayout" Target="../slideLayouts/slideLayout2326.xml"/><Relationship Id="rId9" Type="http://schemas.openxmlformats.org/officeDocument/2006/relationships/slideLayout" Target="../slideLayouts/slideLayout2331.xml"/></Relationships>
</file>

<file path=ppt/slideMasters/_rels/slideMaster93.xml.rels><?xml version="1.0" encoding="UTF-8" standalone="yes"?>
<Relationships xmlns="http://schemas.openxmlformats.org/package/2006/relationships"><Relationship Id="rId8" Type="http://schemas.openxmlformats.org/officeDocument/2006/relationships/slideLayout" Target="../slideLayouts/slideLayout2341.xml"/><Relationship Id="rId13" Type="http://schemas.openxmlformats.org/officeDocument/2006/relationships/image" Target="../media/image22.jpeg"/><Relationship Id="rId3" Type="http://schemas.openxmlformats.org/officeDocument/2006/relationships/slideLayout" Target="../slideLayouts/slideLayout2336.xml"/><Relationship Id="rId7" Type="http://schemas.openxmlformats.org/officeDocument/2006/relationships/slideLayout" Target="../slideLayouts/slideLayout2340.xml"/><Relationship Id="rId12" Type="http://schemas.openxmlformats.org/officeDocument/2006/relationships/theme" Target="../theme/theme93.xml"/><Relationship Id="rId2" Type="http://schemas.openxmlformats.org/officeDocument/2006/relationships/slideLayout" Target="../slideLayouts/slideLayout2335.xml"/><Relationship Id="rId1" Type="http://schemas.openxmlformats.org/officeDocument/2006/relationships/slideLayout" Target="../slideLayouts/slideLayout2334.xml"/><Relationship Id="rId6" Type="http://schemas.openxmlformats.org/officeDocument/2006/relationships/slideLayout" Target="../slideLayouts/slideLayout2339.xml"/><Relationship Id="rId11" Type="http://schemas.openxmlformats.org/officeDocument/2006/relationships/slideLayout" Target="../slideLayouts/slideLayout2344.xml"/><Relationship Id="rId5" Type="http://schemas.openxmlformats.org/officeDocument/2006/relationships/slideLayout" Target="../slideLayouts/slideLayout2338.xml"/><Relationship Id="rId10" Type="http://schemas.openxmlformats.org/officeDocument/2006/relationships/slideLayout" Target="../slideLayouts/slideLayout2343.xml"/><Relationship Id="rId4" Type="http://schemas.openxmlformats.org/officeDocument/2006/relationships/slideLayout" Target="../slideLayouts/slideLayout2337.xml"/><Relationship Id="rId9" Type="http://schemas.openxmlformats.org/officeDocument/2006/relationships/slideLayout" Target="../slideLayouts/slideLayout2342.xml"/></Relationships>
</file>

<file path=ppt/slideMasters/_rels/slideMaster94.xml.rels><?xml version="1.0" encoding="UTF-8" standalone="yes"?>
<Relationships xmlns="http://schemas.openxmlformats.org/package/2006/relationships"><Relationship Id="rId8" Type="http://schemas.openxmlformats.org/officeDocument/2006/relationships/slideLayout" Target="../slideLayouts/slideLayout2352.xml"/><Relationship Id="rId3" Type="http://schemas.openxmlformats.org/officeDocument/2006/relationships/slideLayout" Target="../slideLayouts/slideLayout2347.xml"/><Relationship Id="rId7" Type="http://schemas.openxmlformats.org/officeDocument/2006/relationships/slideLayout" Target="../slideLayouts/slideLayout2351.xml"/><Relationship Id="rId12" Type="http://schemas.openxmlformats.org/officeDocument/2006/relationships/theme" Target="../theme/theme94.xml"/><Relationship Id="rId2" Type="http://schemas.openxmlformats.org/officeDocument/2006/relationships/slideLayout" Target="../slideLayouts/slideLayout2346.xml"/><Relationship Id="rId1" Type="http://schemas.openxmlformats.org/officeDocument/2006/relationships/slideLayout" Target="../slideLayouts/slideLayout2345.xml"/><Relationship Id="rId6" Type="http://schemas.openxmlformats.org/officeDocument/2006/relationships/slideLayout" Target="../slideLayouts/slideLayout2350.xml"/><Relationship Id="rId11" Type="http://schemas.openxmlformats.org/officeDocument/2006/relationships/slideLayout" Target="../slideLayouts/slideLayout2355.xml"/><Relationship Id="rId5" Type="http://schemas.openxmlformats.org/officeDocument/2006/relationships/slideLayout" Target="../slideLayouts/slideLayout2349.xml"/><Relationship Id="rId10" Type="http://schemas.openxmlformats.org/officeDocument/2006/relationships/slideLayout" Target="../slideLayouts/slideLayout2354.xml"/><Relationship Id="rId4" Type="http://schemas.openxmlformats.org/officeDocument/2006/relationships/slideLayout" Target="../slideLayouts/slideLayout2348.xml"/><Relationship Id="rId9" Type="http://schemas.openxmlformats.org/officeDocument/2006/relationships/slideLayout" Target="../slideLayouts/slideLayout2353.xml"/></Relationships>
</file>

<file path=ppt/slideMasters/_rels/slideMaster95.xml.rels><?xml version="1.0" encoding="UTF-8" standalone="yes"?>
<Relationships xmlns="http://schemas.openxmlformats.org/package/2006/relationships"><Relationship Id="rId8" Type="http://schemas.openxmlformats.org/officeDocument/2006/relationships/slideLayout" Target="../slideLayouts/slideLayout2363.xml"/><Relationship Id="rId13" Type="http://schemas.openxmlformats.org/officeDocument/2006/relationships/slideLayout" Target="../slideLayouts/slideLayout2368.xml"/><Relationship Id="rId3" Type="http://schemas.openxmlformats.org/officeDocument/2006/relationships/slideLayout" Target="../slideLayouts/slideLayout2358.xml"/><Relationship Id="rId7" Type="http://schemas.openxmlformats.org/officeDocument/2006/relationships/slideLayout" Target="../slideLayouts/slideLayout2362.xml"/><Relationship Id="rId12" Type="http://schemas.openxmlformats.org/officeDocument/2006/relationships/slideLayout" Target="../slideLayouts/slideLayout2367.xml"/><Relationship Id="rId2" Type="http://schemas.openxmlformats.org/officeDocument/2006/relationships/slideLayout" Target="../slideLayouts/slideLayout2357.xml"/><Relationship Id="rId16" Type="http://schemas.openxmlformats.org/officeDocument/2006/relationships/theme" Target="../theme/theme95.xml"/><Relationship Id="rId1" Type="http://schemas.openxmlformats.org/officeDocument/2006/relationships/slideLayout" Target="../slideLayouts/slideLayout2356.xml"/><Relationship Id="rId6" Type="http://schemas.openxmlformats.org/officeDocument/2006/relationships/slideLayout" Target="../slideLayouts/slideLayout2361.xml"/><Relationship Id="rId11" Type="http://schemas.openxmlformats.org/officeDocument/2006/relationships/slideLayout" Target="../slideLayouts/slideLayout2366.xml"/><Relationship Id="rId5" Type="http://schemas.openxmlformats.org/officeDocument/2006/relationships/slideLayout" Target="../slideLayouts/slideLayout2360.xml"/><Relationship Id="rId15" Type="http://schemas.openxmlformats.org/officeDocument/2006/relationships/slideLayout" Target="../slideLayouts/slideLayout2370.xml"/><Relationship Id="rId10" Type="http://schemas.openxmlformats.org/officeDocument/2006/relationships/slideLayout" Target="../slideLayouts/slideLayout2365.xml"/><Relationship Id="rId4" Type="http://schemas.openxmlformats.org/officeDocument/2006/relationships/slideLayout" Target="../slideLayouts/slideLayout2359.xml"/><Relationship Id="rId9" Type="http://schemas.openxmlformats.org/officeDocument/2006/relationships/slideLayout" Target="../slideLayouts/slideLayout2364.xml"/><Relationship Id="rId14" Type="http://schemas.openxmlformats.org/officeDocument/2006/relationships/slideLayout" Target="../slideLayouts/slideLayout2369.xml"/></Relationships>
</file>

<file path=ppt/slideMasters/_rels/slideMaster96.xml.rels><?xml version="1.0" encoding="UTF-8" standalone="yes"?>
<Relationships xmlns="http://schemas.openxmlformats.org/package/2006/relationships"><Relationship Id="rId8" Type="http://schemas.openxmlformats.org/officeDocument/2006/relationships/slideLayout" Target="../slideLayouts/slideLayout2378.xml"/><Relationship Id="rId13" Type="http://schemas.openxmlformats.org/officeDocument/2006/relationships/image" Target="../media/image37.jpeg"/><Relationship Id="rId3" Type="http://schemas.openxmlformats.org/officeDocument/2006/relationships/slideLayout" Target="../slideLayouts/slideLayout2373.xml"/><Relationship Id="rId7" Type="http://schemas.openxmlformats.org/officeDocument/2006/relationships/slideLayout" Target="../slideLayouts/slideLayout2377.xml"/><Relationship Id="rId12" Type="http://schemas.openxmlformats.org/officeDocument/2006/relationships/theme" Target="../theme/theme96.xml"/><Relationship Id="rId2" Type="http://schemas.openxmlformats.org/officeDocument/2006/relationships/slideLayout" Target="../slideLayouts/slideLayout2372.xml"/><Relationship Id="rId1" Type="http://schemas.openxmlformats.org/officeDocument/2006/relationships/slideLayout" Target="../slideLayouts/slideLayout2371.xml"/><Relationship Id="rId6" Type="http://schemas.openxmlformats.org/officeDocument/2006/relationships/slideLayout" Target="../slideLayouts/slideLayout2376.xml"/><Relationship Id="rId11" Type="http://schemas.openxmlformats.org/officeDocument/2006/relationships/slideLayout" Target="../slideLayouts/slideLayout2381.xml"/><Relationship Id="rId5" Type="http://schemas.openxmlformats.org/officeDocument/2006/relationships/slideLayout" Target="../slideLayouts/slideLayout2375.xml"/><Relationship Id="rId10" Type="http://schemas.openxmlformats.org/officeDocument/2006/relationships/slideLayout" Target="../slideLayouts/slideLayout2380.xml"/><Relationship Id="rId4" Type="http://schemas.openxmlformats.org/officeDocument/2006/relationships/slideLayout" Target="../slideLayouts/slideLayout2374.xml"/><Relationship Id="rId9" Type="http://schemas.openxmlformats.org/officeDocument/2006/relationships/slideLayout" Target="../slideLayouts/slideLayout2379.xml"/></Relationships>
</file>

<file path=ppt/slideMasters/_rels/slideMaster97.xml.rels><?xml version="1.0" encoding="UTF-8" standalone="yes"?>
<Relationships xmlns="http://schemas.openxmlformats.org/package/2006/relationships"><Relationship Id="rId8" Type="http://schemas.openxmlformats.org/officeDocument/2006/relationships/slideLayout" Target="../slideLayouts/slideLayout2389.xml"/><Relationship Id="rId3" Type="http://schemas.openxmlformats.org/officeDocument/2006/relationships/slideLayout" Target="../slideLayouts/slideLayout2384.xml"/><Relationship Id="rId7" Type="http://schemas.openxmlformats.org/officeDocument/2006/relationships/slideLayout" Target="../slideLayouts/slideLayout2388.xml"/><Relationship Id="rId12" Type="http://schemas.openxmlformats.org/officeDocument/2006/relationships/theme" Target="../theme/theme97.xml"/><Relationship Id="rId2" Type="http://schemas.openxmlformats.org/officeDocument/2006/relationships/slideLayout" Target="../slideLayouts/slideLayout2383.xml"/><Relationship Id="rId1" Type="http://schemas.openxmlformats.org/officeDocument/2006/relationships/slideLayout" Target="../slideLayouts/slideLayout2382.xml"/><Relationship Id="rId6" Type="http://schemas.openxmlformats.org/officeDocument/2006/relationships/slideLayout" Target="../slideLayouts/slideLayout2387.xml"/><Relationship Id="rId11" Type="http://schemas.openxmlformats.org/officeDocument/2006/relationships/slideLayout" Target="../slideLayouts/slideLayout2392.xml"/><Relationship Id="rId5" Type="http://schemas.openxmlformats.org/officeDocument/2006/relationships/slideLayout" Target="../slideLayouts/slideLayout2386.xml"/><Relationship Id="rId10" Type="http://schemas.openxmlformats.org/officeDocument/2006/relationships/slideLayout" Target="../slideLayouts/slideLayout2391.xml"/><Relationship Id="rId4" Type="http://schemas.openxmlformats.org/officeDocument/2006/relationships/slideLayout" Target="../slideLayouts/slideLayout2385.xml"/><Relationship Id="rId9" Type="http://schemas.openxmlformats.org/officeDocument/2006/relationships/slideLayout" Target="../slideLayouts/slideLayout2390.xml"/></Relationships>
</file>

<file path=ppt/slideMasters/_rels/slideMaster98.xml.rels><?xml version="1.0" encoding="UTF-8" standalone="yes"?>
<Relationships xmlns="http://schemas.openxmlformats.org/package/2006/relationships"><Relationship Id="rId8" Type="http://schemas.openxmlformats.org/officeDocument/2006/relationships/slideLayout" Target="../slideLayouts/slideLayout2400.xml"/><Relationship Id="rId13" Type="http://schemas.openxmlformats.org/officeDocument/2006/relationships/image" Target="../media/image39.png"/><Relationship Id="rId3" Type="http://schemas.openxmlformats.org/officeDocument/2006/relationships/slideLayout" Target="../slideLayouts/slideLayout2395.xml"/><Relationship Id="rId7" Type="http://schemas.openxmlformats.org/officeDocument/2006/relationships/slideLayout" Target="../slideLayouts/slideLayout2399.xml"/><Relationship Id="rId12" Type="http://schemas.openxmlformats.org/officeDocument/2006/relationships/theme" Target="../theme/theme98.xml"/><Relationship Id="rId2" Type="http://schemas.openxmlformats.org/officeDocument/2006/relationships/slideLayout" Target="../slideLayouts/slideLayout2394.xml"/><Relationship Id="rId1" Type="http://schemas.openxmlformats.org/officeDocument/2006/relationships/slideLayout" Target="../slideLayouts/slideLayout2393.xml"/><Relationship Id="rId6" Type="http://schemas.openxmlformats.org/officeDocument/2006/relationships/slideLayout" Target="../slideLayouts/slideLayout2398.xml"/><Relationship Id="rId11" Type="http://schemas.openxmlformats.org/officeDocument/2006/relationships/slideLayout" Target="../slideLayouts/slideLayout2403.xml"/><Relationship Id="rId5" Type="http://schemas.openxmlformats.org/officeDocument/2006/relationships/slideLayout" Target="../slideLayouts/slideLayout2397.xml"/><Relationship Id="rId10" Type="http://schemas.openxmlformats.org/officeDocument/2006/relationships/slideLayout" Target="../slideLayouts/slideLayout2402.xml"/><Relationship Id="rId4" Type="http://schemas.openxmlformats.org/officeDocument/2006/relationships/slideLayout" Target="../slideLayouts/slideLayout2396.xml"/><Relationship Id="rId9" Type="http://schemas.openxmlformats.org/officeDocument/2006/relationships/slideLayout" Target="../slideLayouts/slideLayout2401.xml"/></Relationships>
</file>

<file path=ppt/slideMasters/_rels/slideMaster99.xml.rels><?xml version="1.0" encoding="UTF-8" standalone="yes"?>
<Relationships xmlns="http://schemas.openxmlformats.org/package/2006/relationships"><Relationship Id="rId3" Type="http://schemas.openxmlformats.org/officeDocument/2006/relationships/slideLayout" Target="../slideLayouts/slideLayout2406.xml"/><Relationship Id="rId2" Type="http://schemas.openxmlformats.org/officeDocument/2006/relationships/slideLayout" Target="../slideLayouts/slideLayout2405.xml"/><Relationship Id="rId1" Type="http://schemas.openxmlformats.org/officeDocument/2006/relationships/slideLayout" Target="../slideLayouts/slideLayout2404.xml"/><Relationship Id="rId4" Type="http://schemas.openxmlformats.org/officeDocument/2006/relationships/theme" Target="../theme/theme9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a:solidFill>
                  <a:srgbClr val="000000"/>
                </a:solidFill>
                <a:latin typeface="Times New Roman" pitchFamily="-111" charset="0"/>
                <a:ea typeface="+mn-ea"/>
                <a:cs typeface="+mn-cs"/>
              </a:defRPr>
            </a:lvl1pPr>
          </a:lstStyle>
          <a:p>
            <a:pPr defTabSz="914400" eaLnBrk="0" fontAlgn="base" hangingPunct="0">
              <a:spcBef>
                <a:spcPct val="0"/>
              </a:spcBef>
              <a:spcAft>
                <a:spcPct val="0"/>
              </a:spcAft>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New Roman" pitchFamily="-111" charset="0"/>
                <a:ea typeface="+mn-ea"/>
                <a:cs typeface="+mn-cs"/>
              </a:defRPr>
            </a:lvl1pPr>
          </a:lstStyle>
          <a:p>
            <a:pPr defTabSz="914400" eaLnBrk="0" fontAlgn="base" hangingPunct="0">
              <a:spcBef>
                <a:spcPct val="0"/>
              </a:spcBef>
              <a:spcAft>
                <a:spcPct val="0"/>
              </a:spcAft>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Times New Roman" charset="0"/>
              </a:defRPr>
            </a:lvl1pPr>
          </a:lstStyle>
          <a:p>
            <a:pPr defTabSz="914400" eaLnBrk="0" fontAlgn="base" hangingPunct="0">
              <a:spcBef>
                <a:spcPct val="0"/>
              </a:spcBef>
              <a:spcAft>
                <a:spcPct val="0"/>
              </a:spcAft>
              <a:defRPr/>
            </a:pPr>
            <a:fld id="{C7FCEC4A-0619-534F-AB0C-4C4D1986DF16}" type="slidenum">
              <a:rPr lang="en-US">
                <a:ea typeface="ＭＳ Ｐゴシック" charset="0"/>
                <a:cs typeface="ＭＳ Ｐゴシック" charset="0"/>
              </a:rPr>
              <a:pPr defTabSz="914400" eaLnBrk="0" fontAlgn="base" hangingPunct="0">
                <a:spcBef>
                  <a:spcPct val="0"/>
                </a:spcBef>
                <a:spcAft>
                  <a:spcPct val="0"/>
                </a:spcAft>
                <a:defRPr/>
              </a:pPr>
              <a:t>‹#›</a:t>
            </a:fld>
            <a:endParaRPr lang="en-US">
              <a:ea typeface="ＭＳ Ｐゴシック" charset="0"/>
              <a:cs typeface="ＭＳ Ｐゴシック" charset="0"/>
            </a:endParaRPr>
          </a:p>
        </p:txBody>
      </p:sp>
    </p:spTree>
    <p:extLst>
      <p:ext uri="{BB962C8B-B14F-4D97-AF65-F5344CB8AC3E}">
        <p14:creationId xmlns:p14="http://schemas.microsoft.com/office/powerpoint/2010/main" val="2758106294"/>
      </p:ext>
    </p:extLst>
  </p:cSld>
  <p:clrMap bg1="lt1" tx1="dk1" bg2="lt2" tx2="dk2" accent1="accent1" accent2="accent2" accent3="accent3" accent4="accent4" accent5="accent5" accent6="accent6" hlink="hlink" folHlink="folHlink"/>
  <p:sldLayoutIdLst>
    <p:sldLayoutId id="2147483661" r:id="rId1"/>
    <p:sldLayoutId id="2147483662" r:id="rId2"/>
    <p:sldLayoutId id="2147483663" r:id="rId3"/>
    <p:sldLayoutId id="2147483664" r:id="rId4"/>
    <p:sldLayoutId id="2147483665" r:id="rId5"/>
    <p:sldLayoutId id="2147483666" r:id="rId6"/>
    <p:sldLayoutId id="2147483667" r:id="rId7"/>
    <p:sldLayoutId id="2147483668" r:id="rId8"/>
    <p:sldLayoutId id="2147483669" r:id="rId9"/>
    <p:sldLayoutId id="2147483670" r:id="rId10"/>
    <p:sldLayoutId id="2147483671" r:id="rId11"/>
    <p:sldLayoutId id="2147483672" r:id="rId12"/>
    <p:sldLayoutId id="2147483673"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0.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82274" name="Rectangle 2"/>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82275"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1444"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a:solidFill>
                  <a:schemeClr val="tx1"/>
                </a:solidFill>
                <a:latin typeface="Times New Roman" charset="0"/>
                <a:ea typeface="+mn-ea"/>
                <a:cs typeface="+mn-cs"/>
              </a:defRPr>
            </a:lvl1pPr>
          </a:lstStyle>
          <a:p>
            <a:pPr>
              <a:defRPr/>
            </a:pPr>
            <a:endParaRPr lang="en-US"/>
          </a:p>
        </p:txBody>
      </p:sp>
      <p:sp>
        <p:nvSpPr>
          <p:cNvPr id="61445"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a:solidFill>
                  <a:schemeClr val="tx1"/>
                </a:solidFill>
                <a:latin typeface="Times New Roman" charset="0"/>
                <a:ea typeface="+mn-ea"/>
                <a:cs typeface="+mn-cs"/>
              </a:defRPr>
            </a:lvl1pPr>
          </a:lstStyle>
          <a:p>
            <a:pPr>
              <a:defRPr/>
            </a:pPr>
            <a:endParaRPr lang="en-US"/>
          </a:p>
        </p:txBody>
      </p:sp>
      <p:sp>
        <p:nvSpPr>
          <p:cNvPr id="61446"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a:solidFill>
                  <a:schemeClr val="tx1"/>
                </a:solidFill>
                <a:latin typeface="Times New Roman" charset="0"/>
              </a:defRPr>
            </a:lvl1pPr>
          </a:lstStyle>
          <a:p>
            <a:pPr>
              <a:defRPr/>
            </a:pPr>
            <a:fld id="{8D013C9A-F618-244F-8699-EB402E9C8B54}" type="slidenum">
              <a:rPr lang="en-US"/>
              <a:pPr>
                <a:defRPr/>
              </a:pPr>
              <a:t>‹#›</a:t>
            </a:fld>
            <a:endParaRPr lang="en-US"/>
          </a:p>
        </p:txBody>
      </p:sp>
    </p:spTree>
    <p:extLst>
      <p:ext uri="{BB962C8B-B14F-4D97-AF65-F5344CB8AC3E}">
        <p14:creationId xmlns:p14="http://schemas.microsoft.com/office/powerpoint/2010/main" val="3611862740"/>
      </p:ext>
    </p:extLst>
  </p:cSld>
  <p:clrMap bg1="lt1" tx1="dk1" bg2="lt2" tx2="dk2" accent1="accent1" accent2="accent2" accent3="accent3" accent4="accent4" accent5="accent5" accent6="accent6" hlink="hlink" folHlink="folHlink"/>
  <p:sldLayoutIdLst>
    <p:sldLayoutId id="2147485801" r:id="rId1"/>
    <p:sldLayoutId id="2147485802" r:id="rId2"/>
    <p:sldLayoutId id="2147485803" r:id="rId3"/>
    <p:sldLayoutId id="2147485804" r:id="rId4"/>
    <p:sldLayoutId id="2147485805" r:id="rId5"/>
    <p:sldLayoutId id="2147485806" r:id="rId6"/>
    <p:sldLayoutId id="2147485807" r:id="rId7"/>
    <p:sldLayoutId id="2147485808" r:id="rId8"/>
    <p:sldLayoutId id="2147485809" r:id="rId9"/>
    <p:sldLayoutId id="2147485810" r:id="rId10"/>
    <p:sldLayoutId id="2147485811" r:id="rId1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charset="-128"/>
          <a:cs typeface="Arial" panose="020B0604020202020204" pitchFamily="34" charset="0"/>
        </a:defRPr>
      </a:lvl1pPr>
      <a:lvl2pPr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2pPr>
      <a:lvl3pPr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3pPr>
      <a:lvl4pPr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4pPr>
      <a:lvl5pPr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Times New Roman" pitchFamily="-111" charset="0"/>
        </a:defRPr>
      </a:lvl6pPr>
      <a:lvl7pPr marL="914400" algn="ctr" rtl="0" fontAlgn="base">
        <a:spcBef>
          <a:spcPct val="0"/>
        </a:spcBef>
        <a:spcAft>
          <a:spcPct val="0"/>
        </a:spcAft>
        <a:defRPr sz="4400">
          <a:solidFill>
            <a:schemeClr val="tx2"/>
          </a:solidFill>
          <a:latin typeface="Times New Roman" pitchFamily="-111" charset="0"/>
        </a:defRPr>
      </a:lvl7pPr>
      <a:lvl8pPr marL="1371600" algn="ctr" rtl="0" fontAlgn="base">
        <a:spcBef>
          <a:spcPct val="0"/>
        </a:spcBef>
        <a:spcAft>
          <a:spcPct val="0"/>
        </a:spcAft>
        <a:defRPr sz="4400">
          <a:solidFill>
            <a:schemeClr val="tx2"/>
          </a:solidFill>
          <a:latin typeface="Times New Roman" pitchFamily="-111" charset="0"/>
        </a:defRPr>
      </a:lvl8pPr>
      <a:lvl9pPr marL="1828800" algn="ctr" rtl="0" fontAlgn="base">
        <a:spcBef>
          <a:spcPct val="0"/>
        </a:spcBef>
        <a:spcAft>
          <a:spcPct val="0"/>
        </a:spcAft>
        <a:defRPr sz="4400">
          <a:solidFill>
            <a:schemeClr val="tx2"/>
          </a:solidFill>
          <a:latin typeface="Times New Roman" pitchFamily="-111"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11"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pitchFamily="-111" charset="-128"/>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5pPr>
      <a:lvl6pPr marL="2514600" indent="-228600" algn="l" rtl="0" fontAlgn="base">
        <a:spcBef>
          <a:spcPct val="20000"/>
        </a:spcBef>
        <a:spcAft>
          <a:spcPct val="0"/>
        </a:spcAft>
        <a:buChar char="»"/>
        <a:defRPr sz="2000">
          <a:solidFill>
            <a:schemeClr val="tx1"/>
          </a:solidFill>
          <a:latin typeface="+mn-lt"/>
          <a:ea typeface="ＭＳ Ｐゴシック" pitchFamily="-111"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1"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1"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0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283650" name="Group 2"/>
          <p:cNvGrpSpPr>
            <a:grpSpLocks/>
          </p:cNvGrpSpPr>
          <p:nvPr/>
        </p:nvGrpSpPr>
        <p:grpSpPr bwMode="auto">
          <a:xfrm>
            <a:off x="0" y="0"/>
            <a:ext cx="9159875" cy="6870700"/>
            <a:chOff x="0" y="0"/>
            <a:chExt cx="5770" cy="4328"/>
          </a:xfrm>
        </p:grpSpPr>
        <p:sp>
          <p:nvSpPr>
            <p:cNvPr id="283656" name="Rectangle 3"/>
            <p:cNvSpPr>
              <a:spLocks noChangeArrowheads="1"/>
            </p:cNvSpPr>
            <p:nvPr/>
          </p:nvSpPr>
          <p:spPr bwMode="hidden">
            <a:xfrm>
              <a:off x="0" y="4186"/>
              <a:ext cx="5089" cy="142"/>
            </a:xfrm>
            <a:prstGeom prst="rect">
              <a:avLst/>
            </a:prstGeom>
            <a:gradFill rotWithShape="0">
              <a:gsLst>
                <a:gs pos="0">
                  <a:schemeClr val="bg1"/>
                </a:gs>
                <a:gs pos="100000">
                  <a:schemeClr val="bg2"/>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defTabSz="914400" fontAlgn="base">
                <a:spcBef>
                  <a:spcPct val="0"/>
                </a:spcBef>
                <a:spcAft>
                  <a:spcPct val="0"/>
                </a:spcAft>
              </a:pPr>
              <a:endParaRPr kumimoji="1" lang="en-US" b="1" i="0" dirty="0">
                <a:solidFill>
                  <a:srgbClr val="2F1311"/>
                </a:solidFill>
                <a:latin typeface="Arial" panose="020B0604020202020204" pitchFamily="34" charset="0"/>
                <a:ea typeface="ＭＳ Ｐゴシック" charset="0"/>
                <a:cs typeface="ＭＳ Ｐゴシック" charset="0"/>
              </a:endParaRPr>
            </a:p>
          </p:txBody>
        </p:sp>
        <p:sp>
          <p:nvSpPr>
            <p:cNvPr id="283657" name="Rectangle 4"/>
            <p:cNvSpPr>
              <a:spLocks noChangeArrowheads="1"/>
            </p:cNvSpPr>
            <p:nvPr/>
          </p:nvSpPr>
          <p:spPr bwMode="hidden">
            <a:xfrm>
              <a:off x="0" y="0"/>
              <a:ext cx="5089" cy="126"/>
            </a:xfrm>
            <a:prstGeom prst="rect">
              <a:avLst/>
            </a:prstGeom>
            <a:gradFill rotWithShape="0">
              <a:gsLst>
                <a:gs pos="0">
                  <a:schemeClr val="bg2"/>
                </a:gs>
                <a:gs pos="100000">
                  <a:schemeClr val="bg1"/>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defTabSz="914400" fontAlgn="base">
                <a:spcBef>
                  <a:spcPct val="0"/>
                </a:spcBef>
                <a:spcAft>
                  <a:spcPct val="0"/>
                </a:spcAft>
              </a:pPr>
              <a:endParaRPr kumimoji="1" lang="en-US" b="1" i="0" dirty="0">
                <a:solidFill>
                  <a:srgbClr val="2F1311"/>
                </a:solidFill>
                <a:latin typeface="Arial" panose="020B0604020202020204" pitchFamily="34" charset="0"/>
                <a:ea typeface="ＭＳ Ｐゴシック" charset="0"/>
                <a:cs typeface="ＭＳ Ｐゴシック" charset="0"/>
              </a:endParaRPr>
            </a:p>
          </p:txBody>
        </p:sp>
        <p:sp>
          <p:nvSpPr>
            <p:cNvPr id="57349" name="Rectangle 5"/>
            <p:cNvSpPr>
              <a:spLocks noChangeArrowheads="1"/>
            </p:cNvSpPr>
            <p:nvPr/>
          </p:nvSpPr>
          <p:spPr bwMode="auto">
            <a:xfrm>
              <a:off x="5010" y="0"/>
              <a:ext cx="758" cy="4320"/>
            </a:xfrm>
            <a:prstGeom prst="rect">
              <a:avLst/>
            </a:prstGeom>
            <a:gradFill rotWithShape="0">
              <a:gsLst>
                <a:gs pos="0">
                  <a:schemeClr val="accent1">
                    <a:gamma/>
                    <a:shade val="84706"/>
                    <a:invGamma/>
                  </a:schemeClr>
                </a:gs>
                <a:gs pos="50000">
                  <a:schemeClr val="accent1"/>
                </a:gs>
                <a:gs pos="100000">
                  <a:schemeClr val="accent1">
                    <a:gamma/>
                    <a:shade val="84706"/>
                    <a:invGamma/>
                  </a:schemeClr>
                </a:gs>
              </a:gsLst>
              <a:lin ang="5400000" scaled="1"/>
            </a:gradFill>
            <a:ln w="9525">
              <a:noFill/>
              <a:miter lim="800000"/>
              <a:headEnd/>
              <a:tailEnd/>
            </a:ln>
            <a:effectLst/>
          </p:spPr>
          <p:txBody>
            <a:bodyPr wrap="none" anchor="ctr"/>
            <a:lstStyle/>
            <a:p>
              <a:pPr algn="ctr" defTabSz="914400" fontAlgn="base">
                <a:spcBef>
                  <a:spcPct val="0"/>
                </a:spcBef>
                <a:spcAft>
                  <a:spcPct val="0"/>
                </a:spcAft>
                <a:defRPr/>
              </a:pPr>
              <a:endParaRPr kumimoji="1" lang="en-US" b="1" i="0" dirty="0">
                <a:solidFill>
                  <a:srgbClr val="2F1311"/>
                </a:solidFill>
                <a:latin typeface="Arial" panose="020B0604020202020204" pitchFamily="34" charset="0"/>
                <a:ea typeface="ＭＳ Ｐゴシック" charset="0"/>
                <a:cs typeface="ＭＳ Ｐゴシック" charset="0"/>
              </a:endParaRPr>
            </a:p>
          </p:txBody>
        </p:sp>
        <p:grpSp>
          <p:nvGrpSpPr>
            <p:cNvPr id="283659" name="Group 6"/>
            <p:cNvGrpSpPr>
              <a:grpSpLocks/>
            </p:cNvGrpSpPr>
            <p:nvPr/>
          </p:nvGrpSpPr>
          <p:grpSpPr bwMode="auto">
            <a:xfrm>
              <a:off x="4944" y="1"/>
              <a:ext cx="816" cy="3974"/>
              <a:chOff x="4944" y="1"/>
              <a:chExt cx="816" cy="3974"/>
            </a:xfrm>
          </p:grpSpPr>
          <p:grpSp>
            <p:nvGrpSpPr>
              <p:cNvPr id="283671" name="Group 7"/>
              <p:cNvGrpSpPr>
                <a:grpSpLocks/>
              </p:cNvGrpSpPr>
              <p:nvPr userDrawn="1"/>
            </p:nvGrpSpPr>
            <p:grpSpPr bwMode="auto">
              <a:xfrm>
                <a:off x="5280" y="1"/>
                <a:ext cx="480" cy="1430"/>
                <a:chOff x="5280" y="1"/>
                <a:chExt cx="480" cy="1430"/>
              </a:xfrm>
            </p:grpSpPr>
            <p:grpSp>
              <p:nvGrpSpPr>
                <p:cNvPr id="283692" name="Group 8"/>
                <p:cNvGrpSpPr>
                  <a:grpSpLocks/>
                </p:cNvGrpSpPr>
                <p:nvPr userDrawn="1"/>
              </p:nvGrpSpPr>
              <p:grpSpPr bwMode="auto">
                <a:xfrm rot="-5400000">
                  <a:off x="5484" y="0"/>
                  <a:ext cx="174" cy="176"/>
                  <a:chOff x="1657" y="323"/>
                  <a:chExt cx="1691" cy="2560"/>
                </a:xfrm>
              </p:grpSpPr>
              <p:grpSp>
                <p:nvGrpSpPr>
                  <p:cNvPr id="283701" name="Group 9"/>
                  <p:cNvGrpSpPr>
                    <a:grpSpLocks/>
                  </p:cNvGrpSpPr>
                  <p:nvPr/>
                </p:nvGrpSpPr>
                <p:grpSpPr bwMode="auto">
                  <a:xfrm>
                    <a:off x="1657" y="323"/>
                    <a:ext cx="1691" cy="2560"/>
                    <a:chOff x="1657" y="323"/>
                    <a:chExt cx="1691" cy="2560"/>
                  </a:xfrm>
                </p:grpSpPr>
                <p:sp>
                  <p:nvSpPr>
                    <p:cNvPr id="283708" name="Freeform 10"/>
                    <p:cNvSpPr>
                      <a:spLocks/>
                    </p:cNvSpPr>
                    <p:nvPr/>
                  </p:nvSpPr>
                  <p:spPr bwMode="auto">
                    <a:xfrm>
                      <a:off x="2192" y="323"/>
                      <a:ext cx="1234" cy="2560"/>
                    </a:xfrm>
                    <a:custGeom>
                      <a:avLst/>
                      <a:gdLst>
                        <a:gd name="T0" fmla="*/ 341 w 1231"/>
                        <a:gd name="T1" fmla="*/ 283 h 2560"/>
                        <a:gd name="T2" fmla="*/ 419 w 1231"/>
                        <a:gd name="T3" fmla="*/ 115 h 2560"/>
                        <a:gd name="T4" fmla="*/ 587 w 1231"/>
                        <a:gd name="T5" fmla="*/ 7 h 2560"/>
                        <a:gd name="T6" fmla="*/ 903 w 1231"/>
                        <a:gd name="T7" fmla="*/ 61 h 2560"/>
                        <a:gd name="T8" fmla="*/ 1063 w 1231"/>
                        <a:gd name="T9" fmla="*/ 349 h 2560"/>
                        <a:gd name="T10" fmla="*/ 987 w 1231"/>
                        <a:gd name="T11" fmla="*/ 769 h 2560"/>
                        <a:gd name="T12" fmla="*/ 951 w 1231"/>
                        <a:gd name="T13" fmla="*/ 943 h 2560"/>
                        <a:gd name="T14" fmla="*/ 1117 w 1231"/>
                        <a:gd name="T15" fmla="*/ 1075 h 2560"/>
                        <a:gd name="T16" fmla="*/ 1243 w 1231"/>
                        <a:gd name="T17" fmla="*/ 1525 h 2560"/>
                        <a:gd name="T18" fmla="*/ 1135 w 1231"/>
                        <a:gd name="T19" fmla="*/ 1969 h 2560"/>
                        <a:gd name="T20" fmla="*/ 915 w 1231"/>
                        <a:gd name="T21" fmla="*/ 2077 h 2560"/>
                        <a:gd name="T22" fmla="*/ 729 w 1231"/>
                        <a:gd name="T23" fmla="*/ 2059 h 2560"/>
                        <a:gd name="T24" fmla="*/ 663 w 1231"/>
                        <a:gd name="T25" fmla="*/ 2251 h 2560"/>
                        <a:gd name="T26" fmla="*/ 533 w 1231"/>
                        <a:gd name="T27" fmla="*/ 2527 h 2560"/>
                        <a:gd name="T28" fmla="*/ 215 w 1231"/>
                        <a:gd name="T29" fmla="*/ 2509 h 2560"/>
                        <a:gd name="T30" fmla="*/ 31 w 1231"/>
                        <a:gd name="T31" fmla="*/ 2227 h 2560"/>
                        <a:gd name="T32" fmla="*/ 25 w 1231"/>
                        <a:gd name="T33" fmla="*/ 1969 h 2560"/>
                        <a:gd name="T34" fmla="*/ 145 w 1231"/>
                        <a:gd name="T35" fmla="*/ 1651 h 2560"/>
                        <a:gd name="T36" fmla="*/ 263 w 1231"/>
                        <a:gd name="T37" fmla="*/ 1513 h 2560"/>
                        <a:gd name="T38" fmla="*/ 221 w 1231"/>
                        <a:gd name="T39" fmla="*/ 1729 h 2560"/>
                        <a:gd name="T40" fmla="*/ 73 w 1231"/>
                        <a:gd name="T41" fmla="*/ 2023 h 2560"/>
                        <a:gd name="T42" fmla="*/ 169 w 1231"/>
                        <a:gd name="T43" fmla="*/ 2323 h 2560"/>
                        <a:gd name="T44" fmla="*/ 443 w 1231"/>
                        <a:gd name="T45" fmla="*/ 2431 h 2560"/>
                        <a:gd name="T46" fmla="*/ 599 w 1231"/>
                        <a:gd name="T47" fmla="*/ 2227 h 2560"/>
                        <a:gd name="T48" fmla="*/ 581 w 1231"/>
                        <a:gd name="T49" fmla="*/ 1807 h 2560"/>
                        <a:gd name="T50" fmla="*/ 497 w 1231"/>
                        <a:gd name="T51" fmla="*/ 1531 h 2560"/>
                        <a:gd name="T52" fmla="*/ 539 w 1231"/>
                        <a:gd name="T53" fmla="*/ 1459 h 2560"/>
                        <a:gd name="T54" fmla="*/ 633 w 1231"/>
                        <a:gd name="T55" fmla="*/ 1633 h 2560"/>
                        <a:gd name="T56" fmla="*/ 729 w 1231"/>
                        <a:gd name="T57" fmla="*/ 1933 h 2560"/>
                        <a:gd name="T58" fmla="*/ 975 w 1231"/>
                        <a:gd name="T59" fmla="*/ 1963 h 2560"/>
                        <a:gd name="T60" fmla="*/ 1147 w 1231"/>
                        <a:gd name="T61" fmla="*/ 1687 h 2560"/>
                        <a:gd name="T62" fmla="*/ 1129 w 1231"/>
                        <a:gd name="T63" fmla="*/ 1273 h 2560"/>
                        <a:gd name="T64" fmla="*/ 891 w 1231"/>
                        <a:gd name="T65" fmla="*/ 1057 h 2560"/>
                        <a:gd name="T66" fmla="*/ 687 w 1231"/>
                        <a:gd name="T67" fmla="*/ 1129 h 2560"/>
                        <a:gd name="T68" fmla="*/ 581 w 1231"/>
                        <a:gd name="T69" fmla="*/ 1117 h 2560"/>
                        <a:gd name="T70" fmla="*/ 627 w 1231"/>
                        <a:gd name="T71" fmla="*/ 1033 h 2560"/>
                        <a:gd name="T72" fmla="*/ 819 w 1231"/>
                        <a:gd name="T73" fmla="*/ 937 h 2560"/>
                        <a:gd name="T74" fmla="*/ 957 w 1231"/>
                        <a:gd name="T75" fmla="*/ 613 h 2560"/>
                        <a:gd name="T76" fmla="*/ 891 w 1231"/>
                        <a:gd name="T77" fmla="*/ 175 h 2560"/>
                        <a:gd name="T78" fmla="*/ 627 w 1231"/>
                        <a:gd name="T79" fmla="*/ 103 h 2560"/>
                        <a:gd name="T80" fmla="*/ 395 w 1231"/>
                        <a:gd name="T81" fmla="*/ 355 h 2560"/>
                        <a:gd name="T82" fmla="*/ 407 w 1231"/>
                        <a:gd name="T83" fmla="*/ 763 h 2560"/>
                        <a:gd name="T84" fmla="*/ 347 w 1231"/>
                        <a:gd name="T85" fmla="*/ 949 h 2560"/>
                        <a:gd name="T86" fmla="*/ 293 w 1231"/>
                        <a:gd name="T87" fmla="*/ 685 h 2560"/>
                        <a:gd name="T88" fmla="*/ 311 w 1231"/>
                        <a:gd name="T89" fmla="*/ 367 h 2560"/>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Lst>
                      <a:ahLst/>
                      <a:cxnLst>
                        <a:cxn ang="T90">
                          <a:pos x="T0" y="T1"/>
                        </a:cxn>
                        <a:cxn ang="T91">
                          <a:pos x="T2" y="T3"/>
                        </a:cxn>
                        <a:cxn ang="T92">
                          <a:pos x="T4" y="T5"/>
                        </a:cxn>
                        <a:cxn ang="T93">
                          <a:pos x="T6" y="T7"/>
                        </a:cxn>
                        <a:cxn ang="T94">
                          <a:pos x="T8" y="T9"/>
                        </a:cxn>
                        <a:cxn ang="T95">
                          <a:pos x="T10" y="T11"/>
                        </a:cxn>
                        <a:cxn ang="T96">
                          <a:pos x="T12" y="T13"/>
                        </a:cxn>
                        <a:cxn ang="T97">
                          <a:pos x="T14" y="T15"/>
                        </a:cxn>
                        <a:cxn ang="T98">
                          <a:pos x="T16" y="T17"/>
                        </a:cxn>
                        <a:cxn ang="T99">
                          <a:pos x="T18" y="T19"/>
                        </a:cxn>
                        <a:cxn ang="T100">
                          <a:pos x="T20" y="T21"/>
                        </a:cxn>
                        <a:cxn ang="T101">
                          <a:pos x="T22" y="T23"/>
                        </a:cxn>
                        <a:cxn ang="T102">
                          <a:pos x="T24" y="T25"/>
                        </a:cxn>
                        <a:cxn ang="T103">
                          <a:pos x="T26" y="T27"/>
                        </a:cxn>
                        <a:cxn ang="T104">
                          <a:pos x="T28" y="T29"/>
                        </a:cxn>
                        <a:cxn ang="T105">
                          <a:pos x="T30" y="T31"/>
                        </a:cxn>
                        <a:cxn ang="T106">
                          <a:pos x="T32" y="T33"/>
                        </a:cxn>
                        <a:cxn ang="T107">
                          <a:pos x="T34" y="T35"/>
                        </a:cxn>
                        <a:cxn ang="T108">
                          <a:pos x="T36" y="T37"/>
                        </a:cxn>
                        <a:cxn ang="T109">
                          <a:pos x="T38" y="T39"/>
                        </a:cxn>
                        <a:cxn ang="T110">
                          <a:pos x="T40" y="T41"/>
                        </a:cxn>
                        <a:cxn ang="T111">
                          <a:pos x="T42" y="T43"/>
                        </a:cxn>
                        <a:cxn ang="T112">
                          <a:pos x="T44" y="T45"/>
                        </a:cxn>
                        <a:cxn ang="T113">
                          <a:pos x="T46" y="T47"/>
                        </a:cxn>
                        <a:cxn ang="T114">
                          <a:pos x="T48" y="T49"/>
                        </a:cxn>
                        <a:cxn ang="T115">
                          <a:pos x="T50" y="T51"/>
                        </a:cxn>
                        <a:cxn ang="T116">
                          <a:pos x="T52" y="T53"/>
                        </a:cxn>
                        <a:cxn ang="T117">
                          <a:pos x="T54" y="T55"/>
                        </a:cxn>
                        <a:cxn ang="T118">
                          <a:pos x="T56" y="T57"/>
                        </a:cxn>
                        <a:cxn ang="T119">
                          <a:pos x="T58" y="T59"/>
                        </a:cxn>
                        <a:cxn ang="T120">
                          <a:pos x="T60" y="T61"/>
                        </a:cxn>
                        <a:cxn ang="T121">
                          <a:pos x="T62" y="T63"/>
                        </a:cxn>
                        <a:cxn ang="T122">
                          <a:pos x="T64" y="T65"/>
                        </a:cxn>
                        <a:cxn ang="T123">
                          <a:pos x="T66" y="T67"/>
                        </a:cxn>
                        <a:cxn ang="T124">
                          <a:pos x="T68" y="T69"/>
                        </a:cxn>
                        <a:cxn ang="T125">
                          <a:pos x="T70" y="T71"/>
                        </a:cxn>
                        <a:cxn ang="T126">
                          <a:pos x="T72" y="T73"/>
                        </a:cxn>
                        <a:cxn ang="T127">
                          <a:pos x="T74" y="T75"/>
                        </a:cxn>
                        <a:cxn ang="T128">
                          <a:pos x="T76" y="T77"/>
                        </a:cxn>
                        <a:cxn ang="T129">
                          <a:pos x="T78" y="T79"/>
                        </a:cxn>
                        <a:cxn ang="T130">
                          <a:pos x="T80" y="T81"/>
                        </a:cxn>
                        <a:cxn ang="T131">
                          <a:pos x="T82" y="T83"/>
                        </a:cxn>
                        <a:cxn ang="T132">
                          <a:pos x="T84" y="T85"/>
                        </a:cxn>
                        <a:cxn ang="T133">
                          <a:pos x="T86" y="T87"/>
                        </a:cxn>
                        <a:cxn ang="T134">
                          <a:pos x="T88" y="T89"/>
                        </a:cxn>
                      </a:cxnLst>
                      <a:rect l="0" t="0" r="r" b="b"/>
                      <a:pathLst>
                        <a:path w="1231" h="2560">
                          <a:moveTo>
                            <a:pt x="307" y="367"/>
                          </a:moveTo>
                          <a:cubicBezTo>
                            <a:pt x="317" y="336"/>
                            <a:pt x="326" y="303"/>
                            <a:pt x="337" y="283"/>
                          </a:cubicBezTo>
                          <a:cubicBezTo>
                            <a:pt x="348" y="263"/>
                            <a:pt x="360" y="275"/>
                            <a:pt x="373" y="247"/>
                          </a:cubicBezTo>
                          <a:cubicBezTo>
                            <a:pt x="386" y="219"/>
                            <a:pt x="400" y="147"/>
                            <a:pt x="415" y="115"/>
                          </a:cubicBezTo>
                          <a:cubicBezTo>
                            <a:pt x="430" y="83"/>
                            <a:pt x="435" y="73"/>
                            <a:pt x="463" y="55"/>
                          </a:cubicBezTo>
                          <a:cubicBezTo>
                            <a:pt x="491" y="37"/>
                            <a:pt x="536" y="14"/>
                            <a:pt x="583" y="7"/>
                          </a:cubicBezTo>
                          <a:cubicBezTo>
                            <a:pt x="630" y="0"/>
                            <a:pt x="693" y="4"/>
                            <a:pt x="745" y="13"/>
                          </a:cubicBezTo>
                          <a:cubicBezTo>
                            <a:pt x="797" y="22"/>
                            <a:pt x="852" y="34"/>
                            <a:pt x="895" y="61"/>
                          </a:cubicBezTo>
                          <a:cubicBezTo>
                            <a:pt x="938" y="88"/>
                            <a:pt x="977" y="127"/>
                            <a:pt x="1003" y="175"/>
                          </a:cubicBezTo>
                          <a:cubicBezTo>
                            <a:pt x="1029" y="223"/>
                            <a:pt x="1044" y="287"/>
                            <a:pt x="1051" y="349"/>
                          </a:cubicBezTo>
                          <a:cubicBezTo>
                            <a:pt x="1058" y="411"/>
                            <a:pt x="1057" y="477"/>
                            <a:pt x="1045" y="547"/>
                          </a:cubicBezTo>
                          <a:cubicBezTo>
                            <a:pt x="1033" y="617"/>
                            <a:pt x="995" y="712"/>
                            <a:pt x="979" y="769"/>
                          </a:cubicBezTo>
                          <a:cubicBezTo>
                            <a:pt x="963" y="826"/>
                            <a:pt x="955" y="860"/>
                            <a:pt x="949" y="889"/>
                          </a:cubicBezTo>
                          <a:cubicBezTo>
                            <a:pt x="943" y="918"/>
                            <a:pt x="936" y="925"/>
                            <a:pt x="943" y="943"/>
                          </a:cubicBezTo>
                          <a:cubicBezTo>
                            <a:pt x="950" y="961"/>
                            <a:pt x="964" y="975"/>
                            <a:pt x="991" y="997"/>
                          </a:cubicBezTo>
                          <a:cubicBezTo>
                            <a:pt x="1018" y="1019"/>
                            <a:pt x="1069" y="1033"/>
                            <a:pt x="1105" y="1075"/>
                          </a:cubicBezTo>
                          <a:cubicBezTo>
                            <a:pt x="1141" y="1117"/>
                            <a:pt x="1186" y="1174"/>
                            <a:pt x="1207" y="1249"/>
                          </a:cubicBezTo>
                          <a:cubicBezTo>
                            <a:pt x="1228" y="1324"/>
                            <a:pt x="1231" y="1441"/>
                            <a:pt x="1231" y="1525"/>
                          </a:cubicBezTo>
                          <a:cubicBezTo>
                            <a:pt x="1231" y="1609"/>
                            <a:pt x="1225" y="1679"/>
                            <a:pt x="1207" y="1753"/>
                          </a:cubicBezTo>
                          <a:cubicBezTo>
                            <a:pt x="1189" y="1827"/>
                            <a:pt x="1153" y="1917"/>
                            <a:pt x="1123" y="1969"/>
                          </a:cubicBezTo>
                          <a:cubicBezTo>
                            <a:pt x="1093" y="2021"/>
                            <a:pt x="1063" y="2047"/>
                            <a:pt x="1027" y="2065"/>
                          </a:cubicBezTo>
                          <a:cubicBezTo>
                            <a:pt x="991" y="2083"/>
                            <a:pt x="951" y="2079"/>
                            <a:pt x="907" y="2077"/>
                          </a:cubicBezTo>
                          <a:cubicBezTo>
                            <a:pt x="863" y="2075"/>
                            <a:pt x="794" y="2056"/>
                            <a:pt x="763" y="2053"/>
                          </a:cubicBezTo>
                          <a:cubicBezTo>
                            <a:pt x="732" y="2050"/>
                            <a:pt x="733" y="2050"/>
                            <a:pt x="721" y="2059"/>
                          </a:cubicBezTo>
                          <a:cubicBezTo>
                            <a:pt x="709" y="2068"/>
                            <a:pt x="702" y="2075"/>
                            <a:pt x="691" y="2107"/>
                          </a:cubicBezTo>
                          <a:cubicBezTo>
                            <a:pt x="680" y="2139"/>
                            <a:pt x="665" y="2205"/>
                            <a:pt x="655" y="2251"/>
                          </a:cubicBezTo>
                          <a:cubicBezTo>
                            <a:pt x="645" y="2297"/>
                            <a:pt x="652" y="2337"/>
                            <a:pt x="631" y="2383"/>
                          </a:cubicBezTo>
                          <a:cubicBezTo>
                            <a:pt x="610" y="2429"/>
                            <a:pt x="574" y="2498"/>
                            <a:pt x="529" y="2527"/>
                          </a:cubicBezTo>
                          <a:cubicBezTo>
                            <a:pt x="484" y="2556"/>
                            <a:pt x="414" y="2560"/>
                            <a:pt x="361" y="2557"/>
                          </a:cubicBezTo>
                          <a:cubicBezTo>
                            <a:pt x="308" y="2554"/>
                            <a:pt x="256" y="2537"/>
                            <a:pt x="211" y="2509"/>
                          </a:cubicBezTo>
                          <a:cubicBezTo>
                            <a:pt x="166" y="2481"/>
                            <a:pt x="121" y="2436"/>
                            <a:pt x="91" y="2389"/>
                          </a:cubicBezTo>
                          <a:cubicBezTo>
                            <a:pt x="61" y="2342"/>
                            <a:pt x="46" y="2275"/>
                            <a:pt x="31" y="2227"/>
                          </a:cubicBezTo>
                          <a:cubicBezTo>
                            <a:pt x="16" y="2179"/>
                            <a:pt x="2" y="2144"/>
                            <a:pt x="1" y="2101"/>
                          </a:cubicBezTo>
                          <a:cubicBezTo>
                            <a:pt x="0" y="2058"/>
                            <a:pt x="13" y="2018"/>
                            <a:pt x="25" y="1969"/>
                          </a:cubicBezTo>
                          <a:cubicBezTo>
                            <a:pt x="37" y="1920"/>
                            <a:pt x="53" y="1860"/>
                            <a:pt x="73" y="1807"/>
                          </a:cubicBezTo>
                          <a:cubicBezTo>
                            <a:pt x="93" y="1754"/>
                            <a:pt x="122" y="1698"/>
                            <a:pt x="145" y="1651"/>
                          </a:cubicBezTo>
                          <a:cubicBezTo>
                            <a:pt x="168" y="1604"/>
                            <a:pt x="192" y="1548"/>
                            <a:pt x="211" y="1525"/>
                          </a:cubicBezTo>
                          <a:cubicBezTo>
                            <a:pt x="230" y="1502"/>
                            <a:pt x="249" y="1502"/>
                            <a:pt x="259" y="1513"/>
                          </a:cubicBezTo>
                          <a:cubicBezTo>
                            <a:pt x="269" y="1524"/>
                            <a:pt x="278" y="1555"/>
                            <a:pt x="271" y="1591"/>
                          </a:cubicBezTo>
                          <a:cubicBezTo>
                            <a:pt x="264" y="1627"/>
                            <a:pt x="242" y="1682"/>
                            <a:pt x="217" y="1729"/>
                          </a:cubicBezTo>
                          <a:cubicBezTo>
                            <a:pt x="192" y="1776"/>
                            <a:pt x="145" y="1824"/>
                            <a:pt x="121" y="1873"/>
                          </a:cubicBezTo>
                          <a:cubicBezTo>
                            <a:pt x="97" y="1922"/>
                            <a:pt x="76" y="1970"/>
                            <a:pt x="73" y="2023"/>
                          </a:cubicBezTo>
                          <a:cubicBezTo>
                            <a:pt x="70" y="2076"/>
                            <a:pt x="87" y="2141"/>
                            <a:pt x="103" y="2191"/>
                          </a:cubicBezTo>
                          <a:cubicBezTo>
                            <a:pt x="119" y="2241"/>
                            <a:pt x="140" y="2285"/>
                            <a:pt x="169" y="2323"/>
                          </a:cubicBezTo>
                          <a:cubicBezTo>
                            <a:pt x="198" y="2361"/>
                            <a:pt x="232" y="2401"/>
                            <a:pt x="277" y="2419"/>
                          </a:cubicBezTo>
                          <a:cubicBezTo>
                            <a:pt x="322" y="2437"/>
                            <a:pt x="395" y="2440"/>
                            <a:pt x="439" y="2431"/>
                          </a:cubicBezTo>
                          <a:cubicBezTo>
                            <a:pt x="483" y="2422"/>
                            <a:pt x="515" y="2399"/>
                            <a:pt x="541" y="2365"/>
                          </a:cubicBezTo>
                          <a:cubicBezTo>
                            <a:pt x="567" y="2331"/>
                            <a:pt x="583" y="2280"/>
                            <a:pt x="595" y="2227"/>
                          </a:cubicBezTo>
                          <a:cubicBezTo>
                            <a:pt x="607" y="2174"/>
                            <a:pt x="616" y="2117"/>
                            <a:pt x="613" y="2047"/>
                          </a:cubicBezTo>
                          <a:cubicBezTo>
                            <a:pt x="610" y="1977"/>
                            <a:pt x="589" y="1871"/>
                            <a:pt x="577" y="1807"/>
                          </a:cubicBezTo>
                          <a:cubicBezTo>
                            <a:pt x="565" y="1743"/>
                            <a:pt x="555" y="1709"/>
                            <a:pt x="541" y="1663"/>
                          </a:cubicBezTo>
                          <a:cubicBezTo>
                            <a:pt x="527" y="1617"/>
                            <a:pt x="502" y="1561"/>
                            <a:pt x="493" y="1531"/>
                          </a:cubicBezTo>
                          <a:cubicBezTo>
                            <a:pt x="484" y="1501"/>
                            <a:pt x="480" y="1495"/>
                            <a:pt x="487" y="1483"/>
                          </a:cubicBezTo>
                          <a:cubicBezTo>
                            <a:pt x="494" y="1471"/>
                            <a:pt x="519" y="1455"/>
                            <a:pt x="535" y="1459"/>
                          </a:cubicBezTo>
                          <a:cubicBezTo>
                            <a:pt x="551" y="1463"/>
                            <a:pt x="568" y="1478"/>
                            <a:pt x="583" y="1507"/>
                          </a:cubicBezTo>
                          <a:cubicBezTo>
                            <a:pt x="598" y="1536"/>
                            <a:pt x="610" y="1583"/>
                            <a:pt x="625" y="1633"/>
                          </a:cubicBezTo>
                          <a:cubicBezTo>
                            <a:pt x="640" y="1683"/>
                            <a:pt x="657" y="1757"/>
                            <a:pt x="673" y="1807"/>
                          </a:cubicBezTo>
                          <a:cubicBezTo>
                            <a:pt x="689" y="1857"/>
                            <a:pt x="697" y="1905"/>
                            <a:pt x="721" y="1933"/>
                          </a:cubicBezTo>
                          <a:cubicBezTo>
                            <a:pt x="745" y="1961"/>
                            <a:pt x="776" y="1970"/>
                            <a:pt x="817" y="1975"/>
                          </a:cubicBezTo>
                          <a:cubicBezTo>
                            <a:pt x="858" y="1980"/>
                            <a:pt x="926" y="1980"/>
                            <a:pt x="967" y="1963"/>
                          </a:cubicBezTo>
                          <a:cubicBezTo>
                            <a:pt x="1008" y="1946"/>
                            <a:pt x="1035" y="1919"/>
                            <a:pt x="1063" y="1873"/>
                          </a:cubicBezTo>
                          <a:cubicBezTo>
                            <a:pt x="1091" y="1827"/>
                            <a:pt x="1122" y="1761"/>
                            <a:pt x="1135" y="1687"/>
                          </a:cubicBezTo>
                          <a:cubicBezTo>
                            <a:pt x="1148" y="1613"/>
                            <a:pt x="1144" y="1498"/>
                            <a:pt x="1141" y="1429"/>
                          </a:cubicBezTo>
                          <a:cubicBezTo>
                            <a:pt x="1138" y="1360"/>
                            <a:pt x="1140" y="1325"/>
                            <a:pt x="1117" y="1273"/>
                          </a:cubicBezTo>
                          <a:cubicBezTo>
                            <a:pt x="1094" y="1221"/>
                            <a:pt x="1042" y="1153"/>
                            <a:pt x="1003" y="1117"/>
                          </a:cubicBezTo>
                          <a:cubicBezTo>
                            <a:pt x="964" y="1081"/>
                            <a:pt x="919" y="1064"/>
                            <a:pt x="883" y="1057"/>
                          </a:cubicBezTo>
                          <a:cubicBezTo>
                            <a:pt x="847" y="1050"/>
                            <a:pt x="821" y="1063"/>
                            <a:pt x="787" y="1075"/>
                          </a:cubicBezTo>
                          <a:cubicBezTo>
                            <a:pt x="753" y="1087"/>
                            <a:pt x="706" y="1117"/>
                            <a:pt x="679" y="1129"/>
                          </a:cubicBezTo>
                          <a:cubicBezTo>
                            <a:pt x="652" y="1141"/>
                            <a:pt x="642" y="1149"/>
                            <a:pt x="625" y="1147"/>
                          </a:cubicBezTo>
                          <a:cubicBezTo>
                            <a:pt x="608" y="1145"/>
                            <a:pt x="584" y="1130"/>
                            <a:pt x="577" y="1117"/>
                          </a:cubicBezTo>
                          <a:cubicBezTo>
                            <a:pt x="570" y="1104"/>
                            <a:pt x="576" y="1083"/>
                            <a:pt x="583" y="1069"/>
                          </a:cubicBezTo>
                          <a:cubicBezTo>
                            <a:pt x="590" y="1055"/>
                            <a:pt x="599" y="1043"/>
                            <a:pt x="619" y="1033"/>
                          </a:cubicBezTo>
                          <a:cubicBezTo>
                            <a:pt x="639" y="1023"/>
                            <a:pt x="671" y="1025"/>
                            <a:pt x="703" y="1009"/>
                          </a:cubicBezTo>
                          <a:cubicBezTo>
                            <a:pt x="735" y="993"/>
                            <a:pt x="780" y="965"/>
                            <a:pt x="811" y="937"/>
                          </a:cubicBezTo>
                          <a:cubicBezTo>
                            <a:pt x="842" y="909"/>
                            <a:pt x="866" y="895"/>
                            <a:pt x="889" y="841"/>
                          </a:cubicBezTo>
                          <a:cubicBezTo>
                            <a:pt x="912" y="787"/>
                            <a:pt x="939" y="696"/>
                            <a:pt x="949" y="613"/>
                          </a:cubicBezTo>
                          <a:cubicBezTo>
                            <a:pt x="959" y="530"/>
                            <a:pt x="960" y="416"/>
                            <a:pt x="949" y="343"/>
                          </a:cubicBezTo>
                          <a:cubicBezTo>
                            <a:pt x="938" y="270"/>
                            <a:pt x="914" y="215"/>
                            <a:pt x="883" y="175"/>
                          </a:cubicBezTo>
                          <a:cubicBezTo>
                            <a:pt x="852" y="135"/>
                            <a:pt x="807" y="115"/>
                            <a:pt x="763" y="103"/>
                          </a:cubicBezTo>
                          <a:cubicBezTo>
                            <a:pt x="719" y="91"/>
                            <a:pt x="665" y="90"/>
                            <a:pt x="619" y="103"/>
                          </a:cubicBezTo>
                          <a:cubicBezTo>
                            <a:pt x="573" y="116"/>
                            <a:pt x="525" y="139"/>
                            <a:pt x="487" y="181"/>
                          </a:cubicBezTo>
                          <a:cubicBezTo>
                            <a:pt x="449" y="223"/>
                            <a:pt x="412" y="301"/>
                            <a:pt x="391" y="355"/>
                          </a:cubicBezTo>
                          <a:cubicBezTo>
                            <a:pt x="370" y="409"/>
                            <a:pt x="359" y="437"/>
                            <a:pt x="361" y="505"/>
                          </a:cubicBezTo>
                          <a:cubicBezTo>
                            <a:pt x="363" y="573"/>
                            <a:pt x="399" y="691"/>
                            <a:pt x="403" y="763"/>
                          </a:cubicBezTo>
                          <a:cubicBezTo>
                            <a:pt x="407" y="835"/>
                            <a:pt x="395" y="906"/>
                            <a:pt x="385" y="937"/>
                          </a:cubicBezTo>
                          <a:cubicBezTo>
                            <a:pt x="375" y="968"/>
                            <a:pt x="356" y="957"/>
                            <a:pt x="343" y="949"/>
                          </a:cubicBezTo>
                          <a:cubicBezTo>
                            <a:pt x="330" y="941"/>
                            <a:pt x="316" y="933"/>
                            <a:pt x="307" y="889"/>
                          </a:cubicBezTo>
                          <a:cubicBezTo>
                            <a:pt x="298" y="845"/>
                            <a:pt x="294" y="755"/>
                            <a:pt x="289" y="685"/>
                          </a:cubicBezTo>
                          <a:cubicBezTo>
                            <a:pt x="284" y="615"/>
                            <a:pt x="273" y="523"/>
                            <a:pt x="277" y="469"/>
                          </a:cubicBezTo>
                          <a:cubicBezTo>
                            <a:pt x="281" y="415"/>
                            <a:pt x="297" y="398"/>
                            <a:pt x="307" y="367"/>
                          </a:cubicBezTo>
                          <a:close/>
                        </a:path>
                      </a:pathLst>
                    </a:custGeom>
                    <a:solidFill>
                      <a:srgbClr val="E7D6B7"/>
                    </a:solidFill>
                    <a:ln>
                      <a:noFill/>
                    </a:ln>
                    <a:extLst>
                      <a:ext uri="{91240B29-F687-4f45-9708-019B960494DF}">
                        <a14:hiddenLine xmlns=""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283709" name="Freeform 11"/>
                    <p:cNvSpPr>
                      <a:spLocks/>
                    </p:cNvSpPr>
                    <p:nvPr/>
                  </p:nvSpPr>
                  <p:spPr bwMode="auto">
                    <a:xfrm>
                      <a:off x="1696" y="323"/>
                      <a:ext cx="865" cy="2065"/>
                    </a:xfrm>
                    <a:custGeom>
                      <a:avLst/>
                      <a:gdLst>
                        <a:gd name="T0" fmla="*/ 785 w 865"/>
                        <a:gd name="T1" fmla="*/ 522 h 2071"/>
                        <a:gd name="T2" fmla="*/ 797 w 865"/>
                        <a:gd name="T3" fmla="*/ 346 h 2071"/>
                        <a:gd name="T4" fmla="*/ 863 w 865"/>
                        <a:gd name="T5" fmla="*/ 202 h 2071"/>
                        <a:gd name="T6" fmla="*/ 809 w 865"/>
                        <a:gd name="T7" fmla="*/ 214 h 2071"/>
                        <a:gd name="T8" fmla="*/ 749 w 865"/>
                        <a:gd name="T9" fmla="*/ 214 h 2071"/>
                        <a:gd name="T10" fmla="*/ 683 w 865"/>
                        <a:gd name="T11" fmla="*/ 116 h 2071"/>
                        <a:gd name="T12" fmla="*/ 611 w 865"/>
                        <a:gd name="T13" fmla="*/ 32 h 2071"/>
                        <a:gd name="T14" fmla="*/ 509 w 865"/>
                        <a:gd name="T15" fmla="*/ 2 h 2071"/>
                        <a:gd name="T16" fmla="*/ 407 w 865"/>
                        <a:gd name="T17" fmla="*/ 20 h 2071"/>
                        <a:gd name="T18" fmla="*/ 281 w 865"/>
                        <a:gd name="T19" fmla="*/ 74 h 2071"/>
                        <a:gd name="T20" fmla="*/ 173 w 865"/>
                        <a:gd name="T21" fmla="*/ 202 h 2071"/>
                        <a:gd name="T22" fmla="*/ 119 w 865"/>
                        <a:gd name="T23" fmla="*/ 400 h 2071"/>
                        <a:gd name="T24" fmla="*/ 131 w 865"/>
                        <a:gd name="T25" fmla="*/ 582 h 2071"/>
                        <a:gd name="T26" fmla="*/ 173 w 865"/>
                        <a:gd name="T27" fmla="*/ 774 h 2071"/>
                        <a:gd name="T28" fmla="*/ 197 w 865"/>
                        <a:gd name="T29" fmla="*/ 872 h 2071"/>
                        <a:gd name="T30" fmla="*/ 167 w 865"/>
                        <a:gd name="T31" fmla="*/ 974 h 2071"/>
                        <a:gd name="T32" fmla="*/ 65 w 865"/>
                        <a:gd name="T33" fmla="*/ 1112 h 2071"/>
                        <a:gd name="T34" fmla="*/ 17 w 865"/>
                        <a:gd name="T35" fmla="*/ 1282 h 2071"/>
                        <a:gd name="T36" fmla="*/ 5 w 865"/>
                        <a:gd name="T37" fmla="*/ 1534 h 2071"/>
                        <a:gd name="T38" fmla="*/ 47 w 865"/>
                        <a:gd name="T39" fmla="*/ 1728 h 2071"/>
                        <a:gd name="T40" fmla="*/ 131 w 865"/>
                        <a:gd name="T41" fmla="*/ 1878 h 2071"/>
                        <a:gd name="T42" fmla="*/ 299 w 865"/>
                        <a:gd name="T43" fmla="*/ 1964 h 2071"/>
                        <a:gd name="T44" fmla="*/ 425 w 865"/>
                        <a:gd name="T45" fmla="*/ 1958 h 2071"/>
                        <a:gd name="T46" fmla="*/ 467 w 865"/>
                        <a:gd name="T47" fmla="*/ 1970 h 2071"/>
                        <a:gd name="T48" fmla="*/ 497 w 865"/>
                        <a:gd name="T49" fmla="*/ 2042 h 2071"/>
                        <a:gd name="T50" fmla="*/ 497 w 865"/>
                        <a:gd name="T51" fmla="*/ 1940 h 2071"/>
                        <a:gd name="T52" fmla="*/ 557 w 865"/>
                        <a:gd name="T53" fmla="*/ 1758 h 2071"/>
                        <a:gd name="T54" fmla="*/ 617 w 865"/>
                        <a:gd name="T55" fmla="*/ 1638 h 2071"/>
                        <a:gd name="T56" fmla="*/ 581 w 865"/>
                        <a:gd name="T57" fmla="*/ 1680 h 2071"/>
                        <a:gd name="T58" fmla="*/ 515 w 865"/>
                        <a:gd name="T59" fmla="*/ 1800 h 2071"/>
                        <a:gd name="T60" fmla="*/ 407 w 865"/>
                        <a:gd name="T61" fmla="*/ 1883 h 2071"/>
                        <a:gd name="T62" fmla="*/ 269 w 865"/>
                        <a:gd name="T63" fmla="*/ 1878 h 2071"/>
                        <a:gd name="T64" fmla="*/ 179 w 865"/>
                        <a:gd name="T65" fmla="*/ 1794 h 2071"/>
                        <a:gd name="T66" fmla="*/ 113 w 865"/>
                        <a:gd name="T67" fmla="*/ 1620 h 2071"/>
                        <a:gd name="T68" fmla="*/ 107 w 865"/>
                        <a:gd name="T69" fmla="*/ 1378 h 2071"/>
                        <a:gd name="T70" fmla="*/ 137 w 865"/>
                        <a:gd name="T71" fmla="*/ 1178 h 2071"/>
                        <a:gd name="T72" fmla="*/ 203 w 865"/>
                        <a:gd name="T73" fmla="*/ 1058 h 2071"/>
                        <a:gd name="T74" fmla="*/ 323 w 865"/>
                        <a:gd name="T75" fmla="*/ 1010 h 2071"/>
                        <a:gd name="T76" fmla="*/ 509 w 865"/>
                        <a:gd name="T77" fmla="*/ 1064 h 2071"/>
                        <a:gd name="T78" fmla="*/ 611 w 865"/>
                        <a:gd name="T79" fmla="*/ 1112 h 2071"/>
                        <a:gd name="T80" fmla="*/ 665 w 865"/>
                        <a:gd name="T81" fmla="*/ 1088 h 2071"/>
                        <a:gd name="T82" fmla="*/ 659 w 865"/>
                        <a:gd name="T83" fmla="*/ 1034 h 2071"/>
                        <a:gd name="T84" fmla="*/ 611 w 865"/>
                        <a:gd name="T85" fmla="*/ 992 h 2071"/>
                        <a:gd name="T86" fmla="*/ 497 w 865"/>
                        <a:gd name="T87" fmla="*/ 968 h 2071"/>
                        <a:gd name="T88" fmla="*/ 323 w 865"/>
                        <a:gd name="T89" fmla="*/ 884 h 2071"/>
                        <a:gd name="T90" fmla="*/ 233 w 865"/>
                        <a:gd name="T91" fmla="*/ 672 h 2071"/>
                        <a:gd name="T92" fmla="*/ 209 w 865"/>
                        <a:gd name="T93" fmla="*/ 412 h 2071"/>
                        <a:gd name="T94" fmla="*/ 317 w 865"/>
                        <a:gd name="T95" fmla="*/ 170 h 2071"/>
                        <a:gd name="T96" fmla="*/ 485 w 865"/>
                        <a:gd name="T97" fmla="*/ 110 h 2071"/>
                        <a:gd name="T98" fmla="*/ 617 w 865"/>
                        <a:gd name="T99" fmla="*/ 164 h 2071"/>
                        <a:gd name="T100" fmla="*/ 707 w 865"/>
                        <a:gd name="T101" fmla="*/ 286 h 2071"/>
                        <a:gd name="T102" fmla="*/ 737 w 865"/>
                        <a:gd name="T103" fmla="*/ 424 h 2071"/>
                        <a:gd name="T104" fmla="*/ 773 w 865"/>
                        <a:gd name="T105" fmla="*/ 594 h 2071"/>
                        <a:gd name="T106" fmla="*/ 809 w 865"/>
                        <a:gd name="T107" fmla="*/ 576 h 2071"/>
                        <a:gd name="T108" fmla="*/ 785 w 865"/>
                        <a:gd name="T109" fmla="*/ 522 h 2071"/>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865" h="2071">
                          <a:moveTo>
                            <a:pt x="785" y="530"/>
                          </a:moveTo>
                          <a:cubicBezTo>
                            <a:pt x="783" y="491"/>
                            <a:pt x="784" y="404"/>
                            <a:pt x="797" y="350"/>
                          </a:cubicBezTo>
                          <a:cubicBezTo>
                            <a:pt x="810" y="296"/>
                            <a:pt x="861" y="228"/>
                            <a:pt x="863" y="206"/>
                          </a:cubicBezTo>
                          <a:cubicBezTo>
                            <a:pt x="865" y="184"/>
                            <a:pt x="828" y="216"/>
                            <a:pt x="809" y="218"/>
                          </a:cubicBezTo>
                          <a:cubicBezTo>
                            <a:pt x="790" y="220"/>
                            <a:pt x="770" y="235"/>
                            <a:pt x="749" y="218"/>
                          </a:cubicBezTo>
                          <a:cubicBezTo>
                            <a:pt x="728" y="201"/>
                            <a:pt x="706" y="147"/>
                            <a:pt x="683" y="116"/>
                          </a:cubicBezTo>
                          <a:cubicBezTo>
                            <a:pt x="660" y="85"/>
                            <a:pt x="640" y="51"/>
                            <a:pt x="611" y="32"/>
                          </a:cubicBezTo>
                          <a:cubicBezTo>
                            <a:pt x="582" y="13"/>
                            <a:pt x="543" y="4"/>
                            <a:pt x="509" y="2"/>
                          </a:cubicBezTo>
                          <a:cubicBezTo>
                            <a:pt x="475" y="0"/>
                            <a:pt x="445" y="8"/>
                            <a:pt x="407" y="20"/>
                          </a:cubicBezTo>
                          <a:cubicBezTo>
                            <a:pt x="369" y="32"/>
                            <a:pt x="320" y="43"/>
                            <a:pt x="281" y="74"/>
                          </a:cubicBezTo>
                          <a:cubicBezTo>
                            <a:pt x="242" y="105"/>
                            <a:pt x="200" y="151"/>
                            <a:pt x="173" y="206"/>
                          </a:cubicBezTo>
                          <a:cubicBezTo>
                            <a:pt x="146" y="261"/>
                            <a:pt x="126" y="340"/>
                            <a:pt x="119" y="404"/>
                          </a:cubicBezTo>
                          <a:cubicBezTo>
                            <a:pt x="112" y="468"/>
                            <a:pt x="122" y="527"/>
                            <a:pt x="131" y="590"/>
                          </a:cubicBezTo>
                          <a:cubicBezTo>
                            <a:pt x="140" y="653"/>
                            <a:pt x="162" y="733"/>
                            <a:pt x="173" y="782"/>
                          </a:cubicBezTo>
                          <a:cubicBezTo>
                            <a:pt x="184" y="831"/>
                            <a:pt x="198" y="850"/>
                            <a:pt x="197" y="884"/>
                          </a:cubicBezTo>
                          <a:cubicBezTo>
                            <a:pt x="196" y="918"/>
                            <a:pt x="189" y="946"/>
                            <a:pt x="167" y="986"/>
                          </a:cubicBezTo>
                          <a:cubicBezTo>
                            <a:pt x="145" y="1026"/>
                            <a:pt x="90" y="1072"/>
                            <a:pt x="65" y="1124"/>
                          </a:cubicBezTo>
                          <a:cubicBezTo>
                            <a:pt x="40" y="1176"/>
                            <a:pt x="27" y="1227"/>
                            <a:pt x="17" y="1298"/>
                          </a:cubicBezTo>
                          <a:cubicBezTo>
                            <a:pt x="7" y="1369"/>
                            <a:pt x="0" y="1475"/>
                            <a:pt x="5" y="1550"/>
                          </a:cubicBezTo>
                          <a:cubicBezTo>
                            <a:pt x="10" y="1625"/>
                            <a:pt x="26" y="1690"/>
                            <a:pt x="47" y="1748"/>
                          </a:cubicBezTo>
                          <a:cubicBezTo>
                            <a:pt x="68" y="1806"/>
                            <a:pt x="89" y="1858"/>
                            <a:pt x="131" y="1898"/>
                          </a:cubicBezTo>
                          <a:cubicBezTo>
                            <a:pt x="173" y="1938"/>
                            <a:pt x="250" y="1974"/>
                            <a:pt x="299" y="1988"/>
                          </a:cubicBezTo>
                          <a:cubicBezTo>
                            <a:pt x="348" y="2002"/>
                            <a:pt x="397" y="1981"/>
                            <a:pt x="425" y="1982"/>
                          </a:cubicBezTo>
                          <a:cubicBezTo>
                            <a:pt x="453" y="1983"/>
                            <a:pt x="455" y="1980"/>
                            <a:pt x="467" y="1994"/>
                          </a:cubicBezTo>
                          <a:cubicBezTo>
                            <a:pt x="479" y="2008"/>
                            <a:pt x="492" y="2071"/>
                            <a:pt x="497" y="2066"/>
                          </a:cubicBezTo>
                          <a:cubicBezTo>
                            <a:pt x="502" y="2061"/>
                            <a:pt x="487" y="2012"/>
                            <a:pt x="497" y="1964"/>
                          </a:cubicBezTo>
                          <a:cubicBezTo>
                            <a:pt x="507" y="1916"/>
                            <a:pt x="537" y="1829"/>
                            <a:pt x="557" y="1778"/>
                          </a:cubicBezTo>
                          <a:cubicBezTo>
                            <a:pt x="577" y="1727"/>
                            <a:pt x="613" y="1671"/>
                            <a:pt x="617" y="1658"/>
                          </a:cubicBezTo>
                          <a:cubicBezTo>
                            <a:pt x="621" y="1645"/>
                            <a:pt x="598" y="1673"/>
                            <a:pt x="581" y="1700"/>
                          </a:cubicBezTo>
                          <a:cubicBezTo>
                            <a:pt x="564" y="1727"/>
                            <a:pt x="544" y="1786"/>
                            <a:pt x="515" y="1820"/>
                          </a:cubicBezTo>
                          <a:cubicBezTo>
                            <a:pt x="486" y="1854"/>
                            <a:pt x="448" y="1891"/>
                            <a:pt x="407" y="1904"/>
                          </a:cubicBezTo>
                          <a:cubicBezTo>
                            <a:pt x="366" y="1917"/>
                            <a:pt x="307" y="1913"/>
                            <a:pt x="269" y="1898"/>
                          </a:cubicBezTo>
                          <a:cubicBezTo>
                            <a:pt x="231" y="1883"/>
                            <a:pt x="205" y="1857"/>
                            <a:pt x="179" y="1814"/>
                          </a:cubicBezTo>
                          <a:cubicBezTo>
                            <a:pt x="153" y="1771"/>
                            <a:pt x="125" y="1710"/>
                            <a:pt x="113" y="1640"/>
                          </a:cubicBezTo>
                          <a:cubicBezTo>
                            <a:pt x="101" y="1570"/>
                            <a:pt x="103" y="1469"/>
                            <a:pt x="107" y="1394"/>
                          </a:cubicBezTo>
                          <a:cubicBezTo>
                            <a:pt x="111" y="1319"/>
                            <a:pt x="121" y="1244"/>
                            <a:pt x="137" y="1190"/>
                          </a:cubicBezTo>
                          <a:cubicBezTo>
                            <a:pt x="153" y="1136"/>
                            <a:pt x="172" y="1098"/>
                            <a:pt x="203" y="1070"/>
                          </a:cubicBezTo>
                          <a:cubicBezTo>
                            <a:pt x="234" y="1042"/>
                            <a:pt x="272" y="1021"/>
                            <a:pt x="323" y="1022"/>
                          </a:cubicBezTo>
                          <a:cubicBezTo>
                            <a:pt x="374" y="1023"/>
                            <a:pt x="461" y="1059"/>
                            <a:pt x="509" y="1076"/>
                          </a:cubicBezTo>
                          <a:cubicBezTo>
                            <a:pt x="557" y="1093"/>
                            <a:pt x="585" y="1120"/>
                            <a:pt x="611" y="1124"/>
                          </a:cubicBezTo>
                          <a:cubicBezTo>
                            <a:pt x="637" y="1128"/>
                            <a:pt x="657" y="1113"/>
                            <a:pt x="665" y="1100"/>
                          </a:cubicBezTo>
                          <a:cubicBezTo>
                            <a:pt x="673" y="1087"/>
                            <a:pt x="668" y="1062"/>
                            <a:pt x="659" y="1046"/>
                          </a:cubicBezTo>
                          <a:cubicBezTo>
                            <a:pt x="650" y="1030"/>
                            <a:pt x="638" y="1015"/>
                            <a:pt x="611" y="1004"/>
                          </a:cubicBezTo>
                          <a:cubicBezTo>
                            <a:pt x="584" y="993"/>
                            <a:pt x="545" y="998"/>
                            <a:pt x="497" y="980"/>
                          </a:cubicBezTo>
                          <a:cubicBezTo>
                            <a:pt x="449" y="962"/>
                            <a:pt x="367" y="946"/>
                            <a:pt x="323" y="896"/>
                          </a:cubicBezTo>
                          <a:cubicBezTo>
                            <a:pt x="279" y="846"/>
                            <a:pt x="252" y="760"/>
                            <a:pt x="233" y="680"/>
                          </a:cubicBezTo>
                          <a:cubicBezTo>
                            <a:pt x="214" y="600"/>
                            <a:pt x="195" y="501"/>
                            <a:pt x="209" y="416"/>
                          </a:cubicBezTo>
                          <a:cubicBezTo>
                            <a:pt x="223" y="331"/>
                            <a:pt x="271" y="221"/>
                            <a:pt x="317" y="170"/>
                          </a:cubicBezTo>
                          <a:cubicBezTo>
                            <a:pt x="363" y="119"/>
                            <a:pt x="435" y="111"/>
                            <a:pt x="485" y="110"/>
                          </a:cubicBezTo>
                          <a:cubicBezTo>
                            <a:pt x="535" y="109"/>
                            <a:pt x="580" y="134"/>
                            <a:pt x="617" y="164"/>
                          </a:cubicBezTo>
                          <a:cubicBezTo>
                            <a:pt x="654" y="194"/>
                            <a:pt x="687" y="246"/>
                            <a:pt x="707" y="290"/>
                          </a:cubicBezTo>
                          <a:cubicBezTo>
                            <a:pt x="727" y="334"/>
                            <a:pt x="726" y="376"/>
                            <a:pt x="737" y="428"/>
                          </a:cubicBezTo>
                          <a:cubicBezTo>
                            <a:pt x="748" y="480"/>
                            <a:pt x="761" y="576"/>
                            <a:pt x="773" y="602"/>
                          </a:cubicBezTo>
                          <a:cubicBezTo>
                            <a:pt x="785" y="628"/>
                            <a:pt x="807" y="597"/>
                            <a:pt x="809" y="584"/>
                          </a:cubicBezTo>
                          <a:cubicBezTo>
                            <a:pt x="811" y="571"/>
                            <a:pt x="787" y="569"/>
                            <a:pt x="785" y="530"/>
                          </a:cubicBezTo>
                          <a:close/>
                        </a:path>
                      </a:pathLst>
                    </a:custGeom>
                    <a:solidFill>
                      <a:srgbClr val="E7D6B7"/>
                    </a:solidFill>
                    <a:ln>
                      <a:noFill/>
                    </a:ln>
                    <a:extLst>
                      <a:ext uri="{91240B29-F687-4f45-9708-019B960494DF}">
                        <a14:hiddenLine xmlns=""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grpSp>
              <p:sp>
                <p:nvSpPr>
                  <p:cNvPr id="283702" name="Oval 12"/>
                  <p:cNvSpPr>
                    <a:spLocks noChangeArrowheads="1"/>
                  </p:cNvSpPr>
                  <p:nvPr/>
                </p:nvSpPr>
                <p:spPr bwMode="auto">
                  <a:xfrm>
                    <a:off x="2396" y="1370"/>
                    <a:ext cx="175" cy="247"/>
                  </a:xfrm>
                  <a:prstGeom prst="ellipse">
                    <a:avLst/>
                  </a:prstGeom>
                  <a:solidFill>
                    <a:srgbClr val="E7D6B7"/>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283703" name="Freeform 13"/>
                  <p:cNvSpPr>
                    <a:spLocks/>
                  </p:cNvSpPr>
                  <p:nvPr/>
                </p:nvSpPr>
                <p:spPr bwMode="auto">
                  <a:xfrm>
                    <a:off x="2677" y="687"/>
                    <a:ext cx="262" cy="524"/>
                  </a:xfrm>
                  <a:custGeom>
                    <a:avLst/>
                    <a:gdLst>
                      <a:gd name="T0" fmla="*/ 3 w 266"/>
                      <a:gd name="T1" fmla="*/ 495 h 521"/>
                      <a:gd name="T2" fmla="*/ 27 w 266"/>
                      <a:gd name="T3" fmla="*/ 281 h 521"/>
                      <a:gd name="T4" fmla="*/ 103 w 266"/>
                      <a:gd name="T5" fmla="*/ 45 h 521"/>
                      <a:gd name="T6" fmla="*/ 171 w 266"/>
                      <a:gd name="T7" fmla="*/ 3 h 521"/>
                      <a:gd name="T8" fmla="*/ 223 w 266"/>
                      <a:gd name="T9" fmla="*/ 39 h 521"/>
                      <a:gd name="T10" fmla="*/ 245 w 266"/>
                      <a:gd name="T11" fmla="*/ 133 h 521"/>
                      <a:gd name="T12" fmla="*/ 195 w 266"/>
                      <a:gd name="T13" fmla="*/ 281 h 521"/>
                      <a:gd name="T14" fmla="*/ 98 w 266"/>
                      <a:gd name="T15" fmla="*/ 489 h 521"/>
                      <a:gd name="T16" fmla="*/ 41 w 266"/>
                      <a:gd name="T17" fmla="*/ 513 h 521"/>
                      <a:gd name="T18" fmla="*/ 3 w 266"/>
                      <a:gd name="T19" fmla="*/ 495 h 521"/>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66" h="521">
                        <a:moveTo>
                          <a:pt x="3" y="483"/>
                        </a:moveTo>
                        <a:cubicBezTo>
                          <a:pt x="0" y="445"/>
                          <a:pt x="9" y="346"/>
                          <a:pt x="27" y="273"/>
                        </a:cubicBezTo>
                        <a:cubicBezTo>
                          <a:pt x="45" y="200"/>
                          <a:pt x="85" y="90"/>
                          <a:pt x="111" y="45"/>
                        </a:cubicBezTo>
                        <a:cubicBezTo>
                          <a:pt x="137" y="0"/>
                          <a:pt x="162" y="4"/>
                          <a:pt x="183" y="3"/>
                        </a:cubicBezTo>
                        <a:cubicBezTo>
                          <a:pt x="204" y="2"/>
                          <a:pt x="224" y="18"/>
                          <a:pt x="237" y="39"/>
                        </a:cubicBezTo>
                        <a:cubicBezTo>
                          <a:pt x="250" y="60"/>
                          <a:pt x="266" y="90"/>
                          <a:pt x="261" y="129"/>
                        </a:cubicBezTo>
                        <a:cubicBezTo>
                          <a:pt x="256" y="168"/>
                          <a:pt x="233" y="215"/>
                          <a:pt x="207" y="273"/>
                        </a:cubicBezTo>
                        <a:cubicBezTo>
                          <a:pt x="181" y="331"/>
                          <a:pt x="132" y="439"/>
                          <a:pt x="105" y="477"/>
                        </a:cubicBezTo>
                        <a:cubicBezTo>
                          <a:pt x="78" y="515"/>
                          <a:pt x="61" y="501"/>
                          <a:pt x="45" y="501"/>
                        </a:cubicBezTo>
                        <a:cubicBezTo>
                          <a:pt x="29" y="501"/>
                          <a:pt x="6" y="521"/>
                          <a:pt x="3" y="483"/>
                        </a:cubicBezTo>
                        <a:close/>
                      </a:path>
                    </a:pathLst>
                  </a:custGeom>
                  <a:solidFill>
                    <a:srgbClr val="E7D6B7"/>
                  </a:solidFill>
                  <a:ln>
                    <a:noFill/>
                  </a:ln>
                  <a:extLst>
                    <a:ext uri="{91240B29-F687-4f45-9708-019B960494DF}">
                      <a14:hiddenLine xmlns=""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283704" name="Freeform 14"/>
                  <p:cNvSpPr>
                    <a:spLocks/>
                  </p:cNvSpPr>
                  <p:nvPr/>
                </p:nvSpPr>
                <p:spPr bwMode="auto">
                  <a:xfrm>
                    <a:off x="2745" y="1588"/>
                    <a:ext cx="398" cy="349"/>
                  </a:xfrm>
                  <a:custGeom>
                    <a:avLst/>
                    <a:gdLst>
                      <a:gd name="T0" fmla="*/ 108 w 392"/>
                      <a:gd name="T1" fmla="*/ 223 h 340"/>
                      <a:gd name="T2" fmla="*/ 16 w 392"/>
                      <a:gd name="T3" fmla="*/ 95 h 340"/>
                      <a:gd name="T4" fmla="*/ 4 w 392"/>
                      <a:gd name="T5" fmla="*/ 49 h 340"/>
                      <a:gd name="T6" fmla="*/ 28 w 392"/>
                      <a:gd name="T7" fmla="*/ 3 h 340"/>
                      <a:gd name="T8" fmla="*/ 138 w 392"/>
                      <a:gd name="T9" fmla="*/ 31 h 340"/>
                      <a:gd name="T10" fmla="*/ 266 w 392"/>
                      <a:gd name="T11" fmla="*/ 83 h 340"/>
                      <a:gd name="T12" fmla="*/ 388 w 392"/>
                      <a:gd name="T13" fmla="*/ 176 h 340"/>
                      <a:gd name="T14" fmla="*/ 412 w 392"/>
                      <a:gd name="T15" fmla="*/ 303 h 340"/>
                      <a:gd name="T16" fmla="*/ 360 w 392"/>
                      <a:gd name="T17" fmla="*/ 370 h 340"/>
                      <a:gd name="T18" fmla="*/ 260 w 392"/>
                      <a:gd name="T19" fmla="*/ 350 h 340"/>
                      <a:gd name="T20" fmla="*/ 108 w 392"/>
                      <a:gd name="T21" fmla="*/ 223 h 34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392" h="340">
                        <a:moveTo>
                          <a:pt x="100" y="201"/>
                        </a:moveTo>
                        <a:cubicBezTo>
                          <a:pt x="62" y="163"/>
                          <a:pt x="32" y="113"/>
                          <a:pt x="16" y="87"/>
                        </a:cubicBezTo>
                        <a:cubicBezTo>
                          <a:pt x="0" y="61"/>
                          <a:pt x="2" y="59"/>
                          <a:pt x="4" y="45"/>
                        </a:cubicBezTo>
                        <a:cubicBezTo>
                          <a:pt x="6" y="31"/>
                          <a:pt x="7" y="6"/>
                          <a:pt x="28" y="3"/>
                        </a:cubicBezTo>
                        <a:cubicBezTo>
                          <a:pt x="49" y="0"/>
                          <a:pt x="93" y="15"/>
                          <a:pt x="130" y="27"/>
                        </a:cubicBezTo>
                        <a:cubicBezTo>
                          <a:pt x="167" y="39"/>
                          <a:pt x="211" y="53"/>
                          <a:pt x="250" y="75"/>
                        </a:cubicBezTo>
                        <a:cubicBezTo>
                          <a:pt x="289" y="97"/>
                          <a:pt x="341" y="126"/>
                          <a:pt x="364" y="159"/>
                        </a:cubicBezTo>
                        <a:cubicBezTo>
                          <a:pt x="387" y="192"/>
                          <a:pt x="392" y="244"/>
                          <a:pt x="388" y="273"/>
                        </a:cubicBezTo>
                        <a:cubicBezTo>
                          <a:pt x="384" y="302"/>
                          <a:pt x="364" y="326"/>
                          <a:pt x="340" y="333"/>
                        </a:cubicBezTo>
                        <a:cubicBezTo>
                          <a:pt x="316" y="340"/>
                          <a:pt x="282" y="336"/>
                          <a:pt x="244" y="315"/>
                        </a:cubicBezTo>
                        <a:cubicBezTo>
                          <a:pt x="206" y="294"/>
                          <a:pt x="138" y="239"/>
                          <a:pt x="100" y="201"/>
                        </a:cubicBezTo>
                        <a:close/>
                      </a:path>
                    </a:pathLst>
                  </a:custGeom>
                  <a:solidFill>
                    <a:srgbClr val="E7D6B7"/>
                  </a:solidFill>
                  <a:ln>
                    <a:noFill/>
                  </a:ln>
                  <a:extLst>
                    <a:ext uri="{91240B29-F687-4f45-9708-019B960494DF}">
                      <a14:hiddenLine xmlns=""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283705" name="Freeform 15"/>
                  <p:cNvSpPr>
                    <a:spLocks/>
                  </p:cNvSpPr>
                  <p:nvPr/>
                </p:nvSpPr>
                <p:spPr bwMode="auto">
                  <a:xfrm>
                    <a:off x="2454" y="1923"/>
                    <a:ext cx="146" cy="567"/>
                  </a:xfrm>
                  <a:custGeom>
                    <a:avLst/>
                    <a:gdLst>
                      <a:gd name="T0" fmla="*/ 15 w 151"/>
                      <a:gd name="T1" fmla="*/ 177 h 558"/>
                      <a:gd name="T2" fmla="*/ 38 w 151"/>
                      <a:gd name="T3" fmla="*/ 43 h 558"/>
                      <a:gd name="T4" fmla="*/ 58 w 151"/>
                      <a:gd name="T5" fmla="*/ 3 h 558"/>
                      <a:gd name="T6" fmla="*/ 95 w 151"/>
                      <a:gd name="T7" fmla="*/ 27 h 558"/>
                      <a:gd name="T8" fmla="*/ 121 w 151"/>
                      <a:gd name="T9" fmla="*/ 177 h 558"/>
                      <a:gd name="T10" fmla="*/ 126 w 151"/>
                      <a:gd name="T11" fmla="*/ 451 h 558"/>
                      <a:gd name="T12" fmla="*/ 84 w 151"/>
                      <a:gd name="T13" fmla="*/ 579 h 558"/>
                      <a:gd name="T14" fmla="*/ 20 w 151"/>
                      <a:gd name="T15" fmla="*/ 547 h 558"/>
                      <a:gd name="T16" fmla="*/ 0 w 151"/>
                      <a:gd name="T17" fmla="*/ 335 h 558"/>
                      <a:gd name="T18" fmla="*/ 15 w 151"/>
                      <a:gd name="T19" fmla="*/ 177 h 558"/>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151" h="558">
                        <a:moveTo>
                          <a:pt x="18" y="165"/>
                        </a:moveTo>
                        <a:cubicBezTo>
                          <a:pt x="25" y="119"/>
                          <a:pt x="34" y="66"/>
                          <a:pt x="42" y="39"/>
                        </a:cubicBezTo>
                        <a:cubicBezTo>
                          <a:pt x="50" y="12"/>
                          <a:pt x="55" y="5"/>
                          <a:pt x="66" y="3"/>
                        </a:cubicBezTo>
                        <a:cubicBezTo>
                          <a:pt x="77" y="1"/>
                          <a:pt x="96" y="0"/>
                          <a:pt x="108" y="27"/>
                        </a:cubicBezTo>
                        <a:cubicBezTo>
                          <a:pt x="120" y="54"/>
                          <a:pt x="132" y="99"/>
                          <a:pt x="138" y="165"/>
                        </a:cubicBezTo>
                        <a:cubicBezTo>
                          <a:pt x="144" y="231"/>
                          <a:pt x="151" y="360"/>
                          <a:pt x="144" y="423"/>
                        </a:cubicBezTo>
                        <a:cubicBezTo>
                          <a:pt x="137" y="486"/>
                          <a:pt x="116" y="528"/>
                          <a:pt x="96" y="543"/>
                        </a:cubicBezTo>
                        <a:cubicBezTo>
                          <a:pt x="76" y="558"/>
                          <a:pt x="40" y="551"/>
                          <a:pt x="24" y="513"/>
                        </a:cubicBezTo>
                        <a:cubicBezTo>
                          <a:pt x="8" y="475"/>
                          <a:pt x="0" y="372"/>
                          <a:pt x="0" y="315"/>
                        </a:cubicBezTo>
                        <a:cubicBezTo>
                          <a:pt x="0" y="258"/>
                          <a:pt x="11" y="211"/>
                          <a:pt x="18" y="165"/>
                        </a:cubicBezTo>
                        <a:close/>
                      </a:path>
                    </a:pathLst>
                  </a:custGeom>
                  <a:solidFill>
                    <a:srgbClr val="E7D6B7"/>
                  </a:solidFill>
                  <a:ln>
                    <a:noFill/>
                  </a:ln>
                  <a:extLst>
                    <a:ext uri="{91240B29-F687-4f45-9708-019B960494DF}">
                      <a14:hiddenLine xmlns=""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283706" name="Freeform 16"/>
                  <p:cNvSpPr>
                    <a:spLocks/>
                  </p:cNvSpPr>
                  <p:nvPr/>
                </p:nvSpPr>
                <p:spPr bwMode="auto">
                  <a:xfrm>
                    <a:off x="1910" y="1588"/>
                    <a:ext cx="389" cy="247"/>
                  </a:xfrm>
                  <a:custGeom>
                    <a:avLst/>
                    <a:gdLst>
                      <a:gd name="T0" fmla="*/ 171 w 392"/>
                      <a:gd name="T1" fmla="*/ 57 h 253"/>
                      <a:gd name="T2" fmla="*/ 299 w 392"/>
                      <a:gd name="T3" fmla="*/ 19 h 253"/>
                      <a:gd name="T4" fmla="*/ 355 w 392"/>
                      <a:gd name="T5" fmla="*/ 7 h 253"/>
                      <a:gd name="T6" fmla="*/ 373 w 392"/>
                      <a:gd name="T7" fmla="*/ 57 h 253"/>
                      <a:gd name="T8" fmla="*/ 317 w 392"/>
                      <a:gd name="T9" fmla="*/ 121 h 253"/>
                      <a:gd name="T10" fmla="*/ 189 w 392"/>
                      <a:gd name="T11" fmla="*/ 203 h 253"/>
                      <a:gd name="T12" fmla="*/ 37 w 392"/>
                      <a:gd name="T13" fmla="*/ 224 h 253"/>
                      <a:gd name="T14" fmla="*/ 1 w 392"/>
                      <a:gd name="T15" fmla="*/ 171 h 253"/>
                      <a:gd name="T16" fmla="*/ 43 w 392"/>
                      <a:gd name="T17" fmla="*/ 103 h 253"/>
                      <a:gd name="T18" fmla="*/ 171 w 392"/>
                      <a:gd name="T19" fmla="*/ 57 h 253"/>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392" h="253">
                        <a:moveTo>
                          <a:pt x="175" y="61"/>
                        </a:moveTo>
                        <a:cubicBezTo>
                          <a:pt x="219" y="45"/>
                          <a:pt x="275" y="28"/>
                          <a:pt x="307" y="19"/>
                        </a:cubicBezTo>
                        <a:cubicBezTo>
                          <a:pt x="339" y="10"/>
                          <a:pt x="354" y="0"/>
                          <a:pt x="367" y="7"/>
                        </a:cubicBezTo>
                        <a:cubicBezTo>
                          <a:pt x="380" y="14"/>
                          <a:pt x="392" y="40"/>
                          <a:pt x="385" y="61"/>
                        </a:cubicBezTo>
                        <a:cubicBezTo>
                          <a:pt x="378" y="82"/>
                          <a:pt x="357" y="106"/>
                          <a:pt x="325" y="133"/>
                        </a:cubicBezTo>
                        <a:cubicBezTo>
                          <a:pt x="293" y="160"/>
                          <a:pt x="241" y="204"/>
                          <a:pt x="193" y="223"/>
                        </a:cubicBezTo>
                        <a:cubicBezTo>
                          <a:pt x="145" y="242"/>
                          <a:pt x="69" y="253"/>
                          <a:pt x="37" y="247"/>
                        </a:cubicBezTo>
                        <a:cubicBezTo>
                          <a:pt x="5" y="241"/>
                          <a:pt x="0" y="209"/>
                          <a:pt x="1" y="187"/>
                        </a:cubicBezTo>
                        <a:cubicBezTo>
                          <a:pt x="2" y="165"/>
                          <a:pt x="15" y="136"/>
                          <a:pt x="43" y="115"/>
                        </a:cubicBezTo>
                        <a:cubicBezTo>
                          <a:pt x="71" y="94"/>
                          <a:pt x="131" y="77"/>
                          <a:pt x="175" y="61"/>
                        </a:cubicBezTo>
                        <a:close/>
                      </a:path>
                    </a:pathLst>
                  </a:custGeom>
                  <a:solidFill>
                    <a:srgbClr val="E7D6B7"/>
                  </a:solidFill>
                  <a:ln>
                    <a:noFill/>
                  </a:ln>
                  <a:extLst>
                    <a:ext uri="{91240B29-F687-4f45-9708-019B960494DF}">
                      <a14:hiddenLine xmlns=""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283707" name="Freeform 17"/>
                  <p:cNvSpPr>
                    <a:spLocks/>
                  </p:cNvSpPr>
                  <p:nvPr/>
                </p:nvSpPr>
                <p:spPr bwMode="auto">
                  <a:xfrm>
                    <a:off x="2094" y="876"/>
                    <a:ext cx="233" cy="378"/>
                  </a:xfrm>
                  <a:custGeom>
                    <a:avLst/>
                    <a:gdLst>
                      <a:gd name="T0" fmla="*/ 70 w 238"/>
                      <a:gd name="T1" fmla="*/ 249 h 386"/>
                      <a:gd name="T2" fmla="*/ 23 w 238"/>
                      <a:gd name="T3" fmla="*/ 176 h 386"/>
                      <a:gd name="T4" fmla="*/ 0 w 238"/>
                      <a:gd name="T5" fmla="*/ 88 h 386"/>
                      <a:gd name="T6" fmla="*/ 23 w 238"/>
                      <a:gd name="T7" fmla="*/ 12 h 386"/>
                      <a:gd name="T8" fmla="*/ 111 w 238"/>
                      <a:gd name="T9" fmla="*/ 24 h 386"/>
                      <a:gd name="T10" fmla="*/ 164 w 238"/>
                      <a:gd name="T11" fmla="*/ 120 h 386"/>
                      <a:gd name="T12" fmla="*/ 214 w 238"/>
                      <a:gd name="T13" fmla="*/ 282 h 386"/>
                      <a:gd name="T14" fmla="*/ 188 w 238"/>
                      <a:gd name="T15" fmla="*/ 347 h 386"/>
                      <a:gd name="T16" fmla="*/ 155 w 238"/>
                      <a:gd name="T17" fmla="*/ 326 h 386"/>
                      <a:gd name="T18" fmla="*/ 70 w 238"/>
                      <a:gd name="T19" fmla="*/ 249 h 386"/>
                      <a:gd name="T20" fmla="*/ 0 60000 65536"/>
                      <a:gd name="T21" fmla="*/ 0 60000 65536"/>
                      <a:gd name="T22" fmla="*/ 0 60000 65536"/>
                      <a:gd name="T23" fmla="*/ 0 60000 65536"/>
                      <a:gd name="T24" fmla="*/ 0 60000 65536"/>
                      <a:gd name="T25" fmla="*/ 0 60000 65536"/>
                      <a:gd name="T26" fmla="*/ 0 60000 65536"/>
                      <a:gd name="T27" fmla="*/ 0 60000 65536"/>
                      <a:gd name="T28" fmla="*/ 0 60000 65536"/>
                      <a:gd name="T29" fmla="*/ 0 60000 65536"/>
                    </a:gdLst>
                    <a:ahLst/>
                    <a:cxnLst>
                      <a:cxn ang="T20">
                        <a:pos x="T0" y="T1"/>
                      </a:cxn>
                      <a:cxn ang="T21">
                        <a:pos x="T2" y="T3"/>
                      </a:cxn>
                      <a:cxn ang="T22">
                        <a:pos x="T4" y="T5"/>
                      </a:cxn>
                      <a:cxn ang="T23">
                        <a:pos x="T6" y="T7"/>
                      </a:cxn>
                      <a:cxn ang="T24">
                        <a:pos x="T8" y="T9"/>
                      </a:cxn>
                      <a:cxn ang="T25">
                        <a:pos x="T10" y="T11"/>
                      </a:cxn>
                      <a:cxn ang="T26">
                        <a:pos x="T12" y="T13"/>
                      </a:cxn>
                      <a:cxn ang="T27">
                        <a:pos x="T14" y="T15"/>
                      </a:cxn>
                      <a:cxn ang="T28">
                        <a:pos x="T16" y="T17"/>
                      </a:cxn>
                      <a:cxn ang="T29">
                        <a:pos x="T18" y="T19"/>
                      </a:cxn>
                    </a:cxnLst>
                    <a:rect l="0" t="0" r="r" b="b"/>
                    <a:pathLst>
                      <a:path w="238" h="386">
                        <a:moveTo>
                          <a:pt x="78" y="270"/>
                        </a:moveTo>
                        <a:cubicBezTo>
                          <a:pt x="54" y="243"/>
                          <a:pt x="37" y="221"/>
                          <a:pt x="24" y="192"/>
                        </a:cubicBezTo>
                        <a:cubicBezTo>
                          <a:pt x="11" y="163"/>
                          <a:pt x="0" y="126"/>
                          <a:pt x="0" y="96"/>
                        </a:cubicBezTo>
                        <a:cubicBezTo>
                          <a:pt x="0" y="66"/>
                          <a:pt x="4" y="24"/>
                          <a:pt x="24" y="12"/>
                        </a:cubicBezTo>
                        <a:cubicBezTo>
                          <a:pt x="44" y="0"/>
                          <a:pt x="94" y="4"/>
                          <a:pt x="120" y="24"/>
                        </a:cubicBezTo>
                        <a:cubicBezTo>
                          <a:pt x="146" y="44"/>
                          <a:pt x="161" y="85"/>
                          <a:pt x="180" y="132"/>
                        </a:cubicBezTo>
                        <a:cubicBezTo>
                          <a:pt x="199" y="179"/>
                          <a:pt x="230" y="265"/>
                          <a:pt x="234" y="306"/>
                        </a:cubicBezTo>
                        <a:cubicBezTo>
                          <a:pt x="238" y="347"/>
                          <a:pt x="215" y="370"/>
                          <a:pt x="204" y="378"/>
                        </a:cubicBezTo>
                        <a:cubicBezTo>
                          <a:pt x="193" y="386"/>
                          <a:pt x="190" y="372"/>
                          <a:pt x="168" y="354"/>
                        </a:cubicBezTo>
                        <a:cubicBezTo>
                          <a:pt x="146" y="336"/>
                          <a:pt x="102" y="297"/>
                          <a:pt x="78" y="270"/>
                        </a:cubicBezTo>
                        <a:close/>
                      </a:path>
                    </a:pathLst>
                  </a:custGeom>
                  <a:solidFill>
                    <a:srgbClr val="E7D6B7"/>
                  </a:solidFill>
                  <a:ln>
                    <a:noFill/>
                  </a:ln>
                  <a:extLst>
                    <a:ext uri="{91240B29-F687-4f45-9708-019B960494DF}">
                      <a14:hiddenLine xmlns=""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grpSp>
            <p:pic>
              <p:nvPicPr>
                <p:cNvPr id="283693" name="Picture 18"/>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280" y="144"/>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83694" name="Picture 19"/>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574" y="144"/>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83695" name="Picture 20"/>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424" y="336"/>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83696" name="Picture 21"/>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376" y="576"/>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83697" name="Picture 22"/>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574" y="52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83698" name="Picture 23"/>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472" y="76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83699" name="Picture 24"/>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574" y="100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83700" name="Picture 25"/>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574" y="124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nvGrpSpPr>
              <p:cNvPr id="283672" name="Group 26"/>
              <p:cNvGrpSpPr>
                <a:grpSpLocks/>
              </p:cNvGrpSpPr>
              <p:nvPr userDrawn="1"/>
            </p:nvGrpSpPr>
            <p:grpSpPr bwMode="auto">
              <a:xfrm>
                <a:off x="4944" y="1008"/>
                <a:ext cx="522" cy="2967"/>
                <a:chOff x="4944" y="1008"/>
                <a:chExt cx="522" cy="2967"/>
              </a:xfrm>
            </p:grpSpPr>
            <p:pic>
              <p:nvPicPr>
                <p:cNvPr id="283673" name="Picture 27"/>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136" y="100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83674" name="Picture 28"/>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184" y="1200"/>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83675" name="Picture 29"/>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136" y="1584"/>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83676" name="Picture 30"/>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280" y="172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83677" name="Picture 31"/>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040" y="1824"/>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83678" name="Picture 32"/>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088" y="2016"/>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83679" name="Picture 33"/>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280" y="2064"/>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83680" name="Picture 34"/>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232" y="2352"/>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83681" name="Picture 35"/>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4992" y="220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83682" name="Picture 36"/>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4992" y="244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83683" name="Picture 37"/>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136" y="2592"/>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83684" name="Picture 38"/>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232" y="1392"/>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83685" name="Picture 39"/>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4944" y="2736"/>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83686" name="Picture 40"/>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4992" y="3072"/>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83687" name="Picture 41"/>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232" y="3312"/>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83688" name="Picture 42"/>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4992" y="3408"/>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83689" name="Picture 43"/>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088" y="3552"/>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83690" name="Picture 44"/>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4992" y="3792"/>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283691" name="Picture 45"/>
                <p:cNvPicPr>
                  <a:picLocks noChangeAspect="1" noChangeArrowheads="1"/>
                </p:cNvPicPr>
                <p:nvPr userDrawn="1"/>
              </p:nvPicPr>
              <p:blipFill>
                <a:blip r:embed="rId13">
                  <a:extLst>
                    <a:ext uri="{28A0092B-C50C-407E-A947-70E740481C1C}">
                      <a14:useLocalDpi xmlns:a14="http://schemas.microsoft.com/office/drawing/2010/main"/>
                    </a:ext>
                  </a:extLst>
                </a:blip>
                <a:srcRect/>
                <a:stretch>
                  <a:fillRect/>
                </a:stretch>
              </p:blipFill>
              <p:spPr bwMode="auto">
                <a:xfrm>
                  <a:off x="5184" y="3696"/>
                  <a:ext cx="186" cy="18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grpSp>
        <p:sp>
          <p:nvSpPr>
            <p:cNvPr id="283660" name="Freeform 46"/>
            <p:cNvSpPr>
              <a:spLocks/>
            </p:cNvSpPr>
            <p:nvPr/>
          </p:nvSpPr>
          <p:spPr bwMode="auto">
            <a:xfrm>
              <a:off x="5010" y="3092"/>
              <a:ext cx="750" cy="1222"/>
            </a:xfrm>
            <a:custGeom>
              <a:avLst/>
              <a:gdLst>
                <a:gd name="T0" fmla="*/ 372 w 750"/>
                <a:gd name="T1" fmla="*/ 154 h 1222"/>
                <a:gd name="T2" fmla="*/ 378 w 750"/>
                <a:gd name="T3" fmla="*/ 412 h 1222"/>
                <a:gd name="T4" fmla="*/ 312 w 750"/>
                <a:gd name="T5" fmla="*/ 724 h 1222"/>
                <a:gd name="T6" fmla="*/ 138 w 750"/>
                <a:gd name="T7" fmla="*/ 928 h 1222"/>
                <a:gd name="T8" fmla="*/ 0 w 750"/>
                <a:gd name="T9" fmla="*/ 976 h 1222"/>
                <a:gd name="T10" fmla="*/ 0 w 750"/>
                <a:gd name="T11" fmla="*/ 1222 h 1222"/>
                <a:gd name="T12" fmla="*/ 750 w 750"/>
                <a:gd name="T13" fmla="*/ 1222 h 1222"/>
                <a:gd name="T14" fmla="*/ 750 w 750"/>
                <a:gd name="T15" fmla="*/ 178 h 1222"/>
                <a:gd name="T16" fmla="*/ 372 w 750"/>
                <a:gd name="T17" fmla="*/ 154 h 122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750" h="1222">
                  <a:moveTo>
                    <a:pt x="372" y="154"/>
                  </a:moveTo>
                  <a:cubicBezTo>
                    <a:pt x="309" y="193"/>
                    <a:pt x="388" y="317"/>
                    <a:pt x="378" y="412"/>
                  </a:cubicBezTo>
                  <a:cubicBezTo>
                    <a:pt x="368" y="507"/>
                    <a:pt x="352" y="638"/>
                    <a:pt x="312" y="724"/>
                  </a:cubicBezTo>
                  <a:cubicBezTo>
                    <a:pt x="272" y="810"/>
                    <a:pt x="190" y="886"/>
                    <a:pt x="138" y="928"/>
                  </a:cubicBezTo>
                  <a:cubicBezTo>
                    <a:pt x="86" y="970"/>
                    <a:pt x="23" y="927"/>
                    <a:pt x="0" y="976"/>
                  </a:cubicBezTo>
                  <a:lnTo>
                    <a:pt x="0" y="1222"/>
                  </a:lnTo>
                  <a:lnTo>
                    <a:pt x="750" y="1222"/>
                  </a:lnTo>
                  <a:lnTo>
                    <a:pt x="750" y="178"/>
                  </a:lnTo>
                  <a:cubicBezTo>
                    <a:pt x="687" y="0"/>
                    <a:pt x="451" y="159"/>
                    <a:pt x="372" y="154"/>
                  </a:cubicBezTo>
                  <a:close/>
                </a:path>
              </a:pathLst>
            </a:custGeom>
            <a:gradFill rotWithShape="0">
              <a:gsLst>
                <a:gs pos="0">
                  <a:srgbClr val="FAE3B7"/>
                </a:gs>
                <a:gs pos="17999">
                  <a:srgbClr val="A28949"/>
                </a:gs>
                <a:gs pos="31000">
                  <a:srgbClr val="835E17"/>
                </a:gs>
                <a:gs pos="33000">
                  <a:srgbClr val="BD922A"/>
                </a:gs>
                <a:gs pos="37000">
                  <a:srgbClr val="FBE4AE"/>
                </a:gs>
                <a:gs pos="78999">
                  <a:srgbClr val="BD922A"/>
                </a:gs>
                <a:gs pos="87000">
                  <a:srgbClr val="BD922A"/>
                </a:gs>
                <a:gs pos="100000">
                  <a:srgbClr val="FBE4AE"/>
                </a:gs>
              </a:gsLst>
              <a:lin ang="5400000" scaled="1"/>
            </a:gradFill>
            <a:ln>
              <a:noFill/>
            </a:ln>
            <a:extLst>
              <a:ext uri="{91240B29-F687-4f45-9708-019B960494DF}">
                <a14:hiddenLine xmlns=""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57391" name="Freeform 47"/>
            <p:cNvSpPr>
              <a:spLocks/>
            </p:cNvSpPr>
            <p:nvPr/>
          </p:nvSpPr>
          <p:spPr bwMode="auto">
            <a:xfrm>
              <a:off x="5001" y="3060"/>
              <a:ext cx="768" cy="1260"/>
            </a:xfrm>
            <a:custGeom>
              <a:avLst/>
              <a:gdLst/>
              <a:ahLst/>
              <a:cxnLst>
                <a:cxn ang="0">
                  <a:pos x="0" y="1260"/>
                </a:cxn>
                <a:cxn ang="0">
                  <a:pos x="0" y="1134"/>
                </a:cxn>
                <a:cxn ang="0">
                  <a:pos x="210" y="1032"/>
                </a:cxn>
                <a:cxn ang="0">
                  <a:pos x="324" y="918"/>
                </a:cxn>
                <a:cxn ang="0">
                  <a:pos x="414" y="714"/>
                </a:cxn>
                <a:cxn ang="0">
                  <a:pos x="450" y="456"/>
                </a:cxn>
                <a:cxn ang="0">
                  <a:pos x="438" y="258"/>
                </a:cxn>
                <a:cxn ang="0">
                  <a:pos x="684" y="0"/>
                </a:cxn>
                <a:cxn ang="0">
                  <a:pos x="768" y="18"/>
                </a:cxn>
                <a:cxn ang="0">
                  <a:pos x="768" y="1254"/>
                </a:cxn>
                <a:cxn ang="0">
                  <a:pos x="0" y="1260"/>
                </a:cxn>
              </a:cxnLst>
              <a:rect l="0" t="0" r="r" b="b"/>
              <a:pathLst>
                <a:path w="768" h="1260">
                  <a:moveTo>
                    <a:pt x="0" y="1260"/>
                  </a:moveTo>
                  <a:lnTo>
                    <a:pt x="0" y="1134"/>
                  </a:lnTo>
                  <a:lnTo>
                    <a:pt x="210" y="1032"/>
                  </a:lnTo>
                  <a:lnTo>
                    <a:pt x="324" y="918"/>
                  </a:lnTo>
                  <a:lnTo>
                    <a:pt x="414" y="714"/>
                  </a:lnTo>
                  <a:lnTo>
                    <a:pt x="450" y="456"/>
                  </a:lnTo>
                  <a:lnTo>
                    <a:pt x="438" y="258"/>
                  </a:lnTo>
                  <a:lnTo>
                    <a:pt x="684" y="0"/>
                  </a:lnTo>
                  <a:lnTo>
                    <a:pt x="768" y="18"/>
                  </a:lnTo>
                  <a:lnTo>
                    <a:pt x="768" y="1254"/>
                  </a:lnTo>
                  <a:lnTo>
                    <a:pt x="0" y="1260"/>
                  </a:lnTo>
                  <a:close/>
                </a:path>
              </a:pathLst>
            </a:custGeom>
            <a:gradFill rotWithShape="0">
              <a:gsLst>
                <a:gs pos="0">
                  <a:schemeClr val="folHlink"/>
                </a:gs>
                <a:gs pos="50000">
                  <a:schemeClr val="hlink"/>
                </a:gs>
                <a:gs pos="100000">
                  <a:schemeClr val="folHlink"/>
                </a:gs>
              </a:gsLst>
              <a:lin ang="0" scaled="1"/>
            </a:gradFill>
            <a:ln w="9525" cap="flat" cmpd="sng">
              <a:noFill/>
              <a:prstDash val="solid"/>
              <a:round/>
              <a:headEnd type="none" w="med" len="med"/>
              <a:tailEnd type="none" w="med" len="med"/>
            </a:ln>
            <a:effectLst/>
          </p:spPr>
          <p:txBody>
            <a:bodyPr wrap="none" anchor="ctr"/>
            <a:lstStyle/>
            <a:p>
              <a:pPr defTabSz="914400" eaLnBrk="0" fontAlgn="base" hangingPunct="0">
                <a:spcBef>
                  <a:spcPct val="0"/>
                </a:spcBef>
                <a:spcAft>
                  <a:spcPct val="0"/>
                </a:spcAft>
                <a:defRPr/>
              </a:pPr>
              <a:endParaRPr lang="en-US">
                <a:solidFill>
                  <a:srgbClr val="2F1311"/>
                </a:solidFill>
                <a:latin typeface="Verdana" pitchFamily="-112" charset="0"/>
                <a:ea typeface="ＭＳ Ｐゴシック" charset="0"/>
                <a:cs typeface="ＭＳ Ｐゴシック" charset="0"/>
              </a:endParaRPr>
            </a:p>
          </p:txBody>
        </p:sp>
        <p:sp>
          <p:nvSpPr>
            <p:cNvPr id="57392" name="Freeform 48"/>
            <p:cNvSpPr>
              <a:spLocks/>
            </p:cNvSpPr>
            <p:nvPr/>
          </p:nvSpPr>
          <p:spPr bwMode="auto">
            <a:xfrm>
              <a:off x="4994" y="1775"/>
              <a:ext cx="776" cy="2543"/>
            </a:xfrm>
            <a:custGeom>
              <a:avLst/>
              <a:gdLst/>
              <a:ahLst/>
              <a:cxnLst>
                <a:cxn ang="0">
                  <a:pos x="550" y="115"/>
                </a:cxn>
                <a:cxn ang="0">
                  <a:pos x="460" y="529"/>
                </a:cxn>
                <a:cxn ang="0">
                  <a:pos x="298" y="925"/>
                </a:cxn>
                <a:cxn ang="0">
                  <a:pos x="76" y="1267"/>
                </a:cxn>
                <a:cxn ang="0">
                  <a:pos x="4" y="1339"/>
                </a:cxn>
                <a:cxn ang="0">
                  <a:pos x="100" y="1351"/>
                </a:cxn>
                <a:cxn ang="0">
                  <a:pos x="286" y="1399"/>
                </a:cxn>
                <a:cxn ang="0">
                  <a:pos x="394" y="1525"/>
                </a:cxn>
                <a:cxn ang="0">
                  <a:pos x="478" y="1705"/>
                </a:cxn>
                <a:cxn ang="0">
                  <a:pos x="478" y="1969"/>
                </a:cxn>
                <a:cxn ang="0">
                  <a:pos x="370" y="2263"/>
                </a:cxn>
                <a:cxn ang="0">
                  <a:pos x="124" y="2479"/>
                </a:cxn>
                <a:cxn ang="0">
                  <a:pos x="22" y="2515"/>
                </a:cxn>
                <a:cxn ang="0">
                  <a:pos x="196" y="2533"/>
                </a:cxn>
                <a:cxn ang="0">
                  <a:pos x="388" y="2455"/>
                </a:cxn>
                <a:cxn ang="0">
                  <a:pos x="502" y="2299"/>
                </a:cxn>
                <a:cxn ang="0">
                  <a:pos x="598" y="2197"/>
                </a:cxn>
                <a:cxn ang="0">
                  <a:pos x="694" y="2197"/>
                </a:cxn>
                <a:cxn ang="0">
                  <a:pos x="742" y="2230"/>
                </a:cxn>
                <a:cxn ang="0">
                  <a:pos x="712" y="2137"/>
                </a:cxn>
                <a:cxn ang="0">
                  <a:pos x="664" y="1807"/>
                </a:cxn>
                <a:cxn ang="0">
                  <a:pos x="670" y="1561"/>
                </a:cxn>
                <a:cxn ang="0">
                  <a:pos x="718" y="1393"/>
                </a:cxn>
                <a:cxn ang="0">
                  <a:pos x="748" y="1219"/>
                </a:cxn>
                <a:cxn ang="0">
                  <a:pos x="550" y="115"/>
                </a:cxn>
              </a:cxnLst>
              <a:rect l="0" t="0" r="r" b="b"/>
              <a:pathLst>
                <a:path w="776" h="2543">
                  <a:moveTo>
                    <a:pt x="550" y="115"/>
                  </a:moveTo>
                  <a:cubicBezTo>
                    <a:pt x="502" y="0"/>
                    <a:pt x="502" y="394"/>
                    <a:pt x="460" y="529"/>
                  </a:cubicBezTo>
                  <a:cubicBezTo>
                    <a:pt x="418" y="664"/>
                    <a:pt x="362" y="802"/>
                    <a:pt x="298" y="925"/>
                  </a:cubicBezTo>
                  <a:cubicBezTo>
                    <a:pt x="234" y="1048"/>
                    <a:pt x="125" y="1198"/>
                    <a:pt x="76" y="1267"/>
                  </a:cubicBezTo>
                  <a:cubicBezTo>
                    <a:pt x="27" y="1336"/>
                    <a:pt x="0" y="1325"/>
                    <a:pt x="4" y="1339"/>
                  </a:cubicBezTo>
                  <a:cubicBezTo>
                    <a:pt x="8" y="1353"/>
                    <a:pt x="53" y="1341"/>
                    <a:pt x="100" y="1351"/>
                  </a:cubicBezTo>
                  <a:cubicBezTo>
                    <a:pt x="147" y="1361"/>
                    <a:pt x="237" y="1370"/>
                    <a:pt x="286" y="1399"/>
                  </a:cubicBezTo>
                  <a:cubicBezTo>
                    <a:pt x="335" y="1428"/>
                    <a:pt x="362" y="1474"/>
                    <a:pt x="394" y="1525"/>
                  </a:cubicBezTo>
                  <a:cubicBezTo>
                    <a:pt x="426" y="1576"/>
                    <a:pt x="464" y="1631"/>
                    <a:pt x="478" y="1705"/>
                  </a:cubicBezTo>
                  <a:cubicBezTo>
                    <a:pt x="492" y="1779"/>
                    <a:pt x="496" y="1876"/>
                    <a:pt x="478" y="1969"/>
                  </a:cubicBezTo>
                  <a:cubicBezTo>
                    <a:pt x="460" y="2062"/>
                    <a:pt x="429" y="2178"/>
                    <a:pt x="370" y="2263"/>
                  </a:cubicBezTo>
                  <a:cubicBezTo>
                    <a:pt x="311" y="2348"/>
                    <a:pt x="238" y="2428"/>
                    <a:pt x="124" y="2479"/>
                  </a:cubicBezTo>
                  <a:cubicBezTo>
                    <a:pt x="66" y="2521"/>
                    <a:pt x="10" y="2506"/>
                    <a:pt x="22" y="2515"/>
                  </a:cubicBezTo>
                  <a:cubicBezTo>
                    <a:pt x="34" y="2524"/>
                    <a:pt x="135" y="2543"/>
                    <a:pt x="196" y="2533"/>
                  </a:cubicBezTo>
                  <a:cubicBezTo>
                    <a:pt x="257" y="2523"/>
                    <a:pt x="337" y="2494"/>
                    <a:pt x="388" y="2455"/>
                  </a:cubicBezTo>
                  <a:cubicBezTo>
                    <a:pt x="439" y="2416"/>
                    <a:pt x="467" y="2342"/>
                    <a:pt x="502" y="2299"/>
                  </a:cubicBezTo>
                  <a:cubicBezTo>
                    <a:pt x="537" y="2256"/>
                    <a:pt x="566" y="2214"/>
                    <a:pt x="598" y="2197"/>
                  </a:cubicBezTo>
                  <a:cubicBezTo>
                    <a:pt x="630" y="2180"/>
                    <a:pt x="670" y="2191"/>
                    <a:pt x="694" y="2197"/>
                  </a:cubicBezTo>
                  <a:cubicBezTo>
                    <a:pt x="718" y="2203"/>
                    <a:pt x="739" y="2240"/>
                    <a:pt x="742" y="2230"/>
                  </a:cubicBezTo>
                  <a:cubicBezTo>
                    <a:pt x="745" y="2220"/>
                    <a:pt x="725" y="2207"/>
                    <a:pt x="712" y="2137"/>
                  </a:cubicBezTo>
                  <a:cubicBezTo>
                    <a:pt x="699" y="2067"/>
                    <a:pt x="671" y="1903"/>
                    <a:pt x="664" y="1807"/>
                  </a:cubicBezTo>
                  <a:cubicBezTo>
                    <a:pt x="657" y="1711"/>
                    <a:pt x="661" y="1630"/>
                    <a:pt x="670" y="1561"/>
                  </a:cubicBezTo>
                  <a:cubicBezTo>
                    <a:pt x="679" y="1492"/>
                    <a:pt x="705" y="1450"/>
                    <a:pt x="718" y="1393"/>
                  </a:cubicBezTo>
                  <a:cubicBezTo>
                    <a:pt x="731" y="1336"/>
                    <a:pt x="776" y="1427"/>
                    <a:pt x="748" y="1219"/>
                  </a:cubicBezTo>
                  <a:cubicBezTo>
                    <a:pt x="720" y="1011"/>
                    <a:pt x="598" y="230"/>
                    <a:pt x="550" y="115"/>
                  </a:cubicBezTo>
                  <a:close/>
                </a:path>
              </a:pathLst>
            </a:custGeom>
            <a:gradFill rotWithShape="0">
              <a:gsLst>
                <a:gs pos="0">
                  <a:schemeClr val="accent2">
                    <a:gamma/>
                    <a:shade val="46275"/>
                    <a:invGamma/>
                  </a:schemeClr>
                </a:gs>
                <a:gs pos="50000">
                  <a:schemeClr val="accent2"/>
                </a:gs>
                <a:gs pos="100000">
                  <a:schemeClr val="accent2">
                    <a:gamma/>
                    <a:shade val="46275"/>
                    <a:invGamma/>
                  </a:schemeClr>
                </a:gs>
              </a:gsLst>
              <a:lin ang="0" scaled="1"/>
            </a:gradFill>
            <a:ln w="9525">
              <a:noFill/>
              <a:round/>
              <a:headEnd/>
              <a:tailEnd/>
            </a:ln>
            <a:effectLst/>
          </p:spPr>
          <p:txBody>
            <a:bodyPr wrap="none" anchor="ctr"/>
            <a:lstStyle/>
            <a:p>
              <a:pPr defTabSz="914400" eaLnBrk="0" fontAlgn="base" hangingPunct="0">
                <a:spcBef>
                  <a:spcPct val="0"/>
                </a:spcBef>
                <a:spcAft>
                  <a:spcPct val="0"/>
                </a:spcAft>
                <a:defRPr/>
              </a:pPr>
              <a:endParaRPr lang="en-US">
                <a:solidFill>
                  <a:srgbClr val="2F1311"/>
                </a:solidFill>
                <a:latin typeface="Verdana" pitchFamily="-112" charset="0"/>
                <a:ea typeface="ＭＳ Ｐゴシック" charset="0"/>
                <a:cs typeface="ＭＳ Ｐゴシック" charset="0"/>
              </a:endParaRPr>
            </a:p>
          </p:txBody>
        </p:sp>
        <p:sp>
          <p:nvSpPr>
            <p:cNvPr id="283663" name="Freeform 49" descr="kimonopat1"/>
            <p:cNvSpPr>
              <a:spLocks/>
            </p:cNvSpPr>
            <p:nvPr/>
          </p:nvSpPr>
          <p:spPr bwMode="auto">
            <a:xfrm>
              <a:off x="5046" y="2229"/>
              <a:ext cx="617" cy="1376"/>
            </a:xfrm>
            <a:custGeom>
              <a:avLst/>
              <a:gdLst>
                <a:gd name="T0" fmla="*/ 486 w 617"/>
                <a:gd name="T1" fmla="*/ 3 h 1376"/>
                <a:gd name="T2" fmla="*/ 402 w 617"/>
                <a:gd name="T3" fmla="*/ 381 h 1376"/>
                <a:gd name="T4" fmla="*/ 216 w 617"/>
                <a:gd name="T5" fmla="*/ 777 h 1376"/>
                <a:gd name="T6" fmla="*/ 0 w 617"/>
                <a:gd name="T7" fmla="*/ 1119 h 1376"/>
                <a:gd name="T8" fmla="*/ 102 w 617"/>
                <a:gd name="T9" fmla="*/ 1101 h 1376"/>
                <a:gd name="T10" fmla="*/ 282 w 617"/>
                <a:gd name="T11" fmla="*/ 1119 h 1376"/>
                <a:gd name="T12" fmla="*/ 378 w 617"/>
                <a:gd name="T13" fmla="*/ 1185 h 1376"/>
                <a:gd name="T14" fmla="*/ 432 w 617"/>
                <a:gd name="T15" fmla="*/ 1269 h 1376"/>
                <a:gd name="T16" fmla="*/ 444 w 617"/>
                <a:gd name="T17" fmla="*/ 1365 h 1376"/>
                <a:gd name="T18" fmla="*/ 498 w 617"/>
                <a:gd name="T19" fmla="*/ 1203 h 1376"/>
                <a:gd name="T20" fmla="*/ 564 w 617"/>
                <a:gd name="T21" fmla="*/ 825 h 1376"/>
                <a:gd name="T22" fmla="*/ 606 w 617"/>
                <a:gd name="T23" fmla="*/ 363 h 1376"/>
                <a:gd name="T24" fmla="*/ 486 w 617"/>
                <a:gd name="T25" fmla="*/ 3 h 137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617" h="1376">
                  <a:moveTo>
                    <a:pt x="486" y="3"/>
                  </a:moveTo>
                  <a:cubicBezTo>
                    <a:pt x="452" y="6"/>
                    <a:pt x="447" y="252"/>
                    <a:pt x="402" y="381"/>
                  </a:cubicBezTo>
                  <a:cubicBezTo>
                    <a:pt x="357" y="510"/>
                    <a:pt x="283" y="654"/>
                    <a:pt x="216" y="777"/>
                  </a:cubicBezTo>
                  <a:cubicBezTo>
                    <a:pt x="149" y="900"/>
                    <a:pt x="19" y="1065"/>
                    <a:pt x="0" y="1119"/>
                  </a:cubicBezTo>
                  <a:cubicBezTo>
                    <a:pt x="48" y="1119"/>
                    <a:pt x="55" y="1101"/>
                    <a:pt x="102" y="1101"/>
                  </a:cubicBezTo>
                  <a:cubicBezTo>
                    <a:pt x="149" y="1101"/>
                    <a:pt x="236" y="1105"/>
                    <a:pt x="282" y="1119"/>
                  </a:cubicBezTo>
                  <a:cubicBezTo>
                    <a:pt x="328" y="1133"/>
                    <a:pt x="353" y="1160"/>
                    <a:pt x="378" y="1185"/>
                  </a:cubicBezTo>
                  <a:cubicBezTo>
                    <a:pt x="403" y="1210"/>
                    <a:pt x="421" y="1239"/>
                    <a:pt x="432" y="1269"/>
                  </a:cubicBezTo>
                  <a:cubicBezTo>
                    <a:pt x="443" y="1299"/>
                    <a:pt x="433" y="1376"/>
                    <a:pt x="444" y="1365"/>
                  </a:cubicBezTo>
                  <a:cubicBezTo>
                    <a:pt x="455" y="1354"/>
                    <a:pt x="478" y="1293"/>
                    <a:pt x="498" y="1203"/>
                  </a:cubicBezTo>
                  <a:cubicBezTo>
                    <a:pt x="518" y="1113"/>
                    <a:pt x="546" y="965"/>
                    <a:pt x="564" y="825"/>
                  </a:cubicBezTo>
                  <a:cubicBezTo>
                    <a:pt x="582" y="685"/>
                    <a:pt x="617" y="496"/>
                    <a:pt x="606" y="363"/>
                  </a:cubicBezTo>
                  <a:cubicBezTo>
                    <a:pt x="595" y="230"/>
                    <a:pt x="520" y="0"/>
                    <a:pt x="486" y="3"/>
                  </a:cubicBezTo>
                  <a:close/>
                </a:path>
              </a:pathLst>
            </a:custGeom>
            <a:blipFill dpi="0" rotWithShape="0">
              <a:blip r:embed="rId14"/>
              <a:srcRect/>
              <a:tile tx="0" ty="0" sx="100000" sy="100000" flip="none" algn="tl"/>
            </a:blipFill>
            <a:ln>
              <a:noFill/>
            </a:ln>
            <a:extLst>
              <a:ext uri="{91240B29-F687-4f45-9708-019B960494DF}">
                <a14:hiddenLine xmlns="" xmlns:a14="http://schemas.microsoft.com/office/drawing/2010/main" w="9525" cap="flat" cmpd="sng">
                  <a:solidFill>
                    <a:srgbClr val="000000"/>
                  </a:solidFill>
                  <a:prstDash val="solid"/>
                  <a:round/>
                  <a:headEnd/>
                  <a:tailEn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283664" name="Freeform 50" descr="kimonopat1"/>
            <p:cNvSpPr>
              <a:spLocks/>
            </p:cNvSpPr>
            <p:nvPr/>
          </p:nvSpPr>
          <p:spPr bwMode="auto">
            <a:xfrm>
              <a:off x="5193" y="269"/>
              <a:ext cx="576" cy="3180"/>
            </a:xfrm>
            <a:custGeom>
              <a:avLst/>
              <a:gdLst>
                <a:gd name="T0" fmla="*/ 42 w 576"/>
                <a:gd name="T1" fmla="*/ 61 h 3180"/>
                <a:gd name="T2" fmla="*/ 156 w 576"/>
                <a:gd name="T3" fmla="*/ 517 h 3180"/>
                <a:gd name="T4" fmla="*/ 288 w 576"/>
                <a:gd name="T5" fmla="*/ 991 h 3180"/>
                <a:gd name="T6" fmla="*/ 414 w 576"/>
                <a:gd name="T7" fmla="*/ 1435 h 3180"/>
                <a:gd name="T8" fmla="*/ 576 w 576"/>
                <a:gd name="T9" fmla="*/ 1807 h 3180"/>
                <a:gd name="T10" fmla="*/ 576 w 576"/>
                <a:gd name="T11" fmla="*/ 3055 h 3180"/>
                <a:gd name="T12" fmla="*/ 414 w 576"/>
                <a:gd name="T13" fmla="*/ 2557 h 3180"/>
                <a:gd name="T14" fmla="*/ 252 w 576"/>
                <a:gd name="T15" fmla="*/ 1765 h 3180"/>
                <a:gd name="T16" fmla="*/ 126 w 576"/>
                <a:gd name="T17" fmla="*/ 961 h 3180"/>
                <a:gd name="T18" fmla="*/ 12 w 576"/>
                <a:gd name="T19" fmla="*/ 151 h 3180"/>
                <a:gd name="T20" fmla="*/ 42 w 576"/>
                <a:gd name="T21" fmla="*/ 61 h 3180"/>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576" h="3180">
                  <a:moveTo>
                    <a:pt x="42" y="61"/>
                  </a:moveTo>
                  <a:cubicBezTo>
                    <a:pt x="66" y="122"/>
                    <a:pt x="115" y="362"/>
                    <a:pt x="156" y="517"/>
                  </a:cubicBezTo>
                  <a:cubicBezTo>
                    <a:pt x="197" y="672"/>
                    <a:pt x="245" y="838"/>
                    <a:pt x="288" y="991"/>
                  </a:cubicBezTo>
                  <a:cubicBezTo>
                    <a:pt x="331" y="1144"/>
                    <a:pt x="366" y="1299"/>
                    <a:pt x="414" y="1435"/>
                  </a:cubicBezTo>
                  <a:cubicBezTo>
                    <a:pt x="462" y="1571"/>
                    <a:pt x="549" y="1537"/>
                    <a:pt x="576" y="1807"/>
                  </a:cubicBezTo>
                  <a:lnTo>
                    <a:pt x="576" y="3055"/>
                  </a:lnTo>
                  <a:cubicBezTo>
                    <a:pt x="549" y="3180"/>
                    <a:pt x="468" y="2772"/>
                    <a:pt x="414" y="2557"/>
                  </a:cubicBezTo>
                  <a:cubicBezTo>
                    <a:pt x="360" y="2342"/>
                    <a:pt x="300" y="2031"/>
                    <a:pt x="252" y="1765"/>
                  </a:cubicBezTo>
                  <a:cubicBezTo>
                    <a:pt x="204" y="1499"/>
                    <a:pt x="166" y="1230"/>
                    <a:pt x="126" y="961"/>
                  </a:cubicBezTo>
                  <a:cubicBezTo>
                    <a:pt x="86" y="692"/>
                    <a:pt x="24" y="299"/>
                    <a:pt x="12" y="151"/>
                  </a:cubicBezTo>
                  <a:cubicBezTo>
                    <a:pt x="0" y="3"/>
                    <a:pt x="18" y="0"/>
                    <a:pt x="42" y="61"/>
                  </a:cubicBezTo>
                  <a:close/>
                </a:path>
              </a:pathLst>
            </a:custGeom>
            <a:blipFill dpi="0" rotWithShape="0">
              <a:blip r:embed="rId14"/>
              <a:srcRect/>
              <a:tile tx="0" ty="0" sx="100000" sy="100000" flip="none" algn="tl"/>
            </a:blipFill>
            <a:ln>
              <a:noFill/>
            </a:ln>
            <a:extLst>
              <a:ext uri="{91240B29-F687-4f45-9708-019B960494DF}">
                <a14:hiddenLine xmlns="" xmlns:a14="http://schemas.microsoft.com/office/drawing/2010/main" w="9525" cap="flat" cmpd="sng">
                  <a:solidFill>
                    <a:srgbClr val="000000"/>
                  </a:solidFill>
                  <a:prstDash val="solid"/>
                  <a:round/>
                  <a:headEnd/>
                  <a:tailEn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283665" name="Freeform 51"/>
            <p:cNvSpPr>
              <a:spLocks/>
            </p:cNvSpPr>
            <p:nvPr/>
          </p:nvSpPr>
          <p:spPr bwMode="auto">
            <a:xfrm>
              <a:off x="5197" y="165"/>
              <a:ext cx="573" cy="1935"/>
            </a:xfrm>
            <a:custGeom>
              <a:avLst/>
              <a:gdLst>
                <a:gd name="T0" fmla="*/ 69 w 573"/>
                <a:gd name="T1" fmla="*/ 63 h 1935"/>
                <a:gd name="T2" fmla="*/ 207 w 573"/>
                <a:gd name="T3" fmla="*/ 549 h 1935"/>
                <a:gd name="T4" fmla="*/ 381 w 573"/>
                <a:gd name="T5" fmla="*/ 1101 h 1935"/>
                <a:gd name="T6" fmla="*/ 573 w 573"/>
                <a:gd name="T7" fmla="*/ 1575 h 1935"/>
                <a:gd name="T8" fmla="*/ 573 w 573"/>
                <a:gd name="T9" fmla="*/ 1935 h 1935"/>
                <a:gd name="T10" fmla="*/ 321 w 573"/>
                <a:gd name="T11" fmla="*/ 1449 h 1935"/>
                <a:gd name="T12" fmla="*/ 147 w 573"/>
                <a:gd name="T13" fmla="*/ 699 h 1935"/>
                <a:gd name="T14" fmla="*/ 15 w 573"/>
                <a:gd name="T15" fmla="*/ 171 h 1935"/>
                <a:gd name="T16" fmla="*/ 69 w 573"/>
                <a:gd name="T17" fmla="*/ 63 h 1935"/>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573" h="1935">
                  <a:moveTo>
                    <a:pt x="69" y="63"/>
                  </a:moveTo>
                  <a:cubicBezTo>
                    <a:pt x="101" y="126"/>
                    <a:pt x="155" y="376"/>
                    <a:pt x="207" y="549"/>
                  </a:cubicBezTo>
                  <a:cubicBezTo>
                    <a:pt x="259" y="722"/>
                    <a:pt x="320" y="930"/>
                    <a:pt x="381" y="1101"/>
                  </a:cubicBezTo>
                  <a:cubicBezTo>
                    <a:pt x="442" y="1272"/>
                    <a:pt x="541" y="1436"/>
                    <a:pt x="573" y="1575"/>
                  </a:cubicBezTo>
                  <a:lnTo>
                    <a:pt x="573" y="1935"/>
                  </a:lnTo>
                  <a:cubicBezTo>
                    <a:pt x="531" y="1914"/>
                    <a:pt x="392" y="1655"/>
                    <a:pt x="321" y="1449"/>
                  </a:cubicBezTo>
                  <a:cubicBezTo>
                    <a:pt x="250" y="1243"/>
                    <a:pt x="198" y="912"/>
                    <a:pt x="147" y="699"/>
                  </a:cubicBezTo>
                  <a:cubicBezTo>
                    <a:pt x="96" y="486"/>
                    <a:pt x="30" y="274"/>
                    <a:pt x="15" y="171"/>
                  </a:cubicBezTo>
                  <a:cubicBezTo>
                    <a:pt x="0" y="68"/>
                    <a:pt x="37" y="0"/>
                    <a:pt x="69" y="63"/>
                  </a:cubicBezTo>
                  <a:close/>
                </a:path>
              </a:pathLst>
            </a:custGeom>
            <a:gradFill rotWithShape="0">
              <a:gsLst>
                <a:gs pos="0">
                  <a:schemeClr val="bg1"/>
                </a:gs>
                <a:gs pos="100000">
                  <a:schemeClr val="folHlink"/>
                </a:gs>
              </a:gsLst>
              <a:lin ang="0" scaled="1"/>
            </a:gradFill>
            <a:ln>
              <a:noFill/>
            </a:ln>
            <a:extLst>
              <a:ext uri="{91240B29-F687-4f45-9708-019B960494DF}">
                <a14:hiddenLine xmlns="" xmlns:a14="http://schemas.microsoft.com/office/drawing/2010/main" w="9525" cap="flat" cmpd="sng">
                  <a:solidFill>
                    <a:srgbClr val="000000"/>
                  </a:solidFill>
                  <a:prstDash val="solid"/>
                  <a:round/>
                  <a:headEnd type="none" w="med" len="med"/>
                  <a:tailEnd type="none" w="med" len="me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283666" name="Freeform 52"/>
            <p:cNvSpPr>
              <a:spLocks/>
            </p:cNvSpPr>
            <p:nvPr/>
          </p:nvSpPr>
          <p:spPr bwMode="auto">
            <a:xfrm>
              <a:off x="5004" y="0"/>
              <a:ext cx="363" cy="2112"/>
            </a:xfrm>
            <a:custGeom>
              <a:avLst/>
              <a:gdLst>
                <a:gd name="T0" fmla="*/ 0 w 363"/>
                <a:gd name="T1" fmla="*/ 2094 h 2112"/>
                <a:gd name="T2" fmla="*/ 66 w 363"/>
                <a:gd name="T3" fmla="*/ 1992 h 2112"/>
                <a:gd name="T4" fmla="*/ 150 w 363"/>
                <a:gd name="T5" fmla="*/ 1464 h 2112"/>
                <a:gd name="T6" fmla="*/ 234 w 363"/>
                <a:gd name="T7" fmla="*/ 678 h 2112"/>
                <a:gd name="T8" fmla="*/ 324 w 363"/>
                <a:gd name="T9" fmla="*/ 0 h 2112"/>
                <a:gd name="T10" fmla="*/ 0 w 363"/>
                <a:gd name="T11" fmla="*/ 0 h 2112"/>
                <a:gd name="T12" fmla="*/ 0 w 363"/>
                <a:gd name="T13" fmla="*/ 2094 h 21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3" h="2112">
                  <a:moveTo>
                    <a:pt x="0" y="2094"/>
                  </a:moveTo>
                  <a:cubicBezTo>
                    <a:pt x="54" y="2112"/>
                    <a:pt x="41" y="2097"/>
                    <a:pt x="66" y="1992"/>
                  </a:cubicBezTo>
                  <a:cubicBezTo>
                    <a:pt x="91" y="1887"/>
                    <a:pt x="122" y="1683"/>
                    <a:pt x="150" y="1464"/>
                  </a:cubicBezTo>
                  <a:cubicBezTo>
                    <a:pt x="178" y="1245"/>
                    <a:pt x="205" y="922"/>
                    <a:pt x="234" y="678"/>
                  </a:cubicBezTo>
                  <a:cubicBezTo>
                    <a:pt x="263" y="434"/>
                    <a:pt x="363" y="113"/>
                    <a:pt x="324" y="0"/>
                  </a:cubicBezTo>
                  <a:lnTo>
                    <a:pt x="0" y="0"/>
                  </a:lnTo>
                  <a:cubicBezTo>
                    <a:pt x="0" y="0"/>
                    <a:pt x="0" y="2094"/>
                    <a:pt x="0" y="2094"/>
                  </a:cubicBezTo>
                  <a:close/>
                </a:path>
              </a:pathLst>
            </a:custGeom>
            <a:gradFill rotWithShape="0">
              <a:gsLst>
                <a:gs pos="0">
                  <a:srgbClr val="FAE3B7"/>
                </a:gs>
                <a:gs pos="17999">
                  <a:srgbClr val="A28949"/>
                </a:gs>
                <a:gs pos="31000">
                  <a:srgbClr val="835E17"/>
                </a:gs>
                <a:gs pos="33000">
                  <a:srgbClr val="BD922A"/>
                </a:gs>
                <a:gs pos="37000">
                  <a:srgbClr val="FBE4AE"/>
                </a:gs>
                <a:gs pos="78999">
                  <a:srgbClr val="BD922A"/>
                </a:gs>
                <a:gs pos="87000">
                  <a:srgbClr val="BD922A"/>
                </a:gs>
                <a:gs pos="100000">
                  <a:srgbClr val="FBE4AE"/>
                </a:gs>
              </a:gsLst>
              <a:lin ang="54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sp>
          <p:nvSpPr>
            <p:cNvPr id="57397" name="Freeform 53"/>
            <p:cNvSpPr>
              <a:spLocks/>
            </p:cNvSpPr>
            <p:nvPr/>
          </p:nvSpPr>
          <p:spPr bwMode="auto">
            <a:xfrm>
              <a:off x="5004" y="1"/>
              <a:ext cx="189" cy="2112"/>
            </a:xfrm>
            <a:custGeom>
              <a:avLst/>
              <a:gdLst/>
              <a:ahLst/>
              <a:cxnLst>
                <a:cxn ang="0">
                  <a:pos x="0" y="2094"/>
                </a:cxn>
                <a:cxn ang="0">
                  <a:pos x="66" y="1992"/>
                </a:cxn>
                <a:cxn ang="0">
                  <a:pos x="150" y="1464"/>
                </a:cxn>
                <a:cxn ang="0">
                  <a:pos x="234" y="678"/>
                </a:cxn>
                <a:cxn ang="0">
                  <a:pos x="324" y="0"/>
                </a:cxn>
                <a:cxn ang="0">
                  <a:pos x="0" y="0"/>
                </a:cxn>
                <a:cxn ang="0">
                  <a:pos x="0" y="2094"/>
                </a:cxn>
              </a:cxnLst>
              <a:rect l="0" t="0" r="r" b="b"/>
              <a:pathLst>
                <a:path w="363" h="2112">
                  <a:moveTo>
                    <a:pt x="0" y="2094"/>
                  </a:moveTo>
                  <a:cubicBezTo>
                    <a:pt x="54" y="2112"/>
                    <a:pt x="41" y="2097"/>
                    <a:pt x="66" y="1992"/>
                  </a:cubicBezTo>
                  <a:cubicBezTo>
                    <a:pt x="91" y="1887"/>
                    <a:pt x="122" y="1683"/>
                    <a:pt x="150" y="1464"/>
                  </a:cubicBezTo>
                  <a:cubicBezTo>
                    <a:pt x="178" y="1245"/>
                    <a:pt x="205" y="922"/>
                    <a:pt x="234" y="678"/>
                  </a:cubicBezTo>
                  <a:cubicBezTo>
                    <a:pt x="263" y="434"/>
                    <a:pt x="363" y="113"/>
                    <a:pt x="324" y="0"/>
                  </a:cubicBezTo>
                  <a:lnTo>
                    <a:pt x="0" y="0"/>
                  </a:lnTo>
                  <a:cubicBezTo>
                    <a:pt x="0" y="0"/>
                    <a:pt x="0" y="2094"/>
                    <a:pt x="0" y="2094"/>
                  </a:cubicBezTo>
                  <a:close/>
                </a:path>
              </a:pathLst>
            </a:custGeom>
            <a:gradFill rotWithShape="0">
              <a:gsLst>
                <a:gs pos="0">
                  <a:schemeClr val="folHlink"/>
                </a:gs>
                <a:gs pos="50000">
                  <a:schemeClr val="hlink"/>
                </a:gs>
                <a:gs pos="100000">
                  <a:schemeClr val="folHlink"/>
                </a:gs>
              </a:gsLst>
              <a:lin ang="0" scaled="1"/>
            </a:gradFill>
            <a:ln w="9525">
              <a:noFill/>
              <a:round/>
              <a:headEnd/>
              <a:tailEnd/>
            </a:ln>
            <a:effectLst/>
          </p:spPr>
          <p:txBody>
            <a:bodyPr wrap="none" anchor="ctr"/>
            <a:lstStyle/>
            <a:p>
              <a:pPr defTabSz="914400" eaLnBrk="0" fontAlgn="base" hangingPunct="0">
                <a:spcBef>
                  <a:spcPct val="0"/>
                </a:spcBef>
                <a:spcAft>
                  <a:spcPct val="0"/>
                </a:spcAft>
                <a:defRPr/>
              </a:pPr>
              <a:endParaRPr lang="en-US">
                <a:solidFill>
                  <a:srgbClr val="2F1311"/>
                </a:solidFill>
                <a:latin typeface="Verdana" pitchFamily="-112" charset="0"/>
                <a:ea typeface="ＭＳ Ｐゴシック" charset="0"/>
                <a:cs typeface="ＭＳ Ｐゴシック" charset="0"/>
              </a:endParaRPr>
            </a:p>
          </p:txBody>
        </p:sp>
        <p:sp>
          <p:nvSpPr>
            <p:cNvPr id="283668" name="Rectangle 54"/>
            <p:cNvSpPr>
              <a:spLocks noChangeArrowheads="1"/>
            </p:cNvSpPr>
            <p:nvPr/>
          </p:nvSpPr>
          <p:spPr bwMode="auto">
            <a:xfrm>
              <a:off x="4955" y="1"/>
              <a:ext cx="56" cy="4320"/>
            </a:xfrm>
            <a:prstGeom prst="rect">
              <a:avLst/>
            </a:prstGeom>
            <a:gradFill rotWithShape="0">
              <a:gsLst>
                <a:gs pos="0">
                  <a:srgbClr val="FAE3B7"/>
                </a:gs>
                <a:gs pos="17999">
                  <a:srgbClr val="A28949"/>
                </a:gs>
                <a:gs pos="31000">
                  <a:srgbClr val="835E17"/>
                </a:gs>
                <a:gs pos="33000">
                  <a:srgbClr val="BD922A"/>
                </a:gs>
                <a:gs pos="37000">
                  <a:srgbClr val="FBE4AE"/>
                </a:gs>
                <a:gs pos="78999">
                  <a:srgbClr val="BD922A"/>
                </a:gs>
                <a:gs pos="87000">
                  <a:srgbClr val="BD922A"/>
                </a:gs>
                <a:gs pos="100000">
                  <a:srgbClr val="FBE4AE"/>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defTabSz="914400" fontAlgn="base">
                <a:spcBef>
                  <a:spcPct val="0"/>
                </a:spcBef>
                <a:spcAft>
                  <a:spcPct val="0"/>
                </a:spcAft>
              </a:pPr>
              <a:endParaRPr kumimoji="1" lang="en-US" b="1" i="0" dirty="0">
                <a:solidFill>
                  <a:srgbClr val="2F1311"/>
                </a:solidFill>
                <a:latin typeface="Arial" panose="020B0604020202020204" pitchFamily="34" charset="0"/>
                <a:ea typeface="ＭＳ Ｐゴシック" charset="0"/>
                <a:cs typeface="ＭＳ Ｐゴシック" charset="0"/>
              </a:endParaRPr>
            </a:p>
          </p:txBody>
        </p:sp>
        <p:sp>
          <p:nvSpPr>
            <p:cNvPr id="57399" name="Freeform 55"/>
            <p:cNvSpPr>
              <a:spLocks/>
            </p:cNvSpPr>
            <p:nvPr/>
          </p:nvSpPr>
          <p:spPr bwMode="auto">
            <a:xfrm>
              <a:off x="5013" y="3924"/>
              <a:ext cx="734" cy="390"/>
            </a:xfrm>
            <a:custGeom>
              <a:avLst/>
              <a:gdLst/>
              <a:ahLst/>
              <a:cxnLst>
                <a:cxn ang="0">
                  <a:pos x="1" y="357"/>
                </a:cxn>
                <a:cxn ang="0">
                  <a:pos x="109" y="341"/>
                </a:cxn>
                <a:cxn ang="0">
                  <a:pos x="241" y="305"/>
                </a:cxn>
                <a:cxn ang="0">
                  <a:pos x="353" y="209"/>
                </a:cxn>
                <a:cxn ang="0">
                  <a:pos x="429" y="89"/>
                </a:cxn>
                <a:cxn ang="0">
                  <a:pos x="493" y="17"/>
                </a:cxn>
                <a:cxn ang="0">
                  <a:pos x="577" y="1"/>
                </a:cxn>
                <a:cxn ang="0">
                  <a:pos x="629" y="21"/>
                </a:cxn>
                <a:cxn ang="0">
                  <a:pos x="673" y="65"/>
                </a:cxn>
                <a:cxn ang="0">
                  <a:pos x="673" y="137"/>
                </a:cxn>
                <a:cxn ang="0">
                  <a:pos x="561" y="225"/>
                </a:cxn>
                <a:cxn ang="0">
                  <a:pos x="425" y="297"/>
                </a:cxn>
                <a:cxn ang="0">
                  <a:pos x="245" y="357"/>
                </a:cxn>
                <a:cxn ang="0">
                  <a:pos x="113" y="377"/>
                </a:cxn>
                <a:cxn ang="0">
                  <a:pos x="1" y="357"/>
                </a:cxn>
              </a:cxnLst>
              <a:rect l="0" t="0" r="r" b="b"/>
              <a:pathLst>
                <a:path w="692" h="378">
                  <a:moveTo>
                    <a:pt x="1" y="357"/>
                  </a:moveTo>
                  <a:cubicBezTo>
                    <a:pt x="0" y="351"/>
                    <a:pt x="69" y="350"/>
                    <a:pt x="109" y="341"/>
                  </a:cubicBezTo>
                  <a:cubicBezTo>
                    <a:pt x="149" y="332"/>
                    <a:pt x="200" y="327"/>
                    <a:pt x="241" y="305"/>
                  </a:cubicBezTo>
                  <a:cubicBezTo>
                    <a:pt x="282" y="283"/>
                    <a:pt x="322" y="245"/>
                    <a:pt x="353" y="209"/>
                  </a:cubicBezTo>
                  <a:cubicBezTo>
                    <a:pt x="384" y="173"/>
                    <a:pt x="406" y="121"/>
                    <a:pt x="429" y="89"/>
                  </a:cubicBezTo>
                  <a:cubicBezTo>
                    <a:pt x="452" y="57"/>
                    <a:pt x="468" y="32"/>
                    <a:pt x="493" y="17"/>
                  </a:cubicBezTo>
                  <a:cubicBezTo>
                    <a:pt x="518" y="2"/>
                    <a:pt x="554" y="0"/>
                    <a:pt x="577" y="1"/>
                  </a:cubicBezTo>
                  <a:cubicBezTo>
                    <a:pt x="600" y="2"/>
                    <a:pt x="613" y="10"/>
                    <a:pt x="629" y="21"/>
                  </a:cubicBezTo>
                  <a:cubicBezTo>
                    <a:pt x="645" y="32"/>
                    <a:pt x="666" y="46"/>
                    <a:pt x="673" y="65"/>
                  </a:cubicBezTo>
                  <a:cubicBezTo>
                    <a:pt x="680" y="84"/>
                    <a:pt x="692" y="110"/>
                    <a:pt x="673" y="137"/>
                  </a:cubicBezTo>
                  <a:cubicBezTo>
                    <a:pt x="654" y="164"/>
                    <a:pt x="602" y="198"/>
                    <a:pt x="561" y="225"/>
                  </a:cubicBezTo>
                  <a:cubicBezTo>
                    <a:pt x="520" y="252"/>
                    <a:pt x="478" y="275"/>
                    <a:pt x="425" y="297"/>
                  </a:cubicBezTo>
                  <a:cubicBezTo>
                    <a:pt x="372" y="319"/>
                    <a:pt x="297" y="344"/>
                    <a:pt x="245" y="357"/>
                  </a:cubicBezTo>
                  <a:cubicBezTo>
                    <a:pt x="193" y="370"/>
                    <a:pt x="156" y="376"/>
                    <a:pt x="113" y="377"/>
                  </a:cubicBezTo>
                  <a:cubicBezTo>
                    <a:pt x="70" y="378"/>
                    <a:pt x="2" y="363"/>
                    <a:pt x="1" y="357"/>
                  </a:cubicBezTo>
                  <a:close/>
                </a:path>
              </a:pathLst>
            </a:custGeom>
            <a:gradFill rotWithShape="0">
              <a:gsLst>
                <a:gs pos="0">
                  <a:schemeClr val="bg1"/>
                </a:gs>
                <a:gs pos="50000">
                  <a:schemeClr val="folHlink"/>
                </a:gs>
                <a:gs pos="100000">
                  <a:schemeClr val="bg1"/>
                </a:gs>
              </a:gsLst>
              <a:lin ang="0" scaled="1"/>
            </a:gradFill>
            <a:ln w="9525" cap="flat" cmpd="sng">
              <a:noFill/>
              <a:prstDash val="solid"/>
              <a:round/>
              <a:headEnd type="none" w="med" len="med"/>
              <a:tailEnd type="none" w="med" len="med"/>
            </a:ln>
            <a:effectLst/>
          </p:spPr>
          <p:txBody>
            <a:bodyPr wrap="none" anchor="ctr"/>
            <a:lstStyle/>
            <a:p>
              <a:pPr defTabSz="914400" eaLnBrk="0" fontAlgn="base" hangingPunct="0">
                <a:spcBef>
                  <a:spcPct val="0"/>
                </a:spcBef>
                <a:spcAft>
                  <a:spcPct val="0"/>
                </a:spcAft>
                <a:defRPr/>
              </a:pPr>
              <a:endParaRPr lang="en-US">
                <a:solidFill>
                  <a:srgbClr val="2F1311"/>
                </a:solidFill>
                <a:latin typeface="Verdana" pitchFamily="-112" charset="0"/>
                <a:ea typeface="ＭＳ Ｐゴシック" charset="0"/>
                <a:cs typeface="ＭＳ Ｐゴシック" charset="0"/>
              </a:endParaRPr>
            </a:p>
          </p:txBody>
        </p:sp>
        <p:sp>
          <p:nvSpPr>
            <p:cNvPr id="283670" name="AutoShape 56"/>
            <p:cNvSpPr>
              <a:spLocks noChangeArrowheads="1"/>
            </p:cNvSpPr>
            <p:nvPr/>
          </p:nvSpPr>
          <p:spPr bwMode="hidden">
            <a:xfrm rot="5400000">
              <a:off x="2724" y="2089"/>
              <a:ext cx="4320" cy="142"/>
            </a:xfrm>
            <a:custGeom>
              <a:avLst/>
              <a:gdLst>
                <a:gd name="T0" fmla="*/ 7 w 21600"/>
                <a:gd name="T1" fmla="*/ 0 h 21600"/>
                <a:gd name="T2" fmla="*/ 3 w 21600"/>
                <a:gd name="T3" fmla="*/ 0 h 21600"/>
                <a:gd name="T4" fmla="*/ 0 w 21600"/>
                <a:gd name="T5" fmla="*/ 0 h 21600"/>
                <a:gd name="T6" fmla="*/ 3 w 21600"/>
                <a:gd name="T7" fmla="*/ 0 h 21600"/>
                <a:gd name="T8" fmla="*/ 0 60000 65536"/>
                <a:gd name="T9" fmla="*/ 0 60000 65536"/>
                <a:gd name="T10" fmla="*/ 0 60000 65536"/>
                <a:gd name="T11" fmla="*/ 0 60000 65536"/>
                <a:gd name="T12" fmla="*/ 2105 w 21600"/>
                <a:gd name="T13" fmla="*/ 2130 h 21600"/>
                <a:gd name="T14" fmla="*/ 19495 w 21600"/>
                <a:gd name="T15" fmla="*/ 19470 h 21600"/>
              </a:gdLst>
              <a:ahLst/>
              <a:cxnLst>
                <a:cxn ang="T8">
                  <a:pos x="T0" y="T1"/>
                </a:cxn>
                <a:cxn ang="T9">
                  <a:pos x="T2" y="T3"/>
                </a:cxn>
                <a:cxn ang="T10">
                  <a:pos x="T4" y="T5"/>
                </a:cxn>
                <a:cxn ang="T11">
                  <a:pos x="T6" y="T7"/>
                </a:cxn>
              </a:cxnLst>
              <a:rect l="T12" t="T13" r="T14" b="T15"/>
              <a:pathLst>
                <a:path w="21600" h="21600">
                  <a:moveTo>
                    <a:pt x="0" y="0"/>
                  </a:moveTo>
                  <a:lnTo>
                    <a:pt x="607" y="21600"/>
                  </a:lnTo>
                  <a:lnTo>
                    <a:pt x="20993" y="21600"/>
                  </a:lnTo>
                  <a:lnTo>
                    <a:pt x="21600" y="0"/>
                  </a:lnTo>
                  <a:lnTo>
                    <a:pt x="0" y="0"/>
                  </a:lnTo>
                  <a:close/>
                </a:path>
              </a:pathLst>
            </a:custGeom>
            <a:gradFill rotWithShape="0">
              <a:gsLst>
                <a:gs pos="0">
                  <a:schemeClr val="bg1"/>
                </a:gs>
                <a:gs pos="100000">
                  <a:schemeClr val="bg2"/>
                </a:gs>
              </a:gsLst>
              <a:lin ang="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rot="10800000" vert="eaVert" wrap="none" anchor="ctr"/>
            <a:lstStyle/>
            <a:p>
              <a:pPr defTabSz="914400" eaLnBrk="0" fontAlgn="base" hangingPunct="0">
                <a:spcBef>
                  <a:spcPct val="0"/>
                </a:spcBef>
                <a:spcAft>
                  <a:spcPct val="0"/>
                </a:spcAft>
              </a:pPr>
              <a:endParaRPr lang="en-US">
                <a:solidFill>
                  <a:srgbClr val="2F1311"/>
                </a:solidFill>
                <a:latin typeface="Verdana" charset="0"/>
                <a:ea typeface="ＭＳ Ｐゴシック" charset="0"/>
                <a:cs typeface="ＭＳ Ｐゴシック" charset="0"/>
              </a:endParaRPr>
            </a:p>
          </p:txBody>
        </p:sp>
      </p:grpSp>
      <p:sp>
        <p:nvSpPr>
          <p:cNvPr id="283651" name="Rectangle 57"/>
          <p:cNvSpPr>
            <a:spLocks noGrp="1" noChangeArrowheads="1"/>
          </p:cNvSpPr>
          <p:nvPr>
            <p:ph type="title"/>
          </p:nvPr>
        </p:nvSpPr>
        <p:spPr bwMode="auto">
          <a:xfrm>
            <a:off x="219075" y="227013"/>
            <a:ext cx="7477125"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283652" name="Rectangle 58"/>
          <p:cNvSpPr>
            <a:spLocks noGrp="1" noChangeArrowheads="1"/>
          </p:cNvSpPr>
          <p:nvPr>
            <p:ph type="body" idx="1"/>
          </p:nvPr>
        </p:nvSpPr>
        <p:spPr bwMode="auto">
          <a:xfrm>
            <a:off x="263525" y="1598613"/>
            <a:ext cx="7386638" cy="449738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7403" name="Rectangle 59"/>
          <p:cNvSpPr>
            <a:spLocks noGrp="1" noChangeArrowheads="1"/>
          </p:cNvSpPr>
          <p:nvPr>
            <p:ph type="dt" sz="half" idx="2"/>
          </p:nvPr>
        </p:nvSpPr>
        <p:spPr bwMode="auto">
          <a:xfrm>
            <a:off x="301625" y="6242050"/>
            <a:ext cx="1782763" cy="47466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000" b="1" i="0">
                <a:latin typeface="Arial" panose="020B0604020202020204" pitchFamily="34" charset="0"/>
                <a:ea typeface="+mn-ea"/>
                <a:cs typeface="+mn-cs"/>
              </a:defRPr>
            </a:lvl1pPr>
          </a:lstStyle>
          <a:p>
            <a:pPr defTabSz="914400" fontAlgn="base">
              <a:spcBef>
                <a:spcPct val="0"/>
              </a:spcBef>
              <a:spcAft>
                <a:spcPct val="0"/>
              </a:spcAft>
              <a:defRPr/>
            </a:pPr>
            <a:endParaRPr lang="en-US" dirty="0">
              <a:solidFill>
                <a:srgbClr val="2F1311"/>
              </a:solidFill>
            </a:endParaRPr>
          </a:p>
        </p:txBody>
      </p:sp>
      <p:sp>
        <p:nvSpPr>
          <p:cNvPr id="57404" name="Rectangle 60"/>
          <p:cNvSpPr>
            <a:spLocks noGrp="1" noChangeArrowheads="1"/>
          </p:cNvSpPr>
          <p:nvPr>
            <p:ph type="ftr" sz="quarter" idx="3"/>
          </p:nvPr>
        </p:nvSpPr>
        <p:spPr bwMode="auto">
          <a:xfrm>
            <a:off x="2257425" y="6248400"/>
            <a:ext cx="3455988" cy="47466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000" b="1" i="0">
                <a:latin typeface="Arial" panose="020B0604020202020204" pitchFamily="34" charset="0"/>
                <a:ea typeface="+mn-ea"/>
                <a:cs typeface="+mn-cs"/>
              </a:defRPr>
            </a:lvl1pPr>
          </a:lstStyle>
          <a:p>
            <a:pPr defTabSz="914400" fontAlgn="base">
              <a:spcBef>
                <a:spcPct val="0"/>
              </a:spcBef>
              <a:spcAft>
                <a:spcPct val="0"/>
              </a:spcAft>
              <a:defRPr/>
            </a:pPr>
            <a:endParaRPr lang="en-US" dirty="0">
              <a:solidFill>
                <a:srgbClr val="2F1311"/>
              </a:solidFill>
            </a:endParaRPr>
          </a:p>
        </p:txBody>
      </p:sp>
      <p:sp>
        <p:nvSpPr>
          <p:cNvPr id="57405" name="Rectangle 61"/>
          <p:cNvSpPr>
            <a:spLocks noGrp="1" noChangeArrowheads="1"/>
          </p:cNvSpPr>
          <p:nvPr>
            <p:ph type="sldNum" sz="quarter" idx="4"/>
          </p:nvPr>
        </p:nvSpPr>
        <p:spPr bwMode="auto">
          <a:xfrm>
            <a:off x="5867400" y="6248400"/>
            <a:ext cx="1755775" cy="474663"/>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000" b="1" i="0">
                <a:latin typeface="Arial" panose="020B0604020202020204" pitchFamily="34" charset="0"/>
              </a:defRPr>
            </a:lvl1pPr>
          </a:lstStyle>
          <a:p>
            <a:pPr defTabSz="914400" fontAlgn="base">
              <a:spcBef>
                <a:spcPct val="0"/>
              </a:spcBef>
              <a:spcAft>
                <a:spcPct val="0"/>
              </a:spcAft>
              <a:defRPr/>
            </a:pPr>
            <a:fld id="{28A70E2E-49E3-9E40-9E63-D5B8A809148B}" type="slidenum">
              <a:rPr lang="en-US" smtClean="0">
                <a:solidFill>
                  <a:srgbClr val="2F1311"/>
                </a:solidFill>
                <a:ea typeface="ＭＳ Ｐゴシック" charset="0"/>
                <a:cs typeface="ＭＳ Ｐゴシック" charset="0"/>
              </a:rPr>
              <a:pPr defTabSz="914400" fontAlgn="base">
                <a:spcBef>
                  <a:spcPct val="0"/>
                </a:spcBef>
                <a:spcAft>
                  <a:spcPct val="0"/>
                </a:spcAft>
                <a:defRPr/>
              </a:pPr>
              <a:t>‹#›</a:t>
            </a:fld>
            <a:endParaRPr lang="en-US" dirty="0">
              <a:solidFill>
                <a:srgbClr val="2F1311"/>
              </a:solidFill>
              <a:ea typeface="ＭＳ Ｐゴシック" charset="0"/>
              <a:cs typeface="ＭＳ Ｐゴシック" charset="0"/>
            </a:endParaRPr>
          </a:p>
        </p:txBody>
      </p:sp>
    </p:spTree>
    <p:extLst>
      <p:ext uri="{BB962C8B-B14F-4D97-AF65-F5344CB8AC3E}">
        <p14:creationId xmlns:p14="http://schemas.microsoft.com/office/powerpoint/2010/main" val="1689120182"/>
      </p:ext>
    </p:extLst>
  </p:cSld>
  <p:clrMap bg1="lt1" tx1="dk1" bg2="lt2" tx2="dk2" accent1="accent1" accent2="accent2" accent3="accent3" accent4="accent4" accent5="accent5" accent6="accent6" hlink="hlink" folHlink="folHlink"/>
  <p:sldLayoutIdLst>
    <p:sldLayoutId id="2147488687" r:id="rId1"/>
    <p:sldLayoutId id="2147488688" r:id="rId2"/>
    <p:sldLayoutId id="2147488689" r:id="rId3"/>
    <p:sldLayoutId id="2147488690" r:id="rId4"/>
    <p:sldLayoutId id="2147488691" r:id="rId5"/>
    <p:sldLayoutId id="2147488692" r:id="rId6"/>
    <p:sldLayoutId id="2147488693" r:id="rId7"/>
    <p:sldLayoutId id="2147488694" r:id="rId8"/>
    <p:sldLayoutId id="2147488695" r:id="rId9"/>
    <p:sldLayoutId id="2147488696" r:id="rId10"/>
    <p:sldLayoutId id="2147488697" r:id="rId11"/>
  </p:sldLayoutIdLst>
  <p:txStyles>
    <p:titleStyle>
      <a:lvl1pPr algn="l" rtl="0" eaLnBrk="0" fontAlgn="base" hangingPunct="0">
        <a:spcBef>
          <a:spcPct val="0"/>
        </a:spcBef>
        <a:spcAft>
          <a:spcPct val="0"/>
        </a:spcAft>
        <a:defRPr sz="4000" b="1" i="0">
          <a:solidFill>
            <a:schemeClr val="tx2"/>
          </a:solidFill>
          <a:latin typeface="Arial" panose="020B0604020202020204" pitchFamily="34" charset="0"/>
          <a:ea typeface="ＭＳ Ｐゴシック" charset="0"/>
          <a:cs typeface="Geneva" charset="0"/>
        </a:defRPr>
      </a:lvl1pPr>
      <a:lvl2pPr algn="l" rtl="0" eaLnBrk="0" fontAlgn="base" hangingPunct="0">
        <a:spcBef>
          <a:spcPct val="0"/>
        </a:spcBef>
        <a:spcAft>
          <a:spcPct val="0"/>
        </a:spcAft>
        <a:defRPr sz="4000">
          <a:solidFill>
            <a:schemeClr val="tx2"/>
          </a:solidFill>
          <a:latin typeface="Arial" charset="0"/>
          <a:ea typeface="ＭＳ Ｐゴシック" charset="0"/>
          <a:cs typeface="Geneva" charset="0"/>
        </a:defRPr>
      </a:lvl2pPr>
      <a:lvl3pPr algn="l" rtl="0" eaLnBrk="0" fontAlgn="base" hangingPunct="0">
        <a:spcBef>
          <a:spcPct val="0"/>
        </a:spcBef>
        <a:spcAft>
          <a:spcPct val="0"/>
        </a:spcAft>
        <a:defRPr sz="4000">
          <a:solidFill>
            <a:schemeClr val="tx2"/>
          </a:solidFill>
          <a:latin typeface="Arial" charset="0"/>
          <a:ea typeface="ＭＳ Ｐゴシック" charset="0"/>
          <a:cs typeface="Geneva" charset="0"/>
        </a:defRPr>
      </a:lvl3pPr>
      <a:lvl4pPr algn="l" rtl="0" eaLnBrk="0" fontAlgn="base" hangingPunct="0">
        <a:spcBef>
          <a:spcPct val="0"/>
        </a:spcBef>
        <a:spcAft>
          <a:spcPct val="0"/>
        </a:spcAft>
        <a:defRPr sz="4000">
          <a:solidFill>
            <a:schemeClr val="tx2"/>
          </a:solidFill>
          <a:latin typeface="Arial" charset="0"/>
          <a:ea typeface="ＭＳ Ｐゴシック" charset="0"/>
          <a:cs typeface="Geneva" charset="0"/>
        </a:defRPr>
      </a:lvl4pPr>
      <a:lvl5pPr algn="l" rtl="0" eaLnBrk="0" fontAlgn="base" hangingPunct="0">
        <a:spcBef>
          <a:spcPct val="0"/>
        </a:spcBef>
        <a:spcAft>
          <a:spcPct val="0"/>
        </a:spcAft>
        <a:defRPr sz="4000">
          <a:solidFill>
            <a:schemeClr val="tx2"/>
          </a:solidFill>
          <a:latin typeface="Arial" charset="0"/>
          <a:ea typeface="ＭＳ Ｐゴシック" charset="0"/>
          <a:cs typeface="Geneva" charset="0"/>
        </a:defRPr>
      </a:lvl5pPr>
      <a:lvl6pPr marL="457200" algn="l" rtl="0" fontAlgn="base">
        <a:spcBef>
          <a:spcPct val="0"/>
        </a:spcBef>
        <a:spcAft>
          <a:spcPct val="0"/>
        </a:spcAft>
        <a:defRPr sz="4000">
          <a:solidFill>
            <a:schemeClr val="tx2"/>
          </a:solidFill>
          <a:latin typeface="Arial" charset="0"/>
        </a:defRPr>
      </a:lvl6pPr>
      <a:lvl7pPr marL="914400" algn="l" rtl="0" fontAlgn="base">
        <a:spcBef>
          <a:spcPct val="0"/>
        </a:spcBef>
        <a:spcAft>
          <a:spcPct val="0"/>
        </a:spcAft>
        <a:defRPr sz="4000">
          <a:solidFill>
            <a:schemeClr val="tx2"/>
          </a:solidFill>
          <a:latin typeface="Arial" charset="0"/>
        </a:defRPr>
      </a:lvl7pPr>
      <a:lvl8pPr marL="1371600" algn="l" rtl="0" fontAlgn="base">
        <a:spcBef>
          <a:spcPct val="0"/>
        </a:spcBef>
        <a:spcAft>
          <a:spcPct val="0"/>
        </a:spcAft>
        <a:defRPr sz="4000">
          <a:solidFill>
            <a:schemeClr val="tx2"/>
          </a:solidFill>
          <a:latin typeface="Arial" charset="0"/>
        </a:defRPr>
      </a:lvl8pPr>
      <a:lvl9pPr marL="1828800" algn="l" rtl="0" fontAlgn="base">
        <a:spcBef>
          <a:spcPct val="0"/>
        </a:spcBef>
        <a:spcAft>
          <a:spcPct val="0"/>
        </a:spcAft>
        <a:defRPr sz="4000">
          <a:solidFill>
            <a:schemeClr val="tx2"/>
          </a:solidFill>
          <a:latin typeface="Arial" charset="0"/>
        </a:defRPr>
      </a:lvl9pPr>
    </p:titleStyle>
    <p:bodyStyle>
      <a:lvl1pPr marL="342900" indent="-342900" algn="l" rtl="0" eaLnBrk="0" fontAlgn="base" hangingPunct="0">
        <a:spcBef>
          <a:spcPct val="20000"/>
        </a:spcBef>
        <a:spcAft>
          <a:spcPct val="0"/>
        </a:spcAft>
        <a:buBlip>
          <a:blip r:embed="rId15"/>
        </a:buBlip>
        <a:defRPr sz="3200" b="1" i="0">
          <a:solidFill>
            <a:schemeClr val="tx1"/>
          </a:solidFill>
          <a:latin typeface="Arial" panose="020B0604020202020204" pitchFamily="34" charset="0"/>
          <a:ea typeface="ＭＳ Ｐゴシック" charset="0"/>
          <a:cs typeface="Geneva" charset="0"/>
        </a:defRPr>
      </a:lvl1pPr>
      <a:lvl2pPr marL="742950" indent="-285750" algn="l" rtl="0" eaLnBrk="0" fontAlgn="base" hangingPunct="0">
        <a:spcBef>
          <a:spcPct val="20000"/>
        </a:spcBef>
        <a:spcAft>
          <a:spcPct val="0"/>
        </a:spcAft>
        <a:buSzPct val="80000"/>
        <a:buBlip>
          <a:blip r:embed="rId16"/>
        </a:buBlip>
        <a:defRPr sz="2800" b="1" i="0">
          <a:solidFill>
            <a:schemeClr val="tx1"/>
          </a:solidFill>
          <a:latin typeface="Arial" panose="020B0604020202020204" pitchFamily="34" charset="0"/>
          <a:ea typeface="Geneva" charset="-128"/>
          <a:cs typeface="Geneva" charset="0"/>
        </a:defRPr>
      </a:lvl2pPr>
      <a:lvl3pPr marL="1143000" indent="-228600" algn="l" rtl="0" eaLnBrk="0" fontAlgn="base" hangingPunct="0">
        <a:spcBef>
          <a:spcPct val="20000"/>
        </a:spcBef>
        <a:spcAft>
          <a:spcPct val="0"/>
        </a:spcAft>
        <a:buSzPct val="70000"/>
        <a:buBlip>
          <a:blip r:embed="rId17"/>
        </a:buBlip>
        <a:defRPr sz="2400" b="1" i="0">
          <a:solidFill>
            <a:schemeClr val="tx1"/>
          </a:solidFill>
          <a:latin typeface="Arial" panose="020B0604020202020204" pitchFamily="34" charset="0"/>
          <a:ea typeface="Geneva" charset="-128"/>
          <a:cs typeface="Geneva" charset="0"/>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Geneva" charset="-128"/>
          <a:cs typeface="Geneva" charset="0"/>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Geneva" charset="-128"/>
          <a:cs typeface="Geneva" charset="0"/>
        </a:defRPr>
      </a:lvl5pPr>
      <a:lvl6pPr marL="2514600" indent="-228600" algn="l" rtl="0" fontAlgn="base">
        <a:spcBef>
          <a:spcPct val="20000"/>
        </a:spcBef>
        <a:spcAft>
          <a:spcPct val="0"/>
        </a:spcAft>
        <a:buChar char="»"/>
        <a:defRPr sz="2000">
          <a:solidFill>
            <a:schemeClr val="tx1"/>
          </a:solidFill>
          <a:latin typeface="+mn-lt"/>
          <a:ea typeface="Geneva" charset="-128"/>
        </a:defRPr>
      </a:lvl6pPr>
      <a:lvl7pPr marL="2971800" indent="-228600" algn="l" rtl="0" fontAlgn="base">
        <a:spcBef>
          <a:spcPct val="20000"/>
        </a:spcBef>
        <a:spcAft>
          <a:spcPct val="0"/>
        </a:spcAft>
        <a:buChar char="»"/>
        <a:defRPr sz="2000">
          <a:solidFill>
            <a:schemeClr val="tx1"/>
          </a:solidFill>
          <a:latin typeface="+mn-lt"/>
          <a:ea typeface="Geneva" charset="-128"/>
        </a:defRPr>
      </a:lvl7pPr>
      <a:lvl8pPr marL="3429000" indent="-228600" algn="l" rtl="0" fontAlgn="base">
        <a:spcBef>
          <a:spcPct val="20000"/>
        </a:spcBef>
        <a:spcAft>
          <a:spcPct val="0"/>
        </a:spcAft>
        <a:buChar char="»"/>
        <a:defRPr sz="2000">
          <a:solidFill>
            <a:schemeClr val="tx1"/>
          </a:solidFill>
          <a:latin typeface="+mn-lt"/>
          <a:ea typeface="Geneva" charset="-128"/>
        </a:defRPr>
      </a:lvl8pPr>
      <a:lvl9pPr marL="3886200" indent="-228600" algn="l" rtl="0" fontAlgn="base">
        <a:spcBef>
          <a:spcPct val="20000"/>
        </a:spcBef>
        <a:spcAft>
          <a:spcPct val="0"/>
        </a:spcAft>
        <a:buChar char="»"/>
        <a:defRPr sz="2000">
          <a:solidFill>
            <a:schemeClr val="tx1"/>
          </a:solidFill>
          <a:latin typeface="+mn-lt"/>
          <a:ea typeface="Geneva"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01.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100000">
              <a:schemeClr val="bg1">
                <a:gamma/>
                <a:shade val="90980"/>
                <a:invGamma/>
              </a:schemeClr>
            </a:gs>
          </a:gsLst>
          <a:lin ang="5400000" scaled="1"/>
        </a:gradFill>
        <a:effectLst/>
      </p:bgPr>
    </p:bg>
    <p:spTree>
      <p:nvGrpSpPr>
        <p:cNvPr id="1" name=""/>
        <p:cNvGrpSpPr/>
        <p:nvPr/>
      </p:nvGrpSpPr>
      <p:grpSpPr>
        <a:xfrm>
          <a:off x="0" y="0"/>
          <a:ext cx="0" cy="0"/>
          <a:chOff x="0" y="0"/>
          <a:chExt cx="0" cy="0"/>
        </a:xfrm>
      </p:grpSpPr>
      <p:grpSp>
        <p:nvGrpSpPr>
          <p:cNvPr id="332802" name="Group 2"/>
          <p:cNvGrpSpPr>
            <a:grpSpLocks/>
          </p:cNvGrpSpPr>
          <p:nvPr/>
        </p:nvGrpSpPr>
        <p:grpSpPr bwMode="auto">
          <a:xfrm>
            <a:off x="0" y="1422400"/>
            <a:ext cx="9147175" cy="5435600"/>
            <a:chOff x="0" y="896"/>
            <a:chExt cx="5762" cy="3424"/>
          </a:xfrm>
        </p:grpSpPr>
        <p:grpSp>
          <p:nvGrpSpPr>
            <p:cNvPr id="332808" name="Group 3"/>
            <p:cNvGrpSpPr>
              <a:grpSpLocks/>
            </p:cNvGrpSpPr>
            <p:nvPr userDrawn="1"/>
          </p:nvGrpSpPr>
          <p:grpSpPr bwMode="auto">
            <a:xfrm>
              <a:off x="20" y="896"/>
              <a:ext cx="5742" cy="3424"/>
              <a:chOff x="20" y="896"/>
              <a:chExt cx="5742" cy="3424"/>
            </a:xfrm>
          </p:grpSpPr>
          <p:sp>
            <p:nvSpPr>
              <p:cNvPr id="332945" name="Freeform 4"/>
              <p:cNvSpPr>
                <a:spLocks/>
              </p:cNvSpPr>
              <p:nvPr userDrawn="1"/>
            </p:nvSpPr>
            <p:spPr bwMode="hidden">
              <a:xfrm>
                <a:off x="1399" y="1116"/>
                <a:ext cx="2815" cy="2110"/>
              </a:xfrm>
              <a:custGeom>
                <a:avLst/>
                <a:gdLst>
                  <a:gd name="T0" fmla="*/ 950 w 2815"/>
                  <a:gd name="T1" fmla="*/ 85 h 2110"/>
                  <a:gd name="T2" fmla="*/ 628 w 2815"/>
                  <a:gd name="T3" fmla="*/ 438 h 2110"/>
                  <a:gd name="T4" fmla="*/ 66 w 2815"/>
                  <a:gd name="T5" fmla="*/ 471 h 2110"/>
                  <a:gd name="T6" fmla="*/ 0 w 2815"/>
                  <a:gd name="T7" fmla="*/ 627 h 2110"/>
                  <a:gd name="T8" fmla="*/ 372 w 2815"/>
                  <a:gd name="T9" fmla="*/ 1026 h 2110"/>
                  <a:gd name="T10" fmla="*/ 611 w 2815"/>
                  <a:gd name="T11" fmla="*/ 902 h 2110"/>
                  <a:gd name="T12" fmla="*/ 992 w 2815"/>
                  <a:gd name="T13" fmla="*/ 1085 h 2110"/>
                  <a:gd name="T14" fmla="*/ 1116 w 2815"/>
                  <a:gd name="T15" fmla="*/ 1339 h 2110"/>
                  <a:gd name="T16" fmla="*/ 1083 w 2815"/>
                  <a:gd name="T17" fmla="*/ 1450 h 2110"/>
                  <a:gd name="T18" fmla="*/ 1124 w 2815"/>
                  <a:gd name="T19" fmla="*/ 1659 h 2110"/>
                  <a:gd name="T20" fmla="*/ 1149 w 2815"/>
                  <a:gd name="T21" fmla="*/ 1999 h 2110"/>
                  <a:gd name="T22" fmla="*/ 1463 w 2815"/>
                  <a:gd name="T23" fmla="*/ 2110 h 2110"/>
                  <a:gd name="T24" fmla="*/ 1686 w 2815"/>
                  <a:gd name="T25" fmla="*/ 2025 h 2110"/>
                  <a:gd name="T26" fmla="*/ 1603 w 2815"/>
                  <a:gd name="T27" fmla="*/ 1777 h 2110"/>
                  <a:gd name="T28" fmla="*/ 1991 w 2815"/>
                  <a:gd name="T29" fmla="*/ 1555 h 2110"/>
                  <a:gd name="T30" fmla="*/ 2281 w 2815"/>
                  <a:gd name="T31" fmla="*/ 1542 h 2110"/>
                  <a:gd name="T32" fmla="*/ 2446 w 2815"/>
                  <a:gd name="T33" fmla="*/ 1359 h 2110"/>
                  <a:gd name="T34" fmla="*/ 2361 w 2815"/>
                  <a:gd name="T35" fmla="*/ 1001 h 2110"/>
                  <a:gd name="T36" fmla="*/ 2606 w 2815"/>
                  <a:gd name="T37" fmla="*/ 893 h 2110"/>
                  <a:gd name="T38" fmla="*/ 2815 w 2815"/>
                  <a:gd name="T39" fmla="*/ 454 h 2110"/>
                  <a:gd name="T40" fmla="*/ 2518 w 2815"/>
                  <a:gd name="T41" fmla="*/ 0 h 2110"/>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Lst>
                <a:ahLst/>
                <a:cxnLst>
                  <a:cxn ang="T42">
                    <a:pos x="T0" y="T1"/>
                  </a:cxn>
                  <a:cxn ang="T43">
                    <a:pos x="T2" y="T3"/>
                  </a:cxn>
                  <a:cxn ang="T44">
                    <a:pos x="T4" y="T5"/>
                  </a:cxn>
                  <a:cxn ang="T45">
                    <a:pos x="T6" y="T7"/>
                  </a:cxn>
                  <a:cxn ang="T46">
                    <a:pos x="T8" y="T9"/>
                  </a:cxn>
                  <a:cxn ang="T47">
                    <a:pos x="T10" y="T11"/>
                  </a:cxn>
                  <a:cxn ang="T48">
                    <a:pos x="T12" y="T13"/>
                  </a:cxn>
                  <a:cxn ang="T49">
                    <a:pos x="T14" y="T15"/>
                  </a:cxn>
                  <a:cxn ang="T50">
                    <a:pos x="T16" y="T17"/>
                  </a:cxn>
                  <a:cxn ang="T51">
                    <a:pos x="T18" y="T19"/>
                  </a:cxn>
                  <a:cxn ang="T52">
                    <a:pos x="T20" y="T21"/>
                  </a:cxn>
                  <a:cxn ang="T53">
                    <a:pos x="T22" y="T23"/>
                  </a:cxn>
                  <a:cxn ang="T54">
                    <a:pos x="T24" y="T25"/>
                  </a:cxn>
                  <a:cxn ang="T55">
                    <a:pos x="T26" y="T27"/>
                  </a:cxn>
                  <a:cxn ang="T56">
                    <a:pos x="T28" y="T29"/>
                  </a:cxn>
                  <a:cxn ang="T57">
                    <a:pos x="T30" y="T31"/>
                  </a:cxn>
                  <a:cxn ang="T58">
                    <a:pos x="T32" y="T33"/>
                  </a:cxn>
                  <a:cxn ang="T59">
                    <a:pos x="T34" y="T35"/>
                  </a:cxn>
                  <a:cxn ang="T60">
                    <a:pos x="T36" y="T37"/>
                  </a:cxn>
                  <a:cxn ang="T61">
                    <a:pos x="T38" y="T39"/>
                  </a:cxn>
                  <a:cxn ang="T62">
                    <a:pos x="T40" y="T41"/>
                  </a:cxn>
                </a:cxnLst>
                <a:rect l="0" t="0" r="r" b="b"/>
                <a:pathLst>
                  <a:path w="2815" h="2110">
                    <a:moveTo>
                      <a:pt x="950" y="85"/>
                    </a:moveTo>
                    <a:lnTo>
                      <a:pt x="628" y="438"/>
                    </a:lnTo>
                    <a:lnTo>
                      <a:pt x="66" y="471"/>
                    </a:lnTo>
                    <a:lnTo>
                      <a:pt x="0" y="627"/>
                    </a:lnTo>
                    <a:lnTo>
                      <a:pt x="372" y="1026"/>
                    </a:lnTo>
                    <a:lnTo>
                      <a:pt x="611" y="902"/>
                    </a:lnTo>
                    <a:lnTo>
                      <a:pt x="992" y="1085"/>
                    </a:lnTo>
                    <a:lnTo>
                      <a:pt x="1116" y="1339"/>
                    </a:lnTo>
                    <a:lnTo>
                      <a:pt x="1083" y="1450"/>
                    </a:lnTo>
                    <a:lnTo>
                      <a:pt x="1124" y="1659"/>
                    </a:lnTo>
                    <a:lnTo>
                      <a:pt x="1149" y="1999"/>
                    </a:lnTo>
                    <a:lnTo>
                      <a:pt x="1463" y="2110"/>
                    </a:lnTo>
                    <a:lnTo>
                      <a:pt x="1686" y="2025"/>
                    </a:lnTo>
                    <a:lnTo>
                      <a:pt x="1603" y="1777"/>
                    </a:lnTo>
                    <a:lnTo>
                      <a:pt x="1991" y="1555"/>
                    </a:lnTo>
                    <a:lnTo>
                      <a:pt x="2281" y="1542"/>
                    </a:lnTo>
                    <a:lnTo>
                      <a:pt x="2446" y="1359"/>
                    </a:lnTo>
                    <a:lnTo>
                      <a:pt x="2361" y="1001"/>
                    </a:lnTo>
                    <a:lnTo>
                      <a:pt x="2606" y="893"/>
                    </a:lnTo>
                    <a:lnTo>
                      <a:pt x="2815" y="454"/>
                    </a:lnTo>
                    <a:lnTo>
                      <a:pt x="2518" y="0"/>
                    </a:lnTo>
                  </a:path>
                </a:pathLst>
              </a:custGeom>
              <a:noFill/>
              <a:ln w="15240" cap="flat" cmpd="sng">
                <a:solidFill>
                  <a:schemeClr val="bg2"/>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46" name="Freeform 5"/>
              <p:cNvSpPr>
                <a:spLocks/>
              </p:cNvSpPr>
              <p:nvPr userDrawn="1"/>
            </p:nvSpPr>
            <p:spPr bwMode="hidden">
              <a:xfrm>
                <a:off x="672" y="1116"/>
                <a:ext cx="3966" cy="2366"/>
              </a:xfrm>
              <a:custGeom>
                <a:avLst/>
                <a:gdLst>
                  <a:gd name="T0" fmla="*/ 1423 w 3966"/>
                  <a:gd name="T1" fmla="*/ 65 h 2366"/>
                  <a:gd name="T2" fmla="*/ 1148 w 3966"/>
                  <a:gd name="T3" fmla="*/ 262 h 2366"/>
                  <a:gd name="T4" fmla="*/ 934 w 3966"/>
                  <a:gd name="T5" fmla="*/ 216 h 2366"/>
                  <a:gd name="T6" fmla="*/ 529 w 3966"/>
                  <a:gd name="T7" fmla="*/ 314 h 2366"/>
                  <a:gd name="T8" fmla="*/ 174 w 3966"/>
                  <a:gd name="T9" fmla="*/ 327 h 2366"/>
                  <a:gd name="T10" fmla="*/ 0 w 3966"/>
                  <a:gd name="T11" fmla="*/ 628 h 2366"/>
                  <a:gd name="T12" fmla="*/ 91 w 3966"/>
                  <a:gd name="T13" fmla="*/ 726 h 2366"/>
                  <a:gd name="T14" fmla="*/ 231 w 3966"/>
                  <a:gd name="T15" fmla="*/ 654 h 2366"/>
                  <a:gd name="T16" fmla="*/ 430 w 3966"/>
                  <a:gd name="T17" fmla="*/ 687 h 2366"/>
                  <a:gd name="T18" fmla="*/ 504 w 3966"/>
                  <a:gd name="T19" fmla="*/ 850 h 2366"/>
                  <a:gd name="T20" fmla="*/ 347 w 3966"/>
                  <a:gd name="T21" fmla="*/ 1020 h 2366"/>
                  <a:gd name="T22" fmla="*/ 529 w 3966"/>
                  <a:gd name="T23" fmla="*/ 1144 h 2366"/>
                  <a:gd name="T24" fmla="*/ 727 w 3966"/>
                  <a:gd name="T25" fmla="*/ 1105 h 2366"/>
                  <a:gd name="T26" fmla="*/ 901 w 3966"/>
                  <a:gd name="T27" fmla="*/ 1216 h 2366"/>
                  <a:gd name="T28" fmla="*/ 1256 w 3966"/>
                  <a:gd name="T29" fmla="*/ 1229 h 2366"/>
                  <a:gd name="T30" fmla="*/ 1611 w 3966"/>
                  <a:gd name="T31" fmla="*/ 1425 h 2366"/>
                  <a:gd name="T32" fmla="*/ 1694 w 3966"/>
                  <a:gd name="T33" fmla="*/ 1673 h 2366"/>
                  <a:gd name="T34" fmla="*/ 1619 w 3966"/>
                  <a:gd name="T35" fmla="*/ 2118 h 2366"/>
                  <a:gd name="T36" fmla="*/ 1694 w 3966"/>
                  <a:gd name="T37" fmla="*/ 2268 h 2366"/>
                  <a:gd name="T38" fmla="*/ 2132 w 3966"/>
                  <a:gd name="T39" fmla="*/ 2242 h 2366"/>
                  <a:gd name="T40" fmla="*/ 2289 w 3966"/>
                  <a:gd name="T41" fmla="*/ 2366 h 2366"/>
                  <a:gd name="T42" fmla="*/ 2594 w 3966"/>
                  <a:gd name="T43" fmla="*/ 2046 h 2366"/>
                  <a:gd name="T44" fmla="*/ 2537 w 3966"/>
                  <a:gd name="T45" fmla="*/ 1817 h 2366"/>
                  <a:gd name="T46" fmla="*/ 2818 w 3966"/>
                  <a:gd name="T47" fmla="*/ 1673 h 2366"/>
                  <a:gd name="T48" fmla="*/ 3016 w 3966"/>
                  <a:gd name="T49" fmla="*/ 1719 h 2366"/>
                  <a:gd name="T50" fmla="*/ 3280 w 3966"/>
                  <a:gd name="T51" fmla="*/ 1615 h 2366"/>
                  <a:gd name="T52" fmla="*/ 3405 w 3966"/>
                  <a:gd name="T53" fmla="*/ 1174 h 2366"/>
                  <a:gd name="T54" fmla="*/ 3643 w 3966"/>
                  <a:gd name="T55" fmla="*/ 922 h 2366"/>
                  <a:gd name="T56" fmla="*/ 3966 w 3966"/>
                  <a:gd name="T57" fmla="*/ 896 h 2366"/>
                  <a:gd name="T58" fmla="*/ 3908 w 3966"/>
                  <a:gd name="T59" fmla="*/ 733 h 2366"/>
                  <a:gd name="T60" fmla="*/ 3669 w 3966"/>
                  <a:gd name="T61" fmla="*/ 563 h 2366"/>
                  <a:gd name="T62" fmla="*/ 3817 w 3966"/>
                  <a:gd name="T63" fmla="*/ 210 h 2366"/>
                  <a:gd name="T64" fmla="*/ 3590 w 3966"/>
                  <a:gd name="T65" fmla="*/ 0 h 236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Lst>
                <a:ahLst/>
                <a:cxnLst>
                  <a:cxn ang="T66">
                    <a:pos x="T0" y="T1"/>
                  </a:cxn>
                  <a:cxn ang="T67">
                    <a:pos x="T2" y="T3"/>
                  </a:cxn>
                  <a:cxn ang="T68">
                    <a:pos x="T4" y="T5"/>
                  </a:cxn>
                  <a:cxn ang="T69">
                    <a:pos x="T6" y="T7"/>
                  </a:cxn>
                  <a:cxn ang="T70">
                    <a:pos x="T8" y="T9"/>
                  </a:cxn>
                  <a:cxn ang="T71">
                    <a:pos x="T10" y="T11"/>
                  </a:cxn>
                  <a:cxn ang="T72">
                    <a:pos x="T12" y="T13"/>
                  </a:cxn>
                  <a:cxn ang="T73">
                    <a:pos x="T14" y="T15"/>
                  </a:cxn>
                  <a:cxn ang="T74">
                    <a:pos x="T16" y="T17"/>
                  </a:cxn>
                  <a:cxn ang="T75">
                    <a:pos x="T18" y="T19"/>
                  </a:cxn>
                  <a:cxn ang="T76">
                    <a:pos x="T20" y="T21"/>
                  </a:cxn>
                  <a:cxn ang="T77">
                    <a:pos x="T22" y="T23"/>
                  </a:cxn>
                  <a:cxn ang="T78">
                    <a:pos x="T24" y="T25"/>
                  </a:cxn>
                  <a:cxn ang="T79">
                    <a:pos x="T26" y="T27"/>
                  </a:cxn>
                  <a:cxn ang="T80">
                    <a:pos x="T28" y="T29"/>
                  </a:cxn>
                  <a:cxn ang="T81">
                    <a:pos x="T30" y="T31"/>
                  </a:cxn>
                  <a:cxn ang="T82">
                    <a:pos x="T32" y="T33"/>
                  </a:cxn>
                  <a:cxn ang="T83">
                    <a:pos x="T34" y="T35"/>
                  </a:cxn>
                  <a:cxn ang="T84">
                    <a:pos x="T36" y="T37"/>
                  </a:cxn>
                  <a:cxn ang="T85">
                    <a:pos x="T38" y="T39"/>
                  </a:cxn>
                  <a:cxn ang="T86">
                    <a:pos x="T40" y="T41"/>
                  </a:cxn>
                  <a:cxn ang="T87">
                    <a:pos x="T42" y="T43"/>
                  </a:cxn>
                  <a:cxn ang="T88">
                    <a:pos x="T44" y="T45"/>
                  </a:cxn>
                  <a:cxn ang="T89">
                    <a:pos x="T46" y="T47"/>
                  </a:cxn>
                  <a:cxn ang="T90">
                    <a:pos x="T48" y="T49"/>
                  </a:cxn>
                  <a:cxn ang="T91">
                    <a:pos x="T50" y="T51"/>
                  </a:cxn>
                  <a:cxn ang="T92">
                    <a:pos x="T52" y="T53"/>
                  </a:cxn>
                  <a:cxn ang="T93">
                    <a:pos x="T54" y="T55"/>
                  </a:cxn>
                  <a:cxn ang="T94">
                    <a:pos x="T56" y="T57"/>
                  </a:cxn>
                  <a:cxn ang="T95">
                    <a:pos x="T58" y="T59"/>
                  </a:cxn>
                  <a:cxn ang="T96">
                    <a:pos x="T60" y="T61"/>
                  </a:cxn>
                  <a:cxn ang="T97">
                    <a:pos x="T62" y="T63"/>
                  </a:cxn>
                  <a:cxn ang="T98">
                    <a:pos x="T64" y="T65"/>
                  </a:cxn>
                </a:cxnLst>
                <a:rect l="0" t="0" r="r" b="b"/>
                <a:pathLst>
                  <a:path w="3966" h="2366">
                    <a:moveTo>
                      <a:pt x="1423" y="65"/>
                    </a:moveTo>
                    <a:lnTo>
                      <a:pt x="1148" y="262"/>
                    </a:lnTo>
                    <a:lnTo>
                      <a:pt x="934" y="216"/>
                    </a:lnTo>
                    <a:lnTo>
                      <a:pt x="529" y="314"/>
                    </a:lnTo>
                    <a:lnTo>
                      <a:pt x="174" y="327"/>
                    </a:lnTo>
                    <a:lnTo>
                      <a:pt x="0" y="628"/>
                    </a:lnTo>
                    <a:lnTo>
                      <a:pt x="91" y="726"/>
                    </a:lnTo>
                    <a:lnTo>
                      <a:pt x="231" y="654"/>
                    </a:lnTo>
                    <a:lnTo>
                      <a:pt x="430" y="687"/>
                    </a:lnTo>
                    <a:lnTo>
                      <a:pt x="504" y="850"/>
                    </a:lnTo>
                    <a:lnTo>
                      <a:pt x="347" y="1020"/>
                    </a:lnTo>
                    <a:lnTo>
                      <a:pt x="529" y="1144"/>
                    </a:lnTo>
                    <a:lnTo>
                      <a:pt x="727" y="1105"/>
                    </a:lnTo>
                    <a:lnTo>
                      <a:pt x="901" y="1216"/>
                    </a:lnTo>
                    <a:lnTo>
                      <a:pt x="1256" y="1229"/>
                    </a:lnTo>
                    <a:lnTo>
                      <a:pt x="1611" y="1425"/>
                    </a:lnTo>
                    <a:lnTo>
                      <a:pt x="1694" y="1673"/>
                    </a:lnTo>
                    <a:lnTo>
                      <a:pt x="1619" y="2118"/>
                    </a:lnTo>
                    <a:lnTo>
                      <a:pt x="1694" y="2268"/>
                    </a:lnTo>
                    <a:lnTo>
                      <a:pt x="2132" y="2242"/>
                    </a:lnTo>
                    <a:lnTo>
                      <a:pt x="2289" y="2366"/>
                    </a:lnTo>
                    <a:lnTo>
                      <a:pt x="2594" y="2046"/>
                    </a:lnTo>
                    <a:lnTo>
                      <a:pt x="2537" y="1817"/>
                    </a:lnTo>
                    <a:lnTo>
                      <a:pt x="2818" y="1673"/>
                    </a:lnTo>
                    <a:lnTo>
                      <a:pt x="3016" y="1719"/>
                    </a:lnTo>
                    <a:lnTo>
                      <a:pt x="3280" y="1615"/>
                    </a:lnTo>
                    <a:lnTo>
                      <a:pt x="3405" y="1174"/>
                    </a:lnTo>
                    <a:lnTo>
                      <a:pt x="3643" y="922"/>
                    </a:lnTo>
                    <a:lnTo>
                      <a:pt x="3966" y="896"/>
                    </a:lnTo>
                    <a:lnTo>
                      <a:pt x="3908" y="733"/>
                    </a:lnTo>
                    <a:lnTo>
                      <a:pt x="3669" y="563"/>
                    </a:lnTo>
                    <a:lnTo>
                      <a:pt x="3817" y="210"/>
                    </a:lnTo>
                    <a:lnTo>
                      <a:pt x="3590" y="0"/>
                    </a:lnTo>
                  </a:path>
                </a:pathLst>
              </a:custGeom>
              <a:noFill/>
              <a:ln w="16510" cap="flat" cmpd="sng">
                <a:solidFill>
                  <a:schemeClr val="bg2"/>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47" name="Freeform 6"/>
              <p:cNvSpPr>
                <a:spLocks/>
              </p:cNvSpPr>
              <p:nvPr userDrawn="1"/>
            </p:nvSpPr>
            <p:spPr bwMode="hidden">
              <a:xfrm>
                <a:off x="20" y="1069"/>
                <a:ext cx="5732" cy="3107"/>
              </a:xfrm>
              <a:custGeom>
                <a:avLst/>
                <a:gdLst>
                  <a:gd name="T0" fmla="*/ 81 w 5732"/>
                  <a:gd name="T1" fmla="*/ 0 h 3107"/>
                  <a:gd name="T2" fmla="*/ 133 w 5732"/>
                  <a:gd name="T3" fmla="*/ 328 h 3107"/>
                  <a:gd name="T4" fmla="*/ 0 w 5732"/>
                  <a:gd name="T5" fmla="*/ 666 h 3107"/>
                  <a:gd name="T6" fmla="*/ 83 w 5732"/>
                  <a:gd name="T7" fmla="*/ 1221 h 3107"/>
                  <a:gd name="T8" fmla="*/ 413 w 5732"/>
                  <a:gd name="T9" fmla="*/ 1515 h 3107"/>
                  <a:gd name="T10" fmla="*/ 881 w 5732"/>
                  <a:gd name="T11" fmla="*/ 1700 h 3107"/>
                  <a:gd name="T12" fmla="*/ 1440 w 5732"/>
                  <a:gd name="T13" fmla="*/ 1651 h 3107"/>
                  <a:gd name="T14" fmla="*/ 1755 w 5732"/>
                  <a:gd name="T15" fmla="*/ 1940 h 3107"/>
                  <a:gd name="T16" fmla="*/ 1653 w 5732"/>
                  <a:gd name="T17" fmla="*/ 2126 h 3107"/>
                  <a:gd name="T18" fmla="*/ 1136 w 5732"/>
                  <a:gd name="T19" fmla="*/ 2142 h 3107"/>
                  <a:gd name="T20" fmla="*/ 911 w 5732"/>
                  <a:gd name="T21" fmla="*/ 2021 h 3107"/>
                  <a:gd name="T22" fmla="*/ 739 w 5732"/>
                  <a:gd name="T23" fmla="*/ 2142 h 3107"/>
                  <a:gd name="T24" fmla="*/ 954 w 5732"/>
                  <a:gd name="T25" fmla="*/ 2524 h 3107"/>
                  <a:gd name="T26" fmla="*/ 973 w 5732"/>
                  <a:gd name="T27" fmla="*/ 2905 h 3107"/>
                  <a:gd name="T28" fmla="*/ 1511 w 5732"/>
                  <a:gd name="T29" fmla="*/ 3107 h 3107"/>
                  <a:gd name="T30" fmla="*/ 1644 w 5732"/>
                  <a:gd name="T31" fmla="*/ 2922 h 3107"/>
                  <a:gd name="T32" fmla="*/ 2077 w 5732"/>
                  <a:gd name="T33" fmla="*/ 2797 h 3107"/>
                  <a:gd name="T34" fmla="*/ 2610 w 5732"/>
                  <a:gd name="T35" fmla="*/ 2962 h 3107"/>
                  <a:gd name="T36" fmla="*/ 3222 w 5732"/>
                  <a:gd name="T37" fmla="*/ 2812 h 3107"/>
                  <a:gd name="T38" fmla="*/ 3443 w 5732"/>
                  <a:gd name="T39" fmla="*/ 2922 h 3107"/>
                  <a:gd name="T40" fmla="*/ 3861 w 5732"/>
                  <a:gd name="T41" fmla="*/ 2648 h 3107"/>
                  <a:gd name="T42" fmla="*/ 4125 w 5732"/>
                  <a:gd name="T43" fmla="*/ 2311 h 3107"/>
                  <a:gd name="T44" fmla="*/ 4369 w 5732"/>
                  <a:gd name="T45" fmla="*/ 2318 h 3107"/>
                  <a:gd name="T46" fmla="*/ 4554 w 5732"/>
                  <a:gd name="T47" fmla="*/ 2445 h 3107"/>
                  <a:gd name="T48" fmla="*/ 5015 w 5732"/>
                  <a:gd name="T49" fmla="*/ 2142 h 3107"/>
                  <a:gd name="T50" fmla="*/ 5404 w 5732"/>
                  <a:gd name="T51" fmla="*/ 2185 h 3107"/>
                  <a:gd name="T52" fmla="*/ 5732 w 5732"/>
                  <a:gd name="T53" fmla="*/ 2069 h 3107"/>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5732" h="3107">
                    <a:moveTo>
                      <a:pt x="81" y="0"/>
                    </a:moveTo>
                    <a:lnTo>
                      <a:pt x="133" y="328"/>
                    </a:lnTo>
                    <a:lnTo>
                      <a:pt x="0" y="666"/>
                    </a:lnTo>
                    <a:lnTo>
                      <a:pt x="83" y="1221"/>
                    </a:lnTo>
                    <a:lnTo>
                      <a:pt x="413" y="1515"/>
                    </a:lnTo>
                    <a:lnTo>
                      <a:pt x="881" y="1700"/>
                    </a:lnTo>
                    <a:lnTo>
                      <a:pt x="1440" y="1651"/>
                    </a:lnTo>
                    <a:lnTo>
                      <a:pt x="1755" y="1940"/>
                    </a:lnTo>
                    <a:lnTo>
                      <a:pt x="1653" y="2126"/>
                    </a:lnTo>
                    <a:lnTo>
                      <a:pt x="1136" y="2142"/>
                    </a:lnTo>
                    <a:lnTo>
                      <a:pt x="911" y="2021"/>
                    </a:lnTo>
                    <a:lnTo>
                      <a:pt x="739" y="2142"/>
                    </a:lnTo>
                    <a:lnTo>
                      <a:pt x="954" y="2524"/>
                    </a:lnTo>
                    <a:lnTo>
                      <a:pt x="973" y="2905"/>
                    </a:lnTo>
                    <a:lnTo>
                      <a:pt x="1511" y="3107"/>
                    </a:lnTo>
                    <a:lnTo>
                      <a:pt x="1644" y="2922"/>
                    </a:lnTo>
                    <a:lnTo>
                      <a:pt x="2077" y="2797"/>
                    </a:lnTo>
                    <a:lnTo>
                      <a:pt x="2610" y="2962"/>
                    </a:lnTo>
                    <a:lnTo>
                      <a:pt x="3222" y="2812"/>
                    </a:lnTo>
                    <a:lnTo>
                      <a:pt x="3443" y="2922"/>
                    </a:lnTo>
                    <a:lnTo>
                      <a:pt x="3861" y="2648"/>
                    </a:lnTo>
                    <a:lnTo>
                      <a:pt x="4125" y="2311"/>
                    </a:lnTo>
                    <a:lnTo>
                      <a:pt x="4369" y="2318"/>
                    </a:lnTo>
                    <a:lnTo>
                      <a:pt x="4554" y="2445"/>
                    </a:lnTo>
                    <a:lnTo>
                      <a:pt x="5015" y="2142"/>
                    </a:lnTo>
                    <a:lnTo>
                      <a:pt x="5404" y="2185"/>
                    </a:lnTo>
                    <a:lnTo>
                      <a:pt x="5732" y="2069"/>
                    </a:lnTo>
                  </a:path>
                </a:pathLst>
              </a:custGeom>
              <a:noFill/>
              <a:ln w="16510" cap="flat" cmpd="sng">
                <a:solidFill>
                  <a:schemeClr val="bg2"/>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48" name="Freeform 7"/>
              <p:cNvSpPr>
                <a:spLocks/>
              </p:cNvSpPr>
              <p:nvPr userDrawn="1"/>
            </p:nvSpPr>
            <p:spPr bwMode="hidden">
              <a:xfrm>
                <a:off x="242" y="1145"/>
                <a:ext cx="5512" cy="2760"/>
              </a:xfrm>
              <a:custGeom>
                <a:avLst/>
                <a:gdLst>
                  <a:gd name="T0" fmla="*/ 240 w 5512"/>
                  <a:gd name="T1" fmla="*/ 0 h 2760"/>
                  <a:gd name="T2" fmla="*/ 0 w 5512"/>
                  <a:gd name="T3" fmla="*/ 336 h 2760"/>
                  <a:gd name="T4" fmla="*/ 82 w 5512"/>
                  <a:gd name="T5" fmla="*/ 821 h 2760"/>
                  <a:gd name="T6" fmla="*/ 243 w 5512"/>
                  <a:gd name="T7" fmla="*/ 873 h 2760"/>
                  <a:gd name="T8" fmla="*/ 473 w 5512"/>
                  <a:gd name="T9" fmla="*/ 1087 h 2760"/>
                  <a:gd name="T10" fmla="*/ 557 w 5512"/>
                  <a:gd name="T11" fmla="*/ 1441 h 2760"/>
                  <a:gd name="T12" fmla="*/ 839 w 5512"/>
                  <a:gd name="T13" fmla="*/ 1499 h 2760"/>
                  <a:gd name="T14" fmla="*/ 1258 w 5512"/>
                  <a:gd name="T15" fmla="*/ 1349 h 2760"/>
                  <a:gd name="T16" fmla="*/ 1307 w 5512"/>
                  <a:gd name="T17" fmla="*/ 1493 h 2760"/>
                  <a:gd name="T18" fmla="*/ 1621 w 5512"/>
                  <a:gd name="T19" fmla="*/ 1513 h 2760"/>
                  <a:gd name="T20" fmla="*/ 1862 w 5512"/>
                  <a:gd name="T21" fmla="*/ 1865 h 2760"/>
                  <a:gd name="T22" fmla="*/ 1668 w 5512"/>
                  <a:gd name="T23" fmla="*/ 2166 h 2760"/>
                  <a:gd name="T24" fmla="*/ 1308 w 5512"/>
                  <a:gd name="T25" fmla="*/ 2217 h 2760"/>
                  <a:gd name="T26" fmla="*/ 992 w 5512"/>
                  <a:gd name="T27" fmla="*/ 2172 h 2760"/>
                  <a:gd name="T28" fmla="*/ 903 w 5512"/>
                  <a:gd name="T29" fmla="*/ 2244 h 2760"/>
                  <a:gd name="T30" fmla="*/ 1008 w 5512"/>
                  <a:gd name="T31" fmla="*/ 2415 h 2760"/>
                  <a:gd name="T32" fmla="*/ 992 w 5512"/>
                  <a:gd name="T33" fmla="*/ 2538 h 2760"/>
                  <a:gd name="T34" fmla="*/ 1137 w 5512"/>
                  <a:gd name="T35" fmla="*/ 2760 h 2760"/>
                  <a:gd name="T36" fmla="*/ 1661 w 5512"/>
                  <a:gd name="T37" fmla="*/ 2623 h 2760"/>
                  <a:gd name="T38" fmla="*/ 1725 w 5512"/>
                  <a:gd name="T39" fmla="*/ 2492 h 2760"/>
                  <a:gd name="T40" fmla="*/ 1895 w 5512"/>
                  <a:gd name="T41" fmla="*/ 2551 h 2760"/>
                  <a:gd name="T42" fmla="*/ 2338 w 5512"/>
                  <a:gd name="T43" fmla="*/ 2448 h 2760"/>
                  <a:gd name="T44" fmla="*/ 2443 w 5512"/>
                  <a:gd name="T45" fmla="*/ 2714 h 2760"/>
                  <a:gd name="T46" fmla="*/ 2870 w 5512"/>
                  <a:gd name="T47" fmla="*/ 2541 h 2760"/>
                  <a:gd name="T48" fmla="*/ 3264 w 5512"/>
                  <a:gd name="T49" fmla="*/ 2591 h 2760"/>
                  <a:gd name="T50" fmla="*/ 3522 w 5512"/>
                  <a:gd name="T51" fmla="*/ 2427 h 2760"/>
                  <a:gd name="T52" fmla="*/ 3594 w 5512"/>
                  <a:gd name="T53" fmla="*/ 2081 h 2760"/>
                  <a:gd name="T54" fmla="*/ 4013 w 5512"/>
                  <a:gd name="T55" fmla="*/ 2087 h 2760"/>
                  <a:gd name="T56" fmla="*/ 4070 w 5512"/>
                  <a:gd name="T57" fmla="*/ 1924 h 2760"/>
                  <a:gd name="T58" fmla="*/ 4239 w 5512"/>
                  <a:gd name="T59" fmla="*/ 1931 h 2760"/>
                  <a:gd name="T60" fmla="*/ 4465 w 5512"/>
                  <a:gd name="T61" fmla="*/ 2094 h 2760"/>
                  <a:gd name="T62" fmla="*/ 4836 w 5512"/>
                  <a:gd name="T63" fmla="*/ 1814 h 2760"/>
                  <a:gd name="T64" fmla="*/ 5225 w 5512"/>
                  <a:gd name="T65" fmla="*/ 1785 h 2760"/>
                  <a:gd name="T66" fmla="*/ 5367 w 5512"/>
                  <a:gd name="T67" fmla="*/ 1571 h 2760"/>
                  <a:gd name="T68" fmla="*/ 5512 w 5512"/>
                  <a:gd name="T69" fmla="*/ 1585 h 2760"/>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5512" h="2760">
                    <a:moveTo>
                      <a:pt x="240" y="0"/>
                    </a:moveTo>
                    <a:lnTo>
                      <a:pt x="0" y="336"/>
                    </a:lnTo>
                    <a:lnTo>
                      <a:pt x="82" y="821"/>
                    </a:lnTo>
                    <a:lnTo>
                      <a:pt x="243" y="873"/>
                    </a:lnTo>
                    <a:lnTo>
                      <a:pt x="473" y="1087"/>
                    </a:lnTo>
                    <a:lnTo>
                      <a:pt x="557" y="1441"/>
                    </a:lnTo>
                    <a:lnTo>
                      <a:pt x="839" y="1499"/>
                    </a:lnTo>
                    <a:lnTo>
                      <a:pt x="1258" y="1349"/>
                    </a:lnTo>
                    <a:lnTo>
                      <a:pt x="1307" y="1493"/>
                    </a:lnTo>
                    <a:lnTo>
                      <a:pt x="1621" y="1513"/>
                    </a:lnTo>
                    <a:lnTo>
                      <a:pt x="1862" y="1865"/>
                    </a:lnTo>
                    <a:lnTo>
                      <a:pt x="1668" y="2166"/>
                    </a:lnTo>
                    <a:lnTo>
                      <a:pt x="1308" y="2217"/>
                    </a:lnTo>
                    <a:lnTo>
                      <a:pt x="992" y="2172"/>
                    </a:lnTo>
                    <a:lnTo>
                      <a:pt x="903" y="2244"/>
                    </a:lnTo>
                    <a:lnTo>
                      <a:pt x="1008" y="2415"/>
                    </a:lnTo>
                    <a:lnTo>
                      <a:pt x="992" y="2538"/>
                    </a:lnTo>
                    <a:lnTo>
                      <a:pt x="1137" y="2760"/>
                    </a:lnTo>
                    <a:lnTo>
                      <a:pt x="1661" y="2623"/>
                    </a:lnTo>
                    <a:lnTo>
                      <a:pt x="1725" y="2492"/>
                    </a:lnTo>
                    <a:lnTo>
                      <a:pt x="1895" y="2551"/>
                    </a:lnTo>
                    <a:lnTo>
                      <a:pt x="2338" y="2448"/>
                    </a:lnTo>
                    <a:lnTo>
                      <a:pt x="2443" y="2714"/>
                    </a:lnTo>
                    <a:lnTo>
                      <a:pt x="2870" y="2541"/>
                    </a:lnTo>
                    <a:lnTo>
                      <a:pt x="3264" y="2591"/>
                    </a:lnTo>
                    <a:lnTo>
                      <a:pt x="3522" y="2427"/>
                    </a:lnTo>
                    <a:lnTo>
                      <a:pt x="3594" y="2081"/>
                    </a:lnTo>
                    <a:lnTo>
                      <a:pt x="4013" y="2087"/>
                    </a:lnTo>
                    <a:lnTo>
                      <a:pt x="4070" y="1924"/>
                    </a:lnTo>
                    <a:lnTo>
                      <a:pt x="4239" y="1931"/>
                    </a:lnTo>
                    <a:lnTo>
                      <a:pt x="4465" y="2094"/>
                    </a:lnTo>
                    <a:lnTo>
                      <a:pt x="4836" y="1814"/>
                    </a:lnTo>
                    <a:lnTo>
                      <a:pt x="5225" y="1785"/>
                    </a:lnTo>
                    <a:lnTo>
                      <a:pt x="5367" y="1571"/>
                    </a:lnTo>
                    <a:lnTo>
                      <a:pt x="5512" y="1585"/>
                    </a:lnTo>
                  </a:path>
                </a:pathLst>
              </a:custGeom>
              <a:noFill/>
              <a:ln w="15240" cap="flat" cmpd="sng">
                <a:solidFill>
                  <a:schemeClr val="bg2"/>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49" name="Freeform 8"/>
              <p:cNvSpPr>
                <a:spLocks/>
              </p:cNvSpPr>
              <p:nvPr userDrawn="1"/>
            </p:nvSpPr>
            <p:spPr bwMode="hidden">
              <a:xfrm>
                <a:off x="4840" y="984"/>
                <a:ext cx="790" cy="1189"/>
              </a:xfrm>
              <a:custGeom>
                <a:avLst/>
                <a:gdLst>
                  <a:gd name="T0" fmla="*/ 139 w 790"/>
                  <a:gd name="T1" fmla="*/ 0 h 1189"/>
                  <a:gd name="T2" fmla="*/ 210 w 790"/>
                  <a:gd name="T3" fmla="*/ 233 h 1189"/>
                  <a:gd name="T4" fmla="*/ 159 w 790"/>
                  <a:gd name="T5" fmla="*/ 643 h 1189"/>
                  <a:gd name="T6" fmla="*/ 454 w 790"/>
                  <a:gd name="T7" fmla="*/ 771 h 1189"/>
                  <a:gd name="T8" fmla="*/ 605 w 790"/>
                  <a:gd name="T9" fmla="*/ 1046 h 1189"/>
                  <a:gd name="T10" fmla="*/ 790 w 790"/>
                  <a:gd name="T11" fmla="*/ 1189 h 1189"/>
                  <a:gd name="T12" fmla="*/ 540 w 790"/>
                  <a:gd name="T13" fmla="*/ 1111 h 1189"/>
                  <a:gd name="T14" fmla="*/ 363 w 790"/>
                  <a:gd name="T15" fmla="*/ 883 h 1189"/>
                  <a:gd name="T16" fmla="*/ 139 w 790"/>
                  <a:gd name="T17" fmla="*/ 852 h 1189"/>
                  <a:gd name="T18" fmla="*/ 0 w 790"/>
                  <a:gd name="T19" fmla="*/ 499 h 1189"/>
                  <a:gd name="T20" fmla="*/ 48 w 790"/>
                  <a:gd name="T21" fmla="*/ 209 h 1189"/>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790" h="1189">
                    <a:moveTo>
                      <a:pt x="139" y="0"/>
                    </a:moveTo>
                    <a:lnTo>
                      <a:pt x="210" y="233"/>
                    </a:lnTo>
                    <a:lnTo>
                      <a:pt x="159" y="643"/>
                    </a:lnTo>
                    <a:lnTo>
                      <a:pt x="454" y="771"/>
                    </a:lnTo>
                    <a:lnTo>
                      <a:pt x="605" y="1046"/>
                    </a:lnTo>
                    <a:lnTo>
                      <a:pt x="790" y="1189"/>
                    </a:lnTo>
                    <a:lnTo>
                      <a:pt x="540" y="1111"/>
                    </a:lnTo>
                    <a:lnTo>
                      <a:pt x="363" y="883"/>
                    </a:lnTo>
                    <a:lnTo>
                      <a:pt x="139" y="852"/>
                    </a:lnTo>
                    <a:lnTo>
                      <a:pt x="0" y="499"/>
                    </a:lnTo>
                    <a:lnTo>
                      <a:pt x="48" y="209"/>
                    </a:lnTo>
                  </a:path>
                </a:pathLst>
              </a:custGeom>
              <a:noFill/>
              <a:ln w="15240" cap="flat" cmpd="sng">
                <a:solidFill>
                  <a:schemeClr val="bg2"/>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50" name="Freeform 9"/>
              <p:cNvSpPr>
                <a:spLocks/>
              </p:cNvSpPr>
              <p:nvPr userDrawn="1"/>
            </p:nvSpPr>
            <p:spPr bwMode="hidden">
              <a:xfrm>
                <a:off x="5173" y="896"/>
                <a:ext cx="579" cy="1117"/>
              </a:xfrm>
              <a:custGeom>
                <a:avLst/>
                <a:gdLst>
                  <a:gd name="T0" fmla="*/ 0 w 579"/>
                  <a:gd name="T1" fmla="*/ 0 h 1117"/>
                  <a:gd name="T2" fmla="*/ 128 w 579"/>
                  <a:gd name="T3" fmla="*/ 328 h 1117"/>
                  <a:gd name="T4" fmla="*/ 9 w 579"/>
                  <a:gd name="T5" fmla="*/ 659 h 1117"/>
                  <a:gd name="T6" fmla="*/ 40 w 579"/>
                  <a:gd name="T7" fmla="*/ 763 h 1117"/>
                  <a:gd name="T8" fmla="*/ 234 w 579"/>
                  <a:gd name="T9" fmla="*/ 739 h 1117"/>
                  <a:gd name="T10" fmla="*/ 344 w 579"/>
                  <a:gd name="T11" fmla="*/ 1055 h 1117"/>
                  <a:gd name="T12" fmla="*/ 579 w 579"/>
                  <a:gd name="T13" fmla="*/ 1117 h 1117"/>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579" h="1117">
                    <a:moveTo>
                      <a:pt x="0" y="0"/>
                    </a:moveTo>
                    <a:lnTo>
                      <a:pt x="128" y="328"/>
                    </a:lnTo>
                    <a:lnTo>
                      <a:pt x="9" y="659"/>
                    </a:lnTo>
                    <a:lnTo>
                      <a:pt x="40" y="763"/>
                    </a:lnTo>
                    <a:lnTo>
                      <a:pt x="234" y="739"/>
                    </a:lnTo>
                    <a:lnTo>
                      <a:pt x="344" y="1055"/>
                    </a:lnTo>
                    <a:lnTo>
                      <a:pt x="579" y="1117"/>
                    </a:lnTo>
                  </a:path>
                </a:pathLst>
              </a:custGeom>
              <a:noFill/>
              <a:ln w="16510" cap="flat" cmpd="sng">
                <a:solidFill>
                  <a:schemeClr val="bg2"/>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51" name="Freeform 10"/>
              <p:cNvSpPr>
                <a:spLocks/>
              </p:cNvSpPr>
              <p:nvPr userDrawn="1"/>
            </p:nvSpPr>
            <p:spPr bwMode="hidden">
              <a:xfrm>
                <a:off x="3291" y="968"/>
                <a:ext cx="2471" cy="2396"/>
              </a:xfrm>
              <a:custGeom>
                <a:avLst/>
                <a:gdLst>
                  <a:gd name="T0" fmla="*/ 1118 w 2471"/>
                  <a:gd name="T1" fmla="*/ 0 h 2396"/>
                  <a:gd name="T2" fmla="*/ 1179 w 2471"/>
                  <a:gd name="T3" fmla="*/ 225 h 2396"/>
                  <a:gd name="T4" fmla="*/ 1393 w 2471"/>
                  <a:gd name="T5" fmla="*/ 339 h 2396"/>
                  <a:gd name="T6" fmla="*/ 1404 w 2471"/>
                  <a:gd name="T7" fmla="*/ 548 h 2396"/>
                  <a:gd name="T8" fmla="*/ 1342 w 2471"/>
                  <a:gd name="T9" fmla="*/ 732 h 2396"/>
                  <a:gd name="T10" fmla="*/ 1434 w 2471"/>
                  <a:gd name="T11" fmla="*/ 925 h 2396"/>
                  <a:gd name="T12" fmla="*/ 1455 w 2471"/>
                  <a:gd name="T13" fmla="*/ 1109 h 2396"/>
                  <a:gd name="T14" fmla="*/ 1311 w 2471"/>
                  <a:gd name="T15" fmla="*/ 1142 h 2396"/>
                  <a:gd name="T16" fmla="*/ 926 w 2471"/>
                  <a:gd name="T17" fmla="*/ 1384 h 2396"/>
                  <a:gd name="T18" fmla="*/ 975 w 2471"/>
                  <a:gd name="T19" fmla="*/ 1456 h 2396"/>
                  <a:gd name="T20" fmla="*/ 956 w 2471"/>
                  <a:gd name="T21" fmla="*/ 1624 h 2396"/>
                  <a:gd name="T22" fmla="*/ 782 w 2471"/>
                  <a:gd name="T23" fmla="*/ 1817 h 2396"/>
                  <a:gd name="T24" fmla="*/ 539 w 2471"/>
                  <a:gd name="T25" fmla="*/ 1978 h 2396"/>
                  <a:gd name="T26" fmla="*/ 152 w 2471"/>
                  <a:gd name="T27" fmla="*/ 2026 h 2396"/>
                  <a:gd name="T28" fmla="*/ 19 w 2471"/>
                  <a:gd name="T29" fmla="*/ 2251 h 2396"/>
                  <a:gd name="T30" fmla="*/ 0 w 2471"/>
                  <a:gd name="T31" fmla="*/ 2396 h 2396"/>
                  <a:gd name="T32" fmla="*/ 213 w 2471"/>
                  <a:gd name="T33" fmla="*/ 2179 h 2396"/>
                  <a:gd name="T34" fmla="*/ 629 w 2471"/>
                  <a:gd name="T35" fmla="*/ 2090 h 2396"/>
                  <a:gd name="T36" fmla="*/ 894 w 2471"/>
                  <a:gd name="T37" fmla="*/ 1906 h 2396"/>
                  <a:gd name="T38" fmla="*/ 1230 w 2471"/>
                  <a:gd name="T39" fmla="*/ 1986 h 2396"/>
                  <a:gd name="T40" fmla="*/ 1668 w 2471"/>
                  <a:gd name="T41" fmla="*/ 1906 h 2396"/>
                  <a:gd name="T42" fmla="*/ 1983 w 2471"/>
                  <a:gd name="T43" fmla="*/ 1745 h 2396"/>
                  <a:gd name="T44" fmla="*/ 2014 w 2471"/>
                  <a:gd name="T45" fmla="*/ 1600 h 2396"/>
                  <a:gd name="T46" fmla="*/ 2237 w 2471"/>
                  <a:gd name="T47" fmla="*/ 1496 h 2396"/>
                  <a:gd name="T48" fmla="*/ 2359 w 2471"/>
                  <a:gd name="T49" fmla="*/ 1552 h 2396"/>
                  <a:gd name="T50" fmla="*/ 2471 w 2471"/>
                  <a:gd name="T51" fmla="*/ 1479 h 239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Lst>
                <a:ahLst/>
                <a:cxnLst>
                  <a:cxn ang="T52">
                    <a:pos x="T0" y="T1"/>
                  </a:cxn>
                  <a:cxn ang="T53">
                    <a:pos x="T2" y="T3"/>
                  </a:cxn>
                  <a:cxn ang="T54">
                    <a:pos x="T4" y="T5"/>
                  </a:cxn>
                  <a:cxn ang="T55">
                    <a:pos x="T6" y="T7"/>
                  </a:cxn>
                  <a:cxn ang="T56">
                    <a:pos x="T8" y="T9"/>
                  </a:cxn>
                  <a:cxn ang="T57">
                    <a:pos x="T10" y="T11"/>
                  </a:cxn>
                  <a:cxn ang="T58">
                    <a:pos x="T12" y="T13"/>
                  </a:cxn>
                  <a:cxn ang="T59">
                    <a:pos x="T14" y="T15"/>
                  </a:cxn>
                  <a:cxn ang="T60">
                    <a:pos x="T16" y="T17"/>
                  </a:cxn>
                  <a:cxn ang="T61">
                    <a:pos x="T18" y="T19"/>
                  </a:cxn>
                  <a:cxn ang="T62">
                    <a:pos x="T20" y="T21"/>
                  </a:cxn>
                  <a:cxn ang="T63">
                    <a:pos x="T22" y="T23"/>
                  </a:cxn>
                  <a:cxn ang="T64">
                    <a:pos x="T24" y="T25"/>
                  </a:cxn>
                  <a:cxn ang="T65">
                    <a:pos x="T26" y="T27"/>
                  </a:cxn>
                  <a:cxn ang="T66">
                    <a:pos x="T28" y="T29"/>
                  </a:cxn>
                  <a:cxn ang="T67">
                    <a:pos x="T30" y="T31"/>
                  </a:cxn>
                  <a:cxn ang="T68">
                    <a:pos x="T32" y="T33"/>
                  </a:cxn>
                  <a:cxn ang="T69">
                    <a:pos x="T34" y="T35"/>
                  </a:cxn>
                  <a:cxn ang="T70">
                    <a:pos x="T36" y="T37"/>
                  </a:cxn>
                  <a:cxn ang="T71">
                    <a:pos x="T38" y="T39"/>
                  </a:cxn>
                  <a:cxn ang="T72">
                    <a:pos x="T40" y="T41"/>
                  </a:cxn>
                  <a:cxn ang="T73">
                    <a:pos x="T42" y="T43"/>
                  </a:cxn>
                  <a:cxn ang="T74">
                    <a:pos x="T44" y="T45"/>
                  </a:cxn>
                  <a:cxn ang="T75">
                    <a:pos x="T46" y="T47"/>
                  </a:cxn>
                  <a:cxn ang="T76">
                    <a:pos x="T48" y="T49"/>
                  </a:cxn>
                  <a:cxn ang="T77">
                    <a:pos x="T50" y="T51"/>
                  </a:cxn>
                </a:cxnLst>
                <a:rect l="0" t="0" r="r" b="b"/>
                <a:pathLst>
                  <a:path w="2471" h="2396">
                    <a:moveTo>
                      <a:pt x="1118" y="0"/>
                    </a:moveTo>
                    <a:lnTo>
                      <a:pt x="1179" y="225"/>
                    </a:lnTo>
                    <a:lnTo>
                      <a:pt x="1393" y="339"/>
                    </a:lnTo>
                    <a:lnTo>
                      <a:pt x="1404" y="548"/>
                    </a:lnTo>
                    <a:lnTo>
                      <a:pt x="1342" y="732"/>
                    </a:lnTo>
                    <a:lnTo>
                      <a:pt x="1434" y="925"/>
                    </a:lnTo>
                    <a:lnTo>
                      <a:pt x="1455" y="1109"/>
                    </a:lnTo>
                    <a:lnTo>
                      <a:pt x="1311" y="1142"/>
                    </a:lnTo>
                    <a:lnTo>
                      <a:pt x="926" y="1384"/>
                    </a:lnTo>
                    <a:lnTo>
                      <a:pt x="975" y="1456"/>
                    </a:lnTo>
                    <a:lnTo>
                      <a:pt x="956" y="1624"/>
                    </a:lnTo>
                    <a:lnTo>
                      <a:pt x="782" y="1817"/>
                    </a:lnTo>
                    <a:lnTo>
                      <a:pt x="539" y="1978"/>
                    </a:lnTo>
                    <a:lnTo>
                      <a:pt x="152" y="2026"/>
                    </a:lnTo>
                    <a:lnTo>
                      <a:pt x="19" y="2251"/>
                    </a:lnTo>
                    <a:lnTo>
                      <a:pt x="0" y="2396"/>
                    </a:lnTo>
                    <a:lnTo>
                      <a:pt x="213" y="2179"/>
                    </a:lnTo>
                    <a:lnTo>
                      <a:pt x="629" y="2090"/>
                    </a:lnTo>
                    <a:lnTo>
                      <a:pt x="894" y="1906"/>
                    </a:lnTo>
                    <a:lnTo>
                      <a:pt x="1230" y="1986"/>
                    </a:lnTo>
                    <a:lnTo>
                      <a:pt x="1668" y="1906"/>
                    </a:lnTo>
                    <a:lnTo>
                      <a:pt x="1983" y="1745"/>
                    </a:lnTo>
                    <a:lnTo>
                      <a:pt x="2014" y="1600"/>
                    </a:lnTo>
                    <a:lnTo>
                      <a:pt x="2237" y="1496"/>
                    </a:lnTo>
                    <a:lnTo>
                      <a:pt x="2359" y="1552"/>
                    </a:lnTo>
                    <a:lnTo>
                      <a:pt x="2471" y="1479"/>
                    </a:lnTo>
                  </a:path>
                </a:pathLst>
              </a:custGeom>
              <a:noFill/>
              <a:ln w="16510" cap="flat" cmpd="sng">
                <a:solidFill>
                  <a:schemeClr val="bg2"/>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52" name="Freeform 11"/>
              <p:cNvSpPr>
                <a:spLocks/>
              </p:cNvSpPr>
              <p:nvPr userDrawn="1"/>
            </p:nvSpPr>
            <p:spPr bwMode="hidden">
              <a:xfrm>
                <a:off x="2366" y="1067"/>
                <a:ext cx="1399" cy="1349"/>
              </a:xfrm>
              <a:custGeom>
                <a:avLst/>
                <a:gdLst>
                  <a:gd name="T0" fmla="*/ 620 w 1399"/>
                  <a:gd name="T1" fmla="*/ 155 h 1349"/>
                  <a:gd name="T2" fmla="*/ 421 w 1399"/>
                  <a:gd name="T3" fmla="*/ 155 h 1349"/>
                  <a:gd name="T4" fmla="*/ 205 w 1399"/>
                  <a:gd name="T5" fmla="*/ 507 h 1349"/>
                  <a:gd name="T6" fmla="*/ 0 w 1399"/>
                  <a:gd name="T7" fmla="*/ 673 h 1349"/>
                  <a:gd name="T8" fmla="*/ 487 w 1399"/>
                  <a:gd name="T9" fmla="*/ 783 h 1349"/>
                  <a:gd name="T10" fmla="*/ 425 w 1399"/>
                  <a:gd name="T11" fmla="*/ 1009 h 1349"/>
                  <a:gd name="T12" fmla="*/ 617 w 1399"/>
                  <a:gd name="T13" fmla="*/ 1086 h 1349"/>
                  <a:gd name="T14" fmla="*/ 498 w 1399"/>
                  <a:gd name="T15" fmla="*/ 1349 h 1349"/>
                  <a:gd name="T16" fmla="*/ 961 w 1399"/>
                  <a:gd name="T17" fmla="*/ 1035 h 1349"/>
                  <a:gd name="T18" fmla="*/ 926 w 1399"/>
                  <a:gd name="T19" fmla="*/ 776 h 1349"/>
                  <a:gd name="T20" fmla="*/ 1181 w 1399"/>
                  <a:gd name="T21" fmla="*/ 749 h 1349"/>
                  <a:gd name="T22" fmla="*/ 1399 w 1399"/>
                  <a:gd name="T23" fmla="*/ 601 h 1349"/>
                  <a:gd name="T24" fmla="*/ 1315 w 1399"/>
                  <a:gd name="T25" fmla="*/ 416 h 1349"/>
                  <a:gd name="T26" fmla="*/ 1341 w 1399"/>
                  <a:gd name="T27" fmla="*/ 196 h 1349"/>
                  <a:gd name="T28" fmla="*/ 1171 w 1399"/>
                  <a:gd name="T29" fmla="*/ 164 h 1349"/>
                  <a:gd name="T30" fmla="*/ 928 w 1399"/>
                  <a:gd name="T31" fmla="*/ 0 h 1349"/>
                  <a:gd name="T32" fmla="*/ 620 w 1399"/>
                  <a:gd name="T33" fmla="*/ 155 h 1349"/>
                  <a:gd name="T34" fmla="*/ 0 60000 65536"/>
                  <a:gd name="T35" fmla="*/ 0 60000 65536"/>
                  <a:gd name="T36" fmla="*/ 0 60000 65536"/>
                  <a:gd name="T37" fmla="*/ 0 60000 65536"/>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Lst>
                <a:ahLst/>
                <a:cxnLst>
                  <a:cxn ang="T34">
                    <a:pos x="T0" y="T1"/>
                  </a:cxn>
                  <a:cxn ang="T35">
                    <a:pos x="T2" y="T3"/>
                  </a:cxn>
                  <a:cxn ang="T36">
                    <a:pos x="T4" y="T5"/>
                  </a:cxn>
                  <a:cxn ang="T37">
                    <a:pos x="T6" y="T7"/>
                  </a:cxn>
                  <a:cxn ang="T38">
                    <a:pos x="T8" y="T9"/>
                  </a:cxn>
                  <a:cxn ang="T39">
                    <a:pos x="T10" y="T11"/>
                  </a:cxn>
                  <a:cxn ang="T40">
                    <a:pos x="T12" y="T13"/>
                  </a:cxn>
                  <a:cxn ang="T41">
                    <a:pos x="T14" y="T15"/>
                  </a:cxn>
                  <a:cxn ang="T42">
                    <a:pos x="T16" y="T17"/>
                  </a:cxn>
                  <a:cxn ang="T43">
                    <a:pos x="T18" y="T19"/>
                  </a:cxn>
                  <a:cxn ang="T44">
                    <a:pos x="T20" y="T21"/>
                  </a:cxn>
                  <a:cxn ang="T45">
                    <a:pos x="T22" y="T23"/>
                  </a:cxn>
                  <a:cxn ang="T46">
                    <a:pos x="T24" y="T25"/>
                  </a:cxn>
                  <a:cxn ang="T47">
                    <a:pos x="T26" y="T27"/>
                  </a:cxn>
                  <a:cxn ang="T48">
                    <a:pos x="T28" y="T29"/>
                  </a:cxn>
                  <a:cxn ang="T49">
                    <a:pos x="T30" y="T31"/>
                  </a:cxn>
                  <a:cxn ang="T50">
                    <a:pos x="T32" y="T33"/>
                  </a:cxn>
                </a:cxnLst>
                <a:rect l="0" t="0" r="r" b="b"/>
                <a:pathLst>
                  <a:path w="1399" h="1349">
                    <a:moveTo>
                      <a:pt x="620" y="155"/>
                    </a:moveTo>
                    <a:lnTo>
                      <a:pt x="421" y="155"/>
                    </a:lnTo>
                    <a:lnTo>
                      <a:pt x="205" y="507"/>
                    </a:lnTo>
                    <a:lnTo>
                      <a:pt x="0" y="673"/>
                    </a:lnTo>
                    <a:lnTo>
                      <a:pt x="487" y="783"/>
                    </a:lnTo>
                    <a:lnTo>
                      <a:pt x="425" y="1009"/>
                    </a:lnTo>
                    <a:lnTo>
                      <a:pt x="617" y="1086"/>
                    </a:lnTo>
                    <a:lnTo>
                      <a:pt x="498" y="1349"/>
                    </a:lnTo>
                    <a:lnTo>
                      <a:pt x="961" y="1035"/>
                    </a:lnTo>
                    <a:lnTo>
                      <a:pt x="926" y="776"/>
                    </a:lnTo>
                    <a:lnTo>
                      <a:pt x="1181" y="749"/>
                    </a:lnTo>
                    <a:lnTo>
                      <a:pt x="1399" y="601"/>
                    </a:lnTo>
                    <a:lnTo>
                      <a:pt x="1315" y="416"/>
                    </a:lnTo>
                    <a:lnTo>
                      <a:pt x="1341" y="196"/>
                    </a:lnTo>
                    <a:lnTo>
                      <a:pt x="1171" y="164"/>
                    </a:lnTo>
                    <a:lnTo>
                      <a:pt x="928" y="0"/>
                    </a:lnTo>
                    <a:lnTo>
                      <a:pt x="620" y="155"/>
                    </a:lnTo>
                    <a:close/>
                  </a:path>
                </a:pathLst>
              </a:custGeom>
              <a:noFill/>
              <a:ln w="17780" cap="flat" cmpd="sng">
                <a:solidFill>
                  <a:schemeClr val="bg2"/>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53" name="Freeform 12"/>
              <p:cNvSpPr>
                <a:spLocks/>
              </p:cNvSpPr>
              <p:nvPr userDrawn="1"/>
            </p:nvSpPr>
            <p:spPr bwMode="hidden">
              <a:xfrm>
                <a:off x="4275" y="2031"/>
                <a:ext cx="1256" cy="810"/>
              </a:xfrm>
              <a:custGeom>
                <a:avLst/>
                <a:gdLst>
                  <a:gd name="T0" fmla="*/ 719 w 1256"/>
                  <a:gd name="T1" fmla="*/ 183 h 810"/>
                  <a:gd name="T2" fmla="*/ 760 w 1256"/>
                  <a:gd name="T3" fmla="*/ 33 h 810"/>
                  <a:gd name="T4" fmla="*/ 884 w 1256"/>
                  <a:gd name="T5" fmla="*/ 0 h 810"/>
                  <a:gd name="T6" fmla="*/ 983 w 1256"/>
                  <a:gd name="T7" fmla="*/ 78 h 810"/>
                  <a:gd name="T8" fmla="*/ 1082 w 1256"/>
                  <a:gd name="T9" fmla="*/ 248 h 810"/>
                  <a:gd name="T10" fmla="*/ 1256 w 1256"/>
                  <a:gd name="T11" fmla="*/ 229 h 810"/>
                  <a:gd name="T12" fmla="*/ 1248 w 1256"/>
                  <a:gd name="T13" fmla="*/ 359 h 810"/>
                  <a:gd name="T14" fmla="*/ 1016 w 1256"/>
                  <a:gd name="T15" fmla="*/ 431 h 810"/>
                  <a:gd name="T16" fmla="*/ 879 w 1256"/>
                  <a:gd name="T17" fmla="*/ 417 h 810"/>
                  <a:gd name="T18" fmla="*/ 719 w 1256"/>
                  <a:gd name="T19" fmla="*/ 481 h 810"/>
                  <a:gd name="T20" fmla="*/ 591 w 1256"/>
                  <a:gd name="T21" fmla="*/ 633 h 810"/>
                  <a:gd name="T22" fmla="*/ 423 w 1256"/>
                  <a:gd name="T23" fmla="*/ 537 h 810"/>
                  <a:gd name="T24" fmla="*/ 256 w 1256"/>
                  <a:gd name="T25" fmla="*/ 810 h 810"/>
                  <a:gd name="T26" fmla="*/ 66 w 1256"/>
                  <a:gd name="T27" fmla="*/ 764 h 810"/>
                  <a:gd name="T28" fmla="*/ 0 w 1256"/>
                  <a:gd name="T29" fmla="*/ 601 h 810"/>
                  <a:gd name="T30" fmla="*/ 157 w 1256"/>
                  <a:gd name="T31" fmla="*/ 483 h 810"/>
                  <a:gd name="T32" fmla="*/ 248 w 1256"/>
                  <a:gd name="T33" fmla="*/ 281 h 810"/>
                  <a:gd name="T34" fmla="*/ 438 w 1256"/>
                  <a:gd name="T35" fmla="*/ 150 h 810"/>
                  <a:gd name="T36" fmla="*/ 719 w 1256"/>
                  <a:gd name="T37" fmla="*/ 189 h 810"/>
                  <a:gd name="T38" fmla="*/ 0 60000 65536"/>
                  <a:gd name="T39" fmla="*/ 0 60000 65536"/>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Lst>
                <a:ahLst/>
                <a:cxnLst>
                  <a:cxn ang="T38">
                    <a:pos x="T0" y="T1"/>
                  </a:cxn>
                  <a:cxn ang="T39">
                    <a:pos x="T2" y="T3"/>
                  </a:cxn>
                  <a:cxn ang="T40">
                    <a:pos x="T4" y="T5"/>
                  </a:cxn>
                  <a:cxn ang="T41">
                    <a:pos x="T6" y="T7"/>
                  </a:cxn>
                  <a:cxn ang="T42">
                    <a:pos x="T8" y="T9"/>
                  </a:cxn>
                  <a:cxn ang="T43">
                    <a:pos x="T10" y="T11"/>
                  </a:cxn>
                  <a:cxn ang="T44">
                    <a:pos x="T12" y="T13"/>
                  </a:cxn>
                  <a:cxn ang="T45">
                    <a:pos x="T14" y="T15"/>
                  </a:cxn>
                  <a:cxn ang="T46">
                    <a:pos x="T16" y="T17"/>
                  </a:cxn>
                  <a:cxn ang="T47">
                    <a:pos x="T18" y="T19"/>
                  </a:cxn>
                  <a:cxn ang="T48">
                    <a:pos x="T20" y="T21"/>
                  </a:cxn>
                  <a:cxn ang="T49">
                    <a:pos x="T22" y="T23"/>
                  </a:cxn>
                  <a:cxn ang="T50">
                    <a:pos x="T24" y="T25"/>
                  </a:cxn>
                  <a:cxn ang="T51">
                    <a:pos x="T26" y="T27"/>
                  </a:cxn>
                  <a:cxn ang="T52">
                    <a:pos x="T28" y="T29"/>
                  </a:cxn>
                  <a:cxn ang="T53">
                    <a:pos x="T30" y="T31"/>
                  </a:cxn>
                  <a:cxn ang="T54">
                    <a:pos x="T32" y="T33"/>
                  </a:cxn>
                  <a:cxn ang="T55">
                    <a:pos x="T34" y="T35"/>
                  </a:cxn>
                  <a:cxn ang="T56">
                    <a:pos x="T36" y="T37"/>
                  </a:cxn>
                </a:cxnLst>
                <a:rect l="0" t="0" r="r" b="b"/>
                <a:pathLst>
                  <a:path w="1256" h="810">
                    <a:moveTo>
                      <a:pt x="719" y="183"/>
                    </a:moveTo>
                    <a:lnTo>
                      <a:pt x="760" y="33"/>
                    </a:lnTo>
                    <a:lnTo>
                      <a:pt x="884" y="0"/>
                    </a:lnTo>
                    <a:lnTo>
                      <a:pt x="983" y="78"/>
                    </a:lnTo>
                    <a:lnTo>
                      <a:pt x="1082" y="248"/>
                    </a:lnTo>
                    <a:lnTo>
                      <a:pt x="1256" y="229"/>
                    </a:lnTo>
                    <a:lnTo>
                      <a:pt x="1248" y="359"/>
                    </a:lnTo>
                    <a:lnTo>
                      <a:pt x="1016" y="431"/>
                    </a:lnTo>
                    <a:lnTo>
                      <a:pt x="879" y="417"/>
                    </a:lnTo>
                    <a:lnTo>
                      <a:pt x="719" y="481"/>
                    </a:lnTo>
                    <a:lnTo>
                      <a:pt x="591" y="633"/>
                    </a:lnTo>
                    <a:lnTo>
                      <a:pt x="423" y="537"/>
                    </a:lnTo>
                    <a:lnTo>
                      <a:pt x="256" y="810"/>
                    </a:lnTo>
                    <a:lnTo>
                      <a:pt x="66" y="764"/>
                    </a:lnTo>
                    <a:lnTo>
                      <a:pt x="0" y="601"/>
                    </a:lnTo>
                    <a:lnTo>
                      <a:pt x="157" y="483"/>
                    </a:lnTo>
                    <a:lnTo>
                      <a:pt x="248" y="281"/>
                    </a:lnTo>
                    <a:lnTo>
                      <a:pt x="438" y="150"/>
                    </a:lnTo>
                    <a:lnTo>
                      <a:pt x="719" y="189"/>
                    </a:lnTo>
                  </a:path>
                </a:pathLst>
              </a:custGeom>
              <a:noFill/>
              <a:ln w="17780" cap="flat" cmpd="sng">
                <a:solidFill>
                  <a:schemeClr val="bg2"/>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54" name="Freeform 13"/>
              <p:cNvSpPr>
                <a:spLocks/>
              </p:cNvSpPr>
              <p:nvPr userDrawn="1"/>
            </p:nvSpPr>
            <p:spPr bwMode="hidden">
              <a:xfrm>
                <a:off x="2914" y="3476"/>
                <a:ext cx="2848" cy="788"/>
              </a:xfrm>
              <a:custGeom>
                <a:avLst/>
                <a:gdLst>
                  <a:gd name="T0" fmla="*/ 2838 w 2848"/>
                  <a:gd name="T1" fmla="*/ 16 h 788"/>
                  <a:gd name="T2" fmla="*/ 2493 w 2848"/>
                  <a:gd name="T3" fmla="*/ 0 h 788"/>
                  <a:gd name="T4" fmla="*/ 2278 w 2848"/>
                  <a:gd name="T5" fmla="*/ 81 h 788"/>
                  <a:gd name="T6" fmla="*/ 1936 w 2848"/>
                  <a:gd name="T7" fmla="*/ 44 h 788"/>
                  <a:gd name="T8" fmla="*/ 1739 w 2848"/>
                  <a:gd name="T9" fmla="*/ 354 h 788"/>
                  <a:gd name="T10" fmla="*/ 1600 w 2848"/>
                  <a:gd name="T11" fmla="*/ 212 h 788"/>
                  <a:gd name="T12" fmla="*/ 1352 w 2848"/>
                  <a:gd name="T13" fmla="*/ 308 h 788"/>
                  <a:gd name="T14" fmla="*/ 1445 w 2848"/>
                  <a:gd name="T15" fmla="*/ 515 h 788"/>
                  <a:gd name="T16" fmla="*/ 1072 w 2848"/>
                  <a:gd name="T17" fmla="*/ 412 h 788"/>
                  <a:gd name="T18" fmla="*/ 888 w 2848"/>
                  <a:gd name="T19" fmla="*/ 540 h 788"/>
                  <a:gd name="T20" fmla="*/ 0 w 2848"/>
                  <a:gd name="T21" fmla="*/ 660 h 788"/>
                  <a:gd name="T22" fmla="*/ 288 w 2848"/>
                  <a:gd name="T23" fmla="*/ 788 h 788"/>
                  <a:gd name="T24" fmla="*/ 1040 w 2848"/>
                  <a:gd name="T25" fmla="*/ 676 h 788"/>
                  <a:gd name="T26" fmla="*/ 1272 w 2848"/>
                  <a:gd name="T27" fmla="*/ 748 h 788"/>
                  <a:gd name="T28" fmla="*/ 2096 w 2848"/>
                  <a:gd name="T29" fmla="*/ 691 h 788"/>
                  <a:gd name="T30" fmla="*/ 2320 w 2848"/>
                  <a:gd name="T31" fmla="*/ 748 h 788"/>
                  <a:gd name="T32" fmla="*/ 2456 w 2848"/>
                  <a:gd name="T33" fmla="*/ 596 h 788"/>
                  <a:gd name="T34" fmla="*/ 2712 w 2848"/>
                  <a:gd name="T35" fmla="*/ 716 h 788"/>
                  <a:gd name="T36" fmla="*/ 2716 w 2848"/>
                  <a:gd name="T37" fmla="*/ 339 h 788"/>
                  <a:gd name="T38" fmla="*/ 2848 w 2848"/>
                  <a:gd name="T39" fmla="*/ 258 h 788"/>
                  <a:gd name="T40" fmla="*/ 0 60000 65536"/>
                  <a:gd name="T41" fmla="*/ 0 60000 65536"/>
                  <a:gd name="T42" fmla="*/ 0 60000 65536"/>
                  <a:gd name="T43" fmla="*/ 0 60000 65536"/>
                  <a:gd name="T44" fmla="*/ 0 60000 65536"/>
                  <a:gd name="T45" fmla="*/ 0 60000 65536"/>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Lst>
                <a:ahLst/>
                <a:cxnLst>
                  <a:cxn ang="T40">
                    <a:pos x="T0" y="T1"/>
                  </a:cxn>
                  <a:cxn ang="T41">
                    <a:pos x="T2" y="T3"/>
                  </a:cxn>
                  <a:cxn ang="T42">
                    <a:pos x="T4" y="T5"/>
                  </a:cxn>
                  <a:cxn ang="T43">
                    <a:pos x="T6" y="T7"/>
                  </a:cxn>
                  <a:cxn ang="T44">
                    <a:pos x="T8" y="T9"/>
                  </a:cxn>
                  <a:cxn ang="T45">
                    <a:pos x="T10" y="T11"/>
                  </a:cxn>
                  <a:cxn ang="T46">
                    <a:pos x="T12" y="T13"/>
                  </a:cxn>
                  <a:cxn ang="T47">
                    <a:pos x="T14" y="T15"/>
                  </a:cxn>
                  <a:cxn ang="T48">
                    <a:pos x="T16" y="T17"/>
                  </a:cxn>
                  <a:cxn ang="T49">
                    <a:pos x="T18" y="T19"/>
                  </a:cxn>
                  <a:cxn ang="T50">
                    <a:pos x="T20" y="T21"/>
                  </a:cxn>
                  <a:cxn ang="T51">
                    <a:pos x="T22" y="T23"/>
                  </a:cxn>
                  <a:cxn ang="T52">
                    <a:pos x="T24" y="T25"/>
                  </a:cxn>
                  <a:cxn ang="T53">
                    <a:pos x="T26" y="T27"/>
                  </a:cxn>
                  <a:cxn ang="T54">
                    <a:pos x="T28" y="T29"/>
                  </a:cxn>
                  <a:cxn ang="T55">
                    <a:pos x="T30" y="T31"/>
                  </a:cxn>
                  <a:cxn ang="T56">
                    <a:pos x="T32" y="T33"/>
                  </a:cxn>
                  <a:cxn ang="T57">
                    <a:pos x="T34" y="T35"/>
                  </a:cxn>
                  <a:cxn ang="T58">
                    <a:pos x="T36" y="T37"/>
                  </a:cxn>
                  <a:cxn ang="T59">
                    <a:pos x="T38" y="T39"/>
                  </a:cxn>
                </a:cxnLst>
                <a:rect l="0" t="0" r="r" b="b"/>
                <a:pathLst>
                  <a:path w="2848" h="788">
                    <a:moveTo>
                      <a:pt x="2838" y="16"/>
                    </a:moveTo>
                    <a:lnTo>
                      <a:pt x="2493" y="0"/>
                    </a:lnTo>
                    <a:lnTo>
                      <a:pt x="2278" y="81"/>
                    </a:lnTo>
                    <a:lnTo>
                      <a:pt x="1936" y="44"/>
                    </a:lnTo>
                    <a:lnTo>
                      <a:pt x="1739" y="354"/>
                    </a:lnTo>
                    <a:lnTo>
                      <a:pt x="1600" y="212"/>
                    </a:lnTo>
                    <a:lnTo>
                      <a:pt x="1352" y="308"/>
                    </a:lnTo>
                    <a:lnTo>
                      <a:pt x="1445" y="515"/>
                    </a:lnTo>
                    <a:lnTo>
                      <a:pt x="1072" y="412"/>
                    </a:lnTo>
                    <a:lnTo>
                      <a:pt x="888" y="540"/>
                    </a:lnTo>
                    <a:lnTo>
                      <a:pt x="0" y="660"/>
                    </a:lnTo>
                    <a:lnTo>
                      <a:pt x="288" y="788"/>
                    </a:lnTo>
                    <a:lnTo>
                      <a:pt x="1040" y="676"/>
                    </a:lnTo>
                    <a:lnTo>
                      <a:pt x="1272" y="748"/>
                    </a:lnTo>
                    <a:lnTo>
                      <a:pt x="2096" y="691"/>
                    </a:lnTo>
                    <a:lnTo>
                      <a:pt x="2320" y="748"/>
                    </a:lnTo>
                    <a:lnTo>
                      <a:pt x="2456" y="596"/>
                    </a:lnTo>
                    <a:lnTo>
                      <a:pt x="2712" y="716"/>
                    </a:lnTo>
                    <a:lnTo>
                      <a:pt x="2716" y="339"/>
                    </a:lnTo>
                    <a:lnTo>
                      <a:pt x="2848" y="258"/>
                    </a:lnTo>
                  </a:path>
                </a:pathLst>
              </a:custGeom>
              <a:noFill/>
              <a:ln w="17780" cap="flat" cmpd="sng">
                <a:solidFill>
                  <a:schemeClr val="bg2"/>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55" name="Freeform 14"/>
              <p:cNvSpPr>
                <a:spLocks/>
              </p:cNvSpPr>
              <p:nvPr userDrawn="1"/>
            </p:nvSpPr>
            <p:spPr bwMode="hidden">
              <a:xfrm>
                <a:off x="5443" y="922"/>
                <a:ext cx="319" cy="854"/>
              </a:xfrm>
              <a:custGeom>
                <a:avLst/>
                <a:gdLst>
                  <a:gd name="T0" fmla="*/ 0 w 319"/>
                  <a:gd name="T1" fmla="*/ 0 h 854"/>
                  <a:gd name="T2" fmla="*/ 106 w 319"/>
                  <a:gd name="T3" fmla="*/ 313 h 854"/>
                  <a:gd name="T4" fmla="*/ 106 w 319"/>
                  <a:gd name="T5" fmla="*/ 634 h 854"/>
                  <a:gd name="T6" fmla="*/ 268 w 319"/>
                  <a:gd name="T7" fmla="*/ 854 h 854"/>
                  <a:gd name="T8" fmla="*/ 278 w 319"/>
                  <a:gd name="T9" fmla="*/ 577 h 854"/>
                  <a:gd name="T10" fmla="*/ 238 w 319"/>
                  <a:gd name="T11" fmla="*/ 400 h 854"/>
                  <a:gd name="T12" fmla="*/ 319 w 319"/>
                  <a:gd name="T13" fmla="*/ 240 h 854"/>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19" h="854">
                    <a:moveTo>
                      <a:pt x="0" y="0"/>
                    </a:moveTo>
                    <a:lnTo>
                      <a:pt x="106" y="313"/>
                    </a:lnTo>
                    <a:lnTo>
                      <a:pt x="106" y="634"/>
                    </a:lnTo>
                    <a:lnTo>
                      <a:pt x="268" y="854"/>
                    </a:lnTo>
                    <a:lnTo>
                      <a:pt x="278" y="577"/>
                    </a:lnTo>
                    <a:lnTo>
                      <a:pt x="238" y="400"/>
                    </a:lnTo>
                    <a:lnTo>
                      <a:pt x="319" y="240"/>
                    </a:lnTo>
                  </a:path>
                </a:pathLst>
              </a:custGeom>
              <a:noFill/>
              <a:ln w="17780" cap="flat" cmpd="sng">
                <a:solidFill>
                  <a:schemeClr val="bg2"/>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56" name="Freeform 15"/>
              <p:cNvSpPr>
                <a:spLocks/>
              </p:cNvSpPr>
              <p:nvPr userDrawn="1"/>
            </p:nvSpPr>
            <p:spPr bwMode="hidden">
              <a:xfrm>
                <a:off x="4954" y="3568"/>
                <a:ext cx="646" cy="392"/>
              </a:xfrm>
              <a:custGeom>
                <a:avLst/>
                <a:gdLst>
                  <a:gd name="T0" fmla="*/ 504 w 646"/>
                  <a:gd name="T1" fmla="*/ 0 h 392"/>
                  <a:gd name="T2" fmla="*/ 320 w 646"/>
                  <a:gd name="T3" fmla="*/ 61 h 392"/>
                  <a:gd name="T4" fmla="*/ 238 w 646"/>
                  <a:gd name="T5" fmla="*/ 109 h 392"/>
                  <a:gd name="T6" fmla="*/ 144 w 646"/>
                  <a:gd name="T7" fmla="*/ 216 h 392"/>
                  <a:gd name="T8" fmla="*/ 0 w 646"/>
                  <a:gd name="T9" fmla="*/ 392 h 392"/>
                  <a:gd name="T10" fmla="*/ 360 w 646"/>
                  <a:gd name="T11" fmla="*/ 263 h 392"/>
                  <a:gd name="T12" fmla="*/ 432 w 646"/>
                  <a:gd name="T13" fmla="*/ 182 h 392"/>
                  <a:gd name="T14" fmla="*/ 646 w 646"/>
                  <a:gd name="T15" fmla="*/ 142 h 392"/>
                  <a:gd name="T16" fmla="*/ 504 w 646"/>
                  <a:gd name="T17" fmla="*/ 0 h 39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646" h="392">
                    <a:moveTo>
                      <a:pt x="504" y="0"/>
                    </a:moveTo>
                    <a:lnTo>
                      <a:pt x="320" y="61"/>
                    </a:lnTo>
                    <a:lnTo>
                      <a:pt x="238" y="109"/>
                    </a:lnTo>
                    <a:lnTo>
                      <a:pt x="144" y="216"/>
                    </a:lnTo>
                    <a:lnTo>
                      <a:pt x="0" y="392"/>
                    </a:lnTo>
                    <a:lnTo>
                      <a:pt x="360" y="263"/>
                    </a:lnTo>
                    <a:lnTo>
                      <a:pt x="432" y="182"/>
                    </a:lnTo>
                    <a:lnTo>
                      <a:pt x="646" y="142"/>
                    </a:lnTo>
                    <a:lnTo>
                      <a:pt x="504" y="0"/>
                    </a:lnTo>
                    <a:close/>
                  </a:path>
                </a:pathLst>
              </a:custGeom>
              <a:noFill/>
              <a:ln w="17780" cap="flat" cmpd="sng">
                <a:solidFill>
                  <a:schemeClr val="bg2"/>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57" name="Freeform 16"/>
              <p:cNvSpPr>
                <a:spLocks/>
              </p:cNvSpPr>
              <p:nvPr userDrawn="1"/>
            </p:nvSpPr>
            <p:spPr bwMode="hidden">
              <a:xfrm>
                <a:off x="50" y="2400"/>
                <a:ext cx="2736" cy="1920"/>
              </a:xfrm>
              <a:custGeom>
                <a:avLst/>
                <a:gdLst>
                  <a:gd name="T0" fmla="*/ 0 w 2736"/>
                  <a:gd name="T1" fmla="*/ 0 h 1920"/>
                  <a:gd name="T2" fmla="*/ 96 w 2736"/>
                  <a:gd name="T3" fmla="*/ 336 h 1920"/>
                  <a:gd name="T4" fmla="*/ 384 w 2736"/>
                  <a:gd name="T5" fmla="*/ 384 h 1920"/>
                  <a:gd name="T6" fmla="*/ 576 w 2736"/>
                  <a:gd name="T7" fmla="*/ 720 h 1920"/>
                  <a:gd name="T8" fmla="*/ 528 w 2736"/>
                  <a:gd name="T9" fmla="*/ 960 h 1920"/>
                  <a:gd name="T10" fmla="*/ 672 w 2736"/>
                  <a:gd name="T11" fmla="*/ 1104 h 1920"/>
                  <a:gd name="T12" fmla="*/ 576 w 2736"/>
                  <a:gd name="T13" fmla="*/ 1392 h 1920"/>
                  <a:gd name="T14" fmla="*/ 624 w 2736"/>
                  <a:gd name="T15" fmla="*/ 1632 h 1920"/>
                  <a:gd name="T16" fmla="*/ 1488 w 2736"/>
                  <a:gd name="T17" fmla="*/ 1872 h 1920"/>
                  <a:gd name="T18" fmla="*/ 1680 w 2736"/>
                  <a:gd name="T19" fmla="*/ 1728 h 1920"/>
                  <a:gd name="T20" fmla="*/ 2208 w 2736"/>
                  <a:gd name="T21" fmla="*/ 1728 h 1920"/>
                  <a:gd name="T22" fmla="*/ 2304 w 2736"/>
                  <a:gd name="T23" fmla="*/ 1632 h 1920"/>
                  <a:gd name="T24" fmla="*/ 2736 w 2736"/>
                  <a:gd name="T25" fmla="*/ 1872 h 1920"/>
                  <a:gd name="T26" fmla="*/ 2640 w 2736"/>
                  <a:gd name="T27" fmla="*/ 1920 h 1920"/>
                  <a:gd name="T28" fmla="*/ 2304 w 2736"/>
                  <a:gd name="T29" fmla="*/ 1824 h 1920"/>
                  <a:gd name="T30" fmla="*/ 2160 w 2736"/>
                  <a:gd name="T31" fmla="*/ 1872 h 1920"/>
                  <a:gd name="T32" fmla="*/ 1632 w 2736"/>
                  <a:gd name="T33" fmla="*/ 1920 h 1920"/>
                  <a:gd name="T34" fmla="*/ 1440 w 2736"/>
                  <a:gd name="T35" fmla="*/ 1920 h 1920"/>
                  <a:gd name="T36" fmla="*/ 480 w 2736"/>
                  <a:gd name="T37" fmla="*/ 1824 h 1920"/>
                  <a:gd name="T38" fmla="*/ 192 w 2736"/>
                  <a:gd name="T39" fmla="*/ 1872 h 1920"/>
                  <a:gd name="T40" fmla="*/ 96 w 2736"/>
                  <a:gd name="T41" fmla="*/ 1680 h 1920"/>
                  <a:gd name="T42" fmla="*/ 288 w 2736"/>
                  <a:gd name="T43" fmla="*/ 1440 h 1920"/>
                  <a:gd name="T44" fmla="*/ 336 w 2736"/>
                  <a:gd name="T45" fmla="*/ 1104 h 1920"/>
                  <a:gd name="T46" fmla="*/ 144 w 2736"/>
                  <a:gd name="T47" fmla="*/ 864 h 1920"/>
                  <a:gd name="T48" fmla="*/ 240 w 2736"/>
                  <a:gd name="T49" fmla="*/ 624 h 1920"/>
                  <a:gd name="T50" fmla="*/ 48 w 2736"/>
                  <a:gd name="T51" fmla="*/ 528 h 1920"/>
                  <a:gd name="T52" fmla="*/ 0 w 2736"/>
                  <a:gd name="T53" fmla="*/ 0 h 1920"/>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0" t="0" r="r" b="b"/>
                <a:pathLst>
                  <a:path w="2736" h="1920">
                    <a:moveTo>
                      <a:pt x="0" y="0"/>
                    </a:moveTo>
                    <a:lnTo>
                      <a:pt x="96" y="336"/>
                    </a:lnTo>
                    <a:lnTo>
                      <a:pt x="384" y="384"/>
                    </a:lnTo>
                    <a:lnTo>
                      <a:pt x="576" y="720"/>
                    </a:lnTo>
                    <a:lnTo>
                      <a:pt x="528" y="960"/>
                    </a:lnTo>
                    <a:lnTo>
                      <a:pt x="672" y="1104"/>
                    </a:lnTo>
                    <a:lnTo>
                      <a:pt x="576" y="1392"/>
                    </a:lnTo>
                    <a:lnTo>
                      <a:pt x="624" y="1632"/>
                    </a:lnTo>
                    <a:lnTo>
                      <a:pt x="1488" y="1872"/>
                    </a:lnTo>
                    <a:lnTo>
                      <a:pt x="1680" y="1728"/>
                    </a:lnTo>
                    <a:lnTo>
                      <a:pt x="2208" y="1728"/>
                    </a:lnTo>
                    <a:lnTo>
                      <a:pt x="2304" y="1632"/>
                    </a:lnTo>
                    <a:lnTo>
                      <a:pt x="2736" y="1872"/>
                    </a:lnTo>
                    <a:lnTo>
                      <a:pt x="2640" y="1920"/>
                    </a:lnTo>
                    <a:lnTo>
                      <a:pt x="2304" y="1824"/>
                    </a:lnTo>
                    <a:lnTo>
                      <a:pt x="2160" y="1872"/>
                    </a:lnTo>
                    <a:lnTo>
                      <a:pt x="1632" y="1920"/>
                    </a:lnTo>
                    <a:lnTo>
                      <a:pt x="1440" y="1920"/>
                    </a:lnTo>
                    <a:lnTo>
                      <a:pt x="480" y="1824"/>
                    </a:lnTo>
                    <a:lnTo>
                      <a:pt x="192" y="1872"/>
                    </a:lnTo>
                    <a:lnTo>
                      <a:pt x="96" y="1680"/>
                    </a:lnTo>
                    <a:lnTo>
                      <a:pt x="288" y="1440"/>
                    </a:lnTo>
                    <a:lnTo>
                      <a:pt x="336" y="1104"/>
                    </a:lnTo>
                    <a:lnTo>
                      <a:pt x="144" y="864"/>
                    </a:lnTo>
                    <a:lnTo>
                      <a:pt x="240" y="624"/>
                    </a:lnTo>
                    <a:lnTo>
                      <a:pt x="48" y="528"/>
                    </a:lnTo>
                    <a:lnTo>
                      <a:pt x="0" y="0"/>
                    </a:lnTo>
                    <a:close/>
                  </a:path>
                </a:pathLst>
              </a:custGeom>
              <a:noFill/>
              <a:ln w="9525" cap="flat" cmpd="sng">
                <a:solidFill>
                  <a:schemeClr val="bg2"/>
                </a:solidFill>
                <a:prstDash val="solid"/>
                <a:round/>
                <a:headEnd type="none" w="med" len="med"/>
                <a:tailEnd type="none" w="med" len="med"/>
              </a:ln>
              <a:extLst>
                <a:ext uri="{909E8E84-426E-40dd-AFC4-6F175D3DCCD1}">
                  <a14:hiddenFill xmlns="" xmlns:a14="http://schemas.microsoft.com/office/drawing/2010/main">
                    <a:solidFill>
                      <a:srgbClr val="FFFFFF"/>
                    </a:solidFill>
                  </a14:hiddenFill>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grpSp>
        <p:grpSp>
          <p:nvGrpSpPr>
            <p:cNvPr id="332809" name="Group 17"/>
            <p:cNvGrpSpPr>
              <a:grpSpLocks/>
            </p:cNvGrpSpPr>
            <p:nvPr userDrawn="1"/>
          </p:nvGrpSpPr>
          <p:grpSpPr bwMode="auto">
            <a:xfrm>
              <a:off x="0" y="2291"/>
              <a:ext cx="1385" cy="1702"/>
              <a:chOff x="0" y="2291"/>
              <a:chExt cx="1385" cy="1702"/>
            </a:xfrm>
          </p:grpSpPr>
          <p:sp>
            <p:nvSpPr>
              <p:cNvPr id="332810" name="Rectangle 18"/>
              <p:cNvSpPr>
                <a:spLocks noChangeArrowheads="1"/>
              </p:cNvSpPr>
              <p:nvPr userDrawn="1"/>
            </p:nvSpPr>
            <p:spPr bwMode="ltGray">
              <a:xfrm rot="6798887">
                <a:off x="63" y="3882"/>
                <a:ext cx="75"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11" name="Rectangle 19"/>
              <p:cNvSpPr>
                <a:spLocks noChangeArrowheads="1"/>
              </p:cNvSpPr>
              <p:nvPr userDrawn="1"/>
            </p:nvSpPr>
            <p:spPr bwMode="ltGray">
              <a:xfrm rot="6798887">
                <a:off x="33" y="3880"/>
                <a:ext cx="75"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12" name="Rectangle 20"/>
              <p:cNvSpPr>
                <a:spLocks noChangeArrowheads="1"/>
              </p:cNvSpPr>
              <p:nvPr userDrawn="1"/>
            </p:nvSpPr>
            <p:spPr bwMode="ltGray">
              <a:xfrm rot="6798887">
                <a:off x="7" y="3874"/>
                <a:ext cx="75"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13" name="Rectangle 21"/>
              <p:cNvSpPr>
                <a:spLocks noChangeArrowheads="1"/>
              </p:cNvSpPr>
              <p:nvPr userDrawn="1"/>
            </p:nvSpPr>
            <p:spPr bwMode="ltGray">
              <a:xfrm rot="5999912">
                <a:off x="209" y="3884"/>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14" name="Rectangle 22"/>
              <p:cNvSpPr>
                <a:spLocks noChangeArrowheads="1"/>
              </p:cNvSpPr>
              <p:nvPr userDrawn="1"/>
            </p:nvSpPr>
            <p:spPr bwMode="ltGray">
              <a:xfrm rot="5999912">
                <a:off x="183" y="3888"/>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15" name="Rectangle 23"/>
              <p:cNvSpPr>
                <a:spLocks noChangeArrowheads="1"/>
              </p:cNvSpPr>
              <p:nvPr userDrawn="1"/>
            </p:nvSpPr>
            <p:spPr bwMode="ltGray">
              <a:xfrm rot="6250138">
                <a:off x="153" y="3888"/>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16" name="Rectangle 24"/>
              <p:cNvSpPr>
                <a:spLocks noChangeArrowheads="1"/>
              </p:cNvSpPr>
              <p:nvPr userDrawn="1"/>
            </p:nvSpPr>
            <p:spPr bwMode="ltGray">
              <a:xfrm rot="6238076">
                <a:off x="123" y="3886"/>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17" name="Rectangle 25"/>
              <p:cNvSpPr>
                <a:spLocks noChangeArrowheads="1"/>
              </p:cNvSpPr>
              <p:nvPr userDrawn="1"/>
            </p:nvSpPr>
            <p:spPr bwMode="ltGray">
              <a:xfrm rot="5380717">
                <a:off x="363" y="3868"/>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18" name="Rectangle 26"/>
              <p:cNvSpPr>
                <a:spLocks noChangeArrowheads="1"/>
              </p:cNvSpPr>
              <p:nvPr userDrawn="1"/>
            </p:nvSpPr>
            <p:spPr bwMode="ltGray">
              <a:xfrm rot="5380717">
                <a:off x="333" y="3872"/>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19" name="Rectangle 27"/>
              <p:cNvSpPr>
                <a:spLocks noChangeArrowheads="1"/>
              </p:cNvSpPr>
              <p:nvPr userDrawn="1"/>
            </p:nvSpPr>
            <p:spPr bwMode="ltGray">
              <a:xfrm rot="5583200">
                <a:off x="303" y="3876"/>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20" name="Rectangle 28"/>
              <p:cNvSpPr>
                <a:spLocks noChangeArrowheads="1"/>
              </p:cNvSpPr>
              <p:nvPr userDrawn="1"/>
            </p:nvSpPr>
            <p:spPr bwMode="ltGray">
              <a:xfrm rot="5737625">
                <a:off x="271" y="3882"/>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21" name="Rectangle 29"/>
              <p:cNvSpPr>
                <a:spLocks noChangeArrowheads="1"/>
              </p:cNvSpPr>
              <p:nvPr userDrawn="1"/>
            </p:nvSpPr>
            <p:spPr bwMode="ltGray">
              <a:xfrm rot="4715477">
                <a:off x="517" y="3828"/>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22" name="Rectangle 30"/>
              <p:cNvSpPr>
                <a:spLocks noChangeArrowheads="1"/>
              </p:cNvSpPr>
              <p:nvPr userDrawn="1"/>
            </p:nvSpPr>
            <p:spPr bwMode="ltGray">
              <a:xfrm rot="4924949">
                <a:off x="486" y="3834"/>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23" name="Rectangle 31"/>
              <p:cNvSpPr>
                <a:spLocks noChangeArrowheads="1"/>
              </p:cNvSpPr>
              <p:nvPr userDrawn="1"/>
            </p:nvSpPr>
            <p:spPr bwMode="ltGray">
              <a:xfrm rot="4924949">
                <a:off x="456" y="3848"/>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24" name="Rectangle 32"/>
              <p:cNvSpPr>
                <a:spLocks noChangeArrowheads="1"/>
              </p:cNvSpPr>
              <p:nvPr userDrawn="1"/>
            </p:nvSpPr>
            <p:spPr bwMode="ltGray">
              <a:xfrm rot="5041352">
                <a:off x="427" y="3850"/>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25" name="Rectangle 33"/>
              <p:cNvSpPr>
                <a:spLocks noChangeArrowheads="1"/>
              </p:cNvSpPr>
              <p:nvPr userDrawn="1"/>
            </p:nvSpPr>
            <p:spPr bwMode="ltGray">
              <a:xfrm rot="3816889">
                <a:off x="664" y="3762"/>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26" name="Rectangle 34"/>
              <p:cNvSpPr>
                <a:spLocks noChangeArrowheads="1"/>
              </p:cNvSpPr>
              <p:nvPr userDrawn="1"/>
            </p:nvSpPr>
            <p:spPr bwMode="ltGray">
              <a:xfrm rot="3816889">
                <a:off x="634" y="3780"/>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27" name="Rectangle 35"/>
              <p:cNvSpPr>
                <a:spLocks noChangeArrowheads="1"/>
              </p:cNvSpPr>
              <p:nvPr userDrawn="1"/>
            </p:nvSpPr>
            <p:spPr bwMode="ltGray">
              <a:xfrm rot="4104184">
                <a:off x="606" y="3790"/>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28" name="Rectangle 36"/>
              <p:cNvSpPr>
                <a:spLocks noChangeArrowheads="1"/>
              </p:cNvSpPr>
              <p:nvPr userDrawn="1"/>
            </p:nvSpPr>
            <p:spPr bwMode="ltGray">
              <a:xfrm rot="4325343">
                <a:off x="575" y="3804"/>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29" name="Rectangle 37"/>
              <p:cNvSpPr>
                <a:spLocks noChangeArrowheads="1"/>
              </p:cNvSpPr>
              <p:nvPr userDrawn="1"/>
            </p:nvSpPr>
            <p:spPr bwMode="ltGray">
              <a:xfrm rot="3368036">
                <a:off x="800" y="3682"/>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30" name="Rectangle 38"/>
              <p:cNvSpPr>
                <a:spLocks noChangeArrowheads="1"/>
              </p:cNvSpPr>
              <p:nvPr userDrawn="1"/>
            </p:nvSpPr>
            <p:spPr bwMode="ltGray">
              <a:xfrm rot="3368036">
                <a:off x="772" y="3698"/>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31" name="Rectangle 39"/>
              <p:cNvSpPr>
                <a:spLocks noChangeArrowheads="1"/>
              </p:cNvSpPr>
              <p:nvPr userDrawn="1"/>
            </p:nvSpPr>
            <p:spPr bwMode="ltGray">
              <a:xfrm rot="3368036">
                <a:off x="746" y="3716"/>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32" name="Rectangle 40"/>
              <p:cNvSpPr>
                <a:spLocks noChangeArrowheads="1"/>
              </p:cNvSpPr>
              <p:nvPr userDrawn="1"/>
            </p:nvSpPr>
            <p:spPr bwMode="ltGray">
              <a:xfrm rot="3816889">
                <a:off x="717" y="3734"/>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33" name="Rectangle 41"/>
              <p:cNvSpPr>
                <a:spLocks noChangeArrowheads="1"/>
              </p:cNvSpPr>
              <p:nvPr userDrawn="1"/>
            </p:nvSpPr>
            <p:spPr bwMode="ltGray">
              <a:xfrm rot="2302266">
                <a:off x="923" y="3587"/>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34" name="Rectangle 42"/>
              <p:cNvSpPr>
                <a:spLocks noChangeArrowheads="1"/>
              </p:cNvSpPr>
              <p:nvPr userDrawn="1"/>
            </p:nvSpPr>
            <p:spPr bwMode="ltGray">
              <a:xfrm rot="2302266">
                <a:off x="899" y="3606"/>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35" name="Rectangle 43"/>
              <p:cNvSpPr>
                <a:spLocks noChangeArrowheads="1"/>
              </p:cNvSpPr>
              <p:nvPr userDrawn="1"/>
            </p:nvSpPr>
            <p:spPr bwMode="ltGray">
              <a:xfrm rot="2707562">
                <a:off x="876" y="3626"/>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36" name="Rectangle 44"/>
              <p:cNvSpPr>
                <a:spLocks noChangeArrowheads="1"/>
              </p:cNvSpPr>
              <p:nvPr userDrawn="1"/>
            </p:nvSpPr>
            <p:spPr bwMode="ltGray">
              <a:xfrm rot="2707562">
                <a:off x="850" y="3644"/>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37" name="Rectangle 45"/>
              <p:cNvSpPr>
                <a:spLocks noChangeArrowheads="1"/>
              </p:cNvSpPr>
              <p:nvPr userDrawn="1"/>
            </p:nvSpPr>
            <p:spPr bwMode="ltGray">
              <a:xfrm rot="1525830">
                <a:off x="1027" y="3473"/>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38" name="Rectangle 46"/>
              <p:cNvSpPr>
                <a:spLocks noChangeArrowheads="1"/>
              </p:cNvSpPr>
              <p:nvPr userDrawn="1"/>
            </p:nvSpPr>
            <p:spPr bwMode="ltGray">
              <a:xfrm rot="1525830">
                <a:off x="1009" y="3497"/>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39" name="Rectangle 47"/>
              <p:cNvSpPr>
                <a:spLocks noChangeArrowheads="1"/>
              </p:cNvSpPr>
              <p:nvPr userDrawn="1"/>
            </p:nvSpPr>
            <p:spPr bwMode="ltGray">
              <a:xfrm rot="1788117">
                <a:off x="990" y="3519"/>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40" name="Rectangle 48"/>
              <p:cNvSpPr>
                <a:spLocks noChangeArrowheads="1"/>
              </p:cNvSpPr>
              <p:nvPr userDrawn="1"/>
            </p:nvSpPr>
            <p:spPr bwMode="ltGray">
              <a:xfrm rot="1788117">
                <a:off x="969" y="3544"/>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41" name="Rectangle 49"/>
              <p:cNvSpPr>
                <a:spLocks noChangeArrowheads="1"/>
              </p:cNvSpPr>
              <p:nvPr userDrawn="1"/>
            </p:nvSpPr>
            <p:spPr bwMode="ltGray">
              <a:xfrm rot="841630">
                <a:off x="1113" y="3355"/>
                <a:ext cx="75"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42" name="Rectangle 50"/>
              <p:cNvSpPr>
                <a:spLocks noChangeArrowheads="1"/>
              </p:cNvSpPr>
              <p:nvPr userDrawn="1"/>
            </p:nvSpPr>
            <p:spPr bwMode="ltGray">
              <a:xfrm rot="841630">
                <a:off x="1100" y="3378"/>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43" name="Rectangle 51"/>
              <p:cNvSpPr>
                <a:spLocks noChangeArrowheads="1"/>
              </p:cNvSpPr>
              <p:nvPr userDrawn="1"/>
            </p:nvSpPr>
            <p:spPr bwMode="ltGray">
              <a:xfrm rot="1308689">
                <a:off x="1086" y="3404"/>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44" name="Rectangle 52"/>
              <p:cNvSpPr>
                <a:spLocks noChangeArrowheads="1"/>
              </p:cNvSpPr>
              <p:nvPr userDrawn="1"/>
            </p:nvSpPr>
            <p:spPr bwMode="ltGray">
              <a:xfrm rot="1308689">
                <a:off x="1064" y="3425"/>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45" name="Rectangle 53"/>
              <p:cNvSpPr>
                <a:spLocks noChangeArrowheads="1"/>
              </p:cNvSpPr>
              <p:nvPr userDrawn="1"/>
            </p:nvSpPr>
            <p:spPr bwMode="ltGray">
              <a:xfrm rot="469913">
                <a:off x="1172" y="3225"/>
                <a:ext cx="81"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46" name="Rectangle 54"/>
              <p:cNvSpPr>
                <a:spLocks noChangeArrowheads="1"/>
              </p:cNvSpPr>
              <p:nvPr userDrawn="1"/>
            </p:nvSpPr>
            <p:spPr bwMode="ltGray">
              <a:xfrm rot="559869">
                <a:off x="1162" y="3250"/>
                <a:ext cx="81"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47" name="Rectangle 55"/>
              <p:cNvSpPr>
                <a:spLocks noChangeArrowheads="1"/>
              </p:cNvSpPr>
              <p:nvPr userDrawn="1"/>
            </p:nvSpPr>
            <p:spPr bwMode="ltGray">
              <a:xfrm rot="734079">
                <a:off x="1154" y="3276"/>
                <a:ext cx="81"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48" name="Rectangle 56"/>
              <p:cNvSpPr>
                <a:spLocks noChangeArrowheads="1"/>
              </p:cNvSpPr>
              <p:nvPr userDrawn="1"/>
            </p:nvSpPr>
            <p:spPr bwMode="ltGray">
              <a:xfrm rot="734079">
                <a:off x="1141" y="3304"/>
                <a:ext cx="75"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49" name="Rectangle 57"/>
              <p:cNvSpPr>
                <a:spLocks noChangeArrowheads="1"/>
              </p:cNvSpPr>
              <p:nvPr userDrawn="1"/>
            </p:nvSpPr>
            <p:spPr bwMode="ltGray">
              <a:xfrm rot="-293905">
                <a:off x="1211" y="3096"/>
                <a:ext cx="81"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50" name="Rectangle 58"/>
              <p:cNvSpPr>
                <a:spLocks noChangeArrowheads="1"/>
              </p:cNvSpPr>
              <p:nvPr userDrawn="1"/>
            </p:nvSpPr>
            <p:spPr bwMode="ltGray">
              <a:xfrm rot="-8">
                <a:off x="1201" y="3122"/>
                <a:ext cx="81"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51" name="Rectangle 59"/>
              <p:cNvSpPr>
                <a:spLocks noChangeArrowheads="1"/>
              </p:cNvSpPr>
              <p:nvPr userDrawn="1"/>
            </p:nvSpPr>
            <p:spPr bwMode="ltGray">
              <a:xfrm rot="-8">
                <a:off x="1200" y="3147"/>
                <a:ext cx="81"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52" name="Rectangle 60"/>
              <p:cNvSpPr>
                <a:spLocks noChangeArrowheads="1"/>
              </p:cNvSpPr>
              <p:nvPr userDrawn="1"/>
            </p:nvSpPr>
            <p:spPr bwMode="ltGray">
              <a:xfrm rot="214188">
                <a:off x="1189" y="3173"/>
                <a:ext cx="81"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53" name="Rectangle 61"/>
              <p:cNvSpPr>
                <a:spLocks noChangeArrowheads="1"/>
              </p:cNvSpPr>
              <p:nvPr userDrawn="1"/>
            </p:nvSpPr>
            <p:spPr bwMode="ltGray">
              <a:xfrm rot="-682388">
                <a:off x="1219" y="2965"/>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54" name="Rectangle 62"/>
              <p:cNvSpPr>
                <a:spLocks noChangeArrowheads="1"/>
              </p:cNvSpPr>
              <p:nvPr userDrawn="1"/>
            </p:nvSpPr>
            <p:spPr bwMode="ltGray">
              <a:xfrm rot="-480400">
                <a:off x="1220" y="2991"/>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55" name="Rectangle 63"/>
              <p:cNvSpPr>
                <a:spLocks noChangeArrowheads="1"/>
              </p:cNvSpPr>
              <p:nvPr userDrawn="1"/>
            </p:nvSpPr>
            <p:spPr bwMode="ltGray">
              <a:xfrm rot="-480400">
                <a:off x="1220" y="3015"/>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56" name="Rectangle 64"/>
              <p:cNvSpPr>
                <a:spLocks noChangeArrowheads="1"/>
              </p:cNvSpPr>
              <p:nvPr userDrawn="1"/>
            </p:nvSpPr>
            <p:spPr bwMode="ltGray">
              <a:xfrm rot="-270546">
                <a:off x="1219" y="3041"/>
                <a:ext cx="81"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57" name="Rectangle 65"/>
              <p:cNvSpPr>
                <a:spLocks noChangeArrowheads="1"/>
              </p:cNvSpPr>
              <p:nvPr userDrawn="1"/>
            </p:nvSpPr>
            <p:spPr bwMode="ltGray">
              <a:xfrm rot="-1132286">
                <a:off x="1207" y="2843"/>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58" name="Rectangle 66"/>
              <p:cNvSpPr>
                <a:spLocks noChangeArrowheads="1"/>
              </p:cNvSpPr>
              <p:nvPr userDrawn="1"/>
            </p:nvSpPr>
            <p:spPr bwMode="ltGray">
              <a:xfrm rot="-969272">
                <a:off x="1213" y="2864"/>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59" name="Rectangle 67"/>
              <p:cNvSpPr>
                <a:spLocks noChangeArrowheads="1"/>
              </p:cNvSpPr>
              <p:nvPr userDrawn="1"/>
            </p:nvSpPr>
            <p:spPr bwMode="ltGray">
              <a:xfrm rot="-969272">
                <a:off x="1216" y="2888"/>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60" name="Rectangle 68"/>
              <p:cNvSpPr>
                <a:spLocks noChangeArrowheads="1"/>
              </p:cNvSpPr>
              <p:nvPr userDrawn="1"/>
            </p:nvSpPr>
            <p:spPr bwMode="ltGray">
              <a:xfrm rot="-806259">
                <a:off x="1219" y="2915"/>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61" name="Rectangle 69"/>
              <p:cNvSpPr>
                <a:spLocks noChangeArrowheads="1"/>
              </p:cNvSpPr>
              <p:nvPr userDrawn="1"/>
            </p:nvSpPr>
            <p:spPr bwMode="ltGray">
              <a:xfrm rot="-1543941">
                <a:off x="1165" y="2727"/>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62" name="Rectangle 70"/>
              <p:cNvSpPr>
                <a:spLocks noChangeArrowheads="1"/>
              </p:cNvSpPr>
              <p:nvPr userDrawn="1"/>
            </p:nvSpPr>
            <p:spPr bwMode="ltGray">
              <a:xfrm rot="-1341953">
                <a:off x="1176" y="2752"/>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63" name="Rectangle 71"/>
              <p:cNvSpPr>
                <a:spLocks noChangeArrowheads="1"/>
              </p:cNvSpPr>
              <p:nvPr userDrawn="1"/>
            </p:nvSpPr>
            <p:spPr bwMode="ltGray">
              <a:xfrm rot="-1341953">
                <a:off x="1184" y="2775"/>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64" name="Rectangle 72"/>
              <p:cNvSpPr>
                <a:spLocks noChangeArrowheads="1"/>
              </p:cNvSpPr>
              <p:nvPr userDrawn="1"/>
            </p:nvSpPr>
            <p:spPr bwMode="ltGray">
              <a:xfrm rot="-1341953">
                <a:off x="1194" y="2795"/>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65" name="Rectangle 73"/>
              <p:cNvSpPr>
                <a:spLocks noChangeArrowheads="1"/>
              </p:cNvSpPr>
              <p:nvPr userDrawn="1"/>
            </p:nvSpPr>
            <p:spPr bwMode="ltGray">
              <a:xfrm rot="-1928746">
                <a:off x="1101" y="2628"/>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66" name="Rectangle 74"/>
              <p:cNvSpPr>
                <a:spLocks noChangeArrowheads="1"/>
              </p:cNvSpPr>
              <p:nvPr userDrawn="1"/>
            </p:nvSpPr>
            <p:spPr bwMode="ltGray">
              <a:xfrm rot="-1844175">
                <a:off x="1114" y="2645"/>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67" name="Rectangle 75"/>
              <p:cNvSpPr>
                <a:spLocks noChangeArrowheads="1"/>
              </p:cNvSpPr>
              <p:nvPr userDrawn="1"/>
            </p:nvSpPr>
            <p:spPr bwMode="ltGray">
              <a:xfrm rot="-1752383">
                <a:off x="1129" y="2667"/>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68" name="Rectangle 76"/>
              <p:cNvSpPr>
                <a:spLocks noChangeArrowheads="1"/>
              </p:cNvSpPr>
              <p:nvPr userDrawn="1"/>
            </p:nvSpPr>
            <p:spPr bwMode="ltGray">
              <a:xfrm rot="-1752383">
                <a:off x="1142" y="2684"/>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69" name="Rectangle 77"/>
              <p:cNvSpPr>
                <a:spLocks noChangeArrowheads="1"/>
              </p:cNvSpPr>
              <p:nvPr userDrawn="1"/>
            </p:nvSpPr>
            <p:spPr bwMode="ltGray">
              <a:xfrm rot="-2466736">
                <a:off x="1014" y="2538"/>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70" name="Rectangle 78"/>
              <p:cNvSpPr>
                <a:spLocks noChangeArrowheads="1"/>
              </p:cNvSpPr>
              <p:nvPr userDrawn="1"/>
            </p:nvSpPr>
            <p:spPr bwMode="ltGray">
              <a:xfrm rot="-2466736">
                <a:off x="1035" y="2557"/>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71" name="Rectangle 79"/>
              <p:cNvSpPr>
                <a:spLocks noChangeArrowheads="1"/>
              </p:cNvSpPr>
              <p:nvPr userDrawn="1"/>
            </p:nvSpPr>
            <p:spPr bwMode="ltGray">
              <a:xfrm rot="-2466736">
                <a:off x="1050" y="2574"/>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72" name="Rectangle 80"/>
              <p:cNvSpPr>
                <a:spLocks noChangeArrowheads="1"/>
              </p:cNvSpPr>
              <p:nvPr userDrawn="1"/>
            </p:nvSpPr>
            <p:spPr bwMode="ltGray">
              <a:xfrm rot="-2342866">
                <a:off x="1068" y="2590"/>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73" name="Freeform 81"/>
              <p:cNvSpPr>
                <a:spLocks/>
              </p:cNvSpPr>
              <p:nvPr userDrawn="1"/>
            </p:nvSpPr>
            <p:spPr bwMode="ltGray">
              <a:xfrm>
                <a:off x="486" y="2563"/>
                <a:ext cx="180" cy="151"/>
              </a:xfrm>
              <a:custGeom>
                <a:avLst/>
                <a:gdLst>
                  <a:gd name="T0" fmla="*/ 0 w 180"/>
                  <a:gd name="T1" fmla="*/ 144 h 151"/>
                  <a:gd name="T2" fmla="*/ 28 w 180"/>
                  <a:gd name="T3" fmla="*/ 147 h 151"/>
                  <a:gd name="T4" fmla="*/ 64 w 180"/>
                  <a:gd name="T5" fmla="*/ 46 h 151"/>
                  <a:gd name="T6" fmla="*/ 94 w 180"/>
                  <a:gd name="T7" fmla="*/ 151 h 151"/>
                  <a:gd name="T8" fmla="*/ 129 w 180"/>
                  <a:gd name="T9" fmla="*/ 151 h 151"/>
                  <a:gd name="T10" fmla="*/ 180 w 180"/>
                  <a:gd name="T11" fmla="*/ 9 h 151"/>
                  <a:gd name="T12" fmla="*/ 148 w 180"/>
                  <a:gd name="T13" fmla="*/ 10 h 151"/>
                  <a:gd name="T14" fmla="*/ 112 w 180"/>
                  <a:gd name="T15" fmla="*/ 112 h 151"/>
                  <a:gd name="T16" fmla="*/ 79 w 180"/>
                  <a:gd name="T17" fmla="*/ 0 h 151"/>
                  <a:gd name="T18" fmla="*/ 48 w 180"/>
                  <a:gd name="T19" fmla="*/ 0 h 151"/>
                  <a:gd name="T20" fmla="*/ 0 w 180"/>
                  <a:gd name="T21" fmla="*/ 144 h 151"/>
                  <a:gd name="T22" fmla="*/ 0 60000 65536"/>
                  <a:gd name="T23" fmla="*/ 0 60000 65536"/>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Lst>
                <a:ahLst/>
                <a:cxnLst>
                  <a:cxn ang="T22">
                    <a:pos x="T0" y="T1"/>
                  </a:cxn>
                  <a:cxn ang="T23">
                    <a:pos x="T2" y="T3"/>
                  </a:cxn>
                  <a:cxn ang="T24">
                    <a:pos x="T4" y="T5"/>
                  </a:cxn>
                  <a:cxn ang="T25">
                    <a:pos x="T6" y="T7"/>
                  </a:cxn>
                  <a:cxn ang="T26">
                    <a:pos x="T8" y="T9"/>
                  </a:cxn>
                  <a:cxn ang="T27">
                    <a:pos x="T10" y="T11"/>
                  </a:cxn>
                  <a:cxn ang="T28">
                    <a:pos x="T12" y="T13"/>
                  </a:cxn>
                  <a:cxn ang="T29">
                    <a:pos x="T14" y="T15"/>
                  </a:cxn>
                  <a:cxn ang="T30">
                    <a:pos x="T16" y="T17"/>
                  </a:cxn>
                  <a:cxn ang="T31">
                    <a:pos x="T18" y="T19"/>
                  </a:cxn>
                  <a:cxn ang="T32">
                    <a:pos x="T20" y="T21"/>
                  </a:cxn>
                </a:cxnLst>
                <a:rect l="0" t="0" r="r" b="b"/>
                <a:pathLst>
                  <a:path w="180" h="151">
                    <a:moveTo>
                      <a:pt x="0" y="144"/>
                    </a:moveTo>
                    <a:lnTo>
                      <a:pt x="28" y="147"/>
                    </a:lnTo>
                    <a:lnTo>
                      <a:pt x="64" y="46"/>
                    </a:lnTo>
                    <a:lnTo>
                      <a:pt x="94" y="151"/>
                    </a:lnTo>
                    <a:lnTo>
                      <a:pt x="129" y="151"/>
                    </a:lnTo>
                    <a:lnTo>
                      <a:pt x="180" y="9"/>
                    </a:lnTo>
                    <a:lnTo>
                      <a:pt x="148" y="10"/>
                    </a:lnTo>
                    <a:lnTo>
                      <a:pt x="112" y="112"/>
                    </a:lnTo>
                    <a:lnTo>
                      <a:pt x="79" y="0"/>
                    </a:lnTo>
                    <a:lnTo>
                      <a:pt x="48" y="0"/>
                    </a:lnTo>
                    <a:lnTo>
                      <a:pt x="0" y="144"/>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74" name="Rectangle 82"/>
              <p:cNvSpPr>
                <a:spLocks noChangeArrowheads="1"/>
              </p:cNvSpPr>
              <p:nvPr userDrawn="1"/>
            </p:nvSpPr>
            <p:spPr bwMode="ltGray">
              <a:xfrm rot="6575641">
                <a:off x="-217" y="3138"/>
                <a:ext cx="122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75" name="Rectangle 83"/>
              <p:cNvSpPr>
                <a:spLocks noChangeArrowheads="1"/>
              </p:cNvSpPr>
              <p:nvPr userDrawn="1"/>
            </p:nvSpPr>
            <p:spPr bwMode="ltGray">
              <a:xfrm rot="238799">
                <a:off x="4" y="3146"/>
                <a:ext cx="1031"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76" name="Rectangle 84"/>
              <p:cNvSpPr>
                <a:spLocks noChangeArrowheads="1"/>
              </p:cNvSpPr>
              <p:nvPr userDrawn="1"/>
            </p:nvSpPr>
            <p:spPr bwMode="ltGray">
              <a:xfrm rot="-2957028">
                <a:off x="907" y="2472"/>
                <a:ext cx="81"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77" name="Rectangle 85"/>
              <p:cNvSpPr>
                <a:spLocks noChangeArrowheads="1"/>
              </p:cNvSpPr>
              <p:nvPr userDrawn="1"/>
            </p:nvSpPr>
            <p:spPr bwMode="ltGray">
              <a:xfrm rot="-2957028">
                <a:off x="930" y="2486"/>
                <a:ext cx="81"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78" name="Rectangle 86"/>
              <p:cNvSpPr>
                <a:spLocks noChangeArrowheads="1"/>
              </p:cNvSpPr>
              <p:nvPr userDrawn="1"/>
            </p:nvSpPr>
            <p:spPr bwMode="ltGray">
              <a:xfrm rot="-2957028">
                <a:off x="954" y="2497"/>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79" name="Rectangle 87"/>
              <p:cNvSpPr>
                <a:spLocks noChangeArrowheads="1"/>
              </p:cNvSpPr>
              <p:nvPr userDrawn="1"/>
            </p:nvSpPr>
            <p:spPr bwMode="ltGray">
              <a:xfrm rot="-2661033">
                <a:off x="974" y="2509"/>
                <a:ext cx="86"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80" name="Rectangle 88"/>
              <p:cNvSpPr>
                <a:spLocks noChangeArrowheads="1"/>
              </p:cNvSpPr>
              <p:nvPr userDrawn="1"/>
            </p:nvSpPr>
            <p:spPr bwMode="ltGray">
              <a:xfrm rot="-3638503">
                <a:off x="788" y="2426"/>
                <a:ext cx="75"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81" name="Rectangle 89"/>
              <p:cNvSpPr>
                <a:spLocks noChangeArrowheads="1"/>
              </p:cNvSpPr>
              <p:nvPr userDrawn="1"/>
            </p:nvSpPr>
            <p:spPr bwMode="ltGray">
              <a:xfrm rot="-3638503">
                <a:off x="815" y="2434"/>
                <a:ext cx="75"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82" name="Rectangle 90"/>
              <p:cNvSpPr>
                <a:spLocks noChangeArrowheads="1"/>
              </p:cNvSpPr>
              <p:nvPr userDrawn="1"/>
            </p:nvSpPr>
            <p:spPr bwMode="ltGray">
              <a:xfrm rot="-3514633">
                <a:off x="837" y="2440"/>
                <a:ext cx="81"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83" name="Rectangle 91"/>
              <p:cNvSpPr>
                <a:spLocks noChangeArrowheads="1"/>
              </p:cNvSpPr>
              <p:nvPr userDrawn="1"/>
            </p:nvSpPr>
            <p:spPr bwMode="ltGray">
              <a:xfrm rot="-3220799">
                <a:off x="862" y="2452"/>
                <a:ext cx="81"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84" name="Rectangle 92"/>
              <p:cNvSpPr>
                <a:spLocks noChangeArrowheads="1"/>
              </p:cNvSpPr>
              <p:nvPr userDrawn="1"/>
            </p:nvSpPr>
            <p:spPr bwMode="ltGray">
              <a:xfrm rot="-4338250">
                <a:off x="649" y="2396"/>
                <a:ext cx="75"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85" name="Rectangle 93"/>
              <p:cNvSpPr>
                <a:spLocks noChangeArrowheads="1"/>
              </p:cNvSpPr>
              <p:nvPr userDrawn="1"/>
            </p:nvSpPr>
            <p:spPr bwMode="ltGray">
              <a:xfrm rot="-4250359">
                <a:off x="677" y="2402"/>
                <a:ext cx="75"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86" name="Rectangle 94"/>
              <p:cNvSpPr>
                <a:spLocks noChangeArrowheads="1"/>
              </p:cNvSpPr>
              <p:nvPr userDrawn="1"/>
            </p:nvSpPr>
            <p:spPr bwMode="ltGray">
              <a:xfrm rot="-4250359">
                <a:off x="708" y="2406"/>
                <a:ext cx="75"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87" name="Rectangle 95"/>
              <p:cNvSpPr>
                <a:spLocks noChangeArrowheads="1"/>
              </p:cNvSpPr>
              <p:nvPr userDrawn="1"/>
            </p:nvSpPr>
            <p:spPr bwMode="ltGray">
              <a:xfrm rot="-3989246">
                <a:off x="738" y="2410"/>
                <a:ext cx="75"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88" name="Rectangle 96"/>
              <p:cNvSpPr>
                <a:spLocks noChangeArrowheads="1"/>
              </p:cNvSpPr>
              <p:nvPr userDrawn="1"/>
            </p:nvSpPr>
            <p:spPr bwMode="ltGray">
              <a:xfrm rot="-4862215">
                <a:off x="503" y="2394"/>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89" name="Rectangle 97"/>
              <p:cNvSpPr>
                <a:spLocks noChangeArrowheads="1"/>
              </p:cNvSpPr>
              <p:nvPr userDrawn="1"/>
            </p:nvSpPr>
            <p:spPr bwMode="ltGray">
              <a:xfrm rot="-4673370">
                <a:off x="534" y="2392"/>
                <a:ext cx="75"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90" name="Rectangle 98"/>
              <p:cNvSpPr>
                <a:spLocks noChangeArrowheads="1"/>
              </p:cNvSpPr>
              <p:nvPr userDrawn="1"/>
            </p:nvSpPr>
            <p:spPr bwMode="ltGray">
              <a:xfrm rot="-4646721">
                <a:off x="563" y="2390"/>
                <a:ext cx="75"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91" name="Rectangle 99"/>
              <p:cNvSpPr>
                <a:spLocks noChangeArrowheads="1"/>
              </p:cNvSpPr>
              <p:nvPr userDrawn="1"/>
            </p:nvSpPr>
            <p:spPr bwMode="ltGray">
              <a:xfrm rot="-4580623">
                <a:off x="595" y="2390"/>
                <a:ext cx="75"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92" name="Rectangle 100"/>
              <p:cNvSpPr>
                <a:spLocks noChangeArrowheads="1"/>
              </p:cNvSpPr>
              <p:nvPr userDrawn="1"/>
            </p:nvSpPr>
            <p:spPr bwMode="ltGray">
              <a:xfrm rot="-5195129">
                <a:off x="355" y="2414"/>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93" name="Rectangle 101"/>
              <p:cNvSpPr>
                <a:spLocks noChangeArrowheads="1"/>
              </p:cNvSpPr>
              <p:nvPr userDrawn="1"/>
            </p:nvSpPr>
            <p:spPr bwMode="ltGray">
              <a:xfrm rot="-5360484">
                <a:off x="385" y="2408"/>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94" name="Rectangle 102"/>
              <p:cNvSpPr>
                <a:spLocks noChangeArrowheads="1"/>
              </p:cNvSpPr>
              <p:nvPr userDrawn="1"/>
            </p:nvSpPr>
            <p:spPr bwMode="ltGray">
              <a:xfrm rot="-5288939">
                <a:off x="419" y="2404"/>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95" name="Rectangle 103"/>
              <p:cNvSpPr>
                <a:spLocks noChangeArrowheads="1"/>
              </p:cNvSpPr>
              <p:nvPr userDrawn="1"/>
            </p:nvSpPr>
            <p:spPr bwMode="ltGray">
              <a:xfrm rot="-5164854">
                <a:off x="449" y="2400"/>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96" name="Rectangle 104"/>
              <p:cNvSpPr>
                <a:spLocks noChangeArrowheads="1"/>
              </p:cNvSpPr>
              <p:nvPr userDrawn="1"/>
            </p:nvSpPr>
            <p:spPr bwMode="ltGray">
              <a:xfrm rot="-6132163">
                <a:off x="206" y="2458"/>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97" name="Rectangle 105"/>
              <p:cNvSpPr>
                <a:spLocks noChangeArrowheads="1"/>
              </p:cNvSpPr>
              <p:nvPr userDrawn="1"/>
            </p:nvSpPr>
            <p:spPr bwMode="ltGray">
              <a:xfrm rot="-6220433">
                <a:off x="237" y="2448"/>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98" name="Rectangle 106"/>
              <p:cNvSpPr>
                <a:spLocks noChangeArrowheads="1"/>
              </p:cNvSpPr>
              <p:nvPr userDrawn="1"/>
            </p:nvSpPr>
            <p:spPr bwMode="ltGray">
              <a:xfrm rot="-6110943">
                <a:off x="266" y="2438"/>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899" name="Rectangle 107"/>
              <p:cNvSpPr>
                <a:spLocks noChangeArrowheads="1"/>
              </p:cNvSpPr>
              <p:nvPr userDrawn="1"/>
            </p:nvSpPr>
            <p:spPr bwMode="ltGray">
              <a:xfrm rot="-5919570">
                <a:off x="293" y="2426"/>
                <a:ext cx="69"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00" name="Rectangle 108"/>
              <p:cNvSpPr>
                <a:spLocks noChangeArrowheads="1"/>
              </p:cNvSpPr>
              <p:nvPr userDrawn="1"/>
            </p:nvSpPr>
            <p:spPr bwMode="ltGray">
              <a:xfrm rot="-7376291">
                <a:off x="6" y="2548"/>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01" name="Rectangle 109"/>
              <p:cNvSpPr>
                <a:spLocks noChangeArrowheads="1"/>
              </p:cNvSpPr>
              <p:nvPr userDrawn="1"/>
            </p:nvSpPr>
            <p:spPr bwMode="ltGray">
              <a:xfrm rot="-7168347">
                <a:off x="65" y="2516"/>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02" name="Rectangle 110"/>
              <p:cNvSpPr>
                <a:spLocks noChangeArrowheads="1"/>
              </p:cNvSpPr>
              <p:nvPr userDrawn="1"/>
            </p:nvSpPr>
            <p:spPr bwMode="ltGray">
              <a:xfrm rot="-6802416">
                <a:off x="92" y="2502"/>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03" name="Rectangle 111"/>
              <p:cNvSpPr>
                <a:spLocks noChangeArrowheads="1"/>
              </p:cNvSpPr>
              <p:nvPr userDrawn="1"/>
            </p:nvSpPr>
            <p:spPr bwMode="ltGray">
              <a:xfrm rot="-6802416">
                <a:off x="119" y="2492"/>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04" name="Rectangle 112"/>
              <p:cNvSpPr>
                <a:spLocks noChangeArrowheads="1"/>
              </p:cNvSpPr>
              <p:nvPr userDrawn="1"/>
            </p:nvSpPr>
            <p:spPr bwMode="ltGray">
              <a:xfrm rot="-6457704">
                <a:off x="150" y="2478"/>
                <a:ext cx="6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05" name="Rectangle 113"/>
              <p:cNvSpPr>
                <a:spLocks noChangeArrowheads="1"/>
              </p:cNvSpPr>
              <p:nvPr userDrawn="1"/>
            </p:nvSpPr>
            <p:spPr bwMode="ltGray">
              <a:xfrm rot="-1876771">
                <a:off x="0" y="3363"/>
                <a:ext cx="75"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06" name="Rectangle 114"/>
              <p:cNvSpPr>
                <a:spLocks noChangeArrowheads="1"/>
              </p:cNvSpPr>
              <p:nvPr userDrawn="1"/>
            </p:nvSpPr>
            <p:spPr bwMode="ltGray">
              <a:xfrm rot="3283992">
                <a:off x="511" y="3478"/>
                <a:ext cx="242"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07" name="Rectangle 115"/>
              <p:cNvSpPr>
                <a:spLocks noChangeArrowheads="1"/>
              </p:cNvSpPr>
              <p:nvPr userDrawn="1"/>
            </p:nvSpPr>
            <p:spPr bwMode="ltGray">
              <a:xfrm rot="3283992">
                <a:off x="35" y="2798"/>
                <a:ext cx="242"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08" name="Rectangle 116"/>
              <p:cNvSpPr>
                <a:spLocks noChangeArrowheads="1"/>
              </p:cNvSpPr>
              <p:nvPr userDrawn="1"/>
            </p:nvSpPr>
            <p:spPr bwMode="ltGray">
              <a:xfrm rot="-1876771">
                <a:off x="700" y="2851"/>
                <a:ext cx="317"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09" name="Rectangle 117"/>
              <p:cNvSpPr>
                <a:spLocks noChangeArrowheads="1"/>
              </p:cNvSpPr>
              <p:nvPr userDrawn="1"/>
            </p:nvSpPr>
            <p:spPr bwMode="ltGray">
              <a:xfrm rot="5908516">
                <a:off x="200" y="3915"/>
                <a:ext cx="138"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10" name="Rectangle 118"/>
              <p:cNvSpPr>
                <a:spLocks noChangeArrowheads="1"/>
              </p:cNvSpPr>
              <p:nvPr userDrawn="1"/>
            </p:nvSpPr>
            <p:spPr bwMode="ltGray">
              <a:xfrm rot="6683973">
                <a:off x="45" y="3915"/>
                <a:ext cx="144"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11" name="Rectangle 119"/>
              <p:cNvSpPr>
                <a:spLocks noChangeArrowheads="1"/>
              </p:cNvSpPr>
              <p:nvPr userDrawn="1"/>
            </p:nvSpPr>
            <p:spPr bwMode="ltGray">
              <a:xfrm rot="5245609">
                <a:off x="361" y="3893"/>
                <a:ext cx="132"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12" name="Rectangle 120"/>
              <p:cNvSpPr>
                <a:spLocks noChangeArrowheads="1"/>
              </p:cNvSpPr>
              <p:nvPr userDrawn="1"/>
            </p:nvSpPr>
            <p:spPr bwMode="ltGray">
              <a:xfrm rot="4500520">
                <a:off x="522" y="3847"/>
                <a:ext cx="132"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13" name="Rectangle 121"/>
              <p:cNvSpPr>
                <a:spLocks noChangeArrowheads="1"/>
              </p:cNvSpPr>
              <p:nvPr userDrawn="1"/>
            </p:nvSpPr>
            <p:spPr bwMode="ltGray">
              <a:xfrm rot="3805227">
                <a:off x="670" y="3778"/>
                <a:ext cx="132"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14" name="Rectangle 122"/>
              <p:cNvSpPr>
                <a:spLocks noChangeArrowheads="1"/>
              </p:cNvSpPr>
              <p:nvPr userDrawn="1"/>
            </p:nvSpPr>
            <p:spPr bwMode="ltGray">
              <a:xfrm rot="3060138">
                <a:off x="813" y="3688"/>
                <a:ext cx="132"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15" name="Rectangle 123"/>
              <p:cNvSpPr>
                <a:spLocks noChangeArrowheads="1"/>
              </p:cNvSpPr>
              <p:nvPr userDrawn="1"/>
            </p:nvSpPr>
            <p:spPr bwMode="ltGray">
              <a:xfrm rot="2090281">
                <a:off x="938" y="3582"/>
                <a:ext cx="132"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16" name="Rectangle 124"/>
              <p:cNvSpPr>
                <a:spLocks noChangeArrowheads="1"/>
              </p:cNvSpPr>
              <p:nvPr userDrawn="1"/>
            </p:nvSpPr>
            <p:spPr bwMode="ltGray">
              <a:xfrm rot="-7168347">
                <a:off x="-18" y="2506"/>
                <a:ext cx="132"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17" name="Rectangle 125"/>
              <p:cNvSpPr>
                <a:spLocks noChangeArrowheads="1"/>
              </p:cNvSpPr>
              <p:nvPr userDrawn="1"/>
            </p:nvSpPr>
            <p:spPr bwMode="ltGray">
              <a:xfrm rot="-6406501">
                <a:off x="136" y="2433"/>
                <a:ext cx="132"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18" name="Rectangle 126"/>
              <p:cNvSpPr>
                <a:spLocks noChangeArrowheads="1"/>
              </p:cNvSpPr>
              <p:nvPr userDrawn="1"/>
            </p:nvSpPr>
            <p:spPr bwMode="ltGray">
              <a:xfrm rot="-4970620">
                <a:off x="447" y="2364"/>
                <a:ext cx="138"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19" name="Rectangle 127"/>
              <p:cNvSpPr>
                <a:spLocks noChangeArrowheads="1"/>
              </p:cNvSpPr>
              <p:nvPr userDrawn="1"/>
            </p:nvSpPr>
            <p:spPr bwMode="ltGray">
              <a:xfrm rot="-4298502">
                <a:off x="597" y="2360"/>
                <a:ext cx="150"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20" name="Rectangle 128"/>
              <p:cNvSpPr>
                <a:spLocks noChangeArrowheads="1"/>
              </p:cNvSpPr>
              <p:nvPr userDrawn="1"/>
            </p:nvSpPr>
            <p:spPr bwMode="ltGray">
              <a:xfrm rot="-3676305">
                <a:off x="739" y="2386"/>
                <a:ext cx="155"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21" name="Rectangle 129"/>
              <p:cNvSpPr>
                <a:spLocks noChangeArrowheads="1"/>
              </p:cNvSpPr>
              <p:nvPr userDrawn="1"/>
            </p:nvSpPr>
            <p:spPr bwMode="ltGray">
              <a:xfrm rot="-3188616">
                <a:off x="869" y="2430"/>
                <a:ext cx="167"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22" name="Rectangle 130"/>
              <p:cNvSpPr>
                <a:spLocks noChangeArrowheads="1"/>
              </p:cNvSpPr>
              <p:nvPr userDrawn="1"/>
            </p:nvSpPr>
            <p:spPr bwMode="ltGray">
              <a:xfrm rot="-2610246">
                <a:off x="984" y="2497"/>
                <a:ext cx="167"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23" name="Rectangle 131"/>
              <p:cNvSpPr>
                <a:spLocks noChangeArrowheads="1"/>
              </p:cNvSpPr>
              <p:nvPr userDrawn="1"/>
            </p:nvSpPr>
            <p:spPr bwMode="ltGray">
              <a:xfrm rot="-2190008">
                <a:off x="1075" y="2585"/>
                <a:ext cx="173"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24" name="Rectangle 132"/>
              <p:cNvSpPr>
                <a:spLocks noChangeArrowheads="1"/>
              </p:cNvSpPr>
              <p:nvPr userDrawn="1"/>
            </p:nvSpPr>
            <p:spPr bwMode="ltGray">
              <a:xfrm rot="-1728558">
                <a:off x="1147" y="2688"/>
                <a:ext cx="167"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25" name="Rectangle 133"/>
              <p:cNvSpPr>
                <a:spLocks noChangeArrowheads="1"/>
              </p:cNvSpPr>
              <p:nvPr userDrawn="1"/>
            </p:nvSpPr>
            <p:spPr bwMode="ltGray">
              <a:xfrm rot="-1172118">
                <a:off x="1198" y="2805"/>
                <a:ext cx="167"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26" name="Rectangle 134"/>
              <p:cNvSpPr>
                <a:spLocks noChangeArrowheads="1"/>
              </p:cNvSpPr>
              <p:nvPr userDrawn="1"/>
            </p:nvSpPr>
            <p:spPr bwMode="ltGray">
              <a:xfrm rot="-753845">
                <a:off x="1218" y="2930"/>
                <a:ext cx="167"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27" name="Rectangle 135"/>
              <p:cNvSpPr>
                <a:spLocks noChangeArrowheads="1"/>
              </p:cNvSpPr>
              <p:nvPr userDrawn="1"/>
            </p:nvSpPr>
            <p:spPr bwMode="ltGray">
              <a:xfrm rot="-287823">
                <a:off x="1213" y="3066"/>
                <a:ext cx="167"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28" name="Rectangle 136"/>
              <p:cNvSpPr>
                <a:spLocks noChangeArrowheads="1"/>
              </p:cNvSpPr>
              <p:nvPr userDrawn="1"/>
            </p:nvSpPr>
            <p:spPr bwMode="ltGray">
              <a:xfrm rot="696741">
                <a:off x="1126" y="3337"/>
                <a:ext cx="150"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29" name="Rectangle 137"/>
              <p:cNvSpPr>
                <a:spLocks noChangeArrowheads="1"/>
              </p:cNvSpPr>
              <p:nvPr userDrawn="1"/>
            </p:nvSpPr>
            <p:spPr bwMode="ltGray">
              <a:xfrm rot="1529990">
                <a:off x="1041" y="3465"/>
                <a:ext cx="140"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30" name="Freeform 138"/>
              <p:cNvSpPr>
                <a:spLocks/>
              </p:cNvSpPr>
              <p:nvPr userDrawn="1"/>
            </p:nvSpPr>
            <p:spPr bwMode="ltGray">
              <a:xfrm>
                <a:off x="850" y="3136"/>
                <a:ext cx="204" cy="120"/>
              </a:xfrm>
              <a:custGeom>
                <a:avLst/>
                <a:gdLst>
                  <a:gd name="T0" fmla="*/ 168 w 204"/>
                  <a:gd name="T1" fmla="*/ 120 h 120"/>
                  <a:gd name="T2" fmla="*/ 204 w 204"/>
                  <a:gd name="T3" fmla="*/ 12 h 120"/>
                  <a:gd name="T4" fmla="*/ 42 w 204"/>
                  <a:gd name="T5" fmla="*/ 0 h 120"/>
                  <a:gd name="T6" fmla="*/ 0 w 204"/>
                  <a:gd name="T7" fmla="*/ 108 h 120"/>
                  <a:gd name="T8" fmla="*/ 30 w 204"/>
                  <a:gd name="T9" fmla="*/ 114 h 120"/>
                  <a:gd name="T10" fmla="*/ 60 w 204"/>
                  <a:gd name="T11" fmla="*/ 30 h 120"/>
                  <a:gd name="T12" fmla="*/ 102 w 204"/>
                  <a:gd name="T13" fmla="*/ 36 h 120"/>
                  <a:gd name="T14" fmla="*/ 78 w 204"/>
                  <a:gd name="T15" fmla="*/ 108 h 120"/>
                  <a:gd name="T16" fmla="*/ 102 w 204"/>
                  <a:gd name="T17" fmla="*/ 108 h 120"/>
                  <a:gd name="T18" fmla="*/ 132 w 204"/>
                  <a:gd name="T19" fmla="*/ 36 h 120"/>
                  <a:gd name="T20" fmla="*/ 162 w 204"/>
                  <a:gd name="T21" fmla="*/ 36 h 120"/>
                  <a:gd name="T22" fmla="*/ 138 w 204"/>
                  <a:gd name="T23" fmla="*/ 114 h 120"/>
                  <a:gd name="T24" fmla="*/ 168 w 204"/>
                  <a:gd name="T25" fmla="*/ 120 h 120"/>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204" h="120">
                    <a:moveTo>
                      <a:pt x="168" y="120"/>
                    </a:moveTo>
                    <a:lnTo>
                      <a:pt x="204" y="12"/>
                    </a:lnTo>
                    <a:lnTo>
                      <a:pt x="42" y="0"/>
                    </a:lnTo>
                    <a:lnTo>
                      <a:pt x="0" y="108"/>
                    </a:lnTo>
                    <a:lnTo>
                      <a:pt x="30" y="114"/>
                    </a:lnTo>
                    <a:lnTo>
                      <a:pt x="60" y="30"/>
                    </a:lnTo>
                    <a:lnTo>
                      <a:pt x="102" y="36"/>
                    </a:lnTo>
                    <a:lnTo>
                      <a:pt x="78" y="108"/>
                    </a:lnTo>
                    <a:lnTo>
                      <a:pt x="102" y="108"/>
                    </a:lnTo>
                    <a:lnTo>
                      <a:pt x="132" y="36"/>
                    </a:lnTo>
                    <a:lnTo>
                      <a:pt x="162" y="36"/>
                    </a:lnTo>
                    <a:lnTo>
                      <a:pt x="138" y="114"/>
                    </a:lnTo>
                    <a:lnTo>
                      <a:pt x="168" y="120"/>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31" name="Freeform 139"/>
              <p:cNvSpPr>
                <a:spLocks/>
              </p:cNvSpPr>
              <p:nvPr userDrawn="1"/>
            </p:nvSpPr>
            <p:spPr bwMode="ltGray">
              <a:xfrm>
                <a:off x="19" y="2722"/>
                <a:ext cx="90" cy="78"/>
              </a:xfrm>
              <a:custGeom>
                <a:avLst/>
                <a:gdLst>
                  <a:gd name="T0" fmla="*/ 66 w 90"/>
                  <a:gd name="T1" fmla="*/ 36 h 78"/>
                  <a:gd name="T2" fmla="*/ 66 w 90"/>
                  <a:gd name="T3" fmla="*/ 36 h 78"/>
                  <a:gd name="T4" fmla="*/ 18 w 90"/>
                  <a:gd name="T5" fmla="*/ 24 h 78"/>
                  <a:gd name="T6" fmla="*/ 0 w 90"/>
                  <a:gd name="T7" fmla="*/ 30 h 78"/>
                  <a:gd name="T8" fmla="*/ 36 w 90"/>
                  <a:gd name="T9" fmla="*/ 78 h 78"/>
                  <a:gd name="T10" fmla="*/ 48 w 90"/>
                  <a:gd name="T11" fmla="*/ 72 h 78"/>
                  <a:gd name="T12" fmla="*/ 24 w 90"/>
                  <a:gd name="T13" fmla="*/ 36 h 78"/>
                  <a:gd name="T14" fmla="*/ 24 w 90"/>
                  <a:gd name="T15" fmla="*/ 36 h 78"/>
                  <a:gd name="T16" fmla="*/ 72 w 90"/>
                  <a:gd name="T17" fmla="*/ 54 h 78"/>
                  <a:gd name="T18" fmla="*/ 90 w 90"/>
                  <a:gd name="T19" fmla="*/ 42 h 78"/>
                  <a:gd name="T20" fmla="*/ 54 w 90"/>
                  <a:gd name="T21" fmla="*/ 0 h 78"/>
                  <a:gd name="T22" fmla="*/ 42 w 90"/>
                  <a:gd name="T23" fmla="*/ 6 h 78"/>
                  <a:gd name="T24" fmla="*/ 66 w 90"/>
                  <a:gd name="T25" fmla="*/ 36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0" h="78">
                    <a:moveTo>
                      <a:pt x="66" y="36"/>
                    </a:moveTo>
                    <a:lnTo>
                      <a:pt x="66" y="36"/>
                    </a:lnTo>
                    <a:lnTo>
                      <a:pt x="18" y="24"/>
                    </a:lnTo>
                    <a:lnTo>
                      <a:pt x="0" y="30"/>
                    </a:lnTo>
                    <a:lnTo>
                      <a:pt x="36" y="78"/>
                    </a:lnTo>
                    <a:lnTo>
                      <a:pt x="48" y="72"/>
                    </a:lnTo>
                    <a:lnTo>
                      <a:pt x="24" y="36"/>
                    </a:lnTo>
                    <a:lnTo>
                      <a:pt x="72" y="54"/>
                    </a:lnTo>
                    <a:lnTo>
                      <a:pt x="90" y="42"/>
                    </a:lnTo>
                    <a:lnTo>
                      <a:pt x="54" y="0"/>
                    </a:lnTo>
                    <a:lnTo>
                      <a:pt x="42" y="6"/>
                    </a:lnTo>
                    <a:lnTo>
                      <a:pt x="66" y="36"/>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32" name="Freeform 140"/>
              <p:cNvSpPr>
                <a:spLocks/>
              </p:cNvSpPr>
              <p:nvPr userDrawn="1"/>
            </p:nvSpPr>
            <p:spPr bwMode="ltGray">
              <a:xfrm>
                <a:off x="97" y="2651"/>
                <a:ext cx="101" cy="89"/>
              </a:xfrm>
              <a:custGeom>
                <a:avLst/>
                <a:gdLst>
                  <a:gd name="T0" fmla="*/ 54 w 101"/>
                  <a:gd name="T1" fmla="*/ 89 h 89"/>
                  <a:gd name="T2" fmla="*/ 65 w 101"/>
                  <a:gd name="T3" fmla="*/ 83 h 89"/>
                  <a:gd name="T4" fmla="*/ 48 w 101"/>
                  <a:gd name="T5" fmla="*/ 35 h 89"/>
                  <a:gd name="T6" fmla="*/ 89 w 101"/>
                  <a:gd name="T7" fmla="*/ 65 h 89"/>
                  <a:gd name="T8" fmla="*/ 101 w 101"/>
                  <a:gd name="T9" fmla="*/ 59 h 89"/>
                  <a:gd name="T10" fmla="*/ 83 w 101"/>
                  <a:gd name="T11" fmla="*/ 0 h 89"/>
                  <a:gd name="T12" fmla="*/ 71 w 101"/>
                  <a:gd name="T13" fmla="*/ 12 h 89"/>
                  <a:gd name="T14" fmla="*/ 83 w 101"/>
                  <a:gd name="T15" fmla="*/ 41 h 89"/>
                  <a:gd name="T16" fmla="*/ 48 w 101"/>
                  <a:gd name="T17" fmla="*/ 23 h 89"/>
                  <a:gd name="T18" fmla="*/ 36 w 101"/>
                  <a:gd name="T19" fmla="*/ 29 h 89"/>
                  <a:gd name="T20" fmla="*/ 45 w 101"/>
                  <a:gd name="T21" fmla="*/ 68 h 89"/>
                  <a:gd name="T22" fmla="*/ 18 w 101"/>
                  <a:gd name="T23" fmla="*/ 41 h 89"/>
                  <a:gd name="T24" fmla="*/ 0 w 101"/>
                  <a:gd name="T25" fmla="*/ 53 h 89"/>
                  <a:gd name="T26" fmla="*/ 54 w 101"/>
                  <a:gd name="T27" fmla="*/ 89 h 89"/>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 name="T39" fmla="*/ 0 60000 65536"/>
                  <a:gd name="T40" fmla="*/ 0 60000 65536"/>
                  <a:gd name="T41" fmla="*/ 0 60000 65536"/>
                </a:gdLst>
                <a:ahLst/>
                <a:cxnLst>
                  <a:cxn ang="T28">
                    <a:pos x="T0" y="T1"/>
                  </a:cxn>
                  <a:cxn ang="T29">
                    <a:pos x="T2" y="T3"/>
                  </a:cxn>
                  <a:cxn ang="T30">
                    <a:pos x="T4" y="T5"/>
                  </a:cxn>
                  <a:cxn ang="T31">
                    <a:pos x="T6" y="T7"/>
                  </a:cxn>
                  <a:cxn ang="T32">
                    <a:pos x="T8" y="T9"/>
                  </a:cxn>
                  <a:cxn ang="T33">
                    <a:pos x="T10" y="T11"/>
                  </a:cxn>
                  <a:cxn ang="T34">
                    <a:pos x="T12" y="T13"/>
                  </a:cxn>
                  <a:cxn ang="T35">
                    <a:pos x="T14" y="T15"/>
                  </a:cxn>
                  <a:cxn ang="T36">
                    <a:pos x="T16" y="T17"/>
                  </a:cxn>
                  <a:cxn ang="T37">
                    <a:pos x="T18" y="T19"/>
                  </a:cxn>
                  <a:cxn ang="T38">
                    <a:pos x="T20" y="T21"/>
                  </a:cxn>
                  <a:cxn ang="T39">
                    <a:pos x="T22" y="T23"/>
                  </a:cxn>
                  <a:cxn ang="T40">
                    <a:pos x="T24" y="T25"/>
                  </a:cxn>
                  <a:cxn ang="T41">
                    <a:pos x="T26" y="T27"/>
                  </a:cxn>
                </a:cxnLst>
                <a:rect l="0" t="0" r="r" b="b"/>
                <a:pathLst>
                  <a:path w="101" h="89">
                    <a:moveTo>
                      <a:pt x="54" y="89"/>
                    </a:moveTo>
                    <a:lnTo>
                      <a:pt x="65" y="83"/>
                    </a:lnTo>
                    <a:lnTo>
                      <a:pt x="48" y="35"/>
                    </a:lnTo>
                    <a:lnTo>
                      <a:pt x="89" y="65"/>
                    </a:lnTo>
                    <a:lnTo>
                      <a:pt x="101" y="59"/>
                    </a:lnTo>
                    <a:lnTo>
                      <a:pt x="83" y="0"/>
                    </a:lnTo>
                    <a:lnTo>
                      <a:pt x="71" y="12"/>
                    </a:lnTo>
                    <a:lnTo>
                      <a:pt x="83" y="41"/>
                    </a:lnTo>
                    <a:lnTo>
                      <a:pt x="48" y="23"/>
                    </a:lnTo>
                    <a:lnTo>
                      <a:pt x="36" y="29"/>
                    </a:lnTo>
                    <a:lnTo>
                      <a:pt x="45" y="68"/>
                    </a:lnTo>
                    <a:lnTo>
                      <a:pt x="18" y="41"/>
                    </a:lnTo>
                    <a:lnTo>
                      <a:pt x="0" y="53"/>
                    </a:lnTo>
                    <a:lnTo>
                      <a:pt x="54" y="89"/>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33" name="Freeform 141"/>
              <p:cNvSpPr>
                <a:spLocks/>
              </p:cNvSpPr>
              <p:nvPr userDrawn="1"/>
            </p:nvSpPr>
            <p:spPr bwMode="ltGray">
              <a:xfrm>
                <a:off x="677" y="3502"/>
                <a:ext cx="83" cy="78"/>
              </a:xfrm>
              <a:custGeom>
                <a:avLst/>
                <a:gdLst>
                  <a:gd name="T0" fmla="*/ 36 w 83"/>
                  <a:gd name="T1" fmla="*/ 78 h 78"/>
                  <a:gd name="T2" fmla="*/ 83 w 83"/>
                  <a:gd name="T3" fmla="*/ 48 h 78"/>
                  <a:gd name="T4" fmla="*/ 54 w 83"/>
                  <a:gd name="T5" fmla="*/ 0 h 78"/>
                  <a:gd name="T6" fmla="*/ 0 w 83"/>
                  <a:gd name="T7" fmla="*/ 30 h 78"/>
                  <a:gd name="T8" fmla="*/ 6 w 83"/>
                  <a:gd name="T9" fmla="*/ 36 h 78"/>
                  <a:gd name="T10" fmla="*/ 42 w 83"/>
                  <a:gd name="T11" fmla="*/ 18 h 78"/>
                  <a:gd name="T12" fmla="*/ 54 w 83"/>
                  <a:gd name="T13" fmla="*/ 30 h 78"/>
                  <a:gd name="T14" fmla="*/ 24 w 83"/>
                  <a:gd name="T15" fmla="*/ 48 h 78"/>
                  <a:gd name="T16" fmla="*/ 30 w 83"/>
                  <a:gd name="T17" fmla="*/ 54 h 78"/>
                  <a:gd name="T18" fmla="*/ 60 w 83"/>
                  <a:gd name="T19" fmla="*/ 36 h 78"/>
                  <a:gd name="T20" fmla="*/ 66 w 83"/>
                  <a:gd name="T21" fmla="*/ 48 h 78"/>
                  <a:gd name="T22" fmla="*/ 30 w 83"/>
                  <a:gd name="T23" fmla="*/ 66 h 78"/>
                  <a:gd name="T24" fmla="*/ 36 w 83"/>
                  <a:gd name="T25" fmla="*/ 78 h 78"/>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83" h="78">
                    <a:moveTo>
                      <a:pt x="36" y="78"/>
                    </a:moveTo>
                    <a:lnTo>
                      <a:pt x="83" y="48"/>
                    </a:lnTo>
                    <a:lnTo>
                      <a:pt x="54" y="0"/>
                    </a:lnTo>
                    <a:lnTo>
                      <a:pt x="0" y="30"/>
                    </a:lnTo>
                    <a:lnTo>
                      <a:pt x="6" y="36"/>
                    </a:lnTo>
                    <a:lnTo>
                      <a:pt x="42" y="18"/>
                    </a:lnTo>
                    <a:lnTo>
                      <a:pt x="54" y="30"/>
                    </a:lnTo>
                    <a:lnTo>
                      <a:pt x="24" y="48"/>
                    </a:lnTo>
                    <a:lnTo>
                      <a:pt x="30" y="54"/>
                    </a:lnTo>
                    <a:lnTo>
                      <a:pt x="60" y="36"/>
                    </a:lnTo>
                    <a:lnTo>
                      <a:pt x="66" y="48"/>
                    </a:lnTo>
                    <a:lnTo>
                      <a:pt x="30" y="66"/>
                    </a:lnTo>
                    <a:lnTo>
                      <a:pt x="36" y="78"/>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34" name="Freeform 142"/>
              <p:cNvSpPr>
                <a:spLocks/>
              </p:cNvSpPr>
              <p:nvPr userDrawn="1"/>
            </p:nvSpPr>
            <p:spPr bwMode="ltGray">
              <a:xfrm>
                <a:off x="940" y="2782"/>
                <a:ext cx="90" cy="72"/>
              </a:xfrm>
              <a:custGeom>
                <a:avLst/>
                <a:gdLst>
                  <a:gd name="T0" fmla="*/ 90 w 90"/>
                  <a:gd name="T1" fmla="*/ 30 h 72"/>
                  <a:gd name="T2" fmla="*/ 66 w 90"/>
                  <a:gd name="T3" fmla="*/ 0 h 72"/>
                  <a:gd name="T4" fmla="*/ 0 w 90"/>
                  <a:gd name="T5" fmla="*/ 36 h 72"/>
                  <a:gd name="T6" fmla="*/ 24 w 90"/>
                  <a:gd name="T7" fmla="*/ 72 h 72"/>
                  <a:gd name="T8" fmla="*/ 36 w 90"/>
                  <a:gd name="T9" fmla="*/ 66 h 72"/>
                  <a:gd name="T10" fmla="*/ 18 w 90"/>
                  <a:gd name="T11" fmla="*/ 42 h 72"/>
                  <a:gd name="T12" fmla="*/ 36 w 90"/>
                  <a:gd name="T13" fmla="*/ 30 h 72"/>
                  <a:gd name="T14" fmla="*/ 54 w 90"/>
                  <a:gd name="T15" fmla="*/ 54 h 72"/>
                  <a:gd name="T16" fmla="*/ 60 w 90"/>
                  <a:gd name="T17" fmla="*/ 48 h 72"/>
                  <a:gd name="T18" fmla="*/ 48 w 90"/>
                  <a:gd name="T19" fmla="*/ 24 h 72"/>
                  <a:gd name="T20" fmla="*/ 60 w 90"/>
                  <a:gd name="T21" fmla="*/ 12 h 72"/>
                  <a:gd name="T22" fmla="*/ 78 w 90"/>
                  <a:gd name="T23" fmla="*/ 42 h 72"/>
                  <a:gd name="T24" fmla="*/ 90 w 90"/>
                  <a:gd name="T25" fmla="*/ 30 h 72"/>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0" h="72">
                    <a:moveTo>
                      <a:pt x="90" y="30"/>
                    </a:moveTo>
                    <a:lnTo>
                      <a:pt x="66" y="0"/>
                    </a:lnTo>
                    <a:lnTo>
                      <a:pt x="0" y="36"/>
                    </a:lnTo>
                    <a:lnTo>
                      <a:pt x="24" y="72"/>
                    </a:lnTo>
                    <a:lnTo>
                      <a:pt x="36" y="66"/>
                    </a:lnTo>
                    <a:lnTo>
                      <a:pt x="18" y="42"/>
                    </a:lnTo>
                    <a:lnTo>
                      <a:pt x="36" y="30"/>
                    </a:lnTo>
                    <a:lnTo>
                      <a:pt x="54" y="54"/>
                    </a:lnTo>
                    <a:lnTo>
                      <a:pt x="60" y="48"/>
                    </a:lnTo>
                    <a:lnTo>
                      <a:pt x="48" y="24"/>
                    </a:lnTo>
                    <a:lnTo>
                      <a:pt x="60" y="12"/>
                    </a:lnTo>
                    <a:lnTo>
                      <a:pt x="78" y="42"/>
                    </a:lnTo>
                    <a:lnTo>
                      <a:pt x="90" y="30"/>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35" name="Freeform 143"/>
              <p:cNvSpPr>
                <a:spLocks/>
              </p:cNvSpPr>
              <p:nvPr userDrawn="1"/>
            </p:nvSpPr>
            <p:spPr bwMode="ltGray">
              <a:xfrm>
                <a:off x="898" y="2716"/>
                <a:ext cx="90" cy="84"/>
              </a:xfrm>
              <a:custGeom>
                <a:avLst/>
                <a:gdLst>
                  <a:gd name="T0" fmla="*/ 42 w 90"/>
                  <a:gd name="T1" fmla="*/ 60 h 84"/>
                  <a:gd name="T2" fmla="*/ 42 w 90"/>
                  <a:gd name="T3" fmla="*/ 60 h 84"/>
                  <a:gd name="T4" fmla="*/ 72 w 90"/>
                  <a:gd name="T5" fmla="*/ 12 h 84"/>
                  <a:gd name="T6" fmla="*/ 66 w 90"/>
                  <a:gd name="T7" fmla="*/ 0 h 84"/>
                  <a:gd name="T8" fmla="*/ 0 w 90"/>
                  <a:gd name="T9" fmla="*/ 42 h 84"/>
                  <a:gd name="T10" fmla="*/ 6 w 90"/>
                  <a:gd name="T11" fmla="*/ 54 h 84"/>
                  <a:gd name="T12" fmla="*/ 54 w 90"/>
                  <a:gd name="T13" fmla="*/ 24 h 84"/>
                  <a:gd name="T14" fmla="*/ 54 w 90"/>
                  <a:gd name="T15" fmla="*/ 24 h 84"/>
                  <a:gd name="T16" fmla="*/ 18 w 90"/>
                  <a:gd name="T17" fmla="*/ 72 h 84"/>
                  <a:gd name="T18" fmla="*/ 24 w 90"/>
                  <a:gd name="T19" fmla="*/ 84 h 84"/>
                  <a:gd name="T20" fmla="*/ 90 w 90"/>
                  <a:gd name="T21" fmla="*/ 42 h 84"/>
                  <a:gd name="T22" fmla="*/ 84 w 90"/>
                  <a:gd name="T23" fmla="*/ 30 h 84"/>
                  <a:gd name="T24" fmla="*/ 42 w 90"/>
                  <a:gd name="T25" fmla="*/ 60 h 84"/>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 name="T36" fmla="*/ 0 60000 65536"/>
                  <a:gd name="T37" fmla="*/ 0 60000 65536"/>
                  <a:gd name="T38" fmla="*/ 0 60000 65536"/>
                </a:gdLst>
                <a:ahLst/>
                <a:cxnLst>
                  <a:cxn ang="T26">
                    <a:pos x="T0" y="T1"/>
                  </a:cxn>
                  <a:cxn ang="T27">
                    <a:pos x="T2" y="T3"/>
                  </a:cxn>
                  <a:cxn ang="T28">
                    <a:pos x="T4" y="T5"/>
                  </a:cxn>
                  <a:cxn ang="T29">
                    <a:pos x="T6" y="T7"/>
                  </a:cxn>
                  <a:cxn ang="T30">
                    <a:pos x="T8" y="T9"/>
                  </a:cxn>
                  <a:cxn ang="T31">
                    <a:pos x="T10" y="T11"/>
                  </a:cxn>
                  <a:cxn ang="T32">
                    <a:pos x="T12" y="T13"/>
                  </a:cxn>
                  <a:cxn ang="T33">
                    <a:pos x="T14" y="T15"/>
                  </a:cxn>
                  <a:cxn ang="T34">
                    <a:pos x="T16" y="T17"/>
                  </a:cxn>
                  <a:cxn ang="T35">
                    <a:pos x="T18" y="T19"/>
                  </a:cxn>
                  <a:cxn ang="T36">
                    <a:pos x="T20" y="T21"/>
                  </a:cxn>
                  <a:cxn ang="T37">
                    <a:pos x="T22" y="T23"/>
                  </a:cxn>
                  <a:cxn ang="T38">
                    <a:pos x="T24" y="T25"/>
                  </a:cxn>
                </a:cxnLst>
                <a:rect l="0" t="0" r="r" b="b"/>
                <a:pathLst>
                  <a:path w="90" h="84">
                    <a:moveTo>
                      <a:pt x="42" y="60"/>
                    </a:moveTo>
                    <a:lnTo>
                      <a:pt x="42" y="60"/>
                    </a:lnTo>
                    <a:lnTo>
                      <a:pt x="72" y="12"/>
                    </a:lnTo>
                    <a:lnTo>
                      <a:pt x="66" y="0"/>
                    </a:lnTo>
                    <a:lnTo>
                      <a:pt x="0" y="42"/>
                    </a:lnTo>
                    <a:lnTo>
                      <a:pt x="6" y="54"/>
                    </a:lnTo>
                    <a:lnTo>
                      <a:pt x="54" y="24"/>
                    </a:lnTo>
                    <a:lnTo>
                      <a:pt x="18" y="72"/>
                    </a:lnTo>
                    <a:lnTo>
                      <a:pt x="24" y="84"/>
                    </a:lnTo>
                    <a:lnTo>
                      <a:pt x="90" y="42"/>
                    </a:lnTo>
                    <a:lnTo>
                      <a:pt x="84" y="30"/>
                    </a:lnTo>
                    <a:lnTo>
                      <a:pt x="42" y="60"/>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36" name="Freeform 144"/>
              <p:cNvSpPr>
                <a:spLocks/>
              </p:cNvSpPr>
              <p:nvPr userDrawn="1"/>
            </p:nvSpPr>
            <p:spPr bwMode="ltGray">
              <a:xfrm>
                <a:off x="7" y="3837"/>
                <a:ext cx="6" cy="12"/>
              </a:xfrm>
              <a:custGeom>
                <a:avLst/>
                <a:gdLst>
                  <a:gd name="T0" fmla="*/ 6 w 6"/>
                  <a:gd name="T1" fmla="*/ 0 h 12"/>
                  <a:gd name="T2" fmla="*/ 6 w 6"/>
                  <a:gd name="T3" fmla="*/ 0 h 12"/>
                  <a:gd name="T4" fmla="*/ 0 w 6"/>
                  <a:gd name="T5" fmla="*/ 0 h 12"/>
                  <a:gd name="T6" fmla="*/ 0 w 6"/>
                  <a:gd name="T7" fmla="*/ 0 h 12"/>
                  <a:gd name="T8" fmla="*/ 0 w 6"/>
                  <a:gd name="T9" fmla="*/ 12 h 12"/>
                  <a:gd name="T10" fmla="*/ 6 w 6"/>
                  <a:gd name="T11" fmla="*/ 0 h 12"/>
                  <a:gd name="T12" fmla="*/ 6 w 6"/>
                  <a:gd name="T13" fmla="*/ 0 h 1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 h="12">
                    <a:moveTo>
                      <a:pt x="6" y="0"/>
                    </a:moveTo>
                    <a:lnTo>
                      <a:pt x="6" y="0"/>
                    </a:lnTo>
                    <a:lnTo>
                      <a:pt x="0" y="0"/>
                    </a:lnTo>
                    <a:lnTo>
                      <a:pt x="0" y="12"/>
                    </a:lnTo>
                    <a:lnTo>
                      <a:pt x="6" y="0"/>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37" name="Freeform 145"/>
              <p:cNvSpPr>
                <a:spLocks/>
              </p:cNvSpPr>
              <p:nvPr userDrawn="1"/>
            </p:nvSpPr>
            <p:spPr bwMode="ltGray">
              <a:xfrm>
                <a:off x="7" y="2555"/>
                <a:ext cx="30" cy="48"/>
              </a:xfrm>
              <a:custGeom>
                <a:avLst/>
                <a:gdLst>
                  <a:gd name="T0" fmla="*/ 18 w 30"/>
                  <a:gd name="T1" fmla="*/ 48 h 48"/>
                  <a:gd name="T2" fmla="*/ 18 w 30"/>
                  <a:gd name="T3" fmla="*/ 48 h 48"/>
                  <a:gd name="T4" fmla="*/ 30 w 30"/>
                  <a:gd name="T5" fmla="*/ 42 h 48"/>
                  <a:gd name="T6" fmla="*/ 0 w 30"/>
                  <a:gd name="T7" fmla="*/ 0 h 48"/>
                  <a:gd name="T8" fmla="*/ 0 w 30"/>
                  <a:gd name="T9" fmla="*/ 24 h 48"/>
                  <a:gd name="T10" fmla="*/ 18 w 30"/>
                  <a:gd name="T11" fmla="*/ 48 h 48"/>
                  <a:gd name="T12" fmla="*/ 18 w 30"/>
                  <a:gd name="T13" fmla="*/ 48 h 48"/>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0" h="48">
                    <a:moveTo>
                      <a:pt x="18" y="48"/>
                    </a:moveTo>
                    <a:lnTo>
                      <a:pt x="18" y="48"/>
                    </a:lnTo>
                    <a:lnTo>
                      <a:pt x="30" y="42"/>
                    </a:lnTo>
                    <a:lnTo>
                      <a:pt x="0" y="0"/>
                    </a:lnTo>
                    <a:lnTo>
                      <a:pt x="0" y="24"/>
                    </a:lnTo>
                    <a:lnTo>
                      <a:pt x="18" y="48"/>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38" name="Freeform 146"/>
              <p:cNvSpPr>
                <a:spLocks/>
              </p:cNvSpPr>
              <p:nvPr userDrawn="1"/>
            </p:nvSpPr>
            <p:spPr bwMode="ltGray">
              <a:xfrm>
                <a:off x="7" y="3843"/>
                <a:ext cx="36" cy="66"/>
              </a:xfrm>
              <a:custGeom>
                <a:avLst/>
                <a:gdLst>
                  <a:gd name="T0" fmla="*/ 36 w 36"/>
                  <a:gd name="T1" fmla="*/ 0 h 66"/>
                  <a:gd name="T2" fmla="*/ 24 w 36"/>
                  <a:gd name="T3" fmla="*/ 0 h 66"/>
                  <a:gd name="T4" fmla="*/ 24 w 36"/>
                  <a:gd name="T5" fmla="*/ 0 h 66"/>
                  <a:gd name="T6" fmla="*/ 0 w 36"/>
                  <a:gd name="T7" fmla="*/ 36 h 66"/>
                  <a:gd name="T8" fmla="*/ 0 w 36"/>
                  <a:gd name="T9" fmla="*/ 66 h 66"/>
                  <a:gd name="T10" fmla="*/ 36 w 36"/>
                  <a:gd name="T11" fmla="*/ 0 h 66"/>
                  <a:gd name="T12" fmla="*/ 36 w 36"/>
                  <a:gd name="T13" fmla="*/ 0 h 66"/>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36" h="66">
                    <a:moveTo>
                      <a:pt x="36" y="0"/>
                    </a:moveTo>
                    <a:lnTo>
                      <a:pt x="24" y="0"/>
                    </a:lnTo>
                    <a:lnTo>
                      <a:pt x="0" y="36"/>
                    </a:lnTo>
                    <a:lnTo>
                      <a:pt x="0" y="66"/>
                    </a:lnTo>
                    <a:lnTo>
                      <a:pt x="36" y="0"/>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39" name="Rectangle 147"/>
              <p:cNvSpPr>
                <a:spLocks noChangeArrowheads="1"/>
              </p:cNvSpPr>
              <p:nvPr userDrawn="1"/>
            </p:nvSpPr>
            <p:spPr bwMode="ltGray">
              <a:xfrm rot="244926">
                <a:off x="1177" y="3201"/>
                <a:ext cx="161"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40" name="Rectangle 148"/>
              <p:cNvSpPr>
                <a:spLocks noChangeArrowheads="1"/>
              </p:cNvSpPr>
              <p:nvPr userDrawn="1"/>
            </p:nvSpPr>
            <p:spPr bwMode="ltGray">
              <a:xfrm rot="-5598588">
                <a:off x="290" y="2386"/>
                <a:ext cx="138" cy="12"/>
              </a:xfrm>
              <a:prstGeom prst="rect">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41" name="Freeform 149"/>
              <p:cNvSpPr>
                <a:spLocks/>
              </p:cNvSpPr>
              <p:nvPr userDrawn="1"/>
            </p:nvSpPr>
            <p:spPr bwMode="ltGray">
              <a:xfrm>
                <a:off x="139" y="3573"/>
                <a:ext cx="144" cy="154"/>
              </a:xfrm>
              <a:custGeom>
                <a:avLst/>
                <a:gdLst>
                  <a:gd name="T0" fmla="*/ 0 w 144"/>
                  <a:gd name="T1" fmla="*/ 102 h 154"/>
                  <a:gd name="T2" fmla="*/ 59 w 144"/>
                  <a:gd name="T3" fmla="*/ 154 h 154"/>
                  <a:gd name="T4" fmla="*/ 117 w 144"/>
                  <a:gd name="T5" fmla="*/ 120 h 154"/>
                  <a:gd name="T6" fmla="*/ 62 w 144"/>
                  <a:gd name="T7" fmla="*/ 55 h 154"/>
                  <a:gd name="T8" fmla="*/ 104 w 144"/>
                  <a:gd name="T9" fmla="*/ 34 h 154"/>
                  <a:gd name="T10" fmla="*/ 117 w 144"/>
                  <a:gd name="T11" fmla="*/ 53 h 154"/>
                  <a:gd name="T12" fmla="*/ 141 w 144"/>
                  <a:gd name="T13" fmla="*/ 47 h 154"/>
                  <a:gd name="T14" fmla="*/ 97 w 144"/>
                  <a:gd name="T15" fmla="*/ 2 h 154"/>
                  <a:gd name="T16" fmla="*/ 36 w 144"/>
                  <a:gd name="T17" fmla="*/ 33 h 154"/>
                  <a:gd name="T18" fmla="*/ 90 w 144"/>
                  <a:gd name="T19" fmla="*/ 107 h 154"/>
                  <a:gd name="T20" fmla="*/ 28 w 144"/>
                  <a:gd name="T21" fmla="*/ 101 h 154"/>
                  <a:gd name="T22" fmla="*/ 0 w 144"/>
                  <a:gd name="T23" fmla="*/ 102 h 1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44" h="154">
                    <a:moveTo>
                      <a:pt x="0" y="102"/>
                    </a:moveTo>
                    <a:cubicBezTo>
                      <a:pt x="6" y="140"/>
                      <a:pt x="25" y="154"/>
                      <a:pt x="59" y="154"/>
                    </a:cubicBezTo>
                    <a:cubicBezTo>
                      <a:pt x="111" y="152"/>
                      <a:pt x="106" y="130"/>
                      <a:pt x="117" y="120"/>
                    </a:cubicBezTo>
                    <a:cubicBezTo>
                      <a:pt x="119" y="61"/>
                      <a:pt x="84" y="84"/>
                      <a:pt x="62" y="55"/>
                    </a:cubicBezTo>
                    <a:cubicBezTo>
                      <a:pt x="59" y="42"/>
                      <a:pt x="78" y="11"/>
                      <a:pt x="104" y="34"/>
                    </a:cubicBezTo>
                    <a:cubicBezTo>
                      <a:pt x="108" y="41"/>
                      <a:pt x="111" y="51"/>
                      <a:pt x="117" y="53"/>
                    </a:cubicBezTo>
                    <a:cubicBezTo>
                      <a:pt x="123" y="55"/>
                      <a:pt x="144" y="55"/>
                      <a:pt x="141" y="47"/>
                    </a:cubicBezTo>
                    <a:cubicBezTo>
                      <a:pt x="138" y="39"/>
                      <a:pt x="126" y="5"/>
                      <a:pt x="97" y="2"/>
                    </a:cubicBezTo>
                    <a:cubicBezTo>
                      <a:pt x="77" y="0"/>
                      <a:pt x="48" y="0"/>
                      <a:pt x="36" y="33"/>
                    </a:cubicBezTo>
                    <a:cubicBezTo>
                      <a:pt x="15" y="89"/>
                      <a:pt x="83" y="79"/>
                      <a:pt x="90" y="107"/>
                    </a:cubicBezTo>
                    <a:cubicBezTo>
                      <a:pt x="96" y="130"/>
                      <a:pt x="34" y="147"/>
                      <a:pt x="28" y="101"/>
                    </a:cubicBezTo>
                    <a:cubicBezTo>
                      <a:pt x="12" y="104"/>
                      <a:pt x="15" y="98"/>
                      <a:pt x="0" y="102"/>
                    </a:cubicBez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332942" name="Freeform 150"/>
              <p:cNvSpPr>
                <a:spLocks/>
              </p:cNvSpPr>
              <p:nvPr userDrawn="1"/>
            </p:nvSpPr>
            <p:spPr bwMode="ltGray">
              <a:xfrm rot="-2857037">
                <a:off x="619" y="3550"/>
                <a:ext cx="68" cy="69"/>
              </a:xfrm>
              <a:custGeom>
                <a:avLst/>
                <a:gdLst>
                  <a:gd name="T0" fmla="*/ 0 w 144"/>
                  <a:gd name="T1" fmla="*/ 4 h 154"/>
                  <a:gd name="T2" fmla="*/ 3 w 144"/>
                  <a:gd name="T3" fmla="*/ 6 h 154"/>
                  <a:gd name="T4" fmla="*/ 6 w 144"/>
                  <a:gd name="T5" fmla="*/ 5 h 154"/>
                  <a:gd name="T6" fmla="*/ 3 w 144"/>
                  <a:gd name="T7" fmla="*/ 2 h 154"/>
                  <a:gd name="T8" fmla="*/ 5 w 144"/>
                  <a:gd name="T9" fmla="*/ 1 h 154"/>
                  <a:gd name="T10" fmla="*/ 6 w 144"/>
                  <a:gd name="T11" fmla="*/ 2 h 154"/>
                  <a:gd name="T12" fmla="*/ 7 w 144"/>
                  <a:gd name="T13" fmla="*/ 2 h 154"/>
                  <a:gd name="T14" fmla="*/ 5 w 144"/>
                  <a:gd name="T15" fmla="*/ 0 h 154"/>
                  <a:gd name="T16" fmla="*/ 2 w 144"/>
                  <a:gd name="T17" fmla="*/ 1 h 154"/>
                  <a:gd name="T18" fmla="*/ 4 w 144"/>
                  <a:gd name="T19" fmla="*/ 4 h 154"/>
                  <a:gd name="T20" fmla="*/ 1 w 144"/>
                  <a:gd name="T21" fmla="*/ 4 h 154"/>
                  <a:gd name="T22" fmla="*/ 0 w 144"/>
                  <a:gd name="T23" fmla="*/ 4 h 154"/>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144" h="154">
                    <a:moveTo>
                      <a:pt x="0" y="102"/>
                    </a:moveTo>
                    <a:cubicBezTo>
                      <a:pt x="6" y="140"/>
                      <a:pt x="25" y="154"/>
                      <a:pt x="59" y="154"/>
                    </a:cubicBezTo>
                    <a:cubicBezTo>
                      <a:pt x="111" y="152"/>
                      <a:pt x="106" y="130"/>
                      <a:pt x="117" y="120"/>
                    </a:cubicBezTo>
                    <a:cubicBezTo>
                      <a:pt x="113" y="47"/>
                      <a:pt x="84" y="84"/>
                      <a:pt x="62" y="55"/>
                    </a:cubicBezTo>
                    <a:cubicBezTo>
                      <a:pt x="59" y="42"/>
                      <a:pt x="78" y="11"/>
                      <a:pt x="104" y="34"/>
                    </a:cubicBezTo>
                    <a:cubicBezTo>
                      <a:pt x="108" y="41"/>
                      <a:pt x="111" y="51"/>
                      <a:pt x="117" y="53"/>
                    </a:cubicBezTo>
                    <a:cubicBezTo>
                      <a:pt x="123" y="55"/>
                      <a:pt x="144" y="55"/>
                      <a:pt x="141" y="47"/>
                    </a:cubicBezTo>
                    <a:cubicBezTo>
                      <a:pt x="138" y="39"/>
                      <a:pt x="126" y="5"/>
                      <a:pt x="97" y="2"/>
                    </a:cubicBezTo>
                    <a:cubicBezTo>
                      <a:pt x="77" y="0"/>
                      <a:pt x="48" y="0"/>
                      <a:pt x="36" y="33"/>
                    </a:cubicBezTo>
                    <a:cubicBezTo>
                      <a:pt x="15" y="89"/>
                      <a:pt x="83" y="79"/>
                      <a:pt x="90" y="107"/>
                    </a:cubicBezTo>
                    <a:cubicBezTo>
                      <a:pt x="96" y="130"/>
                      <a:pt x="34" y="147"/>
                      <a:pt x="28" y="101"/>
                    </a:cubicBezTo>
                    <a:cubicBezTo>
                      <a:pt x="12" y="104"/>
                      <a:pt x="15" y="98"/>
                      <a:pt x="0" y="102"/>
                    </a:cubicBez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defTabSz="914400" eaLnBrk="0" fontAlgn="base" hangingPunct="0">
                  <a:spcBef>
                    <a:spcPct val="0"/>
                  </a:spcBef>
                  <a:spcAft>
                    <a:spcPct val="0"/>
                  </a:spcAft>
                </a:pPr>
                <a:endParaRPr lang="en-US">
                  <a:solidFill>
                    <a:srgbClr val="FFFFFF"/>
                  </a:solidFill>
                  <a:latin typeface="Verdana" charset="0"/>
                  <a:ea typeface="ＭＳ Ｐゴシック" charset="0"/>
                  <a:cs typeface="ＭＳ Ｐゴシック" charset="0"/>
                </a:endParaRPr>
              </a:p>
            </p:txBody>
          </p:sp>
          <p:sp>
            <p:nvSpPr>
              <p:cNvPr id="83095" name="Freeform 151"/>
              <p:cNvSpPr>
                <a:spLocks/>
              </p:cNvSpPr>
              <p:nvPr userDrawn="1"/>
            </p:nvSpPr>
            <p:spPr bwMode="ltGray">
              <a:xfrm>
                <a:off x="235" y="2503"/>
                <a:ext cx="348" cy="1272"/>
              </a:xfrm>
              <a:custGeom>
                <a:avLst/>
                <a:gdLst/>
                <a:ahLst/>
                <a:cxnLst>
                  <a:cxn ang="0">
                    <a:pos x="0" y="0"/>
                  </a:cxn>
                  <a:cxn ang="0">
                    <a:pos x="287" y="582"/>
                  </a:cxn>
                  <a:cxn ang="0">
                    <a:pos x="348" y="1272"/>
                  </a:cxn>
                  <a:cxn ang="0">
                    <a:pos x="54" y="676"/>
                  </a:cxn>
                  <a:cxn ang="0">
                    <a:pos x="0" y="0"/>
                  </a:cxn>
                </a:cxnLst>
                <a:rect l="0" t="0" r="r" b="b"/>
                <a:pathLst>
                  <a:path w="348" h="1272">
                    <a:moveTo>
                      <a:pt x="0" y="0"/>
                    </a:moveTo>
                    <a:lnTo>
                      <a:pt x="287" y="582"/>
                    </a:lnTo>
                    <a:lnTo>
                      <a:pt x="348" y="1272"/>
                    </a:lnTo>
                    <a:lnTo>
                      <a:pt x="54" y="676"/>
                    </a:lnTo>
                    <a:lnTo>
                      <a:pt x="0" y="0"/>
                    </a:lnTo>
                    <a:close/>
                  </a:path>
                </a:pathLst>
              </a:custGeom>
              <a:gradFill rotWithShape="0">
                <a:gsLst>
                  <a:gs pos="0">
                    <a:schemeClr val="bg2"/>
                  </a:gs>
                  <a:gs pos="100000">
                    <a:schemeClr val="bg2">
                      <a:gamma/>
                      <a:shade val="96863"/>
                      <a:invGamma/>
                    </a:schemeClr>
                  </a:gs>
                </a:gsLst>
                <a:lin ang="18900000" scaled="1"/>
              </a:gradFill>
              <a:ln w="9525" cap="flat" cmpd="sng">
                <a:noFill/>
                <a:prstDash val="solid"/>
                <a:round/>
                <a:headEnd type="none" w="med" len="med"/>
                <a:tailEnd type="none" w="med" len="me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83096" name="Oval 152"/>
              <p:cNvSpPr>
                <a:spLocks noChangeArrowheads="1"/>
              </p:cNvSpPr>
              <p:nvPr userDrawn="1"/>
            </p:nvSpPr>
            <p:spPr bwMode="ltGray">
              <a:xfrm rot="-1684349">
                <a:off x="296" y="3047"/>
                <a:ext cx="221" cy="174"/>
              </a:xfrm>
              <a:prstGeom prst="ellipse">
                <a:avLst/>
              </a:prstGeom>
              <a:gradFill rotWithShape="0">
                <a:gsLst>
                  <a:gs pos="0">
                    <a:schemeClr val="bg2">
                      <a:gamma/>
                      <a:shade val="90980"/>
                      <a:invGamma/>
                    </a:schemeClr>
                  </a:gs>
                  <a:gs pos="50000">
                    <a:schemeClr val="bg2"/>
                  </a:gs>
                  <a:gs pos="100000">
                    <a:schemeClr val="bg2">
                      <a:gamma/>
                      <a:shade val="90980"/>
                      <a:invGamma/>
                    </a:schemeClr>
                  </a:gs>
                </a:gsLst>
                <a:lin ang="189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grpSp>
      </p:grpSp>
      <p:sp>
        <p:nvSpPr>
          <p:cNvPr id="83097" name="Rectangle 153"/>
          <p:cNvSpPr>
            <a:spLocks noGrp="1" noRot="1" noChangeArrowheads="1"/>
          </p:cNvSpPr>
          <p:nvPr>
            <p:ph type="title"/>
          </p:nvPr>
        </p:nvSpPr>
        <p:spPr bwMode="auto">
          <a:xfrm>
            <a:off x="301625" y="228600"/>
            <a:ext cx="854075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83098" name="Rectangle 154"/>
          <p:cNvSpPr>
            <a:spLocks noGrp="1" noChangeArrowheads="1"/>
          </p:cNvSpPr>
          <p:nvPr>
            <p:ph type="dt" sz="half" idx="2"/>
          </p:nvPr>
        </p:nvSpPr>
        <p:spPr bwMode="auto">
          <a:xfrm>
            <a:off x="301625" y="6245225"/>
            <a:ext cx="2289175"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000" b="1" i="0">
                <a:latin typeface="Arial" panose="020B0604020202020204" pitchFamily="34" charset="0"/>
                <a:ea typeface="+mn-ea"/>
                <a:cs typeface="+mn-cs"/>
              </a:defRPr>
            </a:lvl1pPr>
          </a:lstStyle>
          <a:p>
            <a:pPr defTabSz="914400" fontAlgn="base">
              <a:spcBef>
                <a:spcPct val="0"/>
              </a:spcBef>
              <a:spcAft>
                <a:spcPct val="0"/>
              </a:spcAft>
              <a:defRPr/>
            </a:pPr>
            <a:endParaRPr lang="en-US" dirty="0">
              <a:solidFill>
                <a:srgbClr val="FFFFFF"/>
              </a:solidFill>
            </a:endParaRPr>
          </a:p>
        </p:txBody>
      </p:sp>
      <p:sp>
        <p:nvSpPr>
          <p:cNvPr id="83099" name="Rectangle 15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000" b="1" i="0">
                <a:latin typeface="Arial" panose="020B0604020202020204" pitchFamily="34" charset="0"/>
                <a:ea typeface="+mn-ea"/>
                <a:cs typeface="+mn-cs"/>
              </a:defRPr>
            </a:lvl1pPr>
          </a:lstStyle>
          <a:p>
            <a:pPr defTabSz="914400" fontAlgn="base">
              <a:spcBef>
                <a:spcPct val="0"/>
              </a:spcBef>
              <a:spcAft>
                <a:spcPct val="0"/>
              </a:spcAft>
              <a:defRPr/>
            </a:pPr>
            <a:endParaRPr lang="en-US" dirty="0">
              <a:solidFill>
                <a:srgbClr val="FFFFFF"/>
              </a:solidFill>
            </a:endParaRPr>
          </a:p>
        </p:txBody>
      </p:sp>
      <p:sp>
        <p:nvSpPr>
          <p:cNvPr id="83100" name="Rectangle 156"/>
          <p:cNvSpPr>
            <a:spLocks noGrp="1" noChangeArrowheads="1"/>
          </p:cNvSpPr>
          <p:nvPr>
            <p:ph type="sldNum" sz="quarter" idx="4"/>
          </p:nvPr>
        </p:nvSpPr>
        <p:spPr bwMode="auto">
          <a:xfrm>
            <a:off x="6553200" y="6245225"/>
            <a:ext cx="2289175"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000" b="1" i="0">
                <a:latin typeface="Arial" panose="020B0604020202020204" pitchFamily="34" charset="0"/>
              </a:defRPr>
            </a:lvl1pPr>
          </a:lstStyle>
          <a:p>
            <a:pPr defTabSz="914400" fontAlgn="base">
              <a:spcBef>
                <a:spcPct val="0"/>
              </a:spcBef>
              <a:spcAft>
                <a:spcPct val="0"/>
              </a:spcAft>
              <a:defRPr/>
            </a:pPr>
            <a:fld id="{BCD8D4E8-AD1D-2844-BA75-51819F7C4F08}" type="slidenum">
              <a:rPr lang="en-US" smtClean="0">
                <a:solidFill>
                  <a:srgbClr val="FFFFFF"/>
                </a:solidFill>
                <a:ea typeface="ＭＳ Ｐゴシック" charset="0"/>
                <a:cs typeface="ＭＳ Ｐゴシック" charset="0"/>
              </a:rPr>
              <a:pPr defTabSz="914400" fontAlgn="base">
                <a:spcBef>
                  <a:spcPct val="0"/>
                </a:spcBef>
                <a:spcAft>
                  <a:spcPct val="0"/>
                </a:spcAft>
                <a:defRPr/>
              </a:pPr>
              <a:t>‹#›</a:t>
            </a:fld>
            <a:endParaRPr lang="en-US" dirty="0">
              <a:solidFill>
                <a:srgbClr val="FFFFFF"/>
              </a:solidFill>
              <a:ea typeface="ＭＳ Ｐゴシック" charset="0"/>
              <a:cs typeface="ＭＳ Ｐゴシック" charset="0"/>
            </a:endParaRPr>
          </a:p>
        </p:txBody>
      </p:sp>
      <p:sp>
        <p:nvSpPr>
          <p:cNvPr id="83101" name="Rectangle 157"/>
          <p:cNvSpPr>
            <a:spLocks noGrp="1" noRot="1" noChangeArrowheads="1"/>
          </p:cNvSpPr>
          <p:nvPr>
            <p:ph type="body" idx="1"/>
          </p:nvPr>
        </p:nvSpPr>
        <p:spPr bwMode="auto">
          <a:xfrm>
            <a:off x="301625" y="1600200"/>
            <a:ext cx="8540750" cy="449897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642883977"/>
      </p:ext>
    </p:extLst>
  </p:cSld>
  <p:clrMap bg1="dk2" tx1="lt1" bg2="dk1" tx2="lt2" accent1="accent1" accent2="accent2" accent3="accent3" accent4="accent4" accent5="accent5" accent6="accent6" hlink="hlink" folHlink="folHlink"/>
  <p:sldLayoutIdLst>
    <p:sldLayoutId id="2147488699" r:id="rId1"/>
    <p:sldLayoutId id="2147488700" r:id="rId2"/>
    <p:sldLayoutId id="2147488701" r:id="rId3"/>
    <p:sldLayoutId id="2147488702" r:id="rId4"/>
    <p:sldLayoutId id="2147488703" r:id="rId5"/>
    <p:sldLayoutId id="2147488704" r:id="rId6"/>
    <p:sldLayoutId id="2147488705" r:id="rId7"/>
    <p:sldLayoutId id="2147488706" r:id="rId8"/>
    <p:sldLayoutId id="2147488707" r:id="rId9"/>
    <p:sldLayoutId id="2147488708" r:id="rId10"/>
    <p:sldLayoutId id="2147488709" r:id="rId11"/>
  </p:sldLayoutIdLst>
  <p:txStyles>
    <p:titleStyle>
      <a:lvl1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ＭＳ Ｐゴシック" charset="0"/>
          <a:cs typeface="Geneva" charset="0"/>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charset="0"/>
          <a:ea typeface="ＭＳ Ｐゴシック" charset="0"/>
          <a:cs typeface="Geneva" charset="0"/>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charset="0"/>
          <a:ea typeface="ＭＳ Ｐゴシック" charset="0"/>
          <a:cs typeface="Geneva" charset="0"/>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charset="0"/>
          <a:ea typeface="ＭＳ Ｐゴシック" charset="0"/>
          <a:cs typeface="Geneva" charset="0"/>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charset="0"/>
          <a:ea typeface="ＭＳ Ｐゴシック" charset="0"/>
          <a:cs typeface="Geneva" charset="0"/>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Tahoma"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Tahoma"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Tahoma"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Tahoma" charset="0"/>
        </a:defRPr>
      </a:lvl9pPr>
    </p:titleStyle>
    <p:bodyStyle>
      <a:lvl1pPr marL="342900" indent="-342900" algn="l" rtl="0" eaLnBrk="0" fontAlgn="base" hangingPunct="0">
        <a:spcBef>
          <a:spcPct val="20000"/>
        </a:spcBef>
        <a:spcAft>
          <a:spcPct val="0"/>
        </a:spcAft>
        <a:buClr>
          <a:schemeClr val="hlink"/>
        </a:buClr>
        <a:buSzPct val="80000"/>
        <a:buFont typeface="Arial" charset="0"/>
        <a:buChar char="►"/>
        <a:defRPr sz="3200">
          <a:solidFill>
            <a:schemeClr val="tx1"/>
          </a:solidFill>
          <a:effectLst>
            <a:outerShdw blurRad="38100" dist="38100" dir="2700000" algn="tl">
              <a:srgbClr val="000000"/>
            </a:outerShdw>
          </a:effectLst>
          <a:latin typeface="+mn-lt"/>
          <a:ea typeface="ＭＳ Ｐゴシック" charset="0"/>
          <a:cs typeface="Geneva" charset="0"/>
        </a:defRPr>
      </a:lvl1pPr>
      <a:lvl2pPr marL="742950" indent="-285750" algn="l" rtl="0" eaLnBrk="0" fontAlgn="base" hangingPunct="0">
        <a:spcBef>
          <a:spcPct val="20000"/>
        </a:spcBef>
        <a:spcAft>
          <a:spcPct val="0"/>
        </a:spcAft>
        <a:buClr>
          <a:schemeClr val="folHlink"/>
        </a:buClr>
        <a:buFont typeface="Wingdings" charset="0"/>
        <a:buChar char="§"/>
        <a:defRPr sz="2800">
          <a:solidFill>
            <a:schemeClr val="tx1"/>
          </a:solidFill>
          <a:effectLst>
            <a:outerShdw blurRad="38100" dist="38100" dir="2700000" algn="tl">
              <a:srgbClr val="000000"/>
            </a:outerShdw>
          </a:effectLst>
          <a:latin typeface="+mn-lt"/>
          <a:ea typeface="Geneva" charset="-128"/>
          <a:cs typeface="Geneva" charset="0"/>
        </a:defRPr>
      </a:lvl2pPr>
      <a:lvl3pPr marL="1143000" indent="-228600" algn="l" rtl="0" eaLnBrk="0" fontAlgn="base" hangingPunct="0">
        <a:spcBef>
          <a:spcPct val="20000"/>
        </a:spcBef>
        <a:spcAft>
          <a:spcPct val="0"/>
        </a:spcAft>
        <a:buClr>
          <a:schemeClr val="hlink"/>
        </a:buClr>
        <a:buSzPct val="80000"/>
        <a:buFont typeface="Arial" charset="0"/>
        <a:buChar char="►"/>
        <a:defRPr sz="2400">
          <a:solidFill>
            <a:schemeClr val="tx1"/>
          </a:solidFill>
          <a:effectLst>
            <a:outerShdw blurRad="38100" dist="38100" dir="2700000" algn="tl">
              <a:srgbClr val="000000"/>
            </a:outerShdw>
          </a:effectLst>
          <a:latin typeface="+mn-lt"/>
          <a:ea typeface="Geneva" charset="-128"/>
          <a:cs typeface="Geneva" charset="0"/>
        </a:defRPr>
      </a:lvl3pPr>
      <a:lvl4pPr marL="1600200" indent="-228600" algn="l" rtl="0" eaLnBrk="0" fontAlgn="base" hangingPunct="0">
        <a:spcBef>
          <a:spcPct val="20000"/>
        </a:spcBef>
        <a:spcAft>
          <a:spcPct val="0"/>
        </a:spcAft>
        <a:buClr>
          <a:schemeClr val="folHlink"/>
        </a:buClr>
        <a:buFont typeface="Wingdings" charset="0"/>
        <a:buChar char="§"/>
        <a:defRPr sz="2000">
          <a:solidFill>
            <a:schemeClr val="tx1"/>
          </a:solidFill>
          <a:effectLst>
            <a:outerShdw blurRad="38100" dist="38100" dir="2700000" algn="tl">
              <a:srgbClr val="000000"/>
            </a:outerShdw>
          </a:effectLst>
          <a:latin typeface="+mn-lt"/>
          <a:ea typeface="Geneva" charset="-128"/>
          <a:cs typeface="Geneva" charset="0"/>
        </a:defRPr>
      </a:lvl4pPr>
      <a:lvl5pPr marL="2057400" indent="-228600" algn="l" rtl="0" eaLnBrk="0" fontAlgn="base" hangingPunct="0">
        <a:spcBef>
          <a:spcPct val="20000"/>
        </a:spcBef>
        <a:spcAft>
          <a:spcPct val="0"/>
        </a:spcAft>
        <a:buClr>
          <a:schemeClr val="hlink"/>
        </a:buClr>
        <a:buSzPct val="80000"/>
        <a:buFont typeface="Arial" charset="0"/>
        <a:buChar char="►"/>
        <a:defRPr sz="2000">
          <a:solidFill>
            <a:schemeClr val="tx1"/>
          </a:solidFill>
          <a:effectLst>
            <a:outerShdw blurRad="38100" dist="38100" dir="2700000" algn="tl">
              <a:srgbClr val="000000"/>
            </a:outerShdw>
          </a:effectLst>
          <a:latin typeface="+mn-lt"/>
          <a:ea typeface="Geneva" charset="-128"/>
          <a:cs typeface="Geneva" charset="0"/>
        </a:defRPr>
      </a:lvl5pPr>
      <a:lvl6pPr marL="2514600" indent="-228600" algn="l" rtl="0" fontAlgn="base">
        <a:spcBef>
          <a:spcPct val="20000"/>
        </a:spcBef>
        <a:spcAft>
          <a:spcPct val="0"/>
        </a:spcAft>
        <a:buClr>
          <a:schemeClr val="hlink"/>
        </a:buClr>
        <a:buSzPct val="80000"/>
        <a:buFont typeface="Arial" charset="0"/>
        <a:buChar char="►"/>
        <a:defRPr sz="2000">
          <a:solidFill>
            <a:schemeClr val="tx1"/>
          </a:solidFill>
          <a:effectLst>
            <a:outerShdw blurRad="38100" dist="38100" dir="2700000" algn="tl">
              <a:srgbClr val="000000"/>
            </a:outerShdw>
          </a:effectLst>
          <a:latin typeface="+mn-lt"/>
          <a:ea typeface="Geneva" charset="-128"/>
        </a:defRPr>
      </a:lvl6pPr>
      <a:lvl7pPr marL="2971800" indent="-228600" algn="l" rtl="0" fontAlgn="base">
        <a:spcBef>
          <a:spcPct val="20000"/>
        </a:spcBef>
        <a:spcAft>
          <a:spcPct val="0"/>
        </a:spcAft>
        <a:buClr>
          <a:schemeClr val="hlink"/>
        </a:buClr>
        <a:buSzPct val="80000"/>
        <a:buFont typeface="Arial" charset="0"/>
        <a:buChar char="►"/>
        <a:defRPr sz="2000">
          <a:solidFill>
            <a:schemeClr val="tx1"/>
          </a:solidFill>
          <a:effectLst>
            <a:outerShdw blurRad="38100" dist="38100" dir="2700000" algn="tl">
              <a:srgbClr val="000000"/>
            </a:outerShdw>
          </a:effectLst>
          <a:latin typeface="+mn-lt"/>
          <a:ea typeface="Geneva" charset="-128"/>
        </a:defRPr>
      </a:lvl7pPr>
      <a:lvl8pPr marL="3429000" indent="-228600" algn="l" rtl="0" fontAlgn="base">
        <a:spcBef>
          <a:spcPct val="20000"/>
        </a:spcBef>
        <a:spcAft>
          <a:spcPct val="0"/>
        </a:spcAft>
        <a:buClr>
          <a:schemeClr val="hlink"/>
        </a:buClr>
        <a:buSzPct val="80000"/>
        <a:buFont typeface="Arial" charset="0"/>
        <a:buChar char="►"/>
        <a:defRPr sz="2000">
          <a:solidFill>
            <a:schemeClr val="tx1"/>
          </a:solidFill>
          <a:effectLst>
            <a:outerShdw blurRad="38100" dist="38100" dir="2700000" algn="tl">
              <a:srgbClr val="000000"/>
            </a:outerShdw>
          </a:effectLst>
          <a:latin typeface="+mn-lt"/>
          <a:ea typeface="Geneva" charset="-128"/>
        </a:defRPr>
      </a:lvl8pPr>
      <a:lvl9pPr marL="3886200" indent="-228600" algn="l" rtl="0" fontAlgn="base">
        <a:spcBef>
          <a:spcPct val="20000"/>
        </a:spcBef>
        <a:spcAft>
          <a:spcPct val="0"/>
        </a:spcAft>
        <a:buClr>
          <a:schemeClr val="hlink"/>
        </a:buClr>
        <a:buSzPct val="80000"/>
        <a:buFont typeface="Arial" charset="0"/>
        <a:buChar char="►"/>
        <a:defRPr sz="2000">
          <a:solidFill>
            <a:schemeClr val="tx1"/>
          </a:solidFill>
          <a:effectLst>
            <a:outerShdw blurRad="38100" dist="38100" dir="2700000" algn="tl">
              <a:srgbClr val="000000"/>
            </a:outerShdw>
          </a:effectLst>
          <a:latin typeface="+mn-lt"/>
          <a:ea typeface="Geneva"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02.xml><?xml version="1.0" encoding="utf-8"?>
<p:sldMaster xmlns:a="http://schemas.openxmlformats.org/drawingml/2006/main" xmlns:r="http://schemas.openxmlformats.org/officeDocument/2006/relationships" xmlns:p="http://schemas.openxmlformats.org/presentationml/2006/main">
  <p:cSld>
    <p:bg>
      <p:bgPr>
        <a:blipFill dpi="0" rotWithShape="0">
          <a:blip r:embed="rId16"/>
          <a:srcRect/>
          <a:stretch>
            <a:fillRect/>
          </a:stretch>
        </a:blipFill>
        <a:effectLst/>
      </p:bgPr>
    </p:bg>
    <p:spTree>
      <p:nvGrpSpPr>
        <p:cNvPr id="1" name=""/>
        <p:cNvGrpSpPr/>
        <p:nvPr/>
      </p:nvGrpSpPr>
      <p:grpSpPr>
        <a:xfrm>
          <a:off x="0" y="0"/>
          <a:ext cx="0" cy="0"/>
          <a:chOff x="0" y="0"/>
          <a:chExt cx="0" cy="0"/>
        </a:xfrm>
      </p:grpSpPr>
      <p:sp>
        <p:nvSpPr>
          <p:cNvPr id="18434" name="Rectangle 2"/>
          <p:cNvSpPr>
            <a:spLocks noGrp="1" noChangeArrowheads="1"/>
          </p:cNvSpPr>
          <p:nvPr>
            <p:ph type="title"/>
          </p:nvPr>
        </p:nvSpPr>
        <p:spPr bwMode="auto">
          <a:xfrm>
            <a:off x="457200" y="292100"/>
            <a:ext cx="8229600" cy="13843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8435" name="Rectangle 3"/>
          <p:cNvSpPr>
            <a:spLocks noGrp="1" noChangeArrowheads="1"/>
          </p:cNvSpPr>
          <p:nvPr>
            <p:ph type="body" idx="1"/>
          </p:nvPr>
        </p:nvSpPr>
        <p:spPr bwMode="auto">
          <a:xfrm>
            <a:off x="457200" y="1905000"/>
            <a:ext cx="8229600" cy="411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436"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eaLnBrk="1" hangingPunct="1">
              <a:defRPr sz="1400" b="1" i="0">
                <a:solidFill>
                  <a:schemeClr val="tx1"/>
                </a:solidFill>
                <a:effectLst>
                  <a:outerShdw blurRad="38100" dist="38100" dir="2700000" algn="tl">
                    <a:srgbClr val="000000"/>
                  </a:outerShdw>
                </a:effectLst>
                <a:latin typeface="Arial" panose="020B0604020202020204" pitchFamily="34" charset="0"/>
                <a:ea typeface="+mn-ea"/>
                <a:cs typeface="+mn-cs"/>
              </a:defRPr>
            </a:lvl1pPr>
          </a:lstStyle>
          <a:p>
            <a:pPr>
              <a:defRPr/>
            </a:pPr>
            <a:endParaRPr lang="en-US" dirty="0"/>
          </a:p>
        </p:txBody>
      </p:sp>
      <p:sp>
        <p:nvSpPr>
          <p:cNvPr id="18437"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400" b="1" i="0">
                <a:solidFill>
                  <a:schemeClr val="tx1"/>
                </a:solidFill>
                <a:effectLst>
                  <a:outerShdw blurRad="38100" dist="38100" dir="2700000" algn="tl">
                    <a:srgbClr val="000000"/>
                  </a:outerShdw>
                </a:effectLst>
                <a:latin typeface="Arial" panose="020B0604020202020204" pitchFamily="34" charset="0"/>
                <a:ea typeface="+mn-ea"/>
                <a:cs typeface="+mn-cs"/>
              </a:defRPr>
            </a:lvl1pPr>
          </a:lstStyle>
          <a:p>
            <a:pPr>
              <a:defRPr/>
            </a:pPr>
            <a:endParaRPr lang="en-US" dirty="0"/>
          </a:p>
        </p:txBody>
      </p:sp>
      <p:sp>
        <p:nvSpPr>
          <p:cNvPr id="18438"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400" b="1" i="0">
                <a:solidFill>
                  <a:schemeClr val="tx1"/>
                </a:solidFill>
                <a:effectLst>
                  <a:outerShdw blurRad="38100" dist="38100" dir="2700000" algn="tl">
                    <a:srgbClr val="000000"/>
                  </a:outerShdw>
                </a:effectLst>
                <a:latin typeface="Arial" panose="020B0604020202020204" pitchFamily="34" charset="0"/>
              </a:defRPr>
            </a:lvl1pPr>
          </a:lstStyle>
          <a:p>
            <a:pPr>
              <a:defRPr/>
            </a:pPr>
            <a:fld id="{953A75BF-C909-7C4B-AB75-8FBE4B19DA00}" type="slidenum">
              <a:rPr lang="en-US" smtClean="0"/>
              <a:pPr>
                <a:defRPr/>
              </a:pPr>
              <a:t>‹#›</a:t>
            </a:fld>
            <a:endParaRPr lang="en-US" dirty="0"/>
          </a:p>
        </p:txBody>
      </p:sp>
    </p:spTree>
    <p:extLst>
      <p:ext uri="{BB962C8B-B14F-4D97-AF65-F5344CB8AC3E}">
        <p14:creationId xmlns:p14="http://schemas.microsoft.com/office/powerpoint/2010/main" val="640282854"/>
      </p:ext>
    </p:extLst>
  </p:cSld>
  <p:clrMap bg1="dk2" tx1="lt1" bg2="dk1" tx2="lt2" accent1="accent1" accent2="accent2" accent3="accent3" accent4="accent4" accent5="accent5" accent6="accent6" hlink="hlink" folHlink="folHlink"/>
  <p:sldLayoutIdLst>
    <p:sldLayoutId id="2147488711" r:id="rId1"/>
    <p:sldLayoutId id="2147488712" r:id="rId2"/>
    <p:sldLayoutId id="2147488713" r:id="rId3"/>
    <p:sldLayoutId id="2147488714" r:id="rId4"/>
    <p:sldLayoutId id="2147488715" r:id="rId5"/>
    <p:sldLayoutId id="2147488716" r:id="rId6"/>
    <p:sldLayoutId id="2147488717" r:id="rId7"/>
    <p:sldLayoutId id="2147488718" r:id="rId8"/>
    <p:sldLayoutId id="2147488719" r:id="rId9"/>
    <p:sldLayoutId id="2147488720" r:id="rId10"/>
    <p:sldLayoutId id="2147488721" r:id="rId11"/>
    <p:sldLayoutId id="2147488722" r:id="rId12"/>
    <p:sldLayoutId id="2147488723" r:id="rId13"/>
    <p:sldLayoutId id="2147488724" r:id="rId14"/>
  </p:sldLayoutIdLst>
  <p:txStyles>
    <p:titleStyle>
      <a:lvl1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ＭＳ Ｐゴシック" charset="-128"/>
          <a:cs typeface="ＭＳ Ｐゴシック" charset="-128"/>
        </a:defRPr>
      </a:lvl1pPr>
      <a:lvl2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1" charset="-52"/>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1" charset="-52"/>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1" charset="-52"/>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1" charset="-52"/>
          <a:ea typeface="ＭＳ Ｐゴシック" charset="-128"/>
          <a:cs typeface="ＭＳ Ｐゴシック" charset="-128"/>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111" charset="-5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111" charset="-5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111" charset="-5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111" charset="-52"/>
        </a:defRPr>
      </a:lvl9pPr>
    </p:titleStyle>
    <p:bodyStyle>
      <a:lvl1pPr marL="342900" indent="-342900" algn="l" rtl="0" eaLnBrk="0" fontAlgn="base" hangingPunct="0">
        <a:spcBef>
          <a:spcPct val="20000"/>
        </a:spcBef>
        <a:spcAft>
          <a:spcPct val="0"/>
        </a:spcAft>
        <a:buClr>
          <a:schemeClr val="hlink"/>
        </a:buClr>
        <a:buSzPct val="120000"/>
        <a:buChar char="•"/>
        <a:defRPr sz="3200">
          <a:solidFill>
            <a:schemeClr val="tx1"/>
          </a:solidFill>
          <a:effectLst>
            <a:outerShdw blurRad="38100" dist="38100" dir="2700000" algn="tl">
              <a:srgbClr val="000000"/>
            </a:outerShdw>
          </a:effectLst>
          <a:latin typeface="+mn-lt"/>
          <a:ea typeface="ＭＳ Ｐゴシック" charset="-128"/>
          <a:cs typeface="ＭＳ Ｐゴシック" charset="-128"/>
        </a:defRPr>
      </a:lvl1pPr>
      <a:lvl2pPr marL="742950" indent="-285750" algn="l" rtl="0" eaLnBrk="0" fontAlgn="base" hangingPunct="0">
        <a:spcBef>
          <a:spcPct val="20000"/>
        </a:spcBef>
        <a:spcAft>
          <a:spcPct val="0"/>
        </a:spcAft>
        <a:buFont typeface="Tahoma" charset="0"/>
        <a:buChar char="–"/>
        <a:defRPr sz="2800">
          <a:solidFill>
            <a:schemeClr val="tx1"/>
          </a:solidFill>
          <a:effectLst>
            <a:outerShdw blurRad="38100" dist="38100" dir="2700000" algn="tl">
              <a:srgbClr val="000000"/>
            </a:outerShdw>
          </a:effectLst>
          <a:latin typeface="+mn-lt"/>
          <a:ea typeface="ＭＳ Ｐゴシック" pitchFamily="-111" charset="-128"/>
        </a:defRPr>
      </a:lvl2pPr>
      <a:lvl3pPr marL="1143000" indent="-228600" algn="l" rtl="0" eaLnBrk="0" fontAlgn="base" hangingPunct="0">
        <a:spcBef>
          <a:spcPct val="20000"/>
        </a:spcBef>
        <a:spcAft>
          <a:spcPct val="0"/>
        </a:spcAft>
        <a:buClr>
          <a:schemeClr val="hlink"/>
        </a:buClr>
        <a:buSzPct val="120000"/>
        <a:buChar char="•"/>
        <a:defRPr sz="2400">
          <a:solidFill>
            <a:schemeClr val="tx1"/>
          </a:solidFill>
          <a:effectLst>
            <a:outerShdw blurRad="38100" dist="38100" dir="2700000" algn="tl">
              <a:srgbClr val="000000"/>
            </a:outerShdw>
          </a:effectLst>
          <a:latin typeface="+mn-lt"/>
          <a:ea typeface="ＭＳ Ｐゴシック" pitchFamily="-111" charset="-128"/>
        </a:defRPr>
      </a:lvl3pPr>
      <a:lvl4pPr marL="1600200" indent="-228600" algn="l" rtl="0" eaLnBrk="0" fontAlgn="base" hangingPunct="0">
        <a:spcBef>
          <a:spcPct val="20000"/>
        </a:spcBef>
        <a:spcAft>
          <a:spcPct val="0"/>
        </a:spcAft>
        <a:buFont typeface="Tahoma" charset="0"/>
        <a:buChar char="–"/>
        <a:defRPr sz="2000">
          <a:solidFill>
            <a:schemeClr val="tx1"/>
          </a:solidFill>
          <a:effectLst>
            <a:outerShdw blurRad="38100" dist="38100" dir="2700000" algn="tl">
              <a:srgbClr val="000000"/>
            </a:outerShdw>
          </a:effectLst>
          <a:latin typeface="+mn-lt"/>
          <a:ea typeface="ＭＳ Ｐゴシック" pitchFamily="-111" charset="-128"/>
        </a:defRPr>
      </a:lvl4pPr>
      <a:lvl5pPr marL="2057400" indent="-228600" algn="l" rtl="0" eaLnBrk="0" fontAlgn="base" hangingPunct="0">
        <a:spcBef>
          <a:spcPct val="20000"/>
        </a:spcBef>
        <a:spcAft>
          <a:spcPct val="0"/>
        </a:spcAft>
        <a:buClr>
          <a:schemeClr val="hlink"/>
        </a:buClr>
        <a:buSzPct val="80000"/>
        <a:buFont typeface="Wingdings" charset="0"/>
        <a:buChar char="v"/>
        <a:defRPr sz="2000">
          <a:solidFill>
            <a:schemeClr val="tx1"/>
          </a:solidFill>
          <a:effectLst>
            <a:outerShdw blurRad="38100" dist="38100" dir="2700000" algn="tl">
              <a:srgbClr val="000000"/>
            </a:outerShdw>
          </a:effectLst>
          <a:latin typeface="+mn-lt"/>
          <a:ea typeface="ＭＳ Ｐゴシック" pitchFamily="-111" charset="-128"/>
        </a:defRPr>
      </a:lvl5pPr>
      <a:lvl6pPr marL="2514600" indent="-228600" algn="l" rtl="0" fontAlgn="base">
        <a:spcBef>
          <a:spcPct val="20000"/>
        </a:spcBef>
        <a:spcAft>
          <a:spcPct val="0"/>
        </a:spcAft>
        <a:buClr>
          <a:schemeClr val="hlink"/>
        </a:buClr>
        <a:buSzPct val="80000"/>
        <a:buFont typeface="Wingdings" pitchFamily="-111" charset="2"/>
        <a:buChar char="v"/>
        <a:defRPr sz="2000">
          <a:solidFill>
            <a:schemeClr val="tx1"/>
          </a:solidFill>
          <a:effectLst>
            <a:outerShdw blurRad="38100" dist="38100" dir="2700000" algn="tl">
              <a:srgbClr val="000000"/>
            </a:outerShdw>
          </a:effectLst>
          <a:latin typeface="+mn-lt"/>
          <a:ea typeface="ＭＳ Ｐゴシック" pitchFamily="-111" charset="-128"/>
        </a:defRPr>
      </a:lvl6pPr>
      <a:lvl7pPr marL="2971800" indent="-228600" algn="l" rtl="0" fontAlgn="base">
        <a:spcBef>
          <a:spcPct val="20000"/>
        </a:spcBef>
        <a:spcAft>
          <a:spcPct val="0"/>
        </a:spcAft>
        <a:buClr>
          <a:schemeClr val="hlink"/>
        </a:buClr>
        <a:buSzPct val="80000"/>
        <a:buFont typeface="Wingdings" pitchFamily="-111" charset="2"/>
        <a:buChar char="v"/>
        <a:defRPr sz="2000">
          <a:solidFill>
            <a:schemeClr val="tx1"/>
          </a:solidFill>
          <a:effectLst>
            <a:outerShdw blurRad="38100" dist="38100" dir="2700000" algn="tl">
              <a:srgbClr val="000000"/>
            </a:outerShdw>
          </a:effectLst>
          <a:latin typeface="+mn-lt"/>
          <a:ea typeface="ＭＳ Ｐゴシック" pitchFamily="-111" charset="-128"/>
        </a:defRPr>
      </a:lvl7pPr>
      <a:lvl8pPr marL="3429000" indent="-228600" algn="l" rtl="0" fontAlgn="base">
        <a:spcBef>
          <a:spcPct val="20000"/>
        </a:spcBef>
        <a:spcAft>
          <a:spcPct val="0"/>
        </a:spcAft>
        <a:buClr>
          <a:schemeClr val="hlink"/>
        </a:buClr>
        <a:buSzPct val="80000"/>
        <a:buFont typeface="Wingdings" pitchFamily="-111" charset="2"/>
        <a:buChar char="v"/>
        <a:defRPr sz="2000">
          <a:solidFill>
            <a:schemeClr val="tx1"/>
          </a:solidFill>
          <a:effectLst>
            <a:outerShdw blurRad="38100" dist="38100" dir="2700000" algn="tl">
              <a:srgbClr val="000000"/>
            </a:outerShdw>
          </a:effectLst>
          <a:latin typeface="+mn-lt"/>
          <a:ea typeface="ＭＳ Ｐゴシック" pitchFamily="-111" charset="-128"/>
        </a:defRPr>
      </a:lvl8pPr>
      <a:lvl9pPr marL="3886200" indent="-228600" algn="l" rtl="0" fontAlgn="base">
        <a:spcBef>
          <a:spcPct val="20000"/>
        </a:spcBef>
        <a:spcAft>
          <a:spcPct val="0"/>
        </a:spcAft>
        <a:buClr>
          <a:schemeClr val="hlink"/>
        </a:buClr>
        <a:buSzPct val="80000"/>
        <a:buFont typeface="Wingdings" pitchFamily="-111" charset="2"/>
        <a:buChar char="v"/>
        <a:defRPr sz="2000">
          <a:solidFill>
            <a:schemeClr val="tx1"/>
          </a:solidFill>
          <a:effectLst>
            <a:outerShdw blurRad="38100" dist="38100" dir="2700000" algn="tl">
              <a:srgbClr val="000000"/>
            </a:outerShdw>
          </a:effectLst>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03.xml><?xml version="1.0" encoding="utf-8"?>
<p:sldMaster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18434" name="Rectangle 2"/>
          <p:cNvSpPr>
            <a:spLocks noGrp="1" noChangeArrowheads="1"/>
          </p:cNvSpPr>
          <p:nvPr>
            <p:ph type="title"/>
          </p:nvPr>
        </p:nvSpPr>
        <p:spPr bwMode="auto">
          <a:xfrm>
            <a:off x="457200" y="292100"/>
            <a:ext cx="8229600" cy="13843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8435" name="Rectangle 3"/>
          <p:cNvSpPr>
            <a:spLocks noGrp="1" noChangeArrowheads="1"/>
          </p:cNvSpPr>
          <p:nvPr>
            <p:ph type="body" idx="1"/>
          </p:nvPr>
        </p:nvSpPr>
        <p:spPr bwMode="auto">
          <a:xfrm>
            <a:off x="457200" y="1905000"/>
            <a:ext cx="8229600" cy="411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436"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eaLnBrk="1" hangingPunct="1">
              <a:defRPr sz="1400" b="1" i="0">
                <a:solidFill>
                  <a:srgbClr val="FFFFFF"/>
                </a:solidFill>
                <a:effectLst>
                  <a:outerShdw blurRad="38100" dist="38100" dir="2700000" algn="tl">
                    <a:srgbClr val="000000"/>
                  </a:outerShdw>
                </a:effectLst>
                <a:latin typeface="Arial" panose="020B0604020202020204" pitchFamily="34" charset="0"/>
                <a:ea typeface="+mn-ea"/>
                <a:cs typeface="+mn-cs"/>
              </a:defRPr>
            </a:lvl1pPr>
          </a:lstStyle>
          <a:p>
            <a:pPr>
              <a:defRPr/>
            </a:pPr>
            <a:endParaRPr lang="en-US" dirty="0"/>
          </a:p>
        </p:txBody>
      </p:sp>
      <p:sp>
        <p:nvSpPr>
          <p:cNvPr id="18437"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400" b="1" i="0">
                <a:solidFill>
                  <a:srgbClr val="FFFFFF"/>
                </a:solidFill>
                <a:effectLst>
                  <a:outerShdw blurRad="38100" dist="38100" dir="2700000" algn="tl">
                    <a:srgbClr val="000000"/>
                  </a:outerShdw>
                </a:effectLst>
                <a:latin typeface="Arial" panose="020B0604020202020204" pitchFamily="34" charset="0"/>
                <a:ea typeface="+mn-ea"/>
                <a:cs typeface="+mn-cs"/>
              </a:defRPr>
            </a:lvl1pPr>
          </a:lstStyle>
          <a:p>
            <a:pPr>
              <a:defRPr/>
            </a:pPr>
            <a:endParaRPr lang="en-US" dirty="0"/>
          </a:p>
        </p:txBody>
      </p:sp>
      <p:sp>
        <p:nvSpPr>
          <p:cNvPr id="18438"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400" b="1" i="0">
                <a:solidFill>
                  <a:srgbClr val="FFFFFF"/>
                </a:solidFill>
                <a:effectLst>
                  <a:outerShdw blurRad="38100" dist="38100" dir="2700000" algn="tl">
                    <a:srgbClr val="000000"/>
                  </a:outerShdw>
                </a:effectLst>
                <a:latin typeface="Arial" panose="020B0604020202020204" pitchFamily="34" charset="0"/>
              </a:defRPr>
            </a:lvl1pPr>
          </a:lstStyle>
          <a:p>
            <a:pPr>
              <a:defRPr/>
            </a:pPr>
            <a:fld id="{6E7F74C9-9B7A-0E46-A8B1-F002EABB0E2A}" type="slidenum">
              <a:rPr lang="en-US" smtClean="0"/>
              <a:pPr>
                <a:defRPr/>
              </a:pPr>
              <a:t>‹#›</a:t>
            </a:fld>
            <a:endParaRPr lang="en-US" dirty="0"/>
          </a:p>
        </p:txBody>
      </p:sp>
    </p:spTree>
    <p:extLst>
      <p:ext uri="{BB962C8B-B14F-4D97-AF65-F5344CB8AC3E}">
        <p14:creationId xmlns:p14="http://schemas.microsoft.com/office/powerpoint/2010/main" val="1548730171"/>
      </p:ext>
    </p:extLst>
  </p:cSld>
  <p:clrMap bg1="dk2" tx1="lt1" bg2="dk1" tx2="lt2" accent1="accent1" accent2="accent2" accent3="accent3" accent4="accent4" accent5="accent5" accent6="accent6" hlink="hlink" folHlink="folHlink"/>
  <p:sldLayoutIdLst>
    <p:sldLayoutId id="2147488726" r:id="rId1"/>
  </p:sldLayoutIdLst>
  <p:txStyles>
    <p:titleStyle>
      <a:lvl1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ＭＳ Ｐゴシック" charset="-128"/>
          <a:cs typeface="ＭＳ Ｐゴシック" charset="-128"/>
        </a:defRPr>
      </a:lvl1pPr>
      <a:lvl2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1" charset="-52"/>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1" charset="-52"/>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1" charset="-52"/>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1" charset="-52"/>
          <a:ea typeface="ＭＳ Ｐゴシック" charset="-128"/>
          <a:cs typeface="ＭＳ Ｐゴシック" charset="-128"/>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111" charset="-5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111" charset="-5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111" charset="-5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111" charset="-52"/>
        </a:defRPr>
      </a:lvl9pPr>
    </p:titleStyle>
    <p:bodyStyle>
      <a:lvl1pPr marL="342900" indent="-342900" algn="l" rtl="0" eaLnBrk="0" fontAlgn="base" hangingPunct="0">
        <a:spcBef>
          <a:spcPct val="20000"/>
        </a:spcBef>
        <a:spcAft>
          <a:spcPct val="0"/>
        </a:spcAft>
        <a:buClr>
          <a:schemeClr val="hlink"/>
        </a:buClr>
        <a:buSzPct val="120000"/>
        <a:buChar char="•"/>
        <a:defRPr sz="3200">
          <a:solidFill>
            <a:schemeClr val="tx1"/>
          </a:solidFill>
          <a:effectLst>
            <a:outerShdw blurRad="38100" dist="38100" dir="2700000" algn="tl">
              <a:srgbClr val="000000"/>
            </a:outerShdw>
          </a:effectLst>
          <a:latin typeface="+mn-lt"/>
          <a:ea typeface="ＭＳ Ｐゴシック" charset="-128"/>
          <a:cs typeface="ＭＳ Ｐゴシック" charset="-128"/>
        </a:defRPr>
      </a:lvl1pPr>
      <a:lvl2pPr marL="742950" indent="-285750" algn="l" rtl="0" eaLnBrk="0" fontAlgn="base" hangingPunct="0">
        <a:spcBef>
          <a:spcPct val="20000"/>
        </a:spcBef>
        <a:spcAft>
          <a:spcPct val="0"/>
        </a:spcAft>
        <a:buFont typeface="Tahoma" charset="0"/>
        <a:buChar char="–"/>
        <a:defRPr sz="2800">
          <a:solidFill>
            <a:schemeClr val="tx1"/>
          </a:solidFill>
          <a:effectLst>
            <a:outerShdw blurRad="38100" dist="38100" dir="2700000" algn="tl">
              <a:srgbClr val="000000"/>
            </a:outerShdw>
          </a:effectLst>
          <a:latin typeface="+mn-lt"/>
          <a:ea typeface="ＭＳ Ｐゴシック" pitchFamily="-111" charset="-128"/>
        </a:defRPr>
      </a:lvl2pPr>
      <a:lvl3pPr marL="1143000" indent="-228600" algn="l" rtl="0" eaLnBrk="0" fontAlgn="base" hangingPunct="0">
        <a:spcBef>
          <a:spcPct val="20000"/>
        </a:spcBef>
        <a:spcAft>
          <a:spcPct val="0"/>
        </a:spcAft>
        <a:buClr>
          <a:schemeClr val="hlink"/>
        </a:buClr>
        <a:buSzPct val="120000"/>
        <a:buChar char="•"/>
        <a:defRPr sz="2400">
          <a:solidFill>
            <a:schemeClr val="tx1"/>
          </a:solidFill>
          <a:effectLst>
            <a:outerShdw blurRad="38100" dist="38100" dir="2700000" algn="tl">
              <a:srgbClr val="000000"/>
            </a:outerShdw>
          </a:effectLst>
          <a:latin typeface="+mn-lt"/>
          <a:ea typeface="ＭＳ Ｐゴシック" pitchFamily="-111" charset="-128"/>
        </a:defRPr>
      </a:lvl3pPr>
      <a:lvl4pPr marL="1600200" indent="-228600" algn="l" rtl="0" eaLnBrk="0" fontAlgn="base" hangingPunct="0">
        <a:spcBef>
          <a:spcPct val="20000"/>
        </a:spcBef>
        <a:spcAft>
          <a:spcPct val="0"/>
        </a:spcAft>
        <a:buFont typeface="Tahoma" charset="0"/>
        <a:buChar char="–"/>
        <a:defRPr sz="2000">
          <a:solidFill>
            <a:schemeClr val="tx1"/>
          </a:solidFill>
          <a:effectLst>
            <a:outerShdw blurRad="38100" dist="38100" dir="2700000" algn="tl">
              <a:srgbClr val="000000"/>
            </a:outerShdw>
          </a:effectLst>
          <a:latin typeface="+mn-lt"/>
          <a:ea typeface="ＭＳ Ｐゴシック" pitchFamily="-111" charset="-128"/>
        </a:defRPr>
      </a:lvl4pPr>
      <a:lvl5pPr marL="2057400" indent="-228600" algn="l" rtl="0" eaLnBrk="0" fontAlgn="base" hangingPunct="0">
        <a:spcBef>
          <a:spcPct val="20000"/>
        </a:spcBef>
        <a:spcAft>
          <a:spcPct val="0"/>
        </a:spcAft>
        <a:buClr>
          <a:schemeClr val="hlink"/>
        </a:buClr>
        <a:buSzPct val="80000"/>
        <a:buFont typeface="Wingdings" charset="0"/>
        <a:buChar char="v"/>
        <a:defRPr sz="2000">
          <a:solidFill>
            <a:schemeClr val="tx1"/>
          </a:solidFill>
          <a:effectLst>
            <a:outerShdw blurRad="38100" dist="38100" dir="2700000" algn="tl">
              <a:srgbClr val="000000"/>
            </a:outerShdw>
          </a:effectLst>
          <a:latin typeface="+mn-lt"/>
          <a:ea typeface="ＭＳ Ｐゴシック" pitchFamily="-111" charset="-128"/>
        </a:defRPr>
      </a:lvl5pPr>
      <a:lvl6pPr marL="2514600" indent="-228600" algn="l" rtl="0" fontAlgn="base">
        <a:spcBef>
          <a:spcPct val="20000"/>
        </a:spcBef>
        <a:spcAft>
          <a:spcPct val="0"/>
        </a:spcAft>
        <a:buClr>
          <a:schemeClr val="hlink"/>
        </a:buClr>
        <a:buSzPct val="80000"/>
        <a:buFont typeface="Wingdings" pitchFamily="-111" charset="2"/>
        <a:buChar char="v"/>
        <a:defRPr sz="2000">
          <a:solidFill>
            <a:schemeClr val="tx1"/>
          </a:solidFill>
          <a:effectLst>
            <a:outerShdw blurRad="38100" dist="38100" dir="2700000" algn="tl">
              <a:srgbClr val="000000"/>
            </a:outerShdw>
          </a:effectLst>
          <a:latin typeface="+mn-lt"/>
          <a:ea typeface="ＭＳ Ｐゴシック" pitchFamily="-111" charset="-128"/>
        </a:defRPr>
      </a:lvl6pPr>
      <a:lvl7pPr marL="2971800" indent="-228600" algn="l" rtl="0" fontAlgn="base">
        <a:spcBef>
          <a:spcPct val="20000"/>
        </a:spcBef>
        <a:spcAft>
          <a:spcPct val="0"/>
        </a:spcAft>
        <a:buClr>
          <a:schemeClr val="hlink"/>
        </a:buClr>
        <a:buSzPct val="80000"/>
        <a:buFont typeface="Wingdings" pitchFamily="-111" charset="2"/>
        <a:buChar char="v"/>
        <a:defRPr sz="2000">
          <a:solidFill>
            <a:schemeClr val="tx1"/>
          </a:solidFill>
          <a:effectLst>
            <a:outerShdw blurRad="38100" dist="38100" dir="2700000" algn="tl">
              <a:srgbClr val="000000"/>
            </a:outerShdw>
          </a:effectLst>
          <a:latin typeface="+mn-lt"/>
          <a:ea typeface="ＭＳ Ｐゴシック" pitchFamily="-111" charset="-128"/>
        </a:defRPr>
      </a:lvl7pPr>
      <a:lvl8pPr marL="3429000" indent="-228600" algn="l" rtl="0" fontAlgn="base">
        <a:spcBef>
          <a:spcPct val="20000"/>
        </a:spcBef>
        <a:spcAft>
          <a:spcPct val="0"/>
        </a:spcAft>
        <a:buClr>
          <a:schemeClr val="hlink"/>
        </a:buClr>
        <a:buSzPct val="80000"/>
        <a:buFont typeface="Wingdings" pitchFamily="-111" charset="2"/>
        <a:buChar char="v"/>
        <a:defRPr sz="2000">
          <a:solidFill>
            <a:schemeClr val="tx1"/>
          </a:solidFill>
          <a:effectLst>
            <a:outerShdw blurRad="38100" dist="38100" dir="2700000" algn="tl">
              <a:srgbClr val="000000"/>
            </a:outerShdw>
          </a:effectLst>
          <a:latin typeface="+mn-lt"/>
          <a:ea typeface="ＭＳ Ｐゴシック" pitchFamily="-111" charset="-128"/>
        </a:defRPr>
      </a:lvl8pPr>
      <a:lvl9pPr marL="3886200" indent="-228600" algn="l" rtl="0" fontAlgn="base">
        <a:spcBef>
          <a:spcPct val="20000"/>
        </a:spcBef>
        <a:spcAft>
          <a:spcPct val="0"/>
        </a:spcAft>
        <a:buClr>
          <a:schemeClr val="hlink"/>
        </a:buClr>
        <a:buSzPct val="80000"/>
        <a:buFont typeface="Wingdings" pitchFamily="-111" charset="2"/>
        <a:buChar char="v"/>
        <a:defRPr sz="2000">
          <a:solidFill>
            <a:schemeClr val="tx1"/>
          </a:solidFill>
          <a:effectLst>
            <a:outerShdw blurRad="38100" dist="38100" dir="2700000" algn="tl">
              <a:srgbClr val="000000"/>
            </a:outerShdw>
          </a:effectLst>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0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11618" name="Rectangle 2"/>
          <p:cNvSpPr>
            <a:spLocks noGrp="1" noChangeArrowheads="1"/>
          </p:cNvSpPr>
          <p:nvPr>
            <p:ph type="title"/>
          </p:nvPr>
        </p:nvSpPr>
        <p:spPr bwMode="auto">
          <a:xfrm>
            <a:off x="304800" y="274638"/>
            <a:ext cx="76200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11619" name="Rectangle 3"/>
          <p:cNvSpPr>
            <a:spLocks noGrp="1" noChangeArrowheads="1"/>
          </p:cNvSpPr>
          <p:nvPr>
            <p:ph type="body" idx="1"/>
          </p:nvPr>
        </p:nvSpPr>
        <p:spPr bwMode="auto">
          <a:xfrm>
            <a:off x="1295400" y="1676400"/>
            <a:ext cx="7467600" cy="44497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49156"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b="1" i="0">
                <a:latin typeface="Arial" panose="020B0604020202020204" pitchFamily="34" charset="0"/>
                <a:ea typeface="+mn-ea"/>
                <a:cs typeface="+mn-cs"/>
              </a:defRPr>
            </a:lvl1pPr>
          </a:lstStyle>
          <a:p>
            <a:pPr>
              <a:defRPr/>
            </a:pPr>
            <a:endParaRPr lang="en-US" dirty="0"/>
          </a:p>
        </p:txBody>
      </p:sp>
      <p:sp>
        <p:nvSpPr>
          <p:cNvPr id="49157"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b="1" i="0">
                <a:latin typeface="Arial" panose="020B0604020202020204" pitchFamily="34" charset="0"/>
                <a:ea typeface="+mn-ea"/>
                <a:cs typeface="+mn-cs"/>
              </a:defRPr>
            </a:lvl1pPr>
          </a:lstStyle>
          <a:p>
            <a:pPr>
              <a:defRPr/>
            </a:pPr>
            <a:endParaRPr lang="en-US" dirty="0"/>
          </a:p>
        </p:txBody>
      </p:sp>
      <p:sp>
        <p:nvSpPr>
          <p:cNvPr id="49158"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b="1" i="0">
                <a:latin typeface="Arial" panose="020B0604020202020204" pitchFamily="34" charset="0"/>
              </a:defRPr>
            </a:lvl1pPr>
          </a:lstStyle>
          <a:p>
            <a:pPr>
              <a:defRPr/>
            </a:pPr>
            <a:fld id="{4B1EF5F1-F4B1-544B-B909-14753A65E8F5}" type="slidenum">
              <a:rPr lang="en-US" smtClean="0"/>
              <a:pPr>
                <a:defRPr/>
              </a:pPr>
              <a:t>‹#›</a:t>
            </a:fld>
            <a:endParaRPr lang="en-US" dirty="0"/>
          </a:p>
        </p:txBody>
      </p:sp>
    </p:spTree>
    <p:extLst>
      <p:ext uri="{BB962C8B-B14F-4D97-AF65-F5344CB8AC3E}">
        <p14:creationId xmlns:p14="http://schemas.microsoft.com/office/powerpoint/2010/main" val="13184204"/>
      </p:ext>
    </p:extLst>
  </p:cSld>
  <p:clrMap bg1="lt1" tx1="dk1" bg2="lt2" tx2="dk2" accent1="accent1" accent2="accent2" accent3="accent3" accent4="accent4" accent5="accent5" accent6="accent6" hlink="hlink" folHlink="folHlink"/>
  <p:sldLayoutIdLst>
    <p:sldLayoutId id="2147488728" r:id="rId1"/>
    <p:sldLayoutId id="2147488729" r:id="rId2"/>
    <p:sldLayoutId id="2147488730" r:id="rId3"/>
    <p:sldLayoutId id="2147488731" r:id="rId4"/>
    <p:sldLayoutId id="2147488732" r:id="rId5"/>
    <p:sldLayoutId id="2147488733" r:id="rId6"/>
    <p:sldLayoutId id="2147488734" r:id="rId7"/>
    <p:sldLayoutId id="2147488735" r:id="rId8"/>
    <p:sldLayoutId id="2147488736" r:id="rId9"/>
    <p:sldLayoutId id="2147488737" r:id="rId10"/>
    <p:sldLayoutId id="2147488738" r:id="rId11"/>
    <p:sldLayoutId id="2147488739" r:id="rId12"/>
    <p:sldLayoutId id="2147488740" r:id="rId13"/>
    <p:sldLayoutId id="2147488741" r:id="rId14"/>
    <p:sldLayoutId id="2147488742" r:id="rId15"/>
  </p:sldLayoutIdLst>
  <p:txStyles>
    <p:titleStyle>
      <a:lvl1pPr algn="ctr" rtl="0" eaLnBrk="0" fontAlgn="base" hangingPunct="0">
        <a:spcBef>
          <a:spcPct val="0"/>
        </a:spcBef>
        <a:spcAft>
          <a:spcPct val="0"/>
        </a:spcAft>
        <a:defRPr sz="4400" b="1" i="0">
          <a:solidFill>
            <a:schemeClr val="tx1"/>
          </a:solidFill>
          <a:latin typeface="Arial" panose="020B0604020202020204" pitchFamily="34" charset="0"/>
          <a:ea typeface="ＭＳ Ｐゴシック" charset="-128"/>
          <a:cs typeface="ＭＳ Ｐゴシック" charset="-128"/>
        </a:defRPr>
      </a:lvl1pPr>
      <a:lvl2pPr algn="ctr" rtl="0" eaLnBrk="0" fontAlgn="base" hangingPunct="0">
        <a:spcBef>
          <a:spcPct val="0"/>
        </a:spcBef>
        <a:spcAft>
          <a:spcPct val="0"/>
        </a:spcAft>
        <a:defRPr sz="4400" b="1">
          <a:solidFill>
            <a:schemeClr val="tx1"/>
          </a:solidFill>
          <a:latin typeface="Arial" pitchFamily="26" charset="0"/>
          <a:ea typeface="ＭＳ Ｐゴシック" charset="-128"/>
          <a:cs typeface="ＭＳ Ｐゴシック" charset="-128"/>
        </a:defRPr>
      </a:lvl2pPr>
      <a:lvl3pPr algn="ctr" rtl="0" eaLnBrk="0" fontAlgn="base" hangingPunct="0">
        <a:spcBef>
          <a:spcPct val="0"/>
        </a:spcBef>
        <a:spcAft>
          <a:spcPct val="0"/>
        </a:spcAft>
        <a:defRPr sz="4400" b="1">
          <a:solidFill>
            <a:schemeClr val="tx1"/>
          </a:solidFill>
          <a:latin typeface="Arial" pitchFamily="26" charset="0"/>
          <a:ea typeface="ＭＳ Ｐゴシック" charset="-128"/>
          <a:cs typeface="ＭＳ Ｐゴシック" charset="-128"/>
        </a:defRPr>
      </a:lvl3pPr>
      <a:lvl4pPr algn="ctr" rtl="0" eaLnBrk="0" fontAlgn="base" hangingPunct="0">
        <a:spcBef>
          <a:spcPct val="0"/>
        </a:spcBef>
        <a:spcAft>
          <a:spcPct val="0"/>
        </a:spcAft>
        <a:defRPr sz="4400" b="1">
          <a:solidFill>
            <a:schemeClr val="tx1"/>
          </a:solidFill>
          <a:latin typeface="Arial" pitchFamily="26" charset="0"/>
          <a:ea typeface="ＭＳ Ｐゴシック" charset="-128"/>
          <a:cs typeface="ＭＳ Ｐゴシック" charset="-128"/>
        </a:defRPr>
      </a:lvl4pPr>
      <a:lvl5pPr algn="ctr" rtl="0" eaLnBrk="0" fontAlgn="base" hangingPunct="0">
        <a:spcBef>
          <a:spcPct val="0"/>
        </a:spcBef>
        <a:spcAft>
          <a:spcPct val="0"/>
        </a:spcAft>
        <a:defRPr sz="4400" b="1">
          <a:solidFill>
            <a:schemeClr val="tx1"/>
          </a:solidFill>
          <a:latin typeface="Arial" pitchFamily="26" charset="0"/>
          <a:ea typeface="ＭＳ Ｐゴシック" charset="-128"/>
          <a:cs typeface="ＭＳ Ｐゴシック" charset="-128"/>
        </a:defRPr>
      </a:lvl5pPr>
      <a:lvl6pPr marL="457200" algn="ctr" rtl="0" fontAlgn="base">
        <a:spcBef>
          <a:spcPct val="0"/>
        </a:spcBef>
        <a:spcAft>
          <a:spcPct val="0"/>
        </a:spcAft>
        <a:defRPr sz="4400" b="1">
          <a:solidFill>
            <a:schemeClr val="tx1"/>
          </a:solidFill>
          <a:latin typeface="Arial" pitchFamily="26" charset="0"/>
        </a:defRPr>
      </a:lvl6pPr>
      <a:lvl7pPr marL="914400" algn="ctr" rtl="0" fontAlgn="base">
        <a:spcBef>
          <a:spcPct val="0"/>
        </a:spcBef>
        <a:spcAft>
          <a:spcPct val="0"/>
        </a:spcAft>
        <a:defRPr sz="4400" b="1">
          <a:solidFill>
            <a:schemeClr val="tx1"/>
          </a:solidFill>
          <a:latin typeface="Arial" pitchFamily="26" charset="0"/>
        </a:defRPr>
      </a:lvl7pPr>
      <a:lvl8pPr marL="1371600" algn="ctr" rtl="0" fontAlgn="base">
        <a:spcBef>
          <a:spcPct val="0"/>
        </a:spcBef>
        <a:spcAft>
          <a:spcPct val="0"/>
        </a:spcAft>
        <a:defRPr sz="4400" b="1">
          <a:solidFill>
            <a:schemeClr val="tx1"/>
          </a:solidFill>
          <a:latin typeface="Arial" pitchFamily="26" charset="0"/>
        </a:defRPr>
      </a:lvl8pPr>
      <a:lvl9pPr marL="1828800" algn="ctr" rtl="0" fontAlgn="base">
        <a:spcBef>
          <a:spcPct val="0"/>
        </a:spcBef>
        <a:spcAft>
          <a:spcPct val="0"/>
        </a:spcAft>
        <a:defRPr sz="4400" b="1">
          <a:solidFill>
            <a:schemeClr val="tx1"/>
          </a:solidFill>
          <a:latin typeface="Arial" pitchFamily="26"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charset="-128"/>
          <a:cs typeface="ＭＳ Ｐゴシック" charset="-128"/>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26" charset="-128"/>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pitchFamily="26" charset="-128"/>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26" charset="-128"/>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26" charset="-128"/>
        </a:defRPr>
      </a:lvl5pPr>
      <a:lvl6pPr marL="2514600" indent="-228600" algn="l" rtl="0" fontAlgn="base">
        <a:spcBef>
          <a:spcPct val="20000"/>
        </a:spcBef>
        <a:spcAft>
          <a:spcPct val="0"/>
        </a:spcAft>
        <a:buChar char="»"/>
        <a:defRPr sz="2000">
          <a:solidFill>
            <a:schemeClr val="tx1"/>
          </a:solidFill>
          <a:latin typeface="+mn-lt"/>
          <a:ea typeface="ＭＳ Ｐゴシック" pitchFamily="26"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26"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26"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2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0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ChangeArrowheads="1"/>
          </p:cNvSpPr>
          <p:nvPr/>
        </p:nvSpPr>
        <p:spPr bwMode="hidden">
          <a:xfrm>
            <a:off x="152400" y="0"/>
            <a:ext cx="1447800" cy="6858000"/>
          </a:xfrm>
          <a:prstGeom prst="rect">
            <a:avLst/>
          </a:prstGeom>
          <a:gradFill rotWithShape="0">
            <a:gsLst>
              <a:gs pos="0">
                <a:schemeClr val="bg2"/>
              </a:gs>
              <a:gs pos="100000">
                <a:schemeClr val="bg1"/>
              </a:gs>
            </a:gsLst>
            <a:lin ang="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kumimoji="1" lang="en-US">
              <a:solidFill>
                <a:srgbClr val="5B5249"/>
              </a:solidFill>
            </a:endParaRPr>
          </a:p>
        </p:txBody>
      </p:sp>
      <p:sp>
        <p:nvSpPr>
          <p:cNvPr id="1027" name="Rectangle 3"/>
          <p:cNvSpPr>
            <a:spLocks noChangeArrowheads="1"/>
          </p:cNvSpPr>
          <p:nvPr/>
        </p:nvSpPr>
        <p:spPr bwMode="hidden">
          <a:xfrm>
            <a:off x="1676400" y="0"/>
            <a:ext cx="7467600" cy="1219200"/>
          </a:xfrm>
          <a:prstGeom prst="rect">
            <a:avLst/>
          </a:prstGeom>
          <a:gradFill rotWithShape="0">
            <a:gsLst>
              <a:gs pos="0">
                <a:schemeClr val="bg2"/>
              </a:gs>
              <a:gs pos="100000">
                <a:schemeClr val="bg1"/>
              </a:gs>
            </a:gsLst>
            <a:path path="shape">
              <a:fillToRect l="50000" t="50000" r="50000" b="50000"/>
            </a:path>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kumimoji="1" lang="en-US">
              <a:solidFill>
                <a:srgbClr val="5B5249"/>
              </a:solidFill>
            </a:endParaRPr>
          </a:p>
        </p:txBody>
      </p:sp>
      <p:sp>
        <p:nvSpPr>
          <p:cNvPr id="1028" name="Rectangle 4" descr="Stationery"/>
          <p:cNvSpPr>
            <a:spLocks noChangeArrowheads="1"/>
          </p:cNvSpPr>
          <p:nvPr/>
        </p:nvSpPr>
        <p:spPr bwMode="auto">
          <a:xfrm>
            <a:off x="457200" y="0"/>
            <a:ext cx="1219200" cy="762000"/>
          </a:xfrm>
          <a:prstGeom prst="rect">
            <a:avLst/>
          </a:prstGeom>
          <a:blipFill dpi="0" rotWithShape="0">
            <a:blip r:embed="rId13"/>
            <a:srcRect/>
            <a:tile tx="0" ty="0" sx="100000" sy="100000" flip="none" algn="tl"/>
          </a:blip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kumimoji="1" lang="en-US">
              <a:solidFill>
                <a:srgbClr val="5B5249"/>
              </a:solidFill>
            </a:endParaRPr>
          </a:p>
        </p:txBody>
      </p:sp>
      <p:sp>
        <p:nvSpPr>
          <p:cNvPr id="1029" name="Rectangle 5" descr="Stationery"/>
          <p:cNvSpPr>
            <a:spLocks noChangeArrowheads="1"/>
          </p:cNvSpPr>
          <p:nvPr/>
        </p:nvSpPr>
        <p:spPr bwMode="auto">
          <a:xfrm>
            <a:off x="0" y="0"/>
            <a:ext cx="457200" cy="6858000"/>
          </a:xfrm>
          <a:prstGeom prst="rect">
            <a:avLst/>
          </a:prstGeom>
          <a:blipFill dpi="0" rotWithShape="0">
            <a:blip r:embed="rId13"/>
            <a:srcRect/>
            <a:tile tx="0" ty="0" sx="100000" sy="100000" flip="none" algn="tl"/>
          </a:blip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kumimoji="1" lang="en-US">
              <a:solidFill>
                <a:srgbClr val="5B5249"/>
              </a:solidFill>
            </a:endParaRPr>
          </a:p>
        </p:txBody>
      </p:sp>
      <p:sp>
        <p:nvSpPr>
          <p:cNvPr id="1030" name="Rectangle 6"/>
          <p:cNvSpPr>
            <a:spLocks noGrp="1" noChangeArrowheads="1"/>
          </p:cNvSpPr>
          <p:nvPr>
            <p:ph type="title"/>
          </p:nvPr>
        </p:nvSpPr>
        <p:spPr bwMode="auto">
          <a:xfrm>
            <a:off x="1066800" y="838200"/>
            <a:ext cx="7772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b" anchorCtr="0" compatLnSpc="1">
            <a:prstTxWarp prst="textNoShape">
              <a:avLst/>
            </a:prstTxWarp>
          </a:bodyPr>
          <a:lstStyle/>
          <a:p>
            <a:pPr lvl="0"/>
            <a:r>
              <a:rPr lang="en-US" dirty="0"/>
              <a:t>Click to edit Master title style</a:t>
            </a:r>
          </a:p>
        </p:txBody>
      </p:sp>
      <p:sp>
        <p:nvSpPr>
          <p:cNvPr id="7175" name="Rectangle 7"/>
          <p:cNvSpPr>
            <a:spLocks noGrp="1" noChangeArrowheads="1"/>
          </p:cNvSpPr>
          <p:nvPr>
            <p:ph type="dt" sz="half" idx="2"/>
          </p:nvPr>
        </p:nvSpPr>
        <p:spPr bwMode="auto">
          <a:xfrm>
            <a:off x="1066800" y="6413500"/>
            <a:ext cx="19050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defRPr sz="1400">
                <a:solidFill>
                  <a:schemeClr val="tx2"/>
                </a:solidFill>
                <a:latin typeface="Times New Roman" pitchFamily="26" charset="0"/>
                <a:ea typeface="+mn-ea"/>
                <a:cs typeface="+mn-cs"/>
              </a:defRPr>
            </a:lvl1pPr>
          </a:lstStyle>
          <a:p>
            <a:pPr>
              <a:defRPr/>
            </a:pPr>
            <a:endParaRPr lang="en-US">
              <a:solidFill>
                <a:srgbClr val="2A3D7A"/>
              </a:solidFill>
            </a:endParaRPr>
          </a:p>
        </p:txBody>
      </p:sp>
      <p:sp>
        <p:nvSpPr>
          <p:cNvPr id="7176" name="Rectangle 8"/>
          <p:cNvSpPr>
            <a:spLocks noGrp="1" noChangeArrowheads="1"/>
          </p:cNvSpPr>
          <p:nvPr>
            <p:ph type="ftr" sz="quarter" idx="3"/>
          </p:nvPr>
        </p:nvSpPr>
        <p:spPr bwMode="auto">
          <a:xfrm>
            <a:off x="3429000" y="64135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400">
                <a:solidFill>
                  <a:schemeClr val="tx2"/>
                </a:solidFill>
                <a:latin typeface="Times New Roman" pitchFamily="26" charset="0"/>
                <a:ea typeface="+mn-ea"/>
                <a:cs typeface="+mn-cs"/>
              </a:defRPr>
            </a:lvl1pPr>
          </a:lstStyle>
          <a:p>
            <a:pPr>
              <a:defRPr/>
            </a:pPr>
            <a:endParaRPr lang="en-US">
              <a:solidFill>
                <a:srgbClr val="2A3D7A"/>
              </a:solidFill>
            </a:endParaRPr>
          </a:p>
        </p:txBody>
      </p:sp>
      <p:pic>
        <p:nvPicPr>
          <p:cNvPr id="1033" name="Picture 9" descr="anabnr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228725" y="0"/>
            <a:ext cx="7915275" cy="7540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4" name="Rectangle 10"/>
          <p:cNvSpPr>
            <a:spLocks noChangeArrowheads="1"/>
          </p:cNvSpPr>
          <p:nvPr/>
        </p:nvSpPr>
        <p:spPr bwMode="auto">
          <a:xfrm>
            <a:off x="304800" y="457200"/>
            <a:ext cx="2514600" cy="304800"/>
          </a:xfrm>
          <a:prstGeom prst="rect">
            <a:avLst/>
          </a:prstGeom>
          <a:solidFill>
            <a:schemeClr val="accent2">
              <a:alpha val="50195"/>
            </a:schemeClr>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algn="ctr"/>
            <a:endParaRPr kumimoji="1" lang="en-US">
              <a:solidFill>
                <a:srgbClr val="5B5249"/>
              </a:solidFill>
            </a:endParaRPr>
          </a:p>
        </p:txBody>
      </p:sp>
      <p:sp>
        <p:nvSpPr>
          <p:cNvPr id="7179" name="Rectangle 11"/>
          <p:cNvSpPr>
            <a:spLocks noGrp="1" noChangeArrowheads="1"/>
          </p:cNvSpPr>
          <p:nvPr>
            <p:ph type="sldNum" sz="quarter" idx="4"/>
          </p:nvPr>
        </p:nvSpPr>
        <p:spPr bwMode="auto">
          <a:xfrm>
            <a:off x="8229600" y="6413500"/>
            <a:ext cx="9144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a:solidFill>
                  <a:schemeClr val="tx2"/>
                </a:solidFill>
              </a:defRPr>
            </a:lvl1pPr>
          </a:lstStyle>
          <a:p>
            <a:pPr>
              <a:defRPr/>
            </a:pPr>
            <a:fld id="{AE8FC753-32A8-904B-B20C-9CE3D3F722C2}" type="slidenum">
              <a:rPr lang="en-US">
                <a:solidFill>
                  <a:srgbClr val="2A3D7A"/>
                </a:solidFill>
              </a:rPr>
              <a:pPr>
                <a:defRPr/>
              </a:pPr>
              <a:t>‹#›</a:t>
            </a:fld>
            <a:endParaRPr lang="en-US" sz="1400">
              <a:solidFill>
                <a:srgbClr val="2A3D7A"/>
              </a:solidFill>
            </a:endParaRPr>
          </a:p>
        </p:txBody>
      </p:sp>
      <p:sp>
        <p:nvSpPr>
          <p:cNvPr id="1036" name="Rectangle 12"/>
          <p:cNvSpPr>
            <a:spLocks noGrp="1" noChangeArrowheads="1"/>
          </p:cNvSpPr>
          <p:nvPr>
            <p:ph type="body" idx="1"/>
          </p:nvPr>
        </p:nvSpPr>
        <p:spPr bwMode="auto">
          <a:xfrm>
            <a:off x="1066800" y="210185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81988301"/>
      </p:ext>
    </p:extLst>
  </p:cSld>
  <p:clrMap bg1="lt1" tx1="dk1" bg2="lt2" tx2="dk2" accent1="accent1" accent2="accent2" accent3="accent3" accent4="accent4" accent5="accent5" accent6="accent6" hlink="hlink" folHlink="folHlink"/>
  <p:sldLayoutIdLst>
    <p:sldLayoutId id="2147488744" r:id="rId1"/>
    <p:sldLayoutId id="2147488745" r:id="rId2"/>
    <p:sldLayoutId id="2147488746" r:id="rId3"/>
    <p:sldLayoutId id="2147488747" r:id="rId4"/>
    <p:sldLayoutId id="2147488748" r:id="rId5"/>
    <p:sldLayoutId id="2147488749" r:id="rId6"/>
    <p:sldLayoutId id="2147488750" r:id="rId7"/>
    <p:sldLayoutId id="2147488751" r:id="rId8"/>
    <p:sldLayoutId id="2147488752" r:id="rId9"/>
    <p:sldLayoutId id="2147488753" r:id="rId10"/>
    <p:sldLayoutId id="2147488754" r:id="rId11"/>
  </p:sldLayoutIdLst>
  <p:txStyles>
    <p:titleStyle>
      <a:lvl1pPr algn="l" rtl="0" eaLnBrk="0" fontAlgn="base" hangingPunct="0">
        <a:spcBef>
          <a:spcPct val="0"/>
        </a:spcBef>
        <a:spcAft>
          <a:spcPct val="0"/>
        </a:spcAft>
        <a:defRPr sz="4400" b="1" i="0">
          <a:solidFill>
            <a:schemeClr val="tx2"/>
          </a:solidFill>
          <a:latin typeface="Arial" panose="020B0604020202020204" pitchFamily="34" charset="0"/>
          <a:ea typeface="ＭＳ Ｐゴシック" charset="-128"/>
          <a:cs typeface="Arial" panose="020B0604020202020204" pitchFamily="34" charset="0"/>
        </a:defRPr>
      </a:lvl1pPr>
      <a:lvl2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5pPr>
      <a:lvl6pPr marL="457200" algn="l" rtl="0" fontAlgn="base">
        <a:spcBef>
          <a:spcPct val="0"/>
        </a:spcBef>
        <a:spcAft>
          <a:spcPct val="0"/>
        </a:spcAft>
        <a:defRPr sz="4400">
          <a:solidFill>
            <a:schemeClr val="tx2"/>
          </a:solidFill>
          <a:latin typeface="Times New Roman" pitchFamily="26" charset="0"/>
        </a:defRPr>
      </a:lvl6pPr>
      <a:lvl7pPr marL="914400" algn="l" rtl="0" fontAlgn="base">
        <a:spcBef>
          <a:spcPct val="0"/>
        </a:spcBef>
        <a:spcAft>
          <a:spcPct val="0"/>
        </a:spcAft>
        <a:defRPr sz="4400">
          <a:solidFill>
            <a:schemeClr val="tx2"/>
          </a:solidFill>
          <a:latin typeface="Times New Roman" pitchFamily="26" charset="0"/>
        </a:defRPr>
      </a:lvl7pPr>
      <a:lvl8pPr marL="1371600" algn="l" rtl="0" fontAlgn="base">
        <a:spcBef>
          <a:spcPct val="0"/>
        </a:spcBef>
        <a:spcAft>
          <a:spcPct val="0"/>
        </a:spcAft>
        <a:defRPr sz="4400">
          <a:solidFill>
            <a:schemeClr val="tx2"/>
          </a:solidFill>
          <a:latin typeface="Times New Roman" pitchFamily="26" charset="0"/>
        </a:defRPr>
      </a:lvl8pPr>
      <a:lvl9pPr marL="1828800" algn="l" rtl="0" fontAlgn="base">
        <a:spcBef>
          <a:spcPct val="0"/>
        </a:spcBef>
        <a:spcAft>
          <a:spcPct val="0"/>
        </a:spcAft>
        <a:defRPr sz="4400">
          <a:solidFill>
            <a:schemeClr val="tx2"/>
          </a:solidFill>
          <a:latin typeface="Times New Roman" pitchFamily="26" charset="0"/>
        </a:defRPr>
      </a:lvl9pPr>
    </p:titleStyle>
    <p:bodyStyle>
      <a:lvl1pPr marL="457200" indent="-457200" algn="l" rtl="0" eaLnBrk="0" fontAlgn="base" hangingPunct="0">
        <a:spcBef>
          <a:spcPct val="20000"/>
        </a:spcBef>
        <a:spcAft>
          <a:spcPct val="0"/>
        </a:spcAft>
        <a:buClr>
          <a:srgbClr val="A50021"/>
        </a:buClr>
        <a:buSzPct val="75000"/>
        <a:buFont typeface="Wingdings" charset="0"/>
        <a:buChar char="n"/>
        <a:defRPr sz="3200" b="1" i="0">
          <a:solidFill>
            <a:schemeClr val="tx1"/>
          </a:solidFill>
          <a:latin typeface="Arial" panose="020B0604020202020204" pitchFamily="34" charset="0"/>
          <a:ea typeface="ＭＳ Ｐゴシック" charset="-128"/>
          <a:cs typeface="Arial" panose="020B0604020202020204" pitchFamily="34" charset="0"/>
        </a:defRPr>
      </a:lvl1pPr>
      <a:lvl2pPr marL="1027113" indent="-455613" algn="l" rtl="0" eaLnBrk="0" fontAlgn="base" hangingPunct="0">
        <a:spcBef>
          <a:spcPct val="20000"/>
        </a:spcBef>
        <a:spcAft>
          <a:spcPct val="0"/>
        </a:spcAft>
        <a:buClr>
          <a:schemeClr val="accent2"/>
        </a:buClr>
        <a:buSzPct val="75000"/>
        <a:buFont typeface="Wingdings" charset="0"/>
        <a:buChar char="n"/>
        <a:defRPr sz="2800" b="1" i="0">
          <a:solidFill>
            <a:schemeClr val="tx1"/>
          </a:solidFill>
          <a:latin typeface="Arial" panose="020B0604020202020204" pitchFamily="34" charset="0"/>
          <a:ea typeface="ＭＳ Ｐゴシック" pitchFamily="26" charset="-128"/>
          <a:cs typeface="Arial" panose="020B0604020202020204" pitchFamily="34" charset="0"/>
        </a:defRPr>
      </a:lvl2pPr>
      <a:lvl3pPr marL="1370013" indent="-228600" algn="l" rtl="0" eaLnBrk="0" fontAlgn="base" hangingPunct="0">
        <a:spcBef>
          <a:spcPct val="20000"/>
        </a:spcBef>
        <a:spcAft>
          <a:spcPct val="0"/>
        </a:spcAft>
        <a:buClr>
          <a:srgbClr val="666699"/>
        </a:buClr>
        <a:buSzPct val="70000"/>
        <a:buFont typeface="Wingdings" charset="0"/>
        <a:buChar char="n"/>
        <a:defRPr sz="2400" b="1" i="0">
          <a:solidFill>
            <a:schemeClr val="tx1"/>
          </a:solidFill>
          <a:latin typeface="Arial" panose="020B0604020202020204" pitchFamily="34" charset="0"/>
          <a:ea typeface="ＭＳ Ｐゴシック" pitchFamily="26" charset="-128"/>
          <a:cs typeface="Arial" panose="020B0604020202020204" pitchFamily="34" charset="0"/>
        </a:defRPr>
      </a:lvl3pPr>
      <a:lvl4pPr marL="1712913" indent="-228600" algn="l" rtl="0" eaLnBrk="0" fontAlgn="base" hangingPunct="0">
        <a:spcBef>
          <a:spcPct val="20000"/>
        </a:spcBef>
        <a:spcAft>
          <a:spcPct val="0"/>
        </a:spcAft>
        <a:buSzPct val="60000"/>
        <a:buFont typeface="Wingdings" charset="0"/>
        <a:buChar char="n"/>
        <a:defRPr sz="2000" b="1" i="0">
          <a:solidFill>
            <a:schemeClr val="tx1"/>
          </a:solidFill>
          <a:latin typeface="Arial" panose="020B0604020202020204" pitchFamily="34" charset="0"/>
          <a:ea typeface="ＭＳ Ｐゴシック" pitchFamily="26" charset="-128"/>
          <a:cs typeface="Arial" panose="020B0604020202020204" pitchFamily="34" charset="0"/>
        </a:defRPr>
      </a:lvl4pPr>
      <a:lvl5pPr marL="2057400" indent="-228600" algn="l" rtl="0" eaLnBrk="0" fontAlgn="base" hangingPunct="0">
        <a:spcBef>
          <a:spcPct val="20000"/>
        </a:spcBef>
        <a:spcAft>
          <a:spcPct val="0"/>
        </a:spcAft>
        <a:buClr>
          <a:schemeClr val="hlink"/>
        </a:buClr>
        <a:buSzPct val="55000"/>
        <a:buFont typeface="Wingdings" charset="0"/>
        <a:buChar char="n"/>
        <a:defRPr sz="2000" b="1" i="0">
          <a:solidFill>
            <a:schemeClr val="tx1"/>
          </a:solidFill>
          <a:latin typeface="Arial" panose="020B0604020202020204" pitchFamily="34" charset="0"/>
          <a:ea typeface="ＭＳ Ｐゴシック" pitchFamily="26" charset="-128"/>
          <a:cs typeface="Arial" panose="020B0604020202020204" pitchFamily="34" charset="0"/>
        </a:defRPr>
      </a:lvl5pPr>
      <a:lvl6pPr marL="2514600" indent="-228600" algn="l" rtl="0" fontAlgn="base">
        <a:spcBef>
          <a:spcPct val="20000"/>
        </a:spcBef>
        <a:spcAft>
          <a:spcPct val="0"/>
        </a:spcAft>
        <a:buClr>
          <a:schemeClr val="hlink"/>
        </a:buClr>
        <a:buSzPct val="55000"/>
        <a:buFont typeface="Wingdings" pitchFamily="26" charset="2"/>
        <a:buChar char="n"/>
        <a:defRPr sz="2000">
          <a:solidFill>
            <a:schemeClr val="tx1"/>
          </a:solidFill>
          <a:latin typeface="+mn-lt"/>
          <a:ea typeface="ＭＳ Ｐゴシック" pitchFamily="26" charset="-128"/>
        </a:defRPr>
      </a:lvl6pPr>
      <a:lvl7pPr marL="2971800" indent="-228600" algn="l" rtl="0" fontAlgn="base">
        <a:spcBef>
          <a:spcPct val="20000"/>
        </a:spcBef>
        <a:spcAft>
          <a:spcPct val="0"/>
        </a:spcAft>
        <a:buClr>
          <a:schemeClr val="hlink"/>
        </a:buClr>
        <a:buSzPct val="55000"/>
        <a:buFont typeface="Wingdings" pitchFamily="26" charset="2"/>
        <a:buChar char="n"/>
        <a:defRPr sz="2000">
          <a:solidFill>
            <a:schemeClr val="tx1"/>
          </a:solidFill>
          <a:latin typeface="+mn-lt"/>
          <a:ea typeface="ＭＳ Ｐゴシック" pitchFamily="26" charset="-128"/>
        </a:defRPr>
      </a:lvl7pPr>
      <a:lvl8pPr marL="3429000" indent="-228600" algn="l" rtl="0" fontAlgn="base">
        <a:spcBef>
          <a:spcPct val="20000"/>
        </a:spcBef>
        <a:spcAft>
          <a:spcPct val="0"/>
        </a:spcAft>
        <a:buClr>
          <a:schemeClr val="hlink"/>
        </a:buClr>
        <a:buSzPct val="55000"/>
        <a:buFont typeface="Wingdings" pitchFamily="26" charset="2"/>
        <a:buChar char="n"/>
        <a:defRPr sz="2000">
          <a:solidFill>
            <a:schemeClr val="tx1"/>
          </a:solidFill>
          <a:latin typeface="+mn-lt"/>
          <a:ea typeface="ＭＳ Ｐゴシック" pitchFamily="26" charset="-128"/>
        </a:defRPr>
      </a:lvl8pPr>
      <a:lvl9pPr marL="3886200" indent="-228600" algn="l" rtl="0" fontAlgn="base">
        <a:spcBef>
          <a:spcPct val="20000"/>
        </a:spcBef>
        <a:spcAft>
          <a:spcPct val="0"/>
        </a:spcAft>
        <a:buClr>
          <a:schemeClr val="hlink"/>
        </a:buClr>
        <a:buSzPct val="55000"/>
        <a:buFont typeface="Wingdings" pitchFamily="26" charset="2"/>
        <a:buChar char="n"/>
        <a:defRPr sz="2000">
          <a:solidFill>
            <a:schemeClr val="tx1"/>
          </a:solidFill>
          <a:latin typeface="+mn-lt"/>
          <a:ea typeface="ＭＳ Ｐゴシック" pitchFamily="2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06.xml><?xml version="1.0" encoding="utf-8"?>
<p:sldMaster xmlns:a="http://schemas.openxmlformats.org/drawingml/2006/main" xmlns:r="http://schemas.openxmlformats.org/officeDocument/2006/relationships" xmlns:p="http://schemas.openxmlformats.org/presentationml/2006/main">
  <p:cSld>
    <p:bg>
      <p:bgPr>
        <a:blipFill dpi="0" rotWithShape="0">
          <a:blip r:embed="rId13"/>
          <a:srcRect/>
          <a:stretch>
            <a:fillRect/>
          </a:stretch>
        </a:blipFill>
        <a:effectLst/>
      </p:bgPr>
    </p:bg>
    <p:spTree>
      <p:nvGrpSpPr>
        <p:cNvPr id="1" name=""/>
        <p:cNvGrpSpPr/>
        <p:nvPr/>
      </p:nvGrpSpPr>
      <p:grpSpPr>
        <a:xfrm>
          <a:off x="0" y="0"/>
          <a:ext cx="0" cy="0"/>
          <a:chOff x="0" y="0"/>
          <a:chExt cx="0" cy="0"/>
        </a:xfrm>
      </p:grpSpPr>
      <p:sp>
        <p:nvSpPr>
          <p:cNvPr id="118786" name="Rectangle 2"/>
          <p:cNvSpPr>
            <a:spLocks noGrp="1" noChangeArrowheads="1"/>
          </p:cNvSpPr>
          <p:nvPr>
            <p:ph type="title"/>
          </p:nvPr>
        </p:nvSpPr>
        <p:spPr bwMode="auto">
          <a:xfrm>
            <a:off x="434975" y="609600"/>
            <a:ext cx="845820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18787" name="Rectangle 3"/>
          <p:cNvSpPr>
            <a:spLocks noGrp="1" noChangeArrowheads="1"/>
          </p:cNvSpPr>
          <p:nvPr>
            <p:ph type="body" idx="1"/>
          </p:nvPr>
        </p:nvSpPr>
        <p:spPr bwMode="auto">
          <a:xfrm>
            <a:off x="434975" y="1981200"/>
            <a:ext cx="8458200" cy="4114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1878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a:outerShdw blurRad="38100" dist="38099" dir="2700000" algn="ctr" rotWithShape="0">
              <a:schemeClr val="bg2">
                <a:alpha val="99962"/>
              </a:schemeClr>
            </a:outerShdw>
          </a:effectLst>
        </p:spPr>
        <p:txBody>
          <a:bodyPr vert="horz" wrap="square" lIns="91440" tIns="45720" rIns="91440" bIns="45720" numCol="1" anchor="t" anchorCtr="0" compatLnSpc="1">
            <a:prstTxWarp prst="textNoShape">
              <a:avLst/>
            </a:prstTxWarp>
          </a:bodyPr>
          <a:lstStyle>
            <a:lvl1pPr eaLnBrk="0" hangingPunct="0">
              <a:defRPr sz="1400">
                <a:latin typeface="+mn-lt"/>
                <a:ea typeface="+mn-ea"/>
                <a:cs typeface="+mn-cs"/>
              </a:defRPr>
            </a:lvl1pPr>
          </a:lstStyle>
          <a:p>
            <a:pPr>
              <a:defRPr/>
            </a:pPr>
            <a:endParaRPr lang="en-US"/>
          </a:p>
        </p:txBody>
      </p:sp>
      <p:sp>
        <p:nvSpPr>
          <p:cNvPr id="11878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a:outerShdw blurRad="38100" dist="38099" dir="2700000" algn="ctr" rotWithShape="0">
              <a:schemeClr val="bg2">
                <a:alpha val="99962"/>
              </a:schemeClr>
            </a:outerShdw>
          </a:effectLst>
        </p:spPr>
        <p:txBody>
          <a:bodyPr vert="horz" wrap="square" lIns="91440" tIns="45720" rIns="91440" bIns="45720" numCol="1" anchor="t" anchorCtr="0" compatLnSpc="1">
            <a:prstTxWarp prst="textNoShape">
              <a:avLst/>
            </a:prstTxWarp>
          </a:bodyPr>
          <a:lstStyle>
            <a:lvl1pPr algn="ctr" eaLnBrk="0" hangingPunct="0">
              <a:defRPr sz="1400">
                <a:latin typeface="+mn-lt"/>
                <a:ea typeface="+mn-ea"/>
                <a:cs typeface="+mn-cs"/>
              </a:defRPr>
            </a:lvl1pPr>
          </a:lstStyle>
          <a:p>
            <a:pPr>
              <a:defRPr/>
            </a:pPr>
            <a:endParaRPr lang="en-US"/>
          </a:p>
        </p:txBody>
      </p:sp>
      <p:sp>
        <p:nvSpPr>
          <p:cNvPr id="11879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a:outerShdw blurRad="38100" dist="38099" dir="2700000" algn="ctr" rotWithShape="0">
              <a:schemeClr val="bg2">
                <a:alpha val="99962"/>
              </a:schemeClr>
            </a:outerShdw>
          </a:effectLst>
        </p:spPr>
        <p:txBody>
          <a:bodyPr vert="horz" wrap="square" lIns="91440" tIns="45720" rIns="91440" bIns="45720" numCol="1" anchor="t" anchorCtr="0" compatLnSpc="1">
            <a:prstTxWarp prst="textNoShape">
              <a:avLst/>
            </a:prstTxWarp>
          </a:bodyPr>
          <a:lstStyle>
            <a:lvl1pPr algn="r" eaLnBrk="0" hangingPunct="0">
              <a:defRPr sz="1400">
                <a:latin typeface="Trebuchet MS" charset="0"/>
                <a:ea typeface="Osaka" charset="0"/>
                <a:cs typeface="Osaka" charset="0"/>
              </a:defRPr>
            </a:lvl1pPr>
          </a:lstStyle>
          <a:p>
            <a:pPr>
              <a:defRPr/>
            </a:pPr>
            <a:fld id="{28E43074-1FCE-8A44-B44C-1C400B42D3B4}" type="slidenum">
              <a:rPr lang="en-US"/>
              <a:pPr>
                <a:defRPr/>
              </a:pPr>
              <a:t>‹#›</a:t>
            </a:fld>
            <a:endParaRPr lang="en-US"/>
          </a:p>
        </p:txBody>
      </p:sp>
    </p:spTree>
    <p:extLst>
      <p:ext uri="{BB962C8B-B14F-4D97-AF65-F5344CB8AC3E}">
        <p14:creationId xmlns:p14="http://schemas.microsoft.com/office/powerpoint/2010/main" val="3601354157"/>
      </p:ext>
    </p:extLst>
  </p:cSld>
  <p:clrMap bg1="dk2" tx1="lt1" bg2="dk1" tx2="lt2" accent1="accent1" accent2="accent2" accent3="accent3" accent4="accent4" accent5="accent5" accent6="accent6" hlink="hlink" folHlink="folHlink"/>
  <p:sldLayoutIdLst>
    <p:sldLayoutId id="2147488756" r:id="rId1"/>
    <p:sldLayoutId id="2147488757" r:id="rId2"/>
    <p:sldLayoutId id="2147488758" r:id="rId3"/>
    <p:sldLayoutId id="2147488759" r:id="rId4"/>
    <p:sldLayoutId id="2147488760" r:id="rId5"/>
    <p:sldLayoutId id="2147488761" r:id="rId6"/>
    <p:sldLayoutId id="2147488762" r:id="rId7"/>
    <p:sldLayoutId id="2147488763" r:id="rId8"/>
    <p:sldLayoutId id="2147488764" r:id="rId9"/>
    <p:sldLayoutId id="2147488765" r:id="rId10"/>
    <p:sldLayoutId id="2147488766" r:id="rId11"/>
  </p:sldLayoutIdLst>
  <p:hf sldNum="0" hdr="0"/>
  <p:txStyles>
    <p:titleStyle>
      <a:lvl1pPr algn="ctr" rtl="0" eaLnBrk="0" fontAlgn="base" hangingPunct="0">
        <a:spcBef>
          <a:spcPct val="0"/>
        </a:spcBef>
        <a:spcAft>
          <a:spcPct val="0"/>
        </a:spcAft>
        <a:defRPr sz="4400" b="1" i="0">
          <a:solidFill>
            <a:schemeClr val="tx2"/>
          </a:solidFill>
          <a:effectLst>
            <a:outerShdw blurRad="38100" dist="38100" dir="2700000" algn="tl">
              <a:srgbClr val="000000">
                <a:alpha val="43137"/>
              </a:srgbClr>
            </a:outerShdw>
          </a:effectLst>
          <a:latin typeface="Arial" panose="020B0604020202020204" pitchFamily="34" charset="0"/>
          <a:ea typeface="+mj-ea"/>
          <a:cs typeface="Arial" panose="020B0604020202020204" pitchFamily="34" charset="0"/>
        </a:defRPr>
      </a:lvl1pPr>
      <a:lvl2pPr algn="ctr" rtl="0" eaLnBrk="0" fontAlgn="base" hangingPunct="0">
        <a:spcBef>
          <a:spcPct val="0"/>
        </a:spcBef>
        <a:spcAft>
          <a:spcPct val="0"/>
        </a:spcAft>
        <a:defRPr sz="4400" b="1">
          <a:solidFill>
            <a:schemeClr val="tx2"/>
          </a:solidFill>
          <a:latin typeface="Arial" charset="0"/>
          <a:ea typeface="Osaka" pitchFamily="26" charset="-128"/>
          <a:cs typeface="Osaka" pitchFamily="26" charset="-128"/>
        </a:defRPr>
      </a:lvl2pPr>
      <a:lvl3pPr algn="ctr" rtl="0" eaLnBrk="0" fontAlgn="base" hangingPunct="0">
        <a:spcBef>
          <a:spcPct val="0"/>
        </a:spcBef>
        <a:spcAft>
          <a:spcPct val="0"/>
        </a:spcAft>
        <a:defRPr sz="4400" b="1">
          <a:solidFill>
            <a:schemeClr val="tx2"/>
          </a:solidFill>
          <a:latin typeface="Arial" charset="0"/>
          <a:ea typeface="Osaka" pitchFamily="26" charset="-128"/>
          <a:cs typeface="Osaka" pitchFamily="26" charset="-128"/>
        </a:defRPr>
      </a:lvl3pPr>
      <a:lvl4pPr algn="ctr" rtl="0" eaLnBrk="0" fontAlgn="base" hangingPunct="0">
        <a:spcBef>
          <a:spcPct val="0"/>
        </a:spcBef>
        <a:spcAft>
          <a:spcPct val="0"/>
        </a:spcAft>
        <a:defRPr sz="4400" b="1">
          <a:solidFill>
            <a:schemeClr val="tx2"/>
          </a:solidFill>
          <a:latin typeface="Arial" charset="0"/>
          <a:ea typeface="Osaka" pitchFamily="26" charset="-128"/>
          <a:cs typeface="Osaka" pitchFamily="26" charset="-128"/>
        </a:defRPr>
      </a:lvl4pPr>
      <a:lvl5pPr algn="ctr" rtl="0" eaLnBrk="0" fontAlgn="base" hangingPunct="0">
        <a:spcBef>
          <a:spcPct val="0"/>
        </a:spcBef>
        <a:spcAft>
          <a:spcPct val="0"/>
        </a:spcAft>
        <a:defRPr sz="4400" b="1">
          <a:solidFill>
            <a:schemeClr val="tx2"/>
          </a:solidFill>
          <a:latin typeface="Arial" charset="0"/>
          <a:ea typeface="Osaka" pitchFamily="26" charset="-128"/>
          <a:cs typeface="Osaka" pitchFamily="26" charset="-128"/>
        </a:defRPr>
      </a:lvl5pPr>
      <a:lvl6pPr marL="457200" algn="ctr" rtl="0" fontAlgn="base">
        <a:spcBef>
          <a:spcPct val="0"/>
        </a:spcBef>
        <a:spcAft>
          <a:spcPct val="0"/>
        </a:spcAft>
        <a:defRPr sz="4400" b="1">
          <a:solidFill>
            <a:schemeClr val="tx2"/>
          </a:solidFill>
          <a:latin typeface="Trebuchet MS" pitchFamily="26" charset="0"/>
          <a:ea typeface="Osaka" pitchFamily="26" charset="-128"/>
          <a:cs typeface="Osaka" pitchFamily="26" charset="-128"/>
        </a:defRPr>
      </a:lvl6pPr>
      <a:lvl7pPr marL="914400" algn="ctr" rtl="0" fontAlgn="base">
        <a:spcBef>
          <a:spcPct val="0"/>
        </a:spcBef>
        <a:spcAft>
          <a:spcPct val="0"/>
        </a:spcAft>
        <a:defRPr sz="4400" b="1">
          <a:solidFill>
            <a:schemeClr val="tx2"/>
          </a:solidFill>
          <a:latin typeface="Trebuchet MS" pitchFamily="26" charset="0"/>
          <a:ea typeface="Osaka" pitchFamily="26" charset="-128"/>
          <a:cs typeface="Osaka" pitchFamily="26" charset="-128"/>
        </a:defRPr>
      </a:lvl7pPr>
      <a:lvl8pPr marL="1371600" algn="ctr" rtl="0" fontAlgn="base">
        <a:spcBef>
          <a:spcPct val="0"/>
        </a:spcBef>
        <a:spcAft>
          <a:spcPct val="0"/>
        </a:spcAft>
        <a:defRPr sz="4400" b="1">
          <a:solidFill>
            <a:schemeClr val="tx2"/>
          </a:solidFill>
          <a:latin typeface="Trebuchet MS" pitchFamily="26" charset="0"/>
          <a:ea typeface="Osaka" pitchFamily="26" charset="-128"/>
          <a:cs typeface="Osaka" pitchFamily="26" charset="-128"/>
        </a:defRPr>
      </a:lvl8pPr>
      <a:lvl9pPr marL="1828800" algn="ctr" rtl="0" fontAlgn="base">
        <a:spcBef>
          <a:spcPct val="0"/>
        </a:spcBef>
        <a:spcAft>
          <a:spcPct val="0"/>
        </a:spcAft>
        <a:defRPr sz="4400" b="1">
          <a:solidFill>
            <a:schemeClr val="tx2"/>
          </a:solidFill>
          <a:latin typeface="Trebuchet MS" pitchFamily="26" charset="0"/>
          <a:ea typeface="Osaka" pitchFamily="26" charset="-128"/>
          <a:cs typeface="Osaka" pitchFamily="26" charset="-128"/>
        </a:defRPr>
      </a:lvl9pPr>
    </p:titleStyle>
    <p:bodyStyle>
      <a:lvl1pPr marL="342900" indent="-342900" algn="l" rtl="0" eaLnBrk="0" fontAlgn="base" hangingPunct="0">
        <a:spcBef>
          <a:spcPct val="20000"/>
        </a:spcBef>
        <a:spcAft>
          <a:spcPct val="0"/>
        </a:spcAft>
        <a:buFont typeface="Times" charset="0"/>
        <a:buChar char="•"/>
        <a:defRPr sz="3200" b="1" i="0">
          <a:solidFill>
            <a:schemeClr val="tx1"/>
          </a:solidFill>
          <a:effectLst>
            <a:outerShdw blurRad="38100" dist="38100" dir="2700000" algn="tl">
              <a:srgbClr val="000000">
                <a:alpha val="43137"/>
              </a:srgbClr>
            </a:outerShdw>
          </a:effectLst>
          <a:latin typeface="Arial" panose="020B0604020202020204" pitchFamily="34" charset="0"/>
          <a:ea typeface="+mn-ea"/>
          <a:cs typeface="Arial" panose="020B0604020202020204" pitchFamily="34" charset="0"/>
        </a:defRPr>
      </a:lvl1pPr>
      <a:lvl2pPr marL="742950" indent="-285750" algn="l" rtl="0" eaLnBrk="0" fontAlgn="base" hangingPunct="0">
        <a:spcBef>
          <a:spcPct val="20000"/>
        </a:spcBef>
        <a:spcAft>
          <a:spcPct val="0"/>
        </a:spcAft>
        <a:buFont typeface="Times" charset="0"/>
        <a:buChar char="•"/>
        <a:defRPr sz="2800" b="1" i="0">
          <a:solidFill>
            <a:schemeClr val="tx1"/>
          </a:solidFill>
          <a:effectLst>
            <a:outerShdw blurRad="38100" dist="38100" dir="2700000" algn="tl">
              <a:srgbClr val="000000">
                <a:alpha val="43137"/>
              </a:srgbClr>
            </a:outerShdw>
          </a:effectLst>
          <a:latin typeface="Arial" panose="020B0604020202020204" pitchFamily="34" charset="0"/>
          <a:ea typeface="+mn-ea"/>
          <a:cs typeface="Arial" panose="020B0604020202020204" pitchFamily="34" charset="0"/>
        </a:defRPr>
      </a:lvl2pPr>
      <a:lvl3pPr marL="1143000" indent="-228600" algn="l" rtl="0" eaLnBrk="0" fontAlgn="base" hangingPunct="0">
        <a:spcBef>
          <a:spcPct val="20000"/>
        </a:spcBef>
        <a:spcAft>
          <a:spcPct val="0"/>
        </a:spcAft>
        <a:buFont typeface="Times" charset="0"/>
        <a:buChar char="•"/>
        <a:defRPr sz="2400" b="1" i="0">
          <a:solidFill>
            <a:schemeClr val="tx1"/>
          </a:solidFill>
          <a:effectLst>
            <a:outerShdw blurRad="38100" dist="38100" dir="2700000" algn="tl">
              <a:srgbClr val="000000">
                <a:alpha val="43137"/>
              </a:srgbClr>
            </a:outerShdw>
          </a:effectLst>
          <a:latin typeface="Arial" panose="020B0604020202020204" pitchFamily="34" charset="0"/>
          <a:ea typeface="+mn-ea"/>
          <a:cs typeface="Arial" panose="020B0604020202020204" pitchFamily="34" charset="0"/>
        </a:defRPr>
      </a:lvl3pPr>
      <a:lvl4pPr marL="1600200" indent="-228600" algn="l" rtl="0" eaLnBrk="0" fontAlgn="base" hangingPunct="0">
        <a:spcBef>
          <a:spcPct val="20000"/>
        </a:spcBef>
        <a:spcAft>
          <a:spcPct val="0"/>
        </a:spcAft>
        <a:buFont typeface="Times" charset="0"/>
        <a:buChar char="•"/>
        <a:defRPr sz="2000" b="1" i="0">
          <a:solidFill>
            <a:schemeClr val="tx1"/>
          </a:solidFill>
          <a:effectLst>
            <a:outerShdw blurRad="38100" dist="38100" dir="2700000" algn="tl">
              <a:srgbClr val="000000">
                <a:alpha val="43137"/>
              </a:srgbClr>
            </a:outerShdw>
          </a:effectLst>
          <a:latin typeface="Arial" panose="020B0604020202020204" pitchFamily="34" charset="0"/>
          <a:ea typeface="+mn-ea"/>
          <a:cs typeface="Arial" panose="020B0604020202020204" pitchFamily="34" charset="0"/>
        </a:defRPr>
      </a:lvl4pPr>
      <a:lvl5pPr marL="2057400" indent="-228600" algn="l" rtl="0" eaLnBrk="0" fontAlgn="base" hangingPunct="0">
        <a:spcBef>
          <a:spcPct val="20000"/>
        </a:spcBef>
        <a:spcAft>
          <a:spcPct val="0"/>
        </a:spcAft>
        <a:buFont typeface="Times" charset="0"/>
        <a:buChar char="•"/>
        <a:defRPr sz="2000" b="1" i="0">
          <a:solidFill>
            <a:schemeClr val="tx1"/>
          </a:solidFill>
          <a:effectLst>
            <a:outerShdw blurRad="38100" dist="38100" dir="2700000" algn="tl">
              <a:srgbClr val="000000">
                <a:alpha val="43137"/>
              </a:srgbClr>
            </a:outerShdw>
          </a:effectLst>
          <a:latin typeface="Arial" panose="020B0604020202020204" pitchFamily="34" charset="0"/>
          <a:ea typeface="+mn-ea"/>
          <a:cs typeface="Arial" panose="020B0604020202020204" pitchFamily="34" charset="0"/>
        </a:defRPr>
      </a:lvl5pPr>
      <a:lvl6pPr marL="2514600" indent="-228600" algn="l" rtl="0" fontAlgn="base">
        <a:spcBef>
          <a:spcPct val="20000"/>
        </a:spcBef>
        <a:spcAft>
          <a:spcPct val="0"/>
        </a:spcAft>
        <a:buFont typeface="Times" pitchFamily="26" charset="0"/>
        <a:buChar char="•"/>
        <a:defRPr sz="2000">
          <a:solidFill>
            <a:schemeClr val="tx1"/>
          </a:solidFill>
          <a:latin typeface="+mn-lt"/>
          <a:ea typeface="+mn-ea"/>
          <a:cs typeface="+mn-cs"/>
        </a:defRPr>
      </a:lvl6pPr>
      <a:lvl7pPr marL="2971800" indent="-228600" algn="l" rtl="0" fontAlgn="base">
        <a:spcBef>
          <a:spcPct val="20000"/>
        </a:spcBef>
        <a:spcAft>
          <a:spcPct val="0"/>
        </a:spcAft>
        <a:buFont typeface="Times" pitchFamily="26" charset="0"/>
        <a:buChar char="•"/>
        <a:defRPr sz="2000">
          <a:solidFill>
            <a:schemeClr val="tx1"/>
          </a:solidFill>
          <a:latin typeface="+mn-lt"/>
          <a:ea typeface="+mn-ea"/>
          <a:cs typeface="+mn-cs"/>
        </a:defRPr>
      </a:lvl7pPr>
      <a:lvl8pPr marL="3429000" indent="-228600" algn="l" rtl="0" fontAlgn="base">
        <a:spcBef>
          <a:spcPct val="20000"/>
        </a:spcBef>
        <a:spcAft>
          <a:spcPct val="0"/>
        </a:spcAft>
        <a:buFont typeface="Times" pitchFamily="26" charset="0"/>
        <a:buChar char="•"/>
        <a:defRPr sz="2000">
          <a:solidFill>
            <a:schemeClr val="tx1"/>
          </a:solidFill>
          <a:latin typeface="+mn-lt"/>
          <a:ea typeface="+mn-ea"/>
          <a:cs typeface="+mn-cs"/>
        </a:defRPr>
      </a:lvl8pPr>
      <a:lvl9pPr marL="3886200" indent="-228600" algn="l" rtl="0" fontAlgn="base">
        <a:spcBef>
          <a:spcPct val="20000"/>
        </a:spcBef>
        <a:spcAft>
          <a:spcPct val="0"/>
        </a:spcAft>
        <a:buFont typeface="Times" pitchFamily="26" charset="0"/>
        <a:buChar char="•"/>
        <a:defRPr sz="20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07.xml><?xml version="1.0" encoding="utf-8"?>
<p:sldMaster xmlns:a="http://schemas.openxmlformats.org/drawingml/2006/main" xmlns:r="http://schemas.openxmlformats.org/officeDocument/2006/relationships" xmlns:p="http://schemas.openxmlformats.org/presentationml/2006/main">
  <p:cSld>
    <p:bg>
      <p:bgPr>
        <a:blipFill dpi="0" rotWithShape="0">
          <a:blip r:embed="rId13"/>
          <a:srcRect/>
          <a:stretch>
            <a:fillRect/>
          </a:stretch>
        </a:blipFill>
        <a:effectLst/>
      </p:bgPr>
    </p:bg>
    <p:spTree>
      <p:nvGrpSpPr>
        <p:cNvPr id="1" name=""/>
        <p:cNvGrpSpPr/>
        <p:nvPr/>
      </p:nvGrpSpPr>
      <p:grpSpPr>
        <a:xfrm>
          <a:off x="0" y="0"/>
          <a:ext cx="0" cy="0"/>
          <a:chOff x="0" y="0"/>
          <a:chExt cx="0" cy="0"/>
        </a:xfrm>
      </p:grpSpPr>
      <p:sp>
        <p:nvSpPr>
          <p:cNvPr id="140290" name="Rectangle 1026"/>
          <p:cNvSpPr>
            <a:spLocks noGrp="1" noChangeArrowheads="1"/>
          </p:cNvSpPr>
          <p:nvPr>
            <p:ph type="title"/>
          </p:nvPr>
        </p:nvSpPr>
        <p:spPr bwMode="auto">
          <a:xfrm>
            <a:off x="1066800" y="990600"/>
            <a:ext cx="6781800" cy="1066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40291" name="Rectangle 1027"/>
          <p:cNvSpPr>
            <a:spLocks noGrp="1" noChangeArrowheads="1"/>
          </p:cNvSpPr>
          <p:nvPr>
            <p:ph type="body" idx="1"/>
          </p:nvPr>
        </p:nvSpPr>
        <p:spPr bwMode="auto">
          <a:xfrm>
            <a:off x="990600" y="2209800"/>
            <a:ext cx="6934200" cy="3505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15396" name="Rectangle 1028"/>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a:outerShdw blurRad="50800" dist="12700" dir="2700000" algn="ctr" rotWithShape="0">
              <a:srgbClr val="000000">
                <a:alpha val="85001"/>
              </a:srgbClr>
            </a:outerShdw>
          </a:effectLst>
        </p:spPr>
        <p:txBody>
          <a:bodyPr vert="horz" wrap="square" lIns="91440" tIns="45720" rIns="91440" bIns="45720" numCol="1" anchor="t" anchorCtr="0" compatLnSpc="1">
            <a:prstTxWarp prst="textNoShape">
              <a:avLst/>
            </a:prstTxWarp>
          </a:bodyPr>
          <a:lstStyle>
            <a:lvl1pPr eaLnBrk="0" hangingPunct="0">
              <a:defRPr sz="1400">
                <a:latin typeface="+mn-lt"/>
                <a:ea typeface="+mn-ea"/>
                <a:cs typeface="+mn-cs"/>
              </a:defRPr>
            </a:lvl1pPr>
          </a:lstStyle>
          <a:p>
            <a:pPr>
              <a:defRPr/>
            </a:pPr>
            <a:endParaRPr lang="en-US"/>
          </a:p>
        </p:txBody>
      </p:sp>
      <p:sp>
        <p:nvSpPr>
          <p:cNvPr id="315397" name="Rectangle 1029"/>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a:outerShdw blurRad="50800" dist="12700" dir="2700000" algn="ctr" rotWithShape="0">
              <a:srgbClr val="000000">
                <a:alpha val="85001"/>
              </a:srgbClr>
            </a:outerShdw>
          </a:effectLst>
        </p:spPr>
        <p:txBody>
          <a:bodyPr vert="horz" wrap="square" lIns="91440" tIns="45720" rIns="91440" bIns="45720" numCol="1" anchor="t" anchorCtr="0" compatLnSpc="1">
            <a:prstTxWarp prst="textNoShape">
              <a:avLst/>
            </a:prstTxWarp>
          </a:bodyPr>
          <a:lstStyle>
            <a:lvl1pPr algn="ctr" eaLnBrk="0" hangingPunct="0">
              <a:defRPr sz="1400">
                <a:latin typeface="+mn-lt"/>
                <a:ea typeface="+mn-ea"/>
                <a:cs typeface="+mn-cs"/>
              </a:defRPr>
            </a:lvl1pPr>
          </a:lstStyle>
          <a:p>
            <a:pPr>
              <a:defRPr/>
            </a:pPr>
            <a:endParaRPr lang="en-US"/>
          </a:p>
        </p:txBody>
      </p:sp>
      <p:sp>
        <p:nvSpPr>
          <p:cNvPr id="315398" name="Rectangle 1030"/>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a:outerShdw blurRad="50800" dist="12700" dir="2700000" algn="ctr" rotWithShape="0">
              <a:srgbClr val="000000">
                <a:alpha val="85001"/>
              </a:srgbClr>
            </a:outerShdw>
          </a:effectLst>
        </p:spPr>
        <p:txBody>
          <a:bodyPr vert="horz" wrap="square" lIns="91440" tIns="45720" rIns="91440" bIns="45720" numCol="1" anchor="t" anchorCtr="0" compatLnSpc="1">
            <a:prstTxWarp prst="textNoShape">
              <a:avLst/>
            </a:prstTxWarp>
          </a:bodyPr>
          <a:lstStyle>
            <a:lvl1pPr algn="r" eaLnBrk="0" hangingPunct="0">
              <a:defRPr sz="1400">
                <a:latin typeface="Verdana" charset="0"/>
              </a:defRPr>
            </a:lvl1pPr>
          </a:lstStyle>
          <a:p>
            <a:pPr>
              <a:defRPr/>
            </a:pPr>
            <a:fld id="{CA8A5935-43B2-1849-A802-5EDEA4E8C9EF}" type="slidenum">
              <a:rPr lang="en-US"/>
              <a:pPr>
                <a:defRPr/>
              </a:pPr>
              <a:t>‹#›</a:t>
            </a:fld>
            <a:endParaRPr lang="en-US"/>
          </a:p>
        </p:txBody>
      </p:sp>
    </p:spTree>
    <p:extLst>
      <p:ext uri="{BB962C8B-B14F-4D97-AF65-F5344CB8AC3E}">
        <p14:creationId xmlns:p14="http://schemas.microsoft.com/office/powerpoint/2010/main" val="134996903"/>
      </p:ext>
    </p:extLst>
  </p:cSld>
  <p:clrMap bg1="dk2" tx1="lt1" bg2="dk1" tx2="lt2" accent1="accent1" accent2="accent2" accent3="accent3" accent4="accent4" accent5="accent5" accent6="accent6" hlink="hlink" folHlink="folHlink"/>
  <p:sldLayoutIdLst>
    <p:sldLayoutId id="2147488768" r:id="rId1"/>
    <p:sldLayoutId id="2147488769" r:id="rId2"/>
    <p:sldLayoutId id="2147488770" r:id="rId3"/>
    <p:sldLayoutId id="2147488771" r:id="rId4"/>
    <p:sldLayoutId id="2147488772" r:id="rId5"/>
    <p:sldLayoutId id="2147488773" r:id="rId6"/>
    <p:sldLayoutId id="2147488774" r:id="rId7"/>
    <p:sldLayoutId id="2147488775" r:id="rId8"/>
    <p:sldLayoutId id="2147488776" r:id="rId9"/>
    <p:sldLayoutId id="2147488777" r:id="rId10"/>
    <p:sldLayoutId id="2147488778" r:id="rId11"/>
  </p:sldLayoutIdLst>
  <p:hf sldNum="0" hdr="0"/>
  <p:txStyles>
    <p:titleStyle>
      <a:lvl1pPr algn="ctr" rtl="0" eaLnBrk="0" fontAlgn="base" hangingPunct="0">
        <a:spcBef>
          <a:spcPct val="0"/>
        </a:spcBef>
        <a:spcAft>
          <a:spcPct val="0"/>
        </a:spcAft>
        <a:defRPr sz="4000">
          <a:solidFill>
            <a:schemeClr val="tx2"/>
          </a:solidFill>
          <a:latin typeface="+mj-lt"/>
          <a:ea typeface="+mj-ea"/>
          <a:cs typeface="+mj-cs"/>
        </a:defRPr>
      </a:lvl1pPr>
      <a:lvl2pPr algn="ctr" rtl="0" eaLnBrk="0" fontAlgn="base" hangingPunct="0">
        <a:spcBef>
          <a:spcPct val="0"/>
        </a:spcBef>
        <a:spcAft>
          <a:spcPct val="0"/>
        </a:spcAft>
        <a:defRPr sz="4000">
          <a:solidFill>
            <a:schemeClr val="tx2"/>
          </a:solidFill>
          <a:latin typeface="Verdana" pitchFamily="26" charset="0"/>
          <a:ea typeface="ＭＳ Ｐゴシック" pitchFamily="26" charset="-128"/>
          <a:cs typeface="ＭＳ Ｐゴシック" pitchFamily="26" charset="-128"/>
        </a:defRPr>
      </a:lvl2pPr>
      <a:lvl3pPr algn="ctr" rtl="0" eaLnBrk="0" fontAlgn="base" hangingPunct="0">
        <a:spcBef>
          <a:spcPct val="0"/>
        </a:spcBef>
        <a:spcAft>
          <a:spcPct val="0"/>
        </a:spcAft>
        <a:defRPr sz="4000">
          <a:solidFill>
            <a:schemeClr val="tx2"/>
          </a:solidFill>
          <a:latin typeface="Verdana" pitchFamily="26" charset="0"/>
          <a:ea typeface="ＭＳ Ｐゴシック" pitchFamily="26" charset="-128"/>
          <a:cs typeface="ＭＳ Ｐゴシック" pitchFamily="26" charset="-128"/>
        </a:defRPr>
      </a:lvl3pPr>
      <a:lvl4pPr algn="ctr" rtl="0" eaLnBrk="0" fontAlgn="base" hangingPunct="0">
        <a:spcBef>
          <a:spcPct val="0"/>
        </a:spcBef>
        <a:spcAft>
          <a:spcPct val="0"/>
        </a:spcAft>
        <a:defRPr sz="4000">
          <a:solidFill>
            <a:schemeClr val="tx2"/>
          </a:solidFill>
          <a:latin typeface="Verdana" pitchFamily="26" charset="0"/>
          <a:ea typeface="ＭＳ Ｐゴシック" pitchFamily="26" charset="-128"/>
          <a:cs typeface="ＭＳ Ｐゴシック" pitchFamily="26" charset="-128"/>
        </a:defRPr>
      </a:lvl4pPr>
      <a:lvl5pPr algn="ctr" rtl="0" eaLnBrk="0" fontAlgn="base" hangingPunct="0">
        <a:spcBef>
          <a:spcPct val="0"/>
        </a:spcBef>
        <a:spcAft>
          <a:spcPct val="0"/>
        </a:spcAft>
        <a:defRPr sz="4000">
          <a:solidFill>
            <a:schemeClr val="tx2"/>
          </a:solidFill>
          <a:latin typeface="Verdana" pitchFamily="26" charset="0"/>
          <a:ea typeface="ＭＳ Ｐゴシック" pitchFamily="26" charset="-128"/>
          <a:cs typeface="ＭＳ Ｐゴシック" pitchFamily="26" charset="-128"/>
        </a:defRPr>
      </a:lvl5pPr>
      <a:lvl6pPr marL="457200" algn="ctr" rtl="0" fontAlgn="base">
        <a:spcBef>
          <a:spcPct val="0"/>
        </a:spcBef>
        <a:spcAft>
          <a:spcPct val="0"/>
        </a:spcAft>
        <a:defRPr sz="4000">
          <a:solidFill>
            <a:schemeClr val="tx2"/>
          </a:solidFill>
          <a:latin typeface="Verdana" pitchFamily="26" charset="0"/>
          <a:ea typeface="ＭＳ Ｐゴシック" pitchFamily="26" charset="-128"/>
          <a:cs typeface="ＭＳ Ｐゴシック" pitchFamily="26" charset="-128"/>
        </a:defRPr>
      </a:lvl6pPr>
      <a:lvl7pPr marL="914400" algn="ctr" rtl="0" fontAlgn="base">
        <a:spcBef>
          <a:spcPct val="0"/>
        </a:spcBef>
        <a:spcAft>
          <a:spcPct val="0"/>
        </a:spcAft>
        <a:defRPr sz="4000">
          <a:solidFill>
            <a:schemeClr val="tx2"/>
          </a:solidFill>
          <a:latin typeface="Verdana" pitchFamily="26" charset="0"/>
          <a:ea typeface="ＭＳ Ｐゴシック" pitchFamily="26" charset="-128"/>
          <a:cs typeface="ＭＳ Ｐゴシック" pitchFamily="26" charset="-128"/>
        </a:defRPr>
      </a:lvl7pPr>
      <a:lvl8pPr marL="1371600" algn="ctr" rtl="0" fontAlgn="base">
        <a:spcBef>
          <a:spcPct val="0"/>
        </a:spcBef>
        <a:spcAft>
          <a:spcPct val="0"/>
        </a:spcAft>
        <a:defRPr sz="4000">
          <a:solidFill>
            <a:schemeClr val="tx2"/>
          </a:solidFill>
          <a:latin typeface="Verdana" pitchFamily="26" charset="0"/>
          <a:ea typeface="ＭＳ Ｐゴシック" pitchFamily="26" charset="-128"/>
          <a:cs typeface="ＭＳ Ｐゴシック" pitchFamily="26" charset="-128"/>
        </a:defRPr>
      </a:lvl8pPr>
      <a:lvl9pPr marL="1828800" algn="ctr" rtl="0" fontAlgn="base">
        <a:spcBef>
          <a:spcPct val="0"/>
        </a:spcBef>
        <a:spcAft>
          <a:spcPct val="0"/>
        </a:spcAft>
        <a:defRPr sz="4000">
          <a:solidFill>
            <a:schemeClr val="tx2"/>
          </a:solidFill>
          <a:latin typeface="Verdana" pitchFamily="26" charset="0"/>
          <a:ea typeface="ＭＳ Ｐゴシック" pitchFamily="26" charset="-128"/>
          <a:cs typeface="ＭＳ Ｐゴシック" pitchFamily="26" charset="-128"/>
        </a:defRPr>
      </a:lvl9pPr>
    </p:titleStyle>
    <p:bodyStyle>
      <a:lvl1pPr marL="342900" indent="-342900" algn="l" rtl="0" eaLnBrk="0" fontAlgn="base" hangingPunct="0">
        <a:spcBef>
          <a:spcPct val="20000"/>
        </a:spcBef>
        <a:spcAft>
          <a:spcPct val="0"/>
        </a:spcAft>
        <a:buChar char="»"/>
        <a:defRPr sz="2800">
          <a:solidFill>
            <a:schemeClr val="tx1"/>
          </a:solidFill>
          <a:latin typeface="+mn-lt"/>
          <a:ea typeface="+mn-ea"/>
          <a:cs typeface="+mn-cs"/>
        </a:defRPr>
      </a:lvl1pPr>
      <a:lvl2pPr marL="742950" indent="-285750" algn="l" rtl="0" eaLnBrk="0" fontAlgn="base" hangingPunct="0">
        <a:spcBef>
          <a:spcPct val="20000"/>
        </a:spcBef>
        <a:spcAft>
          <a:spcPct val="0"/>
        </a:spcAft>
        <a:buChar char="»"/>
        <a:defRPr sz="2400">
          <a:solidFill>
            <a:schemeClr val="tx1"/>
          </a:solidFill>
          <a:latin typeface="+mn-lt"/>
          <a:ea typeface="+mn-ea"/>
        </a:defRPr>
      </a:lvl2pPr>
      <a:lvl3pPr marL="1143000" indent="-228600" algn="l" rtl="0" eaLnBrk="0" fontAlgn="base" hangingPunct="0">
        <a:spcBef>
          <a:spcPct val="20000"/>
        </a:spcBef>
        <a:spcAft>
          <a:spcPct val="0"/>
        </a:spcAft>
        <a:buChar char="»"/>
        <a:defRPr sz="2000">
          <a:solidFill>
            <a:schemeClr val="tx1"/>
          </a:solidFill>
          <a:latin typeface="+mn-lt"/>
          <a:ea typeface="+mn-ea"/>
        </a:defRPr>
      </a:lvl3pPr>
      <a:lvl4pPr marL="1600200" indent="-228600" algn="l" rtl="0" eaLnBrk="0" fontAlgn="base" hangingPunct="0">
        <a:spcBef>
          <a:spcPct val="20000"/>
        </a:spcBef>
        <a:spcAft>
          <a:spcPct val="0"/>
        </a:spcAft>
        <a:buChar char="»"/>
        <a:defRPr>
          <a:solidFill>
            <a:schemeClr val="tx1"/>
          </a:solidFill>
          <a:latin typeface="+mn-lt"/>
          <a:ea typeface="+mn-ea"/>
        </a:defRPr>
      </a:lvl4pPr>
      <a:lvl5pPr marL="2057400" indent="-228600" algn="l" rtl="0" eaLnBrk="0" fontAlgn="base" hangingPunct="0">
        <a:spcBef>
          <a:spcPct val="20000"/>
        </a:spcBef>
        <a:spcAft>
          <a:spcPct val="0"/>
        </a:spcAft>
        <a:buChar char="»"/>
        <a:defRPr>
          <a:solidFill>
            <a:schemeClr val="tx1"/>
          </a:solidFill>
          <a:latin typeface="+mn-lt"/>
          <a:ea typeface="+mn-ea"/>
        </a:defRPr>
      </a:lvl5pPr>
      <a:lvl6pPr marL="2514600" indent="-228600" algn="l" rtl="0" fontAlgn="base">
        <a:spcBef>
          <a:spcPct val="20000"/>
        </a:spcBef>
        <a:spcAft>
          <a:spcPct val="0"/>
        </a:spcAft>
        <a:buChar char="»"/>
        <a:defRPr>
          <a:solidFill>
            <a:schemeClr val="tx1"/>
          </a:solidFill>
          <a:latin typeface="+mn-lt"/>
          <a:ea typeface="+mn-ea"/>
        </a:defRPr>
      </a:lvl6pPr>
      <a:lvl7pPr marL="2971800" indent="-228600" algn="l" rtl="0" fontAlgn="base">
        <a:spcBef>
          <a:spcPct val="20000"/>
        </a:spcBef>
        <a:spcAft>
          <a:spcPct val="0"/>
        </a:spcAft>
        <a:buChar char="»"/>
        <a:defRPr>
          <a:solidFill>
            <a:schemeClr val="tx1"/>
          </a:solidFill>
          <a:latin typeface="+mn-lt"/>
          <a:ea typeface="+mn-ea"/>
        </a:defRPr>
      </a:lvl7pPr>
      <a:lvl8pPr marL="3429000" indent="-228600" algn="l" rtl="0" fontAlgn="base">
        <a:spcBef>
          <a:spcPct val="20000"/>
        </a:spcBef>
        <a:spcAft>
          <a:spcPct val="0"/>
        </a:spcAft>
        <a:buChar char="»"/>
        <a:defRPr>
          <a:solidFill>
            <a:schemeClr val="tx1"/>
          </a:solidFill>
          <a:latin typeface="+mn-lt"/>
          <a:ea typeface="+mn-ea"/>
        </a:defRPr>
      </a:lvl8pPr>
      <a:lvl9pPr marL="3886200" indent="-228600" algn="l" rtl="0" fontAlgn="base">
        <a:spcBef>
          <a:spcPct val="20000"/>
        </a:spcBef>
        <a:spcAft>
          <a:spcPct val="0"/>
        </a:spcAft>
        <a:buChar char="»"/>
        <a:defRPr>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0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ChangeArrowheads="1"/>
          </p:cNvSpPr>
          <p:nvPr/>
        </p:nvSpPr>
        <p:spPr bwMode="hidden">
          <a:xfrm>
            <a:off x="152400" y="0"/>
            <a:ext cx="1447800" cy="6858000"/>
          </a:xfrm>
          <a:prstGeom prst="rect">
            <a:avLst/>
          </a:prstGeom>
          <a:gradFill rotWithShape="0">
            <a:gsLst>
              <a:gs pos="0">
                <a:schemeClr val="bg2"/>
              </a:gs>
              <a:gs pos="100000">
                <a:schemeClr val="bg1"/>
              </a:gs>
            </a:gsLst>
            <a:lin ang="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a:endParaRPr kumimoji="1" lang="en-US">
              <a:solidFill>
                <a:srgbClr val="5B5249"/>
              </a:solidFill>
              <a:cs typeface="+mn-cs"/>
            </a:endParaRPr>
          </a:p>
        </p:txBody>
      </p:sp>
      <p:sp>
        <p:nvSpPr>
          <p:cNvPr id="1027" name="Rectangle 3"/>
          <p:cNvSpPr>
            <a:spLocks noChangeArrowheads="1"/>
          </p:cNvSpPr>
          <p:nvPr/>
        </p:nvSpPr>
        <p:spPr bwMode="hidden">
          <a:xfrm>
            <a:off x="1676400" y="0"/>
            <a:ext cx="7467600" cy="1219200"/>
          </a:xfrm>
          <a:prstGeom prst="rect">
            <a:avLst/>
          </a:prstGeom>
          <a:gradFill rotWithShape="0">
            <a:gsLst>
              <a:gs pos="0">
                <a:schemeClr val="bg2"/>
              </a:gs>
              <a:gs pos="100000">
                <a:schemeClr val="bg1"/>
              </a:gs>
            </a:gsLst>
            <a:path path="shape">
              <a:fillToRect l="50000" t="50000" r="50000" b="50000"/>
            </a:path>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a:endParaRPr kumimoji="1" lang="en-US">
              <a:solidFill>
                <a:srgbClr val="5B5249"/>
              </a:solidFill>
              <a:cs typeface="+mn-cs"/>
            </a:endParaRPr>
          </a:p>
        </p:txBody>
      </p:sp>
      <p:sp>
        <p:nvSpPr>
          <p:cNvPr id="1028" name="Rectangle 4" descr="Stationery"/>
          <p:cNvSpPr>
            <a:spLocks noChangeArrowheads="1"/>
          </p:cNvSpPr>
          <p:nvPr/>
        </p:nvSpPr>
        <p:spPr bwMode="auto">
          <a:xfrm>
            <a:off x="457200" y="0"/>
            <a:ext cx="1219200" cy="762000"/>
          </a:xfrm>
          <a:prstGeom prst="rect">
            <a:avLst/>
          </a:prstGeom>
          <a:blipFill dpi="0" rotWithShape="0">
            <a:blip r:embed="rId13"/>
            <a:srcRect/>
            <a:tile tx="0" ty="0" sx="100000" sy="100000" flip="none" algn="tl"/>
          </a:bli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a:endParaRPr kumimoji="1" lang="en-US">
              <a:solidFill>
                <a:srgbClr val="5B5249"/>
              </a:solidFill>
              <a:cs typeface="+mn-cs"/>
            </a:endParaRPr>
          </a:p>
        </p:txBody>
      </p:sp>
      <p:sp>
        <p:nvSpPr>
          <p:cNvPr id="1029" name="Rectangle 5" descr="Stationery"/>
          <p:cNvSpPr>
            <a:spLocks noChangeArrowheads="1"/>
          </p:cNvSpPr>
          <p:nvPr/>
        </p:nvSpPr>
        <p:spPr bwMode="auto">
          <a:xfrm>
            <a:off x="0" y="0"/>
            <a:ext cx="457200" cy="6858000"/>
          </a:xfrm>
          <a:prstGeom prst="rect">
            <a:avLst/>
          </a:prstGeom>
          <a:blipFill dpi="0" rotWithShape="0">
            <a:blip r:embed="rId13"/>
            <a:srcRect/>
            <a:tile tx="0" ty="0" sx="100000" sy="100000" flip="none" algn="tl"/>
          </a:bli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a:endParaRPr kumimoji="1" lang="en-US">
              <a:solidFill>
                <a:srgbClr val="5B5249"/>
              </a:solidFill>
              <a:cs typeface="+mn-cs"/>
            </a:endParaRPr>
          </a:p>
        </p:txBody>
      </p:sp>
      <p:sp>
        <p:nvSpPr>
          <p:cNvPr id="1030" name="Rectangle 6"/>
          <p:cNvSpPr>
            <a:spLocks noGrp="1" noChangeArrowheads="1"/>
          </p:cNvSpPr>
          <p:nvPr>
            <p:ph type="title"/>
          </p:nvPr>
        </p:nvSpPr>
        <p:spPr bwMode="auto">
          <a:xfrm>
            <a:off x="1066800" y="838200"/>
            <a:ext cx="7772400" cy="11430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prstTxWarp prst="textNoShape">
              <a:avLst/>
            </a:prstTxWarp>
          </a:bodyPr>
          <a:lstStyle/>
          <a:p>
            <a:pPr lvl="0"/>
            <a:r>
              <a:rPr lang="en-US" dirty="0"/>
              <a:t>Click to edit Master title style</a:t>
            </a:r>
          </a:p>
        </p:txBody>
      </p:sp>
      <p:sp>
        <p:nvSpPr>
          <p:cNvPr id="7175" name="Rectangle 7"/>
          <p:cNvSpPr>
            <a:spLocks noGrp="1" noChangeArrowheads="1"/>
          </p:cNvSpPr>
          <p:nvPr>
            <p:ph type="dt" sz="half" idx="2"/>
          </p:nvPr>
        </p:nvSpPr>
        <p:spPr bwMode="auto">
          <a:xfrm>
            <a:off x="1066800" y="6413500"/>
            <a:ext cx="19050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defRPr sz="1400">
                <a:solidFill>
                  <a:schemeClr val="tx2"/>
                </a:solidFill>
                <a:latin typeface="Times New Roman" pitchFamily="26" charset="0"/>
                <a:ea typeface="+mn-ea"/>
                <a:cs typeface="+mn-cs"/>
              </a:defRPr>
            </a:lvl1pPr>
          </a:lstStyle>
          <a:p>
            <a:pPr>
              <a:defRPr/>
            </a:pPr>
            <a:endParaRPr lang="en-US">
              <a:solidFill>
                <a:srgbClr val="2A3D7A"/>
              </a:solidFill>
            </a:endParaRPr>
          </a:p>
        </p:txBody>
      </p:sp>
      <p:sp>
        <p:nvSpPr>
          <p:cNvPr id="7176" name="Rectangle 8"/>
          <p:cNvSpPr>
            <a:spLocks noGrp="1" noChangeArrowheads="1"/>
          </p:cNvSpPr>
          <p:nvPr>
            <p:ph type="ftr" sz="quarter" idx="3"/>
          </p:nvPr>
        </p:nvSpPr>
        <p:spPr bwMode="auto">
          <a:xfrm>
            <a:off x="3429000" y="64135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400">
                <a:solidFill>
                  <a:schemeClr val="tx2"/>
                </a:solidFill>
                <a:latin typeface="Times New Roman" pitchFamily="26" charset="0"/>
                <a:ea typeface="+mn-ea"/>
                <a:cs typeface="+mn-cs"/>
              </a:defRPr>
            </a:lvl1pPr>
          </a:lstStyle>
          <a:p>
            <a:pPr>
              <a:defRPr/>
            </a:pPr>
            <a:endParaRPr lang="en-US">
              <a:solidFill>
                <a:srgbClr val="2A3D7A"/>
              </a:solidFill>
            </a:endParaRPr>
          </a:p>
        </p:txBody>
      </p:sp>
      <p:pic>
        <p:nvPicPr>
          <p:cNvPr id="1033" name="Picture 9" descr="anabnr2"/>
          <p:cNvPicPr>
            <a:picLocks noChangeAspect="1" noChangeArrowheads="1"/>
          </p:cNvPicPr>
          <p:nvPr/>
        </p:nvPicPr>
        <p:blipFill>
          <a:blip r:embed="rId14">
            <a:extLst>
              <a:ext uri="{28A0092B-C50C-407E-A947-70E740481C1C}">
                <a14:useLocalDpi xmlns:a14="http://schemas.microsoft.com/office/drawing/2010/main"/>
              </a:ext>
            </a:extLst>
          </a:blip>
          <a:srcRect/>
          <a:stretch>
            <a:fillRect/>
          </a:stretch>
        </p:blipFill>
        <p:spPr bwMode="auto">
          <a:xfrm>
            <a:off x="1228725" y="0"/>
            <a:ext cx="7915275" cy="7540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34" name="Rectangle 10"/>
          <p:cNvSpPr>
            <a:spLocks noChangeArrowheads="1"/>
          </p:cNvSpPr>
          <p:nvPr/>
        </p:nvSpPr>
        <p:spPr bwMode="auto">
          <a:xfrm>
            <a:off x="304800" y="457200"/>
            <a:ext cx="2514600" cy="304800"/>
          </a:xfrm>
          <a:prstGeom prst="rect">
            <a:avLst/>
          </a:prstGeom>
          <a:solidFill>
            <a:schemeClr val="accent2">
              <a:alpha val="50195"/>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a:endParaRPr kumimoji="1" lang="en-US">
              <a:solidFill>
                <a:srgbClr val="5B5249"/>
              </a:solidFill>
              <a:cs typeface="+mn-cs"/>
            </a:endParaRPr>
          </a:p>
        </p:txBody>
      </p:sp>
      <p:sp>
        <p:nvSpPr>
          <p:cNvPr id="7179" name="Rectangle 11"/>
          <p:cNvSpPr>
            <a:spLocks noGrp="1" noChangeArrowheads="1"/>
          </p:cNvSpPr>
          <p:nvPr>
            <p:ph type="sldNum" sz="quarter" idx="4"/>
          </p:nvPr>
        </p:nvSpPr>
        <p:spPr bwMode="auto">
          <a:xfrm>
            <a:off x="8229600" y="6413500"/>
            <a:ext cx="9144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a:solidFill>
                  <a:schemeClr val="tx2"/>
                </a:solidFill>
              </a:defRPr>
            </a:lvl1pPr>
          </a:lstStyle>
          <a:p>
            <a:pPr>
              <a:defRPr/>
            </a:pPr>
            <a:fld id="{AE8FC753-32A8-904B-B20C-9CE3D3F722C2}" type="slidenum">
              <a:rPr lang="en-US">
                <a:solidFill>
                  <a:srgbClr val="2A3D7A"/>
                </a:solidFill>
                <a:cs typeface="+mn-cs"/>
              </a:rPr>
              <a:pPr>
                <a:defRPr/>
              </a:pPr>
              <a:t>‹#›</a:t>
            </a:fld>
            <a:endParaRPr lang="en-US" sz="1400">
              <a:solidFill>
                <a:srgbClr val="2A3D7A"/>
              </a:solidFill>
              <a:cs typeface="+mn-cs"/>
            </a:endParaRPr>
          </a:p>
        </p:txBody>
      </p:sp>
      <p:sp>
        <p:nvSpPr>
          <p:cNvPr id="1036" name="Rectangle 12"/>
          <p:cNvSpPr>
            <a:spLocks noGrp="1" noChangeArrowheads="1"/>
          </p:cNvSpPr>
          <p:nvPr>
            <p:ph type="body" idx="1"/>
          </p:nvPr>
        </p:nvSpPr>
        <p:spPr bwMode="auto">
          <a:xfrm>
            <a:off x="1066800" y="2101850"/>
            <a:ext cx="7772400" cy="4114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361017968"/>
      </p:ext>
    </p:extLst>
  </p:cSld>
  <p:clrMap bg1="lt1" tx1="dk1" bg2="lt2" tx2="dk2" accent1="accent1" accent2="accent2" accent3="accent3" accent4="accent4" accent5="accent5" accent6="accent6" hlink="hlink" folHlink="folHlink"/>
  <p:sldLayoutIdLst>
    <p:sldLayoutId id="2147488780" r:id="rId1"/>
    <p:sldLayoutId id="2147488781" r:id="rId2"/>
    <p:sldLayoutId id="2147488782" r:id="rId3"/>
    <p:sldLayoutId id="2147488783" r:id="rId4"/>
    <p:sldLayoutId id="2147488784" r:id="rId5"/>
    <p:sldLayoutId id="2147488785" r:id="rId6"/>
    <p:sldLayoutId id="2147488786" r:id="rId7"/>
    <p:sldLayoutId id="2147488787" r:id="rId8"/>
    <p:sldLayoutId id="2147488788" r:id="rId9"/>
    <p:sldLayoutId id="2147488789" r:id="rId10"/>
    <p:sldLayoutId id="2147488790" r:id="rId11"/>
  </p:sldLayoutIdLst>
  <p:txStyles>
    <p:titleStyle>
      <a:lvl1pPr algn="l" rtl="0" eaLnBrk="0" fontAlgn="base" hangingPunct="0">
        <a:spcBef>
          <a:spcPct val="0"/>
        </a:spcBef>
        <a:spcAft>
          <a:spcPct val="0"/>
        </a:spcAft>
        <a:defRPr sz="4400" b="1" i="0">
          <a:solidFill>
            <a:schemeClr val="tx2"/>
          </a:solidFill>
          <a:latin typeface="Arial" panose="020B0604020202020204" pitchFamily="34" charset="0"/>
          <a:ea typeface="ＭＳ Ｐゴシック" charset="-128"/>
          <a:cs typeface="Arial" panose="020B0604020202020204" pitchFamily="34" charset="0"/>
        </a:defRPr>
      </a:lvl1pPr>
      <a:lvl2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5pPr>
      <a:lvl6pPr marL="457200" algn="l" rtl="0" fontAlgn="base">
        <a:spcBef>
          <a:spcPct val="0"/>
        </a:spcBef>
        <a:spcAft>
          <a:spcPct val="0"/>
        </a:spcAft>
        <a:defRPr sz="4400">
          <a:solidFill>
            <a:schemeClr val="tx2"/>
          </a:solidFill>
          <a:latin typeface="Times New Roman" pitchFamily="26" charset="0"/>
        </a:defRPr>
      </a:lvl6pPr>
      <a:lvl7pPr marL="914400" algn="l" rtl="0" fontAlgn="base">
        <a:spcBef>
          <a:spcPct val="0"/>
        </a:spcBef>
        <a:spcAft>
          <a:spcPct val="0"/>
        </a:spcAft>
        <a:defRPr sz="4400">
          <a:solidFill>
            <a:schemeClr val="tx2"/>
          </a:solidFill>
          <a:latin typeface="Times New Roman" pitchFamily="26" charset="0"/>
        </a:defRPr>
      </a:lvl7pPr>
      <a:lvl8pPr marL="1371600" algn="l" rtl="0" fontAlgn="base">
        <a:spcBef>
          <a:spcPct val="0"/>
        </a:spcBef>
        <a:spcAft>
          <a:spcPct val="0"/>
        </a:spcAft>
        <a:defRPr sz="4400">
          <a:solidFill>
            <a:schemeClr val="tx2"/>
          </a:solidFill>
          <a:latin typeface="Times New Roman" pitchFamily="26" charset="0"/>
        </a:defRPr>
      </a:lvl8pPr>
      <a:lvl9pPr marL="1828800" algn="l" rtl="0" fontAlgn="base">
        <a:spcBef>
          <a:spcPct val="0"/>
        </a:spcBef>
        <a:spcAft>
          <a:spcPct val="0"/>
        </a:spcAft>
        <a:defRPr sz="4400">
          <a:solidFill>
            <a:schemeClr val="tx2"/>
          </a:solidFill>
          <a:latin typeface="Times New Roman" pitchFamily="26" charset="0"/>
        </a:defRPr>
      </a:lvl9pPr>
    </p:titleStyle>
    <p:bodyStyle>
      <a:lvl1pPr marL="457200" indent="-457200" algn="l" rtl="0" eaLnBrk="0" fontAlgn="base" hangingPunct="0">
        <a:spcBef>
          <a:spcPct val="20000"/>
        </a:spcBef>
        <a:spcAft>
          <a:spcPct val="0"/>
        </a:spcAft>
        <a:buClr>
          <a:srgbClr val="A50021"/>
        </a:buClr>
        <a:buSzPct val="75000"/>
        <a:buFont typeface="Wingdings" charset="0"/>
        <a:buChar char="n"/>
        <a:defRPr sz="3200" b="1" i="0">
          <a:solidFill>
            <a:schemeClr val="tx1"/>
          </a:solidFill>
          <a:latin typeface="Arial" panose="020B0604020202020204" pitchFamily="34" charset="0"/>
          <a:ea typeface="ＭＳ Ｐゴシック" charset="-128"/>
          <a:cs typeface="Arial" panose="020B0604020202020204" pitchFamily="34" charset="0"/>
        </a:defRPr>
      </a:lvl1pPr>
      <a:lvl2pPr marL="1027113" indent="-455613" algn="l" rtl="0" eaLnBrk="0" fontAlgn="base" hangingPunct="0">
        <a:spcBef>
          <a:spcPct val="20000"/>
        </a:spcBef>
        <a:spcAft>
          <a:spcPct val="0"/>
        </a:spcAft>
        <a:buClr>
          <a:schemeClr val="accent2"/>
        </a:buClr>
        <a:buSzPct val="75000"/>
        <a:buFont typeface="Wingdings" charset="0"/>
        <a:buChar char="n"/>
        <a:defRPr sz="2800" b="1" i="0">
          <a:solidFill>
            <a:schemeClr val="tx1"/>
          </a:solidFill>
          <a:latin typeface="Arial" panose="020B0604020202020204" pitchFamily="34" charset="0"/>
          <a:ea typeface="ＭＳ Ｐゴシック" pitchFamily="26" charset="-128"/>
          <a:cs typeface="Arial" panose="020B0604020202020204" pitchFamily="34" charset="0"/>
        </a:defRPr>
      </a:lvl2pPr>
      <a:lvl3pPr marL="1370013" indent="-228600" algn="l" rtl="0" eaLnBrk="0" fontAlgn="base" hangingPunct="0">
        <a:spcBef>
          <a:spcPct val="20000"/>
        </a:spcBef>
        <a:spcAft>
          <a:spcPct val="0"/>
        </a:spcAft>
        <a:buClr>
          <a:srgbClr val="666699"/>
        </a:buClr>
        <a:buSzPct val="70000"/>
        <a:buFont typeface="Wingdings" charset="0"/>
        <a:buChar char="n"/>
        <a:defRPr sz="2400" b="1" i="0">
          <a:solidFill>
            <a:schemeClr val="tx1"/>
          </a:solidFill>
          <a:latin typeface="Arial" panose="020B0604020202020204" pitchFamily="34" charset="0"/>
          <a:ea typeface="ＭＳ Ｐゴシック" pitchFamily="26" charset="-128"/>
          <a:cs typeface="Arial" panose="020B0604020202020204" pitchFamily="34" charset="0"/>
        </a:defRPr>
      </a:lvl3pPr>
      <a:lvl4pPr marL="1712913" indent="-228600" algn="l" rtl="0" eaLnBrk="0" fontAlgn="base" hangingPunct="0">
        <a:spcBef>
          <a:spcPct val="20000"/>
        </a:spcBef>
        <a:spcAft>
          <a:spcPct val="0"/>
        </a:spcAft>
        <a:buSzPct val="60000"/>
        <a:buFont typeface="Wingdings" charset="0"/>
        <a:buChar char="n"/>
        <a:defRPr sz="2000" b="1" i="0">
          <a:solidFill>
            <a:schemeClr val="tx1"/>
          </a:solidFill>
          <a:latin typeface="Arial" panose="020B0604020202020204" pitchFamily="34" charset="0"/>
          <a:ea typeface="ＭＳ Ｐゴシック" pitchFamily="26" charset="-128"/>
          <a:cs typeface="Arial" panose="020B0604020202020204" pitchFamily="34" charset="0"/>
        </a:defRPr>
      </a:lvl4pPr>
      <a:lvl5pPr marL="2057400" indent="-228600" algn="l" rtl="0" eaLnBrk="0" fontAlgn="base" hangingPunct="0">
        <a:spcBef>
          <a:spcPct val="20000"/>
        </a:spcBef>
        <a:spcAft>
          <a:spcPct val="0"/>
        </a:spcAft>
        <a:buClr>
          <a:schemeClr val="hlink"/>
        </a:buClr>
        <a:buSzPct val="55000"/>
        <a:buFont typeface="Wingdings" charset="0"/>
        <a:buChar char="n"/>
        <a:defRPr sz="2000" b="1" i="0">
          <a:solidFill>
            <a:schemeClr val="tx1"/>
          </a:solidFill>
          <a:latin typeface="Arial" panose="020B0604020202020204" pitchFamily="34" charset="0"/>
          <a:ea typeface="ＭＳ Ｐゴシック" pitchFamily="26" charset="-128"/>
          <a:cs typeface="Arial" panose="020B0604020202020204" pitchFamily="34" charset="0"/>
        </a:defRPr>
      </a:lvl5pPr>
      <a:lvl6pPr marL="2514600" indent="-228600" algn="l" rtl="0" fontAlgn="base">
        <a:spcBef>
          <a:spcPct val="20000"/>
        </a:spcBef>
        <a:spcAft>
          <a:spcPct val="0"/>
        </a:spcAft>
        <a:buClr>
          <a:schemeClr val="hlink"/>
        </a:buClr>
        <a:buSzPct val="55000"/>
        <a:buFont typeface="Wingdings" pitchFamily="26" charset="2"/>
        <a:buChar char="n"/>
        <a:defRPr sz="2000">
          <a:solidFill>
            <a:schemeClr val="tx1"/>
          </a:solidFill>
          <a:latin typeface="+mn-lt"/>
          <a:ea typeface="ＭＳ Ｐゴシック" pitchFamily="26" charset="-128"/>
        </a:defRPr>
      </a:lvl6pPr>
      <a:lvl7pPr marL="2971800" indent="-228600" algn="l" rtl="0" fontAlgn="base">
        <a:spcBef>
          <a:spcPct val="20000"/>
        </a:spcBef>
        <a:spcAft>
          <a:spcPct val="0"/>
        </a:spcAft>
        <a:buClr>
          <a:schemeClr val="hlink"/>
        </a:buClr>
        <a:buSzPct val="55000"/>
        <a:buFont typeface="Wingdings" pitchFamily="26" charset="2"/>
        <a:buChar char="n"/>
        <a:defRPr sz="2000">
          <a:solidFill>
            <a:schemeClr val="tx1"/>
          </a:solidFill>
          <a:latin typeface="+mn-lt"/>
          <a:ea typeface="ＭＳ Ｐゴシック" pitchFamily="26" charset="-128"/>
        </a:defRPr>
      </a:lvl7pPr>
      <a:lvl8pPr marL="3429000" indent="-228600" algn="l" rtl="0" fontAlgn="base">
        <a:spcBef>
          <a:spcPct val="20000"/>
        </a:spcBef>
        <a:spcAft>
          <a:spcPct val="0"/>
        </a:spcAft>
        <a:buClr>
          <a:schemeClr val="hlink"/>
        </a:buClr>
        <a:buSzPct val="55000"/>
        <a:buFont typeface="Wingdings" pitchFamily="26" charset="2"/>
        <a:buChar char="n"/>
        <a:defRPr sz="2000">
          <a:solidFill>
            <a:schemeClr val="tx1"/>
          </a:solidFill>
          <a:latin typeface="+mn-lt"/>
          <a:ea typeface="ＭＳ Ｐゴシック" pitchFamily="26" charset="-128"/>
        </a:defRPr>
      </a:lvl8pPr>
      <a:lvl9pPr marL="3886200" indent="-228600" algn="l" rtl="0" fontAlgn="base">
        <a:spcBef>
          <a:spcPct val="20000"/>
        </a:spcBef>
        <a:spcAft>
          <a:spcPct val="0"/>
        </a:spcAft>
        <a:buClr>
          <a:schemeClr val="hlink"/>
        </a:buClr>
        <a:buSzPct val="55000"/>
        <a:buFont typeface="Wingdings" pitchFamily="26" charset="2"/>
        <a:buChar char="n"/>
        <a:defRPr sz="2000">
          <a:solidFill>
            <a:schemeClr val="tx1"/>
          </a:solidFill>
          <a:latin typeface="+mn-lt"/>
          <a:ea typeface="ＭＳ Ｐゴシック" pitchFamily="2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09.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38242" name="Rectangle 2"/>
          <p:cNvSpPr>
            <a:spLocks noGrp="1" noChangeArrowheads="1"/>
          </p:cNvSpPr>
          <p:nvPr>
            <p:ph type="title"/>
          </p:nvPr>
        </p:nvSpPr>
        <p:spPr bwMode="auto">
          <a:xfrm>
            <a:off x="38100" y="44450"/>
            <a:ext cx="9070975" cy="11430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38243" name="Rectangle 3"/>
          <p:cNvSpPr>
            <a:spLocks noGrp="1" noChangeArrowheads="1"/>
          </p:cNvSpPr>
          <p:nvPr>
            <p:ph type="body" idx="1"/>
          </p:nvPr>
        </p:nvSpPr>
        <p:spPr bwMode="auto">
          <a:xfrm>
            <a:off x="685800" y="1981200"/>
            <a:ext cx="7772400" cy="4114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eaLnBrk="0" hangingPunct="0">
              <a:defRPr sz="1400">
                <a:solidFill>
                  <a:srgbClr val="000000"/>
                </a:solidFill>
                <a:latin typeface="Times New Roman" pitchFamily="-111" charset="0"/>
                <a:ea typeface="+mn-ea"/>
                <a:cs typeface="+mn-cs"/>
              </a:defRPr>
            </a:lvl1pPr>
          </a:lstStyle>
          <a:p>
            <a:pPr>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0" hangingPunct="0">
              <a:defRPr sz="1400">
                <a:solidFill>
                  <a:srgbClr val="000000"/>
                </a:solidFill>
                <a:latin typeface="Times New Roman" pitchFamily="-111" charset="0"/>
                <a:ea typeface="+mn-ea"/>
                <a:cs typeface="+mn-cs"/>
              </a:defRPr>
            </a:lvl1pPr>
          </a:lstStyle>
          <a:p>
            <a:pPr>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0" hangingPunct="0">
              <a:defRPr sz="1400">
                <a:solidFill>
                  <a:srgbClr val="000000"/>
                </a:solidFill>
                <a:latin typeface="Times New Roman" charset="0"/>
              </a:defRPr>
            </a:lvl1pPr>
          </a:lstStyle>
          <a:p>
            <a:pPr>
              <a:defRPr/>
            </a:pPr>
            <a:fld id="{330E3FE9-65F1-4A46-9389-AD63EFF893DE}" type="slidenum">
              <a:rPr lang="en-US"/>
              <a:pPr>
                <a:defRPr/>
              </a:pPr>
              <a:t>‹#›</a:t>
            </a:fld>
            <a:endParaRPr lang="en-US"/>
          </a:p>
        </p:txBody>
      </p:sp>
    </p:spTree>
    <p:extLst>
      <p:ext uri="{BB962C8B-B14F-4D97-AF65-F5344CB8AC3E}">
        <p14:creationId xmlns:p14="http://schemas.microsoft.com/office/powerpoint/2010/main" val="3228346823"/>
      </p:ext>
    </p:extLst>
  </p:cSld>
  <p:clrMap bg1="lt1" tx1="dk1" bg2="lt2" tx2="dk2" accent1="accent1" accent2="accent2" accent3="accent3" accent4="accent4" accent5="accent5" accent6="accent6" hlink="hlink" folHlink="folHlink"/>
  <p:sldLayoutIdLst>
    <p:sldLayoutId id="2147488792" r:id="rId1"/>
    <p:sldLayoutId id="2147488793" r:id="rId2"/>
    <p:sldLayoutId id="2147488794" r:id="rId3"/>
    <p:sldLayoutId id="2147488795" r:id="rId4"/>
    <p:sldLayoutId id="2147488796" r:id="rId5"/>
    <p:sldLayoutId id="2147488797" r:id="rId6"/>
    <p:sldLayoutId id="2147488798" r:id="rId7"/>
    <p:sldLayoutId id="2147488799" r:id="rId8"/>
    <p:sldLayoutId id="2147488800" r:id="rId9"/>
    <p:sldLayoutId id="2147488801" r:id="rId10"/>
    <p:sldLayoutId id="2147488802" r:id="rId11"/>
    <p:sldLayoutId id="2147488803" r:id="rId12"/>
    <p:sldLayoutId id="2147488804"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246786" name="Group 2"/>
          <p:cNvGrpSpPr>
            <a:grpSpLocks/>
          </p:cNvGrpSpPr>
          <p:nvPr/>
        </p:nvGrpSpPr>
        <p:grpSpPr bwMode="auto">
          <a:xfrm>
            <a:off x="0" y="3902075"/>
            <a:ext cx="3400425" cy="2949575"/>
            <a:chOff x="0" y="2458"/>
            <a:chExt cx="2142" cy="1858"/>
          </a:xfrm>
        </p:grpSpPr>
        <p:sp>
          <p:nvSpPr>
            <p:cNvPr id="329731" name="Freeform 3"/>
            <p:cNvSpPr>
              <a:spLocks/>
            </p:cNvSpPr>
            <p:nvPr/>
          </p:nvSpPr>
          <p:spPr bwMode="ltGray">
            <a:xfrm>
              <a:off x="0" y="2508"/>
              <a:ext cx="2142" cy="1804"/>
            </a:xfrm>
            <a:custGeom>
              <a:avLst/>
              <a:gdLst/>
              <a:ahLst/>
              <a:cxnLst>
                <a:cxn ang="0">
                  <a:pos x="329" y="66"/>
                </a:cxn>
                <a:cxn ang="0">
                  <a:pos x="161" y="30"/>
                </a:cxn>
                <a:cxn ang="0">
                  <a:pos x="0" y="0"/>
                </a:cxn>
                <a:cxn ang="0">
                  <a:pos x="0" y="12"/>
                </a:cxn>
                <a:cxn ang="0">
                  <a:pos x="161" y="42"/>
                </a:cxn>
                <a:cxn ang="0">
                  <a:pos x="323" y="78"/>
                </a:cxn>
                <a:cxn ang="0">
                  <a:pos x="556" y="150"/>
                </a:cxn>
                <a:cxn ang="0">
                  <a:pos x="777" y="245"/>
                </a:cxn>
                <a:cxn ang="0">
                  <a:pos x="993" y="365"/>
                </a:cxn>
                <a:cxn ang="0">
                  <a:pos x="1196" y="503"/>
                </a:cxn>
                <a:cxn ang="0">
                  <a:pos x="1381" y="653"/>
                </a:cxn>
                <a:cxn ang="0">
                  <a:pos x="1555" y="827"/>
                </a:cxn>
                <a:cxn ang="0">
                  <a:pos x="1710" y="1019"/>
                </a:cxn>
                <a:cxn ang="0">
                  <a:pos x="1854" y="1229"/>
                </a:cxn>
                <a:cxn ang="0">
                  <a:pos x="1937" y="1366"/>
                </a:cxn>
                <a:cxn ang="0">
                  <a:pos x="2009" y="1510"/>
                </a:cxn>
                <a:cxn ang="0">
                  <a:pos x="2069" y="1654"/>
                </a:cxn>
                <a:cxn ang="0">
                  <a:pos x="2123" y="1804"/>
                </a:cxn>
                <a:cxn ang="0">
                  <a:pos x="2135" y="1804"/>
                </a:cxn>
                <a:cxn ang="0">
                  <a:pos x="2081" y="1654"/>
                </a:cxn>
                <a:cxn ang="0">
                  <a:pos x="2021" y="1510"/>
                </a:cxn>
                <a:cxn ang="0">
                  <a:pos x="1949" y="1366"/>
                </a:cxn>
                <a:cxn ang="0">
                  <a:pos x="1866" y="1223"/>
                </a:cxn>
                <a:cxn ang="0">
                  <a:pos x="1722" y="1013"/>
                </a:cxn>
                <a:cxn ang="0">
                  <a:pos x="1561" y="821"/>
                </a:cxn>
                <a:cxn ang="0">
                  <a:pos x="1387" y="647"/>
                </a:cxn>
                <a:cxn ang="0">
                  <a:pos x="1202" y="491"/>
                </a:cxn>
                <a:cxn ang="0">
                  <a:pos x="999" y="353"/>
                </a:cxn>
                <a:cxn ang="0">
                  <a:pos x="783" y="239"/>
                </a:cxn>
                <a:cxn ang="0">
                  <a:pos x="562" y="138"/>
                </a:cxn>
                <a:cxn ang="0">
                  <a:pos x="329" y="66"/>
                </a:cxn>
                <a:cxn ang="0">
                  <a:pos x="329" y="66"/>
                </a:cxn>
              </a:cxnLst>
              <a:rect l="0" t="0" r="r" b="b"/>
              <a:pathLst>
                <a:path w="2135" h="1804">
                  <a:moveTo>
                    <a:pt x="329" y="66"/>
                  </a:moveTo>
                  <a:lnTo>
                    <a:pt x="161" y="30"/>
                  </a:lnTo>
                  <a:lnTo>
                    <a:pt x="0" y="0"/>
                  </a:lnTo>
                  <a:lnTo>
                    <a:pt x="0" y="12"/>
                  </a:lnTo>
                  <a:lnTo>
                    <a:pt x="161" y="42"/>
                  </a:lnTo>
                  <a:lnTo>
                    <a:pt x="323" y="78"/>
                  </a:lnTo>
                  <a:lnTo>
                    <a:pt x="556" y="150"/>
                  </a:lnTo>
                  <a:lnTo>
                    <a:pt x="777" y="245"/>
                  </a:lnTo>
                  <a:lnTo>
                    <a:pt x="993" y="365"/>
                  </a:lnTo>
                  <a:lnTo>
                    <a:pt x="1196" y="503"/>
                  </a:lnTo>
                  <a:lnTo>
                    <a:pt x="1381" y="653"/>
                  </a:lnTo>
                  <a:lnTo>
                    <a:pt x="1555" y="827"/>
                  </a:lnTo>
                  <a:lnTo>
                    <a:pt x="1710" y="1019"/>
                  </a:lnTo>
                  <a:lnTo>
                    <a:pt x="1854" y="1229"/>
                  </a:lnTo>
                  <a:lnTo>
                    <a:pt x="1937" y="1366"/>
                  </a:lnTo>
                  <a:lnTo>
                    <a:pt x="2009" y="1510"/>
                  </a:lnTo>
                  <a:lnTo>
                    <a:pt x="2069" y="1654"/>
                  </a:lnTo>
                  <a:lnTo>
                    <a:pt x="2123" y="1804"/>
                  </a:lnTo>
                  <a:lnTo>
                    <a:pt x="2135" y="1804"/>
                  </a:lnTo>
                  <a:lnTo>
                    <a:pt x="2081" y="1654"/>
                  </a:lnTo>
                  <a:lnTo>
                    <a:pt x="2021" y="1510"/>
                  </a:lnTo>
                  <a:lnTo>
                    <a:pt x="1949" y="1366"/>
                  </a:lnTo>
                  <a:lnTo>
                    <a:pt x="1866" y="1223"/>
                  </a:lnTo>
                  <a:lnTo>
                    <a:pt x="1722" y="1013"/>
                  </a:lnTo>
                  <a:lnTo>
                    <a:pt x="1561" y="821"/>
                  </a:lnTo>
                  <a:lnTo>
                    <a:pt x="1387" y="647"/>
                  </a:lnTo>
                  <a:lnTo>
                    <a:pt x="1202" y="491"/>
                  </a:lnTo>
                  <a:lnTo>
                    <a:pt x="999" y="353"/>
                  </a:lnTo>
                  <a:lnTo>
                    <a:pt x="783" y="239"/>
                  </a:lnTo>
                  <a:lnTo>
                    <a:pt x="562" y="138"/>
                  </a:lnTo>
                  <a:lnTo>
                    <a:pt x="329" y="66"/>
                  </a:lnTo>
                  <a:lnTo>
                    <a:pt x="329" y="66"/>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a:defRPr/>
              </a:pPr>
              <a:endParaRPr lang="en-US" b="1" i="0" dirty="0">
                <a:solidFill>
                  <a:srgbClr val="FFFFFF"/>
                </a:solidFill>
                <a:latin typeface="Arial" panose="020B0604020202020204" pitchFamily="34" charset="0"/>
                <a:ea typeface="ＭＳ Ｐゴシック" charset="-128"/>
                <a:cs typeface="ＭＳ Ｐゴシック" charset="-128"/>
              </a:endParaRPr>
            </a:p>
          </p:txBody>
        </p:sp>
        <p:sp>
          <p:nvSpPr>
            <p:cNvPr id="329732" name="Freeform 4"/>
            <p:cNvSpPr>
              <a:spLocks/>
            </p:cNvSpPr>
            <p:nvPr/>
          </p:nvSpPr>
          <p:spPr bwMode="hidden">
            <a:xfrm>
              <a:off x="0" y="2458"/>
              <a:ext cx="1854" cy="1858"/>
            </a:xfrm>
            <a:custGeom>
              <a:avLst/>
              <a:gdLst/>
              <a:ahLst/>
              <a:cxnLst>
                <a:cxn ang="0">
                  <a:pos x="1854" y="1858"/>
                </a:cxn>
                <a:cxn ang="0">
                  <a:pos x="0" y="1858"/>
                </a:cxn>
                <a:cxn ang="0">
                  <a:pos x="0" y="0"/>
                </a:cxn>
                <a:cxn ang="0">
                  <a:pos x="1854" y="1858"/>
                </a:cxn>
                <a:cxn ang="0">
                  <a:pos x="1854" y="1858"/>
                </a:cxn>
              </a:cxnLst>
              <a:rect l="0" t="0" r="r" b="b"/>
              <a:pathLst>
                <a:path w="1854" h="1858">
                  <a:moveTo>
                    <a:pt x="1854" y="1858"/>
                  </a:moveTo>
                  <a:lnTo>
                    <a:pt x="0" y="1858"/>
                  </a:lnTo>
                  <a:lnTo>
                    <a:pt x="0" y="0"/>
                  </a:lnTo>
                  <a:lnTo>
                    <a:pt x="1854" y="1858"/>
                  </a:lnTo>
                  <a:lnTo>
                    <a:pt x="1854" y="1858"/>
                  </a:lnTo>
                  <a:close/>
                </a:path>
              </a:pathLst>
            </a:custGeom>
            <a:gradFill rotWithShape="0">
              <a:gsLst>
                <a:gs pos="0">
                  <a:schemeClr val="bg2"/>
                </a:gs>
                <a:gs pos="50000">
                  <a:schemeClr val="bg1"/>
                </a:gs>
                <a:gs pos="100000">
                  <a:schemeClr val="bg2"/>
                </a:gs>
              </a:gsLst>
              <a:lin ang="18900000" scaled="1"/>
            </a:gradFill>
            <a:ln w="9525">
              <a:noFill/>
              <a:round/>
              <a:headEnd/>
              <a:tailEnd/>
            </a:ln>
          </p:spPr>
          <p:txBody>
            <a:bodyPr/>
            <a:lstStyle/>
            <a:p>
              <a:pPr>
                <a:defRPr/>
              </a:pPr>
              <a:endParaRPr lang="en-US" b="1" i="0" dirty="0">
                <a:solidFill>
                  <a:srgbClr val="FFFFFF"/>
                </a:solidFill>
                <a:latin typeface="Arial" panose="020B0604020202020204" pitchFamily="34" charset="0"/>
                <a:ea typeface="ＭＳ Ｐゴシック" charset="-128"/>
                <a:cs typeface="ＭＳ Ｐゴシック" charset="-128"/>
              </a:endParaRPr>
            </a:p>
          </p:txBody>
        </p:sp>
        <p:sp>
          <p:nvSpPr>
            <p:cNvPr id="329733" name="Freeform 5"/>
            <p:cNvSpPr>
              <a:spLocks/>
            </p:cNvSpPr>
            <p:nvPr/>
          </p:nvSpPr>
          <p:spPr bwMode="ltGray">
            <a:xfrm>
              <a:off x="0" y="2735"/>
              <a:ext cx="1745" cy="1577"/>
            </a:xfrm>
            <a:custGeom>
              <a:avLst/>
              <a:gdLst/>
              <a:ahLst/>
              <a:cxnLst>
                <a:cxn ang="0">
                  <a:pos x="1640" y="1377"/>
                </a:cxn>
                <a:cxn ang="0">
                  <a:pos x="1692" y="1479"/>
                </a:cxn>
                <a:cxn ang="0">
                  <a:pos x="1732" y="1577"/>
                </a:cxn>
                <a:cxn ang="0">
                  <a:pos x="1745" y="1577"/>
                </a:cxn>
                <a:cxn ang="0">
                  <a:pos x="1703" y="1469"/>
                </a:cxn>
                <a:cxn ang="0">
                  <a:pos x="1649" y="1367"/>
                </a:cxn>
                <a:cxn ang="0">
                  <a:pos x="1535" y="1157"/>
                </a:cxn>
                <a:cxn ang="0">
                  <a:pos x="1395" y="951"/>
                </a:cxn>
                <a:cxn ang="0">
                  <a:pos x="1236" y="756"/>
                </a:cxn>
                <a:cxn ang="0">
                  <a:pos x="1061" y="582"/>
                </a:cxn>
                <a:cxn ang="0">
                  <a:pos x="876" y="426"/>
                </a:cxn>
                <a:cxn ang="0">
                  <a:pos x="672" y="294"/>
                </a:cxn>
                <a:cxn ang="0">
                  <a:pos x="455" y="174"/>
                </a:cxn>
                <a:cxn ang="0">
                  <a:pos x="234" y="78"/>
                </a:cxn>
                <a:cxn ang="0">
                  <a:pos x="0" y="0"/>
                </a:cxn>
                <a:cxn ang="0">
                  <a:pos x="0" y="12"/>
                </a:cxn>
                <a:cxn ang="0">
                  <a:pos x="222" y="89"/>
                </a:cxn>
                <a:cxn ang="0">
                  <a:pos x="446" y="185"/>
                </a:cxn>
                <a:cxn ang="0">
                  <a:pos x="662" y="305"/>
                </a:cxn>
                <a:cxn ang="0">
                  <a:pos x="866" y="437"/>
                </a:cxn>
                <a:cxn ang="0">
                  <a:pos x="1052" y="593"/>
                </a:cxn>
                <a:cxn ang="0">
                  <a:pos x="1226" y="767"/>
                </a:cxn>
                <a:cxn ang="0">
                  <a:pos x="1385" y="960"/>
                </a:cxn>
                <a:cxn ang="0">
                  <a:pos x="1526" y="1167"/>
                </a:cxn>
                <a:cxn ang="0">
                  <a:pos x="1640" y="1377"/>
                </a:cxn>
              </a:cxnLst>
              <a:rect l="0" t="0" r="r" b="b"/>
              <a:pathLst>
                <a:path w="1745" h="1577">
                  <a:moveTo>
                    <a:pt x="1640" y="1377"/>
                  </a:moveTo>
                  <a:lnTo>
                    <a:pt x="1692" y="1479"/>
                  </a:lnTo>
                  <a:lnTo>
                    <a:pt x="1732" y="1577"/>
                  </a:lnTo>
                  <a:lnTo>
                    <a:pt x="1745" y="1577"/>
                  </a:lnTo>
                  <a:lnTo>
                    <a:pt x="1703" y="1469"/>
                  </a:lnTo>
                  <a:lnTo>
                    <a:pt x="1649" y="1367"/>
                  </a:lnTo>
                  <a:lnTo>
                    <a:pt x="1535" y="1157"/>
                  </a:lnTo>
                  <a:lnTo>
                    <a:pt x="1395" y="951"/>
                  </a:lnTo>
                  <a:lnTo>
                    <a:pt x="1236" y="756"/>
                  </a:lnTo>
                  <a:lnTo>
                    <a:pt x="1061" y="582"/>
                  </a:lnTo>
                  <a:lnTo>
                    <a:pt x="876" y="426"/>
                  </a:lnTo>
                  <a:lnTo>
                    <a:pt x="672" y="294"/>
                  </a:lnTo>
                  <a:lnTo>
                    <a:pt x="455" y="174"/>
                  </a:lnTo>
                  <a:lnTo>
                    <a:pt x="234" y="78"/>
                  </a:lnTo>
                  <a:lnTo>
                    <a:pt x="0" y="0"/>
                  </a:lnTo>
                  <a:lnTo>
                    <a:pt x="0" y="12"/>
                  </a:lnTo>
                  <a:lnTo>
                    <a:pt x="222" y="89"/>
                  </a:lnTo>
                  <a:lnTo>
                    <a:pt x="446" y="185"/>
                  </a:lnTo>
                  <a:lnTo>
                    <a:pt x="662" y="305"/>
                  </a:lnTo>
                  <a:lnTo>
                    <a:pt x="866" y="437"/>
                  </a:lnTo>
                  <a:lnTo>
                    <a:pt x="1052" y="593"/>
                  </a:lnTo>
                  <a:lnTo>
                    <a:pt x="1226" y="767"/>
                  </a:lnTo>
                  <a:lnTo>
                    <a:pt x="1385" y="960"/>
                  </a:lnTo>
                  <a:lnTo>
                    <a:pt x="1526" y="1167"/>
                  </a:lnTo>
                  <a:lnTo>
                    <a:pt x="1640" y="1377"/>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a:defRPr/>
              </a:pPr>
              <a:endParaRPr lang="en-US" b="1" i="0" dirty="0">
                <a:solidFill>
                  <a:srgbClr val="FFFFFF"/>
                </a:solidFill>
                <a:latin typeface="Arial" panose="020B0604020202020204" pitchFamily="34" charset="0"/>
                <a:ea typeface="ＭＳ Ｐゴシック" charset="-128"/>
                <a:cs typeface="ＭＳ Ｐゴシック" charset="-128"/>
              </a:endParaRPr>
            </a:p>
          </p:txBody>
        </p:sp>
        <p:sp>
          <p:nvSpPr>
            <p:cNvPr id="329734" name="Freeform 6"/>
            <p:cNvSpPr>
              <a:spLocks/>
            </p:cNvSpPr>
            <p:nvPr/>
          </p:nvSpPr>
          <p:spPr bwMode="ltGray">
            <a:xfrm>
              <a:off x="0" y="2544"/>
              <a:ext cx="1745" cy="1768"/>
            </a:xfrm>
            <a:custGeom>
              <a:avLst/>
              <a:gdLst/>
              <a:ahLst/>
              <a:cxnLst>
                <a:cxn ang="0">
                  <a:pos x="0" y="0"/>
                </a:cxn>
                <a:cxn ang="0">
                  <a:pos x="0" y="12"/>
                </a:cxn>
                <a:cxn ang="0">
                  <a:pos x="210" y="88"/>
                </a:cxn>
                <a:cxn ang="0">
                  <a:pos x="426" y="190"/>
                </a:cxn>
                <a:cxn ang="0">
                  <a:pos x="630" y="304"/>
                </a:cxn>
                <a:cxn ang="0">
                  <a:pos x="818" y="442"/>
                </a:cxn>
                <a:cxn ang="0">
                  <a:pos x="998" y="592"/>
                </a:cxn>
                <a:cxn ang="0">
                  <a:pos x="1164" y="766"/>
                </a:cxn>
                <a:cxn ang="0">
                  <a:pos x="1310" y="942"/>
                </a:cxn>
                <a:cxn ang="0">
                  <a:pos x="1454" y="1146"/>
                </a:cxn>
                <a:cxn ang="0">
                  <a:pos x="1536" y="1298"/>
                </a:cxn>
                <a:cxn ang="0">
                  <a:pos x="1614" y="1456"/>
                </a:cxn>
                <a:cxn ang="0">
                  <a:pos x="1682" y="1616"/>
                </a:cxn>
                <a:cxn ang="0">
                  <a:pos x="1733" y="1768"/>
                </a:cxn>
                <a:cxn ang="0">
                  <a:pos x="1745" y="1768"/>
                </a:cxn>
                <a:cxn ang="0">
                  <a:pos x="1691" y="1606"/>
                </a:cxn>
                <a:cxn ang="0">
                  <a:pos x="1623" y="1445"/>
                </a:cxn>
                <a:cxn ang="0">
                  <a:pos x="1547" y="1288"/>
                </a:cxn>
                <a:cxn ang="0">
                  <a:pos x="1463" y="1136"/>
                </a:cxn>
                <a:cxn ang="0">
                  <a:pos x="1320" y="932"/>
                </a:cxn>
                <a:cxn ang="0">
                  <a:pos x="1173" y="755"/>
                </a:cxn>
                <a:cxn ang="0">
                  <a:pos x="1008" y="581"/>
                </a:cxn>
                <a:cxn ang="0">
                  <a:pos x="827" y="431"/>
                </a:cxn>
                <a:cxn ang="0">
                  <a:pos x="642" y="293"/>
                </a:cxn>
                <a:cxn ang="0">
                  <a:pos x="437" y="179"/>
                </a:cxn>
                <a:cxn ang="0">
                  <a:pos x="222" y="78"/>
                </a:cxn>
                <a:cxn ang="0">
                  <a:pos x="0" y="0"/>
                </a:cxn>
                <a:cxn ang="0">
                  <a:pos x="0" y="0"/>
                </a:cxn>
              </a:cxnLst>
              <a:rect l="0" t="0" r="r" b="b"/>
              <a:pathLst>
                <a:path w="1745" h="1768">
                  <a:moveTo>
                    <a:pt x="0" y="0"/>
                  </a:moveTo>
                  <a:lnTo>
                    <a:pt x="0" y="12"/>
                  </a:lnTo>
                  <a:lnTo>
                    <a:pt x="210" y="88"/>
                  </a:lnTo>
                  <a:lnTo>
                    <a:pt x="426" y="190"/>
                  </a:lnTo>
                  <a:lnTo>
                    <a:pt x="630" y="304"/>
                  </a:lnTo>
                  <a:lnTo>
                    <a:pt x="818" y="442"/>
                  </a:lnTo>
                  <a:lnTo>
                    <a:pt x="998" y="592"/>
                  </a:lnTo>
                  <a:lnTo>
                    <a:pt x="1164" y="766"/>
                  </a:lnTo>
                  <a:lnTo>
                    <a:pt x="1310" y="942"/>
                  </a:lnTo>
                  <a:lnTo>
                    <a:pt x="1454" y="1146"/>
                  </a:lnTo>
                  <a:lnTo>
                    <a:pt x="1536" y="1298"/>
                  </a:lnTo>
                  <a:lnTo>
                    <a:pt x="1614" y="1456"/>
                  </a:lnTo>
                  <a:lnTo>
                    <a:pt x="1682" y="1616"/>
                  </a:lnTo>
                  <a:lnTo>
                    <a:pt x="1733" y="1768"/>
                  </a:lnTo>
                  <a:lnTo>
                    <a:pt x="1745" y="1768"/>
                  </a:lnTo>
                  <a:lnTo>
                    <a:pt x="1691" y="1606"/>
                  </a:lnTo>
                  <a:lnTo>
                    <a:pt x="1623" y="1445"/>
                  </a:lnTo>
                  <a:lnTo>
                    <a:pt x="1547" y="1288"/>
                  </a:lnTo>
                  <a:lnTo>
                    <a:pt x="1463" y="1136"/>
                  </a:lnTo>
                  <a:lnTo>
                    <a:pt x="1320" y="932"/>
                  </a:lnTo>
                  <a:lnTo>
                    <a:pt x="1173" y="755"/>
                  </a:lnTo>
                  <a:lnTo>
                    <a:pt x="1008" y="581"/>
                  </a:lnTo>
                  <a:lnTo>
                    <a:pt x="827" y="431"/>
                  </a:lnTo>
                  <a:lnTo>
                    <a:pt x="642" y="293"/>
                  </a:lnTo>
                  <a:lnTo>
                    <a:pt x="437" y="179"/>
                  </a:lnTo>
                  <a:lnTo>
                    <a:pt x="222" y="78"/>
                  </a:lnTo>
                  <a:lnTo>
                    <a:pt x="0" y="0"/>
                  </a:lnTo>
                  <a:lnTo>
                    <a:pt x="0" y="0"/>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a:defRPr/>
              </a:pPr>
              <a:endParaRPr lang="en-US" b="1" i="0" dirty="0">
                <a:solidFill>
                  <a:srgbClr val="FFFFFF"/>
                </a:solidFill>
                <a:latin typeface="Arial" panose="020B0604020202020204" pitchFamily="34" charset="0"/>
                <a:ea typeface="ＭＳ Ｐゴシック" charset="-128"/>
                <a:cs typeface="ＭＳ Ｐゴシック" charset="-128"/>
              </a:endParaRPr>
            </a:p>
          </p:txBody>
        </p:sp>
        <p:sp>
          <p:nvSpPr>
            <p:cNvPr id="246796" name="Oval 7"/>
            <p:cNvSpPr>
              <a:spLocks noChangeArrowheads="1"/>
            </p:cNvSpPr>
            <p:nvPr/>
          </p:nvSpPr>
          <p:spPr bwMode="ltGray">
            <a:xfrm>
              <a:off x="209" y="2784"/>
              <a:ext cx="86" cy="86"/>
            </a:xfrm>
            <a:prstGeom prst="ellipse">
              <a:avLst/>
            </a:prstGeom>
            <a:gradFill rotWithShape="0">
              <a:gsLst>
                <a:gs pos="0">
                  <a:schemeClr val="bg2"/>
                </a:gs>
                <a:gs pos="100000">
                  <a:schemeClr val="bg1"/>
                </a:gs>
              </a:gsLst>
              <a:lin ang="189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b="1" i="0" dirty="0">
                <a:solidFill>
                  <a:srgbClr val="FFFFFF"/>
                </a:solidFill>
                <a:latin typeface="Arial" panose="020B0604020202020204" pitchFamily="34" charset="0"/>
              </a:endParaRPr>
            </a:p>
          </p:txBody>
        </p:sp>
        <p:sp>
          <p:nvSpPr>
            <p:cNvPr id="246797" name="Oval 8"/>
            <p:cNvSpPr>
              <a:spLocks noChangeArrowheads="1"/>
            </p:cNvSpPr>
            <p:nvPr/>
          </p:nvSpPr>
          <p:spPr bwMode="ltGray">
            <a:xfrm>
              <a:off x="1536" y="3884"/>
              <a:ext cx="92" cy="92"/>
            </a:xfrm>
            <a:prstGeom prst="ellipse">
              <a:avLst/>
            </a:prstGeom>
            <a:gradFill rotWithShape="0">
              <a:gsLst>
                <a:gs pos="0">
                  <a:schemeClr val="bg2"/>
                </a:gs>
                <a:gs pos="100000">
                  <a:schemeClr val="bg1"/>
                </a:gs>
              </a:gsLst>
              <a:lin ang="27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b="1" i="0" dirty="0">
                <a:solidFill>
                  <a:srgbClr val="FFFFFF"/>
                </a:solidFill>
                <a:latin typeface="Arial" panose="020B0604020202020204" pitchFamily="34" charset="0"/>
              </a:endParaRPr>
            </a:p>
          </p:txBody>
        </p:sp>
        <p:sp>
          <p:nvSpPr>
            <p:cNvPr id="246798" name="Oval 9"/>
            <p:cNvSpPr>
              <a:spLocks noChangeArrowheads="1"/>
            </p:cNvSpPr>
            <p:nvPr/>
          </p:nvSpPr>
          <p:spPr bwMode="ltGray">
            <a:xfrm>
              <a:off x="791" y="2723"/>
              <a:ext cx="121" cy="121"/>
            </a:xfrm>
            <a:prstGeom prst="ellipse">
              <a:avLst/>
            </a:prstGeom>
            <a:gradFill rotWithShape="0">
              <a:gsLst>
                <a:gs pos="0">
                  <a:schemeClr val="bg2"/>
                </a:gs>
                <a:gs pos="100000">
                  <a:schemeClr val="bg1"/>
                </a:gs>
              </a:gsLst>
              <a:lin ang="189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endParaRPr lang="en-US" b="1" i="0" dirty="0">
                <a:solidFill>
                  <a:srgbClr val="FFFFFF"/>
                </a:solidFill>
                <a:latin typeface="Arial" panose="020B0604020202020204" pitchFamily="34" charset="0"/>
              </a:endParaRPr>
            </a:p>
          </p:txBody>
        </p:sp>
      </p:grpSp>
      <p:sp>
        <p:nvSpPr>
          <p:cNvPr id="329738" name="Rectangle 10"/>
          <p:cNvSpPr>
            <a:spLocks noGrp="1" noChangeArrowheads="1"/>
          </p:cNvSpPr>
          <p:nvPr>
            <p:ph type="title"/>
          </p:nvPr>
        </p:nvSpPr>
        <p:spPr bwMode="auto">
          <a:xfrm>
            <a:off x="457200" y="277813"/>
            <a:ext cx="8229600" cy="1139825"/>
          </a:xfrm>
          <a:prstGeom prst="rect">
            <a:avLst/>
          </a:prstGeom>
          <a:noFill/>
          <a:ln w="9525">
            <a:noFill/>
            <a:miter lim="800000"/>
            <a:headEnd/>
            <a:tailEnd/>
          </a:ln>
          <a:effectLst/>
        </p:spPr>
        <p:txBody>
          <a:bodyPr vert="horz" wrap="square" lIns="91440" tIns="45720" rIns="91440" bIns="45720" numCol="1" anchor="ctr" anchorCtr="1" compatLnSpc="1">
            <a:prstTxWarp prst="textNoShape">
              <a:avLst/>
            </a:prstTxWarp>
          </a:bodyPr>
          <a:lstStyle/>
          <a:p>
            <a:pPr lvl="0"/>
            <a:r>
              <a:rPr lang="en-US" dirty="0"/>
              <a:t>Click to edit Master title style</a:t>
            </a:r>
          </a:p>
        </p:txBody>
      </p:sp>
      <p:sp>
        <p:nvSpPr>
          <p:cNvPr id="329739" name="Rectangle 11"/>
          <p:cNvSpPr>
            <a:spLocks noGrp="1" noChangeArrowheads="1"/>
          </p:cNvSpPr>
          <p:nvPr>
            <p:ph type="body" idx="1"/>
          </p:nvPr>
        </p:nvSpPr>
        <p:spPr bwMode="auto">
          <a:xfrm>
            <a:off x="457200" y="1600200"/>
            <a:ext cx="8229600" cy="45307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29740" name="Rectangle 12"/>
          <p:cNvSpPr>
            <a:spLocks noGrp="1" noChangeArrowheads="1"/>
          </p:cNvSpPr>
          <p:nvPr>
            <p:ph type="dt" sz="half" idx="2"/>
          </p:nvPr>
        </p:nvSpPr>
        <p:spPr bwMode="auto">
          <a:xfrm>
            <a:off x="457200" y="6248400"/>
            <a:ext cx="2133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000" b="1" i="0">
                <a:solidFill>
                  <a:srgbClr val="FFFFFF"/>
                </a:solidFill>
                <a:effectLst>
                  <a:outerShdw blurRad="38100" dist="38100" dir="2700000" algn="tl">
                    <a:srgbClr val="000000"/>
                  </a:outerShdw>
                </a:effectLst>
                <a:latin typeface="Arial" panose="020B0604020202020204" pitchFamily="34" charset="0"/>
                <a:ea typeface="+mn-ea"/>
                <a:cs typeface="+mn-cs"/>
              </a:defRPr>
            </a:lvl1pPr>
          </a:lstStyle>
          <a:p>
            <a:pPr>
              <a:defRPr/>
            </a:pPr>
            <a:endParaRPr lang="en-US" dirty="0"/>
          </a:p>
        </p:txBody>
      </p:sp>
      <p:sp>
        <p:nvSpPr>
          <p:cNvPr id="329741" name="Rectangle 13"/>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000" b="1" i="0">
                <a:solidFill>
                  <a:srgbClr val="FFFFFF"/>
                </a:solidFill>
                <a:effectLst>
                  <a:outerShdw blurRad="38100" dist="38100" dir="2700000" algn="tl">
                    <a:srgbClr val="000000"/>
                  </a:outerShdw>
                </a:effectLst>
                <a:latin typeface="Arial" panose="020B0604020202020204" pitchFamily="34" charset="0"/>
                <a:ea typeface="+mn-ea"/>
                <a:cs typeface="+mn-cs"/>
              </a:defRPr>
            </a:lvl1pPr>
          </a:lstStyle>
          <a:p>
            <a:pPr>
              <a:defRPr/>
            </a:pPr>
            <a:endParaRPr lang="en-US" dirty="0"/>
          </a:p>
        </p:txBody>
      </p:sp>
      <p:sp>
        <p:nvSpPr>
          <p:cNvPr id="329742" name="Rectangle 14"/>
          <p:cNvSpPr>
            <a:spLocks noGrp="1" noChangeArrowheads="1"/>
          </p:cNvSpPr>
          <p:nvPr>
            <p:ph type="sldNum" sz="quarter" idx="4"/>
          </p:nvPr>
        </p:nvSpPr>
        <p:spPr bwMode="auto">
          <a:xfrm>
            <a:off x="6553200" y="6248400"/>
            <a:ext cx="2133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000" b="1" i="0">
                <a:solidFill>
                  <a:srgbClr val="FFFFFF"/>
                </a:solidFill>
                <a:effectLst>
                  <a:outerShdw blurRad="38100" dist="38100" dir="2700000" algn="tl">
                    <a:srgbClr val="000000"/>
                  </a:outerShdw>
                </a:effectLst>
                <a:latin typeface="Arial" panose="020B0604020202020204" pitchFamily="34" charset="0"/>
                <a:ea typeface="ＭＳ Ｐゴシック" charset="-128"/>
                <a:cs typeface="ＭＳ Ｐゴシック" charset="-128"/>
              </a:defRPr>
            </a:lvl1pPr>
          </a:lstStyle>
          <a:p>
            <a:pPr>
              <a:defRPr/>
            </a:pPr>
            <a:fld id="{4A8EB069-008A-AE46-B7DE-B88172F2DF38}" type="slidenum">
              <a:rPr lang="en-US" smtClean="0"/>
              <a:pPr>
                <a:defRPr/>
              </a:pPr>
              <a:t>‹#›</a:t>
            </a:fld>
            <a:endParaRPr lang="en-US" dirty="0"/>
          </a:p>
        </p:txBody>
      </p:sp>
    </p:spTree>
    <p:extLst>
      <p:ext uri="{BB962C8B-B14F-4D97-AF65-F5344CB8AC3E}">
        <p14:creationId xmlns:p14="http://schemas.microsoft.com/office/powerpoint/2010/main" val="1175422058"/>
      </p:ext>
    </p:extLst>
  </p:cSld>
  <p:clrMap bg1="dk2" tx1="lt1" bg2="dk1" tx2="lt2" accent1="accent1" accent2="accent2" accent3="accent3" accent4="accent4" accent5="accent5" accent6="accent6" hlink="hlink" folHlink="folHlink"/>
  <p:sldLayoutIdLst>
    <p:sldLayoutId id="2147486053" r:id="rId1"/>
    <p:sldLayoutId id="2147486054" r:id="rId2"/>
    <p:sldLayoutId id="2147486055" r:id="rId3"/>
    <p:sldLayoutId id="2147486056" r:id="rId4"/>
    <p:sldLayoutId id="2147486057" r:id="rId5"/>
    <p:sldLayoutId id="2147486058" r:id="rId6"/>
    <p:sldLayoutId id="2147486059" r:id="rId7"/>
    <p:sldLayoutId id="2147486060" r:id="rId8"/>
    <p:sldLayoutId id="2147486061" r:id="rId9"/>
    <p:sldLayoutId id="2147486062" r:id="rId10"/>
    <p:sldLayoutId id="2147486063" r:id="rId11"/>
  </p:sldLayoutIdLst>
  <p:transition/>
  <p:txStyles>
    <p:titleStyle>
      <a:lvl1pPr algn="ctr" rtl="0" eaLnBrk="0" fontAlgn="base" hangingPunct="0">
        <a:spcBef>
          <a:spcPct val="0"/>
        </a:spcBef>
        <a:spcAft>
          <a:spcPct val="0"/>
        </a:spcAft>
        <a:defRPr sz="4400" b="1" i="0">
          <a:solidFill>
            <a:schemeClr val="tx2"/>
          </a:solidFill>
          <a:effectLst>
            <a:outerShdw blurRad="38100" dist="38100" dir="2700000" algn="tl">
              <a:srgbClr val="000000"/>
            </a:outerShdw>
          </a:effectLst>
          <a:latin typeface="Arial" panose="020B0604020202020204" pitchFamily="34" charset="0"/>
          <a:ea typeface="ＭＳ Ｐゴシック" pitchFamily="-111" charset="-128"/>
          <a:cs typeface="ＭＳ Ｐゴシック" pitchFamily="-111"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9pPr>
    </p:titleStyle>
    <p:bodyStyle>
      <a:lvl1pPr marL="342900" indent="-342900" algn="l" rtl="0" eaLnBrk="0" fontAlgn="base" hangingPunct="0">
        <a:spcBef>
          <a:spcPct val="20000"/>
        </a:spcBef>
        <a:spcAft>
          <a:spcPct val="0"/>
        </a:spcAft>
        <a:buClr>
          <a:schemeClr val="hlink"/>
        </a:buClr>
        <a:buSzPct val="75000"/>
        <a:buFont typeface="Wingdings" charset="0"/>
        <a:buChar char="l"/>
        <a:defRPr sz="3200" b="1" i="0">
          <a:solidFill>
            <a:schemeClr val="tx1"/>
          </a:solidFill>
          <a:effectLst>
            <a:outerShdw blurRad="38100" dist="38100" dir="2700000" algn="tl">
              <a:srgbClr val="000000"/>
            </a:outerShdw>
          </a:effectLst>
          <a:latin typeface="Arial" panose="020B0604020202020204" pitchFamily="34" charset="0"/>
          <a:ea typeface="ＭＳ Ｐゴシック" pitchFamily="-111" charset="-128"/>
          <a:cs typeface="ＭＳ Ｐゴシック" pitchFamily="-111" charset="-128"/>
        </a:defRPr>
      </a:lvl1pPr>
      <a:lvl2pPr marL="742950" indent="-285750" algn="l" rtl="0" eaLnBrk="0" fontAlgn="base" hangingPunct="0">
        <a:spcBef>
          <a:spcPct val="20000"/>
        </a:spcBef>
        <a:spcAft>
          <a:spcPct val="0"/>
        </a:spcAft>
        <a:buClr>
          <a:schemeClr val="tx2"/>
        </a:buClr>
        <a:buSzPct val="75000"/>
        <a:buFont typeface="Wingdings" charset="0"/>
        <a:buChar char="l"/>
        <a:defRPr sz="2800" b="1" i="0">
          <a:solidFill>
            <a:schemeClr val="tx1"/>
          </a:solidFill>
          <a:effectLst>
            <a:outerShdw blurRad="38100" dist="38100" dir="2700000" algn="tl">
              <a:srgbClr val="000000"/>
            </a:outerShdw>
          </a:effectLst>
          <a:latin typeface="Arial" panose="020B0604020202020204" pitchFamily="34" charset="0"/>
          <a:ea typeface="ＭＳ Ｐゴシック" pitchFamily="-111" charset="-128"/>
        </a:defRPr>
      </a:lvl2pPr>
      <a:lvl3pPr marL="1143000" indent="-228600" algn="l" rtl="0" eaLnBrk="0" fontAlgn="base" hangingPunct="0">
        <a:spcBef>
          <a:spcPct val="20000"/>
        </a:spcBef>
        <a:spcAft>
          <a:spcPct val="0"/>
        </a:spcAft>
        <a:buClr>
          <a:schemeClr val="accent2"/>
        </a:buClr>
        <a:buSzPct val="75000"/>
        <a:buFont typeface="Wingdings" charset="0"/>
        <a:buChar char="l"/>
        <a:defRPr sz="2400" b="1" i="0">
          <a:solidFill>
            <a:schemeClr val="tx1"/>
          </a:solidFill>
          <a:effectLst>
            <a:outerShdw blurRad="38100" dist="38100" dir="2700000" algn="tl">
              <a:srgbClr val="000000"/>
            </a:outerShdw>
          </a:effectLst>
          <a:latin typeface="Arial" panose="020B0604020202020204" pitchFamily="34" charset="0"/>
          <a:ea typeface="ＭＳ Ｐゴシック" charset="0"/>
          <a:cs typeface="Geneva" charset="0"/>
        </a:defRPr>
      </a:lvl3pPr>
      <a:lvl4pPr marL="1600200" indent="-228600" algn="l" rtl="0" eaLnBrk="0" fontAlgn="base" hangingPunct="0">
        <a:spcBef>
          <a:spcPct val="20000"/>
        </a:spcBef>
        <a:spcAft>
          <a:spcPct val="0"/>
        </a:spcAft>
        <a:buClr>
          <a:schemeClr val="folHlink"/>
        </a:buClr>
        <a:buSzPct val="75000"/>
        <a:buFont typeface="Wingdings" charset="0"/>
        <a:buChar char="l"/>
        <a:defRPr sz="2000" b="1" i="0">
          <a:solidFill>
            <a:schemeClr val="tx1"/>
          </a:solidFill>
          <a:effectLst>
            <a:outerShdw blurRad="38100" dist="38100" dir="2700000" algn="tl">
              <a:srgbClr val="000000"/>
            </a:outerShdw>
          </a:effectLst>
          <a:latin typeface="Arial" panose="020B0604020202020204" pitchFamily="34" charset="0"/>
          <a:ea typeface="Geneva" charset="-128"/>
          <a:cs typeface="Geneva" charset="0"/>
        </a:defRPr>
      </a:lvl4pPr>
      <a:lvl5pPr marL="2057400" indent="-228600" algn="l" rtl="0" eaLnBrk="0" fontAlgn="base" hangingPunct="0">
        <a:spcBef>
          <a:spcPct val="20000"/>
        </a:spcBef>
        <a:spcAft>
          <a:spcPct val="0"/>
        </a:spcAft>
        <a:buClr>
          <a:schemeClr val="tx1"/>
        </a:buClr>
        <a:buSzPct val="75000"/>
        <a:buFont typeface="Wingdings" charset="0"/>
        <a:buChar char="l"/>
        <a:defRPr sz="2000" b="1" i="0">
          <a:solidFill>
            <a:schemeClr val="tx1"/>
          </a:solidFill>
          <a:effectLst>
            <a:outerShdw blurRad="38100" dist="38100" dir="2700000" algn="tl">
              <a:srgbClr val="000000"/>
            </a:outerShdw>
          </a:effectLst>
          <a:latin typeface="Arial" panose="020B0604020202020204" pitchFamily="34" charset="0"/>
          <a:ea typeface="Geneva" charset="-128"/>
          <a:cs typeface="Geneva" charset="0"/>
        </a:defRPr>
      </a:lvl5pPr>
      <a:lvl6pPr marL="25146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6pPr>
      <a:lvl7pPr marL="29718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7pPr>
      <a:lvl8pPr marL="34290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8pPr>
      <a:lvl9pPr marL="38862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10.xml><?xml version="1.0" encoding="utf-8"?>
<p:sldMaster xmlns:a="http://schemas.openxmlformats.org/drawingml/2006/main" xmlns:r="http://schemas.openxmlformats.org/officeDocument/2006/relationships" xmlns:p="http://schemas.openxmlformats.org/presentationml/2006/main">
  <p:cSld>
    <p:bg bwMode="invGray">
      <p:bgPr>
        <a:gradFill rotWithShape="0">
          <a:gsLst>
            <a:gs pos="0">
              <a:schemeClr val="bg2"/>
            </a:gs>
            <a:gs pos="50000">
              <a:schemeClr val="bg1"/>
            </a:gs>
            <a:gs pos="100000">
              <a:schemeClr val="bg2"/>
            </a:gs>
          </a:gsLst>
          <a:lin ang="0" scaled="1"/>
        </a:gradFill>
        <a:effectLst>
          <a:outerShdw blurRad="63500" dist="107763" dir="2700000" algn="ctr" rotWithShape="0">
            <a:srgbClr val="000000">
              <a:alpha val="74998"/>
            </a:srgbClr>
          </a:outerShdw>
        </a:effectLst>
      </p:bgPr>
    </p:bg>
    <p:spTree>
      <p:nvGrpSpPr>
        <p:cNvPr id="1" name=""/>
        <p:cNvGrpSpPr/>
        <p:nvPr/>
      </p:nvGrpSpPr>
      <p:grpSpPr>
        <a:xfrm>
          <a:off x="0" y="0"/>
          <a:ext cx="0" cy="0"/>
          <a:chOff x="0" y="0"/>
          <a:chExt cx="0" cy="0"/>
        </a:xfrm>
      </p:grpSpPr>
      <p:grpSp>
        <p:nvGrpSpPr>
          <p:cNvPr id="50178" name="Group 2"/>
          <p:cNvGrpSpPr>
            <a:grpSpLocks/>
          </p:cNvGrpSpPr>
          <p:nvPr/>
        </p:nvGrpSpPr>
        <p:grpSpPr bwMode="auto">
          <a:xfrm>
            <a:off x="0" y="0"/>
            <a:ext cx="9144000" cy="6918325"/>
            <a:chOff x="0" y="0"/>
            <a:chExt cx="5760" cy="4358"/>
          </a:xfrm>
        </p:grpSpPr>
        <p:sp>
          <p:nvSpPr>
            <p:cNvPr id="3075" name="Rectangle 3"/>
            <p:cNvSpPr>
              <a:spLocks noChangeArrowheads="1"/>
            </p:cNvSpPr>
            <p:nvPr/>
          </p:nvSpPr>
          <p:spPr bwMode="invGray">
            <a:xfrm>
              <a:off x="5533" y="280"/>
              <a:ext cx="227" cy="1986"/>
            </a:xfrm>
            <a:prstGeom prst="rect">
              <a:avLst/>
            </a:prstGeom>
            <a:gradFill rotWithShape="0">
              <a:gsLst>
                <a:gs pos="0">
                  <a:schemeClr val="bg2"/>
                </a:gs>
                <a:gs pos="50000">
                  <a:schemeClr val="hlink"/>
                </a:gs>
                <a:gs pos="100000">
                  <a:schemeClr val="bg2"/>
                </a:gs>
              </a:gsLst>
              <a:lin ang="0" scaled="1"/>
            </a:gradFill>
            <a:ln w="9525">
              <a:noFill/>
              <a:miter lim="800000"/>
              <a:headEnd/>
              <a:tailEnd/>
            </a:ln>
          </p:spPr>
          <p:txBody>
            <a:bodyPr wrap="none" anchor="ctr"/>
            <a:lstStyle/>
            <a:p>
              <a:pPr eaLnBrk="0" hangingPunct="0">
                <a:defRPr/>
              </a:pPr>
              <a:endParaRPr lang="en-US" b="1" i="0" dirty="0">
                <a:solidFill>
                  <a:srgbClr val="FFFFCC"/>
                </a:solidFill>
                <a:latin typeface="Arial" panose="020B0604020202020204" pitchFamily="34" charset="0"/>
                <a:ea typeface="ＭＳ Ｐゴシック" charset="-128"/>
                <a:cs typeface="ＭＳ Ｐゴシック" charset="-128"/>
              </a:endParaRPr>
            </a:p>
          </p:txBody>
        </p:sp>
        <p:sp>
          <p:nvSpPr>
            <p:cNvPr id="3076" name="Freeform 4"/>
            <p:cNvSpPr>
              <a:spLocks/>
            </p:cNvSpPr>
            <p:nvPr/>
          </p:nvSpPr>
          <p:spPr bwMode="invGray">
            <a:xfrm>
              <a:off x="0" y="0"/>
              <a:ext cx="5760" cy="1344"/>
            </a:xfrm>
            <a:custGeom>
              <a:avLst/>
              <a:gdLst/>
              <a:ahLst/>
              <a:cxnLst>
                <a:cxn ang="0">
                  <a:pos x="0" y="0"/>
                </a:cxn>
                <a:cxn ang="0">
                  <a:pos x="5760" y="0"/>
                </a:cxn>
                <a:cxn ang="0">
                  <a:pos x="5760" y="720"/>
                </a:cxn>
                <a:cxn ang="0">
                  <a:pos x="3600" y="624"/>
                </a:cxn>
                <a:cxn ang="0">
                  <a:pos x="0" y="1000"/>
                </a:cxn>
                <a:cxn ang="0">
                  <a:pos x="0" y="0"/>
                </a:cxn>
              </a:cxnLst>
              <a:rect l="0" t="0" r="r" b="b"/>
              <a:pathLst>
                <a:path w="5760" h="1104">
                  <a:moveTo>
                    <a:pt x="0" y="0"/>
                  </a:moveTo>
                  <a:lnTo>
                    <a:pt x="5760" y="0"/>
                  </a:lnTo>
                  <a:lnTo>
                    <a:pt x="5760" y="720"/>
                  </a:lnTo>
                  <a:cubicBezTo>
                    <a:pt x="5400" y="824"/>
                    <a:pt x="4560" y="577"/>
                    <a:pt x="3600" y="624"/>
                  </a:cubicBezTo>
                  <a:cubicBezTo>
                    <a:pt x="2640" y="671"/>
                    <a:pt x="600" y="1104"/>
                    <a:pt x="0" y="1000"/>
                  </a:cubicBezTo>
                  <a:lnTo>
                    <a:pt x="0" y="0"/>
                  </a:lnTo>
                  <a:close/>
                </a:path>
              </a:pathLst>
            </a:custGeom>
            <a:gradFill rotWithShape="0">
              <a:gsLst>
                <a:gs pos="0">
                  <a:schemeClr val="bg2"/>
                </a:gs>
                <a:gs pos="50000">
                  <a:schemeClr val="bg1"/>
                </a:gs>
                <a:gs pos="100000">
                  <a:schemeClr val="bg2"/>
                </a:gs>
              </a:gsLst>
              <a:lin ang="0" scaled="1"/>
            </a:gradFill>
            <a:ln w="9525">
              <a:noFill/>
              <a:round/>
              <a:headEnd/>
              <a:tailEnd/>
            </a:ln>
          </p:spPr>
          <p:txBody>
            <a:bodyPr wrap="none" anchor="ctr"/>
            <a:lstStyle/>
            <a:p>
              <a:pPr eaLnBrk="0" hangingPunct="0">
                <a:defRPr/>
              </a:pPr>
              <a:endParaRPr lang="en-US" b="1" i="0" dirty="0">
                <a:solidFill>
                  <a:srgbClr val="FFFFCC"/>
                </a:solidFill>
                <a:latin typeface="Arial" panose="020B0604020202020204" pitchFamily="34" charset="0"/>
                <a:ea typeface="ＭＳ Ｐゴシック" charset="-128"/>
                <a:cs typeface="ＭＳ Ｐゴシック" charset="-128"/>
              </a:endParaRPr>
            </a:p>
          </p:txBody>
        </p:sp>
        <p:sp>
          <p:nvSpPr>
            <p:cNvPr id="3077" name="Freeform 5"/>
            <p:cNvSpPr>
              <a:spLocks/>
            </p:cNvSpPr>
            <p:nvPr/>
          </p:nvSpPr>
          <p:spPr bwMode="invGray">
            <a:xfrm>
              <a:off x="0" y="733"/>
              <a:ext cx="5760" cy="3587"/>
            </a:xfrm>
            <a:custGeom>
              <a:avLst/>
              <a:gdLst/>
              <a:ahLst/>
              <a:cxnLst>
                <a:cxn ang="0">
                  <a:pos x="0" y="582"/>
                </a:cxn>
                <a:cxn ang="0">
                  <a:pos x="2640" y="267"/>
                </a:cxn>
                <a:cxn ang="0">
                  <a:pos x="3373" y="160"/>
                </a:cxn>
                <a:cxn ang="0">
                  <a:pos x="5760" y="358"/>
                </a:cxn>
                <a:cxn ang="0">
                  <a:pos x="5760" y="3587"/>
                </a:cxn>
                <a:cxn ang="0">
                  <a:pos x="0" y="3587"/>
                </a:cxn>
                <a:cxn ang="0">
                  <a:pos x="0" y="582"/>
                </a:cxn>
              </a:cxnLst>
              <a:rect l="0" t="0" r="r" b="b"/>
              <a:pathLst>
                <a:path w="5760" h="3587">
                  <a:moveTo>
                    <a:pt x="0" y="582"/>
                  </a:moveTo>
                  <a:cubicBezTo>
                    <a:pt x="1027" y="680"/>
                    <a:pt x="1960" y="387"/>
                    <a:pt x="2640" y="267"/>
                  </a:cubicBezTo>
                  <a:cubicBezTo>
                    <a:pt x="2640" y="267"/>
                    <a:pt x="3268" y="180"/>
                    <a:pt x="3373" y="160"/>
                  </a:cubicBezTo>
                  <a:cubicBezTo>
                    <a:pt x="4120" y="0"/>
                    <a:pt x="5280" y="358"/>
                    <a:pt x="5760" y="358"/>
                  </a:cubicBezTo>
                  <a:lnTo>
                    <a:pt x="5760" y="3587"/>
                  </a:lnTo>
                  <a:lnTo>
                    <a:pt x="0" y="3587"/>
                  </a:lnTo>
                  <a:cubicBezTo>
                    <a:pt x="0" y="3587"/>
                    <a:pt x="0" y="582"/>
                    <a:pt x="0" y="582"/>
                  </a:cubicBezTo>
                  <a:close/>
                </a:path>
              </a:pathLst>
            </a:custGeom>
            <a:gradFill rotWithShape="0">
              <a:gsLst>
                <a:gs pos="0">
                  <a:schemeClr val="bg2"/>
                </a:gs>
                <a:gs pos="50000">
                  <a:schemeClr val="bg1"/>
                </a:gs>
                <a:gs pos="100000">
                  <a:schemeClr val="bg2"/>
                </a:gs>
              </a:gsLst>
              <a:lin ang="0" scaled="1"/>
            </a:gradFill>
            <a:ln w="9525" cap="flat">
              <a:noFill/>
              <a:prstDash val="solid"/>
              <a:round/>
              <a:headEnd type="none" w="med" len="med"/>
              <a:tailEnd type="none" w="med" len="med"/>
            </a:ln>
            <a:effectLst/>
          </p:spPr>
          <p:txBody>
            <a:bodyPr wrap="none" anchor="ctr"/>
            <a:lstStyle/>
            <a:p>
              <a:pPr eaLnBrk="0" hangingPunct="0">
                <a:defRPr/>
              </a:pPr>
              <a:endParaRPr lang="en-US" b="1" i="0" dirty="0">
                <a:solidFill>
                  <a:srgbClr val="FFFFCC"/>
                </a:solidFill>
                <a:latin typeface="Arial" panose="020B0604020202020204" pitchFamily="34" charset="0"/>
                <a:ea typeface="ＭＳ Ｐゴシック" charset="-128"/>
                <a:cs typeface="ＭＳ Ｐゴシック" charset="-128"/>
              </a:endParaRPr>
            </a:p>
          </p:txBody>
        </p:sp>
        <p:sp>
          <p:nvSpPr>
            <p:cNvPr id="3078" name="Freeform 6"/>
            <p:cNvSpPr>
              <a:spLocks/>
            </p:cNvSpPr>
            <p:nvPr/>
          </p:nvSpPr>
          <p:spPr bwMode="invGray">
            <a:xfrm>
              <a:off x="0" y="184"/>
              <a:ext cx="5760" cy="538"/>
            </a:xfrm>
            <a:custGeom>
              <a:avLst/>
              <a:gdLst/>
              <a:ahLst/>
              <a:cxnLst>
                <a:cxn ang="0">
                  <a:pos x="0" y="163"/>
                </a:cxn>
                <a:cxn ang="0">
                  <a:pos x="0" y="403"/>
                </a:cxn>
                <a:cxn ang="0">
                  <a:pos x="1773" y="443"/>
                </a:cxn>
                <a:cxn ang="0">
                  <a:pos x="4573" y="176"/>
                </a:cxn>
                <a:cxn ang="0">
                  <a:pos x="5760" y="536"/>
                </a:cxn>
                <a:cxn ang="0">
                  <a:pos x="5760" y="163"/>
                </a:cxn>
                <a:cxn ang="0">
                  <a:pos x="4560" y="29"/>
                </a:cxn>
                <a:cxn ang="0">
                  <a:pos x="1987" y="336"/>
                </a:cxn>
                <a:cxn ang="0">
                  <a:pos x="0" y="163"/>
                </a:cxn>
              </a:cxnLst>
              <a:rect l="0" t="0" r="r" b="b"/>
              <a:pathLst>
                <a:path w="5760" h="538">
                  <a:moveTo>
                    <a:pt x="0" y="163"/>
                  </a:moveTo>
                  <a:lnTo>
                    <a:pt x="0" y="403"/>
                  </a:lnTo>
                  <a:cubicBezTo>
                    <a:pt x="295" y="450"/>
                    <a:pt x="1011" y="481"/>
                    <a:pt x="1773" y="443"/>
                  </a:cubicBezTo>
                  <a:cubicBezTo>
                    <a:pt x="2535" y="405"/>
                    <a:pt x="3909" y="161"/>
                    <a:pt x="4573" y="176"/>
                  </a:cubicBezTo>
                  <a:cubicBezTo>
                    <a:pt x="5237" y="191"/>
                    <a:pt x="5562" y="538"/>
                    <a:pt x="5760" y="536"/>
                  </a:cubicBezTo>
                  <a:lnTo>
                    <a:pt x="5760" y="163"/>
                  </a:lnTo>
                  <a:cubicBezTo>
                    <a:pt x="5560" y="79"/>
                    <a:pt x="5189" y="0"/>
                    <a:pt x="4560" y="29"/>
                  </a:cubicBezTo>
                  <a:cubicBezTo>
                    <a:pt x="3931" y="58"/>
                    <a:pt x="2747" y="314"/>
                    <a:pt x="1987" y="336"/>
                  </a:cubicBezTo>
                  <a:cubicBezTo>
                    <a:pt x="1227" y="358"/>
                    <a:pt x="414" y="199"/>
                    <a:pt x="0" y="163"/>
                  </a:cubicBezTo>
                  <a:close/>
                </a:path>
              </a:pathLst>
            </a:custGeom>
            <a:gradFill rotWithShape="0">
              <a:gsLst>
                <a:gs pos="0">
                  <a:schemeClr val="bg1"/>
                </a:gs>
                <a:gs pos="50000">
                  <a:schemeClr val="bg2"/>
                </a:gs>
                <a:gs pos="100000">
                  <a:schemeClr val="bg1"/>
                </a:gs>
              </a:gsLst>
              <a:lin ang="0" scaled="1"/>
            </a:gradFill>
            <a:ln w="9525">
              <a:noFill/>
              <a:round/>
              <a:headEnd/>
              <a:tailEnd/>
            </a:ln>
          </p:spPr>
          <p:txBody>
            <a:bodyPr wrap="none" anchor="ctr"/>
            <a:lstStyle/>
            <a:p>
              <a:pPr eaLnBrk="0" hangingPunct="0">
                <a:defRPr/>
              </a:pPr>
              <a:endParaRPr lang="en-US" b="1" i="0" dirty="0">
                <a:solidFill>
                  <a:srgbClr val="FFFFCC"/>
                </a:solidFill>
                <a:latin typeface="Arial" panose="020B0604020202020204" pitchFamily="34" charset="0"/>
                <a:ea typeface="ＭＳ Ｐゴシック" charset="-128"/>
                <a:cs typeface="ＭＳ Ｐゴシック" charset="-128"/>
              </a:endParaRPr>
            </a:p>
          </p:txBody>
        </p:sp>
        <p:sp>
          <p:nvSpPr>
            <p:cNvPr id="3079" name="Freeform 7"/>
            <p:cNvSpPr>
              <a:spLocks/>
            </p:cNvSpPr>
            <p:nvPr/>
          </p:nvSpPr>
          <p:spPr bwMode="invGray">
            <a:xfrm>
              <a:off x="0" y="1515"/>
              <a:ext cx="5760" cy="674"/>
            </a:xfrm>
            <a:custGeom>
              <a:avLst/>
              <a:gdLst/>
              <a:ahLst/>
              <a:cxnLst>
                <a:cxn ang="0">
                  <a:pos x="0" y="246"/>
                </a:cxn>
                <a:cxn ang="0">
                  <a:pos x="0" y="406"/>
                </a:cxn>
                <a:cxn ang="0">
                  <a:pos x="1280" y="645"/>
                </a:cxn>
                <a:cxn ang="0">
                  <a:pos x="1627" y="580"/>
                </a:cxn>
                <a:cxn ang="0">
                  <a:pos x="4493" y="113"/>
                </a:cxn>
                <a:cxn ang="0">
                  <a:pos x="5760" y="606"/>
                </a:cxn>
                <a:cxn ang="0">
                  <a:pos x="5760" y="233"/>
                </a:cxn>
                <a:cxn ang="0">
                  <a:pos x="4040" y="33"/>
                </a:cxn>
                <a:cxn ang="0">
                  <a:pos x="1093" y="433"/>
                </a:cxn>
                <a:cxn ang="0">
                  <a:pos x="0" y="246"/>
                </a:cxn>
              </a:cxnLst>
              <a:rect l="0" t="0" r="r" b="b"/>
              <a:pathLst>
                <a:path w="5760" h="674">
                  <a:moveTo>
                    <a:pt x="0" y="246"/>
                  </a:moveTo>
                  <a:lnTo>
                    <a:pt x="0" y="406"/>
                  </a:lnTo>
                  <a:cubicBezTo>
                    <a:pt x="213" y="463"/>
                    <a:pt x="1009" y="616"/>
                    <a:pt x="1280" y="645"/>
                  </a:cubicBezTo>
                  <a:cubicBezTo>
                    <a:pt x="1551" y="674"/>
                    <a:pt x="1092" y="669"/>
                    <a:pt x="1627" y="580"/>
                  </a:cubicBezTo>
                  <a:cubicBezTo>
                    <a:pt x="2162" y="491"/>
                    <a:pt x="3804" y="109"/>
                    <a:pt x="4493" y="113"/>
                  </a:cubicBezTo>
                  <a:cubicBezTo>
                    <a:pt x="5182" y="117"/>
                    <a:pt x="5549" y="586"/>
                    <a:pt x="5760" y="606"/>
                  </a:cubicBezTo>
                  <a:lnTo>
                    <a:pt x="5760" y="233"/>
                  </a:lnTo>
                  <a:cubicBezTo>
                    <a:pt x="5471" y="158"/>
                    <a:pt x="4818" y="0"/>
                    <a:pt x="4040" y="33"/>
                  </a:cubicBezTo>
                  <a:cubicBezTo>
                    <a:pt x="3262" y="66"/>
                    <a:pt x="1766" y="398"/>
                    <a:pt x="1093" y="433"/>
                  </a:cubicBezTo>
                  <a:cubicBezTo>
                    <a:pt x="420" y="468"/>
                    <a:pt x="228" y="285"/>
                    <a:pt x="0" y="246"/>
                  </a:cubicBezTo>
                  <a:close/>
                </a:path>
              </a:pathLst>
            </a:custGeom>
            <a:gradFill rotWithShape="0">
              <a:gsLst>
                <a:gs pos="0">
                  <a:schemeClr val="bg1"/>
                </a:gs>
                <a:gs pos="50000">
                  <a:schemeClr val="accent2"/>
                </a:gs>
                <a:gs pos="100000">
                  <a:schemeClr val="bg1"/>
                </a:gs>
              </a:gsLst>
              <a:lin ang="0" scaled="1"/>
            </a:gradFill>
            <a:ln w="9525" cap="flat">
              <a:noFill/>
              <a:prstDash val="solid"/>
              <a:round/>
              <a:headEnd type="none" w="med" len="med"/>
              <a:tailEnd type="none" w="med" len="med"/>
            </a:ln>
            <a:effectLst/>
          </p:spPr>
          <p:txBody>
            <a:bodyPr wrap="none" anchor="ctr"/>
            <a:lstStyle/>
            <a:p>
              <a:pPr eaLnBrk="0" hangingPunct="0">
                <a:defRPr/>
              </a:pPr>
              <a:endParaRPr lang="en-US" b="1" i="0" dirty="0">
                <a:solidFill>
                  <a:srgbClr val="FFFFCC"/>
                </a:solidFill>
                <a:latin typeface="Arial" panose="020B0604020202020204" pitchFamily="34" charset="0"/>
                <a:ea typeface="ＭＳ Ｐゴシック" charset="-128"/>
                <a:cs typeface="ＭＳ Ｐゴシック" charset="-128"/>
              </a:endParaRPr>
            </a:p>
          </p:txBody>
        </p:sp>
        <p:sp>
          <p:nvSpPr>
            <p:cNvPr id="3080" name="Freeform 8"/>
            <p:cNvSpPr>
              <a:spLocks/>
            </p:cNvSpPr>
            <p:nvPr/>
          </p:nvSpPr>
          <p:spPr bwMode="invGray">
            <a:xfrm>
              <a:off x="1560" y="959"/>
              <a:ext cx="4200" cy="3361"/>
            </a:xfrm>
            <a:custGeom>
              <a:avLst/>
              <a:gdLst/>
              <a:ahLst/>
              <a:cxnLst>
                <a:cxn ang="0">
                  <a:pos x="0" y="3361"/>
                </a:cxn>
                <a:cxn ang="0">
                  <a:pos x="1054" y="295"/>
                </a:cxn>
                <a:cxn ang="0">
                  <a:pos x="4200" y="1588"/>
                </a:cxn>
                <a:cxn ang="0">
                  <a:pos x="4200" y="2028"/>
                </a:cxn>
                <a:cxn ang="0">
                  <a:pos x="1200" y="442"/>
                </a:cxn>
                <a:cxn ang="0">
                  <a:pos x="347" y="3361"/>
                </a:cxn>
                <a:cxn ang="0">
                  <a:pos x="0" y="3361"/>
                </a:cxn>
              </a:cxnLst>
              <a:rect l="0" t="0" r="r" b="b"/>
              <a:pathLst>
                <a:path w="4200" h="3361">
                  <a:moveTo>
                    <a:pt x="0" y="3361"/>
                  </a:moveTo>
                  <a:cubicBezTo>
                    <a:pt x="118" y="2850"/>
                    <a:pt x="354" y="590"/>
                    <a:pt x="1054" y="295"/>
                  </a:cubicBezTo>
                  <a:cubicBezTo>
                    <a:pt x="1754" y="0"/>
                    <a:pt x="3676" y="1299"/>
                    <a:pt x="4200" y="1588"/>
                  </a:cubicBezTo>
                  <a:lnTo>
                    <a:pt x="4200" y="2028"/>
                  </a:lnTo>
                  <a:cubicBezTo>
                    <a:pt x="3700" y="1837"/>
                    <a:pt x="1842" y="220"/>
                    <a:pt x="1200" y="442"/>
                  </a:cubicBezTo>
                  <a:cubicBezTo>
                    <a:pt x="558" y="664"/>
                    <a:pt x="547" y="2875"/>
                    <a:pt x="347" y="3361"/>
                  </a:cubicBezTo>
                  <a:lnTo>
                    <a:pt x="0" y="3361"/>
                  </a:lnTo>
                  <a:close/>
                </a:path>
              </a:pathLst>
            </a:custGeom>
            <a:gradFill rotWithShape="0">
              <a:gsLst>
                <a:gs pos="0">
                  <a:schemeClr val="accent2"/>
                </a:gs>
                <a:gs pos="50000">
                  <a:schemeClr val="bg1"/>
                </a:gs>
                <a:gs pos="100000">
                  <a:schemeClr val="accent2"/>
                </a:gs>
              </a:gsLst>
              <a:lin ang="5400000" scaled="1"/>
            </a:gradFill>
            <a:ln w="9525">
              <a:noFill/>
              <a:round/>
              <a:headEnd/>
              <a:tailEnd/>
            </a:ln>
          </p:spPr>
          <p:txBody>
            <a:bodyPr wrap="none" anchor="ctr"/>
            <a:lstStyle/>
            <a:p>
              <a:pPr eaLnBrk="0" hangingPunct="0">
                <a:defRPr/>
              </a:pPr>
              <a:endParaRPr lang="en-US" b="1" i="0" dirty="0">
                <a:solidFill>
                  <a:srgbClr val="FFFFCC"/>
                </a:solidFill>
                <a:latin typeface="Arial" panose="020B0604020202020204" pitchFamily="34" charset="0"/>
                <a:ea typeface="ＭＳ Ｐゴシック" charset="-128"/>
                <a:cs typeface="ＭＳ Ｐゴシック" charset="-128"/>
              </a:endParaRPr>
            </a:p>
          </p:txBody>
        </p:sp>
        <p:sp>
          <p:nvSpPr>
            <p:cNvPr id="3081" name="Freeform 9"/>
            <p:cNvSpPr>
              <a:spLocks/>
            </p:cNvSpPr>
            <p:nvPr/>
          </p:nvSpPr>
          <p:spPr bwMode="invGray">
            <a:xfrm>
              <a:off x="0" y="2169"/>
              <a:ext cx="5760" cy="1925"/>
            </a:xfrm>
            <a:custGeom>
              <a:avLst/>
              <a:gdLst/>
              <a:ahLst/>
              <a:cxnLst>
                <a:cxn ang="0">
                  <a:pos x="0" y="804"/>
                </a:cxn>
                <a:cxn ang="0">
                  <a:pos x="0" y="991"/>
                </a:cxn>
                <a:cxn ang="0">
                  <a:pos x="1547" y="1818"/>
                </a:cxn>
                <a:cxn ang="0">
                  <a:pos x="3253" y="351"/>
                </a:cxn>
                <a:cxn ang="0">
                  <a:pos x="5760" y="1537"/>
                </a:cxn>
                <a:cxn ang="0">
                  <a:pos x="5760" y="1151"/>
                </a:cxn>
                <a:cxn ang="0">
                  <a:pos x="3240" y="84"/>
                </a:cxn>
                <a:cxn ang="0">
                  <a:pos x="1573" y="1671"/>
                </a:cxn>
                <a:cxn ang="0">
                  <a:pos x="0" y="804"/>
                </a:cxn>
              </a:cxnLst>
              <a:rect l="0" t="0" r="r" b="b"/>
              <a:pathLst>
                <a:path w="5760" h="1925">
                  <a:moveTo>
                    <a:pt x="0" y="804"/>
                  </a:moveTo>
                  <a:lnTo>
                    <a:pt x="0" y="991"/>
                  </a:lnTo>
                  <a:cubicBezTo>
                    <a:pt x="258" y="1160"/>
                    <a:pt x="1005" y="1925"/>
                    <a:pt x="1547" y="1818"/>
                  </a:cubicBezTo>
                  <a:cubicBezTo>
                    <a:pt x="2089" y="1711"/>
                    <a:pt x="2551" y="398"/>
                    <a:pt x="3253" y="351"/>
                  </a:cubicBezTo>
                  <a:cubicBezTo>
                    <a:pt x="3955" y="304"/>
                    <a:pt x="5342" y="1404"/>
                    <a:pt x="5760" y="1537"/>
                  </a:cubicBezTo>
                  <a:lnTo>
                    <a:pt x="5760" y="1151"/>
                  </a:lnTo>
                  <a:cubicBezTo>
                    <a:pt x="5405" y="1124"/>
                    <a:pt x="3982" y="0"/>
                    <a:pt x="3240" y="84"/>
                  </a:cubicBezTo>
                  <a:cubicBezTo>
                    <a:pt x="2542" y="171"/>
                    <a:pt x="2113" y="1551"/>
                    <a:pt x="1573" y="1671"/>
                  </a:cubicBezTo>
                  <a:cubicBezTo>
                    <a:pt x="1033" y="1791"/>
                    <a:pt x="262" y="826"/>
                    <a:pt x="0" y="804"/>
                  </a:cubicBezTo>
                  <a:close/>
                </a:path>
              </a:pathLst>
            </a:custGeom>
            <a:gradFill rotWithShape="0">
              <a:gsLst>
                <a:gs pos="0">
                  <a:schemeClr val="bg1"/>
                </a:gs>
                <a:gs pos="50000">
                  <a:schemeClr val="accent2"/>
                </a:gs>
                <a:gs pos="100000">
                  <a:schemeClr val="bg1"/>
                </a:gs>
              </a:gsLst>
              <a:lin ang="0" scaled="1"/>
            </a:gradFill>
            <a:ln w="9525" cap="flat">
              <a:noFill/>
              <a:prstDash val="solid"/>
              <a:round/>
              <a:headEnd type="none" w="med" len="med"/>
              <a:tailEnd type="none" w="med" len="med"/>
            </a:ln>
            <a:effectLst/>
          </p:spPr>
          <p:txBody>
            <a:bodyPr wrap="none" anchor="ctr"/>
            <a:lstStyle/>
            <a:p>
              <a:pPr eaLnBrk="0" hangingPunct="0">
                <a:defRPr/>
              </a:pPr>
              <a:endParaRPr lang="en-US" b="1" i="0" dirty="0">
                <a:solidFill>
                  <a:srgbClr val="FFFFCC"/>
                </a:solidFill>
                <a:latin typeface="Arial" panose="020B0604020202020204" pitchFamily="34" charset="0"/>
                <a:ea typeface="ＭＳ Ｐゴシック" charset="-128"/>
                <a:cs typeface="ＭＳ Ｐゴシック" charset="-128"/>
              </a:endParaRPr>
            </a:p>
          </p:txBody>
        </p:sp>
        <p:sp>
          <p:nvSpPr>
            <p:cNvPr id="3082" name="Freeform 10"/>
            <p:cNvSpPr>
              <a:spLocks/>
            </p:cNvSpPr>
            <p:nvPr/>
          </p:nvSpPr>
          <p:spPr bwMode="invGray">
            <a:xfrm>
              <a:off x="0" y="2238"/>
              <a:ext cx="3929" cy="2120"/>
            </a:xfrm>
            <a:custGeom>
              <a:avLst/>
              <a:gdLst/>
              <a:ahLst/>
              <a:cxnLst>
                <a:cxn ang="0">
                  <a:pos x="0" y="415"/>
                </a:cxn>
                <a:cxn ang="0">
                  <a:pos x="0" y="508"/>
                </a:cxn>
                <a:cxn ang="0">
                  <a:pos x="1933" y="229"/>
                </a:cxn>
                <a:cxn ang="0">
                  <a:pos x="3920" y="1055"/>
                </a:cxn>
                <a:cxn ang="0">
                  <a:pos x="3587" y="2082"/>
                </a:cxn>
                <a:cxn ang="0">
                  <a:pos x="3947" y="829"/>
                </a:cxn>
                <a:cxn ang="0">
                  <a:pos x="2253" y="69"/>
                </a:cxn>
                <a:cxn ang="0">
                  <a:pos x="0" y="415"/>
                </a:cxn>
              </a:cxnLst>
              <a:rect l="0" t="0" r="r" b="b"/>
              <a:pathLst>
                <a:path w="4196" h="2120">
                  <a:moveTo>
                    <a:pt x="0" y="415"/>
                  </a:moveTo>
                  <a:lnTo>
                    <a:pt x="0" y="508"/>
                  </a:lnTo>
                  <a:cubicBezTo>
                    <a:pt x="160" y="577"/>
                    <a:pt x="1280" y="138"/>
                    <a:pt x="1933" y="229"/>
                  </a:cubicBezTo>
                  <a:cubicBezTo>
                    <a:pt x="2586" y="320"/>
                    <a:pt x="3644" y="746"/>
                    <a:pt x="3920" y="1055"/>
                  </a:cubicBezTo>
                  <a:cubicBezTo>
                    <a:pt x="4196" y="1364"/>
                    <a:pt x="3583" y="2120"/>
                    <a:pt x="3587" y="2082"/>
                  </a:cubicBezTo>
                  <a:lnTo>
                    <a:pt x="3947" y="829"/>
                  </a:lnTo>
                  <a:cubicBezTo>
                    <a:pt x="3725" y="494"/>
                    <a:pt x="2911" y="138"/>
                    <a:pt x="2253" y="69"/>
                  </a:cubicBezTo>
                  <a:cubicBezTo>
                    <a:pt x="1595" y="0"/>
                    <a:pt x="469" y="343"/>
                    <a:pt x="0" y="415"/>
                  </a:cubicBezTo>
                  <a:close/>
                </a:path>
              </a:pathLst>
            </a:custGeom>
            <a:gradFill rotWithShape="0">
              <a:gsLst>
                <a:gs pos="0">
                  <a:schemeClr val="accent2"/>
                </a:gs>
                <a:gs pos="50000">
                  <a:schemeClr val="bg1"/>
                </a:gs>
                <a:gs pos="100000">
                  <a:schemeClr val="accent2"/>
                </a:gs>
              </a:gsLst>
              <a:lin ang="5400000" scaled="1"/>
            </a:gradFill>
            <a:ln w="9525" cap="flat">
              <a:noFill/>
              <a:prstDash val="solid"/>
              <a:round/>
              <a:headEnd type="none" w="med" len="med"/>
              <a:tailEnd type="none" w="med" len="med"/>
            </a:ln>
            <a:effectLst/>
          </p:spPr>
          <p:txBody>
            <a:bodyPr wrap="none" anchor="ctr"/>
            <a:lstStyle/>
            <a:p>
              <a:pPr eaLnBrk="0" hangingPunct="0">
                <a:defRPr/>
              </a:pPr>
              <a:endParaRPr lang="en-US" b="1" i="0" dirty="0">
                <a:solidFill>
                  <a:srgbClr val="FFFFCC"/>
                </a:solidFill>
                <a:latin typeface="Arial" panose="020B0604020202020204" pitchFamily="34" charset="0"/>
                <a:ea typeface="ＭＳ Ｐゴシック" charset="-128"/>
                <a:cs typeface="ＭＳ Ｐゴシック" charset="-128"/>
              </a:endParaRPr>
            </a:p>
          </p:txBody>
        </p:sp>
      </p:grpSp>
      <p:sp>
        <p:nvSpPr>
          <p:cNvPr id="50179" name="Rectangle 11"/>
          <p:cNvSpPr>
            <a:spLocks noGrp="1" noChangeArrowheads="1"/>
          </p:cNvSpPr>
          <p:nvPr>
            <p:ph type="title"/>
          </p:nvPr>
        </p:nvSpPr>
        <p:spPr bwMode="auto">
          <a:xfrm>
            <a:off x="0" y="609600"/>
            <a:ext cx="9144000" cy="11430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3084" name="Rectangle 12"/>
          <p:cNvSpPr>
            <a:spLocks noGrp="1" noChangeArrowheads="1"/>
          </p:cNvSpPr>
          <p:nvPr>
            <p:ph type="dt" sz="half" idx="2"/>
          </p:nvPr>
        </p:nvSpPr>
        <p:spPr bwMode="auto">
          <a:xfrm>
            <a:off x="685800" y="6248400"/>
            <a:ext cx="1905000" cy="457200"/>
          </a:xfrm>
          <a:prstGeom prst="rect">
            <a:avLst/>
          </a:prstGeom>
          <a:noFill/>
          <a:ln w="9525">
            <a:noFill/>
            <a:miter lim="800000"/>
            <a:headEnd/>
            <a:tailEnd/>
          </a:ln>
        </p:spPr>
        <p:txBody>
          <a:bodyPr vert="horz" wrap="square" lIns="91440" tIns="45720" rIns="91440" bIns="45720" numCol="1" anchor="b" anchorCtr="0" compatLnSpc="1">
            <a:prstTxWarp prst="textNoShape">
              <a:avLst/>
            </a:prstTxWarp>
          </a:bodyPr>
          <a:lstStyle>
            <a:lvl1pPr eaLnBrk="1" hangingPunct="1">
              <a:spcBef>
                <a:spcPct val="50000"/>
              </a:spcBef>
              <a:defRPr sz="1400">
                <a:latin typeface="+mn-lt"/>
                <a:ea typeface="ＭＳ Ｐゴシック" charset="-128"/>
                <a:cs typeface="ＭＳ Ｐゴシック" charset="-128"/>
              </a:defRPr>
            </a:lvl1pPr>
          </a:lstStyle>
          <a:p>
            <a:pPr>
              <a:defRPr/>
            </a:pPr>
            <a:endParaRPr lang="en-US">
              <a:solidFill>
                <a:srgbClr val="FFFFCC"/>
              </a:solidFill>
              <a:latin typeface="Times New Roman"/>
            </a:endParaRPr>
          </a:p>
        </p:txBody>
      </p:sp>
      <p:sp>
        <p:nvSpPr>
          <p:cNvPr id="3085" name="Rectangle 13"/>
          <p:cNvSpPr>
            <a:spLocks noGrp="1" noChangeArrowheads="1"/>
          </p:cNvSpPr>
          <p:nvPr>
            <p:ph type="ftr" sz="quarter" idx="3"/>
          </p:nvPr>
        </p:nvSpPr>
        <p:spPr bwMode="auto">
          <a:xfrm>
            <a:off x="3124200" y="6248400"/>
            <a:ext cx="2895600" cy="457200"/>
          </a:xfrm>
          <a:prstGeom prst="rect">
            <a:avLst/>
          </a:prstGeom>
          <a:noFill/>
          <a:ln w="9525">
            <a:noFill/>
            <a:miter lim="800000"/>
            <a:headEnd/>
            <a:tailEnd/>
          </a:ln>
        </p:spPr>
        <p:txBody>
          <a:bodyPr vert="horz" wrap="square" lIns="91440" tIns="45720" rIns="91440" bIns="45720" numCol="1" anchor="b" anchorCtr="0" compatLnSpc="1">
            <a:prstTxWarp prst="textNoShape">
              <a:avLst/>
            </a:prstTxWarp>
          </a:bodyPr>
          <a:lstStyle>
            <a:lvl1pPr algn="ctr" eaLnBrk="1" hangingPunct="1">
              <a:spcBef>
                <a:spcPct val="50000"/>
              </a:spcBef>
              <a:defRPr sz="1400">
                <a:latin typeface="+mn-lt"/>
                <a:ea typeface="ＭＳ Ｐゴシック" charset="-128"/>
                <a:cs typeface="ＭＳ Ｐゴシック" charset="-128"/>
              </a:defRPr>
            </a:lvl1pPr>
          </a:lstStyle>
          <a:p>
            <a:pPr>
              <a:defRPr/>
            </a:pPr>
            <a:endParaRPr lang="en-US">
              <a:solidFill>
                <a:srgbClr val="FFFFCC"/>
              </a:solidFill>
              <a:latin typeface="Times New Roman"/>
            </a:endParaRPr>
          </a:p>
        </p:txBody>
      </p:sp>
      <p:sp>
        <p:nvSpPr>
          <p:cNvPr id="3086" name="Rectangle 14"/>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p:spPr>
        <p:txBody>
          <a:bodyPr vert="horz" wrap="square" lIns="91440" tIns="45720" rIns="91440" bIns="45720" numCol="1" anchor="b" anchorCtr="0" compatLnSpc="1">
            <a:prstTxWarp prst="textNoShape">
              <a:avLst/>
            </a:prstTxWarp>
          </a:bodyPr>
          <a:lstStyle>
            <a:lvl1pPr algn="r" eaLnBrk="1" hangingPunct="1">
              <a:spcBef>
                <a:spcPct val="50000"/>
              </a:spcBef>
              <a:defRPr sz="1400">
                <a:latin typeface="Times New Roman" charset="0"/>
              </a:defRPr>
            </a:lvl1pPr>
          </a:lstStyle>
          <a:p>
            <a:pPr>
              <a:defRPr/>
            </a:pPr>
            <a:fld id="{0642940E-D833-E647-B34A-38A5B5436303}" type="slidenum">
              <a:rPr lang="en-US">
                <a:solidFill>
                  <a:srgbClr val="FFFFCC"/>
                </a:solidFill>
              </a:rPr>
              <a:pPr>
                <a:defRPr/>
              </a:pPr>
              <a:t>‹#›</a:t>
            </a:fld>
            <a:endParaRPr lang="en-US">
              <a:solidFill>
                <a:srgbClr val="FFFFCC"/>
              </a:solidFill>
            </a:endParaRPr>
          </a:p>
        </p:txBody>
      </p:sp>
      <p:sp>
        <p:nvSpPr>
          <p:cNvPr id="50183" name="Rectangle 15"/>
          <p:cNvSpPr>
            <a:spLocks noGrp="1" noChangeArrowheads="1"/>
          </p:cNvSpPr>
          <p:nvPr>
            <p:ph type="body" idx="1"/>
          </p:nvPr>
        </p:nvSpPr>
        <p:spPr bwMode="auto">
          <a:xfrm>
            <a:off x="0" y="1981200"/>
            <a:ext cx="9144000" cy="4114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964005483"/>
      </p:ext>
    </p:extLst>
  </p:cSld>
  <p:clrMap bg1="dk2" tx1="lt1" bg2="dk1" tx2="lt2" accent1="accent1" accent2="accent2" accent3="accent3" accent4="accent4" accent5="accent5" accent6="accent6" hlink="hlink" folHlink="folHlink"/>
  <p:sldLayoutIdLst>
    <p:sldLayoutId id="2147488806" r:id="rId1"/>
    <p:sldLayoutId id="2147488807" r:id="rId2"/>
    <p:sldLayoutId id="2147488808" r:id="rId3"/>
    <p:sldLayoutId id="2147488809" r:id="rId4"/>
    <p:sldLayoutId id="2147488810" r:id="rId5"/>
    <p:sldLayoutId id="2147488811" r:id="rId6"/>
    <p:sldLayoutId id="2147488812" r:id="rId7"/>
    <p:sldLayoutId id="2147488813" r:id="rId8"/>
    <p:sldLayoutId id="2147488814" r:id="rId9"/>
    <p:sldLayoutId id="2147488815" r:id="rId10"/>
    <p:sldLayoutId id="2147488816" r:id="rId11"/>
    <p:sldLayoutId id="2147488817" r:id="rId12"/>
    <p:sldLayoutId id="2147488818" r:id="rId13"/>
  </p:sldLayoutIdLst>
  <p:txStyles>
    <p:titleStyle>
      <a:lvl1pPr algn="ctr" rtl="0" eaLnBrk="0" fontAlgn="base" hangingPunct="0">
        <a:spcBef>
          <a:spcPct val="0"/>
        </a:spcBef>
        <a:spcAft>
          <a:spcPct val="0"/>
        </a:spcAft>
        <a:defRPr sz="4400" b="1" i="0">
          <a:solidFill>
            <a:srgbClr val="FFFFFF"/>
          </a:solidFill>
          <a:latin typeface="Arial" panose="020B0604020202020204" pitchFamily="34" charset="0"/>
          <a:ea typeface="ＭＳ Ｐゴシック" charset="0"/>
          <a:cs typeface="Arial" panose="020B0604020202020204" pitchFamily="34" charset="0"/>
        </a:defRPr>
      </a:lvl1pPr>
      <a:lvl2pPr algn="ctr" rtl="0" eaLnBrk="0" fontAlgn="base" hangingPunct="0">
        <a:spcBef>
          <a:spcPct val="0"/>
        </a:spcBef>
        <a:spcAft>
          <a:spcPct val="0"/>
        </a:spcAft>
        <a:defRPr sz="4400">
          <a:solidFill>
            <a:srgbClr val="FFFFFF"/>
          </a:solidFill>
          <a:latin typeface="Arial" charset="0"/>
          <a:ea typeface="ＭＳ Ｐゴシック" charset="0"/>
          <a:cs typeface="ＭＳ Ｐゴシック" charset="0"/>
        </a:defRPr>
      </a:lvl2pPr>
      <a:lvl3pPr algn="ctr" rtl="0" eaLnBrk="0" fontAlgn="base" hangingPunct="0">
        <a:spcBef>
          <a:spcPct val="0"/>
        </a:spcBef>
        <a:spcAft>
          <a:spcPct val="0"/>
        </a:spcAft>
        <a:defRPr sz="4400">
          <a:solidFill>
            <a:srgbClr val="FFFFFF"/>
          </a:solidFill>
          <a:latin typeface="Arial" charset="0"/>
          <a:ea typeface="ＭＳ Ｐゴシック" charset="0"/>
          <a:cs typeface="ＭＳ Ｐゴシック" charset="0"/>
        </a:defRPr>
      </a:lvl3pPr>
      <a:lvl4pPr algn="ctr" rtl="0" eaLnBrk="0" fontAlgn="base" hangingPunct="0">
        <a:spcBef>
          <a:spcPct val="0"/>
        </a:spcBef>
        <a:spcAft>
          <a:spcPct val="0"/>
        </a:spcAft>
        <a:defRPr sz="4400">
          <a:solidFill>
            <a:srgbClr val="FFFFFF"/>
          </a:solidFill>
          <a:latin typeface="Arial" charset="0"/>
          <a:ea typeface="ＭＳ Ｐゴシック" charset="0"/>
          <a:cs typeface="ＭＳ Ｐゴシック" charset="0"/>
        </a:defRPr>
      </a:lvl4pPr>
      <a:lvl5pPr algn="ctr" rtl="0" eaLnBrk="0" fontAlgn="base" hangingPunct="0">
        <a:spcBef>
          <a:spcPct val="0"/>
        </a:spcBef>
        <a:spcAft>
          <a:spcPct val="0"/>
        </a:spcAft>
        <a:defRPr sz="4400">
          <a:solidFill>
            <a:srgbClr val="FFFFFF"/>
          </a:solidFill>
          <a:latin typeface="Arial" charset="0"/>
          <a:ea typeface="ＭＳ Ｐゴシック" charset="0"/>
          <a:cs typeface="ＭＳ Ｐゴシック" charset="0"/>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p:titleStyle>
    <p:bodyStyle>
      <a:lvl1pPr marL="342900" indent="-342900" algn="l" rtl="0" eaLnBrk="0" fontAlgn="base" hangingPunct="0">
        <a:spcBef>
          <a:spcPct val="20000"/>
        </a:spcBef>
        <a:spcAft>
          <a:spcPct val="0"/>
        </a:spcAft>
        <a:buChar char="•"/>
        <a:defRPr sz="3200" b="1" i="0">
          <a:solidFill>
            <a:srgbClr val="FFFFFF"/>
          </a:solidFill>
          <a:latin typeface="Arial" panose="020B0604020202020204" pitchFamily="34" charset="0"/>
          <a:ea typeface="ＭＳ Ｐゴシック" charset="0"/>
          <a:cs typeface="Arial" panose="020B0604020202020204" pitchFamily="34" charset="0"/>
        </a:defRPr>
      </a:lvl1pPr>
      <a:lvl2pPr marL="742950" indent="-285750" algn="l" rtl="0" eaLnBrk="0" fontAlgn="base" hangingPunct="0">
        <a:spcBef>
          <a:spcPct val="20000"/>
        </a:spcBef>
        <a:spcAft>
          <a:spcPct val="0"/>
        </a:spcAft>
        <a:buChar char="–"/>
        <a:defRPr sz="2800" b="1" i="0">
          <a:solidFill>
            <a:srgbClr val="FFFFFF"/>
          </a:solidFill>
          <a:latin typeface="Arial" panose="020B0604020202020204" pitchFamily="34" charset="0"/>
          <a:ea typeface="ＭＳ Ｐゴシック"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rgbClr val="FFFFFF"/>
          </a:solidFill>
          <a:latin typeface="Arial" panose="020B0604020202020204" pitchFamily="34" charset="0"/>
          <a:ea typeface="ＭＳ Ｐゴシック" charset="-128"/>
          <a:cs typeface="Arial" panose="020B0604020202020204" pitchFamily="34" charset="0"/>
        </a:defRPr>
      </a:lvl3pPr>
      <a:lvl4pPr marL="1600200" indent="-228600" algn="l" rtl="0" eaLnBrk="0" fontAlgn="base" hangingPunct="0">
        <a:spcBef>
          <a:spcPct val="20000"/>
        </a:spcBef>
        <a:spcAft>
          <a:spcPct val="0"/>
        </a:spcAft>
        <a:buChar char="–"/>
        <a:defRPr sz="2000" b="1" i="0">
          <a:solidFill>
            <a:srgbClr val="FFFFFF"/>
          </a:solidFill>
          <a:latin typeface="Arial" panose="020B0604020202020204" pitchFamily="34" charset="0"/>
          <a:ea typeface="ＭＳ Ｐゴシック"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rgbClr val="FFFFFF"/>
          </a:solidFill>
          <a:latin typeface="Arial" panose="020B0604020202020204" pitchFamily="34" charset="0"/>
          <a:ea typeface="ＭＳ Ｐゴシック" charset="-128"/>
          <a:cs typeface="Arial" panose="020B0604020202020204" pitchFamily="34" charset="0"/>
        </a:defRPr>
      </a:lvl5pPr>
      <a:lvl6pPr marL="2514600" indent="-228600" algn="l" rtl="0" fontAlgn="base">
        <a:spcBef>
          <a:spcPct val="20000"/>
        </a:spcBef>
        <a:spcAft>
          <a:spcPct val="0"/>
        </a:spcAft>
        <a:buChar char="»"/>
        <a:defRPr sz="2000">
          <a:solidFill>
            <a:schemeClr val="tx1"/>
          </a:solidFill>
          <a:latin typeface="+mn-lt"/>
          <a:ea typeface="ＭＳ Ｐゴシック" charset="-128"/>
        </a:defRPr>
      </a:lvl6pPr>
      <a:lvl7pPr marL="2971800" indent="-228600" algn="l" rtl="0" fontAlgn="base">
        <a:spcBef>
          <a:spcPct val="20000"/>
        </a:spcBef>
        <a:spcAft>
          <a:spcPct val="0"/>
        </a:spcAft>
        <a:buChar char="»"/>
        <a:defRPr sz="2000">
          <a:solidFill>
            <a:schemeClr val="tx1"/>
          </a:solidFill>
          <a:latin typeface="+mn-lt"/>
          <a:ea typeface="ＭＳ Ｐゴシック" charset="-128"/>
        </a:defRPr>
      </a:lvl7pPr>
      <a:lvl8pPr marL="3429000" indent="-228600" algn="l" rtl="0" fontAlgn="base">
        <a:spcBef>
          <a:spcPct val="20000"/>
        </a:spcBef>
        <a:spcAft>
          <a:spcPct val="0"/>
        </a:spcAft>
        <a:buChar char="»"/>
        <a:defRPr sz="2000">
          <a:solidFill>
            <a:schemeClr val="tx1"/>
          </a:solidFill>
          <a:latin typeface="+mn-lt"/>
          <a:ea typeface="ＭＳ Ｐゴシック" charset="-128"/>
        </a:defRPr>
      </a:lvl8pPr>
      <a:lvl9pPr marL="3886200" indent="-228600" algn="l" rtl="0" fontAlgn="base">
        <a:spcBef>
          <a:spcPct val="20000"/>
        </a:spcBef>
        <a:spcAft>
          <a:spcPct val="0"/>
        </a:spcAft>
        <a:buChar char="»"/>
        <a:defRPr sz="2000">
          <a:solidFill>
            <a:schemeClr val="tx1"/>
          </a:solidFill>
          <a:latin typeface="+mn-lt"/>
          <a:ea typeface="ＭＳ Ｐゴシック"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1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1026" name="Group 2"/>
          <p:cNvGrpSpPr>
            <a:grpSpLocks/>
          </p:cNvGrpSpPr>
          <p:nvPr/>
        </p:nvGrpSpPr>
        <p:grpSpPr bwMode="auto">
          <a:xfrm>
            <a:off x="0" y="0"/>
            <a:ext cx="3200400" cy="6858000"/>
            <a:chOff x="0" y="0"/>
            <a:chExt cx="2016" cy="4320"/>
          </a:xfrm>
        </p:grpSpPr>
        <p:sp>
          <p:nvSpPr>
            <p:cNvPr id="1036" name="Rectangle 3"/>
            <p:cNvSpPr>
              <a:spLocks noChangeArrowheads="1"/>
            </p:cNvSpPr>
            <p:nvPr/>
          </p:nvSpPr>
          <p:spPr bwMode="auto">
            <a:xfrm>
              <a:off x="0" y="0"/>
              <a:ext cx="480" cy="4320"/>
            </a:xfrm>
            <a:prstGeom prst="rect">
              <a:avLst/>
            </a:prstGeom>
            <a:solidFill>
              <a:schemeClr val="accent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en-US" b="1" i="0" dirty="0">
                <a:latin typeface="Arial" panose="020B0604020202020204" pitchFamily="34" charset="0"/>
              </a:endParaRPr>
            </a:p>
          </p:txBody>
        </p:sp>
        <p:sp>
          <p:nvSpPr>
            <p:cNvPr id="1037" name="Rectangle 4"/>
            <p:cNvSpPr>
              <a:spLocks noChangeArrowheads="1"/>
            </p:cNvSpPr>
            <p:nvPr/>
          </p:nvSpPr>
          <p:spPr bwMode="auto">
            <a:xfrm>
              <a:off x="432" y="0"/>
              <a:ext cx="1584" cy="672"/>
            </a:xfrm>
            <a:prstGeom prst="rect">
              <a:avLst/>
            </a:prstGeom>
            <a:solidFill>
              <a:schemeClr val="accent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en-US" b="1" i="0" dirty="0">
                <a:latin typeface="Arial" panose="020B0604020202020204" pitchFamily="34" charset="0"/>
              </a:endParaRPr>
            </a:p>
          </p:txBody>
        </p:sp>
      </p:grpSp>
      <p:sp>
        <p:nvSpPr>
          <p:cNvPr id="1027" name="AutoShape 5"/>
          <p:cNvSpPr>
            <a:spLocks noChangeArrowheads="1"/>
          </p:cNvSpPr>
          <p:nvPr/>
        </p:nvSpPr>
        <p:spPr bwMode="auto">
          <a:xfrm>
            <a:off x="762000" y="762000"/>
            <a:ext cx="5105400" cy="609600"/>
          </a:xfrm>
          <a:prstGeom prst="roundRect">
            <a:avLst>
              <a:gd name="adj" fmla="val 50000"/>
            </a:avLst>
          </a:prstGeom>
          <a:solidFill>
            <a:schemeClr val="bg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algn="ctr"/>
            <a:endParaRPr kumimoji="1" lang="en-US" b="1" i="0" dirty="0">
              <a:latin typeface="Arial" panose="020B0604020202020204" pitchFamily="34" charset="0"/>
            </a:endParaRPr>
          </a:p>
        </p:txBody>
      </p:sp>
      <p:sp>
        <p:nvSpPr>
          <p:cNvPr id="1028" name="Rectangle 6"/>
          <p:cNvSpPr>
            <a:spLocks noGrp="1" noChangeArrowheads="1"/>
          </p:cNvSpPr>
          <p:nvPr>
            <p:ph type="title"/>
          </p:nvPr>
        </p:nvSpPr>
        <p:spPr bwMode="auto">
          <a:xfrm>
            <a:off x="914400" y="762000"/>
            <a:ext cx="8001000" cy="11430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b" anchorCtr="0" compatLnSpc="1">
            <a:prstTxWarp prst="textNoShape">
              <a:avLst/>
            </a:prstTxWarp>
          </a:bodyPr>
          <a:lstStyle/>
          <a:p>
            <a:pPr lvl="0"/>
            <a:r>
              <a:rPr lang="en-US" dirty="0"/>
              <a:t>Click to edit Master title style</a:t>
            </a:r>
          </a:p>
        </p:txBody>
      </p:sp>
      <p:sp>
        <p:nvSpPr>
          <p:cNvPr id="1029" name="Rectangle 7"/>
          <p:cNvSpPr>
            <a:spLocks noGrp="1" noChangeArrowheads="1"/>
          </p:cNvSpPr>
          <p:nvPr>
            <p:ph type="body" idx="1"/>
          </p:nvPr>
        </p:nvSpPr>
        <p:spPr bwMode="auto">
          <a:xfrm>
            <a:off x="914400" y="2362200"/>
            <a:ext cx="8001000" cy="37338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152" name="Rectangle 8"/>
          <p:cNvSpPr>
            <a:spLocks noGrp="1" noChangeArrowheads="1"/>
          </p:cNvSpPr>
          <p:nvPr>
            <p:ph type="dt" sz="half" idx="2"/>
          </p:nvPr>
        </p:nvSpPr>
        <p:spPr bwMode="auto">
          <a:xfrm>
            <a:off x="7010400" y="6553200"/>
            <a:ext cx="1905000" cy="3048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spAutoFit/>
          </a:bodyPr>
          <a:lstStyle>
            <a:lvl1pPr algn="r">
              <a:defRPr sz="1400" b="1" i="0">
                <a:latin typeface="Arial" panose="020B0604020202020204" pitchFamily="34" charset="0"/>
                <a:ea typeface="+mn-ea"/>
                <a:cs typeface="+mn-cs"/>
              </a:defRPr>
            </a:lvl1pPr>
          </a:lstStyle>
          <a:p>
            <a:pPr>
              <a:defRPr/>
            </a:pPr>
            <a:endParaRPr lang="en-US" dirty="0"/>
          </a:p>
        </p:txBody>
      </p:sp>
      <p:sp>
        <p:nvSpPr>
          <p:cNvPr id="6153" name="Rectangle 9"/>
          <p:cNvSpPr>
            <a:spLocks noGrp="1" noChangeArrowheads="1"/>
          </p:cNvSpPr>
          <p:nvPr>
            <p:ph type="ftr" sz="quarter" idx="3"/>
          </p:nvPr>
        </p:nvSpPr>
        <p:spPr bwMode="auto">
          <a:xfrm>
            <a:off x="2936875" y="6529388"/>
            <a:ext cx="2895600" cy="3048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spAutoFit/>
          </a:bodyPr>
          <a:lstStyle>
            <a:lvl1pPr algn="ctr">
              <a:defRPr sz="1400" b="1" i="0">
                <a:latin typeface="Arial" panose="020B0604020202020204" pitchFamily="34" charset="0"/>
                <a:ea typeface="+mn-ea"/>
                <a:cs typeface="+mn-cs"/>
              </a:defRPr>
            </a:lvl1pPr>
          </a:lstStyle>
          <a:p>
            <a:pPr>
              <a:defRPr/>
            </a:pPr>
            <a:endParaRPr lang="en-US" dirty="0"/>
          </a:p>
        </p:txBody>
      </p:sp>
      <p:sp>
        <p:nvSpPr>
          <p:cNvPr id="6154" name="Rectangle 10"/>
          <p:cNvSpPr>
            <a:spLocks noGrp="1" noChangeArrowheads="1"/>
          </p:cNvSpPr>
          <p:nvPr>
            <p:ph type="sldNum" sz="quarter" idx="4"/>
          </p:nvPr>
        </p:nvSpPr>
        <p:spPr bwMode="auto">
          <a:xfrm>
            <a:off x="84138" y="6340158"/>
            <a:ext cx="587375" cy="492443"/>
          </a:xfrm>
          <a:prstGeom prst="rect">
            <a:avLst/>
          </a:prstGeom>
          <a:noFill/>
          <a:ln w="9525">
            <a:noFill/>
            <a:miter lim="800000"/>
            <a:headEnd/>
            <a:tailEnd/>
          </a:ln>
          <a:effectLst/>
        </p:spPr>
        <p:txBody>
          <a:bodyPr vert="horz" wrap="square" lIns="91440" tIns="45720" rIns="91440" bIns="45720" numCol="1" anchor="b" anchorCtr="1" compatLnSpc="1">
            <a:prstTxWarp prst="textNoShape">
              <a:avLst/>
            </a:prstTxWarp>
            <a:spAutoFit/>
          </a:bodyPr>
          <a:lstStyle>
            <a:lvl1pPr>
              <a:defRPr sz="2600" b="1" i="0">
                <a:solidFill>
                  <a:schemeClr val="bg1"/>
                </a:solidFill>
                <a:latin typeface="Arial" panose="020B0604020202020204" pitchFamily="34" charset="0"/>
              </a:defRPr>
            </a:lvl1pPr>
          </a:lstStyle>
          <a:p>
            <a:pPr>
              <a:defRPr/>
            </a:pPr>
            <a:fld id="{ADE087D3-4B94-0449-9642-88B11C8468C5}" type="slidenum">
              <a:rPr lang="en-US" smtClean="0"/>
              <a:pPr>
                <a:defRPr/>
              </a:pPr>
              <a:t>‹#›</a:t>
            </a:fld>
            <a:endParaRPr lang="en-US" dirty="0"/>
          </a:p>
        </p:txBody>
      </p:sp>
      <p:grpSp>
        <p:nvGrpSpPr>
          <p:cNvPr id="1033" name="Group 11"/>
          <p:cNvGrpSpPr>
            <a:grpSpLocks/>
          </p:cNvGrpSpPr>
          <p:nvPr/>
        </p:nvGrpSpPr>
        <p:grpSpPr bwMode="auto">
          <a:xfrm>
            <a:off x="228600" y="1981200"/>
            <a:ext cx="7391400" cy="319088"/>
            <a:chOff x="144" y="1248"/>
            <a:chExt cx="4656" cy="201"/>
          </a:xfrm>
        </p:grpSpPr>
        <p:sp>
          <p:nvSpPr>
            <p:cNvPr id="1034" name="AutoShape 12"/>
            <p:cNvSpPr>
              <a:spLocks noChangeArrowheads="1"/>
            </p:cNvSpPr>
            <p:nvPr/>
          </p:nvSpPr>
          <p:spPr bwMode="auto">
            <a:xfrm>
              <a:off x="384" y="1248"/>
              <a:ext cx="4416" cy="200"/>
            </a:xfrm>
            <a:prstGeom prst="roundRect">
              <a:avLst>
                <a:gd name="adj" fmla="val 0"/>
              </a:avLst>
            </a:pr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35" name="AutoShape 13"/>
            <p:cNvSpPr>
              <a:spLocks noChangeArrowheads="1"/>
            </p:cNvSpPr>
            <p:nvPr/>
          </p:nvSpPr>
          <p:spPr bwMode="auto">
            <a:xfrm flipH="1">
              <a:off x="144" y="1248"/>
              <a:ext cx="248" cy="201"/>
            </a:xfrm>
            <a:prstGeom prst="flowChartDelay">
              <a:avLst/>
            </a:prstGeom>
            <a:solidFill>
              <a:schemeClr val="bg2"/>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endParaRPr lang="en-US" b="1" i="0" dirty="0">
                <a:latin typeface="Arial" panose="020B0604020202020204" pitchFamily="34" charset="0"/>
              </a:endParaRPr>
            </a:p>
          </p:txBody>
        </p:sp>
      </p:grpSp>
    </p:spTree>
    <p:extLst>
      <p:ext uri="{BB962C8B-B14F-4D97-AF65-F5344CB8AC3E}">
        <p14:creationId xmlns:p14="http://schemas.microsoft.com/office/powerpoint/2010/main" val="2953310171"/>
      </p:ext>
    </p:extLst>
  </p:cSld>
  <p:clrMap bg1="lt1" tx1="dk1" bg2="lt2" tx2="dk2" accent1="accent1" accent2="accent2" accent3="accent3" accent4="accent4" accent5="accent5" accent6="accent6" hlink="hlink" folHlink="folHlink"/>
  <p:sldLayoutIdLst>
    <p:sldLayoutId id="2147488820" r:id="rId1"/>
    <p:sldLayoutId id="2147488821" r:id="rId2"/>
    <p:sldLayoutId id="2147488822" r:id="rId3"/>
    <p:sldLayoutId id="2147488823" r:id="rId4"/>
    <p:sldLayoutId id="2147488824" r:id="rId5"/>
    <p:sldLayoutId id="2147488825" r:id="rId6"/>
    <p:sldLayoutId id="2147488826" r:id="rId7"/>
    <p:sldLayoutId id="2147488827" r:id="rId8"/>
    <p:sldLayoutId id="2147488828" r:id="rId9"/>
    <p:sldLayoutId id="2147488829" r:id="rId10"/>
    <p:sldLayoutId id="2147488830" r:id="rId11"/>
  </p:sldLayoutIdLst>
  <p:txStyles>
    <p:titleStyle>
      <a:lvl1pPr algn="l" rtl="0" eaLnBrk="0" fontAlgn="base" hangingPunct="0">
        <a:lnSpc>
          <a:spcPct val="90000"/>
        </a:lnSpc>
        <a:spcBef>
          <a:spcPct val="0"/>
        </a:spcBef>
        <a:spcAft>
          <a:spcPct val="0"/>
        </a:spcAft>
        <a:defRPr sz="3600" b="1" i="0">
          <a:solidFill>
            <a:schemeClr val="tx2"/>
          </a:solidFill>
          <a:latin typeface="Arial" panose="020B0604020202020204" pitchFamily="34" charset="0"/>
          <a:ea typeface="ＭＳ Ｐゴシック" charset="0"/>
          <a:cs typeface="Geneva" charset="0"/>
        </a:defRPr>
      </a:lvl1pPr>
      <a:lvl2pPr algn="l" rtl="0" eaLnBrk="0" fontAlgn="base" hangingPunct="0">
        <a:lnSpc>
          <a:spcPct val="90000"/>
        </a:lnSpc>
        <a:spcBef>
          <a:spcPct val="0"/>
        </a:spcBef>
        <a:spcAft>
          <a:spcPct val="0"/>
        </a:spcAft>
        <a:defRPr sz="3600" b="1">
          <a:solidFill>
            <a:schemeClr val="tx2"/>
          </a:solidFill>
          <a:latin typeface="Arial" charset="0"/>
          <a:ea typeface="ＭＳ Ｐゴシック" charset="0"/>
          <a:cs typeface="Geneva" charset="0"/>
        </a:defRPr>
      </a:lvl2pPr>
      <a:lvl3pPr algn="l" rtl="0" eaLnBrk="0" fontAlgn="base" hangingPunct="0">
        <a:lnSpc>
          <a:spcPct val="90000"/>
        </a:lnSpc>
        <a:spcBef>
          <a:spcPct val="0"/>
        </a:spcBef>
        <a:spcAft>
          <a:spcPct val="0"/>
        </a:spcAft>
        <a:defRPr sz="3600" b="1">
          <a:solidFill>
            <a:schemeClr val="tx2"/>
          </a:solidFill>
          <a:latin typeface="Arial" charset="0"/>
          <a:ea typeface="ＭＳ Ｐゴシック" charset="0"/>
          <a:cs typeface="Geneva" charset="0"/>
        </a:defRPr>
      </a:lvl3pPr>
      <a:lvl4pPr algn="l" rtl="0" eaLnBrk="0" fontAlgn="base" hangingPunct="0">
        <a:lnSpc>
          <a:spcPct val="90000"/>
        </a:lnSpc>
        <a:spcBef>
          <a:spcPct val="0"/>
        </a:spcBef>
        <a:spcAft>
          <a:spcPct val="0"/>
        </a:spcAft>
        <a:defRPr sz="3600" b="1">
          <a:solidFill>
            <a:schemeClr val="tx2"/>
          </a:solidFill>
          <a:latin typeface="Arial" charset="0"/>
          <a:ea typeface="ＭＳ Ｐゴシック" charset="0"/>
          <a:cs typeface="Geneva" charset="0"/>
        </a:defRPr>
      </a:lvl4pPr>
      <a:lvl5pPr algn="l" rtl="0" eaLnBrk="0" fontAlgn="base" hangingPunct="0">
        <a:lnSpc>
          <a:spcPct val="90000"/>
        </a:lnSpc>
        <a:spcBef>
          <a:spcPct val="0"/>
        </a:spcBef>
        <a:spcAft>
          <a:spcPct val="0"/>
        </a:spcAft>
        <a:defRPr sz="3600" b="1">
          <a:solidFill>
            <a:schemeClr val="tx2"/>
          </a:solidFill>
          <a:latin typeface="Arial" charset="0"/>
          <a:ea typeface="ＭＳ Ｐゴシック" charset="0"/>
          <a:cs typeface="Geneva" charset="0"/>
        </a:defRPr>
      </a:lvl5pPr>
      <a:lvl6pPr marL="457200" algn="l" rtl="0" fontAlgn="base">
        <a:lnSpc>
          <a:spcPct val="90000"/>
        </a:lnSpc>
        <a:spcBef>
          <a:spcPct val="0"/>
        </a:spcBef>
        <a:spcAft>
          <a:spcPct val="0"/>
        </a:spcAft>
        <a:defRPr sz="3600" b="1">
          <a:solidFill>
            <a:schemeClr val="tx2"/>
          </a:solidFill>
          <a:latin typeface="Arial" charset="0"/>
        </a:defRPr>
      </a:lvl6pPr>
      <a:lvl7pPr marL="914400" algn="l" rtl="0" fontAlgn="base">
        <a:lnSpc>
          <a:spcPct val="90000"/>
        </a:lnSpc>
        <a:spcBef>
          <a:spcPct val="0"/>
        </a:spcBef>
        <a:spcAft>
          <a:spcPct val="0"/>
        </a:spcAft>
        <a:defRPr sz="3600" b="1">
          <a:solidFill>
            <a:schemeClr val="tx2"/>
          </a:solidFill>
          <a:latin typeface="Arial" charset="0"/>
        </a:defRPr>
      </a:lvl7pPr>
      <a:lvl8pPr marL="1371600" algn="l" rtl="0" fontAlgn="base">
        <a:lnSpc>
          <a:spcPct val="90000"/>
        </a:lnSpc>
        <a:spcBef>
          <a:spcPct val="0"/>
        </a:spcBef>
        <a:spcAft>
          <a:spcPct val="0"/>
        </a:spcAft>
        <a:defRPr sz="3600" b="1">
          <a:solidFill>
            <a:schemeClr val="tx2"/>
          </a:solidFill>
          <a:latin typeface="Arial" charset="0"/>
        </a:defRPr>
      </a:lvl8pPr>
      <a:lvl9pPr marL="1828800" algn="l" rtl="0" fontAlgn="base">
        <a:lnSpc>
          <a:spcPct val="90000"/>
        </a:lnSpc>
        <a:spcBef>
          <a:spcPct val="0"/>
        </a:spcBef>
        <a:spcAft>
          <a:spcPct val="0"/>
        </a:spcAft>
        <a:defRPr sz="3600" b="1">
          <a:solidFill>
            <a:schemeClr val="tx2"/>
          </a:solidFill>
          <a:latin typeface="Arial" charset="0"/>
        </a:defRPr>
      </a:lvl9pPr>
    </p:titleStyle>
    <p:bodyStyle>
      <a:lvl1pPr marL="342900" indent="-342900" algn="l" rtl="0" eaLnBrk="0" fontAlgn="base" hangingPunct="0">
        <a:spcBef>
          <a:spcPct val="20000"/>
        </a:spcBef>
        <a:spcAft>
          <a:spcPct val="0"/>
        </a:spcAft>
        <a:buClr>
          <a:schemeClr val="tx1"/>
        </a:buClr>
        <a:buSzPct val="75000"/>
        <a:buFont typeface="Wingdings" charset="0"/>
        <a:buChar char="l"/>
        <a:defRPr sz="2800" b="1" i="0">
          <a:solidFill>
            <a:schemeClr val="tx1"/>
          </a:solidFill>
          <a:latin typeface="Arial" panose="020B0604020202020204" pitchFamily="34" charset="0"/>
          <a:ea typeface="ＭＳ Ｐゴシック" charset="0"/>
          <a:cs typeface="Geneva" charset="0"/>
        </a:defRPr>
      </a:lvl1pPr>
      <a:lvl2pPr marL="742950" indent="-285750" algn="l" rtl="0" eaLnBrk="0" fontAlgn="base" hangingPunct="0">
        <a:spcBef>
          <a:spcPct val="20000"/>
        </a:spcBef>
        <a:spcAft>
          <a:spcPct val="0"/>
        </a:spcAft>
        <a:buClr>
          <a:schemeClr val="tx1"/>
        </a:buClr>
        <a:buSzPct val="75000"/>
        <a:buChar char="–"/>
        <a:defRPr sz="2400" b="1" i="0">
          <a:solidFill>
            <a:schemeClr val="tx1"/>
          </a:solidFill>
          <a:latin typeface="Arial" panose="020B0604020202020204" pitchFamily="34" charset="0"/>
          <a:ea typeface="Geneva" charset="-128"/>
          <a:cs typeface="Geneva" charset="0"/>
        </a:defRPr>
      </a:lvl2pPr>
      <a:lvl3pPr marL="1143000" indent="-228600" algn="l" rtl="0" eaLnBrk="0" fontAlgn="base" hangingPunct="0">
        <a:spcBef>
          <a:spcPct val="20000"/>
        </a:spcBef>
        <a:spcAft>
          <a:spcPct val="0"/>
        </a:spcAft>
        <a:buClr>
          <a:schemeClr val="tx1"/>
        </a:buClr>
        <a:buSzPct val="75000"/>
        <a:buFont typeface="Wingdings" charset="0"/>
        <a:buChar char="l"/>
        <a:defRPr sz="2000" b="1" i="0">
          <a:solidFill>
            <a:schemeClr val="tx1"/>
          </a:solidFill>
          <a:latin typeface="Arial" panose="020B0604020202020204" pitchFamily="34" charset="0"/>
          <a:ea typeface="Geneva" charset="-128"/>
          <a:cs typeface="Geneva" charset="0"/>
        </a:defRPr>
      </a:lvl3pPr>
      <a:lvl4pPr marL="1600200" indent="-228600" algn="l" rtl="0" eaLnBrk="0" fontAlgn="base" hangingPunct="0">
        <a:spcBef>
          <a:spcPct val="20000"/>
        </a:spcBef>
        <a:spcAft>
          <a:spcPct val="0"/>
        </a:spcAft>
        <a:buClr>
          <a:schemeClr val="tx1"/>
        </a:buClr>
        <a:buSzPct val="80000"/>
        <a:buChar char="–"/>
        <a:defRPr b="1" i="0">
          <a:solidFill>
            <a:schemeClr val="tx1"/>
          </a:solidFill>
          <a:latin typeface="Arial" panose="020B0604020202020204" pitchFamily="34" charset="0"/>
          <a:ea typeface="Geneva" charset="-128"/>
          <a:cs typeface="Geneva" charset="0"/>
        </a:defRPr>
      </a:lvl4pPr>
      <a:lvl5pPr marL="2057400" indent="-228600" algn="l" rtl="0" eaLnBrk="0" fontAlgn="base" hangingPunct="0">
        <a:spcBef>
          <a:spcPct val="20000"/>
        </a:spcBef>
        <a:spcAft>
          <a:spcPct val="0"/>
        </a:spcAft>
        <a:buClr>
          <a:schemeClr val="tx1"/>
        </a:buClr>
        <a:buSzPct val="65000"/>
        <a:buFont typeface="Wingdings" charset="0"/>
        <a:buChar char="l"/>
        <a:defRPr b="1" i="0">
          <a:solidFill>
            <a:schemeClr val="tx1"/>
          </a:solidFill>
          <a:latin typeface="Arial" panose="020B0604020202020204" pitchFamily="34" charset="0"/>
          <a:ea typeface="Geneva" charset="-128"/>
          <a:cs typeface="Geneva" charset="0"/>
        </a:defRPr>
      </a:lvl5pPr>
      <a:lvl6pPr marL="2514600" indent="-228600" algn="l" rtl="0" fontAlgn="base">
        <a:spcBef>
          <a:spcPct val="20000"/>
        </a:spcBef>
        <a:spcAft>
          <a:spcPct val="0"/>
        </a:spcAft>
        <a:buClr>
          <a:schemeClr val="tx1"/>
        </a:buClr>
        <a:buSzPct val="65000"/>
        <a:buFont typeface="Wingdings" charset="2"/>
        <a:buChar char="l"/>
        <a:defRPr>
          <a:solidFill>
            <a:schemeClr val="tx1"/>
          </a:solidFill>
          <a:latin typeface="+mn-lt"/>
          <a:ea typeface="Geneva" charset="-128"/>
        </a:defRPr>
      </a:lvl6pPr>
      <a:lvl7pPr marL="2971800" indent="-228600" algn="l" rtl="0" fontAlgn="base">
        <a:spcBef>
          <a:spcPct val="20000"/>
        </a:spcBef>
        <a:spcAft>
          <a:spcPct val="0"/>
        </a:spcAft>
        <a:buClr>
          <a:schemeClr val="tx1"/>
        </a:buClr>
        <a:buSzPct val="65000"/>
        <a:buFont typeface="Wingdings" charset="2"/>
        <a:buChar char="l"/>
        <a:defRPr>
          <a:solidFill>
            <a:schemeClr val="tx1"/>
          </a:solidFill>
          <a:latin typeface="+mn-lt"/>
          <a:ea typeface="Geneva" charset="-128"/>
        </a:defRPr>
      </a:lvl7pPr>
      <a:lvl8pPr marL="3429000" indent="-228600" algn="l" rtl="0" fontAlgn="base">
        <a:spcBef>
          <a:spcPct val="20000"/>
        </a:spcBef>
        <a:spcAft>
          <a:spcPct val="0"/>
        </a:spcAft>
        <a:buClr>
          <a:schemeClr val="tx1"/>
        </a:buClr>
        <a:buSzPct val="65000"/>
        <a:buFont typeface="Wingdings" charset="2"/>
        <a:buChar char="l"/>
        <a:defRPr>
          <a:solidFill>
            <a:schemeClr val="tx1"/>
          </a:solidFill>
          <a:latin typeface="+mn-lt"/>
          <a:ea typeface="Geneva" charset="-128"/>
        </a:defRPr>
      </a:lvl8pPr>
      <a:lvl9pPr marL="3886200" indent="-228600" algn="l" rtl="0" fontAlgn="base">
        <a:spcBef>
          <a:spcPct val="20000"/>
        </a:spcBef>
        <a:spcAft>
          <a:spcPct val="0"/>
        </a:spcAft>
        <a:buClr>
          <a:schemeClr val="tx1"/>
        </a:buClr>
        <a:buSzPct val="65000"/>
        <a:buFont typeface="Wingdings" charset="2"/>
        <a:buChar char="l"/>
        <a:defRPr>
          <a:solidFill>
            <a:schemeClr val="tx1"/>
          </a:solidFill>
          <a:latin typeface="+mn-lt"/>
          <a:ea typeface="Geneva"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1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ChangeArrowheads="1"/>
          </p:cNvSpPr>
          <p:nvPr/>
        </p:nvSpPr>
        <p:spPr bwMode="hidden">
          <a:xfrm>
            <a:off x="152400" y="0"/>
            <a:ext cx="1447800" cy="6858000"/>
          </a:xfrm>
          <a:prstGeom prst="rect">
            <a:avLst/>
          </a:prstGeom>
          <a:gradFill rotWithShape="0">
            <a:gsLst>
              <a:gs pos="0">
                <a:schemeClr val="bg2"/>
              </a:gs>
              <a:gs pos="100000">
                <a:schemeClr val="bg1"/>
              </a:gs>
            </a:gsLst>
            <a:lin ang="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a:endParaRPr kumimoji="1" lang="en-US">
              <a:solidFill>
                <a:srgbClr val="5B5249"/>
              </a:solidFill>
              <a:cs typeface="+mn-cs"/>
            </a:endParaRPr>
          </a:p>
        </p:txBody>
      </p:sp>
      <p:sp>
        <p:nvSpPr>
          <p:cNvPr id="1027" name="Rectangle 3"/>
          <p:cNvSpPr>
            <a:spLocks noChangeArrowheads="1"/>
          </p:cNvSpPr>
          <p:nvPr/>
        </p:nvSpPr>
        <p:spPr bwMode="hidden">
          <a:xfrm>
            <a:off x="1676400" y="0"/>
            <a:ext cx="7467600" cy="1219200"/>
          </a:xfrm>
          <a:prstGeom prst="rect">
            <a:avLst/>
          </a:prstGeom>
          <a:gradFill rotWithShape="0">
            <a:gsLst>
              <a:gs pos="0">
                <a:schemeClr val="bg2"/>
              </a:gs>
              <a:gs pos="100000">
                <a:schemeClr val="bg1"/>
              </a:gs>
            </a:gsLst>
            <a:path path="shape">
              <a:fillToRect l="50000" t="50000" r="50000" b="50000"/>
            </a:path>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a:endParaRPr kumimoji="1" lang="en-US">
              <a:solidFill>
                <a:srgbClr val="5B5249"/>
              </a:solidFill>
              <a:cs typeface="+mn-cs"/>
            </a:endParaRPr>
          </a:p>
        </p:txBody>
      </p:sp>
      <p:sp>
        <p:nvSpPr>
          <p:cNvPr id="1028" name="Rectangle 4" descr="Stationery"/>
          <p:cNvSpPr>
            <a:spLocks noChangeArrowheads="1"/>
          </p:cNvSpPr>
          <p:nvPr/>
        </p:nvSpPr>
        <p:spPr bwMode="auto">
          <a:xfrm>
            <a:off x="457200" y="0"/>
            <a:ext cx="1219200" cy="762000"/>
          </a:xfrm>
          <a:prstGeom prst="rect">
            <a:avLst/>
          </a:prstGeom>
          <a:blipFill dpi="0" rotWithShape="0">
            <a:blip r:embed="rId13"/>
            <a:srcRect/>
            <a:tile tx="0" ty="0" sx="100000" sy="100000" flip="none" algn="tl"/>
          </a:bli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a:endParaRPr kumimoji="1" lang="en-US">
              <a:solidFill>
                <a:srgbClr val="5B5249"/>
              </a:solidFill>
              <a:cs typeface="+mn-cs"/>
            </a:endParaRPr>
          </a:p>
        </p:txBody>
      </p:sp>
      <p:sp>
        <p:nvSpPr>
          <p:cNvPr id="1029" name="Rectangle 5" descr="Stationery"/>
          <p:cNvSpPr>
            <a:spLocks noChangeArrowheads="1"/>
          </p:cNvSpPr>
          <p:nvPr/>
        </p:nvSpPr>
        <p:spPr bwMode="auto">
          <a:xfrm>
            <a:off x="0" y="0"/>
            <a:ext cx="457200" cy="6858000"/>
          </a:xfrm>
          <a:prstGeom prst="rect">
            <a:avLst/>
          </a:prstGeom>
          <a:blipFill dpi="0" rotWithShape="0">
            <a:blip r:embed="rId13"/>
            <a:srcRect/>
            <a:tile tx="0" ty="0" sx="100000" sy="100000" flip="none" algn="tl"/>
          </a:blip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a:endParaRPr kumimoji="1" lang="en-US">
              <a:solidFill>
                <a:srgbClr val="5B5249"/>
              </a:solidFill>
              <a:cs typeface="+mn-cs"/>
            </a:endParaRPr>
          </a:p>
        </p:txBody>
      </p:sp>
      <p:sp>
        <p:nvSpPr>
          <p:cNvPr id="1030" name="Rectangle 6"/>
          <p:cNvSpPr>
            <a:spLocks noGrp="1" noChangeArrowheads="1"/>
          </p:cNvSpPr>
          <p:nvPr>
            <p:ph type="title"/>
          </p:nvPr>
        </p:nvSpPr>
        <p:spPr bwMode="auto">
          <a:xfrm>
            <a:off x="1066800" y="838200"/>
            <a:ext cx="77724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b" anchorCtr="0" compatLnSpc="1">
            <a:prstTxWarp prst="textNoShape">
              <a:avLst/>
            </a:prstTxWarp>
          </a:bodyPr>
          <a:lstStyle/>
          <a:p>
            <a:pPr lvl="0"/>
            <a:r>
              <a:rPr lang="en-US" dirty="0"/>
              <a:t>Click to edit Master title style</a:t>
            </a:r>
          </a:p>
        </p:txBody>
      </p:sp>
      <p:sp>
        <p:nvSpPr>
          <p:cNvPr id="7175" name="Rectangle 7"/>
          <p:cNvSpPr>
            <a:spLocks noGrp="1" noChangeArrowheads="1"/>
          </p:cNvSpPr>
          <p:nvPr>
            <p:ph type="dt" sz="half" idx="2"/>
          </p:nvPr>
        </p:nvSpPr>
        <p:spPr bwMode="auto">
          <a:xfrm>
            <a:off x="1066800" y="6413500"/>
            <a:ext cx="19050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defRPr sz="1400">
                <a:solidFill>
                  <a:schemeClr val="tx2"/>
                </a:solidFill>
                <a:latin typeface="Times New Roman" pitchFamily="26" charset="0"/>
                <a:ea typeface="+mn-ea"/>
                <a:cs typeface="+mn-cs"/>
              </a:defRPr>
            </a:lvl1pPr>
          </a:lstStyle>
          <a:p>
            <a:pPr>
              <a:defRPr/>
            </a:pPr>
            <a:endParaRPr lang="en-US">
              <a:solidFill>
                <a:srgbClr val="2A3D7A"/>
              </a:solidFill>
            </a:endParaRPr>
          </a:p>
        </p:txBody>
      </p:sp>
      <p:sp>
        <p:nvSpPr>
          <p:cNvPr id="7176" name="Rectangle 8"/>
          <p:cNvSpPr>
            <a:spLocks noGrp="1" noChangeArrowheads="1"/>
          </p:cNvSpPr>
          <p:nvPr>
            <p:ph type="ftr" sz="quarter" idx="3"/>
          </p:nvPr>
        </p:nvSpPr>
        <p:spPr bwMode="auto">
          <a:xfrm>
            <a:off x="3429000" y="64135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a:defRPr sz="1400">
                <a:solidFill>
                  <a:schemeClr val="tx2"/>
                </a:solidFill>
                <a:latin typeface="Times New Roman" pitchFamily="26" charset="0"/>
                <a:ea typeface="+mn-ea"/>
                <a:cs typeface="+mn-cs"/>
              </a:defRPr>
            </a:lvl1pPr>
          </a:lstStyle>
          <a:p>
            <a:pPr>
              <a:defRPr/>
            </a:pPr>
            <a:endParaRPr lang="en-US">
              <a:solidFill>
                <a:srgbClr val="2A3D7A"/>
              </a:solidFill>
            </a:endParaRPr>
          </a:p>
        </p:txBody>
      </p:sp>
      <p:pic>
        <p:nvPicPr>
          <p:cNvPr id="1033" name="Picture 9" descr="anabnr2"/>
          <p:cNvPicPr>
            <a:picLocks noChangeAspect="1" noChangeArrowheads="1"/>
          </p:cNvPicPr>
          <p:nvPr/>
        </p:nvPicPr>
        <p:blipFill>
          <a:blip r:embed="rId14">
            <a:extLst>
              <a:ext uri="{28A0092B-C50C-407E-A947-70E740481C1C}">
                <a14:useLocalDpi xmlns:a14="http://schemas.microsoft.com/office/drawing/2010/main" val="0"/>
              </a:ext>
            </a:extLst>
          </a:blip>
          <a:srcRect/>
          <a:stretch>
            <a:fillRect/>
          </a:stretch>
        </p:blipFill>
        <p:spPr bwMode="auto">
          <a:xfrm>
            <a:off x="1228725" y="0"/>
            <a:ext cx="7915275" cy="7540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34" name="Rectangle 10"/>
          <p:cNvSpPr>
            <a:spLocks noChangeArrowheads="1"/>
          </p:cNvSpPr>
          <p:nvPr/>
        </p:nvSpPr>
        <p:spPr bwMode="auto">
          <a:xfrm>
            <a:off x="304800" y="457200"/>
            <a:ext cx="2514600" cy="304800"/>
          </a:xfrm>
          <a:prstGeom prst="rect">
            <a:avLst/>
          </a:prstGeom>
          <a:solidFill>
            <a:schemeClr val="accent2">
              <a:alpha val="50195"/>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a:endParaRPr kumimoji="1" lang="en-US">
              <a:solidFill>
                <a:srgbClr val="5B5249"/>
              </a:solidFill>
              <a:cs typeface="+mn-cs"/>
            </a:endParaRPr>
          </a:p>
        </p:txBody>
      </p:sp>
      <p:sp>
        <p:nvSpPr>
          <p:cNvPr id="7179" name="Rectangle 11"/>
          <p:cNvSpPr>
            <a:spLocks noGrp="1" noChangeArrowheads="1"/>
          </p:cNvSpPr>
          <p:nvPr>
            <p:ph type="sldNum" sz="quarter" idx="4"/>
          </p:nvPr>
        </p:nvSpPr>
        <p:spPr bwMode="auto">
          <a:xfrm>
            <a:off x="8229600" y="6413500"/>
            <a:ext cx="9144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a:defRPr>
                <a:solidFill>
                  <a:schemeClr val="tx2"/>
                </a:solidFill>
              </a:defRPr>
            </a:lvl1pPr>
          </a:lstStyle>
          <a:p>
            <a:pPr>
              <a:defRPr/>
            </a:pPr>
            <a:fld id="{AE8FC753-32A8-904B-B20C-9CE3D3F722C2}" type="slidenum">
              <a:rPr lang="en-US">
                <a:solidFill>
                  <a:srgbClr val="2A3D7A"/>
                </a:solidFill>
                <a:cs typeface="+mn-cs"/>
              </a:rPr>
              <a:pPr>
                <a:defRPr/>
              </a:pPr>
              <a:t>‹#›</a:t>
            </a:fld>
            <a:endParaRPr lang="en-US" sz="1400">
              <a:solidFill>
                <a:srgbClr val="2A3D7A"/>
              </a:solidFill>
              <a:cs typeface="+mn-cs"/>
            </a:endParaRPr>
          </a:p>
        </p:txBody>
      </p:sp>
      <p:sp>
        <p:nvSpPr>
          <p:cNvPr id="1036" name="Rectangle 12"/>
          <p:cNvSpPr>
            <a:spLocks noGrp="1" noChangeArrowheads="1"/>
          </p:cNvSpPr>
          <p:nvPr>
            <p:ph type="body" idx="1"/>
          </p:nvPr>
        </p:nvSpPr>
        <p:spPr bwMode="auto">
          <a:xfrm>
            <a:off x="1066800" y="210185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272347090"/>
      </p:ext>
    </p:extLst>
  </p:cSld>
  <p:clrMap bg1="lt1" tx1="dk1" bg2="lt2" tx2="dk2" accent1="accent1" accent2="accent2" accent3="accent3" accent4="accent4" accent5="accent5" accent6="accent6" hlink="hlink" folHlink="folHlink"/>
  <p:sldLayoutIdLst>
    <p:sldLayoutId id="2147488832" r:id="rId1"/>
    <p:sldLayoutId id="2147488833" r:id="rId2"/>
    <p:sldLayoutId id="2147488834" r:id="rId3"/>
    <p:sldLayoutId id="2147488835" r:id="rId4"/>
    <p:sldLayoutId id="2147488836" r:id="rId5"/>
    <p:sldLayoutId id="2147488837" r:id="rId6"/>
    <p:sldLayoutId id="2147488838" r:id="rId7"/>
    <p:sldLayoutId id="2147488839" r:id="rId8"/>
    <p:sldLayoutId id="2147488840" r:id="rId9"/>
    <p:sldLayoutId id="2147488841" r:id="rId10"/>
    <p:sldLayoutId id="2147488842" r:id="rId11"/>
  </p:sldLayoutIdLst>
  <p:txStyles>
    <p:titleStyle>
      <a:lvl1pPr algn="l" rtl="0" eaLnBrk="0" fontAlgn="base" hangingPunct="0">
        <a:spcBef>
          <a:spcPct val="0"/>
        </a:spcBef>
        <a:spcAft>
          <a:spcPct val="0"/>
        </a:spcAft>
        <a:defRPr sz="4400" b="1" i="0">
          <a:solidFill>
            <a:schemeClr val="tx2"/>
          </a:solidFill>
          <a:latin typeface="Arial" panose="020B0604020202020204" pitchFamily="34" charset="0"/>
          <a:ea typeface="ＭＳ Ｐゴシック" charset="-128"/>
          <a:cs typeface="Arial" panose="020B0604020202020204" pitchFamily="34" charset="0"/>
        </a:defRPr>
      </a:lvl1pPr>
      <a:lvl2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5pPr>
      <a:lvl6pPr marL="457200" algn="l" rtl="0" fontAlgn="base">
        <a:spcBef>
          <a:spcPct val="0"/>
        </a:spcBef>
        <a:spcAft>
          <a:spcPct val="0"/>
        </a:spcAft>
        <a:defRPr sz="4400">
          <a:solidFill>
            <a:schemeClr val="tx2"/>
          </a:solidFill>
          <a:latin typeface="Times New Roman" pitchFamily="26" charset="0"/>
        </a:defRPr>
      </a:lvl6pPr>
      <a:lvl7pPr marL="914400" algn="l" rtl="0" fontAlgn="base">
        <a:spcBef>
          <a:spcPct val="0"/>
        </a:spcBef>
        <a:spcAft>
          <a:spcPct val="0"/>
        </a:spcAft>
        <a:defRPr sz="4400">
          <a:solidFill>
            <a:schemeClr val="tx2"/>
          </a:solidFill>
          <a:latin typeface="Times New Roman" pitchFamily="26" charset="0"/>
        </a:defRPr>
      </a:lvl7pPr>
      <a:lvl8pPr marL="1371600" algn="l" rtl="0" fontAlgn="base">
        <a:spcBef>
          <a:spcPct val="0"/>
        </a:spcBef>
        <a:spcAft>
          <a:spcPct val="0"/>
        </a:spcAft>
        <a:defRPr sz="4400">
          <a:solidFill>
            <a:schemeClr val="tx2"/>
          </a:solidFill>
          <a:latin typeface="Times New Roman" pitchFamily="26" charset="0"/>
        </a:defRPr>
      </a:lvl8pPr>
      <a:lvl9pPr marL="1828800" algn="l" rtl="0" fontAlgn="base">
        <a:spcBef>
          <a:spcPct val="0"/>
        </a:spcBef>
        <a:spcAft>
          <a:spcPct val="0"/>
        </a:spcAft>
        <a:defRPr sz="4400">
          <a:solidFill>
            <a:schemeClr val="tx2"/>
          </a:solidFill>
          <a:latin typeface="Times New Roman" pitchFamily="26" charset="0"/>
        </a:defRPr>
      </a:lvl9pPr>
    </p:titleStyle>
    <p:bodyStyle>
      <a:lvl1pPr marL="457200" indent="-457200" algn="l" rtl="0" eaLnBrk="0" fontAlgn="base" hangingPunct="0">
        <a:spcBef>
          <a:spcPct val="20000"/>
        </a:spcBef>
        <a:spcAft>
          <a:spcPct val="0"/>
        </a:spcAft>
        <a:buClr>
          <a:srgbClr val="A50021"/>
        </a:buClr>
        <a:buSzPct val="75000"/>
        <a:buFont typeface="Wingdings" charset="0"/>
        <a:buChar char="n"/>
        <a:defRPr sz="3200" b="1" i="0">
          <a:solidFill>
            <a:schemeClr val="tx1"/>
          </a:solidFill>
          <a:latin typeface="Arial" panose="020B0604020202020204" pitchFamily="34" charset="0"/>
          <a:ea typeface="ＭＳ Ｐゴシック" charset="-128"/>
          <a:cs typeface="Arial" panose="020B0604020202020204" pitchFamily="34" charset="0"/>
        </a:defRPr>
      </a:lvl1pPr>
      <a:lvl2pPr marL="1027113" indent="-455613" algn="l" rtl="0" eaLnBrk="0" fontAlgn="base" hangingPunct="0">
        <a:spcBef>
          <a:spcPct val="20000"/>
        </a:spcBef>
        <a:spcAft>
          <a:spcPct val="0"/>
        </a:spcAft>
        <a:buClr>
          <a:schemeClr val="accent2"/>
        </a:buClr>
        <a:buSzPct val="75000"/>
        <a:buFont typeface="Wingdings" charset="0"/>
        <a:buChar char="n"/>
        <a:defRPr sz="2800" b="1" i="0">
          <a:solidFill>
            <a:schemeClr val="tx1"/>
          </a:solidFill>
          <a:latin typeface="Arial" panose="020B0604020202020204" pitchFamily="34" charset="0"/>
          <a:ea typeface="ＭＳ Ｐゴシック" pitchFamily="26" charset="-128"/>
          <a:cs typeface="Arial" panose="020B0604020202020204" pitchFamily="34" charset="0"/>
        </a:defRPr>
      </a:lvl2pPr>
      <a:lvl3pPr marL="1370013" indent="-228600" algn="l" rtl="0" eaLnBrk="0" fontAlgn="base" hangingPunct="0">
        <a:spcBef>
          <a:spcPct val="20000"/>
        </a:spcBef>
        <a:spcAft>
          <a:spcPct val="0"/>
        </a:spcAft>
        <a:buClr>
          <a:srgbClr val="666699"/>
        </a:buClr>
        <a:buSzPct val="70000"/>
        <a:buFont typeface="Wingdings" charset="0"/>
        <a:buChar char="n"/>
        <a:defRPr sz="2400" b="1" i="0">
          <a:solidFill>
            <a:schemeClr val="tx1"/>
          </a:solidFill>
          <a:latin typeface="Arial" panose="020B0604020202020204" pitchFamily="34" charset="0"/>
          <a:ea typeface="ＭＳ Ｐゴシック" pitchFamily="26" charset="-128"/>
          <a:cs typeface="Arial" panose="020B0604020202020204" pitchFamily="34" charset="0"/>
        </a:defRPr>
      </a:lvl3pPr>
      <a:lvl4pPr marL="1712913" indent="-228600" algn="l" rtl="0" eaLnBrk="0" fontAlgn="base" hangingPunct="0">
        <a:spcBef>
          <a:spcPct val="20000"/>
        </a:spcBef>
        <a:spcAft>
          <a:spcPct val="0"/>
        </a:spcAft>
        <a:buSzPct val="60000"/>
        <a:buFont typeface="Wingdings" charset="0"/>
        <a:buChar char="n"/>
        <a:defRPr sz="2000" b="1" i="0">
          <a:solidFill>
            <a:schemeClr val="tx1"/>
          </a:solidFill>
          <a:latin typeface="Arial" panose="020B0604020202020204" pitchFamily="34" charset="0"/>
          <a:ea typeface="ＭＳ Ｐゴシック" pitchFamily="26" charset="-128"/>
          <a:cs typeface="Arial" panose="020B0604020202020204" pitchFamily="34" charset="0"/>
        </a:defRPr>
      </a:lvl4pPr>
      <a:lvl5pPr marL="2057400" indent="-228600" algn="l" rtl="0" eaLnBrk="0" fontAlgn="base" hangingPunct="0">
        <a:spcBef>
          <a:spcPct val="20000"/>
        </a:spcBef>
        <a:spcAft>
          <a:spcPct val="0"/>
        </a:spcAft>
        <a:buClr>
          <a:schemeClr val="hlink"/>
        </a:buClr>
        <a:buSzPct val="55000"/>
        <a:buFont typeface="Wingdings" charset="0"/>
        <a:buChar char="n"/>
        <a:defRPr sz="2000" b="1" i="0">
          <a:solidFill>
            <a:schemeClr val="tx1"/>
          </a:solidFill>
          <a:latin typeface="Arial" panose="020B0604020202020204" pitchFamily="34" charset="0"/>
          <a:ea typeface="ＭＳ Ｐゴシック" pitchFamily="26" charset="-128"/>
          <a:cs typeface="Arial" panose="020B0604020202020204" pitchFamily="34" charset="0"/>
        </a:defRPr>
      </a:lvl5pPr>
      <a:lvl6pPr marL="2514600" indent="-228600" algn="l" rtl="0" fontAlgn="base">
        <a:spcBef>
          <a:spcPct val="20000"/>
        </a:spcBef>
        <a:spcAft>
          <a:spcPct val="0"/>
        </a:spcAft>
        <a:buClr>
          <a:schemeClr val="hlink"/>
        </a:buClr>
        <a:buSzPct val="55000"/>
        <a:buFont typeface="Wingdings" pitchFamily="26" charset="2"/>
        <a:buChar char="n"/>
        <a:defRPr sz="2000">
          <a:solidFill>
            <a:schemeClr val="tx1"/>
          </a:solidFill>
          <a:latin typeface="+mn-lt"/>
          <a:ea typeface="ＭＳ Ｐゴシック" pitchFamily="26" charset="-128"/>
        </a:defRPr>
      </a:lvl6pPr>
      <a:lvl7pPr marL="2971800" indent="-228600" algn="l" rtl="0" fontAlgn="base">
        <a:spcBef>
          <a:spcPct val="20000"/>
        </a:spcBef>
        <a:spcAft>
          <a:spcPct val="0"/>
        </a:spcAft>
        <a:buClr>
          <a:schemeClr val="hlink"/>
        </a:buClr>
        <a:buSzPct val="55000"/>
        <a:buFont typeface="Wingdings" pitchFamily="26" charset="2"/>
        <a:buChar char="n"/>
        <a:defRPr sz="2000">
          <a:solidFill>
            <a:schemeClr val="tx1"/>
          </a:solidFill>
          <a:latin typeface="+mn-lt"/>
          <a:ea typeface="ＭＳ Ｐゴシック" pitchFamily="26" charset="-128"/>
        </a:defRPr>
      </a:lvl7pPr>
      <a:lvl8pPr marL="3429000" indent="-228600" algn="l" rtl="0" fontAlgn="base">
        <a:spcBef>
          <a:spcPct val="20000"/>
        </a:spcBef>
        <a:spcAft>
          <a:spcPct val="0"/>
        </a:spcAft>
        <a:buClr>
          <a:schemeClr val="hlink"/>
        </a:buClr>
        <a:buSzPct val="55000"/>
        <a:buFont typeface="Wingdings" pitchFamily="26" charset="2"/>
        <a:buChar char="n"/>
        <a:defRPr sz="2000">
          <a:solidFill>
            <a:schemeClr val="tx1"/>
          </a:solidFill>
          <a:latin typeface="+mn-lt"/>
          <a:ea typeface="ＭＳ Ｐゴシック" pitchFamily="26" charset="-128"/>
        </a:defRPr>
      </a:lvl8pPr>
      <a:lvl9pPr marL="3886200" indent="-228600" algn="l" rtl="0" fontAlgn="base">
        <a:spcBef>
          <a:spcPct val="20000"/>
        </a:spcBef>
        <a:spcAft>
          <a:spcPct val="0"/>
        </a:spcAft>
        <a:buClr>
          <a:schemeClr val="hlink"/>
        </a:buClr>
        <a:buSzPct val="55000"/>
        <a:buFont typeface="Wingdings" pitchFamily="26" charset="2"/>
        <a:buChar char="n"/>
        <a:defRPr sz="2000">
          <a:solidFill>
            <a:schemeClr val="tx1"/>
          </a:solidFill>
          <a:latin typeface="+mn-lt"/>
          <a:ea typeface="ＭＳ Ｐゴシック" pitchFamily="26"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13.xml><?xml version="1.0" encoding="utf-8"?>
<p:sldMaster xmlns:a="http://schemas.openxmlformats.org/drawingml/2006/main" xmlns:r="http://schemas.openxmlformats.org/officeDocument/2006/relationships" xmlns:p="http://schemas.openxmlformats.org/presentationml/2006/main">
  <p:cSld>
    <p:bg>
      <p:bgPr>
        <a:solidFill>
          <a:schemeClr val="folHlink"/>
        </a:solidFill>
        <a:effectLst>
          <a:outerShdw blurRad="63500" dist="107763" dir="2700000" algn="ctr" rotWithShape="0">
            <a:srgbClr val="000000">
              <a:alpha val="74998"/>
            </a:srgbClr>
          </a:outerShdw>
        </a:effectLst>
      </p:bgPr>
    </p:bg>
    <p:spTree>
      <p:nvGrpSpPr>
        <p:cNvPr id="1" name=""/>
        <p:cNvGrpSpPr/>
        <p:nvPr/>
      </p:nvGrpSpPr>
      <p:grpSpPr>
        <a:xfrm>
          <a:off x="0" y="0"/>
          <a:ext cx="0" cy="0"/>
          <a:chOff x="0" y="0"/>
          <a:chExt cx="0" cy="0"/>
        </a:xfrm>
      </p:grpSpPr>
      <p:grpSp>
        <p:nvGrpSpPr>
          <p:cNvPr id="1026" name="Group 2"/>
          <p:cNvGrpSpPr>
            <a:grpSpLocks/>
          </p:cNvGrpSpPr>
          <p:nvPr/>
        </p:nvGrpSpPr>
        <p:grpSpPr bwMode="auto">
          <a:xfrm>
            <a:off x="0" y="-4763"/>
            <a:ext cx="1063625" cy="6858001"/>
            <a:chOff x="0" y="-3"/>
            <a:chExt cx="670" cy="4320"/>
          </a:xfrm>
        </p:grpSpPr>
        <p:grpSp>
          <p:nvGrpSpPr>
            <p:cNvPr id="1032" name="Group 3"/>
            <p:cNvGrpSpPr>
              <a:grpSpLocks/>
            </p:cNvGrpSpPr>
            <p:nvPr/>
          </p:nvGrpSpPr>
          <p:grpSpPr bwMode="auto">
            <a:xfrm rot="16200000" flipH="1">
              <a:off x="-1815" y="1838"/>
              <a:ext cx="4320" cy="638"/>
              <a:chOff x="-2" y="1562"/>
              <a:chExt cx="5762" cy="638"/>
            </a:xfrm>
          </p:grpSpPr>
          <p:sp>
            <p:nvSpPr>
              <p:cNvPr id="1035" name="Freeform 4"/>
              <p:cNvSpPr>
                <a:spLocks/>
              </p:cNvSpPr>
              <p:nvPr/>
            </p:nvSpPr>
            <p:spPr bwMode="ltGray">
              <a:xfrm rot="-5400000">
                <a:off x="2547" y="-993"/>
                <a:ext cx="624" cy="5746"/>
              </a:xfrm>
              <a:custGeom>
                <a:avLst/>
                <a:gdLst>
                  <a:gd name="T0" fmla="*/ 0 w 1000"/>
                  <a:gd name="T1" fmla="*/ 0 h 720"/>
                  <a:gd name="T2" fmla="*/ 0 w 1000"/>
                  <a:gd name="T3" fmla="*/ 2147483647 h 720"/>
                  <a:gd name="T4" fmla="*/ 1 w 1000"/>
                  <a:gd name="T5" fmla="*/ 2147483647 h 720"/>
                  <a:gd name="T6" fmla="*/ 1 w 1000"/>
                  <a:gd name="T7" fmla="*/ 0 h 720"/>
                  <a:gd name="T8" fmla="*/ 0 w 1000"/>
                  <a:gd name="T9" fmla="*/ 0 h 7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0" h="720">
                    <a:moveTo>
                      <a:pt x="0" y="0"/>
                    </a:moveTo>
                    <a:lnTo>
                      <a:pt x="0" y="720"/>
                    </a:lnTo>
                    <a:lnTo>
                      <a:pt x="1000" y="720"/>
                    </a:lnTo>
                    <a:lnTo>
                      <a:pt x="1000" y="0"/>
                    </a:lnTo>
                    <a:lnTo>
                      <a:pt x="0" y="0"/>
                    </a:lnTo>
                    <a:close/>
                  </a:path>
                </a:pathLst>
              </a:custGeom>
              <a:solidFill>
                <a:schemeClr val="accent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36" name="Freeform 5"/>
              <p:cNvSpPr>
                <a:spLocks/>
              </p:cNvSpPr>
              <p:nvPr/>
            </p:nvSpPr>
            <p:spPr bwMode="ltGray">
              <a:xfrm rot="-5400000">
                <a:off x="1310" y="1670"/>
                <a:ext cx="624" cy="420"/>
              </a:xfrm>
              <a:custGeom>
                <a:avLst/>
                <a:gdLst>
                  <a:gd name="T0" fmla="*/ 0 w 624"/>
                  <a:gd name="T1" fmla="*/ 0 h 317"/>
                  <a:gd name="T2" fmla="*/ 0 w 624"/>
                  <a:gd name="T3" fmla="*/ 13949 h 317"/>
                  <a:gd name="T4" fmla="*/ 624 w 624"/>
                  <a:gd name="T5" fmla="*/ 13949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37" name="Freeform 6"/>
              <p:cNvSpPr>
                <a:spLocks/>
              </p:cNvSpPr>
              <p:nvPr/>
            </p:nvSpPr>
            <p:spPr bwMode="ltGray">
              <a:xfrm rot="-5400000">
                <a:off x="973" y="1669"/>
                <a:ext cx="624" cy="424"/>
              </a:xfrm>
              <a:custGeom>
                <a:avLst/>
                <a:gdLst>
                  <a:gd name="T0" fmla="*/ 0 w 624"/>
                  <a:gd name="T1" fmla="*/ 0 h 317"/>
                  <a:gd name="T2" fmla="*/ 0 w 624"/>
                  <a:gd name="T3" fmla="*/ 15958 h 317"/>
                  <a:gd name="T4" fmla="*/ 624 w 624"/>
                  <a:gd name="T5" fmla="*/ 15958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fo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38" name="Freeform 7"/>
              <p:cNvSpPr>
                <a:spLocks/>
              </p:cNvSpPr>
              <p:nvPr/>
            </p:nvSpPr>
            <p:spPr bwMode="ltGray">
              <a:xfrm rot="-5400000">
                <a:off x="-66" y="1753"/>
                <a:ext cx="624" cy="256"/>
              </a:xfrm>
              <a:custGeom>
                <a:avLst/>
                <a:gdLst>
                  <a:gd name="T0" fmla="*/ 0 w 624"/>
                  <a:gd name="T1" fmla="*/ 1 h 370"/>
                  <a:gd name="T2" fmla="*/ 0 w 624"/>
                  <a:gd name="T3" fmla="*/ 2 h 370"/>
                  <a:gd name="T4" fmla="*/ 624 w 624"/>
                  <a:gd name="T5" fmla="*/ 2 h 370"/>
                  <a:gd name="T6" fmla="*/ 624 w 624"/>
                  <a:gd name="T7" fmla="*/ 1 h 370"/>
                  <a:gd name="T8" fmla="*/ 384 w 624"/>
                  <a:gd name="T9" fmla="*/ 1 h 370"/>
                  <a:gd name="T10" fmla="*/ 0 w 624"/>
                  <a:gd name="T11" fmla="*/ 1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39" name="Freeform 8"/>
              <p:cNvSpPr>
                <a:spLocks/>
              </p:cNvSpPr>
              <p:nvPr/>
            </p:nvSpPr>
            <p:spPr bwMode="ltGray">
              <a:xfrm rot="-5400000">
                <a:off x="651" y="1734"/>
                <a:ext cx="624" cy="292"/>
              </a:xfrm>
              <a:custGeom>
                <a:avLst/>
                <a:gdLst>
                  <a:gd name="T0" fmla="*/ 0 w 624"/>
                  <a:gd name="T1" fmla="*/ 0 h 317"/>
                  <a:gd name="T2" fmla="*/ 0 w 624"/>
                  <a:gd name="T3" fmla="*/ 87 h 317"/>
                  <a:gd name="T4" fmla="*/ 624 w 624"/>
                  <a:gd name="T5" fmla="*/ 87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520" y="317"/>
                      <a:pt x="624" y="272"/>
                    </a:cubicBezTo>
                    <a:lnTo>
                      <a:pt x="624" y="0"/>
                    </a:lnTo>
                    <a:cubicBezTo>
                      <a:pt x="240" y="42"/>
                      <a:pt x="130" y="0"/>
                      <a:pt x="0" y="0"/>
                    </a:cubicBezTo>
                    <a:close/>
                  </a:path>
                </a:pathLst>
              </a:custGeom>
              <a:solidFill>
                <a:schemeClr val="tx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40" name="Freeform 9"/>
              <p:cNvSpPr>
                <a:spLocks/>
              </p:cNvSpPr>
              <p:nvPr/>
            </p:nvSpPr>
            <p:spPr bwMode="ltGray">
              <a:xfrm rot="-5400000">
                <a:off x="432" y="1701"/>
                <a:ext cx="624" cy="364"/>
              </a:xfrm>
              <a:custGeom>
                <a:avLst/>
                <a:gdLst>
                  <a:gd name="T0" fmla="*/ 0 w 624"/>
                  <a:gd name="T1" fmla="*/ 0 h 272"/>
                  <a:gd name="T2" fmla="*/ 0 w 624"/>
                  <a:gd name="T3" fmla="*/ 16082 h 272"/>
                  <a:gd name="T4" fmla="*/ 240 w 624"/>
                  <a:gd name="T5" fmla="*/ 14164 h 272"/>
                  <a:gd name="T6" fmla="*/ 624 w 624"/>
                  <a:gd name="T7" fmla="*/ 16082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41" name="Freeform 10"/>
              <p:cNvSpPr>
                <a:spLocks/>
              </p:cNvSpPr>
              <p:nvPr/>
            </p:nvSpPr>
            <p:spPr bwMode="ltGray">
              <a:xfrm rot="-5400000">
                <a:off x="143" y="1727"/>
                <a:ext cx="632" cy="316"/>
              </a:xfrm>
              <a:custGeom>
                <a:avLst/>
                <a:gdLst>
                  <a:gd name="T0" fmla="*/ 8 w 632"/>
                  <a:gd name="T1" fmla="*/ 7 h 362"/>
                  <a:gd name="T2" fmla="*/ 8 w 632"/>
                  <a:gd name="T3" fmla="*/ 47 h 362"/>
                  <a:gd name="T4" fmla="*/ 248 w 632"/>
                  <a:gd name="T5" fmla="*/ 47 h 362"/>
                  <a:gd name="T6" fmla="*/ 632 w 632"/>
                  <a:gd name="T7" fmla="*/ 47 h 362"/>
                  <a:gd name="T8" fmla="*/ 632 w 632"/>
                  <a:gd name="T9" fmla="*/ 7 h 362"/>
                  <a:gd name="T10" fmla="*/ 104 w 632"/>
                  <a:gd name="T11" fmla="*/ 7 h 362"/>
                  <a:gd name="T12" fmla="*/ 8 w 632"/>
                  <a:gd name="T13" fmla="*/ 7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42" name="Freeform 11"/>
              <p:cNvSpPr>
                <a:spLocks/>
              </p:cNvSpPr>
              <p:nvPr/>
            </p:nvSpPr>
            <p:spPr bwMode="ltGray">
              <a:xfrm rot="-5400000">
                <a:off x="3197" y="1655"/>
                <a:ext cx="624" cy="420"/>
              </a:xfrm>
              <a:custGeom>
                <a:avLst/>
                <a:gdLst>
                  <a:gd name="T0" fmla="*/ 0 w 624"/>
                  <a:gd name="T1" fmla="*/ 0 h 317"/>
                  <a:gd name="T2" fmla="*/ 0 w 624"/>
                  <a:gd name="T3" fmla="*/ 13949 h 317"/>
                  <a:gd name="T4" fmla="*/ 624 w 624"/>
                  <a:gd name="T5" fmla="*/ 13949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43" name="Freeform 12"/>
              <p:cNvSpPr>
                <a:spLocks/>
              </p:cNvSpPr>
              <p:nvPr/>
            </p:nvSpPr>
            <p:spPr bwMode="ltGray">
              <a:xfrm rot="-5400000">
                <a:off x="2870" y="1659"/>
                <a:ext cx="624" cy="421"/>
              </a:xfrm>
              <a:custGeom>
                <a:avLst/>
                <a:gdLst>
                  <a:gd name="T0" fmla="*/ 0 w 624"/>
                  <a:gd name="T1" fmla="*/ 0 h 317"/>
                  <a:gd name="T2" fmla="*/ 0 w 624"/>
                  <a:gd name="T3" fmla="*/ 14420 h 317"/>
                  <a:gd name="T4" fmla="*/ 624 w 624"/>
                  <a:gd name="T5" fmla="*/ 14420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tx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44" name="Freeform 13"/>
              <p:cNvSpPr>
                <a:spLocks/>
              </p:cNvSpPr>
              <p:nvPr/>
            </p:nvSpPr>
            <p:spPr bwMode="ltGray">
              <a:xfrm rot="-5400000">
                <a:off x="1823" y="1747"/>
                <a:ext cx="624" cy="256"/>
              </a:xfrm>
              <a:custGeom>
                <a:avLst/>
                <a:gdLst>
                  <a:gd name="T0" fmla="*/ 0 w 624"/>
                  <a:gd name="T1" fmla="*/ 1 h 370"/>
                  <a:gd name="T2" fmla="*/ 0 w 624"/>
                  <a:gd name="T3" fmla="*/ 2 h 370"/>
                  <a:gd name="T4" fmla="*/ 624 w 624"/>
                  <a:gd name="T5" fmla="*/ 2 h 370"/>
                  <a:gd name="T6" fmla="*/ 624 w 624"/>
                  <a:gd name="T7" fmla="*/ 1 h 370"/>
                  <a:gd name="T8" fmla="*/ 384 w 624"/>
                  <a:gd name="T9" fmla="*/ 1 h 370"/>
                  <a:gd name="T10" fmla="*/ 0 w 624"/>
                  <a:gd name="T11" fmla="*/ 1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45" name="Freeform 14"/>
              <p:cNvSpPr>
                <a:spLocks/>
              </p:cNvSpPr>
              <p:nvPr/>
            </p:nvSpPr>
            <p:spPr bwMode="ltGray">
              <a:xfrm rot="-5400000">
                <a:off x="2540" y="1724"/>
                <a:ext cx="624" cy="292"/>
              </a:xfrm>
              <a:custGeom>
                <a:avLst/>
                <a:gdLst>
                  <a:gd name="T0" fmla="*/ 0 w 624"/>
                  <a:gd name="T1" fmla="*/ 0 h 317"/>
                  <a:gd name="T2" fmla="*/ 0 w 624"/>
                  <a:gd name="T3" fmla="*/ 87 h 317"/>
                  <a:gd name="T4" fmla="*/ 624 w 624"/>
                  <a:gd name="T5" fmla="*/ 87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520" y="317"/>
                      <a:pt x="624" y="272"/>
                    </a:cubicBezTo>
                    <a:lnTo>
                      <a:pt x="624" y="0"/>
                    </a:lnTo>
                    <a:cubicBezTo>
                      <a:pt x="240" y="42"/>
                      <a:pt x="130" y="0"/>
                      <a:pt x="0" y="0"/>
                    </a:cubicBezTo>
                    <a:close/>
                  </a:path>
                </a:pathLst>
              </a:custGeom>
              <a:solidFill>
                <a:schemeClr val="fo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46" name="Freeform 15"/>
              <p:cNvSpPr>
                <a:spLocks/>
              </p:cNvSpPr>
              <p:nvPr/>
            </p:nvSpPr>
            <p:spPr bwMode="ltGray">
              <a:xfrm rot="-5400000">
                <a:off x="2323" y="1695"/>
                <a:ext cx="624" cy="360"/>
              </a:xfrm>
              <a:custGeom>
                <a:avLst/>
                <a:gdLst>
                  <a:gd name="T0" fmla="*/ 0 w 624"/>
                  <a:gd name="T1" fmla="*/ 0 h 272"/>
                  <a:gd name="T2" fmla="*/ 0 w 624"/>
                  <a:gd name="T3" fmla="*/ 13759 h 272"/>
                  <a:gd name="T4" fmla="*/ 240 w 624"/>
                  <a:gd name="T5" fmla="*/ 12141 h 272"/>
                  <a:gd name="T6" fmla="*/ 624 w 624"/>
                  <a:gd name="T7" fmla="*/ 13759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47" name="Freeform 16"/>
              <p:cNvSpPr>
                <a:spLocks/>
              </p:cNvSpPr>
              <p:nvPr/>
            </p:nvSpPr>
            <p:spPr bwMode="ltGray">
              <a:xfrm rot="-5400000">
                <a:off x="2030" y="1721"/>
                <a:ext cx="632" cy="316"/>
              </a:xfrm>
              <a:custGeom>
                <a:avLst/>
                <a:gdLst>
                  <a:gd name="T0" fmla="*/ 8 w 632"/>
                  <a:gd name="T1" fmla="*/ 7 h 362"/>
                  <a:gd name="T2" fmla="*/ 8 w 632"/>
                  <a:gd name="T3" fmla="*/ 47 h 362"/>
                  <a:gd name="T4" fmla="*/ 248 w 632"/>
                  <a:gd name="T5" fmla="*/ 47 h 362"/>
                  <a:gd name="T6" fmla="*/ 632 w 632"/>
                  <a:gd name="T7" fmla="*/ 47 h 362"/>
                  <a:gd name="T8" fmla="*/ 632 w 632"/>
                  <a:gd name="T9" fmla="*/ 7 h 362"/>
                  <a:gd name="T10" fmla="*/ 104 w 632"/>
                  <a:gd name="T11" fmla="*/ 7 h 362"/>
                  <a:gd name="T12" fmla="*/ 8 w 632"/>
                  <a:gd name="T13" fmla="*/ 7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48" name="Freeform 17"/>
              <p:cNvSpPr>
                <a:spLocks/>
              </p:cNvSpPr>
              <p:nvPr/>
            </p:nvSpPr>
            <p:spPr bwMode="ltGray">
              <a:xfrm rot="-5400000">
                <a:off x="4066" y="1660"/>
                <a:ext cx="624" cy="420"/>
              </a:xfrm>
              <a:custGeom>
                <a:avLst/>
                <a:gdLst>
                  <a:gd name="T0" fmla="*/ 0 w 624"/>
                  <a:gd name="T1" fmla="*/ 0 h 317"/>
                  <a:gd name="T2" fmla="*/ 0 w 624"/>
                  <a:gd name="T3" fmla="*/ 13949 h 317"/>
                  <a:gd name="T4" fmla="*/ 624 w 624"/>
                  <a:gd name="T5" fmla="*/ 13949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49" name="Freeform 18"/>
              <p:cNvSpPr>
                <a:spLocks/>
              </p:cNvSpPr>
              <p:nvPr/>
            </p:nvSpPr>
            <p:spPr bwMode="ltGray">
              <a:xfrm rot="-5400000">
                <a:off x="3717" y="1663"/>
                <a:ext cx="624" cy="423"/>
              </a:xfrm>
              <a:custGeom>
                <a:avLst/>
                <a:gdLst>
                  <a:gd name="T0" fmla="*/ 0 w 624"/>
                  <a:gd name="T1" fmla="*/ 0 h 317"/>
                  <a:gd name="T2" fmla="*/ 0 w 624"/>
                  <a:gd name="T3" fmla="*/ 15428 h 317"/>
                  <a:gd name="T4" fmla="*/ 624 w 624"/>
                  <a:gd name="T5" fmla="*/ 15428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50" name="Freeform 19"/>
              <p:cNvSpPr>
                <a:spLocks/>
              </p:cNvSpPr>
              <p:nvPr/>
            </p:nvSpPr>
            <p:spPr bwMode="ltGray">
              <a:xfrm rot="-5400000">
                <a:off x="4564" y="1742"/>
                <a:ext cx="624" cy="255"/>
              </a:xfrm>
              <a:custGeom>
                <a:avLst/>
                <a:gdLst>
                  <a:gd name="T0" fmla="*/ 0 w 624"/>
                  <a:gd name="T1" fmla="*/ 1 h 370"/>
                  <a:gd name="T2" fmla="*/ 0 w 624"/>
                  <a:gd name="T3" fmla="*/ 2 h 370"/>
                  <a:gd name="T4" fmla="*/ 624 w 624"/>
                  <a:gd name="T5" fmla="*/ 2 h 370"/>
                  <a:gd name="T6" fmla="*/ 624 w 624"/>
                  <a:gd name="T7" fmla="*/ 1 h 370"/>
                  <a:gd name="T8" fmla="*/ 384 w 624"/>
                  <a:gd name="T9" fmla="*/ 1 h 370"/>
                  <a:gd name="T10" fmla="*/ 0 w 624"/>
                  <a:gd name="T11" fmla="*/ 1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fo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51" name="Freeform 20"/>
              <p:cNvSpPr>
                <a:spLocks/>
              </p:cNvSpPr>
              <p:nvPr/>
            </p:nvSpPr>
            <p:spPr bwMode="ltGray">
              <a:xfrm>
                <a:off x="5469" y="1557"/>
                <a:ext cx="291" cy="625"/>
              </a:xfrm>
              <a:custGeom>
                <a:avLst/>
                <a:gdLst>
                  <a:gd name="T0" fmla="*/ 0 w 291"/>
                  <a:gd name="T1" fmla="*/ 624 h 625"/>
                  <a:gd name="T2" fmla="*/ 291 w 291"/>
                  <a:gd name="T3" fmla="*/ 625 h 625"/>
                  <a:gd name="T4" fmla="*/ 291 w 291"/>
                  <a:gd name="T5" fmla="*/ 6 h 625"/>
                  <a:gd name="T6" fmla="*/ 0 w 291"/>
                  <a:gd name="T7" fmla="*/ 0 h 625"/>
                  <a:gd name="T8" fmla="*/ 0 w 291"/>
                  <a:gd name="T9" fmla="*/ 624 h 6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1" h="625">
                    <a:moveTo>
                      <a:pt x="0" y="624"/>
                    </a:moveTo>
                    <a:lnTo>
                      <a:pt x="291" y="625"/>
                    </a:lnTo>
                    <a:lnTo>
                      <a:pt x="291" y="6"/>
                    </a:lnTo>
                    <a:lnTo>
                      <a:pt x="0" y="0"/>
                    </a:lnTo>
                    <a:cubicBezTo>
                      <a:pt x="39" y="384"/>
                      <a:pt x="0" y="494"/>
                      <a:pt x="0" y="624"/>
                    </a:cubicBezTo>
                    <a:close/>
                  </a:path>
                </a:pathLst>
              </a:custGeom>
              <a:solidFill>
                <a:schemeClr val="tx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52" name="Freeform 21"/>
              <p:cNvSpPr>
                <a:spLocks/>
              </p:cNvSpPr>
              <p:nvPr/>
            </p:nvSpPr>
            <p:spPr bwMode="ltGray">
              <a:xfrm rot="-5400000">
                <a:off x="5072" y="1685"/>
                <a:ext cx="624" cy="360"/>
              </a:xfrm>
              <a:custGeom>
                <a:avLst/>
                <a:gdLst>
                  <a:gd name="T0" fmla="*/ 0 w 624"/>
                  <a:gd name="T1" fmla="*/ 0 h 272"/>
                  <a:gd name="T2" fmla="*/ 0 w 624"/>
                  <a:gd name="T3" fmla="*/ 13759 h 272"/>
                  <a:gd name="T4" fmla="*/ 240 w 624"/>
                  <a:gd name="T5" fmla="*/ 12141 h 272"/>
                  <a:gd name="T6" fmla="*/ 624 w 624"/>
                  <a:gd name="T7" fmla="*/ 13759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1053" name="Freeform 22"/>
              <p:cNvSpPr>
                <a:spLocks/>
              </p:cNvSpPr>
              <p:nvPr/>
            </p:nvSpPr>
            <p:spPr bwMode="ltGray">
              <a:xfrm rot="-5400000">
                <a:off x="4783" y="1711"/>
                <a:ext cx="632" cy="316"/>
              </a:xfrm>
              <a:custGeom>
                <a:avLst/>
                <a:gdLst>
                  <a:gd name="T0" fmla="*/ 8 w 632"/>
                  <a:gd name="T1" fmla="*/ 7 h 362"/>
                  <a:gd name="T2" fmla="*/ 8 w 632"/>
                  <a:gd name="T3" fmla="*/ 47 h 362"/>
                  <a:gd name="T4" fmla="*/ 248 w 632"/>
                  <a:gd name="T5" fmla="*/ 47 h 362"/>
                  <a:gd name="T6" fmla="*/ 632 w 632"/>
                  <a:gd name="T7" fmla="*/ 47 h 362"/>
                  <a:gd name="T8" fmla="*/ 632 w 632"/>
                  <a:gd name="T9" fmla="*/ 7 h 362"/>
                  <a:gd name="T10" fmla="*/ 104 w 632"/>
                  <a:gd name="T11" fmla="*/ 7 h 362"/>
                  <a:gd name="T12" fmla="*/ 8 w 632"/>
                  <a:gd name="T13" fmla="*/ 7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grpSp>
        <p:sp>
          <p:nvSpPr>
            <p:cNvPr id="1033" name="Freeform 23"/>
            <p:cNvSpPr>
              <a:spLocks/>
            </p:cNvSpPr>
            <p:nvPr/>
          </p:nvSpPr>
          <p:spPr bwMode="ltGray">
            <a:xfrm rot="16200000" flipH="1">
              <a:off x="-1954" y="1951"/>
              <a:ext cx="4320" cy="412"/>
            </a:xfrm>
            <a:custGeom>
              <a:avLst/>
              <a:gdLst>
                <a:gd name="T0" fmla="*/ 0 w 5762"/>
                <a:gd name="T1" fmla="*/ 507 h 385"/>
                <a:gd name="T2" fmla="*/ 102 w 5762"/>
                <a:gd name="T3" fmla="*/ 485 h 385"/>
                <a:gd name="T4" fmla="*/ 102 w 5762"/>
                <a:gd name="T5" fmla="*/ 4 h 385"/>
                <a:gd name="T6" fmla="*/ 0 w 5762"/>
                <a:gd name="T7" fmla="*/ 0 h 385"/>
                <a:gd name="T8" fmla="*/ 0 w 5762"/>
                <a:gd name="T9" fmla="*/ 507 h 3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62" h="385">
                  <a:moveTo>
                    <a:pt x="0" y="196"/>
                  </a:moveTo>
                  <a:cubicBezTo>
                    <a:pt x="1667" y="385"/>
                    <a:pt x="2275" y="93"/>
                    <a:pt x="5762" y="188"/>
                  </a:cubicBezTo>
                  <a:lnTo>
                    <a:pt x="5762" y="4"/>
                  </a:lnTo>
                  <a:lnTo>
                    <a:pt x="0" y="0"/>
                  </a:lnTo>
                  <a:lnTo>
                    <a:pt x="0" y="196"/>
                  </a:lnTo>
                  <a:close/>
                </a:path>
              </a:pathLst>
            </a:custGeom>
            <a:gradFill rotWithShape="0">
              <a:gsLst>
                <a:gs pos="0">
                  <a:schemeClr val="bg1"/>
                </a:gs>
                <a:gs pos="100000">
                  <a:srgbClr val="767676"/>
                </a:gs>
              </a:gsLst>
              <a:lin ang="0" scaled="1"/>
            </a:gradFill>
            <a:ln>
              <a:noFill/>
            </a:ln>
            <a:extLst>
              <a:ext uri="{91240B29-F687-4f45-9708-019B960494DF}">
                <a14:hiddenLine xmlns="" xmlns:a14="http://schemas.microsoft.com/office/drawing/2010/main" w="9525" cap="flat">
                  <a:solidFill>
                    <a:srgbClr val="000000"/>
                  </a:solidFill>
                  <a:prstDash val="solid"/>
                  <a:miter lim="800000"/>
                  <a:headEnd type="none" w="med" len="med"/>
                  <a:tailEnd type="none" w="med" len="med"/>
                </a14:hiddenLine>
              </a:ext>
            </a:extLst>
          </p:spPr>
          <p:txBody>
            <a:bodyPr wrap="none" anchor="ctr"/>
            <a:lstStyle/>
            <a:p>
              <a:endParaRPr lang="en-US" b="1" i="0" dirty="0">
                <a:latin typeface="Arial" panose="020B0604020202020204" pitchFamily="34" charset="0"/>
              </a:endParaRPr>
            </a:p>
          </p:txBody>
        </p:sp>
        <p:sp>
          <p:nvSpPr>
            <p:cNvPr id="1034" name="Freeform 24"/>
            <p:cNvSpPr>
              <a:spLocks/>
            </p:cNvSpPr>
            <p:nvPr/>
          </p:nvSpPr>
          <p:spPr bwMode="ltGray">
            <a:xfrm rot="16200000" flipH="1">
              <a:off x="-1584" y="2062"/>
              <a:ext cx="4319" cy="189"/>
            </a:xfrm>
            <a:custGeom>
              <a:avLst/>
              <a:gdLst>
                <a:gd name="T0" fmla="*/ 0 w 5761"/>
                <a:gd name="T1" fmla="*/ 28 h 189"/>
                <a:gd name="T2" fmla="*/ 102 w 5761"/>
                <a:gd name="T3" fmla="*/ 0 h 189"/>
                <a:gd name="T4" fmla="*/ 102 w 5761"/>
                <a:gd name="T5" fmla="*/ 189 h 189"/>
                <a:gd name="T6" fmla="*/ 1 w 5761"/>
                <a:gd name="T7" fmla="*/ 189 h 189"/>
                <a:gd name="T8" fmla="*/ 0 w 5761"/>
                <a:gd name="T9" fmla="*/ 28 h 1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61" h="189">
                  <a:moveTo>
                    <a:pt x="0" y="28"/>
                  </a:moveTo>
                  <a:cubicBezTo>
                    <a:pt x="961" y="0"/>
                    <a:pt x="4971" y="161"/>
                    <a:pt x="5761" y="0"/>
                  </a:cubicBezTo>
                  <a:lnTo>
                    <a:pt x="5761" y="189"/>
                  </a:lnTo>
                  <a:lnTo>
                    <a:pt x="1" y="189"/>
                  </a:lnTo>
                  <a:lnTo>
                    <a:pt x="0" y="28"/>
                  </a:lnTo>
                  <a:close/>
                </a:path>
              </a:pathLst>
            </a:custGeom>
            <a:gradFill rotWithShape="0">
              <a:gsLst>
                <a:gs pos="0">
                  <a:srgbClr val="767676"/>
                </a:gs>
                <a:gs pos="100000">
                  <a:schemeClr val="bg1"/>
                </a:gs>
              </a:gsLst>
              <a:lin ang="0" scaled="1"/>
            </a:gradFill>
            <a:ln>
              <a:noFill/>
            </a:ln>
            <a:extLst>
              <a:ext uri="{91240B29-F687-4f45-9708-019B960494DF}">
                <a14:hiddenLine xmlns="" xmlns:a14="http://schemas.microsoft.com/office/drawing/2010/main" w="9525" cap="flat">
                  <a:solidFill>
                    <a:srgbClr val="000000"/>
                  </a:solidFill>
                  <a:prstDash val="solid"/>
                  <a:miter lim="800000"/>
                  <a:headEnd type="none" w="med" len="med"/>
                  <a:tailEnd type="none" w="med" len="med"/>
                </a14:hiddenLine>
              </a:ext>
            </a:extLst>
          </p:spPr>
          <p:txBody>
            <a:bodyPr wrap="none" anchor="ctr"/>
            <a:lstStyle/>
            <a:p>
              <a:endParaRPr lang="en-US" b="1" i="0" dirty="0">
                <a:latin typeface="Arial" panose="020B0604020202020204" pitchFamily="34" charset="0"/>
              </a:endParaRPr>
            </a:p>
          </p:txBody>
        </p:sp>
      </p:grpSp>
      <p:sp>
        <p:nvSpPr>
          <p:cNvPr id="1027" name="Rectangle 25"/>
          <p:cNvSpPr>
            <a:spLocks noGrp="1" noChangeArrowheads="1"/>
          </p:cNvSpPr>
          <p:nvPr>
            <p:ph type="title"/>
          </p:nvPr>
        </p:nvSpPr>
        <p:spPr bwMode="auto">
          <a:xfrm>
            <a:off x="1173163" y="457200"/>
            <a:ext cx="77724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8" name="Rectangle 26"/>
          <p:cNvSpPr>
            <a:spLocks noGrp="1" noChangeArrowheads="1"/>
          </p:cNvSpPr>
          <p:nvPr>
            <p:ph type="body" idx="1"/>
          </p:nvPr>
        </p:nvSpPr>
        <p:spPr bwMode="auto">
          <a:xfrm>
            <a:off x="1173163"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195" name="Rectangle 27"/>
          <p:cNvSpPr>
            <a:spLocks noGrp="1" noChangeArrowheads="1"/>
          </p:cNvSpPr>
          <p:nvPr>
            <p:ph type="dt" sz="half" idx="2"/>
          </p:nvPr>
        </p:nvSpPr>
        <p:spPr bwMode="auto">
          <a:xfrm>
            <a:off x="1173163" y="6265863"/>
            <a:ext cx="19050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spcBef>
                <a:spcPct val="50000"/>
              </a:spcBef>
              <a:defRPr sz="1400" b="1" i="0">
                <a:latin typeface="Arial" panose="020B0604020202020204" pitchFamily="34" charset="0"/>
                <a:ea typeface="+mn-ea"/>
                <a:cs typeface="+mn-cs"/>
              </a:defRPr>
            </a:lvl1pPr>
          </a:lstStyle>
          <a:p>
            <a:pPr>
              <a:defRPr/>
            </a:pPr>
            <a:endParaRPr lang="en-US" dirty="0"/>
          </a:p>
        </p:txBody>
      </p:sp>
      <p:sp>
        <p:nvSpPr>
          <p:cNvPr id="7196" name="Rectangle 28"/>
          <p:cNvSpPr>
            <a:spLocks noGrp="1" noChangeArrowheads="1"/>
          </p:cNvSpPr>
          <p:nvPr>
            <p:ph type="ftr" sz="quarter" idx="3"/>
          </p:nvPr>
        </p:nvSpPr>
        <p:spPr bwMode="auto">
          <a:xfrm>
            <a:off x="3581400" y="6248400"/>
            <a:ext cx="28956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spcBef>
                <a:spcPct val="50000"/>
              </a:spcBef>
              <a:defRPr sz="1400" b="1" i="0">
                <a:latin typeface="Arial" panose="020B0604020202020204" pitchFamily="34" charset="0"/>
                <a:ea typeface="+mn-ea"/>
                <a:cs typeface="+mn-cs"/>
              </a:defRPr>
            </a:lvl1pPr>
          </a:lstStyle>
          <a:p>
            <a:pPr>
              <a:defRPr/>
            </a:pPr>
            <a:endParaRPr lang="en-US" dirty="0"/>
          </a:p>
        </p:txBody>
      </p:sp>
      <p:sp>
        <p:nvSpPr>
          <p:cNvPr id="7197" name="Rectangle 29"/>
          <p:cNvSpPr>
            <a:spLocks noGrp="1" noChangeArrowheads="1"/>
          </p:cNvSpPr>
          <p:nvPr>
            <p:ph type="sldNum" sz="quarter" idx="4"/>
          </p:nvPr>
        </p:nvSpPr>
        <p:spPr bwMode="auto">
          <a:xfrm>
            <a:off x="7010400" y="6248400"/>
            <a:ext cx="19050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r">
              <a:spcBef>
                <a:spcPct val="50000"/>
              </a:spcBef>
              <a:defRPr sz="1400" b="1" i="0">
                <a:latin typeface="Arial" panose="020B0604020202020204" pitchFamily="34" charset="0"/>
              </a:defRPr>
            </a:lvl1pPr>
          </a:lstStyle>
          <a:p>
            <a:pPr>
              <a:defRPr/>
            </a:pPr>
            <a:fld id="{CB7754BF-214F-A341-98A0-B9D6E8190097}" type="slidenum">
              <a:rPr lang="en-US" smtClean="0"/>
              <a:pPr>
                <a:defRPr/>
              </a:pPr>
              <a:t>‹#›</a:t>
            </a:fld>
            <a:endParaRPr lang="en-US" dirty="0"/>
          </a:p>
        </p:txBody>
      </p:sp>
    </p:spTree>
    <p:extLst>
      <p:ext uri="{BB962C8B-B14F-4D97-AF65-F5344CB8AC3E}">
        <p14:creationId xmlns:p14="http://schemas.microsoft.com/office/powerpoint/2010/main" val="2150630839"/>
      </p:ext>
    </p:extLst>
  </p:cSld>
  <p:clrMap bg1="lt1" tx1="dk1" bg2="lt2" tx2="dk2" accent1="accent1" accent2="accent2" accent3="accent3" accent4="accent4" accent5="accent5" accent6="accent6" hlink="hlink" folHlink="folHlink"/>
  <p:sldLayoutIdLst>
    <p:sldLayoutId id="2147488844" r:id="rId1"/>
    <p:sldLayoutId id="2147488845" r:id="rId2"/>
    <p:sldLayoutId id="2147488846" r:id="rId3"/>
    <p:sldLayoutId id="2147488847" r:id="rId4"/>
    <p:sldLayoutId id="2147488848" r:id="rId5"/>
    <p:sldLayoutId id="2147488849" r:id="rId6"/>
    <p:sldLayoutId id="2147488850" r:id="rId7"/>
    <p:sldLayoutId id="2147488851" r:id="rId8"/>
    <p:sldLayoutId id="2147488852" r:id="rId9"/>
    <p:sldLayoutId id="2147488853" r:id="rId10"/>
    <p:sldLayoutId id="2147488854" r:id="rId11"/>
  </p:sldLayoutIdLst>
  <p:txStyles>
    <p:titleStyle>
      <a:lvl1pPr algn="l" rtl="0" eaLnBrk="0" fontAlgn="base" hangingPunct="0">
        <a:spcBef>
          <a:spcPct val="0"/>
        </a:spcBef>
        <a:spcAft>
          <a:spcPct val="0"/>
        </a:spcAft>
        <a:defRPr sz="4400">
          <a:solidFill>
            <a:schemeClr val="tx2"/>
          </a:solidFill>
          <a:latin typeface="+mj-lt"/>
          <a:ea typeface="ＭＳ Ｐゴシック" charset="-128"/>
          <a:cs typeface="ＭＳ Ｐゴシック" charset="-128"/>
        </a:defRPr>
      </a:lvl1pPr>
      <a:lvl2pPr algn="l"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5pPr>
      <a:lvl6pPr marL="457200" algn="l" rtl="0" fontAlgn="base">
        <a:spcBef>
          <a:spcPct val="0"/>
        </a:spcBef>
        <a:spcAft>
          <a:spcPct val="0"/>
        </a:spcAft>
        <a:defRPr sz="4400">
          <a:solidFill>
            <a:schemeClr val="tx2"/>
          </a:solidFill>
          <a:latin typeface="Times New Roman" charset="0"/>
        </a:defRPr>
      </a:lvl6pPr>
      <a:lvl7pPr marL="914400" algn="l" rtl="0" fontAlgn="base">
        <a:spcBef>
          <a:spcPct val="0"/>
        </a:spcBef>
        <a:spcAft>
          <a:spcPct val="0"/>
        </a:spcAft>
        <a:defRPr sz="4400">
          <a:solidFill>
            <a:schemeClr val="tx2"/>
          </a:solidFill>
          <a:latin typeface="Times New Roman" charset="0"/>
        </a:defRPr>
      </a:lvl7pPr>
      <a:lvl8pPr marL="1371600" algn="l" rtl="0" fontAlgn="base">
        <a:spcBef>
          <a:spcPct val="0"/>
        </a:spcBef>
        <a:spcAft>
          <a:spcPct val="0"/>
        </a:spcAft>
        <a:defRPr sz="4400">
          <a:solidFill>
            <a:schemeClr val="tx2"/>
          </a:solidFill>
          <a:latin typeface="Times New Roman" charset="0"/>
        </a:defRPr>
      </a:lvl8pPr>
      <a:lvl9pPr marL="1828800" algn="l" rtl="0" fontAlgn="base">
        <a:spcBef>
          <a:spcPct val="0"/>
        </a:spcBef>
        <a:spcAft>
          <a:spcPct val="0"/>
        </a:spcAft>
        <a:defRPr sz="4400">
          <a:solidFill>
            <a:schemeClr val="tx2"/>
          </a:solidFill>
          <a:latin typeface="Times New Roman" charset="0"/>
        </a:defRPr>
      </a:lvl9pPr>
    </p:titleStyle>
    <p:bodyStyle>
      <a:lvl1pPr marL="342900" indent="-342900" algn="l" rtl="0" eaLnBrk="0" fontAlgn="base" hangingPunct="0">
        <a:spcBef>
          <a:spcPct val="20000"/>
        </a:spcBef>
        <a:spcAft>
          <a:spcPct val="0"/>
        </a:spcAft>
        <a:buClr>
          <a:schemeClr val="accent1"/>
        </a:buClr>
        <a:buSzPct val="80000"/>
        <a:buFont typeface="Wingdings" charset="0"/>
        <a:buChar char="n"/>
        <a:defRPr sz="3200" b="1" i="0">
          <a:solidFill>
            <a:schemeClr val="tx1"/>
          </a:solidFill>
          <a:latin typeface="Arial" panose="020B0604020202020204" pitchFamily="34" charset="0"/>
          <a:ea typeface="ＭＳ Ｐゴシック" charset="-128"/>
          <a:cs typeface="ＭＳ Ｐゴシック" charset="-128"/>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charset="-128"/>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charset="-128"/>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charset="-128"/>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charset="-128"/>
        </a:defRPr>
      </a:lvl5pPr>
      <a:lvl6pPr marL="2514600" indent="-228600" algn="l" rtl="0" fontAlgn="base">
        <a:spcBef>
          <a:spcPct val="20000"/>
        </a:spcBef>
        <a:spcAft>
          <a:spcPct val="0"/>
        </a:spcAft>
        <a:buChar char="»"/>
        <a:defRPr sz="2000">
          <a:solidFill>
            <a:schemeClr val="tx1"/>
          </a:solidFill>
          <a:latin typeface="+mn-lt"/>
          <a:ea typeface="ＭＳ Ｐゴシック" charset="-128"/>
        </a:defRPr>
      </a:lvl6pPr>
      <a:lvl7pPr marL="2971800" indent="-228600" algn="l" rtl="0" fontAlgn="base">
        <a:spcBef>
          <a:spcPct val="20000"/>
        </a:spcBef>
        <a:spcAft>
          <a:spcPct val="0"/>
        </a:spcAft>
        <a:buChar char="»"/>
        <a:defRPr sz="2000">
          <a:solidFill>
            <a:schemeClr val="tx1"/>
          </a:solidFill>
          <a:latin typeface="+mn-lt"/>
          <a:ea typeface="ＭＳ Ｐゴシック" charset="-128"/>
        </a:defRPr>
      </a:lvl7pPr>
      <a:lvl8pPr marL="3429000" indent="-228600" algn="l" rtl="0" fontAlgn="base">
        <a:spcBef>
          <a:spcPct val="20000"/>
        </a:spcBef>
        <a:spcAft>
          <a:spcPct val="0"/>
        </a:spcAft>
        <a:buChar char="»"/>
        <a:defRPr sz="2000">
          <a:solidFill>
            <a:schemeClr val="tx1"/>
          </a:solidFill>
          <a:latin typeface="+mn-lt"/>
          <a:ea typeface="ＭＳ Ｐゴシック" charset="-128"/>
        </a:defRPr>
      </a:lvl8pPr>
      <a:lvl9pPr marL="3886200" indent="-228600" algn="l" rtl="0" fontAlgn="base">
        <a:spcBef>
          <a:spcPct val="20000"/>
        </a:spcBef>
        <a:spcAft>
          <a:spcPct val="0"/>
        </a:spcAft>
        <a:buChar char="»"/>
        <a:defRPr sz="2000">
          <a:solidFill>
            <a:schemeClr val="tx1"/>
          </a:solidFill>
          <a:latin typeface="+mn-lt"/>
          <a:ea typeface="ＭＳ Ｐゴシック"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14.xml><?xml version="1.0" encoding="utf-8"?>
<p:sldMaster xmlns:a="http://schemas.openxmlformats.org/drawingml/2006/main" xmlns:r="http://schemas.openxmlformats.org/officeDocument/2006/relationships" xmlns:p="http://schemas.openxmlformats.org/presentationml/2006/main">
  <p:cSld>
    <p:bg>
      <p:bgPr>
        <a:solidFill>
          <a:schemeClr val="folHlink"/>
        </a:solidFill>
        <a:effectLst>
          <a:outerShdw blurRad="63500" dist="107763" dir="2700000" algn="ctr" rotWithShape="0">
            <a:srgbClr val="000000">
              <a:alpha val="74998"/>
            </a:srgbClr>
          </a:outerShdw>
        </a:effectLst>
      </p:bgPr>
    </p:bg>
    <p:spTree>
      <p:nvGrpSpPr>
        <p:cNvPr id="1" name=""/>
        <p:cNvGrpSpPr/>
        <p:nvPr/>
      </p:nvGrpSpPr>
      <p:grpSpPr>
        <a:xfrm>
          <a:off x="0" y="0"/>
          <a:ext cx="0" cy="0"/>
          <a:chOff x="0" y="0"/>
          <a:chExt cx="0" cy="0"/>
        </a:xfrm>
      </p:grpSpPr>
      <p:grpSp>
        <p:nvGrpSpPr>
          <p:cNvPr id="1026" name="Group 2"/>
          <p:cNvGrpSpPr>
            <a:grpSpLocks/>
          </p:cNvGrpSpPr>
          <p:nvPr/>
        </p:nvGrpSpPr>
        <p:grpSpPr bwMode="auto">
          <a:xfrm>
            <a:off x="0" y="-4763"/>
            <a:ext cx="1063625" cy="6858001"/>
            <a:chOff x="0" y="-3"/>
            <a:chExt cx="670" cy="4320"/>
          </a:xfrm>
        </p:grpSpPr>
        <p:grpSp>
          <p:nvGrpSpPr>
            <p:cNvPr id="1032" name="Group 3"/>
            <p:cNvGrpSpPr>
              <a:grpSpLocks/>
            </p:cNvGrpSpPr>
            <p:nvPr/>
          </p:nvGrpSpPr>
          <p:grpSpPr bwMode="auto">
            <a:xfrm rot="16200000" flipH="1">
              <a:off x="-1815" y="1838"/>
              <a:ext cx="4320" cy="638"/>
              <a:chOff x="-2" y="1562"/>
              <a:chExt cx="5762" cy="638"/>
            </a:xfrm>
          </p:grpSpPr>
          <p:sp>
            <p:nvSpPr>
              <p:cNvPr id="1035" name="Freeform 4"/>
              <p:cNvSpPr>
                <a:spLocks/>
              </p:cNvSpPr>
              <p:nvPr/>
            </p:nvSpPr>
            <p:spPr bwMode="ltGray">
              <a:xfrm rot="-5400000">
                <a:off x="2547" y="-993"/>
                <a:ext cx="624" cy="5746"/>
              </a:xfrm>
              <a:custGeom>
                <a:avLst/>
                <a:gdLst>
                  <a:gd name="T0" fmla="*/ 0 w 1000"/>
                  <a:gd name="T1" fmla="*/ 0 h 720"/>
                  <a:gd name="T2" fmla="*/ 0 w 1000"/>
                  <a:gd name="T3" fmla="*/ 2147483647 h 720"/>
                  <a:gd name="T4" fmla="*/ 1 w 1000"/>
                  <a:gd name="T5" fmla="*/ 2147483647 h 720"/>
                  <a:gd name="T6" fmla="*/ 1 w 1000"/>
                  <a:gd name="T7" fmla="*/ 0 h 720"/>
                  <a:gd name="T8" fmla="*/ 0 w 1000"/>
                  <a:gd name="T9" fmla="*/ 0 h 7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0" h="720">
                    <a:moveTo>
                      <a:pt x="0" y="0"/>
                    </a:moveTo>
                    <a:lnTo>
                      <a:pt x="0" y="720"/>
                    </a:lnTo>
                    <a:lnTo>
                      <a:pt x="1000" y="720"/>
                    </a:lnTo>
                    <a:lnTo>
                      <a:pt x="1000" y="0"/>
                    </a:lnTo>
                    <a:lnTo>
                      <a:pt x="0" y="0"/>
                    </a:lnTo>
                    <a:close/>
                  </a:path>
                </a:pathLst>
              </a:custGeom>
              <a:solidFill>
                <a:schemeClr val="accent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36" name="Freeform 5"/>
              <p:cNvSpPr>
                <a:spLocks/>
              </p:cNvSpPr>
              <p:nvPr/>
            </p:nvSpPr>
            <p:spPr bwMode="ltGray">
              <a:xfrm rot="-5400000">
                <a:off x="1310" y="1670"/>
                <a:ext cx="624" cy="420"/>
              </a:xfrm>
              <a:custGeom>
                <a:avLst/>
                <a:gdLst>
                  <a:gd name="T0" fmla="*/ 0 w 624"/>
                  <a:gd name="T1" fmla="*/ 0 h 317"/>
                  <a:gd name="T2" fmla="*/ 0 w 624"/>
                  <a:gd name="T3" fmla="*/ 13949 h 317"/>
                  <a:gd name="T4" fmla="*/ 624 w 624"/>
                  <a:gd name="T5" fmla="*/ 13949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37" name="Freeform 6"/>
              <p:cNvSpPr>
                <a:spLocks/>
              </p:cNvSpPr>
              <p:nvPr/>
            </p:nvSpPr>
            <p:spPr bwMode="ltGray">
              <a:xfrm rot="-5400000">
                <a:off x="973" y="1669"/>
                <a:ext cx="624" cy="424"/>
              </a:xfrm>
              <a:custGeom>
                <a:avLst/>
                <a:gdLst>
                  <a:gd name="T0" fmla="*/ 0 w 624"/>
                  <a:gd name="T1" fmla="*/ 0 h 317"/>
                  <a:gd name="T2" fmla="*/ 0 w 624"/>
                  <a:gd name="T3" fmla="*/ 15958 h 317"/>
                  <a:gd name="T4" fmla="*/ 624 w 624"/>
                  <a:gd name="T5" fmla="*/ 15958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fo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38" name="Freeform 7"/>
              <p:cNvSpPr>
                <a:spLocks/>
              </p:cNvSpPr>
              <p:nvPr/>
            </p:nvSpPr>
            <p:spPr bwMode="ltGray">
              <a:xfrm rot="-5400000">
                <a:off x="-66" y="1753"/>
                <a:ext cx="624" cy="256"/>
              </a:xfrm>
              <a:custGeom>
                <a:avLst/>
                <a:gdLst>
                  <a:gd name="T0" fmla="*/ 0 w 624"/>
                  <a:gd name="T1" fmla="*/ 1 h 370"/>
                  <a:gd name="T2" fmla="*/ 0 w 624"/>
                  <a:gd name="T3" fmla="*/ 2 h 370"/>
                  <a:gd name="T4" fmla="*/ 624 w 624"/>
                  <a:gd name="T5" fmla="*/ 2 h 370"/>
                  <a:gd name="T6" fmla="*/ 624 w 624"/>
                  <a:gd name="T7" fmla="*/ 1 h 370"/>
                  <a:gd name="T8" fmla="*/ 384 w 624"/>
                  <a:gd name="T9" fmla="*/ 1 h 370"/>
                  <a:gd name="T10" fmla="*/ 0 w 624"/>
                  <a:gd name="T11" fmla="*/ 1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39" name="Freeform 8"/>
              <p:cNvSpPr>
                <a:spLocks/>
              </p:cNvSpPr>
              <p:nvPr/>
            </p:nvSpPr>
            <p:spPr bwMode="ltGray">
              <a:xfrm rot="-5400000">
                <a:off x="651" y="1734"/>
                <a:ext cx="624" cy="292"/>
              </a:xfrm>
              <a:custGeom>
                <a:avLst/>
                <a:gdLst>
                  <a:gd name="T0" fmla="*/ 0 w 624"/>
                  <a:gd name="T1" fmla="*/ 0 h 317"/>
                  <a:gd name="T2" fmla="*/ 0 w 624"/>
                  <a:gd name="T3" fmla="*/ 87 h 317"/>
                  <a:gd name="T4" fmla="*/ 624 w 624"/>
                  <a:gd name="T5" fmla="*/ 87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520" y="317"/>
                      <a:pt x="624" y="272"/>
                    </a:cubicBezTo>
                    <a:lnTo>
                      <a:pt x="624" y="0"/>
                    </a:lnTo>
                    <a:cubicBezTo>
                      <a:pt x="240" y="42"/>
                      <a:pt x="130" y="0"/>
                      <a:pt x="0" y="0"/>
                    </a:cubicBezTo>
                    <a:close/>
                  </a:path>
                </a:pathLst>
              </a:custGeom>
              <a:solidFill>
                <a:schemeClr val="tx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40" name="Freeform 9"/>
              <p:cNvSpPr>
                <a:spLocks/>
              </p:cNvSpPr>
              <p:nvPr/>
            </p:nvSpPr>
            <p:spPr bwMode="ltGray">
              <a:xfrm rot="-5400000">
                <a:off x="432" y="1701"/>
                <a:ext cx="624" cy="364"/>
              </a:xfrm>
              <a:custGeom>
                <a:avLst/>
                <a:gdLst>
                  <a:gd name="T0" fmla="*/ 0 w 624"/>
                  <a:gd name="T1" fmla="*/ 0 h 272"/>
                  <a:gd name="T2" fmla="*/ 0 w 624"/>
                  <a:gd name="T3" fmla="*/ 16082 h 272"/>
                  <a:gd name="T4" fmla="*/ 240 w 624"/>
                  <a:gd name="T5" fmla="*/ 14164 h 272"/>
                  <a:gd name="T6" fmla="*/ 624 w 624"/>
                  <a:gd name="T7" fmla="*/ 16082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41" name="Freeform 10"/>
              <p:cNvSpPr>
                <a:spLocks/>
              </p:cNvSpPr>
              <p:nvPr/>
            </p:nvSpPr>
            <p:spPr bwMode="ltGray">
              <a:xfrm rot="-5400000">
                <a:off x="143" y="1727"/>
                <a:ext cx="632" cy="316"/>
              </a:xfrm>
              <a:custGeom>
                <a:avLst/>
                <a:gdLst>
                  <a:gd name="T0" fmla="*/ 8 w 632"/>
                  <a:gd name="T1" fmla="*/ 7 h 362"/>
                  <a:gd name="T2" fmla="*/ 8 w 632"/>
                  <a:gd name="T3" fmla="*/ 47 h 362"/>
                  <a:gd name="T4" fmla="*/ 248 w 632"/>
                  <a:gd name="T5" fmla="*/ 47 h 362"/>
                  <a:gd name="T6" fmla="*/ 632 w 632"/>
                  <a:gd name="T7" fmla="*/ 47 h 362"/>
                  <a:gd name="T8" fmla="*/ 632 w 632"/>
                  <a:gd name="T9" fmla="*/ 7 h 362"/>
                  <a:gd name="T10" fmla="*/ 104 w 632"/>
                  <a:gd name="T11" fmla="*/ 7 h 362"/>
                  <a:gd name="T12" fmla="*/ 8 w 632"/>
                  <a:gd name="T13" fmla="*/ 7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42" name="Freeform 11"/>
              <p:cNvSpPr>
                <a:spLocks/>
              </p:cNvSpPr>
              <p:nvPr/>
            </p:nvSpPr>
            <p:spPr bwMode="ltGray">
              <a:xfrm rot="-5400000">
                <a:off x="3197" y="1655"/>
                <a:ext cx="624" cy="420"/>
              </a:xfrm>
              <a:custGeom>
                <a:avLst/>
                <a:gdLst>
                  <a:gd name="T0" fmla="*/ 0 w 624"/>
                  <a:gd name="T1" fmla="*/ 0 h 317"/>
                  <a:gd name="T2" fmla="*/ 0 w 624"/>
                  <a:gd name="T3" fmla="*/ 13949 h 317"/>
                  <a:gd name="T4" fmla="*/ 624 w 624"/>
                  <a:gd name="T5" fmla="*/ 13949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43" name="Freeform 12"/>
              <p:cNvSpPr>
                <a:spLocks/>
              </p:cNvSpPr>
              <p:nvPr/>
            </p:nvSpPr>
            <p:spPr bwMode="ltGray">
              <a:xfrm rot="-5400000">
                <a:off x="2870" y="1659"/>
                <a:ext cx="624" cy="421"/>
              </a:xfrm>
              <a:custGeom>
                <a:avLst/>
                <a:gdLst>
                  <a:gd name="T0" fmla="*/ 0 w 624"/>
                  <a:gd name="T1" fmla="*/ 0 h 317"/>
                  <a:gd name="T2" fmla="*/ 0 w 624"/>
                  <a:gd name="T3" fmla="*/ 14420 h 317"/>
                  <a:gd name="T4" fmla="*/ 624 w 624"/>
                  <a:gd name="T5" fmla="*/ 14420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tx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44" name="Freeform 13"/>
              <p:cNvSpPr>
                <a:spLocks/>
              </p:cNvSpPr>
              <p:nvPr/>
            </p:nvSpPr>
            <p:spPr bwMode="ltGray">
              <a:xfrm rot="-5400000">
                <a:off x="1823" y="1747"/>
                <a:ext cx="624" cy="256"/>
              </a:xfrm>
              <a:custGeom>
                <a:avLst/>
                <a:gdLst>
                  <a:gd name="T0" fmla="*/ 0 w 624"/>
                  <a:gd name="T1" fmla="*/ 1 h 370"/>
                  <a:gd name="T2" fmla="*/ 0 w 624"/>
                  <a:gd name="T3" fmla="*/ 2 h 370"/>
                  <a:gd name="T4" fmla="*/ 624 w 624"/>
                  <a:gd name="T5" fmla="*/ 2 h 370"/>
                  <a:gd name="T6" fmla="*/ 624 w 624"/>
                  <a:gd name="T7" fmla="*/ 1 h 370"/>
                  <a:gd name="T8" fmla="*/ 384 w 624"/>
                  <a:gd name="T9" fmla="*/ 1 h 370"/>
                  <a:gd name="T10" fmla="*/ 0 w 624"/>
                  <a:gd name="T11" fmla="*/ 1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45" name="Freeform 14"/>
              <p:cNvSpPr>
                <a:spLocks/>
              </p:cNvSpPr>
              <p:nvPr/>
            </p:nvSpPr>
            <p:spPr bwMode="ltGray">
              <a:xfrm rot="-5400000">
                <a:off x="2540" y="1724"/>
                <a:ext cx="624" cy="292"/>
              </a:xfrm>
              <a:custGeom>
                <a:avLst/>
                <a:gdLst>
                  <a:gd name="T0" fmla="*/ 0 w 624"/>
                  <a:gd name="T1" fmla="*/ 0 h 317"/>
                  <a:gd name="T2" fmla="*/ 0 w 624"/>
                  <a:gd name="T3" fmla="*/ 87 h 317"/>
                  <a:gd name="T4" fmla="*/ 624 w 624"/>
                  <a:gd name="T5" fmla="*/ 87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520" y="317"/>
                      <a:pt x="624" y="272"/>
                    </a:cubicBezTo>
                    <a:lnTo>
                      <a:pt x="624" y="0"/>
                    </a:lnTo>
                    <a:cubicBezTo>
                      <a:pt x="240" y="42"/>
                      <a:pt x="130" y="0"/>
                      <a:pt x="0" y="0"/>
                    </a:cubicBezTo>
                    <a:close/>
                  </a:path>
                </a:pathLst>
              </a:custGeom>
              <a:solidFill>
                <a:schemeClr val="fo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46" name="Freeform 15"/>
              <p:cNvSpPr>
                <a:spLocks/>
              </p:cNvSpPr>
              <p:nvPr/>
            </p:nvSpPr>
            <p:spPr bwMode="ltGray">
              <a:xfrm rot="-5400000">
                <a:off x="2323" y="1695"/>
                <a:ext cx="624" cy="360"/>
              </a:xfrm>
              <a:custGeom>
                <a:avLst/>
                <a:gdLst>
                  <a:gd name="T0" fmla="*/ 0 w 624"/>
                  <a:gd name="T1" fmla="*/ 0 h 272"/>
                  <a:gd name="T2" fmla="*/ 0 w 624"/>
                  <a:gd name="T3" fmla="*/ 13759 h 272"/>
                  <a:gd name="T4" fmla="*/ 240 w 624"/>
                  <a:gd name="T5" fmla="*/ 12141 h 272"/>
                  <a:gd name="T6" fmla="*/ 624 w 624"/>
                  <a:gd name="T7" fmla="*/ 13759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47" name="Freeform 16"/>
              <p:cNvSpPr>
                <a:spLocks/>
              </p:cNvSpPr>
              <p:nvPr/>
            </p:nvSpPr>
            <p:spPr bwMode="ltGray">
              <a:xfrm rot="-5400000">
                <a:off x="2030" y="1721"/>
                <a:ext cx="632" cy="316"/>
              </a:xfrm>
              <a:custGeom>
                <a:avLst/>
                <a:gdLst>
                  <a:gd name="T0" fmla="*/ 8 w 632"/>
                  <a:gd name="T1" fmla="*/ 7 h 362"/>
                  <a:gd name="T2" fmla="*/ 8 w 632"/>
                  <a:gd name="T3" fmla="*/ 47 h 362"/>
                  <a:gd name="T4" fmla="*/ 248 w 632"/>
                  <a:gd name="T5" fmla="*/ 47 h 362"/>
                  <a:gd name="T6" fmla="*/ 632 w 632"/>
                  <a:gd name="T7" fmla="*/ 47 h 362"/>
                  <a:gd name="T8" fmla="*/ 632 w 632"/>
                  <a:gd name="T9" fmla="*/ 7 h 362"/>
                  <a:gd name="T10" fmla="*/ 104 w 632"/>
                  <a:gd name="T11" fmla="*/ 7 h 362"/>
                  <a:gd name="T12" fmla="*/ 8 w 632"/>
                  <a:gd name="T13" fmla="*/ 7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48" name="Freeform 17"/>
              <p:cNvSpPr>
                <a:spLocks/>
              </p:cNvSpPr>
              <p:nvPr/>
            </p:nvSpPr>
            <p:spPr bwMode="ltGray">
              <a:xfrm rot="-5400000">
                <a:off x="4066" y="1660"/>
                <a:ext cx="624" cy="420"/>
              </a:xfrm>
              <a:custGeom>
                <a:avLst/>
                <a:gdLst>
                  <a:gd name="T0" fmla="*/ 0 w 624"/>
                  <a:gd name="T1" fmla="*/ 0 h 317"/>
                  <a:gd name="T2" fmla="*/ 0 w 624"/>
                  <a:gd name="T3" fmla="*/ 13949 h 317"/>
                  <a:gd name="T4" fmla="*/ 624 w 624"/>
                  <a:gd name="T5" fmla="*/ 13949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49" name="Freeform 18"/>
              <p:cNvSpPr>
                <a:spLocks/>
              </p:cNvSpPr>
              <p:nvPr/>
            </p:nvSpPr>
            <p:spPr bwMode="ltGray">
              <a:xfrm rot="-5400000">
                <a:off x="3717" y="1663"/>
                <a:ext cx="624" cy="423"/>
              </a:xfrm>
              <a:custGeom>
                <a:avLst/>
                <a:gdLst>
                  <a:gd name="T0" fmla="*/ 0 w 624"/>
                  <a:gd name="T1" fmla="*/ 0 h 317"/>
                  <a:gd name="T2" fmla="*/ 0 w 624"/>
                  <a:gd name="T3" fmla="*/ 15428 h 317"/>
                  <a:gd name="T4" fmla="*/ 624 w 624"/>
                  <a:gd name="T5" fmla="*/ 15428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50" name="Freeform 19"/>
              <p:cNvSpPr>
                <a:spLocks/>
              </p:cNvSpPr>
              <p:nvPr/>
            </p:nvSpPr>
            <p:spPr bwMode="ltGray">
              <a:xfrm rot="-5400000">
                <a:off x="4564" y="1742"/>
                <a:ext cx="624" cy="255"/>
              </a:xfrm>
              <a:custGeom>
                <a:avLst/>
                <a:gdLst>
                  <a:gd name="T0" fmla="*/ 0 w 624"/>
                  <a:gd name="T1" fmla="*/ 1 h 370"/>
                  <a:gd name="T2" fmla="*/ 0 w 624"/>
                  <a:gd name="T3" fmla="*/ 2 h 370"/>
                  <a:gd name="T4" fmla="*/ 624 w 624"/>
                  <a:gd name="T5" fmla="*/ 2 h 370"/>
                  <a:gd name="T6" fmla="*/ 624 w 624"/>
                  <a:gd name="T7" fmla="*/ 1 h 370"/>
                  <a:gd name="T8" fmla="*/ 384 w 624"/>
                  <a:gd name="T9" fmla="*/ 1 h 370"/>
                  <a:gd name="T10" fmla="*/ 0 w 624"/>
                  <a:gd name="T11" fmla="*/ 1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fo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51" name="Freeform 20"/>
              <p:cNvSpPr>
                <a:spLocks/>
              </p:cNvSpPr>
              <p:nvPr/>
            </p:nvSpPr>
            <p:spPr bwMode="ltGray">
              <a:xfrm>
                <a:off x="5469" y="1557"/>
                <a:ext cx="291" cy="625"/>
              </a:xfrm>
              <a:custGeom>
                <a:avLst/>
                <a:gdLst>
                  <a:gd name="T0" fmla="*/ 0 w 291"/>
                  <a:gd name="T1" fmla="*/ 624 h 625"/>
                  <a:gd name="T2" fmla="*/ 291 w 291"/>
                  <a:gd name="T3" fmla="*/ 625 h 625"/>
                  <a:gd name="T4" fmla="*/ 291 w 291"/>
                  <a:gd name="T5" fmla="*/ 6 h 625"/>
                  <a:gd name="T6" fmla="*/ 0 w 291"/>
                  <a:gd name="T7" fmla="*/ 0 h 625"/>
                  <a:gd name="T8" fmla="*/ 0 w 291"/>
                  <a:gd name="T9" fmla="*/ 624 h 6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1" h="625">
                    <a:moveTo>
                      <a:pt x="0" y="624"/>
                    </a:moveTo>
                    <a:lnTo>
                      <a:pt x="291" y="625"/>
                    </a:lnTo>
                    <a:lnTo>
                      <a:pt x="291" y="6"/>
                    </a:lnTo>
                    <a:lnTo>
                      <a:pt x="0" y="0"/>
                    </a:lnTo>
                    <a:cubicBezTo>
                      <a:pt x="39" y="384"/>
                      <a:pt x="0" y="494"/>
                      <a:pt x="0" y="624"/>
                    </a:cubicBezTo>
                    <a:close/>
                  </a:path>
                </a:pathLst>
              </a:custGeom>
              <a:solidFill>
                <a:schemeClr val="tx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52" name="Freeform 21"/>
              <p:cNvSpPr>
                <a:spLocks/>
              </p:cNvSpPr>
              <p:nvPr/>
            </p:nvSpPr>
            <p:spPr bwMode="ltGray">
              <a:xfrm rot="-5400000">
                <a:off x="5072" y="1685"/>
                <a:ext cx="624" cy="360"/>
              </a:xfrm>
              <a:custGeom>
                <a:avLst/>
                <a:gdLst>
                  <a:gd name="T0" fmla="*/ 0 w 624"/>
                  <a:gd name="T1" fmla="*/ 0 h 272"/>
                  <a:gd name="T2" fmla="*/ 0 w 624"/>
                  <a:gd name="T3" fmla="*/ 13759 h 272"/>
                  <a:gd name="T4" fmla="*/ 240 w 624"/>
                  <a:gd name="T5" fmla="*/ 12141 h 272"/>
                  <a:gd name="T6" fmla="*/ 624 w 624"/>
                  <a:gd name="T7" fmla="*/ 13759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sp>
            <p:nvSpPr>
              <p:cNvPr id="1053" name="Freeform 22"/>
              <p:cNvSpPr>
                <a:spLocks/>
              </p:cNvSpPr>
              <p:nvPr/>
            </p:nvSpPr>
            <p:spPr bwMode="ltGray">
              <a:xfrm rot="-5400000">
                <a:off x="4783" y="1711"/>
                <a:ext cx="632" cy="316"/>
              </a:xfrm>
              <a:custGeom>
                <a:avLst/>
                <a:gdLst>
                  <a:gd name="T0" fmla="*/ 8 w 632"/>
                  <a:gd name="T1" fmla="*/ 7 h 362"/>
                  <a:gd name="T2" fmla="*/ 8 w 632"/>
                  <a:gd name="T3" fmla="*/ 47 h 362"/>
                  <a:gd name="T4" fmla="*/ 248 w 632"/>
                  <a:gd name="T5" fmla="*/ 47 h 362"/>
                  <a:gd name="T6" fmla="*/ 632 w 632"/>
                  <a:gd name="T7" fmla="*/ 47 h 362"/>
                  <a:gd name="T8" fmla="*/ 632 w 632"/>
                  <a:gd name="T9" fmla="*/ 7 h 362"/>
                  <a:gd name="T10" fmla="*/ 104 w 632"/>
                  <a:gd name="T11" fmla="*/ 7 h 362"/>
                  <a:gd name="T12" fmla="*/ 8 w 632"/>
                  <a:gd name="T13" fmla="*/ 7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solidFill>
                    <a:srgbClr val="000000"/>
                  </a:solidFill>
                  <a:latin typeface="Arial" panose="020B0604020202020204" pitchFamily="34" charset="0"/>
                </a:endParaRPr>
              </a:p>
            </p:txBody>
          </p:sp>
        </p:grpSp>
        <p:sp>
          <p:nvSpPr>
            <p:cNvPr id="1033" name="Freeform 23"/>
            <p:cNvSpPr>
              <a:spLocks/>
            </p:cNvSpPr>
            <p:nvPr/>
          </p:nvSpPr>
          <p:spPr bwMode="ltGray">
            <a:xfrm rot="16200000" flipH="1">
              <a:off x="-1954" y="1951"/>
              <a:ext cx="4320" cy="412"/>
            </a:xfrm>
            <a:custGeom>
              <a:avLst/>
              <a:gdLst>
                <a:gd name="T0" fmla="*/ 0 w 5762"/>
                <a:gd name="T1" fmla="*/ 507 h 385"/>
                <a:gd name="T2" fmla="*/ 102 w 5762"/>
                <a:gd name="T3" fmla="*/ 485 h 385"/>
                <a:gd name="T4" fmla="*/ 102 w 5762"/>
                <a:gd name="T5" fmla="*/ 4 h 385"/>
                <a:gd name="T6" fmla="*/ 0 w 5762"/>
                <a:gd name="T7" fmla="*/ 0 h 385"/>
                <a:gd name="T8" fmla="*/ 0 w 5762"/>
                <a:gd name="T9" fmla="*/ 507 h 3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62" h="385">
                  <a:moveTo>
                    <a:pt x="0" y="196"/>
                  </a:moveTo>
                  <a:cubicBezTo>
                    <a:pt x="1667" y="385"/>
                    <a:pt x="2275" y="93"/>
                    <a:pt x="5762" y="188"/>
                  </a:cubicBezTo>
                  <a:lnTo>
                    <a:pt x="5762" y="4"/>
                  </a:lnTo>
                  <a:lnTo>
                    <a:pt x="0" y="0"/>
                  </a:lnTo>
                  <a:lnTo>
                    <a:pt x="0" y="196"/>
                  </a:lnTo>
                  <a:close/>
                </a:path>
              </a:pathLst>
            </a:custGeom>
            <a:gradFill rotWithShape="0">
              <a:gsLst>
                <a:gs pos="0">
                  <a:schemeClr val="bg1"/>
                </a:gs>
                <a:gs pos="100000">
                  <a:srgbClr val="767676"/>
                </a:gs>
              </a:gsLst>
              <a:lin ang="0" scaled="1"/>
            </a:gradFill>
            <a:ln>
              <a:noFill/>
            </a:ln>
            <a:extLst>
              <a:ext uri="{91240B29-F687-4f45-9708-019B960494DF}">
                <a14:hiddenLine xmlns="" xmlns:a14="http://schemas.microsoft.com/office/drawing/2010/main" w="9525" cap="flat">
                  <a:solidFill>
                    <a:srgbClr val="000000"/>
                  </a:solidFill>
                  <a:prstDash val="solid"/>
                  <a:miter lim="800000"/>
                  <a:headEnd type="none" w="med" len="med"/>
                  <a:tailEnd type="none" w="med" len="med"/>
                </a14:hiddenLine>
              </a:ext>
            </a:extLst>
          </p:spPr>
          <p:txBody>
            <a:bodyPr wrap="none" anchor="ctr"/>
            <a:lstStyle/>
            <a:p>
              <a:endParaRPr lang="en-US" b="1" i="0" dirty="0">
                <a:solidFill>
                  <a:srgbClr val="000000"/>
                </a:solidFill>
                <a:latin typeface="Arial" panose="020B0604020202020204" pitchFamily="34" charset="0"/>
              </a:endParaRPr>
            </a:p>
          </p:txBody>
        </p:sp>
        <p:sp>
          <p:nvSpPr>
            <p:cNvPr id="1034" name="Freeform 24"/>
            <p:cNvSpPr>
              <a:spLocks/>
            </p:cNvSpPr>
            <p:nvPr/>
          </p:nvSpPr>
          <p:spPr bwMode="ltGray">
            <a:xfrm rot="16200000" flipH="1">
              <a:off x="-1584" y="2062"/>
              <a:ext cx="4319" cy="189"/>
            </a:xfrm>
            <a:custGeom>
              <a:avLst/>
              <a:gdLst>
                <a:gd name="T0" fmla="*/ 0 w 5761"/>
                <a:gd name="T1" fmla="*/ 28 h 189"/>
                <a:gd name="T2" fmla="*/ 102 w 5761"/>
                <a:gd name="T3" fmla="*/ 0 h 189"/>
                <a:gd name="T4" fmla="*/ 102 w 5761"/>
                <a:gd name="T5" fmla="*/ 189 h 189"/>
                <a:gd name="T6" fmla="*/ 1 w 5761"/>
                <a:gd name="T7" fmla="*/ 189 h 189"/>
                <a:gd name="T8" fmla="*/ 0 w 5761"/>
                <a:gd name="T9" fmla="*/ 28 h 1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61" h="189">
                  <a:moveTo>
                    <a:pt x="0" y="28"/>
                  </a:moveTo>
                  <a:cubicBezTo>
                    <a:pt x="961" y="0"/>
                    <a:pt x="4971" y="161"/>
                    <a:pt x="5761" y="0"/>
                  </a:cubicBezTo>
                  <a:lnTo>
                    <a:pt x="5761" y="189"/>
                  </a:lnTo>
                  <a:lnTo>
                    <a:pt x="1" y="189"/>
                  </a:lnTo>
                  <a:lnTo>
                    <a:pt x="0" y="28"/>
                  </a:lnTo>
                  <a:close/>
                </a:path>
              </a:pathLst>
            </a:custGeom>
            <a:gradFill rotWithShape="0">
              <a:gsLst>
                <a:gs pos="0">
                  <a:srgbClr val="767676"/>
                </a:gs>
                <a:gs pos="100000">
                  <a:schemeClr val="bg1"/>
                </a:gs>
              </a:gsLst>
              <a:lin ang="0" scaled="1"/>
            </a:gradFill>
            <a:ln>
              <a:noFill/>
            </a:ln>
            <a:extLst>
              <a:ext uri="{91240B29-F687-4f45-9708-019B960494DF}">
                <a14:hiddenLine xmlns="" xmlns:a14="http://schemas.microsoft.com/office/drawing/2010/main" w="9525" cap="flat">
                  <a:solidFill>
                    <a:srgbClr val="000000"/>
                  </a:solidFill>
                  <a:prstDash val="solid"/>
                  <a:miter lim="800000"/>
                  <a:headEnd type="none" w="med" len="med"/>
                  <a:tailEnd type="none" w="med" len="med"/>
                </a14:hiddenLine>
              </a:ext>
            </a:extLst>
          </p:spPr>
          <p:txBody>
            <a:bodyPr wrap="none" anchor="ctr"/>
            <a:lstStyle/>
            <a:p>
              <a:endParaRPr lang="en-US" b="1" i="0" dirty="0">
                <a:solidFill>
                  <a:srgbClr val="000000"/>
                </a:solidFill>
                <a:latin typeface="Arial" panose="020B0604020202020204" pitchFamily="34" charset="0"/>
              </a:endParaRPr>
            </a:p>
          </p:txBody>
        </p:sp>
      </p:grpSp>
      <p:sp>
        <p:nvSpPr>
          <p:cNvPr id="1027" name="Rectangle 25"/>
          <p:cNvSpPr>
            <a:spLocks noGrp="1" noChangeArrowheads="1"/>
          </p:cNvSpPr>
          <p:nvPr>
            <p:ph type="title"/>
          </p:nvPr>
        </p:nvSpPr>
        <p:spPr bwMode="auto">
          <a:xfrm>
            <a:off x="1173163" y="457200"/>
            <a:ext cx="77724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8" name="Rectangle 26"/>
          <p:cNvSpPr>
            <a:spLocks noGrp="1" noChangeArrowheads="1"/>
          </p:cNvSpPr>
          <p:nvPr>
            <p:ph type="body" idx="1"/>
          </p:nvPr>
        </p:nvSpPr>
        <p:spPr bwMode="auto">
          <a:xfrm>
            <a:off x="1173163"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195" name="Rectangle 27"/>
          <p:cNvSpPr>
            <a:spLocks noGrp="1" noChangeArrowheads="1"/>
          </p:cNvSpPr>
          <p:nvPr>
            <p:ph type="dt" sz="half" idx="2"/>
          </p:nvPr>
        </p:nvSpPr>
        <p:spPr bwMode="auto">
          <a:xfrm>
            <a:off x="1173163" y="6265863"/>
            <a:ext cx="19050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spcBef>
                <a:spcPct val="50000"/>
              </a:spcBef>
              <a:defRPr sz="1400" b="1" i="0">
                <a:latin typeface="Arial" panose="020B0604020202020204" pitchFamily="34" charset="0"/>
                <a:ea typeface="+mn-ea"/>
                <a:cs typeface="+mn-cs"/>
              </a:defRPr>
            </a:lvl1pPr>
          </a:lstStyle>
          <a:p>
            <a:pPr>
              <a:defRPr/>
            </a:pPr>
            <a:endParaRPr lang="en-US" dirty="0">
              <a:solidFill>
                <a:srgbClr val="000000"/>
              </a:solidFill>
            </a:endParaRPr>
          </a:p>
        </p:txBody>
      </p:sp>
      <p:sp>
        <p:nvSpPr>
          <p:cNvPr id="7196" name="Rectangle 28"/>
          <p:cNvSpPr>
            <a:spLocks noGrp="1" noChangeArrowheads="1"/>
          </p:cNvSpPr>
          <p:nvPr>
            <p:ph type="ftr" sz="quarter" idx="3"/>
          </p:nvPr>
        </p:nvSpPr>
        <p:spPr bwMode="auto">
          <a:xfrm>
            <a:off x="3581400" y="6248400"/>
            <a:ext cx="28956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spcBef>
                <a:spcPct val="50000"/>
              </a:spcBef>
              <a:defRPr sz="1400" b="1" i="0">
                <a:latin typeface="Arial" panose="020B0604020202020204" pitchFamily="34" charset="0"/>
                <a:ea typeface="+mn-ea"/>
                <a:cs typeface="+mn-cs"/>
              </a:defRPr>
            </a:lvl1pPr>
          </a:lstStyle>
          <a:p>
            <a:pPr>
              <a:defRPr/>
            </a:pPr>
            <a:endParaRPr lang="en-US" dirty="0">
              <a:solidFill>
                <a:srgbClr val="000000"/>
              </a:solidFill>
            </a:endParaRPr>
          </a:p>
        </p:txBody>
      </p:sp>
      <p:sp>
        <p:nvSpPr>
          <p:cNvPr id="7197" name="Rectangle 29"/>
          <p:cNvSpPr>
            <a:spLocks noGrp="1" noChangeArrowheads="1"/>
          </p:cNvSpPr>
          <p:nvPr>
            <p:ph type="sldNum" sz="quarter" idx="4"/>
          </p:nvPr>
        </p:nvSpPr>
        <p:spPr bwMode="auto">
          <a:xfrm>
            <a:off x="7010400" y="6248400"/>
            <a:ext cx="19050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r">
              <a:spcBef>
                <a:spcPct val="50000"/>
              </a:spcBef>
              <a:defRPr sz="1400" b="1" i="0">
                <a:latin typeface="Arial" panose="020B0604020202020204" pitchFamily="34" charset="0"/>
              </a:defRPr>
            </a:lvl1pPr>
          </a:lstStyle>
          <a:p>
            <a:pPr>
              <a:defRPr/>
            </a:pPr>
            <a:fld id="{CB7754BF-214F-A341-98A0-B9D6E8190097}" type="slidenum">
              <a:rPr lang="en-US" smtClean="0">
                <a:solidFill>
                  <a:srgbClr val="000000"/>
                </a:solidFill>
              </a:rPr>
              <a:pPr>
                <a:defRPr/>
              </a:pPr>
              <a:t>‹#›</a:t>
            </a:fld>
            <a:endParaRPr lang="en-US" dirty="0">
              <a:solidFill>
                <a:srgbClr val="000000"/>
              </a:solidFill>
            </a:endParaRPr>
          </a:p>
        </p:txBody>
      </p:sp>
    </p:spTree>
    <p:extLst>
      <p:ext uri="{BB962C8B-B14F-4D97-AF65-F5344CB8AC3E}">
        <p14:creationId xmlns:p14="http://schemas.microsoft.com/office/powerpoint/2010/main" val="120494012"/>
      </p:ext>
    </p:extLst>
  </p:cSld>
  <p:clrMap bg1="lt1" tx1="dk1" bg2="lt2" tx2="dk2" accent1="accent1" accent2="accent2" accent3="accent3" accent4="accent4" accent5="accent5" accent6="accent6" hlink="hlink" folHlink="folHlink"/>
  <p:sldLayoutIdLst>
    <p:sldLayoutId id="2147488856" r:id="rId1"/>
    <p:sldLayoutId id="2147488857" r:id="rId2"/>
    <p:sldLayoutId id="2147488858" r:id="rId3"/>
    <p:sldLayoutId id="2147488859" r:id="rId4"/>
    <p:sldLayoutId id="2147488860" r:id="rId5"/>
    <p:sldLayoutId id="2147488861" r:id="rId6"/>
    <p:sldLayoutId id="2147488862" r:id="rId7"/>
    <p:sldLayoutId id="2147488863" r:id="rId8"/>
    <p:sldLayoutId id="2147488864" r:id="rId9"/>
    <p:sldLayoutId id="2147488865" r:id="rId10"/>
    <p:sldLayoutId id="2147488866" r:id="rId11"/>
  </p:sldLayoutIdLst>
  <p:txStyles>
    <p:titleStyle>
      <a:lvl1pPr algn="l" rtl="0" eaLnBrk="0" fontAlgn="base" hangingPunct="0">
        <a:spcBef>
          <a:spcPct val="0"/>
        </a:spcBef>
        <a:spcAft>
          <a:spcPct val="0"/>
        </a:spcAft>
        <a:defRPr sz="4400">
          <a:solidFill>
            <a:schemeClr val="tx2"/>
          </a:solidFill>
          <a:latin typeface="+mj-lt"/>
          <a:ea typeface="ＭＳ Ｐゴシック" charset="-128"/>
          <a:cs typeface="ＭＳ Ｐゴシック" charset="-128"/>
        </a:defRPr>
      </a:lvl1pPr>
      <a:lvl2pPr algn="l"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5pPr>
      <a:lvl6pPr marL="457200" algn="l" rtl="0" fontAlgn="base">
        <a:spcBef>
          <a:spcPct val="0"/>
        </a:spcBef>
        <a:spcAft>
          <a:spcPct val="0"/>
        </a:spcAft>
        <a:defRPr sz="4400">
          <a:solidFill>
            <a:schemeClr val="tx2"/>
          </a:solidFill>
          <a:latin typeface="Times New Roman" charset="0"/>
        </a:defRPr>
      </a:lvl6pPr>
      <a:lvl7pPr marL="914400" algn="l" rtl="0" fontAlgn="base">
        <a:spcBef>
          <a:spcPct val="0"/>
        </a:spcBef>
        <a:spcAft>
          <a:spcPct val="0"/>
        </a:spcAft>
        <a:defRPr sz="4400">
          <a:solidFill>
            <a:schemeClr val="tx2"/>
          </a:solidFill>
          <a:latin typeface="Times New Roman" charset="0"/>
        </a:defRPr>
      </a:lvl7pPr>
      <a:lvl8pPr marL="1371600" algn="l" rtl="0" fontAlgn="base">
        <a:spcBef>
          <a:spcPct val="0"/>
        </a:spcBef>
        <a:spcAft>
          <a:spcPct val="0"/>
        </a:spcAft>
        <a:defRPr sz="4400">
          <a:solidFill>
            <a:schemeClr val="tx2"/>
          </a:solidFill>
          <a:latin typeface="Times New Roman" charset="0"/>
        </a:defRPr>
      </a:lvl8pPr>
      <a:lvl9pPr marL="1828800" algn="l" rtl="0" fontAlgn="base">
        <a:spcBef>
          <a:spcPct val="0"/>
        </a:spcBef>
        <a:spcAft>
          <a:spcPct val="0"/>
        </a:spcAft>
        <a:defRPr sz="4400">
          <a:solidFill>
            <a:schemeClr val="tx2"/>
          </a:solidFill>
          <a:latin typeface="Times New Roman" charset="0"/>
        </a:defRPr>
      </a:lvl9pPr>
    </p:titleStyle>
    <p:bodyStyle>
      <a:lvl1pPr marL="342900" indent="-342900" algn="l" rtl="0" eaLnBrk="0" fontAlgn="base" hangingPunct="0">
        <a:spcBef>
          <a:spcPct val="20000"/>
        </a:spcBef>
        <a:spcAft>
          <a:spcPct val="0"/>
        </a:spcAft>
        <a:buClr>
          <a:schemeClr val="accent1"/>
        </a:buClr>
        <a:buSzPct val="80000"/>
        <a:buFont typeface="Wingdings" charset="0"/>
        <a:buChar char="n"/>
        <a:defRPr sz="3200" b="1" i="0">
          <a:solidFill>
            <a:schemeClr val="tx1"/>
          </a:solidFill>
          <a:latin typeface="Arial" panose="020B0604020202020204" pitchFamily="34" charset="0"/>
          <a:ea typeface="ＭＳ Ｐゴシック" charset="-128"/>
          <a:cs typeface="ＭＳ Ｐゴシック" charset="-128"/>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charset="-128"/>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charset="-128"/>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charset="-128"/>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charset="-128"/>
        </a:defRPr>
      </a:lvl5pPr>
      <a:lvl6pPr marL="2514600" indent="-228600" algn="l" rtl="0" fontAlgn="base">
        <a:spcBef>
          <a:spcPct val="20000"/>
        </a:spcBef>
        <a:spcAft>
          <a:spcPct val="0"/>
        </a:spcAft>
        <a:buChar char="»"/>
        <a:defRPr sz="2000">
          <a:solidFill>
            <a:schemeClr val="tx1"/>
          </a:solidFill>
          <a:latin typeface="+mn-lt"/>
          <a:ea typeface="ＭＳ Ｐゴシック" charset="-128"/>
        </a:defRPr>
      </a:lvl6pPr>
      <a:lvl7pPr marL="2971800" indent="-228600" algn="l" rtl="0" fontAlgn="base">
        <a:spcBef>
          <a:spcPct val="20000"/>
        </a:spcBef>
        <a:spcAft>
          <a:spcPct val="0"/>
        </a:spcAft>
        <a:buChar char="»"/>
        <a:defRPr sz="2000">
          <a:solidFill>
            <a:schemeClr val="tx1"/>
          </a:solidFill>
          <a:latin typeface="+mn-lt"/>
          <a:ea typeface="ＭＳ Ｐゴシック" charset="-128"/>
        </a:defRPr>
      </a:lvl7pPr>
      <a:lvl8pPr marL="3429000" indent="-228600" algn="l" rtl="0" fontAlgn="base">
        <a:spcBef>
          <a:spcPct val="20000"/>
        </a:spcBef>
        <a:spcAft>
          <a:spcPct val="0"/>
        </a:spcAft>
        <a:buChar char="»"/>
        <a:defRPr sz="2000">
          <a:solidFill>
            <a:schemeClr val="tx1"/>
          </a:solidFill>
          <a:latin typeface="+mn-lt"/>
          <a:ea typeface="ＭＳ Ｐゴシック" charset="-128"/>
        </a:defRPr>
      </a:lvl8pPr>
      <a:lvl9pPr marL="3886200" indent="-228600" algn="l" rtl="0" fontAlgn="base">
        <a:spcBef>
          <a:spcPct val="20000"/>
        </a:spcBef>
        <a:spcAft>
          <a:spcPct val="0"/>
        </a:spcAft>
        <a:buChar char="»"/>
        <a:defRPr sz="2000">
          <a:solidFill>
            <a:schemeClr val="tx1"/>
          </a:solidFill>
          <a:latin typeface="+mn-lt"/>
          <a:ea typeface="ＭＳ Ｐゴシック"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15.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7410" name="Title Placeholder 1"/>
          <p:cNvSpPr>
            <a:spLocks noGrp="1"/>
          </p:cNvSpPr>
          <p:nvPr>
            <p:ph type="title"/>
          </p:nvPr>
        </p:nvSpPr>
        <p:spPr bwMode="auto">
          <a:xfrm>
            <a:off x="0" y="0"/>
            <a:ext cx="91440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Tree>
    <p:extLst>
      <p:ext uri="{BB962C8B-B14F-4D97-AF65-F5344CB8AC3E}">
        <p14:creationId xmlns:p14="http://schemas.microsoft.com/office/powerpoint/2010/main" val="2521838639"/>
      </p:ext>
    </p:extLst>
  </p:cSld>
  <p:clrMap bg1="lt1" tx1="dk1" bg2="lt2" tx2="dk2" accent1="accent1" accent2="accent2" accent3="accent3" accent4="accent4" accent5="accent5" accent6="accent6" hlink="hlink" folHlink="folHlink"/>
  <p:sldLayoutIdLst>
    <p:sldLayoutId id="2147488868" r:id="rId1"/>
    <p:sldLayoutId id="2147488869" r:id="rId2"/>
    <p:sldLayoutId id="2147488870" r:id="rId3"/>
    <p:sldLayoutId id="2147488871" r:id="rId4"/>
    <p:sldLayoutId id="2147488872" r:id="rId5"/>
    <p:sldLayoutId id="2147488873" r:id="rId6"/>
    <p:sldLayoutId id="2147488874" r:id="rId7"/>
    <p:sldLayoutId id="2147488875" r:id="rId8"/>
    <p:sldLayoutId id="2147488876" r:id="rId9"/>
    <p:sldLayoutId id="2147488877" r:id="rId10"/>
    <p:sldLayoutId id="2147488878" r:id="rId11"/>
  </p:sldLayoutIdLst>
  <p:txStyles>
    <p:titleStyle>
      <a:lvl1pPr algn="ctr" rtl="0" eaLnBrk="0" fontAlgn="base" hangingPunct="0">
        <a:spcBef>
          <a:spcPct val="0"/>
        </a:spcBef>
        <a:spcAft>
          <a:spcPct val="0"/>
        </a:spcAft>
        <a:defRPr sz="4400" b="1" i="0" kern="1200">
          <a:solidFill>
            <a:srgbClr val="FFFFFF"/>
          </a:solidFill>
          <a:latin typeface="Arial" panose="020B0604020202020204" pitchFamily="34" charset="0"/>
          <a:ea typeface="ＭＳ Ｐゴシック" charset="0"/>
          <a:cs typeface="Arial" panose="020B0604020202020204" pitchFamily="34" charset="0"/>
        </a:defRPr>
      </a:lvl1pPr>
      <a:lvl2pPr algn="ctr" rtl="0" eaLnBrk="0" fontAlgn="base" hangingPunct="0">
        <a:spcBef>
          <a:spcPct val="0"/>
        </a:spcBef>
        <a:spcAft>
          <a:spcPct val="0"/>
        </a:spcAft>
        <a:defRPr sz="4400">
          <a:solidFill>
            <a:srgbClr val="FFFFFF"/>
          </a:solidFill>
          <a:latin typeface="Arial" charset="0"/>
          <a:ea typeface="ＭＳ Ｐゴシック" charset="0"/>
        </a:defRPr>
      </a:lvl2pPr>
      <a:lvl3pPr algn="ctr" rtl="0" eaLnBrk="0" fontAlgn="base" hangingPunct="0">
        <a:spcBef>
          <a:spcPct val="0"/>
        </a:spcBef>
        <a:spcAft>
          <a:spcPct val="0"/>
        </a:spcAft>
        <a:defRPr sz="4400">
          <a:solidFill>
            <a:srgbClr val="FFFFFF"/>
          </a:solidFill>
          <a:latin typeface="Arial" charset="0"/>
          <a:ea typeface="ＭＳ Ｐゴシック" charset="0"/>
        </a:defRPr>
      </a:lvl3pPr>
      <a:lvl4pPr algn="ctr" rtl="0" eaLnBrk="0" fontAlgn="base" hangingPunct="0">
        <a:spcBef>
          <a:spcPct val="0"/>
        </a:spcBef>
        <a:spcAft>
          <a:spcPct val="0"/>
        </a:spcAft>
        <a:defRPr sz="4400">
          <a:solidFill>
            <a:srgbClr val="FFFFFF"/>
          </a:solidFill>
          <a:latin typeface="Arial" charset="0"/>
          <a:ea typeface="ＭＳ Ｐゴシック" charset="0"/>
        </a:defRPr>
      </a:lvl4pPr>
      <a:lvl5pPr algn="ctr" rtl="0" eaLnBrk="0" fontAlgn="base" hangingPunct="0">
        <a:spcBef>
          <a:spcPct val="0"/>
        </a:spcBef>
        <a:spcAft>
          <a:spcPct val="0"/>
        </a:spcAft>
        <a:defRPr sz="4400">
          <a:solidFill>
            <a:srgbClr val="FFFFFF"/>
          </a:solidFill>
          <a:latin typeface="Arial" charset="0"/>
          <a:ea typeface="ＭＳ Ｐゴシック" charset="0"/>
        </a:defRPr>
      </a:lvl5pPr>
      <a:lvl6pPr marL="457200" algn="ctr" rtl="0" fontAlgn="base">
        <a:spcBef>
          <a:spcPct val="0"/>
        </a:spcBef>
        <a:spcAft>
          <a:spcPct val="0"/>
        </a:spcAft>
        <a:defRPr sz="4400">
          <a:solidFill>
            <a:srgbClr val="FFFFFF"/>
          </a:solidFill>
          <a:latin typeface="Arial" charset="0"/>
          <a:ea typeface="ＭＳ Ｐゴシック" charset="0"/>
        </a:defRPr>
      </a:lvl6pPr>
      <a:lvl7pPr marL="914400" algn="ctr" rtl="0" fontAlgn="base">
        <a:spcBef>
          <a:spcPct val="0"/>
        </a:spcBef>
        <a:spcAft>
          <a:spcPct val="0"/>
        </a:spcAft>
        <a:defRPr sz="4400">
          <a:solidFill>
            <a:srgbClr val="FFFFFF"/>
          </a:solidFill>
          <a:latin typeface="Arial" charset="0"/>
          <a:ea typeface="ＭＳ Ｐゴシック" charset="0"/>
        </a:defRPr>
      </a:lvl7pPr>
      <a:lvl8pPr marL="1371600" algn="ctr" rtl="0" fontAlgn="base">
        <a:spcBef>
          <a:spcPct val="0"/>
        </a:spcBef>
        <a:spcAft>
          <a:spcPct val="0"/>
        </a:spcAft>
        <a:defRPr sz="4400">
          <a:solidFill>
            <a:srgbClr val="FFFFFF"/>
          </a:solidFill>
          <a:latin typeface="Arial" charset="0"/>
          <a:ea typeface="ＭＳ Ｐゴシック" charset="0"/>
        </a:defRPr>
      </a:lvl8pPr>
      <a:lvl9pPr marL="1828800" algn="ctr" rtl="0" fontAlgn="base">
        <a:spcBef>
          <a:spcPct val="0"/>
        </a:spcBef>
        <a:spcAft>
          <a:spcPct val="0"/>
        </a:spcAft>
        <a:defRPr sz="4400">
          <a:solidFill>
            <a:srgbClr val="FFFFFF"/>
          </a:solidFill>
          <a:latin typeface="Arial" charset="0"/>
          <a:ea typeface="ＭＳ Ｐゴシック" charset="0"/>
        </a:defRPr>
      </a:lvl9pPr>
    </p:titleStyle>
    <p:bodyStyle>
      <a:lvl1pPr marL="342900" indent="-342900" algn="l" rtl="0" eaLnBrk="0" fontAlgn="base" hangingPunct="0">
        <a:spcBef>
          <a:spcPct val="20000"/>
        </a:spcBef>
        <a:spcAft>
          <a:spcPct val="0"/>
        </a:spcAft>
        <a:buFont typeface="Arial" charset="0"/>
        <a:buChar char="•"/>
        <a:defRPr sz="3200" kern="1200">
          <a:solidFill>
            <a:srgbClr val="FFFFFF"/>
          </a:solidFill>
          <a:latin typeface="Arial"/>
          <a:ea typeface="ＭＳ Ｐゴシック" charset="0"/>
          <a:cs typeface="Arial"/>
        </a:defRPr>
      </a:lvl1pPr>
      <a:lvl2pPr marL="742950" indent="-285750" algn="l" rtl="0" eaLnBrk="0" fontAlgn="base" hangingPunct="0">
        <a:spcBef>
          <a:spcPct val="20000"/>
        </a:spcBef>
        <a:spcAft>
          <a:spcPct val="0"/>
        </a:spcAft>
        <a:buFont typeface="Arial" charset="0"/>
        <a:buChar char="–"/>
        <a:defRPr sz="2800" kern="1200">
          <a:solidFill>
            <a:srgbClr val="FFFFFF"/>
          </a:solidFill>
          <a:latin typeface="Arial"/>
          <a:ea typeface="ＭＳ Ｐゴシック" charset="0"/>
          <a:cs typeface="Arial"/>
        </a:defRPr>
      </a:lvl2pPr>
      <a:lvl3pPr marL="1143000" indent="-228600" algn="l" rtl="0" eaLnBrk="0" fontAlgn="base" hangingPunct="0">
        <a:spcBef>
          <a:spcPct val="20000"/>
        </a:spcBef>
        <a:spcAft>
          <a:spcPct val="0"/>
        </a:spcAft>
        <a:buFont typeface="Arial" charset="0"/>
        <a:buChar char="•"/>
        <a:defRPr sz="2400" kern="1200">
          <a:solidFill>
            <a:srgbClr val="FFFFFF"/>
          </a:solidFill>
          <a:latin typeface="Arial"/>
          <a:ea typeface="ＭＳ Ｐゴシック" charset="0"/>
          <a:cs typeface="Arial"/>
        </a:defRPr>
      </a:lvl3pPr>
      <a:lvl4pPr marL="1600200" indent="-228600" algn="l" rtl="0" eaLnBrk="0" fontAlgn="base" hangingPunct="0">
        <a:spcBef>
          <a:spcPct val="20000"/>
        </a:spcBef>
        <a:spcAft>
          <a:spcPct val="0"/>
        </a:spcAft>
        <a:buFont typeface="Arial" charset="0"/>
        <a:buChar char="–"/>
        <a:defRPr sz="2000" kern="1200">
          <a:solidFill>
            <a:srgbClr val="FFFFFF"/>
          </a:solidFill>
          <a:latin typeface="Arial"/>
          <a:ea typeface="ＭＳ Ｐゴシック" charset="0"/>
          <a:cs typeface="Arial"/>
        </a:defRPr>
      </a:lvl4pPr>
      <a:lvl5pPr marL="2057400" indent="-228600" algn="l" rtl="0" eaLnBrk="0" fontAlgn="base" hangingPunct="0">
        <a:spcBef>
          <a:spcPct val="20000"/>
        </a:spcBef>
        <a:spcAft>
          <a:spcPct val="0"/>
        </a:spcAft>
        <a:buFont typeface="Arial" charset="0"/>
        <a:buChar char="»"/>
        <a:defRPr sz="2000" kern="1200">
          <a:solidFill>
            <a:srgbClr val="FFFFFF"/>
          </a:solidFill>
          <a:latin typeface="Arial"/>
          <a:ea typeface="ＭＳ Ｐゴシック" charset="0"/>
          <a:cs typeface="Arial"/>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1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6866" name="Rectangle 2"/>
          <p:cNvSpPr>
            <a:spLocks noGrp="1" noChangeArrowheads="1"/>
          </p:cNvSpPr>
          <p:nvPr>
            <p:ph type="title"/>
          </p:nvPr>
        </p:nvSpPr>
        <p:spPr bwMode="auto">
          <a:xfrm>
            <a:off x="685800" y="609600"/>
            <a:ext cx="7772400" cy="1143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36867" name="Rectangle 3"/>
          <p:cNvSpPr>
            <a:spLocks noGrp="1" noChangeArrowheads="1"/>
          </p:cNvSpPr>
          <p:nvPr>
            <p:ph type="body" idx="1"/>
          </p:nvPr>
        </p:nvSpPr>
        <p:spPr bwMode="auto">
          <a:xfrm>
            <a:off x="685800" y="1981200"/>
            <a:ext cx="7772400" cy="41148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6868" name="Rectangle 4"/>
          <p:cNvSpPr>
            <a:spLocks noGrp="1" noChangeArrowheads="1"/>
          </p:cNvSpPr>
          <p:nvPr>
            <p:ph type="dt" sz="half" idx="2"/>
          </p:nvPr>
        </p:nvSpPr>
        <p:spPr bwMode="auto">
          <a:xfrm>
            <a:off x="685800" y="6248400"/>
            <a:ext cx="19050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eaLnBrk="0" hangingPunct="0">
              <a:defRPr sz="1400" b="1" i="0">
                <a:solidFill>
                  <a:srgbClr val="FFFFFF"/>
                </a:solidFill>
                <a:latin typeface="Arial" panose="020B0604020202020204" pitchFamily="34" charset="0"/>
              </a:defRPr>
            </a:lvl1pPr>
          </a:lstStyle>
          <a:p>
            <a:pPr>
              <a:spcBef>
                <a:spcPct val="0"/>
              </a:spcBef>
              <a:defRPr/>
            </a:pPr>
            <a:endParaRPr lang="en-US" dirty="0"/>
          </a:p>
        </p:txBody>
      </p:sp>
      <p:sp>
        <p:nvSpPr>
          <p:cNvPr id="36869" name="Rectangle 5"/>
          <p:cNvSpPr>
            <a:spLocks noGrp="1" noChangeArrowheads="1"/>
          </p:cNvSpPr>
          <p:nvPr>
            <p:ph type="ftr" sz="quarter" idx="3"/>
          </p:nvPr>
        </p:nvSpPr>
        <p:spPr bwMode="auto">
          <a:xfrm>
            <a:off x="3124200" y="6248400"/>
            <a:ext cx="28956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eaLnBrk="0" hangingPunct="0">
              <a:defRPr sz="1400" b="1" i="0">
                <a:solidFill>
                  <a:srgbClr val="FFFFFF"/>
                </a:solidFill>
                <a:latin typeface="Arial" panose="020B0604020202020204" pitchFamily="34" charset="0"/>
              </a:defRPr>
            </a:lvl1pPr>
          </a:lstStyle>
          <a:p>
            <a:pPr>
              <a:spcBef>
                <a:spcPct val="0"/>
              </a:spcBef>
              <a:defRPr/>
            </a:pPr>
            <a:endParaRPr lang="en-US" dirty="0"/>
          </a:p>
        </p:txBody>
      </p:sp>
      <p:sp>
        <p:nvSpPr>
          <p:cNvPr id="36870" name="Rectangle 6"/>
          <p:cNvSpPr>
            <a:spLocks noGrp="1" noChangeArrowheads="1"/>
          </p:cNvSpPr>
          <p:nvPr>
            <p:ph type="sldNum" sz="quarter" idx="4"/>
          </p:nvPr>
        </p:nvSpPr>
        <p:spPr bwMode="auto">
          <a:xfrm>
            <a:off x="6553200" y="6248400"/>
            <a:ext cx="1905000" cy="4572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r" eaLnBrk="0" hangingPunct="0">
              <a:defRPr sz="1400" b="1" i="0">
                <a:solidFill>
                  <a:srgbClr val="FFFFFF"/>
                </a:solidFill>
                <a:latin typeface="Arial" panose="020B0604020202020204" pitchFamily="34" charset="0"/>
              </a:defRPr>
            </a:lvl1pPr>
          </a:lstStyle>
          <a:p>
            <a:pPr>
              <a:spcBef>
                <a:spcPct val="0"/>
              </a:spcBef>
              <a:defRPr/>
            </a:pPr>
            <a:fld id="{C7FCEC4A-0619-534F-AB0C-4C4D1986DF16}" type="slidenum">
              <a:rPr lang="en-US" smtClean="0"/>
              <a:pPr>
                <a:spcBef>
                  <a:spcPct val="0"/>
                </a:spcBef>
                <a:defRPr/>
              </a:pPr>
              <a:t>‹#›</a:t>
            </a:fld>
            <a:endParaRPr lang="en-US" dirty="0"/>
          </a:p>
        </p:txBody>
      </p:sp>
    </p:spTree>
    <p:extLst>
      <p:ext uri="{BB962C8B-B14F-4D97-AF65-F5344CB8AC3E}">
        <p14:creationId xmlns:p14="http://schemas.microsoft.com/office/powerpoint/2010/main" val="1641764743"/>
      </p:ext>
    </p:extLst>
  </p:cSld>
  <p:clrMap bg1="dk2" tx1="lt1" bg2="dk1" tx2="lt2" accent1="accent1" accent2="accent2" accent3="accent3" accent4="accent4" accent5="accent5" accent6="accent6" hlink="hlink" folHlink="folHlink"/>
  <p:sldLayoutIdLst>
    <p:sldLayoutId id="2147488880" r:id="rId1"/>
    <p:sldLayoutId id="2147488881" r:id="rId2"/>
    <p:sldLayoutId id="2147488882" r:id="rId3"/>
    <p:sldLayoutId id="2147488883" r:id="rId4"/>
    <p:sldLayoutId id="2147488884" r:id="rId5"/>
    <p:sldLayoutId id="2147488885" r:id="rId6"/>
    <p:sldLayoutId id="2147488886" r:id="rId7"/>
    <p:sldLayoutId id="2147488887" r:id="rId8"/>
    <p:sldLayoutId id="2147488888" r:id="rId9"/>
    <p:sldLayoutId id="2147488889" r:id="rId10"/>
    <p:sldLayoutId id="2147488890" r:id="rId11"/>
    <p:sldLayoutId id="2147488891" r:id="rId12"/>
  </p:sldLayoutIdLst>
  <p:hf sldNum="0" hdr="0" ftr="0" dt="0"/>
  <p:txStyles>
    <p:titleStyle>
      <a:lvl1pPr algn="ctr" rtl="0" eaLnBrk="0" fontAlgn="base" hangingPunct="0">
        <a:spcBef>
          <a:spcPct val="0"/>
        </a:spcBef>
        <a:spcAft>
          <a:spcPct val="0"/>
        </a:spcAft>
        <a:defRPr sz="4400">
          <a:solidFill>
            <a:schemeClr val="tx2"/>
          </a:solidFill>
          <a:latin typeface="+mj-lt"/>
          <a:ea typeface="+mj-ea"/>
          <a:cs typeface="ＭＳ Ｐゴシック" charset="0"/>
        </a:defRPr>
      </a:lvl1pPr>
      <a:lvl2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5pPr>
      <a:lvl6pPr marL="457200" algn="ctr" rtl="0" fontAlgn="base">
        <a:spcBef>
          <a:spcPct val="0"/>
        </a:spcBef>
        <a:spcAft>
          <a:spcPct val="0"/>
        </a:spcAft>
        <a:defRPr sz="4400">
          <a:solidFill>
            <a:schemeClr val="tx2"/>
          </a:solidFill>
          <a:latin typeface="26" charset="0"/>
          <a:ea typeface="ＭＳ Ｐゴシック" charset="0"/>
        </a:defRPr>
      </a:lvl6pPr>
      <a:lvl7pPr marL="914400" algn="ctr" rtl="0" fontAlgn="base">
        <a:spcBef>
          <a:spcPct val="0"/>
        </a:spcBef>
        <a:spcAft>
          <a:spcPct val="0"/>
        </a:spcAft>
        <a:defRPr sz="4400">
          <a:solidFill>
            <a:schemeClr val="tx2"/>
          </a:solidFill>
          <a:latin typeface="26" charset="0"/>
          <a:ea typeface="ＭＳ Ｐゴシック" charset="0"/>
        </a:defRPr>
      </a:lvl7pPr>
      <a:lvl8pPr marL="1371600" algn="ctr" rtl="0" fontAlgn="base">
        <a:spcBef>
          <a:spcPct val="0"/>
        </a:spcBef>
        <a:spcAft>
          <a:spcPct val="0"/>
        </a:spcAft>
        <a:defRPr sz="4400">
          <a:solidFill>
            <a:schemeClr val="tx2"/>
          </a:solidFill>
          <a:latin typeface="26" charset="0"/>
          <a:ea typeface="ＭＳ Ｐゴシック" charset="0"/>
        </a:defRPr>
      </a:lvl8pPr>
      <a:lvl9pPr marL="1828800" algn="ctr" rtl="0" fontAlgn="base">
        <a:spcBef>
          <a:spcPct val="0"/>
        </a:spcBef>
        <a:spcAft>
          <a:spcPct val="0"/>
        </a:spcAft>
        <a:defRPr sz="4400">
          <a:solidFill>
            <a:schemeClr val="tx2"/>
          </a:solidFill>
          <a:latin typeface="26" charset="0"/>
          <a:ea typeface="ＭＳ Ｐゴシック"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ＭＳ Ｐゴシック" charset="0"/>
        </a:defRPr>
      </a:lvl1pPr>
      <a:lvl2pPr marL="742950" indent="-285750" algn="l" rtl="0" eaLnBrk="0" fontAlgn="base" hangingPunct="0">
        <a:spcBef>
          <a:spcPct val="20000"/>
        </a:spcBef>
        <a:spcAft>
          <a:spcPct val="0"/>
        </a:spcAft>
        <a:buChar char="–"/>
        <a:defRPr sz="2800">
          <a:solidFill>
            <a:schemeClr val="tx1"/>
          </a:solidFill>
          <a:latin typeface="+mn-lt"/>
          <a:ea typeface="+mn-ea"/>
        </a:defRPr>
      </a:lvl2pPr>
      <a:lvl3pPr marL="1143000" indent="-228600" algn="l" rtl="0" eaLnBrk="0" fontAlgn="base" hangingPunct="0">
        <a:spcBef>
          <a:spcPct val="20000"/>
        </a:spcBef>
        <a:spcAft>
          <a:spcPct val="0"/>
        </a:spcAft>
        <a:buChar char="•"/>
        <a:defRPr sz="2400">
          <a:solidFill>
            <a:schemeClr val="tx1"/>
          </a:solidFill>
          <a:latin typeface="+mn-lt"/>
          <a:ea typeface="+mn-ea"/>
        </a:defRPr>
      </a:lvl3pPr>
      <a:lvl4pPr marL="1600200" indent="-228600" algn="l" rtl="0" eaLnBrk="0" fontAlgn="base" hangingPunct="0">
        <a:spcBef>
          <a:spcPct val="20000"/>
        </a:spcBef>
        <a:spcAft>
          <a:spcPct val="0"/>
        </a:spcAft>
        <a:buChar char="–"/>
        <a:defRPr sz="2000">
          <a:solidFill>
            <a:schemeClr val="tx1"/>
          </a:solidFill>
          <a:latin typeface="+mn-lt"/>
          <a:ea typeface="+mn-ea"/>
        </a:defRPr>
      </a:lvl4pPr>
      <a:lvl5pPr marL="2057400" indent="-228600" algn="l" rtl="0" eaLnBrk="0" fontAlgn="base" hangingPunct="0">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17.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a:solidFill>
                  <a:srgbClr val="000000"/>
                </a:solidFill>
                <a:latin typeface="Times New Roman" pitchFamily="-111" charset="0"/>
                <a:ea typeface="+mn-ea"/>
                <a:cs typeface="+mn-cs"/>
              </a:defRPr>
            </a:lvl1pPr>
          </a:lstStyle>
          <a:p>
            <a:pPr eaLnBrk="0" hangingPunct="0">
              <a:spcBef>
                <a:spcPct val="0"/>
              </a:spcBef>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New Roman" pitchFamily="-111" charset="0"/>
                <a:ea typeface="+mn-ea"/>
                <a:cs typeface="+mn-cs"/>
              </a:defRPr>
            </a:lvl1pPr>
          </a:lstStyle>
          <a:p>
            <a:pPr eaLnBrk="0" hangingPunct="0">
              <a:spcBef>
                <a:spcPct val="0"/>
              </a:spcBef>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Times New Roman" charset="0"/>
              </a:defRPr>
            </a:lvl1pPr>
          </a:lstStyle>
          <a:p>
            <a:pPr eaLnBrk="0" hangingPunct="0">
              <a:spcBef>
                <a:spcPct val="0"/>
              </a:spcBef>
              <a:defRPr/>
            </a:pPr>
            <a:fld id="{C7FCEC4A-0619-534F-AB0C-4C4D1986DF16}" type="slidenum">
              <a:rPr lang="en-US"/>
              <a:pPr eaLnBrk="0" hangingPunct="0">
                <a:spcBef>
                  <a:spcPct val="0"/>
                </a:spcBef>
                <a:defRPr/>
              </a:pPr>
              <a:t>‹#›</a:t>
            </a:fld>
            <a:endParaRPr lang="en-US"/>
          </a:p>
        </p:txBody>
      </p:sp>
    </p:spTree>
    <p:extLst>
      <p:ext uri="{BB962C8B-B14F-4D97-AF65-F5344CB8AC3E}">
        <p14:creationId xmlns:p14="http://schemas.microsoft.com/office/powerpoint/2010/main" val="3278158296"/>
      </p:ext>
    </p:extLst>
  </p:cSld>
  <p:clrMap bg1="lt1" tx1="dk1" bg2="lt2" tx2="dk2" accent1="accent1" accent2="accent2" accent3="accent3" accent4="accent4" accent5="accent5" accent6="accent6" hlink="hlink" folHlink="folHlink"/>
  <p:sldLayoutIdLst>
    <p:sldLayoutId id="2147488893" r:id="rId1"/>
    <p:sldLayoutId id="2147488894" r:id="rId2"/>
    <p:sldLayoutId id="2147488895" r:id="rId3"/>
    <p:sldLayoutId id="2147488896" r:id="rId4"/>
    <p:sldLayoutId id="2147488897" r:id="rId5"/>
    <p:sldLayoutId id="2147488898" r:id="rId6"/>
    <p:sldLayoutId id="2147488899" r:id="rId7"/>
    <p:sldLayoutId id="2147488900" r:id="rId8"/>
    <p:sldLayoutId id="2147488901" r:id="rId9"/>
    <p:sldLayoutId id="2147488902" r:id="rId10"/>
    <p:sldLayoutId id="2147488903" r:id="rId11"/>
    <p:sldLayoutId id="2147488904" r:id="rId12"/>
    <p:sldLayoutId id="2147488905"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18.xml><?xml version="1.0" encoding="utf-8"?>
<p:sldMaster xmlns:a="http://schemas.openxmlformats.org/drawingml/2006/main" xmlns:r="http://schemas.openxmlformats.org/officeDocument/2006/relationships" xmlns:p="http://schemas.openxmlformats.org/presentationml/2006/main">
  <p:cSld>
    <p:bg>
      <p:bgPr>
        <a:blipFill dpi="0" rotWithShape="0">
          <a:blip r:embed="rId13"/>
          <a:srcRect/>
          <a:tile tx="0" ty="0" sx="100000" sy="100000" flip="none" algn="tl"/>
        </a:blipFill>
        <a:effectLst/>
      </p:bgPr>
    </p:bg>
    <p:spTree>
      <p:nvGrpSpPr>
        <p:cNvPr id="1" name=""/>
        <p:cNvGrpSpPr/>
        <p:nvPr/>
      </p:nvGrpSpPr>
      <p:grpSpPr>
        <a:xfrm>
          <a:off x="0" y="0"/>
          <a:ext cx="0" cy="0"/>
          <a:chOff x="0" y="0"/>
          <a:chExt cx="0" cy="0"/>
        </a:xfrm>
      </p:grpSpPr>
      <p:pic>
        <p:nvPicPr>
          <p:cNvPr id="28674" name="Picture 2" descr="Expbanna"/>
          <p:cNvPicPr>
            <a:picLocks noChangeAspect="1" noChangeArrowheads="1"/>
          </p:cNvPicPr>
          <p:nvPr/>
        </p:nvPicPr>
        <p:blipFill>
          <a:blip r:embed="rId14">
            <a:extLst>
              <a:ext uri="{28A0092B-C50C-407E-A947-70E740481C1C}">
                <a14:useLocalDpi xmlns:a14="http://schemas.microsoft.com/office/drawing/2010/main"/>
              </a:ext>
            </a:extLst>
          </a:blip>
          <a:srcRect/>
          <a:stretch>
            <a:fillRect/>
          </a:stretch>
        </p:blipFill>
        <p:spPr bwMode="invGray">
          <a:xfrm>
            <a:off x="0" y="0"/>
            <a:ext cx="685800" cy="685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8675" name="Rectangle 3"/>
          <p:cNvSpPr>
            <a:spLocks noGrp="1" noChangeArrowheads="1"/>
          </p:cNvSpPr>
          <p:nvPr>
            <p:ph type="title"/>
          </p:nvPr>
        </p:nvSpPr>
        <p:spPr bwMode="auto">
          <a:xfrm>
            <a:off x="1066800" y="381000"/>
            <a:ext cx="77724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b" anchorCtr="0" compatLnSpc="1">
            <a:prstTxWarp prst="textNoShape">
              <a:avLst/>
            </a:prstTxWarp>
          </a:bodyPr>
          <a:lstStyle/>
          <a:p>
            <a:pPr lvl="0"/>
            <a:r>
              <a:rPr lang="en-US"/>
              <a:t>Click to edit Master title style</a:t>
            </a:r>
          </a:p>
        </p:txBody>
      </p:sp>
      <p:sp>
        <p:nvSpPr>
          <p:cNvPr id="6148" name="Rectangle 4"/>
          <p:cNvSpPr>
            <a:spLocks noGrp="1" noChangeArrowheads="1"/>
          </p:cNvSpPr>
          <p:nvPr>
            <p:ph type="dt" sz="half" idx="2"/>
          </p:nvPr>
        </p:nvSpPr>
        <p:spPr bwMode="auto">
          <a:xfrm>
            <a:off x="838200" y="6400800"/>
            <a:ext cx="1905000" cy="457200"/>
          </a:xfrm>
          <a:prstGeom prst="rect">
            <a:avLst/>
          </a:prstGeom>
          <a:noFill/>
          <a:ln w="9525">
            <a:noFill/>
            <a:miter lim="800000"/>
            <a:headEnd/>
            <a:tailEnd/>
          </a:ln>
          <a:effectLst/>
        </p:spPr>
        <p:txBody>
          <a:bodyPr vert="horz" wrap="square" lIns="91440" tIns="45720" rIns="91440" bIns="45720" numCol="1" anchor="b" anchorCtr="1" compatLnSpc="1">
            <a:prstTxWarp prst="textNoShape">
              <a:avLst/>
            </a:prstTxWarp>
          </a:bodyPr>
          <a:lstStyle>
            <a:lvl1pPr algn="l">
              <a:spcBef>
                <a:spcPct val="0"/>
              </a:spcBef>
              <a:defRPr sz="1400" b="1" i="0">
                <a:solidFill>
                  <a:srgbClr val="482400"/>
                </a:solidFill>
                <a:latin typeface="Arial" panose="020B0604020202020204" pitchFamily="34" charset="0"/>
                <a:ea typeface="+mn-ea"/>
                <a:cs typeface="+mn-cs"/>
              </a:defRPr>
            </a:lvl1pPr>
          </a:lstStyle>
          <a:p>
            <a:pPr>
              <a:defRPr/>
            </a:pPr>
            <a:endParaRPr lang="en-US" dirty="0"/>
          </a:p>
        </p:txBody>
      </p:sp>
      <p:sp>
        <p:nvSpPr>
          <p:cNvPr id="6149" name="Rectangle 5"/>
          <p:cNvSpPr>
            <a:spLocks noGrp="1" noChangeArrowheads="1"/>
          </p:cNvSpPr>
          <p:nvPr>
            <p:ph type="ftr" sz="quarter" idx="3"/>
          </p:nvPr>
        </p:nvSpPr>
        <p:spPr bwMode="auto">
          <a:xfrm>
            <a:off x="3429000" y="6400800"/>
            <a:ext cx="2895600" cy="457200"/>
          </a:xfrm>
          <a:prstGeom prst="rect">
            <a:avLst/>
          </a:prstGeom>
          <a:noFill/>
          <a:ln w="9525">
            <a:noFill/>
            <a:miter lim="800000"/>
            <a:headEnd/>
            <a:tailEnd/>
          </a:ln>
          <a:effectLst/>
        </p:spPr>
        <p:txBody>
          <a:bodyPr vert="horz" wrap="square" lIns="91440" tIns="45720" rIns="91440" bIns="45720" numCol="1" anchor="b" anchorCtr="1" compatLnSpc="1">
            <a:prstTxWarp prst="textNoShape">
              <a:avLst/>
            </a:prstTxWarp>
          </a:bodyPr>
          <a:lstStyle>
            <a:lvl1pPr>
              <a:spcBef>
                <a:spcPct val="0"/>
              </a:spcBef>
              <a:defRPr sz="1400" b="1" i="0">
                <a:solidFill>
                  <a:srgbClr val="482400"/>
                </a:solidFill>
                <a:latin typeface="Arial" panose="020B0604020202020204" pitchFamily="34" charset="0"/>
                <a:ea typeface="+mn-ea"/>
                <a:cs typeface="+mn-cs"/>
              </a:defRPr>
            </a:lvl1pPr>
          </a:lstStyle>
          <a:p>
            <a:pPr>
              <a:defRPr/>
            </a:pPr>
            <a:endParaRPr lang="en-US" dirty="0"/>
          </a:p>
        </p:txBody>
      </p:sp>
      <p:sp>
        <p:nvSpPr>
          <p:cNvPr id="6150" name="Rectangle 6"/>
          <p:cNvSpPr>
            <a:spLocks noGrp="1" noChangeArrowheads="1"/>
          </p:cNvSpPr>
          <p:nvPr>
            <p:ph type="sldNum" sz="quarter" idx="4"/>
          </p:nvPr>
        </p:nvSpPr>
        <p:spPr bwMode="auto">
          <a:xfrm>
            <a:off x="7010400" y="6400800"/>
            <a:ext cx="1905000" cy="457200"/>
          </a:xfrm>
          <a:prstGeom prst="rect">
            <a:avLst/>
          </a:prstGeom>
          <a:noFill/>
          <a:ln w="9525">
            <a:noFill/>
            <a:miter lim="800000"/>
            <a:headEnd/>
            <a:tailEnd/>
          </a:ln>
          <a:effectLst/>
        </p:spPr>
        <p:txBody>
          <a:bodyPr vert="horz" wrap="square" lIns="91440" tIns="45720" rIns="91440" bIns="45720" numCol="1" anchor="b" anchorCtr="1" compatLnSpc="1">
            <a:prstTxWarp prst="textNoShape">
              <a:avLst/>
            </a:prstTxWarp>
          </a:bodyPr>
          <a:lstStyle>
            <a:lvl1pPr algn="r">
              <a:spcBef>
                <a:spcPct val="0"/>
              </a:spcBef>
              <a:defRPr sz="1400" b="1" i="0">
                <a:solidFill>
                  <a:srgbClr val="482400"/>
                </a:solidFill>
                <a:latin typeface="Arial" panose="020B0604020202020204" pitchFamily="34" charset="0"/>
              </a:defRPr>
            </a:lvl1pPr>
          </a:lstStyle>
          <a:p>
            <a:pPr>
              <a:defRPr/>
            </a:pPr>
            <a:fld id="{D366A4A1-0A59-464E-B148-F9297EAADB0C}" type="slidenum">
              <a:rPr lang="en-US" smtClean="0"/>
              <a:pPr>
                <a:defRPr/>
              </a:pPr>
              <a:t>‹#›</a:t>
            </a:fld>
            <a:endParaRPr lang="en-US" dirty="0"/>
          </a:p>
        </p:txBody>
      </p:sp>
      <p:pic>
        <p:nvPicPr>
          <p:cNvPr id="28679" name="Picture 7" descr="EXPHORSA"/>
          <p:cNvPicPr>
            <a:picLocks noChangeAspect="1" noChangeArrowheads="1"/>
          </p:cNvPicPr>
          <p:nvPr/>
        </p:nvPicPr>
        <p:blipFill>
          <a:blip r:embed="rId15">
            <a:extLst>
              <a:ext uri="{28A0092B-C50C-407E-A947-70E740481C1C}">
                <a14:useLocalDpi xmlns:a14="http://schemas.microsoft.com/office/drawing/2010/main"/>
              </a:ext>
            </a:extLst>
          </a:blip>
          <a:srcRect/>
          <a:stretch>
            <a:fillRect/>
          </a:stretch>
        </p:blipFill>
        <p:spPr bwMode="auto">
          <a:xfrm>
            <a:off x="1066800" y="1574800"/>
            <a:ext cx="7772400" cy="130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8680" name="Rectangle 8"/>
          <p:cNvSpPr>
            <a:spLocks noGrp="1" noChangeArrowheads="1"/>
          </p:cNvSpPr>
          <p:nvPr>
            <p:ph type="body" idx="1"/>
          </p:nvPr>
        </p:nvSpPr>
        <p:spPr bwMode="auto">
          <a:xfrm>
            <a:off x="1062038" y="1766888"/>
            <a:ext cx="7769225" cy="41132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706546315"/>
      </p:ext>
    </p:extLst>
  </p:cSld>
  <p:clrMap bg1="lt1" tx1="dk1" bg2="lt2" tx2="dk2" accent1="accent1" accent2="accent2" accent3="accent3" accent4="accent4" accent5="accent5" accent6="accent6" hlink="hlink" folHlink="folHlink"/>
  <p:sldLayoutIdLst>
    <p:sldLayoutId id="2147488907" r:id="rId1"/>
    <p:sldLayoutId id="2147488908" r:id="rId2"/>
    <p:sldLayoutId id="2147488909" r:id="rId3"/>
    <p:sldLayoutId id="2147488910" r:id="rId4"/>
    <p:sldLayoutId id="2147488911" r:id="rId5"/>
    <p:sldLayoutId id="2147488912" r:id="rId6"/>
    <p:sldLayoutId id="2147488913" r:id="rId7"/>
    <p:sldLayoutId id="2147488914" r:id="rId8"/>
    <p:sldLayoutId id="2147488915" r:id="rId9"/>
    <p:sldLayoutId id="2147488916" r:id="rId10"/>
    <p:sldLayoutId id="2147488917" r:id="rId11"/>
  </p:sldLayoutIdLst>
  <p:txStyles>
    <p:titleStyle>
      <a:lvl1pPr algn="l" rtl="0" eaLnBrk="0" fontAlgn="base" hangingPunct="0">
        <a:spcBef>
          <a:spcPct val="0"/>
        </a:spcBef>
        <a:spcAft>
          <a:spcPct val="0"/>
        </a:spcAft>
        <a:defRPr sz="4400">
          <a:solidFill>
            <a:schemeClr val="tx2"/>
          </a:solidFill>
          <a:latin typeface="+mj-lt"/>
          <a:ea typeface="ＭＳ Ｐゴシック" charset="-128"/>
          <a:cs typeface="ＭＳ Ｐゴシック" charset="-128"/>
        </a:defRPr>
      </a:lvl1pPr>
      <a:lvl2pPr algn="l"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5pPr>
      <a:lvl6pPr marL="457200" algn="l" rtl="0" fontAlgn="base">
        <a:spcBef>
          <a:spcPct val="0"/>
        </a:spcBef>
        <a:spcAft>
          <a:spcPct val="0"/>
        </a:spcAft>
        <a:defRPr sz="4400">
          <a:solidFill>
            <a:schemeClr val="tx2"/>
          </a:solidFill>
          <a:latin typeface="Times New Roman" charset="0"/>
        </a:defRPr>
      </a:lvl6pPr>
      <a:lvl7pPr marL="914400" algn="l" rtl="0" fontAlgn="base">
        <a:spcBef>
          <a:spcPct val="0"/>
        </a:spcBef>
        <a:spcAft>
          <a:spcPct val="0"/>
        </a:spcAft>
        <a:defRPr sz="4400">
          <a:solidFill>
            <a:schemeClr val="tx2"/>
          </a:solidFill>
          <a:latin typeface="Times New Roman" charset="0"/>
        </a:defRPr>
      </a:lvl7pPr>
      <a:lvl8pPr marL="1371600" algn="l" rtl="0" fontAlgn="base">
        <a:spcBef>
          <a:spcPct val="0"/>
        </a:spcBef>
        <a:spcAft>
          <a:spcPct val="0"/>
        </a:spcAft>
        <a:defRPr sz="4400">
          <a:solidFill>
            <a:schemeClr val="tx2"/>
          </a:solidFill>
          <a:latin typeface="Times New Roman" charset="0"/>
        </a:defRPr>
      </a:lvl8pPr>
      <a:lvl9pPr marL="1828800" algn="l" rtl="0" fontAlgn="base">
        <a:spcBef>
          <a:spcPct val="0"/>
        </a:spcBef>
        <a:spcAft>
          <a:spcPct val="0"/>
        </a:spcAft>
        <a:defRPr sz="4400">
          <a:solidFill>
            <a:schemeClr val="tx2"/>
          </a:solidFill>
          <a:latin typeface="Times New Roman" charset="0"/>
        </a:defRPr>
      </a:lvl9pPr>
    </p:titleStyle>
    <p:bodyStyle>
      <a:lvl1pPr marL="342900" indent="-342900" algn="l" rtl="0" eaLnBrk="0" fontAlgn="base" hangingPunct="0">
        <a:spcBef>
          <a:spcPct val="20000"/>
        </a:spcBef>
        <a:spcAft>
          <a:spcPct val="0"/>
        </a:spcAft>
        <a:buBlip>
          <a:blip r:embed="rId16"/>
        </a:buBlip>
        <a:defRPr sz="3200">
          <a:solidFill>
            <a:schemeClr val="tx1"/>
          </a:solidFill>
          <a:latin typeface="+mn-lt"/>
          <a:ea typeface="ＭＳ Ｐゴシック" charset="-128"/>
          <a:cs typeface="ＭＳ Ｐゴシック" charset="-128"/>
        </a:defRPr>
      </a:lvl1pPr>
      <a:lvl2pPr marL="742950" indent="-285750" algn="l" rtl="0" eaLnBrk="0" fontAlgn="base" hangingPunct="0">
        <a:spcBef>
          <a:spcPct val="20000"/>
        </a:spcBef>
        <a:spcAft>
          <a:spcPct val="0"/>
        </a:spcAft>
        <a:buClr>
          <a:schemeClr val="accent2"/>
        </a:buClr>
        <a:buFont typeface="Wingdings" charset="0"/>
        <a:buBlip>
          <a:blip r:embed="rId17"/>
        </a:buBlip>
        <a:defRPr sz="2800">
          <a:solidFill>
            <a:schemeClr val="tx1"/>
          </a:solidFill>
          <a:latin typeface="+mn-lt"/>
          <a:ea typeface="ＭＳ Ｐゴシック" charset="-128"/>
        </a:defRPr>
      </a:lvl2pPr>
      <a:lvl3pPr marL="1143000" indent="-228600" algn="l" rtl="0" eaLnBrk="0" fontAlgn="base" hangingPunct="0">
        <a:spcBef>
          <a:spcPct val="20000"/>
        </a:spcBef>
        <a:spcAft>
          <a:spcPct val="0"/>
        </a:spcAft>
        <a:buChar char="•"/>
        <a:defRPr sz="2400">
          <a:solidFill>
            <a:schemeClr val="tx1"/>
          </a:solidFill>
          <a:latin typeface="+mn-lt"/>
          <a:ea typeface="ＭＳ Ｐゴシック" charset="-128"/>
        </a:defRPr>
      </a:lvl3pPr>
      <a:lvl4pPr marL="1600200" indent="-228600" algn="l" rtl="0" eaLnBrk="0" fontAlgn="base" hangingPunct="0">
        <a:spcBef>
          <a:spcPct val="20000"/>
        </a:spcBef>
        <a:spcAft>
          <a:spcPct val="0"/>
        </a:spcAft>
        <a:buClr>
          <a:schemeClr val="tx2"/>
        </a:buClr>
        <a:buFont typeface="Wingdings" charset="0"/>
        <a:buChar char="s"/>
        <a:defRPr sz="2000">
          <a:solidFill>
            <a:schemeClr val="tx1"/>
          </a:solidFill>
          <a:latin typeface="+mn-lt"/>
          <a:ea typeface="ＭＳ Ｐゴシック" charset="-128"/>
        </a:defRPr>
      </a:lvl4pPr>
      <a:lvl5pPr marL="2057400" indent="-228600" algn="l" rtl="0" eaLnBrk="0" fontAlgn="base" hangingPunct="0">
        <a:spcBef>
          <a:spcPct val="20000"/>
        </a:spcBef>
        <a:spcAft>
          <a:spcPct val="0"/>
        </a:spcAft>
        <a:buClr>
          <a:schemeClr val="tx2"/>
        </a:buClr>
        <a:buFont typeface="Wingdings" charset="0"/>
        <a:buChar char="s"/>
        <a:defRPr sz="2000">
          <a:solidFill>
            <a:schemeClr val="tx1"/>
          </a:solidFill>
          <a:latin typeface="+mn-lt"/>
          <a:ea typeface="ＭＳ Ｐゴシック" charset="-128"/>
        </a:defRPr>
      </a:lvl5pPr>
      <a:lvl6pPr marL="2514600" indent="-228600" algn="l" rtl="0" fontAlgn="base">
        <a:spcBef>
          <a:spcPct val="20000"/>
        </a:spcBef>
        <a:spcAft>
          <a:spcPct val="0"/>
        </a:spcAft>
        <a:buClr>
          <a:schemeClr val="tx2"/>
        </a:buClr>
        <a:buFont typeface="Wingdings" charset="2"/>
        <a:buChar char="s"/>
        <a:defRPr sz="2000">
          <a:solidFill>
            <a:schemeClr val="tx1"/>
          </a:solidFill>
          <a:latin typeface="+mn-lt"/>
          <a:ea typeface="ＭＳ Ｐゴシック" charset="-128"/>
        </a:defRPr>
      </a:lvl6pPr>
      <a:lvl7pPr marL="2971800" indent="-228600" algn="l" rtl="0" fontAlgn="base">
        <a:spcBef>
          <a:spcPct val="20000"/>
        </a:spcBef>
        <a:spcAft>
          <a:spcPct val="0"/>
        </a:spcAft>
        <a:buClr>
          <a:schemeClr val="tx2"/>
        </a:buClr>
        <a:buFont typeface="Wingdings" charset="2"/>
        <a:buChar char="s"/>
        <a:defRPr sz="2000">
          <a:solidFill>
            <a:schemeClr val="tx1"/>
          </a:solidFill>
          <a:latin typeface="+mn-lt"/>
          <a:ea typeface="ＭＳ Ｐゴシック" charset="-128"/>
        </a:defRPr>
      </a:lvl7pPr>
      <a:lvl8pPr marL="3429000" indent="-228600" algn="l" rtl="0" fontAlgn="base">
        <a:spcBef>
          <a:spcPct val="20000"/>
        </a:spcBef>
        <a:spcAft>
          <a:spcPct val="0"/>
        </a:spcAft>
        <a:buClr>
          <a:schemeClr val="tx2"/>
        </a:buClr>
        <a:buFont typeface="Wingdings" charset="2"/>
        <a:buChar char="s"/>
        <a:defRPr sz="2000">
          <a:solidFill>
            <a:schemeClr val="tx1"/>
          </a:solidFill>
          <a:latin typeface="+mn-lt"/>
          <a:ea typeface="ＭＳ Ｐゴシック" charset="-128"/>
        </a:defRPr>
      </a:lvl8pPr>
      <a:lvl9pPr marL="3886200" indent="-228600" algn="l" rtl="0" fontAlgn="base">
        <a:spcBef>
          <a:spcPct val="20000"/>
        </a:spcBef>
        <a:spcAft>
          <a:spcPct val="0"/>
        </a:spcAft>
        <a:buClr>
          <a:schemeClr val="tx2"/>
        </a:buClr>
        <a:buFont typeface="Wingdings" charset="2"/>
        <a:buChar char="s"/>
        <a:defRPr sz="2000">
          <a:solidFill>
            <a:schemeClr val="tx1"/>
          </a:solidFill>
          <a:latin typeface="+mn-lt"/>
          <a:ea typeface="ＭＳ Ｐゴシック"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1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wrap="square" lIns="91440" tIns="45720" rIns="91440" bIns="45720" numCol="1" anchor="ctr" anchorCtr="0" compatLnSpc="1">
            <a:prstTxWarp prst="textNoShape">
              <a:avLst/>
            </a:prstTxWarp>
          </a:bodyPr>
          <a:lstStyle>
            <a:lvl1pPr>
              <a:defRPr sz="1200" b="1" i="0">
                <a:solidFill>
                  <a:srgbClr val="898989"/>
                </a:solidFill>
                <a:cs typeface="Arial" panose="020B0604020202020204" pitchFamily="34" charset="0"/>
              </a:defRPr>
            </a:lvl1pPr>
          </a:lstStyle>
          <a:p>
            <a:pPr>
              <a:spcBef>
                <a:spcPct val="0"/>
              </a:spcBef>
              <a:defRPr/>
            </a:pPr>
            <a:fld id="{C16A198B-9034-4749-8A8D-B90A5F5B90A3}" type="datetimeFigureOut">
              <a:rPr lang="en-US" smtClean="0"/>
              <a:pPr>
                <a:spcBef>
                  <a:spcPct val="0"/>
                </a:spcBef>
                <a:defRPr/>
              </a:pPr>
              <a:t>3/19/26</a:t>
            </a:fld>
            <a:endParaRPr lang="en-US" dirty="0"/>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a:defRPr sz="1200" b="1" i="0">
                <a:solidFill>
                  <a:srgbClr val="898989"/>
                </a:solidFill>
                <a:cs typeface="Arial" panose="020B0604020202020204" pitchFamily="34" charset="0"/>
              </a:defRPr>
            </a:lvl1pPr>
          </a:lstStyle>
          <a:p>
            <a:pPr>
              <a:spcBef>
                <a:spcPct val="0"/>
              </a:spcBef>
              <a:defRPr/>
            </a:pPr>
            <a:fld id="{FA356419-7718-C74B-9C0F-E2D2C7D5AD85}" type="slidenum">
              <a:rPr lang="en-US" smtClean="0"/>
              <a:pPr>
                <a:spcBef>
                  <a:spcPct val="0"/>
                </a:spcBef>
                <a:defRPr/>
              </a:pPr>
              <a:t>‹#›</a:t>
            </a:fld>
            <a:endParaRPr lang="en-US" dirty="0"/>
          </a:p>
        </p:txBody>
      </p:sp>
    </p:spTree>
    <p:extLst>
      <p:ext uri="{BB962C8B-B14F-4D97-AF65-F5344CB8AC3E}">
        <p14:creationId xmlns:p14="http://schemas.microsoft.com/office/powerpoint/2010/main" val="2521089142"/>
      </p:ext>
    </p:extLst>
  </p:cSld>
  <p:clrMap bg1="lt1" tx1="dk1" bg2="lt2" tx2="dk2" accent1="accent1" accent2="accent2" accent3="accent3" accent4="accent4" accent5="accent5" accent6="accent6" hlink="hlink" folHlink="folHlink"/>
  <p:sldLayoutIdLst>
    <p:sldLayoutId id="2147488919" r:id="rId1"/>
    <p:sldLayoutId id="2147488920" r:id="rId2"/>
    <p:sldLayoutId id="2147488921" r:id="rId3"/>
    <p:sldLayoutId id="2147488922" r:id="rId4"/>
    <p:sldLayoutId id="2147488923" r:id="rId5"/>
    <p:sldLayoutId id="2147488924" r:id="rId6"/>
    <p:sldLayoutId id="2147488925" r:id="rId7"/>
    <p:sldLayoutId id="2147488926" r:id="rId8"/>
    <p:sldLayoutId id="2147488927" r:id="rId9"/>
    <p:sldLayoutId id="2147488928" r:id="rId10"/>
    <p:sldLayoutId id="2147488929" r:id="rId11"/>
  </p:sldLayoutIdLst>
  <p:txStyles>
    <p:title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p:titleStyle>
    <p:body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8722" name="Rectangle 1026"/>
          <p:cNvSpPr>
            <a:spLocks noGrp="1" noChangeArrowheads="1"/>
          </p:cNvSpPr>
          <p:nvPr>
            <p:ph type="title"/>
          </p:nvPr>
        </p:nvSpPr>
        <p:spPr bwMode="auto">
          <a:xfrm>
            <a:off x="457200" y="274638"/>
            <a:ext cx="82296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334" tIns="45667" rIns="91334" bIns="45667" numCol="1" anchor="ctr" anchorCtr="0" compatLnSpc="1">
            <a:prstTxWarp prst="textNoShape">
              <a:avLst/>
            </a:prstTxWarp>
          </a:bodyPr>
          <a:lstStyle/>
          <a:p>
            <a:pPr lvl="0"/>
            <a:r>
              <a:rPr lang="en-US" dirty="0"/>
              <a:t>Click to edit Master title style</a:t>
            </a:r>
          </a:p>
        </p:txBody>
      </p:sp>
      <p:sp>
        <p:nvSpPr>
          <p:cNvPr id="158723" name="Rectangle 1027"/>
          <p:cNvSpPr>
            <a:spLocks noGrp="1" noChangeArrowheads="1"/>
          </p:cNvSpPr>
          <p:nvPr>
            <p:ph type="body" idx="1"/>
          </p:nvPr>
        </p:nvSpPr>
        <p:spPr bwMode="auto">
          <a:xfrm>
            <a:off x="457200" y="1600207"/>
            <a:ext cx="8229600" cy="4525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334" tIns="45667" rIns="91334" bIns="45667"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0356" name="Rectangle 1028"/>
          <p:cNvSpPr>
            <a:spLocks noGrp="1" noChangeArrowheads="1"/>
          </p:cNvSpPr>
          <p:nvPr>
            <p:ph type="dt" sz="half" idx="2"/>
          </p:nvPr>
        </p:nvSpPr>
        <p:spPr bwMode="auto">
          <a:xfrm>
            <a:off x="457201" y="6245226"/>
            <a:ext cx="2133600" cy="476250"/>
          </a:xfrm>
          <a:prstGeom prst="rect">
            <a:avLst/>
          </a:prstGeom>
          <a:noFill/>
          <a:ln w="9525">
            <a:noFill/>
            <a:miter lim="800000"/>
            <a:headEnd/>
            <a:tailEnd/>
          </a:ln>
          <a:effectLst/>
        </p:spPr>
        <p:txBody>
          <a:bodyPr vert="horz" wrap="square" lIns="91334" tIns="45667" rIns="91334" bIns="45667" numCol="1" anchor="t" anchorCtr="0" compatLnSpc="1">
            <a:prstTxWarp prst="textNoShape">
              <a:avLst/>
            </a:prstTxWarp>
          </a:bodyPr>
          <a:lstStyle>
            <a:lvl1pPr algn="l" eaLnBrk="1" hangingPunct="1">
              <a:spcBef>
                <a:spcPct val="0"/>
              </a:spcBef>
              <a:buClrTx/>
              <a:buFontTx/>
              <a:buNone/>
              <a:defRPr sz="1400" b="1" i="0">
                <a:solidFill>
                  <a:srgbClr val="000000"/>
                </a:solidFill>
                <a:latin typeface="Arial" panose="020B0604020202020204" pitchFamily="34" charset="0"/>
                <a:ea typeface="ＭＳ Ｐゴシック" pitchFamily="-105" charset="-128"/>
                <a:cs typeface="ＭＳ Ｐゴシック" pitchFamily="-105" charset="-128"/>
              </a:defRPr>
            </a:lvl1pPr>
          </a:lstStyle>
          <a:p>
            <a:pPr>
              <a:defRPr/>
            </a:pPr>
            <a:endParaRPr lang="en-US" dirty="0"/>
          </a:p>
        </p:txBody>
      </p:sp>
      <p:sp>
        <p:nvSpPr>
          <p:cNvPr id="100357" name="Rectangle 1029"/>
          <p:cNvSpPr>
            <a:spLocks noGrp="1" noChangeArrowheads="1"/>
          </p:cNvSpPr>
          <p:nvPr>
            <p:ph type="ftr" sz="quarter" idx="3"/>
          </p:nvPr>
        </p:nvSpPr>
        <p:spPr bwMode="auto">
          <a:xfrm>
            <a:off x="3124200" y="6245226"/>
            <a:ext cx="2895600" cy="476250"/>
          </a:xfrm>
          <a:prstGeom prst="rect">
            <a:avLst/>
          </a:prstGeom>
          <a:noFill/>
          <a:ln w="9525">
            <a:noFill/>
            <a:miter lim="800000"/>
            <a:headEnd/>
            <a:tailEnd/>
          </a:ln>
          <a:effectLst/>
        </p:spPr>
        <p:txBody>
          <a:bodyPr vert="horz" wrap="square" lIns="91334" tIns="45667" rIns="91334" bIns="45667" numCol="1" anchor="t" anchorCtr="0" compatLnSpc="1">
            <a:prstTxWarp prst="textNoShape">
              <a:avLst/>
            </a:prstTxWarp>
          </a:bodyPr>
          <a:lstStyle>
            <a:lvl1pPr algn="ctr" eaLnBrk="1" hangingPunct="1">
              <a:spcBef>
                <a:spcPct val="0"/>
              </a:spcBef>
              <a:buClrTx/>
              <a:buFontTx/>
              <a:buNone/>
              <a:defRPr sz="1400" b="1" i="0">
                <a:solidFill>
                  <a:srgbClr val="000000"/>
                </a:solidFill>
                <a:latin typeface="Arial" panose="020B0604020202020204" pitchFamily="34" charset="0"/>
                <a:ea typeface="ＭＳ Ｐゴシック" pitchFamily="-105" charset="-128"/>
                <a:cs typeface="ＭＳ Ｐゴシック" pitchFamily="-105" charset="-128"/>
              </a:defRPr>
            </a:lvl1pPr>
          </a:lstStyle>
          <a:p>
            <a:pPr>
              <a:defRPr/>
            </a:pPr>
            <a:endParaRPr lang="en-US" dirty="0"/>
          </a:p>
        </p:txBody>
      </p:sp>
      <p:sp>
        <p:nvSpPr>
          <p:cNvPr id="100358" name="Rectangle 1030"/>
          <p:cNvSpPr>
            <a:spLocks noGrp="1" noChangeArrowheads="1"/>
          </p:cNvSpPr>
          <p:nvPr>
            <p:ph type="sldNum" sz="quarter" idx="4"/>
          </p:nvPr>
        </p:nvSpPr>
        <p:spPr bwMode="auto">
          <a:xfrm>
            <a:off x="6553200" y="6245226"/>
            <a:ext cx="2133600" cy="476250"/>
          </a:xfrm>
          <a:prstGeom prst="rect">
            <a:avLst/>
          </a:prstGeom>
          <a:noFill/>
          <a:ln w="9525">
            <a:noFill/>
            <a:miter lim="800000"/>
            <a:headEnd/>
            <a:tailEnd/>
          </a:ln>
          <a:effectLst/>
        </p:spPr>
        <p:txBody>
          <a:bodyPr vert="horz" wrap="square" lIns="91334" tIns="45667" rIns="91334" bIns="45667" numCol="1" anchor="t" anchorCtr="0" compatLnSpc="1">
            <a:prstTxWarp prst="textNoShape">
              <a:avLst/>
            </a:prstTxWarp>
          </a:bodyPr>
          <a:lstStyle>
            <a:lvl1pPr algn="r">
              <a:defRPr sz="1400" b="1" i="0">
                <a:solidFill>
                  <a:srgbClr val="000000"/>
                </a:solidFill>
                <a:latin typeface="Arial" panose="020B0604020202020204" pitchFamily="34" charset="0"/>
              </a:defRPr>
            </a:lvl1pPr>
          </a:lstStyle>
          <a:p>
            <a:pPr>
              <a:defRPr/>
            </a:pPr>
            <a:fld id="{994C19E4-0CE3-884B-9340-AF063A2A81BC}" type="slidenum">
              <a:rPr lang="en-US" smtClean="0"/>
              <a:pPr>
                <a:defRPr/>
              </a:pPr>
              <a:t>‹#›</a:t>
            </a:fld>
            <a:endParaRPr lang="en-US" dirty="0"/>
          </a:p>
        </p:txBody>
      </p:sp>
    </p:spTree>
    <p:extLst>
      <p:ext uri="{BB962C8B-B14F-4D97-AF65-F5344CB8AC3E}">
        <p14:creationId xmlns:p14="http://schemas.microsoft.com/office/powerpoint/2010/main" val="3309795733"/>
      </p:ext>
    </p:extLst>
  </p:cSld>
  <p:clrMap bg1="lt1" tx1="dk1" bg2="lt2" tx2="dk2" accent1="accent1" accent2="accent2" accent3="accent3" accent4="accent4" accent5="accent5" accent6="accent6" hlink="hlink" folHlink="folHlink"/>
  <p:sldLayoutIdLst>
    <p:sldLayoutId id="2147486152" r:id="rId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pitchFamily="-108" charset="-128"/>
          <a:cs typeface="ＭＳ Ｐゴシック" pitchFamily="-108" charset="-128"/>
        </a:defRPr>
      </a:lvl1pPr>
      <a:lvl2pPr algn="ctr" rtl="0" eaLnBrk="0" fontAlgn="base" hangingPunct="0">
        <a:spcBef>
          <a:spcPct val="0"/>
        </a:spcBef>
        <a:spcAft>
          <a:spcPct val="0"/>
        </a:spcAft>
        <a:defRPr sz="4400">
          <a:solidFill>
            <a:schemeClr val="tx2"/>
          </a:solidFill>
          <a:latin typeface="Arial" pitchFamily="-108"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tx2"/>
          </a:solidFill>
          <a:latin typeface="Arial" pitchFamily="-108"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tx2"/>
          </a:solidFill>
          <a:latin typeface="Arial" pitchFamily="-108"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tx2"/>
          </a:solidFill>
          <a:latin typeface="Arial" pitchFamily="-108" charset="0"/>
          <a:ea typeface="ＭＳ Ｐゴシック" pitchFamily="-108" charset="-128"/>
          <a:cs typeface="ＭＳ Ｐゴシック" pitchFamily="-108" charset="-128"/>
        </a:defRPr>
      </a:lvl5pPr>
      <a:lvl6pPr marL="456686" algn="ctr" rtl="0" fontAlgn="base">
        <a:spcBef>
          <a:spcPct val="0"/>
        </a:spcBef>
        <a:spcAft>
          <a:spcPct val="0"/>
        </a:spcAft>
        <a:defRPr sz="4400">
          <a:solidFill>
            <a:schemeClr val="tx2"/>
          </a:solidFill>
          <a:latin typeface="Arial" pitchFamily="-108" charset="0"/>
        </a:defRPr>
      </a:lvl6pPr>
      <a:lvl7pPr marL="913370" algn="ctr" rtl="0" fontAlgn="base">
        <a:spcBef>
          <a:spcPct val="0"/>
        </a:spcBef>
        <a:spcAft>
          <a:spcPct val="0"/>
        </a:spcAft>
        <a:defRPr sz="4400">
          <a:solidFill>
            <a:schemeClr val="tx2"/>
          </a:solidFill>
          <a:latin typeface="Arial" pitchFamily="-108" charset="0"/>
        </a:defRPr>
      </a:lvl7pPr>
      <a:lvl8pPr marL="1370051" algn="ctr" rtl="0" fontAlgn="base">
        <a:spcBef>
          <a:spcPct val="0"/>
        </a:spcBef>
        <a:spcAft>
          <a:spcPct val="0"/>
        </a:spcAft>
        <a:defRPr sz="4400">
          <a:solidFill>
            <a:schemeClr val="tx2"/>
          </a:solidFill>
          <a:latin typeface="Arial" pitchFamily="-108" charset="0"/>
        </a:defRPr>
      </a:lvl8pPr>
      <a:lvl9pPr marL="1826739" algn="ctr" rtl="0" fontAlgn="base">
        <a:spcBef>
          <a:spcPct val="0"/>
        </a:spcBef>
        <a:spcAft>
          <a:spcPct val="0"/>
        </a:spcAft>
        <a:defRPr sz="4400">
          <a:solidFill>
            <a:schemeClr val="tx2"/>
          </a:solidFill>
          <a:latin typeface="Arial" pitchFamily="-108" charset="0"/>
        </a:defRPr>
      </a:lvl9pPr>
    </p:titleStyle>
    <p:bodyStyle>
      <a:lvl1pPr marL="342512" indent="-342512"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pitchFamily="-108" charset="-128"/>
          <a:cs typeface="ＭＳ Ｐゴシック" pitchFamily="-108" charset="-128"/>
        </a:defRPr>
      </a:lvl1pPr>
      <a:lvl2pPr marL="742108" indent="-285428"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08" charset="-128"/>
        </a:defRPr>
      </a:lvl2pPr>
      <a:lvl3pPr marL="1141708" indent="-228341"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pitchFamily="-108" charset="-128"/>
        </a:defRPr>
      </a:lvl3pPr>
      <a:lvl4pPr marL="1598393" indent="-228341"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08" charset="-128"/>
        </a:defRPr>
      </a:lvl4pPr>
      <a:lvl5pPr marL="2055075" indent="-228341"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08" charset="-128"/>
        </a:defRPr>
      </a:lvl5pPr>
      <a:lvl6pPr marL="2511759" indent="-228341" algn="l" rtl="0" fontAlgn="base">
        <a:spcBef>
          <a:spcPct val="20000"/>
        </a:spcBef>
        <a:spcAft>
          <a:spcPct val="0"/>
        </a:spcAft>
        <a:buChar char="»"/>
        <a:defRPr sz="2000">
          <a:solidFill>
            <a:schemeClr val="tx1"/>
          </a:solidFill>
          <a:latin typeface="+mn-lt"/>
          <a:ea typeface="ＭＳ Ｐゴシック" pitchFamily="-108" charset="-128"/>
        </a:defRPr>
      </a:lvl6pPr>
      <a:lvl7pPr marL="2968447" indent="-228341" algn="l" rtl="0" fontAlgn="base">
        <a:spcBef>
          <a:spcPct val="20000"/>
        </a:spcBef>
        <a:spcAft>
          <a:spcPct val="0"/>
        </a:spcAft>
        <a:buChar char="»"/>
        <a:defRPr sz="2000">
          <a:solidFill>
            <a:schemeClr val="tx1"/>
          </a:solidFill>
          <a:latin typeface="+mn-lt"/>
          <a:ea typeface="ＭＳ Ｐゴシック" pitchFamily="-108" charset="-128"/>
        </a:defRPr>
      </a:lvl7pPr>
      <a:lvl8pPr marL="3425126" indent="-228341" algn="l" rtl="0" fontAlgn="base">
        <a:spcBef>
          <a:spcPct val="20000"/>
        </a:spcBef>
        <a:spcAft>
          <a:spcPct val="0"/>
        </a:spcAft>
        <a:buChar char="»"/>
        <a:defRPr sz="2000">
          <a:solidFill>
            <a:schemeClr val="tx1"/>
          </a:solidFill>
          <a:latin typeface="+mn-lt"/>
          <a:ea typeface="ＭＳ Ｐゴシック" pitchFamily="-108" charset="-128"/>
        </a:defRPr>
      </a:lvl8pPr>
      <a:lvl9pPr marL="3881814" indent="-228341" algn="l" rtl="0" fontAlgn="base">
        <a:spcBef>
          <a:spcPct val="20000"/>
        </a:spcBef>
        <a:spcAft>
          <a:spcPct val="0"/>
        </a:spcAft>
        <a:buChar char="»"/>
        <a:defRPr sz="2000">
          <a:solidFill>
            <a:schemeClr val="tx1"/>
          </a:solidFill>
          <a:latin typeface="+mn-lt"/>
          <a:ea typeface="ＭＳ Ｐゴシック" pitchFamily="-108" charset="-128"/>
        </a:defRPr>
      </a:lvl9pPr>
    </p:bodyStyle>
    <p:otherStyle>
      <a:defPPr>
        <a:defRPr lang="en-US"/>
      </a:defPPr>
      <a:lvl1pPr marL="0" algn="l" defTabSz="456686" rtl="0" eaLnBrk="1" latinLnBrk="0" hangingPunct="1">
        <a:defRPr sz="1800" kern="1200">
          <a:solidFill>
            <a:schemeClr val="tx1"/>
          </a:solidFill>
          <a:latin typeface="+mn-lt"/>
          <a:ea typeface="+mn-ea"/>
          <a:cs typeface="+mn-cs"/>
        </a:defRPr>
      </a:lvl1pPr>
      <a:lvl2pPr marL="456686" algn="l" defTabSz="456686" rtl="0" eaLnBrk="1" latinLnBrk="0" hangingPunct="1">
        <a:defRPr sz="1800" kern="1200">
          <a:solidFill>
            <a:schemeClr val="tx1"/>
          </a:solidFill>
          <a:latin typeface="+mn-lt"/>
          <a:ea typeface="+mn-ea"/>
          <a:cs typeface="+mn-cs"/>
        </a:defRPr>
      </a:lvl2pPr>
      <a:lvl3pPr marL="913370" algn="l" defTabSz="456686" rtl="0" eaLnBrk="1" latinLnBrk="0" hangingPunct="1">
        <a:defRPr sz="1800" kern="1200">
          <a:solidFill>
            <a:schemeClr val="tx1"/>
          </a:solidFill>
          <a:latin typeface="+mn-lt"/>
          <a:ea typeface="+mn-ea"/>
          <a:cs typeface="+mn-cs"/>
        </a:defRPr>
      </a:lvl3pPr>
      <a:lvl4pPr marL="1370051" algn="l" defTabSz="456686" rtl="0" eaLnBrk="1" latinLnBrk="0" hangingPunct="1">
        <a:defRPr sz="1800" kern="1200">
          <a:solidFill>
            <a:schemeClr val="tx1"/>
          </a:solidFill>
          <a:latin typeface="+mn-lt"/>
          <a:ea typeface="+mn-ea"/>
          <a:cs typeface="+mn-cs"/>
        </a:defRPr>
      </a:lvl4pPr>
      <a:lvl5pPr marL="1826739" algn="l" defTabSz="456686" rtl="0" eaLnBrk="1" latinLnBrk="0" hangingPunct="1">
        <a:defRPr sz="1800" kern="1200">
          <a:solidFill>
            <a:schemeClr val="tx1"/>
          </a:solidFill>
          <a:latin typeface="+mn-lt"/>
          <a:ea typeface="+mn-ea"/>
          <a:cs typeface="+mn-cs"/>
        </a:defRPr>
      </a:lvl5pPr>
      <a:lvl6pPr marL="2283420" algn="l" defTabSz="456686" rtl="0" eaLnBrk="1" latinLnBrk="0" hangingPunct="1">
        <a:defRPr sz="1800" kern="1200">
          <a:solidFill>
            <a:schemeClr val="tx1"/>
          </a:solidFill>
          <a:latin typeface="+mn-lt"/>
          <a:ea typeface="+mn-ea"/>
          <a:cs typeface="+mn-cs"/>
        </a:defRPr>
      </a:lvl6pPr>
      <a:lvl7pPr marL="2740100" algn="l" defTabSz="456686" rtl="0" eaLnBrk="1" latinLnBrk="0" hangingPunct="1">
        <a:defRPr sz="1800" kern="1200">
          <a:solidFill>
            <a:schemeClr val="tx1"/>
          </a:solidFill>
          <a:latin typeface="+mn-lt"/>
          <a:ea typeface="+mn-ea"/>
          <a:cs typeface="+mn-cs"/>
        </a:defRPr>
      </a:lvl7pPr>
      <a:lvl8pPr marL="3196784" algn="l" defTabSz="456686" rtl="0" eaLnBrk="1" latinLnBrk="0" hangingPunct="1">
        <a:defRPr sz="1800" kern="1200">
          <a:solidFill>
            <a:schemeClr val="tx1"/>
          </a:solidFill>
          <a:latin typeface="+mn-lt"/>
          <a:ea typeface="+mn-ea"/>
          <a:cs typeface="+mn-cs"/>
        </a:defRPr>
      </a:lvl8pPr>
      <a:lvl9pPr marL="3653466" algn="l" defTabSz="456686" rtl="0" eaLnBrk="1" latinLnBrk="0" hangingPunct="1">
        <a:defRPr sz="1800" kern="1200">
          <a:solidFill>
            <a:schemeClr val="tx1"/>
          </a:solidFill>
          <a:latin typeface="+mn-lt"/>
          <a:ea typeface="+mn-ea"/>
          <a:cs typeface="+mn-cs"/>
        </a:defRPr>
      </a:lvl9pPr>
    </p:otherStyle>
  </p:txStyles>
</p:sldMaster>
</file>

<file path=ppt/slideMasters/slideMaster12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65538" name="Rectangle 2"/>
          <p:cNvSpPr>
            <a:spLocks noGrp="1" noChangeArrowheads="1"/>
          </p:cNvSpPr>
          <p:nvPr>
            <p:ph type="title"/>
          </p:nvPr>
        </p:nvSpPr>
        <p:spPr bwMode="auto">
          <a:xfrm>
            <a:off x="457200" y="274638"/>
            <a:ext cx="82296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65539" name="Rectangle 3"/>
          <p:cNvSpPr>
            <a:spLocks noGrp="1" noChangeArrowheads="1"/>
          </p:cNvSpPr>
          <p:nvPr>
            <p:ph type="body" idx="1"/>
          </p:nvPr>
        </p:nvSpPr>
        <p:spPr bwMode="auto">
          <a:xfrm>
            <a:off x="457200" y="1600200"/>
            <a:ext cx="8229600" cy="4525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172"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eaLnBrk="1" hangingPunct="1">
              <a:spcBef>
                <a:spcPct val="0"/>
              </a:spcBef>
              <a:defRPr sz="1400" b="1" i="0">
                <a:solidFill>
                  <a:srgbClr val="000000"/>
                </a:solidFill>
                <a:latin typeface="Arial" panose="020B0604020202020204" pitchFamily="34" charset="0"/>
                <a:ea typeface="+mn-ea"/>
                <a:cs typeface="+mn-cs"/>
              </a:defRPr>
            </a:lvl1pPr>
          </a:lstStyle>
          <a:p>
            <a:pPr>
              <a:defRPr/>
            </a:pPr>
            <a:endParaRPr lang="en-US" dirty="0"/>
          </a:p>
        </p:txBody>
      </p:sp>
      <p:sp>
        <p:nvSpPr>
          <p:cNvPr id="7173"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spcBef>
                <a:spcPct val="0"/>
              </a:spcBef>
              <a:defRPr sz="1400" b="1" i="0">
                <a:solidFill>
                  <a:srgbClr val="000000"/>
                </a:solidFill>
                <a:latin typeface="Arial" panose="020B0604020202020204" pitchFamily="34" charset="0"/>
                <a:ea typeface="+mn-ea"/>
                <a:cs typeface="+mn-cs"/>
              </a:defRPr>
            </a:lvl1pPr>
          </a:lstStyle>
          <a:p>
            <a:pPr>
              <a:defRPr/>
            </a:pPr>
            <a:endParaRPr lang="en-US" dirty="0"/>
          </a:p>
        </p:txBody>
      </p:sp>
      <p:sp>
        <p:nvSpPr>
          <p:cNvPr id="7174"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spcBef>
                <a:spcPct val="0"/>
              </a:spcBef>
              <a:defRPr sz="1400" b="1" i="0">
                <a:solidFill>
                  <a:srgbClr val="000000"/>
                </a:solidFill>
                <a:latin typeface="Arial" panose="020B0604020202020204" pitchFamily="34" charset="0"/>
              </a:defRPr>
            </a:lvl1pPr>
          </a:lstStyle>
          <a:p>
            <a:pPr>
              <a:defRPr/>
            </a:pPr>
            <a:fld id="{CEAB827C-03B1-1843-A6EB-4857D0982098}" type="slidenum">
              <a:rPr lang="en-US" smtClean="0"/>
              <a:pPr>
                <a:defRPr/>
              </a:pPr>
              <a:t>‹#›</a:t>
            </a:fld>
            <a:endParaRPr lang="en-US" dirty="0"/>
          </a:p>
        </p:txBody>
      </p:sp>
    </p:spTree>
    <p:extLst>
      <p:ext uri="{BB962C8B-B14F-4D97-AF65-F5344CB8AC3E}">
        <p14:creationId xmlns:p14="http://schemas.microsoft.com/office/powerpoint/2010/main" val="3948645174"/>
      </p:ext>
    </p:extLst>
  </p:cSld>
  <p:clrMap bg1="lt1" tx1="dk1" bg2="lt2" tx2="dk2" accent1="accent1" accent2="accent2" accent3="accent3" accent4="accent4" accent5="accent5" accent6="accent6" hlink="hlink" folHlink="folHlink"/>
  <p:sldLayoutIdLst>
    <p:sldLayoutId id="2147488931" r:id="rId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pitchFamily="-107" charset="-128"/>
          <a:cs typeface="ＭＳ Ｐゴシック" pitchFamily="-107" charset="-128"/>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07" charset="-128"/>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pitchFamily="-107" charset="-128"/>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07" charset="-128"/>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07" charset="-128"/>
        </a:defRPr>
      </a:lvl5pPr>
      <a:lvl6pPr marL="2514600" indent="-228600" algn="l" rtl="0" fontAlgn="base">
        <a:spcBef>
          <a:spcPct val="20000"/>
        </a:spcBef>
        <a:spcAft>
          <a:spcPct val="0"/>
        </a:spcAft>
        <a:buChar char="»"/>
        <a:defRPr sz="2000">
          <a:solidFill>
            <a:schemeClr val="tx1"/>
          </a:solidFill>
          <a:latin typeface="+mn-lt"/>
          <a:ea typeface="ＭＳ Ｐゴシック" pitchFamily="-107"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07"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07"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07"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21.xml><?xml version="1.0" encoding="utf-8"?>
<p:sldMaster xmlns:a="http://schemas.openxmlformats.org/drawingml/2006/main" xmlns:r="http://schemas.openxmlformats.org/officeDocument/2006/relationships" xmlns:p="http://schemas.openxmlformats.org/presentationml/2006/main">
  <p:cSld>
    <p:bg>
      <p:bgPr>
        <a:blipFill dpi="0" rotWithShape="0">
          <a:blip r:embed="rId3"/>
          <a:srcRect/>
          <a:tile tx="0" ty="0" sx="100000" sy="100000" flip="none" algn="tl"/>
        </a:blipFill>
        <a:effectLst/>
      </p:bgPr>
    </p:bg>
    <p:spTree>
      <p:nvGrpSpPr>
        <p:cNvPr id="1" name=""/>
        <p:cNvGrpSpPr/>
        <p:nvPr/>
      </p:nvGrpSpPr>
      <p:grpSpPr>
        <a:xfrm>
          <a:off x="0" y="0"/>
          <a:ext cx="0" cy="0"/>
          <a:chOff x="0" y="0"/>
          <a:chExt cx="0" cy="0"/>
        </a:xfrm>
      </p:grpSpPr>
      <p:sp>
        <p:nvSpPr>
          <p:cNvPr id="67586" name="Rectangle 2"/>
          <p:cNvSpPr>
            <a:spLocks noGrp="1" noChangeArrowheads="1"/>
          </p:cNvSpPr>
          <p:nvPr>
            <p:ph type="title"/>
          </p:nvPr>
        </p:nvSpPr>
        <p:spPr bwMode="auto">
          <a:xfrm>
            <a:off x="0" y="609600"/>
            <a:ext cx="90678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GB" dirty="0"/>
              <a:t>Click to edit Master title style</a:t>
            </a:r>
          </a:p>
        </p:txBody>
      </p:sp>
      <p:sp>
        <p:nvSpPr>
          <p:cNvPr id="67587" name="Rectangle 3"/>
          <p:cNvSpPr>
            <a:spLocks noGrp="1" noChangeArrowheads="1"/>
          </p:cNvSpPr>
          <p:nvPr>
            <p:ph type="body" idx="1"/>
          </p:nvPr>
        </p:nvSpPr>
        <p:spPr bwMode="auto">
          <a:xfrm>
            <a:off x="0" y="1981200"/>
            <a:ext cx="90678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spcBef>
                <a:spcPct val="0"/>
              </a:spcBef>
              <a:defRPr sz="1400">
                <a:solidFill>
                  <a:srgbClr val="000000"/>
                </a:solidFill>
                <a:latin typeface="Times New Roman"/>
                <a:ea typeface="Times New Roman"/>
                <a:cs typeface="Times New Roman"/>
              </a:defRPr>
            </a:lvl1pPr>
          </a:lstStyle>
          <a:p>
            <a:pPr>
              <a:defRPr/>
            </a:pPr>
            <a:endParaRPr lang="en-GB"/>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spcBef>
                <a:spcPct val="0"/>
              </a:spcBef>
              <a:defRPr sz="1400">
                <a:solidFill>
                  <a:srgbClr val="000000"/>
                </a:solidFill>
                <a:latin typeface="Times New Roman"/>
                <a:ea typeface="Times New Roman"/>
                <a:cs typeface="Times New Roman"/>
              </a:defRPr>
            </a:lvl1pPr>
          </a:lstStyle>
          <a:p>
            <a:pPr>
              <a:defRPr/>
            </a:pPr>
            <a:endParaRPr lang="en-GB"/>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spcBef>
                <a:spcPct val="0"/>
              </a:spcBef>
              <a:defRPr sz="1400">
                <a:solidFill>
                  <a:srgbClr val="000000"/>
                </a:solidFill>
                <a:cs typeface="Times New Roman" charset="0"/>
              </a:defRPr>
            </a:lvl1pPr>
          </a:lstStyle>
          <a:p>
            <a:pPr>
              <a:defRPr/>
            </a:pPr>
            <a:fld id="{9FD0894C-740D-E14A-89C2-58B521366A05}" type="slidenum">
              <a:rPr lang="en-GB"/>
              <a:pPr>
                <a:defRPr/>
              </a:pPr>
              <a:t>‹#›</a:t>
            </a:fld>
            <a:endParaRPr lang="en-GB"/>
          </a:p>
        </p:txBody>
      </p:sp>
    </p:spTree>
    <p:extLst>
      <p:ext uri="{BB962C8B-B14F-4D97-AF65-F5344CB8AC3E}">
        <p14:creationId xmlns:p14="http://schemas.microsoft.com/office/powerpoint/2010/main" val="2724886924"/>
      </p:ext>
    </p:extLst>
  </p:cSld>
  <p:clrMap bg1="lt1" tx1="dk1" bg2="lt2" tx2="dk2" accent1="accent1" accent2="accent2" accent3="accent3" accent4="accent4" accent5="accent5" accent6="accent6" hlink="hlink" folHlink="folHlink"/>
  <p:sldLayoutIdLst>
    <p:sldLayoutId id="2147488933" r:id="rId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charset="0"/>
          <a:cs typeface="Arial" panose="020B0604020202020204" pitchFamily="34" charset="0"/>
        </a:defRPr>
      </a:lvl1pPr>
      <a:lvl2pPr algn="ctr" rtl="0" eaLnBrk="0" fontAlgn="base" hangingPunct="0">
        <a:spcBef>
          <a:spcPct val="0"/>
        </a:spcBef>
        <a:spcAft>
          <a:spcPct val="0"/>
        </a:spcAft>
        <a:defRPr sz="4400" b="1">
          <a:solidFill>
            <a:schemeClr val="tx2"/>
          </a:solidFill>
          <a:latin typeface="Arial" charset="0"/>
          <a:ea typeface="ＭＳ Ｐゴシック" charset="0"/>
          <a:cs typeface="Times New Roman" charset="0"/>
        </a:defRPr>
      </a:lvl2pPr>
      <a:lvl3pPr algn="ctr" rtl="0" eaLnBrk="0" fontAlgn="base" hangingPunct="0">
        <a:spcBef>
          <a:spcPct val="0"/>
        </a:spcBef>
        <a:spcAft>
          <a:spcPct val="0"/>
        </a:spcAft>
        <a:defRPr sz="4400" b="1">
          <a:solidFill>
            <a:schemeClr val="tx2"/>
          </a:solidFill>
          <a:latin typeface="Arial" charset="0"/>
          <a:ea typeface="ＭＳ Ｐゴシック" charset="0"/>
          <a:cs typeface="Times New Roman" charset="0"/>
        </a:defRPr>
      </a:lvl3pPr>
      <a:lvl4pPr algn="ctr" rtl="0" eaLnBrk="0" fontAlgn="base" hangingPunct="0">
        <a:spcBef>
          <a:spcPct val="0"/>
        </a:spcBef>
        <a:spcAft>
          <a:spcPct val="0"/>
        </a:spcAft>
        <a:defRPr sz="4400" b="1">
          <a:solidFill>
            <a:schemeClr val="tx2"/>
          </a:solidFill>
          <a:latin typeface="Arial" charset="0"/>
          <a:ea typeface="ＭＳ Ｐゴシック" charset="0"/>
          <a:cs typeface="Times New Roman" charset="0"/>
        </a:defRPr>
      </a:lvl4pPr>
      <a:lvl5pPr algn="ctr" rtl="0" eaLnBrk="0" fontAlgn="base" hangingPunct="0">
        <a:spcBef>
          <a:spcPct val="0"/>
        </a:spcBef>
        <a:spcAft>
          <a:spcPct val="0"/>
        </a:spcAft>
        <a:defRPr sz="4400" b="1">
          <a:solidFill>
            <a:schemeClr val="tx2"/>
          </a:solidFill>
          <a:latin typeface="Arial" charset="0"/>
          <a:ea typeface="ＭＳ Ｐゴシック" charset="0"/>
          <a:cs typeface="Times New Roman" charset="0"/>
        </a:defRPr>
      </a:lvl5pPr>
      <a:lvl6pPr marL="457200" algn="ctr" rtl="0" fontAlgn="base">
        <a:spcBef>
          <a:spcPct val="0"/>
        </a:spcBef>
        <a:spcAft>
          <a:spcPct val="0"/>
        </a:spcAft>
        <a:defRPr sz="4400">
          <a:solidFill>
            <a:schemeClr val="tx2"/>
          </a:solidFill>
          <a:latin typeface="Times New Roman" charset="0"/>
          <a:ea typeface="Times New Roman" charset="0"/>
          <a:cs typeface="Times New Roman" charset="0"/>
        </a:defRPr>
      </a:lvl6pPr>
      <a:lvl7pPr marL="914400" algn="ctr" rtl="0" fontAlgn="base">
        <a:spcBef>
          <a:spcPct val="0"/>
        </a:spcBef>
        <a:spcAft>
          <a:spcPct val="0"/>
        </a:spcAft>
        <a:defRPr sz="4400">
          <a:solidFill>
            <a:schemeClr val="tx2"/>
          </a:solidFill>
          <a:latin typeface="Times New Roman" charset="0"/>
          <a:ea typeface="Times New Roman" charset="0"/>
          <a:cs typeface="Times New Roman" charset="0"/>
        </a:defRPr>
      </a:lvl7pPr>
      <a:lvl8pPr marL="1371600" algn="ctr" rtl="0" fontAlgn="base">
        <a:spcBef>
          <a:spcPct val="0"/>
        </a:spcBef>
        <a:spcAft>
          <a:spcPct val="0"/>
        </a:spcAft>
        <a:defRPr sz="4400">
          <a:solidFill>
            <a:schemeClr val="tx2"/>
          </a:solidFill>
          <a:latin typeface="Times New Roman" charset="0"/>
          <a:ea typeface="Times New Roman" charset="0"/>
          <a:cs typeface="Times New Roman" charset="0"/>
        </a:defRPr>
      </a:lvl8pPr>
      <a:lvl9pPr marL="1828800" algn="ctr" rtl="0" fontAlgn="base">
        <a:spcBef>
          <a:spcPct val="0"/>
        </a:spcBef>
        <a:spcAft>
          <a:spcPct val="0"/>
        </a:spcAft>
        <a:defRPr sz="4400">
          <a:solidFill>
            <a:schemeClr val="tx2"/>
          </a:solidFill>
          <a:latin typeface="Times New Roman" charset="0"/>
          <a:ea typeface="Times New Roman" charset="0"/>
          <a:cs typeface="Times New Roman"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charset="0"/>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mn-ea"/>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mn-ea"/>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cs typeface="Arial" panose="020B0604020202020204" pitchFamily="34" charset="0"/>
        </a:defRPr>
      </a:lvl5pPr>
      <a:lvl6pPr marL="2514600" indent="-228600" algn="l" rtl="0" fontAlgn="base">
        <a:spcBef>
          <a:spcPct val="20000"/>
        </a:spcBef>
        <a:spcAft>
          <a:spcPct val="0"/>
        </a:spcAft>
        <a:buChar char="»"/>
        <a:defRPr sz="2000">
          <a:solidFill>
            <a:schemeClr val="tx1"/>
          </a:solidFill>
          <a:latin typeface="+mn-lt"/>
          <a:ea typeface="+mn-ea"/>
          <a:cs typeface="+mn-cs"/>
        </a:defRPr>
      </a:lvl6pPr>
      <a:lvl7pPr marL="2971800" indent="-228600" algn="l" rtl="0" fontAlgn="base">
        <a:spcBef>
          <a:spcPct val="20000"/>
        </a:spcBef>
        <a:spcAft>
          <a:spcPct val="0"/>
        </a:spcAft>
        <a:buChar char="»"/>
        <a:defRPr sz="2000">
          <a:solidFill>
            <a:schemeClr val="tx1"/>
          </a:solidFill>
          <a:latin typeface="+mn-lt"/>
          <a:ea typeface="+mn-ea"/>
          <a:cs typeface="+mn-cs"/>
        </a:defRPr>
      </a:lvl7pPr>
      <a:lvl8pPr marL="3429000" indent="-228600" algn="l" rtl="0" fontAlgn="base">
        <a:spcBef>
          <a:spcPct val="20000"/>
        </a:spcBef>
        <a:spcAft>
          <a:spcPct val="0"/>
        </a:spcAft>
        <a:buChar char="»"/>
        <a:defRPr sz="2000">
          <a:solidFill>
            <a:schemeClr val="tx1"/>
          </a:solidFill>
          <a:latin typeface="+mn-lt"/>
          <a:ea typeface="+mn-ea"/>
          <a:cs typeface="+mn-cs"/>
        </a:defRPr>
      </a:lvl8pPr>
      <a:lvl9pPr marL="3886200" indent="-228600" algn="l" rtl="0" fontAlgn="base">
        <a:spcBef>
          <a:spcPct val="20000"/>
        </a:spcBef>
        <a:spcAft>
          <a:spcPct val="0"/>
        </a:spcAft>
        <a:buChar char="»"/>
        <a:defRPr sz="20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22.xml><?xml version="1.0" encoding="utf-8"?>
<p:sldMaster xmlns:a="http://schemas.openxmlformats.org/drawingml/2006/main" xmlns:r="http://schemas.openxmlformats.org/officeDocument/2006/relationships" xmlns:p="http://schemas.openxmlformats.org/presentationml/2006/main">
  <p:cSld>
    <p:bg bwMode="auto">
      <p:bgPr>
        <a:solidFill>
          <a:srgbClr val="000000"/>
        </a:solidFill>
        <a:effectLst/>
      </p:bgPr>
    </p:bg>
    <p:spTree>
      <p:nvGrpSpPr>
        <p:cNvPr id="1" name=""/>
        <p:cNvGrpSpPr/>
        <p:nvPr/>
      </p:nvGrpSpPr>
      <p:grpSpPr>
        <a:xfrm>
          <a:off x="0" y="0"/>
          <a:ext cx="0" cy="0"/>
          <a:chOff x="0" y="0"/>
          <a:chExt cx="0" cy="0"/>
        </a:xfrm>
      </p:grpSpPr>
      <p:sp>
        <p:nvSpPr>
          <p:cNvPr id="34817" name="Rectangle 1">
            <a:extLst>
              <a:ext uri="{FF2B5EF4-FFF2-40B4-BE49-F238E27FC236}">
                <a16:creationId xmlns:a16="http://schemas.microsoft.com/office/drawing/2014/main" id="{AB278C01-9ABD-BC4E-B910-25EB6DB28DAF}"/>
              </a:ext>
            </a:extLst>
          </p:cNvPr>
          <p:cNvSpPr>
            <a:spLocks noGrp="1"/>
          </p:cNvSpPr>
          <p:nvPr>
            <p:ph type="sldNum" sz="quarter" idx="2"/>
          </p:nvPr>
        </p:nvSpPr>
        <p:spPr bwMode="auto">
          <a:xfrm>
            <a:off x="8428038" y="6413500"/>
            <a:ext cx="257175" cy="249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none" lIns="45720" tIns="45720" rIns="45720" bIns="45720" numCol="1" anchor="ctr" anchorCtr="0" compatLnSpc="1">
            <a:prstTxWarp prst="textNoShape">
              <a:avLst/>
            </a:prstTxWarp>
          </a:bodyPr>
          <a:lstStyle>
            <a:lvl1pPr algn="r">
              <a:defRPr sz="1200">
                <a:solidFill>
                  <a:srgbClr val="898989"/>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fld id="{EA3F49EB-DF34-8042-8D05-1DDCA0D3DB84}" type="slidenum">
              <a:rPr lang="en-US" altLang="en-US"/>
              <a:pPr/>
              <a:t>‹#›</a:t>
            </a:fld>
            <a:endParaRPr lang="en-US" altLang="en-US"/>
          </a:p>
        </p:txBody>
      </p:sp>
    </p:spTree>
    <p:extLst>
      <p:ext uri="{BB962C8B-B14F-4D97-AF65-F5344CB8AC3E}">
        <p14:creationId xmlns:p14="http://schemas.microsoft.com/office/powerpoint/2010/main" val="580116184"/>
      </p:ext>
    </p:extLst>
  </p:cSld>
  <p:clrMap bg1="lt1" tx1="dk1" bg2="lt2" tx2="dk2" accent1="accent1" accent2="accent2" accent3="accent3" accent4="accent4" accent5="accent5" accent6="accent6" hlink="hlink" folHlink="folHlink"/>
  <p:sldLayoutIdLst>
    <p:sldLayoutId id="2147488935" r:id="rId1"/>
    <p:sldLayoutId id="2147488936" r:id="rId2"/>
    <p:sldLayoutId id="2147488937" r:id="rId3"/>
    <p:sldLayoutId id="2147488938" r:id="rId4"/>
    <p:sldLayoutId id="2147488939" r:id="rId5"/>
    <p:sldLayoutId id="2147488940" r:id="rId6"/>
    <p:sldLayoutId id="2147488941" r:id="rId7"/>
    <p:sldLayoutId id="2147488942" r:id="rId8"/>
    <p:sldLayoutId id="2147488943" r:id="rId9"/>
    <p:sldLayoutId id="2147488944" r:id="rId10"/>
    <p:sldLayoutId id="2147488945" r:id="rId11"/>
  </p:sldLayoutIdLst>
  <p:txStyles>
    <p:titleStyle>
      <a:lvl1pPr algn="ctr" rtl="0" fontAlgn="base" hangingPunct="0">
        <a:spcBef>
          <a:spcPct val="0"/>
        </a:spcBef>
        <a:spcAft>
          <a:spcPct val="0"/>
        </a:spcAft>
        <a:defRPr sz="4400" kern="1200">
          <a:solidFill>
            <a:srgbClr val="996600"/>
          </a:solidFill>
          <a:latin typeface="+mj-lt"/>
          <a:ea typeface="+mj-ea"/>
          <a:cs typeface="+mj-cs"/>
          <a:sym typeface="Times New Roman" panose="02020603050405020304" pitchFamily="18" charset="0"/>
        </a:defRPr>
      </a:lvl1pPr>
      <a:lvl2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p:titleStyle>
    <p:bodyStyle>
      <a:lvl1pPr marL="342900" indent="-342900"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1pPr>
      <a:lvl2pPr marL="782638" indent="-325438" algn="l" rtl="0" fontAlgn="base" hangingPunct="0">
        <a:spcBef>
          <a:spcPts val="700"/>
        </a:spcBef>
        <a:spcAft>
          <a:spcPct val="0"/>
        </a:spcAft>
        <a:buClr>
          <a:srgbClr val="996600"/>
        </a:buClr>
        <a:buSzPct val="95000"/>
        <a:buChar char="–"/>
        <a:defRPr sz="3200" kern="1200">
          <a:solidFill>
            <a:srgbClr val="000000"/>
          </a:solidFill>
          <a:latin typeface="+mn-lt"/>
          <a:ea typeface="+mn-ea"/>
          <a:cs typeface="+mn-cs"/>
          <a:sym typeface="Times New Roman" panose="02020603050405020304" pitchFamily="18" charset="0"/>
        </a:defRPr>
      </a:lvl2pPr>
      <a:lvl3pPr marL="1219200" indent="-304800"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3pPr>
      <a:lvl4pPr marL="1736725" indent="-365125"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4pPr>
      <a:lvl5pPr marL="2193925" indent="-365125"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3.xml><?xml version="1.0" encoding="utf-8"?>
<p:sldMaster xmlns:a="http://schemas.openxmlformats.org/drawingml/2006/main" xmlns:r="http://schemas.openxmlformats.org/officeDocument/2006/relationships" xmlns:p="http://schemas.openxmlformats.org/presentationml/2006/main">
  <p:cSld>
    <p:bg bwMode="auto">
      <p:bgPr>
        <a:solidFill>
          <a:srgbClr val="000000"/>
        </a:solidFill>
        <a:effectLst/>
      </p:bgPr>
    </p:bg>
    <p:spTree>
      <p:nvGrpSpPr>
        <p:cNvPr id="1" name=""/>
        <p:cNvGrpSpPr/>
        <p:nvPr/>
      </p:nvGrpSpPr>
      <p:grpSpPr>
        <a:xfrm>
          <a:off x="0" y="0"/>
          <a:ext cx="0" cy="0"/>
          <a:chOff x="0" y="0"/>
          <a:chExt cx="0" cy="0"/>
        </a:xfrm>
      </p:grpSpPr>
      <p:sp>
        <p:nvSpPr>
          <p:cNvPr id="13313" name="Rectangle 1">
            <a:extLst>
              <a:ext uri="{FF2B5EF4-FFF2-40B4-BE49-F238E27FC236}">
                <a16:creationId xmlns:a16="http://schemas.microsoft.com/office/drawing/2014/main" id="{E1810B57-C066-FA4D-99D0-12894EB2DC63}"/>
              </a:ext>
            </a:extLst>
          </p:cNvPr>
          <p:cNvSpPr>
            <a:spLocks noGrp="1"/>
          </p:cNvSpPr>
          <p:nvPr>
            <p:ph type="title"/>
          </p:nvPr>
        </p:nvSpPr>
        <p:spPr bwMode="auto">
          <a:xfrm>
            <a:off x="685800" y="2130425"/>
            <a:ext cx="7772400" cy="14700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45720" tIns="45720" rIns="45720" bIns="45720" numCol="1" anchor="ctr" anchorCtr="0" compatLnSpc="1">
            <a:prstTxWarp prst="textNoShape">
              <a:avLst/>
            </a:prstTxWarp>
          </a:bodyPr>
          <a:lstStyle/>
          <a:p>
            <a:pPr lvl="0"/>
            <a:r>
              <a:rPr lang="en-US" altLang="en-US">
                <a:sym typeface="Times New Roman" panose="02020603050405020304" pitchFamily="18" charset="0"/>
              </a:rPr>
              <a:t>Click to edit Template title style</a:t>
            </a:r>
          </a:p>
        </p:txBody>
      </p:sp>
      <p:sp>
        <p:nvSpPr>
          <p:cNvPr id="13314" name="Rectangle 2">
            <a:extLst>
              <a:ext uri="{FF2B5EF4-FFF2-40B4-BE49-F238E27FC236}">
                <a16:creationId xmlns:a16="http://schemas.microsoft.com/office/drawing/2014/main" id="{870B5C4C-87C8-2845-8D40-EFD521EFA2FF}"/>
              </a:ext>
            </a:extLst>
          </p:cNvPr>
          <p:cNvSpPr>
            <a:spLocks noGrp="1"/>
          </p:cNvSpPr>
          <p:nvPr>
            <p:ph type="body" sz="quarter" idx="1"/>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45720" tIns="45720" rIns="45720" bIns="45720" numCol="1" anchor="t" anchorCtr="0" compatLnSpc="1">
            <a:prstTxWarp prst="textNoShape">
              <a:avLst/>
            </a:prstTxWarp>
          </a:bodyPr>
          <a:lstStyle/>
          <a:p>
            <a:pPr lvl="0"/>
            <a:r>
              <a:rPr lang="en-US" altLang="en-US">
                <a:sym typeface="Times New Roman" panose="02020603050405020304" pitchFamily="18" charset="0"/>
              </a:rPr>
              <a:t>Click to edit Template text styles</a:t>
            </a:r>
          </a:p>
          <a:p>
            <a:pPr lvl="1"/>
            <a:r>
              <a:rPr lang="en-US" altLang="en-US">
                <a:sym typeface="Times New Roman" panose="02020603050405020304" pitchFamily="18" charset="0"/>
              </a:rPr>
              <a:t>Second level</a:t>
            </a:r>
          </a:p>
          <a:p>
            <a:pPr lvl="2"/>
            <a:r>
              <a:rPr lang="en-US" altLang="en-US">
                <a:sym typeface="Times New Roman" panose="02020603050405020304" pitchFamily="18" charset="0"/>
              </a:rPr>
              <a:t>Third level</a:t>
            </a:r>
          </a:p>
          <a:p>
            <a:pPr lvl="3"/>
            <a:r>
              <a:rPr lang="en-US" altLang="en-US">
                <a:sym typeface="Times New Roman" panose="02020603050405020304" pitchFamily="18" charset="0"/>
              </a:rPr>
              <a:t>Fourth level</a:t>
            </a:r>
          </a:p>
          <a:p>
            <a:pPr lvl="4"/>
            <a:r>
              <a:rPr lang="en-US" altLang="en-US">
                <a:sym typeface="Times New Roman" panose="02020603050405020304" pitchFamily="18" charset="0"/>
              </a:rPr>
              <a:t>Fifth level</a:t>
            </a:r>
          </a:p>
        </p:txBody>
      </p:sp>
      <p:sp>
        <p:nvSpPr>
          <p:cNvPr id="13315" name="Rectangle 3">
            <a:extLst>
              <a:ext uri="{FF2B5EF4-FFF2-40B4-BE49-F238E27FC236}">
                <a16:creationId xmlns:a16="http://schemas.microsoft.com/office/drawing/2014/main" id="{12C70FD1-D3AC-B445-8BCC-F82440E0F1E7}"/>
              </a:ext>
            </a:extLst>
          </p:cNvPr>
          <p:cNvSpPr>
            <a:spLocks noGrp="1"/>
          </p:cNvSpPr>
          <p:nvPr>
            <p:ph type="sldNum" sz="quarter" idx="2"/>
          </p:nvPr>
        </p:nvSpPr>
        <p:spPr bwMode="auto">
          <a:xfrm>
            <a:off x="8175625" y="6248400"/>
            <a:ext cx="280988" cy="2857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none" lIns="45720" tIns="45720" rIns="45720" bIns="45720" numCol="1" anchor="t" anchorCtr="0" compatLnSpc="1">
            <a:prstTxWarp prst="textNoShape">
              <a:avLst/>
            </a:prstTxWarp>
          </a:bodyPr>
          <a:lstStyle>
            <a:lvl1pPr algn="r">
              <a:defRPr sz="1400"/>
            </a:lvl1pPr>
          </a:lstStyle>
          <a:p>
            <a:fld id="{7B1AB1AA-4739-154C-9BDF-581BD7DA4881}" type="slidenum">
              <a:rPr lang="en-US" altLang="en-US"/>
              <a:pPr/>
              <a:t>‹#›</a:t>
            </a:fld>
            <a:endParaRPr lang="en-US" altLang="en-US"/>
          </a:p>
        </p:txBody>
      </p:sp>
    </p:spTree>
    <p:extLst>
      <p:ext uri="{BB962C8B-B14F-4D97-AF65-F5344CB8AC3E}">
        <p14:creationId xmlns:p14="http://schemas.microsoft.com/office/powerpoint/2010/main" val="1409007305"/>
      </p:ext>
    </p:extLst>
  </p:cSld>
  <p:clrMap bg1="lt1" tx1="dk1" bg2="lt2" tx2="dk2" accent1="accent1" accent2="accent2" accent3="accent3" accent4="accent4" accent5="accent5" accent6="accent6" hlink="hlink" folHlink="folHlink"/>
  <p:sldLayoutIdLst>
    <p:sldLayoutId id="2147488947" r:id="rId1"/>
    <p:sldLayoutId id="2147488948" r:id="rId2"/>
    <p:sldLayoutId id="2147488949" r:id="rId3"/>
    <p:sldLayoutId id="2147488950" r:id="rId4"/>
    <p:sldLayoutId id="2147488951" r:id="rId5"/>
    <p:sldLayoutId id="2147488952" r:id="rId6"/>
    <p:sldLayoutId id="2147488953" r:id="rId7"/>
    <p:sldLayoutId id="2147488954" r:id="rId8"/>
    <p:sldLayoutId id="2147488955" r:id="rId9"/>
    <p:sldLayoutId id="2147488956" r:id="rId10"/>
    <p:sldLayoutId id="2147488957" r:id="rId11"/>
  </p:sldLayoutIdLst>
  <p:txStyles>
    <p:titleStyle>
      <a:lvl1pPr algn="ctr" rtl="0" fontAlgn="base" hangingPunct="0">
        <a:spcBef>
          <a:spcPct val="0"/>
        </a:spcBef>
        <a:spcAft>
          <a:spcPct val="0"/>
        </a:spcAft>
        <a:defRPr sz="4400" kern="1200">
          <a:solidFill>
            <a:srgbClr val="996600"/>
          </a:solidFill>
          <a:latin typeface="+mj-lt"/>
          <a:ea typeface="+mj-ea"/>
          <a:cs typeface="+mj-cs"/>
          <a:sym typeface="Times New Roman" panose="02020603050405020304" pitchFamily="18" charset="0"/>
        </a:defRPr>
      </a:lvl1pPr>
      <a:lvl2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p:titleStyle>
    <p:bodyStyle>
      <a:lvl1pPr marL="342900" indent="-342900"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1pPr>
      <a:lvl2pPr marL="782638" indent="-325438" algn="l" rtl="0" fontAlgn="base" hangingPunct="0">
        <a:spcBef>
          <a:spcPts val="700"/>
        </a:spcBef>
        <a:spcAft>
          <a:spcPct val="0"/>
        </a:spcAft>
        <a:buClr>
          <a:srgbClr val="996600"/>
        </a:buClr>
        <a:buSzPct val="95000"/>
        <a:buChar char="–"/>
        <a:defRPr sz="3200" kern="1200">
          <a:solidFill>
            <a:srgbClr val="000000"/>
          </a:solidFill>
          <a:latin typeface="+mn-lt"/>
          <a:ea typeface="+mn-ea"/>
          <a:cs typeface="+mn-cs"/>
          <a:sym typeface="Times New Roman" panose="02020603050405020304" pitchFamily="18" charset="0"/>
        </a:defRPr>
      </a:lvl2pPr>
      <a:lvl3pPr marL="1219200" indent="-304800"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3pPr>
      <a:lvl4pPr marL="1736725" indent="-365125"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4pPr>
      <a:lvl5pPr marL="2193925" indent="-365125"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4.xml><?xml version="1.0" encoding="utf-8"?>
<p:sldMaster xmlns:a="http://schemas.openxmlformats.org/drawingml/2006/main" xmlns:r="http://schemas.openxmlformats.org/officeDocument/2006/relationships" xmlns:p="http://schemas.openxmlformats.org/presentationml/2006/main">
  <p:cSld>
    <p:bg bwMode="auto">
      <p:bgPr>
        <a:solidFill>
          <a:srgbClr val="E9E2B6"/>
        </a:solidFill>
        <a:effectLst/>
      </p:bgPr>
    </p:bg>
    <p:spTree>
      <p:nvGrpSpPr>
        <p:cNvPr id="1" name=""/>
        <p:cNvGrpSpPr/>
        <p:nvPr/>
      </p:nvGrpSpPr>
      <p:grpSpPr>
        <a:xfrm>
          <a:off x="0" y="0"/>
          <a:ext cx="0" cy="0"/>
          <a:chOff x="0" y="0"/>
          <a:chExt cx="0" cy="0"/>
        </a:xfrm>
      </p:grpSpPr>
      <p:pic>
        <p:nvPicPr>
          <p:cNvPr id="1025" name="Picture 1" descr="Picture 6">
            <a:extLst>
              <a:ext uri="{FF2B5EF4-FFF2-40B4-BE49-F238E27FC236}">
                <a16:creationId xmlns:a16="http://schemas.microsoft.com/office/drawing/2014/main" id="{7838EACA-A104-C34F-BCBD-74307CA3B193}"/>
              </a:ext>
            </a:extLst>
          </p:cNvPr>
          <p:cNvPicPr>
            <a:picLocks noChangeAspect="1"/>
          </p:cNvPicPr>
          <p:nvPr/>
        </p:nvPicPr>
        <p:blipFill>
          <a:blip r:embed="rId13">
            <a:extLst>
              <a:ext uri="{28A0092B-C50C-407E-A947-70E740481C1C}">
                <a14:useLocalDpi xmlns:a14="http://schemas.microsoft.com/office/drawing/2010/main" val="0"/>
              </a:ext>
            </a:extLst>
          </a:blip>
          <a:srcRect/>
          <a:stretch>
            <a:fillRect/>
          </a:stretch>
        </p:blipFill>
        <p:spPr bwMode="auto">
          <a:xfrm>
            <a:off x="0" y="0"/>
            <a:ext cx="1219200" cy="68580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1026" name="Rectangle 2">
            <a:extLst>
              <a:ext uri="{FF2B5EF4-FFF2-40B4-BE49-F238E27FC236}">
                <a16:creationId xmlns:a16="http://schemas.microsoft.com/office/drawing/2014/main" id="{9463989D-6A71-7545-9D94-805385BDBA78}"/>
              </a:ext>
            </a:extLst>
          </p:cNvPr>
          <p:cNvSpPr>
            <a:spLocks noGrp="1"/>
          </p:cNvSpPr>
          <p:nvPr>
            <p:ph type="title"/>
          </p:nvPr>
        </p:nvSpPr>
        <p:spPr bwMode="auto">
          <a:xfrm>
            <a:off x="1371600" y="533400"/>
            <a:ext cx="7543800" cy="11430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46038" tIns="46038" rIns="46038" bIns="46038" numCol="1" anchor="ctr" anchorCtr="0" compatLnSpc="1">
            <a:prstTxWarp prst="textNoShape">
              <a:avLst/>
            </a:prstTxWarp>
          </a:bodyPr>
          <a:lstStyle/>
          <a:p>
            <a:pPr lvl="0"/>
            <a:r>
              <a:rPr lang="en-US" altLang="en-US">
                <a:sym typeface="Times New Roman" panose="02020603050405020304" pitchFamily="18" charset="0"/>
              </a:rPr>
              <a:t>Click to edit Template title style</a:t>
            </a:r>
          </a:p>
        </p:txBody>
      </p:sp>
      <p:sp>
        <p:nvSpPr>
          <p:cNvPr id="1027" name="Rectangle 3">
            <a:extLst>
              <a:ext uri="{FF2B5EF4-FFF2-40B4-BE49-F238E27FC236}">
                <a16:creationId xmlns:a16="http://schemas.microsoft.com/office/drawing/2014/main" id="{A4640F36-9ECC-344A-A535-6FA943D174F9}"/>
              </a:ext>
            </a:extLst>
          </p:cNvPr>
          <p:cNvSpPr>
            <a:spLocks noGrp="1"/>
          </p:cNvSpPr>
          <p:nvPr>
            <p:ph type="body" idx="1"/>
          </p:nvPr>
        </p:nvSpPr>
        <p:spPr bwMode="auto">
          <a:xfrm>
            <a:off x="457200" y="1600200"/>
            <a:ext cx="8229600" cy="452596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45720" tIns="45720" rIns="45720" bIns="45720" numCol="1" anchor="t" anchorCtr="0" compatLnSpc="1">
            <a:prstTxWarp prst="textNoShape">
              <a:avLst/>
            </a:prstTxWarp>
          </a:bodyPr>
          <a:lstStyle/>
          <a:p>
            <a:pPr lvl="0"/>
            <a:r>
              <a:rPr lang="en-US" altLang="en-US">
                <a:sym typeface="Times New Roman" panose="02020603050405020304" pitchFamily="18" charset="0"/>
              </a:rPr>
              <a:t>Click to edit Template text styles</a:t>
            </a:r>
          </a:p>
          <a:p>
            <a:pPr lvl="1"/>
            <a:r>
              <a:rPr lang="en-US" altLang="en-US">
                <a:sym typeface="Times New Roman" panose="02020603050405020304" pitchFamily="18" charset="0"/>
              </a:rPr>
              <a:t>Second level</a:t>
            </a:r>
          </a:p>
          <a:p>
            <a:pPr lvl="2"/>
            <a:r>
              <a:rPr lang="en-US" altLang="en-US">
                <a:sym typeface="Times New Roman" panose="02020603050405020304" pitchFamily="18" charset="0"/>
              </a:rPr>
              <a:t>Third level</a:t>
            </a:r>
          </a:p>
          <a:p>
            <a:pPr lvl="3"/>
            <a:r>
              <a:rPr lang="en-US" altLang="en-US">
                <a:sym typeface="Times New Roman" panose="02020603050405020304" pitchFamily="18" charset="0"/>
              </a:rPr>
              <a:t>Fourth level</a:t>
            </a:r>
          </a:p>
          <a:p>
            <a:pPr lvl="4"/>
            <a:r>
              <a:rPr lang="en-US" altLang="en-US">
                <a:sym typeface="Times New Roman" panose="02020603050405020304" pitchFamily="18" charset="0"/>
              </a:rPr>
              <a:t>Fifth level</a:t>
            </a:r>
          </a:p>
        </p:txBody>
      </p:sp>
      <p:sp>
        <p:nvSpPr>
          <p:cNvPr id="1028" name="Rectangle 4">
            <a:extLst>
              <a:ext uri="{FF2B5EF4-FFF2-40B4-BE49-F238E27FC236}">
                <a16:creationId xmlns:a16="http://schemas.microsoft.com/office/drawing/2014/main" id="{B6BE5B02-D5A9-D946-BE97-E38D315CF32B}"/>
              </a:ext>
            </a:extLst>
          </p:cNvPr>
          <p:cNvSpPr>
            <a:spLocks noGrp="1"/>
          </p:cNvSpPr>
          <p:nvPr>
            <p:ph type="sldNum" sz="quarter" idx="2"/>
          </p:nvPr>
        </p:nvSpPr>
        <p:spPr bwMode="auto">
          <a:xfrm>
            <a:off x="8861425" y="6248400"/>
            <a:ext cx="280988" cy="2857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none" lIns="45720" tIns="45720" rIns="45720" bIns="45720" numCol="1" anchor="t" anchorCtr="0" compatLnSpc="1">
            <a:prstTxWarp prst="textNoShape">
              <a:avLst/>
            </a:prstTxWarp>
          </a:bodyPr>
          <a:lstStyle>
            <a:lvl1pPr algn="r">
              <a:spcBef>
                <a:spcPts val="800"/>
              </a:spcBef>
              <a:defRPr sz="1400"/>
            </a:lvl1pPr>
          </a:lstStyle>
          <a:p>
            <a:fld id="{BA659423-8F56-EA4D-8E63-700EECC5C8E2}" type="slidenum">
              <a:rPr lang="en-US" altLang="en-US"/>
              <a:pPr/>
              <a:t>‹#›</a:t>
            </a:fld>
            <a:endParaRPr lang="en-US" altLang="en-US"/>
          </a:p>
        </p:txBody>
      </p:sp>
    </p:spTree>
    <p:extLst>
      <p:ext uri="{BB962C8B-B14F-4D97-AF65-F5344CB8AC3E}">
        <p14:creationId xmlns:p14="http://schemas.microsoft.com/office/powerpoint/2010/main" val="678508904"/>
      </p:ext>
    </p:extLst>
  </p:cSld>
  <p:clrMap bg1="lt1" tx1="dk1" bg2="lt2" tx2="dk2" accent1="accent1" accent2="accent2" accent3="accent3" accent4="accent4" accent5="accent5" accent6="accent6" hlink="hlink" folHlink="folHlink"/>
  <p:sldLayoutIdLst>
    <p:sldLayoutId id="2147488971" r:id="rId1"/>
    <p:sldLayoutId id="2147488972" r:id="rId2"/>
    <p:sldLayoutId id="2147488973" r:id="rId3"/>
    <p:sldLayoutId id="2147488974" r:id="rId4"/>
    <p:sldLayoutId id="2147488975" r:id="rId5"/>
    <p:sldLayoutId id="2147488976" r:id="rId6"/>
    <p:sldLayoutId id="2147488977" r:id="rId7"/>
    <p:sldLayoutId id="2147488978" r:id="rId8"/>
    <p:sldLayoutId id="2147488979" r:id="rId9"/>
    <p:sldLayoutId id="2147488980" r:id="rId10"/>
    <p:sldLayoutId id="2147488981" r:id="rId11"/>
  </p:sldLayoutIdLst>
  <p:txStyles>
    <p:titleStyle>
      <a:lvl1pPr algn="ctr" rtl="0" fontAlgn="base" hangingPunct="0">
        <a:spcBef>
          <a:spcPct val="0"/>
        </a:spcBef>
        <a:spcAft>
          <a:spcPct val="0"/>
        </a:spcAft>
        <a:defRPr sz="4400" kern="1200">
          <a:solidFill>
            <a:srgbClr val="996600"/>
          </a:solidFill>
          <a:latin typeface="+mj-lt"/>
          <a:ea typeface="+mj-ea"/>
          <a:cs typeface="+mj-cs"/>
          <a:sym typeface="Times New Roman" panose="02020603050405020304" pitchFamily="18" charset="0"/>
        </a:defRPr>
      </a:lvl1pPr>
      <a:lvl2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p:titleStyle>
    <p:bodyStyle>
      <a:lvl1pPr marL="342900" indent="-342900"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1pPr>
      <a:lvl2pPr marL="782638" indent="-325438" algn="l" rtl="0" fontAlgn="base" hangingPunct="0">
        <a:spcBef>
          <a:spcPts val="700"/>
        </a:spcBef>
        <a:spcAft>
          <a:spcPct val="0"/>
        </a:spcAft>
        <a:buClr>
          <a:srgbClr val="996600"/>
        </a:buClr>
        <a:buSzPct val="95000"/>
        <a:buChar char="–"/>
        <a:defRPr sz="3200" kern="1200">
          <a:solidFill>
            <a:srgbClr val="000000"/>
          </a:solidFill>
          <a:latin typeface="+mn-lt"/>
          <a:ea typeface="+mn-ea"/>
          <a:cs typeface="+mn-cs"/>
          <a:sym typeface="Times New Roman" panose="02020603050405020304" pitchFamily="18" charset="0"/>
        </a:defRPr>
      </a:lvl2pPr>
      <a:lvl3pPr marL="1219200" indent="-304800"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3pPr>
      <a:lvl4pPr marL="1736725" indent="-365125"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4pPr>
      <a:lvl5pPr marL="2193925" indent="-365125"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5.xml><?xml version="1.0" encoding="utf-8"?>
<p:sldMaster xmlns:a="http://schemas.openxmlformats.org/drawingml/2006/main" xmlns:r="http://schemas.openxmlformats.org/officeDocument/2006/relationships" xmlns:p="http://schemas.openxmlformats.org/presentationml/2006/main">
  <p:cSld>
    <p:bg bwMode="auto">
      <p:bgPr>
        <a:solidFill>
          <a:srgbClr val="FFFFFF"/>
        </a:solidFill>
        <a:effectLst/>
      </p:bgPr>
    </p:bg>
    <p:spTree>
      <p:nvGrpSpPr>
        <p:cNvPr id="1" name=""/>
        <p:cNvGrpSpPr/>
        <p:nvPr/>
      </p:nvGrpSpPr>
      <p:grpSpPr>
        <a:xfrm>
          <a:off x="0" y="0"/>
          <a:ext cx="0" cy="0"/>
          <a:chOff x="0" y="0"/>
          <a:chExt cx="0" cy="0"/>
        </a:xfrm>
      </p:grpSpPr>
      <p:sp>
        <p:nvSpPr>
          <p:cNvPr id="47105" name="Rectangle 1">
            <a:extLst>
              <a:ext uri="{FF2B5EF4-FFF2-40B4-BE49-F238E27FC236}">
                <a16:creationId xmlns:a16="http://schemas.microsoft.com/office/drawing/2014/main" id="{B4B013ED-4268-4D40-872F-B1707FEDF2A6}"/>
              </a:ext>
            </a:extLst>
          </p:cNvPr>
          <p:cNvSpPr>
            <a:spLocks noGrp="1"/>
          </p:cNvSpPr>
          <p:nvPr>
            <p:ph type="title"/>
          </p:nvPr>
        </p:nvSpPr>
        <p:spPr bwMode="auto">
          <a:xfrm>
            <a:off x="685800" y="2130425"/>
            <a:ext cx="7772400" cy="14700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45720" tIns="45720" rIns="45720" bIns="45720" numCol="1" anchor="ctr" anchorCtr="0" compatLnSpc="1">
            <a:prstTxWarp prst="textNoShape">
              <a:avLst/>
            </a:prstTxWarp>
          </a:bodyPr>
          <a:lstStyle/>
          <a:p>
            <a:pPr lvl="0"/>
            <a:r>
              <a:rPr lang="en-US" altLang="en-US">
                <a:sym typeface="Times New Roman" panose="02020603050405020304" pitchFamily="18" charset="0"/>
              </a:rPr>
              <a:t>Click to edit Template title style</a:t>
            </a:r>
          </a:p>
        </p:txBody>
      </p:sp>
      <p:sp>
        <p:nvSpPr>
          <p:cNvPr id="47106" name="Rectangle 2">
            <a:extLst>
              <a:ext uri="{FF2B5EF4-FFF2-40B4-BE49-F238E27FC236}">
                <a16:creationId xmlns:a16="http://schemas.microsoft.com/office/drawing/2014/main" id="{28FC0FDF-094D-5A46-A010-4FDD0FAFE35F}"/>
              </a:ext>
            </a:extLst>
          </p:cNvPr>
          <p:cNvSpPr>
            <a:spLocks noGrp="1"/>
          </p:cNvSpPr>
          <p:nvPr>
            <p:ph type="body" sz="quarter" idx="1"/>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45720" tIns="45720" rIns="45720" bIns="45720" numCol="1" anchor="t" anchorCtr="0" compatLnSpc="1">
            <a:prstTxWarp prst="textNoShape">
              <a:avLst/>
            </a:prstTxWarp>
          </a:bodyPr>
          <a:lstStyle/>
          <a:p>
            <a:pPr lvl="0"/>
            <a:r>
              <a:rPr lang="en-US" altLang="en-US">
                <a:sym typeface="Times New Roman" panose="02020603050405020304" pitchFamily="18" charset="0"/>
              </a:rPr>
              <a:t>Click to edit Template text styles</a:t>
            </a:r>
          </a:p>
          <a:p>
            <a:pPr lvl="1"/>
            <a:r>
              <a:rPr lang="en-US" altLang="en-US">
                <a:sym typeface="Times New Roman" panose="02020603050405020304" pitchFamily="18" charset="0"/>
              </a:rPr>
              <a:t>Second level</a:t>
            </a:r>
          </a:p>
          <a:p>
            <a:pPr lvl="2"/>
            <a:r>
              <a:rPr lang="en-US" altLang="en-US">
                <a:sym typeface="Times New Roman" panose="02020603050405020304" pitchFamily="18" charset="0"/>
              </a:rPr>
              <a:t>Third level</a:t>
            </a:r>
          </a:p>
          <a:p>
            <a:pPr lvl="3"/>
            <a:r>
              <a:rPr lang="en-US" altLang="en-US">
                <a:sym typeface="Times New Roman" panose="02020603050405020304" pitchFamily="18" charset="0"/>
              </a:rPr>
              <a:t>Fourth level</a:t>
            </a:r>
          </a:p>
          <a:p>
            <a:pPr lvl="4"/>
            <a:r>
              <a:rPr lang="en-US" altLang="en-US">
                <a:sym typeface="Times New Roman" panose="02020603050405020304" pitchFamily="18" charset="0"/>
              </a:rPr>
              <a:t>Fifth level</a:t>
            </a:r>
          </a:p>
        </p:txBody>
      </p:sp>
      <p:sp>
        <p:nvSpPr>
          <p:cNvPr id="47107" name="Rectangle 3">
            <a:extLst>
              <a:ext uri="{FF2B5EF4-FFF2-40B4-BE49-F238E27FC236}">
                <a16:creationId xmlns:a16="http://schemas.microsoft.com/office/drawing/2014/main" id="{8624C3B2-41C9-9B45-84FC-96759B862EBB}"/>
              </a:ext>
            </a:extLst>
          </p:cNvPr>
          <p:cNvSpPr>
            <a:spLocks noGrp="1"/>
          </p:cNvSpPr>
          <p:nvPr>
            <p:ph type="sldNum" sz="quarter" idx="2"/>
          </p:nvPr>
        </p:nvSpPr>
        <p:spPr bwMode="auto">
          <a:xfrm>
            <a:off x="8428038" y="6413500"/>
            <a:ext cx="257175" cy="24923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none" lIns="45720" tIns="45720" rIns="45720" bIns="45720" numCol="1" anchor="ctr" anchorCtr="0" compatLnSpc="1">
            <a:prstTxWarp prst="textNoShape">
              <a:avLst/>
            </a:prstTxWarp>
          </a:bodyPr>
          <a:lstStyle>
            <a:lvl1pPr algn="r">
              <a:defRPr sz="1200">
                <a:solidFill>
                  <a:srgbClr val="898989"/>
                </a:solidFill>
                <a:latin typeface="Calibri" panose="020F0502020204030204" pitchFamily="34" charset="0"/>
                <a:ea typeface="Calibri" panose="020F0502020204030204" pitchFamily="34" charset="0"/>
                <a:cs typeface="Calibri" panose="020F0502020204030204" pitchFamily="34" charset="0"/>
                <a:sym typeface="Calibri" panose="020F0502020204030204" pitchFamily="34" charset="0"/>
              </a:defRPr>
            </a:lvl1pPr>
          </a:lstStyle>
          <a:p>
            <a:fld id="{E0BC2437-0DBC-3F40-B93B-0931B025253F}" type="slidenum">
              <a:rPr lang="en-US" altLang="en-US"/>
              <a:pPr/>
              <a:t>‹#›</a:t>
            </a:fld>
            <a:endParaRPr lang="en-US" altLang="en-US"/>
          </a:p>
        </p:txBody>
      </p:sp>
    </p:spTree>
    <p:extLst>
      <p:ext uri="{BB962C8B-B14F-4D97-AF65-F5344CB8AC3E}">
        <p14:creationId xmlns:p14="http://schemas.microsoft.com/office/powerpoint/2010/main" val="291930571"/>
      </p:ext>
    </p:extLst>
  </p:cSld>
  <p:clrMap bg1="lt1" tx1="dk1" bg2="lt2" tx2="dk2" accent1="accent1" accent2="accent2" accent3="accent3" accent4="accent4" accent5="accent5" accent6="accent6" hlink="hlink" folHlink="folHlink"/>
  <p:sldLayoutIdLst>
    <p:sldLayoutId id="2147488983" r:id="rId1"/>
    <p:sldLayoutId id="2147488984" r:id="rId2"/>
    <p:sldLayoutId id="2147488985" r:id="rId3"/>
    <p:sldLayoutId id="2147488986" r:id="rId4"/>
    <p:sldLayoutId id="2147488987" r:id="rId5"/>
    <p:sldLayoutId id="2147488988" r:id="rId6"/>
    <p:sldLayoutId id="2147488989" r:id="rId7"/>
    <p:sldLayoutId id="2147488990" r:id="rId8"/>
    <p:sldLayoutId id="2147488991" r:id="rId9"/>
    <p:sldLayoutId id="2147488992" r:id="rId10"/>
    <p:sldLayoutId id="2147488993" r:id="rId11"/>
  </p:sldLayoutIdLst>
  <p:txStyles>
    <p:titleStyle>
      <a:lvl1pPr algn="ctr" rtl="0" fontAlgn="base" hangingPunct="0">
        <a:spcBef>
          <a:spcPct val="0"/>
        </a:spcBef>
        <a:spcAft>
          <a:spcPct val="0"/>
        </a:spcAft>
        <a:defRPr sz="4400" kern="1200">
          <a:solidFill>
            <a:srgbClr val="996600"/>
          </a:solidFill>
          <a:latin typeface="+mj-lt"/>
          <a:ea typeface="+mj-ea"/>
          <a:cs typeface="+mj-cs"/>
          <a:sym typeface="Times New Roman" panose="02020603050405020304" pitchFamily="18" charset="0"/>
        </a:defRPr>
      </a:lvl1pPr>
      <a:lvl2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p:titleStyle>
    <p:bodyStyle>
      <a:lvl1pPr marL="342900" indent="-342900"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1pPr>
      <a:lvl2pPr marL="782638" indent="-325438" algn="l" rtl="0" fontAlgn="base" hangingPunct="0">
        <a:spcBef>
          <a:spcPts val="700"/>
        </a:spcBef>
        <a:spcAft>
          <a:spcPct val="0"/>
        </a:spcAft>
        <a:buClr>
          <a:srgbClr val="996600"/>
        </a:buClr>
        <a:buSzPct val="95000"/>
        <a:buChar char="–"/>
        <a:defRPr sz="3200" kern="1200">
          <a:solidFill>
            <a:srgbClr val="000000"/>
          </a:solidFill>
          <a:latin typeface="+mn-lt"/>
          <a:ea typeface="+mn-ea"/>
          <a:cs typeface="+mn-cs"/>
          <a:sym typeface="Times New Roman" panose="02020603050405020304" pitchFamily="18" charset="0"/>
        </a:defRPr>
      </a:lvl2pPr>
      <a:lvl3pPr marL="1219200" indent="-304800"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3pPr>
      <a:lvl4pPr marL="1736725" indent="-365125"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4pPr>
      <a:lvl5pPr marL="2193925" indent="-365125"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6.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81920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81920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eaLnBrk="0" hangingPunct="0">
              <a:defRPr sz="1400">
                <a:solidFill>
                  <a:srgbClr val="000000"/>
                </a:solidFill>
                <a:latin typeface="Times New Roman" pitchFamily="-111" charset="0"/>
                <a:ea typeface="+mn-ea"/>
                <a:cs typeface="+mn-cs"/>
              </a:defRPr>
            </a:lvl1pPr>
          </a:lstStyle>
          <a:p>
            <a:pPr>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0" hangingPunct="0">
              <a:defRPr sz="1400">
                <a:solidFill>
                  <a:srgbClr val="000000"/>
                </a:solidFill>
                <a:latin typeface="Times New Roman" pitchFamily="-111" charset="0"/>
                <a:ea typeface="+mn-ea"/>
                <a:cs typeface="+mn-cs"/>
              </a:defRPr>
            </a:lvl1pPr>
          </a:lstStyle>
          <a:p>
            <a:pPr>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0" hangingPunct="0">
              <a:defRPr sz="1400">
                <a:solidFill>
                  <a:srgbClr val="000000"/>
                </a:solidFill>
                <a:latin typeface="Times New Roman" charset="0"/>
              </a:defRPr>
            </a:lvl1pPr>
          </a:lstStyle>
          <a:p>
            <a:pPr>
              <a:defRPr/>
            </a:pPr>
            <a:fld id="{72A3D39C-FAE0-8546-895C-B41D5DDCC209}" type="slidenum">
              <a:rPr lang="en-US"/>
              <a:pPr>
                <a:defRPr/>
              </a:pPr>
              <a:t>‹#›</a:t>
            </a:fld>
            <a:endParaRPr lang="en-US"/>
          </a:p>
        </p:txBody>
      </p:sp>
    </p:spTree>
    <p:extLst>
      <p:ext uri="{BB962C8B-B14F-4D97-AF65-F5344CB8AC3E}">
        <p14:creationId xmlns:p14="http://schemas.microsoft.com/office/powerpoint/2010/main" val="191389376"/>
      </p:ext>
    </p:extLst>
  </p:cSld>
  <p:clrMap bg1="lt1" tx1="dk1" bg2="lt2" tx2="dk2" accent1="accent1" accent2="accent2" accent3="accent3" accent4="accent4" accent5="accent5" accent6="accent6" hlink="hlink" folHlink="folHlink"/>
  <p:sldLayoutIdLst>
    <p:sldLayoutId id="2147488995" r:id="rId1"/>
    <p:sldLayoutId id="2147488996" r:id="rId2"/>
    <p:sldLayoutId id="2147488997" r:id="rId3"/>
    <p:sldLayoutId id="2147488998" r:id="rId4"/>
    <p:sldLayoutId id="2147488999" r:id="rId5"/>
    <p:sldLayoutId id="2147489000" r:id="rId6"/>
    <p:sldLayoutId id="2147489001" r:id="rId7"/>
    <p:sldLayoutId id="2147489002" r:id="rId8"/>
    <p:sldLayoutId id="2147489003" r:id="rId9"/>
    <p:sldLayoutId id="2147489004" r:id="rId10"/>
    <p:sldLayoutId id="2147489005" r:id="rId11"/>
    <p:sldLayoutId id="2147489006" r:id="rId12"/>
    <p:sldLayoutId id="2147489007" r:id="rId13"/>
    <p:sldLayoutId id="2147489008" r:id="rId14"/>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27.xml><?xml version="1.0" encoding="utf-8"?>
<p:sldMaster xmlns:a="http://schemas.openxmlformats.org/drawingml/2006/main" xmlns:r="http://schemas.openxmlformats.org/officeDocument/2006/relationships" xmlns:p="http://schemas.openxmlformats.org/presentationml/2006/main">
  <p:cSld>
    <p:bg bwMode="auto">
      <p:bgPr>
        <a:solidFill>
          <a:srgbClr val="000000"/>
        </a:solidFill>
        <a:effectLst/>
      </p:bgPr>
    </p:bg>
    <p:spTree>
      <p:nvGrpSpPr>
        <p:cNvPr id="1" name=""/>
        <p:cNvGrpSpPr/>
        <p:nvPr/>
      </p:nvGrpSpPr>
      <p:grpSpPr>
        <a:xfrm>
          <a:off x="0" y="0"/>
          <a:ext cx="0" cy="0"/>
          <a:chOff x="0" y="0"/>
          <a:chExt cx="0" cy="0"/>
        </a:xfrm>
      </p:grpSpPr>
      <p:sp>
        <p:nvSpPr>
          <p:cNvPr id="10241" name="Rectangle 1">
            <a:extLst>
              <a:ext uri="{FF2B5EF4-FFF2-40B4-BE49-F238E27FC236}">
                <a16:creationId xmlns:a16="http://schemas.microsoft.com/office/drawing/2014/main" id="{411404C1-C66E-7D47-8395-BF88DA267C8A}"/>
              </a:ext>
            </a:extLst>
          </p:cNvPr>
          <p:cNvSpPr>
            <a:spLocks noGrp="1"/>
          </p:cNvSpPr>
          <p:nvPr>
            <p:ph type="title"/>
          </p:nvPr>
        </p:nvSpPr>
        <p:spPr bwMode="auto">
          <a:xfrm>
            <a:off x="685800" y="2130425"/>
            <a:ext cx="7772400" cy="14700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45720" tIns="45720" rIns="45720" bIns="45720" numCol="1" anchor="ctr" anchorCtr="0" compatLnSpc="1">
            <a:prstTxWarp prst="textNoShape">
              <a:avLst/>
            </a:prstTxWarp>
          </a:bodyPr>
          <a:lstStyle/>
          <a:p>
            <a:pPr lvl="0"/>
            <a:r>
              <a:rPr lang="en-US" altLang="en-US">
                <a:sym typeface="Times New Roman" panose="02020603050405020304" pitchFamily="18" charset="0"/>
              </a:rPr>
              <a:t>Click to edit Template title style</a:t>
            </a:r>
          </a:p>
        </p:txBody>
      </p:sp>
      <p:sp>
        <p:nvSpPr>
          <p:cNvPr id="10242" name="Rectangle 2">
            <a:extLst>
              <a:ext uri="{FF2B5EF4-FFF2-40B4-BE49-F238E27FC236}">
                <a16:creationId xmlns:a16="http://schemas.microsoft.com/office/drawing/2014/main" id="{3A0CBC48-FF7C-D348-BCFA-263588A87C1B}"/>
              </a:ext>
            </a:extLst>
          </p:cNvPr>
          <p:cNvSpPr>
            <a:spLocks noGrp="1"/>
          </p:cNvSpPr>
          <p:nvPr>
            <p:ph type="body" sz="quarter" idx="1"/>
          </p:nvPr>
        </p:nvSpPr>
        <p:spPr bwMode="auto">
          <a:xfrm>
            <a:off x="1371600" y="3886200"/>
            <a:ext cx="6400800" cy="17526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square" lIns="45720" tIns="45720" rIns="45720" bIns="45720" numCol="1" anchor="t" anchorCtr="0" compatLnSpc="1">
            <a:prstTxWarp prst="textNoShape">
              <a:avLst/>
            </a:prstTxWarp>
          </a:bodyPr>
          <a:lstStyle/>
          <a:p>
            <a:pPr lvl="0"/>
            <a:r>
              <a:rPr lang="en-US" altLang="en-US">
                <a:sym typeface="Times New Roman" panose="02020603050405020304" pitchFamily="18" charset="0"/>
              </a:rPr>
              <a:t>Click to edit Template text styles</a:t>
            </a:r>
          </a:p>
          <a:p>
            <a:pPr lvl="1"/>
            <a:r>
              <a:rPr lang="en-US" altLang="en-US">
                <a:sym typeface="Times New Roman" panose="02020603050405020304" pitchFamily="18" charset="0"/>
              </a:rPr>
              <a:t>Second level</a:t>
            </a:r>
          </a:p>
          <a:p>
            <a:pPr lvl="2"/>
            <a:r>
              <a:rPr lang="en-US" altLang="en-US">
                <a:sym typeface="Times New Roman" panose="02020603050405020304" pitchFamily="18" charset="0"/>
              </a:rPr>
              <a:t>Third level</a:t>
            </a:r>
          </a:p>
          <a:p>
            <a:pPr lvl="3"/>
            <a:r>
              <a:rPr lang="en-US" altLang="en-US">
                <a:sym typeface="Times New Roman" panose="02020603050405020304" pitchFamily="18" charset="0"/>
              </a:rPr>
              <a:t>Fourth level</a:t>
            </a:r>
          </a:p>
          <a:p>
            <a:pPr lvl="4"/>
            <a:r>
              <a:rPr lang="en-US" altLang="en-US">
                <a:sym typeface="Times New Roman" panose="02020603050405020304" pitchFamily="18" charset="0"/>
              </a:rPr>
              <a:t>Fifth level</a:t>
            </a:r>
          </a:p>
        </p:txBody>
      </p:sp>
      <p:sp>
        <p:nvSpPr>
          <p:cNvPr id="10243" name="Rectangle 3">
            <a:extLst>
              <a:ext uri="{FF2B5EF4-FFF2-40B4-BE49-F238E27FC236}">
                <a16:creationId xmlns:a16="http://schemas.microsoft.com/office/drawing/2014/main" id="{75170B03-110F-024B-9A8C-3860FEED05BD}"/>
              </a:ext>
            </a:extLst>
          </p:cNvPr>
          <p:cNvSpPr>
            <a:spLocks noGrp="1"/>
          </p:cNvSpPr>
          <p:nvPr>
            <p:ph type="sldNum" sz="quarter" idx="2"/>
          </p:nvPr>
        </p:nvSpPr>
        <p:spPr bwMode="auto">
          <a:xfrm>
            <a:off x="8175625" y="6248400"/>
            <a:ext cx="280988" cy="2857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vert="horz" wrap="none" lIns="45720" tIns="45720" rIns="45720" bIns="45720" numCol="1" anchor="t" anchorCtr="0" compatLnSpc="1">
            <a:prstTxWarp prst="textNoShape">
              <a:avLst/>
            </a:prstTxWarp>
          </a:bodyPr>
          <a:lstStyle>
            <a:lvl1pPr algn="r">
              <a:defRPr sz="1400"/>
            </a:lvl1pPr>
          </a:lstStyle>
          <a:p>
            <a:fld id="{BB957846-41F5-A24B-825E-981AED8CA7CE}" type="slidenum">
              <a:rPr lang="en-US" altLang="en-US"/>
              <a:pPr/>
              <a:t>‹#›</a:t>
            </a:fld>
            <a:endParaRPr lang="en-US" altLang="en-US"/>
          </a:p>
        </p:txBody>
      </p:sp>
    </p:spTree>
    <p:extLst>
      <p:ext uri="{BB962C8B-B14F-4D97-AF65-F5344CB8AC3E}">
        <p14:creationId xmlns:p14="http://schemas.microsoft.com/office/powerpoint/2010/main" val="1877796544"/>
      </p:ext>
    </p:extLst>
  </p:cSld>
  <p:clrMap bg1="lt1" tx1="dk1" bg2="lt2" tx2="dk2" accent1="accent1" accent2="accent2" accent3="accent3" accent4="accent4" accent5="accent5" accent6="accent6" hlink="hlink" folHlink="folHlink"/>
  <p:sldLayoutIdLst>
    <p:sldLayoutId id="2147489010" r:id="rId1"/>
    <p:sldLayoutId id="2147489011" r:id="rId2"/>
    <p:sldLayoutId id="2147489012" r:id="rId3"/>
    <p:sldLayoutId id="2147489013" r:id="rId4"/>
    <p:sldLayoutId id="2147489014" r:id="rId5"/>
    <p:sldLayoutId id="2147489015" r:id="rId6"/>
    <p:sldLayoutId id="2147489016" r:id="rId7"/>
    <p:sldLayoutId id="2147489017" r:id="rId8"/>
    <p:sldLayoutId id="2147489018" r:id="rId9"/>
    <p:sldLayoutId id="2147489019" r:id="rId10"/>
    <p:sldLayoutId id="2147489020" r:id="rId11"/>
  </p:sldLayoutIdLst>
  <p:txStyles>
    <p:titleStyle>
      <a:lvl1pPr algn="ctr" rtl="0" fontAlgn="base" hangingPunct="0">
        <a:spcBef>
          <a:spcPct val="0"/>
        </a:spcBef>
        <a:spcAft>
          <a:spcPct val="0"/>
        </a:spcAft>
        <a:defRPr sz="4400" kern="1200">
          <a:solidFill>
            <a:srgbClr val="996600"/>
          </a:solidFill>
          <a:latin typeface="+mj-lt"/>
          <a:ea typeface="+mj-ea"/>
          <a:cs typeface="+mj-cs"/>
          <a:sym typeface="Times New Roman" panose="02020603050405020304" pitchFamily="18" charset="0"/>
        </a:defRPr>
      </a:lvl1pPr>
      <a:lvl2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algn="ctr" rtl="0" fontAlgn="base" hangingPunct="0">
        <a:spcBef>
          <a:spcPct val="0"/>
        </a:spcBef>
        <a:spcAft>
          <a:spcPct val="0"/>
        </a:spcAft>
        <a:defRPr sz="4400">
          <a:solidFill>
            <a:srgbClr val="9966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p:titleStyle>
    <p:bodyStyle>
      <a:lvl1pPr marL="342900" indent="-342900"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1pPr>
      <a:lvl2pPr marL="782638" indent="-325438" algn="l" rtl="0" fontAlgn="base" hangingPunct="0">
        <a:spcBef>
          <a:spcPts val="700"/>
        </a:spcBef>
        <a:spcAft>
          <a:spcPct val="0"/>
        </a:spcAft>
        <a:buClr>
          <a:srgbClr val="996600"/>
        </a:buClr>
        <a:buSzPct val="95000"/>
        <a:buChar char="–"/>
        <a:defRPr sz="3200" kern="1200">
          <a:solidFill>
            <a:srgbClr val="000000"/>
          </a:solidFill>
          <a:latin typeface="+mn-lt"/>
          <a:ea typeface="+mn-ea"/>
          <a:cs typeface="+mn-cs"/>
          <a:sym typeface="Times New Roman" panose="02020603050405020304" pitchFamily="18" charset="0"/>
        </a:defRPr>
      </a:lvl2pPr>
      <a:lvl3pPr marL="1219200" indent="-304800"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3pPr>
      <a:lvl4pPr marL="1736725" indent="-365125"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4pPr>
      <a:lvl5pPr marL="2193925" indent="-365125" algn="l" rtl="0" fontAlgn="base" hangingPunct="0">
        <a:spcBef>
          <a:spcPts val="700"/>
        </a:spcBef>
        <a:spcAft>
          <a:spcPct val="0"/>
        </a:spcAft>
        <a:buClr>
          <a:srgbClr val="996600"/>
        </a:buClr>
        <a:buSzPct val="100000"/>
        <a:buChar char="•"/>
        <a:defRPr sz="3200" kern="1200">
          <a:solidFill>
            <a:srgbClr val="000000"/>
          </a:solidFill>
          <a:latin typeface="+mn-lt"/>
          <a:ea typeface="+mn-ea"/>
          <a:cs typeface="+mn-cs"/>
          <a:sym typeface="Times New Roman" panose="02020603050405020304" pitchFamily="18" charset="0"/>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2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18786" name="Rectangle 3"/>
          <p:cNvSpPr>
            <a:spLocks noGrp="1" noChangeArrowheads="1"/>
          </p:cNvSpPr>
          <p:nvPr>
            <p:ph type="title"/>
          </p:nvPr>
        </p:nvSpPr>
        <p:spPr bwMode="auto">
          <a:xfrm>
            <a:off x="1066800" y="609600"/>
            <a:ext cx="70104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18787" name="Rectangle 4"/>
          <p:cNvSpPr>
            <a:spLocks noGrp="1" noChangeArrowheads="1"/>
          </p:cNvSpPr>
          <p:nvPr>
            <p:ph type="body" idx="1"/>
          </p:nvPr>
        </p:nvSpPr>
        <p:spPr bwMode="auto">
          <a:xfrm>
            <a:off x="685800" y="1981200"/>
            <a:ext cx="7772400" cy="4038600"/>
          </a:xfrm>
          <a:prstGeom prst="rect">
            <a:avLst/>
          </a:prstGeom>
          <a:noFill/>
          <a:ln w="9525">
            <a:solidFill>
              <a:schemeClr val="tx1"/>
            </a:solidFill>
            <a:miter lim="800000"/>
            <a:headEnd/>
            <a:tailEnd/>
          </a:ln>
          <a:extLst>
            <a:ext uri="{909E8E84-426E-40dd-AFC4-6F175D3DCCD1}">
              <a14:hiddenFill xmlns="" xmlns:a14="http://schemas.microsoft.com/office/drawing/2010/main">
                <a:solidFill>
                  <a:srgbClr val="FFFFFF"/>
                </a:solidFill>
              </a14:hiddenFill>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9" name="Rectangle 1029"/>
          <p:cNvSpPr>
            <a:spLocks noGrp="1" noChangeArrowheads="1"/>
          </p:cNvSpPr>
          <p:nvPr>
            <p:ph type="dt" sz="half" idx="2"/>
          </p:nvPr>
        </p:nvSpPr>
        <p:spPr bwMode="auto">
          <a:xfrm>
            <a:off x="914400" y="6248400"/>
            <a:ext cx="1676400" cy="457200"/>
          </a:xfrm>
          <a:prstGeom prst="rect">
            <a:avLst/>
          </a:prstGeom>
          <a:ln>
            <a:miter lim="800000"/>
            <a:headEnd/>
            <a:tailEnd/>
          </a:ln>
        </p:spPr>
        <p:txBody>
          <a:bodyPr vert="horz" wrap="square" lIns="91440" tIns="45720" rIns="91440" bIns="45720" numCol="1" anchor="t" anchorCtr="0" compatLnSpc="1">
            <a:prstTxWarp prst="textNoShape">
              <a:avLst/>
            </a:prstTxWarp>
          </a:bodyPr>
          <a:lstStyle>
            <a:lvl1pPr>
              <a:defRPr sz="1400">
                <a:solidFill>
                  <a:schemeClr val="tx2"/>
                </a:solidFill>
                <a:latin typeface="Comic Sans MS" pitchFamily="-111" charset="0"/>
                <a:ea typeface="+mn-ea"/>
                <a:cs typeface="+mn-cs"/>
              </a:defRPr>
            </a:lvl1pPr>
          </a:lstStyle>
          <a:p>
            <a:pPr defTabSz="914400" eaLnBrk="0" fontAlgn="base" hangingPunct="0">
              <a:spcBef>
                <a:spcPct val="0"/>
              </a:spcBef>
              <a:spcAft>
                <a:spcPct val="0"/>
              </a:spcAft>
              <a:defRPr/>
            </a:pPr>
            <a:endParaRPr lang="en-US">
              <a:solidFill>
                <a:srgbClr val="FFFFFF"/>
              </a:solidFill>
            </a:endParaRPr>
          </a:p>
        </p:txBody>
      </p:sp>
      <p:sp>
        <p:nvSpPr>
          <p:cNvPr id="10" name="Rectangle 1030"/>
          <p:cNvSpPr>
            <a:spLocks noGrp="1" noChangeArrowheads="1"/>
          </p:cNvSpPr>
          <p:nvPr>
            <p:ph type="ftr" sz="quarter" idx="3"/>
          </p:nvPr>
        </p:nvSpPr>
        <p:spPr bwMode="auto">
          <a:xfrm>
            <a:off x="3124200" y="6248400"/>
            <a:ext cx="2895600" cy="457200"/>
          </a:xfrm>
          <a:prstGeom prst="rect">
            <a:avLst/>
          </a:prstGeom>
          <a:ln>
            <a:miter lim="800000"/>
            <a:headEnd/>
            <a:tailEnd/>
          </a:ln>
        </p:spPr>
        <p:txBody>
          <a:bodyPr vert="horz" wrap="square" lIns="91440" tIns="45720" rIns="91440" bIns="45720" numCol="1" anchor="t" anchorCtr="0" compatLnSpc="1">
            <a:prstTxWarp prst="textNoShape">
              <a:avLst/>
            </a:prstTxWarp>
          </a:bodyPr>
          <a:lstStyle>
            <a:lvl1pPr algn="ctr">
              <a:defRPr sz="1400">
                <a:solidFill>
                  <a:schemeClr val="tx2"/>
                </a:solidFill>
                <a:latin typeface="Comic Sans MS" pitchFamily="-111" charset="0"/>
                <a:ea typeface="+mn-ea"/>
                <a:cs typeface="+mn-cs"/>
              </a:defRPr>
            </a:lvl1pPr>
          </a:lstStyle>
          <a:p>
            <a:pPr defTabSz="914400" eaLnBrk="0" fontAlgn="base" hangingPunct="0">
              <a:spcBef>
                <a:spcPct val="0"/>
              </a:spcBef>
              <a:spcAft>
                <a:spcPct val="0"/>
              </a:spcAft>
              <a:defRPr/>
            </a:pPr>
            <a:endParaRPr lang="en-US">
              <a:solidFill>
                <a:srgbClr val="FFFFFF"/>
              </a:solidFill>
            </a:endParaRPr>
          </a:p>
        </p:txBody>
      </p:sp>
      <p:sp>
        <p:nvSpPr>
          <p:cNvPr id="11" name="Rectangle 1031"/>
          <p:cNvSpPr>
            <a:spLocks noGrp="1" noChangeArrowheads="1"/>
          </p:cNvSpPr>
          <p:nvPr>
            <p:ph type="sldNum" sz="quarter" idx="4"/>
          </p:nvPr>
        </p:nvSpPr>
        <p:spPr bwMode="auto">
          <a:xfrm>
            <a:off x="6553200" y="6248400"/>
            <a:ext cx="1676400" cy="457200"/>
          </a:xfrm>
          <a:prstGeom prst="rect">
            <a:avLst/>
          </a:prstGeom>
          <a:ln>
            <a:miter lim="800000"/>
            <a:headEnd/>
            <a:tailEnd/>
          </a:ln>
        </p:spPr>
        <p:txBody>
          <a:bodyPr vert="horz" wrap="square" lIns="91440" tIns="45720" rIns="91440" bIns="45720" numCol="1" anchor="t" anchorCtr="0" compatLnSpc="1">
            <a:prstTxWarp prst="textNoShape">
              <a:avLst/>
            </a:prstTxWarp>
          </a:bodyPr>
          <a:lstStyle>
            <a:lvl1pPr algn="r">
              <a:defRPr sz="1400">
                <a:solidFill>
                  <a:schemeClr val="tx2"/>
                </a:solidFill>
              </a:defRPr>
            </a:lvl1pPr>
          </a:lstStyle>
          <a:p>
            <a:pPr defTabSz="914400" eaLnBrk="0" fontAlgn="base" hangingPunct="0">
              <a:spcBef>
                <a:spcPct val="0"/>
              </a:spcBef>
              <a:spcAft>
                <a:spcPct val="0"/>
              </a:spcAft>
              <a:defRPr/>
            </a:pPr>
            <a:fld id="{EE26C0F3-8372-514F-AB9F-A901F7DFB9B1}" type="slidenum">
              <a:rPr lang="en-US">
                <a:solidFill>
                  <a:srgbClr val="FFFFFF"/>
                </a:solidFill>
                <a:latin typeface="Comic Sans MS" charset="0"/>
                <a:ea typeface="ＭＳ Ｐゴシック" charset="0"/>
                <a:cs typeface="ＭＳ Ｐゴシック" charset="0"/>
              </a:rPr>
              <a:pPr defTabSz="914400" eaLnBrk="0" fontAlgn="base" hangingPunct="0">
                <a:spcBef>
                  <a:spcPct val="0"/>
                </a:spcBef>
                <a:spcAft>
                  <a:spcPct val="0"/>
                </a:spcAft>
                <a:defRPr/>
              </a:pPr>
              <a:t>‹#›</a:t>
            </a:fld>
            <a:endParaRPr lang="en-US">
              <a:solidFill>
                <a:srgbClr val="FFFFFF"/>
              </a:solidFill>
              <a:latin typeface="Comic Sans MS" charset="0"/>
              <a:ea typeface="ＭＳ Ｐゴシック" charset="0"/>
              <a:cs typeface="ＭＳ Ｐゴシック" charset="0"/>
            </a:endParaRPr>
          </a:p>
        </p:txBody>
      </p:sp>
    </p:spTree>
    <p:extLst>
      <p:ext uri="{BB962C8B-B14F-4D97-AF65-F5344CB8AC3E}">
        <p14:creationId xmlns:p14="http://schemas.microsoft.com/office/powerpoint/2010/main" val="4272959365"/>
      </p:ext>
    </p:extLst>
  </p:cSld>
  <p:clrMap bg1="lt1" tx1="dk1" bg2="lt2" tx2="dk2" accent1="accent1" accent2="accent2" accent3="accent3" accent4="accent4" accent5="accent5" accent6="accent6" hlink="hlink" folHlink="folHlink"/>
  <p:sldLayoutIdLst>
    <p:sldLayoutId id="2147489022" r:id="rId1"/>
  </p:sldLayoutIdLst>
  <p:transition/>
  <p:hf sldNum="0" hdr="0" ftr="0" dt="0"/>
  <p:txStyles>
    <p:titleStyle>
      <a:lvl1pPr algn="ctr" rtl="0" eaLnBrk="0" fontAlgn="base" hangingPunct="0">
        <a:spcBef>
          <a:spcPct val="0"/>
        </a:spcBef>
        <a:spcAft>
          <a:spcPct val="0"/>
        </a:spcAft>
        <a:defRPr sz="4400" b="1" i="0">
          <a:solidFill>
            <a:schemeClr val="tx1"/>
          </a:solidFill>
          <a:latin typeface="Arial" panose="020B0604020202020204" pitchFamily="34" charset="0"/>
          <a:ea typeface="ＭＳ Ｐゴシック" pitchFamily="-111" charset="-128"/>
          <a:cs typeface="ＭＳ Ｐゴシック" pitchFamily="-111" charset="-128"/>
        </a:defRPr>
      </a:lvl1pPr>
      <a:lvl2pPr algn="ctr" rtl="0" eaLnBrk="0" fontAlgn="base" hangingPunct="0">
        <a:spcBef>
          <a:spcPct val="0"/>
        </a:spcBef>
        <a:spcAft>
          <a:spcPct val="0"/>
        </a:spcAft>
        <a:defRPr sz="4400" b="1">
          <a:solidFill>
            <a:schemeClr val="tx1"/>
          </a:solidFill>
          <a:latin typeface="Arial" pitchFamily="-112"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b="1">
          <a:solidFill>
            <a:schemeClr val="tx1"/>
          </a:solidFill>
          <a:latin typeface="Arial" pitchFamily="-112"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b="1">
          <a:solidFill>
            <a:schemeClr val="tx1"/>
          </a:solidFill>
          <a:latin typeface="Arial" pitchFamily="-112"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b="1">
          <a:solidFill>
            <a:schemeClr val="tx1"/>
          </a:solidFill>
          <a:latin typeface="Arial" pitchFamily="-112" charset="0"/>
          <a:ea typeface="ＭＳ Ｐゴシック" pitchFamily="-112" charset="-128"/>
          <a:cs typeface="ＭＳ Ｐゴシック" pitchFamily="-112" charset="-128"/>
        </a:defRPr>
      </a:lvl5pPr>
      <a:lvl6pPr marL="457200" algn="ctr" rtl="0" fontAlgn="base">
        <a:spcBef>
          <a:spcPct val="0"/>
        </a:spcBef>
        <a:spcAft>
          <a:spcPct val="0"/>
        </a:spcAft>
        <a:defRPr sz="4400" b="1">
          <a:solidFill>
            <a:schemeClr val="tx1"/>
          </a:solidFill>
          <a:latin typeface="Arial" pitchFamily="-112" charset="0"/>
          <a:ea typeface="ＭＳ Ｐゴシック" pitchFamily="-112" charset="-128"/>
          <a:cs typeface="ＭＳ Ｐゴシック" pitchFamily="-112" charset="-128"/>
        </a:defRPr>
      </a:lvl6pPr>
      <a:lvl7pPr marL="914400" algn="ctr" rtl="0" fontAlgn="base">
        <a:spcBef>
          <a:spcPct val="0"/>
        </a:spcBef>
        <a:spcAft>
          <a:spcPct val="0"/>
        </a:spcAft>
        <a:defRPr sz="4400" b="1">
          <a:solidFill>
            <a:schemeClr val="tx1"/>
          </a:solidFill>
          <a:latin typeface="Arial" pitchFamily="-112" charset="0"/>
          <a:ea typeface="ＭＳ Ｐゴシック" pitchFamily="-112" charset="-128"/>
          <a:cs typeface="ＭＳ Ｐゴシック" pitchFamily="-112" charset="-128"/>
        </a:defRPr>
      </a:lvl7pPr>
      <a:lvl8pPr marL="1371600" algn="ctr" rtl="0" fontAlgn="base">
        <a:spcBef>
          <a:spcPct val="0"/>
        </a:spcBef>
        <a:spcAft>
          <a:spcPct val="0"/>
        </a:spcAft>
        <a:defRPr sz="4400" b="1">
          <a:solidFill>
            <a:schemeClr val="tx1"/>
          </a:solidFill>
          <a:latin typeface="Arial" pitchFamily="-112" charset="0"/>
          <a:ea typeface="ＭＳ Ｐゴシック" pitchFamily="-112" charset="-128"/>
          <a:cs typeface="ＭＳ Ｐゴシック" pitchFamily="-112" charset="-128"/>
        </a:defRPr>
      </a:lvl8pPr>
      <a:lvl9pPr marL="1828800" algn="ctr" rtl="0" fontAlgn="base">
        <a:spcBef>
          <a:spcPct val="0"/>
        </a:spcBef>
        <a:spcAft>
          <a:spcPct val="0"/>
        </a:spcAft>
        <a:defRPr sz="4400" b="1">
          <a:solidFill>
            <a:schemeClr val="tx1"/>
          </a:solidFill>
          <a:latin typeface="Arial" pitchFamily="-112" charset="0"/>
          <a:ea typeface="ＭＳ Ｐゴシック" pitchFamily="-112" charset="-128"/>
          <a:cs typeface="ＭＳ Ｐゴシック" pitchFamily="-112" charset="-128"/>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pitchFamily="-111" charset="-128"/>
          <a:cs typeface="ＭＳ Ｐゴシック" pitchFamily="-111" charset="-128"/>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11" charset="-128"/>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charset="0"/>
          <a:cs typeface="Geneva" charset="-128"/>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Geneva" charset="-128"/>
          <a:cs typeface="Geneva" charset="0"/>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charset="-128"/>
          <a:cs typeface="ＭＳ Ｐゴシック" charset="-128"/>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29.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37728" y="44624"/>
            <a:ext cx="9070776"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027"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Times New Roman" pitchFamily="-111" charset="0"/>
                <a:ea typeface="+mn-ea"/>
                <a:cs typeface="+mn-cs"/>
              </a:defRPr>
            </a:lvl1pPr>
          </a:lstStyle>
          <a:p>
            <a:pPr defTabSz="914400" eaLnBrk="0" fontAlgn="base" hangingPunct="0">
              <a:spcBef>
                <a:spcPct val="0"/>
              </a:spcBef>
              <a:spcAft>
                <a:spcPct val="0"/>
              </a:spcAft>
              <a:defRPr/>
            </a:pPr>
            <a:endParaRPr lang="en-US">
              <a:solidFill>
                <a:srgbClr val="000000"/>
              </a:solidFill>
            </a:endParaRPr>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atin typeface="Times New Roman" pitchFamily="-111" charset="0"/>
                <a:ea typeface="+mn-ea"/>
                <a:cs typeface="+mn-cs"/>
              </a:defRPr>
            </a:lvl1pPr>
          </a:lstStyle>
          <a:p>
            <a:pPr defTabSz="914400" eaLnBrk="0" fontAlgn="base" hangingPunct="0">
              <a:spcBef>
                <a:spcPct val="0"/>
              </a:spcBef>
              <a:spcAft>
                <a:spcPct val="0"/>
              </a:spcAft>
              <a:defRPr/>
            </a:pPr>
            <a:endParaRPr lang="en-US">
              <a:solidFill>
                <a:srgbClr val="000000"/>
              </a:solidFill>
            </a:endParaRPr>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atin typeface="Times New Roman" charset="0"/>
              </a:defRPr>
            </a:lvl1pPr>
          </a:lstStyle>
          <a:p>
            <a:pPr defTabSz="914400" eaLnBrk="0" fontAlgn="base" hangingPunct="0">
              <a:spcBef>
                <a:spcPct val="0"/>
              </a:spcBef>
              <a:spcAft>
                <a:spcPct val="0"/>
              </a:spcAft>
              <a:defRPr/>
            </a:pPr>
            <a:fld id="{1086487F-A443-774C-B771-167E7F98E6D9}" type="slidenum">
              <a:rPr lang="en-US">
                <a:solidFill>
                  <a:srgbClr val="000000"/>
                </a:solidFill>
                <a:ea typeface="ＭＳ Ｐゴシック" charset="0"/>
                <a:cs typeface="ＭＳ Ｐゴシック" charset="0"/>
              </a:rPr>
              <a:pPr defTabSz="914400" eaLnBrk="0" fontAlgn="base" hangingPunct="0">
                <a:spcBef>
                  <a:spcPct val="0"/>
                </a:spcBef>
                <a:spcAft>
                  <a:spcPct val="0"/>
                </a:spcAft>
                <a:defRPr/>
              </a:pPr>
              <a:t>‹#›</a:t>
            </a:fld>
            <a:endParaRPr lang="en-US">
              <a:solidFill>
                <a:srgbClr val="000000"/>
              </a:solidFill>
              <a:ea typeface="ＭＳ Ｐゴシック" charset="0"/>
              <a:cs typeface="ＭＳ Ｐゴシック" charset="0"/>
            </a:endParaRPr>
          </a:p>
        </p:txBody>
      </p:sp>
    </p:spTree>
    <p:extLst>
      <p:ext uri="{BB962C8B-B14F-4D97-AF65-F5344CB8AC3E}">
        <p14:creationId xmlns:p14="http://schemas.microsoft.com/office/powerpoint/2010/main" val="986931697"/>
      </p:ext>
    </p:extLst>
  </p:cSld>
  <p:clrMap bg1="lt1" tx1="dk1" bg2="lt2" tx2="dk2" accent1="accent1" accent2="accent2" accent3="accent3" accent4="accent4" accent5="accent5" accent6="accent6" hlink="hlink" folHlink="folHlink"/>
  <p:sldLayoutIdLst>
    <p:sldLayoutId id="2147489024" r:id="rId1"/>
    <p:sldLayoutId id="2147489025" r:id="rId2"/>
    <p:sldLayoutId id="2147489026" r:id="rId3"/>
    <p:sldLayoutId id="2147489027" r:id="rId4"/>
    <p:sldLayoutId id="2147489028" r:id="rId5"/>
    <p:sldLayoutId id="2147489029" r:id="rId6"/>
    <p:sldLayoutId id="2147489030" r:id="rId7"/>
    <p:sldLayoutId id="2147489031" r:id="rId8"/>
    <p:sldLayoutId id="2147489032" r:id="rId9"/>
    <p:sldLayoutId id="2147489033" r:id="rId10"/>
    <p:sldLayoutId id="2147489034" r:id="rId11"/>
    <p:sldLayoutId id="2147489035" r:id="rId12"/>
    <p:sldLayoutId id="2147489036" r:id="rId13"/>
  </p:sldLayoutIdLst>
  <p:transition/>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3.xml><?xml version="1.0" encoding="utf-8"?>
<p:sldMaster xmlns:a="http://schemas.openxmlformats.org/drawingml/2006/main" xmlns:r="http://schemas.openxmlformats.org/officeDocument/2006/relationships" xmlns:p="http://schemas.openxmlformats.org/presentationml/2006/main">
  <p:cSld>
    <p:bg>
      <p:bgPr>
        <a:blipFill rotWithShape="1">
          <a:blip r:embed="rId697" cstate="print"/>
          <a:srcRect/>
          <a:tile tx="0" ty="0" sx="100000" sy="100000" flip="none" algn="tl"/>
        </a:blipFill>
        <a:effectLst/>
      </p:bgPr>
    </p:bg>
    <p:spTree>
      <p:nvGrpSpPr>
        <p:cNvPr id="1" name=""/>
        <p:cNvGrpSpPr/>
        <p:nvPr/>
      </p:nvGrpSpPr>
      <p:grpSpPr>
        <a:xfrm>
          <a:off x="0" y="0"/>
          <a:ext cx="0" cy="0"/>
          <a:chOff x="0" y="0"/>
          <a:chExt cx="0" cy="0"/>
        </a:xfrm>
      </p:grpSpPr>
      <p:pic>
        <p:nvPicPr>
          <p:cNvPr id="2" name="Picture 2" descr="Picture 2"/>
          <p:cNvPicPr>
            <a:picLocks noChangeAspect="1"/>
          </p:cNvPicPr>
          <p:nvPr/>
        </p:nvPicPr>
        <p:blipFill>
          <a:blip r:embed="rId698" cstate="print"/>
          <a:stretch>
            <a:fillRect/>
          </a:stretch>
        </p:blipFill>
        <p:spPr>
          <a:xfrm>
            <a:off x="0" y="0"/>
            <a:ext cx="685800" cy="6858000"/>
          </a:xfrm>
          <a:prstGeom prst="rect">
            <a:avLst/>
          </a:prstGeom>
          <a:ln w="12700">
            <a:miter lim="400000"/>
          </a:ln>
        </p:spPr>
      </p:pic>
      <p:pic>
        <p:nvPicPr>
          <p:cNvPr id="3" name="Picture 7" descr="Picture 7"/>
          <p:cNvPicPr>
            <a:picLocks noChangeAspect="1"/>
          </p:cNvPicPr>
          <p:nvPr/>
        </p:nvPicPr>
        <p:blipFill>
          <a:blip r:embed="rId699" cstate="print"/>
          <a:stretch>
            <a:fillRect/>
          </a:stretch>
        </p:blipFill>
        <p:spPr>
          <a:xfrm>
            <a:off x="1066800" y="1574800"/>
            <a:ext cx="7772400" cy="130175"/>
          </a:xfrm>
          <a:prstGeom prst="rect">
            <a:avLst/>
          </a:prstGeom>
          <a:ln w="12700">
            <a:miter lim="400000"/>
          </a:ln>
        </p:spPr>
      </p:pic>
      <p:sp>
        <p:nvSpPr>
          <p:cNvPr id="4" name="Title Text"/>
          <p:cNvSpPr txBox="1">
            <a:spLocks noGrp="1"/>
          </p:cNvSpPr>
          <p:nvPr>
            <p:ph type="title"/>
          </p:nvPr>
        </p:nvSpPr>
        <p:spPr>
          <a:xfrm>
            <a:off x="1066800" y="381000"/>
            <a:ext cx="7772400" cy="114300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nchor="b">
            <a:normAutofit/>
          </a:bodyPr>
          <a:lstStyle/>
          <a:p>
            <a:r>
              <a:t>Title Text</a:t>
            </a:r>
          </a:p>
        </p:txBody>
      </p:sp>
      <p:sp>
        <p:nvSpPr>
          <p:cNvPr id="5" name="Body Level One…"/>
          <p:cNvSpPr txBox="1">
            <a:spLocks noGrp="1"/>
          </p:cNvSpPr>
          <p:nvPr>
            <p:ph type="body" idx="1"/>
          </p:nvPr>
        </p:nvSpPr>
        <p:spPr>
          <a:xfrm>
            <a:off x="457200" y="1600200"/>
            <a:ext cx="8229600" cy="525780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lstStyle>
            <a:lvl1pPr>
              <a:buBlip>
                <a:blip r:embed="rId700"/>
              </a:buBlip>
            </a:lvl1pPr>
            <a:lvl2pPr>
              <a:buBlip>
                <a:blip r:embed="rId701"/>
              </a:buBlip>
            </a:lvl2pPr>
          </a:lstStyle>
          <a:p>
            <a:r>
              <a:t>Body Level One</a:t>
            </a:r>
          </a:p>
          <a:p>
            <a:pPr lvl="1"/>
            <a:r>
              <a:t>Body Level Two</a:t>
            </a:r>
          </a:p>
          <a:p>
            <a:pPr lvl="2"/>
            <a:r>
              <a:t>Body Level Three</a:t>
            </a:r>
          </a:p>
          <a:p>
            <a:pPr lvl="3"/>
            <a:r>
              <a:t>Body Level Four</a:t>
            </a:r>
          </a:p>
          <a:p>
            <a:pPr lvl="4"/>
            <a:r>
              <a:t>Body Level Five</a:t>
            </a:r>
          </a:p>
        </p:txBody>
      </p:sp>
      <p:sp>
        <p:nvSpPr>
          <p:cNvPr id="6" name="Slide Number"/>
          <p:cNvSpPr txBox="1">
            <a:spLocks noGrp="1"/>
          </p:cNvSpPr>
          <p:nvPr>
            <p:ph type="sldNum" sz="quarter" idx="2"/>
          </p:nvPr>
        </p:nvSpPr>
        <p:spPr>
          <a:xfrm>
            <a:off x="7811946" y="6550224"/>
            <a:ext cx="310339" cy="307777"/>
          </a:xfrm>
          <a:prstGeom prst="rect">
            <a:avLst/>
          </a:prstGeom>
          <a:ln w="12700">
            <a:miter lim="400000"/>
          </a:ln>
        </p:spPr>
        <p:txBody>
          <a:bodyPr wrap="none" lIns="45719" rIns="45719" anchor="b">
            <a:spAutoFit/>
          </a:bodyPr>
          <a:lstStyle>
            <a:lvl1pPr>
              <a:defRPr sz="1400" b="1" i="0">
                <a:solidFill>
                  <a:srgbClr val="482400"/>
                </a:solidFill>
                <a:latin typeface="Arial" panose="020B0604020202020204" pitchFamily="34" charset="0"/>
                <a:ea typeface="Arial" panose="020B0604020202020204" pitchFamily="34" charset="0"/>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301269225"/>
      </p:ext>
    </p:extLst>
  </p:cSld>
  <p:clrMap bg1="lt1" tx1="dk1" bg2="lt2" tx2="dk2" accent1="accent1" accent2="accent2" accent3="accent3" accent4="accent4" accent5="accent5" accent6="accent6" hlink="hlink" folHlink="folHlink"/>
  <p:sldLayoutIdLst>
    <p:sldLayoutId id="2147486220" r:id="rId1"/>
    <p:sldLayoutId id="2147486221" r:id="rId2"/>
    <p:sldLayoutId id="2147486222" r:id="rId3"/>
    <p:sldLayoutId id="2147486223" r:id="rId4"/>
    <p:sldLayoutId id="2147486224" r:id="rId5"/>
    <p:sldLayoutId id="2147486225" r:id="rId6"/>
    <p:sldLayoutId id="2147486227" r:id="rId7"/>
    <p:sldLayoutId id="2147486228" r:id="rId8"/>
    <p:sldLayoutId id="2147486229" r:id="rId9"/>
    <p:sldLayoutId id="2147486230" r:id="rId10"/>
    <p:sldLayoutId id="2147486231" r:id="rId11"/>
    <p:sldLayoutId id="2147486232" r:id="rId12"/>
    <p:sldLayoutId id="2147486233" r:id="rId13"/>
    <p:sldLayoutId id="2147486234" r:id="rId14"/>
    <p:sldLayoutId id="2147486235" r:id="rId15"/>
    <p:sldLayoutId id="2147486236" r:id="rId16"/>
    <p:sldLayoutId id="2147486237" r:id="rId17"/>
    <p:sldLayoutId id="2147486238" r:id="rId18"/>
    <p:sldLayoutId id="2147486239" r:id="rId19"/>
    <p:sldLayoutId id="2147486240" r:id="rId20"/>
    <p:sldLayoutId id="2147486241" r:id="rId21"/>
    <p:sldLayoutId id="2147486242" r:id="rId22"/>
    <p:sldLayoutId id="2147486243" r:id="rId23"/>
    <p:sldLayoutId id="2147486244" r:id="rId24"/>
    <p:sldLayoutId id="2147486245" r:id="rId25"/>
    <p:sldLayoutId id="2147486246" r:id="rId26"/>
    <p:sldLayoutId id="2147486247" r:id="rId27"/>
    <p:sldLayoutId id="2147486248" r:id="rId28"/>
    <p:sldLayoutId id="2147486249" r:id="rId29"/>
    <p:sldLayoutId id="2147486250" r:id="rId30"/>
    <p:sldLayoutId id="2147486251" r:id="rId31"/>
    <p:sldLayoutId id="2147486252" r:id="rId32"/>
    <p:sldLayoutId id="2147486253" r:id="rId33"/>
    <p:sldLayoutId id="2147486254" r:id="rId34"/>
    <p:sldLayoutId id="2147486255" r:id="rId35"/>
    <p:sldLayoutId id="2147486256" r:id="rId36"/>
    <p:sldLayoutId id="2147486257" r:id="rId37"/>
    <p:sldLayoutId id="2147486258" r:id="rId38"/>
    <p:sldLayoutId id="2147486259" r:id="rId39"/>
    <p:sldLayoutId id="2147486260" r:id="rId40"/>
    <p:sldLayoutId id="2147486261" r:id="rId41"/>
    <p:sldLayoutId id="2147486262" r:id="rId42"/>
    <p:sldLayoutId id="2147486263" r:id="rId43"/>
    <p:sldLayoutId id="2147486264" r:id="rId44"/>
    <p:sldLayoutId id="2147486265" r:id="rId45"/>
    <p:sldLayoutId id="2147486266" r:id="rId46"/>
    <p:sldLayoutId id="2147486267" r:id="rId47"/>
    <p:sldLayoutId id="2147486268" r:id="rId48"/>
    <p:sldLayoutId id="2147486269" r:id="rId49"/>
    <p:sldLayoutId id="2147486270" r:id="rId50"/>
    <p:sldLayoutId id="2147486271" r:id="rId51"/>
    <p:sldLayoutId id="2147486272" r:id="rId52"/>
    <p:sldLayoutId id="2147486273" r:id="rId53"/>
    <p:sldLayoutId id="2147486274" r:id="rId54"/>
    <p:sldLayoutId id="2147486275" r:id="rId55"/>
    <p:sldLayoutId id="2147486276" r:id="rId56"/>
    <p:sldLayoutId id="2147486277" r:id="rId57"/>
    <p:sldLayoutId id="2147486278" r:id="rId58"/>
    <p:sldLayoutId id="2147486279" r:id="rId59"/>
    <p:sldLayoutId id="2147486280" r:id="rId60"/>
    <p:sldLayoutId id="2147486281" r:id="rId61"/>
    <p:sldLayoutId id="2147486282" r:id="rId62"/>
    <p:sldLayoutId id="2147486283" r:id="rId63"/>
    <p:sldLayoutId id="2147486284" r:id="rId64"/>
    <p:sldLayoutId id="2147486285" r:id="rId65"/>
    <p:sldLayoutId id="2147486286" r:id="rId66"/>
    <p:sldLayoutId id="2147486287" r:id="rId67"/>
    <p:sldLayoutId id="2147486288" r:id="rId68"/>
    <p:sldLayoutId id="2147486289" r:id="rId69"/>
    <p:sldLayoutId id="2147486290" r:id="rId70"/>
    <p:sldLayoutId id="2147486291" r:id="rId71"/>
    <p:sldLayoutId id="2147486292" r:id="rId72"/>
    <p:sldLayoutId id="2147486293" r:id="rId73"/>
    <p:sldLayoutId id="2147486294" r:id="rId74"/>
    <p:sldLayoutId id="2147486295" r:id="rId75"/>
    <p:sldLayoutId id="2147486296" r:id="rId76"/>
    <p:sldLayoutId id="2147486297" r:id="rId77"/>
    <p:sldLayoutId id="2147486298" r:id="rId78"/>
    <p:sldLayoutId id="2147486299" r:id="rId79"/>
    <p:sldLayoutId id="2147486300" r:id="rId80"/>
    <p:sldLayoutId id="2147486301" r:id="rId81"/>
    <p:sldLayoutId id="2147486302" r:id="rId82"/>
    <p:sldLayoutId id="2147486303" r:id="rId83"/>
    <p:sldLayoutId id="2147486304" r:id="rId84"/>
    <p:sldLayoutId id="2147486305" r:id="rId85"/>
    <p:sldLayoutId id="2147486306" r:id="rId86"/>
    <p:sldLayoutId id="2147486307" r:id="rId87"/>
    <p:sldLayoutId id="2147486308" r:id="rId88"/>
    <p:sldLayoutId id="2147486309" r:id="rId89"/>
    <p:sldLayoutId id="2147486310" r:id="rId90"/>
    <p:sldLayoutId id="2147486311" r:id="rId91"/>
    <p:sldLayoutId id="2147486312" r:id="rId92"/>
    <p:sldLayoutId id="2147486313" r:id="rId93"/>
    <p:sldLayoutId id="2147486314" r:id="rId94"/>
    <p:sldLayoutId id="2147486315" r:id="rId95"/>
    <p:sldLayoutId id="2147486316" r:id="rId96"/>
    <p:sldLayoutId id="2147486317" r:id="rId97"/>
    <p:sldLayoutId id="2147486318" r:id="rId98"/>
    <p:sldLayoutId id="2147486319" r:id="rId99"/>
    <p:sldLayoutId id="2147486320" r:id="rId100"/>
    <p:sldLayoutId id="2147486321" r:id="rId101"/>
    <p:sldLayoutId id="2147486322" r:id="rId102"/>
    <p:sldLayoutId id="2147486323" r:id="rId103"/>
    <p:sldLayoutId id="2147486324" r:id="rId104"/>
    <p:sldLayoutId id="2147486325" r:id="rId105"/>
    <p:sldLayoutId id="2147486326" r:id="rId106"/>
    <p:sldLayoutId id="2147486327" r:id="rId107"/>
    <p:sldLayoutId id="2147486328" r:id="rId108"/>
    <p:sldLayoutId id="2147486329" r:id="rId109"/>
    <p:sldLayoutId id="2147486330" r:id="rId110"/>
    <p:sldLayoutId id="2147486331" r:id="rId111"/>
    <p:sldLayoutId id="2147486332" r:id="rId112"/>
    <p:sldLayoutId id="2147486333" r:id="rId113"/>
    <p:sldLayoutId id="2147486334" r:id="rId114"/>
    <p:sldLayoutId id="2147486335" r:id="rId115"/>
    <p:sldLayoutId id="2147486336" r:id="rId116"/>
    <p:sldLayoutId id="2147486337" r:id="rId117"/>
    <p:sldLayoutId id="2147486338" r:id="rId118"/>
    <p:sldLayoutId id="2147486339" r:id="rId119"/>
    <p:sldLayoutId id="2147486340" r:id="rId120"/>
    <p:sldLayoutId id="2147486341" r:id="rId121"/>
    <p:sldLayoutId id="2147486342" r:id="rId122"/>
    <p:sldLayoutId id="2147486343" r:id="rId123"/>
    <p:sldLayoutId id="2147486344" r:id="rId124"/>
    <p:sldLayoutId id="2147486345" r:id="rId125"/>
    <p:sldLayoutId id="2147486346" r:id="rId126"/>
    <p:sldLayoutId id="2147486347" r:id="rId127"/>
    <p:sldLayoutId id="2147486348" r:id="rId128"/>
    <p:sldLayoutId id="2147486349" r:id="rId129"/>
    <p:sldLayoutId id="2147486350" r:id="rId130"/>
    <p:sldLayoutId id="2147486351" r:id="rId131"/>
    <p:sldLayoutId id="2147486352" r:id="rId132"/>
    <p:sldLayoutId id="2147486353" r:id="rId133"/>
    <p:sldLayoutId id="2147486354" r:id="rId134"/>
    <p:sldLayoutId id="2147486355" r:id="rId135"/>
    <p:sldLayoutId id="2147486356" r:id="rId136"/>
    <p:sldLayoutId id="2147486357" r:id="rId137"/>
    <p:sldLayoutId id="2147486358" r:id="rId138"/>
    <p:sldLayoutId id="2147486359" r:id="rId139"/>
    <p:sldLayoutId id="2147486360" r:id="rId140"/>
    <p:sldLayoutId id="2147486361" r:id="rId141"/>
    <p:sldLayoutId id="2147486362" r:id="rId142"/>
    <p:sldLayoutId id="2147486363" r:id="rId143"/>
    <p:sldLayoutId id="2147486364" r:id="rId144"/>
    <p:sldLayoutId id="2147486365" r:id="rId145"/>
    <p:sldLayoutId id="2147486366" r:id="rId146"/>
    <p:sldLayoutId id="2147486367" r:id="rId147"/>
    <p:sldLayoutId id="2147486368" r:id="rId148"/>
    <p:sldLayoutId id="2147486369" r:id="rId149"/>
    <p:sldLayoutId id="2147486370" r:id="rId150"/>
    <p:sldLayoutId id="2147486371" r:id="rId151"/>
    <p:sldLayoutId id="2147486372" r:id="rId152"/>
    <p:sldLayoutId id="2147486373" r:id="rId153"/>
    <p:sldLayoutId id="2147486374" r:id="rId154"/>
    <p:sldLayoutId id="2147486375" r:id="rId155"/>
    <p:sldLayoutId id="2147486376" r:id="rId156"/>
    <p:sldLayoutId id="2147486377" r:id="rId157"/>
    <p:sldLayoutId id="2147486378" r:id="rId158"/>
    <p:sldLayoutId id="2147486379" r:id="rId159"/>
    <p:sldLayoutId id="2147486380" r:id="rId160"/>
    <p:sldLayoutId id="2147486381" r:id="rId161"/>
    <p:sldLayoutId id="2147486382" r:id="rId162"/>
    <p:sldLayoutId id="2147486383" r:id="rId163"/>
    <p:sldLayoutId id="2147486384" r:id="rId164"/>
    <p:sldLayoutId id="2147486385" r:id="rId165"/>
    <p:sldLayoutId id="2147486386" r:id="rId166"/>
    <p:sldLayoutId id="2147486387" r:id="rId167"/>
    <p:sldLayoutId id="2147486388" r:id="rId168"/>
    <p:sldLayoutId id="2147486389" r:id="rId169"/>
    <p:sldLayoutId id="2147486390" r:id="rId170"/>
    <p:sldLayoutId id="2147486391" r:id="rId171"/>
    <p:sldLayoutId id="2147486392" r:id="rId172"/>
    <p:sldLayoutId id="2147486393" r:id="rId173"/>
    <p:sldLayoutId id="2147486394" r:id="rId174"/>
    <p:sldLayoutId id="2147486395" r:id="rId175"/>
    <p:sldLayoutId id="2147486396" r:id="rId176"/>
    <p:sldLayoutId id="2147486397" r:id="rId177"/>
    <p:sldLayoutId id="2147486398" r:id="rId178"/>
    <p:sldLayoutId id="2147486399" r:id="rId179"/>
    <p:sldLayoutId id="2147486400" r:id="rId180"/>
    <p:sldLayoutId id="2147486401" r:id="rId181"/>
    <p:sldLayoutId id="2147486402" r:id="rId182"/>
    <p:sldLayoutId id="2147486403" r:id="rId183"/>
    <p:sldLayoutId id="2147486404" r:id="rId184"/>
    <p:sldLayoutId id="2147486405" r:id="rId185"/>
    <p:sldLayoutId id="2147486406" r:id="rId186"/>
    <p:sldLayoutId id="2147486407" r:id="rId187"/>
    <p:sldLayoutId id="2147486408" r:id="rId188"/>
    <p:sldLayoutId id="2147486409" r:id="rId189"/>
    <p:sldLayoutId id="2147486410" r:id="rId190"/>
    <p:sldLayoutId id="2147486411" r:id="rId191"/>
    <p:sldLayoutId id="2147486412" r:id="rId192"/>
    <p:sldLayoutId id="2147486413" r:id="rId193"/>
    <p:sldLayoutId id="2147486414" r:id="rId194"/>
    <p:sldLayoutId id="2147486415" r:id="rId195"/>
    <p:sldLayoutId id="2147486416" r:id="rId196"/>
    <p:sldLayoutId id="2147486417" r:id="rId197"/>
    <p:sldLayoutId id="2147486418" r:id="rId198"/>
    <p:sldLayoutId id="2147486419" r:id="rId199"/>
    <p:sldLayoutId id="2147486420" r:id="rId200"/>
    <p:sldLayoutId id="2147486421" r:id="rId201"/>
    <p:sldLayoutId id="2147486422" r:id="rId202"/>
    <p:sldLayoutId id="2147486423" r:id="rId203"/>
    <p:sldLayoutId id="2147486424" r:id="rId204"/>
    <p:sldLayoutId id="2147486425" r:id="rId205"/>
    <p:sldLayoutId id="2147486426" r:id="rId206"/>
    <p:sldLayoutId id="2147486427" r:id="rId207"/>
    <p:sldLayoutId id="2147486428" r:id="rId208"/>
    <p:sldLayoutId id="2147486429" r:id="rId209"/>
    <p:sldLayoutId id="2147486430" r:id="rId210"/>
    <p:sldLayoutId id="2147486431" r:id="rId211"/>
    <p:sldLayoutId id="2147486432" r:id="rId212"/>
    <p:sldLayoutId id="2147486433" r:id="rId213"/>
    <p:sldLayoutId id="2147486434" r:id="rId214"/>
    <p:sldLayoutId id="2147486435" r:id="rId215"/>
    <p:sldLayoutId id="2147486436" r:id="rId216"/>
    <p:sldLayoutId id="2147486437" r:id="rId217"/>
    <p:sldLayoutId id="2147486438" r:id="rId218"/>
    <p:sldLayoutId id="2147486439" r:id="rId219"/>
    <p:sldLayoutId id="2147486440" r:id="rId220"/>
    <p:sldLayoutId id="2147486441" r:id="rId221"/>
    <p:sldLayoutId id="2147486442" r:id="rId222"/>
    <p:sldLayoutId id="2147486443" r:id="rId223"/>
    <p:sldLayoutId id="2147486444" r:id="rId224"/>
    <p:sldLayoutId id="2147486445" r:id="rId225"/>
    <p:sldLayoutId id="2147486446" r:id="rId226"/>
    <p:sldLayoutId id="2147486447" r:id="rId227"/>
    <p:sldLayoutId id="2147486448" r:id="rId228"/>
    <p:sldLayoutId id="2147486449" r:id="rId229"/>
    <p:sldLayoutId id="2147486450" r:id="rId230"/>
    <p:sldLayoutId id="2147486451" r:id="rId231"/>
    <p:sldLayoutId id="2147486452" r:id="rId232"/>
    <p:sldLayoutId id="2147486453" r:id="rId233"/>
    <p:sldLayoutId id="2147486454" r:id="rId234"/>
    <p:sldLayoutId id="2147486455" r:id="rId235"/>
    <p:sldLayoutId id="2147486456" r:id="rId236"/>
    <p:sldLayoutId id="2147486457" r:id="rId237"/>
    <p:sldLayoutId id="2147486458" r:id="rId238"/>
    <p:sldLayoutId id="2147486459" r:id="rId239"/>
    <p:sldLayoutId id="2147486460" r:id="rId240"/>
    <p:sldLayoutId id="2147486461" r:id="rId241"/>
    <p:sldLayoutId id="2147486462" r:id="rId242"/>
    <p:sldLayoutId id="2147486463" r:id="rId243"/>
    <p:sldLayoutId id="2147486464" r:id="rId244"/>
    <p:sldLayoutId id="2147486465" r:id="rId245"/>
    <p:sldLayoutId id="2147486466" r:id="rId246"/>
    <p:sldLayoutId id="2147486467" r:id="rId247"/>
    <p:sldLayoutId id="2147486468" r:id="rId248"/>
    <p:sldLayoutId id="2147486469" r:id="rId249"/>
    <p:sldLayoutId id="2147486470" r:id="rId250"/>
    <p:sldLayoutId id="2147486471" r:id="rId251"/>
    <p:sldLayoutId id="2147486472" r:id="rId252"/>
    <p:sldLayoutId id="2147486473" r:id="rId253"/>
    <p:sldLayoutId id="2147486474" r:id="rId254"/>
    <p:sldLayoutId id="2147486475" r:id="rId255"/>
    <p:sldLayoutId id="2147486476" r:id="rId256"/>
    <p:sldLayoutId id="2147486477" r:id="rId257"/>
    <p:sldLayoutId id="2147486478" r:id="rId258"/>
    <p:sldLayoutId id="2147486479" r:id="rId259"/>
    <p:sldLayoutId id="2147486480" r:id="rId260"/>
    <p:sldLayoutId id="2147486481" r:id="rId261"/>
    <p:sldLayoutId id="2147486482" r:id="rId262"/>
    <p:sldLayoutId id="2147486483" r:id="rId263"/>
    <p:sldLayoutId id="2147486484" r:id="rId264"/>
    <p:sldLayoutId id="2147486485" r:id="rId265"/>
    <p:sldLayoutId id="2147486486" r:id="rId266"/>
    <p:sldLayoutId id="2147486487" r:id="rId267"/>
    <p:sldLayoutId id="2147486488" r:id="rId268"/>
    <p:sldLayoutId id="2147486489" r:id="rId269"/>
    <p:sldLayoutId id="2147486490" r:id="rId270"/>
    <p:sldLayoutId id="2147486491" r:id="rId271"/>
    <p:sldLayoutId id="2147486492" r:id="rId272"/>
    <p:sldLayoutId id="2147486493" r:id="rId273"/>
    <p:sldLayoutId id="2147486494" r:id="rId274"/>
    <p:sldLayoutId id="2147486495" r:id="rId275"/>
    <p:sldLayoutId id="2147486496" r:id="rId276"/>
    <p:sldLayoutId id="2147486497" r:id="rId277"/>
    <p:sldLayoutId id="2147486498" r:id="rId278"/>
    <p:sldLayoutId id="2147486499" r:id="rId279"/>
    <p:sldLayoutId id="2147486500" r:id="rId280"/>
    <p:sldLayoutId id="2147486501" r:id="rId281"/>
    <p:sldLayoutId id="2147486502" r:id="rId282"/>
    <p:sldLayoutId id="2147486503" r:id="rId283"/>
    <p:sldLayoutId id="2147486504" r:id="rId284"/>
    <p:sldLayoutId id="2147486505" r:id="rId285"/>
    <p:sldLayoutId id="2147486506" r:id="rId286"/>
    <p:sldLayoutId id="2147486507" r:id="rId287"/>
    <p:sldLayoutId id="2147486508" r:id="rId288"/>
    <p:sldLayoutId id="2147486509" r:id="rId289"/>
    <p:sldLayoutId id="2147486510" r:id="rId290"/>
    <p:sldLayoutId id="2147486511" r:id="rId291"/>
    <p:sldLayoutId id="2147486512" r:id="rId292"/>
    <p:sldLayoutId id="2147486513" r:id="rId293"/>
    <p:sldLayoutId id="2147486514" r:id="rId294"/>
    <p:sldLayoutId id="2147486515" r:id="rId295"/>
    <p:sldLayoutId id="2147486516" r:id="rId296"/>
    <p:sldLayoutId id="2147486517" r:id="rId297"/>
    <p:sldLayoutId id="2147486518" r:id="rId298"/>
    <p:sldLayoutId id="2147486519" r:id="rId299"/>
    <p:sldLayoutId id="2147486520" r:id="rId300"/>
    <p:sldLayoutId id="2147486521" r:id="rId301"/>
    <p:sldLayoutId id="2147486522" r:id="rId302"/>
    <p:sldLayoutId id="2147486523" r:id="rId303"/>
    <p:sldLayoutId id="2147486524" r:id="rId304"/>
    <p:sldLayoutId id="2147486525" r:id="rId305"/>
    <p:sldLayoutId id="2147486526" r:id="rId306"/>
    <p:sldLayoutId id="2147486527" r:id="rId307"/>
    <p:sldLayoutId id="2147486528" r:id="rId308"/>
    <p:sldLayoutId id="2147486529" r:id="rId309"/>
    <p:sldLayoutId id="2147486530" r:id="rId310"/>
    <p:sldLayoutId id="2147486531" r:id="rId311"/>
    <p:sldLayoutId id="2147486532" r:id="rId312"/>
    <p:sldLayoutId id="2147486533" r:id="rId313"/>
    <p:sldLayoutId id="2147486534" r:id="rId314"/>
    <p:sldLayoutId id="2147486535" r:id="rId315"/>
    <p:sldLayoutId id="2147486536" r:id="rId316"/>
    <p:sldLayoutId id="2147486537" r:id="rId317"/>
    <p:sldLayoutId id="2147486538" r:id="rId318"/>
    <p:sldLayoutId id="2147486539" r:id="rId319"/>
    <p:sldLayoutId id="2147486540" r:id="rId320"/>
    <p:sldLayoutId id="2147486541" r:id="rId321"/>
    <p:sldLayoutId id="2147486542" r:id="rId322"/>
    <p:sldLayoutId id="2147486543" r:id="rId323"/>
    <p:sldLayoutId id="2147486544" r:id="rId324"/>
    <p:sldLayoutId id="2147486545" r:id="rId325"/>
    <p:sldLayoutId id="2147486546" r:id="rId326"/>
    <p:sldLayoutId id="2147486547" r:id="rId327"/>
    <p:sldLayoutId id="2147486548" r:id="rId328"/>
    <p:sldLayoutId id="2147486549" r:id="rId329"/>
    <p:sldLayoutId id="2147486550" r:id="rId330"/>
    <p:sldLayoutId id="2147486551" r:id="rId331"/>
    <p:sldLayoutId id="2147486552" r:id="rId332"/>
    <p:sldLayoutId id="2147486553" r:id="rId333"/>
    <p:sldLayoutId id="2147486554" r:id="rId334"/>
    <p:sldLayoutId id="2147486555" r:id="rId335"/>
    <p:sldLayoutId id="2147486556" r:id="rId336"/>
    <p:sldLayoutId id="2147486557" r:id="rId337"/>
    <p:sldLayoutId id="2147486558" r:id="rId338"/>
    <p:sldLayoutId id="2147486559" r:id="rId339"/>
    <p:sldLayoutId id="2147486560" r:id="rId340"/>
    <p:sldLayoutId id="2147486561" r:id="rId341"/>
    <p:sldLayoutId id="2147486562" r:id="rId342"/>
    <p:sldLayoutId id="2147486563" r:id="rId343"/>
    <p:sldLayoutId id="2147486564" r:id="rId344"/>
    <p:sldLayoutId id="2147486565" r:id="rId345"/>
    <p:sldLayoutId id="2147486566" r:id="rId346"/>
    <p:sldLayoutId id="2147486567" r:id="rId347"/>
    <p:sldLayoutId id="2147486568" r:id="rId348"/>
    <p:sldLayoutId id="2147486569" r:id="rId349"/>
    <p:sldLayoutId id="2147486570" r:id="rId350"/>
    <p:sldLayoutId id="2147486571" r:id="rId351"/>
    <p:sldLayoutId id="2147486572" r:id="rId352"/>
    <p:sldLayoutId id="2147486573" r:id="rId353"/>
    <p:sldLayoutId id="2147486574" r:id="rId354"/>
    <p:sldLayoutId id="2147486575" r:id="rId355"/>
    <p:sldLayoutId id="2147486576" r:id="rId356"/>
    <p:sldLayoutId id="2147486577" r:id="rId357"/>
    <p:sldLayoutId id="2147486578" r:id="rId358"/>
    <p:sldLayoutId id="2147486579" r:id="rId359"/>
    <p:sldLayoutId id="2147486580" r:id="rId360"/>
    <p:sldLayoutId id="2147486581" r:id="rId361"/>
    <p:sldLayoutId id="2147486582" r:id="rId362"/>
    <p:sldLayoutId id="2147486583" r:id="rId363"/>
    <p:sldLayoutId id="2147486584" r:id="rId364"/>
    <p:sldLayoutId id="2147486585" r:id="rId365"/>
    <p:sldLayoutId id="2147486586" r:id="rId366"/>
    <p:sldLayoutId id="2147486587" r:id="rId367"/>
    <p:sldLayoutId id="2147486588" r:id="rId368"/>
    <p:sldLayoutId id="2147486589" r:id="rId369"/>
    <p:sldLayoutId id="2147486590" r:id="rId370"/>
    <p:sldLayoutId id="2147486591" r:id="rId371"/>
    <p:sldLayoutId id="2147486592" r:id="rId372"/>
    <p:sldLayoutId id="2147486593" r:id="rId373"/>
    <p:sldLayoutId id="2147486594" r:id="rId374"/>
    <p:sldLayoutId id="2147486595" r:id="rId375"/>
    <p:sldLayoutId id="2147486596" r:id="rId376"/>
    <p:sldLayoutId id="2147486597" r:id="rId377"/>
    <p:sldLayoutId id="2147486598" r:id="rId378"/>
    <p:sldLayoutId id="2147486599" r:id="rId379"/>
    <p:sldLayoutId id="2147486600" r:id="rId380"/>
    <p:sldLayoutId id="2147486601" r:id="rId381"/>
    <p:sldLayoutId id="2147486602" r:id="rId382"/>
    <p:sldLayoutId id="2147486603" r:id="rId383"/>
    <p:sldLayoutId id="2147486604" r:id="rId384"/>
    <p:sldLayoutId id="2147486605" r:id="rId385"/>
    <p:sldLayoutId id="2147486606" r:id="rId386"/>
    <p:sldLayoutId id="2147486607" r:id="rId387"/>
    <p:sldLayoutId id="2147486608" r:id="rId388"/>
    <p:sldLayoutId id="2147486609" r:id="rId389"/>
    <p:sldLayoutId id="2147486610" r:id="rId390"/>
    <p:sldLayoutId id="2147486611" r:id="rId391"/>
    <p:sldLayoutId id="2147486612" r:id="rId392"/>
    <p:sldLayoutId id="2147486613" r:id="rId393"/>
    <p:sldLayoutId id="2147486614" r:id="rId394"/>
    <p:sldLayoutId id="2147486615" r:id="rId395"/>
    <p:sldLayoutId id="2147486616" r:id="rId396"/>
    <p:sldLayoutId id="2147486617" r:id="rId397"/>
    <p:sldLayoutId id="2147486618" r:id="rId398"/>
    <p:sldLayoutId id="2147486619" r:id="rId399"/>
    <p:sldLayoutId id="2147486620" r:id="rId400"/>
    <p:sldLayoutId id="2147486621" r:id="rId401"/>
    <p:sldLayoutId id="2147486622" r:id="rId402"/>
    <p:sldLayoutId id="2147486623" r:id="rId403"/>
    <p:sldLayoutId id="2147486624" r:id="rId404"/>
    <p:sldLayoutId id="2147486625" r:id="rId405"/>
    <p:sldLayoutId id="2147486626" r:id="rId406"/>
    <p:sldLayoutId id="2147486627" r:id="rId407"/>
    <p:sldLayoutId id="2147486628" r:id="rId408"/>
    <p:sldLayoutId id="2147486629" r:id="rId409"/>
    <p:sldLayoutId id="2147486630" r:id="rId410"/>
    <p:sldLayoutId id="2147486631" r:id="rId411"/>
    <p:sldLayoutId id="2147486632" r:id="rId412"/>
    <p:sldLayoutId id="2147486633" r:id="rId413"/>
    <p:sldLayoutId id="2147486634" r:id="rId414"/>
    <p:sldLayoutId id="2147486635" r:id="rId415"/>
    <p:sldLayoutId id="2147486636" r:id="rId416"/>
    <p:sldLayoutId id="2147486637" r:id="rId417"/>
    <p:sldLayoutId id="2147486638" r:id="rId418"/>
    <p:sldLayoutId id="2147486639" r:id="rId419"/>
    <p:sldLayoutId id="2147486640" r:id="rId420"/>
    <p:sldLayoutId id="2147486641" r:id="rId421"/>
    <p:sldLayoutId id="2147486642" r:id="rId422"/>
    <p:sldLayoutId id="2147486643" r:id="rId423"/>
    <p:sldLayoutId id="2147486644" r:id="rId424"/>
    <p:sldLayoutId id="2147486645" r:id="rId425"/>
    <p:sldLayoutId id="2147486646" r:id="rId426"/>
    <p:sldLayoutId id="2147486647" r:id="rId427"/>
    <p:sldLayoutId id="2147486648" r:id="rId428"/>
    <p:sldLayoutId id="2147486649" r:id="rId429"/>
    <p:sldLayoutId id="2147486650" r:id="rId430"/>
    <p:sldLayoutId id="2147486651" r:id="rId431"/>
    <p:sldLayoutId id="2147486652" r:id="rId432"/>
    <p:sldLayoutId id="2147486653" r:id="rId433"/>
    <p:sldLayoutId id="2147486654" r:id="rId434"/>
    <p:sldLayoutId id="2147486655" r:id="rId435"/>
    <p:sldLayoutId id="2147486656" r:id="rId436"/>
    <p:sldLayoutId id="2147486657" r:id="rId437"/>
    <p:sldLayoutId id="2147486658" r:id="rId438"/>
    <p:sldLayoutId id="2147486659" r:id="rId439"/>
    <p:sldLayoutId id="2147486660" r:id="rId440"/>
    <p:sldLayoutId id="2147486661" r:id="rId441"/>
    <p:sldLayoutId id="2147486662" r:id="rId442"/>
    <p:sldLayoutId id="2147486663" r:id="rId443"/>
    <p:sldLayoutId id="2147486664" r:id="rId444"/>
    <p:sldLayoutId id="2147486665" r:id="rId445"/>
    <p:sldLayoutId id="2147486666" r:id="rId446"/>
    <p:sldLayoutId id="2147486667" r:id="rId447"/>
    <p:sldLayoutId id="2147486668" r:id="rId448"/>
    <p:sldLayoutId id="2147486669" r:id="rId449"/>
    <p:sldLayoutId id="2147486670" r:id="rId450"/>
    <p:sldLayoutId id="2147486671" r:id="rId451"/>
    <p:sldLayoutId id="2147486672" r:id="rId452"/>
    <p:sldLayoutId id="2147486673" r:id="rId453"/>
    <p:sldLayoutId id="2147486674" r:id="rId454"/>
    <p:sldLayoutId id="2147486675" r:id="rId455"/>
    <p:sldLayoutId id="2147486676" r:id="rId456"/>
    <p:sldLayoutId id="2147486677" r:id="rId457"/>
    <p:sldLayoutId id="2147486678" r:id="rId458"/>
    <p:sldLayoutId id="2147486679" r:id="rId459"/>
    <p:sldLayoutId id="2147486680" r:id="rId460"/>
    <p:sldLayoutId id="2147486681" r:id="rId461"/>
    <p:sldLayoutId id="2147486682" r:id="rId462"/>
    <p:sldLayoutId id="2147486683" r:id="rId463"/>
    <p:sldLayoutId id="2147486684" r:id="rId464"/>
    <p:sldLayoutId id="2147486685" r:id="rId465"/>
    <p:sldLayoutId id="2147486686" r:id="rId466"/>
    <p:sldLayoutId id="2147486687" r:id="rId467"/>
    <p:sldLayoutId id="2147486688" r:id="rId468"/>
    <p:sldLayoutId id="2147486689" r:id="rId469"/>
    <p:sldLayoutId id="2147486690" r:id="rId470"/>
    <p:sldLayoutId id="2147486691" r:id="rId471"/>
    <p:sldLayoutId id="2147486692" r:id="rId472"/>
    <p:sldLayoutId id="2147486693" r:id="rId473"/>
    <p:sldLayoutId id="2147486694" r:id="rId474"/>
    <p:sldLayoutId id="2147486695" r:id="rId475"/>
    <p:sldLayoutId id="2147486696" r:id="rId476"/>
    <p:sldLayoutId id="2147486697" r:id="rId477"/>
    <p:sldLayoutId id="2147486698" r:id="rId478"/>
    <p:sldLayoutId id="2147486699" r:id="rId479"/>
    <p:sldLayoutId id="2147486700" r:id="rId480"/>
    <p:sldLayoutId id="2147486701" r:id="rId481"/>
    <p:sldLayoutId id="2147486702" r:id="rId482"/>
    <p:sldLayoutId id="2147486703" r:id="rId483"/>
    <p:sldLayoutId id="2147486704" r:id="rId484"/>
    <p:sldLayoutId id="2147486705" r:id="rId485"/>
    <p:sldLayoutId id="2147486706" r:id="rId486"/>
    <p:sldLayoutId id="2147486707" r:id="rId487"/>
    <p:sldLayoutId id="2147486708" r:id="rId488"/>
    <p:sldLayoutId id="2147486709" r:id="rId489"/>
    <p:sldLayoutId id="2147486710" r:id="rId490"/>
    <p:sldLayoutId id="2147486711" r:id="rId491"/>
    <p:sldLayoutId id="2147486712" r:id="rId492"/>
    <p:sldLayoutId id="2147486713" r:id="rId493"/>
    <p:sldLayoutId id="2147486714" r:id="rId494"/>
    <p:sldLayoutId id="2147486715" r:id="rId495"/>
    <p:sldLayoutId id="2147486716" r:id="rId496"/>
    <p:sldLayoutId id="2147486717" r:id="rId497"/>
    <p:sldLayoutId id="2147486718" r:id="rId498"/>
    <p:sldLayoutId id="2147486719" r:id="rId499"/>
    <p:sldLayoutId id="2147486720" r:id="rId500"/>
    <p:sldLayoutId id="2147486721" r:id="rId501"/>
    <p:sldLayoutId id="2147486722" r:id="rId502"/>
    <p:sldLayoutId id="2147486723" r:id="rId503"/>
    <p:sldLayoutId id="2147486724" r:id="rId504"/>
    <p:sldLayoutId id="2147486725" r:id="rId505"/>
    <p:sldLayoutId id="2147486726" r:id="rId506"/>
    <p:sldLayoutId id="2147486727" r:id="rId507"/>
    <p:sldLayoutId id="2147486728" r:id="rId508"/>
    <p:sldLayoutId id="2147486729" r:id="rId509"/>
    <p:sldLayoutId id="2147486730" r:id="rId510"/>
    <p:sldLayoutId id="2147486731" r:id="rId511"/>
    <p:sldLayoutId id="2147486732" r:id="rId512"/>
    <p:sldLayoutId id="2147486733" r:id="rId513"/>
    <p:sldLayoutId id="2147486734" r:id="rId514"/>
    <p:sldLayoutId id="2147486735" r:id="rId515"/>
    <p:sldLayoutId id="2147486736" r:id="rId516"/>
    <p:sldLayoutId id="2147486737" r:id="rId517"/>
    <p:sldLayoutId id="2147486738" r:id="rId518"/>
    <p:sldLayoutId id="2147486739" r:id="rId519"/>
    <p:sldLayoutId id="2147486740" r:id="rId520"/>
    <p:sldLayoutId id="2147486741" r:id="rId521"/>
    <p:sldLayoutId id="2147486742" r:id="rId522"/>
    <p:sldLayoutId id="2147486743" r:id="rId523"/>
    <p:sldLayoutId id="2147486744" r:id="rId524"/>
    <p:sldLayoutId id="2147486745" r:id="rId525"/>
    <p:sldLayoutId id="2147486746" r:id="rId526"/>
    <p:sldLayoutId id="2147486747" r:id="rId527"/>
    <p:sldLayoutId id="2147486748" r:id="rId528"/>
    <p:sldLayoutId id="2147486749" r:id="rId529"/>
    <p:sldLayoutId id="2147486750" r:id="rId530"/>
    <p:sldLayoutId id="2147486751" r:id="rId531"/>
    <p:sldLayoutId id="2147486752" r:id="rId532"/>
    <p:sldLayoutId id="2147486753" r:id="rId533"/>
    <p:sldLayoutId id="2147486754" r:id="rId534"/>
    <p:sldLayoutId id="2147486755" r:id="rId535"/>
    <p:sldLayoutId id="2147486756" r:id="rId536"/>
    <p:sldLayoutId id="2147486757" r:id="rId537"/>
    <p:sldLayoutId id="2147486758" r:id="rId538"/>
    <p:sldLayoutId id="2147486759" r:id="rId539"/>
    <p:sldLayoutId id="2147486760" r:id="rId540"/>
    <p:sldLayoutId id="2147486761" r:id="rId541"/>
    <p:sldLayoutId id="2147486762" r:id="rId542"/>
    <p:sldLayoutId id="2147486763" r:id="rId543"/>
    <p:sldLayoutId id="2147486764" r:id="rId544"/>
    <p:sldLayoutId id="2147486765" r:id="rId545"/>
    <p:sldLayoutId id="2147486766" r:id="rId546"/>
    <p:sldLayoutId id="2147486767" r:id="rId547"/>
    <p:sldLayoutId id="2147486768" r:id="rId548"/>
    <p:sldLayoutId id="2147486769" r:id="rId549"/>
    <p:sldLayoutId id="2147486770" r:id="rId550"/>
    <p:sldLayoutId id="2147486771" r:id="rId551"/>
    <p:sldLayoutId id="2147486772" r:id="rId552"/>
    <p:sldLayoutId id="2147486773" r:id="rId553"/>
    <p:sldLayoutId id="2147486774" r:id="rId554"/>
    <p:sldLayoutId id="2147486775" r:id="rId555"/>
    <p:sldLayoutId id="2147486776" r:id="rId556"/>
    <p:sldLayoutId id="2147486777" r:id="rId557"/>
    <p:sldLayoutId id="2147486778" r:id="rId558"/>
    <p:sldLayoutId id="2147486779" r:id="rId559"/>
    <p:sldLayoutId id="2147486780" r:id="rId560"/>
    <p:sldLayoutId id="2147486781" r:id="rId561"/>
    <p:sldLayoutId id="2147486782" r:id="rId562"/>
    <p:sldLayoutId id="2147486783" r:id="rId563"/>
    <p:sldLayoutId id="2147486784" r:id="rId564"/>
    <p:sldLayoutId id="2147486785" r:id="rId565"/>
    <p:sldLayoutId id="2147486786" r:id="rId566"/>
    <p:sldLayoutId id="2147486787" r:id="rId567"/>
    <p:sldLayoutId id="2147486788" r:id="rId568"/>
    <p:sldLayoutId id="2147486789" r:id="rId569"/>
    <p:sldLayoutId id="2147486790" r:id="rId570"/>
    <p:sldLayoutId id="2147486791" r:id="rId571"/>
    <p:sldLayoutId id="2147486792" r:id="rId572"/>
    <p:sldLayoutId id="2147486793" r:id="rId573"/>
    <p:sldLayoutId id="2147486794" r:id="rId574"/>
    <p:sldLayoutId id="2147486795" r:id="rId575"/>
    <p:sldLayoutId id="2147486796" r:id="rId576"/>
    <p:sldLayoutId id="2147486797" r:id="rId577"/>
    <p:sldLayoutId id="2147486798" r:id="rId578"/>
    <p:sldLayoutId id="2147486799" r:id="rId579"/>
    <p:sldLayoutId id="2147486800" r:id="rId580"/>
    <p:sldLayoutId id="2147486801" r:id="rId581"/>
    <p:sldLayoutId id="2147486802" r:id="rId582"/>
    <p:sldLayoutId id="2147486803" r:id="rId583"/>
    <p:sldLayoutId id="2147486804" r:id="rId584"/>
    <p:sldLayoutId id="2147486805" r:id="rId585"/>
    <p:sldLayoutId id="2147486806" r:id="rId586"/>
    <p:sldLayoutId id="2147486807" r:id="rId587"/>
    <p:sldLayoutId id="2147486808" r:id="rId588"/>
    <p:sldLayoutId id="2147486809" r:id="rId589"/>
    <p:sldLayoutId id="2147486810" r:id="rId590"/>
    <p:sldLayoutId id="2147486811" r:id="rId591"/>
    <p:sldLayoutId id="2147486812" r:id="rId592"/>
    <p:sldLayoutId id="2147486813" r:id="rId593"/>
    <p:sldLayoutId id="2147486814" r:id="rId594"/>
    <p:sldLayoutId id="2147486815" r:id="rId595"/>
    <p:sldLayoutId id="2147486816" r:id="rId596"/>
    <p:sldLayoutId id="2147486817" r:id="rId597"/>
    <p:sldLayoutId id="2147486818" r:id="rId598"/>
    <p:sldLayoutId id="2147486819" r:id="rId599"/>
    <p:sldLayoutId id="2147486820" r:id="rId600"/>
    <p:sldLayoutId id="2147486821" r:id="rId601"/>
    <p:sldLayoutId id="2147486822" r:id="rId602"/>
    <p:sldLayoutId id="2147486823" r:id="rId603"/>
    <p:sldLayoutId id="2147486824" r:id="rId604"/>
    <p:sldLayoutId id="2147486825" r:id="rId605"/>
    <p:sldLayoutId id="2147486826" r:id="rId606"/>
    <p:sldLayoutId id="2147486827" r:id="rId607"/>
    <p:sldLayoutId id="2147486828" r:id="rId608"/>
    <p:sldLayoutId id="2147486829" r:id="rId609"/>
    <p:sldLayoutId id="2147486830" r:id="rId610"/>
    <p:sldLayoutId id="2147486831" r:id="rId611"/>
    <p:sldLayoutId id="2147486832" r:id="rId612"/>
    <p:sldLayoutId id="2147486833" r:id="rId613"/>
    <p:sldLayoutId id="2147486834" r:id="rId614"/>
    <p:sldLayoutId id="2147486835" r:id="rId615"/>
    <p:sldLayoutId id="2147486836" r:id="rId616"/>
    <p:sldLayoutId id="2147486837" r:id="rId617"/>
    <p:sldLayoutId id="2147486838" r:id="rId618"/>
    <p:sldLayoutId id="2147486839" r:id="rId619"/>
    <p:sldLayoutId id="2147486840" r:id="rId620"/>
    <p:sldLayoutId id="2147486841" r:id="rId621"/>
    <p:sldLayoutId id="2147486842" r:id="rId622"/>
    <p:sldLayoutId id="2147486843" r:id="rId623"/>
    <p:sldLayoutId id="2147486844" r:id="rId624"/>
    <p:sldLayoutId id="2147486845" r:id="rId625"/>
    <p:sldLayoutId id="2147486846" r:id="rId626"/>
    <p:sldLayoutId id="2147486847" r:id="rId627"/>
    <p:sldLayoutId id="2147486848" r:id="rId628"/>
    <p:sldLayoutId id="2147486849" r:id="rId629"/>
    <p:sldLayoutId id="2147486850" r:id="rId630"/>
    <p:sldLayoutId id="2147486851" r:id="rId631"/>
    <p:sldLayoutId id="2147486852" r:id="rId632"/>
    <p:sldLayoutId id="2147486853" r:id="rId633"/>
    <p:sldLayoutId id="2147486854" r:id="rId634"/>
    <p:sldLayoutId id="2147486855" r:id="rId635"/>
    <p:sldLayoutId id="2147486856" r:id="rId636"/>
    <p:sldLayoutId id="2147486857" r:id="rId637"/>
    <p:sldLayoutId id="2147486858" r:id="rId638"/>
    <p:sldLayoutId id="2147486859" r:id="rId639"/>
    <p:sldLayoutId id="2147486860" r:id="rId640"/>
    <p:sldLayoutId id="2147486861" r:id="rId641"/>
    <p:sldLayoutId id="2147486862" r:id="rId642"/>
    <p:sldLayoutId id="2147486863" r:id="rId643"/>
    <p:sldLayoutId id="2147486864" r:id="rId644"/>
    <p:sldLayoutId id="2147486865" r:id="rId645"/>
    <p:sldLayoutId id="2147486866" r:id="rId646"/>
    <p:sldLayoutId id="2147486867" r:id="rId647"/>
    <p:sldLayoutId id="2147486868" r:id="rId648"/>
    <p:sldLayoutId id="2147486869" r:id="rId649"/>
    <p:sldLayoutId id="2147486870" r:id="rId650"/>
    <p:sldLayoutId id="2147486871" r:id="rId651"/>
    <p:sldLayoutId id="2147486872" r:id="rId652"/>
    <p:sldLayoutId id="2147486873" r:id="rId653"/>
    <p:sldLayoutId id="2147486874" r:id="rId654"/>
    <p:sldLayoutId id="2147486875" r:id="rId655"/>
    <p:sldLayoutId id="2147486876" r:id="rId656"/>
    <p:sldLayoutId id="2147486877" r:id="rId657"/>
    <p:sldLayoutId id="2147486878" r:id="rId658"/>
    <p:sldLayoutId id="2147486879" r:id="rId659"/>
    <p:sldLayoutId id="2147486880" r:id="rId660"/>
    <p:sldLayoutId id="2147486881" r:id="rId661"/>
    <p:sldLayoutId id="2147486882" r:id="rId662"/>
    <p:sldLayoutId id="2147486883" r:id="rId663"/>
    <p:sldLayoutId id="2147486884" r:id="rId664"/>
    <p:sldLayoutId id="2147486885" r:id="rId665"/>
    <p:sldLayoutId id="2147486886" r:id="rId666"/>
    <p:sldLayoutId id="2147486887" r:id="rId667"/>
    <p:sldLayoutId id="2147486888" r:id="rId668"/>
    <p:sldLayoutId id="2147486889" r:id="rId669"/>
    <p:sldLayoutId id="2147486890" r:id="rId670"/>
    <p:sldLayoutId id="2147486891" r:id="rId671"/>
    <p:sldLayoutId id="2147486892" r:id="rId672"/>
    <p:sldLayoutId id="2147486893" r:id="rId673"/>
    <p:sldLayoutId id="2147486894" r:id="rId674"/>
    <p:sldLayoutId id="2147486895" r:id="rId675"/>
    <p:sldLayoutId id="2147486896" r:id="rId676"/>
    <p:sldLayoutId id="2147486897" r:id="rId677"/>
    <p:sldLayoutId id="2147486898" r:id="rId678"/>
    <p:sldLayoutId id="2147486899" r:id="rId679"/>
    <p:sldLayoutId id="2147486900" r:id="rId680"/>
    <p:sldLayoutId id="2147486901" r:id="rId681"/>
    <p:sldLayoutId id="2147486902" r:id="rId682"/>
    <p:sldLayoutId id="2147486903" r:id="rId683"/>
    <p:sldLayoutId id="2147486904" r:id="rId684"/>
    <p:sldLayoutId id="2147486905" r:id="rId685"/>
    <p:sldLayoutId id="2147486906" r:id="rId686"/>
    <p:sldLayoutId id="2147486907" r:id="rId687"/>
    <p:sldLayoutId id="2147486908" r:id="rId688"/>
    <p:sldLayoutId id="2147486909" r:id="rId689"/>
    <p:sldLayoutId id="2147486910" r:id="rId690"/>
    <p:sldLayoutId id="2147486911" r:id="rId691"/>
    <p:sldLayoutId id="2147486912" r:id="rId692"/>
    <p:sldLayoutId id="2147486913" r:id="rId693"/>
    <p:sldLayoutId id="2147486914" r:id="rId694"/>
    <p:sldLayoutId id="2147486915" r:id="rId695"/>
  </p:sldLayoutIdLst>
  <p:transition spd="med"/>
  <p:txStyles>
    <p:titleStyle>
      <a:lvl1pPr marL="0" marR="0" indent="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1pPr>
      <a:lvl2pPr marL="0" marR="0" indent="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2pPr>
      <a:lvl3pPr marL="0" marR="0" indent="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3pPr>
      <a:lvl4pPr marL="0" marR="0" indent="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4pPr>
      <a:lvl5pPr marL="0" marR="0" indent="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5pPr>
      <a:lvl6pPr marL="0" marR="0" indent="45720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6pPr>
      <a:lvl7pPr marL="0" marR="0" indent="91440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7pPr>
      <a:lvl8pPr marL="0" marR="0" indent="137160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8pPr>
      <a:lvl9pPr marL="0" marR="0" indent="182880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9pPr>
    </p:titleStyle>
    <p:bodyStyle>
      <a:lvl1pPr marL="342900" marR="0" indent="-342900" algn="l" defTabSz="914400" rtl="0" latinLnBrk="0">
        <a:lnSpc>
          <a:spcPct val="100000"/>
        </a:lnSpc>
        <a:spcBef>
          <a:spcPts val="700"/>
        </a:spcBef>
        <a:spcAft>
          <a:spcPts val="0"/>
        </a:spcAft>
        <a:buClrTx/>
        <a:buSzPct val="100000"/>
        <a:buFontTx/>
        <a:buBlip>
          <a:blip r:embed="rId700"/>
        </a:buBlip>
        <a:tabLst/>
        <a:defRPr sz="3200" b="0" i="0" u="none" strike="noStrike" cap="none" spc="0" baseline="0">
          <a:solidFill>
            <a:srgbClr val="000000"/>
          </a:solidFill>
          <a:uFillTx/>
          <a:latin typeface="+mn-lt"/>
          <a:ea typeface="+mn-ea"/>
          <a:cs typeface="+mn-cs"/>
          <a:sym typeface="Times New Roman"/>
        </a:defRPr>
      </a:lvl1pPr>
      <a:lvl2pPr marL="783771" marR="0" indent="-326571" algn="l" defTabSz="914400" rtl="0" latinLnBrk="0">
        <a:lnSpc>
          <a:spcPct val="100000"/>
        </a:lnSpc>
        <a:spcBef>
          <a:spcPts val="700"/>
        </a:spcBef>
        <a:spcAft>
          <a:spcPts val="0"/>
        </a:spcAft>
        <a:buClrTx/>
        <a:buSzPct val="100000"/>
        <a:buFontTx/>
        <a:buBlip>
          <a:blip r:embed="rId701"/>
        </a:buBlip>
        <a:tabLst/>
        <a:defRPr sz="3200" b="0" i="0" u="none" strike="noStrike" cap="none" spc="0" baseline="0">
          <a:solidFill>
            <a:srgbClr val="000000"/>
          </a:solidFill>
          <a:uFillTx/>
          <a:latin typeface="+mn-lt"/>
          <a:ea typeface="+mn-ea"/>
          <a:cs typeface="+mn-cs"/>
          <a:sym typeface="Times New Roman"/>
        </a:defRPr>
      </a:lvl2pPr>
      <a:lvl3pPr marL="1219200" marR="0" indent="-304800" algn="l" defTabSz="914400" rtl="0" latinLnBrk="0">
        <a:lnSpc>
          <a:spcPct val="100000"/>
        </a:lnSpc>
        <a:spcBef>
          <a:spcPts val="700"/>
        </a:spcBef>
        <a:spcAft>
          <a:spcPts val="0"/>
        </a:spcAft>
        <a:buClrTx/>
        <a:buSzPct val="100000"/>
        <a:buFontTx/>
        <a:buChar char="•"/>
        <a:tabLst/>
        <a:defRPr sz="3200" b="0" i="0" u="none" strike="noStrike" cap="none" spc="0" baseline="0">
          <a:solidFill>
            <a:srgbClr val="000000"/>
          </a:solidFill>
          <a:uFillTx/>
          <a:latin typeface="+mn-lt"/>
          <a:ea typeface="+mn-ea"/>
          <a:cs typeface="+mn-cs"/>
          <a:sym typeface="Times New Roman"/>
        </a:defRPr>
      </a:lvl3pPr>
      <a:lvl4pPr marL="1737360" marR="0" indent="-365760" algn="l" defTabSz="914400" rtl="0" latinLnBrk="0">
        <a:lnSpc>
          <a:spcPct val="100000"/>
        </a:lnSpc>
        <a:spcBef>
          <a:spcPts val="700"/>
        </a:spcBef>
        <a:spcAft>
          <a:spcPts val="0"/>
        </a:spcAft>
        <a:buClrTx/>
        <a:buSzPct val="100000"/>
        <a:buFontTx/>
        <a:buChar char="⬧"/>
        <a:tabLst/>
        <a:defRPr sz="3200" b="0" i="0" u="none" strike="noStrike" cap="none" spc="0" baseline="0">
          <a:solidFill>
            <a:srgbClr val="000000"/>
          </a:solidFill>
          <a:uFillTx/>
          <a:latin typeface="+mn-lt"/>
          <a:ea typeface="+mn-ea"/>
          <a:cs typeface="+mn-cs"/>
          <a:sym typeface="Times New Roman"/>
        </a:defRPr>
      </a:lvl4pPr>
      <a:lvl5pPr marL="2194560" marR="0" indent="-365760" algn="l" defTabSz="914400" rtl="0" latinLnBrk="0">
        <a:lnSpc>
          <a:spcPct val="100000"/>
        </a:lnSpc>
        <a:spcBef>
          <a:spcPts val="700"/>
        </a:spcBef>
        <a:spcAft>
          <a:spcPts val="0"/>
        </a:spcAft>
        <a:buClrTx/>
        <a:buSzPct val="100000"/>
        <a:buFontTx/>
        <a:buChar char="⬧"/>
        <a:tabLst/>
        <a:defRPr sz="3200" b="0" i="0" u="none" strike="noStrike" cap="none" spc="0" baseline="0">
          <a:solidFill>
            <a:srgbClr val="000000"/>
          </a:solidFill>
          <a:uFillTx/>
          <a:latin typeface="+mn-lt"/>
          <a:ea typeface="+mn-ea"/>
          <a:cs typeface="+mn-cs"/>
          <a:sym typeface="Times New Roman"/>
        </a:defRPr>
      </a:lvl5pPr>
      <a:lvl6pPr marL="2651760" marR="0" indent="-365760" algn="l" defTabSz="914400" rtl="0" latinLnBrk="0">
        <a:lnSpc>
          <a:spcPct val="100000"/>
        </a:lnSpc>
        <a:spcBef>
          <a:spcPts val="700"/>
        </a:spcBef>
        <a:spcAft>
          <a:spcPts val="0"/>
        </a:spcAft>
        <a:buClrTx/>
        <a:buSzPct val="100000"/>
        <a:buFontTx/>
        <a:buChar char="⬧"/>
        <a:tabLst/>
        <a:defRPr sz="3200" b="0" i="0" u="none" strike="noStrike" cap="none" spc="0" baseline="0">
          <a:solidFill>
            <a:srgbClr val="000000"/>
          </a:solidFill>
          <a:uFillTx/>
          <a:latin typeface="+mn-lt"/>
          <a:ea typeface="+mn-ea"/>
          <a:cs typeface="+mn-cs"/>
          <a:sym typeface="Times New Roman"/>
        </a:defRPr>
      </a:lvl6pPr>
      <a:lvl7pPr marL="3108960" marR="0" indent="-365760" algn="l" defTabSz="914400" rtl="0" latinLnBrk="0">
        <a:lnSpc>
          <a:spcPct val="100000"/>
        </a:lnSpc>
        <a:spcBef>
          <a:spcPts val="700"/>
        </a:spcBef>
        <a:spcAft>
          <a:spcPts val="0"/>
        </a:spcAft>
        <a:buClrTx/>
        <a:buSzPct val="100000"/>
        <a:buFontTx/>
        <a:buChar char="⬧"/>
        <a:tabLst/>
        <a:defRPr sz="3200" b="0" i="0" u="none" strike="noStrike" cap="none" spc="0" baseline="0">
          <a:solidFill>
            <a:srgbClr val="000000"/>
          </a:solidFill>
          <a:uFillTx/>
          <a:latin typeface="+mn-lt"/>
          <a:ea typeface="+mn-ea"/>
          <a:cs typeface="+mn-cs"/>
          <a:sym typeface="Times New Roman"/>
        </a:defRPr>
      </a:lvl7pPr>
      <a:lvl8pPr marL="3566159" marR="0" indent="-365759" algn="l" defTabSz="914400" rtl="0" latinLnBrk="0">
        <a:lnSpc>
          <a:spcPct val="100000"/>
        </a:lnSpc>
        <a:spcBef>
          <a:spcPts val="700"/>
        </a:spcBef>
        <a:spcAft>
          <a:spcPts val="0"/>
        </a:spcAft>
        <a:buClrTx/>
        <a:buSzPct val="100000"/>
        <a:buFontTx/>
        <a:buChar char="⬧"/>
        <a:tabLst/>
        <a:defRPr sz="3200" b="0" i="0" u="none" strike="noStrike" cap="none" spc="0" baseline="0">
          <a:solidFill>
            <a:srgbClr val="000000"/>
          </a:solidFill>
          <a:uFillTx/>
          <a:latin typeface="+mn-lt"/>
          <a:ea typeface="+mn-ea"/>
          <a:cs typeface="+mn-cs"/>
          <a:sym typeface="Times New Roman"/>
        </a:defRPr>
      </a:lvl8pPr>
      <a:lvl9pPr marL="4023359" marR="0" indent="-365759" algn="l" defTabSz="914400" rtl="0" latinLnBrk="0">
        <a:lnSpc>
          <a:spcPct val="100000"/>
        </a:lnSpc>
        <a:spcBef>
          <a:spcPts val="700"/>
        </a:spcBef>
        <a:spcAft>
          <a:spcPts val="0"/>
        </a:spcAft>
        <a:buClrTx/>
        <a:buSzPct val="100000"/>
        <a:buFontTx/>
        <a:buChar char="⬧"/>
        <a:tabLst/>
        <a:defRPr sz="3200" b="0" i="0" u="none" strike="noStrike" cap="none" spc="0" baseline="0">
          <a:solidFill>
            <a:srgbClr val="000000"/>
          </a:solidFill>
          <a:uFillTx/>
          <a:latin typeface="+mn-lt"/>
          <a:ea typeface="+mn-ea"/>
          <a:cs typeface="+mn-cs"/>
          <a:sym typeface="Times New Roman"/>
        </a:defRPr>
      </a:lvl9pPr>
    </p:bodyStyle>
    <p:otherStyle>
      <a:lvl1pPr marL="0" marR="0" indent="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1pPr>
      <a:lvl2pPr marL="0" marR="0" indent="45720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2pPr>
      <a:lvl3pPr marL="0" marR="0" indent="91440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3pPr>
      <a:lvl4pPr marL="0" marR="0" indent="137160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4pPr>
      <a:lvl5pPr marL="0" marR="0" indent="182880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5pPr>
      <a:lvl6pPr marL="0" marR="0" indent="228600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6pPr>
      <a:lvl7pPr marL="0" marR="0" indent="274320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7pPr>
      <a:lvl8pPr marL="0" marR="0" indent="320040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8pPr>
      <a:lvl9pPr marL="0" marR="0" indent="365760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9pPr>
    </p:otherStyle>
  </p:txStyles>
</p:sldMaster>
</file>

<file path=ppt/slideMasters/slideMaster130.xml><?xml version="1.0" encoding="utf-8"?>
<p:sldMaster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sp>
        <p:nvSpPr>
          <p:cNvPr id="87042" name="Rectangle 1"/>
          <p:cNvSpPr>
            <a:spLocks noGrp="1" noChangeArrowheads="1"/>
          </p:cNvSpPr>
          <p:nvPr>
            <p:ph type="title"/>
          </p:nvPr>
        </p:nvSpPr>
        <p:spPr bwMode="auto">
          <a:xfrm>
            <a:off x="685800" y="609600"/>
            <a:ext cx="7770813" cy="11414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 uri="{FAA26D3D-D897-4be2-8F04-BA451C77F1D7}">
              <ma14:placeholderFlag xmlns="" xmlns:ma14="http://schemas.microsoft.com/office/mac/drawingml/2011/main" val="1"/>
            </a:ext>
          </a:extLst>
        </p:spPr>
        <p:txBody>
          <a:bodyPr vert="horz" wrap="square" lIns="90000" tIns="46800" rIns="90000" bIns="46800" numCol="1" anchor="ctr" anchorCtr="0" compatLnSpc="1">
            <a:prstTxWarp prst="textNoShape">
              <a:avLst/>
            </a:prstTxWarp>
          </a:bodyPr>
          <a:lstStyle/>
          <a:p>
            <a:pPr lvl="0"/>
            <a:r>
              <a:rPr lang="en-GB" dirty="0"/>
              <a:t>Click to edit the title text format</a:t>
            </a:r>
          </a:p>
        </p:txBody>
      </p:sp>
      <p:sp>
        <p:nvSpPr>
          <p:cNvPr id="87043" name="Rectangle 2"/>
          <p:cNvSpPr>
            <a:spLocks noGrp="1" noChangeArrowheads="1"/>
          </p:cNvSpPr>
          <p:nvPr>
            <p:ph type="body" idx="1"/>
          </p:nvPr>
        </p:nvSpPr>
        <p:spPr bwMode="auto">
          <a:xfrm>
            <a:off x="685800" y="1981200"/>
            <a:ext cx="7770813" cy="41132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 uri="{FAA26D3D-D897-4be2-8F04-BA451C77F1D7}">
              <ma14:placeholderFlag xmlns="" xmlns:ma14="http://schemas.microsoft.com/office/mac/drawingml/2011/main" val="1"/>
            </a:ext>
          </a:extLst>
        </p:spPr>
        <p:txBody>
          <a:bodyPr vert="horz" wrap="square" lIns="90000" tIns="46800" rIns="90000" bIns="46800" numCol="1" anchor="t" anchorCtr="0" compatLnSpc="1">
            <a:prstTxWarp prst="textNoShape">
              <a:avLst/>
            </a:prstTxWarp>
          </a:bodyPr>
          <a:lstStyle/>
          <a:p>
            <a:pPr lvl="0"/>
            <a:r>
              <a:rPr lang="en-GB" dirty="0"/>
              <a:t>Click to edit the outline text format</a:t>
            </a:r>
          </a:p>
          <a:p>
            <a:pPr lvl="1"/>
            <a:r>
              <a:rPr lang="en-GB" dirty="0"/>
              <a:t>Second Outline Level</a:t>
            </a:r>
          </a:p>
          <a:p>
            <a:pPr lvl="2"/>
            <a:r>
              <a:rPr lang="en-GB" dirty="0"/>
              <a:t>Third Outline Level</a:t>
            </a:r>
          </a:p>
          <a:p>
            <a:pPr lvl="3"/>
            <a:r>
              <a:rPr lang="en-GB" dirty="0"/>
              <a:t>Fourth Outline Level</a:t>
            </a:r>
          </a:p>
          <a:p>
            <a:pPr lvl="4"/>
            <a:r>
              <a:rPr lang="en-GB" dirty="0"/>
              <a:t>Fifth Outline Level</a:t>
            </a:r>
          </a:p>
          <a:p>
            <a:pPr lvl="4"/>
            <a:r>
              <a:rPr lang="en-GB" dirty="0"/>
              <a:t>Sixth Outline Level</a:t>
            </a:r>
          </a:p>
          <a:p>
            <a:pPr lvl="4"/>
            <a:r>
              <a:rPr lang="en-GB" dirty="0"/>
              <a:t>Seventh Outline Level</a:t>
            </a:r>
          </a:p>
          <a:p>
            <a:pPr lvl="4"/>
            <a:r>
              <a:rPr lang="en-GB" dirty="0"/>
              <a:t>Eighth Outline Level</a:t>
            </a:r>
          </a:p>
          <a:p>
            <a:pPr lvl="4"/>
            <a:r>
              <a:rPr lang="en-GB" dirty="0"/>
              <a:t>Ninth Outline Level</a:t>
            </a:r>
          </a:p>
        </p:txBody>
      </p:sp>
      <p:sp>
        <p:nvSpPr>
          <p:cNvPr id="209924" name="Text Box 3"/>
          <p:cNvSpPr txBox="1">
            <a:spLocks noChangeArrowheads="1"/>
          </p:cNvSpPr>
          <p:nvPr/>
        </p:nvSpPr>
        <p:spPr bwMode="auto">
          <a:xfrm>
            <a:off x="685800" y="6248400"/>
            <a:ext cx="1905000" cy="460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defTabSz="449263" eaLnBrk="1" fontAlgn="base" hangingPunct="1">
              <a:lnSpc>
                <a:spcPct val="93000"/>
              </a:lnSpc>
              <a:spcBef>
                <a:spcPct val="0"/>
              </a:spcBef>
              <a:spcAft>
                <a:spcPct val="0"/>
              </a:spcAft>
              <a:buClr>
                <a:srgbClr val="FFFFFF"/>
              </a:buClr>
              <a:buSzPct val="100000"/>
              <a:buFont typeface="Arial" charset="0"/>
              <a:buNone/>
              <a:defRPr/>
            </a:pPr>
            <a:endParaRPr lang="en-US" b="1" i="0" dirty="0">
              <a:solidFill>
                <a:srgbClr val="FFFFFF"/>
              </a:solidFill>
              <a:latin typeface="Arial" panose="020B0604020202020204" pitchFamily="34" charset="0"/>
              <a:cs typeface="Geneva" charset="0"/>
            </a:endParaRPr>
          </a:p>
        </p:txBody>
      </p:sp>
      <p:sp>
        <p:nvSpPr>
          <p:cNvPr id="209925" name="Text Box 4"/>
          <p:cNvSpPr txBox="1">
            <a:spLocks noChangeArrowheads="1"/>
          </p:cNvSpPr>
          <p:nvPr/>
        </p:nvSpPr>
        <p:spPr bwMode="auto">
          <a:xfrm>
            <a:off x="3124200" y="6248400"/>
            <a:ext cx="2895600" cy="460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defTabSz="449263" eaLnBrk="1" fontAlgn="base" hangingPunct="1">
              <a:lnSpc>
                <a:spcPct val="93000"/>
              </a:lnSpc>
              <a:spcBef>
                <a:spcPct val="0"/>
              </a:spcBef>
              <a:spcAft>
                <a:spcPct val="0"/>
              </a:spcAft>
              <a:buClr>
                <a:srgbClr val="FFFFFF"/>
              </a:buClr>
              <a:buSzPct val="100000"/>
              <a:buFont typeface="Arial" charset="0"/>
              <a:buNone/>
              <a:defRPr/>
            </a:pPr>
            <a:endParaRPr lang="en-US" b="1" i="0" dirty="0">
              <a:solidFill>
                <a:srgbClr val="FFFFFF"/>
              </a:solidFill>
              <a:latin typeface="Arial" panose="020B0604020202020204" pitchFamily="34" charset="0"/>
              <a:cs typeface="Geneva" charset="0"/>
            </a:endParaRPr>
          </a:p>
        </p:txBody>
      </p:sp>
      <p:sp>
        <p:nvSpPr>
          <p:cNvPr id="19461" name="Rectangle 5"/>
          <p:cNvSpPr>
            <a:spLocks noGrp="1" noChangeArrowheads="1"/>
          </p:cNvSpPr>
          <p:nvPr>
            <p:ph type="sldNum"/>
          </p:nvPr>
        </p:nvSpPr>
        <p:spPr bwMode="auto">
          <a:xfrm>
            <a:off x="6553200" y="6248400"/>
            <a:ext cx="1903413" cy="455613"/>
          </a:xfrm>
          <a:prstGeom prst="rect">
            <a:avLst/>
          </a:prstGeom>
          <a:noFill/>
          <a:ln w="9525">
            <a:noFill/>
            <a:round/>
            <a:headEnd/>
            <a:tailEnd/>
          </a:ln>
          <a:effectLst/>
        </p:spPr>
        <p:txBody>
          <a:bodyPr vert="horz" wrap="square" lIns="90000" tIns="46800" rIns="90000" bIns="46800" numCol="1" anchor="t" anchorCtr="0" compatLnSpc="1">
            <a:prstTxWarp prst="textNoShape">
              <a:avLst/>
            </a:prstTxWarp>
          </a:bodyPr>
          <a:lstStyle>
            <a:lvl1pPr algn="r">
              <a:buClr>
                <a:srgbClr val="000000"/>
              </a:buClr>
              <a:buSzPct val="100000"/>
              <a:buFont typeface="Times New Roman" charset="0"/>
              <a:buNone/>
              <a:defRPr sz="1400">
                <a:solidFill>
                  <a:srgbClr val="000000"/>
                </a:solidFill>
                <a:latin typeface="Times New Roman" charset="0"/>
              </a:defRPr>
            </a:lvl1pPr>
          </a:lstStyle>
          <a:p>
            <a:pPr defTabSz="449263" fontAlgn="base">
              <a:spcBef>
                <a:spcPct val="0"/>
              </a:spcBef>
              <a:spcAft>
                <a:spcPct val="0"/>
              </a:spcAft>
              <a:defRPr/>
            </a:pPr>
            <a:fld id="{9BD380AD-16FF-D649-B103-29D0B139E9EC}" type="slidenum">
              <a:rPr lang="en-GB">
                <a:ea typeface="ＭＳ Ｐゴシック" charset="0"/>
                <a:cs typeface="ＭＳ Ｐゴシック" charset="0"/>
              </a:rPr>
              <a:pPr defTabSz="449263" fontAlgn="base">
                <a:spcBef>
                  <a:spcPct val="0"/>
                </a:spcBef>
                <a:spcAft>
                  <a:spcPct val="0"/>
                </a:spcAft>
                <a:defRPr/>
              </a:pPr>
              <a:t>‹#›</a:t>
            </a:fld>
            <a:endParaRPr lang="en-GB">
              <a:ea typeface="ＭＳ Ｐゴシック" charset="0"/>
              <a:cs typeface="ＭＳ Ｐゴシック" charset="0"/>
            </a:endParaRPr>
          </a:p>
        </p:txBody>
      </p:sp>
    </p:spTree>
    <p:extLst>
      <p:ext uri="{BB962C8B-B14F-4D97-AF65-F5344CB8AC3E}">
        <p14:creationId xmlns:p14="http://schemas.microsoft.com/office/powerpoint/2010/main" val="2959485514"/>
      </p:ext>
    </p:extLst>
  </p:cSld>
  <p:clrMap bg1="lt1" tx1="dk1" bg2="lt2" tx2="dk2" accent1="accent1" accent2="accent2" accent3="accent3" accent4="accent4" accent5="accent5" accent6="accent6" hlink="hlink" folHlink="folHlink"/>
  <p:sldLayoutIdLst>
    <p:sldLayoutId id="2147489038" r:id="rId1"/>
    <p:sldLayoutId id="2147489039" r:id="rId2"/>
    <p:sldLayoutId id="2147489040" r:id="rId3"/>
    <p:sldLayoutId id="2147489041" r:id="rId4"/>
    <p:sldLayoutId id="2147489042" r:id="rId5"/>
    <p:sldLayoutId id="2147489043" r:id="rId6"/>
    <p:sldLayoutId id="2147489044" r:id="rId7"/>
    <p:sldLayoutId id="2147489045" r:id="rId8"/>
    <p:sldLayoutId id="2147489046" r:id="rId9"/>
    <p:sldLayoutId id="2147489047" r:id="rId10"/>
    <p:sldLayoutId id="2147489048" r:id="rId11"/>
  </p:sldLayoutIdLst>
  <p:transition/>
  <p:txStyles>
    <p:titleStyle>
      <a:lvl1pPr algn="ctr" defTabSz="449263" rtl="0" eaLnBrk="0" fontAlgn="base" hangingPunct="0">
        <a:lnSpc>
          <a:spcPct val="95000"/>
        </a:lnSpc>
        <a:spcBef>
          <a:spcPct val="0"/>
        </a:spcBef>
        <a:spcAft>
          <a:spcPct val="0"/>
        </a:spcAft>
        <a:buClr>
          <a:srgbClr val="000000"/>
        </a:buClr>
        <a:buSzPct val="100000"/>
        <a:buFont typeface="Times New Roman" charset="0"/>
        <a:defRPr sz="4400" b="1" i="0">
          <a:solidFill>
            <a:srgbClr val="FFFFFF"/>
          </a:solidFill>
          <a:latin typeface="Arial" panose="020B0604020202020204" pitchFamily="34" charset="0"/>
          <a:ea typeface="ＭＳ Ｐゴシック" charset="0"/>
          <a:cs typeface="Arial" panose="020B0604020202020204" pitchFamily="34" charset="0"/>
        </a:defRPr>
      </a:lvl1pPr>
      <a:lvl2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FFFFFF"/>
          </a:solidFill>
          <a:latin typeface="Arial" charset="0"/>
          <a:ea typeface="ＭＳ Ｐゴシック" charset="0"/>
          <a:cs typeface="Geneva" charset="0"/>
        </a:defRPr>
      </a:lvl2pPr>
      <a:lvl3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FFFFFF"/>
          </a:solidFill>
          <a:latin typeface="Arial" charset="0"/>
          <a:ea typeface="ＭＳ Ｐゴシック" charset="0"/>
          <a:cs typeface="Geneva" charset="0"/>
        </a:defRPr>
      </a:lvl3pPr>
      <a:lvl4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FFFFFF"/>
          </a:solidFill>
          <a:latin typeface="Arial" charset="0"/>
          <a:ea typeface="ＭＳ Ｐゴシック" charset="0"/>
          <a:cs typeface="Geneva" charset="0"/>
        </a:defRPr>
      </a:lvl4pPr>
      <a:lvl5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FFFFFF"/>
          </a:solidFill>
          <a:latin typeface="Arial" charset="0"/>
          <a:ea typeface="ＭＳ Ｐゴシック" charset="0"/>
          <a:cs typeface="Geneva" charset="0"/>
        </a:defRPr>
      </a:lvl5pPr>
      <a:lvl6pPr marL="4572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Geneva" charset="0"/>
          <a:cs typeface="Geneva" charset="0"/>
        </a:defRPr>
      </a:lvl6pPr>
      <a:lvl7pPr marL="9144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Geneva" charset="0"/>
          <a:cs typeface="Geneva" charset="0"/>
        </a:defRPr>
      </a:lvl7pPr>
      <a:lvl8pPr marL="13716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Geneva" charset="0"/>
          <a:cs typeface="Geneva" charset="0"/>
        </a:defRPr>
      </a:lvl8pPr>
      <a:lvl9pPr marL="18288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Geneva" charset="0"/>
          <a:cs typeface="Geneva" charset="0"/>
        </a:defRPr>
      </a:lvl9pPr>
    </p:titleStyle>
    <p:bodyStyle>
      <a:lvl1pPr marL="341313" indent="-341313" algn="l" defTabSz="449263" rtl="0" eaLnBrk="0" fontAlgn="base" hangingPunct="0">
        <a:lnSpc>
          <a:spcPct val="95000"/>
        </a:lnSpc>
        <a:spcBef>
          <a:spcPts val="800"/>
        </a:spcBef>
        <a:spcAft>
          <a:spcPct val="0"/>
        </a:spcAft>
        <a:buClr>
          <a:srgbClr val="000000"/>
        </a:buClr>
        <a:buSzPct val="100000"/>
        <a:buFont typeface="Times New Roman" charset="0"/>
        <a:buChar char="•"/>
        <a:defRPr sz="3200" b="1" i="0">
          <a:solidFill>
            <a:srgbClr val="FFFFFF"/>
          </a:solidFill>
          <a:latin typeface="Arial" panose="020B0604020202020204" pitchFamily="34" charset="0"/>
          <a:ea typeface="ＭＳ Ｐゴシック" charset="0"/>
          <a:cs typeface="Arial" panose="020B0604020202020204" pitchFamily="34" charset="0"/>
        </a:defRPr>
      </a:lvl1pPr>
      <a:lvl2pPr marL="741363" indent="-284163" algn="l" defTabSz="449263" rtl="0" eaLnBrk="0" fontAlgn="base" hangingPunct="0">
        <a:lnSpc>
          <a:spcPct val="95000"/>
        </a:lnSpc>
        <a:spcBef>
          <a:spcPts val="700"/>
        </a:spcBef>
        <a:spcAft>
          <a:spcPct val="0"/>
        </a:spcAft>
        <a:buClr>
          <a:srgbClr val="000000"/>
        </a:buClr>
        <a:buSzPct val="100000"/>
        <a:buFont typeface="Times New Roman" charset="0"/>
        <a:buChar char="–"/>
        <a:defRPr sz="2800" b="1" i="0">
          <a:solidFill>
            <a:srgbClr val="FFFFFF"/>
          </a:solidFill>
          <a:latin typeface="Arial" panose="020B0604020202020204" pitchFamily="34" charset="0"/>
          <a:ea typeface="+mn-ea"/>
          <a:cs typeface="Arial" panose="020B0604020202020204" pitchFamily="34" charset="0"/>
        </a:defRPr>
      </a:lvl2pPr>
      <a:lvl3pPr marL="1143000" indent="-228600" algn="l" defTabSz="449263" rtl="0" eaLnBrk="0" fontAlgn="base" hangingPunct="0">
        <a:lnSpc>
          <a:spcPct val="95000"/>
        </a:lnSpc>
        <a:spcBef>
          <a:spcPts val="600"/>
        </a:spcBef>
        <a:spcAft>
          <a:spcPct val="0"/>
        </a:spcAft>
        <a:buClr>
          <a:srgbClr val="000000"/>
        </a:buClr>
        <a:buSzPct val="100000"/>
        <a:buFont typeface="Times New Roman" charset="0"/>
        <a:buChar char="•"/>
        <a:defRPr sz="2400" b="1" i="0">
          <a:solidFill>
            <a:srgbClr val="FFFFFF"/>
          </a:solidFill>
          <a:latin typeface="Arial" panose="020B0604020202020204" pitchFamily="34" charset="0"/>
          <a:ea typeface="+mn-ea"/>
          <a:cs typeface="Arial" panose="020B0604020202020204" pitchFamily="34" charset="0"/>
        </a:defRPr>
      </a:lvl3pPr>
      <a:lvl4pPr marL="1600200" indent="-228600" algn="l" defTabSz="449263" rtl="0" eaLnBrk="0" fontAlgn="base" hangingPunct="0">
        <a:lnSpc>
          <a:spcPct val="95000"/>
        </a:lnSpc>
        <a:spcBef>
          <a:spcPts val="500"/>
        </a:spcBef>
        <a:spcAft>
          <a:spcPct val="0"/>
        </a:spcAft>
        <a:buClr>
          <a:srgbClr val="000000"/>
        </a:buClr>
        <a:buSzPct val="100000"/>
        <a:buFont typeface="Times New Roman" charset="0"/>
        <a:buChar char="–"/>
        <a:defRPr sz="2000" b="1" i="0">
          <a:solidFill>
            <a:srgbClr val="FFFFFF"/>
          </a:solidFill>
          <a:latin typeface="Arial" panose="020B0604020202020204" pitchFamily="34" charset="0"/>
          <a:ea typeface="+mn-ea"/>
          <a:cs typeface="Arial" panose="020B0604020202020204" pitchFamily="34" charset="0"/>
        </a:defRPr>
      </a:lvl4pPr>
      <a:lvl5pPr marL="2057400" indent="-228600" algn="l" defTabSz="449263" rtl="0" eaLnBrk="0" fontAlgn="base" hangingPunct="0">
        <a:lnSpc>
          <a:spcPct val="95000"/>
        </a:lnSpc>
        <a:spcBef>
          <a:spcPts val="500"/>
        </a:spcBef>
        <a:spcAft>
          <a:spcPct val="0"/>
        </a:spcAft>
        <a:buClr>
          <a:srgbClr val="000000"/>
        </a:buClr>
        <a:buSzPct val="100000"/>
        <a:buFont typeface="Times New Roman" charset="0"/>
        <a:buChar char="»"/>
        <a:defRPr sz="2000" b="1" i="0">
          <a:solidFill>
            <a:srgbClr val="FFFFFF"/>
          </a:solidFill>
          <a:latin typeface="Arial" panose="020B0604020202020204" pitchFamily="34" charset="0"/>
          <a:ea typeface="+mn-ea"/>
          <a:cs typeface="Arial" panose="020B0604020202020204" pitchFamily="34" charset="0"/>
        </a:defRPr>
      </a:lvl5pPr>
      <a:lvl6pPr marL="25146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cs typeface="+mn-cs"/>
        </a:defRPr>
      </a:lvl6pPr>
      <a:lvl7pPr marL="29718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cs typeface="+mn-cs"/>
        </a:defRPr>
      </a:lvl7pPr>
      <a:lvl8pPr marL="34290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cs typeface="+mn-cs"/>
        </a:defRPr>
      </a:lvl8pPr>
      <a:lvl9pPr marL="38862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1.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amma/>
                <a:shade val="40000"/>
                <a:invGamma/>
              </a:schemeClr>
            </a:gs>
            <a:gs pos="100000">
              <a:schemeClr val="bg1"/>
            </a:gs>
          </a:gsLst>
          <a:lin ang="5400000" scaled="1"/>
        </a:gradFill>
        <a:effectLst/>
      </p:bgPr>
    </p:bg>
    <p:spTree>
      <p:nvGrpSpPr>
        <p:cNvPr id="1" name=""/>
        <p:cNvGrpSpPr/>
        <p:nvPr/>
      </p:nvGrpSpPr>
      <p:grpSpPr>
        <a:xfrm>
          <a:off x="0" y="0"/>
          <a:ext cx="0" cy="0"/>
          <a:chOff x="0" y="0"/>
          <a:chExt cx="0" cy="0"/>
        </a:xfrm>
      </p:grpSpPr>
      <p:sp>
        <p:nvSpPr>
          <p:cNvPr id="169986" name="Rectangle 2"/>
          <p:cNvSpPr>
            <a:spLocks noGrp="1" noChangeArrowheads="1"/>
          </p:cNvSpPr>
          <p:nvPr>
            <p:ph type="body" idx="1"/>
          </p:nvPr>
        </p:nvSpPr>
        <p:spPr bwMode="auto">
          <a:xfrm>
            <a:off x="1157288" y="1981200"/>
            <a:ext cx="7791450" cy="4114800"/>
          </a:xfrm>
          <a:prstGeom prst="rect">
            <a:avLst/>
          </a:prstGeom>
          <a:noFill/>
          <a:ln>
            <a:noFill/>
          </a:ln>
          <a:effectLst/>
        </p:spPr>
        <p:txBody>
          <a:bodyPr vert="horz" wrap="square" lIns="90487" tIns="44450" rIns="90487" bIns="4445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69987" name="Rectangle 3"/>
          <p:cNvSpPr>
            <a:spLocks noGrp="1" noChangeArrowheads="1"/>
          </p:cNvSpPr>
          <p:nvPr>
            <p:ph type="title"/>
          </p:nvPr>
        </p:nvSpPr>
        <p:spPr bwMode="auto">
          <a:xfrm>
            <a:off x="1181100" y="609600"/>
            <a:ext cx="7715250" cy="1143000"/>
          </a:xfrm>
          <a:prstGeom prst="rect">
            <a:avLst/>
          </a:prstGeom>
          <a:noFill/>
          <a:ln>
            <a:noFill/>
          </a:ln>
          <a:effectLst>
            <a:outerShdw blurRad="63500" dist="38099" dir="2700000" algn="ctr" rotWithShape="0">
              <a:srgbClr val="000000">
                <a:alpha val="74998"/>
              </a:srgbClr>
            </a:outerShdw>
          </a:effectLst>
        </p:spPr>
        <p:txBody>
          <a:bodyPr vert="horz" wrap="square" lIns="90487" tIns="44450" rIns="90487" bIns="44450" numCol="1" anchor="ctr" anchorCtr="0" compatLnSpc="1">
            <a:prstTxWarp prst="textNoShape">
              <a:avLst/>
            </a:prstTxWarp>
          </a:bodyPr>
          <a:lstStyle/>
          <a:p>
            <a:pPr lvl="0"/>
            <a:r>
              <a:rPr lang="en-US" dirty="0"/>
              <a:t>Click to edit Master title style</a:t>
            </a:r>
          </a:p>
        </p:txBody>
      </p:sp>
      <p:grpSp>
        <p:nvGrpSpPr>
          <p:cNvPr id="215044" name="Group 4"/>
          <p:cNvGrpSpPr>
            <a:grpSpLocks/>
          </p:cNvGrpSpPr>
          <p:nvPr/>
        </p:nvGrpSpPr>
        <p:grpSpPr bwMode="auto">
          <a:xfrm>
            <a:off x="0" y="0"/>
            <a:ext cx="1085850" cy="6845300"/>
            <a:chOff x="0" y="0"/>
            <a:chExt cx="684" cy="4312"/>
          </a:xfrm>
        </p:grpSpPr>
        <p:sp>
          <p:nvSpPr>
            <p:cNvPr id="215045" name="Rectangle 5"/>
            <p:cNvSpPr>
              <a:spLocks noChangeArrowheads="1"/>
            </p:cNvSpPr>
            <p:nvPr/>
          </p:nvSpPr>
          <p:spPr bwMode="auto">
            <a:xfrm>
              <a:off x="0" y="0"/>
              <a:ext cx="684" cy="4312"/>
            </a:xfrm>
            <a:prstGeom prst="rect">
              <a:avLst/>
            </a:prstGeom>
            <a:gradFill rotWithShape="0">
              <a:gsLst>
                <a:gs pos="0">
                  <a:srgbClr val="114FFB"/>
                </a:gs>
                <a:gs pos="50000">
                  <a:srgbClr val="031032"/>
                </a:gs>
                <a:gs pos="100000">
                  <a:srgbClr val="114FFB"/>
                </a:gs>
              </a:gsLst>
              <a:lin ang="5400000" scaled="1"/>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grpSp>
          <p:nvGrpSpPr>
            <p:cNvPr id="215046" name="Group 6"/>
            <p:cNvGrpSpPr>
              <a:grpSpLocks/>
            </p:cNvGrpSpPr>
            <p:nvPr/>
          </p:nvGrpSpPr>
          <p:grpSpPr bwMode="auto">
            <a:xfrm>
              <a:off x="48" y="102"/>
              <a:ext cx="96" cy="4122"/>
              <a:chOff x="48" y="102"/>
              <a:chExt cx="96" cy="4122"/>
            </a:xfrm>
          </p:grpSpPr>
          <p:sp>
            <p:nvSpPr>
              <p:cNvPr id="215047" name="Rectangle 7"/>
              <p:cNvSpPr>
                <a:spLocks noChangeArrowheads="1"/>
              </p:cNvSpPr>
              <p:nvPr/>
            </p:nvSpPr>
            <p:spPr bwMode="auto">
              <a:xfrm>
                <a:off x="48" y="1104"/>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48" name="Rectangle 8"/>
              <p:cNvSpPr>
                <a:spLocks noChangeArrowheads="1"/>
              </p:cNvSpPr>
              <p:nvPr/>
            </p:nvSpPr>
            <p:spPr bwMode="auto">
              <a:xfrm>
                <a:off x="48" y="1248"/>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49" name="Rectangle 9"/>
              <p:cNvSpPr>
                <a:spLocks noChangeArrowheads="1"/>
              </p:cNvSpPr>
              <p:nvPr/>
            </p:nvSpPr>
            <p:spPr bwMode="auto">
              <a:xfrm>
                <a:off x="48" y="1392"/>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50" name="Rectangle 10"/>
              <p:cNvSpPr>
                <a:spLocks noChangeArrowheads="1"/>
              </p:cNvSpPr>
              <p:nvPr/>
            </p:nvSpPr>
            <p:spPr bwMode="auto">
              <a:xfrm>
                <a:off x="48" y="1536"/>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51" name="Rectangle 11"/>
              <p:cNvSpPr>
                <a:spLocks noChangeArrowheads="1"/>
              </p:cNvSpPr>
              <p:nvPr/>
            </p:nvSpPr>
            <p:spPr bwMode="auto">
              <a:xfrm>
                <a:off x="48" y="1680"/>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52" name="Rectangle 12"/>
              <p:cNvSpPr>
                <a:spLocks noChangeArrowheads="1"/>
              </p:cNvSpPr>
              <p:nvPr/>
            </p:nvSpPr>
            <p:spPr bwMode="auto">
              <a:xfrm>
                <a:off x="48" y="1824"/>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53" name="Rectangle 13"/>
              <p:cNvSpPr>
                <a:spLocks noChangeArrowheads="1"/>
              </p:cNvSpPr>
              <p:nvPr/>
            </p:nvSpPr>
            <p:spPr bwMode="auto">
              <a:xfrm>
                <a:off x="48" y="1968"/>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54" name="Rectangle 14"/>
              <p:cNvSpPr>
                <a:spLocks noChangeArrowheads="1"/>
              </p:cNvSpPr>
              <p:nvPr/>
            </p:nvSpPr>
            <p:spPr bwMode="auto">
              <a:xfrm>
                <a:off x="48" y="2112"/>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55" name="Rectangle 15"/>
              <p:cNvSpPr>
                <a:spLocks noChangeArrowheads="1"/>
              </p:cNvSpPr>
              <p:nvPr/>
            </p:nvSpPr>
            <p:spPr bwMode="auto">
              <a:xfrm>
                <a:off x="48" y="2256"/>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56" name="Rectangle 16"/>
              <p:cNvSpPr>
                <a:spLocks noChangeArrowheads="1"/>
              </p:cNvSpPr>
              <p:nvPr/>
            </p:nvSpPr>
            <p:spPr bwMode="auto">
              <a:xfrm>
                <a:off x="48" y="2400"/>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57" name="Rectangle 17"/>
              <p:cNvSpPr>
                <a:spLocks noChangeArrowheads="1"/>
              </p:cNvSpPr>
              <p:nvPr/>
            </p:nvSpPr>
            <p:spPr bwMode="auto">
              <a:xfrm>
                <a:off x="48" y="2544"/>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58" name="Rectangle 18"/>
              <p:cNvSpPr>
                <a:spLocks noChangeArrowheads="1"/>
              </p:cNvSpPr>
              <p:nvPr/>
            </p:nvSpPr>
            <p:spPr bwMode="auto">
              <a:xfrm>
                <a:off x="48" y="2688"/>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59" name="Rectangle 19"/>
              <p:cNvSpPr>
                <a:spLocks noChangeArrowheads="1"/>
              </p:cNvSpPr>
              <p:nvPr/>
            </p:nvSpPr>
            <p:spPr bwMode="auto">
              <a:xfrm>
                <a:off x="48" y="2832"/>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60" name="Rectangle 20"/>
              <p:cNvSpPr>
                <a:spLocks noChangeArrowheads="1"/>
              </p:cNvSpPr>
              <p:nvPr/>
            </p:nvSpPr>
            <p:spPr bwMode="auto">
              <a:xfrm>
                <a:off x="48" y="2976"/>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61" name="Rectangle 21"/>
              <p:cNvSpPr>
                <a:spLocks noChangeArrowheads="1"/>
              </p:cNvSpPr>
              <p:nvPr/>
            </p:nvSpPr>
            <p:spPr bwMode="auto">
              <a:xfrm>
                <a:off x="48" y="3120"/>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62" name="Rectangle 22"/>
              <p:cNvSpPr>
                <a:spLocks noChangeArrowheads="1"/>
              </p:cNvSpPr>
              <p:nvPr/>
            </p:nvSpPr>
            <p:spPr bwMode="auto">
              <a:xfrm>
                <a:off x="48" y="3264"/>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63" name="Rectangle 23"/>
              <p:cNvSpPr>
                <a:spLocks noChangeArrowheads="1"/>
              </p:cNvSpPr>
              <p:nvPr/>
            </p:nvSpPr>
            <p:spPr bwMode="auto">
              <a:xfrm>
                <a:off x="48" y="3408"/>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64" name="Rectangle 24"/>
              <p:cNvSpPr>
                <a:spLocks noChangeArrowheads="1"/>
              </p:cNvSpPr>
              <p:nvPr/>
            </p:nvSpPr>
            <p:spPr bwMode="auto">
              <a:xfrm>
                <a:off x="48" y="3552"/>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65" name="Rectangle 25"/>
              <p:cNvSpPr>
                <a:spLocks noChangeArrowheads="1"/>
              </p:cNvSpPr>
              <p:nvPr/>
            </p:nvSpPr>
            <p:spPr bwMode="auto">
              <a:xfrm>
                <a:off x="48" y="3696"/>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66" name="Rectangle 26"/>
              <p:cNvSpPr>
                <a:spLocks noChangeArrowheads="1"/>
              </p:cNvSpPr>
              <p:nvPr/>
            </p:nvSpPr>
            <p:spPr bwMode="auto">
              <a:xfrm>
                <a:off x="48" y="3840"/>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67" name="Rectangle 27"/>
              <p:cNvSpPr>
                <a:spLocks noChangeArrowheads="1"/>
              </p:cNvSpPr>
              <p:nvPr/>
            </p:nvSpPr>
            <p:spPr bwMode="auto">
              <a:xfrm>
                <a:off x="48" y="3984"/>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68" name="Rectangle 28"/>
              <p:cNvSpPr>
                <a:spLocks noChangeArrowheads="1"/>
              </p:cNvSpPr>
              <p:nvPr/>
            </p:nvSpPr>
            <p:spPr bwMode="auto">
              <a:xfrm>
                <a:off x="48" y="4128"/>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69" name="Rectangle 29"/>
              <p:cNvSpPr>
                <a:spLocks noChangeArrowheads="1"/>
              </p:cNvSpPr>
              <p:nvPr/>
            </p:nvSpPr>
            <p:spPr bwMode="auto">
              <a:xfrm>
                <a:off x="48" y="102"/>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70" name="Rectangle 30"/>
              <p:cNvSpPr>
                <a:spLocks noChangeArrowheads="1"/>
              </p:cNvSpPr>
              <p:nvPr/>
            </p:nvSpPr>
            <p:spPr bwMode="auto">
              <a:xfrm>
                <a:off x="48" y="246"/>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71" name="Rectangle 31"/>
              <p:cNvSpPr>
                <a:spLocks noChangeArrowheads="1"/>
              </p:cNvSpPr>
              <p:nvPr/>
            </p:nvSpPr>
            <p:spPr bwMode="auto">
              <a:xfrm>
                <a:off x="48" y="390"/>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72" name="Rectangle 32"/>
              <p:cNvSpPr>
                <a:spLocks noChangeArrowheads="1"/>
              </p:cNvSpPr>
              <p:nvPr/>
            </p:nvSpPr>
            <p:spPr bwMode="auto">
              <a:xfrm>
                <a:off x="48" y="534"/>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73" name="Rectangle 33"/>
              <p:cNvSpPr>
                <a:spLocks noChangeArrowheads="1"/>
              </p:cNvSpPr>
              <p:nvPr/>
            </p:nvSpPr>
            <p:spPr bwMode="auto">
              <a:xfrm>
                <a:off x="48" y="678"/>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74" name="Rectangle 34"/>
              <p:cNvSpPr>
                <a:spLocks noChangeArrowheads="1"/>
              </p:cNvSpPr>
              <p:nvPr/>
            </p:nvSpPr>
            <p:spPr bwMode="auto">
              <a:xfrm>
                <a:off x="48" y="822"/>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sp>
            <p:nvSpPr>
              <p:cNvPr id="215075" name="Rectangle 35"/>
              <p:cNvSpPr>
                <a:spLocks noChangeArrowheads="1"/>
              </p:cNvSpPr>
              <p:nvPr/>
            </p:nvSpPr>
            <p:spPr bwMode="auto">
              <a:xfrm>
                <a:off x="48" y="966"/>
                <a:ext cx="96" cy="96"/>
              </a:xfrm>
              <a:prstGeom prst="rect">
                <a:avLst/>
              </a:prstGeom>
              <a:solidFill>
                <a:schemeClr val="bg1"/>
              </a:solidFill>
              <a:ln>
                <a:noFill/>
              </a:ln>
              <a:extLst>
                <a:ext uri="{91240B29-F687-4F45-9708-019B960494DF}">
                  <a14:hiddenLine xmlns:a14="http://schemas.microsoft.com/office/drawing/2010/main" w="9525">
                    <a:solidFill>
                      <a:srgbClr val="000000"/>
                    </a:solidFill>
                    <a:miter lim="800000"/>
                    <a:headEnd/>
                    <a:tailEnd/>
                  </a14:hiddenLine>
                </a:ext>
              </a:extLst>
            </p:spPr>
            <p:txBody>
              <a:bodyPr wrap="none" anchor="ctr"/>
              <a:lstStyle/>
              <a:p>
                <a:pPr defTabSz="914400" eaLnBrk="0" fontAlgn="base" hangingPunct="0">
                  <a:spcBef>
                    <a:spcPct val="0"/>
                  </a:spcBef>
                  <a:spcAft>
                    <a:spcPct val="0"/>
                  </a:spcAft>
                </a:pPr>
                <a:endParaRPr lang="en-US" sz="2400" b="1" i="0" dirty="0">
                  <a:solidFill>
                    <a:srgbClr val="FFFFFF"/>
                  </a:solidFill>
                  <a:latin typeface="Arial" panose="020B0604020202020204" pitchFamily="34" charset="0"/>
                  <a:ea typeface="ＭＳ Ｐゴシック" charset="0"/>
                  <a:cs typeface="ＭＳ Ｐゴシック" charset="0"/>
                </a:endParaRPr>
              </a:p>
            </p:txBody>
          </p:sp>
        </p:grpSp>
      </p:grpSp>
    </p:spTree>
    <p:extLst>
      <p:ext uri="{BB962C8B-B14F-4D97-AF65-F5344CB8AC3E}">
        <p14:creationId xmlns:p14="http://schemas.microsoft.com/office/powerpoint/2010/main" val="197511677"/>
      </p:ext>
    </p:extLst>
  </p:cSld>
  <p:clrMap bg1="dk2" tx1="lt1" bg2="dk1" tx2="lt2" accent1="accent1" accent2="accent2" accent3="accent3" accent4="accent4" accent5="accent5" accent6="accent6" hlink="hlink" folHlink="folHlink"/>
  <p:sldLayoutIdLst>
    <p:sldLayoutId id="2147489050" r:id="rId1"/>
    <p:sldLayoutId id="2147489051" r:id="rId2"/>
    <p:sldLayoutId id="2147489052" r:id="rId3"/>
    <p:sldLayoutId id="2147489053" r:id="rId4"/>
    <p:sldLayoutId id="2147489054" r:id="rId5"/>
    <p:sldLayoutId id="2147489055" r:id="rId6"/>
    <p:sldLayoutId id="2147489056" r:id="rId7"/>
    <p:sldLayoutId id="2147489057" r:id="rId8"/>
    <p:sldLayoutId id="2147489058" r:id="rId9"/>
    <p:sldLayoutId id="2147489059" r:id="rId10"/>
    <p:sldLayoutId id="2147489060" r:id="rId11"/>
  </p:sldLayoutIdLst>
  <p:transition/>
  <p:txStyles>
    <p:titleStyle>
      <a:lvl1pPr algn="l" rtl="0" eaLnBrk="0" fontAlgn="base" hangingPunct="0">
        <a:spcBef>
          <a:spcPct val="0"/>
        </a:spcBef>
        <a:spcAft>
          <a:spcPct val="0"/>
        </a:spcAft>
        <a:defRPr sz="4400" b="1" i="0">
          <a:solidFill>
            <a:schemeClr val="tx2"/>
          </a:solidFill>
          <a:latin typeface="Arial" panose="020B0604020202020204" pitchFamily="34" charset="0"/>
          <a:ea typeface="+mj-ea"/>
          <a:cs typeface="Arial" panose="020B0604020202020204" pitchFamily="34" charset="0"/>
        </a:defRPr>
      </a:lvl1pPr>
      <a:lvl2pPr algn="l"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2pPr>
      <a:lvl3pPr algn="l"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3pPr>
      <a:lvl4pPr algn="l"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4pPr>
      <a:lvl5pPr algn="l" rtl="0" eaLnBrk="0" fontAlgn="base" hangingPunct="0">
        <a:spcBef>
          <a:spcPct val="0"/>
        </a:spcBef>
        <a:spcAft>
          <a:spcPct val="0"/>
        </a:spcAft>
        <a:defRPr sz="4400">
          <a:solidFill>
            <a:schemeClr val="tx2"/>
          </a:solidFill>
          <a:latin typeface="Arial" charset="0"/>
          <a:ea typeface="ＭＳ Ｐゴシック" charset="0"/>
          <a:cs typeface="ＭＳ Ｐゴシック" charset="0"/>
        </a:defRPr>
      </a:lvl5pPr>
      <a:lvl6pPr marL="457200" algn="l" rtl="0" eaLnBrk="0" fontAlgn="base" hangingPunct="0">
        <a:spcBef>
          <a:spcPct val="0"/>
        </a:spcBef>
        <a:spcAft>
          <a:spcPct val="0"/>
        </a:spcAft>
        <a:defRPr sz="4400">
          <a:solidFill>
            <a:schemeClr val="tx2"/>
          </a:solidFill>
          <a:latin typeface="Times" charset="0"/>
          <a:ea typeface="ＭＳ Ｐゴシック" charset="0"/>
        </a:defRPr>
      </a:lvl6pPr>
      <a:lvl7pPr marL="914400" algn="l" rtl="0" eaLnBrk="0" fontAlgn="base" hangingPunct="0">
        <a:spcBef>
          <a:spcPct val="0"/>
        </a:spcBef>
        <a:spcAft>
          <a:spcPct val="0"/>
        </a:spcAft>
        <a:defRPr sz="4400">
          <a:solidFill>
            <a:schemeClr val="tx2"/>
          </a:solidFill>
          <a:latin typeface="Times" charset="0"/>
          <a:ea typeface="ＭＳ Ｐゴシック" charset="0"/>
        </a:defRPr>
      </a:lvl7pPr>
      <a:lvl8pPr marL="1371600" algn="l" rtl="0" eaLnBrk="0" fontAlgn="base" hangingPunct="0">
        <a:spcBef>
          <a:spcPct val="0"/>
        </a:spcBef>
        <a:spcAft>
          <a:spcPct val="0"/>
        </a:spcAft>
        <a:defRPr sz="4400">
          <a:solidFill>
            <a:schemeClr val="tx2"/>
          </a:solidFill>
          <a:latin typeface="Times" charset="0"/>
          <a:ea typeface="ＭＳ Ｐゴシック" charset="0"/>
        </a:defRPr>
      </a:lvl8pPr>
      <a:lvl9pPr marL="1828800" algn="l" rtl="0" eaLnBrk="0" fontAlgn="base" hangingPunct="0">
        <a:spcBef>
          <a:spcPct val="0"/>
        </a:spcBef>
        <a:spcAft>
          <a:spcPct val="0"/>
        </a:spcAft>
        <a:defRPr sz="4400">
          <a:solidFill>
            <a:schemeClr val="tx2"/>
          </a:solidFill>
          <a:latin typeface="Times" charset="0"/>
          <a:ea typeface="ＭＳ Ｐゴシック" charset="0"/>
        </a:defRPr>
      </a:lvl9pPr>
    </p:titleStyle>
    <p:bodyStyle>
      <a:lvl1pPr marL="342900" indent="-342900" algn="l" rtl="0" eaLnBrk="0" fontAlgn="base" hangingPunct="0">
        <a:spcBef>
          <a:spcPct val="20000"/>
        </a:spcBef>
        <a:spcAft>
          <a:spcPct val="0"/>
        </a:spcAft>
        <a:buClr>
          <a:schemeClr val="tx2"/>
        </a:buClr>
        <a:buSzPct val="75000"/>
        <a:buFont typeface="Monotype Sorts" charset="0"/>
        <a:buChar char=""/>
        <a:defRPr sz="3200" b="1" i="0">
          <a:solidFill>
            <a:schemeClr val="tx1"/>
          </a:solidFill>
          <a:effectLst>
            <a:outerShdw blurRad="38100" dist="38100" dir="2700000" algn="tl">
              <a:srgbClr val="000000"/>
            </a:outerShdw>
          </a:effectLst>
          <a:latin typeface="Arial" panose="020B0604020202020204" pitchFamily="34" charset="0"/>
          <a:ea typeface="+mn-ea"/>
          <a:cs typeface="Arial" panose="020B0604020202020204" pitchFamily="34" charset="0"/>
        </a:defRPr>
      </a:lvl1pPr>
      <a:lvl2pPr marL="742950" indent="-285750" algn="l" rtl="0" eaLnBrk="0" fontAlgn="base" hangingPunct="0">
        <a:spcBef>
          <a:spcPct val="20000"/>
        </a:spcBef>
        <a:spcAft>
          <a:spcPct val="0"/>
        </a:spcAft>
        <a:buClr>
          <a:schemeClr val="folHlink"/>
        </a:buClr>
        <a:buSzPct val="75000"/>
        <a:buFont typeface="Monotype Sorts" charset="0"/>
        <a:buChar char=""/>
        <a:defRPr sz="2800" b="1" i="0">
          <a:solidFill>
            <a:schemeClr val="tx1"/>
          </a:solidFill>
          <a:effectLst>
            <a:outerShdw blurRad="38100" dist="38100" dir="2700000" algn="tl">
              <a:srgbClr val="000000"/>
            </a:outerShdw>
          </a:effectLst>
          <a:latin typeface="Arial" panose="020B0604020202020204" pitchFamily="34" charset="0"/>
          <a:ea typeface="+mn-ea"/>
          <a:cs typeface="Arial" panose="020B0604020202020204" pitchFamily="34" charset="0"/>
        </a:defRPr>
      </a:lvl2pPr>
      <a:lvl3pPr marL="1143000" indent="-228600" algn="l" rtl="0" eaLnBrk="0" fontAlgn="base" hangingPunct="0">
        <a:spcBef>
          <a:spcPct val="20000"/>
        </a:spcBef>
        <a:spcAft>
          <a:spcPct val="0"/>
        </a:spcAft>
        <a:buClr>
          <a:schemeClr val="tx2"/>
        </a:buClr>
        <a:buSzPct val="65000"/>
        <a:buFont typeface="Monotype Sorts" charset="0"/>
        <a:buChar char=""/>
        <a:defRPr sz="2400" b="1" i="0">
          <a:solidFill>
            <a:schemeClr val="tx1"/>
          </a:solidFill>
          <a:effectLst>
            <a:outerShdw blurRad="38100" dist="38100" dir="2700000" algn="tl">
              <a:srgbClr val="000000"/>
            </a:outerShdw>
          </a:effectLst>
          <a:latin typeface="Arial" panose="020B0604020202020204" pitchFamily="34" charset="0"/>
          <a:ea typeface="+mn-ea"/>
          <a:cs typeface="Arial" panose="020B0604020202020204" pitchFamily="34" charset="0"/>
        </a:defRPr>
      </a:lvl3pPr>
      <a:lvl4pPr marL="1600200" indent="-228600" algn="l" rtl="0" eaLnBrk="0" fontAlgn="base" hangingPunct="0">
        <a:spcBef>
          <a:spcPct val="20000"/>
        </a:spcBef>
        <a:spcAft>
          <a:spcPct val="0"/>
        </a:spcAft>
        <a:buClr>
          <a:schemeClr val="tx1"/>
        </a:buClr>
        <a:buSzPct val="100000"/>
        <a:buChar char="•"/>
        <a:defRPr sz="2000" b="1" i="0">
          <a:solidFill>
            <a:schemeClr val="tx1"/>
          </a:solidFill>
          <a:effectLst>
            <a:outerShdw blurRad="38100" dist="38100" dir="2700000" algn="tl">
              <a:srgbClr val="000000"/>
            </a:outerShdw>
          </a:effectLst>
          <a:latin typeface="Arial" panose="020B0604020202020204" pitchFamily="34" charset="0"/>
          <a:ea typeface="+mn-ea"/>
          <a:cs typeface="Arial" panose="020B0604020202020204" pitchFamily="34" charset="0"/>
        </a:defRPr>
      </a:lvl4pPr>
      <a:lvl5pPr marL="2057400" indent="-228600" algn="l" rtl="0" eaLnBrk="0" fontAlgn="base" hangingPunct="0">
        <a:spcBef>
          <a:spcPct val="20000"/>
        </a:spcBef>
        <a:spcAft>
          <a:spcPct val="0"/>
        </a:spcAft>
        <a:buClr>
          <a:schemeClr val="tx1"/>
        </a:buClr>
        <a:buSzPct val="100000"/>
        <a:buChar char="–"/>
        <a:defRPr sz="2000" b="1" i="0">
          <a:solidFill>
            <a:schemeClr val="tx1"/>
          </a:solidFill>
          <a:effectLst>
            <a:outerShdw blurRad="38100" dist="38100" dir="2700000" algn="tl">
              <a:srgbClr val="000000"/>
            </a:outerShdw>
          </a:effectLst>
          <a:latin typeface="Arial" panose="020B0604020202020204" pitchFamily="34" charset="0"/>
          <a:ea typeface="+mn-ea"/>
          <a:cs typeface="Arial" panose="020B0604020202020204" pitchFamily="34" charset="0"/>
        </a:defRPr>
      </a:lvl5pPr>
      <a:lvl6pPr marL="2514600" indent="-228600" algn="l" rtl="0" eaLnBrk="0" fontAlgn="base" hangingPunct="0">
        <a:spcBef>
          <a:spcPct val="20000"/>
        </a:spcBef>
        <a:spcAft>
          <a:spcPct val="0"/>
        </a:spcAft>
        <a:buClr>
          <a:schemeClr val="tx1"/>
        </a:buClr>
        <a:buSzPct val="100000"/>
        <a:buChar char="–"/>
        <a:defRPr sz="2000">
          <a:solidFill>
            <a:schemeClr val="tx1"/>
          </a:solidFill>
          <a:effectLst>
            <a:outerShdw blurRad="38100" dist="38100" dir="2700000" algn="tl">
              <a:srgbClr val="000000"/>
            </a:outerShdw>
          </a:effectLst>
          <a:latin typeface="+mn-lt"/>
          <a:ea typeface="+mn-ea"/>
        </a:defRPr>
      </a:lvl6pPr>
      <a:lvl7pPr marL="2971800" indent="-228600" algn="l" rtl="0" eaLnBrk="0" fontAlgn="base" hangingPunct="0">
        <a:spcBef>
          <a:spcPct val="20000"/>
        </a:spcBef>
        <a:spcAft>
          <a:spcPct val="0"/>
        </a:spcAft>
        <a:buClr>
          <a:schemeClr val="tx1"/>
        </a:buClr>
        <a:buSzPct val="100000"/>
        <a:buChar char="–"/>
        <a:defRPr sz="2000">
          <a:solidFill>
            <a:schemeClr val="tx1"/>
          </a:solidFill>
          <a:effectLst>
            <a:outerShdw blurRad="38100" dist="38100" dir="2700000" algn="tl">
              <a:srgbClr val="000000"/>
            </a:outerShdw>
          </a:effectLst>
          <a:latin typeface="+mn-lt"/>
          <a:ea typeface="+mn-ea"/>
        </a:defRPr>
      </a:lvl7pPr>
      <a:lvl8pPr marL="3429000" indent="-228600" algn="l" rtl="0" eaLnBrk="0" fontAlgn="base" hangingPunct="0">
        <a:spcBef>
          <a:spcPct val="20000"/>
        </a:spcBef>
        <a:spcAft>
          <a:spcPct val="0"/>
        </a:spcAft>
        <a:buClr>
          <a:schemeClr val="tx1"/>
        </a:buClr>
        <a:buSzPct val="100000"/>
        <a:buChar char="–"/>
        <a:defRPr sz="2000">
          <a:solidFill>
            <a:schemeClr val="tx1"/>
          </a:solidFill>
          <a:effectLst>
            <a:outerShdw blurRad="38100" dist="38100" dir="2700000" algn="tl">
              <a:srgbClr val="000000"/>
            </a:outerShdw>
          </a:effectLst>
          <a:latin typeface="+mn-lt"/>
          <a:ea typeface="+mn-ea"/>
        </a:defRPr>
      </a:lvl8pPr>
      <a:lvl9pPr marL="3886200" indent="-228600" algn="l" rtl="0" eaLnBrk="0" fontAlgn="base" hangingPunct="0">
        <a:spcBef>
          <a:spcPct val="20000"/>
        </a:spcBef>
        <a:spcAft>
          <a:spcPct val="0"/>
        </a:spcAft>
        <a:buClr>
          <a:schemeClr val="tx1"/>
        </a:buClr>
        <a:buSzPct val="100000"/>
        <a:buChar char="–"/>
        <a:defRPr sz="2000">
          <a:solidFill>
            <a:schemeClr val="tx1"/>
          </a:solidFill>
          <a:effectLst>
            <a:outerShdw blurRad="38100" dist="38100" dir="2700000" algn="tl">
              <a:srgbClr val="000000"/>
            </a:outerShdw>
          </a:effectLst>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32.xml><?xml version="1.0" encoding="utf-8"?>
<p:sldMaster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sp>
        <p:nvSpPr>
          <p:cNvPr id="37890" name="Rectangle 1"/>
          <p:cNvSpPr>
            <a:spLocks noGrp="1" noChangeArrowheads="1"/>
          </p:cNvSpPr>
          <p:nvPr>
            <p:ph type="title"/>
          </p:nvPr>
        </p:nvSpPr>
        <p:spPr bwMode="auto">
          <a:xfrm>
            <a:off x="685800" y="609600"/>
            <a:ext cx="7770813" cy="11414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 uri="{FAA26D3D-D897-4be2-8F04-BA451C77F1D7}">
              <ma14:placeholderFlag xmlns="" xmlns:ma14="http://schemas.microsoft.com/office/mac/drawingml/2011/main" val="1"/>
            </a:ext>
          </a:extLst>
        </p:spPr>
        <p:txBody>
          <a:bodyPr vert="horz" wrap="square" lIns="90000" tIns="46800" rIns="90000" bIns="46800" numCol="1" anchor="ctr" anchorCtr="0" compatLnSpc="1">
            <a:prstTxWarp prst="textNoShape">
              <a:avLst/>
            </a:prstTxWarp>
          </a:bodyPr>
          <a:lstStyle/>
          <a:p>
            <a:pPr lvl="0"/>
            <a:r>
              <a:rPr lang="en-GB" dirty="0"/>
              <a:t>Click to edit the title text format</a:t>
            </a:r>
          </a:p>
        </p:txBody>
      </p:sp>
      <p:sp>
        <p:nvSpPr>
          <p:cNvPr id="37891" name="Rectangle 2"/>
          <p:cNvSpPr>
            <a:spLocks noGrp="1" noChangeArrowheads="1"/>
          </p:cNvSpPr>
          <p:nvPr>
            <p:ph type="body" idx="1"/>
          </p:nvPr>
        </p:nvSpPr>
        <p:spPr bwMode="auto">
          <a:xfrm>
            <a:off x="685800" y="1981200"/>
            <a:ext cx="7770813" cy="41132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 uri="{FAA26D3D-D897-4be2-8F04-BA451C77F1D7}">
              <ma14:placeholderFlag xmlns="" xmlns:ma14="http://schemas.microsoft.com/office/mac/drawingml/2011/main" val="1"/>
            </a:ext>
          </a:extLst>
        </p:spPr>
        <p:txBody>
          <a:bodyPr vert="horz" wrap="square" lIns="90000" tIns="46800" rIns="90000" bIns="46800" numCol="1" anchor="t" anchorCtr="0" compatLnSpc="1">
            <a:prstTxWarp prst="textNoShape">
              <a:avLst/>
            </a:prstTxWarp>
          </a:bodyPr>
          <a:lstStyle/>
          <a:p>
            <a:pPr lvl="0"/>
            <a:r>
              <a:rPr lang="en-GB" dirty="0"/>
              <a:t>Click to edit the outline text format</a:t>
            </a:r>
          </a:p>
          <a:p>
            <a:pPr lvl="1"/>
            <a:r>
              <a:rPr lang="en-GB" dirty="0"/>
              <a:t>Second Outline Level</a:t>
            </a:r>
          </a:p>
          <a:p>
            <a:pPr lvl="2"/>
            <a:r>
              <a:rPr lang="en-GB" dirty="0"/>
              <a:t>Third Outline Level</a:t>
            </a:r>
          </a:p>
          <a:p>
            <a:pPr lvl="3"/>
            <a:r>
              <a:rPr lang="en-GB" dirty="0"/>
              <a:t>Fourth Outline Level</a:t>
            </a:r>
          </a:p>
          <a:p>
            <a:pPr lvl="4"/>
            <a:r>
              <a:rPr lang="en-GB" dirty="0"/>
              <a:t>Fifth Outline Level</a:t>
            </a:r>
          </a:p>
          <a:p>
            <a:pPr lvl="4"/>
            <a:r>
              <a:rPr lang="en-GB" dirty="0"/>
              <a:t>Sixth Outline Level</a:t>
            </a:r>
          </a:p>
          <a:p>
            <a:pPr lvl="4"/>
            <a:r>
              <a:rPr lang="en-GB" dirty="0"/>
              <a:t>Seventh Outline Level</a:t>
            </a:r>
          </a:p>
          <a:p>
            <a:pPr lvl="4"/>
            <a:r>
              <a:rPr lang="en-GB" dirty="0"/>
              <a:t>Eighth Outline Level</a:t>
            </a:r>
          </a:p>
          <a:p>
            <a:pPr lvl="4"/>
            <a:r>
              <a:rPr lang="en-GB" dirty="0"/>
              <a:t>Ninth Outline Level</a:t>
            </a:r>
          </a:p>
        </p:txBody>
      </p:sp>
      <p:sp>
        <p:nvSpPr>
          <p:cNvPr id="37892" name="Text Box 3"/>
          <p:cNvSpPr txBox="1">
            <a:spLocks noChangeArrowheads="1"/>
          </p:cNvSpPr>
          <p:nvPr/>
        </p:nvSpPr>
        <p:spPr bwMode="auto">
          <a:xfrm>
            <a:off x="685800" y="6248400"/>
            <a:ext cx="1905000" cy="460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defTabSz="449263" eaLnBrk="1" fontAlgn="base" hangingPunct="1">
              <a:lnSpc>
                <a:spcPct val="93000"/>
              </a:lnSpc>
              <a:spcBef>
                <a:spcPct val="0"/>
              </a:spcBef>
              <a:spcAft>
                <a:spcPct val="0"/>
              </a:spcAft>
              <a:buClr>
                <a:srgbClr val="FFFFFF"/>
              </a:buClr>
              <a:buSzPct val="100000"/>
              <a:buFont typeface="Arial" charset="0"/>
              <a:buNone/>
              <a:defRPr/>
            </a:pPr>
            <a:endParaRPr lang="en-US" b="1" i="0" dirty="0">
              <a:solidFill>
                <a:srgbClr val="FFFFFF"/>
              </a:solidFill>
              <a:latin typeface="Arial" panose="020B0604020202020204" pitchFamily="34" charset="0"/>
              <a:cs typeface="Geneva" charset="0"/>
            </a:endParaRPr>
          </a:p>
        </p:txBody>
      </p:sp>
      <p:sp>
        <p:nvSpPr>
          <p:cNvPr id="37893" name="Text Box 4"/>
          <p:cNvSpPr txBox="1">
            <a:spLocks noChangeArrowheads="1"/>
          </p:cNvSpPr>
          <p:nvPr/>
        </p:nvSpPr>
        <p:spPr bwMode="auto">
          <a:xfrm>
            <a:off x="3124200" y="6248400"/>
            <a:ext cx="2895600" cy="4603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none"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defTabSz="449263" eaLnBrk="1" fontAlgn="base" hangingPunct="1">
              <a:lnSpc>
                <a:spcPct val="93000"/>
              </a:lnSpc>
              <a:spcBef>
                <a:spcPct val="0"/>
              </a:spcBef>
              <a:spcAft>
                <a:spcPct val="0"/>
              </a:spcAft>
              <a:buClr>
                <a:srgbClr val="FFFFFF"/>
              </a:buClr>
              <a:buSzPct val="100000"/>
              <a:buFont typeface="Arial" charset="0"/>
              <a:buNone/>
              <a:defRPr/>
            </a:pPr>
            <a:endParaRPr lang="en-US" b="1" i="0" dirty="0">
              <a:solidFill>
                <a:srgbClr val="FFFFFF"/>
              </a:solidFill>
              <a:latin typeface="Arial" panose="020B0604020202020204" pitchFamily="34" charset="0"/>
              <a:cs typeface="Geneva" charset="0"/>
            </a:endParaRPr>
          </a:p>
        </p:txBody>
      </p:sp>
      <p:sp>
        <p:nvSpPr>
          <p:cNvPr id="4101" name="Rectangle 5"/>
          <p:cNvSpPr>
            <a:spLocks noGrp="1" noChangeArrowheads="1"/>
          </p:cNvSpPr>
          <p:nvPr>
            <p:ph type="sldNum"/>
          </p:nvPr>
        </p:nvSpPr>
        <p:spPr bwMode="auto">
          <a:xfrm>
            <a:off x="6553200" y="6248400"/>
            <a:ext cx="1903413" cy="455613"/>
          </a:xfrm>
          <a:prstGeom prst="rect">
            <a:avLst/>
          </a:prstGeom>
          <a:noFill/>
          <a:ln w="9525">
            <a:noFill/>
            <a:round/>
            <a:headEnd/>
            <a:tailEnd/>
          </a:ln>
          <a:effectLst/>
        </p:spPr>
        <p:txBody>
          <a:bodyPr vert="horz" wrap="square" lIns="90000" tIns="46800" rIns="90000" bIns="46800" numCol="1" anchor="t" anchorCtr="0" compatLnSpc="1">
            <a:prstTxWarp prst="textNoShape">
              <a:avLst/>
            </a:prstTxWarp>
          </a:bodyPr>
          <a:lstStyle>
            <a:lvl1pPr algn="r">
              <a:buClr>
                <a:srgbClr val="000000"/>
              </a:buClr>
              <a:buSzPct val="100000"/>
              <a:buFont typeface="Times New Roman" charset="0"/>
              <a:buNone/>
              <a:defRPr sz="1400">
                <a:solidFill>
                  <a:srgbClr val="000000"/>
                </a:solidFill>
                <a:latin typeface="Times New Roman" charset="0"/>
              </a:defRPr>
            </a:lvl1pPr>
          </a:lstStyle>
          <a:p>
            <a:pPr defTabSz="449263" fontAlgn="base">
              <a:spcBef>
                <a:spcPct val="0"/>
              </a:spcBef>
              <a:spcAft>
                <a:spcPct val="0"/>
              </a:spcAft>
              <a:defRPr/>
            </a:pPr>
            <a:fld id="{A5BF60FE-81BF-7E49-9546-FCFC7EE29D3A}" type="slidenum">
              <a:rPr lang="en-GB">
                <a:ea typeface="ＭＳ Ｐゴシック" charset="0"/>
                <a:cs typeface="ＭＳ Ｐゴシック" charset="0"/>
              </a:rPr>
              <a:pPr defTabSz="449263" fontAlgn="base">
                <a:spcBef>
                  <a:spcPct val="0"/>
                </a:spcBef>
                <a:spcAft>
                  <a:spcPct val="0"/>
                </a:spcAft>
                <a:defRPr/>
              </a:pPr>
              <a:t>‹#›</a:t>
            </a:fld>
            <a:endParaRPr lang="en-GB">
              <a:ea typeface="ＭＳ Ｐゴシック" charset="0"/>
              <a:cs typeface="ＭＳ Ｐゴシック" charset="0"/>
            </a:endParaRPr>
          </a:p>
        </p:txBody>
      </p:sp>
    </p:spTree>
    <p:extLst>
      <p:ext uri="{BB962C8B-B14F-4D97-AF65-F5344CB8AC3E}">
        <p14:creationId xmlns:p14="http://schemas.microsoft.com/office/powerpoint/2010/main" val="6031784"/>
      </p:ext>
    </p:extLst>
  </p:cSld>
  <p:clrMap bg1="lt1" tx1="dk1" bg2="lt2" tx2="dk2" accent1="accent1" accent2="accent2" accent3="accent3" accent4="accent4" accent5="accent5" accent6="accent6" hlink="hlink" folHlink="folHlink"/>
  <p:sldLayoutIdLst>
    <p:sldLayoutId id="2147489062" r:id="rId1"/>
    <p:sldLayoutId id="2147489063" r:id="rId2"/>
    <p:sldLayoutId id="2147489064" r:id="rId3"/>
    <p:sldLayoutId id="2147489065" r:id="rId4"/>
    <p:sldLayoutId id="2147489066" r:id="rId5"/>
    <p:sldLayoutId id="2147489067" r:id="rId6"/>
    <p:sldLayoutId id="2147489068" r:id="rId7"/>
    <p:sldLayoutId id="2147489069" r:id="rId8"/>
    <p:sldLayoutId id="2147489070" r:id="rId9"/>
    <p:sldLayoutId id="2147489071" r:id="rId10"/>
    <p:sldLayoutId id="2147489072" r:id="rId11"/>
  </p:sldLayoutIdLst>
  <p:transition/>
  <p:txStyles>
    <p:titleStyle>
      <a:lvl1pPr algn="ctr" defTabSz="449263" rtl="0" eaLnBrk="0" fontAlgn="base" hangingPunct="0">
        <a:lnSpc>
          <a:spcPct val="95000"/>
        </a:lnSpc>
        <a:spcBef>
          <a:spcPct val="0"/>
        </a:spcBef>
        <a:spcAft>
          <a:spcPct val="0"/>
        </a:spcAft>
        <a:buClr>
          <a:srgbClr val="000000"/>
        </a:buClr>
        <a:buSzPct val="100000"/>
        <a:buFont typeface="Times New Roman" charset="0"/>
        <a:defRPr sz="4400" b="1" i="0">
          <a:solidFill>
            <a:srgbClr val="FFFFFF"/>
          </a:solidFill>
          <a:latin typeface="Arial" panose="020B0604020202020204" pitchFamily="34" charset="0"/>
          <a:ea typeface="ＭＳ Ｐゴシック" charset="0"/>
          <a:cs typeface="Arial" panose="020B0604020202020204" pitchFamily="34" charset="0"/>
        </a:defRPr>
      </a:lvl1pPr>
      <a:lvl2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FFFFFF"/>
          </a:solidFill>
          <a:latin typeface="Arial" charset="0"/>
          <a:ea typeface="ＭＳ Ｐゴシック" charset="0"/>
          <a:cs typeface="Geneva" charset="0"/>
        </a:defRPr>
      </a:lvl2pPr>
      <a:lvl3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FFFFFF"/>
          </a:solidFill>
          <a:latin typeface="Arial" charset="0"/>
          <a:ea typeface="ＭＳ Ｐゴシック" charset="0"/>
          <a:cs typeface="Geneva" charset="0"/>
        </a:defRPr>
      </a:lvl3pPr>
      <a:lvl4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FFFFFF"/>
          </a:solidFill>
          <a:latin typeface="Arial" charset="0"/>
          <a:ea typeface="ＭＳ Ｐゴシック" charset="0"/>
          <a:cs typeface="Geneva" charset="0"/>
        </a:defRPr>
      </a:lvl4pPr>
      <a:lvl5pPr algn="ctr" defTabSz="449263" rtl="0" eaLnBrk="0" fontAlgn="base" hangingPunct="0">
        <a:lnSpc>
          <a:spcPct val="95000"/>
        </a:lnSpc>
        <a:spcBef>
          <a:spcPct val="0"/>
        </a:spcBef>
        <a:spcAft>
          <a:spcPct val="0"/>
        </a:spcAft>
        <a:buClr>
          <a:srgbClr val="000000"/>
        </a:buClr>
        <a:buSzPct val="100000"/>
        <a:buFont typeface="Times New Roman" charset="0"/>
        <a:defRPr sz="4400">
          <a:solidFill>
            <a:srgbClr val="FFFFFF"/>
          </a:solidFill>
          <a:latin typeface="Arial" charset="0"/>
          <a:ea typeface="ＭＳ Ｐゴシック" charset="0"/>
          <a:cs typeface="Geneva" charset="0"/>
        </a:defRPr>
      </a:lvl5pPr>
      <a:lvl6pPr marL="4572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Geneva" charset="0"/>
          <a:cs typeface="Geneva" charset="0"/>
        </a:defRPr>
      </a:lvl6pPr>
      <a:lvl7pPr marL="9144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Geneva" charset="0"/>
          <a:cs typeface="Geneva" charset="0"/>
        </a:defRPr>
      </a:lvl7pPr>
      <a:lvl8pPr marL="13716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Geneva" charset="0"/>
          <a:cs typeface="Geneva" charset="0"/>
        </a:defRPr>
      </a:lvl8pPr>
      <a:lvl9pPr marL="1828800" algn="ctr" defTabSz="449263" rtl="0" eaLnBrk="0" fontAlgn="base" hangingPunct="0">
        <a:lnSpc>
          <a:spcPct val="95000"/>
        </a:lnSpc>
        <a:spcBef>
          <a:spcPct val="0"/>
        </a:spcBef>
        <a:spcAft>
          <a:spcPct val="0"/>
        </a:spcAft>
        <a:buClr>
          <a:srgbClr val="000000"/>
        </a:buClr>
        <a:buSzPct val="100000"/>
        <a:buFont typeface="Times New Roman" pitchFamily="16" charset="0"/>
        <a:defRPr sz="4400">
          <a:solidFill>
            <a:srgbClr val="000000"/>
          </a:solidFill>
          <a:latin typeface="Times New Roman" pitchFamily="16" charset="0"/>
          <a:ea typeface="Geneva" charset="0"/>
          <a:cs typeface="Geneva" charset="0"/>
        </a:defRPr>
      </a:lvl9pPr>
    </p:titleStyle>
    <p:bodyStyle>
      <a:lvl1pPr marL="341313" indent="-341313" algn="l" defTabSz="449263" rtl="0" eaLnBrk="0" fontAlgn="base" hangingPunct="0">
        <a:lnSpc>
          <a:spcPct val="95000"/>
        </a:lnSpc>
        <a:spcBef>
          <a:spcPts val="800"/>
        </a:spcBef>
        <a:spcAft>
          <a:spcPct val="0"/>
        </a:spcAft>
        <a:buClr>
          <a:srgbClr val="000000"/>
        </a:buClr>
        <a:buSzPct val="100000"/>
        <a:buFont typeface="Times New Roman" charset="0"/>
        <a:buChar char="•"/>
        <a:defRPr sz="3200" b="1" i="0">
          <a:solidFill>
            <a:srgbClr val="FFFFFF"/>
          </a:solidFill>
          <a:latin typeface="Arial" panose="020B0604020202020204" pitchFamily="34" charset="0"/>
          <a:ea typeface="ＭＳ Ｐゴシック" charset="0"/>
          <a:cs typeface="Arial" panose="020B0604020202020204" pitchFamily="34" charset="0"/>
        </a:defRPr>
      </a:lvl1pPr>
      <a:lvl2pPr marL="741363" indent="-284163" algn="l" defTabSz="449263" rtl="0" eaLnBrk="0" fontAlgn="base" hangingPunct="0">
        <a:lnSpc>
          <a:spcPct val="95000"/>
        </a:lnSpc>
        <a:spcBef>
          <a:spcPts val="700"/>
        </a:spcBef>
        <a:spcAft>
          <a:spcPct val="0"/>
        </a:spcAft>
        <a:buClr>
          <a:srgbClr val="000000"/>
        </a:buClr>
        <a:buSzPct val="100000"/>
        <a:buFont typeface="Times New Roman" charset="0"/>
        <a:buChar char="–"/>
        <a:defRPr sz="2800" b="1" i="0">
          <a:solidFill>
            <a:srgbClr val="FFFFFF"/>
          </a:solidFill>
          <a:latin typeface="Arial" panose="020B0604020202020204" pitchFamily="34" charset="0"/>
          <a:ea typeface="+mn-ea"/>
          <a:cs typeface="Arial" panose="020B0604020202020204" pitchFamily="34" charset="0"/>
        </a:defRPr>
      </a:lvl2pPr>
      <a:lvl3pPr marL="1143000" indent="-228600" algn="l" defTabSz="449263" rtl="0" eaLnBrk="0" fontAlgn="base" hangingPunct="0">
        <a:lnSpc>
          <a:spcPct val="95000"/>
        </a:lnSpc>
        <a:spcBef>
          <a:spcPts val="600"/>
        </a:spcBef>
        <a:spcAft>
          <a:spcPct val="0"/>
        </a:spcAft>
        <a:buClr>
          <a:srgbClr val="000000"/>
        </a:buClr>
        <a:buSzPct val="100000"/>
        <a:buFont typeface="Times New Roman" charset="0"/>
        <a:buChar char="•"/>
        <a:defRPr sz="2400" b="1" i="0">
          <a:solidFill>
            <a:srgbClr val="FFFFFF"/>
          </a:solidFill>
          <a:latin typeface="Arial" panose="020B0604020202020204" pitchFamily="34" charset="0"/>
          <a:ea typeface="+mn-ea"/>
          <a:cs typeface="Arial" panose="020B0604020202020204" pitchFamily="34" charset="0"/>
        </a:defRPr>
      </a:lvl3pPr>
      <a:lvl4pPr marL="1600200" indent="-228600" algn="l" defTabSz="449263" rtl="0" eaLnBrk="0" fontAlgn="base" hangingPunct="0">
        <a:lnSpc>
          <a:spcPct val="95000"/>
        </a:lnSpc>
        <a:spcBef>
          <a:spcPts val="500"/>
        </a:spcBef>
        <a:spcAft>
          <a:spcPct val="0"/>
        </a:spcAft>
        <a:buClr>
          <a:srgbClr val="000000"/>
        </a:buClr>
        <a:buSzPct val="100000"/>
        <a:buFont typeface="Times New Roman" charset="0"/>
        <a:buChar char="–"/>
        <a:defRPr sz="2000" b="1" i="0">
          <a:solidFill>
            <a:srgbClr val="FFFFFF"/>
          </a:solidFill>
          <a:latin typeface="Arial" panose="020B0604020202020204" pitchFamily="34" charset="0"/>
          <a:ea typeface="+mn-ea"/>
          <a:cs typeface="Arial" panose="020B0604020202020204" pitchFamily="34" charset="0"/>
        </a:defRPr>
      </a:lvl4pPr>
      <a:lvl5pPr marL="2057400" indent="-228600" algn="l" defTabSz="449263" rtl="0" eaLnBrk="0" fontAlgn="base" hangingPunct="0">
        <a:lnSpc>
          <a:spcPct val="95000"/>
        </a:lnSpc>
        <a:spcBef>
          <a:spcPts val="500"/>
        </a:spcBef>
        <a:spcAft>
          <a:spcPct val="0"/>
        </a:spcAft>
        <a:buClr>
          <a:srgbClr val="000000"/>
        </a:buClr>
        <a:buSzPct val="100000"/>
        <a:buFont typeface="Times New Roman" charset="0"/>
        <a:buChar char="»"/>
        <a:defRPr sz="2000" b="1" i="0">
          <a:solidFill>
            <a:srgbClr val="FFFFFF"/>
          </a:solidFill>
          <a:latin typeface="Arial" panose="020B0604020202020204" pitchFamily="34" charset="0"/>
          <a:ea typeface="+mn-ea"/>
          <a:cs typeface="Arial" panose="020B0604020202020204" pitchFamily="34" charset="0"/>
        </a:defRPr>
      </a:lvl5pPr>
      <a:lvl6pPr marL="25146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cs typeface="+mn-cs"/>
        </a:defRPr>
      </a:lvl6pPr>
      <a:lvl7pPr marL="29718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cs typeface="+mn-cs"/>
        </a:defRPr>
      </a:lvl7pPr>
      <a:lvl8pPr marL="34290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cs typeface="+mn-cs"/>
        </a:defRPr>
      </a:lvl8pPr>
      <a:lvl9pPr marL="3886200" indent="-228600" algn="l" defTabSz="449263" rtl="0" eaLnBrk="0" fontAlgn="base" hangingPunct="0">
        <a:lnSpc>
          <a:spcPct val="95000"/>
        </a:lnSpc>
        <a:spcBef>
          <a:spcPts val="500"/>
        </a:spcBef>
        <a:spcAft>
          <a:spcPct val="0"/>
        </a:spcAft>
        <a:buClr>
          <a:srgbClr val="000000"/>
        </a:buClr>
        <a:buSzPct val="100000"/>
        <a:buFont typeface="Times New Roman" pitchFamily="16" charset="0"/>
        <a:buChar char="»"/>
        <a:defRPr sz="2000">
          <a:solidFill>
            <a:srgbClr val="000000"/>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3.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wrap="square" lIns="91440" tIns="45720" rIns="91440" bIns="45720" numCol="1" anchor="ctr" anchorCtr="0" compatLnSpc="1">
            <a:prstTxWarp prst="textNoShape">
              <a:avLst/>
            </a:prstTxWarp>
          </a:bodyPr>
          <a:lstStyle>
            <a:lvl1pPr>
              <a:defRPr sz="1200" b="1" i="0">
                <a:solidFill>
                  <a:srgbClr val="898989"/>
                </a:solidFill>
                <a:cs typeface="Arial" panose="020B0604020202020204" pitchFamily="34" charset="0"/>
              </a:defRPr>
            </a:lvl1pPr>
          </a:lstStyle>
          <a:p>
            <a:pPr eaLnBrk="1" hangingPunct="1">
              <a:defRPr/>
            </a:pPr>
            <a:fld id="{C16A198B-9034-4749-8A8D-B90A5F5B90A3}" type="datetimeFigureOut">
              <a:rPr lang="en-US">
                <a:latin typeface="Calibri" charset="0"/>
              </a:rPr>
              <a:pPr eaLnBrk="1" hangingPunct="1">
                <a:defRPr/>
              </a:pPr>
              <a:t>3/19/26</a:t>
            </a:fld>
            <a:endParaRPr lang="en-US">
              <a:latin typeface="Calibri" charset="0"/>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eaLnBrk="1" hangingPunct="1">
              <a:defRPr/>
            </a:pPr>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a:defRPr sz="1200" b="1" i="0">
                <a:solidFill>
                  <a:srgbClr val="898989"/>
                </a:solidFill>
                <a:cs typeface="Arial" panose="020B0604020202020204" pitchFamily="34" charset="0"/>
              </a:defRPr>
            </a:lvl1pPr>
          </a:lstStyle>
          <a:p>
            <a:pPr eaLnBrk="1" hangingPunct="1">
              <a:defRPr/>
            </a:pPr>
            <a:fld id="{FA356419-7718-C74B-9C0F-E2D2C7D5AD85}" type="slidenum">
              <a:rPr lang="en-US">
                <a:latin typeface="Calibri" charset="0"/>
              </a:rPr>
              <a:pPr eaLnBrk="1" hangingPunct="1">
                <a:defRPr/>
              </a:pPr>
              <a:t>‹#›</a:t>
            </a:fld>
            <a:endParaRPr lang="en-US">
              <a:latin typeface="Calibri" charset="0"/>
            </a:endParaRPr>
          </a:p>
        </p:txBody>
      </p:sp>
    </p:spTree>
    <p:extLst>
      <p:ext uri="{BB962C8B-B14F-4D97-AF65-F5344CB8AC3E}">
        <p14:creationId xmlns:p14="http://schemas.microsoft.com/office/powerpoint/2010/main" val="547793387"/>
      </p:ext>
    </p:extLst>
  </p:cSld>
  <p:clrMap bg1="lt1" tx1="dk1" bg2="lt2" tx2="dk2" accent1="accent1" accent2="accent2" accent3="accent3" accent4="accent4" accent5="accent5" accent6="accent6" hlink="hlink" folHlink="folHlink"/>
  <p:sldLayoutIdLst>
    <p:sldLayoutId id="2147489074" r:id="rId1"/>
    <p:sldLayoutId id="2147489075" r:id="rId2"/>
    <p:sldLayoutId id="2147489076" r:id="rId3"/>
    <p:sldLayoutId id="2147489077" r:id="rId4"/>
    <p:sldLayoutId id="2147489078" r:id="rId5"/>
    <p:sldLayoutId id="2147489079" r:id="rId6"/>
    <p:sldLayoutId id="2147489080" r:id="rId7"/>
    <p:sldLayoutId id="2147489081" r:id="rId8"/>
    <p:sldLayoutId id="2147489082" r:id="rId9"/>
    <p:sldLayoutId id="2147489083" r:id="rId10"/>
    <p:sldLayoutId id="2147489084" r:id="rId11"/>
  </p:sldLayoutIdLst>
  <p:txStyles>
    <p:title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p:titleStyle>
    <p:body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4.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wrap="square" lIns="91440" tIns="45720" rIns="91440" bIns="45720" numCol="1" anchor="ctr" anchorCtr="0" compatLnSpc="1">
            <a:prstTxWarp prst="textNoShape">
              <a:avLst/>
            </a:prstTxWarp>
          </a:bodyPr>
          <a:lstStyle>
            <a:lvl1pPr>
              <a:defRPr sz="1200" b="1" i="0">
                <a:solidFill>
                  <a:srgbClr val="898989"/>
                </a:solidFill>
                <a:cs typeface="Arial" panose="020B0604020202020204" pitchFamily="34" charset="0"/>
              </a:defRPr>
            </a:lvl1pPr>
          </a:lstStyle>
          <a:p>
            <a:pPr>
              <a:defRPr/>
            </a:pPr>
            <a:fld id="{C16A198B-9034-4749-8A8D-B90A5F5B90A3}" type="datetimeFigureOut">
              <a:rPr lang="en-US" smtClean="0">
                <a:latin typeface="Calibri" charset="0"/>
                <a:ea typeface="ＭＳ Ｐゴシック" charset="0"/>
              </a:rPr>
              <a:pPr>
                <a:defRPr/>
              </a:pPr>
              <a:t>3/19/26</a:t>
            </a:fld>
            <a:endParaRPr lang="en-US">
              <a:latin typeface="Calibri" charset="0"/>
              <a:ea typeface="ＭＳ Ｐゴシック" charset="0"/>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a:defRPr sz="1200" b="1" i="0">
                <a:solidFill>
                  <a:srgbClr val="898989"/>
                </a:solidFill>
                <a:cs typeface="Arial" panose="020B0604020202020204" pitchFamily="34" charset="0"/>
              </a:defRPr>
            </a:lvl1pPr>
          </a:lstStyle>
          <a:p>
            <a:pPr>
              <a:defRPr/>
            </a:pPr>
            <a:fld id="{FA356419-7718-C74B-9C0F-E2D2C7D5AD85}" type="slidenum">
              <a:rPr lang="en-US" smtClean="0">
                <a:latin typeface="Calibri" charset="0"/>
                <a:ea typeface="ＭＳ Ｐゴシック" charset="0"/>
              </a:rPr>
              <a:pPr>
                <a:defRPr/>
              </a:pPr>
              <a:t>‹#›</a:t>
            </a:fld>
            <a:endParaRPr lang="en-US">
              <a:latin typeface="Calibri" charset="0"/>
              <a:ea typeface="ＭＳ Ｐゴシック" charset="0"/>
            </a:endParaRPr>
          </a:p>
        </p:txBody>
      </p:sp>
    </p:spTree>
    <p:extLst>
      <p:ext uri="{BB962C8B-B14F-4D97-AF65-F5344CB8AC3E}">
        <p14:creationId xmlns:p14="http://schemas.microsoft.com/office/powerpoint/2010/main" val="2573649705"/>
      </p:ext>
    </p:extLst>
  </p:cSld>
  <p:clrMap bg1="lt1" tx1="dk1" bg2="lt2" tx2="dk2" accent1="accent1" accent2="accent2" accent3="accent3" accent4="accent4" accent5="accent5" accent6="accent6" hlink="hlink" folHlink="folHlink"/>
  <p:sldLayoutIdLst>
    <p:sldLayoutId id="2147489086" r:id="rId1"/>
    <p:sldLayoutId id="2147489087" r:id="rId2"/>
    <p:sldLayoutId id="2147489088" r:id="rId3"/>
    <p:sldLayoutId id="2147489089" r:id="rId4"/>
    <p:sldLayoutId id="2147489090" r:id="rId5"/>
    <p:sldLayoutId id="2147489091" r:id="rId6"/>
    <p:sldLayoutId id="2147489092" r:id="rId7"/>
    <p:sldLayoutId id="2147489093" r:id="rId8"/>
    <p:sldLayoutId id="2147489094" r:id="rId9"/>
    <p:sldLayoutId id="2147489095" r:id="rId10"/>
    <p:sldLayoutId id="2147489096" r:id="rId11"/>
  </p:sldLayoutIdLst>
  <p:txStyles>
    <p:title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p:titleStyle>
    <p:body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29378" name="Rectangle 2"/>
          <p:cNvSpPr>
            <a:spLocks noGrp="1" noChangeArrowheads="1"/>
          </p:cNvSpPr>
          <p:nvPr>
            <p:ph type="title"/>
          </p:nvPr>
        </p:nvSpPr>
        <p:spPr bwMode="auto">
          <a:xfrm>
            <a:off x="1676400" y="457200"/>
            <a:ext cx="7010400" cy="12954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229379" name="Rectangle 3"/>
          <p:cNvSpPr>
            <a:spLocks noGrp="1" noChangeArrowheads="1"/>
          </p:cNvSpPr>
          <p:nvPr>
            <p:ph type="body" idx="1"/>
          </p:nvPr>
        </p:nvSpPr>
        <p:spPr bwMode="auto">
          <a:xfrm>
            <a:off x="1676400" y="1981200"/>
            <a:ext cx="7010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412" name="Rectangle 4"/>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200" b="1" i="0">
                <a:solidFill>
                  <a:schemeClr val="tx2"/>
                </a:solidFill>
                <a:latin typeface="Arial" panose="020B0604020202020204" pitchFamily="34" charset="0"/>
                <a:ea typeface="+mn-ea"/>
                <a:cs typeface="+mn-cs"/>
              </a:defRPr>
            </a:lvl1pPr>
          </a:lstStyle>
          <a:p>
            <a:pPr>
              <a:defRPr/>
            </a:pPr>
            <a:endParaRPr lang="en-US"/>
          </a:p>
        </p:txBody>
      </p:sp>
      <p:sp>
        <p:nvSpPr>
          <p:cNvPr id="17413" name="Rectangle 5"/>
          <p:cNvSpPr>
            <a:spLocks noGrp="1" noChangeArrowheads="1"/>
          </p:cNvSpPr>
          <p:nvPr>
            <p:ph type="sldNum" sz="quarter" idx="4"/>
          </p:nvPr>
        </p:nvSpPr>
        <p:spPr bwMode="auto">
          <a:xfrm>
            <a:off x="6553200" y="6248400"/>
            <a:ext cx="2133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200" b="1" i="0">
                <a:solidFill>
                  <a:schemeClr val="tx2"/>
                </a:solidFill>
                <a:latin typeface="Arial" panose="020B0604020202020204" pitchFamily="34" charset="0"/>
              </a:defRPr>
            </a:lvl1pPr>
          </a:lstStyle>
          <a:p>
            <a:pPr>
              <a:defRPr/>
            </a:pPr>
            <a:fld id="{47DF06A9-EE5A-C047-BD49-2AE2CA72F13A}" type="slidenum">
              <a:rPr lang="en-US" smtClean="0"/>
              <a:pPr>
                <a:defRPr/>
              </a:pPr>
              <a:t>‹#›</a:t>
            </a:fld>
            <a:endParaRPr lang="en-US"/>
          </a:p>
        </p:txBody>
      </p:sp>
      <p:sp>
        <p:nvSpPr>
          <p:cNvPr id="195590" name="Line 6"/>
          <p:cNvSpPr>
            <a:spLocks noChangeShapeType="1"/>
          </p:cNvSpPr>
          <p:nvPr/>
        </p:nvSpPr>
        <p:spPr bwMode="auto">
          <a:xfrm>
            <a:off x="266700" y="6172200"/>
            <a:ext cx="8610600" cy="0"/>
          </a:xfrm>
          <a:prstGeom prst="line">
            <a:avLst/>
          </a:prstGeom>
          <a:noFill/>
          <a:ln w="12700">
            <a:solidFill>
              <a:schemeClr val="tx2"/>
            </a:solidFill>
            <a:round/>
            <a:headEnd/>
            <a:tailEnd/>
          </a:ln>
        </p:spPr>
        <p:txBody>
          <a:bodyPr>
            <a:prstTxWarp prst="textNoShape">
              <a:avLst/>
            </a:prstTxWarp>
          </a:bodyPr>
          <a:lstStyle/>
          <a:p>
            <a:pPr>
              <a:defRPr/>
            </a:pPr>
            <a:endParaRPr lang="en-US"/>
          </a:p>
        </p:txBody>
      </p:sp>
      <p:sp>
        <p:nvSpPr>
          <p:cNvPr id="195591" name="Line 7"/>
          <p:cNvSpPr>
            <a:spLocks noChangeShapeType="1"/>
          </p:cNvSpPr>
          <p:nvPr/>
        </p:nvSpPr>
        <p:spPr bwMode="auto">
          <a:xfrm>
            <a:off x="228600" y="304800"/>
            <a:ext cx="8610600" cy="0"/>
          </a:xfrm>
          <a:prstGeom prst="line">
            <a:avLst/>
          </a:prstGeom>
          <a:noFill/>
          <a:ln w="76200">
            <a:solidFill>
              <a:schemeClr val="tx2"/>
            </a:solidFill>
            <a:round/>
            <a:headEnd/>
            <a:tailEnd/>
          </a:ln>
        </p:spPr>
        <p:txBody>
          <a:bodyPr>
            <a:prstTxWarp prst="textNoShape">
              <a:avLst/>
            </a:prstTxWarp>
          </a:bodyPr>
          <a:lstStyle/>
          <a:p>
            <a:pPr>
              <a:defRPr/>
            </a:pPr>
            <a:endParaRPr lang="en-US"/>
          </a:p>
        </p:txBody>
      </p:sp>
      <p:grpSp>
        <p:nvGrpSpPr>
          <p:cNvPr id="229384" name="Group 8"/>
          <p:cNvGrpSpPr>
            <a:grpSpLocks/>
          </p:cNvGrpSpPr>
          <p:nvPr/>
        </p:nvGrpSpPr>
        <p:grpSpPr bwMode="auto">
          <a:xfrm>
            <a:off x="228600" y="457200"/>
            <a:ext cx="1246188" cy="1371600"/>
            <a:chOff x="144" y="288"/>
            <a:chExt cx="785" cy="864"/>
          </a:xfrm>
        </p:grpSpPr>
        <p:sp>
          <p:nvSpPr>
            <p:cNvPr id="195594" name="Rectangle 9"/>
            <p:cNvSpPr>
              <a:spLocks noChangeArrowheads="1"/>
            </p:cNvSpPr>
            <p:nvPr/>
          </p:nvSpPr>
          <p:spPr bwMode="auto">
            <a:xfrm>
              <a:off x="589" y="288"/>
              <a:ext cx="28" cy="534"/>
            </a:xfrm>
            <a:prstGeom prst="rect">
              <a:avLst/>
            </a:prstGeom>
            <a:solidFill>
              <a:schemeClr val="accent2"/>
            </a:solidFill>
            <a:ln w="9525">
              <a:noFill/>
              <a:miter lim="800000"/>
              <a:headEnd/>
              <a:tailEnd/>
            </a:ln>
          </p:spPr>
          <p:txBody>
            <a:bodyPr>
              <a:prstTxWarp prst="textNoShape">
                <a:avLst/>
              </a:prstTxWarp>
            </a:bodyPr>
            <a:lstStyle/>
            <a:p>
              <a:pPr>
                <a:defRPr/>
              </a:pPr>
              <a:endParaRPr lang="en-US"/>
            </a:p>
          </p:txBody>
        </p:sp>
        <p:sp>
          <p:nvSpPr>
            <p:cNvPr id="195595" name="Rectangle 10"/>
            <p:cNvSpPr>
              <a:spLocks noChangeArrowheads="1"/>
            </p:cNvSpPr>
            <p:nvPr/>
          </p:nvSpPr>
          <p:spPr bwMode="auto">
            <a:xfrm>
              <a:off x="526" y="288"/>
              <a:ext cx="28" cy="470"/>
            </a:xfrm>
            <a:prstGeom prst="rect">
              <a:avLst/>
            </a:prstGeom>
            <a:solidFill>
              <a:schemeClr val="bg2"/>
            </a:solidFill>
            <a:ln w="9525">
              <a:noFill/>
              <a:miter lim="800000"/>
              <a:headEnd/>
              <a:tailEnd/>
            </a:ln>
          </p:spPr>
          <p:txBody>
            <a:bodyPr>
              <a:prstTxWarp prst="textNoShape">
                <a:avLst/>
              </a:prstTxWarp>
            </a:bodyPr>
            <a:lstStyle/>
            <a:p>
              <a:pPr>
                <a:defRPr/>
              </a:pPr>
              <a:endParaRPr lang="en-US"/>
            </a:p>
          </p:txBody>
        </p:sp>
        <p:sp>
          <p:nvSpPr>
            <p:cNvPr id="195596" name="Rectangle 11"/>
            <p:cNvSpPr>
              <a:spLocks noChangeArrowheads="1"/>
            </p:cNvSpPr>
            <p:nvPr/>
          </p:nvSpPr>
          <p:spPr bwMode="auto">
            <a:xfrm>
              <a:off x="462" y="288"/>
              <a:ext cx="28" cy="401"/>
            </a:xfrm>
            <a:prstGeom prst="rect">
              <a:avLst/>
            </a:prstGeom>
            <a:solidFill>
              <a:schemeClr val="bg2"/>
            </a:solidFill>
            <a:ln w="9525">
              <a:noFill/>
              <a:miter lim="800000"/>
              <a:headEnd/>
              <a:tailEnd/>
            </a:ln>
          </p:spPr>
          <p:txBody>
            <a:bodyPr>
              <a:prstTxWarp prst="textNoShape">
                <a:avLst/>
              </a:prstTxWarp>
            </a:bodyPr>
            <a:lstStyle/>
            <a:p>
              <a:pPr>
                <a:defRPr/>
              </a:pPr>
              <a:endParaRPr lang="en-US"/>
            </a:p>
          </p:txBody>
        </p:sp>
        <p:sp>
          <p:nvSpPr>
            <p:cNvPr id="195597" name="Rectangle 12"/>
            <p:cNvSpPr>
              <a:spLocks noChangeArrowheads="1"/>
            </p:cNvSpPr>
            <p:nvPr/>
          </p:nvSpPr>
          <p:spPr bwMode="auto">
            <a:xfrm>
              <a:off x="398" y="288"/>
              <a:ext cx="28" cy="334"/>
            </a:xfrm>
            <a:prstGeom prst="rect">
              <a:avLst/>
            </a:prstGeom>
            <a:solidFill>
              <a:schemeClr val="bg2"/>
            </a:solidFill>
            <a:ln w="9525">
              <a:noFill/>
              <a:miter lim="800000"/>
              <a:headEnd/>
              <a:tailEnd/>
            </a:ln>
          </p:spPr>
          <p:txBody>
            <a:bodyPr>
              <a:prstTxWarp prst="textNoShape">
                <a:avLst/>
              </a:prstTxWarp>
            </a:bodyPr>
            <a:lstStyle/>
            <a:p>
              <a:pPr>
                <a:defRPr/>
              </a:pPr>
              <a:endParaRPr lang="en-US"/>
            </a:p>
          </p:txBody>
        </p:sp>
        <p:sp>
          <p:nvSpPr>
            <p:cNvPr id="195598" name="Rectangle 13"/>
            <p:cNvSpPr>
              <a:spLocks noChangeArrowheads="1"/>
            </p:cNvSpPr>
            <p:nvPr/>
          </p:nvSpPr>
          <p:spPr bwMode="auto">
            <a:xfrm>
              <a:off x="335" y="288"/>
              <a:ext cx="28" cy="269"/>
            </a:xfrm>
            <a:prstGeom prst="rect">
              <a:avLst/>
            </a:prstGeom>
            <a:solidFill>
              <a:schemeClr val="bg2"/>
            </a:solidFill>
            <a:ln w="9525">
              <a:noFill/>
              <a:miter lim="800000"/>
              <a:headEnd/>
              <a:tailEnd/>
            </a:ln>
          </p:spPr>
          <p:txBody>
            <a:bodyPr>
              <a:prstTxWarp prst="textNoShape">
                <a:avLst/>
              </a:prstTxWarp>
            </a:bodyPr>
            <a:lstStyle/>
            <a:p>
              <a:pPr>
                <a:defRPr/>
              </a:pPr>
              <a:endParaRPr lang="en-US"/>
            </a:p>
          </p:txBody>
        </p:sp>
        <p:sp>
          <p:nvSpPr>
            <p:cNvPr id="195599" name="Rectangle 14"/>
            <p:cNvSpPr>
              <a:spLocks noChangeArrowheads="1"/>
            </p:cNvSpPr>
            <p:nvPr/>
          </p:nvSpPr>
          <p:spPr bwMode="auto">
            <a:xfrm>
              <a:off x="271" y="288"/>
              <a:ext cx="28" cy="197"/>
            </a:xfrm>
            <a:prstGeom prst="rect">
              <a:avLst/>
            </a:prstGeom>
            <a:solidFill>
              <a:schemeClr val="bg2"/>
            </a:solidFill>
            <a:ln w="9525">
              <a:noFill/>
              <a:miter lim="800000"/>
              <a:headEnd/>
              <a:tailEnd/>
            </a:ln>
          </p:spPr>
          <p:txBody>
            <a:bodyPr>
              <a:prstTxWarp prst="textNoShape">
                <a:avLst/>
              </a:prstTxWarp>
            </a:bodyPr>
            <a:lstStyle/>
            <a:p>
              <a:pPr>
                <a:defRPr/>
              </a:pPr>
              <a:endParaRPr lang="en-US"/>
            </a:p>
          </p:txBody>
        </p:sp>
        <p:sp>
          <p:nvSpPr>
            <p:cNvPr id="195600" name="Rectangle 15"/>
            <p:cNvSpPr>
              <a:spLocks noChangeArrowheads="1"/>
            </p:cNvSpPr>
            <p:nvPr/>
          </p:nvSpPr>
          <p:spPr bwMode="auto">
            <a:xfrm>
              <a:off x="207" y="288"/>
              <a:ext cx="29" cy="136"/>
            </a:xfrm>
            <a:prstGeom prst="rect">
              <a:avLst/>
            </a:prstGeom>
            <a:solidFill>
              <a:schemeClr val="bg2"/>
            </a:solidFill>
            <a:ln w="9525">
              <a:noFill/>
              <a:miter lim="800000"/>
              <a:headEnd/>
              <a:tailEnd/>
            </a:ln>
          </p:spPr>
          <p:txBody>
            <a:bodyPr>
              <a:prstTxWarp prst="textNoShape">
                <a:avLst/>
              </a:prstTxWarp>
            </a:bodyPr>
            <a:lstStyle/>
            <a:p>
              <a:pPr>
                <a:defRPr/>
              </a:pPr>
              <a:endParaRPr lang="en-US"/>
            </a:p>
          </p:txBody>
        </p:sp>
        <p:sp>
          <p:nvSpPr>
            <p:cNvPr id="195601" name="Rectangle 16"/>
            <p:cNvSpPr>
              <a:spLocks noChangeArrowheads="1"/>
            </p:cNvSpPr>
            <p:nvPr/>
          </p:nvSpPr>
          <p:spPr bwMode="auto">
            <a:xfrm>
              <a:off x="144" y="288"/>
              <a:ext cx="28" cy="68"/>
            </a:xfrm>
            <a:prstGeom prst="rect">
              <a:avLst/>
            </a:prstGeom>
            <a:solidFill>
              <a:schemeClr val="bg2"/>
            </a:solidFill>
            <a:ln w="9525">
              <a:noFill/>
              <a:miter lim="800000"/>
              <a:headEnd/>
              <a:tailEnd/>
            </a:ln>
          </p:spPr>
          <p:txBody>
            <a:bodyPr>
              <a:prstTxWarp prst="textNoShape">
                <a:avLst/>
              </a:prstTxWarp>
            </a:bodyPr>
            <a:lstStyle/>
            <a:p>
              <a:pPr>
                <a:defRPr/>
              </a:pPr>
              <a:endParaRPr lang="en-US"/>
            </a:p>
          </p:txBody>
        </p:sp>
        <p:sp>
          <p:nvSpPr>
            <p:cNvPr id="195602" name="Rectangle 17"/>
            <p:cNvSpPr>
              <a:spLocks noChangeArrowheads="1"/>
            </p:cNvSpPr>
            <p:nvPr/>
          </p:nvSpPr>
          <p:spPr bwMode="auto">
            <a:xfrm>
              <a:off x="653" y="288"/>
              <a:ext cx="26" cy="599"/>
            </a:xfrm>
            <a:prstGeom prst="rect">
              <a:avLst/>
            </a:prstGeom>
            <a:solidFill>
              <a:schemeClr val="accent2"/>
            </a:solidFill>
            <a:ln w="9525">
              <a:noFill/>
              <a:miter lim="800000"/>
              <a:headEnd/>
              <a:tailEnd/>
            </a:ln>
          </p:spPr>
          <p:txBody>
            <a:bodyPr>
              <a:prstTxWarp prst="textNoShape">
                <a:avLst/>
              </a:prstTxWarp>
            </a:bodyPr>
            <a:lstStyle/>
            <a:p>
              <a:pPr>
                <a:defRPr/>
              </a:pPr>
              <a:endParaRPr lang="en-US"/>
            </a:p>
          </p:txBody>
        </p:sp>
        <p:sp>
          <p:nvSpPr>
            <p:cNvPr id="195603" name="Rectangle 18"/>
            <p:cNvSpPr>
              <a:spLocks noChangeArrowheads="1"/>
            </p:cNvSpPr>
            <p:nvPr/>
          </p:nvSpPr>
          <p:spPr bwMode="auto">
            <a:xfrm>
              <a:off x="715" y="288"/>
              <a:ext cx="26" cy="667"/>
            </a:xfrm>
            <a:prstGeom prst="rect">
              <a:avLst/>
            </a:prstGeom>
            <a:solidFill>
              <a:schemeClr val="accent2"/>
            </a:solidFill>
            <a:ln w="9525">
              <a:noFill/>
              <a:miter lim="800000"/>
              <a:headEnd/>
              <a:tailEnd/>
            </a:ln>
          </p:spPr>
          <p:txBody>
            <a:bodyPr>
              <a:prstTxWarp prst="textNoShape">
                <a:avLst/>
              </a:prstTxWarp>
            </a:bodyPr>
            <a:lstStyle/>
            <a:p>
              <a:pPr>
                <a:defRPr/>
              </a:pPr>
              <a:endParaRPr lang="en-US"/>
            </a:p>
          </p:txBody>
        </p:sp>
        <p:sp>
          <p:nvSpPr>
            <p:cNvPr id="195604" name="Rectangle 19"/>
            <p:cNvSpPr>
              <a:spLocks noChangeArrowheads="1"/>
            </p:cNvSpPr>
            <p:nvPr/>
          </p:nvSpPr>
          <p:spPr bwMode="auto">
            <a:xfrm>
              <a:off x="776" y="288"/>
              <a:ext cx="27" cy="731"/>
            </a:xfrm>
            <a:prstGeom prst="rect">
              <a:avLst/>
            </a:prstGeom>
            <a:solidFill>
              <a:schemeClr val="accent1"/>
            </a:solidFill>
            <a:ln w="9525">
              <a:noFill/>
              <a:miter lim="800000"/>
              <a:headEnd/>
              <a:tailEnd/>
            </a:ln>
          </p:spPr>
          <p:txBody>
            <a:bodyPr>
              <a:prstTxWarp prst="textNoShape">
                <a:avLst/>
              </a:prstTxWarp>
            </a:bodyPr>
            <a:lstStyle/>
            <a:p>
              <a:pPr>
                <a:defRPr/>
              </a:pPr>
              <a:endParaRPr lang="en-US"/>
            </a:p>
          </p:txBody>
        </p:sp>
        <p:sp>
          <p:nvSpPr>
            <p:cNvPr id="195605" name="Rectangle 20"/>
            <p:cNvSpPr>
              <a:spLocks noChangeArrowheads="1"/>
            </p:cNvSpPr>
            <p:nvPr/>
          </p:nvSpPr>
          <p:spPr bwMode="auto">
            <a:xfrm>
              <a:off x="839" y="288"/>
              <a:ext cx="28" cy="800"/>
            </a:xfrm>
            <a:prstGeom prst="rect">
              <a:avLst/>
            </a:prstGeom>
            <a:solidFill>
              <a:schemeClr val="accent1"/>
            </a:solidFill>
            <a:ln w="9525">
              <a:noFill/>
              <a:miter lim="800000"/>
              <a:headEnd/>
              <a:tailEnd/>
            </a:ln>
          </p:spPr>
          <p:txBody>
            <a:bodyPr>
              <a:prstTxWarp prst="textNoShape">
                <a:avLst/>
              </a:prstTxWarp>
            </a:bodyPr>
            <a:lstStyle/>
            <a:p>
              <a:pPr>
                <a:defRPr/>
              </a:pPr>
              <a:endParaRPr lang="en-US"/>
            </a:p>
          </p:txBody>
        </p:sp>
        <p:sp>
          <p:nvSpPr>
            <p:cNvPr id="195606" name="Rectangle 21"/>
            <p:cNvSpPr>
              <a:spLocks noChangeArrowheads="1"/>
            </p:cNvSpPr>
            <p:nvPr/>
          </p:nvSpPr>
          <p:spPr bwMode="auto">
            <a:xfrm>
              <a:off x="902" y="288"/>
              <a:ext cx="27" cy="864"/>
            </a:xfrm>
            <a:prstGeom prst="rect">
              <a:avLst/>
            </a:prstGeom>
            <a:solidFill>
              <a:schemeClr val="accent1"/>
            </a:solidFill>
            <a:ln w="9525">
              <a:noFill/>
              <a:miter lim="800000"/>
              <a:headEnd/>
              <a:tailEnd/>
            </a:ln>
          </p:spPr>
          <p:txBody>
            <a:bodyPr>
              <a:prstTxWarp prst="textNoShape">
                <a:avLst/>
              </a:prstTxWarp>
            </a:bodyPr>
            <a:lstStyle/>
            <a:p>
              <a:pPr>
                <a:defRPr/>
              </a:pPr>
              <a:endParaRPr lang="en-US"/>
            </a:p>
          </p:txBody>
        </p:sp>
      </p:grpSp>
      <p:sp>
        <p:nvSpPr>
          <p:cNvPr id="17430" name="Rectangle 22"/>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200" b="1" i="0">
                <a:solidFill>
                  <a:schemeClr val="tx2"/>
                </a:solidFill>
                <a:latin typeface="Arial" panose="020B0604020202020204" pitchFamily="34" charset="0"/>
                <a:ea typeface="+mn-ea"/>
                <a:cs typeface="+mn-cs"/>
              </a:defRPr>
            </a:lvl1pPr>
          </a:lstStyle>
          <a:p>
            <a:pPr>
              <a:defRPr/>
            </a:pPr>
            <a:endParaRPr lang="en-US"/>
          </a:p>
        </p:txBody>
      </p:sp>
    </p:spTree>
    <p:extLst>
      <p:ext uri="{BB962C8B-B14F-4D97-AF65-F5344CB8AC3E}">
        <p14:creationId xmlns:p14="http://schemas.microsoft.com/office/powerpoint/2010/main" val="4251242384"/>
      </p:ext>
    </p:extLst>
  </p:cSld>
  <p:clrMap bg1="dk2" tx1="lt1" bg2="dk1" tx2="lt2" accent1="accent1" accent2="accent2" accent3="accent3" accent4="accent4" accent5="accent5" accent6="accent6" hlink="hlink" folHlink="folHlink"/>
  <p:sldLayoutIdLst>
    <p:sldLayoutId id="2147489098" r:id="rId1"/>
    <p:sldLayoutId id="2147489099" r:id="rId2"/>
    <p:sldLayoutId id="2147489100" r:id="rId3"/>
    <p:sldLayoutId id="2147489101" r:id="rId4"/>
    <p:sldLayoutId id="2147489102" r:id="rId5"/>
    <p:sldLayoutId id="2147489103" r:id="rId6"/>
    <p:sldLayoutId id="2147489104" r:id="rId7"/>
    <p:sldLayoutId id="2147489105" r:id="rId8"/>
    <p:sldLayoutId id="2147489106" r:id="rId9"/>
    <p:sldLayoutId id="2147489107" r:id="rId10"/>
    <p:sldLayoutId id="2147489108" r:id="rId11"/>
    <p:sldLayoutId id="2147489109" r:id="rId12"/>
  </p:sldLayoutIdLst>
  <p:transition/>
  <p:txStyles>
    <p:titleStyle>
      <a:lvl1pPr algn="l" rtl="0" eaLnBrk="0" fontAlgn="base" hangingPunct="0">
        <a:spcBef>
          <a:spcPct val="0"/>
        </a:spcBef>
        <a:spcAft>
          <a:spcPct val="0"/>
        </a:spcAft>
        <a:defRPr sz="3900" b="1" i="0">
          <a:solidFill>
            <a:schemeClr val="tx2"/>
          </a:solidFill>
          <a:latin typeface="Arial" panose="020B0604020202020204" pitchFamily="34" charset="0"/>
          <a:ea typeface="ＭＳ Ｐゴシック" pitchFamily="-111" charset="-128"/>
          <a:cs typeface="ＭＳ Ｐゴシック" pitchFamily="-111" charset="-128"/>
        </a:defRPr>
      </a:lvl1pPr>
      <a:lvl2pPr algn="l" rtl="0" eaLnBrk="0" fontAlgn="base" hangingPunct="0">
        <a:spcBef>
          <a:spcPct val="0"/>
        </a:spcBef>
        <a:spcAft>
          <a:spcPct val="0"/>
        </a:spcAft>
        <a:defRPr sz="3900">
          <a:solidFill>
            <a:schemeClr val="tx2"/>
          </a:solidFill>
          <a:latin typeface="Arial" pitchFamily="-111" charset="0"/>
          <a:ea typeface="ＭＳ Ｐゴシック" pitchFamily="-111" charset="-128"/>
          <a:cs typeface="ＭＳ Ｐゴシック" pitchFamily="-111" charset="-128"/>
        </a:defRPr>
      </a:lvl2pPr>
      <a:lvl3pPr algn="l" rtl="0" eaLnBrk="0" fontAlgn="base" hangingPunct="0">
        <a:spcBef>
          <a:spcPct val="0"/>
        </a:spcBef>
        <a:spcAft>
          <a:spcPct val="0"/>
        </a:spcAft>
        <a:defRPr sz="3900">
          <a:solidFill>
            <a:schemeClr val="tx2"/>
          </a:solidFill>
          <a:latin typeface="Arial" pitchFamily="-111" charset="0"/>
          <a:ea typeface="ＭＳ Ｐゴシック" pitchFamily="-111" charset="-128"/>
          <a:cs typeface="ＭＳ Ｐゴシック" pitchFamily="-111" charset="-128"/>
        </a:defRPr>
      </a:lvl3pPr>
      <a:lvl4pPr algn="l" rtl="0" eaLnBrk="0" fontAlgn="base" hangingPunct="0">
        <a:spcBef>
          <a:spcPct val="0"/>
        </a:spcBef>
        <a:spcAft>
          <a:spcPct val="0"/>
        </a:spcAft>
        <a:defRPr sz="3900">
          <a:solidFill>
            <a:schemeClr val="tx2"/>
          </a:solidFill>
          <a:latin typeface="Arial" pitchFamily="-111" charset="0"/>
          <a:ea typeface="ＭＳ Ｐゴシック" pitchFamily="-111" charset="-128"/>
          <a:cs typeface="ＭＳ Ｐゴシック" pitchFamily="-111" charset="-128"/>
        </a:defRPr>
      </a:lvl4pPr>
      <a:lvl5pPr algn="l" rtl="0" eaLnBrk="0" fontAlgn="base" hangingPunct="0">
        <a:spcBef>
          <a:spcPct val="0"/>
        </a:spcBef>
        <a:spcAft>
          <a:spcPct val="0"/>
        </a:spcAft>
        <a:defRPr sz="3900">
          <a:solidFill>
            <a:schemeClr val="tx2"/>
          </a:solidFill>
          <a:latin typeface="Arial" pitchFamily="-111" charset="0"/>
          <a:ea typeface="ＭＳ Ｐゴシック" pitchFamily="-111" charset="-128"/>
          <a:cs typeface="ＭＳ Ｐゴシック" pitchFamily="-111" charset="-128"/>
        </a:defRPr>
      </a:lvl5pPr>
      <a:lvl6pPr marL="457200" algn="l" rtl="0" fontAlgn="base">
        <a:spcBef>
          <a:spcPct val="0"/>
        </a:spcBef>
        <a:spcAft>
          <a:spcPct val="0"/>
        </a:spcAft>
        <a:defRPr sz="3900">
          <a:solidFill>
            <a:schemeClr val="tx2"/>
          </a:solidFill>
          <a:latin typeface="Arial" pitchFamily="-111" charset="0"/>
        </a:defRPr>
      </a:lvl6pPr>
      <a:lvl7pPr marL="914400" algn="l" rtl="0" fontAlgn="base">
        <a:spcBef>
          <a:spcPct val="0"/>
        </a:spcBef>
        <a:spcAft>
          <a:spcPct val="0"/>
        </a:spcAft>
        <a:defRPr sz="3900">
          <a:solidFill>
            <a:schemeClr val="tx2"/>
          </a:solidFill>
          <a:latin typeface="Arial" pitchFamily="-111" charset="0"/>
        </a:defRPr>
      </a:lvl7pPr>
      <a:lvl8pPr marL="1371600" algn="l" rtl="0" fontAlgn="base">
        <a:spcBef>
          <a:spcPct val="0"/>
        </a:spcBef>
        <a:spcAft>
          <a:spcPct val="0"/>
        </a:spcAft>
        <a:defRPr sz="3900">
          <a:solidFill>
            <a:schemeClr val="tx2"/>
          </a:solidFill>
          <a:latin typeface="Arial" pitchFamily="-111" charset="0"/>
        </a:defRPr>
      </a:lvl8pPr>
      <a:lvl9pPr marL="1828800" algn="l" rtl="0" fontAlgn="base">
        <a:spcBef>
          <a:spcPct val="0"/>
        </a:spcBef>
        <a:spcAft>
          <a:spcPct val="0"/>
        </a:spcAft>
        <a:defRPr sz="3900">
          <a:solidFill>
            <a:schemeClr val="tx2"/>
          </a:solidFill>
          <a:latin typeface="Arial" pitchFamily="-111" charset="0"/>
        </a:defRPr>
      </a:lvl9pPr>
    </p:titleStyle>
    <p:bodyStyle>
      <a:lvl1pPr marL="342900" indent="-342900" algn="l" rtl="0" eaLnBrk="0" fontAlgn="base" hangingPunct="0">
        <a:spcBef>
          <a:spcPct val="20000"/>
        </a:spcBef>
        <a:spcAft>
          <a:spcPct val="0"/>
        </a:spcAft>
        <a:buClr>
          <a:schemeClr val="accent1"/>
        </a:buClr>
        <a:buSzPct val="85000"/>
        <a:buFont typeface="Wingdings" charset="2"/>
        <a:buChar char="o"/>
        <a:defRPr sz="2800" b="1" i="0">
          <a:solidFill>
            <a:schemeClr val="tx2"/>
          </a:solidFill>
          <a:latin typeface="Arial" panose="020B0604020202020204" pitchFamily="34" charset="0"/>
          <a:ea typeface="ＭＳ Ｐゴシック" pitchFamily="-111" charset="-128"/>
          <a:cs typeface="ＭＳ Ｐゴシック" pitchFamily="-111" charset="-128"/>
        </a:defRPr>
      </a:lvl1pPr>
      <a:lvl2pPr marL="742950" indent="-285750" algn="l" rtl="0" eaLnBrk="0" fontAlgn="base" hangingPunct="0">
        <a:spcBef>
          <a:spcPct val="20000"/>
        </a:spcBef>
        <a:spcAft>
          <a:spcPct val="0"/>
        </a:spcAft>
        <a:buClr>
          <a:schemeClr val="accent1"/>
        </a:buClr>
        <a:buSzPct val="70000"/>
        <a:buFont typeface="Wingdings" charset="2"/>
        <a:buChar char="n"/>
        <a:defRPr sz="2500" b="1" i="0">
          <a:solidFill>
            <a:schemeClr val="tx2"/>
          </a:solidFill>
          <a:latin typeface="Arial" panose="020B0604020202020204" pitchFamily="34" charset="0"/>
          <a:ea typeface="ＭＳ Ｐゴシック" pitchFamily="-111" charset="-128"/>
        </a:defRPr>
      </a:lvl2pPr>
      <a:lvl3pPr marL="1143000" indent="-228600" algn="l" rtl="0" eaLnBrk="0" fontAlgn="base" hangingPunct="0">
        <a:spcBef>
          <a:spcPct val="20000"/>
        </a:spcBef>
        <a:spcAft>
          <a:spcPct val="0"/>
        </a:spcAft>
        <a:buClr>
          <a:schemeClr val="accent1"/>
        </a:buClr>
        <a:buSzPct val="70000"/>
        <a:buFont typeface="Wingdings" charset="2"/>
        <a:buChar char="p"/>
        <a:defRPr sz="2200" b="1" i="0">
          <a:solidFill>
            <a:schemeClr val="tx2"/>
          </a:solidFill>
          <a:latin typeface="Arial" panose="020B0604020202020204" pitchFamily="34" charset="0"/>
          <a:ea typeface="ＭＳ Ｐゴシック" charset="0"/>
          <a:cs typeface="Geneva" charset="0"/>
        </a:defRPr>
      </a:lvl3pPr>
      <a:lvl4pPr marL="1600200" indent="-228600" algn="l" rtl="0" eaLnBrk="0" fontAlgn="base" hangingPunct="0">
        <a:spcBef>
          <a:spcPct val="20000"/>
        </a:spcBef>
        <a:spcAft>
          <a:spcPct val="0"/>
        </a:spcAft>
        <a:buClr>
          <a:schemeClr val="accent1"/>
        </a:buClr>
        <a:buSzPct val="70000"/>
        <a:buFont typeface="Wingdings" charset="2"/>
        <a:buChar char="n"/>
        <a:defRPr sz="2000" b="1" i="0">
          <a:solidFill>
            <a:schemeClr val="tx2"/>
          </a:solidFill>
          <a:latin typeface="Arial" panose="020B0604020202020204" pitchFamily="34" charset="0"/>
          <a:ea typeface="Geneva" charset="-128"/>
          <a:cs typeface="Geneva" charset="0"/>
        </a:defRPr>
      </a:lvl4pPr>
      <a:lvl5pPr marL="2057400" indent="-228600" algn="l" rtl="0" eaLnBrk="0" fontAlgn="base" hangingPunct="0">
        <a:spcBef>
          <a:spcPct val="20000"/>
        </a:spcBef>
        <a:spcAft>
          <a:spcPct val="0"/>
        </a:spcAft>
        <a:buClr>
          <a:schemeClr val="accent1"/>
        </a:buClr>
        <a:buSzPct val="70000"/>
        <a:buFont typeface="Wingdings" charset="2"/>
        <a:buChar char="o"/>
        <a:defRPr sz="2000" b="1" i="0">
          <a:solidFill>
            <a:schemeClr val="tx2"/>
          </a:solidFill>
          <a:latin typeface="Arial" panose="020B0604020202020204" pitchFamily="34" charset="0"/>
          <a:ea typeface="Geneva" charset="-128"/>
          <a:cs typeface="Geneva" charset="0"/>
        </a:defRPr>
      </a:lvl5pPr>
      <a:lvl6pPr marL="2514600" indent="-228600" algn="l" rtl="0" fontAlgn="base">
        <a:spcBef>
          <a:spcPct val="20000"/>
        </a:spcBef>
        <a:spcAft>
          <a:spcPct val="0"/>
        </a:spcAft>
        <a:buClr>
          <a:schemeClr val="accent1"/>
        </a:buClr>
        <a:buSzPct val="70000"/>
        <a:buFont typeface="Wingdings" pitchFamily="-111" charset="2"/>
        <a:buChar char="o"/>
        <a:defRPr sz="2000">
          <a:solidFill>
            <a:schemeClr val="tx2"/>
          </a:solidFill>
          <a:latin typeface="+mn-lt"/>
          <a:ea typeface="ＭＳ Ｐゴシック" pitchFamily="-111" charset="-128"/>
        </a:defRPr>
      </a:lvl6pPr>
      <a:lvl7pPr marL="2971800" indent="-228600" algn="l" rtl="0" fontAlgn="base">
        <a:spcBef>
          <a:spcPct val="20000"/>
        </a:spcBef>
        <a:spcAft>
          <a:spcPct val="0"/>
        </a:spcAft>
        <a:buClr>
          <a:schemeClr val="accent1"/>
        </a:buClr>
        <a:buSzPct val="70000"/>
        <a:buFont typeface="Wingdings" pitchFamily="-111" charset="2"/>
        <a:buChar char="o"/>
        <a:defRPr sz="2000">
          <a:solidFill>
            <a:schemeClr val="tx2"/>
          </a:solidFill>
          <a:latin typeface="+mn-lt"/>
          <a:ea typeface="ＭＳ Ｐゴシック" pitchFamily="-111" charset="-128"/>
        </a:defRPr>
      </a:lvl7pPr>
      <a:lvl8pPr marL="3429000" indent="-228600" algn="l" rtl="0" fontAlgn="base">
        <a:spcBef>
          <a:spcPct val="20000"/>
        </a:spcBef>
        <a:spcAft>
          <a:spcPct val="0"/>
        </a:spcAft>
        <a:buClr>
          <a:schemeClr val="accent1"/>
        </a:buClr>
        <a:buSzPct val="70000"/>
        <a:buFont typeface="Wingdings" pitchFamily="-111" charset="2"/>
        <a:buChar char="o"/>
        <a:defRPr sz="2000">
          <a:solidFill>
            <a:schemeClr val="tx2"/>
          </a:solidFill>
          <a:latin typeface="+mn-lt"/>
          <a:ea typeface="ＭＳ Ｐゴシック" pitchFamily="-111" charset="-128"/>
        </a:defRPr>
      </a:lvl8pPr>
      <a:lvl9pPr marL="3886200" indent="-228600" algn="l" rtl="0" fontAlgn="base">
        <a:spcBef>
          <a:spcPct val="20000"/>
        </a:spcBef>
        <a:spcAft>
          <a:spcPct val="0"/>
        </a:spcAft>
        <a:buClr>
          <a:schemeClr val="accent1"/>
        </a:buClr>
        <a:buSzPct val="70000"/>
        <a:buFont typeface="Wingdings" pitchFamily="-111" charset="2"/>
        <a:buChar char="o"/>
        <a:defRPr sz="2000">
          <a:solidFill>
            <a:schemeClr val="tx2"/>
          </a:solidFill>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36.xml><?xml version="1.0" encoding="utf-8"?>
<p:sldMaster xmlns:a="http://schemas.openxmlformats.org/drawingml/2006/main" xmlns:r="http://schemas.openxmlformats.org/officeDocument/2006/relationships" xmlns:p="http://schemas.openxmlformats.org/presentationml/2006/main">
  <p:cSld>
    <p:bg>
      <p:bgPr>
        <a:blipFill rotWithShape="1">
          <a:blip r:embed="rId679" cstate="print"/>
          <a:srcRect/>
          <a:tile tx="0" ty="0" sx="100000" sy="100000" flip="none" algn="tl"/>
        </a:blipFill>
        <a:effectLst/>
      </p:bgPr>
    </p:bg>
    <p:spTree>
      <p:nvGrpSpPr>
        <p:cNvPr id="1" name=""/>
        <p:cNvGrpSpPr/>
        <p:nvPr/>
      </p:nvGrpSpPr>
      <p:grpSpPr>
        <a:xfrm>
          <a:off x="0" y="0"/>
          <a:ext cx="0" cy="0"/>
          <a:chOff x="0" y="0"/>
          <a:chExt cx="0" cy="0"/>
        </a:xfrm>
      </p:grpSpPr>
      <p:pic>
        <p:nvPicPr>
          <p:cNvPr id="2" name="Picture 2" descr="Picture 2"/>
          <p:cNvPicPr>
            <a:picLocks noChangeAspect="1"/>
          </p:cNvPicPr>
          <p:nvPr/>
        </p:nvPicPr>
        <p:blipFill>
          <a:blip r:embed="rId680" cstate="print"/>
          <a:stretch>
            <a:fillRect/>
          </a:stretch>
        </p:blipFill>
        <p:spPr>
          <a:xfrm>
            <a:off x="0" y="0"/>
            <a:ext cx="685800" cy="6858000"/>
          </a:xfrm>
          <a:prstGeom prst="rect">
            <a:avLst/>
          </a:prstGeom>
          <a:ln w="12700">
            <a:miter lim="400000"/>
          </a:ln>
        </p:spPr>
      </p:pic>
      <p:pic>
        <p:nvPicPr>
          <p:cNvPr id="3" name="Picture 7" descr="Picture 7"/>
          <p:cNvPicPr>
            <a:picLocks noChangeAspect="1"/>
          </p:cNvPicPr>
          <p:nvPr/>
        </p:nvPicPr>
        <p:blipFill>
          <a:blip r:embed="rId681" cstate="print"/>
          <a:stretch>
            <a:fillRect/>
          </a:stretch>
        </p:blipFill>
        <p:spPr>
          <a:xfrm>
            <a:off x="1066800" y="1574800"/>
            <a:ext cx="7772400" cy="130175"/>
          </a:xfrm>
          <a:prstGeom prst="rect">
            <a:avLst/>
          </a:prstGeom>
          <a:ln w="12700">
            <a:miter lim="400000"/>
          </a:ln>
        </p:spPr>
      </p:pic>
      <p:sp>
        <p:nvSpPr>
          <p:cNvPr id="4" name="Title Text"/>
          <p:cNvSpPr txBox="1">
            <a:spLocks noGrp="1"/>
          </p:cNvSpPr>
          <p:nvPr>
            <p:ph type="title"/>
          </p:nvPr>
        </p:nvSpPr>
        <p:spPr>
          <a:xfrm>
            <a:off x="1066800" y="381000"/>
            <a:ext cx="7772400" cy="1143000"/>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nchor="b">
            <a:normAutofit/>
          </a:bodyPr>
          <a:lstStyle/>
          <a:p>
            <a:r>
              <a:t>Title Text</a:t>
            </a:r>
          </a:p>
        </p:txBody>
      </p:sp>
      <p:sp>
        <p:nvSpPr>
          <p:cNvPr id="5" name="Body Level One…"/>
          <p:cNvSpPr txBox="1">
            <a:spLocks noGrp="1"/>
          </p:cNvSpPr>
          <p:nvPr>
            <p:ph type="body" idx="1"/>
          </p:nvPr>
        </p:nvSpPr>
        <p:spPr>
          <a:xfrm>
            <a:off x="457200" y="1600200"/>
            <a:ext cx="8229600" cy="5257800"/>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lstStyle>
            <a:lvl1pPr>
              <a:buBlip>
                <a:blip r:embed="rId682"/>
              </a:buBlip>
            </a:lvl1pPr>
            <a:lvl2pPr>
              <a:buBlip>
                <a:blip r:embed="rId683"/>
              </a:buBlip>
            </a:lvl2pPr>
          </a:lstStyle>
          <a:p>
            <a:r>
              <a:t>Body Level One</a:t>
            </a:r>
          </a:p>
          <a:p>
            <a:pPr lvl="1"/>
            <a:r>
              <a:t>Body Level Two</a:t>
            </a:r>
          </a:p>
          <a:p>
            <a:pPr lvl="2"/>
            <a:r>
              <a:t>Body Level Three</a:t>
            </a:r>
          </a:p>
          <a:p>
            <a:pPr lvl="3"/>
            <a:r>
              <a:t>Body Level Four</a:t>
            </a:r>
          </a:p>
          <a:p>
            <a:pPr lvl="4"/>
            <a:r>
              <a:t>Body Level Five</a:t>
            </a:r>
          </a:p>
        </p:txBody>
      </p:sp>
      <p:sp>
        <p:nvSpPr>
          <p:cNvPr id="6" name="Slide Number"/>
          <p:cNvSpPr txBox="1">
            <a:spLocks noGrp="1"/>
          </p:cNvSpPr>
          <p:nvPr>
            <p:ph type="sldNum" sz="quarter" idx="2"/>
          </p:nvPr>
        </p:nvSpPr>
        <p:spPr>
          <a:xfrm>
            <a:off x="7807731" y="6550224"/>
            <a:ext cx="310339" cy="307777"/>
          </a:xfrm>
          <a:prstGeom prst="rect">
            <a:avLst/>
          </a:prstGeom>
          <a:ln w="12700">
            <a:miter lim="400000"/>
          </a:ln>
        </p:spPr>
        <p:txBody>
          <a:bodyPr wrap="none" lIns="45719" rIns="45719" anchor="b">
            <a:spAutoFit/>
          </a:bodyPr>
          <a:lstStyle>
            <a:lvl1pPr>
              <a:defRPr sz="1400" b="1" i="0">
                <a:solidFill>
                  <a:srgbClr val="482400"/>
                </a:solidFill>
                <a:latin typeface="Arial" panose="020B0604020202020204" pitchFamily="34" charset="0"/>
                <a:ea typeface="Arial" panose="020B0604020202020204" pitchFamily="34" charset="0"/>
                <a:cs typeface="Arial" panose="020B0604020202020204" pitchFamily="34" charset="0"/>
                <a:sym typeface="Arial"/>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703934337"/>
      </p:ext>
    </p:extLst>
  </p:cSld>
  <p:clrMap bg1="lt1" tx1="dk1" bg2="lt2" tx2="dk2" accent1="accent1" accent2="accent2" accent3="accent3" accent4="accent4" accent5="accent5" accent6="accent6" hlink="hlink" folHlink="folHlink"/>
  <p:sldLayoutIdLst>
    <p:sldLayoutId id="2147489111" r:id="rId1"/>
    <p:sldLayoutId id="2147489112" r:id="rId2"/>
    <p:sldLayoutId id="2147489113" r:id="rId3"/>
    <p:sldLayoutId id="2147489114" r:id="rId4"/>
    <p:sldLayoutId id="2147489115" r:id="rId5"/>
    <p:sldLayoutId id="2147489116" r:id="rId6"/>
    <p:sldLayoutId id="2147489117" r:id="rId7"/>
    <p:sldLayoutId id="2147489118" r:id="rId8"/>
    <p:sldLayoutId id="2147489119" r:id="rId9"/>
    <p:sldLayoutId id="2147489120" r:id="rId10"/>
    <p:sldLayoutId id="2147489121" r:id="rId11"/>
    <p:sldLayoutId id="2147489122" r:id="rId12"/>
    <p:sldLayoutId id="2147489123" r:id="rId13"/>
    <p:sldLayoutId id="2147489124" r:id="rId14"/>
    <p:sldLayoutId id="2147489125" r:id="rId15"/>
    <p:sldLayoutId id="2147489126" r:id="rId16"/>
    <p:sldLayoutId id="2147489127" r:id="rId17"/>
    <p:sldLayoutId id="2147489128" r:id="rId18"/>
    <p:sldLayoutId id="2147489129" r:id="rId19"/>
    <p:sldLayoutId id="2147489130" r:id="rId20"/>
    <p:sldLayoutId id="2147489131" r:id="rId21"/>
    <p:sldLayoutId id="2147489132" r:id="rId22"/>
    <p:sldLayoutId id="2147489133" r:id="rId23"/>
    <p:sldLayoutId id="2147489134" r:id="rId24"/>
    <p:sldLayoutId id="2147489135" r:id="rId25"/>
    <p:sldLayoutId id="2147489136" r:id="rId26"/>
    <p:sldLayoutId id="2147489137" r:id="rId27"/>
    <p:sldLayoutId id="2147489138" r:id="rId28"/>
    <p:sldLayoutId id="2147489139" r:id="rId29"/>
    <p:sldLayoutId id="2147489140" r:id="rId30"/>
    <p:sldLayoutId id="2147489141" r:id="rId31"/>
    <p:sldLayoutId id="2147489142" r:id="rId32"/>
    <p:sldLayoutId id="2147489143" r:id="rId33"/>
    <p:sldLayoutId id="2147489144" r:id="rId34"/>
    <p:sldLayoutId id="2147489145" r:id="rId35"/>
    <p:sldLayoutId id="2147489146" r:id="rId36"/>
    <p:sldLayoutId id="2147489147" r:id="rId37"/>
    <p:sldLayoutId id="2147489148" r:id="rId38"/>
    <p:sldLayoutId id="2147489149" r:id="rId39"/>
    <p:sldLayoutId id="2147489150" r:id="rId40"/>
    <p:sldLayoutId id="2147489151" r:id="rId41"/>
    <p:sldLayoutId id="2147489152" r:id="rId42"/>
    <p:sldLayoutId id="2147489153" r:id="rId43"/>
    <p:sldLayoutId id="2147489154" r:id="rId44"/>
    <p:sldLayoutId id="2147489155" r:id="rId45"/>
    <p:sldLayoutId id="2147489156" r:id="rId46"/>
    <p:sldLayoutId id="2147489157" r:id="rId47"/>
    <p:sldLayoutId id="2147489158" r:id="rId48"/>
    <p:sldLayoutId id="2147489159" r:id="rId49"/>
    <p:sldLayoutId id="2147489160" r:id="rId50"/>
    <p:sldLayoutId id="2147489161" r:id="rId51"/>
    <p:sldLayoutId id="2147489162" r:id="rId52"/>
    <p:sldLayoutId id="2147489163" r:id="rId53"/>
    <p:sldLayoutId id="2147489164" r:id="rId54"/>
    <p:sldLayoutId id="2147489165" r:id="rId55"/>
    <p:sldLayoutId id="2147489166" r:id="rId56"/>
    <p:sldLayoutId id="2147489167" r:id="rId57"/>
    <p:sldLayoutId id="2147489168" r:id="rId58"/>
    <p:sldLayoutId id="2147489169" r:id="rId59"/>
    <p:sldLayoutId id="2147489170" r:id="rId60"/>
    <p:sldLayoutId id="2147489171" r:id="rId61"/>
    <p:sldLayoutId id="2147489172" r:id="rId62"/>
    <p:sldLayoutId id="2147489173" r:id="rId63"/>
    <p:sldLayoutId id="2147489174" r:id="rId64"/>
    <p:sldLayoutId id="2147489175" r:id="rId65"/>
    <p:sldLayoutId id="2147489176" r:id="rId66"/>
    <p:sldLayoutId id="2147489177" r:id="rId67"/>
    <p:sldLayoutId id="2147489178" r:id="rId68"/>
    <p:sldLayoutId id="2147489179" r:id="rId69"/>
    <p:sldLayoutId id="2147489180" r:id="rId70"/>
    <p:sldLayoutId id="2147489181" r:id="rId71"/>
    <p:sldLayoutId id="2147489182" r:id="rId72"/>
    <p:sldLayoutId id="2147489183" r:id="rId73"/>
    <p:sldLayoutId id="2147489184" r:id="rId74"/>
    <p:sldLayoutId id="2147489185" r:id="rId75"/>
    <p:sldLayoutId id="2147489186" r:id="rId76"/>
    <p:sldLayoutId id="2147489187" r:id="rId77"/>
    <p:sldLayoutId id="2147489188" r:id="rId78"/>
    <p:sldLayoutId id="2147489189" r:id="rId79"/>
    <p:sldLayoutId id="2147489190" r:id="rId80"/>
    <p:sldLayoutId id="2147489191" r:id="rId81"/>
    <p:sldLayoutId id="2147489192" r:id="rId82"/>
    <p:sldLayoutId id="2147489193" r:id="rId83"/>
    <p:sldLayoutId id="2147489194" r:id="rId84"/>
    <p:sldLayoutId id="2147489195" r:id="rId85"/>
    <p:sldLayoutId id="2147489196" r:id="rId86"/>
    <p:sldLayoutId id="2147489197" r:id="rId87"/>
    <p:sldLayoutId id="2147489198" r:id="rId88"/>
    <p:sldLayoutId id="2147489199" r:id="rId89"/>
    <p:sldLayoutId id="2147489200" r:id="rId90"/>
    <p:sldLayoutId id="2147489201" r:id="rId91"/>
    <p:sldLayoutId id="2147489202" r:id="rId92"/>
    <p:sldLayoutId id="2147489203" r:id="rId93"/>
    <p:sldLayoutId id="2147489204" r:id="rId94"/>
    <p:sldLayoutId id="2147489205" r:id="rId95"/>
    <p:sldLayoutId id="2147489206" r:id="rId96"/>
    <p:sldLayoutId id="2147489207" r:id="rId97"/>
    <p:sldLayoutId id="2147489208" r:id="rId98"/>
    <p:sldLayoutId id="2147489209" r:id="rId99"/>
    <p:sldLayoutId id="2147489210" r:id="rId100"/>
    <p:sldLayoutId id="2147489211" r:id="rId101"/>
    <p:sldLayoutId id="2147489212" r:id="rId102"/>
    <p:sldLayoutId id="2147489213" r:id="rId103"/>
    <p:sldLayoutId id="2147489214" r:id="rId104"/>
    <p:sldLayoutId id="2147489215" r:id="rId105"/>
    <p:sldLayoutId id="2147489216" r:id="rId106"/>
    <p:sldLayoutId id="2147489217" r:id="rId107"/>
    <p:sldLayoutId id="2147489218" r:id="rId108"/>
    <p:sldLayoutId id="2147489219" r:id="rId109"/>
    <p:sldLayoutId id="2147489220" r:id="rId110"/>
    <p:sldLayoutId id="2147489221" r:id="rId111"/>
    <p:sldLayoutId id="2147489222" r:id="rId112"/>
    <p:sldLayoutId id="2147489223" r:id="rId113"/>
    <p:sldLayoutId id="2147489224" r:id="rId114"/>
    <p:sldLayoutId id="2147489225" r:id="rId115"/>
    <p:sldLayoutId id="2147489226" r:id="rId116"/>
    <p:sldLayoutId id="2147489227" r:id="rId117"/>
    <p:sldLayoutId id="2147489228" r:id="rId118"/>
    <p:sldLayoutId id="2147489229" r:id="rId119"/>
    <p:sldLayoutId id="2147489230" r:id="rId120"/>
    <p:sldLayoutId id="2147489231" r:id="rId121"/>
    <p:sldLayoutId id="2147489232" r:id="rId122"/>
    <p:sldLayoutId id="2147489233" r:id="rId123"/>
    <p:sldLayoutId id="2147489234" r:id="rId124"/>
    <p:sldLayoutId id="2147489235" r:id="rId125"/>
    <p:sldLayoutId id="2147489236" r:id="rId126"/>
    <p:sldLayoutId id="2147489237" r:id="rId127"/>
    <p:sldLayoutId id="2147489238" r:id="rId128"/>
    <p:sldLayoutId id="2147489239" r:id="rId129"/>
    <p:sldLayoutId id="2147489240" r:id="rId130"/>
    <p:sldLayoutId id="2147489241" r:id="rId131"/>
    <p:sldLayoutId id="2147489242" r:id="rId132"/>
    <p:sldLayoutId id="2147489243" r:id="rId133"/>
    <p:sldLayoutId id="2147489244" r:id="rId134"/>
    <p:sldLayoutId id="2147489245" r:id="rId135"/>
    <p:sldLayoutId id="2147489246" r:id="rId136"/>
    <p:sldLayoutId id="2147489247" r:id="rId137"/>
    <p:sldLayoutId id="2147489248" r:id="rId138"/>
    <p:sldLayoutId id="2147489249" r:id="rId139"/>
    <p:sldLayoutId id="2147489250" r:id="rId140"/>
    <p:sldLayoutId id="2147489251" r:id="rId141"/>
    <p:sldLayoutId id="2147489252" r:id="rId142"/>
    <p:sldLayoutId id="2147489253" r:id="rId143"/>
    <p:sldLayoutId id="2147489254" r:id="rId144"/>
    <p:sldLayoutId id="2147489255" r:id="rId145"/>
    <p:sldLayoutId id="2147489256" r:id="rId146"/>
    <p:sldLayoutId id="2147489257" r:id="rId147"/>
    <p:sldLayoutId id="2147489258" r:id="rId148"/>
    <p:sldLayoutId id="2147489259" r:id="rId149"/>
    <p:sldLayoutId id="2147489260" r:id="rId150"/>
    <p:sldLayoutId id="2147489261" r:id="rId151"/>
    <p:sldLayoutId id="2147489262" r:id="rId152"/>
    <p:sldLayoutId id="2147489263" r:id="rId153"/>
    <p:sldLayoutId id="2147489264" r:id="rId154"/>
    <p:sldLayoutId id="2147489265" r:id="rId155"/>
    <p:sldLayoutId id="2147489266" r:id="rId156"/>
    <p:sldLayoutId id="2147489267" r:id="rId157"/>
    <p:sldLayoutId id="2147489268" r:id="rId158"/>
    <p:sldLayoutId id="2147489269" r:id="rId159"/>
    <p:sldLayoutId id="2147489270" r:id="rId160"/>
    <p:sldLayoutId id="2147489271" r:id="rId161"/>
    <p:sldLayoutId id="2147489272" r:id="rId162"/>
    <p:sldLayoutId id="2147489273" r:id="rId163"/>
    <p:sldLayoutId id="2147489274" r:id="rId164"/>
    <p:sldLayoutId id="2147489275" r:id="rId165"/>
    <p:sldLayoutId id="2147489276" r:id="rId166"/>
    <p:sldLayoutId id="2147489277" r:id="rId167"/>
    <p:sldLayoutId id="2147489278" r:id="rId168"/>
    <p:sldLayoutId id="2147489279" r:id="rId169"/>
    <p:sldLayoutId id="2147489280" r:id="rId170"/>
    <p:sldLayoutId id="2147489281" r:id="rId171"/>
    <p:sldLayoutId id="2147489282" r:id="rId172"/>
    <p:sldLayoutId id="2147489283" r:id="rId173"/>
    <p:sldLayoutId id="2147489284" r:id="rId174"/>
    <p:sldLayoutId id="2147489285" r:id="rId175"/>
    <p:sldLayoutId id="2147489286" r:id="rId176"/>
    <p:sldLayoutId id="2147489287" r:id="rId177"/>
    <p:sldLayoutId id="2147489288" r:id="rId178"/>
    <p:sldLayoutId id="2147489289" r:id="rId179"/>
    <p:sldLayoutId id="2147489290" r:id="rId180"/>
    <p:sldLayoutId id="2147489291" r:id="rId181"/>
    <p:sldLayoutId id="2147489292" r:id="rId182"/>
    <p:sldLayoutId id="2147489293" r:id="rId183"/>
    <p:sldLayoutId id="2147489294" r:id="rId184"/>
    <p:sldLayoutId id="2147489295" r:id="rId185"/>
    <p:sldLayoutId id="2147489296" r:id="rId186"/>
    <p:sldLayoutId id="2147489297" r:id="rId187"/>
    <p:sldLayoutId id="2147489298" r:id="rId188"/>
    <p:sldLayoutId id="2147489299" r:id="rId189"/>
    <p:sldLayoutId id="2147489300" r:id="rId190"/>
    <p:sldLayoutId id="2147489301" r:id="rId191"/>
    <p:sldLayoutId id="2147489302" r:id="rId192"/>
    <p:sldLayoutId id="2147489303" r:id="rId193"/>
    <p:sldLayoutId id="2147489304" r:id="rId194"/>
    <p:sldLayoutId id="2147489305" r:id="rId195"/>
    <p:sldLayoutId id="2147489306" r:id="rId196"/>
    <p:sldLayoutId id="2147489307" r:id="rId197"/>
    <p:sldLayoutId id="2147489308" r:id="rId198"/>
    <p:sldLayoutId id="2147489309" r:id="rId199"/>
    <p:sldLayoutId id="2147489310" r:id="rId200"/>
    <p:sldLayoutId id="2147489311" r:id="rId201"/>
    <p:sldLayoutId id="2147489312" r:id="rId202"/>
    <p:sldLayoutId id="2147489313" r:id="rId203"/>
    <p:sldLayoutId id="2147489314" r:id="rId204"/>
    <p:sldLayoutId id="2147489315" r:id="rId205"/>
    <p:sldLayoutId id="2147489316" r:id="rId206"/>
    <p:sldLayoutId id="2147489317" r:id="rId207"/>
    <p:sldLayoutId id="2147489318" r:id="rId208"/>
    <p:sldLayoutId id="2147489319" r:id="rId209"/>
    <p:sldLayoutId id="2147489320" r:id="rId210"/>
    <p:sldLayoutId id="2147489321" r:id="rId211"/>
    <p:sldLayoutId id="2147489322" r:id="rId212"/>
    <p:sldLayoutId id="2147489323" r:id="rId213"/>
    <p:sldLayoutId id="2147489324" r:id="rId214"/>
    <p:sldLayoutId id="2147489325" r:id="rId215"/>
    <p:sldLayoutId id="2147489326" r:id="rId216"/>
    <p:sldLayoutId id="2147489327" r:id="rId217"/>
    <p:sldLayoutId id="2147489328" r:id="rId218"/>
    <p:sldLayoutId id="2147489329" r:id="rId219"/>
    <p:sldLayoutId id="2147489330" r:id="rId220"/>
    <p:sldLayoutId id="2147489331" r:id="rId221"/>
    <p:sldLayoutId id="2147489332" r:id="rId222"/>
    <p:sldLayoutId id="2147489333" r:id="rId223"/>
    <p:sldLayoutId id="2147489334" r:id="rId224"/>
    <p:sldLayoutId id="2147489335" r:id="rId225"/>
    <p:sldLayoutId id="2147489336" r:id="rId226"/>
    <p:sldLayoutId id="2147489337" r:id="rId227"/>
    <p:sldLayoutId id="2147489338" r:id="rId228"/>
    <p:sldLayoutId id="2147489339" r:id="rId229"/>
    <p:sldLayoutId id="2147489340" r:id="rId230"/>
    <p:sldLayoutId id="2147489341" r:id="rId231"/>
    <p:sldLayoutId id="2147489342" r:id="rId232"/>
    <p:sldLayoutId id="2147489343" r:id="rId233"/>
    <p:sldLayoutId id="2147489344" r:id="rId234"/>
    <p:sldLayoutId id="2147489345" r:id="rId235"/>
    <p:sldLayoutId id="2147489346" r:id="rId236"/>
    <p:sldLayoutId id="2147489347" r:id="rId237"/>
    <p:sldLayoutId id="2147489348" r:id="rId238"/>
    <p:sldLayoutId id="2147489349" r:id="rId239"/>
    <p:sldLayoutId id="2147489350" r:id="rId240"/>
    <p:sldLayoutId id="2147489351" r:id="rId241"/>
    <p:sldLayoutId id="2147489352" r:id="rId242"/>
    <p:sldLayoutId id="2147489353" r:id="rId243"/>
    <p:sldLayoutId id="2147489354" r:id="rId244"/>
    <p:sldLayoutId id="2147489355" r:id="rId245"/>
    <p:sldLayoutId id="2147489356" r:id="rId246"/>
    <p:sldLayoutId id="2147489357" r:id="rId247"/>
    <p:sldLayoutId id="2147489358" r:id="rId248"/>
    <p:sldLayoutId id="2147489359" r:id="rId249"/>
    <p:sldLayoutId id="2147489360" r:id="rId250"/>
    <p:sldLayoutId id="2147489361" r:id="rId251"/>
    <p:sldLayoutId id="2147489362" r:id="rId252"/>
    <p:sldLayoutId id="2147489363" r:id="rId253"/>
    <p:sldLayoutId id="2147489364" r:id="rId254"/>
    <p:sldLayoutId id="2147489365" r:id="rId255"/>
    <p:sldLayoutId id="2147489366" r:id="rId256"/>
    <p:sldLayoutId id="2147489367" r:id="rId257"/>
    <p:sldLayoutId id="2147489368" r:id="rId258"/>
    <p:sldLayoutId id="2147489369" r:id="rId259"/>
    <p:sldLayoutId id="2147489370" r:id="rId260"/>
    <p:sldLayoutId id="2147489371" r:id="rId261"/>
    <p:sldLayoutId id="2147489372" r:id="rId262"/>
    <p:sldLayoutId id="2147489373" r:id="rId263"/>
    <p:sldLayoutId id="2147489374" r:id="rId264"/>
    <p:sldLayoutId id="2147489375" r:id="rId265"/>
    <p:sldLayoutId id="2147489376" r:id="rId266"/>
    <p:sldLayoutId id="2147489377" r:id="rId267"/>
    <p:sldLayoutId id="2147489378" r:id="rId268"/>
    <p:sldLayoutId id="2147489379" r:id="rId269"/>
    <p:sldLayoutId id="2147489380" r:id="rId270"/>
    <p:sldLayoutId id="2147489381" r:id="rId271"/>
    <p:sldLayoutId id="2147489382" r:id="rId272"/>
    <p:sldLayoutId id="2147489383" r:id="rId273"/>
    <p:sldLayoutId id="2147489384" r:id="rId274"/>
    <p:sldLayoutId id="2147489385" r:id="rId275"/>
    <p:sldLayoutId id="2147489386" r:id="rId276"/>
    <p:sldLayoutId id="2147489387" r:id="rId277"/>
    <p:sldLayoutId id="2147489388" r:id="rId278"/>
    <p:sldLayoutId id="2147489389" r:id="rId279"/>
    <p:sldLayoutId id="2147489390" r:id="rId280"/>
    <p:sldLayoutId id="2147489391" r:id="rId281"/>
    <p:sldLayoutId id="2147489392" r:id="rId282"/>
    <p:sldLayoutId id="2147489393" r:id="rId283"/>
    <p:sldLayoutId id="2147489394" r:id="rId284"/>
    <p:sldLayoutId id="2147489395" r:id="rId285"/>
    <p:sldLayoutId id="2147489396" r:id="rId286"/>
    <p:sldLayoutId id="2147489397" r:id="rId287"/>
    <p:sldLayoutId id="2147489398" r:id="rId288"/>
    <p:sldLayoutId id="2147489399" r:id="rId289"/>
    <p:sldLayoutId id="2147489400" r:id="rId290"/>
    <p:sldLayoutId id="2147489401" r:id="rId291"/>
    <p:sldLayoutId id="2147489402" r:id="rId292"/>
    <p:sldLayoutId id="2147489403" r:id="rId293"/>
    <p:sldLayoutId id="2147489404" r:id="rId294"/>
    <p:sldLayoutId id="2147489405" r:id="rId295"/>
    <p:sldLayoutId id="2147489406" r:id="rId296"/>
    <p:sldLayoutId id="2147489407" r:id="rId297"/>
    <p:sldLayoutId id="2147489408" r:id="rId298"/>
    <p:sldLayoutId id="2147489409" r:id="rId299"/>
    <p:sldLayoutId id="2147489410" r:id="rId300"/>
    <p:sldLayoutId id="2147489411" r:id="rId301"/>
    <p:sldLayoutId id="2147489412" r:id="rId302"/>
    <p:sldLayoutId id="2147489413" r:id="rId303"/>
    <p:sldLayoutId id="2147489414" r:id="rId304"/>
    <p:sldLayoutId id="2147489415" r:id="rId305"/>
    <p:sldLayoutId id="2147489416" r:id="rId306"/>
    <p:sldLayoutId id="2147489417" r:id="rId307"/>
    <p:sldLayoutId id="2147489418" r:id="rId308"/>
    <p:sldLayoutId id="2147489419" r:id="rId309"/>
    <p:sldLayoutId id="2147489420" r:id="rId310"/>
    <p:sldLayoutId id="2147489421" r:id="rId311"/>
    <p:sldLayoutId id="2147489422" r:id="rId312"/>
    <p:sldLayoutId id="2147489423" r:id="rId313"/>
    <p:sldLayoutId id="2147489424" r:id="rId314"/>
    <p:sldLayoutId id="2147489425" r:id="rId315"/>
    <p:sldLayoutId id="2147489426" r:id="rId316"/>
    <p:sldLayoutId id="2147489427" r:id="rId317"/>
    <p:sldLayoutId id="2147489428" r:id="rId318"/>
    <p:sldLayoutId id="2147489429" r:id="rId319"/>
    <p:sldLayoutId id="2147489430" r:id="rId320"/>
    <p:sldLayoutId id="2147489431" r:id="rId321"/>
    <p:sldLayoutId id="2147489432" r:id="rId322"/>
    <p:sldLayoutId id="2147489433" r:id="rId323"/>
    <p:sldLayoutId id="2147489434" r:id="rId324"/>
    <p:sldLayoutId id="2147489435" r:id="rId325"/>
    <p:sldLayoutId id="2147489436" r:id="rId326"/>
    <p:sldLayoutId id="2147489437" r:id="rId327"/>
    <p:sldLayoutId id="2147489438" r:id="rId328"/>
    <p:sldLayoutId id="2147489439" r:id="rId329"/>
    <p:sldLayoutId id="2147489440" r:id="rId330"/>
    <p:sldLayoutId id="2147489441" r:id="rId331"/>
    <p:sldLayoutId id="2147489442" r:id="rId332"/>
    <p:sldLayoutId id="2147489443" r:id="rId333"/>
    <p:sldLayoutId id="2147489444" r:id="rId334"/>
    <p:sldLayoutId id="2147489445" r:id="rId335"/>
    <p:sldLayoutId id="2147489446" r:id="rId336"/>
    <p:sldLayoutId id="2147489447" r:id="rId337"/>
    <p:sldLayoutId id="2147489448" r:id="rId338"/>
    <p:sldLayoutId id="2147489449" r:id="rId339"/>
    <p:sldLayoutId id="2147489450" r:id="rId340"/>
    <p:sldLayoutId id="2147489451" r:id="rId341"/>
    <p:sldLayoutId id="2147489452" r:id="rId342"/>
    <p:sldLayoutId id="2147489453" r:id="rId343"/>
    <p:sldLayoutId id="2147489454" r:id="rId344"/>
    <p:sldLayoutId id="2147489455" r:id="rId345"/>
    <p:sldLayoutId id="2147489456" r:id="rId346"/>
    <p:sldLayoutId id="2147489457" r:id="rId347"/>
    <p:sldLayoutId id="2147489458" r:id="rId348"/>
    <p:sldLayoutId id="2147489459" r:id="rId349"/>
    <p:sldLayoutId id="2147489460" r:id="rId350"/>
    <p:sldLayoutId id="2147489461" r:id="rId351"/>
    <p:sldLayoutId id="2147489462" r:id="rId352"/>
    <p:sldLayoutId id="2147489463" r:id="rId353"/>
    <p:sldLayoutId id="2147489464" r:id="rId354"/>
    <p:sldLayoutId id="2147489465" r:id="rId355"/>
    <p:sldLayoutId id="2147489466" r:id="rId356"/>
    <p:sldLayoutId id="2147489467" r:id="rId357"/>
    <p:sldLayoutId id="2147489468" r:id="rId358"/>
    <p:sldLayoutId id="2147489469" r:id="rId359"/>
    <p:sldLayoutId id="2147489470" r:id="rId360"/>
    <p:sldLayoutId id="2147489471" r:id="rId361"/>
    <p:sldLayoutId id="2147489472" r:id="rId362"/>
    <p:sldLayoutId id="2147489473" r:id="rId363"/>
    <p:sldLayoutId id="2147489474" r:id="rId364"/>
    <p:sldLayoutId id="2147489475" r:id="rId365"/>
    <p:sldLayoutId id="2147489476" r:id="rId366"/>
    <p:sldLayoutId id="2147489477" r:id="rId367"/>
    <p:sldLayoutId id="2147489478" r:id="rId368"/>
    <p:sldLayoutId id="2147489479" r:id="rId369"/>
    <p:sldLayoutId id="2147489480" r:id="rId370"/>
    <p:sldLayoutId id="2147489481" r:id="rId371"/>
    <p:sldLayoutId id="2147489482" r:id="rId372"/>
    <p:sldLayoutId id="2147489483" r:id="rId373"/>
    <p:sldLayoutId id="2147489484" r:id="rId374"/>
    <p:sldLayoutId id="2147489485" r:id="rId375"/>
    <p:sldLayoutId id="2147489486" r:id="rId376"/>
    <p:sldLayoutId id="2147489487" r:id="rId377"/>
    <p:sldLayoutId id="2147489488" r:id="rId378"/>
    <p:sldLayoutId id="2147489489" r:id="rId379"/>
    <p:sldLayoutId id="2147489490" r:id="rId380"/>
    <p:sldLayoutId id="2147489491" r:id="rId381"/>
    <p:sldLayoutId id="2147489492" r:id="rId382"/>
    <p:sldLayoutId id="2147489493" r:id="rId383"/>
    <p:sldLayoutId id="2147489494" r:id="rId384"/>
    <p:sldLayoutId id="2147489495" r:id="rId385"/>
    <p:sldLayoutId id="2147489496" r:id="rId386"/>
    <p:sldLayoutId id="2147489497" r:id="rId387"/>
    <p:sldLayoutId id="2147489498" r:id="rId388"/>
    <p:sldLayoutId id="2147489499" r:id="rId389"/>
    <p:sldLayoutId id="2147489500" r:id="rId390"/>
    <p:sldLayoutId id="2147489501" r:id="rId391"/>
    <p:sldLayoutId id="2147489502" r:id="rId392"/>
    <p:sldLayoutId id="2147489503" r:id="rId393"/>
    <p:sldLayoutId id="2147489504" r:id="rId394"/>
    <p:sldLayoutId id="2147489505" r:id="rId395"/>
    <p:sldLayoutId id="2147489506" r:id="rId396"/>
    <p:sldLayoutId id="2147489507" r:id="rId397"/>
    <p:sldLayoutId id="2147489508" r:id="rId398"/>
    <p:sldLayoutId id="2147489509" r:id="rId399"/>
    <p:sldLayoutId id="2147489510" r:id="rId400"/>
    <p:sldLayoutId id="2147489511" r:id="rId401"/>
    <p:sldLayoutId id="2147489512" r:id="rId402"/>
    <p:sldLayoutId id="2147489513" r:id="rId403"/>
    <p:sldLayoutId id="2147489514" r:id="rId404"/>
    <p:sldLayoutId id="2147489515" r:id="rId405"/>
    <p:sldLayoutId id="2147489516" r:id="rId406"/>
    <p:sldLayoutId id="2147489517" r:id="rId407"/>
    <p:sldLayoutId id="2147489518" r:id="rId408"/>
    <p:sldLayoutId id="2147489519" r:id="rId409"/>
    <p:sldLayoutId id="2147489520" r:id="rId410"/>
    <p:sldLayoutId id="2147489521" r:id="rId411"/>
    <p:sldLayoutId id="2147489522" r:id="rId412"/>
    <p:sldLayoutId id="2147489523" r:id="rId413"/>
    <p:sldLayoutId id="2147489524" r:id="rId414"/>
    <p:sldLayoutId id="2147489525" r:id="rId415"/>
    <p:sldLayoutId id="2147489526" r:id="rId416"/>
    <p:sldLayoutId id="2147489527" r:id="rId417"/>
    <p:sldLayoutId id="2147489528" r:id="rId418"/>
    <p:sldLayoutId id="2147489529" r:id="rId419"/>
    <p:sldLayoutId id="2147489530" r:id="rId420"/>
    <p:sldLayoutId id="2147489531" r:id="rId421"/>
    <p:sldLayoutId id="2147489532" r:id="rId422"/>
    <p:sldLayoutId id="2147489533" r:id="rId423"/>
    <p:sldLayoutId id="2147489534" r:id="rId424"/>
    <p:sldLayoutId id="2147489535" r:id="rId425"/>
    <p:sldLayoutId id="2147489536" r:id="rId426"/>
    <p:sldLayoutId id="2147489537" r:id="rId427"/>
    <p:sldLayoutId id="2147489538" r:id="rId428"/>
    <p:sldLayoutId id="2147489539" r:id="rId429"/>
    <p:sldLayoutId id="2147489540" r:id="rId430"/>
    <p:sldLayoutId id="2147489541" r:id="rId431"/>
    <p:sldLayoutId id="2147489542" r:id="rId432"/>
    <p:sldLayoutId id="2147489543" r:id="rId433"/>
    <p:sldLayoutId id="2147489544" r:id="rId434"/>
    <p:sldLayoutId id="2147489545" r:id="rId435"/>
    <p:sldLayoutId id="2147489546" r:id="rId436"/>
    <p:sldLayoutId id="2147489547" r:id="rId437"/>
    <p:sldLayoutId id="2147489548" r:id="rId438"/>
    <p:sldLayoutId id="2147489549" r:id="rId439"/>
    <p:sldLayoutId id="2147489550" r:id="rId440"/>
    <p:sldLayoutId id="2147489551" r:id="rId441"/>
    <p:sldLayoutId id="2147489552" r:id="rId442"/>
    <p:sldLayoutId id="2147489553" r:id="rId443"/>
    <p:sldLayoutId id="2147489554" r:id="rId444"/>
    <p:sldLayoutId id="2147489555" r:id="rId445"/>
    <p:sldLayoutId id="2147489556" r:id="rId446"/>
    <p:sldLayoutId id="2147489557" r:id="rId447"/>
    <p:sldLayoutId id="2147489558" r:id="rId448"/>
    <p:sldLayoutId id="2147489559" r:id="rId449"/>
    <p:sldLayoutId id="2147489560" r:id="rId450"/>
    <p:sldLayoutId id="2147489561" r:id="rId451"/>
    <p:sldLayoutId id="2147489562" r:id="rId452"/>
    <p:sldLayoutId id="2147489563" r:id="rId453"/>
    <p:sldLayoutId id="2147489564" r:id="rId454"/>
    <p:sldLayoutId id="2147489565" r:id="rId455"/>
    <p:sldLayoutId id="2147489566" r:id="rId456"/>
    <p:sldLayoutId id="2147489567" r:id="rId457"/>
    <p:sldLayoutId id="2147489568" r:id="rId458"/>
    <p:sldLayoutId id="2147489569" r:id="rId459"/>
    <p:sldLayoutId id="2147489570" r:id="rId460"/>
    <p:sldLayoutId id="2147489571" r:id="rId461"/>
    <p:sldLayoutId id="2147489572" r:id="rId462"/>
    <p:sldLayoutId id="2147489573" r:id="rId463"/>
    <p:sldLayoutId id="2147489574" r:id="rId464"/>
    <p:sldLayoutId id="2147489575" r:id="rId465"/>
    <p:sldLayoutId id="2147489576" r:id="rId466"/>
    <p:sldLayoutId id="2147489577" r:id="rId467"/>
    <p:sldLayoutId id="2147489578" r:id="rId468"/>
    <p:sldLayoutId id="2147489579" r:id="rId469"/>
    <p:sldLayoutId id="2147489580" r:id="rId470"/>
    <p:sldLayoutId id="2147489581" r:id="rId471"/>
    <p:sldLayoutId id="2147489582" r:id="rId472"/>
    <p:sldLayoutId id="2147489583" r:id="rId473"/>
    <p:sldLayoutId id="2147489584" r:id="rId474"/>
    <p:sldLayoutId id="2147489585" r:id="rId475"/>
    <p:sldLayoutId id="2147489586" r:id="rId476"/>
    <p:sldLayoutId id="2147489587" r:id="rId477"/>
    <p:sldLayoutId id="2147489588" r:id="rId478"/>
    <p:sldLayoutId id="2147489589" r:id="rId479"/>
    <p:sldLayoutId id="2147489590" r:id="rId480"/>
    <p:sldLayoutId id="2147489591" r:id="rId481"/>
    <p:sldLayoutId id="2147489592" r:id="rId482"/>
    <p:sldLayoutId id="2147489593" r:id="rId483"/>
    <p:sldLayoutId id="2147489594" r:id="rId484"/>
    <p:sldLayoutId id="2147489595" r:id="rId485"/>
    <p:sldLayoutId id="2147489596" r:id="rId486"/>
    <p:sldLayoutId id="2147489597" r:id="rId487"/>
    <p:sldLayoutId id="2147489598" r:id="rId488"/>
    <p:sldLayoutId id="2147489599" r:id="rId489"/>
    <p:sldLayoutId id="2147489600" r:id="rId490"/>
    <p:sldLayoutId id="2147489601" r:id="rId491"/>
    <p:sldLayoutId id="2147489602" r:id="rId492"/>
    <p:sldLayoutId id="2147489603" r:id="rId493"/>
    <p:sldLayoutId id="2147489604" r:id="rId494"/>
    <p:sldLayoutId id="2147489605" r:id="rId495"/>
    <p:sldLayoutId id="2147489606" r:id="rId496"/>
    <p:sldLayoutId id="2147489607" r:id="rId497"/>
    <p:sldLayoutId id="2147489608" r:id="rId498"/>
    <p:sldLayoutId id="2147489609" r:id="rId499"/>
    <p:sldLayoutId id="2147489610" r:id="rId500"/>
    <p:sldLayoutId id="2147489611" r:id="rId501"/>
    <p:sldLayoutId id="2147489612" r:id="rId502"/>
    <p:sldLayoutId id="2147489613" r:id="rId503"/>
    <p:sldLayoutId id="2147489614" r:id="rId504"/>
    <p:sldLayoutId id="2147489615" r:id="rId505"/>
    <p:sldLayoutId id="2147489616" r:id="rId506"/>
    <p:sldLayoutId id="2147489617" r:id="rId507"/>
    <p:sldLayoutId id="2147489618" r:id="rId508"/>
    <p:sldLayoutId id="2147489619" r:id="rId509"/>
    <p:sldLayoutId id="2147489620" r:id="rId510"/>
    <p:sldLayoutId id="2147489621" r:id="rId511"/>
    <p:sldLayoutId id="2147489622" r:id="rId512"/>
    <p:sldLayoutId id="2147489623" r:id="rId513"/>
    <p:sldLayoutId id="2147489624" r:id="rId514"/>
    <p:sldLayoutId id="2147489625" r:id="rId515"/>
    <p:sldLayoutId id="2147489626" r:id="rId516"/>
    <p:sldLayoutId id="2147489627" r:id="rId517"/>
    <p:sldLayoutId id="2147489628" r:id="rId518"/>
    <p:sldLayoutId id="2147489629" r:id="rId519"/>
    <p:sldLayoutId id="2147489630" r:id="rId520"/>
    <p:sldLayoutId id="2147489631" r:id="rId521"/>
    <p:sldLayoutId id="2147489632" r:id="rId522"/>
    <p:sldLayoutId id="2147489633" r:id="rId523"/>
    <p:sldLayoutId id="2147489634" r:id="rId524"/>
    <p:sldLayoutId id="2147489635" r:id="rId525"/>
    <p:sldLayoutId id="2147489636" r:id="rId526"/>
    <p:sldLayoutId id="2147489637" r:id="rId527"/>
    <p:sldLayoutId id="2147489638" r:id="rId528"/>
    <p:sldLayoutId id="2147489639" r:id="rId529"/>
    <p:sldLayoutId id="2147489640" r:id="rId530"/>
    <p:sldLayoutId id="2147489641" r:id="rId531"/>
    <p:sldLayoutId id="2147489642" r:id="rId532"/>
    <p:sldLayoutId id="2147489643" r:id="rId533"/>
    <p:sldLayoutId id="2147489644" r:id="rId534"/>
    <p:sldLayoutId id="2147489645" r:id="rId535"/>
    <p:sldLayoutId id="2147489646" r:id="rId536"/>
    <p:sldLayoutId id="2147489647" r:id="rId537"/>
    <p:sldLayoutId id="2147489648" r:id="rId538"/>
    <p:sldLayoutId id="2147489649" r:id="rId539"/>
    <p:sldLayoutId id="2147489650" r:id="rId540"/>
    <p:sldLayoutId id="2147489651" r:id="rId541"/>
    <p:sldLayoutId id="2147489652" r:id="rId542"/>
    <p:sldLayoutId id="2147489653" r:id="rId543"/>
    <p:sldLayoutId id="2147489654" r:id="rId544"/>
    <p:sldLayoutId id="2147489655" r:id="rId545"/>
    <p:sldLayoutId id="2147489656" r:id="rId546"/>
    <p:sldLayoutId id="2147489657" r:id="rId547"/>
    <p:sldLayoutId id="2147489658" r:id="rId548"/>
    <p:sldLayoutId id="2147489659" r:id="rId549"/>
    <p:sldLayoutId id="2147489660" r:id="rId550"/>
    <p:sldLayoutId id="2147489661" r:id="rId551"/>
    <p:sldLayoutId id="2147489662" r:id="rId552"/>
    <p:sldLayoutId id="2147489663" r:id="rId553"/>
    <p:sldLayoutId id="2147489664" r:id="rId554"/>
    <p:sldLayoutId id="2147489665" r:id="rId555"/>
    <p:sldLayoutId id="2147489666" r:id="rId556"/>
    <p:sldLayoutId id="2147489667" r:id="rId557"/>
    <p:sldLayoutId id="2147489668" r:id="rId558"/>
    <p:sldLayoutId id="2147489669" r:id="rId559"/>
    <p:sldLayoutId id="2147489670" r:id="rId560"/>
    <p:sldLayoutId id="2147489671" r:id="rId561"/>
    <p:sldLayoutId id="2147489672" r:id="rId562"/>
    <p:sldLayoutId id="2147489673" r:id="rId563"/>
    <p:sldLayoutId id="2147489674" r:id="rId564"/>
    <p:sldLayoutId id="2147489675" r:id="rId565"/>
    <p:sldLayoutId id="2147489676" r:id="rId566"/>
    <p:sldLayoutId id="2147489677" r:id="rId567"/>
    <p:sldLayoutId id="2147489678" r:id="rId568"/>
    <p:sldLayoutId id="2147489679" r:id="rId569"/>
    <p:sldLayoutId id="2147489680" r:id="rId570"/>
    <p:sldLayoutId id="2147489681" r:id="rId571"/>
    <p:sldLayoutId id="2147489682" r:id="rId572"/>
    <p:sldLayoutId id="2147489683" r:id="rId573"/>
    <p:sldLayoutId id="2147489684" r:id="rId574"/>
    <p:sldLayoutId id="2147489685" r:id="rId575"/>
    <p:sldLayoutId id="2147489686" r:id="rId576"/>
    <p:sldLayoutId id="2147489687" r:id="rId577"/>
    <p:sldLayoutId id="2147489688" r:id="rId578"/>
    <p:sldLayoutId id="2147489689" r:id="rId579"/>
    <p:sldLayoutId id="2147489690" r:id="rId580"/>
    <p:sldLayoutId id="2147489691" r:id="rId581"/>
    <p:sldLayoutId id="2147489692" r:id="rId582"/>
    <p:sldLayoutId id="2147489693" r:id="rId583"/>
    <p:sldLayoutId id="2147489694" r:id="rId584"/>
    <p:sldLayoutId id="2147489695" r:id="rId585"/>
    <p:sldLayoutId id="2147489696" r:id="rId586"/>
    <p:sldLayoutId id="2147489697" r:id="rId587"/>
    <p:sldLayoutId id="2147489698" r:id="rId588"/>
    <p:sldLayoutId id="2147489699" r:id="rId589"/>
    <p:sldLayoutId id="2147489700" r:id="rId590"/>
    <p:sldLayoutId id="2147489701" r:id="rId591"/>
    <p:sldLayoutId id="2147489702" r:id="rId592"/>
    <p:sldLayoutId id="2147489703" r:id="rId593"/>
    <p:sldLayoutId id="2147489704" r:id="rId594"/>
    <p:sldLayoutId id="2147489705" r:id="rId595"/>
    <p:sldLayoutId id="2147489706" r:id="rId596"/>
    <p:sldLayoutId id="2147489707" r:id="rId597"/>
    <p:sldLayoutId id="2147489708" r:id="rId598"/>
    <p:sldLayoutId id="2147489709" r:id="rId599"/>
    <p:sldLayoutId id="2147489710" r:id="rId600"/>
    <p:sldLayoutId id="2147489711" r:id="rId601"/>
    <p:sldLayoutId id="2147489712" r:id="rId602"/>
    <p:sldLayoutId id="2147489713" r:id="rId603"/>
    <p:sldLayoutId id="2147489714" r:id="rId604"/>
    <p:sldLayoutId id="2147489715" r:id="rId605"/>
    <p:sldLayoutId id="2147489716" r:id="rId606"/>
    <p:sldLayoutId id="2147489717" r:id="rId607"/>
    <p:sldLayoutId id="2147489718" r:id="rId608"/>
    <p:sldLayoutId id="2147489719" r:id="rId609"/>
    <p:sldLayoutId id="2147489720" r:id="rId610"/>
    <p:sldLayoutId id="2147489721" r:id="rId611"/>
    <p:sldLayoutId id="2147489722" r:id="rId612"/>
    <p:sldLayoutId id="2147489723" r:id="rId613"/>
    <p:sldLayoutId id="2147489724" r:id="rId614"/>
    <p:sldLayoutId id="2147489725" r:id="rId615"/>
    <p:sldLayoutId id="2147489726" r:id="rId616"/>
    <p:sldLayoutId id="2147489727" r:id="rId617"/>
    <p:sldLayoutId id="2147489728" r:id="rId618"/>
    <p:sldLayoutId id="2147489729" r:id="rId619"/>
    <p:sldLayoutId id="2147489730" r:id="rId620"/>
    <p:sldLayoutId id="2147489731" r:id="rId621"/>
    <p:sldLayoutId id="2147489732" r:id="rId622"/>
    <p:sldLayoutId id="2147489733" r:id="rId623"/>
    <p:sldLayoutId id="2147489734" r:id="rId624"/>
    <p:sldLayoutId id="2147489735" r:id="rId625"/>
    <p:sldLayoutId id="2147489736" r:id="rId626"/>
    <p:sldLayoutId id="2147489737" r:id="rId627"/>
    <p:sldLayoutId id="2147489738" r:id="rId628"/>
    <p:sldLayoutId id="2147489739" r:id="rId629"/>
    <p:sldLayoutId id="2147489740" r:id="rId630"/>
    <p:sldLayoutId id="2147489741" r:id="rId631"/>
    <p:sldLayoutId id="2147489742" r:id="rId632"/>
    <p:sldLayoutId id="2147489743" r:id="rId633"/>
    <p:sldLayoutId id="2147489744" r:id="rId634"/>
    <p:sldLayoutId id="2147489745" r:id="rId635"/>
    <p:sldLayoutId id="2147489746" r:id="rId636"/>
    <p:sldLayoutId id="2147489747" r:id="rId637"/>
    <p:sldLayoutId id="2147489748" r:id="rId638"/>
    <p:sldLayoutId id="2147489749" r:id="rId639"/>
    <p:sldLayoutId id="2147489750" r:id="rId640"/>
    <p:sldLayoutId id="2147489751" r:id="rId641"/>
    <p:sldLayoutId id="2147489752" r:id="rId642"/>
    <p:sldLayoutId id="2147489753" r:id="rId643"/>
    <p:sldLayoutId id="2147489754" r:id="rId644"/>
    <p:sldLayoutId id="2147489755" r:id="rId645"/>
    <p:sldLayoutId id="2147489756" r:id="rId646"/>
    <p:sldLayoutId id="2147489757" r:id="rId647"/>
    <p:sldLayoutId id="2147489758" r:id="rId648"/>
    <p:sldLayoutId id="2147489759" r:id="rId649"/>
    <p:sldLayoutId id="2147489760" r:id="rId650"/>
    <p:sldLayoutId id="2147489761" r:id="rId651"/>
    <p:sldLayoutId id="2147489762" r:id="rId652"/>
    <p:sldLayoutId id="2147489763" r:id="rId653"/>
    <p:sldLayoutId id="2147489764" r:id="rId654"/>
    <p:sldLayoutId id="2147489765" r:id="rId655"/>
    <p:sldLayoutId id="2147489766" r:id="rId656"/>
    <p:sldLayoutId id="2147489767" r:id="rId657"/>
    <p:sldLayoutId id="2147489768" r:id="rId658"/>
    <p:sldLayoutId id="2147489769" r:id="rId659"/>
    <p:sldLayoutId id="2147489770" r:id="rId660"/>
    <p:sldLayoutId id="2147489771" r:id="rId661"/>
    <p:sldLayoutId id="2147489772" r:id="rId662"/>
    <p:sldLayoutId id="2147489773" r:id="rId663"/>
    <p:sldLayoutId id="2147489774" r:id="rId664"/>
    <p:sldLayoutId id="2147489775" r:id="rId665"/>
    <p:sldLayoutId id="2147489776" r:id="rId666"/>
    <p:sldLayoutId id="2147489777" r:id="rId667"/>
    <p:sldLayoutId id="2147489778" r:id="rId668"/>
    <p:sldLayoutId id="2147489779" r:id="rId669"/>
    <p:sldLayoutId id="2147489780" r:id="rId670"/>
    <p:sldLayoutId id="2147489781" r:id="rId671"/>
    <p:sldLayoutId id="2147489782" r:id="rId672"/>
    <p:sldLayoutId id="2147489783" r:id="rId673"/>
    <p:sldLayoutId id="2147489784" r:id="rId674"/>
    <p:sldLayoutId id="2147489785" r:id="rId675"/>
    <p:sldLayoutId id="2147489786" r:id="rId676"/>
    <p:sldLayoutId id="2147489787" r:id="rId677"/>
  </p:sldLayoutIdLst>
  <p:transition spd="med"/>
  <p:txStyles>
    <p:titleStyle>
      <a:lvl1pPr marL="0" marR="0" indent="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1pPr>
      <a:lvl2pPr marL="0" marR="0" indent="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2pPr>
      <a:lvl3pPr marL="0" marR="0" indent="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3pPr>
      <a:lvl4pPr marL="0" marR="0" indent="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4pPr>
      <a:lvl5pPr marL="0" marR="0" indent="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5pPr>
      <a:lvl6pPr marL="0" marR="0" indent="45720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6pPr>
      <a:lvl7pPr marL="0" marR="0" indent="91440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7pPr>
      <a:lvl8pPr marL="0" marR="0" indent="137160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8pPr>
      <a:lvl9pPr marL="0" marR="0" indent="1828800" algn="l" defTabSz="914400" rtl="0" latinLnBrk="0">
        <a:lnSpc>
          <a:spcPct val="100000"/>
        </a:lnSpc>
        <a:spcBef>
          <a:spcPts val="0"/>
        </a:spcBef>
        <a:spcAft>
          <a:spcPts val="0"/>
        </a:spcAft>
        <a:buClrTx/>
        <a:buSzTx/>
        <a:buFontTx/>
        <a:buNone/>
        <a:tabLst/>
        <a:defRPr sz="4400" b="0" i="0" u="none" strike="noStrike" cap="none" spc="0" baseline="0">
          <a:solidFill>
            <a:srgbClr val="482400"/>
          </a:solidFill>
          <a:uFillTx/>
          <a:latin typeface="+mn-lt"/>
          <a:ea typeface="+mn-ea"/>
          <a:cs typeface="+mn-cs"/>
          <a:sym typeface="Times New Roman"/>
        </a:defRPr>
      </a:lvl9pPr>
    </p:titleStyle>
    <p:bodyStyle>
      <a:lvl1pPr marL="342900" marR="0" indent="-342900" algn="l" defTabSz="914400" rtl="0" latinLnBrk="0">
        <a:lnSpc>
          <a:spcPct val="100000"/>
        </a:lnSpc>
        <a:spcBef>
          <a:spcPts val="700"/>
        </a:spcBef>
        <a:spcAft>
          <a:spcPts val="0"/>
        </a:spcAft>
        <a:buClrTx/>
        <a:buSzPct val="100000"/>
        <a:buFontTx/>
        <a:buBlip>
          <a:blip r:embed="rId682"/>
        </a:buBlip>
        <a:tabLst/>
        <a:defRPr sz="3200" b="0" i="0" u="none" strike="noStrike" cap="none" spc="0" baseline="0">
          <a:solidFill>
            <a:srgbClr val="000000"/>
          </a:solidFill>
          <a:uFillTx/>
          <a:latin typeface="+mn-lt"/>
          <a:ea typeface="+mn-ea"/>
          <a:cs typeface="+mn-cs"/>
          <a:sym typeface="Times New Roman"/>
        </a:defRPr>
      </a:lvl1pPr>
      <a:lvl2pPr marL="783771" marR="0" indent="-326571" algn="l" defTabSz="914400" rtl="0" latinLnBrk="0">
        <a:lnSpc>
          <a:spcPct val="100000"/>
        </a:lnSpc>
        <a:spcBef>
          <a:spcPts val="700"/>
        </a:spcBef>
        <a:spcAft>
          <a:spcPts val="0"/>
        </a:spcAft>
        <a:buClrTx/>
        <a:buSzPct val="100000"/>
        <a:buFontTx/>
        <a:buBlip>
          <a:blip r:embed="rId683"/>
        </a:buBlip>
        <a:tabLst/>
        <a:defRPr sz="3200" b="0" i="0" u="none" strike="noStrike" cap="none" spc="0" baseline="0">
          <a:solidFill>
            <a:srgbClr val="000000"/>
          </a:solidFill>
          <a:uFillTx/>
          <a:latin typeface="+mn-lt"/>
          <a:ea typeface="+mn-ea"/>
          <a:cs typeface="+mn-cs"/>
          <a:sym typeface="Times New Roman"/>
        </a:defRPr>
      </a:lvl2pPr>
      <a:lvl3pPr marL="1219200" marR="0" indent="-304800" algn="l" defTabSz="914400" rtl="0" latinLnBrk="0">
        <a:lnSpc>
          <a:spcPct val="100000"/>
        </a:lnSpc>
        <a:spcBef>
          <a:spcPts val="700"/>
        </a:spcBef>
        <a:spcAft>
          <a:spcPts val="0"/>
        </a:spcAft>
        <a:buClrTx/>
        <a:buSzPct val="100000"/>
        <a:buFontTx/>
        <a:buChar char="•"/>
        <a:tabLst/>
        <a:defRPr sz="3200" b="0" i="0" u="none" strike="noStrike" cap="none" spc="0" baseline="0">
          <a:solidFill>
            <a:srgbClr val="000000"/>
          </a:solidFill>
          <a:uFillTx/>
          <a:latin typeface="+mn-lt"/>
          <a:ea typeface="+mn-ea"/>
          <a:cs typeface="+mn-cs"/>
          <a:sym typeface="Times New Roman"/>
        </a:defRPr>
      </a:lvl3pPr>
      <a:lvl4pPr marL="1737360" marR="0" indent="-365760" algn="l" defTabSz="914400" rtl="0" latinLnBrk="0">
        <a:lnSpc>
          <a:spcPct val="100000"/>
        </a:lnSpc>
        <a:spcBef>
          <a:spcPts val="700"/>
        </a:spcBef>
        <a:spcAft>
          <a:spcPts val="0"/>
        </a:spcAft>
        <a:buClrTx/>
        <a:buSzPct val="100000"/>
        <a:buFontTx/>
        <a:buChar char="⬧"/>
        <a:tabLst/>
        <a:defRPr sz="3200" b="0" i="0" u="none" strike="noStrike" cap="none" spc="0" baseline="0">
          <a:solidFill>
            <a:srgbClr val="000000"/>
          </a:solidFill>
          <a:uFillTx/>
          <a:latin typeface="+mn-lt"/>
          <a:ea typeface="+mn-ea"/>
          <a:cs typeface="+mn-cs"/>
          <a:sym typeface="Times New Roman"/>
        </a:defRPr>
      </a:lvl4pPr>
      <a:lvl5pPr marL="2194560" marR="0" indent="-365760" algn="l" defTabSz="914400" rtl="0" latinLnBrk="0">
        <a:lnSpc>
          <a:spcPct val="100000"/>
        </a:lnSpc>
        <a:spcBef>
          <a:spcPts val="700"/>
        </a:spcBef>
        <a:spcAft>
          <a:spcPts val="0"/>
        </a:spcAft>
        <a:buClrTx/>
        <a:buSzPct val="100000"/>
        <a:buFontTx/>
        <a:buChar char="⬧"/>
        <a:tabLst/>
        <a:defRPr sz="3200" b="0" i="0" u="none" strike="noStrike" cap="none" spc="0" baseline="0">
          <a:solidFill>
            <a:srgbClr val="000000"/>
          </a:solidFill>
          <a:uFillTx/>
          <a:latin typeface="+mn-lt"/>
          <a:ea typeface="+mn-ea"/>
          <a:cs typeface="+mn-cs"/>
          <a:sym typeface="Times New Roman"/>
        </a:defRPr>
      </a:lvl5pPr>
      <a:lvl6pPr marL="2651760" marR="0" indent="-365760" algn="l" defTabSz="914400" rtl="0" latinLnBrk="0">
        <a:lnSpc>
          <a:spcPct val="100000"/>
        </a:lnSpc>
        <a:spcBef>
          <a:spcPts val="700"/>
        </a:spcBef>
        <a:spcAft>
          <a:spcPts val="0"/>
        </a:spcAft>
        <a:buClrTx/>
        <a:buSzPct val="100000"/>
        <a:buFontTx/>
        <a:buChar char="⬧"/>
        <a:tabLst/>
        <a:defRPr sz="3200" b="0" i="0" u="none" strike="noStrike" cap="none" spc="0" baseline="0">
          <a:solidFill>
            <a:srgbClr val="000000"/>
          </a:solidFill>
          <a:uFillTx/>
          <a:latin typeface="+mn-lt"/>
          <a:ea typeface="+mn-ea"/>
          <a:cs typeface="+mn-cs"/>
          <a:sym typeface="Times New Roman"/>
        </a:defRPr>
      </a:lvl6pPr>
      <a:lvl7pPr marL="3108960" marR="0" indent="-365760" algn="l" defTabSz="914400" rtl="0" latinLnBrk="0">
        <a:lnSpc>
          <a:spcPct val="100000"/>
        </a:lnSpc>
        <a:spcBef>
          <a:spcPts val="700"/>
        </a:spcBef>
        <a:spcAft>
          <a:spcPts val="0"/>
        </a:spcAft>
        <a:buClrTx/>
        <a:buSzPct val="100000"/>
        <a:buFontTx/>
        <a:buChar char="⬧"/>
        <a:tabLst/>
        <a:defRPr sz="3200" b="0" i="0" u="none" strike="noStrike" cap="none" spc="0" baseline="0">
          <a:solidFill>
            <a:srgbClr val="000000"/>
          </a:solidFill>
          <a:uFillTx/>
          <a:latin typeface="+mn-lt"/>
          <a:ea typeface="+mn-ea"/>
          <a:cs typeface="+mn-cs"/>
          <a:sym typeface="Times New Roman"/>
        </a:defRPr>
      </a:lvl7pPr>
      <a:lvl8pPr marL="3566159" marR="0" indent="-365759" algn="l" defTabSz="914400" rtl="0" latinLnBrk="0">
        <a:lnSpc>
          <a:spcPct val="100000"/>
        </a:lnSpc>
        <a:spcBef>
          <a:spcPts val="700"/>
        </a:spcBef>
        <a:spcAft>
          <a:spcPts val="0"/>
        </a:spcAft>
        <a:buClrTx/>
        <a:buSzPct val="100000"/>
        <a:buFontTx/>
        <a:buChar char="⬧"/>
        <a:tabLst/>
        <a:defRPr sz="3200" b="0" i="0" u="none" strike="noStrike" cap="none" spc="0" baseline="0">
          <a:solidFill>
            <a:srgbClr val="000000"/>
          </a:solidFill>
          <a:uFillTx/>
          <a:latin typeface="+mn-lt"/>
          <a:ea typeface="+mn-ea"/>
          <a:cs typeface="+mn-cs"/>
          <a:sym typeface="Times New Roman"/>
        </a:defRPr>
      </a:lvl8pPr>
      <a:lvl9pPr marL="4023359" marR="0" indent="-365759" algn="l" defTabSz="914400" rtl="0" latinLnBrk="0">
        <a:lnSpc>
          <a:spcPct val="100000"/>
        </a:lnSpc>
        <a:spcBef>
          <a:spcPts val="700"/>
        </a:spcBef>
        <a:spcAft>
          <a:spcPts val="0"/>
        </a:spcAft>
        <a:buClrTx/>
        <a:buSzPct val="100000"/>
        <a:buFontTx/>
        <a:buChar char="⬧"/>
        <a:tabLst/>
        <a:defRPr sz="3200" b="0" i="0" u="none" strike="noStrike" cap="none" spc="0" baseline="0">
          <a:solidFill>
            <a:srgbClr val="000000"/>
          </a:solidFill>
          <a:uFillTx/>
          <a:latin typeface="+mn-lt"/>
          <a:ea typeface="+mn-ea"/>
          <a:cs typeface="+mn-cs"/>
          <a:sym typeface="Times New Roman"/>
        </a:defRPr>
      </a:lvl9pPr>
    </p:bodyStyle>
    <p:otherStyle>
      <a:lvl1pPr marL="0" marR="0" indent="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1pPr>
      <a:lvl2pPr marL="0" marR="0" indent="45720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2pPr>
      <a:lvl3pPr marL="0" marR="0" indent="91440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3pPr>
      <a:lvl4pPr marL="0" marR="0" indent="137160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4pPr>
      <a:lvl5pPr marL="0" marR="0" indent="182880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5pPr>
      <a:lvl6pPr marL="0" marR="0" indent="228600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6pPr>
      <a:lvl7pPr marL="0" marR="0" indent="274320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7pPr>
      <a:lvl8pPr marL="0" marR="0" indent="320040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8pPr>
      <a:lvl9pPr marL="0" marR="0" indent="3657600" algn="ct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a:defRPr>
      </a:lvl9pPr>
    </p:otherStyle>
  </p:txStyles>
</p:sldMaster>
</file>

<file path=ppt/slideMasters/slideMaster13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300034" name="Group 31"/>
          <p:cNvGrpSpPr>
            <a:grpSpLocks/>
          </p:cNvGrpSpPr>
          <p:nvPr/>
        </p:nvGrpSpPr>
        <p:grpSpPr bwMode="auto">
          <a:xfrm>
            <a:off x="0" y="0"/>
            <a:ext cx="9132888" cy="6845300"/>
            <a:chOff x="0" y="0"/>
            <a:chExt cx="5753" cy="4312"/>
          </a:xfrm>
        </p:grpSpPr>
        <p:sp>
          <p:nvSpPr>
            <p:cNvPr id="300037" name="Rectangle 2"/>
            <p:cNvSpPr>
              <a:spLocks noChangeArrowheads="1"/>
            </p:cNvSpPr>
            <p:nvPr/>
          </p:nvSpPr>
          <p:spPr bwMode="auto">
            <a:xfrm>
              <a:off x="0" y="0"/>
              <a:ext cx="5753" cy="4312"/>
            </a:xfrm>
            <a:prstGeom prst="rect">
              <a:avLst/>
            </a:prstGeom>
            <a:gradFill rotWithShape="0">
              <a:gsLst>
                <a:gs pos="0">
                  <a:srgbClr val="790015"/>
                </a:gs>
                <a:gs pos="100000">
                  <a:srgbClr val="610011"/>
                </a:gs>
              </a:gsLst>
              <a:lin ang="540000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eaLnBrk="0" hangingPunct="0"/>
              <a:endParaRPr lang="en-US" sz="900">
                <a:solidFill>
                  <a:srgbClr val="FFA27C"/>
                </a:solidFill>
                <a:effectLst/>
                <a:latin typeface="Arial" charset="0"/>
              </a:endParaRPr>
            </a:p>
          </p:txBody>
        </p:sp>
        <p:grpSp>
          <p:nvGrpSpPr>
            <p:cNvPr id="300038" name="Group 26"/>
            <p:cNvGrpSpPr>
              <a:grpSpLocks/>
            </p:cNvGrpSpPr>
            <p:nvPr/>
          </p:nvGrpSpPr>
          <p:grpSpPr bwMode="auto">
            <a:xfrm>
              <a:off x="246" y="204"/>
              <a:ext cx="5271" cy="3889"/>
              <a:chOff x="246" y="204"/>
              <a:chExt cx="5271" cy="3889"/>
            </a:xfrm>
          </p:grpSpPr>
          <p:sp>
            <p:nvSpPr>
              <p:cNvPr id="2" name="Rectangle 3"/>
              <p:cNvSpPr>
                <a:spLocks noChangeArrowheads="1"/>
              </p:cNvSpPr>
              <p:nvPr/>
            </p:nvSpPr>
            <p:spPr bwMode="auto">
              <a:xfrm>
                <a:off x="294" y="228"/>
                <a:ext cx="5217" cy="3850"/>
              </a:xfrm>
              <a:prstGeom prst="rect">
                <a:avLst/>
              </a:prstGeom>
              <a:solidFill>
                <a:srgbClr val="535353"/>
              </a:solidFill>
              <a:ln w="12700">
                <a:noFill/>
                <a:miter lim="800000"/>
                <a:headEnd/>
                <a:tailEnd/>
              </a:ln>
              <a:effectLst>
                <a:outerShdw blurRad="63500" dist="197566" dir="2700000" algn="ctr" rotWithShape="0">
                  <a:srgbClr val="000000">
                    <a:alpha val="74998"/>
                  </a:srgbClr>
                </a:outerShdw>
              </a:effectLst>
            </p:spPr>
            <p:txBody>
              <a:bodyPr wrap="none" anchor="ctr"/>
              <a:lstStyle/>
              <a:p>
                <a:pPr algn="ctr" eaLnBrk="0" hangingPunct="0">
                  <a:defRPr/>
                </a:pPr>
                <a:endParaRPr lang="en-US" sz="900">
                  <a:solidFill>
                    <a:srgbClr val="FFA27C"/>
                  </a:solidFill>
                  <a:effectLst/>
                  <a:latin typeface="Arial" pitchFamily="-107" charset="0"/>
                </a:endParaRPr>
              </a:p>
            </p:txBody>
          </p:sp>
          <p:sp>
            <p:nvSpPr>
              <p:cNvPr id="300044" name="Freeform 4"/>
              <p:cNvSpPr>
                <a:spLocks/>
              </p:cNvSpPr>
              <p:nvPr/>
            </p:nvSpPr>
            <p:spPr bwMode="auto">
              <a:xfrm>
                <a:off x="3002" y="378"/>
                <a:ext cx="1411" cy="3440"/>
              </a:xfrm>
              <a:custGeom>
                <a:avLst/>
                <a:gdLst>
                  <a:gd name="T0" fmla="*/ 91 w 1411"/>
                  <a:gd name="T1" fmla="*/ 33 h 3440"/>
                  <a:gd name="T2" fmla="*/ 212 w 1411"/>
                  <a:gd name="T3" fmla="*/ 76 h 3440"/>
                  <a:gd name="T4" fmla="*/ 332 w 1411"/>
                  <a:gd name="T5" fmla="*/ 174 h 3440"/>
                  <a:gd name="T6" fmla="*/ 383 w 1411"/>
                  <a:gd name="T7" fmla="*/ 305 h 3440"/>
                  <a:gd name="T8" fmla="*/ 443 w 1411"/>
                  <a:gd name="T9" fmla="*/ 446 h 3440"/>
                  <a:gd name="T10" fmla="*/ 453 w 1411"/>
                  <a:gd name="T11" fmla="*/ 620 h 3440"/>
                  <a:gd name="T12" fmla="*/ 494 w 1411"/>
                  <a:gd name="T13" fmla="*/ 751 h 3440"/>
                  <a:gd name="T14" fmla="*/ 494 w 1411"/>
                  <a:gd name="T15" fmla="*/ 882 h 3440"/>
                  <a:gd name="T16" fmla="*/ 483 w 1411"/>
                  <a:gd name="T17" fmla="*/ 1012 h 3440"/>
                  <a:gd name="T18" fmla="*/ 473 w 1411"/>
                  <a:gd name="T19" fmla="*/ 1143 h 3440"/>
                  <a:gd name="T20" fmla="*/ 463 w 1411"/>
                  <a:gd name="T21" fmla="*/ 1284 h 3440"/>
                  <a:gd name="T22" fmla="*/ 433 w 1411"/>
                  <a:gd name="T23" fmla="*/ 1426 h 3440"/>
                  <a:gd name="T24" fmla="*/ 383 w 1411"/>
                  <a:gd name="T25" fmla="*/ 1556 h 3440"/>
                  <a:gd name="T26" fmla="*/ 353 w 1411"/>
                  <a:gd name="T27" fmla="*/ 1687 h 3440"/>
                  <a:gd name="T28" fmla="*/ 443 w 1411"/>
                  <a:gd name="T29" fmla="*/ 1796 h 3440"/>
                  <a:gd name="T30" fmla="*/ 494 w 1411"/>
                  <a:gd name="T31" fmla="*/ 1937 h 3440"/>
                  <a:gd name="T32" fmla="*/ 524 w 1411"/>
                  <a:gd name="T33" fmla="*/ 2068 h 3440"/>
                  <a:gd name="T34" fmla="*/ 614 w 1411"/>
                  <a:gd name="T35" fmla="*/ 2198 h 3440"/>
                  <a:gd name="T36" fmla="*/ 705 w 1411"/>
                  <a:gd name="T37" fmla="*/ 2351 h 3440"/>
                  <a:gd name="T38" fmla="*/ 836 w 1411"/>
                  <a:gd name="T39" fmla="*/ 2470 h 3440"/>
                  <a:gd name="T40" fmla="*/ 947 w 1411"/>
                  <a:gd name="T41" fmla="*/ 2612 h 3440"/>
                  <a:gd name="T42" fmla="*/ 1078 w 1411"/>
                  <a:gd name="T43" fmla="*/ 2721 h 3440"/>
                  <a:gd name="T44" fmla="*/ 1158 w 1411"/>
                  <a:gd name="T45" fmla="*/ 2851 h 3440"/>
                  <a:gd name="T46" fmla="*/ 1269 w 1411"/>
                  <a:gd name="T47" fmla="*/ 3004 h 3440"/>
                  <a:gd name="T48" fmla="*/ 1319 w 1411"/>
                  <a:gd name="T49" fmla="*/ 3156 h 3440"/>
                  <a:gd name="T50" fmla="*/ 1370 w 1411"/>
                  <a:gd name="T51" fmla="*/ 3308 h 3440"/>
                  <a:gd name="T52" fmla="*/ 1400 w 1411"/>
                  <a:gd name="T53" fmla="*/ 3439 h 3440"/>
                  <a:gd name="T54" fmla="*/ 1410 w 1411"/>
                  <a:gd name="T55" fmla="*/ 3145 h 3440"/>
                  <a:gd name="T56" fmla="*/ 1340 w 1411"/>
                  <a:gd name="T57" fmla="*/ 3058 h 3440"/>
                  <a:gd name="T58" fmla="*/ 1259 w 1411"/>
                  <a:gd name="T59" fmla="*/ 2862 h 3440"/>
                  <a:gd name="T60" fmla="*/ 1098 w 1411"/>
                  <a:gd name="T61" fmla="*/ 2721 h 3440"/>
                  <a:gd name="T62" fmla="*/ 997 w 1411"/>
                  <a:gd name="T63" fmla="*/ 2514 h 3440"/>
                  <a:gd name="T64" fmla="*/ 806 w 1411"/>
                  <a:gd name="T65" fmla="*/ 2449 h 3440"/>
                  <a:gd name="T66" fmla="*/ 735 w 1411"/>
                  <a:gd name="T67" fmla="*/ 2307 h 3440"/>
                  <a:gd name="T68" fmla="*/ 635 w 1411"/>
                  <a:gd name="T69" fmla="*/ 2187 h 3440"/>
                  <a:gd name="T70" fmla="*/ 534 w 1411"/>
                  <a:gd name="T71" fmla="*/ 1959 h 3440"/>
                  <a:gd name="T72" fmla="*/ 443 w 1411"/>
                  <a:gd name="T73" fmla="*/ 1785 h 3440"/>
                  <a:gd name="T74" fmla="*/ 403 w 1411"/>
                  <a:gd name="T75" fmla="*/ 1632 h 3440"/>
                  <a:gd name="T76" fmla="*/ 433 w 1411"/>
                  <a:gd name="T77" fmla="*/ 1491 h 3440"/>
                  <a:gd name="T78" fmla="*/ 483 w 1411"/>
                  <a:gd name="T79" fmla="*/ 1349 h 3440"/>
                  <a:gd name="T80" fmla="*/ 483 w 1411"/>
                  <a:gd name="T81" fmla="*/ 1208 h 3440"/>
                  <a:gd name="T82" fmla="*/ 524 w 1411"/>
                  <a:gd name="T83" fmla="*/ 1023 h 3440"/>
                  <a:gd name="T84" fmla="*/ 514 w 1411"/>
                  <a:gd name="T85" fmla="*/ 805 h 3440"/>
                  <a:gd name="T86" fmla="*/ 534 w 1411"/>
                  <a:gd name="T87" fmla="*/ 642 h 3440"/>
                  <a:gd name="T88" fmla="*/ 554 w 1411"/>
                  <a:gd name="T89" fmla="*/ 522 h 3440"/>
                  <a:gd name="T90" fmla="*/ 665 w 1411"/>
                  <a:gd name="T91" fmla="*/ 392 h 3440"/>
                  <a:gd name="T92" fmla="*/ 826 w 1411"/>
                  <a:gd name="T93" fmla="*/ 218 h 3440"/>
                  <a:gd name="T94" fmla="*/ 876 w 1411"/>
                  <a:gd name="T95" fmla="*/ 76 h 3440"/>
                  <a:gd name="T96" fmla="*/ 917 w 1411"/>
                  <a:gd name="T97" fmla="*/ 11 h 3440"/>
                  <a:gd name="T98" fmla="*/ 765 w 1411"/>
                  <a:gd name="T99" fmla="*/ 87 h 3440"/>
                  <a:gd name="T100" fmla="*/ 755 w 1411"/>
                  <a:gd name="T101" fmla="*/ 218 h 3440"/>
                  <a:gd name="T102" fmla="*/ 745 w 1411"/>
                  <a:gd name="T103" fmla="*/ 305 h 3440"/>
                  <a:gd name="T104" fmla="*/ 624 w 1411"/>
                  <a:gd name="T105" fmla="*/ 435 h 3440"/>
                  <a:gd name="T106" fmla="*/ 534 w 1411"/>
                  <a:gd name="T107" fmla="*/ 522 h 3440"/>
                  <a:gd name="T108" fmla="*/ 483 w 1411"/>
                  <a:gd name="T109" fmla="*/ 664 h 3440"/>
                  <a:gd name="T110" fmla="*/ 473 w 1411"/>
                  <a:gd name="T111" fmla="*/ 511 h 3440"/>
                  <a:gd name="T112" fmla="*/ 443 w 1411"/>
                  <a:gd name="T113" fmla="*/ 348 h 3440"/>
                  <a:gd name="T114" fmla="*/ 383 w 1411"/>
                  <a:gd name="T115" fmla="*/ 218 h 3440"/>
                  <a:gd name="T116" fmla="*/ 302 w 1411"/>
                  <a:gd name="T117" fmla="*/ 98 h 3440"/>
                  <a:gd name="T118" fmla="*/ 181 w 1411"/>
                  <a:gd name="T119" fmla="*/ 33 h 3440"/>
                  <a:gd name="T120" fmla="*/ 60 w 1411"/>
                  <a:gd name="T121" fmla="*/ 11 h 3440"/>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1411" h="3440">
                    <a:moveTo>
                      <a:pt x="0" y="0"/>
                    </a:moveTo>
                    <a:lnTo>
                      <a:pt x="50" y="22"/>
                    </a:lnTo>
                    <a:lnTo>
                      <a:pt x="91" y="33"/>
                    </a:lnTo>
                    <a:lnTo>
                      <a:pt x="131" y="22"/>
                    </a:lnTo>
                    <a:lnTo>
                      <a:pt x="171" y="54"/>
                    </a:lnTo>
                    <a:lnTo>
                      <a:pt x="212" y="76"/>
                    </a:lnTo>
                    <a:lnTo>
                      <a:pt x="252" y="98"/>
                    </a:lnTo>
                    <a:lnTo>
                      <a:pt x="292" y="141"/>
                    </a:lnTo>
                    <a:lnTo>
                      <a:pt x="332" y="174"/>
                    </a:lnTo>
                    <a:lnTo>
                      <a:pt x="342" y="218"/>
                    </a:lnTo>
                    <a:lnTo>
                      <a:pt x="342" y="261"/>
                    </a:lnTo>
                    <a:lnTo>
                      <a:pt x="383" y="305"/>
                    </a:lnTo>
                    <a:lnTo>
                      <a:pt x="413" y="348"/>
                    </a:lnTo>
                    <a:lnTo>
                      <a:pt x="413" y="403"/>
                    </a:lnTo>
                    <a:lnTo>
                      <a:pt x="443" y="446"/>
                    </a:lnTo>
                    <a:lnTo>
                      <a:pt x="463" y="490"/>
                    </a:lnTo>
                    <a:lnTo>
                      <a:pt x="453" y="577"/>
                    </a:lnTo>
                    <a:lnTo>
                      <a:pt x="453" y="620"/>
                    </a:lnTo>
                    <a:lnTo>
                      <a:pt x="473" y="664"/>
                    </a:lnTo>
                    <a:lnTo>
                      <a:pt x="483" y="707"/>
                    </a:lnTo>
                    <a:lnTo>
                      <a:pt x="494" y="751"/>
                    </a:lnTo>
                    <a:lnTo>
                      <a:pt x="494" y="794"/>
                    </a:lnTo>
                    <a:lnTo>
                      <a:pt x="494" y="838"/>
                    </a:lnTo>
                    <a:lnTo>
                      <a:pt x="494" y="882"/>
                    </a:lnTo>
                    <a:lnTo>
                      <a:pt x="494" y="925"/>
                    </a:lnTo>
                    <a:lnTo>
                      <a:pt x="504" y="969"/>
                    </a:lnTo>
                    <a:lnTo>
                      <a:pt x="483" y="1012"/>
                    </a:lnTo>
                    <a:lnTo>
                      <a:pt x="473" y="1056"/>
                    </a:lnTo>
                    <a:lnTo>
                      <a:pt x="473" y="1099"/>
                    </a:lnTo>
                    <a:lnTo>
                      <a:pt x="473" y="1143"/>
                    </a:lnTo>
                    <a:lnTo>
                      <a:pt x="483" y="1186"/>
                    </a:lnTo>
                    <a:lnTo>
                      <a:pt x="483" y="1230"/>
                    </a:lnTo>
                    <a:lnTo>
                      <a:pt x="463" y="1284"/>
                    </a:lnTo>
                    <a:lnTo>
                      <a:pt x="453" y="1328"/>
                    </a:lnTo>
                    <a:lnTo>
                      <a:pt x="453" y="1382"/>
                    </a:lnTo>
                    <a:lnTo>
                      <a:pt x="433" y="1426"/>
                    </a:lnTo>
                    <a:lnTo>
                      <a:pt x="403" y="1469"/>
                    </a:lnTo>
                    <a:lnTo>
                      <a:pt x="383" y="1513"/>
                    </a:lnTo>
                    <a:lnTo>
                      <a:pt x="383" y="1556"/>
                    </a:lnTo>
                    <a:lnTo>
                      <a:pt x="383" y="1600"/>
                    </a:lnTo>
                    <a:lnTo>
                      <a:pt x="363" y="1643"/>
                    </a:lnTo>
                    <a:lnTo>
                      <a:pt x="353" y="1687"/>
                    </a:lnTo>
                    <a:lnTo>
                      <a:pt x="363" y="1730"/>
                    </a:lnTo>
                    <a:lnTo>
                      <a:pt x="383" y="1785"/>
                    </a:lnTo>
                    <a:lnTo>
                      <a:pt x="443" y="1796"/>
                    </a:lnTo>
                    <a:lnTo>
                      <a:pt x="463" y="1850"/>
                    </a:lnTo>
                    <a:lnTo>
                      <a:pt x="483" y="1894"/>
                    </a:lnTo>
                    <a:lnTo>
                      <a:pt x="494" y="1937"/>
                    </a:lnTo>
                    <a:lnTo>
                      <a:pt x="494" y="1981"/>
                    </a:lnTo>
                    <a:lnTo>
                      <a:pt x="524" y="2024"/>
                    </a:lnTo>
                    <a:lnTo>
                      <a:pt x="524" y="2068"/>
                    </a:lnTo>
                    <a:lnTo>
                      <a:pt x="544" y="2122"/>
                    </a:lnTo>
                    <a:lnTo>
                      <a:pt x="584" y="2155"/>
                    </a:lnTo>
                    <a:lnTo>
                      <a:pt x="614" y="2198"/>
                    </a:lnTo>
                    <a:lnTo>
                      <a:pt x="624" y="2275"/>
                    </a:lnTo>
                    <a:lnTo>
                      <a:pt x="685" y="2285"/>
                    </a:lnTo>
                    <a:lnTo>
                      <a:pt x="705" y="2351"/>
                    </a:lnTo>
                    <a:lnTo>
                      <a:pt x="745" y="2394"/>
                    </a:lnTo>
                    <a:lnTo>
                      <a:pt x="786" y="2438"/>
                    </a:lnTo>
                    <a:lnTo>
                      <a:pt x="836" y="2470"/>
                    </a:lnTo>
                    <a:lnTo>
                      <a:pt x="876" y="2514"/>
                    </a:lnTo>
                    <a:lnTo>
                      <a:pt x="896" y="2568"/>
                    </a:lnTo>
                    <a:lnTo>
                      <a:pt x="947" y="2612"/>
                    </a:lnTo>
                    <a:lnTo>
                      <a:pt x="997" y="2634"/>
                    </a:lnTo>
                    <a:lnTo>
                      <a:pt x="1027" y="2677"/>
                    </a:lnTo>
                    <a:lnTo>
                      <a:pt x="1078" y="2721"/>
                    </a:lnTo>
                    <a:lnTo>
                      <a:pt x="1108" y="2764"/>
                    </a:lnTo>
                    <a:lnTo>
                      <a:pt x="1128" y="2808"/>
                    </a:lnTo>
                    <a:lnTo>
                      <a:pt x="1158" y="2851"/>
                    </a:lnTo>
                    <a:lnTo>
                      <a:pt x="1188" y="2906"/>
                    </a:lnTo>
                    <a:lnTo>
                      <a:pt x="1229" y="2949"/>
                    </a:lnTo>
                    <a:lnTo>
                      <a:pt x="1269" y="3004"/>
                    </a:lnTo>
                    <a:lnTo>
                      <a:pt x="1279" y="3058"/>
                    </a:lnTo>
                    <a:lnTo>
                      <a:pt x="1289" y="3113"/>
                    </a:lnTo>
                    <a:lnTo>
                      <a:pt x="1319" y="3156"/>
                    </a:lnTo>
                    <a:lnTo>
                      <a:pt x="1350" y="3210"/>
                    </a:lnTo>
                    <a:lnTo>
                      <a:pt x="1360" y="3265"/>
                    </a:lnTo>
                    <a:lnTo>
                      <a:pt x="1370" y="3308"/>
                    </a:lnTo>
                    <a:lnTo>
                      <a:pt x="1390" y="3352"/>
                    </a:lnTo>
                    <a:lnTo>
                      <a:pt x="1400" y="3395"/>
                    </a:lnTo>
                    <a:lnTo>
                      <a:pt x="1400" y="3439"/>
                    </a:lnTo>
                    <a:lnTo>
                      <a:pt x="1400" y="3319"/>
                    </a:lnTo>
                    <a:lnTo>
                      <a:pt x="1410" y="3232"/>
                    </a:lnTo>
                    <a:lnTo>
                      <a:pt x="1410" y="3145"/>
                    </a:lnTo>
                    <a:lnTo>
                      <a:pt x="1410" y="3102"/>
                    </a:lnTo>
                    <a:lnTo>
                      <a:pt x="1380" y="3058"/>
                    </a:lnTo>
                    <a:lnTo>
                      <a:pt x="1340" y="3058"/>
                    </a:lnTo>
                    <a:lnTo>
                      <a:pt x="1309" y="2982"/>
                    </a:lnTo>
                    <a:lnTo>
                      <a:pt x="1299" y="2938"/>
                    </a:lnTo>
                    <a:lnTo>
                      <a:pt x="1259" y="2862"/>
                    </a:lnTo>
                    <a:lnTo>
                      <a:pt x="1239" y="2819"/>
                    </a:lnTo>
                    <a:lnTo>
                      <a:pt x="1178" y="2753"/>
                    </a:lnTo>
                    <a:lnTo>
                      <a:pt x="1098" y="2721"/>
                    </a:lnTo>
                    <a:lnTo>
                      <a:pt x="1037" y="2721"/>
                    </a:lnTo>
                    <a:lnTo>
                      <a:pt x="1007" y="2579"/>
                    </a:lnTo>
                    <a:lnTo>
                      <a:pt x="997" y="2514"/>
                    </a:lnTo>
                    <a:lnTo>
                      <a:pt x="967" y="2470"/>
                    </a:lnTo>
                    <a:lnTo>
                      <a:pt x="886" y="2460"/>
                    </a:lnTo>
                    <a:lnTo>
                      <a:pt x="806" y="2449"/>
                    </a:lnTo>
                    <a:lnTo>
                      <a:pt x="765" y="2438"/>
                    </a:lnTo>
                    <a:lnTo>
                      <a:pt x="755" y="2351"/>
                    </a:lnTo>
                    <a:lnTo>
                      <a:pt x="735" y="2307"/>
                    </a:lnTo>
                    <a:lnTo>
                      <a:pt x="715" y="2253"/>
                    </a:lnTo>
                    <a:lnTo>
                      <a:pt x="675" y="2209"/>
                    </a:lnTo>
                    <a:lnTo>
                      <a:pt x="635" y="2187"/>
                    </a:lnTo>
                    <a:lnTo>
                      <a:pt x="554" y="2100"/>
                    </a:lnTo>
                    <a:lnTo>
                      <a:pt x="534" y="2057"/>
                    </a:lnTo>
                    <a:lnTo>
                      <a:pt x="534" y="1959"/>
                    </a:lnTo>
                    <a:lnTo>
                      <a:pt x="524" y="1894"/>
                    </a:lnTo>
                    <a:lnTo>
                      <a:pt x="494" y="1839"/>
                    </a:lnTo>
                    <a:lnTo>
                      <a:pt x="443" y="1785"/>
                    </a:lnTo>
                    <a:lnTo>
                      <a:pt x="413" y="1741"/>
                    </a:lnTo>
                    <a:lnTo>
                      <a:pt x="393" y="1687"/>
                    </a:lnTo>
                    <a:lnTo>
                      <a:pt x="403" y="1632"/>
                    </a:lnTo>
                    <a:lnTo>
                      <a:pt x="403" y="1589"/>
                    </a:lnTo>
                    <a:lnTo>
                      <a:pt x="413" y="1545"/>
                    </a:lnTo>
                    <a:lnTo>
                      <a:pt x="433" y="1491"/>
                    </a:lnTo>
                    <a:lnTo>
                      <a:pt x="433" y="1447"/>
                    </a:lnTo>
                    <a:lnTo>
                      <a:pt x="463" y="1393"/>
                    </a:lnTo>
                    <a:lnTo>
                      <a:pt x="483" y="1349"/>
                    </a:lnTo>
                    <a:lnTo>
                      <a:pt x="494" y="1295"/>
                    </a:lnTo>
                    <a:lnTo>
                      <a:pt x="494" y="1252"/>
                    </a:lnTo>
                    <a:lnTo>
                      <a:pt x="483" y="1208"/>
                    </a:lnTo>
                    <a:lnTo>
                      <a:pt x="494" y="1164"/>
                    </a:lnTo>
                    <a:lnTo>
                      <a:pt x="524" y="1067"/>
                    </a:lnTo>
                    <a:lnTo>
                      <a:pt x="524" y="1023"/>
                    </a:lnTo>
                    <a:lnTo>
                      <a:pt x="524" y="936"/>
                    </a:lnTo>
                    <a:lnTo>
                      <a:pt x="524" y="871"/>
                    </a:lnTo>
                    <a:lnTo>
                      <a:pt x="514" y="805"/>
                    </a:lnTo>
                    <a:lnTo>
                      <a:pt x="524" y="762"/>
                    </a:lnTo>
                    <a:lnTo>
                      <a:pt x="544" y="707"/>
                    </a:lnTo>
                    <a:lnTo>
                      <a:pt x="534" y="642"/>
                    </a:lnTo>
                    <a:lnTo>
                      <a:pt x="524" y="599"/>
                    </a:lnTo>
                    <a:lnTo>
                      <a:pt x="514" y="555"/>
                    </a:lnTo>
                    <a:lnTo>
                      <a:pt x="554" y="522"/>
                    </a:lnTo>
                    <a:lnTo>
                      <a:pt x="584" y="479"/>
                    </a:lnTo>
                    <a:lnTo>
                      <a:pt x="594" y="435"/>
                    </a:lnTo>
                    <a:lnTo>
                      <a:pt x="665" y="392"/>
                    </a:lnTo>
                    <a:lnTo>
                      <a:pt x="725" y="305"/>
                    </a:lnTo>
                    <a:lnTo>
                      <a:pt x="786" y="239"/>
                    </a:lnTo>
                    <a:lnTo>
                      <a:pt x="826" y="218"/>
                    </a:lnTo>
                    <a:lnTo>
                      <a:pt x="856" y="174"/>
                    </a:lnTo>
                    <a:lnTo>
                      <a:pt x="856" y="131"/>
                    </a:lnTo>
                    <a:lnTo>
                      <a:pt x="876" y="76"/>
                    </a:lnTo>
                    <a:lnTo>
                      <a:pt x="917" y="44"/>
                    </a:lnTo>
                    <a:lnTo>
                      <a:pt x="957" y="0"/>
                    </a:lnTo>
                    <a:lnTo>
                      <a:pt x="917" y="11"/>
                    </a:lnTo>
                    <a:lnTo>
                      <a:pt x="856" y="22"/>
                    </a:lnTo>
                    <a:lnTo>
                      <a:pt x="796" y="44"/>
                    </a:lnTo>
                    <a:lnTo>
                      <a:pt x="765" y="87"/>
                    </a:lnTo>
                    <a:lnTo>
                      <a:pt x="776" y="131"/>
                    </a:lnTo>
                    <a:lnTo>
                      <a:pt x="755" y="174"/>
                    </a:lnTo>
                    <a:lnTo>
                      <a:pt x="755" y="218"/>
                    </a:lnTo>
                    <a:lnTo>
                      <a:pt x="826" y="229"/>
                    </a:lnTo>
                    <a:lnTo>
                      <a:pt x="786" y="272"/>
                    </a:lnTo>
                    <a:lnTo>
                      <a:pt x="745" y="305"/>
                    </a:lnTo>
                    <a:lnTo>
                      <a:pt x="705" y="348"/>
                    </a:lnTo>
                    <a:lnTo>
                      <a:pt x="665" y="424"/>
                    </a:lnTo>
                    <a:lnTo>
                      <a:pt x="624" y="435"/>
                    </a:lnTo>
                    <a:lnTo>
                      <a:pt x="584" y="468"/>
                    </a:lnTo>
                    <a:lnTo>
                      <a:pt x="544" y="479"/>
                    </a:lnTo>
                    <a:lnTo>
                      <a:pt x="534" y="522"/>
                    </a:lnTo>
                    <a:lnTo>
                      <a:pt x="534" y="566"/>
                    </a:lnTo>
                    <a:lnTo>
                      <a:pt x="494" y="620"/>
                    </a:lnTo>
                    <a:lnTo>
                      <a:pt x="483" y="664"/>
                    </a:lnTo>
                    <a:lnTo>
                      <a:pt x="483" y="707"/>
                    </a:lnTo>
                    <a:lnTo>
                      <a:pt x="483" y="620"/>
                    </a:lnTo>
                    <a:lnTo>
                      <a:pt x="473" y="511"/>
                    </a:lnTo>
                    <a:lnTo>
                      <a:pt x="463" y="446"/>
                    </a:lnTo>
                    <a:lnTo>
                      <a:pt x="453" y="403"/>
                    </a:lnTo>
                    <a:lnTo>
                      <a:pt x="443" y="348"/>
                    </a:lnTo>
                    <a:lnTo>
                      <a:pt x="413" y="305"/>
                    </a:lnTo>
                    <a:lnTo>
                      <a:pt x="383" y="261"/>
                    </a:lnTo>
                    <a:lnTo>
                      <a:pt x="383" y="218"/>
                    </a:lnTo>
                    <a:lnTo>
                      <a:pt x="353" y="174"/>
                    </a:lnTo>
                    <a:lnTo>
                      <a:pt x="312" y="141"/>
                    </a:lnTo>
                    <a:lnTo>
                      <a:pt x="302" y="98"/>
                    </a:lnTo>
                    <a:lnTo>
                      <a:pt x="262" y="76"/>
                    </a:lnTo>
                    <a:lnTo>
                      <a:pt x="222" y="76"/>
                    </a:lnTo>
                    <a:lnTo>
                      <a:pt x="181" y="33"/>
                    </a:lnTo>
                    <a:lnTo>
                      <a:pt x="141" y="11"/>
                    </a:lnTo>
                    <a:lnTo>
                      <a:pt x="101" y="0"/>
                    </a:lnTo>
                    <a:lnTo>
                      <a:pt x="60" y="11"/>
                    </a:lnTo>
                    <a:lnTo>
                      <a:pt x="20" y="11"/>
                    </a:lnTo>
                    <a:lnTo>
                      <a:pt x="0" y="0"/>
                    </a:lnTo>
                  </a:path>
                </a:pathLst>
              </a:custGeom>
              <a:solidFill>
                <a:srgbClr val="494949"/>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45" name="Freeform 5"/>
              <p:cNvSpPr>
                <a:spLocks/>
              </p:cNvSpPr>
              <p:nvPr/>
            </p:nvSpPr>
            <p:spPr bwMode="auto">
              <a:xfrm>
                <a:off x="522" y="3415"/>
                <a:ext cx="1965" cy="490"/>
              </a:xfrm>
              <a:custGeom>
                <a:avLst/>
                <a:gdLst>
                  <a:gd name="T0" fmla="*/ 40 w 1965"/>
                  <a:gd name="T1" fmla="*/ 43 h 490"/>
                  <a:gd name="T2" fmla="*/ 141 w 1965"/>
                  <a:gd name="T3" fmla="*/ 65 h 490"/>
                  <a:gd name="T4" fmla="*/ 232 w 1965"/>
                  <a:gd name="T5" fmla="*/ 76 h 490"/>
                  <a:gd name="T6" fmla="*/ 363 w 1965"/>
                  <a:gd name="T7" fmla="*/ 130 h 490"/>
                  <a:gd name="T8" fmla="*/ 504 w 1965"/>
                  <a:gd name="T9" fmla="*/ 130 h 490"/>
                  <a:gd name="T10" fmla="*/ 604 w 1965"/>
                  <a:gd name="T11" fmla="*/ 141 h 490"/>
                  <a:gd name="T12" fmla="*/ 705 w 1965"/>
                  <a:gd name="T13" fmla="*/ 196 h 490"/>
                  <a:gd name="T14" fmla="*/ 765 w 1965"/>
                  <a:gd name="T15" fmla="*/ 250 h 490"/>
                  <a:gd name="T16" fmla="*/ 906 w 1965"/>
                  <a:gd name="T17" fmla="*/ 261 h 490"/>
                  <a:gd name="T18" fmla="*/ 1007 w 1965"/>
                  <a:gd name="T19" fmla="*/ 261 h 490"/>
                  <a:gd name="T20" fmla="*/ 1148 w 1965"/>
                  <a:gd name="T21" fmla="*/ 250 h 490"/>
                  <a:gd name="T22" fmla="*/ 1219 w 1965"/>
                  <a:gd name="T23" fmla="*/ 304 h 490"/>
                  <a:gd name="T24" fmla="*/ 1299 w 1965"/>
                  <a:gd name="T25" fmla="*/ 315 h 490"/>
                  <a:gd name="T26" fmla="*/ 1380 w 1965"/>
                  <a:gd name="T27" fmla="*/ 380 h 490"/>
                  <a:gd name="T28" fmla="*/ 1460 w 1965"/>
                  <a:gd name="T29" fmla="*/ 424 h 490"/>
                  <a:gd name="T30" fmla="*/ 1541 w 1965"/>
                  <a:gd name="T31" fmla="*/ 446 h 490"/>
                  <a:gd name="T32" fmla="*/ 1662 w 1965"/>
                  <a:gd name="T33" fmla="*/ 446 h 490"/>
                  <a:gd name="T34" fmla="*/ 1752 w 1965"/>
                  <a:gd name="T35" fmla="*/ 456 h 490"/>
                  <a:gd name="T36" fmla="*/ 1883 w 1965"/>
                  <a:gd name="T37" fmla="*/ 467 h 490"/>
                  <a:gd name="T38" fmla="*/ 1964 w 1965"/>
                  <a:gd name="T39" fmla="*/ 489 h 490"/>
                  <a:gd name="T40" fmla="*/ 1863 w 1965"/>
                  <a:gd name="T41" fmla="*/ 467 h 490"/>
                  <a:gd name="T42" fmla="*/ 1783 w 1965"/>
                  <a:gd name="T43" fmla="*/ 446 h 490"/>
                  <a:gd name="T44" fmla="*/ 1692 w 1965"/>
                  <a:gd name="T45" fmla="*/ 446 h 490"/>
                  <a:gd name="T46" fmla="*/ 1611 w 1965"/>
                  <a:gd name="T47" fmla="*/ 402 h 490"/>
                  <a:gd name="T48" fmla="*/ 1531 w 1965"/>
                  <a:gd name="T49" fmla="*/ 413 h 490"/>
                  <a:gd name="T50" fmla="*/ 1450 w 1965"/>
                  <a:gd name="T51" fmla="*/ 369 h 490"/>
                  <a:gd name="T52" fmla="*/ 1370 w 1965"/>
                  <a:gd name="T53" fmla="*/ 348 h 490"/>
                  <a:gd name="T54" fmla="*/ 1289 w 1965"/>
                  <a:gd name="T55" fmla="*/ 272 h 490"/>
                  <a:gd name="T56" fmla="*/ 1209 w 1965"/>
                  <a:gd name="T57" fmla="*/ 283 h 490"/>
                  <a:gd name="T58" fmla="*/ 1047 w 1965"/>
                  <a:gd name="T59" fmla="*/ 130 h 490"/>
                  <a:gd name="T60" fmla="*/ 927 w 1965"/>
                  <a:gd name="T61" fmla="*/ 130 h 490"/>
                  <a:gd name="T62" fmla="*/ 886 w 1965"/>
                  <a:gd name="T63" fmla="*/ 228 h 490"/>
                  <a:gd name="T64" fmla="*/ 806 w 1965"/>
                  <a:gd name="T65" fmla="*/ 228 h 490"/>
                  <a:gd name="T66" fmla="*/ 725 w 1965"/>
                  <a:gd name="T67" fmla="*/ 196 h 490"/>
                  <a:gd name="T68" fmla="*/ 624 w 1965"/>
                  <a:gd name="T69" fmla="*/ 152 h 490"/>
                  <a:gd name="T70" fmla="*/ 544 w 1965"/>
                  <a:gd name="T71" fmla="*/ 109 h 490"/>
                  <a:gd name="T72" fmla="*/ 443 w 1965"/>
                  <a:gd name="T73" fmla="*/ 109 h 490"/>
                  <a:gd name="T74" fmla="*/ 353 w 1965"/>
                  <a:gd name="T75" fmla="*/ 76 h 490"/>
                  <a:gd name="T76" fmla="*/ 262 w 1965"/>
                  <a:gd name="T77" fmla="*/ 87 h 490"/>
                  <a:gd name="T78" fmla="*/ 181 w 1965"/>
                  <a:gd name="T79" fmla="*/ 43 h 490"/>
                  <a:gd name="T80" fmla="*/ 101 w 1965"/>
                  <a:gd name="T81" fmla="*/ 33 h 490"/>
                  <a:gd name="T82" fmla="*/ 20 w 1965"/>
                  <a:gd name="T83" fmla="*/ 11 h 490"/>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Lst>
                <a:ahLst/>
                <a:cxnLst>
                  <a:cxn ang="T84">
                    <a:pos x="T0" y="T1"/>
                  </a:cxn>
                  <a:cxn ang="T85">
                    <a:pos x="T2" y="T3"/>
                  </a:cxn>
                  <a:cxn ang="T86">
                    <a:pos x="T4" y="T5"/>
                  </a:cxn>
                  <a:cxn ang="T87">
                    <a:pos x="T6" y="T7"/>
                  </a:cxn>
                  <a:cxn ang="T88">
                    <a:pos x="T8" y="T9"/>
                  </a:cxn>
                  <a:cxn ang="T89">
                    <a:pos x="T10" y="T11"/>
                  </a:cxn>
                  <a:cxn ang="T90">
                    <a:pos x="T12" y="T13"/>
                  </a:cxn>
                  <a:cxn ang="T91">
                    <a:pos x="T14" y="T15"/>
                  </a:cxn>
                  <a:cxn ang="T92">
                    <a:pos x="T16" y="T17"/>
                  </a:cxn>
                  <a:cxn ang="T93">
                    <a:pos x="T18" y="T19"/>
                  </a:cxn>
                  <a:cxn ang="T94">
                    <a:pos x="T20" y="T21"/>
                  </a:cxn>
                  <a:cxn ang="T95">
                    <a:pos x="T22" y="T23"/>
                  </a:cxn>
                  <a:cxn ang="T96">
                    <a:pos x="T24" y="T25"/>
                  </a:cxn>
                  <a:cxn ang="T97">
                    <a:pos x="T26" y="T27"/>
                  </a:cxn>
                  <a:cxn ang="T98">
                    <a:pos x="T28" y="T29"/>
                  </a:cxn>
                  <a:cxn ang="T99">
                    <a:pos x="T30" y="T31"/>
                  </a:cxn>
                  <a:cxn ang="T100">
                    <a:pos x="T32" y="T33"/>
                  </a:cxn>
                  <a:cxn ang="T101">
                    <a:pos x="T34" y="T35"/>
                  </a:cxn>
                  <a:cxn ang="T102">
                    <a:pos x="T36" y="T37"/>
                  </a:cxn>
                  <a:cxn ang="T103">
                    <a:pos x="T38" y="T39"/>
                  </a:cxn>
                  <a:cxn ang="T104">
                    <a:pos x="T40" y="T41"/>
                  </a:cxn>
                  <a:cxn ang="T105">
                    <a:pos x="T42" y="T43"/>
                  </a:cxn>
                  <a:cxn ang="T106">
                    <a:pos x="T44" y="T45"/>
                  </a:cxn>
                  <a:cxn ang="T107">
                    <a:pos x="T46" y="T47"/>
                  </a:cxn>
                  <a:cxn ang="T108">
                    <a:pos x="T48" y="T49"/>
                  </a:cxn>
                  <a:cxn ang="T109">
                    <a:pos x="T50" y="T51"/>
                  </a:cxn>
                  <a:cxn ang="T110">
                    <a:pos x="T52" y="T53"/>
                  </a:cxn>
                  <a:cxn ang="T111">
                    <a:pos x="T54" y="T55"/>
                  </a:cxn>
                  <a:cxn ang="T112">
                    <a:pos x="T56" y="T57"/>
                  </a:cxn>
                  <a:cxn ang="T113">
                    <a:pos x="T58" y="T59"/>
                  </a:cxn>
                  <a:cxn ang="T114">
                    <a:pos x="T60" y="T61"/>
                  </a:cxn>
                  <a:cxn ang="T115">
                    <a:pos x="T62" y="T63"/>
                  </a:cxn>
                  <a:cxn ang="T116">
                    <a:pos x="T64" y="T65"/>
                  </a:cxn>
                  <a:cxn ang="T117">
                    <a:pos x="T66" y="T67"/>
                  </a:cxn>
                  <a:cxn ang="T118">
                    <a:pos x="T68" y="T69"/>
                  </a:cxn>
                  <a:cxn ang="T119">
                    <a:pos x="T70" y="T71"/>
                  </a:cxn>
                  <a:cxn ang="T120">
                    <a:pos x="T72" y="T73"/>
                  </a:cxn>
                  <a:cxn ang="T121">
                    <a:pos x="T74" y="T75"/>
                  </a:cxn>
                  <a:cxn ang="T122">
                    <a:pos x="T76" y="T77"/>
                  </a:cxn>
                  <a:cxn ang="T123">
                    <a:pos x="T78" y="T79"/>
                  </a:cxn>
                  <a:cxn ang="T124">
                    <a:pos x="T80" y="T81"/>
                  </a:cxn>
                  <a:cxn ang="T125">
                    <a:pos x="T82" y="T83"/>
                  </a:cxn>
                </a:cxnLst>
                <a:rect l="0" t="0" r="r" b="b"/>
                <a:pathLst>
                  <a:path w="1965" h="490">
                    <a:moveTo>
                      <a:pt x="0" y="0"/>
                    </a:moveTo>
                    <a:lnTo>
                      <a:pt x="40" y="43"/>
                    </a:lnTo>
                    <a:lnTo>
                      <a:pt x="81" y="65"/>
                    </a:lnTo>
                    <a:lnTo>
                      <a:pt x="141" y="65"/>
                    </a:lnTo>
                    <a:lnTo>
                      <a:pt x="181" y="76"/>
                    </a:lnTo>
                    <a:lnTo>
                      <a:pt x="232" y="76"/>
                    </a:lnTo>
                    <a:lnTo>
                      <a:pt x="272" y="109"/>
                    </a:lnTo>
                    <a:lnTo>
                      <a:pt x="363" y="130"/>
                    </a:lnTo>
                    <a:lnTo>
                      <a:pt x="443" y="130"/>
                    </a:lnTo>
                    <a:lnTo>
                      <a:pt x="504" y="130"/>
                    </a:lnTo>
                    <a:lnTo>
                      <a:pt x="544" y="130"/>
                    </a:lnTo>
                    <a:lnTo>
                      <a:pt x="604" y="141"/>
                    </a:lnTo>
                    <a:lnTo>
                      <a:pt x="665" y="152"/>
                    </a:lnTo>
                    <a:lnTo>
                      <a:pt x="705" y="196"/>
                    </a:lnTo>
                    <a:lnTo>
                      <a:pt x="725" y="239"/>
                    </a:lnTo>
                    <a:lnTo>
                      <a:pt x="765" y="250"/>
                    </a:lnTo>
                    <a:lnTo>
                      <a:pt x="816" y="250"/>
                    </a:lnTo>
                    <a:lnTo>
                      <a:pt x="906" y="261"/>
                    </a:lnTo>
                    <a:lnTo>
                      <a:pt x="967" y="250"/>
                    </a:lnTo>
                    <a:lnTo>
                      <a:pt x="1007" y="261"/>
                    </a:lnTo>
                    <a:lnTo>
                      <a:pt x="1068" y="261"/>
                    </a:lnTo>
                    <a:lnTo>
                      <a:pt x="1148" y="250"/>
                    </a:lnTo>
                    <a:lnTo>
                      <a:pt x="1188" y="261"/>
                    </a:lnTo>
                    <a:lnTo>
                      <a:pt x="1219" y="304"/>
                    </a:lnTo>
                    <a:lnTo>
                      <a:pt x="1259" y="326"/>
                    </a:lnTo>
                    <a:lnTo>
                      <a:pt x="1299" y="315"/>
                    </a:lnTo>
                    <a:lnTo>
                      <a:pt x="1340" y="348"/>
                    </a:lnTo>
                    <a:lnTo>
                      <a:pt x="1380" y="380"/>
                    </a:lnTo>
                    <a:lnTo>
                      <a:pt x="1420" y="402"/>
                    </a:lnTo>
                    <a:lnTo>
                      <a:pt x="1460" y="424"/>
                    </a:lnTo>
                    <a:lnTo>
                      <a:pt x="1501" y="446"/>
                    </a:lnTo>
                    <a:lnTo>
                      <a:pt x="1541" y="446"/>
                    </a:lnTo>
                    <a:lnTo>
                      <a:pt x="1622" y="446"/>
                    </a:lnTo>
                    <a:lnTo>
                      <a:pt x="1662" y="446"/>
                    </a:lnTo>
                    <a:lnTo>
                      <a:pt x="1712" y="456"/>
                    </a:lnTo>
                    <a:lnTo>
                      <a:pt x="1752" y="456"/>
                    </a:lnTo>
                    <a:lnTo>
                      <a:pt x="1843" y="456"/>
                    </a:lnTo>
                    <a:lnTo>
                      <a:pt x="1883" y="467"/>
                    </a:lnTo>
                    <a:lnTo>
                      <a:pt x="1924" y="489"/>
                    </a:lnTo>
                    <a:lnTo>
                      <a:pt x="1964" y="489"/>
                    </a:lnTo>
                    <a:lnTo>
                      <a:pt x="1914" y="467"/>
                    </a:lnTo>
                    <a:lnTo>
                      <a:pt x="1863" y="467"/>
                    </a:lnTo>
                    <a:lnTo>
                      <a:pt x="1823" y="446"/>
                    </a:lnTo>
                    <a:lnTo>
                      <a:pt x="1783" y="446"/>
                    </a:lnTo>
                    <a:lnTo>
                      <a:pt x="1742" y="446"/>
                    </a:lnTo>
                    <a:lnTo>
                      <a:pt x="1692" y="446"/>
                    </a:lnTo>
                    <a:lnTo>
                      <a:pt x="1652" y="413"/>
                    </a:lnTo>
                    <a:lnTo>
                      <a:pt x="1611" y="402"/>
                    </a:lnTo>
                    <a:lnTo>
                      <a:pt x="1571" y="402"/>
                    </a:lnTo>
                    <a:lnTo>
                      <a:pt x="1531" y="413"/>
                    </a:lnTo>
                    <a:lnTo>
                      <a:pt x="1491" y="402"/>
                    </a:lnTo>
                    <a:lnTo>
                      <a:pt x="1450" y="369"/>
                    </a:lnTo>
                    <a:lnTo>
                      <a:pt x="1410" y="348"/>
                    </a:lnTo>
                    <a:lnTo>
                      <a:pt x="1370" y="348"/>
                    </a:lnTo>
                    <a:lnTo>
                      <a:pt x="1329" y="304"/>
                    </a:lnTo>
                    <a:lnTo>
                      <a:pt x="1289" y="272"/>
                    </a:lnTo>
                    <a:lnTo>
                      <a:pt x="1249" y="261"/>
                    </a:lnTo>
                    <a:lnTo>
                      <a:pt x="1209" y="283"/>
                    </a:lnTo>
                    <a:lnTo>
                      <a:pt x="1128" y="196"/>
                    </a:lnTo>
                    <a:lnTo>
                      <a:pt x="1047" y="130"/>
                    </a:lnTo>
                    <a:lnTo>
                      <a:pt x="1007" y="120"/>
                    </a:lnTo>
                    <a:lnTo>
                      <a:pt x="927" y="130"/>
                    </a:lnTo>
                    <a:lnTo>
                      <a:pt x="917" y="185"/>
                    </a:lnTo>
                    <a:lnTo>
                      <a:pt x="886" y="228"/>
                    </a:lnTo>
                    <a:lnTo>
                      <a:pt x="846" y="239"/>
                    </a:lnTo>
                    <a:lnTo>
                      <a:pt x="806" y="228"/>
                    </a:lnTo>
                    <a:lnTo>
                      <a:pt x="765" y="206"/>
                    </a:lnTo>
                    <a:lnTo>
                      <a:pt x="725" y="196"/>
                    </a:lnTo>
                    <a:lnTo>
                      <a:pt x="675" y="152"/>
                    </a:lnTo>
                    <a:lnTo>
                      <a:pt x="624" y="152"/>
                    </a:lnTo>
                    <a:lnTo>
                      <a:pt x="584" y="141"/>
                    </a:lnTo>
                    <a:lnTo>
                      <a:pt x="544" y="109"/>
                    </a:lnTo>
                    <a:lnTo>
                      <a:pt x="483" y="109"/>
                    </a:lnTo>
                    <a:lnTo>
                      <a:pt x="443" y="109"/>
                    </a:lnTo>
                    <a:lnTo>
                      <a:pt x="403" y="109"/>
                    </a:lnTo>
                    <a:lnTo>
                      <a:pt x="353" y="76"/>
                    </a:lnTo>
                    <a:lnTo>
                      <a:pt x="312" y="65"/>
                    </a:lnTo>
                    <a:lnTo>
                      <a:pt x="262" y="87"/>
                    </a:lnTo>
                    <a:lnTo>
                      <a:pt x="222" y="87"/>
                    </a:lnTo>
                    <a:lnTo>
                      <a:pt x="181" y="43"/>
                    </a:lnTo>
                    <a:lnTo>
                      <a:pt x="141" y="33"/>
                    </a:lnTo>
                    <a:lnTo>
                      <a:pt x="101" y="33"/>
                    </a:lnTo>
                    <a:lnTo>
                      <a:pt x="60" y="43"/>
                    </a:lnTo>
                    <a:lnTo>
                      <a:pt x="20" y="11"/>
                    </a:lnTo>
                    <a:lnTo>
                      <a:pt x="0" y="0"/>
                    </a:lnTo>
                  </a:path>
                </a:pathLst>
              </a:custGeom>
              <a:solidFill>
                <a:srgbClr val="494949"/>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46" name="Freeform 6"/>
              <p:cNvSpPr>
                <a:spLocks/>
              </p:cNvSpPr>
              <p:nvPr/>
            </p:nvSpPr>
            <p:spPr bwMode="auto">
              <a:xfrm>
                <a:off x="4384" y="399"/>
                <a:ext cx="1042" cy="1764"/>
              </a:xfrm>
              <a:custGeom>
                <a:avLst/>
                <a:gdLst>
                  <a:gd name="T0" fmla="*/ 977 w 1042"/>
                  <a:gd name="T1" fmla="*/ 76 h 1764"/>
                  <a:gd name="T2" fmla="*/ 907 w 1042"/>
                  <a:gd name="T3" fmla="*/ 152 h 1764"/>
                  <a:gd name="T4" fmla="*/ 826 w 1042"/>
                  <a:gd name="T5" fmla="*/ 131 h 1764"/>
                  <a:gd name="T6" fmla="*/ 745 w 1042"/>
                  <a:gd name="T7" fmla="*/ 152 h 1764"/>
                  <a:gd name="T8" fmla="*/ 685 w 1042"/>
                  <a:gd name="T9" fmla="*/ 229 h 1764"/>
                  <a:gd name="T10" fmla="*/ 604 w 1042"/>
                  <a:gd name="T11" fmla="*/ 250 h 1764"/>
                  <a:gd name="T12" fmla="*/ 524 w 1042"/>
                  <a:gd name="T13" fmla="*/ 283 h 1764"/>
                  <a:gd name="T14" fmla="*/ 443 w 1042"/>
                  <a:gd name="T15" fmla="*/ 348 h 1764"/>
                  <a:gd name="T16" fmla="*/ 383 w 1042"/>
                  <a:gd name="T17" fmla="*/ 435 h 1764"/>
                  <a:gd name="T18" fmla="*/ 343 w 1042"/>
                  <a:gd name="T19" fmla="*/ 511 h 1764"/>
                  <a:gd name="T20" fmla="*/ 302 w 1042"/>
                  <a:gd name="T21" fmla="*/ 599 h 1764"/>
                  <a:gd name="T22" fmla="*/ 222 w 1042"/>
                  <a:gd name="T23" fmla="*/ 599 h 1764"/>
                  <a:gd name="T24" fmla="*/ 141 w 1042"/>
                  <a:gd name="T25" fmla="*/ 653 h 1764"/>
                  <a:gd name="T26" fmla="*/ 60 w 1042"/>
                  <a:gd name="T27" fmla="*/ 653 h 1764"/>
                  <a:gd name="T28" fmla="*/ 0 w 1042"/>
                  <a:gd name="T29" fmla="*/ 707 h 1764"/>
                  <a:gd name="T30" fmla="*/ 81 w 1042"/>
                  <a:gd name="T31" fmla="*/ 729 h 1764"/>
                  <a:gd name="T32" fmla="*/ 141 w 1042"/>
                  <a:gd name="T33" fmla="*/ 816 h 1764"/>
                  <a:gd name="T34" fmla="*/ 222 w 1042"/>
                  <a:gd name="T35" fmla="*/ 816 h 1764"/>
                  <a:gd name="T36" fmla="*/ 302 w 1042"/>
                  <a:gd name="T37" fmla="*/ 860 h 1764"/>
                  <a:gd name="T38" fmla="*/ 383 w 1042"/>
                  <a:gd name="T39" fmla="*/ 914 h 1764"/>
                  <a:gd name="T40" fmla="*/ 463 w 1042"/>
                  <a:gd name="T41" fmla="*/ 914 h 1764"/>
                  <a:gd name="T42" fmla="*/ 524 w 1042"/>
                  <a:gd name="T43" fmla="*/ 882 h 1764"/>
                  <a:gd name="T44" fmla="*/ 584 w 1042"/>
                  <a:gd name="T45" fmla="*/ 816 h 1764"/>
                  <a:gd name="T46" fmla="*/ 655 w 1042"/>
                  <a:gd name="T47" fmla="*/ 784 h 1764"/>
                  <a:gd name="T48" fmla="*/ 705 w 1042"/>
                  <a:gd name="T49" fmla="*/ 871 h 1764"/>
                  <a:gd name="T50" fmla="*/ 735 w 1042"/>
                  <a:gd name="T51" fmla="*/ 958 h 1764"/>
                  <a:gd name="T52" fmla="*/ 796 w 1042"/>
                  <a:gd name="T53" fmla="*/ 1088 h 1764"/>
                  <a:gd name="T54" fmla="*/ 846 w 1042"/>
                  <a:gd name="T55" fmla="*/ 1186 h 1764"/>
                  <a:gd name="T56" fmla="*/ 876 w 1042"/>
                  <a:gd name="T57" fmla="*/ 1273 h 1764"/>
                  <a:gd name="T58" fmla="*/ 907 w 1042"/>
                  <a:gd name="T59" fmla="*/ 1360 h 1764"/>
                  <a:gd name="T60" fmla="*/ 917 w 1042"/>
                  <a:gd name="T61" fmla="*/ 1447 h 1764"/>
                  <a:gd name="T62" fmla="*/ 957 w 1042"/>
                  <a:gd name="T63" fmla="*/ 1534 h 1764"/>
                  <a:gd name="T64" fmla="*/ 977 w 1042"/>
                  <a:gd name="T65" fmla="*/ 1622 h 1764"/>
                  <a:gd name="T66" fmla="*/ 1017 w 1042"/>
                  <a:gd name="T67" fmla="*/ 1709 h 1764"/>
                  <a:gd name="T68" fmla="*/ 1041 w 1042"/>
                  <a:gd name="T69" fmla="*/ 1763 h 1764"/>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1042" h="1764">
                    <a:moveTo>
                      <a:pt x="1038" y="0"/>
                    </a:moveTo>
                    <a:lnTo>
                      <a:pt x="977" y="76"/>
                    </a:lnTo>
                    <a:lnTo>
                      <a:pt x="937" y="109"/>
                    </a:lnTo>
                    <a:lnTo>
                      <a:pt x="907" y="152"/>
                    </a:lnTo>
                    <a:lnTo>
                      <a:pt x="866" y="131"/>
                    </a:lnTo>
                    <a:lnTo>
                      <a:pt x="826" y="131"/>
                    </a:lnTo>
                    <a:lnTo>
                      <a:pt x="786" y="131"/>
                    </a:lnTo>
                    <a:lnTo>
                      <a:pt x="745" y="152"/>
                    </a:lnTo>
                    <a:lnTo>
                      <a:pt x="725" y="196"/>
                    </a:lnTo>
                    <a:lnTo>
                      <a:pt x="685" y="229"/>
                    </a:lnTo>
                    <a:lnTo>
                      <a:pt x="645" y="229"/>
                    </a:lnTo>
                    <a:lnTo>
                      <a:pt x="604" y="250"/>
                    </a:lnTo>
                    <a:lnTo>
                      <a:pt x="564" y="283"/>
                    </a:lnTo>
                    <a:lnTo>
                      <a:pt x="524" y="283"/>
                    </a:lnTo>
                    <a:lnTo>
                      <a:pt x="484" y="305"/>
                    </a:lnTo>
                    <a:lnTo>
                      <a:pt x="443" y="348"/>
                    </a:lnTo>
                    <a:lnTo>
                      <a:pt x="413" y="392"/>
                    </a:lnTo>
                    <a:lnTo>
                      <a:pt x="383" y="435"/>
                    </a:lnTo>
                    <a:lnTo>
                      <a:pt x="343" y="446"/>
                    </a:lnTo>
                    <a:lnTo>
                      <a:pt x="343" y="511"/>
                    </a:lnTo>
                    <a:lnTo>
                      <a:pt x="332" y="555"/>
                    </a:lnTo>
                    <a:lnTo>
                      <a:pt x="302" y="599"/>
                    </a:lnTo>
                    <a:lnTo>
                      <a:pt x="262" y="609"/>
                    </a:lnTo>
                    <a:lnTo>
                      <a:pt x="222" y="599"/>
                    </a:lnTo>
                    <a:lnTo>
                      <a:pt x="181" y="609"/>
                    </a:lnTo>
                    <a:lnTo>
                      <a:pt x="141" y="653"/>
                    </a:lnTo>
                    <a:lnTo>
                      <a:pt x="101" y="664"/>
                    </a:lnTo>
                    <a:lnTo>
                      <a:pt x="60" y="653"/>
                    </a:lnTo>
                    <a:lnTo>
                      <a:pt x="20" y="664"/>
                    </a:lnTo>
                    <a:lnTo>
                      <a:pt x="0" y="707"/>
                    </a:lnTo>
                    <a:lnTo>
                      <a:pt x="40" y="729"/>
                    </a:lnTo>
                    <a:lnTo>
                      <a:pt x="81" y="729"/>
                    </a:lnTo>
                    <a:lnTo>
                      <a:pt x="121" y="773"/>
                    </a:lnTo>
                    <a:lnTo>
                      <a:pt x="141" y="816"/>
                    </a:lnTo>
                    <a:lnTo>
                      <a:pt x="181" y="816"/>
                    </a:lnTo>
                    <a:lnTo>
                      <a:pt x="222" y="816"/>
                    </a:lnTo>
                    <a:lnTo>
                      <a:pt x="262" y="827"/>
                    </a:lnTo>
                    <a:lnTo>
                      <a:pt x="302" y="860"/>
                    </a:lnTo>
                    <a:lnTo>
                      <a:pt x="343" y="903"/>
                    </a:lnTo>
                    <a:lnTo>
                      <a:pt x="383" y="914"/>
                    </a:lnTo>
                    <a:lnTo>
                      <a:pt x="423" y="914"/>
                    </a:lnTo>
                    <a:lnTo>
                      <a:pt x="463" y="914"/>
                    </a:lnTo>
                    <a:lnTo>
                      <a:pt x="504" y="925"/>
                    </a:lnTo>
                    <a:lnTo>
                      <a:pt x="524" y="882"/>
                    </a:lnTo>
                    <a:lnTo>
                      <a:pt x="544" y="838"/>
                    </a:lnTo>
                    <a:lnTo>
                      <a:pt x="584" y="816"/>
                    </a:lnTo>
                    <a:lnTo>
                      <a:pt x="615" y="773"/>
                    </a:lnTo>
                    <a:lnTo>
                      <a:pt x="655" y="784"/>
                    </a:lnTo>
                    <a:lnTo>
                      <a:pt x="675" y="827"/>
                    </a:lnTo>
                    <a:lnTo>
                      <a:pt x="705" y="871"/>
                    </a:lnTo>
                    <a:lnTo>
                      <a:pt x="715" y="914"/>
                    </a:lnTo>
                    <a:lnTo>
                      <a:pt x="735" y="958"/>
                    </a:lnTo>
                    <a:lnTo>
                      <a:pt x="776" y="1045"/>
                    </a:lnTo>
                    <a:lnTo>
                      <a:pt x="796" y="1088"/>
                    </a:lnTo>
                    <a:lnTo>
                      <a:pt x="796" y="1132"/>
                    </a:lnTo>
                    <a:lnTo>
                      <a:pt x="846" y="1186"/>
                    </a:lnTo>
                    <a:lnTo>
                      <a:pt x="876" y="1230"/>
                    </a:lnTo>
                    <a:lnTo>
                      <a:pt x="876" y="1273"/>
                    </a:lnTo>
                    <a:lnTo>
                      <a:pt x="887" y="1317"/>
                    </a:lnTo>
                    <a:lnTo>
                      <a:pt x="907" y="1360"/>
                    </a:lnTo>
                    <a:lnTo>
                      <a:pt x="917" y="1404"/>
                    </a:lnTo>
                    <a:lnTo>
                      <a:pt x="917" y="1447"/>
                    </a:lnTo>
                    <a:lnTo>
                      <a:pt x="917" y="1491"/>
                    </a:lnTo>
                    <a:lnTo>
                      <a:pt x="957" y="1534"/>
                    </a:lnTo>
                    <a:lnTo>
                      <a:pt x="977" y="1578"/>
                    </a:lnTo>
                    <a:lnTo>
                      <a:pt x="977" y="1622"/>
                    </a:lnTo>
                    <a:lnTo>
                      <a:pt x="1017" y="1665"/>
                    </a:lnTo>
                    <a:lnTo>
                      <a:pt x="1017" y="1709"/>
                    </a:lnTo>
                    <a:lnTo>
                      <a:pt x="1038" y="1748"/>
                    </a:lnTo>
                    <a:lnTo>
                      <a:pt x="1041" y="1763"/>
                    </a:lnTo>
                    <a:lnTo>
                      <a:pt x="1038" y="0"/>
                    </a:lnTo>
                  </a:path>
                </a:pathLst>
              </a:custGeom>
              <a:solidFill>
                <a:srgbClr val="656565"/>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47" name="Freeform 7"/>
              <p:cNvSpPr>
                <a:spLocks/>
              </p:cNvSpPr>
              <p:nvPr/>
            </p:nvSpPr>
            <p:spPr bwMode="auto">
              <a:xfrm>
                <a:off x="502" y="1226"/>
                <a:ext cx="4882" cy="1403"/>
              </a:xfrm>
              <a:custGeom>
                <a:avLst/>
                <a:gdLst>
                  <a:gd name="T0" fmla="*/ 151 w 4882"/>
                  <a:gd name="T1" fmla="*/ 54 h 1403"/>
                  <a:gd name="T2" fmla="*/ 282 w 4882"/>
                  <a:gd name="T3" fmla="*/ 250 h 1403"/>
                  <a:gd name="T4" fmla="*/ 524 w 4882"/>
                  <a:gd name="T5" fmla="*/ 261 h 1403"/>
                  <a:gd name="T6" fmla="*/ 686 w 4882"/>
                  <a:gd name="T7" fmla="*/ 467 h 1403"/>
                  <a:gd name="T8" fmla="*/ 766 w 4882"/>
                  <a:gd name="T9" fmla="*/ 706 h 1403"/>
                  <a:gd name="T10" fmla="*/ 918 w 4882"/>
                  <a:gd name="T11" fmla="*/ 739 h 1403"/>
                  <a:gd name="T12" fmla="*/ 1008 w 4882"/>
                  <a:gd name="T13" fmla="*/ 815 h 1403"/>
                  <a:gd name="T14" fmla="*/ 1210 w 4882"/>
                  <a:gd name="T15" fmla="*/ 869 h 1403"/>
                  <a:gd name="T16" fmla="*/ 1331 w 4882"/>
                  <a:gd name="T17" fmla="*/ 772 h 1403"/>
                  <a:gd name="T18" fmla="*/ 1412 w 4882"/>
                  <a:gd name="T19" fmla="*/ 565 h 1403"/>
                  <a:gd name="T20" fmla="*/ 1291 w 4882"/>
                  <a:gd name="T21" fmla="*/ 359 h 1403"/>
                  <a:gd name="T22" fmla="*/ 1412 w 4882"/>
                  <a:gd name="T23" fmla="*/ 163 h 1403"/>
                  <a:gd name="T24" fmla="*/ 1603 w 4882"/>
                  <a:gd name="T25" fmla="*/ 206 h 1403"/>
                  <a:gd name="T26" fmla="*/ 1785 w 4882"/>
                  <a:gd name="T27" fmla="*/ 250 h 1403"/>
                  <a:gd name="T28" fmla="*/ 1967 w 4882"/>
                  <a:gd name="T29" fmla="*/ 250 h 1403"/>
                  <a:gd name="T30" fmla="*/ 2088 w 4882"/>
                  <a:gd name="T31" fmla="*/ 217 h 1403"/>
                  <a:gd name="T32" fmla="*/ 2219 w 4882"/>
                  <a:gd name="T33" fmla="*/ 120 h 1403"/>
                  <a:gd name="T34" fmla="*/ 2420 w 4882"/>
                  <a:gd name="T35" fmla="*/ 261 h 1403"/>
                  <a:gd name="T36" fmla="*/ 2612 w 4882"/>
                  <a:gd name="T37" fmla="*/ 348 h 1403"/>
                  <a:gd name="T38" fmla="*/ 2783 w 4882"/>
                  <a:gd name="T39" fmla="*/ 478 h 1403"/>
                  <a:gd name="T40" fmla="*/ 2985 w 4882"/>
                  <a:gd name="T41" fmla="*/ 576 h 1403"/>
                  <a:gd name="T42" fmla="*/ 3177 w 4882"/>
                  <a:gd name="T43" fmla="*/ 652 h 1403"/>
                  <a:gd name="T44" fmla="*/ 3378 w 4882"/>
                  <a:gd name="T45" fmla="*/ 772 h 1403"/>
                  <a:gd name="T46" fmla="*/ 3580 w 4882"/>
                  <a:gd name="T47" fmla="*/ 706 h 1403"/>
                  <a:gd name="T48" fmla="*/ 3782 w 4882"/>
                  <a:gd name="T49" fmla="*/ 772 h 1403"/>
                  <a:gd name="T50" fmla="*/ 3983 w 4882"/>
                  <a:gd name="T51" fmla="*/ 706 h 1403"/>
                  <a:gd name="T52" fmla="*/ 4195 w 4882"/>
                  <a:gd name="T53" fmla="*/ 696 h 1403"/>
                  <a:gd name="T54" fmla="*/ 4397 w 4882"/>
                  <a:gd name="T55" fmla="*/ 783 h 1403"/>
                  <a:gd name="T56" fmla="*/ 4599 w 4882"/>
                  <a:gd name="T57" fmla="*/ 783 h 1403"/>
                  <a:gd name="T58" fmla="*/ 4800 w 4882"/>
                  <a:gd name="T59" fmla="*/ 761 h 1403"/>
                  <a:gd name="T60" fmla="*/ 4760 w 4882"/>
                  <a:gd name="T61" fmla="*/ 848 h 1403"/>
                  <a:gd name="T62" fmla="*/ 4498 w 4882"/>
                  <a:gd name="T63" fmla="*/ 924 h 1403"/>
                  <a:gd name="T64" fmla="*/ 4296 w 4882"/>
                  <a:gd name="T65" fmla="*/ 978 h 1403"/>
                  <a:gd name="T66" fmla="*/ 4276 w 4882"/>
                  <a:gd name="T67" fmla="*/ 1130 h 1403"/>
                  <a:gd name="T68" fmla="*/ 4165 w 4882"/>
                  <a:gd name="T69" fmla="*/ 1293 h 1403"/>
                  <a:gd name="T70" fmla="*/ 3933 w 4882"/>
                  <a:gd name="T71" fmla="*/ 1337 h 1403"/>
                  <a:gd name="T72" fmla="*/ 3620 w 4882"/>
                  <a:gd name="T73" fmla="*/ 1185 h 1403"/>
                  <a:gd name="T74" fmla="*/ 3409 w 4882"/>
                  <a:gd name="T75" fmla="*/ 1011 h 1403"/>
                  <a:gd name="T76" fmla="*/ 3177 w 4882"/>
                  <a:gd name="T77" fmla="*/ 978 h 1403"/>
                  <a:gd name="T78" fmla="*/ 2955 w 4882"/>
                  <a:gd name="T79" fmla="*/ 859 h 1403"/>
                  <a:gd name="T80" fmla="*/ 2703 w 4882"/>
                  <a:gd name="T81" fmla="*/ 848 h 1403"/>
                  <a:gd name="T82" fmla="*/ 2471 w 4882"/>
                  <a:gd name="T83" fmla="*/ 924 h 1403"/>
                  <a:gd name="T84" fmla="*/ 2239 w 4882"/>
                  <a:gd name="T85" fmla="*/ 859 h 1403"/>
                  <a:gd name="T86" fmla="*/ 2027 w 4882"/>
                  <a:gd name="T87" fmla="*/ 772 h 1403"/>
                  <a:gd name="T88" fmla="*/ 1926 w 4882"/>
                  <a:gd name="T89" fmla="*/ 946 h 1403"/>
                  <a:gd name="T90" fmla="*/ 1916 w 4882"/>
                  <a:gd name="T91" fmla="*/ 1163 h 1403"/>
                  <a:gd name="T92" fmla="*/ 1805 w 4882"/>
                  <a:gd name="T93" fmla="*/ 1359 h 1403"/>
                  <a:gd name="T94" fmla="*/ 1593 w 4882"/>
                  <a:gd name="T95" fmla="*/ 1402 h 1403"/>
                  <a:gd name="T96" fmla="*/ 1382 w 4882"/>
                  <a:gd name="T97" fmla="*/ 1326 h 1403"/>
                  <a:gd name="T98" fmla="*/ 1180 w 4882"/>
                  <a:gd name="T99" fmla="*/ 1239 h 1403"/>
                  <a:gd name="T100" fmla="*/ 978 w 4882"/>
                  <a:gd name="T101" fmla="*/ 1217 h 1403"/>
                  <a:gd name="T102" fmla="*/ 777 w 4882"/>
                  <a:gd name="T103" fmla="*/ 1337 h 1403"/>
                  <a:gd name="T104" fmla="*/ 625 w 4882"/>
                  <a:gd name="T105" fmla="*/ 1250 h 1403"/>
                  <a:gd name="T106" fmla="*/ 504 w 4882"/>
                  <a:gd name="T107" fmla="*/ 1087 h 1403"/>
                  <a:gd name="T108" fmla="*/ 373 w 4882"/>
                  <a:gd name="T109" fmla="*/ 902 h 1403"/>
                  <a:gd name="T110" fmla="*/ 182 w 4882"/>
                  <a:gd name="T111" fmla="*/ 783 h 1403"/>
                  <a:gd name="T112" fmla="*/ 121 w 4882"/>
                  <a:gd name="T113" fmla="*/ 598 h 1403"/>
                  <a:gd name="T114" fmla="*/ 61 w 4882"/>
                  <a:gd name="T115" fmla="*/ 413 h 1403"/>
                  <a:gd name="T116" fmla="*/ 61 w 4882"/>
                  <a:gd name="T117" fmla="*/ 196 h 1403"/>
                  <a:gd name="T118" fmla="*/ 0 w 4882"/>
                  <a:gd name="T119" fmla="*/ 0 h 1403"/>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4882" h="1403">
                    <a:moveTo>
                      <a:pt x="0" y="0"/>
                    </a:moveTo>
                    <a:lnTo>
                      <a:pt x="40" y="22"/>
                    </a:lnTo>
                    <a:lnTo>
                      <a:pt x="81" y="33"/>
                    </a:lnTo>
                    <a:lnTo>
                      <a:pt x="121" y="11"/>
                    </a:lnTo>
                    <a:lnTo>
                      <a:pt x="151" y="54"/>
                    </a:lnTo>
                    <a:lnTo>
                      <a:pt x="192" y="76"/>
                    </a:lnTo>
                    <a:lnTo>
                      <a:pt x="222" y="120"/>
                    </a:lnTo>
                    <a:lnTo>
                      <a:pt x="242" y="163"/>
                    </a:lnTo>
                    <a:lnTo>
                      <a:pt x="252" y="206"/>
                    </a:lnTo>
                    <a:lnTo>
                      <a:pt x="282" y="250"/>
                    </a:lnTo>
                    <a:lnTo>
                      <a:pt x="323" y="272"/>
                    </a:lnTo>
                    <a:lnTo>
                      <a:pt x="363" y="272"/>
                    </a:lnTo>
                    <a:lnTo>
                      <a:pt x="403" y="250"/>
                    </a:lnTo>
                    <a:lnTo>
                      <a:pt x="484" y="250"/>
                    </a:lnTo>
                    <a:lnTo>
                      <a:pt x="524" y="261"/>
                    </a:lnTo>
                    <a:lnTo>
                      <a:pt x="565" y="304"/>
                    </a:lnTo>
                    <a:lnTo>
                      <a:pt x="595" y="348"/>
                    </a:lnTo>
                    <a:lnTo>
                      <a:pt x="635" y="380"/>
                    </a:lnTo>
                    <a:lnTo>
                      <a:pt x="666" y="424"/>
                    </a:lnTo>
                    <a:lnTo>
                      <a:pt x="686" y="467"/>
                    </a:lnTo>
                    <a:lnTo>
                      <a:pt x="686" y="511"/>
                    </a:lnTo>
                    <a:lnTo>
                      <a:pt x="686" y="554"/>
                    </a:lnTo>
                    <a:lnTo>
                      <a:pt x="706" y="609"/>
                    </a:lnTo>
                    <a:lnTo>
                      <a:pt x="726" y="663"/>
                    </a:lnTo>
                    <a:lnTo>
                      <a:pt x="766" y="706"/>
                    </a:lnTo>
                    <a:lnTo>
                      <a:pt x="807" y="717"/>
                    </a:lnTo>
                    <a:lnTo>
                      <a:pt x="847" y="674"/>
                    </a:lnTo>
                    <a:lnTo>
                      <a:pt x="887" y="652"/>
                    </a:lnTo>
                    <a:lnTo>
                      <a:pt x="908" y="696"/>
                    </a:lnTo>
                    <a:lnTo>
                      <a:pt x="918" y="739"/>
                    </a:lnTo>
                    <a:lnTo>
                      <a:pt x="898" y="783"/>
                    </a:lnTo>
                    <a:lnTo>
                      <a:pt x="887" y="826"/>
                    </a:lnTo>
                    <a:lnTo>
                      <a:pt x="928" y="869"/>
                    </a:lnTo>
                    <a:lnTo>
                      <a:pt x="968" y="848"/>
                    </a:lnTo>
                    <a:lnTo>
                      <a:pt x="1008" y="815"/>
                    </a:lnTo>
                    <a:lnTo>
                      <a:pt x="1049" y="826"/>
                    </a:lnTo>
                    <a:lnTo>
                      <a:pt x="1089" y="848"/>
                    </a:lnTo>
                    <a:lnTo>
                      <a:pt x="1129" y="848"/>
                    </a:lnTo>
                    <a:lnTo>
                      <a:pt x="1170" y="859"/>
                    </a:lnTo>
                    <a:lnTo>
                      <a:pt x="1210" y="869"/>
                    </a:lnTo>
                    <a:lnTo>
                      <a:pt x="1220" y="826"/>
                    </a:lnTo>
                    <a:lnTo>
                      <a:pt x="1261" y="815"/>
                    </a:lnTo>
                    <a:lnTo>
                      <a:pt x="1301" y="826"/>
                    </a:lnTo>
                    <a:lnTo>
                      <a:pt x="1341" y="815"/>
                    </a:lnTo>
                    <a:lnTo>
                      <a:pt x="1331" y="772"/>
                    </a:lnTo>
                    <a:lnTo>
                      <a:pt x="1331" y="728"/>
                    </a:lnTo>
                    <a:lnTo>
                      <a:pt x="1372" y="696"/>
                    </a:lnTo>
                    <a:lnTo>
                      <a:pt x="1392" y="652"/>
                    </a:lnTo>
                    <a:lnTo>
                      <a:pt x="1382" y="609"/>
                    </a:lnTo>
                    <a:lnTo>
                      <a:pt x="1412" y="565"/>
                    </a:lnTo>
                    <a:lnTo>
                      <a:pt x="1412" y="522"/>
                    </a:lnTo>
                    <a:lnTo>
                      <a:pt x="1372" y="500"/>
                    </a:lnTo>
                    <a:lnTo>
                      <a:pt x="1331" y="446"/>
                    </a:lnTo>
                    <a:lnTo>
                      <a:pt x="1301" y="402"/>
                    </a:lnTo>
                    <a:lnTo>
                      <a:pt x="1291" y="359"/>
                    </a:lnTo>
                    <a:lnTo>
                      <a:pt x="1291" y="315"/>
                    </a:lnTo>
                    <a:lnTo>
                      <a:pt x="1301" y="272"/>
                    </a:lnTo>
                    <a:lnTo>
                      <a:pt x="1341" y="228"/>
                    </a:lnTo>
                    <a:lnTo>
                      <a:pt x="1372" y="185"/>
                    </a:lnTo>
                    <a:lnTo>
                      <a:pt x="1412" y="163"/>
                    </a:lnTo>
                    <a:lnTo>
                      <a:pt x="1442" y="206"/>
                    </a:lnTo>
                    <a:lnTo>
                      <a:pt x="1482" y="217"/>
                    </a:lnTo>
                    <a:lnTo>
                      <a:pt x="1523" y="206"/>
                    </a:lnTo>
                    <a:lnTo>
                      <a:pt x="1563" y="206"/>
                    </a:lnTo>
                    <a:lnTo>
                      <a:pt x="1603" y="206"/>
                    </a:lnTo>
                    <a:lnTo>
                      <a:pt x="1654" y="196"/>
                    </a:lnTo>
                    <a:lnTo>
                      <a:pt x="1694" y="185"/>
                    </a:lnTo>
                    <a:lnTo>
                      <a:pt x="1735" y="185"/>
                    </a:lnTo>
                    <a:lnTo>
                      <a:pt x="1775" y="206"/>
                    </a:lnTo>
                    <a:lnTo>
                      <a:pt x="1785" y="250"/>
                    </a:lnTo>
                    <a:lnTo>
                      <a:pt x="1825" y="250"/>
                    </a:lnTo>
                    <a:lnTo>
                      <a:pt x="1866" y="283"/>
                    </a:lnTo>
                    <a:lnTo>
                      <a:pt x="1906" y="315"/>
                    </a:lnTo>
                    <a:lnTo>
                      <a:pt x="1946" y="293"/>
                    </a:lnTo>
                    <a:lnTo>
                      <a:pt x="1967" y="250"/>
                    </a:lnTo>
                    <a:lnTo>
                      <a:pt x="1977" y="206"/>
                    </a:lnTo>
                    <a:lnTo>
                      <a:pt x="1997" y="163"/>
                    </a:lnTo>
                    <a:lnTo>
                      <a:pt x="2037" y="152"/>
                    </a:lnTo>
                    <a:lnTo>
                      <a:pt x="2047" y="196"/>
                    </a:lnTo>
                    <a:lnTo>
                      <a:pt x="2088" y="217"/>
                    </a:lnTo>
                    <a:lnTo>
                      <a:pt x="2128" y="217"/>
                    </a:lnTo>
                    <a:lnTo>
                      <a:pt x="2138" y="174"/>
                    </a:lnTo>
                    <a:lnTo>
                      <a:pt x="2138" y="130"/>
                    </a:lnTo>
                    <a:lnTo>
                      <a:pt x="2178" y="120"/>
                    </a:lnTo>
                    <a:lnTo>
                      <a:pt x="2219" y="120"/>
                    </a:lnTo>
                    <a:lnTo>
                      <a:pt x="2259" y="163"/>
                    </a:lnTo>
                    <a:lnTo>
                      <a:pt x="2299" y="196"/>
                    </a:lnTo>
                    <a:lnTo>
                      <a:pt x="2340" y="196"/>
                    </a:lnTo>
                    <a:lnTo>
                      <a:pt x="2380" y="217"/>
                    </a:lnTo>
                    <a:lnTo>
                      <a:pt x="2420" y="261"/>
                    </a:lnTo>
                    <a:lnTo>
                      <a:pt x="2451" y="304"/>
                    </a:lnTo>
                    <a:lnTo>
                      <a:pt x="2491" y="337"/>
                    </a:lnTo>
                    <a:lnTo>
                      <a:pt x="2531" y="348"/>
                    </a:lnTo>
                    <a:lnTo>
                      <a:pt x="2572" y="348"/>
                    </a:lnTo>
                    <a:lnTo>
                      <a:pt x="2612" y="348"/>
                    </a:lnTo>
                    <a:lnTo>
                      <a:pt x="2652" y="359"/>
                    </a:lnTo>
                    <a:lnTo>
                      <a:pt x="2693" y="370"/>
                    </a:lnTo>
                    <a:lnTo>
                      <a:pt x="2733" y="391"/>
                    </a:lnTo>
                    <a:lnTo>
                      <a:pt x="2773" y="435"/>
                    </a:lnTo>
                    <a:lnTo>
                      <a:pt x="2783" y="478"/>
                    </a:lnTo>
                    <a:lnTo>
                      <a:pt x="2804" y="522"/>
                    </a:lnTo>
                    <a:lnTo>
                      <a:pt x="2854" y="565"/>
                    </a:lnTo>
                    <a:lnTo>
                      <a:pt x="2894" y="576"/>
                    </a:lnTo>
                    <a:lnTo>
                      <a:pt x="2945" y="576"/>
                    </a:lnTo>
                    <a:lnTo>
                      <a:pt x="2985" y="576"/>
                    </a:lnTo>
                    <a:lnTo>
                      <a:pt x="3025" y="576"/>
                    </a:lnTo>
                    <a:lnTo>
                      <a:pt x="3066" y="576"/>
                    </a:lnTo>
                    <a:lnTo>
                      <a:pt x="3106" y="587"/>
                    </a:lnTo>
                    <a:lnTo>
                      <a:pt x="3146" y="609"/>
                    </a:lnTo>
                    <a:lnTo>
                      <a:pt x="3177" y="652"/>
                    </a:lnTo>
                    <a:lnTo>
                      <a:pt x="3217" y="685"/>
                    </a:lnTo>
                    <a:lnTo>
                      <a:pt x="3257" y="696"/>
                    </a:lnTo>
                    <a:lnTo>
                      <a:pt x="3298" y="728"/>
                    </a:lnTo>
                    <a:lnTo>
                      <a:pt x="3338" y="772"/>
                    </a:lnTo>
                    <a:lnTo>
                      <a:pt x="3378" y="772"/>
                    </a:lnTo>
                    <a:lnTo>
                      <a:pt x="3419" y="772"/>
                    </a:lnTo>
                    <a:lnTo>
                      <a:pt x="3469" y="761"/>
                    </a:lnTo>
                    <a:lnTo>
                      <a:pt x="3509" y="761"/>
                    </a:lnTo>
                    <a:lnTo>
                      <a:pt x="3540" y="717"/>
                    </a:lnTo>
                    <a:lnTo>
                      <a:pt x="3580" y="706"/>
                    </a:lnTo>
                    <a:lnTo>
                      <a:pt x="3620" y="706"/>
                    </a:lnTo>
                    <a:lnTo>
                      <a:pt x="3661" y="706"/>
                    </a:lnTo>
                    <a:lnTo>
                      <a:pt x="3701" y="750"/>
                    </a:lnTo>
                    <a:lnTo>
                      <a:pt x="3741" y="772"/>
                    </a:lnTo>
                    <a:lnTo>
                      <a:pt x="3782" y="772"/>
                    </a:lnTo>
                    <a:lnTo>
                      <a:pt x="3822" y="761"/>
                    </a:lnTo>
                    <a:lnTo>
                      <a:pt x="3862" y="739"/>
                    </a:lnTo>
                    <a:lnTo>
                      <a:pt x="3903" y="717"/>
                    </a:lnTo>
                    <a:lnTo>
                      <a:pt x="3943" y="706"/>
                    </a:lnTo>
                    <a:lnTo>
                      <a:pt x="3983" y="706"/>
                    </a:lnTo>
                    <a:lnTo>
                      <a:pt x="4034" y="706"/>
                    </a:lnTo>
                    <a:lnTo>
                      <a:pt x="4074" y="696"/>
                    </a:lnTo>
                    <a:lnTo>
                      <a:pt x="4115" y="696"/>
                    </a:lnTo>
                    <a:lnTo>
                      <a:pt x="4155" y="696"/>
                    </a:lnTo>
                    <a:lnTo>
                      <a:pt x="4195" y="696"/>
                    </a:lnTo>
                    <a:lnTo>
                      <a:pt x="4236" y="717"/>
                    </a:lnTo>
                    <a:lnTo>
                      <a:pt x="4276" y="750"/>
                    </a:lnTo>
                    <a:lnTo>
                      <a:pt x="4316" y="772"/>
                    </a:lnTo>
                    <a:lnTo>
                      <a:pt x="4357" y="783"/>
                    </a:lnTo>
                    <a:lnTo>
                      <a:pt x="4397" y="783"/>
                    </a:lnTo>
                    <a:lnTo>
                      <a:pt x="4437" y="783"/>
                    </a:lnTo>
                    <a:lnTo>
                      <a:pt x="4478" y="783"/>
                    </a:lnTo>
                    <a:lnTo>
                      <a:pt x="4518" y="783"/>
                    </a:lnTo>
                    <a:lnTo>
                      <a:pt x="4558" y="783"/>
                    </a:lnTo>
                    <a:lnTo>
                      <a:pt x="4599" y="783"/>
                    </a:lnTo>
                    <a:lnTo>
                      <a:pt x="4639" y="783"/>
                    </a:lnTo>
                    <a:lnTo>
                      <a:pt x="4679" y="772"/>
                    </a:lnTo>
                    <a:lnTo>
                      <a:pt x="4720" y="761"/>
                    </a:lnTo>
                    <a:lnTo>
                      <a:pt x="4760" y="761"/>
                    </a:lnTo>
                    <a:lnTo>
                      <a:pt x="4800" y="761"/>
                    </a:lnTo>
                    <a:lnTo>
                      <a:pt x="4841" y="772"/>
                    </a:lnTo>
                    <a:lnTo>
                      <a:pt x="4881" y="772"/>
                    </a:lnTo>
                    <a:lnTo>
                      <a:pt x="4841" y="815"/>
                    </a:lnTo>
                    <a:lnTo>
                      <a:pt x="4800" y="826"/>
                    </a:lnTo>
                    <a:lnTo>
                      <a:pt x="4760" y="848"/>
                    </a:lnTo>
                    <a:lnTo>
                      <a:pt x="4720" y="880"/>
                    </a:lnTo>
                    <a:lnTo>
                      <a:pt x="4679" y="891"/>
                    </a:lnTo>
                    <a:lnTo>
                      <a:pt x="4629" y="913"/>
                    </a:lnTo>
                    <a:lnTo>
                      <a:pt x="4548" y="924"/>
                    </a:lnTo>
                    <a:lnTo>
                      <a:pt x="4498" y="924"/>
                    </a:lnTo>
                    <a:lnTo>
                      <a:pt x="4457" y="935"/>
                    </a:lnTo>
                    <a:lnTo>
                      <a:pt x="4417" y="967"/>
                    </a:lnTo>
                    <a:lnTo>
                      <a:pt x="4377" y="978"/>
                    </a:lnTo>
                    <a:lnTo>
                      <a:pt x="4336" y="978"/>
                    </a:lnTo>
                    <a:lnTo>
                      <a:pt x="4296" y="978"/>
                    </a:lnTo>
                    <a:lnTo>
                      <a:pt x="4246" y="978"/>
                    </a:lnTo>
                    <a:lnTo>
                      <a:pt x="4205" y="1000"/>
                    </a:lnTo>
                    <a:lnTo>
                      <a:pt x="4205" y="1076"/>
                    </a:lnTo>
                    <a:lnTo>
                      <a:pt x="4215" y="1119"/>
                    </a:lnTo>
                    <a:lnTo>
                      <a:pt x="4276" y="1130"/>
                    </a:lnTo>
                    <a:lnTo>
                      <a:pt x="4316" y="1152"/>
                    </a:lnTo>
                    <a:lnTo>
                      <a:pt x="4276" y="1206"/>
                    </a:lnTo>
                    <a:lnTo>
                      <a:pt x="4236" y="1228"/>
                    </a:lnTo>
                    <a:lnTo>
                      <a:pt x="4195" y="1250"/>
                    </a:lnTo>
                    <a:lnTo>
                      <a:pt x="4165" y="1293"/>
                    </a:lnTo>
                    <a:lnTo>
                      <a:pt x="4125" y="1337"/>
                    </a:lnTo>
                    <a:lnTo>
                      <a:pt x="4074" y="1337"/>
                    </a:lnTo>
                    <a:lnTo>
                      <a:pt x="4024" y="1337"/>
                    </a:lnTo>
                    <a:lnTo>
                      <a:pt x="3973" y="1337"/>
                    </a:lnTo>
                    <a:lnTo>
                      <a:pt x="3933" y="1337"/>
                    </a:lnTo>
                    <a:lnTo>
                      <a:pt x="3842" y="1337"/>
                    </a:lnTo>
                    <a:lnTo>
                      <a:pt x="3731" y="1315"/>
                    </a:lnTo>
                    <a:lnTo>
                      <a:pt x="3691" y="1293"/>
                    </a:lnTo>
                    <a:lnTo>
                      <a:pt x="3651" y="1239"/>
                    </a:lnTo>
                    <a:lnTo>
                      <a:pt x="3620" y="1185"/>
                    </a:lnTo>
                    <a:lnTo>
                      <a:pt x="3600" y="1141"/>
                    </a:lnTo>
                    <a:lnTo>
                      <a:pt x="3550" y="1109"/>
                    </a:lnTo>
                    <a:lnTo>
                      <a:pt x="3489" y="1087"/>
                    </a:lnTo>
                    <a:lnTo>
                      <a:pt x="3449" y="1043"/>
                    </a:lnTo>
                    <a:lnTo>
                      <a:pt x="3409" y="1011"/>
                    </a:lnTo>
                    <a:lnTo>
                      <a:pt x="3368" y="989"/>
                    </a:lnTo>
                    <a:lnTo>
                      <a:pt x="3328" y="978"/>
                    </a:lnTo>
                    <a:lnTo>
                      <a:pt x="3257" y="967"/>
                    </a:lnTo>
                    <a:lnTo>
                      <a:pt x="3217" y="967"/>
                    </a:lnTo>
                    <a:lnTo>
                      <a:pt x="3177" y="978"/>
                    </a:lnTo>
                    <a:lnTo>
                      <a:pt x="3136" y="978"/>
                    </a:lnTo>
                    <a:lnTo>
                      <a:pt x="3106" y="935"/>
                    </a:lnTo>
                    <a:lnTo>
                      <a:pt x="3076" y="891"/>
                    </a:lnTo>
                    <a:lnTo>
                      <a:pt x="2995" y="869"/>
                    </a:lnTo>
                    <a:lnTo>
                      <a:pt x="2955" y="859"/>
                    </a:lnTo>
                    <a:lnTo>
                      <a:pt x="2904" y="837"/>
                    </a:lnTo>
                    <a:lnTo>
                      <a:pt x="2824" y="826"/>
                    </a:lnTo>
                    <a:lnTo>
                      <a:pt x="2783" y="815"/>
                    </a:lnTo>
                    <a:lnTo>
                      <a:pt x="2743" y="826"/>
                    </a:lnTo>
                    <a:lnTo>
                      <a:pt x="2703" y="848"/>
                    </a:lnTo>
                    <a:lnTo>
                      <a:pt x="2662" y="869"/>
                    </a:lnTo>
                    <a:lnTo>
                      <a:pt x="2612" y="880"/>
                    </a:lnTo>
                    <a:lnTo>
                      <a:pt x="2562" y="891"/>
                    </a:lnTo>
                    <a:lnTo>
                      <a:pt x="2511" y="902"/>
                    </a:lnTo>
                    <a:lnTo>
                      <a:pt x="2471" y="924"/>
                    </a:lnTo>
                    <a:lnTo>
                      <a:pt x="2430" y="924"/>
                    </a:lnTo>
                    <a:lnTo>
                      <a:pt x="2390" y="913"/>
                    </a:lnTo>
                    <a:lnTo>
                      <a:pt x="2350" y="902"/>
                    </a:lnTo>
                    <a:lnTo>
                      <a:pt x="2279" y="869"/>
                    </a:lnTo>
                    <a:lnTo>
                      <a:pt x="2239" y="859"/>
                    </a:lnTo>
                    <a:lnTo>
                      <a:pt x="2198" y="837"/>
                    </a:lnTo>
                    <a:lnTo>
                      <a:pt x="2158" y="815"/>
                    </a:lnTo>
                    <a:lnTo>
                      <a:pt x="2118" y="783"/>
                    </a:lnTo>
                    <a:lnTo>
                      <a:pt x="2067" y="772"/>
                    </a:lnTo>
                    <a:lnTo>
                      <a:pt x="2027" y="772"/>
                    </a:lnTo>
                    <a:lnTo>
                      <a:pt x="1987" y="793"/>
                    </a:lnTo>
                    <a:lnTo>
                      <a:pt x="1946" y="815"/>
                    </a:lnTo>
                    <a:lnTo>
                      <a:pt x="1926" y="859"/>
                    </a:lnTo>
                    <a:lnTo>
                      <a:pt x="1926" y="902"/>
                    </a:lnTo>
                    <a:lnTo>
                      <a:pt x="1926" y="946"/>
                    </a:lnTo>
                    <a:lnTo>
                      <a:pt x="1896" y="989"/>
                    </a:lnTo>
                    <a:lnTo>
                      <a:pt x="1876" y="1032"/>
                    </a:lnTo>
                    <a:lnTo>
                      <a:pt x="1876" y="1076"/>
                    </a:lnTo>
                    <a:lnTo>
                      <a:pt x="1896" y="1119"/>
                    </a:lnTo>
                    <a:lnTo>
                      <a:pt x="1916" y="1163"/>
                    </a:lnTo>
                    <a:lnTo>
                      <a:pt x="1916" y="1206"/>
                    </a:lnTo>
                    <a:lnTo>
                      <a:pt x="1916" y="1293"/>
                    </a:lnTo>
                    <a:lnTo>
                      <a:pt x="1906" y="1337"/>
                    </a:lnTo>
                    <a:lnTo>
                      <a:pt x="1866" y="1359"/>
                    </a:lnTo>
                    <a:lnTo>
                      <a:pt x="1805" y="1359"/>
                    </a:lnTo>
                    <a:lnTo>
                      <a:pt x="1755" y="1380"/>
                    </a:lnTo>
                    <a:lnTo>
                      <a:pt x="1714" y="1380"/>
                    </a:lnTo>
                    <a:lnTo>
                      <a:pt x="1674" y="1391"/>
                    </a:lnTo>
                    <a:lnTo>
                      <a:pt x="1634" y="1391"/>
                    </a:lnTo>
                    <a:lnTo>
                      <a:pt x="1593" y="1402"/>
                    </a:lnTo>
                    <a:lnTo>
                      <a:pt x="1553" y="1369"/>
                    </a:lnTo>
                    <a:lnTo>
                      <a:pt x="1513" y="1348"/>
                    </a:lnTo>
                    <a:lnTo>
                      <a:pt x="1472" y="1348"/>
                    </a:lnTo>
                    <a:lnTo>
                      <a:pt x="1432" y="1348"/>
                    </a:lnTo>
                    <a:lnTo>
                      <a:pt x="1382" y="1326"/>
                    </a:lnTo>
                    <a:lnTo>
                      <a:pt x="1341" y="1304"/>
                    </a:lnTo>
                    <a:lnTo>
                      <a:pt x="1301" y="1272"/>
                    </a:lnTo>
                    <a:lnTo>
                      <a:pt x="1261" y="1250"/>
                    </a:lnTo>
                    <a:lnTo>
                      <a:pt x="1220" y="1239"/>
                    </a:lnTo>
                    <a:lnTo>
                      <a:pt x="1180" y="1239"/>
                    </a:lnTo>
                    <a:lnTo>
                      <a:pt x="1140" y="1239"/>
                    </a:lnTo>
                    <a:lnTo>
                      <a:pt x="1099" y="1228"/>
                    </a:lnTo>
                    <a:lnTo>
                      <a:pt x="1059" y="1228"/>
                    </a:lnTo>
                    <a:lnTo>
                      <a:pt x="1019" y="1217"/>
                    </a:lnTo>
                    <a:lnTo>
                      <a:pt x="978" y="1217"/>
                    </a:lnTo>
                    <a:lnTo>
                      <a:pt x="938" y="1228"/>
                    </a:lnTo>
                    <a:lnTo>
                      <a:pt x="898" y="1250"/>
                    </a:lnTo>
                    <a:lnTo>
                      <a:pt x="857" y="1282"/>
                    </a:lnTo>
                    <a:lnTo>
                      <a:pt x="817" y="1315"/>
                    </a:lnTo>
                    <a:lnTo>
                      <a:pt x="777" y="1337"/>
                    </a:lnTo>
                    <a:lnTo>
                      <a:pt x="736" y="1369"/>
                    </a:lnTo>
                    <a:lnTo>
                      <a:pt x="696" y="1380"/>
                    </a:lnTo>
                    <a:lnTo>
                      <a:pt x="656" y="1337"/>
                    </a:lnTo>
                    <a:lnTo>
                      <a:pt x="645" y="1293"/>
                    </a:lnTo>
                    <a:lnTo>
                      <a:pt x="625" y="1250"/>
                    </a:lnTo>
                    <a:lnTo>
                      <a:pt x="625" y="1206"/>
                    </a:lnTo>
                    <a:lnTo>
                      <a:pt x="615" y="1163"/>
                    </a:lnTo>
                    <a:lnTo>
                      <a:pt x="595" y="1119"/>
                    </a:lnTo>
                    <a:lnTo>
                      <a:pt x="555" y="1098"/>
                    </a:lnTo>
                    <a:lnTo>
                      <a:pt x="504" y="1087"/>
                    </a:lnTo>
                    <a:lnTo>
                      <a:pt x="464" y="1076"/>
                    </a:lnTo>
                    <a:lnTo>
                      <a:pt x="424" y="1043"/>
                    </a:lnTo>
                    <a:lnTo>
                      <a:pt x="393" y="1000"/>
                    </a:lnTo>
                    <a:lnTo>
                      <a:pt x="383" y="956"/>
                    </a:lnTo>
                    <a:lnTo>
                      <a:pt x="373" y="902"/>
                    </a:lnTo>
                    <a:lnTo>
                      <a:pt x="353" y="859"/>
                    </a:lnTo>
                    <a:lnTo>
                      <a:pt x="313" y="837"/>
                    </a:lnTo>
                    <a:lnTo>
                      <a:pt x="272" y="804"/>
                    </a:lnTo>
                    <a:lnTo>
                      <a:pt x="232" y="783"/>
                    </a:lnTo>
                    <a:lnTo>
                      <a:pt x="182" y="783"/>
                    </a:lnTo>
                    <a:lnTo>
                      <a:pt x="141" y="783"/>
                    </a:lnTo>
                    <a:lnTo>
                      <a:pt x="131" y="739"/>
                    </a:lnTo>
                    <a:lnTo>
                      <a:pt x="121" y="696"/>
                    </a:lnTo>
                    <a:lnTo>
                      <a:pt x="121" y="641"/>
                    </a:lnTo>
                    <a:lnTo>
                      <a:pt x="121" y="598"/>
                    </a:lnTo>
                    <a:lnTo>
                      <a:pt x="121" y="554"/>
                    </a:lnTo>
                    <a:lnTo>
                      <a:pt x="121" y="511"/>
                    </a:lnTo>
                    <a:lnTo>
                      <a:pt x="121" y="467"/>
                    </a:lnTo>
                    <a:lnTo>
                      <a:pt x="81" y="456"/>
                    </a:lnTo>
                    <a:lnTo>
                      <a:pt x="61" y="413"/>
                    </a:lnTo>
                    <a:lnTo>
                      <a:pt x="61" y="370"/>
                    </a:lnTo>
                    <a:lnTo>
                      <a:pt x="61" y="326"/>
                    </a:lnTo>
                    <a:lnTo>
                      <a:pt x="61" y="283"/>
                    </a:lnTo>
                    <a:lnTo>
                      <a:pt x="50" y="239"/>
                    </a:lnTo>
                    <a:lnTo>
                      <a:pt x="61" y="196"/>
                    </a:lnTo>
                    <a:lnTo>
                      <a:pt x="91" y="152"/>
                    </a:lnTo>
                    <a:lnTo>
                      <a:pt x="91" y="109"/>
                    </a:lnTo>
                    <a:lnTo>
                      <a:pt x="61" y="65"/>
                    </a:lnTo>
                    <a:lnTo>
                      <a:pt x="20" y="43"/>
                    </a:lnTo>
                    <a:lnTo>
                      <a:pt x="0" y="0"/>
                    </a:lnTo>
                    <a:lnTo>
                      <a:pt x="0" y="65"/>
                    </a:lnTo>
                    <a:lnTo>
                      <a:pt x="0" y="0"/>
                    </a:lnTo>
                  </a:path>
                </a:pathLst>
              </a:custGeom>
              <a:solidFill>
                <a:srgbClr val="656565"/>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48" name="Freeform 8"/>
              <p:cNvSpPr>
                <a:spLocks/>
              </p:cNvSpPr>
              <p:nvPr/>
            </p:nvSpPr>
            <p:spPr bwMode="auto">
              <a:xfrm>
                <a:off x="418" y="549"/>
                <a:ext cx="4993" cy="3253"/>
              </a:xfrm>
              <a:custGeom>
                <a:avLst/>
                <a:gdLst>
                  <a:gd name="T0" fmla="*/ 968 w 4993"/>
                  <a:gd name="T1" fmla="*/ 2686 h 3253"/>
                  <a:gd name="T2" fmla="*/ 766 w 4993"/>
                  <a:gd name="T3" fmla="*/ 3045 h 3253"/>
                  <a:gd name="T4" fmla="*/ 474 w 4993"/>
                  <a:gd name="T5" fmla="*/ 3121 h 3253"/>
                  <a:gd name="T6" fmla="*/ 161 w 4993"/>
                  <a:gd name="T7" fmla="*/ 3067 h 3253"/>
                  <a:gd name="T8" fmla="*/ 182 w 4993"/>
                  <a:gd name="T9" fmla="*/ 2893 h 3253"/>
                  <a:gd name="T10" fmla="*/ 504 w 4993"/>
                  <a:gd name="T11" fmla="*/ 2828 h 3253"/>
                  <a:gd name="T12" fmla="*/ 807 w 4993"/>
                  <a:gd name="T13" fmla="*/ 2708 h 3253"/>
                  <a:gd name="T14" fmla="*/ 958 w 4993"/>
                  <a:gd name="T15" fmla="*/ 2447 h 3253"/>
                  <a:gd name="T16" fmla="*/ 645 w 4993"/>
                  <a:gd name="T17" fmla="*/ 2186 h 3253"/>
                  <a:gd name="T18" fmla="*/ 303 w 4993"/>
                  <a:gd name="T19" fmla="*/ 2001 h 3253"/>
                  <a:gd name="T20" fmla="*/ 444 w 4993"/>
                  <a:gd name="T21" fmla="*/ 2012 h 3253"/>
                  <a:gd name="T22" fmla="*/ 837 w 4993"/>
                  <a:gd name="T23" fmla="*/ 2077 h 3253"/>
                  <a:gd name="T24" fmla="*/ 1190 w 4993"/>
                  <a:gd name="T25" fmla="*/ 2186 h 3253"/>
                  <a:gd name="T26" fmla="*/ 1291 w 4993"/>
                  <a:gd name="T27" fmla="*/ 2230 h 3253"/>
                  <a:gd name="T28" fmla="*/ 1553 w 4993"/>
                  <a:gd name="T29" fmla="*/ 1990 h 3253"/>
                  <a:gd name="T30" fmla="*/ 1896 w 4993"/>
                  <a:gd name="T31" fmla="*/ 1795 h 3253"/>
                  <a:gd name="T32" fmla="*/ 2047 w 4993"/>
                  <a:gd name="T33" fmla="*/ 1468 h 3253"/>
                  <a:gd name="T34" fmla="*/ 2148 w 4993"/>
                  <a:gd name="T35" fmla="*/ 1523 h 3253"/>
                  <a:gd name="T36" fmla="*/ 2350 w 4993"/>
                  <a:gd name="T37" fmla="*/ 1370 h 3253"/>
                  <a:gd name="T38" fmla="*/ 2158 w 4993"/>
                  <a:gd name="T39" fmla="*/ 1088 h 3253"/>
                  <a:gd name="T40" fmla="*/ 2077 w 4993"/>
                  <a:gd name="T41" fmla="*/ 653 h 3253"/>
                  <a:gd name="T42" fmla="*/ 1876 w 4993"/>
                  <a:gd name="T43" fmla="*/ 359 h 3253"/>
                  <a:gd name="T44" fmla="*/ 1674 w 4993"/>
                  <a:gd name="T45" fmla="*/ 65 h 3253"/>
                  <a:gd name="T46" fmla="*/ 1967 w 4993"/>
                  <a:gd name="T47" fmla="*/ 131 h 3253"/>
                  <a:gd name="T48" fmla="*/ 2198 w 4993"/>
                  <a:gd name="T49" fmla="*/ 348 h 3253"/>
                  <a:gd name="T50" fmla="*/ 2188 w 4993"/>
                  <a:gd name="T51" fmla="*/ 674 h 3253"/>
                  <a:gd name="T52" fmla="*/ 2309 w 4993"/>
                  <a:gd name="T53" fmla="*/ 914 h 3253"/>
                  <a:gd name="T54" fmla="*/ 2562 w 4993"/>
                  <a:gd name="T55" fmla="*/ 707 h 3253"/>
                  <a:gd name="T56" fmla="*/ 2400 w 4993"/>
                  <a:gd name="T57" fmla="*/ 326 h 3253"/>
                  <a:gd name="T58" fmla="*/ 2794 w 4993"/>
                  <a:gd name="T59" fmla="*/ 163 h 3253"/>
                  <a:gd name="T60" fmla="*/ 3207 w 4993"/>
                  <a:gd name="T61" fmla="*/ 196 h 3253"/>
                  <a:gd name="T62" fmla="*/ 3247 w 4993"/>
                  <a:gd name="T63" fmla="*/ 555 h 3253"/>
                  <a:gd name="T64" fmla="*/ 3086 w 4993"/>
                  <a:gd name="T65" fmla="*/ 783 h 3253"/>
                  <a:gd name="T66" fmla="*/ 2783 w 4993"/>
                  <a:gd name="T67" fmla="*/ 881 h 3253"/>
                  <a:gd name="T68" fmla="*/ 3096 w 4993"/>
                  <a:gd name="T69" fmla="*/ 1055 h 3253"/>
                  <a:gd name="T70" fmla="*/ 3499 w 4993"/>
                  <a:gd name="T71" fmla="*/ 1033 h 3253"/>
                  <a:gd name="T72" fmla="*/ 3741 w 4993"/>
                  <a:gd name="T73" fmla="*/ 1283 h 3253"/>
                  <a:gd name="T74" fmla="*/ 3661 w 4993"/>
                  <a:gd name="T75" fmla="*/ 1664 h 3253"/>
                  <a:gd name="T76" fmla="*/ 3873 w 4993"/>
                  <a:gd name="T77" fmla="*/ 1903 h 3253"/>
                  <a:gd name="T78" fmla="*/ 4175 w 4993"/>
                  <a:gd name="T79" fmla="*/ 1784 h 3253"/>
                  <a:gd name="T80" fmla="*/ 4468 w 4993"/>
                  <a:gd name="T81" fmla="*/ 1631 h 3253"/>
                  <a:gd name="T82" fmla="*/ 4720 w 4993"/>
                  <a:gd name="T83" fmla="*/ 1392 h 3253"/>
                  <a:gd name="T84" fmla="*/ 4992 w 4993"/>
                  <a:gd name="T85" fmla="*/ 1490 h 3253"/>
                  <a:gd name="T86" fmla="*/ 4730 w 4993"/>
                  <a:gd name="T87" fmla="*/ 1762 h 3253"/>
                  <a:gd name="T88" fmla="*/ 4518 w 4993"/>
                  <a:gd name="T89" fmla="*/ 2132 h 3253"/>
                  <a:gd name="T90" fmla="*/ 4266 w 4993"/>
                  <a:gd name="T91" fmla="*/ 2491 h 3253"/>
                  <a:gd name="T92" fmla="*/ 3812 w 4993"/>
                  <a:gd name="T93" fmla="*/ 2469 h 3253"/>
                  <a:gd name="T94" fmla="*/ 3560 w 4993"/>
                  <a:gd name="T95" fmla="*/ 2317 h 3253"/>
                  <a:gd name="T96" fmla="*/ 3550 w 4993"/>
                  <a:gd name="T97" fmla="*/ 1849 h 3253"/>
                  <a:gd name="T98" fmla="*/ 3348 w 4993"/>
                  <a:gd name="T99" fmla="*/ 1566 h 3253"/>
                  <a:gd name="T100" fmla="*/ 3005 w 4993"/>
                  <a:gd name="T101" fmla="*/ 1773 h 3253"/>
                  <a:gd name="T102" fmla="*/ 2824 w 4993"/>
                  <a:gd name="T103" fmla="*/ 1566 h 3253"/>
                  <a:gd name="T104" fmla="*/ 2582 w 4993"/>
                  <a:gd name="T105" fmla="*/ 1294 h 3253"/>
                  <a:gd name="T106" fmla="*/ 2279 w 4993"/>
                  <a:gd name="T107" fmla="*/ 1577 h 3253"/>
                  <a:gd name="T108" fmla="*/ 2158 w 4993"/>
                  <a:gd name="T109" fmla="*/ 2001 h 3253"/>
                  <a:gd name="T110" fmla="*/ 1896 w 4993"/>
                  <a:gd name="T111" fmla="*/ 2328 h 3253"/>
                  <a:gd name="T112" fmla="*/ 1755 w 4993"/>
                  <a:gd name="T113" fmla="*/ 2643 h 3253"/>
                  <a:gd name="T114" fmla="*/ 1392 w 4993"/>
                  <a:gd name="T115" fmla="*/ 2436 h 3253"/>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Lst>
                <a:ahLst/>
                <a:cxnLst>
                  <a:cxn ang="T116">
                    <a:pos x="T0" y="T1"/>
                  </a:cxn>
                  <a:cxn ang="T117">
                    <a:pos x="T2" y="T3"/>
                  </a:cxn>
                  <a:cxn ang="T118">
                    <a:pos x="T4" y="T5"/>
                  </a:cxn>
                  <a:cxn ang="T119">
                    <a:pos x="T6" y="T7"/>
                  </a:cxn>
                  <a:cxn ang="T120">
                    <a:pos x="T8" y="T9"/>
                  </a:cxn>
                  <a:cxn ang="T121">
                    <a:pos x="T10" y="T11"/>
                  </a:cxn>
                  <a:cxn ang="T122">
                    <a:pos x="T12" y="T13"/>
                  </a:cxn>
                  <a:cxn ang="T123">
                    <a:pos x="T14" y="T15"/>
                  </a:cxn>
                  <a:cxn ang="T124">
                    <a:pos x="T16" y="T17"/>
                  </a:cxn>
                  <a:cxn ang="T125">
                    <a:pos x="T18" y="T19"/>
                  </a:cxn>
                  <a:cxn ang="T126">
                    <a:pos x="T20" y="T21"/>
                  </a:cxn>
                  <a:cxn ang="T127">
                    <a:pos x="T22" y="T23"/>
                  </a:cxn>
                  <a:cxn ang="T128">
                    <a:pos x="T24" y="T25"/>
                  </a:cxn>
                  <a:cxn ang="T129">
                    <a:pos x="T26" y="T27"/>
                  </a:cxn>
                  <a:cxn ang="T130">
                    <a:pos x="T28" y="T29"/>
                  </a:cxn>
                  <a:cxn ang="T131">
                    <a:pos x="T30" y="T31"/>
                  </a:cxn>
                  <a:cxn ang="T132">
                    <a:pos x="T32" y="T33"/>
                  </a:cxn>
                  <a:cxn ang="T133">
                    <a:pos x="T34" y="T35"/>
                  </a:cxn>
                  <a:cxn ang="T134">
                    <a:pos x="T36" y="T37"/>
                  </a:cxn>
                  <a:cxn ang="T135">
                    <a:pos x="T38" y="T39"/>
                  </a:cxn>
                  <a:cxn ang="T136">
                    <a:pos x="T40" y="T41"/>
                  </a:cxn>
                  <a:cxn ang="T137">
                    <a:pos x="T42" y="T43"/>
                  </a:cxn>
                  <a:cxn ang="T138">
                    <a:pos x="T44" y="T45"/>
                  </a:cxn>
                  <a:cxn ang="T139">
                    <a:pos x="T46" y="T47"/>
                  </a:cxn>
                  <a:cxn ang="T140">
                    <a:pos x="T48" y="T49"/>
                  </a:cxn>
                  <a:cxn ang="T141">
                    <a:pos x="T50" y="T51"/>
                  </a:cxn>
                  <a:cxn ang="T142">
                    <a:pos x="T52" y="T53"/>
                  </a:cxn>
                  <a:cxn ang="T143">
                    <a:pos x="T54" y="T55"/>
                  </a:cxn>
                  <a:cxn ang="T144">
                    <a:pos x="T56" y="T57"/>
                  </a:cxn>
                  <a:cxn ang="T145">
                    <a:pos x="T58" y="T59"/>
                  </a:cxn>
                  <a:cxn ang="T146">
                    <a:pos x="T60" y="T61"/>
                  </a:cxn>
                  <a:cxn ang="T147">
                    <a:pos x="T62" y="T63"/>
                  </a:cxn>
                  <a:cxn ang="T148">
                    <a:pos x="T64" y="T65"/>
                  </a:cxn>
                  <a:cxn ang="T149">
                    <a:pos x="T66" y="T67"/>
                  </a:cxn>
                  <a:cxn ang="T150">
                    <a:pos x="T68" y="T69"/>
                  </a:cxn>
                  <a:cxn ang="T151">
                    <a:pos x="T70" y="T71"/>
                  </a:cxn>
                  <a:cxn ang="T152">
                    <a:pos x="T72" y="T73"/>
                  </a:cxn>
                  <a:cxn ang="T153">
                    <a:pos x="T74" y="T75"/>
                  </a:cxn>
                  <a:cxn ang="T154">
                    <a:pos x="T76" y="T77"/>
                  </a:cxn>
                  <a:cxn ang="T155">
                    <a:pos x="T78" y="T79"/>
                  </a:cxn>
                  <a:cxn ang="T156">
                    <a:pos x="T80" y="T81"/>
                  </a:cxn>
                  <a:cxn ang="T157">
                    <a:pos x="T82" y="T83"/>
                  </a:cxn>
                  <a:cxn ang="T158">
                    <a:pos x="T84" y="T85"/>
                  </a:cxn>
                  <a:cxn ang="T159">
                    <a:pos x="T86" y="T87"/>
                  </a:cxn>
                  <a:cxn ang="T160">
                    <a:pos x="T88" y="T89"/>
                  </a:cxn>
                  <a:cxn ang="T161">
                    <a:pos x="T90" y="T91"/>
                  </a:cxn>
                  <a:cxn ang="T162">
                    <a:pos x="T92" y="T93"/>
                  </a:cxn>
                  <a:cxn ang="T163">
                    <a:pos x="T94" y="T95"/>
                  </a:cxn>
                  <a:cxn ang="T164">
                    <a:pos x="T96" y="T97"/>
                  </a:cxn>
                  <a:cxn ang="T165">
                    <a:pos x="T98" y="T99"/>
                  </a:cxn>
                  <a:cxn ang="T166">
                    <a:pos x="T100" y="T101"/>
                  </a:cxn>
                  <a:cxn ang="T167">
                    <a:pos x="T102" y="T103"/>
                  </a:cxn>
                  <a:cxn ang="T168">
                    <a:pos x="T104" y="T105"/>
                  </a:cxn>
                  <a:cxn ang="T169">
                    <a:pos x="T106" y="T107"/>
                  </a:cxn>
                  <a:cxn ang="T170">
                    <a:pos x="T108" y="T109"/>
                  </a:cxn>
                  <a:cxn ang="T171">
                    <a:pos x="T110" y="T111"/>
                  </a:cxn>
                  <a:cxn ang="T172">
                    <a:pos x="T112" y="T113"/>
                  </a:cxn>
                  <a:cxn ang="T173">
                    <a:pos x="T114" y="T115"/>
                  </a:cxn>
                </a:cxnLst>
                <a:rect l="0" t="0" r="r" b="b"/>
                <a:pathLst>
                  <a:path w="4993" h="3253">
                    <a:moveTo>
                      <a:pt x="1240" y="2415"/>
                    </a:moveTo>
                    <a:lnTo>
                      <a:pt x="1190" y="2436"/>
                    </a:lnTo>
                    <a:lnTo>
                      <a:pt x="1150" y="2458"/>
                    </a:lnTo>
                    <a:lnTo>
                      <a:pt x="1140" y="2502"/>
                    </a:lnTo>
                    <a:lnTo>
                      <a:pt x="1140" y="2545"/>
                    </a:lnTo>
                    <a:lnTo>
                      <a:pt x="1119" y="2589"/>
                    </a:lnTo>
                    <a:lnTo>
                      <a:pt x="1079" y="2610"/>
                    </a:lnTo>
                    <a:lnTo>
                      <a:pt x="1039" y="2621"/>
                    </a:lnTo>
                    <a:lnTo>
                      <a:pt x="998" y="2643"/>
                    </a:lnTo>
                    <a:lnTo>
                      <a:pt x="968" y="2686"/>
                    </a:lnTo>
                    <a:lnTo>
                      <a:pt x="968" y="2730"/>
                    </a:lnTo>
                    <a:lnTo>
                      <a:pt x="958" y="2784"/>
                    </a:lnTo>
                    <a:lnTo>
                      <a:pt x="958" y="2828"/>
                    </a:lnTo>
                    <a:lnTo>
                      <a:pt x="968" y="2871"/>
                    </a:lnTo>
                    <a:lnTo>
                      <a:pt x="968" y="2915"/>
                    </a:lnTo>
                    <a:lnTo>
                      <a:pt x="938" y="2958"/>
                    </a:lnTo>
                    <a:lnTo>
                      <a:pt x="887" y="2980"/>
                    </a:lnTo>
                    <a:lnTo>
                      <a:pt x="847" y="3013"/>
                    </a:lnTo>
                    <a:lnTo>
                      <a:pt x="807" y="3045"/>
                    </a:lnTo>
                    <a:lnTo>
                      <a:pt x="766" y="3045"/>
                    </a:lnTo>
                    <a:lnTo>
                      <a:pt x="716" y="3045"/>
                    </a:lnTo>
                    <a:lnTo>
                      <a:pt x="676" y="3056"/>
                    </a:lnTo>
                    <a:lnTo>
                      <a:pt x="666" y="3100"/>
                    </a:lnTo>
                    <a:lnTo>
                      <a:pt x="666" y="3154"/>
                    </a:lnTo>
                    <a:lnTo>
                      <a:pt x="645" y="3198"/>
                    </a:lnTo>
                    <a:lnTo>
                      <a:pt x="595" y="3241"/>
                    </a:lnTo>
                    <a:lnTo>
                      <a:pt x="555" y="3252"/>
                    </a:lnTo>
                    <a:lnTo>
                      <a:pt x="524" y="3208"/>
                    </a:lnTo>
                    <a:lnTo>
                      <a:pt x="504" y="3165"/>
                    </a:lnTo>
                    <a:lnTo>
                      <a:pt x="474" y="3121"/>
                    </a:lnTo>
                    <a:lnTo>
                      <a:pt x="484" y="3078"/>
                    </a:lnTo>
                    <a:lnTo>
                      <a:pt x="484" y="3034"/>
                    </a:lnTo>
                    <a:lnTo>
                      <a:pt x="444" y="3013"/>
                    </a:lnTo>
                    <a:lnTo>
                      <a:pt x="403" y="3013"/>
                    </a:lnTo>
                    <a:lnTo>
                      <a:pt x="363" y="3024"/>
                    </a:lnTo>
                    <a:lnTo>
                      <a:pt x="323" y="3045"/>
                    </a:lnTo>
                    <a:lnTo>
                      <a:pt x="282" y="3067"/>
                    </a:lnTo>
                    <a:lnTo>
                      <a:pt x="242" y="3078"/>
                    </a:lnTo>
                    <a:lnTo>
                      <a:pt x="202" y="3067"/>
                    </a:lnTo>
                    <a:lnTo>
                      <a:pt x="161" y="3067"/>
                    </a:lnTo>
                    <a:lnTo>
                      <a:pt x="121" y="3024"/>
                    </a:lnTo>
                    <a:lnTo>
                      <a:pt x="121" y="2980"/>
                    </a:lnTo>
                    <a:lnTo>
                      <a:pt x="91" y="2937"/>
                    </a:lnTo>
                    <a:lnTo>
                      <a:pt x="40" y="2915"/>
                    </a:lnTo>
                    <a:lnTo>
                      <a:pt x="0" y="2860"/>
                    </a:lnTo>
                    <a:lnTo>
                      <a:pt x="30" y="2817"/>
                    </a:lnTo>
                    <a:lnTo>
                      <a:pt x="71" y="2828"/>
                    </a:lnTo>
                    <a:lnTo>
                      <a:pt x="91" y="2871"/>
                    </a:lnTo>
                    <a:lnTo>
                      <a:pt x="141" y="2893"/>
                    </a:lnTo>
                    <a:lnTo>
                      <a:pt x="182" y="2893"/>
                    </a:lnTo>
                    <a:lnTo>
                      <a:pt x="202" y="2937"/>
                    </a:lnTo>
                    <a:lnTo>
                      <a:pt x="252" y="2969"/>
                    </a:lnTo>
                    <a:lnTo>
                      <a:pt x="292" y="2937"/>
                    </a:lnTo>
                    <a:lnTo>
                      <a:pt x="303" y="2893"/>
                    </a:lnTo>
                    <a:lnTo>
                      <a:pt x="303" y="2850"/>
                    </a:lnTo>
                    <a:lnTo>
                      <a:pt x="343" y="2839"/>
                    </a:lnTo>
                    <a:lnTo>
                      <a:pt x="383" y="2860"/>
                    </a:lnTo>
                    <a:lnTo>
                      <a:pt x="424" y="2828"/>
                    </a:lnTo>
                    <a:lnTo>
                      <a:pt x="464" y="2795"/>
                    </a:lnTo>
                    <a:lnTo>
                      <a:pt x="504" y="2828"/>
                    </a:lnTo>
                    <a:lnTo>
                      <a:pt x="555" y="2860"/>
                    </a:lnTo>
                    <a:lnTo>
                      <a:pt x="595" y="2871"/>
                    </a:lnTo>
                    <a:lnTo>
                      <a:pt x="645" y="2882"/>
                    </a:lnTo>
                    <a:lnTo>
                      <a:pt x="656" y="2839"/>
                    </a:lnTo>
                    <a:lnTo>
                      <a:pt x="645" y="2795"/>
                    </a:lnTo>
                    <a:lnTo>
                      <a:pt x="686" y="2773"/>
                    </a:lnTo>
                    <a:lnTo>
                      <a:pt x="686" y="2730"/>
                    </a:lnTo>
                    <a:lnTo>
                      <a:pt x="726" y="2708"/>
                    </a:lnTo>
                    <a:lnTo>
                      <a:pt x="766" y="2708"/>
                    </a:lnTo>
                    <a:lnTo>
                      <a:pt x="807" y="2708"/>
                    </a:lnTo>
                    <a:lnTo>
                      <a:pt x="847" y="2686"/>
                    </a:lnTo>
                    <a:lnTo>
                      <a:pt x="887" y="2665"/>
                    </a:lnTo>
                    <a:lnTo>
                      <a:pt x="918" y="2621"/>
                    </a:lnTo>
                    <a:lnTo>
                      <a:pt x="958" y="2599"/>
                    </a:lnTo>
                    <a:lnTo>
                      <a:pt x="998" y="2599"/>
                    </a:lnTo>
                    <a:lnTo>
                      <a:pt x="1019" y="2556"/>
                    </a:lnTo>
                    <a:lnTo>
                      <a:pt x="1049" y="2512"/>
                    </a:lnTo>
                    <a:lnTo>
                      <a:pt x="1039" y="2469"/>
                    </a:lnTo>
                    <a:lnTo>
                      <a:pt x="998" y="2447"/>
                    </a:lnTo>
                    <a:lnTo>
                      <a:pt x="958" y="2447"/>
                    </a:lnTo>
                    <a:lnTo>
                      <a:pt x="918" y="2425"/>
                    </a:lnTo>
                    <a:lnTo>
                      <a:pt x="877" y="2404"/>
                    </a:lnTo>
                    <a:lnTo>
                      <a:pt x="837" y="2415"/>
                    </a:lnTo>
                    <a:lnTo>
                      <a:pt x="797" y="2404"/>
                    </a:lnTo>
                    <a:lnTo>
                      <a:pt x="777" y="2360"/>
                    </a:lnTo>
                    <a:lnTo>
                      <a:pt x="797" y="2317"/>
                    </a:lnTo>
                    <a:lnTo>
                      <a:pt x="807" y="2273"/>
                    </a:lnTo>
                    <a:lnTo>
                      <a:pt x="716" y="2241"/>
                    </a:lnTo>
                    <a:lnTo>
                      <a:pt x="676" y="2230"/>
                    </a:lnTo>
                    <a:lnTo>
                      <a:pt x="645" y="2186"/>
                    </a:lnTo>
                    <a:lnTo>
                      <a:pt x="605" y="2164"/>
                    </a:lnTo>
                    <a:lnTo>
                      <a:pt x="565" y="2153"/>
                    </a:lnTo>
                    <a:lnTo>
                      <a:pt x="524" y="2132"/>
                    </a:lnTo>
                    <a:lnTo>
                      <a:pt x="484" y="2110"/>
                    </a:lnTo>
                    <a:lnTo>
                      <a:pt x="444" y="2110"/>
                    </a:lnTo>
                    <a:lnTo>
                      <a:pt x="403" y="2099"/>
                    </a:lnTo>
                    <a:lnTo>
                      <a:pt x="363" y="2099"/>
                    </a:lnTo>
                    <a:lnTo>
                      <a:pt x="343" y="2056"/>
                    </a:lnTo>
                    <a:lnTo>
                      <a:pt x="343" y="2012"/>
                    </a:lnTo>
                    <a:lnTo>
                      <a:pt x="303" y="2001"/>
                    </a:lnTo>
                    <a:lnTo>
                      <a:pt x="282" y="1958"/>
                    </a:lnTo>
                    <a:lnTo>
                      <a:pt x="242" y="1914"/>
                    </a:lnTo>
                    <a:lnTo>
                      <a:pt x="222" y="1871"/>
                    </a:lnTo>
                    <a:lnTo>
                      <a:pt x="242" y="1827"/>
                    </a:lnTo>
                    <a:lnTo>
                      <a:pt x="282" y="1827"/>
                    </a:lnTo>
                    <a:lnTo>
                      <a:pt x="313" y="1871"/>
                    </a:lnTo>
                    <a:lnTo>
                      <a:pt x="353" y="1903"/>
                    </a:lnTo>
                    <a:lnTo>
                      <a:pt x="393" y="1925"/>
                    </a:lnTo>
                    <a:lnTo>
                      <a:pt x="403" y="1969"/>
                    </a:lnTo>
                    <a:lnTo>
                      <a:pt x="444" y="2012"/>
                    </a:lnTo>
                    <a:lnTo>
                      <a:pt x="484" y="2023"/>
                    </a:lnTo>
                    <a:lnTo>
                      <a:pt x="524" y="2066"/>
                    </a:lnTo>
                    <a:lnTo>
                      <a:pt x="555" y="2110"/>
                    </a:lnTo>
                    <a:lnTo>
                      <a:pt x="595" y="2121"/>
                    </a:lnTo>
                    <a:lnTo>
                      <a:pt x="635" y="2121"/>
                    </a:lnTo>
                    <a:lnTo>
                      <a:pt x="676" y="2121"/>
                    </a:lnTo>
                    <a:lnTo>
                      <a:pt x="716" y="2099"/>
                    </a:lnTo>
                    <a:lnTo>
                      <a:pt x="756" y="2066"/>
                    </a:lnTo>
                    <a:lnTo>
                      <a:pt x="797" y="2056"/>
                    </a:lnTo>
                    <a:lnTo>
                      <a:pt x="837" y="2077"/>
                    </a:lnTo>
                    <a:lnTo>
                      <a:pt x="877" y="2110"/>
                    </a:lnTo>
                    <a:lnTo>
                      <a:pt x="918" y="2110"/>
                    </a:lnTo>
                    <a:lnTo>
                      <a:pt x="958" y="2110"/>
                    </a:lnTo>
                    <a:lnTo>
                      <a:pt x="998" y="2121"/>
                    </a:lnTo>
                    <a:lnTo>
                      <a:pt x="1029" y="2164"/>
                    </a:lnTo>
                    <a:lnTo>
                      <a:pt x="1069" y="2164"/>
                    </a:lnTo>
                    <a:lnTo>
                      <a:pt x="1109" y="2153"/>
                    </a:lnTo>
                    <a:lnTo>
                      <a:pt x="1150" y="2143"/>
                    </a:lnTo>
                    <a:lnTo>
                      <a:pt x="1190" y="2143"/>
                    </a:lnTo>
                    <a:lnTo>
                      <a:pt x="1190" y="2186"/>
                    </a:lnTo>
                    <a:lnTo>
                      <a:pt x="1180" y="2230"/>
                    </a:lnTo>
                    <a:lnTo>
                      <a:pt x="1170" y="2273"/>
                    </a:lnTo>
                    <a:lnTo>
                      <a:pt x="1180" y="2317"/>
                    </a:lnTo>
                    <a:lnTo>
                      <a:pt x="1220" y="2349"/>
                    </a:lnTo>
                    <a:lnTo>
                      <a:pt x="1261" y="2393"/>
                    </a:lnTo>
                    <a:lnTo>
                      <a:pt x="1301" y="2404"/>
                    </a:lnTo>
                    <a:lnTo>
                      <a:pt x="1321" y="2360"/>
                    </a:lnTo>
                    <a:lnTo>
                      <a:pt x="1321" y="2317"/>
                    </a:lnTo>
                    <a:lnTo>
                      <a:pt x="1301" y="2273"/>
                    </a:lnTo>
                    <a:lnTo>
                      <a:pt x="1291" y="2230"/>
                    </a:lnTo>
                    <a:lnTo>
                      <a:pt x="1321" y="2186"/>
                    </a:lnTo>
                    <a:lnTo>
                      <a:pt x="1361" y="2164"/>
                    </a:lnTo>
                    <a:lnTo>
                      <a:pt x="1402" y="2164"/>
                    </a:lnTo>
                    <a:lnTo>
                      <a:pt x="1402" y="2121"/>
                    </a:lnTo>
                    <a:lnTo>
                      <a:pt x="1392" y="2077"/>
                    </a:lnTo>
                    <a:lnTo>
                      <a:pt x="1442" y="2066"/>
                    </a:lnTo>
                    <a:lnTo>
                      <a:pt x="1482" y="2066"/>
                    </a:lnTo>
                    <a:lnTo>
                      <a:pt x="1523" y="2077"/>
                    </a:lnTo>
                    <a:lnTo>
                      <a:pt x="1553" y="2034"/>
                    </a:lnTo>
                    <a:lnTo>
                      <a:pt x="1553" y="1990"/>
                    </a:lnTo>
                    <a:lnTo>
                      <a:pt x="1553" y="1947"/>
                    </a:lnTo>
                    <a:lnTo>
                      <a:pt x="1593" y="1914"/>
                    </a:lnTo>
                    <a:lnTo>
                      <a:pt x="1644" y="1914"/>
                    </a:lnTo>
                    <a:lnTo>
                      <a:pt x="1694" y="1903"/>
                    </a:lnTo>
                    <a:lnTo>
                      <a:pt x="1745" y="1903"/>
                    </a:lnTo>
                    <a:lnTo>
                      <a:pt x="1785" y="1903"/>
                    </a:lnTo>
                    <a:lnTo>
                      <a:pt x="1825" y="1882"/>
                    </a:lnTo>
                    <a:lnTo>
                      <a:pt x="1866" y="1882"/>
                    </a:lnTo>
                    <a:lnTo>
                      <a:pt x="1896" y="1838"/>
                    </a:lnTo>
                    <a:lnTo>
                      <a:pt x="1896" y="1795"/>
                    </a:lnTo>
                    <a:lnTo>
                      <a:pt x="1886" y="1751"/>
                    </a:lnTo>
                    <a:lnTo>
                      <a:pt x="1886" y="1708"/>
                    </a:lnTo>
                    <a:lnTo>
                      <a:pt x="1896" y="1664"/>
                    </a:lnTo>
                    <a:lnTo>
                      <a:pt x="1886" y="1621"/>
                    </a:lnTo>
                    <a:lnTo>
                      <a:pt x="1886" y="1577"/>
                    </a:lnTo>
                    <a:lnTo>
                      <a:pt x="1926" y="1555"/>
                    </a:lnTo>
                    <a:lnTo>
                      <a:pt x="1977" y="1555"/>
                    </a:lnTo>
                    <a:lnTo>
                      <a:pt x="2017" y="1555"/>
                    </a:lnTo>
                    <a:lnTo>
                      <a:pt x="2017" y="1512"/>
                    </a:lnTo>
                    <a:lnTo>
                      <a:pt x="2047" y="1468"/>
                    </a:lnTo>
                    <a:lnTo>
                      <a:pt x="2098" y="1436"/>
                    </a:lnTo>
                    <a:lnTo>
                      <a:pt x="2108" y="1392"/>
                    </a:lnTo>
                    <a:lnTo>
                      <a:pt x="2108" y="1349"/>
                    </a:lnTo>
                    <a:lnTo>
                      <a:pt x="2148" y="1316"/>
                    </a:lnTo>
                    <a:lnTo>
                      <a:pt x="2188" y="1305"/>
                    </a:lnTo>
                    <a:lnTo>
                      <a:pt x="2178" y="1349"/>
                    </a:lnTo>
                    <a:lnTo>
                      <a:pt x="2168" y="1392"/>
                    </a:lnTo>
                    <a:lnTo>
                      <a:pt x="2148" y="1436"/>
                    </a:lnTo>
                    <a:lnTo>
                      <a:pt x="2148" y="1479"/>
                    </a:lnTo>
                    <a:lnTo>
                      <a:pt x="2148" y="1523"/>
                    </a:lnTo>
                    <a:lnTo>
                      <a:pt x="2138" y="1566"/>
                    </a:lnTo>
                    <a:lnTo>
                      <a:pt x="2178" y="1555"/>
                    </a:lnTo>
                    <a:lnTo>
                      <a:pt x="2209" y="1512"/>
                    </a:lnTo>
                    <a:lnTo>
                      <a:pt x="2249" y="1544"/>
                    </a:lnTo>
                    <a:lnTo>
                      <a:pt x="2289" y="1566"/>
                    </a:lnTo>
                    <a:lnTo>
                      <a:pt x="2299" y="1523"/>
                    </a:lnTo>
                    <a:lnTo>
                      <a:pt x="2340" y="1501"/>
                    </a:lnTo>
                    <a:lnTo>
                      <a:pt x="2360" y="1457"/>
                    </a:lnTo>
                    <a:lnTo>
                      <a:pt x="2350" y="1414"/>
                    </a:lnTo>
                    <a:lnTo>
                      <a:pt x="2350" y="1370"/>
                    </a:lnTo>
                    <a:lnTo>
                      <a:pt x="2309" y="1360"/>
                    </a:lnTo>
                    <a:lnTo>
                      <a:pt x="2279" y="1316"/>
                    </a:lnTo>
                    <a:lnTo>
                      <a:pt x="2279" y="1262"/>
                    </a:lnTo>
                    <a:lnTo>
                      <a:pt x="2279" y="1218"/>
                    </a:lnTo>
                    <a:lnTo>
                      <a:pt x="2289" y="1175"/>
                    </a:lnTo>
                    <a:lnTo>
                      <a:pt x="2289" y="1131"/>
                    </a:lnTo>
                    <a:lnTo>
                      <a:pt x="2279" y="1088"/>
                    </a:lnTo>
                    <a:lnTo>
                      <a:pt x="2239" y="1077"/>
                    </a:lnTo>
                    <a:lnTo>
                      <a:pt x="2198" y="1099"/>
                    </a:lnTo>
                    <a:lnTo>
                      <a:pt x="2158" y="1088"/>
                    </a:lnTo>
                    <a:lnTo>
                      <a:pt x="2118" y="1044"/>
                    </a:lnTo>
                    <a:lnTo>
                      <a:pt x="2098" y="1001"/>
                    </a:lnTo>
                    <a:lnTo>
                      <a:pt x="2108" y="957"/>
                    </a:lnTo>
                    <a:lnTo>
                      <a:pt x="2098" y="914"/>
                    </a:lnTo>
                    <a:lnTo>
                      <a:pt x="2077" y="870"/>
                    </a:lnTo>
                    <a:lnTo>
                      <a:pt x="2067" y="827"/>
                    </a:lnTo>
                    <a:lnTo>
                      <a:pt x="2077" y="783"/>
                    </a:lnTo>
                    <a:lnTo>
                      <a:pt x="2077" y="740"/>
                    </a:lnTo>
                    <a:lnTo>
                      <a:pt x="2077" y="696"/>
                    </a:lnTo>
                    <a:lnTo>
                      <a:pt x="2077" y="653"/>
                    </a:lnTo>
                    <a:lnTo>
                      <a:pt x="2108" y="609"/>
                    </a:lnTo>
                    <a:lnTo>
                      <a:pt x="2128" y="566"/>
                    </a:lnTo>
                    <a:lnTo>
                      <a:pt x="2128" y="522"/>
                    </a:lnTo>
                    <a:lnTo>
                      <a:pt x="2108" y="479"/>
                    </a:lnTo>
                    <a:lnTo>
                      <a:pt x="2067" y="457"/>
                    </a:lnTo>
                    <a:lnTo>
                      <a:pt x="2027" y="424"/>
                    </a:lnTo>
                    <a:lnTo>
                      <a:pt x="1987" y="402"/>
                    </a:lnTo>
                    <a:lnTo>
                      <a:pt x="1946" y="402"/>
                    </a:lnTo>
                    <a:lnTo>
                      <a:pt x="1906" y="402"/>
                    </a:lnTo>
                    <a:lnTo>
                      <a:pt x="1876" y="359"/>
                    </a:lnTo>
                    <a:lnTo>
                      <a:pt x="1906" y="315"/>
                    </a:lnTo>
                    <a:lnTo>
                      <a:pt x="1896" y="272"/>
                    </a:lnTo>
                    <a:lnTo>
                      <a:pt x="1906" y="228"/>
                    </a:lnTo>
                    <a:lnTo>
                      <a:pt x="1926" y="185"/>
                    </a:lnTo>
                    <a:lnTo>
                      <a:pt x="1876" y="174"/>
                    </a:lnTo>
                    <a:lnTo>
                      <a:pt x="1835" y="174"/>
                    </a:lnTo>
                    <a:lnTo>
                      <a:pt x="1785" y="163"/>
                    </a:lnTo>
                    <a:lnTo>
                      <a:pt x="1755" y="120"/>
                    </a:lnTo>
                    <a:lnTo>
                      <a:pt x="1714" y="76"/>
                    </a:lnTo>
                    <a:lnTo>
                      <a:pt x="1674" y="65"/>
                    </a:lnTo>
                    <a:lnTo>
                      <a:pt x="1634" y="54"/>
                    </a:lnTo>
                    <a:lnTo>
                      <a:pt x="1644" y="11"/>
                    </a:lnTo>
                    <a:lnTo>
                      <a:pt x="1684" y="0"/>
                    </a:lnTo>
                    <a:lnTo>
                      <a:pt x="1735" y="0"/>
                    </a:lnTo>
                    <a:lnTo>
                      <a:pt x="1755" y="44"/>
                    </a:lnTo>
                    <a:lnTo>
                      <a:pt x="1805" y="65"/>
                    </a:lnTo>
                    <a:lnTo>
                      <a:pt x="1846" y="65"/>
                    </a:lnTo>
                    <a:lnTo>
                      <a:pt x="1886" y="76"/>
                    </a:lnTo>
                    <a:lnTo>
                      <a:pt x="1936" y="87"/>
                    </a:lnTo>
                    <a:lnTo>
                      <a:pt x="1967" y="131"/>
                    </a:lnTo>
                    <a:lnTo>
                      <a:pt x="1967" y="174"/>
                    </a:lnTo>
                    <a:lnTo>
                      <a:pt x="2007" y="185"/>
                    </a:lnTo>
                    <a:lnTo>
                      <a:pt x="2037" y="228"/>
                    </a:lnTo>
                    <a:lnTo>
                      <a:pt x="2077" y="228"/>
                    </a:lnTo>
                    <a:lnTo>
                      <a:pt x="2128" y="207"/>
                    </a:lnTo>
                    <a:lnTo>
                      <a:pt x="2178" y="196"/>
                    </a:lnTo>
                    <a:lnTo>
                      <a:pt x="2219" y="218"/>
                    </a:lnTo>
                    <a:lnTo>
                      <a:pt x="2219" y="261"/>
                    </a:lnTo>
                    <a:lnTo>
                      <a:pt x="2198" y="305"/>
                    </a:lnTo>
                    <a:lnTo>
                      <a:pt x="2198" y="348"/>
                    </a:lnTo>
                    <a:lnTo>
                      <a:pt x="2229" y="392"/>
                    </a:lnTo>
                    <a:lnTo>
                      <a:pt x="2269" y="392"/>
                    </a:lnTo>
                    <a:lnTo>
                      <a:pt x="2309" y="402"/>
                    </a:lnTo>
                    <a:lnTo>
                      <a:pt x="2350" y="446"/>
                    </a:lnTo>
                    <a:lnTo>
                      <a:pt x="2299" y="489"/>
                    </a:lnTo>
                    <a:lnTo>
                      <a:pt x="2259" y="500"/>
                    </a:lnTo>
                    <a:lnTo>
                      <a:pt x="2239" y="544"/>
                    </a:lnTo>
                    <a:lnTo>
                      <a:pt x="2239" y="587"/>
                    </a:lnTo>
                    <a:lnTo>
                      <a:pt x="2219" y="631"/>
                    </a:lnTo>
                    <a:lnTo>
                      <a:pt x="2188" y="674"/>
                    </a:lnTo>
                    <a:lnTo>
                      <a:pt x="2148" y="696"/>
                    </a:lnTo>
                    <a:lnTo>
                      <a:pt x="2108" y="718"/>
                    </a:lnTo>
                    <a:lnTo>
                      <a:pt x="2098" y="761"/>
                    </a:lnTo>
                    <a:lnTo>
                      <a:pt x="2098" y="805"/>
                    </a:lnTo>
                    <a:lnTo>
                      <a:pt x="2108" y="848"/>
                    </a:lnTo>
                    <a:lnTo>
                      <a:pt x="2148" y="859"/>
                    </a:lnTo>
                    <a:lnTo>
                      <a:pt x="2188" y="859"/>
                    </a:lnTo>
                    <a:lnTo>
                      <a:pt x="2229" y="848"/>
                    </a:lnTo>
                    <a:lnTo>
                      <a:pt x="2269" y="881"/>
                    </a:lnTo>
                    <a:lnTo>
                      <a:pt x="2309" y="914"/>
                    </a:lnTo>
                    <a:lnTo>
                      <a:pt x="2350" y="892"/>
                    </a:lnTo>
                    <a:lnTo>
                      <a:pt x="2360" y="848"/>
                    </a:lnTo>
                    <a:lnTo>
                      <a:pt x="2360" y="805"/>
                    </a:lnTo>
                    <a:lnTo>
                      <a:pt x="2360" y="761"/>
                    </a:lnTo>
                    <a:lnTo>
                      <a:pt x="2360" y="718"/>
                    </a:lnTo>
                    <a:lnTo>
                      <a:pt x="2400" y="707"/>
                    </a:lnTo>
                    <a:lnTo>
                      <a:pt x="2441" y="718"/>
                    </a:lnTo>
                    <a:lnTo>
                      <a:pt x="2481" y="740"/>
                    </a:lnTo>
                    <a:lnTo>
                      <a:pt x="2521" y="750"/>
                    </a:lnTo>
                    <a:lnTo>
                      <a:pt x="2562" y="707"/>
                    </a:lnTo>
                    <a:lnTo>
                      <a:pt x="2572" y="663"/>
                    </a:lnTo>
                    <a:lnTo>
                      <a:pt x="2572" y="620"/>
                    </a:lnTo>
                    <a:lnTo>
                      <a:pt x="2531" y="587"/>
                    </a:lnTo>
                    <a:lnTo>
                      <a:pt x="2491" y="587"/>
                    </a:lnTo>
                    <a:lnTo>
                      <a:pt x="2451" y="566"/>
                    </a:lnTo>
                    <a:lnTo>
                      <a:pt x="2430" y="522"/>
                    </a:lnTo>
                    <a:lnTo>
                      <a:pt x="2430" y="479"/>
                    </a:lnTo>
                    <a:lnTo>
                      <a:pt x="2430" y="424"/>
                    </a:lnTo>
                    <a:lnTo>
                      <a:pt x="2410" y="370"/>
                    </a:lnTo>
                    <a:lnTo>
                      <a:pt x="2400" y="326"/>
                    </a:lnTo>
                    <a:lnTo>
                      <a:pt x="2441" y="305"/>
                    </a:lnTo>
                    <a:lnTo>
                      <a:pt x="2481" y="305"/>
                    </a:lnTo>
                    <a:lnTo>
                      <a:pt x="2521" y="305"/>
                    </a:lnTo>
                    <a:lnTo>
                      <a:pt x="2562" y="305"/>
                    </a:lnTo>
                    <a:lnTo>
                      <a:pt x="2602" y="315"/>
                    </a:lnTo>
                    <a:lnTo>
                      <a:pt x="2642" y="272"/>
                    </a:lnTo>
                    <a:lnTo>
                      <a:pt x="2672" y="228"/>
                    </a:lnTo>
                    <a:lnTo>
                      <a:pt x="2713" y="207"/>
                    </a:lnTo>
                    <a:lnTo>
                      <a:pt x="2753" y="196"/>
                    </a:lnTo>
                    <a:lnTo>
                      <a:pt x="2794" y="163"/>
                    </a:lnTo>
                    <a:lnTo>
                      <a:pt x="2834" y="141"/>
                    </a:lnTo>
                    <a:lnTo>
                      <a:pt x="2874" y="163"/>
                    </a:lnTo>
                    <a:lnTo>
                      <a:pt x="2915" y="196"/>
                    </a:lnTo>
                    <a:lnTo>
                      <a:pt x="2955" y="185"/>
                    </a:lnTo>
                    <a:lnTo>
                      <a:pt x="2995" y="174"/>
                    </a:lnTo>
                    <a:lnTo>
                      <a:pt x="3036" y="163"/>
                    </a:lnTo>
                    <a:lnTo>
                      <a:pt x="3076" y="196"/>
                    </a:lnTo>
                    <a:lnTo>
                      <a:pt x="3116" y="218"/>
                    </a:lnTo>
                    <a:lnTo>
                      <a:pt x="3167" y="207"/>
                    </a:lnTo>
                    <a:lnTo>
                      <a:pt x="3207" y="196"/>
                    </a:lnTo>
                    <a:lnTo>
                      <a:pt x="3247" y="218"/>
                    </a:lnTo>
                    <a:lnTo>
                      <a:pt x="3267" y="261"/>
                    </a:lnTo>
                    <a:lnTo>
                      <a:pt x="3267" y="305"/>
                    </a:lnTo>
                    <a:lnTo>
                      <a:pt x="3257" y="348"/>
                    </a:lnTo>
                    <a:lnTo>
                      <a:pt x="3227" y="392"/>
                    </a:lnTo>
                    <a:lnTo>
                      <a:pt x="3207" y="435"/>
                    </a:lnTo>
                    <a:lnTo>
                      <a:pt x="3197" y="479"/>
                    </a:lnTo>
                    <a:lnTo>
                      <a:pt x="3157" y="511"/>
                    </a:lnTo>
                    <a:lnTo>
                      <a:pt x="3207" y="544"/>
                    </a:lnTo>
                    <a:lnTo>
                      <a:pt x="3247" y="555"/>
                    </a:lnTo>
                    <a:lnTo>
                      <a:pt x="3288" y="566"/>
                    </a:lnTo>
                    <a:lnTo>
                      <a:pt x="3318" y="609"/>
                    </a:lnTo>
                    <a:lnTo>
                      <a:pt x="3348" y="653"/>
                    </a:lnTo>
                    <a:lnTo>
                      <a:pt x="3308" y="674"/>
                    </a:lnTo>
                    <a:lnTo>
                      <a:pt x="3267" y="674"/>
                    </a:lnTo>
                    <a:lnTo>
                      <a:pt x="3227" y="674"/>
                    </a:lnTo>
                    <a:lnTo>
                      <a:pt x="3187" y="707"/>
                    </a:lnTo>
                    <a:lnTo>
                      <a:pt x="3177" y="750"/>
                    </a:lnTo>
                    <a:lnTo>
                      <a:pt x="3136" y="783"/>
                    </a:lnTo>
                    <a:lnTo>
                      <a:pt x="3086" y="783"/>
                    </a:lnTo>
                    <a:lnTo>
                      <a:pt x="3046" y="783"/>
                    </a:lnTo>
                    <a:lnTo>
                      <a:pt x="2995" y="783"/>
                    </a:lnTo>
                    <a:lnTo>
                      <a:pt x="2955" y="783"/>
                    </a:lnTo>
                    <a:lnTo>
                      <a:pt x="2915" y="783"/>
                    </a:lnTo>
                    <a:lnTo>
                      <a:pt x="2864" y="783"/>
                    </a:lnTo>
                    <a:lnTo>
                      <a:pt x="2824" y="783"/>
                    </a:lnTo>
                    <a:lnTo>
                      <a:pt x="2783" y="783"/>
                    </a:lnTo>
                    <a:lnTo>
                      <a:pt x="2743" y="805"/>
                    </a:lnTo>
                    <a:lnTo>
                      <a:pt x="2733" y="848"/>
                    </a:lnTo>
                    <a:lnTo>
                      <a:pt x="2783" y="881"/>
                    </a:lnTo>
                    <a:lnTo>
                      <a:pt x="2824" y="881"/>
                    </a:lnTo>
                    <a:lnTo>
                      <a:pt x="2864" y="870"/>
                    </a:lnTo>
                    <a:lnTo>
                      <a:pt x="2884" y="914"/>
                    </a:lnTo>
                    <a:lnTo>
                      <a:pt x="2894" y="957"/>
                    </a:lnTo>
                    <a:lnTo>
                      <a:pt x="2894" y="1011"/>
                    </a:lnTo>
                    <a:lnTo>
                      <a:pt x="2904" y="1055"/>
                    </a:lnTo>
                    <a:lnTo>
                      <a:pt x="2975" y="1055"/>
                    </a:lnTo>
                    <a:lnTo>
                      <a:pt x="3015" y="1044"/>
                    </a:lnTo>
                    <a:lnTo>
                      <a:pt x="3056" y="1033"/>
                    </a:lnTo>
                    <a:lnTo>
                      <a:pt x="3096" y="1055"/>
                    </a:lnTo>
                    <a:lnTo>
                      <a:pt x="3136" y="1055"/>
                    </a:lnTo>
                    <a:lnTo>
                      <a:pt x="3167" y="1011"/>
                    </a:lnTo>
                    <a:lnTo>
                      <a:pt x="3207" y="990"/>
                    </a:lnTo>
                    <a:lnTo>
                      <a:pt x="3247" y="968"/>
                    </a:lnTo>
                    <a:lnTo>
                      <a:pt x="3288" y="946"/>
                    </a:lnTo>
                    <a:lnTo>
                      <a:pt x="3338" y="957"/>
                    </a:lnTo>
                    <a:lnTo>
                      <a:pt x="3378" y="1001"/>
                    </a:lnTo>
                    <a:lnTo>
                      <a:pt x="3419" y="1033"/>
                    </a:lnTo>
                    <a:lnTo>
                      <a:pt x="3459" y="1033"/>
                    </a:lnTo>
                    <a:lnTo>
                      <a:pt x="3499" y="1033"/>
                    </a:lnTo>
                    <a:lnTo>
                      <a:pt x="3540" y="1011"/>
                    </a:lnTo>
                    <a:lnTo>
                      <a:pt x="3580" y="1001"/>
                    </a:lnTo>
                    <a:lnTo>
                      <a:pt x="3620" y="1001"/>
                    </a:lnTo>
                    <a:lnTo>
                      <a:pt x="3661" y="1011"/>
                    </a:lnTo>
                    <a:lnTo>
                      <a:pt x="3681" y="1066"/>
                    </a:lnTo>
                    <a:lnTo>
                      <a:pt x="3691" y="1109"/>
                    </a:lnTo>
                    <a:lnTo>
                      <a:pt x="3691" y="1153"/>
                    </a:lnTo>
                    <a:lnTo>
                      <a:pt x="3681" y="1196"/>
                    </a:lnTo>
                    <a:lnTo>
                      <a:pt x="3711" y="1240"/>
                    </a:lnTo>
                    <a:lnTo>
                      <a:pt x="3741" y="1283"/>
                    </a:lnTo>
                    <a:lnTo>
                      <a:pt x="3741" y="1327"/>
                    </a:lnTo>
                    <a:lnTo>
                      <a:pt x="3741" y="1381"/>
                    </a:lnTo>
                    <a:lnTo>
                      <a:pt x="3752" y="1425"/>
                    </a:lnTo>
                    <a:lnTo>
                      <a:pt x="3752" y="1468"/>
                    </a:lnTo>
                    <a:lnTo>
                      <a:pt x="3701" y="1490"/>
                    </a:lnTo>
                    <a:lnTo>
                      <a:pt x="3641" y="1501"/>
                    </a:lnTo>
                    <a:lnTo>
                      <a:pt x="3610" y="1544"/>
                    </a:lnTo>
                    <a:lnTo>
                      <a:pt x="3610" y="1588"/>
                    </a:lnTo>
                    <a:lnTo>
                      <a:pt x="3620" y="1631"/>
                    </a:lnTo>
                    <a:lnTo>
                      <a:pt x="3661" y="1664"/>
                    </a:lnTo>
                    <a:lnTo>
                      <a:pt x="3701" y="1686"/>
                    </a:lnTo>
                    <a:lnTo>
                      <a:pt x="3741" y="1675"/>
                    </a:lnTo>
                    <a:lnTo>
                      <a:pt x="3782" y="1653"/>
                    </a:lnTo>
                    <a:lnTo>
                      <a:pt x="3822" y="1664"/>
                    </a:lnTo>
                    <a:lnTo>
                      <a:pt x="3842" y="1708"/>
                    </a:lnTo>
                    <a:lnTo>
                      <a:pt x="3852" y="1751"/>
                    </a:lnTo>
                    <a:lnTo>
                      <a:pt x="3822" y="1795"/>
                    </a:lnTo>
                    <a:lnTo>
                      <a:pt x="3822" y="1838"/>
                    </a:lnTo>
                    <a:lnTo>
                      <a:pt x="3832" y="1892"/>
                    </a:lnTo>
                    <a:lnTo>
                      <a:pt x="3873" y="1903"/>
                    </a:lnTo>
                    <a:lnTo>
                      <a:pt x="3893" y="1947"/>
                    </a:lnTo>
                    <a:lnTo>
                      <a:pt x="3943" y="1969"/>
                    </a:lnTo>
                    <a:lnTo>
                      <a:pt x="3994" y="1969"/>
                    </a:lnTo>
                    <a:lnTo>
                      <a:pt x="4044" y="1958"/>
                    </a:lnTo>
                    <a:lnTo>
                      <a:pt x="4084" y="1958"/>
                    </a:lnTo>
                    <a:lnTo>
                      <a:pt x="4125" y="1958"/>
                    </a:lnTo>
                    <a:lnTo>
                      <a:pt x="4135" y="1914"/>
                    </a:lnTo>
                    <a:lnTo>
                      <a:pt x="4135" y="1871"/>
                    </a:lnTo>
                    <a:lnTo>
                      <a:pt x="4175" y="1827"/>
                    </a:lnTo>
                    <a:lnTo>
                      <a:pt x="4175" y="1784"/>
                    </a:lnTo>
                    <a:lnTo>
                      <a:pt x="4215" y="1751"/>
                    </a:lnTo>
                    <a:lnTo>
                      <a:pt x="4256" y="1718"/>
                    </a:lnTo>
                    <a:lnTo>
                      <a:pt x="4256" y="1675"/>
                    </a:lnTo>
                    <a:lnTo>
                      <a:pt x="4256" y="1631"/>
                    </a:lnTo>
                    <a:lnTo>
                      <a:pt x="4276" y="1588"/>
                    </a:lnTo>
                    <a:lnTo>
                      <a:pt x="4316" y="1566"/>
                    </a:lnTo>
                    <a:lnTo>
                      <a:pt x="4347" y="1621"/>
                    </a:lnTo>
                    <a:lnTo>
                      <a:pt x="4387" y="1653"/>
                    </a:lnTo>
                    <a:lnTo>
                      <a:pt x="4427" y="1642"/>
                    </a:lnTo>
                    <a:lnTo>
                      <a:pt x="4468" y="1631"/>
                    </a:lnTo>
                    <a:lnTo>
                      <a:pt x="4508" y="1642"/>
                    </a:lnTo>
                    <a:lnTo>
                      <a:pt x="4548" y="1664"/>
                    </a:lnTo>
                    <a:lnTo>
                      <a:pt x="4589" y="1631"/>
                    </a:lnTo>
                    <a:lnTo>
                      <a:pt x="4589" y="1588"/>
                    </a:lnTo>
                    <a:lnTo>
                      <a:pt x="4599" y="1544"/>
                    </a:lnTo>
                    <a:lnTo>
                      <a:pt x="4639" y="1523"/>
                    </a:lnTo>
                    <a:lnTo>
                      <a:pt x="4679" y="1523"/>
                    </a:lnTo>
                    <a:lnTo>
                      <a:pt x="4700" y="1479"/>
                    </a:lnTo>
                    <a:lnTo>
                      <a:pt x="4700" y="1436"/>
                    </a:lnTo>
                    <a:lnTo>
                      <a:pt x="4720" y="1392"/>
                    </a:lnTo>
                    <a:lnTo>
                      <a:pt x="4760" y="1360"/>
                    </a:lnTo>
                    <a:lnTo>
                      <a:pt x="4800" y="1349"/>
                    </a:lnTo>
                    <a:lnTo>
                      <a:pt x="4841" y="1349"/>
                    </a:lnTo>
                    <a:lnTo>
                      <a:pt x="4881" y="1316"/>
                    </a:lnTo>
                    <a:lnTo>
                      <a:pt x="4921" y="1305"/>
                    </a:lnTo>
                    <a:lnTo>
                      <a:pt x="4962" y="1305"/>
                    </a:lnTo>
                    <a:lnTo>
                      <a:pt x="4992" y="1360"/>
                    </a:lnTo>
                    <a:lnTo>
                      <a:pt x="4992" y="1403"/>
                    </a:lnTo>
                    <a:lnTo>
                      <a:pt x="4992" y="1447"/>
                    </a:lnTo>
                    <a:lnTo>
                      <a:pt x="4992" y="1490"/>
                    </a:lnTo>
                    <a:lnTo>
                      <a:pt x="4992" y="1534"/>
                    </a:lnTo>
                    <a:lnTo>
                      <a:pt x="4962" y="1577"/>
                    </a:lnTo>
                    <a:lnTo>
                      <a:pt x="4921" y="1566"/>
                    </a:lnTo>
                    <a:lnTo>
                      <a:pt x="4881" y="1544"/>
                    </a:lnTo>
                    <a:lnTo>
                      <a:pt x="4841" y="1555"/>
                    </a:lnTo>
                    <a:lnTo>
                      <a:pt x="4810" y="1599"/>
                    </a:lnTo>
                    <a:lnTo>
                      <a:pt x="4770" y="1631"/>
                    </a:lnTo>
                    <a:lnTo>
                      <a:pt x="4750" y="1675"/>
                    </a:lnTo>
                    <a:lnTo>
                      <a:pt x="4750" y="1718"/>
                    </a:lnTo>
                    <a:lnTo>
                      <a:pt x="4730" y="1762"/>
                    </a:lnTo>
                    <a:lnTo>
                      <a:pt x="4700" y="1805"/>
                    </a:lnTo>
                    <a:lnTo>
                      <a:pt x="4659" y="1849"/>
                    </a:lnTo>
                    <a:lnTo>
                      <a:pt x="4639" y="1892"/>
                    </a:lnTo>
                    <a:lnTo>
                      <a:pt x="4639" y="1936"/>
                    </a:lnTo>
                    <a:lnTo>
                      <a:pt x="4599" y="1936"/>
                    </a:lnTo>
                    <a:lnTo>
                      <a:pt x="4579" y="1990"/>
                    </a:lnTo>
                    <a:lnTo>
                      <a:pt x="4579" y="2034"/>
                    </a:lnTo>
                    <a:lnTo>
                      <a:pt x="4579" y="2077"/>
                    </a:lnTo>
                    <a:lnTo>
                      <a:pt x="4558" y="2121"/>
                    </a:lnTo>
                    <a:lnTo>
                      <a:pt x="4518" y="2132"/>
                    </a:lnTo>
                    <a:lnTo>
                      <a:pt x="4478" y="2132"/>
                    </a:lnTo>
                    <a:lnTo>
                      <a:pt x="4437" y="2143"/>
                    </a:lnTo>
                    <a:lnTo>
                      <a:pt x="4417" y="2186"/>
                    </a:lnTo>
                    <a:lnTo>
                      <a:pt x="4377" y="2219"/>
                    </a:lnTo>
                    <a:lnTo>
                      <a:pt x="4377" y="2262"/>
                    </a:lnTo>
                    <a:lnTo>
                      <a:pt x="4377" y="2317"/>
                    </a:lnTo>
                    <a:lnTo>
                      <a:pt x="4347" y="2360"/>
                    </a:lnTo>
                    <a:lnTo>
                      <a:pt x="4306" y="2415"/>
                    </a:lnTo>
                    <a:lnTo>
                      <a:pt x="4306" y="2469"/>
                    </a:lnTo>
                    <a:lnTo>
                      <a:pt x="4266" y="2491"/>
                    </a:lnTo>
                    <a:lnTo>
                      <a:pt x="4185" y="2491"/>
                    </a:lnTo>
                    <a:lnTo>
                      <a:pt x="4145" y="2491"/>
                    </a:lnTo>
                    <a:lnTo>
                      <a:pt x="4105" y="2502"/>
                    </a:lnTo>
                    <a:lnTo>
                      <a:pt x="4064" y="2512"/>
                    </a:lnTo>
                    <a:lnTo>
                      <a:pt x="4024" y="2491"/>
                    </a:lnTo>
                    <a:lnTo>
                      <a:pt x="3984" y="2458"/>
                    </a:lnTo>
                    <a:lnTo>
                      <a:pt x="3943" y="2458"/>
                    </a:lnTo>
                    <a:lnTo>
                      <a:pt x="3903" y="2458"/>
                    </a:lnTo>
                    <a:lnTo>
                      <a:pt x="3852" y="2480"/>
                    </a:lnTo>
                    <a:lnTo>
                      <a:pt x="3812" y="2469"/>
                    </a:lnTo>
                    <a:lnTo>
                      <a:pt x="3772" y="2458"/>
                    </a:lnTo>
                    <a:lnTo>
                      <a:pt x="3741" y="2545"/>
                    </a:lnTo>
                    <a:lnTo>
                      <a:pt x="3701" y="2578"/>
                    </a:lnTo>
                    <a:lnTo>
                      <a:pt x="3661" y="2578"/>
                    </a:lnTo>
                    <a:lnTo>
                      <a:pt x="3651" y="2534"/>
                    </a:lnTo>
                    <a:lnTo>
                      <a:pt x="3661" y="2491"/>
                    </a:lnTo>
                    <a:lnTo>
                      <a:pt x="3661" y="2447"/>
                    </a:lnTo>
                    <a:lnTo>
                      <a:pt x="3661" y="2404"/>
                    </a:lnTo>
                    <a:lnTo>
                      <a:pt x="3570" y="2360"/>
                    </a:lnTo>
                    <a:lnTo>
                      <a:pt x="3560" y="2317"/>
                    </a:lnTo>
                    <a:lnTo>
                      <a:pt x="3570" y="2273"/>
                    </a:lnTo>
                    <a:lnTo>
                      <a:pt x="3590" y="2230"/>
                    </a:lnTo>
                    <a:lnTo>
                      <a:pt x="3600" y="2175"/>
                    </a:lnTo>
                    <a:lnTo>
                      <a:pt x="3600" y="2121"/>
                    </a:lnTo>
                    <a:lnTo>
                      <a:pt x="3590" y="2077"/>
                    </a:lnTo>
                    <a:lnTo>
                      <a:pt x="3580" y="2023"/>
                    </a:lnTo>
                    <a:lnTo>
                      <a:pt x="3580" y="1979"/>
                    </a:lnTo>
                    <a:lnTo>
                      <a:pt x="3550" y="1936"/>
                    </a:lnTo>
                    <a:lnTo>
                      <a:pt x="3530" y="1892"/>
                    </a:lnTo>
                    <a:lnTo>
                      <a:pt x="3550" y="1849"/>
                    </a:lnTo>
                    <a:lnTo>
                      <a:pt x="3570" y="1805"/>
                    </a:lnTo>
                    <a:lnTo>
                      <a:pt x="3580" y="1762"/>
                    </a:lnTo>
                    <a:lnTo>
                      <a:pt x="3570" y="1675"/>
                    </a:lnTo>
                    <a:lnTo>
                      <a:pt x="3570" y="1631"/>
                    </a:lnTo>
                    <a:lnTo>
                      <a:pt x="3560" y="1577"/>
                    </a:lnTo>
                    <a:lnTo>
                      <a:pt x="3520" y="1544"/>
                    </a:lnTo>
                    <a:lnTo>
                      <a:pt x="3469" y="1566"/>
                    </a:lnTo>
                    <a:lnTo>
                      <a:pt x="3429" y="1588"/>
                    </a:lnTo>
                    <a:lnTo>
                      <a:pt x="3389" y="1588"/>
                    </a:lnTo>
                    <a:lnTo>
                      <a:pt x="3348" y="1566"/>
                    </a:lnTo>
                    <a:lnTo>
                      <a:pt x="3308" y="1544"/>
                    </a:lnTo>
                    <a:lnTo>
                      <a:pt x="3267" y="1577"/>
                    </a:lnTo>
                    <a:lnTo>
                      <a:pt x="3237" y="1621"/>
                    </a:lnTo>
                    <a:lnTo>
                      <a:pt x="3197" y="1631"/>
                    </a:lnTo>
                    <a:lnTo>
                      <a:pt x="3146" y="1610"/>
                    </a:lnTo>
                    <a:lnTo>
                      <a:pt x="3106" y="1599"/>
                    </a:lnTo>
                    <a:lnTo>
                      <a:pt x="3066" y="1642"/>
                    </a:lnTo>
                    <a:lnTo>
                      <a:pt x="3046" y="1686"/>
                    </a:lnTo>
                    <a:lnTo>
                      <a:pt x="3025" y="1729"/>
                    </a:lnTo>
                    <a:lnTo>
                      <a:pt x="3005" y="1773"/>
                    </a:lnTo>
                    <a:lnTo>
                      <a:pt x="2995" y="1816"/>
                    </a:lnTo>
                    <a:lnTo>
                      <a:pt x="2945" y="1816"/>
                    </a:lnTo>
                    <a:lnTo>
                      <a:pt x="2904" y="1816"/>
                    </a:lnTo>
                    <a:lnTo>
                      <a:pt x="2894" y="1773"/>
                    </a:lnTo>
                    <a:lnTo>
                      <a:pt x="2904" y="1729"/>
                    </a:lnTo>
                    <a:lnTo>
                      <a:pt x="2904" y="1686"/>
                    </a:lnTo>
                    <a:lnTo>
                      <a:pt x="2864" y="1675"/>
                    </a:lnTo>
                    <a:lnTo>
                      <a:pt x="2824" y="1664"/>
                    </a:lnTo>
                    <a:lnTo>
                      <a:pt x="2814" y="1610"/>
                    </a:lnTo>
                    <a:lnTo>
                      <a:pt x="2824" y="1566"/>
                    </a:lnTo>
                    <a:lnTo>
                      <a:pt x="2824" y="1512"/>
                    </a:lnTo>
                    <a:lnTo>
                      <a:pt x="2824" y="1468"/>
                    </a:lnTo>
                    <a:lnTo>
                      <a:pt x="2834" y="1425"/>
                    </a:lnTo>
                    <a:lnTo>
                      <a:pt x="2834" y="1381"/>
                    </a:lnTo>
                    <a:lnTo>
                      <a:pt x="2794" y="1360"/>
                    </a:lnTo>
                    <a:lnTo>
                      <a:pt x="2753" y="1338"/>
                    </a:lnTo>
                    <a:lnTo>
                      <a:pt x="2703" y="1338"/>
                    </a:lnTo>
                    <a:lnTo>
                      <a:pt x="2662" y="1338"/>
                    </a:lnTo>
                    <a:lnTo>
                      <a:pt x="2622" y="1305"/>
                    </a:lnTo>
                    <a:lnTo>
                      <a:pt x="2582" y="1294"/>
                    </a:lnTo>
                    <a:lnTo>
                      <a:pt x="2521" y="1294"/>
                    </a:lnTo>
                    <a:lnTo>
                      <a:pt x="2491" y="1338"/>
                    </a:lnTo>
                    <a:lnTo>
                      <a:pt x="2451" y="1381"/>
                    </a:lnTo>
                    <a:lnTo>
                      <a:pt x="2451" y="1425"/>
                    </a:lnTo>
                    <a:lnTo>
                      <a:pt x="2451" y="1468"/>
                    </a:lnTo>
                    <a:lnTo>
                      <a:pt x="2410" y="1512"/>
                    </a:lnTo>
                    <a:lnTo>
                      <a:pt x="2400" y="1555"/>
                    </a:lnTo>
                    <a:lnTo>
                      <a:pt x="2360" y="1566"/>
                    </a:lnTo>
                    <a:lnTo>
                      <a:pt x="2320" y="1555"/>
                    </a:lnTo>
                    <a:lnTo>
                      <a:pt x="2279" y="1577"/>
                    </a:lnTo>
                    <a:lnTo>
                      <a:pt x="2239" y="1599"/>
                    </a:lnTo>
                    <a:lnTo>
                      <a:pt x="2229" y="1653"/>
                    </a:lnTo>
                    <a:lnTo>
                      <a:pt x="2239" y="1697"/>
                    </a:lnTo>
                    <a:lnTo>
                      <a:pt x="2239" y="1740"/>
                    </a:lnTo>
                    <a:lnTo>
                      <a:pt x="2219" y="1784"/>
                    </a:lnTo>
                    <a:lnTo>
                      <a:pt x="2188" y="1827"/>
                    </a:lnTo>
                    <a:lnTo>
                      <a:pt x="2178" y="1871"/>
                    </a:lnTo>
                    <a:lnTo>
                      <a:pt x="2168" y="1914"/>
                    </a:lnTo>
                    <a:lnTo>
                      <a:pt x="2168" y="1958"/>
                    </a:lnTo>
                    <a:lnTo>
                      <a:pt x="2158" y="2001"/>
                    </a:lnTo>
                    <a:lnTo>
                      <a:pt x="2128" y="2045"/>
                    </a:lnTo>
                    <a:lnTo>
                      <a:pt x="2088" y="2088"/>
                    </a:lnTo>
                    <a:lnTo>
                      <a:pt x="2047" y="2088"/>
                    </a:lnTo>
                    <a:lnTo>
                      <a:pt x="2007" y="2077"/>
                    </a:lnTo>
                    <a:lnTo>
                      <a:pt x="1967" y="2099"/>
                    </a:lnTo>
                    <a:lnTo>
                      <a:pt x="1926" y="2143"/>
                    </a:lnTo>
                    <a:lnTo>
                      <a:pt x="1896" y="2197"/>
                    </a:lnTo>
                    <a:lnTo>
                      <a:pt x="1896" y="2241"/>
                    </a:lnTo>
                    <a:lnTo>
                      <a:pt x="1896" y="2284"/>
                    </a:lnTo>
                    <a:lnTo>
                      <a:pt x="1896" y="2328"/>
                    </a:lnTo>
                    <a:lnTo>
                      <a:pt x="1886" y="2371"/>
                    </a:lnTo>
                    <a:lnTo>
                      <a:pt x="1916" y="2415"/>
                    </a:lnTo>
                    <a:lnTo>
                      <a:pt x="1956" y="2447"/>
                    </a:lnTo>
                    <a:lnTo>
                      <a:pt x="1967" y="2491"/>
                    </a:lnTo>
                    <a:lnTo>
                      <a:pt x="1946" y="2534"/>
                    </a:lnTo>
                    <a:lnTo>
                      <a:pt x="1926" y="2589"/>
                    </a:lnTo>
                    <a:lnTo>
                      <a:pt x="1876" y="2610"/>
                    </a:lnTo>
                    <a:lnTo>
                      <a:pt x="1835" y="2610"/>
                    </a:lnTo>
                    <a:lnTo>
                      <a:pt x="1795" y="2643"/>
                    </a:lnTo>
                    <a:lnTo>
                      <a:pt x="1755" y="2643"/>
                    </a:lnTo>
                    <a:lnTo>
                      <a:pt x="1714" y="2643"/>
                    </a:lnTo>
                    <a:lnTo>
                      <a:pt x="1674" y="2621"/>
                    </a:lnTo>
                    <a:lnTo>
                      <a:pt x="1634" y="2621"/>
                    </a:lnTo>
                    <a:lnTo>
                      <a:pt x="1593" y="2643"/>
                    </a:lnTo>
                    <a:lnTo>
                      <a:pt x="1553" y="2589"/>
                    </a:lnTo>
                    <a:lnTo>
                      <a:pt x="1543" y="2545"/>
                    </a:lnTo>
                    <a:lnTo>
                      <a:pt x="1493" y="2545"/>
                    </a:lnTo>
                    <a:lnTo>
                      <a:pt x="1472" y="2502"/>
                    </a:lnTo>
                    <a:lnTo>
                      <a:pt x="1432" y="2469"/>
                    </a:lnTo>
                    <a:lnTo>
                      <a:pt x="1392" y="2436"/>
                    </a:lnTo>
                    <a:lnTo>
                      <a:pt x="1351" y="2436"/>
                    </a:lnTo>
                    <a:lnTo>
                      <a:pt x="1311" y="2425"/>
                    </a:lnTo>
                    <a:lnTo>
                      <a:pt x="1271" y="2415"/>
                    </a:lnTo>
                    <a:lnTo>
                      <a:pt x="1220" y="2458"/>
                    </a:lnTo>
                    <a:lnTo>
                      <a:pt x="1240" y="2415"/>
                    </a:lnTo>
                  </a:path>
                </a:pathLst>
              </a:custGeom>
              <a:solidFill>
                <a:srgbClr val="585858"/>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49" name="Freeform 9"/>
              <p:cNvSpPr>
                <a:spLocks/>
              </p:cNvSpPr>
              <p:nvPr/>
            </p:nvSpPr>
            <p:spPr bwMode="auto">
              <a:xfrm>
                <a:off x="529" y="515"/>
                <a:ext cx="672" cy="605"/>
              </a:xfrm>
              <a:custGeom>
                <a:avLst/>
                <a:gdLst>
                  <a:gd name="T0" fmla="*/ 154 w 672"/>
                  <a:gd name="T1" fmla="*/ 44 h 605"/>
                  <a:gd name="T2" fmla="*/ 168 w 672"/>
                  <a:gd name="T3" fmla="*/ 102 h 605"/>
                  <a:gd name="T4" fmla="*/ 174 w 672"/>
                  <a:gd name="T5" fmla="*/ 160 h 605"/>
                  <a:gd name="T6" fmla="*/ 201 w 672"/>
                  <a:gd name="T7" fmla="*/ 226 h 605"/>
                  <a:gd name="T8" fmla="*/ 208 w 672"/>
                  <a:gd name="T9" fmla="*/ 291 h 605"/>
                  <a:gd name="T10" fmla="*/ 221 w 672"/>
                  <a:gd name="T11" fmla="*/ 349 h 605"/>
                  <a:gd name="T12" fmla="*/ 228 w 672"/>
                  <a:gd name="T13" fmla="*/ 415 h 605"/>
                  <a:gd name="T14" fmla="*/ 221 w 672"/>
                  <a:gd name="T15" fmla="*/ 473 h 605"/>
                  <a:gd name="T16" fmla="*/ 201 w 672"/>
                  <a:gd name="T17" fmla="*/ 524 h 605"/>
                  <a:gd name="T18" fmla="*/ 161 w 672"/>
                  <a:gd name="T19" fmla="*/ 466 h 605"/>
                  <a:gd name="T20" fmla="*/ 107 w 672"/>
                  <a:gd name="T21" fmla="*/ 437 h 605"/>
                  <a:gd name="T22" fmla="*/ 54 w 672"/>
                  <a:gd name="T23" fmla="*/ 422 h 605"/>
                  <a:gd name="T24" fmla="*/ 0 w 672"/>
                  <a:gd name="T25" fmla="*/ 408 h 605"/>
                  <a:gd name="T26" fmla="*/ 54 w 672"/>
                  <a:gd name="T27" fmla="*/ 451 h 605"/>
                  <a:gd name="T28" fmla="*/ 107 w 672"/>
                  <a:gd name="T29" fmla="*/ 458 h 605"/>
                  <a:gd name="T30" fmla="*/ 148 w 672"/>
                  <a:gd name="T31" fmla="*/ 488 h 605"/>
                  <a:gd name="T32" fmla="*/ 181 w 672"/>
                  <a:gd name="T33" fmla="*/ 546 h 605"/>
                  <a:gd name="T34" fmla="*/ 235 w 672"/>
                  <a:gd name="T35" fmla="*/ 531 h 605"/>
                  <a:gd name="T36" fmla="*/ 289 w 672"/>
                  <a:gd name="T37" fmla="*/ 546 h 605"/>
                  <a:gd name="T38" fmla="*/ 342 w 672"/>
                  <a:gd name="T39" fmla="*/ 582 h 605"/>
                  <a:gd name="T40" fmla="*/ 396 w 672"/>
                  <a:gd name="T41" fmla="*/ 597 h 605"/>
                  <a:gd name="T42" fmla="*/ 483 w 672"/>
                  <a:gd name="T43" fmla="*/ 604 h 605"/>
                  <a:gd name="T44" fmla="*/ 544 w 672"/>
                  <a:gd name="T45" fmla="*/ 589 h 605"/>
                  <a:gd name="T46" fmla="*/ 604 w 672"/>
                  <a:gd name="T47" fmla="*/ 582 h 605"/>
                  <a:gd name="T48" fmla="*/ 671 w 672"/>
                  <a:gd name="T49" fmla="*/ 568 h 605"/>
                  <a:gd name="T50" fmla="*/ 604 w 672"/>
                  <a:gd name="T51" fmla="*/ 568 h 605"/>
                  <a:gd name="T52" fmla="*/ 537 w 672"/>
                  <a:gd name="T53" fmla="*/ 575 h 605"/>
                  <a:gd name="T54" fmla="*/ 483 w 672"/>
                  <a:gd name="T55" fmla="*/ 575 h 605"/>
                  <a:gd name="T56" fmla="*/ 429 w 672"/>
                  <a:gd name="T57" fmla="*/ 575 h 605"/>
                  <a:gd name="T58" fmla="*/ 376 w 672"/>
                  <a:gd name="T59" fmla="*/ 568 h 605"/>
                  <a:gd name="T60" fmla="*/ 322 w 672"/>
                  <a:gd name="T61" fmla="*/ 524 h 605"/>
                  <a:gd name="T62" fmla="*/ 268 w 672"/>
                  <a:gd name="T63" fmla="*/ 509 h 605"/>
                  <a:gd name="T64" fmla="*/ 255 w 672"/>
                  <a:gd name="T65" fmla="*/ 451 h 605"/>
                  <a:gd name="T66" fmla="*/ 255 w 672"/>
                  <a:gd name="T67" fmla="*/ 393 h 605"/>
                  <a:gd name="T68" fmla="*/ 248 w 672"/>
                  <a:gd name="T69" fmla="*/ 327 h 605"/>
                  <a:gd name="T70" fmla="*/ 242 w 672"/>
                  <a:gd name="T71" fmla="*/ 269 h 605"/>
                  <a:gd name="T72" fmla="*/ 228 w 672"/>
                  <a:gd name="T73" fmla="*/ 211 h 605"/>
                  <a:gd name="T74" fmla="*/ 201 w 672"/>
                  <a:gd name="T75" fmla="*/ 146 h 605"/>
                  <a:gd name="T76" fmla="*/ 141 w 672"/>
                  <a:gd name="T77" fmla="*/ 109 h 605"/>
                  <a:gd name="T78" fmla="*/ 161 w 672"/>
                  <a:gd name="T79" fmla="*/ 51 h 605"/>
                  <a:gd name="T80" fmla="*/ 134 w 672"/>
                  <a:gd name="T81" fmla="*/ 0 h 605"/>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Lst>
                <a:ahLst/>
                <a:cxnLst>
                  <a:cxn ang="T82">
                    <a:pos x="T0" y="T1"/>
                  </a:cxn>
                  <a:cxn ang="T83">
                    <a:pos x="T2" y="T3"/>
                  </a:cxn>
                  <a:cxn ang="T84">
                    <a:pos x="T4" y="T5"/>
                  </a:cxn>
                  <a:cxn ang="T85">
                    <a:pos x="T6" y="T7"/>
                  </a:cxn>
                  <a:cxn ang="T86">
                    <a:pos x="T8" y="T9"/>
                  </a:cxn>
                  <a:cxn ang="T87">
                    <a:pos x="T10" y="T11"/>
                  </a:cxn>
                  <a:cxn ang="T88">
                    <a:pos x="T12" y="T13"/>
                  </a:cxn>
                  <a:cxn ang="T89">
                    <a:pos x="T14" y="T15"/>
                  </a:cxn>
                  <a:cxn ang="T90">
                    <a:pos x="T16" y="T17"/>
                  </a:cxn>
                  <a:cxn ang="T91">
                    <a:pos x="T18" y="T19"/>
                  </a:cxn>
                  <a:cxn ang="T92">
                    <a:pos x="T20" y="T21"/>
                  </a:cxn>
                  <a:cxn ang="T93">
                    <a:pos x="T22" y="T23"/>
                  </a:cxn>
                  <a:cxn ang="T94">
                    <a:pos x="T24" y="T25"/>
                  </a:cxn>
                  <a:cxn ang="T95">
                    <a:pos x="T26" y="T27"/>
                  </a:cxn>
                  <a:cxn ang="T96">
                    <a:pos x="T28" y="T29"/>
                  </a:cxn>
                  <a:cxn ang="T97">
                    <a:pos x="T30" y="T31"/>
                  </a:cxn>
                  <a:cxn ang="T98">
                    <a:pos x="T32" y="T33"/>
                  </a:cxn>
                  <a:cxn ang="T99">
                    <a:pos x="T34" y="T35"/>
                  </a:cxn>
                  <a:cxn ang="T100">
                    <a:pos x="T36" y="T37"/>
                  </a:cxn>
                  <a:cxn ang="T101">
                    <a:pos x="T38" y="T39"/>
                  </a:cxn>
                  <a:cxn ang="T102">
                    <a:pos x="T40" y="T41"/>
                  </a:cxn>
                  <a:cxn ang="T103">
                    <a:pos x="T42" y="T43"/>
                  </a:cxn>
                  <a:cxn ang="T104">
                    <a:pos x="T44" y="T45"/>
                  </a:cxn>
                  <a:cxn ang="T105">
                    <a:pos x="T46" y="T47"/>
                  </a:cxn>
                  <a:cxn ang="T106">
                    <a:pos x="T48" y="T49"/>
                  </a:cxn>
                  <a:cxn ang="T107">
                    <a:pos x="T50" y="T51"/>
                  </a:cxn>
                  <a:cxn ang="T108">
                    <a:pos x="T52" y="T53"/>
                  </a:cxn>
                  <a:cxn ang="T109">
                    <a:pos x="T54" y="T55"/>
                  </a:cxn>
                  <a:cxn ang="T110">
                    <a:pos x="T56" y="T57"/>
                  </a:cxn>
                  <a:cxn ang="T111">
                    <a:pos x="T58" y="T59"/>
                  </a:cxn>
                  <a:cxn ang="T112">
                    <a:pos x="T60" y="T61"/>
                  </a:cxn>
                  <a:cxn ang="T113">
                    <a:pos x="T62" y="T63"/>
                  </a:cxn>
                  <a:cxn ang="T114">
                    <a:pos x="T64" y="T65"/>
                  </a:cxn>
                  <a:cxn ang="T115">
                    <a:pos x="T66" y="T67"/>
                  </a:cxn>
                  <a:cxn ang="T116">
                    <a:pos x="T68" y="T69"/>
                  </a:cxn>
                  <a:cxn ang="T117">
                    <a:pos x="T70" y="T71"/>
                  </a:cxn>
                  <a:cxn ang="T118">
                    <a:pos x="T72" y="T73"/>
                  </a:cxn>
                  <a:cxn ang="T119">
                    <a:pos x="T74" y="T75"/>
                  </a:cxn>
                  <a:cxn ang="T120">
                    <a:pos x="T76" y="T77"/>
                  </a:cxn>
                  <a:cxn ang="T121">
                    <a:pos x="T78" y="T79"/>
                  </a:cxn>
                  <a:cxn ang="T122">
                    <a:pos x="T80" y="T81"/>
                  </a:cxn>
                </a:cxnLst>
                <a:rect l="0" t="0" r="r" b="b"/>
                <a:pathLst>
                  <a:path w="672" h="605">
                    <a:moveTo>
                      <a:pt x="134" y="0"/>
                    </a:moveTo>
                    <a:lnTo>
                      <a:pt x="154" y="44"/>
                    </a:lnTo>
                    <a:lnTo>
                      <a:pt x="168" y="73"/>
                    </a:lnTo>
                    <a:lnTo>
                      <a:pt x="168" y="102"/>
                    </a:lnTo>
                    <a:lnTo>
                      <a:pt x="168" y="131"/>
                    </a:lnTo>
                    <a:lnTo>
                      <a:pt x="174" y="160"/>
                    </a:lnTo>
                    <a:lnTo>
                      <a:pt x="181" y="189"/>
                    </a:lnTo>
                    <a:lnTo>
                      <a:pt x="201" y="226"/>
                    </a:lnTo>
                    <a:lnTo>
                      <a:pt x="201" y="262"/>
                    </a:lnTo>
                    <a:lnTo>
                      <a:pt x="208" y="291"/>
                    </a:lnTo>
                    <a:lnTo>
                      <a:pt x="215" y="320"/>
                    </a:lnTo>
                    <a:lnTo>
                      <a:pt x="221" y="349"/>
                    </a:lnTo>
                    <a:lnTo>
                      <a:pt x="221" y="386"/>
                    </a:lnTo>
                    <a:lnTo>
                      <a:pt x="228" y="415"/>
                    </a:lnTo>
                    <a:lnTo>
                      <a:pt x="228" y="444"/>
                    </a:lnTo>
                    <a:lnTo>
                      <a:pt x="221" y="473"/>
                    </a:lnTo>
                    <a:lnTo>
                      <a:pt x="228" y="502"/>
                    </a:lnTo>
                    <a:lnTo>
                      <a:pt x="201" y="524"/>
                    </a:lnTo>
                    <a:lnTo>
                      <a:pt x="174" y="495"/>
                    </a:lnTo>
                    <a:lnTo>
                      <a:pt x="161" y="466"/>
                    </a:lnTo>
                    <a:lnTo>
                      <a:pt x="134" y="437"/>
                    </a:lnTo>
                    <a:lnTo>
                      <a:pt x="107" y="437"/>
                    </a:lnTo>
                    <a:lnTo>
                      <a:pt x="81" y="437"/>
                    </a:lnTo>
                    <a:lnTo>
                      <a:pt x="54" y="422"/>
                    </a:lnTo>
                    <a:lnTo>
                      <a:pt x="27" y="408"/>
                    </a:lnTo>
                    <a:lnTo>
                      <a:pt x="0" y="408"/>
                    </a:lnTo>
                    <a:lnTo>
                      <a:pt x="27" y="422"/>
                    </a:lnTo>
                    <a:lnTo>
                      <a:pt x="54" y="451"/>
                    </a:lnTo>
                    <a:lnTo>
                      <a:pt x="81" y="451"/>
                    </a:lnTo>
                    <a:lnTo>
                      <a:pt x="107" y="458"/>
                    </a:lnTo>
                    <a:lnTo>
                      <a:pt x="134" y="458"/>
                    </a:lnTo>
                    <a:lnTo>
                      <a:pt x="148" y="488"/>
                    </a:lnTo>
                    <a:lnTo>
                      <a:pt x="168" y="517"/>
                    </a:lnTo>
                    <a:lnTo>
                      <a:pt x="181" y="546"/>
                    </a:lnTo>
                    <a:lnTo>
                      <a:pt x="208" y="546"/>
                    </a:lnTo>
                    <a:lnTo>
                      <a:pt x="235" y="531"/>
                    </a:lnTo>
                    <a:lnTo>
                      <a:pt x="262" y="524"/>
                    </a:lnTo>
                    <a:lnTo>
                      <a:pt x="289" y="546"/>
                    </a:lnTo>
                    <a:lnTo>
                      <a:pt x="315" y="560"/>
                    </a:lnTo>
                    <a:lnTo>
                      <a:pt x="342" y="582"/>
                    </a:lnTo>
                    <a:lnTo>
                      <a:pt x="369" y="597"/>
                    </a:lnTo>
                    <a:lnTo>
                      <a:pt x="396" y="597"/>
                    </a:lnTo>
                    <a:lnTo>
                      <a:pt x="429" y="597"/>
                    </a:lnTo>
                    <a:lnTo>
                      <a:pt x="483" y="604"/>
                    </a:lnTo>
                    <a:lnTo>
                      <a:pt x="510" y="604"/>
                    </a:lnTo>
                    <a:lnTo>
                      <a:pt x="544" y="589"/>
                    </a:lnTo>
                    <a:lnTo>
                      <a:pt x="570" y="589"/>
                    </a:lnTo>
                    <a:lnTo>
                      <a:pt x="604" y="582"/>
                    </a:lnTo>
                    <a:lnTo>
                      <a:pt x="637" y="575"/>
                    </a:lnTo>
                    <a:lnTo>
                      <a:pt x="671" y="568"/>
                    </a:lnTo>
                    <a:lnTo>
                      <a:pt x="631" y="568"/>
                    </a:lnTo>
                    <a:lnTo>
                      <a:pt x="604" y="568"/>
                    </a:lnTo>
                    <a:lnTo>
                      <a:pt x="564" y="575"/>
                    </a:lnTo>
                    <a:lnTo>
                      <a:pt x="537" y="575"/>
                    </a:lnTo>
                    <a:lnTo>
                      <a:pt x="510" y="575"/>
                    </a:lnTo>
                    <a:lnTo>
                      <a:pt x="483" y="575"/>
                    </a:lnTo>
                    <a:lnTo>
                      <a:pt x="456" y="575"/>
                    </a:lnTo>
                    <a:lnTo>
                      <a:pt x="429" y="575"/>
                    </a:lnTo>
                    <a:lnTo>
                      <a:pt x="403" y="575"/>
                    </a:lnTo>
                    <a:lnTo>
                      <a:pt x="376" y="568"/>
                    </a:lnTo>
                    <a:lnTo>
                      <a:pt x="349" y="546"/>
                    </a:lnTo>
                    <a:lnTo>
                      <a:pt x="322" y="524"/>
                    </a:lnTo>
                    <a:lnTo>
                      <a:pt x="295" y="524"/>
                    </a:lnTo>
                    <a:lnTo>
                      <a:pt x="268" y="509"/>
                    </a:lnTo>
                    <a:lnTo>
                      <a:pt x="248" y="480"/>
                    </a:lnTo>
                    <a:lnTo>
                      <a:pt x="255" y="451"/>
                    </a:lnTo>
                    <a:lnTo>
                      <a:pt x="255" y="422"/>
                    </a:lnTo>
                    <a:lnTo>
                      <a:pt x="255" y="393"/>
                    </a:lnTo>
                    <a:lnTo>
                      <a:pt x="255" y="364"/>
                    </a:lnTo>
                    <a:lnTo>
                      <a:pt x="248" y="327"/>
                    </a:lnTo>
                    <a:lnTo>
                      <a:pt x="248" y="298"/>
                    </a:lnTo>
                    <a:lnTo>
                      <a:pt x="242" y="269"/>
                    </a:lnTo>
                    <a:lnTo>
                      <a:pt x="228" y="240"/>
                    </a:lnTo>
                    <a:lnTo>
                      <a:pt x="228" y="211"/>
                    </a:lnTo>
                    <a:lnTo>
                      <a:pt x="221" y="175"/>
                    </a:lnTo>
                    <a:lnTo>
                      <a:pt x="201" y="146"/>
                    </a:lnTo>
                    <a:lnTo>
                      <a:pt x="161" y="138"/>
                    </a:lnTo>
                    <a:lnTo>
                      <a:pt x="141" y="109"/>
                    </a:lnTo>
                    <a:lnTo>
                      <a:pt x="161" y="80"/>
                    </a:lnTo>
                    <a:lnTo>
                      <a:pt x="161" y="51"/>
                    </a:lnTo>
                    <a:lnTo>
                      <a:pt x="141" y="22"/>
                    </a:lnTo>
                    <a:lnTo>
                      <a:pt x="134" y="0"/>
                    </a:lnTo>
                  </a:path>
                </a:pathLst>
              </a:custGeom>
              <a:solidFill>
                <a:srgbClr val="494949"/>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50" name="Freeform 10"/>
              <p:cNvSpPr>
                <a:spLocks/>
              </p:cNvSpPr>
              <p:nvPr/>
            </p:nvSpPr>
            <p:spPr bwMode="auto">
              <a:xfrm>
                <a:off x="502" y="378"/>
                <a:ext cx="1136" cy="2540"/>
              </a:xfrm>
              <a:custGeom>
                <a:avLst/>
                <a:gdLst>
                  <a:gd name="T0" fmla="*/ 1122 w 1136"/>
                  <a:gd name="T1" fmla="*/ 87 h 2540"/>
                  <a:gd name="T2" fmla="*/ 1095 w 1136"/>
                  <a:gd name="T3" fmla="*/ 210 h 2540"/>
                  <a:gd name="T4" fmla="*/ 1054 w 1136"/>
                  <a:gd name="T5" fmla="*/ 319 h 2540"/>
                  <a:gd name="T6" fmla="*/ 1034 w 1136"/>
                  <a:gd name="T7" fmla="*/ 406 h 2540"/>
                  <a:gd name="T8" fmla="*/ 1075 w 1136"/>
                  <a:gd name="T9" fmla="*/ 522 h 2540"/>
                  <a:gd name="T10" fmla="*/ 1054 w 1136"/>
                  <a:gd name="T11" fmla="*/ 638 h 2540"/>
                  <a:gd name="T12" fmla="*/ 1028 w 1136"/>
                  <a:gd name="T13" fmla="*/ 754 h 2540"/>
                  <a:gd name="T14" fmla="*/ 947 w 1136"/>
                  <a:gd name="T15" fmla="*/ 863 h 2540"/>
                  <a:gd name="T16" fmla="*/ 913 w 1136"/>
                  <a:gd name="T17" fmla="*/ 979 h 2540"/>
                  <a:gd name="T18" fmla="*/ 860 w 1136"/>
                  <a:gd name="T19" fmla="*/ 1103 h 2540"/>
                  <a:gd name="T20" fmla="*/ 813 w 1136"/>
                  <a:gd name="T21" fmla="*/ 1219 h 2540"/>
                  <a:gd name="T22" fmla="*/ 719 w 1136"/>
                  <a:gd name="T23" fmla="*/ 1313 h 2540"/>
                  <a:gd name="T24" fmla="*/ 611 w 1136"/>
                  <a:gd name="T25" fmla="*/ 1320 h 2540"/>
                  <a:gd name="T26" fmla="*/ 504 w 1136"/>
                  <a:gd name="T27" fmla="*/ 1320 h 2540"/>
                  <a:gd name="T28" fmla="*/ 396 w 1136"/>
                  <a:gd name="T29" fmla="*/ 1364 h 2540"/>
                  <a:gd name="T30" fmla="*/ 316 w 1136"/>
                  <a:gd name="T31" fmla="*/ 1248 h 2540"/>
                  <a:gd name="T32" fmla="*/ 208 w 1136"/>
                  <a:gd name="T33" fmla="*/ 1175 h 2540"/>
                  <a:gd name="T34" fmla="*/ 101 w 1136"/>
                  <a:gd name="T35" fmla="*/ 1175 h 2540"/>
                  <a:gd name="T36" fmla="*/ 40 w 1136"/>
                  <a:gd name="T37" fmla="*/ 1182 h 2540"/>
                  <a:gd name="T38" fmla="*/ 141 w 1136"/>
                  <a:gd name="T39" fmla="*/ 1240 h 2540"/>
                  <a:gd name="T40" fmla="*/ 235 w 1136"/>
                  <a:gd name="T41" fmla="*/ 1328 h 2540"/>
                  <a:gd name="T42" fmla="*/ 349 w 1136"/>
                  <a:gd name="T43" fmla="*/ 1386 h 2540"/>
                  <a:gd name="T44" fmla="*/ 356 w 1136"/>
                  <a:gd name="T45" fmla="*/ 1531 h 2540"/>
                  <a:gd name="T46" fmla="*/ 349 w 1136"/>
                  <a:gd name="T47" fmla="*/ 1690 h 2540"/>
                  <a:gd name="T48" fmla="*/ 296 w 1136"/>
                  <a:gd name="T49" fmla="*/ 1821 h 2540"/>
                  <a:gd name="T50" fmla="*/ 235 w 1136"/>
                  <a:gd name="T51" fmla="*/ 1951 h 2540"/>
                  <a:gd name="T52" fmla="*/ 168 w 1136"/>
                  <a:gd name="T53" fmla="*/ 2082 h 2540"/>
                  <a:gd name="T54" fmla="*/ 134 w 1136"/>
                  <a:gd name="T55" fmla="*/ 2213 h 2540"/>
                  <a:gd name="T56" fmla="*/ 67 w 1136"/>
                  <a:gd name="T57" fmla="*/ 2329 h 2540"/>
                  <a:gd name="T58" fmla="*/ 27 w 1136"/>
                  <a:gd name="T59" fmla="*/ 2452 h 2540"/>
                  <a:gd name="T60" fmla="*/ 20 w 1136"/>
                  <a:gd name="T61" fmla="*/ 2510 h 2540"/>
                  <a:gd name="T62" fmla="*/ 81 w 1136"/>
                  <a:gd name="T63" fmla="*/ 2387 h 2540"/>
                  <a:gd name="T64" fmla="*/ 148 w 1136"/>
                  <a:gd name="T65" fmla="*/ 2271 h 2540"/>
                  <a:gd name="T66" fmla="*/ 201 w 1136"/>
                  <a:gd name="T67" fmla="*/ 2147 h 2540"/>
                  <a:gd name="T68" fmla="*/ 242 w 1136"/>
                  <a:gd name="T69" fmla="*/ 2002 h 2540"/>
                  <a:gd name="T70" fmla="*/ 316 w 1136"/>
                  <a:gd name="T71" fmla="*/ 1886 h 2540"/>
                  <a:gd name="T72" fmla="*/ 403 w 1136"/>
                  <a:gd name="T73" fmla="*/ 1763 h 2540"/>
                  <a:gd name="T74" fmla="*/ 430 w 1136"/>
                  <a:gd name="T75" fmla="*/ 1639 h 2540"/>
                  <a:gd name="T76" fmla="*/ 423 w 1136"/>
                  <a:gd name="T77" fmla="*/ 1523 h 2540"/>
                  <a:gd name="T78" fmla="*/ 497 w 1136"/>
                  <a:gd name="T79" fmla="*/ 1444 h 2540"/>
                  <a:gd name="T80" fmla="*/ 651 w 1136"/>
                  <a:gd name="T81" fmla="*/ 1407 h 2540"/>
                  <a:gd name="T82" fmla="*/ 792 w 1136"/>
                  <a:gd name="T83" fmla="*/ 1364 h 2540"/>
                  <a:gd name="T84" fmla="*/ 866 w 1136"/>
                  <a:gd name="T85" fmla="*/ 1255 h 2540"/>
                  <a:gd name="T86" fmla="*/ 907 w 1136"/>
                  <a:gd name="T87" fmla="*/ 1074 h 2540"/>
                  <a:gd name="T88" fmla="*/ 1014 w 1136"/>
                  <a:gd name="T89" fmla="*/ 979 h 2540"/>
                  <a:gd name="T90" fmla="*/ 1048 w 1136"/>
                  <a:gd name="T91" fmla="*/ 856 h 2540"/>
                  <a:gd name="T92" fmla="*/ 1088 w 1136"/>
                  <a:gd name="T93" fmla="*/ 733 h 2540"/>
                  <a:gd name="T94" fmla="*/ 1115 w 1136"/>
                  <a:gd name="T95" fmla="*/ 617 h 2540"/>
                  <a:gd name="T96" fmla="*/ 1108 w 1136"/>
                  <a:gd name="T97" fmla="*/ 493 h 2540"/>
                  <a:gd name="T98" fmla="*/ 1081 w 1136"/>
                  <a:gd name="T99" fmla="*/ 377 h 2540"/>
                  <a:gd name="T100" fmla="*/ 1088 w 1136"/>
                  <a:gd name="T101" fmla="*/ 261 h 2540"/>
                  <a:gd name="T102" fmla="*/ 1135 w 1136"/>
                  <a:gd name="T103" fmla="*/ 138 h 2540"/>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Lst>
                <a:ahLst/>
                <a:cxnLst>
                  <a:cxn ang="T104">
                    <a:pos x="T0" y="T1"/>
                  </a:cxn>
                  <a:cxn ang="T105">
                    <a:pos x="T2" y="T3"/>
                  </a:cxn>
                  <a:cxn ang="T106">
                    <a:pos x="T4" y="T5"/>
                  </a:cxn>
                  <a:cxn ang="T107">
                    <a:pos x="T6" y="T7"/>
                  </a:cxn>
                  <a:cxn ang="T108">
                    <a:pos x="T8" y="T9"/>
                  </a:cxn>
                  <a:cxn ang="T109">
                    <a:pos x="T10" y="T11"/>
                  </a:cxn>
                  <a:cxn ang="T110">
                    <a:pos x="T12" y="T13"/>
                  </a:cxn>
                  <a:cxn ang="T111">
                    <a:pos x="T14" y="T15"/>
                  </a:cxn>
                  <a:cxn ang="T112">
                    <a:pos x="T16" y="T17"/>
                  </a:cxn>
                  <a:cxn ang="T113">
                    <a:pos x="T18" y="T19"/>
                  </a:cxn>
                  <a:cxn ang="T114">
                    <a:pos x="T20" y="T21"/>
                  </a:cxn>
                  <a:cxn ang="T115">
                    <a:pos x="T22" y="T23"/>
                  </a:cxn>
                  <a:cxn ang="T116">
                    <a:pos x="T24" y="T25"/>
                  </a:cxn>
                  <a:cxn ang="T117">
                    <a:pos x="T26" y="T27"/>
                  </a:cxn>
                  <a:cxn ang="T118">
                    <a:pos x="T28" y="T29"/>
                  </a:cxn>
                  <a:cxn ang="T119">
                    <a:pos x="T30" y="T31"/>
                  </a:cxn>
                  <a:cxn ang="T120">
                    <a:pos x="T32" y="T33"/>
                  </a:cxn>
                  <a:cxn ang="T121">
                    <a:pos x="T34" y="T35"/>
                  </a:cxn>
                  <a:cxn ang="T122">
                    <a:pos x="T36" y="T37"/>
                  </a:cxn>
                  <a:cxn ang="T123">
                    <a:pos x="T38" y="T39"/>
                  </a:cxn>
                  <a:cxn ang="T124">
                    <a:pos x="T40" y="T41"/>
                  </a:cxn>
                  <a:cxn ang="T125">
                    <a:pos x="T42" y="T43"/>
                  </a:cxn>
                  <a:cxn ang="T126">
                    <a:pos x="T44" y="T45"/>
                  </a:cxn>
                  <a:cxn ang="T127">
                    <a:pos x="T46" y="T47"/>
                  </a:cxn>
                  <a:cxn ang="T128">
                    <a:pos x="T48" y="T49"/>
                  </a:cxn>
                  <a:cxn ang="T129">
                    <a:pos x="T50" y="T51"/>
                  </a:cxn>
                  <a:cxn ang="T130">
                    <a:pos x="T52" y="T53"/>
                  </a:cxn>
                  <a:cxn ang="T131">
                    <a:pos x="T54" y="T55"/>
                  </a:cxn>
                  <a:cxn ang="T132">
                    <a:pos x="T56" y="T57"/>
                  </a:cxn>
                  <a:cxn ang="T133">
                    <a:pos x="T58" y="T59"/>
                  </a:cxn>
                  <a:cxn ang="T134">
                    <a:pos x="T60" y="T61"/>
                  </a:cxn>
                  <a:cxn ang="T135">
                    <a:pos x="T62" y="T63"/>
                  </a:cxn>
                  <a:cxn ang="T136">
                    <a:pos x="T64" y="T65"/>
                  </a:cxn>
                  <a:cxn ang="T137">
                    <a:pos x="T66" y="T67"/>
                  </a:cxn>
                  <a:cxn ang="T138">
                    <a:pos x="T68" y="T69"/>
                  </a:cxn>
                  <a:cxn ang="T139">
                    <a:pos x="T70" y="T71"/>
                  </a:cxn>
                  <a:cxn ang="T140">
                    <a:pos x="T72" y="T73"/>
                  </a:cxn>
                  <a:cxn ang="T141">
                    <a:pos x="T74" y="T75"/>
                  </a:cxn>
                  <a:cxn ang="T142">
                    <a:pos x="T76" y="T77"/>
                  </a:cxn>
                  <a:cxn ang="T143">
                    <a:pos x="T78" y="T79"/>
                  </a:cxn>
                  <a:cxn ang="T144">
                    <a:pos x="T80" y="T81"/>
                  </a:cxn>
                  <a:cxn ang="T145">
                    <a:pos x="T82" y="T83"/>
                  </a:cxn>
                  <a:cxn ang="T146">
                    <a:pos x="T84" y="T85"/>
                  </a:cxn>
                  <a:cxn ang="T147">
                    <a:pos x="T86" y="T87"/>
                  </a:cxn>
                  <a:cxn ang="T148">
                    <a:pos x="T88" y="T89"/>
                  </a:cxn>
                  <a:cxn ang="T149">
                    <a:pos x="T90" y="T91"/>
                  </a:cxn>
                  <a:cxn ang="T150">
                    <a:pos x="T92" y="T93"/>
                  </a:cxn>
                  <a:cxn ang="T151">
                    <a:pos x="T94" y="T95"/>
                  </a:cxn>
                  <a:cxn ang="T152">
                    <a:pos x="T96" y="T97"/>
                  </a:cxn>
                  <a:cxn ang="T153">
                    <a:pos x="T98" y="T99"/>
                  </a:cxn>
                  <a:cxn ang="T154">
                    <a:pos x="T100" y="T101"/>
                  </a:cxn>
                  <a:cxn ang="T155">
                    <a:pos x="T102" y="T103"/>
                  </a:cxn>
                </a:cxnLst>
                <a:rect l="0" t="0" r="r" b="b"/>
                <a:pathLst>
                  <a:path w="1136" h="2540">
                    <a:moveTo>
                      <a:pt x="1088" y="0"/>
                    </a:moveTo>
                    <a:lnTo>
                      <a:pt x="1115" y="29"/>
                    </a:lnTo>
                    <a:lnTo>
                      <a:pt x="1128" y="58"/>
                    </a:lnTo>
                    <a:lnTo>
                      <a:pt x="1122" y="87"/>
                    </a:lnTo>
                    <a:lnTo>
                      <a:pt x="1108" y="116"/>
                    </a:lnTo>
                    <a:lnTo>
                      <a:pt x="1095" y="145"/>
                    </a:lnTo>
                    <a:lnTo>
                      <a:pt x="1088" y="181"/>
                    </a:lnTo>
                    <a:lnTo>
                      <a:pt x="1095" y="210"/>
                    </a:lnTo>
                    <a:lnTo>
                      <a:pt x="1081" y="239"/>
                    </a:lnTo>
                    <a:lnTo>
                      <a:pt x="1054" y="261"/>
                    </a:lnTo>
                    <a:lnTo>
                      <a:pt x="1054" y="290"/>
                    </a:lnTo>
                    <a:lnTo>
                      <a:pt x="1054" y="319"/>
                    </a:lnTo>
                    <a:lnTo>
                      <a:pt x="1014" y="319"/>
                    </a:lnTo>
                    <a:lnTo>
                      <a:pt x="1021" y="348"/>
                    </a:lnTo>
                    <a:lnTo>
                      <a:pt x="1021" y="377"/>
                    </a:lnTo>
                    <a:lnTo>
                      <a:pt x="1034" y="406"/>
                    </a:lnTo>
                    <a:lnTo>
                      <a:pt x="1048" y="435"/>
                    </a:lnTo>
                    <a:lnTo>
                      <a:pt x="1068" y="464"/>
                    </a:lnTo>
                    <a:lnTo>
                      <a:pt x="1075" y="493"/>
                    </a:lnTo>
                    <a:lnTo>
                      <a:pt x="1075" y="522"/>
                    </a:lnTo>
                    <a:lnTo>
                      <a:pt x="1075" y="551"/>
                    </a:lnTo>
                    <a:lnTo>
                      <a:pt x="1054" y="580"/>
                    </a:lnTo>
                    <a:lnTo>
                      <a:pt x="1054" y="609"/>
                    </a:lnTo>
                    <a:lnTo>
                      <a:pt x="1054" y="638"/>
                    </a:lnTo>
                    <a:lnTo>
                      <a:pt x="1048" y="667"/>
                    </a:lnTo>
                    <a:lnTo>
                      <a:pt x="1048" y="696"/>
                    </a:lnTo>
                    <a:lnTo>
                      <a:pt x="1041" y="725"/>
                    </a:lnTo>
                    <a:lnTo>
                      <a:pt x="1028" y="754"/>
                    </a:lnTo>
                    <a:lnTo>
                      <a:pt x="1021" y="783"/>
                    </a:lnTo>
                    <a:lnTo>
                      <a:pt x="981" y="805"/>
                    </a:lnTo>
                    <a:lnTo>
                      <a:pt x="954" y="834"/>
                    </a:lnTo>
                    <a:lnTo>
                      <a:pt x="947" y="863"/>
                    </a:lnTo>
                    <a:lnTo>
                      <a:pt x="940" y="892"/>
                    </a:lnTo>
                    <a:lnTo>
                      <a:pt x="927" y="921"/>
                    </a:lnTo>
                    <a:lnTo>
                      <a:pt x="920" y="950"/>
                    </a:lnTo>
                    <a:lnTo>
                      <a:pt x="913" y="979"/>
                    </a:lnTo>
                    <a:lnTo>
                      <a:pt x="907" y="1008"/>
                    </a:lnTo>
                    <a:lnTo>
                      <a:pt x="880" y="1037"/>
                    </a:lnTo>
                    <a:lnTo>
                      <a:pt x="873" y="1066"/>
                    </a:lnTo>
                    <a:lnTo>
                      <a:pt x="860" y="1103"/>
                    </a:lnTo>
                    <a:lnTo>
                      <a:pt x="853" y="1132"/>
                    </a:lnTo>
                    <a:lnTo>
                      <a:pt x="839" y="1161"/>
                    </a:lnTo>
                    <a:lnTo>
                      <a:pt x="826" y="1190"/>
                    </a:lnTo>
                    <a:lnTo>
                      <a:pt x="813" y="1219"/>
                    </a:lnTo>
                    <a:lnTo>
                      <a:pt x="792" y="1248"/>
                    </a:lnTo>
                    <a:lnTo>
                      <a:pt x="772" y="1277"/>
                    </a:lnTo>
                    <a:lnTo>
                      <a:pt x="745" y="1299"/>
                    </a:lnTo>
                    <a:lnTo>
                      <a:pt x="719" y="1313"/>
                    </a:lnTo>
                    <a:lnTo>
                      <a:pt x="692" y="1320"/>
                    </a:lnTo>
                    <a:lnTo>
                      <a:pt x="665" y="1328"/>
                    </a:lnTo>
                    <a:lnTo>
                      <a:pt x="638" y="1328"/>
                    </a:lnTo>
                    <a:lnTo>
                      <a:pt x="611" y="1320"/>
                    </a:lnTo>
                    <a:lnTo>
                      <a:pt x="584" y="1320"/>
                    </a:lnTo>
                    <a:lnTo>
                      <a:pt x="557" y="1320"/>
                    </a:lnTo>
                    <a:lnTo>
                      <a:pt x="531" y="1320"/>
                    </a:lnTo>
                    <a:lnTo>
                      <a:pt x="504" y="1320"/>
                    </a:lnTo>
                    <a:lnTo>
                      <a:pt x="477" y="1320"/>
                    </a:lnTo>
                    <a:lnTo>
                      <a:pt x="450" y="1320"/>
                    </a:lnTo>
                    <a:lnTo>
                      <a:pt x="423" y="1349"/>
                    </a:lnTo>
                    <a:lnTo>
                      <a:pt x="396" y="1364"/>
                    </a:lnTo>
                    <a:lnTo>
                      <a:pt x="376" y="1335"/>
                    </a:lnTo>
                    <a:lnTo>
                      <a:pt x="356" y="1306"/>
                    </a:lnTo>
                    <a:lnTo>
                      <a:pt x="336" y="1277"/>
                    </a:lnTo>
                    <a:lnTo>
                      <a:pt x="316" y="1248"/>
                    </a:lnTo>
                    <a:lnTo>
                      <a:pt x="289" y="1233"/>
                    </a:lnTo>
                    <a:lnTo>
                      <a:pt x="262" y="1219"/>
                    </a:lnTo>
                    <a:lnTo>
                      <a:pt x="235" y="1190"/>
                    </a:lnTo>
                    <a:lnTo>
                      <a:pt x="208" y="1175"/>
                    </a:lnTo>
                    <a:lnTo>
                      <a:pt x="181" y="1168"/>
                    </a:lnTo>
                    <a:lnTo>
                      <a:pt x="154" y="1168"/>
                    </a:lnTo>
                    <a:lnTo>
                      <a:pt x="128" y="1175"/>
                    </a:lnTo>
                    <a:lnTo>
                      <a:pt x="101" y="1175"/>
                    </a:lnTo>
                    <a:lnTo>
                      <a:pt x="74" y="1175"/>
                    </a:lnTo>
                    <a:lnTo>
                      <a:pt x="40" y="1168"/>
                    </a:lnTo>
                    <a:lnTo>
                      <a:pt x="13" y="1161"/>
                    </a:lnTo>
                    <a:lnTo>
                      <a:pt x="40" y="1182"/>
                    </a:lnTo>
                    <a:lnTo>
                      <a:pt x="74" y="1197"/>
                    </a:lnTo>
                    <a:lnTo>
                      <a:pt x="101" y="1197"/>
                    </a:lnTo>
                    <a:lnTo>
                      <a:pt x="107" y="1226"/>
                    </a:lnTo>
                    <a:lnTo>
                      <a:pt x="141" y="1240"/>
                    </a:lnTo>
                    <a:lnTo>
                      <a:pt x="168" y="1255"/>
                    </a:lnTo>
                    <a:lnTo>
                      <a:pt x="195" y="1270"/>
                    </a:lnTo>
                    <a:lnTo>
                      <a:pt x="222" y="1299"/>
                    </a:lnTo>
                    <a:lnTo>
                      <a:pt x="235" y="1328"/>
                    </a:lnTo>
                    <a:lnTo>
                      <a:pt x="269" y="1349"/>
                    </a:lnTo>
                    <a:lnTo>
                      <a:pt x="296" y="1349"/>
                    </a:lnTo>
                    <a:lnTo>
                      <a:pt x="322" y="1364"/>
                    </a:lnTo>
                    <a:lnTo>
                      <a:pt x="349" y="1386"/>
                    </a:lnTo>
                    <a:lnTo>
                      <a:pt x="369" y="1415"/>
                    </a:lnTo>
                    <a:lnTo>
                      <a:pt x="376" y="1444"/>
                    </a:lnTo>
                    <a:lnTo>
                      <a:pt x="369" y="1473"/>
                    </a:lnTo>
                    <a:lnTo>
                      <a:pt x="356" y="1531"/>
                    </a:lnTo>
                    <a:lnTo>
                      <a:pt x="356" y="1560"/>
                    </a:lnTo>
                    <a:lnTo>
                      <a:pt x="356" y="1632"/>
                    </a:lnTo>
                    <a:lnTo>
                      <a:pt x="356" y="1661"/>
                    </a:lnTo>
                    <a:lnTo>
                      <a:pt x="349" y="1690"/>
                    </a:lnTo>
                    <a:lnTo>
                      <a:pt x="322" y="1719"/>
                    </a:lnTo>
                    <a:lnTo>
                      <a:pt x="309" y="1748"/>
                    </a:lnTo>
                    <a:lnTo>
                      <a:pt x="309" y="1785"/>
                    </a:lnTo>
                    <a:lnTo>
                      <a:pt x="296" y="1821"/>
                    </a:lnTo>
                    <a:lnTo>
                      <a:pt x="275" y="1857"/>
                    </a:lnTo>
                    <a:lnTo>
                      <a:pt x="262" y="1886"/>
                    </a:lnTo>
                    <a:lnTo>
                      <a:pt x="255" y="1915"/>
                    </a:lnTo>
                    <a:lnTo>
                      <a:pt x="235" y="1951"/>
                    </a:lnTo>
                    <a:lnTo>
                      <a:pt x="215" y="1988"/>
                    </a:lnTo>
                    <a:lnTo>
                      <a:pt x="195" y="2024"/>
                    </a:lnTo>
                    <a:lnTo>
                      <a:pt x="175" y="2053"/>
                    </a:lnTo>
                    <a:lnTo>
                      <a:pt x="168" y="2082"/>
                    </a:lnTo>
                    <a:lnTo>
                      <a:pt x="161" y="2111"/>
                    </a:lnTo>
                    <a:lnTo>
                      <a:pt x="154" y="2147"/>
                    </a:lnTo>
                    <a:lnTo>
                      <a:pt x="148" y="2184"/>
                    </a:lnTo>
                    <a:lnTo>
                      <a:pt x="134" y="2213"/>
                    </a:lnTo>
                    <a:lnTo>
                      <a:pt x="121" y="2242"/>
                    </a:lnTo>
                    <a:lnTo>
                      <a:pt x="107" y="2271"/>
                    </a:lnTo>
                    <a:lnTo>
                      <a:pt x="87" y="2300"/>
                    </a:lnTo>
                    <a:lnTo>
                      <a:pt x="67" y="2329"/>
                    </a:lnTo>
                    <a:lnTo>
                      <a:pt x="60" y="2358"/>
                    </a:lnTo>
                    <a:lnTo>
                      <a:pt x="47" y="2387"/>
                    </a:lnTo>
                    <a:lnTo>
                      <a:pt x="40" y="2416"/>
                    </a:lnTo>
                    <a:lnTo>
                      <a:pt x="27" y="2452"/>
                    </a:lnTo>
                    <a:lnTo>
                      <a:pt x="20" y="2481"/>
                    </a:lnTo>
                    <a:lnTo>
                      <a:pt x="13" y="2510"/>
                    </a:lnTo>
                    <a:lnTo>
                      <a:pt x="0" y="2539"/>
                    </a:lnTo>
                    <a:lnTo>
                      <a:pt x="20" y="2510"/>
                    </a:lnTo>
                    <a:lnTo>
                      <a:pt x="34" y="2481"/>
                    </a:lnTo>
                    <a:lnTo>
                      <a:pt x="54" y="2445"/>
                    </a:lnTo>
                    <a:lnTo>
                      <a:pt x="67" y="2416"/>
                    </a:lnTo>
                    <a:lnTo>
                      <a:pt x="81" y="2387"/>
                    </a:lnTo>
                    <a:lnTo>
                      <a:pt x="94" y="2358"/>
                    </a:lnTo>
                    <a:lnTo>
                      <a:pt x="107" y="2329"/>
                    </a:lnTo>
                    <a:lnTo>
                      <a:pt x="128" y="2300"/>
                    </a:lnTo>
                    <a:lnTo>
                      <a:pt x="148" y="2271"/>
                    </a:lnTo>
                    <a:lnTo>
                      <a:pt x="168" y="2242"/>
                    </a:lnTo>
                    <a:lnTo>
                      <a:pt x="175" y="2213"/>
                    </a:lnTo>
                    <a:lnTo>
                      <a:pt x="188" y="2176"/>
                    </a:lnTo>
                    <a:lnTo>
                      <a:pt x="201" y="2147"/>
                    </a:lnTo>
                    <a:lnTo>
                      <a:pt x="215" y="2118"/>
                    </a:lnTo>
                    <a:lnTo>
                      <a:pt x="222" y="2060"/>
                    </a:lnTo>
                    <a:lnTo>
                      <a:pt x="235" y="2031"/>
                    </a:lnTo>
                    <a:lnTo>
                      <a:pt x="242" y="2002"/>
                    </a:lnTo>
                    <a:lnTo>
                      <a:pt x="269" y="1973"/>
                    </a:lnTo>
                    <a:lnTo>
                      <a:pt x="296" y="1951"/>
                    </a:lnTo>
                    <a:lnTo>
                      <a:pt x="309" y="1922"/>
                    </a:lnTo>
                    <a:lnTo>
                      <a:pt x="316" y="1886"/>
                    </a:lnTo>
                    <a:lnTo>
                      <a:pt x="329" y="1857"/>
                    </a:lnTo>
                    <a:lnTo>
                      <a:pt x="356" y="1828"/>
                    </a:lnTo>
                    <a:lnTo>
                      <a:pt x="383" y="1792"/>
                    </a:lnTo>
                    <a:lnTo>
                      <a:pt x="403" y="1763"/>
                    </a:lnTo>
                    <a:lnTo>
                      <a:pt x="416" y="1734"/>
                    </a:lnTo>
                    <a:lnTo>
                      <a:pt x="423" y="1705"/>
                    </a:lnTo>
                    <a:lnTo>
                      <a:pt x="430" y="1668"/>
                    </a:lnTo>
                    <a:lnTo>
                      <a:pt x="430" y="1639"/>
                    </a:lnTo>
                    <a:lnTo>
                      <a:pt x="430" y="1610"/>
                    </a:lnTo>
                    <a:lnTo>
                      <a:pt x="423" y="1581"/>
                    </a:lnTo>
                    <a:lnTo>
                      <a:pt x="423" y="1552"/>
                    </a:lnTo>
                    <a:lnTo>
                      <a:pt x="423" y="1523"/>
                    </a:lnTo>
                    <a:lnTo>
                      <a:pt x="423" y="1494"/>
                    </a:lnTo>
                    <a:lnTo>
                      <a:pt x="443" y="1465"/>
                    </a:lnTo>
                    <a:lnTo>
                      <a:pt x="470" y="1458"/>
                    </a:lnTo>
                    <a:lnTo>
                      <a:pt x="497" y="1444"/>
                    </a:lnTo>
                    <a:lnTo>
                      <a:pt x="524" y="1436"/>
                    </a:lnTo>
                    <a:lnTo>
                      <a:pt x="584" y="1429"/>
                    </a:lnTo>
                    <a:lnTo>
                      <a:pt x="618" y="1415"/>
                    </a:lnTo>
                    <a:lnTo>
                      <a:pt x="651" y="1407"/>
                    </a:lnTo>
                    <a:lnTo>
                      <a:pt x="678" y="1393"/>
                    </a:lnTo>
                    <a:lnTo>
                      <a:pt x="719" y="1393"/>
                    </a:lnTo>
                    <a:lnTo>
                      <a:pt x="766" y="1378"/>
                    </a:lnTo>
                    <a:lnTo>
                      <a:pt x="792" y="1364"/>
                    </a:lnTo>
                    <a:lnTo>
                      <a:pt x="819" y="1349"/>
                    </a:lnTo>
                    <a:lnTo>
                      <a:pt x="846" y="1320"/>
                    </a:lnTo>
                    <a:lnTo>
                      <a:pt x="853" y="1284"/>
                    </a:lnTo>
                    <a:lnTo>
                      <a:pt x="866" y="1255"/>
                    </a:lnTo>
                    <a:lnTo>
                      <a:pt x="866" y="1211"/>
                    </a:lnTo>
                    <a:lnTo>
                      <a:pt x="880" y="1161"/>
                    </a:lnTo>
                    <a:lnTo>
                      <a:pt x="893" y="1103"/>
                    </a:lnTo>
                    <a:lnTo>
                      <a:pt x="907" y="1074"/>
                    </a:lnTo>
                    <a:lnTo>
                      <a:pt x="947" y="1059"/>
                    </a:lnTo>
                    <a:lnTo>
                      <a:pt x="974" y="1037"/>
                    </a:lnTo>
                    <a:lnTo>
                      <a:pt x="1001" y="1008"/>
                    </a:lnTo>
                    <a:lnTo>
                      <a:pt x="1014" y="979"/>
                    </a:lnTo>
                    <a:lnTo>
                      <a:pt x="1021" y="950"/>
                    </a:lnTo>
                    <a:lnTo>
                      <a:pt x="1034" y="914"/>
                    </a:lnTo>
                    <a:lnTo>
                      <a:pt x="1041" y="885"/>
                    </a:lnTo>
                    <a:lnTo>
                      <a:pt x="1048" y="856"/>
                    </a:lnTo>
                    <a:lnTo>
                      <a:pt x="1054" y="820"/>
                    </a:lnTo>
                    <a:lnTo>
                      <a:pt x="1061" y="791"/>
                    </a:lnTo>
                    <a:lnTo>
                      <a:pt x="1075" y="762"/>
                    </a:lnTo>
                    <a:lnTo>
                      <a:pt x="1088" y="733"/>
                    </a:lnTo>
                    <a:lnTo>
                      <a:pt x="1095" y="704"/>
                    </a:lnTo>
                    <a:lnTo>
                      <a:pt x="1108" y="675"/>
                    </a:lnTo>
                    <a:lnTo>
                      <a:pt x="1108" y="646"/>
                    </a:lnTo>
                    <a:lnTo>
                      <a:pt x="1115" y="617"/>
                    </a:lnTo>
                    <a:lnTo>
                      <a:pt x="1115" y="588"/>
                    </a:lnTo>
                    <a:lnTo>
                      <a:pt x="1115" y="551"/>
                    </a:lnTo>
                    <a:lnTo>
                      <a:pt x="1108" y="522"/>
                    </a:lnTo>
                    <a:lnTo>
                      <a:pt x="1108" y="493"/>
                    </a:lnTo>
                    <a:lnTo>
                      <a:pt x="1101" y="464"/>
                    </a:lnTo>
                    <a:lnTo>
                      <a:pt x="1088" y="435"/>
                    </a:lnTo>
                    <a:lnTo>
                      <a:pt x="1081" y="406"/>
                    </a:lnTo>
                    <a:lnTo>
                      <a:pt x="1081" y="377"/>
                    </a:lnTo>
                    <a:lnTo>
                      <a:pt x="1081" y="348"/>
                    </a:lnTo>
                    <a:lnTo>
                      <a:pt x="1081" y="319"/>
                    </a:lnTo>
                    <a:lnTo>
                      <a:pt x="1081" y="290"/>
                    </a:lnTo>
                    <a:lnTo>
                      <a:pt x="1088" y="261"/>
                    </a:lnTo>
                    <a:lnTo>
                      <a:pt x="1095" y="232"/>
                    </a:lnTo>
                    <a:lnTo>
                      <a:pt x="1108" y="203"/>
                    </a:lnTo>
                    <a:lnTo>
                      <a:pt x="1128" y="167"/>
                    </a:lnTo>
                    <a:lnTo>
                      <a:pt x="1135" y="138"/>
                    </a:lnTo>
                    <a:lnTo>
                      <a:pt x="1135" y="109"/>
                    </a:lnTo>
                    <a:lnTo>
                      <a:pt x="1128" y="80"/>
                    </a:lnTo>
                    <a:lnTo>
                      <a:pt x="1122" y="51"/>
                    </a:lnTo>
                  </a:path>
                </a:pathLst>
              </a:custGeom>
              <a:solidFill>
                <a:srgbClr val="6D6D6D"/>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51" name="Freeform 11"/>
              <p:cNvSpPr>
                <a:spLocks/>
              </p:cNvSpPr>
              <p:nvPr/>
            </p:nvSpPr>
            <p:spPr bwMode="auto">
              <a:xfrm>
                <a:off x="1328" y="1009"/>
                <a:ext cx="1978" cy="422"/>
              </a:xfrm>
              <a:custGeom>
                <a:avLst/>
                <a:gdLst>
                  <a:gd name="T0" fmla="*/ 87 w 1978"/>
                  <a:gd name="T1" fmla="*/ 65 h 422"/>
                  <a:gd name="T2" fmla="*/ 168 w 1978"/>
                  <a:gd name="T3" fmla="*/ 51 h 422"/>
                  <a:gd name="T4" fmla="*/ 222 w 1978"/>
                  <a:gd name="T5" fmla="*/ 44 h 422"/>
                  <a:gd name="T6" fmla="*/ 276 w 1978"/>
                  <a:gd name="T7" fmla="*/ 29 h 422"/>
                  <a:gd name="T8" fmla="*/ 370 w 1978"/>
                  <a:gd name="T9" fmla="*/ 7 h 422"/>
                  <a:gd name="T10" fmla="*/ 451 w 1978"/>
                  <a:gd name="T11" fmla="*/ 0 h 422"/>
                  <a:gd name="T12" fmla="*/ 504 w 1978"/>
                  <a:gd name="T13" fmla="*/ 0 h 422"/>
                  <a:gd name="T14" fmla="*/ 558 w 1978"/>
                  <a:gd name="T15" fmla="*/ 22 h 422"/>
                  <a:gd name="T16" fmla="*/ 632 w 1978"/>
                  <a:gd name="T17" fmla="*/ 51 h 422"/>
                  <a:gd name="T18" fmla="*/ 693 w 1978"/>
                  <a:gd name="T19" fmla="*/ 80 h 422"/>
                  <a:gd name="T20" fmla="*/ 746 w 1978"/>
                  <a:gd name="T21" fmla="*/ 87 h 422"/>
                  <a:gd name="T22" fmla="*/ 800 w 1978"/>
                  <a:gd name="T23" fmla="*/ 94 h 422"/>
                  <a:gd name="T24" fmla="*/ 867 w 1978"/>
                  <a:gd name="T25" fmla="*/ 131 h 422"/>
                  <a:gd name="T26" fmla="*/ 921 w 1978"/>
                  <a:gd name="T27" fmla="*/ 138 h 422"/>
                  <a:gd name="T28" fmla="*/ 982 w 1978"/>
                  <a:gd name="T29" fmla="*/ 145 h 422"/>
                  <a:gd name="T30" fmla="*/ 1036 w 1978"/>
                  <a:gd name="T31" fmla="*/ 167 h 422"/>
                  <a:gd name="T32" fmla="*/ 1150 w 1978"/>
                  <a:gd name="T33" fmla="*/ 189 h 422"/>
                  <a:gd name="T34" fmla="*/ 1231 w 1978"/>
                  <a:gd name="T35" fmla="*/ 196 h 422"/>
                  <a:gd name="T36" fmla="*/ 1291 w 1978"/>
                  <a:gd name="T37" fmla="*/ 225 h 422"/>
                  <a:gd name="T38" fmla="*/ 1352 w 1978"/>
                  <a:gd name="T39" fmla="*/ 254 h 422"/>
                  <a:gd name="T40" fmla="*/ 1432 w 1978"/>
                  <a:gd name="T41" fmla="*/ 261 h 422"/>
                  <a:gd name="T42" fmla="*/ 1493 w 1978"/>
                  <a:gd name="T43" fmla="*/ 276 h 422"/>
                  <a:gd name="T44" fmla="*/ 1580 w 1978"/>
                  <a:gd name="T45" fmla="*/ 290 h 422"/>
                  <a:gd name="T46" fmla="*/ 1634 w 1978"/>
                  <a:gd name="T47" fmla="*/ 305 h 422"/>
                  <a:gd name="T48" fmla="*/ 1695 w 1978"/>
                  <a:gd name="T49" fmla="*/ 327 h 422"/>
                  <a:gd name="T50" fmla="*/ 1748 w 1978"/>
                  <a:gd name="T51" fmla="*/ 356 h 422"/>
                  <a:gd name="T52" fmla="*/ 1809 w 1978"/>
                  <a:gd name="T53" fmla="*/ 392 h 422"/>
                  <a:gd name="T54" fmla="*/ 1869 w 1978"/>
                  <a:gd name="T55" fmla="*/ 392 h 422"/>
                  <a:gd name="T56" fmla="*/ 1950 w 1978"/>
                  <a:gd name="T57" fmla="*/ 399 h 422"/>
                  <a:gd name="T58" fmla="*/ 1950 w 1978"/>
                  <a:gd name="T59" fmla="*/ 414 h 422"/>
                  <a:gd name="T60" fmla="*/ 1883 w 1978"/>
                  <a:gd name="T61" fmla="*/ 421 h 422"/>
                  <a:gd name="T62" fmla="*/ 1829 w 1978"/>
                  <a:gd name="T63" fmla="*/ 414 h 422"/>
                  <a:gd name="T64" fmla="*/ 1775 w 1978"/>
                  <a:gd name="T65" fmla="*/ 414 h 422"/>
                  <a:gd name="T66" fmla="*/ 1721 w 1978"/>
                  <a:gd name="T67" fmla="*/ 363 h 422"/>
                  <a:gd name="T68" fmla="*/ 1661 w 1978"/>
                  <a:gd name="T69" fmla="*/ 341 h 422"/>
                  <a:gd name="T70" fmla="*/ 1594 w 1978"/>
                  <a:gd name="T71" fmla="*/ 319 h 422"/>
                  <a:gd name="T72" fmla="*/ 1533 w 1978"/>
                  <a:gd name="T73" fmla="*/ 305 h 422"/>
                  <a:gd name="T74" fmla="*/ 1479 w 1978"/>
                  <a:gd name="T75" fmla="*/ 290 h 422"/>
                  <a:gd name="T76" fmla="*/ 1405 w 1978"/>
                  <a:gd name="T77" fmla="*/ 276 h 422"/>
                  <a:gd name="T78" fmla="*/ 1352 w 1978"/>
                  <a:gd name="T79" fmla="*/ 269 h 422"/>
                  <a:gd name="T80" fmla="*/ 1298 w 1978"/>
                  <a:gd name="T81" fmla="*/ 261 h 422"/>
                  <a:gd name="T82" fmla="*/ 1231 w 1978"/>
                  <a:gd name="T83" fmla="*/ 218 h 422"/>
                  <a:gd name="T84" fmla="*/ 1170 w 1978"/>
                  <a:gd name="T85" fmla="*/ 196 h 422"/>
                  <a:gd name="T86" fmla="*/ 1110 w 1978"/>
                  <a:gd name="T87" fmla="*/ 203 h 422"/>
                  <a:gd name="T88" fmla="*/ 1056 w 1978"/>
                  <a:gd name="T89" fmla="*/ 203 h 422"/>
                  <a:gd name="T90" fmla="*/ 1002 w 1978"/>
                  <a:gd name="T91" fmla="*/ 181 h 422"/>
                  <a:gd name="T92" fmla="*/ 948 w 1978"/>
                  <a:gd name="T93" fmla="*/ 152 h 422"/>
                  <a:gd name="T94" fmla="*/ 867 w 1978"/>
                  <a:gd name="T95" fmla="*/ 152 h 422"/>
                  <a:gd name="T96" fmla="*/ 814 w 1978"/>
                  <a:gd name="T97" fmla="*/ 116 h 422"/>
                  <a:gd name="T98" fmla="*/ 760 w 1978"/>
                  <a:gd name="T99" fmla="*/ 102 h 422"/>
                  <a:gd name="T100" fmla="*/ 699 w 1978"/>
                  <a:gd name="T101" fmla="*/ 80 h 422"/>
                  <a:gd name="T102" fmla="*/ 646 w 1978"/>
                  <a:gd name="T103" fmla="*/ 58 h 422"/>
                  <a:gd name="T104" fmla="*/ 585 w 1978"/>
                  <a:gd name="T105" fmla="*/ 44 h 422"/>
                  <a:gd name="T106" fmla="*/ 531 w 1978"/>
                  <a:gd name="T107" fmla="*/ 29 h 422"/>
                  <a:gd name="T108" fmla="*/ 464 w 1978"/>
                  <a:gd name="T109" fmla="*/ 15 h 422"/>
                  <a:gd name="T110" fmla="*/ 377 w 1978"/>
                  <a:gd name="T111" fmla="*/ 15 h 422"/>
                  <a:gd name="T112" fmla="*/ 316 w 1978"/>
                  <a:gd name="T113" fmla="*/ 15 h 422"/>
                  <a:gd name="T114" fmla="*/ 262 w 1978"/>
                  <a:gd name="T115" fmla="*/ 36 h 422"/>
                  <a:gd name="T116" fmla="*/ 202 w 1978"/>
                  <a:gd name="T117" fmla="*/ 58 h 422"/>
                  <a:gd name="T118" fmla="*/ 134 w 1978"/>
                  <a:gd name="T119" fmla="*/ 87 h 422"/>
                  <a:gd name="T120" fmla="*/ 81 w 1978"/>
                  <a:gd name="T121" fmla="*/ 94 h 422"/>
                  <a:gd name="T122" fmla="*/ 27 w 1978"/>
                  <a:gd name="T123" fmla="*/ 80 h 422"/>
                  <a:gd name="T124" fmla="*/ 27 w 1978"/>
                  <a:gd name="T125" fmla="*/ 73 h 422"/>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 name="T183" fmla="*/ 0 60000 65536"/>
                  <a:gd name="T184" fmla="*/ 0 60000 65536"/>
                  <a:gd name="T185" fmla="*/ 0 60000 65536"/>
                  <a:gd name="T186" fmla="*/ 0 60000 65536"/>
                  <a:gd name="T187" fmla="*/ 0 60000 65536"/>
                  <a:gd name="T188" fmla="*/ 0 60000 65536"/>
                </a:gdLst>
                <a:ahLst/>
                <a:cxnLst>
                  <a:cxn ang="T126">
                    <a:pos x="T0" y="T1"/>
                  </a:cxn>
                  <a:cxn ang="T127">
                    <a:pos x="T2" y="T3"/>
                  </a:cxn>
                  <a:cxn ang="T128">
                    <a:pos x="T4" y="T5"/>
                  </a:cxn>
                  <a:cxn ang="T129">
                    <a:pos x="T6" y="T7"/>
                  </a:cxn>
                  <a:cxn ang="T130">
                    <a:pos x="T8" y="T9"/>
                  </a:cxn>
                  <a:cxn ang="T131">
                    <a:pos x="T10" y="T11"/>
                  </a:cxn>
                  <a:cxn ang="T132">
                    <a:pos x="T12" y="T13"/>
                  </a:cxn>
                  <a:cxn ang="T133">
                    <a:pos x="T14" y="T15"/>
                  </a:cxn>
                  <a:cxn ang="T134">
                    <a:pos x="T16" y="T17"/>
                  </a:cxn>
                  <a:cxn ang="T135">
                    <a:pos x="T18" y="T19"/>
                  </a:cxn>
                  <a:cxn ang="T136">
                    <a:pos x="T20" y="T21"/>
                  </a:cxn>
                  <a:cxn ang="T137">
                    <a:pos x="T22" y="T23"/>
                  </a:cxn>
                  <a:cxn ang="T138">
                    <a:pos x="T24" y="T25"/>
                  </a:cxn>
                  <a:cxn ang="T139">
                    <a:pos x="T26" y="T27"/>
                  </a:cxn>
                  <a:cxn ang="T140">
                    <a:pos x="T28" y="T29"/>
                  </a:cxn>
                  <a:cxn ang="T141">
                    <a:pos x="T30" y="T31"/>
                  </a:cxn>
                  <a:cxn ang="T142">
                    <a:pos x="T32" y="T33"/>
                  </a:cxn>
                  <a:cxn ang="T143">
                    <a:pos x="T34" y="T35"/>
                  </a:cxn>
                  <a:cxn ang="T144">
                    <a:pos x="T36" y="T37"/>
                  </a:cxn>
                  <a:cxn ang="T145">
                    <a:pos x="T38" y="T39"/>
                  </a:cxn>
                  <a:cxn ang="T146">
                    <a:pos x="T40" y="T41"/>
                  </a:cxn>
                  <a:cxn ang="T147">
                    <a:pos x="T42" y="T43"/>
                  </a:cxn>
                  <a:cxn ang="T148">
                    <a:pos x="T44" y="T45"/>
                  </a:cxn>
                  <a:cxn ang="T149">
                    <a:pos x="T46" y="T47"/>
                  </a:cxn>
                  <a:cxn ang="T150">
                    <a:pos x="T48" y="T49"/>
                  </a:cxn>
                  <a:cxn ang="T151">
                    <a:pos x="T50" y="T51"/>
                  </a:cxn>
                  <a:cxn ang="T152">
                    <a:pos x="T52" y="T53"/>
                  </a:cxn>
                  <a:cxn ang="T153">
                    <a:pos x="T54" y="T55"/>
                  </a:cxn>
                  <a:cxn ang="T154">
                    <a:pos x="T56" y="T57"/>
                  </a:cxn>
                  <a:cxn ang="T155">
                    <a:pos x="T58" y="T59"/>
                  </a:cxn>
                  <a:cxn ang="T156">
                    <a:pos x="T60" y="T61"/>
                  </a:cxn>
                  <a:cxn ang="T157">
                    <a:pos x="T62" y="T63"/>
                  </a:cxn>
                  <a:cxn ang="T158">
                    <a:pos x="T64" y="T65"/>
                  </a:cxn>
                  <a:cxn ang="T159">
                    <a:pos x="T66" y="T67"/>
                  </a:cxn>
                  <a:cxn ang="T160">
                    <a:pos x="T68" y="T69"/>
                  </a:cxn>
                  <a:cxn ang="T161">
                    <a:pos x="T70" y="T71"/>
                  </a:cxn>
                  <a:cxn ang="T162">
                    <a:pos x="T72" y="T73"/>
                  </a:cxn>
                  <a:cxn ang="T163">
                    <a:pos x="T74" y="T75"/>
                  </a:cxn>
                  <a:cxn ang="T164">
                    <a:pos x="T76" y="T77"/>
                  </a:cxn>
                  <a:cxn ang="T165">
                    <a:pos x="T78" y="T79"/>
                  </a:cxn>
                  <a:cxn ang="T166">
                    <a:pos x="T80" y="T81"/>
                  </a:cxn>
                  <a:cxn ang="T167">
                    <a:pos x="T82" y="T83"/>
                  </a:cxn>
                  <a:cxn ang="T168">
                    <a:pos x="T84" y="T85"/>
                  </a:cxn>
                  <a:cxn ang="T169">
                    <a:pos x="T86" y="T87"/>
                  </a:cxn>
                  <a:cxn ang="T170">
                    <a:pos x="T88" y="T89"/>
                  </a:cxn>
                  <a:cxn ang="T171">
                    <a:pos x="T90" y="T91"/>
                  </a:cxn>
                  <a:cxn ang="T172">
                    <a:pos x="T92" y="T93"/>
                  </a:cxn>
                  <a:cxn ang="T173">
                    <a:pos x="T94" y="T95"/>
                  </a:cxn>
                  <a:cxn ang="T174">
                    <a:pos x="T96" y="T97"/>
                  </a:cxn>
                  <a:cxn ang="T175">
                    <a:pos x="T98" y="T99"/>
                  </a:cxn>
                  <a:cxn ang="T176">
                    <a:pos x="T100" y="T101"/>
                  </a:cxn>
                  <a:cxn ang="T177">
                    <a:pos x="T102" y="T103"/>
                  </a:cxn>
                  <a:cxn ang="T178">
                    <a:pos x="T104" y="T105"/>
                  </a:cxn>
                  <a:cxn ang="T179">
                    <a:pos x="T106" y="T107"/>
                  </a:cxn>
                  <a:cxn ang="T180">
                    <a:pos x="T108" y="T109"/>
                  </a:cxn>
                  <a:cxn ang="T181">
                    <a:pos x="T110" y="T111"/>
                  </a:cxn>
                  <a:cxn ang="T182">
                    <a:pos x="T112" y="T113"/>
                  </a:cxn>
                  <a:cxn ang="T183">
                    <a:pos x="T114" y="T115"/>
                  </a:cxn>
                  <a:cxn ang="T184">
                    <a:pos x="T116" y="T117"/>
                  </a:cxn>
                  <a:cxn ang="T185">
                    <a:pos x="T118" y="T119"/>
                  </a:cxn>
                  <a:cxn ang="T186">
                    <a:pos x="T120" y="T121"/>
                  </a:cxn>
                  <a:cxn ang="T187">
                    <a:pos x="T122" y="T123"/>
                  </a:cxn>
                  <a:cxn ang="T188">
                    <a:pos x="T124" y="T125"/>
                  </a:cxn>
                </a:cxnLst>
                <a:rect l="0" t="0" r="r" b="b"/>
                <a:pathLst>
                  <a:path w="1978" h="422">
                    <a:moveTo>
                      <a:pt x="40" y="73"/>
                    </a:moveTo>
                    <a:lnTo>
                      <a:pt x="87" y="65"/>
                    </a:lnTo>
                    <a:lnTo>
                      <a:pt x="128" y="58"/>
                    </a:lnTo>
                    <a:lnTo>
                      <a:pt x="168" y="51"/>
                    </a:lnTo>
                    <a:lnTo>
                      <a:pt x="195" y="51"/>
                    </a:lnTo>
                    <a:lnTo>
                      <a:pt x="222" y="44"/>
                    </a:lnTo>
                    <a:lnTo>
                      <a:pt x="249" y="29"/>
                    </a:lnTo>
                    <a:lnTo>
                      <a:pt x="276" y="29"/>
                    </a:lnTo>
                    <a:lnTo>
                      <a:pt x="309" y="22"/>
                    </a:lnTo>
                    <a:lnTo>
                      <a:pt x="370" y="7"/>
                    </a:lnTo>
                    <a:lnTo>
                      <a:pt x="403" y="7"/>
                    </a:lnTo>
                    <a:lnTo>
                      <a:pt x="451" y="0"/>
                    </a:lnTo>
                    <a:lnTo>
                      <a:pt x="477" y="0"/>
                    </a:lnTo>
                    <a:lnTo>
                      <a:pt x="504" y="0"/>
                    </a:lnTo>
                    <a:lnTo>
                      <a:pt x="531" y="22"/>
                    </a:lnTo>
                    <a:lnTo>
                      <a:pt x="558" y="22"/>
                    </a:lnTo>
                    <a:lnTo>
                      <a:pt x="585" y="36"/>
                    </a:lnTo>
                    <a:lnTo>
                      <a:pt x="632" y="51"/>
                    </a:lnTo>
                    <a:lnTo>
                      <a:pt x="666" y="65"/>
                    </a:lnTo>
                    <a:lnTo>
                      <a:pt x="693" y="80"/>
                    </a:lnTo>
                    <a:lnTo>
                      <a:pt x="720" y="80"/>
                    </a:lnTo>
                    <a:lnTo>
                      <a:pt x="746" y="87"/>
                    </a:lnTo>
                    <a:lnTo>
                      <a:pt x="773" y="87"/>
                    </a:lnTo>
                    <a:lnTo>
                      <a:pt x="800" y="94"/>
                    </a:lnTo>
                    <a:lnTo>
                      <a:pt x="834" y="109"/>
                    </a:lnTo>
                    <a:lnTo>
                      <a:pt x="867" y="131"/>
                    </a:lnTo>
                    <a:lnTo>
                      <a:pt x="894" y="138"/>
                    </a:lnTo>
                    <a:lnTo>
                      <a:pt x="921" y="138"/>
                    </a:lnTo>
                    <a:lnTo>
                      <a:pt x="955" y="138"/>
                    </a:lnTo>
                    <a:lnTo>
                      <a:pt x="982" y="145"/>
                    </a:lnTo>
                    <a:lnTo>
                      <a:pt x="1009" y="145"/>
                    </a:lnTo>
                    <a:lnTo>
                      <a:pt x="1036" y="167"/>
                    </a:lnTo>
                    <a:lnTo>
                      <a:pt x="1089" y="189"/>
                    </a:lnTo>
                    <a:lnTo>
                      <a:pt x="1150" y="189"/>
                    </a:lnTo>
                    <a:lnTo>
                      <a:pt x="1177" y="189"/>
                    </a:lnTo>
                    <a:lnTo>
                      <a:pt x="1231" y="196"/>
                    </a:lnTo>
                    <a:lnTo>
                      <a:pt x="1257" y="211"/>
                    </a:lnTo>
                    <a:lnTo>
                      <a:pt x="1291" y="225"/>
                    </a:lnTo>
                    <a:lnTo>
                      <a:pt x="1318" y="240"/>
                    </a:lnTo>
                    <a:lnTo>
                      <a:pt x="1352" y="254"/>
                    </a:lnTo>
                    <a:lnTo>
                      <a:pt x="1385" y="254"/>
                    </a:lnTo>
                    <a:lnTo>
                      <a:pt x="1432" y="261"/>
                    </a:lnTo>
                    <a:lnTo>
                      <a:pt x="1459" y="269"/>
                    </a:lnTo>
                    <a:lnTo>
                      <a:pt x="1493" y="276"/>
                    </a:lnTo>
                    <a:lnTo>
                      <a:pt x="1533" y="283"/>
                    </a:lnTo>
                    <a:lnTo>
                      <a:pt x="1580" y="290"/>
                    </a:lnTo>
                    <a:lnTo>
                      <a:pt x="1607" y="290"/>
                    </a:lnTo>
                    <a:lnTo>
                      <a:pt x="1634" y="305"/>
                    </a:lnTo>
                    <a:lnTo>
                      <a:pt x="1668" y="312"/>
                    </a:lnTo>
                    <a:lnTo>
                      <a:pt x="1695" y="327"/>
                    </a:lnTo>
                    <a:lnTo>
                      <a:pt x="1721" y="341"/>
                    </a:lnTo>
                    <a:lnTo>
                      <a:pt x="1748" y="356"/>
                    </a:lnTo>
                    <a:lnTo>
                      <a:pt x="1782" y="385"/>
                    </a:lnTo>
                    <a:lnTo>
                      <a:pt x="1809" y="392"/>
                    </a:lnTo>
                    <a:lnTo>
                      <a:pt x="1843" y="392"/>
                    </a:lnTo>
                    <a:lnTo>
                      <a:pt x="1869" y="392"/>
                    </a:lnTo>
                    <a:lnTo>
                      <a:pt x="1923" y="392"/>
                    </a:lnTo>
                    <a:lnTo>
                      <a:pt x="1950" y="399"/>
                    </a:lnTo>
                    <a:lnTo>
                      <a:pt x="1977" y="406"/>
                    </a:lnTo>
                    <a:lnTo>
                      <a:pt x="1950" y="414"/>
                    </a:lnTo>
                    <a:lnTo>
                      <a:pt x="1923" y="421"/>
                    </a:lnTo>
                    <a:lnTo>
                      <a:pt x="1883" y="421"/>
                    </a:lnTo>
                    <a:lnTo>
                      <a:pt x="1856" y="421"/>
                    </a:lnTo>
                    <a:lnTo>
                      <a:pt x="1829" y="414"/>
                    </a:lnTo>
                    <a:lnTo>
                      <a:pt x="1802" y="414"/>
                    </a:lnTo>
                    <a:lnTo>
                      <a:pt x="1775" y="414"/>
                    </a:lnTo>
                    <a:lnTo>
                      <a:pt x="1742" y="392"/>
                    </a:lnTo>
                    <a:lnTo>
                      <a:pt x="1721" y="363"/>
                    </a:lnTo>
                    <a:lnTo>
                      <a:pt x="1695" y="356"/>
                    </a:lnTo>
                    <a:lnTo>
                      <a:pt x="1661" y="341"/>
                    </a:lnTo>
                    <a:lnTo>
                      <a:pt x="1627" y="327"/>
                    </a:lnTo>
                    <a:lnTo>
                      <a:pt x="1594" y="319"/>
                    </a:lnTo>
                    <a:lnTo>
                      <a:pt x="1560" y="312"/>
                    </a:lnTo>
                    <a:lnTo>
                      <a:pt x="1533" y="305"/>
                    </a:lnTo>
                    <a:lnTo>
                      <a:pt x="1506" y="298"/>
                    </a:lnTo>
                    <a:lnTo>
                      <a:pt x="1479" y="290"/>
                    </a:lnTo>
                    <a:lnTo>
                      <a:pt x="1432" y="283"/>
                    </a:lnTo>
                    <a:lnTo>
                      <a:pt x="1405" y="276"/>
                    </a:lnTo>
                    <a:lnTo>
                      <a:pt x="1379" y="269"/>
                    </a:lnTo>
                    <a:lnTo>
                      <a:pt x="1352" y="269"/>
                    </a:lnTo>
                    <a:lnTo>
                      <a:pt x="1325" y="269"/>
                    </a:lnTo>
                    <a:lnTo>
                      <a:pt x="1298" y="261"/>
                    </a:lnTo>
                    <a:lnTo>
                      <a:pt x="1264" y="240"/>
                    </a:lnTo>
                    <a:lnTo>
                      <a:pt x="1231" y="218"/>
                    </a:lnTo>
                    <a:lnTo>
                      <a:pt x="1197" y="203"/>
                    </a:lnTo>
                    <a:lnTo>
                      <a:pt x="1170" y="196"/>
                    </a:lnTo>
                    <a:lnTo>
                      <a:pt x="1136" y="196"/>
                    </a:lnTo>
                    <a:lnTo>
                      <a:pt x="1110" y="203"/>
                    </a:lnTo>
                    <a:lnTo>
                      <a:pt x="1083" y="203"/>
                    </a:lnTo>
                    <a:lnTo>
                      <a:pt x="1056" y="203"/>
                    </a:lnTo>
                    <a:lnTo>
                      <a:pt x="1029" y="196"/>
                    </a:lnTo>
                    <a:lnTo>
                      <a:pt x="1002" y="181"/>
                    </a:lnTo>
                    <a:lnTo>
                      <a:pt x="975" y="167"/>
                    </a:lnTo>
                    <a:lnTo>
                      <a:pt x="948" y="152"/>
                    </a:lnTo>
                    <a:lnTo>
                      <a:pt x="894" y="152"/>
                    </a:lnTo>
                    <a:lnTo>
                      <a:pt x="867" y="152"/>
                    </a:lnTo>
                    <a:lnTo>
                      <a:pt x="841" y="138"/>
                    </a:lnTo>
                    <a:lnTo>
                      <a:pt x="814" y="116"/>
                    </a:lnTo>
                    <a:lnTo>
                      <a:pt x="787" y="102"/>
                    </a:lnTo>
                    <a:lnTo>
                      <a:pt x="760" y="102"/>
                    </a:lnTo>
                    <a:lnTo>
                      <a:pt x="726" y="94"/>
                    </a:lnTo>
                    <a:lnTo>
                      <a:pt x="699" y="80"/>
                    </a:lnTo>
                    <a:lnTo>
                      <a:pt x="672" y="65"/>
                    </a:lnTo>
                    <a:lnTo>
                      <a:pt x="646" y="58"/>
                    </a:lnTo>
                    <a:lnTo>
                      <a:pt x="612" y="51"/>
                    </a:lnTo>
                    <a:lnTo>
                      <a:pt x="585" y="44"/>
                    </a:lnTo>
                    <a:lnTo>
                      <a:pt x="558" y="36"/>
                    </a:lnTo>
                    <a:lnTo>
                      <a:pt x="531" y="29"/>
                    </a:lnTo>
                    <a:lnTo>
                      <a:pt x="498" y="22"/>
                    </a:lnTo>
                    <a:lnTo>
                      <a:pt x="464" y="15"/>
                    </a:lnTo>
                    <a:lnTo>
                      <a:pt x="430" y="15"/>
                    </a:lnTo>
                    <a:lnTo>
                      <a:pt x="377" y="15"/>
                    </a:lnTo>
                    <a:lnTo>
                      <a:pt x="343" y="15"/>
                    </a:lnTo>
                    <a:lnTo>
                      <a:pt x="316" y="15"/>
                    </a:lnTo>
                    <a:lnTo>
                      <a:pt x="289" y="29"/>
                    </a:lnTo>
                    <a:lnTo>
                      <a:pt x="262" y="36"/>
                    </a:lnTo>
                    <a:lnTo>
                      <a:pt x="235" y="44"/>
                    </a:lnTo>
                    <a:lnTo>
                      <a:pt x="202" y="58"/>
                    </a:lnTo>
                    <a:lnTo>
                      <a:pt x="168" y="73"/>
                    </a:lnTo>
                    <a:lnTo>
                      <a:pt x="134" y="87"/>
                    </a:lnTo>
                    <a:lnTo>
                      <a:pt x="108" y="94"/>
                    </a:lnTo>
                    <a:lnTo>
                      <a:pt x="81" y="94"/>
                    </a:lnTo>
                    <a:lnTo>
                      <a:pt x="54" y="94"/>
                    </a:lnTo>
                    <a:lnTo>
                      <a:pt x="27" y="80"/>
                    </a:lnTo>
                    <a:lnTo>
                      <a:pt x="0" y="65"/>
                    </a:lnTo>
                    <a:lnTo>
                      <a:pt x="27" y="73"/>
                    </a:lnTo>
                    <a:lnTo>
                      <a:pt x="40" y="73"/>
                    </a:lnTo>
                  </a:path>
                </a:pathLst>
              </a:custGeom>
              <a:solidFill>
                <a:srgbClr val="494949"/>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52" name="Freeform 12"/>
              <p:cNvSpPr>
                <a:spLocks/>
              </p:cNvSpPr>
              <p:nvPr/>
            </p:nvSpPr>
            <p:spPr bwMode="auto">
              <a:xfrm>
                <a:off x="3466" y="559"/>
                <a:ext cx="1827" cy="880"/>
              </a:xfrm>
              <a:custGeom>
                <a:avLst/>
                <a:gdLst>
                  <a:gd name="T0" fmla="*/ 27 w 1827"/>
                  <a:gd name="T1" fmla="*/ 864 h 880"/>
                  <a:gd name="T2" fmla="*/ 101 w 1827"/>
                  <a:gd name="T3" fmla="*/ 850 h 880"/>
                  <a:gd name="T4" fmla="*/ 154 w 1827"/>
                  <a:gd name="T5" fmla="*/ 814 h 880"/>
                  <a:gd name="T6" fmla="*/ 262 w 1827"/>
                  <a:gd name="T7" fmla="*/ 785 h 880"/>
                  <a:gd name="T8" fmla="*/ 322 w 1827"/>
                  <a:gd name="T9" fmla="*/ 726 h 880"/>
                  <a:gd name="T10" fmla="*/ 376 w 1827"/>
                  <a:gd name="T11" fmla="*/ 697 h 880"/>
                  <a:gd name="T12" fmla="*/ 430 w 1827"/>
                  <a:gd name="T13" fmla="*/ 661 h 880"/>
                  <a:gd name="T14" fmla="*/ 497 w 1827"/>
                  <a:gd name="T15" fmla="*/ 625 h 880"/>
                  <a:gd name="T16" fmla="*/ 577 w 1827"/>
                  <a:gd name="T17" fmla="*/ 610 h 880"/>
                  <a:gd name="T18" fmla="*/ 651 w 1827"/>
                  <a:gd name="T19" fmla="*/ 588 h 880"/>
                  <a:gd name="T20" fmla="*/ 705 w 1827"/>
                  <a:gd name="T21" fmla="*/ 559 h 880"/>
                  <a:gd name="T22" fmla="*/ 765 w 1827"/>
                  <a:gd name="T23" fmla="*/ 501 h 880"/>
                  <a:gd name="T24" fmla="*/ 839 w 1827"/>
                  <a:gd name="T25" fmla="*/ 465 h 880"/>
                  <a:gd name="T26" fmla="*/ 886 w 1827"/>
                  <a:gd name="T27" fmla="*/ 407 h 880"/>
                  <a:gd name="T28" fmla="*/ 913 w 1827"/>
                  <a:gd name="T29" fmla="*/ 341 h 880"/>
                  <a:gd name="T30" fmla="*/ 967 w 1827"/>
                  <a:gd name="T31" fmla="*/ 283 h 880"/>
                  <a:gd name="T32" fmla="*/ 1027 w 1827"/>
                  <a:gd name="T33" fmla="*/ 240 h 880"/>
                  <a:gd name="T34" fmla="*/ 1094 w 1827"/>
                  <a:gd name="T35" fmla="*/ 203 h 880"/>
                  <a:gd name="T36" fmla="*/ 1175 w 1827"/>
                  <a:gd name="T37" fmla="*/ 174 h 880"/>
                  <a:gd name="T38" fmla="*/ 1242 w 1827"/>
                  <a:gd name="T39" fmla="*/ 174 h 880"/>
                  <a:gd name="T40" fmla="*/ 1336 w 1827"/>
                  <a:gd name="T41" fmla="*/ 145 h 880"/>
                  <a:gd name="T42" fmla="*/ 1390 w 1827"/>
                  <a:gd name="T43" fmla="*/ 123 h 880"/>
                  <a:gd name="T44" fmla="*/ 1443 w 1827"/>
                  <a:gd name="T45" fmla="*/ 109 h 880"/>
                  <a:gd name="T46" fmla="*/ 1497 w 1827"/>
                  <a:gd name="T47" fmla="*/ 94 h 880"/>
                  <a:gd name="T48" fmla="*/ 1584 w 1827"/>
                  <a:gd name="T49" fmla="*/ 94 h 880"/>
                  <a:gd name="T50" fmla="*/ 1638 w 1827"/>
                  <a:gd name="T51" fmla="*/ 73 h 880"/>
                  <a:gd name="T52" fmla="*/ 1698 w 1827"/>
                  <a:gd name="T53" fmla="*/ 44 h 880"/>
                  <a:gd name="T54" fmla="*/ 1766 w 1827"/>
                  <a:gd name="T55" fmla="*/ 22 h 880"/>
                  <a:gd name="T56" fmla="*/ 1826 w 1827"/>
                  <a:gd name="T57" fmla="*/ 0 h 880"/>
                  <a:gd name="T58" fmla="*/ 1766 w 1827"/>
                  <a:gd name="T59" fmla="*/ 22 h 880"/>
                  <a:gd name="T60" fmla="*/ 1705 w 1827"/>
                  <a:gd name="T61" fmla="*/ 80 h 880"/>
                  <a:gd name="T62" fmla="*/ 1625 w 1827"/>
                  <a:gd name="T63" fmla="*/ 102 h 880"/>
                  <a:gd name="T64" fmla="*/ 1564 w 1827"/>
                  <a:gd name="T65" fmla="*/ 116 h 880"/>
                  <a:gd name="T66" fmla="*/ 1484 w 1827"/>
                  <a:gd name="T67" fmla="*/ 138 h 880"/>
                  <a:gd name="T68" fmla="*/ 1430 w 1827"/>
                  <a:gd name="T69" fmla="*/ 145 h 880"/>
                  <a:gd name="T70" fmla="*/ 1370 w 1827"/>
                  <a:gd name="T71" fmla="*/ 160 h 880"/>
                  <a:gd name="T72" fmla="*/ 1302 w 1827"/>
                  <a:gd name="T73" fmla="*/ 174 h 880"/>
                  <a:gd name="T74" fmla="*/ 1242 w 1827"/>
                  <a:gd name="T75" fmla="*/ 203 h 880"/>
                  <a:gd name="T76" fmla="*/ 1175 w 1827"/>
                  <a:gd name="T77" fmla="*/ 218 h 880"/>
                  <a:gd name="T78" fmla="*/ 1121 w 1827"/>
                  <a:gd name="T79" fmla="*/ 240 h 880"/>
                  <a:gd name="T80" fmla="*/ 1067 w 1827"/>
                  <a:gd name="T81" fmla="*/ 262 h 880"/>
                  <a:gd name="T82" fmla="*/ 1014 w 1827"/>
                  <a:gd name="T83" fmla="*/ 298 h 880"/>
                  <a:gd name="T84" fmla="*/ 960 w 1827"/>
                  <a:gd name="T85" fmla="*/ 327 h 880"/>
                  <a:gd name="T86" fmla="*/ 913 w 1827"/>
                  <a:gd name="T87" fmla="*/ 370 h 880"/>
                  <a:gd name="T88" fmla="*/ 886 w 1827"/>
                  <a:gd name="T89" fmla="*/ 443 h 880"/>
                  <a:gd name="T90" fmla="*/ 846 w 1827"/>
                  <a:gd name="T91" fmla="*/ 509 h 880"/>
                  <a:gd name="T92" fmla="*/ 792 w 1827"/>
                  <a:gd name="T93" fmla="*/ 545 h 880"/>
                  <a:gd name="T94" fmla="*/ 732 w 1827"/>
                  <a:gd name="T95" fmla="*/ 567 h 880"/>
                  <a:gd name="T96" fmla="*/ 665 w 1827"/>
                  <a:gd name="T97" fmla="*/ 588 h 880"/>
                  <a:gd name="T98" fmla="*/ 591 w 1827"/>
                  <a:gd name="T99" fmla="*/ 610 h 880"/>
                  <a:gd name="T100" fmla="*/ 537 w 1827"/>
                  <a:gd name="T101" fmla="*/ 647 h 880"/>
                  <a:gd name="T102" fmla="*/ 477 w 1827"/>
                  <a:gd name="T103" fmla="*/ 654 h 880"/>
                  <a:gd name="T104" fmla="*/ 403 w 1827"/>
                  <a:gd name="T105" fmla="*/ 676 h 880"/>
                  <a:gd name="T106" fmla="*/ 356 w 1827"/>
                  <a:gd name="T107" fmla="*/ 734 h 880"/>
                  <a:gd name="T108" fmla="*/ 302 w 1827"/>
                  <a:gd name="T109" fmla="*/ 777 h 880"/>
                  <a:gd name="T110" fmla="*/ 208 w 1827"/>
                  <a:gd name="T111" fmla="*/ 799 h 880"/>
                  <a:gd name="T112" fmla="*/ 154 w 1827"/>
                  <a:gd name="T113" fmla="*/ 835 h 880"/>
                  <a:gd name="T114" fmla="*/ 101 w 1827"/>
                  <a:gd name="T115" fmla="*/ 872 h 880"/>
                  <a:gd name="T116" fmla="*/ 47 w 1827"/>
                  <a:gd name="T117" fmla="*/ 879 h 880"/>
                  <a:gd name="T118" fmla="*/ 0 w 1827"/>
                  <a:gd name="T119" fmla="*/ 864 h 880"/>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Lst>
                <a:ahLst/>
                <a:cxnLst>
                  <a:cxn ang="T120">
                    <a:pos x="T0" y="T1"/>
                  </a:cxn>
                  <a:cxn ang="T121">
                    <a:pos x="T2" y="T3"/>
                  </a:cxn>
                  <a:cxn ang="T122">
                    <a:pos x="T4" y="T5"/>
                  </a:cxn>
                  <a:cxn ang="T123">
                    <a:pos x="T6" y="T7"/>
                  </a:cxn>
                  <a:cxn ang="T124">
                    <a:pos x="T8" y="T9"/>
                  </a:cxn>
                  <a:cxn ang="T125">
                    <a:pos x="T10" y="T11"/>
                  </a:cxn>
                  <a:cxn ang="T126">
                    <a:pos x="T12" y="T13"/>
                  </a:cxn>
                  <a:cxn ang="T127">
                    <a:pos x="T14" y="T15"/>
                  </a:cxn>
                  <a:cxn ang="T128">
                    <a:pos x="T16" y="T17"/>
                  </a:cxn>
                  <a:cxn ang="T129">
                    <a:pos x="T18" y="T19"/>
                  </a:cxn>
                  <a:cxn ang="T130">
                    <a:pos x="T20" y="T21"/>
                  </a:cxn>
                  <a:cxn ang="T131">
                    <a:pos x="T22" y="T23"/>
                  </a:cxn>
                  <a:cxn ang="T132">
                    <a:pos x="T24" y="T25"/>
                  </a:cxn>
                  <a:cxn ang="T133">
                    <a:pos x="T26" y="T27"/>
                  </a:cxn>
                  <a:cxn ang="T134">
                    <a:pos x="T28" y="T29"/>
                  </a:cxn>
                  <a:cxn ang="T135">
                    <a:pos x="T30" y="T31"/>
                  </a:cxn>
                  <a:cxn ang="T136">
                    <a:pos x="T32" y="T33"/>
                  </a:cxn>
                  <a:cxn ang="T137">
                    <a:pos x="T34" y="T35"/>
                  </a:cxn>
                  <a:cxn ang="T138">
                    <a:pos x="T36" y="T37"/>
                  </a:cxn>
                  <a:cxn ang="T139">
                    <a:pos x="T38" y="T39"/>
                  </a:cxn>
                  <a:cxn ang="T140">
                    <a:pos x="T40" y="T41"/>
                  </a:cxn>
                  <a:cxn ang="T141">
                    <a:pos x="T42" y="T43"/>
                  </a:cxn>
                  <a:cxn ang="T142">
                    <a:pos x="T44" y="T45"/>
                  </a:cxn>
                  <a:cxn ang="T143">
                    <a:pos x="T46" y="T47"/>
                  </a:cxn>
                  <a:cxn ang="T144">
                    <a:pos x="T48" y="T49"/>
                  </a:cxn>
                  <a:cxn ang="T145">
                    <a:pos x="T50" y="T51"/>
                  </a:cxn>
                  <a:cxn ang="T146">
                    <a:pos x="T52" y="T53"/>
                  </a:cxn>
                  <a:cxn ang="T147">
                    <a:pos x="T54" y="T55"/>
                  </a:cxn>
                  <a:cxn ang="T148">
                    <a:pos x="T56" y="T57"/>
                  </a:cxn>
                  <a:cxn ang="T149">
                    <a:pos x="T58" y="T59"/>
                  </a:cxn>
                  <a:cxn ang="T150">
                    <a:pos x="T60" y="T61"/>
                  </a:cxn>
                  <a:cxn ang="T151">
                    <a:pos x="T62" y="T63"/>
                  </a:cxn>
                  <a:cxn ang="T152">
                    <a:pos x="T64" y="T65"/>
                  </a:cxn>
                  <a:cxn ang="T153">
                    <a:pos x="T66" y="T67"/>
                  </a:cxn>
                  <a:cxn ang="T154">
                    <a:pos x="T68" y="T69"/>
                  </a:cxn>
                  <a:cxn ang="T155">
                    <a:pos x="T70" y="T71"/>
                  </a:cxn>
                  <a:cxn ang="T156">
                    <a:pos x="T72" y="T73"/>
                  </a:cxn>
                  <a:cxn ang="T157">
                    <a:pos x="T74" y="T75"/>
                  </a:cxn>
                  <a:cxn ang="T158">
                    <a:pos x="T76" y="T77"/>
                  </a:cxn>
                  <a:cxn ang="T159">
                    <a:pos x="T78" y="T79"/>
                  </a:cxn>
                  <a:cxn ang="T160">
                    <a:pos x="T80" y="T81"/>
                  </a:cxn>
                  <a:cxn ang="T161">
                    <a:pos x="T82" y="T83"/>
                  </a:cxn>
                  <a:cxn ang="T162">
                    <a:pos x="T84" y="T85"/>
                  </a:cxn>
                  <a:cxn ang="T163">
                    <a:pos x="T86" y="T87"/>
                  </a:cxn>
                  <a:cxn ang="T164">
                    <a:pos x="T88" y="T89"/>
                  </a:cxn>
                  <a:cxn ang="T165">
                    <a:pos x="T90" y="T91"/>
                  </a:cxn>
                  <a:cxn ang="T166">
                    <a:pos x="T92" y="T93"/>
                  </a:cxn>
                  <a:cxn ang="T167">
                    <a:pos x="T94" y="T95"/>
                  </a:cxn>
                  <a:cxn ang="T168">
                    <a:pos x="T96" y="T97"/>
                  </a:cxn>
                  <a:cxn ang="T169">
                    <a:pos x="T98" y="T99"/>
                  </a:cxn>
                  <a:cxn ang="T170">
                    <a:pos x="T100" y="T101"/>
                  </a:cxn>
                  <a:cxn ang="T171">
                    <a:pos x="T102" y="T103"/>
                  </a:cxn>
                  <a:cxn ang="T172">
                    <a:pos x="T104" y="T105"/>
                  </a:cxn>
                  <a:cxn ang="T173">
                    <a:pos x="T106" y="T107"/>
                  </a:cxn>
                  <a:cxn ang="T174">
                    <a:pos x="T108" y="T109"/>
                  </a:cxn>
                  <a:cxn ang="T175">
                    <a:pos x="T110" y="T111"/>
                  </a:cxn>
                  <a:cxn ang="T176">
                    <a:pos x="T112" y="T113"/>
                  </a:cxn>
                  <a:cxn ang="T177">
                    <a:pos x="T114" y="T115"/>
                  </a:cxn>
                  <a:cxn ang="T178">
                    <a:pos x="T116" y="T117"/>
                  </a:cxn>
                  <a:cxn ang="T179">
                    <a:pos x="T118" y="T119"/>
                  </a:cxn>
                </a:cxnLst>
                <a:rect l="0" t="0" r="r" b="b"/>
                <a:pathLst>
                  <a:path w="1827" h="880">
                    <a:moveTo>
                      <a:pt x="0" y="864"/>
                    </a:moveTo>
                    <a:lnTo>
                      <a:pt x="27" y="864"/>
                    </a:lnTo>
                    <a:lnTo>
                      <a:pt x="67" y="857"/>
                    </a:lnTo>
                    <a:lnTo>
                      <a:pt x="101" y="850"/>
                    </a:lnTo>
                    <a:lnTo>
                      <a:pt x="128" y="843"/>
                    </a:lnTo>
                    <a:lnTo>
                      <a:pt x="154" y="814"/>
                    </a:lnTo>
                    <a:lnTo>
                      <a:pt x="215" y="799"/>
                    </a:lnTo>
                    <a:lnTo>
                      <a:pt x="262" y="785"/>
                    </a:lnTo>
                    <a:lnTo>
                      <a:pt x="289" y="763"/>
                    </a:lnTo>
                    <a:lnTo>
                      <a:pt x="322" y="726"/>
                    </a:lnTo>
                    <a:lnTo>
                      <a:pt x="349" y="705"/>
                    </a:lnTo>
                    <a:lnTo>
                      <a:pt x="376" y="697"/>
                    </a:lnTo>
                    <a:lnTo>
                      <a:pt x="403" y="683"/>
                    </a:lnTo>
                    <a:lnTo>
                      <a:pt x="430" y="661"/>
                    </a:lnTo>
                    <a:lnTo>
                      <a:pt x="463" y="632"/>
                    </a:lnTo>
                    <a:lnTo>
                      <a:pt x="497" y="625"/>
                    </a:lnTo>
                    <a:lnTo>
                      <a:pt x="537" y="617"/>
                    </a:lnTo>
                    <a:lnTo>
                      <a:pt x="577" y="610"/>
                    </a:lnTo>
                    <a:lnTo>
                      <a:pt x="618" y="603"/>
                    </a:lnTo>
                    <a:lnTo>
                      <a:pt x="651" y="588"/>
                    </a:lnTo>
                    <a:lnTo>
                      <a:pt x="678" y="581"/>
                    </a:lnTo>
                    <a:lnTo>
                      <a:pt x="705" y="559"/>
                    </a:lnTo>
                    <a:lnTo>
                      <a:pt x="732" y="530"/>
                    </a:lnTo>
                    <a:lnTo>
                      <a:pt x="765" y="501"/>
                    </a:lnTo>
                    <a:lnTo>
                      <a:pt x="792" y="479"/>
                    </a:lnTo>
                    <a:lnTo>
                      <a:pt x="839" y="465"/>
                    </a:lnTo>
                    <a:lnTo>
                      <a:pt x="859" y="436"/>
                    </a:lnTo>
                    <a:lnTo>
                      <a:pt x="886" y="407"/>
                    </a:lnTo>
                    <a:lnTo>
                      <a:pt x="900" y="370"/>
                    </a:lnTo>
                    <a:lnTo>
                      <a:pt x="913" y="341"/>
                    </a:lnTo>
                    <a:lnTo>
                      <a:pt x="933" y="312"/>
                    </a:lnTo>
                    <a:lnTo>
                      <a:pt x="967" y="283"/>
                    </a:lnTo>
                    <a:lnTo>
                      <a:pt x="1000" y="262"/>
                    </a:lnTo>
                    <a:lnTo>
                      <a:pt x="1027" y="240"/>
                    </a:lnTo>
                    <a:lnTo>
                      <a:pt x="1061" y="218"/>
                    </a:lnTo>
                    <a:lnTo>
                      <a:pt x="1094" y="203"/>
                    </a:lnTo>
                    <a:lnTo>
                      <a:pt x="1121" y="189"/>
                    </a:lnTo>
                    <a:lnTo>
                      <a:pt x="1175" y="174"/>
                    </a:lnTo>
                    <a:lnTo>
                      <a:pt x="1202" y="182"/>
                    </a:lnTo>
                    <a:lnTo>
                      <a:pt x="1242" y="174"/>
                    </a:lnTo>
                    <a:lnTo>
                      <a:pt x="1302" y="167"/>
                    </a:lnTo>
                    <a:lnTo>
                      <a:pt x="1336" y="145"/>
                    </a:lnTo>
                    <a:lnTo>
                      <a:pt x="1363" y="131"/>
                    </a:lnTo>
                    <a:lnTo>
                      <a:pt x="1390" y="123"/>
                    </a:lnTo>
                    <a:lnTo>
                      <a:pt x="1416" y="116"/>
                    </a:lnTo>
                    <a:lnTo>
                      <a:pt x="1443" y="109"/>
                    </a:lnTo>
                    <a:lnTo>
                      <a:pt x="1470" y="102"/>
                    </a:lnTo>
                    <a:lnTo>
                      <a:pt x="1497" y="94"/>
                    </a:lnTo>
                    <a:lnTo>
                      <a:pt x="1524" y="94"/>
                    </a:lnTo>
                    <a:lnTo>
                      <a:pt x="1584" y="94"/>
                    </a:lnTo>
                    <a:lnTo>
                      <a:pt x="1611" y="87"/>
                    </a:lnTo>
                    <a:lnTo>
                      <a:pt x="1638" y="73"/>
                    </a:lnTo>
                    <a:lnTo>
                      <a:pt x="1672" y="58"/>
                    </a:lnTo>
                    <a:lnTo>
                      <a:pt x="1698" y="44"/>
                    </a:lnTo>
                    <a:lnTo>
                      <a:pt x="1732" y="36"/>
                    </a:lnTo>
                    <a:lnTo>
                      <a:pt x="1766" y="22"/>
                    </a:lnTo>
                    <a:lnTo>
                      <a:pt x="1799" y="15"/>
                    </a:lnTo>
                    <a:lnTo>
                      <a:pt x="1826" y="0"/>
                    </a:lnTo>
                    <a:lnTo>
                      <a:pt x="1792" y="0"/>
                    </a:lnTo>
                    <a:lnTo>
                      <a:pt x="1766" y="22"/>
                    </a:lnTo>
                    <a:lnTo>
                      <a:pt x="1732" y="51"/>
                    </a:lnTo>
                    <a:lnTo>
                      <a:pt x="1705" y="80"/>
                    </a:lnTo>
                    <a:lnTo>
                      <a:pt x="1678" y="102"/>
                    </a:lnTo>
                    <a:lnTo>
                      <a:pt x="1625" y="102"/>
                    </a:lnTo>
                    <a:lnTo>
                      <a:pt x="1598" y="109"/>
                    </a:lnTo>
                    <a:lnTo>
                      <a:pt x="1564" y="116"/>
                    </a:lnTo>
                    <a:lnTo>
                      <a:pt x="1531" y="131"/>
                    </a:lnTo>
                    <a:lnTo>
                      <a:pt x="1484" y="138"/>
                    </a:lnTo>
                    <a:lnTo>
                      <a:pt x="1457" y="145"/>
                    </a:lnTo>
                    <a:lnTo>
                      <a:pt x="1430" y="145"/>
                    </a:lnTo>
                    <a:lnTo>
                      <a:pt x="1396" y="160"/>
                    </a:lnTo>
                    <a:lnTo>
                      <a:pt x="1370" y="160"/>
                    </a:lnTo>
                    <a:lnTo>
                      <a:pt x="1329" y="167"/>
                    </a:lnTo>
                    <a:lnTo>
                      <a:pt x="1302" y="174"/>
                    </a:lnTo>
                    <a:lnTo>
                      <a:pt x="1276" y="189"/>
                    </a:lnTo>
                    <a:lnTo>
                      <a:pt x="1242" y="203"/>
                    </a:lnTo>
                    <a:lnTo>
                      <a:pt x="1208" y="218"/>
                    </a:lnTo>
                    <a:lnTo>
                      <a:pt x="1175" y="218"/>
                    </a:lnTo>
                    <a:lnTo>
                      <a:pt x="1148" y="225"/>
                    </a:lnTo>
                    <a:lnTo>
                      <a:pt x="1121" y="240"/>
                    </a:lnTo>
                    <a:lnTo>
                      <a:pt x="1094" y="247"/>
                    </a:lnTo>
                    <a:lnTo>
                      <a:pt x="1067" y="262"/>
                    </a:lnTo>
                    <a:lnTo>
                      <a:pt x="1041" y="276"/>
                    </a:lnTo>
                    <a:lnTo>
                      <a:pt x="1014" y="298"/>
                    </a:lnTo>
                    <a:lnTo>
                      <a:pt x="987" y="312"/>
                    </a:lnTo>
                    <a:lnTo>
                      <a:pt x="960" y="327"/>
                    </a:lnTo>
                    <a:lnTo>
                      <a:pt x="933" y="341"/>
                    </a:lnTo>
                    <a:lnTo>
                      <a:pt x="913" y="370"/>
                    </a:lnTo>
                    <a:lnTo>
                      <a:pt x="893" y="400"/>
                    </a:lnTo>
                    <a:lnTo>
                      <a:pt x="886" y="443"/>
                    </a:lnTo>
                    <a:lnTo>
                      <a:pt x="866" y="472"/>
                    </a:lnTo>
                    <a:lnTo>
                      <a:pt x="846" y="509"/>
                    </a:lnTo>
                    <a:lnTo>
                      <a:pt x="819" y="530"/>
                    </a:lnTo>
                    <a:lnTo>
                      <a:pt x="792" y="545"/>
                    </a:lnTo>
                    <a:lnTo>
                      <a:pt x="759" y="559"/>
                    </a:lnTo>
                    <a:lnTo>
                      <a:pt x="732" y="567"/>
                    </a:lnTo>
                    <a:lnTo>
                      <a:pt x="705" y="581"/>
                    </a:lnTo>
                    <a:lnTo>
                      <a:pt x="665" y="588"/>
                    </a:lnTo>
                    <a:lnTo>
                      <a:pt x="638" y="596"/>
                    </a:lnTo>
                    <a:lnTo>
                      <a:pt x="591" y="610"/>
                    </a:lnTo>
                    <a:lnTo>
                      <a:pt x="564" y="632"/>
                    </a:lnTo>
                    <a:lnTo>
                      <a:pt x="537" y="647"/>
                    </a:lnTo>
                    <a:lnTo>
                      <a:pt x="503" y="654"/>
                    </a:lnTo>
                    <a:lnTo>
                      <a:pt x="477" y="654"/>
                    </a:lnTo>
                    <a:lnTo>
                      <a:pt x="436" y="661"/>
                    </a:lnTo>
                    <a:lnTo>
                      <a:pt x="403" y="676"/>
                    </a:lnTo>
                    <a:lnTo>
                      <a:pt x="376" y="697"/>
                    </a:lnTo>
                    <a:lnTo>
                      <a:pt x="356" y="734"/>
                    </a:lnTo>
                    <a:lnTo>
                      <a:pt x="329" y="756"/>
                    </a:lnTo>
                    <a:lnTo>
                      <a:pt x="302" y="777"/>
                    </a:lnTo>
                    <a:lnTo>
                      <a:pt x="262" y="785"/>
                    </a:lnTo>
                    <a:lnTo>
                      <a:pt x="208" y="799"/>
                    </a:lnTo>
                    <a:lnTo>
                      <a:pt x="181" y="821"/>
                    </a:lnTo>
                    <a:lnTo>
                      <a:pt x="154" y="835"/>
                    </a:lnTo>
                    <a:lnTo>
                      <a:pt x="128" y="857"/>
                    </a:lnTo>
                    <a:lnTo>
                      <a:pt x="101" y="872"/>
                    </a:lnTo>
                    <a:lnTo>
                      <a:pt x="74" y="879"/>
                    </a:lnTo>
                    <a:lnTo>
                      <a:pt x="47" y="879"/>
                    </a:lnTo>
                    <a:lnTo>
                      <a:pt x="13" y="872"/>
                    </a:lnTo>
                    <a:lnTo>
                      <a:pt x="0" y="864"/>
                    </a:lnTo>
                  </a:path>
                </a:pathLst>
              </a:custGeom>
              <a:solidFill>
                <a:srgbClr val="494949"/>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53" name="Freeform 13"/>
              <p:cNvSpPr>
                <a:spLocks/>
              </p:cNvSpPr>
              <p:nvPr/>
            </p:nvSpPr>
            <p:spPr bwMode="auto">
              <a:xfrm>
                <a:off x="531" y="356"/>
                <a:ext cx="4812" cy="3462"/>
              </a:xfrm>
              <a:custGeom>
                <a:avLst/>
                <a:gdLst>
                  <a:gd name="T0" fmla="*/ 444 w 4812"/>
                  <a:gd name="T1" fmla="*/ 348 h 3462"/>
                  <a:gd name="T2" fmla="*/ 817 w 4812"/>
                  <a:gd name="T3" fmla="*/ 664 h 3462"/>
                  <a:gd name="T4" fmla="*/ 1190 w 4812"/>
                  <a:gd name="T5" fmla="*/ 925 h 3462"/>
                  <a:gd name="T6" fmla="*/ 1614 w 4812"/>
                  <a:gd name="T7" fmla="*/ 1252 h 3462"/>
                  <a:gd name="T8" fmla="*/ 2058 w 4812"/>
                  <a:gd name="T9" fmla="*/ 1611 h 3462"/>
                  <a:gd name="T10" fmla="*/ 2421 w 4812"/>
                  <a:gd name="T11" fmla="*/ 1926 h 3462"/>
                  <a:gd name="T12" fmla="*/ 2673 w 4812"/>
                  <a:gd name="T13" fmla="*/ 2362 h 3462"/>
                  <a:gd name="T14" fmla="*/ 2249 w 4812"/>
                  <a:gd name="T15" fmla="*/ 2318 h 3462"/>
                  <a:gd name="T16" fmla="*/ 1815 w 4812"/>
                  <a:gd name="T17" fmla="*/ 2307 h 3462"/>
                  <a:gd name="T18" fmla="*/ 1311 w 4812"/>
                  <a:gd name="T19" fmla="*/ 2373 h 3462"/>
                  <a:gd name="T20" fmla="*/ 918 w 4812"/>
                  <a:gd name="T21" fmla="*/ 2318 h 3462"/>
                  <a:gd name="T22" fmla="*/ 474 w 4812"/>
                  <a:gd name="T23" fmla="*/ 2122 h 3462"/>
                  <a:gd name="T24" fmla="*/ 30 w 4812"/>
                  <a:gd name="T25" fmla="*/ 1752 h 3462"/>
                  <a:gd name="T26" fmla="*/ 403 w 4812"/>
                  <a:gd name="T27" fmla="*/ 2090 h 3462"/>
                  <a:gd name="T28" fmla="*/ 827 w 4812"/>
                  <a:gd name="T29" fmla="*/ 2296 h 3462"/>
                  <a:gd name="T30" fmla="*/ 635 w 4812"/>
                  <a:gd name="T31" fmla="*/ 2416 h 3462"/>
                  <a:gd name="T32" fmla="*/ 212 w 4812"/>
                  <a:gd name="T33" fmla="*/ 2569 h 3462"/>
                  <a:gd name="T34" fmla="*/ 252 w 4812"/>
                  <a:gd name="T35" fmla="*/ 2612 h 3462"/>
                  <a:gd name="T36" fmla="*/ 676 w 4812"/>
                  <a:gd name="T37" fmla="*/ 2438 h 3462"/>
                  <a:gd name="T38" fmla="*/ 1089 w 4812"/>
                  <a:gd name="T39" fmla="*/ 2405 h 3462"/>
                  <a:gd name="T40" fmla="*/ 1553 w 4812"/>
                  <a:gd name="T41" fmla="*/ 2569 h 3462"/>
                  <a:gd name="T42" fmla="*/ 1624 w 4812"/>
                  <a:gd name="T43" fmla="*/ 3004 h 3462"/>
                  <a:gd name="T44" fmla="*/ 1069 w 4812"/>
                  <a:gd name="T45" fmla="*/ 3189 h 3462"/>
                  <a:gd name="T46" fmla="*/ 595 w 4812"/>
                  <a:gd name="T47" fmla="*/ 3298 h 3462"/>
                  <a:gd name="T48" fmla="*/ 161 w 4812"/>
                  <a:gd name="T49" fmla="*/ 3341 h 3462"/>
                  <a:gd name="T50" fmla="*/ 292 w 4812"/>
                  <a:gd name="T51" fmla="*/ 3320 h 3462"/>
                  <a:gd name="T52" fmla="*/ 767 w 4812"/>
                  <a:gd name="T53" fmla="*/ 3298 h 3462"/>
                  <a:gd name="T54" fmla="*/ 1241 w 4812"/>
                  <a:gd name="T55" fmla="*/ 3189 h 3462"/>
                  <a:gd name="T56" fmla="*/ 1654 w 4812"/>
                  <a:gd name="T57" fmla="*/ 2982 h 3462"/>
                  <a:gd name="T58" fmla="*/ 2088 w 4812"/>
                  <a:gd name="T59" fmla="*/ 2917 h 3462"/>
                  <a:gd name="T60" fmla="*/ 2521 w 4812"/>
                  <a:gd name="T61" fmla="*/ 3058 h 3462"/>
                  <a:gd name="T62" fmla="*/ 2975 w 4812"/>
                  <a:gd name="T63" fmla="*/ 3200 h 3462"/>
                  <a:gd name="T64" fmla="*/ 3490 w 4812"/>
                  <a:gd name="T65" fmla="*/ 3309 h 3462"/>
                  <a:gd name="T66" fmla="*/ 3944 w 4812"/>
                  <a:gd name="T67" fmla="*/ 3385 h 3462"/>
                  <a:gd name="T68" fmla="*/ 4408 w 4812"/>
                  <a:gd name="T69" fmla="*/ 3450 h 3462"/>
                  <a:gd name="T70" fmla="*/ 4297 w 4812"/>
                  <a:gd name="T71" fmla="*/ 3439 h 3462"/>
                  <a:gd name="T72" fmla="*/ 3782 w 4812"/>
                  <a:gd name="T73" fmla="*/ 3330 h 3462"/>
                  <a:gd name="T74" fmla="*/ 3197 w 4812"/>
                  <a:gd name="T75" fmla="*/ 3200 h 3462"/>
                  <a:gd name="T76" fmla="*/ 2733 w 4812"/>
                  <a:gd name="T77" fmla="*/ 3124 h 3462"/>
                  <a:gd name="T78" fmla="*/ 2199 w 4812"/>
                  <a:gd name="T79" fmla="*/ 2884 h 3462"/>
                  <a:gd name="T80" fmla="*/ 1684 w 4812"/>
                  <a:gd name="T81" fmla="*/ 2677 h 3462"/>
                  <a:gd name="T82" fmla="*/ 1220 w 4812"/>
                  <a:gd name="T83" fmla="*/ 2471 h 3462"/>
                  <a:gd name="T84" fmla="*/ 1493 w 4812"/>
                  <a:gd name="T85" fmla="*/ 2394 h 3462"/>
                  <a:gd name="T86" fmla="*/ 2078 w 4812"/>
                  <a:gd name="T87" fmla="*/ 2318 h 3462"/>
                  <a:gd name="T88" fmla="*/ 2582 w 4812"/>
                  <a:gd name="T89" fmla="*/ 2362 h 3462"/>
                  <a:gd name="T90" fmla="*/ 3056 w 4812"/>
                  <a:gd name="T91" fmla="*/ 2569 h 3462"/>
                  <a:gd name="T92" fmla="*/ 3500 w 4812"/>
                  <a:gd name="T93" fmla="*/ 2743 h 3462"/>
                  <a:gd name="T94" fmla="*/ 4075 w 4812"/>
                  <a:gd name="T95" fmla="*/ 3004 h 3462"/>
                  <a:gd name="T96" fmla="*/ 4569 w 4812"/>
                  <a:gd name="T97" fmla="*/ 3243 h 3462"/>
                  <a:gd name="T98" fmla="*/ 4650 w 4812"/>
                  <a:gd name="T99" fmla="*/ 3265 h 3462"/>
                  <a:gd name="T100" fmla="*/ 4196 w 4812"/>
                  <a:gd name="T101" fmla="*/ 3015 h 3462"/>
                  <a:gd name="T102" fmla="*/ 3742 w 4812"/>
                  <a:gd name="T103" fmla="*/ 2764 h 3462"/>
                  <a:gd name="T104" fmla="*/ 3278 w 4812"/>
                  <a:gd name="T105" fmla="*/ 2634 h 3462"/>
                  <a:gd name="T106" fmla="*/ 2733 w 4812"/>
                  <a:gd name="T107" fmla="*/ 2362 h 3462"/>
                  <a:gd name="T108" fmla="*/ 2461 w 4812"/>
                  <a:gd name="T109" fmla="*/ 1959 h 3462"/>
                  <a:gd name="T110" fmla="*/ 2168 w 4812"/>
                  <a:gd name="T111" fmla="*/ 1600 h 3462"/>
                  <a:gd name="T112" fmla="*/ 1765 w 4812"/>
                  <a:gd name="T113" fmla="*/ 1317 h 3462"/>
                  <a:gd name="T114" fmla="*/ 1362 w 4812"/>
                  <a:gd name="T115" fmla="*/ 969 h 3462"/>
                  <a:gd name="T116" fmla="*/ 938 w 4812"/>
                  <a:gd name="T117" fmla="*/ 740 h 3462"/>
                  <a:gd name="T118" fmla="*/ 595 w 4812"/>
                  <a:gd name="T119" fmla="*/ 392 h 3462"/>
                  <a:gd name="T120" fmla="*/ 242 w 4812"/>
                  <a:gd name="T121" fmla="*/ 87 h 3462"/>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4812" h="3462">
                    <a:moveTo>
                      <a:pt x="101" y="0"/>
                    </a:moveTo>
                    <a:lnTo>
                      <a:pt x="141" y="44"/>
                    </a:lnTo>
                    <a:lnTo>
                      <a:pt x="182" y="76"/>
                    </a:lnTo>
                    <a:lnTo>
                      <a:pt x="222" y="109"/>
                    </a:lnTo>
                    <a:lnTo>
                      <a:pt x="262" y="141"/>
                    </a:lnTo>
                    <a:lnTo>
                      <a:pt x="282" y="185"/>
                    </a:lnTo>
                    <a:lnTo>
                      <a:pt x="323" y="218"/>
                    </a:lnTo>
                    <a:lnTo>
                      <a:pt x="363" y="261"/>
                    </a:lnTo>
                    <a:lnTo>
                      <a:pt x="403" y="305"/>
                    </a:lnTo>
                    <a:lnTo>
                      <a:pt x="444" y="348"/>
                    </a:lnTo>
                    <a:lnTo>
                      <a:pt x="484" y="370"/>
                    </a:lnTo>
                    <a:lnTo>
                      <a:pt x="524" y="414"/>
                    </a:lnTo>
                    <a:lnTo>
                      <a:pt x="565" y="435"/>
                    </a:lnTo>
                    <a:lnTo>
                      <a:pt x="605" y="446"/>
                    </a:lnTo>
                    <a:lnTo>
                      <a:pt x="646" y="479"/>
                    </a:lnTo>
                    <a:lnTo>
                      <a:pt x="686" y="501"/>
                    </a:lnTo>
                    <a:lnTo>
                      <a:pt x="716" y="544"/>
                    </a:lnTo>
                    <a:lnTo>
                      <a:pt x="756" y="566"/>
                    </a:lnTo>
                    <a:lnTo>
                      <a:pt x="797" y="588"/>
                    </a:lnTo>
                    <a:lnTo>
                      <a:pt x="817" y="664"/>
                    </a:lnTo>
                    <a:lnTo>
                      <a:pt x="847" y="707"/>
                    </a:lnTo>
                    <a:lnTo>
                      <a:pt x="888" y="729"/>
                    </a:lnTo>
                    <a:lnTo>
                      <a:pt x="928" y="762"/>
                    </a:lnTo>
                    <a:lnTo>
                      <a:pt x="958" y="805"/>
                    </a:lnTo>
                    <a:lnTo>
                      <a:pt x="999" y="805"/>
                    </a:lnTo>
                    <a:lnTo>
                      <a:pt x="1029" y="849"/>
                    </a:lnTo>
                    <a:lnTo>
                      <a:pt x="1069" y="871"/>
                    </a:lnTo>
                    <a:lnTo>
                      <a:pt x="1109" y="892"/>
                    </a:lnTo>
                    <a:lnTo>
                      <a:pt x="1150" y="925"/>
                    </a:lnTo>
                    <a:lnTo>
                      <a:pt x="1190" y="925"/>
                    </a:lnTo>
                    <a:lnTo>
                      <a:pt x="1230" y="947"/>
                    </a:lnTo>
                    <a:lnTo>
                      <a:pt x="1281" y="969"/>
                    </a:lnTo>
                    <a:lnTo>
                      <a:pt x="1321" y="1012"/>
                    </a:lnTo>
                    <a:lnTo>
                      <a:pt x="1362" y="1023"/>
                    </a:lnTo>
                    <a:lnTo>
                      <a:pt x="1402" y="1067"/>
                    </a:lnTo>
                    <a:lnTo>
                      <a:pt x="1422" y="1121"/>
                    </a:lnTo>
                    <a:lnTo>
                      <a:pt x="1473" y="1165"/>
                    </a:lnTo>
                    <a:lnTo>
                      <a:pt x="1523" y="1197"/>
                    </a:lnTo>
                    <a:lnTo>
                      <a:pt x="1573" y="1241"/>
                    </a:lnTo>
                    <a:lnTo>
                      <a:pt x="1614" y="1252"/>
                    </a:lnTo>
                    <a:lnTo>
                      <a:pt x="1664" y="1284"/>
                    </a:lnTo>
                    <a:lnTo>
                      <a:pt x="1705" y="1328"/>
                    </a:lnTo>
                    <a:lnTo>
                      <a:pt x="1795" y="1350"/>
                    </a:lnTo>
                    <a:lnTo>
                      <a:pt x="1836" y="1382"/>
                    </a:lnTo>
                    <a:lnTo>
                      <a:pt x="1856" y="1437"/>
                    </a:lnTo>
                    <a:lnTo>
                      <a:pt x="1866" y="1513"/>
                    </a:lnTo>
                    <a:lnTo>
                      <a:pt x="1916" y="1556"/>
                    </a:lnTo>
                    <a:lnTo>
                      <a:pt x="1967" y="1567"/>
                    </a:lnTo>
                    <a:lnTo>
                      <a:pt x="2017" y="1578"/>
                    </a:lnTo>
                    <a:lnTo>
                      <a:pt x="2058" y="1611"/>
                    </a:lnTo>
                    <a:lnTo>
                      <a:pt x="2098" y="1643"/>
                    </a:lnTo>
                    <a:lnTo>
                      <a:pt x="2138" y="1665"/>
                    </a:lnTo>
                    <a:lnTo>
                      <a:pt x="2199" y="1665"/>
                    </a:lnTo>
                    <a:lnTo>
                      <a:pt x="2239" y="1676"/>
                    </a:lnTo>
                    <a:lnTo>
                      <a:pt x="2279" y="1687"/>
                    </a:lnTo>
                    <a:lnTo>
                      <a:pt x="2300" y="1774"/>
                    </a:lnTo>
                    <a:lnTo>
                      <a:pt x="2320" y="1818"/>
                    </a:lnTo>
                    <a:lnTo>
                      <a:pt x="2370" y="1861"/>
                    </a:lnTo>
                    <a:lnTo>
                      <a:pt x="2411" y="1883"/>
                    </a:lnTo>
                    <a:lnTo>
                      <a:pt x="2421" y="1926"/>
                    </a:lnTo>
                    <a:lnTo>
                      <a:pt x="2431" y="1970"/>
                    </a:lnTo>
                    <a:lnTo>
                      <a:pt x="2451" y="2013"/>
                    </a:lnTo>
                    <a:lnTo>
                      <a:pt x="2481" y="2068"/>
                    </a:lnTo>
                    <a:lnTo>
                      <a:pt x="2511" y="2122"/>
                    </a:lnTo>
                    <a:lnTo>
                      <a:pt x="2521" y="2166"/>
                    </a:lnTo>
                    <a:lnTo>
                      <a:pt x="2532" y="2209"/>
                    </a:lnTo>
                    <a:lnTo>
                      <a:pt x="2552" y="2253"/>
                    </a:lnTo>
                    <a:lnTo>
                      <a:pt x="2602" y="2296"/>
                    </a:lnTo>
                    <a:lnTo>
                      <a:pt x="2643" y="2318"/>
                    </a:lnTo>
                    <a:lnTo>
                      <a:pt x="2673" y="2362"/>
                    </a:lnTo>
                    <a:lnTo>
                      <a:pt x="2632" y="2362"/>
                    </a:lnTo>
                    <a:lnTo>
                      <a:pt x="2592" y="2362"/>
                    </a:lnTo>
                    <a:lnTo>
                      <a:pt x="2542" y="2351"/>
                    </a:lnTo>
                    <a:lnTo>
                      <a:pt x="2501" y="2340"/>
                    </a:lnTo>
                    <a:lnTo>
                      <a:pt x="2461" y="2340"/>
                    </a:lnTo>
                    <a:lnTo>
                      <a:pt x="2421" y="2340"/>
                    </a:lnTo>
                    <a:lnTo>
                      <a:pt x="2380" y="2307"/>
                    </a:lnTo>
                    <a:lnTo>
                      <a:pt x="2330" y="2296"/>
                    </a:lnTo>
                    <a:lnTo>
                      <a:pt x="2290" y="2296"/>
                    </a:lnTo>
                    <a:lnTo>
                      <a:pt x="2249" y="2318"/>
                    </a:lnTo>
                    <a:lnTo>
                      <a:pt x="2209" y="2329"/>
                    </a:lnTo>
                    <a:lnTo>
                      <a:pt x="2168" y="2329"/>
                    </a:lnTo>
                    <a:lnTo>
                      <a:pt x="2128" y="2329"/>
                    </a:lnTo>
                    <a:lnTo>
                      <a:pt x="2088" y="2329"/>
                    </a:lnTo>
                    <a:lnTo>
                      <a:pt x="2047" y="2329"/>
                    </a:lnTo>
                    <a:lnTo>
                      <a:pt x="2007" y="2329"/>
                    </a:lnTo>
                    <a:lnTo>
                      <a:pt x="1957" y="2340"/>
                    </a:lnTo>
                    <a:lnTo>
                      <a:pt x="1906" y="2340"/>
                    </a:lnTo>
                    <a:lnTo>
                      <a:pt x="1866" y="2318"/>
                    </a:lnTo>
                    <a:lnTo>
                      <a:pt x="1815" y="2307"/>
                    </a:lnTo>
                    <a:lnTo>
                      <a:pt x="1745" y="2318"/>
                    </a:lnTo>
                    <a:lnTo>
                      <a:pt x="1705" y="2340"/>
                    </a:lnTo>
                    <a:lnTo>
                      <a:pt x="1664" y="2362"/>
                    </a:lnTo>
                    <a:lnTo>
                      <a:pt x="1624" y="2373"/>
                    </a:lnTo>
                    <a:lnTo>
                      <a:pt x="1583" y="2373"/>
                    </a:lnTo>
                    <a:lnTo>
                      <a:pt x="1543" y="2373"/>
                    </a:lnTo>
                    <a:lnTo>
                      <a:pt x="1473" y="2373"/>
                    </a:lnTo>
                    <a:lnTo>
                      <a:pt x="1432" y="2373"/>
                    </a:lnTo>
                    <a:lnTo>
                      <a:pt x="1352" y="2373"/>
                    </a:lnTo>
                    <a:lnTo>
                      <a:pt x="1311" y="2373"/>
                    </a:lnTo>
                    <a:lnTo>
                      <a:pt x="1271" y="2384"/>
                    </a:lnTo>
                    <a:lnTo>
                      <a:pt x="1230" y="2405"/>
                    </a:lnTo>
                    <a:lnTo>
                      <a:pt x="1190" y="2405"/>
                    </a:lnTo>
                    <a:lnTo>
                      <a:pt x="1150" y="2405"/>
                    </a:lnTo>
                    <a:lnTo>
                      <a:pt x="1109" y="2405"/>
                    </a:lnTo>
                    <a:lnTo>
                      <a:pt x="1069" y="2405"/>
                    </a:lnTo>
                    <a:lnTo>
                      <a:pt x="1029" y="2405"/>
                    </a:lnTo>
                    <a:lnTo>
                      <a:pt x="988" y="2394"/>
                    </a:lnTo>
                    <a:lnTo>
                      <a:pt x="948" y="2362"/>
                    </a:lnTo>
                    <a:lnTo>
                      <a:pt x="918" y="2318"/>
                    </a:lnTo>
                    <a:lnTo>
                      <a:pt x="877" y="2286"/>
                    </a:lnTo>
                    <a:lnTo>
                      <a:pt x="837" y="2275"/>
                    </a:lnTo>
                    <a:lnTo>
                      <a:pt x="797" y="2253"/>
                    </a:lnTo>
                    <a:lnTo>
                      <a:pt x="736" y="2242"/>
                    </a:lnTo>
                    <a:lnTo>
                      <a:pt x="696" y="2220"/>
                    </a:lnTo>
                    <a:lnTo>
                      <a:pt x="656" y="2220"/>
                    </a:lnTo>
                    <a:lnTo>
                      <a:pt x="615" y="2198"/>
                    </a:lnTo>
                    <a:lnTo>
                      <a:pt x="565" y="2144"/>
                    </a:lnTo>
                    <a:lnTo>
                      <a:pt x="524" y="2122"/>
                    </a:lnTo>
                    <a:lnTo>
                      <a:pt x="474" y="2122"/>
                    </a:lnTo>
                    <a:lnTo>
                      <a:pt x="434" y="2101"/>
                    </a:lnTo>
                    <a:lnTo>
                      <a:pt x="383" y="2057"/>
                    </a:lnTo>
                    <a:lnTo>
                      <a:pt x="313" y="2013"/>
                    </a:lnTo>
                    <a:lnTo>
                      <a:pt x="272" y="1981"/>
                    </a:lnTo>
                    <a:lnTo>
                      <a:pt x="232" y="1970"/>
                    </a:lnTo>
                    <a:lnTo>
                      <a:pt x="192" y="1937"/>
                    </a:lnTo>
                    <a:lnTo>
                      <a:pt x="161" y="1894"/>
                    </a:lnTo>
                    <a:lnTo>
                      <a:pt x="121" y="1839"/>
                    </a:lnTo>
                    <a:lnTo>
                      <a:pt x="71" y="1785"/>
                    </a:lnTo>
                    <a:lnTo>
                      <a:pt x="30" y="1752"/>
                    </a:lnTo>
                    <a:lnTo>
                      <a:pt x="50" y="1796"/>
                    </a:lnTo>
                    <a:lnTo>
                      <a:pt x="91" y="1828"/>
                    </a:lnTo>
                    <a:lnTo>
                      <a:pt x="121" y="1872"/>
                    </a:lnTo>
                    <a:lnTo>
                      <a:pt x="151" y="1916"/>
                    </a:lnTo>
                    <a:lnTo>
                      <a:pt x="192" y="1959"/>
                    </a:lnTo>
                    <a:lnTo>
                      <a:pt x="232" y="1981"/>
                    </a:lnTo>
                    <a:lnTo>
                      <a:pt x="282" y="2013"/>
                    </a:lnTo>
                    <a:lnTo>
                      <a:pt x="323" y="2035"/>
                    </a:lnTo>
                    <a:lnTo>
                      <a:pt x="363" y="2068"/>
                    </a:lnTo>
                    <a:lnTo>
                      <a:pt x="403" y="2090"/>
                    </a:lnTo>
                    <a:lnTo>
                      <a:pt x="444" y="2111"/>
                    </a:lnTo>
                    <a:lnTo>
                      <a:pt x="484" y="2122"/>
                    </a:lnTo>
                    <a:lnTo>
                      <a:pt x="524" y="2155"/>
                    </a:lnTo>
                    <a:lnTo>
                      <a:pt x="565" y="2188"/>
                    </a:lnTo>
                    <a:lnTo>
                      <a:pt x="615" y="2231"/>
                    </a:lnTo>
                    <a:lnTo>
                      <a:pt x="656" y="2231"/>
                    </a:lnTo>
                    <a:lnTo>
                      <a:pt x="696" y="2231"/>
                    </a:lnTo>
                    <a:lnTo>
                      <a:pt x="736" y="2275"/>
                    </a:lnTo>
                    <a:lnTo>
                      <a:pt x="787" y="2286"/>
                    </a:lnTo>
                    <a:lnTo>
                      <a:pt x="827" y="2296"/>
                    </a:lnTo>
                    <a:lnTo>
                      <a:pt x="908" y="2329"/>
                    </a:lnTo>
                    <a:lnTo>
                      <a:pt x="948" y="2373"/>
                    </a:lnTo>
                    <a:lnTo>
                      <a:pt x="999" y="2427"/>
                    </a:lnTo>
                    <a:lnTo>
                      <a:pt x="938" y="2438"/>
                    </a:lnTo>
                    <a:lnTo>
                      <a:pt x="888" y="2405"/>
                    </a:lnTo>
                    <a:lnTo>
                      <a:pt x="847" y="2394"/>
                    </a:lnTo>
                    <a:lnTo>
                      <a:pt x="807" y="2405"/>
                    </a:lnTo>
                    <a:lnTo>
                      <a:pt x="767" y="2427"/>
                    </a:lnTo>
                    <a:lnTo>
                      <a:pt x="716" y="2427"/>
                    </a:lnTo>
                    <a:lnTo>
                      <a:pt x="635" y="2416"/>
                    </a:lnTo>
                    <a:lnTo>
                      <a:pt x="595" y="2394"/>
                    </a:lnTo>
                    <a:lnTo>
                      <a:pt x="555" y="2405"/>
                    </a:lnTo>
                    <a:lnTo>
                      <a:pt x="514" y="2427"/>
                    </a:lnTo>
                    <a:lnTo>
                      <a:pt x="474" y="2438"/>
                    </a:lnTo>
                    <a:lnTo>
                      <a:pt x="403" y="2471"/>
                    </a:lnTo>
                    <a:lnTo>
                      <a:pt x="373" y="2547"/>
                    </a:lnTo>
                    <a:lnTo>
                      <a:pt x="333" y="2569"/>
                    </a:lnTo>
                    <a:lnTo>
                      <a:pt x="292" y="2579"/>
                    </a:lnTo>
                    <a:lnTo>
                      <a:pt x="252" y="2569"/>
                    </a:lnTo>
                    <a:lnTo>
                      <a:pt x="212" y="2569"/>
                    </a:lnTo>
                    <a:lnTo>
                      <a:pt x="171" y="2569"/>
                    </a:lnTo>
                    <a:lnTo>
                      <a:pt x="121" y="2569"/>
                    </a:lnTo>
                    <a:lnTo>
                      <a:pt x="81" y="2569"/>
                    </a:lnTo>
                    <a:lnTo>
                      <a:pt x="40" y="2569"/>
                    </a:lnTo>
                    <a:lnTo>
                      <a:pt x="0" y="2569"/>
                    </a:lnTo>
                    <a:lnTo>
                      <a:pt x="71" y="2569"/>
                    </a:lnTo>
                    <a:lnTo>
                      <a:pt x="131" y="2569"/>
                    </a:lnTo>
                    <a:lnTo>
                      <a:pt x="171" y="2590"/>
                    </a:lnTo>
                    <a:lnTo>
                      <a:pt x="212" y="2612"/>
                    </a:lnTo>
                    <a:lnTo>
                      <a:pt x="252" y="2612"/>
                    </a:lnTo>
                    <a:lnTo>
                      <a:pt x="292" y="2612"/>
                    </a:lnTo>
                    <a:lnTo>
                      <a:pt x="333" y="2590"/>
                    </a:lnTo>
                    <a:lnTo>
                      <a:pt x="373" y="2547"/>
                    </a:lnTo>
                    <a:lnTo>
                      <a:pt x="424" y="2503"/>
                    </a:lnTo>
                    <a:lnTo>
                      <a:pt x="464" y="2481"/>
                    </a:lnTo>
                    <a:lnTo>
                      <a:pt x="504" y="2449"/>
                    </a:lnTo>
                    <a:lnTo>
                      <a:pt x="555" y="2438"/>
                    </a:lnTo>
                    <a:lnTo>
                      <a:pt x="595" y="2438"/>
                    </a:lnTo>
                    <a:lnTo>
                      <a:pt x="635" y="2438"/>
                    </a:lnTo>
                    <a:lnTo>
                      <a:pt x="676" y="2438"/>
                    </a:lnTo>
                    <a:lnTo>
                      <a:pt x="716" y="2438"/>
                    </a:lnTo>
                    <a:lnTo>
                      <a:pt x="756" y="2438"/>
                    </a:lnTo>
                    <a:lnTo>
                      <a:pt x="797" y="2427"/>
                    </a:lnTo>
                    <a:lnTo>
                      <a:pt x="847" y="2416"/>
                    </a:lnTo>
                    <a:lnTo>
                      <a:pt x="888" y="2438"/>
                    </a:lnTo>
                    <a:lnTo>
                      <a:pt x="928" y="2449"/>
                    </a:lnTo>
                    <a:lnTo>
                      <a:pt x="978" y="2460"/>
                    </a:lnTo>
                    <a:lnTo>
                      <a:pt x="1019" y="2460"/>
                    </a:lnTo>
                    <a:lnTo>
                      <a:pt x="1049" y="2416"/>
                    </a:lnTo>
                    <a:lnTo>
                      <a:pt x="1089" y="2405"/>
                    </a:lnTo>
                    <a:lnTo>
                      <a:pt x="1130" y="2427"/>
                    </a:lnTo>
                    <a:lnTo>
                      <a:pt x="1170" y="2460"/>
                    </a:lnTo>
                    <a:lnTo>
                      <a:pt x="1210" y="2481"/>
                    </a:lnTo>
                    <a:lnTo>
                      <a:pt x="1251" y="2481"/>
                    </a:lnTo>
                    <a:lnTo>
                      <a:pt x="1291" y="2503"/>
                    </a:lnTo>
                    <a:lnTo>
                      <a:pt x="1341" y="2525"/>
                    </a:lnTo>
                    <a:lnTo>
                      <a:pt x="1382" y="2536"/>
                    </a:lnTo>
                    <a:lnTo>
                      <a:pt x="1422" y="2547"/>
                    </a:lnTo>
                    <a:lnTo>
                      <a:pt x="1493" y="2558"/>
                    </a:lnTo>
                    <a:lnTo>
                      <a:pt x="1553" y="2569"/>
                    </a:lnTo>
                    <a:lnTo>
                      <a:pt x="1594" y="2612"/>
                    </a:lnTo>
                    <a:lnTo>
                      <a:pt x="1604" y="2656"/>
                    </a:lnTo>
                    <a:lnTo>
                      <a:pt x="1684" y="2710"/>
                    </a:lnTo>
                    <a:lnTo>
                      <a:pt x="1725" y="2743"/>
                    </a:lnTo>
                    <a:lnTo>
                      <a:pt x="1755" y="2819"/>
                    </a:lnTo>
                    <a:lnTo>
                      <a:pt x="1785" y="2862"/>
                    </a:lnTo>
                    <a:lnTo>
                      <a:pt x="1705" y="2873"/>
                    </a:lnTo>
                    <a:lnTo>
                      <a:pt x="1664" y="2906"/>
                    </a:lnTo>
                    <a:lnTo>
                      <a:pt x="1634" y="2949"/>
                    </a:lnTo>
                    <a:lnTo>
                      <a:pt x="1624" y="3004"/>
                    </a:lnTo>
                    <a:lnTo>
                      <a:pt x="1533" y="3037"/>
                    </a:lnTo>
                    <a:lnTo>
                      <a:pt x="1452" y="3047"/>
                    </a:lnTo>
                    <a:lnTo>
                      <a:pt x="1402" y="3080"/>
                    </a:lnTo>
                    <a:lnTo>
                      <a:pt x="1352" y="3134"/>
                    </a:lnTo>
                    <a:lnTo>
                      <a:pt x="1311" y="3156"/>
                    </a:lnTo>
                    <a:lnTo>
                      <a:pt x="1271" y="3167"/>
                    </a:lnTo>
                    <a:lnTo>
                      <a:pt x="1230" y="3167"/>
                    </a:lnTo>
                    <a:lnTo>
                      <a:pt x="1190" y="3167"/>
                    </a:lnTo>
                    <a:lnTo>
                      <a:pt x="1150" y="3178"/>
                    </a:lnTo>
                    <a:lnTo>
                      <a:pt x="1069" y="3189"/>
                    </a:lnTo>
                    <a:lnTo>
                      <a:pt x="1029" y="3200"/>
                    </a:lnTo>
                    <a:lnTo>
                      <a:pt x="968" y="3211"/>
                    </a:lnTo>
                    <a:lnTo>
                      <a:pt x="908" y="3211"/>
                    </a:lnTo>
                    <a:lnTo>
                      <a:pt x="867" y="3211"/>
                    </a:lnTo>
                    <a:lnTo>
                      <a:pt x="827" y="3222"/>
                    </a:lnTo>
                    <a:lnTo>
                      <a:pt x="777" y="3243"/>
                    </a:lnTo>
                    <a:lnTo>
                      <a:pt x="736" y="3265"/>
                    </a:lnTo>
                    <a:lnTo>
                      <a:pt x="696" y="3287"/>
                    </a:lnTo>
                    <a:lnTo>
                      <a:pt x="656" y="3298"/>
                    </a:lnTo>
                    <a:lnTo>
                      <a:pt x="595" y="3298"/>
                    </a:lnTo>
                    <a:lnTo>
                      <a:pt x="555" y="3309"/>
                    </a:lnTo>
                    <a:lnTo>
                      <a:pt x="514" y="3309"/>
                    </a:lnTo>
                    <a:lnTo>
                      <a:pt x="474" y="3320"/>
                    </a:lnTo>
                    <a:lnTo>
                      <a:pt x="403" y="3320"/>
                    </a:lnTo>
                    <a:lnTo>
                      <a:pt x="363" y="3320"/>
                    </a:lnTo>
                    <a:lnTo>
                      <a:pt x="323" y="3320"/>
                    </a:lnTo>
                    <a:lnTo>
                      <a:pt x="282" y="3320"/>
                    </a:lnTo>
                    <a:lnTo>
                      <a:pt x="242" y="3320"/>
                    </a:lnTo>
                    <a:lnTo>
                      <a:pt x="202" y="3330"/>
                    </a:lnTo>
                    <a:lnTo>
                      <a:pt x="161" y="3341"/>
                    </a:lnTo>
                    <a:lnTo>
                      <a:pt x="91" y="3341"/>
                    </a:lnTo>
                    <a:lnTo>
                      <a:pt x="50" y="3352"/>
                    </a:lnTo>
                    <a:lnTo>
                      <a:pt x="10" y="3396"/>
                    </a:lnTo>
                    <a:lnTo>
                      <a:pt x="50" y="3396"/>
                    </a:lnTo>
                    <a:lnTo>
                      <a:pt x="91" y="3374"/>
                    </a:lnTo>
                    <a:lnTo>
                      <a:pt x="131" y="3352"/>
                    </a:lnTo>
                    <a:lnTo>
                      <a:pt x="171" y="3341"/>
                    </a:lnTo>
                    <a:lnTo>
                      <a:pt x="212" y="3341"/>
                    </a:lnTo>
                    <a:lnTo>
                      <a:pt x="252" y="3330"/>
                    </a:lnTo>
                    <a:lnTo>
                      <a:pt x="292" y="3320"/>
                    </a:lnTo>
                    <a:lnTo>
                      <a:pt x="333" y="3309"/>
                    </a:lnTo>
                    <a:lnTo>
                      <a:pt x="373" y="3309"/>
                    </a:lnTo>
                    <a:lnTo>
                      <a:pt x="414" y="3309"/>
                    </a:lnTo>
                    <a:lnTo>
                      <a:pt x="474" y="3320"/>
                    </a:lnTo>
                    <a:lnTo>
                      <a:pt x="555" y="3320"/>
                    </a:lnTo>
                    <a:lnTo>
                      <a:pt x="595" y="3320"/>
                    </a:lnTo>
                    <a:lnTo>
                      <a:pt x="635" y="3320"/>
                    </a:lnTo>
                    <a:lnTo>
                      <a:pt x="676" y="3309"/>
                    </a:lnTo>
                    <a:lnTo>
                      <a:pt x="716" y="3309"/>
                    </a:lnTo>
                    <a:lnTo>
                      <a:pt x="767" y="3298"/>
                    </a:lnTo>
                    <a:lnTo>
                      <a:pt x="807" y="3265"/>
                    </a:lnTo>
                    <a:lnTo>
                      <a:pt x="847" y="3243"/>
                    </a:lnTo>
                    <a:lnTo>
                      <a:pt x="888" y="3243"/>
                    </a:lnTo>
                    <a:lnTo>
                      <a:pt x="938" y="3243"/>
                    </a:lnTo>
                    <a:lnTo>
                      <a:pt x="978" y="3222"/>
                    </a:lnTo>
                    <a:lnTo>
                      <a:pt x="1029" y="3211"/>
                    </a:lnTo>
                    <a:lnTo>
                      <a:pt x="1109" y="3211"/>
                    </a:lnTo>
                    <a:lnTo>
                      <a:pt x="1150" y="3211"/>
                    </a:lnTo>
                    <a:lnTo>
                      <a:pt x="1200" y="3200"/>
                    </a:lnTo>
                    <a:lnTo>
                      <a:pt x="1241" y="3189"/>
                    </a:lnTo>
                    <a:lnTo>
                      <a:pt x="1291" y="3200"/>
                    </a:lnTo>
                    <a:lnTo>
                      <a:pt x="1341" y="3200"/>
                    </a:lnTo>
                    <a:lnTo>
                      <a:pt x="1382" y="3178"/>
                    </a:lnTo>
                    <a:lnTo>
                      <a:pt x="1412" y="3134"/>
                    </a:lnTo>
                    <a:lnTo>
                      <a:pt x="1432" y="3091"/>
                    </a:lnTo>
                    <a:lnTo>
                      <a:pt x="1473" y="3080"/>
                    </a:lnTo>
                    <a:lnTo>
                      <a:pt x="1533" y="3069"/>
                    </a:lnTo>
                    <a:lnTo>
                      <a:pt x="1573" y="3047"/>
                    </a:lnTo>
                    <a:lnTo>
                      <a:pt x="1614" y="3015"/>
                    </a:lnTo>
                    <a:lnTo>
                      <a:pt x="1654" y="2982"/>
                    </a:lnTo>
                    <a:lnTo>
                      <a:pt x="1694" y="2939"/>
                    </a:lnTo>
                    <a:lnTo>
                      <a:pt x="1735" y="2928"/>
                    </a:lnTo>
                    <a:lnTo>
                      <a:pt x="1775" y="2895"/>
                    </a:lnTo>
                    <a:lnTo>
                      <a:pt x="1815" y="2873"/>
                    </a:lnTo>
                    <a:lnTo>
                      <a:pt x="1856" y="2862"/>
                    </a:lnTo>
                    <a:lnTo>
                      <a:pt x="1896" y="2884"/>
                    </a:lnTo>
                    <a:lnTo>
                      <a:pt x="1937" y="2895"/>
                    </a:lnTo>
                    <a:lnTo>
                      <a:pt x="1977" y="2895"/>
                    </a:lnTo>
                    <a:lnTo>
                      <a:pt x="2017" y="2906"/>
                    </a:lnTo>
                    <a:lnTo>
                      <a:pt x="2088" y="2917"/>
                    </a:lnTo>
                    <a:lnTo>
                      <a:pt x="2128" y="2917"/>
                    </a:lnTo>
                    <a:lnTo>
                      <a:pt x="2189" y="2928"/>
                    </a:lnTo>
                    <a:lnTo>
                      <a:pt x="2239" y="2939"/>
                    </a:lnTo>
                    <a:lnTo>
                      <a:pt x="2279" y="2960"/>
                    </a:lnTo>
                    <a:lnTo>
                      <a:pt x="2320" y="2982"/>
                    </a:lnTo>
                    <a:lnTo>
                      <a:pt x="2360" y="3004"/>
                    </a:lnTo>
                    <a:lnTo>
                      <a:pt x="2400" y="3015"/>
                    </a:lnTo>
                    <a:lnTo>
                      <a:pt x="2441" y="3015"/>
                    </a:lnTo>
                    <a:lnTo>
                      <a:pt x="2481" y="3037"/>
                    </a:lnTo>
                    <a:lnTo>
                      <a:pt x="2521" y="3058"/>
                    </a:lnTo>
                    <a:lnTo>
                      <a:pt x="2562" y="3091"/>
                    </a:lnTo>
                    <a:lnTo>
                      <a:pt x="2622" y="3102"/>
                    </a:lnTo>
                    <a:lnTo>
                      <a:pt x="2663" y="3102"/>
                    </a:lnTo>
                    <a:lnTo>
                      <a:pt x="2703" y="3134"/>
                    </a:lnTo>
                    <a:lnTo>
                      <a:pt x="2743" y="3156"/>
                    </a:lnTo>
                    <a:lnTo>
                      <a:pt x="2784" y="3167"/>
                    </a:lnTo>
                    <a:lnTo>
                      <a:pt x="2834" y="3189"/>
                    </a:lnTo>
                    <a:lnTo>
                      <a:pt x="2874" y="3200"/>
                    </a:lnTo>
                    <a:lnTo>
                      <a:pt x="2925" y="3200"/>
                    </a:lnTo>
                    <a:lnTo>
                      <a:pt x="2975" y="3200"/>
                    </a:lnTo>
                    <a:lnTo>
                      <a:pt x="3016" y="3200"/>
                    </a:lnTo>
                    <a:lnTo>
                      <a:pt x="3066" y="3211"/>
                    </a:lnTo>
                    <a:lnTo>
                      <a:pt x="3117" y="3243"/>
                    </a:lnTo>
                    <a:lnTo>
                      <a:pt x="3167" y="3254"/>
                    </a:lnTo>
                    <a:lnTo>
                      <a:pt x="3217" y="3254"/>
                    </a:lnTo>
                    <a:lnTo>
                      <a:pt x="3308" y="3254"/>
                    </a:lnTo>
                    <a:lnTo>
                      <a:pt x="3359" y="3254"/>
                    </a:lnTo>
                    <a:lnTo>
                      <a:pt x="3399" y="3265"/>
                    </a:lnTo>
                    <a:lnTo>
                      <a:pt x="3449" y="3298"/>
                    </a:lnTo>
                    <a:lnTo>
                      <a:pt x="3490" y="3309"/>
                    </a:lnTo>
                    <a:lnTo>
                      <a:pt x="3530" y="3320"/>
                    </a:lnTo>
                    <a:lnTo>
                      <a:pt x="3581" y="3330"/>
                    </a:lnTo>
                    <a:lnTo>
                      <a:pt x="3631" y="3330"/>
                    </a:lnTo>
                    <a:lnTo>
                      <a:pt x="3671" y="3330"/>
                    </a:lnTo>
                    <a:lnTo>
                      <a:pt x="3712" y="3341"/>
                    </a:lnTo>
                    <a:lnTo>
                      <a:pt x="3752" y="3374"/>
                    </a:lnTo>
                    <a:lnTo>
                      <a:pt x="3802" y="3374"/>
                    </a:lnTo>
                    <a:lnTo>
                      <a:pt x="3843" y="3374"/>
                    </a:lnTo>
                    <a:lnTo>
                      <a:pt x="3893" y="3374"/>
                    </a:lnTo>
                    <a:lnTo>
                      <a:pt x="3944" y="3385"/>
                    </a:lnTo>
                    <a:lnTo>
                      <a:pt x="3984" y="3385"/>
                    </a:lnTo>
                    <a:lnTo>
                      <a:pt x="4024" y="3385"/>
                    </a:lnTo>
                    <a:lnTo>
                      <a:pt x="4075" y="3385"/>
                    </a:lnTo>
                    <a:lnTo>
                      <a:pt x="4125" y="3385"/>
                    </a:lnTo>
                    <a:lnTo>
                      <a:pt x="4165" y="3385"/>
                    </a:lnTo>
                    <a:lnTo>
                      <a:pt x="4216" y="3417"/>
                    </a:lnTo>
                    <a:lnTo>
                      <a:pt x="4266" y="3450"/>
                    </a:lnTo>
                    <a:lnTo>
                      <a:pt x="4307" y="3450"/>
                    </a:lnTo>
                    <a:lnTo>
                      <a:pt x="4357" y="3450"/>
                    </a:lnTo>
                    <a:lnTo>
                      <a:pt x="4408" y="3450"/>
                    </a:lnTo>
                    <a:lnTo>
                      <a:pt x="4458" y="3450"/>
                    </a:lnTo>
                    <a:lnTo>
                      <a:pt x="4498" y="3450"/>
                    </a:lnTo>
                    <a:lnTo>
                      <a:pt x="4539" y="3450"/>
                    </a:lnTo>
                    <a:lnTo>
                      <a:pt x="4589" y="3461"/>
                    </a:lnTo>
                    <a:lnTo>
                      <a:pt x="4640" y="3461"/>
                    </a:lnTo>
                    <a:lnTo>
                      <a:pt x="4549" y="3461"/>
                    </a:lnTo>
                    <a:lnTo>
                      <a:pt x="4508" y="3461"/>
                    </a:lnTo>
                    <a:lnTo>
                      <a:pt x="4428" y="3439"/>
                    </a:lnTo>
                    <a:lnTo>
                      <a:pt x="4377" y="3428"/>
                    </a:lnTo>
                    <a:lnTo>
                      <a:pt x="4297" y="3439"/>
                    </a:lnTo>
                    <a:lnTo>
                      <a:pt x="4256" y="3450"/>
                    </a:lnTo>
                    <a:lnTo>
                      <a:pt x="4216" y="3439"/>
                    </a:lnTo>
                    <a:lnTo>
                      <a:pt x="4196" y="3396"/>
                    </a:lnTo>
                    <a:lnTo>
                      <a:pt x="4105" y="3374"/>
                    </a:lnTo>
                    <a:lnTo>
                      <a:pt x="4065" y="3374"/>
                    </a:lnTo>
                    <a:lnTo>
                      <a:pt x="4014" y="3363"/>
                    </a:lnTo>
                    <a:lnTo>
                      <a:pt x="3954" y="3352"/>
                    </a:lnTo>
                    <a:lnTo>
                      <a:pt x="3873" y="3341"/>
                    </a:lnTo>
                    <a:lnTo>
                      <a:pt x="3823" y="3330"/>
                    </a:lnTo>
                    <a:lnTo>
                      <a:pt x="3782" y="3330"/>
                    </a:lnTo>
                    <a:lnTo>
                      <a:pt x="3722" y="3341"/>
                    </a:lnTo>
                    <a:lnTo>
                      <a:pt x="3611" y="3341"/>
                    </a:lnTo>
                    <a:lnTo>
                      <a:pt x="3560" y="3298"/>
                    </a:lnTo>
                    <a:lnTo>
                      <a:pt x="3520" y="3298"/>
                    </a:lnTo>
                    <a:lnTo>
                      <a:pt x="3449" y="3287"/>
                    </a:lnTo>
                    <a:lnTo>
                      <a:pt x="3369" y="3287"/>
                    </a:lnTo>
                    <a:lnTo>
                      <a:pt x="3328" y="3265"/>
                    </a:lnTo>
                    <a:lnTo>
                      <a:pt x="3278" y="3232"/>
                    </a:lnTo>
                    <a:lnTo>
                      <a:pt x="3238" y="3211"/>
                    </a:lnTo>
                    <a:lnTo>
                      <a:pt x="3197" y="3200"/>
                    </a:lnTo>
                    <a:lnTo>
                      <a:pt x="3157" y="3200"/>
                    </a:lnTo>
                    <a:lnTo>
                      <a:pt x="3117" y="3200"/>
                    </a:lnTo>
                    <a:lnTo>
                      <a:pt x="3076" y="3189"/>
                    </a:lnTo>
                    <a:lnTo>
                      <a:pt x="3016" y="3178"/>
                    </a:lnTo>
                    <a:lnTo>
                      <a:pt x="2955" y="3167"/>
                    </a:lnTo>
                    <a:lnTo>
                      <a:pt x="2915" y="3145"/>
                    </a:lnTo>
                    <a:lnTo>
                      <a:pt x="2864" y="3124"/>
                    </a:lnTo>
                    <a:lnTo>
                      <a:pt x="2824" y="3124"/>
                    </a:lnTo>
                    <a:lnTo>
                      <a:pt x="2784" y="3124"/>
                    </a:lnTo>
                    <a:lnTo>
                      <a:pt x="2733" y="3124"/>
                    </a:lnTo>
                    <a:lnTo>
                      <a:pt x="2673" y="3124"/>
                    </a:lnTo>
                    <a:lnTo>
                      <a:pt x="2592" y="3113"/>
                    </a:lnTo>
                    <a:lnTo>
                      <a:pt x="2552" y="3058"/>
                    </a:lnTo>
                    <a:lnTo>
                      <a:pt x="2511" y="3015"/>
                    </a:lnTo>
                    <a:lnTo>
                      <a:pt x="2471" y="3015"/>
                    </a:lnTo>
                    <a:lnTo>
                      <a:pt x="2380" y="3015"/>
                    </a:lnTo>
                    <a:lnTo>
                      <a:pt x="2340" y="2982"/>
                    </a:lnTo>
                    <a:lnTo>
                      <a:pt x="2300" y="2949"/>
                    </a:lnTo>
                    <a:lnTo>
                      <a:pt x="2249" y="2906"/>
                    </a:lnTo>
                    <a:lnTo>
                      <a:pt x="2199" y="2884"/>
                    </a:lnTo>
                    <a:lnTo>
                      <a:pt x="2158" y="2884"/>
                    </a:lnTo>
                    <a:lnTo>
                      <a:pt x="2108" y="2884"/>
                    </a:lnTo>
                    <a:lnTo>
                      <a:pt x="2017" y="2884"/>
                    </a:lnTo>
                    <a:lnTo>
                      <a:pt x="1977" y="2884"/>
                    </a:lnTo>
                    <a:lnTo>
                      <a:pt x="1937" y="2862"/>
                    </a:lnTo>
                    <a:lnTo>
                      <a:pt x="1826" y="2841"/>
                    </a:lnTo>
                    <a:lnTo>
                      <a:pt x="1725" y="2808"/>
                    </a:lnTo>
                    <a:lnTo>
                      <a:pt x="1705" y="2764"/>
                    </a:lnTo>
                    <a:lnTo>
                      <a:pt x="1715" y="2721"/>
                    </a:lnTo>
                    <a:lnTo>
                      <a:pt x="1684" y="2677"/>
                    </a:lnTo>
                    <a:lnTo>
                      <a:pt x="1654" y="2634"/>
                    </a:lnTo>
                    <a:lnTo>
                      <a:pt x="1624" y="2590"/>
                    </a:lnTo>
                    <a:lnTo>
                      <a:pt x="1583" y="2558"/>
                    </a:lnTo>
                    <a:lnTo>
                      <a:pt x="1543" y="2536"/>
                    </a:lnTo>
                    <a:lnTo>
                      <a:pt x="1503" y="2525"/>
                    </a:lnTo>
                    <a:lnTo>
                      <a:pt x="1422" y="2492"/>
                    </a:lnTo>
                    <a:lnTo>
                      <a:pt x="1382" y="2492"/>
                    </a:lnTo>
                    <a:lnTo>
                      <a:pt x="1341" y="2481"/>
                    </a:lnTo>
                    <a:lnTo>
                      <a:pt x="1291" y="2471"/>
                    </a:lnTo>
                    <a:lnTo>
                      <a:pt x="1220" y="2471"/>
                    </a:lnTo>
                    <a:lnTo>
                      <a:pt x="1180" y="2449"/>
                    </a:lnTo>
                    <a:lnTo>
                      <a:pt x="1140" y="2438"/>
                    </a:lnTo>
                    <a:lnTo>
                      <a:pt x="1200" y="2427"/>
                    </a:lnTo>
                    <a:lnTo>
                      <a:pt x="1241" y="2405"/>
                    </a:lnTo>
                    <a:lnTo>
                      <a:pt x="1281" y="2394"/>
                    </a:lnTo>
                    <a:lnTo>
                      <a:pt x="1331" y="2394"/>
                    </a:lnTo>
                    <a:lnTo>
                      <a:pt x="1372" y="2394"/>
                    </a:lnTo>
                    <a:lnTo>
                      <a:pt x="1412" y="2394"/>
                    </a:lnTo>
                    <a:lnTo>
                      <a:pt x="1452" y="2394"/>
                    </a:lnTo>
                    <a:lnTo>
                      <a:pt x="1493" y="2394"/>
                    </a:lnTo>
                    <a:lnTo>
                      <a:pt x="1543" y="2394"/>
                    </a:lnTo>
                    <a:lnTo>
                      <a:pt x="1583" y="2384"/>
                    </a:lnTo>
                    <a:lnTo>
                      <a:pt x="1664" y="2384"/>
                    </a:lnTo>
                    <a:lnTo>
                      <a:pt x="1755" y="2373"/>
                    </a:lnTo>
                    <a:lnTo>
                      <a:pt x="1795" y="2351"/>
                    </a:lnTo>
                    <a:lnTo>
                      <a:pt x="1836" y="2340"/>
                    </a:lnTo>
                    <a:lnTo>
                      <a:pt x="1896" y="2340"/>
                    </a:lnTo>
                    <a:lnTo>
                      <a:pt x="1977" y="2340"/>
                    </a:lnTo>
                    <a:lnTo>
                      <a:pt x="2037" y="2329"/>
                    </a:lnTo>
                    <a:lnTo>
                      <a:pt x="2078" y="2318"/>
                    </a:lnTo>
                    <a:lnTo>
                      <a:pt x="2118" y="2318"/>
                    </a:lnTo>
                    <a:lnTo>
                      <a:pt x="2158" y="2318"/>
                    </a:lnTo>
                    <a:lnTo>
                      <a:pt x="2199" y="2340"/>
                    </a:lnTo>
                    <a:lnTo>
                      <a:pt x="2249" y="2351"/>
                    </a:lnTo>
                    <a:lnTo>
                      <a:pt x="2310" y="2351"/>
                    </a:lnTo>
                    <a:lnTo>
                      <a:pt x="2370" y="2351"/>
                    </a:lnTo>
                    <a:lnTo>
                      <a:pt x="2421" y="2351"/>
                    </a:lnTo>
                    <a:lnTo>
                      <a:pt x="2461" y="2362"/>
                    </a:lnTo>
                    <a:lnTo>
                      <a:pt x="2521" y="2362"/>
                    </a:lnTo>
                    <a:lnTo>
                      <a:pt x="2582" y="2362"/>
                    </a:lnTo>
                    <a:lnTo>
                      <a:pt x="2622" y="2394"/>
                    </a:lnTo>
                    <a:lnTo>
                      <a:pt x="2703" y="2416"/>
                    </a:lnTo>
                    <a:lnTo>
                      <a:pt x="2743" y="2427"/>
                    </a:lnTo>
                    <a:lnTo>
                      <a:pt x="2794" y="2438"/>
                    </a:lnTo>
                    <a:lnTo>
                      <a:pt x="2834" y="2438"/>
                    </a:lnTo>
                    <a:lnTo>
                      <a:pt x="2864" y="2481"/>
                    </a:lnTo>
                    <a:lnTo>
                      <a:pt x="2915" y="2525"/>
                    </a:lnTo>
                    <a:lnTo>
                      <a:pt x="2975" y="2536"/>
                    </a:lnTo>
                    <a:lnTo>
                      <a:pt x="3016" y="2547"/>
                    </a:lnTo>
                    <a:lnTo>
                      <a:pt x="3056" y="2569"/>
                    </a:lnTo>
                    <a:lnTo>
                      <a:pt x="3096" y="2612"/>
                    </a:lnTo>
                    <a:lnTo>
                      <a:pt x="3137" y="2634"/>
                    </a:lnTo>
                    <a:lnTo>
                      <a:pt x="3177" y="2645"/>
                    </a:lnTo>
                    <a:lnTo>
                      <a:pt x="3228" y="2656"/>
                    </a:lnTo>
                    <a:lnTo>
                      <a:pt x="3268" y="2656"/>
                    </a:lnTo>
                    <a:lnTo>
                      <a:pt x="3308" y="2666"/>
                    </a:lnTo>
                    <a:lnTo>
                      <a:pt x="3349" y="2699"/>
                    </a:lnTo>
                    <a:lnTo>
                      <a:pt x="3389" y="2732"/>
                    </a:lnTo>
                    <a:lnTo>
                      <a:pt x="3459" y="2743"/>
                    </a:lnTo>
                    <a:lnTo>
                      <a:pt x="3500" y="2743"/>
                    </a:lnTo>
                    <a:lnTo>
                      <a:pt x="3540" y="2764"/>
                    </a:lnTo>
                    <a:lnTo>
                      <a:pt x="3621" y="2786"/>
                    </a:lnTo>
                    <a:lnTo>
                      <a:pt x="3691" y="2797"/>
                    </a:lnTo>
                    <a:lnTo>
                      <a:pt x="3752" y="2808"/>
                    </a:lnTo>
                    <a:lnTo>
                      <a:pt x="3843" y="2852"/>
                    </a:lnTo>
                    <a:lnTo>
                      <a:pt x="3883" y="2873"/>
                    </a:lnTo>
                    <a:lnTo>
                      <a:pt x="3923" y="2917"/>
                    </a:lnTo>
                    <a:lnTo>
                      <a:pt x="3994" y="2960"/>
                    </a:lnTo>
                    <a:lnTo>
                      <a:pt x="4034" y="2982"/>
                    </a:lnTo>
                    <a:lnTo>
                      <a:pt x="4075" y="3004"/>
                    </a:lnTo>
                    <a:lnTo>
                      <a:pt x="4125" y="3026"/>
                    </a:lnTo>
                    <a:lnTo>
                      <a:pt x="4186" y="3047"/>
                    </a:lnTo>
                    <a:lnTo>
                      <a:pt x="4236" y="3080"/>
                    </a:lnTo>
                    <a:lnTo>
                      <a:pt x="4276" y="3102"/>
                    </a:lnTo>
                    <a:lnTo>
                      <a:pt x="4317" y="3134"/>
                    </a:lnTo>
                    <a:lnTo>
                      <a:pt x="4357" y="3167"/>
                    </a:lnTo>
                    <a:lnTo>
                      <a:pt x="4428" y="3178"/>
                    </a:lnTo>
                    <a:lnTo>
                      <a:pt x="4468" y="3189"/>
                    </a:lnTo>
                    <a:lnTo>
                      <a:pt x="4519" y="3211"/>
                    </a:lnTo>
                    <a:lnTo>
                      <a:pt x="4569" y="3243"/>
                    </a:lnTo>
                    <a:lnTo>
                      <a:pt x="4609" y="3287"/>
                    </a:lnTo>
                    <a:lnTo>
                      <a:pt x="4650" y="3298"/>
                    </a:lnTo>
                    <a:lnTo>
                      <a:pt x="4690" y="3309"/>
                    </a:lnTo>
                    <a:lnTo>
                      <a:pt x="4730" y="3341"/>
                    </a:lnTo>
                    <a:lnTo>
                      <a:pt x="4771" y="3374"/>
                    </a:lnTo>
                    <a:lnTo>
                      <a:pt x="4811" y="3385"/>
                    </a:lnTo>
                    <a:lnTo>
                      <a:pt x="4771" y="3363"/>
                    </a:lnTo>
                    <a:lnTo>
                      <a:pt x="4720" y="3320"/>
                    </a:lnTo>
                    <a:lnTo>
                      <a:pt x="4690" y="3276"/>
                    </a:lnTo>
                    <a:lnTo>
                      <a:pt x="4650" y="3265"/>
                    </a:lnTo>
                    <a:lnTo>
                      <a:pt x="4599" y="3232"/>
                    </a:lnTo>
                    <a:lnTo>
                      <a:pt x="4549" y="3189"/>
                    </a:lnTo>
                    <a:lnTo>
                      <a:pt x="4508" y="3145"/>
                    </a:lnTo>
                    <a:lnTo>
                      <a:pt x="4468" y="3134"/>
                    </a:lnTo>
                    <a:lnTo>
                      <a:pt x="4428" y="3134"/>
                    </a:lnTo>
                    <a:lnTo>
                      <a:pt x="4387" y="3113"/>
                    </a:lnTo>
                    <a:lnTo>
                      <a:pt x="4347" y="3091"/>
                    </a:lnTo>
                    <a:lnTo>
                      <a:pt x="4276" y="3047"/>
                    </a:lnTo>
                    <a:lnTo>
                      <a:pt x="4236" y="3026"/>
                    </a:lnTo>
                    <a:lnTo>
                      <a:pt x="4196" y="3015"/>
                    </a:lnTo>
                    <a:lnTo>
                      <a:pt x="4145" y="3004"/>
                    </a:lnTo>
                    <a:lnTo>
                      <a:pt x="4105" y="2960"/>
                    </a:lnTo>
                    <a:lnTo>
                      <a:pt x="4055" y="2960"/>
                    </a:lnTo>
                    <a:lnTo>
                      <a:pt x="4004" y="2906"/>
                    </a:lnTo>
                    <a:lnTo>
                      <a:pt x="3964" y="2862"/>
                    </a:lnTo>
                    <a:lnTo>
                      <a:pt x="3923" y="2841"/>
                    </a:lnTo>
                    <a:lnTo>
                      <a:pt x="3883" y="2819"/>
                    </a:lnTo>
                    <a:lnTo>
                      <a:pt x="3823" y="2808"/>
                    </a:lnTo>
                    <a:lnTo>
                      <a:pt x="3782" y="2786"/>
                    </a:lnTo>
                    <a:lnTo>
                      <a:pt x="3742" y="2764"/>
                    </a:lnTo>
                    <a:lnTo>
                      <a:pt x="3702" y="2764"/>
                    </a:lnTo>
                    <a:lnTo>
                      <a:pt x="3661" y="2764"/>
                    </a:lnTo>
                    <a:lnTo>
                      <a:pt x="3611" y="2732"/>
                    </a:lnTo>
                    <a:lnTo>
                      <a:pt x="3570" y="2699"/>
                    </a:lnTo>
                    <a:lnTo>
                      <a:pt x="3530" y="2699"/>
                    </a:lnTo>
                    <a:lnTo>
                      <a:pt x="3490" y="2677"/>
                    </a:lnTo>
                    <a:lnTo>
                      <a:pt x="3439" y="2656"/>
                    </a:lnTo>
                    <a:lnTo>
                      <a:pt x="3379" y="2645"/>
                    </a:lnTo>
                    <a:lnTo>
                      <a:pt x="3338" y="2645"/>
                    </a:lnTo>
                    <a:lnTo>
                      <a:pt x="3278" y="2634"/>
                    </a:lnTo>
                    <a:lnTo>
                      <a:pt x="3228" y="2623"/>
                    </a:lnTo>
                    <a:lnTo>
                      <a:pt x="3187" y="2601"/>
                    </a:lnTo>
                    <a:lnTo>
                      <a:pt x="3137" y="2558"/>
                    </a:lnTo>
                    <a:lnTo>
                      <a:pt x="3086" y="2514"/>
                    </a:lnTo>
                    <a:lnTo>
                      <a:pt x="3036" y="2481"/>
                    </a:lnTo>
                    <a:lnTo>
                      <a:pt x="2996" y="2460"/>
                    </a:lnTo>
                    <a:lnTo>
                      <a:pt x="2945" y="2438"/>
                    </a:lnTo>
                    <a:lnTo>
                      <a:pt x="2864" y="2416"/>
                    </a:lnTo>
                    <a:lnTo>
                      <a:pt x="2824" y="2394"/>
                    </a:lnTo>
                    <a:lnTo>
                      <a:pt x="2733" y="2362"/>
                    </a:lnTo>
                    <a:lnTo>
                      <a:pt x="2693" y="2340"/>
                    </a:lnTo>
                    <a:lnTo>
                      <a:pt x="2673" y="2296"/>
                    </a:lnTo>
                    <a:lnTo>
                      <a:pt x="2643" y="2253"/>
                    </a:lnTo>
                    <a:lnTo>
                      <a:pt x="2602" y="2231"/>
                    </a:lnTo>
                    <a:lnTo>
                      <a:pt x="2572" y="2177"/>
                    </a:lnTo>
                    <a:lnTo>
                      <a:pt x="2521" y="2133"/>
                    </a:lnTo>
                    <a:lnTo>
                      <a:pt x="2511" y="2090"/>
                    </a:lnTo>
                    <a:lnTo>
                      <a:pt x="2501" y="2046"/>
                    </a:lnTo>
                    <a:lnTo>
                      <a:pt x="2481" y="2003"/>
                    </a:lnTo>
                    <a:lnTo>
                      <a:pt x="2461" y="1959"/>
                    </a:lnTo>
                    <a:lnTo>
                      <a:pt x="2441" y="1916"/>
                    </a:lnTo>
                    <a:lnTo>
                      <a:pt x="2431" y="1872"/>
                    </a:lnTo>
                    <a:lnTo>
                      <a:pt x="2411" y="1828"/>
                    </a:lnTo>
                    <a:lnTo>
                      <a:pt x="2390" y="1785"/>
                    </a:lnTo>
                    <a:lnTo>
                      <a:pt x="2350" y="1752"/>
                    </a:lnTo>
                    <a:lnTo>
                      <a:pt x="2330" y="1709"/>
                    </a:lnTo>
                    <a:lnTo>
                      <a:pt x="2300" y="1665"/>
                    </a:lnTo>
                    <a:lnTo>
                      <a:pt x="2259" y="1643"/>
                    </a:lnTo>
                    <a:lnTo>
                      <a:pt x="2209" y="1622"/>
                    </a:lnTo>
                    <a:lnTo>
                      <a:pt x="2168" y="1600"/>
                    </a:lnTo>
                    <a:lnTo>
                      <a:pt x="2118" y="1589"/>
                    </a:lnTo>
                    <a:lnTo>
                      <a:pt x="2078" y="1578"/>
                    </a:lnTo>
                    <a:lnTo>
                      <a:pt x="2037" y="1556"/>
                    </a:lnTo>
                    <a:lnTo>
                      <a:pt x="1997" y="1513"/>
                    </a:lnTo>
                    <a:lnTo>
                      <a:pt x="1957" y="1469"/>
                    </a:lnTo>
                    <a:lnTo>
                      <a:pt x="1916" y="1437"/>
                    </a:lnTo>
                    <a:lnTo>
                      <a:pt x="1876" y="1426"/>
                    </a:lnTo>
                    <a:lnTo>
                      <a:pt x="1846" y="1371"/>
                    </a:lnTo>
                    <a:lnTo>
                      <a:pt x="1805" y="1339"/>
                    </a:lnTo>
                    <a:lnTo>
                      <a:pt x="1765" y="1317"/>
                    </a:lnTo>
                    <a:lnTo>
                      <a:pt x="1725" y="1295"/>
                    </a:lnTo>
                    <a:lnTo>
                      <a:pt x="1684" y="1252"/>
                    </a:lnTo>
                    <a:lnTo>
                      <a:pt x="1644" y="1219"/>
                    </a:lnTo>
                    <a:lnTo>
                      <a:pt x="1604" y="1208"/>
                    </a:lnTo>
                    <a:lnTo>
                      <a:pt x="1563" y="1186"/>
                    </a:lnTo>
                    <a:lnTo>
                      <a:pt x="1523" y="1143"/>
                    </a:lnTo>
                    <a:lnTo>
                      <a:pt x="1493" y="1099"/>
                    </a:lnTo>
                    <a:lnTo>
                      <a:pt x="1452" y="1067"/>
                    </a:lnTo>
                    <a:lnTo>
                      <a:pt x="1402" y="1012"/>
                    </a:lnTo>
                    <a:lnTo>
                      <a:pt x="1362" y="969"/>
                    </a:lnTo>
                    <a:lnTo>
                      <a:pt x="1321" y="947"/>
                    </a:lnTo>
                    <a:lnTo>
                      <a:pt x="1281" y="947"/>
                    </a:lnTo>
                    <a:lnTo>
                      <a:pt x="1230" y="914"/>
                    </a:lnTo>
                    <a:lnTo>
                      <a:pt x="1180" y="882"/>
                    </a:lnTo>
                    <a:lnTo>
                      <a:pt x="1140" y="860"/>
                    </a:lnTo>
                    <a:lnTo>
                      <a:pt x="1099" y="827"/>
                    </a:lnTo>
                    <a:lnTo>
                      <a:pt x="1059" y="805"/>
                    </a:lnTo>
                    <a:lnTo>
                      <a:pt x="1019" y="784"/>
                    </a:lnTo>
                    <a:lnTo>
                      <a:pt x="978" y="751"/>
                    </a:lnTo>
                    <a:lnTo>
                      <a:pt x="938" y="740"/>
                    </a:lnTo>
                    <a:lnTo>
                      <a:pt x="898" y="718"/>
                    </a:lnTo>
                    <a:lnTo>
                      <a:pt x="867" y="675"/>
                    </a:lnTo>
                    <a:lnTo>
                      <a:pt x="847" y="631"/>
                    </a:lnTo>
                    <a:lnTo>
                      <a:pt x="817" y="588"/>
                    </a:lnTo>
                    <a:lnTo>
                      <a:pt x="787" y="544"/>
                    </a:lnTo>
                    <a:lnTo>
                      <a:pt x="756" y="501"/>
                    </a:lnTo>
                    <a:lnTo>
                      <a:pt x="716" y="468"/>
                    </a:lnTo>
                    <a:lnTo>
                      <a:pt x="676" y="435"/>
                    </a:lnTo>
                    <a:lnTo>
                      <a:pt x="635" y="403"/>
                    </a:lnTo>
                    <a:lnTo>
                      <a:pt x="595" y="392"/>
                    </a:lnTo>
                    <a:lnTo>
                      <a:pt x="555" y="381"/>
                    </a:lnTo>
                    <a:lnTo>
                      <a:pt x="514" y="359"/>
                    </a:lnTo>
                    <a:lnTo>
                      <a:pt x="474" y="348"/>
                    </a:lnTo>
                    <a:lnTo>
                      <a:pt x="434" y="327"/>
                    </a:lnTo>
                    <a:lnTo>
                      <a:pt x="403" y="283"/>
                    </a:lnTo>
                    <a:lnTo>
                      <a:pt x="383" y="239"/>
                    </a:lnTo>
                    <a:lnTo>
                      <a:pt x="353" y="196"/>
                    </a:lnTo>
                    <a:lnTo>
                      <a:pt x="313" y="163"/>
                    </a:lnTo>
                    <a:lnTo>
                      <a:pt x="282" y="120"/>
                    </a:lnTo>
                    <a:lnTo>
                      <a:pt x="242" y="87"/>
                    </a:lnTo>
                    <a:lnTo>
                      <a:pt x="202" y="65"/>
                    </a:lnTo>
                    <a:lnTo>
                      <a:pt x="161" y="44"/>
                    </a:lnTo>
                    <a:lnTo>
                      <a:pt x="121" y="11"/>
                    </a:lnTo>
                    <a:lnTo>
                      <a:pt x="101" y="0"/>
                    </a:lnTo>
                  </a:path>
                </a:pathLst>
              </a:custGeom>
              <a:solidFill>
                <a:srgbClr val="747474"/>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54" name="Freeform 14"/>
              <p:cNvSpPr>
                <a:spLocks/>
              </p:cNvSpPr>
              <p:nvPr/>
            </p:nvSpPr>
            <p:spPr bwMode="auto">
              <a:xfrm>
                <a:off x="246" y="204"/>
                <a:ext cx="5271" cy="117"/>
              </a:xfrm>
              <a:custGeom>
                <a:avLst/>
                <a:gdLst>
                  <a:gd name="T0" fmla="*/ 0 w 5271"/>
                  <a:gd name="T1" fmla="*/ 0 h 117"/>
                  <a:gd name="T2" fmla="*/ 108 w 5271"/>
                  <a:gd name="T3" fmla="*/ 116 h 117"/>
                  <a:gd name="T4" fmla="*/ 5162 w 5271"/>
                  <a:gd name="T5" fmla="*/ 116 h 117"/>
                  <a:gd name="T6" fmla="*/ 5270 w 5271"/>
                  <a:gd name="T7" fmla="*/ 0 h 117"/>
                  <a:gd name="T8" fmla="*/ 0 w 5271"/>
                  <a:gd name="T9" fmla="*/ 0 h 1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271" h="117">
                    <a:moveTo>
                      <a:pt x="0" y="0"/>
                    </a:moveTo>
                    <a:lnTo>
                      <a:pt x="108" y="116"/>
                    </a:lnTo>
                    <a:lnTo>
                      <a:pt x="5162" y="116"/>
                    </a:lnTo>
                    <a:lnTo>
                      <a:pt x="5270" y="0"/>
                    </a:lnTo>
                    <a:lnTo>
                      <a:pt x="0" y="0"/>
                    </a:lnTo>
                  </a:path>
                </a:pathLst>
              </a:custGeom>
              <a:solidFill>
                <a:srgbClr val="9A9A9A"/>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55" name="Freeform 15"/>
              <p:cNvSpPr>
                <a:spLocks/>
              </p:cNvSpPr>
              <p:nvPr/>
            </p:nvSpPr>
            <p:spPr bwMode="auto">
              <a:xfrm>
                <a:off x="246" y="204"/>
                <a:ext cx="107" cy="3889"/>
              </a:xfrm>
              <a:custGeom>
                <a:avLst/>
                <a:gdLst>
                  <a:gd name="T0" fmla="*/ 0 w 107"/>
                  <a:gd name="T1" fmla="*/ 0 h 3889"/>
                  <a:gd name="T2" fmla="*/ 0 w 107"/>
                  <a:gd name="T3" fmla="*/ 3888 h 3889"/>
                  <a:gd name="T4" fmla="*/ 106 w 107"/>
                  <a:gd name="T5" fmla="*/ 3772 h 3889"/>
                  <a:gd name="T6" fmla="*/ 106 w 107"/>
                  <a:gd name="T7" fmla="*/ 116 h 3889"/>
                  <a:gd name="T8" fmla="*/ 0 w 107"/>
                  <a:gd name="T9" fmla="*/ 0 h 38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7" h="3889">
                    <a:moveTo>
                      <a:pt x="0" y="0"/>
                    </a:moveTo>
                    <a:lnTo>
                      <a:pt x="0" y="3888"/>
                    </a:lnTo>
                    <a:lnTo>
                      <a:pt x="106" y="3772"/>
                    </a:lnTo>
                    <a:lnTo>
                      <a:pt x="106" y="116"/>
                    </a:lnTo>
                    <a:lnTo>
                      <a:pt x="0" y="0"/>
                    </a:lnTo>
                  </a:path>
                </a:pathLst>
              </a:custGeom>
              <a:solidFill>
                <a:srgbClr val="747474"/>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56" name="Freeform 16"/>
              <p:cNvSpPr>
                <a:spLocks/>
              </p:cNvSpPr>
              <p:nvPr/>
            </p:nvSpPr>
            <p:spPr bwMode="auto">
              <a:xfrm>
                <a:off x="5410" y="204"/>
                <a:ext cx="107" cy="3889"/>
              </a:xfrm>
              <a:custGeom>
                <a:avLst/>
                <a:gdLst>
                  <a:gd name="T0" fmla="*/ 0 w 107"/>
                  <a:gd name="T1" fmla="*/ 116 h 3889"/>
                  <a:gd name="T2" fmla="*/ 0 w 107"/>
                  <a:gd name="T3" fmla="*/ 3772 h 3889"/>
                  <a:gd name="T4" fmla="*/ 106 w 107"/>
                  <a:gd name="T5" fmla="*/ 3888 h 3889"/>
                  <a:gd name="T6" fmla="*/ 106 w 107"/>
                  <a:gd name="T7" fmla="*/ 0 h 3889"/>
                  <a:gd name="T8" fmla="*/ 0 w 107"/>
                  <a:gd name="T9" fmla="*/ 116 h 38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7" h="3889">
                    <a:moveTo>
                      <a:pt x="0" y="116"/>
                    </a:moveTo>
                    <a:lnTo>
                      <a:pt x="0" y="3772"/>
                    </a:lnTo>
                    <a:lnTo>
                      <a:pt x="106" y="3888"/>
                    </a:lnTo>
                    <a:lnTo>
                      <a:pt x="106" y="0"/>
                    </a:lnTo>
                    <a:lnTo>
                      <a:pt x="0" y="116"/>
                    </a:lnTo>
                  </a:path>
                </a:pathLst>
              </a:custGeom>
              <a:solidFill>
                <a:srgbClr val="747474"/>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57" name="Freeform 17"/>
              <p:cNvSpPr>
                <a:spLocks/>
              </p:cNvSpPr>
              <p:nvPr/>
            </p:nvSpPr>
            <p:spPr bwMode="auto">
              <a:xfrm>
                <a:off x="246" y="3976"/>
                <a:ext cx="5271" cy="117"/>
              </a:xfrm>
              <a:custGeom>
                <a:avLst/>
                <a:gdLst>
                  <a:gd name="T0" fmla="*/ 108 w 5271"/>
                  <a:gd name="T1" fmla="*/ 0 h 117"/>
                  <a:gd name="T2" fmla="*/ 5162 w 5271"/>
                  <a:gd name="T3" fmla="*/ 0 h 117"/>
                  <a:gd name="T4" fmla="*/ 5270 w 5271"/>
                  <a:gd name="T5" fmla="*/ 116 h 117"/>
                  <a:gd name="T6" fmla="*/ 0 w 5271"/>
                  <a:gd name="T7" fmla="*/ 116 h 117"/>
                  <a:gd name="T8" fmla="*/ 108 w 5271"/>
                  <a:gd name="T9" fmla="*/ 0 h 1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271" h="117">
                    <a:moveTo>
                      <a:pt x="108" y="0"/>
                    </a:moveTo>
                    <a:lnTo>
                      <a:pt x="5162" y="0"/>
                    </a:lnTo>
                    <a:lnTo>
                      <a:pt x="5270" y="116"/>
                    </a:lnTo>
                    <a:lnTo>
                      <a:pt x="0" y="116"/>
                    </a:lnTo>
                    <a:lnTo>
                      <a:pt x="108" y="0"/>
                    </a:lnTo>
                  </a:path>
                </a:pathLst>
              </a:custGeom>
              <a:solidFill>
                <a:srgbClr val="494949"/>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58" name="Freeform 18"/>
              <p:cNvSpPr>
                <a:spLocks/>
              </p:cNvSpPr>
              <p:nvPr/>
            </p:nvSpPr>
            <p:spPr bwMode="auto">
              <a:xfrm>
                <a:off x="5410" y="320"/>
                <a:ext cx="80" cy="1873"/>
              </a:xfrm>
              <a:custGeom>
                <a:avLst/>
                <a:gdLst>
                  <a:gd name="T0" fmla="*/ 40 w 80"/>
                  <a:gd name="T1" fmla="*/ 51 h 1873"/>
                  <a:gd name="T2" fmla="*/ 46 w 80"/>
                  <a:gd name="T3" fmla="*/ 109 h 1873"/>
                  <a:gd name="T4" fmla="*/ 26 w 80"/>
                  <a:gd name="T5" fmla="*/ 167 h 1873"/>
                  <a:gd name="T6" fmla="*/ 40 w 80"/>
                  <a:gd name="T7" fmla="*/ 225 h 1873"/>
                  <a:gd name="T8" fmla="*/ 53 w 80"/>
                  <a:gd name="T9" fmla="*/ 283 h 1873"/>
                  <a:gd name="T10" fmla="*/ 46 w 80"/>
                  <a:gd name="T11" fmla="*/ 341 h 1873"/>
                  <a:gd name="T12" fmla="*/ 33 w 80"/>
                  <a:gd name="T13" fmla="*/ 406 h 1873"/>
                  <a:gd name="T14" fmla="*/ 46 w 80"/>
                  <a:gd name="T15" fmla="*/ 464 h 1873"/>
                  <a:gd name="T16" fmla="*/ 46 w 80"/>
                  <a:gd name="T17" fmla="*/ 530 h 1873"/>
                  <a:gd name="T18" fmla="*/ 33 w 80"/>
                  <a:gd name="T19" fmla="*/ 588 h 1873"/>
                  <a:gd name="T20" fmla="*/ 46 w 80"/>
                  <a:gd name="T21" fmla="*/ 646 h 1873"/>
                  <a:gd name="T22" fmla="*/ 59 w 80"/>
                  <a:gd name="T23" fmla="*/ 704 h 1873"/>
                  <a:gd name="T24" fmla="*/ 66 w 80"/>
                  <a:gd name="T25" fmla="*/ 769 h 1873"/>
                  <a:gd name="T26" fmla="*/ 53 w 80"/>
                  <a:gd name="T27" fmla="*/ 834 h 1873"/>
                  <a:gd name="T28" fmla="*/ 20 w 80"/>
                  <a:gd name="T29" fmla="*/ 892 h 1873"/>
                  <a:gd name="T30" fmla="*/ 20 w 80"/>
                  <a:gd name="T31" fmla="*/ 958 h 1873"/>
                  <a:gd name="T32" fmla="*/ 46 w 80"/>
                  <a:gd name="T33" fmla="*/ 1016 h 1873"/>
                  <a:gd name="T34" fmla="*/ 59 w 80"/>
                  <a:gd name="T35" fmla="*/ 1088 h 1873"/>
                  <a:gd name="T36" fmla="*/ 46 w 80"/>
                  <a:gd name="T37" fmla="*/ 1154 h 1873"/>
                  <a:gd name="T38" fmla="*/ 53 w 80"/>
                  <a:gd name="T39" fmla="*/ 1219 h 1873"/>
                  <a:gd name="T40" fmla="*/ 59 w 80"/>
                  <a:gd name="T41" fmla="*/ 1277 h 1873"/>
                  <a:gd name="T42" fmla="*/ 53 w 80"/>
                  <a:gd name="T43" fmla="*/ 1342 h 1873"/>
                  <a:gd name="T44" fmla="*/ 53 w 80"/>
                  <a:gd name="T45" fmla="*/ 1408 h 1873"/>
                  <a:gd name="T46" fmla="*/ 53 w 80"/>
                  <a:gd name="T47" fmla="*/ 1524 h 1873"/>
                  <a:gd name="T48" fmla="*/ 53 w 80"/>
                  <a:gd name="T49" fmla="*/ 1582 h 1873"/>
                  <a:gd name="T50" fmla="*/ 53 w 80"/>
                  <a:gd name="T51" fmla="*/ 1640 h 1873"/>
                  <a:gd name="T52" fmla="*/ 66 w 80"/>
                  <a:gd name="T53" fmla="*/ 1698 h 1873"/>
                  <a:gd name="T54" fmla="*/ 53 w 80"/>
                  <a:gd name="T55" fmla="*/ 1756 h 1873"/>
                  <a:gd name="T56" fmla="*/ 59 w 80"/>
                  <a:gd name="T57" fmla="*/ 1814 h 1873"/>
                  <a:gd name="T58" fmla="*/ 66 w 80"/>
                  <a:gd name="T59" fmla="*/ 1872 h 1873"/>
                  <a:gd name="T60" fmla="*/ 40 w 80"/>
                  <a:gd name="T61" fmla="*/ 1814 h 1873"/>
                  <a:gd name="T62" fmla="*/ 46 w 80"/>
                  <a:gd name="T63" fmla="*/ 1756 h 1873"/>
                  <a:gd name="T64" fmla="*/ 53 w 80"/>
                  <a:gd name="T65" fmla="*/ 1698 h 1873"/>
                  <a:gd name="T66" fmla="*/ 53 w 80"/>
                  <a:gd name="T67" fmla="*/ 1640 h 1873"/>
                  <a:gd name="T68" fmla="*/ 53 w 80"/>
                  <a:gd name="T69" fmla="*/ 1582 h 1873"/>
                  <a:gd name="T70" fmla="*/ 46 w 80"/>
                  <a:gd name="T71" fmla="*/ 1524 h 1873"/>
                  <a:gd name="T72" fmla="*/ 53 w 80"/>
                  <a:gd name="T73" fmla="*/ 1458 h 1873"/>
                  <a:gd name="T74" fmla="*/ 53 w 80"/>
                  <a:gd name="T75" fmla="*/ 1393 h 1873"/>
                  <a:gd name="T76" fmla="*/ 46 w 80"/>
                  <a:gd name="T77" fmla="*/ 1328 h 1873"/>
                  <a:gd name="T78" fmla="*/ 53 w 80"/>
                  <a:gd name="T79" fmla="*/ 1263 h 1873"/>
                  <a:gd name="T80" fmla="*/ 40 w 80"/>
                  <a:gd name="T81" fmla="*/ 1204 h 1873"/>
                  <a:gd name="T82" fmla="*/ 40 w 80"/>
                  <a:gd name="T83" fmla="*/ 1139 h 1873"/>
                  <a:gd name="T84" fmla="*/ 66 w 80"/>
                  <a:gd name="T85" fmla="*/ 1081 h 1873"/>
                  <a:gd name="T86" fmla="*/ 40 w 80"/>
                  <a:gd name="T87" fmla="*/ 1023 h 1873"/>
                  <a:gd name="T88" fmla="*/ 7 w 80"/>
                  <a:gd name="T89" fmla="*/ 972 h 1873"/>
                  <a:gd name="T90" fmla="*/ 53 w 80"/>
                  <a:gd name="T91" fmla="*/ 907 h 1873"/>
                  <a:gd name="T92" fmla="*/ 53 w 80"/>
                  <a:gd name="T93" fmla="*/ 842 h 1873"/>
                  <a:gd name="T94" fmla="*/ 59 w 80"/>
                  <a:gd name="T95" fmla="*/ 784 h 1873"/>
                  <a:gd name="T96" fmla="*/ 53 w 80"/>
                  <a:gd name="T97" fmla="*/ 726 h 1873"/>
                  <a:gd name="T98" fmla="*/ 40 w 80"/>
                  <a:gd name="T99" fmla="*/ 668 h 1873"/>
                  <a:gd name="T100" fmla="*/ 40 w 80"/>
                  <a:gd name="T101" fmla="*/ 609 h 1873"/>
                  <a:gd name="T102" fmla="*/ 72 w 80"/>
                  <a:gd name="T103" fmla="*/ 551 h 1873"/>
                  <a:gd name="T104" fmla="*/ 79 w 80"/>
                  <a:gd name="T105" fmla="*/ 486 h 1873"/>
                  <a:gd name="T106" fmla="*/ 53 w 80"/>
                  <a:gd name="T107" fmla="*/ 428 h 1873"/>
                  <a:gd name="T108" fmla="*/ 53 w 80"/>
                  <a:gd name="T109" fmla="*/ 370 h 1873"/>
                  <a:gd name="T110" fmla="*/ 33 w 80"/>
                  <a:gd name="T111" fmla="*/ 312 h 1873"/>
                  <a:gd name="T112" fmla="*/ 26 w 80"/>
                  <a:gd name="T113" fmla="*/ 247 h 1873"/>
                  <a:gd name="T114" fmla="*/ 40 w 80"/>
                  <a:gd name="T115" fmla="*/ 189 h 1873"/>
                  <a:gd name="T116" fmla="*/ 53 w 80"/>
                  <a:gd name="T117" fmla="*/ 131 h 1873"/>
                  <a:gd name="T118" fmla="*/ 33 w 80"/>
                  <a:gd name="T119" fmla="*/ 73 h 1873"/>
                  <a:gd name="T120" fmla="*/ 7 w 80"/>
                  <a:gd name="T121" fmla="*/ 15 h 1873"/>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 name="T171" fmla="*/ 0 60000 65536"/>
                  <a:gd name="T172" fmla="*/ 0 60000 65536"/>
                  <a:gd name="T173" fmla="*/ 0 60000 65536"/>
                  <a:gd name="T174" fmla="*/ 0 60000 65536"/>
                  <a:gd name="T175" fmla="*/ 0 60000 65536"/>
                  <a:gd name="T176" fmla="*/ 0 60000 65536"/>
                  <a:gd name="T177" fmla="*/ 0 60000 65536"/>
                  <a:gd name="T178" fmla="*/ 0 60000 65536"/>
                  <a:gd name="T179" fmla="*/ 0 60000 65536"/>
                  <a:gd name="T180" fmla="*/ 0 60000 65536"/>
                  <a:gd name="T181" fmla="*/ 0 60000 65536"/>
                  <a:gd name="T182" fmla="*/ 0 60000 65536"/>
                </a:gdLst>
                <a:ahLst/>
                <a:cxnLst>
                  <a:cxn ang="T122">
                    <a:pos x="T0" y="T1"/>
                  </a:cxn>
                  <a:cxn ang="T123">
                    <a:pos x="T2" y="T3"/>
                  </a:cxn>
                  <a:cxn ang="T124">
                    <a:pos x="T4" y="T5"/>
                  </a:cxn>
                  <a:cxn ang="T125">
                    <a:pos x="T6" y="T7"/>
                  </a:cxn>
                  <a:cxn ang="T126">
                    <a:pos x="T8" y="T9"/>
                  </a:cxn>
                  <a:cxn ang="T127">
                    <a:pos x="T10" y="T11"/>
                  </a:cxn>
                  <a:cxn ang="T128">
                    <a:pos x="T12" y="T13"/>
                  </a:cxn>
                  <a:cxn ang="T129">
                    <a:pos x="T14" y="T15"/>
                  </a:cxn>
                  <a:cxn ang="T130">
                    <a:pos x="T16" y="T17"/>
                  </a:cxn>
                  <a:cxn ang="T131">
                    <a:pos x="T18" y="T19"/>
                  </a:cxn>
                  <a:cxn ang="T132">
                    <a:pos x="T20" y="T21"/>
                  </a:cxn>
                  <a:cxn ang="T133">
                    <a:pos x="T22" y="T23"/>
                  </a:cxn>
                  <a:cxn ang="T134">
                    <a:pos x="T24" y="T25"/>
                  </a:cxn>
                  <a:cxn ang="T135">
                    <a:pos x="T26" y="T27"/>
                  </a:cxn>
                  <a:cxn ang="T136">
                    <a:pos x="T28" y="T29"/>
                  </a:cxn>
                  <a:cxn ang="T137">
                    <a:pos x="T30" y="T31"/>
                  </a:cxn>
                  <a:cxn ang="T138">
                    <a:pos x="T32" y="T33"/>
                  </a:cxn>
                  <a:cxn ang="T139">
                    <a:pos x="T34" y="T35"/>
                  </a:cxn>
                  <a:cxn ang="T140">
                    <a:pos x="T36" y="T37"/>
                  </a:cxn>
                  <a:cxn ang="T141">
                    <a:pos x="T38" y="T39"/>
                  </a:cxn>
                  <a:cxn ang="T142">
                    <a:pos x="T40" y="T41"/>
                  </a:cxn>
                  <a:cxn ang="T143">
                    <a:pos x="T42" y="T43"/>
                  </a:cxn>
                  <a:cxn ang="T144">
                    <a:pos x="T44" y="T45"/>
                  </a:cxn>
                  <a:cxn ang="T145">
                    <a:pos x="T46" y="T47"/>
                  </a:cxn>
                  <a:cxn ang="T146">
                    <a:pos x="T48" y="T49"/>
                  </a:cxn>
                  <a:cxn ang="T147">
                    <a:pos x="T50" y="T51"/>
                  </a:cxn>
                  <a:cxn ang="T148">
                    <a:pos x="T52" y="T53"/>
                  </a:cxn>
                  <a:cxn ang="T149">
                    <a:pos x="T54" y="T55"/>
                  </a:cxn>
                  <a:cxn ang="T150">
                    <a:pos x="T56" y="T57"/>
                  </a:cxn>
                  <a:cxn ang="T151">
                    <a:pos x="T58" y="T59"/>
                  </a:cxn>
                  <a:cxn ang="T152">
                    <a:pos x="T60" y="T61"/>
                  </a:cxn>
                  <a:cxn ang="T153">
                    <a:pos x="T62" y="T63"/>
                  </a:cxn>
                  <a:cxn ang="T154">
                    <a:pos x="T64" y="T65"/>
                  </a:cxn>
                  <a:cxn ang="T155">
                    <a:pos x="T66" y="T67"/>
                  </a:cxn>
                  <a:cxn ang="T156">
                    <a:pos x="T68" y="T69"/>
                  </a:cxn>
                  <a:cxn ang="T157">
                    <a:pos x="T70" y="T71"/>
                  </a:cxn>
                  <a:cxn ang="T158">
                    <a:pos x="T72" y="T73"/>
                  </a:cxn>
                  <a:cxn ang="T159">
                    <a:pos x="T74" y="T75"/>
                  </a:cxn>
                  <a:cxn ang="T160">
                    <a:pos x="T76" y="T77"/>
                  </a:cxn>
                  <a:cxn ang="T161">
                    <a:pos x="T78" y="T79"/>
                  </a:cxn>
                  <a:cxn ang="T162">
                    <a:pos x="T80" y="T81"/>
                  </a:cxn>
                  <a:cxn ang="T163">
                    <a:pos x="T82" y="T83"/>
                  </a:cxn>
                  <a:cxn ang="T164">
                    <a:pos x="T84" y="T85"/>
                  </a:cxn>
                  <a:cxn ang="T165">
                    <a:pos x="T86" y="T87"/>
                  </a:cxn>
                  <a:cxn ang="T166">
                    <a:pos x="T88" y="T89"/>
                  </a:cxn>
                  <a:cxn ang="T167">
                    <a:pos x="T90" y="T91"/>
                  </a:cxn>
                  <a:cxn ang="T168">
                    <a:pos x="T92" y="T93"/>
                  </a:cxn>
                  <a:cxn ang="T169">
                    <a:pos x="T94" y="T95"/>
                  </a:cxn>
                  <a:cxn ang="T170">
                    <a:pos x="T96" y="T97"/>
                  </a:cxn>
                  <a:cxn ang="T171">
                    <a:pos x="T98" y="T99"/>
                  </a:cxn>
                  <a:cxn ang="T172">
                    <a:pos x="T100" y="T101"/>
                  </a:cxn>
                  <a:cxn ang="T173">
                    <a:pos x="T102" y="T103"/>
                  </a:cxn>
                  <a:cxn ang="T174">
                    <a:pos x="T104" y="T105"/>
                  </a:cxn>
                  <a:cxn ang="T175">
                    <a:pos x="T106" y="T107"/>
                  </a:cxn>
                  <a:cxn ang="T176">
                    <a:pos x="T108" y="T109"/>
                  </a:cxn>
                  <a:cxn ang="T177">
                    <a:pos x="T110" y="T111"/>
                  </a:cxn>
                  <a:cxn ang="T178">
                    <a:pos x="T112" y="T113"/>
                  </a:cxn>
                  <a:cxn ang="T179">
                    <a:pos x="T114" y="T115"/>
                  </a:cxn>
                  <a:cxn ang="T180">
                    <a:pos x="T116" y="T117"/>
                  </a:cxn>
                  <a:cxn ang="T181">
                    <a:pos x="T118" y="T119"/>
                  </a:cxn>
                  <a:cxn ang="T182">
                    <a:pos x="T120" y="T121"/>
                  </a:cxn>
                </a:cxnLst>
                <a:rect l="0" t="0" r="r" b="b"/>
                <a:pathLst>
                  <a:path w="80" h="1873">
                    <a:moveTo>
                      <a:pt x="0" y="0"/>
                    </a:moveTo>
                    <a:lnTo>
                      <a:pt x="40" y="51"/>
                    </a:lnTo>
                    <a:lnTo>
                      <a:pt x="46" y="80"/>
                    </a:lnTo>
                    <a:lnTo>
                      <a:pt x="46" y="109"/>
                    </a:lnTo>
                    <a:lnTo>
                      <a:pt x="33" y="138"/>
                    </a:lnTo>
                    <a:lnTo>
                      <a:pt x="26" y="167"/>
                    </a:lnTo>
                    <a:lnTo>
                      <a:pt x="33" y="196"/>
                    </a:lnTo>
                    <a:lnTo>
                      <a:pt x="40" y="225"/>
                    </a:lnTo>
                    <a:lnTo>
                      <a:pt x="53" y="254"/>
                    </a:lnTo>
                    <a:lnTo>
                      <a:pt x="53" y="283"/>
                    </a:lnTo>
                    <a:lnTo>
                      <a:pt x="53" y="312"/>
                    </a:lnTo>
                    <a:lnTo>
                      <a:pt x="46" y="341"/>
                    </a:lnTo>
                    <a:lnTo>
                      <a:pt x="33" y="370"/>
                    </a:lnTo>
                    <a:lnTo>
                      <a:pt x="33" y="406"/>
                    </a:lnTo>
                    <a:lnTo>
                      <a:pt x="40" y="435"/>
                    </a:lnTo>
                    <a:lnTo>
                      <a:pt x="46" y="464"/>
                    </a:lnTo>
                    <a:lnTo>
                      <a:pt x="53" y="501"/>
                    </a:lnTo>
                    <a:lnTo>
                      <a:pt x="46" y="530"/>
                    </a:lnTo>
                    <a:lnTo>
                      <a:pt x="40" y="559"/>
                    </a:lnTo>
                    <a:lnTo>
                      <a:pt x="33" y="588"/>
                    </a:lnTo>
                    <a:lnTo>
                      <a:pt x="40" y="617"/>
                    </a:lnTo>
                    <a:lnTo>
                      <a:pt x="46" y="646"/>
                    </a:lnTo>
                    <a:lnTo>
                      <a:pt x="53" y="675"/>
                    </a:lnTo>
                    <a:lnTo>
                      <a:pt x="59" y="704"/>
                    </a:lnTo>
                    <a:lnTo>
                      <a:pt x="66" y="733"/>
                    </a:lnTo>
                    <a:lnTo>
                      <a:pt x="66" y="769"/>
                    </a:lnTo>
                    <a:lnTo>
                      <a:pt x="66" y="798"/>
                    </a:lnTo>
                    <a:lnTo>
                      <a:pt x="53" y="834"/>
                    </a:lnTo>
                    <a:lnTo>
                      <a:pt x="33" y="863"/>
                    </a:lnTo>
                    <a:lnTo>
                      <a:pt x="20" y="892"/>
                    </a:lnTo>
                    <a:lnTo>
                      <a:pt x="13" y="921"/>
                    </a:lnTo>
                    <a:lnTo>
                      <a:pt x="20" y="958"/>
                    </a:lnTo>
                    <a:lnTo>
                      <a:pt x="33" y="987"/>
                    </a:lnTo>
                    <a:lnTo>
                      <a:pt x="46" y="1016"/>
                    </a:lnTo>
                    <a:lnTo>
                      <a:pt x="59" y="1052"/>
                    </a:lnTo>
                    <a:lnTo>
                      <a:pt x="59" y="1088"/>
                    </a:lnTo>
                    <a:lnTo>
                      <a:pt x="53" y="1125"/>
                    </a:lnTo>
                    <a:lnTo>
                      <a:pt x="46" y="1154"/>
                    </a:lnTo>
                    <a:lnTo>
                      <a:pt x="46" y="1190"/>
                    </a:lnTo>
                    <a:lnTo>
                      <a:pt x="53" y="1219"/>
                    </a:lnTo>
                    <a:lnTo>
                      <a:pt x="53" y="1248"/>
                    </a:lnTo>
                    <a:lnTo>
                      <a:pt x="59" y="1277"/>
                    </a:lnTo>
                    <a:lnTo>
                      <a:pt x="53" y="1313"/>
                    </a:lnTo>
                    <a:lnTo>
                      <a:pt x="53" y="1342"/>
                    </a:lnTo>
                    <a:lnTo>
                      <a:pt x="53" y="1379"/>
                    </a:lnTo>
                    <a:lnTo>
                      <a:pt x="53" y="1408"/>
                    </a:lnTo>
                    <a:lnTo>
                      <a:pt x="53" y="1466"/>
                    </a:lnTo>
                    <a:lnTo>
                      <a:pt x="53" y="1524"/>
                    </a:lnTo>
                    <a:lnTo>
                      <a:pt x="53" y="1553"/>
                    </a:lnTo>
                    <a:lnTo>
                      <a:pt x="53" y="1582"/>
                    </a:lnTo>
                    <a:lnTo>
                      <a:pt x="53" y="1611"/>
                    </a:lnTo>
                    <a:lnTo>
                      <a:pt x="53" y="1640"/>
                    </a:lnTo>
                    <a:lnTo>
                      <a:pt x="53" y="1669"/>
                    </a:lnTo>
                    <a:lnTo>
                      <a:pt x="66" y="1698"/>
                    </a:lnTo>
                    <a:lnTo>
                      <a:pt x="66" y="1727"/>
                    </a:lnTo>
                    <a:lnTo>
                      <a:pt x="53" y="1756"/>
                    </a:lnTo>
                    <a:lnTo>
                      <a:pt x="46" y="1785"/>
                    </a:lnTo>
                    <a:lnTo>
                      <a:pt x="59" y="1814"/>
                    </a:lnTo>
                    <a:lnTo>
                      <a:pt x="66" y="1843"/>
                    </a:lnTo>
                    <a:lnTo>
                      <a:pt x="66" y="1872"/>
                    </a:lnTo>
                    <a:lnTo>
                      <a:pt x="53" y="1843"/>
                    </a:lnTo>
                    <a:lnTo>
                      <a:pt x="40" y="1814"/>
                    </a:lnTo>
                    <a:lnTo>
                      <a:pt x="33" y="1785"/>
                    </a:lnTo>
                    <a:lnTo>
                      <a:pt x="46" y="1756"/>
                    </a:lnTo>
                    <a:lnTo>
                      <a:pt x="59" y="1727"/>
                    </a:lnTo>
                    <a:lnTo>
                      <a:pt x="53" y="1698"/>
                    </a:lnTo>
                    <a:lnTo>
                      <a:pt x="46" y="1669"/>
                    </a:lnTo>
                    <a:lnTo>
                      <a:pt x="53" y="1640"/>
                    </a:lnTo>
                    <a:lnTo>
                      <a:pt x="53" y="1611"/>
                    </a:lnTo>
                    <a:lnTo>
                      <a:pt x="53" y="1582"/>
                    </a:lnTo>
                    <a:lnTo>
                      <a:pt x="46" y="1553"/>
                    </a:lnTo>
                    <a:lnTo>
                      <a:pt x="46" y="1524"/>
                    </a:lnTo>
                    <a:lnTo>
                      <a:pt x="46" y="1495"/>
                    </a:lnTo>
                    <a:lnTo>
                      <a:pt x="53" y="1458"/>
                    </a:lnTo>
                    <a:lnTo>
                      <a:pt x="53" y="1429"/>
                    </a:lnTo>
                    <a:lnTo>
                      <a:pt x="53" y="1393"/>
                    </a:lnTo>
                    <a:lnTo>
                      <a:pt x="46" y="1364"/>
                    </a:lnTo>
                    <a:lnTo>
                      <a:pt x="46" y="1328"/>
                    </a:lnTo>
                    <a:lnTo>
                      <a:pt x="53" y="1299"/>
                    </a:lnTo>
                    <a:lnTo>
                      <a:pt x="53" y="1263"/>
                    </a:lnTo>
                    <a:lnTo>
                      <a:pt x="46" y="1233"/>
                    </a:lnTo>
                    <a:lnTo>
                      <a:pt x="40" y="1204"/>
                    </a:lnTo>
                    <a:lnTo>
                      <a:pt x="33" y="1175"/>
                    </a:lnTo>
                    <a:lnTo>
                      <a:pt x="40" y="1139"/>
                    </a:lnTo>
                    <a:lnTo>
                      <a:pt x="53" y="1110"/>
                    </a:lnTo>
                    <a:lnTo>
                      <a:pt x="66" y="1081"/>
                    </a:lnTo>
                    <a:lnTo>
                      <a:pt x="59" y="1052"/>
                    </a:lnTo>
                    <a:lnTo>
                      <a:pt x="40" y="1023"/>
                    </a:lnTo>
                    <a:lnTo>
                      <a:pt x="13" y="1001"/>
                    </a:lnTo>
                    <a:lnTo>
                      <a:pt x="7" y="972"/>
                    </a:lnTo>
                    <a:lnTo>
                      <a:pt x="33" y="943"/>
                    </a:lnTo>
                    <a:lnTo>
                      <a:pt x="53" y="907"/>
                    </a:lnTo>
                    <a:lnTo>
                      <a:pt x="53" y="878"/>
                    </a:lnTo>
                    <a:lnTo>
                      <a:pt x="53" y="842"/>
                    </a:lnTo>
                    <a:lnTo>
                      <a:pt x="53" y="813"/>
                    </a:lnTo>
                    <a:lnTo>
                      <a:pt x="59" y="784"/>
                    </a:lnTo>
                    <a:lnTo>
                      <a:pt x="59" y="755"/>
                    </a:lnTo>
                    <a:lnTo>
                      <a:pt x="53" y="726"/>
                    </a:lnTo>
                    <a:lnTo>
                      <a:pt x="53" y="697"/>
                    </a:lnTo>
                    <a:lnTo>
                      <a:pt x="40" y="668"/>
                    </a:lnTo>
                    <a:lnTo>
                      <a:pt x="40" y="639"/>
                    </a:lnTo>
                    <a:lnTo>
                      <a:pt x="40" y="609"/>
                    </a:lnTo>
                    <a:lnTo>
                      <a:pt x="59" y="580"/>
                    </a:lnTo>
                    <a:lnTo>
                      <a:pt x="72" y="551"/>
                    </a:lnTo>
                    <a:lnTo>
                      <a:pt x="79" y="515"/>
                    </a:lnTo>
                    <a:lnTo>
                      <a:pt x="79" y="486"/>
                    </a:lnTo>
                    <a:lnTo>
                      <a:pt x="59" y="457"/>
                    </a:lnTo>
                    <a:lnTo>
                      <a:pt x="53" y="428"/>
                    </a:lnTo>
                    <a:lnTo>
                      <a:pt x="53" y="399"/>
                    </a:lnTo>
                    <a:lnTo>
                      <a:pt x="53" y="370"/>
                    </a:lnTo>
                    <a:lnTo>
                      <a:pt x="46" y="341"/>
                    </a:lnTo>
                    <a:lnTo>
                      <a:pt x="33" y="312"/>
                    </a:lnTo>
                    <a:lnTo>
                      <a:pt x="33" y="283"/>
                    </a:lnTo>
                    <a:lnTo>
                      <a:pt x="26" y="247"/>
                    </a:lnTo>
                    <a:lnTo>
                      <a:pt x="26" y="218"/>
                    </a:lnTo>
                    <a:lnTo>
                      <a:pt x="40" y="189"/>
                    </a:lnTo>
                    <a:lnTo>
                      <a:pt x="53" y="160"/>
                    </a:lnTo>
                    <a:lnTo>
                      <a:pt x="53" y="131"/>
                    </a:lnTo>
                    <a:lnTo>
                      <a:pt x="53" y="102"/>
                    </a:lnTo>
                    <a:lnTo>
                      <a:pt x="33" y="73"/>
                    </a:lnTo>
                    <a:lnTo>
                      <a:pt x="20" y="44"/>
                    </a:lnTo>
                    <a:lnTo>
                      <a:pt x="7" y="15"/>
                    </a:lnTo>
                    <a:lnTo>
                      <a:pt x="0" y="0"/>
                    </a:lnTo>
                  </a:path>
                </a:pathLst>
              </a:custGeom>
              <a:solidFill>
                <a:srgbClr val="494949"/>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59" name="Freeform 19"/>
              <p:cNvSpPr>
                <a:spLocks/>
              </p:cNvSpPr>
              <p:nvPr/>
            </p:nvSpPr>
            <p:spPr bwMode="auto">
              <a:xfrm>
                <a:off x="931" y="3992"/>
                <a:ext cx="1494" cy="80"/>
              </a:xfrm>
              <a:custGeom>
                <a:avLst/>
                <a:gdLst>
                  <a:gd name="T0" fmla="*/ 87 w 1494"/>
                  <a:gd name="T1" fmla="*/ 0 h 80"/>
                  <a:gd name="T2" fmla="*/ 141 w 1494"/>
                  <a:gd name="T3" fmla="*/ 29 h 80"/>
                  <a:gd name="T4" fmla="*/ 202 w 1494"/>
                  <a:gd name="T5" fmla="*/ 43 h 80"/>
                  <a:gd name="T6" fmla="*/ 269 w 1494"/>
                  <a:gd name="T7" fmla="*/ 43 h 80"/>
                  <a:gd name="T8" fmla="*/ 336 w 1494"/>
                  <a:gd name="T9" fmla="*/ 65 h 80"/>
                  <a:gd name="T10" fmla="*/ 444 w 1494"/>
                  <a:gd name="T11" fmla="*/ 79 h 80"/>
                  <a:gd name="T12" fmla="*/ 525 w 1494"/>
                  <a:gd name="T13" fmla="*/ 72 h 80"/>
                  <a:gd name="T14" fmla="*/ 612 w 1494"/>
                  <a:gd name="T15" fmla="*/ 65 h 80"/>
                  <a:gd name="T16" fmla="*/ 713 w 1494"/>
                  <a:gd name="T17" fmla="*/ 43 h 80"/>
                  <a:gd name="T18" fmla="*/ 773 w 1494"/>
                  <a:gd name="T19" fmla="*/ 43 h 80"/>
                  <a:gd name="T20" fmla="*/ 841 w 1494"/>
                  <a:gd name="T21" fmla="*/ 50 h 80"/>
                  <a:gd name="T22" fmla="*/ 901 w 1494"/>
                  <a:gd name="T23" fmla="*/ 57 h 80"/>
                  <a:gd name="T24" fmla="*/ 1002 w 1494"/>
                  <a:gd name="T25" fmla="*/ 43 h 80"/>
                  <a:gd name="T26" fmla="*/ 1069 w 1494"/>
                  <a:gd name="T27" fmla="*/ 36 h 80"/>
                  <a:gd name="T28" fmla="*/ 1137 w 1494"/>
                  <a:gd name="T29" fmla="*/ 36 h 80"/>
                  <a:gd name="T30" fmla="*/ 1231 w 1494"/>
                  <a:gd name="T31" fmla="*/ 36 h 80"/>
                  <a:gd name="T32" fmla="*/ 1311 w 1494"/>
                  <a:gd name="T33" fmla="*/ 29 h 80"/>
                  <a:gd name="T34" fmla="*/ 1379 w 1494"/>
                  <a:gd name="T35" fmla="*/ 29 h 80"/>
                  <a:gd name="T36" fmla="*/ 1439 w 1494"/>
                  <a:gd name="T37" fmla="*/ 43 h 80"/>
                  <a:gd name="T38" fmla="*/ 1493 w 1494"/>
                  <a:gd name="T39" fmla="*/ 14 h 80"/>
                  <a:gd name="T40" fmla="*/ 1439 w 1494"/>
                  <a:gd name="T41" fmla="*/ 29 h 80"/>
                  <a:gd name="T42" fmla="*/ 1385 w 1494"/>
                  <a:gd name="T43" fmla="*/ 36 h 80"/>
                  <a:gd name="T44" fmla="*/ 1325 w 1494"/>
                  <a:gd name="T45" fmla="*/ 29 h 80"/>
                  <a:gd name="T46" fmla="*/ 1237 w 1494"/>
                  <a:gd name="T47" fmla="*/ 43 h 80"/>
                  <a:gd name="T48" fmla="*/ 1170 w 1494"/>
                  <a:gd name="T49" fmla="*/ 72 h 80"/>
                  <a:gd name="T50" fmla="*/ 1110 w 1494"/>
                  <a:gd name="T51" fmla="*/ 65 h 80"/>
                  <a:gd name="T52" fmla="*/ 1056 w 1494"/>
                  <a:gd name="T53" fmla="*/ 50 h 80"/>
                  <a:gd name="T54" fmla="*/ 962 w 1494"/>
                  <a:gd name="T55" fmla="*/ 36 h 80"/>
                  <a:gd name="T56" fmla="*/ 881 w 1494"/>
                  <a:gd name="T57" fmla="*/ 43 h 80"/>
                  <a:gd name="T58" fmla="*/ 827 w 1494"/>
                  <a:gd name="T59" fmla="*/ 57 h 80"/>
                  <a:gd name="T60" fmla="*/ 747 w 1494"/>
                  <a:gd name="T61" fmla="*/ 57 h 80"/>
                  <a:gd name="T62" fmla="*/ 659 w 1494"/>
                  <a:gd name="T63" fmla="*/ 57 h 80"/>
                  <a:gd name="T64" fmla="*/ 605 w 1494"/>
                  <a:gd name="T65" fmla="*/ 50 h 80"/>
                  <a:gd name="T66" fmla="*/ 551 w 1494"/>
                  <a:gd name="T67" fmla="*/ 57 h 80"/>
                  <a:gd name="T68" fmla="*/ 484 w 1494"/>
                  <a:gd name="T69" fmla="*/ 65 h 80"/>
                  <a:gd name="T70" fmla="*/ 417 w 1494"/>
                  <a:gd name="T71" fmla="*/ 57 h 80"/>
                  <a:gd name="T72" fmla="*/ 363 w 1494"/>
                  <a:gd name="T73" fmla="*/ 36 h 80"/>
                  <a:gd name="T74" fmla="*/ 309 w 1494"/>
                  <a:gd name="T75" fmla="*/ 57 h 80"/>
                  <a:gd name="T76" fmla="*/ 256 w 1494"/>
                  <a:gd name="T77" fmla="*/ 57 h 80"/>
                  <a:gd name="T78" fmla="*/ 195 w 1494"/>
                  <a:gd name="T79" fmla="*/ 50 h 80"/>
                  <a:gd name="T80" fmla="*/ 141 w 1494"/>
                  <a:gd name="T81" fmla="*/ 7 h 80"/>
                  <a:gd name="T82" fmla="*/ 81 w 1494"/>
                  <a:gd name="T83" fmla="*/ 22 h 80"/>
                  <a:gd name="T84" fmla="*/ 27 w 1494"/>
                  <a:gd name="T85" fmla="*/ 36 h 80"/>
                  <a:gd name="T86" fmla="*/ 13 w 1494"/>
                  <a:gd name="T87" fmla="*/ 43 h 80"/>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Lst>
                <a:ahLst/>
                <a:cxnLst>
                  <a:cxn ang="T88">
                    <a:pos x="T0" y="T1"/>
                  </a:cxn>
                  <a:cxn ang="T89">
                    <a:pos x="T2" y="T3"/>
                  </a:cxn>
                  <a:cxn ang="T90">
                    <a:pos x="T4" y="T5"/>
                  </a:cxn>
                  <a:cxn ang="T91">
                    <a:pos x="T6" y="T7"/>
                  </a:cxn>
                  <a:cxn ang="T92">
                    <a:pos x="T8" y="T9"/>
                  </a:cxn>
                  <a:cxn ang="T93">
                    <a:pos x="T10" y="T11"/>
                  </a:cxn>
                  <a:cxn ang="T94">
                    <a:pos x="T12" y="T13"/>
                  </a:cxn>
                  <a:cxn ang="T95">
                    <a:pos x="T14" y="T15"/>
                  </a:cxn>
                  <a:cxn ang="T96">
                    <a:pos x="T16" y="T17"/>
                  </a:cxn>
                  <a:cxn ang="T97">
                    <a:pos x="T18" y="T19"/>
                  </a:cxn>
                  <a:cxn ang="T98">
                    <a:pos x="T20" y="T21"/>
                  </a:cxn>
                  <a:cxn ang="T99">
                    <a:pos x="T22" y="T23"/>
                  </a:cxn>
                  <a:cxn ang="T100">
                    <a:pos x="T24" y="T25"/>
                  </a:cxn>
                  <a:cxn ang="T101">
                    <a:pos x="T26" y="T27"/>
                  </a:cxn>
                  <a:cxn ang="T102">
                    <a:pos x="T28" y="T29"/>
                  </a:cxn>
                  <a:cxn ang="T103">
                    <a:pos x="T30" y="T31"/>
                  </a:cxn>
                  <a:cxn ang="T104">
                    <a:pos x="T32" y="T33"/>
                  </a:cxn>
                  <a:cxn ang="T105">
                    <a:pos x="T34" y="T35"/>
                  </a:cxn>
                  <a:cxn ang="T106">
                    <a:pos x="T36" y="T37"/>
                  </a:cxn>
                  <a:cxn ang="T107">
                    <a:pos x="T38" y="T39"/>
                  </a:cxn>
                  <a:cxn ang="T108">
                    <a:pos x="T40" y="T41"/>
                  </a:cxn>
                  <a:cxn ang="T109">
                    <a:pos x="T42" y="T43"/>
                  </a:cxn>
                  <a:cxn ang="T110">
                    <a:pos x="T44" y="T45"/>
                  </a:cxn>
                  <a:cxn ang="T111">
                    <a:pos x="T46" y="T47"/>
                  </a:cxn>
                  <a:cxn ang="T112">
                    <a:pos x="T48" y="T49"/>
                  </a:cxn>
                  <a:cxn ang="T113">
                    <a:pos x="T50" y="T51"/>
                  </a:cxn>
                  <a:cxn ang="T114">
                    <a:pos x="T52" y="T53"/>
                  </a:cxn>
                  <a:cxn ang="T115">
                    <a:pos x="T54" y="T55"/>
                  </a:cxn>
                  <a:cxn ang="T116">
                    <a:pos x="T56" y="T57"/>
                  </a:cxn>
                  <a:cxn ang="T117">
                    <a:pos x="T58" y="T59"/>
                  </a:cxn>
                  <a:cxn ang="T118">
                    <a:pos x="T60" y="T61"/>
                  </a:cxn>
                  <a:cxn ang="T119">
                    <a:pos x="T62" y="T63"/>
                  </a:cxn>
                  <a:cxn ang="T120">
                    <a:pos x="T64" y="T65"/>
                  </a:cxn>
                  <a:cxn ang="T121">
                    <a:pos x="T66" y="T67"/>
                  </a:cxn>
                  <a:cxn ang="T122">
                    <a:pos x="T68" y="T69"/>
                  </a:cxn>
                  <a:cxn ang="T123">
                    <a:pos x="T70" y="T71"/>
                  </a:cxn>
                  <a:cxn ang="T124">
                    <a:pos x="T72" y="T73"/>
                  </a:cxn>
                  <a:cxn ang="T125">
                    <a:pos x="T74" y="T75"/>
                  </a:cxn>
                  <a:cxn ang="T126">
                    <a:pos x="T76" y="T77"/>
                  </a:cxn>
                  <a:cxn ang="T127">
                    <a:pos x="T78" y="T79"/>
                  </a:cxn>
                  <a:cxn ang="T128">
                    <a:pos x="T80" y="T81"/>
                  </a:cxn>
                  <a:cxn ang="T129">
                    <a:pos x="T82" y="T83"/>
                  </a:cxn>
                  <a:cxn ang="T130">
                    <a:pos x="T84" y="T85"/>
                  </a:cxn>
                  <a:cxn ang="T131">
                    <a:pos x="T86" y="T87"/>
                  </a:cxn>
                </a:cxnLst>
                <a:rect l="0" t="0" r="r" b="b"/>
                <a:pathLst>
                  <a:path w="1494" h="80">
                    <a:moveTo>
                      <a:pt x="13" y="43"/>
                    </a:moveTo>
                    <a:lnTo>
                      <a:pt x="87" y="0"/>
                    </a:lnTo>
                    <a:lnTo>
                      <a:pt x="114" y="7"/>
                    </a:lnTo>
                    <a:lnTo>
                      <a:pt x="141" y="29"/>
                    </a:lnTo>
                    <a:lnTo>
                      <a:pt x="168" y="43"/>
                    </a:lnTo>
                    <a:lnTo>
                      <a:pt x="202" y="43"/>
                    </a:lnTo>
                    <a:lnTo>
                      <a:pt x="242" y="43"/>
                    </a:lnTo>
                    <a:lnTo>
                      <a:pt x="269" y="43"/>
                    </a:lnTo>
                    <a:lnTo>
                      <a:pt x="309" y="50"/>
                    </a:lnTo>
                    <a:lnTo>
                      <a:pt x="336" y="65"/>
                    </a:lnTo>
                    <a:lnTo>
                      <a:pt x="390" y="79"/>
                    </a:lnTo>
                    <a:lnTo>
                      <a:pt x="444" y="79"/>
                    </a:lnTo>
                    <a:lnTo>
                      <a:pt x="484" y="79"/>
                    </a:lnTo>
                    <a:lnTo>
                      <a:pt x="525" y="72"/>
                    </a:lnTo>
                    <a:lnTo>
                      <a:pt x="565" y="65"/>
                    </a:lnTo>
                    <a:lnTo>
                      <a:pt x="612" y="65"/>
                    </a:lnTo>
                    <a:lnTo>
                      <a:pt x="659" y="57"/>
                    </a:lnTo>
                    <a:lnTo>
                      <a:pt x="713" y="43"/>
                    </a:lnTo>
                    <a:lnTo>
                      <a:pt x="747" y="43"/>
                    </a:lnTo>
                    <a:lnTo>
                      <a:pt x="773" y="43"/>
                    </a:lnTo>
                    <a:lnTo>
                      <a:pt x="814" y="43"/>
                    </a:lnTo>
                    <a:lnTo>
                      <a:pt x="841" y="50"/>
                    </a:lnTo>
                    <a:lnTo>
                      <a:pt x="874" y="57"/>
                    </a:lnTo>
                    <a:lnTo>
                      <a:pt x="901" y="57"/>
                    </a:lnTo>
                    <a:lnTo>
                      <a:pt x="975" y="50"/>
                    </a:lnTo>
                    <a:lnTo>
                      <a:pt x="1002" y="43"/>
                    </a:lnTo>
                    <a:lnTo>
                      <a:pt x="1029" y="36"/>
                    </a:lnTo>
                    <a:lnTo>
                      <a:pt x="1069" y="36"/>
                    </a:lnTo>
                    <a:lnTo>
                      <a:pt x="1096" y="36"/>
                    </a:lnTo>
                    <a:lnTo>
                      <a:pt x="1137" y="36"/>
                    </a:lnTo>
                    <a:lnTo>
                      <a:pt x="1190" y="36"/>
                    </a:lnTo>
                    <a:lnTo>
                      <a:pt x="1231" y="36"/>
                    </a:lnTo>
                    <a:lnTo>
                      <a:pt x="1285" y="29"/>
                    </a:lnTo>
                    <a:lnTo>
                      <a:pt x="1311" y="29"/>
                    </a:lnTo>
                    <a:lnTo>
                      <a:pt x="1352" y="29"/>
                    </a:lnTo>
                    <a:lnTo>
                      <a:pt x="1379" y="29"/>
                    </a:lnTo>
                    <a:lnTo>
                      <a:pt x="1406" y="36"/>
                    </a:lnTo>
                    <a:lnTo>
                      <a:pt x="1439" y="43"/>
                    </a:lnTo>
                    <a:lnTo>
                      <a:pt x="1466" y="22"/>
                    </a:lnTo>
                    <a:lnTo>
                      <a:pt x="1493" y="14"/>
                    </a:lnTo>
                    <a:lnTo>
                      <a:pt x="1466" y="22"/>
                    </a:lnTo>
                    <a:lnTo>
                      <a:pt x="1439" y="29"/>
                    </a:lnTo>
                    <a:lnTo>
                      <a:pt x="1412" y="36"/>
                    </a:lnTo>
                    <a:lnTo>
                      <a:pt x="1385" y="36"/>
                    </a:lnTo>
                    <a:lnTo>
                      <a:pt x="1352" y="29"/>
                    </a:lnTo>
                    <a:lnTo>
                      <a:pt x="1325" y="29"/>
                    </a:lnTo>
                    <a:lnTo>
                      <a:pt x="1298" y="29"/>
                    </a:lnTo>
                    <a:lnTo>
                      <a:pt x="1237" y="43"/>
                    </a:lnTo>
                    <a:lnTo>
                      <a:pt x="1197" y="57"/>
                    </a:lnTo>
                    <a:lnTo>
                      <a:pt x="1170" y="72"/>
                    </a:lnTo>
                    <a:lnTo>
                      <a:pt x="1137" y="72"/>
                    </a:lnTo>
                    <a:lnTo>
                      <a:pt x="1110" y="65"/>
                    </a:lnTo>
                    <a:lnTo>
                      <a:pt x="1083" y="57"/>
                    </a:lnTo>
                    <a:lnTo>
                      <a:pt x="1056" y="50"/>
                    </a:lnTo>
                    <a:lnTo>
                      <a:pt x="1022" y="36"/>
                    </a:lnTo>
                    <a:lnTo>
                      <a:pt x="962" y="36"/>
                    </a:lnTo>
                    <a:lnTo>
                      <a:pt x="915" y="36"/>
                    </a:lnTo>
                    <a:lnTo>
                      <a:pt x="881" y="43"/>
                    </a:lnTo>
                    <a:lnTo>
                      <a:pt x="854" y="50"/>
                    </a:lnTo>
                    <a:lnTo>
                      <a:pt x="827" y="57"/>
                    </a:lnTo>
                    <a:lnTo>
                      <a:pt x="800" y="57"/>
                    </a:lnTo>
                    <a:lnTo>
                      <a:pt x="747" y="57"/>
                    </a:lnTo>
                    <a:lnTo>
                      <a:pt x="693" y="57"/>
                    </a:lnTo>
                    <a:lnTo>
                      <a:pt x="659" y="57"/>
                    </a:lnTo>
                    <a:lnTo>
                      <a:pt x="632" y="50"/>
                    </a:lnTo>
                    <a:lnTo>
                      <a:pt x="605" y="50"/>
                    </a:lnTo>
                    <a:lnTo>
                      <a:pt x="578" y="57"/>
                    </a:lnTo>
                    <a:lnTo>
                      <a:pt x="551" y="57"/>
                    </a:lnTo>
                    <a:lnTo>
                      <a:pt x="525" y="65"/>
                    </a:lnTo>
                    <a:lnTo>
                      <a:pt x="484" y="65"/>
                    </a:lnTo>
                    <a:lnTo>
                      <a:pt x="444" y="57"/>
                    </a:lnTo>
                    <a:lnTo>
                      <a:pt x="417" y="57"/>
                    </a:lnTo>
                    <a:lnTo>
                      <a:pt x="390" y="43"/>
                    </a:lnTo>
                    <a:lnTo>
                      <a:pt x="363" y="36"/>
                    </a:lnTo>
                    <a:lnTo>
                      <a:pt x="336" y="43"/>
                    </a:lnTo>
                    <a:lnTo>
                      <a:pt x="309" y="57"/>
                    </a:lnTo>
                    <a:lnTo>
                      <a:pt x="282" y="57"/>
                    </a:lnTo>
                    <a:lnTo>
                      <a:pt x="256" y="57"/>
                    </a:lnTo>
                    <a:lnTo>
                      <a:pt x="222" y="50"/>
                    </a:lnTo>
                    <a:lnTo>
                      <a:pt x="195" y="50"/>
                    </a:lnTo>
                    <a:lnTo>
                      <a:pt x="168" y="22"/>
                    </a:lnTo>
                    <a:lnTo>
                      <a:pt x="141" y="7"/>
                    </a:lnTo>
                    <a:lnTo>
                      <a:pt x="114" y="14"/>
                    </a:lnTo>
                    <a:lnTo>
                      <a:pt x="81" y="22"/>
                    </a:lnTo>
                    <a:lnTo>
                      <a:pt x="54" y="36"/>
                    </a:lnTo>
                    <a:lnTo>
                      <a:pt x="27" y="36"/>
                    </a:lnTo>
                    <a:lnTo>
                      <a:pt x="0" y="50"/>
                    </a:lnTo>
                    <a:lnTo>
                      <a:pt x="13" y="43"/>
                    </a:lnTo>
                  </a:path>
                </a:pathLst>
              </a:custGeom>
              <a:solidFill>
                <a:srgbClr val="393939"/>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60" name="Freeform 20"/>
              <p:cNvSpPr>
                <a:spLocks/>
              </p:cNvSpPr>
              <p:nvPr/>
            </p:nvSpPr>
            <p:spPr bwMode="auto">
              <a:xfrm>
                <a:off x="2773" y="3976"/>
                <a:ext cx="1722" cy="81"/>
              </a:xfrm>
              <a:custGeom>
                <a:avLst/>
                <a:gdLst>
                  <a:gd name="T0" fmla="*/ 0 w 1722"/>
                  <a:gd name="T1" fmla="*/ 0 h 81"/>
                  <a:gd name="T2" fmla="*/ 1721 w 1722"/>
                  <a:gd name="T3" fmla="*/ 0 h 81"/>
                  <a:gd name="T4" fmla="*/ 1721 w 1722"/>
                  <a:gd name="T5" fmla="*/ 0 h 81"/>
                  <a:gd name="T6" fmla="*/ 1640 w 1722"/>
                  <a:gd name="T7" fmla="*/ 22 h 81"/>
                  <a:gd name="T8" fmla="*/ 1613 w 1722"/>
                  <a:gd name="T9" fmla="*/ 7 h 81"/>
                  <a:gd name="T10" fmla="*/ 1587 w 1722"/>
                  <a:gd name="T11" fmla="*/ 0 h 81"/>
                  <a:gd name="T12" fmla="*/ 1560 w 1722"/>
                  <a:gd name="T13" fmla="*/ 15 h 81"/>
                  <a:gd name="T14" fmla="*/ 1533 w 1722"/>
                  <a:gd name="T15" fmla="*/ 44 h 81"/>
                  <a:gd name="T16" fmla="*/ 1506 w 1722"/>
                  <a:gd name="T17" fmla="*/ 58 h 81"/>
                  <a:gd name="T18" fmla="*/ 1479 w 1722"/>
                  <a:gd name="T19" fmla="*/ 73 h 81"/>
                  <a:gd name="T20" fmla="*/ 1418 w 1722"/>
                  <a:gd name="T21" fmla="*/ 80 h 81"/>
                  <a:gd name="T22" fmla="*/ 1351 w 1722"/>
                  <a:gd name="T23" fmla="*/ 80 h 81"/>
                  <a:gd name="T24" fmla="*/ 1311 w 1722"/>
                  <a:gd name="T25" fmla="*/ 73 h 81"/>
                  <a:gd name="T26" fmla="*/ 1284 w 1722"/>
                  <a:gd name="T27" fmla="*/ 65 h 81"/>
                  <a:gd name="T28" fmla="*/ 1250 w 1722"/>
                  <a:gd name="T29" fmla="*/ 73 h 81"/>
                  <a:gd name="T30" fmla="*/ 1224 w 1722"/>
                  <a:gd name="T31" fmla="*/ 73 h 81"/>
                  <a:gd name="T32" fmla="*/ 1170 w 1722"/>
                  <a:gd name="T33" fmla="*/ 73 h 81"/>
                  <a:gd name="T34" fmla="*/ 1123 w 1722"/>
                  <a:gd name="T35" fmla="*/ 65 h 81"/>
                  <a:gd name="T36" fmla="*/ 1096 w 1722"/>
                  <a:gd name="T37" fmla="*/ 65 h 81"/>
                  <a:gd name="T38" fmla="*/ 1055 w 1722"/>
                  <a:gd name="T39" fmla="*/ 58 h 81"/>
                  <a:gd name="T40" fmla="*/ 1029 w 1722"/>
                  <a:gd name="T41" fmla="*/ 58 h 81"/>
                  <a:gd name="T42" fmla="*/ 1002 w 1722"/>
                  <a:gd name="T43" fmla="*/ 36 h 81"/>
                  <a:gd name="T44" fmla="*/ 968 w 1722"/>
                  <a:gd name="T45" fmla="*/ 15 h 81"/>
                  <a:gd name="T46" fmla="*/ 934 w 1722"/>
                  <a:gd name="T47" fmla="*/ 15 h 81"/>
                  <a:gd name="T48" fmla="*/ 908 w 1722"/>
                  <a:gd name="T49" fmla="*/ 15 h 81"/>
                  <a:gd name="T50" fmla="*/ 881 w 1722"/>
                  <a:gd name="T51" fmla="*/ 15 h 81"/>
                  <a:gd name="T52" fmla="*/ 847 w 1722"/>
                  <a:gd name="T53" fmla="*/ 29 h 81"/>
                  <a:gd name="T54" fmla="*/ 787 w 1722"/>
                  <a:gd name="T55" fmla="*/ 44 h 81"/>
                  <a:gd name="T56" fmla="*/ 753 w 1722"/>
                  <a:gd name="T57" fmla="*/ 51 h 81"/>
                  <a:gd name="T58" fmla="*/ 726 w 1722"/>
                  <a:gd name="T59" fmla="*/ 51 h 81"/>
                  <a:gd name="T60" fmla="*/ 686 w 1722"/>
                  <a:gd name="T61" fmla="*/ 44 h 81"/>
                  <a:gd name="T62" fmla="*/ 659 w 1722"/>
                  <a:gd name="T63" fmla="*/ 29 h 81"/>
                  <a:gd name="T64" fmla="*/ 632 w 1722"/>
                  <a:gd name="T65" fmla="*/ 22 h 81"/>
                  <a:gd name="T66" fmla="*/ 598 w 1722"/>
                  <a:gd name="T67" fmla="*/ 22 h 81"/>
                  <a:gd name="T68" fmla="*/ 565 w 1722"/>
                  <a:gd name="T69" fmla="*/ 22 h 81"/>
                  <a:gd name="T70" fmla="*/ 531 w 1722"/>
                  <a:gd name="T71" fmla="*/ 29 h 81"/>
                  <a:gd name="T72" fmla="*/ 477 w 1722"/>
                  <a:gd name="T73" fmla="*/ 29 h 81"/>
                  <a:gd name="T74" fmla="*/ 437 w 1722"/>
                  <a:gd name="T75" fmla="*/ 36 h 81"/>
                  <a:gd name="T76" fmla="*/ 403 w 1722"/>
                  <a:gd name="T77" fmla="*/ 44 h 81"/>
                  <a:gd name="T78" fmla="*/ 376 w 1722"/>
                  <a:gd name="T79" fmla="*/ 44 h 81"/>
                  <a:gd name="T80" fmla="*/ 343 w 1722"/>
                  <a:gd name="T81" fmla="*/ 44 h 81"/>
                  <a:gd name="T82" fmla="*/ 282 w 1722"/>
                  <a:gd name="T83" fmla="*/ 44 h 81"/>
                  <a:gd name="T84" fmla="*/ 229 w 1722"/>
                  <a:gd name="T85" fmla="*/ 29 h 81"/>
                  <a:gd name="T86" fmla="*/ 195 w 1722"/>
                  <a:gd name="T87" fmla="*/ 22 h 81"/>
                  <a:gd name="T88" fmla="*/ 168 w 1722"/>
                  <a:gd name="T89" fmla="*/ 22 h 81"/>
                  <a:gd name="T90" fmla="*/ 141 w 1722"/>
                  <a:gd name="T91" fmla="*/ 15 h 81"/>
                  <a:gd name="T92" fmla="*/ 114 w 1722"/>
                  <a:gd name="T93" fmla="*/ 7 h 81"/>
                  <a:gd name="T94" fmla="*/ 87 w 1722"/>
                  <a:gd name="T95" fmla="*/ 7 h 81"/>
                  <a:gd name="T96" fmla="*/ 61 w 1722"/>
                  <a:gd name="T97" fmla="*/ 15 h 81"/>
                  <a:gd name="T98" fmla="*/ 34 w 1722"/>
                  <a:gd name="T99" fmla="*/ 22 h 81"/>
                  <a:gd name="T100" fmla="*/ 7 w 1722"/>
                  <a:gd name="T101" fmla="*/ 36 h 81"/>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Lst>
                <a:ahLst/>
                <a:cxnLst>
                  <a:cxn ang="T102">
                    <a:pos x="T0" y="T1"/>
                  </a:cxn>
                  <a:cxn ang="T103">
                    <a:pos x="T2" y="T3"/>
                  </a:cxn>
                  <a:cxn ang="T104">
                    <a:pos x="T4" y="T5"/>
                  </a:cxn>
                  <a:cxn ang="T105">
                    <a:pos x="T6" y="T7"/>
                  </a:cxn>
                  <a:cxn ang="T106">
                    <a:pos x="T8" y="T9"/>
                  </a:cxn>
                  <a:cxn ang="T107">
                    <a:pos x="T10" y="T11"/>
                  </a:cxn>
                  <a:cxn ang="T108">
                    <a:pos x="T12" y="T13"/>
                  </a:cxn>
                  <a:cxn ang="T109">
                    <a:pos x="T14" y="T15"/>
                  </a:cxn>
                  <a:cxn ang="T110">
                    <a:pos x="T16" y="T17"/>
                  </a:cxn>
                  <a:cxn ang="T111">
                    <a:pos x="T18" y="T19"/>
                  </a:cxn>
                  <a:cxn ang="T112">
                    <a:pos x="T20" y="T21"/>
                  </a:cxn>
                  <a:cxn ang="T113">
                    <a:pos x="T22" y="T23"/>
                  </a:cxn>
                  <a:cxn ang="T114">
                    <a:pos x="T24" y="T25"/>
                  </a:cxn>
                  <a:cxn ang="T115">
                    <a:pos x="T26" y="T27"/>
                  </a:cxn>
                  <a:cxn ang="T116">
                    <a:pos x="T28" y="T29"/>
                  </a:cxn>
                  <a:cxn ang="T117">
                    <a:pos x="T30" y="T31"/>
                  </a:cxn>
                  <a:cxn ang="T118">
                    <a:pos x="T32" y="T33"/>
                  </a:cxn>
                  <a:cxn ang="T119">
                    <a:pos x="T34" y="T35"/>
                  </a:cxn>
                  <a:cxn ang="T120">
                    <a:pos x="T36" y="T37"/>
                  </a:cxn>
                  <a:cxn ang="T121">
                    <a:pos x="T38" y="T39"/>
                  </a:cxn>
                  <a:cxn ang="T122">
                    <a:pos x="T40" y="T41"/>
                  </a:cxn>
                  <a:cxn ang="T123">
                    <a:pos x="T42" y="T43"/>
                  </a:cxn>
                  <a:cxn ang="T124">
                    <a:pos x="T44" y="T45"/>
                  </a:cxn>
                  <a:cxn ang="T125">
                    <a:pos x="T46" y="T47"/>
                  </a:cxn>
                  <a:cxn ang="T126">
                    <a:pos x="T48" y="T49"/>
                  </a:cxn>
                  <a:cxn ang="T127">
                    <a:pos x="T50" y="T51"/>
                  </a:cxn>
                  <a:cxn ang="T128">
                    <a:pos x="T52" y="T53"/>
                  </a:cxn>
                  <a:cxn ang="T129">
                    <a:pos x="T54" y="T55"/>
                  </a:cxn>
                  <a:cxn ang="T130">
                    <a:pos x="T56" y="T57"/>
                  </a:cxn>
                  <a:cxn ang="T131">
                    <a:pos x="T58" y="T59"/>
                  </a:cxn>
                  <a:cxn ang="T132">
                    <a:pos x="T60" y="T61"/>
                  </a:cxn>
                  <a:cxn ang="T133">
                    <a:pos x="T62" y="T63"/>
                  </a:cxn>
                  <a:cxn ang="T134">
                    <a:pos x="T64" y="T65"/>
                  </a:cxn>
                  <a:cxn ang="T135">
                    <a:pos x="T66" y="T67"/>
                  </a:cxn>
                  <a:cxn ang="T136">
                    <a:pos x="T68" y="T69"/>
                  </a:cxn>
                  <a:cxn ang="T137">
                    <a:pos x="T70" y="T71"/>
                  </a:cxn>
                  <a:cxn ang="T138">
                    <a:pos x="T72" y="T73"/>
                  </a:cxn>
                  <a:cxn ang="T139">
                    <a:pos x="T74" y="T75"/>
                  </a:cxn>
                  <a:cxn ang="T140">
                    <a:pos x="T76" y="T77"/>
                  </a:cxn>
                  <a:cxn ang="T141">
                    <a:pos x="T78" y="T79"/>
                  </a:cxn>
                  <a:cxn ang="T142">
                    <a:pos x="T80" y="T81"/>
                  </a:cxn>
                  <a:cxn ang="T143">
                    <a:pos x="T82" y="T83"/>
                  </a:cxn>
                  <a:cxn ang="T144">
                    <a:pos x="T84" y="T85"/>
                  </a:cxn>
                  <a:cxn ang="T145">
                    <a:pos x="T86" y="T87"/>
                  </a:cxn>
                  <a:cxn ang="T146">
                    <a:pos x="T88" y="T89"/>
                  </a:cxn>
                  <a:cxn ang="T147">
                    <a:pos x="T90" y="T91"/>
                  </a:cxn>
                  <a:cxn ang="T148">
                    <a:pos x="T92" y="T93"/>
                  </a:cxn>
                  <a:cxn ang="T149">
                    <a:pos x="T94" y="T95"/>
                  </a:cxn>
                  <a:cxn ang="T150">
                    <a:pos x="T96" y="T97"/>
                  </a:cxn>
                  <a:cxn ang="T151">
                    <a:pos x="T98" y="T99"/>
                  </a:cxn>
                  <a:cxn ang="T152">
                    <a:pos x="T100" y="T101"/>
                  </a:cxn>
                </a:cxnLst>
                <a:rect l="0" t="0" r="r" b="b"/>
                <a:pathLst>
                  <a:path w="1722" h="81">
                    <a:moveTo>
                      <a:pt x="0" y="0"/>
                    </a:moveTo>
                    <a:lnTo>
                      <a:pt x="1721" y="0"/>
                    </a:lnTo>
                    <a:lnTo>
                      <a:pt x="1640" y="22"/>
                    </a:lnTo>
                    <a:lnTo>
                      <a:pt x="1613" y="7"/>
                    </a:lnTo>
                    <a:lnTo>
                      <a:pt x="1587" y="0"/>
                    </a:lnTo>
                    <a:lnTo>
                      <a:pt x="1560" y="15"/>
                    </a:lnTo>
                    <a:lnTo>
                      <a:pt x="1533" y="44"/>
                    </a:lnTo>
                    <a:lnTo>
                      <a:pt x="1506" y="58"/>
                    </a:lnTo>
                    <a:lnTo>
                      <a:pt x="1479" y="73"/>
                    </a:lnTo>
                    <a:lnTo>
                      <a:pt x="1418" y="80"/>
                    </a:lnTo>
                    <a:lnTo>
                      <a:pt x="1351" y="80"/>
                    </a:lnTo>
                    <a:lnTo>
                      <a:pt x="1311" y="73"/>
                    </a:lnTo>
                    <a:lnTo>
                      <a:pt x="1284" y="65"/>
                    </a:lnTo>
                    <a:lnTo>
                      <a:pt x="1250" y="73"/>
                    </a:lnTo>
                    <a:lnTo>
                      <a:pt x="1224" y="73"/>
                    </a:lnTo>
                    <a:lnTo>
                      <a:pt x="1170" y="73"/>
                    </a:lnTo>
                    <a:lnTo>
                      <a:pt x="1123" y="65"/>
                    </a:lnTo>
                    <a:lnTo>
                      <a:pt x="1096" y="65"/>
                    </a:lnTo>
                    <a:lnTo>
                      <a:pt x="1055" y="58"/>
                    </a:lnTo>
                    <a:lnTo>
                      <a:pt x="1029" y="58"/>
                    </a:lnTo>
                    <a:lnTo>
                      <a:pt x="1002" y="36"/>
                    </a:lnTo>
                    <a:lnTo>
                      <a:pt x="968" y="15"/>
                    </a:lnTo>
                    <a:lnTo>
                      <a:pt x="934" y="15"/>
                    </a:lnTo>
                    <a:lnTo>
                      <a:pt x="908" y="15"/>
                    </a:lnTo>
                    <a:lnTo>
                      <a:pt x="881" y="15"/>
                    </a:lnTo>
                    <a:lnTo>
                      <a:pt x="847" y="29"/>
                    </a:lnTo>
                    <a:lnTo>
                      <a:pt x="787" y="44"/>
                    </a:lnTo>
                    <a:lnTo>
                      <a:pt x="753" y="51"/>
                    </a:lnTo>
                    <a:lnTo>
                      <a:pt x="726" y="51"/>
                    </a:lnTo>
                    <a:lnTo>
                      <a:pt x="686" y="44"/>
                    </a:lnTo>
                    <a:lnTo>
                      <a:pt x="659" y="29"/>
                    </a:lnTo>
                    <a:lnTo>
                      <a:pt x="632" y="22"/>
                    </a:lnTo>
                    <a:lnTo>
                      <a:pt x="598" y="22"/>
                    </a:lnTo>
                    <a:lnTo>
                      <a:pt x="565" y="22"/>
                    </a:lnTo>
                    <a:lnTo>
                      <a:pt x="531" y="29"/>
                    </a:lnTo>
                    <a:lnTo>
                      <a:pt x="477" y="29"/>
                    </a:lnTo>
                    <a:lnTo>
                      <a:pt x="437" y="36"/>
                    </a:lnTo>
                    <a:lnTo>
                      <a:pt x="403" y="44"/>
                    </a:lnTo>
                    <a:lnTo>
                      <a:pt x="376" y="44"/>
                    </a:lnTo>
                    <a:lnTo>
                      <a:pt x="343" y="44"/>
                    </a:lnTo>
                    <a:lnTo>
                      <a:pt x="282" y="44"/>
                    </a:lnTo>
                    <a:lnTo>
                      <a:pt x="229" y="29"/>
                    </a:lnTo>
                    <a:lnTo>
                      <a:pt x="195" y="22"/>
                    </a:lnTo>
                    <a:lnTo>
                      <a:pt x="168" y="22"/>
                    </a:lnTo>
                    <a:lnTo>
                      <a:pt x="141" y="15"/>
                    </a:lnTo>
                    <a:lnTo>
                      <a:pt x="114" y="7"/>
                    </a:lnTo>
                    <a:lnTo>
                      <a:pt x="87" y="7"/>
                    </a:lnTo>
                    <a:lnTo>
                      <a:pt x="61" y="15"/>
                    </a:lnTo>
                    <a:lnTo>
                      <a:pt x="34" y="22"/>
                    </a:lnTo>
                    <a:lnTo>
                      <a:pt x="7" y="36"/>
                    </a:lnTo>
                  </a:path>
                </a:pathLst>
              </a:custGeom>
              <a:solidFill>
                <a:srgbClr val="313131"/>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61" name="Freeform 21"/>
              <p:cNvSpPr>
                <a:spLocks/>
              </p:cNvSpPr>
              <p:nvPr/>
            </p:nvSpPr>
            <p:spPr bwMode="auto">
              <a:xfrm>
                <a:off x="5410" y="2003"/>
                <a:ext cx="80" cy="1366"/>
              </a:xfrm>
              <a:custGeom>
                <a:avLst/>
                <a:gdLst>
                  <a:gd name="T0" fmla="*/ 33 w 80"/>
                  <a:gd name="T1" fmla="*/ 109 h 1366"/>
                  <a:gd name="T2" fmla="*/ 59 w 80"/>
                  <a:gd name="T3" fmla="*/ 167 h 1366"/>
                  <a:gd name="T4" fmla="*/ 59 w 80"/>
                  <a:gd name="T5" fmla="*/ 232 h 1366"/>
                  <a:gd name="T6" fmla="*/ 40 w 80"/>
                  <a:gd name="T7" fmla="*/ 298 h 1366"/>
                  <a:gd name="T8" fmla="*/ 33 w 80"/>
                  <a:gd name="T9" fmla="*/ 363 h 1366"/>
                  <a:gd name="T10" fmla="*/ 40 w 80"/>
                  <a:gd name="T11" fmla="*/ 421 h 1366"/>
                  <a:gd name="T12" fmla="*/ 53 w 80"/>
                  <a:gd name="T13" fmla="*/ 494 h 1366"/>
                  <a:gd name="T14" fmla="*/ 53 w 80"/>
                  <a:gd name="T15" fmla="*/ 581 h 1366"/>
                  <a:gd name="T16" fmla="*/ 53 w 80"/>
                  <a:gd name="T17" fmla="*/ 653 h 1366"/>
                  <a:gd name="T18" fmla="*/ 59 w 80"/>
                  <a:gd name="T19" fmla="*/ 741 h 1366"/>
                  <a:gd name="T20" fmla="*/ 66 w 80"/>
                  <a:gd name="T21" fmla="*/ 799 h 1366"/>
                  <a:gd name="T22" fmla="*/ 46 w 80"/>
                  <a:gd name="T23" fmla="*/ 871 h 1366"/>
                  <a:gd name="T24" fmla="*/ 66 w 80"/>
                  <a:gd name="T25" fmla="*/ 929 h 1366"/>
                  <a:gd name="T26" fmla="*/ 59 w 80"/>
                  <a:gd name="T27" fmla="*/ 1016 h 1366"/>
                  <a:gd name="T28" fmla="*/ 53 w 80"/>
                  <a:gd name="T29" fmla="*/ 1089 h 1366"/>
                  <a:gd name="T30" fmla="*/ 72 w 80"/>
                  <a:gd name="T31" fmla="*/ 1147 h 1366"/>
                  <a:gd name="T32" fmla="*/ 59 w 80"/>
                  <a:gd name="T33" fmla="*/ 1213 h 1366"/>
                  <a:gd name="T34" fmla="*/ 53 w 80"/>
                  <a:gd name="T35" fmla="*/ 1278 h 1366"/>
                  <a:gd name="T36" fmla="*/ 72 w 80"/>
                  <a:gd name="T37" fmla="*/ 1336 h 1366"/>
                  <a:gd name="T38" fmla="*/ 59 w 80"/>
                  <a:gd name="T39" fmla="*/ 1300 h 1366"/>
                  <a:gd name="T40" fmla="*/ 33 w 80"/>
                  <a:gd name="T41" fmla="*/ 1242 h 1366"/>
                  <a:gd name="T42" fmla="*/ 46 w 80"/>
                  <a:gd name="T43" fmla="*/ 1154 h 1366"/>
                  <a:gd name="T44" fmla="*/ 59 w 80"/>
                  <a:gd name="T45" fmla="*/ 1089 h 1366"/>
                  <a:gd name="T46" fmla="*/ 59 w 80"/>
                  <a:gd name="T47" fmla="*/ 1031 h 1366"/>
                  <a:gd name="T48" fmla="*/ 66 w 80"/>
                  <a:gd name="T49" fmla="*/ 966 h 1366"/>
                  <a:gd name="T50" fmla="*/ 66 w 80"/>
                  <a:gd name="T51" fmla="*/ 864 h 1366"/>
                  <a:gd name="T52" fmla="*/ 26 w 80"/>
                  <a:gd name="T53" fmla="*/ 799 h 1366"/>
                  <a:gd name="T54" fmla="*/ 26 w 80"/>
                  <a:gd name="T55" fmla="*/ 726 h 1366"/>
                  <a:gd name="T56" fmla="*/ 26 w 80"/>
                  <a:gd name="T57" fmla="*/ 639 h 1366"/>
                  <a:gd name="T58" fmla="*/ 26 w 80"/>
                  <a:gd name="T59" fmla="*/ 581 h 1366"/>
                  <a:gd name="T60" fmla="*/ 40 w 80"/>
                  <a:gd name="T61" fmla="*/ 523 h 1366"/>
                  <a:gd name="T62" fmla="*/ 46 w 80"/>
                  <a:gd name="T63" fmla="*/ 450 h 1366"/>
                  <a:gd name="T64" fmla="*/ 46 w 80"/>
                  <a:gd name="T65" fmla="*/ 392 h 1366"/>
                  <a:gd name="T66" fmla="*/ 46 w 80"/>
                  <a:gd name="T67" fmla="*/ 319 h 1366"/>
                  <a:gd name="T68" fmla="*/ 46 w 80"/>
                  <a:gd name="T69" fmla="*/ 254 h 1366"/>
                  <a:gd name="T70" fmla="*/ 53 w 80"/>
                  <a:gd name="T71" fmla="*/ 196 h 1366"/>
                  <a:gd name="T72" fmla="*/ 46 w 80"/>
                  <a:gd name="T73" fmla="*/ 131 h 1366"/>
                  <a:gd name="T74" fmla="*/ 13 w 80"/>
                  <a:gd name="T75" fmla="*/ 73 h 1366"/>
                  <a:gd name="T76" fmla="*/ 7 w 80"/>
                  <a:gd name="T77" fmla="*/ 15 h 136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0" t="0" r="r" b="b"/>
                <a:pathLst>
                  <a:path w="80" h="1366">
                    <a:moveTo>
                      <a:pt x="0" y="0"/>
                    </a:moveTo>
                    <a:lnTo>
                      <a:pt x="33" y="109"/>
                    </a:lnTo>
                    <a:lnTo>
                      <a:pt x="53" y="138"/>
                    </a:lnTo>
                    <a:lnTo>
                      <a:pt x="59" y="167"/>
                    </a:lnTo>
                    <a:lnTo>
                      <a:pt x="66" y="196"/>
                    </a:lnTo>
                    <a:lnTo>
                      <a:pt x="59" y="232"/>
                    </a:lnTo>
                    <a:lnTo>
                      <a:pt x="46" y="269"/>
                    </a:lnTo>
                    <a:lnTo>
                      <a:pt x="40" y="298"/>
                    </a:lnTo>
                    <a:lnTo>
                      <a:pt x="33" y="334"/>
                    </a:lnTo>
                    <a:lnTo>
                      <a:pt x="33" y="363"/>
                    </a:lnTo>
                    <a:lnTo>
                      <a:pt x="33" y="392"/>
                    </a:lnTo>
                    <a:lnTo>
                      <a:pt x="40" y="421"/>
                    </a:lnTo>
                    <a:lnTo>
                      <a:pt x="40" y="457"/>
                    </a:lnTo>
                    <a:lnTo>
                      <a:pt x="53" y="494"/>
                    </a:lnTo>
                    <a:lnTo>
                      <a:pt x="53" y="523"/>
                    </a:lnTo>
                    <a:lnTo>
                      <a:pt x="53" y="581"/>
                    </a:lnTo>
                    <a:lnTo>
                      <a:pt x="53" y="610"/>
                    </a:lnTo>
                    <a:lnTo>
                      <a:pt x="53" y="653"/>
                    </a:lnTo>
                    <a:lnTo>
                      <a:pt x="53" y="697"/>
                    </a:lnTo>
                    <a:lnTo>
                      <a:pt x="59" y="741"/>
                    </a:lnTo>
                    <a:lnTo>
                      <a:pt x="66" y="770"/>
                    </a:lnTo>
                    <a:lnTo>
                      <a:pt x="66" y="799"/>
                    </a:lnTo>
                    <a:lnTo>
                      <a:pt x="59" y="835"/>
                    </a:lnTo>
                    <a:lnTo>
                      <a:pt x="46" y="871"/>
                    </a:lnTo>
                    <a:lnTo>
                      <a:pt x="53" y="900"/>
                    </a:lnTo>
                    <a:lnTo>
                      <a:pt x="66" y="929"/>
                    </a:lnTo>
                    <a:lnTo>
                      <a:pt x="66" y="958"/>
                    </a:lnTo>
                    <a:lnTo>
                      <a:pt x="59" y="1016"/>
                    </a:lnTo>
                    <a:lnTo>
                      <a:pt x="53" y="1060"/>
                    </a:lnTo>
                    <a:lnTo>
                      <a:pt x="53" y="1089"/>
                    </a:lnTo>
                    <a:lnTo>
                      <a:pt x="59" y="1118"/>
                    </a:lnTo>
                    <a:lnTo>
                      <a:pt x="72" y="1147"/>
                    </a:lnTo>
                    <a:lnTo>
                      <a:pt x="72" y="1176"/>
                    </a:lnTo>
                    <a:lnTo>
                      <a:pt x="59" y="1213"/>
                    </a:lnTo>
                    <a:lnTo>
                      <a:pt x="46" y="1242"/>
                    </a:lnTo>
                    <a:lnTo>
                      <a:pt x="53" y="1278"/>
                    </a:lnTo>
                    <a:lnTo>
                      <a:pt x="66" y="1307"/>
                    </a:lnTo>
                    <a:lnTo>
                      <a:pt x="72" y="1336"/>
                    </a:lnTo>
                    <a:lnTo>
                      <a:pt x="79" y="1365"/>
                    </a:lnTo>
                    <a:lnTo>
                      <a:pt x="59" y="1300"/>
                    </a:lnTo>
                    <a:lnTo>
                      <a:pt x="40" y="1271"/>
                    </a:lnTo>
                    <a:lnTo>
                      <a:pt x="33" y="1242"/>
                    </a:lnTo>
                    <a:lnTo>
                      <a:pt x="33" y="1183"/>
                    </a:lnTo>
                    <a:lnTo>
                      <a:pt x="46" y="1154"/>
                    </a:lnTo>
                    <a:lnTo>
                      <a:pt x="59" y="1125"/>
                    </a:lnTo>
                    <a:lnTo>
                      <a:pt x="59" y="1089"/>
                    </a:lnTo>
                    <a:lnTo>
                      <a:pt x="59" y="1060"/>
                    </a:lnTo>
                    <a:lnTo>
                      <a:pt x="59" y="1031"/>
                    </a:lnTo>
                    <a:lnTo>
                      <a:pt x="66" y="995"/>
                    </a:lnTo>
                    <a:lnTo>
                      <a:pt x="66" y="966"/>
                    </a:lnTo>
                    <a:lnTo>
                      <a:pt x="66" y="922"/>
                    </a:lnTo>
                    <a:lnTo>
                      <a:pt x="66" y="864"/>
                    </a:lnTo>
                    <a:lnTo>
                      <a:pt x="40" y="835"/>
                    </a:lnTo>
                    <a:lnTo>
                      <a:pt x="26" y="799"/>
                    </a:lnTo>
                    <a:lnTo>
                      <a:pt x="26" y="770"/>
                    </a:lnTo>
                    <a:lnTo>
                      <a:pt x="26" y="726"/>
                    </a:lnTo>
                    <a:lnTo>
                      <a:pt x="26" y="683"/>
                    </a:lnTo>
                    <a:lnTo>
                      <a:pt x="26" y="639"/>
                    </a:lnTo>
                    <a:lnTo>
                      <a:pt x="26" y="610"/>
                    </a:lnTo>
                    <a:lnTo>
                      <a:pt x="26" y="581"/>
                    </a:lnTo>
                    <a:lnTo>
                      <a:pt x="26" y="552"/>
                    </a:lnTo>
                    <a:lnTo>
                      <a:pt x="40" y="523"/>
                    </a:lnTo>
                    <a:lnTo>
                      <a:pt x="46" y="486"/>
                    </a:lnTo>
                    <a:lnTo>
                      <a:pt x="46" y="450"/>
                    </a:lnTo>
                    <a:lnTo>
                      <a:pt x="46" y="421"/>
                    </a:lnTo>
                    <a:lnTo>
                      <a:pt x="46" y="392"/>
                    </a:lnTo>
                    <a:lnTo>
                      <a:pt x="46" y="349"/>
                    </a:lnTo>
                    <a:lnTo>
                      <a:pt x="46" y="319"/>
                    </a:lnTo>
                    <a:lnTo>
                      <a:pt x="46" y="290"/>
                    </a:lnTo>
                    <a:lnTo>
                      <a:pt x="46" y="254"/>
                    </a:lnTo>
                    <a:lnTo>
                      <a:pt x="46" y="225"/>
                    </a:lnTo>
                    <a:lnTo>
                      <a:pt x="53" y="196"/>
                    </a:lnTo>
                    <a:lnTo>
                      <a:pt x="59" y="160"/>
                    </a:lnTo>
                    <a:lnTo>
                      <a:pt x="46" y="131"/>
                    </a:lnTo>
                    <a:lnTo>
                      <a:pt x="26" y="102"/>
                    </a:lnTo>
                    <a:lnTo>
                      <a:pt x="13" y="73"/>
                    </a:lnTo>
                    <a:lnTo>
                      <a:pt x="13" y="44"/>
                    </a:lnTo>
                    <a:lnTo>
                      <a:pt x="7" y="15"/>
                    </a:lnTo>
                    <a:lnTo>
                      <a:pt x="0" y="0"/>
                    </a:lnTo>
                  </a:path>
                </a:pathLst>
              </a:custGeom>
              <a:solidFill>
                <a:srgbClr val="9A9A9A"/>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62" name="Freeform 22"/>
              <p:cNvSpPr>
                <a:spLocks/>
              </p:cNvSpPr>
              <p:nvPr/>
            </p:nvSpPr>
            <p:spPr bwMode="auto">
              <a:xfrm>
                <a:off x="246" y="204"/>
                <a:ext cx="107" cy="2135"/>
              </a:xfrm>
              <a:custGeom>
                <a:avLst/>
                <a:gdLst>
                  <a:gd name="T0" fmla="*/ 0 w 107"/>
                  <a:gd name="T1" fmla="*/ 0 h 2135"/>
                  <a:gd name="T2" fmla="*/ 106 w 107"/>
                  <a:gd name="T3" fmla="*/ 116 h 2135"/>
                  <a:gd name="T4" fmla="*/ 106 w 107"/>
                  <a:gd name="T5" fmla="*/ 987 h 2135"/>
                  <a:gd name="T6" fmla="*/ 53 w 107"/>
                  <a:gd name="T7" fmla="*/ 1045 h 2135"/>
                  <a:gd name="T8" fmla="*/ 53 w 107"/>
                  <a:gd name="T9" fmla="*/ 1161 h 2135"/>
                  <a:gd name="T10" fmla="*/ 66 w 107"/>
                  <a:gd name="T11" fmla="*/ 1219 h 2135"/>
                  <a:gd name="T12" fmla="*/ 40 w 107"/>
                  <a:gd name="T13" fmla="*/ 1277 h 2135"/>
                  <a:gd name="T14" fmla="*/ 40 w 107"/>
                  <a:gd name="T15" fmla="*/ 1336 h 2135"/>
                  <a:gd name="T16" fmla="*/ 27 w 107"/>
                  <a:gd name="T17" fmla="*/ 1394 h 2135"/>
                  <a:gd name="T18" fmla="*/ 40 w 107"/>
                  <a:gd name="T19" fmla="*/ 1452 h 2135"/>
                  <a:gd name="T20" fmla="*/ 53 w 107"/>
                  <a:gd name="T21" fmla="*/ 1510 h 2135"/>
                  <a:gd name="T22" fmla="*/ 53 w 107"/>
                  <a:gd name="T23" fmla="*/ 1568 h 2135"/>
                  <a:gd name="T24" fmla="*/ 66 w 107"/>
                  <a:gd name="T25" fmla="*/ 1626 h 2135"/>
                  <a:gd name="T26" fmla="*/ 40 w 107"/>
                  <a:gd name="T27" fmla="*/ 1684 h 2135"/>
                  <a:gd name="T28" fmla="*/ 27 w 107"/>
                  <a:gd name="T29" fmla="*/ 1742 h 2135"/>
                  <a:gd name="T30" fmla="*/ 27 w 107"/>
                  <a:gd name="T31" fmla="*/ 1800 h 2135"/>
                  <a:gd name="T32" fmla="*/ 40 w 107"/>
                  <a:gd name="T33" fmla="*/ 1873 h 2135"/>
                  <a:gd name="T34" fmla="*/ 40 w 107"/>
                  <a:gd name="T35" fmla="*/ 1945 h 2135"/>
                  <a:gd name="T36" fmla="*/ 27 w 107"/>
                  <a:gd name="T37" fmla="*/ 2018 h 2135"/>
                  <a:gd name="T38" fmla="*/ 40 w 107"/>
                  <a:gd name="T39" fmla="*/ 2076 h 2135"/>
                  <a:gd name="T40" fmla="*/ 53 w 107"/>
                  <a:gd name="T41" fmla="*/ 2134 h 2135"/>
                  <a:gd name="T42" fmla="*/ 13 w 107"/>
                  <a:gd name="T43" fmla="*/ 2061 h 2135"/>
                  <a:gd name="T44" fmla="*/ 13 w 107"/>
                  <a:gd name="T45" fmla="*/ 1974 h 2135"/>
                  <a:gd name="T46" fmla="*/ 13 w 107"/>
                  <a:gd name="T47" fmla="*/ 1916 h 2135"/>
                  <a:gd name="T48" fmla="*/ 27 w 107"/>
                  <a:gd name="T49" fmla="*/ 1858 h 2135"/>
                  <a:gd name="T50" fmla="*/ 40 w 107"/>
                  <a:gd name="T51" fmla="*/ 1800 h 2135"/>
                  <a:gd name="T52" fmla="*/ 40 w 107"/>
                  <a:gd name="T53" fmla="*/ 1684 h 2135"/>
                  <a:gd name="T54" fmla="*/ 40 w 107"/>
                  <a:gd name="T55" fmla="*/ 1597 h 2135"/>
                  <a:gd name="T56" fmla="*/ 40 w 107"/>
                  <a:gd name="T57" fmla="*/ 1539 h 2135"/>
                  <a:gd name="T58" fmla="*/ 40 w 107"/>
                  <a:gd name="T59" fmla="*/ 1481 h 2135"/>
                  <a:gd name="T60" fmla="*/ 53 w 107"/>
                  <a:gd name="T61" fmla="*/ 1423 h 2135"/>
                  <a:gd name="T62" fmla="*/ 53 w 107"/>
                  <a:gd name="T63" fmla="*/ 1350 h 2135"/>
                  <a:gd name="T64" fmla="*/ 53 w 107"/>
                  <a:gd name="T65" fmla="*/ 1292 h 2135"/>
                  <a:gd name="T66" fmla="*/ 40 w 107"/>
                  <a:gd name="T67" fmla="*/ 1234 h 2135"/>
                  <a:gd name="T68" fmla="*/ 40 w 107"/>
                  <a:gd name="T69" fmla="*/ 1176 h 2135"/>
                  <a:gd name="T70" fmla="*/ 53 w 107"/>
                  <a:gd name="T71" fmla="*/ 1118 h 2135"/>
                  <a:gd name="T72" fmla="*/ 66 w 107"/>
                  <a:gd name="T73" fmla="*/ 1060 h 2135"/>
                  <a:gd name="T74" fmla="*/ 66 w 107"/>
                  <a:gd name="T75" fmla="*/ 987 h 2135"/>
                  <a:gd name="T76" fmla="*/ 66 w 107"/>
                  <a:gd name="T77" fmla="*/ 929 h 2135"/>
                  <a:gd name="T78" fmla="*/ 66 w 107"/>
                  <a:gd name="T79" fmla="*/ 871 h 2135"/>
                  <a:gd name="T80" fmla="*/ 66 w 107"/>
                  <a:gd name="T81" fmla="*/ 798 h 2135"/>
                  <a:gd name="T82" fmla="*/ 66 w 107"/>
                  <a:gd name="T83" fmla="*/ 726 h 2135"/>
                  <a:gd name="T84" fmla="*/ 66 w 107"/>
                  <a:gd name="T85" fmla="*/ 668 h 2135"/>
                  <a:gd name="T86" fmla="*/ 66 w 107"/>
                  <a:gd name="T87" fmla="*/ 552 h 2135"/>
                  <a:gd name="T88" fmla="*/ 53 w 107"/>
                  <a:gd name="T89" fmla="*/ 494 h 2135"/>
                  <a:gd name="T90" fmla="*/ 53 w 107"/>
                  <a:gd name="T91" fmla="*/ 436 h 2135"/>
                  <a:gd name="T92" fmla="*/ 53 w 107"/>
                  <a:gd name="T93" fmla="*/ 377 h 2135"/>
                  <a:gd name="T94" fmla="*/ 53 w 107"/>
                  <a:gd name="T95" fmla="*/ 319 h 2135"/>
                  <a:gd name="T96" fmla="*/ 53 w 107"/>
                  <a:gd name="T97" fmla="*/ 261 h 2135"/>
                  <a:gd name="T98" fmla="*/ 53 w 107"/>
                  <a:gd name="T99" fmla="*/ 203 h 2135"/>
                  <a:gd name="T100" fmla="*/ 53 w 107"/>
                  <a:gd name="T101" fmla="*/ 145 h 2135"/>
                  <a:gd name="T102" fmla="*/ 27 w 107"/>
                  <a:gd name="T103" fmla="*/ 87 h 2135"/>
                  <a:gd name="T104" fmla="*/ 0 w 107"/>
                  <a:gd name="T105" fmla="*/ 0 h 2135"/>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Lst>
                <a:ahLst/>
                <a:cxnLst>
                  <a:cxn ang="T106">
                    <a:pos x="T0" y="T1"/>
                  </a:cxn>
                  <a:cxn ang="T107">
                    <a:pos x="T2" y="T3"/>
                  </a:cxn>
                  <a:cxn ang="T108">
                    <a:pos x="T4" y="T5"/>
                  </a:cxn>
                  <a:cxn ang="T109">
                    <a:pos x="T6" y="T7"/>
                  </a:cxn>
                  <a:cxn ang="T110">
                    <a:pos x="T8" y="T9"/>
                  </a:cxn>
                  <a:cxn ang="T111">
                    <a:pos x="T10" y="T11"/>
                  </a:cxn>
                  <a:cxn ang="T112">
                    <a:pos x="T12" y="T13"/>
                  </a:cxn>
                  <a:cxn ang="T113">
                    <a:pos x="T14" y="T15"/>
                  </a:cxn>
                  <a:cxn ang="T114">
                    <a:pos x="T16" y="T17"/>
                  </a:cxn>
                  <a:cxn ang="T115">
                    <a:pos x="T18" y="T19"/>
                  </a:cxn>
                  <a:cxn ang="T116">
                    <a:pos x="T20" y="T21"/>
                  </a:cxn>
                  <a:cxn ang="T117">
                    <a:pos x="T22" y="T23"/>
                  </a:cxn>
                  <a:cxn ang="T118">
                    <a:pos x="T24" y="T25"/>
                  </a:cxn>
                  <a:cxn ang="T119">
                    <a:pos x="T26" y="T27"/>
                  </a:cxn>
                  <a:cxn ang="T120">
                    <a:pos x="T28" y="T29"/>
                  </a:cxn>
                  <a:cxn ang="T121">
                    <a:pos x="T30" y="T31"/>
                  </a:cxn>
                  <a:cxn ang="T122">
                    <a:pos x="T32" y="T33"/>
                  </a:cxn>
                  <a:cxn ang="T123">
                    <a:pos x="T34" y="T35"/>
                  </a:cxn>
                  <a:cxn ang="T124">
                    <a:pos x="T36" y="T37"/>
                  </a:cxn>
                  <a:cxn ang="T125">
                    <a:pos x="T38" y="T39"/>
                  </a:cxn>
                  <a:cxn ang="T126">
                    <a:pos x="T40" y="T41"/>
                  </a:cxn>
                  <a:cxn ang="T127">
                    <a:pos x="T42" y="T43"/>
                  </a:cxn>
                  <a:cxn ang="T128">
                    <a:pos x="T44" y="T45"/>
                  </a:cxn>
                  <a:cxn ang="T129">
                    <a:pos x="T46" y="T47"/>
                  </a:cxn>
                  <a:cxn ang="T130">
                    <a:pos x="T48" y="T49"/>
                  </a:cxn>
                  <a:cxn ang="T131">
                    <a:pos x="T50" y="T51"/>
                  </a:cxn>
                  <a:cxn ang="T132">
                    <a:pos x="T52" y="T53"/>
                  </a:cxn>
                  <a:cxn ang="T133">
                    <a:pos x="T54" y="T55"/>
                  </a:cxn>
                  <a:cxn ang="T134">
                    <a:pos x="T56" y="T57"/>
                  </a:cxn>
                  <a:cxn ang="T135">
                    <a:pos x="T58" y="T59"/>
                  </a:cxn>
                  <a:cxn ang="T136">
                    <a:pos x="T60" y="T61"/>
                  </a:cxn>
                  <a:cxn ang="T137">
                    <a:pos x="T62" y="T63"/>
                  </a:cxn>
                  <a:cxn ang="T138">
                    <a:pos x="T64" y="T65"/>
                  </a:cxn>
                  <a:cxn ang="T139">
                    <a:pos x="T66" y="T67"/>
                  </a:cxn>
                  <a:cxn ang="T140">
                    <a:pos x="T68" y="T69"/>
                  </a:cxn>
                  <a:cxn ang="T141">
                    <a:pos x="T70" y="T71"/>
                  </a:cxn>
                  <a:cxn ang="T142">
                    <a:pos x="T72" y="T73"/>
                  </a:cxn>
                  <a:cxn ang="T143">
                    <a:pos x="T74" y="T75"/>
                  </a:cxn>
                  <a:cxn ang="T144">
                    <a:pos x="T76" y="T77"/>
                  </a:cxn>
                  <a:cxn ang="T145">
                    <a:pos x="T78" y="T79"/>
                  </a:cxn>
                  <a:cxn ang="T146">
                    <a:pos x="T80" y="T81"/>
                  </a:cxn>
                  <a:cxn ang="T147">
                    <a:pos x="T82" y="T83"/>
                  </a:cxn>
                  <a:cxn ang="T148">
                    <a:pos x="T84" y="T85"/>
                  </a:cxn>
                  <a:cxn ang="T149">
                    <a:pos x="T86" y="T87"/>
                  </a:cxn>
                  <a:cxn ang="T150">
                    <a:pos x="T88" y="T89"/>
                  </a:cxn>
                  <a:cxn ang="T151">
                    <a:pos x="T90" y="T91"/>
                  </a:cxn>
                  <a:cxn ang="T152">
                    <a:pos x="T92" y="T93"/>
                  </a:cxn>
                  <a:cxn ang="T153">
                    <a:pos x="T94" y="T95"/>
                  </a:cxn>
                  <a:cxn ang="T154">
                    <a:pos x="T96" y="T97"/>
                  </a:cxn>
                  <a:cxn ang="T155">
                    <a:pos x="T98" y="T99"/>
                  </a:cxn>
                  <a:cxn ang="T156">
                    <a:pos x="T100" y="T101"/>
                  </a:cxn>
                  <a:cxn ang="T157">
                    <a:pos x="T102" y="T103"/>
                  </a:cxn>
                  <a:cxn ang="T158">
                    <a:pos x="T104" y="T105"/>
                  </a:cxn>
                </a:cxnLst>
                <a:rect l="0" t="0" r="r" b="b"/>
                <a:pathLst>
                  <a:path w="107" h="2135">
                    <a:moveTo>
                      <a:pt x="0" y="0"/>
                    </a:moveTo>
                    <a:lnTo>
                      <a:pt x="106" y="116"/>
                    </a:lnTo>
                    <a:lnTo>
                      <a:pt x="106" y="987"/>
                    </a:lnTo>
                    <a:lnTo>
                      <a:pt x="53" y="1045"/>
                    </a:lnTo>
                    <a:lnTo>
                      <a:pt x="53" y="1161"/>
                    </a:lnTo>
                    <a:lnTo>
                      <a:pt x="66" y="1219"/>
                    </a:lnTo>
                    <a:lnTo>
                      <a:pt x="40" y="1277"/>
                    </a:lnTo>
                    <a:lnTo>
                      <a:pt x="40" y="1336"/>
                    </a:lnTo>
                    <a:lnTo>
                      <a:pt x="27" y="1394"/>
                    </a:lnTo>
                    <a:lnTo>
                      <a:pt x="40" y="1452"/>
                    </a:lnTo>
                    <a:lnTo>
                      <a:pt x="53" y="1510"/>
                    </a:lnTo>
                    <a:lnTo>
                      <a:pt x="53" y="1568"/>
                    </a:lnTo>
                    <a:lnTo>
                      <a:pt x="66" y="1626"/>
                    </a:lnTo>
                    <a:lnTo>
                      <a:pt x="40" y="1684"/>
                    </a:lnTo>
                    <a:lnTo>
                      <a:pt x="27" y="1742"/>
                    </a:lnTo>
                    <a:lnTo>
                      <a:pt x="27" y="1800"/>
                    </a:lnTo>
                    <a:lnTo>
                      <a:pt x="40" y="1873"/>
                    </a:lnTo>
                    <a:lnTo>
                      <a:pt x="40" y="1945"/>
                    </a:lnTo>
                    <a:lnTo>
                      <a:pt x="27" y="2018"/>
                    </a:lnTo>
                    <a:lnTo>
                      <a:pt x="40" y="2076"/>
                    </a:lnTo>
                    <a:lnTo>
                      <a:pt x="53" y="2134"/>
                    </a:lnTo>
                    <a:lnTo>
                      <a:pt x="13" y="2061"/>
                    </a:lnTo>
                    <a:lnTo>
                      <a:pt x="13" y="1974"/>
                    </a:lnTo>
                    <a:lnTo>
                      <a:pt x="13" y="1916"/>
                    </a:lnTo>
                    <a:lnTo>
                      <a:pt x="27" y="1858"/>
                    </a:lnTo>
                    <a:lnTo>
                      <a:pt x="40" y="1800"/>
                    </a:lnTo>
                    <a:lnTo>
                      <a:pt x="40" y="1684"/>
                    </a:lnTo>
                    <a:lnTo>
                      <a:pt x="40" y="1597"/>
                    </a:lnTo>
                    <a:lnTo>
                      <a:pt x="40" y="1539"/>
                    </a:lnTo>
                    <a:lnTo>
                      <a:pt x="40" y="1481"/>
                    </a:lnTo>
                    <a:lnTo>
                      <a:pt x="53" y="1423"/>
                    </a:lnTo>
                    <a:lnTo>
                      <a:pt x="53" y="1350"/>
                    </a:lnTo>
                    <a:lnTo>
                      <a:pt x="53" y="1292"/>
                    </a:lnTo>
                    <a:lnTo>
                      <a:pt x="40" y="1234"/>
                    </a:lnTo>
                    <a:lnTo>
                      <a:pt x="40" y="1176"/>
                    </a:lnTo>
                    <a:lnTo>
                      <a:pt x="53" y="1118"/>
                    </a:lnTo>
                    <a:lnTo>
                      <a:pt x="66" y="1060"/>
                    </a:lnTo>
                    <a:lnTo>
                      <a:pt x="66" y="987"/>
                    </a:lnTo>
                    <a:lnTo>
                      <a:pt x="66" y="929"/>
                    </a:lnTo>
                    <a:lnTo>
                      <a:pt x="66" y="871"/>
                    </a:lnTo>
                    <a:lnTo>
                      <a:pt x="66" y="798"/>
                    </a:lnTo>
                    <a:lnTo>
                      <a:pt x="66" y="726"/>
                    </a:lnTo>
                    <a:lnTo>
                      <a:pt x="66" y="668"/>
                    </a:lnTo>
                    <a:lnTo>
                      <a:pt x="66" y="552"/>
                    </a:lnTo>
                    <a:lnTo>
                      <a:pt x="53" y="494"/>
                    </a:lnTo>
                    <a:lnTo>
                      <a:pt x="53" y="436"/>
                    </a:lnTo>
                    <a:lnTo>
                      <a:pt x="53" y="377"/>
                    </a:lnTo>
                    <a:lnTo>
                      <a:pt x="53" y="319"/>
                    </a:lnTo>
                    <a:lnTo>
                      <a:pt x="53" y="261"/>
                    </a:lnTo>
                    <a:lnTo>
                      <a:pt x="53" y="203"/>
                    </a:lnTo>
                    <a:lnTo>
                      <a:pt x="53" y="145"/>
                    </a:lnTo>
                    <a:lnTo>
                      <a:pt x="27" y="87"/>
                    </a:lnTo>
                    <a:lnTo>
                      <a:pt x="0" y="0"/>
                    </a:lnTo>
                  </a:path>
                </a:pathLst>
              </a:custGeom>
              <a:solidFill>
                <a:srgbClr val="9A9A9A"/>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63" name="Freeform 23"/>
              <p:cNvSpPr>
                <a:spLocks/>
              </p:cNvSpPr>
              <p:nvPr/>
            </p:nvSpPr>
            <p:spPr bwMode="auto">
              <a:xfrm>
                <a:off x="260" y="437"/>
                <a:ext cx="93" cy="1699"/>
              </a:xfrm>
              <a:custGeom>
                <a:avLst/>
                <a:gdLst>
                  <a:gd name="T0" fmla="*/ 92 w 93"/>
                  <a:gd name="T1" fmla="*/ 0 h 1699"/>
                  <a:gd name="T2" fmla="*/ 79 w 93"/>
                  <a:gd name="T3" fmla="*/ 73 h 1699"/>
                  <a:gd name="T4" fmla="*/ 79 w 93"/>
                  <a:gd name="T5" fmla="*/ 131 h 1699"/>
                  <a:gd name="T6" fmla="*/ 66 w 93"/>
                  <a:gd name="T7" fmla="*/ 189 h 1699"/>
                  <a:gd name="T8" fmla="*/ 26 w 93"/>
                  <a:gd name="T9" fmla="*/ 247 h 1699"/>
                  <a:gd name="T10" fmla="*/ 26 w 93"/>
                  <a:gd name="T11" fmla="*/ 305 h 1699"/>
                  <a:gd name="T12" fmla="*/ 26 w 93"/>
                  <a:gd name="T13" fmla="*/ 363 h 1699"/>
                  <a:gd name="T14" fmla="*/ 39 w 93"/>
                  <a:gd name="T15" fmla="*/ 421 h 1699"/>
                  <a:gd name="T16" fmla="*/ 53 w 93"/>
                  <a:gd name="T17" fmla="*/ 479 h 1699"/>
                  <a:gd name="T18" fmla="*/ 53 w 93"/>
                  <a:gd name="T19" fmla="*/ 537 h 1699"/>
                  <a:gd name="T20" fmla="*/ 39 w 93"/>
                  <a:gd name="T21" fmla="*/ 610 h 1699"/>
                  <a:gd name="T22" fmla="*/ 39 w 93"/>
                  <a:gd name="T23" fmla="*/ 668 h 1699"/>
                  <a:gd name="T24" fmla="*/ 39 w 93"/>
                  <a:gd name="T25" fmla="*/ 726 h 1699"/>
                  <a:gd name="T26" fmla="*/ 39 w 93"/>
                  <a:gd name="T27" fmla="*/ 784 h 1699"/>
                  <a:gd name="T28" fmla="*/ 13 w 93"/>
                  <a:gd name="T29" fmla="*/ 856 h 1699"/>
                  <a:gd name="T30" fmla="*/ 0 w 93"/>
                  <a:gd name="T31" fmla="*/ 914 h 1699"/>
                  <a:gd name="T32" fmla="*/ 0 w 93"/>
                  <a:gd name="T33" fmla="*/ 972 h 1699"/>
                  <a:gd name="T34" fmla="*/ 26 w 93"/>
                  <a:gd name="T35" fmla="*/ 1030 h 1699"/>
                  <a:gd name="T36" fmla="*/ 26 w 93"/>
                  <a:gd name="T37" fmla="*/ 1103 h 1699"/>
                  <a:gd name="T38" fmla="*/ 13 w 93"/>
                  <a:gd name="T39" fmla="*/ 1176 h 1699"/>
                  <a:gd name="T40" fmla="*/ 13 w 93"/>
                  <a:gd name="T41" fmla="*/ 1234 h 1699"/>
                  <a:gd name="T42" fmla="*/ 13 w 93"/>
                  <a:gd name="T43" fmla="*/ 1292 h 1699"/>
                  <a:gd name="T44" fmla="*/ 13 w 93"/>
                  <a:gd name="T45" fmla="*/ 1350 h 1699"/>
                  <a:gd name="T46" fmla="*/ 0 w 93"/>
                  <a:gd name="T47" fmla="*/ 1408 h 1699"/>
                  <a:gd name="T48" fmla="*/ 0 w 93"/>
                  <a:gd name="T49" fmla="*/ 1466 h 1699"/>
                  <a:gd name="T50" fmla="*/ 13 w 93"/>
                  <a:gd name="T51" fmla="*/ 1524 h 1699"/>
                  <a:gd name="T52" fmla="*/ 53 w 93"/>
                  <a:gd name="T53" fmla="*/ 1582 h 1699"/>
                  <a:gd name="T54" fmla="*/ 53 w 93"/>
                  <a:gd name="T55" fmla="*/ 1640 h 1699"/>
                  <a:gd name="T56" fmla="*/ 26 w 93"/>
                  <a:gd name="T57" fmla="*/ 1698 h 1699"/>
                  <a:gd name="T58" fmla="*/ 53 w 93"/>
                  <a:gd name="T59" fmla="*/ 1640 h 1699"/>
                  <a:gd name="T60" fmla="*/ 39 w 93"/>
                  <a:gd name="T61" fmla="*/ 1567 h 1699"/>
                  <a:gd name="T62" fmla="*/ 26 w 93"/>
                  <a:gd name="T63" fmla="*/ 1509 h 1699"/>
                  <a:gd name="T64" fmla="*/ 26 w 93"/>
                  <a:gd name="T65" fmla="*/ 1437 h 1699"/>
                  <a:gd name="T66" fmla="*/ 26 w 93"/>
                  <a:gd name="T67" fmla="*/ 1379 h 1699"/>
                  <a:gd name="T68" fmla="*/ 26 w 93"/>
                  <a:gd name="T69" fmla="*/ 1321 h 1699"/>
                  <a:gd name="T70" fmla="*/ 26 w 93"/>
                  <a:gd name="T71" fmla="*/ 1263 h 1699"/>
                  <a:gd name="T72" fmla="*/ 26 w 93"/>
                  <a:gd name="T73" fmla="*/ 1205 h 1699"/>
                  <a:gd name="T74" fmla="*/ 53 w 93"/>
                  <a:gd name="T75" fmla="*/ 1147 h 1699"/>
                  <a:gd name="T76" fmla="*/ 66 w 93"/>
                  <a:gd name="T77" fmla="*/ 1088 h 1699"/>
                  <a:gd name="T78" fmla="*/ 39 w 93"/>
                  <a:gd name="T79" fmla="*/ 1030 h 1699"/>
                  <a:gd name="T80" fmla="*/ 13 w 93"/>
                  <a:gd name="T81" fmla="*/ 972 h 1699"/>
                  <a:gd name="T82" fmla="*/ 13 w 93"/>
                  <a:gd name="T83" fmla="*/ 914 h 1699"/>
                  <a:gd name="T84" fmla="*/ 26 w 93"/>
                  <a:gd name="T85" fmla="*/ 856 h 1699"/>
                  <a:gd name="T86" fmla="*/ 39 w 93"/>
                  <a:gd name="T87" fmla="*/ 798 h 1699"/>
                  <a:gd name="T88" fmla="*/ 39 w 93"/>
                  <a:gd name="T89" fmla="*/ 740 h 1699"/>
                  <a:gd name="T90" fmla="*/ 53 w 93"/>
                  <a:gd name="T91" fmla="*/ 682 h 1699"/>
                  <a:gd name="T92" fmla="*/ 66 w 93"/>
                  <a:gd name="T93" fmla="*/ 624 h 1699"/>
                  <a:gd name="T94" fmla="*/ 66 w 93"/>
                  <a:gd name="T95" fmla="*/ 566 h 1699"/>
                  <a:gd name="T96" fmla="*/ 53 w 93"/>
                  <a:gd name="T97" fmla="*/ 508 h 1699"/>
                  <a:gd name="T98" fmla="*/ 39 w 93"/>
                  <a:gd name="T99" fmla="*/ 450 h 1699"/>
                  <a:gd name="T100" fmla="*/ 26 w 93"/>
                  <a:gd name="T101" fmla="*/ 392 h 1699"/>
                  <a:gd name="T102" fmla="*/ 26 w 93"/>
                  <a:gd name="T103" fmla="*/ 334 h 1699"/>
                  <a:gd name="T104" fmla="*/ 26 w 93"/>
                  <a:gd name="T105" fmla="*/ 276 h 1699"/>
                  <a:gd name="T106" fmla="*/ 66 w 93"/>
                  <a:gd name="T107" fmla="*/ 218 h 1699"/>
                  <a:gd name="T108" fmla="*/ 66 w 93"/>
                  <a:gd name="T109" fmla="*/ 160 h 1699"/>
                  <a:gd name="T110" fmla="*/ 66 w 93"/>
                  <a:gd name="T111" fmla="*/ 102 h 1699"/>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0" t="0" r="r" b="b"/>
                <a:pathLst>
                  <a:path w="93" h="1699">
                    <a:moveTo>
                      <a:pt x="92" y="0"/>
                    </a:moveTo>
                    <a:lnTo>
                      <a:pt x="79" y="73"/>
                    </a:lnTo>
                    <a:lnTo>
                      <a:pt x="79" y="131"/>
                    </a:lnTo>
                    <a:lnTo>
                      <a:pt x="66" y="189"/>
                    </a:lnTo>
                    <a:lnTo>
                      <a:pt x="26" y="247"/>
                    </a:lnTo>
                    <a:lnTo>
                      <a:pt x="26" y="305"/>
                    </a:lnTo>
                    <a:lnTo>
                      <a:pt x="26" y="363"/>
                    </a:lnTo>
                    <a:lnTo>
                      <a:pt x="39" y="421"/>
                    </a:lnTo>
                    <a:lnTo>
                      <a:pt x="53" y="479"/>
                    </a:lnTo>
                    <a:lnTo>
                      <a:pt x="53" y="537"/>
                    </a:lnTo>
                    <a:lnTo>
                      <a:pt x="39" y="610"/>
                    </a:lnTo>
                    <a:lnTo>
                      <a:pt x="39" y="668"/>
                    </a:lnTo>
                    <a:lnTo>
                      <a:pt x="39" y="726"/>
                    </a:lnTo>
                    <a:lnTo>
                      <a:pt x="39" y="784"/>
                    </a:lnTo>
                    <a:lnTo>
                      <a:pt x="13" y="856"/>
                    </a:lnTo>
                    <a:lnTo>
                      <a:pt x="0" y="914"/>
                    </a:lnTo>
                    <a:lnTo>
                      <a:pt x="0" y="972"/>
                    </a:lnTo>
                    <a:lnTo>
                      <a:pt x="26" y="1030"/>
                    </a:lnTo>
                    <a:lnTo>
                      <a:pt x="26" y="1103"/>
                    </a:lnTo>
                    <a:lnTo>
                      <a:pt x="13" y="1176"/>
                    </a:lnTo>
                    <a:lnTo>
                      <a:pt x="13" y="1234"/>
                    </a:lnTo>
                    <a:lnTo>
                      <a:pt x="13" y="1292"/>
                    </a:lnTo>
                    <a:lnTo>
                      <a:pt x="13" y="1350"/>
                    </a:lnTo>
                    <a:lnTo>
                      <a:pt x="0" y="1408"/>
                    </a:lnTo>
                    <a:lnTo>
                      <a:pt x="0" y="1466"/>
                    </a:lnTo>
                    <a:lnTo>
                      <a:pt x="13" y="1524"/>
                    </a:lnTo>
                    <a:lnTo>
                      <a:pt x="53" y="1582"/>
                    </a:lnTo>
                    <a:lnTo>
                      <a:pt x="53" y="1640"/>
                    </a:lnTo>
                    <a:lnTo>
                      <a:pt x="26" y="1698"/>
                    </a:lnTo>
                    <a:lnTo>
                      <a:pt x="53" y="1640"/>
                    </a:lnTo>
                    <a:lnTo>
                      <a:pt x="39" y="1567"/>
                    </a:lnTo>
                    <a:lnTo>
                      <a:pt x="26" y="1509"/>
                    </a:lnTo>
                    <a:lnTo>
                      <a:pt x="26" y="1437"/>
                    </a:lnTo>
                    <a:lnTo>
                      <a:pt x="26" y="1379"/>
                    </a:lnTo>
                    <a:lnTo>
                      <a:pt x="26" y="1321"/>
                    </a:lnTo>
                    <a:lnTo>
                      <a:pt x="26" y="1263"/>
                    </a:lnTo>
                    <a:lnTo>
                      <a:pt x="26" y="1205"/>
                    </a:lnTo>
                    <a:lnTo>
                      <a:pt x="53" y="1147"/>
                    </a:lnTo>
                    <a:lnTo>
                      <a:pt x="66" y="1088"/>
                    </a:lnTo>
                    <a:lnTo>
                      <a:pt x="39" y="1030"/>
                    </a:lnTo>
                    <a:lnTo>
                      <a:pt x="13" y="972"/>
                    </a:lnTo>
                    <a:lnTo>
                      <a:pt x="13" y="914"/>
                    </a:lnTo>
                    <a:lnTo>
                      <a:pt x="26" y="856"/>
                    </a:lnTo>
                    <a:lnTo>
                      <a:pt x="39" y="798"/>
                    </a:lnTo>
                    <a:lnTo>
                      <a:pt x="39" y="740"/>
                    </a:lnTo>
                    <a:lnTo>
                      <a:pt x="53" y="682"/>
                    </a:lnTo>
                    <a:lnTo>
                      <a:pt x="66" y="624"/>
                    </a:lnTo>
                    <a:lnTo>
                      <a:pt x="66" y="566"/>
                    </a:lnTo>
                    <a:lnTo>
                      <a:pt x="53" y="508"/>
                    </a:lnTo>
                    <a:lnTo>
                      <a:pt x="39" y="450"/>
                    </a:lnTo>
                    <a:lnTo>
                      <a:pt x="26" y="392"/>
                    </a:lnTo>
                    <a:lnTo>
                      <a:pt x="26" y="334"/>
                    </a:lnTo>
                    <a:lnTo>
                      <a:pt x="26" y="276"/>
                    </a:lnTo>
                    <a:lnTo>
                      <a:pt x="66" y="218"/>
                    </a:lnTo>
                    <a:lnTo>
                      <a:pt x="66" y="160"/>
                    </a:lnTo>
                    <a:lnTo>
                      <a:pt x="66" y="102"/>
                    </a:lnTo>
                  </a:path>
                </a:pathLst>
              </a:custGeom>
              <a:solidFill>
                <a:srgbClr val="494949"/>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64" name="Freeform 24"/>
              <p:cNvSpPr>
                <a:spLocks/>
              </p:cNvSpPr>
              <p:nvPr/>
            </p:nvSpPr>
            <p:spPr bwMode="auto">
              <a:xfrm>
                <a:off x="1161" y="204"/>
                <a:ext cx="2527" cy="117"/>
              </a:xfrm>
              <a:custGeom>
                <a:avLst/>
                <a:gdLst>
                  <a:gd name="T0" fmla="*/ 81 w 2527"/>
                  <a:gd name="T1" fmla="*/ 73 h 117"/>
                  <a:gd name="T2" fmla="*/ 188 w 2527"/>
                  <a:gd name="T3" fmla="*/ 44 h 117"/>
                  <a:gd name="T4" fmla="*/ 296 w 2527"/>
                  <a:gd name="T5" fmla="*/ 58 h 117"/>
                  <a:gd name="T6" fmla="*/ 417 w 2527"/>
                  <a:gd name="T7" fmla="*/ 87 h 117"/>
                  <a:gd name="T8" fmla="*/ 524 w 2527"/>
                  <a:gd name="T9" fmla="*/ 87 h 117"/>
                  <a:gd name="T10" fmla="*/ 645 w 2527"/>
                  <a:gd name="T11" fmla="*/ 73 h 117"/>
                  <a:gd name="T12" fmla="*/ 833 w 2527"/>
                  <a:gd name="T13" fmla="*/ 58 h 117"/>
                  <a:gd name="T14" fmla="*/ 941 w 2527"/>
                  <a:gd name="T15" fmla="*/ 44 h 117"/>
                  <a:gd name="T16" fmla="*/ 1061 w 2527"/>
                  <a:gd name="T17" fmla="*/ 58 h 117"/>
                  <a:gd name="T18" fmla="*/ 1209 w 2527"/>
                  <a:gd name="T19" fmla="*/ 58 h 117"/>
                  <a:gd name="T20" fmla="*/ 1344 w 2527"/>
                  <a:gd name="T21" fmla="*/ 44 h 117"/>
                  <a:gd name="T22" fmla="*/ 1451 w 2527"/>
                  <a:gd name="T23" fmla="*/ 44 h 117"/>
                  <a:gd name="T24" fmla="*/ 1559 w 2527"/>
                  <a:gd name="T25" fmla="*/ 0 h 117"/>
                  <a:gd name="T26" fmla="*/ 2472 w 2527"/>
                  <a:gd name="T27" fmla="*/ 0 h 117"/>
                  <a:gd name="T28" fmla="*/ 2472 w 2527"/>
                  <a:gd name="T29" fmla="*/ 58 h 117"/>
                  <a:gd name="T30" fmla="*/ 2351 w 2527"/>
                  <a:gd name="T31" fmla="*/ 58 h 117"/>
                  <a:gd name="T32" fmla="*/ 2244 w 2527"/>
                  <a:gd name="T33" fmla="*/ 58 h 117"/>
                  <a:gd name="T34" fmla="*/ 2123 w 2527"/>
                  <a:gd name="T35" fmla="*/ 73 h 117"/>
                  <a:gd name="T36" fmla="*/ 2015 w 2527"/>
                  <a:gd name="T37" fmla="*/ 87 h 117"/>
                  <a:gd name="T38" fmla="*/ 1868 w 2527"/>
                  <a:gd name="T39" fmla="*/ 73 h 117"/>
                  <a:gd name="T40" fmla="*/ 1760 w 2527"/>
                  <a:gd name="T41" fmla="*/ 58 h 117"/>
                  <a:gd name="T42" fmla="*/ 1639 w 2527"/>
                  <a:gd name="T43" fmla="*/ 58 h 117"/>
                  <a:gd name="T44" fmla="*/ 1532 w 2527"/>
                  <a:gd name="T45" fmla="*/ 73 h 117"/>
                  <a:gd name="T46" fmla="*/ 1424 w 2527"/>
                  <a:gd name="T47" fmla="*/ 73 h 117"/>
                  <a:gd name="T48" fmla="*/ 1317 w 2527"/>
                  <a:gd name="T49" fmla="*/ 58 h 117"/>
                  <a:gd name="T50" fmla="*/ 1088 w 2527"/>
                  <a:gd name="T51" fmla="*/ 73 h 117"/>
                  <a:gd name="T52" fmla="*/ 967 w 2527"/>
                  <a:gd name="T53" fmla="*/ 73 h 117"/>
                  <a:gd name="T54" fmla="*/ 846 w 2527"/>
                  <a:gd name="T55" fmla="*/ 87 h 117"/>
                  <a:gd name="T56" fmla="*/ 726 w 2527"/>
                  <a:gd name="T57" fmla="*/ 73 h 117"/>
                  <a:gd name="T58" fmla="*/ 591 w 2527"/>
                  <a:gd name="T59" fmla="*/ 73 h 117"/>
                  <a:gd name="T60" fmla="*/ 470 w 2527"/>
                  <a:gd name="T61" fmla="*/ 73 h 117"/>
                  <a:gd name="T62" fmla="*/ 363 w 2527"/>
                  <a:gd name="T63" fmla="*/ 73 h 117"/>
                  <a:gd name="T64" fmla="*/ 255 w 2527"/>
                  <a:gd name="T65" fmla="*/ 44 h 117"/>
                  <a:gd name="T66" fmla="*/ 148 w 2527"/>
                  <a:gd name="T67" fmla="*/ 73 h 117"/>
                  <a:gd name="T68" fmla="*/ 0 w 2527"/>
                  <a:gd name="T69" fmla="*/ 116 h 117"/>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Lst>
                <a:ahLst/>
                <a:cxnLst>
                  <a:cxn ang="T70">
                    <a:pos x="T0" y="T1"/>
                  </a:cxn>
                  <a:cxn ang="T71">
                    <a:pos x="T2" y="T3"/>
                  </a:cxn>
                  <a:cxn ang="T72">
                    <a:pos x="T4" y="T5"/>
                  </a:cxn>
                  <a:cxn ang="T73">
                    <a:pos x="T6" y="T7"/>
                  </a:cxn>
                  <a:cxn ang="T74">
                    <a:pos x="T8" y="T9"/>
                  </a:cxn>
                  <a:cxn ang="T75">
                    <a:pos x="T10" y="T11"/>
                  </a:cxn>
                  <a:cxn ang="T76">
                    <a:pos x="T12" y="T13"/>
                  </a:cxn>
                  <a:cxn ang="T77">
                    <a:pos x="T14" y="T15"/>
                  </a:cxn>
                  <a:cxn ang="T78">
                    <a:pos x="T16" y="T17"/>
                  </a:cxn>
                  <a:cxn ang="T79">
                    <a:pos x="T18" y="T19"/>
                  </a:cxn>
                  <a:cxn ang="T80">
                    <a:pos x="T20" y="T21"/>
                  </a:cxn>
                  <a:cxn ang="T81">
                    <a:pos x="T22" y="T23"/>
                  </a:cxn>
                  <a:cxn ang="T82">
                    <a:pos x="T24" y="T25"/>
                  </a:cxn>
                  <a:cxn ang="T83">
                    <a:pos x="T26" y="T27"/>
                  </a:cxn>
                  <a:cxn ang="T84">
                    <a:pos x="T28" y="T29"/>
                  </a:cxn>
                  <a:cxn ang="T85">
                    <a:pos x="T30" y="T31"/>
                  </a:cxn>
                  <a:cxn ang="T86">
                    <a:pos x="T32" y="T33"/>
                  </a:cxn>
                  <a:cxn ang="T87">
                    <a:pos x="T34" y="T35"/>
                  </a:cxn>
                  <a:cxn ang="T88">
                    <a:pos x="T36" y="T37"/>
                  </a:cxn>
                  <a:cxn ang="T89">
                    <a:pos x="T38" y="T39"/>
                  </a:cxn>
                  <a:cxn ang="T90">
                    <a:pos x="T40" y="T41"/>
                  </a:cxn>
                  <a:cxn ang="T91">
                    <a:pos x="T42" y="T43"/>
                  </a:cxn>
                  <a:cxn ang="T92">
                    <a:pos x="T44" y="T45"/>
                  </a:cxn>
                  <a:cxn ang="T93">
                    <a:pos x="T46" y="T47"/>
                  </a:cxn>
                  <a:cxn ang="T94">
                    <a:pos x="T48" y="T49"/>
                  </a:cxn>
                  <a:cxn ang="T95">
                    <a:pos x="T50" y="T51"/>
                  </a:cxn>
                  <a:cxn ang="T96">
                    <a:pos x="T52" y="T53"/>
                  </a:cxn>
                  <a:cxn ang="T97">
                    <a:pos x="T54" y="T55"/>
                  </a:cxn>
                  <a:cxn ang="T98">
                    <a:pos x="T56" y="T57"/>
                  </a:cxn>
                  <a:cxn ang="T99">
                    <a:pos x="T58" y="T59"/>
                  </a:cxn>
                  <a:cxn ang="T100">
                    <a:pos x="T60" y="T61"/>
                  </a:cxn>
                  <a:cxn ang="T101">
                    <a:pos x="T62" y="T63"/>
                  </a:cxn>
                  <a:cxn ang="T102">
                    <a:pos x="T64" y="T65"/>
                  </a:cxn>
                  <a:cxn ang="T103">
                    <a:pos x="T66" y="T67"/>
                  </a:cxn>
                  <a:cxn ang="T104">
                    <a:pos x="T68" y="T69"/>
                  </a:cxn>
                </a:cxnLst>
                <a:rect l="0" t="0" r="r" b="b"/>
                <a:pathLst>
                  <a:path w="2527" h="117">
                    <a:moveTo>
                      <a:pt x="0" y="116"/>
                    </a:moveTo>
                    <a:lnTo>
                      <a:pt x="81" y="73"/>
                    </a:lnTo>
                    <a:lnTo>
                      <a:pt x="134" y="58"/>
                    </a:lnTo>
                    <a:lnTo>
                      <a:pt x="188" y="44"/>
                    </a:lnTo>
                    <a:lnTo>
                      <a:pt x="242" y="44"/>
                    </a:lnTo>
                    <a:lnTo>
                      <a:pt x="296" y="58"/>
                    </a:lnTo>
                    <a:lnTo>
                      <a:pt x="363" y="87"/>
                    </a:lnTo>
                    <a:lnTo>
                      <a:pt x="417" y="87"/>
                    </a:lnTo>
                    <a:lnTo>
                      <a:pt x="470" y="87"/>
                    </a:lnTo>
                    <a:lnTo>
                      <a:pt x="524" y="87"/>
                    </a:lnTo>
                    <a:lnTo>
                      <a:pt x="591" y="87"/>
                    </a:lnTo>
                    <a:lnTo>
                      <a:pt x="645" y="73"/>
                    </a:lnTo>
                    <a:lnTo>
                      <a:pt x="752" y="58"/>
                    </a:lnTo>
                    <a:lnTo>
                      <a:pt x="833" y="58"/>
                    </a:lnTo>
                    <a:lnTo>
                      <a:pt x="887" y="44"/>
                    </a:lnTo>
                    <a:lnTo>
                      <a:pt x="941" y="44"/>
                    </a:lnTo>
                    <a:lnTo>
                      <a:pt x="1008" y="58"/>
                    </a:lnTo>
                    <a:lnTo>
                      <a:pt x="1061" y="58"/>
                    </a:lnTo>
                    <a:lnTo>
                      <a:pt x="1115" y="58"/>
                    </a:lnTo>
                    <a:lnTo>
                      <a:pt x="1209" y="58"/>
                    </a:lnTo>
                    <a:lnTo>
                      <a:pt x="1276" y="44"/>
                    </a:lnTo>
                    <a:lnTo>
                      <a:pt x="1344" y="44"/>
                    </a:lnTo>
                    <a:lnTo>
                      <a:pt x="1397" y="44"/>
                    </a:lnTo>
                    <a:lnTo>
                      <a:pt x="1451" y="44"/>
                    </a:lnTo>
                    <a:lnTo>
                      <a:pt x="1505" y="29"/>
                    </a:lnTo>
                    <a:lnTo>
                      <a:pt x="1559" y="0"/>
                    </a:lnTo>
                    <a:lnTo>
                      <a:pt x="2472" y="0"/>
                    </a:lnTo>
                    <a:lnTo>
                      <a:pt x="2526" y="29"/>
                    </a:lnTo>
                    <a:lnTo>
                      <a:pt x="2472" y="58"/>
                    </a:lnTo>
                    <a:lnTo>
                      <a:pt x="2419" y="58"/>
                    </a:lnTo>
                    <a:lnTo>
                      <a:pt x="2351" y="58"/>
                    </a:lnTo>
                    <a:lnTo>
                      <a:pt x="2298" y="58"/>
                    </a:lnTo>
                    <a:lnTo>
                      <a:pt x="2244" y="58"/>
                    </a:lnTo>
                    <a:lnTo>
                      <a:pt x="2177" y="102"/>
                    </a:lnTo>
                    <a:lnTo>
                      <a:pt x="2123" y="73"/>
                    </a:lnTo>
                    <a:lnTo>
                      <a:pt x="2069" y="73"/>
                    </a:lnTo>
                    <a:lnTo>
                      <a:pt x="2015" y="87"/>
                    </a:lnTo>
                    <a:lnTo>
                      <a:pt x="1935" y="87"/>
                    </a:lnTo>
                    <a:lnTo>
                      <a:pt x="1868" y="73"/>
                    </a:lnTo>
                    <a:lnTo>
                      <a:pt x="1814" y="58"/>
                    </a:lnTo>
                    <a:lnTo>
                      <a:pt x="1760" y="58"/>
                    </a:lnTo>
                    <a:lnTo>
                      <a:pt x="1706" y="58"/>
                    </a:lnTo>
                    <a:lnTo>
                      <a:pt x="1639" y="58"/>
                    </a:lnTo>
                    <a:lnTo>
                      <a:pt x="1585" y="58"/>
                    </a:lnTo>
                    <a:lnTo>
                      <a:pt x="1532" y="73"/>
                    </a:lnTo>
                    <a:lnTo>
                      <a:pt x="1478" y="73"/>
                    </a:lnTo>
                    <a:lnTo>
                      <a:pt x="1424" y="73"/>
                    </a:lnTo>
                    <a:lnTo>
                      <a:pt x="1370" y="58"/>
                    </a:lnTo>
                    <a:lnTo>
                      <a:pt x="1317" y="58"/>
                    </a:lnTo>
                    <a:lnTo>
                      <a:pt x="1196" y="58"/>
                    </a:lnTo>
                    <a:lnTo>
                      <a:pt x="1088" y="73"/>
                    </a:lnTo>
                    <a:lnTo>
                      <a:pt x="1035" y="73"/>
                    </a:lnTo>
                    <a:lnTo>
                      <a:pt x="967" y="73"/>
                    </a:lnTo>
                    <a:lnTo>
                      <a:pt x="914" y="87"/>
                    </a:lnTo>
                    <a:lnTo>
                      <a:pt x="846" y="87"/>
                    </a:lnTo>
                    <a:lnTo>
                      <a:pt x="779" y="73"/>
                    </a:lnTo>
                    <a:lnTo>
                      <a:pt x="726" y="73"/>
                    </a:lnTo>
                    <a:lnTo>
                      <a:pt x="658" y="73"/>
                    </a:lnTo>
                    <a:lnTo>
                      <a:pt x="591" y="73"/>
                    </a:lnTo>
                    <a:lnTo>
                      <a:pt x="524" y="73"/>
                    </a:lnTo>
                    <a:lnTo>
                      <a:pt x="470" y="73"/>
                    </a:lnTo>
                    <a:lnTo>
                      <a:pt x="417" y="73"/>
                    </a:lnTo>
                    <a:lnTo>
                      <a:pt x="363" y="73"/>
                    </a:lnTo>
                    <a:lnTo>
                      <a:pt x="309" y="44"/>
                    </a:lnTo>
                    <a:lnTo>
                      <a:pt x="255" y="44"/>
                    </a:lnTo>
                    <a:lnTo>
                      <a:pt x="202" y="44"/>
                    </a:lnTo>
                    <a:lnTo>
                      <a:pt x="148" y="73"/>
                    </a:lnTo>
                    <a:lnTo>
                      <a:pt x="94" y="73"/>
                    </a:lnTo>
                    <a:lnTo>
                      <a:pt x="0" y="116"/>
                    </a:lnTo>
                  </a:path>
                </a:pathLst>
              </a:custGeom>
              <a:solidFill>
                <a:srgbClr val="B9B9B9"/>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sp>
            <p:nvSpPr>
              <p:cNvPr id="300065" name="Freeform 25"/>
              <p:cNvSpPr>
                <a:spLocks/>
              </p:cNvSpPr>
              <p:nvPr/>
            </p:nvSpPr>
            <p:spPr bwMode="auto">
              <a:xfrm>
                <a:off x="3070" y="204"/>
                <a:ext cx="1763" cy="75"/>
              </a:xfrm>
              <a:custGeom>
                <a:avLst/>
                <a:gdLst>
                  <a:gd name="T0" fmla="*/ 188 w 1763"/>
                  <a:gd name="T1" fmla="*/ 0 h 75"/>
                  <a:gd name="T2" fmla="*/ 363 w 1763"/>
                  <a:gd name="T3" fmla="*/ 74 h 75"/>
                  <a:gd name="T4" fmla="*/ 444 w 1763"/>
                  <a:gd name="T5" fmla="*/ 74 h 75"/>
                  <a:gd name="T6" fmla="*/ 565 w 1763"/>
                  <a:gd name="T7" fmla="*/ 74 h 75"/>
                  <a:gd name="T8" fmla="*/ 619 w 1763"/>
                  <a:gd name="T9" fmla="*/ 74 h 75"/>
                  <a:gd name="T10" fmla="*/ 699 w 1763"/>
                  <a:gd name="T11" fmla="*/ 59 h 75"/>
                  <a:gd name="T12" fmla="*/ 753 w 1763"/>
                  <a:gd name="T13" fmla="*/ 59 h 75"/>
                  <a:gd name="T14" fmla="*/ 807 w 1763"/>
                  <a:gd name="T15" fmla="*/ 44 h 75"/>
                  <a:gd name="T16" fmla="*/ 874 w 1763"/>
                  <a:gd name="T17" fmla="*/ 44 h 75"/>
                  <a:gd name="T18" fmla="*/ 928 w 1763"/>
                  <a:gd name="T19" fmla="*/ 44 h 75"/>
                  <a:gd name="T20" fmla="*/ 995 w 1763"/>
                  <a:gd name="T21" fmla="*/ 74 h 75"/>
                  <a:gd name="T22" fmla="*/ 1103 w 1763"/>
                  <a:gd name="T23" fmla="*/ 74 h 75"/>
                  <a:gd name="T24" fmla="*/ 1157 w 1763"/>
                  <a:gd name="T25" fmla="*/ 74 h 75"/>
                  <a:gd name="T26" fmla="*/ 1211 w 1763"/>
                  <a:gd name="T27" fmla="*/ 74 h 75"/>
                  <a:gd name="T28" fmla="*/ 1332 w 1763"/>
                  <a:gd name="T29" fmla="*/ 74 h 75"/>
                  <a:gd name="T30" fmla="*/ 1399 w 1763"/>
                  <a:gd name="T31" fmla="*/ 59 h 75"/>
                  <a:gd name="T32" fmla="*/ 1453 w 1763"/>
                  <a:gd name="T33" fmla="*/ 44 h 75"/>
                  <a:gd name="T34" fmla="*/ 1506 w 1763"/>
                  <a:gd name="T35" fmla="*/ 44 h 75"/>
                  <a:gd name="T36" fmla="*/ 1560 w 1763"/>
                  <a:gd name="T37" fmla="*/ 30 h 75"/>
                  <a:gd name="T38" fmla="*/ 1654 w 1763"/>
                  <a:gd name="T39" fmla="*/ 30 h 75"/>
                  <a:gd name="T40" fmla="*/ 1708 w 1763"/>
                  <a:gd name="T41" fmla="*/ 30 h 75"/>
                  <a:gd name="T42" fmla="*/ 1762 w 1763"/>
                  <a:gd name="T43" fmla="*/ 30 h 75"/>
                  <a:gd name="T44" fmla="*/ 1708 w 1763"/>
                  <a:gd name="T45" fmla="*/ 30 h 75"/>
                  <a:gd name="T46" fmla="*/ 1654 w 1763"/>
                  <a:gd name="T47" fmla="*/ 44 h 75"/>
                  <a:gd name="T48" fmla="*/ 1601 w 1763"/>
                  <a:gd name="T49" fmla="*/ 74 h 75"/>
                  <a:gd name="T50" fmla="*/ 1547 w 1763"/>
                  <a:gd name="T51" fmla="*/ 74 h 75"/>
                  <a:gd name="T52" fmla="*/ 1493 w 1763"/>
                  <a:gd name="T53" fmla="*/ 74 h 75"/>
                  <a:gd name="T54" fmla="*/ 1426 w 1763"/>
                  <a:gd name="T55" fmla="*/ 59 h 75"/>
                  <a:gd name="T56" fmla="*/ 1372 w 1763"/>
                  <a:gd name="T57" fmla="*/ 59 h 75"/>
                  <a:gd name="T58" fmla="*/ 1251 w 1763"/>
                  <a:gd name="T59" fmla="*/ 59 h 75"/>
                  <a:gd name="T60" fmla="*/ 1184 w 1763"/>
                  <a:gd name="T61" fmla="*/ 59 h 75"/>
                  <a:gd name="T62" fmla="*/ 1116 w 1763"/>
                  <a:gd name="T63" fmla="*/ 59 h 75"/>
                  <a:gd name="T64" fmla="*/ 1009 w 1763"/>
                  <a:gd name="T65" fmla="*/ 59 h 75"/>
                  <a:gd name="T66" fmla="*/ 955 w 1763"/>
                  <a:gd name="T67" fmla="*/ 59 h 75"/>
                  <a:gd name="T68" fmla="*/ 888 w 1763"/>
                  <a:gd name="T69" fmla="*/ 59 h 75"/>
                  <a:gd name="T70" fmla="*/ 820 w 1763"/>
                  <a:gd name="T71" fmla="*/ 74 h 75"/>
                  <a:gd name="T72" fmla="*/ 767 w 1763"/>
                  <a:gd name="T73" fmla="*/ 74 h 75"/>
                  <a:gd name="T74" fmla="*/ 699 w 1763"/>
                  <a:gd name="T75" fmla="*/ 59 h 75"/>
                  <a:gd name="T76" fmla="*/ 646 w 1763"/>
                  <a:gd name="T77" fmla="*/ 44 h 75"/>
                  <a:gd name="T78" fmla="*/ 592 w 1763"/>
                  <a:gd name="T79" fmla="*/ 44 h 75"/>
                  <a:gd name="T80" fmla="*/ 538 w 1763"/>
                  <a:gd name="T81" fmla="*/ 44 h 75"/>
                  <a:gd name="T82" fmla="*/ 484 w 1763"/>
                  <a:gd name="T83" fmla="*/ 59 h 75"/>
                  <a:gd name="T84" fmla="*/ 430 w 1763"/>
                  <a:gd name="T85" fmla="*/ 59 h 75"/>
                  <a:gd name="T86" fmla="*/ 377 w 1763"/>
                  <a:gd name="T87" fmla="*/ 30 h 75"/>
                  <a:gd name="T88" fmla="*/ 323 w 1763"/>
                  <a:gd name="T89" fmla="*/ 15 h 75"/>
                  <a:gd name="T90" fmla="*/ 269 w 1763"/>
                  <a:gd name="T91" fmla="*/ 15 h 75"/>
                  <a:gd name="T92" fmla="*/ 215 w 1763"/>
                  <a:gd name="T93" fmla="*/ 15 h 75"/>
                  <a:gd name="T94" fmla="*/ 161 w 1763"/>
                  <a:gd name="T95" fmla="*/ 15 h 75"/>
                  <a:gd name="T96" fmla="*/ 108 w 1763"/>
                  <a:gd name="T97" fmla="*/ 30 h 75"/>
                  <a:gd name="T98" fmla="*/ 54 w 1763"/>
                  <a:gd name="T99" fmla="*/ 44 h 75"/>
                  <a:gd name="T100" fmla="*/ 0 w 1763"/>
                  <a:gd name="T101" fmla="*/ 59 h 75"/>
                  <a:gd name="T102" fmla="*/ 54 w 1763"/>
                  <a:gd name="T103" fmla="*/ 59 h 75"/>
                  <a:gd name="T104" fmla="*/ 108 w 1763"/>
                  <a:gd name="T105" fmla="*/ 30 h 75"/>
                  <a:gd name="T106" fmla="*/ 161 w 1763"/>
                  <a:gd name="T107" fmla="*/ 30 h 75"/>
                  <a:gd name="T108" fmla="*/ 188 w 1763"/>
                  <a:gd name="T109" fmla="*/ 0 h 75"/>
                  <a:gd name="T110" fmla="*/ 0 60000 65536"/>
                  <a:gd name="T111" fmla="*/ 0 60000 65536"/>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Lst>
                <a:ahLst/>
                <a:cxnLst>
                  <a:cxn ang="T110">
                    <a:pos x="T0" y="T1"/>
                  </a:cxn>
                  <a:cxn ang="T111">
                    <a:pos x="T2" y="T3"/>
                  </a:cxn>
                  <a:cxn ang="T112">
                    <a:pos x="T4" y="T5"/>
                  </a:cxn>
                  <a:cxn ang="T113">
                    <a:pos x="T6" y="T7"/>
                  </a:cxn>
                  <a:cxn ang="T114">
                    <a:pos x="T8" y="T9"/>
                  </a:cxn>
                  <a:cxn ang="T115">
                    <a:pos x="T10" y="T11"/>
                  </a:cxn>
                  <a:cxn ang="T116">
                    <a:pos x="T12" y="T13"/>
                  </a:cxn>
                  <a:cxn ang="T117">
                    <a:pos x="T14" y="T15"/>
                  </a:cxn>
                  <a:cxn ang="T118">
                    <a:pos x="T16" y="T17"/>
                  </a:cxn>
                  <a:cxn ang="T119">
                    <a:pos x="T18" y="T19"/>
                  </a:cxn>
                  <a:cxn ang="T120">
                    <a:pos x="T20" y="T21"/>
                  </a:cxn>
                  <a:cxn ang="T121">
                    <a:pos x="T22" y="T23"/>
                  </a:cxn>
                  <a:cxn ang="T122">
                    <a:pos x="T24" y="T25"/>
                  </a:cxn>
                  <a:cxn ang="T123">
                    <a:pos x="T26" y="T27"/>
                  </a:cxn>
                  <a:cxn ang="T124">
                    <a:pos x="T28" y="T29"/>
                  </a:cxn>
                  <a:cxn ang="T125">
                    <a:pos x="T30" y="T31"/>
                  </a:cxn>
                  <a:cxn ang="T126">
                    <a:pos x="T32" y="T33"/>
                  </a:cxn>
                  <a:cxn ang="T127">
                    <a:pos x="T34" y="T35"/>
                  </a:cxn>
                  <a:cxn ang="T128">
                    <a:pos x="T36" y="T37"/>
                  </a:cxn>
                  <a:cxn ang="T129">
                    <a:pos x="T38" y="T39"/>
                  </a:cxn>
                  <a:cxn ang="T130">
                    <a:pos x="T40" y="T41"/>
                  </a:cxn>
                  <a:cxn ang="T131">
                    <a:pos x="T42" y="T43"/>
                  </a:cxn>
                  <a:cxn ang="T132">
                    <a:pos x="T44" y="T45"/>
                  </a:cxn>
                  <a:cxn ang="T133">
                    <a:pos x="T46" y="T47"/>
                  </a:cxn>
                  <a:cxn ang="T134">
                    <a:pos x="T48" y="T49"/>
                  </a:cxn>
                  <a:cxn ang="T135">
                    <a:pos x="T50" y="T51"/>
                  </a:cxn>
                  <a:cxn ang="T136">
                    <a:pos x="T52" y="T53"/>
                  </a:cxn>
                  <a:cxn ang="T137">
                    <a:pos x="T54" y="T55"/>
                  </a:cxn>
                  <a:cxn ang="T138">
                    <a:pos x="T56" y="T57"/>
                  </a:cxn>
                  <a:cxn ang="T139">
                    <a:pos x="T58" y="T59"/>
                  </a:cxn>
                  <a:cxn ang="T140">
                    <a:pos x="T60" y="T61"/>
                  </a:cxn>
                  <a:cxn ang="T141">
                    <a:pos x="T62" y="T63"/>
                  </a:cxn>
                  <a:cxn ang="T142">
                    <a:pos x="T64" y="T65"/>
                  </a:cxn>
                  <a:cxn ang="T143">
                    <a:pos x="T66" y="T67"/>
                  </a:cxn>
                  <a:cxn ang="T144">
                    <a:pos x="T68" y="T69"/>
                  </a:cxn>
                  <a:cxn ang="T145">
                    <a:pos x="T70" y="T71"/>
                  </a:cxn>
                  <a:cxn ang="T146">
                    <a:pos x="T72" y="T73"/>
                  </a:cxn>
                  <a:cxn ang="T147">
                    <a:pos x="T74" y="T75"/>
                  </a:cxn>
                  <a:cxn ang="T148">
                    <a:pos x="T76" y="T77"/>
                  </a:cxn>
                  <a:cxn ang="T149">
                    <a:pos x="T78" y="T79"/>
                  </a:cxn>
                  <a:cxn ang="T150">
                    <a:pos x="T80" y="T81"/>
                  </a:cxn>
                  <a:cxn ang="T151">
                    <a:pos x="T82" y="T83"/>
                  </a:cxn>
                  <a:cxn ang="T152">
                    <a:pos x="T84" y="T85"/>
                  </a:cxn>
                  <a:cxn ang="T153">
                    <a:pos x="T86" y="T87"/>
                  </a:cxn>
                  <a:cxn ang="T154">
                    <a:pos x="T88" y="T89"/>
                  </a:cxn>
                  <a:cxn ang="T155">
                    <a:pos x="T90" y="T91"/>
                  </a:cxn>
                  <a:cxn ang="T156">
                    <a:pos x="T92" y="T93"/>
                  </a:cxn>
                  <a:cxn ang="T157">
                    <a:pos x="T94" y="T95"/>
                  </a:cxn>
                  <a:cxn ang="T158">
                    <a:pos x="T96" y="T97"/>
                  </a:cxn>
                  <a:cxn ang="T159">
                    <a:pos x="T98" y="T99"/>
                  </a:cxn>
                  <a:cxn ang="T160">
                    <a:pos x="T100" y="T101"/>
                  </a:cxn>
                  <a:cxn ang="T161">
                    <a:pos x="T102" y="T103"/>
                  </a:cxn>
                  <a:cxn ang="T162">
                    <a:pos x="T104" y="T105"/>
                  </a:cxn>
                  <a:cxn ang="T163">
                    <a:pos x="T106" y="T107"/>
                  </a:cxn>
                  <a:cxn ang="T164">
                    <a:pos x="T108" y="T109"/>
                  </a:cxn>
                </a:cxnLst>
                <a:rect l="0" t="0" r="r" b="b"/>
                <a:pathLst>
                  <a:path w="1763" h="75">
                    <a:moveTo>
                      <a:pt x="188" y="0"/>
                    </a:moveTo>
                    <a:lnTo>
                      <a:pt x="363" y="74"/>
                    </a:lnTo>
                    <a:lnTo>
                      <a:pt x="444" y="74"/>
                    </a:lnTo>
                    <a:lnTo>
                      <a:pt x="565" y="74"/>
                    </a:lnTo>
                    <a:lnTo>
                      <a:pt x="619" y="74"/>
                    </a:lnTo>
                    <a:lnTo>
                      <a:pt x="699" y="59"/>
                    </a:lnTo>
                    <a:lnTo>
                      <a:pt x="753" y="59"/>
                    </a:lnTo>
                    <a:lnTo>
                      <a:pt x="807" y="44"/>
                    </a:lnTo>
                    <a:lnTo>
                      <a:pt x="874" y="44"/>
                    </a:lnTo>
                    <a:lnTo>
                      <a:pt x="928" y="44"/>
                    </a:lnTo>
                    <a:lnTo>
                      <a:pt x="995" y="74"/>
                    </a:lnTo>
                    <a:lnTo>
                      <a:pt x="1103" y="74"/>
                    </a:lnTo>
                    <a:lnTo>
                      <a:pt x="1157" y="74"/>
                    </a:lnTo>
                    <a:lnTo>
                      <a:pt x="1211" y="74"/>
                    </a:lnTo>
                    <a:lnTo>
                      <a:pt x="1332" y="74"/>
                    </a:lnTo>
                    <a:lnTo>
                      <a:pt x="1399" y="59"/>
                    </a:lnTo>
                    <a:lnTo>
                      <a:pt x="1453" y="44"/>
                    </a:lnTo>
                    <a:lnTo>
                      <a:pt x="1506" y="44"/>
                    </a:lnTo>
                    <a:lnTo>
                      <a:pt x="1560" y="30"/>
                    </a:lnTo>
                    <a:lnTo>
                      <a:pt x="1654" y="30"/>
                    </a:lnTo>
                    <a:lnTo>
                      <a:pt x="1708" y="30"/>
                    </a:lnTo>
                    <a:lnTo>
                      <a:pt x="1762" y="30"/>
                    </a:lnTo>
                    <a:lnTo>
                      <a:pt x="1708" y="30"/>
                    </a:lnTo>
                    <a:lnTo>
                      <a:pt x="1654" y="44"/>
                    </a:lnTo>
                    <a:lnTo>
                      <a:pt x="1601" y="74"/>
                    </a:lnTo>
                    <a:lnTo>
                      <a:pt x="1547" y="74"/>
                    </a:lnTo>
                    <a:lnTo>
                      <a:pt x="1493" y="74"/>
                    </a:lnTo>
                    <a:lnTo>
                      <a:pt x="1426" y="59"/>
                    </a:lnTo>
                    <a:lnTo>
                      <a:pt x="1372" y="59"/>
                    </a:lnTo>
                    <a:lnTo>
                      <a:pt x="1251" y="59"/>
                    </a:lnTo>
                    <a:lnTo>
                      <a:pt x="1184" y="59"/>
                    </a:lnTo>
                    <a:lnTo>
                      <a:pt x="1116" y="59"/>
                    </a:lnTo>
                    <a:lnTo>
                      <a:pt x="1009" y="59"/>
                    </a:lnTo>
                    <a:lnTo>
                      <a:pt x="955" y="59"/>
                    </a:lnTo>
                    <a:lnTo>
                      <a:pt x="888" y="59"/>
                    </a:lnTo>
                    <a:lnTo>
                      <a:pt x="820" y="74"/>
                    </a:lnTo>
                    <a:lnTo>
                      <a:pt x="767" y="74"/>
                    </a:lnTo>
                    <a:lnTo>
                      <a:pt x="699" y="59"/>
                    </a:lnTo>
                    <a:lnTo>
                      <a:pt x="646" y="44"/>
                    </a:lnTo>
                    <a:lnTo>
                      <a:pt x="592" y="44"/>
                    </a:lnTo>
                    <a:lnTo>
                      <a:pt x="538" y="44"/>
                    </a:lnTo>
                    <a:lnTo>
                      <a:pt x="484" y="59"/>
                    </a:lnTo>
                    <a:lnTo>
                      <a:pt x="430" y="59"/>
                    </a:lnTo>
                    <a:lnTo>
                      <a:pt x="377" y="30"/>
                    </a:lnTo>
                    <a:lnTo>
                      <a:pt x="323" y="15"/>
                    </a:lnTo>
                    <a:lnTo>
                      <a:pt x="269" y="15"/>
                    </a:lnTo>
                    <a:lnTo>
                      <a:pt x="215" y="15"/>
                    </a:lnTo>
                    <a:lnTo>
                      <a:pt x="161" y="15"/>
                    </a:lnTo>
                    <a:lnTo>
                      <a:pt x="108" y="30"/>
                    </a:lnTo>
                    <a:lnTo>
                      <a:pt x="54" y="44"/>
                    </a:lnTo>
                    <a:lnTo>
                      <a:pt x="0" y="59"/>
                    </a:lnTo>
                    <a:lnTo>
                      <a:pt x="54" y="59"/>
                    </a:lnTo>
                    <a:lnTo>
                      <a:pt x="108" y="30"/>
                    </a:lnTo>
                    <a:lnTo>
                      <a:pt x="161" y="30"/>
                    </a:lnTo>
                    <a:lnTo>
                      <a:pt x="188" y="0"/>
                    </a:lnTo>
                  </a:path>
                </a:pathLst>
              </a:custGeom>
              <a:solidFill>
                <a:srgbClr val="6D6D6D"/>
              </a:solidFill>
              <a:ln>
                <a:noFill/>
              </a:ln>
              <a:extLst>
                <a:ext uri="{91240B29-F687-4f45-9708-019B960494DF}">
                  <a14:hiddenLine xmlns:a14="http://schemas.microsoft.com/office/drawing/2010/main" xmlns="" w="12700" cap="rnd" cmpd="sng">
                    <a:solidFill>
                      <a:srgbClr val="000000"/>
                    </a:solidFill>
                    <a:prstDash val="solid"/>
                    <a:round/>
                    <a:headEnd type="none" w="med" len="med"/>
                    <a:tailEnd type="none" w="med" len="med"/>
                  </a14:hiddenLine>
                </a:ext>
              </a:extLst>
            </p:spPr>
            <p:txBody>
              <a:bodyPr/>
              <a:lstStyle/>
              <a:p>
                <a:endParaRPr lang="en-US">
                  <a:solidFill>
                    <a:srgbClr val="FFFFFF"/>
                  </a:solidFill>
                  <a:effectLst/>
                  <a:latin typeface="Arial" charset="0"/>
                </a:endParaRPr>
              </a:p>
            </p:txBody>
          </p:sp>
        </p:grpSp>
        <p:grpSp>
          <p:nvGrpSpPr>
            <p:cNvPr id="300039" name="Group 30"/>
            <p:cNvGrpSpPr>
              <a:grpSpLocks/>
            </p:cNvGrpSpPr>
            <p:nvPr/>
          </p:nvGrpSpPr>
          <p:grpSpPr bwMode="auto">
            <a:xfrm>
              <a:off x="0" y="0"/>
              <a:ext cx="1246" cy="1232"/>
              <a:chOff x="0" y="0"/>
              <a:chExt cx="1246" cy="1232"/>
            </a:xfrm>
          </p:grpSpPr>
          <p:sp>
            <p:nvSpPr>
              <p:cNvPr id="300040" name="Rectangle 27"/>
              <p:cNvSpPr>
                <a:spLocks noChangeArrowheads="1"/>
              </p:cNvSpPr>
              <p:nvPr/>
            </p:nvSpPr>
            <p:spPr bwMode="auto">
              <a:xfrm>
                <a:off x="0" y="0"/>
                <a:ext cx="1246" cy="1232"/>
              </a:xfrm>
              <a:prstGeom prst="rect">
                <a:avLst/>
              </a:prstGeom>
              <a:solidFill>
                <a:schemeClr val="bg2"/>
              </a:soli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eaLnBrk="0" hangingPunct="0"/>
                <a:endParaRPr lang="en-US" sz="900">
                  <a:solidFill>
                    <a:srgbClr val="FFA27C"/>
                  </a:solidFill>
                  <a:effectLst/>
                  <a:latin typeface="Arial" charset="0"/>
                </a:endParaRPr>
              </a:p>
            </p:txBody>
          </p:sp>
          <p:sp>
            <p:nvSpPr>
              <p:cNvPr id="300041" name="Rectangle 28"/>
              <p:cNvSpPr>
                <a:spLocks noChangeArrowheads="1"/>
              </p:cNvSpPr>
              <p:nvPr/>
            </p:nvSpPr>
            <p:spPr bwMode="auto">
              <a:xfrm>
                <a:off x="246" y="202"/>
                <a:ext cx="1000" cy="1030"/>
              </a:xfrm>
              <a:prstGeom prst="rect">
                <a:avLst/>
              </a:prstGeom>
              <a:solidFill>
                <a:srgbClr val="474747"/>
              </a:soli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eaLnBrk="0" hangingPunct="0"/>
                <a:endParaRPr lang="en-US" sz="900">
                  <a:solidFill>
                    <a:srgbClr val="FFA27C"/>
                  </a:solidFill>
                  <a:effectLst/>
                  <a:latin typeface="Arial" charset="0"/>
                </a:endParaRPr>
              </a:p>
            </p:txBody>
          </p:sp>
          <p:sp>
            <p:nvSpPr>
              <p:cNvPr id="300042" name="Rectangle 29"/>
              <p:cNvSpPr>
                <a:spLocks noChangeArrowheads="1"/>
              </p:cNvSpPr>
              <p:nvPr/>
            </p:nvSpPr>
            <p:spPr bwMode="auto">
              <a:xfrm>
                <a:off x="0" y="0"/>
                <a:ext cx="1172" cy="1165"/>
              </a:xfrm>
              <a:prstGeom prst="rect">
                <a:avLst/>
              </a:prstGeom>
              <a:gradFill rotWithShape="0">
                <a:gsLst>
                  <a:gs pos="0">
                    <a:srgbClr val="790015"/>
                  </a:gs>
                  <a:gs pos="100000">
                    <a:srgbClr val="610011"/>
                  </a:gs>
                </a:gsLst>
                <a:lin ang="5400000" scaled="1"/>
              </a:gradFill>
              <a:ln>
                <a:noFill/>
              </a:ln>
              <a:extLst>
                <a:ext uri="{91240B29-F687-4f45-9708-019B960494DF}">
                  <a14:hiddenLine xmlns:a14="http://schemas.microsoft.com/office/drawing/2010/main" xmlns="" w="12700">
                    <a:solidFill>
                      <a:srgbClr val="000000"/>
                    </a:solidFill>
                    <a:miter lim="800000"/>
                    <a:headEnd/>
                    <a:tailEnd/>
                  </a14:hiddenLine>
                </a:ext>
              </a:extLst>
            </p:spPr>
            <p:txBody>
              <a:bodyPr wrap="none" anchor="ctr"/>
              <a:lstStyle/>
              <a:p>
                <a:pPr algn="ctr" eaLnBrk="0" hangingPunct="0"/>
                <a:endParaRPr lang="en-US" sz="900">
                  <a:solidFill>
                    <a:srgbClr val="FFA27C"/>
                  </a:solidFill>
                  <a:effectLst/>
                  <a:latin typeface="Arial" charset="0"/>
                </a:endParaRPr>
              </a:p>
            </p:txBody>
          </p:sp>
        </p:grpSp>
      </p:grpSp>
    </p:spTree>
    <p:extLst>
      <p:ext uri="{BB962C8B-B14F-4D97-AF65-F5344CB8AC3E}">
        <p14:creationId xmlns:p14="http://schemas.microsoft.com/office/powerpoint/2010/main" val="3416229649"/>
      </p:ext>
    </p:extLst>
  </p:cSld>
  <p:clrMap bg1="dk2" tx1="lt1" bg2="dk1" tx2="lt2" accent1="accent1" accent2="accent2" accent3="accent3" accent4="accent4" accent5="accent5" accent6="accent6" hlink="hlink" folHlink="folHlink"/>
  <p:sldLayoutIdLst>
    <p:sldLayoutId id="2147489789" r:id="rId1"/>
    <p:sldLayoutId id="2147489790" r:id="rId2"/>
    <p:sldLayoutId id="2147489791" r:id="rId3"/>
    <p:sldLayoutId id="2147489792" r:id="rId4"/>
    <p:sldLayoutId id="2147489793" r:id="rId5"/>
    <p:sldLayoutId id="2147489794" r:id="rId6"/>
    <p:sldLayoutId id="2147489795" r:id="rId7"/>
    <p:sldLayoutId id="2147489796" r:id="rId8"/>
    <p:sldLayoutId id="2147489797" r:id="rId9"/>
    <p:sldLayoutId id="2147489798" r:id="rId10"/>
    <p:sldLayoutId id="2147489799" r:id="rId11"/>
    <p:sldLayoutId id="2147489800" r:id="rId12"/>
  </p:sldLayoutIdLst>
  <p:transition spd="med">
    <p:fade/>
  </p:transition>
  <p:txStyles>
    <p:titleStyle>
      <a:lvl1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ＭＳ Ｐゴシック" pitchFamily="-107" charset="-128"/>
          <a:cs typeface="ＭＳ Ｐゴシック" pitchFamily="-107" charset="-128"/>
        </a:defRPr>
      </a:lvl1pPr>
      <a:lvl2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imes" pitchFamily="-107" charset="0"/>
          <a:ea typeface="ＭＳ Ｐゴシック" pitchFamily="-107" charset="-128"/>
          <a:cs typeface="ＭＳ Ｐゴシック" pitchFamily="-107" charset="-128"/>
        </a:defRPr>
      </a:lvl2pPr>
      <a:lvl3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imes" pitchFamily="-107" charset="0"/>
          <a:ea typeface="ＭＳ Ｐゴシック" pitchFamily="-107" charset="-128"/>
          <a:cs typeface="ＭＳ Ｐゴシック" pitchFamily="-107" charset="-128"/>
        </a:defRPr>
      </a:lvl3pPr>
      <a:lvl4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imes" pitchFamily="-107" charset="0"/>
          <a:ea typeface="ＭＳ Ｐゴシック" pitchFamily="-107" charset="-128"/>
          <a:cs typeface="ＭＳ Ｐゴシック" pitchFamily="-107" charset="-128"/>
        </a:defRPr>
      </a:lvl4pPr>
      <a:lvl5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imes" pitchFamily="-107" charset="0"/>
          <a:ea typeface="ＭＳ Ｐゴシック" pitchFamily="-107" charset="-128"/>
          <a:cs typeface="ＭＳ Ｐゴシック" pitchFamily="-107" charset="-128"/>
        </a:defRPr>
      </a:lvl5pPr>
      <a:lvl6pPr marL="457200"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imes" pitchFamily="-107" charset="0"/>
        </a:defRPr>
      </a:lvl6pPr>
      <a:lvl7pPr marL="914400"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imes" pitchFamily="-107" charset="0"/>
        </a:defRPr>
      </a:lvl7pPr>
      <a:lvl8pPr marL="1371600"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imes" pitchFamily="-107" charset="0"/>
        </a:defRPr>
      </a:lvl8pPr>
      <a:lvl9pPr marL="1828800"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imes" pitchFamily="-107" charset="0"/>
        </a:defRPr>
      </a:lvl9pPr>
    </p:titleStyle>
    <p:bodyStyle>
      <a:lvl1pPr marL="342900" indent="-342900" algn="l" rtl="0" eaLnBrk="0" fontAlgn="base" hangingPunct="0">
        <a:spcBef>
          <a:spcPct val="20000"/>
        </a:spcBef>
        <a:spcAft>
          <a:spcPct val="0"/>
        </a:spcAft>
        <a:buClr>
          <a:schemeClr val="accent2"/>
        </a:buClr>
        <a:buSzPct val="75000"/>
        <a:buFont typeface="Monotype Sorts" charset="0"/>
        <a:buChar char=""/>
        <a:defRPr sz="3200">
          <a:solidFill>
            <a:schemeClr val="tx1"/>
          </a:solidFill>
          <a:effectLst>
            <a:outerShdw blurRad="38100" dist="38100" dir="2700000" algn="tl">
              <a:srgbClr val="000000"/>
            </a:outerShdw>
          </a:effectLst>
          <a:latin typeface="+mn-lt"/>
          <a:ea typeface="ＭＳ Ｐゴシック" pitchFamily="-107" charset="-128"/>
          <a:cs typeface="ＭＳ Ｐゴシック" pitchFamily="-107" charset="-128"/>
        </a:defRPr>
      </a:lvl1pPr>
      <a:lvl2pPr marL="742950" indent="-285750" algn="l" rtl="0" eaLnBrk="0" fontAlgn="base" hangingPunct="0">
        <a:spcBef>
          <a:spcPct val="20000"/>
        </a:spcBef>
        <a:spcAft>
          <a:spcPct val="0"/>
        </a:spcAft>
        <a:buClr>
          <a:schemeClr val="tx2"/>
        </a:buClr>
        <a:buSzPct val="100000"/>
        <a:buChar char="–"/>
        <a:defRPr sz="2800">
          <a:solidFill>
            <a:schemeClr val="tx1"/>
          </a:solidFill>
          <a:effectLst>
            <a:outerShdw blurRad="38100" dist="38100" dir="2700000" algn="tl">
              <a:srgbClr val="000000"/>
            </a:outerShdw>
          </a:effectLst>
          <a:latin typeface="+mn-lt"/>
          <a:ea typeface="ＭＳ Ｐゴシック" pitchFamily="-107" charset="-128"/>
        </a:defRPr>
      </a:lvl2pPr>
      <a:lvl3pPr marL="1143000" indent="-228600" algn="l" rtl="0" eaLnBrk="0" fontAlgn="base" hangingPunct="0">
        <a:spcBef>
          <a:spcPct val="20000"/>
        </a:spcBef>
        <a:spcAft>
          <a:spcPct val="0"/>
        </a:spcAft>
        <a:buClr>
          <a:schemeClr val="tx2"/>
        </a:buClr>
        <a:buSzPct val="100000"/>
        <a:buChar char="•"/>
        <a:defRPr sz="2400">
          <a:solidFill>
            <a:schemeClr val="tx1"/>
          </a:solidFill>
          <a:effectLst>
            <a:outerShdw blurRad="38100" dist="38100" dir="2700000" algn="tl">
              <a:srgbClr val="000000"/>
            </a:outerShdw>
          </a:effectLst>
          <a:latin typeface="+mn-lt"/>
          <a:ea typeface="ＭＳ Ｐゴシック" charset="0"/>
          <a:cs typeface="Geneva" charset="-128"/>
        </a:defRPr>
      </a:lvl3pPr>
      <a:lvl4pPr marL="1600200" indent="-228600" algn="l" rtl="0" eaLnBrk="0" fontAlgn="base" hangingPunct="0">
        <a:spcBef>
          <a:spcPct val="20000"/>
        </a:spcBef>
        <a:spcAft>
          <a:spcPct val="0"/>
        </a:spcAft>
        <a:buClr>
          <a:schemeClr val="tx2"/>
        </a:buClr>
        <a:buSzPct val="100000"/>
        <a:buChar char="–"/>
        <a:defRPr sz="2000">
          <a:solidFill>
            <a:schemeClr val="tx1"/>
          </a:solidFill>
          <a:effectLst>
            <a:outerShdw blurRad="38100" dist="38100" dir="2700000" algn="tl">
              <a:srgbClr val="000000"/>
            </a:outerShdw>
          </a:effectLst>
          <a:latin typeface="+mn-lt"/>
          <a:ea typeface="Geneva" charset="-128"/>
          <a:cs typeface="Geneva" charset="0"/>
        </a:defRPr>
      </a:lvl4pPr>
      <a:lvl5pPr marL="2057400" indent="-228600" algn="l" rtl="0" eaLnBrk="0" fontAlgn="base" hangingPunct="0">
        <a:spcBef>
          <a:spcPct val="20000"/>
        </a:spcBef>
        <a:spcAft>
          <a:spcPct val="0"/>
        </a:spcAft>
        <a:buClr>
          <a:schemeClr val="tx2"/>
        </a:buClr>
        <a:buSzPct val="100000"/>
        <a:buChar char="•"/>
        <a:defRPr sz="2000">
          <a:solidFill>
            <a:schemeClr val="tx1"/>
          </a:solidFill>
          <a:effectLst>
            <a:outerShdw blurRad="38100" dist="38100" dir="2700000" algn="tl">
              <a:srgbClr val="000000"/>
            </a:outerShdw>
          </a:effectLst>
          <a:latin typeface="+mn-lt"/>
          <a:ea typeface="ＭＳ Ｐゴシック" charset="-128"/>
          <a:cs typeface="ＭＳ Ｐゴシック" charset="-128"/>
        </a:defRPr>
      </a:lvl5pPr>
      <a:lvl6pPr marL="2514600" indent="-228600" algn="l" rtl="0" eaLnBrk="0" fontAlgn="base" hangingPunct="0">
        <a:spcBef>
          <a:spcPct val="20000"/>
        </a:spcBef>
        <a:spcAft>
          <a:spcPct val="0"/>
        </a:spcAft>
        <a:buClr>
          <a:schemeClr val="tx2"/>
        </a:buClr>
        <a:buSzPct val="100000"/>
        <a:buChar char="•"/>
        <a:defRPr sz="2000">
          <a:solidFill>
            <a:schemeClr val="tx1"/>
          </a:solidFill>
          <a:effectLst>
            <a:outerShdw blurRad="38100" dist="38100" dir="2700000" algn="tl">
              <a:srgbClr val="000000"/>
            </a:outerShdw>
          </a:effectLst>
          <a:latin typeface="+mn-lt"/>
          <a:ea typeface="ＭＳ Ｐゴシック" pitchFamily="-107" charset="-128"/>
        </a:defRPr>
      </a:lvl6pPr>
      <a:lvl7pPr marL="2971800" indent="-228600" algn="l" rtl="0" eaLnBrk="0" fontAlgn="base" hangingPunct="0">
        <a:spcBef>
          <a:spcPct val="20000"/>
        </a:spcBef>
        <a:spcAft>
          <a:spcPct val="0"/>
        </a:spcAft>
        <a:buClr>
          <a:schemeClr val="tx2"/>
        </a:buClr>
        <a:buSzPct val="100000"/>
        <a:buChar char="•"/>
        <a:defRPr sz="2000">
          <a:solidFill>
            <a:schemeClr val="tx1"/>
          </a:solidFill>
          <a:effectLst>
            <a:outerShdw blurRad="38100" dist="38100" dir="2700000" algn="tl">
              <a:srgbClr val="000000"/>
            </a:outerShdw>
          </a:effectLst>
          <a:latin typeface="+mn-lt"/>
          <a:ea typeface="ＭＳ Ｐゴシック" pitchFamily="-107" charset="-128"/>
        </a:defRPr>
      </a:lvl7pPr>
      <a:lvl8pPr marL="3429000" indent="-228600" algn="l" rtl="0" eaLnBrk="0" fontAlgn="base" hangingPunct="0">
        <a:spcBef>
          <a:spcPct val="20000"/>
        </a:spcBef>
        <a:spcAft>
          <a:spcPct val="0"/>
        </a:spcAft>
        <a:buClr>
          <a:schemeClr val="tx2"/>
        </a:buClr>
        <a:buSzPct val="100000"/>
        <a:buChar char="•"/>
        <a:defRPr sz="2000">
          <a:solidFill>
            <a:schemeClr val="tx1"/>
          </a:solidFill>
          <a:effectLst>
            <a:outerShdw blurRad="38100" dist="38100" dir="2700000" algn="tl">
              <a:srgbClr val="000000"/>
            </a:outerShdw>
          </a:effectLst>
          <a:latin typeface="+mn-lt"/>
          <a:ea typeface="ＭＳ Ｐゴシック" pitchFamily="-107" charset="-128"/>
        </a:defRPr>
      </a:lvl8pPr>
      <a:lvl9pPr marL="3886200" indent="-228600" algn="l" rtl="0" eaLnBrk="0" fontAlgn="base" hangingPunct="0">
        <a:spcBef>
          <a:spcPct val="20000"/>
        </a:spcBef>
        <a:spcAft>
          <a:spcPct val="0"/>
        </a:spcAft>
        <a:buClr>
          <a:schemeClr val="tx2"/>
        </a:buClr>
        <a:buSzPct val="100000"/>
        <a:buChar char="•"/>
        <a:defRPr sz="2000">
          <a:solidFill>
            <a:schemeClr val="tx1"/>
          </a:solidFill>
          <a:effectLst>
            <a:outerShdw blurRad="38100" dist="38100" dir="2700000" algn="tl">
              <a:srgbClr val="000000"/>
            </a:outerShdw>
          </a:effectLst>
          <a:latin typeface="+mn-lt"/>
          <a:ea typeface="ＭＳ Ｐゴシック" pitchFamily="-107"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3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wrap="square" lIns="91440" tIns="45720" rIns="91440" bIns="45720" numCol="1" anchor="ctr" anchorCtr="0" compatLnSpc="1">
            <a:prstTxWarp prst="textNoShape">
              <a:avLst/>
            </a:prstTxWarp>
          </a:bodyPr>
          <a:lstStyle>
            <a:lvl1pPr>
              <a:defRPr sz="1200" b="1" i="0">
                <a:solidFill>
                  <a:srgbClr val="898989"/>
                </a:solidFill>
                <a:cs typeface="Arial" panose="020B0604020202020204" pitchFamily="34" charset="0"/>
              </a:defRPr>
            </a:lvl1pPr>
          </a:lstStyle>
          <a:p>
            <a:pPr>
              <a:defRPr/>
            </a:pPr>
            <a:fld id="{C16A198B-9034-4749-8A8D-B90A5F5B90A3}" type="datetimeFigureOut">
              <a:rPr lang="en-US">
                <a:latin typeface="Calibri" charset="0"/>
              </a:rPr>
              <a:pPr>
                <a:defRPr/>
              </a:pPr>
              <a:t>3/19/26</a:t>
            </a:fld>
            <a:endParaRPr lang="en-US">
              <a:latin typeface="Calibri" charset="0"/>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a:defRPr sz="1200" b="1" i="0">
                <a:solidFill>
                  <a:srgbClr val="898989"/>
                </a:solidFill>
                <a:cs typeface="Arial" panose="020B0604020202020204" pitchFamily="34" charset="0"/>
              </a:defRPr>
            </a:lvl1pPr>
          </a:lstStyle>
          <a:p>
            <a:pPr>
              <a:defRPr/>
            </a:pPr>
            <a:fld id="{FA356419-7718-C74B-9C0F-E2D2C7D5AD85}" type="slidenum">
              <a:rPr lang="en-US">
                <a:latin typeface="Calibri" charset="0"/>
              </a:rPr>
              <a:pPr>
                <a:defRPr/>
              </a:pPr>
              <a:t>‹#›</a:t>
            </a:fld>
            <a:endParaRPr lang="en-US">
              <a:latin typeface="Calibri" charset="0"/>
            </a:endParaRPr>
          </a:p>
        </p:txBody>
      </p:sp>
    </p:spTree>
    <p:extLst>
      <p:ext uri="{BB962C8B-B14F-4D97-AF65-F5344CB8AC3E}">
        <p14:creationId xmlns:p14="http://schemas.microsoft.com/office/powerpoint/2010/main" val="2848318058"/>
      </p:ext>
    </p:extLst>
  </p:cSld>
  <p:clrMap bg1="lt1" tx1="dk1" bg2="lt2" tx2="dk2" accent1="accent1" accent2="accent2" accent3="accent3" accent4="accent4" accent5="accent5" accent6="accent6" hlink="hlink" folHlink="folHlink"/>
  <p:sldLayoutIdLst>
    <p:sldLayoutId id="2147489802" r:id="rId1"/>
    <p:sldLayoutId id="2147489803" r:id="rId2"/>
    <p:sldLayoutId id="2147489804" r:id="rId3"/>
    <p:sldLayoutId id="2147489805" r:id="rId4"/>
    <p:sldLayoutId id="2147489806" r:id="rId5"/>
    <p:sldLayoutId id="2147489807" r:id="rId6"/>
    <p:sldLayoutId id="2147489808" r:id="rId7"/>
    <p:sldLayoutId id="2147489809" r:id="rId8"/>
    <p:sldLayoutId id="2147489810" r:id="rId9"/>
    <p:sldLayoutId id="2147489811" r:id="rId10"/>
    <p:sldLayoutId id="2147489812" r:id="rId11"/>
  </p:sldLayoutIdLst>
  <p:txStyles>
    <p:title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p:titleStyle>
    <p:body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3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wrap="square" lIns="91440" tIns="45720" rIns="91440" bIns="45720" numCol="1" anchor="ctr" anchorCtr="0" compatLnSpc="1">
            <a:prstTxWarp prst="textNoShape">
              <a:avLst/>
            </a:prstTxWarp>
          </a:bodyPr>
          <a:lstStyle>
            <a:lvl1pPr>
              <a:defRPr sz="1200" b="1" i="0">
                <a:solidFill>
                  <a:srgbClr val="898989"/>
                </a:solidFill>
                <a:cs typeface="Arial" panose="020B0604020202020204" pitchFamily="34" charset="0"/>
              </a:defRPr>
            </a:lvl1pPr>
          </a:lstStyle>
          <a:p>
            <a:pPr>
              <a:defRPr/>
            </a:pPr>
            <a:endParaRPr lang="en-US"/>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a:defRPr/>
            </a:pPr>
            <a:endParaRPr lang="en-US"/>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a:defRPr sz="1200" b="1" i="0">
                <a:solidFill>
                  <a:srgbClr val="898989"/>
                </a:solidFill>
                <a:cs typeface="Arial" panose="020B0604020202020204" pitchFamily="34" charset="0"/>
              </a:defRPr>
            </a:lvl1pPr>
          </a:lstStyle>
          <a:p>
            <a:pPr>
              <a:defRPr/>
            </a:pPr>
            <a:fld id="{9056C987-BD4C-0D48-8455-A2F1B4404BA3}" type="slidenum">
              <a:rPr lang="en-US" smtClean="0"/>
              <a:pPr>
                <a:defRPr/>
              </a:pPr>
              <a:t>‹#›</a:t>
            </a:fld>
            <a:endParaRPr lang="en-US"/>
          </a:p>
        </p:txBody>
      </p:sp>
    </p:spTree>
    <p:extLst>
      <p:ext uri="{BB962C8B-B14F-4D97-AF65-F5344CB8AC3E}">
        <p14:creationId xmlns:p14="http://schemas.microsoft.com/office/powerpoint/2010/main" val="1465958739"/>
      </p:ext>
    </p:extLst>
  </p:cSld>
  <p:clrMap bg1="lt1" tx1="dk1" bg2="lt2" tx2="dk2" accent1="accent1" accent2="accent2" accent3="accent3" accent4="accent4" accent5="accent5" accent6="accent6" hlink="hlink" folHlink="folHlink"/>
  <p:sldLayoutIdLst>
    <p:sldLayoutId id="2147489814" r:id="rId1"/>
    <p:sldLayoutId id="2147489815" r:id="rId2"/>
    <p:sldLayoutId id="2147489816" r:id="rId3"/>
    <p:sldLayoutId id="2147489817" r:id="rId4"/>
    <p:sldLayoutId id="2147489818" r:id="rId5"/>
    <p:sldLayoutId id="2147489819" r:id="rId6"/>
    <p:sldLayoutId id="2147489820" r:id="rId7"/>
    <p:sldLayoutId id="2147489821" r:id="rId8"/>
    <p:sldLayoutId id="2147489822" r:id="rId9"/>
    <p:sldLayoutId id="2147489823" r:id="rId10"/>
    <p:sldLayoutId id="2147489824" r:id="rId11"/>
  </p:sldLayoutIdLst>
  <p:txStyles>
    <p:title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p:titleStyle>
    <p:body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4.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a:solidFill>
                  <a:srgbClr val="000000"/>
                </a:solidFill>
                <a:latin typeface="Times New Roman" pitchFamily="-111" charset="0"/>
                <a:ea typeface="+mn-ea"/>
                <a:cs typeface="+mn-cs"/>
              </a:defRPr>
            </a:lvl1pPr>
          </a:lstStyle>
          <a:p>
            <a:pPr eaLnBrk="0" hangingPunct="0">
              <a:defRPr/>
            </a:pPr>
            <a:endParaRPr lang="en-US" b="0"/>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New Roman" pitchFamily="-111" charset="0"/>
                <a:ea typeface="+mn-ea"/>
                <a:cs typeface="+mn-cs"/>
              </a:defRPr>
            </a:lvl1pPr>
          </a:lstStyle>
          <a:p>
            <a:pPr eaLnBrk="0" hangingPunct="0">
              <a:defRPr/>
            </a:pPr>
            <a:endParaRPr lang="en-US" b="0"/>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Times New Roman" charset="0"/>
              </a:defRPr>
            </a:lvl1pPr>
          </a:lstStyle>
          <a:p>
            <a:pPr eaLnBrk="0" hangingPunct="0">
              <a:defRPr/>
            </a:pPr>
            <a:fld id="{C7FCEC4A-0619-534F-AB0C-4C4D1986DF16}" type="slidenum">
              <a:rPr lang="en-US" b="0"/>
              <a:pPr eaLnBrk="0" hangingPunct="0">
                <a:defRPr/>
              </a:pPr>
              <a:t>‹#›</a:t>
            </a:fld>
            <a:endParaRPr lang="en-US" b="0"/>
          </a:p>
        </p:txBody>
      </p:sp>
    </p:spTree>
    <p:extLst>
      <p:ext uri="{BB962C8B-B14F-4D97-AF65-F5344CB8AC3E}">
        <p14:creationId xmlns:p14="http://schemas.microsoft.com/office/powerpoint/2010/main" val="432173087"/>
      </p:ext>
    </p:extLst>
  </p:cSld>
  <p:clrMap bg1="lt1" tx1="dk1" bg2="lt2" tx2="dk2" accent1="accent1" accent2="accent2" accent3="accent3" accent4="accent4" accent5="accent5" accent6="accent6" hlink="hlink" folHlink="folHlink"/>
  <p:sldLayoutIdLst>
    <p:sldLayoutId id="2147486917" r:id="rId1"/>
    <p:sldLayoutId id="2147486918" r:id="rId2"/>
    <p:sldLayoutId id="2147486919" r:id="rId3"/>
    <p:sldLayoutId id="2147486920" r:id="rId4"/>
    <p:sldLayoutId id="2147486921" r:id="rId5"/>
    <p:sldLayoutId id="2147486922" r:id="rId6"/>
    <p:sldLayoutId id="2147486923" r:id="rId7"/>
    <p:sldLayoutId id="2147486924" r:id="rId8"/>
    <p:sldLayoutId id="2147486925" r:id="rId9"/>
    <p:sldLayoutId id="2147486926" r:id="rId10"/>
    <p:sldLayoutId id="2147486927" r:id="rId11"/>
    <p:sldLayoutId id="2147486928" r:id="rId12"/>
    <p:sldLayoutId id="2147486929"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40.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2"/>
            </a:gs>
            <a:gs pos="50000">
              <a:schemeClr val="bg1"/>
            </a:gs>
            <a:gs pos="100000">
              <a:schemeClr val="bg2"/>
            </a:gs>
          </a:gsLst>
          <a:lin ang="5400000" scaled="1"/>
        </a:gradFill>
        <a:effectLst/>
      </p:bgPr>
    </p:bg>
    <p:spTree>
      <p:nvGrpSpPr>
        <p:cNvPr id="1" name=""/>
        <p:cNvGrpSpPr/>
        <p:nvPr/>
      </p:nvGrpSpPr>
      <p:grpSpPr>
        <a:xfrm>
          <a:off x="0" y="0"/>
          <a:ext cx="0" cy="0"/>
          <a:chOff x="0" y="0"/>
          <a:chExt cx="0" cy="0"/>
        </a:xfrm>
      </p:grpSpPr>
      <p:grpSp>
        <p:nvGrpSpPr>
          <p:cNvPr id="1026" name="Group 2"/>
          <p:cNvGrpSpPr>
            <a:grpSpLocks/>
          </p:cNvGrpSpPr>
          <p:nvPr/>
        </p:nvGrpSpPr>
        <p:grpSpPr bwMode="auto">
          <a:xfrm>
            <a:off x="0" y="0"/>
            <a:ext cx="8839200" cy="6858000"/>
            <a:chOff x="0" y="0"/>
            <a:chExt cx="5568" cy="4320"/>
          </a:xfrm>
        </p:grpSpPr>
        <p:grpSp>
          <p:nvGrpSpPr>
            <p:cNvPr id="1032" name="Group 3"/>
            <p:cNvGrpSpPr>
              <a:grpSpLocks/>
            </p:cNvGrpSpPr>
            <p:nvPr userDrawn="1"/>
          </p:nvGrpSpPr>
          <p:grpSpPr bwMode="auto">
            <a:xfrm>
              <a:off x="0" y="0"/>
              <a:ext cx="3216" cy="3072"/>
              <a:chOff x="0" y="0"/>
              <a:chExt cx="2928" cy="2784"/>
            </a:xfrm>
          </p:grpSpPr>
          <p:sp>
            <p:nvSpPr>
              <p:cNvPr id="1045" name="Oval 4"/>
              <p:cNvSpPr>
                <a:spLocks noChangeArrowheads="1"/>
              </p:cNvSpPr>
              <p:nvPr userDrawn="1"/>
            </p:nvSpPr>
            <p:spPr bwMode="auto">
              <a:xfrm>
                <a:off x="0" y="0"/>
                <a:ext cx="2928" cy="2784"/>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046" name="Oval 5"/>
              <p:cNvSpPr>
                <a:spLocks noChangeArrowheads="1"/>
              </p:cNvSpPr>
              <p:nvPr userDrawn="1"/>
            </p:nvSpPr>
            <p:spPr bwMode="auto">
              <a:xfrm>
                <a:off x="240" y="240"/>
                <a:ext cx="2445" cy="2304"/>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047" name="Oval 6"/>
              <p:cNvSpPr>
                <a:spLocks noChangeArrowheads="1"/>
              </p:cNvSpPr>
              <p:nvPr userDrawn="1"/>
            </p:nvSpPr>
            <p:spPr bwMode="auto">
              <a:xfrm>
                <a:off x="480" y="480"/>
                <a:ext cx="1968" cy="1822"/>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048" name="Oval 7"/>
              <p:cNvSpPr>
                <a:spLocks noChangeArrowheads="1"/>
              </p:cNvSpPr>
              <p:nvPr userDrawn="1"/>
            </p:nvSpPr>
            <p:spPr bwMode="auto">
              <a:xfrm>
                <a:off x="720" y="720"/>
                <a:ext cx="1488" cy="1349"/>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049" name="Oval 8"/>
              <p:cNvSpPr>
                <a:spLocks noChangeArrowheads="1"/>
              </p:cNvSpPr>
              <p:nvPr userDrawn="1"/>
            </p:nvSpPr>
            <p:spPr bwMode="auto">
              <a:xfrm>
                <a:off x="912" y="912"/>
                <a:ext cx="1103" cy="962"/>
              </a:xfrm>
              <a:prstGeom prst="ellipse">
                <a:avLst/>
              </a:prstGeom>
              <a:noFill/>
              <a:ln w="9525">
                <a:solidFill>
                  <a:schemeClr val="accent1"/>
                </a:solidFill>
                <a:prstDash val="sysDot"/>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grpSp>
        <p:grpSp>
          <p:nvGrpSpPr>
            <p:cNvPr id="1033" name="Group 9"/>
            <p:cNvGrpSpPr>
              <a:grpSpLocks/>
            </p:cNvGrpSpPr>
            <p:nvPr userDrawn="1"/>
          </p:nvGrpSpPr>
          <p:grpSpPr bwMode="auto">
            <a:xfrm>
              <a:off x="2016" y="2016"/>
              <a:ext cx="2448" cy="2304"/>
              <a:chOff x="0" y="0"/>
              <a:chExt cx="2928" cy="2784"/>
            </a:xfrm>
          </p:grpSpPr>
          <p:sp>
            <p:nvSpPr>
              <p:cNvPr id="1040" name="Oval 10"/>
              <p:cNvSpPr>
                <a:spLocks noChangeArrowheads="1"/>
              </p:cNvSpPr>
              <p:nvPr userDrawn="1"/>
            </p:nvSpPr>
            <p:spPr bwMode="auto">
              <a:xfrm>
                <a:off x="0" y="0"/>
                <a:ext cx="2928" cy="2784"/>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041" name="Oval 11"/>
              <p:cNvSpPr>
                <a:spLocks noChangeArrowheads="1"/>
              </p:cNvSpPr>
              <p:nvPr userDrawn="1"/>
            </p:nvSpPr>
            <p:spPr bwMode="auto">
              <a:xfrm>
                <a:off x="240" y="240"/>
                <a:ext cx="2447" cy="2303"/>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042" name="Oval 12"/>
              <p:cNvSpPr>
                <a:spLocks noChangeArrowheads="1"/>
              </p:cNvSpPr>
              <p:nvPr userDrawn="1"/>
            </p:nvSpPr>
            <p:spPr bwMode="auto">
              <a:xfrm>
                <a:off x="480" y="480"/>
                <a:ext cx="1970" cy="1826"/>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043" name="Oval 13"/>
              <p:cNvSpPr>
                <a:spLocks noChangeArrowheads="1"/>
              </p:cNvSpPr>
              <p:nvPr userDrawn="1"/>
            </p:nvSpPr>
            <p:spPr bwMode="auto">
              <a:xfrm>
                <a:off x="720" y="720"/>
                <a:ext cx="1488" cy="1344"/>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044" name="Oval 14"/>
              <p:cNvSpPr>
                <a:spLocks noChangeArrowheads="1"/>
              </p:cNvSpPr>
              <p:nvPr userDrawn="1"/>
            </p:nvSpPr>
            <p:spPr bwMode="auto">
              <a:xfrm>
                <a:off x="911" y="912"/>
                <a:ext cx="1105" cy="958"/>
              </a:xfrm>
              <a:prstGeom prst="ellipse">
                <a:avLst/>
              </a:prstGeom>
              <a:noFill/>
              <a:ln w="9525">
                <a:solidFill>
                  <a:schemeClr val="accent1"/>
                </a:solidFill>
                <a:prstDash val="sysDot"/>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grpSp>
        <p:grpSp>
          <p:nvGrpSpPr>
            <p:cNvPr id="1034" name="Group 15"/>
            <p:cNvGrpSpPr>
              <a:grpSpLocks/>
            </p:cNvGrpSpPr>
            <p:nvPr userDrawn="1"/>
          </p:nvGrpSpPr>
          <p:grpSpPr bwMode="auto">
            <a:xfrm>
              <a:off x="2832" y="96"/>
              <a:ext cx="2736" cy="2592"/>
              <a:chOff x="0" y="0"/>
              <a:chExt cx="2928" cy="2784"/>
            </a:xfrm>
          </p:grpSpPr>
          <p:sp>
            <p:nvSpPr>
              <p:cNvPr id="1035" name="Oval 16"/>
              <p:cNvSpPr>
                <a:spLocks noChangeArrowheads="1"/>
              </p:cNvSpPr>
              <p:nvPr userDrawn="1"/>
            </p:nvSpPr>
            <p:spPr bwMode="auto">
              <a:xfrm>
                <a:off x="0" y="0"/>
                <a:ext cx="2928" cy="2784"/>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036" name="Oval 17"/>
              <p:cNvSpPr>
                <a:spLocks noChangeArrowheads="1"/>
              </p:cNvSpPr>
              <p:nvPr userDrawn="1"/>
            </p:nvSpPr>
            <p:spPr bwMode="auto">
              <a:xfrm>
                <a:off x="240" y="240"/>
                <a:ext cx="2452" cy="2305"/>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037" name="Oval 18"/>
              <p:cNvSpPr>
                <a:spLocks noChangeArrowheads="1"/>
              </p:cNvSpPr>
              <p:nvPr userDrawn="1"/>
            </p:nvSpPr>
            <p:spPr bwMode="auto">
              <a:xfrm>
                <a:off x="481" y="480"/>
                <a:ext cx="1967" cy="1824"/>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038" name="Oval 19"/>
              <p:cNvSpPr>
                <a:spLocks noChangeArrowheads="1"/>
              </p:cNvSpPr>
              <p:nvPr userDrawn="1"/>
            </p:nvSpPr>
            <p:spPr bwMode="auto">
              <a:xfrm>
                <a:off x="720" y="720"/>
                <a:ext cx="1488" cy="1347"/>
              </a:xfrm>
              <a:prstGeom prst="ellipse">
                <a:avLst/>
              </a:prstGeom>
              <a:noFill/>
              <a:ln w="9525">
                <a:solidFill>
                  <a:schemeClr val="accent1"/>
                </a:solidFill>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sp>
            <p:nvSpPr>
              <p:cNvPr id="1039" name="Oval 20"/>
              <p:cNvSpPr>
                <a:spLocks noChangeArrowheads="1"/>
              </p:cNvSpPr>
              <p:nvPr userDrawn="1"/>
            </p:nvSpPr>
            <p:spPr bwMode="auto">
              <a:xfrm>
                <a:off x="912" y="912"/>
                <a:ext cx="1104" cy="960"/>
              </a:xfrm>
              <a:prstGeom prst="ellipse">
                <a:avLst/>
              </a:prstGeom>
              <a:noFill/>
              <a:ln w="9525">
                <a:solidFill>
                  <a:schemeClr val="accent1"/>
                </a:solidFill>
                <a:prstDash val="sysDot"/>
                <a:round/>
                <a:headEnd/>
                <a:tailEnd/>
              </a:ln>
              <a:extLst>
                <a:ext uri="{909E8E84-426E-40dd-AFC4-6F175D3DCCD1}">
                  <a14:hiddenFill xmlns:a14="http://schemas.microsoft.com/office/drawing/2010/main" xmlns="">
                    <a:solidFill>
                      <a:srgbClr val="FFFFFF"/>
                    </a:solidFill>
                  </a14:hiddenFill>
                </a:ext>
              </a:extLst>
            </p:spPr>
            <p:txBody>
              <a:bodyPr wrap="none" anchor="ctr"/>
              <a:lstStyle/>
              <a:p>
                <a:pPr defTabSz="914400" fontAlgn="base">
                  <a:spcBef>
                    <a:spcPct val="0"/>
                  </a:spcBef>
                  <a:spcAft>
                    <a:spcPct val="0"/>
                  </a:spcAft>
                </a:pPr>
                <a:endParaRPr lang="en-US" sz="2400" b="1" i="0" dirty="0">
                  <a:solidFill>
                    <a:srgbClr val="EAEAEA"/>
                  </a:solidFill>
                  <a:latin typeface="Arial" panose="020B0604020202020204" pitchFamily="34" charset="0"/>
                  <a:ea typeface="ＭＳ Ｐゴシック" charset="0"/>
                  <a:cs typeface="ＭＳ Ｐゴシック" charset="0"/>
                </a:endParaRPr>
              </a:p>
            </p:txBody>
          </p:sp>
        </p:grpSp>
      </p:grpSp>
      <p:sp>
        <p:nvSpPr>
          <p:cNvPr id="1027" name="Rectangle 21"/>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028" name="Rectangle 22"/>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5799" name="Rectangle 23"/>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b="1" i="0">
                <a:latin typeface="Arial" panose="020B0604020202020204" pitchFamily="34" charset="0"/>
                <a:ea typeface="+mn-ea"/>
                <a:cs typeface="+mn-cs"/>
              </a:defRPr>
            </a:lvl1pPr>
          </a:lstStyle>
          <a:p>
            <a:pPr defTabSz="914400" fontAlgn="base">
              <a:spcBef>
                <a:spcPct val="0"/>
              </a:spcBef>
              <a:spcAft>
                <a:spcPct val="0"/>
              </a:spcAft>
              <a:defRPr/>
            </a:pPr>
            <a:endParaRPr lang="en-US" dirty="0">
              <a:solidFill>
                <a:srgbClr val="EAEAEA"/>
              </a:solidFill>
            </a:endParaRPr>
          </a:p>
        </p:txBody>
      </p:sp>
      <p:sp>
        <p:nvSpPr>
          <p:cNvPr id="75800" name="Rectangle 24"/>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b="1" i="0">
                <a:latin typeface="Arial" panose="020B0604020202020204" pitchFamily="34" charset="0"/>
                <a:ea typeface="+mn-ea"/>
                <a:cs typeface="+mn-cs"/>
              </a:defRPr>
            </a:lvl1pPr>
          </a:lstStyle>
          <a:p>
            <a:pPr defTabSz="914400" fontAlgn="base">
              <a:spcBef>
                <a:spcPct val="0"/>
              </a:spcBef>
              <a:spcAft>
                <a:spcPct val="0"/>
              </a:spcAft>
              <a:defRPr/>
            </a:pPr>
            <a:endParaRPr lang="en-US" dirty="0">
              <a:solidFill>
                <a:srgbClr val="EAEAEA"/>
              </a:solidFill>
            </a:endParaRPr>
          </a:p>
        </p:txBody>
      </p:sp>
      <p:sp>
        <p:nvSpPr>
          <p:cNvPr id="75801" name="Rectangle 25"/>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b="1" i="0">
                <a:latin typeface="Arial" panose="020B0604020202020204" pitchFamily="34" charset="0"/>
              </a:defRPr>
            </a:lvl1pPr>
          </a:lstStyle>
          <a:p>
            <a:pPr defTabSz="914400" fontAlgn="base">
              <a:spcBef>
                <a:spcPct val="0"/>
              </a:spcBef>
              <a:spcAft>
                <a:spcPct val="0"/>
              </a:spcAft>
              <a:defRPr/>
            </a:pPr>
            <a:fld id="{89F04783-8C4A-8C46-A3FC-3B8E1E75C637}" type="slidenum">
              <a:rPr lang="en-US" smtClean="0">
                <a:solidFill>
                  <a:srgbClr val="EAEAEA"/>
                </a:solidFill>
                <a:ea typeface="ＭＳ Ｐゴシック" charset="0"/>
                <a:cs typeface="ＭＳ Ｐゴシック" charset="0"/>
              </a:rPr>
              <a:pPr defTabSz="914400" fontAlgn="base">
                <a:spcBef>
                  <a:spcPct val="0"/>
                </a:spcBef>
                <a:spcAft>
                  <a:spcPct val="0"/>
                </a:spcAft>
                <a:defRPr/>
              </a:pPr>
              <a:t>‹#›</a:t>
            </a:fld>
            <a:endParaRPr lang="en-US" dirty="0">
              <a:solidFill>
                <a:srgbClr val="EAEAEA"/>
              </a:solidFill>
              <a:ea typeface="ＭＳ Ｐゴシック" charset="0"/>
              <a:cs typeface="ＭＳ Ｐゴシック" charset="0"/>
            </a:endParaRPr>
          </a:p>
        </p:txBody>
      </p:sp>
    </p:spTree>
    <p:extLst>
      <p:ext uri="{BB962C8B-B14F-4D97-AF65-F5344CB8AC3E}">
        <p14:creationId xmlns:p14="http://schemas.microsoft.com/office/powerpoint/2010/main" val="1137957950"/>
      </p:ext>
    </p:extLst>
  </p:cSld>
  <p:clrMap bg1="dk2" tx1="lt1" bg2="dk1" tx2="lt2" accent1="accent1" accent2="accent2" accent3="accent3" accent4="accent4" accent5="accent5" accent6="accent6" hlink="hlink" folHlink="folHlink"/>
  <p:sldLayoutIdLst>
    <p:sldLayoutId id="2147489826" r:id="rId1"/>
    <p:sldLayoutId id="2147489827" r:id="rId2"/>
    <p:sldLayoutId id="2147489828" r:id="rId3"/>
    <p:sldLayoutId id="2147489829" r:id="rId4"/>
    <p:sldLayoutId id="2147489830" r:id="rId5"/>
    <p:sldLayoutId id="2147489831" r:id="rId6"/>
    <p:sldLayoutId id="2147489832" r:id="rId7"/>
    <p:sldLayoutId id="2147489833" r:id="rId8"/>
    <p:sldLayoutId id="2147489834" r:id="rId9"/>
    <p:sldLayoutId id="2147489835" r:id="rId10"/>
    <p:sldLayoutId id="2147489836" r:id="rId11"/>
    <p:sldLayoutId id="2147489837" r:id="rId12"/>
  </p:sldLayoutIdLst>
  <p:txStyles>
    <p:titleStyle>
      <a:lvl1pPr algn="ctr" rtl="0" eaLnBrk="0" fontAlgn="base" hangingPunct="0">
        <a:spcBef>
          <a:spcPct val="0"/>
        </a:spcBef>
        <a:spcAft>
          <a:spcPct val="0"/>
        </a:spcAft>
        <a:defRPr sz="4000" b="1" i="0">
          <a:solidFill>
            <a:schemeClr val="tx2"/>
          </a:solidFill>
          <a:effectLst>
            <a:outerShdw blurRad="38100" dist="38100" dir="2700000" algn="tl">
              <a:srgbClr val="000000">
                <a:alpha val="43137"/>
              </a:srgbClr>
            </a:outerShdw>
          </a:effectLst>
          <a:latin typeface="Arial" panose="020B0604020202020204" pitchFamily="34" charset="0"/>
          <a:ea typeface="ＭＳ Ｐゴシック" pitchFamily="24" charset="-128"/>
          <a:cs typeface="Arial" panose="020B0604020202020204" pitchFamily="34" charset="0"/>
        </a:defRPr>
      </a:lvl1pPr>
      <a:lvl2pPr algn="ctr" rtl="0" eaLnBrk="0" fontAlgn="base" hangingPunct="0">
        <a:spcBef>
          <a:spcPct val="0"/>
        </a:spcBef>
        <a:spcAft>
          <a:spcPct val="0"/>
        </a:spcAft>
        <a:defRPr sz="4000" b="1">
          <a:solidFill>
            <a:schemeClr val="tx2"/>
          </a:solidFill>
          <a:latin typeface="Arial" charset="0"/>
          <a:ea typeface="ＭＳ Ｐゴシック" pitchFamily="24" charset="-128"/>
          <a:cs typeface="ＭＳ Ｐゴシック" pitchFamily="24" charset="-128"/>
        </a:defRPr>
      </a:lvl2pPr>
      <a:lvl3pPr algn="ctr" rtl="0" eaLnBrk="0" fontAlgn="base" hangingPunct="0">
        <a:spcBef>
          <a:spcPct val="0"/>
        </a:spcBef>
        <a:spcAft>
          <a:spcPct val="0"/>
        </a:spcAft>
        <a:defRPr sz="4000" b="1">
          <a:solidFill>
            <a:schemeClr val="tx2"/>
          </a:solidFill>
          <a:latin typeface="Arial" charset="0"/>
          <a:ea typeface="ＭＳ Ｐゴシック" pitchFamily="24" charset="-128"/>
          <a:cs typeface="ＭＳ Ｐゴシック" pitchFamily="24" charset="-128"/>
        </a:defRPr>
      </a:lvl3pPr>
      <a:lvl4pPr algn="ctr" rtl="0" eaLnBrk="0" fontAlgn="base" hangingPunct="0">
        <a:spcBef>
          <a:spcPct val="0"/>
        </a:spcBef>
        <a:spcAft>
          <a:spcPct val="0"/>
        </a:spcAft>
        <a:defRPr sz="4000" b="1">
          <a:solidFill>
            <a:schemeClr val="tx2"/>
          </a:solidFill>
          <a:latin typeface="Arial" charset="0"/>
          <a:ea typeface="ＭＳ Ｐゴシック" pitchFamily="24" charset="-128"/>
          <a:cs typeface="ＭＳ Ｐゴシック" pitchFamily="24" charset="-128"/>
        </a:defRPr>
      </a:lvl4pPr>
      <a:lvl5pPr algn="ctr" rtl="0" eaLnBrk="0" fontAlgn="base" hangingPunct="0">
        <a:spcBef>
          <a:spcPct val="0"/>
        </a:spcBef>
        <a:spcAft>
          <a:spcPct val="0"/>
        </a:spcAft>
        <a:defRPr sz="4000" b="1">
          <a:solidFill>
            <a:schemeClr val="tx2"/>
          </a:solidFill>
          <a:latin typeface="Arial" charset="0"/>
          <a:ea typeface="ＭＳ Ｐゴシック" pitchFamily="24" charset="-128"/>
          <a:cs typeface="ＭＳ Ｐゴシック" pitchFamily="24" charset="-128"/>
        </a:defRPr>
      </a:lvl5pPr>
      <a:lvl6pPr marL="457200" algn="ctr" rtl="0" fontAlgn="base">
        <a:spcBef>
          <a:spcPct val="0"/>
        </a:spcBef>
        <a:spcAft>
          <a:spcPct val="0"/>
        </a:spcAft>
        <a:defRPr sz="4400">
          <a:solidFill>
            <a:schemeClr val="tx2"/>
          </a:solidFill>
          <a:latin typeface="Times New Roman" pitchFamily="-111" charset="0"/>
        </a:defRPr>
      </a:lvl6pPr>
      <a:lvl7pPr marL="914400" algn="ctr" rtl="0" fontAlgn="base">
        <a:spcBef>
          <a:spcPct val="0"/>
        </a:spcBef>
        <a:spcAft>
          <a:spcPct val="0"/>
        </a:spcAft>
        <a:defRPr sz="4400">
          <a:solidFill>
            <a:schemeClr val="tx2"/>
          </a:solidFill>
          <a:latin typeface="Times New Roman" pitchFamily="-111" charset="0"/>
        </a:defRPr>
      </a:lvl7pPr>
      <a:lvl8pPr marL="1371600" algn="ctr" rtl="0" fontAlgn="base">
        <a:spcBef>
          <a:spcPct val="0"/>
        </a:spcBef>
        <a:spcAft>
          <a:spcPct val="0"/>
        </a:spcAft>
        <a:defRPr sz="4400">
          <a:solidFill>
            <a:schemeClr val="tx2"/>
          </a:solidFill>
          <a:latin typeface="Times New Roman" pitchFamily="-111" charset="0"/>
        </a:defRPr>
      </a:lvl8pPr>
      <a:lvl9pPr marL="1828800" algn="ctr" rtl="0" fontAlgn="base">
        <a:spcBef>
          <a:spcPct val="0"/>
        </a:spcBef>
        <a:spcAft>
          <a:spcPct val="0"/>
        </a:spcAft>
        <a:defRPr sz="4400">
          <a:solidFill>
            <a:schemeClr val="tx2"/>
          </a:solidFill>
          <a:latin typeface="Times New Roman" pitchFamily="-111" charset="0"/>
        </a:defRPr>
      </a:lvl9pPr>
    </p:titleStyle>
    <p:bodyStyle>
      <a:lvl1pPr marL="342900" indent="-342900" algn="l" rtl="0" eaLnBrk="0" fontAlgn="base" hangingPunct="0">
        <a:spcBef>
          <a:spcPct val="20000"/>
        </a:spcBef>
        <a:spcAft>
          <a:spcPct val="0"/>
        </a:spcAft>
        <a:buClr>
          <a:schemeClr val="accent2"/>
        </a:buClr>
        <a:buSzPct val="110000"/>
        <a:buChar char="•"/>
        <a:defRPr sz="2800" b="1" i="0">
          <a:solidFill>
            <a:schemeClr val="tx1"/>
          </a:solidFill>
          <a:effectLst>
            <a:outerShdw blurRad="38100" dist="38100" dir="2700000" algn="tl">
              <a:srgbClr val="000000">
                <a:alpha val="43137"/>
              </a:srgbClr>
            </a:outerShdw>
          </a:effectLst>
          <a:latin typeface="Arial" panose="020B0604020202020204" pitchFamily="34" charset="0"/>
          <a:ea typeface="ＭＳ Ｐゴシック" pitchFamily="24" charset="-128"/>
          <a:cs typeface="Arial" panose="020B0604020202020204" pitchFamily="34" charset="0"/>
        </a:defRPr>
      </a:lvl1pPr>
      <a:lvl2pPr marL="742950" indent="-285750" algn="l" rtl="0" eaLnBrk="0" fontAlgn="base" hangingPunct="0">
        <a:spcBef>
          <a:spcPct val="20000"/>
        </a:spcBef>
        <a:spcAft>
          <a:spcPct val="0"/>
        </a:spcAft>
        <a:buClr>
          <a:schemeClr val="hlink"/>
        </a:buClr>
        <a:buSzPct val="110000"/>
        <a:buChar char="•"/>
        <a:defRPr sz="2400" b="1" i="0">
          <a:solidFill>
            <a:schemeClr val="tx1"/>
          </a:solidFill>
          <a:effectLst>
            <a:outerShdw blurRad="38100" dist="38100" dir="2700000" algn="tl">
              <a:srgbClr val="000000">
                <a:alpha val="43137"/>
              </a:srgbClr>
            </a:outerShdw>
          </a:effectLst>
          <a:latin typeface="Arial" panose="020B0604020202020204" pitchFamily="34" charset="0"/>
          <a:ea typeface="ＭＳ Ｐゴシック" pitchFamily="-111" charset="-128"/>
          <a:cs typeface="Arial" panose="020B0604020202020204" pitchFamily="34" charset="0"/>
        </a:defRPr>
      </a:lvl2pPr>
      <a:lvl3pPr marL="1143000" indent="-228600" algn="l" rtl="0" eaLnBrk="0" fontAlgn="base" hangingPunct="0">
        <a:spcBef>
          <a:spcPct val="20000"/>
        </a:spcBef>
        <a:spcAft>
          <a:spcPct val="0"/>
        </a:spcAft>
        <a:buClr>
          <a:schemeClr val="folHlink"/>
        </a:buClr>
        <a:buSzPct val="110000"/>
        <a:buChar char="•"/>
        <a:defRPr sz="2000" b="1" i="0">
          <a:solidFill>
            <a:schemeClr val="tx1"/>
          </a:solidFill>
          <a:effectLst>
            <a:outerShdw blurRad="38100" dist="38100" dir="2700000" algn="tl">
              <a:srgbClr val="000000">
                <a:alpha val="43137"/>
              </a:srgbClr>
            </a:outerShdw>
          </a:effectLst>
          <a:latin typeface="Arial" panose="020B0604020202020204" pitchFamily="34" charset="0"/>
          <a:ea typeface="Geneva" charset="-128"/>
          <a:cs typeface="Arial" panose="020B0604020202020204" pitchFamily="34" charset="0"/>
        </a:defRPr>
      </a:lvl3pPr>
      <a:lvl4pPr marL="1600200" indent="-228600" algn="l" rtl="0" eaLnBrk="0" fontAlgn="base" hangingPunct="0">
        <a:spcBef>
          <a:spcPct val="20000"/>
        </a:spcBef>
        <a:spcAft>
          <a:spcPct val="0"/>
        </a:spcAft>
        <a:buChar char="–"/>
        <a:defRPr b="1" i="0">
          <a:solidFill>
            <a:schemeClr val="tx1"/>
          </a:solidFill>
          <a:effectLst>
            <a:outerShdw blurRad="38100" dist="38100" dir="2700000" algn="tl">
              <a:srgbClr val="000000">
                <a:alpha val="43137"/>
              </a:srgbClr>
            </a:outerShdw>
          </a:effectLst>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lr>
          <a:schemeClr val="tx1"/>
        </a:buClr>
        <a:buChar char="•"/>
        <a:defRPr b="1" i="0">
          <a:solidFill>
            <a:schemeClr val="tx1"/>
          </a:solidFill>
          <a:effectLst>
            <a:outerShdw blurRad="38100" dist="38100" dir="2700000" algn="tl">
              <a:srgbClr val="000000">
                <a:alpha val="43137"/>
              </a:srgbClr>
            </a:outerShdw>
          </a:effectLst>
          <a:latin typeface="Arial" panose="020B0604020202020204" pitchFamily="34" charset="0"/>
          <a:ea typeface="Geneva" charset="-128"/>
          <a:cs typeface="Arial" panose="020B0604020202020204" pitchFamily="34" charset="0"/>
        </a:defRPr>
      </a:lvl5pPr>
      <a:lvl6pPr marL="2514600" indent="-228600" algn="l" rtl="0" fontAlgn="base">
        <a:spcBef>
          <a:spcPct val="20000"/>
        </a:spcBef>
        <a:spcAft>
          <a:spcPct val="0"/>
        </a:spcAft>
        <a:buClr>
          <a:schemeClr val="tx1"/>
        </a:buClr>
        <a:buChar char="•"/>
        <a:defRPr sz="2000">
          <a:solidFill>
            <a:schemeClr val="tx1"/>
          </a:solidFill>
          <a:latin typeface="+mn-lt"/>
          <a:ea typeface="ＭＳ Ｐゴシック" pitchFamily="-111" charset="-128"/>
        </a:defRPr>
      </a:lvl6pPr>
      <a:lvl7pPr marL="2971800" indent="-228600" algn="l" rtl="0" fontAlgn="base">
        <a:spcBef>
          <a:spcPct val="20000"/>
        </a:spcBef>
        <a:spcAft>
          <a:spcPct val="0"/>
        </a:spcAft>
        <a:buClr>
          <a:schemeClr val="tx1"/>
        </a:buClr>
        <a:buChar char="•"/>
        <a:defRPr sz="2000">
          <a:solidFill>
            <a:schemeClr val="tx1"/>
          </a:solidFill>
          <a:latin typeface="+mn-lt"/>
          <a:ea typeface="ＭＳ Ｐゴシック" pitchFamily="-111" charset="-128"/>
        </a:defRPr>
      </a:lvl7pPr>
      <a:lvl8pPr marL="3429000" indent="-228600" algn="l" rtl="0" fontAlgn="base">
        <a:spcBef>
          <a:spcPct val="20000"/>
        </a:spcBef>
        <a:spcAft>
          <a:spcPct val="0"/>
        </a:spcAft>
        <a:buClr>
          <a:schemeClr val="tx1"/>
        </a:buClr>
        <a:buChar char="•"/>
        <a:defRPr sz="2000">
          <a:solidFill>
            <a:schemeClr val="tx1"/>
          </a:solidFill>
          <a:latin typeface="+mn-lt"/>
          <a:ea typeface="ＭＳ Ｐゴシック" pitchFamily="-111" charset="-128"/>
        </a:defRPr>
      </a:lvl8pPr>
      <a:lvl9pPr marL="3886200" indent="-228600" algn="l" rtl="0" fontAlgn="base">
        <a:spcBef>
          <a:spcPct val="20000"/>
        </a:spcBef>
        <a:spcAft>
          <a:spcPct val="0"/>
        </a:spcAft>
        <a:buClr>
          <a:schemeClr val="tx1"/>
        </a:buClr>
        <a:buChar char="•"/>
        <a:defRPr sz="2000">
          <a:solidFill>
            <a:schemeClr val="tx1"/>
          </a:solidFill>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41.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b="1" i="0">
                <a:solidFill>
                  <a:srgbClr val="000000"/>
                </a:solidFill>
                <a:latin typeface="Arial" panose="020B0604020202020204" pitchFamily="34" charset="0"/>
                <a:ea typeface="+mn-ea"/>
                <a:cs typeface="+mn-cs"/>
              </a:defRPr>
            </a:lvl1pPr>
          </a:lstStyle>
          <a:p>
            <a:pPr defTabSz="914400" eaLnBrk="0" fontAlgn="base" hangingPunct="0">
              <a:spcBef>
                <a:spcPct val="0"/>
              </a:spcBef>
              <a:spcAft>
                <a:spcPct val="0"/>
              </a:spcAft>
              <a:defRPr/>
            </a:pPr>
            <a:endParaRPr lang="en-US" dirty="0"/>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b="1" i="0">
                <a:solidFill>
                  <a:srgbClr val="000000"/>
                </a:solidFill>
                <a:latin typeface="Arial" panose="020B0604020202020204" pitchFamily="34" charset="0"/>
                <a:ea typeface="+mn-ea"/>
                <a:cs typeface="+mn-cs"/>
              </a:defRPr>
            </a:lvl1pPr>
          </a:lstStyle>
          <a:p>
            <a:pPr defTabSz="914400" eaLnBrk="0" fontAlgn="base" hangingPunct="0">
              <a:spcBef>
                <a:spcPct val="0"/>
              </a:spcBef>
              <a:spcAft>
                <a:spcPct val="0"/>
              </a:spcAft>
              <a:defRPr/>
            </a:pPr>
            <a:endParaRPr lang="en-US" dirty="0"/>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b="1" i="0">
                <a:solidFill>
                  <a:srgbClr val="000000"/>
                </a:solidFill>
                <a:latin typeface="Arial" panose="020B0604020202020204" pitchFamily="34" charset="0"/>
              </a:defRPr>
            </a:lvl1pPr>
          </a:lstStyle>
          <a:p>
            <a:pPr defTabSz="914400" eaLnBrk="0" fontAlgn="base" hangingPunct="0">
              <a:spcBef>
                <a:spcPct val="0"/>
              </a:spcBef>
              <a:spcAft>
                <a:spcPct val="0"/>
              </a:spcAft>
              <a:defRPr/>
            </a:pPr>
            <a:fld id="{C7FCEC4A-0619-534F-AB0C-4C4D1986DF16}" type="slidenum">
              <a:rPr lang="en-US" smtClean="0">
                <a:ea typeface="ＭＳ Ｐゴシック" charset="0"/>
                <a:cs typeface="ＭＳ Ｐゴシック" charset="0"/>
              </a:rPr>
              <a:pPr defTabSz="914400" eaLnBrk="0" fontAlgn="base" hangingPunct="0">
                <a:spcBef>
                  <a:spcPct val="0"/>
                </a:spcBef>
                <a:spcAft>
                  <a:spcPct val="0"/>
                </a:spcAft>
                <a:defRPr/>
              </a:pPr>
              <a:t>‹#›</a:t>
            </a:fld>
            <a:endParaRPr lang="en-US" dirty="0">
              <a:ea typeface="ＭＳ Ｐゴシック" charset="0"/>
              <a:cs typeface="ＭＳ Ｐゴシック" charset="0"/>
            </a:endParaRPr>
          </a:p>
        </p:txBody>
      </p:sp>
    </p:spTree>
    <p:extLst>
      <p:ext uri="{BB962C8B-B14F-4D97-AF65-F5344CB8AC3E}">
        <p14:creationId xmlns:p14="http://schemas.microsoft.com/office/powerpoint/2010/main" val="3836027883"/>
      </p:ext>
    </p:extLst>
  </p:cSld>
  <p:clrMap bg1="lt1" tx1="dk1" bg2="lt2" tx2="dk2" accent1="accent1" accent2="accent2" accent3="accent3" accent4="accent4" accent5="accent5" accent6="accent6" hlink="hlink" folHlink="folHlink"/>
  <p:sldLayoutIdLst>
    <p:sldLayoutId id="2147489839" r:id="rId1"/>
    <p:sldLayoutId id="2147489840" r:id="rId2"/>
    <p:sldLayoutId id="2147489841" r:id="rId3"/>
    <p:sldLayoutId id="2147489842" r:id="rId4"/>
    <p:sldLayoutId id="2147489843" r:id="rId5"/>
    <p:sldLayoutId id="2147489844" r:id="rId6"/>
    <p:sldLayoutId id="2147489845" r:id="rId7"/>
    <p:sldLayoutId id="2147489846" r:id="rId8"/>
    <p:sldLayoutId id="2147489847" r:id="rId9"/>
    <p:sldLayoutId id="2147489848" r:id="rId10"/>
    <p:sldLayoutId id="2147489849" r:id="rId11"/>
    <p:sldLayoutId id="2147489850" r:id="rId12"/>
    <p:sldLayoutId id="2147489851"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4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1026" name="Group 2"/>
          <p:cNvGrpSpPr>
            <a:grpSpLocks/>
          </p:cNvGrpSpPr>
          <p:nvPr/>
        </p:nvGrpSpPr>
        <p:grpSpPr bwMode="auto">
          <a:xfrm>
            <a:off x="0" y="0"/>
            <a:ext cx="3200400" cy="6858000"/>
            <a:chOff x="0" y="0"/>
            <a:chExt cx="2016" cy="4320"/>
          </a:xfrm>
        </p:grpSpPr>
        <p:sp>
          <p:nvSpPr>
            <p:cNvPr id="1033" name="Rectangle 3"/>
            <p:cNvSpPr>
              <a:spLocks noChangeArrowheads="1"/>
            </p:cNvSpPr>
            <p:nvPr/>
          </p:nvSpPr>
          <p:spPr bwMode="auto">
            <a:xfrm>
              <a:off x="0" y="0"/>
              <a:ext cx="480" cy="4320"/>
            </a:xfrm>
            <a:prstGeom prst="rect">
              <a:avLst/>
            </a:prstGeom>
            <a:solidFill>
              <a:schemeClr val="accent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fontAlgn="base">
                <a:spcBef>
                  <a:spcPct val="0"/>
                </a:spcBef>
                <a:spcAft>
                  <a:spcPct val="0"/>
                </a:spcAft>
              </a:pPr>
              <a:endParaRPr lang="en-US" sz="2400" b="1" i="0" dirty="0">
                <a:solidFill>
                  <a:srgbClr val="003366"/>
                </a:solidFill>
                <a:latin typeface="Arial" panose="020B0604020202020204" pitchFamily="34" charset="0"/>
                <a:ea typeface="ＭＳ Ｐゴシック" charset="0"/>
                <a:cs typeface="ＭＳ Ｐゴシック" charset="0"/>
              </a:endParaRPr>
            </a:p>
          </p:txBody>
        </p:sp>
        <p:sp>
          <p:nvSpPr>
            <p:cNvPr id="1034" name="Rectangle 4"/>
            <p:cNvSpPr>
              <a:spLocks noChangeArrowheads="1"/>
            </p:cNvSpPr>
            <p:nvPr/>
          </p:nvSpPr>
          <p:spPr bwMode="auto">
            <a:xfrm>
              <a:off x="432" y="0"/>
              <a:ext cx="1584" cy="672"/>
            </a:xfrm>
            <a:prstGeom prst="rect">
              <a:avLst/>
            </a:prstGeom>
            <a:solidFill>
              <a:schemeClr val="accent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defTabSz="914400" fontAlgn="base">
                <a:spcBef>
                  <a:spcPct val="0"/>
                </a:spcBef>
                <a:spcAft>
                  <a:spcPct val="0"/>
                </a:spcAft>
              </a:pPr>
              <a:endParaRPr lang="en-US" sz="2400" b="1" i="0" dirty="0">
                <a:solidFill>
                  <a:srgbClr val="003366"/>
                </a:solidFill>
                <a:latin typeface="Arial" panose="020B0604020202020204" pitchFamily="34" charset="0"/>
                <a:ea typeface="ＭＳ Ｐゴシック" charset="0"/>
                <a:cs typeface="ＭＳ Ｐゴシック" charset="0"/>
              </a:endParaRPr>
            </a:p>
          </p:txBody>
        </p:sp>
      </p:grpSp>
      <p:sp>
        <p:nvSpPr>
          <p:cNvPr id="1027" name="AutoShape 5"/>
          <p:cNvSpPr>
            <a:spLocks noChangeArrowheads="1"/>
          </p:cNvSpPr>
          <p:nvPr/>
        </p:nvSpPr>
        <p:spPr bwMode="auto">
          <a:xfrm>
            <a:off x="762000" y="762000"/>
            <a:ext cx="5105400" cy="609600"/>
          </a:xfrm>
          <a:prstGeom prst="roundRect">
            <a:avLst>
              <a:gd name="adj" fmla="val 50000"/>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pPr algn="ctr" defTabSz="914400" fontAlgn="base">
              <a:spcBef>
                <a:spcPct val="0"/>
              </a:spcBef>
              <a:spcAft>
                <a:spcPct val="0"/>
              </a:spcAft>
            </a:pPr>
            <a:endParaRPr kumimoji="1" lang="en-US" sz="2400" b="1" i="0" dirty="0">
              <a:solidFill>
                <a:srgbClr val="003366"/>
              </a:solidFill>
              <a:latin typeface="Arial" panose="020B0604020202020204" pitchFamily="34" charset="0"/>
              <a:ea typeface="ＭＳ Ｐゴシック" charset="0"/>
              <a:cs typeface="ＭＳ Ｐゴシック" charset="0"/>
            </a:endParaRPr>
          </a:p>
        </p:txBody>
      </p:sp>
      <p:sp>
        <p:nvSpPr>
          <p:cNvPr id="1028" name="Rectangle 6"/>
          <p:cNvSpPr>
            <a:spLocks noGrp="1" noChangeArrowheads="1"/>
          </p:cNvSpPr>
          <p:nvPr>
            <p:ph type="title"/>
          </p:nvPr>
        </p:nvSpPr>
        <p:spPr bwMode="auto">
          <a:xfrm>
            <a:off x="914400" y="762000"/>
            <a:ext cx="80010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b" anchorCtr="0" compatLnSpc="1">
            <a:prstTxWarp prst="textNoShape">
              <a:avLst/>
            </a:prstTxWarp>
          </a:bodyPr>
          <a:lstStyle/>
          <a:p>
            <a:pPr lvl="0"/>
            <a:r>
              <a:rPr lang="en-US" dirty="0"/>
              <a:t>Click to edit Master title style</a:t>
            </a:r>
          </a:p>
        </p:txBody>
      </p:sp>
      <p:sp>
        <p:nvSpPr>
          <p:cNvPr id="1029" name="Rectangle 7"/>
          <p:cNvSpPr>
            <a:spLocks noGrp="1" noChangeArrowheads="1"/>
          </p:cNvSpPr>
          <p:nvPr>
            <p:ph type="body" idx="1"/>
          </p:nvPr>
        </p:nvSpPr>
        <p:spPr bwMode="auto">
          <a:xfrm>
            <a:off x="914400" y="2362200"/>
            <a:ext cx="8001000" cy="3733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200" name="Rectangle 8"/>
          <p:cNvSpPr>
            <a:spLocks noGrp="1" noChangeArrowheads="1"/>
          </p:cNvSpPr>
          <p:nvPr>
            <p:ph type="dt" sz="half" idx="2"/>
          </p:nvPr>
        </p:nvSpPr>
        <p:spPr bwMode="auto">
          <a:xfrm>
            <a:off x="7010400" y="6553200"/>
            <a:ext cx="1905000" cy="3048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spAutoFit/>
          </a:bodyPr>
          <a:lstStyle>
            <a:lvl1pPr algn="r">
              <a:defRPr sz="1400" b="1" i="0">
                <a:latin typeface="Arial" panose="020B0604020202020204" pitchFamily="34" charset="0"/>
                <a:ea typeface="+mn-ea"/>
                <a:cs typeface="+mn-cs"/>
              </a:defRPr>
            </a:lvl1pPr>
          </a:lstStyle>
          <a:p>
            <a:pPr defTabSz="914400" fontAlgn="base">
              <a:spcBef>
                <a:spcPct val="0"/>
              </a:spcBef>
              <a:spcAft>
                <a:spcPct val="0"/>
              </a:spcAft>
              <a:defRPr/>
            </a:pPr>
            <a:endParaRPr lang="en-US" dirty="0">
              <a:solidFill>
                <a:srgbClr val="003366"/>
              </a:solidFill>
            </a:endParaRPr>
          </a:p>
        </p:txBody>
      </p:sp>
      <p:sp>
        <p:nvSpPr>
          <p:cNvPr id="8201" name="Rectangle 9"/>
          <p:cNvSpPr>
            <a:spLocks noGrp="1" noChangeArrowheads="1"/>
          </p:cNvSpPr>
          <p:nvPr>
            <p:ph type="ftr" sz="quarter" idx="3"/>
          </p:nvPr>
        </p:nvSpPr>
        <p:spPr bwMode="auto">
          <a:xfrm>
            <a:off x="2936875" y="6529388"/>
            <a:ext cx="2895600" cy="3048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spAutoFit/>
          </a:bodyPr>
          <a:lstStyle>
            <a:lvl1pPr algn="ctr">
              <a:defRPr sz="1400" b="1" i="0">
                <a:latin typeface="Arial" panose="020B0604020202020204" pitchFamily="34" charset="0"/>
                <a:ea typeface="+mn-ea"/>
                <a:cs typeface="+mn-cs"/>
              </a:defRPr>
            </a:lvl1pPr>
          </a:lstStyle>
          <a:p>
            <a:pPr defTabSz="914400" fontAlgn="base">
              <a:spcBef>
                <a:spcPct val="0"/>
              </a:spcBef>
              <a:spcAft>
                <a:spcPct val="0"/>
              </a:spcAft>
              <a:defRPr/>
            </a:pPr>
            <a:endParaRPr lang="en-US" dirty="0">
              <a:solidFill>
                <a:srgbClr val="003366"/>
              </a:solidFill>
            </a:endParaRPr>
          </a:p>
        </p:txBody>
      </p:sp>
      <p:sp>
        <p:nvSpPr>
          <p:cNvPr id="8202" name="Rectangle 10"/>
          <p:cNvSpPr>
            <a:spLocks noGrp="1" noChangeArrowheads="1"/>
          </p:cNvSpPr>
          <p:nvPr>
            <p:ph type="sldNum" sz="quarter" idx="4"/>
          </p:nvPr>
        </p:nvSpPr>
        <p:spPr bwMode="auto">
          <a:xfrm>
            <a:off x="84138" y="6343650"/>
            <a:ext cx="587375" cy="488950"/>
          </a:xfrm>
          <a:prstGeom prst="rect">
            <a:avLst/>
          </a:prstGeom>
          <a:noFill/>
          <a:ln w="9525">
            <a:noFill/>
            <a:miter lim="800000"/>
            <a:headEnd/>
            <a:tailEnd/>
          </a:ln>
          <a:effectLst/>
        </p:spPr>
        <p:txBody>
          <a:bodyPr vert="horz" wrap="square" lIns="91440" tIns="45720" rIns="91440" bIns="45720" numCol="1" anchor="b" anchorCtr="1" compatLnSpc="1">
            <a:prstTxWarp prst="textNoShape">
              <a:avLst/>
            </a:prstTxWarp>
            <a:spAutoFit/>
          </a:bodyPr>
          <a:lstStyle>
            <a:lvl1pPr>
              <a:defRPr sz="2600" b="1" i="0">
                <a:solidFill>
                  <a:schemeClr val="bg1"/>
                </a:solidFill>
                <a:latin typeface="Arial" panose="020B0604020202020204" pitchFamily="34" charset="0"/>
              </a:defRPr>
            </a:lvl1pPr>
          </a:lstStyle>
          <a:p>
            <a:pPr defTabSz="914400" fontAlgn="base">
              <a:spcBef>
                <a:spcPct val="0"/>
              </a:spcBef>
              <a:spcAft>
                <a:spcPct val="0"/>
              </a:spcAft>
              <a:defRPr/>
            </a:pPr>
            <a:fld id="{9C7E0900-7EC4-5E44-8B2A-030586DC3E7A}" type="slidenum">
              <a:rPr lang="en-US" smtClean="0">
                <a:solidFill>
                  <a:srgbClr val="FFFFFF"/>
                </a:solidFill>
                <a:ea typeface="ＭＳ Ｐゴシック" charset="0"/>
                <a:cs typeface="ＭＳ Ｐゴシック" charset="0"/>
              </a:rPr>
              <a:pPr defTabSz="914400" fontAlgn="base">
                <a:spcBef>
                  <a:spcPct val="0"/>
                </a:spcBef>
                <a:spcAft>
                  <a:spcPct val="0"/>
                </a:spcAft>
                <a:defRPr/>
              </a:pPr>
              <a:t>‹#›</a:t>
            </a:fld>
            <a:endParaRPr lang="en-US" dirty="0">
              <a:solidFill>
                <a:srgbClr val="FFFFFF"/>
              </a:solidFill>
              <a:ea typeface="ＭＳ Ｐゴシック" charset="0"/>
              <a:cs typeface="ＭＳ Ｐゴシック" charset="0"/>
            </a:endParaRPr>
          </a:p>
        </p:txBody>
      </p:sp>
    </p:spTree>
    <p:extLst>
      <p:ext uri="{BB962C8B-B14F-4D97-AF65-F5344CB8AC3E}">
        <p14:creationId xmlns:p14="http://schemas.microsoft.com/office/powerpoint/2010/main" val="2169802782"/>
      </p:ext>
    </p:extLst>
  </p:cSld>
  <p:clrMap bg1="lt1" tx1="dk1" bg2="lt2" tx2="dk2" accent1="accent1" accent2="accent2" accent3="accent3" accent4="accent4" accent5="accent5" accent6="accent6" hlink="hlink" folHlink="folHlink"/>
  <p:sldLayoutIdLst>
    <p:sldLayoutId id="2147489853" r:id="rId1"/>
    <p:sldLayoutId id="2147489854" r:id="rId2"/>
    <p:sldLayoutId id="2147489855" r:id="rId3"/>
    <p:sldLayoutId id="2147489856" r:id="rId4"/>
    <p:sldLayoutId id="2147489857" r:id="rId5"/>
    <p:sldLayoutId id="2147489858" r:id="rId6"/>
    <p:sldLayoutId id="2147489859" r:id="rId7"/>
    <p:sldLayoutId id="2147489860" r:id="rId8"/>
    <p:sldLayoutId id="2147489861" r:id="rId9"/>
    <p:sldLayoutId id="2147489862" r:id="rId10"/>
  </p:sldLayoutIdLst>
  <p:txStyles>
    <p:titleStyle>
      <a:lvl1pPr algn="l" rtl="0" eaLnBrk="0" fontAlgn="base" hangingPunct="0">
        <a:lnSpc>
          <a:spcPct val="90000"/>
        </a:lnSpc>
        <a:spcBef>
          <a:spcPct val="0"/>
        </a:spcBef>
        <a:spcAft>
          <a:spcPct val="0"/>
        </a:spcAft>
        <a:defRPr sz="3600" b="1" i="0">
          <a:solidFill>
            <a:schemeClr val="tx2"/>
          </a:solidFill>
          <a:latin typeface="Arial" panose="020B0604020202020204" pitchFamily="34" charset="0"/>
          <a:ea typeface="ＭＳ Ｐゴシック" charset="-128"/>
          <a:cs typeface="ＭＳ Ｐゴシック" charset="-128"/>
        </a:defRPr>
      </a:lvl1pPr>
      <a:lvl2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2pPr>
      <a:lvl3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3pPr>
      <a:lvl4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4pPr>
      <a:lvl5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5pPr>
      <a:lvl6pPr marL="457200" algn="l" rtl="0" fontAlgn="base">
        <a:lnSpc>
          <a:spcPct val="90000"/>
        </a:lnSpc>
        <a:spcBef>
          <a:spcPct val="0"/>
        </a:spcBef>
        <a:spcAft>
          <a:spcPct val="0"/>
        </a:spcAft>
        <a:defRPr sz="3600" b="1">
          <a:solidFill>
            <a:schemeClr val="tx2"/>
          </a:solidFill>
          <a:latin typeface="Arial" pitchFamily="-110" charset="0"/>
        </a:defRPr>
      </a:lvl6pPr>
      <a:lvl7pPr marL="914400" algn="l" rtl="0" fontAlgn="base">
        <a:lnSpc>
          <a:spcPct val="90000"/>
        </a:lnSpc>
        <a:spcBef>
          <a:spcPct val="0"/>
        </a:spcBef>
        <a:spcAft>
          <a:spcPct val="0"/>
        </a:spcAft>
        <a:defRPr sz="3600" b="1">
          <a:solidFill>
            <a:schemeClr val="tx2"/>
          </a:solidFill>
          <a:latin typeface="Arial" pitchFamily="-110" charset="0"/>
        </a:defRPr>
      </a:lvl7pPr>
      <a:lvl8pPr marL="1371600" algn="l" rtl="0" fontAlgn="base">
        <a:lnSpc>
          <a:spcPct val="90000"/>
        </a:lnSpc>
        <a:spcBef>
          <a:spcPct val="0"/>
        </a:spcBef>
        <a:spcAft>
          <a:spcPct val="0"/>
        </a:spcAft>
        <a:defRPr sz="3600" b="1">
          <a:solidFill>
            <a:schemeClr val="tx2"/>
          </a:solidFill>
          <a:latin typeface="Arial" pitchFamily="-110" charset="0"/>
        </a:defRPr>
      </a:lvl8pPr>
      <a:lvl9pPr marL="1828800" algn="l" rtl="0" fontAlgn="base">
        <a:lnSpc>
          <a:spcPct val="90000"/>
        </a:lnSpc>
        <a:spcBef>
          <a:spcPct val="0"/>
        </a:spcBef>
        <a:spcAft>
          <a:spcPct val="0"/>
        </a:spcAft>
        <a:defRPr sz="3600" b="1">
          <a:solidFill>
            <a:schemeClr val="tx2"/>
          </a:solidFill>
          <a:latin typeface="Arial" pitchFamily="-110" charset="0"/>
        </a:defRPr>
      </a:lvl9pPr>
    </p:titleStyle>
    <p:bodyStyle>
      <a:lvl1pPr marL="342900" indent="-342900" algn="l" rtl="0" eaLnBrk="0" fontAlgn="base" hangingPunct="0">
        <a:spcBef>
          <a:spcPct val="20000"/>
        </a:spcBef>
        <a:spcAft>
          <a:spcPct val="0"/>
        </a:spcAft>
        <a:buClr>
          <a:schemeClr val="tx1"/>
        </a:buClr>
        <a:buSzPct val="75000"/>
        <a:buFont typeface="Wingdings" charset="0"/>
        <a:buChar char="l"/>
        <a:defRPr sz="2800" b="1" i="0">
          <a:solidFill>
            <a:schemeClr val="tx1"/>
          </a:solidFill>
          <a:latin typeface="Arial" panose="020B0604020202020204" pitchFamily="34" charset="0"/>
          <a:ea typeface="ＭＳ Ｐゴシック" charset="-128"/>
          <a:cs typeface="ＭＳ Ｐゴシック" charset="-128"/>
        </a:defRPr>
      </a:lvl1pPr>
      <a:lvl2pPr marL="742950" indent="-285750" algn="l" rtl="0" eaLnBrk="0" fontAlgn="base" hangingPunct="0">
        <a:spcBef>
          <a:spcPct val="20000"/>
        </a:spcBef>
        <a:spcAft>
          <a:spcPct val="0"/>
        </a:spcAft>
        <a:buClr>
          <a:schemeClr val="tx1"/>
        </a:buClr>
        <a:buSzPct val="75000"/>
        <a:buChar char="–"/>
        <a:defRPr sz="2400" b="1" i="0">
          <a:solidFill>
            <a:schemeClr val="tx1"/>
          </a:solidFill>
          <a:latin typeface="Arial" panose="020B0604020202020204" pitchFamily="34" charset="0"/>
          <a:ea typeface="ＭＳ Ｐゴシック" pitchFamily="-110" charset="-128"/>
        </a:defRPr>
      </a:lvl2pPr>
      <a:lvl3pPr marL="1143000" indent="-228600" algn="l" rtl="0" eaLnBrk="0" fontAlgn="base" hangingPunct="0">
        <a:spcBef>
          <a:spcPct val="20000"/>
        </a:spcBef>
        <a:spcAft>
          <a:spcPct val="0"/>
        </a:spcAft>
        <a:buClr>
          <a:schemeClr val="tx1"/>
        </a:buClr>
        <a:buSzPct val="75000"/>
        <a:buFont typeface="Wingdings" charset="0"/>
        <a:buChar char="l"/>
        <a:defRPr sz="2000" b="1" i="0">
          <a:solidFill>
            <a:schemeClr val="tx1"/>
          </a:solidFill>
          <a:latin typeface="Arial" panose="020B0604020202020204" pitchFamily="34" charset="0"/>
          <a:ea typeface="ＭＳ Ｐゴシック" pitchFamily="-110" charset="-128"/>
        </a:defRPr>
      </a:lvl3pPr>
      <a:lvl4pPr marL="1600200" indent="-228600" algn="l" rtl="0" eaLnBrk="0" fontAlgn="base" hangingPunct="0">
        <a:spcBef>
          <a:spcPct val="20000"/>
        </a:spcBef>
        <a:spcAft>
          <a:spcPct val="0"/>
        </a:spcAft>
        <a:buClr>
          <a:schemeClr val="tx1"/>
        </a:buClr>
        <a:buSzPct val="80000"/>
        <a:buChar char="–"/>
        <a:defRPr b="1" i="0">
          <a:solidFill>
            <a:schemeClr val="tx1"/>
          </a:solidFill>
          <a:latin typeface="Arial" panose="020B0604020202020204" pitchFamily="34" charset="0"/>
          <a:ea typeface="ＭＳ Ｐゴシック" pitchFamily="-110" charset="-128"/>
        </a:defRPr>
      </a:lvl4pPr>
      <a:lvl5pPr marL="2057400" indent="-228600" algn="l" rtl="0" eaLnBrk="0" fontAlgn="base" hangingPunct="0">
        <a:spcBef>
          <a:spcPct val="20000"/>
        </a:spcBef>
        <a:spcAft>
          <a:spcPct val="0"/>
        </a:spcAft>
        <a:buClr>
          <a:schemeClr val="tx1"/>
        </a:buClr>
        <a:buSzPct val="65000"/>
        <a:buFont typeface="Wingdings" charset="0"/>
        <a:buChar char="l"/>
        <a:defRPr b="1" i="0">
          <a:solidFill>
            <a:schemeClr val="tx1"/>
          </a:solidFill>
          <a:latin typeface="Arial" panose="020B0604020202020204" pitchFamily="34" charset="0"/>
          <a:ea typeface="ＭＳ Ｐゴシック" pitchFamily="-110" charset="-128"/>
        </a:defRPr>
      </a:lvl5pPr>
      <a:lvl6pPr marL="2514600" indent="-228600" algn="l" rtl="0" fontAlgn="base">
        <a:spcBef>
          <a:spcPct val="20000"/>
        </a:spcBef>
        <a:spcAft>
          <a:spcPct val="0"/>
        </a:spcAft>
        <a:buClr>
          <a:schemeClr val="tx1"/>
        </a:buClr>
        <a:buSzPct val="65000"/>
        <a:buFont typeface="Wingdings" pitchFamily="-110" charset="2"/>
        <a:buChar char="l"/>
        <a:defRPr>
          <a:solidFill>
            <a:schemeClr val="tx1"/>
          </a:solidFill>
          <a:latin typeface="+mn-lt"/>
          <a:ea typeface="ＭＳ Ｐゴシック" pitchFamily="-110" charset="-128"/>
        </a:defRPr>
      </a:lvl6pPr>
      <a:lvl7pPr marL="2971800" indent="-228600" algn="l" rtl="0" fontAlgn="base">
        <a:spcBef>
          <a:spcPct val="20000"/>
        </a:spcBef>
        <a:spcAft>
          <a:spcPct val="0"/>
        </a:spcAft>
        <a:buClr>
          <a:schemeClr val="tx1"/>
        </a:buClr>
        <a:buSzPct val="65000"/>
        <a:buFont typeface="Wingdings" pitchFamily="-110" charset="2"/>
        <a:buChar char="l"/>
        <a:defRPr>
          <a:solidFill>
            <a:schemeClr val="tx1"/>
          </a:solidFill>
          <a:latin typeface="+mn-lt"/>
          <a:ea typeface="ＭＳ Ｐゴシック" pitchFamily="-110" charset="-128"/>
        </a:defRPr>
      </a:lvl7pPr>
      <a:lvl8pPr marL="3429000" indent="-228600" algn="l" rtl="0" fontAlgn="base">
        <a:spcBef>
          <a:spcPct val="20000"/>
        </a:spcBef>
        <a:spcAft>
          <a:spcPct val="0"/>
        </a:spcAft>
        <a:buClr>
          <a:schemeClr val="tx1"/>
        </a:buClr>
        <a:buSzPct val="65000"/>
        <a:buFont typeface="Wingdings" pitchFamily="-110" charset="2"/>
        <a:buChar char="l"/>
        <a:defRPr>
          <a:solidFill>
            <a:schemeClr val="tx1"/>
          </a:solidFill>
          <a:latin typeface="+mn-lt"/>
          <a:ea typeface="ＭＳ Ｐゴシック" pitchFamily="-110" charset="-128"/>
        </a:defRPr>
      </a:lvl8pPr>
      <a:lvl9pPr marL="3886200" indent="-228600" algn="l" rtl="0" fontAlgn="base">
        <a:spcBef>
          <a:spcPct val="20000"/>
        </a:spcBef>
        <a:spcAft>
          <a:spcPct val="0"/>
        </a:spcAft>
        <a:buClr>
          <a:schemeClr val="tx1"/>
        </a:buClr>
        <a:buSzPct val="65000"/>
        <a:buFont typeface="Wingdings" pitchFamily="-110" charset="2"/>
        <a:buChar char="l"/>
        <a:defRPr>
          <a:solidFill>
            <a:schemeClr val="tx1"/>
          </a:solidFill>
          <a:latin typeface="+mn-lt"/>
          <a:ea typeface="ＭＳ Ｐゴシック" pitchFamily="-110"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4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55298" name="Rectangle 2"/>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55299"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eaLnBrk="0" hangingPunct="0">
              <a:defRPr sz="1400" b="1" i="0">
                <a:solidFill>
                  <a:srgbClr val="000000"/>
                </a:solidFill>
                <a:latin typeface="Arial" panose="020B0604020202020204" pitchFamily="34" charset="0"/>
                <a:ea typeface="ＭＳ Ｐゴシック" pitchFamily="-105" charset="-128"/>
                <a:cs typeface="ＭＳ Ｐゴシック" pitchFamily="-105" charset="-128"/>
              </a:defRPr>
            </a:lvl1pPr>
          </a:lstStyle>
          <a:p>
            <a:pPr defTabSz="914400" fontAlgn="base">
              <a:spcBef>
                <a:spcPct val="0"/>
              </a:spcBef>
              <a:spcAft>
                <a:spcPct val="0"/>
              </a:spcAft>
              <a:defRPr/>
            </a:pPr>
            <a:endParaRPr lang="en-US" dirty="0"/>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eaLnBrk="0" hangingPunct="0">
              <a:defRPr sz="1400" b="1" i="0">
                <a:solidFill>
                  <a:srgbClr val="000000"/>
                </a:solidFill>
                <a:latin typeface="Arial" panose="020B0604020202020204" pitchFamily="34" charset="0"/>
                <a:ea typeface="ＭＳ Ｐゴシック" pitchFamily="-105" charset="-128"/>
                <a:cs typeface="ＭＳ Ｐゴシック" pitchFamily="-105" charset="-128"/>
              </a:defRPr>
            </a:lvl1pPr>
          </a:lstStyle>
          <a:p>
            <a:pPr defTabSz="914400" fontAlgn="base">
              <a:spcBef>
                <a:spcPct val="0"/>
              </a:spcBef>
              <a:spcAft>
                <a:spcPct val="0"/>
              </a:spcAft>
              <a:defRPr/>
            </a:pPr>
            <a:endParaRPr lang="en-US" dirty="0"/>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r" eaLnBrk="0" hangingPunct="0">
              <a:defRPr sz="1400" b="1" i="0">
                <a:solidFill>
                  <a:srgbClr val="000000"/>
                </a:solidFill>
                <a:latin typeface="Arial" panose="020B0604020202020204" pitchFamily="34" charset="0"/>
              </a:defRPr>
            </a:lvl1pPr>
          </a:lstStyle>
          <a:p>
            <a:pPr defTabSz="914400" fontAlgn="base">
              <a:spcBef>
                <a:spcPct val="0"/>
              </a:spcBef>
              <a:spcAft>
                <a:spcPct val="0"/>
              </a:spcAft>
              <a:defRPr/>
            </a:pPr>
            <a:fld id="{9109EDEC-CA48-D448-B6E9-167DA10834BA}" type="slidenum">
              <a:rPr lang="en-US" smtClean="0"/>
              <a:pPr defTabSz="914400" fontAlgn="base">
                <a:spcBef>
                  <a:spcPct val="0"/>
                </a:spcBef>
                <a:spcAft>
                  <a:spcPct val="0"/>
                </a:spcAft>
                <a:defRPr/>
              </a:pPr>
              <a:t>‹#›</a:t>
            </a:fld>
            <a:endParaRPr lang="en-US" dirty="0"/>
          </a:p>
        </p:txBody>
      </p:sp>
    </p:spTree>
    <p:extLst>
      <p:ext uri="{BB962C8B-B14F-4D97-AF65-F5344CB8AC3E}">
        <p14:creationId xmlns:p14="http://schemas.microsoft.com/office/powerpoint/2010/main" val="601391875"/>
      </p:ext>
    </p:extLst>
  </p:cSld>
  <p:clrMap bg1="lt1" tx1="dk1" bg2="lt2" tx2="dk2" accent1="accent1" accent2="accent2" accent3="accent3" accent4="accent4" accent5="accent5" accent6="accent6" hlink="hlink" folHlink="folHlink"/>
  <p:sldLayoutIdLst>
    <p:sldLayoutId id="2147489864" r:id="rId1"/>
    <p:sldLayoutId id="2147489865" r:id="rId2"/>
    <p:sldLayoutId id="2147489866" r:id="rId3"/>
    <p:sldLayoutId id="2147489867" r:id="rId4"/>
    <p:sldLayoutId id="2147489868" r:id="rId5"/>
    <p:sldLayoutId id="2147489869" r:id="rId6"/>
    <p:sldLayoutId id="2147489870" r:id="rId7"/>
    <p:sldLayoutId id="2147489871" r:id="rId8"/>
    <p:sldLayoutId id="2147489872" r:id="rId9"/>
    <p:sldLayoutId id="2147489873" r:id="rId10"/>
    <p:sldLayoutId id="2147489874" r:id="rId1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mj-ea"/>
          <a:cs typeface="+mj-cs"/>
        </a:defRPr>
      </a:lvl1pPr>
      <a:lvl2pPr algn="ctr" rtl="0" eaLnBrk="0" fontAlgn="base" hangingPunct="0">
        <a:spcBef>
          <a:spcPct val="0"/>
        </a:spcBef>
        <a:spcAft>
          <a:spcPct val="0"/>
        </a:spcAft>
        <a:defRPr sz="4400">
          <a:solidFill>
            <a:schemeClr val="tx2"/>
          </a:solidFill>
          <a:latin typeface="Arial" pitchFamily="-105" charset="0"/>
          <a:ea typeface="ＭＳ Ｐゴシック" pitchFamily="-105" charset="-128"/>
          <a:cs typeface="ＭＳ Ｐゴシック" pitchFamily="-105" charset="-128"/>
        </a:defRPr>
      </a:lvl2pPr>
      <a:lvl3pPr algn="ctr" rtl="0" eaLnBrk="0" fontAlgn="base" hangingPunct="0">
        <a:spcBef>
          <a:spcPct val="0"/>
        </a:spcBef>
        <a:spcAft>
          <a:spcPct val="0"/>
        </a:spcAft>
        <a:defRPr sz="4400">
          <a:solidFill>
            <a:schemeClr val="tx2"/>
          </a:solidFill>
          <a:latin typeface="Arial" pitchFamily="-105" charset="0"/>
          <a:ea typeface="ＭＳ Ｐゴシック" pitchFamily="-105" charset="-128"/>
          <a:cs typeface="ＭＳ Ｐゴシック" pitchFamily="-105" charset="-128"/>
        </a:defRPr>
      </a:lvl3pPr>
      <a:lvl4pPr algn="ctr" rtl="0" eaLnBrk="0" fontAlgn="base" hangingPunct="0">
        <a:spcBef>
          <a:spcPct val="0"/>
        </a:spcBef>
        <a:spcAft>
          <a:spcPct val="0"/>
        </a:spcAft>
        <a:defRPr sz="4400">
          <a:solidFill>
            <a:schemeClr val="tx2"/>
          </a:solidFill>
          <a:latin typeface="Arial" pitchFamily="-105" charset="0"/>
          <a:ea typeface="ＭＳ Ｐゴシック" pitchFamily="-105" charset="-128"/>
          <a:cs typeface="ＭＳ Ｐゴシック" pitchFamily="-105" charset="-128"/>
        </a:defRPr>
      </a:lvl4pPr>
      <a:lvl5pPr algn="ctr" rtl="0" eaLnBrk="0" fontAlgn="base" hangingPunct="0">
        <a:spcBef>
          <a:spcPct val="0"/>
        </a:spcBef>
        <a:spcAft>
          <a:spcPct val="0"/>
        </a:spcAft>
        <a:defRPr sz="4400">
          <a:solidFill>
            <a:schemeClr val="tx2"/>
          </a:solidFill>
          <a:latin typeface="Arial" pitchFamily="-105" charset="0"/>
          <a:ea typeface="ＭＳ Ｐゴシック" pitchFamily="-105" charset="-128"/>
          <a:cs typeface="ＭＳ Ｐゴシック" pitchFamily="-105" charset="-128"/>
        </a:defRPr>
      </a:lvl5pPr>
      <a:lvl6pPr marL="457200" algn="ctr" rtl="0" fontAlgn="base">
        <a:spcBef>
          <a:spcPct val="0"/>
        </a:spcBef>
        <a:spcAft>
          <a:spcPct val="0"/>
        </a:spcAft>
        <a:defRPr sz="4400">
          <a:solidFill>
            <a:schemeClr val="tx2"/>
          </a:solidFill>
          <a:latin typeface="Arial" pitchFamily="-105" charset="0"/>
          <a:ea typeface="ＭＳ Ｐゴシック" pitchFamily="-105" charset="-128"/>
          <a:cs typeface="ＭＳ Ｐゴシック" pitchFamily="-105" charset="-128"/>
        </a:defRPr>
      </a:lvl6pPr>
      <a:lvl7pPr marL="914400" algn="ctr" rtl="0" fontAlgn="base">
        <a:spcBef>
          <a:spcPct val="0"/>
        </a:spcBef>
        <a:spcAft>
          <a:spcPct val="0"/>
        </a:spcAft>
        <a:defRPr sz="4400">
          <a:solidFill>
            <a:schemeClr val="tx2"/>
          </a:solidFill>
          <a:latin typeface="Arial" pitchFamily="-105" charset="0"/>
          <a:ea typeface="ＭＳ Ｐゴシック" pitchFamily="-105" charset="-128"/>
          <a:cs typeface="ＭＳ Ｐゴシック" pitchFamily="-105" charset="-128"/>
        </a:defRPr>
      </a:lvl7pPr>
      <a:lvl8pPr marL="1371600" algn="ctr" rtl="0" fontAlgn="base">
        <a:spcBef>
          <a:spcPct val="0"/>
        </a:spcBef>
        <a:spcAft>
          <a:spcPct val="0"/>
        </a:spcAft>
        <a:defRPr sz="4400">
          <a:solidFill>
            <a:schemeClr val="tx2"/>
          </a:solidFill>
          <a:latin typeface="Arial" pitchFamily="-105" charset="0"/>
          <a:ea typeface="ＭＳ Ｐゴシック" pitchFamily="-105" charset="-128"/>
          <a:cs typeface="ＭＳ Ｐゴシック" pitchFamily="-105" charset="-128"/>
        </a:defRPr>
      </a:lvl8pPr>
      <a:lvl9pPr marL="1828800" algn="ctr" rtl="0" fontAlgn="base">
        <a:spcBef>
          <a:spcPct val="0"/>
        </a:spcBef>
        <a:spcAft>
          <a:spcPct val="0"/>
        </a:spcAft>
        <a:defRPr sz="4400">
          <a:solidFill>
            <a:schemeClr val="tx2"/>
          </a:solidFill>
          <a:latin typeface="Arial" pitchFamily="-105" charset="0"/>
          <a:ea typeface="ＭＳ Ｐゴシック" pitchFamily="-105" charset="-128"/>
          <a:cs typeface="ＭＳ Ｐゴシック" pitchFamily="-105" charset="-128"/>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mn-ea"/>
          <a:cs typeface="+mn-cs"/>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mn-ea"/>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mn-ea"/>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4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074" name="Rectangle 2"/>
          <p:cNvSpPr>
            <a:spLocks noGrp="1" noChangeArrowheads="1"/>
          </p:cNvSpPr>
          <p:nvPr>
            <p:ph type="dt" sz="half" idx="2"/>
          </p:nvPr>
        </p:nvSpPr>
        <p:spPr bwMode="auto">
          <a:xfrm>
            <a:off x="457200" y="6251575"/>
            <a:ext cx="2133600" cy="476250"/>
          </a:xfrm>
          <a:prstGeom prst="rect">
            <a:avLst/>
          </a:prstGeom>
          <a:noFill/>
          <a:ln w="9525">
            <a:noFill/>
            <a:miter lim="800000"/>
            <a:headEnd/>
            <a:tailEnd/>
          </a:ln>
          <a:effectLst/>
        </p:spPr>
        <p:txBody>
          <a:bodyPr vert="horz" wrap="square" lIns="91435" tIns="45718" rIns="91435" bIns="45718" numCol="1" anchor="b" anchorCtr="0" compatLnSpc="1">
            <a:prstTxWarp prst="textNoShape">
              <a:avLst/>
            </a:prstTxWarp>
          </a:bodyPr>
          <a:lstStyle>
            <a:lvl1pPr eaLnBrk="1" hangingPunct="1">
              <a:defRPr sz="1200" b="1" i="0">
                <a:latin typeface="Arial" panose="020B0604020202020204" pitchFamily="34" charset="0"/>
                <a:ea typeface="ＭＳ Ｐゴシック" charset="-128"/>
                <a:cs typeface="ＭＳ Ｐゴシック" charset="-128"/>
              </a:defRPr>
            </a:lvl1pPr>
          </a:lstStyle>
          <a:p>
            <a:pPr>
              <a:defRPr/>
            </a:pPr>
            <a:endParaRPr lang="en-US" dirty="0"/>
          </a:p>
        </p:txBody>
      </p:sp>
      <p:sp>
        <p:nvSpPr>
          <p:cNvPr id="3075" name="Rectangle 3"/>
          <p:cNvSpPr>
            <a:spLocks noGrp="1" noChangeArrowheads="1"/>
          </p:cNvSpPr>
          <p:nvPr>
            <p:ph type="sldNum" sz="quarter" idx="4"/>
          </p:nvPr>
        </p:nvSpPr>
        <p:spPr bwMode="auto">
          <a:xfrm>
            <a:off x="6553200" y="6248401"/>
            <a:ext cx="2133600" cy="476250"/>
          </a:xfrm>
          <a:prstGeom prst="rect">
            <a:avLst/>
          </a:prstGeom>
          <a:noFill/>
          <a:ln w="9525">
            <a:noFill/>
            <a:miter lim="800000"/>
            <a:headEnd/>
            <a:tailEnd/>
          </a:ln>
          <a:effectLst/>
        </p:spPr>
        <p:txBody>
          <a:bodyPr vert="horz" wrap="square" lIns="91435" tIns="45718" rIns="91435" bIns="45718" numCol="1" anchor="b" anchorCtr="0" compatLnSpc="1">
            <a:prstTxWarp prst="textNoShape">
              <a:avLst/>
            </a:prstTxWarp>
          </a:bodyPr>
          <a:lstStyle>
            <a:lvl1pPr algn="r" eaLnBrk="1" hangingPunct="1">
              <a:defRPr sz="1200" b="1" i="0">
                <a:latin typeface="Arial" panose="020B0604020202020204" pitchFamily="34" charset="0"/>
              </a:defRPr>
            </a:lvl1pPr>
          </a:lstStyle>
          <a:p>
            <a:fld id="{E298D5E9-7021-BD46-94F8-8A53CA04E4B1}" type="slidenum">
              <a:rPr lang="en-US" smtClean="0"/>
              <a:pPr/>
              <a:t>‹#›</a:t>
            </a:fld>
            <a:endParaRPr lang="en-US" dirty="0"/>
          </a:p>
        </p:txBody>
      </p:sp>
      <p:grpSp>
        <p:nvGrpSpPr>
          <p:cNvPr id="142340" name="Group 4"/>
          <p:cNvGrpSpPr>
            <a:grpSpLocks/>
          </p:cNvGrpSpPr>
          <p:nvPr/>
        </p:nvGrpSpPr>
        <p:grpSpPr bwMode="auto">
          <a:xfrm>
            <a:off x="1" y="1"/>
            <a:ext cx="9140825" cy="6850063"/>
            <a:chOff x="0" y="0"/>
            <a:chExt cx="5758" cy="4315"/>
          </a:xfrm>
        </p:grpSpPr>
        <p:grpSp>
          <p:nvGrpSpPr>
            <p:cNvPr id="142344" name="Group 5"/>
            <p:cNvGrpSpPr>
              <a:grpSpLocks/>
            </p:cNvGrpSpPr>
            <p:nvPr userDrawn="1"/>
          </p:nvGrpSpPr>
          <p:grpSpPr bwMode="auto">
            <a:xfrm>
              <a:off x="1728" y="2230"/>
              <a:ext cx="4027" cy="2085"/>
              <a:chOff x="1728" y="2230"/>
              <a:chExt cx="4027" cy="2085"/>
            </a:xfrm>
          </p:grpSpPr>
          <p:sp>
            <p:nvSpPr>
              <p:cNvPr id="3078" name="Freeform 6"/>
              <p:cNvSpPr>
                <a:spLocks/>
              </p:cNvSpPr>
              <p:nvPr/>
            </p:nvSpPr>
            <p:spPr bwMode="hidden">
              <a:xfrm>
                <a:off x="1728" y="2644"/>
                <a:ext cx="2882" cy="1671"/>
              </a:xfrm>
              <a:custGeom>
                <a:avLst/>
                <a:gdLst/>
                <a:ahLst/>
                <a:cxnLst>
                  <a:cxn ang="0">
                    <a:pos x="2740" y="528"/>
                  </a:cxn>
                  <a:cxn ang="0">
                    <a:pos x="2632" y="484"/>
                  </a:cxn>
                  <a:cxn ang="0">
                    <a:pos x="2480" y="424"/>
                  </a:cxn>
                  <a:cxn ang="0">
                    <a:pos x="2203" y="343"/>
                  </a:cxn>
                  <a:cxn ang="0">
                    <a:pos x="1970" y="277"/>
                  </a:cxn>
                  <a:cxn ang="0">
                    <a:pos x="1807" y="212"/>
                  </a:cxn>
                  <a:cxn ang="0">
                    <a:pos x="1693" y="152"/>
                  </a:cxn>
                  <a:cxn ang="0">
                    <a:pos x="1628" y="103"/>
                  </a:cxn>
                  <a:cxn ang="0">
                    <a:pos x="1590" y="60"/>
                  </a:cxn>
                  <a:cxn ang="0">
                    <a:pos x="1579" y="27"/>
                  </a:cxn>
                  <a:cxn ang="0">
                    <a:pos x="1585" y="0"/>
                  </a:cxn>
                  <a:cxn ang="0">
                    <a:pos x="1557" y="49"/>
                  </a:cxn>
                  <a:cxn ang="0">
                    <a:pos x="1568" y="98"/>
                  </a:cxn>
                  <a:cxn ang="0">
                    <a:pos x="1617" y="141"/>
                  </a:cxn>
                  <a:cxn ang="0">
                    <a:pos x="1688" y="185"/>
                  </a:cxn>
                  <a:cxn ang="0">
                    <a:pos x="1791" y="228"/>
                  </a:cxn>
                  <a:cxn ang="0">
                    <a:pos x="2040" y="310"/>
                  </a:cxn>
                  <a:cxn ang="0">
                    <a:pos x="2285" y="381"/>
                  </a:cxn>
                  <a:cxn ang="0">
                    <a:pos x="2464" y="435"/>
                  </a:cxn>
                  <a:cxn ang="0">
                    <a:pos x="2605" y="484"/>
                  </a:cxn>
                  <a:cxn ang="0">
                    <a:pos x="2708" y="528"/>
                  </a:cxn>
                  <a:cxn ang="0">
                    <a:pos x="2768" y="560"/>
                  </a:cxn>
                  <a:cxn ang="0">
                    <a:pos x="2795" y="593"/>
                  </a:cxn>
                  <a:cxn ang="0">
                    <a:pos x="2795" y="642"/>
                  </a:cxn>
                  <a:cxn ang="0">
                    <a:pos x="2762" y="691"/>
                  </a:cxn>
                  <a:cxn ang="0">
                    <a:pos x="2692" y="735"/>
                  </a:cxn>
                  <a:cxn ang="0">
                    <a:pos x="2589" y="778"/>
                  </a:cxn>
                  <a:cxn ang="0">
                    <a:pos x="2458" y="822"/>
                  </a:cxn>
                  <a:cxn ang="0">
                    <a:pos x="2301" y="865"/>
                  </a:cxn>
                  <a:cxn ang="0">
                    <a:pos x="2030" y="930"/>
                  </a:cxn>
                  <a:cxn ang="0">
                    <a:pos x="1606" y="1034"/>
                  </a:cxn>
                  <a:cxn ang="0">
                    <a:pos x="1145" y="1164"/>
                  </a:cxn>
                  <a:cxn ang="0">
                    <a:pos x="673" y="1328"/>
                  </a:cxn>
                  <a:cxn ang="0">
                    <a:pos x="217" y="1545"/>
                  </a:cxn>
                  <a:cxn ang="0">
                    <a:pos x="353" y="1671"/>
                  </a:cxn>
                  <a:cxn ang="0">
                    <a:pos x="754" y="1469"/>
                  </a:cxn>
                  <a:cxn ang="0">
                    <a:pos x="1145" y="1311"/>
                  </a:cxn>
                  <a:cxn ang="0">
                    <a:pos x="1519" y="1186"/>
                  </a:cxn>
                  <a:cxn ang="0">
                    <a:pos x="1861" y="1083"/>
                  </a:cxn>
                  <a:cxn ang="0">
                    <a:pos x="2165" y="1007"/>
                  </a:cxn>
                  <a:cxn ang="0">
                    <a:pos x="2426" y="947"/>
                  </a:cxn>
                  <a:cxn ang="0">
                    <a:pos x="2626" y="892"/>
                  </a:cxn>
                  <a:cxn ang="0">
                    <a:pos x="2762" y="838"/>
                  </a:cxn>
                  <a:cxn ang="0">
                    <a:pos x="2827" y="794"/>
                  </a:cxn>
                  <a:cxn ang="0">
                    <a:pos x="2865" y="745"/>
                  </a:cxn>
                  <a:cxn ang="0">
                    <a:pos x="2882" y="702"/>
                  </a:cxn>
                  <a:cxn ang="0">
                    <a:pos x="2854" y="620"/>
                  </a:cxn>
                  <a:cxn ang="0">
                    <a:pos x="2800" y="560"/>
                  </a:cxn>
                  <a:cxn ang="0">
                    <a:pos x="2773" y="544"/>
                  </a:cxn>
                </a:cxnLst>
                <a:rect l="0" t="0" r="r" b="b"/>
                <a:pathLst>
                  <a:path w="2882" h="1671">
                    <a:moveTo>
                      <a:pt x="2773" y="544"/>
                    </a:moveTo>
                    <a:lnTo>
                      <a:pt x="2740" y="528"/>
                    </a:lnTo>
                    <a:lnTo>
                      <a:pt x="2692" y="506"/>
                    </a:lnTo>
                    <a:lnTo>
                      <a:pt x="2632" y="484"/>
                    </a:lnTo>
                    <a:lnTo>
                      <a:pt x="2561" y="457"/>
                    </a:lnTo>
                    <a:lnTo>
                      <a:pt x="2480" y="424"/>
                    </a:lnTo>
                    <a:lnTo>
                      <a:pt x="2388" y="397"/>
                    </a:lnTo>
                    <a:lnTo>
                      <a:pt x="2203" y="343"/>
                    </a:lnTo>
                    <a:lnTo>
                      <a:pt x="2078" y="310"/>
                    </a:lnTo>
                    <a:lnTo>
                      <a:pt x="1970" y="277"/>
                    </a:lnTo>
                    <a:lnTo>
                      <a:pt x="1878" y="245"/>
                    </a:lnTo>
                    <a:lnTo>
                      <a:pt x="1807" y="212"/>
                    </a:lnTo>
                    <a:lnTo>
                      <a:pt x="1742" y="179"/>
                    </a:lnTo>
                    <a:lnTo>
                      <a:pt x="1693" y="152"/>
                    </a:lnTo>
                    <a:lnTo>
                      <a:pt x="1655" y="125"/>
                    </a:lnTo>
                    <a:lnTo>
                      <a:pt x="1628" y="103"/>
                    </a:lnTo>
                    <a:lnTo>
                      <a:pt x="1606" y="81"/>
                    </a:lnTo>
                    <a:lnTo>
                      <a:pt x="1590" y="60"/>
                    </a:lnTo>
                    <a:lnTo>
                      <a:pt x="1585" y="43"/>
                    </a:lnTo>
                    <a:lnTo>
                      <a:pt x="1579" y="27"/>
                    </a:lnTo>
                    <a:lnTo>
                      <a:pt x="1585" y="5"/>
                    </a:lnTo>
                    <a:lnTo>
                      <a:pt x="1585" y="0"/>
                    </a:lnTo>
                    <a:lnTo>
                      <a:pt x="1568" y="27"/>
                    </a:lnTo>
                    <a:lnTo>
                      <a:pt x="1557" y="49"/>
                    </a:lnTo>
                    <a:lnTo>
                      <a:pt x="1557" y="76"/>
                    </a:lnTo>
                    <a:lnTo>
                      <a:pt x="1568" y="98"/>
                    </a:lnTo>
                    <a:lnTo>
                      <a:pt x="1590" y="120"/>
                    </a:lnTo>
                    <a:lnTo>
                      <a:pt x="1617" y="141"/>
                    </a:lnTo>
                    <a:lnTo>
                      <a:pt x="1650" y="163"/>
                    </a:lnTo>
                    <a:lnTo>
                      <a:pt x="1688" y="185"/>
                    </a:lnTo>
                    <a:lnTo>
                      <a:pt x="1737" y="207"/>
                    </a:lnTo>
                    <a:lnTo>
                      <a:pt x="1791" y="228"/>
                    </a:lnTo>
                    <a:lnTo>
                      <a:pt x="1905" y="267"/>
                    </a:lnTo>
                    <a:lnTo>
                      <a:pt x="2040" y="310"/>
                    </a:lnTo>
                    <a:lnTo>
                      <a:pt x="2182" y="348"/>
                    </a:lnTo>
                    <a:lnTo>
                      <a:pt x="2285" y="381"/>
                    </a:lnTo>
                    <a:lnTo>
                      <a:pt x="2382" y="408"/>
                    </a:lnTo>
                    <a:lnTo>
                      <a:pt x="2464" y="435"/>
                    </a:lnTo>
                    <a:lnTo>
                      <a:pt x="2540" y="462"/>
                    </a:lnTo>
                    <a:lnTo>
                      <a:pt x="2605" y="484"/>
                    </a:lnTo>
                    <a:lnTo>
                      <a:pt x="2659" y="506"/>
                    </a:lnTo>
                    <a:lnTo>
                      <a:pt x="2708" y="528"/>
                    </a:lnTo>
                    <a:lnTo>
                      <a:pt x="2740" y="544"/>
                    </a:lnTo>
                    <a:lnTo>
                      <a:pt x="2768" y="560"/>
                    </a:lnTo>
                    <a:lnTo>
                      <a:pt x="2784" y="577"/>
                    </a:lnTo>
                    <a:lnTo>
                      <a:pt x="2795" y="593"/>
                    </a:lnTo>
                    <a:lnTo>
                      <a:pt x="2800" y="615"/>
                    </a:lnTo>
                    <a:lnTo>
                      <a:pt x="2795" y="642"/>
                    </a:lnTo>
                    <a:lnTo>
                      <a:pt x="2784" y="664"/>
                    </a:lnTo>
                    <a:lnTo>
                      <a:pt x="2762" y="691"/>
                    </a:lnTo>
                    <a:lnTo>
                      <a:pt x="2730" y="713"/>
                    </a:lnTo>
                    <a:lnTo>
                      <a:pt x="2692" y="735"/>
                    </a:lnTo>
                    <a:lnTo>
                      <a:pt x="2643" y="756"/>
                    </a:lnTo>
                    <a:lnTo>
                      <a:pt x="2589" y="778"/>
                    </a:lnTo>
                    <a:lnTo>
                      <a:pt x="2529" y="800"/>
                    </a:lnTo>
                    <a:lnTo>
                      <a:pt x="2458" y="822"/>
                    </a:lnTo>
                    <a:lnTo>
                      <a:pt x="2382" y="843"/>
                    </a:lnTo>
                    <a:lnTo>
                      <a:pt x="2301" y="865"/>
                    </a:lnTo>
                    <a:lnTo>
                      <a:pt x="2214" y="887"/>
                    </a:lnTo>
                    <a:lnTo>
                      <a:pt x="2030" y="930"/>
                    </a:lnTo>
                    <a:lnTo>
                      <a:pt x="1823" y="979"/>
                    </a:lnTo>
                    <a:lnTo>
                      <a:pt x="1606" y="1034"/>
                    </a:lnTo>
                    <a:lnTo>
                      <a:pt x="1378" y="1094"/>
                    </a:lnTo>
                    <a:lnTo>
                      <a:pt x="1145" y="1164"/>
                    </a:lnTo>
                    <a:lnTo>
                      <a:pt x="912" y="1241"/>
                    </a:lnTo>
                    <a:lnTo>
                      <a:pt x="673" y="1328"/>
                    </a:lnTo>
                    <a:lnTo>
                      <a:pt x="440" y="1431"/>
                    </a:lnTo>
                    <a:lnTo>
                      <a:pt x="217" y="1545"/>
                    </a:lnTo>
                    <a:lnTo>
                      <a:pt x="0" y="1671"/>
                    </a:lnTo>
                    <a:lnTo>
                      <a:pt x="353" y="1671"/>
                    </a:lnTo>
                    <a:lnTo>
                      <a:pt x="554" y="1567"/>
                    </a:lnTo>
                    <a:lnTo>
                      <a:pt x="754" y="1469"/>
                    </a:lnTo>
                    <a:lnTo>
                      <a:pt x="955" y="1388"/>
                    </a:lnTo>
                    <a:lnTo>
                      <a:pt x="1145" y="1311"/>
                    </a:lnTo>
                    <a:lnTo>
                      <a:pt x="1335" y="1241"/>
                    </a:lnTo>
                    <a:lnTo>
                      <a:pt x="1519" y="1186"/>
                    </a:lnTo>
                    <a:lnTo>
                      <a:pt x="1693" y="1132"/>
                    </a:lnTo>
                    <a:lnTo>
                      <a:pt x="1861" y="1083"/>
                    </a:lnTo>
                    <a:lnTo>
                      <a:pt x="2019" y="1045"/>
                    </a:lnTo>
                    <a:lnTo>
                      <a:pt x="2165" y="1007"/>
                    </a:lnTo>
                    <a:lnTo>
                      <a:pt x="2301" y="974"/>
                    </a:lnTo>
                    <a:lnTo>
                      <a:pt x="2426" y="947"/>
                    </a:lnTo>
                    <a:lnTo>
                      <a:pt x="2534" y="914"/>
                    </a:lnTo>
                    <a:lnTo>
                      <a:pt x="2626" y="892"/>
                    </a:lnTo>
                    <a:lnTo>
                      <a:pt x="2702" y="865"/>
                    </a:lnTo>
                    <a:lnTo>
                      <a:pt x="2762" y="838"/>
                    </a:lnTo>
                    <a:lnTo>
                      <a:pt x="2800" y="816"/>
                    </a:lnTo>
                    <a:lnTo>
                      <a:pt x="2827" y="794"/>
                    </a:lnTo>
                    <a:lnTo>
                      <a:pt x="2849" y="767"/>
                    </a:lnTo>
                    <a:lnTo>
                      <a:pt x="2865" y="745"/>
                    </a:lnTo>
                    <a:lnTo>
                      <a:pt x="2876" y="724"/>
                    </a:lnTo>
                    <a:lnTo>
                      <a:pt x="2882" y="702"/>
                    </a:lnTo>
                    <a:lnTo>
                      <a:pt x="2876" y="658"/>
                    </a:lnTo>
                    <a:lnTo>
                      <a:pt x="2854" y="620"/>
                    </a:lnTo>
                    <a:lnTo>
                      <a:pt x="2833" y="588"/>
                    </a:lnTo>
                    <a:lnTo>
                      <a:pt x="2800" y="560"/>
                    </a:lnTo>
                    <a:lnTo>
                      <a:pt x="2773" y="544"/>
                    </a:lnTo>
                    <a:lnTo>
                      <a:pt x="2773" y="544"/>
                    </a:lnTo>
                    <a:close/>
                  </a:path>
                </a:pathLst>
              </a:custGeom>
              <a:gradFill rotWithShape="0">
                <a:gsLst>
                  <a:gs pos="0">
                    <a:schemeClr val="bg1"/>
                  </a:gs>
                  <a:gs pos="100000">
                    <a:schemeClr val="bg1">
                      <a:gamma/>
                      <a:shade val="90980"/>
                      <a:invGamma/>
                    </a:schemeClr>
                  </a:gs>
                </a:gsLst>
                <a:lin ang="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79" name="Freeform 7"/>
              <p:cNvSpPr>
                <a:spLocks/>
              </p:cNvSpPr>
              <p:nvPr/>
            </p:nvSpPr>
            <p:spPr bwMode="hidden">
              <a:xfrm>
                <a:off x="4170" y="2671"/>
                <a:ext cx="1259" cy="811"/>
              </a:xfrm>
              <a:custGeom>
                <a:avLst/>
                <a:gdLst/>
                <a:ahLst/>
                <a:cxnLst>
                  <a:cxn ang="0">
                    <a:pos x="1259" y="615"/>
                  </a:cxn>
                  <a:cxn ang="0">
                    <a:pos x="1248" y="588"/>
                  </a:cxn>
                  <a:cxn ang="0">
                    <a:pos x="1237" y="566"/>
                  </a:cxn>
                  <a:cxn ang="0">
                    <a:pos x="1216" y="539"/>
                  </a:cxn>
                  <a:cxn ang="0">
                    <a:pos x="1188" y="517"/>
                  </a:cxn>
                  <a:cxn ang="0">
                    <a:pos x="1123" y="479"/>
                  </a:cxn>
                  <a:cxn ang="0">
                    <a:pos x="1042" y="441"/>
                  </a:cxn>
                  <a:cxn ang="0">
                    <a:pos x="944" y="408"/>
                  </a:cxn>
                  <a:cxn ang="0">
                    <a:pos x="841" y="381"/>
                  </a:cxn>
                  <a:cxn ang="0">
                    <a:pos x="727" y="348"/>
                  </a:cxn>
                  <a:cxn ang="0">
                    <a:pos x="613" y="321"/>
                  </a:cxn>
                  <a:cxn ang="0">
                    <a:pos x="499" y="294"/>
                  </a:cxn>
                  <a:cxn ang="0">
                    <a:pos x="391" y="261"/>
                  </a:cxn>
                  <a:cxn ang="0">
                    <a:pos x="288" y="229"/>
                  </a:cxn>
                  <a:cxn ang="0">
                    <a:pos x="195" y="196"/>
                  </a:cxn>
                  <a:cxn ang="0">
                    <a:pos x="119" y="152"/>
                  </a:cxn>
                  <a:cxn ang="0">
                    <a:pos x="54" y="109"/>
                  </a:cxn>
                  <a:cxn ang="0">
                    <a:pos x="33" y="87"/>
                  </a:cxn>
                  <a:cxn ang="0">
                    <a:pos x="16" y="60"/>
                  </a:cxn>
                  <a:cxn ang="0">
                    <a:pos x="5" y="33"/>
                  </a:cxn>
                  <a:cxn ang="0">
                    <a:pos x="0" y="0"/>
                  </a:cxn>
                  <a:cxn ang="0">
                    <a:pos x="0" y="6"/>
                  </a:cxn>
                  <a:cxn ang="0">
                    <a:pos x="0" y="11"/>
                  </a:cxn>
                  <a:cxn ang="0">
                    <a:pos x="0" y="38"/>
                  </a:cxn>
                  <a:cxn ang="0">
                    <a:pos x="5" y="60"/>
                  </a:cxn>
                  <a:cxn ang="0">
                    <a:pos x="16" y="87"/>
                  </a:cxn>
                  <a:cxn ang="0">
                    <a:pos x="33" y="114"/>
                  </a:cxn>
                  <a:cxn ang="0">
                    <a:pos x="54" y="142"/>
                  </a:cxn>
                  <a:cxn ang="0">
                    <a:pos x="87" y="174"/>
                  </a:cxn>
                  <a:cxn ang="0">
                    <a:pos x="125" y="207"/>
                  </a:cxn>
                  <a:cxn ang="0">
                    <a:pos x="179" y="240"/>
                  </a:cxn>
                  <a:cxn ang="0">
                    <a:pos x="244" y="278"/>
                  </a:cxn>
                  <a:cxn ang="0">
                    <a:pos x="326" y="310"/>
                  </a:cxn>
                  <a:cxn ang="0">
                    <a:pos x="418" y="348"/>
                  </a:cxn>
                  <a:cxn ang="0">
                    <a:pos x="526" y="381"/>
                  </a:cxn>
                  <a:cxn ang="0">
                    <a:pos x="657" y="414"/>
                  </a:cxn>
                  <a:cxn ang="0">
                    <a:pos x="749" y="435"/>
                  </a:cxn>
                  <a:cxn ang="0">
                    <a:pos x="830" y="463"/>
                  </a:cxn>
                  <a:cxn ang="0">
                    <a:pos x="901" y="490"/>
                  </a:cxn>
                  <a:cxn ang="0">
                    <a:pos x="966" y="512"/>
                  </a:cxn>
                  <a:cxn ang="0">
                    <a:pos x="1015" y="539"/>
                  </a:cxn>
                  <a:cxn ang="0">
                    <a:pos x="1053" y="566"/>
                  </a:cxn>
                  <a:cxn ang="0">
                    <a:pos x="1080" y="593"/>
                  </a:cxn>
                  <a:cxn ang="0">
                    <a:pos x="1102" y="620"/>
                  </a:cxn>
                  <a:cxn ang="0">
                    <a:pos x="1112" y="648"/>
                  </a:cxn>
                  <a:cxn ang="0">
                    <a:pos x="1118" y="675"/>
                  </a:cxn>
                  <a:cxn ang="0">
                    <a:pos x="1112" y="697"/>
                  </a:cxn>
                  <a:cxn ang="0">
                    <a:pos x="1096" y="724"/>
                  </a:cxn>
                  <a:cxn ang="0">
                    <a:pos x="1080" y="746"/>
                  </a:cxn>
                  <a:cxn ang="0">
                    <a:pos x="1053" y="767"/>
                  </a:cxn>
                  <a:cxn ang="0">
                    <a:pos x="1015" y="789"/>
                  </a:cxn>
                  <a:cxn ang="0">
                    <a:pos x="977" y="811"/>
                  </a:cxn>
                  <a:cxn ang="0">
                    <a:pos x="1047" y="789"/>
                  </a:cxn>
                  <a:cxn ang="0">
                    <a:pos x="1107" y="767"/>
                  </a:cxn>
                  <a:cxn ang="0">
                    <a:pos x="1156" y="746"/>
                  </a:cxn>
                  <a:cxn ang="0">
                    <a:pos x="1199" y="724"/>
                  </a:cxn>
                  <a:cxn ang="0">
                    <a:pos x="1226" y="702"/>
                  </a:cxn>
                  <a:cxn ang="0">
                    <a:pos x="1248" y="675"/>
                  </a:cxn>
                  <a:cxn ang="0">
                    <a:pos x="1259" y="648"/>
                  </a:cxn>
                  <a:cxn ang="0">
                    <a:pos x="1259" y="615"/>
                  </a:cxn>
                  <a:cxn ang="0">
                    <a:pos x="1259" y="615"/>
                  </a:cxn>
                </a:cxnLst>
                <a:rect l="0" t="0" r="r" b="b"/>
                <a:pathLst>
                  <a:path w="1259" h="811">
                    <a:moveTo>
                      <a:pt x="1259" y="615"/>
                    </a:moveTo>
                    <a:lnTo>
                      <a:pt x="1248" y="588"/>
                    </a:lnTo>
                    <a:lnTo>
                      <a:pt x="1237" y="566"/>
                    </a:lnTo>
                    <a:lnTo>
                      <a:pt x="1216" y="539"/>
                    </a:lnTo>
                    <a:lnTo>
                      <a:pt x="1188" y="517"/>
                    </a:lnTo>
                    <a:lnTo>
                      <a:pt x="1123" y="479"/>
                    </a:lnTo>
                    <a:lnTo>
                      <a:pt x="1042" y="441"/>
                    </a:lnTo>
                    <a:lnTo>
                      <a:pt x="944" y="408"/>
                    </a:lnTo>
                    <a:lnTo>
                      <a:pt x="841" y="381"/>
                    </a:lnTo>
                    <a:lnTo>
                      <a:pt x="727" y="348"/>
                    </a:lnTo>
                    <a:lnTo>
                      <a:pt x="613" y="321"/>
                    </a:lnTo>
                    <a:lnTo>
                      <a:pt x="499" y="294"/>
                    </a:lnTo>
                    <a:lnTo>
                      <a:pt x="391" y="261"/>
                    </a:lnTo>
                    <a:lnTo>
                      <a:pt x="288" y="229"/>
                    </a:lnTo>
                    <a:lnTo>
                      <a:pt x="195" y="196"/>
                    </a:lnTo>
                    <a:lnTo>
                      <a:pt x="119" y="152"/>
                    </a:lnTo>
                    <a:lnTo>
                      <a:pt x="54" y="109"/>
                    </a:lnTo>
                    <a:lnTo>
                      <a:pt x="33" y="87"/>
                    </a:lnTo>
                    <a:lnTo>
                      <a:pt x="16" y="60"/>
                    </a:lnTo>
                    <a:lnTo>
                      <a:pt x="5" y="33"/>
                    </a:lnTo>
                    <a:lnTo>
                      <a:pt x="0" y="0"/>
                    </a:lnTo>
                    <a:lnTo>
                      <a:pt x="0" y="6"/>
                    </a:lnTo>
                    <a:lnTo>
                      <a:pt x="0" y="11"/>
                    </a:lnTo>
                    <a:lnTo>
                      <a:pt x="0" y="38"/>
                    </a:lnTo>
                    <a:lnTo>
                      <a:pt x="5" y="60"/>
                    </a:lnTo>
                    <a:lnTo>
                      <a:pt x="16" y="87"/>
                    </a:lnTo>
                    <a:lnTo>
                      <a:pt x="33" y="114"/>
                    </a:lnTo>
                    <a:lnTo>
                      <a:pt x="54" y="142"/>
                    </a:lnTo>
                    <a:lnTo>
                      <a:pt x="87" y="174"/>
                    </a:lnTo>
                    <a:lnTo>
                      <a:pt x="125" y="207"/>
                    </a:lnTo>
                    <a:lnTo>
                      <a:pt x="179" y="240"/>
                    </a:lnTo>
                    <a:lnTo>
                      <a:pt x="244" y="278"/>
                    </a:lnTo>
                    <a:lnTo>
                      <a:pt x="326" y="310"/>
                    </a:lnTo>
                    <a:lnTo>
                      <a:pt x="418" y="348"/>
                    </a:lnTo>
                    <a:lnTo>
                      <a:pt x="526" y="381"/>
                    </a:lnTo>
                    <a:lnTo>
                      <a:pt x="657" y="414"/>
                    </a:lnTo>
                    <a:lnTo>
                      <a:pt x="749" y="435"/>
                    </a:lnTo>
                    <a:lnTo>
                      <a:pt x="830" y="463"/>
                    </a:lnTo>
                    <a:lnTo>
                      <a:pt x="901" y="490"/>
                    </a:lnTo>
                    <a:lnTo>
                      <a:pt x="966" y="512"/>
                    </a:lnTo>
                    <a:lnTo>
                      <a:pt x="1015" y="539"/>
                    </a:lnTo>
                    <a:lnTo>
                      <a:pt x="1053" y="566"/>
                    </a:lnTo>
                    <a:lnTo>
                      <a:pt x="1080" y="593"/>
                    </a:lnTo>
                    <a:lnTo>
                      <a:pt x="1102" y="620"/>
                    </a:lnTo>
                    <a:lnTo>
                      <a:pt x="1112" y="648"/>
                    </a:lnTo>
                    <a:lnTo>
                      <a:pt x="1118" y="675"/>
                    </a:lnTo>
                    <a:lnTo>
                      <a:pt x="1112" y="697"/>
                    </a:lnTo>
                    <a:lnTo>
                      <a:pt x="1096" y="724"/>
                    </a:lnTo>
                    <a:lnTo>
                      <a:pt x="1080" y="746"/>
                    </a:lnTo>
                    <a:lnTo>
                      <a:pt x="1053" y="767"/>
                    </a:lnTo>
                    <a:lnTo>
                      <a:pt x="1015" y="789"/>
                    </a:lnTo>
                    <a:lnTo>
                      <a:pt x="977" y="811"/>
                    </a:lnTo>
                    <a:lnTo>
                      <a:pt x="1047" y="789"/>
                    </a:lnTo>
                    <a:lnTo>
                      <a:pt x="1107" y="767"/>
                    </a:lnTo>
                    <a:lnTo>
                      <a:pt x="1156" y="746"/>
                    </a:lnTo>
                    <a:lnTo>
                      <a:pt x="1199" y="724"/>
                    </a:lnTo>
                    <a:lnTo>
                      <a:pt x="1226" y="702"/>
                    </a:lnTo>
                    <a:lnTo>
                      <a:pt x="1248" y="675"/>
                    </a:lnTo>
                    <a:lnTo>
                      <a:pt x="1259" y="648"/>
                    </a:lnTo>
                    <a:lnTo>
                      <a:pt x="1259" y="615"/>
                    </a:lnTo>
                    <a:lnTo>
                      <a:pt x="1259" y="615"/>
                    </a:lnTo>
                    <a:close/>
                  </a:path>
                </a:pathLst>
              </a:custGeom>
              <a:gradFill rotWithShape="0">
                <a:gsLst>
                  <a:gs pos="0">
                    <a:schemeClr val="bg1"/>
                  </a:gs>
                  <a:gs pos="100000">
                    <a:schemeClr val="bg1">
                      <a:gamma/>
                      <a:shade val="90980"/>
                      <a:invGamma/>
                    </a:schemeClr>
                  </a:gs>
                </a:gsLst>
                <a:lin ang="27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80" name="Freeform 8"/>
              <p:cNvSpPr>
                <a:spLocks/>
              </p:cNvSpPr>
              <p:nvPr/>
            </p:nvSpPr>
            <p:spPr bwMode="hidden">
              <a:xfrm>
                <a:off x="2900" y="3346"/>
                <a:ext cx="2849" cy="969"/>
              </a:xfrm>
              <a:custGeom>
                <a:avLst/>
                <a:gdLst/>
                <a:ahLst/>
                <a:cxnLst>
                  <a:cxn ang="0">
                    <a:pos x="92" y="958"/>
                  </a:cxn>
                  <a:cxn ang="0">
                    <a:pos x="0" y="969"/>
                  </a:cxn>
                  <a:cxn ang="0">
                    <a:pos x="391" y="969"/>
                  </a:cxn>
                  <a:cxn ang="0">
                    <a:pos x="434" y="947"/>
                  </a:cxn>
                  <a:cxn ang="0">
                    <a:pos x="483" y="914"/>
                  </a:cxn>
                  <a:cxn ang="0">
                    <a:pos x="554" y="876"/>
                  </a:cxn>
                  <a:cxn ang="0">
                    <a:pos x="635" y="838"/>
                  </a:cxn>
                  <a:cxn ang="0">
                    <a:pos x="727" y="794"/>
                  </a:cxn>
                  <a:cxn ang="0">
                    <a:pos x="836" y="745"/>
                  </a:cxn>
                  <a:cxn ang="0">
                    <a:pos x="961" y="696"/>
                  </a:cxn>
                  <a:cxn ang="0">
                    <a:pos x="1102" y="642"/>
                  </a:cxn>
                  <a:cxn ang="0">
                    <a:pos x="1259" y="582"/>
                  </a:cxn>
                  <a:cxn ang="0">
                    <a:pos x="1433" y="522"/>
                  </a:cxn>
                  <a:cxn ang="0">
                    <a:pos x="1623" y="462"/>
                  </a:cxn>
                  <a:cxn ang="0">
                    <a:pos x="1829" y="403"/>
                  </a:cxn>
                  <a:cxn ang="0">
                    <a:pos x="2057" y="343"/>
                  </a:cxn>
                  <a:cxn ang="0">
                    <a:pos x="2301" y="283"/>
                  </a:cxn>
                  <a:cxn ang="0">
                    <a:pos x="2567" y="223"/>
                  </a:cxn>
                  <a:cxn ang="0">
                    <a:pos x="2849" y="163"/>
                  </a:cxn>
                  <a:cxn ang="0">
                    <a:pos x="2849" y="0"/>
                  </a:cxn>
                  <a:cxn ang="0">
                    <a:pos x="2817" y="16"/>
                  </a:cxn>
                  <a:cxn ang="0">
                    <a:pos x="2773" y="33"/>
                  </a:cxn>
                  <a:cxn ang="0">
                    <a:pos x="2719" y="54"/>
                  </a:cxn>
                  <a:cxn ang="0">
                    <a:pos x="2648" y="76"/>
                  </a:cxn>
                  <a:cxn ang="0">
                    <a:pos x="2572" y="98"/>
                  </a:cxn>
                  <a:cxn ang="0">
                    <a:pos x="2491" y="120"/>
                  </a:cxn>
                  <a:cxn ang="0">
                    <a:pos x="2399" y="147"/>
                  </a:cxn>
                  <a:cxn ang="0">
                    <a:pos x="2301" y="169"/>
                  </a:cxn>
                  <a:cxn ang="0">
                    <a:pos x="2095" y="223"/>
                  </a:cxn>
                  <a:cxn ang="0">
                    <a:pos x="1889" y="277"/>
                  </a:cxn>
                  <a:cxn ang="0">
                    <a:pos x="1688" y="326"/>
                  </a:cxn>
                  <a:cxn ang="0">
                    <a:pos x="1590" y="354"/>
                  </a:cxn>
                  <a:cxn ang="0">
                    <a:pos x="1503" y="381"/>
                  </a:cxn>
                  <a:cxn ang="0">
                    <a:pos x="1107" y="506"/>
                  </a:cxn>
                  <a:cxn ang="0">
                    <a:pos x="912" y="577"/>
                  </a:cxn>
                  <a:cxn ang="0">
                    <a:pos x="727" y="647"/>
                  </a:cxn>
                  <a:cxn ang="0">
                    <a:pos x="548" y="718"/>
                  </a:cxn>
                  <a:cxn ang="0">
                    <a:pos x="380" y="794"/>
                  </a:cxn>
                  <a:cxn ang="0">
                    <a:pos x="228" y="876"/>
                  </a:cxn>
                  <a:cxn ang="0">
                    <a:pos x="92" y="958"/>
                  </a:cxn>
                  <a:cxn ang="0">
                    <a:pos x="92" y="958"/>
                  </a:cxn>
                </a:cxnLst>
                <a:rect l="0" t="0" r="r" b="b"/>
                <a:pathLst>
                  <a:path w="2849" h="969">
                    <a:moveTo>
                      <a:pt x="92" y="958"/>
                    </a:moveTo>
                    <a:lnTo>
                      <a:pt x="0" y="969"/>
                    </a:lnTo>
                    <a:lnTo>
                      <a:pt x="391" y="969"/>
                    </a:lnTo>
                    <a:lnTo>
                      <a:pt x="434" y="947"/>
                    </a:lnTo>
                    <a:lnTo>
                      <a:pt x="483" y="914"/>
                    </a:lnTo>
                    <a:lnTo>
                      <a:pt x="554" y="876"/>
                    </a:lnTo>
                    <a:lnTo>
                      <a:pt x="635" y="838"/>
                    </a:lnTo>
                    <a:lnTo>
                      <a:pt x="727" y="794"/>
                    </a:lnTo>
                    <a:lnTo>
                      <a:pt x="836" y="745"/>
                    </a:lnTo>
                    <a:lnTo>
                      <a:pt x="961" y="696"/>
                    </a:lnTo>
                    <a:lnTo>
                      <a:pt x="1102" y="642"/>
                    </a:lnTo>
                    <a:lnTo>
                      <a:pt x="1259" y="582"/>
                    </a:lnTo>
                    <a:lnTo>
                      <a:pt x="1433" y="522"/>
                    </a:lnTo>
                    <a:lnTo>
                      <a:pt x="1623" y="462"/>
                    </a:lnTo>
                    <a:lnTo>
                      <a:pt x="1829" y="403"/>
                    </a:lnTo>
                    <a:lnTo>
                      <a:pt x="2057" y="343"/>
                    </a:lnTo>
                    <a:lnTo>
                      <a:pt x="2301" y="283"/>
                    </a:lnTo>
                    <a:lnTo>
                      <a:pt x="2567" y="223"/>
                    </a:lnTo>
                    <a:lnTo>
                      <a:pt x="2849" y="163"/>
                    </a:lnTo>
                    <a:lnTo>
                      <a:pt x="2849" y="0"/>
                    </a:lnTo>
                    <a:lnTo>
                      <a:pt x="2817" y="16"/>
                    </a:lnTo>
                    <a:lnTo>
                      <a:pt x="2773" y="33"/>
                    </a:lnTo>
                    <a:lnTo>
                      <a:pt x="2719" y="54"/>
                    </a:lnTo>
                    <a:lnTo>
                      <a:pt x="2648" y="76"/>
                    </a:lnTo>
                    <a:lnTo>
                      <a:pt x="2572" y="98"/>
                    </a:lnTo>
                    <a:lnTo>
                      <a:pt x="2491" y="120"/>
                    </a:lnTo>
                    <a:lnTo>
                      <a:pt x="2399" y="147"/>
                    </a:lnTo>
                    <a:lnTo>
                      <a:pt x="2301" y="169"/>
                    </a:lnTo>
                    <a:lnTo>
                      <a:pt x="2095" y="223"/>
                    </a:lnTo>
                    <a:lnTo>
                      <a:pt x="1889" y="277"/>
                    </a:lnTo>
                    <a:lnTo>
                      <a:pt x="1688" y="326"/>
                    </a:lnTo>
                    <a:lnTo>
                      <a:pt x="1590" y="354"/>
                    </a:lnTo>
                    <a:lnTo>
                      <a:pt x="1503" y="381"/>
                    </a:lnTo>
                    <a:lnTo>
                      <a:pt x="1107" y="506"/>
                    </a:lnTo>
                    <a:lnTo>
                      <a:pt x="912" y="577"/>
                    </a:lnTo>
                    <a:lnTo>
                      <a:pt x="727" y="647"/>
                    </a:lnTo>
                    <a:lnTo>
                      <a:pt x="548" y="718"/>
                    </a:lnTo>
                    <a:lnTo>
                      <a:pt x="380" y="794"/>
                    </a:lnTo>
                    <a:lnTo>
                      <a:pt x="228" y="876"/>
                    </a:lnTo>
                    <a:lnTo>
                      <a:pt x="92" y="958"/>
                    </a:lnTo>
                    <a:lnTo>
                      <a:pt x="92" y="958"/>
                    </a:lnTo>
                    <a:close/>
                  </a:path>
                </a:pathLst>
              </a:custGeom>
              <a:gradFill rotWithShape="0">
                <a:gsLst>
                  <a:gs pos="0">
                    <a:schemeClr val="bg1">
                      <a:gamma/>
                      <a:shade val="81961"/>
                      <a:invGamma/>
                    </a:schemeClr>
                  </a:gs>
                  <a:gs pos="100000">
                    <a:schemeClr val="bg1"/>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142350" name="Freeform 9"/>
              <p:cNvSpPr>
                <a:spLocks/>
              </p:cNvSpPr>
              <p:nvPr/>
            </p:nvSpPr>
            <p:spPr bwMode="hidden">
              <a:xfrm>
                <a:off x="2748" y="2230"/>
                <a:ext cx="3007" cy="2085"/>
              </a:xfrm>
              <a:custGeom>
                <a:avLst/>
                <a:gdLst>
                  <a:gd name="T0" fmla="*/ 1433 w 3007"/>
                  <a:gd name="T1" fmla="*/ 474 h 2085"/>
                  <a:gd name="T2" fmla="*/ 1460 w 3007"/>
                  <a:gd name="T3" fmla="*/ 528 h 2085"/>
                  <a:gd name="T4" fmla="*/ 1541 w 3007"/>
                  <a:gd name="T5" fmla="*/ 593 h 2085"/>
                  <a:gd name="T6" fmla="*/ 1715 w 3007"/>
                  <a:gd name="T7" fmla="*/ 670 h 2085"/>
                  <a:gd name="T8" fmla="*/ 1927 w 3007"/>
                  <a:gd name="T9" fmla="*/ 735 h 2085"/>
                  <a:gd name="T10" fmla="*/ 2155 w 3007"/>
                  <a:gd name="T11" fmla="*/ 789 h 2085"/>
                  <a:gd name="T12" fmla="*/ 2372 w 3007"/>
                  <a:gd name="T13" fmla="*/ 849 h 2085"/>
                  <a:gd name="T14" fmla="*/ 2551 w 3007"/>
                  <a:gd name="T15" fmla="*/ 920 h 2085"/>
                  <a:gd name="T16" fmla="*/ 2638 w 3007"/>
                  <a:gd name="T17" fmla="*/ 980 h 2085"/>
                  <a:gd name="T18" fmla="*/ 2676 w 3007"/>
                  <a:gd name="T19" fmla="*/ 1029 h 2085"/>
                  <a:gd name="T20" fmla="*/ 2681 w 3007"/>
                  <a:gd name="T21" fmla="*/ 1083 h 2085"/>
                  <a:gd name="T22" fmla="*/ 2665 w 3007"/>
                  <a:gd name="T23" fmla="*/ 1127 h 2085"/>
                  <a:gd name="T24" fmla="*/ 2616 w 3007"/>
                  <a:gd name="T25" fmla="*/ 1170 h 2085"/>
                  <a:gd name="T26" fmla="*/ 2545 w 3007"/>
                  <a:gd name="T27" fmla="*/ 1208 h 2085"/>
                  <a:gd name="T28" fmla="*/ 2448 w 3007"/>
                  <a:gd name="T29" fmla="*/ 1241 h 2085"/>
                  <a:gd name="T30" fmla="*/ 2328 w 3007"/>
                  <a:gd name="T31" fmla="*/ 1274 h 2085"/>
                  <a:gd name="T32" fmla="*/ 2106 w 3007"/>
                  <a:gd name="T33" fmla="*/ 1328 h 2085"/>
                  <a:gd name="T34" fmla="*/ 1742 w 3007"/>
                  <a:gd name="T35" fmla="*/ 1421 h 2085"/>
                  <a:gd name="T36" fmla="*/ 1308 w 3007"/>
                  <a:gd name="T37" fmla="*/ 1540 h 2085"/>
                  <a:gd name="T38" fmla="*/ 820 w 3007"/>
                  <a:gd name="T39" fmla="*/ 1709 h 2085"/>
                  <a:gd name="T40" fmla="*/ 282 w 3007"/>
                  <a:gd name="T41" fmla="*/ 1943 h 2085"/>
                  <a:gd name="T42" fmla="*/ 152 w 3007"/>
                  <a:gd name="T43" fmla="*/ 2085 h 2085"/>
                  <a:gd name="T44" fmla="*/ 386 w 3007"/>
                  <a:gd name="T45" fmla="*/ 1992 h 2085"/>
                  <a:gd name="T46" fmla="*/ 700 w 3007"/>
                  <a:gd name="T47" fmla="*/ 1834 h 2085"/>
                  <a:gd name="T48" fmla="*/ 1064 w 3007"/>
                  <a:gd name="T49" fmla="*/ 1693 h 2085"/>
                  <a:gd name="T50" fmla="*/ 1661 w 3007"/>
                  <a:gd name="T51" fmla="*/ 1497 h 2085"/>
                  <a:gd name="T52" fmla="*/ 1845 w 3007"/>
                  <a:gd name="T53" fmla="*/ 1442 h 2085"/>
                  <a:gd name="T54" fmla="*/ 2252 w 3007"/>
                  <a:gd name="T55" fmla="*/ 1339 h 2085"/>
                  <a:gd name="T56" fmla="*/ 2551 w 3007"/>
                  <a:gd name="T57" fmla="*/ 1263 h 2085"/>
                  <a:gd name="T58" fmla="*/ 2730 w 3007"/>
                  <a:gd name="T59" fmla="*/ 1214 h 2085"/>
                  <a:gd name="T60" fmla="*/ 2876 w 3007"/>
                  <a:gd name="T61" fmla="*/ 1170 h 2085"/>
                  <a:gd name="T62" fmla="*/ 2974 w 3007"/>
                  <a:gd name="T63" fmla="*/ 1132 h 2085"/>
                  <a:gd name="T64" fmla="*/ 3007 w 3007"/>
                  <a:gd name="T65" fmla="*/ 871 h 2085"/>
                  <a:gd name="T66" fmla="*/ 2860 w 3007"/>
                  <a:gd name="T67" fmla="*/ 844 h 2085"/>
                  <a:gd name="T68" fmla="*/ 2670 w 3007"/>
                  <a:gd name="T69" fmla="*/ 806 h 2085"/>
                  <a:gd name="T70" fmla="*/ 2458 w 3007"/>
                  <a:gd name="T71" fmla="*/ 757 h 2085"/>
                  <a:gd name="T72" fmla="*/ 2138 w 3007"/>
                  <a:gd name="T73" fmla="*/ 670 h 2085"/>
                  <a:gd name="T74" fmla="*/ 1959 w 3007"/>
                  <a:gd name="T75" fmla="*/ 604 h 2085"/>
                  <a:gd name="T76" fmla="*/ 1824 w 3007"/>
                  <a:gd name="T77" fmla="*/ 534 h 2085"/>
                  <a:gd name="T78" fmla="*/ 1769 w 3007"/>
                  <a:gd name="T79" fmla="*/ 474 h 2085"/>
                  <a:gd name="T80" fmla="*/ 1753 w 3007"/>
                  <a:gd name="T81" fmla="*/ 436 h 2085"/>
                  <a:gd name="T82" fmla="*/ 1780 w 3007"/>
                  <a:gd name="T83" fmla="*/ 381 h 2085"/>
                  <a:gd name="T84" fmla="*/ 1862 w 3007"/>
                  <a:gd name="T85" fmla="*/ 316 h 2085"/>
                  <a:gd name="T86" fmla="*/ 1986 w 3007"/>
                  <a:gd name="T87" fmla="*/ 267 h 2085"/>
                  <a:gd name="T88" fmla="*/ 2149 w 3007"/>
                  <a:gd name="T89" fmla="*/ 229 h 2085"/>
                  <a:gd name="T90" fmla="*/ 2431 w 3007"/>
                  <a:gd name="T91" fmla="*/ 180 h 2085"/>
                  <a:gd name="T92" fmla="*/ 2827 w 3007"/>
                  <a:gd name="T93" fmla="*/ 125 h 2085"/>
                  <a:gd name="T94" fmla="*/ 3007 w 3007"/>
                  <a:gd name="T95" fmla="*/ 87 h 2085"/>
                  <a:gd name="T96" fmla="*/ 2909 w 3007"/>
                  <a:gd name="T97" fmla="*/ 22 h 2085"/>
                  <a:gd name="T98" fmla="*/ 2676 w 3007"/>
                  <a:gd name="T99" fmla="*/ 66 h 2085"/>
                  <a:gd name="T100" fmla="*/ 2285 w 3007"/>
                  <a:gd name="T101" fmla="*/ 120 h 2085"/>
                  <a:gd name="T102" fmla="*/ 2030 w 3007"/>
                  <a:gd name="T103" fmla="*/ 158 h 2085"/>
                  <a:gd name="T104" fmla="*/ 1791 w 3007"/>
                  <a:gd name="T105" fmla="*/ 202 h 2085"/>
                  <a:gd name="T106" fmla="*/ 1601 w 3007"/>
                  <a:gd name="T107" fmla="*/ 261 h 2085"/>
                  <a:gd name="T108" fmla="*/ 1471 w 3007"/>
                  <a:gd name="T109" fmla="*/ 338 h 2085"/>
                  <a:gd name="T110" fmla="*/ 1438 w 3007"/>
                  <a:gd name="T111" fmla="*/ 387 h 2085"/>
                  <a:gd name="T112" fmla="*/ 1427 w 3007"/>
                  <a:gd name="T113" fmla="*/ 441 h 2085"/>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60000 65536"/>
                  <a:gd name="T169" fmla="*/ 0 60000 65536"/>
                  <a:gd name="T170" fmla="*/ 0 60000 65536"/>
                </a:gdLst>
                <a:ahLst/>
                <a:cxnLst>
                  <a:cxn ang="T114">
                    <a:pos x="T0" y="T1"/>
                  </a:cxn>
                  <a:cxn ang="T115">
                    <a:pos x="T2" y="T3"/>
                  </a:cxn>
                  <a:cxn ang="T116">
                    <a:pos x="T4" y="T5"/>
                  </a:cxn>
                  <a:cxn ang="T117">
                    <a:pos x="T6" y="T7"/>
                  </a:cxn>
                  <a:cxn ang="T118">
                    <a:pos x="T8" y="T9"/>
                  </a:cxn>
                  <a:cxn ang="T119">
                    <a:pos x="T10" y="T11"/>
                  </a:cxn>
                  <a:cxn ang="T120">
                    <a:pos x="T12" y="T13"/>
                  </a:cxn>
                  <a:cxn ang="T121">
                    <a:pos x="T14" y="T15"/>
                  </a:cxn>
                  <a:cxn ang="T122">
                    <a:pos x="T16" y="T17"/>
                  </a:cxn>
                  <a:cxn ang="T123">
                    <a:pos x="T18" y="T19"/>
                  </a:cxn>
                  <a:cxn ang="T124">
                    <a:pos x="T20" y="T21"/>
                  </a:cxn>
                  <a:cxn ang="T125">
                    <a:pos x="T22" y="T23"/>
                  </a:cxn>
                  <a:cxn ang="T126">
                    <a:pos x="T24" y="T25"/>
                  </a:cxn>
                  <a:cxn ang="T127">
                    <a:pos x="T26" y="T27"/>
                  </a:cxn>
                  <a:cxn ang="T128">
                    <a:pos x="T28" y="T29"/>
                  </a:cxn>
                  <a:cxn ang="T129">
                    <a:pos x="T30" y="T31"/>
                  </a:cxn>
                  <a:cxn ang="T130">
                    <a:pos x="T32" y="T33"/>
                  </a:cxn>
                  <a:cxn ang="T131">
                    <a:pos x="T34" y="T35"/>
                  </a:cxn>
                  <a:cxn ang="T132">
                    <a:pos x="T36" y="T37"/>
                  </a:cxn>
                  <a:cxn ang="T133">
                    <a:pos x="T38" y="T39"/>
                  </a:cxn>
                  <a:cxn ang="T134">
                    <a:pos x="T40" y="T41"/>
                  </a:cxn>
                  <a:cxn ang="T135">
                    <a:pos x="T42" y="T43"/>
                  </a:cxn>
                  <a:cxn ang="T136">
                    <a:pos x="T44" y="T45"/>
                  </a:cxn>
                  <a:cxn ang="T137">
                    <a:pos x="T46" y="T47"/>
                  </a:cxn>
                  <a:cxn ang="T138">
                    <a:pos x="T48" y="T49"/>
                  </a:cxn>
                  <a:cxn ang="T139">
                    <a:pos x="T50" y="T51"/>
                  </a:cxn>
                  <a:cxn ang="T140">
                    <a:pos x="T52" y="T53"/>
                  </a:cxn>
                  <a:cxn ang="T141">
                    <a:pos x="T54" y="T55"/>
                  </a:cxn>
                  <a:cxn ang="T142">
                    <a:pos x="T56" y="T57"/>
                  </a:cxn>
                  <a:cxn ang="T143">
                    <a:pos x="T58" y="T59"/>
                  </a:cxn>
                  <a:cxn ang="T144">
                    <a:pos x="T60" y="T61"/>
                  </a:cxn>
                  <a:cxn ang="T145">
                    <a:pos x="T62" y="T63"/>
                  </a:cxn>
                  <a:cxn ang="T146">
                    <a:pos x="T64" y="T65"/>
                  </a:cxn>
                  <a:cxn ang="T147">
                    <a:pos x="T66" y="T67"/>
                  </a:cxn>
                  <a:cxn ang="T148">
                    <a:pos x="T68" y="T69"/>
                  </a:cxn>
                  <a:cxn ang="T149">
                    <a:pos x="T70" y="T71"/>
                  </a:cxn>
                  <a:cxn ang="T150">
                    <a:pos x="T72" y="T73"/>
                  </a:cxn>
                  <a:cxn ang="T151">
                    <a:pos x="T74" y="T75"/>
                  </a:cxn>
                  <a:cxn ang="T152">
                    <a:pos x="T76" y="T77"/>
                  </a:cxn>
                  <a:cxn ang="T153">
                    <a:pos x="T78" y="T79"/>
                  </a:cxn>
                  <a:cxn ang="T154">
                    <a:pos x="T80" y="T81"/>
                  </a:cxn>
                  <a:cxn ang="T155">
                    <a:pos x="T82" y="T83"/>
                  </a:cxn>
                  <a:cxn ang="T156">
                    <a:pos x="T84" y="T85"/>
                  </a:cxn>
                  <a:cxn ang="T157">
                    <a:pos x="T86" y="T87"/>
                  </a:cxn>
                  <a:cxn ang="T158">
                    <a:pos x="T88" y="T89"/>
                  </a:cxn>
                  <a:cxn ang="T159">
                    <a:pos x="T90" y="T91"/>
                  </a:cxn>
                  <a:cxn ang="T160">
                    <a:pos x="T92" y="T93"/>
                  </a:cxn>
                  <a:cxn ang="T161">
                    <a:pos x="T94" y="T95"/>
                  </a:cxn>
                  <a:cxn ang="T162">
                    <a:pos x="T96" y="T97"/>
                  </a:cxn>
                  <a:cxn ang="T163">
                    <a:pos x="T98" y="T99"/>
                  </a:cxn>
                  <a:cxn ang="T164">
                    <a:pos x="T100" y="T101"/>
                  </a:cxn>
                  <a:cxn ang="T165">
                    <a:pos x="T102" y="T103"/>
                  </a:cxn>
                  <a:cxn ang="T166">
                    <a:pos x="T104" y="T105"/>
                  </a:cxn>
                  <a:cxn ang="T167">
                    <a:pos x="T106" y="T107"/>
                  </a:cxn>
                  <a:cxn ang="T168">
                    <a:pos x="T108" y="T109"/>
                  </a:cxn>
                  <a:cxn ang="T169">
                    <a:pos x="T110" y="T111"/>
                  </a:cxn>
                  <a:cxn ang="T170">
                    <a:pos x="T112" y="T113"/>
                  </a:cxn>
                </a:cxnLst>
                <a:rect l="0" t="0" r="r" b="b"/>
                <a:pathLst>
                  <a:path w="3007" h="2085">
                    <a:moveTo>
                      <a:pt x="1427" y="441"/>
                    </a:moveTo>
                    <a:lnTo>
                      <a:pt x="1433" y="474"/>
                    </a:lnTo>
                    <a:lnTo>
                      <a:pt x="1444" y="501"/>
                    </a:lnTo>
                    <a:lnTo>
                      <a:pt x="1460" y="528"/>
                    </a:lnTo>
                    <a:lnTo>
                      <a:pt x="1482" y="550"/>
                    </a:lnTo>
                    <a:lnTo>
                      <a:pt x="1541" y="593"/>
                    </a:lnTo>
                    <a:lnTo>
                      <a:pt x="1623" y="637"/>
                    </a:lnTo>
                    <a:lnTo>
                      <a:pt x="1715" y="670"/>
                    </a:lnTo>
                    <a:lnTo>
                      <a:pt x="1818" y="702"/>
                    </a:lnTo>
                    <a:lnTo>
                      <a:pt x="1927" y="735"/>
                    </a:lnTo>
                    <a:lnTo>
                      <a:pt x="2041" y="762"/>
                    </a:lnTo>
                    <a:lnTo>
                      <a:pt x="2155" y="789"/>
                    </a:lnTo>
                    <a:lnTo>
                      <a:pt x="2269" y="822"/>
                    </a:lnTo>
                    <a:lnTo>
                      <a:pt x="2372" y="849"/>
                    </a:lnTo>
                    <a:lnTo>
                      <a:pt x="2464" y="882"/>
                    </a:lnTo>
                    <a:lnTo>
                      <a:pt x="2551" y="920"/>
                    </a:lnTo>
                    <a:lnTo>
                      <a:pt x="2616" y="958"/>
                    </a:lnTo>
                    <a:lnTo>
                      <a:pt x="2638" y="980"/>
                    </a:lnTo>
                    <a:lnTo>
                      <a:pt x="2659" y="1007"/>
                    </a:lnTo>
                    <a:lnTo>
                      <a:pt x="2676" y="1029"/>
                    </a:lnTo>
                    <a:lnTo>
                      <a:pt x="2681" y="1056"/>
                    </a:lnTo>
                    <a:lnTo>
                      <a:pt x="2681" y="1083"/>
                    </a:lnTo>
                    <a:lnTo>
                      <a:pt x="2676" y="1105"/>
                    </a:lnTo>
                    <a:lnTo>
                      <a:pt x="2665" y="1127"/>
                    </a:lnTo>
                    <a:lnTo>
                      <a:pt x="2643" y="1149"/>
                    </a:lnTo>
                    <a:lnTo>
                      <a:pt x="2616" y="1170"/>
                    </a:lnTo>
                    <a:lnTo>
                      <a:pt x="2583" y="1187"/>
                    </a:lnTo>
                    <a:lnTo>
                      <a:pt x="2545" y="1208"/>
                    </a:lnTo>
                    <a:lnTo>
                      <a:pt x="2502" y="1225"/>
                    </a:lnTo>
                    <a:lnTo>
                      <a:pt x="2448" y="1241"/>
                    </a:lnTo>
                    <a:lnTo>
                      <a:pt x="2388" y="1257"/>
                    </a:lnTo>
                    <a:lnTo>
                      <a:pt x="2328" y="1274"/>
                    </a:lnTo>
                    <a:lnTo>
                      <a:pt x="2258" y="1290"/>
                    </a:lnTo>
                    <a:lnTo>
                      <a:pt x="2106" y="1328"/>
                    </a:lnTo>
                    <a:lnTo>
                      <a:pt x="1932" y="1372"/>
                    </a:lnTo>
                    <a:lnTo>
                      <a:pt x="1742" y="1421"/>
                    </a:lnTo>
                    <a:lnTo>
                      <a:pt x="1531" y="1475"/>
                    </a:lnTo>
                    <a:lnTo>
                      <a:pt x="1308" y="1540"/>
                    </a:lnTo>
                    <a:lnTo>
                      <a:pt x="1069" y="1617"/>
                    </a:lnTo>
                    <a:lnTo>
                      <a:pt x="820" y="1709"/>
                    </a:lnTo>
                    <a:lnTo>
                      <a:pt x="554" y="1818"/>
                    </a:lnTo>
                    <a:lnTo>
                      <a:pt x="282" y="1943"/>
                    </a:lnTo>
                    <a:lnTo>
                      <a:pt x="0" y="2085"/>
                    </a:lnTo>
                    <a:lnTo>
                      <a:pt x="152" y="2085"/>
                    </a:lnTo>
                    <a:lnTo>
                      <a:pt x="244" y="2074"/>
                    </a:lnTo>
                    <a:lnTo>
                      <a:pt x="386" y="1992"/>
                    </a:lnTo>
                    <a:lnTo>
                      <a:pt x="537" y="1910"/>
                    </a:lnTo>
                    <a:lnTo>
                      <a:pt x="700" y="1834"/>
                    </a:lnTo>
                    <a:lnTo>
                      <a:pt x="879" y="1763"/>
                    </a:lnTo>
                    <a:lnTo>
                      <a:pt x="1064" y="1693"/>
                    </a:lnTo>
                    <a:lnTo>
                      <a:pt x="1259" y="1622"/>
                    </a:lnTo>
                    <a:lnTo>
                      <a:pt x="1661" y="1497"/>
                    </a:lnTo>
                    <a:lnTo>
                      <a:pt x="1748" y="1470"/>
                    </a:lnTo>
                    <a:lnTo>
                      <a:pt x="1845" y="1442"/>
                    </a:lnTo>
                    <a:lnTo>
                      <a:pt x="2046" y="1393"/>
                    </a:lnTo>
                    <a:lnTo>
                      <a:pt x="2252" y="1339"/>
                    </a:lnTo>
                    <a:lnTo>
                      <a:pt x="2458" y="1285"/>
                    </a:lnTo>
                    <a:lnTo>
                      <a:pt x="2551" y="1263"/>
                    </a:lnTo>
                    <a:lnTo>
                      <a:pt x="2643" y="1236"/>
                    </a:lnTo>
                    <a:lnTo>
                      <a:pt x="2730" y="1214"/>
                    </a:lnTo>
                    <a:lnTo>
                      <a:pt x="2806" y="1192"/>
                    </a:lnTo>
                    <a:lnTo>
                      <a:pt x="2876" y="1170"/>
                    </a:lnTo>
                    <a:lnTo>
                      <a:pt x="2931" y="1149"/>
                    </a:lnTo>
                    <a:lnTo>
                      <a:pt x="2974" y="1132"/>
                    </a:lnTo>
                    <a:lnTo>
                      <a:pt x="3007" y="1116"/>
                    </a:lnTo>
                    <a:lnTo>
                      <a:pt x="3007" y="871"/>
                    </a:lnTo>
                    <a:lnTo>
                      <a:pt x="2941" y="860"/>
                    </a:lnTo>
                    <a:lnTo>
                      <a:pt x="2860" y="844"/>
                    </a:lnTo>
                    <a:lnTo>
                      <a:pt x="2773" y="827"/>
                    </a:lnTo>
                    <a:lnTo>
                      <a:pt x="2670" y="806"/>
                    </a:lnTo>
                    <a:lnTo>
                      <a:pt x="2567" y="784"/>
                    </a:lnTo>
                    <a:lnTo>
                      <a:pt x="2458" y="757"/>
                    </a:lnTo>
                    <a:lnTo>
                      <a:pt x="2241" y="702"/>
                    </a:lnTo>
                    <a:lnTo>
                      <a:pt x="2138" y="670"/>
                    </a:lnTo>
                    <a:lnTo>
                      <a:pt x="2046" y="637"/>
                    </a:lnTo>
                    <a:lnTo>
                      <a:pt x="1959" y="604"/>
                    </a:lnTo>
                    <a:lnTo>
                      <a:pt x="1883" y="566"/>
                    </a:lnTo>
                    <a:lnTo>
                      <a:pt x="1824" y="534"/>
                    </a:lnTo>
                    <a:lnTo>
                      <a:pt x="1780" y="495"/>
                    </a:lnTo>
                    <a:lnTo>
                      <a:pt x="1769" y="474"/>
                    </a:lnTo>
                    <a:lnTo>
                      <a:pt x="1758" y="457"/>
                    </a:lnTo>
                    <a:lnTo>
                      <a:pt x="1753" y="436"/>
                    </a:lnTo>
                    <a:lnTo>
                      <a:pt x="1758" y="419"/>
                    </a:lnTo>
                    <a:lnTo>
                      <a:pt x="1780" y="381"/>
                    </a:lnTo>
                    <a:lnTo>
                      <a:pt x="1813" y="343"/>
                    </a:lnTo>
                    <a:lnTo>
                      <a:pt x="1862" y="316"/>
                    </a:lnTo>
                    <a:lnTo>
                      <a:pt x="1921" y="289"/>
                    </a:lnTo>
                    <a:lnTo>
                      <a:pt x="1986" y="267"/>
                    </a:lnTo>
                    <a:lnTo>
                      <a:pt x="2062" y="245"/>
                    </a:lnTo>
                    <a:lnTo>
                      <a:pt x="2149" y="229"/>
                    </a:lnTo>
                    <a:lnTo>
                      <a:pt x="2236" y="213"/>
                    </a:lnTo>
                    <a:lnTo>
                      <a:pt x="2431" y="180"/>
                    </a:lnTo>
                    <a:lnTo>
                      <a:pt x="2627" y="158"/>
                    </a:lnTo>
                    <a:lnTo>
                      <a:pt x="2827" y="125"/>
                    </a:lnTo>
                    <a:lnTo>
                      <a:pt x="2920" y="109"/>
                    </a:lnTo>
                    <a:lnTo>
                      <a:pt x="3007" y="87"/>
                    </a:lnTo>
                    <a:lnTo>
                      <a:pt x="3007" y="0"/>
                    </a:lnTo>
                    <a:lnTo>
                      <a:pt x="2909" y="22"/>
                    </a:lnTo>
                    <a:lnTo>
                      <a:pt x="2795" y="44"/>
                    </a:lnTo>
                    <a:lnTo>
                      <a:pt x="2676" y="66"/>
                    </a:lnTo>
                    <a:lnTo>
                      <a:pt x="2551" y="82"/>
                    </a:lnTo>
                    <a:lnTo>
                      <a:pt x="2285" y="120"/>
                    </a:lnTo>
                    <a:lnTo>
                      <a:pt x="2155" y="136"/>
                    </a:lnTo>
                    <a:lnTo>
                      <a:pt x="2030" y="158"/>
                    </a:lnTo>
                    <a:lnTo>
                      <a:pt x="1905" y="174"/>
                    </a:lnTo>
                    <a:lnTo>
                      <a:pt x="1791" y="202"/>
                    </a:lnTo>
                    <a:lnTo>
                      <a:pt x="1688" y="229"/>
                    </a:lnTo>
                    <a:lnTo>
                      <a:pt x="1601" y="261"/>
                    </a:lnTo>
                    <a:lnTo>
                      <a:pt x="1525" y="300"/>
                    </a:lnTo>
                    <a:lnTo>
                      <a:pt x="1471" y="338"/>
                    </a:lnTo>
                    <a:lnTo>
                      <a:pt x="1455" y="359"/>
                    </a:lnTo>
                    <a:lnTo>
                      <a:pt x="1438" y="387"/>
                    </a:lnTo>
                    <a:lnTo>
                      <a:pt x="1427" y="414"/>
                    </a:lnTo>
                    <a:lnTo>
                      <a:pt x="1427" y="441"/>
                    </a:lnTo>
                    <a:close/>
                  </a:path>
                </a:pathLst>
              </a:custGeom>
              <a:solidFill>
                <a:schemeClr val="bg1"/>
              </a:soli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82" name="Freeform 10"/>
              <p:cNvSpPr>
                <a:spLocks/>
              </p:cNvSpPr>
              <p:nvPr/>
            </p:nvSpPr>
            <p:spPr bwMode="hidden">
              <a:xfrm>
                <a:off x="4501" y="2317"/>
                <a:ext cx="1248" cy="539"/>
              </a:xfrm>
              <a:custGeom>
                <a:avLst/>
                <a:gdLst/>
                <a:ahLst/>
                <a:cxnLst>
                  <a:cxn ang="0">
                    <a:pos x="0" y="332"/>
                  </a:cxn>
                  <a:cxn ang="0">
                    <a:pos x="0" y="360"/>
                  </a:cxn>
                  <a:cxn ang="0">
                    <a:pos x="5" y="387"/>
                  </a:cxn>
                  <a:cxn ang="0">
                    <a:pos x="27" y="414"/>
                  </a:cxn>
                  <a:cxn ang="0">
                    <a:pos x="54" y="436"/>
                  </a:cxn>
                  <a:cxn ang="0">
                    <a:pos x="92" y="463"/>
                  </a:cxn>
                  <a:cxn ang="0">
                    <a:pos x="141" y="490"/>
                  </a:cxn>
                  <a:cxn ang="0">
                    <a:pos x="195" y="512"/>
                  </a:cxn>
                  <a:cxn ang="0">
                    <a:pos x="255" y="539"/>
                  </a:cxn>
                  <a:cxn ang="0">
                    <a:pos x="212" y="517"/>
                  </a:cxn>
                  <a:cxn ang="0">
                    <a:pos x="179" y="490"/>
                  </a:cxn>
                  <a:cxn ang="0">
                    <a:pos x="157" y="468"/>
                  </a:cxn>
                  <a:cxn ang="0">
                    <a:pos x="141" y="447"/>
                  </a:cxn>
                  <a:cxn ang="0">
                    <a:pos x="136" y="425"/>
                  </a:cxn>
                  <a:cxn ang="0">
                    <a:pos x="136" y="403"/>
                  </a:cxn>
                  <a:cxn ang="0">
                    <a:pos x="141" y="381"/>
                  </a:cxn>
                  <a:cxn ang="0">
                    <a:pos x="157" y="365"/>
                  </a:cxn>
                  <a:cxn ang="0">
                    <a:pos x="179" y="343"/>
                  </a:cxn>
                  <a:cxn ang="0">
                    <a:pos x="201" y="327"/>
                  </a:cxn>
                  <a:cxn ang="0">
                    <a:pos x="266" y="294"/>
                  </a:cxn>
                  <a:cxn ang="0">
                    <a:pos x="353" y="262"/>
                  </a:cxn>
                  <a:cxn ang="0">
                    <a:pos x="445" y="234"/>
                  </a:cxn>
                  <a:cxn ang="0">
                    <a:pos x="554" y="213"/>
                  </a:cxn>
                  <a:cxn ang="0">
                    <a:pos x="662" y="191"/>
                  </a:cxn>
                  <a:cxn ang="0">
                    <a:pos x="890" y="153"/>
                  </a:cxn>
                  <a:cxn ang="0">
                    <a:pos x="993" y="136"/>
                  </a:cxn>
                  <a:cxn ang="0">
                    <a:pos x="1091" y="120"/>
                  </a:cxn>
                  <a:cxn ang="0">
                    <a:pos x="1178" y="115"/>
                  </a:cxn>
                  <a:cxn ang="0">
                    <a:pos x="1248" y="104"/>
                  </a:cxn>
                  <a:cxn ang="0">
                    <a:pos x="1248" y="0"/>
                  </a:cxn>
                  <a:cxn ang="0">
                    <a:pos x="1161" y="22"/>
                  </a:cxn>
                  <a:cxn ang="0">
                    <a:pos x="1069" y="38"/>
                  </a:cxn>
                  <a:cxn ang="0">
                    <a:pos x="874" y="71"/>
                  </a:cxn>
                  <a:cxn ang="0">
                    <a:pos x="673" y="93"/>
                  </a:cxn>
                  <a:cxn ang="0">
                    <a:pos x="483" y="126"/>
                  </a:cxn>
                  <a:cxn ang="0">
                    <a:pos x="391" y="142"/>
                  </a:cxn>
                  <a:cxn ang="0">
                    <a:pos x="309" y="158"/>
                  </a:cxn>
                  <a:cxn ang="0">
                    <a:pos x="228" y="180"/>
                  </a:cxn>
                  <a:cxn ang="0">
                    <a:pos x="163" y="202"/>
                  </a:cxn>
                  <a:cxn ang="0">
                    <a:pos x="103" y="229"/>
                  </a:cxn>
                  <a:cxn ang="0">
                    <a:pos x="54" y="256"/>
                  </a:cxn>
                  <a:cxn ang="0">
                    <a:pos x="22" y="294"/>
                  </a:cxn>
                  <a:cxn ang="0">
                    <a:pos x="0" y="332"/>
                  </a:cxn>
                  <a:cxn ang="0">
                    <a:pos x="0" y="332"/>
                  </a:cxn>
                </a:cxnLst>
                <a:rect l="0" t="0" r="r" b="b"/>
                <a:pathLst>
                  <a:path w="1248" h="539">
                    <a:moveTo>
                      <a:pt x="0" y="332"/>
                    </a:moveTo>
                    <a:lnTo>
                      <a:pt x="0" y="360"/>
                    </a:lnTo>
                    <a:lnTo>
                      <a:pt x="5" y="387"/>
                    </a:lnTo>
                    <a:lnTo>
                      <a:pt x="27" y="414"/>
                    </a:lnTo>
                    <a:lnTo>
                      <a:pt x="54" y="436"/>
                    </a:lnTo>
                    <a:lnTo>
                      <a:pt x="92" y="463"/>
                    </a:lnTo>
                    <a:lnTo>
                      <a:pt x="141" y="490"/>
                    </a:lnTo>
                    <a:lnTo>
                      <a:pt x="195" y="512"/>
                    </a:lnTo>
                    <a:lnTo>
                      <a:pt x="255" y="539"/>
                    </a:lnTo>
                    <a:lnTo>
                      <a:pt x="212" y="517"/>
                    </a:lnTo>
                    <a:lnTo>
                      <a:pt x="179" y="490"/>
                    </a:lnTo>
                    <a:lnTo>
                      <a:pt x="157" y="468"/>
                    </a:lnTo>
                    <a:lnTo>
                      <a:pt x="141" y="447"/>
                    </a:lnTo>
                    <a:lnTo>
                      <a:pt x="136" y="425"/>
                    </a:lnTo>
                    <a:lnTo>
                      <a:pt x="136" y="403"/>
                    </a:lnTo>
                    <a:lnTo>
                      <a:pt x="141" y="381"/>
                    </a:lnTo>
                    <a:lnTo>
                      <a:pt x="157" y="365"/>
                    </a:lnTo>
                    <a:lnTo>
                      <a:pt x="179" y="343"/>
                    </a:lnTo>
                    <a:lnTo>
                      <a:pt x="201" y="327"/>
                    </a:lnTo>
                    <a:lnTo>
                      <a:pt x="266" y="294"/>
                    </a:lnTo>
                    <a:lnTo>
                      <a:pt x="353" y="262"/>
                    </a:lnTo>
                    <a:lnTo>
                      <a:pt x="445" y="234"/>
                    </a:lnTo>
                    <a:lnTo>
                      <a:pt x="554" y="213"/>
                    </a:lnTo>
                    <a:lnTo>
                      <a:pt x="662" y="191"/>
                    </a:lnTo>
                    <a:lnTo>
                      <a:pt x="890" y="153"/>
                    </a:lnTo>
                    <a:lnTo>
                      <a:pt x="993" y="136"/>
                    </a:lnTo>
                    <a:lnTo>
                      <a:pt x="1091" y="120"/>
                    </a:lnTo>
                    <a:lnTo>
                      <a:pt x="1178" y="115"/>
                    </a:lnTo>
                    <a:lnTo>
                      <a:pt x="1248" y="104"/>
                    </a:lnTo>
                    <a:lnTo>
                      <a:pt x="1248" y="0"/>
                    </a:lnTo>
                    <a:lnTo>
                      <a:pt x="1161" y="22"/>
                    </a:lnTo>
                    <a:lnTo>
                      <a:pt x="1069" y="38"/>
                    </a:lnTo>
                    <a:lnTo>
                      <a:pt x="874" y="71"/>
                    </a:lnTo>
                    <a:lnTo>
                      <a:pt x="673" y="93"/>
                    </a:lnTo>
                    <a:lnTo>
                      <a:pt x="483" y="126"/>
                    </a:lnTo>
                    <a:lnTo>
                      <a:pt x="391" y="142"/>
                    </a:lnTo>
                    <a:lnTo>
                      <a:pt x="309" y="158"/>
                    </a:lnTo>
                    <a:lnTo>
                      <a:pt x="228" y="180"/>
                    </a:lnTo>
                    <a:lnTo>
                      <a:pt x="163" y="202"/>
                    </a:lnTo>
                    <a:lnTo>
                      <a:pt x="103" y="229"/>
                    </a:lnTo>
                    <a:lnTo>
                      <a:pt x="54" y="256"/>
                    </a:lnTo>
                    <a:lnTo>
                      <a:pt x="22" y="294"/>
                    </a:lnTo>
                    <a:lnTo>
                      <a:pt x="0" y="332"/>
                    </a:lnTo>
                    <a:lnTo>
                      <a:pt x="0" y="332"/>
                    </a:lnTo>
                    <a:close/>
                  </a:path>
                </a:pathLst>
              </a:custGeom>
              <a:gradFill rotWithShape="0">
                <a:gsLst>
                  <a:gs pos="0">
                    <a:schemeClr val="bg1">
                      <a:gamma/>
                      <a:shade val="87843"/>
                      <a:invGamma/>
                    </a:schemeClr>
                  </a:gs>
                  <a:gs pos="100000">
                    <a:schemeClr val="bg1"/>
                  </a:gs>
                </a:gsLst>
                <a:lin ang="27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grpSp>
        <p:sp>
          <p:nvSpPr>
            <p:cNvPr id="3083" name="Freeform 11"/>
            <p:cNvSpPr>
              <a:spLocks/>
            </p:cNvSpPr>
            <p:nvPr/>
          </p:nvSpPr>
          <p:spPr bwMode="hidden">
            <a:xfrm>
              <a:off x="3322" y="1341"/>
              <a:ext cx="1825" cy="1537"/>
            </a:xfrm>
            <a:custGeom>
              <a:avLst/>
              <a:gdLst/>
              <a:ahLst/>
              <a:cxnLst>
                <a:cxn ang="0">
                  <a:pos x="982" y="1061"/>
                </a:cxn>
                <a:cxn ang="0">
                  <a:pos x="1357" y="1012"/>
                </a:cxn>
                <a:cxn ang="0">
                  <a:pos x="1666" y="957"/>
                </a:cxn>
                <a:cxn ang="0">
                  <a:pos x="1916" y="897"/>
                </a:cxn>
                <a:cxn ang="0">
                  <a:pos x="2100" y="832"/>
                </a:cxn>
                <a:cxn ang="0">
                  <a:pos x="2220" y="756"/>
                </a:cxn>
                <a:cxn ang="0">
                  <a:pos x="2285" y="669"/>
                </a:cxn>
                <a:cxn ang="0">
                  <a:pos x="2290" y="560"/>
                </a:cxn>
                <a:cxn ang="0">
                  <a:pos x="2241" y="457"/>
                </a:cxn>
                <a:cxn ang="0">
                  <a:pos x="2144" y="364"/>
                </a:cxn>
                <a:cxn ang="0">
                  <a:pos x="2008" y="277"/>
                </a:cxn>
                <a:cxn ang="0">
                  <a:pos x="1769" y="157"/>
                </a:cxn>
                <a:cxn ang="0">
                  <a:pos x="1612" y="92"/>
                </a:cxn>
                <a:cxn ang="0">
                  <a:pos x="1476" y="43"/>
                </a:cxn>
                <a:cxn ang="0">
                  <a:pos x="1384" y="10"/>
                </a:cxn>
                <a:cxn ang="0">
                  <a:pos x="1346" y="0"/>
                </a:cxn>
                <a:cxn ang="0">
                  <a:pos x="1655" y="119"/>
                </a:cxn>
                <a:cxn ang="0">
                  <a:pos x="1948" y="255"/>
                </a:cxn>
                <a:cxn ang="0">
                  <a:pos x="2068" y="326"/>
                </a:cxn>
                <a:cxn ang="0">
                  <a:pos x="2171" y="402"/>
                </a:cxn>
                <a:cxn ang="0">
                  <a:pos x="2236" y="478"/>
                </a:cxn>
                <a:cxn ang="0">
                  <a:pos x="2263" y="560"/>
                </a:cxn>
                <a:cxn ang="0">
                  <a:pos x="2241" y="636"/>
                </a:cxn>
                <a:cxn ang="0">
                  <a:pos x="2171" y="702"/>
                </a:cxn>
                <a:cxn ang="0">
                  <a:pos x="2062" y="756"/>
                </a:cxn>
                <a:cxn ang="0">
                  <a:pos x="1921" y="800"/>
                </a:cxn>
                <a:cxn ang="0">
                  <a:pos x="1748" y="843"/>
                </a:cxn>
                <a:cxn ang="0">
                  <a:pos x="1351" y="908"/>
                </a:cxn>
                <a:cxn ang="0">
                  <a:pos x="923" y="968"/>
                </a:cxn>
                <a:cxn ang="0">
                  <a:pos x="521" y="1028"/>
                </a:cxn>
                <a:cxn ang="0">
                  <a:pos x="353" y="1066"/>
                </a:cxn>
                <a:cxn ang="0">
                  <a:pos x="206" y="1104"/>
                </a:cxn>
                <a:cxn ang="0">
                  <a:pos x="92" y="1148"/>
                </a:cxn>
                <a:cxn ang="0">
                  <a:pos x="22" y="1202"/>
                </a:cxn>
                <a:cxn ang="0">
                  <a:pos x="0" y="1262"/>
                </a:cxn>
                <a:cxn ang="0">
                  <a:pos x="27" y="1327"/>
                </a:cxn>
                <a:cxn ang="0">
                  <a:pos x="98" y="1382"/>
                </a:cxn>
                <a:cxn ang="0">
                  <a:pos x="196" y="1425"/>
                </a:cxn>
                <a:cxn ang="0">
                  <a:pos x="326" y="1469"/>
                </a:cxn>
                <a:cxn ang="0">
                  <a:pos x="217" y="1414"/>
                </a:cxn>
                <a:cxn ang="0">
                  <a:pos x="147" y="1360"/>
                </a:cxn>
                <a:cxn ang="0">
                  <a:pos x="120" y="1306"/>
                </a:cxn>
                <a:cxn ang="0">
                  <a:pos x="141" y="1257"/>
                </a:cxn>
                <a:cxn ang="0">
                  <a:pos x="212" y="1208"/>
                </a:cxn>
                <a:cxn ang="0">
                  <a:pos x="342" y="1164"/>
                </a:cxn>
                <a:cxn ang="0">
                  <a:pos x="527" y="1121"/>
                </a:cxn>
                <a:cxn ang="0">
                  <a:pos x="771" y="1088"/>
                </a:cxn>
              </a:cxnLst>
              <a:rect l="0" t="0" r="r" b="b"/>
              <a:pathLst>
                <a:path w="2296" h="1469">
                  <a:moveTo>
                    <a:pt x="771" y="1088"/>
                  </a:moveTo>
                  <a:lnTo>
                    <a:pt x="982" y="1061"/>
                  </a:lnTo>
                  <a:lnTo>
                    <a:pt x="1178" y="1034"/>
                  </a:lnTo>
                  <a:lnTo>
                    <a:pt x="1357" y="1012"/>
                  </a:lnTo>
                  <a:lnTo>
                    <a:pt x="1520" y="985"/>
                  </a:lnTo>
                  <a:lnTo>
                    <a:pt x="1666" y="957"/>
                  </a:lnTo>
                  <a:lnTo>
                    <a:pt x="1796" y="930"/>
                  </a:lnTo>
                  <a:lnTo>
                    <a:pt x="1916" y="897"/>
                  </a:lnTo>
                  <a:lnTo>
                    <a:pt x="2013" y="870"/>
                  </a:lnTo>
                  <a:lnTo>
                    <a:pt x="2100" y="832"/>
                  </a:lnTo>
                  <a:lnTo>
                    <a:pt x="2171" y="800"/>
                  </a:lnTo>
                  <a:lnTo>
                    <a:pt x="2220" y="756"/>
                  </a:lnTo>
                  <a:lnTo>
                    <a:pt x="2263" y="712"/>
                  </a:lnTo>
                  <a:lnTo>
                    <a:pt x="2285" y="669"/>
                  </a:lnTo>
                  <a:lnTo>
                    <a:pt x="2296" y="614"/>
                  </a:lnTo>
                  <a:lnTo>
                    <a:pt x="2290" y="560"/>
                  </a:lnTo>
                  <a:lnTo>
                    <a:pt x="2269" y="500"/>
                  </a:lnTo>
                  <a:lnTo>
                    <a:pt x="2241" y="457"/>
                  </a:lnTo>
                  <a:lnTo>
                    <a:pt x="2198" y="408"/>
                  </a:lnTo>
                  <a:lnTo>
                    <a:pt x="2144" y="364"/>
                  </a:lnTo>
                  <a:lnTo>
                    <a:pt x="2079" y="321"/>
                  </a:lnTo>
                  <a:lnTo>
                    <a:pt x="2008" y="277"/>
                  </a:lnTo>
                  <a:lnTo>
                    <a:pt x="1927" y="234"/>
                  </a:lnTo>
                  <a:lnTo>
                    <a:pt x="1769" y="157"/>
                  </a:lnTo>
                  <a:lnTo>
                    <a:pt x="1688" y="125"/>
                  </a:lnTo>
                  <a:lnTo>
                    <a:pt x="1612" y="92"/>
                  </a:lnTo>
                  <a:lnTo>
                    <a:pt x="1536" y="65"/>
                  </a:lnTo>
                  <a:lnTo>
                    <a:pt x="1476" y="43"/>
                  </a:lnTo>
                  <a:lnTo>
                    <a:pt x="1422" y="27"/>
                  </a:lnTo>
                  <a:lnTo>
                    <a:pt x="1384" y="10"/>
                  </a:lnTo>
                  <a:lnTo>
                    <a:pt x="1357" y="5"/>
                  </a:lnTo>
                  <a:lnTo>
                    <a:pt x="1346" y="0"/>
                  </a:lnTo>
                  <a:lnTo>
                    <a:pt x="1498" y="54"/>
                  </a:lnTo>
                  <a:lnTo>
                    <a:pt x="1655" y="119"/>
                  </a:lnTo>
                  <a:lnTo>
                    <a:pt x="1807" y="185"/>
                  </a:lnTo>
                  <a:lnTo>
                    <a:pt x="1948" y="255"/>
                  </a:lnTo>
                  <a:lnTo>
                    <a:pt x="2013" y="288"/>
                  </a:lnTo>
                  <a:lnTo>
                    <a:pt x="2068" y="326"/>
                  </a:lnTo>
                  <a:lnTo>
                    <a:pt x="2122" y="364"/>
                  </a:lnTo>
                  <a:lnTo>
                    <a:pt x="2171" y="402"/>
                  </a:lnTo>
                  <a:lnTo>
                    <a:pt x="2209" y="440"/>
                  </a:lnTo>
                  <a:lnTo>
                    <a:pt x="2236" y="478"/>
                  </a:lnTo>
                  <a:lnTo>
                    <a:pt x="2252" y="522"/>
                  </a:lnTo>
                  <a:lnTo>
                    <a:pt x="2263" y="560"/>
                  </a:lnTo>
                  <a:lnTo>
                    <a:pt x="2258" y="598"/>
                  </a:lnTo>
                  <a:lnTo>
                    <a:pt x="2241" y="636"/>
                  </a:lnTo>
                  <a:lnTo>
                    <a:pt x="2214" y="669"/>
                  </a:lnTo>
                  <a:lnTo>
                    <a:pt x="2171" y="702"/>
                  </a:lnTo>
                  <a:lnTo>
                    <a:pt x="2122" y="729"/>
                  </a:lnTo>
                  <a:lnTo>
                    <a:pt x="2062" y="756"/>
                  </a:lnTo>
                  <a:lnTo>
                    <a:pt x="1997" y="778"/>
                  </a:lnTo>
                  <a:lnTo>
                    <a:pt x="1921" y="800"/>
                  </a:lnTo>
                  <a:lnTo>
                    <a:pt x="1834" y="821"/>
                  </a:lnTo>
                  <a:lnTo>
                    <a:pt x="1748" y="843"/>
                  </a:lnTo>
                  <a:lnTo>
                    <a:pt x="1552" y="876"/>
                  </a:lnTo>
                  <a:lnTo>
                    <a:pt x="1351" y="908"/>
                  </a:lnTo>
                  <a:lnTo>
                    <a:pt x="1134" y="941"/>
                  </a:lnTo>
                  <a:lnTo>
                    <a:pt x="923" y="968"/>
                  </a:lnTo>
                  <a:lnTo>
                    <a:pt x="716" y="995"/>
                  </a:lnTo>
                  <a:lnTo>
                    <a:pt x="521" y="1028"/>
                  </a:lnTo>
                  <a:lnTo>
                    <a:pt x="434" y="1044"/>
                  </a:lnTo>
                  <a:lnTo>
                    <a:pt x="353" y="1066"/>
                  </a:lnTo>
                  <a:lnTo>
                    <a:pt x="277" y="1082"/>
                  </a:lnTo>
                  <a:lnTo>
                    <a:pt x="206" y="1104"/>
                  </a:lnTo>
                  <a:lnTo>
                    <a:pt x="147" y="1126"/>
                  </a:lnTo>
                  <a:lnTo>
                    <a:pt x="92" y="1148"/>
                  </a:lnTo>
                  <a:lnTo>
                    <a:pt x="54" y="1175"/>
                  </a:lnTo>
                  <a:lnTo>
                    <a:pt x="22" y="1202"/>
                  </a:lnTo>
                  <a:lnTo>
                    <a:pt x="6" y="1229"/>
                  </a:lnTo>
                  <a:lnTo>
                    <a:pt x="0" y="1262"/>
                  </a:lnTo>
                  <a:lnTo>
                    <a:pt x="11" y="1295"/>
                  </a:lnTo>
                  <a:lnTo>
                    <a:pt x="27" y="1327"/>
                  </a:lnTo>
                  <a:lnTo>
                    <a:pt x="54" y="1355"/>
                  </a:lnTo>
                  <a:lnTo>
                    <a:pt x="98" y="1382"/>
                  </a:lnTo>
                  <a:lnTo>
                    <a:pt x="141" y="1404"/>
                  </a:lnTo>
                  <a:lnTo>
                    <a:pt x="196" y="1425"/>
                  </a:lnTo>
                  <a:lnTo>
                    <a:pt x="261" y="1447"/>
                  </a:lnTo>
                  <a:lnTo>
                    <a:pt x="326" y="1469"/>
                  </a:lnTo>
                  <a:lnTo>
                    <a:pt x="266" y="1442"/>
                  </a:lnTo>
                  <a:lnTo>
                    <a:pt x="217" y="1414"/>
                  </a:lnTo>
                  <a:lnTo>
                    <a:pt x="174" y="1387"/>
                  </a:lnTo>
                  <a:lnTo>
                    <a:pt x="147" y="1360"/>
                  </a:lnTo>
                  <a:lnTo>
                    <a:pt x="125" y="1333"/>
                  </a:lnTo>
                  <a:lnTo>
                    <a:pt x="120" y="1306"/>
                  </a:lnTo>
                  <a:lnTo>
                    <a:pt x="125" y="1278"/>
                  </a:lnTo>
                  <a:lnTo>
                    <a:pt x="141" y="1257"/>
                  </a:lnTo>
                  <a:lnTo>
                    <a:pt x="174" y="1229"/>
                  </a:lnTo>
                  <a:lnTo>
                    <a:pt x="212" y="1208"/>
                  </a:lnTo>
                  <a:lnTo>
                    <a:pt x="272" y="1186"/>
                  </a:lnTo>
                  <a:lnTo>
                    <a:pt x="342" y="1164"/>
                  </a:lnTo>
                  <a:lnTo>
                    <a:pt x="423" y="1142"/>
                  </a:lnTo>
                  <a:lnTo>
                    <a:pt x="527" y="1121"/>
                  </a:lnTo>
                  <a:lnTo>
                    <a:pt x="641" y="1104"/>
                  </a:lnTo>
                  <a:lnTo>
                    <a:pt x="771" y="1088"/>
                  </a:lnTo>
                  <a:lnTo>
                    <a:pt x="771" y="1088"/>
                  </a:lnTo>
                  <a:close/>
                </a:path>
              </a:pathLst>
            </a:custGeom>
            <a:gradFill rotWithShape="0">
              <a:gsLst>
                <a:gs pos="0">
                  <a:schemeClr val="bg1">
                    <a:gamma/>
                    <a:shade val="84706"/>
                    <a:invGamma/>
                  </a:schemeClr>
                </a:gs>
                <a:gs pos="100000">
                  <a:schemeClr val="bg1"/>
                </a:gs>
              </a:gsLst>
              <a:lin ang="27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142346" name="Freeform 12"/>
            <p:cNvSpPr>
              <a:spLocks/>
            </p:cNvSpPr>
            <p:nvPr/>
          </p:nvSpPr>
          <p:spPr bwMode="hidden">
            <a:xfrm>
              <a:off x="0" y="0"/>
              <a:ext cx="5758" cy="1776"/>
            </a:xfrm>
            <a:custGeom>
              <a:avLst/>
              <a:gdLst>
                <a:gd name="T0" fmla="*/ 0 w 5740"/>
                <a:gd name="T1" fmla="*/ 0 h 1906"/>
                <a:gd name="T2" fmla="*/ 0 w 5740"/>
                <a:gd name="T3" fmla="*/ 1776 h 1906"/>
                <a:gd name="T4" fmla="*/ 5758 w 5740"/>
                <a:gd name="T5" fmla="*/ 1776 h 1906"/>
                <a:gd name="T6" fmla="*/ 5758 w 5740"/>
                <a:gd name="T7" fmla="*/ 0 h 1906"/>
                <a:gd name="T8" fmla="*/ 0 w 5740"/>
                <a:gd name="T9" fmla="*/ 0 h 1906"/>
                <a:gd name="T10" fmla="*/ 0 w 5740"/>
                <a:gd name="T11" fmla="*/ 0 h 1906"/>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5740" h="1906">
                  <a:moveTo>
                    <a:pt x="0" y="0"/>
                  </a:moveTo>
                  <a:lnTo>
                    <a:pt x="0" y="1906"/>
                  </a:lnTo>
                  <a:lnTo>
                    <a:pt x="5740" y="1906"/>
                  </a:lnTo>
                  <a:lnTo>
                    <a:pt x="5740" y="0"/>
                  </a:lnTo>
                  <a:lnTo>
                    <a:pt x="0" y="0"/>
                  </a:lnTo>
                  <a:close/>
                </a:path>
              </a:pathLst>
            </a:custGeom>
            <a:gradFill rotWithShape="0">
              <a:gsLst>
                <a:gs pos="0">
                  <a:schemeClr val="bg2"/>
                </a:gs>
                <a:gs pos="100000">
                  <a:schemeClr val="bg1"/>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grpSp>
      <p:sp>
        <p:nvSpPr>
          <p:cNvPr id="3085" name="Rectangle 13"/>
          <p:cNvSpPr>
            <a:spLocks noGrp="1" noRot="1" noChangeArrowheads="1"/>
          </p:cNvSpPr>
          <p:nvPr>
            <p:ph type="title"/>
          </p:nvPr>
        </p:nvSpPr>
        <p:spPr bwMode="auto">
          <a:xfrm>
            <a:off x="457200" y="274638"/>
            <a:ext cx="8229600" cy="1143000"/>
          </a:xfrm>
          <a:prstGeom prst="rect">
            <a:avLst/>
          </a:prstGeom>
          <a:noFill/>
          <a:ln w="9525">
            <a:noFill/>
            <a:miter lim="800000"/>
            <a:headEnd/>
            <a:tailEnd/>
          </a:ln>
          <a:effectLst/>
        </p:spPr>
        <p:txBody>
          <a:bodyPr vert="horz" wrap="square" lIns="91435" tIns="45718" rIns="91435" bIns="45718" numCol="1" anchor="ctr" anchorCtr="0" compatLnSpc="1">
            <a:prstTxWarp prst="textNoShape">
              <a:avLst/>
            </a:prstTxWarp>
          </a:bodyPr>
          <a:lstStyle/>
          <a:p>
            <a:pPr lvl="0"/>
            <a:r>
              <a:rPr lang="en-US" dirty="0"/>
              <a:t>Click to edit Master title style</a:t>
            </a:r>
          </a:p>
        </p:txBody>
      </p:sp>
      <p:sp>
        <p:nvSpPr>
          <p:cNvPr id="3086" name="Rectangle 14"/>
          <p:cNvSpPr>
            <a:spLocks noGrp="1" noChangeArrowheads="1"/>
          </p:cNvSpPr>
          <p:nvPr>
            <p:ph type="ftr" sz="quarter" idx="3"/>
          </p:nvPr>
        </p:nvSpPr>
        <p:spPr bwMode="auto">
          <a:xfrm>
            <a:off x="3124201" y="6248401"/>
            <a:ext cx="2895600" cy="476250"/>
          </a:xfrm>
          <a:prstGeom prst="rect">
            <a:avLst/>
          </a:prstGeom>
          <a:noFill/>
          <a:ln w="9525">
            <a:noFill/>
            <a:miter lim="800000"/>
            <a:headEnd/>
            <a:tailEnd/>
          </a:ln>
          <a:effectLst/>
        </p:spPr>
        <p:txBody>
          <a:bodyPr vert="horz" wrap="square" lIns="91435" tIns="45718" rIns="91435" bIns="45718" numCol="1" anchor="b" anchorCtr="0" compatLnSpc="1">
            <a:prstTxWarp prst="textNoShape">
              <a:avLst/>
            </a:prstTxWarp>
          </a:bodyPr>
          <a:lstStyle>
            <a:lvl1pPr algn="ctr" eaLnBrk="1" hangingPunct="1">
              <a:defRPr sz="1200" b="1" i="0">
                <a:latin typeface="Arial" panose="020B0604020202020204" pitchFamily="34" charset="0"/>
                <a:ea typeface="ＭＳ Ｐゴシック" charset="-128"/>
                <a:cs typeface="ＭＳ Ｐゴシック" charset="-128"/>
              </a:defRPr>
            </a:lvl1pPr>
          </a:lstStyle>
          <a:p>
            <a:pPr>
              <a:defRPr/>
            </a:pPr>
            <a:endParaRPr lang="en-US" dirty="0"/>
          </a:p>
        </p:txBody>
      </p:sp>
      <p:sp>
        <p:nvSpPr>
          <p:cNvPr id="3087" name="Rectangle 15"/>
          <p:cNvSpPr>
            <a:spLocks noGrp="1" noChangeArrowheads="1"/>
          </p:cNvSpPr>
          <p:nvPr>
            <p:ph type="body" idx="1"/>
          </p:nvPr>
        </p:nvSpPr>
        <p:spPr bwMode="auto">
          <a:xfrm>
            <a:off x="457200" y="1600201"/>
            <a:ext cx="8229600" cy="4525963"/>
          </a:xfrm>
          <a:prstGeom prst="rect">
            <a:avLst/>
          </a:prstGeom>
          <a:noFill/>
          <a:ln w="9525">
            <a:noFill/>
            <a:miter lim="800000"/>
            <a:headEnd/>
            <a:tailEnd/>
          </a:ln>
          <a:effectLst/>
        </p:spPr>
        <p:txBody>
          <a:bodyPr vert="horz" wrap="square" lIns="91435" tIns="45718" rIns="91435" bIns="45718"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307141916"/>
      </p:ext>
    </p:extLst>
  </p:cSld>
  <p:clrMap bg1="dk2" tx1="lt1" bg2="dk1" tx2="lt2" accent1="accent1" accent2="accent2" accent3="accent3" accent4="accent4" accent5="accent5" accent6="accent6" hlink="hlink" folHlink="folHlink"/>
  <p:sldLayoutIdLst>
    <p:sldLayoutId id="2147489876" r:id="rId1"/>
    <p:sldLayoutId id="2147489877" r:id="rId2"/>
    <p:sldLayoutId id="2147489878" r:id="rId3"/>
    <p:sldLayoutId id="2147489879" r:id="rId4"/>
    <p:sldLayoutId id="2147489880" r:id="rId5"/>
    <p:sldLayoutId id="2147489881" r:id="rId6"/>
    <p:sldLayoutId id="2147489882" r:id="rId7"/>
    <p:sldLayoutId id="2147489883" r:id="rId8"/>
    <p:sldLayoutId id="2147489884" r:id="rId9"/>
    <p:sldLayoutId id="2147489885" r:id="rId10"/>
    <p:sldLayoutId id="2147489886" r:id="rId11"/>
  </p:sldLayoutIdLst>
  <p:txStyles>
    <p:titleStyle>
      <a:lvl1pPr algn="ctr" rtl="0" eaLnBrk="0" fontAlgn="base" hangingPunct="0">
        <a:spcBef>
          <a:spcPct val="0"/>
        </a:spcBef>
        <a:spcAft>
          <a:spcPct val="0"/>
        </a:spcAft>
        <a:defRPr sz="4400" b="1" i="0">
          <a:solidFill>
            <a:schemeClr val="tx2"/>
          </a:solidFill>
          <a:effectLst>
            <a:outerShdw blurRad="38100" dist="38100" dir="2700000" algn="tl">
              <a:srgbClr val="000000"/>
            </a:outerShdw>
          </a:effectLst>
          <a:latin typeface="Arial" panose="020B0604020202020204" pitchFamily="34" charset="0"/>
          <a:ea typeface="ＭＳ Ｐゴシック" charset="-128"/>
          <a:cs typeface="Arial" panose="020B0604020202020204" pitchFamily="34" charset="0"/>
        </a:defRPr>
      </a:lvl1pPr>
      <a:lvl2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Garamond" pitchFamily="-111" charset="0"/>
          <a:ea typeface="ＭＳ Ｐゴシック" charset="-128"/>
          <a:cs typeface="ＭＳ Ｐゴシック" charset="-128"/>
        </a:defRPr>
      </a:lvl2pPr>
      <a:lvl3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Garamond" pitchFamily="-111" charset="0"/>
          <a:ea typeface="ＭＳ Ｐゴシック" charset="-128"/>
          <a:cs typeface="ＭＳ Ｐゴシック" charset="-128"/>
        </a:defRPr>
      </a:lvl3pPr>
      <a:lvl4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Garamond" pitchFamily="-111" charset="0"/>
          <a:ea typeface="ＭＳ Ｐゴシック" charset="-128"/>
          <a:cs typeface="ＭＳ Ｐゴシック" charset="-128"/>
        </a:defRPr>
      </a:lvl4pPr>
      <a:lvl5pPr algn="ctr" rtl="0" eaLnBrk="0" fontAlgn="base" hangingPunct="0">
        <a:spcBef>
          <a:spcPct val="0"/>
        </a:spcBef>
        <a:spcAft>
          <a:spcPct val="0"/>
        </a:spcAft>
        <a:defRPr sz="4400" b="1">
          <a:solidFill>
            <a:schemeClr val="tx2"/>
          </a:solidFill>
          <a:effectLst>
            <a:outerShdw blurRad="38100" dist="38100" dir="2700000" algn="tl">
              <a:srgbClr val="000000"/>
            </a:outerShdw>
          </a:effectLst>
          <a:latin typeface="Garamond" pitchFamily="-111" charset="0"/>
          <a:ea typeface="ＭＳ Ｐゴシック" charset="-128"/>
          <a:cs typeface="ＭＳ Ｐゴシック" charset="-128"/>
        </a:defRPr>
      </a:lvl5pPr>
      <a:lvl6pPr marL="457177" algn="ctr" rtl="0" fontAlgn="base">
        <a:spcBef>
          <a:spcPct val="0"/>
        </a:spcBef>
        <a:spcAft>
          <a:spcPct val="0"/>
        </a:spcAft>
        <a:defRPr sz="4400" b="1">
          <a:solidFill>
            <a:schemeClr val="tx2"/>
          </a:solidFill>
          <a:effectLst>
            <a:outerShdw blurRad="38100" dist="38100" dir="2700000" algn="tl">
              <a:srgbClr val="000000"/>
            </a:outerShdw>
          </a:effectLst>
          <a:latin typeface="Garamond" pitchFamily="-111" charset="0"/>
        </a:defRPr>
      </a:lvl6pPr>
      <a:lvl7pPr marL="914353" algn="ctr" rtl="0" fontAlgn="base">
        <a:spcBef>
          <a:spcPct val="0"/>
        </a:spcBef>
        <a:spcAft>
          <a:spcPct val="0"/>
        </a:spcAft>
        <a:defRPr sz="4400" b="1">
          <a:solidFill>
            <a:schemeClr val="tx2"/>
          </a:solidFill>
          <a:effectLst>
            <a:outerShdw blurRad="38100" dist="38100" dir="2700000" algn="tl">
              <a:srgbClr val="000000"/>
            </a:outerShdw>
          </a:effectLst>
          <a:latin typeface="Garamond" pitchFamily="-111" charset="0"/>
        </a:defRPr>
      </a:lvl7pPr>
      <a:lvl8pPr marL="1371530" algn="ctr" rtl="0" fontAlgn="base">
        <a:spcBef>
          <a:spcPct val="0"/>
        </a:spcBef>
        <a:spcAft>
          <a:spcPct val="0"/>
        </a:spcAft>
        <a:defRPr sz="4400" b="1">
          <a:solidFill>
            <a:schemeClr val="tx2"/>
          </a:solidFill>
          <a:effectLst>
            <a:outerShdw blurRad="38100" dist="38100" dir="2700000" algn="tl">
              <a:srgbClr val="000000"/>
            </a:outerShdw>
          </a:effectLst>
          <a:latin typeface="Garamond" pitchFamily="-111" charset="0"/>
        </a:defRPr>
      </a:lvl8pPr>
      <a:lvl9pPr marL="1828706" algn="ctr" rtl="0" fontAlgn="base">
        <a:spcBef>
          <a:spcPct val="0"/>
        </a:spcBef>
        <a:spcAft>
          <a:spcPct val="0"/>
        </a:spcAft>
        <a:defRPr sz="4400" b="1">
          <a:solidFill>
            <a:schemeClr val="tx2"/>
          </a:solidFill>
          <a:effectLst>
            <a:outerShdw blurRad="38100" dist="38100" dir="2700000" algn="tl">
              <a:srgbClr val="000000"/>
            </a:outerShdw>
          </a:effectLst>
          <a:latin typeface="Garamond" pitchFamily="-111" charset="0"/>
        </a:defRPr>
      </a:lvl9pPr>
    </p:titleStyle>
    <p:bodyStyle>
      <a:lvl1pPr marL="342882" indent="-342882" algn="l" rtl="0" eaLnBrk="0" fontAlgn="base" hangingPunct="0">
        <a:spcBef>
          <a:spcPct val="20000"/>
        </a:spcBef>
        <a:spcAft>
          <a:spcPct val="0"/>
        </a:spcAft>
        <a:buClr>
          <a:schemeClr val="hlink"/>
        </a:buClr>
        <a:buSzPct val="70000"/>
        <a:buFont typeface="Wingdings" charset="0"/>
        <a:buChar char="n"/>
        <a:defRPr sz="3200" b="1" i="0">
          <a:solidFill>
            <a:schemeClr val="tx1"/>
          </a:solidFill>
          <a:effectLst>
            <a:outerShdw blurRad="38100" dist="38100" dir="2700000" algn="tl">
              <a:srgbClr val="000000"/>
            </a:outerShdw>
          </a:effectLst>
          <a:latin typeface="Arial" panose="020B0604020202020204" pitchFamily="34" charset="0"/>
          <a:ea typeface="ＭＳ Ｐゴシック" charset="-128"/>
          <a:cs typeface="Arial" panose="020B0604020202020204" pitchFamily="34" charset="0"/>
        </a:defRPr>
      </a:lvl1pPr>
      <a:lvl2pPr marL="742912" indent="-285736" algn="l" rtl="0" eaLnBrk="0" fontAlgn="base" hangingPunct="0">
        <a:spcBef>
          <a:spcPct val="20000"/>
        </a:spcBef>
        <a:spcAft>
          <a:spcPct val="0"/>
        </a:spcAft>
        <a:buClr>
          <a:schemeClr val="accent2"/>
        </a:buClr>
        <a:buSzPct val="70000"/>
        <a:buFont typeface="Wingdings" charset="0"/>
        <a:buChar char="n"/>
        <a:defRPr sz="2800" b="1" i="0">
          <a:solidFill>
            <a:schemeClr val="tx1"/>
          </a:solidFill>
          <a:effectLst>
            <a:outerShdw blurRad="38100" dist="38100" dir="2700000" algn="tl">
              <a:srgbClr val="000000"/>
            </a:outerShdw>
          </a:effectLst>
          <a:latin typeface="Arial" panose="020B0604020202020204" pitchFamily="34" charset="0"/>
          <a:ea typeface="ＭＳ Ｐゴシック" pitchFamily="-111" charset="-128"/>
          <a:cs typeface="Arial" panose="020B0604020202020204" pitchFamily="34" charset="0"/>
        </a:defRPr>
      </a:lvl2pPr>
      <a:lvl3pPr marL="1142942" indent="-228588" algn="l" rtl="0" eaLnBrk="0" fontAlgn="base" hangingPunct="0">
        <a:spcBef>
          <a:spcPct val="20000"/>
        </a:spcBef>
        <a:spcAft>
          <a:spcPct val="0"/>
        </a:spcAft>
        <a:buClr>
          <a:schemeClr val="tx2"/>
        </a:buClr>
        <a:buSzPct val="70000"/>
        <a:buFont typeface="Wingdings" charset="0"/>
        <a:buChar char="n"/>
        <a:defRPr sz="2400" b="1" i="0">
          <a:solidFill>
            <a:schemeClr val="tx1"/>
          </a:solidFill>
          <a:effectLst>
            <a:outerShdw blurRad="38100" dist="38100" dir="2700000" algn="tl">
              <a:srgbClr val="000000"/>
            </a:outerShdw>
          </a:effectLst>
          <a:latin typeface="Arial" panose="020B0604020202020204" pitchFamily="34" charset="0"/>
          <a:ea typeface="ＭＳ Ｐゴシック" pitchFamily="-111" charset="-128"/>
          <a:cs typeface="Arial" panose="020B0604020202020204" pitchFamily="34" charset="0"/>
        </a:defRPr>
      </a:lvl3pPr>
      <a:lvl4pPr marL="1600118" indent="-228588" algn="l" rtl="0" eaLnBrk="0" fontAlgn="base" hangingPunct="0">
        <a:spcBef>
          <a:spcPct val="20000"/>
        </a:spcBef>
        <a:spcAft>
          <a:spcPct val="0"/>
        </a:spcAft>
        <a:buClr>
          <a:schemeClr val="accent2"/>
        </a:buClr>
        <a:buSzPct val="70000"/>
        <a:buFont typeface="Wingdings" charset="0"/>
        <a:buChar char="n"/>
        <a:defRPr sz="2000" b="1" i="0">
          <a:solidFill>
            <a:schemeClr val="tx1"/>
          </a:solidFill>
          <a:effectLst>
            <a:outerShdw blurRad="38100" dist="38100" dir="2700000" algn="tl">
              <a:srgbClr val="000000"/>
            </a:outerShdw>
          </a:effectLst>
          <a:latin typeface="Arial" panose="020B0604020202020204" pitchFamily="34" charset="0"/>
          <a:ea typeface="ＭＳ Ｐゴシック" pitchFamily="-111" charset="-128"/>
          <a:cs typeface="Arial" panose="020B0604020202020204" pitchFamily="34" charset="0"/>
        </a:defRPr>
      </a:lvl4pPr>
      <a:lvl5pPr marL="2057295" indent="-228588" algn="l" rtl="0" eaLnBrk="0" fontAlgn="base" hangingPunct="0">
        <a:spcBef>
          <a:spcPct val="20000"/>
        </a:spcBef>
        <a:spcAft>
          <a:spcPct val="0"/>
        </a:spcAft>
        <a:buClr>
          <a:schemeClr val="hlink"/>
        </a:buClr>
        <a:buSzPct val="70000"/>
        <a:buFont typeface="Wingdings" charset="0"/>
        <a:buChar char="n"/>
        <a:defRPr sz="2000" b="1" i="0">
          <a:solidFill>
            <a:schemeClr val="tx1"/>
          </a:solidFill>
          <a:effectLst>
            <a:outerShdw blurRad="38100" dist="38100" dir="2700000" algn="tl">
              <a:srgbClr val="000000"/>
            </a:outerShdw>
          </a:effectLst>
          <a:latin typeface="Arial" panose="020B0604020202020204" pitchFamily="34" charset="0"/>
          <a:ea typeface="ＭＳ Ｐゴシック" pitchFamily="-111" charset="-128"/>
          <a:cs typeface="Arial" panose="020B0604020202020204" pitchFamily="34" charset="0"/>
        </a:defRPr>
      </a:lvl5pPr>
      <a:lvl6pPr marL="2514471" indent="-228588" algn="l" rtl="0" fontAlgn="base">
        <a:spcBef>
          <a:spcPct val="20000"/>
        </a:spcBef>
        <a:spcAft>
          <a:spcPct val="0"/>
        </a:spcAft>
        <a:buClr>
          <a:schemeClr val="hlink"/>
        </a:buClr>
        <a:buSzPct val="70000"/>
        <a:buFont typeface="Wingdings" pitchFamily="-111" charset="2"/>
        <a:buChar char="n"/>
        <a:defRPr sz="2000">
          <a:solidFill>
            <a:schemeClr val="tx1"/>
          </a:solidFill>
          <a:effectLst>
            <a:outerShdw blurRad="38100" dist="38100" dir="2700000" algn="tl">
              <a:srgbClr val="000000"/>
            </a:outerShdw>
          </a:effectLst>
          <a:latin typeface="+mn-lt"/>
          <a:ea typeface="ＭＳ Ｐゴシック" pitchFamily="-111" charset="-128"/>
        </a:defRPr>
      </a:lvl6pPr>
      <a:lvl7pPr marL="2971648" indent="-228588" algn="l" rtl="0" fontAlgn="base">
        <a:spcBef>
          <a:spcPct val="20000"/>
        </a:spcBef>
        <a:spcAft>
          <a:spcPct val="0"/>
        </a:spcAft>
        <a:buClr>
          <a:schemeClr val="hlink"/>
        </a:buClr>
        <a:buSzPct val="70000"/>
        <a:buFont typeface="Wingdings" pitchFamily="-111" charset="2"/>
        <a:buChar char="n"/>
        <a:defRPr sz="2000">
          <a:solidFill>
            <a:schemeClr val="tx1"/>
          </a:solidFill>
          <a:effectLst>
            <a:outerShdw blurRad="38100" dist="38100" dir="2700000" algn="tl">
              <a:srgbClr val="000000"/>
            </a:outerShdw>
          </a:effectLst>
          <a:latin typeface="+mn-lt"/>
          <a:ea typeface="ＭＳ Ｐゴシック" pitchFamily="-111" charset="-128"/>
        </a:defRPr>
      </a:lvl7pPr>
      <a:lvl8pPr marL="3428825" indent="-228588" algn="l" rtl="0" fontAlgn="base">
        <a:spcBef>
          <a:spcPct val="20000"/>
        </a:spcBef>
        <a:spcAft>
          <a:spcPct val="0"/>
        </a:spcAft>
        <a:buClr>
          <a:schemeClr val="hlink"/>
        </a:buClr>
        <a:buSzPct val="70000"/>
        <a:buFont typeface="Wingdings" pitchFamily="-111" charset="2"/>
        <a:buChar char="n"/>
        <a:defRPr sz="2000">
          <a:solidFill>
            <a:schemeClr val="tx1"/>
          </a:solidFill>
          <a:effectLst>
            <a:outerShdw blurRad="38100" dist="38100" dir="2700000" algn="tl">
              <a:srgbClr val="000000"/>
            </a:outerShdw>
          </a:effectLst>
          <a:latin typeface="+mn-lt"/>
          <a:ea typeface="ＭＳ Ｐゴシック" pitchFamily="-111" charset="-128"/>
        </a:defRPr>
      </a:lvl8pPr>
      <a:lvl9pPr marL="3886001" indent="-228588" algn="l" rtl="0" fontAlgn="base">
        <a:spcBef>
          <a:spcPct val="20000"/>
        </a:spcBef>
        <a:spcAft>
          <a:spcPct val="0"/>
        </a:spcAft>
        <a:buClr>
          <a:schemeClr val="hlink"/>
        </a:buClr>
        <a:buSzPct val="70000"/>
        <a:buFont typeface="Wingdings" pitchFamily="-111" charset="2"/>
        <a:buChar char="n"/>
        <a:defRPr sz="2000">
          <a:solidFill>
            <a:schemeClr val="tx1"/>
          </a:solidFill>
          <a:effectLst>
            <a:outerShdw blurRad="38100" dist="38100" dir="2700000" algn="tl">
              <a:srgbClr val="000000"/>
            </a:outerShdw>
          </a:effectLst>
          <a:latin typeface="+mn-lt"/>
          <a:ea typeface="ＭＳ Ｐゴシック" pitchFamily="-111" charset="-128"/>
        </a:defRPr>
      </a:lvl9pPr>
    </p:bodyStyle>
    <p:otherStyle>
      <a:defPPr>
        <a:defRPr lang="en-US"/>
      </a:defPPr>
      <a:lvl1pPr marL="0" algn="l" defTabSz="457177" rtl="0" eaLnBrk="1" latinLnBrk="0" hangingPunct="1">
        <a:defRPr sz="1800" kern="1200">
          <a:solidFill>
            <a:schemeClr val="tx1"/>
          </a:solidFill>
          <a:latin typeface="+mn-lt"/>
          <a:ea typeface="+mn-ea"/>
          <a:cs typeface="+mn-cs"/>
        </a:defRPr>
      </a:lvl1pPr>
      <a:lvl2pPr marL="457177" algn="l" defTabSz="457177" rtl="0" eaLnBrk="1" latinLnBrk="0" hangingPunct="1">
        <a:defRPr sz="1800" kern="1200">
          <a:solidFill>
            <a:schemeClr val="tx1"/>
          </a:solidFill>
          <a:latin typeface="+mn-lt"/>
          <a:ea typeface="+mn-ea"/>
          <a:cs typeface="+mn-cs"/>
        </a:defRPr>
      </a:lvl2pPr>
      <a:lvl3pPr marL="914353" algn="l" defTabSz="457177" rtl="0" eaLnBrk="1" latinLnBrk="0" hangingPunct="1">
        <a:defRPr sz="1800" kern="1200">
          <a:solidFill>
            <a:schemeClr val="tx1"/>
          </a:solidFill>
          <a:latin typeface="+mn-lt"/>
          <a:ea typeface="+mn-ea"/>
          <a:cs typeface="+mn-cs"/>
        </a:defRPr>
      </a:lvl3pPr>
      <a:lvl4pPr marL="1371530" algn="l" defTabSz="457177" rtl="0" eaLnBrk="1" latinLnBrk="0" hangingPunct="1">
        <a:defRPr sz="1800" kern="1200">
          <a:solidFill>
            <a:schemeClr val="tx1"/>
          </a:solidFill>
          <a:latin typeface="+mn-lt"/>
          <a:ea typeface="+mn-ea"/>
          <a:cs typeface="+mn-cs"/>
        </a:defRPr>
      </a:lvl4pPr>
      <a:lvl5pPr marL="1828706" algn="l" defTabSz="457177" rtl="0" eaLnBrk="1" latinLnBrk="0" hangingPunct="1">
        <a:defRPr sz="1800" kern="1200">
          <a:solidFill>
            <a:schemeClr val="tx1"/>
          </a:solidFill>
          <a:latin typeface="+mn-lt"/>
          <a:ea typeface="+mn-ea"/>
          <a:cs typeface="+mn-cs"/>
        </a:defRPr>
      </a:lvl5pPr>
      <a:lvl6pPr marL="2285883" algn="l" defTabSz="457177" rtl="0" eaLnBrk="1" latinLnBrk="0" hangingPunct="1">
        <a:defRPr sz="1800" kern="1200">
          <a:solidFill>
            <a:schemeClr val="tx1"/>
          </a:solidFill>
          <a:latin typeface="+mn-lt"/>
          <a:ea typeface="+mn-ea"/>
          <a:cs typeface="+mn-cs"/>
        </a:defRPr>
      </a:lvl6pPr>
      <a:lvl7pPr marL="2743060" algn="l" defTabSz="457177" rtl="0" eaLnBrk="1" latinLnBrk="0" hangingPunct="1">
        <a:defRPr sz="1800" kern="1200">
          <a:solidFill>
            <a:schemeClr val="tx1"/>
          </a:solidFill>
          <a:latin typeface="+mn-lt"/>
          <a:ea typeface="+mn-ea"/>
          <a:cs typeface="+mn-cs"/>
        </a:defRPr>
      </a:lvl7pPr>
      <a:lvl8pPr marL="3200236" algn="l" defTabSz="457177" rtl="0" eaLnBrk="1" latinLnBrk="0" hangingPunct="1">
        <a:defRPr sz="1800" kern="1200">
          <a:solidFill>
            <a:schemeClr val="tx1"/>
          </a:solidFill>
          <a:latin typeface="+mn-lt"/>
          <a:ea typeface="+mn-ea"/>
          <a:cs typeface="+mn-cs"/>
        </a:defRPr>
      </a:lvl8pPr>
      <a:lvl9pPr marL="3657413" algn="l" defTabSz="457177" rtl="0" eaLnBrk="1" latinLnBrk="0" hangingPunct="1">
        <a:defRPr sz="1800" kern="1200">
          <a:solidFill>
            <a:schemeClr val="tx1"/>
          </a:solidFill>
          <a:latin typeface="+mn-lt"/>
          <a:ea typeface="+mn-ea"/>
          <a:cs typeface="+mn-cs"/>
        </a:defRPr>
      </a:lvl9pPr>
    </p:otherStyle>
  </p:txStyles>
</p:sldMaster>
</file>

<file path=ppt/slideMasters/slideMaster15.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a:solidFill>
                  <a:srgbClr val="000000"/>
                </a:solidFill>
                <a:latin typeface="Times New Roman" pitchFamily="-111" charset="0"/>
                <a:ea typeface="+mn-ea"/>
                <a:cs typeface="+mn-cs"/>
              </a:defRPr>
            </a:lvl1pPr>
          </a:lstStyle>
          <a:p>
            <a:pPr defTabSz="914400" eaLnBrk="0" fontAlgn="base" hangingPunct="0">
              <a:spcBef>
                <a:spcPct val="0"/>
              </a:spcBef>
              <a:spcAft>
                <a:spcPct val="0"/>
              </a:spcAft>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New Roman" pitchFamily="-111" charset="0"/>
                <a:ea typeface="+mn-ea"/>
                <a:cs typeface="+mn-cs"/>
              </a:defRPr>
            </a:lvl1pPr>
          </a:lstStyle>
          <a:p>
            <a:pPr defTabSz="914400" eaLnBrk="0" fontAlgn="base" hangingPunct="0">
              <a:spcBef>
                <a:spcPct val="0"/>
              </a:spcBef>
              <a:spcAft>
                <a:spcPct val="0"/>
              </a:spcAft>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Times New Roman" charset="0"/>
              </a:defRPr>
            </a:lvl1pPr>
          </a:lstStyle>
          <a:p>
            <a:fld id="{86CB4B4D-7CA3-9044-876B-883B54F8677D}" type="slidenum">
              <a:rPr lang="en-US" smtClean="0"/>
              <a:pPr/>
              <a:t>‹#›</a:t>
            </a:fld>
            <a:endParaRPr lang="en-US"/>
          </a:p>
        </p:txBody>
      </p:sp>
    </p:spTree>
    <p:extLst>
      <p:ext uri="{BB962C8B-B14F-4D97-AF65-F5344CB8AC3E}">
        <p14:creationId xmlns:p14="http://schemas.microsoft.com/office/powerpoint/2010/main" val="857924882"/>
      </p:ext>
    </p:extLst>
  </p:cSld>
  <p:clrMap bg1="lt1" tx1="dk1" bg2="lt2" tx2="dk2" accent1="accent1" accent2="accent2" accent3="accent3" accent4="accent4" accent5="accent5" accent6="accent6" hlink="hlink" folHlink="folHlink"/>
  <p:sldLayoutIdLst>
    <p:sldLayoutId id="2147486931" r:id="rId1"/>
    <p:sldLayoutId id="2147486932" r:id="rId2"/>
    <p:sldLayoutId id="2147486933" r:id="rId3"/>
    <p:sldLayoutId id="2147486934" r:id="rId4"/>
    <p:sldLayoutId id="2147486935" r:id="rId5"/>
    <p:sldLayoutId id="2147486936" r:id="rId6"/>
    <p:sldLayoutId id="2147486937" r:id="rId7"/>
    <p:sldLayoutId id="2147486938" r:id="rId8"/>
    <p:sldLayoutId id="2147486939" r:id="rId9"/>
    <p:sldLayoutId id="2147486940" r:id="rId10"/>
    <p:sldLayoutId id="2147486941" r:id="rId11"/>
    <p:sldLayoutId id="2147486942" r:id="rId12"/>
    <p:sldLayoutId id="2147486943" r:id="rId13"/>
    <p:sldLayoutId id="2147486944" r:id="rId14"/>
  </p:sldLayoutIdLst>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Title Placeholder 1"/>
          <p:cNvSpPr>
            <a:spLocks noGrp="1"/>
          </p:cNvSpPr>
          <p:nvPr>
            <p:ph type="title"/>
          </p:nvPr>
        </p:nvSpPr>
        <p:spPr>
          <a:xfrm>
            <a:off x="457200" y="274638"/>
            <a:ext cx="8229600" cy="1143000"/>
          </a:xfrm>
          <a:prstGeom prst="rect">
            <a:avLst/>
          </a:prstGeom>
        </p:spPr>
        <p:txBody>
          <a:bodyPr vert="horz" lIns="91440" tIns="45720" rIns="91440" bIns="45720" rtlCol="0" anchor="ctr">
            <a:normAutofit/>
          </a:bodyPr>
          <a:lstStyle/>
          <a:p>
            <a:r>
              <a:rPr lang="en-US"/>
              <a:t>Click to edit Master title style</a:t>
            </a:r>
          </a:p>
        </p:txBody>
      </p:sp>
      <p:sp>
        <p:nvSpPr>
          <p:cNvPr id="3" name="Text Placeholder 2"/>
          <p:cNvSpPr>
            <a:spLocks noGrp="1"/>
          </p:cNvSpPr>
          <p:nvPr>
            <p:ph type="body" idx="1"/>
          </p:nvPr>
        </p:nvSpPr>
        <p:spPr>
          <a:xfrm>
            <a:off x="457200" y="1600200"/>
            <a:ext cx="8229600" cy="4525963"/>
          </a:xfrm>
          <a:prstGeom prst="rect">
            <a:avLst/>
          </a:prstGeom>
        </p:spPr>
        <p:txBody>
          <a:bodyPr vert="horz" lIns="91440" tIns="45720" rIns="91440" bIns="45720" rtlCol="0">
            <a:normAutofit/>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fontAlgn="auto">
              <a:spcBef>
                <a:spcPts val="0"/>
              </a:spcBef>
              <a:spcAft>
                <a:spcPts val="0"/>
              </a:spcAft>
            </a:pPr>
            <a:fld id="{C3A05467-7175-4571-8579-AAFB7842FCA9}" type="datetimeFigureOut">
              <a:rPr lang="en-US" smtClean="0">
                <a:solidFill>
                  <a:prstClr val="black">
                    <a:tint val="75000"/>
                  </a:prstClr>
                </a:solidFill>
                <a:latin typeface="Calibri"/>
              </a:rPr>
              <a:pPr fontAlgn="auto">
                <a:spcBef>
                  <a:spcPts val="0"/>
                </a:spcBef>
                <a:spcAft>
                  <a:spcPts val="0"/>
                </a:spcAft>
              </a:pPr>
              <a:t>3/19/26</a:t>
            </a:fld>
            <a:endParaRPr lang="en-US">
              <a:solidFill>
                <a:prstClr val="black">
                  <a:tint val="75000"/>
                </a:prstClr>
              </a:solidFill>
              <a:latin typeface="Calibri"/>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fontAlgn="auto">
              <a:spcBef>
                <a:spcPts val="0"/>
              </a:spcBef>
              <a:spcAft>
                <a:spcPts val="0"/>
              </a:spcAft>
            </a:pPr>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fontAlgn="auto">
              <a:spcBef>
                <a:spcPts val="0"/>
              </a:spcBef>
              <a:spcAft>
                <a:spcPts val="0"/>
              </a:spcAft>
            </a:pPr>
            <a:fld id="{966321BF-86B5-456E-9DF6-3F2B9BCF6286}" type="slidenum">
              <a:rPr lang="en-US" smtClean="0">
                <a:solidFill>
                  <a:prstClr val="black">
                    <a:tint val="75000"/>
                  </a:prstClr>
                </a:solidFill>
                <a:latin typeface="Calibri"/>
              </a:rPr>
              <a:pPr fontAlgn="auto">
                <a:spcBef>
                  <a:spcPts val="0"/>
                </a:spcBef>
                <a:spcAft>
                  <a:spcPts val="0"/>
                </a:spcAft>
              </a:pPr>
              <a:t>‹#›</a:t>
            </a:fld>
            <a:endParaRPr lang="en-US">
              <a:solidFill>
                <a:prstClr val="black">
                  <a:tint val="75000"/>
                </a:prstClr>
              </a:solidFill>
              <a:latin typeface="Calibri"/>
            </a:endParaRPr>
          </a:p>
        </p:txBody>
      </p:sp>
    </p:spTree>
    <p:extLst>
      <p:ext uri="{BB962C8B-B14F-4D97-AF65-F5344CB8AC3E}">
        <p14:creationId xmlns:p14="http://schemas.microsoft.com/office/powerpoint/2010/main" val="1267409287"/>
      </p:ext>
    </p:extLst>
  </p:cSld>
  <p:clrMap bg1="lt1" tx1="dk1" bg2="lt2" tx2="dk2" accent1="accent1" accent2="accent2" accent3="accent3" accent4="accent4" accent5="accent5" accent6="accent6" hlink="hlink" folHlink="folHlink"/>
  <p:sldLayoutIdLst>
    <p:sldLayoutId id="2147486946" r:id="rId1"/>
    <p:sldLayoutId id="2147486947" r:id="rId2"/>
    <p:sldLayoutId id="2147486948" r:id="rId3"/>
    <p:sldLayoutId id="2147486949" r:id="rId4"/>
    <p:sldLayoutId id="2147486950" r:id="rId5"/>
    <p:sldLayoutId id="2147486951" r:id="rId6"/>
    <p:sldLayoutId id="2147486952" r:id="rId7"/>
    <p:sldLayoutId id="2147486953" r:id="rId8"/>
    <p:sldLayoutId id="2147486954" r:id="rId9"/>
    <p:sldLayoutId id="2147486955" r:id="rId10"/>
    <p:sldLayoutId id="2147486956" r:id="rId11"/>
  </p:sldLayoutIdLst>
  <p:txStyles>
    <p:titleStyle>
      <a:lvl1pPr algn="ctr" defTabSz="914400" rtl="0" eaLnBrk="1" latinLnBrk="0" hangingPunct="1">
        <a:spcBef>
          <a:spcPct val="0"/>
        </a:spcBef>
        <a:buNone/>
        <a:defRPr sz="4400" kern="1200">
          <a:solidFill>
            <a:schemeClr val="tx1"/>
          </a:solidFill>
          <a:latin typeface="+mj-lt"/>
          <a:ea typeface="+mj-ea"/>
          <a:cs typeface="+mj-cs"/>
        </a:defRPr>
      </a:lvl1pPr>
    </p:titleStyle>
    <p:bodyStyle>
      <a:lvl1pPr marL="342900" indent="-342900" algn="l" defTabSz="914400" rtl="0" eaLnBrk="1" latinLnBrk="0" hangingPunct="1">
        <a:spcBef>
          <a:spcPct val="20000"/>
        </a:spcBef>
        <a:buFont typeface="Arial" pitchFamily="34" charset="0"/>
        <a:buChar char="•"/>
        <a:defRPr sz="3200" kern="1200">
          <a:solidFill>
            <a:schemeClr val="tx1"/>
          </a:solidFill>
          <a:latin typeface="+mn-lt"/>
          <a:ea typeface="+mn-ea"/>
          <a:cs typeface="+mn-cs"/>
        </a:defRPr>
      </a:lvl1pPr>
      <a:lvl2pPr marL="742950" indent="-285750" algn="l" defTabSz="914400" rtl="0" eaLnBrk="1" latinLnBrk="0" hangingPunct="1">
        <a:spcBef>
          <a:spcPct val="20000"/>
        </a:spcBef>
        <a:buFont typeface="Arial" pitchFamily="34" charset="0"/>
        <a:buChar char="–"/>
        <a:defRPr sz="2800" kern="1200">
          <a:solidFill>
            <a:schemeClr val="tx1"/>
          </a:solidFill>
          <a:latin typeface="+mn-lt"/>
          <a:ea typeface="+mn-ea"/>
          <a:cs typeface="+mn-cs"/>
        </a:defRPr>
      </a:lvl2pPr>
      <a:lvl3pPr marL="1143000" indent="-228600" algn="l" defTabSz="914400" rtl="0" eaLnBrk="1" latinLnBrk="0" hangingPunct="1">
        <a:spcBef>
          <a:spcPct val="20000"/>
        </a:spcBef>
        <a:buFont typeface="Arial" pitchFamily="34" charset="0"/>
        <a:buChar char="•"/>
        <a:defRPr sz="2400" kern="1200">
          <a:solidFill>
            <a:schemeClr val="tx1"/>
          </a:solidFill>
          <a:latin typeface="+mn-lt"/>
          <a:ea typeface="+mn-ea"/>
          <a:cs typeface="+mn-cs"/>
        </a:defRPr>
      </a:lvl3pPr>
      <a:lvl4pPr marL="1600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4pPr>
      <a:lvl5pPr marL="20574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17.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a:solidFill>
                  <a:srgbClr val="000000"/>
                </a:solidFill>
                <a:latin typeface="Times New Roman" pitchFamily="-111" charset="0"/>
                <a:ea typeface="+mn-ea"/>
                <a:cs typeface="+mn-cs"/>
              </a:defRPr>
            </a:lvl1pPr>
          </a:lstStyle>
          <a:p>
            <a:pPr eaLnBrk="0" hangingPunct="0">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New Roman" pitchFamily="-111" charset="0"/>
                <a:ea typeface="+mn-ea"/>
                <a:cs typeface="+mn-cs"/>
              </a:defRPr>
            </a:lvl1pPr>
          </a:lstStyle>
          <a:p>
            <a:pPr eaLnBrk="0" hangingPunct="0">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Times New Roman" charset="0"/>
              </a:defRPr>
            </a:lvl1pPr>
          </a:lstStyle>
          <a:p>
            <a:pPr eaLnBrk="0" hangingPunct="0">
              <a:defRPr/>
            </a:pPr>
            <a:fld id="{C7FCEC4A-0619-534F-AB0C-4C4D1986DF16}" type="slidenum">
              <a:rPr lang="en-US"/>
              <a:pPr eaLnBrk="0" hangingPunct="0">
                <a:defRPr/>
              </a:pPr>
              <a:t>‹#›</a:t>
            </a:fld>
            <a:endParaRPr lang="en-US"/>
          </a:p>
        </p:txBody>
      </p:sp>
    </p:spTree>
    <p:extLst>
      <p:ext uri="{BB962C8B-B14F-4D97-AF65-F5344CB8AC3E}">
        <p14:creationId xmlns:p14="http://schemas.microsoft.com/office/powerpoint/2010/main" val="1428611268"/>
      </p:ext>
    </p:extLst>
  </p:cSld>
  <p:clrMap bg1="lt1" tx1="dk1" bg2="lt2" tx2="dk2" accent1="accent1" accent2="accent2" accent3="accent3" accent4="accent4" accent5="accent5" accent6="accent6" hlink="hlink" folHlink="folHlink"/>
  <p:sldLayoutIdLst>
    <p:sldLayoutId id="2147486958" r:id="rId1"/>
    <p:sldLayoutId id="2147486959" r:id="rId2"/>
    <p:sldLayoutId id="2147486960" r:id="rId3"/>
    <p:sldLayoutId id="2147486961" r:id="rId4"/>
    <p:sldLayoutId id="2147486962" r:id="rId5"/>
    <p:sldLayoutId id="2147486963" r:id="rId6"/>
    <p:sldLayoutId id="2147486964" r:id="rId7"/>
    <p:sldLayoutId id="2147486965" r:id="rId8"/>
    <p:sldLayoutId id="2147486966" r:id="rId9"/>
    <p:sldLayoutId id="2147486967" r:id="rId10"/>
    <p:sldLayoutId id="2147486968" r:id="rId11"/>
    <p:sldLayoutId id="2147486969" r:id="rId12"/>
    <p:sldLayoutId id="2147486970"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8.xml><?xml version="1.0" encoding="utf-8"?>
<p:sldMaster xmlns:a="http://schemas.openxmlformats.org/drawingml/2006/main" xmlns:r="http://schemas.openxmlformats.org/officeDocument/2006/relationships" xmlns:p="http://schemas.openxmlformats.org/presentationml/2006/main">
  <p:cSld>
    <p:bg bwMode="ltGray">
      <p:bgPr>
        <a:solidFill>
          <a:schemeClr val="bg2"/>
        </a:solidFill>
        <a:effectLst>
          <a:outerShdw blurRad="63500" dist="107763" dir="2700000" algn="ctr" rotWithShape="0">
            <a:srgbClr val="000000">
              <a:alpha val="74998"/>
            </a:srgbClr>
          </a:outerShdw>
        </a:effectLst>
      </p:bgPr>
    </p:bg>
    <p:spTree>
      <p:nvGrpSpPr>
        <p:cNvPr id="1" name=""/>
        <p:cNvGrpSpPr/>
        <p:nvPr/>
      </p:nvGrpSpPr>
      <p:grpSpPr>
        <a:xfrm>
          <a:off x="0" y="0"/>
          <a:ext cx="0" cy="0"/>
          <a:chOff x="0" y="0"/>
          <a:chExt cx="0" cy="0"/>
        </a:xfrm>
      </p:grpSpPr>
      <p:sp>
        <p:nvSpPr>
          <p:cNvPr id="1026" name="Rectangle 2"/>
          <p:cNvSpPr>
            <a:spLocks noChangeArrowheads="1"/>
          </p:cNvSpPr>
          <p:nvPr/>
        </p:nvSpPr>
        <p:spPr bwMode="ltGray">
          <a:xfrm>
            <a:off x="609600" y="228600"/>
            <a:ext cx="8239125" cy="6391275"/>
          </a:xfrm>
          <a:prstGeom prst="rect">
            <a:avLst/>
          </a:prstGeom>
          <a:solidFill>
            <a:srgbClr val="EDE7E3"/>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a:endParaRPr kumimoji="1" lang="en-US">
              <a:solidFill>
                <a:srgbClr val="000000"/>
              </a:solidFill>
            </a:endParaRPr>
          </a:p>
        </p:txBody>
      </p:sp>
      <p:sp>
        <p:nvSpPr>
          <p:cNvPr id="1027" name="Line 3"/>
          <p:cNvSpPr>
            <a:spLocks noChangeShapeType="1"/>
          </p:cNvSpPr>
          <p:nvPr/>
        </p:nvSpPr>
        <p:spPr bwMode="ltGray">
          <a:xfrm>
            <a:off x="1016000" y="1600200"/>
            <a:ext cx="7670800" cy="0"/>
          </a:xfrm>
          <a:prstGeom prst="line">
            <a:avLst/>
          </a:prstGeom>
          <a:noFill/>
          <a:ln w="3175">
            <a:solidFill>
              <a:schemeClr val="bg2"/>
            </a:solidFill>
            <a:round/>
            <a:headEnd/>
            <a:tailEnd/>
          </a:ln>
          <a:extLst>
            <a:ext uri="{909E8E84-426E-40dd-AFC4-6F175D3DCCD1}">
              <a14:hiddenFill xmlns="" xmlns:a14="http://schemas.microsoft.com/office/drawing/2010/main">
                <a:noFill/>
              </a14:hiddenFill>
            </a:ext>
          </a:extLst>
        </p:spPr>
        <p:txBody>
          <a:bodyPr wrap="none" anchor="ctr"/>
          <a:lstStyle/>
          <a:p>
            <a:endParaRPr lang="en-US">
              <a:solidFill>
                <a:srgbClr val="000000"/>
              </a:solidFill>
            </a:endParaRPr>
          </a:p>
        </p:txBody>
      </p:sp>
      <p:pic>
        <p:nvPicPr>
          <p:cNvPr id="1028" name="Picture 4" descr="minispir"/>
          <p:cNvPicPr>
            <a:picLocks noChangeAspect="1" noChangeArrowheads="1"/>
          </p:cNvPicPr>
          <p:nvPr/>
        </p:nvPicPr>
        <p:blipFill>
          <a:blip r:embed="rId13">
            <a:extLst>
              <a:ext uri="{28A0092B-C50C-407E-A947-70E740481C1C}">
                <a14:useLocalDpi xmlns:a14="http://schemas.microsoft.com/office/drawing/2010/main" val="0"/>
              </a:ext>
            </a:extLst>
          </a:blip>
          <a:srcRect b="5333"/>
          <a:stretch>
            <a:fillRect/>
          </a:stretch>
        </p:blipFill>
        <p:spPr bwMode="ltGray">
          <a:xfrm>
            <a:off x="0" y="50800"/>
            <a:ext cx="1181100" cy="4057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029" name="Picture 5" descr="minispir"/>
          <p:cNvPicPr>
            <a:picLocks noChangeAspect="1" noChangeArrowheads="1"/>
          </p:cNvPicPr>
          <p:nvPr/>
        </p:nvPicPr>
        <p:blipFill>
          <a:blip r:embed="rId13">
            <a:extLst>
              <a:ext uri="{28A0092B-C50C-407E-A947-70E740481C1C}">
                <a14:useLocalDpi xmlns:a14="http://schemas.microsoft.com/office/drawing/2010/main" val="0"/>
              </a:ext>
            </a:extLst>
          </a:blip>
          <a:srcRect t="39999"/>
          <a:stretch>
            <a:fillRect/>
          </a:stretch>
        </p:blipFill>
        <p:spPr bwMode="ltGray">
          <a:xfrm>
            <a:off x="0" y="4222750"/>
            <a:ext cx="1181100" cy="25717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30" name="Rectangle 6"/>
          <p:cNvSpPr>
            <a:spLocks noGrp="1" noChangeArrowheads="1"/>
          </p:cNvSpPr>
          <p:nvPr>
            <p:ph type="title"/>
          </p:nvPr>
        </p:nvSpPr>
        <p:spPr bwMode="auto">
          <a:xfrm>
            <a:off x="1066800" y="381000"/>
            <a:ext cx="76200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031" name="Rectangle 7"/>
          <p:cNvSpPr>
            <a:spLocks noGrp="1" noChangeArrowheads="1"/>
          </p:cNvSpPr>
          <p:nvPr>
            <p:ph type="body" idx="1"/>
          </p:nvPr>
        </p:nvSpPr>
        <p:spPr bwMode="auto">
          <a:xfrm>
            <a:off x="1066800" y="1752600"/>
            <a:ext cx="76200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152" name="Rectangle 8"/>
          <p:cNvSpPr>
            <a:spLocks noGrp="1" noChangeArrowheads="1"/>
          </p:cNvSpPr>
          <p:nvPr>
            <p:ph type="dt" sz="half" idx="2"/>
          </p:nvPr>
        </p:nvSpPr>
        <p:spPr bwMode="auto">
          <a:xfrm>
            <a:off x="1014413" y="6107113"/>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Times New Roman" pitchFamily="-107" charset="0"/>
                <a:ea typeface="+mn-ea"/>
                <a:cs typeface="+mn-cs"/>
              </a:defRPr>
            </a:lvl1pPr>
          </a:lstStyle>
          <a:p>
            <a:pPr>
              <a:defRPr/>
            </a:pPr>
            <a:endParaRPr lang="en-US">
              <a:solidFill>
                <a:srgbClr val="000000"/>
              </a:solidFill>
            </a:endParaRPr>
          </a:p>
        </p:txBody>
      </p:sp>
      <p:sp>
        <p:nvSpPr>
          <p:cNvPr id="6153" name="Rectangle 9"/>
          <p:cNvSpPr>
            <a:spLocks noGrp="1" noChangeArrowheads="1"/>
          </p:cNvSpPr>
          <p:nvPr>
            <p:ph type="ftr" sz="quarter" idx="3"/>
          </p:nvPr>
        </p:nvSpPr>
        <p:spPr bwMode="auto">
          <a:xfrm>
            <a:off x="3452813" y="6107113"/>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atin typeface="Times New Roman" pitchFamily="-107" charset="0"/>
                <a:ea typeface="+mn-ea"/>
                <a:cs typeface="+mn-cs"/>
              </a:defRPr>
            </a:lvl1pPr>
          </a:lstStyle>
          <a:p>
            <a:pPr>
              <a:defRPr/>
            </a:pPr>
            <a:endParaRPr lang="en-US">
              <a:solidFill>
                <a:srgbClr val="000000"/>
              </a:solidFill>
            </a:endParaRPr>
          </a:p>
        </p:txBody>
      </p:sp>
      <p:sp>
        <p:nvSpPr>
          <p:cNvPr id="6154" name="Rectangle 10"/>
          <p:cNvSpPr>
            <a:spLocks noGrp="1" noChangeArrowheads="1"/>
          </p:cNvSpPr>
          <p:nvPr>
            <p:ph type="sldNum" sz="quarter" idx="4"/>
          </p:nvPr>
        </p:nvSpPr>
        <p:spPr bwMode="auto">
          <a:xfrm>
            <a:off x="6881813" y="6107113"/>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a:defRPr/>
            </a:pPr>
            <a:fld id="{59DCBD2E-90F0-0142-A71E-44B66B41773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446427871"/>
      </p:ext>
    </p:extLst>
  </p:cSld>
  <p:clrMap bg1="lt1" tx1="dk1" bg2="lt2" tx2="dk2" accent1="accent1" accent2="accent2" accent3="accent3" accent4="accent4" accent5="accent5" accent6="accent6" hlink="hlink" folHlink="folHlink"/>
  <p:sldLayoutIdLst>
    <p:sldLayoutId id="2147486972" r:id="rId1"/>
    <p:sldLayoutId id="2147486973" r:id="rId2"/>
    <p:sldLayoutId id="2147486974" r:id="rId3"/>
    <p:sldLayoutId id="2147486975" r:id="rId4"/>
    <p:sldLayoutId id="2147486976" r:id="rId5"/>
    <p:sldLayoutId id="2147486977" r:id="rId6"/>
    <p:sldLayoutId id="2147486978" r:id="rId7"/>
    <p:sldLayoutId id="2147486979" r:id="rId8"/>
    <p:sldLayoutId id="2147486980" r:id="rId9"/>
    <p:sldLayoutId id="2147486981" r:id="rId10"/>
    <p:sldLayoutId id="2147486982" r:id="rId1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pitchFamily="-107" charset="-128"/>
          <a:cs typeface="Arial" panose="020B0604020202020204" pitchFamily="34" charset="0"/>
        </a:defRPr>
      </a:lvl1pPr>
      <a:lvl2pPr algn="ctr" rtl="0" eaLnBrk="0" fontAlgn="base" hangingPunct="0">
        <a:spcBef>
          <a:spcPct val="0"/>
        </a:spcBef>
        <a:spcAft>
          <a:spcPct val="0"/>
        </a:spcAft>
        <a:defRPr sz="4400">
          <a:solidFill>
            <a:schemeClr val="tx2"/>
          </a:solidFill>
          <a:latin typeface="Arial"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Times New Roman" pitchFamily="-111" charset="0"/>
        </a:defRPr>
      </a:lvl6pPr>
      <a:lvl7pPr marL="914400" algn="ctr" rtl="0" fontAlgn="base">
        <a:spcBef>
          <a:spcPct val="0"/>
        </a:spcBef>
        <a:spcAft>
          <a:spcPct val="0"/>
        </a:spcAft>
        <a:defRPr sz="4400">
          <a:solidFill>
            <a:schemeClr val="tx2"/>
          </a:solidFill>
          <a:latin typeface="Times New Roman" pitchFamily="-111" charset="0"/>
        </a:defRPr>
      </a:lvl7pPr>
      <a:lvl8pPr marL="1371600" algn="ctr" rtl="0" fontAlgn="base">
        <a:spcBef>
          <a:spcPct val="0"/>
        </a:spcBef>
        <a:spcAft>
          <a:spcPct val="0"/>
        </a:spcAft>
        <a:defRPr sz="4400">
          <a:solidFill>
            <a:schemeClr val="tx2"/>
          </a:solidFill>
          <a:latin typeface="Times New Roman" pitchFamily="-111" charset="0"/>
        </a:defRPr>
      </a:lvl8pPr>
      <a:lvl9pPr marL="1828800" algn="ctr" rtl="0" fontAlgn="base">
        <a:spcBef>
          <a:spcPct val="0"/>
        </a:spcBef>
        <a:spcAft>
          <a:spcPct val="0"/>
        </a:spcAft>
        <a:defRPr sz="4400">
          <a:solidFill>
            <a:schemeClr val="tx2"/>
          </a:solidFill>
          <a:latin typeface="Times New Roman" pitchFamily="-111"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pitchFamily="-107"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11"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pitchFamily="-111" charset="-128"/>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5pPr>
      <a:lvl6pPr marL="2514600" indent="-228600" algn="l" rtl="0" fontAlgn="base">
        <a:spcBef>
          <a:spcPct val="20000"/>
        </a:spcBef>
        <a:spcAft>
          <a:spcPct val="0"/>
        </a:spcAft>
        <a:buChar char="»"/>
        <a:defRPr sz="2000">
          <a:solidFill>
            <a:schemeClr val="tx1"/>
          </a:solidFill>
          <a:latin typeface="+mn-lt"/>
          <a:ea typeface="ＭＳ Ｐゴシック" pitchFamily="-111"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1"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1"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1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wrap="square" lIns="91440" tIns="45720" rIns="91440" bIns="45720" numCol="1" anchor="ctr" anchorCtr="0" compatLnSpc="1">
            <a:prstTxWarp prst="textNoShape">
              <a:avLst/>
            </a:prstTxWarp>
          </a:bodyPr>
          <a:lstStyle>
            <a:lvl1pPr>
              <a:defRPr sz="1200" b="1" i="0">
                <a:solidFill>
                  <a:srgbClr val="898989"/>
                </a:solidFill>
                <a:cs typeface="Arial" panose="020B0604020202020204" pitchFamily="34" charset="0"/>
              </a:defRPr>
            </a:lvl1pPr>
          </a:lstStyle>
          <a:p>
            <a:pPr>
              <a:defRPr/>
            </a:pPr>
            <a:fld id="{C16A198B-9034-4749-8A8D-B90A5F5B90A3}" type="datetimeFigureOut">
              <a:rPr lang="en-US" smtClean="0"/>
              <a:pPr>
                <a:defRPr/>
              </a:pPr>
              <a:t>3/19/26</a:t>
            </a:fld>
            <a:endParaRPr lang="en-US" dirty="0"/>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a:defRPr sz="1200" b="1" i="0">
                <a:solidFill>
                  <a:srgbClr val="898989"/>
                </a:solidFill>
                <a:cs typeface="Arial" panose="020B0604020202020204" pitchFamily="34" charset="0"/>
              </a:defRPr>
            </a:lvl1pPr>
          </a:lstStyle>
          <a:p>
            <a:pPr>
              <a:defRPr/>
            </a:pPr>
            <a:fld id="{FA356419-7718-C74B-9C0F-E2D2C7D5AD85}" type="slidenum">
              <a:rPr lang="en-US" smtClean="0"/>
              <a:pPr>
                <a:defRPr/>
              </a:pPr>
              <a:t>‹#›</a:t>
            </a:fld>
            <a:endParaRPr lang="en-US" dirty="0"/>
          </a:p>
        </p:txBody>
      </p:sp>
    </p:spTree>
    <p:extLst>
      <p:ext uri="{BB962C8B-B14F-4D97-AF65-F5344CB8AC3E}">
        <p14:creationId xmlns:p14="http://schemas.microsoft.com/office/powerpoint/2010/main" val="3885267985"/>
      </p:ext>
    </p:extLst>
  </p:cSld>
  <p:clrMap bg1="lt1" tx1="dk1" bg2="lt2" tx2="dk2" accent1="accent1" accent2="accent2" accent3="accent3" accent4="accent4" accent5="accent5" accent6="accent6" hlink="hlink" folHlink="folHlink"/>
  <p:sldLayoutIdLst>
    <p:sldLayoutId id="2147486984" r:id="rId1"/>
    <p:sldLayoutId id="2147486985" r:id="rId2"/>
    <p:sldLayoutId id="2147486986" r:id="rId3"/>
    <p:sldLayoutId id="2147486987" r:id="rId4"/>
    <p:sldLayoutId id="2147486988" r:id="rId5"/>
    <p:sldLayoutId id="2147486989" r:id="rId6"/>
    <p:sldLayoutId id="2147486990" r:id="rId7"/>
    <p:sldLayoutId id="2147486991" r:id="rId8"/>
    <p:sldLayoutId id="2147486992" r:id="rId9"/>
    <p:sldLayoutId id="2147486993" r:id="rId10"/>
    <p:sldLayoutId id="2147486994" r:id="rId11"/>
  </p:sldLayoutIdLst>
  <p:txStyles>
    <p:title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p:titleStyle>
    <p:body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35" tIns="45718" rIns="91435" bIns="45718" numCol="1" anchor="ctr" anchorCtr="0" compatLnSpc="1">
            <a:prstTxWarp prst="textNoShape">
              <a:avLst/>
            </a:prstTxWarp>
          </a:bodyPr>
          <a:lstStyle/>
          <a:p>
            <a:pPr lvl="0"/>
            <a:r>
              <a:rPr lang="en-US" dirty="0"/>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35" tIns="45718" rIns="91435" bIns="45718"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35" tIns="45718" rIns="91435" bIns="45718" numCol="1" anchor="t" anchorCtr="0" compatLnSpc="1">
            <a:prstTxWarp prst="textNoShape">
              <a:avLst/>
            </a:prstTxWarp>
          </a:bodyPr>
          <a:lstStyle>
            <a:lvl1pPr algn="l">
              <a:defRPr sz="1400">
                <a:solidFill>
                  <a:srgbClr val="000000"/>
                </a:solidFill>
                <a:latin typeface="Times New Roman" pitchFamily="-111" charset="0"/>
                <a:ea typeface="+mn-ea"/>
                <a:cs typeface="+mn-cs"/>
              </a:defRPr>
            </a:lvl1pPr>
          </a:lstStyle>
          <a:p>
            <a:pPr defTabSz="914353" eaLnBrk="0" fontAlgn="base" hangingPunct="0">
              <a:spcBef>
                <a:spcPct val="0"/>
              </a:spcBef>
              <a:spcAft>
                <a:spcPct val="0"/>
              </a:spcAft>
              <a:defRPr/>
            </a:pPr>
            <a:endParaRPr lang="en-US"/>
          </a:p>
        </p:txBody>
      </p:sp>
      <p:sp>
        <p:nvSpPr>
          <p:cNvPr id="1029" name="Rectangle 5"/>
          <p:cNvSpPr>
            <a:spLocks noGrp="1" noChangeArrowheads="1"/>
          </p:cNvSpPr>
          <p:nvPr>
            <p:ph type="ftr" sz="quarter" idx="3"/>
          </p:nvPr>
        </p:nvSpPr>
        <p:spPr bwMode="auto">
          <a:xfrm>
            <a:off x="3124201" y="6248400"/>
            <a:ext cx="2895600" cy="457200"/>
          </a:xfrm>
          <a:prstGeom prst="rect">
            <a:avLst/>
          </a:prstGeom>
          <a:noFill/>
          <a:ln w="9525">
            <a:noFill/>
            <a:miter lim="800000"/>
            <a:headEnd/>
            <a:tailEnd/>
          </a:ln>
          <a:effectLst/>
        </p:spPr>
        <p:txBody>
          <a:bodyPr vert="horz" wrap="square" lIns="91435" tIns="45718" rIns="91435" bIns="45718" numCol="1" anchor="t" anchorCtr="0" compatLnSpc="1">
            <a:prstTxWarp prst="textNoShape">
              <a:avLst/>
            </a:prstTxWarp>
          </a:bodyPr>
          <a:lstStyle>
            <a:lvl1pPr algn="ctr">
              <a:defRPr sz="1400">
                <a:solidFill>
                  <a:srgbClr val="000000"/>
                </a:solidFill>
                <a:latin typeface="Times New Roman" pitchFamily="-111" charset="0"/>
                <a:ea typeface="+mn-ea"/>
                <a:cs typeface="+mn-cs"/>
              </a:defRPr>
            </a:lvl1pPr>
          </a:lstStyle>
          <a:p>
            <a:pPr defTabSz="914353" eaLnBrk="0" fontAlgn="base" hangingPunct="0">
              <a:spcBef>
                <a:spcPct val="0"/>
              </a:spcBef>
              <a:spcAft>
                <a:spcPct val="0"/>
              </a:spcAft>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35" tIns="45718" rIns="91435" bIns="45718" numCol="1" anchor="t" anchorCtr="0" compatLnSpc="1">
            <a:prstTxWarp prst="textNoShape">
              <a:avLst/>
            </a:prstTxWarp>
          </a:bodyPr>
          <a:lstStyle>
            <a:lvl1pPr algn="r">
              <a:defRPr sz="1400">
                <a:solidFill>
                  <a:srgbClr val="000000"/>
                </a:solidFill>
                <a:latin typeface="Times New Roman" charset="0"/>
              </a:defRPr>
            </a:lvl1pPr>
          </a:lstStyle>
          <a:p>
            <a:pPr defTabSz="914353" eaLnBrk="0" fontAlgn="base" hangingPunct="0">
              <a:spcBef>
                <a:spcPct val="0"/>
              </a:spcBef>
              <a:spcAft>
                <a:spcPct val="0"/>
              </a:spcAft>
              <a:defRPr/>
            </a:pPr>
            <a:fld id="{C7FCEC4A-0619-534F-AB0C-4C4D1986DF16}" type="slidenum">
              <a:rPr lang="en-US">
                <a:ea typeface="ＭＳ Ｐゴシック" charset="0"/>
                <a:cs typeface="ＭＳ Ｐゴシック" charset="0"/>
              </a:rPr>
              <a:pPr defTabSz="914353" eaLnBrk="0" fontAlgn="base" hangingPunct="0">
                <a:spcBef>
                  <a:spcPct val="0"/>
                </a:spcBef>
                <a:spcAft>
                  <a:spcPct val="0"/>
                </a:spcAft>
                <a:defRPr/>
              </a:pPr>
              <a:t>‹#›</a:t>
            </a:fld>
            <a:endParaRPr lang="en-US">
              <a:ea typeface="ＭＳ Ｐゴシック" charset="0"/>
              <a:cs typeface="ＭＳ Ｐゴシック" charset="0"/>
            </a:endParaRPr>
          </a:p>
        </p:txBody>
      </p:sp>
    </p:spTree>
    <p:extLst>
      <p:ext uri="{BB962C8B-B14F-4D97-AF65-F5344CB8AC3E}">
        <p14:creationId xmlns:p14="http://schemas.microsoft.com/office/powerpoint/2010/main" val="1616827745"/>
      </p:ext>
    </p:extLst>
  </p:cSld>
  <p:clrMap bg1="lt1" tx1="dk1" bg2="lt2" tx2="dk2" accent1="accent1" accent2="accent2" accent3="accent3" accent4="accent4" accent5="accent5" accent6="accent6" hlink="hlink" folHlink="folHlink"/>
  <p:sldLayoutIdLst>
    <p:sldLayoutId id="2147485037" r:id="rId1"/>
    <p:sldLayoutId id="2147485038" r:id="rId2"/>
    <p:sldLayoutId id="2147485039" r:id="rId3"/>
    <p:sldLayoutId id="2147485040" r:id="rId4"/>
    <p:sldLayoutId id="2147485041" r:id="rId5"/>
    <p:sldLayoutId id="2147485042" r:id="rId6"/>
    <p:sldLayoutId id="2147485043" r:id="rId7"/>
    <p:sldLayoutId id="2147485044" r:id="rId8"/>
    <p:sldLayoutId id="2147485045" r:id="rId9"/>
    <p:sldLayoutId id="2147485046" r:id="rId10"/>
    <p:sldLayoutId id="2147485047" r:id="rId11"/>
    <p:sldLayoutId id="2147485048" r:id="rId12"/>
    <p:sldLayoutId id="2147485049"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177" algn="ctr" rtl="0" eaLnBrk="0" fontAlgn="base" hangingPunct="0">
        <a:spcBef>
          <a:spcPct val="0"/>
        </a:spcBef>
        <a:spcAft>
          <a:spcPct val="0"/>
        </a:spcAft>
        <a:defRPr sz="4400">
          <a:solidFill>
            <a:schemeClr val="tx2"/>
          </a:solidFill>
          <a:latin typeface="Times New Roman" pitchFamily="-112" charset="0"/>
        </a:defRPr>
      </a:lvl6pPr>
      <a:lvl7pPr marL="914353" algn="ctr" rtl="0" eaLnBrk="0" fontAlgn="base" hangingPunct="0">
        <a:spcBef>
          <a:spcPct val="0"/>
        </a:spcBef>
        <a:spcAft>
          <a:spcPct val="0"/>
        </a:spcAft>
        <a:defRPr sz="4400">
          <a:solidFill>
            <a:schemeClr val="tx2"/>
          </a:solidFill>
          <a:latin typeface="Times New Roman" pitchFamily="-112" charset="0"/>
        </a:defRPr>
      </a:lvl7pPr>
      <a:lvl8pPr marL="1371530" algn="ctr" rtl="0" eaLnBrk="0" fontAlgn="base" hangingPunct="0">
        <a:spcBef>
          <a:spcPct val="0"/>
        </a:spcBef>
        <a:spcAft>
          <a:spcPct val="0"/>
        </a:spcAft>
        <a:defRPr sz="4400">
          <a:solidFill>
            <a:schemeClr val="tx2"/>
          </a:solidFill>
          <a:latin typeface="Times New Roman" pitchFamily="-112" charset="0"/>
        </a:defRPr>
      </a:lvl8pPr>
      <a:lvl9pPr marL="1828706" algn="ctr" rtl="0" eaLnBrk="0" fontAlgn="base" hangingPunct="0">
        <a:spcBef>
          <a:spcPct val="0"/>
        </a:spcBef>
        <a:spcAft>
          <a:spcPct val="0"/>
        </a:spcAft>
        <a:defRPr sz="4400">
          <a:solidFill>
            <a:schemeClr val="tx2"/>
          </a:solidFill>
          <a:latin typeface="Times New Roman" pitchFamily="-112" charset="0"/>
        </a:defRPr>
      </a:lvl9pPr>
    </p:titleStyle>
    <p:bodyStyle>
      <a:lvl1pPr marL="342882" indent="-342882"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12" indent="-285736"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2942" indent="-228588"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118" indent="-228588"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295" indent="-228588"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471" indent="-228588"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648" indent="-228588"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8825" indent="-228588"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001" indent="-228588"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177" rtl="0" eaLnBrk="1" latinLnBrk="0" hangingPunct="1">
        <a:defRPr sz="1800" kern="1200">
          <a:solidFill>
            <a:schemeClr val="tx1"/>
          </a:solidFill>
          <a:latin typeface="+mn-lt"/>
          <a:ea typeface="+mn-ea"/>
          <a:cs typeface="+mn-cs"/>
        </a:defRPr>
      </a:lvl1pPr>
      <a:lvl2pPr marL="457177" algn="l" defTabSz="457177" rtl="0" eaLnBrk="1" latinLnBrk="0" hangingPunct="1">
        <a:defRPr sz="1800" kern="1200">
          <a:solidFill>
            <a:schemeClr val="tx1"/>
          </a:solidFill>
          <a:latin typeface="+mn-lt"/>
          <a:ea typeface="+mn-ea"/>
          <a:cs typeface="+mn-cs"/>
        </a:defRPr>
      </a:lvl2pPr>
      <a:lvl3pPr marL="914353" algn="l" defTabSz="457177" rtl="0" eaLnBrk="1" latinLnBrk="0" hangingPunct="1">
        <a:defRPr sz="1800" kern="1200">
          <a:solidFill>
            <a:schemeClr val="tx1"/>
          </a:solidFill>
          <a:latin typeface="+mn-lt"/>
          <a:ea typeface="+mn-ea"/>
          <a:cs typeface="+mn-cs"/>
        </a:defRPr>
      </a:lvl3pPr>
      <a:lvl4pPr marL="1371530" algn="l" defTabSz="457177" rtl="0" eaLnBrk="1" latinLnBrk="0" hangingPunct="1">
        <a:defRPr sz="1800" kern="1200">
          <a:solidFill>
            <a:schemeClr val="tx1"/>
          </a:solidFill>
          <a:latin typeface="+mn-lt"/>
          <a:ea typeface="+mn-ea"/>
          <a:cs typeface="+mn-cs"/>
        </a:defRPr>
      </a:lvl4pPr>
      <a:lvl5pPr marL="1828706" algn="l" defTabSz="457177" rtl="0" eaLnBrk="1" latinLnBrk="0" hangingPunct="1">
        <a:defRPr sz="1800" kern="1200">
          <a:solidFill>
            <a:schemeClr val="tx1"/>
          </a:solidFill>
          <a:latin typeface="+mn-lt"/>
          <a:ea typeface="+mn-ea"/>
          <a:cs typeface="+mn-cs"/>
        </a:defRPr>
      </a:lvl5pPr>
      <a:lvl6pPr marL="2285883" algn="l" defTabSz="457177" rtl="0" eaLnBrk="1" latinLnBrk="0" hangingPunct="1">
        <a:defRPr sz="1800" kern="1200">
          <a:solidFill>
            <a:schemeClr val="tx1"/>
          </a:solidFill>
          <a:latin typeface="+mn-lt"/>
          <a:ea typeface="+mn-ea"/>
          <a:cs typeface="+mn-cs"/>
        </a:defRPr>
      </a:lvl6pPr>
      <a:lvl7pPr marL="2743060" algn="l" defTabSz="457177" rtl="0" eaLnBrk="1" latinLnBrk="0" hangingPunct="1">
        <a:defRPr sz="1800" kern="1200">
          <a:solidFill>
            <a:schemeClr val="tx1"/>
          </a:solidFill>
          <a:latin typeface="+mn-lt"/>
          <a:ea typeface="+mn-ea"/>
          <a:cs typeface="+mn-cs"/>
        </a:defRPr>
      </a:lvl7pPr>
      <a:lvl8pPr marL="3200236" algn="l" defTabSz="457177" rtl="0" eaLnBrk="1" latinLnBrk="0" hangingPunct="1">
        <a:defRPr sz="1800" kern="1200">
          <a:solidFill>
            <a:schemeClr val="tx1"/>
          </a:solidFill>
          <a:latin typeface="+mn-lt"/>
          <a:ea typeface="+mn-ea"/>
          <a:cs typeface="+mn-cs"/>
        </a:defRPr>
      </a:lvl8pPr>
      <a:lvl9pPr marL="3657413" algn="l" defTabSz="457177" rtl="0" eaLnBrk="1" latinLnBrk="0" hangingPunct="1">
        <a:defRPr sz="1800" kern="1200">
          <a:solidFill>
            <a:schemeClr val="tx1"/>
          </a:solidFill>
          <a:latin typeface="+mn-lt"/>
          <a:ea typeface="+mn-ea"/>
          <a:cs typeface="+mn-cs"/>
        </a:defRPr>
      </a:lvl9pPr>
    </p:otherStyle>
  </p:txStyles>
</p:sldMaster>
</file>

<file path=ppt/slideMasters/slideMaster20.xml><?xml version="1.0" encoding="utf-8"?>
<p:sldMaster xmlns:a="http://schemas.openxmlformats.org/drawingml/2006/main" xmlns:r="http://schemas.openxmlformats.org/officeDocument/2006/relationships" xmlns:p="http://schemas.openxmlformats.org/presentationml/2006/main">
  <p:cSld>
    <p:bg>
      <p:bgPr>
        <a:blipFill dpi="0" rotWithShape="0">
          <a:blip r:embed="rId3"/>
          <a:srcRect/>
          <a:tile tx="0" ty="0" sx="100000" sy="100000" flip="none" algn="tl"/>
        </a:blipFill>
        <a:effectLst/>
      </p:bgPr>
    </p:bg>
    <p:spTree>
      <p:nvGrpSpPr>
        <p:cNvPr id="1" name=""/>
        <p:cNvGrpSpPr/>
        <p:nvPr/>
      </p:nvGrpSpPr>
      <p:grpSpPr>
        <a:xfrm>
          <a:off x="0" y="0"/>
          <a:ext cx="0" cy="0"/>
          <a:chOff x="0" y="0"/>
          <a:chExt cx="0" cy="0"/>
        </a:xfrm>
      </p:grpSpPr>
      <p:sp>
        <p:nvSpPr>
          <p:cNvPr id="29698" name="Rectangle 2"/>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GB"/>
              <a:t>Click to edit Master title style</a:t>
            </a:r>
          </a:p>
        </p:txBody>
      </p:sp>
      <p:sp>
        <p:nvSpPr>
          <p:cNvPr id="29699"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solidFill>
                  <a:srgbClr val="000000"/>
                </a:solidFill>
                <a:latin typeface="+mn-lt"/>
                <a:ea typeface="+mn-ea"/>
                <a:cs typeface="+mn-cs"/>
              </a:defRPr>
            </a:lvl1pPr>
          </a:lstStyle>
          <a:p>
            <a:pPr>
              <a:defRPr/>
            </a:pPr>
            <a:endParaRPr lang="en-GB"/>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mn-lt"/>
                <a:ea typeface="+mn-ea"/>
                <a:cs typeface="+mn-cs"/>
              </a:defRPr>
            </a:lvl1pPr>
          </a:lstStyle>
          <a:p>
            <a:pPr>
              <a:defRPr/>
            </a:pPr>
            <a:endParaRPr lang="en-GB"/>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cs typeface="Times New Roman" charset="0"/>
              </a:defRPr>
            </a:lvl1pPr>
          </a:lstStyle>
          <a:p>
            <a:pPr>
              <a:defRPr/>
            </a:pPr>
            <a:fld id="{659DD569-AE56-8946-A468-7C43919D2816}" type="slidenum">
              <a:rPr lang="en-GB"/>
              <a:pPr>
                <a:defRPr/>
              </a:pPr>
              <a:t>‹#›</a:t>
            </a:fld>
            <a:endParaRPr lang="en-GB"/>
          </a:p>
        </p:txBody>
      </p:sp>
    </p:spTree>
    <p:extLst>
      <p:ext uri="{BB962C8B-B14F-4D97-AF65-F5344CB8AC3E}">
        <p14:creationId xmlns:p14="http://schemas.microsoft.com/office/powerpoint/2010/main" val="3725212291"/>
      </p:ext>
    </p:extLst>
  </p:cSld>
  <p:clrMap bg1="lt1" tx1="dk1" bg2="lt2" tx2="dk2" accent1="accent1" accent2="accent2" accent3="accent3" accent4="accent4" accent5="accent5" accent6="accent6" hlink="hlink" folHlink="folHlink"/>
  <p:sldLayoutIdLst>
    <p:sldLayoutId id="2147486996" r:id="rId1"/>
  </p:sldLayoutIdLst>
  <p:txStyles>
    <p:titleStyle>
      <a:lvl1pPr algn="ctr" rtl="0" eaLnBrk="0" fontAlgn="base" hangingPunct="0">
        <a:spcBef>
          <a:spcPct val="0"/>
        </a:spcBef>
        <a:spcAft>
          <a:spcPct val="0"/>
        </a:spcAft>
        <a:defRPr sz="4400">
          <a:solidFill>
            <a:schemeClr val="tx2"/>
          </a:solidFill>
          <a:latin typeface="+mj-lt"/>
          <a:ea typeface="ＭＳ Ｐゴシック" charset="0"/>
          <a:cs typeface="+mj-cs"/>
        </a:defRPr>
      </a:lvl1pPr>
      <a:lvl2pPr algn="ctr" rtl="0" eaLnBrk="0" fontAlgn="base" hangingPunct="0">
        <a:spcBef>
          <a:spcPct val="0"/>
        </a:spcBef>
        <a:spcAft>
          <a:spcPct val="0"/>
        </a:spcAft>
        <a:defRPr sz="4400">
          <a:solidFill>
            <a:schemeClr val="tx2"/>
          </a:solidFill>
          <a:latin typeface="Times New Roman" charset="0"/>
          <a:ea typeface="ＭＳ Ｐゴシック" charset="0"/>
          <a:cs typeface="Times New Roman" charset="0"/>
        </a:defRPr>
      </a:lvl2pPr>
      <a:lvl3pPr algn="ctr" rtl="0" eaLnBrk="0" fontAlgn="base" hangingPunct="0">
        <a:spcBef>
          <a:spcPct val="0"/>
        </a:spcBef>
        <a:spcAft>
          <a:spcPct val="0"/>
        </a:spcAft>
        <a:defRPr sz="4400">
          <a:solidFill>
            <a:schemeClr val="tx2"/>
          </a:solidFill>
          <a:latin typeface="Times New Roman" charset="0"/>
          <a:ea typeface="ＭＳ Ｐゴシック" charset="0"/>
          <a:cs typeface="Times New Roman" charset="0"/>
        </a:defRPr>
      </a:lvl3pPr>
      <a:lvl4pPr algn="ctr" rtl="0" eaLnBrk="0" fontAlgn="base" hangingPunct="0">
        <a:spcBef>
          <a:spcPct val="0"/>
        </a:spcBef>
        <a:spcAft>
          <a:spcPct val="0"/>
        </a:spcAft>
        <a:defRPr sz="4400">
          <a:solidFill>
            <a:schemeClr val="tx2"/>
          </a:solidFill>
          <a:latin typeface="Times New Roman" charset="0"/>
          <a:ea typeface="ＭＳ Ｐゴシック" charset="0"/>
          <a:cs typeface="Times New Roman" charset="0"/>
        </a:defRPr>
      </a:lvl4pPr>
      <a:lvl5pPr algn="ctr" rtl="0" eaLnBrk="0" fontAlgn="base" hangingPunct="0">
        <a:spcBef>
          <a:spcPct val="0"/>
        </a:spcBef>
        <a:spcAft>
          <a:spcPct val="0"/>
        </a:spcAft>
        <a:defRPr sz="4400">
          <a:solidFill>
            <a:schemeClr val="tx2"/>
          </a:solidFill>
          <a:latin typeface="Times New Roman" charset="0"/>
          <a:ea typeface="ＭＳ Ｐゴシック" charset="0"/>
          <a:cs typeface="Times New Roman" charset="0"/>
        </a:defRPr>
      </a:lvl5pPr>
      <a:lvl6pPr marL="457200" algn="ctr" rtl="0" fontAlgn="base">
        <a:spcBef>
          <a:spcPct val="0"/>
        </a:spcBef>
        <a:spcAft>
          <a:spcPct val="0"/>
        </a:spcAft>
        <a:defRPr sz="4400">
          <a:solidFill>
            <a:schemeClr val="tx2"/>
          </a:solidFill>
          <a:latin typeface="Times New Roman" charset="0"/>
          <a:ea typeface="Times New Roman" charset="0"/>
          <a:cs typeface="Times New Roman" charset="0"/>
        </a:defRPr>
      </a:lvl6pPr>
      <a:lvl7pPr marL="914400" algn="ctr" rtl="0" fontAlgn="base">
        <a:spcBef>
          <a:spcPct val="0"/>
        </a:spcBef>
        <a:spcAft>
          <a:spcPct val="0"/>
        </a:spcAft>
        <a:defRPr sz="4400">
          <a:solidFill>
            <a:schemeClr val="tx2"/>
          </a:solidFill>
          <a:latin typeface="Times New Roman" charset="0"/>
          <a:ea typeface="Times New Roman" charset="0"/>
          <a:cs typeface="Times New Roman" charset="0"/>
        </a:defRPr>
      </a:lvl7pPr>
      <a:lvl8pPr marL="1371600" algn="ctr" rtl="0" fontAlgn="base">
        <a:spcBef>
          <a:spcPct val="0"/>
        </a:spcBef>
        <a:spcAft>
          <a:spcPct val="0"/>
        </a:spcAft>
        <a:defRPr sz="4400">
          <a:solidFill>
            <a:schemeClr val="tx2"/>
          </a:solidFill>
          <a:latin typeface="Times New Roman" charset="0"/>
          <a:ea typeface="Times New Roman" charset="0"/>
          <a:cs typeface="Times New Roman" charset="0"/>
        </a:defRPr>
      </a:lvl8pPr>
      <a:lvl9pPr marL="1828800" algn="ctr" rtl="0" fontAlgn="base">
        <a:spcBef>
          <a:spcPct val="0"/>
        </a:spcBef>
        <a:spcAft>
          <a:spcPct val="0"/>
        </a:spcAft>
        <a:defRPr sz="4400">
          <a:solidFill>
            <a:schemeClr val="tx2"/>
          </a:solidFill>
          <a:latin typeface="Times New Roman" charset="0"/>
          <a:ea typeface="Times New Roman" charset="0"/>
          <a:cs typeface="Times New Roman"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ＭＳ Ｐゴシック" charset="0"/>
          <a:cs typeface="+mn-cs"/>
        </a:defRPr>
      </a:lvl1pPr>
      <a:lvl2pPr marL="742950" indent="-285750" algn="l" rtl="0" eaLnBrk="0" fontAlgn="base" hangingPunct="0">
        <a:spcBef>
          <a:spcPct val="20000"/>
        </a:spcBef>
        <a:spcAft>
          <a:spcPct val="0"/>
        </a:spcAft>
        <a:buChar char="–"/>
        <a:defRPr sz="2800">
          <a:solidFill>
            <a:schemeClr val="tx1"/>
          </a:solidFill>
          <a:latin typeface="+mn-lt"/>
          <a:ea typeface="+mn-ea"/>
          <a:cs typeface="+mn-cs"/>
        </a:defRPr>
      </a:lvl2pPr>
      <a:lvl3pPr marL="1143000" indent="-228600" algn="l" rtl="0" eaLnBrk="0" fontAlgn="base" hangingPunct="0">
        <a:spcBef>
          <a:spcPct val="20000"/>
        </a:spcBef>
        <a:spcAft>
          <a:spcPct val="0"/>
        </a:spcAft>
        <a:buChar char="•"/>
        <a:defRPr sz="2400">
          <a:solidFill>
            <a:schemeClr val="tx1"/>
          </a:solidFill>
          <a:latin typeface="+mn-lt"/>
          <a:ea typeface="+mn-ea"/>
          <a:cs typeface="+mn-cs"/>
        </a:defRPr>
      </a:lvl3pPr>
      <a:lvl4pPr marL="1600200" indent="-228600" algn="l" rtl="0" eaLnBrk="0" fontAlgn="base" hangingPunct="0">
        <a:spcBef>
          <a:spcPct val="20000"/>
        </a:spcBef>
        <a:spcAft>
          <a:spcPct val="0"/>
        </a:spcAft>
        <a:buChar char="–"/>
        <a:defRPr sz="2000">
          <a:solidFill>
            <a:schemeClr val="tx1"/>
          </a:solidFill>
          <a:latin typeface="+mn-lt"/>
          <a:ea typeface="+mn-ea"/>
          <a:cs typeface="+mn-cs"/>
        </a:defRPr>
      </a:lvl4pPr>
      <a:lvl5pPr marL="2057400" indent="-228600" algn="l" rtl="0" eaLnBrk="0" fontAlgn="base" hangingPunct="0">
        <a:spcBef>
          <a:spcPct val="20000"/>
        </a:spcBef>
        <a:spcAft>
          <a:spcPct val="0"/>
        </a:spcAft>
        <a:buChar char="»"/>
        <a:defRPr sz="2000">
          <a:solidFill>
            <a:schemeClr val="tx1"/>
          </a:solidFill>
          <a:latin typeface="+mn-lt"/>
          <a:ea typeface="+mn-ea"/>
          <a:cs typeface="+mn-cs"/>
        </a:defRPr>
      </a:lvl5pPr>
      <a:lvl6pPr marL="2514600" indent="-228600" algn="l" rtl="0" fontAlgn="base">
        <a:spcBef>
          <a:spcPct val="20000"/>
        </a:spcBef>
        <a:spcAft>
          <a:spcPct val="0"/>
        </a:spcAft>
        <a:buChar char="»"/>
        <a:defRPr sz="2000">
          <a:solidFill>
            <a:schemeClr val="tx1"/>
          </a:solidFill>
          <a:latin typeface="+mn-lt"/>
          <a:ea typeface="+mn-ea"/>
          <a:cs typeface="+mn-cs"/>
        </a:defRPr>
      </a:lvl6pPr>
      <a:lvl7pPr marL="2971800" indent="-228600" algn="l" rtl="0" fontAlgn="base">
        <a:spcBef>
          <a:spcPct val="20000"/>
        </a:spcBef>
        <a:spcAft>
          <a:spcPct val="0"/>
        </a:spcAft>
        <a:buChar char="»"/>
        <a:defRPr sz="2000">
          <a:solidFill>
            <a:schemeClr val="tx1"/>
          </a:solidFill>
          <a:latin typeface="+mn-lt"/>
          <a:ea typeface="+mn-ea"/>
          <a:cs typeface="+mn-cs"/>
        </a:defRPr>
      </a:lvl7pPr>
      <a:lvl8pPr marL="3429000" indent="-228600" algn="l" rtl="0" fontAlgn="base">
        <a:spcBef>
          <a:spcPct val="20000"/>
        </a:spcBef>
        <a:spcAft>
          <a:spcPct val="0"/>
        </a:spcAft>
        <a:buChar char="»"/>
        <a:defRPr sz="2000">
          <a:solidFill>
            <a:schemeClr val="tx1"/>
          </a:solidFill>
          <a:latin typeface="+mn-lt"/>
          <a:ea typeface="+mn-ea"/>
          <a:cs typeface="+mn-cs"/>
        </a:defRPr>
      </a:lvl8pPr>
      <a:lvl9pPr marL="3886200" indent="-228600" algn="l" rtl="0" fontAlgn="base">
        <a:spcBef>
          <a:spcPct val="20000"/>
        </a:spcBef>
        <a:spcAft>
          <a:spcPct val="0"/>
        </a:spcAft>
        <a:buChar char="»"/>
        <a:defRPr sz="20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1.xml><?xml version="1.0" encoding="utf-8"?>
<p:sldMaster xmlns:a="http://schemas.openxmlformats.org/drawingml/2006/main" xmlns:r="http://schemas.openxmlformats.org/officeDocument/2006/relationships" xmlns:p="http://schemas.openxmlformats.org/presentationml/2006/main">
  <p:cSld>
    <p:bg bwMode="ltGray">
      <p:bgPr>
        <a:solidFill>
          <a:schemeClr val="bg2"/>
        </a:solidFill>
        <a:effectLst>
          <a:outerShdw blurRad="63500" dist="107763" dir="2700000" algn="ctr" rotWithShape="0">
            <a:srgbClr val="000000">
              <a:alpha val="74998"/>
            </a:srgbClr>
          </a:outerShdw>
        </a:effectLst>
      </p:bgPr>
    </p:bg>
    <p:spTree>
      <p:nvGrpSpPr>
        <p:cNvPr id="1" name=""/>
        <p:cNvGrpSpPr/>
        <p:nvPr/>
      </p:nvGrpSpPr>
      <p:grpSpPr>
        <a:xfrm>
          <a:off x="0" y="0"/>
          <a:ext cx="0" cy="0"/>
          <a:chOff x="0" y="0"/>
          <a:chExt cx="0" cy="0"/>
        </a:xfrm>
      </p:grpSpPr>
      <p:sp>
        <p:nvSpPr>
          <p:cNvPr id="1026" name="Rectangle 2"/>
          <p:cNvSpPr>
            <a:spLocks noChangeArrowheads="1"/>
          </p:cNvSpPr>
          <p:nvPr/>
        </p:nvSpPr>
        <p:spPr bwMode="ltGray">
          <a:xfrm>
            <a:off x="609600" y="228600"/>
            <a:ext cx="8239125" cy="6391275"/>
          </a:xfrm>
          <a:prstGeom prst="rect">
            <a:avLst/>
          </a:prstGeom>
          <a:solidFill>
            <a:srgbClr val="EDE7E3"/>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a:endParaRPr kumimoji="1" lang="en-US"/>
          </a:p>
        </p:txBody>
      </p:sp>
      <p:sp>
        <p:nvSpPr>
          <p:cNvPr id="1027" name="Line 3"/>
          <p:cNvSpPr>
            <a:spLocks noChangeShapeType="1"/>
          </p:cNvSpPr>
          <p:nvPr/>
        </p:nvSpPr>
        <p:spPr bwMode="ltGray">
          <a:xfrm>
            <a:off x="1016000" y="1600200"/>
            <a:ext cx="7670800" cy="0"/>
          </a:xfrm>
          <a:prstGeom prst="line">
            <a:avLst/>
          </a:prstGeom>
          <a:noFill/>
          <a:ln w="3175">
            <a:solidFill>
              <a:schemeClr val="bg2"/>
            </a:solidFill>
            <a:round/>
            <a:headEnd/>
            <a:tailEnd/>
          </a:ln>
          <a:extLst>
            <a:ext uri="{909E8E84-426E-40dd-AFC4-6F175D3DCCD1}">
              <a14:hiddenFill xmlns="" xmlns:a14="http://schemas.microsoft.com/office/drawing/2010/main">
                <a:noFill/>
              </a14:hiddenFill>
            </a:ext>
          </a:extLst>
        </p:spPr>
        <p:txBody>
          <a:bodyPr wrap="none" anchor="ctr"/>
          <a:lstStyle/>
          <a:p>
            <a:endParaRPr lang="en-US"/>
          </a:p>
        </p:txBody>
      </p:sp>
      <p:pic>
        <p:nvPicPr>
          <p:cNvPr id="1028" name="Picture 4" descr="minispir"/>
          <p:cNvPicPr>
            <a:picLocks noChangeAspect="1" noChangeArrowheads="1"/>
          </p:cNvPicPr>
          <p:nvPr/>
        </p:nvPicPr>
        <p:blipFill>
          <a:blip r:embed="rId13" cstate="screen">
            <a:extLst>
              <a:ext uri="{28A0092B-C50C-407E-A947-70E740481C1C}">
                <a14:useLocalDpi xmlns:a14="http://schemas.microsoft.com/office/drawing/2010/main"/>
              </a:ext>
            </a:extLst>
          </a:blip>
          <a:srcRect b="5333"/>
          <a:stretch>
            <a:fillRect/>
          </a:stretch>
        </p:blipFill>
        <p:spPr bwMode="ltGray">
          <a:xfrm>
            <a:off x="0" y="50800"/>
            <a:ext cx="1181100" cy="4057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029" name="Picture 5" descr="minispir"/>
          <p:cNvPicPr>
            <a:picLocks noChangeAspect="1" noChangeArrowheads="1"/>
          </p:cNvPicPr>
          <p:nvPr/>
        </p:nvPicPr>
        <p:blipFill>
          <a:blip r:embed="rId13" cstate="screen">
            <a:extLst>
              <a:ext uri="{28A0092B-C50C-407E-A947-70E740481C1C}">
                <a14:useLocalDpi xmlns:a14="http://schemas.microsoft.com/office/drawing/2010/main"/>
              </a:ext>
            </a:extLst>
          </a:blip>
          <a:srcRect t="39999"/>
          <a:stretch>
            <a:fillRect/>
          </a:stretch>
        </p:blipFill>
        <p:spPr bwMode="ltGray">
          <a:xfrm>
            <a:off x="0" y="4222750"/>
            <a:ext cx="1181100" cy="25717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30" name="Rectangle 6"/>
          <p:cNvSpPr>
            <a:spLocks noGrp="1" noChangeArrowheads="1"/>
          </p:cNvSpPr>
          <p:nvPr>
            <p:ph type="title"/>
          </p:nvPr>
        </p:nvSpPr>
        <p:spPr bwMode="auto">
          <a:xfrm>
            <a:off x="1066800" y="381000"/>
            <a:ext cx="76200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031" name="Rectangle 7"/>
          <p:cNvSpPr>
            <a:spLocks noGrp="1" noChangeArrowheads="1"/>
          </p:cNvSpPr>
          <p:nvPr>
            <p:ph type="body" idx="1"/>
          </p:nvPr>
        </p:nvSpPr>
        <p:spPr bwMode="auto">
          <a:xfrm>
            <a:off x="1066800" y="1752600"/>
            <a:ext cx="76200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152" name="Rectangle 8"/>
          <p:cNvSpPr>
            <a:spLocks noGrp="1" noChangeArrowheads="1"/>
          </p:cNvSpPr>
          <p:nvPr>
            <p:ph type="dt" sz="half" idx="2"/>
          </p:nvPr>
        </p:nvSpPr>
        <p:spPr bwMode="auto">
          <a:xfrm>
            <a:off x="1014413" y="6107113"/>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Times New Roman" pitchFamily="-107" charset="0"/>
                <a:ea typeface="+mn-ea"/>
                <a:cs typeface="+mn-cs"/>
              </a:defRPr>
            </a:lvl1pPr>
          </a:lstStyle>
          <a:p>
            <a:pPr>
              <a:defRPr/>
            </a:pPr>
            <a:endParaRPr lang="en-US"/>
          </a:p>
        </p:txBody>
      </p:sp>
      <p:sp>
        <p:nvSpPr>
          <p:cNvPr id="6153" name="Rectangle 9"/>
          <p:cNvSpPr>
            <a:spLocks noGrp="1" noChangeArrowheads="1"/>
          </p:cNvSpPr>
          <p:nvPr>
            <p:ph type="ftr" sz="quarter" idx="3"/>
          </p:nvPr>
        </p:nvSpPr>
        <p:spPr bwMode="auto">
          <a:xfrm>
            <a:off x="3452813" y="6107113"/>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atin typeface="Times New Roman" pitchFamily="-107" charset="0"/>
                <a:ea typeface="+mn-ea"/>
                <a:cs typeface="+mn-cs"/>
              </a:defRPr>
            </a:lvl1pPr>
          </a:lstStyle>
          <a:p>
            <a:pPr>
              <a:defRPr/>
            </a:pPr>
            <a:endParaRPr lang="en-US"/>
          </a:p>
        </p:txBody>
      </p:sp>
      <p:sp>
        <p:nvSpPr>
          <p:cNvPr id="6154" name="Rectangle 10"/>
          <p:cNvSpPr>
            <a:spLocks noGrp="1" noChangeArrowheads="1"/>
          </p:cNvSpPr>
          <p:nvPr>
            <p:ph type="sldNum" sz="quarter" idx="4"/>
          </p:nvPr>
        </p:nvSpPr>
        <p:spPr bwMode="auto">
          <a:xfrm>
            <a:off x="6881813" y="6107113"/>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a:defRPr/>
            </a:pPr>
            <a:fld id="{59DCBD2E-90F0-0142-A71E-44B66B41773A}" type="slidenum">
              <a:rPr lang="en-US"/>
              <a:pPr>
                <a:defRPr/>
              </a:pPr>
              <a:t>‹#›</a:t>
            </a:fld>
            <a:endParaRPr lang="en-US"/>
          </a:p>
        </p:txBody>
      </p:sp>
    </p:spTree>
    <p:extLst>
      <p:ext uri="{BB962C8B-B14F-4D97-AF65-F5344CB8AC3E}">
        <p14:creationId xmlns:p14="http://schemas.microsoft.com/office/powerpoint/2010/main" val="1961151520"/>
      </p:ext>
    </p:extLst>
  </p:cSld>
  <p:clrMap bg1="lt1" tx1="dk1" bg2="lt2" tx2="dk2" accent1="accent1" accent2="accent2" accent3="accent3" accent4="accent4" accent5="accent5" accent6="accent6" hlink="hlink" folHlink="folHlink"/>
  <p:sldLayoutIdLst>
    <p:sldLayoutId id="2147486998" r:id="rId1"/>
    <p:sldLayoutId id="2147486999" r:id="rId2"/>
    <p:sldLayoutId id="2147487000" r:id="rId3"/>
    <p:sldLayoutId id="2147487001" r:id="rId4"/>
    <p:sldLayoutId id="2147487002" r:id="rId5"/>
    <p:sldLayoutId id="2147487003" r:id="rId6"/>
    <p:sldLayoutId id="2147487004" r:id="rId7"/>
    <p:sldLayoutId id="2147487005" r:id="rId8"/>
    <p:sldLayoutId id="2147487006" r:id="rId9"/>
    <p:sldLayoutId id="2147487007" r:id="rId10"/>
    <p:sldLayoutId id="2147487008" r:id="rId1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pitchFamily="-107" charset="-128"/>
          <a:cs typeface="Arial" panose="020B0604020202020204" pitchFamily="34" charset="0"/>
        </a:defRPr>
      </a:lvl1pPr>
      <a:lvl2pPr algn="ctr" rtl="0" eaLnBrk="0" fontAlgn="base" hangingPunct="0">
        <a:spcBef>
          <a:spcPct val="0"/>
        </a:spcBef>
        <a:spcAft>
          <a:spcPct val="0"/>
        </a:spcAft>
        <a:defRPr sz="4400">
          <a:solidFill>
            <a:schemeClr val="tx2"/>
          </a:solidFill>
          <a:latin typeface="Arial"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Times New Roman" pitchFamily="-111" charset="0"/>
        </a:defRPr>
      </a:lvl6pPr>
      <a:lvl7pPr marL="914400" algn="ctr" rtl="0" fontAlgn="base">
        <a:spcBef>
          <a:spcPct val="0"/>
        </a:spcBef>
        <a:spcAft>
          <a:spcPct val="0"/>
        </a:spcAft>
        <a:defRPr sz="4400">
          <a:solidFill>
            <a:schemeClr val="tx2"/>
          </a:solidFill>
          <a:latin typeface="Times New Roman" pitchFamily="-111" charset="0"/>
        </a:defRPr>
      </a:lvl7pPr>
      <a:lvl8pPr marL="1371600" algn="ctr" rtl="0" fontAlgn="base">
        <a:spcBef>
          <a:spcPct val="0"/>
        </a:spcBef>
        <a:spcAft>
          <a:spcPct val="0"/>
        </a:spcAft>
        <a:defRPr sz="4400">
          <a:solidFill>
            <a:schemeClr val="tx2"/>
          </a:solidFill>
          <a:latin typeface="Times New Roman" pitchFamily="-111" charset="0"/>
        </a:defRPr>
      </a:lvl8pPr>
      <a:lvl9pPr marL="1828800" algn="ctr" rtl="0" fontAlgn="base">
        <a:spcBef>
          <a:spcPct val="0"/>
        </a:spcBef>
        <a:spcAft>
          <a:spcPct val="0"/>
        </a:spcAft>
        <a:defRPr sz="4400">
          <a:solidFill>
            <a:schemeClr val="tx2"/>
          </a:solidFill>
          <a:latin typeface="Times New Roman" pitchFamily="-111"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pitchFamily="-107"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11"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pitchFamily="-111" charset="-128"/>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5pPr>
      <a:lvl6pPr marL="2514600" indent="-228600" algn="l" rtl="0" fontAlgn="base">
        <a:spcBef>
          <a:spcPct val="20000"/>
        </a:spcBef>
        <a:spcAft>
          <a:spcPct val="0"/>
        </a:spcAft>
        <a:buChar char="»"/>
        <a:defRPr sz="2000">
          <a:solidFill>
            <a:schemeClr val="tx1"/>
          </a:solidFill>
          <a:latin typeface="+mn-lt"/>
          <a:ea typeface="ＭＳ Ｐゴシック" pitchFamily="-111"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1"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1"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2.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37890" name="Rectangle 2"/>
          <p:cNvSpPr>
            <a:spLocks noGrp="1" noChangeArrowheads="1"/>
          </p:cNvSpPr>
          <p:nvPr>
            <p:ph type="title"/>
          </p:nvPr>
        </p:nvSpPr>
        <p:spPr bwMode="auto">
          <a:xfrm>
            <a:off x="0" y="609600"/>
            <a:ext cx="91440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37891"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59396"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eaLnBrk="0" hangingPunct="0">
              <a:defRPr sz="1400" b="1" i="0">
                <a:latin typeface="Arial" panose="020B0604020202020204" pitchFamily="34" charset="0"/>
                <a:ea typeface="+mn-ea"/>
                <a:cs typeface="+mn-cs"/>
              </a:defRPr>
            </a:lvl1pPr>
          </a:lstStyle>
          <a:p>
            <a:pPr>
              <a:defRPr/>
            </a:pPr>
            <a:endParaRPr lang="en-US" dirty="0">
              <a:solidFill>
                <a:srgbClr val="000000"/>
              </a:solidFill>
            </a:endParaRPr>
          </a:p>
        </p:txBody>
      </p:sp>
      <p:sp>
        <p:nvSpPr>
          <p:cNvPr id="59397"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0" hangingPunct="0">
              <a:defRPr sz="1400" b="1" i="0">
                <a:latin typeface="Arial" panose="020B0604020202020204" pitchFamily="34" charset="0"/>
                <a:ea typeface="+mn-ea"/>
                <a:cs typeface="+mn-cs"/>
              </a:defRPr>
            </a:lvl1pPr>
          </a:lstStyle>
          <a:p>
            <a:pPr algn="ctr">
              <a:defRPr/>
            </a:pPr>
            <a:endParaRPr lang="en-US" dirty="0">
              <a:solidFill>
                <a:srgbClr val="000000"/>
              </a:solidFill>
            </a:endParaRPr>
          </a:p>
        </p:txBody>
      </p:sp>
      <p:sp>
        <p:nvSpPr>
          <p:cNvPr id="59398"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0" hangingPunct="0">
              <a:defRPr sz="1400" b="1" i="0">
                <a:latin typeface="Arial" panose="020B0604020202020204" pitchFamily="34" charset="0"/>
                <a:ea typeface="Osaka" charset="0"/>
                <a:cs typeface="Osaka" charset="0"/>
              </a:defRPr>
            </a:lvl1pPr>
          </a:lstStyle>
          <a:p>
            <a:fld id="{B9D20AD3-D622-EC41-AF78-52EA093B16AC}"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598476085"/>
      </p:ext>
    </p:extLst>
  </p:cSld>
  <p:clrMap bg1="lt1" tx1="dk1" bg2="lt2" tx2="dk2" accent1="accent1" accent2="accent2" accent3="accent3" accent4="accent4" accent5="accent5" accent6="accent6" hlink="hlink" folHlink="folHlink"/>
  <p:sldLayoutIdLst>
    <p:sldLayoutId id="2147487010" r:id="rId1"/>
    <p:sldLayoutId id="2147487011" r:id="rId2"/>
    <p:sldLayoutId id="2147487012" r:id="rId3"/>
    <p:sldLayoutId id="2147487013" r:id="rId4"/>
    <p:sldLayoutId id="2147487014" r:id="rId5"/>
    <p:sldLayoutId id="2147487015" r:id="rId6"/>
    <p:sldLayoutId id="2147487016" r:id="rId7"/>
    <p:sldLayoutId id="2147487017" r:id="rId8"/>
    <p:sldLayoutId id="2147487018" r:id="rId9"/>
    <p:sldLayoutId id="2147487019" r:id="rId10"/>
    <p:sldLayoutId id="2147487020" r:id="rId11"/>
  </p:sldLayoutIdLst>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mj-ea"/>
          <a:cs typeface="+mj-cs"/>
        </a:defRPr>
      </a:lvl1pPr>
      <a:lvl2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2pPr>
      <a:lvl3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3pPr>
      <a:lvl4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4pPr>
      <a:lvl5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5pPr>
      <a:lvl6pPr marL="4572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6pPr>
      <a:lvl7pPr marL="9144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7pPr>
      <a:lvl8pPr marL="13716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8pPr>
      <a:lvl9pPr marL="18288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mn-ea"/>
          <a:cs typeface="+mn-cs"/>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mn-ea"/>
          <a:cs typeface="+mn-cs"/>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mn-ea"/>
          <a:cs typeface="+mn-cs"/>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cs typeface="+mn-cs"/>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cs typeface="+mn-cs"/>
        </a:defRPr>
      </a:lvl5pPr>
      <a:lvl6pPr marL="2514600" indent="-228600" algn="l" rtl="0" fontAlgn="base">
        <a:spcBef>
          <a:spcPct val="20000"/>
        </a:spcBef>
        <a:spcAft>
          <a:spcPct val="0"/>
        </a:spcAft>
        <a:buChar char="»"/>
        <a:defRPr sz="2000">
          <a:solidFill>
            <a:schemeClr val="tx1"/>
          </a:solidFill>
          <a:latin typeface="+mn-lt"/>
          <a:ea typeface="+mn-ea"/>
          <a:cs typeface="+mn-cs"/>
        </a:defRPr>
      </a:lvl6pPr>
      <a:lvl7pPr marL="2971800" indent="-228600" algn="l" rtl="0" fontAlgn="base">
        <a:spcBef>
          <a:spcPct val="20000"/>
        </a:spcBef>
        <a:spcAft>
          <a:spcPct val="0"/>
        </a:spcAft>
        <a:buChar char="»"/>
        <a:defRPr sz="2000">
          <a:solidFill>
            <a:schemeClr val="tx1"/>
          </a:solidFill>
          <a:latin typeface="+mn-lt"/>
          <a:ea typeface="+mn-ea"/>
          <a:cs typeface="+mn-cs"/>
        </a:defRPr>
      </a:lvl7pPr>
      <a:lvl8pPr marL="3429000" indent="-228600" algn="l" rtl="0" fontAlgn="base">
        <a:spcBef>
          <a:spcPct val="20000"/>
        </a:spcBef>
        <a:spcAft>
          <a:spcPct val="0"/>
        </a:spcAft>
        <a:buChar char="»"/>
        <a:defRPr sz="2000">
          <a:solidFill>
            <a:schemeClr val="tx1"/>
          </a:solidFill>
          <a:latin typeface="+mn-lt"/>
          <a:ea typeface="+mn-ea"/>
          <a:cs typeface="+mn-cs"/>
        </a:defRPr>
      </a:lvl8pPr>
      <a:lvl9pPr marL="3886200" indent="-228600" algn="l" rtl="0" fontAlgn="base">
        <a:spcBef>
          <a:spcPct val="20000"/>
        </a:spcBef>
        <a:spcAft>
          <a:spcPct val="0"/>
        </a:spcAft>
        <a:buChar char="»"/>
        <a:defRPr sz="20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7522" name="Rectangle 2"/>
          <p:cNvSpPr>
            <a:spLocks noGrp="1" noChangeArrowheads="1"/>
          </p:cNvSpPr>
          <p:nvPr>
            <p:ph type="title"/>
          </p:nvPr>
        </p:nvSpPr>
        <p:spPr bwMode="auto">
          <a:xfrm>
            <a:off x="1371600" y="533400"/>
            <a:ext cx="75438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2075" tIns="46038" rIns="92075" bIns="46038" numCol="1" anchor="ctr" anchorCtr="0" compatLnSpc="1">
            <a:prstTxWarp prst="textNoShape">
              <a:avLst/>
            </a:prstTxWarp>
          </a:bodyPr>
          <a:lstStyle/>
          <a:p>
            <a:pPr lvl="0"/>
            <a:r>
              <a:rPr lang="en-US"/>
              <a:t>Click to edit Master title style</a:t>
            </a:r>
          </a:p>
        </p:txBody>
      </p:sp>
      <p:sp>
        <p:nvSpPr>
          <p:cNvPr id="10243" name="Rectangle 3"/>
          <p:cNvSpPr>
            <a:spLocks noGrp="1" noChangeArrowheads="1"/>
          </p:cNvSpPr>
          <p:nvPr>
            <p:ph type="dt" sz="half" idx="2"/>
          </p:nvPr>
        </p:nvSpPr>
        <p:spPr bwMode="auto">
          <a:xfrm>
            <a:off x="1371600" y="6248400"/>
            <a:ext cx="16764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spcBef>
                <a:spcPct val="50000"/>
              </a:spcBef>
              <a:defRPr sz="1400">
                <a:solidFill>
                  <a:srgbClr val="000000"/>
                </a:solidFill>
                <a:latin typeface="Times New Roman" pitchFamily="-111" charset="0"/>
                <a:ea typeface="+mn-ea"/>
                <a:cs typeface="+mn-cs"/>
              </a:defRPr>
            </a:lvl1pPr>
          </a:lstStyle>
          <a:p>
            <a:pPr>
              <a:defRPr/>
            </a:pPr>
            <a:endParaRPr lang="en-US"/>
          </a:p>
        </p:txBody>
      </p:sp>
      <p:sp>
        <p:nvSpPr>
          <p:cNvPr id="10244" name="Rectangle 4"/>
          <p:cNvSpPr>
            <a:spLocks noGrp="1" noChangeArrowheads="1"/>
          </p:cNvSpPr>
          <p:nvPr>
            <p:ph type="ftr" sz="quarter" idx="3"/>
          </p:nvPr>
        </p:nvSpPr>
        <p:spPr bwMode="auto">
          <a:xfrm>
            <a:off x="3429000" y="6248400"/>
            <a:ext cx="34290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lgn="ctr">
              <a:spcBef>
                <a:spcPct val="50000"/>
              </a:spcBef>
              <a:defRPr sz="1400">
                <a:solidFill>
                  <a:srgbClr val="000000"/>
                </a:solidFill>
                <a:latin typeface="Times New Roman" pitchFamily="-111" charset="0"/>
                <a:ea typeface="+mn-ea"/>
                <a:cs typeface="+mn-cs"/>
              </a:defRPr>
            </a:lvl1pPr>
          </a:lstStyle>
          <a:p>
            <a:pPr>
              <a:defRPr/>
            </a:pPr>
            <a:endParaRPr lang="en-US"/>
          </a:p>
        </p:txBody>
      </p:sp>
      <p:sp>
        <p:nvSpPr>
          <p:cNvPr id="10245" name="Rectangle 5"/>
          <p:cNvSpPr>
            <a:spLocks noGrp="1" noChangeArrowheads="1"/>
          </p:cNvSpPr>
          <p:nvPr>
            <p:ph type="sldNum" sz="quarter" idx="4"/>
          </p:nvPr>
        </p:nvSpPr>
        <p:spPr bwMode="auto">
          <a:xfrm>
            <a:off x="7239000" y="6248400"/>
            <a:ext cx="19050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lgn="r">
              <a:spcBef>
                <a:spcPct val="50000"/>
              </a:spcBef>
              <a:defRPr sz="1400">
                <a:solidFill>
                  <a:srgbClr val="000000"/>
                </a:solidFill>
              </a:defRPr>
            </a:lvl1pPr>
          </a:lstStyle>
          <a:p>
            <a:pPr>
              <a:defRPr/>
            </a:pPr>
            <a:fld id="{49E715A5-66D3-C749-B32F-2670B5D70455}" type="slidenum">
              <a:rPr lang="en-US"/>
              <a:pPr>
                <a:defRPr/>
              </a:pPr>
              <a:t>‹#›</a:t>
            </a:fld>
            <a:endParaRPr lang="en-US"/>
          </a:p>
        </p:txBody>
      </p:sp>
      <p:pic>
        <p:nvPicPr>
          <p:cNvPr id="107526" name="Picture 6" descr="strtegic1"/>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0"/>
            <a:ext cx="1219200" cy="685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7527" name="Rectangle 7"/>
          <p:cNvSpPr>
            <a:spLocks noGrp="1" noChangeArrowheads="1"/>
          </p:cNvSpPr>
          <p:nvPr>
            <p:ph type="body" idx="1"/>
          </p:nvPr>
        </p:nvSpPr>
        <p:spPr bwMode="auto">
          <a:xfrm>
            <a:off x="1371600" y="1981200"/>
            <a:ext cx="76200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837612287"/>
      </p:ext>
    </p:extLst>
  </p:cSld>
  <p:clrMap bg1="lt1" tx1="dk1" bg2="lt2" tx2="dk2" accent1="accent1" accent2="accent2" accent3="accent3" accent4="accent4" accent5="accent5" accent6="accent6" hlink="hlink" folHlink="folHlink"/>
  <p:sldLayoutIdLst>
    <p:sldLayoutId id="2147487023" r:id="rId1"/>
  </p:sldLayoutIdLst>
  <p:txStyles>
    <p:titleStyle>
      <a:lvl1pPr algn="ctr" rtl="0" eaLnBrk="0" fontAlgn="base" hangingPunct="0">
        <a:spcBef>
          <a:spcPct val="0"/>
        </a:spcBef>
        <a:spcAft>
          <a:spcPct val="0"/>
        </a:spcAft>
        <a:defRPr sz="4400">
          <a:solidFill>
            <a:schemeClr val="tx2"/>
          </a:solidFill>
          <a:latin typeface="+mj-lt"/>
          <a:ea typeface="ＭＳ Ｐゴシック" pitchFamily="-111" charset="-128"/>
          <a:cs typeface="ＭＳ Ｐゴシック" pitchFamily="-111" charset="-128"/>
        </a:defRPr>
      </a:lvl1pPr>
      <a:lvl2pPr algn="ctr" rtl="0" eaLnBrk="0" fontAlgn="base" hangingPunct="0">
        <a:spcBef>
          <a:spcPct val="0"/>
        </a:spcBef>
        <a:spcAft>
          <a:spcPct val="0"/>
        </a:spcAft>
        <a:defRPr sz="4400">
          <a:solidFill>
            <a:schemeClr val="tx2"/>
          </a:solidFill>
          <a:latin typeface="Times New Roman" pitchFamily="-111" charset="0"/>
          <a:ea typeface="ＭＳ Ｐゴシック" pitchFamily="-111" charset="-128"/>
          <a:cs typeface="ＭＳ Ｐゴシック" pitchFamily="-111" charset="-128"/>
        </a:defRPr>
      </a:lvl2pPr>
      <a:lvl3pPr algn="ctr" rtl="0" eaLnBrk="0" fontAlgn="base" hangingPunct="0">
        <a:spcBef>
          <a:spcPct val="0"/>
        </a:spcBef>
        <a:spcAft>
          <a:spcPct val="0"/>
        </a:spcAft>
        <a:defRPr sz="4400">
          <a:solidFill>
            <a:schemeClr val="tx2"/>
          </a:solidFill>
          <a:latin typeface="Times New Roman" pitchFamily="-111" charset="0"/>
          <a:ea typeface="ＭＳ Ｐゴシック" pitchFamily="-111" charset="-128"/>
          <a:cs typeface="ＭＳ Ｐゴシック" pitchFamily="-111" charset="-128"/>
        </a:defRPr>
      </a:lvl3pPr>
      <a:lvl4pPr algn="ctr" rtl="0" eaLnBrk="0" fontAlgn="base" hangingPunct="0">
        <a:spcBef>
          <a:spcPct val="0"/>
        </a:spcBef>
        <a:spcAft>
          <a:spcPct val="0"/>
        </a:spcAft>
        <a:defRPr sz="4400">
          <a:solidFill>
            <a:schemeClr val="tx2"/>
          </a:solidFill>
          <a:latin typeface="Times New Roman" pitchFamily="-111" charset="0"/>
          <a:ea typeface="ＭＳ Ｐゴシック" pitchFamily="-111" charset="-128"/>
          <a:cs typeface="ＭＳ Ｐゴシック" pitchFamily="-111" charset="-128"/>
        </a:defRPr>
      </a:lvl4pPr>
      <a:lvl5pPr algn="ctr" rtl="0" eaLnBrk="0" fontAlgn="base" hangingPunct="0">
        <a:spcBef>
          <a:spcPct val="0"/>
        </a:spcBef>
        <a:spcAft>
          <a:spcPct val="0"/>
        </a:spcAft>
        <a:defRPr sz="4400">
          <a:solidFill>
            <a:schemeClr val="tx2"/>
          </a:solidFill>
          <a:latin typeface="Times New Roman" pitchFamily="-111" charset="0"/>
          <a:ea typeface="ＭＳ Ｐゴシック" pitchFamily="-111" charset="-128"/>
          <a:cs typeface="ＭＳ Ｐゴシック" pitchFamily="-111" charset="-128"/>
        </a:defRPr>
      </a:lvl5pPr>
      <a:lvl6pPr marL="457200" algn="ctr" rtl="0" fontAlgn="base">
        <a:spcBef>
          <a:spcPct val="0"/>
        </a:spcBef>
        <a:spcAft>
          <a:spcPct val="0"/>
        </a:spcAft>
        <a:defRPr sz="4400">
          <a:solidFill>
            <a:schemeClr val="tx2"/>
          </a:solidFill>
          <a:latin typeface="Times New Roman" pitchFamily="-111" charset="0"/>
        </a:defRPr>
      </a:lvl6pPr>
      <a:lvl7pPr marL="914400" algn="ctr" rtl="0" fontAlgn="base">
        <a:spcBef>
          <a:spcPct val="0"/>
        </a:spcBef>
        <a:spcAft>
          <a:spcPct val="0"/>
        </a:spcAft>
        <a:defRPr sz="4400">
          <a:solidFill>
            <a:schemeClr val="tx2"/>
          </a:solidFill>
          <a:latin typeface="Times New Roman" pitchFamily="-111" charset="0"/>
        </a:defRPr>
      </a:lvl7pPr>
      <a:lvl8pPr marL="1371600" algn="ctr" rtl="0" fontAlgn="base">
        <a:spcBef>
          <a:spcPct val="0"/>
        </a:spcBef>
        <a:spcAft>
          <a:spcPct val="0"/>
        </a:spcAft>
        <a:defRPr sz="4400">
          <a:solidFill>
            <a:schemeClr val="tx2"/>
          </a:solidFill>
          <a:latin typeface="Times New Roman" pitchFamily="-111" charset="0"/>
        </a:defRPr>
      </a:lvl8pPr>
      <a:lvl9pPr marL="1828800" algn="ctr" rtl="0" fontAlgn="base">
        <a:spcBef>
          <a:spcPct val="0"/>
        </a:spcBef>
        <a:spcAft>
          <a:spcPct val="0"/>
        </a:spcAft>
        <a:defRPr sz="4400">
          <a:solidFill>
            <a:schemeClr val="tx2"/>
          </a:solidFill>
          <a:latin typeface="Times New Roman" pitchFamily="-111" charset="0"/>
        </a:defRPr>
      </a:lvl9pPr>
    </p:titleStyle>
    <p:bodyStyle>
      <a:lvl1pPr marL="342900" indent="-342900" algn="l" rtl="0" eaLnBrk="0" fontAlgn="base" hangingPunct="0">
        <a:spcBef>
          <a:spcPct val="20000"/>
        </a:spcBef>
        <a:spcAft>
          <a:spcPct val="0"/>
        </a:spcAft>
        <a:buClr>
          <a:schemeClr val="tx2"/>
        </a:buClr>
        <a:buFont typeface="Wingdings" charset="0"/>
        <a:buChar char="w"/>
        <a:defRPr sz="3200">
          <a:solidFill>
            <a:schemeClr val="tx1"/>
          </a:solidFill>
          <a:latin typeface="+mn-lt"/>
          <a:ea typeface="ＭＳ Ｐゴシック" pitchFamily="-111" charset="-128"/>
          <a:cs typeface="ＭＳ Ｐゴシック" pitchFamily="-111" charset="-128"/>
        </a:defRPr>
      </a:lvl1pPr>
      <a:lvl2pPr marL="742950" indent="-285750" algn="l" rtl="0" eaLnBrk="0" fontAlgn="base" hangingPunct="0">
        <a:spcBef>
          <a:spcPct val="20000"/>
        </a:spcBef>
        <a:spcAft>
          <a:spcPct val="0"/>
        </a:spcAft>
        <a:buSzPct val="95000"/>
        <a:buChar char="–"/>
        <a:defRPr sz="2800">
          <a:solidFill>
            <a:schemeClr val="tx1"/>
          </a:solidFill>
          <a:latin typeface="+mn-lt"/>
          <a:ea typeface="ＭＳ Ｐゴシック" pitchFamily="-111" charset="-128"/>
        </a:defRPr>
      </a:lvl2pPr>
      <a:lvl3pPr marL="1143000" indent="-228600" algn="l" rtl="0" eaLnBrk="0" fontAlgn="base" hangingPunct="0">
        <a:spcBef>
          <a:spcPct val="20000"/>
        </a:spcBef>
        <a:spcAft>
          <a:spcPct val="0"/>
        </a:spcAft>
        <a:buChar char="•"/>
        <a:defRPr sz="2400">
          <a:solidFill>
            <a:schemeClr val="tx1"/>
          </a:solidFill>
          <a:latin typeface="+mn-lt"/>
          <a:ea typeface="ＭＳ Ｐゴシック" pitchFamily="-111" charset="-128"/>
        </a:defRPr>
      </a:lvl3pPr>
      <a:lvl4pPr marL="1600200" indent="-228600" algn="l" rtl="0" eaLnBrk="0" fontAlgn="base" hangingPunct="0">
        <a:spcBef>
          <a:spcPct val="20000"/>
        </a:spcBef>
        <a:spcAft>
          <a:spcPct val="0"/>
        </a:spcAft>
        <a:buChar char="–"/>
        <a:defRPr sz="2000">
          <a:solidFill>
            <a:schemeClr val="tx1"/>
          </a:solidFill>
          <a:latin typeface="+mn-lt"/>
          <a:ea typeface="ＭＳ Ｐゴシック" pitchFamily="-111" charset="-128"/>
        </a:defRPr>
      </a:lvl4pPr>
      <a:lvl5pPr marL="2057400" indent="-228600" algn="l" rtl="0" eaLnBrk="0" fontAlgn="base" hangingPunct="0">
        <a:spcBef>
          <a:spcPct val="20000"/>
        </a:spcBef>
        <a:spcAft>
          <a:spcPct val="0"/>
        </a:spcAft>
        <a:buChar char="•"/>
        <a:defRPr sz="2000">
          <a:solidFill>
            <a:schemeClr val="tx1"/>
          </a:solidFill>
          <a:latin typeface="+mn-lt"/>
          <a:ea typeface="ＭＳ Ｐゴシック" pitchFamily="-111" charset="-128"/>
        </a:defRPr>
      </a:lvl5pPr>
      <a:lvl6pPr marL="2514600" indent="-228600" algn="l" rtl="0" fontAlgn="base">
        <a:spcBef>
          <a:spcPct val="20000"/>
        </a:spcBef>
        <a:spcAft>
          <a:spcPct val="0"/>
        </a:spcAft>
        <a:buChar char="•"/>
        <a:defRPr sz="2000">
          <a:solidFill>
            <a:schemeClr val="tx1"/>
          </a:solidFill>
          <a:latin typeface="+mn-lt"/>
          <a:ea typeface="ＭＳ Ｐゴシック" pitchFamily="-111"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1"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1"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30.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b="1" i="0">
                <a:solidFill>
                  <a:srgbClr val="000000"/>
                </a:solidFill>
                <a:latin typeface="Arial" panose="020B0604020202020204" pitchFamily="34" charset="0"/>
                <a:ea typeface="+mn-ea"/>
                <a:cs typeface="+mn-cs"/>
              </a:defRPr>
            </a:lvl1pPr>
          </a:lstStyle>
          <a:p>
            <a:pPr eaLnBrk="0" hangingPunct="0">
              <a:defRPr/>
            </a:pPr>
            <a:endParaRPr lang="en-US" dirty="0"/>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b="1" i="0">
                <a:solidFill>
                  <a:srgbClr val="000000"/>
                </a:solidFill>
                <a:latin typeface="Arial" panose="020B0604020202020204" pitchFamily="34" charset="0"/>
                <a:ea typeface="+mn-ea"/>
                <a:cs typeface="+mn-cs"/>
              </a:defRPr>
            </a:lvl1pPr>
          </a:lstStyle>
          <a:p>
            <a:pPr eaLnBrk="0" hangingPunct="0">
              <a:defRPr/>
            </a:pPr>
            <a:endParaRPr lang="en-US" dirty="0"/>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b="1" i="0">
                <a:solidFill>
                  <a:srgbClr val="000000"/>
                </a:solidFill>
                <a:latin typeface="Arial" panose="020B0604020202020204" pitchFamily="34" charset="0"/>
              </a:defRPr>
            </a:lvl1pPr>
          </a:lstStyle>
          <a:p>
            <a:pPr eaLnBrk="0" hangingPunct="0">
              <a:defRPr/>
            </a:pPr>
            <a:fld id="{C7FCEC4A-0619-534F-AB0C-4C4D1986DF16}" type="slidenum">
              <a:rPr lang="en-US" smtClean="0"/>
              <a:pPr eaLnBrk="0" hangingPunct="0">
                <a:defRPr/>
              </a:pPr>
              <a:t>‹#›</a:t>
            </a:fld>
            <a:endParaRPr lang="en-US" dirty="0"/>
          </a:p>
        </p:txBody>
      </p:sp>
    </p:spTree>
    <p:extLst>
      <p:ext uri="{BB962C8B-B14F-4D97-AF65-F5344CB8AC3E}">
        <p14:creationId xmlns:p14="http://schemas.microsoft.com/office/powerpoint/2010/main" val="3006693985"/>
      </p:ext>
    </p:extLst>
  </p:cSld>
  <p:clrMap bg1="lt1" tx1="dk1" bg2="lt2" tx2="dk2" accent1="accent1" accent2="accent2" accent3="accent3" accent4="accent4" accent5="accent5" accent6="accent6" hlink="hlink" folHlink="folHlink"/>
  <p:sldLayoutIdLst>
    <p:sldLayoutId id="2147486544" r:id="rId1"/>
    <p:sldLayoutId id="2147486545" r:id="rId2"/>
    <p:sldLayoutId id="2147486546" r:id="rId3"/>
    <p:sldLayoutId id="2147486547" r:id="rId4"/>
    <p:sldLayoutId id="2147486548" r:id="rId5"/>
    <p:sldLayoutId id="2147486549" r:id="rId6"/>
    <p:sldLayoutId id="2147486550" r:id="rId7"/>
    <p:sldLayoutId id="2147486551" r:id="rId8"/>
    <p:sldLayoutId id="2147486552" r:id="rId9"/>
    <p:sldLayoutId id="2147486553" r:id="rId10"/>
    <p:sldLayoutId id="2147486554" r:id="rId11"/>
    <p:sldLayoutId id="2147486555" r:id="rId12"/>
    <p:sldLayoutId id="2147486556" r:id="rId13"/>
  </p:sldLayoutIdLst>
  <p:hf sldNum="0" hdr="0" ftr="0" dt="0"/>
  <p:txStyles>
    <p:title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a:solidFill>
            <a:schemeClr val="bg1"/>
          </a:solidFill>
          <a:latin typeface="Arial"/>
          <a:ea typeface="ＭＳ Ｐゴシック" pitchFamily="-108" charset="-128"/>
          <a:cs typeface="Arial"/>
        </a:defRPr>
      </a:lvl1pPr>
      <a:lvl2pPr marL="742950" indent="-285750" algn="l" rtl="0" eaLnBrk="0" fontAlgn="base" hangingPunct="0">
        <a:spcBef>
          <a:spcPct val="20000"/>
        </a:spcBef>
        <a:spcAft>
          <a:spcPct val="0"/>
        </a:spcAft>
        <a:buChar char="–"/>
        <a:defRPr sz="2800">
          <a:solidFill>
            <a:schemeClr val="bg1"/>
          </a:solidFill>
          <a:latin typeface="Arial"/>
          <a:ea typeface="ＭＳ Ｐゴシック" pitchFamily="-112" charset="-128"/>
          <a:cs typeface="Arial"/>
        </a:defRPr>
      </a:lvl2pPr>
      <a:lvl3pPr marL="1143000" indent="-228600" algn="l" rtl="0" eaLnBrk="0" fontAlgn="base" hangingPunct="0">
        <a:spcBef>
          <a:spcPct val="20000"/>
        </a:spcBef>
        <a:spcAft>
          <a:spcPct val="0"/>
        </a:spcAft>
        <a:buChar char="•"/>
        <a:defRPr sz="2400">
          <a:solidFill>
            <a:schemeClr val="bg1"/>
          </a:solidFill>
          <a:latin typeface="Arial"/>
          <a:ea typeface="ＭＳ Ｐゴシック" charset="0"/>
          <a:cs typeface="Arial"/>
        </a:defRPr>
      </a:lvl3pPr>
      <a:lvl4pPr marL="1600200" indent="-228600" algn="l" rtl="0" eaLnBrk="0" fontAlgn="base" hangingPunct="0">
        <a:spcBef>
          <a:spcPct val="20000"/>
        </a:spcBef>
        <a:spcAft>
          <a:spcPct val="0"/>
        </a:spcAft>
        <a:buChar char="–"/>
        <a:defRPr sz="2000">
          <a:solidFill>
            <a:schemeClr val="bg1"/>
          </a:solidFill>
          <a:latin typeface="Arial"/>
          <a:ea typeface="Geneva" charset="-128"/>
          <a:cs typeface="Arial"/>
        </a:defRPr>
      </a:lvl4pPr>
      <a:lvl5pPr marL="2057400" indent="-228600" algn="l" rtl="0" eaLnBrk="0" fontAlgn="base" hangingPunct="0">
        <a:spcBef>
          <a:spcPct val="20000"/>
        </a:spcBef>
        <a:spcAft>
          <a:spcPct val="0"/>
        </a:spcAft>
        <a:buChar char="»"/>
        <a:defRPr sz="2000">
          <a:solidFill>
            <a:schemeClr val="bg1"/>
          </a:solidFill>
          <a:latin typeface="Arial"/>
          <a:ea typeface="ＭＳ Ｐゴシック" charset="-128"/>
          <a:cs typeface="Arial"/>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4.xml><?xml version="1.0" encoding="utf-8"?>
<p:sldMaster xmlns:a="http://schemas.openxmlformats.org/drawingml/2006/main" xmlns:r="http://schemas.openxmlformats.org/officeDocument/2006/relationships" xmlns:p="http://schemas.openxmlformats.org/presentationml/2006/main">
  <p:cSld>
    <p:bg>
      <p:bgPr>
        <a:blipFill dpi="0" rotWithShape="0">
          <a:blip r:embed="rId13"/>
          <a:srcRect/>
          <a:stretch>
            <a:fillRect/>
          </a:stretch>
        </a:blipFill>
        <a:effectLst/>
      </p:bgPr>
    </p:bg>
    <p:spTree>
      <p:nvGrpSpPr>
        <p:cNvPr id="1" name=""/>
        <p:cNvGrpSpPr/>
        <p:nvPr/>
      </p:nvGrpSpPr>
      <p:grpSpPr>
        <a:xfrm>
          <a:off x="0" y="0"/>
          <a:ext cx="0" cy="0"/>
          <a:chOff x="0" y="0"/>
          <a:chExt cx="0" cy="0"/>
        </a:xfrm>
      </p:grpSpPr>
      <p:sp>
        <p:nvSpPr>
          <p:cNvPr id="8194" name="Rectangle 2"/>
          <p:cNvSpPr>
            <a:spLocks noGrp="1" noChangeArrowheads="1"/>
          </p:cNvSpPr>
          <p:nvPr>
            <p:ph type="title"/>
          </p:nvPr>
        </p:nvSpPr>
        <p:spPr bwMode="auto">
          <a:xfrm>
            <a:off x="228600" y="457200"/>
            <a:ext cx="7772400" cy="1143000"/>
          </a:xfrm>
          <a:prstGeom prst="rect">
            <a:avLst/>
          </a:prstGeom>
          <a:noFill/>
          <a:ln w="9525">
            <a:noFill/>
            <a:miter lim="800000"/>
            <a:headEnd/>
            <a:tailEnd/>
          </a:ln>
        </p:spPr>
        <p:txBody>
          <a:bodyPr vert="horz" wrap="square" lIns="91440" tIns="45720" rIns="91440" bIns="45720" numCol="1" anchor="b" anchorCtr="0" compatLnSpc="1">
            <a:prstTxWarp prst="textNoShape">
              <a:avLst/>
            </a:prstTxWarp>
          </a:bodyPr>
          <a:lstStyle/>
          <a:p>
            <a:pPr lvl="0"/>
            <a:r>
              <a:rPr lang="en-US"/>
              <a:t>Click to edit Master title style</a:t>
            </a:r>
          </a:p>
        </p:txBody>
      </p:sp>
      <p:sp>
        <p:nvSpPr>
          <p:cNvPr id="8195"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8196"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spcBef>
                <a:spcPct val="50000"/>
              </a:spcBef>
              <a:defRPr sz="1400">
                <a:latin typeface="Times New Roman" pitchFamily="-112" charset="0"/>
                <a:ea typeface="+mn-ea"/>
                <a:cs typeface="+mn-cs"/>
              </a:defRPr>
            </a:lvl1pPr>
          </a:lstStyle>
          <a:p>
            <a:pPr>
              <a:defRPr/>
            </a:pPr>
            <a:endParaRPr lang="en-US"/>
          </a:p>
        </p:txBody>
      </p:sp>
      <p:sp>
        <p:nvSpPr>
          <p:cNvPr id="8197"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a:spcBef>
                <a:spcPct val="50000"/>
              </a:spcBef>
              <a:defRPr sz="1400">
                <a:latin typeface="Times New Roman" pitchFamily="-112" charset="0"/>
                <a:ea typeface="+mn-ea"/>
                <a:cs typeface="+mn-cs"/>
              </a:defRPr>
            </a:lvl1pPr>
          </a:lstStyle>
          <a:p>
            <a:pPr>
              <a:defRPr/>
            </a:pPr>
            <a:endParaRPr lang="en-US"/>
          </a:p>
        </p:txBody>
      </p:sp>
      <p:sp>
        <p:nvSpPr>
          <p:cNvPr id="8198"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r">
              <a:spcBef>
                <a:spcPct val="50000"/>
              </a:spcBef>
              <a:defRPr sz="1400"/>
            </a:lvl1pPr>
          </a:lstStyle>
          <a:p>
            <a:pPr>
              <a:defRPr/>
            </a:pPr>
            <a:fld id="{9056C987-BD4C-0D48-8455-A2F1B4404BA3}" type="slidenum">
              <a:rPr lang="en-US"/>
              <a:pPr>
                <a:defRPr/>
              </a:pPr>
              <a:t>‹#›</a:t>
            </a:fld>
            <a:endParaRPr lang="en-US"/>
          </a:p>
        </p:txBody>
      </p:sp>
      <p:sp>
        <p:nvSpPr>
          <p:cNvPr id="1031" name="Rectangle 7"/>
          <p:cNvSpPr>
            <a:spLocks noChangeArrowheads="1"/>
          </p:cNvSpPr>
          <p:nvPr/>
        </p:nvSpPr>
        <p:spPr bwMode="gray">
          <a:xfrm>
            <a:off x="0" y="1638300"/>
            <a:ext cx="3343275" cy="122238"/>
          </a:xfrm>
          <a:prstGeom prst="rect">
            <a:avLst/>
          </a:prstGeom>
          <a:solidFill>
            <a:schemeClr val="bg2">
              <a:alpha val="50195"/>
            </a:schemeClr>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a:endParaRPr kumimoji="1" lang="en-US"/>
          </a:p>
        </p:txBody>
      </p:sp>
    </p:spTree>
    <p:extLst>
      <p:ext uri="{BB962C8B-B14F-4D97-AF65-F5344CB8AC3E}">
        <p14:creationId xmlns:p14="http://schemas.microsoft.com/office/powerpoint/2010/main" val="2042691157"/>
      </p:ext>
    </p:extLst>
  </p:cSld>
  <p:clrMap bg1="dk2" tx1="lt1" bg2="dk1" tx2="lt2" accent1="accent1" accent2="accent2" accent3="accent3" accent4="accent4" accent5="accent5" accent6="accent6" hlink="hlink" folHlink="folHlink"/>
  <p:sldLayoutIdLst>
    <p:sldLayoutId id="2147487025" r:id="rId1"/>
    <p:sldLayoutId id="2147487026" r:id="rId2"/>
    <p:sldLayoutId id="2147487027" r:id="rId3"/>
    <p:sldLayoutId id="2147487028" r:id="rId4"/>
    <p:sldLayoutId id="2147487029" r:id="rId5"/>
    <p:sldLayoutId id="2147487030" r:id="rId6"/>
    <p:sldLayoutId id="2147487031" r:id="rId7"/>
    <p:sldLayoutId id="2147487032" r:id="rId8"/>
    <p:sldLayoutId id="2147487033" r:id="rId9"/>
    <p:sldLayoutId id="2147487034" r:id="rId10"/>
    <p:sldLayoutId id="2147487035" r:id="rId11"/>
  </p:sldLayoutIdLst>
  <p:txStyles>
    <p:titleStyle>
      <a:lvl1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ＭＳ Ｐゴシック" charset="-128"/>
          <a:cs typeface="ＭＳ Ｐゴシック" charset="-128"/>
        </a:defRPr>
      </a:lvl1pPr>
      <a:lvl2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2" charset="-52"/>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2" charset="-52"/>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2" charset="-52"/>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2" charset="-52"/>
          <a:ea typeface="ＭＳ Ｐゴシック" charset="-128"/>
          <a:cs typeface="ＭＳ Ｐゴシック" charset="-128"/>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112" charset="-5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112" charset="-5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112" charset="-5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112" charset="-52"/>
        </a:defRPr>
      </a:lvl9pPr>
    </p:titleStyle>
    <p:bodyStyle>
      <a:lvl1pPr marL="342900" indent="-342900" algn="l" rtl="0" eaLnBrk="0" fontAlgn="base" hangingPunct="0">
        <a:spcBef>
          <a:spcPct val="20000"/>
        </a:spcBef>
        <a:spcAft>
          <a:spcPct val="0"/>
        </a:spcAft>
        <a:buClr>
          <a:schemeClr val="accent1"/>
        </a:buClr>
        <a:buSzPct val="80000"/>
        <a:buFont typeface="Wingdings" charset="0"/>
        <a:buChar char="n"/>
        <a:defRPr sz="3200">
          <a:solidFill>
            <a:schemeClr val="tx1"/>
          </a:solidFill>
          <a:effectLst>
            <a:outerShdw blurRad="38100" dist="38100" dir="2700000" algn="tl">
              <a:srgbClr val="000000"/>
            </a:outerShdw>
          </a:effectLst>
          <a:latin typeface="+mn-lt"/>
          <a:ea typeface="ＭＳ Ｐゴシック" charset="-128"/>
          <a:cs typeface="ＭＳ Ｐゴシック" charset="-128"/>
        </a:defRPr>
      </a:lvl1pPr>
      <a:lvl2pPr marL="742950" indent="-285750" algn="l" rtl="0" eaLnBrk="0" fontAlgn="base" hangingPunct="0">
        <a:spcBef>
          <a:spcPct val="20000"/>
        </a:spcBef>
        <a:spcAft>
          <a:spcPct val="0"/>
        </a:spcAft>
        <a:buClr>
          <a:schemeClr val="tx2"/>
        </a:buClr>
        <a:buSzPct val="70000"/>
        <a:buFont typeface="Wingdings" charset="0"/>
        <a:buChar char="n"/>
        <a:defRPr sz="2800">
          <a:solidFill>
            <a:schemeClr val="tx1"/>
          </a:solidFill>
          <a:effectLst>
            <a:outerShdw blurRad="38100" dist="38100" dir="2700000" algn="tl">
              <a:srgbClr val="000000"/>
            </a:outerShdw>
          </a:effectLst>
          <a:latin typeface="+mn-lt"/>
          <a:ea typeface="ＭＳ Ｐゴシック" pitchFamily="-112" charset="-128"/>
        </a:defRPr>
      </a:lvl2pPr>
      <a:lvl3pPr marL="1143000" indent="-228600" algn="l" rtl="0" eaLnBrk="0" fontAlgn="base" hangingPunct="0">
        <a:spcBef>
          <a:spcPct val="20000"/>
        </a:spcBef>
        <a:spcAft>
          <a:spcPct val="0"/>
        </a:spcAft>
        <a:buClr>
          <a:schemeClr val="accent1"/>
        </a:buClr>
        <a:buSzPct val="65000"/>
        <a:buFont typeface="Wingdings" charset="0"/>
        <a:buChar char="n"/>
        <a:defRPr sz="2400">
          <a:solidFill>
            <a:schemeClr val="tx1"/>
          </a:solidFill>
          <a:effectLst>
            <a:outerShdw blurRad="38100" dist="38100" dir="2700000" algn="tl">
              <a:srgbClr val="000000"/>
            </a:outerShdw>
          </a:effectLst>
          <a:latin typeface="+mn-lt"/>
          <a:ea typeface="ＭＳ Ｐゴシック" pitchFamily="-112" charset="-128"/>
        </a:defRPr>
      </a:lvl3pPr>
      <a:lvl4pPr marL="1600200" indent="-228600" algn="l" rtl="0" eaLnBrk="0" fontAlgn="base" hangingPunct="0">
        <a:spcBef>
          <a:spcPct val="20000"/>
        </a:spcBef>
        <a:spcAft>
          <a:spcPct val="0"/>
        </a:spcAft>
        <a:buChar char="–"/>
        <a:defRPr sz="2000">
          <a:solidFill>
            <a:schemeClr val="tx1"/>
          </a:solidFill>
          <a:effectLst>
            <a:outerShdw blurRad="38100" dist="38100" dir="2700000" algn="tl">
              <a:srgbClr val="000000"/>
            </a:outerShdw>
          </a:effectLst>
          <a:latin typeface="+mn-lt"/>
          <a:ea typeface="ＭＳ Ｐゴシック" pitchFamily="-112" charset="-128"/>
        </a:defRPr>
      </a:lvl4pPr>
      <a:lvl5pPr marL="2057400" indent="-228600" algn="l" rtl="0" eaLnBrk="0" fontAlgn="base" hangingPunct="0">
        <a:spcBef>
          <a:spcPct val="20000"/>
        </a:spcBef>
        <a:spcAft>
          <a:spcPct val="0"/>
        </a:spcAft>
        <a:buClr>
          <a:schemeClr val="tx2"/>
        </a:buClr>
        <a:buSzPct val="55000"/>
        <a:buFont typeface="Wingdings" charset="0"/>
        <a:buChar char="n"/>
        <a:defRPr sz="2000">
          <a:solidFill>
            <a:schemeClr val="tx1"/>
          </a:solidFill>
          <a:effectLst>
            <a:outerShdw blurRad="38100" dist="38100" dir="2700000" algn="tl">
              <a:srgbClr val="000000"/>
            </a:outerShdw>
          </a:effectLst>
          <a:latin typeface="+mn-lt"/>
          <a:ea typeface="ＭＳ Ｐゴシック" pitchFamily="-112" charset="-128"/>
        </a:defRPr>
      </a:lvl5pPr>
      <a:lvl6pPr marL="2514600" indent="-228600" algn="l" rtl="0" fontAlgn="base">
        <a:spcBef>
          <a:spcPct val="20000"/>
        </a:spcBef>
        <a:spcAft>
          <a:spcPct val="0"/>
        </a:spcAft>
        <a:buClr>
          <a:schemeClr val="tx2"/>
        </a:buClr>
        <a:buSzPct val="55000"/>
        <a:buFont typeface="Wingdings" pitchFamily="-112" charset="2"/>
        <a:buChar char="n"/>
        <a:defRPr sz="2000">
          <a:solidFill>
            <a:schemeClr val="tx1"/>
          </a:solidFill>
          <a:effectLst>
            <a:outerShdw blurRad="38100" dist="38100" dir="2700000" algn="tl">
              <a:srgbClr val="000000"/>
            </a:outerShdw>
          </a:effectLst>
          <a:latin typeface="+mn-lt"/>
          <a:ea typeface="ＭＳ Ｐゴシック" pitchFamily="-112" charset="-128"/>
        </a:defRPr>
      </a:lvl6pPr>
      <a:lvl7pPr marL="2971800" indent="-228600" algn="l" rtl="0" fontAlgn="base">
        <a:spcBef>
          <a:spcPct val="20000"/>
        </a:spcBef>
        <a:spcAft>
          <a:spcPct val="0"/>
        </a:spcAft>
        <a:buClr>
          <a:schemeClr val="tx2"/>
        </a:buClr>
        <a:buSzPct val="55000"/>
        <a:buFont typeface="Wingdings" pitchFamily="-112" charset="2"/>
        <a:buChar char="n"/>
        <a:defRPr sz="2000">
          <a:solidFill>
            <a:schemeClr val="tx1"/>
          </a:solidFill>
          <a:effectLst>
            <a:outerShdw blurRad="38100" dist="38100" dir="2700000" algn="tl">
              <a:srgbClr val="000000"/>
            </a:outerShdw>
          </a:effectLst>
          <a:latin typeface="+mn-lt"/>
          <a:ea typeface="ＭＳ Ｐゴシック" pitchFamily="-112" charset="-128"/>
        </a:defRPr>
      </a:lvl7pPr>
      <a:lvl8pPr marL="3429000" indent="-228600" algn="l" rtl="0" fontAlgn="base">
        <a:spcBef>
          <a:spcPct val="20000"/>
        </a:spcBef>
        <a:spcAft>
          <a:spcPct val="0"/>
        </a:spcAft>
        <a:buClr>
          <a:schemeClr val="tx2"/>
        </a:buClr>
        <a:buSzPct val="55000"/>
        <a:buFont typeface="Wingdings" pitchFamily="-112" charset="2"/>
        <a:buChar char="n"/>
        <a:defRPr sz="2000">
          <a:solidFill>
            <a:schemeClr val="tx1"/>
          </a:solidFill>
          <a:effectLst>
            <a:outerShdw blurRad="38100" dist="38100" dir="2700000" algn="tl">
              <a:srgbClr val="000000"/>
            </a:outerShdw>
          </a:effectLst>
          <a:latin typeface="+mn-lt"/>
          <a:ea typeface="ＭＳ Ｐゴシック" pitchFamily="-112" charset="-128"/>
        </a:defRPr>
      </a:lvl8pPr>
      <a:lvl9pPr marL="3886200" indent="-228600" algn="l" rtl="0" fontAlgn="base">
        <a:spcBef>
          <a:spcPct val="20000"/>
        </a:spcBef>
        <a:spcAft>
          <a:spcPct val="0"/>
        </a:spcAft>
        <a:buClr>
          <a:schemeClr val="tx2"/>
        </a:buClr>
        <a:buSzPct val="55000"/>
        <a:buFont typeface="Wingdings" pitchFamily="-112" charset="2"/>
        <a:buChar char="n"/>
        <a:defRPr sz="2000">
          <a:solidFill>
            <a:schemeClr val="tx1"/>
          </a:solidFill>
          <a:effectLst>
            <a:outerShdw blurRad="38100" dist="38100" dir="2700000" algn="tl">
              <a:srgbClr val="000000"/>
            </a:outerShdw>
          </a:effectLst>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5.xml><?xml version="1.0" encoding="utf-8"?>
<p:sldMaster xmlns:a="http://schemas.openxmlformats.org/drawingml/2006/main" xmlns:r="http://schemas.openxmlformats.org/officeDocument/2006/relationships" xmlns:p="http://schemas.openxmlformats.org/presentationml/2006/main">
  <p:cSld>
    <p:bg bwMode="ltGray">
      <p:bgPr>
        <a:solidFill>
          <a:schemeClr val="bg2"/>
        </a:solidFill>
        <a:effectLst>
          <a:outerShdw blurRad="63500" dist="107763" dir="2700000" algn="ctr" rotWithShape="0">
            <a:srgbClr val="000000">
              <a:alpha val="74998"/>
            </a:srgbClr>
          </a:outerShdw>
        </a:effectLst>
      </p:bgPr>
    </p:bg>
    <p:spTree>
      <p:nvGrpSpPr>
        <p:cNvPr id="1" name=""/>
        <p:cNvGrpSpPr/>
        <p:nvPr/>
      </p:nvGrpSpPr>
      <p:grpSpPr>
        <a:xfrm>
          <a:off x="0" y="0"/>
          <a:ext cx="0" cy="0"/>
          <a:chOff x="0" y="0"/>
          <a:chExt cx="0" cy="0"/>
        </a:xfrm>
      </p:grpSpPr>
      <p:sp>
        <p:nvSpPr>
          <p:cNvPr id="1026" name="Rectangle 2"/>
          <p:cNvSpPr>
            <a:spLocks noChangeArrowheads="1"/>
          </p:cNvSpPr>
          <p:nvPr/>
        </p:nvSpPr>
        <p:spPr bwMode="ltGray">
          <a:xfrm>
            <a:off x="609600" y="228600"/>
            <a:ext cx="8239125" cy="6391275"/>
          </a:xfrm>
          <a:prstGeom prst="rect">
            <a:avLst/>
          </a:prstGeom>
          <a:solidFill>
            <a:srgbClr val="EDE7E3"/>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algn="ctr"/>
            <a:endParaRPr kumimoji="1" lang="en-US">
              <a:solidFill>
                <a:srgbClr val="000000"/>
              </a:solidFill>
            </a:endParaRPr>
          </a:p>
        </p:txBody>
      </p:sp>
      <p:sp>
        <p:nvSpPr>
          <p:cNvPr id="1027" name="Line 3"/>
          <p:cNvSpPr>
            <a:spLocks noChangeShapeType="1"/>
          </p:cNvSpPr>
          <p:nvPr/>
        </p:nvSpPr>
        <p:spPr bwMode="ltGray">
          <a:xfrm>
            <a:off x="1016000" y="1600200"/>
            <a:ext cx="7670800" cy="0"/>
          </a:xfrm>
          <a:prstGeom prst="line">
            <a:avLst/>
          </a:prstGeom>
          <a:noFill/>
          <a:ln w="3175">
            <a:solidFill>
              <a:schemeClr val="bg2"/>
            </a:solidFill>
            <a:round/>
            <a:headEnd/>
            <a:tailEnd/>
          </a:ln>
          <a:extLst>
            <a:ext uri="{909E8E84-426E-40dd-AFC4-6F175D3DCCD1}">
              <a14:hiddenFill xmlns="" xmlns:a14="http://schemas.microsoft.com/office/drawing/2010/main">
                <a:noFill/>
              </a14:hiddenFill>
            </a:ext>
          </a:extLst>
        </p:spPr>
        <p:txBody>
          <a:bodyPr wrap="none" anchor="ctr"/>
          <a:lstStyle/>
          <a:p>
            <a:endParaRPr lang="en-US">
              <a:solidFill>
                <a:srgbClr val="000000"/>
              </a:solidFill>
            </a:endParaRPr>
          </a:p>
        </p:txBody>
      </p:sp>
      <p:pic>
        <p:nvPicPr>
          <p:cNvPr id="1028" name="Picture 4" descr="minispir"/>
          <p:cNvPicPr>
            <a:picLocks noChangeAspect="1" noChangeArrowheads="1"/>
          </p:cNvPicPr>
          <p:nvPr/>
        </p:nvPicPr>
        <p:blipFill>
          <a:blip r:embed="rId13" cstate="screen">
            <a:extLst>
              <a:ext uri="{28A0092B-C50C-407E-A947-70E740481C1C}">
                <a14:useLocalDpi xmlns:a14="http://schemas.microsoft.com/office/drawing/2010/main"/>
              </a:ext>
            </a:extLst>
          </a:blip>
          <a:srcRect b="5333"/>
          <a:stretch>
            <a:fillRect/>
          </a:stretch>
        </p:blipFill>
        <p:spPr bwMode="ltGray">
          <a:xfrm>
            <a:off x="0" y="50800"/>
            <a:ext cx="1181100" cy="4057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029" name="Picture 5" descr="minispir"/>
          <p:cNvPicPr>
            <a:picLocks noChangeAspect="1" noChangeArrowheads="1"/>
          </p:cNvPicPr>
          <p:nvPr/>
        </p:nvPicPr>
        <p:blipFill>
          <a:blip r:embed="rId13" cstate="screen">
            <a:extLst>
              <a:ext uri="{28A0092B-C50C-407E-A947-70E740481C1C}">
                <a14:useLocalDpi xmlns:a14="http://schemas.microsoft.com/office/drawing/2010/main"/>
              </a:ext>
            </a:extLst>
          </a:blip>
          <a:srcRect t="39999"/>
          <a:stretch>
            <a:fillRect/>
          </a:stretch>
        </p:blipFill>
        <p:spPr bwMode="ltGray">
          <a:xfrm>
            <a:off x="0" y="4222750"/>
            <a:ext cx="1181100" cy="25717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30" name="Rectangle 6"/>
          <p:cNvSpPr>
            <a:spLocks noGrp="1" noChangeArrowheads="1"/>
          </p:cNvSpPr>
          <p:nvPr>
            <p:ph type="title"/>
          </p:nvPr>
        </p:nvSpPr>
        <p:spPr bwMode="auto">
          <a:xfrm>
            <a:off x="1066800" y="381000"/>
            <a:ext cx="76200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031" name="Rectangle 7"/>
          <p:cNvSpPr>
            <a:spLocks noGrp="1" noChangeArrowheads="1"/>
          </p:cNvSpPr>
          <p:nvPr>
            <p:ph type="body" idx="1"/>
          </p:nvPr>
        </p:nvSpPr>
        <p:spPr bwMode="auto">
          <a:xfrm>
            <a:off x="1066800" y="1752600"/>
            <a:ext cx="76200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152" name="Rectangle 8"/>
          <p:cNvSpPr>
            <a:spLocks noGrp="1" noChangeArrowheads="1"/>
          </p:cNvSpPr>
          <p:nvPr>
            <p:ph type="dt" sz="half" idx="2"/>
          </p:nvPr>
        </p:nvSpPr>
        <p:spPr bwMode="auto">
          <a:xfrm>
            <a:off x="1014413" y="6107113"/>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Times New Roman" pitchFamily="-107" charset="0"/>
                <a:ea typeface="+mn-ea"/>
                <a:cs typeface="+mn-cs"/>
              </a:defRPr>
            </a:lvl1pPr>
          </a:lstStyle>
          <a:p>
            <a:pPr>
              <a:defRPr/>
            </a:pPr>
            <a:endParaRPr lang="en-US">
              <a:solidFill>
                <a:srgbClr val="000000"/>
              </a:solidFill>
            </a:endParaRPr>
          </a:p>
        </p:txBody>
      </p:sp>
      <p:sp>
        <p:nvSpPr>
          <p:cNvPr id="6153" name="Rectangle 9"/>
          <p:cNvSpPr>
            <a:spLocks noGrp="1" noChangeArrowheads="1"/>
          </p:cNvSpPr>
          <p:nvPr>
            <p:ph type="ftr" sz="quarter" idx="3"/>
          </p:nvPr>
        </p:nvSpPr>
        <p:spPr bwMode="auto">
          <a:xfrm>
            <a:off x="3452813" y="6107113"/>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atin typeface="Times New Roman" pitchFamily="-107" charset="0"/>
                <a:ea typeface="+mn-ea"/>
                <a:cs typeface="+mn-cs"/>
              </a:defRPr>
            </a:lvl1pPr>
          </a:lstStyle>
          <a:p>
            <a:pPr>
              <a:defRPr/>
            </a:pPr>
            <a:endParaRPr lang="en-US">
              <a:solidFill>
                <a:srgbClr val="000000"/>
              </a:solidFill>
            </a:endParaRPr>
          </a:p>
        </p:txBody>
      </p:sp>
      <p:sp>
        <p:nvSpPr>
          <p:cNvPr id="6154" name="Rectangle 10"/>
          <p:cNvSpPr>
            <a:spLocks noGrp="1" noChangeArrowheads="1"/>
          </p:cNvSpPr>
          <p:nvPr>
            <p:ph type="sldNum" sz="quarter" idx="4"/>
          </p:nvPr>
        </p:nvSpPr>
        <p:spPr bwMode="auto">
          <a:xfrm>
            <a:off x="6881813" y="6107113"/>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a:defRPr/>
            </a:pPr>
            <a:fld id="{59DCBD2E-90F0-0142-A71E-44B66B41773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4221741131"/>
      </p:ext>
    </p:extLst>
  </p:cSld>
  <p:clrMap bg1="lt1" tx1="dk1" bg2="lt2" tx2="dk2" accent1="accent1" accent2="accent2" accent3="accent3" accent4="accent4" accent5="accent5" accent6="accent6" hlink="hlink" folHlink="folHlink"/>
  <p:sldLayoutIdLst>
    <p:sldLayoutId id="2147487049" r:id="rId1"/>
    <p:sldLayoutId id="2147487050" r:id="rId2"/>
    <p:sldLayoutId id="2147487051" r:id="rId3"/>
    <p:sldLayoutId id="2147487052" r:id="rId4"/>
    <p:sldLayoutId id="2147487053" r:id="rId5"/>
    <p:sldLayoutId id="2147487054" r:id="rId6"/>
    <p:sldLayoutId id="2147487055" r:id="rId7"/>
    <p:sldLayoutId id="2147487056" r:id="rId8"/>
    <p:sldLayoutId id="2147487057" r:id="rId9"/>
    <p:sldLayoutId id="2147487058" r:id="rId10"/>
    <p:sldLayoutId id="2147487059" r:id="rId1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pitchFamily="-107" charset="-128"/>
          <a:cs typeface="Arial" panose="020B0604020202020204" pitchFamily="34" charset="0"/>
        </a:defRPr>
      </a:lvl1pPr>
      <a:lvl2pPr algn="ctr" rtl="0" eaLnBrk="0" fontAlgn="base" hangingPunct="0">
        <a:spcBef>
          <a:spcPct val="0"/>
        </a:spcBef>
        <a:spcAft>
          <a:spcPct val="0"/>
        </a:spcAft>
        <a:defRPr sz="4400">
          <a:solidFill>
            <a:schemeClr val="tx2"/>
          </a:solidFill>
          <a:latin typeface="Arial"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Times New Roman" pitchFamily="-111" charset="0"/>
        </a:defRPr>
      </a:lvl6pPr>
      <a:lvl7pPr marL="914400" algn="ctr" rtl="0" fontAlgn="base">
        <a:spcBef>
          <a:spcPct val="0"/>
        </a:spcBef>
        <a:spcAft>
          <a:spcPct val="0"/>
        </a:spcAft>
        <a:defRPr sz="4400">
          <a:solidFill>
            <a:schemeClr val="tx2"/>
          </a:solidFill>
          <a:latin typeface="Times New Roman" pitchFamily="-111" charset="0"/>
        </a:defRPr>
      </a:lvl7pPr>
      <a:lvl8pPr marL="1371600" algn="ctr" rtl="0" fontAlgn="base">
        <a:spcBef>
          <a:spcPct val="0"/>
        </a:spcBef>
        <a:spcAft>
          <a:spcPct val="0"/>
        </a:spcAft>
        <a:defRPr sz="4400">
          <a:solidFill>
            <a:schemeClr val="tx2"/>
          </a:solidFill>
          <a:latin typeface="Times New Roman" pitchFamily="-111" charset="0"/>
        </a:defRPr>
      </a:lvl8pPr>
      <a:lvl9pPr marL="1828800" algn="ctr" rtl="0" fontAlgn="base">
        <a:spcBef>
          <a:spcPct val="0"/>
        </a:spcBef>
        <a:spcAft>
          <a:spcPct val="0"/>
        </a:spcAft>
        <a:defRPr sz="4400">
          <a:solidFill>
            <a:schemeClr val="tx2"/>
          </a:solidFill>
          <a:latin typeface="Times New Roman" pitchFamily="-111"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pitchFamily="-107"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11"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pitchFamily="-111" charset="-128"/>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5pPr>
      <a:lvl6pPr marL="2514600" indent="-228600" algn="l" rtl="0" fontAlgn="base">
        <a:spcBef>
          <a:spcPct val="20000"/>
        </a:spcBef>
        <a:spcAft>
          <a:spcPct val="0"/>
        </a:spcAft>
        <a:buChar char="»"/>
        <a:defRPr sz="2000">
          <a:solidFill>
            <a:schemeClr val="tx1"/>
          </a:solidFill>
          <a:latin typeface="+mn-lt"/>
          <a:ea typeface="ＭＳ Ｐゴシック" pitchFamily="-111"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1"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1"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6.xml><?xml version="1.0" encoding="utf-8"?>
<p:sldMaster xmlns:a="http://schemas.openxmlformats.org/drawingml/2006/main" xmlns:r="http://schemas.openxmlformats.org/officeDocument/2006/relationships" xmlns:p="http://schemas.openxmlformats.org/presentationml/2006/main">
  <p:cSld>
    <p:bg>
      <p:bgPr>
        <a:solidFill>
          <a:srgbClr val="FBE7C3"/>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85800" y="688975"/>
            <a:ext cx="77724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GB" dirty="0"/>
              <a:t>Click to edit Master title style</a:t>
            </a:r>
          </a:p>
        </p:txBody>
      </p:sp>
      <p:sp>
        <p:nvSpPr>
          <p:cNvPr id="1027" name="Rectangle 3"/>
          <p:cNvSpPr>
            <a:spLocks noGrp="1" noChangeArrowheads="1"/>
          </p:cNvSpPr>
          <p:nvPr>
            <p:ph type="body" idx="1"/>
          </p:nvPr>
        </p:nvSpPr>
        <p:spPr bwMode="auto">
          <a:xfrm>
            <a:off x="685800" y="2060575"/>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GB" dirty="0"/>
              <a:t>Click to edit Master text styles</a:t>
            </a:r>
          </a:p>
          <a:p>
            <a:pPr lvl="1"/>
            <a:r>
              <a:rPr lang="en-GB" dirty="0"/>
              <a:t>Second level</a:t>
            </a:r>
          </a:p>
          <a:p>
            <a:pPr lvl="2"/>
            <a:r>
              <a:rPr lang="en-GB" dirty="0"/>
              <a:t>Third level</a:t>
            </a:r>
          </a:p>
          <a:p>
            <a:pPr lvl="3"/>
            <a:r>
              <a:rPr lang="en-GB" dirty="0"/>
              <a:t>Fourth level</a:t>
            </a:r>
          </a:p>
          <a:p>
            <a:pPr lvl="4"/>
            <a:r>
              <a:rPr lang="en-GB"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Times New Roman" pitchFamily="-112" charset="0"/>
                <a:ea typeface="+mn-ea"/>
                <a:cs typeface="+mn-cs"/>
              </a:defRPr>
            </a:lvl1pPr>
          </a:lstStyle>
          <a:p>
            <a:pPr>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atin typeface="Times New Roman" pitchFamily="-112" charset="0"/>
                <a:ea typeface="+mn-ea"/>
                <a:cs typeface="+mn-cs"/>
              </a:defRPr>
            </a:lvl1pPr>
          </a:lstStyle>
          <a:p>
            <a:pPr>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vl1pPr>
          </a:lstStyle>
          <a:p>
            <a:pPr>
              <a:defRPr/>
            </a:pPr>
            <a:fld id="{A744249E-542E-2A40-919C-1EC682B39051}" type="slidenum">
              <a:rPr lang="en-GB"/>
              <a:pPr>
                <a:defRPr/>
              </a:pPr>
              <a:t>‹#›</a:t>
            </a:fld>
            <a:endParaRPr lang="en-GB"/>
          </a:p>
        </p:txBody>
      </p:sp>
    </p:spTree>
    <p:extLst>
      <p:ext uri="{BB962C8B-B14F-4D97-AF65-F5344CB8AC3E}">
        <p14:creationId xmlns:p14="http://schemas.microsoft.com/office/powerpoint/2010/main" val="3040379977"/>
      </p:ext>
    </p:extLst>
  </p:cSld>
  <p:clrMap bg1="lt1" tx1="dk1" bg2="lt2" tx2="dk2" accent1="accent1" accent2="accent2" accent3="accent3" accent4="accent4" accent5="accent5" accent6="accent6" hlink="hlink" folHlink="folHlink"/>
  <p:sldLayoutIdLst>
    <p:sldLayoutId id="2147487061" r:id="rId1"/>
    <p:sldLayoutId id="2147487062" r:id="rId2"/>
    <p:sldLayoutId id="2147487063" r:id="rId3"/>
    <p:sldLayoutId id="2147487064" r:id="rId4"/>
    <p:sldLayoutId id="2147487065" r:id="rId5"/>
    <p:sldLayoutId id="2147487066" r:id="rId6"/>
    <p:sldLayoutId id="2147487067" r:id="rId7"/>
    <p:sldLayoutId id="2147487068" r:id="rId8"/>
    <p:sldLayoutId id="2147487069" r:id="rId9"/>
    <p:sldLayoutId id="2147487070" r:id="rId10"/>
    <p:sldLayoutId id="2147487071" r:id="rId1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pitchFamily="-111" charset="-128"/>
          <a:cs typeface="Arial" panose="020B0604020202020204" pitchFamily="34" charset="0"/>
        </a:defRPr>
      </a:lvl1pPr>
      <a:lvl2pPr algn="ctr" rtl="0" eaLnBrk="0" fontAlgn="base" hangingPunct="0">
        <a:spcBef>
          <a:spcPct val="0"/>
        </a:spcBef>
        <a:spcAft>
          <a:spcPct val="0"/>
        </a:spcAft>
        <a:defRPr sz="4400">
          <a:solidFill>
            <a:schemeClr val="tx2"/>
          </a:solidFill>
          <a:latin typeface="Arial" charset="0"/>
          <a:ea typeface="ＭＳ Ｐゴシック" pitchFamily="-111" charset="-128"/>
          <a:cs typeface="ＭＳ Ｐゴシック" pitchFamily="-111" charset="-128"/>
        </a:defRPr>
      </a:lvl2pPr>
      <a:lvl3pPr algn="ctr" rtl="0" eaLnBrk="0" fontAlgn="base" hangingPunct="0">
        <a:spcBef>
          <a:spcPct val="0"/>
        </a:spcBef>
        <a:spcAft>
          <a:spcPct val="0"/>
        </a:spcAft>
        <a:defRPr sz="4400">
          <a:solidFill>
            <a:schemeClr val="tx2"/>
          </a:solidFill>
          <a:latin typeface="Arial" charset="0"/>
          <a:ea typeface="ＭＳ Ｐゴシック" pitchFamily="-111" charset="-128"/>
          <a:cs typeface="ＭＳ Ｐゴシック" pitchFamily="-111" charset="-128"/>
        </a:defRPr>
      </a:lvl3pPr>
      <a:lvl4pPr algn="ctr" rtl="0" eaLnBrk="0" fontAlgn="base" hangingPunct="0">
        <a:spcBef>
          <a:spcPct val="0"/>
        </a:spcBef>
        <a:spcAft>
          <a:spcPct val="0"/>
        </a:spcAft>
        <a:defRPr sz="4400">
          <a:solidFill>
            <a:schemeClr val="tx2"/>
          </a:solidFill>
          <a:latin typeface="Arial" charset="0"/>
          <a:ea typeface="ＭＳ Ｐゴシック" pitchFamily="-111" charset="-128"/>
          <a:cs typeface="ＭＳ Ｐゴシック" pitchFamily="-111" charset="-128"/>
        </a:defRPr>
      </a:lvl4pPr>
      <a:lvl5pPr algn="ctr" rtl="0" eaLnBrk="0" fontAlgn="base" hangingPunct="0">
        <a:spcBef>
          <a:spcPct val="0"/>
        </a:spcBef>
        <a:spcAft>
          <a:spcPct val="0"/>
        </a:spcAft>
        <a:defRPr sz="4400">
          <a:solidFill>
            <a:schemeClr val="tx2"/>
          </a:solidFill>
          <a:latin typeface="Arial" charset="0"/>
          <a:ea typeface="ＭＳ Ｐゴシック" pitchFamily="-111" charset="-128"/>
          <a:cs typeface="ＭＳ Ｐゴシック" pitchFamily="-111" charset="-128"/>
        </a:defRPr>
      </a:lvl5pPr>
      <a:lvl6pPr marL="457200" algn="ctr" rtl="0" eaLnBrk="0" fontAlgn="base" hangingPunct="0">
        <a:spcBef>
          <a:spcPct val="0"/>
        </a:spcBef>
        <a:spcAft>
          <a:spcPct val="0"/>
        </a:spcAft>
        <a:defRPr sz="4400">
          <a:solidFill>
            <a:schemeClr val="tx2"/>
          </a:solidFill>
          <a:latin typeface="Times New Roman" pitchFamily="-110" charset="0"/>
        </a:defRPr>
      </a:lvl6pPr>
      <a:lvl7pPr marL="914400" algn="ctr" rtl="0" eaLnBrk="0" fontAlgn="base" hangingPunct="0">
        <a:spcBef>
          <a:spcPct val="0"/>
        </a:spcBef>
        <a:spcAft>
          <a:spcPct val="0"/>
        </a:spcAft>
        <a:defRPr sz="4400">
          <a:solidFill>
            <a:schemeClr val="tx2"/>
          </a:solidFill>
          <a:latin typeface="Times New Roman" pitchFamily="-110" charset="0"/>
        </a:defRPr>
      </a:lvl7pPr>
      <a:lvl8pPr marL="1371600" algn="ctr" rtl="0" eaLnBrk="0" fontAlgn="base" hangingPunct="0">
        <a:spcBef>
          <a:spcPct val="0"/>
        </a:spcBef>
        <a:spcAft>
          <a:spcPct val="0"/>
        </a:spcAft>
        <a:defRPr sz="4400">
          <a:solidFill>
            <a:schemeClr val="tx2"/>
          </a:solidFill>
          <a:latin typeface="Times New Roman" pitchFamily="-110" charset="0"/>
        </a:defRPr>
      </a:lvl8pPr>
      <a:lvl9pPr marL="1828800" algn="ctr" rtl="0" eaLnBrk="0" fontAlgn="base" hangingPunct="0">
        <a:spcBef>
          <a:spcPct val="0"/>
        </a:spcBef>
        <a:spcAft>
          <a:spcPct val="0"/>
        </a:spcAft>
        <a:defRPr sz="4400">
          <a:solidFill>
            <a:schemeClr val="tx2"/>
          </a:solidFill>
          <a:latin typeface="Times New Roman" pitchFamily="-110"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pitchFamily="-111"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10"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pitchFamily="-110" charset="-128"/>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0"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0"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0"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0"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0"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0"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7.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a:solidFill>
                  <a:srgbClr val="000000"/>
                </a:solidFill>
                <a:latin typeface="Times New Roman" pitchFamily="-111" charset="0"/>
                <a:ea typeface="+mn-ea"/>
                <a:cs typeface="+mn-cs"/>
              </a:defRPr>
            </a:lvl1pPr>
          </a:lstStyle>
          <a:p>
            <a:pPr>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New Roman" pitchFamily="-111" charset="0"/>
                <a:ea typeface="+mn-ea"/>
                <a:cs typeface="+mn-cs"/>
              </a:defRPr>
            </a:lvl1pPr>
          </a:lstStyle>
          <a:p>
            <a:pPr>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Times New Roman" charset="0"/>
              </a:defRPr>
            </a:lvl1pPr>
          </a:lstStyle>
          <a:p>
            <a:pPr>
              <a:defRPr/>
            </a:pPr>
            <a:fld id="{C7FCEC4A-0619-534F-AB0C-4C4D1986DF16}" type="slidenum">
              <a:rPr lang="en-US"/>
              <a:pPr>
                <a:defRPr/>
              </a:pPr>
              <a:t>‹#›</a:t>
            </a:fld>
            <a:endParaRPr lang="en-US"/>
          </a:p>
        </p:txBody>
      </p:sp>
    </p:spTree>
    <p:extLst>
      <p:ext uri="{BB962C8B-B14F-4D97-AF65-F5344CB8AC3E}">
        <p14:creationId xmlns:p14="http://schemas.microsoft.com/office/powerpoint/2010/main" val="3105448038"/>
      </p:ext>
    </p:extLst>
  </p:cSld>
  <p:clrMap bg1="lt1" tx1="dk1" bg2="lt2" tx2="dk2" accent1="accent1" accent2="accent2" accent3="accent3" accent4="accent4" accent5="accent5" accent6="accent6" hlink="hlink" folHlink="folHlink"/>
  <p:sldLayoutIdLst>
    <p:sldLayoutId id="2147487073" r:id="rId1"/>
    <p:sldLayoutId id="2147487074" r:id="rId2"/>
    <p:sldLayoutId id="2147487075" r:id="rId3"/>
    <p:sldLayoutId id="2147487076" r:id="rId4"/>
    <p:sldLayoutId id="2147487077" r:id="rId5"/>
    <p:sldLayoutId id="2147487078" r:id="rId6"/>
    <p:sldLayoutId id="2147487079" r:id="rId7"/>
    <p:sldLayoutId id="2147487080" r:id="rId8"/>
    <p:sldLayoutId id="2147487081" r:id="rId9"/>
    <p:sldLayoutId id="2147487082" r:id="rId10"/>
    <p:sldLayoutId id="2147487083" r:id="rId11"/>
    <p:sldLayoutId id="2147487084" r:id="rId12"/>
    <p:sldLayoutId id="2147487085"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28.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wrap="square" lIns="91440" tIns="45720" rIns="91440" bIns="45720" numCol="1" anchor="ctr" anchorCtr="0" compatLnSpc="1">
            <a:prstTxWarp prst="textNoShape">
              <a:avLst/>
            </a:prstTxWarp>
          </a:bodyPr>
          <a:lstStyle>
            <a:lvl1pPr>
              <a:defRPr sz="1200" b="1" i="0">
                <a:solidFill>
                  <a:srgbClr val="898989"/>
                </a:solidFill>
                <a:cs typeface="Arial" panose="020B0604020202020204" pitchFamily="34" charset="0"/>
              </a:defRPr>
            </a:lvl1pPr>
          </a:lstStyle>
          <a:p>
            <a:pPr>
              <a:defRPr/>
            </a:pPr>
            <a:fld id="{C16A198B-9034-4749-8A8D-B90A5F5B90A3}" type="datetimeFigureOut">
              <a:rPr lang="en-US" smtClean="0"/>
              <a:pPr>
                <a:defRPr/>
              </a:pPr>
              <a:t>3/19/26</a:t>
            </a:fld>
            <a:endParaRPr lang="en-US" dirty="0"/>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eaLnBrk="1" hangingPunct="1">
              <a:defRPr/>
            </a:pPr>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a:defRPr sz="1200" b="1" i="0">
                <a:solidFill>
                  <a:srgbClr val="898989"/>
                </a:solidFill>
                <a:cs typeface="Arial" panose="020B0604020202020204" pitchFamily="34" charset="0"/>
              </a:defRPr>
            </a:lvl1pPr>
          </a:lstStyle>
          <a:p>
            <a:pPr>
              <a:defRPr/>
            </a:pPr>
            <a:fld id="{FA356419-7718-C74B-9C0F-E2D2C7D5AD85}" type="slidenum">
              <a:rPr lang="en-US" smtClean="0"/>
              <a:pPr>
                <a:defRPr/>
              </a:pPr>
              <a:t>‹#›</a:t>
            </a:fld>
            <a:endParaRPr lang="en-US" dirty="0"/>
          </a:p>
        </p:txBody>
      </p:sp>
    </p:spTree>
    <p:extLst>
      <p:ext uri="{BB962C8B-B14F-4D97-AF65-F5344CB8AC3E}">
        <p14:creationId xmlns:p14="http://schemas.microsoft.com/office/powerpoint/2010/main" val="3091075816"/>
      </p:ext>
    </p:extLst>
  </p:cSld>
  <p:clrMap bg1="lt1" tx1="dk1" bg2="lt2" tx2="dk2" accent1="accent1" accent2="accent2" accent3="accent3" accent4="accent4" accent5="accent5" accent6="accent6" hlink="hlink" folHlink="folHlink"/>
  <p:sldLayoutIdLst>
    <p:sldLayoutId id="2147487087" r:id="rId1"/>
    <p:sldLayoutId id="2147487088" r:id="rId2"/>
    <p:sldLayoutId id="2147487089" r:id="rId3"/>
    <p:sldLayoutId id="2147487090" r:id="rId4"/>
    <p:sldLayoutId id="2147487091" r:id="rId5"/>
    <p:sldLayoutId id="2147487092" r:id="rId6"/>
    <p:sldLayoutId id="2147487093" r:id="rId7"/>
    <p:sldLayoutId id="2147487094" r:id="rId8"/>
    <p:sldLayoutId id="2147487095" r:id="rId9"/>
    <p:sldLayoutId id="2147487096" r:id="rId10"/>
    <p:sldLayoutId id="2147487097" r:id="rId11"/>
  </p:sldLayoutIdLst>
  <p:txStyles>
    <p:title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p:titleStyle>
    <p:body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2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52226" name="Group 2"/>
          <p:cNvGrpSpPr>
            <a:grpSpLocks/>
          </p:cNvGrpSpPr>
          <p:nvPr/>
        </p:nvGrpSpPr>
        <p:grpSpPr bwMode="auto">
          <a:xfrm>
            <a:off x="0" y="0"/>
            <a:ext cx="7242175" cy="1981200"/>
            <a:chOff x="0" y="0"/>
            <a:chExt cx="4562" cy="1248"/>
          </a:xfrm>
        </p:grpSpPr>
        <p:sp>
          <p:nvSpPr>
            <p:cNvPr id="35843" name="Freeform 3"/>
            <p:cNvSpPr>
              <a:spLocks/>
            </p:cNvSpPr>
            <p:nvPr/>
          </p:nvSpPr>
          <p:spPr bwMode="hidden">
            <a:xfrm>
              <a:off x="0" y="583"/>
              <a:ext cx="4487" cy="665"/>
            </a:xfrm>
            <a:custGeom>
              <a:avLst/>
              <a:gdLst/>
              <a:ahLst/>
              <a:cxnLst>
                <a:cxn ang="0">
                  <a:pos x="4800" y="299"/>
                </a:cxn>
                <a:cxn ang="0">
                  <a:pos x="0" y="665"/>
                </a:cxn>
                <a:cxn ang="0">
                  <a:pos x="0" y="0"/>
                </a:cxn>
                <a:cxn ang="0">
                  <a:pos x="4806" y="1"/>
                </a:cxn>
                <a:cxn ang="0">
                  <a:pos x="4800" y="153"/>
                </a:cxn>
                <a:cxn ang="0">
                  <a:pos x="4800" y="299"/>
                </a:cxn>
              </a:cxnLst>
              <a:rect l="0" t="0" r="r" b="b"/>
              <a:pathLst>
                <a:path w="4806" h="665">
                  <a:moveTo>
                    <a:pt x="4800" y="299"/>
                  </a:moveTo>
                  <a:lnTo>
                    <a:pt x="0" y="665"/>
                  </a:lnTo>
                  <a:lnTo>
                    <a:pt x="0" y="0"/>
                  </a:lnTo>
                  <a:lnTo>
                    <a:pt x="4806" y="1"/>
                  </a:lnTo>
                  <a:lnTo>
                    <a:pt x="4800" y="153"/>
                  </a:lnTo>
                  <a:lnTo>
                    <a:pt x="4800" y="299"/>
                  </a:lnTo>
                  <a:close/>
                </a:path>
              </a:pathLst>
            </a:custGeom>
            <a:gradFill rotWithShape="1">
              <a:gsLst>
                <a:gs pos="0">
                  <a:schemeClr val="bg1">
                    <a:gamma/>
                    <a:shade val="94118"/>
                    <a:invGamma/>
                  </a:schemeClr>
                </a:gs>
                <a:gs pos="100000">
                  <a:schemeClr val="bg1"/>
                </a:gs>
              </a:gsLst>
              <a:lin ang="0" scaled="1"/>
            </a:gradFill>
            <a:ln w="9525">
              <a:noFill/>
              <a:round/>
              <a:headEnd/>
              <a:tailEnd/>
            </a:ln>
          </p:spPr>
          <p:txBody>
            <a:bodyPr/>
            <a:lstStyle/>
            <a:p>
              <a:pPr>
                <a:defRPr/>
              </a:pPr>
              <a:endParaRPr lang="en-US" sz="1800">
                <a:solidFill>
                  <a:srgbClr val="FFFFFF"/>
                </a:solidFill>
                <a:latin typeface="Tahoma" pitchFamily="24" charset="-52"/>
                <a:ea typeface="ＭＳ Ｐゴシック" pitchFamily="24" charset="-128"/>
                <a:cs typeface="ＭＳ Ｐゴシック" pitchFamily="24" charset="-128"/>
              </a:endParaRPr>
            </a:p>
          </p:txBody>
        </p:sp>
        <p:sp>
          <p:nvSpPr>
            <p:cNvPr id="52233" name="Freeform 4"/>
            <p:cNvSpPr>
              <a:spLocks/>
            </p:cNvSpPr>
            <p:nvPr/>
          </p:nvSpPr>
          <p:spPr bwMode="hidden">
            <a:xfrm>
              <a:off x="0" y="0"/>
              <a:ext cx="4562" cy="1199"/>
            </a:xfrm>
            <a:custGeom>
              <a:avLst/>
              <a:gdLst>
                <a:gd name="T0" fmla="*/ 4560 w 4562"/>
                <a:gd name="T1" fmla="*/ 932 h 1199"/>
                <a:gd name="T2" fmla="*/ 0 w 4562"/>
                <a:gd name="T3" fmla="*/ 1199 h 1199"/>
                <a:gd name="T4" fmla="*/ 0 w 4562"/>
                <a:gd name="T5" fmla="*/ 0 h 1199"/>
                <a:gd name="T6" fmla="*/ 4562 w 4562"/>
                <a:gd name="T7" fmla="*/ 0 h 1199"/>
                <a:gd name="T8" fmla="*/ 4560 w 4562"/>
                <a:gd name="T9" fmla="*/ 932 h 1199"/>
                <a:gd name="T10" fmla="*/ 4560 w 4562"/>
                <a:gd name="T11" fmla="*/ 932 h 119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562" h="1199">
                  <a:moveTo>
                    <a:pt x="4560" y="932"/>
                  </a:moveTo>
                  <a:lnTo>
                    <a:pt x="0" y="1199"/>
                  </a:lnTo>
                  <a:lnTo>
                    <a:pt x="0" y="0"/>
                  </a:lnTo>
                  <a:lnTo>
                    <a:pt x="4562" y="0"/>
                  </a:lnTo>
                  <a:lnTo>
                    <a:pt x="4560" y="932"/>
                  </a:lnTo>
                  <a:close/>
                </a:path>
              </a:pathLst>
            </a:custGeom>
            <a:gradFill rotWithShape="0">
              <a:gsLst>
                <a:gs pos="0">
                  <a:schemeClr val="bg2"/>
                </a:gs>
                <a:gs pos="100000">
                  <a:schemeClr val="bg1"/>
                </a:gs>
              </a:gsLst>
              <a:lin ang="0" scaled="1"/>
            </a:gradFill>
            <a:ln>
              <a:noFill/>
            </a:ln>
            <a:extLst>
              <a:ext uri="{91240B29-F687-4F45-9708-019B960494DF}">
                <a14:hiddenLine xmlns:a14="http://schemas.microsoft.com/office/drawing/2010/main" w="9525">
                  <a:solidFill>
                    <a:srgbClr val="000000"/>
                  </a:solidFill>
                  <a:round/>
                  <a:headEnd/>
                  <a:tailEnd/>
                </a14:hiddenLine>
              </a:ext>
            </a:extLst>
          </p:spPr>
          <p:txBody>
            <a:bodyPr/>
            <a:lstStyle/>
            <a:p>
              <a:endParaRPr lang="en-US"/>
            </a:p>
          </p:txBody>
        </p:sp>
      </p:grpSp>
      <p:sp>
        <p:nvSpPr>
          <p:cNvPr id="35845" name="Rectangle 5"/>
          <p:cNvSpPr>
            <a:spLocks noGrp="1" noChangeArrowheads="1"/>
          </p:cNvSpPr>
          <p:nvPr>
            <p:ph type="title"/>
          </p:nvPr>
        </p:nvSpPr>
        <p:spPr bwMode="auto">
          <a:xfrm>
            <a:off x="457200" y="274638"/>
            <a:ext cx="822960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35846" name="Rectangle 6"/>
          <p:cNvSpPr>
            <a:spLocks noGrp="1" noChangeArrowheads="1"/>
          </p:cNvSpPr>
          <p:nvPr>
            <p:ph type="body" idx="1"/>
          </p:nvPr>
        </p:nvSpPr>
        <p:spPr bwMode="auto">
          <a:xfrm>
            <a:off x="457200" y="1600200"/>
            <a:ext cx="8229600" cy="4495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5847" name="Rectangle 7"/>
          <p:cNvSpPr>
            <a:spLocks noGrp="1" noChangeArrowheads="1"/>
          </p:cNvSpPr>
          <p:nvPr>
            <p:ph type="dt" sz="half" idx="2"/>
          </p:nvPr>
        </p:nvSpPr>
        <p:spPr bwMode="auto">
          <a:xfrm>
            <a:off x="457200" y="624840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eaLnBrk="1" hangingPunct="1">
              <a:defRPr sz="1200">
                <a:solidFill>
                  <a:srgbClr val="FFFFFF"/>
                </a:solidFill>
                <a:effectLst>
                  <a:outerShdw blurRad="38100" dist="38100" dir="2700000" algn="tl">
                    <a:srgbClr val="000000"/>
                  </a:outerShdw>
                </a:effectLst>
                <a:latin typeface="Tahoma" pitchFamily="24" charset="-52"/>
                <a:ea typeface="ＭＳ Ｐゴシック" pitchFamily="24" charset="-128"/>
                <a:cs typeface="ＭＳ Ｐゴシック" pitchFamily="24" charset="-128"/>
              </a:defRPr>
            </a:lvl1pPr>
          </a:lstStyle>
          <a:p>
            <a:pPr>
              <a:defRPr/>
            </a:pPr>
            <a:endParaRPr lang="en-US"/>
          </a:p>
        </p:txBody>
      </p:sp>
      <p:sp>
        <p:nvSpPr>
          <p:cNvPr id="35848" name="Rectangle 8"/>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FFFFFF"/>
                </a:solidFill>
                <a:effectLst>
                  <a:outerShdw blurRad="38100" dist="38100" dir="2700000" algn="tl">
                    <a:srgbClr val="000000"/>
                  </a:outerShdw>
                </a:effectLst>
                <a:latin typeface="Tahoma" pitchFamily="24" charset="-52"/>
                <a:ea typeface="ＭＳ Ｐゴシック" pitchFamily="24" charset="-128"/>
                <a:cs typeface="ＭＳ Ｐゴシック" pitchFamily="24" charset="-128"/>
              </a:defRPr>
            </a:lvl1pPr>
          </a:lstStyle>
          <a:p>
            <a:pPr>
              <a:defRPr/>
            </a:pPr>
            <a:endParaRPr lang="en-US"/>
          </a:p>
        </p:txBody>
      </p:sp>
      <p:sp>
        <p:nvSpPr>
          <p:cNvPr id="35849" name="Rectangle 9"/>
          <p:cNvSpPr>
            <a:spLocks noGrp="1" noChangeArrowheads="1"/>
          </p:cNvSpPr>
          <p:nvPr>
            <p:ph type="sldNum" sz="quarter" idx="4"/>
          </p:nvPr>
        </p:nvSpPr>
        <p:spPr bwMode="auto">
          <a:xfrm>
            <a:off x="6553200" y="624840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200">
                <a:solidFill>
                  <a:srgbClr val="FFFFFF"/>
                </a:solidFill>
                <a:effectLst>
                  <a:outerShdw blurRad="38100" dist="38100" dir="2700000" algn="tl">
                    <a:srgbClr val="000000"/>
                  </a:outerShdw>
                </a:effectLst>
                <a:latin typeface="Tahoma" charset="0"/>
              </a:defRPr>
            </a:lvl1pPr>
          </a:lstStyle>
          <a:p>
            <a:pPr>
              <a:defRPr/>
            </a:pPr>
            <a:fld id="{CD8109BA-233E-BF4F-8ACD-146520C2B059}" type="slidenum">
              <a:rPr lang="en-US"/>
              <a:pPr>
                <a:defRPr/>
              </a:pPr>
              <a:t>‹#›</a:t>
            </a:fld>
            <a:endParaRPr lang="en-US"/>
          </a:p>
        </p:txBody>
      </p:sp>
    </p:spTree>
    <p:extLst>
      <p:ext uri="{BB962C8B-B14F-4D97-AF65-F5344CB8AC3E}">
        <p14:creationId xmlns:p14="http://schemas.microsoft.com/office/powerpoint/2010/main" val="3620505773"/>
      </p:ext>
    </p:extLst>
  </p:cSld>
  <p:clrMap bg1="dk2" tx1="lt1" bg2="dk1" tx2="lt2" accent1="accent1" accent2="accent2" accent3="accent3" accent4="accent4" accent5="accent5" accent6="accent6" hlink="hlink" folHlink="folHlink"/>
  <p:sldLayoutIdLst>
    <p:sldLayoutId id="2147487099" r:id="rId1"/>
  </p:sldLayoutIdLst>
  <p:txStyles>
    <p:titleStyle>
      <a:lvl1pPr algn="ctr" rtl="0" eaLnBrk="0" fontAlgn="base" hangingPunct="0">
        <a:spcBef>
          <a:spcPct val="0"/>
        </a:spcBef>
        <a:spcAft>
          <a:spcPct val="0"/>
        </a:spcAft>
        <a:defRPr sz="4000" b="1" i="0">
          <a:solidFill>
            <a:schemeClr val="tx1"/>
          </a:solidFill>
          <a:effectLst>
            <a:outerShdw blurRad="38100" dist="38100" dir="2700000" algn="tl">
              <a:srgbClr val="000000"/>
            </a:outerShdw>
          </a:effectLst>
          <a:latin typeface="Arial" panose="020B0604020202020204" pitchFamily="34" charset="0"/>
          <a:ea typeface="ＭＳ Ｐゴシック" pitchFamily="-112" charset="-128"/>
          <a:cs typeface="Arial" panose="020B0604020202020204" pitchFamily="34" charset="0"/>
        </a:defRPr>
      </a:lvl1pPr>
      <a:lvl2pPr algn="ctr" rtl="0" eaLnBrk="0" fontAlgn="base" hangingPunct="0">
        <a:spcBef>
          <a:spcPct val="0"/>
        </a:spcBef>
        <a:spcAft>
          <a:spcPct val="0"/>
        </a:spcAft>
        <a:defRPr sz="4000" b="1">
          <a:solidFill>
            <a:schemeClr val="tx1"/>
          </a:solidFill>
          <a:effectLst>
            <a:outerShdw blurRad="38100" dist="38100" dir="2700000" algn="tl">
              <a:srgbClr val="000000"/>
            </a:outerShdw>
          </a:effectLst>
          <a:latin typeface="Arial" charset="0"/>
          <a:ea typeface="ＭＳ Ｐゴシック" pitchFamily="-112" charset="-128"/>
          <a:cs typeface="ＭＳ Ｐゴシック" pitchFamily="-112" charset="-128"/>
        </a:defRPr>
      </a:lvl2pPr>
      <a:lvl3pPr algn="ctr" rtl="0" eaLnBrk="0" fontAlgn="base" hangingPunct="0">
        <a:spcBef>
          <a:spcPct val="0"/>
        </a:spcBef>
        <a:spcAft>
          <a:spcPct val="0"/>
        </a:spcAft>
        <a:defRPr sz="4000" b="1">
          <a:solidFill>
            <a:schemeClr val="tx1"/>
          </a:solidFill>
          <a:effectLst>
            <a:outerShdw blurRad="38100" dist="38100" dir="2700000" algn="tl">
              <a:srgbClr val="000000"/>
            </a:outerShdw>
          </a:effectLst>
          <a:latin typeface="Arial" charset="0"/>
          <a:ea typeface="ＭＳ Ｐゴシック" pitchFamily="-112" charset="-128"/>
          <a:cs typeface="ＭＳ Ｐゴシック" pitchFamily="-112" charset="-128"/>
        </a:defRPr>
      </a:lvl3pPr>
      <a:lvl4pPr algn="ctr" rtl="0" eaLnBrk="0" fontAlgn="base" hangingPunct="0">
        <a:spcBef>
          <a:spcPct val="0"/>
        </a:spcBef>
        <a:spcAft>
          <a:spcPct val="0"/>
        </a:spcAft>
        <a:defRPr sz="4000" b="1">
          <a:solidFill>
            <a:schemeClr val="tx1"/>
          </a:solidFill>
          <a:effectLst>
            <a:outerShdw blurRad="38100" dist="38100" dir="2700000" algn="tl">
              <a:srgbClr val="000000"/>
            </a:outerShdw>
          </a:effectLst>
          <a:latin typeface="Arial" charset="0"/>
          <a:ea typeface="ＭＳ Ｐゴシック" pitchFamily="-112" charset="-128"/>
          <a:cs typeface="ＭＳ Ｐゴシック" pitchFamily="-112" charset="-128"/>
        </a:defRPr>
      </a:lvl4pPr>
      <a:lvl5pPr algn="ctr" rtl="0" eaLnBrk="0" fontAlgn="base" hangingPunct="0">
        <a:spcBef>
          <a:spcPct val="0"/>
        </a:spcBef>
        <a:spcAft>
          <a:spcPct val="0"/>
        </a:spcAft>
        <a:defRPr sz="4000" b="1">
          <a:solidFill>
            <a:schemeClr val="tx1"/>
          </a:solidFill>
          <a:effectLst>
            <a:outerShdw blurRad="38100" dist="38100" dir="2700000" algn="tl">
              <a:srgbClr val="000000"/>
            </a:outerShdw>
          </a:effectLst>
          <a:latin typeface="Arial"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Tahoma" pitchFamily="24" charset="-52"/>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Tahoma" pitchFamily="24" charset="-52"/>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Tahoma" pitchFamily="24" charset="-52"/>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Tahoma" pitchFamily="24" charset="-52"/>
        </a:defRPr>
      </a:lvl9pPr>
    </p:titleStyle>
    <p:bodyStyle>
      <a:lvl1pPr marL="342900" indent="-342900" algn="l" rtl="0" eaLnBrk="0" fontAlgn="base" hangingPunct="0">
        <a:spcBef>
          <a:spcPct val="20000"/>
        </a:spcBef>
        <a:spcAft>
          <a:spcPct val="0"/>
        </a:spcAft>
        <a:buClr>
          <a:schemeClr val="hlink"/>
        </a:buClr>
        <a:buSzPct val="80000"/>
        <a:buFont typeface="Wingdings" charset="0"/>
        <a:buChar char="n"/>
        <a:defRPr sz="3200" b="1" i="0">
          <a:solidFill>
            <a:schemeClr val="tx1"/>
          </a:solidFill>
          <a:effectLst>
            <a:outerShdw blurRad="38100" dist="38100" dir="2700000" algn="tl">
              <a:srgbClr val="000000"/>
            </a:outerShdw>
          </a:effectLst>
          <a:latin typeface="Arial" panose="020B0604020202020204" pitchFamily="34" charset="0"/>
          <a:ea typeface="ＭＳ Ｐゴシック" pitchFamily="-112" charset="-128"/>
          <a:cs typeface="Arial" panose="020B0604020202020204" pitchFamily="34" charset="0"/>
        </a:defRPr>
      </a:lvl1pPr>
      <a:lvl2pPr marL="742950" indent="-285750" algn="l" rtl="0" eaLnBrk="0" fontAlgn="base" hangingPunct="0">
        <a:spcBef>
          <a:spcPct val="20000"/>
        </a:spcBef>
        <a:spcAft>
          <a:spcPct val="0"/>
        </a:spcAft>
        <a:buClr>
          <a:schemeClr val="tx1"/>
        </a:buClr>
        <a:buChar char="–"/>
        <a:defRPr sz="2800" b="1" i="0">
          <a:solidFill>
            <a:schemeClr val="tx1"/>
          </a:solidFill>
          <a:effectLst>
            <a:outerShdw blurRad="38100" dist="38100" dir="2700000" algn="tl">
              <a:srgbClr val="000000"/>
            </a:outerShdw>
          </a:effectLst>
          <a:latin typeface="Arial" panose="020B0604020202020204" pitchFamily="34" charset="0"/>
          <a:ea typeface="ＭＳ Ｐゴシック" pitchFamily="24" charset="-128"/>
          <a:cs typeface="Arial" panose="020B0604020202020204" pitchFamily="34" charset="0"/>
        </a:defRPr>
      </a:lvl2pPr>
      <a:lvl3pPr marL="1143000" indent="-228600" algn="l" rtl="0" eaLnBrk="0" fontAlgn="base" hangingPunct="0">
        <a:spcBef>
          <a:spcPct val="20000"/>
        </a:spcBef>
        <a:spcAft>
          <a:spcPct val="0"/>
        </a:spcAft>
        <a:buClr>
          <a:schemeClr val="hlink"/>
        </a:buClr>
        <a:buFont typeface="Wingdings" charset="0"/>
        <a:buChar char="§"/>
        <a:defRPr sz="2400" b="1" i="0">
          <a:solidFill>
            <a:schemeClr val="tx1"/>
          </a:solidFill>
          <a:effectLst>
            <a:outerShdw blurRad="38100" dist="38100" dir="2700000" algn="tl">
              <a:srgbClr val="000000"/>
            </a:outerShdw>
          </a:effectLst>
          <a:latin typeface="Arial" panose="020B0604020202020204" pitchFamily="34" charset="0"/>
          <a:ea typeface="ＭＳ Ｐゴシック" pitchFamily="24" charset="-128"/>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tx1"/>
          </a:solidFill>
          <a:effectLst>
            <a:outerShdw blurRad="38100" dist="38100" dir="2700000" algn="tl">
              <a:srgbClr val="000000"/>
            </a:outerShdw>
          </a:effectLst>
          <a:latin typeface="Arial" panose="020B0604020202020204" pitchFamily="34" charset="0"/>
          <a:ea typeface="ＭＳ Ｐゴシック" pitchFamily="24" charset="-128"/>
          <a:cs typeface="Arial" panose="020B0604020202020204" pitchFamily="34" charset="0"/>
        </a:defRPr>
      </a:lvl4pPr>
      <a:lvl5pPr marL="2057400" indent="-228600" algn="l" rtl="0" eaLnBrk="0" fontAlgn="base" hangingPunct="0">
        <a:spcBef>
          <a:spcPct val="20000"/>
        </a:spcBef>
        <a:spcAft>
          <a:spcPct val="0"/>
        </a:spcAft>
        <a:buClr>
          <a:schemeClr val="hlink"/>
        </a:buClr>
        <a:buFont typeface="Wingdings" charset="0"/>
        <a:buChar char="§"/>
        <a:defRPr sz="2000" b="1" i="0">
          <a:solidFill>
            <a:schemeClr val="tx1"/>
          </a:solidFill>
          <a:effectLst>
            <a:outerShdw blurRad="38100" dist="38100" dir="2700000" algn="tl">
              <a:srgbClr val="000000"/>
            </a:outerShdw>
          </a:effectLst>
          <a:latin typeface="Arial" panose="020B0604020202020204" pitchFamily="34" charset="0"/>
          <a:ea typeface="ＭＳ Ｐゴシック" pitchFamily="24" charset="-128"/>
          <a:cs typeface="Arial" panose="020B0604020202020204" pitchFamily="34" charset="0"/>
        </a:defRPr>
      </a:lvl5pPr>
      <a:lvl6pPr marL="2514600" indent="-228600" algn="l" rtl="0" fontAlgn="base">
        <a:spcBef>
          <a:spcPct val="20000"/>
        </a:spcBef>
        <a:spcAft>
          <a:spcPct val="0"/>
        </a:spcAft>
        <a:buClr>
          <a:schemeClr val="hlink"/>
        </a:buClr>
        <a:buFont typeface="Wingdings" pitchFamily="24" charset="2"/>
        <a:buChar char="§"/>
        <a:defRPr sz="2000">
          <a:solidFill>
            <a:schemeClr val="tx1"/>
          </a:solidFill>
          <a:effectLst>
            <a:outerShdw blurRad="38100" dist="38100" dir="2700000" algn="tl">
              <a:srgbClr val="000000"/>
            </a:outerShdw>
          </a:effectLst>
          <a:latin typeface="+mn-lt"/>
          <a:ea typeface="ＭＳ Ｐゴシック" pitchFamily="24" charset="-128"/>
        </a:defRPr>
      </a:lvl6pPr>
      <a:lvl7pPr marL="2971800" indent="-228600" algn="l" rtl="0" fontAlgn="base">
        <a:spcBef>
          <a:spcPct val="20000"/>
        </a:spcBef>
        <a:spcAft>
          <a:spcPct val="0"/>
        </a:spcAft>
        <a:buClr>
          <a:schemeClr val="hlink"/>
        </a:buClr>
        <a:buFont typeface="Wingdings" pitchFamily="24" charset="2"/>
        <a:buChar char="§"/>
        <a:defRPr sz="2000">
          <a:solidFill>
            <a:schemeClr val="tx1"/>
          </a:solidFill>
          <a:effectLst>
            <a:outerShdw blurRad="38100" dist="38100" dir="2700000" algn="tl">
              <a:srgbClr val="000000"/>
            </a:outerShdw>
          </a:effectLst>
          <a:latin typeface="+mn-lt"/>
          <a:ea typeface="ＭＳ Ｐゴシック" pitchFamily="24" charset="-128"/>
        </a:defRPr>
      </a:lvl7pPr>
      <a:lvl8pPr marL="3429000" indent="-228600" algn="l" rtl="0" fontAlgn="base">
        <a:spcBef>
          <a:spcPct val="20000"/>
        </a:spcBef>
        <a:spcAft>
          <a:spcPct val="0"/>
        </a:spcAft>
        <a:buClr>
          <a:schemeClr val="hlink"/>
        </a:buClr>
        <a:buFont typeface="Wingdings" pitchFamily="24" charset="2"/>
        <a:buChar char="§"/>
        <a:defRPr sz="2000">
          <a:solidFill>
            <a:schemeClr val="tx1"/>
          </a:solidFill>
          <a:effectLst>
            <a:outerShdw blurRad="38100" dist="38100" dir="2700000" algn="tl">
              <a:srgbClr val="000000"/>
            </a:outerShdw>
          </a:effectLst>
          <a:latin typeface="+mn-lt"/>
          <a:ea typeface="ＭＳ Ｐゴシック" pitchFamily="24" charset="-128"/>
        </a:defRPr>
      </a:lvl8pPr>
      <a:lvl9pPr marL="3886200" indent="-228600" algn="l" rtl="0" fontAlgn="base">
        <a:spcBef>
          <a:spcPct val="20000"/>
        </a:spcBef>
        <a:spcAft>
          <a:spcPct val="0"/>
        </a:spcAft>
        <a:buClr>
          <a:schemeClr val="hlink"/>
        </a:buClr>
        <a:buFont typeface="Wingdings" pitchFamily="24" charset="2"/>
        <a:buChar char="§"/>
        <a:defRPr sz="2000">
          <a:solidFill>
            <a:schemeClr val="tx1"/>
          </a:solidFill>
          <a:effectLst>
            <a:outerShdw blurRad="38100" dist="38100" dir="2700000" algn="tl">
              <a:srgbClr val="000000"/>
            </a:outerShdw>
          </a:effectLst>
          <a:latin typeface="+mn-lt"/>
          <a:ea typeface="ＭＳ Ｐゴシック" pitchFamily="24"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29698" name="Group 2"/>
          <p:cNvGrpSpPr>
            <a:grpSpLocks/>
          </p:cNvGrpSpPr>
          <p:nvPr/>
        </p:nvGrpSpPr>
        <p:grpSpPr bwMode="auto">
          <a:xfrm>
            <a:off x="0" y="3902075"/>
            <a:ext cx="3400425" cy="2949575"/>
            <a:chOff x="0" y="2458"/>
            <a:chExt cx="2142" cy="1858"/>
          </a:xfrm>
        </p:grpSpPr>
        <p:sp>
          <p:nvSpPr>
            <p:cNvPr id="329731" name="Freeform 3"/>
            <p:cNvSpPr>
              <a:spLocks/>
            </p:cNvSpPr>
            <p:nvPr/>
          </p:nvSpPr>
          <p:spPr bwMode="ltGray">
            <a:xfrm>
              <a:off x="0" y="2508"/>
              <a:ext cx="2142" cy="1804"/>
            </a:xfrm>
            <a:custGeom>
              <a:avLst/>
              <a:gdLst/>
              <a:ahLst/>
              <a:cxnLst>
                <a:cxn ang="0">
                  <a:pos x="329" y="66"/>
                </a:cxn>
                <a:cxn ang="0">
                  <a:pos x="161" y="30"/>
                </a:cxn>
                <a:cxn ang="0">
                  <a:pos x="0" y="0"/>
                </a:cxn>
                <a:cxn ang="0">
                  <a:pos x="0" y="12"/>
                </a:cxn>
                <a:cxn ang="0">
                  <a:pos x="161" y="42"/>
                </a:cxn>
                <a:cxn ang="0">
                  <a:pos x="323" y="78"/>
                </a:cxn>
                <a:cxn ang="0">
                  <a:pos x="556" y="150"/>
                </a:cxn>
                <a:cxn ang="0">
                  <a:pos x="777" y="245"/>
                </a:cxn>
                <a:cxn ang="0">
                  <a:pos x="993" y="365"/>
                </a:cxn>
                <a:cxn ang="0">
                  <a:pos x="1196" y="503"/>
                </a:cxn>
                <a:cxn ang="0">
                  <a:pos x="1381" y="653"/>
                </a:cxn>
                <a:cxn ang="0">
                  <a:pos x="1555" y="827"/>
                </a:cxn>
                <a:cxn ang="0">
                  <a:pos x="1710" y="1019"/>
                </a:cxn>
                <a:cxn ang="0">
                  <a:pos x="1854" y="1229"/>
                </a:cxn>
                <a:cxn ang="0">
                  <a:pos x="1937" y="1366"/>
                </a:cxn>
                <a:cxn ang="0">
                  <a:pos x="2009" y="1510"/>
                </a:cxn>
                <a:cxn ang="0">
                  <a:pos x="2069" y="1654"/>
                </a:cxn>
                <a:cxn ang="0">
                  <a:pos x="2123" y="1804"/>
                </a:cxn>
                <a:cxn ang="0">
                  <a:pos x="2135" y="1804"/>
                </a:cxn>
                <a:cxn ang="0">
                  <a:pos x="2081" y="1654"/>
                </a:cxn>
                <a:cxn ang="0">
                  <a:pos x="2021" y="1510"/>
                </a:cxn>
                <a:cxn ang="0">
                  <a:pos x="1949" y="1366"/>
                </a:cxn>
                <a:cxn ang="0">
                  <a:pos x="1866" y="1223"/>
                </a:cxn>
                <a:cxn ang="0">
                  <a:pos x="1722" y="1013"/>
                </a:cxn>
                <a:cxn ang="0">
                  <a:pos x="1561" y="821"/>
                </a:cxn>
                <a:cxn ang="0">
                  <a:pos x="1387" y="647"/>
                </a:cxn>
                <a:cxn ang="0">
                  <a:pos x="1202" y="491"/>
                </a:cxn>
                <a:cxn ang="0">
                  <a:pos x="999" y="353"/>
                </a:cxn>
                <a:cxn ang="0">
                  <a:pos x="783" y="239"/>
                </a:cxn>
                <a:cxn ang="0">
                  <a:pos x="562" y="138"/>
                </a:cxn>
                <a:cxn ang="0">
                  <a:pos x="329" y="66"/>
                </a:cxn>
                <a:cxn ang="0">
                  <a:pos x="329" y="66"/>
                </a:cxn>
              </a:cxnLst>
              <a:rect l="0" t="0" r="r" b="b"/>
              <a:pathLst>
                <a:path w="2135" h="1804">
                  <a:moveTo>
                    <a:pt x="329" y="66"/>
                  </a:moveTo>
                  <a:lnTo>
                    <a:pt x="161" y="30"/>
                  </a:lnTo>
                  <a:lnTo>
                    <a:pt x="0" y="0"/>
                  </a:lnTo>
                  <a:lnTo>
                    <a:pt x="0" y="12"/>
                  </a:lnTo>
                  <a:lnTo>
                    <a:pt x="161" y="42"/>
                  </a:lnTo>
                  <a:lnTo>
                    <a:pt x="323" y="78"/>
                  </a:lnTo>
                  <a:lnTo>
                    <a:pt x="556" y="150"/>
                  </a:lnTo>
                  <a:lnTo>
                    <a:pt x="777" y="245"/>
                  </a:lnTo>
                  <a:lnTo>
                    <a:pt x="993" y="365"/>
                  </a:lnTo>
                  <a:lnTo>
                    <a:pt x="1196" y="503"/>
                  </a:lnTo>
                  <a:lnTo>
                    <a:pt x="1381" y="653"/>
                  </a:lnTo>
                  <a:lnTo>
                    <a:pt x="1555" y="827"/>
                  </a:lnTo>
                  <a:lnTo>
                    <a:pt x="1710" y="1019"/>
                  </a:lnTo>
                  <a:lnTo>
                    <a:pt x="1854" y="1229"/>
                  </a:lnTo>
                  <a:lnTo>
                    <a:pt x="1937" y="1366"/>
                  </a:lnTo>
                  <a:lnTo>
                    <a:pt x="2009" y="1510"/>
                  </a:lnTo>
                  <a:lnTo>
                    <a:pt x="2069" y="1654"/>
                  </a:lnTo>
                  <a:lnTo>
                    <a:pt x="2123" y="1804"/>
                  </a:lnTo>
                  <a:lnTo>
                    <a:pt x="2135" y="1804"/>
                  </a:lnTo>
                  <a:lnTo>
                    <a:pt x="2081" y="1654"/>
                  </a:lnTo>
                  <a:lnTo>
                    <a:pt x="2021" y="1510"/>
                  </a:lnTo>
                  <a:lnTo>
                    <a:pt x="1949" y="1366"/>
                  </a:lnTo>
                  <a:lnTo>
                    <a:pt x="1866" y="1223"/>
                  </a:lnTo>
                  <a:lnTo>
                    <a:pt x="1722" y="1013"/>
                  </a:lnTo>
                  <a:lnTo>
                    <a:pt x="1561" y="821"/>
                  </a:lnTo>
                  <a:lnTo>
                    <a:pt x="1387" y="647"/>
                  </a:lnTo>
                  <a:lnTo>
                    <a:pt x="1202" y="491"/>
                  </a:lnTo>
                  <a:lnTo>
                    <a:pt x="999" y="353"/>
                  </a:lnTo>
                  <a:lnTo>
                    <a:pt x="783" y="239"/>
                  </a:lnTo>
                  <a:lnTo>
                    <a:pt x="562" y="138"/>
                  </a:lnTo>
                  <a:lnTo>
                    <a:pt x="329" y="66"/>
                  </a:lnTo>
                  <a:lnTo>
                    <a:pt x="329" y="66"/>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defTabSz="914400" fontAlgn="base">
                <a:spcBef>
                  <a:spcPct val="0"/>
                </a:spcBef>
                <a:spcAft>
                  <a:spcPct val="0"/>
                </a:spcAft>
                <a:defRPr/>
              </a:pPr>
              <a:endParaRPr lang="en-US" sz="2400">
                <a:solidFill>
                  <a:srgbClr val="FFFFFF"/>
                </a:solidFill>
                <a:latin typeface="Times New Roman" pitchFamily="-112" charset="0"/>
                <a:ea typeface="ＭＳ Ｐゴシック" charset="-128"/>
                <a:cs typeface="ＭＳ Ｐゴシック" charset="-128"/>
              </a:endParaRPr>
            </a:p>
          </p:txBody>
        </p:sp>
        <p:sp>
          <p:nvSpPr>
            <p:cNvPr id="329732" name="Freeform 4"/>
            <p:cNvSpPr>
              <a:spLocks/>
            </p:cNvSpPr>
            <p:nvPr/>
          </p:nvSpPr>
          <p:spPr bwMode="hidden">
            <a:xfrm>
              <a:off x="0" y="2458"/>
              <a:ext cx="1854" cy="1858"/>
            </a:xfrm>
            <a:custGeom>
              <a:avLst/>
              <a:gdLst/>
              <a:ahLst/>
              <a:cxnLst>
                <a:cxn ang="0">
                  <a:pos x="1854" y="1858"/>
                </a:cxn>
                <a:cxn ang="0">
                  <a:pos x="0" y="1858"/>
                </a:cxn>
                <a:cxn ang="0">
                  <a:pos x="0" y="0"/>
                </a:cxn>
                <a:cxn ang="0">
                  <a:pos x="1854" y="1858"/>
                </a:cxn>
                <a:cxn ang="0">
                  <a:pos x="1854" y="1858"/>
                </a:cxn>
              </a:cxnLst>
              <a:rect l="0" t="0" r="r" b="b"/>
              <a:pathLst>
                <a:path w="1854" h="1858">
                  <a:moveTo>
                    <a:pt x="1854" y="1858"/>
                  </a:moveTo>
                  <a:lnTo>
                    <a:pt x="0" y="1858"/>
                  </a:lnTo>
                  <a:lnTo>
                    <a:pt x="0" y="0"/>
                  </a:lnTo>
                  <a:lnTo>
                    <a:pt x="1854" y="1858"/>
                  </a:lnTo>
                  <a:lnTo>
                    <a:pt x="1854" y="1858"/>
                  </a:lnTo>
                  <a:close/>
                </a:path>
              </a:pathLst>
            </a:custGeom>
            <a:gradFill rotWithShape="0">
              <a:gsLst>
                <a:gs pos="0">
                  <a:schemeClr val="bg2"/>
                </a:gs>
                <a:gs pos="50000">
                  <a:schemeClr val="bg1"/>
                </a:gs>
                <a:gs pos="100000">
                  <a:schemeClr val="bg2"/>
                </a:gs>
              </a:gsLst>
              <a:lin ang="18900000" scaled="1"/>
            </a:gradFill>
            <a:ln w="9525">
              <a:noFill/>
              <a:round/>
              <a:headEnd/>
              <a:tailEnd/>
            </a:ln>
          </p:spPr>
          <p:txBody>
            <a:bodyPr/>
            <a:lstStyle/>
            <a:p>
              <a:pPr defTabSz="914400" fontAlgn="base">
                <a:spcBef>
                  <a:spcPct val="0"/>
                </a:spcBef>
                <a:spcAft>
                  <a:spcPct val="0"/>
                </a:spcAft>
                <a:defRPr/>
              </a:pPr>
              <a:endParaRPr lang="en-US" sz="2400">
                <a:solidFill>
                  <a:srgbClr val="FFFFFF"/>
                </a:solidFill>
                <a:latin typeface="Times New Roman" pitchFamily="-112" charset="0"/>
                <a:ea typeface="ＭＳ Ｐゴシック" charset="-128"/>
                <a:cs typeface="ＭＳ Ｐゴシック" charset="-128"/>
              </a:endParaRPr>
            </a:p>
          </p:txBody>
        </p:sp>
        <p:sp>
          <p:nvSpPr>
            <p:cNvPr id="329733" name="Freeform 5"/>
            <p:cNvSpPr>
              <a:spLocks/>
            </p:cNvSpPr>
            <p:nvPr/>
          </p:nvSpPr>
          <p:spPr bwMode="ltGray">
            <a:xfrm>
              <a:off x="0" y="2735"/>
              <a:ext cx="1745" cy="1577"/>
            </a:xfrm>
            <a:custGeom>
              <a:avLst/>
              <a:gdLst/>
              <a:ahLst/>
              <a:cxnLst>
                <a:cxn ang="0">
                  <a:pos x="1640" y="1377"/>
                </a:cxn>
                <a:cxn ang="0">
                  <a:pos x="1692" y="1479"/>
                </a:cxn>
                <a:cxn ang="0">
                  <a:pos x="1732" y="1577"/>
                </a:cxn>
                <a:cxn ang="0">
                  <a:pos x="1745" y="1577"/>
                </a:cxn>
                <a:cxn ang="0">
                  <a:pos x="1703" y="1469"/>
                </a:cxn>
                <a:cxn ang="0">
                  <a:pos x="1649" y="1367"/>
                </a:cxn>
                <a:cxn ang="0">
                  <a:pos x="1535" y="1157"/>
                </a:cxn>
                <a:cxn ang="0">
                  <a:pos x="1395" y="951"/>
                </a:cxn>
                <a:cxn ang="0">
                  <a:pos x="1236" y="756"/>
                </a:cxn>
                <a:cxn ang="0">
                  <a:pos x="1061" y="582"/>
                </a:cxn>
                <a:cxn ang="0">
                  <a:pos x="876" y="426"/>
                </a:cxn>
                <a:cxn ang="0">
                  <a:pos x="672" y="294"/>
                </a:cxn>
                <a:cxn ang="0">
                  <a:pos x="455" y="174"/>
                </a:cxn>
                <a:cxn ang="0">
                  <a:pos x="234" y="78"/>
                </a:cxn>
                <a:cxn ang="0">
                  <a:pos x="0" y="0"/>
                </a:cxn>
                <a:cxn ang="0">
                  <a:pos x="0" y="12"/>
                </a:cxn>
                <a:cxn ang="0">
                  <a:pos x="222" y="89"/>
                </a:cxn>
                <a:cxn ang="0">
                  <a:pos x="446" y="185"/>
                </a:cxn>
                <a:cxn ang="0">
                  <a:pos x="662" y="305"/>
                </a:cxn>
                <a:cxn ang="0">
                  <a:pos x="866" y="437"/>
                </a:cxn>
                <a:cxn ang="0">
                  <a:pos x="1052" y="593"/>
                </a:cxn>
                <a:cxn ang="0">
                  <a:pos x="1226" y="767"/>
                </a:cxn>
                <a:cxn ang="0">
                  <a:pos x="1385" y="960"/>
                </a:cxn>
                <a:cxn ang="0">
                  <a:pos x="1526" y="1167"/>
                </a:cxn>
                <a:cxn ang="0">
                  <a:pos x="1640" y="1377"/>
                </a:cxn>
              </a:cxnLst>
              <a:rect l="0" t="0" r="r" b="b"/>
              <a:pathLst>
                <a:path w="1745" h="1577">
                  <a:moveTo>
                    <a:pt x="1640" y="1377"/>
                  </a:moveTo>
                  <a:lnTo>
                    <a:pt x="1692" y="1479"/>
                  </a:lnTo>
                  <a:lnTo>
                    <a:pt x="1732" y="1577"/>
                  </a:lnTo>
                  <a:lnTo>
                    <a:pt x="1745" y="1577"/>
                  </a:lnTo>
                  <a:lnTo>
                    <a:pt x="1703" y="1469"/>
                  </a:lnTo>
                  <a:lnTo>
                    <a:pt x="1649" y="1367"/>
                  </a:lnTo>
                  <a:lnTo>
                    <a:pt x="1535" y="1157"/>
                  </a:lnTo>
                  <a:lnTo>
                    <a:pt x="1395" y="951"/>
                  </a:lnTo>
                  <a:lnTo>
                    <a:pt x="1236" y="756"/>
                  </a:lnTo>
                  <a:lnTo>
                    <a:pt x="1061" y="582"/>
                  </a:lnTo>
                  <a:lnTo>
                    <a:pt x="876" y="426"/>
                  </a:lnTo>
                  <a:lnTo>
                    <a:pt x="672" y="294"/>
                  </a:lnTo>
                  <a:lnTo>
                    <a:pt x="455" y="174"/>
                  </a:lnTo>
                  <a:lnTo>
                    <a:pt x="234" y="78"/>
                  </a:lnTo>
                  <a:lnTo>
                    <a:pt x="0" y="0"/>
                  </a:lnTo>
                  <a:lnTo>
                    <a:pt x="0" y="12"/>
                  </a:lnTo>
                  <a:lnTo>
                    <a:pt x="222" y="89"/>
                  </a:lnTo>
                  <a:lnTo>
                    <a:pt x="446" y="185"/>
                  </a:lnTo>
                  <a:lnTo>
                    <a:pt x="662" y="305"/>
                  </a:lnTo>
                  <a:lnTo>
                    <a:pt x="866" y="437"/>
                  </a:lnTo>
                  <a:lnTo>
                    <a:pt x="1052" y="593"/>
                  </a:lnTo>
                  <a:lnTo>
                    <a:pt x="1226" y="767"/>
                  </a:lnTo>
                  <a:lnTo>
                    <a:pt x="1385" y="960"/>
                  </a:lnTo>
                  <a:lnTo>
                    <a:pt x="1526" y="1167"/>
                  </a:lnTo>
                  <a:lnTo>
                    <a:pt x="1640" y="1377"/>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defTabSz="914400" fontAlgn="base">
                <a:spcBef>
                  <a:spcPct val="0"/>
                </a:spcBef>
                <a:spcAft>
                  <a:spcPct val="0"/>
                </a:spcAft>
                <a:defRPr/>
              </a:pPr>
              <a:endParaRPr lang="en-US" sz="2400">
                <a:solidFill>
                  <a:srgbClr val="FFFFFF"/>
                </a:solidFill>
                <a:latin typeface="Times New Roman" pitchFamily="-112" charset="0"/>
                <a:ea typeface="ＭＳ Ｐゴシック" charset="-128"/>
                <a:cs typeface="ＭＳ Ｐゴシック" charset="-128"/>
              </a:endParaRPr>
            </a:p>
          </p:txBody>
        </p:sp>
        <p:sp>
          <p:nvSpPr>
            <p:cNvPr id="329734" name="Freeform 6"/>
            <p:cNvSpPr>
              <a:spLocks/>
            </p:cNvSpPr>
            <p:nvPr/>
          </p:nvSpPr>
          <p:spPr bwMode="ltGray">
            <a:xfrm>
              <a:off x="0" y="2544"/>
              <a:ext cx="1745" cy="1768"/>
            </a:xfrm>
            <a:custGeom>
              <a:avLst/>
              <a:gdLst/>
              <a:ahLst/>
              <a:cxnLst>
                <a:cxn ang="0">
                  <a:pos x="0" y="0"/>
                </a:cxn>
                <a:cxn ang="0">
                  <a:pos x="0" y="12"/>
                </a:cxn>
                <a:cxn ang="0">
                  <a:pos x="210" y="88"/>
                </a:cxn>
                <a:cxn ang="0">
                  <a:pos x="426" y="190"/>
                </a:cxn>
                <a:cxn ang="0">
                  <a:pos x="630" y="304"/>
                </a:cxn>
                <a:cxn ang="0">
                  <a:pos x="818" y="442"/>
                </a:cxn>
                <a:cxn ang="0">
                  <a:pos x="998" y="592"/>
                </a:cxn>
                <a:cxn ang="0">
                  <a:pos x="1164" y="766"/>
                </a:cxn>
                <a:cxn ang="0">
                  <a:pos x="1310" y="942"/>
                </a:cxn>
                <a:cxn ang="0">
                  <a:pos x="1454" y="1146"/>
                </a:cxn>
                <a:cxn ang="0">
                  <a:pos x="1536" y="1298"/>
                </a:cxn>
                <a:cxn ang="0">
                  <a:pos x="1614" y="1456"/>
                </a:cxn>
                <a:cxn ang="0">
                  <a:pos x="1682" y="1616"/>
                </a:cxn>
                <a:cxn ang="0">
                  <a:pos x="1733" y="1768"/>
                </a:cxn>
                <a:cxn ang="0">
                  <a:pos x="1745" y="1768"/>
                </a:cxn>
                <a:cxn ang="0">
                  <a:pos x="1691" y="1606"/>
                </a:cxn>
                <a:cxn ang="0">
                  <a:pos x="1623" y="1445"/>
                </a:cxn>
                <a:cxn ang="0">
                  <a:pos x="1547" y="1288"/>
                </a:cxn>
                <a:cxn ang="0">
                  <a:pos x="1463" y="1136"/>
                </a:cxn>
                <a:cxn ang="0">
                  <a:pos x="1320" y="932"/>
                </a:cxn>
                <a:cxn ang="0">
                  <a:pos x="1173" y="755"/>
                </a:cxn>
                <a:cxn ang="0">
                  <a:pos x="1008" y="581"/>
                </a:cxn>
                <a:cxn ang="0">
                  <a:pos x="827" y="431"/>
                </a:cxn>
                <a:cxn ang="0">
                  <a:pos x="642" y="293"/>
                </a:cxn>
                <a:cxn ang="0">
                  <a:pos x="437" y="179"/>
                </a:cxn>
                <a:cxn ang="0">
                  <a:pos x="222" y="78"/>
                </a:cxn>
                <a:cxn ang="0">
                  <a:pos x="0" y="0"/>
                </a:cxn>
                <a:cxn ang="0">
                  <a:pos x="0" y="0"/>
                </a:cxn>
              </a:cxnLst>
              <a:rect l="0" t="0" r="r" b="b"/>
              <a:pathLst>
                <a:path w="1745" h="1768">
                  <a:moveTo>
                    <a:pt x="0" y="0"/>
                  </a:moveTo>
                  <a:lnTo>
                    <a:pt x="0" y="12"/>
                  </a:lnTo>
                  <a:lnTo>
                    <a:pt x="210" y="88"/>
                  </a:lnTo>
                  <a:lnTo>
                    <a:pt x="426" y="190"/>
                  </a:lnTo>
                  <a:lnTo>
                    <a:pt x="630" y="304"/>
                  </a:lnTo>
                  <a:lnTo>
                    <a:pt x="818" y="442"/>
                  </a:lnTo>
                  <a:lnTo>
                    <a:pt x="998" y="592"/>
                  </a:lnTo>
                  <a:lnTo>
                    <a:pt x="1164" y="766"/>
                  </a:lnTo>
                  <a:lnTo>
                    <a:pt x="1310" y="942"/>
                  </a:lnTo>
                  <a:lnTo>
                    <a:pt x="1454" y="1146"/>
                  </a:lnTo>
                  <a:lnTo>
                    <a:pt x="1536" y="1298"/>
                  </a:lnTo>
                  <a:lnTo>
                    <a:pt x="1614" y="1456"/>
                  </a:lnTo>
                  <a:lnTo>
                    <a:pt x="1682" y="1616"/>
                  </a:lnTo>
                  <a:lnTo>
                    <a:pt x="1733" y="1768"/>
                  </a:lnTo>
                  <a:lnTo>
                    <a:pt x="1745" y="1768"/>
                  </a:lnTo>
                  <a:lnTo>
                    <a:pt x="1691" y="1606"/>
                  </a:lnTo>
                  <a:lnTo>
                    <a:pt x="1623" y="1445"/>
                  </a:lnTo>
                  <a:lnTo>
                    <a:pt x="1547" y="1288"/>
                  </a:lnTo>
                  <a:lnTo>
                    <a:pt x="1463" y="1136"/>
                  </a:lnTo>
                  <a:lnTo>
                    <a:pt x="1320" y="932"/>
                  </a:lnTo>
                  <a:lnTo>
                    <a:pt x="1173" y="755"/>
                  </a:lnTo>
                  <a:lnTo>
                    <a:pt x="1008" y="581"/>
                  </a:lnTo>
                  <a:lnTo>
                    <a:pt x="827" y="431"/>
                  </a:lnTo>
                  <a:lnTo>
                    <a:pt x="642" y="293"/>
                  </a:lnTo>
                  <a:lnTo>
                    <a:pt x="437" y="179"/>
                  </a:lnTo>
                  <a:lnTo>
                    <a:pt x="222" y="78"/>
                  </a:lnTo>
                  <a:lnTo>
                    <a:pt x="0" y="0"/>
                  </a:lnTo>
                  <a:lnTo>
                    <a:pt x="0" y="0"/>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defTabSz="914400" fontAlgn="base">
                <a:spcBef>
                  <a:spcPct val="0"/>
                </a:spcBef>
                <a:spcAft>
                  <a:spcPct val="0"/>
                </a:spcAft>
                <a:defRPr/>
              </a:pPr>
              <a:endParaRPr lang="en-US" sz="2400">
                <a:solidFill>
                  <a:srgbClr val="FFFFFF"/>
                </a:solidFill>
                <a:latin typeface="Times New Roman" pitchFamily="-112" charset="0"/>
                <a:ea typeface="ＭＳ Ｐゴシック" charset="-128"/>
                <a:cs typeface="ＭＳ Ｐゴシック" charset="-128"/>
              </a:endParaRPr>
            </a:p>
          </p:txBody>
        </p:sp>
        <p:sp>
          <p:nvSpPr>
            <p:cNvPr id="29708" name="Oval 7"/>
            <p:cNvSpPr>
              <a:spLocks noChangeArrowheads="1"/>
            </p:cNvSpPr>
            <p:nvPr/>
          </p:nvSpPr>
          <p:spPr bwMode="ltGray">
            <a:xfrm>
              <a:off x="209" y="2784"/>
              <a:ext cx="86" cy="86"/>
            </a:xfrm>
            <a:prstGeom prst="ellipse">
              <a:avLst/>
            </a:prstGeom>
            <a:gradFill rotWithShape="0">
              <a:gsLst>
                <a:gs pos="0">
                  <a:schemeClr val="bg2"/>
                </a:gs>
                <a:gs pos="100000">
                  <a:schemeClr val="bg1"/>
                </a:gs>
              </a:gsLst>
              <a:lin ang="189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defTabSz="914400" fontAlgn="base">
                <a:spcBef>
                  <a:spcPct val="0"/>
                </a:spcBef>
                <a:spcAft>
                  <a:spcPct val="0"/>
                </a:spcAft>
              </a:pPr>
              <a:endParaRPr lang="en-US" sz="2400">
                <a:solidFill>
                  <a:srgbClr val="FFFFFF"/>
                </a:solidFill>
                <a:latin typeface="Times New Roman" charset="0"/>
                <a:ea typeface="ＭＳ Ｐゴシック" charset="0"/>
                <a:cs typeface="ＭＳ Ｐゴシック" charset="0"/>
              </a:endParaRPr>
            </a:p>
          </p:txBody>
        </p:sp>
        <p:sp>
          <p:nvSpPr>
            <p:cNvPr id="29709" name="Oval 8"/>
            <p:cNvSpPr>
              <a:spLocks noChangeArrowheads="1"/>
            </p:cNvSpPr>
            <p:nvPr/>
          </p:nvSpPr>
          <p:spPr bwMode="ltGray">
            <a:xfrm>
              <a:off x="1536" y="3884"/>
              <a:ext cx="92" cy="92"/>
            </a:xfrm>
            <a:prstGeom prst="ellipse">
              <a:avLst/>
            </a:prstGeom>
            <a:gradFill rotWithShape="0">
              <a:gsLst>
                <a:gs pos="0">
                  <a:schemeClr val="bg2"/>
                </a:gs>
                <a:gs pos="100000">
                  <a:schemeClr val="bg1"/>
                </a:gs>
              </a:gsLst>
              <a:lin ang="27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defTabSz="914400" fontAlgn="base">
                <a:spcBef>
                  <a:spcPct val="0"/>
                </a:spcBef>
                <a:spcAft>
                  <a:spcPct val="0"/>
                </a:spcAft>
              </a:pPr>
              <a:endParaRPr lang="en-US" sz="2400">
                <a:solidFill>
                  <a:srgbClr val="FFFFFF"/>
                </a:solidFill>
                <a:latin typeface="Times New Roman" charset="0"/>
                <a:ea typeface="ＭＳ Ｐゴシック" charset="0"/>
                <a:cs typeface="ＭＳ Ｐゴシック" charset="0"/>
              </a:endParaRPr>
            </a:p>
          </p:txBody>
        </p:sp>
        <p:sp>
          <p:nvSpPr>
            <p:cNvPr id="29710" name="Oval 9"/>
            <p:cNvSpPr>
              <a:spLocks noChangeArrowheads="1"/>
            </p:cNvSpPr>
            <p:nvPr/>
          </p:nvSpPr>
          <p:spPr bwMode="ltGray">
            <a:xfrm>
              <a:off x="791" y="2723"/>
              <a:ext cx="121" cy="121"/>
            </a:xfrm>
            <a:prstGeom prst="ellipse">
              <a:avLst/>
            </a:prstGeom>
            <a:gradFill rotWithShape="0">
              <a:gsLst>
                <a:gs pos="0">
                  <a:schemeClr val="bg2"/>
                </a:gs>
                <a:gs pos="100000">
                  <a:schemeClr val="bg1"/>
                </a:gs>
              </a:gsLst>
              <a:lin ang="189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defTabSz="914400" fontAlgn="base">
                <a:spcBef>
                  <a:spcPct val="0"/>
                </a:spcBef>
                <a:spcAft>
                  <a:spcPct val="0"/>
                </a:spcAft>
              </a:pPr>
              <a:endParaRPr lang="en-US" sz="2400">
                <a:solidFill>
                  <a:srgbClr val="FFFFFF"/>
                </a:solidFill>
                <a:latin typeface="Times New Roman" charset="0"/>
                <a:ea typeface="ＭＳ Ｐゴシック" charset="0"/>
                <a:cs typeface="ＭＳ Ｐゴシック" charset="0"/>
              </a:endParaRPr>
            </a:p>
          </p:txBody>
        </p:sp>
      </p:grpSp>
      <p:sp>
        <p:nvSpPr>
          <p:cNvPr id="329738" name="Rectangle 10"/>
          <p:cNvSpPr>
            <a:spLocks noGrp="1" noChangeArrowheads="1"/>
          </p:cNvSpPr>
          <p:nvPr>
            <p:ph type="title"/>
          </p:nvPr>
        </p:nvSpPr>
        <p:spPr bwMode="auto">
          <a:xfrm>
            <a:off x="457200" y="277813"/>
            <a:ext cx="8229600" cy="1139825"/>
          </a:xfrm>
          <a:prstGeom prst="rect">
            <a:avLst/>
          </a:prstGeom>
          <a:noFill/>
          <a:ln w="9525">
            <a:noFill/>
            <a:miter lim="800000"/>
            <a:headEnd/>
            <a:tailEnd/>
          </a:ln>
          <a:effectLst/>
        </p:spPr>
        <p:txBody>
          <a:bodyPr vert="horz" wrap="square" lIns="91440" tIns="45720" rIns="91440" bIns="45720" numCol="1" anchor="ctr" anchorCtr="1" compatLnSpc="1">
            <a:prstTxWarp prst="textNoShape">
              <a:avLst/>
            </a:prstTxWarp>
          </a:bodyPr>
          <a:lstStyle/>
          <a:p>
            <a:pPr lvl="0"/>
            <a:r>
              <a:rPr lang="en-US" dirty="0"/>
              <a:t>Click to edit Master title style</a:t>
            </a:r>
          </a:p>
        </p:txBody>
      </p:sp>
      <p:sp>
        <p:nvSpPr>
          <p:cNvPr id="329739" name="Rectangle 11"/>
          <p:cNvSpPr>
            <a:spLocks noGrp="1" noChangeArrowheads="1"/>
          </p:cNvSpPr>
          <p:nvPr>
            <p:ph type="body" idx="1"/>
          </p:nvPr>
        </p:nvSpPr>
        <p:spPr bwMode="auto">
          <a:xfrm>
            <a:off x="457200" y="1600200"/>
            <a:ext cx="8229600" cy="45307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29740" name="Rectangle 12"/>
          <p:cNvSpPr>
            <a:spLocks noGrp="1" noChangeArrowheads="1"/>
          </p:cNvSpPr>
          <p:nvPr>
            <p:ph type="dt" sz="half" idx="2"/>
          </p:nvPr>
        </p:nvSpPr>
        <p:spPr bwMode="auto">
          <a:xfrm>
            <a:off x="457200" y="6248400"/>
            <a:ext cx="2133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000" b="1" i="0">
                <a:solidFill>
                  <a:srgbClr val="FFFFFF"/>
                </a:solidFill>
                <a:effectLst>
                  <a:outerShdw blurRad="38100" dist="38100" dir="2700000" algn="tl">
                    <a:srgbClr val="000000"/>
                  </a:outerShdw>
                </a:effectLst>
                <a:latin typeface="Arial" panose="020B0604020202020204" pitchFamily="34" charset="0"/>
                <a:ea typeface="+mn-ea"/>
                <a:cs typeface="+mn-cs"/>
              </a:defRPr>
            </a:lvl1pPr>
          </a:lstStyle>
          <a:p>
            <a:pPr defTabSz="914400" fontAlgn="base">
              <a:spcBef>
                <a:spcPct val="0"/>
              </a:spcBef>
              <a:spcAft>
                <a:spcPct val="0"/>
              </a:spcAft>
              <a:defRPr/>
            </a:pPr>
            <a:endParaRPr lang="en-US" dirty="0"/>
          </a:p>
        </p:txBody>
      </p:sp>
      <p:sp>
        <p:nvSpPr>
          <p:cNvPr id="329741" name="Rectangle 13"/>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000" b="1" i="0">
                <a:solidFill>
                  <a:srgbClr val="FFFFFF"/>
                </a:solidFill>
                <a:effectLst>
                  <a:outerShdw blurRad="38100" dist="38100" dir="2700000" algn="tl">
                    <a:srgbClr val="000000"/>
                  </a:outerShdw>
                </a:effectLst>
                <a:latin typeface="Arial" panose="020B0604020202020204" pitchFamily="34" charset="0"/>
                <a:ea typeface="+mn-ea"/>
                <a:cs typeface="+mn-cs"/>
              </a:defRPr>
            </a:lvl1pPr>
          </a:lstStyle>
          <a:p>
            <a:pPr defTabSz="914400" fontAlgn="base">
              <a:spcBef>
                <a:spcPct val="0"/>
              </a:spcBef>
              <a:spcAft>
                <a:spcPct val="0"/>
              </a:spcAft>
              <a:defRPr/>
            </a:pPr>
            <a:endParaRPr lang="en-US" dirty="0"/>
          </a:p>
        </p:txBody>
      </p:sp>
      <p:sp>
        <p:nvSpPr>
          <p:cNvPr id="329742" name="Rectangle 14"/>
          <p:cNvSpPr>
            <a:spLocks noGrp="1" noChangeArrowheads="1"/>
          </p:cNvSpPr>
          <p:nvPr>
            <p:ph type="sldNum" sz="quarter" idx="4"/>
          </p:nvPr>
        </p:nvSpPr>
        <p:spPr bwMode="auto">
          <a:xfrm>
            <a:off x="6553200" y="6248400"/>
            <a:ext cx="2133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000" b="1" i="0">
                <a:solidFill>
                  <a:srgbClr val="FFFFFF"/>
                </a:solidFill>
                <a:effectLst>
                  <a:outerShdw blurRad="38100" dist="38100" dir="2700000" algn="tl">
                    <a:srgbClr val="000000"/>
                  </a:outerShdw>
                </a:effectLst>
                <a:latin typeface="Arial" panose="020B0604020202020204" pitchFamily="34" charset="0"/>
                <a:ea typeface="ＭＳ Ｐゴシック" charset="-128"/>
                <a:cs typeface="ＭＳ Ｐゴシック" charset="-128"/>
              </a:defRPr>
            </a:lvl1pPr>
          </a:lstStyle>
          <a:p>
            <a:pPr defTabSz="914400" fontAlgn="base">
              <a:spcBef>
                <a:spcPct val="0"/>
              </a:spcBef>
              <a:spcAft>
                <a:spcPct val="0"/>
              </a:spcAft>
              <a:defRPr/>
            </a:pPr>
            <a:fld id="{61F442D0-A11F-2640-8129-5D1BEF7A3C1E}" type="slidenum">
              <a:rPr lang="en-US" smtClean="0"/>
              <a:pPr defTabSz="914400" fontAlgn="base">
                <a:spcBef>
                  <a:spcPct val="0"/>
                </a:spcBef>
                <a:spcAft>
                  <a:spcPct val="0"/>
                </a:spcAft>
                <a:defRPr/>
              </a:pPr>
              <a:t>‹#›</a:t>
            </a:fld>
            <a:endParaRPr lang="en-US" dirty="0"/>
          </a:p>
        </p:txBody>
      </p:sp>
    </p:spTree>
    <p:extLst>
      <p:ext uri="{BB962C8B-B14F-4D97-AF65-F5344CB8AC3E}">
        <p14:creationId xmlns:p14="http://schemas.microsoft.com/office/powerpoint/2010/main" val="2010436927"/>
      </p:ext>
    </p:extLst>
  </p:cSld>
  <p:clrMap bg1="dk2" tx1="lt1" bg2="dk1" tx2="lt2" accent1="accent1" accent2="accent2" accent3="accent3" accent4="accent4" accent5="accent5" accent6="accent6" hlink="hlink" folHlink="folHlink"/>
  <p:sldLayoutIdLst>
    <p:sldLayoutId id="2147485075" r:id="rId1"/>
    <p:sldLayoutId id="2147485076" r:id="rId2"/>
    <p:sldLayoutId id="2147485077" r:id="rId3"/>
    <p:sldLayoutId id="2147485078" r:id="rId4"/>
    <p:sldLayoutId id="2147485079" r:id="rId5"/>
    <p:sldLayoutId id="2147485080" r:id="rId6"/>
    <p:sldLayoutId id="2147485081" r:id="rId7"/>
    <p:sldLayoutId id="2147485082" r:id="rId8"/>
    <p:sldLayoutId id="2147485083" r:id="rId9"/>
    <p:sldLayoutId id="2147485084" r:id="rId10"/>
    <p:sldLayoutId id="2147485085" r:id="rId11"/>
  </p:sldLayoutIdLst>
  <p:transition/>
  <p:txStyles>
    <p:titleStyle>
      <a:lvl1pPr algn="ctr" rtl="0" eaLnBrk="0" fontAlgn="base" hangingPunct="0">
        <a:spcBef>
          <a:spcPct val="0"/>
        </a:spcBef>
        <a:spcAft>
          <a:spcPct val="0"/>
        </a:spcAft>
        <a:defRPr sz="4400" b="1" i="0">
          <a:solidFill>
            <a:schemeClr val="tx2"/>
          </a:solidFill>
          <a:effectLst>
            <a:outerShdw blurRad="38100" dist="38100" dir="2700000" algn="tl">
              <a:srgbClr val="000000"/>
            </a:outerShdw>
          </a:effectLst>
          <a:latin typeface="Arial" panose="020B0604020202020204" pitchFamily="34" charset="0"/>
          <a:ea typeface="ＭＳ Ｐゴシック" pitchFamily="-111" charset="-128"/>
          <a:cs typeface="ＭＳ Ｐゴシック" pitchFamily="-111"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9pPr>
    </p:titleStyle>
    <p:bodyStyle>
      <a:lvl1pPr marL="342900" indent="-342900" algn="l" rtl="0" eaLnBrk="0" fontAlgn="base" hangingPunct="0">
        <a:spcBef>
          <a:spcPct val="20000"/>
        </a:spcBef>
        <a:spcAft>
          <a:spcPct val="0"/>
        </a:spcAft>
        <a:buClr>
          <a:schemeClr val="hlink"/>
        </a:buClr>
        <a:buSzPct val="75000"/>
        <a:buFont typeface="Wingdings" charset="0"/>
        <a:buChar char="l"/>
        <a:defRPr sz="3200" b="1" i="0">
          <a:solidFill>
            <a:schemeClr val="tx1"/>
          </a:solidFill>
          <a:effectLst>
            <a:outerShdw blurRad="38100" dist="38100" dir="2700000" algn="tl">
              <a:srgbClr val="000000"/>
            </a:outerShdw>
          </a:effectLst>
          <a:latin typeface="Arial" panose="020B0604020202020204" pitchFamily="34" charset="0"/>
          <a:ea typeface="ＭＳ Ｐゴシック" pitchFamily="-111" charset="-128"/>
          <a:cs typeface="ＭＳ Ｐゴシック" pitchFamily="-111" charset="-128"/>
        </a:defRPr>
      </a:lvl1pPr>
      <a:lvl2pPr marL="742950" indent="-285750" algn="l" rtl="0" eaLnBrk="0" fontAlgn="base" hangingPunct="0">
        <a:spcBef>
          <a:spcPct val="20000"/>
        </a:spcBef>
        <a:spcAft>
          <a:spcPct val="0"/>
        </a:spcAft>
        <a:buClr>
          <a:schemeClr val="tx2"/>
        </a:buClr>
        <a:buSzPct val="75000"/>
        <a:buFont typeface="Wingdings" charset="0"/>
        <a:buChar char="l"/>
        <a:defRPr sz="2800" b="1" i="0">
          <a:solidFill>
            <a:schemeClr val="tx1"/>
          </a:solidFill>
          <a:effectLst>
            <a:outerShdw blurRad="38100" dist="38100" dir="2700000" algn="tl">
              <a:srgbClr val="000000"/>
            </a:outerShdw>
          </a:effectLst>
          <a:latin typeface="Arial" panose="020B0604020202020204" pitchFamily="34" charset="0"/>
          <a:ea typeface="ＭＳ Ｐゴシック" pitchFamily="-111" charset="-128"/>
        </a:defRPr>
      </a:lvl2pPr>
      <a:lvl3pPr marL="1143000" indent="-228600" algn="l" rtl="0" eaLnBrk="0" fontAlgn="base" hangingPunct="0">
        <a:spcBef>
          <a:spcPct val="20000"/>
        </a:spcBef>
        <a:spcAft>
          <a:spcPct val="0"/>
        </a:spcAft>
        <a:buClr>
          <a:schemeClr val="accent2"/>
        </a:buClr>
        <a:buSzPct val="75000"/>
        <a:buFont typeface="Wingdings" charset="0"/>
        <a:buChar char="l"/>
        <a:defRPr sz="2400" b="1" i="0">
          <a:solidFill>
            <a:schemeClr val="tx1"/>
          </a:solidFill>
          <a:effectLst>
            <a:outerShdw blurRad="38100" dist="38100" dir="2700000" algn="tl">
              <a:srgbClr val="000000"/>
            </a:outerShdw>
          </a:effectLst>
          <a:latin typeface="Arial" panose="020B0604020202020204" pitchFamily="34" charset="0"/>
          <a:ea typeface="ＭＳ Ｐゴシック" charset="0"/>
          <a:cs typeface="Geneva" charset="0"/>
        </a:defRPr>
      </a:lvl3pPr>
      <a:lvl4pPr marL="1600200" indent="-228600" algn="l" rtl="0" eaLnBrk="0" fontAlgn="base" hangingPunct="0">
        <a:spcBef>
          <a:spcPct val="20000"/>
        </a:spcBef>
        <a:spcAft>
          <a:spcPct val="0"/>
        </a:spcAft>
        <a:buClr>
          <a:schemeClr val="folHlink"/>
        </a:buClr>
        <a:buSzPct val="75000"/>
        <a:buFont typeface="Wingdings" charset="0"/>
        <a:buChar char="l"/>
        <a:defRPr sz="2000" b="1" i="0">
          <a:solidFill>
            <a:schemeClr val="tx1"/>
          </a:solidFill>
          <a:effectLst>
            <a:outerShdw blurRad="38100" dist="38100" dir="2700000" algn="tl">
              <a:srgbClr val="000000"/>
            </a:outerShdw>
          </a:effectLst>
          <a:latin typeface="Arial" panose="020B0604020202020204" pitchFamily="34" charset="0"/>
          <a:ea typeface="Geneva" charset="-128"/>
          <a:cs typeface="Geneva" charset="0"/>
        </a:defRPr>
      </a:lvl4pPr>
      <a:lvl5pPr marL="2057400" indent="-228600" algn="l" rtl="0" eaLnBrk="0" fontAlgn="base" hangingPunct="0">
        <a:spcBef>
          <a:spcPct val="20000"/>
        </a:spcBef>
        <a:spcAft>
          <a:spcPct val="0"/>
        </a:spcAft>
        <a:buClr>
          <a:schemeClr val="tx1"/>
        </a:buClr>
        <a:buSzPct val="75000"/>
        <a:buFont typeface="Wingdings" charset="0"/>
        <a:buChar char="l"/>
        <a:defRPr sz="2000" b="1" i="0">
          <a:solidFill>
            <a:schemeClr val="tx1"/>
          </a:solidFill>
          <a:effectLst>
            <a:outerShdw blurRad="38100" dist="38100" dir="2700000" algn="tl">
              <a:srgbClr val="000000"/>
            </a:outerShdw>
          </a:effectLst>
          <a:latin typeface="Arial" panose="020B0604020202020204" pitchFamily="34" charset="0"/>
          <a:ea typeface="Geneva" charset="-128"/>
          <a:cs typeface="Geneva" charset="0"/>
        </a:defRPr>
      </a:lvl5pPr>
      <a:lvl6pPr marL="25146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6pPr>
      <a:lvl7pPr marL="29718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7pPr>
      <a:lvl8pPr marL="34290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8pPr>
      <a:lvl9pPr marL="38862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30.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wrap="square" lIns="91440" tIns="45720" rIns="91440" bIns="45720" numCol="1" anchor="ctr" anchorCtr="0" compatLnSpc="1">
            <a:prstTxWarp prst="textNoShape">
              <a:avLst/>
            </a:prstTxWarp>
          </a:bodyPr>
          <a:lstStyle>
            <a:lvl1pPr>
              <a:defRPr sz="1200" b="1" i="0">
                <a:solidFill>
                  <a:srgbClr val="898989"/>
                </a:solidFill>
                <a:cs typeface="Arial" panose="020B0604020202020204" pitchFamily="34" charset="0"/>
              </a:defRPr>
            </a:lvl1pPr>
          </a:lstStyle>
          <a:p>
            <a:pPr defTabSz="914400" fontAlgn="base">
              <a:spcBef>
                <a:spcPct val="0"/>
              </a:spcBef>
              <a:spcAft>
                <a:spcPct val="0"/>
              </a:spcAft>
              <a:defRPr/>
            </a:pPr>
            <a:fld id="{C16A198B-9034-4749-8A8D-B90A5F5B90A3}" type="datetimeFigureOut">
              <a:rPr lang="en-US" smtClean="0">
                <a:ea typeface="ＭＳ Ｐゴシック" charset="0"/>
              </a:rPr>
              <a:pPr defTabSz="914400" fontAlgn="base">
                <a:spcBef>
                  <a:spcPct val="0"/>
                </a:spcBef>
                <a:spcAft>
                  <a:spcPct val="0"/>
                </a:spcAft>
                <a:defRPr/>
              </a:pPr>
              <a:t>3/19/26</a:t>
            </a:fld>
            <a:endParaRPr lang="en-US" dirty="0">
              <a:ea typeface="ＭＳ Ｐゴシック" charset="0"/>
            </a:endParaRPr>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defTabSz="914400">
              <a:defRPr/>
            </a:pPr>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a:defRPr sz="1200" b="1" i="0">
                <a:solidFill>
                  <a:srgbClr val="898989"/>
                </a:solidFill>
                <a:cs typeface="Arial" panose="020B0604020202020204" pitchFamily="34" charset="0"/>
              </a:defRPr>
            </a:lvl1pPr>
          </a:lstStyle>
          <a:p>
            <a:pPr defTabSz="914400" fontAlgn="base">
              <a:spcBef>
                <a:spcPct val="0"/>
              </a:spcBef>
              <a:spcAft>
                <a:spcPct val="0"/>
              </a:spcAft>
              <a:defRPr/>
            </a:pPr>
            <a:fld id="{FA356419-7718-C74B-9C0F-E2D2C7D5AD85}" type="slidenum">
              <a:rPr lang="en-US" smtClean="0">
                <a:ea typeface="ＭＳ Ｐゴシック" charset="0"/>
              </a:rPr>
              <a:pPr defTabSz="914400" fontAlgn="base">
                <a:spcBef>
                  <a:spcPct val="0"/>
                </a:spcBef>
                <a:spcAft>
                  <a:spcPct val="0"/>
                </a:spcAft>
                <a:defRPr/>
              </a:pPr>
              <a:t>‹#›</a:t>
            </a:fld>
            <a:endParaRPr lang="en-US" dirty="0">
              <a:ea typeface="ＭＳ Ｐゴシック" charset="0"/>
            </a:endParaRPr>
          </a:p>
        </p:txBody>
      </p:sp>
    </p:spTree>
    <p:extLst>
      <p:ext uri="{BB962C8B-B14F-4D97-AF65-F5344CB8AC3E}">
        <p14:creationId xmlns:p14="http://schemas.microsoft.com/office/powerpoint/2010/main" val="1732395170"/>
      </p:ext>
    </p:extLst>
  </p:cSld>
  <p:clrMap bg1="lt1" tx1="dk1" bg2="lt2" tx2="dk2" accent1="accent1" accent2="accent2" accent3="accent3" accent4="accent4" accent5="accent5" accent6="accent6" hlink="hlink" folHlink="folHlink"/>
  <p:sldLayoutIdLst>
    <p:sldLayoutId id="2147487125" r:id="rId1"/>
    <p:sldLayoutId id="2147487126" r:id="rId2"/>
    <p:sldLayoutId id="2147487127" r:id="rId3"/>
    <p:sldLayoutId id="2147487128" r:id="rId4"/>
    <p:sldLayoutId id="2147487129" r:id="rId5"/>
    <p:sldLayoutId id="2147487130" r:id="rId6"/>
    <p:sldLayoutId id="2147487131" r:id="rId7"/>
    <p:sldLayoutId id="2147487132" r:id="rId8"/>
    <p:sldLayoutId id="2147487133" r:id="rId9"/>
    <p:sldLayoutId id="2147487134" r:id="rId10"/>
    <p:sldLayoutId id="2147487135" r:id="rId11"/>
  </p:sldLayoutIdLst>
  <p:txStyles>
    <p:title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p:titleStyle>
    <p:body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31.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2"/>
            </a:gs>
            <a:gs pos="50000">
              <a:schemeClr val="bg1"/>
            </a:gs>
            <a:gs pos="100000">
              <a:schemeClr val="bg2"/>
            </a:gs>
          </a:gsLst>
          <a:lin ang="5400000" scaled="1"/>
        </a:gradFill>
        <a:effectLst/>
      </p:bgPr>
    </p:bg>
    <p:spTree>
      <p:nvGrpSpPr>
        <p:cNvPr id="1" name=""/>
        <p:cNvGrpSpPr/>
        <p:nvPr/>
      </p:nvGrpSpPr>
      <p:grpSpPr>
        <a:xfrm>
          <a:off x="0" y="0"/>
          <a:ext cx="0" cy="0"/>
          <a:chOff x="0" y="0"/>
          <a:chExt cx="0" cy="0"/>
        </a:xfrm>
      </p:grpSpPr>
      <p:grpSp>
        <p:nvGrpSpPr>
          <p:cNvPr id="1026" name="Group 2"/>
          <p:cNvGrpSpPr>
            <a:grpSpLocks/>
          </p:cNvGrpSpPr>
          <p:nvPr/>
        </p:nvGrpSpPr>
        <p:grpSpPr bwMode="auto">
          <a:xfrm>
            <a:off x="0" y="0"/>
            <a:ext cx="8839200" cy="6858000"/>
            <a:chOff x="0" y="0"/>
            <a:chExt cx="5568" cy="4320"/>
          </a:xfrm>
        </p:grpSpPr>
        <p:grpSp>
          <p:nvGrpSpPr>
            <p:cNvPr id="1029" name="Group 3"/>
            <p:cNvGrpSpPr>
              <a:grpSpLocks/>
            </p:cNvGrpSpPr>
            <p:nvPr userDrawn="1"/>
          </p:nvGrpSpPr>
          <p:grpSpPr bwMode="auto">
            <a:xfrm>
              <a:off x="0" y="0"/>
              <a:ext cx="3216" cy="3072"/>
              <a:chOff x="0" y="0"/>
              <a:chExt cx="2928" cy="2784"/>
            </a:xfrm>
          </p:grpSpPr>
          <p:sp>
            <p:nvSpPr>
              <p:cNvPr id="1042" name="Oval 4"/>
              <p:cNvSpPr>
                <a:spLocks noChangeArrowheads="1"/>
              </p:cNvSpPr>
              <p:nvPr userDrawn="1"/>
            </p:nvSpPr>
            <p:spPr bwMode="auto">
              <a:xfrm>
                <a:off x="0" y="0"/>
                <a:ext cx="2928" cy="2784"/>
              </a:xfrm>
              <a:prstGeom prst="ellipse">
                <a:avLst/>
              </a:prstGeom>
              <a:noFill/>
              <a:ln w="9525">
                <a:solidFill>
                  <a:schemeClr val="accent1"/>
                </a:solidFill>
                <a:round/>
                <a:headEnd/>
                <a:tailEnd/>
              </a:ln>
            </p:spPr>
            <p:txBody>
              <a:bodyPr wrap="none" anchor="ctr">
                <a:prstTxWarp prst="textNoShape">
                  <a:avLst/>
                </a:prstTxWarp>
              </a:bodyPr>
              <a:lstStyle/>
              <a:p>
                <a:pPr>
                  <a:defRPr/>
                </a:pPr>
                <a:endParaRPr lang="en-US"/>
              </a:p>
            </p:txBody>
          </p:sp>
          <p:sp>
            <p:nvSpPr>
              <p:cNvPr id="1043" name="Oval 5"/>
              <p:cNvSpPr>
                <a:spLocks noChangeArrowheads="1"/>
              </p:cNvSpPr>
              <p:nvPr userDrawn="1"/>
            </p:nvSpPr>
            <p:spPr bwMode="auto">
              <a:xfrm>
                <a:off x="240" y="240"/>
                <a:ext cx="2445" cy="2304"/>
              </a:xfrm>
              <a:prstGeom prst="ellipse">
                <a:avLst/>
              </a:prstGeom>
              <a:noFill/>
              <a:ln w="9525">
                <a:solidFill>
                  <a:schemeClr val="accent1"/>
                </a:solidFill>
                <a:round/>
                <a:headEnd/>
                <a:tailEnd/>
              </a:ln>
            </p:spPr>
            <p:txBody>
              <a:bodyPr wrap="none" anchor="ctr">
                <a:prstTxWarp prst="textNoShape">
                  <a:avLst/>
                </a:prstTxWarp>
              </a:bodyPr>
              <a:lstStyle/>
              <a:p>
                <a:pPr>
                  <a:defRPr/>
                </a:pPr>
                <a:endParaRPr lang="en-US"/>
              </a:p>
            </p:txBody>
          </p:sp>
          <p:sp>
            <p:nvSpPr>
              <p:cNvPr id="1044" name="Oval 6"/>
              <p:cNvSpPr>
                <a:spLocks noChangeArrowheads="1"/>
              </p:cNvSpPr>
              <p:nvPr userDrawn="1"/>
            </p:nvSpPr>
            <p:spPr bwMode="auto">
              <a:xfrm>
                <a:off x="480" y="480"/>
                <a:ext cx="1968" cy="1822"/>
              </a:xfrm>
              <a:prstGeom prst="ellipse">
                <a:avLst/>
              </a:prstGeom>
              <a:noFill/>
              <a:ln w="9525">
                <a:solidFill>
                  <a:schemeClr val="accent1"/>
                </a:solidFill>
                <a:round/>
                <a:headEnd/>
                <a:tailEnd/>
              </a:ln>
            </p:spPr>
            <p:txBody>
              <a:bodyPr wrap="none" anchor="ctr">
                <a:prstTxWarp prst="textNoShape">
                  <a:avLst/>
                </a:prstTxWarp>
              </a:bodyPr>
              <a:lstStyle/>
              <a:p>
                <a:pPr>
                  <a:defRPr/>
                </a:pPr>
                <a:endParaRPr lang="en-US"/>
              </a:p>
            </p:txBody>
          </p:sp>
          <p:sp>
            <p:nvSpPr>
              <p:cNvPr id="1045" name="Oval 7"/>
              <p:cNvSpPr>
                <a:spLocks noChangeArrowheads="1"/>
              </p:cNvSpPr>
              <p:nvPr userDrawn="1"/>
            </p:nvSpPr>
            <p:spPr bwMode="auto">
              <a:xfrm>
                <a:off x="720" y="720"/>
                <a:ext cx="1488" cy="1349"/>
              </a:xfrm>
              <a:prstGeom prst="ellipse">
                <a:avLst/>
              </a:prstGeom>
              <a:noFill/>
              <a:ln w="9525">
                <a:solidFill>
                  <a:schemeClr val="accent1"/>
                </a:solidFill>
                <a:round/>
                <a:headEnd/>
                <a:tailEnd/>
              </a:ln>
            </p:spPr>
            <p:txBody>
              <a:bodyPr wrap="none" anchor="ctr">
                <a:prstTxWarp prst="textNoShape">
                  <a:avLst/>
                </a:prstTxWarp>
              </a:bodyPr>
              <a:lstStyle/>
              <a:p>
                <a:pPr>
                  <a:defRPr/>
                </a:pPr>
                <a:endParaRPr lang="en-US"/>
              </a:p>
            </p:txBody>
          </p:sp>
          <p:sp>
            <p:nvSpPr>
              <p:cNvPr id="1046" name="Oval 8"/>
              <p:cNvSpPr>
                <a:spLocks noChangeArrowheads="1"/>
              </p:cNvSpPr>
              <p:nvPr userDrawn="1"/>
            </p:nvSpPr>
            <p:spPr bwMode="auto">
              <a:xfrm>
                <a:off x="912" y="912"/>
                <a:ext cx="1103" cy="962"/>
              </a:xfrm>
              <a:prstGeom prst="ellipse">
                <a:avLst/>
              </a:prstGeom>
              <a:noFill/>
              <a:ln w="9525">
                <a:solidFill>
                  <a:schemeClr val="accent1"/>
                </a:solidFill>
                <a:prstDash val="sysDot"/>
                <a:round/>
                <a:headEnd/>
                <a:tailEnd/>
              </a:ln>
            </p:spPr>
            <p:txBody>
              <a:bodyPr wrap="none" anchor="ctr">
                <a:prstTxWarp prst="textNoShape">
                  <a:avLst/>
                </a:prstTxWarp>
              </a:bodyPr>
              <a:lstStyle/>
              <a:p>
                <a:pPr>
                  <a:defRPr/>
                </a:pPr>
                <a:endParaRPr lang="en-US"/>
              </a:p>
            </p:txBody>
          </p:sp>
        </p:grpSp>
        <p:grpSp>
          <p:nvGrpSpPr>
            <p:cNvPr id="1030" name="Group 9"/>
            <p:cNvGrpSpPr>
              <a:grpSpLocks/>
            </p:cNvGrpSpPr>
            <p:nvPr userDrawn="1"/>
          </p:nvGrpSpPr>
          <p:grpSpPr bwMode="auto">
            <a:xfrm>
              <a:off x="2016" y="2016"/>
              <a:ext cx="2448" cy="2304"/>
              <a:chOff x="0" y="0"/>
              <a:chExt cx="2928" cy="2784"/>
            </a:xfrm>
          </p:grpSpPr>
          <p:sp>
            <p:nvSpPr>
              <p:cNvPr id="1037" name="Oval 10"/>
              <p:cNvSpPr>
                <a:spLocks noChangeArrowheads="1"/>
              </p:cNvSpPr>
              <p:nvPr userDrawn="1"/>
            </p:nvSpPr>
            <p:spPr bwMode="auto">
              <a:xfrm>
                <a:off x="0" y="0"/>
                <a:ext cx="2928" cy="2784"/>
              </a:xfrm>
              <a:prstGeom prst="ellipse">
                <a:avLst/>
              </a:prstGeom>
              <a:noFill/>
              <a:ln w="9525">
                <a:solidFill>
                  <a:schemeClr val="accent1"/>
                </a:solidFill>
                <a:round/>
                <a:headEnd/>
                <a:tailEnd/>
              </a:ln>
            </p:spPr>
            <p:txBody>
              <a:bodyPr wrap="none" anchor="ctr">
                <a:prstTxWarp prst="textNoShape">
                  <a:avLst/>
                </a:prstTxWarp>
              </a:bodyPr>
              <a:lstStyle/>
              <a:p>
                <a:pPr>
                  <a:defRPr/>
                </a:pPr>
                <a:endParaRPr lang="en-US"/>
              </a:p>
            </p:txBody>
          </p:sp>
          <p:sp>
            <p:nvSpPr>
              <p:cNvPr id="1038" name="Oval 11"/>
              <p:cNvSpPr>
                <a:spLocks noChangeArrowheads="1"/>
              </p:cNvSpPr>
              <p:nvPr userDrawn="1"/>
            </p:nvSpPr>
            <p:spPr bwMode="auto">
              <a:xfrm>
                <a:off x="240" y="240"/>
                <a:ext cx="2447" cy="2303"/>
              </a:xfrm>
              <a:prstGeom prst="ellipse">
                <a:avLst/>
              </a:prstGeom>
              <a:noFill/>
              <a:ln w="9525">
                <a:solidFill>
                  <a:schemeClr val="accent1"/>
                </a:solidFill>
                <a:round/>
                <a:headEnd/>
                <a:tailEnd/>
              </a:ln>
            </p:spPr>
            <p:txBody>
              <a:bodyPr wrap="none" anchor="ctr">
                <a:prstTxWarp prst="textNoShape">
                  <a:avLst/>
                </a:prstTxWarp>
              </a:bodyPr>
              <a:lstStyle/>
              <a:p>
                <a:pPr>
                  <a:defRPr/>
                </a:pPr>
                <a:endParaRPr lang="en-US"/>
              </a:p>
            </p:txBody>
          </p:sp>
          <p:sp>
            <p:nvSpPr>
              <p:cNvPr id="1039" name="Oval 12"/>
              <p:cNvSpPr>
                <a:spLocks noChangeArrowheads="1"/>
              </p:cNvSpPr>
              <p:nvPr userDrawn="1"/>
            </p:nvSpPr>
            <p:spPr bwMode="auto">
              <a:xfrm>
                <a:off x="480" y="480"/>
                <a:ext cx="1970" cy="1826"/>
              </a:xfrm>
              <a:prstGeom prst="ellipse">
                <a:avLst/>
              </a:prstGeom>
              <a:noFill/>
              <a:ln w="9525">
                <a:solidFill>
                  <a:schemeClr val="accent1"/>
                </a:solidFill>
                <a:round/>
                <a:headEnd/>
                <a:tailEnd/>
              </a:ln>
            </p:spPr>
            <p:txBody>
              <a:bodyPr wrap="none" anchor="ctr">
                <a:prstTxWarp prst="textNoShape">
                  <a:avLst/>
                </a:prstTxWarp>
              </a:bodyPr>
              <a:lstStyle/>
              <a:p>
                <a:pPr>
                  <a:defRPr/>
                </a:pPr>
                <a:endParaRPr lang="en-US"/>
              </a:p>
            </p:txBody>
          </p:sp>
          <p:sp>
            <p:nvSpPr>
              <p:cNvPr id="1040" name="Oval 13"/>
              <p:cNvSpPr>
                <a:spLocks noChangeArrowheads="1"/>
              </p:cNvSpPr>
              <p:nvPr userDrawn="1"/>
            </p:nvSpPr>
            <p:spPr bwMode="auto">
              <a:xfrm>
                <a:off x="720" y="720"/>
                <a:ext cx="1488" cy="1344"/>
              </a:xfrm>
              <a:prstGeom prst="ellipse">
                <a:avLst/>
              </a:prstGeom>
              <a:noFill/>
              <a:ln w="9525">
                <a:solidFill>
                  <a:schemeClr val="accent1"/>
                </a:solidFill>
                <a:round/>
                <a:headEnd/>
                <a:tailEnd/>
              </a:ln>
            </p:spPr>
            <p:txBody>
              <a:bodyPr wrap="none" anchor="ctr">
                <a:prstTxWarp prst="textNoShape">
                  <a:avLst/>
                </a:prstTxWarp>
              </a:bodyPr>
              <a:lstStyle/>
              <a:p>
                <a:pPr>
                  <a:defRPr/>
                </a:pPr>
                <a:endParaRPr lang="en-US"/>
              </a:p>
            </p:txBody>
          </p:sp>
          <p:sp>
            <p:nvSpPr>
              <p:cNvPr id="1041" name="Oval 14"/>
              <p:cNvSpPr>
                <a:spLocks noChangeArrowheads="1"/>
              </p:cNvSpPr>
              <p:nvPr userDrawn="1"/>
            </p:nvSpPr>
            <p:spPr bwMode="auto">
              <a:xfrm>
                <a:off x="911" y="912"/>
                <a:ext cx="1105" cy="958"/>
              </a:xfrm>
              <a:prstGeom prst="ellipse">
                <a:avLst/>
              </a:prstGeom>
              <a:noFill/>
              <a:ln w="9525">
                <a:solidFill>
                  <a:schemeClr val="accent1"/>
                </a:solidFill>
                <a:prstDash val="sysDot"/>
                <a:round/>
                <a:headEnd/>
                <a:tailEnd/>
              </a:ln>
            </p:spPr>
            <p:txBody>
              <a:bodyPr wrap="none" anchor="ctr">
                <a:prstTxWarp prst="textNoShape">
                  <a:avLst/>
                </a:prstTxWarp>
              </a:bodyPr>
              <a:lstStyle/>
              <a:p>
                <a:pPr>
                  <a:defRPr/>
                </a:pPr>
                <a:endParaRPr lang="en-US"/>
              </a:p>
            </p:txBody>
          </p:sp>
        </p:grpSp>
        <p:grpSp>
          <p:nvGrpSpPr>
            <p:cNvPr id="1031" name="Group 15"/>
            <p:cNvGrpSpPr>
              <a:grpSpLocks/>
            </p:cNvGrpSpPr>
            <p:nvPr userDrawn="1"/>
          </p:nvGrpSpPr>
          <p:grpSpPr bwMode="auto">
            <a:xfrm>
              <a:off x="2832" y="96"/>
              <a:ext cx="2736" cy="2592"/>
              <a:chOff x="0" y="0"/>
              <a:chExt cx="2928" cy="2784"/>
            </a:xfrm>
          </p:grpSpPr>
          <p:sp>
            <p:nvSpPr>
              <p:cNvPr id="1032" name="Oval 16"/>
              <p:cNvSpPr>
                <a:spLocks noChangeArrowheads="1"/>
              </p:cNvSpPr>
              <p:nvPr userDrawn="1"/>
            </p:nvSpPr>
            <p:spPr bwMode="auto">
              <a:xfrm>
                <a:off x="0" y="0"/>
                <a:ext cx="2928" cy="2784"/>
              </a:xfrm>
              <a:prstGeom prst="ellipse">
                <a:avLst/>
              </a:prstGeom>
              <a:noFill/>
              <a:ln w="9525">
                <a:solidFill>
                  <a:schemeClr val="accent1"/>
                </a:solidFill>
                <a:round/>
                <a:headEnd/>
                <a:tailEnd/>
              </a:ln>
            </p:spPr>
            <p:txBody>
              <a:bodyPr wrap="none" anchor="ctr">
                <a:prstTxWarp prst="textNoShape">
                  <a:avLst/>
                </a:prstTxWarp>
              </a:bodyPr>
              <a:lstStyle/>
              <a:p>
                <a:pPr>
                  <a:defRPr/>
                </a:pPr>
                <a:endParaRPr lang="en-US"/>
              </a:p>
            </p:txBody>
          </p:sp>
          <p:sp>
            <p:nvSpPr>
              <p:cNvPr id="1033" name="Oval 17"/>
              <p:cNvSpPr>
                <a:spLocks noChangeArrowheads="1"/>
              </p:cNvSpPr>
              <p:nvPr userDrawn="1"/>
            </p:nvSpPr>
            <p:spPr bwMode="auto">
              <a:xfrm>
                <a:off x="240" y="240"/>
                <a:ext cx="2452" cy="2305"/>
              </a:xfrm>
              <a:prstGeom prst="ellipse">
                <a:avLst/>
              </a:prstGeom>
              <a:noFill/>
              <a:ln w="9525">
                <a:solidFill>
                  <a:schemeClr val="accent1"/>
                </a:solidFill>
                <a:round/>
                <a:headEnd/>
                <a:tailEnd/>
              </a:ln>
            </p:spPr>
            <p:txBody>
              <a:bodyPr wrap="none" anchor="ctr">
                <a:prstTxWarp prst="textNoShape">
                  <a:avLst/>
                </a:prstTxWarp>
              </a:bodyPr>
              <a:lstStyle/>
              <a:p>
                <a:pPr>
                  <a:defRPr/>
                </a:pPr>
                <a:endParaRPr lang="en-US"/>
              </a:p>
            </p:txBody>
          </p:sp>
          <p:sp>
            <p:nvSpPr>
              <p:cNvPr id="1034" name="Oval 18"/>
              <p:cNvSpPr>
                <a:spLocks noChangeArrowheads="1"/>
              </p:cNvSpPr>
              <p:nvPr userDrawn="1"/>
            </p:nvSpPr>
            <p:spPr bwMode="auto">
              <a:xfrm>
                <a:off x="481" y="480"/>
                <a:ext cx="1967" cy="1824"/>
              </a:xfrm>
              <a:prstGeom prst="ellipse">
                <a:avLst/>
              </a:prstGeom>
              <a:noFill/>
              <a:ln w="9525">
                <a:solidFill>
                  <a:schemeClr val="accent1"/>
                </a:solidFill>
                <a:round/>
                <a:headEnd/>
                <a:tailEnd/>
              </a:ln>
            </p:spPr>
            <p:txBody>
              <a:bodyPr wrap="none" anchor="ctr">
                <a:prstTxWarp prst="textNoShape">
                  <a:avLst/>
                </a:prstTxWarp>
              </a:bodyPr>
              <a:lstStyle/>
              <a:p>
                <a:pPr>
                  <a:defRPr/>
                </a:pPr>
                <a:endParaRPr lang="en-US"/>
              </a:p>
            </p:txBody>
          </p:sp>
          <p:sp>
            <p:nvSpPr>
              <p:cNvPr id="1035" name="Oval 19"/>
              <p:cNvSpPr>
                <a:spLocks noChangeArrowheads="1"/>
              </p:cNvSpPr>
              <p:nvPr userDrawn="1"/>
            </p:nvSpPr>
            <p:spPr bwMode="auto">
              <a:xfrm>
                <a:off x="720" y="720"/>
                <a:ext cx="1488" cy="1347"/>
              </a:xfrm>
              <a:prstGeom prst="ellipse">
                <a:avLst/>
              </a:prstGeom>
              <a:noFill/>
              <a:ln w="9525">
                <a:solidFill>
                  <a:schemeClr val="accent1"/>
                </a:solidFill>
                <a:round/>
                <a:headEnd/>
                <a:tailEnd/>
              </a:ln>
            </p:spPr>
            <p:txBody>
              <a:bodyPr wrap="none" anchor="ctr">
                <a:prstTxWarp prst="textNoShape">
                  <a:avLst/>
                </a:prstTxWarp>
              </a:bodyPr>
              <a:lstStyle/>
              <a:p>
                <a:pPr>
                  <a:defRPr/>
                </a:pPr>
                <a:endParaRPr lang="en-US"/>
              </a:p>
            </p:txBody>
          </p:sp>
          <p:sp>
            <p:nvSpPr>
              <p:cNvPr id="1036" name="Oval 20"/>
              <p:cNvSpPr>
                <a:spLocks noChangeArrowheads="1"/>
              </p:cNvSpPr>
              <p:nvPr userDrawn="1"/>
            </p:nvSpPr>
            <p:spPr bwMode="auto">
              <a:xfrm>
                <a:off x="912" y="912"/>
                <a:ext cx="1104" cy="960"/>
              </a:xfrm>
              <a:prstGeom prst="ellipse">
                <a:avLst/>
              </a:prstGeom>
              <a:noFill/>
              <a:ln w="9525">
                <a:solidFill>
                  <a:schemeClr val="accent1"/>
                </a:solidFill>
                <a:prstDash val="sysDot"/>
                <a:round/>
                <a:headEnd/>
                <a:tailEnd/>
              </a:ln>
            </p:spPr>
            <p:txBody>
              <a:bodyPr wrap="none" anchor="ctr">
                <a:prstTxWarp prst="textNoShape">
                  <a:avLst/>
                </a:prstTxWarp>
              </a:bodyPr>
              <a:lstStyle/>
              <a:p>
                <a:pPr>
                  <a:defRPr/>
                </a:pPr>
                <a:endParaRPr lang="en-US"/>
              </a:p>
            </p:txBody>
          </p:sp>
        </p:grpSp>
      </p:grpSp>
      <p:sp>
        <p:nvSpPr>
          <p:cNvPr id="1027" name="Rectangle 21"/>
          <p:cNvSpPr>
            <a:spLocks noGrp="1" noChangeArrowheads="1"/>
          </p:cNvSpPr>
          <p:nvPr>
            <p:ph type="title"/>
          </p:nvPr>
        </p:nvSpPr>
        <p:spPr bwMode="auto">
          <a:xfrm>
            <a:off x="34925" y="609600"/>
            <a:ext cx="8999538"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028" name="Rectangle 22"/>
          <p:cNvSpPr>
            <a:spLocks noGrp="1" noChangeArrowheads="1"/>
          </p:cNvSpPr>
          <p:nvPr>
            <p:ph type="body" idx="1"/>
          </p:nvPr>
        </p:nvSpPr>
        <p:spPr bwMode="auto">
          <a:xfrm>
            <a:off x="34925" y="1981200"/>
            <a:ext cx="8999538"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742527660"/>
      </p:ext>
    </p:extLst>
  </p:cSld>
  <p:clrMap bg1="dk2" tx1="lt1" bg2="dk1" tx2="lt2" accent1="accent1" accent2="accent2" accent3="accent3" accent4="accent4" accent5="accent5" accent6="accent6" hlink="hlink" folHlink="folHlink"/>
  <p:sldLayoutIdLst>
    <p:sldLayoutId id="2147487149" r:id="rId1"/>
    <p:sldLayoutId id="2147487150" r:id="rId2"/>
    <p:sldLayoutId id="2147487151" r:id="rId3"/>
    <p:sldLayoutId id="2147487152" r:id="rId4"/>
    <p:sldLayoutId id="2147487153" r:id="rId5"/>
    <p:sldLayoutId id="2147487154" r:id="rId6"/>
    <p:sldLayoutId id="2147487155" r:id="rId7"/>
    <p:sldLayoutId id="2147487156" r:id="rId8"/>
    <p:sldLayoutId id="2147487157" r:id="rId9"/>
    <p:sldLayoutId id="2147487158" r:id="rId10"/>
    <p:sldLayoutId id="2147487159" r:id="rId11"/>
    <p:sldLayoutId id="2147487160" r:id="rId12"/>
  </p:sldLayoutIdLst>
  <p:transition/>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pitchFamily="-111" charset="-128"/>
          <a:cs typeface="Arial" panose="020B0604020202020204" pitchFamily="34" charset="0"/>
        </a:defRPr>
      </a:lvl1pPr>
      <a:lvl2pPr algn="ctr" rtl="0" eaLnBrk="0" fontAlgn="base" hangingPunct="0">
        <a:spcBef>
          <a:spcPct val="0"/>
        </a:spcBef>
        <a:spcAft>
          <a:spcPct val="0"/>
        </a:spcAft>
        <a:defRPr sz="4400" b="1">
          <a:solidFill>
            <a:schemeClr val="tx2"/>
          </a:solidFill>
          <a:latin typeface="Arial" charset="0"/>
          <a:ea typeface="ＭＳ Ｐゴシック" pitchFamily="-111" charset="-128"/>
          <a:cs typeface="ＭＳ Ｐゴシック" pitchFamily="-111" charset="-128"/>
        </a:defRPr>
      </a:lvl2pPr>
      <a:lvl3pPr algn="ctr" rtl="0" eaLnBrk="0" fontAlgn="base" hangingPunct="0">
        <a:spcBef>
          <a:spcPct val="0"/>
        </a:spcBef>
        <a:spcAft>
          <a:spcPct val="0"/>
        </a:spcAft>
        <a:defRPr sz="4400" b="1">
          <a:solidFill>
            <a:schemeClr val="tx2"/>
          </a:solidFill>
          <a:latin typeface="Arial" charset="0"/>
          <a:ea typeface="ＭＳ Ｐゴシック" pitchFamily="-111" charset="-128"/>
          <a:cs typeface="ＭＳ Ｐゴシック" pitchFamily="-111" charset="-128"/>
        </a:defRPr>
      </a:lvl3pPr>
      <a:lvl4pPr algn="ctr" rtl="0" eaLnBrk="0" fontAlgn="base" hangingPunct="0">
        <a:spcBef>
          <a:spcPct val="0"/>
        </a:spcBef>
        <a:spcAft>
          <a:spcPct val="0"/>
        </a:spcAft>
        <a:defRPr sz="4400" b="1">
          <a:solidFill>
            <a:schemeClr val="tx2"/>
          </a:solidFill>
          <a:latin typeface="Arial" charset="0"/>
          <a:ea typeface="ＭＳ Ｐゴシック" pitchFamily="-111" charset="-128"/>
          <a:cs typeface="ＭＳ Ｐゴシック" pitchFamily="-111" charset="-128"/>
        </a:defRPr>
      </a:lvl4pPr>
      <a:lvl5pPr algn="ctr" rtl="0" eaLnBrk="0" fontAlgn="base" hangingPunct="0">
        <a:spcBef>
          <a:spcPct val="0"/>
        </a:spcBef>
        <a:spcAft>
          <a:spcPct val="0"/>
        </a:spcAft>
        <a:defRPr sz="4400" b="1">
          <a:solidFill>
            <a:schemeClr val="tx2"/>
          </a:solidFill>
          <a:latin typeface="Arial" charset="0"/>
          <a:ea typeface="ＭＳ Ｐゴシック" pitchFamily="-111" charset="-128"/>
          <a:cs typeface="ＭＳ Ｐゴシック" pitchFamily="-111" charset="-128"/>
        </a:defRPr>
      </a:lvl5pPr>
      <a:lvl6pPr marL="457200" algn="ctr" rtl="0" fontAlgn="base">
        <a:spcBef>
          <a:spcPct val="0"/>
        </a:spcBef>
        <a:spcAft>
          <a:spcPct val="0"/>
        </a:spcAft>
        <a:defRPr sz="4400">
          <a:solidFill>
            <a:schemeClr val="tx2"/>
          </a:solidFill>
          <a:latin typeface="Times New Roman" pitchFamily="-111" charset="0"/>
        </a:defRPr>
      </a:lvl6pPr>
      <a:lvl7pPr marL="914400" algn="ctr" rtl="0" fontAlgn="base">
        <a:spcBef>
          <a:spcPct val="0"/>
        </a:spcBef>
        <a:spcAft>
          <a:spcPct val="0"/>
        </a:spcAft>
        <a:defRPr sz="4400">
          <a:solidFill>
            <a:schemeClr val="tx2"/>
          </a:solidFill>
          <a:latin typeface="Times New Roman" pitchFamily="-111" charset="0"/>
        </a:defRPr>
      </a:lvl7pPr>
      <a:lvl8pPr marL="1371600" algn="ctr" rtl="0" fontAlgn="base">
        <a:spcBef>
          <a:spcPct val="0"/>
        </a:spcBef>
        <a:spcAft>
          <a:spcPct val="0"/>
        </a:spcAft>
        <a:defRPr sz="4400">
          <a:solidFill>
            <a:schemeClr val="tx2"/>
          </a:solidFill>
          <a:latin typeface="Times New Roman" pitchFamily="-111" charset="0"/>
        </a:defRPr>
      </a:lvl8pPr>
      <a:lvl9pPr marL="1828800" algn="ctr" rtl="0" fontAlgn="base">
        <a:spcBef>
          <a:spcPct val="0"/>
        </a:spcBef>
        <a:spcAft>
          <a:spcPct val="0"/>
        </a:spcAft>
        <a:defRPr sz="4400">
          <a:solidFill>
            <a:schemeClr val="tx2"/>
          </a:solidFill>
          <a:latin typeface="Times New Roman" pitchFamily="-111" charset="0"/>
        </a:defRPr>
      </a:lvl9pPr>
    </p:titleStyle>
    <p:bodyStyle>
      <a:lvl1pPr marL="342900" indent="-342900" algn="l" rtl="0" eaLnBrk="0" fontAlgn="base" hangingPunct="0">
        <a:spcBef>
          <a:spcPct val="20000"/>
        </a:spcBef>
        <a:spcAft>
          <a:spcPct val="0"/>
        </a:spcAft>
        <a:buClr>
          <a:schemeClr val="accent2"/>
        </a:buClr>
        <a:buSzPct val="110000"/>
        <a:buChar char="•"/>
        <a:defRPr sz="3200" b="1" i="0">
          <a:solidFill>
            <a:schemeClr val="tx1"/>
          </a:solidFill>
          <a:latin typeface="Arial" panose="020B0604020202020204" pitchFamily="34" charset="0"/>
          <a:ea typeface="ＭＳ Ｐゴシック" pitchFamily="-111" charset="-128"/>
          <a:cs typeface="Arial" panose="020B0604020202020204" pitchFamily="34" charset="0"/>
        </a:defRPr>
      </a:lvl1pPr>
      <a:lvl2pPr marL="742950" indent="-285750" algn="l" rtl="0" eaLnBrk="0" fontAlgn="base" hangingPunct="0">
        <a:spcBef>
          <a:spcPct val="20000"/>
        </a:spcBef>
        <a:spcAft>
          <a:spcPct val="0"/>
        </a:spcAft>
        <a:buClr>
          <a:schemeClr val="hlink"/>
        </a:buClr>
        <a:buSzPct val="110000"/>
        <a:buChar char="•"/>
        <a:defRPr sz="2800" b="1" i="0">
          <a:solidFill>
            <a:schemeClr val="tx1"/>
          </a:solidFill>
          <a:latin typeface="Arial" panose="020B0604020202020204" pitchFamily="34" charset="0"/>
          <a:ea typeface="ＭＳ Ｐゴシック" pitchFamily="-111" charset="-128"/>
          <a:cs typeface="Arial" panose="020B0604020202020204" pitchFamily="34" charset="0"/>
        </a:defRPr>
      </a:lvl2pPr>
      <a:lvl3pPr marL="1143000" indent="-228600" algn="l" rtl="0" eaLnBrk="0" fontAlgn="base" hangingPunct="0">
        <a:spcBef>
          <a:spcPct val="20000"/>
        </a:spcBef>
        <a:spcAft>
          <a:spcPct val="0"/>
        </a:spcAft>
        <a:buClr>
          <a:schemeClr val="folHlink"/>
        </a:buClr>
        <a:buSzPct val="110000"/>
        <a:buChar char="•"/>
        <a:defRPr sz="2400" b="1" i="0">
          <a:solidFill>
            <a:schemeClr val="tx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lr>
          <a:schemeClr val="tx1"/>
        </a:buClr>
        <a:buChar char="•"/>
        <a:defRPr sz="2000" b="1" i="0">
          <a:solidFill>
            <a:schemeClr val="tx1"/>
          </a:solidFill>
          <a:latin typeface="Arial" panose="020B0604020202020204" pitchFamily="34" charset="0"/>
          <a:ea typeface="Geneva" charset="-128"/>
          <a:cs typeface="Arial" panose="020B0604020202020204" pitchFamily="34" charset="0"/>
        </a:defRPr>
      </a:lvl5pPr>
      <a:lvl6pPr marL="2514600" indent="-228600" algn="l" rtl="0" fontAlgn="base">
        <a:spcBef>
          <a:spcPct val="20000"/>
        </a:spcBef>
        <a:spcAft>
          <a:spcPct val="0"/>
        </a:spcAft>
        <a:buClr>
          <a:schemeClr val="tx1"/>
        </a:buClr>
        <a:buChar char="•"/>
        <a:defRPr sz="2000">
          <a:solidFill>
            <a:schemeClr val="tx1"/>
          </a:solidFill>
          <a:latin typeface="+mn-lt"/>
          <a:ea typeface="ＭＳ Ｐゴシック" pitchFamily="-111" charset="-128"/>
        </a:defRPr>
      </a:lvl6pPr>
      <a:lvl7pPr marL="2971800" indent="-228600" algn="l" rtl="0" fontAlgn="base">
        <a:spcBef>
          <a:spcPct val="20000"/>
        </a:spcBef>
        <a:spcAft>
          <a:spcPct val="0"/>
        </a:spcAft>
        <a:buClr>
          <a:schemeClr val="tx1"/>
        </a:buClr>
        <a:buChar char="•"/>
        <a:defRPr sz="2000">
          <a:solidFill>
            <a:schemeClr val="tx1"/>
          </a:solidFill>
          <a:latin typeface="+mn-lt"/>
          <a:ea typeface="ＭＳ Ｐゴシック" pitchFamily="-111" charset="-128"/>
        </a:defRPr>
      </a:lvl7pPr>
      <a:lvl8pPr marL="3429000" indent="-228600" algn="l" rtl="0" fontAlgn="base">
        <a:spcBef>
          <a:spcPct val="20000"/>
        </a:spcBef>
        <a:spcAft>
          <a:spcPct val="0"/>
        </a:spcAft>
        <a:buClr>
          <a:schemeClr val="tx1"/>
        </a:buClr>
        <a:buChar char="•"/>
        <a:defRPr sz="2000">
          <a:solidFill>
            <a:schemeClr val="tx1"/>
          </a:solidFill>
          <a:latin typeface="+mn-lt"/>
          <a:ea typeface="ＭＳ Ｐゴシック" pitchFamily="-111" charset="-128"/>
        </a:defRPr>
      </a:lvl8pPr>
      <a:lvl9pPr marL="3886200" indent="-228600" algn="l" rtl="0" fontAlgn="base">
        <a:spcBef>
          <a:spcPct val="20000"/>
        </a:spcBef>
        <a:spcAft>
          <a:spcPct val="0"/>
        </a:spcAft>
        <a:buClr>
          <a:schemeClr val="tx1"/>
        </a:buClr>
        <a:buChar char="•"/>
        <a:defRPr sz="2000">
          <a:solidFill>
            <a:schemeClr val="tx1"/>
          </a:solidFill>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32.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40448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40448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eaLnBrk="0" hangingPunct="0">
              <a:defRPr sz="1400">
                <a:solidFill>
                  <a:srgbClr val="000000"/>
                </a:solidFill>
                <a:latin typeface="Times New Roman" pitchFamily="-111" charset="0"/>
                <a:ea typeface="+mn-ea"/>
                <a:cs typeface="+mn-cs"/>
              </a:defRPr>
            </a:lvl1pPr>
          </a:lstStyle>
          <a:p>
            <a:pPr>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0" hangingPunct="0">
              <a:defRPr sz="1400">
                <a:solidFill>
                  <a:srgbClr val="000000"/>
                </a:solidFill>
                <a:latin typeface="Times New Roman" pitchFamily="-111" charset="0"/>
                <a:ea typeface="+mn-ea"/>
                <a:cs typeface="+mn-cs"/>
              </a:defRPr>
            </a:lvl1pPr>
          </a:lstStyle>
          <a:p>
            <a:pPr>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0" hangingPunct="0">
              <a:defRPr sz="1400">
                <a:solidFill>
                  <a:srgbClr val="000000"/>
                </a:solidFill>
                <a:latin typeface="Times New Roman" charset="0"/>
              </a:defRPr>
            </a:lvl1pPr>
          </a:lstStyle>
          <a:p>
            <a:pPr>
              <a:defRPr/>
            </a:pPr>
            <a:fld id="{118A8791-A0D0-CE49-9DEA-6760510D96AA}" type="slidenum">
              <a:rPr lang="en-US">
                <a:ea typeface="ＭＳ Ｐゴシック" charset="0"/>
                <a:cs typeface="ＭＳ Ｐゴシック" charset="0"/>
              </a:rPr>
              <a:pPr>
                <a:defRPr/>
              </a:pPr>
              <a:t>‹#›</a:t>
            </a:fld>
            <a:endParaRPr lang="en-US">
              <a:ea typeface="ＭＳ Ｐゴシック" charset="0"/>
              <a:cs typeface="ＭＳ Ｐゴシック" charset="0"/>
            </a:endParaRPr>
          </a:p>
        </p:txBody>
      </p:sp>
    </p:spTree>
    <p:extLst>
      <p:ext uri="{BB962C8B-B14F-4D97-AF65-F5344CB8AC3E}">
        <p14:creationId xmlns:p14="http://schemas.microsoft.com/office/powerpoint/2010/main" val="1373043211"/>
      </p:ext>
    </p:extLst>
  </p:cSld>
  <p:clrMap bg1="lt1" tx1="dk1" bg2="lt2" tx2="dk2" accent1="accent1" accent2="accent2" accent3="accent3" accent4="accent4" accent5="accent5" accent6="accent6" hlink="hlink" folHlink="folHlink"/>
  <p:sldLayoutIdLst>
    <p:sldLayoutId id="2147487162" r:id="rId1"/>
    <p:sldLayoutId id="2147487163" r:id="rId2"/>
    <p:sldLayoutId id="2147487164" r:id="rId3"/>
    <p:sldLayoutId id="2147487165" r:id="rId4"/>
    <p:sldLayoutId id="2147487166" r:id="rId5"/>
    <p:sldLayoutId id="2147487167" r:id="rId6"/>
    <p:sldLayoutId id="2147487168" r:id="rId7"/>
    <p:sldLayoutId id="2147487169" r:id="rId8"/>
    <p:sldLayoutId id="2147487170" r:id="rId9"/>
    <p:sldLayoutId id="2147487171" r:id="rId10"/>
    <p:sldLayoutId id="2147487172" r:id="rId11"/>
    <p:sldLayoutId id="2147487173" r:id="rId12"/>
    <p:sldLayoutId id="2147487174"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33.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2514" name="Rectangle 2"/>
          <p:cNvSpPr>
            <a:spLocks noGrp="1" noChangeArrowheads="1"/>
          </p:cNvSpPr>
          <p:nvPr>
            <p:ph type="title"/>
          </p:nvPr>
        </p:nvSpPr>
        <p:spPr bwMode="auto">
          <a:xfrm>
            <a:off x="457200" y="274638"/>
            <a:ext cx="82296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92515" name="Rectangle 3"/>
          <p:cNvSpPr>
            <a:spLocks noGrp="1" noChangeArrowheads="1"/>
          </p:cNvSpPr>
          <p:nvPr>
            <p:ph type="body" idx="1"/>
          </p:nvPr>
        </p:nvSpPr>
        <p:spPr bwMode="auto">
          <a:xfrm>
            <a:off x="457200" y="1600200"/>
            <a:ext cx="8229600" cy="4525963"/>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53604"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b="1" i="0">
                <a:latin typeface="Arial" panose="020B0604020202020204" pitchFamily="34" charset="0"/>
                <a:ea typeface="+mn-ea"/>
                <a:cs typeface="+mn-cs"/>
              </a:defRPr>
            </a:lvl1pPr>
          </a:lstStyle>
          <a:p>
            <a:pPr>
              <a:defRPr/>
            </a:pPr>
            <a:endParaRPr lang="en-US" dirty="0"/>
          </a:p>
        </p:txBody>
      </p:sp>
      <p:sp>
        <p:nvSpPr>
          <p:cNvPr id="153605"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b="1" i="0">
                <a:latin typeface="Arial" panose="020B0604020202020204" pitchFamily="34" charset="0"/>
                <a:ea typeface="+mn-ea"/>
                <a:cs typeface="+mn-cs"/>
              </a:defRPr>
            </a:lvl1pPr>
          </a:lstStyle>
          <a:p>
            <a:pPr>
              <a:defRPr/>
            </a:pPr>
            <a:endParaRPr lang="en-US" dirty="0"/>
          </a:p>
        </p:txBody>
      </p:sp>
      <p:sp>
        <p:nvSpPr>
          <p:cNvPr id="153606"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b="1" i="0">
                <a:latin typeface="Arial" panose="020B0604020202020204" pitchFamily="34" charset="0"/>
              </a:defRPr>
            </a:lvl1pPr>
          </a:lstStyle>
          <a:p>
            <a:pPr>
              <a:defRPr/>
            </a:pPr>
            <a:fld id="{46E036EF-5242-5241-AB42-97179E1AF200}" type="slidenum">
              <a:rPr lang="en-US" smtClean="0"/>
              <a:pPr>
                <a:defRPr/>
              </a:pPr>
              <a:t>‹#›</a:t>
            </a:fld>
            <a:endParaRPr lang="en-US" dirty="0"/>
          </a:p>
        </p:txBody>
      </p:sp>
    </p:spTree>
    <p:extLst>
      <p:ext uri="{BB962C8B-B14F-4D97-AF65-F5344CB8AC3E}">
        <p14:creationId xmlns:p14="http://schemas.microsoft.com/office/powerpoint/2010/main" val="3646812456"/>
      </p:ext>
    </p:extLst>
  </p:cSld>
  <p:clrMap bg1="lt1" tx1="dk1" bg2="lt2" tx2="dk2" accent1="accent1" accent2="accent2" accent3="accent3" accent4="accent4" accent5="accent5" accent6="accent6" hlink="hlink" folHlink="folHlink"/>
  <p:sldLayoutIdLst>
    <p:sldLayoutId id="2147487188" r:id="rId1"/>
    <p:sldLayoutId id="2147487189" r:id="rId2"/>
    <p:sldLayoutId id="2147487190" r:id="rId3"/>
    <p:sldLayoutId id="2147487191" r:id="rId4"/>
    <p:sldLayoutId id="2147487192" r:id="rId5"/>
    <p:sldLayoutId id="2147487193" r:id="rId6"/>
    <p:sldLayoutId id="2147487194" r:id="rId7"/>
    <p:sldLayoutId id="2147487195" r:id="rId8"/>
    <p:sldLayoutId id="2147487196" r:id="rId9"/>
    <p:sldLayoutId id="2147487197" r:id="rId10"/>
    <p:sldLayoutId id="2147487198" r:id="rId11"/>
  </p:sldLayoutIdLst>
  <p:transition/>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pitchFamily="-111" charset="-128"/>
          <a:cs typeface="ＭＳ Ｐゴシック" pitchFamily="-111" charset="-128"/>
        </a:defRPr>
      </a:lvl1pPr>
      <a:lvl2pPr algn="ctr" rtl="0" eaLnBrk="0" fontAlgn="base" hangingPunct="0">
        <a:spcBef>
          <a:spcPct val="0"/>
        </a:spcBef>
        <a:spcAft>
          <a:spcPct val="0"/>
        </a:spcAft>
        <a:defRPr sz="4400">
          <a:solidFill>
            <a:schemeClr val="tx2"/>
          </a:solidFill>
          <a:latin typeface="Arial" pitchFamily="-111" charset="0"/>
          <a:ea typeface="ＭＳ Ｐゴシック" pitchFamily="-111" charset="-128"/>
          <a:cs typeface="ＭＳ Ｐゴシック" pitchFamily="-111" charset="-128"/>
        </a:defRPr>
      </a:lvl2pPr>
      <a:lvl3pPr algn="ctr" rtl="0" eaLnBrk="0" fontAlgn="base" hangingPunct="0">
        <a:spcBef>
          <a:spcPct val="0"/>
        </a:spcBef>
        <a:spcAft>
          <a:spcPct val="0"/>
        </a:spcAft>
        <a:defRPr sz="4400">
          <a:solidFill>
            <a:schemeClr val="tx2"/>
          </a:solidFill>
          <a:latin typeface="Arial" pitchFamily="-111" charset="0"/>
          <a:ea typeface="ＭＳ Ｐゴシック" pitchFamily="-111" charset="-128"/>
          <a:cs typeface="ＭＳ Ｐゴシック" pitchFamily="-111" charset="-128"/>
        </a:defRPr>
      </a:lvl3pPr>
      <a:lvl4pPr algn="ctr" rtl="0" eaLnBrk="0" fontAlgn="base" hangingPunct="0">
        <a:spcBef>
          <a:spcPct val="0"/>
        </a:spcBef>
        <a:spcAft>
          <a:spcPct val="0"/>
        </a:spcAft>
        <a:defRPr sz="4400">
          <a:solidFill>
            <a:schemeClr val="tx2"/>
          </a:solidFill>
          <a:latin typeface="Arial" pitchFamily="-111" charset="0"/>
          <a:ea typeface="ＭＳ Ｐゴシック" pitchFamily="-111" charset="-128"/>
          <a:cs typeface="ＭＳ Ｐゴシック" pitchFamily="-111" charset="-128"/>
        </a:defRPr>
      </a:lvl4pPr>
      <a:lvl5pPr algn="ctr" rtl="0" eaLnBrk="0" fontAlgn="base" hangingPunct="0">
        <a:spcBef>
          <a:spcPct val="0"/>
        </a:spcBef>
        <a:spcAft>
          <a:spcPct val="0"/>
        </a:spcAft>
        <a:defRPr sz="4400">
          <a:solidFill>
            <a:schemeClr val="tx2"/>
          </a:solidFill>
          <a:latin typeface="Arial" pitchFamily="-111" charset="0"/>
          <a:ea typeface="ＭＳ Ｐゴシック" pitchFamily="-111" charset="-128"/>
          <a:cs typeface="ＭＳ Ｐゴシック" pitchFamily="-111" charset="-128"/>
        </a:defRPr>
      </a:lvl5pPr>
      <a:lvl6pPr marL="457200" algn="ctr" rtl="0" fontAlgn="base">
        <a:spcBef>
          <a:spcPct val="0"/>
        </a:spcBef>
        <a:spcAft>
          <a:spcPct val="0"/>
        </a:spcAft>
        <a:defRPr sz="4400">
          <a:solidFill>
            <a:schemeClr val="tx2"/>
          </a:solidFill>
          <a:latin typeface="Arial" pitchFamily="-111" charset="0"/>
        </a:defRPr>
      </a:lvl6pPr>
      <a:lvl7pPr marL="914400" algn="ctr" rtl="0" fontAlgn="base">
        <a:spcBef>
          <a:spcPct val="0"/>
        </a:spcBef>
        <a:spcAft>
          <a:spcPct val="0"/>
        </a:spcAft>
        <a:defRPr sz="4400">
          <a:solidFill>
            <a:schemeClr val="tx2"/>
          </a:solidFill>
          <a:latin typeface="Arial" pitchFamily="-111" charset="0"/>
        </a:defRPr>
      </a:lvl7pPr>
      <a:lvl8pPr marL="1371600" algn="ctr" rtl="0" fontAlgn="base">
        <a:spcBef>
          <a:spcPct val="0"/>
        </a:spcBef>
        <a:spcAft>
          <a:spcPct val="0"/>
        </a:spcAft>
        <a:defRPr sz="4400">
          <a:solidFill>
            <a:schemeClr val="tx2"/>
          </a:solidFill>
          <a:latin typeface="Arial" pitchFamily="-111" charset="0"/>
        </a:defRPr>
      </a:lvl8pPr>
      <a:lvl9pPr marL="1828800" algn="ctr" rtl="0" fontAlgn="base">
        <a:spcBef>
          <a:spcPct val="0"/>
        </a:spcBef>
        <a:spcAft>
          <a:spcPct val="0"/>
        </a:spcAft>
        <a:defRPr sz="4400">
          <a:solidFill>
            <a:schemeClr val="tx2"/>
          </a:solidFill>
          <a:latin typeface="Arial" pitchFamily="-111"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pitchFamily="-111" charset="-128"/>
          <a:cs typeface="ＭＳ Ｐゴシック" pitchFamily="-111" charset="-128"/>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11" charset="-128"/>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charset="0"/>
          <a:cs typeface="Geneva" charset="0"/>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Geneva" charset="-128"/>
          <a:cs typeface="Geneva" charset="0"/>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Geneva" charset="-128"/>
          <a:cs typeface="Geneva" charset="0"/>
        </a:defRPr>
      </a:lvl5pPr>
      <a:lvl6pPr marL="2514600" indent="-228600" algn="l" rtl="0" fontAlgn="base">
        <a:spcBef>
          <a:spcPct val="20000"/>
        </a:spcBef>
        <a:spcAft>
          <a:spcPct val="0"/>
        </a:spcAft>
        <a:buChar char="»"/>
        <a:defRPr sz="2000">
          <a:solidFill>
            <a:schemeClr val="tx1"/>
          </a:solidFill>
          <a:latin typeface="+mn-lt"/>
          <a:ea typeface="ＭＳ Ｐゴシック" pitchFamily="-111"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1"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1"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3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79554"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279555"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32100"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0" hangingPunct="0">
              <a:defRPr sz="1400" b="1" i="0">
                <a:latin typeface="Arial" panose="020B0604020202020204" pitchFamily="34" charset="0"/>
                <a:ea typeface="+mn-ea"/>
                <a:cs typeface="+mn-cs"/>
              </a:defRPr>
            </a:lvl1pPr>
          </a:lstStyle>
          <a:p>
            <a:pPr>
              <a:defRPr/>
            </a:pPr>
            <a:endParaRPr lang="en-US" dirty="0"/>
          </a:p>
        </p:txBody>
      </p:sp>
      <p:sp>
        <p:nvSpPr>
          <p:cNvPr id="132101"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0" hangingPunct="0">
              <a:defRPr sz="1400" b="1" i="0">
                <a:latin typeface="Arial" panose="020B0604020202020204" pitchFamily="34" charset="0"/>
                <a:ea typeface="+mn-ea"/>
                <a:cs typeface="+mn-cs"/>
              </a:defRPr>
            </a:lvl1pPr>
          </a:lstStyle>
          <a:p>
            <a:pPr>
              <a:defRPr/>
            </a:pPr>
            <a:endParaRPr lang="en-US" dirty="0"/>
          </a:p>
        </p:txBody>
      </p:sp>
      <p:sp>
        <p:nvSpPr>
          <p:cNvPr id="132102"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0" hangingPunct="0">
              <a:defRPr sz="1400" b="1" i="0">
                <a:latin typeface="Arial" panose="020B0604020202020204" pitchFamily="34" charset="0"/>
                <a:ea typeface="Osaka" charset="-128"/>
                <a:cs typeface="Osaka" charset="-128"/>
              </a:defRPr>
            </a:lvl1pPr>
          </a:lstStyle>
          <a:p>
            <a:pPr>
              <a:defRPr/>
            </a:pPr>
            <a:fld id="{97F85D4B-202C-EE4D-B659-415DC71EC101}" type="slidenum">
              <a:rPr lang="en-US" smtClean="0"/>
              <a:pPr>
                <a:defRPr/>
              </a:pPr>
              <a:t>‹#›</a:t>
            </a:fld>
            <a:endParaRPr lang="en-US" dirty="0"/>
          </a:p>
        </p:txBody>
      </p:sp>
    </p:spTree>
    <p:extLst>
      <p:ext uri="{BB962C8B-B14F-4D97-AF65-F5344CB8AC3E}">
        <p14:creationId xmlns:p14="http://schemas.microsoft.com/office/powerpoint/2010/main" val="1767727841"/>
      </p:ext>
    </p:extLst>
  </p:cSld>
  <p:clrMap bg1="lt1" tx1="dk1" bg2="lt2" tx2="dk2" accent1="accent1" accent2="accent2" accent3="accent3" accent4="accent4" accent5="accent5" accent6="accent6" hlink="hlink" folHlink="folHlink"/>
  <p:sldLayoutIdLst>
    <p:sldLayoutId id="2147487200" r:id="rId1"/>
    <p:sldLayoutId id="2147487201" r:id="rId2"/>
    <p:sldLayoutId id="2147487202" r:id="rId3"/>
    <p:sldLayoutId id="2147487203" r:id="rId4"/>
    <p:sldLayoutId id="2147487204" r:id="rId5"/>
    <p:sldLayoutId id="2147487205" r:id="rId6"/>
    <p:sldLayoutId id="2147487206" r:id="rId7"/>
    <p:sldLayoutId id="2147487207" r:id="rId8"/>
    <p:sldLayoutId id="2147487208" r:id="rId9"/>
    <p:sldLayoutId id="2147487209" r:id="rId10"/>
    <p:sldLayoutId id="2147487210" r:id="rId11"/>
  </p:sldLayoutIdLst>
  <p:transition/>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mj-ea"/>
          <a:cs typeface="+mj-cs"/>
        </a:defRPr>
      </a:lvl1pPr>
      <a:lvl2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2pPr>
      <a:lvl3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3pPr>
      <a:lvl4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4pPr>
      <a:lvl5pPr algn="ctr" rtl="0" eaLnBrk="0" fontAlgn="base" hangingPunct="0">
        <a:spcBef>
          <a:spcPct val="0"/>
        </a:spcBef>
        <a:spcAft>
          <a:spcPct val="0"/>
        </a:spcAft>
        <a:defRPr sz="4400">
          <a:solidFill>
            <a:schemeClr val="tx2"/>
          </a:solidFill>
          <a:latin typeface="Arial" pitchFamily="-111" charset="0"/>
          <a:ea typeface="Osaka" pitchFamily="-111" charset="-128"/>
          <a:cs typeface="Osaka" pitchFamily="-111" charset="-128"/>
        </a:defRPr>
      </a:lvl5pPr>
      <a:lvl6pPr marL="4572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6pPr>
      <a:lvl7pPr marL="9144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7pPr>
      <a:lvl8pPr marL="13716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8pPr>
      <a:lvl9pPr marL="1828800" algn="ctr" rtl="0" fontAlgn="base">
        <a:spcBef>
          <a:spcPct val="0"/>
        </a:spcBef>
        <a:spcAft>
          <a:spcPct val="0"/>
        </a:spcAft>
        <a:defRPr sz="4400">
          <a:solidFill>
            <a:schemeClr val="tx2"/>
          </a:solidFill>
          <a:latin typeface="Arial" pitchFamily="-111" charset="0"/>
          <a:ea typeface="Osaka" pitchFamily="-111" charset="-128"/>
          <a:cs typeface="Osaka" pitchFamily="-111" charset="-128"/>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mn-ea"/>
          <a:cs typeface="+mn-cs"/>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mn-ea"/>
          <a:cs typeface="+mn-cs"/>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mn-ea"/>
          <a:cs typeface="+mn-cs"/>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cs typeface="+mn-cs"/>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cs typeface="+mn-cs"/>
        </a:defRPr>
      </a:lvl5pPr>
      <a:lvl6pPr marL="2514600" indent="-228600" algn="l" rtl="0" fontAlgn="base">
        <a:spcBef>
          <a:spcPct val="20000"/>
        </a:spcBef>
        <a:spcAft>
          <a:spcPct val="0"/>
        </a:spcAft>
        <a:buChar char="»"/>
        <a:defRPr sz="2000">
          <a:solidFill>
            <a:schemeClr val="tx1"/>
          </a:solidFill>
          <a:latin typeface="+mn-lt"/>
          <a:ea typeface="+mn-ea"/>
          <a:cs typeface="+mn-cs"/>
        </a:defRPr>
      </a:lvl6pPr>
      <a:lvl7pPr marL="2971800" indent="-228600" algn="l" rtl="0" fontAlgn="base">
        <a:spcBef>
          <a:spcPct val="20000"/>
        </a:spcBef>
        <a:spcAft>
          <a:spcPct val="0"/>
        </a:spcAft>
        <a:buChar char="»"/>
        <a:defRPr sz="2000">
          <a:solidFill>
            <a:schemeClr val="tx1"/>
          </a:solidFill>
          <a:latin typeface="+mn-lt"/>
          <a:ea typeface="+mn-ea"/>
          <a:cs typeface="+mn-cs"/>
        </a:defRPr>
      </a:lvl7pPr>
      <a:lvl8pPr marL="3429000" indent="-228600" algn="l" rtl="0" fontAlgn="base">
        <a:spcBef>
          <a:spcPct val="20000"/>
        </a:spcBef>
        <a:spcAft>
          <a:spcPct val="0"/>
        </a:spcAft>
        <a:buChar char="»"/>
        <a:defRPr sz="2000">
          <a:solidFill>
            <a:schemeClr val="tx1"/>
          </a:solidFill>
          <a:latin typeface="+mn-lt"/>
          <a:ea typeface="+mn-ea"/>
          <a:cs typeface="+mn-cs"/>
        </a:defRPr>
      </a:lvl8pPr>
      <a:lvl9pPr marL="3886200" indent="-228600" algn="l" rtl="0" fontAlgn="base">
        <a:spcBef>
          <a:spcPct val="20000"/>
        </a:spcBef>
        <a:spcAft>
          <a:spcPct val="0"/>
        </a:spcAft>
        <a:buChar char="»"/>
        <a:defRPr sz="20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35.xml><?xml version="1.0" encoding="utf-8"?>
<p:sldMaster xmlns:a="http://schemas.openxmlformats.org/drawingml/2006/main" xmlns:r="http://schemas.openxmlformats.org/officeDocument/2006/relationships" xmlns:p="http://schemas.openxmlformats.org/presentationml/2006/main">
  <p:cSld>
    <p:bg>
      <p:bgPr>
        <a:blipFill dpi="0" rotWithShape="0">
          <a:blip r:embed="rId3"/>
          <a:srcRect/>
          <a:tile tx="0" ty="0" sx="100000" sy="100000" flip="none" algn="tl"/>
        </a:blipFill>
        <a:effectLst/>
      </p:bgPr>
    </p:bg>
    <p:spTree>
      <p:nvGrpSpPr>
        <p:cNvPr id="1" name=""/>
        <p:cNvGrpSpPr/>
        <p:nvPr/>
      </p:nvGrpSpPr>
      <p:grpSpPr>
        <a:xfrm>
          <a:off x="0" y="0"/>
          <a:ext cx="0" cy="0"/>
          <a:chOff x="0" y="0"/>
          <a:chExt cx="0" cy="0"/>
        </a:xfrm>
      </p:grpSpPr>
      <p:sp>
        <p:nvSpPr>
          <p:cNvPr id="25602" name="Rectangle 2"/>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376" tIns="45688" rIns="91376" bIns="45688" numCol="1" anchor="ctr" anchorCtr="0" compatLnSpc="1">
            <a:prstTxWarp prst="textNoShape">
              <a:avLst/>
            </a:prstTxWarp>
          </a:bodyPr>
          <a:lstStyle/>
          <a:p>
            <a:pPr lvl="0"/>
            <a:r>
              <a:rPr lang="en-GB"/>
              <a:t>Click to edit Master title style</a:t>
            </a:r>
          </a:p>
        </p:txBody>
      </p:sp>
      <p:sp>
        <p:nvSpPr>
          <p:cNvPr id="2560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376" tIns="45688" rIns="91376" bIns="45688" numCol="1" anchor="t" anchorCtr="0" compatLnSpc="1">
            <a:prstTxWarp prst="textNoShape">
              <a:avLst/>
            </a:prstTxWarp>
          </a:bodyPr>
          <a:lstStyle/>
          <a:p>
            <a:pPr lvl="0"/>
            <a:r>
              <a:rPr lang="en-GB"/>
              <a:t>Click to edit Master text styles</a:t>
            </a:r>
          </a:p>
          <a:p>
            <a:pPr lvl="1"/>
            <a:r>
              <a:rPr lang="en-GB"/>
              <a:t>Second level</a:t>
            </a:r>
          </a:p>
          <a:p>
            <a:pPr lvl="2"/>
            <a:r>
              <a:rPr lang="en-GB"/>
              <a:t>Third level</a:t>
            </a:r>
          </a:p>
          <a:p>
            <a:pPr lvl="3"/>
            <a:r>
              <a:rPr lang="en-GB"/>
              <a:t>Fourth level</a:t>
            </a:r>
          </a:p>
          <a:p>
            <a:pPr lvl="4"/>
            <a:r>
              <a:rPr lang="en-GB"/>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376" tIns="45688" rIns="91376" bIns="45688" numCol="1" anchor="t" anchorCtr="0" compatLnSpc="1">
            <a:prstTxWarp prst="textNoShape">
              <a:avLst/>
            </a:prstTxWarp>
          </a:bodyPr>
          <a:lstStyle>
            <a:lvl1pPr>
              <a:defRPr sz="1400">
                <a:solidFill>
                  <a:srgbClr val="000000"/>
                </a:solidFill>
                <a:latin typeface="+mn-lt"/>
                <a:ea typeface="+mn-ea"/>
                <a:cs typeface="+mn-cs"/>
              </a:defRPr>
            </a:lvl1pPr>
          </a:lstStyle>
          <a:p>
            <a:pPr>
              <a:defRPr/>
            </a:pPr>
            <a:endParaRPr lang="en-GB"/>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376" tIns="45688" rIns="91376" bIns="45688" numCol="1" anchor="t" anchorCtr="0" compatLnSpc="1">
            <a:prstTxWarp prst="textNoShape">
              <a:avLst/>
            </a:prstTxWarp>
          </a:bodyPr>
          <a:lstStyle>
            <a:lvl1pPr algn="ctr">
              <a:defRPr sz="1400">
                <a:solidFill>
                  <a:srgbClr val="000000"/>
                </a:solidFill>
                <a:latin typeface="+mn-lt"/>
                <a:ea typeface="+mn-ea"/>
                <a:cs typeface="+mn-cs"/>
              </a:defRPr>
            </a:lvl1pPr>
          </a:lstStyle>
          <a:p>
            <a:pPr>
              <a:defRPr/>
            </a:pPr>
            <a:endParaRPr lang="en-GB"/>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376" tIns="45688" rIns="91376" bIns="45688" numCol="1" anchor="t" anchorCtr="0" compatLnSpc="1">
            <a:prstTxWarp prst="textNoShape">
              <a:avLst/>
            </a:prstTxWarp>
          </a:bodyPr>
          <a:lstStyle>
            <a:lvl1pPr algn="r">
              <a:defRPr sz="1400">
                <a:solidFill>
                  <a:srgbClr val="000000"/>
                </a:solidFill>
                <a:cs typeface="Times New Roman" charset="0"/>
              </a:defRPr>
            </a:lvl1pPr>
          </a:lstStyle>
          <a:p>
            <a:pPr>
              <a:defRPr/>
            </a:pPr>
            <a:fld id="{F3E0B065-6F85-1942-B475-8BA0555833B7}" type="slidenum">
              <a:rPr lang="en-GB"/>
              <a:pPr>
                <a:defRPr/>
              </a:pPr>
              <a:t>‹#›</a:t>
            </a:fld>
            <a:endParaRPr lang="en-GB"/>
          </a:p>
        </p:txBody>
      </p:sp>
    </p:spTree>
    <p:extLst>
      <p:ext uri="{BB962C8B-B14F-4D97-AF65-F5344CB8AC3E}">
        <p14:creationId xmlns:p14="http://schemas.microsoft.com/office/powerpoint/2010/main" val="188938544"/>
      </p:ext>
    </p:extLst>
  </p:cSld>
  <p:clrMap bg1="lt1" tx1="dk1" bg2="lt2" tx2="dk2" accent1="accent1" accent2="accent2" accent3="accent3" accent4="accent4" accent5="accent5" accent6="accent6" hlink="hlink" folHlink="folHlink"/>
  <p:sldLayoutIdLst>
    <p:sldLayoutId id="2147487212" r:id="rId1"/>
  </p:sldLayoutIdLst>
  <p:txStyles>
    <p:titleStyle>
      <a:lvl1pPr algn="ctr" rtl="0" eaLnBrk="0" fontAlgn="base" hangingPunct="0">
        <a:spcBef>
          <a:spcPct val="0"/>
        </a:spcBef>
        <a:spcAft>
          <a:spcPct val="0"/>
        </a:spcAft>
        <a:defRPr sz="4400">
          <a:solidFill>
            <a:schemeClr val="tx2"/>
          </a:solidFill>
          <a:latin typeface="+mj-lt"/>
          <a:ea typeface="ＭＳ Ｐゴシック" charset="0"/>
          <a:cs typeface="+mj-cs"/>
        </a:defRPr>
      </a:lvl1pPr>
      <a:lvl2pPr algn="ctr" rtl="0" eaLnBrk="0" fontAlgn="base" hangingPunct="0">
        <a:spcBef>
          <a:spcPct val="0"/>
        </a:spcBef>
        <a:spcAft>
          <a:spcPct val="0"/>
        </a:spcAft>
        <a:defRPr sz="4400">
          <a:solidFill>
            <a:schemeClr val="tx2"/>
          </a:solidFill>
          <a:latin typeface="Times New Roman" charset="0"/>
          <a:ea typeface="ＭＳ Ｐゴシック" charset="0"/>
          <a:cs typeface="Times New Roman" charset="0"/>
        </a:defRPr>
      </a:lvl2pPr>
      <a:lvl3pPr algn="ctr" rtl="0" eaLnBrk="0" fontAlgn="base" hangingPunct="0">
        <a:spcBef>
          <a:spcPct val="0"/>
        </a:spcBef>
        <a:spcAft>
          <a:spcPct val="0"/>
        </a:spcAft>
        <a:defRPr sz="4400">
          <a:solidFill>
            <a:schemeClr val="tx2"/>
          </a:solidFill>
          <a:latin typeface="Times New Roman" charset="0"/>
          <a:ea typeface="ＭＳ Ｐゴシック" charset="0"/>
          <a:cs typeface="Times New Roman" charset="0"/>
        </a:defRPr>
      </a:lvl3pPr>
      <a:lvl4pPr algn="ctr" rtl="0" eaLnBrk="0" fontAlgn="base" hangingPunct="0">
        <a:spcBef>
          <a:spcPct val="0"/>
        </a:spcBef>
        <a:spcAft>
          <a:spcPct val="0"/>
        </a:spcAft>
        <a:defRPr sz="4400">
          <a:solidFill>
            <a:schemeClr val="tx2"/>
          </a:solidFill>
          <a:latin typeface="Times New Roman" charset="0"/>
          <a:ea typeface="ＭＳ Ｐゴシック" charset="0"/>
          <a:cs typeface="Times New Roman" charset="0"/>
        </a:defRPr>
      </a:lvl4pPr>
      <a:lvl5pPr algn="ctr" rtl="0" eaLnBrk="0" fontAlgn="base" hangingPunct="0">
        <a:spcBef>
          <a:spcPct val="0"/>
        </a:spcBef>
        <a:spcAft>
          <a:spcPct val="0"/>
        </a:spcAft>
        <a:defRPr sz="4400">
          <a:solidFill>
            <a:schemeClr val="tx2"/>
          </a:solidFill>
          <a:latin typeface="Times New Roman" charset="0"/>
          <a:ea typeface="ＭＳ Ｐゴシック" charset="0"/>
          <a:cs typeface="Times New Roman" charset="0"/>
        </a:defRPr>
      </a:lvl5pPr>
      <a:lvl6pPr marL="456880" algn="ctr" rtl="0" fontAlgn="base">
        <a:spcBef>
          <a:spcPct val="0"/>
        </a:spcBef>
        <a:spcAft>
          <a:spcPct val="0"/>
        </a:spcAft>
        <a:defRPr sz="4400">
          <a:solidFill>
            <a:schemeClr val="tx2"/>
          </a:solidFill>
          <a:latin typeface="Times New Roman" charset="0"/>
          <a:ea typeface="Times New Roman" charset="0"/>
          <a:cs typeface="Times New Roman" charset="0"/>
        </a:defRPr>
      </a:lvl6pPr>
      <a:lvl7pPr marL="913758" algn="ctr" rtl="0" fontAlgn="base">
        <a:spcBef>
          <a:spcPct val="0"/>
        </a:spcBef>
        <a:spcAft>
          <a:spcPct val="0"/>
        </a:spcAft>
        <a:defRPr sz="4400">
          <a:solidFill>
            <a:schemeClr val="tx2"/>
          </a:solidFill>
          <a:latin typeface="Times New Roman" charset="0"/>
          <a:ea typeface="Times New Roman" charset="0"/>
          <a:cs typeface="Times New Roman" charset="0"/>
        </a:defRPr>
      </a:lvl7pPr>
      <a:lvl8pPr marL="1370639" algn="ctr" rtl="0" fontAlgn="base">
        <a:spcBef>
          <a:spcPct val="0"/>
        </a:spcBef>
        <a:spcAft>
          <a:spcPct val="0"/>
        </a:spcAft>
        <a:defRPr sz="4400">
          <a:solidFill>
            <a:schemeClr val="tx2"/>
          </a:solidFill>
          <a:latin typeface="Times New Roman" charset="0"/>
          <a:ea typeface="Times New Roman" charset="0"/>
          <a:cs typeface="Times New Roman" charset="0"/>
        </a:defRPr>
      </a:lvl8pPr>
      <a:lvl9pPr marL="1827517" algn="ctr" rtl="0" fontAlgn="base">
        <a:spcBef>
          <a:spcPct val="0"/>
        </a:spcBef>
        <a:spcAft>
          <a:spcPct val="0"/>
        </a:spcAft>
        <a:defRPr sz="4400">
          <a:solidFill>
            <a:schemeClr val="tx2"/>
          </a:solidFill>
          <a:latin typeface="Times New Roman" charset="0"/>
          <a:ea typeface="Times New Roman" charset="0"/>
          <a:cs typeface="Times New Roman" charset="0"/>
        </a:defRPr>
      </a:lvl9pPr>
    </p:titleStyle>
    <p:bodyStyle>
      <a:lvl1pPr marL="342659" indent="-342659" algn="l" rtl="0" eaLnBrk="0" fontAlgn="base" hangingPunct="0">
        <a:spcBef>
          <a:spcPct val="20000"/>
        </a:spcBef>
        <a:spcAft>
          <a:spcPct val="0"/>
        </a:spcAft>
        <a:buChar char="•"/>
        <a:defRPr sz="3200">
          <a:solidFill>
            <a:schemeClr val="tx1"/>
          </a:solidFill>
          <a:latin typeface="+mn-lt"/>
          <a:ea typeface="ＭＳ Ｐゴシック" charset="0"/>
          <a:cs typeface="+mn-cs"/>
        </a:defRPr>
      </a:lvl1pPr>
      <a:lvl2pPr marL="742428" indent="-285548" algn="l" rtl="0" eaLnBrk="0" fontAlgn="base" hangingPunct="0">
        <a:spcBef>
          <a:spcPct val="20000"/>
        </a:spcBef>
        <a:spcAft>
          <a:spcPct val="0"/>
        </a:spcAft>
        <a:buChar char="–"/>
        <a:defRPr sz="2800">
          <a:solidFill>
            <a:schemeClr val="tx1"/>
          </a:solidFill>
          <a:latin typeface="+mn-lt"/>
          <a:ea typeface="+mn-ea"/>
          <a:cs typeface="+mn-cs"/>
        </a:defRPr>
      </a:lvl2pPr>
      <a:lvl3pPr marL="1142199" indent="-228439" algn="l" rtl="0" eaLnBrk="0" fontAlgn="base" hangingPunct="0">
        <a:spcBef>
          <a:spcPct val="20000"/>
        </a:spcBef>
        <a:spcAft>
          <a:spcPct val="0"/>
        </a:spcAft>
        <a:buChar char="•"/>
        <a:defRPr sz="2400">
          <a:solidFill>
            <a:schemeClr val="tx1"/>
          </a:solidFill>
          <a:latin typeface="+mn-lt"/>
          <a:ea typeface="+mn-ea"/>
          <a:cs typeface="+mn-cs"/>
        </a:defRPr>
      </a:lvl3pPr>
      <a:lvl4pPr marL="1599077" indent="-228439" algn="l" rtl="0" eaLnBrk="0" fontAlgn="base" hangingPunct="0">
        <a:spcBef>
          <a:spcPct val="20000"/>
        </a:spcBef>
        <a:spcAft>
          <a:spcPct val="0"/>
        </a:spcAft>
        <a:buChar char="–"/>
        <a:defRPr sz="2000">
          <a:solidFill>
            <a:schemeClr val="tx1"/>
          </a:solidFill>
          <a:latin typeface="+mn-lt"/>
          <a:ea typeface="+mn-ea"/>
          <a:cs typeface="+mn-cs"/>
        </a:defRPr>
      </a:lvl4pPr>
      <a:lvl5pPr marL="2055957" indent="-228439" algn="l" rtl="0" eaLnBrk="0" fontAlgn="base" hangingPunct="0">
        <a:spcBef>
          <a:spcPct val="20000"/>
        </a:spcBef>
        <a:spcAft>
          <a:spcPct val="0"/>
        </a:spcAft>
        <a:buChar char="»"/>
        <a:defRPr sz="2000">
          <a:solidFill>
            <a:schemeClr val="tx1"/>
          </a:solidFill>
          <a:latin typeface="+mn-lt"/>
          <a:ea typeface="+mn-ea"/>
          <a:cs typeface="+mn-cs"/>
        </a:defRPr>
      </a:lvl5pPr>
      <a:lvl6pPr marL="2512836" indent="-228439" algn="l" rtl="0" fontAlgn="base">
        <a:spcBef>
          <a:spcPct val="20000"/>
        </a:spcBef>
        <a:spcAft>
          <a:spcPct val="0"/>
        </a:spcAft>
        <a:buChar char="»"/>
        <a:defRPr sz="2000">
          <a:solidFill>
            <a:schemeClr val="tx1"/>
          </a:solidFill>
          <a:latin typeface="+mn-lt"/>
          <a:ea typeface="+mn-ea"/>
          <a:cs typeface="+mn-cs"/>
        </a:defRPr>
      </a:lvl6pPr>
      <a:lvl7pPr marL="2969716" indent="-228439" algn="l" rtl="0" fontAlgn="base">
        <a:spcBef>
          <a:spcPct val="20000"/>
        </a:spcBef>
        <a:spcAft>
          <a:spcPct val="0"/>
        </a:spcAft>
        <a:buChar char="»"/>
        <a:defRPr sz="2000">
          <a:solidFill>
            <a:schemeClr val="tx1"/>
          </a:solidFill>
          <a:latin typeface="+mn-lt"/>
          <a:ea typeface="+mn-ea"/>
          <a:cs typeface="+mn-cs"/>
        </a:defRPr>
      </a:lvl7pPr>
      <a:lvl8pPr marL="3426595" indent="-228439" algn="l" rtl="0" fontAlgn="base">
        <a:spcBef>
          <a:spcPct val="20000"/>
        </a:spcBef>
        <a:spcAft>
          <a:spcPct val="0"/>
        </a:spcAft>
        <a:buChar char="»"/>
        <a:defRPr sz="2000">
          <a:solidFill>
            <a:schemeClr val="tx1"/>
          </a:solidFill>
          <a:latin typeface="+mn-lt"/>
          <a:ea typeface="+mn-ea"/>
          <a:cs typeface="+mn-cs"/>
        </a:defRPr>
      </a:lvl8pPr>
      <a:lvl9pPr marL="3883472" indent="-228439" algn="l" rtl="0" fontAlgn="base">
        <a:spcBef>
          <a:spcPct val="20000"/>
        </a:spcBef>
        <a:spcAft>
          <a:spcPct val="0"/>
        </a:spcAft>
        <a:buChar char="»"/>
        <a:defRPr sz="2000">
          <a:solidFill>
            <a:schemeClr val="tx1"/>
          </a:solidFill>
          <a:latin typeface="+mn-lt"/>
          <a:ea typeface="+mn-ea"/>
          <a:cs typeface="+mn-cs"/>
        </a:defRPr>
      </a:lvl9pPr>
    </p:bodyStyle>
    <p:otherStyle>
      <a:defPPr>
        <a:defRPr lang="en-US"/>
      </a:defPPr>
      <a:lvl1pPr marL="0" algn="l" defTabSz="456880" rtl="0" eaLnBrk="1" latinLnBrk="0" hangingPunct="1">
        <a:defRPr sz="1800" kern="1200">
          <a:solidFill>
            <a:schemeClr val="tx1"/>
          </a:solidFill>
          <a:latin typeface="+mn-lt"/>
          <a:ea typeface="+mn-ea"/>
          <a:cs typeface="+mn-cs"/>
        </a:defRPr>
      </a:lvl1pPr>
      <a:lvl2pPr marL="456880" algn="l" defTabSz="456880" rtl="0" eaLnBrk="1" latinLnBrk="0" hangingPunct="1">
        <a:defRPr sz="1800" kern="1200">
          <a:solidFill>
            <a:schemeClr val="tx1"/>
          </a:solidFill>
          <a:latin typeface="+mn-lt"/>
          <a:ea typeface="+mn-ea"/>
          <a:cs typeface="+mn-cs"/>
        </a:defRPr>
      </a:lvl2pPr>
      <a:lvl3pPr marL="913758" algn="l" defTabSz="456880" rtl="0" eaLnBrk="1" latinLnBrk="0" hangingPunct="1">
        <a:defRPr sz="1800" kern="1200">
          <a:solidFill>
            <a:schemeClr val="tx1"/>
          </a:solidFill>
          <a:latin typeface="+mn-lt"/>
          <a:ea typeface="+mn-ea"/>
          <a:cs typeface="+mn-cs"/>
        </a:defRPr>
      </a:lvl3pPr>
      <a:lvl4pPr marL="1370639" algn="l" defTabSz="456880" rtl="0" eaLnBrk="1" latinLnBrk="0" hangingPunct="1">
        <a:defRPr sz="1800" kern="1200">
          <a:solidFill>
            <a:schemeClr val="tx1"/>
          </a:solidFill>
          <a:latin typeface="+mn-lt"/>
          <a:ea typeface="+mn-ea"/>
          <a:cs typeface="+mn-cs"/>
        </a:defRPr>
      </a:lvl4pPr>
      <a:lvl5pPr marL="1827517" algn="l" defTabSz="456880" rtl="0" eaLnBrk="1" latinLnBrk="0" hangingPunct="1">
        <a:defRPr sz="1800" kern="1200">
          <a:solidFill>
            <a:schemeClr val="tx1"/>
          </a:solidFill>
          <a:latin typeface="+mn-lt"/>
          <a:ea typeface="+mn-ea"/>
          <a:cs typeface="+mn-cs"/>
        </a:defRPr>
      </a:lvl5pPr>
      <a:lvl6pPr marL="2284398" algn="l" defTabSz="456880" rtl="0" eaLnBrk="1" latinLnBrk="0" hangingPunct="1">
        <a:defRPr sz="1800" kern="1200">
          <a:solidFill>
            <a:schemeClr val="tx1"/>
          </a:solidFill>
          <a:latin typeface="+mn-lt"/>
          <a:ea typeface="+mn-ea"/>
          <a:cs typeface="+mn-cs"/>
        </a:defRPr>
      </a:lvl6pPr>
      <a:lvl7pPr marL="2741275" algn="l" defTabSz="456880" rtl="0" eaLnBrk="1" latinLnBrk="0" hangingPunct="1">
        <a:defRPr sz="1800" kern="1200">
          <a:solidFill>
            <a:schemeClr val="tx1"/>
          </a:solidFill>
          <a:latin typeface="+mn-lt"/>
          <a:ea typeface="+mn-ea"/>
          <a:cs typeface="+mn-cs"/>
        </a:defRPr>
      </a:lvl7pPr>
      <a:lvl8pPr marL="3198156" algn="l" defTabSz="456880" rtl="0" eaLnBrk="1" latinLnBrk="0" hangingPunct="1">
        <a:defRPr sz="1800" kern="1200">
          <a:solidFill>
            <a:schemeClr val="tx1"/>
          </a:solidFill>
          <a:latin typeface="+mn-lt"/>
          <a:ea typeface="+mn-ea"/>
          <a:cs typeface="+mn-cs"/>
        </a:defRPr>
      </a:lvl8pPr>
      <a:lvl9pPr marL="3655033" algn="l" defTabSz="456880" rtl="0" eaLnBrk="1" latinLnBrk="0" hangingPunct="1">
        <a:defRPr sz="1800" kern="1200">
          <a:solidFill>
            <a:schemeClr val="tx1"/>
          </a:solidFill>
          <a:latin typeface="+mn-lt"/>
          <a:ea typeface="+mn-ea"/>
          <a:cs typeface="+mn-cs"/>
        </a:defRPr>
      </a:lvl9pPr>
    </p:otherStyle>
  </p:txStyles>
</p:sldMaster>
</file>

<file path=ppt/slideMasters/slideMaster3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7890" name="Rectangle 2"/>
          <p:cNvSpPr>
            <a:spLocks noGrp="1" noChangeArrowheads="1"/>
          </p:cNvSpPr>
          <p:nvPr>
            <p:ph type="title"/>
          </p:nvPr>
        </p:nvSpPr>
        <p:spPr bwMode="auto">
          <a:xfrm>
            <a:off x="457200" y="274638"/>
            <a:ext cx="82296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ctr" anchorCtr="0" compatLnSpc="1">
            <a:prstTxWarp prst="textNoShape">
              <a:avLst/>
            </a:prstTxWarp>
          </a:bodyPr>
          <a:lstStyle/>
          <a:p>
            <a:pPr lvl="0"/>
            <a:r>
              <a:rPr lang="en-US" dirty="0"/>
              <a:t>Click to edit Master title style</a:t>
            </a:r>
          </a:p>
        </p:txBody>
      </p:sp>
      <p:sp>
        <p:nvSpPr>
          <p:cNvPr id="37891" name="Rectangle 3"/>
          <p:cNvSpPr>
            <a:spLocks noGrp="1" noChangeArrowheads="1"/>
          </p:cNvSpPr>
          <p:nvPr>
            <p:ph type="body" idx="1"/>
          </p:nvPr>
        </p:nvSpPr>
        <p:spPr bwMode="auto">
          <a:xfrm>
            <a:off x="457200" y="1600200"/>
            <a:ext cx="8229600" cy="4525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5604" name="Rectangle 4"/>
          <p:cNvSpPr>
            <a:spLocks noGrp="1" noChangeArrowheads="1"/>
          </p:cNvSpPr>
          <p:nvPr>
            <p:ph type="dt" sz="half" idx="2"/>
          </p:nvPr>
        </p:nvSpPr>
        <p:spPr bwMode="auto">
          <a:xfrm>
            <a:off x="457201" y="6245226"/>
            <a:ext cx="2133600" cy="476250"/>
          </a:xfrm>
          <a:prstGeom prst="rect">
            <a:avLst/>
          </a:prstGeom>
          <a:noFill/>
          <a:ln w="9525">
            <a:noFill/>
            <a:miter lim="800000"/>
            <a:headEnd/>
            <a:tailEnd/>
          </a:ln>
          <a:effectLst/>
        </p:spPr>
        <p:txBody>
          <a:bodyPr vert="horz" wrap="square" lIns="91427" tIns="45714" rIns="91427" bIns="45714" numCol="1" anchor="t" anchorCtr="0" compatLnSpc="1">
            <a:prstTxWarp prst="textNoShape">
              <a:avLst/>
            </a:prstTxWarp>
          </a:bodyPr>
          <a:lstStyle>
            <a:lvl1pPr>
              <a:defRPr sz="1400" b="1" i="0">
                <a:latin typeface="Arial" panose="020B0604020202020204" pitchFamily="34" charset="0"/>
                <a:ea typeface="Times New Roman" pitchFamily="-112" charset="0"/>
                <a:cs typeface="Times New Roman" pitchFamily="-112" charset="0"/>
              </a:defRPr>
            </a:lvl1pPr>
          </a:lstStyle>
          <a:p>
            <a:pPr>
              <a:defRPr/>
            </a:pPr>
            <a:endParaRPr lang="en-US" dirty="0"/>
          </a:p>
        </p:txBody>
      </p:sp>
      <p:sp>
        <p:nvSpPr>
          <p:cNvPr id="25605" name="Rectangle 5"/>
          <p:cNvSpPr>
            <a:spLocks noGrp="1" noChangeArrowheads="1"/>
          </p:cNvSpPr>
          <p:nvPr>
            <p:ph type="ftr" sz="quarter" idx="3"/>
          </p:nvPr>
        </p:nvSpPr>
        <p:spPr bwMode="auto">
          <a:xfrm>
            <a:off x="3124200" y="6245226"/>
            <a:ext cx="2895600" cy="476250"/>
          </a:xfrm>
          <a:prstGeom prst="rect">
            <a:avLst/>
          </a:prstGeom>
          <a:noFill/>
          <a:ln w="9525">
            <a:noFill/>
            <a:miter lim="800000"/>
            <a:headEnd/>
            <a:tailEnd/>
          </a:ln>
          <a:effectLst/>
        </p:spPr>
        <p:txBody>
          <a:bodyPr vert="horz" wrap="square" lIns="91427" tIns="45714" rIns="91427" bIns="45714" numCol="1" anchor="t" anchorCtr="0" compatLnSpc="1">
            <a:prstTxWarp prst="textNoShape">
              <a:avLst/>
            </a:prstTxWarp>
          </a:bodyPr>
          <a:lstStyle>
            <a:lvl1pPr algn="ctr">
              <a:defRPr sz="1400" b="1" i="0">
                <a:latin typeface="Arial" panose="020B0604020202020204" pitchFamily="34" charset="0"/>
                <a:ea typeface="Times New Roman" pitchFamily="-112" charset="0"/>
                <a:cs typeface="Times New Roman" pitchFamily="-112" charset="0"/>
              </a:defRPr>
            </a:lvl1pPr>
          </a:lstStyle>
          <a:p>
            <a:pPr>
              <a:defRPr/>
            </a:pPr>
            <a:endParaRPr lang="en-US" dirty="0"/>
          </a:p>
        </p:txBody>
      </p:sp>
      <p:sp>
        <p:nvSpPr>
          <p:cNvPr id="25606" name="Rectangle 6"/>
          <p:cNvSpPr>
            <a:spLocks noGrp="1" noChangeArrowheads="1"/>
          </p:cNvSpPr>
          <p:nvPr>
            <p:ph type="sldNum" sz="quarter" idx="4"/>
          </p:nvPr>
        </p:nvSpPr>
        <p:spPr bwMode="auto">
          <a:xfrm>
            <a:off x="6553200" y="6245226"/>
            <a:ext cx="2133600" cy="476250"/>
          </a:xfrm>
          <a:prstGeom prst="rect">
            <a:avLst/>
          </a:prstGeom>
          <a:noFill/>
          <a:ln w="9525">
            <a:noFill/>
            <a:miter lim="800000"/>
            <a:headEnd/>
            <a:tailEnd/>
          </a:ln>
          <a:effectLst/>
        </p:spPr>
        <p:txBody>
          <a:bodyPr vert="horz" wrap="square" lIns="91427" tIns="45714" rIns="91427" bIns="45714" numCol="1" anchor="t" anchorCtr="0" compatLnSpc="1">
            <a:prstTxWarp prst="textNoShape">
              <a:avLst/>
            </a:prstTxWarp>
          </a:bodyPr>
          <a:lstStyle>
            <a:lvl1pPr algn="r">
              <a:defRPr sz="1400" b="1" i="0">
                <a:latin typeface="Arial" panose="020B0604020202020204" pitchFamily="34" charset="0"/>
                <a:cs typeface="Times New Roman" charset="0"/>
              </a:defRPr>
            </a:lvl1pPr>
          </a:lstStyle>
          <a:p>
            <a:pPr>
              <a:defRPr/>
            </a:pPr>
            <a:fld id="{03B1A4CE-FD1C-9F4C-BFF5-E41BE9E32009}" type="slidenum">
              <a:rPr lang="en-US" smtClean="0"/>
              <a:pPr>
                <a:defRPr/>
              </a:pPr>
              <a:t>‹#›</a:t>
            </a:fld>
            <a:endParaRPr lang="en-US" dirty="0"/>
          </a:p>
        </p:txBody>
      </p:sp>
    </p:spTree>
    <p:extLst>
      <p:ext uri="{BB962C8B-B14F-4D97-AF65-F5344CB8AC3E}">
        <p14:creationId xmlns:p14="http://schemas.microsoft.com/office/powerpoint/2010/main" val="272308658"/>
      </p:ext>
    </p:extLst>
  </p:cSld>
  <p:clrMap bg1="lt1" tx1="dk1" bg2="lt2" tx2="dk2" accent1="accent1" accent2="accent2" accent3="accent3" accent4="accent4" accent5="accent5" accent6="accent6" hlink="hlink" folHlink="folHlink"/>
  <p:sldLayoutIdLst>
    <p:sldLayoutId id="2147487227" r:id="rId1"/>
    <p:sldLayoutId id="2147487228" r:id="rId2"/>
    <p:sldLayoutId id="2147487229" r:id="rId3"/>
    <p:sldLayoutId id="2147487230" r:id="rId4"/>
    <p:sldLayoutId id="2147487231" r:id="rId5"/>
    <p:sldLayoutId id="2147487232" r:id="rId6"/>
    <p:sldLayoutId id="2147487233" r:id="rId7"/>
    <p:sldLayoutId id="2147487234" r:id="rId8"/>
    <p:sldLayoutId id="2147487235" r:id="rId9"/>
    <p:sldLayoutId id="2147487236" r:id="rId10"/>
    <p:sldLayoutId id="2147487237" r:id="rId11"/>
    <p:sldLayoutId id="2147487238" r:id="rId12"/>
    <p:sldLayoutId id="2147487239" r:id="rId13"/>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Arial" pitchFamily="-111"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Arial" pitchFamily="-111"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Arial" pitchFamily="-111"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Arial" pitchFamily="-111" charset="0"/>
          <a:ea typeface="ＭＳ Ｐゴシック" pitchFamily="-112" charset="-128"/>
          <a:cs typeface="ＭＳ Ｐゴシック" pitchFamily="-112" charset="-128"/>
        </a:defRPr>
      </a:lvl5pPr>
      <a:lvl6pPr marL="457132" algn="ctr" rtl="0" fontAlgn="base">
        <a:spcBef>
          <a:spcPct val="0"/>
        </a:spcBef>
        <a:spcAft>
          <a:spcPct val="0"/>
        </a:spcAft>
        <a:defRPr sz="4400">
          <a:solidFill>
            <a:schemeClr val="tx2"/>
          </a:solidFill>
          <a:latin typeface="Arial" pitchFamily="-111" charset="0"/>
        </a:defRPr>
      </a:lvl6pPr>
      <a:lvl7pPr marL="914265" algn="ctr" rtl="0" fontAlgn="base">
        <a:spcBef>
          <a:spcPct val="0"/>
        </a:spcBef>
        <a:spcAft>
          <a:spcPct val="0"/>
        </a:spcAft>
        <a:defRPr sz="4400">
          <a:solidFill>
            <a:schemeClr val="tx2"/>
          </a:solidFill>
          <a:latin typeface="Arial" pitchFamily="-111" charset="0"/>
        </a:defRPr>
      </a:lvl7pPr>
      <a:lvl8pPr marL="1371396" algn="ctr" rtl="0" fontAlgn="base">
        <a:spcBef>
          <a:spcPct val="0"/>
        </a:spcBef>
        <a:spcAft>
          <a:spcPct val="0"/>
        </a:spcAft>
        <a:defRPr sz="4400">
          <a:solidFill>
            <a:schemeClr val="tx2"/>
          </a:solidFill>
          <a:latin typeface="Arial" pitchFamily="-111" charset="0"/>
        </a:defRPr>
      </a:lvl8pPr>
      <a:lvl9pPr marL="1828530" algn="ctr" rtl="0" fontAlgn="base">
        <a:spcBef>
          <a:spcPct val="0"/>
        </a:spcBef>
        <a:spcAft>
          <a:spcPct val="0"/>
        </a:spcAft>
        <a:defRPr sz="4400">
          <a:solidFill>
            <a:schemeClr val="tx2"/>
          </a:solidFill>
          <a:latin typeface="Arial" pitchFamily="-111" charset="0"/>
        </a:defRPr>
      </a:lvl9pPr>
    </p:titleStyle>
    <p:bodyStyle>
      <a:lvl1pPr marL="342849" indent="-342849"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pitchFamily="-112" charset="-128"/>
          <a:cs typeface="ＭＳ Ｐゴシック" pitchFamily="-112" charset="-128"/>
        </a:defRPr>
      </a:lvl1pPr>
      <a:lvl2pPr marL="742839" indent="-285708"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11" charset="-128"/>
        </a:defRPr>
      </a:lvl2pPr>
      <a:lvl3pPr marL="1142829" indent="-228567"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pitchFamily="-111" charset="-128"/>
        </a:defRPr>
      </a:lvl3pPr>
      <a:lvl4pPr marL="1599961" indent="-228567"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defRPr>
      </a:lvl4pPr>
      <a:lvl5pPr marL="2057094" indent="-228567"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defRPr>
      </a:lvl5pPr>
      <a:lvl6pPr marL="2514225" indent="-228567" algn="l" rtl="0" fontAlgn="base">
        <a:spcBef>
          <a:spcPct val="20000"/>
        </a:spcBef>
        <a:spcAft>
          <a:spcPct val="0"/>
        </a:spcAft>
        <a:buChar char="»"/>
        <a:defRPr sz="2000">
          <a:solidFill>
            <a:schemeClr val="tx1"/>
          </a:solidFill>
          <a:latin typeface="+mn-lt"/>
          <a:ea typeface="ＭＳ Ｐゴシック" pitchFamily="-111" charset="-128"/>
        </a:defRPr>
      </a:lvl6pPr>
      <a:lvl7pPr marL="2971359" indent="-228567" algn="l" rtl="0" fontAlgn="base">
        <a:spcBef>
          <a:spcPct val="20000"/>
        </a:spcBef>
        <a:spcAft>
          <a:spcPct val="0"/>
        </a:spcAft>
        <a:buChar char="»"/>
        <a:defRPr sz="2000">
          <a:solidFill>
            <a:schemeClr val="tx1"/>
          </a:solidFill>
          <a:latin typeface="+mn-lt"/>
          <a:ea typeface="ＭＳ Ｐゴシック" pitchFamily="-111" charset="-128"/>
        </a:defRPr>
      </a:lvl7pPr>
      <a:lvl8pPr marL="3428490" indent="-228567" algn="l" rtl="0" fontAlgn="base">
        <a:spcBef>
          <a:spcPct val="20000"/>
        </a:spcBef>
        <a:spcAft>
          <a:spcPct val="0"/>
        </a:spcAft>
        <a:buChar char="»"/>
        <a:defRPr sz="2000">
          <a:solidFill>
            <a:schemeClr val="tx1"/>
          </a:solidFill>
          <a:latin typeface="+mn-lt"/>
          <a:ea typeface="ＭＳ Ｐゴシック" pitchFamily="-111" charset="-128"/>
        </a:defRPr>
      </a:lvl8pPr>
      <a:lvl9pPr marL="3885622" indent="-228567" algn="l" rtl="0" fontAlgn="base">
        <a:spcBef>
          <a:spcPct val="20000"/>
        </a:spcBef>
        <a:spcAft>
          <a:spcPct val="0"/>
        </a:spcAft>
        <a:buChar char="»"/>
        <a:defRPr sz="2000">
          <a:solidFill>
            <a:schemeClr val="tx1"/>
          </a:solidFill>
          <a:latin typeface="+mn-lt"/>
          <a:ea typeface="ＭＳ Ｐゴシック" pitchFamily="-111" charset="-128"/>
        </a:defRPr>
      </a:lvl9pPr>
    </p:bodyStyle>
    <p:otherStyle>
      <a:defPPr>
        <a:defRPr lang="en-US"/>
      </a:defPPr>
      <a:lvl1pPr marL="0" algn="l" defTabSz="457132" rtl="0" eaLnBrk="1" latinLnBrk="0" hangingPunct="1">
        <a:defRPr sz="1800" kern="1200">
          <a:solidFill>
            <a:schemeClr val="tx1"/>
          </a:solidFill>
          <a:latin typeface="+mn-lt"/>
          <a:ea typeface="+mn-ea"/>
          <a:cs typeface="+mn-cs"/>
        </a:defRPr>
      </a:lvl1pPr>
      <a:lvl2pPr marL="457132" algn="l" defTabSz="457132" rtl="0" eaLnBrk="1" latinLnBrk="0" hangingPunct="1">
        <a:defRPr sz="1800" kern="1200">
          <a:solidFill>
            <a:schemeClr val="tx1"/>
          </a:solidFill>
          <a:latin typeface="+mn-lt"/>
          <a:ea typeface="+mn-ea"/>
          <a:cs typeface="+mn-cs"/>
        </a:defRPr>
      </a:lvl2pPr>
      <a:lvl3pPr marL="914265" algn="l" defTabSz="457132" rtl="0" eaLnBrk="1" latinLnBrk="0" hangingPunct="1">
        <a:defRPr sz="1800" kern="1200">
          <a:solidFill>
            <a:schemeClr val="tx1"/>
          </a:solidFill>
          <a:latin typeface="+mn-lt"/>
          <a:ea typeface="+mn-ea"/>
          <a:cs typeface="+mn-cs"/>
        </a:defRPr>
      </a:lvl3pPr>
      <a:lvl4pPr marL="1371396" algn="l" defTabSz="457132" rtl="0" eaLnBrk="1" latinLnBrk="0" hangingPunct="1">
        <a:defRPr sz="1800" kern="1200">
          <a:solidFill>
            <a:schemeClr val="tx1"/>
          </a:solidFill>
          <a:latin typeface="+mn-lt"/>
          <a:ea typeface="+mn-ea"/>
          <a:cs typeface="+mn-cs"/>
        </a:defRPr>
      </a:lvl4pPr>
      <a:lvl5pPr marL="1828530" algn="l" defTabSz="457132" rtl="0" eaLnBrk="1" latinLnBrk="0" hangingPunct="1">
        <a:defRPr sz="1800" kern="1200">
          <a:solidFill>
            <a:schemeClr val="tx1"/>
          </a:solidFill>
          <a:latin typeface="+mn-lt"/>
          <a:ea typeface="+mn-ea"/>
          <a:cs typeface="+mn-cs"/>
        </a:defRPr>
      </a:lvl5pPr>
      <a:lvl6pPr marL="2285659" algn="l" defTabSz="457132" rtl="0" eaLnBrk="1" latinLnBrk="0" hangingPunct="1">
        <a:defRPr sz="1800" kern="1200">
          <a:solidFill>
            <a:schemeClr val="tx1"/>
          </a:solidFill>
          <a:latin typeface="+mn-lt"/>
          <a:ea typeface="+mn-ea"/>
          <a:cs typeface="+mn-cs"/>
        </a:defRPr>
      </a:lvl6pPr>
      <a:lvl7pPr marL="2742792" algn="l" defTabSz="457132" rtl="0" eaLnBrk="1" latinLnBrk="0" hangingPunct="1">
        <a:defRPr sz="1800" kern="1200">
          <a:solidFill>
            <a:schemeClr val="tx1"/>
          </a:solidFill>
          <a:latin typeface="+mn-lt"/>
          <a:ea typeface="+mn-ea"/>
          <a:cs typeface="+mn-cs"/>
        </a:defRPr>
      </a:lvl7pPr>
      <a:lvl8pPr marL="3199924" algn="l" defTabSz="457132" rtl="0" eaLnBrk="1" latinLnBrk="0" hangingPunct="1">
        <a:defRPr sz="1800" kern="1200">
          <a:solidFill>
            <a:schemeClr val="tx1"/>
          </a:solidFill>
          <a:latin typeface="+mn-lt"/>
          <a:ea typeface="+mn-ea"/>
          <a:cs typeface="+mn-cs"/>
        </a:defRPr>
      </a:lvl8pPr>
      <a:lvl9pPr marL="3657055" algn="l" defTabSz="457132" rtl="0" eaLnBrk="1" latinLnBrk="0" hangingPunct="1">
        <a:defRPr sz="1800" kern="1200">
          <a:solidFill>
            <a:schemeClr val="tx1"/>
          </a:solidFill>
          <a:latin typeface="+mn-lt"/>
          <a:ea typeface="+mn-ea"/>
          <a:cs typeface="+mn-cs"/>
        </a:defRPr>
      </a:lvl9pPr>
    </p:otherStyle>
  </p:txStyles>
</p:sldMaster>
</file>

<file path=ppt/slideMasters/slideMaster37.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01474" name="Rectangle 2"/>
          <p:cNvSpPr>
            <a:spLocks noGrp="1" noChangeArrowheads="1"/>
          </p:cNvSpPr>
          <p:nvPr>
            <p:ph type="title"/>
          </p:nvPr>
        </p:nvSpPr>
        <p:spPr bwMode="auto">
          <a:xfrm>
            <a:off x="38101" y="44450"/>
            <a:ext cx="9070975"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ctr" anchorCtr="0" compatLnSpc="1">
            <a:prstTxWarp prst="textNoShape">
              <a:avLst/>
            </a:prstTxWarp>
          </a:bodyPr>
          <a:lstStyle/>
          <a:p>
            <a:pPr lvl="0"/>
            <a:r>
              <a:rPr lang="en-US" dirty="0"/>
              <a:t>Click to edit Master title style</a:t>
            </a:r>
          </a:p>
        </p:txBody>
      </p:sp>
      <p:sp>
        <p:nvSpPr>
          <p:cNvPr id="1001475"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27" tIns="45714" rIns="91427" bIns="45714" numCol="1" anchor="t" anchorCtr="0" compatLnSpc="1">
            <a:prstTxWarp prst="textNoShape">
              <a:avLst/>
            </a:prstTxWarp>
          </a:bodyPr>
          <a:lstStyle>
            <a:lvl1pPr algn="l" eaLnBrk="0" hangingPunct="0">
              <a:defRPr sz="1400">
                <a:solidFill>
                  <a:srgbClr val="000000"/>
                </a:solidFill>
                <a:latin typeface="Times New Roman" pitchFamily="-111" charset="0"/>
                <a:ea typeface="+mn-ea"/>
                <a:cs typeface="+mn-cs"/>
              </a:defRPr>
            </a:lvl1pPr>
          </a:lstStyle>
          <a:p>
            <a:pPr>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27" tIns="45714" rIns="91427" bIns="45714" numCol="1" anchor="t" anchorCtr="0" compatLnSpc="1">
            <a:prstTxWarp prst="textNoShape">
              <a:avLst/>
            </a:prstTxWarp>
          </a:bodyPr>
          <a:lstStyle>
            <a:lvl1pPr algn="ctr" eaLnBrk="0" hangingPunct="0">
              <a:defRPr sz="1400">
                <a:solidFill>
                  <a:srgbClr val="000000"/>
                </a:solidFill>
                <a:latin typeface="Times New Roman" pitchFamily="-111" charset="0"/>
                <a:ea typeface="+mn-ea"/>
                <a:cs typeface="+mn-cs"/>
              </a:defRPr>
            </a:lvl1pPr>
          </a:lstStyle>
          <a:p>
            <a:pPr>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27" tIns="45714" rIns="91427" bIns="45714" numCol="1" anchor="t" anchorCtr="0" compatLnSpc="1">
            <a:prstTxWarp prst="textNoShape">
              <a:avLst/>
            </a:prstTxWarp>
          </a:bodyPr>
          <a:lstStyle>
            <a:lvl1pPr algn="r" eaLnBrk="0" hangingPunct="0">
              <a:defRPr sz="1400">
                <a:solidFill>
                  <a:srgbClr val="000000"/>
                </a:solidFill>
                <a:latin typeface="Times New Roman" charset="0"/>
              </a:defRPr>
            </a:lvl1pPr>
          </a:lstStyle>
          <a:p>
            <a:pPr>
              <a:defRPr/>
            </a:pPr>
            <a:fld id="{F5DCEE24-73ED-4F4D-BEBF-938C6616A8CA}" type="slidenum">
              <a:rPr lang="en-US"/>
              <a:pPr>
                <a:defRPr/>
              </a:pPr>
              <a:t>‹#›</a:t>
            </a:fld>
            <a:endParaRPr lang="en-US"/>
          </a:p>
        </p:txBody>
      </p:sp>
    </p:spTree>
    <p:extLst>
      <p:ext uri="{BB962C8B-B14F-4D97-AF65-F5344CB8AC3E}">
        <p14:creationId xmlns:p14="http://schemas.microsoft.com/office/powerpoint/2010/main" val="2288003610"/>
      </p:ext>
    </p:extLst>
  </p:cSld>
  <p:clrMap bg1="lt1" tx1="dk1" bg2="lt2" tx2="dk2" accent1="accent1" accent2="accent2" accent3="accent3" accent4="accent4" accent5="accent5" accent6="accent6" hlink="hlink" folHlink="folHlink"/>
  <p:sldLayoutIdLst>
    <p:sldLayoutId id="2147487241" r:id="rId1"/>
    <p:sldLayoutId id="2147487242" r:id="rId2"/>
    <p:sldLayoutId id="2147487243" r:id="rId3"/>
    <p:sldLayoutId id="2147487244" r:id="rId4"/>
    <p:sldLayoutId id="2147487245" r:id="rId5"/>
    <p:sldLayoutId id="2147487246" r:id="rId6"/>
    <p:sldLayoutId id="2147487247" r:id="rId7"/>
    <p:sldLayoutId id="2147487248" r:id="rId8"/>
    <p:sldLayoutId id="2147487249" r:id="rId9"/>
    <p:sldLayoutId id="2147487250" r:id="rId10"/>
    <p:sldLayoutId id="2147487251" r:id="rId11"/>
    <p:sldLayoutId id="2147487252" r:id="rId12"/>
    <p:sldLayoutId id="2147487253"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132" algn="ctr" rtl="0" eaLnBrk="0" fontAlgn="base" hangingPunct="0">
        <a:spcBef>
          <a:spcPct val="0"/>
        </a:spcBef>
        <a:spcAft>
          <a:spcPct val="0"/>
        </a:spcAft>
        <a:defRPr sz="4400">
          <a:solidFill>
            <a:schemeClr val="tx2"/>
          </a:solidFill>
          <a:latin typeface="Times New Roman" pitchFamily="-112" charset="0"/>
        </a:defRPr>
      </a:lvl6pPr>
      <a:lvl7pPr marL="914265" algn="ctr" rtl="0" eaLnBrk="0" fontAlgn="base" hangingPunct="0">
        <a:spcBef>
          <a:spcPct val="0"/>
        </a:spcBef>
        <a:spcAft>
          <a:spcPct val="0"/>
        </a:spcAft>
        <a:defRPr sz="4400">
          <a:solidFill>
            <a:schemeClr val="tx2"/>
          </a:solidFill>
          <a:latin typeface="Times New Roman" pitchFamily="-112" charset="0"/>
        </a:defRPr>
      </a:lvl7pPr>
      <a:lvl8pPr marL="1371396" algn="ctr" rtl="0" eaLnBrk="0" fontAlgn="base" hangingPunct="0">
        <a:spcBef>
          <a:spcPct val="0"/>
        </a:spcBef>
        <a:spcAft>
          <a:spcPct val="0"/>
        </a:spcAft>
        <a:defRPr sz="4400">
          <a:solidFill>
            <a:schemeClr val="tx2"/>
          </a:solidFill>
          <a:latin typeface="Times New Roman" pitchFamily="-112" charset="0"/>
        </a:defRPr>
      </a:lvl8pPr>
      <a:lvl9pPr marL="1828530" algn="ctr" rtl="0" eaLnBrk="0" fontAlgn="base" hangingPunct="0">
        <a:spcBef>
          <a:spcPct val="0"/>
        </a:spcBef>
        <a:spcAft>
          <a:spcPct val="0"/>
        </a:spcAft>
        <a:defRPr sz="4400">
          <a:solidFill>
            <a:schemeClr val="tx2"/>
          </a:solidFill>
          <a:latin typeface="Times New Roman" pitchFamily="-112" charset="0"/>
        </a:defRPr>
      </a:lvl9pPr>
    </p:titleStyle>
    <p:bodyStyle>
      <a:lvl1pPr marL="342849" indent="-342849"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839" indent="-285708"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2829" indent="-228567"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599961" indent="-228567"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094" indent="-228567"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225" indent="-228567"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359" indent="-228567"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8490" indent="-228567"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5622" indent="-228567"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132" rtl="0" eaLnBrk="1" latinLnBrk="0" hangingPunct="1">
        <a:defRPr sz="1800" kern="1200">
          <a:solidFill>
            <a:schemeClr val="tx1"/>
          </a:solidFill>
          <a:latin typeface="+mn-lt"/>
          <a:ea typeface="+mn-ea"/>
          <a:cs typeface="+mn-cs"/>
        </a:defRPr>
      </a:lvl1pPr>
      <a:lvl2pPr marL="457132" algn="l" defTabSz="457132" rtl="0" eaLnBrk="1" latinLnBrk="0" hangingPunct="1">
        <a:defRPr sz="1800" kern="1200">
          <a:solidFill>
            <a:schemeClr val="tx1"/>
          </a:solidFill>
          <a:latin typeface="+mn-lt"/>
          <a:ea typeface="+mn-ea"/>
          <a:cs typeface="+mn-cs"/>
        </a:defRPr>
      </a:lvl2pPr>
      <a:lvl3pPr marL="914265" algn="l" defTabSz="457132" rtl="0" eaLnBrk="1" latinLnBrk="0" hangingPunct="1">
        <a:defRPr sz="1800" kern="1200">
          <a:solidFill>
            <a:schemeClr val="tx1"/>
          </a:solidFill>
          <a:latin typeface="+mn-lt"/>
          <a:ea typeface="+mn-ea"/>
          <a:cs typeface="+mn-cs"/>
        </a:defRPr>
      </a:lvl3pPr>
      <a:lvl4pPr marL="1371396" algn="l" defTabSz="457132" rtl="0" eaLnBrk="1" latinLnBrk="0" hangingPunct="1">
        <a:defRPr sz="1800" kern="1200">
          <a:solidFill>
            <a:schemeClr val="tx1"/>
          </a:solidFill>
          <a:latin typeface="+mn-lt"/>
          <a:ea typeface="+mn-ea"/>
          <a:cs typeface="+mn-cs"/>
        </a:defRPr>
      </a:lvl4pPr>
      <a:lvl5pPr marL="1828530" algn="l" defTabSz="457132" rtl="0" eaLnBrk="1" latinLnBrk="0" hangingPunct="1">
        <a:defRPr sz="1800" kern="1200">
          <a:solidFill>
            <a:schemeClr val="tx1"/>
          </a:solidFill>
          <a:latin typeface="+mn-lt"/>
          <a:ea typeface="+mn-ea"/>
          <a:cs typeface="+mn-cs"/>
        </a:defRPr>
      </a:lvl5pPr>
      <a:lvl6pPr marL="2285659" algn="l" defTabSz="457132" rtl="0" eaLnBrk="1" latinLnBrk="0" hangingPunct="1">
        <a:defRPr sz="1800" kern="1200">
          <a:solidFill>
            <a:schemeClr val="tx1"/>
          </a:solidFill>
          <a:latin typeface="+mn-lt"/>
          <a:ea typeface="+mn-ea"/>
          <a:cs typeface="+mn-cs"/>
        </a:defRPr>
      </a:lvl6pPr>
      <a:lvl7pPr marL="2742792" algn="l" defTabSz="457132" rtl="0" eaLnBrk="1" latinLnBrk="0" hangingPunct="1">
        <a:defRPr sz="1800" kern="1200">
          <a:solidFill>
            <a:schemeClr val="tx1"/>
          </a:solidFill>
          <a:latin typeface="+mn-lt"/>
          <a:ea typeface="+mn-ea"/>
          <a:cs typeface="+mn-cs"/>
        </a:defRPr>
      </a:lvl7pPr>
      <a:lvl8pPr marL="3199924" algn="l" defTabSz="457132" rtl="0" eaLnBrk="1" latinLnBrk="0" hangingPunct="1">
        <a:defRPr sz="1800" kern="1200">
          <a:solidFill>
            <a:schemeClr val="tx1"/>
          </a:solidFill>
          <a:latin typeface="+mn-lt"/>
          <a:ea typeface="+mn-ea"/>
          <a:cs typeface="+mn-cs"/>
        </a:defRPr>
      </a:lvl8pPr>
      <a:lvl9pPr marL="3657055" algn="l" defTabSz="457132" rtl="0" eaLnBrk="1" latinLnBrk="0" hangingPunct="1">
        <a:defRPr sz="1800" kern="1200">
          <a:solidFill>
            <a:schemeClr val="tx1"/>
          </a:solidFill>
          <a:latin typeface="+mn-lt"/>
          <a:ea typeface="+mn-ea"/>
          <a:cs typeface="+mn-cs"/>
        </a:defRPr>
      </a:lvl9pPr>
    </p:otherStyle>
  </p:txStyles>
</p:sldMaster>
</file>

<file path=ppt/slideMasters/slideMaster38.xml><?xml version="1.0" encoding="utf-8"?>
<p:sldMaster xmlns:a="http://schemas.openxmlformats.org/drawingml/2006/main" xmlns:r="http://schemas.openxmlformats.org/officeDocument/2006/relationships" xmlns:p="http://schemas.openxmlformats.org/presentationml/2006/main">
  <p:cSld>
    <p:bg>
      <p:bgPr>
        <a:blipFill dpi="0" rotWithShape="0">
          <a:blip r:embed="rId14"/>
          <a:srcRect/>
          <a:stretch>
            <a:fillRect/>
          </a:stretch>
        </a:blipFill>
        <a:effectLst/>
      </p:bgPr>
    </p:bg>
    <p:spTree>
      <p:nvGrpSpPr>
        <p:cNvPr id="1" name=""/>
        <p:cNvGrpSpPr/>
        <p:nvPr/>
      </p:nvGrpSpPr>
      <p:grpSpPr>
        <a:xfrm>
          <a:off x="0" y="0"/>
          <a:ext cx="0" cy="0"/>
          <a:chOff x="0" y="0"/>
          <a:chExt cx="0" cy="0"/>
        </a:xfrm>
      </p:grpSpPr>
      <p:sp>
        <p:nvSpPr>
          <p:cNvPr id="1026" name="Rectangle 10"/>
          <p:cNvSpPr>
            <a:spLocks noChangeArrowheads="1"/>
          </p:cNvSpPr>
          <p:nvPr userDrawn="1"/>
        </p:nvSpPr>
        <p:spPr bwMode="auto">
          <a:xfrm>
            <a:off x="1116014" y="0"/>
            <a:ext cx="8027987" cy="6858000"/>
          </a:xfrm>
          <a:prstGeom prst="rect">
            <a:avLst/>
          </a:prstGeom>
          <a:gradFill rotWithShape="1">
            <a:gsLst>
              <a:gs pos="0">
                <a:srgbClr val="6600CC"/>
              </a:gs>
              <a:gs pos="100000">
                <a:srgbClr val="000000"/>
              </a:gs>
            </a:gsLst>
            <a:path path="rect">
              <a:fillToRect l="50000" t="50000" r="50000" b="50000"/>
            </a:path>
          </a:gradFill>
          <a:ln w="12700" cap="sq">
            <a:solidFill>
              <a:srgbClr val="000000"/>
            </a:solidFill>
            <a:round/>
            <a:headEnd type="none" w="sm" len="sm"/>
            <a:tailEnd type="none" w="sm" len="sm"/>
          </a:ln>
        </p:spPr>
        <p:txBody>
          <a:bodyPr wrap="none" lIns="91427" tIns="45714" rIns="91427" bIns="45714"/>
          <a:lstStyle/>
          <a:p>
            <a:endParaRPr lang="en-US">
              <a:solidFill>
                <a:srgbClr val="EAEAEA"/>
              </a:solidFill>
            </a:endParaRPr>
          </a:p>
        </p:txBody>
      </p:sp>
      <p:grpSp>
        <p:nvGrpSpPr>
          <p:cNvPr id="1027" name="Group 2"/>
          <p:cNvGrpSpPr>
            <a:grpSpLocks/>
          </p:cNvGrpSpPr>
          <p:nvPr/>
        </p:nvGrpSpPr>
        <p:grpSpPr bwMode="auto">
          <a:xfrm>
            <a:off x="0" y="1"/>
            <a:ext cx="1143000" cy="6856413"/>
            <a:chOff x="0" y="0"/>
            <a:chExt cx="720" cy="4319"/>
          </a:xfrm>
        </p:grpSpPr>
        <p:sp>
          <p:nvSpPr>
            <p:cNvPr id="1030" name="Rectangle 3"/>
            <p:cNvSpPr>
              <a:spLocks noChangeArrowheads="1"/>
            </p:cNvSpPr>
            <p:nvPr/>
          </p:nvSpPr>
          <p:spPr bwMode="auto">
            <a:xfrm>
              <a:off x="0" y="0"/>
              <a:ext cx="720" cy="336"/>
            </a:xfrm>
            <a:prstGeom prst="rect">
              <a:avLst/>
            </a:prstGeom>
            <a:gradFill rotWithShape="0">
              <a:gsLst>
                <a:gs pos="0">
                  <a:schemeClr val="bg2"/>
                </a:gs>
                <a:gs pos="100000">
                  <a:schemeClr val="accent1"/>
                </a:gs>
              </a:gsLst>
              <a:lin ang="5400000" scaled="1"/>
            </a:gradFill>
            <a:ln w="9525">
              <a:solidFill>
                <a:srgbClr val="000000"/>
              </a:solidFill>
              <a:miter lim="800000"/>
              <a:headEnd/>
              <a:tailEnd/>
            </a:ln>
          </p:spPr>
          <p:txBody>
            <a:bodyPr wrap="none" lIns="92075" tIns="46038" rIns="92075" bIns="46038" anchor="ctr"/>
            <a:lstStyle/>
            <a:p>
              <a:pPr eaLnBrk="0" hangingPunct="0">
                <a:spcBef>
                  <a:spcPct val="50000"/>
                </a:spcBef>
              </a:pPr>
              <a:endParaRPr lang="en-US">
                <a:solidFill>
                  <a:srgbClr val="EAEAEA"/>
                </a:solidFill>
              </a:endParaRPr>
            </a:p>
          </p:txBody>
        </p:sp>
        <p:sp>
          <p:nvSpPr>
            <p:cNvPr id="1031" name="Rectangle 4"/>
            <p:cNvSpPr>
              <a:spLocks noChangeArrowheads="1"/>
            </p:cNvSpPr>
            <p:nvPr/>
          </p:nvSpPr>
          <p:spPr bwMode="auto">
            <a:xfrm>
              <a:off x="0" y="2016"/>
              <a:ext cx="720" cy="2303"/>
            </a:xfrm>
            <a:prstGeom prst="rect">
              <a:avLst/>
            </a:prstGeom>
            <a:gradFill rotWithShape="0">
              <a:gsLst>
                <a:gs pos="0">
                  <a:schemeClr val="accent1"/>
                </a:gs>
                <a:gs pos="100000">
                  <a:schemeClr val="bg2"/>
                </a:gs>
              </a:gsLst>
              <a:lin ang="5400000" scaled="1"/>
            </a:gradFill>
            <a:ln w="9525">
              <a:solidFill>
                <a:srgbClr val="000000"/>
              </a:solidFill>
              <a:miter lim="800000"/>
              <a:headEnd/>
              <a:tailEnd/>
            </a:ln>
          </p:spPr>
          <p:txBody>
            <a:bodyPr wrap="none" lIns="92075" tIns="46038" rIns="92075" bIns="46038" anchor="ctr"/>
            <a:lstStyle/>
            <a:p>
              <a:pPr eaLnBrk="0" hangingPunct="0">
                <a:spcBef>
                  <a:spcPct val="50000"/>
                </a:spcBef>
              </a:pPr>
              <a:endParaRPr lang="en-US">
                <a:solidFill>
                  <a:srgbClr val="EAEAEA"/>
                </a:solidFill>
              </a:endParaRPr>
            </a:p>
          </p:txBody>
        </p:sp>
        <p:pic>
          <p:nvPicPr>
            <p:cNvPr id="1032" name="Picture 5"/>
            <p:cNvPicPr>
              <a:picLocks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0" y="312"/>
              <a:ext cx="720" cy="1872"/>
            </a:xfrm>
            <a:prstGeom prst="rect">
              <a:avLst/>
            </a:prstGeom>
            <a:noFill/>
            <a:ln w="9525">
              <a:solidFill>
                <a:srgbClr val="000000"/>
              </a:solidFill>
              <a:miter lim="800000"/>
              <a:headEnd/>
              <a:tailEnd/>
            </a:ln>
            <a:extLst>
              <a:ext uri="{909E8E84-426E-40dd-AFC4-6F175D3DCCD1}">
                <a14:hiddenFill xmlns="" xmlns:a14="http://schemas.microsoft.com/office/drawing/2010/main">
                  <a:solidFill>
                    <a:srgbClr val="FFFFFF"/>
                  </a:solidFill>
                </a14:hiddenFill>
              </a:ext>
            </a:extLst>
          </p:spPr>
        </p:pic>
      </p:grpSp>
      <p:sp>
        <p:nvSpPr>
          <p:cNvPr id="1028" name="Rectangle 6"/>
          <p:cNvSpPr>
            <a:spLocks noGrp="1" noChangeArrowheads="1"/>
          </p:cNvSpPr>
          <p:nvPr>
            <p:ph type="title"/>
          </p:nvPr>
        </p:nvSpPr>
        <p:spPr bwMode="auto">
          <a:xfrm>
            <a:off x="1219201" y="304800"/>
            <a:ext cx="7772400" cy="12065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vert="horz" wrap="square" lIns="91415" tIns="45707" rIns="91415" bIns="45707" numCol="1" anchor="ctr" anchorCtr="0" compatLnSpc="1">
            <a:prstTxWarp prst="textNoShape">
              <a:avLst/>
            </a:prstTxWarp>
          </a:bodyPr>
          <a:lstStyle/>
          <a:p>
            <a:pPr lvl="0"/>
            <a:r>
              <a:rPr lang="en-US" dirty="0"/>
              <a:t>Click to edit Master title style</a:t>
            </a:r>
          </a:p>
        </p:txBody>
      </p:sp>
      <p:sp>
        <p:nvSpPr>
          <p:cNvPr id="1029" name="Rectangle 7"/>
          <p:cNvSpPr>
            <a:spLocks noGrp="1" noChangeArrowheads="1"/>
          </p:cNvSpPr>
          <p:nvPr>
            <p:ph type="body" idx="1"/>
          </p:nvPr>
        </p:nvSpPr>
        <p:spPr bwMode="auto">
          <a:xfrm>
            <a:off x="1219201" y="1600200"/>
            <a:ext cx="7772400" cy="4495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vert="horz" wrap="square" lIns="91415" tIns="45707" rIns="91415" bIns="45707"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005134819"/>
      </p:ext>
    </p:extLst>
  </p:cSld>
  <p:clrMap bg1="dk2" tx1="lt1" bg2="dk1" tx2="lt2" accent1="accent1" accent2="accent2" accent3="accent3" accent4="accent4" accent5="accent5" accent6="accent6" hlink="hlink" folHlink="folHlink"/>
  <p:sldLayoutIdLst>
    <p:sldLayoutId id="2147487255" r:id="rId1"/>
    <p:sldLayoutId id="2147487256" r:id="rId2"/>
    <p:sldLayoutId id="2147487257" r:id="rId3"/>
    <p:sldLayoutId id="2147487258" r:id="rId4"/>
    <p:sldLayoutId id="2147487259" r:id="rId5"/>
    <p:sldLayoutId id="2147487260" r:id="rId6"/>
    <p:sldLayoutId id="2147487261" r:id="rId7"/>
    <p:sldLayoutId id="2147487262" r:id="rId8"/>
    <p:sldLayoutId id="2147487263" r:id="rId9"/>
    <p:sldLayoutId id="2147487264" r:id="rId10"/>
    <p:sldLayoutId id="2147487265" r:id="rId11"/>
    <p:sldLayoutId id="2147487266" r:id="rId12"/>
  </p:sldLayoutIdLst>
  <p:txStyles>
    <p:titleStyle>
      <a:lvl1pPr algn="l" rtl="0" eaLnBrk="0" fontAlgn="base" hangingPunct="0">
        <a:spcBef>
          <a:spcPct val="0"/>
        </a:spcBef>
        <a:spcAft>
          <a:spcPct val="0"/>
        </a:spcAft>
        <a:defRPr sz="4400" b="1" i="0">
          <a:solidFill>
            <a:schemeClr val="tx2"/>
          </a:solidFill>
          <a:latin typeface="Arial" panose="020B0604020202020204" pitchFamily="34" charset="0"/>
          <a:ea typeface="ＭＳ Ｐゴシック" charset="-128"/>
          <a:cs typeface="Arial" panose="020B0604020202020204" pitchFamily="34" charset="0"/>
        </a:defRPr>
      </a:lvl1pPr>
      <a:lvl2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5pPr>
      <a:lvl6pPr marL="457079" algn="l" rtl="0" fontAlgn="base">
        <a:spcBef>
          <a:spcPct val="0"/>
        </a:spcBef>
        <a:spcAft>
          <a:spcPct val="0"/>
        </a:spcAft>
        <a:defRPr sz="4400">
          <a:solidFill>
            <a:schemeClr val="tx2"/>
          </a:solidFill>
          <a:latin typeface="Times New Roman" pitchFamily="-111" charset="0"/>
        </a:defRPr>
      </a:lvl6pPr>
      <a:lvl7pPr marL="914158" algn="l" rtl="0" fontAlgn="base">
        <a:spcBef>
          <a:spcPct val="0"/>
        </a:spcBef>
        <a:spcAft>
          <a:spcPct val="0"/>
        </a:spcAft>
        <a:defRPr sz="4400">
          <a:solidFill>
            <a:schemeClr val="tx2"/>
          </a:solidFill>
          <a:latin typeface="Times New Roman" pitchFamily="-111" charset="0"/>
        </a:defRPr>
      </a:lvl7pPr>
      <a:lvl8pPr marL="1371236" algn="l" rtl="0" fontAlgn="base">
        <a:spcBef>
          <a:spcPct val="0"/>
        </a:spcBef>
        <a:spcAft>
          <a:spcPct val="0"/>
        </a:spcAft>
        <a:defRPr sz="4400">
          <a:solidFill>
            <a:schemeClr val="tx2"/>
          </a:solidFill>
          <a:latin typeface="Times New Roman" pitchFamily="-111" charset="0"/>
        </a:defRPr>
      </a:lvl8pPr>
      <a:lvl9pPr marL="1828313" algn="l" rtl="0" fontAlgn="base">
        <a:spcBef>
          <a:spcPct val="0"/>
        </a:spcBef>
        <a:spcAft>
          <a:spcPct val="0"/>
        </a:spcAft>
        <a:defRPr sz="4400">
          <a:solidFill>
            <a:schemeClr val="tx2"/>
          </a:solidFill>
          <a:latin typeface="Times New Roman" pitchFamily="-111" charset="0"/>
        </a:defRPr>
      </a:lvl9pPr>
    </p:titleStyle>
    <p:bodyStyle>
      <a:lvl1pPr marL="341262" indent="-341262" algn="l" rtl="0" eaLnBrk="0" fontAlgn="base" hangingPunct="0">
        <a:spcBef>
          <a:spcPct val="20000"/>
        </a:spcBef>
        <a:spcAft>
          <a:spcPct val="0"/>
        </a:spcAft>
        <a:buClr>
          <a:schemeClr val="tx2"/>
        </a:buClr>
        <a:buSzPct val="90000"/>
        <a:buFont typeface="Symbol" charset="0"/>
        <a:buChar char="¨"/>
        <a:defRPr sz="3200" b="1" i="0">
          <a:solidFill>
            <a:schemeClr val="tx1"/>
          </a:solidFill>
          <a:latin typeface="Arial" panose="020B0604020202020204" pitchFamily="34" charset="0"/>
          <a:ea typeface="ＭＳ Ｐゴシック" charset="-128"/>
          <a:cs typeface="Arial" panose="020B0604020202020204" pitchFamily="34" charset="0"/>
        </a:defRPr>
      </a:lvl1pPr>
      <a:lvl2pPr marL="741253" indent="-284121"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11" charset="-128"/>
          <a:cs typeface="Arial" panose="020B0604020202020204" pitchFamily="34" charset="0"/>
        </a:defRPr>
      </a:lvl2pPr>
      <a:lvl3pPr marL="1141242" indent="-226977"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pitchFamily="-111" charset="-128"/>
          <a:cs typeface="Arial" panose="020B0604020202020204" pitchFamily="34" charset="0"/>
        </a:defRPr>
      </a:lvl3pPr>
      <a:lvl4pPr marL="1598375" indent="-226977"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4pPr>
      <a:lvl5pPr marL="2055507" indent="-226977"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5pPr>
      <a:lvl6pPr marL="2513932" indent="-228540" algn="l" rtl="0" fontAlgn="base">
        <a:spcBef>
          <a:spcPct val="20000"/>
        </a:spcBef>
        <a:spcAft>
          <a:spcPct val="0"/>
        </a:spcAft>
        <a:buChar char="•"/>
        <a:defRPr sz="2000">
          <a:solidFill>
            <a:schemeClr val="tx1"/>
          </a:solidFill>
          <a:latin typeface="+mn-lt"/>
          <a:ea typeface="ＭＳ Ｐゴシック" pitchFamily="-111" charset="-128"/>
        </a:defRPr>
      </a:lvl6pPr>
      <a:lvl7pPr marL="2971011" indent="-228540" algn="l" rtl="0" fontAlgn="base">
        <a:spcBef>
          <a:spcPct val="20000"/>
        </a:spcBef>
        <a:spcAft>
          <a:spcPct val="0"/>
        </a:spcAft>
        <a:buChar char="•"/>
        <a:defRPr sz="2000">
          <a:solidFill>
            <a:schemeClr val="tx1"/>
          </a:solidFill>
          <a:latin typeface="+mn-lt"/>
          <a:ea typeface="ＭＳ Ｐゴシック" pitchFamily="-111" charset="-128"/>
        </a:defRPr>
      </a:lvl7pPr>
      <a:lvl8pPr marL="3428089" indent="-228540" algn="l" rtl="0" fontAlgn="base">
        <a:spcBef>
          <a:spcPct val="20000"/>
        </a:spcBef>
        <a:spcAft>
          <a:spcPct val="0"/>
        </a:spcAft>
        <a:buChar char="•"/>
        <a:defRPr sz="2000">
          <a:solidFill>
            <a:schemeClr val="tx1"/>
          </a:solidFill>
          <a:latin typeface="+mn-lt"/>
          <a:ea typeface="ＭＳ Ｐゴシック" pitchFamily="-111" charset="-128"/>
        </a:defRPr>
      </a:lvl8pPr>
      <a:lvl9pPr marL="3885167" indent="-228540" algn="l" rtl="0" fontAlgn="base">
        <a:spcBef>
          <a:spcPct val="20000"/>
        </a:spcBef>
        <a:spcAft>
          <a:spcPct val="0"/>
        </a:spcAft>
        <a:buChar char="•"/>
        <a:defRPr sz="2000">
          <a:solidFill>
            <a:schemeClr val="tx1"/>
          </a:solidFill>
          <a:latin typeface="+mn-lt"/>
          <a:ea typeface="ＭＳ Ｐゴシック" pitchFamily="-111" charset="-128"/>
        </a:defRPr>
      </a:lvl9pPr>
    </p:bodyStyle>
    <p:otherStyle>
      <a:defPPr>
        <a:defRPr lang="en-US"/>
      </a:defPPr>
      <a:lvl1pPr marL="0" algn="l" defTabSz="457079" rtl="0" eaLnBrk="1" latinLnBrk="0" hangingPunct="1">
        <a:defRPr sz="1800" kern="1200">
          <a:solidFill>
            <a:schemeClr val="tx1"/>
          </a:solidFill>
          <a:latin typeface="+mn-lt"/>
          <a:ea typeface="+mn-ea"/>
          <a:cs typeface="+mn-cs"/>
        </a:defRPr>
      </a:lvl1pPr>
      <a:lvl2pPr marL="457079" algn="l" defTabSz="457079" rtl="0" eaLnBrk="1" latinLnBrk="0" hangingPunct="1">
        <a:defRPr sz="1800" kern="1200">
          <a:solidFill>
            <a:schemeClr val="tx1"/>
          </a:solidFill>
          <a:latin typeface="+mn-lt"/>
          <a:ea typeface="+mn-ea"/>
          <a:cs typeface="+mn-cs"/>
        </a:defRPr>
      </a:lvl2pPr>
      <a:lvl3pPr marL="914158" algn="l" defTabSz="457079" rtl="0" eaLnBrk="1" latinLnBrk="0" hangingPunct="1">
        <a:defRPr sz="1800" kern="1200">
          <a:solidFill>
            <a:schemeClr val="tx1"/>
          </a:solidFill>
          <a:latin typeface="+mn-lt"/>
          <a:ea typeface="+mn-ea"/>
          <a:cs typeface="+mn-cs"/>
        </a:defRPr>
      </a:lvl3pPr>
      <a:lvl4pPr marL="1371236" algn="l" defTabSz="457079" rtl="0" eaLnBrk="1" latinLnBrk="0" hangingPunct="1">
        <a:defRPr sz="1800" kern="1200">
          <a:solidFill>
            <a:schemeClr val="tx1"/>
          </a:solidFill>
          <a:latin typeface="+mn-lt"/>
          <a:ea typeface="+mn-ea"/>
          <a:cs typeface="+mn-cs"/>
        </a:defRPr>
      </a:lvl4pPr>
      <a:lvl5pPr marL="1828313" algn="l" defTabSz="457079" rtl="0" eaLnBrk="1" latinLnBrk="0" hangingPunct="1">
        <a:defRPr sz="1800" kern="1200">
          <a:solidFill>
            <a:schemeClr val="tx1"/>
          </a:solidFill>
          <a:latin typeface="+mn-lt"/>
          <a:ea typeface="+mn-ea"/>
          <a:cs typeface="+mn-cs"/>
        </a:defRPr>
      </a:lvl5pPr>
      <a:lvl6pPr marL="2285392" algn="l" defTabSz="457079" rtl="0" eaLnBrk="1" latinLnBrk="0" hangingPunct="1">
        <a:defRPr sz="1800" kern="1200">
          <a:solidFill>
            <a:schemeClr val="tx1"/>
          </a:solidFill>
          <a:latin typeface="+mn-lt"/>
          <a:ea typeface="+mn-ea"/>
          <a:cs typeface="+mn-cs"/>
        </a:defRPr>
      </a:lvl6pPr>
      <a:lvl7pPr marL="2742471" algn="l" defTabSz="457079" rtl="0" eaLnBrk="1" latinLnBrk="0" hangingPunct="1">
        <a:defRPr sz="1800" kern="1200">
          <a:solidFill>
            <a:schemeClr val="tx1"/>
          </a:solidFill>
          <a:latin typeface="+mn-lt"/>
          <a:ea typeface="+mn-ea"/>
          <a:cs typeface="+mn-cs"/>
        </a:defRPr>
      </a:lvl7pPr>
      <a:lvl8pPr marL="3199549" algn="l" defTabSz="457079" rtl="0" eaLnBrk="1" latinLnBrk="0" hangingPunct="1">
        <a:defRPr sz="1800" kern="1200">
          <a:solidFill>
            <a:schemeClr val="tx1"/>
          </a:solidFill>
          <a:latin typeface="+mn-lt"/>
          <a:ea typeface="+mn-ea"/>
          <a:cs typeface="+mn-cs"/>
        </a:defRPr>
      </a:lvl8pPr>
      <a:lvl9pPr marL="3656627" algn="l" defTabSz="457079" rtl="0" eaLnBrk="1" latinLnBrk="0" hangingPunct="1">
        <a:defRPr sz="1800" kern="1200">
          <a:solidFill>
            <a:schemeClr val="tx1"/>
          </a:solidFill>
          <a:latin typeface="+mn-lt"/>
          <a:ea typeface="+mn-ea"/>
          <a:cs typeface="+mn-cs"/>
        </a:defRPr>
      </a:lvl9pPr>
    </p:otherStyle>
  </p:txStyles>
</p:sldMaster>
</file>

<file path=ppt/slideMasters/slideMaster3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ctr" anchorCtr="0" compatLnSpc="1">
            <a:prstTxWarp prst="textNoShape">
              <a:avLst/>
            </a:prstTxWarp>
          </a:bodyPr>
          <a:lstStyle/>
          <a:p>
            <a:pPr lvl="0"/>
            <a:r>
              <a:rPr 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1" y="6356350"/>
            <a:ext cx="2133600" cy="365125"/>
          </a:xfrm>
          <a:prstGeom prst="rect">
            <a:avLst/>
          </a:prstGeom>
        </p:spPr>
        <p:txBody>
          <a:bodyPr vert="horz" wrap="square" lIns="91427" tIns="45714" rIns="91427" bIns="45714" numCol="1" anchor="ctr" anchorCtr="0" compatLnSpc="1">
            <a:prstTxWarp prst="textNoShape">
              <a:avLst/>
            </a:prstTxWarp>
          </a:bodyPr>
          <a:lstStyle>
            <a:lvl1pPr>
              <a:defRPr sz="1200" b="1" i="0">
                <a:solidFill>
                  <a:srgbClr val="898989"/>
                </a:solidFill>
                <a:cs typeface="Arial" panose="020B0604020202020204" pitchFamily="34" charset="0"/>
              </a:defRPr>
            </a:lvl1pPr>
          </a:lstStyle>
          <a:p>
            <a:pPr>
              <a:defRPr/>
            </a:pPr>
            <a:fld id="{C16A198B-9034-4749-8A8D-B90A5F5B90A3}" type="datetimeFigureOut">
              <a:rPr lang="en-US" smtClean="0"/>
              <a:pPr>
                <a:defRPr/>
              </a:pPr>
              <a:t>3/19/26</a:t>
            </a:fld>
            <a:endParaRPr lang="en-US" dirty="0"/>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27" tIns="45714" rIns="91427" bIns="45714"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427" tIns="45714" rIns="91427" bIns="45714" numCol="1" anchor="ctr" anchorCtr="0" compatLnSpc="1">
            <a:prstTxWarp prst="textNoShape">
              <a:avLst/>
            </a:prstTxWarp>
          </a:bodyPr>
          <a:lstStyle>
            <a:lvl1pPr algn="r">
              <a:defRPr sz="1200" b="1" i="0">
                <a:solidFill>
                  <a:srgbClr val="898989"/>
                </a:solidFill>
                <a:cs typeface="Arial" panose="020B0604020202020204" pitchFamily="34" charset="0"/>
              </a:defRPr>
            </a:lvl1pPr>
          </a:lstStyle>
          <a:p>
            <a:pPr>
              <a:defRPr/>
            </a:pPr>
            <a:fld id="{FA356419-7718-C74B-9C0F-E2D2C7D5AD85}" type="slidenum">
              <a:rPr lang="en-US" smtClean="0"/>
              <a:pPr>
                <a:defRPr/>
              </a:pPr>
              <a:t>‹#›</a:t>
            </a:fld>
            <a:endParaRPr lang="en-US" dirty="0"/>
          </a:p>
        </p:txBody>
      </p:sp>
    </p:spTree>
    <p:extLst>
      <p:ext uri="{BB962C8B-B14F-4D97-AF65-F5344CB8AC3E}">
        <p14:creationId xmlns:p14="http://schemas.microsoft.com/office/powerpoint/2010/main" val="3136608628"/>
      </p:ext>
    </p:extLst>
  </p:cSld>
  <p:clrMap bg1="lt1" tx1="dk1" bg2="lt2" tx2="dk2" accent1="accent1" accent2="accent2" accent3="accent3" accent4="accent4" accent5="accent5" accent6="accent6" hlink="hlink" folHlink="folHlink"/>
  <p:sldLayoutIdLst>
    <p:sldLayoutId id="2147487268" r:id="rId1"/>
    <p:sldLayoutId id="2147487269" r:id="rId2"/>
    <p:sldLayoutId id="2147487270" r:id="rId3"/>
    <p:sldLayoutId id="2147487271" r:id="rId4"/>
    <p:sldLayoutId id="2147487272" r:id="rId5"/>
    <p:sldLayoutId id="2147487273" r:id="rId6"/>
    <p:sldLayoutId id="2147487274" r:id="rId7"/>
    <p:sldLayoutId id="2147487275" r:id="rId8"/>
    <p:sldLayoutId id="2147487276" r:id="rId9"/>
    <p:sldLayoutId id="2147487277" r:id="rId10"/>
    <p:sldLayoutId id="2147487278" r:id="rId11"/>
  </p:sldLayoutIdLst>
  <p:txStyles>
    <p:title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132" algn="ctr" rtl="0" fontAlgn="base">
        <a:spcBef>
          <a:spcPct val="0"/>
        </a:spcBef>
        <a:spcAft>
          <a:spcPct val="0"/>
        </a:spcAft>
        <a:defRPr sz="4400">
          <a:solidFill>
            <a:schemeClr val="tx1"/>
          </a:solidFill>
          <a:latin typeface="Calibri" charset="0"/>
          <a:ea typeface="ＭＳ Ｐゴシック" charset="0"/>
        </a:defRPr>
      </a:lvl6pPr>
      <a:lvl7pPr marL="914265" algn="ctr" rtl="0" fontAlgn="base">
        <a:spcBef>
          <a:spcPct val="0"/>
        </a:spcBef>
        <a:spcAft>
          <a:spcPct val="0"/>
        </a:spcAft>
        <a:defRPr sz="4400">
          <a:solidFill>
            <a:schemeClr val="tx1"/>
          </a:solidFill>
          <a:latin typeface="Calibri" charset="0"/>
          <a:ea typeface="ＭＳ Ｐゴシック" charset="0"/>
        </a:defRPr>
      </a:lvl7pPr>
      <a:lvl8pPr marL="1371396" algn="ctr" rtl="0" fontAlgn="base">
        <a:spcBef>
          <a:spcPct val="0"/>
        </a:spcBef>
        <a:spcAft>
          <a:spcPct val="0"/>
        </a:spcAft>
        <a:defRPr sz="4400">
          <a:solidFill>
            <a:schemeClr val="tx1"/>
          </a:solidFill>
          <a:latin typeface="Calibri" charset="0"/>
          <a:ea typeface="ＭＳ Ｐゴシック" charset="0"/>
        </a:defRPr>
      </a:lvl8pPr>
      <a:lvl9pPr marL="1828530" algn="ctr" rtl="0" fontAlgn="base">
        <a:spcBef>
          <a:spcPct val="0"/>
        </a:spcBef>
        <a:spcAft>
          <a:spcPct val="0"/>
        </a:spcAft>
        <a:defRPr sz="4400">
          <a:solidFill>
            <a:schemeClr val="tx1"/>
          </a:solidFill>
          <a:latin typeface="Calibri" charset="0"/>
          <a:ea typeface="ＭＳ Ｐゴシック" charset="0"/>
        </a:defRPr>
      </a:lvl9pPr>
    </p:titleStyle>
    <p:bodyStyle>
      <a:lvl1pPr marL="342849" indent="-342849"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839" indent="-285708"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2829" indent="-228567"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599961" indent="-228567"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094" indent="-228567"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225" indent="-228567" algn="l" defTabSz="914265"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359" indent="-228567" algn="l" defTabSz="914265"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490" indent="-228567" algn="l" defTabSz="914265"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5622" indent="-228567" algn="l" defTabSz="914265"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265" rtl="0" eaLnBrk="1" latinLnBrk="0" hangingPunct="1">
        <a:defRPr sz="1800" kern="1200">
          <a:solidFill>
            <a:schemeClr val="tx1"/>
          </a:solidFill>
          <a:latin typeface="+mn-lt"/>
          <a:ea typeface="+mn-ea"/>
          <a:cs typeface="+mn-cs"/>
        </a:defRPr>
      </a:lvl1pPr>
      <a:lvl2pPr marL="457132" algn="l" defTabSz="914265" rtl="0" eaLnBrk="1" latinLnBrk="0" hangingPunct="1">
        <a:defRPr sz="1800" kern="1200">
          <a:solidFill>
            <a:schemeClr val="tx1"/>
          </a:solidFill>
          <a:latin typeface="+mn-lt"/>
          <a:ea typeface="+mn-ea"/>
          <a:cs typeface="+mn-cs"/>
        </a:defRPr>
      </a:lvl2pPr>
      <a:lvl3pPr marL="914265" algn="l" defTabSz="914265" rtl="0" eaLnBrk="1" latinLnBrk="0" hangingPunct="1">
        <a:defRPr sz="1800" kern="1200">
          <a:solidFill>
            <a:schemeClr val="tx1"/>
          </a:solidFill>
          <a:latin typeface="+mn-lt"/>
          <a:ea typeface="+mn-ea"/>
          <a:cs typeface="+mn-cs"/>
        </a:defRPr>
      </a:lvl3pPr>
      <a:lvl4pPr marL="1371396" algn="l" defTabSz="914265" rtl="0" eaLnBrk="1" latinLnBrk="0" hangingPunct="1">
        <a:defRPr sz="1800" kern="1200">
          <a:solidFill>
            <a:schemeClr val="tx1"/>
          </a:solidFill>
          <a:latin typeface="+mn-lt"/>
          <a:ea typeface="+mn-ea"/>
          <a:cs typeface="+mn-cs"/>
        </a:defRPr>
      </a:lvl4pPr>
      <a:lvl5pPr marL="1828530" algn="l" defTabSz="914265" rtl="0" eaLnBrk="1" latinLnBrk="0" hangingPunct="1">
        <a:defRPr sz="1800" kern="1200">
          <a:solidFill>
            <a:schemeClr val="tx1"/>
          </a:solidFill>
          <a:latin typeface="+mn-lt"/>
          <a:ea typeface="+mn-ea"/>
          <a:cs typeface="+mn-cs"/>
        </a:defRPr>
      </a:lvl5pPr>
      <a:lvl6pPr marL="2285659" algn="l" defTabSz="914265" rtl="0" eaLnBrk="1" latinLnBrk="0" hangingPunct="1">
        <a:defRPr sz="1800" kern="1200">
          <a:solidFill>
            <a:schemeClr val="tx1"/>
          </a:solidFill>
          <a:latin typeface="+mn-lt"/>
          <a:ea typeface="+mn-ea"/>
          <a:cs typeface="+mn-cs"/>
        </a:defRPr>
      </a:lvl6pPr>
      <a:lvl7pPr marL="2742792" algn="l" defTabSz="914265" rtl="0" eaLnBrk="1" latinLnBrk="0" hangingPunct="1">
        <a:defRPr sz="1800" kern="1200">
          <a:solidFill>
            <a:schemeClr val="tx1"/>
          </a:solidFill>
          <a:latin typeface="+mn-lt"/>
          <a:ea typeface="+mn-ea"/>
          <a:cs typeface="+mn-cs"/>
        </a:defRPr>
      </a:lvl7pPr>
      <a:lvl8pPr marL="3199924" algn="l" defTabSz="914265" rtl="0" eaLnBrk="1" latinLnBrk="0" hangingPunct="1">
        <a:defRPr sz="1800" kern="1200">
          <a:solidFill>
            <a:schemeClr val="tx1"/>
          </a:solidFill>
          <a:latin typeface="+mn-lt"/>
          <a:ea typeface="+mn-ea"/>
          <a:cs typeface="+mn-cs"/>
        </a:defRPr>
      </a:lvl8pPr>
      <a:lvl9pPr marL="3657055" algn="l" defTabSz="914265" rtl="0" eaLnBrk="1" latinLnBrk="0" hangingPunct="1">
        <a:defRPr sz="1800" kern="1200">
          <a:solidFill>
            <a:schemeClr val="tx1"/>
          </a:solidFill>
          <a:latin typeface="+mn-lt"/>
          <a:ea typeface="+mn-ea"/>
          <a:cs typeface="+mn-cs"/>
        </a:defRPr>
      </a:lvl9pPr>
    </p:otherStyle>
  </p:txStyles>
</p:sldMaster>
</file>

<file path=ppt/slideMasters/slideMaster4.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484802" name="Rectangle 2"/>
          <p:cNvSpPr>
            <a:spLocks noGrp="1" noChangeArrowheads="1"/>
          </p:cNvSpPr>
          <p:nvPr>
            <p:ph type="title"/>
          </p:nvPr>
        </p:nvSpPr>
        <p:spPr bwMode="auto">
          <a:xfrm>
            <a:off x="457200" y="274638"/>
            <a:ext cx="8229600" cy="1143000"/>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ltLang="zh-CN" dirty="0"/>
              <a:t>Click to edit Master title style</a:t>
            </a:r>
          </a:p>
        </p:txBody>
      </p:sp>
      <p:sp>
        <p:nvSpPr>
          <p:cNvPr id="1484803" name="Rectangle 3"/>
          <p:cNvSpPr>
            <a:spLocks noGrp="1" noChangeArrowheads="1"/>
          </p:cNvSpPr>
          <p:nvPr>
            <p:ph type="body" idx="1"/>
          </p:nvPr>
        </p:nvSpPr>
        <p:spPr bwMode="auto">
          <a:xfrm>
            <a:off x="457200" y="1600200"/>
            <a:ext cx="8229600" cy="4525963"/>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ltLang="zh-CN" dirty="0"/>
              <a:t>Click to edit Master text styles</a:t>
            </a:r>
          </a:p>
          <a:p>
            <a:pPr lvl="1"/>
            <a:r>
              <a:rPr lang="en-US" altLang="zh-CN" dirty="0"/>
              <a:t>Second level</a:t>
            </a:r>
          </a:p>
          <a:p>
            <a:pPr lvl="2"/>
            <a:r>
              <a:rPr lang="en-US" altLang="zh-CN" dirty="0"/>
              <a:t>Third level</a:t>
            </a:r>
          </a:p>
          <a:p>
            <a:pPr lvl="3"/>
            <a:r>
              <a:rPr lang="en-US" altLang="zh-CN" dirty="0"/>
              <a:t>Fourth level</a:t>
            </a:r>
          </a:p>
          <a:p>
            <a:pPr lvl="4"/>
            <a:r>
              <a:rPr lang="en-US" altLang="zh-CN" dirty="0"/>
              <a:t>Fifth level</a:t>
            </a:r>
          </a:p>
        </p:txBody>
      </p:sp>
      <p:sp>
        <p:nvSpPr>
          <p:cNvPr id="7" name="Rectangle 4"/>
          <p:cNvSpPr>
            <a:spLocks noGrp="1" noChangeArrowheads="1"/>
          </p:cNvSpPr>
          <p:nvPr>
            <p:ph type="dt" sz="half" idx="2"/>
          </p:nvPr>
        </p:nvSpPr>
        <p:spPr bwMode="auto">
          <a:xfrm>
            <a:off x="457200" y="6245225"/>
            <a:ext cx="2133600" cy="476250"/>
          </a:xfrm>
          <a:prstGeom prst="rect">
            <a:avLst/>
          </a:prstGeom>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eaLnBrk="0" hangingPunct="0">
              <a:defRPr sz="1400" b="1" i="0">
                <a:solidFill>
                  <a:srgbClr val="000000"/>
                </a:solidFill>
                <a:latin typeface="Arial" panose="020B0604020202020204" pitchFamily="34" charset="0"/>
                <a:cs typeface="Arial" panose="020B0604020202020204" pitchFamily="34" charset="0"/>
              </a:defRPr>
            </a:lvl1pPr>
          </a:lstStyle>
          <a:p>
            <a:fld id="{52F367E4-7E1D-FF4E-AF00-438FDA6547A0}" type="datetimeFigureOut">
              <a:rPr lang="en-US" smtClean="0"/>
              <a:pPr/>
              <a:t>3/19/26</a:t>
            </a:fld>
            <a:endParaRPr lang="en-US" dirty="0"/>
          </a:p>
        </p:txBody>
      </p:sp>
      <p:sp>
        <p:nvSpPr>
          <p:cNvPr id="8" name="Rectangle 5"/>
          <p:cNvSpPr>
            <a:spLocks noGrp="1" noChangeArrowheads="1"/>
          </p:cNvSpPr>
          <p:nvPr>
            <p:ph type="ftr" sz="quarter" idx="3"/>
          </p:nvPr>
        </p:nvSpPr>
        <p:spPr bwMode="auto">
          <a:xfrm>
            <a:off x="3124200" y="6245225"/>
            <a:ext cx="2895600" cy="476250"/>
          </a:xfrm>
          <a:prstGeom prst="rect">
            <a:avLst/>
          </a:prstGeom>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l" eaLnBrk="0" hangingPunct="0">
              <a:defRPr sz="1400" b="1" i="0">
                <a:solidFill>
                  <a:srgbClr val="000000"/>
                </a:solidFill>
                <a:latin typeface="Arial" panose="020B0604020202020204" pitchFamily="34" charset="0"/>
                <a:cs typeface="Arial" panose="020B0604020202020204" pitchFamily="34" charset="0"/>
              </a:defRPr>
            </a:lvl1pPr>
          </a:lstStyle>
          <a:p>
            <a:endParaRPr lang="en-US" dirty="0"/>
          </a:p>
        </p:txBody>
      </p:sp>
      <p:sp>
        <p:nvSpPr>
          <p:cNvPr id="9" name="Rectangle 6"/>
          <p:cNvSpPr>
            <a:spLocks noGrp="1" noChangeArrowheads="1"/>
          </p:cNvSpPr>
          <p:nvPr>
            <p:ph type="sldNum" sz="quarter" idx="4"/>
          </p:nvPr>
        </p:nvSpPr>
        <p:spPr bwMode="auto">
          <a:xfrm>
            <a:off x="6553200" y="6245225"/>
            <a:ext cx="2133600" cy="476250"/>
          </a:xfrm>
          <a:prstGeom prst="rect">
            <a:avLst/>
          </a:prstGeom>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r" eaLnBrk="0" hangingPunct="0">
              <a:defRPr sz="1400" b="1" i="0">
                <a:solidFill>
                  <a:srgbClr val="000000"/>
                </a:solidFill>
                <a:latin typeface="Arial" panose="020B0604020202020204" pitchFamily="34" charset="0"/>
                <a:cs typeface="Arial" panose="020B0604020202020204" pitchFamily="34" charset="0"/>
              </a:defRPr>
            </a:lvl1pPr>
          </a:lstStyle>
          <a:p>
            <a:fld id="{8C99E196-A115-2F47-A252-2B1A00B54207}" type="slidenum">
              <a:rPr lang="en-US" smtClean="0"/>
              <a:pPr/>
              <a:t>‹#›</a:t>
            </a:fld>
            <a:endParaRPr lang="en-US" dirty="0"/>
          </a:p>
        </p:txBody>
      </p:sp>
    </p:spTree>
    <p:extLst>
      <p:ext uri="{BB962C8B-B14F-4D97-AF65-F5344CB8AC3E}">
        <p14:creationId xmlns:p14="http://schemas.microsoft.com/office/powerpoint/2010/main" val="2332929905"/>
      </p:ext>
    </p:extLst>
  </p:cSld>
  <p:clrMap bg1="lt1" tx1="dk1" bg2="lt2" tx2="dk2" accent1="accent1" accent2="accent2" accent3="accent3" accent4="accent4" accent5="accent5" accent6="accent6" hlink="hlink" folHlink="folHlink"/>
  <p:sldLayoutIdLst>
    <p:sldLayoutId id="2147485156" r:id="rId1"/>
    <p:sldLayoutId id="2147485157" r:id="rId2"/>
    <p:sldLayoutId id="2147485158" r:id="rId3"/>
    <p:sldLayoutId id="2147485159" r:id="rId4"/>
    <p:sldLayoutId id="2147485160" r:id="rId5"/>
    <p:sldLayoutId id="2147485161" r:id="rId6"/>
    <p:sldLayoutId id="2147485162" r:id="rId7"/>
    <p:sldLayoutId id="2147485163" r:id="rId8"/>
    <p:sldLayoutId id="2147485164" r:id="rId9"/>
    <p:sldLayoutId id="2147485165" r:id="rId10"/>
    <p:sldLayoutId id="2147485166" r:id="rId1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mj-ea"/>
          <a:cs typeface="+mj-cs"/>
        </a:defRPr>
      </a:lvl1pPr>
      <a:lvl2pPr algn="ctr" rtl="0" eaLnBrk="0" fontAlgn="base" hangingPunct="0">
        <a:spcBef>
          <a:spcPct val="0"/>
        </a:spcBef>
        <a:spcAft>
          <a:spcPct val="0"/>
        </a:spcAft>
        <a:defRPr sz="4400">
          <a:solidFill>
            <a:schemeClr val="tx2"/>
          </a:solidFill>
          <a:latin typeface="Arial" charset="0"/>
          <a:ea typeface="SimSun" charset="0"/>
          <a:cs typeface="SimSun" charset="0"/>
        </a:defRPr>
      </a:lvl2pPr>
      <a:lvl3pPr algn="ctr" rtl="0" eaLnBrk="0" fontAlgn="base" hangingPunct="0">
        <a:spcBef>
          <a:spcPct val="0"/>
        </a:spcBef>
        <a:spcAft>
          <a:spcPct val="0"/>
        </a:spcAft>
        <a:defRPr sz="4400">
          <a:solidFill>
            <a:schemeClr val="tx2"/>
          </a:solidFill>
          <a:latin typeface="Arial" charset="0"/>
          <a:ea typeface="SimSun" charset="0"/>
          <a:cs typeface="SimSun" charset="0"/>
        </a:defRPr>
      </a:lvl3pPr>
      <a:lvl4pPr algn="ctr" rtl="0" eaLnBrk="0" fontAlgn="base" hangingPunct="0">
        <a:spcBef>
          <a:spcPct val="0"/>
        </a:spcBef>
        <a:spcAft>
          <a:spcPct val="0"/>
        </a:spcAft>
        <a:defRPr sz="4400">
          <a:solidFill>
            <a:schemeClr val="tx2"/>
          </a:solidFill>
          <a:latin typeface="Arial" charset="0"/>
          <a:ea typeface="SimSun" charset="0"/>
          <a:cs typeface="SimSun" charset="0"/>
        </a:defRPr>
      </a:lvl4pPr>
      <a:lvl5pPr algn="ctr" rtl="0" eaLnBrk="0" fontAlgn="base" hangingPunct="0">
        <a:spcBef>
          <a:spcPct val="0"/>
        </a:spcBef>
        <a:spcAft>
          <a:spcPct val="0"/>
        </a:spcAft>
        <a:defRPr sz="4400">
          <a:solidFill>
            <a:schemeClr val="tx2"/>
          </a:solidFill>
          <a:latin typeface="Arial" charset="0"/>
          <a:ea typeface="SimSun" charset="0"/>
          <a:cs typeface="SimSun" charset="0"/>
        </a:defRPr>
      </a:lvl5pPr>
      <a:lvl6pPr marL="457200" algn="ctr" rtl="0" fontAlgn="base">
        <a:spcBef>
          <a:spcPct val="0"/>
        </a:spcBef>
        <a:spcAft>
          <a:spcPct val="0"/>
        </a:spcAft>
        <a:defRPr sz="4400">
          <a:solidFill>
            <a:schemeClr val="tx2"/>
          </a:solidFill>
          <a:latin typeface="Arial" charset="0"/>
          <a:ea typeface="SimSun" charset="0"/>
          <a:cs typeface="SimSun" charset="0"/>
        </a:defRPr>
      </a:lvl6pPr>
      <a:lvl7pPr marL="914400" algn="ctr" rtl="0" fontAlgn="base">
        <a:spcBef>
          <a:spcPct val="0"/>
        </a:spcBef>
        <a:spcAft>
          <a:spcPct val="0"/>
        </a:spcAft>
        <a:defRPr sz="4400">
          <a:solidFill>
            <a:schemeClr val="tx2"/>
          </a:solidFill>
          <a:latin typeface="Arial" charset="0"/>
          <a:ea typeface="SimSun" charset="0"/>
          <a:cs typeface="SimSun" charset="0"/>
        </a:defRPr>
      </a:lvl7pPr>
      <a:lvl8pPr marL="1371600" algn="ctr" rtl="0" fontAlgn="base">
        <a:spcBef>
          <a:spcPct val="0"/>
        </a:spcBef>
        <a:spcAft>
          <a:spcPct val="0"/>
        </a:spcAft>
        <a:defRPr sz="4400">
          <a:solidFill>
            <a:schemeClr val="tx2"/>
          </a:solidFill>
          <a:latin typeface="Arial" charset="0"/>
          <a:ea typeface="SimSun" charset="0"/>
          <a:cs typeface="SimSun" charset="0"/>
        </a:defRPr>
      </a:lvl8pPr>
      <a:lvl9pPr marL="1828800" algn="ctr" rtl="0" fontAlgn="base">
        <a:spcBef>
          <a:spcPct val="0"/>
        </a:spcBef>
        <a:spcAft>
          <a:spcPct val="0"/>
        </a:spcAft>
        <a:defRPr sz="4400">
          <a:solidFill>
            <a:schemeClr val="tx2"/>
          </a:solidFill>
          <a:latin typeface="Arial" charset="0"/>
          <a:ea typeface="SimSun" charset="0"/>
          <a:cs typeface="SimSun"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mn-ea"/>
          <a:cs typeface="+mn-cs"/>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mn-ea"/>
          <a:cs typeface="+mn-cs"/>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mn-ea"/>
          <a:cs typeface="+mn-cs"/>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cs typeface="+mn-cs"/>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cs typeface="+mn-cs"/>
        </a:defRPr>
      </a:lvl5pPr>
      <a:lvl6pPr marL="2514600" indent="-228600" algn="l" rtl="0" fontAlgn="base">
        <a:spcBef>
          <a:spcPct val="20000"/>
        </a:spcBef>
        <a:spcAft>
          <a:spcPct val="0"/>
        </a:spcAft>
        <a:buChar char="»"/>
        <a:defRPr sz="2000">
          <a:solidFill>
            <a:schemeClr val="tx1"/>
          </a:solidFill>
          <a:latin typeface="+mn-lt"/>
          <a:ea typeface="+mn-ea"/>
          <a:cs typeface="+mn-cs"/>
        </a:defRPr>
      </a:lvl6pPr>
      <a:lvl7pPr marL="2971800" indent="-228600" algn="l" rtl="0" fontAlgn="base">
        <a:spcBef>
          <a:spcPct val="20000"/>
        </a:spcBef>
        <a:spcAft>
          <a:spcPct val="0"/>
        </a:spcAft>
        <a:buChar char="»"/>
        <a:defRPr sz="2000">
          <a:solidFill>
            <a:schemeClr val="tx1"/>
          </a:solidFill>
          <a:latin typeface="+mn-lt"/>
          <a:ea typeface="+mn-ea"/>
          <a:cs typeface="+mn-cs"/>
        </a:defRPr>
      </a:lvl7pPr>
      <a:lvl8pPr marL="3429000" indent="-228600" algn="l" rtl="0" fontAlgn="base">
        <a:spcBef>
          <a:spcPct val="20000"/>
        </a:spcBef>
        <a:spcAft>
          <a:spcPct val="0"/>
        </a:spcAft>
        <a:buChar char="»"/>
        <a:defRPr sz="2000">
          <a:solidFill>
            <a:schemeClr val="tx1"/>
          </a:solidFill>
          <a:latin typeface="+mn-lt"/>
          <a:ea typeface="+mn-ea"/>
          <a:cs typeface="+mn-cs"/>
        </a:defRPr>
      </a:lvl8pPr>
      <a:lvl9pPr marL="3886200" indent="-228600" algn="l" rtl="0" fontAlgn="base">
        <a:spcBef>
          <a:spcPct val="20000"/>
        </a:spcBef>
        <a:spcAft>
          <a:spcPct val="0"/>
        </a:spcAft>
        <a:buChar char="»"/>
        <a:defRPr sz="20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4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676866" name="Group 2"/>
          <p:cNvGrpSpPr>
            <a:grpSpLocks/>
          </p:cNvGrpSpPr>
          <p:nvPr/>
        </p:nvGrpSpPr>
        <p:grpSpPr bwMode="auto">
          <a:xfrm>
            <a:off x="0" y="0"/>
            <a:ext cx="7242175" cy="1981200"/>
            <a:chOff x="0" y="0"/>
            <a:chExt cx="4562" cy="1248"/>
          </a:xfrm>
        </p:grpSpPr>
        <p:sp>
          <p:nvSpPr>
            <p:cNvPr id="35843" name="Freeform 3"/>
            <p:cNvSpPr>
              <a:spLocks/>
            </p:cNvSpPr>
            <p:nvPr/>
          </p:nvSpPr>
          <p:spPr bwMode="hidden">
            <a:xfrm>
              <a:off x="0" y="583"/>
              <a:ext cx="4487" cy="665"/>
            </a:xfrm>
            <a:custGeom>
              <a:avLst/>
              <a:gdLst/>
              <a:ahLst/>
              <a:cxnLst>
                <a:cxn ang="0">
                  <a:pos x="4800" y="299"/>
                </a:cxn>
                <a:cxn ang="0">
                  <a:pos x="0" y="665"/>
                </a:cxn>
                <a:cxn ang="0">
                  <a:pos x="0" y="0"/>
                </a:cxn>
                <a:cxn ang="0">
                  <a:pos x="4806" y="1"/>
                </a:cxn>
                <a:cxn ang="0">
                  <a:pos x="4800" y="153"/>
                </a:cxn>
                <a:cxn ang="0">
                  <a:pos x="4800" y="299"/>
                </a:cxn>
              </a:cxnLst>
              <a:rect l="0" t="0" r="r" b="b"/>
              <a:pathLst>
                <a:path w="4806" h="665">
                  <a:moveTo>
                    <a:pt x="4800" y="299"/>
                  </a:moveTo>
                  <a:lnTo>
                    <a:pt x="0" y="665"/>
                  </a:lnTo>
                  <a:lnTo>
                    <a:pt x="0" y="0"/>
                  </a:lnTo>
                  <a:lnTo>
                    <a:pt x="4806" y="1"/>
                  </a:lnTo>
                  <a:lnTo>
                    <a:pt x="4800" y="153"/>
                  </a:lnTo>
                  <a:lnTo>
                    <a:pt x="4800" y="299"/>
                  </a:lnTo>
                  <a:close/>
                </a:path>
              </a:pathLst>
            </a:custGeom>
            <a:gradFill rotWithShape="1">
              <a:gsLst>
                <a:gs pos="0">
                  <a:schemeClr val="bg1">
                    <a:gamma/>
                    <a:shade val="94118"/>
                    <a:invGamma/>
                  </a:schemeClr>
                </a:gs>
                <a:gs pos="100000">
                  <a:schemeClr val="bg1"/>
                </a:gs>
              </a:gsLst>
              <a:lin ang="0" scaled="1"/>
            </a:gradFill>
            <a:ln w="9525">
              <a:noFill/>
              <a:round/>
              <a:headEnd/>
              <a:tailEnd/>
            </a:ln>
          </p:spPr>
          <p:txBody>
            <a:bodyPr/>
            <a:lstStyle/>
            <a:p>
              <a:pPr eaLnBrk="0" hangingPunct="0">
                <a:defRPr/>
              </a:pPr>
              <a:endParaRPr lang="en-US" sz="1800">
                <a:solidFill>
                  <a:srgbClr val="FFFFFF"/>
                </a:solidFill>
                <a:latin typeface="Tahoma" pitchFamily="24" charset="-52"/>
                <a:ea typeface="ＭＳ Ｐゴシック" pitchFamily="24" charset="-128"/>
                <a:cs typeface="ＭＳ Ｐゴシック" pitchFamily="24" charset="-128"/>
              </a:endParaRPr>
            </a:p>
          </p:txBody>
        </p:sp>
        <p:sp>
          <p:nvSpPr>
            <p:cNvPr id="676873" name="Freeform 4"/>
            <p:cNvSpPr>
              <a:spLocks/>
            </p:cNvSpPr>
            <p:nvPr/>
          </p:nvSpPr>
          <p:spPr bwMode="hidden">
            <a:xfrm>
              <a:off x="0" y="0"/>
              <a:ext cx="4562" cy="1199"/>
            </a:xfrm>
            <a:custGeom>
              <a:avLst/>
              <a:gdLst>
                <a:gd name="T0" fmla="*/ 4560 w 4562"/>
                <a:gd name="T1" fmla="*/ 932 h 1199"/>
                <a:gd name="T2" fmla="*/ 0 w 4562"/>
                <a:gd name="T3" fmla="*/ 1199 h 1199"/>
                <a:gd name="T4" fmla="*/ 0 w 4562"/>
                <a:gd name="T5" fmla="*/ 0 h 1199"/>
                <a:gd name="T6" fmla="*/ 4562 w 4562"/>
                <a:gd name="T7" fmla="*/ 0 h 1199"/>
                <a:gd name="T8" fmla="*/ 4560 w 4562"/>
                <a:gd name="T9" fmla="*/ 932 h 1199"/>
                <a:gd name="T10" fmla="*/ 4560 w 4562"/>
                <a:gd name="T11" fmla="*/ 932 h 119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562" h="1199">
                  <a:moveTo>
                    <a:pt x="4560" y="932"/>
                  </a:moveTo>
                  <a:lnTo>
                    <a:pt x="0" y="1199"/>
                  </a:lnTo>
                  <a:lnTo>
                    <a:pt x="0" y="0"/>
                  </a:lnTo>
                  <a:lnTo>
                    <a:pt x="4562" y="0"/>
                  </a:lnTo>
                  <a:lnTo>
                    <a:pt x="4560" y="932"/>
                  </a:lnTo>
                  <a:close/>
                </a:path>
              </a:pathLst>
            </a:custGeom>
            <a:gradFill rotWithShape="0">
              <a:gsLst>
                <a:gs pos="0">
                  <a:schemeClr val="bg2"/>
                </a:gs>
                <a:gs pos="100000">
                  <a:schemeClr val="bg1"/>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grpSp>
      <p:sp>
        <p:nvSpPr>
          <p:cNvPr id="35845" name="Rectangle 5"/>
          <p:cNvSpPr>
            <a:spLocks noGrp="1" noChangeArrowheads="1"/>
          </p:cNvSpPr>
          <p:nvPr>
            <p:ph type="title"/>
          </p:nvPr>
        </p:nvSpPr>
        <p:spPr bwMode="auto">
          <a:xfrm>
            <a:off x="457200" y="274638"/>
            <a:ext cx="822960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35846" name="Rectangle 6"/>
          <p:cNvSpPr>
            <a:spLocks noGrp="1" noChangeArrowheads="1"/>
          </p:cNvSpPr>
          <p:nvPr>
            <p:ph type="body" idx="1"/>
          </p:nvPr>
        </p:nvSpPr>
        <p:spPr bwMode="auto">
          <a:xfrm>
            <a:off x="457200" y="1600200"/>
            <a:ext cx="8229600" cy="44958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5847" name="Rectangle 7"/>
          <p:cNvSpPr>
            <a:spLocks noGrp="1" noChangeArrowheads="1"/>
          </p:cNvSpPr>
          <p:nvPr>
            <p:ph type="dt" sz="half" idx="2"/>
          </p:nvPr>
        </p:nvSpPr>
        <p:spPr bwMode="auto">
          <a:xfrm>
            <a:off x="457200" y="624840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eaLnBrk="1" hangingPunct="1">
              <a:defRPr sz="1200">
                <a:solidFill>
                  <a:srgbClr val="FFFFFF"/>
                </a:solidFill>
                <a:effectLst>
                  <a:outerShdw blurRad="38100" dist="38100" dir="2700000" algn="tl">
                    <a:srgbClr val="000000"/>
                  </a:outerShdw>
                </a:effectLst>
                <a:latin typeface="Tahoma" pitchFamily="24" charset="-52"/>
                <a:ea typeface="ＭＳ Ｐゴシック" pitchFamily="24" charset="-128"/>
                <a:cs typeface="ＭＳ Ｐゴシック" pitchFamily="24" charset="-128"/>
              </a:defRPr>
            </a:lvl1pPr>
          </a:lstStyle>
          <a:p>
            <a:pPr>
              <a:defRPr/>
            </a:pPr>
            <a:endParaRPr lang="en-US"/>
          </a:p>
        </p:txBody>
      </p:sp>
      <p:sp>
        <p:nvSpPr>
          <p:cNvPr id="35848" name="Rectangle 8"/>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a:solidFill>
                  <a:srgbClr val="FFFFFF"/>
                </a:solidFill>
                <a:effectLst>
                  <a:outerShdw blurRad="38100" dist="38100" dir="2700000" algn="tl">
                    <a:srgbClr val="000000"/>
                  </a:outerShdw>
                </a:effectLst>
                <a:latin typeface="Tahoma" pitchFamily="24" charset="-52"/>
                <a:ea typeface="ＭＳ Ｐゴシック" pitchFamily="24" charset="-128"/>
                <a:cs typeface="ＭＳ Ｐゴシック" pitchFamily="24" charset="-128"/>
              </a:defRPr>
            </a:lvl1pPr>
          </a:lstStyle>
          <a:p>
            <a:pPr>
              <a:defRPr/>
            </a:pPr>
            <a:endParaRPr lang="en-US"/>
          </a:p>
        </p:txBody>
      </p:sp>
      <p:sp>
        <p:nvSpPr>
          <p:cNvPr id="35849" name="Rectangle 9"/>
          <p:cNvSpPr>
            <a:spLocks noGrp="1" noChangeArrowheads="1"/>
          </p:cNvSpPr>
          <p:nvPr>
            <p:ph type="sldNum" sz="quarter" idx="4"/>
          </p:nvPr>
        </p:nvSpPr>
        <p:spPr bwMode="auto">
          <a:xfrm>
            <a:off x="6553200" y="6248400"/>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200">
                <a:solidFill>
                  <a:srgbClr val="FFFFFF"/>
                </a:solidFill>
                <a:effectLst>
                  <a:outerShdw blurRad="38100" dist="38100" dir="2700000" algn="tl">
                    <a:srgbClr val="000000"/>
                  </a:outerShdw>
                </a:effectLst>
                <a:latin typeface="Tahoma" charset="0"/>
              </a:defRPr>
            </a:lvl1pPr>
          </a:lstStyle>
          <a:p>
            <a:pPr>
              <a:defRPr/>
            </a:pPr>
            <a:fld id="{47D585FF-DBF5-4F49-968C-08C8919E69A9}" type="slidenum">
              <a:rPr lang="en-US"/>
              <a:pPr>
                <a:defRPr/>
              </a:pPr>
              <a:t>‹#›</a:t>
            </a:fld>
            <a:endParaRPr lang="en-US"/>
          </a:p>
        </p:txBody>
      </p:sp>
    </p:spTree>
    <p:extLst>
      <p:ext uri="{BB962C8B-B14F-4D97-AF65-F5344CB8AC3E}">
        <p14:creationId xmlns:p14="http://schemas.microsoft.com/office/powerpoint/2010/main" val="3170149603"/>
      </p:ext>
    </p:extLst>
  </p:cSld>
  <p:clrMap bg1="dk2" tx1="lt1" bg2="dk1" tx2="lt2" accent1="accent1" accent2="accent2" accent3="accent3" accent4="accent4" accent5="accent5" accent6="accent6" hlink="hlink" folHlink="folHlink"/>
  <p:sldLayoutIdLst>
    <p:sldLayoutId id="2147487280" r:id="rId1"/>
  </p:sldLayoutIdLst>
  <p:txStyles>
    <p:titleStyle>
      <a:lvl1pPr algn="ctr" rtl="0" eaLnBrk="0" fontAlgn="base" hangingPunct="0">
        <a:spcBef>
          <a:spcPct val="0"/>
        </a:spcBef>
        <a:spcAft>
          <a:spcPct val="0"/>
        </a:spcAft>
        <a:defRPr sz="4000" b="1" i="0">
          <a:solidFill>
            <a:schemeClr val="tx1"/>
          </a:solidFill>
          <a:effectLst>
            <a:outerShdw blurRad="38100" dist="38100" dir="2700000" algn="tl">
              <a:srgbClr val="000000"/>
            </a:outerShdw>
          </a:effectLst>
          <a:latin typeface="Arial" panose="020B0604020202020204" pitchFamily="34" charset="0"/>
          <a:ea typeface="ＭＳ Ｐゴシック" pitchFamily="-112" charset="-128"/>
          <a:cs typeface="Arial" panose="020B0604020202020204" pitchFamily="34" charset="0"/>
        </a:defRPr>
      </a:lvl1pPr>
      <a:lvl2pPr algn="ctr" rtl="0" eaLnBrk="0" fontAlgn="base" hangingPunct="0">
        <a:spcBef>
          <a:spcPct val="0"/>
        </a:spcBef>
        <a:spcAft>
          <a:spcPct val="0"/>
        </a:spcAft>
        <a:defRPr sz="4000" b="1">
          <a:solidFill>
            <a:schemeClr val="tx1"/>
          </a:solidFill>
          <a:effectLst>
            <a:outerShdw blurRad="38100" dist="38100" dir="2700000" algn="tl">
              <a:srgbClr val="000000"/>
            </a:outerShdw>
          </a:effectLst>
          <a:latin typeface="Arial" charset="0"/>
          <a:ea typeface="ＭＳ Ｐゴシック" pitchFamily="-112" charset="-128"/>
          <a:cs typeface="ＭＳ Ｐゴシック" pitchFamily="-112" charset="-128"/>
        </a:defRPr>
      </a:lvl2pPr>
      <a:lvl3pPr algn="ctr" rtl="0" eaLnBrk="0" fontAlgn="base" hangingPunct="0">
        <a:spcBef>
          <a:spcPct val="0"/>
        </a:spcBef>
        <a:spcAft>
          <a:spcPct val="0"/>
        </a:spcAft>
        <a:defRPr sz="4000" b="1">
          <a:solidFill>
            <a:schemeClr val="tx1"/>
          </a:solidFill>
          <a:effectLst>
            <a:outerShdw blurRad="38100" dist="38100" dir="2700000" algn="tl">
              <a:srgbClr val="000000"/>
            </a:outerShdw>
          </a:effectLst>
          <a:latin typeface="Arial" charset="0"/>
          <a:ea typeface="ＭＳ Ｐゴシック" pitchFamily="-112" charset="-128"/>
          <a:cs typeface="ＭＳ Ｐゴシック" pitchFamily="-112" charset="-128"/>
        </a:defRPr>
      </a:lvl3pPr>
      <a:lvl4pPr algn="ctr" rtl="0" eaLnBrk="0" fontAlgn="base" hangingPunct="0">
        <a:spcBef>
          <a:spcPct val="0"/>
        </a:spcBef>
        <a:spcAft>
          <a:spcPct val="0"/>
        </a:spcAft>
        <a:defRPr sz="4000" b="1">
          <a:solidFill>
            <a:schemeClr val="tx1"/>
          </a:solidFill>
          <a:effectLst>
            <a:outerShdw blurRad="38100" dist="38100" dir="2700000" algn="tl">
              <a:srgbClr val="000000"/>
            </a:outerShdw>
          </a:effectLst>
          <a:latin typeface="Arial" charset="0"/>
          <a:ea typeface="ＭＳ Ｐゴシック" pitchFamily="-112" charset="-128"/>
          <a:cs typeface="ＭＳ Ｐゴシック" pitchFamily="-112" charset="-128"/>
        </a:defRPr>
      </a:lvl4pPr>
      <a:lvl5pPr algn="ctr" rtl="0" eaLnBrk="0" fontAlgn="base" hangingPunct="0">
        <a:spcBef>
          <a:spcPct val="0"/>
        </a:spcBef>
        <a:spcAft>
          <a:spcPct val="0"/>
        </a:spcAft>
        <a:defRPr sz="4000" b="1">
          <a:solidFill>
            <a:schemeClr val="tx1"/>
          </a:solidFill>
          <a:effectLst>
            <a:outerShdw blurRad="38100" dist="38100" dir="2700000" algn="tl">
              <a:srgbClr val="000000"/>
            </a:outerShdw>
          </a:effectLst>
          <a:latin typeface="Arial"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Tahoma" pitchFamily="24" charset="-52"/>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Tahoma" pitchFamily="24" charset="-52"/>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Tahoma" pitchFamily="24" charset="-52"/>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Tahoma" pitchFamily="24" charset="-52"/>
        </a:defRPr>
      </a:lvl9pPr>
    </p:titleStyle>
    <p:bodyStyle>
      <a:lvl1pPr marL="342900" indent="-342900" algn="l" rtl="0" eaLnBrk="0" fontAlgn="base" hangingPunct="0">
        <a:spcBef>
          <a:spcPct val="20000"/>
        </a:spcBef>
        <a:spcAft>
          <a:spcPct val="0"/>
        </a:spcAft>
        <a:buClr>
          <a:schemeClr val="hlink"/>
        </a:buClr>
        <a:buSzPct val="80000"/>
        <a:buFont typeface="Wingdings" charset="0"/>
        <a:buChar char="n"/>
        <a:defRPr sz="3200" b="1" i="0">
          <a:solidFill>
            <a:schemeClr val="tx1"/>
          </a:solidFill>
          <a:effectLst>
            <a:outerShdw blurRad="38100" dist="38100" dir="2700000" algn="tl">
              <a:srgbClr val="000000"/>
            </a:outerShdw>
          </a:effectLst>
          <a:latin typeface="Arial" panose="020B0604020202020204" pitchFamily="34" charset="0"/>
          <a:ea typeface="ＭＳ Ｐゴシック" pitchFamily="-112" charset="-128"/>
          <a:cs typeface="Arial" panose="020B0604020202020204" pitchFamily="34" charset="0"/>
        </a:defRPr>
      </a:lvl1pPr>
      <a:lvl2pPr marL="742950" indent="-285750" algn="l" rtl="0" eaLnBrk="0" fontAlgn="base" hangingPunct="0">
        <a:spcBef>
          <a:spcPct val="20000"/>
        </a:spcBef>
        <a:spcAft>
          <a:spcPct val="0"/>
        </a:spcAft>
        <a:buClr>
          <a:schemeClr val="tx1"/>
        </a:buClr>
        <a:buChar char="–"/>
        <a:defRPr sz="2800" b="1" i="0">
          <a:solidFill>
            <a:schemeClr val="tx1"/>
          </a:solidFill>
          <a:effectLst>
            <a:outerShdw blurRad="38100" dist="38100" dir="2700000" algn="tl">
              <a:srgbClr val="000000"/>
            </a:outerShdw>
          </a:effectLst>
          <a:latin typeface="Arial" panose="020B0604020202020204" pitchFamily="34" charset="0"/>
          <a:ea typeface="ＭＳ Ｐゴシック" pitchFamily="24" charset="-128"/>
          <a:cs typeface="Arial" panose="020B0604020202020204" pitchFamily="34" charset="0"/>
        </a:defRPr>
      </a:lvl2pPr>
      <a:lvl3pPr marL="1143000" indent="-228600" algn="l" rtl="0" eaLnBrk="0" fontAlgn="base" hangingPunct="0">
        <a:spcBef>
          <a:spcPct val="20000"/>
        </a:spcBef>
        <a:spcAft>
          <a:spcPct val="0"/>
        </a:spcAft>
        <a:buClr>
          <a:schemeClr val="hlink"/>
        </a:buClr>
        <a:buFont typeface="Wingdings" charset="0"/>
        <a:buChar char="§"/>
        <a:defRPr sz="2400" b="1" i="0">
          <a:solidFill>
            <a:schemeClr val="tx1"/>
          </a:solidFill>
          <a:effectLst>
            <a:outerShdw blurRad="38100" dist="38100" dir="2700000" algn="tl">
              <a:srgbClr val="000000"/>
            </a:outerShdw>
          </a:effectLst>
          <a:latin typeface="Arial" panose="020B0604020202020204" pitchFamily="34" charset="0"/>
          <a:ea typeface="ＭＳ Ｐゴシック" pitchFamily="24" charset="-128"/>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tx1"/>
          </a:solidFill>
          <a:effectLst>
            <a:outerShdw blurRad="38100" dist="38100" dir="2700000" algn="tl">
              <a:srgbClr val="000000"/>
            </a:outerShdw>
          </a:effectLst>
          <a:latin typeface="Arial" panose="020B0604020202020204" pitchFamily="34" charset="0"/>
          <a:ea typeface="ＭＳ Ｐゴシック" pitchFamily="24" charset="-128"/>
          <a:cs typeface="Arial" panose="020B0604020202020204" pitchFamily="34" charset="0"/>
        </a:defRPr>
      </a:lvl4pPr>
      <a:lvl5pPr marL="2057400" indent="-228600" algn="l" rtl="0" eaLnBrk="0" fontAlgn="base" hangingPunct="0">
        <a:spcBef>
          <a:spcPct val="20000"/>
        </a:spcBef>
        <a:spcAft>
          <a:spcPct val="0"/>
        </a:spcAft>
        <a:buClr>
          <a:schemeClr val="hlink"/>
        </a:buClr>
        <a:buFont typeface="Wingdings" charset="0"/>
        <a:buChar char="§"/>
        <a:defRPr sz="2000" b="1" i="0">
          <a:solidFill>
            <a:schemeClr val="tx1"/>
          </a:solidFill>
          <a:effectLst>
            <a:outerShdw blurRad="38100" dist="38100" dir="2700000" algn="tl">
              <a:srgbClr val="000000"/>
            </a:outerShdw>
          </a:effectLst>
          <a:latin typeface="Arial" panose="020B0604020202020204" pitchFamily="34" charset="0"/>
          <a:ea typeface="ＭＳ Ｐゴシック" pitchFamily="24" charset="-128"/>
          <a:cs typeface="Arial" panose="020B0604020202020204" pitchFamily="34" charset="0"/>
        </a:defRPr>
      </a:lvl5pPr>
      <a:lvl6pPr marL="2514600" indent="-228600" algn="l" rtl="0" fontAlgn="base">
        <a:spcBef>
          <a:spcPct val="20000"/>
        </a:spcBef>
        <a:spcAft>
          <a:spcPct val="0"/>
        </a:spcAft>
        <a:buClr>
          <a:schemeClr val="hlink"/>
        </a:buClr>
        <a:buFont typeface="Wingdings" pitchFamily="24" charset="2"/>
        <a:buChar char="§"/>
        <a:defRPr sz="2000">
          <a:solidFill>
            <a:schemeClr val="tx1"/>
          </a:solidFill>
          <a:effectLst>
            <a:outerShdw blurRad="38100" dist="38100" dir="2700000" algn="tl">
              <a:srgbClr val="000000"/>
            </a:outerShdw>
          </a:effectLst>
          <a:latin typeface="+mn-lt"/>
          <a:ea typeface="ＭＳ Ｐゴシック" pitchFamily="24" charset="-128"/>
        </a:defRPr>
      </a:lvl6pPr>
      <a:lvl7pPr marL="2971800" indent="-228600" algn="l" rtl="0" fontAlgn="base">
        <a:spcBef>
          <a:spcPct val="20000"/>
        </a:spcBef>
        <a:spcAft>
          <a:spcPct val="0"/>
        </a:spcAft>
        <a:buClr>
          <a:schemeClr val="hlink"/>
        </a:buClr>
        <a:buFont typeface="Wingdings" pitchFamily="24" charset="2"/>
        <a:buChar char="§"/>
        <a:defRPr sz="2000">
          <a:solidFill>
            <a:schemeClr val="tx1"/>
          </a:solidFill>
          <a:effectLst>
            <a:outerShdw blurRad="38100" dist="38100" dir="2700000" algn="tl">
              <a:srgbClr val="000000"/>
            </a:outerShdw>
          </a:effectLst>
          <a:latin typeface="+mn-lt"/>
          <a:ea typeface="ＭＳ Ｐゴシック" pitchFamily="24" charset="-128"/>
        </a:defRPr>
      </a:lvl7pPr>
      <a:lvl8pPr marL="3429000" indent="-228600" algn="l" rtl="0" fontAlgn="base">
        <a:spcBef>
          <a:spcPct val="20000"/>
        </a:spcBef>
        <a:spcAft>
          <a:spcPct val="0"/>
        </a:spcAft>
        <a:buClr>
          <a:schemeClr val="hlink"/>
        </a:buClr>
        <a:buFont typeface="Wingdings" pitchFamily="24" charset="2"/>
        <a:buChar char="§"/>
        <a:defRPr sz="2000">
          <a:solidFill>
            <a:schemeClr val="tx1"/>
          </a:solidFill>
          <a:effectLst>
            <a:outerShdw blurRad="38100" dist="38100" dir="2700000" algn="tl">
              <a:srgbClr val="000000"/>
            </a:outerShdw>
          </a:effectLst>
          <a:latin typeface="+mn-lt"/>
          <a:ea typeface="ＭＳ Ｐゴシック" pitchFamily="24" charset="-128"/>
        </a:defRPr>
      </a:lvl8pPr>
      <a:lvl9pPr marL="3886200" indent="-228600" algn="l" rtl="0" fontAlgn="base">
        <a:spcBef>
          <a:spcPct val="20000"/>
        </a:spcBef>
        <a:spcAft>
          <a:spcPct val="0"/>
        </a:spcAft>
        <a:buClr>
          <a:schemeClr val="hlink"/>
        </a:buClr>
        <a:buFont typeface="Wingdings" pitchFamily="24" charset="2"/>
        <a:buChar char="§"/>
        <a:defRPr sz="2000">
          <a:solidFill>
            <a:schemeClr val="tx1"/>
          </a:solidFill>
          <a:effectLst>
            <a:outerShdw blurRad="38100" dist="38100" dir="2700000" algn="tl">
              <a:srgbClr val="000000"/>
            </a:outerShdw>
          </a:effectLst>
          <a:latin typeface="+mn-lt"/>
          <a:ea typeface="ＭＳ Ｐゴシック" pitchFamily="24"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41.xml><?xml version="1.0" encoding="utf-8"?>
<p:sldMaster xmlns:a="http://schemas.openxmlformats.org/drawingml/2006/main" xmlns:r="http://schemas.openxmlformats.org/officeDocument/2006/relationships" xmlns:p="http://schemas.openxmlformats.org/presentationml/2006/main">
  <p:cSld>
    <p:bg bwMode="ltGray">
      <p:bgPr>
        <a:solidFill>
          <a:schemeClr val="bg2"/>
        </a:solidFill>
        <a:effectLst>
          <a:outerShdw blurRad="63500" dist="107763" dir="2700000" algn="ctr" rotWithShape="0">
            <a:srgbClr val="000000">
              <a:alpha val="74998"/>
            </a:srgbClr>
          </a:outerShdw>
        </a:effectLst>
      </p:bgPr>
    </p:bg>
    <p:spTree>
      <p:nvGrpSpPr>
        <p:cNvPr id="1" name=""/>
        <p:cNvGrpSpPr/>
        <p:nvPr/>
      </p:nvGrpSpPr>
      <p:grpSpPr>
        <a:xfrm>
          <a:off x="0" y="0"/>
          <a:ext cx="0" cy="0"/>
          <a:chOff x="0" y="0"/>
          <a:chExt cx="0" cy="0"/>
        </a:xfrm>
      </p:grpSpPr>
      <p:sp>
        <p:nvSpPr>
          <p:cNvPr id="1026" name="Rectangle 2"/>
          <p:cNvSpPr>
            <a:spLocks noChangeArrowheads="1"/>
          </p:cNvSpPr>
          <p:nvPr/>
        </p:nvSpPr>
        <p:spPr bwMode="ltGray">
          <a:xfrm>
            <a:off x="609603" y="228601"/>
            <a:ext cx="8239125" cy="6391275"/>
          </a:xfrm>
          <a:prstGeom prst="rect">
            <a:avLst/>
          </a:prstGeom>
          <a:solidFill>
            <a:srgbClr val="EDE7E3"/>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lIns="91427" tIns="45714" rIns="91427" bIns="45714" anchor="ctr"/>
          <a:lstStyle/>
          <a:p>
            <a:pPr algn="ctr"/>
            <a:endParaRPr kumimoji="1" lang="en-US">
              <a:solidFill>
                <a:srgbClr val="000000"/>
              </a:solidFill>
            </a:endParaRPr>
          </a:p>
        </p:txBody>
      </p:sp>
      <p:sp>
        <p:nvSpPr>
          <p:cNvPr id="1027" name="Line 3"/>
          <p:cNvSpPr>
            <a:spLocks noChangeShapeType="1"/>
          </p:cNvSpPr>
          <p:nvPr/>
        </p:nvSpPr>
        <p:spPr bwMode="ltGray">
          <a:xfrm>
            <a:off x="1016000" y="1600200"/>
            <a:ext cx="7670800" cy="0"/>
          </a:xfrm>
          <a:prstGeom prst="line">
            <a:avLst/>
          </a:prstGeom>
          <a:noFill/>
          <a:ln w="3175">
            <a:solidFill>
              <a:schemeClr val="bg2"/>
            </a:solidFill>
            <a:round/>
            <a:headEnd/>
            <a:tailEnd/>
          </a:ln>
          <a:extLst>
            <a:ext uri="{909E8E84-426E-40dd-AFC4-6F175D3DCCD1}">
              <a14:hiddenFill xmlns="" xmlns:a14="http://schemas.microsoft.com/office/drawing/2010/main">
                <a:noFill/>
              </a14:hiddenFill>
            </a:ext>
          </a:extLst>
        </p:spPr>
        <p:txBody>
          <a:bodyPr wrap="none" lIns="91427" tIns="45714" rIns="91427" bIns="45714" anchor="ctr"/>
          <a:lstStyle/>
          <a:p>
            <a:endParaRPr lang="en-US">
              <a:solidFill>
                <a:srgbClr val="000000"/>
              </a:solidFill>
            </a:endParaRPr>
          </a:p>
        </p:txBody>
      </p:sp>
      <p:pic>
        <p:nvPicPr>
          <p:cNvPr id="1028" name="Picture 4" descr="minispir"/>
          <p:cNvPicPr>
            <a:picLocks noChangeAspect="1" noChangeArrowheads="1"/>
          </p:cNvPicPr>
          <p:nvPr/>
        </p:nvPicPr>
        <p:blipFill>
          <a:blip r:embed="rId13">
            <a:extLst>
              <a:ext uri="{28A0092B-C50C-407E-A947-70E740481C1C}">
                <a14:useLocalDpi xmlns:a14="http://schemas.microsoft.com/office/drawing/2010/main" val="0"/>
              </a:ext>
            </a:extLst>
          </a:blip>
          <a:srcRect b="5333"/>
          <a:stretch>
            <a:fillRect/>
          </a:stretch>
        </p:blipFill>
        <p:spPr bwMode="ltGray">
          <a:xfrm>
            <a:off x="0" y="50800"/>
            <a:ext cx="1181100" cy="40576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1029" name="Picture 5" descr="minispir"/>
          <p:cNvPicPr>
            <a:picLocks noChangeAspect="1" noChangeArrowheads="1"/>
          </p:cNvPicPr>
          <p:nvPr/>
        </p:nvPicPr>
        <p:blipFill>
          <a:blip r:embed="rId13">
            <a:extLst>
              <a:ext uri="{28A0092B-C50C-407E-A947-70E740481C1C}">
                <a14:useLocalDpi xmlns:a14="http://schemas.microsoft.com/office/drawing/2010/main" val="0"/>
              </a:ext>
            </a:extLst>
          </a:blip>
          <a:srcRect t="39999"/>
          <a:stretch>
            <a:fillRect/>
          </a:stretch>
        </p:blipFill>
        <p:spPr bwMode="ltGray">
          <a:xfrm>
            <a:off x="0" y="4222751"/>
            <a:ext cx="1181100" cy="25717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30" name="Rectangle 6"/>
          <p:cNvSpPr>
            <a:spLocks noGrp="1" noChangeArrowheads="1"/>
          </p:cNvSpPr>
          <p:nvPr>
            <p:ph type="title"/>
          </p:nvPr>
        </p:nvSpPr>
        <p:spPr bwMode="auto">
          <a:xfrm>
            <a:off x="1066800" y="381000"/>
            <a:ext cx="76200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ctr" anchorCtr="0" compatLnSpc="1">
            <a:prstTxWarp prst="textNoShape">
              <a:avLst/>
            </a:prstTxWarp>
          </a:bodyPr>
          <a:lstStyle/>
          <a:p>
            <a:pPr lvl="0"/>
            <a:r>
              <a:rPr lang="en-US" dirty="0"/>
              <a:t>Click to edit Master title style</a:t>
            </a:r>
          </a:p>
        </p:txBody>
      </p:sp>
      <p:sp>
        <p:nvSpPr>
          <p:cNvPr id="1031" name="Rectangle 7"/>
          <p:cNvSpPr>
            <a:spLocks noGrp="1" noChangeArrowheads="1"/>
          </p:cNvSpPr>
          <p:nvPr>
            <p:ph type="body" idx="1"/>
          </p:nvPr>
        </p:nvSpPr>
        <p:spPr bwMode="auto">
          <a:xfrm>
            <a:off x="1066800" y="1752600"/>
            <a:ext cx="76200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7" tIns="45714" rIns="91427" bIns="45714"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152" name="Rectangle 8"/>
          <p:cNvSpPr>
            <a:spLocks noGrp="1" noChangeArrowheads="1"/>
          </p:cNvSpPr>
          <p:nvPr>
            <p:ph type="dt" sz="half" idx="2"/>
          </p:nvPr>
        </p:nvSpPr>
        <p:spPr bwMode="auto">
          <a:xfrm>
            <a:off x="1014414" y="6107113"/>
            <a:ext cx="1905000" cy="457200"/>
          </a:xfrm>
          <a:prstGeom prst="rect">
            <a:avLst/>
          </a:prstGeom>
          <a:noFill/>
          <a:ln w="9525">
            <a:noFill/>
            <a:miter lim="800000"/>
            <a:headEnd/>
            <a:tailEnd/>
          </a:ln>
          <a:effectLst/>
        </p:spPr>
        <p:txBody>
          <a:bodyPr vert="horz" wrap="square" lIns="91427" tIns="45714" rIns="91427" bIns="45714" numCol="1" anchor="t" anchorCtr="0" compatLnSpc="1">
            <a:prstTxWarp prst="textNoShape">
              <a:avLst/>
            </a:prstTxWarp>
          </a:bodyPr>
          <a:lstStyle>
            <a:lvl1pPr>
              <a:defRPr sz="1400">
                <a:latin typeface="Times New Roman" pitchFamily="-107" charset="0"/>
                <a:ea typeface="+mn-ea"/>
                <a:cs typeface="+mn-cs"/>
              </a:defRPr>
            </a:lvl1pPr>
          </a:lstStyle>
          <a:p>
            <a:pPr>
              <a:defRPr/>
            </a:pPr>
            <a:endParaRPr lang="en-US">
              <a:solidFill>
                <a:srgbClr val="000000"/>
              </a:solidFill>
            </a:endParaRPr>
          </a:p>
        </p:txBody>
      </p:sp>
      <p:sp>
        <p:nvSpPr>
          <p:cNvPr id="6153" name="Rectangle 9"/>
          <p:cNvSpPr>
            <a:spLocks noGrp="1" noChangeArrowheads="1"/>
          </p:cNvSpPr>
          <p:nvPr>
            <p:ph type="ftr" sz="quarter" idx="3"/>
          </p:nvPr>
        </p:nvSpPr>
        <p:spPr bwMode="auto">
          <a:xfrm>
            <a:off x="3452813" y="6107113"/>
            <a:ext cx="2895600" cy="457200"/>
          </a:xfrm>
          <a:prstGeom prst="rect">
            <a:avLst/>
          </a:prstGeom>
          <a:noFill/>
          <a:ln w="9525">
            <a:noFill/>
            <a:miter lim="800000"/>
            <a:headEnd/>
            <a:tailEnd/>
          </a:ln>
          <a:effectLst/>
        </p:spPr>
        <p:txBody>
          <a:bodyPr vert="horz" wrap="square" lIns="91427" tIns="45714" rIns="91427" bIns="45714" numCol="1" anchor="t" anchorCtr="0" compatLnSpc="1">
            <a:prstTxWarp prst="textNoShape">
              <a:avLst/>
            </a:prstTxWarp>
          </a:bodyPr>
          <a:lstStyle>
            <a:lvl1pPr algn="ctr">
              <a:defRPr sz="1400">
                <a:latin typeface="Times New Roman" pitchFamily="-107" charset="0"/>
                <a:ea typeface="+mn-ea"/>
                <a:cs typeface="+mn-cs"/>
              </a:defRPr>
            </a:lvl1pPr>
          </a:lstStyle>
          <a:p>
            <a:pPr>
              <a:defRPr/>
            </a:pPr>
            <a:endParaRPr lang="en-US">
              <a:solidFill>
                <a:srgbClr val="000000"/>
              </a:solidFill>
            </a:endParaRPr>
          </a:p>
        </p:txBody>
      </p:sp>
      <p:sp>
        <p:nvSpPr>
          <p:cNvPr id="6154" name="Rectangle 10"/>
          <p:cNvSpPr>
            <a:spLocks noGrp="1" noChangeArrowheads="1"/>
          </p:cNvSpPr>
          <p:nvPr>
            <p:ph type="sldNum" sz="quarter" idx="4"/>
          </p:nvPr>
        </p:nvSpPr>
        <p:spPr bwMode="auto">
          <a:xfrm>
            <a:off x="6881813" y="6107113"/>
            <a:ext cx="1905000" cy="457200"/>
          </a:xfrm>
          <a:prstGeom prst="rect">
            <a:avLst/>
          </a:prstGeom>
          <a:noFill/>
          <a:ln w="9525">
            <a:noFill/>
            <a:miter lim="800000"/>
            <a:headEnd/>
            <a:tailEnd/>
          </a:ln>
          <a:effectLst/>
        </p:spPr>
        <p:txBody>
          <a:bodyPr vert="horz" wrap="square" lIns="91427" tIns="45714" rIns="91427" bIns="45714" numCol="1" anchor="t" anchorCtr="0" compatLnSpc="1">
            <a:prstTxWarp prst="textNoShape">
              <a:avLst/>
            </a:prstTxWarp>
          </a:bodyPr>
          <a:lstStyle>
            <a:lvl1pPr algn="r">
              <a:defRPr sz="1400"/>
            </a:lvl1pPr>
          </a:lstStyle>
          <a:p>
            <a:pPr>
              <a:defRPr/>
            </a:pPr>
            <a:fld id="{59DCBD2E-90F0-0142-A71E-44B66B41773A}"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1367676602"/>
      </p:ext>
    </p:extLst>
  </p:cSld>
  <p:clrMap bg1="lt1" tx1="dk1" bg2="lt2" tx2="dk2" accent1="accent1" accent2="accent2" accent3="accent3" accent4="accent4" accent5="accent5" accent6="accent6" hlink="hlink" folHlink="folHlink"/>
  <p:sldLayoutIdLst>
    <p:sldLayoutId id="2147487282" r:id="rId1"/>
    <p:sldLayoutId id="2147487283" r:id="rId2"/>
    <p:sldLayoutId id="2147487284" r:id="rId3"/>
    <p:sldLayoutId id="2147487285" r:id="rId4"/>
    <p:sldLayoutId id="2147487286" r:id="rId5"/>
    <p:sldLayoutId id="2147487287" r:id="rId6"/>
    <p:sldLayoutId id="2147487288" r:id="rId7"/>
    <p:sldLayoutId id="2147487289" r:id="rId8"/>
    <p:sldLayoutId id="2147487290" r:id="rId9"/>
    <p:sldLayoutId id="2147487291" r:id="rId10"/>
    <p:sldLayoutId id="2147487292" r:id="rId1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pitchFamily="-107" charset="-128"/>
          <a:cs typeface="Arial" panose="020B0604020202020204" pitchFamily="34" charset="0"/>
        </a:defRPr>
      </a:lvl1pPr>
      <a:lvl2pPr algn="ctr" rtl="0" eaLnBrk="0" fontAlgn="base" hangingPunct="0">
        <a:spcBef>
          <a:spcPct val="0"/>
        </a:spcBef>
        <a:spcAft>
          <a:spcPct val="0"/>
        </a:spcAft>
        <a:defRPr sz="4400">
          <a:solidFill>
            <a:schemeClr val="tx2"/>
          </a:solidFill>
          <a:latin typeface="Arial"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charset="0"/>
          <a:ea typeface="ＭＳ Ｐゴシック" pitchFamily="-107" charset="-128"/>
          <a:cs typeface="ＭＳ Ｐゴシック" pitchFamily="-107" charset="-128"/>
        </a:defRPr>
      </a:lvl5pPr>
      <a:lvl6pPr marL="457132" algn="ctr" rtl="0" fontAlgn="base">
        <a:spcBef>
          <a:spcPct val="0"/>
        </a:spcBef>
        <a:spcAft>
          <a:spcPct val="0"/>
        </a:spcAft>
        <a:defRPr sz="4400">
          <a:solidFill>
            <a:schemeClr val="tx2"/>
          </a:solidFill>
          <a:latin typeface="Times New Roman" pitchFamily="-111" charset="0"/>
        </a:defRPr>
      </a:lvl6pPr>
      <a:lvl7pPr marL="914265" algn="ctr" rtl="0" fontAlgn="base">
        <a:spcBef>
          <a:spcPct val="0"/>
        </a:spcBef>
        <a:spcAft>
          <a:spcPct val="0"/>
        </a:spcAft>
        <a:defRPr sz="4400">
          <a:solidFill>
            <a:schemeClr val="tx2"/>
          </a:solidFill>
          <a:latin typeface="Times New Roman" pitchFamily="-111" charset="0"/>
        </a:defRPr>
      </a:lvl7pPr>
      <a:lvl8pPr marL="1371396" algn="ctr" rtl="0" fontAlgn="base">
        <a:spcBef>
          <a:spcPct val="0"/>
        </a:spcBef>
        <a:spcAft>
          <a:spcPct val="0"/>
        </a:spcAft>
        <a:defRPr sz="4400">
          <a:solidFill>
            <a:schemeClr val="tx2"/>
          </a:solidFill>
          <a:latin typeface="Times New Roman" pitchFamily="-111" charset="0"/>
        </a:defRPr>
      </a:lvl8pPr>
      <a:lvl9pPr marL="1828530" algn="ctr" rtl="0" fontAlgn="base">
        <a:spcBef>
          <a:spcPct val="0"/>
        </a:spcBef>
        <a:spcAft>
          <a:spcPct val="0"/>
        </a:spcAft>
        <a:defRPr sz="4400">
          <a:solidFill>
            <a:schemeClr val="tx2"/>
          </a:solidFill>
          <a:latin typeface="Times New Roman" pitchFamily="-111" charset="0"/>
        </a:defRPr>
      </a:lvl9pPr>
    </p:titleStyle>
    <p:bodyStyle>
      <a:lvl1pPr marL="342849" indent="-342849"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pitchFamily="-107" charset="-128"/>
          <a:cs typeface="Arial" panose="020B0604020202020204" pitchFamily="34" charset="0"/>
        </a:defRPr>
      </a:lvl1pPr>
      <a:lvl2pPr marL="742839" indent="-285708"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11" charset="-128"/>
          <a:cs typeface="Arial" panose="020B0604020202020204" pitchFamily="34" charset="0"/>
        </a:defRPr>
      </a:lvl2pPr>
      <a:lvl3pPr marL="1142829" indent="-228567"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pitchFamily="-111" charset="-128"/>
          <a:cs typeface="Arial" panose="020B0604020202020204" pitchFamily="34" charset="0"/>
        </a:defRPr>
      </a:lvl3pPr>
      <a:lvl4pPr marL="1599961" indent="-228567"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4pPr>
      <a:lvl5pPr marL="2057094" indent="-228567"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5pPr>
      <a:lvl6pPr marL="2514225" indent="-228567" algn="l" rtl="0" fontAlgn="base">
        <a:spcBef>
          <a:spcPct val="20000"/>
        </a:spcBef>
        <a:spcAft>
          <a:spcPct val="0"/>
        </a:spcAft>
        <a:buChar char="»"/>
        <a:defRPr sz="2000">
          <a:solidFill>
            <a:schemeClr val="tx1"/>
          </a:solidFill>
          <a:latin typeface="+mn-lt"/>
          <a:ea typeface="ＭＳ Ｐゴシック" pitchFamily="-111" charset="-128"/>
        </a:defRPr>
      </a:lvl6pPr>
      <a:lvl7pPr marL="2971359" indent="-228567" algn="l" rtl="0" fontAlgn="base">
        <a:spcBef>
          <a:spcPct val="20000"/>
        </a:spcBef>
        <a:spcAft>
          <a:spcPct val="0"/>
        </a:spcAft>
        <a:buChar char="»"/>
        <a:defRPr sz="2000">
          <a:solidFill>
            <a:schemeClr val="tx1"/>
          </a:solidFill>
          <a:latin typeface="+mn-lt"/>
          <a:ea typeface="ＭＳ Ｐゴシック" pitchFamily="-111" charset="-128"/>
        </a:defRPr>
      </a:lvl7pPr>
      <a:lvl8pPr marL="3428490" indent="-228567" algn="l" rtl="0" fontAlgn="base">
        <a:spcBef>
          <a:spcPct val="20000"/>
        </a:spcBef>
        <a:spcAft>
          <a:spcPct val="0"/>
        </a:spcAft>
        <a:buChar char="»"/>
        <a:defRPr sz="2000">
          <a:solidFill>
            <a:schemeClr val="tx1"/>
          </a:solidFill>
          <a:latin typeface="+mn-lt"/>
          <a:ea typeface="ＭＳ Ｐゴシック" pitchFamily="-111" charset="-128"/>
        </a:defRPr>
      </a:lvl8pPr>
      <a:lvl9pPr marL="3885622" indent="-228567" algn="l" rtl="0" fontAlgn="base">
        <a:spcBef>
          <a:spcPct val="20000"/>
        </a:spcBef>
        <a:spcAft>
          <a:spcPct val="0"/>
        </a:spcAft>
        <a:buChar char="»"/>
        <a:defRPr sz="2000">
          <a:solidFill>
            <a:schemeClr val="tx1"/>
          </a:solidFill>
          <a:latin typeface="+mn-lt"/>
          <a:ea typeface="ＭＳ Ｐゴシック" pitchFamily="-111" charset="-128"/>
        </a:defRPr>
      </a:lvl9pPr>
    </p:bodyStyle>
    <p:otherStyle>
      <a:defPPr>
        <a:defRPr lang="en-US"/>
      </a:defPPr>
      <a:lvl1pPr marL="0" algn="l" defTabSz="457132" rtl="0" eaLnBrk="1" latinLnBrk="0" hangingPunct="1">
        <a:defRPr sz="1800" kern="1200">
          <a:solidFill>
            <a:schemeClr val="tx1"/>
          </a:solidFill>
          <a:latin typeface="+mn-lt"/>
          <a:ea typeface="+mn-ea"/>
          <a:cs typeface="+mn-cs"/>
        </a:defRPr>
      </a:lvl1pPr>
      <a:lvl2pPr marL="457132" algn="l" defTabSz="457132" rtl="0" eaLnBrk="1" latinLnBrk="0" hangingPunct="1">
        <a:defRPr sz="1800" kern="1200">
          <a:solidFill>
            <a:schemeClr val="tx1"/>
          </a:solidFill>
          <a:latin typeface="+mn-lt"/>
          <a:ea typeface="+mn-ea"/>
          <a:cs typeface="+mn-cs"/>
        </a:defRPr>
      </a:lvl2pPr>
      <a:lvl3pPr marL="914265" algn="l" defTabSz="457132" rtl="0" eaLnBrk="1" latinLnBrk="0" hangingPunct="1">
        <a:defRPr sz="1800" kern="1200">
          <a:solidFill>
            <a:schemeClr val="tx1"/>
          </a:solidFill>
          <a:latin typeface="+mn-lt"/>
          <a:ea typeface="+mn-ea"/>
          <a:cs typeface="+mn-cs"/>
        </a:defRPr>
      </a:lvl3pPr>
      <a:lvl4pPr marL="1371396" algn="l" defTabSz="457132" rtl="0" eaLnBrk="1" latinLnBrk="0" hangingPunct="1">
        <a:defRPr sz="1800" kern="1200">
          <a:solidFill>
            <a:schemeClr val="tx1"/>
          </a:solidFill>
          <a:latin typeface="+mn-lt"/>
          <a:ea typeface="+mn-ea"/>
          <a:cs typeface="+mn-cs"/>
        </a:defRPr>
      </a:lvl4pPr>
      <a:lvl5pPr marL="1828530" algn="l" defTabSz="457132" rtl="0" eaLnBrk="1" latinLnBrk="0" hangingPunct="1">
        <a:defRPr sz="1800" kern="1200">
          <a:solidFill>
            <a:schemeClr val="tx1"/>
          </a:solidFill>
          <a:latin typeface="+mn-lt"/>
          <a:ea typeface="+mn-ea"/>
          <a:cs typeface="+mn-cs"/>
        </a:defRPr>
      </a:lvl5pPr>
      <a:lvl6pPr marL="2285659" algn="l" defTabSz="457132" rtl="0" eaLnBrk="1" latinLnBrk="0" hangingPunct="1">
        <a:defRPr sz="1800" kern="1200">
          <a:solidFill>
            <a:schemeClr val="tx1"/>
          </a:solidFill>
          <a:latin typeface="+mn-lt"/>
          <a:ea typeface="+mn-ea"/>
          <a:cs typeface="+mn-cs"/>
        </a:defRPr>
      </a:lvl6pPr>
      <a:lvl7pPr marL="2742792" algn="l" defTabSz="457132" rtl="0" eaLnBrk="1" latinLnBrk="0" hangingPunct="1">
        <a:defRPr sz="1800" kern="1200">
          <a:solidFill>
            <a:schemeClr val="tx1"/>
          </a:solidFill>
          <a:latin typeface="+mn-lt"/>
          <a:ea typeface="+mn-ea"/>
          <a:cs typeface="+mn-cs"/>
        </a:defRPr>
      </a:lvl7pPr>
      <a:lvl8pPr marL="3199924" algn="l" defTabSz="457132" rtl="0" eaLnBrk="1" latinLnBrk="0" hangingPunct="1">
        <a:defRPr sz="1800" kern="1200">
          <a:solidFill>
            <a:schemeClr val="tx1"/>
          </a:solidFill>
          <a:latin typeface="+mn-lt"/>
          <a:ea typeface="+mn-ea"/>
          <a:cs typeface="+mn-cs"/>
        </a:defRPr>
      </a:lvl8pPr>
      <a:lvl9pPr marL="3657055" algn="l" defTabSz="457132" rtl="0" eaLnBrk="1" latinLnBrk="0" hangingPunct="1">
        <a:defRPr sz="1800" kern="1200">
          <a:solidFill>
            <a:schemeClr val="tx1"/>
          </a:solidFill>
          <a:latin typeface="+mn-lt"/>
          <a:ea typeface="+mn-ea"/>
          <a:cs typeface="+mn-cs"/>
        </a:defRPr>
      </a:lvl9pPr>
    </p:otherStyle>
  </p:txStyles>
</p:sldMaster>
</file>

<file path=ppt/slideMasters/slideMaster42.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2"/>
            </a:gs>
            <a:gs pos="50000">
              <a:schemeClr val="bg1"/>
            </a:gs>
            <a:gs pos="100000">
              <a:schemeClr val="bg2"/>
            </a:gs>
          </a:gsLst>
          <a:lin ang="5400000" scaled="1"/>
        </a:gradFill>
        <a:effectLst/>
      </p:bgPr>
    </p:bg>
    <p:spTree>
      <p:nvGrpSpPr>
        <p:cNvPr id="1" name=""/>
        <p:cNvGrpSpPr/>
        <p:nvPr/>
      </p:nvGrpSpPr>
      <p:grpSpPr>
        <a:xfrm>
          <a:off x="0" y="0"/>
          <a:ext cx="0" cy="0"/>
          <a:chOff x="0" y="0"/>
          <a:chExt cx="0" cy="0"/>
        </a:xfrm>
      </p:grpSpPr>
      <p:grpSp>
        <p:nvGrpSpPr>
          <p:cNvPr id="124930" name="Group 2"/>
          <p:cNvGrpSpPr>
            <a:grpSpLocks/>
          </p:cNvGrpSpPr>
          <p:nvPr/>
        </p:nvGrpSpPr>
        <p:grpSpPr bwMode="auto">
          <a:xfrm>
            <a:off x="3800475" y="1789116"/>
            <a:ext cx="5340350" cy="5056187"/>
            <a:chOff x="2394" y="1127"/>
            <a:chExt cx="3364" cy="3185"/>
          </a:xfrm>
        </p:grpSpPr>
        <p:sp>
          <p:nvSpPr>
            <p:cNvPr id="16387" name="Rectangle 3"/>
            <p:cNvSpPr>
              <a:spLocks noChangeArrowheads="1"/>
            </p:cNvSpPr>
            <p:nvPr userDrawn="1"/>
          </p:nvSpPr>
          <p:spPr bwMode="ltGray">
            <a:xfrm>
              <a:off x="4230" y="1365"/>
              <a:ext cx="197" cy="102"/>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16388" name="Oval 4"/>
            <p:cNvSpPr>
              <a:spLocks noChangeArrowheads="1"/>
            </p:cNvSpPr>
            <p:nvPr userDrawn="1"/>
          </p:nvSpPr>
          <p:spPr bwMode="ltGray">
            <a:xfrm>
              <a:off x="4299" y="1185"/>
              <a:ext cx="47" cy="47"/>
            </a:xfrm>
            <a:prstGeom prst="ellipse">
              <a:avLst/>
            </a:prstGeom>
            <a:gradFill rotWithShape="0">
              <a:gsLst>
                <a:gs pos="0">
                  <a:schemeClr val="bg2"/>
                </a:gs>
                <a:gs pos="100000">
                  <a:schemeClr val="bg2">
                    <a:gamma/>
                    <a:tint val="81961"/>
                    <a:invGamma/>
                  </a:schemeClr>
                </a:gs>
              </a:gsLst>
              <a:lin ang="5400000" scaled="1"/>
            </a:gradFill>
            <a:ln w="9525">
              <a:noFill/>
              <a:round/>
              <a:headEnd/>
              <a:tailEnd/>
            </a:ln>
            <a:effectLst/>
          </p:spPr>
          <p:txBody>
            <a:bodyPr/>
            <a:lstStyle/>
            <a:p>
              <a:pPr eaLnBrk="0" hangingPunct="0">
                <a:defRPr/>
              </a:pPr>
              <a:endParaRPr lang="en-US" sz="1800">
                <a:solidFill>
                  <a:srgbClr val="FFFFFF"/>
                </a:solidFill>
                <a:latin typeface="Tahoma" pitchFamily="19" charset="-52"/>
              </a:endParaRPr>
            </a:p>
          </p:txBody>
        </p:sp>
        <p:sp>
          <p:nvSpPr>
            <p:cNvPr id="16389" name="Rectangle 5"/>
            <p:cNvSpPr>
              <a:spLocks noChangeArrowheads="1"/>
            </p:cNvSpPr>
            <p:nvPr userDrawn="1"/>
          </p:nvSpPr>
          <p:spPr bwMode="ltGray">
            <a:xfrm rot="995337">
              <a:off x="5205" y="1495"/>
              <a:ext cx="6" cy="2073"/>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16390" name="Freeform 6"/>
            <p:cNvSpPr>
              <a:spLocks noEditPoints="1"/>
            </p:cNvSpPr>
            <p:nvPr userDrawn="1"/>
          </p:nvSpPr>
          <p:spPr bwMode="ltGray">
            <a:xfrm>
              <a:off x="4871" y="3508"/>
              <a:ext cx="66" cy="96"/>
            </a:xfrm>
            <a:custGeom>
              <a:avLst/>
              <a:gdLst/>
              <a:ahLst/>
              <a:cxnLst>
                <a:cxn ang="0">
                  <a:pos x="18" y="96"/>
                </a:cxn>
                <a:cxn ang="0">
                  <a:pos x="42" y="78"/>
                </a:cxn>
                <a:cxn ang="0">
                  <a:pos x="60" y="60"/>
                </a:cxn>
                <a:cxn ang="0">
                  <a:pos x="66" y="36"/>
                </a:cxn>
                <a:cxn ang="0">
                  <a:pos x="60" y="12"/>
                </a:cxn>
                <a:cxn ang="0">
                  <a:pos x="36" y="0"/>
                </a:cxn>
                <a:cxn ang="0">
                  <a:pos x="24" y="6"/>
                </a:cxn>
                <a:cxn ang="0">
                  <a:pos x="12" y="12"/>
                </a:cxn>
                <a:cxn ang="0">
                  <a:pos x="0" y="36"/>
                </a:cxn>
                <a:cxn ang="0">
                  <a:pos x="0" y="60"/>
                </a:cxn>
                <a:cxn ang="0">
                  <a:pos x="12" y="84"/>
                </a:cxn>
                <a:cxn ang="0">
                  <a:pos x="18" y="96"/>
                </a:cxn>
                <a:cxn ang="0">
                  <a:pos x="18" y="96"/>
                </a:cxn>
                <a:cxn ang="0">
                  <a:pos x="42" y="18"/>
                </a:cxn>
                <a:cxn ang="0">
                  <a:pos x="54" y="24"/>
                </a:cxn>
                <a:cxn ang="0">
                  <a:pos x="60" y="36"/>
                </a:cxn>
                <a:cxn ang="0">
                  <a:pos x="60" y="48"/>
                </a:cxn>
                <a:cxn ang="0">
                  <a:pos x="54" y="54"/>
                </a:cxn>
                <a:cxn ang="0">
                  <a:pos x="36" y="72"/>
                </a:cxn>
                <a:cxn ang="0">
                  <a:pos x="24" y="78"/>
                </a:cxn>
                <a:cxn ang="0">
                  <a:pos x="24" y="78"/>
                </a:cxn>
                <a:cxn ang="0">
                  <a:pos x="12" y="48"/>
                </a:cxn>
                <a:cxn ang="0">
                  <a:pos x="18" y="24"/>
                </a:cxn>
                <a:cxn ang="0">
                  <a:pos x="30" y="18"/>
                </a:cxn>
                <a:cxn ang="0">
                  <a:pos x="42" y="18"/>
                </a:cxn>
                <a:cxn ang="0">
                  <a:pos x="42" y="18"/>
                </a:cxn>
              </a:cxnLst>
              <a:rect l="0" t="0" r="r" b="b"/>
              <a:pathLst>
                <a:path w="66" h="96">
                  <a:moveTo>
                    <a:pt x="18" y="96"/>
                  </a:moveTo>
                  <a:lnTo>
                    <a:pt x="42" y="78"/>
                  </a:lnTo>
                  <a:lnTo>
                    <a:pt x="60" y="60"/>
                  </a:lnTo>
                  <a:lnTo>
                    <a:pt x="66" y="36"/>
                  </a:lnTo>
                  <a:lnTo>
                    <a:pt x="60" y="12"/>
                  </a:lnTo>
                  <a:lnTo>
                    <a:pt x="36" y="0"/>
                  </a:lnTo>
                  <a:lnTo>
                    <a:pt x="24" y="6"/>
                  </a:lnTo>
                  <a:lnTo>
                    <a:pt x="12" y="12"/>
                  </a:lnTo>
                  <a:lnTo>
                    <a:pt x="0" y="36"/>
                  </a:lnTo>
                  <a:lnTo>
                    <a:pt x="0" y="60"/>
                  </a:lnTo>
                  <a:lnTo>
                    <a:pt x="12" y="84"/>
                  </a:lnTo>
                  <a:lnTo>
                    <a:pt x="18" y="96"/>
                  </a:lnTo>
                  <a:lnTo>
                    <a:pt x="18" y="96"/>
                  </a:lnTo>
                  <a:close/>
                  <a:moveTo>
                    <a:pt x="42" y="18"/>
                  </a:moveTo>
                  <a:lnTo>
                    <a:pt x="54" y="24"/>
                  </a:lnTo>
                  <a:lnTo>
                    <a:pt x="60" y="36"/>
                  </a:lnTo>
                  <a:lnTo>
                    <a:pt x="60" y="48"/>
                  </a:lnTo>
                  <a:lnTo>
                    <a:pt x="54" y="54"/>
                  </a:lnTo>
                  <a:lnTo>
                    <a:pt x="36" y="72"/>
                  </a:lnTo>
                  <a:lnTo>
                    <a:pt x="24" y="78"/>
                  </a:lnTo>
                  <a:lnTo>
                    <a:pt x="24" y="78"/>
                  </a:lnTo>
                  <a:lnTo>
                    <a:pt x="12" y="48"/>
                  </a:lnTo>
                  <a:lnTo>
                    <a:pt x="18" y="24"/>
                  </a:lnTo>
                  <a:lnTo>
                    <a:pt x="30" y="18"/>
                  </a:lnTo>
                  <a:lnTo>
                    <a:pt x="42" y="18"/>
                  </a:lnTo>
                  <a:lnTo>
                    <a:pt x="42" y="18"/>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391" name="Rectangle 7"/>
            <p:cNvSpPr>
              <a:spLocks noChangeArrowheads="1"/>
            </p:cNvSpPr>
            <p:nvPr userDrawn="1"/>
          </p:nvSpPr>
          <p:spPr bwMode="ltGray">
            <a:xfrm rot="91736">
              <a:off x="5487" y="1535"/>
              <a:ext cx="6" cy="1998"/>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16392" name="Rectangle 8"/>
            <p:cNvSpPr>
              <a:spLocks noChangeArrowheads="1"/>
            </p:cNvSpPr>
            <p:nvPr userDrawn="1"/>
          </p:nvSpPr>
          <p:spPr bwMode="ltGray">
            <a:xfrm rot="-926223">
              <a:off x="5640" y="1521"/>
              <a:ext cx="6" cy="881"/>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16393" name="Rectangle 9"/>
            <p:cNvSpPr>
              <a:spLocks noChangeArrowheads="1"/>
            </p:cNvSpPr>
            <p:nvPr userDrawn="1"/>
          </p:nvSpPr>
          <p:spPr bwMode="ltGray">
            <a:xfrm rot="-1140313">
              <a:off x="3444" y="1816"/>
              <a:ext cx="6" cy="2033"/>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16394" name="Rectangle 10"/>
            <p:cNvSpPr>
              <a:spLocks noChangeArrowheads="1"/>
            </p:cNvSpPr>
            <p:nvPr userDrawn="1"/>
          </p:nvSpPr>
          <p:spPr bwMode="ltGray">
            <a:xfrm rot="1114412">
              <a:off x="2757" y="1821"/>
              <a:ext cx="6" cy="2119"/>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16395" name="Rectangle 11"/>
            <p:cNvSpPr>
              <a:spLocks noChangeArrowheads="1"/>
            </p:cNvSpPr>
            <p:nvPr userDrawn="1"/>
          </p:nvSpPr>
          <p:spPr bwMode="ltGray">
            <a:xfrm rot="254676">
              <a:off x="3035" y="1870"/>
              <a:ext cx="6" cy="1906"/>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16396" name="Freeform 12"/>
            <p:cNvSpPr>
              <a:spLocks/>
            </p:cNvSpPr>
            <p:nvPr userDrawn="1"/>
          </p:nvSpPr>
          <p:spPr bwMode="ltGray">
            <a:xfrm>
              <a:off x="4007" y="3021"/>
              <a:ext cx="623" cy="156"/>
            </a:xfrm>
            <a:custGeom>
              <a:avLst/>
              <a:gdLst/>
              <a:ahLst/>
              <a:cxnLst>
                <a:cxn ang="0">
                  <a:pos x="6" y="18"/>
                </a:cxn>
                <a:cxn ang="0">
                  <a:pos x="162" y="36"/>
                </a:cxn>
                <a:cxn ang="0">
                  <a:pos x="251" y="36"/>
                </a:cxn>
                <a:cxn ang="0">
                  <a:pos x="354" y="30"/>
                </a:cxn>
                <a:cxn ang="0">
                  <a:pos x="473" y="18"/>
                </a:cxn>
                <a:cxn ang="0">
                  <a:pos x="611" y="0"/>
                </a:cxn>
                <a:cxn ang="0">
                  <a:pos x="623" y="114"/>
                </a:cxn>
                <a:cxn ang="0">
                  <a:pos x="497" y="138"/>
                </a:cxn>
                <a:cxn ang="0">
                  <a:pos x="414" y="150"/>
                </a:cxn>
                <a:cxn ang="0">
                  <a:pos x="318" y="156"/>
                </a:cxn>
                <a:cxn ang="0">
                  <a:pos x="215" y="156"/>
                </a:cxn>
                <a:cxn ang="0">
                  <a:pos x="108" y="150"/>
                </a:cxn>
                <a:cxn ang="0">
                  <a:pos x="0" y="132"/>
                </a:cxn>
                <a:cxn ang="0">
                  <a:pos x="6" y="18"/>
                </a:cxn>
                <a:cxn ang="0">
                  <a:pos x="6" y="18"/>
                </a:cxn>
              </a:cxnLst>
              <a:rect l="0" t="0" r="r" b="b"/>
              <a:pathLst>
                <a:path w="623" h="156">
                  <a:moveTo>
                    <a:pt x="6" y="18"/>
                  </a:moveTo>
                  <a:lnTo>
                    <a:pt x="162" y="36"/>
                  </a:lnTo>
                  <a:lnTo>
                    <a:pt x="251" y="36"/>
                  </a:lnTo>
                  <a:lnTo>
                    <a:pt x="354" y="30"/>
                  </a:lnTo>
                  <a:lnTo>
                    <a:pt x="473" y="18"/>
                  </a:lnTo>
                  <a:lnTo>
                    <a:pt x="611" y="0"/>
                  </a:lnTo>
                  <a:lnTo>
                    <a:pt x="623" y="114"/>
                  </a:lnTo>
                  <a:lnTo>
                    <a:pt x="497" y="138"/>
                  </a:lnTo>
                  <a:lnTo>
                    <a:pt x="414" y="150"/>
                  </a:lnTo>
                  <a:lnTo>
                    <a:pt x="318" y="156"/>
                  </a:lnTo>
                  <a:lnTo>
                    <a:pt x="215" y="156"/>
                  </a:lnTo>
                  <a:lnTo>
                    <a:pt x="108" y="150"/>
                  </a:lnTo>
                  <a:lnTo>
                    <a:pt x="0" y="132"/>
                  </a:lnTo>
                  <a:lnTo>
                    <a:pt x="6" y="18"/>
                  </a:lnTo>
                  <a:lnTo>
                    <a:pt x="6" y="18"/>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397" name="Freeform 13"/>
            <p:cNvSpPr>
              <a:spLocks/>
            </p:cNvSpPr>
            <p:nvPr userDrawn="1"/>
          </p:nvSpPr>
          <p:spPr bwMode="ltGray">
            <a:xfrm>
              <a:off x="4762" y="3591"/>
              <a:ext cx="996" cy="126"/>
            </a:xfrm>
            <a:custGeom>
              <a:avLst/>
              <a:gdLst/>
              <a:ahLst/>
              <a:cxnLst>
                <a:cxn ang="0">
                  <a:pos x="754" y="6"/>
                </a:cxn>
                <a:cxn ang="0">
                  <a:pos x="652" y="6"/>
                </a:cxn>
                <a:cxn ang="0">
                  <a:pos x="563" y="6"/>
                </a:cxn>
                <a:cxn ang="0">
                  <a:pos x="479" y="6"/>
                </a:cxn>
                <a:cxn ang="0">
                  <a:pos x="401" y="6"/>
                </a:cxn>
                <a:cxn ang="0">
                  <a:pos x="335" y="0"/>
                </a:cxn>
                <a:cxn ang="0">
                  <a:pos x="276" y="0"/>
                </a:cxn>
                <a:cxn ang="0">
                  <a:pos x="222" y="0"/>
                </a:cxn>
                <a:cxn ang="0">
                  <a:pos x="180" y="6"/>
                </a:cxn>
                <a:cxn ang="0">
                  <a:pos x="138" y="6"/>
                </a:cxn>
                <a:cxn ang="0">
                  <a:pos x="108" y="6"/>
                </a:cxn>
                <a:cxn ang="0">
                  <a:pos x="54" y="6"/>
                </a:cxn>
                <a:cxn ang="0">
                  <a:pos x="24" y="12"/>
                </a:cxn>
                <a:cxn ang="0">
                  <a:pos x="6" y="18"/>
                </a:cxn>
                <a:cxn ang="0">
                  <a:pos x="0" y="24"/>
                </a:cxn>
                <a:cxn ang="0">
                  <a:pos x="12" y="42"/>
                </a:cxn>
                <a:cxn ang="0">
                  <a:pos x="18" y="48"/>
                </a:cxn>
                <a:cxn ang="0">
                  <a:pos x="30" y="54"/>
                </a:cxn>
                <a:cxn ang="0">
                  <a:pos x="60" y="60"/>
                </a:cxn>
                <a:cxn ang="0">
                  <a:pos x="90" y="72"/>
                </a:cxn>
                <a:cxn ang="0">
                  <a:pos x="144" y="84"/>
                </a:cxn>
                <a:cxn ang="0">
                  <a:pos x="210" y="90"/>
                </a:cxn>
                <a:cxn ang="0">
                  <a:pos x="293" y="102"/>
                </a:cxn>
                <a:cxn ang="0">
                  <a:pos x="389" y="108"/>
                </a:cxn>
                <a:cxn ang="0">
                  <a:pos x="503" y="120"/>
                </a:cxn>
                <a:cxn ang="0">
                  <a:pos x="622" y="120"/>
                </a:cxn>
                <a:cxn ang="0">
                  <a:pos x="754" y="126"/>
                </a:cxn>
                <a:cxn ang="0">
                  <a:pos x="873" y="126"/>
                </a:cxn>
                <a:cxn ang="0">
                  <a:pos x="993" y="126"/>
                </a:cxn>
                <a:cxn ang="0">
                  <a:pos x="993" y="12"/>
                </a:cxn>
                <a:cxn ang="0">
                  <a:pos x="879" y="12"/>
                </a:cxn>
                <a:cxn ang="0">
                  <a:pos x="754" y="6"/>
                </a:cxn>
                <a:cxn ang="0">
                  <a:pos x="754" y="6"/>
                </a:cxn>
              </a:cxnLst>
              <a:rect l="0" t="0" r="r" b="b"/>
              <a:pathLst>
                <a:path w="993" h="126">
                  <a:moveTo>
                    <a:pt x="754" y="6"/>
                  </a:moveTo>
                  <a:lnTo>
                    <a:pt x="652" y="6"/>
                  </a:lnTo>
                  <a:lnTo>
                    <a:pt x="563" y="6"/>
                  </a:lnTo>
                  <a:lnTo>
                    <a:pt x="479" y="6"/>
                  </a:lnTo>
                  <a:lnTo>
                    <a:pt x="401" y="6"/>
                  </a:lnTo>
                  <a:lnTo>
                    <a:pt x="335" y="0"/>
                  </a:lnTo>
                  <a:lnTo>
                    <a:pt x="276" y="0"/>
                  </a:lnTo>
                  <a:lnTo>
                    <a:pt x="222" y="0"/>
                  </a:lnTo>
                  <a:lnTo>
                    <a:pt x="180" y="6"/>
                  </a:lnTo>
                  <a:lnTo>
                    <a:pt x="138" y="6"/>
                  </a:lnTo>
                  <a:lnTo>
                    <a:pt x="108" y="6"/>
                  </a:lnTo>
                  <a:lnTo>
                    <a:pt x="54" y="6"/>
                  </a:lnTo>
                  <a:lnTo>
                    <a:pt x="24" y="12"/>
                  </a:lnTo>
                  <a:lnTo>
                    <a:pt x="6" y="18"/>
                  </a:lnTo>
                  <a:lnTo>
                    <a:pt x="0" y="24"/>
                  </a:lnTo>
                  <a:lnTo>
                    <a:pt x="12" y="42"/>
                  </a:lnTo>
                  <a:lnTo>
                    <a:pt x="18" y="48"/>
                  </a:lnTo>
                  <a:lnTo>
                    <a:pt x="30" y="54"/>
                  </a:lnTo>
                  <a:lnTo>
                    <a:pt x="60" y="60"/>
                  </a:lnTo>
                  <a:lnTo>
                    <a:pt x="90" y="72"/>
                  </a:lnTo>
                  <a:lnTo>
                    <a:pt x="144" y="84"/>
                  </a:lnTo>
                  <a:lnTo>
                    <a:pt x="210" y="90"/>
                  </a:lnTo>
                  <a:lnTo>
                    <a:pt x="293" y="102"/>
                  </a:lnTo>
                  <a:lnTo>
                    <a:pt x="389" y="108"/>
                  </a:lnTo>
                  <a:lnTo>
                    <a:pt x="503" y="120"/>
                  </a:lnTo>
                  <a:lnTo>
                    <a:pt x="622" y="120"/>
                  </a:lnTo>
                  <a:lnTo>
                    <a:pt x="754" y="126"/>
                  </a:lnTo>
                  <a:lnTo>
                    <a:pt x="873" y="126"/>
                  </a:lnTo>
                  <a:lnTo>
                    <a:pt x="993" y="126"/>
                  </a:lnTo>
                  <a:lnTo>
                    <a:pt x="993" y="12"/>
                  </a:lnTo>
                  <a:lnTo>
                    <a:pt x="879" y="12"/>
                  </a:lnTo>
                  <a:lnTo>
                    <a:pt x="754" y="6"/>
                  </a:lnTo>
                  <a:lnTo>
                    <a:pt x="754" y="6"/>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398" name="Freeform 14"/>
            <p:cNvSpPr>
              <a:spLocks/>
            </p:cNvSpPr>
            <p:nvPr userDrawn="1"/>
          </p:nvSpPr>
          <p:spPr bwMode="ltGray">
            <a:xfrm>
              <a:off x="4786" y="3645"/>
              <a:ext cx="972" cy="245"/>
            </a:xfrm>
            <a:custGeom>
              <a:avLst/>
              <a:gdLst/>
              <a:ahLst/>
              <a:cxnLst>
                <a:cxn ang="0">
                  <a:pos x="0" y="0"/>
                </a:cxn>
                <a:cxn ang="0">
                  <a:pos x="24" y="54"/>
                </a:cxn>
                <a:cxn ang="0">
                  <a:pos x="66" y="96"/>
                </a:cxn>
                <a:cxn ang="0">
                  <a:pos x="120" y="137"/>
                </a:cxn>
                <a:cxn ang="0">
                  <a:pos x="198" y="173"/>
                </a:cxn>
                <a:cxn ang="0">
                  <a:pos x="293" y="203"/>
                </a:cxn>
                <a:cxn ang="0">
                  <a:pos x="353" y="215"/>
                </a:cxn>
                <a:cxn ang="0">
                  <a:pos x="413" y="227"/>
                </a:cxn>
                <a:cxn ang="0">
                  <a:pos x="479" y="233"/>
                </a:cxn>
                <a:cxn ang="0">
                  <a:pos x="556" y="239"/>
                </a:cxn>
                <a:cxn ang="0">
                  <a:pos x="634" y="245"/>
                </a:cxn>
                <a:cxn ang="0">
                  <a:pos x="724" y="245"/>
                </a:cxn>
                <a:cxn ang="0">
                  <a:pos x="855" y="245"/>
                </a:cxn>
                <a:cxn ang="0">
                  <a:pos x="969" y="239"/>
                </a:cxn>
                <a:cxn ang="0">
                  <a:pos x="969" y="60"/>
                </a:cxn>
                <a:cxn ang="0">
                  <a:pos x="700" y="60"/>
                </a:cxn>
                <a:cxn ang="0">
                  <a:pos x="503" y="54"/>
                </a:cxn>
                <a:cxn ang="0">
                  <a:pos x="317" y="42"/>
                </a:cxn>
                <a:cxn ang="0">
                  <a:pos x="150" y="24"/>
                </a:cxn>
                <a:cxn ang="0">
                  <a:pos x="72" y="12"/>
                </a:cxn>
                <a:cxn ang="0">
                  <a:pos x="0" y="0"/>
                </a:cxn>
                <a:cxn ang="0">
                  <a:pos x="0" y="0"/>
                </a:cxn>
              </a:cxnLst>
              <a:rect l="0" t="0" r="r" b="b"/>
              <a:pathLst>
                <a:path w="969" h="245">
                  <a:moveTo>
                    <a:pt x="0" y="0"/>
                  </a:moveTo>
                  <a:lnTo>
                    <a:pt x="24" y="54"/>
                  </a:lnTo>
                  <a:lnTo>
                    <a:pt x="66" y="96"/>
                  </a:lnTo>
                  <a:lnTo>
                    <a:pt x="120" y="137"/>
                  </a:lnTo>
                  <a:lnTo>
                    <a:pt x="198" y="173"/>
                  </a:lnTo>
                  <a:lnTo>
                    <a:pt x="293" y="203"/>
                  </a:lnTo>
                  <a:lnTo>
                    <a:pt x="353" y="215"/>
                  </a:lnTo>
                  <a:lnTo>
                    <a:pt x="413" y="227"/>
                  </a:lnTo>
                  <a:lnTo>
                    <a:pt x="479" y="233"/>
                  </a:lnTo>
                  <a:lnTo>
                    <a:pt x="556" y="239"/>
                  </a:lnTo>
                  <a:lnTo>
                    <a:pt x="634" y="245"/>
                  </a:lnTo>
                  <a:lnTo>
                    <a:pt x="724" y="245"/>
                  </a:lnTo>
                  <a:lnTo>
                    <a:pt x="855" y="245"/>
                  </a:lnTo>
                  <a:lnTo>
                    <a:pt x="969" y="239"/>
                  </a:lnTo>
                  <a:lnTo>
                    <a:pt x="969" y="60"/>
                  </a:lnTo>
                  <a:lnTo>
                    <a:pt x="700" y="60"/>
                  </a:lnTo>
                  <a:lnTo>
                    <a:pt x="503" y="54"/>
                  </a:lnTo>
                  <a:lnTo>
                    <a:pt x="317" y="42"/>
                  </a:lnTo>
                  <a:lnTo>
                    <a:pt x="150" y="24"/>
                  </a:lnTo>
                  <a:lnTo>
                    <a:pt x="72" y="12"/>
                  </a:lnTo>
                  <a:lnTo>
                    <a:pt x="0" y="0"/>
                  </a:lnTo>
                  <a:lnTo>
                    <a:pt x="0" y="0"/>
                  </a:lnTo>
                  <a:close/>
                </a:path>
              </a:pathLst>
            </a:custGeom>
            <a:gradFill rotWithShape="0">
              <a:gsLst>
                <a:gs pos="0">
                  <a:schemeClr val="bg2"/>
                </a:gs>
                <a:gs pos="100000">
                  <a:schemeClr val="bg2">
                    <a:gamma/>
                    <a:tint val="81961"/>
                    <a:invGamma/>
                  </a:schemeClr>
                </a:gs>
              </a:gsLst>
              <a:lin ang="189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399" name="Freeform 15"/>
            <p:cNvSpPr>
              <a:spLocks/>
            </p:cNvSpPr>
            <p:nvPr userDrawn="1"/>
          </p:nvSpPr>
          <p:spPr bwMode="ltGray">
            <a:xfrm>
              <a:off x="4804" y="3591"/>
              <a:ext cx="954" cy="90"/>
            </a:xfrm>
            <a:custGeom>
              <a:avLst/>
              <a:gdLst/>
              <a:ahLst/>
              <a:cxnLst>
                <a:cxn ang="0">
                  <a:pos x="700" y="0"/>
                </a:cxn>
                <a:cxn ang="0">
                  <a:pos x="598" y="0"/>
                </a:cxn>
                <a:cxn ang="0">
                  <a:pos x="515" y="0"/>
                </a:cxn>
                <a:cxn ang="0">
                  <a:pos x="431" y="0"/>
                </a:cxn>
                <a:cxn ang="0">
                  <a:pos x="365" y="0"/>
                </a:cxn>
                <a:cxn ang="0">
                  <a:pos x="299" y="0"/>
                </a:cxn>
                <a:cxn ang="0">
                  <a:pos x="245" y="0"/>
                </a:cxn>
                <a:cxn ang="0">
                  <a:pos x="198" y="0"/>
                </a:cxn>
                <a:cxn ang="0">
                  <a:pos x="162" y="0"/>
                </a:cxn>
                <a:cxn ang="0">
                  <a:pos x="126" y="6"/>
                </a:cxn>
                <a:cxn ang="0">
                  <a:pos x="96" y="6"/>
                </a:cxn>
                <a:cxn ang="0">
                  <a:pos x="54" y="12"/>
                </a:cxn>
                <a:cxn ang="0">
                  <a:pos x="30" y="12"/>
                </a:cxn>
                <a:cxn ang="0">
                  <a:pos x="12" y="18"/>
                </a:cxn>
                <a:cxn ang="0">
                  <a:pos x="6" y="18"/>
                </a:cxn>
                <a:cxn ang="0">
                  <a:pos x="0" y="24"/>
                </a:cxn>
                <a:cxn ang="0">
                  <a:pos x="6" y="30"/>
                </a:cxn>
                <a:cxn ang="0">
                  <a:pos x="24" y="36"/>
                </a:cxn>
                <a:cxn ang="0">
                  <a:pos x="54" y="42"/>
                </a:cxn>
                <a:cxn ang="0">
                  <a:pos x="102" y="54"/>
                </a:cxn>
                <a:cxn ang="0">
                  <a:pos x="168" y="60"/>
                </a:cxn>
                <a:cxn ang="0">
                  <a:pos x="251" y="66"/>
                </a:cxn>
                <a:cxn ang="0">
                  <a:pos x="341" y="78"/>
                </a:cxn>
                <a:cxn ang="0">
                  <a:pos x="449" y="84"/>
                </a:cxn>
                <a:cxn ang="0">
                  <a:pos x="568" y="84"/>
                </a:cxn>
                <a:cxn ang="0">
                  <a:pos x="694" y="90"/>
                </a:cxn>
                <a:cxn ang="0">
                  <a:pos x="825" y="90"/>
                </a:cxn>
                <a:cxn ang="0">
                  <a:pos x="951" y="90"/>
                </a:cxn>
                <a:cxn ang="0">
                  <a:pos x="951" y="6"/>
                </a:cxn>
                <a:cxn ang="0">
                  <a:pos x="831" y="6"/>
                </a:cxn>
                <a:cxn ang="0">
                  <a:pos x="772" y="6"/>
                </a:cxn>
                <a:cxn ang="0">
                  <a:pos x="700" y="0"/>
                </a:cxn>
                <a:cxn ang="0">
                  <a:pos x="700" y="0"/>
                </a:cxn>
              </a:cxnLst>
              <a:rect l="0" t="0" r="r" b="b"/>
              <a:pathLst>
                <a:path w="951" h="90">
                  <a:moveTo>
                    <a:pt x="700" y="0"/>
                  </a:moveTo>
                  <a:lnTo>
                    <a:pt x="598" y="0"/>
                  </a:lnTo>
                  <a:lnTo>
                    <a:pt x="515" y="0"/>
                  </a:lnTo>
                  <a:lnTo>
                    <a:pt x="431" y="0"/>
                  </a:lnTo>
                  <a:lnTo>
                    <a:pt x="365" y="0"/>
                  </a:lnTo>
                  <a:lnTo>
                    <a:pt x="299" y="0"/>
                  </a:lnTo>
                  <a:lnTo>
                    <a:pt x="245" y="0"/>
                  </a:lnTo>
                  <a:lnTo>
                    <a:pt x="198" y="0"/>
                  </a:lnTo>
                  <a:lnTo>
                    <a:pt x="162" y="0"/>
                  </a:lnTo>
                  <a:lnTo>
                    <a:pt x="126" y="6"/>
                  </a:lnTo>
                  <a:lnTo>
                    <a:pt x="96" y="6"/>
                  </a:lnTo>
                  <a:lnTo>
                    <a:pt x="54" y="12"/>
                  </a:lnTo>
                  <a:lnTo>
                    <a:pt x="30" y="12"/>
                  </a:lnTo>
                  <a:lnTo>
                    <a:pt x="12" y="18"/>
                  </a:lnTo>
                  <a:lnTo>
                    <a:pt x="6" y="18"/>
                  </a:lnTo>
                  <a:lnTo>
                    <a:pt x="0" y="24"/>
                  </a:lnTo>
                  <a:lnTo>
                    <a:pt x="6" y="30"/>
                  </a:lnTo>
                  <a:lnTo>
                    <a:pt x="24" y="36"/>
                  </a:lnTo>
                  <a:lnTo>
                    <a:pt x="54" y="42"/>
                  </a:lnTo>
                  <a:lnTo>
                    <a:pt x="102" y="54"/>
                  </a:lnTo>
                  <a:lnTo>
                    <a:pt x="168" y="60"/>
                  </a:lnTo>
                  <a:lnTo>
                    <a:pt x="251" y="66"/>
                  </a:lnTo>
                  <a:lnTo>
                    <a:pt x="341" y="78"/>
                  </a:lnTo>
                  <a:lnTo>
                    <a:pt x="449" y="84"/>
                  </a:lnTo>
                  <a:lnTo>
                    <a:pt x="568" y="84"/>
                  </a:lnTo>
                  <a:lnTo>
                    <a:pt x="694" y="90"/>
                  </a:lnTo>
                  <a:lnTo>
                    <a:pt x="825" y="90"/>
                  </a:lnTo>
                  <a:lnTo>
                    <a:pt x="951" y="90"/>
                  </a:lnTo>
                  <a:lnTo>
                    <a:pt x="951" y="6"/>
                  </a:lnTo>
                  <a:lnTo>
                    <a:pt x="831" y="6"/>
                  </a:lnTo>
                  <a:lnTo>
                    <a:pt x="772" y="6"/>
                  </a:lnTo>
                  <a:lnTo>
                    <a:pt x="700" y="0"/>
                  </a:lnTo>
                  <a:lnTo>
                    <a:pt x="700" y="0"/>
                  </a:lnTo>
                  <a:close/>
                </a:path>
              </a:pathLst>
            </a:custGeom>
            <a:gradFill rotWithShape="0">
              <a:gsLst>
                <a:gs pos="0">
                  <a:schemeClr val="bg2">
                    <a:gamma/>
                    <a:tint val="81961"/>
                    <a:invGamma/>
                  </a:schemeClr>
                </a:gs>
                <a:gs pos="100000">
                  <a:schemeClr val="bg2"/>
                </a:gs>
              </a:gsLst>
              <a:lin ang="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400" name="Freeform 16"/>
            <p:cNvSpPr>
              <a:spLocks/>
            </p:cNvSpPr>
            <p:nvPr userDrawn="1"/>
          </p:nvSpPr>
          <p:spPr bwMode="ltGray">
            <a:xfrm>
              <a:off x="3059" y="1541"/>
              <a:ext cx="102" cy="155"/>
            </a:xfrm>
            <a:custGeom>
              <a:avLst/>
              <a:gdLst/>
              <a:ahLst/>
              <a:cxnLst>
                <a:cxn ang="0">
                  <a:pos x="102" y="0"/>
                </a:cxn>
                <a:cxn ang="0">
                  <a:pos x="0" y="12"/>
                </a:cxn>
                <a:cxn ang="0">
                  <a:pos x="30" y="72"/>
                </a:cxn>
                <a:cxn ang="0">
                  <a:pos x="30" y="155"/>
                </a:cxn>
                <a:cxn ang="0">
                  <a:pos x="72" y="155"/>
                </a:cxn>
                <a:cxn ang="0">
                  <a:pos x="72" y="66"/>
                </a:cxn>
                <a:cxn ang="0">
                  <a:pos x="102" y="0"/>
                </a:cxn>
                <a:cxn ang="0">
                  <a:pos x="102" y="0"/>
                </a:cxn>
              </a:cxnLst>
              <a:rect l="0" t="0" r="r" b="b"/>
              <a:pathLst>
                <a:path w="102" h="155">
                  <a:moveTo>
                    <a:pt x="102" y="0"/>
                  </a:moveTo>
                  <a:lnTo>
                    <a:pt x="0" y="12"/>
                  </a:lnTo>
                  <a:lnTo>
                    <a:pt x="30" y="72"/>
                  </a:lnTo>
                  <a:lnTo>
                    <a:pt x="30" y="155"/>
                  </a:lnTo>
                  <a:lnTo>
                    <a:pt x="72" y="155"/>
                  </a:lnTo>
                  <a:lnTo>
                    <a:pt x="72" y="66"/>
                  </a:lnTo>
                  <a:lnTo>
                    <a:pt x="102" y="0"/>
                  </a:lnTo>
                  <a:lnTo>
                    <a:pt x="102" y="0"/>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401" name="Freeform 17"/>
            <p:cNvSpPr>
              <a:spLocks noEditPoints="1"/>
            </p:cNvSpPr>
            <p:nvPr userDrawn="1"/>
          </p:nvSpPr>
          <p:spPr bwMode="ltGray">
            <a:xfrm>
              <a:off x="3059" y="1690"/>
              <a:ext cx="90" cy="96"/>
            </a:xfrm>
            <a:custGeom>
              <a:avLst/>
              <a:gdLst/>
              <a:ahLst/>
              <a:cxnLst>
                <a:cxn ang="0">
                  <a:pos x="48" y="96"/>
                </a:cxn>
                <a:cxn ang="0">
                  <a:pos x="72" y="72"/>
                </a:cxn>
                <a:cxn ang="0">
                  <a:pos x="84" y="48"/>
                </a:cxn>
                <a:cxn ang="0">
                  <a:pos x="90" y="36"/>
                </a:cxn>
                <a:cxn ang="0">
                  <a:pos x="84" y="24"/>
                </a:cxn>
                <a:cxn ang="0">
                  <a:pos x="66" y="6"/>
                </a:cxn>
                <a:cxn ang="0">
                  <a:pos x="42" y="0"/>
                </a:cxn>
                <a:cxn ang="0">
                  <a:pos x="24" y="0"/>
                </a:cxn>
                <a:cxn ang="0">
                  <a:pos x="12" y="12"/>
                </a:cxn>
                <a:cxn ang="0">
                  <a:pos x="6" y="24"/>
                </a:cxn>
                <a:cxn ang="0">
                  <a:pos x="0" y="36"/>
                </a:cxn>
                <a:cxn ang="0">
                  <a:pos x="12" y="66"/>
                </a:cxn>
                <a:cxn ang="0">
                  <a:pos x="30" y="84"/>
                </a:cxn>
                <a:cxn ang="0">
                  <a:pos x="48" y="96"/>
                </a:cxn>
                <a:cxn ang="0">
                  <a:pos x="48" y="96"/>
                </a:cxn>
                <a:cxn ang="0">
                  <a:pos x="48" y="12"/>
                </a:cxn>
                <a:cxn ang="0">
                  <a:pos x="66" y="18"/>
                </a:cxn>
                <a:cxn ang="0">
                  <a:pos x="72" y="24"/>
                </a:cxn>
                <a:cxn ang="0">
                  <a:pos x="72" y="36"/>
                </a:cxn>
                <a:cxn ang="0">
                  <a:pos x="72" y="48"/>
                </a:cxn>
                <a:cxn ang="0">
                  <a:pos x="54" y="66"/>
                </a:cxn>
                <a:cxn ang="0">
                  <a:pos x="48" y="78"/>
                </a:cxn>
                <a:cxn ang="0">
                  <a:pos x="30" y="66"/>
                </a:cxn>
                <a:cxn ang="0">
                  <a:pos x="24" y="48"/>
                </a:cxn>
                <a:cxn ang="0">
                  <a:pos x="18" y="30"/>
                </a:cxn>
                <a:cxn ang="0">
                  <a:pos x="30" y="12"/>
                </a:cxn>
                <a:cxn ang="0">
                  <a:pos x="48" y="12"/>
                </a:cxn>
                <a:cxn ang="0">
                  <a:pos x="48" y="12"/>
                </a:cxn>
              </a:cxnLst>
              <a:rect l="0" t="0" r="r" b="b"/>
              <a:pathLst>
                <a:path w="90" h="96">
                  <a:moveTo>
                    <a:pt x="48" y="96"/>
                  </a:moveTo>
                  <a:lnTo>
                    <a:pt x="72" y="72"/>
                  </a:lnTo>
                  <a:lnTo>
                    <a:pt x="84" y="48"/>
                  </a:lnTo>
                  <a:lnTo>
                    <a:pt x="90" y="36"/>
                  </a:lnTo>
                  <a:lnTo>
                    <a:pt x="84" y="24"/>
                  </a:lnTo>
                  <a:lnTo>
                    <a:pt x="66" y="6"/>
                  </a:lnTo>
                  <a:lnTo>
                    <a:pt x="42" y="0"/>
                  </a:lnTo>
                  <a:lnTo>
                    <a:pt x="24" y="0"/>
                  </a:lnTo>
                  <a:lnTo>
                    <a:pt x="12" y="12"/>
                  </a:lnTo>
                  <a:lnTo>
                    <a:pt x="6" y="24"/>
                  </a:lnTo>
                  <a:lnTo>
                    <a:pt x="0" y="36"/>
                  </a:lnTo>
                  <a:lnTo>
                    <a:pt x="12" y="66"/>
                  </a:lnTo>
                  <a:lnTo>
                    <a:pt x="30" y="84"/>
                  </a:lnTo>
                  <a:lnTo>
                    <a:pt x="48" y="96"/>
                  </a:lnTo>
                  <a:lnTo>
                    <a:pt x="48" y="96"/>
                  </a:lnTo>
                  <a:close/>
                  <a:moveTo>
                    <a:pt x="48" y="12"/>
                  </a:moveTo>
                  <a:lnTo>
                    <a:pt x="66" y="18"/>
                  </a:lnTo>
                  <a:lnTo>
                    <a:pt x="72" y="24"/>
                  </a:lnTo>
                  <a:lnTo>
                    <a:pt x="72" y="36"/>
                  </a:lnTo>
                  <a:lnTo>
                    <a:pt x="72" y="48"/>
                  </a:lnTo>
                  <a:lnTo>
                    <a:pt x="54" y="66"/>
                  </a:lnTo>
                  <a:lnTo>
                    <a:pt x="48" y="78"/>
                  </a:lnTo>
                  <a:lnTo>
                    <a:pt x="30" y="66"/>
                  </a:lnTo>
                  <a:lnTo>
                    <a:pt x="24" y="48"/>
                  </a:lnTo>
                  <a:lnTo>
                    <a:pt x="18" y="30"/>
                  </a:lnTo>
                  <a:lnTo>
                    <a:pt x="30" y="12"/>
                  </a:lnTo>
                  <a:lnTo>
                    <a:pt x="48" y="12"/>
                  </a:lnTo>
                  <a:lnTo>
                    <a:pt x="48" y="12"/>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402" name="Freeform 18"/>
            <p:cNvSpPr>
              <a:spLocks noEditPoints="1"/>
            </p:cNvSpPr>
            <p:nvPr userDrawn="1"/>
          </p:nvSpPr>
          <p:spPr bwMode="ltGray">
            <a:xfrm>
              <a:off x="3059" y="1768"/>
              <a:ext cx="90" cy="108"/>
            </a:xfrm>
            <a:custGeom>
              <a:avLst/>
              <a:gdLst/>
              <a:ahLst/>
              <a:cxnLst>
                <a:cxn ang="0">
                  <a:pos x="0" y="90"/>
                </a:cxn>
                <a:cxn ang="0">
                  <a:pos x="12" y="102"/>
                </a:cxn>
                <a:cxn ang="0">
                  <a:pos x="24" y="108"/>
                </a:cxn>
                <a:cxn ang="0">
                  <a:pos x="54" y="108"/>
                </a:cxn>
                <a:cxn ang="0">
                  <a:pos x="78" y="96"/>
                </a:cxn>
                <a:cxn ang="0">
                  <a:pos x="90" y="72"/>
                </a:cxn>
                <a:cxn ang="0">
                  <a:pos x="84" y="42"/>
                </a:cxn>
                <a:cxn ang="0">
                  <a:pos x="66" y="24"/>
                </a:cxn>
                <a:cxn ang="0">
                  <a:pos x="54" y="12"/>
                </a:cxn>
                <a:cxn ang="0">
                  <a:pos x="48" y="6"/>
                </a:cxn>
                <a:cxn ang="0">
                  <a:pos x="48" y="6"/>
                </a:cxn>
                <a:cxn ang="0">
                  <a:pos x="48" y="0"/>
                </a:cxn>
                <a:cxn ang="0">
                  <a:pos x="24" y="24"/>
                </a:cxn>
                <a:cxn ang="0">
                  <a:pos x="6" y="48"/>
                </a:cxn>
                <a:cxn ang="0">
                  <a:pos x="0" y="66"/>
                </a:cxn>
                <a:cxn ang="0">
                  <a:pos x="0" y="90"/>
                </a:cxn>
                <a:cxn ang="0">
                  <a:pos x="0" y="90"/>
                </a:cxn>
                <a:cxn ang="0">
                  <a:pos x="12" y="66"/>
                </a:cxn>
                <a:cxn ang="0">
                  <a:pos x="18" y="48"/>
                </a:cxn>
                <a:cxn ang="0">
                  <a:pos x="30" y="36"/>
                </a:cxn>
                <a:cxn ang="0">
                  <a:pos x="42" y="24"/>
                </a:cxn>
                <a:cxn ang="0">
                  <a:pos x="48" y="18"/>
                </a:cxn>
                <a:cxn ang="0">
                  <a:pos x="66" y="30"/>
                </a:cxn>
                <a:cxn ang="0">
                  <a:pos x="72" y="48"/>
                </a:cxn>
                <a:cxn ang="0">
                  <a:pos x="78" y="72"/>
                </a:cxn>
                <a:cxn ang="0">
                  <a:pos x="78" y="84"/>
                </a:cxn>
                <a:cxn ang="0">
                  <a:pos x="66" y="96"/>
                </a:cxn>
                <a:cxn ang="0">
                  <a:pos x="42" y="102"/>
                </a:cxn>
                <a:cxn ang="0">
                  <a:pos x="30" y="96"/>
                </a:cxn>
                <a:cxn ang="0">
                  <a:pos x="18" y="90"/>
                </a:cxn>
                <a:cxn ang="0">
                  <a:pos x="12" y="78"/>
                </a:cxn>
                <a:cxn ang="0">
                  <a:pos x="12" y="66"/>
                </a:cxn>
                <a:cxn ang="0">
                  <a:pos x="12" y="66"/>
                </a:cxn>
              </a:cxnLst>
              <a:rect l="0" t="0" r="r" b="b"/>
              <a:pathLst>
                <a:path w="90" h="108">
                  <a:moveTo>
                    <a:pt x="0" y="90"/>
                  </a:moveTo>
                  <a:lnTo>
                    <a:pt x="12" y="102"/>
                  </a:lnTo>
                  <a:lnTo>
                    <a:pt x="24" y="108"/>
                  </a:lnTo>
                  <a:lnTo>
                    <a:pt x="54" y="108"/>
                  </a:lnTo>
                  <a:lnTo>
                    <a:pt x="78" y="96"/>
                  </a:lnTo>
                  <a:lnTo>
                    <a:pt x="90" y="72"/>
                  </a:lnTo>
                  <a:lnTo>
                    <a:pt x="84" y="42"/>
                  </a:lnTo>
                  <a:lnTo>
                    <a:pt x="66" y="24"/>
                  </a:lnTo>
                  <a:lnTo>
                    <a:pt x="54" y="12"/>
                  </a:lnTo>
                  <a:lnTo>
                    <a:pt x="48" y="6"/>
                  </a:lnTo>
                  <a:lnTo>
                    <a:pt x="48" y="6"/>
                  </a:lnTo>
                  <a:lnTo>
                    <a:pt x="48" y="0"/>
                  </a:lnTo>
                  <a:lnTo>
                    <a:pt x="24" y="24"/>
                  </a:lnTo>
                  <a:lnTo>
                    <a:pt x="6" y="48"/>
                  </a:lnTo>
                  <a:lnTo>
                    <a:pt x="0" y="66"/>
                  </a:lnTo>
                  <a:lnTo>
                    <a:pt x="0" y="90"/>
                  </a:lnTo>
                  <a:lnTo>
                    <a:pt x="0" y="90"/>
                  </a:lnTo>
                  <a:close/>
                  <a:moveTo>
                    <a:pt x="12" y="66"/>
                  </a:moveTo>
                  <a:lnTo>
                    <a:pt x="18" y="48"/>
                  </a:lnTo>
                  <a:lnTo>
                    <a:pt x="30" y="36"/>
                  </a:lnTo>
                  <a:lnTo>
                    <a:pt x="42" y="24"/>
                  </a:lnTo>
                  <a:lnTo>
                    <a:pt x="48" y="18"/>
                  </a:lnTo>
                  <a:lnTo>
                    <a:pt x="66" y="30"/>
                  </a:lnTo>
                  <a:lnTo>
                    <a:pt x="72" y="48"/>
                  </a:lnTo>
                  <a:lnTo>
                    <a:pt x="78" y="72"/>
                  </a:lnTo>
                  <a:lnTo>
                    <a:pt x="78" y="84"/>
                  </a:lnTo>
                  <a:lnTo>
                    <a:pt x="66" y="96"/>
                  </a:lnTo>
                  <a:lnTo>
                    <a:pt x="42" y="102"/>
                  </a:lnTo>
                  <a:lnTo>
                    <a:pt x="30" y="96"/>
                  </a:lnTo>
                  <a:lnTo>
                    <a:pt x="18" y="90"/>
                  </a:lnTo>
                  <a:lnTo>
                    <a:pt x="12" y="78"/>
                  </a:lnTo>
                  <a:lnTo>
                    <a:pt x="12" y="66"/>
                  </a:lnTo>
                  <a:lnTo>
                    <a:pt x="12" y="66"/>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403" name="Freeform 19"/>
            <p:cNvSpPr>
              <a:spLocks/>
            </p:cNvSpPr>
            <p:nvPr userDrawn="1"/>
          </p:nvSpPr>
          <p:spPr bwMode="ltGray">
            <a:xfrm>
              <a:off x="5470" y="1205"/>
              <a:ext cx="102" cy="156"/>
            </a:xfrm>
            <a:custGeom>
              <a:avLst/>
              <a:gdLst/>
              <a:ahLst/>
              <a:cxnLst>
                <a:cxn ang="0">
                  <a:pos x="102" y="0"/>
                </a:cxn>
                <a:cxn ang="0">
                  <a:pos x="0" y="6"/>
                </a:cxn>
                <a:cxn ang="0">
                  <a:pos x="30" y="72"/>
                </a:cxn>
                <a:cxn ang="0">
                  <a:pos x="30" y="156"/>
                </a:cxn>
                <a:cxn ang="0">
                  <a:pos x="72" y="156"/>
                </a:cxn>
                <a:cxn ang="0">
                  <a:pos x="72" y="66"/>
                </a:cxn>
                <a:cxn ang="0">
                  <a:pos x="102" y="0"/>
                </a:cxn>
                <a:cxn ang="0">
                  <a:pos x="102" y="0"/>
                </a:cxn>
              </a:cxnLst>
              <a:rect l="0" t="0" r="r" b="b"/>
              <a:pathLst>
                <a:path w="102" h="156">
                  <a:moveTo>
                    <a:pt x="102" y="0"/>
                  </a:moveTo>
                  <a:lnTo>
                    <a:pt x="0" y="6"/>
                  </a:lnTo>
                  <a:lnTo>
                    <a:pt x="30" y="72"/>
                  </a:lnTo>
                  <a:lnTo>
                    <a:pt x="30" y="156"/>
                  </a:lnTo>
                  <a:lnTo>
                    <a:pt x="72" y="156"/>
                  </a:lnTo>
                  <a:lnTo>
                    <a:pt x="72" y="66"/>
                  </a:lnTo>
                  <a:lnTo>
                    <a:pt x="102" y="0"/>
                  </a:lnTo>
                  <a:lnTo>
                    <a:pt x="102" y="0"/>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404" name="Freeform 20"/>
            <p:cNvSpPr>
              <a:spLocks noEditPoints="1"/>
            </p:cNvSpPr>
            <p:nvPr userDrawn="1"/>
          </p:nvSpPr>
          <p:spPr bwMode="ltGray">
            <a:xfrm>
              <a:off x="5476" y="1349"/>
              <a:ext cx="84" cy="96"/>
            </a:xfrm>
            <a:custGeom>
              <a:avLst/>
              <a:gdLst/>
              <a:ahLst/>
              <a:cxnLst>
                <a:cxn ang="0">
                  <a:pos x="42" y="96"/>
                </a:cxn>
                <a:cxn ang="0">
                  <a:pos x="66" y="78"/>
                </a:cxn>
                <a:cxn ang="0">
                  <a:pos x="84" y="54"/>
                </a:cxn>
                <a:cxn ang="0">
                  <a:pos x="84" y="30"/>
                </a:cxn>
                <a:cxn ang="0">
                  <a:pos x="66" y="6"/>
                </a:cxn>
                <a:cxn ang="0">
                  <a:pos x="42" y="0"/>
                </a:cxn>
                <a:cxn ang="0">
                  <a:pos x="24" y="6"/>
                </a:cxn>
                <a:cxn ang="0">
                  <a:pos x="12" y="18"/>
                </a:cxn>
                <a:cxn ang="0">
                  <a:pos x="6" y="30"/>
                </a:cxn>
                <a:cxn ang="0">
                  <a:pos x="0" y="42"/>
                </a:cxn>
                <a:cxn ang="0">
                  <a:pos x="12" y="66"/>
                </a:cxn>
                <a:cxn ang="0">
                  <a:pos x="30" y="84"/>
                </a:cxn>
                <a:cxn ang="0">
                  <a:pos x="42" y="96"/>
                </a:cxn>
                <a:cxn ang="0">
                  <a:pos x="42" y="96"/>
                </a:cxn>
                <a:cxn ang="0">
                  <a:pos x="48" y="12"/>
                </a:cxn>
                <a:cxn ang="0">
                  <a:pos x="66" y="18"/>
                </a:cxn>
                <a:cxn ang="0">
                  <a:pos x="72" y="30"/>
                </a:cxn>
                <a:cxn ang="0">
                  <a:pos x="72" y="42"/>
                </a:cxn>
                <a:cxn ang="0">
                  <a:pos x="66" y="54"/>
                </a:cxn>
                <a:cxn ang="0">
                  <a:pos x="54" y="72"/>
                </a:cxn>
                <a:cxn ang="0">
                  <a:pos x="42" y="84"/>
                </a:cxn>
                <a:cxn ang="0">
                  <a:pos x="42" y="84"/>
                </a:cxn>
                <a:cxn ang="0">
                  <a:pos x="30" y="72"/>
                </a:cxn>
                <a:cxn ang="0">
                  <a:pos x="18" y="54"/>
                </a:cxn>
                <a:cxn ang="0">
                  <a:pos x="18" y="30"/>
                </a:cxn>
                <a:cxn ang="0">
                  <a:pos x="30" y="18"/>
                </a:cxn>
                <a:cxn ang="0">
                  <a:pos x="48" y="12"/>
                </a:cxn>
                <a:cxn ang="0">
                  <a:pos x="48" y="12"/>
                </a:cxn>
              </a:cxnLst>
              <a:rect l="0" t="0" r="r" b="b"/>
              <a:pathLst>
                <a:path w="84" h="96">
                  <a:moveTo>
                    <a:pt x="42" y="96"/>
                  </a:moveTo>
                  <a:lnTo>
                    <a:pt x="66" y="78"/>
                  </a:lnTo>
                  <a:lnTo>
                    <a:pt x="84" y="54"/>
                  </a:lnTo>
                  <a:lnTo>
                    <a:pt x="84" y="30"/>
                  </a:lnTo>
                  <a:lnTo>
                    <a:pt x="66" y="6"/>
                  </a:lnTo>
                  <a:lnTo>
                    <a:pt x="42" y="0"/>
                  </a:lnTo>
                  <a:lnTo>
                    <a:pt x="24" y="6"/>
                  </a:lnTo>
                  <a:lnTo>
                    <a:pt x="12" y="18"/>
                  </a:lnTo>
                  <a:lnTo>
                    <a:pt x="6" y="30"/>
                  </a:lnTo>
                  <a:lnTo>
                    <a:pt x="0" y="42"/>
                  </a:lnTo>
                  <a:lnTo>
                    <a:pt x="12" y="66"/>
                  </a:lnTo>
                  <a:lnTo>
                    <a:pt x="30" y="84"/>
                  </a:lnTo>
                  <a:lnTo>
                    <a:pt x="42" y="96"/>
                  </a:lnTo>
                  <a:lnTo>
                    <a:pt x="42" y="96"/>
                  </a:lnTo>
                  <a:close/>
                  <a:moveTo>
                    <a:pt x="48" y="12"/>
                  </a:moveTo>
                  <a:lnTo>
                    <a:pt x="66" y="18"/>
                  </a:lnTo>
                  <a:lnTo>
                    <a:pt x="72" y="30"/>
                  </a:lnTo>
                  <a:lnTo>
                    <a:pt x="72" y="42"/>
                  </a:lnTo>
                  <a:lnTo>
                    <a:pt x="66" y="54"/>
                  </a:lnTo>
                  <a:lnTo>
                    <a:pt x="54" y="72"/>
                  </a:lnTo>
                  <a:lnTo>
                    <a:pt x="42" y="84"/>
                  </a:lnTo>
                  <a:lnTo>
                    <a:pt x="42" y="84"/>
                  </a:lnTo>
                  <a:lnTo>
                    <a:pt x="30" y="72"/>
                  </a:lnTo>
                  <a:lnTo>
                    <a:pt x="18" y="54"/>
                  </a:lnTo>
                  <a:lnTo>
                    <a:pt x="18" y="30"/>
                  </a:lnTo>
                  <a:lnTo>
                    <a:pt x="30" y="18"/>
                  </a:lnTo>
                  <a:lnTo>
                    <a:pt x="48" y="12"/>
                  </a:lnTo>
                  <a:lnTo>
                    <a:pt x="48" y="12"/>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405" name="Freeform 21"/>
            <p:cNvSpPr>
              <a:spLocks noEditPoints="1"/>
            </p:cNvSpPr>
            <p:nvPr userDrawn="1"/>
          </p:nvSpPr>
          <p:spPr bwMode="ltGray">
            <a:xfrm>
              <a:off x="5470" y="1433"/>
              <a:ext cx="90" cy="108"/>
            </a:xfrm>
            <a:custGeom>
              <a:avLst/>
              <a:gdLst/>
              <a:ahLst/>
              <a:cxnLst>
                <a:cxn ang="0">
                  <a:pos x="6" y="90"/>
                </a:cxn>
                <a:cxn ang="0">
                  <a:pos x="18" y="102"/>
                </a:cxn>
                <a:cxn ang="0">
                  <a:pos x="30" y="108"/>
                </a:cxn>
                <a:cxn ang="0">
                  <a:pos x="60" y="108"/>
                </a:cxn>
                <a:cxn ang="0">
                  <a:pos x="84" y="96"/>
                </a:cxn>
                <a:cxn ang="0">
                  <a:pos x="90" y="84"/>
                </a:cxn>
                <a:cxn ang="0">
                  <a:pos x="90" y="66"/>
                </a:cxn>
                <a:cxn ang="0">
                  <a:pos x="84" y="36"/>
                </a:cxn>
                <a:cxn ang="0">
                  <a:pos x="72" y="18"/>
                </a:cxn>
                <a:cxn ang="0">
                  <a:pos x="60" y="6"/>
                </a:cxn>
                <a:cxn ang="0">
                  <a:pos x="54" y="0"/>
                </a:cxn>
                <a:cxn ang="0">
                  <a:pos x="54" y="0"/>
                </a:cxn>
                <a:cxn ang="0">
                  <a:pos x="48" y="0"/>
                </a:cxn>
                <a:cxn ang="0">
                  <a:pos x="24" y="24"/>
                </a:cxn>
                <a:cxn ang="0">
                  <a:pos x="12" y="48"/>
                </a:cxn>
                <a:cxn ang="0">
                  <a:pos x="0" y="66"/>
                </a:cxn>
                <a:cxn ang="0">
                  <a:pos x="6" y="90"/>
                </a:cxn>
                <a:cxn ang="0">
                  <a:pos x="6" y="90"/>
                </a:cxn>
                <a:cxn ang="0">
                  <a:pos x="18" y="66"/>
                </a:cxn>
                <a:cxn ang="0">
                  <a:pos x="24" y="48"/>
                </a:cxn>
                <a:cxn ang="0">
                  <a:pos x="36" y="30"/>
                </a:cxn>
                <a:cxn ang="0">
                  <a:pos x="42" y="18"/>
                </a:cxn>
                <a:cxn ang="0">
                  <a:pos x="48" y="12"/>
                </a:cxn>
                <a:cxn ang="0">
                  <a:pos x="78" y="42"/>
                </a:cxn>
                <a:cxn ang="0">
                  <a:pos x="84" y="66"/>
                </a:cxn>
                <a:cxn ang="0">
                  <a:pos x="66" y="90"/>
                </a:cxn>
                <a:cxn ang="0">
                  <a:pos x="54" y="96"/>
                </a:cxn>
                <a:cxn ang="0">
                  <a:pos x="42" y="96"/>
                </a:cxn>
                <a:cxn ang="0">
                  <a:pos x="30" y="96"/>
                </a:cxn>
                <a:cxn ang="0">
                  <a:pos x="24" y="84"/>
                </a:cxn>
                <a:cxn ang="0">
                  <a:pos x="18" y="78"/>
                </a:cxn>
                <a:cxn ang="0">
                  <a:pos x="18" y="66"/>
                </a:cxn>
                <a:cxn ang="0">
                  <a:pos x="18" y="66"/>
                </a:cxn>
              </a:cxnLst>
              <a:rect l="0" t="0" r="r" b="b"/>
              <a:pathLst>
                <a:path w="90" h="108">
                  <a:moveTo>
                    <a:pt x="6" y="90"/>
                  </a:moveTo>
                  <a:lnTo>
                    <a:pt x="18" y="102"/>
                  </a:lnTo>
                  <a:lnTo>
                    <a:pt x="30" y="108"/>
                  </a:lnTo>
                  <a:lnTo>
                    <a:pt x="60" y="108"/>
                  </a:lnTo>
                  <a:lnTo>
                    <a:pt x="84" y="96"/>
                  </a:lnTo>
                  <a:lnTo>
                    <a:pt x="90" y="84"/>
                  </a:lnTo>
                  <a:lnTo>
                    <a:pt x="90" y="66"/>
                  </a:lnTo>
                  <a:lnTo>
                    <a:pt x="84" y="36"/>
                  </a:lnTo>
                  <a:lnTo>
                    <a:pt x="72" y="18"/>
                  </a:lnTo>
                  <a:lnTo>
                    <a:pt x="60" y="6"/>
                  </a:lnTo>
                  <a:lnTo>
                    <a:pt x="54" y="0"/>
                  </a:lnTo>
                  <a:lnTo>
                    <a:pt x="54" y="0"/>
                  </a:lnTo>
                  <a:lnTo>
                    <a:pt x="48" y="0"/>
                  </a:lnTo>
                  <a:lnTo>
                    <a:pt x="24" y="24"/>
                  </a:lnTo>
                  <a:lnTo>
                    <a:pt x="12" y="48"/>
                  </a:lnTo>
                  <a:lnTo>
                    <a:pt x="0" y="66"/>
                  </a:lnTo>
                  <a:lnTo>
                    <a:pt x="6" y="90"/>
                  </a:lnTo>
                  <a:lnTo>
                    <a:pt x="6" y="90"/>
                  </a:lnTo>
                  <a:close/>
                  <a:moveTo>
                    <a:pt x="18" y="66"/>
                  </a:moveTo>
                  <a:lnTo>
                    <a:pt x="24" y="48"/>
                  </a:lnTo>
                  <a:lnTo>
                    <a:pt x="36" y="30"/>
                  </a:lnTo>
                  <a:lnTo>
                    <a:pt x="42" y="18"/>
                  </a:lnTo>
                  <a:lnTo>
                    <a:pt x="48" y="12"/>
                  </a:lnTo>
                  <a:lnTo>
                    <a:pt x="78" y="42"/>
                  </a:lnTo>
                  <a:lnTo>
                    <a:pt x="84" y="66"/>
                  </a:lnTo>
                  <a:lnTo>
                    <a:pt x="66" y="90"/>
                  </a:lnTo>
                  <a:lnTo>
                    <a:pt x="54" y="96"/>
                  </a:lnTo>
                  <a:lnTo>
                    <a:pt x="42" y="96"/>
                  </a:lnTo>
                  <a:lnTo>
                    <a:pt x="30" y="96"/>
                  </a:lnTo>
                  <a:lnTo>
                    <a:pt x="24" y="84"/>
                  </a:lnTo>
                  <a:lnTo>
                    <a:pt x="18" y="78"/>
                  </a:lnTo>
                  <a:lnTo>
                    <a:pt x="18" y="66"/>
                  </a:lnTo>
                  <a:lnTo>
                    <a:pt x="18" y="66"/>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406" name="Freeform 22"/>
            <p:cNvSpPr>
              <a:spLocks noEditPoints="1"/>
            </p:cNvSpPr>
            <p:nvPr userDrawn="1"/>
          </p:nvSpPr>
          <p:spPr bwMode="ltGray">
            <a:xfrm>
              <a:off x="5428" y="3525"/>
              <a:ext cx="66" cy="96"/>
            </a:xfrm>
            <a:custGeom>
              <a:avLst/>
              <a:gdLst/>
              <a:ahLst/>
              <a:cxnLst>
                <a:cxn ang="0">
                  <a:pos x="30" y="96"/>
                </a:cxn>
                <a:cxn ang="0">
                  <a:pos x="54" y="72"/>
                </a:cxn>
                <a:cxn ang="0">
                  <a:pos x="66" y="48"/>
                </a:cxn>
                <a:cxn ang="0">
                  <a:pos x="66" y="24"/>
                </a:cxn>
                <a:cxn ang="0">
                  <a:pos x="54" y="6"/>
                </a:cxn>
                <a:cxn ang="0">
                  <a:pos x="30" y="0"/>
                </a:cxn>
                <a:cxn ang="0">
                  <a:pos x="18" y="0"/>
                </a:cxn>
                <a:cxn ang="0">
                  <a:pos x="6" y="12"/>
                </a:cxn>
                <a:cxn ang="0">
                  <a:pos x="0" y="36"/>
                </a:cxn>
                <a:cxn ang="0">
                  <a:pos x="6" y="60"/>
                </a:cxn>
                <a:cxn ang="0">
                  <a:pos x="18" y="84"/>
                </a:cxn>
                <a:cxn ang="0">
                  <a:pos x="30" y="96"/>
                </a:cxn>
                <a:cxn ang="0">
                  <a:pos x="30" y="96"/>
                </a:cxn>
                <a:cxn ang="0">
                  <a:pos x="30" y="12"/>
                </a:cxn>
                <a:cxn ang="0">
                  <a:pos x="48" y="18"/>
                </a:cxn>
                <a:cxn ang="0">
                  <a:pos x="54" y="24"/>
                </a:cxn>
                <a:cxn ang="0">
                  <a:pos x="54" y="36"/>
                </a:cxn>
                <a:cxn ang="0">
                  <a:pos x="48" y="48"/>
                </a:cxn>
                <a:cxn ang="0">
                  <a:pos x="36" y="66"/>
                </a:cxn>
                <a:cxn ang="0">
                  <a:pos x="30" y="78"/>
                </a:cxn>
                <a:cxn ang="0">
                  <a:pos x="18" y="66"/>
                </a:cxn>
                <a:cxn ang="0">
                  <a:pos x="12" y="48"/>
                </a:cxn>
                <a:cxn ang="0">
                  <a:pos x="6" y="30"/>
                </a:cxn>
                <a:cxn ang="0">
                  <a:pos x="18" y="12"/>
                </a:cxn>
                <a:cxn ang="0">
                  <a:pos x="30" y="12"/>
                </a:cxn>
                <a:cxn ang="0">
                  <a:pos x="30" y="12"/>
                </a:cxn>
              </a:cxnLst>
              <a:rect l="0" t="0" r="r" b="b"/>
              <a:pathLst>
                <a:path w="66" h="96">
                  <a:moveTo>
                    <a:pt x="30" y="96"/>
                  </a:moveTo>
                  <a:lnTo>
                    <a:pt x="54" y="72"/>
                  </a:lnTo>
                  <a:lnTo>
                    <a:pt x="66" y="48"/>
                  </a:lnTo>
                  <a:lnTo>
                    <a:pt x="66" y="24"/>
                  </a:lnTo>
                  <a:lnTo>
                    <a:pt x="54" y="6"/>
                  </a:lnTo>
                  <a:lnTo>
                    <a:pt x="30" y="0"/>
                  </a:lnTo>
                  <a:lnTo>
                    <a:pt x="18" y="0"/>
                  </a:lnTo>
                  <a:lnTo>
                    <a:pt x="6" y="12"/>
                  </a:lnTo>
                  <a:lnTo>
                    <a:pt x="0" y="36"/>
                  </a:lnTo>
                  <a:lnTo>
                    <a:pt x="6" y="60"/>
                  </a:lnTo>
                  <a:lnTo>
                    <a:pt x="18" y="84"/>
                  </a:lnTo>
                  <a:lnTo>
                    <a:pt x="30" y="96"/>
                  </a:lnTo>
                  <a:lnTo>
                    <a:pt x="30" y="96"/>
                  </a:lnTo>
                  <a:close/>
                  <a:moveTo>
                    <a:pt x="30" y="12"/>
                  </a:moveTo>
                  <a:lnTo>
                    <a:pt x="48" y="18"/>
                  </a:lnTo>
                  <a:lnTo>
                    <a:pt x="54" y="24"/>
                  </a:lnTo>
                  <a:lnTo>
                    <a:pt x="54" y="36"/>
                  </a:lnTo>
                  <a:lnTo>
                    <a:pt x="48" y="48"/>
                  </a:lnTo>
                  <a:lnTo>
                    <a:pt x="36" y="66"/>
                  </a:lnTo>
                  <a:lnTo>
                    <a:pt x="30" y="78"/>
                  </a:lnTo>
                  <a:lnTo>
                    <a:pt x="18" y="66"/>
                  </a:lnTo>
                  <a:lnTo>
                    <a:pt x="12" y="48"/>
                  </a:lnTo>
                  <a:lnTo>
                    <a:pt x="6" y="30"/>
                  </a:lnTo>
                  <a:lnTo>
                    <a:pt x="18" y="12"/>
                  </a:lnTo>
                  <a:lnTo>
                    <a:pt x="30" y="12"/>
                  </a:lnTo>
                  <a:lnTo>
                    <a:pt x="30" y="12"/>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407" name="Freeform 23"/>
            <p:cNvSpPr>
              <a:spLocks/>
            </p:cNvSpPr>
            <p:nvPr userDrawn="1"/>
          </p:nvSpPr>
          <p:spPr bwMode="ltGray">
            <a:xfrm>
              <a:off x="3017" y="1127"/>
              <a:ext cx="2603" cy="444"/>
            </a:xfrm>
            <a:custGeom>
              <a:avLst/>
              <a:gdLst/>
              <a:ahLst/>
              <a:cxnLst>
                <a:cxn ang="0">
                  <a:pos x="2577" y="0"/>
                </a:cxn>
                <a:cxn ang="0">
                  <a:pos x="2594" y="72"/>
                </a:cxn>
                <a:cxn ang="0">
                  <a:pos x="6" y="444"/>
                </a:cxn>
                <a:cxn ang="0">
                  <a:pos x="0" y="396"/>
                </a:cxn>
                <a:cxn ang="0">
                  <a:pos x="1225" y="96"/>
                </a:cxn>
                <a:cxn ang="0">
                  <a:pos x="1351" y="78"/>
                </a:cxn>
                <a:cxn ang="0">
                  <a:pos x="2577" y="0"/>
                </a:cxn>
                <a:cxn ang="0">
                  <a:pos x="2577" y="0"/>
                </a:cxn>
              </a:cxnLst>
              <a:rect l="0" t="0" r="r" b="b"/>
              <a:pathLst>
                <a:path w="2594" h="444">
                  <a:moveTo>
                    <a:pt x="2577" y="0"/>
                  </a:moveTo>
                  <a:lnTo>
                    <a:pt x="2594" y="72"/>
                  </a:lnTo>
                  <a:lnTo>
                    <a:pt x="6" y="444"/>
                  </a:lnTo>
                  <a:lnTo>
                    <a:pt x="0" y="396"/>
                  </a:lnTo>
                  <a:lnTo>
                    <a:pt x="1225" y="96"/>
                  </a:lnTo>
                  <a:lnTo>
                    <a:pt x="1351" y="78"/>
                  </a:lnTo>
                  <a:lnTo>
                    <a:pt x="2577" y="0"/>
                  </a:lnTo>
                  <a:lnTo>
                    <a:pt x="2577" y="0"/>
                  </a:lnTo>
                  <a:close/>
                </a:path>
              </a:pathLst>
            </a:custGeom>
            <a:gradFill rotWithShape="0">
              <a:gsLst>
                <a:gs pos="0">
                  <a:schemeClr val="bg2">
                    <a:gamma/>
                    <a:tint val="81961"/>
                    <a:invGamma/>
                  </a:schemeClr>
                </a:gs>
                <a:gs pos="100000">
                  <a:schemeClr val="bg2"/>
                </a:gs>
              </a:gsLst>
              <a:lin ang="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408" name="Freeform 24"/>
            <p:cNvSpPr>
              <a:spLocks noEditPoints="1"/>
            </p:cNvSpPr>
            <p:nvPr userDrawn="1"/>
          </p:nvSpPr>
          <p:spPr bwMode="ltGray">
            <a:xfrm>
              <a:off x="2934" y="3773"/>
              <a:ext cx="84" cy="95"/>
            </a:xfrm>
            <a:custGeom>
              <a:avLst/>
              <a:gdLst/>
              <a:ahLst/>
              <a:cxnLst>
                <a:cxn ang="0">
                  <a:pos x="36" y="95"/>
                </a:cxn>
                <a:cxn ang="0">
                  <a:pos x="60" y="77"/>
                </a:cxn>
                <a:cxn ang="0">
                  <a:pos x="78" y="53"/>
                </a:cxn>
                <a:cxn ang="0">
                  <a:pos x="84" y="42"/>
                </a:cxn>
                <a:cxn ang="0">
                  <a:pos x="84" y="30"/>
                </a:cxn>
                <a:cxn ang="0">
                  <a:pos x="72" y="6"/>
                </a:cxn>
                <a:cxn ang="0">
                  <a:pos x="42" y="0"/>
                </a:cxn>
                <a:cxn ang="0">
                  <a:pos x="30" y="0"/>
                </a:cxn>
                <a:cxn ang="0">
                  <a:pos x="12" y="12"/>
                </a:cxn>
                <a:cxn ang="0">
                  <a:pos x="0" y="24"/>
                </a:cxn>
                <a:cxn ang="0">
                  <a:pos x="0" y="36"/>
                </a:cxn>
                <a:cxn ang="0">
                  <a:pos x="6" y="59"/>
                </a:cxn>
                <a:cxn ang="0">
                  <a:pos x="24" y="83"/>
                </a:cxn>
                <a:cxn ang="0">
                  <a:pos x="36" y="95"/>
                </a:cxn>
                <a:cxn ang="0">
                  <a:pos x="36" y="95"/>
                </a:cxn>
                <a:cxn ang="0">
                  <a:pos x="48" y="12"/>
                </a:cxn>
                <a:cxn ang="0">
                  <a:pos x="66" y="18"/>
                </a:cxn>
                <a:cxn ang="0">
                  <a:pos x="72" y="30"/>
                </a:cxn>
                <a:cxn ang="0">
                  <a:pos x="72" y="42"/>
                </a:cxn>
                <a:cxn ang="0">
                  <a:pos x="66" y="53"/>
                </a:cxn>
                <a:cxn ang="0">
                  <a:pos x="48" y="71"/>
                </a:cxn>
                <a:cxn ang="0">
                  <a:pos x="42" y="77"/>
                </a:cxn>
                <a:cxn ang="0">
                  <a:pos x="36" y="77"/>
                </a:cxn>
                <a:cxn ang="0">
                  <a:pos x="24" y="65"/>
                </a:cxn>
                <a:cxn ang="0">
                  <a:pos x="18" y="48"/>
                </a:cxn>
                <a:cxn ang="0">
                  <a:pos x="18" y="30"/>
                </a:cxn>
                <a:cxn ang="0">
                  <a:pos x="30" y="12"/>
                </a:cxn>
                <a:cxn ang="0">
                  <a:pos x="48" y="12"/>
                </a:cxn>
                <a:cxn ang="0">
                  <a:pos x="48" y="12"/>
                </a:cxn>
              </a:cxnLst>
              <a:rect l="0" t="0" r="r" b="b"/>
              <a:pathLst>
                <a:path w="84" h="95">
                  <a:moveTo>
                    <a:pt x="36" y="95"/>
                  </a:moveTo>
                  <a:lnTo>
                    <a:pt x="60" y="77"/>
                  </a:lnTo>
                  <a:lnTo>
                    <a:pt x="78" y="53"/>
                  </a:lnTo>
                  <a:lnTo>
                    <a:pt x="84" y="42"/>
                  </a:lnTo>
                  <a:lnTo>
                    <a:pt x="84" y="30"/>
                  </a:lnTo>
                  <a:lnTo>
                    <a:pt x="72" y="6"/>
                  </a:lnTo>
                  <a:lnTo>
                    <a:pt x="42" y="0"/>
                  </a:lnTo>
                  <a:lnTo>
                    <a:pt x="30" y="0"/>
                  </a:lnTo>
                  <a:lnTo>
                    <a:pt x="12" y="12"/>
                  </a:lnTo>
                  <a:lnTo>
                    <a:pt x="0" y="24"/>
                  </a:lnTo>
                  <a:lnTo>
                    <a:pt x="0" y="36"/>
                  </a:lnTo>
                  <a:lnTo>
                    <a:pt x="6" y="59"/>
                  </a:lnTo>
                  <a:lnTo>
                    <a:pt x="24" y="83"/>
                  </a:lnTo>
                  <a:lnTo>
                    <a:pt x="36" y="95"/>
                  </a:lnTo>
                  <a:lnTo>
                    <a:pt x="36" y="95"/>
                  </a:lnTo>
                  <a:close/>
                  <a:moveTo>
                    <a:pt x="48" y="12"/>
                  </a:moveTo>
                  <a:lnTo>
                    <a:pt x="66" y="18"/>
                  </a:lnTo>
                  <a:lnTo>
                    <a:pt x="72" y="30"/>
                  </a:lnTo>
                  <a:lnTo>
                    <a:pt x="72" y="42"/>
                  </a:lnTo>
                  <a:lnTo>
                    <a:pt x="66" y="53"/>
                  </a:lnTo>
                  <a:lnTo>
                    <a:pt x="48" y="71"/>
                  </a:lnTo>
                  <a:lnTo>
                    <a:pt x="42" y="77"/>
                  </a:lnTo>
                  <a:lnTo>
                    <a:pt x="36" y="77"/>
                  </a:lnTo>
                  <a:lnTo>
                    <a:pt x="24" y="65"/>
                  </a:lnTo>
                  <a:lnTo>
                    <a:pt x="18" y="48"/>
                  </a:lnTo>
                  <a:lnTo>
                    <a:pt x="18" y="30"/>
                  </a:lnTo>
                  <a:lnTo>
                    <a:pt x="30" y="12"/>
                  </a:lnTo>
                  <a:lnTo>
                    <a:pt x="48" y="12"/>
                  </a:lnTo>
                  <a:lnTo>
                    <a:pt x="48" y="12"/>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409" name="Freeform 25"/>
            <p:cNvSpPr>
              <a:spLocks noEditPoints="1"/>
            </p:cNvSpPr>
            <p:nvPr userDrawn="1"/>
          </p:nvSpPr>
          <p:spPr bwMode="ltGray">
            <a:xfrm>
              <a:off x="3779" y="3872"/>
              <a:ext cx="90" cy="108"/>
            </a:xfrm>
            <a:custGeom>
              <a:avLst/>
              <a:gdLst/>
              <a:ahLst/>
              <a:cxnLst>
                <a:cxn ang="0">
                  <a:pos x="12" y="96"/>
                </a:cxn>
                <a:cxn ang="0">
                  <a:pos x="24" y="108"/>
                </a:cxn>
                <a:cxn ang="0">
                  <a:pos x="42" y="108"/>
                </a:cxn>
                <a:cxn ang="0">
                  <a:pos x="66" y="102"/>
                </a:cxn>
                <a:cxn ang="0">
                  <a:pos x="84" y="78"/>
                </a:cxn>
                <a:cxn ang="0">
                  <a:pos x="90" y="66"/>
                </a:cxn>
                <a:cxn ang="0">
                  <a:pos x="84" y="48"/>
                </a:cxn>
                <a:cxn ang="0">
                  <a:pos x="66" y="24"/>
                </a:cxn>
                <a:cxn ang="0">
                  <a:pos x="48" y="12"/>
                </a:cxn>
                <a:cxn ang="0">
                  <a:pos x="36" y="0"/>
                </a:cxn>
                <a:cxn ang="0">
                  <a:pos x="30" y="0"/>
                </a:cxn>
                <a:cxn ang="0">
                  <a:pos x="30" y="0"/>
                </a:cxn>
                <a:cxn ang="0">
                  <a:pos x="24" y="0"/>
                </a:cxn>
                <a:cxn ang="0">
                  <a:pos x="12" y="30"/>
                </a:cxn>
                <a:cxn ang="0">
                  <a:pos x="0" y="54"/>
                </a:cxn>
                <a:cxn ang="0">
                  <a:pos x="0" y="78"/>
                </a:cxn>
                <a:cxn ang="0">
                  <a:pos x="12" y="96"/>
                </a:cxn>
                <a:cxn ang="0">
                  <a:pos x="12" y="96"/>
                </a:cxn>
                <a:cxn ang="0">
                  <a:pos x="12" y="72"/>
                </a:cxn>
                <a:cxn ang="0">
                  <a:pos x="18" y="54"/>
                </a:cxn>
                <a:cxn ang="0">
                  <a:pos x="24" y="36"/>
                </a:cxn>
                <a:cxn ang="0">
                  <a:pos x="30" y="18"/>
                </a:cxn>
                <a:cxn ang="0">
                  <a:pos x="30" y="12"/>
                </a:cxn>
                <a:cxn ang="0">
                  <a:pos x="48" y="24"/>
                </a:cxn>
                <a:cxn ang="0">
                  <a:pos x="66" y="36"/>
                </a:cxn>
                <a:cxn ang="0">
                  <a:pos x="78" y="54"/>
                </a:cxn>
                <a:cxn ang="0">
                  <a:pos x="78" y="72"/>
                </a:cxn>
                <a:cxn ang="0">
                  <a:pos x="72" y="84"/>
                </a:cxn>
                <a:cxn ang="0">
                  <a:pos x="48" y="96"/>
                </a:cxn>
                <a:cxn ang="0">
                  <a:pos x="36" y="96"/>
                </a:cxn>
                <a:cxn ang="0">
                  <a:pos x="24" y="90"/>
                </a:cxn>
                <a:cxn ang="0">
                  <a:pos x="18" y="84"/>
                </a:cxn>
                <a:cxn ang="0">
                  <a:pos x="12" y="72"/>
                </a:cxn>
                <a:cxn ang="0">
                  <a:pos x="12" y="72"/>
                </a:cxn>
              </a:cxnLst>
              <a:rect l="0" t="0" r="r" b="b"/>
              <a:pathLst>
                <a:path w="90" h="108">
                  <a:moveTo>
                    <a:pt x="12" y="96"/>
                  </a:moveTo>
                  <a:lnTo>
                    <a:pt x="24" y="108"/>
                  </a:lnTo>
                  <a:lnTo>
                    <a:pt x="42" y="108"/>
                  </a:lnTo>
                  <a:lnTo>
                    <a:pt x="66" y="102"/>
                  </a:lnTo>
                  <a:lnTo>
                    <a:pt x="84" y="78"/>
                  </a:lnTo>
                  <a:lnTo>
                    <a:pt x="90" y="66"/>
                  </a:lnTo>
                  <a:lnTo>
                    <a:pt x="84" y="48"/>
                  </a:lnTo>
                  <a:lnTo>
                    <a:pt x="66" y="24"/>
                  </a:lnTo>
                  <a:lnTo>
                    <a:pt x="48" y="12"/>
                  </a:lnTo>
                  <a:lnTo>
                    <a:pt x="36" y="0"/>
                  </a:lnTo>
                  <a:lnTo>
                    <a:pt x="30" y="0"/>
                  </a:lnTo>
                  <a:lnTo>
                    <a:pt x="30" y="0"/>
                  </a:lnTo>
                  <a:lnTo>
                    <a:pt x="24" y="0"/>
                  </a:lnTo>
                  <a:lnTo>
                    <a:pt x="12" y="30"/>
                  </a:lnTo>
                  <a:lnTo>
                    <a:pt x="0" y="54"/>
                  </a:lnTo>
                  <a:lnTo>
                    <a:pt x="0" y="78"/>
                  </a:lnTo>
                  <a:lnTo>
                    <a:pt x="12" y="96"/>
                  </a:lnTo>
                  <a:lnTo>
                    <a:pt x="12" y="96"/>
                  </a:lnTo>
                  <a:close/>
                  <a:moveTo>
                    <a:pt x="12" y="72"/>
                  </a:moveTo>
                  <a:lnTo>
                    <a:pt x="18" y="54"/>
                  </a:lnTo>
                  <a:lnTo>
                    <a:pt x="24" y="36"/>
                  </a:lnTo>
                  <a:lnTo>
                    <a:pt x="30" y="18"/>
                  </a:lnTo>
                  <a:lnTo>
                    <a:pt x="30" y="12"/>
                  </a:lnTo>
                  <a:lnTo>
                    <a:pt x="48" y="24"/>
                  </a:lnTo>
                  <a:lnTo>
                    <a:pt x="66" y="36"/>
                  </a:lnTo>
                  <a:lnTo>
                    <a:pt x="78" y="54"/>
                  </a:lnTo>
                  <a:lnTo>
                    <a:pt x="78" y="72"/>
                  </a:lnTo>
                  <a:lnTo>
                    <a:pt x="72" y="84"/>
                  </a:lnTo>
                  <a:lnTo>
                    <a:pt x="48" y="96"/>
                  </a:lnTo>
                  <a:lnTo>
                    <a:pt x="36" y="96"/>
                  </a:lnTo>
                  <a:lnTo>
                    <a:pt x="24" y="90"/>
                  </a:lnTo>
                  <a:lnTo>
                    <a:pt x="18" y="84"/>
                  </a:lnTo>
                  <a:lnTo>
                    <a:pt x="12" y="72"/>
                  </a:lnTo>
                  <a:lnTo>
                    <a:pt x="12" y="72"/>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410" name="Freeform 26"/>
            <p:cNvSpPr>
              <a:spLocks noEditPoints="1"/>
            </p:cNvSpPr>
            <p:nvPr userDrawn="1"/>
          </p:nvSpPr>
          <p:spPr bwMode="ltGray">
            <a:xfrm>
              <a:off x="2400" y="3872"/>
              <a:ext cx="72" cy="90"/>
            </a:xfrm>
            <a:custGeom>
              <a:avLst/>
              <a:gdLst/>
              <a:ahLst/>
              <a:cxnLst>
                <a:cxn ang="0">
                  <a:pos x="71" y="90"/>
                </a:cxn>
                <a:cxn ang="0">
                  <a:pos x="71" y="60"/>
                </a:cxn>
                <a:cxn ang="0">
                  <a:pos x="71" y="36"/>
                </a:cxn>
                <a:cxn ang="0">
                  <a:pos x="60" y="12"/>
                </a:cxn>
                <a:cxn ang="0">
                  <a:pos x="36" y="0"/>
                </a:cxn>
                <a:cxn ang="0">
                  <a:pos x="12" y="12"/>
                </a:cxn>
                <a:cxn ang="0">
                  <a:pos x="0" y="36"/>
                </a:cxn>
                <a:cxn ang="0">
                  <a:pos x="6" y="60"/>
                </a:cxn>
                <a:cxn ang="0">
                  <a:pos x="30" y="78"/>
                </a:cxn>
                <a:cxn ang="0">
                  <a:pos x="54" y="90"/>
                </a:cxn>
                <a:cxn ang="0">
                  <a:pos x="71" y="90"/>
                </a:cxn>
                <a:cxn ang="0">
                  <a:pos x="71" y="90"/>
                </a:cxn>
                <a:cxn ang="0">
                  <a:pos x="24" y="18"/>
                </a:cxn>
                <a:cxn ang="0">
                  <a:pos x="42" y="18"/>
                </a:cxn>
                <a:cxn ang="0">
                  <a:pos x="54" y="18"/>
                </a:cxn>
                <a:cxn ang="0">
                  <a:pos x="60" y="42"/>
                </a:cxn>
                <a:cxn ang="0">
                  <a:pos x="60" y="66"/>
                </a:cxn>
                <a:cxn ang="0">
                  <a:pos x="60" y="72"/>
                </a:cxn>
                <a:cxn ang="0">
                  <a:pos x="60" y="78"/>
                </a:cxn>
                <a:cxn ang="0">
                  <a:pos x="42" y="72"/>
                </a:cxn>
                <a:cxn ang="0">
                  <a:pos x="24" y="66"/>
                </a:cxn>
                <a:cxn ang="0">
                  <a:pos x="12" y="48"/>
                </a:cxn>
                <a:cxn ang="0">
                  <a:pos x="12" y="30"/>
                </a:cxn>
                <a:cxn ang="0">
                  <a:pos x="24" y="18"/>
                </a:cxn>
                <a:cxn ang="0">
                  <a:pos x="24" y="18"/>
                </a:cxn>
              </a:cxnLst>
              <a:rect l="0" t="0" r="r" b="b"/>
              <a:pathLst>
                <a:path w="71" h="90">
                  <a:moveTo>
                    <a:pt x="71" y="90"/>
                  </a:moveTo>
                  <a:lnTo>
                    <a:pt x="71" y="60"/>
                  </a:lnTo>
                  <a:lnTo>
                    <a:pt x="71" y="36"/>
                  </a:lnTo>
                  <a:lnTo>
                    <a:pt x="60" y="12"/>
                  </a:lnTo>
                  <a:lnTo>
                    <a:pt x="36" y="0"/>
                  </a:lnTo>
                  <a:lnTo>
                    <a:pt x="12" y="12"/>
                  </a:lnTo>
                  <a:lnTo>
                    <a:pt x="0" y="36"/>
                  </a:lnTo>
                  <a:lnTo>
                    <a:pt x="6" y="60"/>
                  </a:lnTo>
                  <a:lnTo>
                    <a:pt x="30" y="78"/>
                  </a:lnTo>
                  <a:lnTo>
                    <a:pt x="54" y="90"/>
                  </a:lnTo>
                  <a:lnTo>
                    <a:pt x="71" y="90"/>
                  </a:lnTo>
                  <a:lnTo>
                    <a:pt x="71" y="90"/>
                  </a:lnTo>
                  <a:close/>
                  <a:moveTo>
                    <a:pt x="24" y="18"/>
                  </a:moveTo>
                  <a:lnTo>
                    <a:pt x="42" y="18"/>
                  </a:lnTo>
                  <a:lnTo>
                    <a:pt x="54" y="18"/>
                  </a:lnTo>
                  <a:lnTo>
                    <a:pt x="60" y="42"/>
                  </a:lnTo>
                  <a:lnTo>
                    <a:pt x="60" y="66"/>
                  </a:lnTo>
                  <a:lnTo>
                    <a:pt x="60" y="72"/>
                  </a:lnTo>
                  <a:lnTo>
                    <a:pt x="60" y="78"/>
                  </a:lnTo>
                  <a:lnTo>
                    <a:pt x="42" y="72"/>
                  </a:lnTo>
                  <a:lnTo>
                    <a:pt x="24" y="66"/>
                  </a:lnTo>
                  <a:lnTo>
                    <a:pt x="12" y="48"/>
                  </a:lnTo>
                  <a:lnTo>
                    <a:pt x="12" y="30"/>
                  </a:lnTo>
                  <a:lnTo>
                    <a:pt x="24" y="18"/>
                  </a:lnTo>
                  <a:lnTo>
                    <a:pt x="24" y="18"/>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411" name="Oval 27"/>
            <p:cNvSpPr>
              <a:spLocks noChangeArrowheads="1"/>
            </p:cNvSpPr>
            <p:nvPr userDrawn="1"/>
          </p:nvSpPr>
          <p:spPr bwMode="ltGray">
            <a:xfrm>
              <a:off x="2444" y="3838"/>
              <a:ext cx="1380" cy="389"/>
            </a:xfrm>
            <a:prstGeom prst="ellipse">
              <a:avLst/>
            </a:prstGeom>
            <a:gradFill rotWithShape="0">
              <a:gsLst>
                <a:gs pos="0">
                  <a:schemeClr val="bg2">
                    <a:gamma/>
                    <a:tint val="81961"/>
                    <a:invGamma/>
                  </a:schemeClr>
                </a:gs>
                <a:gs pos="100000">
                  <a:schemeClr val="bg2"/>
                </a:gs>
              </a:gsLst>
              <a:lin ang="2700000" scaled="1"/>
            </a:gradFill>
            <a:ln w="9525">
              <a:noFill/>
              <a:round/>
              <a:headEnd/>
              <a:tailEnd/>
            </a:ln>
            <a:effectLst/>
          </p:spPr>
          <p:txBody>
            <a:bodyPr/>
            <a:lstStyle/>
            <a:p>
              <a:pPr eaLnBrk="0" hangingPunct="0">
                <a:defRPr/>
              </a:pPr>
              <a:endParaRPr lang="en-US" sz="1800">
                <a:solidFill>
                  <a:srgbClr val="FFFFFF"/>
                </a:solidFill>
                <a:latin typeface="Tahoma" pitchFamily="19" charset="-52"/>
              </a:endParaRPr>
            </a:p>
          </p:txBody>
        </p:sp>
        <p:sp>
          <p:nvSpPr>
            <p:cNvPr id="16412" name="Oval 28"/>
            <p:cNvSpPr>
              <a:spLocks noChangeArrowheads="1"/>
            </p:cNvSpPr>
            <p:nvPr userDrawn="1"/>
          </p:nvSpPr>
          <p:spPr bwMode="ltGray">
            <a:xfrm>
              <a:off x="2394" y="3834"/>
              <a:ext cx="1502" cy="288"/>
            </a:xfrm>
            <a:prstGeom prst="ellipse">
              <a:avLst/>
            </a:prstGeom>
            <a:gradFill rotWithShape="0">
              <a:gsLst>
                <a:gs pos="0">
                  <a:schemeClr val="bg2"/>
                </a:gs>
                <a:gs pos="100000">
                  <a:schemeClr val="bg2">
                    <a:gamma/>
                    <a:tint val="81961"/>
                    <a:invGamma/>
                  </a:schemeClr>
                </a:gs>
              </a:gsLst>
              <a:lin ang="5400000" scaled="1"/>
            </a:gradFill>
            <a:ln w="9525">
              <a:noFill/>
              <a:round/>
              <a:headEnd/>
              <a:tailEnd/>
            </a:ln>
            <a:effectLst/>
          </p:spPr>
          <p:txBody>
            <a:bodyPr/>
            <a:lstStyle/>
            <a:p>
              <a:pPr eaLnBrk="0" hangingPunct="0">
                <a:defRPr/>
              </a:pPr>
              <a:endParaRPr lang="en-US" sz="1800">
                <a:solidFill>
                  <a:srgbClr val="FFFFFF"/>
                </a:solidFill>
                <a:latin typeface="Tahoma" pitchFamily="19" charset="-52"/>
              </a:endParaRPr>
            </a:p>
          </p:txBody>
        </p:sp>
        <p:sp>
          <p:nvSpPr>
            <p:cNvPr id="16413" name="Oval 29"/>
            <p:cNvSpPr>
              <a:spLocks noChangeArrowheads="1"/>
            </p:cNvSpPr>
            <p:nvPr userDrawn="1"/>
          </p:nvSpPr>
          <p:spPr bwMode="ltGray">
            <a:xfrm>
              <a:off x="2441" y="3860"/>
              <a:ext cx="1425" cy="220"/>
            </a:xfrm>
            <a:prstGeom prst="ellipse">
              <a:avLst/>
            </a:prstGeom>
            <a:gradFill rotWithShape="0">
              <a:gsLst>
                <a:gs pos="0">
                  <a:schemeClr val="bg2"/>
                </a:gs>
                <a:gs pos="100000">
                  <a:schemeClr val="bg2">
                    <a:gamma/>
                    <a:tint val="81961"/>
                    <a:invGamma/>
                  </a:schemeClr>
                </a:gs>
              </a:gsLst>
              <a:lin ang="0" scaled="1"/>
            </a:gradFill>
            <a:ln w="9525">
              <a:noFill/>
              <a:round/>
              <a:headEnd/>
              <a:tailEnd/>
            </a:ln>
            <a:effectLst/>
          </p:spPr>
          <p:txBody>
            <a:bodyPr/>
            <a:lstStyle/>
            <a:p>
              <a:pPr eaLnBrk="0" hangingPunct="0">
                <a:defRPr/>
              </a:pPr>
              <a:endParaRPr lang="en-US" sz="1800">
                <a:solidFill>
                  <a:srgbClr val="FFFFFF"/>
                </a:solidFill>
                <a:latin typeface="Tahoma" pitchFamily="19" charset="-52"/>
              </a:endParaRPr>
            </a:p>
          </p:txBody>
        </p:sp>
        <p:sp>
          <p:nvSpPr>
            <p:cNvPr id="16414" name="Freeform 30"/>
            <p:cNvSpPr>
              <a:spLocks noEditPoints="1"/>
            </p:cNvSpPr>
            <p:nvPr userDrawn="1"/>
          </p:nvSpPr>
          <p:spPr bwMode="ltGray">
            <a:xfrm>
              <a:off x="3743" y="3788"/>
              <a:ext cx="90" cy="96"/>
            </a:xfrm>
            <a:custGeom>
              <a:avLst/>
              <a:gdLst/>
              <a:ahLst/>
              <a:cxnLst>
                <a:cxn ang="0">
                  <a:pos x="66" y="96"/>
                </a:cxn>
                <a:cxn ang="0">
                  <a:pos x="78" y="66"/>
                </a:cxn>
                <a:cxn ang="0">
                  <a:pos x="90" y="42"/>
                </a:cxn>
                <a:cxn ang="0">
                  <a:pos x="78" y="18"/>
                </a:cxn>
                <a:cxn ang="0">
                  <a:pos x="60" y="0"/>
                </a:cxn>
                <a:cxn ang="0">
                  <a:pos x="30" y="6"/>
                </a:cxn>
                <a:cxn ang="0">
                  <a:pos x="18" y="18"/>
                </a:cxn>
                <a:cxn ang="0">
                  <a:pos x="6" y="30"/>
                </a:cxn>
                <a:cxn ang="0">
                  <a:pos x="0" y="42"/>
                </a:cxn>
                <a:cxn ang="0">
                  <a:pos x="6" y="60"/>
                </a:cxn>
                <a:cxn ang="0">
                  <a:pos x="24" y="78"/>
                </a:cxn>
                <a:cxn ang="0">
                  <a:pos x="48" y="90"/>
                </a:cxn>
                <a:cxn ang="0">
                  <a:pos x="66" y="96"/>
                </a:cxn>
                <a:cxn ang="0">
                  <a:pos x="66" y="96"/>
                </a:cxn>
                <a:cxn ang="0">
                  <a:pos x="42" y="18"/>
                </a:cxn>
                <a:cxn ang="0">
                  <a:pos x="60" y="18"/>
                </a:cxn>
                <a:cxn ang="0">
                  <a:pos x="72" y="24"/>
                </a:cxn>
                <a:cxn ang="0">
                  <a:pos x="72" y="36"/>
                </a:cxn>
                <a:cxn ang="0">
                  <a:pos x="72" y="48"/>
                </a:cxn>
                <a:cxn ang="0">
                  <a:pos x="66" y="72"/>
                </a:cxn>
                <a:cxn ang="0">
                  <a:pos x="60" y="78"/>
                </a:cxn>
                <a:cxn ang="0">
                  <a:pos x="60" y="84"/>
                </a:cxn>
                <a:cxn ang="0">
                  <a:pos x="42" y="72"/>
                </a:cxn>
                <a:cxn ang="0">
                  <a:pos x="30" y="66"/>
                </a:cxn>
                <a:cxn ang="0">
                  <a:pos x="18" y="42"/>
                </a:cxn>
                <a:cxn ang="0">
                  <a:pos x="24" y="30"/>
                </a:cxn>
                <a:cxn ang="0">
                  <a:pos x="42" y="18"/>
                </a:cxn>
                <a:cxn ang="0">
                  <a:pos x="42" y="18"/>
                </a:cxn>
              </a:cxnLst>
              <a:rect l="0" t="0" r="r" b="b"/>
              <a:pathLst>
                <a:path w="90" h="96">
                  <a:moveTo>
                    <a:pt x="66" y="96"/>
                  </a:moveTo>
                  <a:lnTo>
                    <a:pt x="78" y="66"/>
                  </a:lnTo>
                  <a:lnTo>
                    <a:pt x="90" y="42"/>
                  </a:lnTo>
                  <a:lnTo>
                    <a:pt x="78" y="18"/>
                  </a:lnTo>
                  <a:lnTo>
                    <a:pt x="60" y="0"/>
                  </a:lnTo>
                  <a:lnTo>
                    <a:pt x="30" y="6"/>
                  </a:lnTo>
                  <a:lnTo>
                    <a:pt x="18" y="18"/>
                  </a:lnTo>
                  <a:lnTo>
                    <a:pt x="6" y="30"/>
                  </a:lnTo>
                  <a:lnTo>
                    <a:pt x="0" y="42"/>
                  </a:lnTo>
                  <a:lnTo>
                    <a:pt x="6" y="60"/>
                  </a:lnTo>
                  <a:lnTo>
                    <a:pt x="24" y="78"/>
                  </a:lnTo>
                  <a:lnTo>
                    <a:pt x="48" y="90"/>
                  </a:lnTo>
                  <a:lnTo>
                    <a:pt x="66" y="96"/>
                  </a:lnTo>
                  <a:lnTo>
                    <a:pt x="66" y="96"/>
                  </a:lnTo>
                  <a:close/>
                  <a:moveTo>
                    <a:pt x="42" y="18"/>
                  </a:moveTo>
                  <a:lnTo>
                    <a:pt x="60" y="18"/>
                  </a:lnTo>
                  <a:lnTo>
                    <a:pt x="72" y="24"/>
                  </a:lnTo>
                  <a:lnTo>
                    <a:pt x="72" y="36"/>
                  </a:lnTo>
                  <a:lnTo>
                    <a:pt x="72" y="48"/>
                  </a:lnTo>
                  <a:lnTo>
                    <a:pt x="66" y="72"/>
                  </a:lnTo>
                  <a:lnTo>
                    <a:pt x="60" y="78"/>
                  </a:lnTo>
                  <a:lnTo>
                    <a:pt x="60" y="84"/>
                  </a:lnTo>
                  <a:lnTo>
                    <a:pt x="42" y="72"/>
                  </a:lnTo>
                  <a:lnTo>
                    <a:pt x="30" y="66"/>
                  </a:lnTo>
                  <a:lnTo>
                    <a:pt x="18" y="42"/>
                  </a:lnTo>
                  <a:lnTo>
                    <a:pt x="24" y="30"/>
                  </a:lnTo>
                  <a:lnTo>
                    <a:pt x="42" y="18"/>
                  </a:lnTo>
                  <a:lnTo>
                    <a:pt x="42" y="18"/>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415" name="Freeform 31"/>
            <p:cNvSpPr>
              <a:spLocks noEditPoints="1"/>
            </p:cNvSpPr>
            <p:nvPr userDrawn="1"/>
          </p:nvSpPr>
          <p:spPr bwMode="ltGray">
            <a:xfrm>
              <a:off x="5422" y="3603"/>
              <a:ext cx="72" cy="108"/>
            </a:xfrm>
            <a:custGeom>
              <a:avLst/>
              <a:gdLst/>
              <a:ahLst/>
              <a:cxnLst>
                <a:cxn ang="0">
                  <a:pos x="0" y="90"/>
                </a:cxn>
                <a:cxn ang="0">
                  <a:pos x="12" y="102"/>
                </a:cxn>
                <a:cxn ang="0">
                  <a:pos x="24" y="108"/>
                </a:cxn>
                <a:cxn ang="0">
                  <a:pos x="48" y="108"/>
                </a:cxn>
                <a:cxn ang="0">
                  <a:pos x="66" y="96"/>
                </a:cxn>
                <a:cxn ang="0">
                  <a:pos x="72" y="66"/>
                </a:cxn>
                <a:cxn ang="0">
                  <a:pos x="66" y="42"/>
                </a:cxn>
                <a:cxn ang="0">
                  <a:pos x="60" y="18"/>
                </a:cxn>
                <a:cxn ang="0">
                  <a:pos x="48" y="6"/>
                </a:cxn>
                <a:cxn ang="0">
                  <a:pos x="42" y="0"/>
                </a:cxn>
                <a:cxn ang="0">
                  <a:pos x="42" y="0"/>
                </a:cxn>
                <a:cxn ang="0">
                  <a:pos x="36" y="0"/>
                </a:cxn>
                <a:cxn ang="0">
                  <a:pos x="18" y="24"/>
                </a:cxn>
                <a:cxn ang="0">
                  <a:pos x="6" y="48"/>
                </a:cxn>
                <a:cxn ang="0">
                  <a:pos x="0" y="66"/>
                </a:cxn>
                <a:cxn ang="0">
                  <a:pos x="0" y="90"/>
                </a:cxn>
                <a:cxn ang="0">
                  <a:pos x="0" y="90"/>
                </a:cxn>
                <a:cxn ang="0">
                  <a:pos x="12" y="66"/>
                </a:cxn>
                <a:cxn ang="0">
                  <a:pos x="18" y="48"/>
                </a:cxn>
                <a:cxn ang="0">
                  <a:pos x="24" y="36"/>
                </a:cxn>
                <a:cxn ang="0">
                  <a:pos x="30" y="24"/>
                </a:cxn>
                <a:cxn ang="0">
                  <a:pos x="36" y="18"/>
                </a:cxn>
                <a:cxn ang="0">
                  <a:pos x="54" y="30"/>
                </a:cxn>
                <a:cxn ang="0">
                  <a:pos x="60" y="48"/>
                </a:cxn>
                <a:cxn ang="0">
                  <a:pos x="66" y="72"/>
                </a:cxn>
                <a:cxn ang="0">
                  <a:pos x="66" y="84"/>
                </a:cxn>
                <a:cxn ang="0">
                  <a:pos x="54" y="96"/>
                </a:cxn>
                <a:cxn ang="0">
                  <a:pos x="30" y="102"/>
                </a:cxn>
                <a:cxn ang="0">
                  <a:pos x="24" y="96"/>
                </a:cxn>
                <a:cxn ang="0">
                  <a:pos x="12" y="90"/>
                </a:cxn>
                <a:cxn ang="0">
                  <a:pos x="12" y="78"/>
                </a:cxn>
                <a:cxn ang="0">
                  <a:pos x="12" y="66"/>
                </a:cxn>
                <a:cxn ang="0">
                  <a:pos x="12" y="66"/>
                </a:cxn>
              </a:cxnLst>
              <a:rect l="0" t="0" r="r" b="b"/>
              <a:pathLst>
                <a:path w="72" h="108">
                  <a:moveTo>
                    <a:pt x="0" y="90"/>
                  </a:moveTo>
                  <a:lnTo>
                    <a:pt x="12" y="102"/>
                  </a:lnTo>
                  <a:lnTo>
                    <a:pt x="24" y="108"/>
                  </a:lnTo>
                  <a:lnTo>
                    <a:pt x="48" y="108"/>
                  </a:lnTo>
                  <a:lnTo>
                    <a:pt x="66" y="96"/>
                  </a:lnTo>
                  <a:lnTo>
                    <a:pt x="72" y="66"/>
                  </a:lnTo>
                  <a:lnTo>
                    <a:pt x="66" y="42"/>
                  </a:lnTo>
                  <a:lnTo>
                    <a:pt x="60" y="18"/>
                  </a:lnTo>
                  <a:lnTo>
                    <a:pt x="48" y="6"/>
                  </a:lnTo>
                  <a:lnTo>
                    <a:pt x="42" y="0"/>
                  </a:lnTo>
                  <a:lnTo>
                    <a:pt x="42" y="0"/>
                  </a:lnTo>
                  <a:lnTo>
                    <a:pt x="36" y="0"/>
                  </a:lnTo>
                  <a:lnTo>
                    <a:pt x="18" y="24"/>
                  </a:lnTo>
                  <a:lnTo>
                    <a:pt x="6" y="48"/>
                  </a:lnTo>
                  <a:lnTo>
                    <a:pt x="0" y="66"/>
                  </a:lnTo>
                  <a:lnTo>
                    <a:pt x="0" y="90"/>
                  </a:lnTo>
                  <a:lnTo>
                    <a:pt x="0" y="90"/>
                  </a:lnTo>
                  <a:close/>
                  <a:moveTo>
                    <a:pt x="12" y="66"/>
                  </a:moveTo>
                  <a:lnTo>
                    <a:pt x="18" y="48"/>
                  </a:lnTo>
                  <a:lnTo>
                    <a:pt x="24" y="36"/>
                  </a:lnTo>
                  <a:lnTo>
                    <a:pt x="30" y="24"/>
                  </a:lnTo>
                  <a:lnTo>
                    <a:pt x="36" y="18"/>
                  </a:lnTo>
                  <a:lnTo>
                    <a:pt x="54" y="30"/>
                  </a:lnTo>
                  <a:lnTo>
                    <a:pt x="60" y="48"/>
                  </a:lnTo>
                  <a:lnTo>
                    <a:pt x="66" y="72"/>
                  </a:lnTo>
                  <a:lnTo>
                    <a:pt x="66" y="84"/>
                  </a:lnTo>
                  <a:lnTo>
                    <a:pt x="54" y="96"/>
                  </a:lnTo>
                  <a:lnTo>
                    <a:pt x="30" y="102"/>
                  </a:lnTo>
                  <a:lnTo>
                    <a:pt x="24" y="96"/>
                  </a:lnTo>
                  <a:lnTo>
                    <a:pt x="12" y="90"/>
                  </a:lnTo>
                  <a:lnTo>
                    <a:pt x="12" y="78"/>
                  </a:lnTo>
                  <a:lnTo>
                    <a:pt x="12" y="66"/>
                  </a:lnTo>
                  <a:lnTo>
                    <a:pt x="12" y="66"/>
                  </a:lnTo>
                  <a:close/>
                </a:path>
              </a:pathLst>
            </a:custGeom>
            <a:gradFill rotWithShape="0">
              <a:gsLst>
                <a:gs pos="0">
                  <a:schemeClr val="bg2"/>
                </a:gs>
                <a:gs pos="100000">
                  <a:schemeClr val="bg2">
                    <a:gamma/>
                    <a:tint val="81961"/>
                    <a:invGamma/>
                  </a:schemeClr>
                </a:gs>
              </a:gsLst>
              <a:lin ang="54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416" name="Rectangle 32"/>
            <p:cNvSpPr>
              <a:spLocks noChangeArrowheads="1"/>
            </p:cNvSpPr>
            <p:nvPr userDrawn="1"/>
          </p:nvSpPr>
          <p:spPr bwMode="ltGray">
            <a:xfrm>
              <a:off x="4238" y="1773"/>
              <a:ext cx="173" cy="2539"/>
            </a:xfrm>
            <a:prstGeom prst="rect">
              <a:avLst/>
            </a:prstGeom>
            <a:gradFill rotWithShape="0">
              <a:gsLst>
                <a:gs pos="0">
                  <a:schemeClr val="bg2">
                    <a:gamma/>
                    <a:tint val="81961"/>
                    <a:invGamma/>
                  </a:schemeClr>
                </a:gs>
                <a:gs pos="100000">
                  <a:schemeClr val="bg2"/>
                </a:gs>
              </a:gsLst>
              <a:lin ang="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16417" name="Rectangle 33"/>
            <p:cNvSpPr>
              <a:spLocks noChangeArrowheads="1"/>
            </p:cNvSpPr>
            <p:nvPr userDrawn="1"/>
          </p:nvSpPr>
          <p:spPr bwMode="ltGray">
            <a:xfrm>
              <a:off x="4288" y="1545"/>
              <a:ext cx="76" cy="240"/>
            </a:xfrm>
            <a:prstGeom prst="rect">
              <a:avLst/>
            </a:prstGeom>
            <a:gradFill rotWithShape="0">
              <a:gsLst>
                <a:gs pos="0">
                  <a:schemeClr val="bg2"/>
                </a:gs>
                <a:gs pos="100000">
                  <a:schemeClr val="bg2">
                    <a:gamma/>
                    <a:tint val="81961"/>
                    <a:invGamma/>
                  </a:schemeClr>
                </a:gs>
              </a:gsLst>
              <a:lin ang="5400000" scaled="1"/>
            </a:gradFill>
            <a:ln w="9525">
              <a:noFill/>
              <a:miter lim="800000"/>
              <a:headEnd/>
              <a:tailEnd/>
            </a:ln>
            <a:effectLst/>
          </p:spPr>
          <p:txBody>
            <a:bodyPr/>
            <a:lstStyle/>
            <a:p>
              <a:pPr eaLnBrk="0" hangingPunct="0">
                <a:defRPr/>
              </a:pPr>
              <a:endParaRPr lang="en-US" sz="1800">
                <a:solidFill>
                  <a:srgbClr val="FFFFFF"/>
                </a:solidFill>
                <a:latin typeface="Tahoma" pitchFamily="19" charset="-52"/>
              </a:endParaRPr>
            </a:p>
          </p:txBody>
        </p:sp>
        <p:sp>
          <p:nvSpPr>
            <p:cNvPr id="16418" name="AutoShape 34"/>
            <p:cNvSpPr>
              <a:spLocks noChangeArrowheads="1"/>
            </p:cNvSpPr>
            <p:nvPr userDrawn="1"/>
          </p:nvSpPr>
          <p:spPr bwMode="ltGray">
            <a:xfrm>
              <a:off x="4220" y="1743"/>
              <a:ext cx="205" cy="52"/>
            </a:xfrm>
            <a:prstGeom prst="roundRect">
              <a:avLst>
                <a:gd name="adj" fmla="val 16667"/>
              </a:avLst>
            </a:prstGeom>
            <a:gradFill rotWithShape="0">
              <a:gsLst>
                <a:gs pos="0">
                  <a:schemeClr val="bg2"/>
                </a:gs>
                <a:gs pos="100000">
                  <a:schemeClr val="bg2">
                    <a:gamma/>
                    <a:tint val="81961"/>
                    <a:invGamma/>
                  </a:schemeClr>
                </a:gs>
              </a:gsLst>
              <a:lin ang="5400000" scaled="1"/>
            </a:gradFill>
            <a:ln w="9525">
              <a:noFill/>
              <a:round/>
              <a:headEnd/>
              <a:tailEnd/>
            </a:ln>
            <a:effectLst/>
          </p:spPr>
          <p:txBody>
            <a:bodyPr/>
            <a:lstStyle/>
            <a:p>
              <a:pPr eaLnBrk="0" hangingPunct="0">
                <a:defRPr/>
              </a:pPr>
              <a:endParaRPr lang="en-US" sz="1800">
                <a:solidFill>
                  <a:srgbClr val="FFFFFF"/>
                </a:solidFill>
                <a:latin typeface="Tahoma" pitchFamily="19" charset="-52"/>
              </a:endParaRPr>
            </a:p>
          </p:txBody>
        </p:sp>
        <p:sp>
          <p:nvSpPr>
            <p:cNvPr id="16419" name="Freeform 35"/>
            <p:cNvSpPr>
              <a:spLocks/>
            </p:cNvSpPr>
            <p:nvPr userDrawn="1"/>
          </p:nvSpPr>
          <p:spPr bwMode="ltGray">
            <a:xfrm>
              <a:off x="4306" y="1529"/>
              <a:ext cx="252" cy="1576"/>
            </a:xfrm>
            <a:custGeom>
              <a:avLst/>
              <a:gdLst/>
              <a:ahLst/>
              <a:cxnLst>
                <a:cxn ang="0">
                  <a:pos x="252" y="1576"/>
                </a:cxn>
                <a:cxn ang="0">
                  <a:pos x="12" y="84"/>
                </a:cxn>
                <a:cxn ang="0">
                  <a:pos x="12" y="60"/>
                </a:cxn>
                <a:cxn ang="0">
                  <a:pos x="0" y="12"/>
                </a:cxn>
                <a:cxn ang="0">
                  <a:pos x="72" y="0"/>
                </a:cxn>
                <a:cxn ang="0">
                  <a:pos x="72" y="0"/>
                </a:cxn>
                <a:cxn ang="0">
                  <a:pos x="78" y="48"/>
                </a:cxn>
                <a:cxn ang="0">
                  <a:pos x="88" y="66"/>
                </a:cxn>
              </a:cxnLst>
              <a:rect l="0" t="0" r="r" b="b"/>
              <a:pathLst>
                <a:path w="252" h="1576">
                  <a:moveTo>
                    <a:pt x="252" y="1576"/>
                  </a:moveTo>
                  <a:lnTo>
                    <a:pt x="12" y="84"/>
                  </a:lnTo>
                  <a:lnTo>
                    <a:pt x="12" y="60"/>
                  </a:lnTo>
                  <a:lnTo>
                    <a:pt x="0" y="12"/>
                  </a:lnTo>
                  <a:lnTo>
                    <a:pt x="72" y="0"/>
                  </a:lnTo>
                  <a:lnTo>
                    <a:pt x="72" y="0"/>
                  </a:lnTo>
                  <a:lnTo>
                    <a:pt x="78" y="48"/>
                  </a:lnTo>
                  <a:lnTo>
                    <a:pt x="88" y="66"/>
                  </a:lnTo>
                </a:path>
              </a:pathLst>
            </a:custGeom>
            <a:gradFill rotWithShape="0">
              <a:gsLst>
                <a:gs pos="0">
                  <a:schemeClr val="bg2">
                    <a:gamma/>
                    <a:tint val="81961"/>
                    <a:invGamma/>
                  </a:schemeClr>
                </a:gs>
                <a:gs pos="100000">
                  <a:schemeClr val="bg2"/>
                </a:gs>
              </a:gsLst>
              <a:lin ang="270000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sp>
          <p:nvSpPr>
            <p:cNvPr id="16420" name="Freeform 36"/>
            <p:cNvSpPr>
              <a:spLocks/>
            </p:cNvSpPr>
            <p:nvPr userDrawn="1"/>
          </p:nvSpPr>
          <p:spPr bwMode="ltGray">
            <a:xfrm>
              <a:off x="4169" y="1421"/>
              <a:ext cx="317" cy="138"/>
            </a:xfrm>
            <a:custGeom>
              <a:avLst/>
              <a:gdLst/>
              <a:ahLst/>
              <a:cxnLst>
                <a:cxn ang="0">
                  <a:pos x="161" y="0"/>
                </a:cxn>
                <a:cxn ang="0">
                  <a:pos x="227" y="6"/>
                </a:cxn>
                <a:cxn ang="0">
                  <a:pos x="275" y="36"/>
                </a:cxn>
                <a:cxn ang="0">
                  <a:pos x="304" y="78"/>
                </a:cxn>
                <a:cxn ang="0">
                  <a:pos x="316" y="138"/>
                </a:cxn>
                <a:cxn ang="0">
                  <a:pos x="0" y="138"/>
                </a:cxn>
                <a:cxn ang="0">
                  <a:pos x="11" y="78"/>
                </a:cxn>
                <a:cxn ang="0">
                  <a:pos x="47" y="36"/>
                </a:cxn>
                <a:cxn ang="0">
                  <a:pos x="95" y="6"/>
                </a:cxn>
                <a:cxn ang="0">
                  <a:pos x="161" y="0"/>
                </a:cxn>
                <a:cxn ang="0">
                  <a:pos x="161" y="0"/>
                </a:cxn>
              </a:cxnLst>
              <a:rect l="0" t="0" r="r" b="b"/>
              <a:pathLst>
                <a:path w="316" h="138">
                  <a:moveTo>
                    <a:pt x="161" y="0"/>
                  </a:moveTo>
                  <a:lnTo>
                    <a:pt x="227" y="6"/>
                  </a:lnTo>
                  <a:lnTo>
                    <a:pt x="275" y="36"/>
                  </a:lnTo>
                  <a:lnTo>
                    <a:pt x="304" y="78"/>
                  </a:lnTo>
                  <a:lnTo>
                    <a:pt x="316" y="138"/>
                  </a:lnTo>
                  <a:lnTo>
                    <a:pt x="0" y="138"/>
                  </a:lnTo>
                  <a:lnTo>
                    <a:pt x="11" y="78"/>
                  </a:lnTo>
                  <a:lnTo>
                    <a:pt x="47" y="36"/>
                  </a:lnTo>
                  <a:lnTo>
                    <a:pt x="95" y="6"/>
                  </a:lnTo>
                  <a:lnTo>
                    <a:pt x="161" y="0"/>
                  </a:lnTo>
                  <a:lnTo>
                    <a:pt x="161" y="0"/>
                  </a:lnTo>
                  <a:close/>
                </a:path>
              </a:pathLst>
            </a:custGeom>
            <a:gradFill rotWithShape="0">
              <a:gsLst>
                <a:gs pos="0">
                  <a:schemeClr val="bg2">
                    <a:gamma/>
                    <a:tint val="81961"/>
                    <a:invGamma/>
                  </a:schemeClr>
                </a:gs>
                <a:gs pos="100000">
                  <a:schemeClr val="bg2"/>
                </a:gs>
              </a:gsLst>
              <a:lin ang="0" scaled="1"/>
            </a:gradFill>
            <a:ln w="9525">
              <a:noFill/>
              <a:round/>
              <a:headEnd/>
              <a:tailEnd/>
            </a:ln>
          </p:spPr>
          <p:txBody>
            <a:bodyPr/>
            <a:lstStyle/>
            <a:p>
              <a:pPr eaLnBrk="0" hangingPunct="0">
                <a:defRPr/>
              </a:pPr>
              <a:endParaRPr lang="en-US" sz="1800">
                <a:solidFill>
                  <a:srgbClr val="FFFFFF"/>
                </a:solidFill>
                <a:latin typeface="Tahoma" pitchFamily="19" charset="-52"/>
              </a:endParaRPr>
            </a:p>
          </p:txBody>
        </p:sp>
      </p:grpSp>
      <p:sp>
        <p:nvSpPr>
          <p:cNvPr id="16421" name="Rectangle 37"/>
          <p:cNvSpPr>
            <a:spLocks noGrp="1" noChangeArrowheads="1"/>
          </p:cNvSpPr>
          <p:nvPr>
            <p:ph type="title"/>
          </p:nvPr>
        </p:nvSpPr>
        <p:spPr bwMode="auto">
          <a:xfrm>
            <a:off x="457200" y="277813"/>
            <a:ext cx="8229600" cy="1143000"/>
          </a:xfrm>
          <a:prstGeom prst="rect">
            <a:avLst/>
          </a:prstGeom>
          <a:noFill/>
          <a:ln w="9525">
            <a:noFill/>
            <a:miter lim="800000"/>
            <a:headEnd/>
            <a:tailEnd/>
          </a:ln>
          <a:effectLst/>
        </p:spPr>
        <p:txBody>
          <a:bodyPr vert="horz" wrap="square" lIns="91427" tIns="45714" rIns="91427" bIns="45714" numCol="1" anchor="ctr" anchorCtr="0" compatLnSpc="1">
            <a:prstTxWarp prst="textNoShape">
              <a:avLst/>
            </a:prstTxWarp>
          </a:bodyPr>
          <a:lstStyle/>
          <a:p>
            <a:pPr lvl="0"/>
            <a:r>
              <a:rPr lang="en-US" dirty="0"/>
              <a:t>Click to edit Master title style</a:t>
            </a:r>
          </a:p>
        </p:txBody>
      </p:sp>
      <p:sp>
        <p:nvSpPr>
          <p:cNvPr id="16422" name="Rectangle 38"/>
          <p:cNvSpPr>
            <a:spLocks noGrp="1" noChangeArrowheads="1"/>
          </p:cNvSpPr>
          <p:nvPr>
            <p:ph type="body" idx="1"/>
          </p:nvPr>
        </p:nvSpPr>
        <p:spPr bwMode="auto">
          <a:xfrm>
            <a:off x="457200" y="1600203"/>
            <a:ext cx="8229600" cy="4530725"/>
          </a:xfrm>
          <a:prstGeom prst="rect">
            <a:avLst/>
          </a:prstGeom>
          <a:noFill/>
          <a:ln w="9525">
            <a:noFill/>
            <a:miter lim="800000"/>
            <a:headEnd/>
            <a:tailEnd/>
          </a:ln>
          <a:effectLst/>
        </p:spPr>
        <p:txBody>
          <a:bodyPr vert="horz" wrap="square" lIns="91427" tIns="45714" rIns="91427" bIns="45714"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6423" name="Rectangle 39"/>
          <p:cNvSpPr>
            <a:spLocks noGrp="1" noChangeArrowheads="1"/>
          </p:cNvSpPr>
          <p:nvPr>
            <p:ph type="dt" sz="half" idx="2"/>
          </p:nvPr>
        </p:nvSpPr>
        <p:spPr bwMode="auto">
          <a:xfrm>
            <a:off x="457201" y="6278563"/>
            <a:ext cx="2133600" cy="457200"/>
          </a:xfrm>
          <a:prstGeom prst="rect">
            <a:avLst/>
          </a:prstGeom>
          <a:noFill/>
          <a:ln w="9525">
            <a:noFill/>
            <a:miter lim="800000"/>
            <a:headEnd/>
            <a:tailEnd/>
          </a:ln>
          <a:effectLst/>
        </p:spPr>
        <p:txBody>
          <a:bodyPr vert="horz" wrap="square" lIns="91427" tIns="45714" rIns="91427" bIns="45714" numCol="1" anchor="b" anchorCtr="0" compatLnSpc="1">
            <a:prstTxWarp prst="textNoShape">
              <a:avLst/>
            </a:prstTxWarp>
          </a:bodyPr>
          <a:lstStyle>
            <a:lvl1pPr eaLnBrk="1" hangingPunct="1">
              <a:defRPr sz="1200">
                <a:solidFill>
                  <a:srgbClr val="FFFFFF"/>
                </a:solidFill>
                <a:latin typeface="Tahoma" pitchFamily="19" charset="-52"/>
                <a:ea typeface="+mn-ea"/>
                <a:cs typeface="+mn-cs"/>
              </a:defRPr>
            </a:lvl1pPr>
          </a:lstStyle>
          <a:p>
            <a:pPr>
              <a:defRPr/>
            </a:pPr>
            <a:endParaRPr lang="en-US"/>
          </a:p>
        </p:txBody>
      </p:sp>
      <p:sp>
        <p:nvSpPr>
          <p:cNvPr id="16424" name="Rectangle 40"/>
          <p:cNvSpPr>
            <a:spLocks noGrp="1" noChangeArrowheads="1"/>
          </p:cNvSpPr>
          <p:nvPr>
            <p:ph type="ftr" sz="quarter" idx="3"/>
          </p:nvPr>
        </p:nvSpPr>
        <p:spPr bwMode="auto">
          <a:xfrm>
            <a:off x="3124200" y="6278563"/>
            <a:ext cx="2895600" cy="457200"/>
          </a:xfrm>
          <a:prstGeom prst="rect">
            <a:avLst/>
          </a:prstGeom>
          <a:noFill/>
          <a:ln w="9525">
            <a:noFill/>
            <a:miter lim="800000"/>
            <a:headEnd/>
            <a:tailEnd/>
          </a:ln>
          <a:effectLst/>
        </p:spPr>
        <p:txBody>
          <a:bodyPr vert="horz" wrap="square" lIns="91427" tIns="45714" rIns="91427" bIns="45714" numCol="1" anchor="b" anchorCtr="0" compatLnSpc="1">
            <a:prstTxWarp prst="textNoShape">
              <a:avLst/>
            </a:prstTxWarp>
          </a:bodyPr>
          <a:lstStyle>
            <a:lvl1pPr algn="ctr" eaLnBrk="1" hangingPunct="1">
              <a:defRPr sz="1200">
                <a:solidFill>
                  <a:srgbClr val="FFFFFF"/>
                </a:solidFill>
                <a:latin typeface="Tahoma" pitchFamily="19" charset="-52"/>
                <a:ea typeface="+mn-ea"/>
                <a:cs typeface="+mn-cs"/>
              </a:defRPr>
            </a:lvl1pPr>
          </a:lstStyle>
          <a:p>
            <a:pPr>
              <a:defRPr/>
            </a:pPr>
            <a:endParaRPr lang="en-US"/>
          </a:p>
        </p:txBody>
      </p:sp>
      <p:sp>
        <p:nvSpPr>
          <p:cNvPr id="16425" name="Rectangle 41"/>
          <p:cNvSpPr>
            <a:spLocks noGrp="1" noChangeArrowheads="1"/>
          </p:cNvSpPr>
          <p:nvPr>
            <p:ph type="sldNum" sz="quarter" idx="4"/>
          </p:nvPr>
        </p:nvSpPr>
        <p:spPr bwMode="auto">
          <a:xfrm>
            <a:off x="6553200" y="6278563"/>
            <a:ext cx="2133600" cy="457200"/>
          </a:xfrm>
          <a:prstGeom prst="rect">
            <a:avLst/>
          </a:prstGeom>
          <a:noFill/>
          <a:ln w="9525">
            <a:noFill/>
            <a:miter lim="800000"/>
            <a:headEnd/>
            <a:tailEnd/>
          </a:ln>
          <a:effectLst/>
        </p:spPr>
        <p:txBody>
          <a:bodyPr vert="horz" wrap="square" lIns="91427" tIns="45714" rIns="91427" bIns="45714" numCol="1" anchor="b" anchorCtr="0" compatLnSpc="1">
            <a:prstTxWarp prst="textNoShape">
              <a:avLst/>
            </a:prstTxWarp>
          </a:bodyPr>
          <a:lstStyle>
            <a:lvl1pPr algn="r" eaLnBrk="1" hangingPunct="1">
              <a:defRPr sz="1200">
                <a:solidFill>
                  <a:srgbClr val="FFFFFF"/>
                </a:solidFill>
                <a:latin typeface="Tahoma" charset="0"/>
              </a:defRPr>
            </a:lvl1pPr>
          </a:lstStyle>
          <a:p>
            <a:pPr>
              <a:defRPr/>
            </a:pPr>
            <a:fld id="{1BE0A548-5763-524E-9371-8F2B40AB6721}" type="slidenum">
              <a:rPr lang="en-US"/>
              <a:pPr>
                <a:defRPr/>
              </a:pPr>
              <a:t>‹#›</a:t>
            </a:fld>
            <a:endParaRPr lang="en-US"/>
          </a:p>
        </p:txBody>
      </p:sp>
    </p:spTree>
    <p:extLst>
      <p:ext uri="{BB962C8B-B14F-4D97-AF65-F5344CB8AC3E}">
        <p14:creationId xmlns:p14="http://schemas.microsoft.com/office/powerpoint/2010/main" val="3389902764"/>
      </p:ext>
    </p:extLst>
  </p:cSld>
  <p:clrMap bg1="dk2" tx1="lt1" bg2="dk1" tx2="lt2" accent1="accent1" accent2="accent2" accent3="accent3" accent4="accent4" accent5="accent5" accent6="accent6" hlink="hlink" folHlink="folHlink"/>
  <p:sldLayoutIdLst>
    <p:sldLayoutId id="2147487294" r:id="rId1"/>
    <p:sldLayoutId id="2147487295" r:id="rId2"/>
    <p:sldLayoutId id="2147487296" r:id="rId3"/>
    <p:sldLayoutId id="2147487297" r:id="rId4"/>
    <p:sldLayoutId id="2147487298" r:id="rId5"/>
    <p:sldLayoutId id="2147487299" r:id="rId6"/>
    <p:sldLayoutId id="2147487300" r:id="rId7"/>
    <p:sldLayoutId id="2147487301" r:id="rId8"/>
    <p:sldLayoutId id="2147487302" r:id="rId9"/>
    <p:sldLayoutId id="2147487303" r:id="rId10"/>
    <p:sldLayoutId id="2147487304" r:id="rId11"/>
  </p:sldLayoutIdLst>
  <p:txStyles>
    <p:titleStyle>
      <a:lvl1pPr algn="ctr" rtl="0" eaLnBrk="0" fontAlgn="base" hangingPunct="0">
        <a:spcBef>
          <a:spcPct val="0"/>
        </a:spcBef>
        <a:spcAft>
          <a:spcPct val="0"/>
        </a:spcAft>
        <a:defRPr sz="4400" b="1" i="0">
          <a:solidFill>
            <a:schemeClr val="tx2"/>
          </a:solidFill>
          <a:effectLst>
            <a:outerShdw blurRad="38100" dist="38100" dir="2700000" algn="tl">
              <a:srgbClr val="000000"/>
            </a:outerShdw>
          </a:effectLst>
          <a:latin typeface="Arial" panose="020B0604020202020204" pitchFamily="34" charset="0"/>
          <a:ea typeface="ＭＳ Ｐゴシック" charset="-128"/>
          <a:cs typeface="ＭＳ Ｐゴシック"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9" charset="0"/>
          <a:ea typeface="ＭＳ Ｐゴシック" charset="-128"/>
          <a:cs typeface="ＭＳ Ｐゴシック"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9" charset="0"/>
          <a:ea typeface="ＭＳ Ｐゴシック" charset="-128"/>
          <a:cs typeface="ＭＳ Ｐゴシック"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9" charset="0"/>
          <a:ea typeface="ＭＳ Ｐゴシック" charset="-128"/>
          <a:cs typeface="ＭＳ Ｐゴシック"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9" charset="0"/>
          <a:ea typeface="ＭＳ Ｐゴシック" charset="-128"/>
          <a:cs typeface="ＭＳ Ｐゴシック" charset="-128"/>
        </a:defRPr>
      </a:lvl5pPr>
      <a:lvl6pPr marL="457132" algn="ctr" rtl="0" fontAlgn="base">
        <a:spcBef>
          <a:spcPct val="0"/>
        </a:spcBef>
        <a:spcAft>
          <a:spcPct val="0"/>
        </a:spcAft>
        <a:defRPr sz="4400">
          <a:solidFill>
            <a:schemeClr val="tx2"/>
          </a:solidFill>
          <a:effectLst>
            <a:outerShdw blurRad="38100" dist="38100" dir="2700000" algn="tl">
              <a:srgbClr val="000000"/>
            </a:outerShdw>
          </a:effectLst>
          <a:latin typeface="Arial" pitchFamily="19" charset="0"/>
        </a:defRPr>
      </a:lvl6pPr>
      <a:lvl7pPr marL="914265" algn="ctr" rtl="0" fontAlgn="base">
        <a:spcBef>
          <a:spcPct val="0"/>
        </a:spcBef>
        <a:spcAft>
          <a:spcPct val="0"/>
        </a:spcAft>
        <a:defRPr sz="4400">
          <a:solidFill>
            <a:schemeClr val="tx2"/>
          </a:solidFill>
          <a:effectLst>
            <a:outerShdw blurRad="38100" dist="38100" dir="2700000" algn="tl">
              <a:srgbClr val="000000"/>
            </a:outerShdw>
          </a:effectLst>
          <a:latin typeface="Arial" pitchFamily="19" charset="0"/>
        </a:defRPr>
      </a:lvl7pPr>
      <a:lvl8pPr marL="1371396" algn="ctr" rtl="0" fontAlgn="base">
        <a:spcBef>
          <a:spcPct val="0"/>
        </a:spcBef>
        <a:spcAft>
          <a:spcPct val="0"/>
        </a:spcAft>
        <a:defRPr sz="4400">
          <a:solidFill>
            <a:schemeClr val="tx2"/>
          </a:solidFill>
          <a:effectLst>
            <a:outerShdw blurRad="38100" dist="38100" dir="2700000" algn="tl">
              <a:srgbClr val="000000"/>
            </a:outerShdw>
          </a:effectLst>
          <a:latin typeface="Arial" pitchFamily="19" charset="0"/>
        </a:defRPr>
      </a:lvl8pPr>
      <a:lvl9pPr marL="1828530" algn="ctr" rtl="0" fontAlgn="base">
        <a:spcBef>
          <a:spcPct val="0"/>
        </a:spcBef>
        <a:spcAft>
          <a:spcPct val="0"/>
        </a:spcAft>
        <a:defRPr sz="4400">
          <a:solidFill>
            <a:schemeClr val="tx2"/>
          </a:solidFill>
          <a:effectLst>
            <a:outerShdw blurRad="38100" dist="38100" dir="2700000" algn="tl">
              <a:srgbClr val="000000"/>
            </a:outerShdw>
          </a:effectLst>
          <a:latin typeface="Arial" pitchFamily="19" charset="0"/>
        </a:defRPr>
      </a:lvl9pPr>
    </p:titleStyle>
    <p:bodyStyle>
      <a:lvl1pPr marL="342849" indent="-342849" algn="l" rtl="0" eaLnBrk="0" fontAlgn="base" hangingPunct="0">
        <a:spcBef>
          <a:spcPct val="20000"/>
        </a:spcBef>
        <a:spcAft>
          <a:spcPct val="0"/>
        </a:spcAft>
        <a:buClr>
          <a:schemeClr val="hlink"/>
        </a:buClr>
        <a:buSzPct val="65000"/>
        <a:buFont typeface="Wingdings" charset="0"/>
        <a:buChar char="n"/>
        <a:defRPr sz="3200">
          <a:solidFill>
            <a:schemeClr val="tx1"/>
          </a:solidFill>
          <a:effectLst>
            <a:outerShdw blurRad="38100" dist="38100" dir="2700000" algn="tl">
              <a:srgbClr val="000000"/>
            </a:outerShdw>
          </a:effectLst>
          <a:latin typeface="+mn-lt"/>
          <a:ea typeface="ＭＳ Ｐゴシック" charset="-128"/>
          <a:cs typeface="ＭＳ Ｐゴシック" charset="-128"/>
        </a:defRPr>
      </a:lvl1pPr>
      <a:lvl2pPr marL="742839" indent="-285708" algn="l" rtl="0" eaLnBrk="0" fontAlgn="base" hangingPunct="0">
        <a:spcBef>
          <a:spcPct val="20000"/>
        </a:spcBef>
        <a:spcAft>
          <a:spcPct val="0"/>
        </a:spcAft>
        <a:buClr>
          <a:schemeClr val="tx1"/>
        </a:buClr>
        <a:buSzPct val="65000"/>
        <a:buFont typeface="Wingdings" charset="0"/>
        <a:buChar char="n"/>
        <a:defRPr sz="2800">
          <a:solidFill>
            <a:schemeClr val="tx1"/>
          </a:solidFill>
          <a:effectLst>
            <a:outerShdw blurRad="38100" dist="38100" dir="2700000" algn="tl">
              <a:srgbClr val="000000"/>
            </a:outerShdw>
          </a:effectLst>
          <a:latin typeface="+mn-lt"/>
          <a:ea typeface="ＭＳ Ｐゴシック" pitchFamily="19" charset="-128"/>
        </a:defRPr>
      </a:lvl2pPr>
      <a:lvl3pPr marL="1142829" indent="-228567" algn="l" rtl="0" eaLnBrk="0" fontAlgn="base" hangingPunct="0">
        <a:spcBef>
          <a:spcPct val="20000"/>
        </a:spcBef>
        <a:spcAft>
          <a:spcPct val="0"/>
        </a:spcAft>
        <a:buClr>
          <a:schemeClr val="accent2"/>
        </a:buClr>
        <a:buSzPct val="65000"/>
        <a:buFont typeface="Wingdings" charset="0"/>
        <a:buChar char="n"/>
        <a:defRPr sz="2400">
          <a:solidFill>
            <a:schemeClr val="tx1"/>
          </a:solidFill>
          <a:effectLst>
            <a:outerShdw blurRad="38100" dist="38100" dir="2700000" algn="tl">
              <a:srgbClr val="000000"/>
            </a:outerShdw>
          </a:effectLst>
          <a:latin typeface="+mn-lt"/>
          <a:ea typeface="ＭＳ Ｐゴシック" pitchFamily="19" charset="-128"/>
        </a:defRPr>
      </a:lvl3pPr>
      <a:lvl4pPr marL="1599961" indent="-228567" algn="l" rtl="0" eaLnBrk="0" fontAlgn="base" hangingPunct="0">
        <a:spcBef>
          <a:spcPct val="20000"/>
        </a:spcBef>
        <a:spcAft>
          <a:spcPct val="0"/>
        </a:spcAft>
        <a:buClr>
          <a:schemeClr val="tx1"/>
        </a:buClr>
        <a:buSzPct val="65000"/>
        <a:buFont typeface="Wingdings" charset="0"/>
        <a:buChar char="n"/>
        <a:defRPr sz="2000">
          <a:solidFill>
            <a:schemeClr val="tx1"/>
          </a:solidFill>
          <a:effectLst>
            <a:outerShdw blurRad="38100" dist="38100" dir="2700000" algn="tl">
              <a:srgbClr val="000000"/>
            </a:outerShdw>
          </a:effectLst>
          <a:latin typeface="+mn-lt"/>
          <a:ea typeface="ＭＳ Ｐゴシック" pitchFamily="19" charset="-128"/>
        </a:defRPr>
      </a:lvl4pPr>
      <a:lvl5pPr marL="2057094" indent="-228567" algn="l" rtl="0" eaLnBrk="0" fontAlgn="base" hangingPunct="0">
        <a:spcBef>
          <a:spcPct val="20000"/>
        </a:spcBef>
        <a:spcAft>
          <a:spcPct val="0"/>
        </a:spcAft>
        <a:buClr>
          <a:schemeClr val="folHlink"/>
        </a:buClr>
        <a:buSzPct val="65000"/>
        <a:buFont typeface="Wingdings" charset="0"/>
        <a:buChar char="n"/>
        <a:defRPr sz="2000">
          <a:solidFill>
            <a:schemeClr val="tx1"/>
          </a:solidFill>
          <a:effectLst>
            <a:outerShdw blurRad="38100" dist="38100" dir="2700000" algn="tl">
              <a:srgbClr val="000000"/>
            </a:outerShdw>
          </a:effectLst>
          <a:latin typeface="+mn-lt"/>
          <a:ea typeface="ＭＳ Ｐゴシック" pitchFamily="19" charset="-128"/>
        </a:defRPr>
      </a:lvl5pPr>
      <a:lvl6pPr marL="2514225" indent="-228567" algn="l" rtl="0" fontAlgn="base">
        <a:spcBef>
          <a:spcPct val="20000"/>
        </a:spcBef>
        <a:spcAft>
          <a:spcPct val="0"/>
        </a:spcAft>
        <a:buClr>
          <a:schemeClr val="folHlink"/>
        </a:buClr>
        <a:buSzPct val="65000"/>
        <a:buFont typeface="Wingdings" pitchFamily="19" charset="2"/>
        <a:buChar char="n"/>
        <a:defRPr sz="2000">
          <a:solidFill>
            <a:schemeClr val="tx1"/>
          </a:solidFill>
          <a:effectLst>
            <a:outerShdw blurRad="38100" dist="38100" dir="2700000" algn="tl">
              <a:srgbClr val="000000"/>
            </a:outerShdw>
          </a:effectLst>
          <a:latin typeface="+mn-lt"/>
          <a:ea typeface="ＭＳ Ｐゴシック" pitchFamily="19" charset="-128"/>
        </a:defRPr>
      </a:lvl6pPr>
      <a:lvl7pPr marL="2971359" indent="-228567" algn="l" rtl="0" fontAlgn="base">
        <a:spcBef>
          <a:spcPct val="20000"/>
        </a:spcBef>
        <a:spcAft>
          <a:spcPct val="0"/>
        </a:spcAft>
        <a:buClr>
          <a:schemeClr val="folHlink"/>
        </a:buClr>
        <a:buSzPct val="65000"/>
        <a:buFont typeface="Wingdings" pitchFamily="19" charset="2"/>
        <a:buChar char="n"/>
        <a:defRPr sz="2000">
          <a:solidFill>
            <a:schemeClr val="tx1"/>
          </a:solidFill>
          <a:effectLst>
            <a:outerShdw blurRad="38100" dist="38100" dir="2700000" algn="tl">
              <a:srgbClr val="000000"/>
            </a:outerShdw>
          </a:effectLst>
          <a:latin typeface="+mn-lt"/>
          <a:ea typeface="ＭＳ Ｐゴシック" pitchFamily="19" charset="-128"/>
        </a:defRPr>
      </a:lvl7pPr>
      <a:lvl8pPr marL="3428490" indent="-228567" algn="l" rtl="0" fontAlgn="base">
        <a:spcBef>
          <a:spcPct val="20000"/>
        </a:spcBef>
        <a:spcAft>
          <a:spcPct val="0"/>
        </a:spcAft>
        <a:buClr>
          <a:schemeClr val="folHlink"/>
        </a:buClr>
        <a:buSzPct val="65000"/>
        <a:buFont typeface="Wingdings" pitchFamily="19" charset="2"/>
        <a:buChar char="n"/>
        <a:defRPr sz="2000">
          <a:solidFill>
            <a:schemeClr val="tx1"/>
          </a:solidFill>
          <a:effectLst>
            <a:outerShdw blurRad="38100" dist="38100" dir="2700000" algn="tl">
              <a:srgbClr val="000000"/>
            </a:outerShdw>
          </a:effectLst>
          <a:latin typeface="+mn-lt"/>
          <a:ea typeface="ＭＳ Ｐゴシック" pitchFamily="19" charset="-128"/>
        </a:defRPr>
      </a:lvl8pPr>
      <a:lvl9pPr marL="3885622" indent="-228567" algn="l" rtl="0" fontAlgn="base">
        <a:spcBef>
          <a:spcPct val="20000"/>
        </a:spcBef>
        <a:spcAft>
          <a:spcPct val="0"/>
        </a:spcAft>
        <a:buClr>
          <a:schemeClr val="folHlink"/>
        </a:buClr>
        <a:buSzPct val="65000"/>
        <a:buFont typeface="Wingdings" pitchFamily="19" charset="2"/>
        <a:buChar char="n"/>
        <a:defRPr sz="2000">
          <a:solidFill>
            <a:schemeClr val="tx1"/>
          </a:solidFill>
          <a:effectLst>
            <a:outerShdw blurRad="38100" dist="38100" dir="2700000" algn="tl">
              <a:srgbClr val="000000"/>
            </a:outerShdw>
          </a:effectLst>
          <a:latin typeface="+mn-lt"/>
          <a:ea typeface="ＭＳ Ｐゴシック" pitchFamily="19" charset="-128"/>
        </a:defRPr>
      </a:lvl9pPr>
    </p:bodyStyle>
    <p:otherStyle>
      <a:defPPr>
        <a:defRPr lang="en-US"/>
      </a:defPPr>
      <a:lvl1pPr marL="0" algn="l" defTabSz="457132" rtl="0" eaLnBrk="1" latinLnBrk="0" hangingPunct="1">
        <a:defRPr sz="1800" kern="1200">
          <a:solidFill>
            <a:schemeClr val="tx1"/>
          </a:solidFill>
          <a:latin typeface="+mn-lt"/>
          <a:ea typeface="+mn-ea"/>
          <a:cs typeface="+mn-cs"/>
        </a:defRPr>
      </a:lvl1pPr>
      <a:lvl2pPr marL="457132" algn="l" defTabSz="457132" rtl="0" eaLnBrk="1" latinLnBrk="0" hangingPunct="1">
        <a:defRPr sz="1800" kern="1200">
          <a:solidFill>
            <a:schemeClr val="tx1"/>
          </a:solidFill>
          <a:latin typeface="+mn-lt"/>
          <a:ea typeface="+mn-ea"/>
          <a:cs typeface="+mn-cs"/>
        </a:defRPr>
      </a:lvl2pPr>
      <a:lvl3pPr marL="914265" algn="l" defTabSz="457132" rtl="0" eaLnBrk="1" latinLnBrk="0" hangingPunct="1">
        <a:defRPr sz="1800" kern="1200">
          <a:solidFill>
            <a:schemeClr val="tx1"/>
          </a:solidFill>
          <a:latin typeface="+mn-lt"/>
          <a:ea typeface="+mn-ea"/>
          <a:cs typeface="+mn-cs"/>
        </a:defRPr>
      </a:lvl3pPr>
      <a:lvl4pPr marL="1371396" algn="l" defTabSz="457132" rtl="0" eaLnBrk="1" latinLnBrk="0" hangingPunct="1">
        <a:defRPr sz="1800" kern="1200">
          <a:solidFill>
            <a:schemeClr val="tx1"/>
          </a:solidFill>
          <a:latin typeface="+mn-lt"/>
          <a:ea typeface="+mn-ea"/>
          <a:cs typeface="+mn-cs"/>
        </a:defRPr>
      </a:lvl4pPr>
      <a:lvl5pPr marL="1828530" algn="l" defTabSz="457132" rtl="0" eaLnBrk="1" latinLnBrk="0" hangingPunct="1">
        <a:defRPr sz="1800" kern="1200">
          <a:solidFill>
            <a:schemeClr val="tx1"/>
          </a:solidFill>
          <a:latin typeface="+mn-lt"/>
          <a:ea typeface="+mn-ea"/>
          <a:cs typeface="+mn-cs"/>
        </a:defRPr>
      </a:lvl5pPr>
      <a:lvl6pPr marL="2285659" algn="l" defTabSz="457132" rtl="0" eaLnBrk="1" latinLnBrk="0" hangingPunct="1">
        <a:defRPr sz="1800" kern="1200">
          <a:solidFill>
            <a:schemeClr val="tx1"/>
          </a:solidFill>
          <a:latin typeface="+mn-lt"/>
          <a:ea typeface="+mn-ea"/>
          <a:cs typeface="+mn-cs"/>
        </a:defRPr>
      </a:lvl6pPr>
      <a:lvl7pPr marL="2742792" algn="l" defTabSz="457132" rtl="0" eaLnBrk="1" latinLnBrk="0" hangingPunct="1">
        <a:defRPr sz="1800" kern="1200">
          <a:solidFill>
            <a:schemeClr val="tx1"/>
          </a:solidFill>
          <a:latin typeface="+mn-lt"/>
          <a:ea typeface="+mn-ea"/>
          <a:cs typeface="+mn-cs"/>
        </a:defRPr>
      </a:lvl7pPr>
      <a:lvl8pPr marL="3199924" algn="l" defTabSz="457132" rtl="0" eaLnBrk="1" latinLnBrk="0" hangingPunct="1">
        <a:defRPr sz="1800" kern="1200">
          <a:solidFill>
            <a:schemeClr val="tx1"/>
          </a:solidFill>
          <a:latin typeface="+mn-lt"/>
          <a:ea typeface="+mn-ea"/>
          <a:cs typeface="+mn-cs"/>
        </a:defRPr>
      </a:lvl8pPr>
      <a:lvl9pPr marL="3657055" algn="l" defTabSz="457132" rtl="0" eaLnBrk="1" latinLnBrk="0" hangingPunct="1">
        <a:defRPr sz="1800" kern="1200">
          <a:solidFill>
            <a:schemeClr val="tx1"/>
          </a:solidFill>
          <a:latin typeface="+mn-lt"/>
          <a:ea typeface="+mn-ea"/>
          <a:cs typeface="+mn-cs"/>
        </a:defRPr>
      </a:lvl9pPr>
    </p:otherStyle>
  </p:txStyles>
</p:sldMaster>
</file>

<file path=ppt/slideMasters/slideMaster43.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6802" name="Rectangle 2"/>
          <p:cNvSpPr>
            <a:spLocks noGrp="1" noChangeArrowheads="1"/>
          </p:cNvSpPr>
          <p:nvPr>
            <p:ph type="title"/>
          </p:nvPr>
        </p:nvSpPr>
        <p:spPr bwMode="auto">
          <a:xfrm>
            <a:off x="457200" y="274638"/>
            <a:ext cx="82296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76803" name="Rectangle 3"/>
          <p:cNvSpPr>
            <a:spLocks noGrp="1" noChangeArrowheads="1"/>
          </p:cNvSpPr>
          <p:nvPr>
            <p:ph type="body" idx="1"/>
          </p:nvPr>
        </p:nvSpPr>
        <p:spPr bwMode="auto">
          <a:xfrm>
            <a:off x="457200" y="1600200"/>
            <a:ext cx="8229600" cy="4525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5108"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b="1" i="0">
                <a:latin typeface="Arial" panose="020B0604020202020204" pitchFamily="34" charset="0"/>
                <a:ea typeface="ＭＳ Ｐゴシック" pitchFamily="-105" charset="-128"/>
                <a:cs typeface="ＭＳ Ｐゴシック" pitchFamily="-105" charset="-128"/>
              </a:defRPr>
            </a:lvl1pPr>
          </a:lstStyle>
          <a:p>
            <a:pPr>
              <a:defRPr/>
            </a:pPr>
            <a:endParaRPr lang="en-US" dirty="0"/>
          </a:p>
        </p:txBody>
      </p:sp>
      <p:sp>
        <p:nvSpPr>
          <p:cNvPr id="175109"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b="1" i="0">
                <a:latin typeface="Arial" panose="020B0604020202020204" pitchFamily="34" charset="0"/>
                <a:ea typeface="ＭＳ Ｐゴシック" pitchFamily="-105" charset="-128"/>
                <a:cs typeface="ＭＳ Ｐゴシック" pitchFamily="-105" charset="-128"/>
              </a:defRPr>
            </a:lvl1pPr>
          </a:lstStyle>
          <a:p>
            <a:pPr>
              <a:defRPr/>
            </a:pPr>
            <a:endParaRPr lang="en-US" dirty="0"/>
          </a:p>
        </p:txBody>
      </p:sp>
      <p:sp>
        <p:nvSpPr>
          <p:cNvPr id="175110"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b="1" i="0">
                <a:latin typeface="Arial" panose="020B0604020202020204" pitchFamily="34" charset="0"/>
              </a:defRPr>
            </a:lvl1pPr>
          </a:lstStyle>
          <a:p>
            <a:pPr>
              <a:defRPr/>
            </a:pPr>
            <a:fld id="{04E63FA0-A986-304D-91A7-3563E6210495}" type="slidenum">
              <a:rPr lang="en-US" smtClean="0"/>
              <a:pPr>
                <a:defRPr/>
              </a:pPr>
              <a:t>‹#›</a:t>
            </a:fld>
            <a:endParaRPr lang="en-US" dirty="0"/>
          </a:p>
        </p:txBody>
      </p:sp>
    </p:spTree>
    <p:extLst>
      <p:ext uri="{BB962C8B-B14F-4D97-AF65-F5344CB8AC3E}">
        <p14:creationId xmlns:p14="http://schemas.microsoft.com/office/powerpoint/2010/main" val="1441853348"/>
      </p:ext>
    </p:extLst>
  </p:cSld>
  <p:clrMap bg1="lt1" tx1="dk1" bg2="lt2" tx2="dk2" accent1="accent1" accent2="accent2" accent3="accent3" accent4="accent4" accent5="accent5" accent6="accent6" hlink="hlink" folHlink="folHlink"/>
  <p:sldLayoutIdLst>
    <p:sldLayoutId id="2147487306" r:id="rId1"/>
    <p:sldLayoutId id="2147487307" r:id="rId2"/>
    <p:sldLayoutId id="2147487308" r:id="rId3"/>
    <p:sldLayoutId id="2147487309" r:id="rId4"/>
    <p:sldLayoutId id="2147487310" r:id="rId5"/>
    <p:sldLayoutId id="2147487311" r:id="rId6"/>
    <p:sldLayoutId id="2147487312" r:id="rId7"/>
    <p:sldLayoutId id="2147487313" r:id="rId8"/>
    <p:sldLayoutId id="2147487314" r:id="rId9"/>
    <p:sldLayoutId id="2147487315" r:id="rId10"/>
    <p:sldLayoutId id="2147487316" r:id="rId1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pitchFamily="-108" charset="-128"/>
          <a:cs typeface="ＭＳ Ｐゴシック" pitchFamily="-108" charset="-128"/>
        </a:defRPr>
      </a:lvl1pPr>
      <a:lvl2pPr algn="ctr" rtl="0" eaLnBrk="0" fontAlgn="base" hangingPunct="0">
        <a:spcBef>
          <a:spcPct val="0"/>
        </a:spcBef>
        <a:spcAft>
          <a:spcPct val="0"/>
        </a:spcAft>
        <a:defRPr sz="4400">
          <a:solidFill>
            <a:schemeClr val="tx2"/>
          </a:solidFill>
          <a:latin typeface="Arial" pitchFamily="-108"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tx2"/>
          </a:solidFill>
          <a:latin typeface="Arial" pitchFamily="-108"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tx2"/>
          </a:solidFill>
          <a:latin typeface="Arial" pitchFamily="-108"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tx2"/>
          </a:solidFill>
          <a:latin typeface="Arial" pitchFamily="-108" charset="0"/>
          <a:ea typeface="ＭＳ Ｐゴシック" pitchFamily="-108" charset="-128"/>
          <a:cs typeface="ＭＳ Ｐゴシック" pitchFamily="-108" charset="-128"/>
        </a:defRPr>
      </a:lvl5pPr>
      <a:lvl6pPr marL="457200" algn="ctr" rtl="0" fontAlgn="base">
        <a:spcBef>
          <a:spcPct val="0"/>
        </a:spcBef>
        <a:spcAft>
          <a:spcPct val="0"/>
        </a:spcAft>
        <a:defRPr sz="4400">
          <a:solidFill>
            <a:schemeClr val="tx2"/>
          </a:solidFill>
          <a:latin typeface="Arial" pitchFamily="-108" charset="0"/>
        </a:defRPr>
      </a:lvl6pPr>
      <a:lvl7pPr marL="914400" algn="ctr" rtl="0" fontAlgn="base">
        <a:spcBef>
          <a:spcPct val="0"/>
        </a:spcBef>
        <a:spcAft>
          <a:spcPct val="0"/>
        </a:spcAft>
        <a:defRPr sz="4400">
          <a:solidFill>
            <a:schemeClr val="tx2"/>
          </a:solidFill>
          <a:latin typeface="Arial" pitchFamily="-108" charset="0"/>
        </a:defRPr>
      </a:lvl7pPr>
      <a:lvl8pPr marL="1371600" algn="ctr" rtl="0" fontAlgn="base">
        <a:spcBef>
          <a:spcPct val="0"/>
        </a:spcBef>
        <a:spcAft>
          <a:spcPct val="0"/>
        </a:spcAft>
        <a:defRPr sz="4400">
          <a:solidFill>
            <a:schemeClr val="tx2"/>
          </a:solidFill>
          <a:latin typeface="Arial" pitchFamily="-108" charset="0"/>
        </a:defRPr>
      </a:lvl8pPr>
      <a:lvl9pPr marL="1828800" algn="ctr" rtl="0" fontAlgn="base">
        <a:spcBef>
          <a:spcPct val="0"/>
        </a:spcBef>
        <a:spcAft>
          <a:spcPct val="0"/>
        </a:spcAft>
        <a:defRPr sz="4400">
          <a:solidFill>
            <a:schemeClr val="tx2"/>
          </a:solidFill>
          <a:latin typeface="Arial" pitchFamily="-108"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pitchFamily="-108" charset="-128"/>
          <a:cs typeface="ＭＳ Ｐゴシック" pitchFamily="-108" charset="-128"/>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08" charset="-128"/>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charset="0"/>
          <a:cs typeface="Geneva" charset="0"/>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Geneva" charset="-128"/>
          <a:cs typeface="Geneva" charset="0"/>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Geneva" charset="-128"/>
          <a:cs typeface="Geneva" charset="0"/>
        </a:defRPr>
      </a:lvl5pPr>
      <a:lvl6pPr marL="2514600" indent="-228600" algn="l" rtl="0" fontAlgn="base">
        <a:spcBef>
          <a:spcPct val="20000"/>
        </a:spcBef>
        <a:spcAft>
          <a:spcPct val="0"/>
        </a:spcAft>
        <a:buChar char="»"/>
        <a:defRPr sz="2000">
          <a:solidFill>
            <a:schemeClr val="tx1"/>
          </a:solidFill>
          <a:latin typeface="+mn-lt"/>
          <a:ea typeface="ＭＳ Ｐゴシック" pitchFamily="-108"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08"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08"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08"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44.xml><?xml version="1.0" encoding="utf-8"?>
<p:sldMaster xmlns:a="http://schemas.openxmlformats.org/drawingml/2006/main" xmlns:r="http://schemas.openxmlformats.org/officeDocument/2006/relationships" xmlns:p="http://schemas.openxmlformats.org/presentationml/2006/main">
  <p:cSld>
    <p:bg>
      <p:bgPr>
        <a:blipFill dpi="0" rotWithShape="0">
          <a:blip r:embed="rId14"/>
          <a:srcRect/>
          <a:stretch>
            <a:fillRect/>
          </a:stretch>
        </a:blipFill>
        <a:effectLst/>
      </p:bgPr>
    </p:bg>
    <p:spTree>
      <p:nvGrpSpPr>
        <p:cNvPr id="1" name=""/>
        <p:cNvGrpSpPr/>
        <p:nvPr/>
      </p:nvGrpSpPr>
      <p:grpSpPr>
        <a:xfrm>
          <a:off x="0" y="0"/>
          <a:ext cx="0" cy="0"/>
          <a:chOff x="0" y="0"/>
          <a:chExt cx="0" cy="0"/>
        </a:xfrm>
      </p:grpSpPr>
      <p:sp>
        <p:nvSpPr>
          <p:cNvPr id="1026" name="Rectangle 10"/>
          <p:cNvSpPr>
            <a:spLocks noChangeArrowheads="1"/>
          </p:cNvSpPr>
          <p:nvPr userDrawn="1"/>
        </p:nvSpPr>
        <p:spPr bwMode="auto">
          <a:xfrm>
            <a:off x="1116013" y="0"/>
            <a:ext cx="8027987" cy="6858000"/>
          </a:xfrm>
          <a:prstGeom prst="rect">
            <a:avLst/>
          </a:prstGeom>
          <a:gradFill rotWithShape="1">
            <a:gsLst>
              <a:gs pos="0">
                <a:srgbClr val="6600CC"/>
              </a:gs>
              <a:gs pos="100000">
                <a:srgbClr val="000000"/>
              </a:gs>
            </a:gsLst>
            <a:path path="rect">
              <a:fillToRect l="50000" t="50000" r="50000" b="50000"/>
            </a:path>
          </a:gradFill>
          <a:ln w="12700" cap="sq">
            <a:solidFill>
              <a:srgbClr val="000000"/>
            </a:solidFill>
            <a:round/>
            <a:headEnd type="none" w="sm" len="sm"/>
            <a:tailEnd type="none" w="sm" len="sm"/>
          </a:ln>
        </p:spPr>
        <p:txBody>
          <a:bodyPr wrap="none"/>
          <a:lstStyle/>
          <a:p>
            <a:endParaRPr lang="en-US"/>
          </a:p>
        </p:txBody>
      </p:sp>
      <p:grpSp>
        <p:nvGrpSpPr>
          <p:cNvPr id="1027" name="Group 2"/>
          <p:cNvGrpSpPr>
            <a:grpSpLocks/>
          </p:cNvGrpSpPr>
          <p:nvPr/>
        </p:nvGrpSpPr>
        <p:grpSpPr bwMode="auto">
          <a:xfrm>
            <a:off x="0" y="0"/>
            <a:ext cx="1143000" cy="6856413"/>
            <a:chOff x="0" y="0"/>
            <a:chExt cx="720" cy="4319"/>
          </a:xfrm>
        </p:grpSpPr>
        <p:sp>
          <p:nvSpPr>
            <p:cNvPr id="1030" name="Rectangle 3"/>
            <p:cNvSpPr>
              <a:spLocks noChangeArrowheads="1"/>
            </p:cNvSpPr>
            <p:nvPr/>
          </p:nvSpPr>
          <p:spPr bwMode="auto">
            <a:xfrm>
              <a:off x="0" y="0"/>
              <a:ext cx="720" cy="336"/>
            </a:xfrm>
            <a:prstGeom prst="rect">
              <a:avLst/>
            </a:prstGeom>
            <a:gradFill rotWithShape="0">
              <a:gsLst>
                <a:gs pos="0">
                  <a:schemeClr val="bg2"/>
                </a:gs>
                <a:gs pos="100000">
                  <a:schemeClr val="accent1"/>
                </a:gs>
              </a:gsLst>
              <a:lin ang="5400000" scaled="1"/>
            </a:gradFill>
            <a:ln w="9525">
              <a:solidFill>
                <a:srgbClr val="000000"/>
              </a:solidFill>
              <a:miter lim="800000"/>
              <a:headEnd/>
              <a:tailEnd/>
            </a:ln>
          </p:spPr>
          <p:txBody>
            <a:bodyPr wrap="none" lIns="92075" tIns="46038" rIns="92075" bIns="46038" anchor="ctr"/>
            <a:lstStyle/>
            <a:p>
              <a:pPr eaLnBrk="0" hangingPunct="0">
                <a:spcBef>
                  <a:spcPct val="50000"/>
                </a:spcBef>
              </a:pPr>
              <a:endParaRPr lang="en-US"/>
            </a:p>
          </p:txBody>
        </p:sp>
        <p:sp>
          <p:nvSpPr>
            <p:cNvPr id="1031" name="Rectangle 4"/>
            <p:cNvSpPr>
              <a:spLocks noChangeArrowheads="1"/>
            </p:cNvSpPr>
            <p:nvPr/>
          </p:nvSpPr>
          <p:spPr bwMode="auto">
            <a:xfrm>
              <a:off x="0" y="2016"/>
              <a:ext cx="720" cy="2303"/>
            </a:xfrm>
            <a:prstGeom prst="rect">
              <a:avLst/>
            </a:prstGeom>
            <a:gradFill rotWithShape="0">
              <a:gsLst>
                <a:gs pos="0">
                  <a:schemeClr val="accent1"/>
                </a:gs>
                <a:gs pos="100000">
                  <a:schemeClr val="bg2"/>
                </a:gs>
              </a:gsLst>
              <a:lin ang="5400000" scaled="1"/>
            </a:gradFill>
            <a:ln w="9525">
              <a:solidFill>
                <a:srgbClr val="000000"/>
              </a:solidFill>
              <a:miter lim="800000"/>
              <a:headEnd/>
              <a:tailEnd/>
            </a:ln>
          </p:spPr>
          <p:txBody>
            <a:bodyPr wrap="none" lIns="92075" tIns="46038" rIns="92075" bIns="46038" anchor="ctr"/>
            <a:lstStyle/>
            <a:p>
              <a:pPr eaLnBrk="0" hangingPunct="0">
                <a:spcBef>
                  <a:spcPct val="50000"/>
                </a:spcBef>
              </a:pPr>
              <a:endParaRPr lang="en-US"/>
            </a:p>
          </p:txBody>
        </p:sp>
        <p:pic>
          <p:nvPicPr>
            <p:cNvPr id="1032" name="Picture 5"/>
            <p:cNvPicPr>
              <a:picLocks noChangeArrowheads="1"/>
            </p:cNvPicPr>
            <p:nvPr/>
          </p:nvPicPr>
          <p:blipFill>
            <a:blip r:embed="rId15">
              <a:extLst>
                <a:ext uri="{28A0092B-C50C-407E-A947-70E740481C1C}">
                  <a14:useLocalDpi xmlns:a14="http://schemas.microsoft.com/office/drawing/2010/main"/>
                </a:ext>
              </a:extLst>
            </a:blip>
            <a:srcRect/>
            <a:stretch>
              <a:fillRect/>
            </a:stretch>
          </p:blipFill>
          <p:spPr bwMode="auto">
            <a:xfrm>
              <a:off x="0" y="312"/>
              <a:ext cx="720" cy="1872"/>
            </a:xfrm>
            <a:prstGeom prst="rect">
              <a:avLst/>
            </a:prstGeom>
            <a:noFill/>
            <a:ln w="9525">
              <a:solidFill>
                <a:srgbClr val="000000"/>
              </a:solidFill>
              <a:miter lim="800000"/>
              <a:headEnd/>
              <a:tailEnd/>
            </a:ln>
            <a:extLst>
              <a:ext uri="{909E8E84-426E-40dd-AFC4-6F175D3DCCD1}">
                <a14:hiddenFill xmlns="" xmlns:a14="http://schemas.microsoft.com/office/drawing/2010/main">
                  <a:solidFill>
                    <a:srgbClr val="FFFFFF"/>
                  </a:solidFill>
                </a14:hiddenFill>
              </a:ext>
            </a:extLst>
          </p:spPr>
        </p:pic>
      </p:grpSp>
      <p:sp>
        <p:nvSpPr>
          <p:cNvPr id="1028" name="Rectangle 6"/>
          <p:cNvSpPr>
            <a:spLocks noGrp="1" noChangeArrowheads="1"/>
          </p:cNvSpPr>
          <p:nvPr>
            <p:ph type="title"/>
          </p:nvPr>
        </p:nvSpPr>
        <p:spPr bwMode="auto">
          <a:xfrm>
            <a:off x="1219200" y="304800"/>
            <a:ext cx="7772400" cy="12065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vert="horz" wrap="square" lIns="91429" tIns="45714" rIns="91429" bIns="45714" numCol="1" anchor="ctr" anchorCtr="0" compatLnSpc="1">
            <a:prstTxWarp prst="textNoShape">
              <a:avLst/>
            </a:prstTxWarp>
          </a:bodyPr>
          <a:lstStyle/>
          <a:p>
            <a:pPr lvl="0"/>
            <a:r>
              <a:rPr lang="en-US" dirty="0"/>
              <a:t>Click to edit Master title style</a:t>
            </a:r>
          </a:p>
        </p:txBody>
      </p:sp>
      <p:sp>
        <p:nvSpPr>
          <p:cNvPr id="1029" name="Rectangle 7"/>
          <p:cNvSpPr>
            <a:spLocks noGrp="1" noChangeArrowheads="1"/>
          </p:cNvSpPr>
          <p:nvPr>
            <p:ph type="body" idx="1"/>
          </p:nvPr>
        </p:nvSpPr>
        <p:spPr bwMode="auto">
          <a:xfrm>
            <a:off x="1219200" y="1600200"/>
            <a:ext cx="7772400" cy="4495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vert="horz" wrap="square" lIns="91429" tIns="45714" rIns="91429" bIns="45714"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849799827"/>
      </p:ext>
    </p:extLst>
  </p:cSld>
  <p:clrMap bg1="dk2" tx1="lt1" bg2="dk1" tx2="lt2" accent1="accent1" accent2="accent2" accent3="accent3" accent4="accent4" accent5="accent5" accent6="accent6" hlink="hlink" folHlink="folHlink"/>
  <p:sldLayoutIdLst>
    <p:sldLayoutId id="2147487318" r:id="rId1"/>
    <p:sldLayoutId id="2147487319" r:id="rId2"/>
    <p:sldLayoutId id="2147487320" r:id="rId3"/>
    <p:sldLayoutId id="2147487321" r:id="rId4"/>
    <p:sldLayoutId id="2147487322" r:id="rId5"/>
    <p:sldLayoutId id="2147487323" r:id="rId6"/>
    <p:sldLayoutId id="2147487324" r:id="rId7"/>
    <p:sldLayoutId id="2147487325" r:id="rId8"/>
    <p:sldLayoutId id="2147487326" r:id="rId9"/>
    <p:sldLayoutId id="2147487327" r:id="rId10"/>
    <p:sldLayoutId id="2147487328" r:id="rId11"/>
    <p:sldLayoutId id="2147487329" r:id="rId12"/>
  </p:sldLayoutIdLst>
  <p:txStyles>
    <p:titleStyle>
      <a:lvl1pPr algn="l" rtl="0" eaLnBrk="0" fontAlgn="base" hangingPunct="0">
        <a:spcBef>
          <a:spcPct val="0"/>
        </a:spcBef>
        <a:spcAft>
          <a:spcPct val="0"/>
        </a:spcAft>
        <a:defRPr sz="4400" b="1" i="0">
          <a:solidFill>
            <a:schemeClr val="tx2"/>
          </a:solidFill>
          <a:latin typeface="Arial" panose="020B0604020202020204" pitchFamily="34" charset="0"/>
          <a:ea typeface="ＭＳ Ｐゴシック" charset="-128"/>
          <a:cs typeface="Arial" panose="020B0604020202020204" pitchFamily="34" charset="0"/>
        </a:defRPr>
      </a:lvl1pPr>
      <a:lvl2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5pPr>
      <a:lvl6pPr marL="457146" algn="l" rtl="0" fontAlgn="base">
        <a:spcBef>
          <a:spcPct val="0"/>
        </a:spcBef>
        <a:spcAft>
          <a:spcPct val="0"/>
        </a:spcAft>
        <a:defRPr sz="4400">
          <a:solidFill>
            <a:schemeClr val="tx2"/>
          </a:solidFill>
          <a:latin typeface="Times New Roman" pitchFamily="-111" charset="0"/>
        </a:defRPr>
      </a:lvl6pPr>
      <a:lvl7pPr marL="914293" algn="l" rtl="0" fontAlgn="base">
        <a:spcBef>
          <a:spcPct val="0"/>
        </a:spcBef>
        <a:spcAft>
          <a:spcPct val="0"/>
        </a:spcAft>
        <a:defRPr sz="4400">
          <a:solidFill>
            <a:schemeClr val="tx2"/>
          </a:solidFill>
          <a:latin typeface="Times New Roman" pitchFamily="-111" charset="0"/>
        </a:defRPr>
      </a:lvl7pPr>
      <a:lvl8pPr marL="1371440" algn="l" rtl="0" fontAlgn="base">
        <a:spcBef>
          <a:spcPct val="0"/>
        </a:spcBef>
        <a:spcAft>
          <a:spcPct val="0"/>
        </a:spcAft>
        <a:defRPr sz="4400">
          <a:solidFill>
            <a:schemeClr val="tx2"/>
          </a:solidFill>
          <a:latin typeface="Times New Roman" pitchFamily="-111" charset="0"/>
        </a:defRPr>
      </a:lvl8pPr>
      <a:lvl9pPr marL="1828586" algn="l" rtl="0" fontAlgn="base">
        <a:spcBef>
          <a:spcPct val="0"/>
        </a:spcBef>
        <a:spcAft>
          <a:spcPct val="0"/>
        </a:spcAft>
        <a:defRPr sz="4400">
          <a:solidFill>
            <a:schemeClr val="tx2"/>
          </a:solidFill>
          <a:latin typeface="Times New Roman" pitchFamily="-111" charset="0"/>
        </a:defRPr>
      </a:lvl9pPr>
    </p:titleStyle>
    <p:bodyStyle>
      <a:lvl1pPr marL="341313" indent="-341313" algn="l" rtl="0" eaLnBrk="0" fontAlgn="base" hangingPunct="0">
        <a:spcBef>
          <a:spcPct val="20000"/>
        </a:spcBef>
        <a:spcAft>
          <a:spcPct val="0"/>
        </a:spcAft>
        <a:buClr>
          <a:schemeClr val="tx2"/>
        </a:buClr>
        <a:buSzPct val="90000"/>
        <a:buFont typeface="Symbol" charset="0"/>
        <a:buChar char="¨"/>
        <a:defRPr sz="3200" b="1" i="0">
          <a:solidFill>
            <a:schemeClr val="tx1"/>
          </a:solidFill>
          <a:latin typeface="Arial" panose="020B0604020202020204" pitchFamily="34" charset="0"/>
          <a:ea typeface="ＭＳ Ｐゴシック" charset="-128"/>
          <a:cs typeface="Arial" panose="020B0604020202020204" pitchFamily="34" charset="0"/>
        </a:defRPr>
      </a:lvl1pPr>
      <a:lvl2pPr marL="741363" indent="-284163"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11" charset="-128"/>
          <a:cs typeface="Arial" panose="020B0604020202020204" pitchFamily="34" charset="0"/>
        </a:defRPr>
      </a:lvl2pPr>
      <a:lvl3pPr marL="1141413" indent="-227013"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pitchFamily="-111" charset="-128"/>
          <a:cs typeface="Arial" panose="020B0604020202020204" pitchFamily="34" charset="0"/>
        </a:defRPr>
      </a:lvl3pPr>
      <a:lvl4pPr marL="1598613" indent="-227013"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4pPr>
      <a:lvl5pPr marL="2055813" indent="-227013"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5pPr>
      <a:lvl6pPr marL="2514306" indent="-228573" algn="l" rtl="0" fontAlgn="base">
        <a:spcBef>
          <a:spcPct val="20000"/>
        </a:spcBef>
        <a:spcAft>
          <a:spcPct val="0"/>
        </a:spcAft>
        <a:buChar char="•"/>
        <a:defRPr sz="2000">
          <a:solidFill>
            <a:schemeClr val="tx1"/>
          </a:solidFill>
          <a:latin typeface="+mn-lt"/>
          <a:ea typeface="ＭＳ Ｐゴシック" pitchFamily="-111" charset="-128"/>
        </a:defRPr>
      </a:lvl6pPr>
      <a:lvl7pPr marL="2971453" indent="-228573" algn="l" rtl="0" fontAlgn="base">
        <a:spcBef>
          <a:spcPct val="20000"/>
        </a:spcBef>
        <a:spcAft>
          <a:spcPct val="0"/>
        </a:spcAft>
        <a:buChar char="•"/>
        <a:defRPr sz="2000">
          <a:solidFill>
            <a:schemeClr val="tx1"/>
          </a:solidFill>
          <a:latin typeface="+mn-lt"/>
          <a:ea typeface="ＭＳ Ｐゴシック" pitchFamily="-111" charset="-128"/>
        </a:defRPr>
      </a:lvl7pPr>
      <a:lvl8pPr marL="3428599" indent="-228573" algn="l" rtl="0" fontAlgn="base">
        <a:spcBef>
          <a:spcPct val="20000"/>
        </a:spcBef>
        <a:spcAft>
          <a:spcPct val="0"/>
        </a:spcAft>
        <a:buChar char="•"/>
        <a:defRPr sz="2000">
          <a:solidFill>
            <a:schemeClr val="tx1"/>
          </a:solidFill>
          <a:latin typeface="+mn-lt"/>
          <a:ea typeface="ＭＳ Ｐゴシック" pitchFamily="-111" charset="-128"/>
        </a:defRPr>
      </a:lvl8pPr>
      <a:lvl9pPr marL="3885746" indent="-228573" algn="l" rtl="0" fontAlgn="base">
        <a:spcBef>
          <a:spcPct val="20000"/>
        </a:spcBef>
        <a:spcAft>
          <a:spcPct val="0"/>
        </a:spcAft>
        <a:buChar char="•"/>
        <a:defRPr sz="2000">
          <a:solidFill>
            <a:schemeClr val="tx1"/>
          </a:solidFill>
          <a:latin typeface="+mn-lt"/>
          <a:ea typeface="ＭＳ Ｐゴシック" pitchFamily="-111" charset="-128"/>
        </a:defRPr>
      </a:lvl9pPr>
    </p:bodyStyle>
    <p:otherStyle>
      <a:defPPr>
        <a:defRPr lang="en-US"/>
      </a:defPPr>
      <a:lvl1pPr marL="0" algn="l" defTabSz="457146" rtl="0" eaLnBrk="1" latinLnBrk="0" hangingPunct="1">
        <a:defRPr sz="1800" kern="1200">
          <a:solidFill>
            <a:schemeClr val="tx1"/>
          </a:solidFill>
          <a:latin typeface="+mn-lt"/>
          <a:ea typeface="+mn-ea"/>
          <a:cs typeface="+mn-cs"/>
        </a:defRPr>
      </a:lvl1pPr>
      <a:lvl2pPr marL="457146" algn="l" defTabSz="457146" rtl="0" eaLnBrk="1" latinLnBrk="0" hangingPunct="1">
        <a:defRPr sz="1800" kern="1200">
          <a:solidFill>
            <a:schemeClr val="tx1"/>
          </a:solidFill>
          <a:latin typeface="+mn-lt"/>
          <a:ea typeface="+mn-ea"/>
          <a:cs typeface="+mn-cs"/>
        </a:defRPr>
      </a:lvl2pPr>
      <a:lvl3pPr marL="914293" algn="l" defTabSz="457146" rtl="0" eaLnBrk="1" latinLnBrk="0" hangingPunct="1">
        <a:defRPr sz="1800" kern="1200">
          <a:solidFill>
            <a:schemeClr val="tx1"/>
          </a:solidFill>
          <a:latin typeface="+mn-lt"/>
          <a:ea typeface="+mn-ea"/>
          <a:cs typeface="+mn-cs"/>
        </a:defRPr>
      </a:lvl3pPr>
      <a:lvl4pPr marL="1371440" algn="l" defTabSz="457146" rtl="0" eaLnBrk="1" latinLnBrk="0" hangingPunct="1">
        <a:defRPr sz="1800" kern="1200">
          <a:solidFill>
            <a:schemeClr val="tx1"/>
          </a:solidFill>
          <a:latin typeface="+mn-lt"/>
          <a:ea typeface="+mn-ea"/>
          <a:cs typeface="+mn-cs"/>
        </a:defRPr>
      </a:lvl4pPr>
      <a:lvl5pPr marL="1828586" algn="l" defTabSz="457146" rtl="0" eaLnBrk="1" latinLnBrk="0" hangingPunct="1">
        <a:defRPr sz="1800" kern="1200">
          <a:solidFill>
            <a:schemeClr val="tx1"/>
          </a:solidFill>
          <a:latin typeface="+mn-lt"/>
          <a:ea typeface="+mn-ea"/>
          <a:cs typeface="+mn-cs"/>
        </a:defRPr>
      </a:lvl5pPr>
      <a:lvl6pPr marL="2285733" algn="l" defTabSz="457146" rtl="0" eaLnBrk="1" latinLnBrk="0" hangingPunct="1">
        <a:defRPr sz="1800" kern="1200">
          <a:solidFill>
            <a:schemeClr val="tx1"/>
          </a:solidFill>
          <a:latin typeface="+mn-lt"/>
          <a:ea typeface="+mn-ea"/>
          <a:cs typeface="+mn-cs"/>
        </a:defRPr>
      </a:lvl6pPr>
      <a:lvl7pPr marL="2742879" algn="l" defTabSz="457146" rtl="0" eaLnBrk="1" latinLnBrk="0" hangingPunct="1">
        <a:defRPr sz="1800" kern="1200">
          <a:solidFill>
            <a:schemeClr val="tx1"/>
          </a:solidFill>
          <a:latin typeface="+mn-lt"/>
          <a:ea typeface="+mn-ea"/>
          <a:cs typeface="+mn-cs"/>
        </a:defRPr>
      </a:lvl7pPr>
      <a:lvl8pPr marL="3200026" algn="l" defTabSz="457146" rtl="0" eaLnBrk="1" latinLnBrk="0" hangingPunct="1">
        <a:defRPr sz="1800" kern="1200">
          <a:solidFill>
            <a:schemeClr val="tx1"/>
          </a:solidFill>
          <a:latin typeface="+mn-lt"/>
          <a:ea typeface="+mn-ea"/>
          <a:cs typeface="+mn-cs"/>
        </a:defRPr>
      </a:lvl8pPr>
      <a:lvl9pPr marL="3657172" algn="l" defTabSz="457146" rtl="0" eaLnBrk="1" latinLnBrk="0" hangingPunct="1">
        <a:defRPr sz="1800" kern="1200">
          <a:solidFill>
            <a:schemeClr val="tx1"/>
          </a:solidFill>
          <a:latin typeface="+mn-lt"/>
          <a:ea typeface="+mn-ea"/>
          <a:cs typeface="+mn-cs"/>
        </a:defRPr>
      </a:lvl9pPr>
    </p:otherStyle>
  </p:txStyles>
</p:sldMaster>
</file>

<file path=ppt/slideMasters/slideMaster45.xml><?xml version="1.0" encoding="utf-8"?>
<p:sldMaster xmlns:a="http://schemas.openxmlformats.org/drawingml/2006/main" xmlns:r="http://schemas.openxmlformats.org/officeDocument/2006/relationships" xmlns:p="http://schemas.openxmlformats.org/presentationml/2006/main">
  <p:cSld>
    <p:bg>
      <p:bgPr>
        <a:blipFill dpi="0" rotWithShape="0">
          <a:blip r:embed="rId13"/>
          <a:srcRect/>
          <a:stretch>
            <a:fillRect/>
          </a:stretch>
        </a:blipFill>
        <a:effectLst/>
      </p:bgPr>
    </p:bg>
    <p:spTree>
      <p:nvGrpSpPr>
        <p:cNvPr id="1" name=""/>
        <p:cNvGrpSpPr/>
        <p:nvPr/>
      </p:nvGrpSpPr>
      <p:grpSpPr>
        <a:xfrm>
          <a:off x="0" y="0"/>
          <a:ext cx="0" cy="0"/>
          <a:chOff x="0" y="0"/>
          <a:chExt cx="0" cy="0"/>
        </a:xfrm>
      </p:grpSpPr>
      <p:sp>
        <p:nvSpPr>
          <p:cNvPr id="28674" name="Rectangle 10"/>
          <p:cNvSpPr>
            <a:spLocks noChangeArrowheads="1"/>
          </p:cNvSpPr>
          <p:nvPr userDrawn="1"/>
        </p:nvSpPr>
        <p:spPr bwMode="auto">
          <a:xfrm>
            <a:off x="1116013" y="0"/>
            <a:ext cx="8027987" cy="6858000"/>
          </a:xfrm>
          <a:prstGeom prst="rect">
            <a:avLst/>
          </a:prstGeom>
          <a:gradFill rotWithShape="1">
            <a:gsLst>
              <a:gs pos="0">
                <a:srgbClr val="6600CC"/>
              </a:gs>
              <a:gs pos="100000">
                <a:srgbClr val="000000"/>
              </a:gs>
            </a:gsLst>
            <a:path path="rect">
              <a:fillToRect l="50000" t="50000" r="50000" b="50000"/>
            </a:path>
          </a:gradFill>
          <a:ln>
            <a:noFill/>
          </a:ln>
          <a:extLst>
            <a:ext uri="{91240B29-F687-4f45-9708-019B960494DF}">
              <a14:hiddenLine xmlns:a14="http://schemas.microsoft.com/office/drawing/2010/main" xmlns="" w="12700" cap="sq">
                <a:solidFill>
                  <a:srgbClr val="000000"/>
                </a:solidFill>
                <a:round/>
                <a:headEnd type="none" w="sm" len="sm"/>
                <a:tailEnd type="none" w="sm" len="sm"/>
              </a14:hiddenLine>
            </a:ext>
          </a:extLst>
        </p:spPr>
        <p:txBody>
          <a:bodyPr wrap="none"/>
          <a:lstStyle/>
          <a:p>
            <a:endParaRPr lang="en-US">
              <a:solidFill>
                <a:srgbClr val="EAEAEA"/>
              </a:solidFill>
            </a:endParaRPr>
          </a:p>
        </p:txBody>
      </p:sp>
      <p:grpSp>
        <p:nvGrpSpPr>
          <p:cNvPr id="2" name="Group 2"/>
          <p:cNvGrpSpPr>
            <a:grpSpLocks/>
          </p:cNvGrpSpPr>
          <p:nvPr/>
        </p:nvGrpSpPr>
        <p:grpSpPr bwMode="auto">
          <a:xfrm>
            <a:off x="0" y="0"/>
            <a:ext cx="1143000" cy="6856413"/>
            <a:chOff x="0" y="0"/>
            <a:chExt cx="720" cy="4319"/>
          </a:xfrm>
        </p:grpSpPr>
        <p:sp>
          <p:nvSpPr>
            <p:cNvPr id="28681" name="Rectangle 3"/>
            <p:cNvSpPr>
              <a:spLocks noChangeArrowheads="1"/>
            </p:cNvSpPr>
            <p:nvPr/>
          </p:nvSpPr>
          <p:spPr bwMode="auto">
            <a:xfrm>
              <a:off x="0" y="0"/>
              <a:ext cx="720" cy="336"/>
            </a:xfrm>
            <a:prstGeom prst="rect">
              <a:avLst/>
            </a:prstGeom>
            <a:gradFill rotWithShape="0">
              <a:gsLst>
                <a:gs pos="0">
                  <a:schemeClr val="bg2"/>
                </a:gs>
                <a:gs pos="100000">
                  <a:schemeClr val="accent1"/>
                </a:gs>
              </a:gsLst>
              <a:lin ang="540000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lIns="92075" tIns="46038" rIns="92075" bIns="46038" anchor="ctr"/>
            <a:lstStyle/>
            <a:p>
              <a:pPr eaLnBrk="0" hangingPunct="0">
                <a:spcBef>
                  <a:spcPct val="50000"/>
                </a:spcBef>
              </a:pPr>
              <a:endParaRPr lang="en-US">
                <a:solidFill>
                  <a:srgbClr val="EAEAEA"/>
                </a:solidFill>
              </a:endParaRPr>
            </a:p>
          </p:txBody>
        </p:sp>
        <p:sp>
          <p:nvSpPr>
            <p:cNvPr id="28682" name="Rectangle 4"/>
            <p:cNvSpPr>
              <a:spLocks noChangeArrowheads="1"/>
            </p:cNvSpPr>
            <p:nvPr/>
          </p:nvSpPr>
          <p:spPr bwMode="auto">
            <a:xfrm>
              <a:off x="0" y="2016"/>
              <a:ext cx="720" cy="2303"/>
            </a:xfrm>
            <a:prstGeom prst="rect">
              <a:avLst/>
            </a:prstGeom>
            <a:gradFill rotWithShape="0">
              <a:gsLst>
                <a:gs pos="0">
                  <a:schemeClr val="accent1"/>
                </a:gs>
                <a:gs pos="100000">
                  <a:schemeClr val="bg2"/>
                </a:gs>
              </a:gsLst>
              <a:lin ang="5400000" scaled="1"/>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lIns="92075" tIns="46038" rIns="92075" bIns="46038" anchor="ctr"/>
            <a:lstStyle/>
            <a:p>
              <a:pPr eaLnBrk="0" hangingPunct="0">
                <a:spcBef>
                  <a:spcPct val="50000"/>
                </a:spcBef>
              </a:pPr>
              <a:endParaRPr lang="en-US">
                <a:solidFill>
                  <a:srgbClr val="EAEAEA"/>
                </a:solidFill>
              </a:endParaRPr>
            </a:p>
          </p:txBody>
        </p:sp>
        <p:pic>
          <p:nvPicPr>
            <p:cNvPr id="28683" name="Picture 5"/>
            <p:cNvPicPr>
              <a:picLocks noChangeArrowheads="1"/>
            </p:cNvPicPr>
            <p:nvPr/>
          </p:nvPicPr>
          <p:blipFill>
            <a:blip r:embed="rId14">
              <a:extLst>
                <a:ext uri="{28A0092B-C50C-407E-A947-70E740481C1C}">
                  <a14:useLocalDpi xmlns:a14="http://schemas.microsoft.com/office/drawing/2010/main"/>
                </a:ext>
              </a:extLst>
            </a:blip>
            <a:srcRect/>
            <a:stretch>
              <a:fillRect/>
            </a:stretch>
          </p:blipFill>
          <p:spPr bwMode="auto">
            <a:xfrm>
              <a:off x="0" y="312"/>
              <a:ext cx="720" cy="187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grpSp>
      <p:sp>
        <p:nvSpPr>
          <p:cNvPr id="28676" name="Rectangle 6"/>
          <p:cNvSpPr>
            <a:spLocks noGrp="1" noChangeArrowheads="1"/>
          </p:cNvSpPr>
          <p:nvPr>
            <p:ph type="title"/>
          </p:nvPr>
        </p:nvSpPr>
        <p:spPr bwMode="auto">
          <a:xfrm>
            <a:off x="1219200" y="304800"/>
            <a:ext cx="7772400" cy="12065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vert="horz" wrap="square" lIns="91429" tIns="45714" rIns="91429" bIns="45714" numCol="1" anchor="ctr" anchorCtr="0" compatLnSpc="1">
            <a:prstTxWarp prst="textNoShape">
              <a:avLst/>
            </a:prstTxWarp>
          </a:bodyPr>
          <a:lstStyle/>
          <a:p>
            <a:pPr lvl="0"/>
            <a:r>
              <a:rPr lang="en-US" dirty="0"/>
              <a:t>Click to edit Master title style</a:t>
            </a:r>
          </a:p>
        </p:txBody>
      </p:sp>
      <p:sp>
        <p:nvSpPr>
          <p:cNvPr id="28677" name="Rectangle 7"/>
          <p:cNvSpPr>
            <a:spLocks noGrp="1" noChangeArrowheads="1"/>
          </p:cNvSpPr>
          <p:nvPr>
            <p:ph type="body" idx="1"/>
          </p:nvPr>
        </p:nvSpPr>
        <p:spPr bwMode="auto">
          <a:xfrm>
            <a:off x="1219200" y="1600200"/>
            <a:ext cx="7772400" cy="4495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vert="horz" wrap="square" lIns="91429" tIns="45714" rIns="91429" bIns="45714"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176" name="Rectangle 8"/>
          <p:cNvSpPr>
            <a:spLocks noGrp="1" noChangeArrowheads="1"/>
          </p:cNvSpPr>
          <p:nvPr>
            <p:ph type="dt" sz="half" idx="2"/>
          </p:nvPr>
        </p:nvSpPr>
        <p:spPr bwMode="auto">
          <a:xfrm>
            <a:off x="1143000" y="6400800"/>
            <a:ext cx="1905000" cy="457200"/>
          </a:xfrm>
          <a:prstGeom prst="rect">
            <a:avLst/>
          </a:prstGeom>
          <a:noFill/>
          <a:ln w="12700" cap="sq">
            <a:noFill/>
            <a:miter lim="800000"/>
            <a:headEnd type="none" w="sm" len="sm"/>
            <a:tailEnd type="none" w="sm" len="sm"/>
          </a:ln>
          <a:effectLst/>
        </p:spPr>
        <p:txBody>
          <a:bodyPr vert="horz" wrap="square" lIns="91429" tIns="45714" rIns="91429" bIns="45714" numCol="1" anchor="b" anchorCtr="0" compatLnSpc="1">
            <a:prstTxWarp prst="textNoShape">
              <a:avLst/>
            </a:prstTxWarp>
          </a:bodyPr>
          <a:lstStyle>
            <a:lvl1pPr>
              <a:defRPr sz="1400">
                <a:solidFill>
                  <a:srgbClr val="EAEAEA"/>
                </a:solidFill>
                <a:latin typeface="Times New Roman" pitchFamily="-111" charset="0"/>
                <a:ea typeface="+mn-ea"/>
                <a:cs typeface="+mn-cs"/>
              </a:defRPr>
            </a:lvl1pPr>
          </a:lstStyle>
          <a:p>
            <a:pPr>
              <a:defRPr/>
            </a:pPr>
            <a:endParaRPr lang="en-US"/>
          </a:p>
        </p:txBody>
      </p:sp>
      <p:sp>
        <p:nvSpPr>
          <p:cNvPr id="7177" name="Rectangle 9"/>
          <p:cNvSpPr>
            <a:spLocks noGrp="1" noChangeArrowheads="1"/>
          </p:cNvSpPr>
          <p:nvPr>
            <p:ph type="ftr" sz="quarter" idx="3"/>
          </p:nvPr>
        </p:nvSpPr>
        <p:spPr bwMode="auto">
          <a:xfrm>
            <a:off x="3581400" y="6400800"/>
            <a:ext cx="2895600" cy="457200"/>
          </a:xfrm>
          <a:prstGeom prst="rect">
            <a:avLst/>
          </a:prstGeom>
          <a:noFill/>
          <a:ln w="12700" cap="sq">
            <a:noFill/>
            <a:miter lim="800000"/>
            <a:headEnd type="none" w="sm" len="sm"/>
            <a:tailEnd type="none" w="sm" len="sm"/>
          </a:ln>
          <a:effectLst/>
        </p:spPr>
        <p:txBody>
          <a:bodyPr vert="horz" wrap="square" lIns="91429" tIns="45714" rIns="91429" bIns="45714" numCol="1" anchor="b" anchorCtr="0" compatLnSpc="1">
            <a:prstTxWarp prst="textNoShape">
              <a:avLst/>
            </a:prstTxWarp>
          </a:bodyPr>
          <a:lstStyle>
            <a:lvl1pPr algn="ctr">
              <a:defRPr sz="1400">
                <a:solidFill>
                  <a:srgbClr val="EAEAEA"/>
                </a:solidFill>
                <a:latin typeface="Times New Roman" pitchFamily="-111" charset="0"/>
                <a:ea typeface="+mn-ea"/>
                <a:cs typeface="+mn-cs"/>
              </a:defRPr>
            </a:lvl1pPr>
          </a:lstStyle>
          <a:p>
            <a:pPr>
              <a:defRPr/>
            </a:pPr>
            <a:endParaRPr lang="en-US"/>
          </a:p>
        </p:txBody>
      </p:sp>
      <p:sp>
        <p:nvSpPr>
          <p:cNvPr id="7178" name="Rectangle 10"/>
          <p:cNvSpPr>
            <a:spLocks noGrp="1" noChangeArrowheads="1"/>
          </p:cNvSpPr>
          <p:nvPr>
            <p:ph type="sldNum" sz="quarter" idx="4"/>
          </p:nvPr>
        </p:nvSpPr>
        <p:spPr bwMode="auto">
          <a:xfrm>
            <a:off x="7239000" y="6400800"/>
            <a:ext cx="1905000" cy="457200"/>
          </a:xfrm>
          <a:prstGeom prst="rect">
            <a:avLst/>
          </a:prstGeom>
          <a:noFill/>
          <a:ln w="12700" cap="sq">
            <a:noFill/>
            <a:miter lim="800000"/>
            <a:headEnd type="none" w="sm" len="sm"/>
            <a:tailEnd type="none" w="sm" len="sm"/>
          </a:ln>
          <a:effectLst/>
        </p:spPr>
        <p:txBody>
          <a:bodyPr vert="horz" wrap="square" lIns="91429" tIns="45714" rIns="91429" bIns="45714" numCol="1" anchor="b" anchorCtr="0" compatLnSpc="1">
            <a:prstTxWarp prst="textNoShape">
              <a:avLst/>
            </a:prstTxWarp>
          </a:bodyPr>
          <a:lstStyle>
            <a:lvl1pPr algn="r">
              <a:defRPr sz="1400">
                <a:solidFill>
                  <a:srgbClr val="EAEAEA"/>
                </a:solidFill>
              </a:defRPr>
            </a:lvl1pPr>
          </a:lstStyle>
          <a:p>
            <a:pPr>
              <a:defRPr/>
            </a:pPr>
            <a:fld id="{3715DEA2-FA13-5E40-A4D2-478271BF71EB}" type="slidenum">
              <a:rPr lang="en-US"/>
              <a:pPr>
                <a:defRPr/>
              </a:pPr>
              <a:t>‹#›</a:t>
            </a:fld>
            <a:endParaRPr lang="en-US"/>
          </a:p>
        </p:txBody>
      </p:sp>
    </p:spTree>
    <p:extLst>
      <p:ext uri="{BB962C8B-B14F-4D97-AF65-F5344CB8AC3E}">
        <p14:creationId xmlns:p14="http://schemas.microsoft.com/office/powerpoint/2010/main" val="994838770"/>
      </p:ext>
    </p:extLst>
  </p:cSld>
  <p:clrMap bg1="dk2" tx1="lt1" bg2="dk1" tx2="lt2" accent1="accent1" accent2="accent2" accent3="accent3" accent4="accent4" accent5="accent5" accent6="accent6" hlink="hlink" folHlink="folHlink"/>
  <p:sldLayoutIdLst>
    <p:sldLayoutId id="2147487331" r:id="rId1"/>
    <p:sldLayoutId id="2147487332" r:id="rId2"/>
    <p:sldLayoutId id="2147487333" r:id="rId3"/>
    <p:sldLayoutId id="2147487334" r:id="rId4"/>
    <p:sldLayoutId id="2147487335" r:id="rId5"/>
    <p:sldLayoutId id="2147487336" r:id="rId6"/>
    <p:sldLayoutId id="2147487337" r:id="rId7"/>
    <p:sldLayoutId id="2147487338" r:id="rId8"/>
    <p:sldLayoutId id="2147487339" r:id="rId9"/>
    <p:sldLayoutId id="2147487340" r:id="rId10"/>
    <p:sldLayoutId id="2147487341" r:id="rId11"/>
  </p:sldLayoutIdLst>
  <p:txStyles>
    <p:titleStyle>
      <a:lvl1pPr algn="l" rtl="0" eaLnBrk="0" fontAlgn="base" hangingPunct="0">
        <a:spcBef>
          <a:spcPct val="0"/>
        </a:spcBef>
        <a:spcAft>
          <a:spcPct val="0"/>
        </a:spcAft>
        <a:defRPr sz="4400" b="1" i="0">
          <a:solidFill>
            <a:schemeClr val="tx2"/>
          </a:solidFill>
          <a:latin typeface="Arial" panose="020B0604020202020204" pitchFamily="34" charset="0"/>
          <a:ea typeface="ＭＳ Ｐゴシック" charset="-128"/>
          <a:cs typeface="Arial" panose="020B0604020202020204" pitchFamily="34" charset="0"/>
        </a:defRPr>
      </a:lvl1pPr>
      <a:lvl2pPr algn="l" rtl="0" eaLnBrk="0" fontAlgn="base" hangingPunct="0">
        <a:spcBef>
          <a:spcPct val="0"/>
        </a:spcBef>
        <a:spcAft>
          <a:spcPct val="0"/>
        </a:spcAft>
        <a:defRPr sz="4400" b="1">
          <a:solidFill>
            <a:schemeClr val="tx2"/>
          </a:solidFill>
          <a:latin typeface="Arial" charset="0"/>
          <a:ea typeface="ＭＳ Ｐゴシック" charset="-128"/>
          <a:cs typeface="ＭＳ Ｐゴシック" charset="-128"/>
        </a:defRPr>
      </a:lvl2pPr>
      <a:lvl3pPr algn="l" rtl="0" eaLnBrk="0" fontAlgn="base" hangingPunct="0">
        <a:spcBef>
          <a:spcPct val="0"/>
        </a:spcBef>
        <a:spcAft>
          <a:spcPct val="0"/>
        </a:spcAft>
        <a:defRPr sz="4400" b="1">
          <a:solidFill>
            <a:schemeClr val="tx2"/>
          </a:solidFill>
          <a:latin typeface="Arial" charset="0"/>
          <a:ea typeface="ＭＳ Ｐゴシック" charset="-128"/>
          <a:cs typeface="ＭＳ Ｐゴシック" charset="-128"/>
        </a:defRPr>
      </a:lvl3pPr>
      <a:lvl4pPr algn="l" rtl="0" eaLnBrk="0" fontAlgn="base" hangingPunct="0">
        <a:spcBef>
          <a:spcPct val="0"/>
        </a:spcBef>
        <a:spcAft>
          <a:spcPct val="0"/>
        </a:spcAft>
        <a:defRPr sz="4400" b="1">
          <a:solidFill>
            <a:schemeClr val="tx2"/>
          </a:solidFill>
          <a:latin typeface="Arial" charset="0"/>
          <a:ea typeface="ＭＳ Ｐゴシック" charset="-128"/>
          <a:cs typeface="ＭＳ Ｐゴシック" charset="-128"/>
        </a:defRPr>
      </a:lvl4pPr>
      <a:lvl5pPr algn="l" rtl="0" eaLnBrk="0" fontAlgn="base" hangingPunct="0">
        <a:spcBef>
          <a:spcPct val="0"/>
        </a:spcBef>
        <a:spcAft>
          <a:spcPct val="0"/>
        </a:spcAft>
        <a:defRPr sz="4400" b="1">
          <a:solidFill>
            <a:schemeClr val="tx2"/>
          </a:solidFill>
          <a:latin typeface="Arial" charset="0"/>
          <a:ea typeface="ＭＳ Ｐゴシック" charset="-128"/>
          <a:cs typeface="ＭＳ Ｐゴシック" charset="-128"/>
        </a:defRPr>
      </a:lvl5pPr>
      <a:lvl6pPr marL="457146" algn="l" rtl="0" fontAlgn="base">
        <a:spcBef>
          <a:spcPct val="0"/>
        </a:spcBef>
        <a:spcAft>
          <a:spcPct val="0"/>
        </a:spcAft>
        <a:defRPr sz="4400">
          <a:solidFill>
            <a:schemeClr val="tx2"/>
          </a:solidFill>
          <a:latin typeface="Times New Roman" pitchFamily="-111" charset="0"/>
        </a:defRPr>
      </a:lvl6pPr>
      <a:lvl7pPr marL="914293" algn="l" rtl="0" fontAlgn="base">
        <a:spcBef>
          <a:spcPct val="0"/>
        </a:spcBef>
        <a:spcAft>
          <a:spcPct val="0"/>
        </a:spcAft>
        <a:defRPr sz="4400">
          <a:solidFill>
            <a:schemeClr val="tx2"/>
          </a:solidFill>
          <a:latin typeface="Times New Roman" pitchFamily="-111" charset="0"/>
        </a:defRPr>
      </a:lvl7pPr>
      <a:lvl8pPr marL="1371440" algn="l" rtl="0" fontAlgn="base">
        <a:spcBef>
          <a:spcPct val="0"/>
        </a:spcBef>
        <a:spcAft>
          <a:spcPct val="0"/>
        </a:spcAft>
        <a:defRPr sz="4400">
          <a:solidFill>
            <a:schemeClr val="tx2"/>
          </a:solidFill>
          <a:latin typeface="Times New Roman" pitchFamily="-111" charset="0"/>
        </a:defRPr>
      </a:lvl8pPr>
      <a:lvl9pPr marL="1828586" algn="l" rtl="0" fontAlgn="base">
        <a:spcBef>
          <a:spcPct val="0"/>
        </a:spcBef>
        <a:spcAft>
          <a:spcPct val="0"/>
        </a:spcAft>
        <a:defRPr sz="4400">
          <a:solidFill>
            <a:schemeClr val="tx2"/>
          </a:solidFill>
          <a:latin typeface="Times New Roman" pitchFamily="-111" charset="0"/>
        </a:defRPr>
      </a:lvl9pPr>
    </p:titleStyle>
    <p:bodyStyle>
      <a:lvl1pPr marL="341313" indent="-341313" algn="l" rtl="0" eaLnBrk="0" fontAlgn="base" hangingPunct="0">
        <a:spcBef>
          <a:spcPct val="20000"/>
        </a:spcBef>
        <a:spcAft>
          <a:spcPct val="0"/>
        </a:spcAft>
        <a:buClr>
          <a:schemeClr val="tx2"/>
        </a:buClr>
        <a:buSzPct val="90000"/>
        <a:buFont typeface="Symbol" charset="0"/>
        <a:buChar char="¨"/>
        <a:defRPr sz="3200" b="1" i="0">
          <a:solidFill>
            <a:schemeClr val="tx1"/>
          </a:solidFill>
          <a:latin typeface="Arial" panose="020B0604020202020204" pitchFamily="34" charset="0"/>
          <a:ea typeface="ＭＳ Ｐゴシック" charset="-128"/>
          <a:cs typeface="Arial" panose="020B0604020202020204" pitchFamily="34" charset="0"/>
        </a:defRPr>
      </a:lvl1pPr>
      <a:lvl2pPr marL="741363" indent="-284163"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11" charset="-128"/>
          <a:cs typeface="Arial" panose="020B0604020202020204" pitchFamily="34" charset="0"/>
        </a:defRPr>
      </a:lvl2pPr>
      <a:lvl3pPr marL="1141413" indent="-227013"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pitchFamily="-111" charset="-128"/>
          <a:cs typeface="Arial" panose="020B0604020202020204" pitchFamily="34" charset="0"/>
        </a:defRPr>
      </a:lvl3pPr>
      <a:lvl4pPr marL="1598613" indent="-227013"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4pPr>
      <a:lvl5pPr marL="2055813" indent="-227013"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5pPr>
      <a:lvl6pPr marL="2514306" indent="-228573" algn="l" rtl="0" fontAlgn="base">
        <a:spcBef>
          <a:spcPct val="20000"/>
        </a:spcBef>
        <a:spcAft>
          <a:spcPct val="0"/>
        </a:spcAft>
        <a:buChar char="•"/>
        <a:defRPr sz="2000">
          <a:solidFill>
            <a:schemeClr val="tx1"/>
          </a:solidFill>
          <a:latin typeface="+mn-lt"/>
          <a:ea typeface="ＭＳ Ｐゴシック" pitchFamily="-111" charset="-128"/>
        </a:defRPr>
      </a:lvl6pPr>
      <a:lvl7pPr marL="2971453" indent="-228573" algn="l" rtl="0" fontAlgn="base">
        <a:spcBef>
          <a:spcPct val="20000"/>
        </a:spcBef>
        <a:spcAft>
          <a:spcPct val="0"/>
        </a:spcAft>
        <a:buChar char="•"/>
        <a:defRPr sz="2000">
          <a:solidFill>
            <a:schemeClr val="tx1"/>
          </a:solidFill>
          <a:latin typeface="+mn-lt"/>
          <a:ea typeface="ＭＳ Ｐゴシック" pitchFamily="-111" charset="-128"/>
        </a:defRPr>
      </a:lvl7pPr>
      <a:lvl8pPr marL="3428599" indent="-228573" algn="l" rtl="0" fontAlgn="base">
        <a:spcBef>
          <a:spcPct val="20000"/>
        </a:spcBef>
        <a:spcAft>
          <a:spcPct val="0"/>
        </a:spcAft>
        <a:buChar char="•"/>
        <a:defRPr sz="2000">
          <a:solidFill>
            <a:schemeClr val="tx1"/>
          </a:solidFill>
          <a:latin typeface="+mn-lt"/>
          <a:ea typeface="ＭＳ Ｐゴシック" pitchFamily="-111" charset="-128"/>
        </a:defRPr>
      </a:lvl8pPr>
      <a:lvl9pPr marL="3885746" indent="-228573" algn="l" rtl="0" fontAlgn="base">
        <a:spcBef>
          <a:spcPct val="20000"/>
        </a:spcBef>
        <a:spcAft>
          <a:spcPct val="0"/>
        </a:spcAft>
        <a:buChar char="•"/>
        <a:defRPr sz="2000">
          <a:solidFill>
            <a:schemeClr val="tx1"/>
          </a:solidFill>
          <a:latin typeface="+mn-lt"/>
          <a:ea typeface="ＭＳ Ｐゴシック" pitchFamily="-111" charset="-128"/>
        </a:defRPr>
      </a:lvl9pPr>
    </p:bodyStyle>
    <p:otherStyle>
      <a:defPPr>
        <a:defRPr lang="en-US"/>
      </a:defPPr>
      <a:lvl1pPr marL="0" algn="l" defTabSz="457146" rtl="0" eaLnBrk="1" latinLnBrk="0" hangingPunct="1">
        <a:defRPr sz="1800" kern="1200">
          <a:solidFill>
            <a:schemeClr val="tx1"/>
          </a:solidFill>
          <a:latin typeface="+mn-lt"/>
          <a:ea typeface="+mn-ea"/>
          <a:cs typeface="+mn-cs"/>
        </a:defRPr>
      </a:lvl1pPr>
      <a:lvl2pPr marL="457146" algn="l" defTabSz="457146" rtl="0" eaLnBrk="1" latinLnBrk="0" hangingPunct="1">
        <a:defRPr sz="1800" kern="1200">
          <a:solidFill>
            <a:schemeClr val="tx1"/>
          </a:solidFill>
          <a:latin typeface="+mn-lt"/>
          <a:ea typeface="+mn-ea"/>
          <a:cs typeface="+mn-cs"/>
        </a:defRPr>
      </a:lvl2pPr>
      <a:lvl3pPr marL="914293" algn="l" defTabSz="457146" rtl="0" eaLnBrk="1" latinLnBrk="0" hangingPunct="1">
        <a:defRPr sz="1800" kern="1200">
          <a:solidFill>
            <a:schemeClr val="tx1"/>
          </a:solidFill>
          <a:latin typeface="+mn-lt"/>
          <a:ea typeface="+mn-ea"/>
          <a:cs typeface="+mn-cs"/>
        </a:defRPr>
      </a:lvl3pPr>
      <a:lvl4pPr marL="1371440" algn="l" defTabSz="457146" rtl="0" eaLnBrk="1" latinLnBrk="0" hangingPunct="1">
        <a:defRPr sz="1800" kern="1200">
          <a:solidFill>
            <a:schemeClr val="tx1"/>
          </a:solidFill>
          <a:latin typeface="+mn-lt"/>
          <a:ea typeface="+mn-ea"/>
          <a:cs typeface="+mn-cs"/>
        </a:defRPr>
      </a:lvl4pPr>
      <a:lvl5pPr marL="1828586" algn="l" defTabSz="457146" rtl="0" eaLnBrk="1" latinLnBrk="0" hangingPunct="1">
        <a:defRPr sz="1800" kern="1200">
          <a:solidFill>
            <a:schemeClr val="tx1"/>
          </a:solidFill>
          <a:latin typeface="+mn-lt"/>
          <a:ea typeface="+mn-ea"/>
          <a:cs typeface="+mn-cs"/>
        </a:defRPr>
      </a:lvl5pPr>
      <a:lvl6pPr marL="2285733" algn="l" defTabSz="457146" rtl="0" eaLnBrk="1" latinLnBrk="0" hangingPunct="1">
        <a:defRPr sz="1800" kern="1200">
          <a:solidFill>
            <a:schemeClr val="tx1"/>
          </a:solidFill>
          <a:latin typeface="+mn-lt"/>
          <a:ea typeface="+mn-ea"/>
          <a:cs typeface="+mn-cs"/>
        </a:defRPr>
      </a:lvl6pPr>
      <a:lvl7pPr marL="2742879" algn="l" defTabSz="457146" rtl="0" eaLnBrk="1" latinLnBrk="0" hangingPunct="1">
        <a:defRPr sz="1800" kern="1200">
          <a:solidFill>
            <a:schemeClr val="tx1"/>
          </a:solidFill>
          <a:latin typeface="+mn-lt"/>
          <a:ea typeface="+mn-ea"/>
          <a:cs typeface="+mn-cs"/>
        </a:defRPr>
      </a:lvl7pPr>
      <a:lvl8pPr marL="3200026" algn="l" defTabSz="457146" rtl="0" eaLnBrk="1" latinLnBrk="0" hangingPunct="1">
        <a:defRPr sz="1800" kern="1200">
          <a:solidFill>
            <a:schemeClr val="tx1"/>
          </a:solidFill>
          <a:latin typeface="+mn-lt"/>
          <a:ea typeface="+mn-ea"/>
          <a:cs typeface="+mn-cs"/>
        </a:defRPr>
      </a:lvl8pPr>
      <a:lvl9pPr marL="3657172" algn="l" defTabSz="457146" rtl="0" eaLnBrk="1" latinLnBrk="0" hangingPunct="1">
        <a:defRPr sz="1800" kern="1200">
          <a:solidFill>
            <a:schemeClr val="tx1"/>
          </a:solidFill>
          <a:latin typeface="+mn-lt"/>
          <a:ea typeface="+mn-ea"/>
          <a:cs typeface="+mn-cs"/>
        </a:defRPr>
      </a:lvl9pPr>
    </p:otherStyle>
  </p:txStyles>
</p:sldMaster>
</file>

<file path=ppt/slideMasters/slideMaster46.xml><?xml version="1.0" encoding="utf-8"?>
<p:sldMaster xmlns:a="http://schemas.openxmlformats.org/drawingml/2006/main" xmlns:r="http://schemas.openxmlformats.org/officeDocument/2006/relationships" xmlns:p="http://schemas.openxmlformats.org/presentationml/2006/main">
  <p:cSld>
    <p:bg>
      <p:bgPr>
        <a:blipFill dpi="0" rotWithShape="0">
          <a:blip r:embed="rId14"/>
          <a:srcRect/>
          <a:stretch>
            <a:fillRect/>
          </a:stretch>
        </a:blipFill>
        <a:effectLst/>
      </p:bgPr>
    </p:bg>
    <p:spTree>
      <p:nvGrpSpPr>
        <p:cNvPr id="1" name=""/>
        <p:cNvGrpSpPr/>
        <p:nvPr/>
      </p:nvGrpSpPr>
      <p:grpSpPr>
        <a:xfrm>
          <a:off x="0" y="0"/>
          <a:ext cx="0" cy="0"/>
          <a:chOff x="0" y="0"/>
          <a:chExt cx="0" cy="0"/>
        </a:xfrm>
      </p:grpSpPr>
      <p:sp>
        <p:nvSpPr>
          <p:cNvPr id="1026" name="Rectangle 10"/>
          <p:cNvSpPr>
            <a:spLocks noChangeArrowheads="1"/>
          </p:cNvSpPr>
          <p:nvPr userDrawn="1"/>
        </p:nvSpPr>
        <p:spPr bwMode="auto">
          <a:xfrm>
            <a:off x="1116013" y="0"/>
            <a:ext cx="8027987" cy="6858000"/>
          </a:xfrm>
          <a:prstGeom prst="rect">
            <a:avLst/>
          </a:prstGeom>
          <a:gradFill rotWithShape="1">
            <a:gsLst>
              <a:gs pos="0">
                <a:srgbClr val="6600CC"/>
              </a:gs>
              <a:gs pos="100000">
                <a:srgbClr val="000000"/>
              </a:gs>
            </a:gsLst>
            <a:path path="rect">
              <a:fillToRect l="50000" t="50000" r="50000" b="50000"/>
            </a:path>
          </a:gradFill>
          <a:ln w="12700" cap="sq">
            <a:solidFill>
              <a:srgbClr val="000000"/>
            </a:solidFill>
            <a:round/>
            <a:headEnd type="none" w="sm" len="sm"/>
            <a:tailEnd type="none" w="sm" len="sm"/>
          </a:ln>
        </p:spPr>
        <p:txBody>
          <a:bodyPr wrap="none"/>
          <a:lstStyle/>
          <a:p>
            <a:endParaRPr lang="en-US">
              <a:solidFill>
                <a:srgbClr val="EAEAEA"/>
              </a:solidFill>
            </a:endParaRPr>
          </a:p>
        </p:txBody>
      </p:sp>
      <p:grpSp>
        <p:nvGrpSpPr>
          <p:cNvPr id="1027" name="Group 2"/>
          <p:cNvGrpSpPr>
            <a:grpSpLocks/>
          </p:cNvGrpSpPr>
          <p:nvPr/>
        </p:nvGrpSpPr>
        <p:grpSpPr bwMode="auto">
          <a:xfrm>
            <a:off x="0" y="0"/>
            <a:ext cx="1143000" cy="6856413"/>
            <a:chOff x="0" y="0"/>
            <a:chExt cx="720" cy="4319"/>
          </a:xfrm>
        </p:grpSpPr>
        <p:sp>
          <p:nvSpPr>
            <p:cNvPr id="1030" name="Rectangle 3"/>
            <p:cNvSpPr>
              <a:spLocks noChangeArrowheads="1"/>
            </p:cNvSpPr>
            <p:nvPr/>
          </p:nvSpPr>
          <p:spPr bwMode="auto">
            <a:xfrm>
              <a:off x="0" y="0"/>
              <a:ext cx="720" cy="336"/>
            </a:xfrm>
            <a:prstGeom prst="rect">
              <a:avLst/>
            </a:prstGeom>
            <a:gradFill rotWithShape="0">
              <a:gsLst>
                <a:gs pos="0">
                  <a:schemeClr val="bg2"/>
                </a:gs>
                <a:gs pos="100000">
                  <a:schemeClr val="accent1"/>
                </a:gs>
              </a:gsLst>
              <a:lin ang="5400000" scaled="1"/>
            </a:gradFill>
            <a:ln w="9525">
              <a:solidFill>
                <a:srgbClr val="000000"/>
              </a:solidFill>
              <a:miter lim="800000"/>
              <a:headEnd/>
              <a:tailEnd/>
            </a:ln>
          </p:spPr>
          <p:txBody>
            <a:bodyPr wrap="none" lIns="92075" tIns="46038" rIns="92075" bIns="46038" anchor="ctr"/>
            <a:lstStyle/>
            <a:p>
              <a:pPr eaLnBrk="0" hangingPunct="0">
                <a:spcBef>
                  <a:spcPct val="50000"/>
                </a:spcBef>
              </a:pPr>
              <a:endParaRPr lang="en-US">
                <a:solidFill>
                  <a:srgbClr val="EAEAEA"/>
                </a:solidFill>
              </a:endParaRPr>
            </a:p>
          </p:txBody>
        </p:sp>
        <p:sp>
          <p:nvSpPr>
            <p:cNvPr id="1031" name="Rectangle 4"/>
            <p:cNvSpPr>
              <a:spLocks noChangeArrowheads="1"/>
            </p:cNvSpPr>
            <p:nvPr/>
          </p:nvSpPr>
          <p:spPr bwMode="auto">
            <a:xfrm>
              <a:off x="0" y="2016"/>
              <a:ext cx="720" cy="2303"/>
            </a:xfrm>
            <a:prstGeom prst="rect">
              <a:avLst/>
            </a:prstGeom>
            <a:gradFill rotWithShape="0">
              <a:gsLst>
                <a:gs pos="0">
                  <a:schemeClr val="accent1"/>
                </a:gs>
                <a:gs pos="100000">
                  <a:schemeClr val="bg2"/>
                </a:gs>
              </a:gsLst>
              <a:lin ang="5400000" scaled="1"/>
            </a:gradFill>
            <a:ln w="9525">
              <a:solidFill>
                <a:srgbClr val="000000"/>
              </a:solidFill>
              <a:miter lim="800000"/>
              <a:headEnd/>
              <a:tailEnd/>
            </a:ln>
          </p:spPr>
          <p:txBody>
            <a:bodyPr wrap="none" lIns="92075" tIns="46038" rIns="92075" bIns="46038" anchor="ctr"/>
            <a:lstStyle/>
            <a:p>
              <a:pPr eaLnBrk="0" hangingPunct="0">
                <a:spcBef>
                  <a:spcPct val="50000"/>
                </a:spcBef>
              </a:pPr>
              <a:endParaRPr lang="en-US">
                <a:solidFill>
                  <a:srgbClr val="EAEAEA"/>
                </a:solidFill>
              </a:endParaRPr>
            </a:p>
          </p:txBody>
        </p:sp>
        <p:pic>
          <p:nvPicPr>
            <p:cNvPr id="1032" name="Picture 5"/>
            <p:cNvPicPr>
              <a:picLocks noChangeArrowheads="1"/>
            </p:cNvPicPr>
            <p:nvPr/>
          </p:nvPicPr>
          <p:blipFill>
            <a:blip r:embed="rId15">
              <a:extLst>
                <a:ext uri="{28A0092B-C50C-407E-A947-70E740481C1C}">
                  <a14:useLocalDpi xmlns:a14="http://schemas.microsoft.com/office/drawing/2010/main" val="0"/>
                </a:ext>
              </a:extLst>
            </a:blip>
            <a:srcRect/>
            <a:stretch>
              <a:fillRect/>
            </a:stretch>
          </p:blipFill>
          <p:spPr bwMode="auto">
            <a:xfrm>
              <a:off x="0" y="312"/>
              <a:ext cx="720" cy="1872"/>
            </a:xfrm>
            <a:prstGeom prst="rect">
              <a:avLst/>
            </a:prstGeom>
            <a:noFill/>
            <a:ln w="9525">
              <a:solidFill>
                <a:srgbClr val="000000"/>
              </a:solidFill>
              <a:miter lim="800000"/>
              <a:headEnd/>
              <a:tailEnd/>
            </a:ln>
            <a:extLst>
              <a:ext uri="{909E8E84-426E-40dd-AFC4-6F175D3DCCD1}">
                <a14:hiddenFill xmlns="" xmlns:a14="http://schemas.microsoft.com/office/drawing/2010/main">
                  <a:solidFill>
                    <a:srgbClr val="FFFFFF"/>
                  </a:solidFill>
                </a14:hiddenFill>
              </a:ext>
            </a:extLst>
          </p:spPr>
        </p:pic>
      </p:grpSp>
      <p:sp>
        <p:nvSpPr>
          <p:cNvPr id="1028" name="Rectangle 6"/>
          <p:cNvSpPr>
            <a:spLocks noGrp="1" noChangeArrowheads="1"/>
          </p:cNvSpPr>
          <p:nvPr>
            <p:ph type="title"/>
          </p:nvPr>
        </p:nvSpPr>
        <p:spPr bwMode="auto">
          <a:xfrm>
            <a:off x="1219200" y="304800"/>
            <a:ext cx="7772400" cy="12065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vert="horz" wrap="square" lIns="91429" tIns="45714" rIns="91429" bIns="45714" numCol="1" anchor="ctr" anchorCtr="0" compatLnSpc="1">
            <a:prstTxWarp prst="textNoShape">
              <a:avLst/>
            </a:prstTxWarp>
          </a:bodyPr>
          <a:lstStyle/>
          <a:p>
            <a:pPr lvl="0"/>
            <a:r>
              <a:rPr lang="en-US" dirty="0"/>
              <a:t>Click to edit Master title style</a:t>
            </a:r>
          </a:p>
        </p:txBody>
      </p:sp>
      <p:sp>
        <p:nvSpPr>
          <p:cNvPr id="1029" name="Rectangle 7"/>
          <p:cNvSpPr>
            <a:spLocks noGrp="1" noChangeArrowheads="1"/>
          </p:cNvSpPr>
          <p:nvPr>
            <p:ph type="body" idx="1"/>
          </p:nvPr>
        </p:nvSpPr>
        <p:spPr bwMode="auto">
          <a:xfrm>
            <a:off x="1219200" y="1600200"/>
            <a:ext cx="7772400" cy="4495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vert="horz" wrap="square" lIns="91429" tIns="45714" rIns="91429" bIns="45714"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73308021"/>
      </p:ext>
    </p:extLst>
  </p:cSld>
  <p:clrMap bg1="dk2" tx1="lt1" bg2="dk1" tx2="lt2" accent1="accent1" accent2="accent2" accent3="accent3" accent4="accent4" accent5="accent5" accent6="accent6" hlink="hlink" folHlink="folHlink"/>
  <p:sldLayoutIdLst>
    <p:sldLayoutId id="2147487343" r:id="rId1"/>
    <p:sldLayoutId id="2147487344" r:id="rId2"/>
    <p:sldLayoutId id="2147487345" r:id="rId3"/>
    <p:sldLayoutId id="2147487346" r:id="rId4"/>
    <p:sldLayoutId id="2147487347" r:id="rId5"/>
    <p:sldLayoutId id="2147487348" r:id="rId6"/>
    <p:sldLayoutId id="2147487349" r:id="rId7"/>
    <p:sldLayoutId id="2147487350" r:id="rId8"/>
    <p:sldLayoutId id="2147487351" r:id="rId9"/>
    <p:sldLayoutId id="2147487352" r:id="rId10"/>
    <p:sldLayoutId id="2147487353" r:id="rId11"/>
    <p:sldLayoutId id="2147487354" r:id="rId12"/>
  </p:sldLayoutIdLst>
  <p:txStyles>
    <p:titleStyle>
      <a:lvl1pPr algn="l" rtl="0" eaLnBrk="0" fontAlgn="base" hangingPunct="0">
        <a:spcBef>
          <a:spcPct val="0"/>
        </a:spcBef>
        <a:spcAft>
          <a:spcPct val="0"/>
        </a:spcAft>
        <a:defRPr sz="4400" b="1" i="0">
          <a:solidFill>
            <a:schemeClr val="tx2"/>
          </a:solidFill>
          <a:latin typeface="Arial" panose="020B0604020202020204" pitchFamily="34" charset="0"/>
          <a:ea typeface="ＭＳ Ｐゴシック" charset="-128"/>
          <a:cs typeface="Arial" panose="020B0604020202020204" pitchFamily="34" charset="0"/>
        </a:defRPr>
      </a:lvl1pPr>
      <a:lvl2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5pPr>
      <a:lvl6pPr marL="457146" algn="l" rtl="0" fontAlgn="base">
        <a:spcBef>
          <a:spcPct val="0"/>
        </a:spcBef>
        <a:spcAft>
          <a:spcPct val="0"/>
        </a:spcAft>
        <a:defRPr sz="4400">
          <a:solidFill>
            <a:schemeClr val="tx2"/>
          </a:solidFill>
          <a:latin typeface="Times New Roman" pitchFamily="-111" charset="0"/>
        </a:defRPr>
      </a:lvl6pPr>
      <a:lvl7pPr marL="914293" algn="l" rtl="0" fontAlgn="base">
        <a:spcBef>
          <a:spcPct val="0"/>
        </a:spcBef>
        <a:spcAft>
          <a:spcPct val="0"/>
        </a:spcAft>
        <a:defRPr sz="4400">
          <a:solidFill>
            <a:schemeClr val="tx2"/>
          </a:solidFill>
          <a:latin typeface="Times New Roman" pitchFamily="-111" charset="0"/>
        </a:defRPr>
      </a:lvl7pPr>
      <a:lvl8pPr marL="1371440" algn="l" rtl="0" fontAlgn="base">
        <a:spcBef>
          <a:spcPct val="0"/>
        </a:spcBef>
        <a:spcAft>
          <a:spcPct val="0"/>
        </a:spcAft>
        <a:defRPr sz="4400">
          <a:solidFill>
            <a:schemeClr val="tx2"/>
          </a:solidFill>
          <a:latin typeface="Times New Roman" pitchFamily="-111" charset="0"/>
        </a:defRPr>
      </a:lvl8pPr>
      <a:lvl9pPr marL="1828586" algn="l" rtl="0" fontAlgn="base">
        <a:spcBef>
          <a:spcPct val="0"/>
        </a:spcBef>
        <a:spcAft>
          <a:spcPct val="0"/>
        </a:spcAft>
        <a:defRPr sz="4400">
          <a:solidFill>
            <a:schemeClr val="tx2"/>
          </a:solidFill>
          <a:latin typeface="Times New Roman" pitchFamily="-111" charset="0"/>
        </a:defRPr>
      </a:lvl9pPr>
    </p:titleStyle>
    <p:bodyStyle>
      <a:lvl1pPr marL="341313" indent="-341313" algn="l" rtl="0" eaLnBrk="0" fontAlgn="base" hangingPunct="0">
        <a:spcBef>
          <a:spcPct val="20000"/>
        </a:spcBef>
        <a:spcAft>
          <a:spcPct val="0"/>
        </a:spcAft>
        <a:buClr>
          <a:schemeClr val="tx2"/>
        </a:buClr>
        <a:buSzPct val="90000"/>
        <a:buFont typeface="Symbol" charset="0"/>
        <a:buChar char="¨"/>
        <a:defRPr sz="3200" b="1" i="0">
          <a:solidFill>
            <a:schemeClr val="tx1"/>
          </a:solidFill>
          <a:latin typeface="Arial" panose="020B0604020202020204" pitchFamily="34" charset="0"/>
          <a:ea typeface="ＭＳ Ｐゴシック" charset="-128"/>
          <a:cs typeface="Arial" panose="020B0604020202020204" pitchFamily="34" charset="0"/>
        </a:defRPr>
      </a:lvl1pPr>
      <a:lvl2pPr marL="741363" indent="-284163"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11" charset="-128"/>
          <a:cs typeface="Arial" panose="020B0604020202020204" pitchFamily="34" charset="0"/>
        </a:defRPr>
      </a:lvl2pPr>
      <a:lvl3pPr marL="1141413" indent="-227013"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pitchFamily="-111" charset="-128"/>
          <a:cs typeface="Arial" panose="020B0604020202020204" pitchFamily="34" charset="0"/>
        </a:defRPr>
      </a:lvl3pPr>
      <a:lvl4pPr marL="1598613" indent="-227013"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4pPr>
      <a:lvl5pPr marL="2055813" indent="-227013"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5pPr>
      <a:lvl6pPr marL="2514306" indent="-228573" algn="l" rtl="0" fontAlgn="base">
        <a:spcBef>
          <a:spcPct val="20000"/>
        </a:spcBef>
        <a:spcAft>
          <a:spcPct val="0"/>
        </a:spcAft>
        <a:buChar char="•"/>
        <a:defRPr sz="2000">
          <a:solidFill>
            <a:schemeClr val="tx1"/>
          </a:solidFill>
          <a:latin typeface="+mn-lt"/>
          <a:ea typeface="ＭＳ Ｐゴシック" pitchFamily="-111" charset="-128"/>
        </a:defRPr>
      </a:lvl6pPr>
      <a:lvl7pPr marL="2971453" indent="-228573" algn="l" rtl="0" fontAlgn="base">
        <a:spcBef>
          <a:spcPct val="20000"/>
        </a:spcBef>
        <a:spcAft>
          <a:spcPct val="0"/>
        </a:spcAft>
        <a:buChar char="•"/>
        <a:defRPr sz="2000">
          <a:solidFill>
            <a:schemeClr val="tx1"/>
          </a:solidFill>
          <a:latin typeface="+mn-lt"/>
          <a:ea typeface="ＭＳ Ｐゴシック" pitchFamily="-111" charset="-128"/>
        </a:defRPr>
      </a:lvl7pPr>
      <a:lvl8pPr marL="3428599" indent="-228573" algn="l" rtl="0" fontAlgn="base">
        <a:spcBef>
          <a:spcPct val="20000"/>
        </a:spcBef>
        <a:spcAft>
          <a:spcPct val="0"/>
        </a:spcAft>
        <a:buChar char="•"/>
        <a:defRPr sz="2000">
          <a:solidFill>
            <a:schemeClr val="tx1"/>
          </a:solidFill>
          <a:latin typeface="+mn-lt"/>
          <a:ea typeface="ＭＳ Ｐゴシック" pitchFamily="-111" charset="-128"/>
        </a:defRPr>
      </a:lvl8pPr>
      <a:lvl9pPr marL="3885746" indent="-228573" algn="l" rtl="0" fontAlgn="base">
        <a:spcBef>
          <a:spcPct val="20000"/>
        </a:spcBef>
        <a:spcAft>
          <a:spcPct val="0"/>
        </a:spcAft>
        <a:buChar char="•"/>
        <a:defRPr sz="2000">
          <a:solidFill>
            <a:schemeClr val="tx1"/>
          </a:solidFill>
          <a:latin typeface="+mn-lt"/>
          <a:ea typeface="ＭＳ Ｐゴシック" pitchFamily="-111" charset="-128"/>
        </a:defRPr>
      </a:lvl9pPr>
    </p:bodyStyle>
    <p:otherStyle>
      <a:defPPr>
        <a:defRPr lang="en-US"/>
      </a:defPPr>
      <a:lvl1pPr marL="0" algn="l" defTabSz="457146" rtl="0" eaLnBrk="1" latinLnBrk="0" hangingPunct="1">
        <a:defRPr sz="1800" kern="1200">
          <a:solidFill>
            <a:schemeClr val="tx1"/>
          </a:solidFill>
          <a:latin typeface="+mn-lt"/>
          <a:ea typeface="+mn-ea"/>
          <a:cs typeface="+mn-cs"/>
        </a:defRPr>
      </a:lvl1pPr>
      <a:lvl2pPr marL="457146" algn="l" defTabSz="457146" rtl="0" eaLnBrk="1" latinLnBrk="0" hangingPunct="1">
        <a:defRPr sz="1800" kern="1200">
          <a:solidFill>
            <a:schemeClr val="tx1"/>
          </a:solidFill>
          <a:latin typeface="+mn-lt"/>
          <a:ea typeface="+mn-ea"/>
          <a:cs typeface="+mn-cs"/>
        </a:defRPr>
      </a:lvl2pPr>
      <a:lvl3pPr marL="914293" algn="l" defTabSz="457146" rtl="0" eaLnBrk="1" latinLnBrk="0" hangingPunct="1">
        <a:defRPr sz="1800" kern="1200">
          <a:solidFill>
            <a:schemeClr val="tx1"/>
          </a:solidFill>
          <a:latin typeface="+mn-lt"/>
          <a:ea typeface="+mn-ea"/>
          <a:cs typeface="+mn-cs"/>
        </a:defRPr>
      </a:lvl3pPr>
      <a:lvl4pPr marL="1371440" algn="l" defTabSz="457146" rtl="0" eaLnBrk="1" latinLnBrk="0" hangingPunct="1">
        <a:defRPr sz="1800" kern="1200">
          <a:solidFill>
            <a:schemeClr val="tx1"/>
          </a:solidFill>
          <a:latin typeface="+mn-lt"/>
          <a:ea typeface="+mn-ea"/>
          <a:cs typeface="+mn-cs"/>
        </a:defRPr>
      </a:lvl4pPr>
      <a:lvl5pPr marL="1828586" algn="l" defTabSz="457146" rtl="0" eaLnBrk="1" latinLnBrk="0" hangingPunct="1">
        <a:defRPr sz="1800" kern="1200">
          <a:solidFill>
            <a:schemeClr val="tx1"/>
          </a:solidFill>
          <a:latin typeface="+mn-lt"/>
          <a:ea typeface="+mn-ea"/>
          <a:cs typeface="+mn-cs"/>
        </a:defRPr>
      </a:lvl5pPr>
      <a:lvl6pPr marL="2285733" algn="l" defTabSz="457146" rtl="0" eaLnBrk="1" latinLnBrk="0" hangingPunct="1">
        <a:defRPr sz="1800" kern="1200">
          <a:solidFill>
            <a:schemeClr val="tx1"/>
          </a:solidFill>
          <a:latin typeface="+mn-lt"/>
          <a:ea typeface="+mn-ea"/>
          <a:cs typeface="+mn-cs"/>
        </a:defRPr>
      </a:lvl6pPr>
      <a:lvl7pPr marL="2742879" algn="l" defTabSz="457146" rtl="0" eaLnBrk="1" latinLnBrk="0" hangingPunct="1">
        <a:defRPr sz="1800" kern="1200">
          <a:solidFill>
            <a:schemeClr val="tx1"/>
          </a:solidFill>
          <a:latin typeface="+mn-lt"/>
          <a:ea typeface="+mn-ea"/>
          <a:cs typeface="+mn-cs"/>
        </a:defRPr>
      </a:lvl7pPr>
      <a:lvl8pPr marL="3200026" algn="l" defTabSz="457146" rtl="0" eaLnBrk="1" latinLnBrk="0" hangingPunct="1">
        <a:defRPr sz="1800" kern="1200">
          <a:solidFill>
            <a:schemeClr val="tx1"/>
          </a:solidFill>
          <a:latin typeface="+mn-lt"/>
          <a:ea typeface="+mn-ea"/>
          <a:cs typeface="+mn-cs"/>
        </a:defRPr>
      </a:lvl8pPr>
      <a:lvl9pPr marL="3657172" algn="l" defTabSz="457146" rtl="0" eaLnBrk="1" latinLnBrk="0" hangingPunct="1">
        <a:defRPr sz="1800" kern="1200">
          <a:solidFill>
            <a:schemeClr val="tx1"/>
          </a:solidFill>
          <a:latin typeface="+mn-lt"/>
          <a:ea typeface="+mn-ea"/>
          <a:cs typeface="+mn-cs"/>
        </a:defRPr>
      </a:lvl9pPr>
    </p:otherStyle>
  </p:txStyles>
</p:sldMaster>
</file>

<file path=ppt/slideMasters/slideMaster47.xml><?xml version="1.0" encoding="utf-8"?>
<p:sldMaster xmlns:a="http://schemas.openxmlformats.org/drawingml/2006/main" xmlns:r="http://schemas.openxmlformats.org/officeDocument/2006/relationships" xmlns:p="http://schemas.openxmlformats.org/presentationml/2006/main">
  <p:cSld>
    <p:bg>
      <p:bgPr>
        <a:blipFill dpi="0" rotWithShape="0">
          <a:blip r:embed="rId13"/>
          <a:srcRect/>
          <a:stretch>
            <a:fillRect/>
          </a:stretch>
        </a:blipFill>
        <a:effectLst/>
      </p:bgPr>
    </p:bg>
    <p:spTree>
      <p:nvGrpSpPr>
        <p:cNvPr id="1" name=""/>
        <p:cNvGrpSpPr/>
        <p:nvPr/>
      </p:nvGrpSpPr>
      <p:grpSpPr>
        <a:xfrm>
          <a:off x="0" y="0"/>
          <a:ext cx="0" cy="0"/>
          <a:chOff x="0" y="0"/>
          <a:chExt cx="0" cy="0"/>
        </a:xfrm>
      </p:grpSpPr>
      <p:sp>
        <p:nvSpPr>
          <p:cNvPr id="28674" name="Rectangle 10"/>
          <p:cNvSpPr>
            <a:spLocks noChangeArrowheads="1"/>
          </p:cNvSpPr>
          <p:nvPr userDrawn="1"/>
        </p:nvSpPr>
        <p:spPr bwMode="auto">
          <a:xfrm>
            <a:off x="1116013" y="0"/>
            <a:ext cx="8027987" cy="6858000"/>
          </a:xfrm>
          <a:prstGeom prst="rect">
            <a:avLst/>
          </a:prstGeom>
          <a:gradFill rotWithShape="1">
            <a:gsLst>
              <a:gs pos="0">
                <a:srgbClr val="6600CC"/>
              </a:gs>
              <a:gs pos="100000">
                <a:srgbClr val="000000"/>
              </a:gs>
            </a:gsLst>
            <a:path path="rect">
              <a:fillToRect l="50000" t="50000" r="50000" b="50000"/>
            </a:path>
          </a:gradFill>
          <a:ln>
            <a:noFill/>
          </a:ln>
          <a:extLst>
            <a:ext uri="{91240B29-F687-4f45-9708-019B960494DF}">
              <a14:hiddenLine xmlns="" xmlns:a14="http://schemas.microsoft.com/office/drawing/2010/main" w="12700" cap="sq">
                <a:solidFill>
                  <a:srgbClr val="000000"/>
                </a:solidFill>
                <a:round/>
                <a:headEnd type="none" w="sm" len="sm"/>
                <a:tailEnd type="none" w="sm" len="sm"/>
              </a14:hiddenLine>
            </a:ext>
          </a:extLst>
        </p:spPr>
        <p:txBody>
          <a:bodyPr wrap="none"/>
          <a:lstStyle/>
          <a:p>
            <a:endParaRPr lang="en-US"/>
          </a:p>
        </p:txBody>
      </p:sp>
      <p:grpSp>
        <p:nvGrpSpPr>
          <p:cNvPr id="28675" name="Group 2"/>
          <p:cNvGrpSpPr>
            <a:grpSpLocks/>
          </p:cNvGrpSpPr>
          <p:nvPr/>
        </p:nvGrpSpPr>
        <p:grpSpPr bwMode="auto">
          <a:xfrm>
            <a:off x="0" y="0"/>
            <a:ext cx="1143000" cy="6856413"/>
            <a:chOff x="0" y="0"/>
            <a:chExt cx="720" cy="4319"/>
          </a:xfrm>
        </p:grpSpPr>
        <p:sp>
          <p:nvSpPr>
            <p:cNvPr id="28681" name="Rectangle 3"/>
            <p:cNvSpPr>
              <a:spLocks noChangeArrowheads="1"/>
            </p:cNvSpPr>
            <p:nvPr/>
          </p:nvSpPr>
          <p:spPr bwMode="auto">
            <a:xfrm>
              <a:off x="0" y="0"/>
              <a:ext cx="720" cy="336"/>
            </a:xfrm>
            <a:prstGeom prst="rect">
              <a:avLst/>
            </a:prstGeom>
            <a:gradFill rotWithShape="0">
              <a:gsLst>
                <a:gs pos="0">
                  <a:schemeClr val="bg2"/>
                </a:gs>
                <a:gs pos="100000">
                  <a:schemeClr val="accent1"/>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lIns="92075" tIns="46038" rIns="92075" bIns="46038" anchor="ctr"/>
            <a:lstStyle/>
            <a:p>
              <a:pPr eaLnBrk="0" hangingPunct="0">
                <a:spcBef>
                  <a:spcPct val="50000"/>
                </a:spcBef>
              </a:pPr>
              <a:endParaRPr lang="en-US">
                <a:solidFill>
                  <a:srgbClr val="EAEAEA"/>
                </a:solidFill>
              </a:endParaRPr>
            </a:p>
          </p:txBody>
        </p:sp>
        <p:sp>
          <p:nvSpPr>
            <p:cNvPr id="28682" name="Rectangle 4"/>
            <p:cNvSpPr>
              <a:spLocks noChangeArrowheads="1"/>
            </p:cNvSpPr>
            <p:nvPr/>
          </p:nvSpPr>
          <p:spPr bwMode="auto">
            <a:xfrm>
              <a:off x="0" y="2016"/>
              <a:ext cx="720" cy="2303"/>
            </a:xfrm>
            <a:prstGeom prst="rect">
              <a:avLst/>
            </a:prstGeom>
            <a:gradFill rotWithShape="0">
              <a:gsLst>
                <a:gs pos="0">
                  <a:schemeClr val="accent1"/>
                </a:gs>
                <a:gs pos="100000">
                  <a:schemeClr val="bg2"/>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lIns="92075" tIns="46038" rIns="92075" bIns="46038" anchor="ctr"/>
            <a:lstStyle/>
            <a:p>
              <a:pPr eaLnBrk="0" hangingPunct="0">
                <a:spcBef>
                  <a:spcPct val="50000"/>
                </a:spcBef>
              </a:pPr>
              <a:endParaRPr lang="en-US">
                <a:solidFill>
                  <a:srgbClr val="EAEAEA"/>
                </a:solidFill>
              </a:endParaRPr>
            </a:p>
          </p:txBody>
        </p:sp>
        <p:pic>
          <p:nvPicPr>
            <p:cNvPr id="28683" name="Picture 5"/>
            <p:cNvPicPr>
              <a:picLocks noChangeArrowheads="1"/>
            </p:cNvPicPr>
            <p:nvPr/>
          </p:nvPicPr>
          <p:blipFill>
            <a:blip r:embed="rId14">
              <a:extLst>
                <a:ext uri="{28A0092B-C50C-407E-A947-70E740481C1C}">
                  <a14:useLocalDpi xmlns:a14="http://schemas.microsoft.com/office/drawing/2010/main"/>
                </a:ext>
              </a:extLst>
            </a:blip>
            <a:srcRect/>
            <a:stretch>
              <a:fillRect/>
            </a:stretch>
          </p:blipFill>
          <p:spPr bwMode="auto">
            <a:xfrm>
              <a:off x="0" y="312"/>
              <a:ext cx="720" cy="18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grpSp>
      <p:sp>
        <p:nvSpPr>
          <p:cNvPr id="28676" name="Rectangle 6"/>
          <p:cNvSpPr>
            <a:spLocks noGrp="1" noChangeArrowheads="1"/>
          </p:cNvSpPr>
          <p:nvPr>
            <p:ph type="title"/>
          </p:nvPr>
        </p:nvSpPr>
        <p:spPr bwMode="auto">
          <a:xfrm>
            <a:off x="1219200" y="304800"/>
            <a:ext cx="7772400" cy="12065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vert="horz" wrap="square" lIns="91429" tIns="45714" rIns="91429" bIns="45714" numCol="1" anchor="ctr" anchorCtr="0" compatLnSpc="1">
            <a:prstTxWarp prst="textNoShape">
              <a:avLst/>
            </a:prstTxWarp>
          </a:bodyPr>
          <a:lstStyle/>
          <a:p>
            <a:pPr lvl="0"/>
            <a:r>
              <a:rPr lang="en-US" dirty="0"/>
              <a:t>Click to edit Master title style</a:t>
            </a:r>
          </a:p>
        </p:txBody>
      </p:sp>
      <p:sp>
        <p:nvSpPr>
          <p:cNvPr id="28677" name="Rectangle 7"/>
          <p:cNvSpPr>
            <a:spLocks noGrp="1" noChangeArrowheads="1"/>
          </p:cNvSpPr>
          <p:nvPr>
            <p:ph type="body" idx="1"/>
          </p:nvPr>
        </p:nvSpPr>
        <p:spPr bwMode="auto">
          <a:xfrm>
            <a:off x="1219200" y="1600200"/>
            <a:ext cx="7772400" cy="4495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vert="horz" wrap="square" lIns="91429" tIns="45714" rIns="91429" bIns="45714"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176" name="Rectangle 8"/>
          <p:cNvSpPr>
            <a:spLocks noGrp="1" noChangeArrowheads="1"/>
          </p:cNvSpPr>
          <p:nvPr>
            <p:ph type="dt" sz="half" idx="2"/>
          </p:nvPr>
        </p:nvSpPr>
        <p:spPr bwMode="auto">
          <a:xfrm>
            <a:off x="1143000" y="6400800"/>
            <a:ext cx="1905000" cy="457200"/>
          </a:xfrm>
          <a:prstGeom prst="rect">
            <a:avLst/>
          </a:prstGeom>
          <a:noFill/>
          <a:ln w="12700" cap="sq">
            <a:noFill/>
            <a:miter lim="800000"/>
            <a:headEnd type="none" w="sm" len="sm"/>
            <a:tailEnd type="none" w="sm" len="sm"/>
          </a:ln>
          <a:effectLst/>
        </p:spPr>
        <p:txBody>
          <a:bodyPr vert="horz" wrap="square" lIns="91429" tIns="45714" rIns="91429" bIns="45714" numCol="1" anchor="b" anchorCtr="0" compatLnSpc="1">
            <a:prstTxWarp prst="textNoShape">
              <a:avLst/>
            </a:prstTxWarp>
          </a:bodyPr>
          <a:lstStyle>
            <a:lvl1pPr>
              <a:defRPr sz="1400">
                <a:solidFill>
                  <a:srgbClr val="EAEAEA"/>
                </a:solidFill>
                <a:latin typeface="Times New Roman" pitchFamily="-111" charset="0"/>
                <a:ea typeface="+mn-ea"/>
                <a:cs typeface="+mn-cs"/>
              </a:defRPr>
            </a:lvl1pPr>
          </a:lstStyle>
          <a:p>
            <a:pPr>
              <a:defRPr/>
            </a:pPr>
            <a:endParaRPr lang="en-US"/>
          </a:p>
        </p:txBody>
      </p:sp>
      <p:sp>
        <p:nvSpPr>
          <p:cNvPr id="7177" name="Rectangle 9"/>
          <p:cNvSpPr>
            <a:spLocks noGrp="1" noChangeArrowheads="1"/>
          </p:cNvSpPr>
          <p:nvPr>
            <p:ph type="ftr" sz="quarter" idx="3"/>
          </p:nvPr>
        </p:nvSpPr>
        <p:spPr bwMode="auto">
          <a:xfrm>
            <a:off x="3581400" y="6400800"/>
            <a:ext cx="2895600" cy="457200"/>
          </a:xfrm>
          <a:prstGeom prst="rect">
            <a:avLst/>
          </a:prstGeom>
          <a:noFill/>
          <a:ln w="12700" cap="sq">
            <a:noFill/>
            <a:miter lim="800000"/>
            <a:headEnd type="none" w="sm" len="sm"/>
            <a:tailEnd type="none" w="sm" len="sm"/>
          </a:ln>
          <a:effectLst/>
        </p:spPr>
        <p:txBody>
          <a:bodyPr vert="horz" wrap="square" lIns="91429" tIns="45714" rIns="91429" bIns="45714" numCol="1" anchor="b" anchorCtr="0" compatLnSpc="1">
            <a:prstTxWarp prst="textNoShape">
              <a:avLst/>
            </a:prstTxWarp>
          </a:bodyPr>
          <a:lstStyle>
            <a:lvl1pPr algn="ctr">
              <a:defRPr sz="1400">
                <a:solidFill>
                  <a:srgbClr val="EAEAEA"/>
                </a:solidFill>
                <a:latin typeface="Times New Roman" pitchFamily="-111" charset="0"/>
                <a:ea typeface="+mn-ea"/>
                <a:cs typeface="+mn-cs"/>
              </a:defRPr>
            </a:lvl1pPr>
          </a:lstStyle>
          <a:p>
            <a:pPr>
              <a:defRPr/>
            </a:pPr>
            <a:endParaRPr lang="en-US"/>
          </a:p>
        </p:txBody>
      </p:sp>
      <p:sp>
        <p:nvSpPr>
          <p:cNvPr id="7178" name="Rectangle 10"/>
          <p:cNvSpPr>
            <a:spLocks noGrp="1" noChangeArrowheads="1"/>
          </p:cNvSpPr>
          <p:nvPr>
            <p:ph type="sldNum" sz="quarter" idx="4"/>
          </p:nvPr>
        </p:nvSpPr>
        <p:spPr bwMode="auto">
          <a:xfrm>
            <a:off x="7239000" y="6400800"/>
            <a:ext cx="1905000" cy="457200"/>
          </a:xfrm>
          <a:prstGeom prst="rect">
            <a:avLst/>
          </a:prstGeom>
          <a:noFill/>
          <a:ln w="12700" cap="sq">
            <a:noFill/>
            <a:miter lim="800000"/>
            <a:headEnd type="none" w="sm" len="sm"/>
            <a:tailEnd type="none" w="sm" len="sm"/>
          </a:ln>
          <a:effectLst/>
        </p:spPr>
        <p:txBody>
          <a:bodyPr vert="horz" wrap="square" lIns="91429" tIns="45714" rIns="91429" bIns="45714" numCol="1" anchor="b" anchorCtr="0" compatLnSpc="1">
            <a:prstTxWarp prst="textNoShape">
              <a:avLst/>
            </a:prstTxWarp>
          </a:bodyPr>
          <a:lstStyle>
            <a:lvl1pPr algn="r">
              <a:defRPr sz="1400">
                <a:solidFill>
                  <a:srgbClr val="EAEAEA"/>
                </a:solidFill>
              </a:defRPr>
            </a:lvl1pPr>
          </a:lstStyle>
          <a:p>
            <a:pPr>
              <a:defRPr/>
            </a:pPr>
            <a:fld id="{3715DEA2-FA13-5E40-A4D2-478271BF71EB}" type="slidenum">
              <a:rPr lang="en-US"/>
              <a:pPr>
                <a:defRPr/>
              </a:pPr>
              <a:t>‹#›</a:t>
            </a:fld>
            <a:endParaRPr lang="en-US"/>
          </a:p>
        </p:txBody>
      </p:sp>
    </p:spTree>
    <p:extLst>
      <p:ext uri="{BB962C8B-B14F-4D97-AF65-F5344CB8AC3E}">
        <p14:creationId xmlns:p14="http://schemas.microsoft.com/office/powerpoint/2010/main" val="1462816419"/>
      </p:ext>
    </p:extLst>
  </p:cSld>
  <p:clrMap bg1="dk2" tx1="lt1" bg2="dk1" tx2="lt2" accent1="accent1" accent2="accent2" accent3="accent3" accent4="accent4" accent5="accent5" accent6="accent6" hlink="hlink" folHlink="folHlink"/>
  <p:sldLayoutIdLst>
    <p:sldLayoutId id="2147487356" r:id="rId1"/>
    <p:sldLayoutId id="2147487357" r:id="rId2"/>
    <p:sldLayoutId id="2147487358" r:id="rId3"/>
    <p:sldLayoutId id="2147487359" r:id="rId4"/>
    <p:sldLayoutId id="2147487360" r:id="rId5"/>
    <p:sldLayoutId id="2147487361" r:id="rId6"/>
    <p:sldLayoutId id="2147487362" r:id="rId7"/>
    <p:sldLayoutId id="2147487363" r:id="rId8"/>
    <p:sldLayoutId id="2147487364" r:id="rId9"/>
    <p:sldLayoutId id="2147487365" r:id="rId10"/>
    <p:sldLayoutId id="2147487366" r:id="rId11"/>
  </p:sldLayoutIdLst>
  <p:txStyles>
    <p:titleStyle>
      <a:lvl1pPr algn="l" rtl="0" eaLnBrk="0" fontAlgn="base" hangingPunct="0">
        <a:spcBef>
          <a:spcPct val="0"/>
        </a:spcBef>
        <a:spcAft>
          <a:spcPct val="0"/>
        </a:spcAft>
        <a:defRPr sz="4400" b="1" i="0">
          <a:solidFill>
            <a:schemeClr val="tx2"/>
          </a:solidFill>
          <a:latin typeface="Arial" panose="020B0604020202020204" pitchFamily="34" charset="0"/>
          <a:ea typeface="ＭＳ Ｐゴシック" charset="-128"/>
          <a:cs typeface="Arial" panose="020B0604020202020204" pitchFamily="34" charset="0"/>
        </a:defRPr>
      </a:lvl1pPr>
      <a:lvl2pPr algn="l" rtl="0" eaLnBrk="0" fontAlgn="base" hangingPunct="0">
        <a:spcBef>
          <a:spcPct val="0"/>
        </a:spcBef>
        <a:spcAft>
          <a:spcPct val="0"/>
        </a:spcAft>
        <a:defRPr sz="4400" b="1">
          <a:solidFill>
            <a:schemeClr val="tx2"/>
          </a:solidFill>
          <a:latin typeface="Arial" charset="0"/>
          <a:ea typeface="ＭＳ Ｐゴシック" charset="-128"/>
          <a:cs typeface="ＭＳ Ｐゴシック" charset="-128"/>
        </a:defRPr>
      </a:lvl2pPr>
      <a:lvl3pPr algn="l" rtl="0" eaLnBrk="0" fontAlgn="base" hangingPunct="0">
        <a:spcBef>
          <a:spcPct val="0"/>
        </a:spcBef>
        <a:spcAft>
          <a:spcPct val="0"/>
        </a:spcAft>
        <a:defRPr sz="4400" b="1">
          <a:solidFill>
            <a:schemeClr val="tx2"/>
          </a:solidFill>
          <a:latin typeface="Arial" charset="0"/>
          <a:ea typeface="ＭＳ Ｐゴシック" charset="-128"/>
          <a:cs typeface="ＭＳ Ｐゴシック" charset="-128"/>
        </a:defRPr>
      </a:lvl3pPr>
      <a:lvl4pPr algn="l" rtl="0" eaLnBrk="0" fontAlgn="base" hangingPunct="0">
        <a:spcBef>
          <a:spcPct val="0"/>
        </a:spcBef>
        <a:spcAft>
          <a:spcPct val="0"/>
        </a:spcAft>
        <a:defRPr sz="4400" b="1">
          <a:solidFill>
            <a:schemeClr val="tx2"/>
          </a:solidFill>
          <a:latin typeface="Arial" charset="0"/>
          <a:ea typeface="ＭＳ Ｐゴシック" charset="-128"/>
          <a:cs typeface="ＭＳ Ｐゴシック" charset="-128"/>
        </a:defRPr>
      </a:lvl4pPr>
      <a:lvl5pPr algn="l" rtl="0" eaLnBrk="0" fontAlgn="base" hangingPunct="0">
        <a:spcBef>
          <a:spcPct val="0"/>
        </a:spcBef>
        <a:spcAft>
          <a:spcPct val="0"/>
        </a:spcAft>
        <a:defRPr sz="4400" b="1">
          <a:solidFill>
            <a:schemeClr val="tx2"/>
          </a:solidFill>
          <a:latin typeface="Arial" charset="0"/>
          <a:ea typeface="ＭＳ Ｐゴシック" charset="-128"/>
          <a:cs typeface="ＭＳ Ｐゴシック" charset="-128"/>
        </a:defRPr>
      </a:lvl5pPr>
      <a:lvl6pPr marL="457146" algn="l" rtl="0" fontAlgn="base">
        <a:spcBef>
          <a:spcPct val="0"/>
        </a:spcBef>
        <a:spcAft>
          <a:spcPct val="0"/>
        </a:spcAft>
        <a:defRPr sz="4400">
          <a:solidFill>
            <a:schemeClr val="tx2"/>
          </a:solidFill>
          <a:latin typeface="Times New Roman" pitchFamily="-111" charset="0"/>
        </a:defRPr>
      </a:lvl6pPr>
      <a:lvl7pPr marL="914293" algn="l" rtl="0" fontAlgn="base">
        <a:spcBef>
          <a:spcPct val="0"/>
        </a:spcBef>
        <a:spcAft>
          <a:spcPct val="0"/>
        </a:spcAft>
        <a:defRPr sz="4400">
          <a:solidFill>
            <a:schemeClr val="tx2"/>
          </a:solidFill>
          <a:latin typeface="Times New Roman" pitchFamily="-111" charset="0"/>
        </a:defRPr>
      </a:lvl7pPr>
      <a:lvl8pPr marL="1371440" algn="l" rtl="0" fontAlgn="base">
        <a:spcBef>
          <a:spcPct val="0"/>
        </a:spcBef>
        <a:spcAft>
          <a:spcPct val="0"/>
        </a:spcAft>
        <a:defRPr sz="4400">
          <a:solidFill>
            <a:schemeClr val="tx2"/>
          </a:solidFill>
          <a:latin typeface="Times New Roman" pitchFamily="-111" charset="0"/>
        </a:defRPr>
      </a:lvl8pPr>
      <a:lvl9pPr marL="1828586" algn="l" rtl="0" fontAlgn="base">
        <a:spcBef>
          <a:spcPct val="0"/>
        </a:spcBef>
        <a:spcAft>
          <a:spcPct val="0"/>
        </a:spcAft>
        <a:defRPr sz="4400">
          <a:solidFill>
            <a:schemeClr val="tx2"/>
          </a:solidFill>
          <a:latin typeface="Times New Roman" pitchFamily="-111" charset="0"/>
        </a:defRPr>
      </a:lvl9pPr>
    </p:titleStyle>
    <p:bodyStyle>
      <a:lvl1pPr marL="341313" indent="-341313" algn="l" rtl="0" eaLnBrk="0" fontAlgn="base" hangingPunct="0">
        <a:spcBef>
          <a:spcPct val="20000"/>
        </a:spcBef>
        <a:spcAft>
          <a:spcPct val="0"/>
        </a:spcAft>
        <a:buClr>
          <a:schemeClr val="tx2"/>
        </a:buClr>
        <a:buSzPct val="90000"/>
        <a:buFont typeface="Symbol" charset="0"/>
        <a:buChar char="¨"/>
        <a:defRPr sz="3200" b="1" i="0">
          <a:solidFill>
            <a:schemeClr val="tx1"/>
          </a:solidFill>
          <a:latin typeface="Arial" panose="020B0604020202020204" pitchFamily="34" charset="0"/>
          <a:ea typeface="ＭＳ Ｐゴシック" charset="-128"/>
          <a:cs typeface="Arial" panose="020B0604020202020204" pitchFamily="34" charset="0"/>
        </a:defRPr>
      </a:lvl1pPr>
      <a:lvl2pPr marL="741363" indent="-284163"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11" charset="-128"/>
          <a:cs typeface="Arial" panose="020B0604020202020204" pitchFamily="34" charset="0"/>
        </a:defRPr>
      </a:lvl2pPr>
      <a:lvl3pPr marL="1141413" indent="-227013"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pitchFamily="-111" charset="-128"/>
          <a:cs typeface="Arial" panose="020B0604020202020204" pitchFamily="34" charset="0"/>
        </a:defRPr>
      </a:lvl3pPr>
      <a:lvl4pPr marL="1598613" indent="-227013"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4pPr>
      <a:lvl5pPr marL="2055813" indent="-227013"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pitchFamily="-111" charset="-128"/>
          <a:cs typeface="Arial" panose="020B0604020202020204" pitchFamily="34" charset="0"/>
        </a:defRPr>
      </a:lvl5pPr>
      <a:lvl6pPr marL="2514306" indent="-228573" algn="l" rtl="0" fontAlgn="base">
        <a:spcBef>
          <a:spcPct val="20000"/>
        </a:spcBef>
        <a:spcAft>
          <a:spcPct val="0"/>
        </a:spcAft>
        <a:buChar char="•"/>
        <a:defRPr sz="2000">
          <a:solidFill>
            <a:schemeClr val="tx1"/>
          </a:solidFill>
          <a:latin typeface="+mn-lt"/>
          <a:ea typeface="ＭＳ Ｐゴシック" pitchFamily="-111" charset="-128"/>
        </a:defRPr>
      </a:lvl6pPr>
      <a:lvl7pPr marL="2971453" indent="-228573" algn="l" rtl="0" fontAlgn="base">
        <a:spcBef>
          <a:spcPct val="20000"/>
        </a:spcBef>
        <a:spcAft>
          <a:spcPct val="0"/>
        </a:spcAft>
        <a:buChar char="•"/>
        <a:defRPr sz="2000">
          <a:solidFill>
            <a:schemeClr val="tx1"/>
          </a:solidFill>
          <a:latin typeface="+mn-lt"/>
          <a:ea typeface="ＭＳ Ｐゴシック" pitchFamily="-111" charset="-128"/>
        </a:defRPr>
      </a:lvl7pPr>
      <a:lvl8pPr marL="3428599" indent="-228573" algn="l" rtl="0" fontAlgn="base">
        <a:spcBef>
          <a:spcPct val="20000"/>
        </a:spcBef>
        <a:spcAft>
          <a:spcPct val="0"/>
        </a:spcAft>
        <a:buChar char="•"/>
        <a:defRPr sz="2000">
          <a:solidFill>
            <a:schemeClr val="tx1"/>
          </a:solidFill>
          <a:latin typeface="+mn-lt"/>
          <a:ea typeface="ＭＳ Ｐゴシック" pitchFamily="-111" charset="-128"/>
        </a:defRPr>
      </a:lvl8pPr>
      <a:lvl9pPr marL="3885746" indent="-228573" algn="l" rtl="0" fontAlgn="base">
        <a:spcBef>
          <a:spcPct val="20000"/>
        </a:spcBef>
        <a:spcAft>
          <a:spcPct val="0"/>
        </a:spcAft>
        <a:buChar char="•"/>
        <a:defRPr sz="2000">
          <a:solidFill>
            <a:schemeClr val="tx1"/>
          </a:solidFill>
          <a:latin typeface="+mn-lt"/>
          <a:ea typeface="ＭＳ Ｐゴシック" pitchFamily="-111" charset="-128"/>
        </a:defRPr>
      </a:lvl9pPr>
    </p:bodyStyle>
    <p:otherStyle>
      <a:defPPr>
        <a:defRPr lang="en-US"/>
      </a:defPPr>
      <a:lvl1pPr marL="0" algn="l" defTabSz="457146" rtl="0" eaLnBrk="1" latinLnBrk="0" hangingPunct="1">
        <a:defRPr sz="1800" kern="1200">
          <a:solidFill>
            <a:schemeClr val="tx1"/>
          </a:solidFill>
          <a:latin typeface="+mn-lt"/>
          <a:ea typeface="+mn-ea"/>
          <a:cs typeface="+mn-cs"/>
        </a:defRPr>
      </a:lvl1pPr>
      <a:lvl2pPr marL="457146" algn="l" defTabSz="457146" rtl="0" eaLnBrk="1" latinLnBrk="0" hangingPunct="1">
        <a:defRPr sz="1800" kern="1200">
          <a:solidFill>
            <a:schemeClr val="tx1"/>
          </a:solidFill>
          <a:latin typeface="+mn-lt"/>
          <a:ea typeface="+mn-ea"/>
          <a:cs typeface="+mn-cs"/>
        </a:defRPr>
      </a:lvl2pPr>
      <a:lvl3pPr marL="914293" algn="l" defTabSz="457146" rtl="0" eaLnBrk="1" latinLnBrk="0" hangingPunct="1">
        <a:defRPr sz="1800" kern="1200">
          <a:solidFill>
            <a:schemeClr val="tx1"/>
          </a:solidFill>
          <a:latin typeface="+mn-lt"/>
          <a:ea typeface="+mn-ea"/>
          <a:cs typeface="+mn-cs"/>
        </a:defRPr>
      </a:lvl3pPr>
      <a:lvl4pPr marL="1371440" algn="l" defTabSz="457146" rtl="0" eaLnBrk="1" latinLnBrk="0" hangingPunct="1">
        <a:defRPr sz="1800" kern="1200">
          <a:solidFill>
            <a:schemeClr val="tx1"/>
          </a:solidFill>
          <a:latin typeface="+mn-lt"/>
          <a:ea typeface="+mn-ea"/>
          <a:cs typeface="+mn-cs"/>
        </a:defRPr>
      </a:lvl4pPr>
      <a:lvl5pPr marL="1828586" algn="l" defTabSz="457146" rtl="0" eaLnBrk="1" latinLnBrk="0" hangingPunct="1">
        <a:defRPr sz="1800" kern="1200">
          <a:solidFill>
            <a:schemeClr val="tx1"/>
          </a:solidFill>
          <a:latin typeface="+mn-lt"/>
          <a:ea typeface="+mn-ea"/>
          <a:cs typeface="+mn-cs"/>
        </a:defRPr>
      </a:lvl5pPr>
      <a:lvl6pPr marL="2285733" algn="l" defTabSz="457146" rtl="0" eaLnBrk="1" latinLnBrk="0" hangingPunct="1">
        <a:defRPr sz="1800" kern="1200">
          <a:solidFill>
            <a:schemeClr val="tx1"/>
          </a:solidFill>
          <a:latin typeface="+mn-lt"/>
          <a:ea typeface="+mn-ea"/>
          <a:cs typeface="+mn-cs"/>
        </a:defRPr>
      </a:lvl6pPr>
      <a:lvl7pPr marL="2742879" algn="l" defTabSz="457146" rtl="0" eaLnBrk="1" latinLnBrk="0" hangingPunct="1">
        <a:defRPr sz="1800" kern="1200">
          <a:solidFill>
            <a:schemeClr val="tx1"/>
          </a:solidFill>
          <a:latin typeface="+mn-lt"/>
          <a:ea typeface="+mn-ea"/>
          <a:cs typeface="+mn-cs"/>
        </a:defRPr>
      </a:lvl7pPr>
      <a:lvl8pPr marL="3200026" algn="l" defTabSz="457146" rtl="0" eaLnBrk="1" latinLnBrk="0" hangingPunct="1">
        <a:defRPr sz="1800" kern="1200">
          <a:solidFill>
            <a:schemeClr val="tx1"/>
          </a:solidFill>
          <a:latin typeface="+mn-lt"/>
          <a:ea typeface="+mn-ea"/>
          <a:cs typeface="+mn-cs"/>
        </a:defRPr>
      </a:lvl8pPr>
      <a:lvl9pPr marL="3657172" algn="l" defTabSz="457146" rtl="0" eaLnBrk="1" latinLnBrk="0" hangingPunct="1">
        <a:defRPr sz="1800" kern="1200">
          <a:solidFill>
            <a:schemeClr val="tx1"/>
          </a:solidFill>
          <a:latin typeface="+mn-lt"/>
          <a:ea typeface="+mn-ea"/>
          <a:cs typeface="+mn-cs"/>
        </a:defRPr>
      </a:lvl9pPr>
    </p:otherStyle>
  </p:txStyles>
</p:sldMaster>
</file>

<file path=ppt/slideMasters/slideMaster4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47106" name="Rectangle 2"/>
          <p:cNvSpPr>
            <a:spLocks noGrp="1" noChangeArrowheads="1"/>
          </p:cNvSpPr>
          <p:nvPr>
            <p:ph type="title"/>
          </p:nvPr>
        </p:nvSpPr>
        <p:spPr bwMode="auto">
          <a:xfrm>
            <a:off x="0" y="44450"/>
            <a:ext cx="9144000" cy="1143000"/>
          </a:xfrm>
          <a:prstGeom prst="rect">
            <a:avLst/>
          </a:prstGeom>
          <a:noFill/>
          <a:ln w="9525">
            <a:noFill/>
            <a:miter lim="800000"/>
            <a:headEnd/>
            <a:tailEnd/>
          </a:ln>
        </p:spPr>
        <p:txBody>
          <a:bodyPr vert="horz" wrap="square" lIns="91429" tIns="45714" rIns="91429" bIns="45714" numCol="1" anchor="ctr" anchorCtr="0" compatLnSpc="1">
            <a:prstTxWarp prst="textNoShape">
              <a:avLst/>
            </a:prstTxWarp>
          </a:bodyPr>
          <a:lstStyle/>
          <a:p>
            <a:pPr lvl="0"/>
            <a:r>
              <a:rPr lang="en-US" dirty="0"/>
              <a:t>Click to edit Master title style</a:t>
            </a:r>
          </a:p>
        </p:txBody>
      </p:sp>
      <p:sp>
        <p:nvSpPr>
          <p:cNvPr id="47107"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9" tIns="45714" rIns="91429" bIns="45714"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29" tIns="45714" rIns="91429" bIns="45714" numCol="1" anchor="t" anchorCtr="0" compatLnSpc="1">
            <a:prstTxWarp prst="textNoShape">
              <a:avLst/>
            </a:prstTxWarp>
          </a:bodyPr>
          <a:lstStyle>
            <a:lvl1pPr eaLnBrk="0" hangingPunct="0">
              <a:defRPr sz="1400">
                <a:solidFill>
                  <a:srgbClr val="FFFFFF"/>
                </a:solidFill>
                <a:latin typeface="Arial Black"/>
                <a:ea typeface="+mn-ea"/>
                <a:cs typeface="+mn-cs"/>
              </a:defRPr>
            </a:lvl1pPr>
          </a:lstStyle>
          <a:p>
            <a:pPr>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29" tIns="45714" rIns="91429" bIns="45714" numCol="1" anchor="t" anchorCtr="0" compatLnSpc="1">
            <a:prstTxWarp prst="textNoShape">
              <a:avLst/>
            </a:prstTxWarp>
          </a:bodyPr>
          <a:lstStyle>
            <a:lvl1pPr algn="ctr" eaLnBrk="0" hangingPunct="0">
              <a:defRPr sz="1400">
                <a:solidFill>
                  <a:srgbClr val="FFFFFF"/>
                </a:solidFill>
                <a:latin typeface="Arial Black"/>
                <a:ea typeface="+mn-ea"/>
                <a:cs typeface="+mn-cs"/>
              </a:defRPr>
            </a:lvl1pPr>
          </a:lstStyle>
          <a:p>
            <a:pPr>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29" tIns="45714" rIns="91429" bIns="45714" numCol="1" anchor="t" anchorCtr="0" compatLnSpc="1">
            <a:prstTxWarp prst="textNoShape">
              <a:avLst/>
            </a:prstTxWarp>
          </a:bodyPr>
          <a:lstStyle>
            <a:lvl1pPr algn="r" eaLnBrk="0" hangingPunct="0">
              <a:defRPr sz="1400">
                <a:solidFill>
                  <a:srgbClr val="FFFFFF"/>
                </a:solidFill>
                <a:latin typeface="Arial Black" charset="0"/>
              </a:defRPr>
            </a:lvl1pPr>
          </a:lstStyle>
          <a:p>
            <a:pPr>
              <a:defRPr/>
            </a:pPr>
            <a:fld id="{E5D7FF73-F49E-2248-AB4A-92609E495C62}" type="slidenum">
              <a:rPr lang="en-US"/>
              <a:pPr>
                <a:defRPr/>
              </a:pPr>
              <a:t>‹#›</a:t>
            </a:fld>
            <a:endParaRPr lang="en-US"/>
          </a:p>
        </p:txBody>
      </p:sp>
    </p:spTree>
    <p:extLst>
      <p:ext uri="{BB962C8B-B14F-4D97-AF65-F5344CB8AC3E}">
        <p14:creationId xmlns:p14="http://schemas.microsoft.com/office/powerpoint/2010/main" val="3550999311"/>
      </p:ext>
    </p:extLst>
  </p:cSld>
  <p:clrMap bg1="dk2" tx1="lt1" bg2="dk1" tx2="lt2" accent1="accent1" accent2="accent2" accent3="accent3" accent4="accent4" accent5="accent5" accent6="accent6" hlink="hlink" folHlink="folHlink"/>
  <p:sldLayoutIdLst>
    <p:sldLayoutId id="2147487368" r:id="rId1"/>
    <p:sldLayoutId id="2147487369" r:id="rId2"/>
    <p:sldLayoutId id="2147487370" r:id="rId3"/>
    <p:sldLayoutId id="2147487371" r:id="rId4"/>
    <p:sldLayoutId id="2147487372" r:id="rId5"/>
    <p:sldLayoutId id="2147487373" r:id="rId6"/>
    <p:sldLayoutId id="2147487374" r:id="rId7"/>
    <p:sldLayoutId id="2147487375" r:id="rId8"/>
    <p:sldLayoutId id="2147487376" r:id="rId9"/>
    <p:sldLayoutId id="2147487377" r:id="rId10"/>
    <p:sldLayoutId id="2147487378" r:id="rId11"/>
    <p:sldLayoutId id="2147487379" r:id="rId12"/>
  </p:sldLayoutIdLst>
  <p:txStyles>
    <p:titleStyle>
      <a:lvl1pPr algn="ctr" rtl="0" eaLnBrk="0" fontAlgn="base" hangingPunct="0">
        <a:spcBef>
          <a:spcPct val="0"/>
        </a:spcBef>
        <a:spcAft>
          <a:spcPct val="0"/>
        </a:spcAft>
        <a:defRPr sz="4000">
          <a:solidFill>
            <a:schemeClr val="tx2"/>
          </a:solidFill>
          <a:effectLst>
            <a:outerShdw blurRad="38100" dist="38100" dir="2700000" algn="tl">
              <a:srgbClr val="000000">
                <a:alpha val="43137"/>
              </a:srgbClr>
            </a:outerShdw>
          </a:effectLst>
          <a:latin typeface="+mj-lt"/>
          <a:ea typeface="ＭＳ Ｐゴシック" pitchFamily="-105" charset="-128"/>
          <a:cs typeface="ＭＳ Ｐゴシック" pitchFamily="-105" charset="-128"/>
        </a:defRPr>
      </a:lvl1pPr>
      <a:lvl2pPr algn="ctr" rtl="0" eaLnBrk="0" fontAlgn="base" hangingPunct="0">
        <a:spcBef>
          <a:spcPct val="0"/>
        </a:spcBef>
        <a:spcAft>
          <a:spcPct val="0"/>
        </a:spcAft>
        <a:defRPr sz="4000">
          <a:solidFill>
            <a:schemeClr val="tx2"/>
          </a:solidFill>
          <a:latin typeface="Arial Black" pitchFamily="-105" charset="0"/>
          <a:ea typeface="ＭＳ Ｐゴシック" pitchFamily="-105" charset="-128"/>
          <a:cs typeface="ＭＳ Ｐゴシック" pitchFamily="-105" charset="-128"/>
        </a:defRPr>
      </a:lvl2pPr>
      <a:lvl3pPr algn="ctr" rtl="0" eaLnBrk="0" fontAlgn="base" hangingPunct="0">
        <a:spcBef>
          <a:spcPct val="0"/>
        </a:spcBef>
        <a:spcAft>
          <a:spcPct val="0"/>
        </a:spcAft>
        <a:defRPr sz="4000">
          <a:solidFill>
            <a:schemeClr val="tx2"/>
          </a:solidFill>
          <a:latin typeface="Arial Black" pitchFamily="-105" charset="0"/>
          <a:ea typeface="ＭＳ Ｐゴシック" pitchFamily="-105" charset="-128"/>
          <a:cs typeface="ＭＳ Ｐゴシック" pitchFamily="-105" charset="-128"/>
        </a:defRPr>
      </a:lvl3pPr>
      <a:lvl4pPr algn="ctr" rtl="0" eaLnBrk="0" fontAlgn="base" hangingPunct="0">
        <a:spcBef>
          <a:spcPct val="0"/>
        </a:spcBef>
        <a:spcAft>
          <a:spcPct val="0"/>
        </a:spcAft>
        <a:defRPr sz="4000">
          <a:solidFill>
            <a:schemeClr val="tx2"/>
          </a:solidFill>
          <a:latin typeface="Arial Black" pitchFamily="-105" charset="0"/>
          <a:ea typeface="ＭＳ Ｐゴシック" pitchFamily="-105" charset="-128"/>
          <a:cs typeface="ＭＳ Ｐゴシック" pitchFamily="-105" charset="-128"/>
        </a:defRPr>
      </a:lvl4pPr>
      <a:lvl5pPr algn="ctr" rtl="0" eaLnBrk="0" fontAlgn="base" hangingPunct="0">
        <a:spcBef>
          <a:spcPct val="0"/>
        </a:spcBef>
        <a:spcAft>
          <a:spcPct val="0"/>
        </a:spcAft>
        <a:defRPr sz="4000">
          <a:solidFill>
            <a:schemeClr val="tx2"/>
          </a:solidFill>
          <a:latin typeface="Arial Black" pitchFamily="-105" charset="0"/>
          <a:ea typeface="ＭＳ Ｐゴシック" pitchFamily="-105" charset="-128"/>
          <a:cs typeface="ＭＳ Ｐゴシック" pitchFamily="-105" charset="-128"/>
        </a:defRPr>
      </a:lvl5pPr>
      <a:lvl6pPr marL="457146" algn="ctr" rtl="0" fontAlgn="base">
        <a:spcBef>
          <a:spcPct val="0"/>
        </a:spcBef>
        <a:spcAft>
          <a:spcPct val="0"/>
        </a:spcAft>
        <a:defRPr sz="4400">
          <a:solidFill>
            <a:schemeClr val="tx2"/>
          </a:solidFill>
          <a:latin typeface="Arial Black" pitchFamily="-105" charset="0"/>
        </a:defRPr>
      </a:lvl6pPr>
      <a:lvl7pPr marL="914293" algn="ctr" rtl="0" fontAlgn="base">
        <a:spcBef>
          <a:spcPct val="0"/>
        </a:spcBef>
        <a:spcAft>
          <a:spcPct val="0"/>
        </a:spcAft>
        <a:defRPr sz="4400">
          <a:solidFill>
            <a:schemeClr val="tx2"/>
          </a:solidFill>
          <a:latin typeface="Arial Black" pitchFamily="-105" charset="0"/>
        </a:defRPr>
      </a:lvl7pPr>
      <a:lvl8pPr marL="1371440" algn="ctr" rtl="0" fontAlgn="base">
        <a:spcBef>
          <a:spcPct val="0"/>
        </a:spcBef>
        <a:spcAft>
          <a:spcPct val="0"/>
        </a:spcAft>
        <a:defRPr sz="4400">
          <a:solidFill>
            <a:schemeClr val="tx2"/>
          </a:solidFill>
          <a:latin typeface="Arial Black" pitchFamily="-105" charset="0"/>
        </a:defRPr>
      </a:lvl8pPr>
      <a:lvl9pPr marL="1828586" algn="ctr" rtl="0" fontAlgn="base">
        <a:spcBef>
          <a:spcPct val="0"/>
        </a:spcBef>
        <a:spcAft>
          <a:spcPct val="0"/>
        </a:spcAft>
        <a:defRPr sz="4400">
          <a:solidFill>
            <a:schemeClr val="tx2"/>
          </a:solidFill>
          <a:latin typeface="Arial Black" pitchFamily="-105" charset="0"/>
        </a:defRPr>
      </a:lvl9pPr>
    </p:titleStyle>
    <p:bodyStyle>
      <a:lvl1pPr marL="341313" indent="-341313" algn="l" rtl="0" eaLnBrk="0" fontAlgn="base" hangingPunct="0">
        <a:spcBef>
          <a:spcPct val="20000"/>
        </a:spcBef>
        <a:spcAft>
          <a:spcPct val="0"/>
        </a:spcAft>
        <a:buChar char="•"/>
        <a:defRPr sz="3200">
          <a:solidFill>
            <a:schemeClr val="tx1"/>
          </a:solidFill>
          <a:latin typeface="+mn-lt"/>
          <a:ea typeface="ＭＳ Ｐゴシック" pitchFamily="-105" charset="-128"/>
          <a:cs typeface="ＭＳ Ｐゴシック" pitchFamily="-105" charset="-128"/>
        </a:defRPr>
      </a:lvl1pPr>
      <a:lvl2pPr marL="741363" indent="-284163" algn="l" rtl="0" eaLnBrk="0" fontAlgn="base" hangingPunct="0">
        <a:spcBef>
          <a:spcPct val="20000"/>
        </a:spcBef>
        <a:spcAft>
          <a:spcPct val="0"/>
        </a:spcAft>
        <a:buChar char="–"/>
        <a:defRPr sz="2800">
          <a:solidFill>
            <a:schemeClr val="tx1"/>
          </a:solidFill>
          <a:latin typeface="+mn-lt"/>
          <a:ea typeface="ＭＳ Ｐゴシック" pitchFamily="-105" charset="-128"/>
        </a:defRPr>
      </a:lvl2pPr>
      <a:lvl3pPr marL="1141413" indent="-227013" algn="l" rtl="0" eaLnBrk="0" fontAlgn="base" hangingPunct="0">
        <a:spcBef>
          <a:spcPct val="20000"/>
        </a:spcBef>
        <a:spcAft>
          <a:spcPct val="0"/>
        </a:spcAft>
        <a:buChar char="•"/>
        <a:defRPr sz="2400">
          <a:solidFill>
            <a:schemeClr val="tx1"/>
          </a:solidFill>
          <a:latin typeface="+mn-lt"/>
          <a:ea typeface="ＭＳ Ｐゴシック" pitchFamily="-105" charset="-128"/>
        </a:defRPr>
      </a:lvl3pPr>
      <a:lvl4pPr marL="1598613" indent="-227013" algn="l" rtl="0" eaLnBrk="0" fontAlgn="base" hangingPunct="0">
        <a:spcBef>
          <a:spcPct val="20000"/>
        </a:spcBef>
        <a:spcAft>
          <a:spcPct val="0"/>
        </a:spcAft>
        <a:buChar char="–"/>
        <a:defRPr sz="2000">
          <a:solidFill>
            <a:schemeClr val="tx1"/>
          </a:solidFill>
          <a:latin typeface="+mn-lt"/>
          <a:ea typeface="ＭＳ Ｐゴシック" pitchFamily="-105" charset="-128"/>
        </a:defRPr>
      </a:lvl4pPr>
      <a:lvl5pPr marL="2055813" indent="-227013" algn="l" rtl="0" eaLnBrk="0" fontAlgn="base" hangingPunct="0">
        <a:spcBef>
          <a:spcPct val="20000"/>
        </a:spcBef>
        <a:spcAft>
          <a:spcPct val="0"/>
        </a:spcAft>
        <a:buChar char="»"/>
        <a:defRPr sz="2000">
          <a:solidFill>
            <a:schemeClr val="tx1"/>
          </a:solidFill>
          <a:latin typeface="+mn-lt"/>
          <a:ea typeface="ＭＳ Ｐゴシック" pitchFamily="-105" charset="-128"/>
        </a:defRPr>
      </a:lvl5pPr>
      <a:lvl6pPr marL="2514306" indent="-228573" algn="l" rtl="0" fontAlgn="base">
        <a:spcBef>
          <a:spcPct val="20000"/>
        </a:spcBef>
        <a:spcAft>
          <a:spcPct val="0"/>
        </a:spcAft>
        <a:buChar char="»"/>
        <a:defRPr sz="2000">
          <a:solidFill>
            <a:schemeClr val="tx1"/>
          </a:solidFill>
          <a:latin typeface="+mn-lt"/>
          <a:ea typeface="ＭＳ Ｐゴシック" pitchFamily="-105" charset="-128"/>
        </a:defRPr>
      </a:lvl6pPr>
      <a:lvl7pPr marL="2971453" indent="-228573" algn="l" rtl="0" fontAlgn="base">
        <a:spcBef>
          <a:spcPct val="20000"/>
        </a:spcBef>
        <a:spcAft>
          <a:spcPct val="0"/>
        </a:spcAft>
        <a:buChar char="»"/>
        <a:defRPr sz="2000">
          <a:solidFill>
            <a:schemeClr val="tx1"/>
          </a:solidFill>
          <a:latin typeface="+mn-lt"/>
          <a:ea typeface="ＭＳ Ｐゴシック" pitchFamily="-105" charset="-128"/>
        </a:defRPr>
      </a:lvl7pPr>
      <a:lvl8pPr marL="3428599" indent="-228573" algn="l" rtl="0" fontAlgn="base">
        <a:spcBef>
          <a:spcPct val="20000"/>
        </a:spcBef>
        <a:spcAft>
          <a:spcPct val="0"/>
        </a:spcAft>
        <a:buChar char="»"/>
        <a:defRPr sz="2000">
          <a:solidFill>
            <a:schemeClr val="tx1"/>
          </a:solidFill>
          <a:latin typeface="+mn-lt"/>
          <a:ea typeface="ＭＳ Ｐゴシック" pitchFamily="-105" charset="-128"/>
        </a:defRPr>
      </a:lvl8pPr>
      <a:lvl9pPr marL="3885746" indent="-228573" algn="l" rtl="0" fontAlgn="base">
        <a:spcBef>
          <a:spcPct val="20000"/>
        </a:spcBef>
        <a:spcAft>
          <a:spcPct val="0"/>
        </a:spcAft>
        <a:buChar char="»"/>
        <a:defRPr sz="2000">
          <a:solidFill>
            <a:schemeClr val="tx1"/>
          </a:solidFill>
          <a:latin typeface="+mn-lt"/>
          <a:ea typeface="ＭＳ Ｐゴシック" pitchFamily="-105" charset="-128"/>
        </a:defRPr>
      </a:lvl9pPr>
    </p:bodyStyle>
    <p:otherStyle>
      <a:defPPr>
        <a:defRPr lang="en-US"/>
      </a:defPPr>
      <a:lvl1pPr marL="0" algn="l" defTabSz="457146" rtl="0" eaLnBrk="1" latinLnBrk="0" hangingPunct="1">
        <a:defRPr sz="1800" kern="1200">
          <a:solidFill>
            <a:schemeClr val="tx1"/>
          </a:solidFill>
          <a:latin typeface="+mn-lt"/>
          <a:ea typeface="+mn-ea"/>
          <a:cs typeface="+mn-cs"/>
        </a:defRPr>
      </a:lvl1pPr>
      <a:lvl2pPr marL="457146" algn="l" defTabSz="457146" rtl="0" eaLnBrk="1" latinLnBrk="0" hangingPunct="1">
        <a:defRPr sz="1800" kern="1200">
          <a:solidFill>
            <a:schemeClr val="tx1"/>
          </a:solidFill>
          <a:latin typeface="+mn-lt"/>
          <a:ea typeface="+mn-ea"/>
          <a:cs typeface="+mn-cs"/>
        </a:defRPr>
      </a:lvl2pPr>
      <a:lvl3pPr marL="914293" algn="l" defTabSz="457146" rtl="0" eaLnBrk="1" latinLnBrk="0" hangingPunct="1">
        <a:defRPr sz="1800" kern="1200">
          <a:solidFill>
            <a:schemeClr val="tx1"/>
          </a:solidFill>
          <a:latin typeface="+mn-lt"/>
          <a:ea typeface="+mn-ea"/>
          <a:cs typeface="+mn-cs"/>
        </a:defRPr>
      </a:lvl3pPr>
      <a:lvl4pPr marL="1371440" algn="l" defTabSz="457146" rtl="0" eaLnBrk="1" latinLnBrk="0" hangingPunct="1">
        <a:defRPr sz="1800" kern="1200">
          <a:solidFill>
            <a:schemeClr val="tx1"/>
          </a:solidFill>
          <a:latin typeface="+mn-lt"/>
          <a:ea typeface="+mn-ea"/>
          <a:cs typeface="+mn-cs"/>
        </a:defRPr>
      </a:lvl4pPr>
      <a:lvl5pPr marL="1828586" algn="l" defTabSz="457146" rtl="0" eaLnBrk="1" latinLnBrk="0" hangingPunct="1">
        <a:defRPr sz="1800" kern="1200">
          <a:solidFill>
            <a:schemeClr val="tx1"/>
          </a:solidFill>
          <a:latin typeface="+mn-lt"/>
          <a:ea typeface="+mn-ea"/>
          <a:cs typeface="+mn-cs"/>
        </a:defRPr>
      </a:lvl5pPr>
      <a:lvl6pPr marL="2285733" algn="l" defTabSz="457146" rtl="0" eaLnBrk="1" latinLnBrk="0" hangingPunct="1">
        <a:defRPr sz="1800" kern="1200">
          <a:solidFill>
            <a:schemeClr val="tx1"/>
          </a:solidFill>
          <a:latin typeface="+mn-lt"/>
          <a:ea typeface="+mn-ea"/>
          <a:cs typeface="+mn-cs"/>
        </a:defRPr>
      </a:lvl6pPr>
      <a:lvl7pPr marL="2742879" algn="l" defTabSz="457146" rtl="0" eaLnBrk="1" latinLnBrk="0" hangingPunct="1">
        <a:defRPr sz="1800" kern="1200">
          <a:solidFill>
            <a:schemeClr val="tx1"/>
          </a:solidFill>
          <a:latin typeface="+mn-lt"/>
          <a:ea typeface="+mn-ea"/>
          <a:cs typeface="+mn-cs"/>
        </a:defRPr>
      </a:lvl7pPr>
      <a:lvl8pPr marL="3200026" algn="l" defTabSz="457146" rtl="0" eaLnBrk="1" latinLnBrk="0" hangingPunct="1">
        <a:defRPr sz="1800" kern="1200">
          <a:solidFill>
            <a:schemeClr val="tx1"/>
          </a:solidFill>
          <a:latin typeface="+mn-lt"/>
          <a:ea typeface="+mn-ea"/>
          <a:cs typeface="+mn-cs"/>
        </a:defRPr>
      </a:lvl8pPr>
      <a:lvl9pPr marL="3657172" algn="l" defTabSz="457146" rtl="0" eaLnBrk="1" latinLnBrk="0" hangingPunct="1">
        <a:defRPr sz="1800" kern="1200">
          <a:solidFill>
            <a:schemeClr val="tx1"/>
          </a:solidFill>
          <a:latin typeface="+mn-lt"/>
          <a:ea typeface="+mn-ea"/>
          <a:cs typeface="+mn-cs"/>
        </a:defRPr>
      </a:lvl9pPr>
    </p:otherStyle>
  </p:txStyles>
</p:sldMaster>
</file>

<file path=ppt/slideMasters/slideMaster4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1371600" y="533400"/>
            <a:ext cx="75438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2075" tIns="46038" rIns="92075" bIns="46038" numCol="1" anchor="ctr" anchorCtr="0" compatLnSpc="1">
            <a:prstTxWarp prst="textNoShape">
              <a:avLst/>
            </a:prstTxWarp>
          </a:bodyPr>
          <a:lstStyle/>
          <a:p>
            <a:pPr lvl="0"/>
            <a:r>
              <a:rPr lang="en-US"/>
              <a:t>Click to edit Master title style</a:t>
            </a:r>
          </a:p>
        </p:txBody>
      </p:sp>
      <p:sp>
        <p:nvSpPr>
          <p:cNvPr id="10243" name="Rectangle 3"/>
          <p:cNvSpPr>
            <a:spLocks noGrp="1" noChangeArrowheads="1"/>
          </p:cNvSpPr>
          <p:nvPr>
            <p:ph type="dt" sz="half" idx="2"/>
          </p:nvPr>
        </p:nvSpPr>
        <p:spPr bwMode="auto">
          <a:xfrm>
            <a:off x="1371600" y="6248400"/>
            <a:ext cx="16764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spcBef>
                <a:spcPct val="50000"/>
              </a:spcBef>
              <a:defRPr sz="1400">
                <a:latin typeface="Times New Roman" pitchFamily="-111" charset="0"/>
                <a:ea typeface="+mn-ea"/>
                <a:cs typeface="+mn-cs"/>
              </a:defRPr>
            </a:lvl1pPr>
          </a:lstStyle>
          <a:p>
            <a:pPr>
              <a:defRPr/>
            </a:pPr>
            <a:endParaRPr lang="en-US">
              <a:solidFill>
                <a:srgbClr val="000000"/>
              </a:solidFill>
            </a:endParaRPr>
          </a:p>
        </p:txBody>
      </p:sp>
      <p:sp>
        <p:nvSpPr>
          <p:cNvPr id="10244" name="Rectangle 4"/>
          <p:cNvSpPr>
            <a:spLocks noGrp="1" noChangeArrowheads="1"/>
          </p:cNvSpPr>
          <p:nvPr>
            <p:ph type="ftr" sz="quarter" idx="3"/>
          </p:nvPr>
        </p:nvSpPr>
        <p:spPr bwMode="auto">
          <a:xfrm>
            <a:off x="3429000" y="6248400"/>
            <a:ext cx="34290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lgn="ctr">
              <a:spcBef>
                <a:spcPct val="50000"/>
              </a:spcBef>
              <a:defRPr sz="1400">
                <a:latin typeface="Times New Roman" pitchFamily="-111" charset="0"/>
                <a:ea typeface="+mn-ea"/>
                <a:cs typeface="+mn-cs"/>
              </a:defRPr>
            </a:lvl1pPr>
          </a:lstStyle>
          <a:p>
            <a:pPr>
              <a:defRPr/>
            </a:pPr>
            <a:endParaRPr lang="en-US">
              <a:solidFill>
                <a:srgbClr val="000000"/>
              </a:solidFill>
            </a:endParaRPr>
          </a:p>
        </p:txBody>
      </p:sp>
      <p:sp>
        <p:nvSpPr>
          <p:cNvPr id="10245" name="Rectangle 5"/>
          <p:cNvSpPr>
            <a:spLocks noGrp="1" noChangeArrowheads="1"/>
          </p:cNvSpPr>
          <p:nvPr>
            <p:ph type="sldNum" sz="quarter" idx="4"/>
          </p:nvPr>
        </p:nvSpPr>
        <p:spPr bwMode="auto">
          <a:xfrm>
            <a:off x="7239000" y="6248400"/>
            <a:ext cx="19050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lgn="r">
              <a:spcBef>
                <a:spcPct val="50000"/>
              </a:spcBef>
              <a:defRPr sz="1400"/>
            </a:lvl1pPr>
          </a:lstStyle>
          <a:p>
            <a:pPr>
              <a:defRPr/>
            </a:pPr>
            <a:fld id="{73A9FBD6-2E52-0D49-BFA1-5D821C353BA1}" type="slidenum">
              <a:rPr lang="en-US">
                <a:solidFill>
                  <a:srgbClr val="000000"/>
                </a:solidFill>
              </a:rPr>
              <a:pPr>
                <a:defRPr/>
              </a:pPr>
              <a:t>‹#›</a:t>
            </a:fld>
            <a:endParaRPr lang="en-US">
              <a:solidFill>
                <a:srgbClr val="000000"/>
              </a:solidFill>
            </a:endParaRPr>
          </a:p>
        </p:txBody>
      </p:sp>
      <p:pic>
        <p:nvPicPr>
          <p:cNvPr id="1030" name="Picture 6" descr="strtegic1"/>
          <p:cNvPicPr>
            <a:picLocks noChangeAspect="1" noChangeArrowheads="1"/>
          </p:cNvPicPr>
          <p:nvPr/>
        </p:nvPicPr>
        <p:blipFill>
          <a:blip r:embed="rId13">
            <a:extLst>
              <a:ext uri="{28A0092B-C50C-407E-A947-70E740481C1C}">
                <a14:useLocalDpi xmlns:a14="http://schemas.microsoft.com/office/drawing/2010/main" val="0"/>
              </a:ext>
            </a:extLst>
          </a:blip>
          <a:srcRect/>
          <a:stretch>
            <a:fillRect/>
          </a:stretch>
        </p:blipFill>
        <p:spPr bwMode="auto">
          <a:xfrm>
            <a:off x="0" y="0"/>
            <a:ext cx="121920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1" name="Rectangle 7"/>
          <p:cNvSpPr>
            <a:spLocks noGrp="1" noChangeArrowheads="1"/>
          </p:cNvSpPr>
          <p:nvPr>
            <p:ph type="body" idx="1"/>
          </p:nvPr>
        </p:nvSpPr>
        <p:spPr bwMode="auto">
          <a:xfrm>
            <a:off x="1371600" y="1981200"/>
            <a:ext cx="76200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826288239"/>
      </p:ext>
    </p:extLst>
  </p:cSld>
  <p:clrMap bg1="lt1" tx1="dk1" bg2="lt2" tx2="dk2" accent1="accent1" accent2="accent2" accent3="accent3" accent4="accent4" accent5="accent5" accent6="accent6" hlink="hlink" folHlink="folHlink"/>
  <p:sldLayoutIdLst>
    <p:sldLayoutId id="2147487381" r:id="rId1"/>
    <p:sldLayoutId id="2147487382" r:id="rId2"/>
    <p:sldLayoutId id="2147487383" r:id="rId3"/>
    <p:sldLayoutId id="2147487384" r:id="rId4"/>
    <p:sldLayoutId id="2147487385" r:id="rId5"/>
    <p:sldLayoutId id="2147487386" r:id="rId6"/>
    <p:sldLayoutId id="2147487387" r:id="rId7"/>
    <p:sldLayoutId id="2147487388" r:id="rId8"/>
    <p:sldLayoutId id="2147487389" r:id="rId9"/>
    <p:sldLayoutId id="2147487390" r:id="rId10"/>
    <p:sldLayoutId id="2147487391" r:id="rId11"/>
  </p:sldLayoutIdLst>
  <p:txStyles>
    <p:titleStyle>
      <a:lvl1pPr algn="ctr" rtl="0" eaLnBrk="0" fontAlgn="base" hangingPunct="0">
        <a:spcBef>
          <a:spcPct val="0"/>
        </a:spcBef>
        <a:spcAft>
          <a:spcPct val="0"/>
        </a:spcAft>
        <a:defRPr sz="4400">
          <a:solidFill>
            <a:schemeClr val="tx2"/>
          </a:solidFill>
          <a:latin typeface="+mj-lt"/>
          <a:ea typeface="ＭＳ Ｐゴシック" pitchFamily="-111" charset="-128"/>
          <a:cs typeface="ＭＳ Ｐゴシック" pitchFamily="-111" charset="-128"/>
        </a:defRPr>
      </a:lvl1pPr>
      <a:lvl2pPr algn="ctr" rtl="0" eaLnBrk="0" fontAlgn="base" hangingPunct="0">
        <a:spcBef>
          <a:spcPct val="0"/>
        </a:spcBef>
        <a:spcAft>
          <a:spcPct val="0"/>
        </a:spcAft>
        <a:defRPr sz="4400">
          <a:solidFill>
            <a:schemeClr val="tx2"/>
          </a:solidFill>
          <a:latin typeface="Times New Roman" pitchFamily="-111" charset="0"/>
          <a:ea typeface="ＭＳ Ｐゴシック" pitchFamily="-111" charset="-128"/>
          <a:cs typeface="ＭＳ Ｐゴシック" pitchFamily="-111" charset="-128"/>
        </a:defRPr>
      </a:lvl2pPr>
      <a:lvl3pPr algn="ctr" rtl="0" eaLnBrk="0" fontAlgn="base" hangingPunct="0">
        <a:spcBef>
          <a:spcPct val="0"/>
        </a:spcBef>
        <a:spcAft>
          <a:spcPct val="0"/>
        </a:spcAft>
        <a:defRPr sz="4400">
          <a:solidFill>
            <a:schemeClr val="tx2"/>
          </a:solidFill>
          <a:latin typeface="Times New Roman" pitchFamily="-111" charset="0"/>
          <a:ea typeface="ＭＳ Ｐゴシック" pitchFamily="-111" charset="-128"/>
          <a:cs typeface="ＭＳ Ｐゴシック" pitchFamily="-111" charset="-128"/>
        </a:defRPr>
      </a:lvl3pPr>
      <a:lvl4pPr algn="ctr" rtl="0" eaLnBrk="0" fontAlgn="base" hangingPunct="0">
        <a:spcBef>
          <a:spcPct val="0"/>
        </a:spcBef>
        <a:spcAft>
          <a:spcPct val="0"/>
        </a:spcAft>
        <a:defRPr sz="4400">
          <a:solidFill>
            <a:schemeClr val="tx2"/>
          </a:solidFill>
          <a:latin typeface="Times New Roman" pitchFamily="-111" charset="0"/>
          <a:ea typeface="ＭＳ Ｐゴシック" pitchFamily="-111" charset="-128"/>
          <a:cs typeface="ＭＳ Ｐゴシック" pitchFamily="-111" charset="-128"/>
        </a:defRPr>
      </a:lvl4pPr>
      <a:lvl5pPr algn="ctr" rtl="0" eaLnBrk="0" fontAlgn="base" hangingPunct="0">
        <a:spcBef>
          <a:spcPct val="0"/>
        </a:spcBef>
        <a:spcAft>
          <a:spcPct val="0"/>
        </a:spcAft>
        <a:defRPr sz="4400">
          <a:solidFill>
            <a:schemeClr val="tx2"/>
          </a:solidFill>
          <a:latin typeface="Times New Roman" pitchFamily="-111" charset="0"/>
          <a:ea typeface="ＭＳ Ｐゴシック" pitchFamily="-111" charset="-128"/>
          <a:cs typeface="ＭＳ Ｐゴシック" pitchFamily="-111" charset="-128"/>
        </a:defRPr>
      </a:lvl5pPr>
      <a:lvl6pPr marL="457200" algn="ctr" rtl="0" fontAlgn="base">
        <a:spcBef>
          <a:spcPct val="0"/>
        </a:spcBef>
        <a:spcAft>
          <a:spcPct val="0"/>
        </a:spcAft>
        <a:defRPr sz="4400">
          <a:solidFill>
            <a:schemeClr val="tx2"/>
          </a:solidFill>
          <a:latin typeface="Times New Roman" pitchFamily="-111" charset="0"/>
        </a:defRPr>
      </a:lvl6pPr>
      <a:lvl7pPr marL="914400" algn="ctr" rtl="0" fontAlgn="base">
        <a:spcBef>
          <a:spcPct val="0"/>
        </a:spcBef>
        <a:spcAft>
          <a:spcPct val="0"/>
        </a:spcAft>
        <a:defRPr sz="4400">
          <a:solidFill>
            <a:schemeClr val="tx2"/>
          </a:solidFill>
          <a:latin typeface="Times New Roman" pitchFamily="-111" charset="0"/>
        </a:defRPr>
      </a:lvl7pPr>
      <a:lvl8pPr marL="1371600" algn="ctr" rtl="0" fontAlgn="base">
        <a:spcBef>
          <a:spcPct val="0"/>
        </a:spcBef>
        <a:spcAft>
          <a:spcPct val="0"/>
        </a:spcAft>
        <a:defRPr sz="4400">
          <a:solidFill>
            <a:schemeClr val="tx2"/>
          </a:solidFill>
          <a:latin typeface="Times New Roman" pitchFamily="-111" charset="0"/>
        </a:defRPr>
      </a:lvl8pPr>
      <a:lvl9pPr marL="1828800" algn="ctr" rtl="0" fontAlgn="base">
        <a:spcBef>
          <a:spcPct val="0"/>
        </a:spcBef>
        <a:spcAft>
          <a:spcPct val="0"/>
        </a:spcAft>
        <a:defRPr sz="4400">
          <a:solidFill>
            <a:schemeClr val="tx2"/>
          </a:solidFill>
          <a:latin typeface="Times New Roman" pitchFamily="-111" charset="0"/>
        </a:defRPr>
      </a:lvl9pPr>
    </p:titleStyle>
    <p:bodyStyle>
      <a:lvl1pPr marL="342900" indent="-342900" algn="l" rtl="0" eaLnBrk="0" fontAlgn="base" hangingPunct="0">
        <a:spcBef>
          <a:spcPct val="20000"/>
        </a:spcBef>
        <a:spcAft>
          <a:spcPct val="0"/>
        </a:spcAft>
        <a:buClr>
          <a:schemeClr val="tx2"/>
        </a:buClr>
        <a:buFont typeface="Wingdings" charset="0"/>
        <a:buChar char="w"/>
        <a:defRPr sz="3200">
          <a:solidFill>
            <a:schemeClr val="tx1"/>
          </a:solidFill>
          <a:latin typeface="+mn-lt"/>
          <a:ea typeface="ＭＳ Ｐゴシック" pitchFamily="-111" charset="-128"/>
          <a:cs typeface="ＭＳ Ｐゴシック" pitchFamily="-111" charset="-128"/>
        </a:defRPr>
      </a:lvl1pPr>
      <a:lvl2pPr marL="742950" indent="-285750" algn="l" rtl="0" eaLnBrk="0" fontAlgn="base" hangingPunct="0">
        <a:spcBef>
          <a:spcPct val="20000"/>
        </a:spcBef>
        <a:spcAft>
          <a:spcPct val="0"/>
        </a:spcAft>
        <a:buSzPct val="95000"/>
        <a:buChar char="–"/>
        <a:defRPr sz="2800">
          <a:solidFill>
            <a:schemeClr val="tx1"/>
          </a:solidFill>
          <a:latin typeface="+mn-lt"/>
          <a:ea typeface="ＭＳ Ｐゴシック" pitchFamily="-111" charset="-128"/>
        </a:defRPr>
      </a:lvl2pPr>
      <a:lvl3pPr marL="1143000" indent="-228600" algn="l" rtl="0" eaLnBrk="0" fontAlgn="base" hangingPunct="0">
        <a:spcBef>
          <a:spcPct val="20000"/>
        </a:spcBef>
        <a:spcAft>
          <a:spcPct val="0"/>
        </a:spcAft>
        <a:buChar char="•"/>
        <a:defRPr sz="2400">
          <a:solidFill>
            <a:schemeClr val="tx1"/>
          </a:solidFill>
          <a:latin typeface="+mn-lt"/>
          <a:ea typeface="ＭＳ Ｐゴシック" pitchFamily="-111" charset="-128"/>
        </a:defRPr>
      </a:lvl3pPr>
      <a:lvl4pPr marL="1600200" indent="-228600" algn="l" rtl="0" eaLnBrk="0" fontAlgn="base" hangingPunct="0">
        <a:spcBef>
          <a:spcPct val="20000"/>
        </a:spcBef>
        <a:spcAft>
          <a:spcPct val="0"/>
        </a:spcAft>
        <a:buChar char="–"/>
        <a:defRPr sz="2000">
          <a:solidFill>
            <a:schemeClr val="tx1"/>
          </a:solidFill>
          <a:latin typeface="+mn-lt"/>
          <a:ea typeface="ＭＳ Ｐゴシック" pitchFamily="-111" charset="-128"/>
        </a:defRPr>
      </a:lvl4pPr>
      <a:lvl5pPr marL="2057400" indent="-228600" algn="l" rtl="0" eaLnBrk="0" fontAlgn="base" hangingPunct="0">
        <a:spcBef>
          <a:spcPct val="20000"/>
        </a:spcBef>
        <a:spcAft>
          <a:spcPct val="0"/>
        </a:spcAft>
        <a:buChar char="•"/>
        <a:defRPr sz="2000">
          <a:solidFill>
            <a:schemeClr val="tx1"/>
          </a:solidFill>
          <a:latin typeface="+mn-lt"/>
          <a:ea typeface="ＭＳ Ｐゴシック" pitchFamily="-111" charset="-128"/>
        </a:defRPr>
      </a:lvl5pPr>
      <a:lvl6pPr marL="2514600" indent="-228600" algn="l" rtl="0" fontAlgn="base">
        <a:spcBef>
          <a:spcPct val="20000"/>
        </a:spcBef>
        <a:spcAft>
          <a:spcPct val="0"/>
        </a:spcAft>
        <a:buChar char="•"/>
        <a:defRPr sz="2000">
          <a:solidFill>
            <a:schemeClr val="tx1"/>
          </a:solidFill>
          <a:latin typeface="+mn-lt"/>
          <a:ea typeface="ＭＳ Ｐゴシック" pitchFamily="-111"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1"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1"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3314" name="Rectangle 2"/>
          <p:cNvSpPr>
            <a:spLocks noGrp="1" noChangeArrowheads="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3315" name="Rectangle 3"/>
          <p:cNvSpPr>
            <a:spLocks noGrp="1" noChangeArrowheads="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22532" name="Rectangle 4"/>
          <p:cNvSpPr>
            <a:spLocks noGrp="1" noChangeArrowheads="1"/>
          </p:cNvSpPr>
          <p:nvPr>
            <p:ph type="dt" sz="half" idx="2"/>
          </p:nvPr>
        </p:nvSpPr>
        <p:spPr bwMode="auto">
          <a:xfrm>
            <a:off x="457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400" b="1" i="0">
                <a:latin typeface="Arial" panose="020B0604020202020204" pitchFamily="34" charset="0"/>
                <a:ea typeface="+mn-ea"/>
                <a:cs typeface="Arial" panose="020B0604020202020204" pitchFamily="34" charset="0"/>
              </a:defRPr>
            </a:lvl1pPr>
          </a:lstStyle>
          <a:p>
            <a:pPr>
              <a:defRPr/>
            </a:pPr>
            <a:endParaRPr lang="en-US" dirty="0"/>
          </a:p>
        </p:txBody>
      </p:sp>
      <p:sp>
        <p:nvSpPr>
          <p:cNvPr id="22533" name="Rectangle 5"/>
          <p:cNvSpPr>
            <a:spLocks noGrp="1" noChangeArrowheads="1"/>
          </p:cNvSpPr>
          <p:nvPr>
            <p:ph type="ftr" sz="quarter" idx="3"/>
          </p:nvPr>
        </p:nvSpPr>
        <p:spPr bwMode="auto">
          <a:xfrm>
            <a:off x="3124200" y="6245225"/>
            <a:ext cx="2895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400" b="1" i="0">
                <a:latin typeface="Arial" panose="020B0604020202020204" pitchFamily="34" charset="0"/>
                <a:ea typeface="+mn-ea"/>
                <a:cs typeface="Arial" panose="020B0604020202020204" pitchFamily="34" charset="0"/>
              </a:defRPr>
            </a:lvl1pPr>
          </a:lstStyle>
          <a:p>
            <a:pPr>
              <a:defRPr/>
            </a:pPr>
            <a:endParaRPr lang="en-US" dirty="0"/>
          </a:p>
        </p:txBody>
      </p:sp>
      <p:sp>
        <p:nvSpPr>
          <p:cNvPr id="22534" name="Rectangle 6"/>
          <p:cNvSpPr>
            <a:spLocks noGrp="1" noChangeArrowheads="1"/>
          </p:cNvSpPr>
          <p:nvPr>
            <p:ph type="sldNum" sz="quarter" idx="4"/>
          </p:nvPr>
        </p:nvSpPr>
        <p:spPr bwMode="auto">
          <a:xfrm>
            <a:off x="6553200" y="6245225"/>
            <a:ext cx="2133600" cy="47625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400" b="1" i="0">
                <a:latin typeface="Arial" panose="020B0604020202020204" pitchFamily="34" charset="0"/>
                <a:cs typeface="Arial" panose="020B0604020202020204" pitchFamily="34" charset="0"/>
              </a:defRPr>
            </a:lvl1pPr>
          </a:lstStyle>
          <a:p>
            <a:pPr>
              <a:defRPr/>
            </a:pPr>
            <a:fld id="{0F5BE17E-529B-9741-B837-5CEE87C4EA31}" type="slidenum">
              <a:rPr lang="en-US" smtClean="0"/>
              <a:pPr>
                <a:defRPr/>
              </a:pPr>
              <a:t>‹#›</a:t>
            </a:fld>
            <a:endParaRPr lang="en-US" dirty="0"/>
          </a:p>
        </p:txBody>
      </p:sp>
    </p:spTree>
    <p:extLst>
      <p:ext uri="{BB962C8B-B14F-4D97-AF65-F5344CB8AC3E}">
        <p14:creationId xmlns:p14="http://schemas.microsoft.com/office/powerpoint/2010/main" val="2960616639"/>
      </p:ext>
    </p:extLst>
  </p:cSld>
  <p:clrMap bg1="lt1" tx1="dk1" bg2="lt2" tx2="dk2" accent1="accent1" accent2="accent2" accent3="accent3" accent4="accent4" accent5="accent5" accent6="accent6" hlink="hlink" folHlink="folHlink"/>
  <p:sldLayoutIdLst>
    <p:sldLayoutId id="2147485232" r:id="rId1"/>
    <p:sldLayoutId id="2147485233" r:id="rId2"/>
    <p:sldLayoutId id="2147485234" r:id="rId3"/>
    <p:sldLayoutId id="2147485235" r:id="rId4"/>
    <p:sldLayoutId id="2147485236" r:id="rId5"/>
    <p:sldLayoutId id="2147485237" r:id="rId6"/>
    <p:sldLayoutId id="2147485238" r:id="rId7"/>
    <p:sldLayoutId id="2147485239" r:id="rId8"/>
    <p:sldLayoutId id="2147485240" r:id="rId9"/>
    <p:sldLayoutId id="2147485241" r:id="rId10"/>
    <p:sldLayoutId id="2147485242" r:id="rId11"/>
  </p:sldLayoutIdLst>
  <p:txStyles>
    <p:titleStyle>
      <a:lvl1pPr algn="ctr" rtl="0" eaLnBrk="0" fontAlgn="base" hangingPunct="0">
        <a:spcBef>
          <a:spcPct val="0"/>
        </a:spcBef>
        <a:spcAft>
          <a:spcPct val="0"/>
        </a:spcAft>
        <a:defRPr sz="4000" b="1" i="0">
          <a:solidFill>
            <a:schemeClr val="tx2"/>
          </a:solidFill>
          <a:latin typeface="+mj-lt"/>
          <a:ea typeface="ＭＳ Ｐゴシック" charset="0"/>
          <a:cs typeface="Arial" panose="020B0604020202020204" pitchFamily="34" charset="0"/>
        </a:defRPr>
      </a:lvl1pPr>
      <a:lvl2pPr algn="ctr" rtl="0" eaLnBrk="0" fontAlgn="base" hangingPunct="0">
        <a:spcBef>
          <a:spcPct val="0"/>
        </a:spcBef>
        <a:spcAft>
          <a:spcPct val="0"/>
        </a:spcAft>
        <a:defRPr sz="4000" b="1">
          <a:solidFill>
            <a:schemeClr val="tx2"/>
          </a:solidFill>
          <a:latin typeface="Verdana" charset="0"/>
          <a:ea typeface="ＭＳ Ｐゴシック" charset="0"/>
          <a:cs typeface="Arial" charset="0"/>
        </a:defRPr>
      </a:lvl2pPr>
      <a:lvl3pPr algn="ctr" rtl="0" eaLnBrk="0" fontAlgn="base" hangingPunct="0">
        <a:spcBef>
          <a:spcPct val="0"/>
        </a:spcBef>
        <a:spcAft>
          <a:spcPct val="0"/>
        </a:spcAft>
        <a:defRPr sz="4000" b="1">
          <a:solidFill>
            <a:schemeClr val="tx2"/>
          </a:solidFill>
          <a:latin typeface="Verdana" charset="0"/>
          <a:ea typeface="ＭＳ Ｐゴシック" charset="0"/>
          <a:cs typeface="Arial" charset="0"/>
        </a:defRPr>
      </a:lvl3pPr>
      <a:lvl4pPr algn="ctr" rtl="0" eaLnBrk="0" fontAlgn="base" hangingPunct="0">
        <a:spcBef>
          <a:spcPct val="0"/>
        </a:spcBef>
        <a:spcAft>
          <a:spcPct val="0"/>
        </a:spcAft>
        <a:defRPr sz="4000" b="1">
          <a:solidFill>
            <a:schemeClr val="tx2"/>
          </a:solidFill>
          <a:latin typeface="Verdana" charset="0"/>
          <a:ea typeface="ＭＳ Ｐゴシック" charset="0"/>
          <a:cs typeface="Arial" charset="0"/>
        </a:defRPr>
      </a:lvl4pPr>
      <a:lvl5pPr algn="ctr" rtl="0" eaLnBrk="0" fontAlgn="base" hangingPunct="0">
        <a:spcBef>
          <a:spcPct val="0"/>
        </a:spcBef>
        <a:spcAft>
          <a:spcPct val="0"/>
        </a:spcAft>
        <a:defRPr sz="4000" b="1">
          <a:solidFill>
            <a:schemeClr val="tx2"/>
          </a:solidFill>
          <a:latin typeface="Verdana" charset="0"/>
          <a:ea typeface="ＭＳ Ｐゴシック" charset="0"/>
          <a:cs typeface="Arial" charset="0"/>
        </a:defRPr>
      </a:lvl5pPr>
      <a:lvl6pPr marL="457200" algn="ctr" rtl="0" fontAlgn="base">
        <a:spcBef>
          <a:spcPct val="0"/>
        </a:spcBef>
        <a:spcAft>
          <a:spcPct val="0"/>
        </a:spcAft>
        <a:defRPr sz="4000" b="1">
          <a:solidFill>
            <a:schemeClr val="tx2"/>
          </a:solidFill>
          <a:latin typeface="Verdana" charset="0"/>
          <a:ea typeface="Arial" charset="0"/>
          <a:cs typeface="Arial" charset="0"/>
        </a:defRPr>
      </a:lvl6pPr>
      <a:lvl7pPr marL="914400" algn="ctr" rtl="0" fontAlgn="base">
        <a:spcBef>
          <a:spcPct val="0"/>
        </a:spcBef>
        <a:spcAft>
          <a:spcPct val="0"/>
        </a:spcAft>
        <a:defRPr sz="4000" b="1">
          <a:solidFill>
            <a:schemeClr val="tx2"/>
          </a:solidFill>
          <a:latin typeface="Verdana" charset="0"/>
          <a:ea typeface="Arial" charset="0"/>
          <a:cs typeface="Arial" charset="0"/>
        </a:defRPr>
      </a:lvl7pPr>
      <a:lvl8pPr marL="1371600" algn="ctr" rtl="0" fontAlgn="base">
        <a:spcBef>
          <a:spcPct val="0"/>
        </a:spcBef>
        <a:spcAft>
          <a:spcPct val="0"/>
        </a:spcAft>
        <a:defRPr sz="4000" b="1">
          <a:solidFill>
            <a:schemeClr val="tx2"/>
          </a:solidFill>
          <a:latin typeface="Verdana" charset="0"/>
          <a:ea typeface="Arial" charset="0"/>
          <a:cs typeface="Arial" charset="0"/>
        </a:defRPr>
      </a:lvl8pPr>
      <a:lvl9pPr marL="1828800" algn="ctr" rtl="0" fontAlgn="base">
        <a:spcBef>
          <a:spcPct val="0"/>
        </a:spcBef>
        <a:spcAft>
          <a:spcPct val="0"/>
        </a:spcAft>
        <a:defRPr sz="4000" b="1">
          <a:solidFill>
            <a:schemeClr val="tx2"/>
          </a:solidFill>
          <a:latin typeface="Verdana" charset="0"/>
          <a:ea typeface="Arial" charset="0"/>
          <a:cs typeface="Arial" charset="0"/>
        </a:defRPr>
      </a:lvl9pPr>
    </p:titleStyle>
    <p:bodyStyle>
      <a:lvl1pPr marL="342900" indent="-342900"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charset="0"/>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mn-ea"/>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mn-ea"/>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mn-ea"/>
          <a:cs typeface="Arial" panose="020B0604020202020204" pitchFamily="34" charset="0"/>
        </a:defRPr>
      </a:lvl5pPr>
      <a:lvl6pPr marL="2514600" indent="-228600" algn="l" rtl="0" fontAlgn="base">
        <a:spcBef>
          <a:spcPct val="20000"/>
        </a:spcBef>
        <a:spcAft>
          <a:spcPct val="0"/>
        </a:spcAft>
        <a:buChar char="»"/>
        <a:defRPr sz="2000">
          <a:solidFill>
            <a:schemeClr val="tx1"/>
          </a:solidFill>
          <a:latin typeface="+mn-lt"/>
          <a:ea typeface="+mn-ea"/>
          <a:cs typeface="+mn-cs"/>
        </a:defRPr>
      </a:lvl6pPr>
      <a:lvl7pPr marL="2971800" indent="-228600" algn="l" rtl="0" fontAlgn="base">
        <a:spcBef>
          <a:spcPct val="20000"/>
        </a:spcBef>
        <a:spcAft>
          <a:spcPct val="0"/>
        </a:spcAft>
        <a:buChar char="»"/>
        <a:defRPr sz="2000">
          <a:solidFill>
            <a:schemeClr val="tx1"/>
          </a:solidFill>
          <a:latin typeface="+mn-lt"/>
          <a:ea typeface="+mn-ea"/>
          <a:cs typeface="+mn-cs"/>
        </a:defRPr>
      </a:lvl7pPr>
      <a:lvl8pPr marL="3429000" indent="-228600" algn="l" rtl="0" fontAlgn="base">
        <a:spcBef>
          <a:spcPct val="20000"/>
        </a:spcBef>
        <a:spcAft>
          <a:spcPct val="0"/>
        </a:spcAft>
        <a:buChar char="»"/>
        <a:defRPr sz="2000">
          <a:solidFill>
            <a:schemeClr val="tx1"/>
          </a:solidFill>
          <a:latin typeface="+mn-lt"/>
          <a:ea typeface="+mn-ea"/>
          <a:cs typeface="+mn-cs"/>
        </a:defRPr>
      </a:lvl8pPr>
      <a:lvl9pPr marL="3886200" indent="-228600" algn="l" rtl="0" fontAlgn="base">
        <a:spcBef>
          <a:spcPct val="20000"/>
        </a:spcBef>
        <a:spcAft>
          <a:spcPct val="0"/>
        </a:spcAft>
        <a:buChar char="»"/>
        <a:defRPr sz="20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1371600" y="533400"/>
            <a:ext cx="75438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2075" tIns="46038" rIns="92075" bIns="46038" numCol="1" anchor="ctr" anchorCtr="0" compatLnSpc="1">
            <a:prstTxWarp prst="textNoShape">
              <a:avLst/>
            </a:prstTxWarp>
          </a:bodyPr>
          <a:lstStyle/>
          <a:p>
            <a:pPr lvl="0"/>
            <a:r>
              <a:rPr lang="en-US"/>
              <a:t>Click to edit Master title style</a:t>
            </a:r>
          </a:p>
        </p:txBody>
      </p:sp>
      <p:sp>
        <p:nvSpPr>
          <p:cNvPr id="10243" name="Rectangle 3"/>
          <p:cNvSpPr>
            <a:spLocks noGrp="1" noChangeArrowheads="1"/>
          </p:cNvSpPr>
          <p:nvPr>
            <p:ph type="dt" sz="half" idx="2"/>
          </p:nvPr>
        </p:nvSpPr>
        <p:spPr bwMode="auto">
          <a:xfrm>
            <a:off x="1371600" y="6248400"/>
            <a:ext cx="16764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spcBef>
                <a:spcPct val="50000"/>
              </a:spcBef>
              <a:defRPr sz="1400">
                <a:latin typeface="Times New Roman" pitchFamily="-111" charset="0"/>
                <a:ea typeface="+mn-ea"/>
                <a:cs typeface="+mn-cs"/>
              </a:defRPr>
            </a:lvl1pPr>
          </a:lstStyle>
          <a:p>
            <a:pPr>
              <a:defRPr/>
            </a:pPr>
            <a:endParaRPr lang="en-US"/>
          </a:p>
        </p:txBody>
      </p:sp>
      <p:sp>
        <p:nvSpPr>
          <p:cNvPr id="10244" name="Rectangle 4"/>
          <p:cNvSpPr>
            <a:spLocks noGrp="1" noChangeArrowheads="1"/>
          </p:cNvSpPr>
          <p:nvPr>
            <p:ph type="ftr" sz="quarter" idx="3"/>
          </p:nvPr>
        </p:nvSpPr>
        <p:spPr bwMode="auto">
          <a:xfrm>
            <a:off x="3429000" y="6248400"/>
            <a:ext cx="34290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lgn="ctr">
              <a:spcBef>
                <a:spcPct val="50000"/>
              </a:spcBef>
              <a:defRPr sz="1400">
                <a:latin typeface="Times New Roman" pitchFamily="-111" charset="0"/>
                <a:ea typeface="+mn-ea"/>
                <a:cs typeface="+mn-cs"/>
              </a:defRPr>
            </a:lvl1pPr>
          </a:lstStyle>
          <a:p>
            <a:pPr>
              <a:defRPr/>
            </a:pPr>
            <a:endParaRPr lang="en-US"/>
          </a:p>
        </p:txBody>
      </p:sp>
      <p:sp>
        <p:nvSpPr>
          <p:cNvPr id="10245" name="Rectangle 5"/>
          <p:cNvSpPr>
            <a:spLocks noGrp="1" noChangeArrowheads="1"/>
          </p:cNvSpPr>
          <p:nvPr>
            <p:ph type="sldNum" sz="quarter" idx="4"/>
          </p:nvPr>
        </p:nvSpPr>
        <p:spPr bwMode="auto">
          <a:xfrm>
            <a:off x="7239000" y="6248400"/>
            <a:ext cx="19050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lgn="r">
              <a:spcBef>
                <a:spcPct val="50000"/>
              </a:spcBef>
              <a:defRPr sz="1400"/>
            </a:lvl1pPr>
          </a:lstStyle>
          <a:p>
            <a:pPr>
              <a:defRPr/>
            </a:pPr>
            <a:fld id="{73A9FBD6-2E52-0D49-BFA1-5D821C353BA1}" type="slidenum">
              <a:rPr lang="en-US"/>
              <a:pPr>
                <a:defRPr/>
              </a:pPr>
              <a:t>‹#›</a:t>
            </a:fld>
            <a:endParaRPr lang="en-US"/>
          </a:p>
        </p:txBody>
      </p:sp>
      <p:pic>
        <p:nvPicPr>
          <p:cNvPr id="1030" name="Picture 6" descr="strtegic1"/>
          <p:cNvPicPr>
            <a:picLocks noChangeAspect="1" noChangeArrowheads="1"/>
          </p:cNvPicPr>
          <p:nvPr/>
        </p:nvPicPr>
        <p:blipFill>
          <a:blip r:embed="rId13">
            <a:extLst>
              <a:ext uri="{28A0092B-C50C-407E-A947-70E740481C1C}">
                <a14:useLocalDpi xmlns:a14="http://schemas.microsoft.com/office/drawing/2010/main"/>
              </a:ext>
            </a:extLst>
          </a:blip>
          <a:srcRect/>
          <a:stretch>
            <a:fillRect/>
          </a:stretch>
        </p:blipFill>
        <p:spPr bwMode="auto">
          <a:xfrm>
            <a:off x="0" y="0"/>
            <a:ext cx="121920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1" name="Rectangle 7"/>
          <p:cNvSpPr>
            <a:spLocks noGrp="1" noChangeArrowheads="1"/>
          </p:cNvSpPr>
          <p:nvPr>
            <p:ph type="body" idx="1"/>
          </p:nvPr>
        </p:nvSpPr>
        <p:spPr bwMode="auto">
          <a:xfrm>
            <a:off x="1371600" y="1981200"/>
            <a:ext cx="76200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285025154"/>
      </p:ext>
    </p:extLst>
  </p:cSld>
  <p:clrMap bg1="lt1" tx1="dk1" bg2="lt2" tx2="dk2" accent1="accent1" accent2="accent2" accent3="accent3" accent4="accent4" accent5="accent5" accent6="accent6" hlink="hlink" folHlink="folHlink"/>
  <p:sldLayoutIdLst>
    <p:sldLayoutId id="2147487393" r:id="rId1"/>
    <p:sldLayoutId id="2147487394" r:id="rId2"/>
    <p:sldLayoutId id="2147487395" r:id="rId3"/>
    <p:sldLayoutId id="2147487396" r:id="rId4"/>
    <p:sldLayoutId id="2147487397" r:id="rId5"/>
    <p:sldLayoutId id="2147487398" r:id="rId6"/>
    <p:sldLayoutId id="2147487399" r:id="rId7"/>
    <p:sldLayoutId id="2147487400" r:id="rId8"/>
    <p:sldLayoutId id="2147487401" r:id="rId9"/>
    <p:sldLayoutId id="2147487402" r:id="rId10"/>
    <p:sldLayoutId id="2147487403" r:id="rId11"/>
  </p:sldLayoutIdLst>
  <p:txStyles>
    <p:titleStyle>
      <a:lvl1pPr algn="ctr" rtl="0" eaLnBrk="0" fontAlgn="base" hangingPunct="0">
        <a:spcBef>
          <a:spcPct val="0"/>
        </a:spcBef>
        <a:spcAft>
          <a:spcPct val="0"/>
        </a:spcAft>
        <a:defRPr sz="4400">
          <a:solidFill>
            <a:schemeClr val="tx2"/>
          </a:solidFill>
          <a:latin typeface="+mj-lt"/>
          <a:ea typeface="ＭＳ Ｐゴシック" pitchFamily="-111" charset="-128"/>
          <a:cs typeface="ＭＳ Ｐゴシック" pitchFamily="-111" charset="-128"/>
        </a:defRPr>
      </a:lvl1pPr>
      <a:lvl2pPr algn="ctr" rtl="0" eaLnBrk="0" fontAlgn="base" hangingPunct="0">
        <a:spcBef>
          <a:spcPct val="0"/>
        </a:spcBef>
        <a:spcAft>
          <a:spcPct val="0"/>
        </a:spcAft>
        <a:defRPr sz="4400">
          <a:solidFill>
            <a:schemeClr val="tx2"/>
          </a:solidFill>
          <a:latin typeface="Times New Roman" pitchFamily="-111" charset="0"/>
          <a:ea typeface="ＭＳ Ｐゴシック" pitchFamily="-111" charset="-128"/>
          <a:cs typeface="ＭＳ Ｐゴシック" pitchFamily="-111" charset="-128"/>
        </a:defRPr>
      </a:lvl2pPr>
      <a:lvl3pPr algn="ctr" rtl="0" eaLnBrk="0" fontAlgn="base" hangingPunct="0">
        <a:spcBef>
          <a:spcPct val="0"/>
        </a:spcBef>
        <a:spcAft>
          <a:spcPct val="0"/>
        </a:spcAft>
        <a:defRPr sz="4400">
          <a:solidFill>
            <a:schemeClr val="tx2"/>
          </a:solidFill>
          <a:latin typeface="Times New Roman" pitchFamily="-111" charset="0"/>
          <a:ea typeface="ＭＳ Ｐゴシック" pitchFamily="-111" charset="-128"/>
          <a:cs typeface="ＭＳ Ｐゴシック" pitchFamily="-111" charset="-128"/>
        </a:defRPr>
      </a:lvl3pPr>
      <a:lvl4pPr algn="ctr" rtl="0" eaLnBrk="0" fontAlgn="base" hangingPunct="0">
        <a:spcBef>
          <a:spcPct val="0"/>
        </a:spcBef>
        <a:spcAft>
          <a:spcPct val="0"/>
        </a:spcAft>
        <a:defRPr sz="4400">
          <a:solidFill>
            <a:schemeClr val="tx2"/>
          </a:solidFill>
          <a:latin typeface="Times New Roman" pitchFamily="-111" charset="0"/>
          <a:ea typeface="ＭＳ Ｐゴシック" pitchFamily="-111" charset="-128"/>
          <a:cs typeface="ＭＳ Ｐゴシック" pitchFamily="-111" charset="-128"/>
        </a:defRPr>
      </a:lvl4pPr>
      <a:lvl5pPr algn="ctr" rtl="0" eaLnBrk="0" fontAlgn="base" hangingPunct="0">
        <a:spcBef>
          <a:spcPct val="0"/>
        </a:spcBef>
        <a:spcAft>
          <a:spcPct val="0"/>
        </a:spcAft>
        <a:defRPr sz="4400">
          <a:solidFill>
            <a:schemeClr val="tx2"/>
          </a:solidFill>
          <a:latin typeface="Times New Roman" pitchFamily="-111" charset="0"/>
          <a:ea typeface="ＭＳ Ｐゴシック" pitchFamily="-111" charset="-128"/>
          <a:cs typeface="ＭＳ Ｐゴシック" pitchFamily="-111" charset="-128"/>
        </a:defRPr>
      </a:lvl5pPr>
      <a:lvl6pPr marL="457200" algn="ctr" rtl="0" fontAlgn="base">
        <a:spcBef>
          <a:spcPct val="0"/>
        </a:spcBef>
        <a:spcAft>
          <a:spcPct val="0"/>
        </a:spcAft>
        <a:defRPr sz="4400">
          <a:solidFill>
            <a:schemeClr val="tx2"/>
          </a:solidFill>
          <a:latin typeface="Times New Roman" pitchFamily="-111" charset="0"/>
        </a:defRPr>
      </a:lvl6pPr>
      <a:lvl7pPr marL="914400" algn="ctr" rtl="0" fontAlgn="base">
        <a:spcBef>
          <a:spcPct val="0"/>
        </a:spcBef>
        <a:spcAft>
          <a:spcPct val="0"/>
        </a:spcAft>
        <a:defRPr sz="4400">
          <a:solidFill>
            <a:schemeClr val="tx2"/>
          </a:solidFill>
          <a:latin typeface="Times New Roman" pitchFamily="-111" charset="0"/>
        </a:defRPr>
      </a:lvl7pPr>
      <a:lvl8pPr marL="1371600" algn="ctr" rtl="0" fontAlgn="base">
        <a:spcBef>
          <a:spcPct val="0"/>
        </a:spcBef>
        <a:spcAft>
          <a:spcPct val="0"/>
        </a:spcAft>
        <a:defRPr sz="4400">
          <a:solidFill>
            <a:schemeClr val="tx2"/>
          </a:solidFill>
          <a:latin typeface="Times New Roman" pitchFamily="-111" charset="0"/>
        </a:defRPr>
      </a:lvl8pPr>
      <a:lvl9pPr marL="1828800" algn="ctr" rtl="0" fontAlgn="base">
        <a:spcBef>
          <a:spcPct val="0"/>
        </a:spcBef>
        <a:spcAft>
          <a:spcPct val="0"/>
        </a:spcAft>
        <a:defRPr sz="4400">
          <a:solidFill>
            <a:schemeClr val="tx2"/>
          </a:solidFill>
          <a:latin typeface="Times New Roman" pitchFamily="-111" charset="0"/>
        </a:defRPr>
      </a:lvl9pPr>
    </p:titleStyle>
    <p:bodyStyle>
      <a:lvl1pPr marL="342900" indent="-342900" algn="l" rtl="0" eaLnBrk="0" fontAlgn="base" hangingPunct="0">
        <a:spcBef>
          <a:spcPct val="20000"/>
        </a:spcBef>
        <a:spcAft>
          <a:spcPct val="0"/>
        </a:spcAft>
        <a:buClr>
          <a:schemeClr val="tx2"/>
        </a:buClr>
        <a:buFont typeface="Wingdings" charset="0"/>
        <a:buChar char="w"/>
        <a:defRPr sz="3200">
          <a:solidFill>
            <a:schemeClr val="tx1"/>
          </a:solidFill>
          <a:latin typeface="+mn-lt"/>
          <a:ea typeface="ＭＳ Ｐゴシック" pitchFamily="-111" charset="-128"/>
          <a:cs typeface="ＭＳ Ｐゴシック" pitchFamily="-111" charset="-128"/>
        </a:defRPr>
      </a:lvl1pPr>
      <a:lvl2pPr marL="742950" indent="-285750" algn="l" rtl="0" eaLnBrk="0" fontAlgn="base" hangingPunct="0">
        <a:spcBef>
          <a:spcPct val="20000"/>
        </a:spcBef>
        <a:spcAft>
          <a:spcPct val="0"/>
        </a:spcAft>
        <a:buSzPct val="95000"/>
        <a:buChar char="–"/>
        <a:defRPr sz="2800">
          <a:solidFill>
            <a:schemeClr val="tx1"/>
          </a:solidFill>
          <a:latin typeface="+mn-lt"/>
          <a:ea typeface="ＭＳ Ｐゴシック" pitchFamily="-111" charset="-128"/>
        </a:defRPr>
      </a:lvl2pPr>
      <a:lvl3pPr marL="1143000" indent="-228600" algn="l" rtl="0" eaLnBrk="0" fontAlgn="base" hangingPunct="0">
        <a:spcBef>
          <a:spcPct val="20000"/>
        </a:spcBef>
        <a:spcAft>
          <a:spcPct val="0"/>
        </a:spcAft>
        <a:buChar char="•"/>
        <a:defRPr sz="2400">
          <a:solidFill>
            <a:schemeClr val="tx1"/>
          </a:solidFill>
          <a:latin typeface="+mn-lt"/>
          <a:ea typeface="ＭＳ Ｐゴシック" pitchFamily="-111" charset="-128"/>
        </a:defRPr>
      </a:lvl3pPr>
      <a:lvl4pPr marL="1600200" indent="-228600" algn="l" rtl="0" eaLnBrk="0" fontAlgn="base" hangingPunct="0">
        <a:spcBef>
          <a:spcPct val="20000"/>
        </a:spcBef>
        <a:spcAft>
          <a:spcPct val="0"/>
        </a:spcAft>
        <a:buChar char="–"/>
        <a:defRPr sz="2000">
          <a:solidFill>
            <a:schemeClr val="tx1"/>
          </a:solidFill>
          <a:latin typeface="+mn-lt"/>
          <a:ea typeface="ＭＳ Ｐゴシック" pitchFamily="-111" charset="-128"/>
        </a:defRPr>
      </a:lvl4pPr>
      <a:lvl5pPr marL="2057400" indent="-228600" algn="l" rtl="0" eaLnBrk="0" fontAlgn="base" hangingPunct="0">
        <a:spcBef>
          <a:spcPct val="20000"/>
        </a:spcBef>
        <a:spcAft>
          <a:spcPct val="0"/>
        </a:spcAft>
        <a:buChar char="•"/>
        <a:defRPr sz="2000">
          <a:solidFill>
            <a:schemeClr val="tx1"/>
          </a:solidFill>
          <a:latin typeface="+mn-lt"/>
          <a:ea typeface="ＭＳ Ｐゴシック" pitchFamily="-111" charset="-128"/>
        </a:defRPr>
      </a:lvl5pPr>
      <a:lvl6pPr marL="2514600" indent="-228600" algn="l" rtl="0" fontAlgn="base">
        <a:spcBef>
          <a:spcPct val="20000"/>
        </a:spcBef>
        <a:spcAft>
          <a:spcPct val="0"/>
        </a:spcAft>
        <a:buChar char="•"/>
        <a:defRPr sz="2000">
          <a:solidFill>
            <a:schemeClr val="tx1"/>
          </a:solidFill>
          <a:latin typeface="+mn-lt"/>
          <a:ea typeface="ＭＳ Ｐゴシック" pitchFamily="-111" charset="-128"/>
        </a:defRPr>
      </a:lvl6pPr>
      <a:lvl7pPr marL="2971800" indent="-228600" algn="l" rtl="0" fontAlgn="base">
        <a:spcBef>
          <a:spcPct val="20000"/>
        </a:spcBef>
        <a:spcAft>
          <a:spcPct val="0"/>
        </a:spcAft>
        <a:buChar char="•"/>
        <a:defRPr sz="2000">
          <a:solidFill>
            <a:schemeClr val="tx1"/>
          </a:solidFill>
          <a:latin typeface="+mn-lt"/>
          <a:ea typeface="ＭＳ Ｐゴシック" pitchFamily="-111" charset="-128"/>
        </a:defRPr>
      </a:lvl7pPr>
      <a:lvl8pPr marL="3429000" indent="-228600" algn="l" rtl="0" fontAlgn="base">
        <a:spcBef>
          <a:spcPct val="20000"/>
        </a:spcBef>
        <a:spcAft>
          <a:spcPct val="0"/>
        </a:spcAft>
        <a:buChar char="•"/>
        <a:defRPr sz="2000">
          <a:solidFill>
            <a:schemeClr val="tx1"/>
          </a:solidFill>
          <a:latin typeface="+mn-lt"/>
          <a:ea typeface="ＭＳ Ｐゴシック" pitchFamily="-111" charset="-128"/>
        </a:defRPr>
      </a:lvl8pPr>
      <a:lvl9pPr marL="3886200" indent="-228600" algn="l" rtl="0" fontAlgn="base">
        <a:spcBef>
          <a:spcPct val="20000"/>
        </a:spcBef>
        <a:spcAft>
          <a:spcPct val="0"/>
        </a:spcAft>
        <a:buChar char="•"/>
        <a:defRPr sz="2000">
          <a:solidFill>
            <a:schemeClr val="tx1"/>
          </a:solidFill>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1026" name="Group 2"/>
          <p:cNvGrpSpPr>
            <a:grpSpLocks/>
          </p:cNvGrpSpPr>
          <p:nvPr/>
        </p:nvGrpSpPr>
        <p:grpSpPr bwMode="auto">
          <a:xfrm>
            <a:off x="-23813" y="-141288"/>
            <a:ext cx="9167813" cy="6999288"/>
            <a:chOff x="-15" y="-89"/>
            <a:chExt cx="5775" cy="4409"/>
          </a:xfrm>
        </p:grpSpPr>
        <p:sp>
          <p:nvSpPr>
            <p:cNvPr id="171011" name="Rectangle 3"/>
            <p:cNvSpPr>
              <a:spLocks noChangeArrowheads="1"/>
            </p:cNvSpPr>
            <p:nvPr userDrawn="1"/>
          </p:nvSpPr>
          <p:spPr bwMode="ltGray">
            <a:xfrm>
              <a:off x="0" y="301"/>
              <a:ext cx="5760" cy="727"/>
            </a:xfrm>
            <a:prstGeom prst="rect">
              <a:avLst/>
            </a:prstGeom>
            <a:solidFill>
              <a:schemeClr val="accent2"/>
            </a:solidFill>
            <a:ln w="9525">
              <a:noFill/>
              <a:miter lim="800000"/>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171012" name="Rectangle 4" descr="Cacback"/>
            <p:cNvSpPr>
              <a:spLocks noChangeArrowheads="1"/>
            </p:cNvSpPr>
            <p:nvPr userDrawn="1"/>
          </p:nvSpPr>
          <p:spPr bwMode="ltGray">
            <a:xfrm>
              <a:off x="0" y="0"/>
              <a:ext cx="1119" cy="4320"/>
            </a:xfrm>
            <a:prstGeom prst="rect">
              <a:avLst/>
            </a:prstGeom>
            <a:blipFill dpi="0" rotWithShape="0">
              <a:blip r:embed="rId16"/>
              <a:srcRect/>
              <a:tile tx="0" ty="0" sx="100000" sy="100000" flip="none" algn="tl"/>
            </a:blipFill>
            <a:ln w="9525">
              <a:noFill/>
              <a:miter lim="800000"/>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grpSp>
          <p:nvGrpSpPr>
            <p:cNvPr id="1034" name="Group 5"/>
            <p:cNvGrpSpPr>
              <a:grpSpLocks/>
            </p:cNvGrpSpPr>
            <p:nvPr userDrawn="1"/>
          </p:nvGrpSpPr>
          <p:grpSpPr bwMode="auto">
            <a:xfrm>
              <a:off x="-15" y="-89"/>
              <a:ext cx="5295" cy="785"/>
              <a:chOff x="20" y="-89"/>
              <a:chExt cx="5295" cy="785"/>
            </a:xfrm>
          </p:grpSpPr>
          <p:sp>
            <p:nvSpPr>
              <p:cNvPr id="171014" name="Freeform 6"/>
              <p:cNvSpPr>
                <a:spLocks/>
              </p:cNvSpPr>
              <p:nvPr userDrawn="1"/>
            </p:nvSpPr>
            <p:spPr bwMode="auto">
              <a:xfrm rot="-507431">
                <a:off x="20" y="524"/>
                <a:ext cx="1059" cy="172"/>
              </a:xfrm>
              <a:custGeom>
                <a:avLst/>
                <a:gdLst/>
                <a:ahLst/>
                <a:cxnLst>
                  <a:cxn ang="0">
                    <a:pos x="1059" y="0"/>
                  </a:cxn>
                  <a:cxn ang="0">
                    <a:pos x="147" y="144"/>
                  </a:cxn>
                  <a:cxn ang="0">
                    <a:pos x="177" y="171"/>
                  </a:cxn>
                  <a:cxn ang="0">
                    <a:pos x="1059" y="24"/>
                  </a:cxn>
                  <a:cxn ang="0">
                    <a:pos x="1059" y="0"/>
                  </a:cxn>
                </a:cxnLst>
                <a:rect l="0" t="0" r="r" b="b"/>
                <a:pathLst>
                  <a:path w="1059" h="172">
                    <a:moveTo>
                      <a:pt x="1059" y="0"/>
                    </a:moveTo>
                    <a:cubicBezTo>
                      <a:pt x="543" y="45"/>
                      <a:pt x="291" y="112"/>
                      <a:pt x="147" y="144"/>
                    </a:cubicBezTo>
                    <a:cubicBezTo>
                      <a:pt x="0" y="172"/>
                      <a:pt x="153" y="147"/>
                      <a:pt x="177" y="171"/>
                    </a:cubicBezTo>
                    <a:cubicBezTo>
                      <a:pt x="329" y="151"/>
                      <a:pt x="339" y="99"/>
                      <a:pt x="1059" y="24"/>
                    </a:cubicBezTo>
                    <a:cubicBezTo>
                      <a:pt x="1059" y="24"/>
                      <a:pt x="1059" y="0"/>
                      <a:pt x="1059" y="0"/>
                    </a:cubicBezTo>
                    <a:close/>
                  </a:path>
                </a:pathLst>
              </a:custGeom>
              <a:gradFill rotWithShape="0">
                <a:gsLst>
                  <a:gs pos="0">
                    <a:schemeClr val="accent1"/>
                  </a:gs>
                  <a:gs pos="100000">
                    <a:schemeClr val="bg2"/>
                  </a:gs>
                </a:gsLst>
                <a:lin ang="0" scaled="1"/>
              </a:gradFill>
              <a:ln w="9525" cap="flat" cmpd="sng">
                <a:noFill/>
                <a:prstDash val="solid"/>
                <a:round/>
                <a:headEnd type="none" w="med" len="med"/>
                <a:tailEnd type="none" w="med" len="me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171015" name="Freeform 7"/>
              <p:cNvSpPr>
                <a:spLocks/>
              </p:cNvSpPr>
              <p:nvPr userDrawn="1"/>
            </p:nvSpPr>
            <p:spPr bwMode="auto">
              <a:xfrm rot="-507431">
                <a:off x="1193" y="-89"/>
                <a:ext cx="4122" cy="630"/>
              </a:xfrm>
              <a:custGeom>
                <a:avLst/>
                <a:gdLst/>
                <a:ahLst/>
                <a:cxnLst>
                  <a:cxn ang="0">
                    <a:pos x="0" y="204"/>
                  </a:cxn>
                  <a:cxn ang="0">
                    <a:pos x="3544" y="348"/>
                  </a:cxn>
                  <a:cxn ang="0">
                    <a:pos x="3680" y="630"/>
                  </a:cxn>
                  <a:cxn ang="0">
                    <a:pos x="3616" y="624"/>
                  </a:cxn>
                  <a:cxn ang="0">
                    <a:pos x="3534" y="368"/>
                  </a:cxn>
                  <a:cxn ang="0">
                    <a:pos x="17" y="231"/>
                  </a:cxn>
                  <a:cxn ang="0">
                    <a:pos x="0" y="204"/>
                  </a:cxn>
                </a:cxnLst>
                <a:rect l="0" t="0" r="r" b="b"/>
                <a:pathLst>
                  <a:path w="4122" h="630">
                    <a:moveTo>
                      <a:pt x="0" y="204"/>
                    </a:moveTo>
                    <a:cubicBezTo>
                      <a:pt x="255" y="198"/>
                      <a:pt x="1686" y="0"/>
                      <a:pt x="3544" y="348"/>
                    </a:cubicBezTo>
                    <a:cubicBezTo>
                      <a:pt x="4122" y="464"/>
                      <a:pt x="3754" y="614"/>
                      <a:pt x="3680" y="630"/>
                    </a:cubicBezTo>
                    <a:cubicBezTo>
                      <a:pt x="3680" y="630"/>
                      <a:pt x="3642" y="626"/>
                      <a:pt x="3616" y="624"/>
                    </a:cubicBezTo>
                    <a:cubicBezTo>
                      <a:pt x="3678" y="612"/>
                      <a:pt x="4118" y="488"/>
                      <a:pt x="3534" y="368"/>
                    </a:cubicBezTo>
                    <a:cubicBezTo>
                      <a:pt x="2029" y="98"/>
                      <a:pt x="696" y="156"/>
                      <a:pt x="17" y="231"/>
                    </a:cubicBezTo>
                    <a:cubicBezTo>
                      <a:pt x="17" y="231"/>
                      <a:pt x="0" y="204"/>
                      <a:pt x="0" y="204"/>
                    </a:cubicBezTo>
                    <a:close/>
                  </a:path>
                </a:pathLst>
              </a:custGeom>
              <a:solidFill>
                <a:schemeClr val="bg2"/>
              </a:soli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grpSp>
            <p:nvGrpSpPr>
              <p:cNvPr id="1038" name="Group 8"/>
              <p:cNvGrpSpPr>
                <a:grpSpLocks/>
              </p:cNvGrpSpPr>
              <p:nvPr userDrawn="1"/>
            </p:nvGrpSpPr>
            <p:grpSpPr bwMode="auto">
              <a:xfrm>
                <a:off x="1033" y="326"/>
                <a:ext cx="192" cy="192"/>
                <a:chOff x="1033" y="326"/>
                <a:chExt cx="192" cy="192"/>
              </a:xfrm>
            </p:grpSpPr>
            <p:sp>
              <p:nvSpPr>
                <p:cNvPr id="171017" name="Oval 9"/>
                <p:cNvSpPr>
                  <a:spLocks noChangeArrowheads="1"/>
                </p:cNvSpPr>
                <p:nvPr/>
              </p:nvSpPr>
              <p:spPr bwMode="auto">
                <a:xfrm>
                  <a:off x="1033" y="326"/>
                  <a:ext cx="192" cy="192"/>
                </a:xfrm>
                <a:prstGeom prst="ellipse">
                  <a:avLst/>
                </a:prstGeom>
                <a:gradFill rotWithShape="0">
                  <a:gsLst>
                    <a:gs pos="0">
                      <a:schemeClr val="bg2"/>
                    </a:gs>
                    <a:gs pos="100000">
                      <a:srgbClr val="000000"/>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171018" name="Oval 10"/>
                <p:cNvSpPr>
                  <a:spLocks noChangeArrowheads="1"/>
                </p:cNvSpPr>
                <p:nvPr/>
              </p:nvSpPr>
              <p:spPr bwMode="auto">
                <a:xfrm>
                  <a:off x="1129" y="377"/>
                  <a:ext cx="47" cy="48"/>
                </a:xfrm>
                <a:prstGeom prst="ellipse">
                  <a:avLst/>
                </a:prstGeom>
                <a:gradFill rotWithShape="0">
                  <a:gsLst>
                    <a:gs pos="0">
                      <a:srgbClr val="FFFFCC"/>
                    </a:gs>
                    <a:gs pos="100000">
                      <a:schemeClr val="bg2"/>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171019" name="Oval 11"/>
                <p:cNvSpPr>
                  <a:spLocks noChangeArrowheads="1"/>
                </p:cNvSpPr>
                <p:nvPr/>
              </p:nvSpPr>
              <p:spPr bwMode="auto">
                <a:xfrm>
                  <a:off x="1063" y="350"/>
                  <a:ext cx="47" cy="48"/>
                </a:xfrm>
                <a:prstGeom prst="ellipse">
                  <a:avLst/>
                </a:prstGeom>
                <a:gradFill rotWithShape="0">
                  <a:gsLst>
                    <a:gs pos="0">
                      <a:srgbClr val="FFFFCC"/>
                    </a:gs>
                    <a:gs pos="100000">
                      <a:srgbClr val="000000"/>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171020" name="Oval 12"/>
                <p:cNvSpPr>
                  <a:spLocks noChangeArrowheads="1"/>
                </p:cNvSpPr>
                <p:nvPr/>
              </p:nvSpPr>
              <p:spPr bwMode="auto">
                <a:xfrm>
                  <a:off x="1063" y="404"/>
                  <a:ext cx="47" cy="48"/>
                </a:xfrm>
                <a:prstGeom prst="ellipse">
                  <a:avLst/>
                </a:prstGeom>
                <a:gradFill rotWithShape="0">
                  <a:gsLst>
                    <a:gs pos="0">
                      <a:srgbClr val="FFFFCC"/>
                    </a:gs>
                    <a:gs pos="100000">
                      <a:schemeClr val="bg2"/>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171021" name="Oval 13"/>
                <p:cNvSpPr>
                  <a:spLocks noChangeArrowheads="1"/>
                </p:cNvSpPr>
                <p:nvPr/>
              </p:nvSpPr>
              <p:spPr bwMode="auto">
                <a:xfrm>
                  <a:off x="1108" y="422"/>
                  <a:ext cx="47" cy="48"/>
                </a:xfrm>
                <a:prstGeom prst="ellipse">
                  <a:avLst/>
                </a:prstGeom>
                <a:gradFill rotWithShape="0">
                  <a:gsLst>
                    <a:gs pos="0">
                      <a:srgbClr val="FFFFCC"/>
                    </a:gs>
                    <a:gs pos="100000">
                      <a:schemeClr val="bg2"/>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171022" name="Oval 14"/>
                <p:cNvSpPr>
                  <a:spLocks noChangeArrowheads="1"/>
                </p:cNvSpPr>
                <p:nvPr/>
              </p:nvSpPr>
              <p:spPr bwMode="auto">
                <a:xfrm>
                  <a:off x="1168" y="416"/>
                  <a:ext cx="47" cy="48"/>
                </a:xfrm>
                <a:prstGeom prst="ellipse">
                  <a:avLst/>
                </a:prstGeom>
                <a:gradFill rotWithShape="0">
                  <a:gsLst>
                    <a:gs pos="0">
                      <a:srgbClr val="FFFFCC"/>
                    </a:gs>
                    <a:gs pos="100000">
                      <a:srgbClr val="000000"/>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171023" name="Oval 15"/>
                <p:cNvSpPr>
                  <a:spLocks noChangeArrowheads="1"/>
                </p:cNvSpPr>
                <p:nvPr/>
              </p:nvSpPr>
              <p:spPr bwMode="auto">
                <a:xfrm>
                  <a:off x="1120" y="461"/>
                  <a:ext cx="47" cy="48"/>
                </a:xfrm>
                <a:prstGeom prst="ellipse">
                  <a:avLst/>
                </a:prstGeom>
                <a:gradFill rotWithShape="0">
                  <a:gsLst>
                    <a:gs pos="0">
                      <a:srgbClr val="FFFFCC"/>
                    </a:gs>
                    <a:gs pos="100000">
                      <a:srgbClr val="000000"/>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171024" name="Oval 16"/>
                <p:cNvSpPr>
                  <a:spLocks noChangeArrowheads="1"/>
                </p:cNvSpPr>
                <p:nvPr/>
              </p:nvSpPr>
              <p:spPr bwMode="auto">
                <a:xfrm>
                  <a:off x="1063" y="452"/>
                  <a:ext cx="47" cy="48"/>
                </a:xfrm>
                <a:prstGeom prst="ellipse">
                  <a:avLst/>
                </a:prstGeom>
                <a:gradFill rotWithShape="0">
                  <a:gsLst>
                    <a:gs pos="0">
                      <a:srgbClr val="FFFFCC"/>
                    </a:gs>
                    <a:gs pos="100000">
                      <a:srgbClr val="000000"/>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sp>
              <p:nvSpPr>
                <p:cNvPr id="171025" name="Oval 17"/>
                <p:cNvSpPr>
                  <a:spLocks noChangeArrowheads="1"/>
                </p:cNvSpPr>
                <p:nvPr/>
              </p:nvSpPr>
              <p:spPr bwMode="auto">
                <a:xfrm>
                  <a:off x="1117" y="329"/>
                  <a:ext cx="47" cy="48"/>
                </a:xfrm>
                <a:prstGeom prst="ellipse">
                  <a:avLst/>
                </a:prstGeom>
                <a:gradFill rotWithShape="0">
                  <a:gsLst>
                    <a:gs pos="0">
                      <a:srgbClr val="FFFFCC"/>
                    </a:gs>
                    <a:gs pos="100000">
                      <a:srgbClr val="000000"/>
                    </a:gs>
                  </a:gsLst>
                  <a:path path="shape">
                    <a:fillToRect l="50000" t="50000" r="50000" b="50000"/>
                  </a:path>
                </a:gradFill>
                <a:ln w="9525">
                  <a:noFill/>
                  <a:round/>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grpSp>
        </p:grpSp>
        <p:sp>
          <p:nvSpPr>
            <p:cNvPr id="171026" name="Rectangle 18"/>
            <p:cNvSpPr>
              <a:spLocks noChangeArrowheads="1"/>
            </p:cNvSpPr>
            <p:nvPr userDrawn="1"/>
          </p:nvSpPr>
          <p:spPr bwMode="white">
            <a:xfrm>
              <a:off x="426" y="1185"/>
              <a:ext cx="701" cy="3135"/>
            </a:xfrm>
            <a:prstGeom prst="rect">
              <a:avLst/>
            </a:prstGeom>
            <a:solidFill>
              <a:schemeClr val="bg1">
                <a:alpha val="50000"/>
              </a:schemeClr>
            </a:solidFill>
            <a:ln w="9525">
              <a:noFill/>
              <a:miter lim="800000"/>
              <a:headEnd/>
              <a:tailEnd/>
            </a:ln>
            <a:effectLst/>
          </p:spPr>
          <p:txBody>
            <a:bodyPr wrap="none" anchor="ctr"/>
            <a:lstStyle/>
            <a:p>
              <a:pPr>
                <a:defRPr/>
              </a:pPr>
              <a:endParaRPr lang="en-US" b="1" i="0" dirty="0">
                <a:effectLst>
                  <a:outerShdw blurRad="38100" dist="38100" dir="2700000" algn="tl">
                    <a:srgbClr val="000000">
                      <a:alpha val="43137"/>
                    </a:srgbClr>
                  </a:outerShdw>
                </a:effectLst>
                <a:latin typeface="Arial" panose="020B0604020202020204" pitchFamily="34" charset="0"/>
                <a:ea typeface="+mn-ea"/>
                <a:cs typeface="+mn-cs"/>
              </a:endParaRPr>
            </a:p>
          </p:txBody>
        </p:sp>
      </p:grpSp>
      <p:sp>
        <p:nvSpPr>
          <p:cNvPr id="1027" name="Rectangle 19"/>
          <p:cNvSpPr>
            <a:spLocks noGrp="1" noChangeArrowheads="1"/>
          </p:cNvSpPr>
          <p:nvPr>
            <p:ph type="title"/>
          </p:nvPr>
        </p:nvSpPr>
        <p:spPr bwMode="auto">
          <a:xfrm>
            <a:off x="1154113" y="457200"/>
            <a:ext cx="77724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8" name="Rectangle 20"/>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71029" name="Rectangle 21"/>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b="0">
                <a:solidFill>
                  <a:schemeClr val="tx1"/>
                </a:solidFill>
                <a:effectLst/>
                <a:latin typeface="Arial Narrow" pitchFamily="34" charset="0"/>
                <a:ea typeface="+mn-ea"/>
                <a:cs typeface="+mn-cs"/>
              </a:defRPr>
            </a:lvl1pPr>
          </a:lstStyle>
          <a:p>
            <a:pPr>
              <a:defRPr/>
            </a:pPr>
            <a:endParaRPr lang="en-US"/>
          </a:p>
        </p:txBody>
      </p:sp>
      <p:sp>
        <p:nvSpPr>
          <p:cNvPr id="171030" name="Rectangle 22"/>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b="0">
                <a:solidFill>
                  <a:schemeClr val="tx1"/>
                </a:solidFill>
                <a:effectLst/>
                <a:latin typeface="Arial Narrow" pitchFamily="34" charset="0"/>
                <a:ea typeface="+mn-ea"/>
                <a:cs typeface="+mn-cs"/>
              </a:defRPr>
            </a:lvl1pPr>
          </a:lstStyle>
          <a:p>
            <a:pPr>
              <a:defRPr/>
            </a:pPr>
            <a:endParaRPr lang="en-US"/>
          </a:p>
        </p:txBody>
      </p:sp>
      <p:sp>
        <p:nvSpPr>
          <p:cNvPr id="171031" name="Rectangle 23"/>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b="0">
                <a:solidFill>
                  <a:schemeClr val="tx1"/>
                </a:solidFill>
                <a:latin typeface="Arial Narrow" charset="0"/>
              </a:defRPr>
            </a:lvl1pPr>
          </a:lstStyle>
          <a:p>
            <a:pPr>
              <a:defRPr/>
            </a:pPr>
            <a:fld id="{D20E9540-3ACA-1B41-8C7C-CD1E94E32178}" type="slidenum">
              <a:rPr lang="en-US"/>
              <a:pPr>
                <a:defRPr/>
              </a:pPr>
              <a:t>‹#›</a:t>
            </a:fld>
            <a:endParaRPr lang="en-US"/>
          </a:p>
        </p:txBody>
      </p:sp>
    </p:spTree>
    <p:extLst>
      <p:ext uri="{BB962C8B-B14F-4D97-AF65-F5344CB8AC3E}">
        <p14:creationId xmlns:p14="http://schemas.microsoft.com/office/powerpoint/2010/main" val="1966582594"/>
      </p:ext>
    </p:extLst>
  </p:cSld>
  <p:clrMap bg1="lt1" tx1="dk1" bg2="lt2" tx2="dk2" accent1="accent1" accent2="accent2" accent3="accent3" accent4="accent4" accent5="accent5" accent6="accent6" hlink="hlink" folHlink="folHlink"/>
  <p:sldLayoutIdLst>
    <p:sldLayoutId id="2147487405" r:id="rId1"/>
    <p:sldLayoutId id="2147487406" r:id="rId2"/>
    <p:sldLayoutId id="2147487407" r:id="rId3"/>
    <p:sldLayoutId id="2147487408" r:id="rId4"/>
    <p:sldLayoutId id="2147487409" r:id="rId5"/>
    <p:sldLayoutId id="2147487410" r:id="rId6"/>
    <p:sldLayoutId id="2147487411" r:id="rId7"/>
    <p:sldLayoutId id="2147487412" r:id="rId8"/>
    <p:sldLayoutId id="2147487413" r:id="rId9"/>
    <p:sldLayoutId id="2147487414" r:id="rId10"/>
    <p:sldLayoutId id="2147487415" r:id="rId11"/>
    <p:sldLayoutId id="2147487416" r:id="rId12"/>
    <p:sldLayoutId id="2147487417" r:id="rId13"/>
    <p:sldLayoutId id="2147487418" r:id="rId14"/>
  </p:sldLayoutIdLst>
  <p:txStyles>
    <p:titleStyle>
      <a:lvl1pPr algn="ctr" rtl="0" eaLnBrk="0" fontAlgn="base" hangingPunct="0">
        <a:spcBef>
          <a:spcPct val="0"/>
        </a:spcBef>
        <a:spcAft>
          <a:spcPct val="0"/>
        </a:spcAft>
        <a:defRPr sz="4400">
          <a:solidFill>
            <a:schemeClr val="bg2"/>
          </a:solidFill>
          <a:latin typeface="+mj-lt"/>
          <a:ea typeface="ＭＳ Ｐゴシック" charset="-128"/>
          <a:cs typeface="ＭＳ Ｐゴシック" charset="-128"/>
        </a:defRPr>
      </a:lvl1pPr>
      <a:lvl2pPr algn="ctr" rtl="0" eaLnBrk="0" fontAlgn="base" hangingPunct="0">
        <a:spcBef>
          <a:spcPct val="0"/>
        </a:spcBef>
        <a:spcAft>
          <a:spcPct val="0"/>
        </a:spcAft>
        <a:defRPr sz="4400">
          <a:solidFill>
            <a:schemeClr val="bg2"/>
          </a:solidFill>
          <a:latin typeface="Engravers MT" charset="0"/>
          <a:ea typeface="ＭＳ Ｐゴシック" charset="-128"/>
          <a:cs typeface="ＭＳ Ｐゴシック" charset="-128"/>
        </a:defRPr>
      </a:lvl2pPr>
      <a:lvl3pPr algn="ctr" rtl="0" eaLnBrk="0" fontAlgn="base" hangingPunct="0">
        <a:spcBef>
          <a:spcPct val="0"/>
        </a:spcBef>
        <a:spcAft>
          <a:spcPct val="0"/>
        </a:spcAft>
        <a:defRPr sz="4400">
          <a:solidFill>
            <a:schemeClr val="bg2"/>
          </a:solidFill>
          <a:latin typeface="Engravers MT" charset="0"/>
          <a:ea typeface="ＭＳ Ｐゴシック" charset="-128"/>
          <a:cs typeface="ＭＳ Ｐゴシック" charset="-128"/>
        </a:defRPr>
      </a:lvl3pPr>
      <a:lvl4pPr algn="ctr" rtl="0" eaLnBrk="0" fontAlgn="base" hangingPunct="0">
        <a:spcBef>
          <a:spcPct val="0"/>
        </a:spcBef>
        <a:spcAft>
          <a:spcPct val="0"/>
        </a:spcAft>
        <a:defRPr sz="4400">
          <a:solidFill>
            <a:schemeClr val="bg2"/>
          </a:solidFill>
          <a:latin typeface="Engravers MT" charset="0"/>
          <a:ea typeface="ＭＳ Ｐゴシック" charset="-128"/>
          <a:cs typeface="ＭＳ Ｐゴシック" charset="-128"/>
        </a:defRPr>
      </a:lvl4pPr>
      <a:lvl5pPr algn="ctr" rtl="0" eaLnBrk="0" fontAlgn="base" hangingPunct="0">
        <a:spcBef>
          <a:spcPct val="0"/>
        </a:spcBef>
        <a:spcAft>
          <a:spcPct val="0"/>
        </a:spcAft>
        <a:defRPr sz="4400">
          <a:solidFill>
            <a:schemeClr val="bg2"/>
          </a:solidFill>
          <a:latin typeface="Engravers MT" charset="0"/>
          <a:ea typeface="ＭＳ Ｐゴシック" charset="-128"/>
          <a:cs typeface="ＭＳ Ｐゴシック" charset="-128"/>
        </a:defRPr>
      </a:lvl5pPr>
      <a:lvl6pPr marL="457200" algn="ctr" rtl="0" fontAlgn="base">
        <a:spcBef>
          <a:spcPct val="0"/>
        </a:spcBef>
        <a:spcAft>
          <a:spcPct val="0"/>
        </a:spcAft>
        <a:defRPr sz="4400">
          <a:solidFill>
            <a:schemeClr val="bg2"/>
          </a:solidFill>
          <a:latin typeface="Engravers MT" charset="0"/>
        </a:defRPr>
      </a:lvl6pPr>
      <a:lvl7pPr marL="914400" algn="ctr" rtl="0" fontAlgn="base">
        <a:spcBef>
          <a:spcPct val="0"/>
        </a:spcBef>
        <a:spcAft>
          <a:spcPct val="0"/>
        </a:spcAft>
        <a:defRPr sz="4400">
          <a:solidFill>
            <a:schemeClr val="bg2"/>
          </a:solidFill>
          <a:latin typeface="Engravers MT" charset="0"/>
        </a:defRPr>
      </a:lvl7pPr>
      <a:lvl8pPr marL="1371600" algn="ctr" rtl="0" fontAlgn="base">
        <a:spcBef>
          <a:spcPct val="0"/>
        </a:spcBef>
        <a:spcAft>
          <a:spcPct val="0"/>
        </a:spcAft>
        <a:defRPr sz="4400">
          <a:solidFill>
            <a:schemeClr val="bg2"/>
          </a:solidFill>
          <a:latin typeface="Engravers MT" charset="0"/>
        </a:defRPr>
      </a:lvl8pPr>
      <a:lvl9pPr marL="1828800" algn="ctr" rtl="0" fontAlgn="base">
        <a:spcBef>
          <a:spcPct val="0"/>
        </a:spcBef>
        <a:spcAft>
          <a:spcPct val="0"/>
        </a:spcAft>
        <a:defRPr sz="4400">
          <a:solidFill>
            <a:schemeClr val="bg2"/>
          </a:solidFill>
          <a:latin typeface="Engravers MT" charset="0"/>
        </a:defRPr>
      </a:lvl9pPr>
    </p:titleStyle>
    <p:bodyStyle>
      <a:lvl1pPr marL="342900" indent="-342900" algn="l" rtl="0" eaLnBrk="0" fontAlgn="base" hangingPunct="0">
        <a:spcBef>
          <a:spcPct val="20000"/>
        </a:spcBef>
        <a:spcAft>
          <a:spcPct val="0"/>
        </a:spcAft>
        <a:buBlip>
          <a:blip r:embed="rId17"/>
        </a:buBlip>
        <a:defRPr sz="3200" b="1" i="0">
          <a:solidFill>
            <a:schemeClr val="tx1"/>
          </a:solidFill>
          <a:latin typeface="Arial" panose="020B0604020202020204" pitchFamily="34" charset="0"/>
          <a:ea typeface="ＭＳ Ｐゴシック" charset="-128"/>
          <a:cs typeface="ＭＳ Ｐゴシック" charset="-128"/>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charset="-128"/>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charset="-128"/>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charset="-128"/>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charset="-128"/>
        </a:defRPr>
      </a:lvl5pPr>
      <a:lvl6pPr marL="2514600" indent="-228600" algn="l" rtl="0" fontAlgn="base">
        <a:spcBef>
          <a:spcPct val="20000"/>
        </a:spcBef>
        <a:spcAft>
          <a:spcPct val="0"/>
        </a:spcAft>
        <a:buChar char="»"/>
        <a:defRPr sz="2000">
          <a:solidFill>
            <a:schemeClr val="tx1"/>
          </a:solidFill>
          <a:latin typeface="+mn-lt"/>
          <a:ea typeface="ＭＳ Ｐゴシック" charset="-128"/>
        </a:defRPr>
      </a:lvl6pPr>
      <a:lvl7pPr marL="2971800" indent="-228600" algn="l" rtl="0" fontAlgn="base">
        <a:spcBef>
          <a:spcPct val="20000"/>
        </a:spcBef>
        <a:spcAft>
          <a:spcPct val="0"/>
        </a:spcAft>
        <a:buChar char="»"/>
        <a:defRPr sz="2000">
          <a:solidFill>
            <a:schemeClr val="tx1"/>
          </a:solidFill>
          <a:latin typeface="+mn-lt"/>
          <a:ea typeface="ＭＳ Ｐゴシック" charset="-128"/>
        </a:defRPr>
      </a:lvl7pPr>
      <a:lvl8pPr marL="3429000" indent="-228600" algn="l" rtl="0" fontAlgn="base">
        <a:spcBef>
          <a:spcPct val="20000"/>
        </a:spcBef>
        <a:spcAft>
          <a:spcPct val="0"/>
        </a:spcAft>
        <a:buChar char="»"/>
        <a:defRPr sz="2000">
          <a:solidFill>
            <a:schemeClr val="tx1"/>
          </a:solidFill>
          <a:latin typeface="+mn-lt"/>
          <a:ea typeface="ＭＳ Ｐゴシック" charset="-128"/>
        </a:defRPr>
      </a:lvl8pPr>
      <a:lvl9pPr marL="3886200" indent="-228600" algn="l" rtl="0" fontAlgn="base">
        <a:spcBef>
          <a:spcPct val="20000"/>
        </a:spcBef>
        <a:spcAft>
          <a:spcPct val="0"/>
        </a:spcAft>
        <a:buChar char="»"/>
        <a:defRPr sz="2000">
          <a:solidFill>
            <a:schemeClr val="tx1"/>
          </a:solidFill>
          <a:latin typeface="+mn-lt"/>
          <a:ea typeface="ＭＳ Ｐゴシック"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2.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wrap="square" lIns="91440" tIns="45720" rIns="91440" bIns="45720" numCol="1" anchor="ctr" anchorCtr="0" compatLnSpc="1">
            <a:prstTxWarp prst="textNoShape">
              <a:avLst/>
            </a:prstTxWarp>
          </a:bodyPr>
          <a:lstStyle>
            <a:lvl1pPr>
              <a:defRPr sz="1200" b="1" i="0">
                <a:solidFill>
                  <a:srgbClr val="898989"/>
                </a:solidFill>
                <a:cs typeface="Arial" panose="020B0604020202020204" pitchFamily="34" charset="0"/>
              </a:defRPr>
            </a:lvl1pPr>
          </a:lstStyle>
          <a:p>
            <a:pPr>
              <a:defRPr/>
            </a:pPr>
            <a:fld id="{C16A198B-9034-4749-8A8D-B90A5F5B90A3}" type="datetimeFigureOut">
              <a:rPr lang="en-US" smtClean="0"/>
              <a:pPr>
                <a:defRPr/>
              </a:pPr>
              <a:t>3/19/26</a:t>
            </a:fld>
            <a:endParaRPr lang="en-US" dirty="0"/>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a:defRPr/>
            </a:pPr>
            <a:endParaRPr lang="en-US" b="0">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a:defRPr sz="1200" b="1" i="0">
                <a:solidFill>
                  <a:srgbClr val="898989"/>
                </a:solidFill>
                <a:cs typeface="Arial" panose="020B0604020202020204" pitchFamily="34" charset="0"/>
              </a:defRPr>
            </a:lvl1pPr>
          </a:lstStyle>
          <a:p>
            <a:pPr>
              <a:defRPr/>
            </a:pPr>
            <a:fld id="{FA356419-7718-C74B-9C0F-E2D2C7D5AD85}" type="slidenum">
              <a:rPr lang="en-US" smtClean="0"/>
              <a:pPr>
                <a:defRPr/>
              </a:pPr>
              <a:t>‹#›</a:t>
            </a:fld>
            <a:endParaRPr lang="en-US" dirty="0"/>
          </a:p>
        </p:txBody>
      </p:sp>
    </p:spTree>
    <p:extLst>
      <p:ext uri="{BB962C8B-B14F-4D97-AF65-F5344CB8AC3E}">
        <p14:creationId xmlns:p14="http://schemas.microsoft.com/office/powerpoint/2010/main" val="681957446"/>
      </p:ext>
    </p:extLst>
  </p:cSld>
  <p:clrMap bg1="lt1" tx1="dk1" bg2="lt2" tx2="dk2" accent1="accent1" accent2="accent2" accent3="accent3" accent4="accent4" accent5="accent5" accent6="accent6" hlink="hlink" folHlink="folHlink"/>
  <p:sldLayoutIdLst>
    <p:sldLayoutId id="2147487420" r:id="rId1"/>
    <p:sldLayoutId id="2147487421" r:id="rId2"/>
    <p:sldLayoutId id="2147487422" r:id="rId3"/>
    <p:sldLayoutId id="2147487423" r:id="rId4"/>
    <p:sldLayoutId id="2147487424" r:id="rId5"/>
    <p:sldLayoutId id="2147487425" r:id="rId6"/>
    <p:sldLayoutId id="2147487426" r:id="rId7"/>
    <p:sldLayoutId id="2147487427" r:id="rId8"/>
    <p:sldLayoutId id="2147487428" r:id="rId9"/>
    <p:sldLayoutId id="2147487429" r:id="rId10"/>
    <p:sldLayoutId id="2147487430" r:id="rId11"/>
  </p:sldLayoutIdLst>
  <p:txStyles>
    <p:title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p:titleStyle>
    <p:body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3.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242" name="Rectangle 2">
            <a:extLst>
              <a:ext uri="{FF2B5EF4-FFF2-40B4-BE49-F238E27FC236}">
                <a16:creationId xmlns:a16="http://schemas.microsoft.com/office/drawing/2014/main" id="{A7963BC3-933C-239D-DC73-1B7440EDCE74}"/>
              </a:ext>
            </a:extLst>
          </p:cNvPr>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dirty="0"/>
              <a:t>Click to edit Master title style</a:t>
            </a:r>
          </a:p>
        </p:txBody>
      </p:sp>
      <p:sp>
        <p:nvSpPr>
          <p:cNvPr id="10243" name="Rectangle 3">
            <a:extLst>
              <a:ext uri="{FF2B5EF4-FFF2-40B4-BE49-F238E27FC236}">
                <a16:creationId xmlns:a16="http://schemas.microsoft.com/office/drawing/2014/main" id="{8857A605-809B-1F81-E401-6B3DB2470E43}"/>
              </a:ext>
            </a:extLst>
          </p:cNvPr>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28" name="Rectangle 4">
            <a:extLst>
              <a:ext uri="{FF2B5EF4-FFF2-40B4-BE49-F238E27FC236}">
                <a16:creationId xmlns:a16="http://schemas.microsoft.com/office/drawing/2014/main" id="{D3A158D1-F2E7-EAAA-EA31-9BF49CAF5E29}"/>
              </a:ext>
            </a:extLst>
          </p:cNvPr>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a:solidFill>
                  <a:srgbClr val="000000"/>
                </a:solidFill>
                <a:latin typeface="Times New Roman" pitchFamily="-111" charset="0"/>
                <a:ea typeface="+mn-ea"/>
                <a:cs typeface="+mn-cs"/>
              </a:defRPr>
            </a:lvl1pPr>
          </a:lstStyle>
          <a:p>
            <a:pPr>
              <a:defRPr/>
            </a:pPr>
            <a:endParaRPr lang="en-US"/>
          </a:p>
        </p:txBody>
      </p:sp>
      <p:sp>
        <p:nvSpPr>
          <p:cNvPr id="1029" name="Rectangle 5">
            <a:extLst>
              <a:ext uri="{FF2B5EF4-FFF2-40B4-BE49-F238E27FC236}">
                <a16:creationId xmlns:a16="http://schemas.microsoft.com/office/drawing/2014/main" id="{40A4CFBB-76B6-1438-ECB4-70F3FE594634}"/>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New Roman" pitchFamily="-111" charset="0"/>
                <a:ea typeface="+mn-ea"/>
                <a:cs typeface="+mn-cs"/>
              </a:defRPr>
            </a:lvl1pPr>
          </a:lstStyle>
          <a:p>
            <a:pPr>
              <a:defRPr/>
            </a:pPr>
            <a:endParaRPr lang="en-US"/>
          </a:p>
        </p:txBody>
      </p:sp>
      <p:sp>
        <p:nvSpPr>
          <p:cNvPr id="1030" name="Rectangle 6">
            <a:extLst>
              <a:ext uri="{FF2B5EF4-FFF2-40B4-BE49-F238E27FC236}">
                <a16:creationId xmlns:a16="http://schemas.microsoft.com/office/drawing/2014/main" id="{CC9D7E43-D1BE-6991-3344-FC4BEAE56DC0}"/>
              </a:ext>
            </a:extLst>
          </p:cNvPr>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Times New Roman" panose="02020603050405020304" pitchFamily="18" charset="0"/>
              </a:defRPr>
            </a:lvl1pPr>
          </a:lstStyle>
          <a:p>
            <a:fld id="{BF298C39-AC01-3F40-BF22-57675E0A2EEE}" type="slidenum">
              <a:rPr lang="en-US" altLang="en-US"/>
              <a:pPr/>
              <a:t>‹#›</a:t>
            </a:fld>
            <a:endParaRPr lang="en-US" altLang="en-US"/>
          </a:p>
        </p:txBody>
      </p:sp>
    </p:spTree>
    <p:extLst>
      <p:ext uri="{BB962C8B-B14F-4D97-AF65-F5344CB8AC3E}">
        <p14:creationId xmlns:p14="http://schemas.microsoft.com/office/powerpoint/2010/main" val="3511003681"/>
      </p:ext>
    </p:extLst>
  </p:cSld>
  <p:clrMap bg1="lt1" tx1="dk1" bg2="lt2" tx2="dk2" accent1="accent1" accent2="accent2" accent3="accent3" accent4="accent4" accent5="accent5" accent6="accent6" hlink="hlink" folHlink="folHlink"/>
  <p:sldLayoutIdLst>
    <p:sldLayoutId id="2147487432" r:id="rId1"/>
    <p:sldLayoutId id="2147487433" r:id="rId2"/>
    <p:sldLayoutId id="2147487434" r:id="rId3"/>
    <p:sldLayoutId id="2147487435" r:id="rId4"/>
    <p:sldLayoutId id="2147487436" r:id="rId5"/>
    <p:sldLayoutId id="2147487437" r:id="rId6"/>
    <p:sldLayoutId id="2147487438" r:id="rId7"/>
    <p:sldLayoutId id="2147487439" r:id="rId8"/>
    <p:sldLayoutId id="2147487440" r:id="rId9"/>
    <p:sldLayoutId id="2147487441" r:id="rId10"/>
    <p:sldLayoutId id="2147487442" r:id="rId11"/>
    <p:sldLayoutId id="2147487443" r:id="rId12"/>
    <p:sldLayoutId id="2147487444"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MS PGothic" pitchFamily="34"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2pPr>
      <a:lvl3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3pPr>
      <a:lvl4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4pPr>
      <a:lvl5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MS PGothic" pitchFamily="34"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MS PGothic" pitchFamily="34"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MS PGothic" pitchFamily="34" charset="-128"/>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MS PGothic" pitchFamily="34"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4.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a:solidFill>
                  <a:srgbClr val="000000"/>
                </a:solidFill>
                <a:latin typeface="Times New Roman" pitchFamily="-111" charset="0"/>
                <a:ea typeface="+mn-ea"/>
                <a:cs typeface="+mn-cs"/>
              </a:defRPr>
            </a:lvl1pPr>
          </a:lstStyle>
          <a:p>
            <a:pPr>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New Roman" pitchFamily="-111" charset="0"/>
                <a:ea typeface="+mn-ea"/>
                <a:cs typeface="+mn-cs"/>
              </a:defRPr>
            </a:lvl1pPr>
          </a:lstStyle>
          <a:p>
            <a:pPr>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Times New Roman" charset="0"/>
              </a:defRPr>
            </a:lvl1pPr>
          </a:lstStyle>
          <a:p>
            <a:fld id="{AB233055-6D82-5042-A2E4-3271278C4ED4}" type="slidenum">
              <a:rPr lang="en-US" altLang="en-US" smtClean="0"/>
              <a:pPr/>
              <a:t>‹#›</a:t>
            </a:fld>
            <a:endParaRPr lang="en-US" altLang="en-US"/>
          </a:p>
        </p:txBody>
      </p:sp>
    </p:spTree>
    <p:extLst>
      <p:ext uri="{BB962C8B-B14F-4D97-AF65-F5344CB8AC3E}">
        <p14:creationId xmlns:p14="http://schemas.microsoft.com/office/powerpoint/2010/main" val="1553519571"/>
      </p:ext>
    </p:extLst>
  </p:cSld>
  <p:clrMap bg1="lt1" tx1="dk1" bg2="lt2" tx2="dk2" accent1="accent1" accent2="accent2" accent3="accent3" accent4="accent4" accent5="accent5" accent6="accent6" hlink="hlink" folHlink="folHlink"/>
  <p:sldLayoutIdLst>
    <p:sldLayoutId id="2147487446" r:id="rId1"/>
    <p:sldLayoutId id="2147487447" r:id="rId2"/>
    <p:sldLayoutId id="2147487448" r:id="rId3"/>
    <p:sldLayoutId id="2147487449" r:id="rId4"/>
    <p:sldLayoutId id="2147487450" r:id="rId5"/>
    <p:sldLayoutId id="2147487451" r:id="rId6"/>
    <p:sldLayoutId id="2147487452" r:id="rId7"/>
    <p:sldLayoutId id="2147487453" r:id="rId8"/>
    <p:sldLayoutId id="2147487454" r:id="rId9"/>
    <p:sldLayoutId id="2147487455" r:id="rId10"/>
    <p:sldLayoutId id="2147487456" r:id="rId11"/>
    <p:sldLayoutId id="2147487457" r:id="rId12"/>
    <p:sldLayoutId id="2147487458" r:id="rId13"/>
  </p:sldLayoutIdLst>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5.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a:solidFill>
                  <a:srgbClr val="000000"/>
                </a:solidFill>
                <a:latin typeface="Times New Roman" pitchFamily="-111" charset="0"/>
                <a:ea typeface="+mn-ea"/>
                <a:cs typeface="+mn-cs"/>
              </a:defRPr>
            </a:lvl1pPr>
          </a:lstStyle>
          <a:p>
            <a:pPr>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New Roman" pitchFamily="-111" charset="0"/>
                <a:ea typeface="+mn-ea"/>
                <a:cs typeface="+mn-cs"/>
              </a:defRPr>
            </a:lvl1pPr>
          </a:lstStyle>
          <a:p>
            <a:pPr>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Times New Roman" charset="0"/>
              </a:defRPr>
            </a:lvl1pPr>
          </a:lstStyle>
          <a:p>
            <a:fld id="{AB233055-6D82-5042-A2E4-3271278C4ED4}" type="slidenum">
              <a:rPr lang="en-US" altLang="en-US" smtClean="0"/>
              <a:pPr/>
              <a:t>‹#›</a:t>
            </a:fld>
            <a:endParaRPr lang="en-US" altLang="en-US"/>
          </a:p>
        </p:txBody>
      </p:sp>
    </p:spTree>
    <p:extLst>
      <p:ext uri="{BB962C8B-B14F-4D97-AF65-F5344CB8AC3E}">
        <p14:creationId xmlns:p14="http://schemas.microsoft.com/office/powerpoint/2010/main" val="1574457746"/>
      </p:ext>
    </p:extLst>
  </p:cSld>
  <p:clrMap bg1="lt1" tx1="dk1" bg2="lt2" tx2="dk2" accent1="accent1" accent2="accent2" accent3="accent3" accent4="accent4" accent5="accent5" accent6="accent6" hlink="hlink" folHlink="folHlink"/>
  <p:sldLayoutIdLst>
    <p:sldLayoutId id="2147487460" r:id="rId1"/>
    <p:sldLayoutId id="2147487461" r:id="rId2"/>
    <p:sldLayoutId id="2147487462" r:id="rId3"/>
    <p:sldLayoutId id="2147487463" r:id="rId4"/>
    <p:sldLayoutId id="2147487464" r:id="rId5"/>
    <p:sldLayoutId id="2147487465" r:id="rId6"/>
    <p:sldLayoutId id="2147487466" r:id="rId7"/>
    <p:sldLayoutId id="2147487467" r:id="rId8"/>
    <p:sldLayoutId id="2147487468" r:id="rId9"/>
    <p:sldLayoutId id="2147487469" r:id="rId10"/>
    <p:sldLayoutId id="2147487470" r:id="rId11"/>
    <p:sldLayoutId id="2147487471" r:id="rId12"/>
    <p:sldLayoutId id="2147487472" r:id="rId13"/>
  </p:sldLayoutIdLst>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6.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100000">
              <a:srgbClr val="002850"/>
            </a:gs>
          </a:gsLst>
          <a:lin ang="5400000" scaled="1"/>
        </a:gradFill>
        <a:effectLst/>
      </p:bgPr>
    </p:bg>
    <p:spTree>
      <p:nvGrpSpPr>
        <p:cNvPr id="1" name=""/>
        <p:cNvGrpSpPr/>
        <p:nvPr/>
      </p:nvGrpSpPr>
      <p:grpSpPr>
        <a:xfrm>
          <a:off x="0" y="0"/>
          <a:ext cx="0" cy="0"/>
          <a:chOff x="0" y="0"/>
          <a:chExt cx="0" cy="0"/>
        </a:xfrm>
      </p:grpSpPr>
      <p:grpSp>
        <p:nvGrpSpPr>
          <p:cNvPr id="4098" name="Group 2">
            <a:extLst>
              <a:ext uri="{FF2B5EF4-FFF2-40B4-BE49-F238E27FC236}">
                <a16:creationId xmlns:a16="http://schemas.microsoft.com/office/drawing/2014/main" id="{50DF2AA1-CE2D-058C-BBCE-D8BEC9E15E4D}"/>
              </a:ext>
            </a:extLst>
          </p:cNvPr>
          <p:cNvGrpSpPr>
            <a:grpSpLocks/>
          </p:cNvGrpSpPr>
          <p:nvPr/>
        </p:nvGrpSpPr>
        <p:grpSpPr bwMode="auto">
          <a:xfrm>
            <a:off x="1588" y="0"/>
            <a:ext cx="9148762" cy="6851650"/>
            <a:chOff x="1" y="0"/>
            <a:chExt cx="5763" cy="4316"/>
          </a:xfrm>
        </p:grpSpPr>
        <p:sp>
          <p:nvSpPr>
            <p:cNvPr id="3075" name="Freeform 3">
              <a:extLst>
                <a:ext uri="{FF2B5EF4-FFF2-40B4-BE49-F238E27FC236}">
                  <a16:creationId xmlns:a16="http://schemas.microsoft.com/office/drawing/2014/main" id="{70E6F40B-25B0-7884-B3F9-01847B5E700F}"/>
                </a:ext>
              </a:extLst>
            </p:cNvPr>
            <p:cNvSpPr>
              <a:spLocks/>
            </p:cNvSpPr>
            <p:nvPr/>
          </p:nvSpPr>
          <p:spPr bwMode="hidden">
            <a:xfrm>
              <a:off x="5045" y="2626"/>
              <a:ext cx="719" cy="1690"/>
            </a:xfrm>
            <a:custGeom>
              <a:avLst/>
              <a:gdLst/>
              <a:ahLst/>
              <a:cxnLst>
                <a:cxn ang="0">
                  <a:pos x="717" y="72"/>
                </a:cxn>
                <a:cxn ang="0">
                  <a:pos x="717" y="0"/>
                </a:cxn>
                <a:cxn ang="0">
                  <a:pos x="699" y="101"/>
                </a:cxn>
                <a:cxn ang="0">
                  <a:pos x="675" y="209"/>
                </a:cxn>
                <a:cxn ang="0">
                  <a:pos x="627" y="389"/>
                </a:cxn>
                <a:cxn ang="0">
                  <a:pos x="574" y="569"/>
                </a:cxn>
                <a:cxn ang="0">
                  <a:pos x="502" y="749"/>
                </a:cxn>
                <a:cxn ang="0">
                  <a:pos x="424" y="935"/>
                </a:cxn>
                <a:cxn ang="0">
                  <a:pos x="334" y="1121"/>
                </a:cxn>
                <a:cxn ang="0">
                  <a:pos x="233" y="1312"/>
                </a:cxn>
                <a:cxn ang="0">
                  <a:pos x="125" y="1498"/>
                </a:cxn>
                <a:cxn ang="0">
                  <a:pos x="0" y="1690"/>
                </a:cxn>
                <a:cxn ang="0">
                  <a:pos x="11" y="1690"/>
                </a:cxn>
                <a:cxn ang="0">
                  <a:pos x="137" y="1498"/>
                </a:cxn>
                <a:cxn ang="0">
                  <a:pos x="245" y="1312"/>
                </a:cxn>
                <a:cxn ang="0">
                  <a:pos x="346" y="1121"/>
                </a:cxn>
                <a:cxn ang="0">
                  <a:pos x="436" y="935"/>
                </a:cxn>
                <a:cxn ang="0">
                  <a:pos x="514" y="749"/>
                </a:cxn>
                <a:cxn ang="0">
                  <a:pos x="585" y="569"/>
                </a:cxn>
                <a:cxn ang="0">
                  <a:pos x="639" y="389"/>
                </a:cxn>
                <a:cxn ang="0">
                  <a:pos x="687" y="209"/>
                </a:cxn>
                <a:cxn ang="0">
                  <a:pos x="705" y="143"/>
                </a:cxn>
                <a:cxn ang="0">
                  <a:pos x="717" y="72"/>
                </a:cxn>
                <a:cxn ang="0">
                  <a:pos x="717" y="72"/>
                </a:cxn>
              </a:cxnLst>
              <a:rect l="0" t="0" r="r" b="b"/>
              <a:pathLst>
                <a:path w="717" h="1690">
                  <a:moveTo>
                    <a:pt x="717" y="72"/>
                  </a:moveTo>
                  <a:lnTo>
                    <a:pt x="717" y="0"/>
                  </a:lnTo>
                  <a:lnTo>
                    <a:pt x="699" y="101"/>
                  </a:lnTo>
                  <a:lnTo>
                    <a:pt x="675" y="209"/>
                  </a:lnTo>
                  <a:lnTo>
                    <a:pt x="627" y="389"/>
                  </a:lnTo>
                  <a:lnTo>
                    <a:pt x="574" y="569"/>
                  </a:lnTo>
                  <a:lnTo>
                    <a:pt x="502" y="749"/>
                  </a:lnTo>
                  <a:lnTo>
                    <a:pt x="424" y="935"/>
                  </a:lnTo>
                  <a:lnTo>
                    <a:pt x="334" y="1121"/>
                  </a:lnTo>
                  <a:lnTo>
                    <a:pt x="233" y="1312"/>
                  </a:lnTo>
                  <a:lnTo>
                    <a:pt x="125" y="1498"/>
                  </a:lnTo>
                  <a:lnTo>
                    <a:pt x="0" y="1690"/>
                  </a:lnTo>
                  <a:lnTo>
                    <a:pt x="11" y="1690"/>
                  </a:lnTo>
                  <a:lnTo>
                    <a:pt x="137" y="1498"/>
                  </a:lnTo>
                  <a:lnTo>
                    <a:pt x="245" y="1312"/>
                  </a:lnTo>
                  <a:lnTo>
                    <a:pt x="346" y="1121"/>
                  </a:lnTo>
                  <a:lnTo>
                    <a:pt x="436" y="935"/>
                  </a:lnTo>
                  <a:lnTo>
                    <a:pt x="514" y="749"/>
                  </a:lnTo>
                  <a:lnTo>
                    <a:pt x="585" y="569"/>
                  </a:lnTo>
                  <a:lnTo>
                    <a:pt x="639" y="389"/>
                  </a:lnTo>
                  <a:lnTo>
                    <a:pt x="687" y="209"/>
                  </a:lnTo>
                  <a:lnTo>
                    <a:pt x="705" y="143"/>
                  </a:lnTo>
                  <a:lnTo>
                    <a:pt x="717" y="72"/>
                  </a:lnTo>
                  <a:lnTo>
                    <a:pt x="717" y="72"/>
                  </a:lnTo>
                  <a:close/>
                </a:path>
              </a:pathLst>
            </a:custGeom>
            <a:gradFill rotWithShape="0">
              <a:gsLst>
                <a:gs pos="0">
                  <a:schemeClr val="bg2"/>
                </a:gs>
                <a:gs pos="100000">
                  <a:schemeClr val="bg2">
                    <a:gamma/>
                    <a:shade val="60784"/>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76" name="Freeform 4">
              <a:extLst>
                <a:ext uri="{FF2B5EF4-FFF2-40B4-BE49-F238E27FC236}">
                  <a16:creationId xmlns:a16="http://schemas.microsoft.com/office/drawing/2014/main" id="{C75B1510-431D-CA38-06BA-5A7052F755B0}"/>
                </a:ext>
              </a:extLst>
            </p:cNvPr>
            <p:cNvSpPr>
              <a:spLocks/>
            </p:cNvSpPr>
            <p:nvPr/>
          </p:nvSpPr>
          <p:spPr bwMode="hidden">
            <a:xfrm>
              <a:off x="5386" y="3794"/>
              <a:ext cx="378" cy="522"/>
            </a:xfrm>
            <a:custGeom>
              <a:avLst/>
              <a:gdLst/>
              <a:ahLst/>
              <a:cxnLst>
                <a:cxn ang="0">
                  <a:pos x="377" y="0"/>
                </a:cxn>
                <a:cxn ang="0">
                  <a:pos x="293" y="132"/>
                </a:cxn>
                <a:cxn ang="0">
                  <a:pos x="204" y="264"/>
                </a:cxn>
                <a:cxn ang="0">
                  <a:pos x="102" y="396"/>
                </a:cxn>
                <a:cxn ang="0">
                  <a:pos x="0" y="522"/>
                </a:cxn>
                <a:cxn ang="0">
                  <a:pos x="12" y="522"/>
                </a:cxn>
                <a:cxn ang="0">
                  <a:pos x="114" y="402"/>
                </a:cxn>
                <a:cxn ang="0">
                  <a:pos x="204" y="282"/>
                </a:cxn>
                <a:cxn ang="0">
                  <a:pos x="377" y="24"/>
                </a:cxn>
                <a:cxn ang="0">
                  <a:pos x="377" y="0"/>
                </a:cxn>
                <a:cxn ang="0">
                  <a:pos x="377" y="0"/>
                </a:cxn>
              </a:cxnLst>
              <a:rect l="0" t="0" r="r" b="b"/>
              <a:pathLst>
                <a:path w="377" h="522">
                  <a:moveTo>
                    <a:pt x="377" y="0"/>
                  </a:moveTo>
                  <a:lnTo>
                    <a:pt x="293" y="132"/>
                  </a:lnTo>
                  <a:lnTo>
                    <a:pt x="204" y="264"/>
                  </a:lnTo>
                  <a:lnTo>
                    <a:pt x="102" y="396"/>
                  </a:lnTo>
                  <a:lnTo>
                    <a:pt x="0" y="522"/>
                  </a:lnTo>
                  <a:lnTo>
                    <a:pt x="12" y="522"/>
                  </a:lnTo>
                  <a:lnTo>
                    <a:pt x="114" y="402"/>
                  </a:lnTo>
                  <a:lnTo>
                    <a:pt x="204" y="282"/>
                  </a:lnTo>
                  <a:lnTo>
                    <a:pt x="377" y="24"/>
                  </a:lnTo>
                  <a:lnTo>
                    <a:pt x="377" y="0"/>
                  </a:lnTo>
                  <a:lnTo>
                    <a:pt x="377" y="0"/>
                  </a:lnTo>
                  <a:close/>
                </a:path>
              </a:pathLst>
            </a:custGeom>
            <a:gradFill rotWithShape="0">
              <a:gsLst>
                <a:gs pos="0">
                  <a:schemeClr val="bg2"/>
                </a:gs>
                <a:gs pos="100000">
                  <a:schemeClr val="bg2">
                    <a:gamma/>
                    <a:shade val="60784"/>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77" name="Freeform 5">
              <a:extLst>
                <a:ext uri="{FF2B5EF4-FFF2-40B4-BE49-F238E27FC236}">
                  <a16:creationId xmlns:a16="http://schemas.microsoft.com/office/drawing/2014/main" id="{AAA1F55E-B728-3F51-1502-05DAE5D8898E}"/>
                </a:ext>
              </a:extLst>
            </p:cNvPr>
            <p:cNvSpPr>
              <a:spLocks/>
            </p:cNvSpPr>
            <p:nvPr/>
          </p:nvSpPr>
          <p:spPr bwMode="hidden">
            <a:xfrm>
              <a:off x="5680" y="4214"/>
              <a:ext cx="84" cy="102"/>
            </a:xfrm>
            <a:custGeom>
              <a:avLst/>
              <a:gdLst/>
              <a:ahLst/>
              <a:cxnLst>
                <a:cxn ang="0">
                  <a:pos x="0" y="102"/>
                </a:cxn>
                <a:cxn ang="0">
                  <a:pos x="18" y="102"/>
                </a:cxn>
                <a:cxn ang="0">
                  <a:pos x="48" y="60"/>
                </a:cxn>
                <a:cxn ang="0">
                  <a:pos x="84" y="24"/>
                </a:cxn>
                <a:cxn ang="0">
                  <a:pos x="84" y="0"/>
                </a:cxn>
                <a:cxn ang="0">
                  <a:pos x="42" y="54"/>
                </a:cxn>
                <a:cxn ang="0">
                  <a:pos x="0" y="102"/>
                </a:cxn>
                <a:cxn ang="0">
                  <a:pos x="0" y="102"/>
                </a:cxn>
              </a:cxnLst>
              <a:rect l="0" t="0" r="r" b="b"/>
              <a:pathLst>
                <a:path w="84" h="102">
                  <a:moveTo>
                    <a:pt x="0" y="102"/>
                  </a:moveTo>
                  <a:lnTo>
                    <a:pt x="18" y="102"/>
                  </a:lnTo>
                  <a:lnTo>
                    <a:pt x="48" y="60"/>
                  </a:lnTo>
                  <a:lnTo>
                    <a:pt x="84" y="24"/>
                  </a:lnTo>
                  <a:lnTo>
                    <a:pt x="84" y="0"/>
                  </a:lnTo>
                  <a:lnTo>
                    <a:pt x="42" y="54"/>
                  </a:lnTo>
                  <a:lnTo>
                    <a:pt x="0" y="102"/>
                  </a:lnTo>
                  <a:lnTo>
                    <a:pt x="0" y="102"/>
                  </a:lnTo>
                  <a:close/>
                </a:path>
              </a:pathLst>
            </a:custGeom>
            <a:gradFill rotWithShape="0">
              <a:gsLst>
                <a:gs pos="0">
                  <a:schemeClr val="bg2"/>
                </a:gs>
                <a:gs pos="100000">
                  <a:schemeClr val="bg2">
                    <a:gamma/>
                    <a:shade val="60784"/>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grpSp>
          <p:nvGrpSpPr>
            <p:cNvPr id="4107" name="Group 6">
              <a:extLst>
                <a:ext uri="{FF2B5EF4-FFF2-40B4-BE49-F238E27FC236}">
                  <a16:creationId xmlns:a16="http://schemas.microsoft.com/office/drawing/2014/main" id="{94368887-28B6-677B-BFB8-6769EAD73FCF}"/>
                </a:ext>
              </a:extLst>
            </p:cNvPr>
            <p:cNvGrpSpPr>
              <a:grpSpLocks/>
            </p:cNvGrpSpPr>
            <p:nvPr/>
          </p:nvGrpSpPr>
          <p:grpSpPr bwMode="auto">
            <a:xfrm>
              <a:off x="288" y="0"/>
              <a:ext cx="5098" cy="4316"/>
              <a:chOff x="288" y="0"/>
              <a:chExt cx="5098" cy="4316"/>
            </a:xfrm>
          </p:grpSpPr>
          <p:sp>
            <p:nvSpPr>
              <p:cNvPr id="3079" name="Freeform 7">
                <a:extLst>
                  <a:ext uri="{FF2B5EF4-FFF2-40B4-BE49-F238E27FC236}">
                    <a16:creationId xmlns:a16="http://schemas.microsoft.com/office/drawing/2014/main" id="{86A1A67B-B1E3-45B0-728C-9DB2798B0E9B}"/>
                  </a:ext>
                </a:extLst>
              </p:cNvPr>
              <p:cNvSpPr>
                <a:spLocks/>
              </p:cNvSpPr>
              <p:nvPr userDrawn="1"/>
            </p:nvSpPr>
            <p:spPr bwMode="hidden">
              <a:xfrm>
                <a:off x="2789" y="0"/>
                <a:ext cx="72" cy="4316"/>
              </a:xfrm>
              <a:custGeom>
                <a:avLst/>
                <a:gdLst/>
                <a:ahLst/>
                <a:cxnLst>
                  <a:cxn ang="0">
                    <a:pos x="0" y="0"/>
                  </a:cxn>
                  <a:cxn ang="0">
                    <a:pos x="60" y="4316"/>
                  </a:cxn>
                  <a:cxn ang="0">
                    <a:pos x="72" y="4316"/>
                  </a:cxn>
                  <a:cxn ang="0">
                    <a:pos x="12" y="0"/>
                  </a:cxn>
                  <a:cxn ang="0">
                    <a:pos x="0" y="0"/>
                  </a:cxn>
                  <a:cxn ang="0">
                    <a:pos x="0" y="0"/>
                  </a:cxn>
                </a:cxnLst>
                <a:rect l="0" t="0" r="r" b="b"/>
                <a:pathLst>
                  <a:path w="72" h="4316">
                    <a:moveTo>
                      <a:pt x="0" y="0"/>
                    </a:moveTo>
                    <a:lnTo>
                      <a:pt x="60" y="4316"/>
                    </a:lnTo>
                    <a:lnTo>
                      <a:pt x="72" y="4316"/>
                    </a:lnTo>
                    <a:lnTo>
                      <a:pt x="12" y="0"/>
                    </a:lnTo>
                    <a:lnTo>
                      <a:pt x="0" y="0"/>
                    </a:lnTo>
                    <a:lnTo>
                      <a:pt x="0" y="0"/>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80" name="Freeform 8">
                <a:extLst>
                  <a:ext uri="{FF2B5EF4-FFF2-40B4-BE49-F238E27FC236}">
                    <a16:creationId xmlns:a16="http://schemas.microsoft.com/office/drawing/2014/main" id="{6CCBF231-CC12-43A3-A4E0-CC159C2331D4}"/>
                  </a:ext>
                </a:extLst>
              </p:cNvPr>
              <p:cNvSpPr>
                <a:spLocks/>
              </p:cNvSpPr>
              <p:nvPr userDrawn="1"/>
            </p:nvSpPr>
            <p:spPr bwMode="hidden">
              <a:xfrm>
                <a:off x="3089" y="0"/>
                <a:ext cx="174" cy="4316"/>
              </a:xfrm>
              <a:custGeom>
                <a:avLst/>
                <a:gdLst/>
                <a:ahLst/>
                <a:cxnLst>
                  <a:cxn ang="0">
                    <a:pos x="24" y="0"/>
                  </a:cxn>
                  <a:cxn ang="0">
                    <a:pos x="12" y="0"/>
                  </a:cxn>
                  <a:cxn ang="0">
                    <a:pos x="42" y="216"/>
                  </a:cxn>
                  <a:cxn ang="0">
                    <a:pos x="72" y="444"/>
                  </a:cxn>
                  <a:cxn ang="0">
                    <a:pos x="96" y="689"/>
                  </a:cxn>
                  <a:cxn ang="0">
                    <a:pos x="120" y="947"/>
                  </a:cxn>
                  <a:cxn ang="0">
                    <a:pos x="132" y="1211"/>
                  </a:cxn>
                  <a:cxn ang="0">
                    <a:pos x="150" y="1487"/>
                  </a:cxn>
                  <a:cxn ang="0">
                    <a:pos x="156" y="1768"/>
                  </a:cxn>
                  <a:cxn ang="0">
                    <a:pos x="162" y="2062"/>
                  </a:cxn>
                  <a:cxn ang="0">
                    <a:pos x="156" y="2644"/>
                  </a:cxn>
                  <a:cxn ang="0">
                    <a:pos x="126" y="3225"/>
                  </a:cxn>
                  <a:cxn ang="0">
                    <a:pos x="108" y="3507"/>
                  </a:cxn>
                  <a:cxn ang="0">
                    <a:pos x="78" y="3788"/>
                  </a:cxn>
                  <a:cxn ang="0">
                    <a:pos x="42" y="4058"/>
                  </a:cxn>
                  <a:cxn ang="0">
                    <a:pos x="0" y="4316"/>
                  </a:cxn>
                  <a:cxn ang="0">
                    <a:pos x="12" y="4316"/>
                  </a:cxn>
                  <a:cxn ang="0">
                    <a:pos x="54" y="4058"/>
                  </a:cxn>
                  <a:cxn ang="0">
                    <a:pos x="90" y="3782"/>
                  </a:cxn>
                  <a:cxn ang="0">
                    <a:pos x="120" y="3507"/>
                  </a:cxn>
                  <a:cxn ang="0">
                    <a:pos x="138" y="3219"/>
                  </a:cxn>
                  <a:cxn ang="0">
                    <a:pos x="168" y="2638"/>
                  </a:cxn>
                  <a:cxn ang="0">
                    <a:pos x="174" y="2056"/>
                  </a:cxn>
                  <a:cxn ang="0">
                    <a:pos x="168" y="1768"/>
                  </a:cxn>
                  <a:cxn ang="0">
                    <a:pos x="162" y="1487"/>
                  </a:cxn>
                  <a:cxn ang="0">
                    <a:pos x="144" y="1211"/>
                  </a:cxn>
                  <a:cxn ang="0">
                    <a:pos x="132" y="941"/>
                  </a:cxn>
                  <a:cxn ang="0">
                    <a:pos x="108" y="689"/>
                  </a:cxn>
                  <a:cxn ang="0">
                    <a:pos x="84" y="444"/>
                  </a:cxn>
                  <a:cxn ang="0">
                    <a:pos x="54" y="216"/>
                  </a:cxn>
                  <a:cxn ang="0">
                    <a:pos x="24" y="0"/>
                  </a:cxn>
                  <a:cxn ang="0">
                    <a:pos x="24" y="0"/>
                  </a:cxn>
                </a:cxnLst>
                <a:rect l="0" t="0" r="r" b="b"/>
                <a:pathLst>
                  <a:path w="174" h="4316">
                    <a:moveTo>
                      <a:pt x="24" y="0"/>
                    </a:moveTo>
                    <a:lnTo>
                      <a:pt x="12" y="0"/>
                    </a:lnTo>
                    <a:lnTo>
                      <a:pt x="42" y="216"/>
                    </a:lnTo>
                    <a:lnTo>
                      <a:pt x="72" y="444"/>
                    </a:lnTo>
                    <a:lnTo>
                      <a:pt x="96" y="689"/>
                    </a:lnTo>
                    <a:lnTo>
                      <a:pt x="120" y="947"/>
                    </a:lnTo>
                    <a:lnTo>
                      <a:pt x="132" y="1211"/>
                    </a:lnTo>
                    <a:lnTo>
                      <a:pt x="150" y="1487"/>
                    </a:lnTo>
                    <a:lnTo>
                      <a:pt x="156" y="1768"/>
                    </a:lnTo>
                    <a:lnTo>
                      <a:pt x="162" y="2062"/>
                    </a:lnTo>
                    <a:lnTo>
                      <a:pt x="156" y="2644"/>
                    </a:lnTo>
                    <a:lnTo>
                      <a:pt x="126" y="3225"/>
                    </a:lnTo>
                    <a:lnTo>
                      <a:pt x="108" y="3507"/>
                    </a:lnTo>
                    <a:lnTo>
                      <a:pt x="78" y="3788"/>
                    </a:lnTo>
                    <a:lnTo>
                      <a:pt x="42" y="4058"/>
                    </a:lnTo>
                    <a:lnTo>
                      <a:pt x="0" y="4316"/>
                    </a:lnTo>
                    <a:lnTo>
                      <a:pt x="12" y="4316"/>
                    </a:lnTo>
                    <a:lnTo>
                      <a:pt x="54" y="4058"/>
                    </a:lnTo>
                    <a:lnTo>
                      <a:pt x="90" y="3782"/>
                    </a:lnTo>
                    <a:lnTo>
                      <a:pt x="120" y="3507"/>
                    </a:lnTo>
                    <a:lnTo>
                      <a:pt x="138" y="3219"/>
                    </a:lnTo>
                    <a:lnTo>
                      <a:pt x="168" y="2638"/>
                    </a:lnTo>
                    <a:lnTo>
                      <a:pt x="174" y="2056"/>
                    </a:lnTo>
                    <a:lnTo>
                      <a:pt x="168" y="1768"/>
                    </a:lnTo>
                    <a:lnTo>
                      <a:pt x="162" y="1487"/>
                    </a:lnTo>
                    <a:lnTo>
                      <a:pt x="144" y="1211"/>
                    </a:lnTo>
                    <a:lnTo>
                      <a:pt x="132" y="941"/>
                    </a:lnTo>
                    <a:lnTo>
                      <a:pt x="108" y="689"/>
                    </a:lnTo>
                    <a:lnTo>
                      <a:pt x="84" y="444"/>
                    </a:lnTo>
                    <a:lnTo>
                      <a:pt x="54" y="216"/>
                    </a:lnTo>
                    <a:lnTo>
                      <a:pt x="24" y="0"/>
                    </a:lnTo>
                    <a:lnTo>
                      <a:pt x="24" y="0"/>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81" name="Freeform 9">
                <a:extLst>
                  <a:ext uri="{FF2B5EF4-FFF2-40B4-BE49-F238E27FC236}">
                    <a16:creationId xmlns:a16="http://schemas.microsoft.com/office/drawing/2014/main" id="{A843F08F-BC94-249E-A0F2-FFABC2C6E86B}"/>
                  </a:ext>
                </a:extLst>
              </p:cNvPr>
              <p:cNvSpPr>
                <a:spLocks/>
              </p:cNvSpPr>
              <p:nvPr userDrawn="1"/>
            </p:nvSpPr>
            <p:spPr bwMode="hidden">
              <a:xfrm>
                <a:off x="3358" y="0"/>
                <a:ext cx="337" cy="4316"/>
              </a:xfrm>
              <a:custGeom>
                <a:avLst/>
                <a:gdLst/>
                <a:ahLst/>
                <a:cxnLst>
                  <a:cxn ang="0">
                    <a:pos x="329" y="2014"/>
                  </a:cxn>
                  <a:cxn ang="0">
                    <a:pos x="317" y="1726"/>
                  </a:cxn>
                  <a:cxn ang="0">
                    <a:pos x="293" y="1445"/>
                  </a:cxn>
                  <a:cxn ang="0">
                    <a:pos x="263" y="1175"/>
                  </a:cxn>
                  <a:cxn ang="0">
                    <a:pos x="228" y="917"/>
                  </a:cxn>
                  <a:cxn ang="0">
                    <a:pos x="186" y="665"/>
                  </a:cxn>
                  <a:cxn ang="0">
                    <a:pos x="132" y="432"/>
                  </a:cxn>
                  <a:cxn ang="0">
                    <a:pos x="78" y="204"/>
                  </a:cxn>
                  <a:cxn ang="0">
                    <a:pos x="12" y="0"/>
                  </a:cxn>
                  <a:cxn ang="0">
                    <a:pos x="0" y="0"/>
                  </a:cxn>
                  <a:cxn ang="0">
                    <a:pos x="66" y="204"/>
                  </a:cxn>
                  <a:cxn ang="0">
                    <a:pos x="120" y="432"/>
                  </a:cxn>
                  <a:cxn ang="0">
                    <a:pos x="174" y="665"/>
                  </a:cxn>
                  <a:cxn ang="0">
                    <a:pos x="216" y="917"/>
                  </a:cxn>
                  <a:cxn ang="0">
                    <a:pos x="251" y="1175"/>
                  </a:cxn>
                  <a:cxn ang="0">
                    <a:pos x="281" y="1445"/>
                  </a:cxn>
                  <a:cxn ang="0">
                    <a:pos x="305" y="1726"/>
                  </a:cxn>
                  <a:cxn ang="0">
                    <a:pos x="317" y="2014"/>
                  </a:cxn>
                  <a:cxn ang="0">
                    <a:pos x="323" y="2314"/>
                  </a:cxn>
                  <a:cxn ang="0">
                    <a:pos x="317" y="2608"/>
                  </a:cxn>
                  <a:cxn ang="0">
                    <a:pos x="305" y="2907"/>
                  </a:cxn>
                  <a:cxn ang="0">
                    <a:pos x="281" y="3201"/>
                  </a:cxn>
                  <a:cxn ang="0">
                    <a:pos x="257" y="3489"/>
                  </a:cxn>
                  <a:cxn ang="0">
                    <a:pos x="216" y="3777"/>
                  </a:cxn>
                  <a:cxn ang="0">
                    <a:pos x="174" y="4052"/>
                  </a:cxn>
                  <a:cxn ang="0">
                    <a:pos x="120" y="4316"/>
                  </a:cxn>
                  <a:cxn ang="0">
                    <a:pos x="132" y="4316"/>
                  </a:cxn>
                  <a:cxn ang="0">
                    <a:pos x="186" y="4052"/>
                  </a:cxn>
                  <a:cxn ang="0">
                    <a:pos x="228" y="3777"/>
                  </a:cxn>
                  <a:cxn ang="0">
                    <a:pos x="269" y="3489"/>
                  </a:cxn>
                  <a:cxn ang="0">
                    <a:pos x="293" y="3201"/>
                  </a:cxn>
                  <a:cxn ang="0">
                    <a:pos x="317" y="2907"/>
                  </a:cxn>
                  <a:cxn ang="0">
                    <a:pos x="329" y="2608"/>
                  </a:cxn>
                  <a:cxn ang="0">
                    <a:pos x="335" y="2314"/>
                  </a:cxn>
                  <a:cxn ang="0">
                    <a:pos x="329" y="2014"/>
                  </a:cxn>
                  <a:cxn ang="0">
                    <a:pos x="329" y="2014"/>
                  </a:cxn>
                </a:cxnLst>
                <a:rect l="0" t="0" r="r" b="b"/>
                <a:pathLst>
                  <a:path w="335" h="4316">
                    <a:moveTo>
                      <a:pt x="329" y="2014"/>
                    </a:moveTo>
                    <a:lnTo>
                      <a:pt x="317" y="1726"/>
                    </a:lnTo>
                    <a:lnTo>
                      <a:pt x="293" y="1445"/>
                    </a:lnTo>
                    <a:lnTo>
                      <a:pt x="263" y="1175"/>
                    </a:lnTo>
                    <a:lnTo>
                      <a:pt x="228" y="917"/>
                    </a:lnTo>
                    <a:lnTo>
                      <a:pt x="186" y="665"/>
                    </a:lnTo>
                    <a:lnTo>
                      <a:pt x="132" y="432"/>
                    </a:lnTo>
                    <a:lnTo>
                      <a:pt x="78" y="204"/>
                    </a:lnTo>
                    <a:lnTo>
                      <a:pt x="12" y="0"/>
                    </a:lnTo>
                    <a:lnTo>
                      <a:pt x="0" y="0"/>
                    </a:lnTo>
                    <a:lnTo>
                      <a:pt x="66" y="204"/>
                    </a:lnTo>
                    <a:lnTo>
                      <a:pt x="120" y="432"/>
                    </a:lnTo>
                    <a:lnTo>
                      <a:pt x="174" y="665"/>
                    </a:lnTo>
                    <a:lnTo>
                      <a:pt x="216" y="917"/>
                    </a:lnTo>
                    <a:lnTo>
                      <a:pt x="251" y="1175"/>
                    </a:lnTo>
                    <a:lnTo>
                      <a:pt x="281" y="1445"/>
                    </a:lnTo>
                    <a:lnTo>
                      <a:pt x="305" y="1726"/>
                    </a:lnTo>
                    <a:lnTo>
                      <a:pt x="317" y="2014"/>
                    </a:lnTo>
                    <a:lnTo>
                      <a:pt x="323" y="2314"/>
                    </a:lnTo>
                    <a:lnTo>
                      <a:pt x="317" y="2608"/>
                    </a:lnTo>
                    <a:lnTo>
                      <a:pt x="305" y="2907"/>
                    </a:lnTo>
                    <a:lnTo>
                      <a:pt x="281" y="3201"/>
                    </a:lnTo>
                    <a:lnTo>
                      <a:pt x="257" y="3489"/>
                    </a:lnTo>
                    <a:lnTo>
                      <a:pt x="216" y="3777"/>
                    </a:lnTo>
                    <a:lnTo>
                      <a:pt x="174" y="4052"/>
                    </a:lnTo>
                    <a:lnTo>
                      <a:pt x="120" y="4316"/>
                    </a:lnTo>
                    <a:lnTo>
                      <a:pt x="132" y="4316"/>
                    </a:lnTo>
                    <a:lnTo>
                      <a:pt x="186" y="4052"/>
                    </a:lnTo>
                    <a:lnTo>
                      <a:pt x="228" y="3777"/>
                    </a:lnTo>
                    <a:lnTo>
                      <a:pt x="269" y="3489"/>
                    </a:lnTo>
                    <a:lnTo>
                      <a:pt x="293" y="3201"/>
                    </a:lnTo>
                    <a:lnTo>
                      <a:pt x="317" y="2907"/>
                    </a:lnTo>
                    <a:lnTo>
                      <a:pt x="329" y="2608"/>
                    </a:lnTo>
                    <a:lnTo>
                      <a:pt x="335" y="2314"/>
                    </a:lnTo>
                    <a:lnTo>
                      <a:pt x="329" y="2014"/>
                    </a:lnTo>
                    <a:lnTo>
                      <a:pt x="329" y="2014"/>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82" name="Freeform 10">
                <a:extLst>
                  <a:ext uri="{FF2B5EF4-FFF2-40B4-BE49-F238E27FC236}">
                    <a16:creationId xmlns:a16="http://schemas.microsoft.com/office/drawing/2014/main" id="{D3FA8B7F-D629-3676-9FE1-D68EA8C4F8D3}"/>
                  </a:ext>
                </a:extLst>
              </p:cNvPr>
              <p:cNvSpPr>
                <a:spLocks/>
              </p:cNvSpPr>
              <p:nvPr userDrawn="1"/>
            </p:nvSpPr>
            <p:spPr bwMode="hidden">
              <a:xfrm>
                <a:off x="3676" y="0"/>
                <a:ext cx="427" cy="4316"/>
              </a:xfrm>
              <a:custGeom>
                <a:avLst/>
                <a:gdLst/>
                <a:ahLst/>
                <a:cxnLst>
                  <a:cxn ang="0">
                    <a:pos x="413" y="1924"/>
                  </a:cxn>
                  <a:cxn ang="0">
                    <a:pos x="395" y="1690"/>
                  </a:cxn>
                  <a:cxn ang="0">
                    <a:pos x="365" y="1457"/>
                  </a:cxn>
                  <a:cxn ang="0">
                    <a:pos x="329" y="1229"/>
                  </a:cxn>
                  <a:cxn ang="0">
                    <a:pos x="281" y="1001"/>
                  </a:cxn>
                  <a:cxn ang="0">
                    <a:pos x="227" y="761"/>
                  </a:cxn>
                  <a:cxn ang="0">
                    <a:pos x="162" y="522"/>
                  </a:cxn>
                  <a:cxn ang="0">
                    <a:pos x="90" y="270"/>
                  </a:cxn>
                  <a:cxn ang="0">
                    <a:pos x="12" y="0"/>
                  </a:cxn>
                  <a:cxn ang="0">
                    <a:pos x="0" y="0"/>
                  </a:cxn>
                  <a:cxn ang="0">
                    <a:pos x="84" y="270"/>
                  </a:cxn>
                  <a:cxn ang="0">
                    <a:pos x="156" y="522"/>
                  </a:cxn>
                  <a:cxn ang="0">
                    <a:pos x="216" y="767"/>
                  </a:cxn>
                  <a:cxn ang="0">
                    <a:pos x="275" y="1001"/>
                  </a:cxn>
                  <a:cxn ang="0">
                    <a:pos x="317" y="1235"/>
                  </a:cxn>
                  <a:cxn ang="0">
                    <a:pos x="353" y="1463"/>
                  </a:cxn>
                  <a:cxn ang="0">
                    <a:pos x="383" y="1690"/>
                  </a:cxn>
                  <a:cxn ang="0">
                    <a:pos x="401" y="1924"/>
                  </a:cxn>
                  <a:cxn ang="0">
                    <a:pos x="413" y="2188"/>
                  </a:cxn>
                  <a:cxn ang="0">
                    <a:pos x="407" y="2458"/>
                  </a:cxn>
                  <a:cxn ang="0">
                    <a:pos x="395" y="2733"/>
                  </a:cxn>
                  <a:cxn ang="0">
                    <a:pos x="365" y="3021"/>
                  </a:cxn>
                  <a:cxn ang="0">
                    <a:pos x="329" y="3321"/>
                  </a:cxn>
                  <a:cxn ang="0">
                    <a:pos x="275" y="3639"/>
                  </a:cxn>
                  <a:cxn ang="0">
                    <a:pos x="204" y="3968"/>
                  </a:cxn>
                  <a:cxn ang="0">
                    <a:pos x="126" y="4316"/>
                  </a:cxn>
                  <a:cxn ang="0">
                    <a:pos x="138" y="4316"/>
                  </a:cxn>
                  <a:cxn ang="0">
                    <a:pos x="216" y="3968"/>
                  </a:cxn>
                  <a:cxn ang="0">
                    <a:pos x="287" y="3639"/>
                  </a:cxn>
                  <a:cxn ang="0">
                    <a:pos x="341" y="3321"/>
                  </a:cxn>
                  <a:cxn ang="0">
                    <a:pos x="377" y="3021"/>
                  </a:cxn>
                  <a:cxn ang="0">
                    <a:pos x="407" y="2733"/>
                  </a:cxn>
                  <a:cxn ang="0">
                    <a:pos x="419" y="2458"/>
                  </a:cxn>
                  <a:cxn ang="0">
                    <a:pos x="425" y="2188"/>
                  </a:cxn>
                  <a:cxn ang="0">
                    <a:pos x="413" y="1924"/>
                  </a:cxn>
                  <a:cxn ang="0">
                    <a:pos x="413" y="1924"/>
                  </a:cxn>
                </a:cxnLst>
                <a:rect l="0" t="0" r="r" b="b"/>
                <a:pathLst>
                  <a:path w="425" h="4316">
                    <a:moveTo>
                      <a:pt x="413" y="1924"/>
                    </a:moveTo>
                    <a:lnTo>
                      <a:pt x="395" y="1690"/>
                    </a:lnTo>
                    <a:lnTo>
                      <a:pt x="365" y="1457"/>
                    </a:lnTo>
                    <a:lnTo>
                      <a:pt x="329" y="1229"/>
                    </a:lnTo>
                    <a:lnTo>
                      <a:pt x="281" y="1001"/>
                    </a:lnTo>
                    <a:lnTo>
                      <a:pt x="227" y="761"/>
                    </a:lnTo>
                    <a:lnTo>
                      <a:pt x="162" y="522"/>
                    </a:lnTo>
                    <a:lnTo>
                      <a:pt x="90" y="270"/>
                    </a:lnTo>
                    <a:lnTo>
                      <a:pt x="12" y="0"/>
                    </a:lnTo>
                    <a:lnTo>
                      <a:pt x="0" y="0"/>
                    </a:lnTo>
                    <a:lnTo>
                      <a:pt x="84" y="270"/>
                    </a:lnTo>
                    <a:lnTo>
                      <a:pt x="156" y="522"/>
                    </a:lnTo>
                    <a:lnTo>
                      <a:pt x="216" y="767"/>
                    </a:lnTo>
                    <a:lnTo>
                      <a:pt x="275" y="1001"/>
                    </a:lnTo>
                    <a:lnTo>
                      <a:pt x="317" y="1235"/>
                    </a:lnTo>
                    <a:lnTo>
                      <a:pt x="353" y="1463"/>
                    </a:lnTo>
                    <a:lnTo>
                      <a:pt x="383" y="1690"/>
                    </a:lnTo>
                    <a:lnTo>
                      <a:pt x="401" y="1924"/>
                    </a:lnTo>
                    <a:lnTo>
                      <a:pt x="413" y="2188"/>
                    </a:lnTo>
                    <a:lnTo>
                      <a:pt x="407" y="2458"/>
                    </a:lnTo>
                    <a:lnTo>
                      <a:pt x="395" y="2733"/>
                    </a:lnTo>
                    <a:lnTo>
                      <a:pt x="365" y="3021"/>
                    </a:lnTo>
                    <a:lnTo>
                      <a:pt x="329" y="3321"/>
                    </a:lnTo>
                    <a:lnTo>
                      <a:pt x="275" y="3639"/>
                    </a:lnTo>
                    <a:lnTo>
                      <a:pt x="204" y="3968"/>
                    </a:lnTo>
                    <a:lnTo>
                      <a:pt x="126" y="4316"/>
                    </a:lnTo>
                    <a:lnTo>
                      <a:pt x="138" y="4316"/>
                    </a:lnTo>
                    <a:lnTo>
                      <a:pt x="216" y="3968"/>
                    </a:lnTo>
                    <a:lnTo>
                      <a:pt x="287" y="3639"/>
                    </a:lnTo>
                    <a:lnTo>
                      <a:pt x="341" y="3321"/>
                    </a:lnTo>
                    <a:lnTo>
                      <a:pt x="377" y="3021"/>
                    </a:lnTo>
                    <a:lnTo>
                      <a:pt x="407" y="2733"/>
                    </a:lnTo>
                    <a:lnTo>
                      <a:pt x="419" y="2458"/>
                    </a:lnTo>
                    <a:lnTo>
                      <a:pt x="425" y="2188"/>
                    </a:lnTo>
                    <a:lnTo>
                      <a:pt x="413" y="1924"/>
                    </a:lnTo>
                    <a:lnTo>
                      <a:pt x="413" y="1924"/>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83" name="Freeform 11">
                <a:extLst>
                  <a:ext uri="{FF2B5EF4-FFF2-40B4-BE49-F238E27FC236}">
                    <a16:creationId xmlns:a16="http://schemas.microsoft.com/office/drawing/2014/main" id="{ABC03E4D-382D-0B47-6D3A-E664E0D3893F}"/>
                  </a:ext>
                </a:extLst>
              </p:cNvPr>
              <p:cNvSpPr>
                <a:spLocks/>
              </p:cNvSpPr>
              <p:nvPr userDrawn="1"/>
            </p:nvSpPr>
            <p:spPr bwMode="hidden">
              <a:xfrm>
                <a:off x="3946" y="0"/>
                <a:ext cx="558" cy="4316"/>
              </a:xfrm>
              <a:custGeom>
                <a:avLst/>
                <a:gdLst/>
                <a:ahLst/>
                <a:cxnLst>
                  <a:cxn ang="0">
                    <a:pos x="556" y="2020"/>
                  </a:cxn>
                  <a:cxn ang="0">
                    <a:pos x="538" y="1732"/>
                  </a:cxn>
                  <a:cxn ang="0">
                    <a:pos x="503" y="1445"/>
                  </a:cxn>
                  <a:cxn ang="0">
                    <a:pos x="455" y="1175"/>
                  </a:cxn>
                  <a:cxn ang="0">
                    <a:pos x="395" y="911"/>
                  </a:cxn>
                  <a:cxn ang="0">
                    <a:pos x="317" y="659"/>
                  </a:cxn>
                  <a:cxn ang="0">
                    <a:pos x="228" y="426"/>
                  </a:cxn>
                  <a:cxn ang="0">
                    <a:pos x="126" y="204"/>
                  </a:cxn>
                  <a:cxn ang="0">
                    <a:pos x="12" y="0"/>
                  </a:cxn>
                  <a:cxn ang="0">
                    <a:pos x="0" y="0"/>
                  </a:cxn>
                  <a:cxn ang="0">
                    <a:pos x="114" y="204"/>
                  </a:cxn>
                  <a:cxn ang="0">
                    <a:pos x="216" y="426"/>
                  </a:cxn>
                  <a:cxn ang="0">
                    <a:pos x="305" y="659"/>
                  </a:cxn>
                  <a:cxn ang="0">
                    <a:pos x="383" y="911"/>
                  </a:cxn>
                  <a:cxn ang="0">
                    <a:pos x="443" y="1175"/>
                  </a:cxn>
                  <a:cxn ang="0">
                    <a:pos x="491" y="1445"/>
                  </a:cxn>
                  <a:cxn ang="0">
                    <a:pos x="526" y="1732"/>
                  </a:cxn>
                  <a:cxn ang="0">
                    <a:pos x="544" y="2020"/>
                  </a:cxn>
                  <a:cxn ang="0">
                    <a:pos x="544" y="2326"/>
                  </a:cxn>
                  <a:cxn ang="0">
                    <a:pos x="532" y="2632"/>
                  </a:cxn>
                  <a:cxn ang="0">
                    <a:pos x="503" y="2931"/>
                  </a:cxn>
                  <a:cxn ang="0">
                    <a:pos x="455" y="3225"/>
                  </a:cxn>
                  <a:cxn ang="0">
                    <a:pos x="389" y="3513"/>
                  </a:cxn>
                  <a:cxn ang="0">
                    <a:pos x="311" y="3788"/>
                  </a:cxn>
                  <a:cxn ang="0">
                    <a:pos x="216" y="4058"/>
                  </a:cxn>
                  <a:cxn ang="0">
                    <a:pos x="102" y="4316"/>
                  </a:cxn>
                  <a:cxn ang="0">
                    <a:pos x="114" y="4316"/>
                  </a:cxn>
                  <a:cxn ang="0">
                    <a:pos x="228" y="4058"/>
                  </a:cxn>
                  <a:cxn ang="0">
                    <a:pos x="323" y="3788"/>
                  </a:cxn>
                  <a:cxn ang="0">
                    <a:pos x="401" y="3513"/>
                  </a:cxn>
                  <a:cxn ang="0">
                    <a:pos x="467" y="3225"/>
                  </a:cxn>
                  <a:cxn ang="0">
                    <a:pos x="515" y="2931"/>
                  </a:cxn>
                  <a:cxn ang="0">
                    <a:pos x="544" y="2632"/>
                  </a:cxn>
                  <a:cxn ang="0">
                    <a:pos x="556" y="2326"/>
                  </a:cxn>
                  <a:cxn ang="0">
                    <a:pos x="556" y="2020"/>
                  </a:cxn>
                  <a:cxn ang="0">
                    <a:pos x="556" y="2020"/>
                  </a:cxn>
                </a:cxnLst>
                <a:rect l="0" t="0" r="r" b="b"/>
                <a:pathLst>
                  <a:path w="556" h="4316">
                    <a:moveTo>
                      <a:pt x="556" y="2020"/>
                    </a:moveTo>
                    <a:lnTo>
                      <a:pt x="538" y="1732"/>
                    </a:lnTo>
                    <a:lnTo>
                      <a:pt x="503" y="1445"/>
                    </a:lnTo>
                    <a:lnTo>
                      <a:pt x="455" y="1175"/>
                    </a:lnTo>
                    <a:lnTo>
                      <a:pt x="395" y="911"/>
                    </a:lnTo>
                    <a:lnTo>
                      <a:pt x="317" y="659"/>
                    </a:lnTo>
                    <a:lnTo>
                      <a:pt x="228" y="426"/>
                    </a:lnTo>
                    <a:lnTo>
                      <a:pt x="126" y="204"/>
                    </a:lnTo>
                    <a:lnTo>
                      <a:pt x="12" y="0"/>
                    </a:lnTo>
                    <a:lnTo>
                      <a:pt x="0" y="0"/>
                    </a:lnTo>
                    <a:lnTo>
                      <a:pt x="114" y="204"/>
                    </a:lnTo>
                    <a:lnTo>
                      <a:pt x="216" y="426"/>
                    </a:lnTo>
                    <a:lnTo>
                      <a:pt x="305" y="659"/>
                    </a:lnTo>
                    <a:lnTo>
                      <a:pt x="383" y="911"/>
                    </a:lnTo>
                    <a:lnTo>
                      <a:pt x="443" y="1175"/>
                    </a:lnTo>
                    <a:lnTo>
                      <a:pt x="491" y="1445"/>
                    </a:lnTo>
                    <a:lnTo>
                      <a:pt x="526" y="1732"/>
                    </a:lnTo>
                    <a:lnTo>
                      <a:pt x="544" y="2020"/>
                    </a:lnTo>
                    <a:lnTo>
                      <a:pt x="544" y="2326"/>
                    </a:lnTo>
                    <a:lnTo>
                      <a:pt x="532" y="2632"/>
                    </a:lnTo>
                    <a:lnTo>
                      <a:pt x="503" y="2931"/>
                    </a:lnTo>
                    <a:lnTo>
                      <a:pt x="455" y="3225"/>
                    </a:lnTo>
                    <a:lnTo>
                      <a:pt x="389" y="3513"/>
                    </a:lnTo>
                    <a:lnTo>
                      <a:pt x="311" y="3788"/>
                    </a:lnTo>
                    <a:lnTo>
                      <a:pt x="216" y="4058"/>
                    </a:lnTo>
                    <a:lnTo>
                      <a:pt x="102" y="4316"/>
                    </a:lnTo>
                    <a:lnTo>
                      <a:pt x="114" y="4316"/>
                    </a:lnTo>
                    <a:lnTo>
                      <a:pt x="228" y="4058"/>
                    </a:lnTo>
                    <a:lnTo>
                      <a:pt x="323" y="3788"/>
                    </a:lnTo>
                    <a:lnTo>
                      <a:pt x="401" y="3513"/>
                    </a:lnTo>
                    <a:lnTo>
                      <a:pt x="467" y="3225"/>
                    </a:lnTo>
                    <a:lnTo>
                      <a:pt x="515" y="2931"/>
                    </a:lnTo>
                    <a:lnTo>
                      <a:pt x="544" y="2632"/>
                    </a:lnTo>
                    <a:lnTo>
                      <a:pt x="556" y="2326"/>
                    </a:lnTo>
                    <a:lnTo>
                      <a:pt x="556" y="2020"/>
                    </a:lnTo>
                    <a:lnTo>
                      <a:pt x="556" y="2020"/>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84" name="Freeform 12">
                <a:extLst>
                  <a:ext uri="{FF2B5EF4-FFF2-40B4-BE49-F238E27FC236}">
                    <a16:creationId xmlns:a16="http://schemas.microsoft.com/office/drawing/2014/main" id="{4111454B-33E3-17A2-4F30-D7773300E997}"/>
                  </a:ext>
                </a:extLst>
              </p:cNvPr>
              <p:cNvSpPr>
                <a:spLocks/>
              </p:cNvSpPr>
              <p:nvPr userDrawn="1"/>
            </p:nvSpPr>
            <p:spPr bwMode="hidden">
              <a:xfrm>
                <a:off x="4246" y="0"/>
                <a:ext cx="690" cy="4316"/>
              </a:xfrm>
              <a:custGeom>
                <a:avLst/>
                <a:gdLst/>
                <a:ahLst/>
                <a:cxnLst>
                  <a:cxn ang="0">
                    <a:pos x="688" y="2086"/>
                  </a:cxn>
                  <a:cxn ang="0">
                    <a:pos x="670" y="1810"/>
                  </a:cxn>
                  <a:cxn ang="0">
                    <a:pos x="634" y="1541"/>
                  </a:cxn>
                  <a:cxn ang="0">
                    <a:pos x="574" y="1271"/>
                  </a:cxn>
                  <a:cxn ang="0">
                    <a:pos x="497" y="1007"/>
                  </a:cxn>
                  <a:cxn ang="0">
                    <a:pos x="401" y="749"/>
                  </a:cxn>
                  <a:cxn ang="0">
                    <a:pos x="293" y="492"/>
                  </a:cxn>
                  <a:cxn ang="0">
                    <a:pos x="162" y="240"/>
                  </a:cxn>
                  <a:cxn ang="0">
                    <a:pos x="12" y="0"/>
                  </a:cxn>
                  <a:cxn ang="0">
                    <a:pos x="0" y="0"/>
                  </a:cxn>
                  <a:cxn ang="0">
                    <a:pos x="150" y="240"/>
                  </a:cxn>
                  <a:cxn ang="0">
                    <a:pos x="281" y="492"/>
                  </a:cxn>
                  <a:cxn ang="0">
                    <a:pos x="389" y="749"/>
                  </a:cxn>
                  <a:cxn ang="0">
                    <a:pos x="485" y="1007"/>
                  </a:cxn>
                  <a:cxn ang="0">
                    <a:pos x="562" y="1271"/>
                  </a:cxn>
                  <a:cxn ang="0">
                    <a:pos x="622" y="1541"/>
                  </a:cxn>
                  <a:cxn ang="0">
                    <a:pos x="658" y="1810"/>
                  </a:cxn>
                  <a:cxn ang="0">
                    <a:pos x="676" y="2086"/>
                  </a:cxn>
                  <a:cxn ang="0">
                    <a:pos x="676" y="2368"/>
                  </a:cxn>
                  <a:cxn ang="0">
                    <a:pos x="658" y="2650"/>
                  </a:cxn>
                  <a:cxn ang="0">
                    <a:pos x="616" y="2931"/>
                  </a:cxn>
                  <a:cxn ang="0">
                    <a:pos x="556" y="3213"/>
                  </a:cxn>
                  <a:cxn ang="0">
                    <a:pos x="473" y="3495"/>
                  </a:cxn>
                  <a:cxn ang="0">
                    <a:pos x="371" y="3777"/>
                  </a:cxn>
                  <a:cxn ang="0">
                    <a:pos x="251" y="4046"/>
                  </a:cxn>
                  <a:cxn ang="0">
                    <a:pos x="114" y="4316"/>
                  </a:cxn>
                  <a:cxn ang="0">
                    <a:pos x="126" y="4316"/>
                  </a:cxn>
                  <a:cxn ang="0">
                    <a:pos x="263" y="4046"/>
                  </a:cxn>
                  <a:cxn ang="0">
                    <a:pos x="383" y="3777"/>
                  </a:cxn>
                  <a:cxn ang="0">
                    <a:pos x="485" y="3495"/>
                  </a:cxn>
                  <a:cxn ang="0">
                    <a:pos x="568" y="3219"/>
                  </a:cxn>
                  <a:cxn ang="0">
                    <a:pos x="628" y="2937"/>
                  </a:cxn>
                  <a:cxn ang="0">
                    <a:pos x="670" y="2656"/>
                  </a:cxn>
                  <a:cxn ang="0">
                    <a:pos x="688" y="2368"/>
                  </a:cxn>
                  <a:cxn ang="0">
                    <a:pos x="688" y="2086"/>
                  </a:cxn>
                  <a:cxn ang="0">
                    <a:pos x="688" y="2086"/>
                  </a:cxn>
                </a:cxnLst>
                <a:rect l="0" t="0" r="r" b="b"/>
                <a:pathLst>
                  <a:path w="688" h="4316">
                    <a:moveTo>
                      <a:pt x="688" y="2086"/>
                    </a:moveTo>
                    <a:lnTo>
                      <a:pt x="670" y="1810"/>
                    </a:lnTo>
                    <a:lnTo>
                      <a:pt x="634" y="1541"/>
                    </a:lnTo>
                    <a:lnTo>
                      <a:pt x="574" y="1271"/>
                    </a:lnTo>
                    <a:lnTo>
                      <a:pt x="497" y="1007"/>
                    </a:lnTo>
                    <a:lnTo>
                      <a:pt x="401" y="749"/>
                    </a:lnTo>
                    <a:lnTo>
                      <a:pt x="293" y="492"/>
                    </a:lnTo>
                    <a:lnTo>
                      <a:pt x="162" y="240"/>
                    </a:lnTo>
                    <a:lnTo>
                      <a:pt x="12" y="0"/>
                    </a:lnTo>
                    <a:lnTo>
                      <a:pt x="0" y="0"/>
                    </a:lnTo>
                    <a:lnTo>
                      <a:pt x="150" y="240"/>
                    </a:lnTo>
                    <a:lnTo>
                      <a:pt x="281" y="492"/>
                    </a:lnTo>
                    <a:lnTo>
                      <a:pt x="389" y="749"/>
                    </a:lnTo>
                    <a:lnTo>
                      <a:pt x="485" y="1007"/>
                    </a:lnTo>
                    <a:lnTo>
                      <a:pt x="562" y="1271"/>
                    </a:lnTo>
                    <a:lnTo>
                      <a:pt x="622" y="1541"/>
                    </a:lnTo>
                    <a:lnTo>
                      <a:pt x="658" y="1810"/>
                    </a:lnTo>
                    <a:lnTo>
                      <a:pt x="676" y="2086"/>
                    </a:lnTo>
                    <a:lnTo>
                      <a:pt x="676" y="2368"/>
                    </a:lnTo>
                    <a:lnTo>
                      <a:pt x="658" y="2650"/>
                    </a:lnTo>
                    <a:lnTo>
                      <a:pt x="616" y="2931"/>
                    </a:lnTo>
                    <a:lnTo>
                      <a:pt x="556" y="3213"/>
                    </a:lnTo>
                    <a:lnTo>
                      <a:pt x="473" y="3495"/>
                    </a:lnTo>
                    <a:lnTo>
                      <a:pt x="371" y="3777"/>
                    </a:lnTo>
                    <a:lnTo>
                      <a:pt x="251" y="4046"/>
                    </a:lnTo>
                    <a:lnTo>
                      <a:pt x="114" y="4316"/>
                    </a:lnTo>
                    <a:lnTo>
                      <a:pt x="126" y="4316"/>
                    </a:lnTo>
                    <a:lnTo>
                      <a:pt x="263" y="4046"/>
                    </a:lnTo>
                    <a:lnTo>
                      <a:pt x="383" y="3777"/>
                    </a:lnTo>
                    <a:lnTo>
                      <a:pt x="485" y="3495"/>
                    </a:lnTo>
                    <a:lnTo>
                      <a:pt x="568" y="3219"/>
                    </a:lnTo>
                    <a:lnTo>
                      <a:pt x="628" y="2937"/>
                    </a:lnTo>
                    <a:lnTo>
                      <a:pt x="670" y="2656"/>
                    </a:lnTo>
                    <a:lnTo>
                      <a:pt x="688" y="2368"/>
                    </a:lnTo>
                    <a:lnTo>
                      <a:pt x="688" y="2086"/>
                    </a:lnTo>
                    <a:lnTo>
                      <a:pt x="688" y="2086"/>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85" name="Freeform 13">
                <a:extLst>
                  <a:ext uri="{FF2B5EF4-FFF2-40B4-BE49-F238E27FC236}">
                    <a16:creationId xmlns:a16="http://schemas.microsoft.com/office/drawing/2014/main" id="{EF9026FE-BA79-A218-7B9D-4A88F4B08A97}"/>
                  </a:ext>
                </a:extLst>
              </p:cNvPr>
              <p:cNvSpPr>
                <a:spLocks/>
              </p:cNvSpPr>
              <p:nvPr userDrawn="1"/>
            </p:nvSpPr>
            <p:spPr bwMode="hidden">
              <a:xfrm>
                <a:off x="4522" y="0"/>
                <a:ext cx="864" cy="4316"/>
              </a:xfrm>
              <a:custGeom>
                <a:avLst/>
                <a:gdLst/>
                <a:ahLst/>
                <a:cxnLst>
                  <a:cxn ang="0">
                    <a:pos x="855" y="2128"/>
                  </a:cxn>
                  <a:cxn ang="0">
                    <a:pos x="831" y="1834"/>
                  </a:cxn>
                  <a:cxn ang="0">
                    <a:pos x="808" y="1684"/>
                  </a:cxn>
                  <a:cxn ang="0">
                    <a:pos x="784" y="1541"/>
                  </a:cxn>
                  <a:cxn ang="0">
                    <a:pos x="748" y="1397"/>
                  </a:cxn>
                  <a:cxn ang="0">
                    <a:pos x="712" y="1253"/>
                  </a:cxn>
                  <a:cxn ang="0">
                    <a:pos x="664" y="1115"/>
                  </a:cxn>
                  <a:cxn ang="0">
                    <a:pos x="610" y="977"/>
                  </a:cxn>
                  <a:cxn ang="0">
                    <a:pos x="491" y="719"/>
                  </a:cxn>
                  <a:cxn ang="0">
                    <a:pos x="353" y="468"/>
                  </a:cxn>
                  <a:cxn ang="0">
                    <a:pos x="192" y="228"/>
                  </a:cxn>
                  <a:cxn ang="0">
                    <a:pos x="12" y="0"/>
                  </a:cxn>
                  <a:cxn ang="0">
                    <a:pos x="0" y="0"/>
                  </a:cxn>
                  <a:cxn ang="0">
                    <a:pos x="180" y="228"/>
                  </a:cxn>
                  <a:cxn ang="0">
                    <a:pos x="341" y="468"/>
                  </a:cxn>
                  <a:cxn ang="0">
                    <a:pos x="479" y="719"/>
                  </a:cxn>
                  <a:cxn ang="0">
                    <a:pos x="598" y="983"/>
                  </a:cxn>
                  <a:cxn ang="0">
                    <a:pos x="652" y="1121"/>
                  </a:cxn>
                  <a:cxn ang="0">
                    <a:pos x="700" y="1259"/>
                  </a:cxn>
                  <a:cxn ang="0">
                    <a:pos x="736" y="1403"/>
                  </a:cxn>
                  <a:cxn ang="0">
                    <a:pos x="772" y="1547"/>
                  </a:cxn>
                  <a:cxn ang="0">
                    <a:pos x="802" y="1690"/>
                  </a:cxn>
                  <a:cxn ang="0">
                    <a:pos x="819" y="1834"/>
                  </a:cxn>
                  <a:cxn ang="0">
                    <a:pos x="837" y="1984"/>
                  </a:cxn>
                  <a:cxn ang="0">
                    <a:pos x="843" y="2128"/>
                  </a:cxn>
                  <a:cxn ang="0">
                    <a:pos x="849" y="2278"/>
                  </a:cxn>
                  <a:cxn ang="0">
                    <a:pos x="843" y="2428"/>
                  </a:cxn>
                  <a:cxn ang="0">
                    <a:pos x="831" y="2572"/>
                  </a:cxn>
                  <a:cxn ang="0">
                    <a:pos x="819" y="2721"/>
                  </a:cxn>
                  <a:cxn ang="0">
                    <a:pos x="796" y="2865"/>
                  </a:cxn>
                  <a:cxn ang="0">
                    <a:pos x="766" y="3015"/>
                  </a:cxn>
                  <a:cxn ang="0">
                    <a:pos x="724" y="3159"/>
                  </a:cxn>
                  <a:cxn ang="0">
                    <a:pos x="682" y="3303"/>
                  </a:cxn>
                  <a:cxn ang="0">
                    <a:pos x="586" y="3567"/>
                  </a:cxn>
                  <a:cxn ang="0">
                    <a:pos x="473" y="3824"/>
                  </a:cxn>
                  <a:cxn ang="0">
                    <a:pos x="335" y="4076"/>
                  </a:cxn>
                  <a:cxn ang="0">
                    <a:pos x="180" y="4316"/>
                  </a:cxn>
                  <a:cxn ang="0">
                    <a:pos x="192" y="4316"/>
                  </a:cxn>
                  <a:cxn ang="0">
                    <a:pos x="347" y="4076"/>
                  </a:cxn>
                  <a:cxn ang="0">
                    <a:pos x="485" y="3824"/>
                  </a:cxn>
                  <a:cxn ang="0">
                    <a:pos x="598" y="3573"/>
                  </a:cxn>
                  <a:cxn ang="0">
                    <a:pos x="694" y="3309"/>
                  </a:cxn>
                  <a:cxn ang="0">
                    <a:pos x="736" y="3165"/>
                  </a:cxn>
                  <a:cxn ang="0">
                    <a:pos x="778" y="3021"/>
                  </a:cxn>
                  <a:cxn ang="0">
                    <a:pos x="808" y="2871"/>
                  </a:cxn>
                  <a:cxn ang="0">
                    <a:pos x="831" y="2727"/>
                  </a:cxn>
                  <a:cxn ang="0">
                    <a:pos x="843" y="2578"/>
                  </a:cxn>
                  <a:cxn ang="0">
                    <a:pos x="855" y="2428"/>
                  </a:cxn>
                  <a:cxn ang="0">
                    <a:pos x="861" y="2278"/>
                  </a:cxn>
                  <a:cxn ang="0">
                    <a:pos x="855" y="2128"/>
                  </a:cxn>
                  <a:cxn ang="0">
                    <a:pos x="855" y="2128"/>
                  </a:cxn>
                </a:cxnLst>
                <a:rect l="0" t="0" r="r" b="b"/>
                <a:pathLst>
                  <a:path w="861" h="4316">
                    <a:moveTo>
                      <a:pt x="855" y="2128"/>
                    </a:moveTo>
                    <a:lnTo>
                      <a:pt x="831" y="1834"/>
                    </a:lnTo>
                    <a:lnTo>
                      <a:pt x="808" y="1684"/>
                    </a:lnTo>
                    <a:lnTo>
                      <a:pt x="784" y="1541"/>
                    </a:lnTo>
                    <a:lnTo>
                      <a:pt x="748" y="1397"/>
                    </a:lnTo>
                    <a:lnTo>
                      <a:pt x="712" y="1253"/>
                    </a:lnTo>
                    <a:lnTo>
                      <a:pt x="664" y="1115"/>
                    </a:lnTo>
                    <a:lnTo>
                      <a:pt x="610" y="977"/>
                    </a:lnTo>
                    <a:lnTo>
                      <a:pt x="491" y="719"/>
                    </a:lnTo>
                    <a:lnTo>
                      <a:pt x="353" y="468"/>
                    </a:lnTo>
                    <a:lnTo>
                      <a:pt x="192" y="228"/>
                    </a:lnTo>
                    <a:lnTo>
                      <a:pt x="12" y="0"/>
                    </a:lnTo>
                    <a:lnTo>
                      <a:pt x="0" y="0"/>
                    </a:lnTo>
                    <a:lnTo>
                      <a:pt x="180" y="228"/>
                    </a:lnTo>
                    <a:lnTo>
                      <a:pt x="341" y="468"/>
                    </a:lnTo>
                    <a:lnTo>
                      <a:pt x="479" y="719"/>
                    </a:lnTo>
                    <a:lnTo>
                      <a:pt x="598" y="983"/>
                    </a:lnTo>
                    <a:lnTo>
                      <a:pt x="652" y="1121"/>
                    </a:lnTo>
                    <a:lnTo>
                      <a:pt x="700" y="1259"/>
                    </a:lnTo>
                    <a:lnTo>
                      <a:pt x="736" y="1403"/>
                    </a:lnTo>
                    <a:lnTo>
                      <a:pt x="772" y="1547"/>
                    </a:lnTo>
                    <a:lnTo>
                      <a:pt x="802" y="1690"/>
                    </a:lnTo>
                    <a:lnTo>
                      <a:pt x="819" y="1834"/>
                    </a:lnTo>
                    <a:lnTo>
                      <a:pt x="837" y="1984"/>
                    </a:lnTo>
                    <a:lnTo>
                      <a:pt x="843" y="2128"/>
                    </a:lnTo>
                    <a:lnTo>
                      <a:pt x="849" y="2278"/>
                    </a:lnTo>
                    <a:lnTo>
                      <a:pt x="843" y="2428"/>
                    </a:lnTo>
                    <a:lnTo>
                      <a:pt x="831" y="2572"/>
                    </a:lnTo>
                    <a:lnTo>
                      <a:pt x="819" y="2721"/>
                    </a:lnTo>
                    <a:lnTo>
                      <a:pt x="796" y="2865"/>
                    </a:lnTo>
                    <a:lnTo>
                      <a:pt x="766" y="3015"/>
                    </a:lnTo>
                    <a:lnTo>
                      <a:pt x="724" y="3159"/>
                    </a:lnTo>
                    <a:lnTo>
                      <a:pt x="682" y="3303"/>
                    </a:lnTo>
                    <a:lnTo>
                      <a:pt x="586" y="3567"/>
                    </a:lnTo>
                    <a:lnTo>
                      <a:pt x="473" y="3824"/>
                    </a:lnTo>
                    <a:lnTo>
                      <a:pt x="335" y="4076"/>
                    </a:lnTo>
                    <a:lnTo>
                      <a:pt x="180" y="4316"/>
                    </a:lnTo>
                    <a:lnTo>
                      <a:pt x="192" y="4316"/>
                    </a:lnTo>
                    <a:lnTo>
                      <a:pt x="347" y="4076"/>
                    </a:lnTo>
                    <a:lnTo>
                      <a:pt x="485" y="3824"/>
                    </a:lnTo>
                    <a:lnTo>
                      <a:pt x="598" y="3573"/>
                    </a:lnTo>
                    <a:lnTo>
                      <a:pt x="694" y="3309"/>
                    </a:lnTo>
                    <a:lnTo>
                      <a:pt x="736" y="3165"/>
                    </a:lnTo>
                    <a:lnTo>
                      <a:pt x="778" y="3021"/>
                    </a:lnTo>
                    <a:lnTo>
                      <a:pt x="808" y="2871"/>
                    </a:lnTo>
                    <a:lnTo>
                      <a:pt x="831" y="2727"/>
                    </a:lnTo>
                    <a:lnTo>
                      <a:pt x="843" y="2578"/>
                    </a:lnTo>
                    <a:lnTo>
                      <a:pt x="855" y="2428"/>
                    </a:lnTo>
                    <a:lnTo>
                      <a:pt x="861" y="2278"/>
                    </a:lnTo>
                    <a:lnTo>
                      <a:pt x="855" y="2128"/>
                    </a:lnTo>
                    <a:lnTo>
                      <a:pt x="855" y="2128"/>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86" name="Freeform 14">
                <a:extLst>
                  <a:ext uri="{FF2B5EF4-FFF2-40B4-BE49-F238E27FC236}">
                    <a16:creationId xmlns:a16="http://schemas.microsoft.com/office/drawing/2014/main" id="{9BB9DAC7-FCB7-8EDE-318E-CD7BD1D9BE4C}"/>
                  </a:ext>
                </a:extLst>
              </p:cNvPr>
              <p:cNvSpPr>
                <a:spLocks/>
              </p:cNvSpPr>
              <p:nvPr userDrawn="1"/>
            </p:nvSpPr>
            <p:spPr bwMode="hidden">
              <a:xfrm>
                <a:off x="2399" y="0"/>
                <a:ext cx="150" cy="4316"/>
              </a:xfrm>
              <a:custGeom>
                <a:avLst/>
                <a:gdLst/>
                <a:ahLst/>
                <a:cxnLst>
                  <a:cxn ang="0">
                    <a:pos x="18" y="1942"/>
                  </a:cxn>
                  <a:cxn ang="0">
                    <a:pos x="30" y="1630"/>
                  </a:cxn>
                  <a:cxn ang="0">
                    <a:pos x="42" y="1331"/>
                  </a:cxn>
                  <a:cxn ang="0">
                    <a:pos x="59" y="1055"/>
                  </a:cxn>
                  <a:cxn ang="0">
                    <a:pos x="77" y="791"/>
                  </a:cxn>
                  <a:cxn ang="0">
                    <a:pos x="83" y="671"/>
                  </a:cxn>
                  <a:cxn ang="0">
                    <a:pos x="95" y="557"/>
                  </a:cxn>
                  <a:cxn ang="0">
                    <a:pos x="107" y="444"/>
                  </a:cxn>
                  <a:cxn ang="0">
                    <a:pos x="113" y="342"/>
                  </a:cxn>
                  <a:cxn ang="0">
                    <a:pos x="125" y="246"/>
                  </a:cxn>
                  <a:cxn ang="0">
                    <a:pos x="131" y="156"/>
                  </a:cxn>
                  <a:cxn ang="0">
                    <a:pos x="143" y="72"/>
                  </a:cxn>
                  <a:cxn ang="0">
                    <a:pos x="149" y="0"/>
                  </a:cxn>
                  <a:cxn ang="0">
                    <a:pos x="137" y="0"/>
                  </a:cxn>
                  <a:cxn ang="0">
                    <a:pos x="131" y="72"/>
                  </a:cxn>
                  <a:cxn ang="0">
                    <a:pos x="119" y="156"/>
                  </a:cxn>
                  <a:cxn ang="0">
                    <a:pos x="113" y="246"/>
                  </a:cxn>
                  <a:cxn ang="0">
                    <a:pos x="101" y="342"/>
                  </a:cxn>
                  <a:cxn ang="0">
                    <a:pos x="95" y="444"/>
                  </a:cxn>
                  <a:cxn ang="0">
                    <a:pos x="83" y="557"/>
                  </a:cxn>
                  <a:cxn ang="0">
                    <a:pos x="71" y="671"/>
                  </a:cxn>
                  <a:cxn ang="0">
                    <a:pos x="65" y="791"/>
                  </a:cxn>
                  <a:cxn ang="0">
                    <a:pos x="48" y="1055"/>
                  </a:cxn>
                  <a:cxn ang="0">
                    <a:pos x="30" y="1331"/>
                  </a:cxn>
                  <a:cxn ang="0">
                    <a:pos x="18" y="1630"/>
                  </a:cxn>
                  <a:cxn ang="0">
                    <a:pos x="6" y="1942"/>
                  </a:cxn>
                  <a:cxn ang="0">
                    <a:pos x="0" y="2278"/>
                  </a:cxn>
                  <a:cxn ang="0">
                    <a:pos x="6" y="2602"/>
                  </a:cxn>
                  <a:cxn ang="0">
                    <a:pos x="12" y="2919"/>
                  </a:cxn>
                  <a:cxn ang="0">
                    <a:pos x="24" y="3219"/>
                  </a:cxn>
                  <a:cxn ang="0">
                    <a:pos x="36" y="3513"/>
                  </a:cxn>
                  <a:cxn ang="0">
                    <a:pos x="59" y="3794"/>
                  </a:cxn>
                  <a:cxn ang="0">
                    <a:pos x="89" y="4058"/>
                  </a:cxn>
                  <a:cxn ang="0">
                    <a:pos x="125" y="4316"/>
                  </a:cxn>
                  <a:cxn ang="0">
                    <a:pos x="137" y="4316"/>
                  </a:cxn>
                  <a:cxn ang="0">
                    <a:pos x="101" y="4058"/>
                  </a:cxn>
                  <a:cxn ang="0">
                    <a:pos x="71" y="3794"/>
                  </a:cxn>
                  <a:cxn ang="0">
                    <a:pos x="48" y="3513"/>
                  </a:cxn>
                  <a:cxn ang="0">
                    <a:pos x="36" y="3225"/>
                  </a:cxn>
                  <a:cxn ang="0">
                    <a:pos x="24" y="2919"/>
                  </a:cxn>
                  <a:cxn ang="0">
                    <a:pos x="18" y="2608"/>
                  </a:cxn>
                  <a:cxn ang="0">
                    <a:pos x="12" y="2278"/>
                  </a:cxn>
                  <a:cxn ang="0">
                    <a:pos x="18" y="1942"/>
                  </a:cxn>
                  <a:cxn ang="0">
                    <a:pos x="18" y="1942"/>
                  </a:cxn>
                </a:cxnLst>
                <a:rect l="0" t="0" r="r" b="b"/>
                <a:pathLst>
                  <a:path w="149" h="4316">
                    <a:moveTo>
                      <a:pt x="18" y="1942"/>
                    </a:moveTo>
                    <a:lnTo>
                      <a:pt x="30" y="1630"/>
                    </a:lnTo>
                    <a:lnTo>
                      <a:pt x="42" y="1331"/>
                    </a:lnTo>
                    <a:lnTo>
                      <a:pt x="59" y="1055"/>
                    </a:lnTo>
                    <a:lnTo>
                      <a:pt x="77" y="791"/>
                    </a:lnTo>
                    <a:lnTo>
                      <a:pt x="83" y="671"/>
                    </a:lnTo>
                    <a:lnTo>
                      <a:pt x="95" y="557"/>
                    </a:lnTo>
                    <a:lnTo>
                      <a:pt x="107" y="444"/>
                    </a:lnTo>
                    <a:lnTo>
                      <a:pt x="113" y="342"/>
                    </a:lnTo>
                    <a:lnTo>
                      <a:pt x="125" y="246"/>
                    </a:lnTo>
                    <a:lnTo>
                      <a:pt x="131" y="156"/>
                    </a:lnTo>
                    <a:lnTo>
                      <a:pt x="143" y="72"/>
                    </a:lnTo>
                    <a:lnTo>
                      <a:pt x="149" y="0"/>
                    </a:lnTo>
                    <a:lnTo>
                      <a:pt x="137" y="0"/>
                    </a:lnTo>
                    <a:lnTo>
                      <a:pt x="131" y="72"/>
                    </a:lnTo>
                    <a:lnTo>
                      <a:pt x="119" y="156"/>
                    </a:lnTo>
                    <a:lnTo>
                      <a:pt x="113" y="246"/>
                    </a:lnTo>
                    <a:lnTo>
                      <a:pt x="101" y="342"/>
                    </a:lnTo>
                    <a:lnTo>
                      <a:pt x="95" y="444"/>
                    </a:lnTo>
                    <a:lnTo>
                      <a:pt x="83" y="557"/>
                    </a:lnTo>
                    <a:lnTo>
                      <a:pt x="71" y="671"/>
                    </a:lnTo>
                    <a:lnTo>
                      <a:pt x="65" y="791"/>
                    </a:lnTo>
                    <a:lnTo>
                      <a:pt x="48" y="1055"/>
                    </a:lnTo>
                    <a:lnTo>
                      <a:pt x="30" y="1331"/>
                    </a:lnTo>
                    <a:lnTo>
                      <a:pt x="18" y="1630"/>
                    </a:lnTo>
                    <a:lnTo>
                      <a:pt x="6" y="1942"/>
                    </a:lnTo>
                    <a:lnTo>
                      <a:pt x="0" y="2278"/>
                    </a:lnTo>
                    <a:lnTo>
                      <a:pt x="6" y="2602"/>
                    </a:lnTo>
                    <a:lnTo>
                      <a:pt x="12" y="2919"/>
                    </a:lnTo>
                    <a:lnTo>
                      <a:pt x="24" y="3219"/>
                    </a:lnTo>
                    <a:lnTo>
                      <a:pt x="36" y="3513"/>
                    </a:lnTo>
                    <a:lnTo>
                      <a:pt x="59" y="3794"/>
                    </a:lnTo>
                    <a:lnTo>
                      <a:pt x="89" y="4058"/>
                    </a:lnTo>
                    <a:lnTo>
                      <a:pt x="125" y="4316"/>
                    </a:lnTo>
                    <a:lnTo>
                      <a:pt x="137" y="4316"/>
                    </a:lnTo>
                    <a:lnTo>
                      <a:pt x="101" y="4058"/>
                    </a:lnTo>
                    <a:lnTo>
                      <a:pt x="71" y="3794"/>
                    </a:lnTo>
                    <a:lnTo>
                      <a:pt x="48" y="3513"/>
                    </a:lnTo>
                    <a:lnTo>
                      <a:pt x="36" y="3225"/>
                    </a:lnTo>
                    <a:lnTo>
                      <a:pt x="24" y="2919"/>
                    </a:lnTo>
                    <a:lnTo>
                      <a:pt x="18" y="2608"/>
                    </a:lnTo>
                    <a:lnTo>
                      <a:pt x="12" y="2278"/>
                    </a:lnTo>
                    <a:lnTo>
                      <a:pt x="18" y="1942"/>
                    </a:lnTo>
                    <a:lnTo>
                      <a:pt x="18" y="1942"/>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87" name="Freeform 15">
                <a:extLst>
                  <a:ext uri="{FF2B5EF4-FFF2-40B4-BE49-F238E27FC236}">
                    <a16:creationId xmlns:a16="http://schemas.microsoft.com/office/drawing/2014/main" id="{90FE00B8-7BF4-DCFF-5747-BC2D0996100B}"/>
                  </a:ext>
                </a:extLst>
              </p:cNvPr>
              <p:cNvSpPr>
                <a:spLocks/>
              </p:cNvSpPr>
              <p:nvPr userDrawn="1"/>
            </p:nvSpPr>
            <p:spPr bwMode="hidden">
              <a:xfrm>
                <a:off x="1967" y="0"/>
                <a:ext cx="300" cy="4316"/>
              </a:xfrm>
              <a:custGeom>
                <a:avLst/>
                <a:gdLst/>
                <a:ahLst/>
                <a:cxnLst>
                  <a:cxn ang="0">
                    <a:pos x="18" y="2062"/>
                  </a:cxn>
                  <a:cxn ang="0">
                    <a:pos x="30" y="1750"/>
                  </a:cxn>
                  <a:cxn ang="0">
                    <a:pos x="54" y="1451"/>
                  </a:cxn>
                  <a:cxn ang="0">
                    <a:pos x="84" y="1169"/>
                  </a:cxn>
                  <a:cxn ang="0">
                    <a:pos x="126" y="899"/>
                  </a:cxn>
                  <a:cxn ang="0">
                    <a:pos x="162" y="641"/>
                  </a:cxn>
                  <a:cxn ang="0">
                    <a:pos x="209" y="408"/>
                  </a:cxn>
                  <a:cxn ang="0">
                    <a:pos x="251" y="192"/>
                  </a:cxn>
                  <a:cxn ang="0">
                    <a:pos x="299" y="0"/>
                  </a:cxn>
                  <a:cxn ang="0">
                    <a:pos x="287" y="0"/>
                  </a:cxn>
                  <a:cxn ang="0">
                    <a:pos x="239" y="192"/>
                  </a:cxn>
                  <a:cxn ang="0">
                    <a:pos x="198" y="408"/>
                  </a:cxn>
                  <a:cxn ang="0">
                    <a:pos x="156" y="641"/>
                  </a:cxn>
                  <a:cxn ang="0">
                    <a:pos x="114" y="899"/>
                  </a:cxn>
                  <a:cxn ang="0">
                    <a:pos x="78" y="1169"/>
                  </a:cxn>
                  <a:cxn ang="0">
                    <a:pos x="48" y="1451"/>
                  </a:cxn>
                  <a:cxn ang="0">
                    <a:pos x="24" y="1750"/>
                  </a:cxn>
                  <a:cxn ang="0">
                    <a:pos x="6" y="2062"/>
                  </a:cxn>
                  <a:cxn ang="0">
                    <a:pos x="0" y="2374"/>
                  </a:cxn>
                  <a:cxn ang="0">
                    <a:pos x="12" y="2674"/>
                  </a:cxn>
                  <a:cxn ang="0">
                    <a:pos x="30" y="2973"/>
                  </a:cxn>
                  <a:cxn ang="0">
                    <a:pos x="54" y="3255"/>
                  </a:cxn>
                  <a:cxn ang="0">
                    <a:pos x="96" y="3537"/>
                  </a:cxn>
                  <a:cxn ang="0">
                    <a:pos x="144" y="3806"/>
                  </a:cxn>
                  <a:cxn ang="0">
                    <a:pos x="203" y="4064"/>
                  </a:cxn>
                  <a:cxn ang="0">
                    <a:pos x="275" y="4316"/>
                  </a:cxn>
                  <a:cxn ang="0">
                    <a:pos x="287" y="4316"/>
                  </a:cxn>
                  <a:cxn ang="0">
                    <a:pos x="215" y="4064"/>
                  </a:cxn>
                  <a:cxn ang="0">
                    <a:pos x="156" y="3806"/>
                  </a:cxn>
                  <a:cxn ang="0">
                    <a:pos x="108" y="3537"/>
                  </a:cxn>
                  <a:cxn ang="0">
                    <a:pos x="66" y="3261"/>
                  </a:cxn>
                  <a:cxn ang="0">
                    <a:pos x="42" y="2973"/>
                  </a:cxn>
                  <a:cxn ang="0">
                    <a:pos x="24" y="2680"/>
                  </a:cxn>
                  <a:cxn ang="0">
                    <a:pos x="12" y="2374"/>
                  </a:cxn>
                  <a:cxn ang="0">
                    <a:pos x="18" y="2062"/>
                  </a:cxn>
                  <a:cxn ang="0">
                    <a:pos x="18" y="2062"/>
                  </a:cxn>
                </a:cxnLst>
                <a:rect l="0" t="0" r="r" b="b"/>
                <a:pathLst>
                  <a:path w="299" h="4316">
                    <a:moveTo>
                      <a:pt x="18" y="2062"/>
                    </a:moveTo>
                    <a:lnTo>
                      <a:pt x="30" y="1750"/>
                    </a:lnTo>
                    <a:lnTo>
                      <a:pt x="54" y="1451"/>
                    </a:lnTo>
                    <a:lnTo>
                      <a:pt x="84" y="1169"/>
                    </a:lnTo>
                    <a:lnTo>
                      <a:pt x="126" y="899"/>
                    </a:lnTo>
                    <a:lnTo>
                      <a:pt x="162" y="641"/>
                    </a:lnTo>
                    <a:lnTo>
                      <a:pt x="209" y="408"/>
                    </a:lnTo>
                    <a:lnTo>
                      <a:pt x="251" y="192"/>
                    </a:lnTo>
                    <a:lnTo>
                      <a:pt x="299" y="0"/>
                    </a:lnTo>
                    <a:lnTo>
                      <a:pt x="287" y="0"/>
                    </a:lnTo>
                    <a:lnTo>
                      <a:pt x="239" y="192"/>
                    </a:lnTo>
                    <a:lnTo>
                      <a:pt x="198" y="408"/>
                    </a:lnTo>
                    <a:lnTo>
                      <a:pt x="156" y="641"/>
                    </a:lnTo>
                    <a:lnTo>
                      <a:pt x="114" y="899"/>
                    </a:lnTo>
                    <a:lnTo>
                      <a:pt x="78" y="1169"/>
                    </a:lnTo>
                    <a:lnTo>
                      <a:pt x="48" y="1451"/>
                    </a:lnTo>
                    <a:lnTo>
                      <a:pt x="24" y="1750"/>
                    </a:lnTo>
                    <a:lnTo>
                      <a:pt x="6" y="2062"/>
                    </a:lnTo>
                    <a:lnTo>
                      <a:pt x="0" y="2374"/>
                    </a:lnTo>
                    <a:lnTo>
                      <a:pt x="12" y="2674"/>
                    </a:lnTo>
                    <a:lnTo>
                      <a:pt x="30" y="2973"/>
                    </a:lnTo>
                    <a:lnTo>
                      <a:pt x="54" y="3255"/>
                    </a:lnTo>
                    <a:lnTo>
                      <a:pt x="96" y="3537"/>
                    </a:lnTo>
                    <a:lnTo>
                      <a:pt x="144" y="3806"/>
                    </a:lnTo>
                    <a:lnTo>
                      <a:pt x="203" y="4064"/>
                    </a:lnTo>
                    <a:lnTo>
                      <a:pt x="275" y="4316"/>
                    </a:lnTo>
                    <a:lnTo>
                      <a:pt x="287" y="4316"/>
                    </a:lnTo>
                    <a:lnTo>
                      <a:pt x="215" y="4064"/>
                    </a:lnTo>
                    <a:lnTo>
                      <a:pt x="156" y="3806"/>
                    </a:lnTo>
                    <a:lnTo>
                      <a:pt x="108" y="3537"/>
                    </a:lnTo>
                    <a:lnTo>
                      <a:pt x="66" y="3261"/>
                    </a:lnTo>
                    <a:lnTo>
                      <a:pt x="42" y="2973"/>
                    </a:lnTo>
                    <a:lnTo>
                      <a:pt x="24" y="2680"/>
                    </a:lnTo>
                    <a:lnTo>
                      <a:pt x="12" y="2374"/>
                    </a:lnTo>
                    <a:lnTo>
                      <a:pt x="18" y="2062"/>
                    </a:lnTo>
                    <a:lnTo>
                      <a:pt x="18" y="2062"/>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88" name="Freeform 16">
                <a:extLst>
                  <a:ext uri="{FF2B5EF4-FFF2-40B4-BE49-F238E27FC236}">
                    <a16:creationId xmlns:a16="http://schemas.microsoft.com/office/drawing/2014/main" id="{484B16A7-D1BA-166B-FAFB-2973E0F80640}"/>
                  </a:ext>
                </a:extLst>
              </p:cNvPr>
              <p:cNvSpPr>
                <a:spLocks/>
              </p:cNvSpPr>
              <p:nvPr userDrawn="1"/>
            </p:nvSpPr>
            <p:spPr bwMode="hidden">
              <a:xfrm>
                <a:off x="1566" y="0"/>
                <a:ext cx="425" cy="4316"/>
              </a:xfrm>
              <a:custGeom>
                <a:avLst/>
                <a:gdLst/>
                <a:ahLst/>
                <a:cxnLst>
                  <a:cxn ang="0">
                    <a:pos x="424" y="0"/>
                  </a:cxn>
                  <a:cxn ang="0">
                    <a:pos x="412" y="0"/>
                  </a:cxn>
                  <a:cxn ang="0">
                    <a:pos x="316" y="222"/>
                  </a:cxn>
                  <a:cxn ang="0">
                    <a:pos x="239" y="462"/>
                  </a:cxn>
                  <a:cxn ang="0">
                    <a:pos x="167" y="707"/>
                  </a:cxn>
                  <a:cxn ang="0">
                    <a:pos x="107" y="971"/>
                  </a:cxn>
                  <a:cxn ang="0">
                    <a:pos x="65" y="1247"/>
                  </a:cxn>
                  <a:cxn ang="0">
                    <a:pos x="29" y="1529"/>
                  </a:cxn>
                  <a:cxn ang="0">
                    <a:pos x="6" y="1822"/>
                  </a:cxn>
                  <a:cxn ang="0">
                    <a:pos x="0" y="2122"/>
                  </a:cxn>
                  <a:cxn ang="0">
                    <a:pos x="6" y="2404"/>
                  </a:cxn>
                  <a:cxn ang="0">
                    <a:pos x="24" y="2686"/>
                  </a:cxn>
                  <a:cxn ang="0">
                    <a:pos x="47" y="2961"/>
                  </a:cxn>
                  <a:cxn ang="0">
                    <a:pos x="89" y="3243"/>
                  </a:cxn>
                  <a:cxn ang="0">
                    <a:pos x="137" y="3519"/>
                  </a:cxn>
                  <a:cxn ang="0">
                    <a:pos x="197" y="3788"/>
                  </a:cxn>
                  <a:cxn ang="0">
                    <a:pos x="269" y="4058"/>
                  </a:cxn>
                  <a:cxn ang="0">
                    <a:pos x="346" y="4316"/>
                  </a:cxn>
                  <a:cxn ang="0">
                    <a:pos x="358" y="4316"/>
                  </a:cxn>
                  <a:cxn ang="0">
                    <a:pos x="281" y="4058"/>
                  </a:cxn>
                  <a:cxn ang="0">
                    <a:pos x="209" y="3788"/>
                  </a:cxn>
                  <a:cxn ang="0">
                    <a:pos x="149" y="3519"/>
                  </a:cxn>
                  <a:cxn ang="0">
                    <a:pos x="101" y="3243"/>
                  </a:cxn>
                  <a:cxn ang="0">
                    <a:pos x="59" y="2961"/>
                  </a:cxn>
                  <a:cxn ang="0">
                    <a:pos x="35" y="2686"/>
                  </a:cxn>
                  <a:cxn ang="0">
                    <a:pos x="18" y="2404"/>
                  </a:cxn>
                  <a:cxn ang="0">
                    <a:pos x="12" y="2122"/>
                  </a:cxn>
                  <a:cxn ang="0">
                    <a:pos x="18" y="1822"/>
                  </a:cxn>
                  <a:cxn ang="0">
                    <a:pos x="41" y="1529"/>
                  </a:cxn>
                  <a:cxn ang="0">
                    <a:pos x="71" y="1247"/>
                  </a:cxn>
                  <a:cxn ang="0">
                    <a:pos x="119" y="971"/>
                  </a:cxn>
                  <a:cxn ang="0">
                    <a:pos x="179" y="707"/>
                  </a:cxn>
                  <a:cxn ang="0">
                    <a:pos x="245" y="462"/>
                  </a:cxn>
                  <a:cxn ang="0">
                    <a:pos x="328" y="222"/>
                  </a:cxn>
                  <a:cxn ang="0">
                    <a:pos x="424" y="0"/>
                  </a:cxn>
                  <a:cxn ang="0">
                    <a:pos x="424" y="0"/>
                  </a:cxn>
                </a:cxnLst>
                <a:rect l="0" t="0" r="r" b="b"/>
                <a:pathLst>
                  <a:path w="424" h="4316">
                    <a:moveTo>
                      <a:pt x="424" y="0"/>
                    </a:moveTo>
                    <a:lnTo>
                      <a:pt x="412" y="0"/>
                    </a:lnTo>
                    <a:lnTo>
                      <a:pt x="316" y="222"/>
                    </a:lnTo>
                    <a:lnTo>
                      <a:pt x="239" y="462"/>
                    </a:lnTo>
                    <a:lnTo>
                      <a:pt x="167" y="707"/>
                    </a:lnTo>
                    <a:lnTo>
                      <a:pt x="107" y="971"/>
                    </a:lnTo>
                    <a:lnTo>
                      <a:pt x="65" y="1247"/>
                    </a:lnTo>
                    <a:lnTo>
                      <a:pt x="29" y="1529"/>
                    </a:lnTo>
                    <a:lnTo>
                      <a:pt x="6" y="1822"/>
                    </a:lnTo>
                    <a:lnTo>
                      <a:pt x="0" y="2122"/>
                    </a:lnTo>
                    <a:lnTo>
                      <a:pt x="6" y="2404"/>
                    </a:lnTo>
                    <a:lnTo>
                      <a:pt x="24" y="2686"/>
                    </a:lnTo>
                    <a:lnTo>
                      <a:pt x="47" y="2961"/>
                    </a:lnTo>
                    <a:lnTo>
                      <a:pt x="89" y="3243"/>
                    </a:lnTo>
                    <a:lnTo>
                      <a:pt x="137" y="3519"/>
                    </a:lnTo>
                    <a:lnTo>
                      <a:pt x="197" y="3788"/>
                    </a:lnTo>
                    <a:lnTo>
                      <a:pt x="269" y="4058"/>
                    </a:lnTo>
                    <a:lnTo>
                      <a:pt x="346" y="4316"/>
                    </a:lnTo>
                    <a:lnTo>
                      <a:pt x="358" y="4316"/>
                    </a:lnTo>
                    <a:lnTo>
                      <a:pt x="281" y="4058"/>
                    </a:lnTo>
                    <a:lnTo>
                      <a:pt x="209" y="3788"/>
                    </a:lnTo>
                    <a:lnTo>
                      <a:pt x="149" y="3519"/>
                    </a:lnTo>
                    <a:lnTo>
                      <a:pt x="101" y="3243"/>
                    </a:lnTo>
                    <a:lnTo>
                      <a:pt x="59" y="2961"/>
                    </a:lnTo>
                    <a:lnTo>
                      <a:pt x="35" y="2686"/>
                    </a:lnTo>
                    <a:lnTo>
                      <a:pt x="18" y="2404"/>
                    </a:lnTo>
                    <a:lnTo>
                      <a:pt x="12" y="2122"/>
                    </a:lnTo>
                    <a:lnTo>
                      <a:pt x="18" y="1822"/>
                    </a:lnTo>
                    <a:lnTo>
                      <a:pt x="41" y="1529"/>
                    </a:lnTo>
                    <a:lnTo>
                      <a:pt x="71" y="1247"/>
                    </a:lnTo>
                    <a:lnTo>
                      <a:pt x="119" y="971"/>
                    </a:lnTo>
                    <a:lnTo>
                      <a:pt x="179" y="707"/>
                    </a:lnTo>
                    <a:lnTo>
                      <a:pt x="245" y="462"/>
                    </a:lnTo>
                    <a:lnTo>
                      <a:pt x="328" y="222"/>
                    </a:lnTo>
                    <a:lnTo>
                      <a:pt x="424" y="0"/>
                    </a:lnTo>
                    <a:lnTo>
                      <a:pt x="424" y="0"/>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89" name="Freeform 17">
                <a:extLst>
                  <a:ext uri="{FF2B5EF4-FFF2-40B4-BE49-F238E27FC236}">
                    <a16:creationId xmlns:a16="http://schemas.microsoft.com/office/drawing/2014/main" id="{36341D25-534A-986D-60B5-710A9F1BA7FF}"/>
                  </a:ext>
                </a:extLst>
              </p:cNvPr>
              <p:cNvSpPr>
                <a:spLocks/>
              </p:cNvSpPr>
              <p:nvPr userDrawn="1"/>
            </p:nvSpPr>
            <p:spPr bwMode="hidden">
              <a:xfrm>
                <a:off x="1128" y="0"/>
                <a:ext cx="575" cy="4316"/>
              </a:xfrm>
              <a:custGeom>
                <a:avLst/>
                <a:gdLst/>
                <a:ahLst/>
                <a:cxnLst>
                  <a:cxn ang="0">
                    <a:pos x="12" y="2146"/>
                  </a:cxn>
                  <a:cxn ang="0">
                    <a:pos x="24" y="1846"/>
                  </a:cxn>
                  <a:cxn ang="0">
                    <a:pos x="54" y="1559"/>
                  </a:cxn>
                  <a:cxn ang="0">
                    <a:pos x="96" y="1277"/>
                  </a:cxn>
                  <a:cxn ang="0">
                    <a:pos x="162" y="1001"/>
                  </a:cxn>
                  <a:cxn ang="0">
                    <a:pos x="239" y="731"/>
                  </a:cxn>
                  <a:cxn ang="0">
                    <a:pos x="335" y="480"/>
                  </a:cxn>
                  <a:cxn ang="0">
                    <a:pos x="449" y="234"/>
                  </a:cxn>
                  <a:cxn ang="0">
                    <a:pos x="574" y="0"/>
                  </a:cxn>
                  <a:cxn ang="0">
                    <a:pos x="562" y="0"/>
                  </a:cxn>
                  <a:cxn ang="0">
                    <a:pos x="437" y="234"/>
                  </a:cxn>
                  <a:cxn ang="0">
                    <a:pos x="323" y="480"/>
                  </a:cxn>
                  <a:cxn ang="0">
                    <a:pos x="227" y="737"/>
                  </a:cxn>
                  <a:cxn ang="0">
                    <a:pos x="150" y="1001"/>
                  </a:cxn>
                  <a:cxn ang="0">
                    <a:pos x="84" y="1277"/>
                  </a:cxn>
                  <a:cxn ang="0">
                    <a:pos x="42" y="1559"/>
                  </a:cxn>
                  <a:cxn ang="0">
                    <a:pos x="12" y="1852"/>
                  </a:cxn>
                  <a:cxn ang="0">
                    <a:pos x="0" y="2146"/>
                  </a:cxn>
                  <a:cxn ang="0">
                    <a:pos x="6" y="2434"/>
                  </a:cxn>
                  <a:cxn ang="0">
                    <a:pos x="30" y="2715"/>
                  </a:cxn>
                  <a:cxn ang="0">
                    <a:pos x="66" y="2997"/>
                  </a:cxn>
                  <a:cxn ang="0">
                    <a:pos x="120" y="3273"/>
                  </a:cxn>
                  <a:cxn ang="0">
                    <a:pos x="191" y="3549"/>
                  </a:cxn>
                  <a:cxn ang="0">
                    <a:pos x="275" y="3812"/>
                  </a:cxn>
                  <a:cxn ang="0">
                    <a:pos x="371" y="4070"/>
                  </a:cxn>
                  <a:cxn ang="0">
                    <a:pos x="484" y="4316"/>
                  </a:cxn>
                  <a:cxn ang="0">
                    <a:pos x="496" y="4316"/>
                  </a:cxn>
                  <a:cxn ang="0">
                    <a:pos x="383" y="4070"/>
                  </a:cxn>
                  <a:cxn ang="0">
                    <a:pos x="287" y="3812"/>
                  </a:cxn>
                  <a:cxn ang="0">
                    <a:pos x="203" y="3549"/>
                  </a:cxn>
                  <a:cxn ang="0">
                    <a:pos x="132" y="3273"/>
                  </a:cxn>
                  <a:cxn ang="0">
                    <a:pos x="78" y="2997"/>
                  </a:cxn>
                  <a:cxn ang="0">
                    <a:pos x="42" y="2715"/>
                  </a:cxn>
                  <a:cxn ang="0">
                    <a:pos x="18" y="2434"/>
                  </a:cxn>
                  <a:cxn ang="0">
                    <a:pos x="12" y="2146"/>
                  </a:cxn>
                  <a:cxn ang="0">
                    <a:pos x="12" y="2146"/>
                  </a:cxn>
                </a:cxnLst>
                <a:rect l="0" t="0" r="r" b="b"/>
                <a:pathLst>
                  <a:path w="574" h="4316">
                    <a:moveTo>
                      <a:pt x="12" y="2146"/>
                    </a:moveTo>
                    <a:lnTo>
                      <a:pt x="24" y="1846"/>
                    </a:lnTo>
                    <a:lnTo>
                      <a:pt x="54" y="1559"/>
                    </a:lnTo>
                    <a:lnTo>
                      <a:pt x="96" y="1277"/>
                    </a:lnTo>
                    <a:lnTo>
                      <a:pt x="162" y="1001"/>
                    </a:lnTo>
                    <a:lnTo>
                      <a:pt x="239" y="731"/>
                    </a:lnTo>
                    <a:lnTo>
                      <a:pt x="335" y="480"/>
                    </a:lnTo>
                    <a:lnTo>
                      <a:pt x="449" y="234"/>
                    </a:lnTo>
                    <a:lnTo>
                      <a:pt x="574" y="0"/>
                    </a:lnTo>
                    <a:lnTo>
                      <a:pt x="562" y="0"/>
                    </a:lnTo>
                    <a:lnTo>
                      <a:pt x="437" y="234"/>
                    </a:lnTo>
                    <a:lnTo>
                      <a:pt x="323" y="480"/>
                    </a:lnTo>
                    <a:lnTo>
                      <a:pt x="227" y="737"/>
                    </a:lnTo>
                    <a:lnTo>
                      <a:pt x="150" y="1001"/>
                    </a:lnTo>
                    <a:lnTo>
                      <a:pt x="84" y="1277"/>
                    </a:lnTo>
                    <a:lnTo>
                      <a:pt x="42" y="1559"/>
                    </a:lnTo>
                    <a:lnTo>
                      <a:pt x="12" y="1852"/>
                    </a:lnTo>
                    <a:lnTo>
                      <a:pt x="0" y="2146"/>
                    </a:lnTo>
                    <a:lnTo>
                      <a:pt x="6" y="2434"/>
                    </a:lnTo>
                    <a:lnTo>
                      <a:pt x="30" y="2715"/>
                    </a:lnTo>
                    <a:lnTo>
                      <a:pt x="66" y="2997"/>
                    </a:lnTo>
                    <a:lnTo>
                      <a:pt x="120" y="3273"/>
                    </a:lnTo>
                    <a:lnTo>
                      <a:pt x="191" y="3549"/>
                    </a:lnTo>
                    <a:lnTo>
                      <a:pt x="275" y="3812"/>
                    </a:lnTo>
                    <a:lnTo>
                      <a:pt x="371" y="4070"/>
                    </a:lnTo>
                    <a:lnTo>
                      <a:pt x="484" y="4316"/>
                    </a:lnTo>
                    <a:lnTo>
                      <a:pt x="496" y="4316"/>
                    </a:lnTo>
                    <a:lnTo>
                      <a:pt x="383" y="4070"/>
                    </a:lnTo>
                    <a:lnTo>
                      <a:pt x="287" y="3812"/>
                    </a:lnTo>
                    <a:lnTo>
                      <a:pt x="203" y="3549"/>
                    </a:lnTo>
                    <a:lnTo>
                      <a:pt x="132" y="3273"/>
                    </a:lnTo>
                    <a:lnTo>
                      <a:pt x="78" y="2997"/>
                    </a:lnTo>
                    <a:lnTo>
                      <a:pt x="42" y="2715"/>
                    </a:lnTo>
                    <a:lnTo>
                      <a:pt x="18" y="2434"/>
                    </a:lnTo>
                    <a:lnTo>
                      <a:pt x="12" y="2146"/>
                    </a:lnTo>
                    <a:lnTo>
                      <a:pt x="12" y="2146"/>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90" name="Freeform 18">
                <a:extLst>
                  <a:ext uri="{FF2B5EF4-FFF2-40B4-BE49-F238E27FC236}">
                    <a16:creationId xmlns:a16="http://schemas.microsoft.com/office/drawing/2014/main" id="{1F71DF97-17A1-5B84-89AB-22BE92227383}"/>
                  </a:ext>
                </a:extLst>
              </p:cNvPr>
              <p:cNvSpPr>
                <a:spLocks/>
              </p:cNvSpPr>
              <p:nvPr userDrawn="1"/>
            </p:nvSpPr>
            <p:spPr bwMode="hidden">
              <a:xfrm>
                <a:off x="702" y="0"/>
                <a:ext cx="737" cy="4316"/>
              </a:xfrm>
              <a:custGeom>
                <a:avLst/>
                <a:gdLst/>
                <a:ahLst/>
                <a:cxnLst>
                  <a:cxn ang="0">
                    <a:pos x="12" y="2098"/>
                  </a:cxn>
                  <a:cxn ang="0">
                    <a:pos x="29" y="1798"/>
                  </a:cxn>
                  <a:cxn ang="0">
                    <a:pos x="71" y="1505"/>
                  </a:cxn>
                  <a:cxn ang="0">
                    <a:pos x="131" y="1223"/>
                  </a:cxn>
                  <a:cxn ang="0">
                    <a:pos x="215" y="941"/>
                  </a:cxn>
                  <a:cxn ang="0">
                    <a:pos x="316" y="689"/>
                  </a:cxn>
                  <a:cxn ang="0">
                    <a:pos x="442" y="444"/>
                  </a:cxn>
                  <a:cxn ang="0">
                    <a:pos x="580" y="216"/>
                  </a:cxn>
                  <a:cxn ang="0">
                    <a:pos x="735" y="0"/>
                  </a:cxn>
                  <a:cxn ang="0">
                    <a:pos x="723" y="0"/>
                  </a:cxn>
                  <a:cxn ang="0">
                    <a:pos x="568" y="210"/>
                  </a:cxn>
                  <a:cxn ang="0">
                    <a:pos x="430" y="438"/>
                  </a:cxn>
                  <a:cxn ang="0">
                    <a:pos x="311" y="683"/>
                  </a:cxn>
                  <a:cxn ang="0">
                    <a:pos x="209" y="941"/>
                  </a:cxn>
                  <a:cxn ang="0">
                    <a:pos x="125" y="1217"/>
                  </a:cxn>
                  <a:cxn ang="0">
                    <a:pos x="59" y="1505"/>
                  </a:cxn>
                  <a:cxn ang="0">
                    <a:pos x="18" y="1798"/>
                  </a:cxn>
                  <a:cxn ang="0">
                    <a:pos x="0" y="2098"/>
                  </a:cxn>
                  <a:cxn ang="0">
                    <a:pos x="6" y="2404"/>
                  </a:cxn>
                  <a:cxn ang="0">
                    <a:pos x="29" y="2709"/>
                  </a:cxn>
                  <a:cxn ang="0">
                    <a:pos x="77" y="3015"/>
                  </a:cxn>
                  <a:cxn ang="0">
                    <a:pos x="149" y="3315"/>
                  </a:cxn>
                  <a:cxn ang="0">
                    <a:pos x="227" y="3573"/>
                  </a:cxn>
                  <a:cxn ang="0">
                    <a:pos x="316" y="3824"/>
                  </a:cxn>
                  <a:cxn ang="0">
                    <a:pos x="424" y="4076"/>
                  </a:cxn>
                  <a:cxn ang="0">
                    <a:pos x="544" y="4316"/>
                  </a:cxn>
                  <a:cxn ang="0">
                    <a:pos x="556" y="4316"/>
                  </a:cxn>
                  <a:cxn ang="0">
                    <a:pos x="436" y="4076"/>
                  </a:cxn>
                  <a:cxn ang="0">
                    <a:pos x="328" y="3824"/>
                  </a:cxn>
                  <a:cxn ang="0">
                    <a:pos x="239" y="3573"/>
                  </a:cxn>
                  <a:cxn ang="0">
                    <a:pos x="161" y="3315"/>
                  </a:cxn>
                  <a:cxn ang="0">
                    <a:pos x="89" y="3015"/>
                  </a:cxn>
                  <a:cxn ang="0">
                    <a:pos x="41" y="2709"/>
                  </a:cxn>
                  <a:cxn ang="0">
                    <a:pos x="18" y="2404"/>
                  </a:cxn>
                  <a:cxn ang="0">
                    <a:pos x="12" y="2098"/>
                  </a:cxn>
                  <a:cxn ang="0">
                    <a:pos x="12" y="2098"/>
                  </a:cxn>
                </a:cxnLst>
                <a:rect l="0" t="0" r="r" b="b"/>
                <a:pathLst>
                  <a:path w="735" h="4316">
                    <a:moveTo>
                      <a:pt x="12" y="2098"/>
                    </a:moveTo>
                    <a:lnTo>
                      <a:pt x="29" y="1798"/>
                    </a:lnTo>
                    <a:lnTo>
                      <a:pt x="71" y="1505"/>
                    </a:lnTo>
                    <a:lnTo>
                      <a:pt x="131" y="1223"/>
                    </a:lnTo>
                    <a:lnTo>
                      <a:pt x="215" y="941"/>
                    </a:lnTo>
                    <a:lnTo>
                      <a:pt x="316" y="689"/>
                    </a:lnTo>
                    <a:lnTo>
                      <a:pt x="442" y="444"/>
                    </a:lnTo>
                    <a:lnTo>
                      <a:pt x="580" y="216"/>
                    </a:lnTo>
                    <a:lnTo>
                      <a:pt x="735" y="0"/>
                    </a:lnTo>
                    <a:lnTo>
                      <a:pt x="723" y="0"/>
                    </a:lnTo>
                    <a:lnTo>
                      <a:pt x="568" y="210"/>
                    </a:lnTo>
                    <a:lnTo>
                      <a:pt x="430" y="438"/>
                    </a:lnTo>
                    <a:lnTo>
                      <a:pt x="311" y="683"/>
                    </a:lnTo>
                    <a:lnTo>
                      <a:pt x="209" y="941"/>
                    </a:lnTo>
                    <a:lnTo>
                      <a:pt x="125" y="1217"/>
                    </a:lnTo>
                    <a:lnTo>
                      <a:pt x="59" y="1505"/>
                    </a:lnTo>
                    <a:lnTo>
                      <a:pt x="18" y="1798"/>
                    </a:lnTo>
                    <a:lnTo>
                      <a:pt x="0" y="2098"/>
                    </a:lnTo>
                    <a:lnTo>
                      <a:pt x="6" y="2404"/>
                    </a:lnTo>
                    <a:lnTo>
                      <a:pt x="29" y="2709"/>
                    </a:lnTo>
                    <a:lnTo>
                      <a:pt x="77" y="3015"/>
                    </a:lnTo>
                    <a:lnTo>
                      <a:pt x="149" y="3315"/>
                    </a:lnTo>
                    <a:lnTo>
                      <a:pt x="227" y="3573"/>
                    </a:lnTo>
                    <a:lnTo>
                      <a:pt x="316" y="3824"/>
                    </a:lnTo>
                    <a:lnTo>
                      <a:pt x="424" y="4076"/>
                    </a:lnTo>
                    <a:lnTo>
                      <a:pt x="544" y="4316"/>
                    </a:lnTo>
                    <a:lnTo>
                      <a:pt x="556" y="4316"/>
                    </a:lnTo>
                    <a:lnTo>
                      <a:pt x="436" y="4076"/>
                    </a:lnTo>
                    <a:lnTo>
                      <a:pt x="328" y="3824"/>
                    </a:lnTo>
                    <a:lnTo>
                      <a:pt x="239" y="3573"/>
                    </a:lnTo>
                    <a:lnTo>
                      <a:pt x="161" y="3315"/>
                    </a:lnTo>
                    <a:lnTo>
                      <a:pt x="89" y="3015"/>
                    </a:lnTo>
                    <a:lnTo>
                      <a:pt x="41" y="2709"/>
                    </a:lnTo>
                    <a:lnTo>
                      <a:pt x="18" y="2404"/>
                    </a:lnTo>
                    <a:lnTo>
                      <a:pt x="12" y="2098"/>
                    </a:lnTo>
                    <a:lnTo>
                      <a:pt x="12" y="2098"/>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91" name="Freeform 19">
                <a:extLst>
                  <a:ext uri="{FF2B5EF4-FFF2-40B4-BE49-F238E27FC236}">
                    <a16:creationId xmlns:a16="http://schemas.microsoft.com/office/drawing/2014/main" id="{6FE3E02B-78B4-47E6-60F5-6440A7A44FB8}"/>
                  </a:ext>
                </a:extLst>
              </p:cNvPr>
              <p:cNvSpPr>
                <a:spLocks/>
              </p:cNvSpPr>
              <p:nvPr userDrawn="1"/>
            </p:nvSpPr>
            <p:spPr bwMode="hidden">
              <a:xfrm>
                <a:off x="288" y="0"/>
                <a:ext cx="840" cy="4316"/>
              </a:xfrm>
              <a:custGeom>
                <a:avLst/>
                <a:gdLst/>
                <a:ahLst/>
                <a:cxnLst>
                  <a:cxn ang="0">
                    <a:pos x="18" y="1948"/>
                  </a:cxn>
                  <a:cxn ang="0">
                    <a:pos x="48" y="1708"/>
                  </a:cxn>
                  <a:cxn ang="0">
                    <a:pos x="96" y="1475"/>
                  </a:cxn>
                  <a:cxn ang="0">
                    <a:pos x="161" y="1235"/>
                  </a:cxn>
                  <a:cxn ang="0">
                    <a:pos x="251" y="995"/>
                  </a:cxn>
                  <a:cxn ang="0">
                    <a:pos x="365" y="755"/>
                  </a:cxn>
                  <a:cxn ang="0">
                    <a:pos x="496" y="510"/>
                  </a:cxn>
                  <a:cxn ang="0">
                    <a:pos x="658" y="258"/>
                  </a:cxn>
                  <a:cxn ang="0">
                    <a:pos x="741" y="132"/>
                  </a:cxn>
                  <a:cxn ang="0">
                    <a:pos x="837" y="0"/>
                  </a:cxn>
                  <a:cxn ang="0">
                    <a:pos x="825" y="0"/>
                  </a:cxn>
                  <a:cxn ang="0">
                    <a:pos x="729" y="132"/>
                  </a:cxn>
                  <a:cxn ang="0">
                    <a:pos x="640" y="258"/>
                  </a:cxn>
                  <a:cxn ang="0">
                    <a:pos x="562" y="384"/>
                  </a:cxn>
                  <a:cxn ang="0">
                    <a:pos x="484" y="510"/>
                  </a:cxn>
                  <a:cxn ang="0">
                    <a:pos x="353" y="755"/>
                  </a:cxn>
                  <a:cxn ang="0">
                    <a:pos x="239" y="995"/>
                  </a:cxn>
                  <a:cxn ang="0">
                    <a:pos x="150" y="1235"/>
                  </a:cxn>
                  <a:cxn ang="0">
                    <a:pos x="84" y="1469"/>
                  </a:cxn>
                  <a:cxn ang="0">
                    <a:pos x="36" y="1702"/>
                  </a:cxn>
                  <a:cxn ang="0">
                    <a:pos x="6" y="1942"/>
                  </a:cxn>
                  <a:cxn ang="0">
                    <a:pos x="0" y="2200"/>
                  </a:cxn>
                  <a:cxn ang="0">
                    <a:pos x="12" y="2470"/>
                  </a:cxn>
                  <a:cxn ang="0">
                    <a:pos x="48" y="2739"/>
                  </a:cxn>
                  <a:cxn ang="0">
                    <a:pos x="114" y="3027"/>
                  </a:cxn>
                  <a:cxn ang="0">
                    <a:pos x="150" y="3171"/>
                  </a:cxn>
                  <a:cxn ang="0">
                    <a:pos x="197" y="3321"/>
                  </a:cxn>
                  <a:cxn ang="0">
                    <a:pos x="245" y="3477"/>
                  </a:cxn>
                  <a:cxn ang="0">
                    <a:pos x="305" y="3639"/>
                  </a:cxn>
                  <a:cxn ang="0">
                    <a:pos x="365" y="3800"/>
                  </a:cxn>
                  <a:cxn ang="0">
                    <a:pos x="437" y="3968"/>
                  </a:cxn>
                  <a:cxn ang="0">
                    <a:pos x="508" y="4136"/>
                  </a:cxn>
                  <a:cxn ang="0">
                    <a:pos x="592" y="4316"/>
                  </a:cxn>
                  <a:cxn ang="0">
                    <a:pos x="604" y="4316"/>
                  </a:cxn>
                  <a:cxn ang="0">
                    <a:pos x="520" y="4136"/>
                  </a:cxn>
                  <a:cxn ang="0">
                    <a:pos x="448" y="3968"/>
                  </a:cxn>
                  <a:cxn ang="0">
                    <a:pos x="377" y="3800"/>
                  </a:cxn>
                  <a:cxn ang="0">
                    <a:pos x="317" y="3639"/>
                  </a:cxn>
                  <a:cxn ang="0">
                    <a:pos x="257" y="3477"/>
                  </a:cxn>
                  <a:cxn ang="0">
                    <a:pos x="209" y="3327"/>
                  </a:cxn>
                  <a:cxn ang="0">
                    <a:pos x="161" y="3171"/>
                  </a:cxn>
                  <a:cxn ang="0">
                    <a:pos x="126" y="3027"/>
                  </a:cxn>
                  <a:cxn ang="0">
                    <a:pos x="60" y="2739"/>
                  </a:cxn>
                  <a:cxn ang="0">
                    <a:pos x="24" y="2470"/>
                  </a:cxn>
                  <a:cxn ang="0">
                    <a:pos x="12" y="2206"/>
                  </a:cxn>
                  <a:cxn ang="0">
                    <a:pos x="18" y="1948"/>
                  </a:cxn>
                  <a:cxn ang="0">
                    <a:pos x="18" y="1948"/>
                  </a:cxn>
                </a:cxnLst>
                <a:rect l="0" t="0" r="r" b="b"/>
                <a:pathLst>
                  <a:path w="837" h="4316">
                    <a:moveTo>
                      <a:pt x="18" y="1948"/>
                    </a:moveTo>
                    <a:lnTo>
                      <a:pt x="48" y="1708"/>
                    </a:lnTo>
                    <a:lnTo>
                      <a:pt x="96" y="1475"/>
                    </a:lnTo>
                    <a:lnTo>
                      <a:pt x="161" y="1235"/>
                    </a:lnTo>
                    <a:lnTo>
                      <a:pt x="251" y="995"/>
                    </a:lnTo>
                    <a:lnTo>
                      <a:pt x="365" y="755"/>
                    </a:lnTo>
                    <a:lnTo>
                      <a:pt x="496" y="510"/>
                    </a:lnTo>
                    <a:lnTo>
                      <a:pt x="658" y="258"/>
                    </a:lnTo>
                    <a:lnTo>
                      <a:pt x="741" y="132"/>
                    </a:lnTo>
                    <a:lnTo>
                      <a:pt x="837" y="0"/>
                    </a:lnTo>
                    <a:lnTo>
                      <a:pt x="825" y="0"/>
                    </a:lnTo>
                    <a:lnTo>
                      <a:pt x="729" y="132"/>
                    </a:lnTo>
                    <a:lnTo>
                      <a:pt x="640" y="258"/>
                    </a:lnTo>
                    <a:lnTo>
                      <a:pt x="562" y="384"/>
                    </a:lnTo>
                    <a:lnTo>
                      <a:pt x="484" y="510"/>
                    </a:lnTo>
                    <a:lnTo>
                      <a:pt x="353" y="755"/>
                    </a:lnTo>
                    <a:lnTo>
                      <a:pt x="239" y="995"/>
                    </a:lnTo>
                    <a:lnTo>
                      <a:pt x="150" y="1235"/>
                    </a:lnTo>
                    <a:lnTo>
                      <a:pt x="84" y="1469"/>
                    </a:lnTo>
                    <a:lnTo>
                      <a:pt x="36" y="1702"/>
                    </a:lnTo>
                    <a:lnTo>
                      <a:pt x="6" y="1942"/>
                    </a:lnTo>
                    <a:lnTo>
                      <a:pt x="0" y="2200"/>
                    </a:lnTo>
                    <a:lnTo>
                      <a:pt x="12" y="2470"/>
                    </a:lnTo>
                    <a:lnTo>
                      <a:pt x="48" y="2739"/>
                    </a:lnTo>
                    <a:lnTo>
                      <a:pt x="114" y="3027"/>
                    </a:lnTo>
                    <a:lnTo>
                      <a:pt x="150" y="3171"/>
                    </a:lnTo>
                    <a:lnTo>
                      <a:pt x="197" y="3321"/>
                    </a:lnTo>
                    <a:lnTo>
                      <a:pt x="245" y="3477"/>
                    </a:lnTo>
                    <a:lnTo>
                      <a:pt x="305" y="3639"/>
                    </a:lnTo>
                    <a:lnTo>
                      <a:pt x="365" y="3800"/>
                    </a:lnTo>
                    <a:lnTo>
                      <a:pt x="437" y="3968"/>
                    </a:lnTo>
                    <a:lnTo>
                      <a:pt x="508" y="4136"/>
                    </a:lnTo>
                    <a:lnTo>
                      <a:pt x="592" y="4316"/>
                    </a:lnTo>
                    <a:lnTo>
                      <a:pt x="604" y="4316"/>
                    </a:lnTo>
                    <a:lnTo>
                      <a:pt x="520" y="4136"/>
                    </a:lnTo>
                    <a:lnTo>
                      <a:pt x="448" y="3968"/>
                    </a:lnTo>
                    <a:lnTo>
                      <a:pt x="377" y="3800"/>
                    </a:lnTo>
                    <a:lnTo>
                      <a:pt x="317" y="3639"/>
                    </a:lnTo>
                    <a:lnTo>
                      <a:pt x="257" y="3477"/>
                    </a:lnTo>
                    <a:lnTo>
                      <a:pt x="209" y="3327"/>
                    </a:lnTo>
                    <a:lnTo>
                      <a:pt x="161" y="3171"/>
                    </a:lnTo>
                    <a:lnTo>
                      <a:pt x="126" y="3027"/>
                    </a:lnTo>
                    <a:lnTo>
                      <a:pt x="60" y="2739"/>
                    </a:lnTo>
                    <a:lnTo>
                      <a:pt x="24" y="2470"/>
                    </a:lnTo>
                    <a:lnTo>
                      <a:pt x="12" y="2206"/>
                    </a:lnTo>
                    <a:lnTo>
                      <a:pt x="18" y="1948"/>
                    </a:lnTo>
                    <a:lnTo>
                      <a:pt x="18" y="1948"/>
                    </a:lnTo>
                    <a:close/>
                  </a:path>
                </a:pathLst>
              </a:custGeom>
              <a:gradFill rotWithShape="0">
                <a:gsLst>
                  <a:gs pos="0">
                    <a:schemeClr val="bg1"/>
                  </a:gs>
                  <a:gs pos="100000">
                    <a:schemeClr val="bg1">
                      <a:gamma/>
                      <a:shade val="66667"/>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grpSp>
        <p:sp>
          <p:nvSpPr>
            <p:cNvPr id="3092" name="Freeform 20">
              <a:extLst>
                <a:ext uri="{FF2B5EF4-FFF2-40B4-BE49-F238E27FC236}">
                  <a16:creationId xmlns:a16="http://schemas.microsoft.com/office/drawing/2014/main" id="{78686201-87DC-76E8-5881-2FB61E348CA5}"/>
                </a:ext>
              </a:extLst>
            </p:cNvPr>
            <p:cNvSpPr>
              <a:spLocks/>
            </p:cNvSpPr>
            <p:nvPr/>
          </p:nvSpPr>
          <p:spPr bwMode="hidden">
            <a:xfrm>
              <a:off x="6" y="2901"/>
              <a:ext cx="606" cy="1415"/>
            </a:xfrm>
            <a:custGeom>
              <a:avLst/>
              <a:gdLst/>
              <a:ahLst/>
              <a:cxnLst>
                <a:cxn ang="0">
                  <a:pos x="0" y="54"/>
                </a:cxn>
                <a:cxn ang="0">
                  <a:pos x="42" y="228"/>
                </a:cxn>
                <a:cxn ang="0">
                  <a:pos x="96" y="402"/>
                </a:cxn>
                <a:cxn ang="0">
                  <a:pos x="161" y="576"/>
                </a:cxn>
                <a:cxn ang="0">
                  <a:pos x="227" y="744"/>
                </a:cxn>
                <a:cxn ang="0">
                  <a:pos x="305" y="917"/>
                </a:cxn>
                <a:cxn ang="0">
                  <a:pos x="389" y="1085"/>
                </a:cxn>
                <a:cxn ang="0">
                  <a:pos x="484" y="1253"/>
                </a:cxn>
                <a:cxn ang="0">
                  <a:pos x="586" y="1415"/>
                </a:cxn>
                <a:cxn ang="0">
                  <a:pos x="604" y="1415"/>
                </a:cxn>
                <a:cxn ang="0">
                  <a:pos x="496" y="1247"/>
                </a:cxn>
                <a:cxn ang="0">
                  <a:pos x="401" y="1073"/>
                </a:cxn>
                <a:cxn ang="0">
                  <a:pos x="311" y="899"/>
                </a:cxn>
                <a:cxn ang="0">
                  <a:pos x="233" y="720"/>
                </a:cxn>
                <a:cxn ang="0">
                  <a:pos x="161" y="546"/>
                </a:cxn>
                <a:cxn ang="0">
                  <a:pos x="102" y="366"/>
                </a:cxn>
                <a:cxn ang="0">
                  <a:pos x="48" y="180"/>
                </a:cxn>
                <a:cxn ang="0">
                  <a:pos x="0" y="0"/>
                </a:cxn>
                <a:cxn ang="0">
                  <a:pos x="0" y="54"/>
                </a:cxn>
                <a:cxn ang="0">
                  <a:pos x="0" y="54"/>
                </a:cxn>
              </a:cxnLst>
              <a:rect l="0" t="0" r="r" b="b"/>
              <a:pathLst>
                <a:path w="604" h="1415">
                  <a:moveTo>
                    <a:pt x="0" y="54"/>
                  </a:moveTo>
                  <a:lnTo>
                    <a:pt x="42" y="228"/>
                  </a:lnTo>
                  <a:lnTo>
                    <a:pt x="96" y="402"/>
                  </a:lnTo>
                  <a:lnTo>
                    <a:pt x="161" y="576"/>
                  </a:lnTo>
                  <a:lnTo>
                    <a:pt x="227" y="744"/>
                  </a:lnTo>
                  <a:lnTo>
                    <a:pt x="305" y="917"/>
                  </a:lnTo>
                  <a:lnTo>
                    <a:pt x="389" y="1085"/>
                  </a:lnTo>
                  <a:lnTo>
                    <a:pt x="484" y="1253"/>
                  </a:lnTo>
                  <a:lnTo>
                    <a:pt x="586" y="1415"/>
                  </a:lnTo>
                  <a:lnTo>
                    <a:pt x="604" y="1415"/>
                  </a:lnTo>
                  <a:lnTo>
                    <a:pt x="496" y="1247"/>
                  </a:lnTo>
                  <a:lnTo>
                    <a:pt x="401" y="1073"/>
                  </a:lnTo>
                  <a:lnTo>
                    <a:pt x="311" y="899"/>
                  </a:lnTo>
                  <a:lnTo>
                    <a:pt x="233" y="720"/>
                  </a:lnTo>
                  <a:lnTo>
                    <a:pt x="161" y="546"/>
                  </a:lnTo>
                  <a:lnTo>
                    <a:pt x="102" y="366"/>
                  </a:lnTo>
                  <a:lnTo>
                    <a:pt x="48" y="180"/>
                  </a:lnTo>
                  <a:lnTo>
                    <a:pt x="0" y="0"/>
                  </a:lnTo>
                  <a:lnTo>
                    <a:pt x="0" y="54"/>
                  </a:lnTo>
                  <a:lnTo>
                    <a:pt x="0" y="54"/>
                  </a:lnTo>
                  <a:close/>
                </a:path>
              </a:pathLst>
            </a:custGeom>
            <a:gradFill rotWithShape="0">
              <a:gsLst>
                <a:gs pos="0">
                  <a:schemeClr val="bg2"/>
                </a:gs>
                <a:gs pos="100000">
                  <a:schemeClr val="bg2">
                    <a:gamma/>
                    <a:shade val="60784"/>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93" name="Freeform 21">
              <a:extLst>
                <a:ext uri="{FF2B5EF4-FFF2-40B4-BE49-F238E27FC236}">
                  <a16:creationId xmlns:a16="http://schemas.microsoft.com/office/drawing/2014/main" id="{59771D59-CC96-691E-83D0-E01B00CF8984}"/>
                </a:ext>
              </a:extLst>
            </p:cNvPr>
            <p:cNvSpPr>
              <a:spLocks/>
            </p:cNvSpPr>
            <p:nvPr/>
          </p:nvSpPr>
          <p:spPr bwMode="hidden">
            <a:xfrm>
              <a:off x="6" y="3890"/>
              <a:ext cx="228" cy="426"/>
            </a:xfrm>
            <a:custGeom>
              <a:avLst/>
              <a:gdLst/>
              <a:ahLst/>
              <a:cxnLst>
                <a:cxn ang="0">
                  <a:pos x="0" y="30"/>
                </a:cxn>
                <a:cxn ang="0">
                  <a:pos x="108" y="240"/>
                </a:cxn>
                <a:cxn ang="0">
                  <a:pos x="215" y="426"/>
                </a:cxn>
                <a:cxn ang="0">
                  <a:pos x="227" y="426"/>
                </a:cxn>
                <a:cxn ang="0">
                  <a:pos x="167" y="330"/>
                </a:cxn>
                <a:cxn ang="0">
                  <a:pos x="114" y="222"/>
                </a:cxn>
                <a:cxn ang="0">
                  <a:pos x="0" y="0"/>
                </a:cxn>
                <a:cxn ang="0">
                  <a:pos x="0" y="30"/>
                </a:cxn>
                <a:cxn ang="0">
                  <a:pos x="0" y="30"/>
                </a:cxn>
              </a:cxnLst>
              <a:rect l="0" t="0" r="r" b="b"/>
              <a:pathLst>
                <a:path w="227" h="426">
                  <a:moveTo>
                    <a:pt x="0" y="30"/>
                  </a:moveTo>
                  <a:lnTo>
                    <a:pt x="108" y="240"/>
                  </a:lnTo>
                  <a:lnTo>
                    <a:pt x="215" y="426"/>
                  </a:lnTo>
                  <a:lnTo>
                    <a:pt x="227" y="426"/>
                  </a:lnTo>
                  <a:lnTo>
                    <a:pt x="167" y="330"/>
                  </a:lnTo>
                  <a:lnTo>
                    <a:pt x="114" y="222"/>
                  </a:lnTo>
                  <a:lnTo>
                    <a:pt x="0" y="0"/>
                  </a:lnTo>
                  <a:lnTo>
                    <a:pt x="0" y="30"/>
                  </a:lnTo>
                  <a:lnTo>
                    <a:pt x="0" y="30"/>
                  </a:lnTo>
                  <a:close/>
                </a:path>
              </a:pathLst>
            </a:custGeom>
            <a:gradFill rotWithShape="0">
              <a:gsLst>
                <a:gs pos="0">
                  <a:schemeClr val="bg2"/>
                </a:gs>
                <a:gs pos="100000">
                  <a:schemeClr val="bg2">
                    <a:gamma/>
                    <a:shade val="60784"/>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3094" name="Freeform 22">
              <a:extLst>
                <a:ext uri="{FF2B5EF4-FFF2-40B4-BE49-F238E27FC236}">
                  <a16:creationId xmlns:a16="http://schemas.microsoft.com/office/drawing/2014/main" id="{1D209509-86BD-0269-8B2C-D5270F1A3460}"/>
                </a:ext>
              </a:extLst>
            </p:cNvPr>
            <p:cNvSpPr>
              <a:spLocks/>
            </p:cNvSpPr>
            <p:nvPr/>
          </p:nvSpPr>
          <p:spPr bwMode="hidden">
            <a:xfrm>
              <a:off x="4776" y="0"/>
              <a:ext cx="984" cy="1786"/>
            </a:xfrm>
            <a:custGeom>
              <a:avLst/>
              <a:gdLst/>
              <a:ahLst/>
              <a:cxnLst>
                <a:cxn ang="0">
                  <a:pos x="981" y="1786"/>
                </a:cxn>
                <a:cxn ang="0">
                  <a:pos x="981" y="1720"/>
                </a:cxn>
                <a:cxn ang="0">
                  <a:pos x="969" y="1666"/>
                </a:cxn>
                <a:cxn ang="0">
                  <a:pos x="957" y="1613"/>
                </a:cxn>
                <a:cxn ang="0">
                  <a:pos x="921" y="1487"/>
                </a:cxn>
                <a:cxn ang="0">
                  <a:pos x="885" y="1361"/>
                </a:cxn>
                <a:cxn ang="0">
                  <a:pos x="796" y="1121"/>
                </a:cxn>
                <a:cxn ang="0">
                  <a:pos x="682" y="899"/>
                </a:cxn>
                <a:cxn ang="0">
                  <a:pos x="562" y="689"/>
                </a:cxn>
                <a:cxn ang="0">
                  <a:pos x="431" y="498"/>
                </a:cxn>
                <a:cxn ang="0">
                  <a:pos x="293" y="318"/>
                </a:cxn>
                <a:cxn ang="0">
                  <a:pos x="150" y="150"/>
                </a:cxn>
                <a:cxn ang="0">
                  <a:pos x="12" y="0"/>
                </a:cxn>
                <a:cxn ang="0">
                  <a:pos x="0" y="0"/>
                </a:cxn>
                <a:cxn ang="0">
                  <a:pos x="138" y="150"/>
                </a:cxn>
                <a:cxn ang="0">
                  <a:pos x="275" y="318"/>
                </a:cxn>
                <a:cxn ang="0">
                  <a:pos x="413" y="498"/>
                </a:cxn>
                <a:cxn ang="0">
                  <a:pos x="545" y="689"/>
                </a:cxn>
                <a:cxn ang="0">
                  <a:pos x="670" y="899"/>
                </a:cxn>
                <a:cxn ang="0">
                  <a:pos x="778" y="1121"/>
                </a:cxn>
                <a:cxn ang="0">
                  <a:pos x="873" y="1361"/>
                </a:cxn>
                <a:cxn ang="0">
                  <a:pos x="909" y="1487"/>
                </a:cxn>
                <a:cxn ang="0">
                  <a:pos x="945" y="1619"/>
                </a:cxn>
                <a:cxn ang="0">
                  <a:pos x="963" y="1702"/>
                </a:cxn>
                <a:cxn ang="0">
                  <a:pos x="981" y="1786"/>
                </a:cxn>
                <a:cxn ang="0">
                  <a:pos x="981" y="1786"/>
                </a:cxn>
              </a:cxnLst>
              <a:rect l="0" t="0" r="r" b="b"/>
              <a:pathLst>
                <a:path w="981" h="1786">
                  <a:moveTo>
                    <a:pt x="981" y="1786"/>
                  </a:moveTo>
                  <a:lnTo>
                    <a:pt x="981" y="1720"/>
                  </a:lnTo>
                  <a:lnTo>
                    <a:pt x="969" y="1666"/>
                  </a:lnTo>
                  <a:lnTo>
                    <a:pt x="957" y="1613"/>
                  </a:lnTo>
                  <a:lnTo>
                    <a:pt x="921" y="1487"/>
                  </a:lnTo>
                  <a:lnTo>
                    <a:pt x="885" y="1361"/>
                  </a:lnTo>
                  <a:lnTo>
                    <a:pt x="796" y="1121"/>
                  </a:lnTo>
                  <a:lnTo>
                    <a:pt x="682" y="899"/>
                  </a:lnTo>
                  <a:lnTo>
                    <a:pt x="562" y="689"/>
                  </a:lnTo>
                  <a:lnTo>
                    <a:pt x="431" y="498"/>
                  </a:lnTo>
                  <a:lnTo>
                    <a:pt x="293" y="318"/>
                  </a:lnTo>
                  <a:lnTo>
                    <a:pt x="150" y="150"/>
                  </a:lnTo>
                  <a:lnTo>
                    <a:pt x="12" y="0"/>
                  </a:lnTo>
                  <a:lnTo>
                    <a:pt x="0" y="0"/>
                  </a:lnTo>
                  <a:lnTo>
                    <a:pt x="138" y="150"/>
                  </a:lnTo>
                  <a:lnTo>
                    <a:pt x="275" y="318"/>
                  </a:lnTo>
                  <a:lnTo>
                    <a:pt x="413" y="498"/>
                  </a:lnTo>
                  <a:lnTo>
                    <a:pt x="545" y="689"/>
                  </a:lnTo>
                  <a:lnTo>
                    <a:pt x="670" y="899"/>
                  </a:lnTo>
                  <a:lnTo>
                    <a:pt x="778" y="1121"/>
                  </a:lnTo>
                  <a:lnTo>
                    <a:pt x="873" y="1361"/>
                  </a:lnTo>
                  <a:lnTo>
                    <a:pt x="909" y="1487"/>
                  </a:lnTo>
                  <a:lnTo>
                    <a:pt x="945" y="1619"/>
                  </a:lnTo>
                  <a:lnTo>
                    <a:pt x="963" y="1702"/>
                  </a:lnTo>
                  <a:lnTo>
                    <a:pt x="981" y="1786"/>
                  </a:lnTo>
                  <a:lnTo>
                    <a:pt x="981" y="1786"/>
                  </a:lnTo>
                  <a:close/>
                </a:path>
              </a:pathLst>
            </a:custGeom>
            <a:gradFill rotWithShape="0">
              <a:gsLst>
                <a:gs pos="0">
                  <a:schemeClr val="bg1"/>
                </a:gs>
                <a:gs pos="100000">
                  <a:schemeClr val="bg1">
                    <a:gamma/>
                    <a:shade val="94118"/>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4111" name="Freeform 23">
              <a:extLst>
                <a:ext uri="{FF2B5EF4-FFF2-40B4-BE49-F238E27FC236}">
                  <a16:creationId xmlns:a16="http://schemas.microsoft.com/office/drawing/2014/main" id="{FD628EFC-4E8A-D3F3-A1BD-4F6DC075839C}"/>
                </a:ext>
              </a:extLst>
            </p:cNvPr>
            <p:cNvSpPr>
              <a:spLocks/>
            </p:cNvSpPr>
            <p:nvPr/>
          </p:nvSpPr>
          <p:spPr bwMode="hidden">
            <a:xfrm>
              <a:off x="5041" y="0"/>
              <a:ext cx="719" cy="845"/>
            </a:xfrm>
            <a:custGeom>
              <a:avLst/>
              <a:gdLst>
                <a:gd name="T0" fmla="*/ 767 w 717"/>
                <a:gd name="T1" fmla="*/ 845 h 845"/>
                <a:gd name="T2" fmla="*/ 767 w 717"/>
                <a:gd name="T3" fmla="*/ 821 h 845"/>
                <a:gd name="T4" fmla="*/ 624 w 717"/>
                <a:gd name="T5" fmla="*/ 605 h 845"/>
                <a:gd name="T6" fmla="*/ 431 w 717"/>
                <a:gd name="T7" fmla="*/ 396 h 845"/>
                <a:gd name="T8" fmla="*/ 246 w 717"/>
                <a:gd name="T9" fmla="*/ 192 h 845"/>
                <a:gd name="T10" fmla="*/ 17 w 717"/>
                <a:gd name="T11" fmla="*/ 0 h 845"/>
                <a:gd name="T12" fmla="*/ 0 w 717"/>
                <a:gd name="T13" fmla="*/ 0 h 845"/>
                <a:gd name="T14" fmla="*/ 234 w 717"/>
                <a:gd name="T15" fmla="*/ 198 h 845"/>
                <a:gd name="T16" fmla="*/ 425 w 717"/>
                <a:gd name="T17" fmla="*/ 408 h 845"/>
                <a:gd name="T18" fmla="*/ 618 w 717"/>
                <a:gd name="T19" fmla="*/ 623 h 845"/>
                <a:gd name="T20" fmla="*/ 767 w 717"/>
                <a:gd name="T21" fmla="*/ 845 h 845"/>
                <a:gd name="T22" fmla="*/ 767 w 717"/>
                <a:gd name="T23" fmla="*/ 845 h 845"/>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717" h="845">
                  <a:moveTo>
                    <a:pt x="717" y="845"/>
                  </a:moveTo>
                  <a:lnTo>
                    <a:pt x="717" y="821"/>
                  </a:lnTo>
                  <a:lnTo>
                    <a:pt x="574" y="605"/>
                  </a:lnTo>
                  <a:lnTo>
                    <a:pt x="406" y="396"/>
                  </a:lnTo>
                  <a:lnTo>
                    <a:pt x="221" y="192"/>
                  </a:lnTo>
                  <a:lnTo>
                    <a:pt x="17" y="0"/>
                  </a:lnTo>
                  <a:lnTo>
                    <a:pt x="0" y="0"/>
                  </a:lnTo>
                  <a:lnTo>
                    <a:pt x="209" y="198"/>
                  </a:lnTo>
                  <a:lnTo>
                    <a:pt x="400" y="408"/>
                  </a:lnTo>
                  <a:lnTo>
                    <a:pt x="568" y="623"/>
                  </a:lnTo>
                  <a:lnTo>
                    <a:pt x="717" y="845"/>
                  </a:lnTo>
                  <a:close/>
                </a:path>
              </a:pathLst>
            </a:custGeom>
            <a:solidFill>
              <a:schemeClr val="bg1"/>
            </a:solidFill>
            <a:ln w="9525">
              <a:noFill/>
              <a:round/>
              <a:headEnd/>
              <a:tailEnd/>
            </a:ln>
          </p:spPr>
          <p:txBody>
            <a:bodyPr/>
            <a:lstStyle/>
            <a:p>
              <a:pPr>
                <a:defRPr/>
              </a:pPr>
              <a:endParaRPr lang="en-US">
                <a:ea typeface="ＭＳ Ｐゴシック" pitchFamily="34" charset="-128"/>
              </a:endParaRPr>
            </a:p>
          </p:txBody>
        </p:sp>
        <p:sp>
          <p:nvSpPr>
            <p:cNvPr id="4112" name="Freeform 24">
              <a:extLst>
                <a:ext uri="{FF2B5EF4-FFF2-40B4-BE49-F238E27FC236}">
                  <a16:creationId xmlns:a16="http://schemas.microsoft.com/office/drawing/2014/main" id="{9AF3EDD4-CC3B-91A8-4ABD-67661041029F}"/>
                </a:ext>
              </a:extLst>
            </p:cNvPr>
            <p:cNvSpPr>
              <a:spLocks/>
            </p:cNvSpPr>
            <p:nvPr/>
          </p:nvSpPr>
          <p:spPr bwMode="hidden">
            <a:xfrm>
              <a:off x="5352" y="0"/>
              <a:ext cx="408" cy="414"/>
            </a:xfrm>
            <a:custGeom>
              <a:avLst/>
              <a:gdLst>
                <a:gd name="T0" fmla="*/ 432 w 407"/>
                <a:gd name="T1" fmla="*/ 414 h 414"/>
                <a:gd name="T2" fmla="*/ 432 w 407"/>
                <a:gd name="T3" fmla="*/ 396 h 414"/>
                <a:gd name="T4" fmla="*/ 247 w 407"/>
                <a:gd name="T5" fmla="*/ 192 h 414"/>
                <a:gd name="T6" fmla="*/ 12 w 407"/>
                <a:gd name="T7" fmla="*/ 0 h 414"/>
                <a:gd name="T8" fmla="*/ 0 w 407"/>
                <a:gd name="T9" fmla="*/ 0 h 414"/>
                <a:gd name="T10" fmla="*/ 108 w 407"/>
                <a:gd name="T11" fmla="*/ 102 h 414"/>
                <a:gd name="T12" fmla="*/ 241 w 407"/>
                <a:gd name="T13" fmla="*/ 204 h 414"/>
                <a:gd name="T14" fmla="*/ 432 w 407"/>
                <a:gd name="T15" fmla="*/ 414 h 414"/>
                <a:gd name="T16" fmla="*/ 432 w 407"/>
                <a:gd name="T17" fmla="*/ 414 h 414"/>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407" h="414">
                  <a:moveTo>
                    <a:pt x="407" y="414"/>
                  </a:moveTo>
                  <a:lnTo>
                    <a:pt x="407" y="396"/>
                  </a:lnTo>
                  <a:lnTo>
                    <a:pt x="222" y="192"/>
                  </a:lnTo>
                  <a:lnTo>
                    <a:pt x="12" y="0"/>
                  </a:lnTo>
                  <a:lnTo>
                    <a:pt x="0" y="0"/>
                  </a:lnTo>
                  <a:lnTo>
                    <a:pt x="108" y="102"/>
                  </a:lnTo>
                  <a:lnTo>
                    <a:pt x="216" y="204"/>
                  </a:lnTo>
                  <a:lnTo>
                    <a:pt x="407" y="414"/>
                  </a:lnTo>
                  <a:close/>
                </a:path>
              </a:pathLst>
            </a:custGeom>
            <a:solidFill>
              <a:schemeClr val="bg1"/>
            </a:solidFill>
            <a:ln w="9525">
              <a:noFill/>
              <a:round/>
              <a:headEnd/>
              <a:tailEnd/>
            </a:ln>
          </p:spPr>
          <p:txBody>
            <a:bodyPr/>
            <a:lstStyle/>
            <a:p>
              <a:pPr>
                <a:defRPr/>
              </a:pPr>
              <a:endParaRPr lang="en-US">
                <a:ea typeface="ＭＳ Ｐゴシック" pitchFamily="34" charset="-128"/>
              </a:endParaRPr>
            </a:p>
          </p:txBody>
        </p:sp>
        <p:sp>
          <p:nvSpPr>
            <p:cNvPr id="3097" name="Freeform 25">
              <a:extLst>
                <a:ext uri="{FF2B5EF4-FFF2-40B4-BE49-F238E27FC236}">
                  <a16:creationId xmlns:a16="http://schemas.microsoft.com/office/drawing/2014/main" id="{53B1B016-DD48-1C77-5926-2AD1A1C7FE55}"/>
                </a:ext>
              </a:extLst>
            </p:cNvPr>
            <p:cNvSpPr>
              <a:spLocks/>
            </p:cNvSpPr>
            <p:nvPr/>
          </p:nvSpPr>
          <p:spPr bwMode="hidden">
            <a:xfrm>
              <a:off x="6" y="0"/>
              <a:ext cx="858" cy="1409"/>
            </a:xfrm>
            <a:custGeom>
              <a:avLst/>
              <a:gdLst/>
              <a:ahLst/>
              <a:cxnLst>
                <a:cxn ang="0">
                  <a:pos x="0" y="1361"/>
                </a:cxn>
                <a:cxn ang="0">
                  <a:pos x="0" y="1409"/>
                </a:cxn>
                <a:cxn ang="0">
                  <a:pos x="54" y="1211"/>
                </a:cxn>
                <a:cxn ang="0">
                  <a:pos x="126" y="1013"/>
                </a:cxn>
                <a:cxn ang="0">
                  <a:pos x="215" y="827"/>
                </a:cxn>
                <a:cxn ang="0">
                  <a:pos x="311" y="647"/>
                </a:cxn>
                <a:cxn ang="0">
                  <a:pos x="431" y="474"/>
                </a:cxn>
                <a:cxn ang="0">
                  <a:pos x="556" y="312"/>
                </a:cxn>
                <a:cxn ang="0">
                  <a:pos x="700" y="150"/>
                </a:cxn>
                <a:cxn ang="0">
                  <a:pos x="855" y="0"/>
                </a:cxn>
                <a:cxn ang="0">
                  <a:pos x="837" y="0"/>
                </a:cxn>
                <a:cxn ang="0">
                  <a:pos x="688" y="144"/>
                </a:cxn>
                <a:cxn ang="0">
                  <a:pos x="550" y="300"/>
                </a:cxn>
                <a:cxn ang="0">
                  <a:pos x="425" y="462"/>
                </a:cxn>
                <a:cxn ang="0">
                  <a:pos x="311" y="629"/>
                </a:cxn>
                <a:cxn ang="0">
                  <a:pos x="215" y="803"/>
                </a:cxn>
                <a:cxn ang="0">
                  <a:pos x="132" y="983"/>
                </a:cxn>
                <a:cxn ang="0">
                  <a:pos x="60" y="1169"/>
                </a:cxn>
                <a:cxn ang="0">
                  <a:pos x="0" y="1361"/>
                </a:cxn>
                <a:cxn ang="0">
                  <a:pos x="0" y="1361"/>
                </a:cxn>
              </a:cxnLst>
              <a:rect l="0" t="0" r="r" b="b"/>
              <a:pathLst>
                <a:path w="855" h="1409">
                  <a:moveTo>
                    <a:pt x="0" y="1361"/>
                  </a:moveTo>
                  <a:lnTo>
                    <a:pt x="0" y="1409"/>
                  </a:lnTo>
                  <a:lnTo>
                    <a:pt x="54" y="1211"/>
                  </a:lnTo>
                  <a:lnTo>
                    <a:pt x="126" y="1013"/>
                  </a:lnTo>
                  <a:lnTo>
                    <a:pt x="215" y="827"/>
                  </a:lnTo>
                  <a:lnTo>
                    <a:pt x="311" y="647"/>
                  </a:lnTo>
                  <a:lnTo>
                    <a:pt x="431" y="474"/>
                  </a:lnTo>
                  <a:lnTo>
                    <a:pt x="556" y="312"/>
                  </a:lnTo>
                  <a:lnTo>
                    <a:pt x="700" y="150"/>
                  </a:lnTo>
                  <a:lnTo>
                    <a:pt x="855" y="0"/>
                  </a:lnTo>
                  <a:lnTo>
                    <a:pt x="837" y="0"/>
                  </a:lnTo>
                  <a:lnTo>
                    <a:pt x="688" y="144"/>
                  </a:lnTo>
                  <a:lnTo>
                    <a:pt x="550" y="300"/>
                  </a:lnTo>
                  <a:lnTo>
                    <a:pt x="425" y="462"/>
                  </a:lnTo>
                  <a:lnTo>
                    <a:pt x="311" y="629"/>
                  </a:lnTo>
                  <a:lnTo>
                    <a:pt x="215" y="803"/>
                  </a:lnTo>
                  <a:lnTo>
                    <a:pt x="132" y="983"/>
                  </a:lnTo>
                  <a:lnTo>
                    <a:pt x="60" y="1169"/>
                  </a:lnTo>
                  <a:lnTo>
                    <a:pt x="0" y="1361"/>
                  </a:lnTo>
                  <a:lnTo>
                    <a:pt x="0" y="1361"/>
                  </a:lnTo>
                  <a:close/>
                </a:path>
              </a:pathLst>
            </a:custGeom>
            <a:gradFill rotWithShape="0">
              <a:gsLst>
                <a:gs pos="0">
                  <a:schemeClr val="bg1"/>
                </a:gs>
                <a:gs pos="100000">
                  <a:schemeClr val="bg1">
                    <a:gamma/>
                    <a:shade val="94118"/>
                    <a:invGamma/>
                  </a:schemeClr>
                </a:gs>
              </a:gsLst>
              <a:lin ang="5400000" scaled="1"/>
            </a:gradFill>
            <a:ln w="9525">
              <a:noFill/>
              <a:round/>
              <a:headEnd/>
              <a:tailEnd/>
            </a:ln>
          </p:spPr>
          <p:txBody>
            <a:bodyPr/>
            <a:lstStyle/>
            <a:p>
              <a:pPr>
                <a:defRPr/>
              </a:pPr>
              <a:endParaRPr lang="en-US" b="1" i="0" dirty="0">
                <a:latin typeface="Arial" panose="020B0604020202020204" pitchFamily="34" charset="0"/>
                <a:ea typeface="ＭＳ Ｐゴシック" charset="-128"/>
                <a:cs typeface="ＭＳ Ｐゴシック" charset="-128"/>
              </a:endParaRPr>
            </a:p>
          </p:txBody>
        </p:sp>
        <p:sp>
          <p:nvSpPr>
            <p:cNvPr id="4114" name="Freeform 26">
              <a:extLst>
                <a:ext uri="{FF2B5EF4-FFF2-40B4-BE49-F238E27FC236}">
                  <a16:creationId xmlns:a16="http://schemas.microsoft.com/office/drawing/2014/main" id="{CCFBD88F-AB30-F412-195F-1CBB8D9E085C}"/>
                </a:ext>
              </a:extLst>
            </p:cNvPr>
            <p:cNvSpPr>
              <a:spLocks/>
            </p:cNvSpPr>
            <p:nvPr/>
          </p:nvSpPr>
          <p:spPr bwMode="hidden">
            <a:xfrm>
              <a:off x="6" y="0"/>
              <a:ext cx="588" cy="599"/>
            </a:xfrm>
            <a:custGeom>
              <a:avLst/>
              <a:gdLst>
                <a:gd name="T0" fmla="*/ 636 w 586"/>
                <a:gd name="T1" fmla="*/ 0 h 599"/>
                <a:gd name="T2" fmla="*/ 618 w 586"/>
                <a:gd name="T3" fmla="*/ 0 h 599"/>
                <a:gd name="T4" fmla="*/ 432 w 586"/>
                <a:gd name="T5" fmla="*/ 132 h 599"/>
                <a:gd name="T6" fmla="*/ 282 w 586"/>
                <a:gd name="T7" fmla="*/ 270 h 599"/>
                <a:gd name="T8" fmla="*/ 120 w 586"/>
                <a:gd name="T9" fmla="*/ 420 h 599"/>
                <a:gd name="T10" fmla="*/ 0 w 586"/>
                <a:gd name="T11" fmla="*/ 575 h 599"/>
                <a:gd name="T12" fmla="*/ 0 w 586"/>
                <a:gd name="T13" fmla="*/ 599 h 599"/>
                <a:gd name="T14" fmla="*/ 120 w 586"/>
                <a:gd name="T15" fmla="*/ 432 h 599"/>
                <a:gd name="T16" fmla="*/ 282 w 586"/>
                <a:gd name="T17" fmla="*/ 282 h 599"/>
                <a:gd name="T18" fmla="*/ 438 w 586"/>
                <a:gd name="T19" fmla="*/ 138 h 599"/>
                <a:gd name="T20" fmla="*/ 636 w 586"/>
                <a:gd name="T21" fmla="*/ 0 h 599"/>
                <a:gd name="T22" fmla="*/ 636 w 586"/>
                <a:gd name="T23" fmla="*/ 0 h 599"/>
                <a:gd name="T24" fmla="*/ 0 60000 65536"/>
                <a:gd name="T25" fmla="*/ 0 60000 65536"/>
                <a:gd name="T26" fmla="*/ 0 60000 65536"/>
                <a:gd name="T27" fmla="*/ 0 60000 65536"/>
                <a:gd name="T28" fmla="*/ 0 60000 65536"/>
                <a:gd name="T29" fmla="*/ 0 60000 65536"/>
                <a:gd name="T30" fmla="*/ 0 60000 65536"/>
                <a:gd name="T31" fmla="*/ 0 60000 65536"/>
                <a:gd name="T32" fmla="*/ 0 60000 65536"/>
                <a:gd name="T33" fmla="*/ 0 60000 65536"/>
                <a:gd name="T34" fmla="*/ 0 60000 65536"/>
                <a:gd name="T35" fmla="*/ 0 60000 65536"/>
              </a:gdLst>
              <a:ahLst/>
              <a:cxnLst>
                <a:cxn ang="T24">
                  <a:pos x="T0" y="T1"/>
                </a:cxn>
                <a:cxn ang="T25">
                  <a:pos x="T2" y="T3"/>
                </a:cxn>
                <a:cxn ang="T26">
                  <a:pos x="T4" y="T5"/>
                </a:cxn>
                <a:cxn ang="T27">
                  <a:pos x="T6" y="T7"/>
                </a:cxn>
                <a:cxn ang="T28">
                  <a:pos x="T8" y="T9"/>
                </a:cxn>
                <a:cxn ang="T29">
                  <a:pos x="T10" y="T11"/>
                </a:cxn>
                <a:cxn ang="T30">
                  <a:pos x="T12" y="T13"/>
                </a:cxn>
                <a:cxn ang="T31">
                  <a:pos x="T14" y="T15"/>
                </a:cxn>
                <a:cxn ang="T32">
                  <a:pos x="T16" y="T17"/>
                </a:cxn>
                <a:cxn ang="T33">
                  <a:pos x="T18" y="T19"/>
                </a:cxn>
                <a:cxn ang="T34">
                  <a:pos x="T20" y="T21"/>
                </a:cxn>
                <a:cxn ang="T35">
                  <a:pos x="T22" y="T23"/>
                </a:cxn>
              </a:cxnLst>
              <a:rect l="0" t="0" r="r" b="b"/>
              <a:pathLst>
                <a:path w="586" h="599">
                  <a:moveTo>
                    <a:pt x="586" y="0"/>
                  </a:moveTo>
                  <a:lnTo>
                    <a:pt x="568" y="0"/>
                  </a:lnTo>
                  <a:lnTo>
                    <a:pt x="407" y="132"/>
                  </a:lnTo>
                  <a:lnTo>
                    <a:pt x="257" y="270"/>
                  </a:lnTo>
                  <a:lnTo>
                    <a:pt x="120" y="420"/>
                  </a:lnTo>
                  <a:lnTo>
                    <a:pt x="0" y="575"/>
                  </a:lnTo>
                  <a:lnTo>
                    <a:pt x="0" y="599"/>
                  </a:lnTo>
                  <a:lnTo>
                    <a:pt x="120" y="432"/>
                  </a:lnTo>
                  <a:lnTo>
                    <a:pt x="257" y="282"/>
                  </a:lnTo>
                  <a:lnTo>
                    <a:pt x="413" y="138"/>
                  </a:lnTo>
                  <a:lnTo>
                    <a:pt x="586" y="0"/>
                  </a:lnTo>
                  <a:close/>
                </a:path>
              </a:pathLst>
            </a:custGeom>
            <a:solidFill>
              <a:schemeClr val="bg1"/>
            </a:solidFill>
            <a:ln w="9525">
              <a:noFill/>
              <a:round/>
              <a:headEnd/>
              <a:tailEnd/>
            </a:ln>
          </p:spPr>
          <p:txBody>
            <a:bodyPr/>
            <a:lstStyle/>
            <a:p>
              <a:pPr>
                <a:defRPr/>
              </a:pPr>
              <a:endParaRPr lang="en-US">
                <a:ea typeface="ＭＳ Ｐゴシック" pitchFamily="34" charset="-128"/>
              </a:endParaRPr>
            </a:p>
          </p:txBody>
        </p:sp>
        <p:sp>
          <p:nvSpPr>
            <p:cNvPr id="4115" name="Freeform 27">
              <a:extLst>
                <a:ext uri="{FF2B5EF4-FFF2-40B4-BE49-F238E27FC236}">
                  <a16:creationId xmlns:a16="http://schemas.microsoft.com/office/drawing/2014/main" id="{8A5156AA-DAA0-9CFD-262A-3F45B7640A30}"/>
                </a:ext>
              </a:extLst>
            </p:cNvPr>
            <p:cNvSpPr>
              <a:spLocks/>
            </p:cNvSpPr>
            <p:nvPr/>
          </p:nvSpPr>
          <p:spPr bwMode="hidden">
            <a:xfrm>
              <a:off x="6" y="0"/>
              <a:ext cx="270" cy="252"/>
            </a:xfrm>
            <a:custGeom>
              <a:avLst/>
              <a:gdLst>
                <a:gd name="T0" fmla="*/ 294 w 269"/>
                <a:gd name="T1" fmla="*/ 0 h 252"/>
                <a:gd name="T2" fmla="*/ 276 w 269"/>
                <a:gd name="T3" fmla="*/ 0 h 252"/>
                <a:gd name="T4" fmla="*/ 120 w 269"/>
                <a:gd name="T5" fmla="*/ 114 h 252"/>
                <a:gd name="T6" fmla="*/ 60 w 269"/>
                <a:gd name="T7" fmla="*/ 174 h 252"/>
                <a:gd name="T8" fmla="*/ 0 w 269"/>
                <a:gd name="T9" fmla="*/ 234 h 252"/>
                <a:gd name="T10" fmla="*/ 0 w 269"/>
                <a:gd name="T11" fmla="*/ 252 h 252"/>
                <a:gd name="T12" fmla="*/ 126 w 269"/>
                <a:gd name="T13" fmla="*/ 120 h 252"/>
                <a:gd name="T14" fmla="*/ 294 w 269"/>
                <a:gd name="T15" fmla="*/ 0 h 252"/>
                <a:gd name="T16" fmla="*/ 294 w 269"/>
                <a:gd name="T17" fmla="*/ 0 h 25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0" t="0" r="r" b="b"/>
              <a:pathLst>
                <a:path w="269" h="252">
                  <a:moveTo>
                    <a:pt x="269" y="0"/>
                  </a:moveTo>
                  <a:lnTo>
                    <a:pt x="251" y="0"/>
                  </a:lnTo>
                  <a:lnTo>
                    <a:pt x="120" y="114"/>
                  </a:lnTo>
                  <a:lnTo>
                    <a:pt x="60" y="174"/>
                  </a:lnTo>
                  <a:lnTo>
                    <a:pt x="0" y="234"/>
                  </a:lnTo>
                  <a:lnTo>
                    <a:pt x="0" y="252"/>
                  </a:lnTo>
                  <a:lnTo>
                    <a:pt x="126" y="120"/>
                  </a:lnTo>
                  <a:lnTo>
                    <a:pt x="269" y="0"/>
                  </a:lnTo>
                  <a:close/>
                </a:path>
              </a:pathLst>
            </a:custGeom>
            <a:solidFill>
              <a:schemeClr val="bg1"/>
            </a:solidFill>
            <a:ln w="9525">
              <a:noFill/>
              <a:round/>
              <a:headEnd/>
              <a:tailEnd/>
            </a:ln>
          </p:spPr>
          <p:txBody>
            <a:bodyPr/>
            <a:lstStyle/>
            <a:p>
              <a:pPr>
                <a:defRPr/>
              </a:pPr>
              <a:endParaRPr lang="en-US">
                <a:ea typeface="ＭＳ Ｐゴシック" pitchFamily="34" charset="-128"/>
              </a:endParaRPr>
            </a:p>
          </p:txBody>
        </p:sp>
        <p:sp>
          <p:nvSpPr>
            <p:cNvPr id="4116" name="Line 28">
              <a:extLst>
                <a:ext uri="{FF2B5EF4-FFF2-40B4-BE49-F238E27FC236}">
                  <a16:creationId xmlns:a16="http://schemas.microsoft.com/office/drawing/2014/main" id="{EC47FFA3-9AC3-1C68-3BBB-4805FE95FB75}"/>
                </a:ext>
              </a:extLst>
            </p:cNvPr>
            <p:cNvSpPr>
              <a:spLocks noChangeShapeType="1"/>
            </p:cNvSpPr>
            <p:nvPr/>
          </p:nvSpPr>
          <p:spPr bwMode="hidden">
            <a:xfrm>
              <a:off x="1" y="2749"/>
              <a:ext cx="5758" cy="0"/>
            </a:xfrm>
            <a:prstGeom prst="line">
              <a:avLst/>
            </a:prstGeom>
            <a:noFill/>
            <a:ln w="15875">
              <a:solidFill>
                <a:schemeClr val="bg1"/>
              </a:solidFill>
              <a:round/>
              <a:headEnd/>
              <a:tailEnd/>
            </a:ln>
          </p:spPr>
          <p:txBody>
            <a:bodyPr/>
            <a:lstStyle/>
            <a:p>
              <a:pPr>
                <a:defRPr/>
              </a:pPr>
              <a:endParaRPr lang="en-US">
                <a:ea typeface="ＭＳ Ｐゴシック" pitchFamily="34" charset="-128"/>
              </a:endParaRPr>
            </a:p>
          </p:txBody>
        </p:sp>
        <p:sp>
          <p:nvSpPr>
            <p:cNvPr id="4117" name="Line 29">
              <a:extLst>
                <a:ext uri="{FF2B5EF4-FFF2-40B4-BE49-F238E27FC236}">
                  <a16:creationId xmlns:a16="http://schemas.microsoft.com/office/drawing/2014/main" id="{A23008B5-F454-67A7-2A40-542EF10355E9}"/>
                </a:ext>
              </a:extLst>
            </p:cNvPr>
            <p:cNvSpPr>
              <a:spLocks noChangeShapeType="1"/>
            </p:cNvSpPr>
            <p:nvPr/>
          </p:nvSpPr>
          <p:spPr bwMode="hidden">
            <a:xfrm>
              <a:off x="1" y="2356"/>
              <a:ext cx="5758" cy="0"/>
            </a:xfrm>
            <a:prstGeom prst="line">
              <a:avLst/>
            </a:prstGeom>
            <a:noFill/>
            <a:ln w="15875">
              <a:solidFill>
                <a:schemeClr val="bg1"/>
              </a:solidFill>
              <a:round/>
              <a:headEnd/>
              <a:tailEnd/>
            </a:ln>
          </p:spPr>
          <p:txBody>
            <a:bodyPr/>
            <a:lstStyle/>
            <a:p>
              <a:pPr>
                <a:defRPr/>
              </a:pPr>
              <a:endParaRPr lang="en-US">
                <a:ea typeface="ＭＳ Ｐゴシック" pitchFamily="34" charset="-128"/>
              </a:endParaRPr>
            </a:p>
          </p:txBody>
        </p:sp>
        <p:sp>
          <p:nvSpPr>
            <p:cNvPr id="4118" name="Line 30">
              <a:extLst>
                <a:ext uri="{FF2B5EF4-FFF2-40B4-BE49-F238E27FC236}">
                  <a16:creationId xmlns:a16="http://schemas.microsoft.com/office/drawing/2014/main" id="{E4343620-85F7-16E7-5FE6-D8987B43CD7C}"/>
                </a:ext>
              </a:extLst>
            </p:cNvPr>
            <p:cNvSpPr>
              <a:spLocks noChangeShapeType="1"/>
            </p:cNvSpPr>
            <p:nvPr/>
          </p:nvSpPr>
          <p:spPr bwMode="hidden">
            <a:xfrm>
              <a:off x="1" y="3142"/>
              <a:ext cx="5758" cy="0"/>
            </a:xfrm>
            <a:prstGeom prst="line">
              <a:avLst/>
            </a:prstGeom>
            <a:noFill/>
            <a:ln w="15875">
              <a:solidFill>
                <a:schemeClr val="bg2"/>
              </a:solidFill>
              <a:round/>
              <a:headEnd/>
              <a:tailEnd/>
            </a:ln>
          </p:spPr>
          <p:txBody>
            <a:bodyPr/>
            <a:lstStyle/>
            <a:p>
              <a:pPr>
                <a:defRPr/>
              </a:pPr>
              <a:endParaRPr lang="en-US">
                <a:ea typeface="ＭＳ Ｐゴシック" pitchFamily="34" charset="-128"/>
              </a:endParaRPr>
            </a:p>
          </p:txBody>
        </p:sp>
        <p:grpSp>
          <p:nvGrpSpPr>
            <p:cNvPr id="4119" name="Group 31">
              <a:extLst>
                <a:ext uri="{FF2B5EF4-FFF2-40B4-BE49-F238E27FC236}">
                  <a16:creationId xmlns:a16="http://schemas.microsoft.com/office/drawing/2014/main" id="{9D6ABAD9-DC07-CEEC-4D00-172C74EE751A}"/>
                </a:ext>
              </a:extLst>
            </p:cNvPr>
            <p:cNvGrpSpPr>
              <a:grpSpLocks/>
            </p:cNvGrpSpPr>
            <p:nvPr/>
          </p:nvGrpSpPr>
          <p:grpSpPr bwMode="auto">
            <a:xfrm>
              <a:off x="1" y="392"/>
              <a:ext cx="5758" cy="1571"/>
              <a:chOff x="1" y="392"/>
              <a:chExt cx="5758" cy="1571"/>
            </a:xfrm>
          </p:grpSpPr>
          <p:sp>
            <p:nvSpPr>
              <p:cNvPr id="4122" name="Line 32">
                <a:extLst>
                  <a:ext uri="{FF2B5EF4-FFF2-40B4-BE49-F238E27FC236}">
                    <a16:creationId xmlns:a16="http://schemas.microsoft.com/office/drawing/2014/main" id="{8009E62B-65CA-3FF4-2CB0-C1F38F9B7C1A}"/>
                  </a:ext>
                </a:extLst>
              </p:cNvPr>
              <p:cNvSpPr>
                <a:spLocks noChangeShapeType="1"/>
              </p:cNvSpPr>
              <p:nvPr userDrawn="1"/>
            </p:nvSpPr>
            <p:spPr bwMode="hidden">
              <a:xfrm>
                <a:off x="1" y="784"/>
                <a:ext cx="5758" cy="0"/>
              </a:xfrm>
              <a:prstGeom prst="line">
                <a:avLst/>
              </a:prstGeom>
              <a:noFill/>
              <a:ln w="15875">
                <a:solidFill>
                  <a:schemeClr val="bg1"/>
                </a:solidFill>
                <a:round/>
                <a:headEnd/>
                <a:tailEnd/>
              </a:ln>
            </p:spPr>
            <p:txBody>
              <a:bodyPr/>
              <a:lstStyle/>
              <a:p>
                <a:pPr>
                  <a:defRPr/>
                </a:pPr>
                <a:endParaRPr lang="en-US">
                  <a:ea typeface="ＭＳ Ｐゴシック" pitchFamily="34" charset="-128"/>
                </a:endParaRPr>
              </a:p>
            </p:txBody>
          </p:sp>
          <p:sp>
            <p:nvSpPr>
              <p:cNvPr id="4123" name="Line 33">
                <a:extLst>
                  <a:ext uri="{FF2B5EF4-FFF2-40B4-BE49-F238E27FC236}">
                    <a16:creationId xmlns:a16="http://schemas.microsoft.com/office/drawing/2014/main" id="{4B7F72A3-3F82-F372-8D10-23C488E65649}"/>
                  </a:ext>
                </a:extLst>
              </p:cNvPr>
              <p:cNvSpPr>
                <a:spLocks noChangeShapeType="1"/>
              </p:cNvSpPr>
              <p:nvPr userDrawn="1"/>
            </p:nvSpPr>
            <p:spPr bwMode="hidden">
              <a:xfrm>
                <a:off x="1" y="1963"/>
                <a:ext cx="5758" cy="0"/>
              </a:xfrm>
              <a:prstGeom prst="line">
                <a:avLst/>
              </a:prstGeom>
              <a:noFill/>
              <a:ln w="15875">
                <a:solidFill>
                  <a:schemeClr val="bg1"/>
                </a:solidFill>
                <a:round/>
                <a:headEnd/>
                <a:tailEnd/>
              </a:ln>
            </p:spPr>
            <p:txBody>
              <a:bodyPr/>
              <a:lstStyle/>
              <a:p>
                <a:pPr>
                  <a:defRPr/>
                </a:pPr>
                <a:endParaRPr lang="en-US">
                  <a:ea typeface="ＭＳ Ｐゴシック" pitchFamily="34" charset="-128"/>
                </a:endParaRPr>
              </a:p>
            </p:txBody>
          </p:sp>
          <p:sp>
            <p:nvSpPr>
              <p:cNvPr id="4124" name="Line 34">
                <a:extLst>
                  <a:ext uri="{FF2B5EF4-FFF2-40B4-BE49-F238E27FC236}">
                    <a16:creationId xmlns:a16="http://schemas.microsoft.com/office/drawing/2014/main" id="{46E98E30-9451-D85A-654F-A5D42EA902EB}"/>
                  </a:ext>
                </a:extLst>
              </p:cNvPr>
              <p:cNvSpPr>
                <a:spLocks noChangeShapeType="1"/>
              </p:cNvSpPr>
              <p:nvPr userDrawn="1"/>
            </p:nvSpPr>
            <p:spPr bwMode="hidden">
              <a:xfrm>
                <a:off x="1" y="1570"/>
                <a:ext cx="5758" cy="0"/>
              </a:xfrm>
              <a:prstGeom prst="line">
                <a:avLst/>
              </a:prstGeom>
              <a:noFill/>
              <a:ln w="15875">
                <a:solidFill>
                  <a:schemeClr val="bg1"/>
                </a:solidFill>
                <a:round/>
                <a:headEnd/>
                <a:tailEnd/>
              </a:ln>
            </p:spPr>
            <p:txBody>
              <a:bodyPr/>
              <a:lstStyle/>
              <a:p>
                <a:pPr>
                  <a:defRPr/>
                </a:pPr>
                <a:endParaRPr lang="en-US">
                  <a:ea typeface="ＭＳ Ｐゴシック" pitchFamily="34" charset="-128"/>
                </a:endParaRPr>
              </a:p>
            </p:txBody>
          </p:sp>
          <p:sp>
            <p:nvSpPr>
              <p:cNvPr id="4125" name="Line 35">
                <a:extLst>
                  <a:ext uri="{FF2B5EF4-FFF2-40B4-BE49-F238E27FC236}">
                    <a16:creationId xmlns:a16="http://schemas.microsoft.com/office/drawing/2014/main" id="{15FF5E8A-62E7-CBD4-ADBD-3EA1C9E62DF4}"/>
                  </a:ext>
                </a:extLst>
              </p:cNvPr>
              <p:cNvSpPr>
                <a:spLocks noChangeShapeType="1"/>
              </p:cNvSpPr>
              <p:nvPr userDrawn="1"/>
            </p:nvSpPr>
            <p:spPr bwMode="hidden">
              <a:xfrm>
                <a:off x="1" y="1177"/>
                <a:ext cx="5758" cy="0"/>
              </a:xfrm>
              <a:prstGeom prst="line">
                <a:avLst/>
              </a:prstGeom>
              <a:noFill/>
              <a:ln w="15875">
                <a:solidFill>
                  <a:schemeClr val="bg1"/>
                </a:solidFill>
                <a:round/>
                <a:headEnd/>
                <a:tailEnd/>
              </a:ln>
            </p:spPr>
            <p:txBody>
              <a:bodyPr/>
              <a:lstStyle/>
              <a:p>
                <a:pPr>
                  <a:defRPr/>
                </a:pPr>
                <a:endParaRPr lang="en-US">
                  <a:ea typeface="ＭＳ Ｐゴシック" pitchFamily="34" charset="-128"/>
                </a:endParaRPr>
              </a:p>
            </p:txBody>
          </p:sp>
          <p:sp>
            <p:nvSpPr>
              <p:cNvPr id="4126" name="Line 36">
                <a:extLst>
                  <a:ext uri="{FF2B5EF4-FFF2-40B4-BE49-F238E27FC236}">
                    <a16:creationId xmlns:a16="http://schemas.microsoft.com/office/drawing/2014/main" id="{8E177689-CB9B-0BAD-59C0-8E108BDD838A}"/>
                  </a:ext>
                </a:extLst>
              </p:cNvPr>
              <p:cNvSpPr>
                <a:spLocks noChangeShapeType="1"/>
              </p:cNvSpPr>
              <p:nvPr userDrawn="1"/>
            </p:nvSpPr>
            <p:spPr bwMode="hidden">
              <a:xfrm>
                <a:off x="1" y="392"/>
                <a:ext cx="5758" cy="0"/>
              </a:xfrm>
              <a:prstGeom prst="line">
                <a:avLst/>
              </a:prstGeom>
              <a:noFill/>
              <a:ln w="15875">
                <a:solidFill>
                  <a:schemeClr val="bg1"/>
                </a:solidFill>
                <a:round/>
                <a:headEnd/>
                <a:tailEnd/>
              </a:ln>
            </p:spPr>
            <p:txBody>
              <a:bodyPr/>
              <a:lstStyle/>
              <a:p>
                <a:pPr>
                  <a:defRPr/>
                </a:pPr>
                <a:endParaRPr lang="en-US">
                  <a:ea typeface="ＭＳ Ｐゴシック" pitchFamily="34" charset="-128"/>
                </a:endParaRPr>
              </a:p>
            </p:txBody>
          </p:sp>
        </p:grpSp>
        <p:sp>
          <p:nvSpPr>
            <p:cNvPr id="4120" name="Line 37">
              <a:extLst>
                <a:ext uri="{FF2B5EF4-FFF2-40B4-BE49-F238E27FC236}">
                  <a16:creationId xmlns:a16="http://schemas.microsoft.com/office/drawing/2014/main" id="{EB028261-0F6A-CEC8-89B3-88F63390BB4C}"/>
                </a:ext>
              </a:extLst>
            </p:cNvPr>
            <p:cNvSpPr>
              <a:spLocks noChangeShapeType="1"/>
            </p:cNvSpPr>
            <p:nvPr/>
          </p:nvSpPr>
          <p:spPr bwMode="hidden">
            <a:xfrm>
              <a:off x="1" y="3928"/>
              <a:ext cx="5758" cy="0"/>
            </a:xfrm>
            <a:prstGeom prst="line">
              <a:avLst/>
            </a:prstGeom>
            <a:noFill/>
            <a:ln w="15875">
              <a:solidFill>
                <a:schemeClr val="bg2"/>
              </a:solidFill>
              <a:round/>
              <a:headEnd/>
              <a:tailEnd/>
            </a:ln>
          </p:spPr>
          <p:txBody>
            <a:bodyPr/>
            <a:lstStyle/>
            <a:p>
              <a:pPr>
                <a:defRPr/>
              </a:pPr>
              <a:endParaRPr lang="en-US">
                <a:ea typeface="ＭＳ Ｐゴシック" pitchFamily="34" charset="-128"/>
              </a:endParaRPr>
            </a:p>
          </p:txBody>
        </p:sp>
        <p:sp>
          <p:nvSpPr>
            <p:cNvPr id="4121" name="Line 38">
              <a:extLst>
                <a:ext uri="{FF2B5EF4-FFF2-40B4-BE49-F238E27FC236}">
                  <a16:creationId xmlns:a16="http://schemas.microsoft.com/office/drawing/2014/main" id="{236DA2B2-2A07-D673-C8DC-C986F85E1DFD}"/>
                </a:ext>
              </a:extLst>
            </p:cNvPr>
            <p:cNvSpPr>
              <a:spLocks noChangeShapeType="1"/>
            </p:cNvSpPr>
            <p:nvPr/>
          </p:nvSpPr>
          <p:spPr bwMode="hidden">
            <a:xfrm>
              <a:off x="1" y="3535"/>
              <a:ext cx="5758" cy="0"/>
            </a:xfrm>
            <a:prstGeom prst="line">
              <a:avLst/>
            </a:prstGeom>
            <a:noFill/>
            <a:ln w="15875">
              <a:solidFill>
                <a:schemeClr val="bg2"/>
              </a:solidFill>
              <a:round/>
              <a:headEnd/>
              <a:tailEnd/>
            </a:ln>
          </p:spPr>
          <p:txBody>
            <a:bodyPr/>
            <a:lstStyle/>
            <a:p>
              <a:pPr>
                <a:defRPr/>
              </a:pPr>
              <a:endParaRPr lang="en-US">
                <a:ea typeface="ＭＳ Ｐゴシック" pitchFamily="34" charset="-128"/>
              </a:endParaRPr>
            </a:p>
          </p:txBody>
        </p:sp>
      </p:grpSp>
      <p:sp>
        <p:nvSpPr>
          <p:cNvPr id="3111" name="Rectangle 39">
            <a:extLst>
              <a:ext uri="{FF2B5EF4-FFF2-40B4-BE49-F238E27FC236}">
                <a16:creationId xmlns:a16="http://schemas.microsoft.com/office/drawing/2014/main" id="{2A24507F-929B-DF1A-D725-EFD77CA07BBB}"/>
              </a:ext>
            </a:extLst>
          </p:cNvPr>
          <p:cNvSpPr>
            <a:spLocks noGrp="1" noChangeArrowheads="1"/>
          </p:cNvSpPr>
          <p:nvPr>
            <p:ph type="title"/>
          </p:nvPr>
        </p:nvSpPr>
        <p:spPr bwMode="auto">
          <a:xfrm>
            <a:off x="457200" y="277813"/>
            <a:ext cx="8229600" cy="1139825"/>
          </a:xfrm>
          <a:prstGeom prst="rect">
            <a:avLst/>
          </a:prstGeom>
          <a:noFill/>
          <a:ln w="9525">
            <a:noFill/>
            <a:miter lim="800000"/>
            <a:headEnd/>
            <a:tailEnd/>
          </a:ln>
          <a:effectLst/>
        </p:spPr>
        <p:txBody>
          <a:bodyPr vert="horz" wrap="square" lIns="91440" tIns="45720" rIns="91440" bIns="45720" numCol="1" anchor="ctr" anchorCtr="1" compatLnSpc="1">
            <a:prstTxWarp prst="textNoShape">
              <a:avLst/>
            </a:prstTxWarp>
          </a:bodyPr>
          <a:lstStyle/>
          <a:p>
            <a:pPr lvl="0"/>
            <a:r>
              <a:rPr lang="en-US" dirty="0"/>
              <a:t>Click to edit Master title style</a:t>
            </a:r>
          </a:p>
        </p:txBody>
      </p:sp>
      <p:sp>
        <p:nvSpPr>
          <p:cNvPr id="3112" name="Rectangle 40">
            <a:extLst>
              <a:ext uri="{FF2B5EF4-FFF2-40B4-BE49-F238E27FC236}">
                <a16:creationId xmlns:a16="http://schemas.microsoft.com/office/drawing/2014/main" id="{C76802EB-5FDB-BDFF-E559-2517F1427596}"/>
              </a:ext>
            </a:extLst>
          </p:cNvPr>
          <p:cNvSpPr>
            <a:spLocks noGrp="1" noChangeArrowheads="1"/>
          </p:cNvSpPr>
          <p:nvPr>
            <p:ph type="dt" sz="half" idx="2"/>
          </p:nvPr>
        </p:nvSpPr>
        <p:spPr bwMode="auto">
          <a:xfrm>
            <a:off x="457200" y="6243638"/>
            <a:ext cx="2133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000">
                <a:effectLst>
                  <a:outerShdw blurRad="38100" dist="38100" dir="2700000" algn="tl">
                    <a:srgbClr val="000000"/>
                  </a:outerShdw>
                </a:effectLst>
                <a:latin typeface="+mn-lt"/>
                <a:ea typeface="ＭＳ Ｐゴシック" charset="-128"/>
                <a:cs typeface="ＭＳ Ｐゴシック" charset="-128"/>
              </a:defRPr>
            </a:lvl1pPr>
          </a:lstStyle>
          <a:p>
            <a:pPr>
              <a:defRPr/>
            </a:pPr>
            <a:endParaRPr lang="en-US"/>
          </a:p>
        </p:txBody>
      </p:sp>
      <p:sp>
        <p:nvSpPr>
          <p:cNvPr id="3113" name="Rectangle 41">
            <a:extLst>
              <a:ext uri="{FF2B5EF4-FFF2-40B4-BE49-F238E27FC236}">
                <a16:creationId xmlns:a16="http://schemas.microsoft.com/office/drawing/2014/main" id="{4164AF7A-8431-CC92-6376-0C0AFE1D9ECD}"/>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000">
                <a:effectLst>
                  <a:outerShdw blurRad="38100" dist="38100" dir="2700000" algn="tl">
                    <a:srgbClr val="000000"/>
                  </a:outerShdw>
                </a:effectLst>
                <a:latin typeface="+mn-lt"/>
                <a:ea typeface="ＭＳ Ｐゴシック" charset="-128"/>
                <a:cs typeface="ＭＳ Ｐゴシック" charset="-128"/>
              </a:defRPr>
            </a:lvl1pPr>
          </a:lstStyle>
          <a:p>
            <a:pPr>
              <a:defRPr/>
            </a:pPr>
            <a:endParaRPr lang="en-US"/>
          </a:p>
        </p:txBody>
      </p:sp>
      <p:sp>
        <p:nvSpPr>
          <p:cNvPr id="3114" name="Rectangle 42">
            <a:extLst>
              <a:ext uri="{FF2B5EF4-FFF2-40B4-BE49-F238E27FC236}">
                <a16:creationId xmlns:a16="http://schemas.microsoft.com/office/drawing/2014/main" id="{918C083B-3D9D-94C7-E637-688A3AB78EF2}"/>
              </a:ext>
            </a:extLst>
          </p:cNvPr>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000">
                <a:effectLst>
                  <a:outerShdw blurRad="38100" dist="38100" dir="2700000" algn="tl">
                    <a:srgbClr val="000000"/>
                  </a:outerShdw>
                </a:effectLst>
                <a:latin typeface="Verdana" panose="020B0604030504040204" pitchFamily="34" charset="0"/>
              </a:defRPr>
            </a:lvl1pPr>
          </a:lstStyle>
          <a:p>
            <a:fld id="{219919F9-E134-B245-89AA-32D6366F5646}" type="slidenum">
              <a:rPr lang="en-US" altLang="en-US"/>
              <a:pPr/>
              <a:t>‹#›</a:t>
            </a:fld>
            <a:endParaRPr lang="en-US" altLang="en-US"/>
          </a:p>
        </p:txBody>
      </p:sp>
      <p:sp>
        <p:nvSpPr>
          <p:cNvPr id="3115" name="Rectangle 43">
            <a:extLst>
              <a:ext uri="{FF2B5EF4-FFF2-40B4-BE49-F238E27FC236}">
                <a16:creationId xmlns:a16="http://schemas.microsoft.com/office/drawing/2014/main" id="{097B58AC-E4E1-873A-8261-E95450A73C68}"/>
              </a:ext>
            </a:extLst>
          </p:cNvPr>
          <p:cNvSpPr>
            <a:spLocks noGrp="1" noChangeArrowheads="1"/>
          </p:cNvSpPr>
          <p:nvPr>
            <p:ph type="body" idx="1"/>
          </p:nvPr>
        </p:nvSpPr>
        <p:spPr bwMode="auto">
          <a:xfrm>
            <a:off x="457200" y="1600200"/>
            <a:ext cx="8229600" cy="45307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3790906614"/>
      </p:ext>
    </p:extLst>
  </p:cSld>
  <p:clrMap bg1="dk2" tx1="lt1" bg2="dk1" tx2="lt2" accent1="accent1" accent2="accent2" accent3="accent3" accent4="accent4" accent5="accent5" accent6="accent6" hlink="hlink" folHlink="folHlink"/>
  <p:sldLayoutIdLst>
    <p:sldLayoutId id="2147487474" r:id="rId1"/>
    <p:sldLayoutId id="2147487475" r:id="rId2"/>
    <p:sldLayoutId id="2147487476" r:id="rId3"/>
    <p:sldLayoutId id="2147487477" r:id="rId4"/>
    <p:sldLayoutId id="2147487478" r:id="rId5"/>
    <p:sldLayoutId id="2147487479" r:id="rId6"/>
    <p:sldLayoutId id="2147487480" r:id="rId7"/>
    <p:sldLayoutId id="2147487481" r:id="rId8"/>
    <p:sldLayoutId id="2147487482" r:id="rId9"/>
    <p:sldLayoutId id="2147487483" r:id="rId10"/>
    <p:sldLayoutId id="2147487484" r:id="rId11"/>
    <p:sldLayoutId id="2147487485" r:id="rId12"/>
    <p:sldLayoutId id="2147487486" r:id="rId13"/>
  </p:sldLayoutIdLst>
  <p:txStyles>
    <p:titleStyle>
      <a:lvl1pPr algn="ctr" rtl="0" eaLnBrk="0" fontAlgn="base" hangingPunct="0">
        <a:spcBef>
          <a:spcPct val="0"/>
        </a:spcBef>
        <a:spcAft>
          <a:spcPct val="0"/>
        </a:spcAft>
        <a:defRPr sz="4400" b="1" i="0">
          <a:solidFill>
            <a:schemeClr val="tx2"/>
          </a:solidFill>
          <a:effectLst>
            <a:outerShdw blurRad="38100" dist="38100" dir="2700000" algn="tl">
              <a:srgbClr val="000000"/>
            </a:outerShdw>
          </a:effectLst>
          <a:latin typeface="Arial" panose="020B0604020202020204" pitchFamily="34" charset="0"/>
          <a:ea typeface="MS PGothic" pitchFamily="34" charset="-128"/>
          <a:cs typeface="ＭＳ Ｐゴシック"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ea typeface="MS PGothic" pitchFamily="34" charset="-128"/>
          <a:cs typeface="ＭＳ Ｐゴシック"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ea typeface="MS PGothic" pitchFamily="34" charset="-128"/>
          <a:cs typeface="ＭＳ Ｐゴシック"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ea typeface="MS PGothic" pitchFamily="34" charset="-128"/>
          <a:cs typeface="ＭＳ Ｐゴシック"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ea typeface="MS PGothic" pitchFamily="34" charset="-128"/>
          <a:cs typeface="ＭＳ Ｐゴシック" charset="-128"/>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9pPr>
    </p:titleStyle>
    <p:bodyStyle>
      <a:lvl1pPr marL="342900" indent="-342900" algn="l" rtl="0" eaLnBrk="0" fontAlgn="base" hangingPunct="0">
        <a:spcBef>
          <a:spcPct val="20000"/>
        </a:spcBef>
        <a:spcAft>
          <a:spcPct val="0"/>
        </a:spcAft>
        <a:buClr>
          <a:schemeClr val="hlink"/>
        </a:buClr>
        <a:buSzPct val="60000"/>
        <a:buFont typeface="Wingdings" pitchFamily="2" charset="2"/>
        <a:buChar char="n"/>
        <a:defRPr sz="3200">
          <a:solidFill>
            <a:schemeClr val="tx1"/>
          </a:solidFill>
          <a:effectLst>
            <a:outerShdw blurRad="38100" dist="38100" dir="2700000" algn="tl">
              <a:srgbClr val="000000"/>
            </a:outerShdw>
          </a:effectLst>
          <a:latin typeface="+mn-lt"/>
          <a:ea typeface="MS PGothic" pitchFamily="34" charset="-128"/>
          <a:cs typeface="ＭＳ Ｐゴシック" charset="-128"/>
        </a:defRPr>
      </a:lvl1pPr>
      <a:lvl2pPr marL="742950" indent="-285750" algn="l" rtl="0" eaLnBrk="0" fontAlgn="base" hangingPunct="0">
        <a:spcBef>
          <a:spcPct val="20000"/>
        </a:spcBef>
        <a:spcAft>
          <a:spcPct val="0"/>
        </a:spcAft>
        <a:buClr>
          <a:schemeClr val="tx1"/>
        </a:buClr>
        <a:buChar char="•"/>
        <a:defRPr sz="2800">
          <a:solidFill>
            <a:schemeClr val="tx1"/>
          </a:solidFill>
          <a:effectLst>
            <a:outerShdw blurRad="38100" dist="38100" dir="2700000" algn="tl">
              <a:srgbClr val="000000"/>
            </a:outerShdw>
          </a:effectLst>
          <a:latin typeface="+mn-lt"/>
          <a:ea typeface="MS PGothic" pitchFamily="34" charset="-128"/>
        </a:defRPr>
      </a:lvl2pPr>
      <a:lvl3pPr marL="1143000" indent="-228600" algn="l" rtl="0" eaLnBrk="0" fontAlgn="base" hangingPunct="0">
        <a:spcBef>
          <a:spcPct val="20000"/>
        </a:spcBef>
        <a:spcAft>
          <a:spcPct val="0"/>
        </a:spcAft>
        <a:buClr>
          <a:schemeClr val="accent2"/>
        </a:buClr>
        <a:buSzPct val="60000"/>
        <a:buFont typeface="Wingdings" pitchFamily="2" charset="2"/>
        <a:buChar char="n"/>
        <a:defRPr sz="2400">
          <a:solidFill>
            <a:schemeClr val="tx1"/>
          </a:solidFill>
          <a:effectLst>
            <a:outerShdw blurRad="38100" dist="38100" dir="2700000" algn="tl">
              <a:srgbClr val="000000"/>
            </a:outerShdw>
          </a:effectLst>
          <a:latin typeface="+mn-lt"/>
          <a:ea typeface="MS PGothic" pitchFamily="34" charset="-128"/>
        </a:defRPr>
      </a:lvl3pPr>
      <a:lvl4pPr marL="1600200" indent="-228600" algn="l" rtl="0" eaLnBrk="0" fontAlgn="base" hangingPunct="0">
        <a:spcBef>
          <a:spcPct val="20000"/>
        </a:spcBef>
        <a:spcAft>
          <a:spcPct val="0"/>
        </a:spcAft>
        <a:buClr>
          <a:schemeClr val="tx2"/>
        </a:buClr>
        <a:buChar char="•"/>
        <a:defRPr sz="2000">
          <a:solidFill>
            <a:schemeClr val="tx1"/>
          </a:solidFill>
          <a:effectLst>
            <a:outerShdw blurRad="38100" dist="38100" dir="2700000" algn="tl">
              <a:srgbClr val="000000"/>
            </a:outerShdw>
          </a:effectLst>
          <a:latin typeface="+mn-lt"/>
          <a:ea typeface="MS PGothic" pitchFamily="34" charset="-128"/>
        </a:defRPr>
      </a:lvl4pPr>
      <a:lvl5pPr marL="2057400" indent="-228600" algn="l" rtl="0" eaLnBrk="0" fontAlgn="base" hangingPunct="0">
        <a:spcBef>
          <a:spcPct val="20000"/>
        </a:spcBef>
        <a:spcAft>
          <a:spcPct val="0"/>
        </a:spcAft>
        <a:buClr>
          <a:schemeClr val="folHlink"/>
        </a:buClr>
        <a:buSzPct val="60000"/>
        <a:buFont typeface="Wingdings" pitchFamily="2" charset="2"/>
        <a:buChar char="n"/>
        <a:defRPr sz="2000">
          <a:solidFill>
            <a:schemeClr val="tx1"/>
          </a:solidFill>
          <a:effectLst>
            <a:outerShdw blurRad="38100" dist="38100" dir="2700000" algn="tl">
              <a:srgbClr val="000000"/>
            </a:outerShdw>
          </a:effectLst>
          <a:latin typeface="+mn-lt"/>
          <a:ea typeface="MS PGothic" pitchFamily="34" charset="-128"/>
        </a:defRPr>
      </a:lvl5pPr>
      <a:lvl6pPr marL="2514600" indent="-228600" algn="l" rtl="0" fontAlgn="base">
        <a:spcBef>
          <a:spcPct val="20000"/>
        </a:spcBef>
        <a:spcAft>
          <a:spcPct val="0"/>
        </a:spcAft>
        <a:buClr>
          <a:schemeClr val="folHlink"/>
        </a:buClr>
        <a:buSzPct val="60000"/>
        <a:buFont typeface="Wingdings" charset="2"/>
        <a:buChar char="n"/>
        <a:defRPr sz="2000">
          <a:solidFill>
            <a:schemeClr val="tx1"/>
          </a:solidFill>
          <a:effectLst>
            <a:outerShdw blurRad="38100" dist="38100" dir="2700000" algn="tl">
              <a:srgbClr val="000000"/>
            </a:outerShdw>
          </a:effectLst>
          <a:latin typeface="+mn-lt"/>
          <a:ea typeface="ＭＳ Ｐゴシック" charset="-128"/>
        </a:defRPr>
      </a:lvl6pPr>
      <a:lvl7pPr marL="2971800" indent="-228600" algn="l" rtl="0" fontAlgn="base">
        <a:spcBef>
          <a:spcPct val="20000"/>
        </a:spcBef>
        <a:spcAft>
          <a:spcPct val="0"/>
        </a:spcAft>
        <a:buClr>
          <a:schemeClr val="folHlink"/>
        </a:buClr>
        <a:buSzPct val="60000"/>
        <a:buFont typeface="Wingdings" charset="2"/>
        <a:buChar char="n"/>
        <a:defRPr sz="2000">
          <a:solidFill>
            <a:schemeClr val="tx1"/>
          </a:solidFill>
          <a:effectLst>
            <a:outerShdw blurRad="38100" dist="38100" dir="2700000" algn="tl">
              <a:srgbClr val="000000"/>
            </a:outerShdw>
          </a:effectLst>
          <a:latin typeface="+mn-lt"/>
          <a:ea typeface="ＭＳ Ｐゴシック" charset="-128"/>
        </a:defRPr>
      </a:lvl7pPr>
      <a:lvl8pPr marL="3429000" indent="-228600" algn="l" rtl="0" fontAlgn="base">
        <a:spcBef>
          <a:spcPct val="20000"/>
        </a:spcBef>
        <a:spcAft>
          <a:spcPct val="0"/>
        </a:spcAft>
        <a:buClr>
          <a:schemeClr val="folHlink"/>
        </a:buClr>
        <a:buSzPct val="60000"/>
        <a:buFont typeface="Wingdings" charset="2"/>
        <a:buChar char="n"/>
        <a:defRPr sz="2000">
          <a:solidFill>
            <a:schemeClr val="tx1"/>
          </a:solidFill>
          <a:effectLst>
            <a:outerShdw blurRad="38100" dist="38100" dir="2700000" algn="tl">
              <a:srgbClr val="000000"/>
            </a:outerShdw>
          </a:effectLst>
          <a:latin typeface="+mn-lt"/>
          <a:ea typeface="ＭＳ Ｐゴシック" charset="-128"/>
        </a:defRPr>
      </a:lvl8pPr>
      <a:lvl9pPr marL="3886200" indent="-228600" algn="l" rtl="0" fontAlgn="base">
        <a:spcBef>
          <a:spcPct val="20000"/>
        </a:spcBef>
        <a:spcAft>
          <a:spcPct val="0"/>
        </a:spcAft>
        <a:buClr>
          <a:schemeClr val="folHlink"/>
        </a:buClr>
        <a:buSzPct val="60000"/>
        <a:buFont typeface="Wingdings" charset="2"/>
        <a:buChar char="n"/>
        <a:defRPr sz="2000">
          <a:solidFill>
            <a:schemeClr val="tx1"/>
          </a:solidFill>
          <a:effectLst>
            <a:outerShdw blurRad="38100" dist="38100" dir="2700000" algn="tl">
              <a:srgbClr val="000000"/>
            </a:outerShdw>
          </a:effectLst>
          <a:latin typeface="+mn-lt"/>
          <a:ea typeface="ＭＳ Ｐゴシック"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9458" name="Title Placeholder 1">
            <a:extLst>
              <a:ext uri="{FF2B5EF4-FFF2-40B4-BE49-F238E27FC236}">
                <a16:creationId xmlns:a16="http://schemas.microsoft.com/office/drawing/2014/main" id="{4433FF94-7132-DCA3-32C8-0DD9C585D2A0}"/>
              </a:ext>
            </a:extLst>
          </p:cNvPr>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9459" name="Text Placeholder 2">
            <a:extLst>
              <a:ext uri="{FF2B5EF4-FFF2-40B4-BE49-F238E27FC236}">
                <a16:creationId xmlns:a16="http://schemas.microsoft.com/office/drawing/2014/main" id="{13AB470D-EE59-C06B-2C28-21FC1CE0858D}"/>
              </a:ext>
            </a:extLst>
          </p:cNvPr>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a16="http://schemas.microsoft.com/office/drawing/2014/main" id="{A4F9700C-9F45-5707-CEE1-8E955C27E047}"/>
              </a:ext>
            </a:extLst>
          </p:cNvPr>
          <p:cNvSpPr>
            <a:spLocks noGrp="1"/>
          </p:cNvSpPr>
          <p:nvPr>
            <p:ph type="dt" sz="half" idx="2"/>
          </p:nvPr>
        </p:nvSpPr>
        <p:spPr>
          <a:xfrm>
            <a:off x="457200" y="6356350"/>
            <a:ext cx="2133600" cy="365125"/>
          </a:xfrm>
          <a:prstGeom prst="rect">
            <a:avLst/>
          </a:prstGeom>
        </p:spPr>
        <p:txBody>
          <a:bodyPr vert="horz" wrap="square" lIns="91440" tIns="45720" rIns="91440" bIns="45720" numCol="1" anchor="ctr" anchorCtr="0" compatLnSpc="1">
            <a:prstTxWarp prst="textNoShape">
              <a:avLst/>
            </a:prstTxWarp>
          </a:bodyPr>
          <a:lstStyle>
            <a:lvl1pPr eaLnBrk="1" hangingPunct="1">
              <a:defRPr sz="1200" b="1" i="0">
                <a:solidFill>
                  <a:srgbClr val="898989"/>
                </a:solidFill>
                <a:latin typeface="Calibri" charset="0"/>
                <a:ea typeface="ＭＳ Ｐゴシック" charset="0"/>
                <a:cs typeface="Arial" panose="020B0604020202020204" pitchFamily="34" charset="0"/>
              </a:defRPr>
            </a:lvl1pPr>
          </a:lstStyle>
          <a:p>
            <a:pPr>
              <a:defRPr/>
            </a:pPr>
            <a:fld id="{2C3FC936-1DC8-4845-980C-601E3ACB4134}" type="datetimeFigureOut">
              <a:rPr lang="en-US" smtClean="0"/>
              <a:pPr>
                <a:defRPr/>
              </a:pPr>
              <a:t>3/19/26</a:t>
            </a:fld>
            <a:endParaRPr lang="en-US" dirty="0"/>
          </a:p>
        </p:txBody>
      </p:sp>
      <p:sp>
        <p:nvSpPr>
          <p:cNvPr id="5" name="Footer Placeholder 4">
            <a:extLst>
              <a:ext uri="{FF2B5EF4-FFF2-40B4-BE49-F238E27FC236}">
                <a16:creationId xmlns:a16="http://schemas.microsoft.com/office/drawing/2014/main" id="{51A88E9E-DD38-CE47-13F8-DBF2A7CA5883}"/>
              </a:ext>
            </a:extLst>
          </p:cNvPr>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prstClr val="black">
                    <a:tint val="75000"/>
                  </a:prstClr>
                </a:solidFill>
                <a:latin typeface="+mn-lt"/>
                <a:ea typeface="+mn-ea"/>
                <a:cs typeface="+mn-cs"/>
              </a:defRPr>
            </a:lvl1pPr>
          </a:lstStyle>
          <a:p>
            <a:pPr>
              <a:defRPr/>
            </a:pPr>
            <a:endParaRPr lang="en-US"/>
          </a:p>
        </p:txBody>
      </p:sp>
      <p:sp>
        <p:nvSpPr>
          <p:cNvPr id="6" name="Slide Number Placeholder 5">
            <a:extLst>
              <a:ext uri="{FF2B5EF4-FFF2-40B4-BE49-F238E27FC236}">
                <a16:creationId xmlns:a16="http://schemas.microsoft.com/office/drawing/2014/main" id="{A4AE260E-BDD7-333C-ABA7-2579ACAB0735}"/>
              </a:ext>
            </a:extLst>
          </p:cNvPr>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b="1" i="0">
                <a:solidFill>
                  <a:srgbClr val="898989"/>
                </a:solidFill>
                <a:latin typeface="Calibri" panose="020F0502020204030204" pitchFamily="34" charset="0"/>
                <a:cs typeface="Arial" panose="020B0604020202020204" pitchFamily="34" charset="0"/>
              </a:defRPr>
            </a:lvl1pPr>
          </a:lstStyle>
          <a:p>
            <a:fld id="{5074BA33-5BA9-C147-991D-978D3601FEBD}" type="slidenum">
              <a:rPr lang="en-US" altLang="en-US" smtClean="0"/>
              <a:pPr/>
              <a:t>‹#›</a:t>
            </a:fld>
            <a:endParaRPr lang="en-US" altLang="en-US" dirty="0"/>
          </a:p>
        </p:txBody>
      </p:sp>
    </p:spTree>
    <p:extLst>
      <p:ext uri="{BB962C8B-B14F-4D97-AF65-F5344CB8AC3E}">
        <p14:creationId xmlns:p14="http://schemas.microsoft.com/office/powerpoint/2010/main" val="2397979276"/>
      </p:ext>
    </p:extLst>
  </p:cSld>
  <p:clrMap bg1="lt1" tx1="dk1" bg2="lt2" tx2="dk2" accent1="accent1" accent2="accent2" accent3="accent3" accent4="accent4" accent5="accent5" accent6="accent6" hlink="hlink" folHlink="folHlink"/>
  <p:sldLayoutIdLst>
    <p:sldLayoutId id="2147487488" r:id="rId1"/>
    <p:sldLayoutId id="2147487489" r:id="rId2"/>
    <p:sldLayoutId id="2147487490" r:id="rId3"/>
    <p:sldLayoutId id="2147487491" r:id="rId4"/>
    <p:sldLayoutId id="2147487492" r:id="rId5"/>
    <p:sldLayoutId id="2147487493" r:id="rId6"/>
    <p:sldLayoutId id="2147487494" r:id="rId7"/>
    <p:sldLayoutId id="2147487495" r:id="rId8"/>
    <p:sldLayoutId id="2147487496" r:id="rId9"/>
    <p:sldLayoutId id="2147487497" r:id="rId10"/>
    <p:sldLayoutId id="2147487498" r:id="rId11"/>
  </p:sldLayoutIdLst>
  <p:txStyles>
    <p:titleStyle>
      <a:lvl1pPr algn="ctr" rtl="0" eaLnBrk="0" fontAlgn="base" hangingPunct="0">
        <a:spcBef>
          <a:spcPct val="0"/>
        </a:spcBef>
        <a:spcAft>
          <a:spcPct val="0"/>
        </a:spcAft>
        <a:defRPr sz="4400" kern="1200">
          <a:solidFill>
            <a:schemeClr val="tx1"/>
          </a:solidFill>
          <a:latin typeface="+mj-lt"/>
          <a:ea typeface="MS PGothic" pitchFamily="34" charset="-128"/>
          <a:cs typeface="ＭＳ Ｐゴシック" charset="0"/>
        </a:defRPr>
      </a:lvl1pPr>
      <a:lvl2pPr algn="ctr" rtl="0" eaLnBrk="0" fontAlgn="base" hangingPunct="0">
        <a:spcBef>
          <a:spcPct val="0"/>
        </a:spcBef>
        <a:spcAft>
          <a:spcPct val="0"/>
        </a:spcAft>
        <a:defRPr sz="4400">
          <a:solidFill>
            <a:schemeClr val="tx1"/>
          </a:solidFill>
          <a:latin typeface="Calibri" charset="0"/>
          <a:ea typeface="MS PGothic" pitchFamily="34" charset="-128"/>
          <a:cs typeface="ＭＳ Ｐゴシック" charset="0"/>
        </a:defRPr>
      </a:lvl2pPr>
      <a:lvl3pPr algn="ctr" rtl="0" eaLnBrk="0" fontAlgn="base" hangingPunct="0">
        <a:spcBef>
          <a:spcPct val="0"/>
        </a:spcBef>
        <a:spcAft>
          <a:spcPct val="0"/>
        </a:spcAft>
        <a:defRPr sz="4400">
          <a:solidFill>
            <a:schemeClr val="tx1"/>
          </a:solidFill>
          <a:latin typeface="Calibri" charset="0"/>
          <a:ea typeface="MS PGothic" pitchFamily="34" charset="-128"/>
          <a:cs typeface="ＭＳ Ｐゴシック" charset="0"/>
        </a:defRPr>
      </a:lvl3pPr>
      <a:lvl4pPr algn="ctr" rtl="0" eaLnBrk="0" fontAlgn="base" hangingPunct="0">
        <a:spcBef>
          <a:spcPct val="0"/>
        </a:spcBef>
        <a:spcAft>
          <a:spcPct val="0"/>
        </a:spcAft>
        <a:defRPr sz="4400">
          <a:solidFill>
            <a:schemeClr val="tx1"/>
          </a:solidFill>
          <a:latin typeface="Calibri" charset="0"/>
          <a:ea typeface="MS PGothic" pitchFamily="34" charset="-128"/>
          <a:cs typeface="ＭＳ Ｐゴシック" charset="0"/>
        </a:defRPr>
      </a:lvl4pPr>
      <a:lvl5pPr algn="ctr" rtl="0" eaLnBrk="0" fontAlgn="base" hangingPunct="0">
        <a:spcBef>
          <a:spcPct val="0"/>
        </a:spcBef>
        <a:spcAft>
          <a:spcPct val="0"/>
        </a:spcAft>
        <a:defRPr sz="4400">
          <a:solidFill>
            <a:schemeClr val="tx1"/>
          </a:solidFill>
          <a:latin typeface="Calibri" charset="0"/>
          <a:ea typeface="MS PGothic" pitchFamily="34" charset="-128"/>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p:titleStyle>
    <p:bodyStyle>
      <a:lvl1pPr marL="342900" indent="-342900" algn="l"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S PGothic" pitchFamily="34" charset="-128"/>
          <a:cs typeface="ＭＳ Ｐゴシック" charset="0"/>
        </a:defRPr>
      </a:lvl1pPr>
      <a:lvl2pPr marL="742950" indent="-285750" algn="l"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S PGothic" pitchFamily="34" charset="-128"/>
          <a:cs typeface="+mn-cs"/>
        </a:defRPr>
      </a:lvl2pPr>
      <a:lvl3pPr marL="1143000" indent="-228600" algn="l"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S PGothic" pitchFamily="34" charset="-128"/>
          <a:cs typeface="+mn-cs"/>
        </a:defRPr>
      </a:lvl3pPr>
      <a:lvl4pPr marL="16002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S PGothic" pitchFamily="34" charset="-128"/>
          <a:cs typeface="+mn-cs"/>
        </a:defRPr>
      </a:lvl4pPr>
      <a:lvl5pPr marL="2057400" indent="-228600" algn="l"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S PGothic" pitchFamily="34" charset="-128"/>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58.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0482" name="Rectangle 2">
            <a:extLst>
              <a:ext uri="{FF2B5EF4-FFF2-40B4-BE49-F238E27FC236}">
                <a16:creationId xmlns:a16="http://schemas.microsoft.com/office/drawing/2014/main" id="{375D6F91-43E1-E3C5-8402-589ED4EDCAE1}"/>
              </a:ext>
            </a:extLst>
          </p:cNvPr>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dirty="0"/>
              <a:t>Click to edit Master title style</a:t>
            </a:r>
          </a:p>
        </p:txBody>
      </p:sp>
      <p:sp>
        <p:nvSpPr>
          <p:cNvPr id="20483" name="Rectangle 3">
            <a:extLst>
              <a:ext uri="{FF2B5EF4-FFF2-40B4-BE49-F238E27FC236}">
                <a16:creationId xmlns:a16="http://schemas.microsoft.com/office/drawing/2014/main" id="{0DF0EC5C-3467-AC7D-8BA8-E28CC85EB8E5}"/>
              </a:ext>
            </a:extLst>
          </p:cNvPr>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28" name="Rectangle 4">
            <a:extLst>
              <a:ext uri="{FF2B5EF4-FFF2-40B4-BE49-F238E27FC236}">
                <a16:creationId xmlns:a16="http://schemas.microsoft.com/office/drawing/2014/main" id="{CFC95801-5A4C-39A2-7540-475C0CA4C954}"/>
              </a:ext>
            </a:extLst>
          </p:cNvPr>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a:solidFill>
                  <a:srgbClr val="000000"/>
                </a:solidFill>
                <a:latin typeface="Times New Roman" pitchFamily="-111" charset="0"/>
                <a:ea typeface="+mn-ea"/>
                <a:cs typeface="+mn-cs"/>
              </a:defRPr>
            </a:lvl1pPr>
          </a:lstStyle>
          <a:p>
            <a:pPr>
              <a:defRPr/>
            </a:pPr>
            <a:endParaRPr lang="en-US"/>
          </a:p>
        </p:txBody>
      </p:sp>
      <p:sp>
        <p:nvSpPr>
          <p:cNvPr id="1029" name="Rectangle 5">
            <a:extLst>
              <a:ext uri="{FF2B5EF4-FFF2-40B4-BE49-F238E27FC236}">
                <a16:creationId xmlns:a16="http://schemas.microsoft.com/office/drawing/2014/main" id="{4BB05613-04CE-AF35-641B-F578DB410E1F}"/>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solidFill>
                  <a:srgbClr val="000000"/>
                </a:solidFill>
                <a:latin typeface="Times New Roman" pitchFamily="-111" charset="0"/>
                <a:ea typeface="+mn-ea"/>
                <a:cs typeface="+mn-cs"/>
              </a:defRPr>
            </a:lvl1pPr>
          </a:lstStyle>
          <a:p>
            <a:pPr>
              <a:defRPr/>
            </a:pPr>
            <a:endParaRPr lang="en-US"/>
          </a:p>
        </p:txBody>
      </p:sp>
      <p:sp>
        <p:nvSpPr>
          <p:cNvPr id="1030" name="Rectangle 6">
            <a:extLst>
              <a:ext uri="{FF2B5EF4-FFF2-40B4-BE49-F238E27FC236}">
                <a16:creationId xmlns:a16="http://schemas.microsoft.com/office/drawing/2014/main" id="{938917FD-B401-F52B-97D7-FEC1C1DF5C0A}"/>
              </a:ext>
            </a:extLst>
          </p:cNvPr>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Times New Roman" panose="02020603050405020304" pitchFamily="18" charset="0"/>
              </a:defRPr>
            </a:lvl1pPr>
          </a:lstStyle>
          <a:p>
            <a:fld id="{FC298705-FC42-5043-BFDE-C96C70301307}" type="slidenum">
              <a:rPr lang="en-US" altLang="en-US"/>
              <a:pPr/>
              <a:t>‹#›</a:t>
            </a:fld>
            <a:endParaRPr lang="en-US" altLang="en-US"/>
          </a:p>
        </p:txBody>
      </p:sp>
    </p:spTree>
    <p:extLst>
      <p:ext uri="{BB962C8B-B14F-4D97-AF65-F5344CB8AC3E}">
        <p14:creationId xmlns:p14="http://schemas.microsoft.com/office/powerpoint/2010/main" val="1643651030"/>
      </p:ext>
    </p:extLst>
  </p:cSld>
  <p:clrMap bg1="lt1" tx1="dk1" bg2="lt2" tx2="dk2" accent1="accent1" accent2="accent2" accent3="accent3" accent4="accent4" accent5="accent5" accent6="accent6" hlink="hlink" folHlink="folHlink"/>
  <p:sldLayoutIdLst>
    <p:sldLayoutId id="2147487500" r:id="rId1"/>
    <p:sldLayoutId id="2147487501" r:id="rId2"/>
    <p:sldLayoutId id="2147487502" r:id="rId3"/>
    <p:sldLayoutId id="2147487503" r:id="rId4"/>
    <p:sldLayoutId id="2147487504" r:id="rId5"/>
    <p:sldLayoutId id="2147487505" r:id="rId6"/>
    <p:sldLayoutId id="2147487506" r:id="rId7"/>
    <p:sldLayoutId id="2147487507" r:id="rId8"/>
    <p:sldLayoutId id="2147487508" r:id="rId9"/>
    <p:sldLayoutId id="2147487509" r:id="rId10"/>
    <p:sldLayoutId id="2147487510" r:id="rId11"/>
    <p:sldLayoutId id="2147487511" r:id="rId12"/>
    <p:sldLayoutId id="2147487512"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MS PGothic" pitchFamily="34"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2pPr>
      <a:lvl3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3pPr>
      <a:lvl4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4pPr>
      <a:lvl5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MS PGothic" pitchFamily="34"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MS PGothic" pitchFamily="34"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MS PGothic" pitchFamily="34" charset="-128"/>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MS PGothic" pitchFamily="34"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59.xml><?xml version="1.0" encoding="utf-8"?>
<p:sldMaster xmlns:a="http://schemas.openxmlformats.org/drawingml/2006/main" xmlns:r="http://schemas.openxmlformats.org/officeDocument/2006/relationships" xmlns:p="http://schemas.openxmlformats.org/presentationml/2006/main">
  <p:cSld>
    <p:bg>
      <p:bgPr>
        <a:blipFill dpi="0" rotWithShape="0">
          <a:blip r:embed="rId3"/>
          <a:srcRect/>
          <a:tile tx="0" ty="0" sx="100000" sy="100000" flip="none" algn="tl"/>
        </a:blipFill>
        <a:effectLst/>
      </p:bgPr>
    </p:bg>
    <p:spTree>
      <p:nvGrpSpPr>
        <p:cNvPr id="1" name=""/>
        <p:cNvGrpSpPr/>
        <p:nvPr/>
      </p:nvGrpSpPr>
      <p:grpSpPr>
        <a:xfrm>
          <a:off x="0" y="0"/>
          <a:ext cx="0" cy="0"/>
          <a:chOff x="0" y="0"/>
          <a:chExt cx="0" cy="0"/>
        </a:xfrm>
      </p:grpSpPr>
      <p:sp>
        <p:nvSpPr>
          <p:cNvPr id="31746" name="Rectangle 2">
            <a:extLst>
              <a:ext uri="{FF2B5EF4-FFF2-40B4-BE49-F238E27FC236}">
                <a16:creationId xmlns:a16="http://schemas.microsoft.com/office/drawing/2014/main" id="{76D0B6EC-0F72-A87A-88AF-A02EFF2C1915}"/>
              </a:ext>
            </a:extLst>
          </p:cNvPr>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376" tIns="45688" rIns="91376" bIns="45688" numCol="1" anchor="ctr" anchorCtr="0" compatLnSpc="1">
            <a:prstTxWarp prst="textNoShape">
              <a:avLst/>
            </a:prstTxWarp>
          </a:bodyPr>
          <a:lstStyle/>
          <a:p>
            <a:pPr lvl="0"/>
            <a:r>
              <a:rPr lang="en-GB" altLang="en-US"/>
              <a:t>Click to edit Master title style</a:t>
            </a:r>
          </a:p>
        </p:txBody>
      </p:sp>
      <p:sp>
        <p:nvSpPr>
          <p:cNvPr id="31747" name="Rectangle 3">
            <a:extLst>
              <a:ext uri="{FF2B5EF4-FFF2-40B4-BE49-F238E27FC236}">
                <a16:creationId xmlns:a16="http://schemas.microsoft.com/office/drawing/2014/main" id="{F0D9C2F6-1D0D-8537-EE79-37F9EC823DBB}"/>
              </a:ext>
            </a:extLst>
          </p:cNvPr>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376" tIns="45688" rIns="91376" bIns="45688" numCol="1" anchor="t" anchorCtr="0" compatLnSpc="1">
            <a:prstTxWarp prst="textNoShape">
              <a:avLst/>
            </a:prstTxWarp>
          </a:bodyPr>
          <a:lstStyle/>
          <a:p>
            <a:pPr lvl="0"/>
            <a:r>
              <a:rPr lang="en-GB" altLang="en-US"/>
              <a:t>Click to edit Master text styles</a:t>
            </a:r>
          </a:p>
          <a:p>
            <a:pPr lvl="1"/>
            <a:r>
              <a:rPr lang="en-GB" altLang="en-US"/>
              <a:t>Second level</a:t>
            </a:r>
          </a:p>
          <a:p>
            <a:pPr lvl="2"/>
            <a:r>
              <a:rPr lang="en-GB" altLang="en-US"/>
              <a:t>Third level</a:t>
            </a:r>
          </a:p>
          <a:p>
            <a:pPr lvl="3"/>
            <a:r>
              <a:rPr lang="en-GB" altLang="en-US"/>
              <a:t>Fourth level</a:t>
            </a:r>
          </a:p>
          <a:p>
            <a:pPr lvl="4"/>
            <a:r>
              <a:rPr lang="en-GB" altLang="en-US"/>
              <a:t>Fifth level</a:t>
            </a:r>
          </a:p>
        </p:txBody>
      </p:sp>
      <p:sp>
        <p:nvSpPr>
          <p:cNvPr id="1028" name="Rectangle 4">
            <a:extLst>
              <a:ext uri="{FF2B5EF4-FFF2-40B4-BE49-F238E27FC236}">
                <a16:creationId xmlns:a16="http://schemas.microsoft.com/office/drawing/2014/main" id="{A3442CE1-B71B-3578-357D-5B72F518EAB4}"/>
              </a:ext>
            </a:extLst>
          </p:cNvPr>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376" tIns="45688" rIns="91376" bIns="45688" numCol="1" anchor="t" anchorCtr="0" compatLnSpc="1">
            <a:prstTxWarp prst="textNoShape">
              <a:avLst/>
            </a:prstTxWarp>
          </a:bodyPr>
          <a:lstStyle>
            <a:lvl1pPr>
              <a:defRPr sz="1400">
                <a:solidFill>
                  <a:srgbClr val="000000"/>
                </a:solidFill>
                <a:latin typeface="+mn-lt"/>
                <a:ea typeface="+mn-ea"/>
                <a:cs typeface="+mn-cs"/>
              </a:defRPr>
            </a:lvl1pPr>
          </a:lstStyle>
          <a:p>
            <a:pPr>
              <a:defRPr/>
            </a:pPr>
            <a:endParaRPr lang="en-GB"/>
          </a:p>
        </p:txBody>
      </p:sp>
      <p:sp>
        <p:nvSpPr>
          <p:cNvPr id="1029" name="Rectangle 5">
            <a:extLst>
              <a:ext uri="{FF2B5EF4-FFF2-40B4-BE49-F238E27FC236}">
                <a16:creationId xmlns:a16="http://schemas.microsoft.com/office/drawing/2014/main" id="{78184615-61B4-9D4A-A153-2E2C47A74A6B}"/>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376" tIns="45688" rIns="91376" bIns="45688" numCol="1" anchor="t" anchorCtr="0" compatLnSpc="1">
            <a:prstTxWarp prst="textNoShape">
              <a:avLst/>
            </a:prstTxWarp>
          </a:bodyPr>
          <a:lstStyle>
            <a:lvl1pPr algn="ctr">
              <a:defRPr sz="1400">
                <a:solidFill>
                  <a:srgbClr val="000000"/>
                </a:solidFill>
                <a:latin typeface="+mn-lt"/>
                <a:ea typeface="+mn-ea"/>
                <a:cs typeface="+mn-cs"/>
              </a:defRPr>
            </a:lvl1pPr>
          </a:lstStyle>
          <a:p>
            <a:pPr>
              <a:defRPr/>
            </a:pPr>
            <a:endParaRPr lang="en-GB"/>
          </a:p>
        </p:txBody>
      </p:sp>
      <p:sp>
        <p:nvSpPr>
          <p:cNvPr id="1030" name="Rectangle 6">
            <a:extLst>
              <a:ext uri="{FF2B5EF4-FFF2-40B4-BE49-F238E27FC236}">
                <a16:creationId xmlns:a16="http://schemas.microsoft.com/office/drawing/2014/main" id="{8E01A208-B933-FED2-8ED0-3B0B8034F1BC}"/>
              </a:ext>
            </a:extLst>
          </p:cNvPr>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376" tIns="45688" rIns="91376" bIns="45688" numCol="1" anchor="t" anchorCtr="0" compatLnSpc="1">
            <a:prstTxWarp prst="textNoShape">
              <a:avLst/>
            </a:prstTxWarp>
          </a:bodyPr>
          <a:lstStyle>
            <a:lvl1pPr algn="r">
              <a:defRPr sz="1400">
                <a:solidFill>
                  <a:srgbClr val="000000"/>
                </a:solidFill>
              </a:defRPr>
            </a:lvl1pPr>
          </a:lstStyle>
          <a:p>
            <a:fld id="{8E469E8A-3A88-D64D-9355-999018E4093B}" type="slidenum">
              <a:rPr lang="en-GB" altLang="en-US"/>
              <a:pPr/>
              <a:t>‹#›</a:t>
            </a:fld>
            <a:endParaRPr lang="en-GB" altLang="en-US"/>
          </a:p>
        </p:txBody>
      </p:sp>
    </p:spTree>
    <p:extLst>
      <p:ext uri="{BB962C8B-B14F-4D97-AF65-F5344CB8AC3E}">
        <p14:creationId xmlns:p14="http://schemas.microsoft.com/office/powerpoint/2010/main" val="1567974098"/>
      </p:ext>
    </p:extLst>
  </p:cSld>
  <p:clrMap bg1="lt1" tx1="dk1" bg2="lt2" tx2="dk2" accent1="accent1" accent2="accent2" accent3="accent3" accent4="accent4" accent5="accent5" accent6="accent6" hlink="hlink" folHlink="folHlink"/>
  <p:sldLayoutIdLst>
    <p:sldLayoutId id="2147487514" r:id="rId1"/>
  </p:sldLayoutIdLst>
  <p:txStyles>
    <p:titleStyle>
      <a:lvl1pPr algn="ctr" rtl="0" eaLnBrk="0" fontAlgn="base" hangingPunct="0">
        <a:spcBef>
          <a:spcPct val="0"/>
        </a:spcBef>
        <a:spcAft>
          <a:spcPct val="0"/>
        </a:spcAft>
        <a:defRPr sz="4400">
          <a:solidFill>
            <a:schemeClr val="tx2"/>
          </a:solidFill>
          <a:latin typeface="+mj-lt"/>
          <a:ea typeface="MS PGothic" pitchFamily="34" charset="-128"/>
          <a:cs typeface="+mj-cs"/>
        </a:defRPr>
      </a:lvl1pPr>
      <a:lvl2pPr algn="ctr" rtl="0" eaLnBrk="0" fontAlgn="base" hangingPunct="0">
        <a:spcBef>
          <a:spcPct val="0"/>
        </a:spcBef>
        <a:spcAft>
          <a:spcPct val="0"/>
        </a:spcAft>
        <a:defRPr sz="4400">
          <a:solidFill>
            <a:schemeClr val="tx2"/>
          </a:solidFill>
          <a:latin typeface="Times New Roman" charset="0"/>
          <a:ea typeface="MS PGothic" pitchFamily="34" charset="-128"/>
          <a:cs typeface="Times New Roman" charset="0"/>
        </a:defRPr>
      </a:lvl2pPr>
      <a:lvl3pPr algn="ctr" rtl="0" eaLnBrk="0" fontAlgn="base" hangingPunct="0">
        <a:spcBef>
          <a:spcPct val="0"/>
        </a:spcBef>
        <a:spcAft>
          <a:spcPct val="0"/>
        </a:spcAft>
        <a:defRPr sz="4400">
          <a:solidFill>
            <a:schemeClr val="tx2"/>
          </a:solidFill>
          <a:latin typeface="Times New Roman" charset="0"/>
          <a:ea typeface="MS PGothic" pitchFamily="34" charset="-128"/>
          <a:cs typeface="Times New Roman" charset="0"/>
        </a:defRPr>
      </a:lvl3pPr>
      <a:lvl4pPr algn="ctr" rtl="0" eaLnBrk="0" fontAlgn="base" hangingPunct="0">
        <a:spcBef>
          <a:spcPct val="0"/>
        </a:spcBef>
        <a:spcAft>
          <a:spcPct val="0"/>
        </a:spcAft>
        <a:defRPr sz="4400">
          <a:solidFill>
            <a:schemeClr val="tx2"/>
          </a:solidFill>
          <a:latin typeface="Times New Roman" charset="0"/>
          <a:ea typeface="MS PGothic" pitchFamily="34" charset="-128"/>
          <a:cs typeface="Times New Roman" charset="0"/>
        </a:defRPr>
      </a:lvl4pPr>
      <a:lvl5pPr algn="ctr" rtl="0" eaLnBrk="0" fontAlgn="base" hangingPunct="0">
        <a:spcBef>
          <a:spcPct val="0"/>
        </a:spcBef>
        <a:spcAft>
          <a:spcPct val="0"/>
        </a:spcAft>
        <a:defRPr sz="4400">
          <a:solidFill>
            <a:schemeClr val="tx2"/>
          </a:solidFill>
          <a:latin typeface="Times New Roman" charset="0"/>
          <a:ea typeface="MS PGothic" pitchFamily="34" charset="-128"/>
          <a:cs typeface="Times New Roman" charset="0"/>
        </a:defRPr>
      </a:lvl5pPr>
      <a:lvl6pPr marL="456880" algn="ctr" rtl="0" fontAlgn="base">
        <a:spcBef>
          <a:spcPct val="0"/>
        </a:spcBef>
        <a:spcAft>
          <a:spcPct val="0"/>
        </a:spcAft>
        <a:defRPr sz="4400">
          <a:solidFill>
            <a:schemeClr val="tx2"/>
          </a:solidFill>
          <a:latin typeface="Times New Roman" charset="0"/>
          <a:ea typeface="Times New Roman" charset="0"/>
          <a:cs typeface="Times New Roman" charset="0"/>
        </a:defRPr>
      </a:lvl6pPr>
      <a:lvl7pPr marL="913758" algn="ctr" rtl="0" fontAlgn="base">
        <a:spcBef>
          <a:spcPct val="0"/>
        </a:spcBef>
        <a:spcAft>
          <a:spcPct val="0"/>
        </a:spcAft>
        <a:defRPr sz="4400">
          <a:solidFill>
            <a:schemeClr val="tx2"/>
          </a:solidFill>
          <a:latin typeface="Times New Roman" charset="0"/>
          <a:ea typeface="Times New Roman" charset="0"/>
          <a:cs typeface="Times New Roman" charset="0"/>
        </a:defRPr>
      </a:lvl7pPr>
      <a:lvl8pPr marL="1370639" algn="ctr" rtl="0" fontAlgn="base">
        <a:spcBef>
          <a:spcPct val="0"/>
        </a:spcBef>
        <a:spcAft>
          <a:spcPct val="0"/>
        </a:spcAft>
        <a:defRPr sz="4400">
          <a:solidFill>
            <a:schemeClr val="tx2"/>
          </a:solidFill>
          <a:latin typeface="Times New Roman" charset="0"/>
          <a:ea typeface="Times New Roman" charset="0"/>
          <a:cs typeface="Times New Roman" charset="0"/>
        </a:defRPr>
      </a:lvl8pPr>
      <a:lvl9pPr marL="1827517" algn="ctr" rtl="0" fontAlgn="base">
        <a:spcBef>
          <a:spcPct val="0"/>
        </a:spcBef>
        <a:spcAft>
          <a:spcPct val="0"/>
        </a:spcAft>
        <a:defRPr sz="4400">
          <a:solidFill>
            <a:schemeClr val="tx2"/>
          </a:solidFill>
          <a:latin typeface="Times New Roman" charset="0"/>
          <a:ea typeface="Times New Roman" charset="0"/>
          <a:cs typeface="Times New Roman" charset="0"/>
        </a:defRPr>
      </a:lvl9pPr>
    </p:titleStyle>
    <p:bodyStyle>
      <a:lvl1pPr marL="341313" indent="-341313" algn="l" rtl="0" eaLnBrk="0" fontAlgn="base" hangingPunct="0">
        <a:spcBef>
          <a:spcPct val="20000"/>
        </a:spcBef>
        <a:spcAft>
          <a:spcPct val="0"/>
        </a:spcAft>
        <a:buChar char="•"/>
        <a:defRPr sz="3200">
          <a:solidFill>
            <a:schemeClr val="tx1"/>
          </a:solidFill>
          <a:latin typeface="+mn-lt"/>
          <a:ea typeface="MS PGothic" pitchFamily="34" charset="-128"/>
          <a:cs typeface="+mn-cs"/>
        </a:defRPr>
      </a:lvl1pPr>
      <a:lvl2pPr marL="741363" indent="-284163" algn="l" rtl="0" eaLnBrk="0" fontAlgn="base" hangingPunct="0">
        <a:spcBef>
          <a:spcPct val="20000"/>
        </a:spcBef>
        <a:spcAft>
          <a:spcPct val="0"/>
        </a:spcAft>
        <a:buChar char="–"/>
        <a:defRPr sz="2800">
          <a:solidFill>
            <a:schemeClr val="tx1"/>
          </a:solidFill>
          <a:latin typeface="+mn-lt"/>
          <a:ea typeface="+mn-ea"/>
          <a:cs typeface="+mn-cs"/>
        </a:defRPr>
      </a:lvl2pPr>
      <a:lvl3pPr marL="1141413" indent="-227013" algn="l" rtl="0" eaLnBrk="0" fontAlgn="base" hangingPunct="0">
        <a:spcBef>
          <a:spcPct val="20000"/>
        </a:spcBef>
        <a:spcAft>
          <a:spcPct val="0"/>
        </a:spcAft>
        <a:buChar char="•"/>
        <a:defRPr sz="2400">
          <a:solidFill>
            <a:schemeClr val="tx1"/>
          </a:solidFill>
          <a:latin typeface="+mn-lt"/>
          <a:ea typeface="+mn-ea"/>
          <a:cs typeface="+mn-cs"/>
        </a:defRPr>
      </a:lvl3pPr>
      <a:lvl4pPr marL="1598613" indent="-227013" algn="l" rtl="0" eaLnBrk="0" fontAlgn="base" hangingPunct="0">
        <a:spcBef>
          <a:spcPct val="20000"/>
        </a:spcBef>
        <a:spcAft>
          <a:spcPct val="0"/>
        </a:spcAft>
        <a:buChar char="–"/>
        <a:defRPr sz="2000">
          <a:solidFill>
            <a:schemeClr val="tx1"/>
          </a:solidFill>
          <a:latin typeface="+mn-lt"/>
          <a:ea typeface="+mn-ea"/>
          <a:cs typeface="+mn-cs"/>
        </a:defRPr>
      </a:lvl4pPr>
      <a:lvl5pPr marL="2055813" indent="-227013" algn="l" rtl="0" eaLnBrk="0" fontAlgn="base" hangingPunct="0">
        <a:spcBef>
          <a:spcPct val="20000"/>
        </a:spcBef>
        <a:spcAft>
          <a:spcPct val="0"/>
        </a:spcAft>
        <a:buChar char="»"/>
        <a:defRPr sz="2000">
          <a:solidFill>
            <a:schemeClr val="tx1"/>
          </a:solidFill>
          <a:latin typeface="+mn-lt"/>
          <a:ea typeface="+mn-ea"/>
          <a:cs typeface="+mn-cs"/>
        </a:defRPr>
      </a:lvl5pPr>
      <a:lvl6pPr marL="2512836" indent="-228439" algn="l" rtl="0" fontAlgn="base">
        <a:spcBef>
          <a:spcPct val="20000"/>
        </a:spcBef>
        <a:spcAft>
          <a:spcPct val="0"/>
        </a:spcAft>
        <a:buChar char="»"/>
        <a:defRPr sz="2000">
          <a:solidFill>
            <a:schemeClr val="tx1"/>
          </a:solidFill>
          <a:latin typeface="+mn-lt"/>
          <a:ea typeface="+mn-ea"/>
          <a:cs typeface="+mn-cs"/>
        </a:defRPr>
      </a:lvl6pPr>
      <a:lvl7pPr marL="2969716" indent="-228439" algn="l" rtl="0" fontAlgn="base">
        <a:spcBef>
          <a:spcPct val="20000"/>
        </a:spcBef>
        <a:spcAft>
          <a:spcPct val="0"/>
        </a:spcAft>
        <a:buChar char="»"/>
        <a:defRPr sz="2000">
          <a:solidFill>
            <a:schemeClr val="tx1"/>
          </a:solidFill>
          <a:latin typeface="+mn-lt"/>
          <a:ea typeface="+mn-ea"/>
          <a:cs typeface="+mn-cs"/>
        </a:defRPr>
      </a:lvl7pPr>
      <a:lvl8pPr marL="3426595" indent="-228439" algn="l" rtl="0" fontAlgn="base">
        <a:spcBef>
          <a:spcPct val="20000"/>
        </a:spcBef>
        <a:spcAft>
          <a:spcPct val="0"/>
        </a:spcAft>
        <a:buChar char="»"/>
        <a:defRPr sz="2000">
          <a:solidFill>
            <a:schemeClr val="tx1"/>
          </a:solidFill>
          <a:latin typeface="+mn-lt"/>
          <a:ea typeface="+mn-ea"/>
          <a:cs typeface="+mn-cs"/>
        </a:defRPr>
      </a:lvl8pPr>
      <a:lvl9pPr marL="3883472" indent="-228439" algn="l" rtl="0" fontAlgn="base">
        <a:spcBef>
          <a:spcPct val="20000"/>
        </a:spcBef>
        <a:spcAft>
          <a:spcPct val="0"/>
        </a:spcAft>
        <a:buChar char="»"/>
        <a:defRPr sz="2000">
          <a:solidFill>
            <a:schemeClr val="tx1"/>
          </a:solidFill>
          <a:latin typeface="+mn-lt"/>
          <a:ea typeface="+mn-ea"/>
          <a:cs typeface="+mn-cs"/>
        </a:defRPr>
      </a:lvl9pPr>
    </p:bodyStyle>
    <p:otherStyle>
      <a:defPPr>
        <a:defRPr lang="en-US"/>
      </a:defPPr>
      <a:lvl1pPr marL="0" algn="l" defTabSz="456880" rtl="0" eaLnBrk="1" latinLnBrk="0" hangingPunct="1">
        <a:defRPr sz="1800" kern="1200">
          <a:solidFill>
            <a:schemeClr val="tx1"/>
          </a:solidFill>
          <a:latin typeface="+mn-lt"/>
          <a:ea typeface="+mn-ea"/>
          <a:cs typeface="+mn-cs"/>
        </a:defRPr>
      </a:lvl1pPr>
      <a:lvl2pPr marL="456880" algn="l" defTabSz="456880" rtl="0" eaLnBrk="1" latinLnBrk="0" hangingPunct="1">
        <a:defRPr sz="1800" kern="1200">
          <a:solidFill>
            <a:schemeClr val="tx1"/>
          </a:solidFill>
          <a:latin typeface="+mn-lt"/>
          <a:ea typeface="+mn-ea"/>
          <a:cs typeface="+mn-cs"/>
        </a:defRPr>
      </a:lvl2pPr>
      <a:lvl3pPr marL="913758" algn="l" defTabSz="456880" rtl="0" eaLnBrk="1" latinLnBrk="0" hangingPunct="1">
        <a:defRPr sz="1800" kern="1200">
          <a:solidFill>
            <a:schemeClr val="tx1"/>
          </a:solidFill>
          <a:latin typeface="+mn-lt"/>
          <a:ea typeface="+mn-ea"/>
          <a:cs typeface="+mn-cs"/>
        </a:defRPr>
      </a:lvl3pPr>
      <a:lvl4pPr marL="1370639" algn="l" defTabSz="456880" rtl="0" eaLnBrk="1" latinLnBrk="0" hangingPunct="1">
        <a:defRPr sz="1800" kern="1200">
          <a:solidFill>
            <a:schemeClr val="tx1"/>
          </a:solidFill>
          <a:latin typeface="+mn-lt"/>
          <a:ea typeface="+mn-ea"/>
          <a:cs typeface="+mn-cs"/>
        </a:defRPr>
      </a:lvl4pPr>
      <a:lvl5pPr marL="1827517" algn="l" defTabSz="456880" rtl="0" eaLnBrk="1" latinLnBrk="0" hangingPunct="1">
        <a:defRPr sz="1800" kern="1200">
          <a:solidFill>
            <a:schemeClr val="tx1"/>
          </a:solidFill>
          <a:latin typeface="+mn-lt"/>
          <a:ea typeface="+mn-ea"/>
          <a:cs typeface="+mn-cs"/>
        </a:defRPr>
      </a:lvl5pPr>
      <a:lvl6pPr marL="2284398" algn="l" defTabSz="456880" rtl="0" eaLnBrk="1" latinLnBrk="0" hangingPunct="1">
        <a:defRPr sz="1800" kern="1200">
          <a:solidFill>
            <a:schemeClr val="tx1"/>
          </a:solidFill>
          <a:latin typeface="+mn-lt"/>
          <a:ea typeface="+mn-ea"/>
          <a:cs typeface="+mn-cs"/>
        </a:defRPr>
      </a:lvl6pPr>
      <a:lvl7pPr marL="2741275" algn="l" defTabSz="456880" rtl="0" eaLnBrk="1" latinLnBrk="0" hangingPunct="1">
        <a:defRPr sz="1800" kern="1200">
          <a:solidFill>
            <a:schemeClr val="tx1"/>
          </a:solidFill>
          <a:latin typeface="+mn-lt"/>
          <a:ea typeface="+mn-ea"/>
          <a:cs typeface="+mn-cs"/>
        </a:defRPr>
      </a:lvl7pPr>
      <a:lvl8pPr marL="3198156" algn="l" defTabSz="456880" rtl="0" eaLnBrk="1" latinLnBrk="0" hangingPunct="1">
        <a:defRPr sz="1800" kern="1200">
          <a:solidFill>
            <a:schemeClr val="tx1"/>
          </a:solidFill>
          <a:latin typeface="+mn-lt"/>
          <a:ea typeface="+mn-ea"/>
          <a:cs typeface="+mn-cs"/>
        </a:defRPr>
      </a:lvl8pPr>
      <a:lvl9pPr marL="3655033" algn="l" defTabSz="456880" rtl="0" eaLnBrk="1" latinLnBrk="0" hangingPunct="1">
        <a:defRPr sz="1800" kern="1200">
          <a:solidFill>
            <a:schemeClr val="tx1"/>
          </a:solidFill>
          <a:latin typeface="+mn-lt"/>
          <a:ea typeface="+mn-ea"/>
          <a:cs typeface="+mn-cs"/>
        </a:defRPr>
      </a:lvl9pPr>
    </p:otherStyle>
  </p:txStyles>
</p:sldMaster>
</file>

<file path=ppt/slideMasters/slideMaster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36866" name="Rectangle 2"/>
          <p:cNvSpPr>
            <a:spLocks noGrp="1" noChangeArrowheads="1"/>
          </p:cNvSpPr>
          <p:nvPr>
            <p:ph type="title"/>
          </p:nvPr>
        </p:nvSpPr>
        <p:spPr bwMode="auto">
          <a:xfrm>
            <a:off x="685800" y="609600"/>
            <a:ext cx="7772400" cy="11430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36867" name="Rectangle 3"/>
          <p:cNvSpPr>
            <a:spLocks noGrp="1" noChangeArrowheads="1"/>
          </p:cNvSpPr>
          <p:nvPr>
            <p:ph type="body" idx="1"/>
          </p:nvPr>
        </p:nvSpPr>
        <p:spPr bwMode="auto">
          <a:xfrm>
            <a:off x="685800" y="1981200"/>
            <a:ext cx="7772400" cy="4114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36868" name="Rectangle 4"/>
          <p:cNvSpPr>
            <a:spLocks noGrp="1" noChangeArrowheads="1"/>
          </p:cNvSpPr>
          <p:nvPr>
            <p:ph type="dt" sz="half" idx="2"/>
          </p:nvPr>
        </p:nvSpPr>
        <p:spPr bwMode="auto">
          <a:xfrm>
            <a:off x="685800" y="6248400"/>
            <a:ext cx="19050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l" eaLnBrk="0" hangingPunct="0">
              <a:spcBef>
                <a:spcPct val="0"/>
              </a:spcBef>
              <a:defRPr sz="1400" b="1" i="0">
                <a:solidFill>
                  <a:srgbClr val="FFFFFF"/>
                </a:solidFill>
                <a:latin typeface="Arial" panose="020B0604020202020204" pitchFamily="34" charset="0"/>
              </a:defRPr>
            </a:lvl1pPr>
          </a:lstStyle>
          <a:p>
            <a:pPr>
              <a:defRPr/>
            </a:pPr>
            <a:endParaRPr lang="en-US" dirty="0"/>
          </a:p>
        </p:txBody>
      </p:sp>
      <p:sp>
        <p:nvSpPr>
          <p:cNvPr id="36869" name="Rectangle 5"/>
          <p:cNvSpPr>
            <a:spLocks noGrp="1" noChangeArrowheads="1"/>
          </p:cNvSpPr>
          <p:nvPr>
            <p:ph type="ftr" sz="quarter" idx="3"/>
          </p:nvPr>
        </p:nvSpPr>
        <p:spPr bwMode="auto">
          <a:xfrm>
            <a:off x="3124200" y="6248400"/>
            <a:ext cx="28956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eaLnBrk="0" hangingPunct="0">
              <a:spcBef>
                <a:spcPct val="0"/>
              </a:spcBef>
              <a:defRPr sz="1400" b="1" i="0">
                <a:solidFill>
                  <a:srgbClr val="FFFFFF"/>
                </a:solidFill>
                <a:latin typeface="Arial" panose="020B0604020202020204" pitchFamily="34" charset="0"/>
              </a:defRPr>
            </a:lvl1pPr>
          </a:lstStyle>
          <a:p>
            <a:pPr>
              <a:defRPr/>
            </a:pPr>
            <a:endParaRPr lang="en-US" dirty="0"/>
          </a:p>
        </p:txBody>
      </p:sp>
      <p:sp>
        <p:nvSpPr>
          <p:cNvPr id="36870" name="Rectangle 6"/>
          <p:cNvSpPr>
            <a:spLocks noGrp="1" noChangeArrowheads="1"/>
          </p:cNvSpPr>
          <p:nvPr>
            <p:ph type="sldNum" sz="quarter" idx="4"/>
          </p:nvPr>
        </p:nvSpPr>
        <p:spPr bwMode="auto">
          <a:xfrm>
            <a:off x="6553200" y="6248400"/>
            <a:ext cx="1905000" cy="4572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r" eaLnBrk="0" hangingPunct="0">
              <a:spcBef>
                <a:spcPct val="0"/>
              </a:spcBef>
              <a:defRPr sz="1400" b="1" i="0">
                <a:solidFill>
                  <a:srgbClr val="FFFFFF"/>
                </a:solidFill>
                <a:latin typeface="Arial" panose="020B0604020202020204" pitchFamily="34" charset="0"/>
              </a:defRPr>
            </a:lvl1pPr>
          </a:lstStyle>
          <a:p>
            <a:pPr>
              <a:defRPr/>
            </a:pPr>
            <a:fld id="{9D7C13D9-C52A-1943-A370-4DC1239B485E}" type="slidenum">
              <a:rPr lang="en-US" smtClean="0"/>
              <a:pPr>
                <a:defRPr/>
              </a:pPr>
              <a:t>‹#›</a:t>
            </a:fld>
            <a:endParaRPr lang="en-US" dirty="0"/>
          </a:p>
        </p:txBody>
      </p:sp>
    </p:spTree>
    <p:extLst>
      <p:ext uri="{BB962C8B-B14F-4D97-AF65-F5344CB8AC3E}">
        <p14:creationId xmlns:p14="http://schemas.microsoft.com/office/powerpoint/2010/main" val="2402854219"/>
      </p:ext>
    </p:extLst>
  </p:cSld>
  <p:clrMap bg1="dk2" tx1="lt1" bg2="dk1" tx2="lt2" accent1="accent1" accent2="accent2" accent3="accent3" accent4="accent4" accent5="accent5" accent6="accent6" hlink="hlink" folHlink="folHlink"/>
  <p:sldLayoutIdLst>
    <p:sldLayoutId id="2147485307" r:id="rId1"/>
    <p:sldLayoutId id="2147485308" r:id="rId2"/>
    <p:sldLayoutId id="2147485309" r:id="rId3"/>
    <p:sldLayoutId id="2147485310" r:id="rId4"/>
    <p:sldLayoutId id="2147485311" r:id="rId5"/>
    <p:sldLayoutId id="2147485312" r:id="rId6"/>
    <p:sldLayoutId id="2147485313" r:id="rId7"/>
    <p:sldLayoutId id="2147485314" r:id="rId8"/>
    <p:sldLayoutId id="2147485315" r:id="rId9"/>
    <p:sldLayoutId id="2147485316" r:id="rId10"/>
    <p:sldLayoutId id="2147485317" r:id="rId11"/>
    <p:sldLayoutId id="2147485318" r:id="rId12"/>
  </p:sldLayoutIdLst>
  <p:txStyles>
    <p:titleStyle>
      <a:lvl1pPr algn="ctr" rtl="0" eaLnBrk="0" fontAlgn="base" hangingPunct="0">
        <a:spcBef>
          <a:spcPct val="0"/>
        </a:spcBef>
        <a:spcAft>
          <a:spcPct val="0"/>
        </a:spcAft>
        <a:defRPr sz="4400">
          <a:solidFill>
            <a:schemeClr val="tx2"/>
          </a:solidFill>
          <a:latin typeface="+mj-lt"/>
          <a:ea typeface="+mj-ea"/>
          <a:cs typeface="ＭＳ Ｐゴシック" charset="0"/>
        </a:defRPr>
      </a:lvl1pPr>
      <a:lvl2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5pPr>
      <a:lvl6pPr marL="457200" algn="ctr" rtl="0" fontAlgn="base">
        <a:spcBef>
          <a:spcPct val="0"/>
        </a:spcBef>
        <a:spcAft>
          <a:spcPct val="0"/>
        </a:spcAft>
        <a:defRPr sz="4400">
          <a:solidFill>
            <a:schemeClr val="tx2"/>
          </a:solidFill>
          <a:latin typeface="26" charset="0"/>
          <a:ea typeface="ＭＳ Ｐゴシック" charset="0"/>
        </a:defRPr>
      </a:lvl6pPr>
      <a:lvl7pPr marL="914400" algn="ctr" rtl="0" fontAlgn="base">
        <a:spcBef>
          <a:spcPct val="0"/>
        </a:spcBef>
        <a:spcAft>
          <a:spcPct val="0"/>
        </a:spcAft>
        <a:defRPr sz="4400">
          <a:solidFill>
            <a:schemeClr val="tx2"/>
          </a:solidFill>
          <a:latin typeface="26" charset="0"/>
          <a:ea typeface="ＭＳ Ｐゴシック" charset="0"/>
        </a:defRPr>
      </a:lvl7pPr>
      <a:lvl8pPr marL="1371600" algn="ctr" rtl="0" fontAlgn="base">
        <a:spcBef>
          <a:spcPct val="0"/>
        </a:spcBef>
        <a:spcAft>
          <a:spcPct val="0"/>
        </a:spcAft>
        <a:defRPr sz="4400">
          <a:solidFill>
            <a:schemeClr val="tx2"/>
          </a:solidFill>
          <a:latin typeface="26" charset="0"/>
          <a:ea typeface="ＭＳ Ｐゴシック" charset="0"/>
        </a:defRPr>
      </a:lvl8pPr>
      <a:lvl9pPr marL="1828800" algn="ctr" rtl="0" fontAlgn="base">
        <a:spcBef>
          <a:spcPct val="0"/>
        </a:spcBef>
        <a:spcAft>
          <a:spcPct val="0"/>
        </a:spcAft>
        <a:defRPr sz="4400">
          <a:solidFill>
            <a:schemeClr val="tx2"/>
          </a:solidFill>
          <a:latin typeface="26" charset="0"/>
          <a:ea typeface="ＭＳ Ｐゴシック"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mn-ea"/>
          <a:cs typeface="ＭＳ Ｐゴシック" charset="0"/>
        </a:defRPr>
      </a:lvl1pPr>
      <a:lvl2pPr marL="742950" indent="-285750" algn="l" rtl="0" eaLnBrk="0" fontAlgn="base" hangingPunct="0">
        <a:spcBef>
          <a:spcPct val="20000"/>
        </a:spcBef>
        <a:spcAft>
          <a:spcPct val="0"/>
        </a:spcAft>
        <a:buChar char="–"/>
        <a:defRPr sz="2800">
          <a:solidFill>
            <a:schemeClr val="tx1"/>
          </a:solidFill>
          <a:latin typeface="+mn-lt"/>
          <a:ea typeface="+mn-ea"/>
        </a:defRPr>
      </a:lvl2pPr>
      <a:lvl3pPr marL="1143000" indent="-228600" algn="l" rtl="0" eaLnBrk="0" fontAlgn="base" hangingPunct="0">
        <a:spcBef>
          <a:spcPct val="20000"/>
        </a:spcBef>
        <a:spcAft>
          <a:spcPct val="0"/>
        </a:spcAft>
        <a:buChar char="•"/>
        <a:defRPr sz="2400">
          <a:solidFill>
            <a:schemeClr val="tx1"/>
          </a:solidFill>
          <a:latin typeface="+mn-lt"/>
          <a:ea typeface="+mn-ea"/>
        </a:defRPr>
      </a:lvl3pPr>
      <a:lvl4pPr marL="1600200" indent="-228600" algn="l" rtl="0" eaLnBrk="0" fontAlgn="base" hangingPunct="0">
        <a:spcBef>
          <a:spcPct val="20000"/>
        </a:spcBef>
        <a:spcAft>
          <a:spcPct val="0"/>
        </a:spcAft>
        <a:buChar char="–"/>
        <a:defRPr sz="2000">
          <a:solidFill>
            <a:schemeClr val="tx1"/>
          </a:solidFill>
          <a:latin typeface="+mn-lt"/>
          <a:ea typeface="+mn-ea"/>
        </a:defRPr>
      </a:lvl4pPr>
      <a:lvl5pPr marL="2057400" indent="-228600" algn="l" rtl="0" eaLnBrk="0" fontAlgn="base" hangingPunct="0">
        <a:spcBef>
          <a:spcPct val="20000"/>
        </a:spcBef>
        <a:spcAft>
          <a:spcPct val="0"/>
        </a:spcAft>
        <a:buChar char="»"/>
        <a:defRPr sz="2000">
          <a:solidFill>
            <a:schemeClr val="tx1"/>
          </a:solidFill>
          <a:latin typeface="+mn-lt"/>
          <a:ea typeface="+mn-ea"/>
        </a:defRPr>
      </a:lvl5pPr>
      <a:lvl6pPr marL="2514600" indent="-228600" algn="l" rtl="0" fontAlgn="base">
        <a:spcBef>
          <a:spcPct val="20000"/>
        </a:spcBef>
        <a:spcAft>
          <a:spcPct val="0"/>
        </a:spcAft>
        <a:buChar char="»"/>
        <a:defRPr sz="2000">
          <a:solidFill>
            <a:schemeClr val="tx1"/>
          </a:solidFill>
          <a:latin typeface="+mn-lt"/>
          <a:ea typeface="+mn-ea"/>
        </a:defRPr>
      </a:lvl6pPr>
      <a:lvl7pPr marL="2971800" indent="-228600" algn="l" rtl="0" fontAlgn="base">
        <a:spcBef>
          <a:spcPct val="20000"/>
        </a:spcBef>
        <a:spcAft>
          <a:spcPct val="0"/>
        </a:spcAft>
        <a:buChar char="»"/>
        <a:defRPr sz="2000">
          <a:solidFill>
            <a:schemeClr val="tx1"/>
          </a:solidFill>
          <a:latin typeface="+mn-lt"/>
          <a:ea typeface="+mn-ea"/>
        </a:defRPr>
      </a:lvl7pPr>
      <a:lvl8pPr marL="3429000" indent="-228600" algn="l" rtl="0" fontAlgn="base">
        <a:spcBef>
          <a:spcPct val="20000"/>
        </a:spcBef>
        <a:spcAft>
          <a:spcPct val="0"/>
        </a:spcAft>
        <a:buChar char="»"/>
        <a:defRPr sz="2000">
          <a:solidFill>
            <a:schemeClr val="tx1"/>
          </a:solidFill>
          <a:latin typeface="+mn-lt"/>
          <a:ea typeface="+mn-ea"/>
        </a:defRPr>
      </a:lvl8pPr>
      <a:lvl9pPr marL="3886200" indent="-228600" algn="l" rtl="0" fontAlgn="base">
        <a:spcBef>
          <a:spcPct val="20000"/>
        </a:spcBef>
        <a:spcAft>
          <a:spcPct val="0"/>
        </a:spcAft>
        <a:buChar char="»"/>
        <a:defRPr sz="20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0.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3554" name="Rectangle 2">
            <a:extLst>
              <a:ext uri="{FF2B5EF4-FFF2-40B4-BE49-F238E27FC236}">
                <a16:creationId xmlns:a16="http://schemas.microsoft.com/office/drawing/2014/main" id="{1553FDE6-3352-73B7-DCFA-6E7ECA0A0F17}"/>
              </a:ext>
            </a:extLst>
          </p:cNvPr>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dirty="0"/>
              <a:t>Click to edit Master title style</a:t>
            </a:r>
          </a:p>
        </p:txBody>
      </p:sp>
      <p:sp>
        <p:nvSpPr>
          <p:cNvPr id="23555" name="Rectangle 3">
            <a:extLst>
              <a:ext uri="{FF2B5EF4-FFF2-40B4-BE49-F238E27FC236}">
                <a16:creationId xmlns:a16="http://schemas.microsoft.com/office/drawing/2014/main" id="{61A7E9F8-514B-C4CE-066D-BA066097C329}"/>
              </a:ext>
            </a:extLst>
          </p:cNvPr>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dirty="0"/>
              <a:t>Click to edit Master text styles</a:t>
            </a:r>
          </a:p>
          <a:p>
            <a:pPr lvl="1"/>
            <a:r>
              <a:rPr lang="en-US" altLang="en-US" dirty="0"/>
              <a:t>Second level</a:t>
            </a:r>
          </a:p>
          <a:p>
            <a:pPr lvl="2"/>
            <a:r>
              <a:rPr lang="en-US" altLang="en-US" dirty="0"/>
              <a:t>Third level</a:t>
            </a:r>
          </a:p>
          <a:p>
            <a:pPr lvl="3"/>
            <a:r>
              <a:rPr lang="en-US" altLang="en-US" dirty="0"/>
              <a:t>Fourth level</a:t>
            </a:r>
          </a:p>
          <a:p>
            <a:pPr lvl="4"/>
            <a:r>
              <a:rPr lang="en-US" altLang="en-US" dirty="0"/>
              <a:t>Fifth level</a:t>
            </a:r>
          </a:p>
        </p:txBody>
      </p:sp>
      <p:sp>
        <p:nvSpPr>
          <p:cNvPr id="1028" name="Rectangle 4">
            <a:extLst>
              <a:ext uri="{FF2B5EF4-FFF2-40B4-BE49-F238E27FC236}">
                <a16:creationId xmlns:a16="http://schemas.microsoft.com/office/drawing/2014/main" id="{A115B711-7BD5-48D2-AB70-B5F1BCBAD6B6}"/>
              </a:ext>
            </a:extLst>
          </p:cNvPr>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eaLnBrk="0" hangingPunct="0">
              <a:defRPr sz="1400">
                <a:solidFill>
                  <a:srgbClr val="000000"/>
                </a:solidFill>
                <a:latin typeface="Times New Roman" pitchFamily="-111" charset="0"/>
                <a:ea typeface="+mn-ea"/>
                <a:cs typeface="+mn-cs"/>
              </a:defRPr>
            </a:lvl1pPr>
          </a:lstStyle>
          <a:p>
            <a:pPr>
              <a:defRPr/>
            </a:pPr>
            <a:endParaRPr lang="en-US"/>
          </a:p>
        </p:txBody>
      </p:sp>
      <p:sp>
        <p:nvSpPr>
          <p:cNvPr id="1029" name="Rectangle 5">
            <a:extLst>
              <a:ext uri="{FF2B5EF4-FFF2-40B4-BE49-F238E27FC236}">
                <a16:creationId xmlns:a16="http://schemas.microsoft.com/office/drawing/2014/main" id="{996B8768-8CEA-A80B-7A83-654C92322445}"/>
              </a:ext>
            </a:extLst>
          </p:cNvPr>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0" hangingPunct="0">
              <a:defRPr sz="1400">
                <a:solidFill>
                  <a:srgbClr val="000000"/>
                </a:solidFill>
                <a:latin typeface="Times New Roman" pitchFamily="-111" charset="0"/>
                <a:ea typeface="+mn-ea"/>
                <a:cs typeface="+mn-cs"/>
              </a:defRPr>
            </a:lvl1pPr>
          </a:lstStyle>
          <a:p>
            <a:pPr>
              <a:defRPr/>
            </a:pPr>
            <a:endParaRPr lang="en-US"/>
          </a:p>
        </p:txBody>
      </p:sp>
      <p:sp>
        <p:nvSpPr>
          <p:cNvPr id="1030" name="Rectangle 6">
            <a:extLst>
              <a:ext uri="{FF2B5EF4-FFF2-40B4-BE49-F238E27FC236}">
                <a16:creationId xmlns:a16="http://schemas.microsoft.com/office/drawing/2014/main" id="{345032A5-BF87-05CE-0DAD-E92597BCFE2B}"/>
              </a:ext>
            </a:extLst>
          </p:cNvPr>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solidFill>
                  <a:srgbClr val="000000"/>
                </a:solidFill>
                <a:latin typeface="Times New Roman" panose="02020603050405020304" pitchFamily="18" charset="0"/>
              </a:defRPr>
            </a:lvl1pPr>
          </a:lstStyle>
          <a:p>
            <a:fld id="{74E1D6C6-210A-BD4A-8F28-1A2AD5323E13}" type="slidenum">
              <a:rPr lang="en-US" altLang="en-US"/>
              <a:pPr/>
              <a:t>‹#›</a:t>
            </a:fld>
            <a:endParaRPr lang="en-US" altLang="en-US"/>
          </a:p>
        </p:txBody>
      </p:sp>
    </p:spTree>
    <p:extLst>
      <p:ext uri="{BB962C8B-B14F-4D97-AF65-F5344CB8AC3E}">
        <p14:creationId xmlns:p14="http://schemas.microsoft.com/office/powerpoint/2010/main" val="2500707428"/>
      </p:ext>
    </p:extLst>
  </p:cSld>
  <p:clrMap bg1="lt1" tx1="dk1" bg2="lt2" tx2="dk2" accent1="accent1" accent2="accent2" accent3="accent3" accent4="accent4" accent5="accent5" accent6="accent6" hlink="hlink" folHlink="folHlink"/>
  <p:sldLayoutIdLst>
    <p:sldLayoutId id="2147487516" r:id="rId1"/>
    <p:sldLayoutId id="2147487517" r:id="rId2"/>
    <p:sldLayoutId id="2147487518" r:id="rId3"/>
    <p:sldLayoutId id="2147487519" r:id="rId4"/>
    <p:sldLayoutId id="2147487520" r:id="rId5"/>
    <p:sldLayoutId id="2147487521" r:id="rId6"/>
    <p:sldLayoutId id="2147487522" r:id="rId7"/>
    <p:sldLayoutId id="2147487523" r:id="rId8"/>
    <p:sldLayoutId id="2147487524" r:id="rId9"/>
    <p:sldLayoutId id="2147487525" r:id="rId10"/>
    <p:sldLayoutId id="2147487526" r:id="rId11"/>
    <p:sldLayoutId id="2147487527" r:id="rId12"/>
    <p:sldLayoutId id="2147487528" r:id="rId13"/>
    <p:sldLayoutId id="2147487529" r:id="rId14"/>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MS PGothic" pitchFamily="34"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2pPr>
      <a:lvl3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3pPr>
      <a:lvl4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4pPr>
      <a:lvl5pPr algn="ctr" rtl="0" eaLnBrk="0" fontAlgn="base" hangingPunct="0">
        <a:spcBef>
          <a:spcPct val="0"/>
        </a:spcBef>
        <a:spcAft>
          <a:spcPct val="0"/>
        </a:spcAft>
        <a:defRPr sz="4400">
          <a:solidFill>
            <a:schemeClr val="bg1"/>
          </a:solidFill>
          <a:latin typeface="Arial" charset="0"/>
          <a:ea typeface="MS PGothic" pitchFamily="34" charset="-128"/>
          <a:cs typeface="Arial" pitchFamily="34" charset="0"/>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MS PGothic" pitchFamily="34"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MS PGothic" pitchFamily="34"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MS PGothic" pitchFamily="34" charset="-128"/>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MS PGothic" pitchFamily="34"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1.xml><?xml version="1.0" encoding="utf-8"?>
<p:sldMaster xmlns:a="http://schemas.openxmlformats.org/drawingml/2006/main" xmlns:r="http://schemas.openxmlformats.org/officeDocument/2006/relationships" xmlns:p="http://schemas.openxmlformats.org/presentationml/2006/main">
  <p:cSld>
    <p:bg>
      <p:bgPr>
        <a:gradFill rotWithShape="0">
          <a:gsLst>
            <a:gs pos="0">
              <a:srgbClr val="FFCC99"/>
            </a:gs>
            <a:gs pos="50000">
              <a:schemeClr val="bg1"/>
            </a:gs>
            <a:gs pos="100000">
              <a:srgbClr val="FFCC99"/>
            </a:gs>
          </a:gsLst>
          <a:lin ang="5400000" scaled="1"/>
        </a:gra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1371600" y="533400"/>
            <a:ext cx="75438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2075" tIns="46038" rIns="92075" bIns="46038" numCol="1" anchor="ctr" anchorCtr="0" compatLnSpc="1">
            <a:prstTxWarp prst="textNoShape">
              <a:avLst/>
            </a:prstTxWarp>
          </a:bodyPr>
          <a:lstStyle/>
          <a:p>
            <a:pPr lvl="0"/>
            <a:r>
              <a:rPr lang="en-US" dirty="0"/>
              <a:t>Click to edit Master title style</a:t>
            </a:r>
          </a:p>
        </p:txBody>
      </p:sp>
      <p:sp>
        <p:nvSpPr>
          <p:cNvPr id="6147" name="Rectangle 3"/>
          <p:cNvSpPr>
            <a:spLocks noGrp="1" noChangeArrowheads="1"/>
          </p:cNvSpPr>
          <p:nvPr>
            <p:ph type="dt" sz="half" idx="2"/>
          </p:nvPr>
        </p:nvSpPr>
        <p:spPr bwMode="auto">
          <a:xfrm>
            <a:off x="1371600" y="6248400"/>
            <a:ext cx="16764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spcBef>
                <a:spcPct val="50000"/>
              </a:spcBef>
              <a:defRPr sz="1400" b="1" i="0">
                <a:latin typeface="Arial" panose="020B0604020202020204" pitchFamily="34" charset="0"/>
                <a:ea typeface="+mn-ea"/>
                <a:cs typeface="+mn-cs"/>
              </a:defRPr>
            </a:lvl1pPr>
          </a:lstStyle>
          <a:p>
            <a:pPr>
              <a:defRPr/>
            </a:pPr>
            <a:endParaRPr lang="en-US" dirty="0">
              <a:solidFill>
                <a:srgbClr val="000000"/>
              </a:solidFill>
            </a:endParaRPr>
          </a:p>
        </p:txBody>
      </p:sp>
      <p:sp>
        <p:nvSpPr>
          <p:cNvPr id="6148" name="Rectangle 4"/>
          <p:cNvSpPr>
            <a:spLocks noGrp="1" noChangeArrowheads="1"/>
          </p:cNvSpPr>
          <p:nvPr>
            <p:ph type="ftr" sz="quarter" idx="3"/>
          </p:nvPr>
        </p:nvSpPr>
        <p:spPr bwMode="auto">
          <a:xfrm>
            <a:off x="3429000" y="6248400"/>
            <a:ext cx="34290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lgn="ctr">
              <a:spcBef>
                <a:spcPct val="50000"/>
              </a:spcBef>
              <a:defRPr sz="1400" b="1" i="0">
                <a:latin typeface="Arial" panose="020B0604020202020204" pitchFamily="34" charset="0"/>
                <a:ea typeface="+mn-ea"/>
                <a:cs typeface="+mn-cs"/>
              </a:defRPr>
            </a:lvl1pPr>
          </a:lstStyle>
          <a:p>
            <a:pPr>
              <a:defRPr/>
            </a:pPr>
            <a:endParaRPr lang="en-US" dirty="0">
              <a:solidFill>
                <a:srgbClr val="000000"/>
              </a:solidFill>
            </a:endParaRPr>
          </a:p>
        </p:txBody>
      </p:sp>
      <p:sp>
        <p:nvSpPr>
          <p:cNvPr id="6149" name="Rectangle 5"/>
          <p:cNvSpPr>
            <a:spLocks noGrp="1" noChangeArrowheads="1"/>
          </p:cNvSpPr>
          <p:nvPr>
            <p:ph type="sldNum" sz="quarter" idx="4"/>
          </p:nvPr>
        </p:nvSpPr>
        <p:spPr bwMode="auto">
          <a:xfrm>
            <a:off x="7239000" y="6248400"/>
            <a:ext cx="19050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lgn="r">
              <a:spcBef>
                <a:spcPct val="50000"/>
              </a:spcBef>
              <a:defRPr sz="1400" b="1" i="0">
                <a:latin typeface="Arial" panose="020B0604020202020204" pitchFamily="34" charset="0"/>
              </a:defRPr>
            </a:lvl1pPr>
          </a:lstStyle>
          <a:p>
            <a:pPr>
              <a:defRPr/>
            </a:pPr>
            <a:fld id="{FEE40C2F-0213-394F-8663-E2A8DD345CF4}" type="slidenum">
              <a:rPr lang="en-US" smtClean="0">
                <a:solidFill>
                  <a:srgbClr val="000000"/>
                </a:solidFill>
              </a:rPr>
              <a:pPr>
                <a:defRPr/>
              </a:pPr>
              <a:t>‹#›</a:t>
            </a:fld>
            <a:endParaRPr lang="en-US" dirty="0">
              <a:solidFill>
                <a:srgbClr val="000000"/>
              </a:solidFill>
            </a:endParaRPr>
          </a:p>
        </p:txBody>
      </p:sp>
      <p:pic>
        <p:nvPicPr>
          <p:cNvPr id="1030" name="Picture 6" descr="strtegic1"/>
          <p:cNvPicPr>
            <a:picLocks noChangeAspect="1" noChangeArrowheads="1"/>
          </p:cNvPicPr>
          <p:nvPr/>
        </p:nvPicPr>
        <p:blipFill>
          <a:blip r:embed="rId13">
            <a:extLst>
              <a:ext uri="{28A0092B-C50C-407E-A947-70E740481C1C}">
                <a14:useLocalDpi xmlns:a14="http://schemas.microsoft.com/office/drawing/2010/main"/>
              </a:ext>
            </a:extLst>
          </a:blip>
          <a:srcRect/>
          <a:stretch>
            <a:fillRect/>
          </a:stretch>
        </p:blipFill>
        <p:spPr bwMode="auto">
          <a:xfrm>
            <a:off x="0" y="0"/>
            <a:ext cx="1219200" cy="685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31" name="Rectangle 7"/>
          <p:cNvSpPr>
            <a:spLocks noGrp="1" noChangeArrowheads="1"/>
          </p:cNvSpPr>
          <p:nvPr>
            <p:ph type="body" idx="1"/>
          </p:nvPr>
        </p:nvSpPr>
        <p:spPr bwMode="auto">
          <a:xfrm>
            <a:off x="1371600" y="1981200"/>
            <a:ext cx="76200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903254018"/>
      </p:ext>
    </p:extLst>
  </p:cSld>
  <p:clrMap bg1="lt1" tx1="dk1" bg2="lt2" tx2="dk2" accent1="accent1" accent2="accent2" accent3="accent3" accent4="accent4" accent5="accent5" accent6="accent6" hlink="hlink" folHlink="folHlink"/>
  <p:sldLayoutIdLst>
    <p:sldLayoutId id="2147487531" r:id="rId1"/>
    <p:sldLayoutId id="2147487532" r:id="rId2"/>
    <p:sldLayoutId id="2147487533" r:id="rId3"/>
    <p:sldLayoutId id="2147487534" r:id="rId4"/>
    <p:sldLayoutId id="2147487535" r:id="rId5"/>
    <p:sldLayoutId id="2147487536" r:id="rId6"/>
    <p:sldLayoutId id="2147487537" r:id="rId7"/>
    <p:sldLayoutId id="2147487538" r:id="rId8"/>
    <p:sldLayoutId id="2147487539" r:id="rId9"/>
    <p:sldLayoutId id="2147487540" r:id="rId10"/>
    <p:sldLayoutId id="2147487541" r:id="rId1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charset="-128"/>
          <a:cs typeface="ＭＳ Ｐゴシック" charset="-128"/>
        </a:defRPr>
      </a:lvl1pPr>
      <a:lvl2pPr algn="ctr"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2pPr>
      <a:lvl3pPr algn="ctr"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3pPr>
      <a:lvl4pPr algn="ctr"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4pPr>
      <a:lvl5pPr algn="ctr"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p:titleStyle>
    <p:bodyStyle>
      <a:lvl1pPr marL="342900" indent="-342900" algn="l" rtl="0" eaLnBrk="0" fontAlgn="base" hangingPunct="0">
        <a:spcBef>
          <a:spcPct val="20000"/>
        </a:spcBef>
        <a:spcAft>
          <a:spcPct val="0"/>
        </a:spcAft>
        <a:buClr>
          <a:schemeClr val="tx2"/>
        </a:buClr>
        <a:buFont typeface="Wingdings" charset="0"/>
        <a:buChar char="w"/>
        <a:defRPr sz="3200" b="1" i="0">
          <a:solidFill>
            <a:schemeClr val="tx1"/>
          </a:solidFill>
          <a:latin typeface="Arial" panose="020B0604020202020204" pitchFamily="34" charset="0"/>
          <a:ea typeface="ＭＳ Ｐゴシック" charset="-128"/>
          <a:cs typeface="ＭＳ Ｐゴシック" charset="-128"/>
        </a:defRPr>
      </a:lvl1pPr>
      <a:lvl2pPr marL="742950" indent="-285750" algn="l" rtl="0" eaLnBrk="0" fontAlgn="base" hangingPunct="0">
        <a:spcBef>
          <a:spcPct val="20000"/>
        </a:spcBef>
        <a:spcAft>
          <a:spcPct val="0"/>
        </a:spcAft>
        <a:buSzPct val="95000"/>
        <a:buChar char="–"/>
        <a:defRPr sz="2800" b="1" i="0">
          <a:solidFill>
            <a:schemeClr val="tx1"/>
          </a:solidFill>
          <a:latin typeface="Arial" panose="020B0604020202020204" pitchFamily="34" charset="0"/>
          <a:ea typeface="ＭＳ Ｐゴシック" charset="-128"/>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charset="-128"/>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charset="-128"/>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charset="-128"/>
        </a:defRPr>
      </a:lvl5pPr>
      <a:lvl6pPr marL="2514600" indent="-228600" algn="l" rtl="0" fontAlgn="base">
        <a:spcBef>
          <a:spcPct val="20000"/>
        </a:spcBef>
        <a:spcAft>
          <a:spcPct val="0"/>
        </a:spcAft>
        <a:buChar char="•"/>
        <a:defRPr sz="2000">
          <a:solidFill>
            <a:schemeClr val="tx1"/>
          </a:solidFill>
          <a:latin typeface="+mn-lt"/>
          <a:ea typeface="ＭＳ Ｐゴシック" charset="-128"/>
        </a:defRPr>
      </a:lvl6pPr>
      <a:lvl7pPr marL="2971800" indent="-228600" algn="l" rtl="0" fontAlgn="base">
        <a:spcBef>
          <a:spcPct val="20000"/>
        </a:spcBef>
        <a:spcAft>
          <a:spcPct val="0"/>
        </a:spcAft>
        <a:buChar char="•"/>
        <a:defRPr sz="2000">
          <a:solidFill>
            <a:schemeClr val="tx1"/>
          </a:solidFill>
          <a:latin typeface="+mn-lt"/>
          <a:ea typeface="ＭＳ Ｐゴシック" charset="-128"/>
        </a:defRPr>
      </a:lvl7pPr>
      <a:lvl8pPr marL="3429000" indent="-228600" algn="l" rtl="0" fontAlgn="base">
        <a:spcBef>
          <a:spcPct val="20000"/>
        </a:spcBef>
        <a:spcAft>
          <a:spcPct val="0"/>
        </a:spcAft>
        <a:buChar char="•"/>
        <a:defRPr sz="2000">
          <a:solidFill>
            <a:schemeClr val="tx1"/>
          </a:solidFill>
          <a:latin typeface="+mn-lt"/>
          <a:ea typeface="ＭＳ Ｐゴシック" charset="-128"/>
        </a:defRPr>
      </a:lvl8pPr>
      <a:lvl9pPr marL="3886200" indent="-228600" algn="l" rtl="0" fontAlgn="base">
        <a:spcBef>
          <a:spcPct val="20000"/>
        </a:spcBef>
        <a:spcAft>
          <a:spcPct val="0"/>
        </a:spcAft>
        <a:buChar char="•"/>
        <a:defRPr sz="2000">
          <a:solidFill>
            <a:schemeClr val="tx1"/>
          </a:solidFill>
          <a:latin typeface="+mn-lt"/>
          <a:ea typeface="ＭＳ Ｐゴシック"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2.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0" y="44450"/>
            <a:ext cx="9070975"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l">
              <a:defRPr sz="1400" b="1" i="0">
                <a:solidFill>
                  <a:srgbClr val="000000"/>
                </a:solidFill>
                <a:latin typeface="Arial" panose="020B0604020202020204" pitchFamily="34" charset="0"/>
                <a:ea typeface="+mn-ea"/>
                <a:cs typeface="+mn-cs"/>
              </a:defRPr>
            </a:lvl1pPr>
          </a:lstStyle>
          <a:p>
            <a:pPr eaLnBrk="0" hangingPunct="0">
              <a:defRPr/>
            </a:pPr>
            <a:endParaRPr lang="en-US" dirty="0"/>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b="1" i="0">
                <a:solidFill>
                  <a:srgbClr val="000000"/>
                </a:solidFill>
                <a:latin typeface="Arial" panose="020B0604020202020204" pitchFamily="34" charset="0"/>
                <a:ea typeface="+mn-ea"/>
                <a:cs typeface="+mn-cs"/>
              </a:defRPr>
            </a:lvl1pPr>
          </a:lstStyle>
          <a:p>
            <a:pPr eaLnBrk="0" hangingPunct="0">
              <a:defRPr/>
            </a:pPr>
            <a:endParaRPr lang="en-US" dirty="0"/>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b="1" i="0">
                <a:solidFill>
                  <a:srgbClr val="000000"/>
                </a:solidFill>
                <a:latin typeface="Arial" panose="020B0604020202020204" pitchFamily="34" charset="0"/>
              </a:defRPr>
            </a:lvl1pPr>
          </a:lstStyle>
          <a:p>
            <a:pPr eaLnBrk="0" hangingPunct="0">
              <a:defRPr/>
            </a:pPr>
            <a:fld id="{C7FCEC4A-0619-534F-AB0C-4C4D1986DF16}" type="slidenum">
              <a:rPr lang="en-US" smtClean="0"/>
              <a:pPr eaLnBrk="0" hangingPunct="0">
                <a:defRPr/>
              </a:pPr>
              <a:t>‹#›</a:t>
            </a:fld>
            <a:endParaRPr lang="en-US" dirty="0"/>
          </a:p>
        </p:txBody>
      </p:sp>
    </p:spTree>
    <p:extLst>
      <p:ext uri="{BB962C8B-B14F-4D97-AF65-F5344CB8AC3E}">
        <p14:creationId xmlns:p14="http://schemas.microsoft.com/office/powerpoint/2010/main" val="3408713883"/>
      </p:ext>
    </p:extLst>
  </p:cSld>
  <p:clrMap bg1="lt1" tx1="dk1" bg2="lt2" tx2="dk2" accent1="accent1" accent2="accent2" accent3="accent3" accent4="accent4" accent5="accent5" accent6="accent6" hlink="hlink" folHlink="folHlink"/>
  <p:sldLayoutIdLst>
    <p:sldLayoutId id="2147487543" r:id="rId1"/>
    <p:sldLayoutId id="2147487544" r:id="rId2"/>
    <p:sldLayoutId id="2147487545" r:id="rId3"/>
    <p:sldLayoutId id="2147487546" r:id="rId4"/>
    <p:sldLayoutId id="2147487547" r:id="rId5"/>
    <p:sldLayoutId id="2147487548" r:id="rId6"/>
    <p:sldLayoutId id="2147487549" r:id="rId7"/>
    <p:sldLayoutId id="2147487550" r:id="rId8"/>
    <p:sldLayoutId id="2147487551" r:id="rId9"/>
    <p:sldLayoutId id="2147487552" r:id="rId10"/>
    <p:sldLayoutId id="2147487553" r:id="rId11"/>
    <p:sldLayoutId id="2147487554" r:id="rId12"/>
    <p:sldLayoutId id="2147487555"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3.xml><?xml version="1.0" encoding="utf-8"?>
<p:sldMaster xmlns:a="http://schemas.openxmlformats.org/drawingml/2006/main" xmlns:r="http://schemas.openxmlformats.org/officeDocument/2006/relationships" xmlns:p="http://schemas.openxmlformats.org/presentationml/2006/main">
  <p:cSld>
    <p:bg>
      <p:bgPr>
        <a:gradFill rotWithShape="0">
          <a:gsLst>
            <a:gs pos="0">
              <a:srgbClr val="FFCC99"/>
            </a:gs>
            <a:gs pos="50000">
              <a:schemeClr val="bg1"/>
            </a:gs>
            <a:gs pos="100000">
              <a:srgbClr val="FFCC99"/>
            </a:gs>
          </a:gsLst>
          <a:lin ang="5400000" scaled="1"/>
        </a:gra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1371600" y="533400"/>
            <a:ext cx="75438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2075" tIns="46038" rIns="92075" bIns="46038" numCol="1" anchor="ctr" anchorCtr="0" compatLnSpc="1">
            <a:prstTxWarp prst="textNoShape">
              <a:avLst/>
            </a:prstTxWarp>
          </a:bodyPr>
          <a:lstStyle/>
          <a:p>
            <a:pPr lvl="0"/>
            <a:r>
              <a:rPr lang="en-US" dirty="0"/>
              <a:t>Click to edit Master title style</a:t>
            </a:r>
          </a:p>
        </p:txBody>
      </p:sp>
      <p:sp>
        <p:nvSpPr>
          <p:cNvPr id="6147" name="Rectangle 3"/>
          <p:cNvSpPr>
            <a:spLocks noGrp="1" noChangeArrowheads="1"/>
          </p:cNvSpPr>
          <p:nvPr>
            <p:ph type="dt" sz="half" idx="2"/>
          </p:nvPr>
        </p:nvSpPr>
        <p:spPr bwMode="auto">
          <a:xfrm>
            <a:off x="1371600" y="6248400"/>
            <a:ext cx="16764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spcBef>
                <a:spcPct val="50000"/>
              </a:spcBef>
              <a:defRPr sz="1400" b="1" i="0">
                <a:latin typeface="Arial" panose="020B0604020202020204" pitchFamily="34" charset="0"/>
                <a:ea typeface="+mn-ea"/>
                <a:cs typeface="+mn-cs"/>
              </a:defRPr>
            </a:lvl1pPr>
          </a:lstStyle>
          <a:p>
            <a:pPr>
              <a:defRPr/>
            </a:pPr>
            <a:endParaRPr lang="en-US" dirty="0"/>
          </a:p>
        </p:txBody>
      </p:sp>
      <p:sp>
        <p:nvSpPr>
          <p:cNvPr id="6148" name="Rectangle 4"/>
          <p:cNvSpPr>
            <a:spLocks noGrp="1" noChangeArrowheads="1"/>
          </p:cNvSpPr>
          <p:nvPr>
            <p:ph type="ftr" sz="quarter" idx="3"/>
          </p:nvPr>
        </p:nvSpPr>
        <p:spPr bwMode="auto">
          <a:xfrm>
            <a:off x="3429000" y="6248400"/>
            <a:ext cx="34290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lgn="ctr">
              <a:spcBef>
                <a:spcPct val="50000"/>
              </a:spcBef>
              <a:defRPr sz="1400" b="1" i="0">
                <a:latin typeface="Arial" panose="020B0604020202020204" pitchFamily="34" charset="0"/>
                <a:ea typeface="+mn-ea"/>
                <a:cs typeface="+mn-cs"/>
              </a:defRPr>
            </a:lvl1pPr>
          </a:lstStyle>
          <a:p>
            <a:pPr>
              <a:defRPr/>
            </a:pPr>
            <a:endParaRPr lang="en-US" dirty="0"/>
          </a:p>
        </p:txBody>
      </p:sp>
      <p:sp>
        <p:nvSpPr>
          <p:cNvPr id="6149" name="Rectangle 5"/>
          <p:cNvSpPr>
            <a:spLocks noGrp="1" noChangeArrowheads="1"/>
          </p:cNvSpPr>
          <p:nvPr>
            <p:ph type="sldNum" sz="quarter" idx="4"/>
          </p:nvPr>
        </p:nvSpPr>
        <p:spPr bwMode="auto">
          <a:xfrm>
            <a:off x="7239000" y="6248400"/>
            <a:ext cx="19050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lgn="r">
              <a:spcBef>
                <a:spcPct val="50000"/>
              </a:spcBef>
              <a:defRPr sz="1400" b="1" i="0">
                <a:latin typeface="Arial" panose="020B0604020202020204" pitchFamily="34" charset="0"/>
              </a:defRPr>
            </a:lvl1pPr>
          </a:lstStyle>
          <a:p>
            <a:pPr>
              <a:defRPr/>
            </a:pPr>
            <a:fld id="{FEE40C2F-0213-394F-8663-E2A8DD345CF4}" type="slidenum">
              <a:rPr lang="en-US" smtClean="0"/>
              <a:pPr>
                <a:defRPr/>
              </a:pPr>
              <a:t>‹#›</a:t>
            </a:fld>
            <a:endParaRPr lang="en-US" dirty="0"/>
          </a:p>
        </p:txBody>
      </p:sp>
      <p:pic>
        <p:nvPicPr>
          <p:cNvPr id="1030" name="Picture 6" descr="strtegic1"/>
          <p:cNvPicPr>
            <a:picLocks noChangeAspect="1" noChangeArrowheads="1"/>
          </p:cNvPicPr>
          <p:nvPr/>
        </p:nvPicPr>
        <p:blipFill>
          <a:blip r:embed="rId13">
            <a:extLst>
              <a:ext uri="{28A0092B-C50C-407E-A947-70E740481C1C}">
                <a14:useLocalDpi xmlns:a14="http://schemas.microsoft.com/office/drawing/2010/main"/>
              </a:ext>
            </a:extLst>
          </a:blip>
          <a:srcRect/>
          <a:stretch>
            <a:fillRect/>
          </a:stretch>
        </p:blipFill>
        <p:spPr bwMode="auto">
          <a:xfrm>
            <a:off x="0" y="0"/>
            <a:ext cx="1219200" cy="685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031" name="Rectangle 7"/>
          <p:cNvSpPr>
            <a:spLocks noGrp="1" noChangeArrowheads="1"/>
          </p:cNvSpPr>
          <p:nvPr>
            <p:ph type="body" idx="1"/>
          </p:nvPr>
        </p:nvSpPr>
        <p:spPr bwMode="auto">
          <a:xfrm>
            <a:off x="1371600" y="1981200"/>
            <a:ext cx="76200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324631219"/>
      </p:ext>
    </p:extLst>
  </p:cSld>
  <p:clrMap bg1="lt1" tx1="dk1" bg2="lt2" tx2="dk2" accent1="accent1" accent2="accent2" accent3="accent3" accent4="accent4" accent5="accent5" accent6="accent6" hlink="hlink" folHlink="folHlink"/>
  <p:sldLayoutIdLst>
    <p:sldLayoutId id="2147487557" r:id="rId1"/>
    <p:sldLayoutId id="2147487558" r:id="rId2"/>
    <p:sldLayoutId id="2147487559" r:id="rId3"/>
    <p:sldLayoutId id="2147487560" r:id="rId4"/>
    <p:sldLayoutId id="2147487561" r:id="rId5"/>
    <p:sldLayoutId id="2147487562" r:id="rId6"/>
    <p:sldLayoutId id="2147487563" r:id="rId7"/>
    <p:sldLayoutId id="2147487564" r:id="rId8"/>
    <p:sldLayoutId id="2147487565" r:id="rId9"/>
    <p:sldLayoutId id="2147487566" r:id="rId10"/>
    <p:sldLayoutId id="2147487567" r:id="rId11"/>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charset="-128"/>
          <a:cs typeface="ＭＳ Ｐゴシック" charset="-128"/>
        </a:defRPr>
      </a:lvl1pPr>
      <a:lvl2pPr algn="ctr"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2pPr>
      <a:lvl3pPr algn="ctr"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3pPr>
      <a:lvl4pPr algn="ctr"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4pPr>
      <a:lvl5pPr algn="ctr"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Times New Roman" charset="0"/>
        </a:defRPr>
      </a:lvl6pPr>
      <a:lvl7pPr marL="914400" algn="ctr" rtl="0" fontAlgn="base">
        <a:spcBef>
          <a:spcPct val="0"/>
        </a:spcBef>
        <a:spcAft>
          <a:spcPct val="0"/>
        </a:spcAft>
        <a:defRPr sz="4400">
          <a:solidFill>
            <a:schemeClr val="tx2"/>
          </a:solidFill>
          <a:latin typeface="Times New Roman" charset="0"/>
        </a:defRPr>
      </a:lvl7pPr>
      <a:lvl8pPr marL="1371600" algn="ctr" rtl="0" fontAlgn="base">
        <a:spcBef>
          <a:spcPct val="0"/>
        </a:spcBef>
        <a:spcAft>
          <a:spcPct val="0"/>
        </a:spcAft>
        <a:defRPr sz="4400">
          <a:solidFill>
            <a:schemeClr val="tx2"/>
          </a:solidFill>
          <a:latin typeface="Times New Roman" charset="0"/>
        </a:defRPr>
      </a:lvl8pPr>
      <a:lvl9pPr marL="1828800" algn="ctr" rtl="0" fontAlgn="base">
        <a:spcBef>
          <a:spcPct val="0"/>
        </a:spcBef>
        <a:spcAft>
          <a:spcPct val="0"/>
        </a:spcAft>
        <a:defRPr sz="4400">
          <a:solidFill>
            <a:schemeClr val="tx2"/>
          </a:solidFill>
          <a:latin typeface="Times New Roman" charset="0"/>
        </a:defRPr>
      </a:lvl9pPr>
    </p:titleStyle>
    <p:bodyStyle>
      <a:lvl1pPr marL="342900" indent="-342900" algn="l" rtl="0" eaLnBrk="0" fontAlgn="base" hangingPunct="0">
        <a:spcBef>
          <a:spcPct val="20000"/>
        </a:spcBef>
        <a:spcAft>
          <a:spcPct val="0"/>
        </a:spcAft>
        <a:buClr>
          <a:schemeClr val="tx2"/>
        </a:buClr>
        <a:buFont typeface="Wingdings" charset="0"/>
        <a:buChar char="w"/>
        <a:defRPr sz="3200" b="1" i="0">
          <a:solidFill>
            <a:schemeClr val="tx1"/>
          </a:solidFill>
          <a:latin typeface="Arial" panose="020B0604020202020204" pitchFamily="34" charset="0"/>
          <a:ea typeface="ＭＳ Ｐゴシック" charset="-128"/>
          <a:cs typeface="ＭＳ Ｐゴシック" charset="-128"/>
        </a:defRPr>
      </a:lvl1pPr>
      <a:lvl2pPr marL="742950" indent="-285750" algn="l" rtl="0" eaLnBrk="0" fontAlgn="base" hangingPunct="0">
        <a:spcBef>
          <a:spcPct val="20000"/>
        </a:spcBef>
        <a:spcAft>
          <a:spcPct val="0"/>
        </a:spcAft>
        <a:buSzPct val="95000"/>
        <a:buChar char="–"/>
        <a:defRPr sz="2800" b="1" i="0">
          <a:solidFill>
            <a:schemeClr val="tx1"/>
          </a:solidFill>
          <a:latin typeface="Arial" panose="020B0604020202020204" pitchFamily="34" charset="0"/>
          <a:ea typeface="ＭＳ Ｐゴシック" charset="-128"/>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charset="-128"/>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charset="-128"/>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charset="-128"/>
        </a:defRPr>
      </a:lvl5pPr>
      <a:lvl6pPr marL="2514600" indent="-228600" algn="l" rtl="0" fontAlgn="base">
        <a:spcBef>
          <a:spcPct val="20000"/>
        </a:spcBef>
        <a:spcAft>
          <a:spcPct val="0"/>
        </a:spcAft>
        <a:buChar char="•"/>
        <a:defRPr sz="2000">
          <a:solidFill>
            <a:schemeClr val="tx1"/>
          </a:solidFill>
          <a:latin typeface="+mn-lt"/>
          <a:ea typeface="ＭＳ Ｐゴシック" charset="-128"/>
        </a:defRPr>
      </a:lvl6pPr>
      <a:lvl7pPr marL="2971800" indent="-228600" algn="l" rtl="0" fontAlgn="base">
        <a:spcBef>
          <a:spcPct val="20000"/>
        </a:spcBef>
        <a:spcAft>
          <a:spcPct val="0"/>
        </a:spcAft>
        <a:buChar char="•"/>
        <a:defRPr sz="2000">
          <a:solidFill>
            <a:schemeClr val="tx1"/>
          </a:solidFill>
          <a:latin typeface="+mn-lt"/>
          <a:ea typeface="ＭＳ Ｐゴシック" charset="-128"/>
        </a:defRPr>
      </a:lvl7pPr>
      <a:lvl8pPr marL="3429000" indent="-228600" algn="l" rtl="0" fontAlgn="base">
        <a:spcBef>
          <a:spcPct val="20000"/>
        </a:spcBef>
        <a:spcAft>
          <a:spcPct val="0"/>
        </a:spcAft>
        <a:buChar char="•"/>
        <a:defRPr sz="2000">
          <a:solidFill>
            <a:schemeClr val="tx1"/>
          </a:solidFill>
          <a:latin typeface="+mn-lt"/>
          <a:ea typeface="ＭＳ Ｐゴシック" charset="-128"/>
        </a:defRPr>
      </a:lvl8pPr>
      <a:lvl9pPr marL="3886200" indent="-228600" algn="l" rtl="0" fontAlgn="base">
        <a:spcBef>
          <a:spcPct val="20000"/>
        </a:spcBef>
        <a:spcAft>
          <a:spcPct val="0"/>
        </a:spcAft>
        <a:buChar char="•"/>
        <a:defRPr sz="2000">
          <a:solidFill>
            <a:schemeClr val="tx1"/>
          </a:solidFill>
          <a:latin typeface="+mn-lt"/>
          <a:ea typeface="ＭＳ Ｐゴシック"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4.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a:outerShdw blurRad="63500" dist="107763" dir="2700000" algn="ctr" rotWithShape="0">
            <a:srgbClr val="000000">
              <a:alpha val="74998"/>
            </a:srgbClr>
          </a:outerShdw>
        </a:effectLst>
      </p:bgPr>
    </p:bg>
    <p:spTree>
      <p:nvGrpSpPr>
        <p:cNvPr id="1" name=""/>
        <p:cNvGrpSpPr/>
        <p:nvPr/>
      </p:nvGrpSpPr>
      <p:grpSpPr>
        <a:xfrm>
          <a:off x="0" y="0"/>
          <a:ext cx="0" cy="0"/>
          <a:chOff x="0" y="0"/>
          <a:chExt cx="0" cy="0"/>
        </a:xfrm>
      </p:grpSpPr>
      <p:grpSp>
        <p:nvGrpSpPr>
          <p:cNvPr id="51202" name="Group 2"/>
          <p:cNvGrpSpPr>
            <a:grpSpLocks/>
          </p:cNvGrpSpPr>
          <p:nvPr/>
        </p:nvGrpSpPr>
        <p:grpSpPr bwMode="auto">
          <a:xfrm>
            <a:off x="0" y="-4763"/>
            <a:ext cx="1063625" cy="6858001"/>
            <a:chOff x="0" y="-3"/>
            <a:chExt cx="670" cy="4320"/>
          </a:xfrm>
        </p:grpSpPr>
        <p:grpSp>
          <p:nvGrpSpPr>
            <p:cNvPr id="51208" name="Group 3"/>
            <p:cNvGrpSpPr>
              <a:grpSpLocks/>
            </p:cNvGrpSpPr>
            <p:nvPr/>
          </p:nvGrpSpPr>
          <p:grpSpPr bwMode="auto">
            <a:xfrm rot="16200000" flipH="1">
              <a:off x="-1815" y="1838"/>
              <a:ext cx="4320" cy="638"/>
              <a:chOff x="-2" y="1562"/>
              <a:chExt cx="5762" cy="638"/>
            </a:xfrm>
          </p:grpSpPr>
          <p:sp>
            <p:nvSpPr>
              <p:cNvPr id="51211" name="Freeform 4"/>
              <p:cNvSpPr>
                <a:spLocks/>
              </p:cNvSpPr>
              <p:nvPr/>
            </p:nvSpPr>
            <p:spPr bwMode="ltGray">
              <a:xfrm rot="-5400000">
                <a:off x="2548" y="-993"/>
                <a:ext cx="624" cy="5746"/>
              </a:xfrm>
              <a:custGeom>
                <a:avLst/>
                <a:gdLst>
                  <a:gd name="T0" fmla="*/ 0 w 1000"/>
                  <a:gd name="T1" fmla="*/ 0 h 720"/>
                  <a:gd name="T2" fmla="*/ 0 w 1000"/>
                  <a:gd name="T3" fmla="*/ 2147483647 h 720"/>
                  <a:gd name="T4" fmla="*/ 14 w 1000"/>
                  <a:gd name="T5" fmla="*/ 2147483647 h 720"/>
                  <a:gd name="T6" fmla="*/ 14 w 1000"/>
                  <a:gd name="T7" fmla="*/ 0 h 720"/>
                  <a:gd name="T8" fmla="*/ 0 w 1000"/>
                  <a:gd name="T9" fmla="*/ 0 h 720"/>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1000" h="720">
                    <a:moveTo>
                      <a:pt x="0" y="0"/>
                    </a:moveTo>
                    <a:lnTo>
                      <a:pt x="0" y="720"/>
                    </a:lnTo>
                    <a:lnTo>
                      <a:pt x="1000" y="720"/>
                    </a:lnTo>
                    <a:lnTo>
                      <a:pt x="1000" y="0"/>
                    </a:lnTo>
                    <a:lnTo>
                      <a:pt x="0" y="0"/>
                    </a:lnTo>
                    <a:close/>
                  </a:path>
                </a:pathLst>
              </a:custGeom>
              <a:solidFill>
                <a:schemeClr val="accent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12" name="Freeform 5"/>
              <p:cNvSpPr>
                <a:spLocks/>
              </p:cNvSpPr>
              <p:nvPr/>
            </p:nvSpPr>
            <p:spPr bwMode="ltGray">
              <a:xfrm rot="-5400000">
                <a:off x="1313" y="1670"/>
                <a:ext cx="624" cy="420"/>
              </a:xfrm>
              <a:custGeom>
                <a:avLst/>
                <a:gdLst>
                  <a:gd name="T0" fmla="*/ 0 w 624"/>
                  <a:gd name="T1" fmla="*/ 0 h 317"/>
                  <a:gd name="T2" fmla="*/ 0 w 624"/>
                  <a:gd name="T3" fmla="*/ 3416 h 317"/>
                  <a:gd name="T4" fmla="*/ 624 w 624"/>
                  <a:gd name="T5" fmla="*/ 3416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13" name="Freeform 6"/>
              <p:cNvSpPr>
                <a:spLocks/>
              </p:cNvSpPr>
              <p:nvPr/>
            </p:nvSpPr>
            <p:spPr bwMode="ltGray">
              <a:xfrm rot="-5400000">
                <a:off x="974" y="1669"/>
                <a:ext cx="624" cy="424"/>
              </a:xfrm>
              <a:custGeom>
                <a:avLst/>
                <a:gdLst>
                  <a:gd name="T0" fmla="*/ 0 w 624"/>
                  <a:gd name="T1" fmla="*/ 0 h 317"/>
                  <a:gd name="T2" fmla="*/ 0 w 624"/>
                  <a:gd name="T3" fmla="*/ 3728 h 317"/>
                  <a:gd name="T4" fmla="*/ 624 w 624"/>
                  <a:gd name="T5" fmla="*/ 3728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fo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14" name="Freeform 7"/>
              <p:cNvSpPr>
                <a:spLocks/>
              </p:cNvSpPr>
              <p:nvPr/>
            </p:nvSpPr>
            <p:spPr bwMode="ltGray">
              <a:xfrm rot="-5400000">
                <a:off x="-65" y="1753"/>
                <a:ext cx="624" cy="256"/>
              </a:xfrm>
              <a:custGeom>
                <a:avLst/>
                <a:gdLst>
                  <a:gd name="T0" fmla="*/ 0 w 624"/>
                  <a:gd name="T1" fmla="*/ 2 h 370"/>
                  <a:gd name="T2" fmla="*/ 0 w 624"/>
                  <a:gd name="T3" fmla="*/ 12 h 370"/>
                  <a:gd name="T4" fmla="*/ 624 w 624"/>
                  <a:gd name="T5" fmla="*/ 12 h 370"/>
                  <a:gd name="T6" fmla="*/ 624 w 624"/>
                  <a:gd name="T7" fmla="*/ 2 h 370"/>
                  <a:gd name="T8" fmla="*/ 384 w 624"/>
                  <a:gd name="T9" fmla="*/ 1 h 370"/>
                  <a:gd name="T10" fmla="*/ 0 w 624"/>
                  <a:gd name="T11" fmla="*/ 2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15" name="Freeform 8"/>
              <p:cNvSpPr>
                <a:spLocks/>
              </p:cNvSpPr>
              <p:nvPr/>
            </p:nvSpPr>
            <p:spPr bwMode="ltGray">
              <a:xfrm rot="-5400000">
                <a:off x="654" y="1734"/>
                <a:ext cx="624" cy="292"/>
              </a:xfrm>
              <a:custGeom>
                <a:avLst/>
                <a:gdLst>
                  <a:gd name="T0" fmla="*/ 0 w 624"/>
                  <a:gd name="T1" fmla="*/ 0 h 317"/>
                  <a:gd name="T2" fmla="*/ 0 w 624"/>
                  <a:gd name="T3" fmla="*/ 131 h 317"/>
                  <a:gd name="T4" fmla="*/ 624 w 624"/>
                  <a:gd name="T5" fmla="*/ 131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520" y="317"/>
                      <a:pt x="624" y="272"/>
                    </a:cubicBezTo>
                    <a:lnTo>
                      <a:pt x="624" y="0"/>
                    </a:lnTo>
                    <a:cubicBezTo>
                      <a:pt x="240" y="42"/>
                      <a:pt x="130" y="0"/>
                      <a:pt x="0" y="0"/>
                    </a:cubicBezTo>
                    <a:close/>
                  </a:path>
                </a:pathLst>
              </a:custGeom>
              <a:solidFill>
                <a:schemeClr val="tx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16" name="Freeform 9"/>
              <p:cNvSpPr>
                <a:spLocks/>
              </p:cNvSpPr>
              <p:nvPr/>
            </p:nvSpPr>
            <p:spPr bwMode="ltGray">
              <a:xfrm rot="-5400000">
                <a:off x="435" y="1701"/>
                <a:ext cx="624" cy="364"/>
              </a:xfrm>
              <a:custGeom>
                <a:avLst/>
                <a:gdLst>
                  <a:gd name="T0" fmla="*/ 0 w 624"/>
                  <a:gd name="T1" fmla="*/ 0 h 272"/>
                  <a:gd name="T2" fmla="*/ 0 w 624"/>
                  <a:gd name="T3" fmla="*/ 3747 h 272"/>
                  <a:gd name="T4" fmla="*/ 240 w 624"/>
                  <a:gd name="T5" fmla="*/ 3300 h 272"/>
                  <a:gd name="T6" fmla="*/ 624 w 624"/>
                  <a:gd name="T7" fmla="*/ 3747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17" name="Freeform 10"/>
              <p:cNvSpPr>
                <a:spLocks/>
              </p:cNvSpPr>
              <p:nvPr/>
            </p:nvSpPr>
            <p:spPr bwMode="ltGray">
              <a:xfrm rot="-5400000">
                <a:off x="145" y="1727"/>
                <a:ext cx="632" cy="316"/>
              </a:xfrm>
              <a:custGeom>
                <a:avLst/>
                <a:gdLst>
                  <a:gd name="T0" fmla="*/ 8 w 632"/>
                  <a:gd name="T1" fmla="*/ 13 h 362"/>
                  <a:gd name="T2" fmla="*/ 8 w 632"/>
                  <a:gd name="T3" fmla="*/ 93 h 362"/>
                  <a:gd name="T4" fmla="*/ 248 w 632"/>
                  <a:gd name="T5" fmla="*/ 93 h 362"/>
                  <a:gd name="T6" fmla="*/ 632 w 632"/>
                  <a:gd name="T7" fmla="*/ 93 h 362"/>
                  <a:gd name="T8" fmla="*/ 632 w 632"/>
                  <a:gd name="T9" fmla="*/ 13 h 362"/>
                  <a:gd name="T10" fmla="*/ 104 w 632"/>
                  <a:gd name="T11" fmla="*/ 13 h 362"/>
                  <a:gd name="T12" fmla="*/ 8 w 632"/>
                  <a:gd name="T13" fmla="*/ 13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18" name="Freeform 11"/>
              <p:cNvSpPr>
                <a:spLocks/>
              </p:cNvSpPr>
              <p:nvPr/>
            </p:nvSpPr>
            <p:spPr bwMode="ltGray">
              <a:xfrm rot="-5400000">
                <a:off x="3200" y="1657"/>
                <a:ext cx="624" cy="420"/>
              </a:xfrm>
              <a:custGeom>
                <a:avLst/>
                <a:gdLst>
                  <a:gd name="T0" fmla="*/ 0 w 624"/>
                  <a:gd name="T1" fmla="*/ 0 h 317"/>
                  <a:gd name="T2" fmla="*/ 0 w 624"/>
                  <a:gd name="T3" fmla="*/ 3416 h 317"/>
                  <a:gd name="T4" fmla="*/ 624 w 624"/>
                  <a:gd name="T5" fmla="*/ 3416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bg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19" name="Freeform 12"/>
              <p:cNvSpPr>
                <a:spLocks/>
              </p:cNvSpPr>
              <p:nvPr/>
            </p:nvSpPr>
            <p:spPr bwMode="ltGray">
              <a:xfrm rot="-5400000">
                <a:off x="2870" y="1660"/>
                <a:ext cx="624" cy="421"/>
              </a:xfrm>
              <a:custGeom>
                <a:avLst/>
                <a:gdLst>
                  <a:gd name="T0" fmla="*/ 0 w 624"/>
                  <a:gd name="T1" fmla="*/ 0 h 317"/>
                  <a:gd name="T2" fmla="*/ 0 w 624"/>
                  <a:gd name="T3" fmla="*/ 3490 h 317"/>
                  <a:gd name="T4" fmla="*/ 624 w 624"/>
                  <a:gd name="T5" fmla="*/ 3490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tx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20" name="Freeform 13"/>
              <p:cNvSpPr>
                <a:spLocks/>
              </p:cNvSpPr>
              <p:nvPr/>
            </p:nvSpPr>
            <p:spPr bwMode="ltGray">
              <a:xfrm rot="-5400000">
                <a:off x="1824" y="1747"/>
                <a:ext cx="624" cy="256"/>
              </a:xfrm>
              <a:custGeom>
                <a:avLst/>
                <a:gdLst>
                  <a:gd name="T0" fmla="*/ 0 w 624"/>
                  <a:gd name="T1" fmla="*/ 2 h 370"/>
                  <a:gd name="T2" fmla="*/ 0 w 624"/>
                  <a:gd name="T3" fmla="*/ 12 h 370"/>
                  <a:gd name="T4" fmla="*/ 624 w 624"/>
                  <a:gd name="T5" fmla="*/ 12 h 370"/>
                  <a:gd name="T6" fmla="*/ 624 w 624"/>
                  <a:gd name="T7" fmla="*/ 2 h 370"/>
                  <a:gd name="T8" fmla="*/ 384 w 624"/>
                  <a:gd name="T9" fmla="*/ 1 h 370"/>
                  <a:gd name="T10" fmla="*/ 0 w 624"/>
                  <a:gd name="T11" fmla="*/ 2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21" name="Freeform 14"/>
              <p:cNvSpPr>
                <a:spLocks/>
              </p:cNvSpPr>
              <p:nvPr/>
            </p:nvSpPr>
            <p:spPr bwMode="ltGray">
              <a:xfrm rot="-5400000">
                <a:off x="2542" y="1725"/>
                <a:ext cx="624" cy="292"/>
              </a:xfrm>
              <a:custGeom>
                <a:avLst/>
                <a:gdLst>
                  <a:gd name="T0" fmla="*/ 0 w 624"/>
                  <a:gd name="T1" fmla="*/ 0 h 317"/>
                  <a:gd name="T2" fmla="*/ 0 w 624"/>
                  <a:gd name="T3" fmla="*/ 131 h 317"/>
                  <a:gd name="T4" fmla="*/ 624 w 624"/>
                  <a:gd name="T5" fmla="*/ 131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520" y="317"/>
                      <a:pt x="624" y="272"/>
                    </a:cubicBezTo>
                    <a:lnTo>
                      <a:pt x="624" y="0"/>
                    </a:lnTo>
                    <a:cubicBezTo>
                      <a:pt x="240" y="42"/>
                      <a:pt x="130" y="0"/>
                      <a:pt x="0" y="0"/>
                    </a:cubicBezTo>
                    <a:close/>
                  </a:path>
                </a:pathLst>
              </a:custGeom>
              <a:solidFill>
                <a:schemeClr val="fo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22" name="Freeform 15"/>
              <p:cNvSpPr>
                <a:spLocks/>
              </p:cNvSpPr>
              <p:nvPr/>
            </p:nvSpPr>
            <p:spPr bwMode="ltGray">
              <a:xfrm rot="-5400000">
                <a:off x="2324" y="1695"/>
                <a:ext cx="624" cy="360"/>
              </a:xfrm>
              <a:custGeom>
                <a:avLst/>
                <a:gdLst>
                  <a:gd name="T0" fmla="*/ 0 w 624"/>
                  <a:gd name="T1" fmla="*/ 0 h 272"/>
                  <a:gd name="T2" fmla="*/ 0 w 624"/>
                  <a:gd name="T3" fmla="*/ 3388 h 272"/>
                  <a:gd name="T4" fmla="*/ 240 w 624"/>
                  <a:gd name="T5" fmla="*/ 2990 h 272"/>
                  <a:gd name="T6" fmla="*/ 624 w 624"/>
                  <a:gd name="T7" fmla="*/ 3388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23" name="Freeform 16"/>
              <p:cNvSpPr>
                <a:spLocks/>
              </p:cNvSpPr>
              <p:nvPr/>
            </p:nvSpPr>
            <p:spPr bwMode="ltGray">
              <a:xfrm rot="-5400000">
                <a:off x="2033" y="1721"/>
                <a:ext cx="632" cy="316"/>
              </a:xfrm>
              <a:custGeom>
                <a:avLst/>
                <a:gdLst>
                  <a:gd name="T0" fmla="*/ 8 w 632"/>
                  <a:gd name="T1" fmla="*/ 13 h 362"/>
                  <a:gd name="T2" fmla="*/ 8 w 632"/>
                  <a:gd name="T3" fmla="*/ 93 h 362"/>
                  <a:gd name="T4" fmla="*/ 248 w 632"/>
                  <a:gd name="T5" fmla="*/ 93 h 362"/>
                  <a:gd name="T6" fmla="*/ 632 w 632"/>
                  <a:gd name="T7" fmla="*/ 93 h 362"/>
                  <a:gd name="T8" fmla="*/ 632 w 632"/>
                  <a:gd name="T9" fmla="*/ 13 h 362"/>
                  <a:gd name="T10" fmla="*/ 104 w 632"/>
                  <a:gd name="T11" fmla="*/ 13 h 362"/>
                  <a:gd name="T12" fmla="*/ 8 w 632"/>
                  <a:gd name="T13" fmla="*/ 13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24" name="Freeform 17"/>
              <p:cNvSpPr>
                <a:spLocks/>
              </p:cNvSpPr>
              <p:nvPr/>
            </p:nvSpPr>
            <p:spPr bwMode="ltGray">
              <a:xfrm rot="-5400000">
                <a:off x="4068" y="1662"/>
                <a:ext cx="624" cy="420"/>
              </a:xfrm>
              <a:custGeom>
                <a:avLst/>
                <a:gdLst>
                  <a:gd name="T0" fmla="*/ 0 w 624"/>
                  <a:gd name="T1" fmla="*/ 0 h 317"/>
                  <a:gd name="T2" fmla="*/ 0 w 624"/>
                  <a:gd name="T3" fmla="*/ 3416 h 317"/>
                  <a:gd name="T4" fmla="*/ 624 w 624"/>
                  <a:gd name="T5" fmla="*/ 3416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cubicBezTo>
                      <a:pt x="0" y="0"/>
                      <a:pt x="0" y="272"/>
                      <a:pt x="0" y="272"/>
                    </a:cubicBezTo>
                    <a:cubicBezTo>
                      <a:pt x="432" y="224"/>
                      <a:pt x="520" y="317"/>
                      <a:pt x="624" y="272"/>
                    </a:cubicBezTo>
                    <a:lnTo>
                      <a:pt x="624" y="0"/>
                    </a:lnTo>
                    <a:lnTo>
                      <a:pt x="0" y="0"/>
                    </a:lnTo>
                    <a:close/>
                  </a:path>
                </a:pathLst>
              </a:custGeom>
              <a:solidFill>
                <a:schemeClr va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25" name="Freeform 18"/>
              <p:cNvSpPr>
                <a:spLocks/>
              </p:cNvSpPr>
              <p:nvPr/>
            </p:nvSpPr>
            <p:spPr bwMode="ltGray">
              <a:xfrm rot="-5400000">
                <a:off x="3721" y="1664"/>
                <a:ext cx="624" cy="423"/>
              </a:xfrm>
              <a:custGeom>
                <a:avLst/>
                <a:gdLst>
                  <a:gd name="T0" fmla="*/ 0 w 624"/>
                  <a:gd name="T1" fmla="*/ 0 h 317"/>
                  <a:gd name="T2" fmla="*/ 0 w 624"/>
                  <a:gd name="T3" fmla="*/ 3647 h 317"/>
                  <a:gd name="T4" fmla="*/ 624 w 624"/>
                  <a:gd name="T5" fmla="*/ 3647 h 317"/>
                  <a:gd name="T6" fmla="*/ 624 w 624"/>
                  <a:gd name="T7" fmla="*/ 0 h 317"/>
                  <a:gd name="T8" fmla="*/ 0 w 624"/>
                  <a:gd name="T9" fmla="*/ 0 h 317"/>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624" h="317">
                    <a:moveTo>
                      <a:pt x="0" y="0"/>
                    </a:moveTo>
                    <a:lnTo>
                      <a:pt x="0" y="272"/>
                    </a:lnTo>
                    <a:cubicBezTo>
                      <a:pt x="104" y="317"/>
                      <a:pt x="432" y="240"/>
                      <a:pt x="624" y="272"/>
                    </a:cubicBezTo>
                    <a:lnTo>
                      <a:pt x="624" y="0"/>
                    </a:lnTo>
                    <a:lnTo>
                      <a:pt x="0" y="0"/>
                    </a:lnTo>
                    <a:close/>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26" name="Freeform 19"/>
              <p:cNvSpPr>
                <a:spLocks/>
              </p:cNvSpPr>
              <p:nvPr/>
            </p:nvSpPr>
            <p:spPr bwMode="ltGray">
              <a:xfrm rot="-5400000">
                <a:off x="4568" y="1743"/>
                <a:ext cx="624" cy="255"/>
              </a:xfrm>
              <a:custGeom>
                <a:avLst/>
                <a:gdLst>
                  <a:gd name="T0" fmla="*/ 0 w 624"/>
                  <a:gd name="T1" fmla="*/ 2 h 370"/>
                  <a:gd name="T2" fmla="*/ 0 w 624"/>
                  <a:gd name="T3" fmla="*/ 11 h 370"/>
                  <a:gd name="T4" fmla="*/ 624 w 624"/>
                  <a:gd name="T5" fmla="*/ 11 h 370"/>
                  <a:gd name="T6" fmla="*/ 624 w 624"/>
                  <a:gd name="T7" fmla="*/ 2 h 370"/>
                  <a:gd name="T8" fmla="*/ 384 w 624"/>
                  <a:gd name="T9" fmla="*/ 1 h 370"/>
                  <a:gd name="T10" fmla="*/ 0 w 624"/>
                  <a:gd name="T11" fmla="*/ 2 h 370"/>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370">
                    <a:moveTo>
                      <a:pt x="0" y="53"/>
                    </a:moveTo>
                    <a:lnTo>
                      <a:pt x="0" y="325"/>
                    </a:lnTo>
                    <a:cubicBezTo>
                      <a:pt x="104" y="370"/>
                      <a:pt x="520" y="370"/>
                      <a:pt x="624" y="325"/>
                    </a:cubicBezTo>
                    <a:lnTo>
                      <a:pt x="624" y="53"/>
                    </a:lnTo>
                    <a:cubicBezTo>
                      <a:pt x="584" y="0"/>
                      <a:pt x="488" y="8"/>
                      <a:pt x="384" y="8"/>
                    </a:cubicBezTo>
                    <a:cubicBezTo>
                      <a:pt x="280" y="8"/>
                      <a:pt x="80" y="44"/>
                      <a:pt x="0" y="53"/>
                    </a:cubicBezTo>
                    <a:close/>
                  </a:path>
                </a:pathLst>
              </a:custGeom>
              <a:solidFill>
                <a:schemeClr val="folHlink"/>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27" name="Freeform 20"/>
              <p:cNvSpPr>
                <a:spLocks/>
              </p:cNvSpPr>
              <p:nvPr/>
            </p:nvSpPr>
            <p:spPr bwMode="ltGray">
              <a:xfrm>
                <a:off x="5469" y="1558"/>
                <a:ext cx="291" cy="625"/>
              </a:xfrm>
              <a:custGeom>
                <a:avLst/>
                <a:gdLst>
                  <a:gd name="T0" fmla="*/ 0 w 291"/>
                  <a:gd name="T1" fmla="*/ 624 h 625"/>
                  <a:gd name="T2" fmla="*/ 291 w 291"/>
                  <a:gd name="T3" fmla="*/ 625 h 625"/>
                  <a:gd name="T4" fmla="*/ 291 w 291"/>
                  <a:gd name="T5" fmla="*/ 6 h 625"/>
                  <a:gd name="T6" fmla="*/ 0 w 291"/>
                  <a:gd name="T7" fmla="*/ 0 h 625"/>
                  <a:gd name="T8" fmla="*/ 0 w 291"/>
                  <a:gd name="T9" fmla="*/ 624 h 62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91" h="625">
                    <a:moveTo>
                      <a:pt x="0" y="624"/>
                    </a:moveTo>
                    <a:lnTo>
                      <a:pt x="291" y="625"/>
                    </a:lnTo>
                    <a:lnTo>
                      <a:pt x="291" y="6"/>
                    </a:lnTo>
                    <a:lnTo>
                      <a:pt x="0" y="0"/>
                    </a:lnTo>
                    <a:cubicBezTo>
                      <a:pt x="39" y="384"/>
                      <a:pt x="0" y="494"/>
                      <a:pt x="0" y="624"/>
                    </a:cubicBezTo>
                    <a:close/>
                  </a:path>
                </a:pathLst>
              </a:custGeom>
              <a:solidFill>
                <a:schemeClr val="tx1"/>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28" name="Freeform 21"/>
              <p:cNvSpPr>
                <a:spLocks/>
              </p:cNvSpPr>
              <p:nvPr/>
            </p:nvSpPr>
            <p:spPr bwMode="ltGray">
              <a:xfrm rot="-5400000">
                <a:off x="5073" y="1687"/>
                <a:ext cx="624" cy="360"/>
              </a:xfrm>
              <a:custGeom>
                <a:avLst/>
                <a:gdLst>
                  <a:gd name="T0" fmla="*/ 0 w 624"/>
                  <a:gd name="T1" fmla="*/ 0 h 272"/>
                  <a:gd name="T2" fmla="*/ 0 w 624"/>
                  <a:gd name="T3" fmla="*/ 3388 h 272"/>
                  <a:gd name="T4" fmla="*/ 240 w 624"/>
                  <a:gd name="T5" fmla="*/ 2990 h 272"/>
                  <a:gd name="T6" fmla="*/ 624 w 624"/>
                  <a:gd name="T7" fmla="*/ 3388 h 272"/>
                  <a:gd name="T8" fmla="*/ 624 w 624"/>
                  <a:gd name="T9" fmla="*/ 0 h 272"/>
                  <a:gd name="T10" fmla="*/ 0 w 624"/>
                  <a:gd name="T11" fmla="*/ 0 h 272"/>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624" h="272">
                    <a:moveTo>
                      <a:pt x="0" y="0"/>
                    </a:moveTo>
                    <a:cubicBezTo>
                      <a:pt x="0" y="0"/>
                      <a:pt x="0" y="272"/>
                      <a:pt x="0" y="272"/>
                    </a:cubicBezTo>
                    <a:cubicBezTo>
                      <a:pt x="96" y="240"/>
                      <a:pt x="136" y="240"/>
                      <a:pt x="240" y="240"/>
                    </a:cubicBezTo>
                    <a:cubicBezTo>
                      <a:pt x="344" y="240"/>
                      <a:pt x="528" y="272"/>
                      <a:pt x="624" y="272"/>
                    </a:cubicBezTo>
                    <a:lnTo>
                      <a:pt x="624" y="0"/>
                    </a:lnTo>
                    <a:lnTo>
                      <a:pt x="0" y="0"/>
                    </a:lnTo>
                    <a:close/>
                  </a:path>
                </a:pathLst>
              </a:custGeom>
              <a:solidFill>
                <a:schemeClr val="accent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sp>
            <p:nvSpPr>
              <p:cNvPr id="51229" name="Freeform 22"/>
              <p:cNvSpPr>
                <a:spLocks/>
              </p:cNvSpPr>
              <p:nvPr/>
            </p:nvSpPr>
            <p:spPr bwMode="ltGray">
              <a:xfrm rot="-5400000">
                <a:off x="4786" y="1713"/>
                <a:ext cx="632" cy="316"/>
              </a:xfrm>
              <a:custGeom>
                <a:avLst/>
                <a:gdLst>
                  <a:gd name="T0" fmla="*/ 8 w 632"/>
                  <a:gd name="T1" fmla="*/ 13 h 362"/>
                  <a:gd name="T2" fmla="*/ 8 w 632"/>
                  <a:gd name="T3" fmla="*/ 93 h 362"/>
                  <a:gd name="T4" fmla="*/ 248 w 632"/>
                  <a:gd name="T5" fmla="*/ 93 h 362"/>
                  <a:gd name="T6" fmla="*/ 632 w 632"/>
                  <a:gd name="T7" fmla="*/ 93 h 362"/>
                  <a:gd name="T8" fmla="*/ 632 w 632"/>
                  <a:gd name="T9" fmla="*/ 13 h 362"/>
                  <a:gd name="T10" fmla="*/ 104 w 632"/>
                  <a:gd name="T11" fmla="*/ 13 h 362"/>
                  <a:gd name="T12" fmla="*/ 8 w 632"/>
                  <a:gd name="T13" fmla="*/ 13 h 362"/>
                  <a:gd name="T14" fmla="*/ 0 60000 65536"/>
                  <a:gd name="T15" fmla="*/ 0 60000 65536"/>
                  <a:gd name="T16" fmla="*/ 0 60000 65536"/>
                  <a:gd name="T17" fmla="*/ 0 60000 65536"/>
                  <a:gd name="T18" fmla="*/ 0 60000 65536"/>
                  <a:gd name="T19" fmla="*/ 0 60000 65536"/>
                  <a:gd name="T20" fmla="*/ 0 60000 65536"/>
                </a:gdLst>
                <a:ahLst/>
                <a:cxnLst>
                  <a:cxn ang="T14">
                    <a:pos x="T0" y="T1"/>
                  </a:cxn>
                  <a:cxn ang="T15">
                    <a:pos x="T2" y="T3"/>
                  </a:cxn>
                  <a:cxn ang="T16">
                    <a:pos x="T4" y="T5"/>
                  </a:cxn>
                  <a:cxn ang="T17">
                    <a:pos x="T6" y="T7"/>
                  </a:cxn>
                  <a:cxn ang="T18">
                    <a:pos x="T8" y="T9"/>
                  </a:cxn>
                  <a:cxn ang="T19">
                    <a:pos x="T10" y="T11"/>
                  </a:cxn>
                  <a:cxn ang="T20">
                    <a:pos x="T12" y="T13"/>
                  </a:cxn>
                </a:cxnLst>
                <a:rect l="0" t="0" r="r" b="b"/>
                <a:pathLst>
                  <a:path w="632" h="362">
                    <a:moveTo>
                      <a:pt x="8" y="45"/>
                    </a:moveTo>
                    <a:lnTo>
                      <a:pt x="8" y="317"/>
                    </a:lnTo>
                    <a:cubicBezTo>
                      <a:pt x="48" y="362"/>
                      <a:pt x="144" y="317"/>
                      <a:pt x="248" y="317"/>
                    </a:cubicBezTo>
                    <a:cubicBezTo>
                      <a:pt x="352" y="317"/>
                      <a:pt x="568" y="362"/>
                      <a:pt x="632" y="317"/>
                    </a:cubicBezTo>
                    <a:lnTo>
                      <a:pt x="632" y="45"/>
                    </a:lnTo>
                    <a:cubicBezTo>
                      <a:pt x="544" y="0"/>
                      <a:pt x="208" y="45"/>
                      <a:pt x="104" y="45"/>
                    </a:cubicBezTo>
                    <a:cubicBezTo>
                      <a:pt x="0" y="45"/>
                      <a:pt x="28" y="45"/>
                      <a:pt x="8" y="45"/>
                    </a:cubicBezTo>
                    <a:close/>
                  </a:path>
                </a:pathLst>
              </a:custGeom>
              <a:solidFill>
                <a:schemeClr val="tx2"/>
              </a:soli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endParaRPr lang="en-US" b="1" i="0" dirty="0">
                  <a:latin typeface="Arial" panose="020B0604020202020204" pitchFamily="34" charset="0"/>
                </a:endParaRPr>
              </a:p>
            </p:txBody>
          </p:sp>
        </p:grpSp>
        <p:sp>
          <p:nvSpPr>
            <p:cNvPr id="51209" name="Freeform 23"/>
            <p:cNvSpPr>
              <a:spLocks/>
            </p:cNvSpPr>
            <p:nvPr/>
          </p:nvSpPr>
          <p:spPr bwMode="ltGray">
            <a:xfrm rot="16200000" flipH="1">
              <a:off x="-1954" y="1951"/>
              <a:ext cx="4320" cy="412"/>
            </a:xfrm>
            <a:custGeom>
              <a:avLst/>
              <a:gdLst>
                <a:gd name="T0" fmla="*/ 0 w 5762"/>
                <a:gd name="T1" fmla="*/ 362 h 385"/>
                <a:gd name="T2" fmla="*/ 431 w 5762"/>
                <a:gd name="T3" fmla="*/ 345 h 385"/>
                <a:gd name="T4" fmla="*/ 431 w 5762"/>
                <a:gd name="T5" fmla="*/ 4 h 385"/>
                <a:gd name="T6" fmla="*/ 0 w 5762"/>
                <a:gd name="T7" fmla="*/ 0 h 385"/>
                <a:gd name="T8" fmla="*/ 0 w 5762"/>
                <a:gd name="T9" fmla="*/ 362 h 385"/>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62" h="385">
                  <a:moveTo>
                    <a:pt x="0" y="196"/>
                  </a:moveTo>
                  <a:cubicBezTo>
                    <a:pt x="1667" y="385"/>
                    <a:pt x="2275" y="93"/>
                    <a:pt x="5762" y="188"/>
                  </a:cubicBezTo>
                  <a:lnTo>
                    <a:pt x="5762" y="4"/>
                  </a:lnTo>
                  <a:lnTo>
                    <a:pt x="0" y="0"/>
                  </a:lnTo>
                  <a:lnTo>
                    <a:pt x="0" y="196"/>
                  </a:lnTo>
                  <a:close/>
                </a:path>
              </a:pathLst>
            </a:custGeom>
            <a:gradFill rotWithShape="0">
              <a:gsLst>
                <a:gs pos="0">
                  <a:schemeClr val="bg1"/>
                </a:gs>
                <a:gs pos="100000">
                  <a:srgbClr val="767676"/>
                </a:gs>
              </a:gsLst>
              <a:lin ang="0" scaled="1"/>
            </a:gradFill>
            <a:ln>
              <a:noFill/>
            </a:ln>
            <a:extLst>
              <a:ext uri="{91240B29-F687-4f45-9708-019B960494DF}">
                <a14:hiddenLine xmlns="" xmlns:a14="http://schemas.microsoft.com/office/drawing/2010/main" w="9525" cap="flat">
                  <a:solidFill>
                    <a:srgbClr val="000000"/>
                  </a:solidFill>
                  <a:prstDash val="solid"/>
                  <a:miter lim="800000"/>
                  <a:headEnd type="none" w="med" len="med"/>
                  <a:tailEnd type="none" w="med" len="med"/>
                </a14:hiddenLine>
              </a:ext>
            </a:extLst>
          </p:spPr>
          <p:txBody>
            <a:bodyPr wrap="none" anchor="ctr"/>
            <a:lstStyle/>
            <a:p>
              <a:endParaRPr lang="en-US" b="1" i="0" dirty="0">
                <a:latin typeface="Arial" panose="020B0604020202020204" pitchFamily="34" charset="0"/>
              </a:endParaRPr>
            </a:p>
          </p:txBody>
        </p:sp>
        <p:sp>
          <p:nvSpPr>
            <p:cNvPr id="51210" name="Freeform 24"/>
            <p:cNvSpPr>
              <a:spLocks/>
            </p:cNvSpPr>
            <p:nvPr/>
          </p:nvSpPr>
          <p:spPr bwMode="ltGray">
            <a:xfrm rot="16200000" flipH="1">
              <a:off x="-1584" y="2062"/>
              <a:ext cx="4319" cy="189"/>
            </a:xfrm>
            <a:custGeom>
              <a:avLst/>
              <a:gdLst>
                <a:gd name="T0" fmla="*/ 0 w 5761"/>
                <a:gd name="T1" fmla="*/ 28 h 189"/>
                <a:gd name="T2" fmla="*/ 431 w 5761"/>
                <a:gd name="T3" fmla="*/ 0 h 189"/>
                <a:gd name="T4" fmla="*/ 431 w 5761"/>
                <a:gd name="T5" fmla="*/ 189 h 189"/>
                <a:gd name="T6" fmla="*/ 1 w 5761"/>
                <a:gd name="T7" fmla="*/ 189 h 189"/>
                <a:gd name="T8" fmla="*/ 0 w 5761"/>
                <a:gd name="T9" fmla="*/ 28 h 189"/>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5761" h="189">
                  <a:moveTo>
                    <a:pt x="0" y="28"/>
                  </a:moveTo>
                  <a:cubicBezTo>
                    <a:pt x="961" y="0"/>
                    <a:pt x="4971" y="161"/>
                    <a:pt x="5761" y="0"/>
                  </a:cubicBezTo>
                  <a:lnTo>
                    <a:pt x="5761" y="189"/>
                  </a:lnTo>
                  <a:lnTo>
                    <a:pt x="1" y="189"/>
                  </a:lnTo>
                  <a:lnTo>
                    <a:pt x="0" y="28"/>
                  </a:lnTo>
                  <a:close/>
                </a:path>
              </a:pathLst>
            </a:custGeom>
            <a:gradFill rotWithShape="0">
              <a:gsLst>
                <a:gs pos="0">
                  <a:srgbClr val="767676"/>
                </a:gs>
                <a:gs pos="100000">
                  <a:schemeClr val="bg1"/>
                </a:gs>
              </a:gsLst>
              <a:lin ang="0" scaled="1"/>
            </a:gradFill>
            <a:ln>
              <a:noFill/>
            </a:ln>
            <a:extLst>
              <a:ext uri="{91240B29-F687-4f45-9708-019B960494DF}">
                <a14:hiddenLine xmlns="" xmlns:a14="http://schemas.microsoft.com/office/drawing/2010/main" w="9525" cap="flat">
                  <a:solidFill>
                    <a:srgbClr val="000000"/>
                  </a:solidFill>
                  <a:prstDash val="solid"/>
                  <a:miter lim="800000"/>
                  <a:headEnd type="none" w="med" len="med"/>
                  <a:tailEnd type="none" w="med" len="med"/>
                </a14:hiddenLine>
              </a:ext>
            </a:extLst>
          </p:spPr>
          <p:txBody>
            <a:bodyPr wrap="none" anchor="ctr"/>
            <a:lstStyle/>
            <a:p>
              <a:endParaRPr lang="en-US" b="1" i="0" dirty="0">
                <a:latin typeface="Arial" panose="020B0604020202020204" pitchFamily="34" charset="0"/>
              </a:endParaRPr>
            </a:p>
          </p:txBody>
        </p:sp>
      </p:grpSp>
      <p:sp>
        <p:nvSpPr>
          <p:cNvPr id="51203" name="Rectangle 25"/>
          <p:cNvSpPr>
            <a:spLocks noGrp="1" noChangeArrowheads="1"/>
          </p:cNvSpPr>
          <p:nvPr>
            <p:ph type="title"/>
          </p:nvPr>
        </p:nvSpPr>
        <p:spPr bwMode="auto">
          <a:xfrm>
            <a:off x="1173163" y="457200"/>
            <a:ext cx="77724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51204" name="Rectangle 26"/>
          <p:cNvSpPr>
            <a:spLocks noGrp="1" noChangeArrowheads="1"/>
          </p:cNvSpPr>
          <p:nvPr>
            <p:ph type="body" idx="1"/>
          </p:nvPr>
        </p:nvSpPr>
        <p:spPr bwMode="auto">
          <a:xfrm>
            <a:off x="1173163"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099" name="Rectangle 27"/>
          <p:cNvSpPr>
            <a:spLocks noGrp="1" noChangeArrowheads="1"/>
          </p:cNvSpPr>
          <p:nvPr>
            <p:ph type="dt" sz="half" idx="2"/>
          </p:nvPr>
        </p:nvSpPr>
        <p:spPr bwMode="auto">
          <a:xfrm>
            <a:off x="1173163" y="6265863"/>
            <a:ext cx="19050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eaLnBrk="1" hangingPunct="1">
              <a:spcBef>
                <a:spcPct val="50000"/>
              </a:spcBef>
              <a:defRPr sz="1400" b="1" i="0">
                <a:latin typeface="Arial" panose="020B0604020202020204" pitchFamily="34" charset="0"/>
                <a:ea typeface="ＭＳ Ｐゴシック" charset="-128"/>
                <a:cs typeface="ＭＳ Ｐゴシック" charset="-128"/>
              </a:defRPr>
            </a:lvl1pPr>
          </a:lstStyle>
          <a:p>
            <a:pPr>
              <a:defRPr/>
            </a:pPr>
            <a:endParaRPr lang="en-US" dirty="0"/>
          </a:p>
        </p:txBody>
      </p:sp>
      <p:sp>
        <p:nvSpPr>
          <p:cNvPr id="3100" name="Rectangle 28"/>
          <p:cNvSpPr>
            <a:spLocks noGrp="1" noChangeArrowheads="1"/>
          </p:cNvSpPr>
          <p:nvPr>
            <p:ph type="ftr" sz="quarter" idx="3"/>
          </p:nvPr>
        </p:nvSpPr>
        <p:spPr bwMode="auto">
          <a:xfrm>
            <a:off x="3581400" y="6248400"/>
            <a:ext cx="28956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ctr" eaLnBrk="1" hangingPunct="1">
              <a:spcBef>
                <a:spcPct val="50000"/>
              </a:spcBef>
              <a:defRPr sz="1400" b="1" i="0">
                <a:latin typeface="Arial" panose="020B0604020202020204" pitchFamily="34" charset="0"/>
                <a:ea typeface="ＭＳ Ｐゴシック" charset="-128"/>
                <a:cs typeface="ＭＳ Ｐゴシック" charset="-128"/>
              </a:defRPr>
            </a:lvl1pPr>
          </a:lstStyle>
          <a:p>
            <a:pPr>
              <a:defRPr/>
            </a:pPr>
            <a:endParaRPr lang="en-US" dirty="0"/>
          </a:p>
        </p:txBody>
      </p:sp>
      <p:sp>
        <p:nvSpPr>
          <p:cNvPr id="3101" name="Rectangle 29"/>
          <p:cNvSpPr>
            <a:spLocks noGrp="1" noChangeArrowheads="1"/>
          </p:cNvSpPr>
          <p:nvPr>
            <p:ph type="sldNum" sz="quarter" idx="4"/>
          </p:nvPr>
        </p:nvSpPr>
        <p:spPr bwMode="auto">
          <a:xfrm>
            <a:off x="7010400" y="6248400"/>
            <a:ext cx="1905000" cy="4572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lvl1pPr algn="r" eaLnBrk="1" hangingPunct="1">
              <a:spcBef>
                <a:spcPct val="50000"/>
              </a:spcBef>
              <a:defRPr sz="1400" b="1" i="0">
                <a:latin typeface="Arial" panose="020B0604020202020204" pitchFamily="34" charset="0"/>
              </a:defRPr>
            </a:lvl1pPr>
          </a:lstStyle>
          <a:p>
            <a:pPr>
              <a:defRPr/>
            </a:pPr>
            <a:fld id="{F57BFD79-AA9E-E944-A6ED-E8B1F4497215}" type="slidenum">
              <a:rPr lang="en-US" smtClean="0"/>
              <a:pPr>
                <a:defRPr/>
              </a:pPr>
              <a:t>‹#›</a:t>
            </a:fld>
            <a:endParaRPr lang="en-US" dirty="0"/>
          </a:p>
        </p:txBody>
      </p:sp>
    </p:spTree>
    <p:extLst>
      <p:ext uri="{BB962C8B-B14F-4D97-AF65-F5344CB8AC3E}">
        <p14:creationId xmlns:p14="http://schemas.microsoft.com/office/powerpoint/2010/main" val="1649731609"/>
      </p:ext>
    </p:extLst>
  </p:cSld>
  <p:clrMap bg1="lt1" tx1="dk1" bg2="lt2" tx2="dk2" accent1="accent1" accent2="accent2" accent3="accent3" accent4="accent4" accent5="accent5" accent6="accent6" hlink="hlink" folHlink="folHlink"/>
  <p:sldLayoutIdLst>
    <p:sldLayoutId id="2147487569" r:id="rId1"/>
    <p:sldLayoutId id="2147487570" r:id="rId2"/>
    <p:sldLayoutId id="2147487571" r:id="rId3"/>
    <p:sldLayoutId id="2147487572" r:id="rId4"/>
    <p:sldLayoutId id="2147487573" r:id="rId5"/>
    <p:sldLayoutId id="2147487574" r:id="rId6"/>
    <p:sldLayoutId id="2147487575" r:id="rId7"/>
    <p:sldLayoutId id="2147487576" r:id="rId8"/>
    <p:sldLayoutId id="2147487577" r:id="rId9"/>
    <p:sldLayoutId id="2147487578" r:id="rId10"/>
    <p:sldLayoutId id="2147487579" r:id="rId11"/>
  </p:sldLayoutIdLst>
  <p:txStyles>
    <p:titleStyle>
      <a:lvl1pPr algn="l" rtl="0" eaLnBrk="0" fontAlgn="base" hangingPunct="0">
        <a:spcBef>
          <a:spcPct val="0"/>
        </a:spcBef>
        <a:spcAft>
          <a:spcPct val="0"/>
        </a:spcAft>
        <a:defRPr sz="4400">
          <a:solidFill>
            <a:schemeClr val="tx2"/>
          </a:solidFill>
          <a:latin typeface="+mj-lt"/>
          <a:ea typeface="ＭＳ Ｐゴシック" charset="-128"/>
          <a:cs typeface="ＭＳ Ｐゴシック" charset="-128"/>
        </a:defRPr>
      </a:lvl1pPr>
      <a:lvl2pPr algn="l"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latin typeface="Times New Roman" charset="0"/>
          <a:ea typeface="ＭＳ Ｐゴシック" charset="-128"/>
          <a:cs typeface="ＭＳ Ｐゴシック" charset="-128"/>
        </a:defRPr>
      </a:lvl5pPr>
      <a:lvl6pPr marL="457200" algn="l" rtl="0" fontAlgn="base">
        <a:spcBef>
          <a:spcPct val="0"/>
        </a:spcBef>
        <a:spcAft>
          <a:spcPct val="0"/>
        </a:spcAft>
        <a:defRPr sz="4400">
          <a:solidFill>
            <a:schemeClr val="tx2"/>
          </a:solidFill>
          <a:latin typeface="Times New Roman" charset="0"/>
        </a:defRPr>
      </a:lvl6pPr>
      <a:lvl7pPr marL="914400" algn="l" rtl="0" fontAlgn="base">
        <a:spcBef>
          <a:spcPct val="0"/>
        </a:spcBef>
        <a:spcAft>
          <a:spcPct val="0"/>
        </a:spcAft>
        <a:defRPr sz="4400">
          <a:solidFill>
            <a:schemeClr val="tx2"/>
          </a:solidFill>
          <a:latin typeface="Times New Roman" charset="0"/>
        </a:defRPr>
      </a:lvl7pPr>
      <a:lvl8pPr marL="1371600" algn="l" rtl="0" fontAlgn="base">
        <a:spcBef>
          <a:spcPct val="0"/>
        </a:spcBef>
        <a:spcAft>
          <a:spcPct val="0"/>
        </a:spcAft>
        <a:defRPr sz="4400">
          <a:solidFill>
            <a:schemeClr val="tx2"/>
          </a:solidFill>
          <a:latin typeface="Times New Roman" charset="0"/>
        </a:defRPr>
      </a:lvl8pPr>
      <a:lvl9pPr marL="1828800" algn="l" rtl="0" fontAlgn="base">
        <a:spcBef>
          <a:spcPct val="0"/>
        </a:spcBef>
        <a:spcAft>
          <a:spcPct val="0"/>
        </a:spcAft>
        <a:defRPr sz="4400">
          <a:solidFill>
            <a:schemeClr val="tx2"/>
          </a:solidFill>
          <a:latin typeface="Times New Roman" charset="0"/>
        </a:defRPr>
      </a:lvl9pPr>
    </p:titleStyle>
    <p:bodyStyle>
      <a:lvl1pPr marL="342900" indent="-342900" algn="l" rtl="0" eaLnBrk="0" fontAlgn="base" hangingPunct="0">
        <a:spcBef>
          <a:spcPct val="20000"/>
        </a:spcBef>
        <a:spcAft>
          <a:spcPct val="0"/>
        </a:spcAft>
        <a:buClr>
          <a:schemeClr val="accent1"/>
        </a:buClr>
        <a:buSzPct val="80000"/>
        <a:buFont typeface="Wingdings" charset="0"/>
        <a:buChar char="n"/>
        <a:defRPr sz="3200" b="1" i="0">
          <a:solidFill>
            <a:schemeClr val="tx1"/>
          </a:solidFill>
          <a:latin typeface="Arial" panose="020B0604020202020204" pitchFamily="34" charset="0"/>
          <a:ea typeface="ＭＳ Ｐゴシック" charset="-128"/>
          <a:cs typeface="ＭＳ Ｐゴシック" charset="-128"/>
        </a:defRPr>
      </a:lvl1pPr>
      <a:lvl2pPr marL="742950" indent="-285750"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charset="-128"/>
        </a:defRPr>
      </a:lvl2pPr>
      <a:lvl3pPr marL="1143000" indent="-228600"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charset="-128"/>
        </a:defRPr>
      </a:lvl3pPr>
      <a:lvl4pPr marL="16002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charset="-128"/>
        </a:defRPr>
      </a:lvl4pPr>
      <a:lvl5pPr marL="2057400" indent="-228600"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charset="-128"/>
        </a:defRPr>
      </a:lvl5pPr>
      <a:lvl6pPr marL="2514600" indent="-228600" algn="l" rtl="0" fontAlgn="base">
        <a:spcBef>
          <a:spcPct val="20000"/>
        </a:spcBef>
        <a:spcAft>
          <a:spcPct val="0"/>
        </a:spcAft>
        <a:buChar char="»"/>
        <a:defRPr sz="2000">
          <a:solidFill>
            <a:schemeClr val="tx1"/>
          </a:solidFill>
          <a:latin typeface="+mn-lt"/>
          <a:ea typeface="ＭＳ Ｐゴシック" charset="-128"/>
        </a:defRPr>
      </a:lvl6pPr>
      <a:lvl7pPr marL="2971800" indent="-228600" algn="l" rtl="0" fontAlgn="base">
        <a:spcBef>
          <a:spcPct val="20000"/>
        </a:spcBef>
        <a:spcAft>
          <a:spcPct val="0"/>
        </a:spcAft>
        <a:buChar char="»"/>
        <a:defRPr sz="2000">
          <a:solidFill>
            <a:schemeClr val="tx1"/>
          </a:solidFill>
          <a:latin typeface="+mn-lt"/>
          <a:ea typeface="ＭＳ Ｐゴシック" charset="-128"/>
        </a:defRPr>
      </a:lvl7pPr>
      <a:lvl8pPr marL="3429000" indent="-228600" algn="l" rtl="0" fontAlgn="base">
        <a:spcBef>
          <a:spcPct val="20000"/>
        </a:spcBef>
        <a:spcAft>
          <a:spcPct val="0"/>
        </a:spcAft>
        <a:buChar char="»"/>
        <a:defRPr sz="2000">
          <a:solidFill>
            <a:schemeClr val="tx1"/>
          </a:solidFill>
          <a:latin typeface="+mn-lt"/>
          <a:ea typeface="ＭＳ Ｐゴシック" charset="-128"/>
        </a:defRPr>
      </a:lvl8pPr>
      <a:lvl9pPr marL="3886200" indent="-228600" algn="l" rtl="0" fontAlgn="base">
        <a:spcBef>
          <a:spcPct val="20000"/>
        </a:spcBef>
        <a:spcAft>
          <a:spcPct val="0"/>
        </a:spcAft>
        <a:buChar char="»"/>
        <a:defRPr sz="2000">
          <a:solidFill>
            <a:schemeClr val="tx1"/>
          </a:solidFill>
          <a:latin typeface="+mn-lt"/>
          <a:ea typeface="ＭＳ Ｐゴシック"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5.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027"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a:noFill/>
          </a:ln>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defRPr sz="1400" b="1" i="0">
                <a:latin typeface="Arial" panose="020B0604020202020204" pitchFamily="34" charset="0"/>
              </a:defRPr>
            </a:lvl1pPr>
          </a:lstStyle>
          <a:p>
            <a:endParaRPr lang="en-US" dirty="0">
              <a:solidFill>
                <a:srgbClr val="000000"/>
              </a:solidFill>
            </a:endParaRPr>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a:noFill/>
          </a:ln>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a:defRPr sz="1400" b="1" i="0">
                <a:latin typeface="Arial" panose="020B0604020202020204" pitchFamily="34" charset="0"/>
              </a:defRPr>
            </a:lvl1pPr>
          </a:lstStyle>
          <a:p>
            <a:endParaRPr lang="en-US" dirty="0">
              <a:solidFill>
                <a:srgbClr val="000000"/>
              </a:solidFill>
            </a:endParaRPr>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a:noFill/>
          </a:ln>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r">
              <a:defRPr sz="1400" b="1" i="0">
                <a:latin typeface="Arial" panose="020B0604020202020204" pitchFamily="34" charset="0"/>
              </a:defRPr>
            </a:lvl1pPr>
          </a:lstStyle>
          <a:p>
            <a:fld id="{44C0598C-A58F-E448-B4CF-D3D59A859C8C}" type="slidenum">
              <a:rPr lang="en-US" smtClean="0">
                <a:solidFill>
                  <a:srgbClr val="000000"/>
                </a:solidFill>
              </a:rPr>
              <a:pPr/>
              <a:t>‹#›</a:t>
            </a:fld>
            <a:endParaRPr lang="en-US" dirty="0">
              <a:solidFill>
                <a:srgbClr val="000000"/>
              </a:solidFill>
            </a:endParaRPr>
          </a:p>
        </p:txBody>
      </p:sp>
    </p:spTree>
    <p:extLst>
      <p:ext uri="{BB962C8B-B14F-4D97-AF65-F5344CB8AC3E}">
        <p14:creationId xmlns:p14="http://schemas.microsoft.com/office/powerpoint/2010/main" val="3140721205"/>
      </p:ext>
    </p:extLst>
  </p:cSld>
  <p:clrMap bg1="lt1" tx1="dk1" bg2="lt2" tx2="dk2" accent1="accent1" accent2="accent2" accent3="accent3" accent4="accent4" accent5="accent5" accent6="accent6" hlink="hlink" folHlink="folHlink"/>
  <p:sldLayoutIdLst>
    <p:sldLayoutId id="2147487581" r:id="rId1"/>
    <p:sldLayoutId id="2147487582" r:id="rId2"/>
    <p:sldLayoutId id="2147487583" r:id="rId3"/>
    <p:sldLayoutId id="2147487584" r:id="rId4"/>
    <p:sldLayoutId id="2147487585" r:id="rId5"/>
    <p:sldLayoutId id="2147487586" r:id="rId6"/>
    <p:sldLayoutId id="2147487587" r:id="rId7"/>
    <p:sldLayoutId id="2147487588" r:id="rId8"/>
    <p:sldLayoutId id="2147487589" r:id="rId9"/>
    <p:sldLayoutId id="2147487590" r:id="rId10"/>
    <p:sldLayoutId id="2147487591" r:id="rId11"/>
  </p:sldLayoutIdLst>
  <p:txStyles>
    <p:titleStyle>
      <a:lvl1pPr algn="ctr" rtl="0" fontAlgn="base">
        <a:spcBef>
          <a:spcPct val="0"/>
        </a:spcBef>
        <a:spcAft>
          <a:spcPct val="0"/>
        </a:spcAft>
        <a:defRPr sz="4400" b="1" i="0">
          <a:solidFill>
            <a:schemeClr val="tx2"/>
          </a:solidFill>
          <a:latin typeface="Arial" panose="020B0604020202020204" pitchFamily="34" charset="0"/>
          <a:ea typeface="+mj-ea"/>
          <a:cs typeface="+mj-cs"/>
        </a:defRPr>
      </a:lvl1pPr>
      <a:lvl2pPr algn="ctr" rtl="0" fontAlgn="base">
        <a:spcBef>
          <a:spcPct val="0"/>
        </a:spcBef>
        <a:spcAft>
          <a:spcPct val="0"/>
        </a:spcAft>
        <a:defRPr sz="4400">
          <a:solidFill>
            <a:schemeClr val="tx2"/>
          </a:solidFill>
          <a:latin typeface="Arial" charset="0"/>
          <a:ea typeface="ヒラギノ角ゴ Pro W3" charset="0"/>
          <a:cs typeface="ヒラギノ角ゴ Pro W3" charset="0"/>
        </a:defRPr>
      </a:lvl2pPr>
      <a:lvl3pPr algn="ctr" rtl="0" fontAlgn="base">
        <a:spcBef>
          <a:spcPct val="0"/>
        </a:spcBef>
        <a:spcAft>
          <a:spcPct val="0"/>
        </a:spcAft>
        <a:defRPr sz="4400">
          <a:solidFill>
            <a:schemeClr val="tx2"/>
          </a:solidFill>
          <a:latin typeface="Arial" charset="0"/>
          <a:ea typeface="ヒラギノ角ゴ Pro W3" charset="0"/>
          <a:cs typeface="ヒラギノ角ゴ Pro W3" charset="0"/>
        </a:defRPr>
      </a:lvl3pPr>
      <a:lvl4pPr algn="ctr" rtl="0" fontAlgn="base">
        <a:spcBef>
          <a:spcPct val="0"/>
        </a:spcBef>
        <a:spcAft>
          <a:spcPct val="0"/>
        </a:spcAft>
        <a:defRPr sz="4400">
          <a:solidFill>
            <a:schemeClr val="tx2"/>
          </a:solidFill>
          <a:latin typeface="Arial" charset="0"/>
          <a:ea typeface="ヒラギノ角ゴ Pro W3" charset="0"/>
          <a:cs typeface="ヒラギノ角ゴ Pro W3" charset="0"/>
        </a:defRPr>
      </a:lvl4pPr>
      <a:lvl5pPr algn="ctr" rtl="0" fontAlgn="base">
        <a:spcBef>
          <a:spcPct val="0"/>
        </a:spcBef>
        <a:spcAft>
          <a:spcPct val="0"/>
        </a:spcAft>
        <a:defRPr sz="4400">
          <a:solidFill>
            <a:schemeClr val="tx2"/>
          </a:solidFill>
          <a:latin typeface="Arial" charset="0"/>
          <a:ea typeface="ヒラギノ角ゴ Pro W3" charset="0"/>
          <a:cs typeface="ヒラギノ角ゴ Pro W3" charset="0"/>
        </a:defRPr>
      </a:lvl5pPr>
      <a:lvl6pPr marL="457200" algn="ctr" rtl="0" fontAlgn="base">
        <a:spcBef>
          <a:spcPct val="0"/>
        </a:spcBef>
        <a:spcAft>
          <a:spcPct val="0"/>
        </a:spcAft>
        <a:defRPr sz="4400">
          <a:solidFill>
            <a:schemeClr val="tx2"/>
          </a:solidFill>
          <a:latin typeface="Arial" charset="0"/>
          <a:ea typeface="ヒラギノ角ゴ Pro W3" charset="0"/>
          <a:cs typeface="ヒラギノ角ゴ Pro W3" charset="0"/>
        </a:defRPr>
      </a:lvl6pPr>
      <a:lvl7pPr marL="914400" algn="ctr" rtl="0" fontAlgn="base">
        <a:spcBef>
          <a:spcPct val="0"/>
        </a:spcBef>
        <a:spcAft>
          <a:spcPct val="0"/>
        </a:spcAft>
        <a:defRPr sz="4400">
          <a:solidFill>
            <a:schemeClr val="tx2"/>
          </a:solidFill>
          <a:latin typeface="Arial" charset="0"/>
          <a:ea typeface="ヒラギノ角ゴ Pro W3" charset="0"/>
          <a:cs typeface="ヒラギノ角ゴ Pro W3" charset="0"/>
        </a:defRPr>
      </a:lvl7pPr>
      <a:lvl8pPr marL="1371600" algn="ctr" rtl="0" fontAlgn="base">
        <a:spcBef>
          <a:spcPct val="0"/>
        </a:spcBef>
        <a:spcAft>
          <a:spcPct val="0"/>
        </a:spcAft>
        <a:defRPr sz="4400">
          <a:solidFill>
            <a:schemeClr val="tx2"/>
          </a:solidFill>
          <a:latin typeface="Arial" charset="0"/>
          <a:ea typeface="ヒラギノ角ゴ Pro W3" charset="0"/>
          <a:cs typeface="ヒラギノ角ゴ Pro W3" charset="0"/>
        </a:defRPr>
      </a:lvl8pPr>
      <a:lvl9pPr marL="1828800" algn="ctr" rtl="0" fontAlgn="base">
        <a:spcBef>
          <a:spcPct val="0"/>
        </a:spcBef>
        <a:spcAft>
          <a:spcPct val="0"/>
        </a:spcAft>
        <a:defRPr sz="4400">
          <a:solidFill>
            <a:schemeClr val="tx2"/>
          </a:solidFill>
          <a:latin typeface="Arial" charset="0"/>
          <a:ea typeface="ヒラギノ角ゴ Pro W3" charset="0"/>
          <a:cs typeface="ヒラギノ角ゴ Pro W3" charset="0"/>
        </a:defRPr>
      </a:lvl9pPr>
    </p:titleStyle>
    <p:bodyStyle>
      <a:lvl1pPr marL="342900" indent="-342900" algn="l" rtl="0" fontAlgn="base">
        <a:spcBef>
          <a:spcPct val="20000"/>
        </a:spcBef>
        <a:spcAft>
          <a:spcPct val="0"/>
        </a:spcAft>
        <a:buChar char="•"/>
        <a:defRPr sz="3200" b="1" i="0">
          <a:solidFill>
            <a:schemeClr val="tx1"/>
          </a:solidFill>
          <a:latin typeface="Arial" panose="020B0604020202020204" pitchFamily="34" charset="0"/>
          <a:ea typeface="+mn-ea"/>
          <a:cs typeface="+mn-cs"/>
        </a:defRPr>
      </a:lvl1pPr>
      <a:lvl2pPr marL="742950" indent="-285750" algn="l" rtl="0" fontAlgn="base">
        <a:spcBef>
          <a:spcPct val="20000"/>
        </a:spcBef>
        <a:spcAft>
          <a:spcPct val="0"/>
        </a:spcAft>
        <a:buChar char="–"/>
        <a:defRPr sz="2800" b="1" i="0">
          <a:solidFill>
            <a:schemeClr val="tx1"/>
          </a:solidFill>
          <a:latin typeface="Arial" panose="020B0604020202020204" pitchFamily="34" charset="0"/>
          <a:ea typeface="+mn-ea"/>
          <a:cs typeface="+mn-cs"/>
        </a:defRPr>
      </a:lvl2pPr>
      <a:lvl3pPr marL="1143000" indent="-228600" algn="l" rtl="0" fontAlgn="base">
        <a:spcBef>
          <a:spcPct val="20000"/>
        </a:spcBef>
        <a:spcAft>
          <a:spcPct val="0"/>
        </a:spcAft>
        <a:buChar char="•"/>
        <a:defRPr sz="2400" b="1" i="0">
          <a:solidFill>
            <a:schemeClr val="tx1"/>
          </a:solidFill>
          <a:latin typeface="Arial" panose="020B0604020202020204" pitchFamily="34" charset="0"/>
          <a:ea typeface="+mn-ea"/>
          <a:cs typeface="+mn-cs"/>
        </a:defRPr>
      </a:lvl3pPr>
      <a:lvl4pPr marL="1600200" indent="-228600" algn="l" rtl="0" fontAlgn="base">
        <a:spcBef>
          <a:spcPct val="20000"/>
        </a:spcBef>
        <a:spcAft>
          <a:spcPct val="0"/>
        </a:spcAft>
        <a:buChar char="–"/>
        <a:defRPr sz="2000" b="1" i="0">
          <a:solidFill>
            <a:schemeClr val="tx1"/>
          </a:solidFill>
          <a:latin typeface="Arial" panose="020B0604020202020204" pitchFamily="34" charset="0"/>
          <a:ea typeface="+mn-ea"/>
          <a:cs typeface="+mn-cs"/>
        </a:defRPr>
      </a:lvl4pPr>
      <a:lvl5pPr marL="2057400" indent="-228600" algn="l" rtl="0" fontAlgn="base">
        <a:spcBef>
          <a:spcPct val="20000"/>
        </a:spcBef>
        <a:spcAft>
          <a:spcPct val="0"/>
        </a:spcAft>
        <a:buChar char="»"/>
        <a:defRPr sz="2000" b="1" i="0">
          <a:solidFill>
            <a:schemeClr val="tx1"/>
          </a:solidFill>
          <a:latin typeface="Arial" panose="020B0604020202020204" pitchFamily="34" charset="0"/>
          <a:ea typeface="+mn-ea"/>
          <a:cs typeface="+mn-cs"/>
        </a:defRPr>
      </a:lvl5pPr>
      <a:lvl6pPr marL="2514600" indent="-228600" algn="l" rtl="0" fontAlgn="base">
        <a:spcBef>
          <a:spcPct val="20000"/>
        </a:spcBef>
        <a:spcAft>
          <a:spcPct val="0"/>
        </a:spcAft>
        <a:buChar char="»"/>
        <a:defRPr sz="2000">
          <a:solidFill>
            <a:schemeClr val="tx1"/>
          </a:solidFill>
          <a:latin typeface="+mn-lt"/>
          <a:ea typeface="+mn-ea"/>
          <a:cs typeface="+mn-cs"/>
        </a:defRPr>
      </a:lvl6pPr>
      <a:lvl7pPr marL="2971800" indent="-228600" algn="l" rtl="0" fontAlgn="base">
        <a:spcBef>
          <a:spcPct val="20000"/>
        </a:spcBef>
        <a:spcAft>
          <a:spcPct val="0"/>
        </a:spcAft>
        <a:buChar char="»"/>
        <a:defRPr sz="2000">
          <a:solidFill>
            <a:schemeClr val="tx1"/>
          </a:solidFill>
          <a:latin typeface="+mn-lt"/>
          <a:ea typeface="+mn-ea"/>
          <a:cs typeface="+mn-cs"/>
        </a:defRPr>
      </a:lvl7pPr>
      <a:lvl8pPr marL="3429000" indent="-228600" algn="l" rtl="0" fontAlgn="base">
        <a:spcBef>
          <a:spcPct val="20000"/>
        </a:spcBef>
        <a:spcAft>
          <a:spcPct val="0"/>
        </a:spcAft>
        <a:buChar char="»"/>
        <a:defRPr sz="2000">
          <a:solidFill>
            <a:schemeClr val="tx1"/>
          </a:solidFill>
          <a:latin typeface="+mn-lt"/>
          <a:ea typeface="+mn-ea"/>
          <a:cs typeface="+mn-cs"/>
        </a:defRPr>
      </a:lvl8pPr>
      <a:lvl9pPr marL="3886200" indent="-228600" algn="l" rtl="0" fontAlgn="base">
        <a:spcBef>
          <a:spcPct val="20000"/>
        </a:spcBef>
        <a:spcAft>
          <a:spcPct val="0"/>
        </a:spcAft>
        <a:buChar char="»"/>
        <a:defRPr sz="20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83970" name="Group 2"/>
          <p:cNvGrpSpPr>
            <a:grpSpLocks/>
          </p:cNvGrpSpPr>
          <p:nvPr/>
        </p:nvGrpSpPr>
        <p:grpSpPr bwMode="auto">
          <a:xfrm>
            <a:off x="0" y="3902075"/>
            <a:ext cx="3400425" cy="2949575"/>
            <a:chOff x="0" y="2458"/>
            <a:chExt cx="2142" cy="1858"/>
          </a:xfrm>
        </p:grpSpPr>
        <p:sp>
          <p:nvSpPr>
            <p:cNvPr id="329731" name="Freeform 3"/>
            <p:cNvSpPr>
              <a:spLocks/>
            </p:cNvSpPr>
            <p:nvPr/>
          </p:nvSpPr>
          <p:spPr bwMode="ltGray">
            <a:xfrm>
              <a:off x="0" y="2508"/>
              <a:ext cx="2142" cy="1804"/>
            </a:xfrm>
            <a:custGeom>
              <a:avLst/>
              <a:gdLst/>
              <a:ahLst/>
              <a:cxnLst>
                <a:cxn ang="0">
                  <a:pos x="329" y="66"/>
                </a:cxn>
                <a:cxn ang="0">
                  <a:pos x="161" y="30"/>
                </a:cxn>
                <a:cxn ang="0">
                  <a:pos x="0" y="0"/>
                </a:cxn>
                <a:cxn ang="0">
                  <a:pos x="0" y="12"/>
                </a:cxn>
                <a:cxn ang="0">
                  <a:pos x="161" y="42"/>
                </a:cxn>
                <a:cxn ang="0">
                  <a:pos x="323" y="78"/>
                </a:cxn>
                <a:cxn ang="0">
                  <a:pos x="556" y="150"/>
                </a:cxn>
                <a:cxn ang="0">
                  <a:pos x="777" y="245"/>
                </a:cxn>
                <a:cxn ang="0">
                  <a:pos x="993" y="365"/>
                </a:cxn>
                <a:cxn ang="0">
                  <a:pos x="1196" y="503"/>
                </a:cxn>
                <a:cxn ang="0">
                  <a:pos x="1381" y="653"/>
                </a:cxn>
                <a:cxn ang="0">
                  <a:pos x="1555" y="827"/>
                </a:cxn>
                <a:cxn ang="0">
                  <a:pos x="1710" y="1019"/>
                </a:cxn>
                <a:cxn ang="0">
                  <a:pos x="1854" y="1229"/>
                </a:cxn>
                <a:cxn ang="0">
                  <a:pos x="1937" y="1366"/>
                </a:cxn>
                <a:cxn ang="0">
                  <a:pos x="2009" y="1510"/>
                </a:cxn>
                <a:cxn ang="0">
                  <a:pos x="2069" y="1654"/>
                </a:cxn>
                <a:cxn ang="0">
                  <a:pos x="2123" y="1804"/>
                </a:cxn>
                <a:cxn ang="0">
                  <a:pos x="2135" y="1804"/>
                </a:cxn>
                <a:cxn ang="0">
                  <a:pos x="2081" y="1654"/>
                </a:cxn>
                <a:cxn ang="0">
                  <a:pos x="2021" y="1510"/>
                </a:cxn>
                <a:cxn ang="0">
                  <a:pos x="1949" y="1366"/>
                </a:cxn>
                <a:cxn ang="0">
                  <a:pos x="1866" y="1223"/>
                </a:cxn>
                <a:cxn ang="0">
                  <a:pos x="1722" y="1013"/>
                </a:cxn>
                <a:cxn ang="0">
                  <a:pos x="1561" y="821"/>
                </a:cxn>
                <a:cxn ang="0">
                  <a:pos x="1387" y="647"/>
                </a:cxn>
                <a:cxn ang="0">
                  <a:pos x="1202" y="491"/>
                </a:cxn>
                <a:cxn ang="0">
                  <a:pos x="999" y="353"/>
                </a:cxn>
                <a:cxn ang="0">
                  <a:pos x="783" y="239"/>
                </a:cxn>
                <a:cxn ang="0">
                  <a:pos x="562" y="138"/>
                </a:cxn>
                <a:cxn ang="0">
                  <a:pos x="329" y="66"/>
                </a:cxn>
                <a:cxn ang="0">
                  <a:pos x="329" y="66"/>
                </a:cxn>
              </a:cxnLst>
              <a:rect l="0" t="0" r="r" b="b"/>
              <a:pathLst>
                <a:path w="2135" h="1804">
                  <a:moveTo>
                    <a:pt x="329" y="66"/>
                  </a:moveTo>
                  <a:lnTo>
                    <a:pt x="161" y="30"/>
                  </a:lnTo>
                  <a:lnTo>
                    <a:pt x="0" y="0"/>
                  </a:lnTo>
                  <a:lnTo>
                    <a:pt x="0" y="12"/>
                  </a:lnTo>
                  <a:lnTo>
                    <a:pt x="161" y="42"/>
                  </a:lnTo>
                  <a:lnTo>
                    <a:pt x="323" y="78"/>
                  </a:lnTo>
                  <a:lnTo>
                    <a:pt x="556" y="150"/>
                  </a:lnTo>
                  <a:lnTo>
                    <a:pt x="777" y="245"/>
                  </a:lnTo>
                  <a:lnTo>
                    <a:pt x="993" y="365"/>
                  </a:lnTo>
                  <a:lnTo>
                    <a:pt x="1196" y="503"/>
                  </a:lnTo>
                  <a:lnTo>
                    <a:pt x="1381" y="653"/>
                  </a:lnTo>
                  <a:lnTo>
                    <a:pt x="1555" y="827"/>
                  </a:lnTo>
                  <a:lnTo>
                    <a:pt x="1710" y="1019"/>
                  </a:lnTo>
                  <a:lnTo>
                    <a:pt x="1854" y="1229"/>
                  </a:lnTo>
                  <a:lnTo>
                    <a:pt x="1937" y="1366"/>
                  </a:lnTo>
                  <a:lnTo>
                    <a:pt x="2009" y="1510"/>
                  </a:lnTo>
                  <a:lnTo>
                    <a:pt x="2069" y="1654"/>
                  </a:lnTo>
                  <a:lnTo>
                    <a:pt x="2123" y="1804"/>
                  </a:lnTo>
                  <a:lnTo>
                    <a:pt x="2135" y="1804"/>
                  </a:lnTo>
                  <a:lnTo>
                    <a:pt x="2081" y="1654"/>
                  </a:lnTo>
                  <a:lnTo>
                    <a:pt x="2021" y="1510"/>
                  </a:lnTo>
                  <a:lnTo>
                    <a:pt x="1949" y="1366"/>
                  </a:lnTo>
                  <a:lnTo>
                    <a:pt x="1866" y="1223"/>
                  </a:lnTo>
                  <a:lnTo>
                    <a:pt x="1722" y="1013"/>
                  </a:lnTo>
                  <a:lnTo>
                    <a:pt x="1561" y="821"/>
                  </a:lnTo>
                  <a:lnTo>
                    <a:pt x="1387" y="647"/>
                  </a:lnTo>
                  <a:lnTo>
                    <a:pt x="1202" y="491"/>
                  </a:lnTo>
                  <a:lnTo>
                    <a:pt x="999" y="353"/>
                  </a:lnTo>
                  <a:lnTo>
                    <a:pt x="783" y="239"/>
                  </a:lnTo>
                  <a:lnTo>
                    <a:pt x="562" y="138"/>
                  </a:lnTo>
                  <a:lnTo>
                    <a:pt x="329" y="66"/>
                  </a:lnTo>
                  <a:lnTo>
                    <a:pt x="329" y="66"/>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eaLnBrk="1" hangingPunct="1">
                <a:defRPr/>
              </a:pPr>
              <a:endParaRPr lang="en-US">
                <a:solidFill>
                  <a:srgbClr val="FFFFFF"/>
                </a:solidFill>
                <a:latin typeface="Times New Roman" pitchFamily="-112" charset="0"/>
                <a:ea typeface="ＭＳ Ｐゴシック" charset="-128"/>
                <a:cs typeface="ＭＳ Ｐゴシック" charset="-128"/>
              </a:endParaRPr>
            </a:p>
          </p:txBody>
        </p:sp>
        <p:sp>
          <p:nvSpPr>
            <p:cNvPr id="329732" name="Freeform 4"/>
            <p:cNvSpPr>
              <a:spLocks/>
            </p:cNvSpPr>
            <p:nvPr/>
          </p:nvSpPr>
          <p:spPr bwMode="hidden">
            <a:xfrm>
              <a:off x="0" y="2458"/>
              <a:ext cx="1854" cy="1858"/>
            </a:xfrm>
            <a:custGeom>
              <a:avLst/>
              <a:gdLst/>
              <a:ahLst/>
              <a:cxnLst>
                <a:cxn ang="0">
                  <a:pos x="1854" y="1858"/>
                </a:cxn>
                <a:cxn ang="0">
                  <a:pos x="0" y="1858"/>
                </a:cxn>
                <a:cxn ang="0">
                  <a:pos x="0" y="0"/>
                </a:cxn>
                <a:cxn ang="0">
                  <a:pos x="1854" y="1858"/>
                </a:cxn>
                <a:cxn ang="0">
                  <a:pos x="1854" y="1858"/>
                </a:cxn>
              </a:cxnLst>
              <a:rect l="0" t="0" r="r" b="b"/>
              <a:pathLst>
                <a:path w="1854" h="1858">
                  <a:moveTo>
                    <a:pt x="1854" y="1858"/>
                  </a:moveTo>
                  <a:lnTo>
                    <a:pt x="0" y="1858"/>
                  </a:lnTo>
                  <a:lnTo>
                    <a:pt x="0" y="0"/>
                  </a:lnTo>
                  <a:lnTo>
                    <a:pt x="1854" y="1858"/>
                  </a:lnTo>
                  <a:lnTo>
                    <a:pt x="1854" y="1858"/>
                  </a:lnTo>
                  <a:close/>
                </a:path>
              </a:pathLst>
            </a:custGeom>
            <a:gradFill rotWithShape="0">
              <a:gsLst>
                <a:gs pos="0">
                  <a:schemeClr val="bg2"/>
                </a:gs>
                <a:gs pos="50000">
                  <a:schemeClr val="bg1"/>
                </a:gs>
                <a:gs pos="100000">
                  <a:schemeClr val="bg2"/>
                </a:gs>
              </a:gsLst>
              <a:lin ang="18900000" scaled="1"/>
            </a:gradFill>
            <a:ln w="9525">
              <a:noFill/>
              <a:round/>
              <a:headEnd/>
              <a:tailEnd/>
            </a:ln>
          </p:spPr>
          <p:txBody>
            <a:bodyPr/>
            <a:lstStyle/>
            <a:p>
              <a:pPr eaLnBrk="1" hangingPunct="1">
                <a:defRPr/>
              </a:pPr>
              <a:endParaRPr lang="en-US">
                <a:solidFill>
                  <a:srgbClr val="FFFFFF"/>
                </a:solidFill>
                <a:latin typeface="Times New Roman" pitchFamily="-112" charset="0"/>
                <a:ea typeface="ＭＳ Ｐゴシック" charset="-128"/>
                <a:cs typeface="ＭＳ Ｐゴシック" charset="-128"/>
              </a:endParaRPr>
            </a:p>
          </p:txBody>
        </p:sp>
        <p:sp>
          <p:nvSpPr>
            <p:cNvPr id="329733" name="Freeform 5"/>
            <p:cNvSpPr>
              <a:spLocks/>
            </p:cNvSpPr>
            <p:nvPr/>
          </p:nvSpPr>
          <p:spPr bwMode="ltGray">
            <a:xfrm>
              <a:off x="0" y="2735"/>
              <a:ext cx="1745" cy="1577"/>
            </a:xfrm>
            <a:custGeom>
              <a:avLst/>
              <a:gdLst/>
              <a:ahLst/>
              <a:cxnLst>
                <a:cxn ang="0">
                  <a:pos x="1640" y="1377"/>
                </a:cxn>
                <a:cxn ang="0">
                  <a:pos x="1692" y="1479"/>
                </a:cxn>
                <a:cxn ang="0">
                  <a:pos x="1732" y="1577"/>
                </a:cxn>
                <a:cxn ang="0">
                  <a:pos x="1745" y="1577"/>
                </a:cxn>
                <a:cxn ang="0">
                  <a:pos x="1703" y="1469"/>
                </a:cxn>
                <a:cxn ang="0">
                  <a:pos x="1649" y="1367"/>
                </a:cxn>
                <a:cxn ang="0">
                  <a:pos x="1535" y="1157"/>
                </a:cxn>
                <a:cxn ang="0">
                  <a:pos x="1395" y="951"/>
                </a:cxn>
                <a:cxn ang="0">
                  <a:pos x="1236" y="756"/>
                </a:cxn>
                <a:cxn ang="0">
                  <a:pos x="1061" y="582"/>
                </a:cxn>
                <a:cxn ang="0">
                  <a:pos x="876" y="426"/>
                </a:cxn>
                <a:cxn ang="0">
                  <a:pos x="672" y="294"/>
                </a:cxn>
                <a:cxn ang="0">
                  <a:pos x="455" y="174"/>
                </a:cxn>
                <a:cxn ang="0">
                  <a:pos x="234" y="78"/>
                </a:cxn>
                <a:cxn ang="0">
                  <a:pos x="0" y="0"/>
                </a:cxn>
                <a:cxn ang="0">
                  <a:pos x="0" y="12"/>
                </a:cxn>
                <a:cxn ang="0">
                  <a:pos x="222" y="89"/>
                </a:cxn>
                <a:cxn ang="0">
                  <a:pos x="446" y="185"/>
                </a:cxn>
                <a:cxn ang="0">
                  <a:pos x="662" y="305"/>
                </a:cxn>
                <a:cxn ang="0">
                  <a:pos x="866" y="437"/>
                </a:cxn>
                <a:cxn ang="0">
                  <a:pos x="1052" y="593"/>
                </a:cxn>
                <a:cxn ang="0">
                  <a:pos x="1226" y="767"/>
                </a:cxn>
                <a:cxn ang="0">
                  <a:pos x="1385" y="960"/>
                </a:cxn>
                <a:cxn ang="0">
                  <a:pos x="1526" y="1167"/>
                </a:cxn>
                <a:cxn ang="0">
                  <a:pos x="1640" y="1377"/>
                </a:cxn>
              </a:cxnLst>
              <a:rect l="0" t="0" r="r" b="b"/>
              <a:pathLst>
                <a:path w="1745" h="1577">
                  <a:moveTo>
                    <a:pt x="1640" y="1377"/>
                  </a:moveTo>
                  <a:lnTo>
                    <a:pt x="1692" y="1479"/>
                  </a:lnTo>
                  <a:lnTo>
                    <a:pt x="1732" y="1577"/>
                  </a:lnTo>
                  <a:lnTo>
                    <a:pt x="1745" y="1577"/>
                  </a:lnTo>
                  <a:lnTo>
                    <a:pt x="1703" y="1469"/>
                  </a:lnTo>
                  <a:lnTo>
                    <a:pt x="1649" y="1367"/>
                  </a:lnTo>
                  <a:lnTo>
                    <a:pt x="1535" y="1157"/>
                  </a:lnTo>
                  <a:lnTo>
                    <a:pt x="1395" y="951"/>
                  </a:lnTo>
                  <a:lnTo>
                    <a:pt x="1236" y="756"/>
                  </a:lnTo>
                  <a:lnTo>
                    <a:pt x="1061" y="582"/>
                  </a:lnTo>
                  <a:lnTo>
                    <a:pt x="876" y="426"/>
                  </a:lnTo>
                  <a:lnTo>
                    <a:pt x="672" y="294"/>
                  </a:lnTo>
                  <a:lnTo>
                    <a:pt x="455" y="174"/>
                  </a:lnTo>
                  <a:lnTo>
                    <a:pt x="234" y="78"/>
                  </a:lnTo>
                  <a:lnTo>
                    <a:pt x="0" y="0"/>
                  </a:lnTo>
                  <a:lnTo>
                    <a:pt x="0" y="12"/>
                  </a:lnTo>
                  <a:lnTo>
                    <a:pt x="222" y="89"/>
                  </a:lnTo>
                  <a:lnTo>
                    <a:pt x="446" y="185"/>
                  </a:lnTo>
                  <a:lnTo>
                    <a:pt x="662" y="305"/>
                  </a:lnTo>
                  <a:lnTo>
                    <a:pt x="866" y="437"/>
                  </a:lnTo>
                  <a:lnTo>
                    <a:pt x="1052" y="593"/>
                  </a:lnTo>
                  <a:lnTo>
                    <a:pt x="1226" y="767"/>
                  </a:lnTo>
                  <a:lnTo>
                    <a:pt x="1385" y="960"/>
                  </a:lnTo>
                  <a:lnTo>
                    <a:pt x="1526" y="1167"/>
                  </a:lnTo>
                  <a:lnTo>
                    <a:pt x="1640" y="1377"/>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eaLnBrk="1" hangingPunct="1">
                <a:defRPr/>
              </a:pPr>
              <a:endParaRPr lang="en-US">
                <a:solidFill>
                  <a:srgbClr val="FFFFFF"/>
                </a:solidFill>
                <a:latin typeface="Times New Roman" pitchFamily="-112" charset="0"/>
                <a:ea typeface="ＭＳ Ｐゴシック" charset="-128"/>
                <a:cs typeface="ＭＳ Ｐゴシック" charset="-128"/>
              </a:endParaRPr>
            </a:p>
          </p:txBody>
        </p:sp>
        <p:sp>
          <p:nvSpPr>
            <p:cNvPr id="329734" name="Freeform 6"/>
            <p:cNvSpPr>
              <a:spLocks/>
            </p:cNvSpPr>
            <p:nvPr/>
          </p:nvSpPr>
          <p:spPr bwMode="ltGray">
            <a:xfrm>
              <a:off x="0" y="2544"/>
              <a:ext cx="1745" cy="1768"/>
            </a:xfrm>
            <a:custGeom>
              <a:avLst/>
              <a:gdLst/>
              <a:ahLst/>
              <a:cxnLst>
                <a:cxn ang="0">
                  <a:pos x="0" y="0"/>
                </a:cxn>
                <a:cxn ang="0">
                  <a:pos x="0" y="12"/>
                </a:cxn>
                <a:cxn ang="0">
                  <a:pos x="210" y="88"/>
                </a:cxn>
                <a:cxn ang="0">
                  <a:pos x="426" y="190"/>
                </a:cxn>
                <a:cxn ang="0">
                  <a:pos x="630" y="304"/>
                </a:cxn>
                <a:cxn ang="0">
                  <a:pos x="818" y="442"/>
                </a:cxn>
                <a:cxn ang="0">
                  <a:pos x="998" y="592"/>
                </a:cxn>
                <a:cxn ang="0">
                  <a:pos x="1164" y="766"/>
                </a:cxn>
                <a:cxn ang="0">
                  <a:pos x="1310" y="942"/>
                </a:cxn>
                <a:cxn ang="0">
                  <a:pos x="1454" y="1146"/>
                </a:cxn>
                <a:cxn ang="0">
                  <a:pos x="1536" y="1298"/>
                </a:cxn>
                <a:cxn ang="0">
                  <a:pos x="1614" y="1456"/>
                </a:cxn>
                <a:cxn ang="0">
                  <a:pos x="1682" y="1616"/>
                </a:cxn>
                <a:cxn ang="0">
                  <a:pos x="1733" y="1768"/>
                </a:cxn>
                <a:cxn ang="0">
                  <a:pos x="1745" y="1768"/>
                </a:cxn>
                <a:cxn ang="0">
                  <a:pos x="1691" y="1606"/>
                </a:cxn>
                <a:cxn ang="0">
                  <a:pos x="1623" y="1445"/>
                </a:cxn>
                <a:cxn ang="0">
                  <a:pos x="1547" y="1288"/>
                </a:cxn>
                <a:cxn ang="0">
                  <a:pos x="1463" y="1136"/>
                </a:cxn>
                <a:cxn ang="0">
                  <a:pos x="1320" y="932"/>
                </a:cxn>
                <a:cxn ang="0">
                  <a:pos x="1173" y="755"/>
                </a:cxn>
                <a:cxn ang="0">
                  <a:pos x="1008" y="581"/>
                </a:cxn>
                <a:cxn ang="0">
                  <a:pos x="827" y="431"/>
                </a:cxn>
                <a:cxn ang="0">
                  <a:pos x="642" y="293"/>
                </a:cxn>
                <a:cxn ang="0">
                  <a:pos x="437" y="179"/>
                </a:cxn>
                <a:cxn ang="0">
                  <a:pos x="222" y="78"/>
                </a:cxn>
                <a:cxn ang="0">
                  <a:pos x="0" y="0"/>
                </a:cxn>
                <a:cxn ang="0">
                  <a:pos x="0" y="0"/>
                </a:cxn>
              </a:cxnLst>
              <a:rect l="0" t="0" r="r" b="b"/>
              <a:pathLst>
                <a:path w="1745" h="1768">
                  <a:moveTo>
                    <a:pt x="0" y="0"/>
                  </a:moveTo>
                  <a:lnTo>
                    <a:pt x="0" y="12"/>
                  </a:lnTo>
                  <a:lnTo>
                    <a:pt x="210" y="88"/>
                  </a:lnTo>
                  <a:lnTo>
                    <a:pt x="426" y="190"/>
                  </a:lnTo>
                  <a:lnTo>
                    <a:pt x="630" y="304"/>
                  </a:lnTo>
                  <a:lnTo>
                    <a:pt x="818" y="442"/>
                  </a:lnTo>
                  <a:lnTo>
                    <a:pt x="998" y="592"/>
                  </a:lnTo>
                  <a:lnTo>
                    <a:pt x="1164" y="766"/>
                  </a:lnTo>
                  <a:lnTo>
                    <a:pt x="1310" y="942"/>
                  </a:lnTo>
                  <a:lnTo>
                    <a:pt x="1454" y="1146"/>
                  </a:lnTo>
                  <a:lnTo>
                    <a:pt x="1536" y="1298"/>
                  </a:lnTo>
                  <a:lnTo>
                    <a:pt x="1614" y="1456"/>
                  </a:lnTo>
                  <a:lnTo>
                    <a:pt x="1682" y="1616"/>
                  </a:lnTo>
                  <a:lnTo>
                    <a:pt x="1733" y="1768"/>
                  </a:lnTo>
                  <a:lnTo>
                    <a:pt x="1745" y="1768"/>
                  </a:lnTo>
                  <a:lnTo>
                    <a:pt x="1691" y="1606"/>
                  </a:lnTo>
                  <a:lnTo>
                    <a:pt x="1623" y="1445"/>
                  </a:lnTo>
                  <a:lnTo>
                    <a:pt x="1547" y="1288"/>
                  </a:lnTo>
                  <a:lnTo>
                    <a:pt x="1463" y="1136"/>
                  </a:lnTo>
                  <a:lnTo>
                    <a:pt x="1320" y="932"/>
                  </a:lnTo>
                  <a:lnTo>
                    <a:pt x="1173" y="755"/>
                  </a:lnTo>
                  <a:lnTo>
                    <a:pt x="1008" y="581"/>
                  </a:lnTo>
                  <a:lnTo>
                    <a:pt x="827" y="431"/>
                  </a:lnTo>
                  <a:lnTo>
                    <a:pt x="642" y="293"/>
                  </a:lnTo>
                  <a:lnTo>
                    <a:pt x="437" y="179"/>
                  </a:lnTo>
                  <a:lnTo>
                    <a:pt x="222" y="78"/>
                  </a:lnTo>
                  <a:lnTo>
                    <a:pt x="0" y="0"/>
                  </a:lnTo>
                  <a:lnTo>
                    <a:pt x="0" y="0"/>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eaLnBrk="1" hangingPunct="1">
                <a:defRPr/>
              </a:pPr>
              <a:endParaRPr lang="en-US">
                <a:solidFill>
                  <a:srgbClr val="FFFFFF"/>
                </a:solidFill>
                <a:latin typeface="Times New Roman" pitchFamily="-112" charset="0"/>
                <a:ea typeface="ＭＳ Ｐゴシック" charset="-128"/>
                <a:cs typeface="ＭＳ Ｐゴシック" charset="-128"/>
              </a:endParaRPr>
            </a:p>
          </p:txBody>
        </p:sp>
        <p:sp>
          <p:nvSpPr>
            <p:cNvPr id="83980" name="Oval 7"/>
            <p:cNvSpPr>
              <a:spLocks noChangeArrowheads="1"/>
            </p:cNvSpPr>
            <p:nvPr/>
          </p:nvSpPr>
          <p:spPr bwMode="ltGray">
            <a:xfrm>
              <a:off x="209" y="2784"/>
              <a:ext cx="86" cy="86"/>
            </a:xfrm>
            <a:prstGeom prst="ellipse">
              <a:avLst/>
            </a:prstGeom>
            <a:gradFill rotWithShape="0">
              <a:gsLst>
                <a:gs pos="0">
                  <a:schemeClr val="bg2"/>
                </a:gs>
                <a:gs pos="100000">
                  <a:schemeClr val="bg1"/>
                </a:gs>
              </a:gsLst>
              <a:lin ang="189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eaLnBrk="1" hangingPunct="1"/>
              <a:endParaRPr lang="en-US">
                <a:solidFill>
                  <a:srgbClr val="FFFFFF"/>
                </a:solidFill>
                <a:latin typeface="Times New Roman" charset="0"/>
              </a:endParaRPr>
            </a:p>
          </p:txBody>
        </p:sp>
        <p:sp>
          <p:nvSpPr>
            <p:cNvPr id="83981" name="Oval 8"/>
            <p:cNvSpPr>
              <a:spLocks noChangeArrowheads="1"/>
            </p:cNvSpPr>
            <p:nvPr/>
          </p:nvSpPr>
          <p:spPr bwMode="ltGray">
            <a:xfrm>
              <a:off x="1536" y="3884"/>
              <a:ext cx="92" cy="92"/>
            </a:xfrm>
            <a:prstGeom prst="ellipse">
              <a:avLst/>
            </a:prstGeom>
            <a:gradFill rotWithShape="0">
              <a:gsLst>
                <a:gs pos="0">
                  <a:schemeClr val="bg2"/>
                </a:gs>
                <a:gs pos="100000">
                  <a:schemeClr val="bg1"/>
                </a:gs>
              </a:gsLst>
              <a:lin ang="27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eaLnBrk="1" hangingPunct="1"/>
              <a:endParaRPr lang="en-US">
                <a:solidFill>
                  <a:srgbClr val="FFFFFF"/>
                </a:solidFill>
                <a:latin typeface="Times New Roman" charset="0"/>
              </a:endParaRPr>
            </a:p>
          </p:txBody>
        </p:sp>
        <p:sp>
          <p:nvSpPr>
            <p:cNvPr id="83982" name="Oval 9"/>
            <p:cNvSpPr>
              <a:spLocks noChangeArrowheads="1"/>
            </p:cNvSpPr>
            <p:nvPr/>
          </p:nvSpPr>
          <p:spPr bwMode="ltGray">
            <a:xfrm>
              <a:off x="791" y="2723"/>
              <a:ext cx="121" cy="121"/>
            </a:xfrm>
            <a:prstGeom prst="ellipse">
              <a:avLst/>
            </a:prstGeom>
            <a:gradFill rotWithShape="0">
              <a:gsLst>
                <a:gs pos="0">
                  <a:schemeClr val="bg2"/>
                </a:gs>
                <a:gs pos="100000">
                  <a:schemeClr val="bg1"/>
                </a:gs>
              </a:gsLst>
              <a:lin ang="18900000" scaled="1"/>
            </a:gra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eaLnBrk="1" hangingPunct="1"/>
              <a:endParaRPr lang="en-US">
                <a:solidFill>
                  <a:srgbClr val="FFFFFF"/>
                </a:solidFill>
                <a:latin typeface="Times New Roman" charset="0"/>
              </a:endParaRPr>
            </a:p>
          </p:txBody>
        </p:sp>
      </p:grpSp>
      <p:sp>
        <p:nvSpPr>
          <p:cNvPr id="329738" name="Rectangle 10"/>
          <p:cNvSpPr>
            <a:spLocks noGrp="1" noChangeArrowheads="1"/>
          </p:cNvSpPr>
          <p:nvPr>
            <p:ph type="title"/>
          </p:nvPr>
        </p:nvSpPr>
        <p:spPr bwMode="auto">
          <a:xfrm>
            <a:off x="457200" y="277813"/>
            <a:ext cx="8229600" cy="1139825"/>
          </a:xfrm>
          <a:prstGeom prst="rect">
            <a:avLst/>
          </a:prstGeom>
          <a:noFill/>
          <a:ln w="9525">
            <a:noFill/>
            <a:miter lim="800000"/>
            <a:headEnd/>
            <a:tailEnd/>
          </a:ln>
          <a:effectLst/>
        </p:spPr>
        <p:txBody>
          <a:bodyPr vert="horz" wrap="square" lIns="91440" tIns="45720" rIns="91440" bIns="45720" numCol="1" anchor="ctr" anchorCtr="1" compatLnSpc="1">
            <a:prstTxWarp prst="textNoShape">
              <a:avLst/>
            </a:prstTxWarp>
          </a:bodyPr>
          <a:lstStyle/>
          <a:p>
            <a:pPr lvl="0"/>
            <a:r>
              <a:rPr lang="en-US" dirty="0"/>
              <a:t>Click to edit Master title style</a:t>
            </a:r>
          </a:p>
        </p:txBody>
      </p:sp>
      <p:sp>
        <p:nvSpPr>
          <p:cNvPr id="329739" name="Rectangle 11"/>
          <p:cNvSpPr>
            <a:spLocks noGrp="1" noChangeArrowheads="1"/>
          </p:cNvSpPr>
          <p:nvPr>
            <p:ph type="body" idx="1"/>
          </p:nvPr>
        </p:nvSpPr>
        <p:spPr bwMode="auto">
          <a:xfrm>
            <a:off x="457200" y="1600200"/>
            <a:ext cx="8229600" cy="45307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29740" name="Rectangle 12"/>
          <p:cNvSpPr>
            <a:spLocks noGrp="1" noChangeArrowheads="1"/>
          </p:cNvSpPr>
          <p:nvPr>
            <p:ph type="dt" sz="half" idx="2"/>
          </p:nvPr>
        </p:nvSpPr>
        <p:spPr bwMode="auto">
          <a:xfrm>
            <a:off x="457200" y="6248400"/>
            <a:ext cx="2133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1" hangingPunct="1">
              <a:defRPr sz="1000" b="1" i="0">
                <a:solidFill>
                  <a:srgbClr val="FFFFFF"/>
                </a:solidFill>
                <a:effectLst>
                  <a:outerShdw blurRad="38100" dist="38100" dir="2700000" algn="tl">
                    <a:srgbClr val="000000"/>
                  </a:outerShdw>
                </a:effectLst>
                <a:latin typeface="Arial" panose="020B0604020202020204" pitchFamily="34" charset="0"/>
                <a:ea typeface="+mn-ea"/>
                <a:cs typeface="+mn-cs"/>
              </a:defRPr>
            </a:lvl1pPr>
          </a:lstStyle>
          <a:p>
            <a:pPr>
              <a:defRPr/>
            </a:pPr>
            <a:endParaRPr lang="en-US" dirty="0"/>
          </a:p>
        </p:txBody>
      </p:sp>
      <p:sp>
        <p:nvSpPr>
          <p:cNvPr id="329741" name="Rectangle 13"/>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1" hangingPunct="1">
              <a:defRPr sz="1000" b="1" i="0">
                <a:solidFill>
                  <a:srgbClr val="FFFFFF"/>
                </a:solidFill>
                <a:effectLst>
                  <a:outerShdw blurRad="38100" dist="38100" dir="2700000" algn="tl">
                    <a:srgbClr val="000000"/>
                  </a:outerShdw>
                </a:effectLst>
                <a:latin typeface="Arial" panose="020B0604020202020204" pitchFamily="34" charset="0"/>
                <a:ea typeface="+mn-ea"/>
                <a:cs typeface="+mn-cs"/>
              </a:defRPr>
            </a:lvl1pPr>
          </a:lstStyle>
          <a:p>
            <a:pPr>
              <a:defRPr/>
            </a:pPr>
            <a:endParaRPr lang="en-US" dirty="0"/>
          </a:p>
        </p:txBody>
      </p:sp>
      <p:sp>
        <p:nvSpPr>
          <p:cNvPr id="329742" name="Rectangle 14"/>
          <p:cNvSpPr>
            <a:spLocks noGrp="1" noChangeArrowheads="1"/>
          </p:cNvSpPr>
          <p:nvPr>
            <p:ph type="sldNum" sz="quarter" idx="4"/>
          </p:nvPr>
        </p:nvSpPr>
        <p:spPr bwMode="auto">
          <a:xfrm>
            <a:off x="6553200" y="6248400"/>
            <a:ext cx="2133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1" hangingPunct="1">
              <a:defRPr sz="1000" b="1" i="0">
                <a:solidFill>
                  <a:srgbClr val="FFFFFF"/>
                </a:solidFill>
                <a:effectLst>
                  <a:outerShdw blurRad="38100" dist="38100" dir="2700000" algn="tl">
                    <a:srgbClr val="000000"/>
                  </a:outerShdw>
                </a:effectLst>
                <a:latin typeface="Arial" panose="020B0604020202020204" pitchFamily="34" charset="0"/>
                <a:ea typeface="ＭＳ Ｐゴシック" charset="-128"/>
                <a:cs typeface="ＭＳ Ｐゴシック" charset="-128"/>
              </a:defRPr>
            </a:lvl1pPr>
          </a:lstStyle>
          <a:p>
            <a:pPr>
              <a:defRPr/>
            </a:pPr>
            <a:fld id="{AF57BF51-710C-E141-9D73-46A7A6850033}" type="slidenum">
              <a:rPr lang="en-US" smtClean="0"/>
              <a:pPr>
                <a:defRPr/>
              </a:pPr>
              <a:t>‹#›</a:t>
            </a:fld>
            <a:endParaRPr lang="en-US" dirty="0"/>
          </a:p>
        </p:txBody>
      </p:sp>
    </p:spTree>
    <p:extLst>
      <p:ext uri="{BB962C8B-B14F-4D97-AF65-F5344CB8AC3E}">
        <p14:creationId xmlns:p14="http://schemas.microsoft.com/office/powerpoint/2010/main" val="3185525722"/>
      </p:ext>
    </p:extLst>
  </p:cSld>
  <p:clrMap bg1="dk2" tx1="lt1" bg2="dk1" tx2="lt2" accent1="accent1" accent2="accent2" accent3="accent3" accent4="accent4" accent5="accent5" accent6="accent6" hlink="hlink" folHlink="folHlink"/>
  <p:sldLayoutIdLst>
    <p:sldLayoutId id="2147487593" r:id="rId1"/>
    <p:sldLayoutId id="2147487594" r:id="rId2"/>
    <p:sldLayoutId id="2147487595" r:id="rId3"/>
    <p:sldLayoutId id="2147487596" r:id="rId4"/>
    <p:sldLayoutId id="2147487597" r:id="rId5"/>
    <p:sldLayoutId id="2147487598" r:id="rId6"/>
    <p:sldLayoutId id="2147487599" r:id="rId7"/>
    <p:sldLayoutId id="2147487600" r:id="rId8"/>
    <p:sldLayoutId id="2147487601" r:id="rId9"/>
    <p:sldLayoutId id="2147487602" r:id="rId10"/>
    <p:sldLayoutId id="2147487603" r:id="rId11"/>
  </p:sldLayoutIdLst>
  <p:transition/>
  <p:txStyles>
    <p:titleStyle>
      <a:lvl1pPr algn="ctr" rtl="0" eaLnBrk="0" fontAlgn="base" hangingPunct="0">
        <a:spcBef>
          <a:spcPct val="0"/>
        </a:spcBef>
        <a:spcAft>
          <a:spcPct val="0"/>
        </a:spcAft>
        <a:defRPr sz="4400" b="1" i="0">
          <a:solidFill>
            <a:schemeClr val="tx2"/>
          </a:solidFill>
          <a:effectLst>
            <a:outerShdw blurRad="38100" dist="38100" dir="2700000" algn="tl">
              <a:srgbClr val="000000"/>
            </a:outerShdw>
          </a:effectLst>
          <a:latin typeface="Arial" panose="020B0604020202020204" pitchFamily="34" charset="0"/>
          <a:ea typeface="ＭＳ Ｐゴシック" pitchFamily="-111" charset="-128"/>
          <a:cs typeface="ＭＳ Ｐゴシック" pitchFamily="-111"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9pPr>
    </p:titleStyle>
    <p:bodyStyle>
      <a:lvl1pPr marL="342900" indent="-342900" algn="l" rtl="0" eaLnBrk="0" fontAlgn="base" hangingPunct="0">
        <a:spcBef>
          <a:spcPct val="20000"/>
        </a:spcBef>
        <a:spcAft>
          <a:spcPct val="0"/>
        </a:spcAft>
        <a:buClr>
          <a:schemeClr val="hlink"/>
        </a:buClr>
        <a:buSzPct val="75000"/>
        <a:buFont typeface="Wingdings" charset="0"/>
        <a:buChar char="l"/>
        <a:defRPr sz="3200" b="1" i="0">
          <a:solidFill>
            <a:schemeClr val="tx1"/>
          </a:solidFill>
          <a:effectLst>
            <a:outerShdw blurRad="38100" dist="38100" dir="2700000" algn="tl">
              <a:srgbClr val="000000"/>
            </a:outerShdw>
          </a:effectLst>
          <a:latin typeface="Arial" panose="020B0604020202020204" pitchFamily="34" charset="0"/>
          <a:ea typeface="ＭＳ Ｐゴシック" pitchFamily="-111" charset="-128"/>
          <a:cs typeface="ＭＳ Ｐゴシック" pitchFamily="-111" charset="-128"/>
        </a:defRPr>
      </a:lvl1pPr>
      <a:lvl2pPr marL="742950" indent="-285750" algn="l" rtl="0" eaLnBrk="0" fontAlgn="base" hangingPunct="0">
        <a:spcBef>
          <a:spcPct val="20000"/>
        </a:spcBef>
        <a:spcAft>
          <a:spcPct val="0"/>
        </a:spcAft>
        <a:buClr>
          <a:schemeClr val="tx2"/>
        </a:buClr>
        <a:buSzPct val="75000"/>
        <a:buFont typeface="Wingdings" charset="0"/>
        <a:buChar char="l"/>
        <a:defRPr sz="2800" b="1" i="0">
          <a:solidFill>
            <a:schemeClr val="tx1"/>
          </a:solidFill>
          <a:effectLst>
            <a:outerShdw blurRad="38100" dist="38100" dir="2700000" algn="tl">
              <a:srgbClr val="000000"/>
            </a:outerShdw>
          </a:effectLst>
          <a:latin typeface="Arial" panose="020B0604020202020204" pitchFamily="34" charset="0"/>
          <a:ea typeface="ＭＳ Ｐゴシック" pitchFamily="-111" charset="-128"/>
        </a:defRPr>
      </a:lvl2pPr>
      <a:lvl3pPr marL="1143000" indent="-228600" algn="l" rtl="0" eaLnBrk="0" fontAlgn="base" hangingPunct="0">
        <a:spcBef>
          <a:spcPct val="20000"/>
        </a:spcBef>
        <a:spcAft>
          <a:spcPct val="0"/>
        </a:spcAft>
        <a:buClr>
          <a:schemeClr val="accent2"/>
        </a:buClr>
        <a:buSzPct val="75000"/>
        <a:buFont typeface="Wingdings" charset="0"/>
        <a:buChar char="l"/>
        <a:defRPr sz="2400" b="1" i="0">
          <a:solidFill>
            <a:schemeClr val="tx1"/>
          </a:solidFill>
          <a:effectLst>
            <a:outerShdw blurRad="38100" dist="38100" dir="2700000" algn="tl">
              <a:srgbClr val="000000"/>
            </a:outerShdw>
          </a:effectLst>
          <a:latin typeface="Arial" panose="020B0604020202020204" pitchFamily="34" charset="0"/>
          <a:ea typeface="ＭＳ Ｐゴシック" charset="0"/>
          <a:cs typeface="Geneva" charset="0"/>
        </a:defRPr>
      </a:lvl3pPr>
      <a:lvl4pPr marL="1600200" indent="-228600" algn="l" rtl="0" eaLnBrk="0" fontAlgn="base" hangingPunct="0">
        <a:spcBef>
          <a:spcPct val="20000"/>
        </a:spcBef>
        <a:spcAft>
          <a:spcPct val="0"/>
        </a:spcAft>
        <a:buClr>
          <a:schemeClr val="folHlink"/>
        </a:buClr>
        <a:buSzPct val="75000"/>
        <a:buFont typeface="Wingdings" charset="0"/>
        <a:buChar char="l"/>
        <a:defRPr sz="2000" b="1" i="0">
          <a:solidFill>
            <a:schemeClr val="tx1"/>
          </a:solidFill>
          <a:effectLst>
            <a:outerShdw blurRad="38100" dist="38100" dir="2700000" algn="tl">
              <a:srgbClr val="000000"/>
            </a:outerShdw>
          </a:effectLst>
          <a:latin typeface="Arial" panose="020B0604020202020204" pitchFamily="34" charset="0"/>
          <a:ea typeface="Geneva" charset="-128"/>
          <a:cs typeface="Geneva" charset="0"/>
        </a:defRPr>
      </a:lvl4pPr>
      <a:lvl5pPr marL="2057400" indent="-228600" algn="l" rtl="0" eaLnBrk="0" fontAlgn="base" hangingPunct="0">
        <a:spcBef>
          <a:spcPct val="20000"/>
        </a:spcBef>
        <a:spcAft>
          <a:spcPct val="0"/>
        </a:spcAft>
        <a:buClr>
          <a:schemeClr val="tx1"/>
        </a:buClr>
        <a:buSzPct val="75000"/>
        <a:buFont typeface="Wingdings" charset="0"/>
        <a:buChar char="l"/>
        <a:defRPr sz="2000" b="1" i="0">
          <a:solidFill>
            <a:schemeClr val="tx1"/>
          </a:solidFill>
          <a:effectLst>
            <a:outerShdw blurRad="38100" dist="38100" dir="2700000" algn="tl">
              <a:srgbClr val="000000"/>
            </a:outerShdw>
          </a:effectLst>
          <a:latin typeface="Arial" panose="020B0604020202020204" pitchFamily="34" charset="0"/>
          <a:ea typeface="Geneva" charset="-128"/>
          <a:cs typeface="Geneva" charset="0"/>
        </a:defRPr>
      </a:lvl5pPr>
      <a:lvl6pPr marL="25146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6pPr>
      <a:lvl7pPr marL="29718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7pPr>
      <a:lvl8pPr marL="34290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8pPr>
      <a:lvl9pPr marL="38862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67.xml><?xml version="1.0" encoding="utf-8"?>
<p:sldMaster xmlns:a="http://schemas.openxmlformats.org/drawingml/2006/main" xmlns:r="http://schemas.openxmlformats.org/officeDocument/2006/relationships" xmlns:p="http://schemas.openxmlformats.org/presentationml/2006/main">
  <p:cSld>
    <p:bg>
      <p:bgPr>
        <a:solidFill>
          <a:srgbClr val="390039"/>
        </a:solidFill>
        <a:effectLst/>
      </p:bgPr>
    </p:bg>
    <p:spTree>
      <p:nvGrpSpPr>
        <p:cNvPr id="1" name=""/>
        <p:cNvGrpSpPr/>
        <p:nvPr/>
      </p:nvGrpSpPr>
      <p:grpSpPr>
        <a:xfrm>
          <a:off x="0" y="0"/>
          <a:ext cx="0" cy="0"/>
          <a:chOff x="0" y="0"/>
          <a:chExt cx="0" cy="0"/>
        </a:xfrm>
      </p:grpSpPr>
      <p:sp>
        <p:nvSpPr>
          <p:cNvPr id="54274" name="Rectangle 2"/>
          <p:cNvSpPr>
            <a:spLocks noGrp="1" noChangeArrowheads="1"/>
          </p:cNvSpPr>
          <p:nvPr>
            <p:ph type="title"/>
          </p:nvPr>
        </p:nvSpPr>
        <p:spPr bwMode="auto">
          <a:xfrm>
            <a:off x="457200" y="274638"/>
            <a:ext cx="82296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341" tIns="45671" rIns="91341" bIns="45671" numCol="1" anchor="ctr" anchorCtr="0" compatLnSpc="1">
            <a:prstTxWarp prst="textNoShape">
              <a:avLst/>
            </a:prstTxWarp>
          </a:bodyPr>
          <a:lstStyle/>
          <a:p>
            <a:pPr lvl="0"/>
            <a:r>
              <a:rPr lang="en-US" dirty="0"/>
              <a:t>Click to edit Master title style</a:t>
            </a:r>
          </a:p>
        </p:txBody>
      </p:sp>
      <p:sp>
        <p:nvSpPr>
          <p:cNvPr id="54275" name="Rectangle 3"/>
          <p:cNvSpPr>
            <a:spLocks noGrp="1" noChangeArrowheads="1"/>
          </p:cNvSpPr>
          <p:nvPr>
            <p:ph type="body" idx="1"/>
          </p:nvPr>
        </p:nvSpPr>
        <p:spPr bwMode="auto">
          <a:xfrm>
            <a:off x="457200" y="1600200"/>
            <a:ext cx="8229600" cy="4525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341" tIns="45671" rIns="91341" bIns="45671"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076" name="Rectangle 4"/>
          <p:cNvSpPr>
            <a:spLocks noGrp="1" noChangeArrowheads="1"/>
          </p:cNvSpPr>
          <p:nvPr>
            <p:ph type="dt" sz="half" idx="2"/>
          </p:nvPr>
        </p:nvSpPr>
        <p:spPr bwMode="auto">
          <a:xfrm>
            <a:off x="457201" y="6245226"/>
            <a:ext cx="2133600" cy="476250"/>
          </a:xfrm>
          <a:prstGeom prst="rect">
            <a:avLst/>
          </a:prstGeom>
          <a:noFill/>
          <a:ln w="9525">
            <a:noFill/>
            <a:miter lim="800000"/>
            <a:headEnd/>
            <a:tailEnd/>
          </a:ln>
          <a:effectLst/>
        </p:spPr>
        <p:txBody>
          <a:bodyPr vert="horz" wrap="square" lIns="91341" tIns="45671" rIns="91341" bIns="45671" numCol="1" anchor="t" anchorCtr="0" compatLnSpc="1">
            <a:prstTxWarp prst="textNoShape">
              <a:avLst/>
            </a:prstTxWarp>
          </a:bodyPr>
          <a:lstStyle>
            <a:lvl1pPr eaLnBrk="1" hangingPunct="1">
              <a:defRPr sz="1400" b="1" i="0">
                <a:latin typeface="Arial" panose="020B0604020202020204" pitchFamily="34" charset="0"/>
                <a:ea typeface="ＭＳ Ｐゴシック" charset="-128"/>
                <a:cs typeface="ＭＳ Ｐゴシック" charset="-128"/>
              </a:defRPr>
            </a:lvl1pPr>
          </a:lstStyle>
          <a:p>
            <a:pPr>
              <a:defRPr/>
            </a:pPr>
            <a:endParaRPr lang="en-US" dirty="0"/>
          </a:p>
        </p:txBody>
      </p:sp>
      <p:sp>
        <p:nvSpPr>
          <p:cNvPr id="3077" name="Rectangle 5"/>
          <p:cNvSpPr>
            <a:spLocks noGrp="1" noChangeArrowheads="1"/>
          </p:cNvSpPr>
          <p:nvPr>
            <p:ph type="ftr" sz="quarter" idx="3"/>
          </p:nvPr>
        </p:nvSpPr>
        <p:spPr bwMode="auto">
          <a:xfrm>
            <a:off x="3124200" y="6245226"/>
            <a:ext cx="2895600" cy="476250"/>
          </a:xfrm>
          <a:prstGeom prst="rect">
            <a:avLst/>
          </a:prstGeom>
          <a:noFill/>
          <a:ln w="9525">
            <a:noFill/>
            <a:miter lim="800000"/>
            <a:headEnd/>
            <a:tailEnd/>
          </a:ln>
          <a:effectLst/>
        </p:spPr>
        <p:txBody>
          <a:bodyPr vert="horz" wrap="square" lIns="91341" tIns="45671" rIns="91341" bIns="45671" numCol="1" anchor="t" anchorCtr="0" compatLnSpc="1">
            <a:prstTxWarp prst="textNoShape">
              <a:avLst/>
            </a:prstTxWarp>
          </a:bodyPr>
          <a:lstStyle>
            <a:lvl1pPr algn="ctr" eaLnBrk="1" hangingPunct="1">
              <a:defRPr sz="1400" b="1" i="0">
                <a:latin typeface="Arial" panose="020B0604020202020204" pitchFamily="34" charset="0"/>
                <a:ea typeface="ＭＳ Ｐゴシック" charset="-128"/>
                <a:cs typeface="ＭＳ Ｐゴシック" charset="-128"/>
              </a:defRPr>
            </a:lvl1pPr>
          </a:lstStyle>
          <a:p>
            <a:pPr>
              <a:defRPr/>
            </a:pPr>
            <a:endParaRPr lang="en-US" dirty="0"/>
          </a:p>
        </p:txBody>
      </p:sp>
      <p:sp>
        <p:nvSpPr>
          <p:cNvPr id="3078" name="Rectangle 6"/>
          <p:cNvSpPr>
            <a:spLocks noGrp="1" noChangeArrowheads="1"/>
          </p:cNvSpPr>
          <p:nvPr>
            <p:ph type="sldNum" sz="quarter" idx="4"/>
          </p:nvPr>
        </p:nvSpPr>
        <p:spPr bwMode="auto">
          <a:xfrm>
            <a:off x="6553200" y="6245226"/>
            <a:ext cx="2133600" cy="476250"/>
          </a:xfrm>
          <a:prstGeom prst="rect">
            <a:avLst/>
          </a:prstGeom>
          <a:noFill/>
          <a:ln w="9525">
            <a:noFill/>
            <a:miter lim="800000"/>
            <a:headEnd/>
            <a:tailEnd/>
          </a:ln>
          <a:effectLst/>
        </p:spPr>
        <p:txBody>
          <a:bodyPr vert="horz" wrap="square" lIns="91341" tIns="45671" rIns="91341" bIns="45671" numCol="1" anchor="t" anchorCtr="0" compatLnSpc="1">
            <a:prstTxWarp prst="textNoShape">
              <a:avLst/>
            </a:prstTxWarp>
          </a:bodyPr>
          <a:lstStyle>
            <a:lvl1pPr algn="r" eaLnBrk="1" hangingPunct="1">
              <a:defRPr sz="1400" b="1" i="0">
                <a:latin typeface="Arial" panose="020B0604020202020204" pitchFamily="34" charset="0"/>
              </a:defRPr>
            </a:lvl1pPr>
          </a:lstStyle>
          <a:p>
            <a:pPr>
              <a:defRPr/>
            </a:pPr>
            <a:fld id="{40DB43A0-EC8F-0B4A-ACD4-6B792E57F4DC}" type="slidenum">
              <a:rPr lang="en-US" smtClean="0"/>
              <a:pPr>
                <a:defRPr/>
              </a:pPr>
              <a:t>‹#›</a:t>
            </a:fld>
            <a:endParaRPr lang="en-US" dirty="0"/>
          </a:p>
        </p:txBody>
      </p:sp>
    </p:spTree>
    <p:extLst>
      <p:ext uri="{BB962C8B-B14F-4D97-AF65-F5344CB8AC3E}">
        <p14:creationId xmlns:p14="http://schemas.microsoft.com/office/powerpoint/2010/main" val="1344385006"/>
      </p:ext>
    </p:extLst>
  </p:cSld>
  <p:clrMap bg1="lt1" tx1="dk1" bg2="lt2" tx2="dk2" accent1="accent1" accent2="accent2" accent3="accent3" accent4="accent4" accent5="accent5" accent6="accent6" hlink="hlink" folHlink="folHlink"/>
  <p:sldLayoutIdLst>
    <p:sldLayoutId id="2147487605" r:id="rId1"/>
    <p:sldLayoutId id="2147487606" r:id="rId2"/>
    <p:sldLayoutId id="2147487607" r:id="rId3"/>
    <p:sldLayoutId id="2147487608" r:id="rId4"/>
    <p:sldLayoutId id="2147487609" r:id="rId5"/>
    <p:sldLayoutId id="2147487610" r:id="rId6"/>
    <p:sldLayoutId id="2147487611" r:id="rId7"/>
    <p:sldLayoutId id="2147487612" r:id="rId8"/>
    <p:sldLayoutId id="2147487613" r:id="rId9"/>
    <p:sldLayoutId id="2147487614" r:id="rId10"/>
    <p:sldLayoutId id="2147487615" r:id="rId11"/>
    <p:sldLayoutId id="2147487616" r:id="rId12"/>
  </p:sldLayoutIdLst>
  <p:txStyles>
    <p:titleStyle>
      <a:lvl1pPr algn="ctr" rtl="0" eaLnBrk="0" fontAlgn="base" hangingPunct="0">
        <a:spcBef>
          <a:spcPct val="0"/>
        </a:spcBef>
        <a:spcAft>
          <a:spcPct val="0"/>
        </a:spcAft>
        <a:defRPr sz="4400" b="1" i="0">
          <a:solidFill>
            <a:srgbClr val="F8F8EF"/>
          </a:solidFill>
          <a:effectLst>
            <a:outerShdw blurRad="38100" dist="38100" dir="2700000" algn="tl">
              <a:srgbClr val="000000">
                <a:alpha val="43137"/>
              </a:srgbClr>
            </a:outerShdw>
          </a:effectLst>
          <a:latin typeface="Arial" panose="020B0604020202020204" pitchFamily="34" charset="0"/>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6726" algn="ctr" rtl="0" fontAlgn="base">
        <a:spcBef>
          <a:spcPct val="0"/>
        </a:spcBef>
        <a:spcAft>
          <a:spcPct val="0"/>
        </a:spcAft>
        <a:defRPr sz="4400">
          <a:solidFill>
            <a:schemeClr val="tx2"/>
          </a:solidFill>
          <a:latin typeface="Arial" pitchFamily="-112" charset="0"/>
        </a:defRPr>
      </a:lvl6pPr>
      <a:lvl7pPr marL="913455" algn="ctr" rtl="0" fontAlgn="base">
        <a:spcBef>
          <a:spcPct val="0"/>
        </a:spcBef>
        <a:spcAft>
          <a:spcPct val="0"/>
        </a:spcAft>
        <a:defRPr sz="4400">
          <a:solidFill>
            <a:schemeClr val="tx2"/>
          </a:solidFill>
          <a:latin typeface="Arial" pitchFamily="-112" charset="0"/>
        </a:defRPr>
      </a:lvl7pPr>
      <a:lvl8pPr marL="1370172" algn="ctr" rtl="0" fontAlgn="base">
        <a:spcBef>
          <a:spcPct val="0"/>
        </a:spcBef>
        <a:spcAft>
          <a:spcPct val="0"/>
        </a:spcAft>
        <a:defRPr sz="4400">
          <a:solidFill>
            <a:schemeClr val="tx2"/>
          </a:solidFill>
          <a:latin typeface="Arial" pitchFamily="-112" charset="0"/>
        </a:defRPr>
      </a:lvl8pPr>
      <a:lvl9pPr marL="1826907" algn="ctr" rtl="0" fontAlgn="base">
        <a:spcBef>
          <a:spcPct val="0"/>
        </a:spcBef>
        <a:spcAft>
          <a:spcPct val="0"/>
        </a:spcAft>
        <a:defRPr sz="4400">
          <a:solidFill>
            <a:schemeClr val="tx2"/>
          </a:solidFill>
          <a:latin typeface="Arial" pitchFamily="-112" charset="0"/>
        </a:defRPr>
      </a:lvl9pPr>
    </p:titleStyle>
    <p:bodyStyle>
      <a:lvl1pPr marL="342543" indent="-342543" algn="l" rtl="0" eaLnBrk="0" fontAlgn="base" hangingPunct="0">
        <a:spcBef>
          <a:spcPct val="20000"/>
        </a:spcBef>
        <a:spcAft>
          <a:spcPct val="0"/>
        </a:spcAft>
        <a:buChar char="•"/>
        <a:defRPr sz="3200" b="1" i="0">
          <a:solidFill>
            <a:srgbClr val="F8F8EF"/>
          </a:solidFill>
          <a:effectLst>
            <a:outerShdw blurRad="38100" dist="38100" dir="2700000" algn="tl">
              <a:srgbClr val="000000">
                <a:alpha val="43137"/>
              </a:srgbClr>
            </a:outerShdw>
          </a:effectLst>
          <a:latin typeface="Arial" panose="020B0604020202020204" pitchFamily="34" charset="0"/>
          <a:ea typeface="ＭＳ Ｐゴシック" charset="-128"/>
          <a:cs typeface="ＭＳ Ｐゴシック" charset="-128"/>
        </a:defRPr>
      </a:lvl1pPr>
      <a:lvl2pPr marL="742174" indent="-285456" algn="l" rtl="0" eaLnBrk="0" fontAlgn="base" hangingPunct="0">
        <a:spcBef>
          <a:spcPct val="20000"/>
        </a:spcBef>
        <a:spcAft>
          <a:spcPct val="0"/>
        </a:spcAft>
        <a:buChar char="–"/>
        <a:defRPr sz="2800" b="1" i="0">
          <a:solidFill>
            <a:srgbClr val="F8F8EF"/>
          </a:solidFill>
          <a:effectLst>
            <a:outerShdw blurRad="38100" dist="38100" dir="2700000" algn="tl">
              <a:srgbClr val="000000">
                <a:alpha val="43137"/>
              </a:srgbClr>
            </a:outerShdw>
          </a:effectLst>
          <a:latin typeface="Arial" panose="020B0604020202020204" pitchFamily="34" charset="0"/>
          <a:ea typeface="ＭＳ Ｐゴシック" pitchFamily="-112" charset="-128"/>
        </a:defRPr>
      </a:lvl2pPr>
      <a:lvl3pPr marL="1141806" indent="-228363" algn="l" rtl="0" eaLnBrk="0" fontAlgn="base" hangingPunct="0">
        <a:spcBef>
          <a:spcPct val="20000"/>
        </a:spcBef>
        <a:spcAft>
          <a:spcPct val="0"/>
        </a:spcAft>
        <a:buChar char="•"/>
        <a:defRPr sz="2400" b="1" i="0">
          <a:solidFill>
            <a:srgbClr val="F8F8EF"/>
          </a:solidFill>
          <a:effectLst>
            <a:outerShdw blurRad="38100" dist="38100" dir="2700000" algn="tl">
              <a:srgbClr val="000000">
                <a:alpha val="43137"/>
              </a:srgbClr>
            </a:outerShdw>
          </a:effectLst>
          <a:latin typeface="Arial" panose="020B0604020202020204" pitchFamily="34" charset="0"/>
          <a:ea typeface="ＭＳ Ｐゴシック" pitchFamily="-112" charset="-128"/>
        </a:defRPr>
      </a:lvl3pPr>
      <a:lvl4pPr marL="1598537" indent="-228363" algn="l" rtl="0" eaLnBrk="0" fontAlgn="base" hangingPunct="0">
        <a:spcBef>
          <a:spcPct val="20000"/>
        </a:spcBef>
        <a:spcAft>
          <a:spcPct val="0"/>
        </a:spcAft>
        <a:buChar char="–"/>
        <a:defRPr sz="2000" b="1" i="0">
          <a:solidFill>
            <a:srgbClr val="F8F8EF"/>
          </a:solidFill>
          <a:effectLst>
            <a:outerShdw blurRad="38100" dist="38100" dir="2700000" algn="tl">
              <a:srgbClr val="000000">
                <a:alpha val="43137"/>
              </a:srgbClr>
            </a:outerShdw>
          </a:effectLst>
          <a:latin typeface="Arial" panose="020B0604020202020204" pitchFamily="34" charset="0"/>
          <a:ea typeface="ＭＳ Ｐゴシック" pitchFamily="-112" charset="-128"/>
        </a:defRPr>
      </a:lvl4pPr>
      <a:lvl5pPr marL="2055258" indent="-228363" algn="l" rtl="0" eaLnBrk="0" fontAlgn="base" hangingPunct="0">
        <a:spcBef>
          <a:spcPct val="20000"/>
        </a:spcBef>
        <a:spcAft>
          <a:spcPct val="0"/>
        </a:spcAft>
        <a:buChar char="»"/>
        <a:defRPr sz="2000" b="1" i="0">
          <a:solidFill>
            <a:srgbClr val="F8F8EF"/>
          </a:solidFill>
          <a:effectLst>
            <a:outerShdw blurRad="38100" dist="38100" dir="2700000" algn="tl">
              <a:srgbClr val="000000">
                <a:alpha val="43137"/>
              </a:srgbClr>
            </a:outerShdw>
          </a:effectLst>
          <a:latin typeface="Arial" panose="020B0604020202020204" pitchFamily="34" charset="0"/>
          <a:ea typeface="ＭＳ Ｐゴシック" pitchFamily="-112" charset="-128"/>
        </a:defRPr>
      </a:lvl5pPr>
      <a:lvl6pPr marL="2511982" indent="-228363" algn="l" rtl="0" fontAlgn="base">
        <a:spcBef>
          <a:spcPct val="20000"/>
        </a:spcBef>
        <a:spcAft>
          <a:spcPct val="0"/>
        </a:spcAft>
        <a:buChar char="»"/>
        <a:defRPr sz="2000">
          <a:solidFill>
            <a:schemeClr val="tx1"/>
          </a:solidFill>
          <a:latin typeface="+mn-lt"/>
          <a:ea typeface="ＭＳ Ｐゴシック" pitchFamily="-112" charset="-128"/>
        </a:defRPr>
      </a:lvl6pPr>
      <a:lvl7pPr marL="2968711" indent="-228363" algn="l" rtl="0" fontAlgn="base">
        <a:spcBef>
          <a:spcPct val="20000"/>
        </a:spcBef>
        <a:spcAft>
          <a:spcPct val="0"/>
        </a:spcAft>
        <a:buChar char="»"/>
        <a:defRPr sz="2000">
          <a:solidFill>
            <a:schemeClr val="tx1"/>
          </a:solidFill>
          <a:latin typeface="+mn-lt"/>
          <a:ea typeface="ＭＳ Ｐゴシック" pitchFamily="-112" charset="-128"/>
        </a:defRPr>
      </a:lvl7pPr>
      <a:lvl8pPr marL="3425430" indent="-228363" algn="l" rtl="0" fontAlgn="base">
        <a:spcBef>
          <a:spcPct val="20000"/>
        </a:spcBef>
        <a:spcAft>
          <a:spcPct val="0"/>
        </a:spcAft>
        <a:buChar char="»"/>
        <a:defRPr sz="2000">
          <a:solidFill>
            <a:schemeClr val="tx1"/>
          </a:solidFill>
          <a:latin typeface="+mn-lt"/>
          <a:ea typeface="ＭＳ Ｐゴシック" pitchFamily="-112" charset="-128"/>
        </a:defRPr>
      </a:lvl8pPr>
      <a:lvl9pPr marL="3882160" indent="-228363" algn="l" rtl="0" fontAlgn="base">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6726" rtl="0" eaLnBrk="1" latinLnBrk="0" hangingPunct="1">
        <a:defRPr sz="1800" kern="1200">
          <a:solidFill>
            <a:schemeClr val="tx1"/>
          </a:solidFill>
          <a:latin typeface="+mn-lt"/>
          <a:ea typeface="+mn-ea"/>
          <a:cs typeface="+mn-cs"/>
        </a:defRPr>
      </a:lvl1pPr>
      <a:lvl2pPr marL="456726" algn="l" defTabSz="456726" rtl="0" eaLnBrk="1" latinLnBrk="0" hangingPunct="1">
        <a:defRPr sz="1800" kern="1200">
          <a:solidFill>
            <a:schemeClr val="tx1"/>
          </a:solidFill>
          <a:latin typeface="+mn-lt"/>
          <a:ea typeface="+mn-ea"/>
          <a:cs typeface="+mn-cs"/>
        </a:defRPr>
      </a:lvl2pPr>
      <a:lvl3pPr marL="913455" algn="l" defTabSz="456726" rtl="0" eaLnBrk="1" latinLnBrk="0" hangingPunct="1">
        <a:defRPr sz="1800" kern="1200">
          <a:solidFill>
            <a:schemeClr val="tx1"/>
          </a:solidFill>
          <a:latin typeface="+mn-lt"/>
          <a:ea typeface="+mn-ea"/>
          <a:cs typeface="+mn-cs"/>
        </a:defRPr>
      </a:lvl3pPr>
      <a:lvl4pPr marL="1370172" algn="l" defTabSz="456726" rtl="0" eaLnBrk="1" latinLnBrk="0" hangingPunct="1">
        <a:defRPr sz="1800" kern="1200">
          <a:solidFill>
            <a:schemeClr val="tx1"/>
          </a:solidFill>
          <a:latin typeface="+mn-lt"/>
          <a:ea typeface="+mn-ea"/>
          <a:cs typeface="+mn-cs"/>
        </a:defRPr>
      </a:lvl4pPr>
      <a:lvl5pPr marL="1826907" algn="l" defTabSz="456726" rtl="0" eaLnBrk="1" latinLnBrk="0" hangingPunct="1">
        <a:defRPr sz="1800" kern="1200">
          <a:solidFill>
            <a:schemeClr val="tx1"/>
          </a:solidFill>
          <a:latin typeface="+mn-lt"/>
          <a:ea typeface="+mn-ea"/>
          <a:cs typeface="+mn-cs"/>
        </a:defRPr>
      </a:lvl5pPr>
      <a:lvl6pPr marL="2283619" algn="l" defTabSz="456726" rtl="0" eaLnBrk="1" latinLnBrk="0" hangingPunct="1">
        <a:defRPr sz="1800" kern="1200">
          <a:solidFill>
            <a:schemeClr val="tx1"/>
          </a:solidFill>
          <a:latin typeface="+mn-lt"/>
          <a:ea typeface="+mn-ea"/>
          <a:cs typeface="+mn-cs"/>
        </a:defRPr>
      </a:lvl6pPr>
      <a:lvl7pPr marL="2740344" algn="l" defTabSz="456726" rtl="0" eaLnBrk="1" latinLnBrk="0" hangingPunct="1">
        <a:defRPr sz="1800" kern="1200">
          <a:solidFill>
            <a:schemeClr val="tx1"/>
          </a:solidFill>
          <a:latin typeface="+mn-lt"/>
          <a:ea typeface="+mn-ea"/>
          <a:cs typeface="+mn-cs"/>
        </a:defRPr>
      </a:lvl7pPr>
      <a:lvl8pPr marL="3197066" algn="l" defTabSz="456726" rtl="0" eaLnBrk="1" latinLnBrk="0" hangingPunct="1">
        <a:defRPr sz="1800" kern="1200">
          <a:solidFill>
            <a:schemeClr val="tx1"/>
          </a:solidFill>
          <a:latin typeface="+mn-lt"/>
          <a:ea typeface="+mn-ea"/>
          <a:cs typeface="+mn-cs"/>
        </a:defRPr>
      </a:lvl8pPr>
      <a:lvl9pPr marL="3653791" algn="l" defTabSz="456726" rtl="0" eaLnBrk="1" latinLnBrk="0" hangingPunct="1">
        <a:defRPr sz="1800" kern="1200">
          <a:solidFill>
            <a:schemeClr val="tx1"/>
          </a:solidFill>
          <a:latin typeface="+mn-lt"/>
          <a:ea typeface="+mn-ea"/>
          <a:cs typeface="+mn-cs"/>
        </a:defRPr>
      </a:lvl9pPr>
    </p:otherStyle>
  </p:txStyles>
</p:sldMaster>
</file>

<file path=ppt/slideMasters/slideMaster68.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95586" name="Rectangle 2"/>
          <p:cNvSpPr>
            <a:spLocks noGrp="1" noChangeArrowheads="1"/>
          </p:cNvSpPr>
          <p:nvPr>
            <p:ph type="title"/>
          </p:nvPr>
        </p:nvSpPr>
        <p:spPr bwMode="auto">
          <a:xfrm>
            <a:off x="38101" y="44450"/>
            <a:ext cx="9070975"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341" tIns="45671" rIns="91341" bIns="45671" numCol="1" anchor="ctr" anchorCtr="0" compatLnSpc="1">
            <a:prstTxWarp prst="textNoShape">
              <a:avLst/>
            </a:prstTxWarp>
          </a:bodyPr>
          <a:lstStyle/>
          <a:p>
            <a:pPr lvl="0"/>
            <a:r>
              <a:rPr lang="en-US" dirty="0"/>
              <a:t>Click to edit Master title style</a:t>
            </a:r>
          </a:p>
        </p:txBody>
      </p:sp>
      <p:sp>
        <p:nvSpPr>
          <p:cNvPr id="195587"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341" tIns="45671" rIns="91341" bIns="45671"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341" tIns="45671" rIns="91341" bIns="45671" numCol="1" anchor="t" anchorCtr="0" compatLnSpc="1">
            <a:prstTxWarp prst="textNoShape">
              <a:avLst/>
            </a:prstTxWarp>
          </a:bodyPr>
          <a:lstStyle>
            <a:lvl1pPr algn="l" eaLnBrk="0" hangingPunct="0">
              <a:defRPr sz="1400">
                <a:solidFill>
                  <a:srgbClr val="000000"/>
                </a:solidFill>
                <a:latin typeface="Times New Roman" pitchFamily="-111" charset="0"/>
                <a:ea typeface="+mn-ea"/>
                <a:cs typeface="+mn-cs"/>
              </a:defRPr>
            </a:lvl1pPr>
          </a:lstStyle>
          <a:p>
            <a:pPr>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341" tIns="45671" rIns="91341" bIns="45671" numCol="1" anchor="t" anchorCtr="0" compatLnSpc="1">
            <a:prstTxWarp prst="textNoShape">
              <a:avLst/>
            </a:prstTxWarp>
          </a:bodyPr>
          <a:lstStyle>
            <a:lvl1pPr algn="ctr" eaLnBrk="0" hangingPunct="0">
              <a:defRPr sz="1400">
                <a:solidFill>
                  <a:srgbClr val="000000"/>
                </a:solidFill>
                <a:latin typeface="Times New Roman" pitchFamily="-111" charset="0"/>
                <a:ea typeface="+mn-ea"/>
                <a:cs typeface="+mn-cs"/>
              </a:defRPr>
            </a:lvl1pPr>
          </a:lstStyle>
          <a:p>
            <a:pPr>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341" tIns="45671" rIns="91341" bIns="45671" numCol="1" anchor="t" anchorCtr="0" compatLnSpc="1">
            <a:prstTxWarp prst="textNoShape">
              <a:avLst/>
            </a:prstTxWarp>
          </a:bodyPr>
          <a:lstStyle>
            <a:lvl1pPr algn="r" eaLnBrk="0" hangingPunct="0">
              <a:defRPr sz="1400">
                <a:solidFill>
                  <a:srgbClr val="000000"/>
                </a:solidFill>
                <a:latin typeface="Times New Roman" charset="0"/>
              </a:defRPr>
            </a:lvl1pPr>
          </a:lstStyle>
          <a:p>
            <a:pPr>
              <a:defRPr/>
            </a:pPr>
            <a:fld id="{18D94F5A-BBA2-0548-A8CE-8022E4E9B81A}" type="slidenum">
              <a:rPr lang="en-US"/>
              <a:pPr>
                <a:defRPr/>
              </a:pPr>
              <a:t>‹#›</a:t>
            </a:fld>
            <a:endParaRPr lang="en-US"/>
          </a:p>
        </p:txBody>
      </p:sp>
    </p:spTree>
    <p:extLst>
      <p:ext uri="{BB962C8B-B14F-4D97-AF65-F5344CB8AC3E}">
        <p14:creationId xmlns:p14="http://schemas.microsoft.com/office/powerpoint/2010/main" val="1143597474"/>
      </p:ext>
    </p:extLst>
  </p:cSld>
  <p:clrMap bg1="lt1" tx1="dk1" bg2="lt2" tx2="dk2" accent1="accent1" accent2="accent2" accent3="accent3" accent4="accent4" accent5="accent5" accent6="accent6" hlink="hlink" folHlink="folHlink"/>
  <p:sldLayoutIdLst>
    <p:sldLayoutId id="2147487618" r:id="rId1"/>
    <p:sldLayoutId id="2147487619" r:id="rId2"/>
    <p:sldLayoutId id="2147487620" r:id="rId3"/>
    <p:sldLayoutId id="2147487621" r:id="rId4"/>
    <p:sldLayoutId id="2147487622" r:id="rId5"/>
    <p:sldLayoutId id="2147487623" r:id="rId6"/>
    <p:sldLayoutId id="2147487624" r:id="rId7"/>
    <p:sldLayoutId id="2147487625" r:id="rId8"/>
    <p:sldLayoutId id="2147487626" r:id="rId9"/>
    <p:sldLayoutId id="2147487627" r:id="rId10"/>
    <p:sldLayoutId id="2147487628" r:id="rId11"/>
    <p:sldLayoutId id="2147487629" r:id="rId12"/>
    <p:sldLayoutId id="2147487630"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6726" algn="ctr" rtl="0" eaLnBrk="0" fontAlgn="base" hangingPunct="0">
        <a:spcBef>
          <a:spcPct val="0"/>
        </a:spcBef>
        <a:spcAft>
          <a:spcPct val="0"/>
        </a:spcAft>
        <a:defRPr sz="4400">
          <a:solidFill>
            <a:schemeClr val="tx2"/>
          </a:solidFill>
          <a:latin typeface="Times New Roman" pitchFamily="-112" charset="0"/>
        </a:defRPr>
      </a:lvl6pPr>
      <a:lvl7pPr marL="913455" algn="ctr" rtl="0" eaLnBrk="0" fontAlgn="base" hangingPunct="0">
        <a:spcBef>
          <a:spcPct val="0"/>
        </a:spcBef>
        <a:spcAft>
          <a:spcPct val="0"/>
        </a:spcAft>
        <a:defRPr sz="4400">
          <a:solidFill>
            <a:schemeClr val="tx2"/>
          </a:solidFill>
          <a:latin typeface="Times New Roman" pitchFamily="-112" charset="0"/>
        </a:defRPr>
      </a:lvl7pPr>
      <a:lvl8pPr marL="1370172" algn="ctr" rtl="0" eaLnBrk="0" fontAlgn="base" hangingPunct="0">
        <a:spcBef>
          <a:spcPct val="0"/>
        </a:spcBef>
        <a:spcAft>
          <a:spcPct val="0"/>
        </a:spcAft>
        <a:defRPr sz="4400">
          <a:solidFill>
            <a:schemeClr val="tx2"/>
          </a:solidFill>
          <a:latin typeface="Times New Roman" pitchFamily="-112" charset="0"/>
        </a:defRPr>
      </a:lvl8pPr>
      <a:lvl9pPr marL="1826907" algn="ctr" rtl="0" eaLnBrk="0" fontAlgn="base" hangingPunct="0">
        <a:spcBef>
          <a:spcPct val="0"/>
        </a:spcBef>
        <a:spcAft>
          <a:spcPct val="0"/>
        </a:spcAft>
        <a:defRPr sz="4400">
          <a:solidFill>
            <a:schemeClr val="tx2"/>
          </a:solidFill>
          <a:latin typeface="Times New Roman" pitchFamily="-112" charset="0"/>
        </a:defRPr>
      </a:lvl9pPr>
    </p:titleStyle>
    <p:bodyStyle>
      <a:lvl1pPr marL="342543" indent="-342543"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174" indent="-285456"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1806" indent="-228363"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598537" indent="-228363"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5258" indent="-228363"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1982" indent="-228363"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68711" indent="-228363"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5430" indent="-228363"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2160" indent="-228363"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6726" rtl="0" eaLnBrk="1" latinLnBrk="0" hangingPunct="1">
        <a:defRPr sz="1800" kern="1200">
          <a:solidFill>
            <a:schemeClr val="tx1"/>
          </a:solidFill>
          <a:latin typeface="+mn-lt"/>
          <a:ea typeface="+mn-ea"/>
          <a:cs typeface="+mn-cs"/>
        </a:defRPr>
      </a:lvl1pPr>
      <a:lvl2pPr marL="456726" algn="l" defTabSz="456726" rtl="0" eaLnBrk="1" latinLnBrk="0" hangingPunct="1">
        <a:defRPr sz="1800" kern="1200">
          <a:solidFill>
            <a:schemeClr val="tx1"/>
          </a:solidFill>
          <a:latin typeface="+mn-lt"/>
          <a:ea typeface="+mn-ea"/>
          <a:cs typeface="+mn-cs"/>
        </a:defRPr>
      </a:lvl2pPr>
      <a:lvl3pPr marL="913455" algn="l" defTabSz="456726" rtl="0" eaLnBrk="1" latinLnBrk="0" hangingPunct="1">
        <a:defRPr sz="1800" kern="1200">
          <a:solidFill>
            <a:schemeClr val="tx1"/>
          </a:solidFill>
          <a:latin typeface="+mn-lt"/>
          <a:ea typeface="+mn-ea"/>
          <a:cs typeface="+mn-cs"/>
        </a:defRPr>
      </a:lvl3pPr>
      <a:lvl4pPr marL="1370172" algn="l" defTabSz="456726" rtl="0" eaLnBrk="1" latinLnBrk="0" hangingPunct="1">
        <a:defRPr sz="1800" kern="1200">
          <a:solidFill>
            <a:schemeClr val="tx1"/>
          </a:solidFill>
          <a:latin typeface="+mn-lt"/>
          <a:ea typeface="+mn-ea"/>
          <a:cs typeface="+mn-cs"/>
        </a:defRPr>
      </a:lvl4pPr>
      <a:lvl5pPr marL="1826907" algn="l" defTabSz="456726" rtl="0" eaLnBrk="1" latinLnBrk="0" hangingPunct="1">
        <a:defRPr sz="1800" kern="1200">
          <a:solidFill>
            <a:schemeClr val="tx1"/>
          </a:solidFill>
          <a:latin typeface="+mn-lt"/>
          <a:ea typeface="+mn-ea"/>
          <a:cs typeface="+mn-cs"/>
        </a:defRPr>
      </a:lvl5pPr>
      <a:lvl6pPr marL="2283619" algn="l" defTabSz="456726" rtl="0" eaLnBrk="1" latinLnBrk="0" hangingPunct="1">
        <a:defRPr sz="1800" kern="1200">
          <a:solidFill>
            <a:schemeClr val="tx1"/>
          </a:solidFill>
          <a:latin typeface="+mn-lt"/>
          <a:ea typeface="+mn-ea"/>
          <a:cs typeface="+mn-cs"/>
        </a:defRPr>
      </a:lvl6pPr>
      <a:lvl7pPr marL="2740344" algn="l" defTabSz="456726" rtl="0" eaLnBrk="1" latinLnBrk="0" hangingPunct="1">
        <a:defRPr sz="1800" kern="1200">
          <a:solidFill>
            <a:schemeClr val="tx1"/>
          </a:solidFill>
          <a:latin typeface="+mn-lt"/>
          <a:ea typeface="+mn-ea"/>
          <a:cs typeface="+mn-cs"/>
        </a:defRPr>
      </a:lvl7pPr>
      <a:lvl8pPr marL="3197066" algn="l" defTabSz="456726" rtl="0" eaLnBrk="1" latinLnBrk="0" hangingPunct="1">
        <a:defRPr sz="1800" kern="1200">
          <a:solidFill>
            <a:schemeClr val="tx1"/>
          </a:solidFill>
          <a:latin typeface="+mn-lt"/>
          <a:ea typeface="+mn-ea"/>
          <a:cs typeface="+mn-cs"/>
        </a:defRPr>
      </a:lvl8pPr>
      <a:lvl9pPr marL="3653791" algn="l" defTabSz="456726" rtl="0" eaLnBrk="1" latinLnBrk="0" hangingPunct="1">
        <a:defRPr sz="1800" kern="1200">
          <a:solidFill>
            <a:schemeClr val="tx1"/>
          </a:solidFill>
          <a:latin typeface="+mn-lt"/>
          <a:ea typeface="+mn-ea"/>
          <a:cs typeface="+mn-cs"/>
        </a:defRPr>
      </a:lvl9pPr>
    </p:otherStyle>
  </p:txStyles>
</p:sldMaster>
</file>

<file path=ppt/slideMasters/slideMaster6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341" tIns="45671" rIns="91341" bIns="45671" numCol="1" anchor="ctr" anchorCtr="0" compatLnSpc="1">
            <a:prstTxWarp prst="textNoShape">
              <a:avLst/>
            </a:prstTxWarp>
          </a:bodyPr>
          <a:lstStyle/>
          <a:p>
            <a:pPr lvl="0"/>
            <a:r>
              <a:rPr 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341" tIns="45671" rIns="91341" bIns="45671"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1" y="6356350"/>
            <a:ext cx="2133600" cy="365125"/>
          </a:xfrm>
          <a:prstGeom prst="rect">
            <a:avLst/>
          </a:prstGeom>
        </p:spPr>
        <p:txBody>
          <a:bodyPr vert="horz" wrap="square" lIns="91341" tIns="45671" rIns="91341" bIns="45671" numCol="1" anchor="ctr" anchorCtr="0" compatLnSpc="1">
            <a:prstTxWarp prst="textNoShape">
              <a:avLst/>
            </a:prstTxWarp>
          </a:bodyPr>
          <a:lstStyle>
            <a:lvl1pPr>
              <a:defRPr sz="1200" b="1" i="0">
                <a:solidFill>
                  <a:srgbClr val="898989"/>
                </a:solidFill>
                <a:cs typeface="Arial" panose="020B0604020202020204" pitchFamily="34" charset="0"/>
              </a:defRPr>
            </a:lvl1pPr>
          </a:lstStyle>
          <a:p>
            <a:pPr>
              <a:defRPr/>
            </a:pPr>
            <a:fld id="{C16A198B-9034-4749-8A8D-B90A5F5B90A3}" type="datetimeFigureOut">
              <a:rPr lang="en-US" smtClean="0"/>
              <a:pPr>
                <a:defRPr/>
              </a:pPr>
              <a:t>3/19/26</a:t>
            </a:fld>
            <a:endParaRPr lang="en-US" dirty="0"/>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341" tIns="45671" rIns="91341" bIns="45671"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eaLnBrk="1" hangingPunct="1">
              <a:defRPr/>
            </a:pPr>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341" tIns="45671" rIns="91341" bIns="45671" numCol="1" anchor="ctr" anchorCtr="0" compatLnSpc="1">
            <a:prstTxWarp prst="textNoShape">
              <a:avLst/>
            </a:prstTxWarp>
          </a:bodyPr>
          <a:lstStyle>
            <a:lvl1pPr algn="r">
              <a:defRPr sz="1200" b="1" i="0">
                <a:solidFill>
                  <a:srgbClr val="898989"/>
                </a:solidFill>
                <a:cs typeface="Arial" panose="020B0604020202020204" pitchFamily="34" charset="0"/>
              </a:defRPr>
            </a:lvl1pPr>
          </a:lstStyle>
          <a:p>
            <a:pPr>
              <a:defRPr/>
            </a:pPr>
            <a:fld id="{FA356419-7718-C74B-9C0F-E2D2C7D5AD85}" type="slidenum">
              <a:rPr lang="en-US" smtClean="0"/>
              <a:pPr>
                <a:defRPr/>
              </a:pPr>
              <a:t>‹#›</a:t>
            </a:fld>
            <a:endParaRPr lang="en-US" dirty="0"/>
          </a:p>
        </p:txBody>
      </p:sp>
    </p:spTree>
    <p:extLst>
      <p:ext uri="{BB962C8B-B14F-4D97-AF65-F5344CB8AC3E}">
        <p14:creationId xmlns:p14="http://schemas.microsoft.com/office/powerpoint/2010/main" val="1149227777"/>
      </p:ext>
    </p:extLst>
  </p:cSld>
  <p:clrMap bg1="lt1" tx1="dk1" bg2="lt2" tx2="dk2" accent1="accent1" accent2="accent2" accent3="accent3" accent4="accent4" accent5="accent5" accent6="accent6" hlink="hlink" folHlink="folHlink"/>
  <p:sldLayoutIdLst>
    <p:sldLayoutId id="2147487632" r:id="rId1"/>
    <p:sldLayoutId id="2147487633" r:id="rId2"/>
    <p:sldLayoutId id="2147487634" r:id="rId3"/>
    <p:sldLayoutId id="2147487635" r:id="rId4"/>
    <p:sldLayoutId id="2147487636" r:id="rId5"/>
    <p:sldLayoutId id="2147487637" r:id="rId6"/>
    <p:sldLayoutId id="2147487638" r:id="rId7"/>
    <p:sldLayoutId id="2147487639" r:id="rId8"/>
    <p:sldLayoutId id="2147487640" r:id="rId9"/>
    <p:sldLayoutId id="2147487641" r:id="rId10"/>
    <p:sldLayoutId id="2147487642" r:id="rId11"/>
  </p:sldLayoutIdLst>
  <p:txStyles>
    <p:title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6726" algn="ctr" rtl="0" fontAlgn="base">
        <a:spcBef>
          <a:spcPct val="0"/>
        </a:spcBef>
        <a:spcAft>
          <a:spcPct val="0"/>
        </a:spcAft>
        <a:defRPr sz="4400">
          <a:solidFill>
            <a:schemeClr val="tx1"/>
          </a:solidFill>
          <a:latin typeface="Calibri" charset="0"/>
          <a:ea typeface="ＭＳ Ｐゴシック" charset="0"/>
        </a:defRPr>
      </a:lvl6pPr>
      <a:lvl7pPr marL="913455" algn="ctr" rtl="0" fontAlgn="base">
        <a:spcBef>
          <a:spcPct val="0"/>
        </a:spcBef>
        <a:spcAft>
          <a:spcPct val="0"/>
        </a:spcAft>
        <a:defRPr sz="4400">
          <a:solidFill>
            <a:schemeClr val="tx1"/>
          </a:solidFill>
          <a:latin typeface="Calibri" charset="0"/>
          <a:ea typeface="ＭＳ Ｐゴシック" charset="0"/>
        </a:defRPr>
      </a:lvl7pPr>
      <a:lvl8pPr marL="1370172" algn="ctr" rtl="0" fontAlgn="base">
        <a:spcBef>
          <a:spcPct val="0"/>
        </a:spcBef>
        <a:spcAft>
          <a:spcPct val="0"/>
        </a:spcAft>
        <a:defRPr sz="4400">
          <a:solidFill>
            <a:schemeClr val="tx1"/>
          </a:solidFill>
          <a:latin typeface="Calibri" charset="0"/>
          <a:ea typeface="ＭＳ Ｐゴシック" charset="0"/>
        </a:defRPr>
      </a:lvl8pPr>
      <a:lvl9pPr marL="1826907" algn="ctr" rtl="0" fontAlgn="base">
        <a:spcBef>
          <a:spcPct val="0"/>
        </a:spcBef>
        <a:spcAft>
          <a:spcPct val="0"/>
        </a:spcAft>
        <a:defRPr sz="4400">
          <a:solidFill>
            <a:schemeClr val="tx1"/>
          </a:solidFill>
          <a:latin typeface="Calibri" charset="0"/>
          <a:ea typeface="ＭＳ Ｐゴシック" charset="0"/>
        </a:defRPr>
      </a:lvl9pPr>
    </p:titleStyle>
    <p:bodyStyle>
      <a:lvl1pPr marL="342543" indent="-342543"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174" indent="-285456"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1806" indent="-228363"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598537" indent="-228363"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5258" indent="-228363"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1982" indent="-228363" algn="l" defTabSz="913455"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68711" indent="-228363" algn="l" defTabSz="913455"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5430" indent="-228363" algn="l" defTabSz="913455"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2160" indent="-228363" algn="l" defTabSz="913455"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3455" rtl="0" eaLnBrk="1" latinLnBrk="0" hangingPunct="1">
        <a:defRPr sz="1800" kern="1200">
          <a:solidFill>
            <a:schemeClr val="tx1"/>
          </a:solidFill>
          <a:latin typeface="+mn-lt"/>
          <a:ea typeface="+mn-ea"/>
          <a:cs typeface="+mn-cs"/>
        </a:defRPr>
      </a:lvl1pPr>
      <a:lvl2pPr marL="456726" algn="l" defTabSz="913455" rtl="0" eaLnBrk="1" latinLnBrk="0" hangingPunct="1">
        <a:defRPr sz="1800" kern="1200">
          <a:solidFill>
            <a:schemeClr val="tx1"/>
          </a:solidFill>
          <a:latin typeface="+mn-lt"/>
          <a:ea typeface="+mn-ea"/>
          <a:cs typeface="+mn-cs"/>
        </a:defRPr>
      </a:lvl2pPr>
      <a:lvl3pPr marL="913455" algn="l" defTabSz="913455" rtl="0" eaLnBrk="1" latinLnBrk="0" hangingPunct="1">
        <a:defRPr sz="1800" kern="1200">
          <a:solidFill>
            <a:schemeClr val="tx1"/>
          </a:solidFill>
          <a:latin typeface="+mn-lt"/>
          <a:ea typeface="+mn-ea"/>
          <a:cs typeface="+mn-cs"/>
        </a:defRPr>
      </a:lvl3pPr>
      <a:lvl4pPr marL="1370172" algn="l" defTabSz="913455" rtl="0" eaLnBrk="1" latinLnBrk="0" hangingPunct="1">
        <a:defRPr sz="1800" kern="1200">
          <a:solidFill>
            <a:schemeClr val="tx1"/>
          </a:solidFill>
          <a:latin typeface="+mn-lt"/>
          <a:ea typeface="+mn-ea"/>
          <a:cs typeface="+mn-cs"/>
        </a:defRPr>
      </a:lvl4pPr>
      <a:lvl5pPr marL="1826907" algn="l" defTabSz="913455" rtl="0" eaLnBrk="1" latinLnBrk="0" hangingPunct="1">
        <a:defRPr sz="1800" kern="1200">
          <a:solidFill>
            <a:schemeClr val="tx1"/>
          </a:solidFill>
          <a:latin typeface="+mn-lt"/>
          <a:ea typeface="+mn-ea"/>
          <a:cs typeface="+mn-cs"/>
        </a:defRPr>
      </a:lvl5pPr>
      <a:lvl6pPr marL="2283619" algn="l" defTabSz="913455" rtl="0" eaLnBrk="1" latinLnBrk="0" hangingPunct="1">
        <a:defRPr sz="1800" kern="1200">
          <a:solidFill>
            <a:schemeClr val="tx1"/>
          </a:solidFill>
          <a:latin typeface="+mn-lt"/>
          <a:ea typeface="+mn-ea"/>
          <a:cs typeface="+mn-cs"/>
        </a:defRPr>
      </a:lvl6pPr>
      <a:lvl7pPr marL="2740344" algn="l" defTabSz="913455" rtl="0" eaLnBrk="1" latinLnBrk="0" hangingPunct="1">
        <a:defRPr sz="1800" kern="1200">
          <a:solidFill>
            <a:schemeClr val="tx1"/>
          </a:solidFill>
          <a:latin typeface="+mn-lt"/>
          <a:ea typeface="+mn-ea"/>
          <a:cs typeface="+mn-cs"/>
        </a:defRPr>
      </a:lvl7pPr>
      <a:lvl8pPr marL="3197066" algn="l" defTabSz="913455" rtl="0" eaLnBrk="1" latinLnBrk="0" hangingPunct="1">
        <a:defRPr sz="1800" kern="1200">
          <a:solidFill>
            <a:schemeClr val="tx1"/>
          </a:solidFill>
          <a:latin typeface="+mn-lt"/>
          <a:ea typeface="+mn-ea"/>
          <a:cs typeface="+mn-cs"/>
        </a:defRPr>
      </a:lvl8pPr>
      <a:lvl9pPr marL="3653791" algn="l" defTabSz="913455" rtl="0" eaLnBrk="1" latinLnBrk="0" hangingPunct="1">
        <a:defRPr sz="1800" kern="1200">
          <a:solidFill>
            <a:schemeClr val="tx1"/>
          </a:solidFill>
          <a:latin typeface="+mn-lt"/>
          <a:ea typeface="+mn-ea"/>
          <a:cs typeface="+mn-cs"/>
        </a:defRPr>
      </a:lvl9pPr>
    </p:otherStyle>
  </p:txStyles>
</p:sldMaster>
</file>

<file path=ppt/slideMasters/slideMaster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8674" name="Rectangle 2"/>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28675"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0" hangingPunct="0">
              <a:defRPr sz="1400">
                <a:solidFill>
                  <a:srgbClr val="000000"/>
                </a:solidFill>
                <a:latin typeface="Times New Roman" pitchFamily="-107" charset="0"/>
                <a:ea typeface="+mn-ea"/>
                <a:cs typeface="+mn-cs"/>
              </a:defRPr>
            </a:lvl1pPr>
          </a:lstStyle>
          <a:p>
            <a:pPr>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0" hangingPunct="0">
              <a:defRPr sz="1400">
                <a:solidFill>
                  <a:srgbClr val="000000"/>
                </a:solidFill>
                <a:latin typeface="Times New Roman" pitchFamily="-107" charset="0"/>
                <a:ea typeface="+mn-ea"/>
                <a:cs typeface="+mn-cs"/>
              </a:defRPr>
            </a:lvl1pPr>
          </a:lstStyle>
          <a:p>
            <a:pPr>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0" hangingPunct="0">
              <a:defRPr sz="1400">
                <a:solidFill>
                  <a:srgbClr val="000000"/>
                </a:solidFill>
              </a:defRPr>
            </a:lvl1pPr>
          </a:lstStyle>
          <a:p>
            <a:pPr>
              <a:defRPr/>
            </a:pPr>
            <a:fld id="{35A30407-61B7-8B48-A8DE-89CFDE0A0AB2}" type="slidenum">
              <a:rPr lang="en-US"/>
              <a:pPr>
                <a:defRPr/>
              </a:pPr>
              <a:t>‹#›</a:t>
            </a:fld>
            <a:endParaRPr lang="en-US"/>
          </a:p>
        </p:txBody>
      </p:sp>
    </p:spTree>
    <p:extLst>
      <p:ext uri="{BB962C8B-B14F-4D97-AF65-F5344CB8AC3E}">
        <p14:creationId xmlns:p14="http://schemas.microsoft.com/office/powerpoint/2010/main" val="4100547229"/>
      </p:ext>
    </p:extLst>
  </p:cSld>
  <p:clrMap bg1="lt1" tx1="dk1" bg2="lt2" tx2="dk2" accent1="accent1" accent2="accent2" accent3="accent3" accent4="accent4" accent5="accent5" accent6="accent6" hlink="hlink" folHlink="folHlink"/>
  <p:sldLayoutIdLst>
    <p:sldLayoutId id="2147485396" r:id="rId1"/>
    <p:sldLayoutId id="2147485397" r:id="rId2"/>
  </p:sldLayoutIdLst>
  <p:txStyles>
    <p:title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Times New Roman"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Times New Roman"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Times New Roman"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Times New Roman" pitchFamily="-107" charset="0"/>
          <a:ea typeface="ＭＳ Ｐゴシック" pitchFamily="-107" charset="-128"/>
          <a:cs typeface="ＭＳ Ｐゴシック" pitchFamily="-107" charset="-128"/>
        </a:defRPr>
      </a:lvl5pPr>
      <a:lvl6pPr marL="457200" algn="ctr" rtl="0" eaLnBrk="0" fontAlgn="base" hangingPunct="0">
        <a:spcBef>
          <a:spcPct val="0"/>
        </a:spcBef>
        <a:spcAft>
          <a:spcPct val="0"/>
        </a:spcAft>
        <a:defRPr sz="4400">
          <a:solidFill>
            <a:schemeClr val="tx2"/>
          </a:solidFill>
          <a:latin typeface="Times New Roman" pitchFamily="-107" charset="0"/>
        </a:defRPr>
      </a:lvl6pPr>
      <a:lvl7pPr marL="914400" algn="ctr" rtl="0" eaLnBrk="0" fontAlgn="base" hangingPunct="0">
        <a:spcBef>
          <a:spcPct val="0"/>
        </a:spcBef>
        <a:spcAft>
          <a:spcPct val="0"/>
        </a:spcAft>
        <a:defRPr sz="4400">
          <a:solidFill>
            <a:schemeClr val="tx2"/>
          </a:solidFill>
          <a:latin typeface="Times New Roman" pitchFamily="-107" charset="0"/>
        </a:defRPr>
      </a:lvl7pPr>
      <a:lvl8pPr marL="1371600" algn="ctr" rtl="0" eaLnBrk="0" fontAlgn="base" hangingPunct="0">
        <a:spcBef>
          <a:spcPct val="0"/>
        </a:spcBef>
        <a:spcAft>
          <a:spcPct val="0"/>
        </a:spcAft>
        <a:defRPr sz="4400">
          <a:solidFill>
            <a:schemeClr val="tx2"/>
          </a:solidFill>
          <a:latin typeface="Times New Roman" pitchFamily="-107" charset="0"/>
        </a:defRPr>
      </a:lvl8pPr>
      <a:lvl9pPr marL="1828800" algn="ctr" rtl="0" eaLnBrk="0" fontAlgn="base" hangingPunct="0">
        <a:spcBef>
          <a:spcPct val="0"/>
        </a:spcBef>
        <a:spcAft>
          <a:spcPct val="0"/>
        </a:spcAft>
        <a:defRPr sz="4400">
          <a:solidFill>
            <a:schemeClr val="tx2"/>
          </a:solidFill>
          <a:latin typeface="Times New Roman" pitchFamily="-107" charset="0"/>
        </a:defRPr>
      </a:lvl9pPr>
    </p:titleStyle>
    <p:bodyStyle>
      <a:lvl1pPr marL="342900" indent="-342900" algn="l" rtl="0" eaLnBrk="0" fontAlgn="base" hangingPunct="0">
        <a:spcBef>
          <a:spcPct val="20000"/>
        </a:spcBef>
        <a:spcAft>
          <a:spcPct val="0"/>
        </a:spcAft>
        <a:buChar char="•"/>
        <a:defRPr sz="3200">
          <a:solidFill>
            <a:schemeClr val="tx1"/>
          </a:solidFill>
          <a:latin typeface="+mn-lt"/>
          <a:ea typeface="ＭＳ Ｐゴシック" pitchFamily="-107" charset="-128"/>
          <a:cs typeface="ＭＳ Ｐゴシック" pitchFamily="-107" charset="-128"/>
        </a:defRPr>
      </a:lvl1pPr>
      <a:lvl2pPr marL="742950" indent="-285750" algn="l" rtl="0" eaLnBrk="0" fontAlgn="base" hangingPunct="0">
        <a:spcBef>
          <a:spcPct val="20000"/>
        </a:spcBef>
        <a:spcAft>
          <a:spcPct val="0"/>
        </a:spcAft>
        <a:buChar char="–"/>
        <a:defRPr sz="2800">
          <a:solidFill>
            <a:schemeClr val="tx1"/>
          </a:solidFill>
          <a:latin typeface="+mn-lt"/>
          <a:ea typeface="ＭＳ Ｐゴシック" pitchFamily="-107" charset="-128"/>
        </a:defRPr>
      </a:lvl2pPr>
      <a:lvl3pPr marL="1143000" indent="-228600" algn="l" rtl="0" eaLnBrk="0" fontAlgn="base" hangingPunct="0">
        <a:spcBef>
          <a:spcPct val="20000"/>
        </a:spcBef>
        <a:spcAft>
          <a:spcPct val="0"/>
        </a:spcAft>
        <a:buChar char="•"/>
        <a:defRPr sz="2400">
          <a:solidFill>
            <a:schemeClr val="tx1"/>
          </a:solidFill>
          <a:latin typeface="+mn-lt"/>
          <a:ea typeface="ＭＳ Ｐゴシック" pitchFamily="-107" charset="-128"/>
        </a:defRPr>
      </a:lvl3pPr>
      <a:lvl4pPr marL="1600200" indent="-228600" algn="l" rtl="0" eaLnBrk="0" fontAlgn="base" hangingPunct="0">
        <a:spcBef>
          <a:spcPct val="20000"/>
        </a:spcBef>
        <a:spcAft>
          <a:spcPct val="0"/>
        </a:spcAft>
        <a:buChar char="–"/>
        <a:defRPr sz="2000">
          <a:solidFill>
            <a:schemeClr val="tx1"/>
          </a:solidFill>
          <a:latin typeface="+mn-lt"/>
          <a:ea typeface="ＭＳ Ｐゴシック" pitchFamily="-107" charset="-128"/>
        </a:defRPr>
      </a:lvl4pPr>
      <a:lvl5pPr marL="2057400" indent="-228600" algn="l" rtl="0" eaLnBrk="0" fontAlgn="base" hangingPunct="0">
        <a:spcBef>
          <a:spcPct val="20000"/>
        </a:spcBef>
        <a:spcAft>
          <a:spcPct val="0"/>
        </a:spcAft>
        <a:buChar char="»"/>
        <a:defRPr sz="2000">
          <a:solidFill>
            <a:schemeClr val="tx1"/>
          </a:solidFill>
          <a:latin typeface="+mn-lt"/>
          <a:ea typeface="ＭＳ Ｐゴシック" pitchFamily="-107" charset="-128"/>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07"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07"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07"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07"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70.xml><?xml version="1.0" encoding="utf-8"?>
<p:sldMaster xmlns:a="http://schemas.openxmlformats.org/drawingml/2006/main" xmlns:r="http://schemas.openxmlformats.org/officeDocument/2006/relationships" xmlns:p="http://schemas.openxmlformats.org/presentationml/2006/main">
  <p:cSld>
    <p:bg>
      <p:bgPr>
        <a:blipFill dpi="0" rotWithShape="0">
          <a:blip r:embed="rId3"/>
          <a:srcRect/>
          <a:tile tx="0" ty="0" sx="100000" sy="100000" flip="none" algn="tl"/>
        </a:blipFill>
        <a:effectLst/>
      </p:bgPr>
    </p:bg>
    <p:spTree>
      <p:nvGrpSpPr>
        <p:cNvPr id="1" name=""/>
        <p:cNvGrpSpPr/>
        <p:nvPr/>
      </p:nvGrpSpPr>
      <p:grpSpPr>
        <a:xfrm>
          <a:off x="0" y="0"/>
          <a:ext cx="0" cy="0"/>
          <a:chOff x="0" y="0"/>
          <a:chExt cx="0" cy="0"/>
        </a:xfrm>
      </p:grpSpPr>
      <p:sp>
        <p:nvSpPr>
          <p:cNvPr id="70658" name="Rectangle 1026"/>
          <p:cNvSpPr>
            <a:spLocks noGrp="1" noChangeArrowheads="1"/>
          </p:cNvSpPr>
          <p:nvPr>
            <p:ph type="title"/>
          </p:nvPr>
        </p:nvSpPr>
        <p:spPr bwMode="auto">
          <a:xfrm>
            <a:off x="457200" y="274638"/>
            <a:ext cx="82296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341" tIns="45671" rIns="91341" bIns="45671" numCol="1" anchor="ctr" anchorCtr="0" compatLnSpc="1">
            <a:prstTxWarp prst="textNoShape">
              <a:avLst/>
            </a:prstTxWarp>
          </a:bodyPr>
          <a:lstStyle/>
          <a:p>
            <a:pPr lvl="0"/>
            <a:r>
              <a:rPr lang="en-US" dirty="0"/>
              <a:t>Click to edit Master title style</a:t>
            </a:r>
          </a:p>
        </p:txBody>
      </p:sp>
      <p:sp>
        <p:nvSpPr>
          <p:cNvPr id="70659" name="Rectangle 1027"/>
          <p:cNvSpPr>
            <a:spLocks noGrp="1" noChangeArrowheads="1"/>
          </p:cNvSpPr>
          <p:nvPr>
            <p:ph type="body" idx="1"/>
          </p:nvPr>
        </p:nvSpPr>
        <p:spPr bwMode="auto">
          <a:xfrm>
            <a:off x="457200" y="1600200"/>
            <a:ext cx="8229600" cy="4525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341" tIns="45671" rIns="91341" bIns="45671"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8436" name="Rectangle 1028"/>
          <p:cNvSpPr>
            <a:spLocks noGrp="1" noChangeArrowheads="1"/>
          </p:cNvSpPr>
          <p:nvPr>
            <p:ph type="dt" sz="half" idx="2"/>
          </p:nvPr>
        </p:nvSpPr>
        <p:spPr bwMode="auto">
          <a:xfrm>
            <a:off x="457201" y="6245226"/>
            <a:ext cx="2133600" cy="476250"/>
          </a:xfrm>
          <a:prstGeom prst="rect">
            <a:avLst/>
          </a:prstGeom>
          <a:noFill/>
          <a:ln w="9525">
            <a:noFill/>
            <a:miter lim="800000"/>
            <a:headEnd/>
            <a:tailEnd/>
          </a:ln>
          <a:effectLst/>
        </p:spPr>
        <p:txBody>
          <a:bodyPr vert="horz" wrap="square" lIns="91341" tIns="45671" rIns="91341" bIns="45671" numCol="1" anchor="t" anchorCtr="0" compatLnSpc="1">
            <a:prstTxWarp prst="textNoShape">
              <a:avLst/>
            </a:prstTxWarp>
          </a:bodyPr>
          <a:lstStyle>
            <a:lvl1pPr eaLnBrk="1" hangingPunct="1">
              <a:defRPr sz="1400" b="1" i="0">
                <a:solidFill>
                  <a:srgbClr val="000000"/>
                </a:solidFill>
                <a:latin typeface="Arial" panose="020B0604020202020204" pitchFamily="34" charset="0"/>
                <a:ea typeface="ＭＳ Ｐゴシック" charset="-128"/>
                <a:cs typeface="ＭＳ Ｐゴシック" charset="-128"/>
              </a:defRPr>
            </a:lvl1pPr>
          </a:lstStyle>
          <a:p>
            <a:pPr>
              <a:defRPr/>
            </a:pPr>
            <a:endParaRPr lang="en-US" dirty="0"/>
          </a:p>
        </p:txBody>
      </p:sp>
      <p:sp>
        <p:nvSpPr>
          <p:cNvPr id="18437" name="Rectangle 1029"/>
          <p:cNvSpPr>
            <a:spLocks noGrp="1" noChangeArrowheads="1"/>
          </p:cNvSpPr>
          <p:nvPr>
            <p:ph type="ftr" sz="quarter" idx="3"/>
          </p:nvPr>
        </p:nvSpPr>
        <p:spPr bwMode="auto">
          <a:xfrm>
            <a:off x="3124200" y="6245226"/>
            <a:ext cx="2895600" cy="476250"/>
          </a:xfrm>
          <a:prstGeom prst="rect">
            <a:avLst/>
          </a:prstGeom>
          <a:noFill/>
          <a:ln w="9525">
            <a:noFill/>
            <a:miter lim="800000"/>
            <a:headEnd/>
            <a:tailEnd/>
          </a:ln>
          <a:effectLst/>
        </p:spPr>
        <p:txBody>
          <a:bodyPr vert="horz" wrap="square" lIns="91341" tIns="45671" rIns="91341" bIns="45671" numCol="1" anchor="t" anchorCtr="0" compatLnSpc="1">
            <a:prstTxWarp prst="textNoShape">
              <a:avLst/>
            </a:prstTxWarp>
          </a:bodyPr>
          <a:lstStyle>
            <a:lvl1pPr algn="ctr" eaLnBrk="1" hangingPunct="1">
              <a:defRPr sz="1400" b="1" i="0">
                <a:solidFill>
                  <a:srgbClr val="000000"/>
                </a:solidFill>
                <a:latin typeface="Arial" panose="020B0604020202020204" pitchFamily="34" charset="0"/>
                <a:ea typeface="ＭＳ Ｐゴシック" charset="-128"/>
                <a:cs typeface="ＭＳ Ｐゴシック" charset="-128"/>
              </a:defRPr>
            </a:lvl1pPr>
          </a:lstStyle>
          <a:p>
            <a:pPr>
              <a:defRPr/>
            </a:pPr>
            <a:endParaRPr lang="en-US" dirty="0"/>
          </a:p>
        </p:txBody>
      </p:sp>
      <p:sp>
        <p:nvSpPr>
          <p:cNvPr id="18438" name="Rectangle 1030"/>
          <p:cNvSpPr>
            <a:spLocks noGrp="1" noChangeArrowheads="1"/>
          </p:cNvSpPr>
          <p:nvPr>
            <p:ph type="sldNum" sz="quarter" idx="4"/>
          </p:nvPr>
        </p:nvSpPr>
        <p:spPr bwMode="auto">
          <a:xfrm>
            <a:off x="6553200" y="6245226"/>
            <a:ext cx="2133600" cy="476250"/>
          </a:xfrm>
          <a:prstGeom prst="rect">
            <a:avLst/>
          </a:prstGeom>
          <a:noFill/>
          <a:ln w="9525">
            <a:noFill/>
            <a:miter lim="800000"/>
            <a:headEnd/>
            <a:tailEnd/>
          </a:ln>
          <a:effectLst/>
        </p:spPr>
        <p:txBody>
          <a:bodyPr vert="horz" wrap="square" lIns="91341" tIns="45671" rIns="91341" bIns="45671" numCol="1" anchor="t" anchorCtr="0" compatLnSpc="1">
            <a:prstTxWarp prst="textNoShape">
              <a:avLst/>
            </a:prstTxWarp>
          </a:bodyPr>
          <a:lstStyle>
            <a:lvl1pPr algn="r" eaLnBrk="1" hangingPunct="1">
              <a:defRPr sz="1400" b="1" i="0">
                <a:solidFill>
                  <a:srgbClr val="000000"/>
                </a:solidFill>
                <a:latin typeface="Arial" panose="020B0604020202020204" pitchFamily="34" charset="0"/>
              </a:defRPr>
            </a:lvl1pPr>
          </a:lstStyle>
          <a:p>
            <a:pPr>
              <a:defRPr/>
            </a:pPr>
            <a:fld id="{CBFF8D2B-6DAD-9249-9BB8-41A45254BDA4}" type="slidenum">
              <a:rPr lang="en-US" smtClean="0"/>
              <a:pPr>
                <a:defRPr/>
              </a:pPr>
              <a:t>‹#›</a:t>
            </a:fld>
            <a:endParaRPr lang="en-US" dirty="0"/>
          </a:p>
        </p:txBody>
      </p:sp>
    </p:spTree>
    <p:extLst>
      <p:ext uri="{BB962C8B-B14F-4D97-AF65-F5344CB8AC3E}">
        <p14:creationId xmlns:p14="http://schemas.microsoft.com/office/powerpoint/2010/main" val="515890169"/>
      </p:ext>
    </p:extLst>
  </p:cSld>
  <p:clrMap bg1="lt1" tx1="dk1" bg2="lt2" tx2="dk2" accent1="accent1" accent2="accent2" accent3="accent3" accent4="accent4" accent5="accent5" accent6="accent6" hlink="hlink" folHlink="folHlink"/>
  <p:sldLayoutIdLst>
    <p:sldLayoutId id="2147487644" r:id="rId1"/>
  </p:sldLayoutIdLst>
  <p:txStyles>
    <p:titleStyle>
      <a:lvl1pPr algn="ctr" rtl="0" eaLnBrk="0" fontAlgn="base" hangingPunct="0">
        <a:spcBef>
          <a:spcPct val="0"/>
        </a:spcBef>
        <a:spcAft>
          <a:spcPct val="0"/>
        </a:spcAft>
        <a:defRPr sz="4400" b="1" i="0">
          <a:solidFill>
            <a:srgbClr val="FFFFFF"/>
          </a:solidFill>
          <a:latin typeface="Arial" panose="020B0604020202020204" pitchFamily="34" charset="0"/>
          <a:ea typeface="ＭＳ Ｐゴシック" charset="-128"/>
          <a:cs typeface="Arial" panose="020B0604020202020204" pitchFamily="34" charset="0"/>
        </a:defRPr>
      </a:lvl1pPr>
      <a:lvl2pPr algn="ctr" rtl="0" eaLnBrk="0" fontAlgn="base" hangingPunct="0">
        <a:spcBef>
          <a:spcPct val="0"/>
        </a:spcBef>
        <a:spcAft>
          <a:spcPct val="0"/>
        </a:spcAft>
        <a:defRPr sz="4400">
          <a:solidFill>
            <a:srgbClr val="FFFFFF"/>
          </a:solidFill>
          <a:latin typeface="Arial" charset="0"/>
          <a:ea typeface="ＭＳ Ｐゴシック" charset="-128"/>
          <a:cs typeface="ＭＳ Ｐゴシック" charset="-128"/>
        </a:defRPr>
      </a:lvl2pPr>
      <a:lvl3pPr algn="ctr" rtl="0" eaLnBrk="0" fontAlgn="base" hangingPunct="0">
        <a:spcBef>
          <a:spcPct val="0"/>
        </a:spcBef>
        <a:spcAft>
          <a:spcPct val="0"/>
        </a:spcAft>
        <a:defRPr sz="4400">
          <a:solidFill>
            <a:srgbClr val="FFFFFF"/>
          </a:solidFill>
          <a:latin typeface="Arial" charset="0"/>
          <a:ea typeface="ＭＳ Ｐゴシック" charset="-128"/>
          <a:cs typeface="ＭＳ Ｐゴシック" charset="-128"/>
        </a:defRPr>
      </a:lvl3pPr>
      <a:lvl4pPr algn="ctr" rtl="0" eaLnBrk="0" fontAlgn="base" hangingPunct="0">
        <a:spcBef>
          <a:spcPct val="0"/>
        </a:spcBef>
        <a:spcAft>
          <a:spcPct val="0"/>
        </a:spcAft>
        <a:defRPr sz="4400">
          <a:solidFill>
            <a:srgbClr val="FFFFFF"/>
          </a:solidFill>
          <a:latin typeface="Arial" charset="0"/>
          <a:ea typeface="ＭＳ Ｐゴシック" charset="-128"/>
          <a:cs typeface="ＭＳ Ｐゴシック" charset="-128"/>
        </a:defRPr>
      </a:lvl4pPr>
      <a:lvl5pPr algn="ctr" rtl="0" eaLnBrk="0" fontAlgn="base" hangingPunct="0">
        <a:spcBef>
          <a:spcPct val="0"/>
        </a:spcBef>
        <a:spcAft>
          <a:spcPct val="0"/>
        </a:spcAft>
        <a:defRPr sz="4400">
          <a:solidFill>
            <a:srgbClr val="FFFFFF"/>
          </a:solidFill>
          <a:latin typeface="Arial" charset="0"/>
          <a:ea typeface="ＭＳ Ｐゴシック" charset="-128"/>
          <a:cs typeface="ＭＳ Ｐゴシック" charset="-128"/>
        </a:defRPr>
      </a:lvl5pPr>
      <a:lvl6pPr marL="456726" algn="ctr" rtl="0" fontAlgn="base">
        <a:spcBef>
          <a:spcPct val="0"/>
        </a:spcBef>
        <a:spcAft>
          <a:spcPct val="0"/>
        </a:spcAft>
        <a:defRPr sz="4400">
          <a:solidFill>
            <a:schemeClr val="tx2"/>
          </a:solidFill>
          <a:latin typeface="Arial" charset="0"/>
        </a:defRPr>
      </a:lvl6pPr>
      <a:lvl7pPr marL="913455" algn="ctr" rtl="0" fontAlgn="base">
        <a:spcBef>
          <a:spcPct val="0"/>
        </a:spcBef>
        <a:spcAft>
          <a:spcPct val="0"/>
        </a:spcAft>
        <a:defRPr sz="4400">
          <a:solidFill>
            <a:schemeClr val="tx2"/>
          </a:solidFill>
          <a:latin typeface="Arial" charset="0"/>
        </a:defRPr>
      </a:lvl7pPr>
      <a:lvl8pPr marL="1370172" algn="ctr" rtl="0" fontAlgn="base">
        <a:spcBef>
          <a:spcPct val="0"/>
        </a:spcBef>
        <a:spcAft>
          <a:spcPct val="0"/>
        </a:spcAft>
        <a:defRPr sz="4400">
          <a:solidFill>
            <a:schemeClr val="tx2"/>
          </a:solidFill>
          <a:latin typeface="Arial" charset="0"/>
        </a:defRPr>
      </a:lvl8pPr>
      <a:lvl9pPr marL="1826907" algn="ctr" rtl="0" fontAlgn="base">
        <a:spcBef>
          <a:spcPct val="0"/>
        </a:spcBef>
        <a:spcAft>
          <a:spcPct val="0"/>
        </a:spcAft>
        <a:defRPr sz="4400">
          <a:solidFill>
            <a:schemeClr val="tx2"/>
          </a:solidFill>
          <a:latin typeface="Arial" charset="0"/>
        </a:defRPr>
      </a:lvl9pPr>
    </p:titleStyle>
    <p:bodyStyle>
      <a:lvl1pPr marL="342543" indent="-342543" algn="l" rtl="0" eaLnBrk="0" fontAlgn="base" hangingPunct="0">
        <a:spcBef>
          <a:spcPct val="20000"/>
        </a:spcBef>
        <a:spcAft>
          <a:spcPct val="0"/>
        </a:spcAft>
        <a:buChar char="•"/>
        <a:defRPr sz="3200" b="1" i="0">
          <a:solidFill>
            <a:srgbClr val="FFFFFF"/>
          </a:solidFill>
          <a:latin typeface="Arial" panose="020B0604020202020204" pitchFamily="34" charset="0"/>
          <a:ea typeface="ＭＳ Ｐゴシック" charset="-128"/>
          <a:cs typeface="Arial" panose="020B0604020202020204" pitchFamily="34" charset="0"/>
        </a:defRPr>
      </a:lvl1pPr>
      <a:lvl2pPr marL="742174" indent="-285456" algn="l" rtl="0" eaLnBrk="0" fontAlgn="base" hangingPunct="0">
        <a:spcBef>
          <a:spcPct val="20000"/>
        </a:spcBef>
        <a:spcAft>
          <a:spcPct val="0"/>
        </a:spcAft>
        <a:buChar char="–"/>
        <a:defRPr sz="2800" b="1" i="0">
          <a:solidFill>
            <a:srgbClr val="FFFFFF"/>
          </a:solidFill>
          <a:latin typeface="Arial" panose="020B0604020202020204" pitchFamily="34" charset="0"/>
          <a:ea typeface="ＭＳ Ｐゴシック" charset="-128"/>
          <a:cs typeface="Arial" panose="020B0604020202020204" pitchFamily="34" charset="0"/>
        </a:defRPr>
      </a:lvl2pPr>
      <a:lvl3pPr marL="1141806" indent="-228363" algn="l" rtl="0" eaLnBrk="0" fontAlgn="base" hangingPunct="0">
        <a:spcBef>
          <a:spcPct val="20000"/>
        </a:spcBef>
        <a:spcAft>
          <a:spcPct val="0"/>
        </a:spcAft>
        <a:buChar char="•"/>
        <a:defRPr sz="2400" b="1" i="0">
          <a:solidFill>
            <a:srgbClr val="FFFFFF"/>
          </a:solidFill>
          <a:latin typeface="Arial" panose="020B0604020202020204" pitchFamily="34" charset="0"/>
          <a:ea typeface="ＭＳ Ｐゴシック" charset="-128"/>
          <a:cs typeface="Arial" panose="020B0604020202020204" pitchFamily="34" charset="0"/>
        </a:defRPr>
      </a:lvl3pPr>
      <a:lvl4pPr marL="1598537" indent="-228363" algn="l" rtl="0" eaLnBrk="0" fontAlgn="base" hangingPunct="0">
        <a:spcBef>
          <a:spcPct val="20000"/>
        </a:spcBef>
        <a:spcAft>
          <a:spcPct val="0"/>
        </a:spcAft>
        <a:buChar char="–"/>
        <a:defRPr sz="2000" b="1" i="0">
          <a:solidFill>
            <a:srgbClr val="FFFFFF"/>
          </a:solidFill>
          <a:latin typeface="Arial" panose="020B0604020202020204" pitchFamily="34" charset="0"/>
          <a:ea typeface="ＭＳ Ｐゴシック" charset="-128"/>
          <a:cs typeface="Arial" panose="020B0604020202020204" pitchFamily="34" charset="0"/>
        </a:defRPr>
      </a:lvl4pPr>
      <a:lvl5pPr marL="2055258" indent="-228363" algn="l" rtl="0" eaLnBrk="0" fontAlgn="base" hangingPunct="0">
        <a:spcBef>
          <a:spcPct val="20000"/>
        </a:spcBef>
        <a:spcAft>
          <a:spcPct val="0"/>
        </a:spcAft>
        <a:buChar char="»"/>
        <a:defRPr sz="2000" b="1" i="0">
          <a:solidFill>
            <a:srgbClr val="FFFFFF"/>
          </a:solidFill>
          <a:latin typeface="Arial" panose="020B0604020202020204" pitchFamily="34" charset="0"/>
          <a:ea typeface="ＭＳ Ｐゴシック" charset="-128"/>
          <a:cs typeface="Arial" panose="020B0604020202020204" pitchFamily="34" charset="0"/>
        </a:defRPr>
      </a:lvl5pPr>
      <a:lvl6pPr marL="2511982" indent="-228363" algn="l" rtl="0" fontAlgn="base">
        <a:spcBef>
          <a:spcPct val="20000"/>
        </a:spcBef>
        <a:spcAft>
          <a:spcPct val="0"/>
        </a:spcAft>
        <a:buChar char="»"/>
        <a:defRPr sz="2000">
          <a:solidFill>
            <a:schemeClr val="tx1"/>
          </a:solidFill>
          <a:latin typeface="+mn-lt"/>
          <a:ea typeface="ＭＳ Ｐゴシック" charset="-128"/>
        </a:defRPr>
      </a:lvl6pPr>
      <a:lvl7pPr marL="2968711" indent="-228363" algn="l" rtl="0" fontAlgn="base">
        <a:spcBef>
          <a:spcPct val="20000"/>
        </a:spcBef>
        <a:spcAft>
          <a:spcPct val="0"/>
        </a:spcAft>
        <a:buChar char="»"/>
        <a:defRPr sz="2000">
          <a:solidFill>
            <a:schemeClr val="tx1"/>
          </a:solidFill>
          <a:latin typeface="+mn-lt"/>
          <a:ea typeface="ＭＳ Ｐゴシック" charset="-128"/>
        </a:defRPr>
      </a:lvl7pPr>
      <a:lvl8pPr marL="3425430" indent="-228363" algn="l" rtl="0" fontAlgn="base">
        <a:spcBef>
          <a:spcPct val="20000"/>
        </a:spcBef>
        <a:spcAft>
          <a:spcPct val="0"/>
        </a:spcAft>
        <a:buChar char="»"/>
        <a:defRPr sz="2000">
          <a:solidFill>
            <a:schemeClr val="tx1"/>
          </a:solidFill>
          <a:latin typeface="+mn-lt"/>
          <a:ea typeface="ＭＳ Ｐゴシック" charset="-128"/>
        </a:defRPr>
      </a:lvl8pPr>
      <a:lvl9pPr marL="3882160" indent="-228363" algn="l" rtl="0" fontAlgn="base">
        <a:spcBef>
          <a:spcPct val="20000"/>
        </a:spcBef>
        <a:spcAft>
          <a:spcPct val="0"/>
        </a:spcAft>
        <a:buChar char="»"/>
        <a:defRPr sz="2000">
          <a:solidFill>
            <a:schemeClr val="tx1"/>
          </a:solidFill>
          <a:latin typeface="+mn-lt"/>
          <a:ea typeface="ＭＳ Ｐゴシック" charset="-128"/>
        </a:defRPr>
      </a:lvl9pPr>
    </p:bodyStyle>
    <p:otherStyle>
      <a:defPPr>
        <a:defRPr lang="en-US"/>
      </a:defPPr>
      <a:lvl1pPr marL="0" algn="l" defTabSz="456726" rtl="0" eaLnBrk="1" latinLnBrk="0" hangingPunct="1">
        <a:defRPr sz="1800" kern="1200">
          <a:solidFill>
            <a:schemeClr val="tx1"/>
          </a:solidFill>
          <a:latin typeface="+mn-lt"/>
          <a:ea typeface="+mn-ea"/>
          <a:cs typeface="+mn-cs"/>
        </a:defRPr>
      </a:lvl1pPr>
      <a:lvl2pPr marL="456726" algn="l" defTabSz="456726" rtl="0" eaLnBrk="1" latinLnBrk="0" hangingPunct="1">
        <a:defRPr sz="1800" kern="1200">
          <a:solidFill>
            <a:schemeClr val="tx1"/>
          </a:solidFill>
          <a:latin typeface="+mn-lt"/>
          <a:ea typeface="+mn-ea"/>
          <a:cs typeface="+mn-cs"/>
        </a:defRPr>
      </a:lvl2pPr>
      <a:lvl3pPr marL="913455" algn="l" defTabSz="456726" rtl="0" eaLnBrk="1" latinLnBrk="0" hangingPunct="1">
        <a:defRPr sz="1800" kern="1200">
          <a:solidFill>
            <a:schemeClr val="tx1"/>
          </a:solidFill>
          <a:latin typeface="+mn-lt"/>
          <a:ea typeface="+mn-ea"/>
          <a:cs typeface="+mn-cs"/>
        </a:defRPr>
      </a:lvl3pPr>
      <a:lvl4pPr marL="1370172" algn="l" defTabSz="456726" rtl="0" eaLnBrk="1" latinLnBrk="0" hangingPunct="1">
        <a:defRPr sz="1800" kern="1200">
          <a:solidFill>
            <a:schemeClr val="tx1"/>
          </a:solidFill>
          <a:latin typeface="+mn-lt"/>
          <a:ea typeface="+mn-ea"/>
          <a:cs typeface="+mn-cs"/>
        </a:defRPr>
      </a:lvl4pPr>
      <a:lvl5pPr marL="1826907" algn="l" defTabSz="456726" rtl="0" eaLnBrk="1" latinLnBrk="0" hangingPunct="1">
        <a:defRPr sz="1800" kern="1200">
          <a:solidFill>
            <a:schemeClr val="tx1"/>
          </a:solidFill>
          <a:latin typeface="+mn-lt"/>
          <a:ea typeface="+mn-ea"/>
          <a:cs typeface="+mn-cs"/>
        </a:defRPr>
      </a:lvl5pPr>
      <a:lvl6pPr marL="2283619" algn="l" defTabSz="456726" rtl="0" eaLnBrk="1" latinLnBrk="0" hangingPunct="1">
        <a:defRPr sz="1800" kern="1200">
          <a:solidFill>
            <a:schemeClr val="tx1"/>
          </a:solidFill>
          <a:latin typeface="+mn-lt"/>
          <a:ea typeface="+mn-ea"/>
          <a:cs typeface="+mn-cs"/>
        </a:defRPr>
      </a:lvl6pPr>
      <a:lvl7pPr marL="2740344" algn="l" defTabSz="456726" rtl="0" eaLnBrk="1" latinLnBrk="0" hangingPunct="1">
        <a:defRPr sz="1800" kern="1200">
          <a:solidFill>
            <a:schemeClr val="tx1"/>
          </a:solidFill>
          <a:latin typeface="+mn-lt"/>
          <a:ea typeface="+mn-ea"/>
          <a:cs typeface="+mn-cs"/>
        </a:defRPr>
      </a:lvl7pPr>
      <a:lvl8pPr marL="3197066" algn="l" defTabSz="456726" rtl="0" eaLnBrk="1" latinLnBrk="0" hangingPunct="1">
        <a:defRPr sz="1800" kern="1200">
          <a:solidFill>
            <a:schemeClr val="tx1"/>
          </a:solidFill>
          <a:latin typeface="+mn-lt"/>
          <a:ea typeface="+mn-ea"/>
          <a:cs typeface="+mn-cs"/>
        </a:defRPr>
      </a:lvl8pPr>
      <a:lvl9pPr marL="3653791" algn="l" defTabSz="456726" rtl="0" eaLnBrk="1" latinLnBrk="0" hangingPunct="1">
        <a:defRPr sz="1800" kern="1200">
          <a:solidFill>
            <a:schemeClr val="tx1"/>
          </a:solidFill>
          <a:latin typeface="+mn-lt"/>
          <a:ea typeface="+mn-ea"/>
          <a:cs typeface="+mn-cs"/>
        </a:defRPr>
      </a:lvl9pPr>
    </p:otherStyle>
  </p:txStyles>
</p:sldMaster>
</file>

<file path=ppt/slideMasters/slideMaster71.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2" name="Group 2"/>
          <p:cNvGrpSpPr>
            <a:grpSpLocks/>
          </p:cNvGrpSpPr>
          <p:nvPr/>
        </p:nvGrpSpPr>
        <p:grpSpPr bwMode="auto">
          <a:xfrm>
            <a:off x="0" y="0"/>
            <a:ext cx="3200400" cy="6858000"/>
            <a:chOff x="0" y="0"/>
            <a:chExt cx="2016" cy="4320"/>
          </a:xfrm>
          <a:solidFill>
            <a:schemeClr val="accent5"/>
          </a:solidFill>
        </p:grpSpPr>
        <p:sp>
          <p:nvSpPr>
            <p:cNvPr id="1036" name="Rectangle 3"/>
            <p:cNvSpPr>
              <a:spLocks noChangeArrowheads="1"/>
            </p:cNvSpPr>
            <p:nvPr/>
          </p:nvSpPr>
          <p:spPr bwMode="auto">
            <a:xfrm>
              <a:off x="0" y="0"/>
              <a:ext cx="480" cy="4320"/>
            </a:xfrm>
            <a:prstGeom prst="rect">
              <a:avLst/>
            </a:prstGeom>
            <a:grpFill/>
            <a:ln w="9525">
              <a:noFill/>
              <a:miter lim="800000"/>
              <a:headEnd/>
              <a:tailEnd/>
            </a:ln>
          </p:spPr>
          <p:txBody>
            <a:bodyPr wrap="none" anchor="ctr"/>
            <a:lstStyle/>
            <a:p>
              <a:pPr>
                <a:defRPr/>
              </a:pPr>
              <a:endParaRPr lang="en-US" b="1" i="0" dirty="0">
                <a:solidFill>
                  <a:srgbClr val="003366"/>
                </a:solidFill>
                <a:latin typeface="Arial" panose="020B0604020202020204" pitchFamily="34" charset="0"/>
                <a:ea typeface="ＭＳ Ｐゴシック" charset="-128"/>
                <a:cs typeface="ＭＳ Ｐゴシック" charset="-128"/>
              </a:endParaRPr>
            </a:p>
          </p:txBody>
        </p:sp>
        <p:sp>
          <p:nvSpPr>
            <p:cNvPr id="1037" name="Rectangle 4"/>
            <p:cNvSpPr>
              <a:spLocks noChangeArrowheads="1"/>
            </p:cNvSpPr>
            <p:nvPr/>
          </p:nvSpPr>
          <p:spPr bwMode="auto">
            <a:xfrm>
              <a:off x="432" y="0"/>
              <a:ext cx="1584" cy="672"/>
            </a:xfrm>
            <a:prstGeom prst="rect">
              <a:avLst/>
            </a:prstGeom>
            <a:grpFill/>
            <a:ln w="9525">
              <a:noFill/>
              <a:miter lim="800000"/>
              <a:headEnd/>
              <a:tailEnd/>
            </a:ln>
          </p:spPr>
          <p:txBody>
            <a:bodyPr wrap="none" anchor="ctr"/>
            <a:lstStyle/>
            <a:p>
              <a:pPr>
                <a:defRPr/>
              </a:pPr>
              <a:endParaRPr lang="en-US" b="1" i="0" dirty="0">
                <a:solidFill>
                  <a:srgbClr val="003366"/>
                </a:solidFill>
                <a:latin typeface="Arial" panose="020B0604020202020204" pitchFamily="34" charset="0"/>
                <a:ea typeface="ＭＳ Ｐゴシック" charset="-128"/>
                <a:cs typeface="ＭＳ Ｐゴシック" charset="-128"/>
              </a:endParaRPr>
            </a:p>
          </p:txBody>
        </p:sp>
      </p:grpSp>
      <p:sp>
        <p:nvSpPr>
          <p:cNvPr id="116739" name="AutoShape 5"/>
          <p:cNvSpPr>
            <a:spLocks noChangeArrowheads="1"/>
          </p:cNvSpPr>
          <p:nvPr/>
        </p:nvSpPr>
        <p:spPr bwMode="auto">
          <a:xfrm>
            <a:off x="762000" y="762000"/>
            <a:ext cx="5105400" cy="609600"/>
          </a:xfrm>
          <a:prstGeom prst="roundRect">
            <a:avLst>
              <a:gd name="adj" fmla="val 50000"/>
            </a:avLst>
          </a:prstGeom>
          <a:solidFill>
            <a:schemeClr val="bg1"/>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lIns="91376" tIns="45688" rIns="91376" bIns="45688" anchor="ctr"/>
          <a:lstStyle/>
          <a:p>
            <a:pPr algn="ctr"/>
            <a:endParaRPr kumimoji="1" lang="en-US" b="1" i="0" dirty="0">
              <a:solidFill>
                <a:srgbClr val="003366"/>
              </a:solidFill>
              <a:latin typeface="Arial" panose="020B0604020202020204" pitchFamily="34" charset="0"/>
            </a:endParaRPr>
          </a:p>
        </p:txBody>
      </p:sp>
      <p:sp>
        <p:nvSpPr>
          <p:cNvPr id="116740" name="Rectangle 6"/>
          <p:cNvSpPr>
            <a:spLocks noGrp="1" noChangeArrowheads="1"/>
          </p:cNvSpPr>
          <p:nvPr>
            <p:ph type="title"/>
          </p:nvPr>
        </p:nvSpPr>
        <p:spPr bwMode="auto">
          <a:xfrm>
            <a:off x="914400" y="762000"/>
            <a:ext cx="80010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376" tIns="45688" rIns="91376" bIns="45688" numCol="1" anchor="b" anchorCtr="0" compatLnSpc="1">
            <a:prstTxWarp prst="textNoShape">
              <a:avLst/>
            </a:prstTxWarp>
          </a:bodyPr>
          <a:lstStyle/>
          <a:p>
            <a:pPr lvl="0"/>
            <a:r>
              <a:rPr lang="en-US" dirty="0"/>
              <a:t>Click to edit Master title style</a:t>
            </a:r>
          </a:p>
        </p:txBody>
      </p:sp>
      <p:sp>
        <p:nvSpPr>
          <p:cNvPr id="116741" name="Rectangle 7"/>
          <p:cNvSpPr>
            <a:spLocks noGrp="1" noChangeArrowheads="1"/>
          </p:cNvSpPr>
          <p:nvPr>
            <p:ph type="body" idx="1"/>
          </p:nvPr>
        </p:nvSpPr>
        <p:spPr bwMode="auto">
          <a:xfrm>
            <a:off x="914400" y="2362200"/>
            <a:ext cx="8001000" cy="3733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376" tIns="45688" rIns="91376" bIns="45688"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7176" name="Rectangle 8"/>
          <p:cNvSpPr>
            <a:spLocks noGrp="1" noChangeArrowheads="1"/>
          </p:cNvSpPr>
          <p:nvPr>
            <p:ph type="dt" sz="half" idx="2"/>
          </p:nvPr>
        </p:nvSpPr>
        <p:spPr bwMode="auto">
          <a:xfrm>
            <a:off x="7010400" y="6549972"/>
            <a:ext cx="1905000" cy="308028"/>
          </a:xfrm>
          <a:prstGeom prst="rect">
            <a:avLst/>
          </a:prstGeom>
          <a:noFill/>
          <a:ln w="9525">
            <a:noFill/>
            <a:miter lim="800000"/>
            <a:headEnd/>
            <a:tailEnd/>
          </a:ln>
          <a:effectLst/>
        </p:spPr>
        <p:txBody>
          <a:bodyPr vert="horz" wrap="square" lIns="91376" tIns="45688" rIns="91376" bIns="45688" numCol="1" anchor="b" anchorCtr="0" compatLnSpc="1">
            <a:prstTxWarp prst="textNoShape">
              <a:avLst/>
            </a:prstTxWarp>
            <a:spAutoFit/>
          </a:bodyPr>
          <a:lstStyle>
            <a:lvl1pPr algn="r" eaLnBrk="1" hangingPunct="1">
              <a:defRPr sz="1400" b="1" i="0">
                <a:solidFill>
                  <a:srgbClr val="003366"/>
                </a:solidFill>
                <a:latin typeface="Arial" panose="020B0604020202020204" pitchFamily="34" charset="0"/>
                <a:ea typeface="+mn-ea"/>
                <a:cs typeface="+mn-cs"/>
              </a:defRPr>
            </a:lvl1pPr>
          </a:lstStyle>
          <a:p>
            <a:pPr>
              <a:defRPr/>
            </a:pPr>
            <a:endParaRPr lang="en-US" dirty="0"/>
          </a:p>
        </p:txBody>
      </p:sp>
      <p:sp>
        <p:nvSpPr>
          <p:cNvPr id="7177" name="Rectangle 9"/>
          <p:cNvSpPr>
            <a:spLocks noGrp="1" noChangeArrowheads="1"/>
          </p:cNvSpPr>
          <p:nvPr>
            <p:ph type="ftr" sz="quarter" idx="3"/>
          </p:nvPr>
        </p:nvSpPr>
        <p:spPr bwMode="auto">
          <a:xfrm>
            <a:off x="2936875" y="6526160"/>
            <a:ext cx="2895600" cy="308028"/>
          </a:xfrm>
          <a:prstGeom prst="rect">
            <a:avLst/>
          </a:prstGeom>
          <a:noFill/>
          <a:ln w="9525">
            <a:noFill/>
            <a:miter lim="800000"/>
            <a:headEnd/>
            <a:tailEnd/>
          </a:ln>
          <a:effectLst/>
        </p:spPr>
        <p:txBody>
          <a:bodyPr vert="horz" wrap="square" lIns="91376" tIns="45688" rIns="91376" bIns="45688" numCol="1" anchor="b" anchorCtr="0" compatLnSpc="1">
            <a:prstTxWarp prst="textNoShape">
              <a:avLst/>
            </a:prstTxWarp>
            <a:spAutoFit/>
          </a:bodyPr>
          <a:lstStyle>
            <a:lvl1pPr algn="ctr" eaLnBrk="1" hangingPunct="1">
              <a:defRPr sz="1400" b="1" i="0">
                <a:solidFill>
                  <a:srgbClr val="003366"/>
                </a:solidFill>
                <a:latin typeface="Arial" panose="020B0604020202020204" pitchFamily="34" charset="0"/>
                <a:ea typeface="+mn-ea"/>
                <a:cs typeface="+mn-cs"/>
              </a:defRPr>
            </a:lvl1pPr>
          </a:lstStyle>
          <a:p>
            <a:pPr>
              <a:defRPr/>
            </a:pPr>
            <a:endParaRPr lang="en-US" dirty="0"/>
          </a:p>
        </p:txBody>
      </p:sp>
      <p:sp>
        <p:nvSpPr>
          <p:cNvPr id="7178" name="Rectangle 10"/>
          <p:cNvSpPr>
            <a:spLocks noGrp="1" noChangeArrowheads="1"/>
          </p:cNvSpPr>
          <p:nvPr>
            <p:ph type="sldNum" sz="quarter" idx="4"/>
          </p:nvPr>
        </p:nvSpPr>
        <p:spPr bwMode="auto">
          <a:xfrm>
            <a:off x="84144" y="6340224"/>
            <a:ext cx="587375" cy="492378"/>
          </a:xfrm>
          <a:prstGeom prst="rect">
            <a:avLst/>
          </a:prstGeom>
          <a:noFill/>
          <a:ln w="9525">
            <a:noFill/>
            <a:miter lim="800000"/>
            <a:headEnd/>
            <a:tailEnd/>
          </a:ln>
          <a:effectLst/>
        </p:spPr>
        <p:txBody>
          <a:bodyPr vert="horz" wrap="square" lIns="91376" tIns="45688" rIns="91376" bIns="45688" numCol="1" anchor="b" anchorCtr="1" compatLnSpc="1">
            <a:prstTxWarp prst="textNoShape">
              <a:avLst/>
            </a:prstTxWarp>
            <a:spAutoFit/>
          </a:bodyPr>
          <a:lstStyle>
            <a:lvl1pPr eaLnBrk="1" hangingPunct="1">
              <a:defRPr sz="2600" b="1" i="0">
                <a:solidFill>
                  <a:srgbClr val="FFFFFF"/>
                </a:solidFill>
                <a:latin typeface="Arial" panose="020B0604020202020204" pitchFamily="34" charset="0"/>
              </a:defRPr>
            </a:lvl1pPr>
          </a:lstStyle>
          <a:p>
            <a:pPr>
              <a:defRPr/>
            </a:pPr>
            <a:fld id="{9152F2E3-5CB0-DD4A-B23B-FD37F965E4B7}" type="slidenum">
              <a:rPr lang="en-US" smtClean="0"/>
              <a:pPr>
                <a:defRPr/>
              </a:pPr>
              <a:t>‹#›</a:t>
            </a:fld>
            <a:endParaRPr lang="en-US" dirty="0"/>
          </a:p>
        </p:txBody>
      </p:sp>
      <p:grpSp>
        <p:nvGrpSpPr>
          <p:cNvPr id="116745" name="Group 11"/>
          <p:cNvGrpSpPr>
            <a:grpSpLocks/>
          </p:cNvGrpSpPr>
          <p:nvPr/>
        </p:nvGrpSpPr>
        <p:grpSpPr bwMode="auto">
          <a:xfrm>
            <a:off x="228600" y="1981200"/>
            <a:ext cx="7391400" cy="319088"/>
            <a:chOff x="144" y="1248"/>
            <a:chExt cx="4656" cy="201"/>
          </a:xfrm>
        </p:grpSpPr>
        <p:sp>
          <p:nvSpPr>
            <p:cNvPr id="116746" name="AutoShape 12"/>
            <p:cNvSpPr>
              <a:spLocks noChangeArrowheads="1"/>
            </p:cNvSpPr>
            <p:nvPr/>
          </p:nvSpPr>
          <p:spPr bwMode="auto">
            <a:xfrm>
              <a:off x="384" y="1248"/>
              <a:ext cx="4416" cy="200"/>
            </a:xfrm>
            <a:prstGeom prst="roundRect">
              <a:avLst>
                <a:gd name="adj" fmla="val 0"/>
              </a:avLst>
            </a:prstGeom>
            <a:solidFill>
              <a:schemeClr val="bg2"/>
            </a:solidFill>
            <a:ln>
              <a:noFill/>
            </a:ln>
            <a:extLst>
              <a:ext uri="{91240B29-F687-4f45-9708-019B960494DF}">
                <a14:hiddenLine xmlns:a14="http://schemas.microsoft.com/office/drawing/2010/main" xmlns="" w="9525">
                  <a:solidFill>
                    <a:srgbClr val="000000"/>
                  </a:solidFill>
                  <a:round/>
                  <a:headEnd/>
                  <a:tailEnd/>
                </a14:hiddenLine>
              </a:ext>
            </a:extLst>
          </p:spPr>
          <p:txBody>
            <a:bodyPr wrap="none" anchor="ctr"/>
            <a:lstStyle/>
            <a:p>
              <a:endParaRPr lang="en-US" b="1" i="0" dirty="0">
                <a:solidFill>
                  <a:srgbClr val="003366"/>
                </a:solidFill>
                <a:latin typeface="Arial" panose="020B0604020202020204" pitchFamily="34" charset="0"/>
              </a:endParaRPr>
            </a:p>
          </p:txBody>
        </p:sp>
        <p:sp>
          <p:nvSpPr>
            <p:cNvPr id="116747" name="AutoShape 13"/>
            <p:cNvSpPr>
              <a:spLocks noChangeArrowheads="1"/>
            </p:cNvSpPr>
            <p:nvPr/>
          </p:nvSpPr>
          <p:spPr bwMode="auto">
            <a:xfrm flipH="1">
              <a:off x="144" y="1248"/>
              <a:ext cx="248" cy="201"/>
            </a:xfrm>
            <a:prstGeom prst="flowChartDelay">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endParaRPr lang="en-US" b="1" i="0" dirty="0">
                <a:solidFill>
                  <a:srgbClr val="003366"/>
                </a:solidFill>
                <a:latin typeface="Arial" panose="020B0604020202020204" pitchFamily="34" charset="0"/>
              </a:endParaRPr>
            </a:p>
          </p:txBody>
        </p:sp>
      </p:grpSp>
    </p:spTree>
    <p:extLst>
      <p:ext uri="{BB962C8B-B14F-4D97-AF65-F5344CB8AC3E}">
        <p14:creationId xmlns:p14="http://schemas.microsoft.com/office/powerpoint/2010/main" val="4082425562"/>
      </p:ext>
    </p:extLst>
  </p:cSld>
  <p:clrMap bg1="lt1" tx1="dk1" bg2="lt2" tx2="dk2" accent1="accent1" accent2="accent2" accent3="accent3" accent4="accent4" accent5="accent5" accent6="accent6" hlink="hlink" folHlink="folHlink"/>
  <p:sldLayoutIdLst>
    <p:sldLayoutId id="2147487648" r:id="rId1"/>
    <p:sldLayoutId id="2147487649" r:id="rId2"/>
    <p:sldLayoutId id="2147487650" r:id="rId3"/>
    <p:sldLayoutId id="2147487651" r:id="rId4"/>
    <p:sldLayoutId id="2147487652" r:id="rId5"/>
    <p:sldLayoutId id="2147487653" r:id="rId6"/>
    <p:sldLayoutId id="2147487654" r:id="rId7"/>
    <p:sldLayoutId id="2147487655" r:id="rId8"/>
    <p:sldLayoutId id="2147487656" r:id="rId9"/>
    <p:sldLayoutId id="2147487657" r:id="rId10"/>
    <p:sldLayoutId id="2147487658" r:id="rId11"/>
  </p:sldLayoutIdLst>
  <p:txStyles>
    <p:titleStyle>
      <a:lvl1pPr algn="l" rtl="0" eaLnBrk="0" fontAlgn="base" hangingPunct="0">
        <a:lnSpc>
          <a:spcPct val="90000"/>
        </a:lnSpc>
        <a:spcBef>
          <a:spcPct val="0"/>
        </a:spcBef>
        <a:spcAft>
          <a:spcPct val="0"/>
        </a:spcAft>
        <a:defRPr sz="3600" b="1" i="0">
          <a:solidFill>
            <a:schemeClr val="tx2"/>
          </a:solidFill>
          <a:latin typeface="Arial" panose="020B0604020202020204" pitchFamily="34" charset="0"/>
          <a:ea typeface="ＭＳ Ｐゴシック" charset="-128"/>
          <a:cs typeface="ＭＳ Ｐゴシック" charset="-128"/>
        </a:defRPr>
      </a:lvl1pPr>
      <a:lvl2pPr algn="l" rtl="0" eaLnBrk="0" fontAlgn="base" hangingPunct="0">
        <a:lnSpc>
          <a:spcPct val="90000"/>
        </a:lnSpc>
        <a:spcBef>
          <a:spcPct val="0"/>
        </a:spcBef>
        <a:spcAft>
          <a:spcPct val="0"/>
        </a:spcAft>
        <a:defRPr sz="3600" b="1">
          <a:solidFill>
            <a:schemeClr val="tx2"/>
          </a:solidFill>
          <a:latin typeface="Arial" charset="0"/>
          <a:ea typeface="ＭＳ Ｐゴシック" charset="-128"/>
          <a:cs typeface="ＭＳ Ｐゴシック" charset="-128"/>
        </a:defRPr>
      </a:lvl2pPr>
      <a:lvl3pPr algn="l" rtl="0" eaLnBrk="0" fontAlgn="base" hangingPunct="0">
        <a:lnSpc>
          <a:spcPct val="90000"/>
        </a:lnSpc>
        <a:spcBef>
          <a:spcPct val="0"/>
        </a:spcBef>
        <a:spcAft>
          <a:spcPct val="0"/>
        </a:spcAft>
        <a:defRPr sz="3600" b="1">
          <a:solidFill>
            <a:schemeClr val="tx2"/>
          </a:solidFill>
          <a:latin typeface="Arial" charset="0"/>
          <a:ea typeface="ＭＳ Ｐゴシック" charset="-128"/>
          <a:cs typeface="ＭＳ Ｐゴシック" charset="-128"/>
        </a:defRPr>
      </a:lvl3pPr>
      <a:lvl4pPr algn="l" rtl="0" eaLnBrk="0" fontAlgn="base" hangingPunct="0">
        <a:lnSpc>
          <a:spcPct val="90000"/>
        </a:lnSpc>
        <a:spcBef>
          <a:spcPct val="0"/>
        </a:spcBef>
        <a:spcAft>
          <a:spcPct val="0"/>
        </a:spcAft>
        <a:defRPr sz="3600" b="1">
          <a:solidFill>
            <a:schemeClr val="tx2"/>
          </a:solidFill>
          <a:latin typeface="Arial" charset="0"/>
          <a:ea typeface="ＭＳ Ｐゴシック" charset="-128"/>
          <a:cs typeface="ＭＳ Ｐゴシック" charset="-128"/>
        </a:defRPr>
      </a:lvl4pPr>
      <a:lvl5pPr algn="l" rtl="0" eaLnBrk="0" fontAlgn="base" hangingPunct="0">
        <a:lnSpc>
          <a:spcPct val="90000"/>
        </a:lnSpc>
        <a:spcBef>
          <a:spcPct val="0"/>
        </a:spcBef>
        <a:spcAft>
          <a:spcPct val="0"/>
        </a:spcAft>
        <a:defRPr sz="3600" b="1">
          <a:solidFill>
            <a:schemeClr val="tx2"/>
          </a:solidFill>
          <a:latin typeface="Arial" charset="0"/>
          <a:ea typeface="ＭＳ Ｐゴシック" charset="-128"/>
          <a:cs typeface="ＭＳ Ｐゴシック" charset="-128"/>
        </a:defRPr>
      </a:lvl5pPr>
      <a:lvl6pPr marL="456880" algn="l" rtl="0" fontAlgn="base">
        <a:lnSpc>
          <a:spcPct val="90000"/>
        </a:lnSpc>
        <a:spcBef>
          <a:spcPct val="0"/>
        </a:spcBef>
        <a:spcAft>
          <a:spcPct val="0"/>
        </a:spcAft>
        <a:defRPr sz="3600" b="1">
          <a:solidFill>
            <a:schemeClr val="tx2"/>
          </a:solidFill>
          <a:latin typeface="Arial" charset="0"/>
        </a:defRPr>
      </a:lvl6pPr>
      <a:lvl7pPr marL="913758" algn="l" rtl="0" fontAlgn="base">
        <a:lnSpc>
          <a:spcPct val="90000"/>
        </a:lnSpc>
        <a:spcBef>
          <a:spcPct val="0"/>
        </a:spcBef>
        <a:spcAft>
          <a:spcPct val="0"/>
        </a:spcAft>
        <a:defRPr sz="3600" b="1">
          <a:solidFill>
            <a:schemeClr val="tx2"/>
          </a:solidFill>
          <a:latin typeface="Arial" charset="0"/>
        </a:defRPr>
      </a:lvl7pPr>
      <a:lvl8pPr marL="1370639" algn="l" rtl="0" fontAlgn="base">
        <a:lnSpc>
          <a:spcPct val="90000"/>
        </a:lnSpc>
        <a:spcBef>
          <a:spcPct val="0"/>
        </a:spcBef>
        <a:spcAft>
          <a:spcPct val="0"/>
        </a:spcAft>
        <a:defRPr sz="3600" b="1">
          <a:solidFill>
            <a:schemeClr val="tx2"/>
          </a:solidFill>
          <a:latin typeface="Arial" charset="0"/>
        </a:defRPr>
      </a:lvl8pPr>
      <a:lvl9pPr marL="1827517" algn="l" rtl="0" fontAlgn="base">
        <a:lnSpc>
          <a:spcPct val="90000"/>
        </a:lnSpc>
        <a:spcBef>
          <a:spcPct val="0"/>
        </a:spcBef>
        <a:spcAft>
          <a:spcPct val="0"/>
        </a:spcAft>
        <a:defRPr sz="3600" b="1">
          <a:solidFill>
            <a:schemeClr val="tx2"/>
          </a:solidFill>
          <a:latin typeface="Arial" charset="0"/>
        </a:defRPr>
      </a:lvl9pPr>
    </p:titleStyle>
    <p:bodyStyle>
      <a:lvl1pPr marL="342659" indent="-342659" algn="l" rtl="0" eaLnBrk="0" fontAlgn="base" hangingPunct="0">
        <a:spcBef>
          <a:spcPct val="20000"/>
        </a:spcBef>
        <a:spcAft>
          <a:spcPct val="0"/>
        </a:spcAft>
        <a:buClr>
          <a:schemeClr val="tx1"/>
        </a:buClr>
        <a:buSzPct val="75000"/>
        <a:buFont typeface="Wingdings" charset="0"/>
        <a:buChar char="l"/>
        <a:defRPr sz="2800" b="1" i="0">
          <a:solidFill>
            <a:schemeClr val="tx1"/>
          </a:solidFill>
          <a:latin typeface="Arial" panose="020B0604020202020204" pitchFamily="34" charset="0"/>
          <a:ea typeface="ＭＳ Ｐゴシック" charset="-128"/>
          <a:cs typeface="ＭＳ Ｐゴシック" charset="-128"/>
        </a:defRPr>
      </a:lvl1pPr>
      <a:lvl2pPr marL="742428" indent="-285548" algn="l" rtl="0" eaLnBrk="0" fontAlgn="base" hangingPunct="0">
        <a:spcBef>
          <a:spcPct val="20000"/>
        </a:spcBef>
        <a:spcAft>
          <a:spcPct val="0"/>
        </a:spcAft>
        <a:buClr>
          <a:schemeClr val="tx1"/>
        </a:buClr>
        <a:buSzPct val="75000"/>
        <a:buChar char="–"/>
        <a:defRPr sz="2400" b="1" i="0">
          <a:solidFill>
            <a:schemeClr val="tx1"/>
          </a:solidFill>
          <a:latin typeface="Arial" panose="020B0604020202020204" pitchFamily="34" charset="0"/>
          <a:ea typeface="ＭＳ Ｐゴシック" charset="-128"/>
        </a:defRPr>
      </a:lvl2pPr>
      <a:lvl3pPr marL="1142199" indent="-228439" algn="l" rtl="0" eaLnBrk="0" fontAlgn="base" hangingPunct="0">
        <a:spcBef>
          <a:spcPct val="20000"/>
        </a:spcBef>
        <a:spcAft>
          <a:spcPct val="0"/>
        </a:spcAft>
        <a:buClr>
          <a:schemeClr val="tx1"/>
        </a:buClr>
        <a:buSzPct val="75000"/>
        <a:buFont typeface="Wingdings" charset="0"/>
        <a:buChar char="l"/>
        <a:defRPr sz="2000" b="1" i="0">
          <a:solidFill>
            <a:schemeClr val="tx1"/>
          </a:solidFill>
          <a:latin typeface="Arial" panose="020B0604020202020204" pitchFamily="34" charset="0"/>
          <a:ea typeface="ＭＳ Ｐゴシック" charset="-128"/>
        </a:defRPr>
      </a:lvl3pPr>
      <a:lvl4pPr marL="1599077" indent="-228439" algn="l" rtl="0" eaLnBrk="0" fontAlgn="base" hangingPunct="0">
        <a:spcBef>
          <a:spcPct val="20000"/>
        </a:spcBef>
        <a:spcAft>
          <a:spcPct val="0"/>
        </a:spcAft>
        <a:buClr>
          <a:schemeClr val="tx1"/>
        </a:buClr>
        <a:buSzPct val="80000"/>
        <a:buChar char="–"/>
        <a:defRPr b="1" i="0">
          <a:solidFill>
            <a:schemeClr val="tx1"/>
          </a:solidFill>
          <a:latin typeface="Arial" panose="020B0604020202020204" pitchFamily="34" charset="0"/>
          <a:ea typeface="ＭＳ Ｐゴシック" charset="-128"/>
        </a:defRPr>
      </a:lvl4pPr>
      <a:lvl5pPr marL="2055957" indent="-228439" algn="l" rtl="0" eaLnBrk="0" fontAlgn="base" hangingPunct="0">
        <a:spcBef>
          <a:spcPct val="20000"/>
        </a:spcBef>
        <a:spcAft>
          <a:spcPct val="0"/>
        </a:spcAft>
        <a:buClr>
          <a:schemeClr val="tx1"/>
        </a:buClr>
        <a:buSzPct val="65000"/>
        <a:buFont typeface="Wingdings" charset="0"/>
        <a:buChar char="l"/>
        <a:defRPr b="1" i="0">
          <a:solidFill>
            <a:schemeClr val="tx1"/>
          </a:solidFill>
          <a:latin typeface="Arial" panose="020B0604020202020204" pitchFamily="34" charset="0"/>
          <a:ea typeface="ＭＳ Ｐゴシック" charset="-128"/>
        </a:defRPr>
      </a:lvl5pPr>
      <a:lvl6pPr marL="2512836" indent="-228439" algn="l" rtl="0" fontAlgn="base">
        <a:spcBef>
          <a:spcPct val="20000"/>
        </a:spcBef>
        <a:spcAft>
          <a:spcPct val="0"/>
        </a:spcAft>
        <a:buClr>
          <a:schemeClr val="tx1"/>
        </a:buClr>
        <a:buSzPct val="65000"/>
        <a:buFont typeface="Wingdings" charset="2"/>
        <a:buChar char="l"/>
        <a:defRPr>
          <a:solidFill>
            <a:schemeClr val="tx1"/>
          </a:solidFill>
          <a:latin typeface="+mn-lt"/>
          <a:ea typeface="ＭＳ Ｐゴシック" charset="-128"/>
        </a:defRPr>
      </a:lvl6pPr>
      <a:lvl7pPr marL="2969716" indent="-228439" algn="l" rtl="0" fontAlgn="base">
        <a:spcBef>
          <a:spcPct val="20000"/>
        </a:spcBef>
        <a:spcAft>
          <a:spcPct val="0"/>
        </a:spcAft>
        <a:buClr>
          <a:schemeClr val="tx1"/>
        </a:buClr>
        <a:buSzPct val="65000"/>
        <a:buFont typeface="Wingdings" charset="2"/>
        <a:buChar char="l"/>
        <a:defRPr>
          <a:solidFill>
            <a:schemeClr val="tx1"/>
          </a:solidFill>
          <a:latin typeface="+mn-lt"/>
          <a:ea typeface="ＭＳ Ｐゴシック" charset="-128"/>
        </a:defRPr>
      </a:lvl7pPr>
      <a:lvl8pPr marL="3426595" indent="-228439" algn="l" rtl="0" fontAlgn="base">
        <a:spcBef>
          <a:spcPct val="20000"/>
        </a:spcBef>
        <a:spcAft>
          <a:spcPct val="0"/>
        </a:spcAft>
        <a:buClr>
          <a:schemeClr val="tx1"/>
        </a:buClr>
        <a:buSzPct val="65000"/>
        <a:buFont typeface="Wingdings" charset="2"/>
        <a:buChar char="l"/>
        <a:defRPr>
          <a:solidFill>
            <a:schemeClr val="tx1"/>
          </a:solidFill>
          <a:latin typeface="+mn-lt"/>
          <a:ea typeface="ＭＳ Ｐゴシック" charset="-128"/>
        </a:defRPr>
      </a:lvl8pPr>
      <a:lvl9pPr marL="3883472" indent="-228439" algn="l" rtl="0" fontAlgn="base">
        <a:spcBef>
          <a:spcPct val="20000"/>
        </a:spcBef>
        <a:spcAft>
          <a:spcPct val="0"/>
        </a:spcAft>
        <a:buClr>
          <a:schemeClr val="tx1"/>
        </a:buClr>
        <a:buSzPct val="65000"/>
        <a:buFont typeface="Wingdings" charset="2"/>
        <a:buChar char="l"/>
        <a:defRPr>
          <a:solidFill>
            <a:schemeClr val="tx1"/>
          </a:solidFill>
          <a:latin typeface="+mn-lt"/>
          <a:ea typeface="ＭＳ Ｐゴシック" charset="-128"/>
        </a:defRPr>
      </a:lvl9pPr>
    </p:bodyStyle>
    <p:otherStyle>
      <a:defPPr>
        <a:defRPr lang="en-US"/>
      </a:defPPr>
      <a:lvl1pPr marL="0" algn="l" defTabSz="456880" rtl="0" eaLnBrk="1" latinLnBrk="0" hangingPunct="1">
        <a:defRPr sz="1800" kern="1200">
          <a:solidFill>
            <a:schemeClr val="tx1"/>
          </a:solidFill>
          <a:latin typeface="+mn-lt"/>
          <a:ea typeface="+mn-ea"/>
          <a:cs typeface="+mn-cs"/>
        </a:defRPr>
      </a:lvl1pPr>
      <a:lvl2pPr marL="456880" algn="l" defTabSz="456880" rtl="0" eaLnBrk="1" latinLnBrk="0" hangingPunct="1">
        <a:defRPr sz="1800" kern="1200">
          <a:solidFill>
            <a:schemeClr val="tx1"/>
          </a:solidFill>
          <a:latin typeface="+mn-lt"/>
          <a:ea typeface="+mn-ea"/>
          <a:cs typeface="+mn-cs"/>
        </a:defRPr>
      </a:lvl2pPr>
      <a:lvl3pPr marL="913758" algn="l" defTabSz="456880" rtl="0" eaLnBrk="1" latinLnBrk="0" hangingPunct="1">
        <a:defRPr sz="1800" kern="1200">
          <a:solidFill>
            <a:schemeClr val="tx1"/>
          </a:solidFill>
          <a:latin typeface="+mn-lt"/>
          <a:ea typeface="+mn-ea"/>
          <a:cs typeface="+mn-cs"/>
        </a:defRPr>
      </a:lvl3pPr>
      <a:lvl4pPr marL="1370639" algn="l" defTabSz="456880" rtl="0" eaLnBrk="1" latinLnBrk="0" hangingPunct="1">
        <a:defRPr sz="1800" kern="1200">
          <a:solidFill>
            <a:schemeClr val="tx1"/>
          </a:solidFill>
          <a:latin typeface="+mn-lt"/>
          <a:ea typeface="+mn-ea"/>
          <a:cs typeface="+mn-cs"/>
        </a:defRPr>
      </a:lvl4pPr>
      <a:lvl5pPr marL="1827517" algn="l" defTabSz="456880" rtl="0" eaLnBrk="1" latinLnBrk="0" hangingPunct="1">
        <a:defRPr sz="1800" kern="1200">
          <a:solidFill>
            <a:schemeClr val="tx1"/>
          </a:solidFill>
          <a:latin typeface="+mn-lt"/>
          <a:ea typeface="+mn-ea"/>
          <a:cs typeface="+mn-cs"/>
        </a:defRPr>
      </a:lvl5pPr>
      <a:lvl6pPr marL="2284398" algn="l" defTabSz="456880" rtl="0" eaLnBrk="1" latinLnBrk="0" hangingPunct="1">
        <a:defRPr sz="1800" kern="1200">
          <a:solidFill>
            <a:schemeClr val="tx1"/>
          </a:solidFill>
          <a:latin typeface="+mn-lt"/>
          <a:ea typeface="+mn-ea"/>
          <a:cs typeface="+mn-cs"/>
        </a:defRPr>
      </a:lvl6pPr>
      <a:lvl7pPr marL="2741275" algn="l" defTabSz="456880" rtl="0" eaLnBrk="1" latinLnBrk="0" hangingPunct="1">
        <a:defRPr sz="1800" kern="1200">
          <a:solidFill>
            <a:schemeClr val="tx1"/>
          </a:solidFill>
          <a:latin typeface="+mn-lt"/>
          <a:ea typeface="+mn-ea"/>
          <a:cs typeface="+mn-cs"/>
        </a:defRPr>
      </a:lvl7pPr>
      <a:lvl8pPr marL="3198156" algn="l" defTabSz="456880" rtl="0" eaLnBrk="1" latinLnBrk="0" hangingPunct="1">
        <a:defRPr sz="1800" kern="1200">
          <a:solidFill>
            <a:schemeClr val="tx1"/>
          </a:solidFill>
          <a:latin typeface="+mn-lt"/>
          <a:ea typeface="+mn-ea"/>
          <a:cs typeface="+mn-cs"/>
        </a:defRPr>
      </a:lvl8pPr>
      <a:lvl9pPr marL="3655033" algn="l" defTabSz="456880" rtl="0" eaLnBrk="1" latinLnBrk="0" hangingPunct="1">
        <a:defRPr sz="1800" kern="1200">
          <a:solidFill>
            <a:schemeClr val="tx1"/>
          </a:solidFill>
          <a:latin typeface="+mn-lt"/>
          <a:ea typeface="+mn-ea"/>
          <a:cs typeface="+mn-cs"/>
        </a:defRPr>
      </a:lvl9pPr>
    </p:otherStyle>
  </p:txStyles>
</p:sldMaster>
</file>

<file path=ppt/slideMasters/slideMaster72.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37728" y="44624"/>
            <a:ext cx="9070776"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027"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400">
                <a:latin typeface="Times New Roman" pitchFamily="-111" charset="0"/>
                <a:ea typeface="+mn-ea"/>
                <a:cs typeface="+mn-cs"/>
              </a:defRPr>
            </a:lvl1pPr>
          </a:lstStyle>
          <a:p>
            <a:pPr>
              <a:defRPr/>
            </a:pPr>
            <a:endParaRPr lang="en-US">
              <a:solidFill>
                <a:srgbClr val="000000"/>
              </a:solidFill>
            </a:endParaRPr>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400">
                <a:latin typeface="Times New Roman" pitchFamily="-111" charset="0"/>
                <a:ea typeface="+mn-ea"/>
                <a:cs typeface="+mn-cs"/>
              </a:defRPr>
            </a:lvl1pPr>
          </a:lstStyle>
          <a:p>
            <a:pPr>
              <a:defRPr/>
            </a:pPr>
            <a:endParaRPr lang="en-US">
              <a:solidFill>
                <a:srgbClr val="000000"/>
              </a:solidFill>
            </a:endParaRPr>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400">
                <a:latin typeface="Times New Roman" charset="0"/>
              </a:defRPr>
            </a:lvl1pPr>
          </a:lstStyle>
          <a:p>
            <a:pPr>
              <a:defRPr/>
            </a:pPr>
            <a:fld id="{1086487F-A443-774C-B771-167E7F98E6D9}" type="slidenum">
              <a:rPr lang="en-US">
                <a:solidFill>
                  <a:srgbClr val="000000"/>
                </a:solidFill>
              </a:rPr>
              <a:pPr>
                <a:defRPr/>
              </a:pPr>
              <a:t>‹#›</a:t>
            </a:fld>
            <a:endParaRPr lang="en-US">
              <a:solidFill>
                <a:srgbClr val="000000"/>
              </a:solidFill>
            </a:endParaRPr>
          </a:p>
        </p:txBody>
      </p:sp>
    </p:spTree>
    <p:extLst>
      <p:ext uri="{BB962C8B-B14F-4D97-AF65-F5344CB8AC3E}">
        <p14:creationId xmlns:p14="http://schemas.microsoft.com/office/powerpoint/2010/main" val="2521083206"/>
      </p:ext>
    </p:extLst>
  </p:cSld>
  <p:clrMap bg1="lt1" tx1="dk1" bg2="lt2" tx2="dk2" accent1="accent1" accent2="accent2" accent3="accent3" accent4="accent4" accent5="accent5" accent6="accent6" hlink="hlink" folHlink="folHlink"/>
  <p:sldLayoutIdLst>
    <p:sldLayoutId id="2147487660" r:id="rId1"/>
    <p:sldLayoutId id="2147487661" r:id="rId2"/>
    <p:sldLayoutId id="2147487662" r:id="rId3"/>
    <p:sldLayoutId id="2147487663" r:id="rId4"/>
    <p:sldLayoutId id="2147487664" r:id="rId5"/>
    <p:sldLayoutId id="2147487665" r:id="rId6"/>
    <p:sldLayoutId id="2147487666" r:id="rId7"/>
    <p:sldLayoutId id="2147487667" r:id="rId8"/>
    <p:sldLayoutId id="2147487668" r:id="rId9"/>
    <p:sldLayoutId id="2147487669" r:id="rId10"/>
    <p:sldLayoutId id="2147487670" r:id="rId11"/>
    <p:sldLayoutId id="2147487671" r:id="rId12"/>
    <p:sldLayoutId id="2147487672"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950" indent="-285750"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6002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73.xml><?xml version="1.0" encoding="utf-8"?>
<p:sldMaster xmlns:a="http://schemas.openxmlformats.org/drawingml/2006/main" xmlns:r="http://schemas.openxmlformats.org/officeDocument/2006/relationships" xmlns:p="http://schemas.openxmlformats.org/presentationml/2006/main">
  <p:cSld>
    <p:bg>
      <p:bgPr>
        <a:solidFill>
          <a:srgbClr val="FFFFFF"/>
        </a:solidFill>
        <a:effectLst/>
      </p:bgPr>
    </p:bg>
    <p:spTree>
      <p:nvGrpSpPr>
        <p:cNvPr id="1" name=""/>
        <p:cNvGrpSpPr/>
        <p:nvPr/>
      </p:nvGrpSpPr>
      <p:grpSpPr>
        <a:xfrm>
          <a:off x="0" y="0"/>
          <a:ext cx="0" cy="0"/>
          <a:chOff x="0" y="0"/>
          <a:chExt cx="0" cy="0"/>
        </a:xfrm>
      </p:grpSpPr>
      <p:sp>
        <p:nvSpPr>
          <p:cNvPr id="1026" name="Rectangle 1"/>
          <p:cNvSpPr>
            <a:spLocks noChangeArrowheads="1"/>
          </p:cNvSpPr>
          <p:nvPr/>
        </p:nvSpPr>
        <p:spPr bwMode="auto">
          <a:xfrm>
            <a:off x="0" y="0"/>
            <a:ext cx="9144000" cy="6858000"/>
          </a:xfrm>
          <a:prstGeom prst="rect">
            <a:avLst/>
          </a:prstGeom>
          <a:gradFill rotWithShape="0">
            <a:gsLst>
              <a:gs pos="0">
                <a:srgbClr val="000000"/>
              </a:gs>
              <a:gs pos="50000">
                <a:srgbClr val="121D91"/>
              </a:gs>
              <a:gs pos="100000">
                <a:srgbClr val="000000"/>
              </a:gs>
            </a:gsLst>
            <a:lin ang="0" scaled="1"/>
          </a:gradFill>
          <a:ln w="12600">
            <a:solidFill>
              <a:srgbClr val="000000"/>
            </a:solidFill>
            <a:miter lim="800000"/>
            <a:headEnd/>
            <a:tailEnd/>
          </a:ln>
        </p:spPr>
        <p:txBody>
          <a:bodyPr wrap="none" lIns="80519" tIns="40258" rIns="80519" bIns="40258" anchor="ctr"/>
          <a:lstStyle/>
          <a:p>
            <a:endParaRPr lang="en-US" sz="1588">
              <a:ea typeface="MS Gothic" charset="0"/>
              <a:cs typeface="MS Gothic" charset="0"/>
            </a:endParaRPr>
          </a:p>
        </p:txBody>
      </p:sp>
      <p:sp>
        <p:nvSpPr>
          <p:cNvPr id="2" name="Text Box 2"/>
          <p:cNvSpPr txBox="1">
            <a:spLocks noChangeArrowheads="1"/>
          </p:cNvSpPr>
          <p:nvPr/>
        </p:nvSpPr>
        <p:spPr bwMode="auto">
          <a:xfrm>
            <a:off x="766521" y="6560822"/>
            <a:ext cx="866971" cy="218958"/>
          </a:xfrm>
          <a:prstGeom prst="rect">
            <a:avLst/>
          </a:prstGeom>
          <a:noFill/>
          <a:ln w="9525">
            <a:noFill/>
            <a:round/>
            <a:headEnd/>
            <a:tailEnd/>
          </a:ln>
          <a:effectLst/>
        </p:spPr>
        <p:txBody>
          <a:bodyPr wrap="none" lIns="79249" tIns="41205" rIns="79249" bIns="41205" anchor="ctr">
            <a:spAutoFit/>
          </a:bodyPr>
          <a:lstStyle>
            <a:lvl1pPr>
              <a:tabLst>
                <a:tab pos="0" algn="l"/>
                <a:tab pos="911225" algn="l"/>
                <a:tab pos="1825625" algn="l"/>
                <a:tab pos="2740025" algn="l"/>
                <a:tab pos="3654425" algn="l"/>
                <a:tab pos="4568825" algn="l"/>
                <a:tab pos="5483225" algn="l"/>
                <a:tab pos="6397625" algn="l"/>
                <a:tab pos="7312025" algn="l"/>
                <a:tab pos="8226425" algn="l"/>
                <a:tab pos="9140825" algn="l"/>
                <a:tab pos="10055225" algn="l"/>
              </a:tabLst>
              <a:defRPr sz="2500">
                <a:solidFill>
                  <a:schemeClr val="bg1"/>
                </a:solidFill>
                <a:latin typeface="Times New Roman" charset="0"/>
                <a:ea typeface="ＭＳ Ｐゴシック" charset="0"/>
                <a:cs typeface="ＭＳ Ｐゴシック" charset="0"/>
              </a:defRPr>
            </a:lvl1pPr>
            <a:lvl2pPr marL="37931725" indent="-37474525">
              <a:tabLst>
                <a:tab pos="0" algn="l"/>
                <a:tab pos="911225" algn="l"/>
                <a:tab pos="1825625" algn="l"/>
                <a:tab pos="2740025" algn="l"/>
                <a:tab pos="3654425" algn="l"/>
                <a:tab pos="4568825" algn="l"/>
                <a:tab pos="5483225" algn="l"/>
                <a:tab pos="6397625" algn="l"/>
                <a:tab pos="7312025" algn="l"/>
                <a:tab pos="8226425" algn="l"/>
                <a:tab pos="9140825" algn="l"/>
                <a:tab pos="10055225" algn="l"/>
              </a:tabLst>
              <a:defRPr sz="2500">
                <a:solidFill>
                  <a:schemeClr val="bg1"/>
                </a:solidFill>
                <a:latin typeface="Times New Roman" charset="0"/>
                <a:ea typeface="ＭＳ Ｐゴシック" charset="0"/>
              </a:defRPr>
            </a:lvl2pPr>
            <a:lvl3pPr>
              <a:tabLst>
                <a:tab pos="0" algn="l"/>
                <a:tab pos="911225" algn="l"/>
                <a:tab pos="1825625" algn="l"/>
                <a:tab pos="2740025" algn="l"/>
                <a:tab pos="3654425" algn="l"/>
                <a:tab pos="4568825" algn="l"/>
                <a:tab pos="5483225" algn="l"/>
                <a:tab pos="6397625" algn="l"/>
                <a:tab pos="7312025" algn="l"/>
                <a:tab pos="8226425" algn="l"/>
                <a:tab pos="9140825" algn="l"/>
                <a:tab pos="10055225" algn="l"/>
              </a:tabLst>
              <a:defRPr sz="2500">
                <a:solidFill>
                  <a:schemeClr val="bg1"/>
                </a:solidFill>
                <a:latin typeface="Times New Roman" charset="0"/>
                <a:ea typeface="ＭＳ Ｐゴシック" charset="0"/>
              </a:defRPr>
            </a:lvl3pPr>
            <a:lvl4pPr>
              <a:tabLst>
                <a:tab pos="0" algn="l"/>
                <a:tab pos="911225" algn="l"/>
                <a:tab pos="1825625" algn="l"/>
                <a:tab pos="2740025" algn="l"/>
                <a:tab pos="3654425" algn="l"/>
                <a:tab pos="4568825" algn="l"/>
                <a:tab pos="5483225" algn="l"/>
                <a:tab pos="6397625" algn="l"/>
                <a:tab pos="7312025" algn="l"/>
                <a:tab pos="8226425" algn="l"/>
                <a:tab pos="9140825" algn="l"/>
                <a:tab pos="10055225" algn="l"/>
              </a:tabLst>
              <a:defRPr sz="2500">
                <a:solidFill>
                  <a:schemeClr val="bg1"/>
                </a:solidFill>
                <a:latin typeface="Times New Roman" charset="0"/>
                <a:ea typeface="ＭＳ Ｐゴシック" charset="0"/>
              </a:defRPr>
            </a:lvl4pPr>
            <a:lvl5pPr>
              <a:tabLst>
                <a:tab pos="0" algn="l"/>
                <a:tab pos="911225" algn="l"/>
                <a:tab pos="1825625" algn="l"/>
                <a:tab pos="2740025" algn="l"/>
                <a:tab pos="3654425" algn="l"/>
                <a:tab pos="4568825" algn="l"/>
                <a:tab pos="5483225" algn="l"/>
                <a:tab pos="6397625" algn="l"/>
                <a:tab pos="7312025" algn="l"/>
                <a:tab pos="8226425" algn="l"/>
                <a:tab pos="9140825" algn="l"/>
                <a:tab pos="10055225" algn="l"/>
              </a:tabLst>
              <a:defRPr sz="2500">
                <a:solidFill>
                  <a:schemeClr val="bg1"/>
                </a:solidFill>
                <a:latin typeface="Times New Roman" charset="0"/>
                <a:ea typeface="ＭＳ Ｐゴシック" charset="0"/>
              </a:defRPr>
            </a:lvl5pPr>
            <a:lvl6pPr marL="457200" eaLnBrk="0" fontAlgn="base" hangingPunct="0">
              <a:lnSpc>
                <a:spcPct val="93000"/>
              </a:lnSpc>
              <a:spcBef>
                <a:spcPct val="0"/>
              </a:spcBef>
              <a:spcAft>
                <a:spcPct val="0"/>
              </a:spcAft>
              <a:tabLst>
                <a:tab pos="0" algn="l"/>
                <a:tab pos="911225" algn="l"/>
                <a:tab pos="1825625" algn="l"/>
                <a:tab pos="2740025" algn="l"/>
                <a:tab pos="3654425" algn="l"/>
                <a:tab pos="4568825" algn="l"/>
                <a:tab pos="5483225" algn="l"/>
                <a:tab pos="6397625" algn="l"/>
                <a:tab pos="7312025" algn="l"/>
                <a:tab pos="8226425" algn="l"/>
                <a:tab pos="9140825" algn="l"/>
                <a:tab pos="10055225" algn="l"/>
              </a:tabLst>
              <a:defRPr sz="2500">
                <a:solidFill>
                  <a:schemeClr val="bg1"/>
                </a:solidFill>
                <a:latin typeface="Times New Roman" charset="0"/>
                <a:ea typeface="ＭＳ Ｐゴシック" charset="0"/>
              </a:defRPr>
            </a:lvl6pPr>
            <a:lvl7pPr marL="914400" eaLnBrk="0" fontAlgn="base" hangingPunct="0">
              <a:lnSpc>
                <a:spcPct val="93000"/>
              </a:lnSpc>
              <a:spcBef>
                <a:spcPct val="0"/>
              </a:spcBef>
              <a:spcAft>
                <a:spcPct val="0"/>
              </a:spcAft>
              <a:tabLst>
                <a:tab pos="0" algn="l"/>
                <a:tab pos="911225" algn="l"/>
                <a:tab pos="1825625" algn="l"/>
                <a:tab pos="2740025" algn="l"/>
                <a:tab pos="3654425" algn="l"/>
                <a:tab pos="4568825" algn="l"/>
                <a:tab pos="5483225" algn="l"/>
                <a:tab pos="6397625" algn="l"/>
                <a:tab pos="7312025" algn="l"/>
                <a:tab pos="8226425" algn="l"/>
                <a:tab pos="9140825" algn="l"/>
                <a:tab pos="10055225" algn="l"/>
              </a:tabLst>
              <a:defRPr sz="2500">
                <a:solidFill>
                  <a:schemeClr val="bg1"/>
                </a:solidFill>
                <a:latin typeface="Times New Roman" charset="0"/>
                <a:ea typeface="ＭＳ Ｐゴシック" charset="0"/>
              </a:defRPr>
            </a:lvl7pPr>
            <a:lvl8pPr marL="1371600" eaLnBrk="0" fontAlgn="base" hangingPunct="0">
              <a:lnSpc>
                <a:spcPct val="93000"/>
              </a:lnSpc>
              <a:spcBef>
                <a:spcPct val="0"/>
              </a:spcBef>
              <a:spcAft>
                <a:spcPct val="0"/>
              </a:spcAft>
              <a:tabLst>
                <a:tab pos="0" algn="l"/>
                <a:tab pos="911225" algn="l"/>
                <a:tab pos="1825625" algn="l"/>
                <a:tab pos="2740025" algn="l"/>
                <a:tab pos="3654425" algn="l"/>
                <a:tab pos="4568825" algn="l"/>
                <a:tab pos="5483225" algn="l"/>
                <a:tab pos="6397625" algn="l"/>
                <a:tab pos="7312025" algn="l"/>
                <a:tab pos="8226425" algn="l"/>
                <a:tab pos="9140825" algn="l"/>
                <a:tab pos="10055225" algn="l"/>
              </a:tabLst>
              <a:defRPr sz="2500">
                <a:solidFill>
                  <a:schemeClr val="bg1"/>
                </a:solidFill>
                <a:latin typeface="Times New Roman" charset="0"/>
                <a:ea typeface="ＭＳ Ｐゴシック" charset="0"/>
              </a:defRPr>
            </a:lvl8pPr>
            <a:lvl9pPr marL="1828800" eaLnBrk="0" fontAlgn="base" hangingPunct="0">
              <a:lnSpc>
                <a:spcPct val="93000"/>
              </a:lnSpc>
              <a:spcBef>
                <a:spcPct val="0"/>
              </a:spcBef>
              <a:spcAft>
                <a:spcPct val="0"/>
              </a:spcAft>
              <a:tabLst>
                <a:tab pos="0" algn="l"/>
                <a:tab pos="911225" algn="l"/>
                <a:tab pos="1825625" algn="l"/>
                <a:tab pos="2740025" algn="l"/>
                <a:tab pos="3654425" algn="l"/>
                <a:tab pos="4568825" algn="l"/>
                <a:tab pos="5483225" algn="l"/>
                <a:tab pos="6397625" algn="l"/>
                <a:tab pos="7312025" algn="l"/>
                <a:tab pos="8226425" algn="l"/>
                <a:tab pos="9140825" algn="l"/>
                <a:tab pos="10055225" algn="l"/>
              </a:tabLst>
              <a:defRPr sz="2500">
                <a:solidFill>
                  <a:schemeClr val="bg1"/>
                </a:solidFill>
                <a:latin typeface="Times New Roman" charset="0"/>
                <a:ea typeface="ＭＳ Ｐゴシック" charset="0"/>
              </a:defRPr>
            </a:lvl9pPr>
          </a:lstStyle>
          <a:p>
            <a:pPr algn="ctr" defTabSz="399880">
              <a:lnSpc>
                <a:spcPct val="100000"/>
              </a:lnSpc>
              <a:spcBef>
                <a:spcPts val="497"/>
              </a:spcBef>
              <a:buClr>
                <a:srgbClr val="FFFFFF"/>
              </a:buClr>
              <a:buFont typeface="Arial" charset="0"/>
              <a:buNone/>
              <a:defRPr/>
            </a:pPr>
            <a:r>
              <a:rPr lang="en-GB" sz="794" b="1" i="0" dirty="0">
                <a:solidFill>
                  <a:srgbClr val="FFFFFF"/>
                </a:solidFill>
                <a:latin typeface="Arial" panose="020B0604020202020204" pitchFamily="34" charset="0"/>
              </a:rPr>
              <a:t>© </a:t>
            </a:r>
            <a:r>
              <a:rPr lang="en-GB" sz="882" b="1" i="0" dirty="0">
                <a:solidFill>
                  <a:srgbClr val="FFFFFF"/>
                </a:solidFill>
                <a:latin typeface="Arial" panose="020B0604020202020204" pitchFamily="34" charset="0"/>
              </a:rPr>
              <a:t>2006</a:t>
            </a:r>
            <a:r>
              <a:rPr lang="en-GB" sz="794" b="1" i="0" dirty="0">
                <a:solidFill>
                  <a:srgbClr val="FFFFFF"/>
                </a:solidFill>
                <a:latin typeface="Arial" panose="020B0604020202020204" pitchFamily="34" charset="0"/>
              </a:rPr>
              <a:t> TBBMI</a:t>
            </a:r>
          </a:p>
        </p:txBody>
      </p:sp>
      <p:sp>
        <p:nvSpPr>
          <p:cNvPr id="1028" name="Rectangle 3"/>
          <p:cNvSpPr>
            <a:spLocks noChangeArrowheads="1"/>
          </p:cNvSpPr>
          <p:nvPr/>
        </p:nvSpPr>
        <p:spPr bwMode="auto">
          <a:xfrm>
            <a:off x="7855464" y="6545415"/>
            <a:ext cx="591254" cy="21895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none" lIns="79249" tIns="41205" rIns="79249" bIns="41205" anchor="ctr">
            <a:spAutoFit/>
          </a:bodyPr>
          <a:lstStyle/>
          <a:p>
            <a:pPr algn="ctr">
              <a:lnSpc>
                <a:spcPct val="100000"/>
              </a:lnSpc>
              <a:buClr>
                <a:srgbClr val="FFFFFF"/>
              </a:buClr>
              <a:buFont typeface="Comic Sans MS" charset="0"/>
              <a:buNone/>
              <a:tabLst>
                <a:tab pos="0" algn="l"/>
                <a:tab pos="801263" algn="l"/>
                <a:tab pos="1606730" algn="l"/>
                <a:tab pos="2412195" algn="l"/>
                <a:tab pos="3216260" algn="l"/>
                <a:tab pos="4021726" algn="l"/>
                <a:tab pos="4828593" algn="l"/>
                <a:tab pos="5634058" algn="l"/>
                <a:tab pos="6438123" algn="l"/>
                <a:tab pos="7243589" algn="l"/>
                <a:tab pos="8049054" algn="l"/>
                <a:tab pos="8855921" algn="l"/>
              </a:tabLst>
            </a:pPr>
            <a:r>
              <a:rPr lang="en-GB" sz="882" b="1">
                <a:solidFill>
                  <a:srgbClr val="FFFFFF"/>
                </a:solidFill>
                <a:latin typeface="Comic Sans MS" charset="0"/>
                <a:ea typeface="MS Gothic" charset="0"/>
                <a:cs typeface="MS Gothic" charset="0"/>
              </a:rPr>
              <a:t>9.65.08.</a:t>
            </a:r>
          </a:p>
        </p:txBody>
      </p:sp>
      <p:sp>
        <p:nvSpPr>
          <p:cNvPr id="1029" name="Rectangle 4"/>
          <p:cNvSpPr>
            <a:spLocks noChangeArrowheads="1"/>
          </p:cNvSpPr>
          <p:nvPr/>
        </p:nvSpPr>
        <p:spPr bwMode="auto">
          <a:xfrm>
            <a:off x="461818" y="106456"/>
            <a:ext cx="4061114" cy="67119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lIns="89389" tIns="44695" rIns="89389" bIns="44695">
            <a:spAutoFit/>
          </a:bodyPr>
          <a:lstStyle/>
          <a:p>
            <a:pPr algn="l" rtl="1">
              <a:lnSpc>
                <a:spcPct val="125000"/>
              </a:lnSpc>
              <a:spcBef>
                <a:spcPts val="1324"/>
              </a:spcBef>
              <a:buClr>
                <a:srgbClr val="FFFF00"/>
              </a:buClr>
              <a:buFont typeface="Helvetica" charset="0"/>
              <a:buNone/>
              <a:tabLst>
                <a:tab pos="0" algn="l"/>
                <a:tab pos="801263" algn="l"/>
                <a:tab pos="1606730" algn="l"/>
                <a:tab pos="2412195" algn="l"/>
                <a:tab pos="3216260" algn="l"/>
                <a:tab pos="4021726" algn="l"/>
                <a:tab pos="4828593" algn="l"/>
                <a:tab pos="5634058" algn="l"/>
                <a:tab pos="6438123" algn="l"/>
                <a:tab pos="7243589" algn="l"/>
                <a:tab pos="8049054" algn="l"/>
                <a:tab pos="8855921" algn="l"/>
              </a:tabLst>
            </a:pPr>
            <a:r>
              <a:rPr lang="ar-JO" sz="1588" b="1" i="0" dirty="0">
                <a:solidFill>
                  <a:srgbClr val="FFFF00"/>
                </a:solidFill>
                <a:latin typeface="Arial" panose="020B0604020202020204" pitchFamily="34" charset="0"/>
                <a:cs typeface="Arial" panose="020B0604020202020204" pitchFamily="34" charset="0"/>
              </a:rPr>
              <a:t>العهد الجديد</a:t>
            </a:r>
            <a:br>
              <a:rPr lang="en-US" sz="1588" b="1" i="0" dirty="0">
                <a:solidFill>
                  <a:srgbClr val="FFFF00"/>
                </a:solidFill>
                <a:latin typeface="Arial" panose="020B0604020202020204" pitchFamily="34" charset="0"/>
                <a:cs typeface="Arial" panose="020B0604020202020204" pitchFamily="34" charset="0"/>
              </a:rPr>
            </a:br>
            <a:r>
              <a:rPr lang="ar-JO" sz="1588" b="1" i="0" dirty="0">
                <a:solidFill>
                  <a:srgbClr val="FFFF00"/>
                </a:solidFill>
                <a:latin typeface="Arial" panose="020B0604020202020204" pitchFamily="34" charset="0"/>
                <a:cs typeface="Arial" panose="020B0604020202020204" pitchFamily="34" charset="0"/>
              </a:rPr>
              <a:t>يجتمع معًا</a:t>
            </a:r>
            <a:endParaRPr lang="en-GB" sz="1588" b="1" i="0" dirty="0">
              <a:solidFill>
                <a:srgbClr val="FFFF00"/>
              </a:solidFill>
              <a:latin typeface="Arial" panose="020B0604020202020204" pitchFamily="34" charset="0"/>
              <a:cs typeface="Arial" panose="020B0604020202020204" pitchFamily="34" charset="0"/>
            </a:endParaRPr>
          </a:p>
        </p:txBody>
      </p:sp>
    </p:spTree>
    <p:extLst>
      <p:ext uri="{BB962C8B-B14F-4D97-AF65-F5344CB8AC3E}">
        <p14:creationId xmlns:p14="http://schemas.microsoft.com/office/powerpoint/2010/main" val="3656937310"/>
      </p:ext>
    </p:extLst>
  </p:cSld>
  <p:clrMap bg1="lt1" tx1="dk1" bg2="lt2" tx2="dk2" accent1="accent1" accent2="accent2" accent3="accent3" accent4="accent4" accent5="accent5" accent6="accent6" hlink="hlink" folHlink="folHlink"/>
  <p:sldLayoutIdLst>
    <p:sldLayoutId id="2147487674" r:id="rId1"/>
    <p:sldLayoutId id="2147487675" r:id="rId2"/>
    <p:sldLayoutId id="2147487676" r:id="rId3"/>
    <p:sldLayoutId id="2147487677" r:id="rId4"/>
    <p:sldLayoutId id="2147487678" r:id="rId5"/>
    <p:sldLayoutId id="2147487679" r:id="rId6"/>
    <p:sldLayoutId id="2147487680" r:id="rId7"/>
    <p:sldLayoutId id="2147487681" r:id="rId8"/>
    <p:sldLayoutId id="2147487682" r:id="rId9"/>
    <p:sldLayoutId id="2147487683" r:id="rId10"/>
    <p:sldLayoutId id="2147487684" r:id="rId11"/>
  </p:sldLayoutIdLst>
  <p:txStyles>
    <p:titleStyle>
      <a:lvl1pPr algn="ctr" defTabSz="397830" rtl="0" eaLnBrk="0" fontAlgn="base" hangingPunct="0">
        <a:lnSpc>
          <a:spcPct val="93000"/>
        </a:lnSpc>
        <a:spcBef>
          <a:spcPct val="0"/>
        </a:spcBef>
        <a:spcAft>
          <a:spcPct val="0"/>
        </a:spcAft>
        <a:buClr>
          <a:srgbClr val="000000"/>
        </a:buClr>
        <a:buSzPct val="100000"/>
        <a:buFont typeface="Times New Roman" charset="0"/>
        <a:defRPr sz="4236">
          <a:solidFill>
            <a:srgbClr val="000000"/>
          </a:solidFill>
          <a:latin typeface="+mj-lt"/>
          <a:ea typeface="ＭＳ Ｐゴシック" charset="0"/>
          <a:cs typeface="+mj-cs"/>
        </a:defRPr>
      </a:lvl1pPr>
      <a:lvl2pPr algn="ctr" defTabSz="397830" rtl="0" eaLnBrk="0" fontAlgn="base" hangingPunct="0">
        <a:lnSpc>
          <a:spcPct val="93000"/>
        </a:lnSpc>
        <a:spcBef>
          <a:spcPct val="0"/>
        </a:spcBef>
        <a:spcAft>
          <a:spcPct val="0"/>
        </a:spcAft>
        <a:buClr>
          <a:srgbClr val="000000"/>
        </a:buClr>
        <a:buSzPct val="100000"/>
        <a:buFont typeface="Times New Roman" charset="0"/>
        <a:defRPr sz="4236">
          <a:solidFill>
            <a:srgbClr val="000000"/>
          </a:solidFill>
          <a:latin typeface="Times New Roman" pitchFamily="-108" charset="0"/>
          <a:ea typeface="ＭＳ Ｐゴシック" charset="0"/>
          <a:cs typeface="MS Gothic" charset="0"/>
        </a:defRPr>
      </a:lvl2pPr>
      <a:lvl3pPr algn="ctr" defTabSz="397830" rtl="0" eaLnBrk="0" fontAlgn="base" hangingPunct="0">
        <a:lnSpc>
          <a:spcPct val="93000"/>
        </a:lnSpc>
        <a:spcBef>
          <a:spcPct val="0"/>
        </a:spcBef>
        <a:spcAft>
          <a:spcPct val="0"/>
        </a:spcAft>
        <a:buClr>
          <a:srgbClr val="000000"/>
        </a:buClr>
        <a:buSzPct val="100000"/>
        <a:buFont typeface="Times New Roman" charset="0"/>
        <a:defRPr sz="4236">
          <a:solidFill>
            <a:srgbClr val="000000"/>
          </a:solidFill>
          <a:latin typeface="Times New Roman" pitchFamily="-108" charset="0"/>
          <a:ea typeface="ＭＳ Ｐゴシック" charset="0"/>
          <a:cs typeface="MS Gothic" charset="0"/>
        </a:defRPr>
      </a:lvl3pPr>
      <a:lvl4pPr algn="ctr" defTabSz="397830" rtl="0" eaLnBrk="0" fontAlgn="base" hangingPunct="0">
        <a:lnSpc>
          <a:spcPct val="93000"/>
        </a:lnSpc>
        <a:spcBef>
          <a:spcPct val="0"/>
        </a:spcBef>
        <a:spcAft>
          <a:spcPct val="0"/>
        </a:spcAft>
        <a:buClr>
          <a:srgbClr val="000000"/>
        </a:buClr>
        <a:buSzPct val="100000"/>
        <a:buFont typeface="Times New Roman" charset="0"/>
        <a:defRPr sz="4236">
          <a:solidFill>
            <a:srgbClr val="000000"/>
          </a:solidFill>
          <a:latin typeface="Times New Roman" pitchFamily="-108" charset="0"/>
          <a:ea typeface="ＭＳ Ｐゴシック" charset="0"/>
          <a:cs typeface="MS Gothic" charset="0"/>
        </a:defRPr>
      </a:lvl4pPr>
      <a:lvl5pPr algn="ctr" defTabSz="397830" rtl="0" eaLnBrk="0" fontAlgn="base" hangingPunct="0">
        <a:lnSpc>
          <a:spcPct val="93000"/>
        </a:lnSpc>
        <a:spcBef>
          <a:spcPct val="0"/>
        </a:spcBef>
        <a:spcAft>
          <a:spcPct val="0"/>
        </a:spcAft>
        <a:buClr>
          <a:srgbClr val="000000"/>
        </a:buClr>
        <a:buSzPct val="100000"/>
        <a:buFont typeface="Times New Roman" charset="0"/>
        <a:defRPr sz="4236">
          <a:solidFill>
            <a:srgbClr val="000000"/>
          </a:solidFill>
          <a:latin typeface="Times New Roman" pitchFamily="-108" charset="0"/>
          <a:ea typeface="ＭＳ Ｐゴシック" charset="0"/>
          <a:cs typeface="MS Gothic" charset="0"/>
        </a:defRPr>
      </a:lvl5pPr>
      <a:lvl6pPr marL="402584" algn="ctr" defTabSz="402584" rtl="0" eaLnBrk="0" fontAlgn="base" hangingPunct="0">
        <a:lnSpc>
          <a:spcPct val="93000"/>
        </a:lnSpc>
        <a:spcBef>
          <a:spcPct val="0"/>
        </a:spcBef>
        <a:spcAft>
          <a:spcPct val="0"/>
        </a:spcAft>
        <a:buClr>
          <a:srgbClr val="000000"/>
        </a:buClr>
        <a:buSzPct val="100000"/>
        <a:buFont typeface="Times New Roman" pitchFamily="-108" charset="0"/>
        <a:defRPr sz="4236">
          <a:solidFill>
            <a:srgbClr val="000000"/>
          </a:solidFill>
          <a:latin typeface="Times New Roman" pitchFamily="-108" charset="0"/>
          <a:ea typeface="MS Gothic" charset="0"/>
          <a:cs typeface="MS Gothic" charset="0"/>
        </a:defRPr>
      </a:lvl6pPr>
      <a:lvl7pPr marL="805168" algn="ctr" defTabSz="402584" rtl="0" eaLnBrk="0" fontAlgn="base" hangingPunct="0">
        <a:lnSpc>
          <a:spcPct val="93000"/>
        </a:lnSpc>
        <a:spcBef>
          <a:spcPct val="0"/>
        </a:spcBef>
        <a:spcAft>
          <a:spcPct val="0"/>
        </a:spcAft>
        <a:buClr>
          <a:srgbClr val="000000"/>
        </a:buClr>
        <a:buSzPct val="100000"/>
        <a:buFont typeface="Times New Roman" pitchFamily="-108" charset="0"/>
        <a:defRPr sz="4236">
          <a:solidFill>
            <a:srgbClr val="000000"/>
          </a:solidFill>
          <a:latin typeface="Times New Roman" pitchFamily="-108" charset="0"/>
          <a:ea typeface="MS Gothic" charset="0"/>
          <a:cs typeface="MS Gothic" charset="0"/>
        </a:defRPr>
      </a:lvl7pPr>
      <a:lvl8pPr marL="1207753" algn="ctr" defTabSz="402584" rtl="0" eaLnBrk="0" fontAlgn="base" hangingPunct="0">
        <a:lnSpc>
          <a:spcPct val="93000"/>
        </a:lnSpc>
        <a:spcBef>
          <a:spcPct val="0"/>
        </a:spcBef>
        <a:spcAft>
          <a:spcPct val="0"/>
        </a:spcAft>
        <a:buClr>
          <a:srgbClr val="000000"/>
        </a:buClr>
        <a:buSzPct val="100000"/>
        <a:buFont typeface="Times New Roman" pitchFamily="-108" charset="0"/>
        <a:defRPr sz="4236">
          <a:solidFill>
            <a:srgbClr val="000000"/>
          </a:solidFill>
          <a:latin typeface="Times New Roman" pitchFamily="-108" charset="0"/>
          <a:ea typeface="MS Gothic" charset="0"/>
          <a:cs typeface="MS Gothic" charset="0"/>
        </a:defRPr>
      </a:lvl8pPr>
      <a:lvl9pPr marL="1610338" algn="ctr" defTabSz="402584" rtl="0" eaLnBrk="0" fontAlgn="base" hangingPunct="0">
        <a:lnSpc>
          <a:spcPct val="93000"/>
        </a:lnSpc>
        <a:spcBef>
          <a:spcPct val="0"/>
        </a:spcBef>
        <a:spcAft>
          <a:spcPct val="0"/>
        </a:spcAft>
        <a:buClr>
          <a:srgbClr val="000000"/>
        </a:buClr>
        <a:buSzPct val="100000"/>
        <a:buFont typeface="Times New Roman" pitchFamily="-108" charset="0"/>
        <a:defRPr sz="4236">
          <a:solidFill>
            <a:srgbClr val="000000"/>
          </a:solidFill>
          <a:latin typeface="Times New Roman" pitchFamily="-108" charset="0"/>
          <a:ea typeface="MS Gothic" charset="0"/>
          <a:cs typeface="MS Gothic" charset="0"/>
        </a:defRPr>
      </a:lvl9pPr>
    </p:titleStyle>
    <p:bodyStyle>
      <a:lvl1pPr marL="326389" indent="-326389" algn="l" defTabSz="397830" rtl="0" eaLnBrk="0" fontAlgn="base" hangingPunct="0">
        <a:lnSpc>
          <a:spcPct val="93000"/>
        </a:lnSpc>
        <a:spcBef>
          <a:spcPts val="772"/>
        </a:spcBef>
        <a:spcAft>
          <a:spcPct val="0"/>
        </a:spcAft>
        <a:buClr>
          <a:srgbClr val="000000"/>
        </a:buClr>
        <a:buSzPct val="100000"/>
        <a:buFont typeface="Times New Roman" charset="0"/>
        <a:buChar char="•"/>
        <a:defRPr sz="3088">
          <a:solidFill>
            <a:srgbClr val="000000"/>
          </a:solidFill>
          <a:latin typeface="+mn-lt"/>
          <a:ea typeface="ＭＳ Ｐゴシック" charset="0"/>
          <a:cs typeface="+mn-cs"/>
        </a:defRPr>
      </a:lvl1pPr>
      <a:lvl2pPr marL="714413" indent="-271757" algn="l" defTabSz="397830" rtl="0" eaLnBrk="0" fontAlgn="base" hangingPunct="0">
        <a:lnSpc>
          <a:spcPct val="93000"/>
        </a:lnSpc>
        <a:spcBef>
          <a:spcPts val="684"/>
        </a:spcBef>
        <a:spcAft>
          <a:spcPct val="0"/>
        </a:spcAft>
        <a:buClr>
          <a:srgbClr val="000000"/>
        </a:buClr>
        <a:buSzPct val="100000"/>
        <a:buFont typeface="Times New Roman" charset="0"/>
        <a:buChar char="–"/>
        <a:defRPr sz="2735">
          <a:solidFill>
            <a:srgbClr val="000000"/>
          </a:solidFill>
          <a:latin typeface="+mn-lt"/>
          <a:ea typeface="+mn-ea"/>
          <a:cs typeface="+mn-cs"/>
        </a:defRPr>
      </a:lvl2pPr>
      <a:lvl3pPr marL="1101037" indent="-215725" algn="l" defTabSz="397830" rtl="0" eaLnBrk="0" fontAlgn="base" hangingPunct="0">
        <a:lnSpc>
          <a:spcPct val="93000"/>
        </a:lnSpc>
        <a:spcBef>
          <a:spcPts val="574"/>
        </a:spcBef>
        <a:spcAft>
          <a:spcPct val="0"/>
        </a:spcAft>
        <a:buClr>
          <a:srgbClr val="000000"/>
        </a:buClr>
        <a:buSzPct val="100000"/>
        <a:buFont typeface="Times New Roman" charset="0"/>
        <a:buChar char="•"/>
        <a:defRPr sz="2294">
          <a:solidFill>
            <a:srgbClr val="000000"/>
          </a:solidFill>
          <a:latin typeface="+mn-lt"/>
          <a:ea typeface="+mn-ea"/>
          <a:cs typeface="+mn-cs"/>
        </a:defRPr>
      </a:lvl3pPr>
      <a:lvl4pPr marL="1545094" indent="-215725" algn="l" defTabSz="397830" rtl="0" eaLnBrk="0" fontAlgn="base" hangingPunct="0">
        <a:lnSpc>
          <a:spcPct val="93000"/>
        </a:lnSpc>
        <a:spcBef>
          <a:spcPts val="485"/>
        </a:spcBef>
        <a:spcAft>
          <a:spcPct val="0"/>
        </a:spcAft>
        <a:buClr>
          <a:srgbClr val="000000"/>
        </a:buClr>
        <a:buSzPct val="100000"/>
        <a:buFont typeface="Times New Roman" charset="0"/>
        <a:buChar char="–"/>
        <a:defRPr sz="1941">
          <a:solidFill>
            <a:srgbClr val="000000"/>
          </a:solidFill>
          <a:latin typeface="+mn-lt"/>
          <a:ea typeface="+mn-ea"/>
          <a:cs typeface="+mn-cs"/>
        </a:defRPr>
      </a:lvl4pPr>
      <a:lvl5pPr marL="1989150" indent="-215725" algn="l" defTabSz="397830" rtl="0" eaLnBrk="0" fontAlgn="base" hangingPunct="0">
        <a:lnSpc>
          <a:spcPct val="93000"/>
        </a:lnSpc>
        <a:spcBef>
          <a:spcPts val="485"/>
        </a:spcBef>
        <a:spcAft>
          <a:spcPct val="0"/>
        </a:spcAft>
        <a:buClr>
          <a:srgbClr val="000000"/>
        </a:buClr>
        <a:buSzPct val="100000"/>
        <a:buFont typeface="Times New Roman" charset="0"/>
        <a:buChar char="•"/>
        <a:defRPr sz="1941">
          <a:solidFill>
            <a:srgbClr val="000000"/>
          </a:solidFill>
          <a:latin typeface="+mn-lt"/>
          <a:ea typeface="+mn-ea"/>
          <a:cs typeface="+mn-cs"/>
        </a:defRPr>
      </a:lvl5pPr>
      <a:lvl6pPr marL="2394542" indent="-220862" algn="l" defTabSz="402584" rtl="0" eaLnBrk="0" fontAlgn="base" hangingPunct="0">
        <a:lnSpc>
          <a:spcPct val="93000"/>
        </a:lnSpc>
        <a:spcBef>
          <a:spcPts val="485"/>
        </a:spcBef>
        <a:spcAft>
          <a:spcPct val="0"/>
        </a:spcAft>
        <a:buClr>
          <a:srgbClr val="000000"/>
        </a:buClr>
        <a:buSzPct val="100000"/>
        <a:buFont typeface="Times New Roman" pitchFamily="-108" charset="0"/>
        <a:buChar char="•"/>
        <a:defRPr sz="1941">
          <a:solidFill>
            <a:srgbClr val="000000"/>
          </a:solidFill>
          <a:latin typeface="+mn-lt"/>
          <a:ea typeface="+mn-ea"/>
          <a:cs typeface="+mn-cs"/>
        </a:defRPr>
      </a:lvl6pPr>
      <a:lvl7pPr marL="2797126" indent="-220862" algn="l" defTabSz="402584" rtl="0" eaLnBrk="0" fontAlgn="base" hangingPunct="0">
        <a:lnSpc>
          <a:spcPct val="93000"/>
        </a:lnSpc>
        <a:spcBef>
          <a:spcPts val="485"/>
        </a:spcBef>
        <a:spcAft>
          <a:spcPct val="0"/>
        </a:spcAft>
        <a:buClr>
          <a:srgbClr val="000000"/>
        </a:buClr>
        <a:buSzPct val="100000"/>
        <a:buFont typeface="Times New Roman" pitchFamily="-108" charset="0"/>
        <a:buChar char="•"/>
        <a:defRPr sz="1941">
          <a:solidFill>
            <a:srgbClr val="000000"/>
          </a:solidFill>
          <a:latin typeface="+mn-lt"/>
          <a:ea typeface="+mn-ea"/>
          <a:cs typeface="+mn-cs"/>
        </a:defRPr>
      </a:lvl7pPr>
      <a:lvl8pPr marL="3199714" indent="-220862" algn="l" defTabSz="402584" rtl="0" eaLnBrk="0" fontAlgn="base" hangingPunct="0">
        <a:lnSpc>
          <a:spcPct val="93000"/>
        </a:lnSpc>
        <a:spcBef>
          <a:spcPts val="485"/>
        </a:spcBef>
        <a:spcAft>
          <a:spcPct val="0"/>
        </a:spcAft>
        <a:buClr>
          <a:srgbClr val="000000"/>
        </a:buClr>
        <a:buSzPct val="100000"/>
        <a:buFont typeface="Times New Roman" pitchFamily="-108" charset="0"/>
        <a:buChar char="•"/>
        <a:defRPr sz="1941">
          <a:solidFill>
            <a:srgbClr val="000000"/>
          </a:solidFill>
          <a:latin typeface="+mn-lt"/>
          <a:ea typeface="+mn-ea"/>
          <a:cs typeface="+mn-cs"/>
        </a:defRPr>
      </a:lvl8pPr>
      <a:lvl9pPr marL="3602296" indent="-220862" algn="l" defTabSz="402584" rtl="0" eaLnBrk="0" fontAlgn="base" hangingPunct="0">
        <a:lnSpc>
          <a:spcPct val="93000"/>
        </a:lnSpc>
        <a:spcBef>
          <a:spcPts val="485"/>
        </a:spcBef>
        <a:spcAft>
          <a:spcPct val="0"/>
        </a:spcAft>
        <a:buClr>
          <a:srgbClr val="000000"/>
        </a:buClr>
        <a:buSzPct val="100000"/>
        <a:buFont typeface="Times New Roman" pitchFamily="-108" charset="0"/>
        <a:buChar char="•"/>
        <a:defRPr sz="1941">
          <a:solidFill>
            <a:srgbClr val="000000"/>
          </a:solidFill>
          <a:latin typeface="+mn-lt"/>
          <a:ea typeface="+mn-ea"/>
          <a:cs typeface="+mn-cs"/>
        </a:defRPr>
      </a:lvl9pPr>
    </p:bodyStyle>
    <p:otherStyle>
      <a:defPPr>
        <a:defRPr lang="en-US"/>
      </a:defPPr>
      <a:lvl1pPr marL="0" algn="l" defTabSz="402584" rtl="0" eaLnBrk="1" latinLnBrk="0" hangingPunct="1">
        <a:defRPr sz="1588" kern="1200">
          <a:solidFill>
            <a:schemeClr val="tx1"/>
          </a:solidFill>
          <a:latin typeface="+mn-lt"/>
          <a:ea typeface="+mn-ea"/>
          <a:cs typeface="+mn-cs"/>
        </a:defRPr>
      </a:lvl1pPr>
      <a:lvl2pPr marL="402584" algn="l" defTabSz="402584" rtl="0" eaLnBrk="1" latinLnBrk="0" hangingPunct="1">
        <a:defRPr sz="1588" kern="1200">
          <a:solidFill>
            <a:schemeClr val="tx1"/>
          </a:solidFill>
          <a:latin typeface="+mn-lt"/>
          <a:ea typeface="+mn-ea"/>
          <a:cs typeface="+mn-cs"/>
        </a:defRPr>
      </a:lvl2pPr>
      <a:lvl3pPr marL="805168" algn="l" defTabSz="402584" rtl="0" eaLnBrk="1" latinLnBrk="0" hangingPunct="1">
        <a:defRPr sz="1588" kern="1200">
          <a:solidFill>
            <a:schemeClr val="tx1"/>
          </a:solidFill>
          <a:latin typeface="+mn-lt"/>
          <a:ea typeface="+mn-ea"/>
          <a:cs typeface="+mn-cs"/>
        </a:defRPr>
      </a:lvl3pPr>
      <a:lvl4pPr marL="1207753" algn="l" defTabSz="402584" rtl="0" eaLnBrk="1" latinLnBrk="0" hangingPunct="1">
        <a:defRPr sz="1588" kern="1200">
          <a:solidFill>
            <a:schemeClr val="tx1"/>
          </a:solidFill>
          <a:latin typeface="+mn-lt"/>
          <a:ea typeface="+mn-ea"/>
          <a:cs typeface="+mn-cs"/>
        </a:defRPr>
      </a:lvl4pPr>
      <a:lvl5pPr marL="1610338" algn="l" defTabSz="402584" rtl="0" eaLnBrk="1" latinLnBrk="0" hangingPunct="1">
        <a:defRPr sz="1588" kern="1200">
          <a:solidFill>
            <a:schemeClr val="tx1"/>
          </a:solidFill>
          <a:latin typeface="+mn-lt"/>
          <a:ea typeface="+mn-ea"/>
          <a:cs typeface="+mn-cs"/>
        </a:defRPr>
      </a:lvl5pPr>
      <a:lvl6pPr marL="2012926" algn="l" defTabSz="402584" rtl="0" eaLnBrk="1" latinLnBrk="0" hangingPunct="1">
        <a:defRPr sz="1588" kern="1200">
          <a:solidFill>
            <a:schemeClr val="tx1"/>
          </a:solidFill>
          <a:latin typeface="+mn-lt"/>
          <a:ea typeface="+mn-ea"/>
          <a:cs typeface="+mn-cs"/>
        </a:defRPr>
      </a:lvl6pPr>
      <a:lvl7pPr marL="2415511" algn="l" defTabSz="402584" rtl="0" eaLnBrk="1" latinLnBrk="0" hangingPunct="1">
        <a:defRPr sz="1588" kern="1200">
          <a:solidFill>
            <a:schemeClr val="tx1"/>
          </a:solidFill>
          <a:latin typeface="+mn-lt"/>
          <a:ea typeface="+mn-ea"/>
          <a:cs typeface="+mn-cs"/>
        </a:defRPr>
      </a:lvl7pPr>
      <a:lvl8pPr marL="2818094" algn="l" defTabSz="402584" rtl="0" eaLnBrk="1" latinLnBrk="0" hangingPunct="1">
        <a:defRPr sz="1588" kern="1200">
          <a:solidFill>
            <a:schemeClr val="tx1"/>
          </a:solidFill>
          <a:latin typeface="+mn-lt"/>
          <a:ea typeface="+mn-ea"/>
          <a:cs typeface="+mn-cs"/>
        </a:defRPr>
      </a:lvl8pPr>
      <a:lvl9pPr marL="3220680" algn="l" defTabSz="402584" rtl="0" eaLnBrk="1" latinLnBrk="0" hangingPunct="1">
        <a:defRPr sz="1588" kern="1200">
          <a:solidFill>
            <a:schemeClr val="tx1"/>
          </a:solidFill>
          <a:latin typeface="+mn-lt"/>
          <a:ea typeface="+mn-ea"/>
          <a:cs typeface="+mn-cs"/>
        </a:defRPr>
      </a:lvl9pPr>
    </p:otherStyle>
  </p:txStyles>
</p:sldMaster>
</file>

<file path=ppt/slideMasters/slideMaster74.xml><?xml version="1.0" encoding="utf-8"?>
<p:sldMaster xmlns:a="http://schemas.openxmlformats.org/drawingml/2006/main" xmlns:r="http://schemas.openxmlformats.org/officeDocument/2006/relationships" xmlns:p="http://schemas.openxmlformats.org/presentationml/2006/main">
  <p:cSld>
    <p:bg>
      <p:bgPr>
        <a:solidFill>
          <a:srgbClr val="FEFED6"/>
        </a:solidFill>
        <a:effectLst/>
      </p:bgPr>
    </p:bg>
    <p:spTree>
      <p:nvGrpSpPr>
        <p:cNvPr id="1" name=""/>
        <p:cNvGrpSpPr/>
        <p:nvPr/>
      </p:nvGrpSpPr>
      <p:grpSpPr>
        <a:xfrm>
          <a:off x="0" y="0"/>
          <a:ext cx="0" cy="0"/>
          <a:chOff x="0" y="0"/>
          <a:chExt cx="0" cy="0"/>
        </a:xfrm>
      </p:grpSpPr>
      <p:grpSp>
        <p:nvGrpSpPr>
          <p:cNvPr id="58" name="Group 291"/>
          <p:cNvGrpSpPr/>
          <p:nvPr/>
        </p:nvGrpSpPr>
        <p:grpSpPr>
          <a:xfrm>
            <a:off x="215899" y="76200"/>
            <a:ext cx="8686801" cy="6781800"/>
            <a:chOff x="0" y="0"/>
            <a:chExt cx="8686800" cy="6781799"/>
          </a:xfrm>
        </p:grpSpPr>
        <p:grpSp>
          <p:nvGrpSpPr>
            <p:cNvPr id="32" name="Group 201"/>
            <p:cNvGrpSpPr/>
            <p:nvPr/>
          </p:nvGrpSpPr>
          <p:grpSpPr>
            <a:xfrm>
              <a:off x="-1" y="0"/>
              <a:ext cx="8686801" cy="336551"/>
              <a:chOff x="0" y="0"/>
              <a:chExt cx="8686800" cy="336550"/>
            </a:xfrm>
          </p:grpSpPr>
          <p:grpSp>
            <p:nvGrpSpPr>
              <p:cNvPr id="7" name="Group 202"/>
              <p:cNvGrpSpPr/>
              <p:nvPr/>
            </p:nvGrpSpPr>
            <p:grpSpPr>
              <a:xfrm>
                <a:off x="-1" y="0"/>
                <a:ext cx="1676401" cy="336551"/>
                <a:chOff x="0" y="0"/>
                <a:chExt cx="1676400" cy="336549"/>
              </a:xfrm>
            </p:grpSpPr>
            <p:sp>
              <p:nvSpPr>
                <p:cNvPr id="2" name="Rectangle 203"/>
                <p:cNvSpPr/>
                <p:nvPr/>
              </p:nvSpPr>
              <p:spPr>
                <a:xfrm>
                  <a:off x="838200" y="0"/>
                  <a:ext cx="838200" cy="168276"/>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3" name="Rectangle 204"/>
                <p:cNvSpPr/>
                <p:nvPr/>
              </p:nvSpPr>
              <p:spPr>
                <a:xfrm>
                  <a:off x="838200" y="168275"/>
                  <a:ext cx="838200" cy="168275"/>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4" name="Rectangle 205"/>
                <p:cNvSpPr/>
                <p:nvPr/>
              </p:nvSpPr>
              <p:spPr>
                <a:xfrm>
                  <a:off x="-1" y="168275"/>
                  <a:ext cx="838201" cy="168275"/>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5" name="Rectangle 206"/>
                <p:cNvSpPr/>
                <p:nvPr/>
              </p:nvSpPr>
              <p:spPr>
                <a:xfrm>
                  <a:off x="-1" y="0"/>
                  <a:ext cx="838201" cy="168276"/>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6" name="Rectangle 207"/>
                <p:cNvSpPr/>
                <p:nvPr/>
              </p:nvSpPr>
              <p:spPr>
                <a:xfrm>
                  <a:off x="83819" y="84137"/>
                  <a:ext cx="1507887" cy="168276"/>
                </a:xfrm>
                <a:prstGeom prst="rect">
                  <a:avLst/>
                </a:prstGeom>
                <a:solidFill>
                  <a:srgbClr val="FEFED6">
                    <a:alpha val="50195"/>
                  </a:srgbClr>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13" name="Group 208"/>
              <p:cNvGrpSpPr/>
              <p:nvPr/>
            </p:nvGrpSpPr>
            <p:grpSpPr>
              <a:xfrm>
                <a:off x="1752599" y="0"/>
                <a:ext cx="1676401" cy="336551"/>
                <a:chOff x="0" y="0"/>
                <a:chExt cx="1676400" cy="336549"/>
              </a:xfrm>
            </p:grpSpPr>
            <p:sp>
              <p:nvSpPr>
                <p:cNvPr id="8" name="Rectangle 209"/>
                <p:cNvSpPr/>
                <p:nvPr/>
              </p:nvSpPr>
              <p:spPr>
                <a:xfrm>
                  <a:off x="838200" y="0"/>
                  <a:ext cx="838200" cy="168276"/>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9" name="Rectangle 210"/>
                <p:cNvSpPr/>
                <p:nvPr/>
              </p:nvSpPr>
              <p:spPr>
                <a:xfrm>
                  <a:off x="838200" y="168275"/>
                  <a:ext cx="838200" cy="168275"/>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10" name="Rectangle 211"/>
                <p:cNvSpPr/>
                <p:nvPr/>
              </p:nvSpPr>
              <p:spPr>
                <a:xfrm>
                  <a:off x="-1" y="168275"/>
                  <a:ext cx="838201" cy="168275"/>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11" name="Rectangle 212"/>
                <p:cNvSpPr/>
                <p:nvPr/>
              </p:nvSpPr>
              <p:spPr>
                <a:xfrm>
                  <a:off x="-1" y="0"/>
                  <a:ext cx="838201" cy="168276"/>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12" name="Rectangle 213"/>
                <p:cNvSpPr/>
                <p:nvPr/>
              </p:nvSpPr>
              <p:spPr>
                <a:xfrm>
                  <a:off x="83819" y="84137"/>
                  <a:ext cx="1507887" cy="168276"/>
                </a:xfrm>
                <a:prstGeom prst="rect">
                  <a:avLst/>
                </a:prstGeom>
                <a:solidFill>
                  <a:srgbClr val="FEFED6">
                    <a:alpha val="50195"/>
                  </a:srgbClr>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19" name="Group 214"/>
              <p:cNvGrpSpPr/>
              <p:nvPr/>
            </p:nvGrpSpPr>
            <p:grpSpPr>
              <a:xfrm>
                <a:off x="3505199" y="0"/>
                <a:ext cx="1676401" cy="336551"/>
                <a:chOff x="0" y="0"/>
                <a:chExt cx="1676400" cy="336549"/>
              </a:xfrm>
            </p:grpSpPr>
            <p:sp>
              <p:nvSpPr>
                <p:cNvPr id="14" name="Rectangle 215"/>
                <p:cNvSpPr/>
                <p:nvPr/>
              </p:nvSpPr>
              <p:spPr>
                <a:xfrm>
                  <a:off x="838200" y="0"/>
                  <a:ext cx="838200" cy="168276"/>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15" name="Rectangle 216"/>
                <p:cNvSpPr/>
                <p:nvPr/>
              </p:nvSpPr>
              <p:spPr>
                <a:xfrm>
                  <a:off x="838200" y="168275"/>
                  <a:ext cx="838200" cy="168275"/>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16" name="Rectangle 217"/>
                <p:cNvSpPr/>
                <p:nvPr/>
              </p:nvSpPr>
              <p:spPr>
                <a:xfrm>
                  <a:off x="-1" y="168275"/>
                  <a:ext cx="838201" cy="168275"/>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17" name="Rectangle 218"/>
                <p:cNvSpPr/>
                <p:nvPr/>
              </p:nvSpPr>
              <p:spPr>
                <a:xfrm>
                  <a:off x="-1" y="0"/>
                  <a:ext cx="838201" cy="168276"/>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18" name="Rectangle 219"/>
                <p:cNvSpPr/>
                <p:nvPr/>
              </p:nvSpPr>
              <p:spPr>
                <a:xfrm>
                  <a:off x="83819" y="84137"/>
                  <a:ext cx="1507887" cy="168276"/>
                </a:xfrm>
                <a:prstGeom prst="rect">
                  <a:avLst/>
                </a:prstGeom>
                <a:solidFill>
                  <a:srgbClr val="FEFED6">
                    <a:alpha val="50195"/>
                  </a:srgbClr>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5" name="Group 220"/>
              <p:cNvGrpSpPr/>
              <p:nvPr/>
            </p:nvGrpSpPr>
            <p:grpSpPr>
              <a:xfrm>
                <a:off x="5257799" y="0"/>
                <a:ext cx="1676401" cy="336551"/>
                <a:chOff x="0" y="0"/>
                <a:chExt cx="1676400" cy="336549"/>
              </a:xfrm>
            </p:grpSpPr>
            <p:sp>
              <p:nvSpPr>
                <p:cNvPr id="20" name="Rectangle 221"/>
                <p:cNvSpPr/>
                <p:nvPr/>
              </p:nvSpPr>
              <p:spPr>
                <a:xfrm>
                  <a:off x="838200" y="0"/>
                  <a:ext cx="838200" cy="168276"/>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1" name="Rectangle 222"/>
                <p:cNvSpPr/>
                <p:nvPr/>
              </p:nvSpPr>
              <p:spPr>
                <a:xfrm>
                  <a:off x="838200" y="168275"/>
                  <a:ext cx="838200" cy="168275"/>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2" name="Rectangle 223"/>
                <p:cNvSpPr/>
                <p:nvPr/>
              </p:nvSpPr>
              <p:spPr>
                <a:xfrm>
                  <a:off x="-1" y="168275"/>
                  <a:ext cx="838201" cy="168275"/>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 name="Rectangle 224"/>
                <p:cNvSpPr/>
                <p:nvPr/>
              </p:nvSpPr>
              <p:spPr>
                <a:xfrm>
                  <a:off x="-1" y="0"/>
                  <a:ext cx="838201" cy="168276"/>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4" name="Rectangle 225"/>
                <p:cNvSpPr/>
                <p:nvPr/>
              </p:nvSpPr>
              <p:spPr>
                <a:xfrm>
                  <a:off x="83819" y="84137"/>
                  <a:ext cx="1507887" cy="168276"/>
                </a:xfrm>
                <a:prstGeom prst="rect">
                  <a:avLst/>
                </a:prstGeom>
                <a:solidFill>
                  <a:srgbClr val="FEFED6">
                    <a:alpha val="50195"/>
                  </a:srgbClr>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31" name="Group 226"/>
              <p:cNvGrpSpPr/>
              <p:nvPr/>
            </p:nvGrpSpPr>
            <p:grpSpPr>
              <a:xfrm>
                <a:off x="7010399" y="0"/>
                <a:ext cx="1676401" cy="336551"/>
                <a:chOff x="0" y="0"/>
                <a:chExt cx="1676400" cy="336549"/>
              </a:xfrm>
            </p:grpSpPr>
            <p:sp>
              <p:nvSpPr>
                <p:cNvPr id="26" name="Rectangle 227"/>
                <p:cNvSpPr/>
                <p:nvPr/>
              </p:nvSpPr>
              <p:spPr>
                <a:xfrm>
                  <a:off x="838200" y="0"/>
                  <a:ext cx="838200" cy="168276"/>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7" name="Rectangle 228"/>
                <p:cNvSpPr/>
                <p:nvPr/>
              </p:nvSpPr>
              <p:spPr>
                <a:xfrm>
                  <a:off x="838200" y="168275"/>
                  <a:ext cx="838200" cy="168275"/>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8" name="Rectangle 229"/>
                <p:cNvSpPr/>
                <p:nvPr/>
              </p:nvSpPr>
              <p:spPr>
                <a:xfrm>
                  <a:off x="-1" y="168275"/>
                  <a:ext cx="838201" cy="168275"/>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9" name="Rectangle 230"/>
                <p:cNvSpPr/>
                <p:nvPr/>
              </p:nvSpPr>
              <p:spPr>
                <a:xfrm>
                  <a:off x="-1" y="0"/>
                  <a:ext cx="838201" cy="168276"/>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30" name="Rectangle 231"/>
                <p:cNvSpPr/>
                <p:nvPr/>
              </p:nvSpPr>
              <p:spPr>
                <a:xfrm>
                  <a:off x="83819" y="84137"/>
                  <a:ext cx="1507887" cy="168276"/>
                </a:xfrm>
                <a:prstGeom prst="rect">
                  <a:avLst/>
                </a:prstGeom>
                <a:solidFill>
                  <a:srgbClr val="FEFED6">
                    <a:alpha val="50195"/>
                  </a:srgbClr>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grpSp>
          <p:nvGrpSpPr>
            <p:cNvPr id="57" name="Group 289"/>
            <p:cNvGrpSpPr/>
            <p:nvPr/>
          </p:nvGrpSpPr>
          <p:grpSpPr>
            <a:xfrm>
              <a:off x="88900" y="6707187"/>
              <a:ext cx="8458201" cy="74613"/>
              <a:chOff x="0" y="0"/>
              <a:chExt cx="8458200" cy="74612"/>
            </a:xfrm>
          </p:grpSpPr>
          <p:grpSp>
            <p:nvGrpSpPr>
              <p:cNvPr id="35" name="Group 265"/>
              <p:cNvGrpSpPr/>
              <p:nvPr/>
            </p:nvGrpSpPr>
            <p:grpSpPr>
              <a:xfrm>
                <a:off x="0" y="-1"/>
                <a:ext cx="990601" cy="74614"/>
                <a:chOff x="0" y="0"/>
                <a:chExt cx="990599" cy="74612"/>
              </a:xfrm>
            </p:grpSpPr>
            <p:sp>
              <p:nvSpPr>
                <p:cNvPr id="33" name="Rectangle 266"/>
                <p:cNvSpPr/>
                <p:nvPr/>
              </p:nvSpPr>
              <p:spPr>
                <a:xfrm>
                  <a:off x="495300" y="-1"/>
                  <a:ext cx="495300"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34" name="Rectangle 267"/>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38" name="Group 268"/>
              <p:cNvGrpSpPr/>
              <p:nvPr/>
            </p:nvGrpSpPr>
            <p:grpSpPr>
              <a:xfrm>
                <a:off x="1066800" y="-1"/>
                <a:ext cx="990601" cy="74614"/>
                <a:chOff x="0" y="0"/>
                <a:chExt cx="990599" cy="74612"/>
              </a:xfrm>
            </p:grpSpPr>
            <p:sp>
              <p:nvSpPr>
                <p:cNvPr id="36" name="Rectangle 269"/>
                <p:cNvSpPr/>
                <p:nvPr/>
              </p:nvSpPr>
              <p:spPr>
                <a:xfrm>
                  <a:off x="495300" y="-1"/>
                  <a:ext cx="495300"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37" name="Rectangle 270"/>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41" name="Group 271"/>
              <p:cNvGrpSpPr/>
              <p:nvPr/>
            </p:nvGrpSpPr>
            <p:grpSpPr>
              <a:xfrm>
                <a:off x="2133600" y="-1"/>
                <a:ext cx="990601" cy="74614"/>
                <a:chOff x="0" y="0"/>
                <a:chExt cx="990599" cy="74612"/>
              </a:xfrm>
            </p:grpSpPr>
            <p:sp>
              <p:nvSpPr>
                <p:cNvPr id="39" name="Rectangle 272"/>
                <p:cNvSpPr/>
                <p:nvPr/>
              </p:nvSpPr>
              <p:spPr>
                <a:xfrm>
                  <a:off x="495300" y="-1"/>
                  <a:ext cx="495300"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40" name="Rectangle 273"/>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44" name="Group 274"/>
              <p:cNvGrpSpPr/>
              <p:nvPr/>
            </p:nvGrpSpPr>
            <p:grpSpPr>
              <a:xfrm>
                <a:off x="3200400" y="-1"/>
                <a:ext cx="990601" cy="74614"/>
                <a:chOff x="0" y="0"/>
                <a:chExt cx="990599" cy="74612"/>
              </a:xfrm>
            </p:grpSpPr>
            <p:sp>
              <p:nvSpPr>
                <p:cNvPr id="42" name="Rectangle 275"/>
                <p:cNvSpPr/>
                <p:nvPr/>
              </p:nvSpPr>
              <p:spPr>
                <a:xfrm>
                  <a:off x="495300" y="-1"/>
                  <a:ext cx="495300"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43" name="Rectangle 276"/>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47" name="Group 277"/>
              <p:cNvGrpSpPr/>
              <p:nvPr/>
            </p:nvGrpSpPr>
            <p:grpSpPr>
              <a:xfrm>
                <a:off x="4267200" y="-1"/>
                <a:ext cx="990601" cy="74614"/>
                <a:chOff x="0" y="0"/>
                <a:chExt cx="990599" cy="74612"/>
              </a:xfrm>
            </p:grpSpPr>
            <p:sp>
              <p:nvSpPr>
                <p:cNvPr id="45" name="Rectangle 278"/>
                <p:cNvSpPr/>
                <p:nvPr/>
              </p:nvSpPr>
              <p:spPr>
                <a:xfrm>
                  <a:off x="495300" y="-1"/>
                  <a:ext cx="495300"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46" name="Rectangle 279"/>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50" name="Group 280"/>
              <p:cNvGrpSpPr/>
              <p:nvPr/>
            </p:nvGrpSpPr>
            <p:grpSpPr>
              <a:xfrm>
                <a:off x="5334000" y="-1"/>
                <a:ext cx="990601" cy="74614"/>
                <a:chOff x="0" y="0"/>
                <a:chExt cx="990599" cy="74612"/>
              </a:xfrm>
            </p:grpSpPr>
            <p:sp>
              <p:nvSpPr>
                <p:cNvPr id="48" name="Rectangle 281"/>
                <p:cNvSpPr/>
                <p:nvPr/>
              </p:nvSpPr>
              <p:spPr>
                <a:xfrm>
                  <a:off x="495300" y="-1"/>
                  <a:ext cx="495300"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49" name="Rectangle 282"/>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53" name="Group 283"/>
              <p:cNvGrpSpPr/>
              <p:nvPr/>
            </p:nvGrpSpPr>
            <p:grpSpPr>
              <a:xfrm>
                <a:off x="6400800" y="-1"/>
                <a:ext cx="990601" cy="74614"/>
                <a:chOff x="0" y="0"/>
                <a:chExt cx="990599" cy="74612"/>
              </a:xfrm>
            </p:grpSpPr>
            <p:sp>
              <p:nvSpPr>
                <p:cNvPr id="51" name="Rectangle 284"/>
                <p:cNvSpPr/>
                <p:nvPr/>
              </p:nvSpPr>
              <p:spPr>
                <a:xfrm>
                  <a:off x="495300" y="-1"/>
                  <a:ext cx="495300"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52" name="Rectangle 285"/>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56" name="Group 286"/>
              <p:cNvGrpSpPr/>
              <p:nvPr/>
            </p:nvGrpSpPr>
            <p:grpSpPr>
              <a:xfrm>
                <a:off x="7467600" y="-1"/>
                <a:ext cx="990601" cy="74614"/>
                <a:chOff x="0" y="0"/>
                <a:chExt cx="990599" cy="74612"/>
              </a:xfrm>
            </p:grpSpPr>
            <p:sp>
              <p:nvSpPr>
                <p:cNvPr id="54" name="Rectangle 287"/>
                <p:cNvSpPr/>
                <p:nvPr/>
              </p:nvSpPr>
              <p:spPr>
                <a:xfrm>
                  <a:off x="495300" y="-1"/>
                  <a:ext cx="495300"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55" name="Rectangle 288"/>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grpSp>
      <p:sp>
        <p:nvSpPr>
          <p:cNvPr id="59" name="Title Text"/>
          <p:cNvSpPr txBox="1">
            <a:spLocks noGrp="1"/>
          </p:cNvSpPr>
          <p:nvPr>
            <p:ph type="title"/>
          </p:nvPr>
        </p:nvSpPr>
        <p:spPr>
          <a:xfrm>
            <a:off x="685800" y="609600"/>
            <a:ext cx="7772400" cy="1143000"/>
          </a:xfrm>
          <a:prstGeom prst="rect">
            <a:avLst/>
          </a:prstGeom>
          <a:solidFill>
            <a:srgbClr val="000000"/>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630" tIns="45630" rIns="45630" bIns="45630" anchor="ctr">
            <a:normAutofit/>
          </a:bodyPr>
          <a:lstStyle>
            <a:lvl1pPr rtl="1">
              <a:defRPr/>
            </a:lvl1pPr>
          </a:lstStyle>
          <a:p>
            <a:r>
              <a:rPr dirty="0"/>
              <a:t>Title Text</a:t>
            </a:r>
          </a:p>
        </p:txBody>
      </p:sp>
      <p:sp>
        <p:nvSpPr>
          <p:cNvPr id="60" name="Body Level One…"/>
          <p:cNvSpPr txBox="1">
            <a:spLocks noGrp="1"/>
          </p:cNvSpPr>
          <p:nvPr>
            <p:ph type="body" idx="1"/>
          </p:nvPr>
        </p:nvSpPr>
        <p:spPr>
          <a:xfrm>
            <a:off x="457200" y="1600200"/>
            <a:ext cx="8229600" cy="4525963"/>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630" tIns="45630" rIns="45630" bIns="45630"/>
          <a:lstStyle>
            <a:lvl1pPr rtl="1">
              <a:buBlip>
                <a:blip r:embed="rId369"/>
              </a:buBlip>
              <a:defRPr/>
            </a:lvl1pPr>
            <a:lvl2pPr rtl="1">
              <a:defRPr/>
            </a:lvl2pPr>
            <a:lvl3pPr rtl="1">
              <a:defRPr/>
            </a:lvl3pPr>
            <a:lvl4pPr rtl="1">
              <a:defRPr/>
            </a:lvl4pPr>
            <a:lvl5pPr rtl="1">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1" name="Slide Number"/>
          <p:cNvSpPr txBox="1">
            <a:spLocks noGrp="1"/>
          </p:cNvSpPr>
          <p:nvPr>
            <p:ph type="sldNum" sz="quarter" idx="2"/>
          </p:nvPr>
        </p:nvSpPr>
        <p:spPr>
          <a:xfrm>
            <a:off x="8192064" y="6334937"/>
            <a:ext cx="266137" cy="294463"/>
          </a:xfrm>
          <a:prstGeom prst="rect">
            <a:avLst/>
          </a:prstGeom>
          <a:ln w="12700">
            <a:miter lim="400000"/>
          </a:ln>
        </p:spPr>
        <p:txBody>
          <a:bodyPr wrap="none" lIns="45630" tIns="45630" rIns="45630" bIns="45630" anchor="b">
            <a:spAutoFit/>
          </a:bodyPr>
          <a:lstStyle>
            <a:lvl1pPr algn="r">
              <a:defRPr sz="1400">
                <a:solidFill>
                  <a:srgbClr val="404176"/>
                </a:solidFill>
                <a:latin typeface="Arial Narrow"/>
                <a:ea typeface="Arial Narrow"/>
                <a:cs typeface="Arial Narrow"/>
                <a:sym typeface="Arial Narrow"/>
              </a:defRPr>
            </a:lvl1pPr>
          </a:lstStyle>
          <a:p>
            <a:fld id="{86CB4B4D-7CA3-9044-876B-883B54F8677D}" type="slidenum">
              <a:rPr/>
              <a:pPr/>
              <a:t>‹#›</a:t>
            </a:fld>
            <a:endParaRPr/>
          </a:p>
        </p:txBody>
      </p:sp>
    </p:spTree>
    <p:extLst>
      <p:ext uri="{BB962C8B-B14F-4D97-AF65-F5344CB8AC3E}">
        <p14:creationId xmlns:p14="http://schemas.microsoft.com/office/powerpoint/2010/main" val="3599080188"/>
      </p:ext>
    </p:extLst>
  </p:cSld>
  <p:clrMap bg1="dk1" tx1="lt1" bg2="dk2" tx2="lt2" accent1="accent1" accent2="accent2" accent3="accent3" accent4="accent4" accent5="accent5" accent6="accent6" hlink="hlink" folHlink="folHlink"/>
  <p:sldLayoutIdLst>
    <p:sldLayoutId id="2147487687" r:id="rId1"/>
    <p:sldLayoutId id="2147487688" r:id="rId2"/>
    <p:sldLayoutId id="2147487689" r:id="rId3"/>
    <p:sldLayoutId id="2147487690" r:id="rId4"/>
    <p:sldLayoutId id="2147487691" r:id="rId5"/>
    <p:sldLayoutId id="2147487693" r:id="rId6"/>
    <p:sldLayoutId id="2147487694" r:id="rId7"/>
    <p:sldLayoutId id="2147487695" r:id="rId8"/>
    <p:sldLayoutId id="2147487696" r:id="rId9"/>
    <p:sldLayoutId id="2147487697" r:id="rId10"/>
    <p:sldLayoutId id="2147487698" r:id="rId11"/>
    <p:sldLayoutId id="2147487699" r:id="rId12"/>
    <p:sldLayoutId id="2147487700" r:id="rId13"/>
    <p:sldLayoutId id="2147487701" r:id="rId14"/>
    <p:sldLayoutId id="2147487702" r:id="rId15"/>
    <p:sldLayoutId id="2147487703" r:id="rId16"/>
    <p:sldLayoutId id="2147487704" r:id="rId17"/>
    <p:sldLayoutId id="2147487705" r:id="rId18"/>
    <p:sldLayoutId id="2147487706" r:id="rId19"/>
    <p:sldLayoutId id="2147487707" r:id="rId20"/>
    <p:sldLayoutId id="2147487708" r:id="rId21"/>
    <p:sldLayoutId id="2147487709" r:id="rId22"/>
    <p:sldLayoutId id="2147487710" r:id="rId23"/>
    <p:sldLayoutId id="2147487711" r:id="rId24"/>
    <p:sldLayoutId id="2147487712" r:id="rId25"/>
    <p:sldLayoutId id="2147487713" r:id="rId26"/>
    <p:sldLayoutId id="2147487714" r:id="rId27"/>
    <p:sldLayoutId id="2147487715" r:id="rId28"/>
    <p:sldLayoutId id="2147487716" r:id="rId29"/>
    <p:sldLayoutId id="2147487717" r:id="rId30"/>
    <p:sldLayoutId id="2147487718" r:id="rId31"/>
    <p:sldLayoutId id="2147487719" r:id="rId32"/>
    <p:sldLayoutId id="2147487720" r:id="rId33"/>
    <p:sldLayoutId id="2147487721" r:id="rId34"/>
    <p:sldLayoutId id="2147487722" r:id="rId35"/>
    <p:sldLayoutId id="2147487723" r:id="rId36"/>
    <p:sldLayoutId id="2147487724" r:id="rId37"/>
    <p:sldLayoutId id="2147487725" r:id="rId38"/>
    <p:sldLayoutId id="2147487726" r:id="rId39"/>
    <p:sldLayoutId id="2147487727" r:id="rId40"/>
    <p:sldLayoutId id="2147487728" r:id="rId41"/>
    <p:sldLayoutId id="2147487729" r:id="rId42"/>
    <p:sldLayoutId id="2147487730" r:id="rId43"/>
    <p:sldLayoutId id="2147487731" r:id="rId44"/>
    <p:sldLayoutId id="2147487732" r:id="rId45"/>
    <p:sldLayoutId id="2147487733" r:id="rId46"/>
    <p:sldLayoutId id="2147487734" r:id="rId47"/>
    <p:sldLayoutId id="2147487735" r:id="rId48"/>
    <p:sldLayoutId id="2147487736" r:id="rId49"/>
    <p:sldLayoutId id="2147487737" r:id="rId50"/>
    <p:sldLayoutId id="2147487738" r:id="rId51"/>
    <p:sldLayoutId id="2147487739" r:id="rId52"/>
    <p:sldLayoutId id="2147487740" r:id="rId53"/>
    <p:sldLayoutId id="2147487741" r:id="rId54"/>
    <p:sldLayoutId id="2147487742" r:id="rId55"/>
    <p:sldLayoutId id="2147487743" r:id="rId56"/>
    <p:sldLayoutId id="2147487744" r:id="rId57"/>
    <p:sldLayoutId id="2147487745" r:id="rId58"/>
    <p:sldLayoutId id="2147487746" r:id="rId59"/>
    <p:sldLayoutId id="2147487747" r:id="rId60"/>
    <p:sldLayoutId id="2147487748" r:id="rId61"/>
    <p:sldLayoutId id="2147487749" r:id="rId62"/>
    <p:sldLayoutId id="2147487750" r:id="rId63"/>
    <p:sldLayoutId id="2147487751" r:id="rId64"/>
    <p:sldLayoutId id="2147487752" r:id="rId65"/>
    <p:sldLayoutId id="2147487753" r:id="rId66"/>
    <p:sldLayoutId id="2147487754" r:id="rId67"/>
    <p:sldLayoutId id="2147487755" r:id="rId68"/>
    <p:sldLayoutId id="2147487756" r:id="rId69"/>
    <p:sldLayoutId id="2147487757" r:id="rId70"/>
    <p:sldLayoutId id="2147487758" r:id="rId71"/>
    <p:sldLayoutId id="2147487759" r:id="rId72"/>
    <p:sldLayoutId id="2147487760" r:id="rId73"/>
    <p:sldLayoutId id="2147487761" r:id="rId74"/>
    <p:sldLayoutId id="2147487762" r:id="rId75"/>
    <p:sldLayoutId id="2147487763" r:id="rId76"/>
    <p:sldLayoutId id="2147487764" r:id="rId77"/>
    <p:sldLayoutId id="2147487765" r:id="rId78"/>
    <p:sldLayoutId id="2147487766" r:id="rId79"/>
    <p:sldLayoutId id="2147487767" r:id="rId80"/>
    <p:sldLayoutId id="2147487768" r:id="rId81"/>
    <p:sldLayoutId id="2147487769" r:id="rId82"/>
    <p:sldLayoutId id="2147487770" r:id="rId83"/>
    <p:sldLayoutId id="2147487771" r:id="rId84"/>
    <p:sldLayoutId id="2147487772" r:id="rId85"/>
    <p:sldLayoutId id="2147487773" r:id="rId86"/>
    <p:sldLayoutId id="2147487774" r:id="rId87"/>
    <p:sldLayoutId id="2147487775" r:id="rId88"/>
    <p:sldLayoutId id="2147487776" r:id="rId89"/>
    <p:sldLayoutId id="2147487777" r:id="rId90"/>
    <p:sldLayoutId id="2147487778" r:id="rId91"/>
    <p:sldLayoutId id="2147487779" r:id="rId92"/>
    <p:sldLayoutId id="2147487780" r:id="rId93"/>
    <p:sldLayoutId id="2147487781" r:id="rId94"/>
    <p:sldLayoutId id="2147487782" r:id="rId95"/>
    <p:sldLayoutId id="2147487783" r:id="rId96"/>
    <p:sldLayoutId id="2147487784" r:id="rId97"/>
    <p:sldLayoutId id="2147487785" r:id="rId98"/>
    <p:sldLayoutId id="2147487786" r:id="rId99"/>
    <p:sldLayoutId id="2147487787" r:id="rId100"/>
    <p:sldLayoutId id="2147487788" r:id="rId101"/>
    <p:sldLayoutId id="2147487789" r:id="rId102"/>
    <p:sldLayoutId id="2147487790" r:id="rId103"/>
    <p:sldLayoutId id="2147487791" r:id="rId104"/>
    <p:sldLayoutId id="2147487792" r:id="rId105"/>
    <p:sldLayoutId id="2147487793" r:id="rId106"/>
    <p:sldLayoutId id="2147487794" r:id="rId107"/>
    <p:sldLayoutId id="2147487795" r:id="rId108"/>
    <p:sldLayoutId id="2147487796" r:id="rId109"/>
    <p:sldLayoutId id="2147487797" r:id="rId110"/>
    <p:sldLayoutId id="2147487798" r:id="rId111"/>
    <p:sldLayoutId id="2147487799" r:id="rId112"/>
    <p:sldLayoutId id="2147487800" r:id="rId113"/>
    <p:sldLayoutId id="2147487801" r:id="rId114"/>
    <p:sldLayoutId id="2147487802" r:id="rId115"/>
    <p:sldLayoutId id="2147487803" r:id="rId116"/>
    <p:sldLayoutId id="2147487804" r:id="rId117"/>
    <p:sldLayoutId id="2147487805" r:id="rId118"/>
    <p:sldLayoutId id="2147487806" r:id="rId119"/>
    <p:sldLayoutId id="2147487807" r:id="rId120"/>
    <p:sldLayoutId id="2147487808" r:id="rId121"/>
    <p:sldLayoutId id="2147487809" r:id="rId122"/>
    <p:sldLayoutId id="2147487810" r:id="rId123"/>
    <p:sldLayoutId id="2147487811" r:id="rId124"/>
    <p:sldLayoutId id="2147487812" r:id="rId125"/>
    <p:sldLayoutId id="2147487813" r:id="rId126"/>
    <p:sldLayoutId id="2147487814" r:id="rId127"/>
    <p:sldLayoutId id="2147487815" r:id="rId128"/>
    <p:sldLayoutId id="2147487816" r:id="rId129"/>
    <p:sldLayoutId id="2147487817" r:id="rId130"/>
    <p:sldLayoutId id="2147487818" r:id="rId131"/>
    <p:sldLayoutId id="2147487819" r:id="rId132"/>
    <p:sldLayoutId id="2147487820" r:id="rId133"/>
    <p:sldLayoutId id="2147487821" r:id="rId134"/>
    <p:sldLayoutId id="2147487822" r:id="rId135"/>
    <p:sldLayoutId id="2147487823" r:id="rId136"/>
    <p:sldLayoutId id="2147487824" r:id="rId137"/>
    <p:sldLayoutId id="2147487825" r:id="rId138"/>
    <p:sldLayoutId id="2147487826" r:id="rId139"/>
    <p:sldLayoutId id="2147487827" r:id="rId140"/>
    <p:sldLayoutId id="2147487828" r:id="rId141"/>
    <p:sldLayoutId id="2147487829" r:id="rId142"/>
    <p:sldLayoutId id="2147487830" r:id="rId143"/>
    <p:sldLayoutId id="2147487831" r:id="rId144"/>
    <p:sldLayoutId id="2147487832" r:id="rId145"/>
    <p:sldLayoutId id="2147487833" r:id="rId146"/>
    <p:sldLayoutId id="2147487834" r:id="rId147"/>
    <p:sldLayoutId id="2147487835" r:id="rId148"/>
    <p:sldLayoutId id="2147487836" r:id="rId149"/>
    <p:sldLayoutId id="2147487837" r:id="rId150"/>
    <p:sldLayoutId id="2147487838" r:id="rId151"/>
    <p:sldLayoutId id="2147487839" r:id="rId152"/>
    <p:sldLayoutId id="2147487840" r:id="rId153"/>
    <p:sldLayoutId id="2147487841" r:id="rId154"/>
    <p:sldLayoutId id="2147487842" r:id="rId155"/>
    <p:sldLayoutId id="2147487843" r:id="rId156"/>
    <p:sldLayoutId id="2147487844" r:id="rId157"/>
    <p:sldLayoutId id="2147487845" r:id="rId158"/>
    <p:sldLayoutId id="2147487846" r:id="rId159"/>
    <p:sldLayoutId id="2147487847" r:id="rId160"/>
    <p:sldLayoutId id="2147487848" r:id="rId161"/>
    <p:sldLayoutId id="2147487849" r:id="rId162"/>
    <p:sldLayoutId id="2147487850" r:id="rId163"/>
    <p:sldLayoutId id="2147487851" r:id="rId164"/>
    <p:sldLayoutId id="2147487852" r:id="rId165"/>
    <p:sldLayoutId id="2147487853" r:id="rId166"/>
    <p:sldLayoutId id="2147487854" r:id="rId167"/>
    <p:sldLayoutId id="2147487855" r:id="rId168"/>
    <p:sldLayoutId id="2147487856" r:id="rId169"/>
    <p:sldLayoutId id="2147487857" r:id="rId170"/>
    <p:sldLayoutId id="2147487858" r:id="rId171"/>
    <p:sldLayoutId id="2147487859" r:id="rId172"/>
    <p:sldLayoutId id="2147487860" r:id="rId173"/>
    <p:sldLayoutId id="2147487861" r:id="rId174"/>
    <p:sldLayoutId id="2147487862" r:id="rId175"/>
    <p:sldLayoutId id="2147487863" r:id="rId176"/>
    <p:sldLayoutId id="2147487864" r:id="rId177"/>
    <p:sldLayoutId id="2147487865" r:id="rId178"/>
    <p:sldLayoutId id="2147487866" r:id="rId179"/>
    <p:sldLayoutId id="2147487867" r:id="rId180"/>
    <p:sldLayoutId id="2147487868" r:id="rId181"/>
    <p:sldLayoutId id="2147487869" r:id="rId182"/>
    <p:sldLayoutId id="2147487870" r:id="rId183"/>
    <p:sldLayoutId id="2147487871" r:id="rId184"/>
    <p:sldLayoutId id="2147487872" r:id="rId185"/>
    <p:sldLayoutId id="2147487873" r:id="rId186"/>
    <p:sldLayoutId id="2147487874" r:id="rId187"/>
    <p:sldLayoutId id="2147487875" r:id="rId188"/>
    <p:sldLayoutId id="2147487876" r:id="rId189"/>
    <p:sldLayoutId id="2147487877" r:id="rId190"/>
    <p:sldLayoutId id="2147487878" r:id="rId191"/>
    <p:sldLayoutId id="2147487879" r:id="rId192"/>
    <p:sldLayoutId id="2147487880" r:id="rId193"/>
    <p:sldLayoutId id="2147487881" r:id="rId194"/>
    <p:sldLayoutId id="2147487882" r:id="rId195"/>
    <p:sldLayoutId id="2147487883" r:id="rId196"/>
    <p:sldLayoutId id="2147487884" r:id="rId197"/>
    <p:sldLayoutId id="2147487885" r:id="rId198"/>
    <p:sldLayoutId id="2147487886" r:id="rId199"/>
    <p:sldLayoutId id="2147487887" r:id="rId200"/>
    <p:sldLayoutId id="2147487888" r:id="rId201"/>
    <p:sldLayoutId id="2147487889" r:id="rId202"/>
    <p:sldLayoutId id="2147487890" r:id="rId203"/>
    <p:sldLayoutId id="2147487891" r:id="rId204"/>
    <p:sldLayoutId id="2147487892" r:id="rId205"/>
    <p:sldLayoutId id="2147487893" r:id="rId206"/>
    <p:sldLayoutId id="2147487894" r:id="rId207"/>
    <p:sldLayoutId id="2147487895" r:id="rId208"/>
    <p:sldLayoutId id="2147487896" r:id="rId209"/>
    <p:sldLayoutId id="2147487897" r:id="rId210"/>
    <p:sldLayoutId id="2147487898" r:id="rId211"/>
    <p:sldLayoutId id="2147487899" r:id="rId212"/>
    <p:sldLayoutId id="2147487900" r:id="rId213"/>
    <p:sldLayoutId id="2147487901" r:id="rId214"/>
    <p:sldLayoutId id="2147487902" r:id="rId215"/>
    <p:sldLayoutId id="2147487903" r:id="rId216"/>
    <p:sldLayoutId id="2147487904" r:id="rId217"/>
    <p:sldLayoutId id="2147487905" r:id="rId218"/>
    <p:sldLayoutId id="2147487906" r:id="rId219"/>
    <p:sldLayoutId id="2147487907" r:id="rId220"/>
    <p:sldLayoutId id="2147487908" r:id="rId221"/>
    <p:sldLayoutId id="2147487909" r:id="rId222"/>
    <p:sldLayoutId id="2147487910" r:id="rId223"/>
    <p:sldLayoutId id="2147487911" r:id="rId224"/>
    <p:sldLayoutId id="2147487912" r:id="rId225"/>
    <p:sldLayoutId id="2147487913" r:id="rId226"/>
    <p:sldLayoutId id="2147487914" r:id="rId227"/>
    <p:sldLayoutId id="2147487915" r:id="rId228"/>
    <p:sldLayoutId id="2147487916" r:id="rId229"/>
    <p:sldLayoutId id="2147487917" r:id="rId230"/>
    <p:sldLayoutId id="2147487918" r:id="rId231"/>
    <p:sldLayoutId id="2147487919" r:id="rId232"/>
    <p:sldLayoutId id="2147487920" r:id="rId233"/>
    <p:sldLayoutId id="2147487921" r:id="rId234"/>
    <p:sldLayoutId id="2147487922" r:id="rId235"/>
    <p:sldLayoutId id="2147487923" r:id="rId236"/>
    <p:sldLayoutId id="2147487924" r:id="rId237"/>
    <p:sldLayoutId id="2147487925" r:id="rId238"/>
    <p:sldLayoutId id="2147487926" r:id="rId239"/>
    <p:sldLayoutId id="2147487927" r:id="rId240"/>
    <p:sldLayoutId id="2147487928" r:id="rId241"/>
    <p:sldLayoutId id="2147487929" r:id="rId242"/>
    <p:sldLayoutId id="2147487930" r:id="rId243"/>
    <p:sldLayoutId id="2147487931" r:id="rId244"/>
    <p:sldLayoutId id="2147487932" r:id="rId245"/>
    <p:sldLayoutId id="2147487933" r:id="rId246"/>
    <p:sldLayoutId id="2147487934" r:id="rId247"/>
    <p:sldLayoutId id="2147487935" r:id="rId248"/>
    <p:sldLayoutId id="2147487936" r:id="rId249"/>
    <p:sldLayoutId id="2147487937" r:id="rId250"/>
    <p:sldLayoutId id="2147487938" r:id="rId251"/>
    <p:sldLayoutId id="2147487939" r:id="rId252"/>
    <p:sldLayoutId id="2147487940" r:id="rId253"/>
    <p:sldLayoutId id="2147487941" r:id="rId254"/>
    <p:sldLayoutId id="2147487942" r:id="rId255"/>
    <p:sldLayoutId id="2147487943" r:id="rId256"/>
    <p:sldLayoutId id="2147487944" r:id="rId257"/>
    <p:sldLayoutId id="2147487945" r:id="rId258"/>
    <p:sldLayoutId id="2147487946" r:id="rId259"/>
    <p:sldLayoutId id="2147487947" r:id="rId260"/>
    <p:sldLayoutId id="2147487948" r:id="rId261"/>
    <p:sldLayoutId id="2147487949" r:id="rId262"/>
    <p:sldLayoutId id="2147487950" r:id="rId263"/>
    <p:sldLayoutId id="2147487951" r:id="rId264"/>
    <p:sldLayoutId id="2147487952" r:id="rId265"/>
    <p:sldLayoutId id="2147487953" r:id="rId266"/>
    <p:sldLayoutId id="2147487954" r:id="rId267"/>
    <p:sldLayoutId id="2147487955" r:id="rId268"/>
    <p:sldLayoutId id="2147487956" r:id="rId269"/>
    <p:sldLayoutId id="2147487957" r:id="rId270"/>
    <p:sldLayoutId id="2147487958" r:id="rId271"/>
    <p:sldLayoutId id="2147487959" r:id="rId272"/>
    <p:sldLayoutId id="2147487960" r:id="rId273"/>
    <p:sldLayoutId id="2147487961" r:id="rId274"/>
    <p:sldLayoutId id="2147487963" r:id="rId275"/>
    <p:sldLayoutId id="2147487964" r:id="rId276"/>
    <p:sldLayoutId id="2147487965" r:id="rId277"/>
    <p:sldLayoutId id="2147487966" r:id="rId278"/>
    <p:sldLayoutId id="2147487967" r:id="rId279"/>
    <p:sldLayoutId id="2147487968" r:id="rId280"/>
    <p:sldLayoutId id="2147487969" r:id="rId281"/>
    <p:sldLayoutId id="2147487970" r:id="rId282"/>
    <p:sldLayoutId id="2147487971" r:id="rId283"/>
    <p:sldLayoutId id="2147487972" r:id="rId284"/>
    <p:sldLayoutId id="2147487973" r:id="rId285"/>
    <p:sldLayoutId id="2147487974" r:id="rId286"/>
    <p:sldLayoutId id="2147487975" r:id="rId287"/>
    <p:sldLayoutId id="2147487976" r:id="rId288"/>
    <p:sldLayoutId id="2147487977" r:id="rId289"/>
    <p:sldLayoutId id="2147487978" r:id="rId290"/>
    <p:sldLayoutId id="2147487979" r:id="rId291"/>
    <p:sldLayoutId id="2147487980" r:id="rId292"/>
    <p:sldLayoutId id="2147487981" r:id="rId293"/>
    <p:sldLayoutId id="2147487982" r:id="rId294"/>
    <p:sldLayoutId id="2147487983" r:id="rId295"/>
    <p:sldLayoutId id="2147487984" r:id="rId296"/>
    <p:sldLayoutId id="2147487985" r:id="rId297"/>
    <p:sldLayoutId id="2147487986" r:id="rId298"/>
    <p:sldLayoutId id="2147487987" r:id="rId299"/>
    <p:sldLayoutId id="2147487988" r:id="rId300"/>
    <p:sldLayoutId id="2147487989" r:id="rId301"/>
    <p:sldLayoutId id="2147487990" r:id="rId302"/>
    <p:sldLayoutId id="2147487991" r:id="rId303"/>
    <p:sldLayoutId id="2147487992" r:id="rId304"/>
    <p:sldLayoutId id="2147487993" r:id="rId305"/>
    <p:sldLayoutId id="2147487994" r:id="rId306"/>
    <p:sldLayoutId id="2147487995" r:id="rId307"/>
    <p:sldLayoutId id="2147487996" r:id="rId308"/>
    <p:sldLayoutId id="2147487997" r:id="rId309"/>
    <p:sldLayoutId id="2147487998" r:id="rId310"/>
    <p:sldLayoutId id="2147487999" r:id="rId311"/>
    <p:sldLayoutId id="2147488000" r:id="rId312"/>
    <p:sldLayoutId id="2147488001" r:id="rId313"/>
    <p:sldLayoutId id="2147488002" r:id="rId314"/>
    <p:sldLayoutId id="2147488003" r:id="rId315"/>
    <p:sldLayoutId id="2147488004" r:id="rId316"/>
    <p:sldLayoutId id="2147488005" r:id="rId317"/>
    <p:sldLayoutId id="2147488006" r:id="rId318"/>
    <p:sldLayoutId id="2147488007" r:id="rId319"/>
    <p:sldLayoutId id="2147488008" r:id="rId320"/>
    <p:sldLayoutId id="2147488009" r:id="rId321"/>
    <p:sldLayoutId id="2147488010" r:id="rId322"/>
    <p:sldLayoutId id="2147488011" r:id="rId323"/>
    <p:sldLayoutId id="2147488012" r:id="rId324"/>
    <p:sldLayoutId id="2147488013" r:id="rId325"/>
    <p:sldLayoutId id="2147488014" r:id="rId326"/>
    <p:sldLayoutId id="2147488015" r:id="rId327"/>
    <p:sldLayoutId id="2147488016" r:id="rId328"/>
    <p:sldLayoutId id="2147488017" r:id="rId329"/>
    <p:sldLayoutId id="2147488018" r:id="rId330"/>
    <p:sldLayoutId id="2147488019" r:id="rId331"/>
    <p:sldLayoutId id="2147488020" r:id="rId332"/>
    <p:sldLayoutId id="2147488021" r:id="rId333"/>
    <p:sldLayoutId id="2147488022" r:id="rId334"/>
    <p:sldLayoutId id="2147488023" r:id="rId335"/>
    <p:sldLayoutId id="2147488024" r:id="rId336"/>
    <p:sldLayoutId id="2147488025" r:id="rId337"/>
    <p:sldLayoutId id="2147488026" r:id="rId338"/>
    <p:sldLayoutId id="2147488027" r:id="rId339"/>
    <p:sldLayoutId id="2147488028" r:id="rId340"/>
    <p:sldLayoutId id="2147488029" r:id="rId341"/>
    <p:sldLayoutId id="2147488030" r:id="rId342"/>
    <p:sldLayoutId id="2147488031" r:id="rId343"/>
    <p:sldLayoutId id="2147488032" r:id="rId344"/>
    <p:sldLayoutId id="2147488033" r:id="rId345"/>
    <p:sldLayoutId id="2147488034" r:id="rId346"/>
    <p:sldLayoutId id="2147488035" r:id="rId347"/>
    <p:sldLayoutId id="2147488036" r:id="rId348"/>
    <p:sldLayoutId id="2147488037" r:id="rId349"/>
    <p:sldLayoutId id="2147488038" r:id="rId350"/>
    <p:sldLayoutId id="2147488039" r:id="rId351"/>
    <p:sldLayoutId id="2147488040" r:id="rId352"/>
    <p:sldLayoutId id="2147488041" r:id="rId353"/>
    <p:sldLayoutId id="2147488042" r:id="rId354"/>
    <p:sldLayoutId id="2147488043" r:id="rId355"/>
    <p:sldLayoutId id="2147488044" r:id="rId356"/>
    <p:sldLayoutId id="2147488045" r:id="rId357"/>
    <p:sldLayoutId id="2147488046" r:id="rId358"/>
    <p:sldLayoutId id="2147488047" r:id="rId359"/>
    <p:sldLayoutId id="2147488048" r:id="rId360"/>
    <p:sldLayoutId id="2147488049" r:id="rId361"/>
    <p:sldLayoutId id="2147488050" r:id="rId362"/>
    <p:sldLayoutId id="2147488051" r:id="rId363"/>
    <p:sldLayoutId id="2147488052" r:id="rId364"/>
    <p:sldLayoutId id="2147488053" r:id="rId365"/>
    <p:sldLayoutId id="2147488054" r:id="rId366"/>
    <p:sldLayoutId id="2147488055" r:id="rId367"/>
  </p:sldLayoutIdLst>
  <p:transition spd="med"/>
  <p:txStyles>
    <p:titleStyle>
      <a:lvl1pPr marL="0" marR="0" indent="0"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Arial" panose="020B0604020202020204" pitchFamily="34" charset="0"/>
          <a:ea typeface="+mj-ea"/>
          <a:cs typeface="Arial" panose="020B0604020202020204" pitchFamily="34" charset="0"/>
          <a:sym typeface="Arial"/>
        </a:defRPr>
      </a:lvl1pPr>
      <a:lvl2pPr marL="0" marR="0" indent="0"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mj-lt"/>
          <a:ea typeface="+mj-ea"/>
          <a:cs typeface="+mj-cs"/>
          <a:sym typeface="Arial"/>
        </a:defRPr>
      </a:lvl2pPr>
      <a:lvl3pPr marL="0" marR="0" indent="0"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mj-lt"/>
          <a:ea typeface="+mj-ea"/>
          <a:cs typeface="+mj-cs"/>
          <a:sym typeface="Arial"/>
        </a:defRPr>
      </a:lvl3pPr>
      <a:lvl4pPr marL="0" marR="0" indent="0"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mj-lt"/>
          <a:ea typeface="+mj-ea"/>
          <a:cs typeface="+mj-cs"/>
          <a:sym typeface="Arial"/>
        </a:defRPr>
      </a:lvl4pPr>
      <a:lvl5pPr marL="0" marR="0" indent="0"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mj-lt"/>
          <a:ea typeface="+mj-ea"/>
          <a:cs typeface="+mj-cs"/>
          <a:sym typeface="Arial"/>
        </a:defRPr>
      </a:lvl5pPr>
      <a:lvl6pPr marL="0" marR="0" indent="456342"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mj-lt"/>
          <a:ea typeface="+mj-ea"/>
          <a:cs typeface="+mj-cs"/>
          <a:sym typeface="Arial"/>
        </a:defRPr>
      </a:lvl6pPr>
      <a:lvl7pPr marL="0" marR="0" indent="912690"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mj-lt"/>
          <a:ea typeface="+mj-ea"/>
          <a:cs typeface="+mj-cs"/>
          <a:sym typeface="Arial"/>
        </a:defRPr>
      </a:lvl7pPr>
      <a:lvl8pPr marL="0" marR="0" indent="1369015"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mj-lt"/>
          <a:ea typeface="+mj-ea"/>
          <a:cs typeface="+mj-cs"/>
          <a:sym typeface="Arial"/>
        </a:defRPr>
      </a:lvl8pPr>
      <a:lvl9pPr marL="0" marR="0" indent="1825374"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mj-lt"/>
          <a:ea typeface="+mj-ea"/>
          <a:cs typeface="+mj-cs"/>
          <a:sym typeface="Arial"/>
        </a:defRPr>
      </a:lvl9pPr>
    </p:titleStyle>
    <p:bodyStyle>
      <a:lvl1pPr marL="342253" marR="0" indent="-342253" algn="l" defTabSz="914400" rtl="0" latinLnBrk="0">
        <a:lnSpc>
          <a:spcPct val="100000"/>
        </a:lnSpc>
        <a:spcBef>
          <a:spcPts val="700"/>
        </a:spcBef>
        <a:spcAft>
          <a:spcPts val="0"/>
        </a:spcAft>
        <a:buClrTx/>
        <a:buSzPct val="80000"/>
        <a:buFontTx/>
        <a:buBlip>
          <a:blip r:embed="rId369"/>
        </a:buBlip>
        <a:tabLst/>
        <a:defRPr sz="3200" b="1" i="0" u="none" strike="noStrike" cap="none" spc="0" baseline="0">
          <a:solidFill>
            <a:srgbClr val="8383AD"/>
          </a:solidFill>
          <a:uFillTx/>
          <a:latin typeface="Arial" panose="020B0604020202020204" pitchFamily="34" charset="0"/>
          <a:ea typeface="+mj-ea"/>
          <a:cs typeface="Arial" panose="020B0604020202020204" pitchFamily="34" charset="0"/>
          <a:sym typeface="Arial"/>
        </a:defRPr>
      </a:lvl1pPr>
      <a:lvl2pPr marL="782291" marR="0" indent="-325963" algn="l" defTabSz="914400" rtl="0" latinLnBrk="0">
        <a:lnSpc>
          <a:spcPct val="100000"/>
        </a:lnSpc>
        <a:spcBef>
          <a:spcPts val="700"/>
        </a:spcBef>
        <a:spcAft>
          <a:spcPts val="0"/>
        </a:spcAft>
        <a:buClrTx/>
        <a:buSzPct val="70000"/>
        <a:buFontTx/>
        <a:buChar char="●"/>
        <a:tabLst/>
        <a:defRPr sz="3200" b="1" i="0" u="none" strike="noStrike" cap="none" spc="0" baseline="0">
          <a:solidFill>
            <a:srgbClr val="8383AD"/>
          </a:solidFill>
          <a:uFillTx/>
          <a:latin typeface="Arial" panose="020B0604020202020204" pitchFamily="34" charset="0"/>
          <a:ea typeface="+mj-ea"/>
          <a:cs typeface="Arial" panose="020B0604020202020204" pitchFamily="34" charset="0"/>
          <a:sym typeface="Arial"/>
        </a:defRPr>
      </a:lvl2pPr>
      <a:lvl3pPr marL="1216896" marR="0" indent="-304229" algn="l" defTabSz="914400" rtl="0" latinLnBrk="0">
        <a:lnSpc>
          <a:spcPct val="100000"/>
        </a:lnSpc>
        <a:spcBef>
          <a:spcPts val="700"/>
        </a:spcBef>
        <a:spcAft>
          <a:spcPts val="0"/>
        </a:spcAft>
        <a:buClrTx/>
        <a:buSzPct val="65000"/>
        <a:buFontTx/>
        <a:buChar char="●"/>
        <a:tabLst/>
        <a:defRPr sz="3200" b="1" i="0" u="none" strike="noStrike" cap="none" spc="0" baseline="0">
          <a:solidFill>
            <a:srgbClr val="8383AD"/>
          </a:solidFill>
          <a:uFillTx/>
          <a:latin typeface="Arial" panose="020B0604020202020204" pitchFamily="34" charset="0"/>
          <a:ea typeface="+mj-ea"/>
          <a:cs typeface="Arial" panose="020B0604020202020204" pitchFamily="34" charset="0"/>
          <a:sym typeface="Arial"/>
        </a:defRPr>
      </a:lvl3pPr>
      <a:lvl4pPr marL="1734097" marR="0" indent="-365075" algn="l" defTabSz="914400" rtl="0" latinLnBrk="0">
        <a:lnSpc>
          <a:spcPct val="100000"/>
        </a:lnSpc>
        <a:spcBef>
          <a:spcPts val="700"/>
        </a:spcBef>
        <a:spcAft>
          <a:spcPts val="0"/>
        </a:spcAft>
        <a:buClrTx/>
        <a:buSzPct val="65000"/>
        <a:buFontTx/>
        <a:buChar char="●"/>
        <a:tabLst/>
        <a:defRPr sz="3200" b="1" i="0" u="none" strike="noStrike" cap="none" spc="0" baseline="0">
          <a:solidFill>
            <a:srgbClr val="8383AD"/>
          </a:solidFill>
          <a:uFillTx/>
          <a:latin typeface="Arial" panose="020B0604020202020204" pitchFamily="34" charset="0"/>
          <a:ea typeface="+mj-ea"/>
          <a:cs typeface="Arial" panose="020B0604020202020204" pitchFamily="34" charset="0"/>
          <a:sym typeface="Arial"/>
        </a:defRPr>
      </a:lvl4pPr>
      <a:lvl5pPr marL="2190427" marR="0" indent="-365075" algn="l" defTabSz="914400" rtl="0" latinLnBrk="0">
        <a:lnSpc>
          <a:spcPct val="100000"/>
        </a:lnSpc>
        <a:spcBef>
          <a:spcPts val="700"/>
        </a:spcBef>
        <a:spcAft>
          <a:spcPts val="0"/>
        </a:spcAft>
        <a:buClrTx/>
        <a:buSzPct val="100000"/>
        <a:buFontTx/>
        <a:buChar char="•"/>
        <a:tabLst/>
        <a:defRPr sz="3200" b="1" i="0" u="none" strike="noStrike" cap="none" spc="0" baseline="0">
          <a:solidFill>
            <a:srgbClr val="8383AD"/>
          </a:solidFill>
          <a:uFillTx/>
          <a:latin typeface="Arial" panose="020B0604020202020204" pitchFamily="34" charset="0"/>
          <a:ea typeface="+mj-ea"/>
          <a:cs typeface="Arial" panose="020B0604020202020204" pitchFamily="34" charset="0"/>
          <a:sym typeface="Arial"/>
        </a:defRPr>
      </a:lvl5pPr>
      <a:lvl6pPr marL="2646767" marR="0" indent="-365075" algn="l" defTabSz="914400" rtl="0" latinLnBrk="0">
        <a:lnSpc>
          <a:spcPct val="100000"/>
        </a:lnSpc>
        <a:spcBef>
          <a:spcPts val="700"/>
        </a:spcBef>
        <a:spcAft>
          <a:spcPts val="0"/>
        </a:spcAft>
        <a:buClrTx/>
        <a:buSzPct val="100000"/>
        <a:buFontTx/>
        <a:buChar char="•"/>
        <a:tabLst/>
        <a:defRPr sz="3200" b="0" i="0" u="none" strike="noStrike" cap="none" spc="0" baseline="0">
          <a:solidFill>
            <a:srgbClr val="8383AD"/>
          </a:solidFill>
          <a:uFillTx/>
          <a:latin typeface="+mj-lt"/>
          <a:ea typeface="+mj-ea"/>
          <a:cs typeface="+mj-cs"/>
          <a:sym typeface="Arial"/>
        </a:defRPr>
      </a:lvl6pPr>
      <a:lvl7pPr marL="3103115" marR="0" indent="-365075" algn="l" defTabSz="914400" rtl="0" latinLnBrk="0">
        <a:lnSpc>
          <a:spcPct val="100000"/>
        </a:lnSpc>
        <a:spcBef>
          <a:spcPts val="700"/>
        </a:spcBef>
        <a:spcAft>
          <a:spcPts val="0"/>
        </a:spcAft>
        <a:buClrTx/>
        <a:buSzPct val="100000"/>
        <a:buFontTx/>
        <a:buChar char="•"/>
        <a:tabLst/>
        <a:defRPr sz="3200" b="0" i="0" u="none" strike="noStrike" cap="none" spc="0" baseline="0">
          <a:solidFill>
            <a:srgbClr val="8383AD"/>
          </a:solidFill>
          <a:uFillTx/>
          <a:latin typeface="+mj-lt"/>
          <a:ea typeface="+mj-ea"/>
          <a:cs typeface="+mj-cs"/>
          <a:sym typeface="Arial"/>
        </a:defRPr>
      </a:lvl7pPr>
      <a:lvl8pPr marL="3559444" marR="0" indent="-365075" algn="l" defTabSz="914400" rtl="0" latinLnBrk="0">
        <a:lnSpc>
          <a:spcPct val="100000"/>
        </a:lnSpc>
        <a:spcBef>
          <a:spcPts val="700"/>
        </a:spcBef>
        <a:spcAft>
          <a:spcPts val="0"/>
        </a:spcAft>
        <a:buClrTx/>
        <a:buSzPct val="100000"/>
        <a:buFontTx/>
        <a:buChar char="•"/>
        <a:tabLst/>
        <a:defRPr sz="3200" b="0" i="0" u="none" strike="noStrike" cap="none" spc="0" baseline="0">
          <a:solidFill>
            <a:srgbClr val="8383AD"/>
          </a:solidFill>
          <a:uFillTx/>
          <a:latin typeface="+mj-lt"/>
          <a:ea typeface="+mj-ea"/>
          <a:cs typeface="+mj-cs"/>
          <a:sym typeface="Arial"/>
        </a:defRPr>
      </a:lvl8pPr>
      <a:lvl9pPr marL="4015796" marR="0" indent="-365075" algn="l" defTabSz="914400" rtl="0" latinLnBrk="0">
        <a:lnSpc>
          <a:spcPct val="100000"/>
        </a:lnSpc>
        <a:spcBef>
          <a:spcPts val="700"/>
        </a:spcBef>
        <a:spcAft>
          <a:spcPts val="0"/>
        </a:spcAft>
        <a:buClrTx/>
        <a:buSzPct val="100000"/>
        <a:buFontTx/>
        <a:buChar char="•"/>
        <a:tabLst/>
        <a:defRPr sz="3200" b="0" i="0" u="none" strike="noStrike" cap="none" spc="0" baseline="0">
          <a:solidFill>
            <a:srgbClr val="8383AD"/>
          </a:solidFill>
          <a:uFillTx/>
          <a:latin typeface="+mj-lt"/>
          <a:ea typeface="+mj-ea"/>
          <a:cs typeface="+mj-cs"/>
          <a:sym typeface="Arial"/>
        </a:defRPr>
      </a:lvl9pPr>
    </p:bodyStyle>
    <p:otherStyle>
      <a:lvl1pPr marL="0" marR="0" indent="0"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1pPr>
      <a:lvl2pPr marL="0" marR="0" indent="456342"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2pPr>
      <a:lvl3pPr marL="0" marR="0" indent="912690"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3pPr>
      <a:lvl4pPr marL="0" marR="0" indent="1369015"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4pPr>
      <a:lvl5pPr marL="0" marR="0" indent="1825374"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5pPr>
      <a:lvl6pPr marL="0" marR="0" indent="2281696"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6pPr>
      <a:lvl7pPr marL="0" marR="0" indent="2738031"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7pPr>
      <a:lvl8pPr marL="0" marR="0" indent="3194368"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8pPr>
      <a:lvl9pPr marL="0" marR="0" indent="3650712"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9pPr>
    </p:otherStyle>
  </p:txStyles>
</p:sldMaster>
</file>

<file path=ppt/slideMasters/slideMaster75.xml><?xml version="1.0" encoding="utf-8"?>
<p:sldMaster xmlns:a="http://schemas.openxmlformats.org/drawingml/2006/main" xmlns:r="http://schemas.openxmlformats.org/officeDocument/2006/relationships" xmlns:p="http://schemas.openxmlformats.org/presentationml/2006/main">
  <p:cSld>
    <p:bg>
      <p:bgPr>
        <a:solidFill>
          <a:srgbClr val="FEFED6"/>
        </a:solidFill>
        <a:effectLst/>
      </p:bgPr>
    </p:bg>
    <p:spTree>
      <p:nvGrpSpPr>
        <p:cNvPr id="1" name=""/>
        <p:cNvGrpSpPr/>
        <p:nvPr/>
      </p:nvGrpSpPr>
      <p:grpSpPr>
        <a:xfrm>
          <a:off x="0" y="0"/>
          <a:ext cx="0" cy="0"/>
          <a:chOff x="0" y="0"/>
          <a:chExt cx="0" cy="0"/>
        </a:xfrm>
      </p:grpSpPr>
      <p:grpSp>
        <p:nvGrpSpPr>
          <p:cNvPr id="58" name="Group 291"/>
          <p:cNvGrpSpPr/>
          <p:nvPr/>
        </p:nvGrpSpPr>
        <p:grpSpPr>
          <a:xfrm>
            <a:off x="215899" y="76200"/>
            <a:ext cx="8686801" cy="6781800"/>
            <a:chOff x="0" y="0"/>
            <a:chExt cx="8686800" cy="6781799"/>
          </a:xfrm>
        </p:grpSpPr>
        <p:grpSp>
          <p:nvGrpSpPr>
            <p:cNvPr id="32" name="Group 201"/>
            <p:cNvGrpSpPr/>
            <p:nvPr/>
          </p:nvGrpSpPr>
          <p:grpSpPr>
            <a:xfrm>
              <a:off x="-1" y="0"/>
              <a:ext cx="8686801" cy="336551"/>
              <a:chOff x="0" y="0"/>
              <a:chExt cx="8686800" cy="336550"/>
            </a:xfrm>
          </p:grpSpPr>
          <p:grpSp>
            <p:nvGrpSpPr>
              <p:cNvPr id="7" name="Group 202"/>
              <p:cNvGrpSpPr/>
              <p:nvPr/>
            </p:nvGrpSpPr>
            <p:grpSpPr>
              <a:xfrm>
                <a:off x="-1" y="0"/>
                <a:ext cx="1676401" cy="336551"/>
                <a:chOff x="0" y="0"/>
                <a:chExt cx="1676400" cy="336549"/>
              </a:xfrm>
            </p:grpSpPr>
            <p:sp>
              <p:nvSpPr>
                <p:cNvPr id="2" name="Rectangle 203"/>
                <p:cNvSpPr/>
                <p:nvPr/>
              </p:nvSpPr>
              <p:spPr>
                <a:xfrm>
                  <a:off x="838200" y="0"/>
                  <a:ext cx="838200" cy="168276"/>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3" name="Rectangle 204"/>
                <p:cNvSpPr/>
                <p:nvPr/>
              </p:nvSpPr>
              <p:spPr>
                <a:xfrm>
                  <a:off x="838200" y="168275"/>
                  <a:ext cx="838200" cy="168275"/>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4" name="Rectangle 205"/>
                <p:cNvSpPr/>
                <p:nvPr/>
              </p:nvSpPr>
              <p:spPr>
                <a:xfrm>
                  <a:off x="-1" y="168275"/>
                  <a:ext cx="838201" cy="168275"/>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5" name="Rectangle 206"/>
                <p:cNvSpPr/>
                <p:nvPr/>
              </p:nvSpPr>
              <p:spPr>
                <a:xfrm>
                  <a:off x="-1" y="0"/>
                  <a:ext cx="838201" cy="168276"/>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6" name="Rectangle 207"/>
                <p:cNvSpPr/>
                <p:nvPr/>
              </p:nvSpPr>
              <p:spPr>
                <a:xfrm>
                  <a:off x="83819" y="84137"/>
                  <a:ext cx="1507887" cy="168276"/>
                </a:xfrm>
                <a:prstGeom prst="rect">
                  <a:avLst/>
                </a:prstGeom>
                <a:solidFill>
                  <a:srgbClr val="FEFED6">
                    <a:alpha val="50195"/>
                  </a:srgbClr>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13" name="Group 208"/>
              <p:cNvGrpSpPr/>
              <p:nvPr/>
            </p:nvGrpSpPr>
            <p:grpSpPr>
              <a:xfrm>
                <a:off x="1752599" y="0"/>
                <a:ext cx="1676401" cy="336551"/>
                <a:chOff x="0" y="0"/>
                <a:chExt cx="1676400" cy="336549"/>
              </a:xfrm>
            </p:grpSpPr>
            <p:sp>
              <p:nvSpPr>
                <p:cNvPr id="8" name="Rectangle 209"/>
                <p:cNvSpPr/>
                <p:nvPr/>
              </p:nvSpPr>
              <p:spPr>
                <a:xfrm>
                  <a:off x="838200" y="0"/>
                  <a:ext cx="838200" cy="168276"/>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9" name="Rectangle 210"/>
                <p:cNvSpPr/>
                <p:nvPr/>
              </p:nvSpPr>
              <p:spPr>
                <a:xfrm>
                  <a:off x="838200" y="168275"/>
                  <a:ext cx="838200" cy="168275"/>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10" name="Rectangle 211"/>
                <p:cNvSpPr/>
                <p:nvPr/>
              </p:nvSpPr>
              <p:spPr>
                <a:xfrm>
                  <a:off x="-1" y="168275"/>
                  <a:ext cx="838201" cy="168275"/>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11" name="Rectangle 212"/>
                <p:cNvSpPr/>
                <p:nvPr/>
              </p:nvSpPr>
              <p:spPr>
                <a:xfrm>
                  <a:off x="-1" y="0"/>
                  <a:ext cx="838201" cy="168276"/>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12" name="Rectangle 213"/>
                <p:cNvSpPr/>
                <p:nvPr/>
              </p:nvSpPr>
              <p:spPr>
                <a:xfrm>
                  <a:off x="83819" y="84137"/>
                  <a:ext cx="1507887" cy="168276"/>
                </a:xfrm>
                <a:prstGeom prst="rect">
                  <a:avLst/>
                </a:prstGeom>
                <a:solidFill>
                  <a:srgbClr val="FEFED6">
                    <a:alpha val="50195"/>
                  </a:srgbClr>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19" name="Group 214"/>
              <p:cNvGrpSpPr/>
              <p:nvPr/>
            </p:nvGrpSpPr>
            <p:grpSpPr>
              <a:xfrm>
                <a:off x="3505199" y="0"/>
                <a:ext cx="1676401" cy="336551"/>
                <a:chOff x="0" y="0"/>
                <a:chExt cx="1676400" cy="336549"/>
              </a:xfrm>
            </p:grpSpPr>
            <p:sp>
              <p:nvSpPr>
                <p:cNvPr id="14" name="Rectangle 215"/>
                <p:cNvSpPr/>
                <p:nvPr/>
              </p:nvSpPr>
              <p:spPr>
                <a:xfrm>
                  <a:off x="838200" y="0"/>
                  <a:ext cx="838200" cy="168276"/>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15" name="Rectangle 216"/>
                <p:cNvSpPr/>
                <p:nvPr/>
              </p:nvSpPr>
              <p:spPr>
                <a:xfrm>
                  <a:off x="838200" y="168275"/>
                  <a:ext cx="838200" cy="168275"/>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16" name="Rectangle 217"/>
                <p:cNvSpPr/>
                <p:nvPr/>
              </p:nvSpPr>
              <p:spPr>
                <a:xfrm>
                  <a:off x="-1" y="168275"/>
                  <a:ext cx="838201" cy="168275"/>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17" name="Rectangle 218"/>
                <p:cNvSpPr/>
                <p:nvPr/>
              </p:nvSpPr>
              <p:spPr>
                <a:xfrm>
                  <a:off x="-1" y="0"/>
                  <a:ext cx="838201" cy="168276"/>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18" name="Rectangle 219"/>
                <p:cNvSpPr/>
                <p:nvPr/>
              </p:nvSpPr>
              <p:spPr>
                <a:xfrm>
                  <a:off x="83819" y="84137"/>
                  <a:ext cx="1507887" cy="168276"/>
                </a:xfrm>
                <a:prstGeom prst="rect">
                  <a:avLst/>
                </a:prstGeom>
                <a:solidFill>
                  <a:srgbClr val="FEFED6">
                    <a:alpha val="50195"/>
                  </a:srgbClr>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25" name="Group 220"/>
              <p:cNvGrpSpPr/>
              <p:nvPr/>
            </p:nvGrpSpPr>
            <p:grpSpPr>
              <a:xfrm>
                <a:off x="5257799" y="0"/>
                <a:ext cx="1676401" cy="336551"/>
                <a:chOff x="0" y="0"/>
                <a:chExt cx="1676400" cy="336549"/>
              </a:xfrm>
            </p:grpSpPr>
            <p:sp>
              <p:nvSpPr>
                <p:cNvPr id="20" name="Rectangle 221"/>
                <p:cNvSpPr/>
                <p:nvPr/>
              </p:nvSpPr>
              <p:spPr>
                <a:xfrm>
                  <a:off x="838200" y="0"/>
                  <a:ext cx="838200" cy="168276"/>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1" name="Rectangle 222"/>
                <p:cNvSpPr/>
                <p:nvPr/>
              </p:nvSpPr>
              <p:spPr>
                <a:xfrm>
                  <a:off x="838200" y="168275"/>
                  <a:ext cx="838200" cy="168275"/>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2" name="Rectangle 223"/>
                <p:cNvSpPr/>
                <p:nvPr/>
              </p:nvSpPr>
              <p:spPr>
                <a:xfrm>
                  <a:off x="-1" y="168275"/>
                  <a:ext cx="838201" cy="168275"/>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3" name="Rectangle 224"/>
                <p:cNvSpPr/>
                <p:nvPr/>
              </p:nvSpPr>
              <p:spPr>
                <a:xfrm>
                  <a:off x="-1" y="0"/>
                  <a:ext cx="838201" cy="168276"/>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4" name="Rectangle 225"/>
                <p:cNvSpPr/>
                <p:nvPr/>
              </p:nvSpPr>
              <p:spPr>
                <a:xfrm>
                  <a:off x="83819" y="84137"/>
                  <a:ext cx="1507887" cy="168276"/>
                </a:xfrm>
                <a:prstGeom prst="rect">
                  <a:avLst/>
                </a:prstGeom>
                <a:solidFill>
                  <a:srgbClr val="FEFED6">
                    <a:alpha val="50195"/>
                  </a:srgbClr>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31" name="Group 226"/>
              <p:cNvGrpSpPr/>
              <p:nvPr/>
            </p:nvGrpSpPr>
            <p:grpSpPr>
              <a:xfrm>
                <a:off x="7010399" y="0"/>
                <a:ext cx="1676401" cy="336551"/>
                <a:chOff x="0" y="0"/>
                <a:chExt cx="1676400" cy="336549"/>
              </a:xfrm>
            </p:grpSpPr>
            <p:sp>
              <p:nvSpPr>
                <p:cNvPr id="26" name="Rectangle 227"/>
                <p:cNvSpPr/>
                <p:nvPr/>
              </p:nvSpPr>
              <p:spPr>
                <a:xfrm>
                  <a:off x="838200" y="0"/>
                  <a:ext cx="838200" cy="168276"/>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7" name="Rectangle 228"/>
                <p:cNvSpPr/>
                <p:nvPr/>
              </p:nvSpPr>
              <p:spPr>
                <a:xfrm>
                  <a:off x="838200" y="168275"/>
                  <a:ext cx="838200" cy="168275"/>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8" name="Rectangle 229"/>
                <p:cNvSpPr/>
                <p:nvPr/>
              </p:nvSpPr>
              <p:spPr>
                <a:xfrm>
                  <a:off x="-1" y="168275"/>
                  <a:ext cx="838201" cy="168275"/>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29" name="Rectangle 230"/>
                <p:cNvSpPr/>
                <p:nvPr/>
              </p:nvSpPr>
              <p:spPr>
                <a:xfrm>
                  <a:off x="-1" y="0"/>
                  <a:ext cx="838201" cy="168276"/>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30" name="Rectangle 231"/>
                <p:cNvSpPr/>
                <p:nvPr/>
              </p:nvSpPr>
              <p:spPr>
                <a:xfrm>
                  <a:off x="83819" y="84137"/>
                  <a:ext cx="1507887" cy="168276"/>
                </a:xfrm>
                <a:prstGeom prst="rect">
                  <a:avLst/>
                </a:prstGeom>
                <a:solidFill>
                  <a:srgbClr val="FEFED6">
                    <a:alpha val="50195"/>
                  </a:srgbClr>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grpSp>
          <p:nvGrpSpPr>
            <p:cNvPr id="57" name="Group 289"/>
            <p:cNvGrpSpPr/>
            <p:nvPr/>
          </p:nvGrpSpPr>
          <p:grpSpPr>
            <a:xfrm>
              <a:off x="88900" y="6707187"/>
              <a:ext cx="8458201" cy="74613"/>
              <a:chOff x="0" y="0"/>
              <a:chExt cx="8458200" cy="74612"/>
            </a:xfrm>
          </p:grpSpPr>
          <p:grpSp>
            <p:nvGrpSpPr>
              <p:cNvPr id="35" name="Group 265"/>
              <p:cNvGrpSpPr/>
              <p:nvPr/>
            </p:nvGrpSpPr>
            <p:grpSpPr>
              <a:xfrm>
                <a:off x="0" y="-1"/>
                <a:ext cx="990601" cy="74614"/>
                <a:chOff x="0" y="0"/>
                <a:chExt cx="990599" cy="74612"/>
              </a:xfrm>
            </p:grpSpPr>
            <p:sp>
              <p:nvSpPr>
                <p:cNvPr id="33" name="Rectangle 266"/>
                <p:cNvSpPr/>
                <p:nvPr/>
              </p:nvSpPr>
              <p:spPr>
                <a:xfrm>
                  <a:off x="495300" y="-1"/>
                  <a:ext cx="495300"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34" name="Rectangle 267"/>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38" name="Group 268"/>
              <p:cNvGrpSpPr/>
              <p:nvPr/>
            </p:nvGrpSpPr>
            <p:grpSpPr>
              <a:xfrm>
                <a:off x="1066800" y="-1"/>
                <a:ext cx="990601" cy="74614"/>
                <a:chOff x="0" y="0"/>
                <a:chExt cx="990599" cy="74612"/>
              </a:xfrm>
            </p:grpSpPr>
            <p:sp>
              <p:nvSpPr>
                <p:cNvPr id="36" name="Rectangle 269"/>
                <p:cNvSpPr/>
                <p:nvPr/>
              </p:nvSpPr>
              <p:spPr>
                <a:xfrm>
                  <a:off x="495300" y="-1"/>
                  <a:ext cx="495300"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37" name="Rectangle 270"/>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41" name="Group 271"/>
              <p:cNvGrpSpPr/>
              <p:nvPr/>
            </p:nvGrpSpPr>
            <p:grpSpPr>
              <a:xfrm>
                <a:off x="2133600" y="-1"/>
                <a:ext cx="990601" cy="74614"/>
                <a:chOff x="0" y="0"/>
                <a:chExt cx="990599" cy="74612"/>
              </a:xfrm>
            </p:grpSpPr>
            <p:sp>
              <p:nvSpPr>
                <p:cNvPr id="39" name="Rectangle 272"/>
                <p:cNvSpPr/>
                <p:nvPr/>
              </p:nvSpPr>
              <p:spPr>
                <a:xfrm>
                  <a:off x="495300" y="-1"/>
                  <a:ext cx="495300"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40" name="Rectangle 273"/>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44" name="Group 274"/>
              <p:cNvGrpSpPr/>
              <p:nvPr/>
            </p:nvGrpSpPr>
            <p:grpSpPr>
              <a:xfrm>
                <a:off x="3200400" y="-1"/>
                <a:ext cx="990601" cy="74614"/>
                <a:chOff x="0" y="0"/>
                <a:chExt cx="990599" cy="74612"/>
              </a:xfrm>
            </p:grpSpPr>
            <p:sp>
              <p:nvSpPr>
                <p:cNvPr id="42" name="Rectangle 275"/>
                <p:cNvSpPr/>
                <p:nvPr/>
              </p:nvSpPr>
              <p:spPr>
                <a:xfrm>
                  <a:off x="495300" y="-1"/>
                  <a:ext cx="495300"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43" name="Rectangle 276"/>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47" name="Group 277"/>
              <p:cNvGrpSpPr/>
              <p:nvPr/>
            </p:nvGrpSpPr>
            <p:grpSpPr>
              <a:xfrm>
                <a:off x="4267200" y="-1"/>
                <a:ext cx="990601" cy="74614"/>
                <a:chOff x="0" y="0"/>
                <a:chExt cx="990599" cy="74612"/>
              </a:xfrm>
            </p:grpSpPr>
            <p:sp>
              <p:nvSpPr>
                <p:cNvPr id="45" name="Rectangle 278"/>
                <p:cNvSpPr/>
                <p:nvPr/>
              </p:nvSpPr>
              <p:spPr>
                <a:xfrm>
                  <a:off x="495300" y="-1"/>
                  <a:ext cx="495300"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46" name="Rectangle 279"/>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50" name="Group 280"/>
              <p:cNvGrpSpPr/>
              <p:nvPr/>
            </p:nvGrpSpPr>
            <p:grpSpPr>
              <a:xfrm>
                <a:off x="5334000" y="-1"/>
                <a:ext cx="990601" cy="74614"/>
                <a:chOff x="0" y="0"/>
                <a:chExt cx="990599" cy="74612"/>
              </a:xfrm>
            </p:grpSpPr>
            <p:sp>
              <p:nvSpPr>
                <p:cNvPr id="48" name="Rectangle 281"/>
                <p:cNvSpPr/>
                <p:nvPr/>
              </p:nvSpPr>
              <p:spPr>
                <a:xfrm>
                  <a:off x="495300" y="-1"/>
                  <a:ext cx="495300"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49" name="Rectangle 282"/>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53" name="Group 283"/>
              <p:cNvGrpSpPr/>
              <p:nvPr/>
            </p:nvGrpSpPr>
            <p:grpSpPr>
              <a:xfrm>
                <a:off x="6400800" y="-1"/>
                <a:ext cx="990601" cy="74614"/>
                <a:chOff x="0" y="0"/>
                <a:chExt cx="990599" cy="74612"/>
              </a:xfrm>
            </p:grpSpPr>
            <p:sp>
              <p:nvSpPr>
                <p:cNvPr id="51" name="Rectangle 284"/>
                <p:cNvSpPr/>
                <p:nvPr/>
              </p:nvSpPr>
              <p:spPr>
                <a:xfrm>
                  <a:off x="495300" y="-1"/>
                  <a:ext cx="495300" cy="74614"/>
                </a:xfrm>
                <a:prstGeom prst="rect">
                  <a:avLst/>
                </a:prstGeom>
                <a:solidFill>
                  <a:srgbClr val="C09E4A"/>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52" name="Rectangle 285"/>
                <p:cNvSpPr/>
                <p:nvPr/>
              </p:nvSpPr>
              <p:spPr>
                <a:xfrm>
                  <a:off x="0" y="-1"/>
                  <a:ext cx="495301" cy="74614"/>
                </a:xfrm>
                <a:prstGeom prst="rect">
                  <a:avLst/>
                </a:prstGeom>
                <a:solidFill>
                  <a:srgbClr val="006666"/>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nvGrpSpPr>
              <p:cNvPr id="56" name="Group 286"/>
              <p:cNvGrpSpPr/>
              <p:nvPr/>
            </p:nvGrpSpPr>
            <p:grpSpPr>
              <a:xfrm>
                <a:off x="7467600" y="-1"/>
                <a:ext cx="990601" cy="74614"/>
                <a:chOff x="0" y="0"/>
                <a:chExt cx="990599" cy="74612"/>
              </a:xfrm>
            </p:grpSpPr>
            <p:sp>
              <p:nvSpPr>
                <p:cNvPr id="54" name="Rectangle 287"/>
                <p:cNvSpPr/>
                <p:nvPr/>
              </p:nvSpPr>
              <p:spPr>
                <a:xfrm>
                  <a:off x="495300" y="-1"/>
                  <a:ext cx="495300" cy="74614"/>
                </a:xfrm>
                <a:prstGeom prst="rect">
                  <a:avLst/>
                </a:prstGeom>
                <a:solidFill>
                  <a:schemeClr val="accent2"/>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sp>
              <p:nvSpPr>
                <p:cNvPr id="55" name="Rectangle 288"/>
                <p:cNvSpPr/>
                <p:nvPr/>
              </p:nvSpPr>
              <p:spPr>
                <a:xfrm>
                  <a:off x="0" y="-1"/>
                  <a:ext cx="495301" cy="74614"/>
                </a:xfrm>
                <a:prstGeom prst="rect">
                  <a:avLst/>
                </a:prstGeom>
                <a:solidFill>
                  <a:schemeClr val="accent1"/>
                </a:solidFill>
                <a:ln w="12700" cap="flat">
                  <a:noFill/>
                  <a:miter lim="400000"/>
                </a:ln>
                <a:effectLst/>
              </p:spPr>
              <p:txBody>
                <a:bodyPr wrap="square" lIns="45719" tIns="45719" rIns="45719" bIns="45719" numCol="1" anchor="ctr">
                  <a:noAutofit/>
                </a:bodyPr>
                <a:lstStyle/>
                <a:p>
                  <a:pPr>
                    <a:defRPr>
                      <a:latin typeface="Times New Roman"/>
                      <a:ea typeface="Times New Roman"/>
                      <a:cs typeface="Times New Roman"/>
                      <a:sym typeface="Times New Roman"/>
                    </a:defRPr>
                  </a:pPr>
                  <a:endParaRPr/>
                </a:p>
              </p:txBody>
            </p:sp>
          </p:grpSp>
        </p:grpSp>
      </p:grpSp>
      <p:sp>
        <p:nvSpPr>
          <p:cNvPr id="59" name="Title Text"/>
          <p:cNvSpPr txBox="1">
            <a:spLocks noGrp="1"/>
          </p:cNvSpPr>
          <p:nvPr>
            <p:ph type="title"/>
          </p:nvPr>
        </p:nvSpPr>
        <p:spPr>
          <a:xfrm>
            <a:off x="685800" y="609600"/>
            <a:ext cx="7772400" cy="1143000"/>
          </a:xfrm>
          <a:prstGeom prst="rect">
            <a:avLst/>
          </a:prstGeom>
          <a:solidFill>
            <a:srgbClr val="000000"/>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630" tIns="45630" rIns="45630" bIns="45630" anchor="ctr">
            <a:normAutofit/>
          </a:bodyPr>
          <a:lstStyle>
            <a:lvl1pPr rtl="1">
              <a:defRPr/>
            </a:lvl1pPr>
          </a:lstStyle>
          <a:p>
            <a:r>
              <a:rPr dirty="0"/>
              <a:t>Title Text</a:t>
            </a:r>
          </a:p>
        </p:txBody>
      </p:sp>
      <p:sp>
        <p:nvSpPr>
          <p:cNvPr id="60" name="Body Level One…"/>
          <p:cNvSpPr txBox="1">
            <a:spLocks noGrp="1"/>
          </p:cNvSpPr>
          <p:nvPr>
            <p:ph type="body" idx="1"/>
          </p:nvPr>
        </p:nvSpPr>
        <p:spPr>
          <a:xfrm>
            <a:off x="457200" y="1600200"/>
            <a:ext cx="8229600" cy="4525963"/>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630" tIns="45630" rIns="45630" bIns="45630"/>
          <a:lstStyle>
            <a:lvl1pPr rtl="1">
              <a:buBlip>
                <a:blip r:embed="rId372"/>
              </a:buBlip>
              <a:defRPr/>
            </a:lvl1pPr>
            <a:lvl2pPr rtl="1">
              <a:defRPr/>
            </a:lvl2pPr>
            <a:lvl3pPr rtl="1">
              <a:defRPr/>
            </a:lvl3pPr>
            <a:lvl4pPr rtl="1">
              <a:defRPr/>
            </a:lvl4pPr>
            <a:lvl5pPr rtl="1">
              <a:defRPr/>
            </a:lvl5pPr>
          </a:lstStyle>
          <a:p>
            <a:r>
              <a:rPr dirty="0"/>
              <a:t>Body Level One</a:t>
            </a:r>
          </a:p>
          <a:p>
            <a:pPr lvl="1"/>
            <a:r>
              <a:rPr dirty="0"/>
              <a:t>Body Level Two</a:t>
            </a:r>
          </a:p>
          <a:p>
            <a:pPr lvl="2"/>
            <a:r>
              <a:rPr dirty="0"/>
              <a:t>Body Level Three</a:t>
            </a:r>
          </a:p>
          <a:p>
            <a:pPr lvl="3"/>
            <a:r>
              <a:rPr dirty="0"/>
              <a:t>Body Level Four</a:t>
            </a:r>
          </a:p>
          <a:p>
            <a:pPr lvl="4"/>
            <a:r>
              <a:rPr dirty="0"/>
              <a:t>Body Level Five</a:t>
            </a:r>
          </a:p>
        </p:txBody>
      </p:sp>
      <p:sp>
        <p:nvSpPr>
          <p:cNvPr id="61" name="Slide Number"/>
          <p:cNvSpPr txBox="1">
            <a:spLocks noGrp="1"/>
          </p:cNvSpPr>
          <p:nvPr>
            <p:ph type="sldNum" sz="quarter" idx="2"/>
          </p:nvPr>
        </p:nvSpPr>
        <p:spPr>
          <a:xfrm>
            <a:off x="8192064" y="6334937"/>
            <a:ext cx="266137" cy="294463"/>
          </a:xfrm>
          <a:prstGeom prst="rect">
            <a:avLst/>
          </a:prstGeom>
          <a:ln w="12700">
            <a:miter lim="400000"/>
          </a:ln>
        </p:spPr>
        <p:txBody>
          <a:bodyPr wrap="none" lIns="45630" tIns="45630" rIns="45630" bIns="45630" anchor="b">
            <a:spAutoFit/>
          </a:bodyPr>
          <a:lstStyle>
            <a:lvl1pPr algn="r">
              <a:defRPr sz="1400">
                <a:solidFill>
                  <a:srgbClr val="404176"/>
                </a:solidFill>
                <a:latin typeface="Arial Narrow"/>
                <a:ea typeface="Arial Narrow"/>
                <a:cs typeface="Arial Narrow"/>
                <a:sym typeface="Arial Narrow"/>
              </a:defRPr>
            </a:lvl1pPr>
          </a:lstStyle>
          <a:p>
            <a:fld id="{86CB4B4D-7CA3-9044-876B-883B54F8677D}" type="slidenum">
              <a:rPr/>
              <a:pPr/>
              <a:t>‹#›</a:t>
            </a:fld>
            <a:endParaRPr/>
          </a:p>
        </p:txBody>
      </p:sp>
    </p:spTree>
    <p:extLst>
      <p:ext uri="{BB962C8B-B14F-4D97-AF65-F5344CB8AC3E}">
        <p14:creationId xmlns:p14="http://schemas.microsoft.com/office/powerpoint/2010/main" val="2309310854"/>
      </p:ext>
    </p:extLst>
  </p:cSld>
  <p:clrMap bg1="dk1" tx1="lt1" bg2="dk2" tx2="lt2" accent1="accent1" accent2="accent2" accent3="accent3" accent4="accent4" accent5="accent5" accent6="accent6" hlink="hlink" folHlink="folHlink"/>
  <p:sldLayoutIdLst>
    <p:sldLayoutId id="2147488057" r:id="rId1"/>
    <p:sldLayoutId id="2147488058" r:id="rId2"/>
    <p:sldLayoutId id="2147488059" r:id="rId3"/>
    <p:sldLayoutId id="2147488060" r:id="rId4"/>
    <p:sldLayoutId id="2147488061" r:id="rId5"/>
    <p:sldLayoutId id="2147488062" r:id="rId6"/>
    <p:sldLayoutId id="2147488063" r:id="rId7"/>
    <p:sldLayoutId id="2147488064" r:id="rId8"/>
    <p:sldLayoutId id="2147488065" r:id="rId9"/>
    <p:sldLayoutId id="2147488066" r:id="rId10"/>
    <p:sldLayoutId id="2147488067" r:id="rId11"/>
    <p:sldLayoutId id="2147488068" r:id="rId12"/>
    <p:sldLayoutId id="2147488069" r:id="rId13"/>
    <p:sldLayoutId id="2147488070" r:id="rId14"/>
    <p:sldLayoutId id="2147488071" r:id="rId15"/>
    <p:sldLayoutId id="2147488072" r:id="rId16"/>
    <p:sldLayoutId id="2147488073" r:id="rId17"/>
    <p:sldLayoutId id="2147488074" r:id="rId18"/>
    <p:sldLayoutId id="2147488075" r:id="rId19"/>
    <p:sldLayoutId id="2147488076" r:id="rId20"/>
    <p:sldLayoutId id="2147488077" r:id="rId21"/>
    <p:sldLayoutId id="2147488078" r:id="rId22"/>
    <p:sldLayoutId id="2147488079" r:id="rId23"/>
    <p:sldLayoutId id="2147488080" r:id="rId24"/>
    <p:sldLayoutId id="2147488081" r:id="rId25"/>
    <p:sldLayoutId id="2147488082" r:id="rId26"/>
    <p:sldLayoutId id="2147488083" r:id="rId27"/>
    <p:sldLayoutId id="2147488084" r:id="rId28"/>
    <p:sldLayoutId id="2147488085" r:id="rId29"/>
    <p:sldLayoutId id="2147488086" r:id="rId30"/>
    <p:sldLayoutId id="2147488087" r:id="rId31"/>
    <p:sldLayoutId id="2147488088" r:id="rId32"/>
    <p:sldLayoutId id="2147488089" r:id="rId33"/>
    <p:sldLayoutId id="2147488090" r:id="rId34"/>
    <p:sldLayoutId id="2147488091" r:id="rId35"/>
    <p:sldLayoutId id="2147488092" r:id="rId36"/>
    <p:sldLayoutId id="2147488093" r:id="rId37"/>
    <p:sldLayoutId id="2147488094" r:id="rId38"/>
    <p:sldLayoutId id="2147488095" r:id="rId39"/>
    <p:sldLayoutId id="2147488096" r:id="rId40"/>
    <p:sldLayoutId id="2147488097" r:id="rId41"/>
    <p:sldLayoutId id="2147488098" r:id="rId42"/>
    <p:sldLayoutId id="2147488099" r:id="rId43"/>
    <p:sldLayoutId id="2147488100" r:id="rId44"/>
    <p:sldLayoutId id="2147488101" r:id="rId45"/>
    <p:sldLayoutId id="2147488102" r:id="rId46"/>
    <p:sldLayoutId id="2147488103" r:id="rId47"/>
    <p:sldLayoutId id="2147488104" r:id="rId48"/>
    <p:sldLayoutId id="2147488105" r:id="rId49"/>
    <p:sldLayoutId id="2147488106" r:id="rId50"/>
    <p:sldLayoutId id="2147488107" r:id="rId51"/>
    <p:sldLayoutId id="2147488108" r:id="rId52"/>
    <p:sldLayoutId id="2147488109" r:id="rId53"/>
    <p:sldLayoutId id="2147488110" r:id="rId54"/>
    <p:sldLayoutId id="2147488111" r:id="rId55"/>
    <p:sldLayoutId id="2147488112" r:id="rId56"/>
    <p:sldLayoutId id="2147488113" r:id="rId57"/>
    <p:sldLayoutId id="2147488114" r:id="rId58"/>
    <p:sldLayoutId id="2147488115" r:id="rId59"/>
    <p:sldLayoutId id="2147488116" r:id="rId60"/>
    <p:sldLayoutId id="2147488117" r:id="rId61"/>
    <p:sldLayoutId id="2147488118" r:id="rId62"/>
    <p:sldLayoutId id="2147488119" r:id="rId63"/>
    <p:sldLayoutId id="2147488120" r:id="rId64"/>
    <p:sldLayoutId id="2147488121" r:id="rId65"/>
    <p:sldLayoutId id="2147488122" r:id="rId66"/>
    <p:sldLayoutId id="2147488123" r:id="rId67"/>
    <p:sldLayoutId id="2147488124" r:id="rId68"/>
    <p:sldLayoutId id="2147488125" r:id="rId69"/>
    <p:sldLayoutId id="2147488126" r:id="rId70"/>
    <p:sldLayoutId id="2147488127" r:id="rId71"/>
    <p:sldLayoutId id="2147488128" r:id="rId72"/>
    <p:sldLayoutId id="2147488129" r:id="rId73"/>
    <p:sldLayoutId id="2147488130" r:id="rId74"/>
    <p:sldLayoutId id="2147488131" r:id="rId75"/>
    <p:sldLayoutId id="2147488132" r:id="rId76"/>
    <p:sldLayoutId id="2147488133" r:id="rId77"/>
    <p:sldLayoutId id="2147488134" r:id="rId78"/>
    <p:sldLayoutId id="2147488135" r:id="rId79"/>
    <p:sldLayoutId id="2147488136" r:id="rId80"/>
    <p:sldLayoutId id="2147488137" r:id="rId81"/>
    <p:sldLayoutId id="2147488138" r:id="rId82"/>
    <p:sldLayoutId id="2147488139" r:id="rId83"/>
    <p:sldLayoutId id="2147488140" r:id="rId84"/>
    <p:sldLayoutId id="2147488141" r:id="rId85"/>
    <p:sldLayoutId id="2147488142" r:id="rId86"/>
    <p:sldLayoutId id="2147488143" r:id="rId87"/>
    <p:sldLayoutId id="2147488144" r:id="rId88"/>
    <p:sldLayoutId id="2147488145" r:id="rId89"/>
    <p:sldLayoutId id="2147488146" r:id="rId90"/>
    <p:sldLayoutId id="2147488147" r:id="rId91"/>
    <p:sldLayoutId id="2147488148" r:id="rId92"/>
    <p:sldLayoutId id="2147488149" r:id="rId93"/>
    <p:sldLayoutId id="2147488150" r:id="rId94"/>
    <p:sldLayoutId id="2147488151" r:id="rId95"/>
    <p:sldLayoutId id="2147488152" r:id="rId96"/>
    <p:sldLayoutId id="2147488153" r:id="rId97"/>
    <p:sldLayoutId id="2147488154" r:id="rId98"/>
    <p:sldLayoutId id="2147488155" r:id="rId99"/>
    <p:sldLayoutId id="2147488156" r:id="rId100"/>
    <p:sldLayoutId id="2147488157" r:id="rId101"/>
    <p:sldLayoutId id="2147488158" r:id="rId102"/>
    <p:sldLayoutId id="2147488159" r:id="rId103"/>
    <p:sldLayoutId id="2147488160" r:id="rId104"/>
    <p:sldLayoutId id="2147488161" r:id="rId105"/>
    <p:sldLayoutId id="2147488162" r:id="rId106"/>
    <p:sldLayoutId id="2147488163" r:id="rId107"/>
    <p:sldLayoutId id="2147488164" r:id="rId108"/>
    <p:sldLayoutId id="2147488165" r:id="rId109"/>
    <p:sldLayoutId id="2147488166" r:id="rId110"/>
    <p:sldLayoutId id="2147488167" r:id="rId111"/>
    <p:sldLayoutId id="2147488168" r:id="rId112"/>
    <p:sldLayoutId id="2147488169" r:id="rId113"/>
    <p:sldLayoutId id="2147488170" r:id="rId114"/>
    <p:sldLayoutId id="2147488171" r:id="rId115"/>
    <p:sldLayoutId id="2147488172" r:id="rId116"/>
    <p:sldLayoutId id="2147488173" r:id="rId117"/>
    <p:sldLayoutId id="2147488174" r:id="rId118"/>
    <p:sldLayoutId id="2147488175" r:id="rId119"/>
    <p:sldLayoutId id="2147488176" r:id="rId120"/>
    <p:sldLayoutId id="2147488177" r:id="rId121"/>
    <p:sldLayoutId id="2147488178" r:id="rId122"/>
    <p:sldLayoutId id="2147488179" r:id="rId123"/>
    <p:sldLayoutId id="2147488180" r:id="rId124"/>
    <p:sldLayoutId id="2147488181" r:id="rId125"/>
    <p:sldLayoutId id="2147488182" r:id="rId126"/>
    <p:sldLayoutId id="2147488183" r:id="rId127"/>
    <p:sldLayoutId id="2147488184" r:id="rId128"/>
    <p:sldLayoutId id="2147488185" r:id="rId129"/>
    <p:sldLayoutId id="2147488186" r:id="rId130"/>
    <p:sldLayoutId id="2147488187" r:id="rId131"/>
    <p:sldLayoutId id="2147488188" r:id="rId132"/>
    <p:sldLayoutId id="2147488189" r:id="rId133"/>
    <p:sldLayoutId id="2147488190" r:id="rId134"/>
    <p:sldLayoutId id="2147488191" r:id="rId135"/>
    <p:sldLayoutId id="2147488192" r:id="rId136"/>
    <p:sldLayoutId id="2147488193" r:id="rId137"/>
    <p:sldLayoutId id="2147488194" r:id="rId138"/>
    <p:sldLayoutId id="2147488195" r:id="rId139"/>
    <p:sldLayoutId id="2147488196" r:id="rId140"/>
    <p:sldLayoutId id="2147488197" r:id="rId141"/>
    <p:sldLayoutId id="2147488198" r:id="rId142"/>
    <p:sldLayoutId id="2147488199" r:id="rId143"/>
    <p:sldLayoutId id="2147488200" r:id="rId144"/>
    <p:sldLayoutId id="2147488201" r:id="rId145"/>
    <p:sldLayoutId id="2147488202" r:id="rId146"/>
    <p:sldLayoutId id="2147488203" r:id="rId147"/>
    <p:sldLayoutId id="2147488204" r:id="rId148"/>
    <p:sldLayoutId id="2147488205" r:id="rId149"/>
    <p:sldLayoutId id="2147488206" r:id="rId150"/>
    <p:sldLayoutId id="2147488207" r:id="rId151"/>
    <p:sldLayoutId id="2147488208" r:id="rId152"/>
    <p:sldLayoutId id="2147488209" r:id="rId153"/>
    <p:sldLayoutId id="2147488210" r:id="rId154"/>
    <p:sldLayoutId id="2147488211" r:id="rId155"/>
    <p:sldLayoutId id="2147488212" r:id="rId156"/>
    <p:sldLayoutId id="2147488213" r:id="rId157"/>
    <p:sldLayoutId id="2147488214" r:id="rId158"/>
    <p:sldLayoutId id="2147488215" r:id="rId159"/>
    <p:sldLayoutId id="2147488216" r:id="rId160"/>
    <p:sldLayoutId id="2147488217" r:id="rId161"/>
    <p:sldLayoutId id="2147488218" r:id="rId162"/>
    <p:sldLayoutId id="2147488219" r:id="rId163"/>
    <p:sldLayoutId id="2147488220" r:id="rId164"/>
    <p:sldLayoutId id="2147488221" r:id="rId165"/>
    <p:sldLayoutId id="2147488222" r:id="rId166"/>
    <p:sldLayoutId id="2147488223" r:id="rId167"/>
    <p:sldLayoutId id="2147488224" r:id="rId168"/>
    <p:sldLayoutId id="2147488225" r:id="rId169"/>
    <p:sldLayoutId id="2147488226" r:id="rId170"/>
    <p:sldLayoutId id="2147488227" r:id="rId171"/>
    <p:sldLayoutId id="2147488228" r:id="rId172"/>
    <p:sldLayoutId id="2147488229" r:id="rId173"/>
    <p:sldLayoutId id="2147488230" r:id="rId174"/>
    <p:sldLayoutId id="2147488231" r:id="rId175"/>
    <p:sldLayoutId id="2147488232" r:id="rId176"/>
    <p:sldLayoutId id="2147488233" r:id="rId177"/>
    <p:sldLayoutId id="2147488234" r:id="rId178"/>
    <p:sldLayoutId id="2147488235" r:id="rId179"/>
    <p:sldLayoutId id="2147488236" r:id="rId180"/>
    <p:sldLayoutId id="2147488237" r:id="rId181"/>
    <p:sldLayoutId id="2147488238" r:id="rId182"/>
    <p:sldLayoutId id="2147488239" r:id="rId183"/>
    <p:sldLayoutId id="2147488240" r:id="rId184"/>
    <p:sldLayoutId id="2147488241" r:id="rId185"/>
    <p:sldLayoutId id="2147488242" r:id="rId186"/>
    <p:sldLayoutId id="2147488243" r:id="rId187"/>
    <p:sldLayoutId id="2147488244" r:id="rId188"/>
    <p:sldLayoutId id="2147488245" r:id="rId189"/>
    <p:sldLayoutId id="2147488246" r:id="rId190"/>
    <p:sldLayoutId id="2147488247" r:id="rId191"/>
    <p:sldLayoutId id="2147488248" r:id="rId192"/>
    <p:sldLayoutId id="2147488249" r:id="rId193"/>
    <p:sldLayoutId id="2147488250" r:id="rId194"/>
    <p:sldLayoutId id="2147488251" r:id="rId195"/>
    <p:sldLayoutId id="2147488252" r:id="rId196"/>
    <p:sldLayoutId id="2147488253" r:id="rId197"/>
    <p:sldLayoutId id="2147488254" r:id="rId198"/>
    <p:sldLayoutId id="2147488255" r:id="rId199"/>
    <p:sldLayoutId id="2147488256" r:id="rId200"/>
    <p:sldLayoutId id="2147488257" r:id="rId201"/>
    <p:sldLayoutId id="2147488258" r:id="rId202"/>
    <p:sldLayoutId id="2147488259" r:id="rId203"/>
    <p:sldLayoutId id="2147488260" r:id="rId204"/>
    <p:sldLayoutId id="2147488261" r:id="rId205"/>
    <p:sldLayoutId id="2147488262" r:id="rId206"/>
    <p:sldLayoutId id="2147488263" r:id="rId207"/>
    <p:sldLayoutId id="2147488264" r:id="rId208"/>
    <p:sldLayoutId id="2147488265" r:id="rId209"/>
    <p:sldLayoutId id="2147488266" r:id="rId210"/>
    <p:sldLayoutId id="2147488267" r:id="rId211"/>
    <p:sldLayoutId id="2147488268" r:id="rId212"/>
    <p:sldLayoutId id="2147488269" r:id="rId213"/>
    <p:sldLayoutId id="2147488270" r:id="rId214"/>
    <p:sldLayoutId id="2147488271" r:id="rId215"/>
    <p:sldLayoutId id="2147488272" r:id="rId216"/>
    <p:sldLayoutId id="2147488273" r:id="rId217"/>
    <p:sldLayoutId id="2147488274" r:id="rId218"/>
    <p:sldLayoutId id="2147488275" r:id="rId219"/>
    <p:sldLayoutId id="2147488276" r:id="rId220"/>
    <p:sldLayoutId id="2147488277" r:id="rId221"/>
    <p:sldLayoutId id="2147488278" r:id="rId222"/>
    <p:sldLayoutId id="2147488279" r:id="rId223"/>
    <p:sldLayoutId id="2147488280" r:id="rId224"/>
    <p:sldLayoutId id="2147488281" r:id="rId225"/>
    <p:sldLayoutId id="2147488282" r:id="rId226"/>
    <p:sldLayoutId id="2147488283" r:id="rId227"/>
    <p:sldLayoutId id="2147488284" r:id="rId228"/>
    <p:sldLayoutId id="2147488285" r:id="rId229"/>
    <p:sldLayoutId id="2147488286" r:id="rId230"/>
    <p:sldLayoutId id="2147488287" r:id="rId231"/>
    <p:sldLayoutId id="2147488288" r:id="rId232"/>
    <p:sldLayoutId id="2147488289" r:id="rId233"/>
    <p:sldLayoutId id="2147488290" r:id="rId234"/>
    <p:sldLayoutId id="2147488291" r:id="rId235"/>
    <p:sldLayoutId id="2147488292" r:id="rId236"/>
    <p:sldLayoutId id="2147488293" r:id="rId237"/>
    <p:sldLayoutId id="2147488294" r:id="rId238"/>
    <p:sldLayoutId id="2147488295" r:id="rId239"/>
    <p:sldLayoutId id="2147488296" r:id="rId240"/>
    <p:sldLayoutId id="2147488297" r:id="rId241"/>
    <p:sldLayoutId id="2147488298" r:id="rId242"/>
    <p:sldLayoutId id="2147488299" r:id="rId243"/>
    <p:sldLayoutId id="2147488300" r:id="rId244"/>
    <p:sldLayoutId id="2147488301" r:id="rId245"/>
    <p:sldLayoutId id="2147488302" r:id="rId246"/>
    <p:sldLayoutId id="2147488303" r:id="rId247"/>
    <p:sldLayoutId id="2147488304" r:id="rId248"/>
    <p:sldLayoutId id="2147488305" r:id="rId249"/>
    <p:sldLayoutId id="2147488306" r:id="rId250"/>
    <p:sldLayoutId id="2147488307" r:id="rId251"/>
    <p:sldLayoutId id="2147488308" r:id="rId252"/>
    <p:sldLayoutId id="2147488309" r:id="rId253"/>
    <p:sldLayoutId id="2147488310" r:id="rId254"/>
    <p:sldLayoutId id="2147488311" r:id="rId255"/>
    <p:sldLayoutId id="2147488312" r:id="rId256"/>
    <p:sldLayoutId id="2147488313" r:id="rId257"/>
    <p:sldLayoutId id="2147488314" r:id="rId258"/>
    <p:sldLayoutId id="2147488315" r:id="rId259"/>
    <p:sldLayoutId id="2147488316" r:id="rId260"/>
    <p:sldLayoutId id="2147488317" r:id="rId261"/>
    <p:sldLayoutId id="2147488318" r:id="rId262"/>
    <p:sldLayoutId id="2147488319" r:id="rId263"/>
    <p:sldLayoutId id="2147488320" r:id="rId264"/>
    <p:sldLayoutId id="2147488321" r:id="rId265"/>
    <p:sldLayoutId id="2147488322" r:id="rId266"/>
    <p:sldLayoutId id="2147488323" r:id="rId267"/>
    <p:sldLayoutId id="2147488324" r:id="rId268"/>
    <p:sldLayoutId id="2147488325" r:id="rId269"/>
    <p:sldLayoutId id="2147488326" r:id="rId270"/>
    <p:sldLayoutId id="2147488327" r:id="rId271"/>
    <p:sldLayoutId id="2147488328" r:id="rId272"/>
    <p:sldLayoutId id="2147488329" r:id="rId273"/>
    <p:sldLayoutId id="2147488330" r:id="rId274"/>
    <p:sldLayoutId id="2147488331" r:id="rId275"/>
    <p:sldLayoutId id="2147488332" r:id="rId276"/>
    <p:sldLayoutId id="2147488333" r:id="rId277"/>
    <p:sldLayoutId id="2147488334" r:id="rId278"/>
    <p:sldLayoutId id="2147488335" r:id="rId279"/>
    <p:sldLayoutId id="2147488336" r:id="rId280"/>
    <p:sldLayoutId id="2147488337" r:id="rId281"/>
    <p:sldLayoutId id="2147488338" r:id="rId282"/>
    <p:sldLayoutId id="2147488339" r:id="rId283"/>
    <p:sldLayoutId id="2147488340" r:id="rId284"/>
    <p:sldLayoutId id="2147488341" r:id="rId285"/>
    <p:sldLayoutId id="2147488342" r:id="rId286"/>
    <p:sldLayoutId id="2147488343" r:id="rId287"/>
    <p:sldLayoutId id="2147488344" r:id="rId288"/>
    <p:sldLayoutId id="2147488345" r:id="rId289"/>
    <p:sldLayoutId id="2147488346" r:id="rId290"/>
    <p:sldLayoutId id="2147488347" r:id="rId291"/>
    <p:sldLayoutId id="2147488348" r:id="rId292"/>
    <p:sldLayoutId id="2147488349" r:id="rId293"/>
    <p:sldLayoutId id="2147488350" r:id="rId294"/>
    <p:sldLayoutId id="2147488351" r:id="rId295"/>
    <p:sldLayoutId id="2147488352" r:id="rId296"/>
    <p:sldLayoutId id="2147488353" r:id="rId297"/>
    <p:sldLayoutId id="2147488354" r:id="rId298"/>
    <p:sldLayoutId id="2147488355" r:id="rId299"/>
    <p:sldLayoutId id="2147488356" r:id="rId300"/>
    <p:sldLayoutId id="2147488357" r:id="rId301"/>
    <p:sldLayoutId id="2147488358" r:id="rId302"/>
    <p:sldLayoutId id="2147488359" r:id="rId303"/>
    <p:sldLayoutId id="2147488360" r:id="rId304"/>
    <p:sldLayoutId id="2147488361" r:id="rId305"/>
    <p:sldLayoutId id="2147488362" r:id="rId306"/>
    <p:sldLayoutId id="2147488363" r:id="rId307"/>
    <p:sldLayoutId id="2147488364" r:id="rId308"/>
    <p:sldLayoutId id="2147488365" r:id="rId309"/>
    <p:sldLayoutId id="2147488366" r:id="rId310"/>
    <p:sldLayoutId id="2147488367" r:id="rId311"/>
    <p:sldLayoutId id="2147488368" r:id="rId312"/>
    <p:sldLayoutId id="2147488369" r:id="rId313"/>
    <p:sldLayoutId id="2147488370" r:id="rId314"/>
    <p:sldLayoutId id="2147488371" r:id="rId315"/>
    <p:sldLayoutId id="2147488372" r:id="rId316"/>
    <p:sldLayoutId id="2147488373" r:id="rId317"/>
    <p:sldLayoutId id="2147488374" r:id="rId318"/>
    <p:sldLayoutId id="2147488375" r:id="rId319"/>
    <p:sldLayoutId id="2147488376" r:id="rId320"/>
    <p:sldLayoutId id="2147488377" r:id="rId321"/>
    <p:sldLayoutId id="2147488378" r:id="rId322"/>
    <p:sldLayoutId id="2147488379" r:id="rId323"/>
    <p:sldLayoutId id="2147488380" r:id="rId324"/>
    <p:sldLayoutId id="2147488381" r:id="rId325"/>
    <p:sldLayoutId id="2147488382" r:id="rId326"/>
    <p:sldLayoutId id="2147488383" r:id="rId327"/>
    <p:sldLayoutId id="2147488384" r:id="rId328"/>
    <p:sldLayoutId id="2147488385" r:id="rId329"/>
    <p:sldLayoutId id="2147488386" r:id="rId330"/>
    <p:sldLayoutId id="2147488387" r:id="rId331"/>
    <p:sldLayoutId id="2147488388" r:id="rId332"/>
    <p:sldLayoutId id="2147488389" r:id="rId333"/>
    <p:sldLayoutId id="2147488390" r:id="rId334"/>
    <p:sldLayoutId id="2147488391" r:id="rId335"/>
    <p:sldLayoutId id="2147488392" r:id="rId336"/>
    <p:sldLayoutId id="2147488393" r:id="rId337"/>
    <p:sldLayoutId id="2147488394" r:id="rId338"/>
    <p:sldLayoutId id="2147488395" r:id="rId339"/>
    <p:sldLayoutId id="2147488396" r:id="rId340"/>
    <p:sldLayoutId id="2147488397" r:id="rId341"/>
    <p:sldLayoutId id="2147488398" r:id="rId342"/>
    <p:sldLayoutId id="2147488399" r:id="rId343"/>
    <p:sldLayoutId id="2147488400" r:id="rId344"/>
    <p:sldLayoutId id="2147488401" r:id="rId345"/>
    <p:sldLayoutId id="2147488402" r:id="rId346"/>
    <p:sldLayoutId id="2147488403" r:id="rId347"/>
    <p:sldLayoutId id="2147488404" r:id="rId348"/>
    <p:sldLayoutId id="2147488405" r:id="rId349"/>
    <p:sldLayoutId id="2147488406" r:id="rId350"/>
    <p:sldLayoutId id="2147488407" r:id="rId351"/>
    <p:sldLayoutId id="2147488408" r:id="rId352"/>
    <p:sldLayoutId id="2147488409" r:id="rId353"/>
    <p:sldLayoutId id="2147488410" r:id="rId354"/>
    <p:sldLayoutId id="2147488411" r:id="rId355"/>
    <p:sldLayoutId id="2147488412" r:id="rId356"/>
    <p:sldLayoutId id="2147488413" r:id="rId357"/>
    <p:sldLayoutId id="2147488414" r:id="rId358"/>
    <p:sldLayoutId id="2147488415" r:id="rId359"/>
    <p:sldLayoutId id="2147488416" r:id="rId360"/>
    <p:sldLayoutId id="2147488417" r:id="rId361"/>
    <p:sldLayoutId id="2147488418" r:id="rId362"/>
    <p:sldLayoutId id="2147488419" r:id="rId363"/>
    <p:sldLayoutId id="2147488420" r:id="rId364"/>
    <p:sldLayoutId id="2147488421" r:id="rId365"/>
    <p:sldLayoutId id="2147488422" r:id="rId366"/>
    <p:sldLayoutId id="2147488423" r:id="rId367"/>
    <p:sldLayoutId id="2147488424" r:id="rId368"/>
    <p:sldLayoutId id="2147488425" r:id="rId369"/>
    <p:sldLayoutId id="2147488426" r:id="rId370"/>
  </p:sldLayoutIdLst>
  <p:transition spd="med"/>
  <p:txStyles>
    <p:titleStyle>
      <a:lvl1pPr marL="0" marR="0" indent="0"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Arial" panose="020B0604020202020204" pitchFamily="34" charset="0"/>
          <a:ea typeface="+mj-ea"/>
          <a:cs typeface="Arial" panose="020B0604020202020204" pitchFamily="34" charset="0"/>
          <a:sym typeface="Arial"/>
        </a:defRPr>
      </a:lvl1pPr>
      <a:lvl2pPr marL="0" marR="0" indent="0"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mj-lt"/>
          <a:ea typeface="+mj-ea"/>
          <a:cs typeface="+mj-cs"/>
          <a:sym typeface="Arial"/>
        </a:defRPr>
      </a:lvl2pPr>
      <a:lvl3pPr marL="0" marR="0" indent="0"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mj-lt"/>
          <a:ea typeface="+mj-ea"/>
          <a:cs typeface="+mj-cs"/>
          <a:sym typeface="Arial"/>
        </a:defRPr>
      </a:lvl3pPr>
      <a:lvl4pPr marL="0" marR="0" indent="0"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mj-lt"/>
          <a:ea typeface="+mj-ea"/>
          <a:cs typeface="+mj-cs"/>
          <a:sym typeface="Arial"/>
        </a:defRPr>
      </a:lvl4pPr>
      <a:lvl5pPr marL="0" marR="0" indent="0"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mj-lt"/>
          <a:ea typeface="+mj-ea"/>
          <a:cs typeface="+mj-cs"/>
          <a:sym typeface="Arial"/>
        </a:defRPr>
      </a:lvl5pPr>
      <a:lvl6pPr marL="0" marR="0" indent="456342"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mj-lt"/>
          <a:ea typeface="+mj-ea"/>
          <a:cs typeface="+mj-cs"/>
          <a:sym typeface="Arial"/>
        </a:defRPr>
      </a:lvl6pPr>
      <a:lvl7pPr marL="0" marR="0" indent="912690"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mj-lt"/>
          <a:ea typeface="+mj-ea"/>
          <a:cs typeface="+mj-cs"/>
          <a:sym typeface="Arial"/>
        </a:defRPr>
      </a:lvl7pPr>
      <a:lvl8pPr marL="0" marR="0" indent="1369015"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mj-lt"/>
          <a:ea typeface="+mj-ea"/>
          <a:cs typeface="+mj-cs"/>
          <a:sym typeface="Arial"/>
        </a:defRPr>
      </a:lvl8pPr>
      <a:lvl9pPr marL="0" marR="0" indent="1825374" algn="ctr" defTabSz="914400" rtl="0" latinLnBrk="0">
        <a:lnSpc>
          <a:spcPct val="100000"/>
        </a:lnSpc>
        <a:spcBef>
          <a:spcPts val="0"/>
        </a:spcBef>
        <a:spcAft>
          <a:spcPts val="0"/>
        </a:spcAft>
        <a:buClrTx/>
        <a:buSzTx/>
        <a:buFontTx/>
        <a:buNone/>
        <a:tabLst/>
        <a:defRPr sz="2800" b="1" i="0" u="none" strike="noStrike" cap="none" spc="0" baseline="0">
          <a:solidFill>
            <a:srgbClr val="FFFFFF"/>
          </a:solidFill>
          <a:uFillTx/>
          <a:latin typeface="+mj-lt"/>
          <a:ea typeface="+mj-ea"/>
          <a:cs typeface="+mj-cs"/>
          <a:sym typeface="Arial"/>
        </a:defRPr>
      </a:lvl9pPr>
    </p:titleStyle>
    <p:bodyStyle>
      <a:lvl1pPr marL="342253" marR="0" indent="-342253" algn="l" defTabSz="914400" rtl="0" latinLnBrk="0">
        <a:lnSpc>
          <a:spcPct val="100000"/>
        </a:lnSpc>
        <a:spcBef>
          <a:spcPts val="700"/>
        </a:spcBef>
        <a:spcAft>
          <a:spcPts val="0"/>
        </a:spcAft>
        <a:buClrTx/>
        <a:buSzPct val="80000"/>
        <a:buFontTx/>
        <a:buBlip>
          <a:blip r:embed="rId372"/>
        </a:buBlip>
        <a:tabLst/>
        <a:defRPr sz="3200" b="1" i="0" u="none" strike="noStrike" cap="none" spc="0" baseline="0">
          <a:solidFill>
            <a:srgbClr val="8383AD"/>
          </a:solidFill>
          <a:uFillTx/>
          <a:latin typeface="Arial" panose="020B0604020202020204" pitchFamily="34" charset="0"/>
          <a:ea typeface="+mj-ea"/>
          <a:cs typeface="Arial" panose="020B0604020202020204" pitchFamily="34" charset="0"/>
          <a:sym typeface="Arial"/>
        </a:defRPr>
      </a:lvl1pPr>
      <a:lvl2pPr marL="782291" marR="0" indent="-325963" algn="l" defTabSz="914400" rtl="0" latinLnBrk="0">
        <a:lnSpc>
          <a:spcPct val="100000"/>
        </a:lnSpc>
        <a:spcBef>
          <a:spcPts val="700"/>
        </a:spcBef>
        <a:spcAft>
          <a:spcPts val="0"/>
        </a:spcAft>
        <a:buClrTx/>
        <a:buSzPct val="70000"/>
        <a:buFontTx/>
        <a:buChar char="●"/>
        <a:tabLst/>
        <a:defRPr sz="3200" b="1" i="0" u="none" strike="noStrike" cap="none" spc="0" baseline="0">
          <a:solidFill>
            <a:srgbClr val="8383AD"/>
          </a:solidFill>
          <a:uFillTx/>
          <a:latin typeface="Arial" panose="020B0604020202020204" pitchFamily="34" charset="0"/>
          <a:ea typeface="+mj-ea"/>
          <a:cs typeface="Arial" panose="020B0604020202020204" pitchFamily="34" charset="0"/>
          <a:sym typeface="Arial"/>
        </a:defRPr>
      </a:lvl2pPr>
      <a:lvl3pPr marL="1216896" marR="0" indent="-304229" algn="l" defTabSz="914400" rtl="0" latinLnBrk="0">
        <a:lnSpc>
          <a:spcPct val="100000"/>
        </a:lnSpc>
        <a:spcBef>
          <a:spcPts val="700"/>
        </a:spcBef>
        <a:spcAft>
          <a:spcPts val="0"/>
        </a:spcAft>
        <a:buClrTx/>
        <a:buSzPct val="65000"/>
        <a:buFontTx/>
        <a:buChar char="●"/>
        <a:tabLst/>
        <a:defRPr sz="3200" b="1" i="0" u="none" strike="noStrike" cap="none" spc="0" baseline="0">
          <a:solidFill>
            <a:srgbClr val="8383AD"/>
          </a:solidFill>
          <a:uFillTx/>
          <a:latin typeface="Arial" panose="020B0604020202020204" pitchFamily="34" charset="0"/>
          <a:ea typeface="+mj-ea"/>
          <a:cs typeface="Arial" panose="020B0604020202020204" pitchFamily="34" charset="0"/>
          <a:sym typeface="Arial"/>
        </a:defRPr>
      </a:lvl3pPr>
      <a:lvl4pPr marL="1734097" marR="0" indent="-365075" algn="l" defTabSz="914400" rtl="0" latinLnBrk="0">
        <a:lnSpc>
          <a:spcPct val="100000"/>
        </a:lnSpc>
        <a:spcBef>
          <a:spcPts val="700"/>
        </a:spcBef>
        <a:spcAft>
          <a:spcPts val="0"/>
        </a:spcAft>
        <a:buClrTx/>
        <a:buSzPct val="65000"/>
        <a:buFontTx/>
        <a:buChar char="●"/>
        <a:tabLst/>
        <a:defRPr sz="3200" b="1" i="0" u="none" strike="noStrike" cap="none" spc="0" baseline="0">
          <a:solidFill>
            <a:srgbClr val="8383AD"/>
          </a:solidFill>
          <a:uFillTx/>
          <a:latin typeface="Arial" panose="020B0604020202020204" pitchFamily="34" charset="0"/>
          <a:ea typeface="+mj-ea"/>
          <a:cs typeface="Arial" panose="020B0604020202020204" pitchFamily="34" charset="0"/>
          <a:sym typeface="Arial"/>
        </a:defRPr>
      </a:lvl4pPr>
      <a:lvl5pPr marL="2190427" marR="0" indent="-365075" algn="l" defTabSz="914400" rtl="0" latinLnBrk="0">
        <a:lnSpc>
          <a:spcPct val="100000"/>
        </a:lnSpc>
        <a:spcBef>
          <a:spcPts val="700"/>
        </a:spcBef>
        <a:spcAft>
          <a:spcPts val="0"/>
        </a:spcAft>
        <a:buClrTx/>
        <a:buSzPct val="100000"/>
        <a:buFontTx/>
        <a:buChar char="•"/>
        <a:tabLst/>
        <a:defRPr sz="3200" b="1" i="0" u="none" strike="noStrike" cap="none" spc="0" baseline="0">
          <a:solidFill>
            <a:srgbClr val="8383AD"/>
          </a:solidFill>
          <a:uFillTx/>
          <a:latin typeface="Arial" panose="020B0604020202020204" pitchFamily="34" charset="0"/>
          <a:ea typeface="+mj-ea"/>
          <a:cs typeface="Arial" panose="020B0604020202020204" pitchFamily="34" charset="0"/>
          <a:sym typeface="Arial"/>
        </a:defRPr>
      </a:lvl5pPr>
      <a:lvl6pPr marL="2646767" marR="0" indent="-365075" algn="l" defTabSz="914400" rtl="0" latinLnBrk="0">
        <a:lnSpc>
          <a:spcPct val="100000"/>
        </a:lnSpc>
        <a:spcBef>
          <a:spcPts val="700"/>
        </a:spcBef>
        <a:spcAft>
          <a:spcPts val="0"/>
        </a:spcAft>
        <a:buClrTx/>
        <a:buSzPct val="100000"/>
        <a:buFontTx/>
        <a:buChar char="•"/>
        <a:tabLst/>
        <a:defRPr sz="3200" b="0" i="0" u="none" strike="noStrike" cap="none" spc="0" baseline="0">
          <a:solidFill>
            <a:srgbClr val="8383AD"/>
          </a:solidFill>
          <a:uFillTx/>
          <a:latin typeface="+mj-lt"/>
          <a:ea typeface="+mj-ea"/>
          <a:cs typeface="+mj-cs"/>
          <a:sym typeface="Arial"/>
        </a:defRPr>
      </a:lvl6pPr>
      <a:lvl7pPr marL="3103115" marR="0" indent="-365075" algn="l" defTabSz="914400" rtl="0" latinLnBrk="0">
        <a:lnSpc>
          <a:spcPct val="100000"/>
        </a:lnSpc>
        <a:spcBef>
          <a:spcPts val="700"/>
        </a:spcBef>
        <a:spcAft>
          <a:spcPts val="0"/>
        </a:spcAft>
        <a:buClrTx/>
        <a:buSzPct val="100000"/>
        <a:buFontTx/>
        <a:buChar char="•"/>
        <a:tabLst/>
        <a:defRPr sz="3200" b="0" i="0" u="none" strike="noStrike" cap="none" spc="0" baseline="0">
          <a:solidFill>
            <a:srgbClr val="8383AD"/>
          </a:solidFill>
          <a:uFillTx/>
          <a:latin typeface="+mj-lt"/>
          <a:ea typeface="+mj-ea"/>
          <a:cs typeface="+mj-cs"/>
          <a:sym typeface="Arial"/>
        </a:defRPr>
      </a:lvl7pPr>
      <a:lvl8pPr marL="3559444" marR="0" indent="-365075" algn="l" defTabSz="914400" rtl="0" latinLnBrk="0">
        <a:lnSpc>
          <a:spcPct val="100000"/>
        </a:lnSpc>
        <a:spcBef>
          <a:spcPts val="700"/>
        </a:spcBef>
        <a:spcAft>
          <a:spcPts val="0"/>
        </a:spcAft>
        <a:buClrTx/>
        <a:buSzPct val="100000"/>
        <a:buFontTx/>
        <a:buChar char="•"/>
        <a:tabLst/>
        <a:defRPr sz="3200" b="0" i="0" u="none" strike="noStrike" cap="none" spc="0" baseline="0">
          <a:solidFill>
            <a:srgbClr val="8383AD"/>
          </a:solidFill>
          <a:uFillTx/>
          <a:latin typeface="+mj-lt"/>
          <a:ea typeface="+mj-ea"/>
          <a:cs typeface="+mj-cs"/>
          <a:sym typeface="Arial"/>
        </a:defRPr>
      </a:lvl8pPr>
      <a:lvl9pPr marL="4015796" marR="0" indent="-365075" algn="l" defTabSz="914400" rtl="0" latinLnBrk="0">
        <a:lnSpc>
          <a:spcPct val="100000"/>
        </a:lnSpc>
        <a:spcBef>
          <a:spcPts val="700"/>
        </a:spcBef>
        <a:spcAft>
          <a:spcPts val="0"/>
        </a:spcAft>
        <a:buClrTx/>
        <a:buSzPct val="100000"/>
        <a:buFontTx/>
        <a:buChar char="•"/>
        <a:tabLst/>
        <a:defRPr sz="3200" b="0" i="0" u="none" strike="noStrike" cap="none" spc="0" baseline="0">
          <a:solidFill>
            <a:srgbClr val="8383AD"/>
          </a:solidFill>
          <a:uFillTx/>
          <a:latin typeface="+mj-lt"/>
          <a:ea typeface="+mj-ea"/>
          <a:cs typeface="+mj-cs"/>
          <a:sym typeface="Arial"/>
        </a:defRPr>
      </a:lvl9pPr>
    </p:bodyStyle>
    <p:otherStyle>
      <a:lvl1pPr marL="0" marR="0" indent="0"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1pPr>
      <a:lvl2pPr marL="0" marR="0" indent="456342"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2pPr>
      <a:lvl3pPr marL="0" marR="0" indent="912690"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3pPr>
      <a:lvl4pPr marL="0" marR="0" indent="1369015"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4pPr>
      <a:lvl5pPr marL="0" marR="0" indent="1825374"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5pPr>
      <a:lvl6pPr marL="0" marR="0" indent="2281696"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6pPr>
      <a:lvl7pPr marL="0" marR="0" indent="2738031"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7pPr>
      <a:lvl8pPr marL="0" marR="0" indent="3194368"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8pPr>
      <a:lvl9pPr marL="0" marR="0" indent="3650712" algn="r" defTabSz="914400" rtl="0" latinLnBrk="0">
        <a:lnSpc>
          <a:spcPct val="100000"/>
        </a:lnSpc>
        <a:spcBef>
          <a:spcPts val="0"/>
        </a:spcBef>
        <a:spcAft>
          <a:spcPts val="0"/>
        </a:spcAft>
        <a:buClrTx/>
        <a:buSzTx/>
        <a:buFontTx/>
        <a:buNone/>
        <a:tabLst/>
        <a:defRPr sz="1400" b="0" i="0" u="none" strike="noStrike" cap="none" spc="0" baseline="0">
          <a:solidFill>
            <a:schemeClr val="tx1"/>
          </a:solidFill>
          <a:uFillTx/>
          <a:latin typeface="+mn-lt"/>
          <a:ea typeface="+mn-ea"/>
          <a:cs typeface="+mn-cs"/>
          <a:sym typeface="Arial Narrow"/>
        </a:defRPr>
      </a:lvl9pPr>
    </p:otherStyle>
  </p:txStyles>
</p:sldMaster>
</file>

<file path=ppt/slideMasters/slideMaster76.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p>
            <a:pPr lvl="0"/>
            <a:r>
              <a:rPr 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0" y="6356350"/>
            <a:ext cx="2133600" cy="365125"/>
          </a:xfrm>
          <a:prstGeom prst="rect">
            <a:avLst/>
          </a:prstGeom>
        </p:spPr>
        <p:txBody>
          <a:bodyPr vert="horz" wrap="square" lIns="91440" tIns="45720" rIns="91440" bIns="45720" numCol="1" anchor="ctr" anchorCtr="0" compatLnSpc="1">
            <a:prstTxWarp prst="textNoShape">
              <a:avLst/>
            </a:prstTxWarp>
          </a:bodyPr>
          <a:lstStyle>
            <a:lvl1pPr>
              <a:defRPr sz="1200" b="1" i="0">
                <a:solidFill>
                  <a:srgbClr val="898989"/>
                </a:solidFill>
                <a:cs typeface="Arial" panose="020B0604020202020204" pitchFamily="34" charset="0"/>
              </a:defRPr>
            </a:lvl1pPr>
          </a:lstStyle>
          <a:p>
            <a:pPr>
              <a:defRPr/>
            </a:pPr>
            <a:fld id="{C16A198B-9034-4749-8A8D-B90A5F5B90A3}" type="datetimeFigureOut">
              <a:rPr lang="en-US" smtClean="0"/>
              <a:pPr>
                <a:defRPr/>
              </a:pPr>
              <a:t>3/19/26</a:t>
            </a:fld>
            <a:endParaRPr lang="en-US" dirty="0"/>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a:defRPr sz="1200" b="1" i="0">
                <a:solidFill>
                  <a:srgbClr val="898989"/>
                </a:solidFill>
                <a:cs typeface="Arial" panose="020B0604020202020204" pitchFamily="34" charset="0"/>
              </a:defRPr>
            </a:lvl1pPr>
          </a:lstStyle>
          <a:p>
            <a:fld id="{86CB4B4D-7CA3-9044-876B-883B54F8677D}" type="slidenum">
              <a:rPr lang="en-US" smtClean="0"/>
              <a:pPr/>
              <a:t>‹#›</a:t>
            </a:fld>
            <a:endParaRPr lang="en-US" dirty="0"/>
          </a:p>
        </p:txBody>
      </p:sp>
    </p:spTree>
    <p:extLst>
      <p:ext uri="{BB962C8B-B14F-4D97-AF65-F5344CB8AC3E}">
        <p14:creationId xmlns:p14="http://schemas.microsoft.com/office/powerpoint/2010/main" val="2970538632"/>
      </p:ext>
    </p:extLst>
  </p:cSld>
  <p:clrMap bg1="lt1" tx1="dk1" bg2="lt2" tx2="dk2" accent1="accent1" accent2="accent2" accent3="accent3" accent4="accent4" accent5="accent5" accent6="accent6" hlink="hlink" folHlink="folHlink"/>
  <p:sldLayoutIdLst>
    <p:sldLayoutId id="2147488428" r:id="rId1"/>
    <p:sldLayoutId id="2147488429" r:id="rId2"/>
    <p:sldLayoutId id="2147488430" r:id="rId3"/>
    <p:sldLayoutId id="2147488431" r:id="rId4"/>
    <p:sldLayoutId id="2147488432" r:id="rId5"/>
    <p:sldLayoutId id="2147488433" r:id="rId6"/>
    <p:sldLayoutId id="2147488434" r:id="rId7"/>
    <p:sldLayoutId id="2147488435" r:id="rId8"/>
    <p:sldLayoutId id="2147488436" r:id="rId9"/>
    <p:sldLayoutId id="2147488437" r:id="rId10"/>
    <p:sldLayoutId id="2147488438" r:id="rId11"/>
  </p:sldLayoutIdLst>
  <p:txStyles>
    <p:title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p:titleStyle>
    <p:bodyStyle>
      <a:lvl1pPr marL="342900" indent="-342900"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950" indent="-285750"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3000" indent="-228600"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6002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400" indent="-228600"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6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8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90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6200" indent="-228600" algn="l" defTabSz="914400"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Masters/slideMaster77.xml><?xml version="1.0" encoding="utf-8"?>
<p:sldMaster xmlns:a="http://schemas.openxmlformats.org/drawingml/2006/main" xmlns:r="http://schemas.openxmlformats.org/officeDocument/2006/relationships" xmlns:p="http://schemas.openxmlformats.org/presentationml/2006/main">
  <p:cSld>
    <p:bg bwMode="invGray">
      <p:bgPr>
        <a:gradFill rotWithShape="0">
          <a:gsLst>
            <a:gs pos="0">
              <a:schemeClr val="bg2"/>
            </a:gs>
            <a:gs pos="50000">
              <a:schemeClr val="bg1"/>
            </a:gs>
            <a:gs pos="100000">
              <a:schemeClr val="bg2"/>
            </a:gs>
          </a:gsLst>
          <a:lin ang="0" scaled="1"/>
        </a:gradFill>
        <a:effectLst>
          <a:outerShdw blurRad="63500" dist="107763" dir="2700000" algn="ctr" rotWithShape="0">
            <a:srgbClr val="000000">
              <a:alpha val="74998"/>
            </a:srgbClr>
          </a:outerShdw>
        </a:effectLst>
      </p:bgPr>
    </p:bg>
    <p:spTree>
      <p:nvGrpSpPr>
        <p:cNvPr id="1" name=""/>
        <p:cNvGrpSpPr/>
        <p:nvPr/>
      </p:nvGrpSpPr>
      <p:grpSpPr>
        <a:xfrm>
          <a:off x="0" y="0"/>
          <a:ext cx="0" cy="0"/>
          <a:chOff x="0" y="0"/>
          <a:chExt cx="0" cy="0"/>
        </a:xfrm>
      </p:grpSpPr>
      <p:grpSp>
        <p:nvGrpSpPr>
          <p:cNvPr id="50178" name="Group 2"/>
          <p:cNvGrpSpPr>
            <a:grpSpLocks/>
          </p:cNvGrpSpPr>
          <p:nvPr/>
        </p:nvGrpSpPr>
        <p:grpSpPr bwMode="auto">
          <a:xfrm>
            <a:off x="0" y="3"/>
            <a:ext cx="9144000" cy="6918325"/>
            <a:chOff x="0" y="0"/>
            <a:chExt cx="5760" cy="4358"/>
          </a:xfrm>
        </p:grpSpPr>
        <p:sp>
          <p:nvSpPr>
            <p:cNvPr id="3075" name="Rectangle 3"/>
            <p:cNvSpPr>
              <a:spLocks noChangeArrowheads="1"/>
            </p:cNvSpPr>
            <p:nvPr/>
          </p:nvSpPr>
          <p:spPr bwMode="invGray">
            <a:xfrm>
              <a:off x="5533" y="280"/>
              <a:ext cx="227" cy="1986"/>
            </a:xfrm>
            <a:prstGeom prst="rect">
              <a:avLst/>
            </a:prstGeom>
            <a:gradFill rotWithShape="0">
              <a:gsLst>
                <a:gs pos="0">
                  <a:schemeClr val="bg2"/>
                </a:gs>
                <a:gs pos="50000">
                  <a:schemeClr val="hlink"/>
                </a:gs>
                <a:gs pos="100000">
                  <a:schemeClr val="bg2"/>
                </a:gs>
              </a:gsLst>
              <a:lin ang="0" scaled="1"/>
            </a:gradFill>
            <a:ln w="9525">
              <a:noFill/>
              <a:miter lim="800000"/>
              <a:headEnd/>
              <a:tailEnd/>
            </a:ln>
          </p:spPr>
          <p:txBody>
            <a:bodyPr wrap="none" anchor="ctr"/>
            <a:lstStyle/>
            <a:p>
              <a:pPr>
                <a:defRPr/>
              </a:pPr>
              <a:endParaRPr lang="en-US">
                <a:solidFill>
                  <a:srgbClr val="FFFFCC"/>
                </a:solidFill>
                <a:ea typeface="ＭＳ Ｐゴシック" charset="-128"/>
                <a:cs typeface="ＭＳ Ｐゴシック" charset="-128"/>
              </a:endParaRPr>
            </a:p>
          </p:txBody>
        </p:sp>
        <p:sp>
          <p:nvSpPr>
            <p:cNvPr id="3076" name="Freeform 4"/>
            <p:cNvSpPr>
              <a:spLocks/>
            </p:cNvSpPr>
            <p:nvPr/>
          </p:nvSpPr>
          <p:spPr bwMode="invGray">
            <a:xfrm>
              <a:off x="0" y="0"/>
              <a:ext cx="5760" cy="1344"/>
            </a:xfrm>
            <a:custGeom>
              <a:avLst/>
              <a:gdLst/>
              <a:ahLst/>
              <a:cxnLst>
                <a:cxn ang="0">
                  <a:pos x="0" y="0"/>
                </a:cxn>
                <a:cxn ang="0">
                  <a:pos x="5760" y="0"/>
                </a:cxn>
                <a:cxn ang="0">
                  <a:pos x="5760" y="720"/>
                </a:cxn>
                <a:cxn ang="0">
                  <a:pos x="3600" y="624"/>
                </a:cxn>
                <a:cxn ang="0">
                  <a:pos x="0" y="1000"/>
                </a:cxn>
                <a:cxn ang="0">
                  <a:pos x="0" y="0"/>
                </a:cxn>
              </a:cxnLst>
              <a:rect l="0" t="0" r="r" b="b"/>
              <a:pathLst>
                <a:path w="5760" h="1104">
                  <a:moveTo>
                    <a:pt x="0" y="0"/>
                  </a:moveTo>
                  <a:lnTo>
                    <a:pt x="5760" y="0"/>
                  </a:lnTo>
                  <a:lnTo>
                    <a:pt x="5760" y="720"/>
                  </a:lnTo>
                  <a:cubicBezTo>
                    <a:pt x="5400" y="824"/>
                    <a:pt x="4560" y="577"/>
                    <a:pt x="3600" y="624"/>
                  </a:cubicBezTo>
                  <a:cubicBezTo>
                    <a:pt x="2640" y="671"/>
                    <a:pt x="600" y="1104"/>
                    <a:pt x="0" y="1000"/>
                  </a:cubicBezTo>
                  <a:lnTo>
                    <a:pt x="0" y="0"/>
                  </a:lnTo>
                  <a:close/>
                </a:path>
              </a:pathLst>
            </a:custGeom>
            <a:gradFill rotWithShape="0">
              <a:gsLst>
                <a:gs pos="0">
                  <a:schemeClr val="bg2"/>
                </a:gs>
                <a:gs pos="50000">
                  <a:schemeClr val="bg1"/>
                </a:gs>
                <a:gs pos="100000">
                  <a:schemeClr val="bg2"/>
                </a:gs>
              </a:gsLst>
              <a:lin ang="0" scaled="1"/>
            </a:gradFill>
            <a:ln w="9525">
              <a:noFill/>
              <a:round/>
              <a:headEnd/>
              <a:tailEnd/>
            </a:ln>
          </p:spPr>
          <p:txBody>
            <a:bodyPr wrap="none" anchor="ctr"/>
            <a:lstStyle/>
            <a:p>
              <a:pPr>
                <a:defRPr/>
              </a:pPr>
              <a:endParaRPr lang="en-US">
                <a:solidFill>
                  <a:srgbClr val="FFFFCC"/>
                </a:solidFill>
                <a:ea typeface="ＭＳ Ｐゴシック" charset="-128"/>
                <a:cs typeface="ＭＳ Ｐゴシック" charset="-128"/>
              </a:endParaRPr>
            </a:p>
          </p:txBody>
        </p:sp>
        <p:sp>
          <p:nvSpPr>
            <p:cNvPr id="3077" name="Freeform 5"/>
            <p:cNvSpPr>
              <a:spLocks/>
            </p:cNvSpPr>
            <p:nvPr/>
          </p:nvSpPr>
          <p:spPr bwMode="invGray">
            <a:xfrm>
              <a:off x="0" y="733"/>
              <a:ext cx="5760" cy="3587"/>
            </a:xfrm>
            <a:custGeom>
              <a:avLst/>
              <a:gdLst/>
              <a:ahLst/>
              <a:cxnLst>
                <a:cxn ang="0">
                  <a:pos x="0" y="582"/>
                </a:cxn>
                <a:cxn ang="0">
                  <a:pos x="2640" y="267"/>
                </a:cxn>
                <a:cxn ang="0">
                  <a:pos x="3373" y="160"/>
                </a:cxn>
                <a:cxn ang="0">
                  <a:pos x="5760" y="358"/>
                </a:cxn>
                <a:cxn ang="0">
                  <a:pos x="5760" y="3587"/>
                </a:cxn>
                <a:cxn ang="0">
                  <a:pos x="0" y="3587"/>
                </a:cxn>
                <a:cxn ang="0">
                  <a:pos x="0" y="582"/>
                </a:cxn>
              </a:cxnLst>
              <a:rect l="0" t="0" r="r" b="b"/>
              <a:pathLst>
                <a:path w="5760" h="3587">
                  <a:moveTo>
                    <a:pt x="0" y="582"/>
                  </a:moveTo>
                  <a:cubicBezTo>
                    <a:pt x="1027" y="680"/>
                    <a:pt x="1960" y="387"/>
                    <a:pt x="2640" y="267"/>
                  </a:cubicBezTo>
                  <a:cubicBezTo>
                    <a:pt x="2640" y="267"/>
                    <a:pt x="3268" y="180"/>
                    <a:pt x="3373" y="160"/>
                  </a:cubicBezTo>
                  <a:cubicBezTo>
                    <a:pt x="4120" y="0"/>
                    <a:pt x="5280" y="358"/>
                    <a:pt x="5760" y="358"/>
                  </a:cubicBezTo>
                  <a:lnTo>
                    <a:pt x="5760" y="3587"/>
                  </a:lnTo>
                  <a:lnTo>
                    <a:pt x="0" y="3587"/>
                  </a:lnTo>
                  <a:cubicBezTo>
                    <a:pt x="0" y="3587"/>
                    <a:pt x="0" y="582"/>
                    <a:pt x="0" y="582"/>
                  </a:cubicBezTo>
                  <a:close/>
                </a:path>
              </a:pathLst>
            </a:custGeom>
            <a:gradFill rotWithShape="0">
              <a:gsLst>
                <a:gs pos="0">
                  <a:schemeClr val="bg2"/>
                </a:gs>
                <a:gs pos="50000">
                  <a:schemeClr val="bg1"/>
                </a:gs>
                <a:gs pos="100000">
                  <a:schemeClr val="bg2"/>
                </a:gs>
              </a:gsLst>
              <a:lin ang="0" scaled="1"/>
            </a:gradFill>
            <a:ln w="9525" cap="flat">
              <a:noFill/>
              <a:prstDash val="solid"/>
              <a:round/>
              <a:headEnd type="none" w="med" len="med"/>
              <a:tailEnd type="none" w="med" len="med"/>
            </a:ln>
            <a:effectLst/>
          </p:spPr>
          <p:txBody>
            <a:bodyPr wrap="none" anchor="ctr"/>
            <a:lstStyle/>
            <a:p>
              <a:pPr>
                <a:defRPr/>
              </a:pPr>
              <a:endParaRPr lang="en-US">
                <a:solidFill>
                  <a:srgbClr val="FFFFCC"/>
                </a:solidFill>
                <a:ea typeface="ＭＳ Ｐゴシック" charset="-128"/>
                <a:cs typeface="ＭＳ Ｐゴシック" charset="-128"/>
              </a:endParaRPr>
            </a:p>
          </p:txBody>
        </p:sp>
        <p:sp>
          <p:nvSpPr>
            <p:cNvPr id="3078" name="Freeform 6"/>
            <p:cNvSpPr>
              <a:spLocks/>
            </p:cNvSpPr>
            <p:nvPr/>
          </p:nvSpPr>
          <p:spPr bwMode="invGray">
            <a:xfrm>
              <a:off x="0" y="184"/>
              <a:ext cx="5760" cy="538"/>
            </a:xfrm>
            <a:custGeom>
              <a:avLst/>
              <a:gdLst/>
              <a:ahLst/>
              <a:cxnLst>
                <a:cxn ang="0">
                  <a:pos x="0" y="163"/>
                </a:cxn>
                <a:cxn ang="0">
                  <a:pos x="0" y="403"/>
                </a:cxn>
                <a:cxn ang="0">
                  <a:pos x="1773" y="443"/>
                </a:cxn>
                <a:cxn ang="0">
                  <a:pos x="4573" y="176"/>
                </a:cxn>
                <a:cxn ang="0">
                  <a:pos x="5760" y="536"/>
                </a:cxn>
                <a:cxn ang="0">
                  <a:pos x="5760" y="163"/>
                </a:cxn>
                <a:cxn ang="0">
                  <a:pos x="4560" y="29"/>
                </a:cxn>
                <a:cxn ang="0">
                  <a:pos x="1987" y="336"/>
                </a:cxn>
                <a:cxn ang="0">
                  <a:pos x="0" y="163"/>
                </a:cxn>
              </a:cxnLst>
              <a:rect l="0" t="0" r="r" b="b"/>
              <a:pathLst>
                <a:path w="5760" h="538">
                  <a:moveTo>
                    <a:pt x="0" y="163"/>
                  </a:moveTo>
                  <a:lnTo>
                    <a:pt x="0" y="403"/>
                  </a:lnTo>
                  <a:cubicBezTo>
                    <a:pt x="295" y="450"/>
                    <a:pt x="1011" y="481"/>
                    <a:pt x="1773" y="443"/>
                  </a:cubicBezTo>
                  <a:cubicBezTo>
                    <a:pt x="2535" y="405"/>
                    <a:pt x="3909" y="161"/>
                    <a:pt x="4573" y="176"/>
                  </a:cubicBezTo>
                  <a:cubicBezTo>
                    <a:pt x="5237" y="191"/>
                    <a:pt x="5562" y="538"/>
                    <a:pt x="5760" y="536"/>
                  </a:cubicBezTo>
                  <a:lnTo>
                    <a:pt x="5760" y="163"/>
                  </a:lnTo>
                  <a:cubicBezTo>
                    <a:pt x="5560" y="79"/>
                    <a:pt x="5189" y="0"/>
                    <a:pt x="4560" y="29"/>
                  </a:cubicBezTo>
                  <a:cubicBezTo>
                    <a:pt x="3931" y="58"/>
                    <a:pt x="2747" y="314"/>
                    <a:pt x="1987" y="336"/>
                  </a:cubicBezTo>
                  <a:cubicBezTo>
                    <a:pt x="1227" y="358"/>
                    <a:pt x="414" y="199"/>
                    <a:pt x="0" y="163"/>
                  </a:cubicBezTo>
                  <a:close/>
                </a:path>
              </a:pathLst>
            </a:custGeom>
            <a:gradFill rotWithShape="0">
              <a:gsLst>
                <a:gs pos="0">
                  <a:schemeClr val="bg1"/>
                </a:gs>
                <a:gs pos="50000">
                  <a:schemeClr val="bg2"/>
                </a:gs>
                <a:gs pos="100000">
                  <a:schemeClr val="bg1"/>
                </a:gs>
              </a:gsLst>
              <a:lin ang="0" scaled="1"/>
            </a:gradFill>
            <a:ln w="9525">
              <a:noFill/>
              <a:round/>
              <a:headEnd/>
              <a:tailEnd/>
            </a:ln>
          </p:spPr>
          <p:txBody>
            <a:bodyPr wrap="none" anchor="ctr"/>
            <a:lstStyle/>
            <a:p>
              <a:pPr>
                <a:defRPr/>
              </a:pPr>
              <a:endParaRPr lang="en-US">
                <a:solidFill>
                  <a:srgbClr val="FFFFCC"/>
                </a:solidFill>
                <a:ea typeface="ＭＳ Ｐゴシック" charset="-128"/>
                <a:cs typeface="ＭＳ Ｐゴシック" charset="-128"/>
              </a:endParaRPr>
            </a:p>
          </p:txBody>
        </p:sp>
        <p:sp>
          <p:nvSpPr>
            <p:cNvPr id="3079" name="Freeform 7"/>
            <p:cNvSpPr>
              <a:spLocks/>
            </p:cNvSpPr>
            <p:nvPr/>
          </p:nvSpPr>
          <p:spPr bwMode="invGray">
            <a:xfrm>
              <a:off x="0" y="1515"/>
              <a:ext cx="5760" cy="674"/>
            </a:xfrm>
            <a:custGeom>
              <a:avLst/>
              <a:gdLst/>
              <a:ahLst/>
              <a:cxnLst>
                <a:cxn ang="0">
                  <a:pos x="0" y="246"/>
                </a:cxn>
                <a:cxn ang="0">
                  <a:pos x="0" y="406"/>
                </a:cxn>
                <a:cxn ang="0">
                  <a:pos x="1280" y="645"/>
                </a:cxn>
                <a:cxn ang="0">
                  <a:pos x="1627" y="580"/>
                </a:cxn>
                <a:cxn ang="0">
                  <a:pos x="4493" y="113"/>
                </a:cxn>
                <a:cxn ang="0">
                  <a:pos x="5760" y="606"/>
                </a:cxn>
                <a:cxn ang="0">
                  <a:pos x="5760" y="233"/>
                </a:cxn>
                <a:cxn ang="0">
                  <a:pos x="4040" y="33"/>
                </a:cxn>
                <a:cxn ang="0">
                  <a:pos x="1093" y="433"/>
                </a:cxn>
                <a:cxn ang="0">
                  <a:pos x="0" y="246"/>
                </a:cxn>
              </a:cxnLst>
              <a:rect l="0" t="0" r="r" b="b"/>
              <a:pathLst>
                <a:path w="5760" h="674">
                  <a:moveTo>
                    <a:pt x="0" y="246"/>
                  </a:moveTo>
                  <a:lnTo>
                    <a:pt x="0" y="406"/>
                  </a:lnTo>
                  <a:cubicBezTo>
                    <a:pt x="213" y="463"/>
                    <a:pt x="1009" y="616"/>
                    <a:pt x="1280" y="645"/>
                  </a:cubicBezTo>
                  <a:cubicBezTo>
                    <a:pt x="1551" y="674"/>
                    <a:pt x="1092" y="669"/>
                    <a:pt x="1627" y="580"/>
                  </a:cubicBezTo>
                  <a:cubicBezTo>
                    <a:pt x="2162" y="491"/>
                    <a:pt x="3804" y="109"/>
                    <a:pt x="4493" y="113"/>
                  </a:cubicBezTo>
                  <a:cubicBezTo>
                    <a:pt x="5182" y="117"/>
                    <a:pt x="5549" y="586"/>
                    <a:pt x="5760" y="606"/>
                  </a:cubicBezTo>
                  <a:lnTo>
                    <a:pt x="5760" y="233"/>
                  </a:lnTo>
                  <a:cubicBezTo>
                    <a:pt x="5471" y="158"/>
                    <a:pt x="4818" y="0"/>
                    <a:pt x="4040" y="33"/>
                  </a:cubicBezTo>
                  <a:cubicBezTo>
                    <a:pt x="3262" y="66"/>
                    <a:pt x="1766" y="398"/>
                    <a:pt x="1093" y="433"/>
                  </a:cubicBezTo>
                  <a:cubicBezTo>
                    <a:pt x="420" y="468"/>
                    <a:pt x="228" y="285"/>
                    <a:pt x="0" y="246"/>
                  </a:cubicBezTo>
                  <a:close/>
                </a:path>
              </a:pathLst>
            </a:custGeom>
            <a:gradFill rotWithShape="0">
              <a:gsLst>
                <a:gs pos="0">
                  <a:schemeClr val="bg1"/>
                </a:gs>
                <a:gs pos="50000">
                  <a:schemeClr val="accent2"/>
                </a:gs>
                <a:gs pos="100000">
                  <a:schemeClr val="bg1"/>
                </a:gs>
              </a:gsLst>
              <a:lin ang="0" scaled="1"/>
            </a:gradFill>
            <a:ln w="9525" cap="flat">
              <a:noFill/>
              <a:prstDash val="solid"/>
              <a:round/>
              <a:headEnd type="none" w="med" len="med"/>
              <a:tailEnd type="none" w="med" len="med"/>
            </a:ln>
            <a:effectLst/>
          </p:spPr>
          <p:txBody>
            <a:bodyPr wrap="none" anchor="ctr"/>
            <a:lstStyle/>
            <a:p>
              <a:pPr>
                <a:defRPr/>
              </a:pPr>
              <a:endParaRPr lang="en-US">
                <a:solidFill>
                  <a:srgbClr val="FFFFCC"/>
                </a:solidFill>
                <a:ea typeface="ＭＳ Ｐゴシック" charset="-128"/>
                <a:cs typeface="ＭＳ Ｐゴシック" charset="-128"/>
              </a:endParaRPr>
            </a:p>
          </p:txBody>
        </p:sp>
        <p:sp>
          <p:nvSpPr>
            <p:cNvPr id="3080" name="Freeform 8"/>
            <p:cNvSpPr>
              <a:spLocks/>
            </p:cNvSpPr>
            <p:nvPr/>
          </p:nvSpPr>
          <p:spPr bwMode="invGray">
            <a:xfrm>
              <a:off x="1560" y="959"/>
              <a:ext cx="4200" cy="3361"/>
            </a:xfrm>
            <a:custGeom>
              <a:avLst/>
              <a:gdLst/>
              <a:ahLst/>
              <a:cxnLst>
                <a:cxn ang="0">
                  <a:pos x="0" y="3361"/>
                </a:cxn>
                <a:cxn ang="0">
                  <a:pos x="1054" y="295"/>
                </a:cxn>
                <a:cxn ang="0">
                  <a:pos x="4200" y="1588"/>
                </a:cxn>
                <a:cxn ang="0">
                  <a:pos x="4200" y="2028"/>
                </a:cxn>
                <a:cxn ang="0">
                  <a:pos x="1200" y="442"/>
                </a:cxn>
                <a:cxn ang="0">
                  <a:pos x="347" y="3361"/>
                </a:cxn>
                <a:cxn ang="0">
                  <a:pos x="0" y="3361"/>
                </a:cxn>
              </a:cxnLst>
              <a:rect l="0" t="0" r="r" b="b"/>
              <a:pathLst>
                <a:path w="4200" h="3361">
                  <a:moveTo>
                    <a:pt x="0" y="3361"/>
                  </a:moveTo>
                  <a:cubicBezTo>
                    <a:pt x="118" y="2850"/>
                    <a:pt x="354" y="590"/>
                    <a:pt x="1054" y="295"/>
                  </a:cubicBezTo>
                  <a:cubicBezTo>
                    <a:pt x="1754" y="0"/>
                    <a:pt x="3676" y="1299"/>
                    <a:pt x="4200" y="1588"/>
                  </a:cubicBezTo>
                  <a:lnTo>
                    <a:pt x="4200" y="2028"/>
                  </a:lnTo>
                  <a:cubicBezTo>
                    <a:pt x="3700" y="1837"/>
                    <a:pt x="1842" y="220"/>
                    <a:pt x="1200" y="442"/>
                  </a:cubicBezTo>
                  <a:cubicBezTo>
                    <a:pt x="558" y="664"/>
                    <a:pt x="547" y="2875"/>
                    <a:pt x="347" y="3361"/>
                  </a:cubicBezTo>
                  <a:lnTo>
                    <a:pt x="0" y="3361"/>
                  </a:lnTo>
                  <a:close/>
                </a:path>
              </a:pathLst>
            </a:custGeom>
            <a:gradFill rotWithShape="0">
              <a:gsLst>
                <a:gs pos="0">
                  <a:schemeClr val="accent2"/>
                </a:gs>
                <a:gs pos="50000">
                  <a:schemeClr val="bg1"/>
                </a:gs>
                <a:gs pos="100000">
                  <a:schemeClr val="accent2"/>
                </a:gs>
              </a:gsLst>
              <a:lin ang="5400000" scaled="1"/>
            </a:gradFill>
            <a:ln w="9525">
              <a:noFill/>
              <a:round/>
              <a:headEnd/>
              <a:tailEnd/>
            </a:ln>
          </p:spPr>
          <p:txBody>
            <a:bodyPr wrap="none" anchor="ctr"/>
            <a:lstStyle/>
            <a:p>
              <a:pPr>
                <a:defRPr/>
              </a:pPr>
              <a:endParaRPr lang="en-US">
                <a:solidFill>
                  <a:srgbClr val="FFFFCC"/>
                </a:solidFill>
                <a:ea typeface="ＭＳ Ｐゴシック" charset="-128"/>
                <a:cs typeface="ＭＳ Ｐゴシック" charset="-128"/>
              </a:endParaRPr>
            </a:p>
          </p:txBody>
        </p:sp>
        <p:sp>
          <p:nvSpPr>
            <p:cNvPr id="3081" name="Freeform 9"/>
            <p:cNvSpPr>
              <a:spLocks/>
            </p:cNvSpPr>
            <p:nvPr/>
          </p:nvSpPr>
          <p:spPr bwMode="invGray">
            <a:xfrm>
              <a:off x="0" y="2169"/>
              <a:ext cx="5760" cy="1925"/>
            </a:xfrm>
            <a:custGeom>
              <a:avLst/>
              <a:gdLst/>
              <a:ahLst/>
              <a:cxnLst>
                <a:cxn ang="0">
                  <a:pos x="0" y="804"/>
                </a:cxn>
                <a:cxn ang="0">
                  <a:pos x="0" y="991"/>
                </a:cxn>
                <a:cxn ang="0">
                  <a:pos x="1547" y="1818"/>
                </a:cxn>
                <a:cxn ang="0">
                  <a:pos x="3253" y="351"/>
                </a:cxn>
                <a:cxn ang="0">
                  <a:pos x="5760" y="1537"/>
                </a:cxn>
                <a:cxn ang="0">
                  <a:pos x="5760" y="1151"/>
                </a:cxn>
                <a:cxn ang="0">
                  <a:pos x="3240" y="84"/>
                </a:cxn>
                <a:cxn ang="0">
                  <a:pos x="1573" y="1671"/>
                </a:cxn>
                <a:cxn ang="0">
                  <a:pos x="0" y="804"/>
                </a:cxn>
              </a:cxnLst>
              <a:rect l="0" t="0" r="r" b="b"/>
              <a:pathLst>
                <a:path w="5760" h="1925">
                  <a:moveTo>
                    <a:pt x="0" y="804"/>
                  </a:moveTo>
                  <a:lnTo>
                    <a:pt x="0" y="991"/>
                  </a:lnTo>
                  <a:cubicBezTo>
                    <a:pt x="258" y="1160"/>
                    <a:pt x="1005" y="1925"/>
                    <a:pt x="1547" y="1818"/>
                  </a:cubicBezTo>
                  <a:cubicBezTo>
                    <a:pt x="2089" y="1711"/>
                    <a:pt x="2551" y="398"/>
                    <a:pt x="3253" y="351"/>
                  </a:cubicBezTo>
                  <a:cubicBezTo>
                    <a:pt x="3955" y="304"/>
                    <a:pt x="5342" y="1404"/>
                    <a:pt x="5760" y="1537"/>
                  </a:cubicBezTo>
                  <a:lnTo>
                    <a:pt x="5760" y="1151"/>
                  </a:lnTo>
                  <a:cubicBezTo>
                    <a:pt x="5405" y="1124"/>
                    <a:pt x="3982" y="0"/>
                    <a:pt x="3240" y="84"/>
                  </a:cubicBezTo>
                  <a:cubicBezTo>
                    <a:pt x="2542" y="171"/>
                    <a:pt x="2113" y="1551"/>
                    <a:pt x="1573" y="1671"/>
                  </a:cubicBezTo>
                  <a:cubicBezTo>
                    <a:pt x="1033" y="1791"/>
                    <a:pt x="262" y="826"/>
                    <a:pt x="0" y="804"/>
                  </a:cubicBezTo>
                  <a:close/>
                </a:path>
              </a:pathLst>
            </a:custGeom>
            <a:gradFill rotWithShape="0">
              <a:gsLst>
                <a:gs pos="0">
                  <a:schemeClr val="bg1"/>
                </a:gs>
                <a:gs pos="50000">
                  <a:schemeClr val="accent2"/>
                </a:gs>
                <a:gs pos="100000">
                  <a:schemeClr val="bg1"/>
                </a:gs>
              </a:gsLst>
              <a:lin ang="0" scaled="1"/>
            </a:gradFill>
            <a:ln w="9525" cap="flat">
              <a:noFill/>
              <a:prstDash val="solid"/>
              <a:round/>
              <a:headEnd type="none" w="med" len="med"/>
              <a:tailEnd type="none" w="med" len="med"/>
            </a:ln>
            <a:effectLst/>
          </p:spPr>
          <p:txBody>
            <a:bodyPr wrap="none" anchor="ctr"/>
            <a:lstStyle/>
            <a:p>
              <a:pPr>
                <a:defRPr/>
              </a:pPr>
              <a:endParaRPr lang="en-US">
                <a:solidFill>
                  <a:srgbClr val="FFFFCC"/>
                </a:solidFill>
                <a:ea typeface="ＭＳ Ｐゴシック" charset="-128"/>
                <a:cs typeface="ＭＳ Ｐゴシック" charset="-128"/>
              </a:endParaRPr>
            </a:p>
          </p:txBody>
        </p:sp>
        <p:sp>
          <p:nvSpPr>
            <p:cNvPr id="3082" name="Freeform 10"/>
            <p:cNvSpPr>
              <a:spLocks/>
            </p:cNvSpPr>
            <p:nvPr/>
          </p:nvSpPr>
          <p:spPr bwMode="invGray">
            <a:xfrm>
              <a:off x="0" y="2238"/>
              <a:ext cx="3929" cy="2120"/>
            </a:xfrm>
            <a:custGeom>
              <a:avLst/>
              <a:gdLst/>
              <a:ahLst/>
              <a:cxnLst>
                <a:cxn ang="0">
                  <a:pos x="0" y="415"/>
                </a:cxn>
                <a:cxn ang="0">
                  <a:pos x="0" y="508"/>
                </a:cxn>
                <a:cxn ang="0">
                  <a:pos x="1933" y="229"/>
                </a:cxn>
                <a:cxn ang="0">
                  <a:pos x="3920" y="1055"/>
                </a:cxn>
                <a:cxn ang="0">
                  <a:pos x="3587" y="2082"/>
                </a:cxn>
                <a:cxn ang="0">
                  <a:pos x="3947" y="829"/>
                </a:cxn>
                <a:cxn ang="0">
                  <a:pos x="2253" y="69"/>
                </a:cxn>
                <a:cxn ang="0">
                  <a:pos x="0" y="415"/>
                </a:cxn>
              </a:cxnLst>
              <a:rect l="0" t="0" r="r" b="b"/>
              <a:pathLst>
                <a:path w="4196" h="2120">
                  <a:moveTo>
                    <a:pt x="0" y="415"/>
                  </a:moveTo>
                  <a:lnTo>
                    <a:pt x="0" y="508"/>
                  </a:lnTo>
                  <a:cubicBezTo>
                    <a:pt x="160" y="577"/>
                    <a:pt x="1280" y="138"/>
                    <a:pt x="1933" y="229"/>
                  </a:cubicBezTo>
                  <a:cubicBezTo>
                    <a:pt x="2586" y="320"/>
                    <a:pt x="3644" y="746"/>
                    <a:pt x="3920" y="1055"/>
                  </a:cubicBezTo>
                  <a:cubicBezTo>
                    <a:pt x="4196" y="1364"/>
                    <a:pt x="3583" y="2120"/>
                    <a:pt x="3587" y="2082"/>
                  </a:cubicBezTo>
                  <a:lnTo>
                    <a:pt x="3947" y="829"/>
                  </a:lnTo>
                  <a:cubicBezTo>
                    <a:pt x="3725" y="494"/>
                    <a:pt x="2911" y="138"/>
                    <a:pt x="2253" y="69"/>
                  </a:cubicBezTo>
                  <a:cubicBezTo>
                    <a:pt x="1595" y="0"/>
                    <a:pt x="469" y="343"/>
                    <a:pt x="0" y="415"/>
                  </a:cubicBezTo>
                  <a:close/>
                </a:path>
              </a:pathLst>
            </a:custGeom>
            <a:gradFill rotWithShape="0">
              <a:gsLst>
                <a:gs pos="0">
                  <a:schemeClr val="accent2"/>
                </a:gs>
                <a:gs pos="50000">
                  <a:schemeClr val="bg1"/>
                </a:gs>
                <a:gs pos="100000">
                  <a:schemeClr val="accent2"/>
                </a:gs>
              </a:gsLst>
              <a:lin ang="5400000" scaled="1"/>
            </a:gradFill>
            <a:ln w="9525" cap="flat">
              <a:noFill/>
              <a:prstDash val="solid"/>
              <a:round/>
              <a:headEnd type="none" w="med" len="med"/>
              <a:tailEnd type="none" w="med" len="med"/>
            </a:ln>
            <a:effectLst/>
          </p:spPr>
          <p:txBody>
            <a:bodyPr wrap="none" anchor="ctr"/>
            <a:lstStyle/>
            <a:p>
              <a:pPr>
                <a:defRPr/>
              </a:pPr>
              <a:endParaRPr lang="en-US">
                <a:solidFill>
                  <a:srgbClr val="FFFFCC"/>
                </a:solidFill>
                <a:ea typeface="ＭＳ Ｐゴシック" charset="-128"/>
                <a:cs typeface="ＭＳ Ｐゴシック" charset="-128"/>
              </a:endParaRPr>
            </a:p>
          </p:txBody>
        </p:sp>
      </p:grpSp>
      <p:sp>
        <p:nvSpPr>
          <p:cNvPr id="50179" name="Rectangle 11"/>
          <p:cNvSpPr>
            <a:spLocks noGrp="1" noChangeArrowheads="1"/>
          </p:cNvSpPr>
          <p:nvPr>
            <p:ph type="title"/>
          </p:nvPr>
        </p:nvSpPr>
        <p:spPr bwMode="auto">
          <a:xfrm>
            <a:off x="0" y="609600"/>
            <a:ext cx="91440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ctr" anchorCtr="0" compatLnSpc="1">
            <a:prstTxWarp prst="textNoShape">
              <a:avLst/>
            </a:prstTxWarp>
          </a:bodyPr>
          <a:lstStyle/>
          <a:p>
            <a:pPr lvl="0"/>
            <a:r>
              <a:rPr lang="en-US" dirty="0"/>
              <a:t>Click to edit Master title style</a:t>
            </a:r>
          </a:p>
        </p:txBody>
      </p:sp>
      <p:sp>
        <p:nvSpPr>
          <p:cNvPr id="3084" name="Rectangle 12"/>
          <p:cNvSpPr>
            <a:spLocks noGrp="1" noChangeArrowheads="1"/>
          </p:cNvSpPr>
          <p:nvPr>
            <p:ph type="dt" sz="half" idx="2"/>
          </p:nvPr>
        </p:nvSpPr>
        <p:spPr bwMode="auto">
          <a:xfrm>
            <a:off x="685800" y="6248400"/>
            <a:ext cx="1905000" cy="457200"/>
          </a:xfrm>
          <a:prstGeom prst="rect">
            <a:avLst/>
          </a:prstGeom>
          <a:noFill/>
          <a:ln w="9525">
            <a:noFill/>
            <a:miter lim="800000"/>
            <a:headEnd/>
            <a:tailEnd/>
          </a:ln>
        </p:spPr>
        <p:txBody>
          <a:bodyPr vert="horz" wrap="square" lIns="91427" tIns="45714" rIns="91427" bIns="45714" numCol="1" anchor="b" anchorCtr="0" compatLnSpc="1">
            <a:prstTxWarp prst="textNoShape">
              <a:avLst/>
            </a:prstTxWarp>
          </a:bodyPr>
          <a:lstStyle>
            <a:lvl1pPr eaLnBrk="1" hangingPunct="1">
              <a:spcBef>
                <a:spcPct val="50000"/>
              </a:spcBef>
              <a:defRPr sz="1400">
                <a:latin typeface="+mn-lt"/>
                <a:ea typeface="ＭＳ Ｐゴシック" charset="-128"/>
                <a:cs typeface="ＭＳ Ｐゴシック" charset="-128"/>
              </a:defRPr>
            </a:lvl1pPr>
          </a:lstStyle>
          <a:p>
            <a:pPr>
              <a:defRPr/>
            </a:pPr>
            <a:endParaRPr lang="en-US">
              <a:solidFill>
                <a:srgbClr val="FFFFCC"/>
              </a:solidFill>
              <a:latin typeface="Times New Roman"/>
            </a:endParaRPr>
          </a:p>
        </p:txBody>
      </p:sp>
      <p:sp>
        <p:nvSpPr>
          <p:cNvPr id="3085" name="Rectangle 13"/>
          <p:cNvSpPr>
            <a:spLocks noGrp="1" noChangeArrowheads="1"/>
          </p:cNvSpPr>
          <p:nvPr>
            <p:ph type="ftr" sz="quarter" idx="3"/>
          </p:nvPr>
        </p:nvSpPr>
        <p:spPr bwMode="auto">
          <a:xfrm>
            <a:off x="3124200" y="6248400"/>
            <a:ext cx="2895600" cy="457200"/>
          </a:xfrm>
          <a:prstGeom prst="rect">
            <a:avLst/>
          </a:prstGeom>
          <a:noFill/>
          <a:ln w="9525">
            <a:noFill/>
            <a:miter lim="800000"/>
            <a:headEnd/>
            <a:tailEnd/>
          </a:ln>
        </p:spPr>
        <p:txBody>
          <a:bodyPr vert="horz" wrap="square" lIns="91427" tIns="45714" rIns="91427" bIns="45714" numCol="1" anchor="b" anchorCtr="0" compatLnSpc="1">
            <a:prstTxWarp prst="textNoShape">
              <a:avLst/>
            </a:prstTxWarp>
          </a:bodyPr>
          <a:lstStyle>
            <a:lvl1pPr algn="ctr" eaLnBrk="1" hangingPunct="1">
              <a:spcBef>
                <a:spcPct val="50000"/>
              </a:spcBef>
              <a:defRPr sz="1400">
                <a:latin typeface="+mn-lt"/>
                <a:ea typeface="ＭＳ Ｐゴシック" charset="-128"/>
                <a:cs typeface="ＭＳ Ｐゴシック" charset="-128"/>
              </a:defRPr>
            </a:lvl1pPr>
          </a:lstStyle>
          <a:p>
            <a:pPr>
              <a:defRPr/>
            </a:pPr>
            <a:endParaRPr lang="en-US">
              <a:solidFill>
                <a:srgbClr val="FFFFCC"/>
              </a:solidFill>
              <a:latin typeface="Times New Roman"/>
            </a:endParaRPr>
          </a:p>
        </p:txBody>
      </p:sp>
      <p:sp>
        <p:nvSpPr>
          <p:cNvPr id="3086" name="Rectangle 14"/>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p:spPr>
        <p:txBody>
          <a:bodyPr vert="horz" wrap="square" lIns="91427" tIns="45714" rIns="91427" bIns="45714" numCol="1" anchor="b" anchorCtr="0" compatLnSpc="1">
            <a:prstTxWarp prst="textNoShape">
              <a:avLst/>
            </a:prstTxWarp>
          </a:bodyPr>
          <a:lstStyle>
            <a:lvl1pPr algn="r" eaLnBrk="1" hangingPunct="1">
              <a:spcBef>
                <a:spcPct val="50000"/>
              </a:spcBef>
              <a:defRPr sz="1400">
                <a:latin typeface="Times New Roman" charset="0"/>
              </a:defRPr>
            </a:lvl1pPr>
          </a:lstStyle>
          <a:p>
            <a:pPr>
              <a:defRPr/>
            </a:pPr>
            <a:fld id="{0642940E-D833-E647-B34A-38A5B5436303}" type="slidenum">
              <a:rPr lang="en-US">
                <a:solidFill>
                  <a:srgbClr val="FFFFCC"/>
                </a:solidFill>
              </a:rPr>
              <a:pPr>
                <a:defRPr/>
              </a:pPr>
              <a:t>‹#›</a:t>
            </a:fld>
            <a:endParaRPr lang="en-US">
              <a:solidFill>
                <a:srgbClr val="FFFFCC"/>
              </a:solidFill>
            </a:endParaRPr>
          </a:p>
        </p:txBody>
      </p:sp>
      <p:sp>
        <p:nvSpPr>
          <p:cNvPr id="50183" name="Rectangle 15"/>
          <p:cNvSpPr>
            <a:spLocks noGrp="1" noChangeArrowheads="1"/>
          </p:cNvSpPr>
          <p:nvPr>
            <p:ph type="body" idx="1"/>
          </p:nvPr>
        </p:nvSpPr>
        <p:spPr bwMode="auto">
          <a:xfrm>
            <a:off x="0" y="1981200"/>
            <a:ext cx="91440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3972800133"/>
      </p:ext>
    </p:extLst>
  </p:cSld>
  <p:clrMap bg1="dk2" tx1="lt1" bg2="dk1" tx2="lt2" accent1="accent1" accent2="accent2" accent3="accent3" accent4="accent4" accent5="accent5" accent6="accent6" hlink="hlink" folHlink="folHlink"/>
  <p:sldLayoutIdLst>
    <p:sldLayoutId id="2147488440" r:id="rId1"/>
    <p:sldLayoutId id="2147488441" r:id="rId2"/>
    <p:sldLayoutId id="2147488442" r:id="rId3"/>
    <p:sldLayoutId id="2147488443" r:id="rId4"/>
    <p:sldLayoutId id="2147488444" r:id="rId5"/>
    <p:sldLayoutId id="2147488445" r:id="rId6"/>
    <p:sldLayoutId id="2147488446" r:id="rId7"/>
    <p:sldLayoutId id="2147488447" r:id="rId8"/>
    <p:sldLayoutId id="2147488448" r:id="rId9"/>
    <p:sldLayoutId id="2147488449" r:id="rId10"/>
    <p:sldLayoutId id="2147488450" r:id="rId11"/>
    <p:sldLayoutId id="2147488451" r:id="rId12"/>
    <p:sldLayoutId id="2147488452" r:id="rId13"/>
  </p:sldLayoutIdLst>
  <p:txStyles>
    <p:titleStyle>
      <a:lvl1pPr algn="ctr" rtl="0" eaLnBrk="0" fontAlgn="base" hangingPunct="0">
        <a:spcBef>
          <a:spcPct val="0"/>
        </a:spcBef>
        <a:spcAft>
          <a:spcPct val="0"/>
        </a:spcAft>
        <a:defRPr sz="4400" b="1" i="0">
          <a:solidFill>
            <a:srgbClr val="FFFFFF"/>
          </a:solidFill>
          <a:latin typeface="Arial" panose="020B0604020202020204" pitchFamily="34" charset="0"/>
          <a:ea typeface="ＭＳ Ｐゴシック" charset="0"/>
          <a:cs typeface="Arial" panose="020B0604020202020204" pitchFamily="34" charset="0"/>
        </a:defRPr>
      </a:lvl1pPr>
      <a:lvl2pPr algn="ctr" rtl="0" eaLnBrk="0" fontAlgn="base" hangingPunct="0">
        <a:spcBef>
          <a:spcPct val="0"/>
        </a:spcBef>
        <a:spcAft>
          <a:spcPct val="0"/>
        </a:spcAft>
        <a:defRPr sz="4400">
          <a:solidFill>
            <a:srgbClr val="FFFFFF"/>
          </a:solidFill>
          <a:latin typeface="Arial" charset="0"/>
          <a:ea typeface="ＭＳ Ｐゴシック" charset="0"/>
          <a:cs typeface="ＭＳ Ｐゴシック" charset="0"/>
        </a:defRPr>
      </a:lvl2pPr>
      <a:lvl3pPr algn="ctr" rtl="0" eaLnBrk="0" fontAlgn="base" hangingPunct="0">
        <a:spcBef>
          <a:spcPct val="0"/>
        </a:spcBef>
        <a:spcAft>
          <a:spcPct val="0"/>
        </a:spcAft>
        <a:defRPr sz="4400">
          <a:solidFill>
            <a:srgbClr val="FFFFFF"/>
          </a:solidFill>
          <a:latin typeface="Arial" charset="0"/>
          <a:ea typeface="ＭＳ Ｐゴシック" charset="0"/>
          <a:cs typeface="ＭＳ Ｐゴシック" charset="0"/>
        </a:defRPr>
      </a:lvl3pPr>
      <a:lvl4pPr algn="ctr" rtl="0" eaLnBrk="0" fontAlgn="base" hangingPunct="0">
        <a:spcBef>
          <a:spcPct val="0"/>
        </a:spcBef>
        <a:spcAft>
          <a:spcPct val="0"/>
        </a:spcAft>
        <a:defRPr sz="4400">
          <a:solidFill>
            <a:srgbClr val="FFFFFF"/>
          </a:solidFill>
          <a:latin typeface="Arial" charset="0"/>
          <a:ea typeface="ＭＳ Ｐゴシック" charset="0"/>
          <a:cs typeface="ＭＳ Ｐゴシック" charset="0"/>
        </a:defRPr>
      </a:lvl4pPr>
      <a:lvl5pPr algn="ctr" rtl="0" eaLnBrk="0" fontAlgn="base" hangingPunct="0">
        <a:spcBef>
          <a:spcPct val="0"/>
        </a:spcBef>
        <a:spcAft>
          <a:spcPct val="0"/>
        </a:spcAft>
        <a:defRPr sz="4400">
          <a:solidFill>
            <a:srgbClr val="FFFFFF"/>
          </a:solidFill>
          <a:latin typeface="Arial" charset="0"/>
          <a:ea typeface="ＭＳ Ｐゴシック" charset="0"/>
          <a:cs typeface="ＭＳ Ｐゴシック" charset="0"/>
        </a:defRPr>
      </a:lvl5pPr>
      <a:lvl6pPr marL="457132" algn="ctr" rtl="0" fontAlgn="base">
        <a:spcBef>
          <a:spcPct val="0"/>
        </a:spcBef>
        <a:spcAft>
          <a:spcPct val="0"/>
        </a:spcAft>
        <a:defRPr sz="4400">
          <a:solidFill>
            <a:schemeClr val="tx2"/>
          </a:solidFill>
          <a:latin typeface="Times New Roman" charset="0"/>
        </a:defRPr>
      </a:lvl6pPr>
      <a:lvl7pPr marL="914265" algn="ctr" rtl="0" fontAlgn="base">
        <a:spcBef>
          <a:spcPct val="0"/>
        </a:spcBef>
        <a:spcAft>
          <a:spcPct val="0"/>
        </a:spcAft>
        <a:defRPr sz="4400">
          <a:solidFill>
            <a:schemeClr val="tx2"/>
          </a:solidFill>
          <a:latin typeface="Times New Roman" charset="0"/>
        </a:defRPr>
      </a:lvl7pPr>
      <a:lvl8pPr marL="1371396" algn="ctr" rtl="0" fontAlgn="base">
        <a:spcBef>
          <a:spcPct val="0"/>
        </a:spcBef>
        <a:spcAft>
          <a:spcPct val="0"/>
        </a:spcAft>
        <a:defRPr sz="4400">
          <a:solidFill>
            <a:schemeClr val="tx2"/>
          </a:solidFill>
          <a:latin typeface="Times New Roman" charset="0"/>
        </a:defRPr>
      </a:lvl8pPr>
      <a:lvl9pPr marL="1828530" algn="ctr" rtl="0" fontAlgn="base">
        <a:spcBef>
          <a:spcPct val="0"/>
        </a:spcBef>
        <a:spcAft>
          <a:spcPct val="0"/>
        </a:spcAft>
        <a:defRPr sz="4400">
          <a:solidFill>
            <a:schemeClr val="tx2"/>
          </a:solidFill>
          <a:latin typeface="Times New Roman" charset="0"/>
        </a:defRPr>
      </a:lvl9pPr>
    </p:titleStyle>
    <p:bodyStyle>
      <a:lvl1pPr marL="342849" indent="-342849" algn="l" rtl="0" eaLnBrk="0" fontAlgn="base" hangingPunct="0">
        <a:spcBef>
          <a:spcPct val="20000"/>
        </a:spcBef>
        <a:spcAft>
          <a:spcPct val="0"/>
        </a:spcAft>
        <a:buChar char="•"/>
        <a:defRPr sz="3200" b="1" i="0">
          <a:solidFill>
            <a:srgbClr val="FFFFFF"/>
          </a:solidFill>
          <a:latin typeface="Arial" panose="020B0604020202020204" pitchFamily="34" charset="0"/>
          <a:ea typeface="ＭＳ Ｐゴシック" charset="0"/>
          <a:cs typeface="Arial" panose="020B0604020202020204" pitchFamily="34" charset="0"/>
        </a:defRPr>
      </a:lvl1pPr>
      <a:lvl2pPr marL="742839" indent="-285708" algn="l" rtl="0" eaLnBrk="0" fontAlgn="base" hangingPunct="0">
        <a:spcBef>
          <a:spcPct val="20000"/>
        </a:spcBef>
        <a:spcAft>
          <a:spcPct val="0"/>
        </a:spcAft>
        <a:buChar char="–"/>
        <a:defRPr sz="2800" b="1" i="0">
          <a:solidFill>
            <a:srgbClr val="FFFFFF"/>
          </a:solidFill>
          <a:latin typeface="Arial" panose="020B0604020202020204" pitchFamily="34" charset="0"/>
          <a:ea typeface="ＭＳ Ｐゴシック" charset="-128"/>
          <a:cs typeface="Arial" panose="020B0604020202020204" pitchFamily="34" charset="0"/>
        </a:defRPr>
      </a:lvl2pPr>
      <a:lvl3pPr marL="1142829" indent="-228567" algn="l" rtl="0" eaLnBrk="0" fontAlgn="base" hangingPunct="0">
        <a:spcBef>
          <a:spcPct val="20000"/>
        </a:spcBef>
        <a:spcAft>
          <a:spcPct val="0"/>
        </a:spcAft>
        <a:buChar char="•"/>
        <a:defRPr sz="2400" b="1" i="0">
          <a:solidFill>
            <a:srgbClr val="FFFFFF"/>
          </a:solidFill>
          <a:latin typeface="Arial" panose="020B0604020202020204" pitchFamily="34" charset="0"/>
          <a:ea typeface="ＭＳ Ｐゴシック" charset="-128"/>
          <a:cs typeface="Arial" panose="020B0604020202020204" pitchFamily="34" charset="0"/>
        </a:defRPr>
      </a:lvl3pPr>
      <a:lvl4pPr marL="1599961" indent="-228567" algn="l" rtl="0" eaLnBrk="0" fontAlgn="base" hangingPunct="0">
        <a:spcBef>
          <a:spcPct val="20000"/>
        </a:spcBef>
        <a:spcAft>
          <a:spcPct val="0"/>
        </a:spcAft>
        <a:buChar char="–"/>
        <a:defRPr sz="2000" b="1" i="0">
          <a:solidFill>
            <a:srgbClr val="FFFFFF"/>
          </a:solidFill>
          <a:latin typeface="Arial" panose="020B0604020202020204" pitchFamily="34" charset="0"/>
          <a:ea typeface="ＭＳ Ｐゴシック" charset="-128"/>
          <a:cs typeface="Arial" panose="020B0604020202020204" pitchFamily="34" charset="0"/>
        </a:defRPr>
      </a:lvl4pPr>
      <a:lvl5pPr marL="2057094" indent="-228567" algn="l" rtl="0" eaLnBrk="0" fontAlgn="base" hangingPunct="0">
        <a:spcBef>
          <a:spcPct val="20000"/>
        </a:spcBef>
        <a:spcAft>
          <a:spcPct val="0"/>
        </a:spcAft>
        <a:buChar char="»"/>
        <a:defRPr sz="2000" b="1" i="0">
          <a:solidFill>
            <a:srgbClr val="FFFFFF"/>
          </a:solidFill>
          <a:latin typeface="Arial" panose="020B0604020202020204" pitchFamily="34" charset="0"/>
          <a:ea typeface="ＭＳ Ｐゴシック" charset="-128"/>
          <a:cs typeface="Arial" panose="020B0604020202020204" pitchFamily="34" charset="0"/>
        </a:defRPr>
      </a:lvl5pPr>
      <a:lvl6pPr marL="2514225" indent="-228567" algn="l" rtl="0" fontAlgn="base">
        <a:spcBef>
          <a:spcPct val="20000"/>
        </a:spcBef>
        <a:spcAft>
          <a:spcPct val="0"/>
        </a:spcAft>
        <a:buChar char="»"/>
        <a:defRPr sz="2000">
          <a:solidFill>
            <a:schemeClr val="tx1"/>
          </a:solidFill>
          <a:latin typeface="+mn-lt"/>
          <a:ea typeface="ＭＳ Ｐゴシック" charset="-128"/>
        </a:defRPr>
      </a:lvl6pPr>
      <a:lvl7pPr marL="2971359" indent="-228567" algn="l" rtl="0" fontAlgn="base">
        <a:spcBef>
          <a:spcPct val="20000"/>
        </a:spcBef>
        <a:spcAft>
          <a:spcPct val="0"/>
        </a:spcAft>
        <a:buChar char="»"/>
        <a:defRPr sz="2000">
          <a:solidFill>
            <a:schemeClr val="tx1"/>
          </a:solidFill>
          <a:latin typeface="+mn-lt"/>
          <a:ea typeface="ＭＳ Ｐゴシック" charset="-128"/>
        </a:defRPr>
      </a:lvl7pPr>
      <a:lvl8pPr marL="3428490" indent="-228567" algn="l" rtl="0" fontAlgn="base">
        <a:spcBef>
          <a:spcPct val="20000"/>
        </a:spcBef>
        <a:spcAft>
          <a:spcPct val="0"/>
        </a:spcAft>
        <a:buChar char="»"/>
        <a:defRPr sz="2000">
          <a:solidFill>
            <a:schemeClr val="tx1"/>
          </a:solidFill>
          <a:latin typeface="+mn-lt"/>
          <a:ea typeface="ＭＳ Ｐゴシック" charset="-128"/>
        </a:defRPr>
      </a:lvl8pPr>
      <a:lvl9pPr marL="3885622" indent="-228567" algn="l" rtl="0" fontAlgn="base">
        <a:spcBef>
          <a:spcPct val="20000"/>
        </a:spcBef>
        <a:spcAft>
          <a:spcPct val="0"/>
        </a:spcAft>
        <a:buChar char="»"/>
        <a:defRPr sz="2000">
          <a:solidFill>
            <a:schemeClr val="tx1"/>
          </a:solidFill>
          <a:latin typeface="+mn-lt"/>
          <a:ea typeface="ＭＳ Ｐゴシック" charset="-128"/>
        </a:defRPr>
      </a:lvl9pPr>
    </p:bodyStyle>
    <p:otherStyle>
      <a:defPPr>
        <a:defRPr lang="en-US"/>
      </a:defPPr>
      <a:lvl1pPr marL="0" algn="l" defTabSz="457132" rtl="0" eaLnBrk="1" latinLnBrk="0" hangingPunct="1">
        <a:defRPr sz="1800" kern="1200">
          <a:solidFill>
            <a:schemeClr val="tx1"/>
          </a:solidFill>
          <a:latin typeface="+mn-lt"/>
          <a:ea typeface="+mn-ea"/>
          <a:cs typeface="+mn-cs"/>
        </a:defRPr>
      </a:lvl1pPr>
      <a:lvl2pPr marL="457132" algn="l" defTabSz="457132" rtl="0" eaLnBrk="1" latinLnBrk="0" hangingPunct="1">
        <a:defRPr sz="1800" kern="1200">
          <a:solidFill>
            <a:schemeClr val="tx1"/>
          </a:solidFill>
          <a:latin typeface="+mn-lt"/>
          <a:ea typeface="+mn-ea"/>
          <a:cs typeface="+mn-cs"/>
        </a:defRPr>
      </a:lvl2pPr>
      <a:lvl3pPr marL="914265" algn="l" defTabSz="457132" rtl="0" eaLnBrk="1" latinLnBrk="0" hangingPunct="1">
        <a:defRPr sz="1800" kern="1200">
          <a:solidFill>
            <a:schemeClr val="tx1"/>
          </a:solidFill>
          <a:latin typeface="+mn-lt"/>
          <a:ea typeface="+mn-ea"/>
          <a:cs typeface="+mn-cs"/>
        </a:defRPr>
      </a:lvl3pPr>
      <a:lvl4pPr marL="1371396" algn="l" defTabSz="457132" rtl="0" eaLnBrk="1" latinLnBrk="0" hangingPunct="1">
        <a:defRPr sz="1800" kern="1200">
          <a:solidFill>
            <a:schemeClr val="tx1"/>
          </a:solidFill>
          <a:latin typeface="+mn-lt"/>
          <a:ea typeface="+mn-ea"/>
          <a:cs typeface="+mn-cs"/>
        </a:defRPr>
      </a:lvl4pPr>
      <a:lvl5pPr marL="1828530" algn="l" defTabSz="457132" rtl="0" eaLnBrk="1" latinLnBrk="0" hangingPunct="1">
        <a:defRPr sz="1800" kern="1200">
          <a:solidFill>
            <a:schemeClr val="tx1"/>
          </a:solidFill>
          <a:latin typeface="+mn-lt"/>
          <a:ea typeface="+mn-ea"/>
          <a:cs typeface="+mn-cs"/>
        </a:defRPr>
      </a:lvl5pPr>
      <a:lvl6pPr marL="2285659" algn="l" defTabSz="457132" rtl="0" eaLnBrk="1" latinLnBrk="0" hangingPunct="1">
        <a:defRPr sz="1800" kern="1200">
          <a:solidFill>
            <a:schemeClr val="tx1"/>
          </a:solidFill>
          <a:latin typeface="+mn-lt"/>
          <a:ea typeface="+mn-ea"/>
          <a:cs typeface="+mn-cs"/>
        </a:defRPr>
      </a:lvl6pPr>
      <a:lvl7pPr marL="2742792" algn="l" defTabSz="457132" rtl="0" eaLnBrk="1" latinLnBrk="0" hangingPunct="1">
        <a:defRPr sz="1800" kern="1200">
          <a:solidFill>
            <a:schemeClr val="tx1"/>
          </a:solidFill>
          <a:latin typeface="+mn-lt"/>
          <a:ea typeface="+mn-ea"/>
          <a:cs typeface="+mn-cs"/>
        </a:defRPr>
      </a:lvl7pPr>
      <a:lvl8pPr marL="3199924" algn="l" defTabSz="457132" rtl="0" eaLnBrk="1" latinLnBrk="0" hangingPunct="1">
        <a:defRPr sz="1800" kern="1200">
          <a:solidFill>
            <a:schemeClr val="tx1"/>
          </a:solidFill>
          <a:latin typeface="+mn-lt"/>
          <a:ea typeface="+mn-ea"/>
          <a:cs typeface="+mn-cs"/>
        </a:defRPr>
      </a:lvl8pPr>
      <a:lvl9pPr marL="3657055" algn="l" defTabSz="457132" rtl="0" eaLnBrk="1" latinLnBrk="0" hangingPunct="1">
        <a:defRPr sz="1800" kern="1200">
          <a:solidFill>
            <a:schemeClr val="tx1"/>
          </a:solidFill>
          <a:latin typeface="+mn-lt"/>
          <a:ea typeface="+mn-ea"/>
          <a:cs typeface="+mn-cs"/>
        </a:defRPr>
      </a:lvl9pPr>
    </p:otherStyle>
  </p:txStyles>
</p:sldMaster>
</file>

<file path=ppt/slideMasters/slideMaster78.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1" y="44450"/>
            <a:ext cx="9070975"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ctr" anchorCtr="0" compatLnSpc="1">
            <a:prstTxWarp prst="textNoShape">
              <a:avLst/>
            </a:prstTxWarp>
          </a:bodyPr>
          <a:lstStyle/>
          <a:p>
            <a:pPr lvl="0"/>
            <a:r>
              <a:rPr lang="en-US" dirty="0"/>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27" tIns="45714" rIns="91427" bIns="45714" numCol="1" anchor="t" anchorCtr="0" compatLnSpc="1">
            <a:prstTxWarp prst="textNoShape">
              <a:avLst/>
            </a:prstTxWarp>
          </a:bodyPr>
          <a:lstStyle>
            <a:lvl1pPr algn="l">
              <a:defRPr sz="1400">
                <a:solidFill>
                  <a:srgbClr val="000000"/>
                </a:solidFill>
                <a:latin typeface="Times New Roman" pitchFamily="-111" charset="0"/>
                <a:ea typeface="+mn-ea"/>
                <a:cs typeface="+mn-cs"/>
              </a:defRPr>
            </a:lvl1pPr>
          </a:lstStyle>
          <a:p>
            <a:pPr>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27" tIns="45714" rIns="91427" bIns="45714" numCol="1" anchor="t" anchorCtr="0" compatLnSpc="1">
            <a:prstTxWarp prst="textNoShape">
              <a:avLst/>
            </a:prstTxWarp>
          </a:bodyPr>
          <a:lstStyle>
            <a:lvl1pPr algn="ctr">
              <a:defRPr sz="1400">
                <a:solidFill>
                  <a:srgbClr val="000000"/>
                </a:solidFill>
                <a:latin typeface="Times New Roman" pitchFamily="-111" charset="0"/>
                <a:ea typeface="+mn-ea"/>
                <a:cs typeface="+mn-cs"/>
              </a:defRPr>
            </a:lvl1pPr>
          </a:lstStyle>
          <a:p>
            <a:pPr>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27" tIns="45714" rIns="91427" bIns="45714" numCol="1" anchor="t" anchorCtr="0" compatLnSpc="1">
            <a:prstTxWarp prst="textNoShape">
              <a:avLst/>
            </a:prstTxWarp>
          </a:bodyPr>
          <a:lstStyle>
            <a:lvl1pPr algn="r">
              <a:defRPr sz="1400">
                <a:solidFill>
                  <a:srgbClr val="000000"/>
                </a:solidFill>
                <a:latin typeface="Times New Roman" charset="0"/>
              </a:defRPr>
            </a:lvl1pPr>
          </a:lstStyle>
          <a:p>
            <a:pPr>
              <a:defRPr/>
            </a:pPr>
            <a:fld id="{C7FCEC4A-0619-534F-AB0C-4C4D1986DF16}" type="slidenum">
              <a:rPr lang="en-US"/>
              <a:pPr>
                <a:defRPr/>
              </a:pPr>
              <a:t>‹#›</a:t>
            </a:fld>
            <a:endParaRPr lang="en-US"/>
          </a:p>
        </p:txBody>
      </p:sp>
    </p:spTree>
    <p:extLst>
      <p:ext uri="{BB962C8B-B14F-4D97-AF65-F5344CB8AC3E}">
        <p14:creationId xmlns:p14="http://schemas.microsoft.com/office/powerpoint/2010/main" val="3527620658"/>
      </p:ext>
    </p:extLst>
  </p:cSld>
  <p:clrMap bg1="lt1" tx1="dk1" bg2="lt2" tx2="dk2" accent1="accent1" accent2="accent2" accent3="accent3" accent4="accent4" accent5="accent5" accent6="accent6" hlink="hlink" folHlink="folHlink"/>
  <p:sldLayoutIdLst>
    <p:sldLayoutId id="2147488454" r:id="rId1"/>
    <p:sldLayoutId id="2147488455" r:id="rId2"/>
    <p:sldLayoutId id="2147488456" r:id="rId3"/>
    <p:sldLayoutId id="2147488457" r:id="rId4"/>
    <p:sldLayoutId id="2147488458" r:id="rId5"/>
    <p:sldLayoutId id="2147488459" r:id="rId6"/>
    <p:sldLayoutId id="2147488460" r:id="rId7"/>
    <p:sldLayoutId id="2147488461" r:id="rId8"/>
    <p:sldLayoutId id="2147488462" r:id="rId9"/>
    <p:sldLayoutId id="2147488463" r:id="rId10"/>
    <p:sldLayoutId id="2147488464" r:id="rId11"/>
    <p:sldLayoutId id="2147488465" r:id="rId12"/>
    <p:sldLayoutId id="2147488466"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132" algn="ctr" rtl="0" eaLnBrk="0" fontAlgn="base" hangingPunct="0">
        <a:spcBef>
          <a:spcPct val="0"/>
        </a:spcBef>
        <a:spcAft>
          <a:spcPct val="0"/>
        </a:spcAft>
        <a:defRPr sz="4400">
          <a:solidFill>
            <a:schemeClr val="tx2"/>
          </a:solidFill>
          <a:latin typeface="Times New Roman" pitchFamily="-112" charset="0"/>
        </a:defRPr>
      </a:lvl6pPr>
      <a:lvl7pPr marL="914265" algn="ctr" rtl="0" eaLnBrk="0" fontAlgn="base" hangingPunct="0">
        <a:spcBef>
          <a:spcPct val="0"/>
        </a:spcBef>
        <a:spcAft>
          <a:spcPct val="0"/>
        </a:spcAft>
        <a:defRPr sz="4400">
          <a:solidFill>
            <a:schemeClr val="tx2"/>
          </a:solidFill>
          <a:latin typeface="Times New Roman" pitchFamily="-112" charset="0"/>
        </a:defRPr>
      </a:lvl7pPr>
      <a:lvl8pPr marL="1371396" algn="ctr" rtl="0" eaLnBrk="0" fontAlgn="base" hangingPunct="0">
        <a:spcBef>
          <a:spcPct val="0"/>
        </a:spcBef>
        <a:spcAft>
          <a:spcPct val="0"/>
        </a:spcAft>
        <a:defRPr sz="4400">
          <a:solidFill>
            <a:schemeClr val="tx2"/>
          </a:solidFill>
          <a:latin typeface="Times New Roman" pitchFamily="-112" charset="0"/>
        </a:defRPr>
      </a:lvl8pPr>
      <a:lvl9pPr marL="1828530" algn="ctr" rtl="0" eaLnBrk="0" fontAlgn="base" hangingPunct="0">
        <a:spcBef>
          <a:spcPct val="0"/>
        </a:spcBef>
        <a:spcAft>
          <a:spcPct val="0"/>
        </a:spcAft>
        <a:defRPr sz="4400">
          <a:solidFill>
            <a:schemeClr val="tx2"/>
          </a:solidFill>
          <a:latin typeface="Times New Roman" pitchFamily="-112" charset="0"/>
        </a:defRPr>
      </a:lvl9pPr>
    </p:titleStyle>
    <p:bodyStyle>
      <a:lvl1pPr marL="342849" indent="-342849"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839" indent="-285708"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2829" indent="-228567"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599961" indent="-228567"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7094" indent="-228567"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4225" indent="-228567"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359" indent="-228567"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8490" indent="-228567"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5622" indent="-228567"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132" rtl="0" eaLnBrk="1" latinLnBrk="0" hangingPunct="1">
        <a:defRPr sz="1800" kern="1200">
          <a:solidFill>
            <a:schemeClr val="tx1"/>
          </a:solidFill>
          <a:latin typeface="+mn-lt"/>
          <a:ea typeface="+mn-ea"/>
          <a:cs typeface="+mn-cs"/>
        </a:defRPr>
      </a:lvl1pPr>
      <a:lvl2pPr marL="457132" algn="l" defTabSz="457132" rtl="0" eaLnBrk="1" latinLnBrk="0" hangingPunct="1">
        <a:defRPr sz="1800" kern="1200">
          <a:solidFill>
            <a:schemeClr val="tx1"/>
          </a:solidFill>
          <a:latin typeface="+mn-lt"/>
          <a:ea typeface="+mn-ea"/>
          <a:cs typeface="+mn-cs"/>
        </a:defRPr>
      </a:lvl2pPr>
      <a:lvl3pPr marL="914265" algn="l" defTabSz="457132" rtl="0" eaLnBrk="1" latinLnBrk="0" hangingPunct="1">
        <a:defRPr sz="1800" kern="1200">
          <a:solidFill>
            <a:schemeClr val="tx1"/>
          </a:solidFill>
          <a:latin typeface="+mn-lt"/>
          <a:ea typeface="+mn-ea"/>
          <a:cs typeface="+mn-cs"/>
        </a:defRPr>
      </a:lvl3pPr>
      <a:lvl4pPr marL="1371396" algn="l" defTabSz="457132" rtl="0" eaLnBrk="1" latinLnBrk="0" hangingPunct="1">
        <a:defRPr sz="1800" kern="1200">
          <a:solidFill>
            <a:schemeClr val="tx1"/>
          </a:solidFill>
          <a:latin typeface="+mn-lt"/>
          <a:ea typeface="+mn-ea"/>
          <a:cs typeface="+mn-cs"/>
        </a:defRPr>
      </a:lvl4pPr>
      <a:lvl5pPr marL="1828530" algn="l" defTabSz="457132" rtl="0" eaLnBrk="1" latinLnBrk="0" hangingPunct="1">
        <a:defRPr sz="1800" kern="1200">
          <a:solidFill>
            <a:schemeClr val="tx1"/>
          </a:solidFill>
          <a:latin typeface="+mn-lt"/>
          <a:ea typeface="+mn-ea"/>
          <a:cs typeface="+mn-cs"/>
        </a:defRPr>
      </a:lvl5pPr>
      <a:lvl6pPr marL="2285659" algn="l" defTabSz="457132" rtl="0" eaLnBrk="1" latinLnBrk="0" hangingPunct="1">
        <a:defRPr sz="1800" kern="1200">
          <a:solidFill>
            <a:schemeClr val="tx1"/>
          </a:solidFill>
          <a:latin typeface="+mn-lt"/>
          <a:ea typeface="+mn-ea"/>
          <a:cs typeface="+mn-cs"/>
        </a:defRPr>
      </a:lvl6pPr>
      <a:lvl7pPr marL="2742792" algn="l" defTabSz="457132" rtl="0" eaLnBrk="1" latinLnBrk="0" hangingPunct="1">
        <a:defRPr sz="1800" kern="1200">
          <a:solidFill>
            <a:schemeClr val="tx1"/>
          </a:solidFill>
          <a:latin typeface="+mn-lt"/>
          <a:ea typeface="+mn-ea"/>
          <a:cs typeface="+mn-cs"/>
        </a:defRPr>
      </a:lvl7pPr>
      <a:lvl8pPr marL="3199924" algn="l" defTabSz="457132" rtl="0" eaLnBrk="1" latinLnBrk="0" hangingPunct="1">
        <a:defRPr sz="1800" kern="1200">
          <a:solidFill>
            <a:schemeClr val="tx1"/>
          </a:solidFill>
          <a:latin typeface="+mn-lt"/>
          <a:ea typeface="+mn-ea"/>
          <a:cs typeface="+mn-cs"/>
        </a:defRPr>
      </a:lvl8pPr>
      <a:lvl9pPr marL="3657055" algn="l" defTabSz="457132" rtl="0" eaLnBrk="1" latinLnBrk="0" hangingPunct="1">
        <a:defRPr sz="1800" kern="1200">
          <a:solidFill>
            <a:schemeClr val="tx1"/>
          </a:solidFill>
          <a:latin typeface="+mn-lt"/>
          <a:ea typeface="+mn-ea"/>
          <a:cs typeface="+mn-cs"/>
        </a:defRPr>
      </a:lvl9pPr>
    </p:otherStyle>
  </p:txStyles>
</p:sldMaster>
</file>

<file path=ppt/slideMasters/slideMaster79.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ctr" anchorCtr="0" compatLnSpc="1">
            <a:prstTxWarp prst="textNoShape">
              <a:avLst/>
            </a:prstTxWarp>
          </a:bodyPr>
          <a:lstStyle/>
          <a:p>
            <a:pPr lvl="0"/>
            <a:r>
              <a:rPr 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1" y="6356350"/>
            <a:ext cx="2133600" cy="365125"/>
          </a:xfrm>
          <a:prstGeom prst="rect">
            <a:avLst/>
          </a:prstGeom>
        </p:spPr>
        <p:txBody>
          <a:bodyPr vert="horz" wrap="square" lIns="91427" tIns="45714" rIns="91427" bIns="45714" numCol="1" anchor="ctr" anchorCtr="0" compatLnSpc="1">
            <a:prstTxWarp prst="textNoShape">
              <a:avLst/>
            </a:prstTxWarp>
          </a:bodyPr>
          <a:lstStyle>
            <a:lvl1pPr>
              <a:defRPr sz="1200" b="1" i="0">
                <a:solidFill>
                  <a:srgbClr val="898989"/>
                </a:solidFill>
                <a:cs typeface="Arial" panose="020B0604020202020204" pitchFamily="34" charset="0"/>
              </a:defRPr>
            </a:lvl1pPr>
          </a:lstStyle>
          <a:p>
            <a:pPr>
              <a:defRPr/>
            </a:pPr>
            <a:fld id="{C16A198B-9034-4749-8A8D-B90A5F5B90A3}" type="datetimeFigureOut">
              <a:rPr lang="en-US" smtClean="0"/>
              <a:pPr>
                <a:defRPr/>
              </a:pPr>
              <a:t>3/19/26</a:t>
            </a:fld>
            <a:endParaRPr lang="en-US" dirty="0"/>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427" tIns="45714" rIns="91427" bIns="45714"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eaLnBrk="1" hangingPunct="1">
              <a:defRPr/>
            </a:pPr>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427" tIns="45714" rIns="91427" bIns="45714" numCol="1" anchor="ctr" anchorCtr="0" compatLnSpc="1">
            <a:prstTxWarp prst="textNoShape">
              <a:avLst/>
            </a:prstTxWarp>
          </a:bodyPr>
          <a:lstStyle>
            <a:lvl1pPr algn="r">
              <a:defRPr sz="1200" b="1" i="0">
                <a:solidFill>
                  <a:srgbClr val="898989"/>
                </a:solidFill>
                <a:cs typeface="Arial" panose="020B0604020202020204" pitchFamily="34" charset="0"/>
              </a:defRPr>
            </a:lvl1pPr>
          </a:lstStyle>
          <a:p>
            <a:pPr>
              <a:defRPr/>
            </a:pPr>
            <a:fld id="{FA356419-7718-C74B-9C0F-E2D2C7D5AD85}" type="slidenum">
              <a:rPr lang="en-US" smtClean="0"/>
              <a:pPr>
                <a:defRPr/>
              </a:pPr>
              <a:t>‹#›</a:t>
            </a:fld>
            <a:endParaRPr lang="en-US" dirty="0"/>
          </a:p>
        </p:txBody>
      </p:sp>
    </p:spTree>
    <p:extLst>
      <p:ext uri="{BB962C8B-B14F-4D97-AF65-F5344CB8AC3E}">
        <p14:creationId xmlns:p14="http://schemas.microsoft.com/office/powerpoint/2010/main" val="1916159912"/>
      </p:ext>
    </p:extLst>
  </p:cSld>
  <p:clrMap bg1="lt1" tx1="dk1" bg2="lt2" tx2="dk2" accent1="accent1" accent2="accent2" accent3="accent3" accent4="accent4" accent5="accent5" accent6="accent6" hlink="hlink" folHlink="folHlink"/>
  <p:sldLayoutIdLst>
    <p:sldLayoutId id="2147488468" r:id="rId1"/>
    <p:sldLayoutId id="2147488469" r:id="rId2"/>
    <p:sldLayoutId id="2147488470" r:id="rId3"/>
    <p:sldLayoutId id="2147488471" r:id="rId4"/>
    <p:sldLayoutId id="2147488472" r:id="rId5"/>
    <p:sldLayoutId id="2147488473" r:id="rId6"/>
    <p:sldLayoutId id="2147488474" r:id="rId7"/>
    <p:sldLayoutId id="2147488475" r:id="rId8"/>
    <p:sldLayoutId id="2147488476" r:id="rId9"/>
    <p:sldLayoutId id="2147488477" r:id="rId10"/>
    <p:sldLayoutId id="2147488478" r:id="rId11"/>
  </p:sldLayoutIdLst>
  <p:txStyles>
    <p:title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132" algn="ctr" rtl="0" fontAlgn="base">
        <a:spcBef>
          <a:spcPct val="0"/>
        </a:spcBef>
        <a:spcAft>
          <a:spcPct val="0"/>
        </a:spcAft>
        <a:defRPr sz="4400">
          <a:solidFill>
            <a:schemeClr val="tx1"/>
          </a:solidFill>
          <a:latin typeface="Calibri" charset="0"/>
          <a:ea typeface="ＭＳ Ｐゴシック" charset="0"/>
        </a:defRPr>
      </a:lvl6pPr>
      <a:lvl7pPr marL="914265" algn="ctr" rtl="0" fontAlgn="base">
        <a:spcBef>
          <a:spcPct val="0"/>
        </a:spcBef>
        <a:spcAft>
          <a:spcPct val="0"/>
        </a:spcAft>
        <a:defRPr sz="4400">
          <a:solidFill>
            <a:schemeClr val="tx1"/>
          </a:solidFill>
          <a:latin typeface="Calibri" charset="0"/>
          <a:ea typeface="ＭＳ Ｐゴシック" charset="0"/>
        </a:defRPr>
      </a:lvl7pPr>
      <a:lvl8pPr marL="1371396" algn="ctr" rtl="0" fontAlgn="base">
        <a:spcBef>
          <a:spcPct val="0"/>
        </a:spcBef>
        <a:spcAft>
          <a:spcPct val="0"/>
        </a:spcAft>
        <a:defRPr sz="4400">
          <a:solidFill>
            <a:schemeClr val="tx1"/>
          </a:solidFill>
          <a:latin typeface="Calibri" charset="0"/>
          <a:ea typeface="ＭＳ Ｐゴシック" charset="0"/>
        </a:defRPr>
      </a:lvl8pPr>
      <a:lvl9pPr marL="1828530" algn="ctr" rtl="0" fontAlgn="base">
        <a:spcBef>
          <a:spcPct val="0"/>
        </a:spcBef>
        <a:spcAft>
          <a:spcPct val="0"/>
        </a:spcAft>
        <a:defRPr sz="4400">
          <a:solidFill>
            <a:schemeClr val="tx1"/>
          </a:solidFill>
          <a:latin typeface="Calibri" charset="0"/>
          <a:ea typeface="ＭＳ Ｐゴシック" charset="0"/>
        </a:defRPr>
      </a:lvl9pPr>
    </p:titleStyle>
    <p:bodyStyle>
      <a:lvl1pPr marL="342849" indent="-342849"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839" indent="-285708"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2829" indent="-228567"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599961" indent="-228567"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7094" indent="-228567"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4225" indent="-228567" algn="l" defTabSz="914265"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1359" indent="-228567" algn="l" defTabSz="914265"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8490" indent="-228567" algn="l" defTabSz="914265"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5622" indent="-228567" algn="l" defTabSz="914265"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4265" rtl="0" eaLnBrk="1" latinLnBrk="0" hangingPunct="1">
        <a:defRPr sz="1800" kern="1200">
          <a:solidFill>
            <a:schemeClr val="tx1"/>
          </a:solidFill>
          <a:latin typeface="+mn-lt"/>
          <a:ea typeface="+mn-ea"/>
          <a:cs typeface="+mn-cs"/>
        </a:defRPr>
      </a:lvl1pPr>
      <a:lvl2pPr marL="457132" algn="l" defTabSz="914265" rtl="0" eaLnBrk="1" latinLnBrk="0" hangingPunct="1">
        <a:defRPr sz="1800" kern="1200">
          <a:solidFill>
            <a:schemeClr val="tx1"/>
          </a:solidFill>
          <a:latin typeface="+mn-lt"/>
          <a:ea typeface="+mn-ea"/>
          <a:cs typeface="+mn-cs"/>
        </a:defRPr>
      </a:lvl2pPr>
      <a:lvl3pPr marL="914265" algn="l" defTabSz="914265" rtl="0" eaLnBrk="1" latinLnBrk="0" hangingPunct="1">
        <a:defRPr sz="1800" kern="1200">
          <a:solidFill>
            <a:schemeClr val="tx1"/>
          </a:solidFill>
          <a:latin typeface="+mn-lt"/>
          <a:ea typeface="+mn-ea"/>
          <a:cs typeface="+mn-cs"/>
        </a:defRPr>
      </a:lvl3pPr>
      <a:lvl4pPr marL="1371396" algn="l" defTabSz="914265" rtl="0" eaLnBrk="1" latinLnBrk="0" hangingPunct="1">
        <a:defRPr sz="1800" kern="1200">
          <a:solidFill>
            <a:schemeClr val="tx1"/>
          </a:solidFill>
          <a:latin typeface="+mn-lt"/>
          <a:ea typeface="+mn-ea"/>
          <a:cs typeface="+mn-cs"/>
        </a:defRPr>
      </a:lvl4pPr>
      <a:lvl5pPr marL="1828530" algn="l" defTabSz="914265" rtl="0" eaLnBrk="1" latinLnBrk="0" hangingPunct="1">
        <a:defRPr sz="1800" kern="1200">
          <a:solidFill>
            <a:schemeClr val="tx1"/>
          </a:solidFill>
          <a:latin typeface="+mn-lt"/>
          <a:ea typeface="+mn-ea"/>
          <a:cs typeface="+mn-cs"/>
        </a:defRPr>
      </a:lvl5pPr>
      <a:lvl6pPr marL="2285659" algn="l" defTabSz="914265" rtl="0" eaLnBrk="1" latinLnBrk="0" hangingPunct="1">
        <a:defRPr sz="1800" kern="1200">
          <a:solidFill>
            <a:schemeClr val="tx1"/>
          </a:solidFill>
          <a:latin typeface="+mn-lt"/>
          <a:ea typeface="+mn-ea"/>
          <a:cs typeface="+mn-cs"/>
        </a:defRPr>
      </a:lvl6pPr>
      <a:lvl7pPr marL="2742792" algn="l" defTabSz="914265" rtl="0" eaLnBrk="1" latinLnBrk="0" hangingPunct="1">
        <a:defRPr sz="1800" kern="1200">
          <a:solidFill>
            <a:schemeClr val="tx1"/>
          </a:solidFill>
          <a:latin typeface="+mn-lt"/>
          <a:ea typeface="+mn-ea"/>
          <a:cs typeface="+mn-cs"/>
        </a:defRPr>
      </a:lvl7pPr>
      <a:lvl8pPr marL="3199924" algn="l" defTabSz="914265" rtl="0" eaLnBrk="1" latinLnBrk="0" hangingPunct="1">
        <a:defRPr sz="1800" kern="1200">
          <a:solidFill>
            <a:schemeClr val="tx1"/>
          </a:solidFill>
          <a:latin typeface="+mn-lt"/>
          <a:ea typeface="+mn-ea"/>
          <a:cs typeface="+mn-cs"/>
        </a:defRPr>
      </a:lvl8pPr>
      <a:lvl9pPr marL="3657055" algn="l" defTabSz="914265" rtl="0" eaLnBrk="1" latinLnBrk="0" hangingPunct="1">
        <a:defRPr sz="1800" kern="1200">
          <a:solidFill>
            <a:schemeClr val="tx1"/>
          </a:solidFill>
          <a:latin typeface="+mn-lt"/>
          <a:ea typeface="+mn-ea"/>
          <a:cs typeface="+mn-cs"/>
        </a:defRPr>
      </a:lvl9pPr>
    </p:otherStyle>
  </p:txStyles>
</p:sldMaster>
</file>

<file path=ppt/slideMasters/slideMaster8.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29698" name="Group 2"/>
          <p:cNvGrpSpPr>
            <a:grpSpLocks/>
          </p:cNvGrpSpPr>
          <p:nvPr/>
        </p:nvGrpSpPr>
        <p:grpSpPr bwMode="auto">
          <a:xfrm>
            <a:off x="0" y="3902075"/>
            <a:ext cx="3400425" cy="2949575"/>
            <a:chOff x="0" y="2458"/>
            <a:chExt cx="2142" cy="1858"/>
          </a:xfrm>
        </p:grpSpPr>
        <p:sp>
          <p:nvSpPr>
            <p:cNvPr id="329731" name="Freeform 3"/>
            <p:cNvSpPr>
              <a:spLocks/>
            </p:cNvSpPr>
            <p:nvPr/>
          </p:nvSpPr>
          <p:spPr bwMode="ltGray">
            <a:xfrm>
              <a:off x="0" y="2508"/>
              <a:ext cx="2142" cy="1804"/>
            </a:xfrm>
            <a:custGeom>
              <a:avLst/>
              <a:gdLst/>
              <a:ahLst/>
              <a:cxnLst>
                <a:cxn ang="0">
                  <a:pos x="329" y="66"/>
                </a:cxn>
                <a:cxn ang="0">
                  <a:pos x="161" y="30"/>
                </a:cxn>
                <a:cxn ang="0">
                  <a:pos x="0" y="0"/>
                </a:cxn>
                <a:cxn ang="0">
                  <a:pos x="0" y="12"/>
                </a:cxn>
                <a:cxn ang="0">
                  <a:pos x="161" y="42"/>
                </a:cxn>
                <a:cxn ang="0">
                  <a:pos x="323" y="78"/>
                </a:cxn>
                <a:cxn ang="0">
                  <a:pos x="556" y="150"/>
                </a:cxn>
                <a:cxn ang="0">
                  <a:pos x="777" y="245"/>
                </a:cxn>
                <a:cxn ang="0">
                  <a:pos x="993" y="365"/>
                </a:cxn>
                <a:cxn ang="0">
                  <a:pos x="1196" y="503"/>
                </a:cxn>
                <a:cxn ang="0">
                  <a:pos x="1381" y="653"/>
                </a:cxn>
                <a:cxn ang="0">
                  <a:pos x="1555" y="827"/>
                </a:cxn>
                <a:cxn ang="0">
                  <a:pos x="1710" y="1019"/>
                </a:cxn>
                <a:cxn ang="0">
                  <a:pos x="1854" y="1229"/>
                </a:cxn>
                <a:cxn ang="0">
                  <a:pos x="1937" y="1366"/>
                </a:cxn>
                <a:cxn ang="0">
                  <a:pos x="2009" y="1510"/>
                </a:cxn>
                <a:cxn ang="0">
                  <a:pos x="2069" y="1654"/>
                </a:cxn>
                <a:cxn ang="0">
                  <a:pos x="2123" y="1804"/>
                </a:cxn>
                <a:cxn ang="0">
                  <a:pos x="2135" y="1804"/>
                </a:cxn>
                <a:cxn ang="0">
                  <a:pos x="2081" y="1654"/>
                </a:cxn>
                <a:cxn ang="0">
                  <a:pos x="2021" y="1510"/>
                </a:cxn>
                <a:cxn ang="0">
                  <a:pos x="1949" y="1366"/>
                </a:cxn>
                <a:cxn ang="0">
                  <a:pos x="1866" y="1223"/>
                </a:cxn>
                <a:cxn ang="0">
                  <a:pos x="1722" y="1013"/>
                </a:cxn>
                <a:cxn ang="0">
                  <a:pos x="1561" y="821"/>
                </a:cxn>
                <a:cxn ang="0">
                  <a:pos x="1387" y="647"/>
                </a:cxn>
                <a:cxn ang="0">
                  <a:pos x="1202" y="491"/>
                </a:cxn>
                <a:cxn ang="0">
                  <a:pos x="999" y="353"/>
                </a:cxn>
                <a:cxn ang="0">
                  <a:pos x="783" y="239"/>
                </a:cxn>
                <a:cxn ang="0">
                  <a:pos x="562" y="138"/>
                </a:cxn>
                <a:cxn ang="0">
                  <a:pos x="329" y="66"/>
                </a:cxn>
                <a:cxn ang="0">
                  <a:pos x="329" y="66"/>
                </a:cxn>
              </a:cxnLst>
              <a:rect l="0" t="0" r="r" b="b"/>
              <a:pathLst>
                <a:path w="2135" h="1804">
                  <a:moveTo>
                    <a:pt x="329" y="66"/>
                  </a:moveTo>
                  <a:lnTo>
                    <a:pt x="161" y="30"/>
                  </a:lnTo>
                  <a:lnTo>
                    <a:pt x="0" y="0"/>
                  </a:lnTo>
                  <a:lnTo>
                    <a:pt x="0" y="12"/>
                  </a:lnTo>
                  <a:lnTo>
                    <a:pt x="161" y="42"/>
                  </a:lnTo>
                  <a:lnTo>
                    <a:pt x="323" y="78"/>
                  </a:lnTo>
                  <a:lnTo>
                    <a:pt x="556" y="150"/>
                  </a:lnTo>
                  <a:lnTo>
                    <a:pt x="777" y="245"/>
                  </a:lnTo>
                  <a:lnTo>
                    <a:pt x="993" y="365"/>
                  </a:lnTo>
                  <a:lnTo>
                    <a:pt x="1196" y="503"/>
                  </a:lnTo>
                  <a:lnTo>
                    <a:pt x="1381" y="653"/>
                  </a:lnTo>
                  <a:lnTo>
                    <a:pt x="1555" y="827"/>
                  </a:lnTo>
                  <a:lnTo>
                    <a:pt x="1710" y="1019"/>
                  </a:lnTo>
                  <a:lnTo>
                    <a:pt x="1854" y="1229"/>
                  </a:lnTo>
                  <a:lnTo>
                    <a:pt x="1937" y="1366"/>
                  </a:lnTo>
                  <a:lnTo>
                    <a:pt x="2009" y="1510"/>
                  </a:lnTo>
                  <a:lnTo>
                    <a:pt x="2069" y="1654"/>
                  </a:lnTo>
                  <a:lnTo>
                    <a:pt x="2123" y="1804"/>
                  </a:lnTo>
                  <a:lnTo>
                    <a:pt x="2135" y="1804"/>
                  </a:lnTo>
                  <a:lnTo>
                    <a:pt x="2081" y="1654"/>
                  </a:lnTo>
                  <a:lnTo>
                    <a:pt x="2021" y="1510"/>
                  </a:lnTo>
                  <a:lnTo>
                    <a:pt x="1949" y="1366"/>
                  </a:lnTo>
                  <a:lnTo>
                    <a:pt x="1866" y="1223"/>
                  </a:lnTo>
                  <a:lnTo>
                    <a:pt x="1722" y="1013"/>
                  </a:lnTo>
                  <a:lnTo>
                    <a:pt x="1561" y="821"/>
                  </a:lnTo>
                  <a:lnTo>
                    <a:pt x="1387" y="647"/>
                  </a:lnTo>
                  <a:lnTo>
                    <a:pt x="1202" y="491"/>
                  </a:lnTo>
                  <a:lnTo>
                    <a:pt x="999" y="353"/>
                  </a:lnTo>
                  <a:lnTo>
                    <a:pt x="783" y="239"/>
                  </a:lnTo>
                  <a:lnTo>
                    <a:pt x="562" y="138"/>
                  </a:lnTo>
                  <a:lnTo>
                    <a:pt x="329" y="66"/>
                  </a:lnTo>
                  <a:lnTo>
                    <a:pt x="329" y="66"/>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a:defRPr/>
              </a:pPr>
              <a:endParaRPr lang="en-US">
                <a:solidFill>
                  <a:srgbClr val="FFFFFF"/>
                </a:solidFill>
                <a:latin typeface="Times New Roman" pitchFamily="-112" charset="0"/>
              </a:endParaRPr>
            </a:p>
          </p:txBody>
        </p:sp>
        <p:sp>
          <p:nvSpPr>
            <p:cNvPr id="329732" name="Freeform 4"/>
            <p:cNvSpPr>
              <a:spLocks/>
            </p:cNvSpPr>
            <p:nvPr/>
          </p:nvSpPr>
          <p:spPr bwMode="hidden">
            <a:xfrm>
              <a:off x="0" y="2458"/>
              <a:ext cx="1854" cy="1858"/>
            </a:xfrm>
            <a:custGeom>
              <a:avLst/>
              <a:gdLst/>
              <a:ahLst/>
              <a:cxnLst>
                <a:cxn ang="0">
                  <a:pos x="1854" y="1858"/>
                </a:cxn>
                <a:cxn ang="0">
                  <a:pos x="0" y="1858"/>
                </a:cxn>
                <a:cxn ang="0">
                  <a:pos x="0" y="0"/>
                </a:cxn>
                <a:cxn ang="0">
                  <a:pos x="1854" y="1858"/>
                </a:cxn>
                <a:cxn ang="0">
                  <a:pos x="1854" y="1858"/>
                </a:cxn>
              </a:cxnLst>
              <a:rect l="0" t="0" r="r" b="b"/>
              <a:pathLst>
                <a:path w="1854" h="1858">
                  <a:moveTo>
                    <a:pt x="1854" y="1858"/>
                  </a:moveTo>
                  <a:lnTo>
                    <a:pt x="0" y="1858"/>
                  </a:lnTo>
                  <a:lnTo>
                    <a:pt x="0" y="0"/>
                  </a:lnTo>
                  <a:lnTo>
                    <a:pt x="1854" y="1858"/>
                  </a:lnTo>
                  <a:lnTo>
                    <a:pt x="1854" y="1858"/>
                  </a:lnTo>
                  <a:close/>
                </a:path>
              </a:pathLst>
            </a:custGeom>
            <a:gradFill rotWithShape="0">
              <a:gsLst>
                <a:gs pos="0">
                  <a:schemeClr val="bg2"/>
                </a:gs>
                <a:gs pos="50000">
                  <a:schemeClr val="bg1"/>
                </a:gs>
                <a:gs pos="100000">
                  <a:schemeClr val="bg2"/>
                </a:gs>
              </a:gsLst>
              <a:lin ang="18900000" scaled="1"/>
            </a:gradFill>
            <a:ln w="9525">
              <a:noFill/>
              <a:round/>
              <a:headEnd/>
              <a:tailEnd/>
            </a:ln>
          </p:spPr>
          <p:txBody>
            <a:bodyPr/>
            <a:lstStyle/>
            <a:p>
              <a:pPr>
                <a:defRPr/>
              </a:pPr>
              <a:endParaRPr lang="en-US">
                <a:solidFill>
                  <a:srgbClr val="FFFFFF"/>
                </a:solidFill>
                <a:latin typeface="Times New Roman" pitchFamily="-112" charset="0"/>
              </a:endParaRPr>
            </a:p>
          </p:txBody>
        </p:sp>
        <p:sp>
          <p:nvSpPr>
            <p:cNvPr id="329733" name="Freeform 5"/>
            <p:cNvSpPr>
              <a:spLocks/>
            </p:cNvSpPr>
            <p:nvPr/>
          </p:nvSpPr>
          <p:spPr bwMode="ltGray">
            <a:xfrm>
              <a:off x="0" y="2735"/>
              <a:ext cx="1745" cy="1577"/>
            </a:xfrm>
            <a:custGeom>
              <a:avLst/>
              <a:gdLst/>
              <a:ahLst/>
              <a:cxnLst>
                <a:cxn ang="0">
                  <a:pos x="1640" y="1377"/>
                </a:cxn>
                <a:cxn ang="0">
                  <a:pos x="1692" y="1479"/>
                </a:cxn>
                <a:cxn ang="0">
                  <a:pos x="1732" y="1577"/>
                </a:cxn>
                <a:cxn ang="0">
                  <a:pos x="1745" y="1577"/>
                </a:cxn>
                <a:cxn ang="0">
                  <a:pos x="1703" y="1469"/>
                </a:cxn>
                <a:cxn ang="0">
                  <a:pos x="1649" y="1367"/>
                </a:cxn>
                <a:cxn ang="0">
                  <a:pos x="1535" y="1157"/>
                </a:cxn>
                <a:cxn ang="0">
                  <a:pos x="1395" y="951"/>
                </a:cxn>
                <a:cxn ang="0">
                  <a:pos x="1236" y="756"/>
                </a:cxn>
                <a:cxn ang="0">
                  <a:pos x="1061" y="582"/>
                </a:cxn>
                <a:cxn ang="0">
                  <a:pos x="876" y="426"/>
                </a:cxn>
                <a:cxn ang="0">
                  <a:pos x="672" y="294"/>
                </a:cxn>
                <a:cxn ang="0">
                  <a:pos x="455" y="174"/>
                </a:cxn>
                <a:cxn ang="0">
                  <a:pos x="234" y="78"/>
                </a:cxn>
                <a:cxn ang="0">
                  <a:pos x="0" y="0"/>
                </a:cxn>
                <a:cxn ang="0">
                  <a:pos x="0" y="12"/>
                </a:cxn>
                <a:cxn ang="0">
                  <a:pos x="222" y="89"/>
                </a:cxn>
                <a:cxn ang="0">
                  <a:pos x="446" y="185"/>
                </a:cxn>
                <a:cxn ang="0">
                  <a:pos x="662" y="305"/>
                </a:cxn>
                <a:cxn ang="0">
                  <a:pos x="866" y="437"/>
                </a:cxn>
                <a:cxn ang="0">
                  <a:pos x="1052" y="593"/>
                </a:cxn>
                <a:cxn ang="0">
                  <a:pos x="1226" y="767"/>
                </a:cxn>
                <a:cxn ang="0">
                  <a:pos x="1385" y="960"/>
                </a:cxn>
                <a:cxn ang="0">
                  <a:pos x="1526" y="1167"/>
                </a:cxn>
                <a:cxn ang="0">
                  <a:pos x="1640" y="1377"/>
                </a:cxn>
              </a:cxnLst>
              <a:rect l="0" t="0" r="r" b="b"/>
              <a:pathLst>
                <a:path w="1745" h="1577">
                  <a:moveTo>
                    <a:pt x="1640" y="1377"/>
                  </a:moveTo>
                  <a:lnTo>
                    <a:pt x="1692" y="1479"/>
                  </a:lnTo>
                  <a:lnTo>
                    <a:pt x="1732" y="1577"/>
                  </a:lnTo>
                  <a:lnTo>
                    <a:pt x="1745" y="1577"/>
                  </a:lnTo>
                  <a:lnTo>
                    <a:pt x="1703" y="1469"/>
                  </a:lnTo>
                  <a:lnTo>
                    <a:pt x="1649" y="1367"/>
                  </a:lnTo>
                  <a:lnTo>
                    <a:pt x="1535" y="1157"/>
                  </a:lnTo>
                  <a:lnTo>
                    <a:pt x="1395" y="951"/>
                  </a:lnTo>
                  <a:lnTo>
                    <a:pt x="1236" y="756"/>
                  </a:lnTo>
                  <a:lnTo>
                    <a:pt x="1061" y="582"/>
                  </a:lnTo>
                  <a:lnTo>
                    <a:pt x="876" y="426"/>
                  </a:lnTo>
                  <a:lnTo>
                    <a:pt x="672" y="294"/>
                  </a:lnTo>
                  <a:lnTo>
                    <a:pt x="455" y="174"/>
                  </a:lnTo>
                  <a:lnTo>
                    <a:pt x="234" y="78"/>
                  </a:lnTo>
                  <a:lnTo>
                    <a:pt x="0" y="0"/>
                  </a:lnTo>
                  <a:lnTo>
                    <a:pt x="0" y="12"/>
                  </a:lnTo>
                  <a:lnTo>
                    <a:pt x="222" y="89"/>
                  </a:lnTo>
                  <a:lnTo>
                    <a:pt x="446" y="185"/>
                  </a:lnTo>
                  <a:lnTo>
                    <a:pt x="662" y="305"/>
                  </a:lnTo>
                  <a:lnTo>
                    <a:pt x="866" y="437"/>
                  </a:lnTo>
                  <a:lnTo>
                    <a:pt x="1052" y="593"/>
                  </a:lnTo>
                  <a:lnTo>
                    <a:pt x="1226" y="767"/>
                  </a:lnTo>
                  <a:lnTo>
                    <a:pt x="1385" y="960"/>
                  </a:lnTo>
                  <a:lnTo>
                    <a:pt x="1526" y="1167"/>
                  </a:lnTo>
                  <a:lnTo>
                    <a:pt x="1640" y="1377"/>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a:defRPr/>
              </a:pPr>
              <a:endParaRPr lang="en-US">
                <a:solidFill>
                  <a:srgbClr val="FFFFFF"/>
                </a:solidFill>
                <a:latin typeface="Times New Roman" pitchFamily="-112" charset="0"/>
              </a:endParaRPr>
            </a:p>
          </p:txBody>
        </p:sp>
        <p:sp>
          <p:nvSpPr>
            <p:cNvPr id="329734" name="Freeform 6"/>
            <p:cNvSpPr>
              <a:spLocks/>
            </p:cNvSpPr>
            <p:nvPr/>
          </p:nvSpPr>
          <p:spPr bwMode="ltGray">
            <a:xfrm>
              <a:off x="0" y="2544"/>
              <a:ext cx="1745" cy="1768"/>
            </a:xfrm>
            <a:custGeom>
              <a:avLst/>
              <a:gdLst/>
              <a:ahLst/>
              <a:cxnLst>
                <a:cxn ang="0">
                  <a:pos x="0" y="0"/>
                </a:cxn>
                <a:cxn ang="0">
                  <a:pos x="0" y="12"/>
                </a:cxn>
                <a:cxn ang="0">
                  <a:pos x="210" y="88"/>
                </a:cxn>
                <a:cxn ang="0">
                  <a:pos x="426" y="190"/>
                </a:cxn>
                <a:cxn ang="0">
                  <a:pos x="630" y="304"/>
                </a:cxn>
                <a:cxn ang="0">
                  <a:pos x="818" y="442"/>
                </a:cxn>
                <a:cxn ang="0">
                  <a:pos x="998" y="592"/>
                </a:cxn>
                <a:cxn ang="0">
                  <a:pos x="1164" y="766"/>
                </a:cxn>
                <a:cxn ang="0">
                  <a:pos x="1310" y="942"/>
                </a:cxn>
                <a:cxn ang="0">
                  <a:pos x="1454" y="1146"/>
                </a:cxn>
                <a:cxn ang="0">
                  <a:pos x="1536" y="1298"/>
                </a:cxn>
                <a:cxn ang="0">
                  <a:pos x="1614" y="1456"/>
                </a:cxn>
                <a:cxn ang="0">
                  <a:pos x="1682" y="1616"/>
                </a:cxn>
                <a:cxn ang="0">
                  <a:pos x="1733" y="1768"/>
                </a:cxn>
                <a:cxn ang="0">
                  <a:pos x="1745" y="1768"/>
                </a:cxn>
                <a:cxn ang="0">
                  <a:pos x="1691" y="1606"/>
                </a:cxn>
                <a:cxn ang="0">
                  <a:pos x="1623" y="1445"/>
                </a:cxn>
                <a:cxn ang="0">
                  <a:pos x="1547" y="1288"/>
                </a:cxn>
                <a:cxn ang="0">
                  <a:pos x="1463" y="1136"/>
                </a:cxn>
                <a:cxn ang="0">
                  <a:pos x="1320" y="932"/>
                </a:cxn>
                <a:cxn ang="0">
                  <a:pos x="1173" y="755"/>
                </a:cxn>
                <a:cxn ang="0">
                  <a:pos x="1008" y="581"/>
                </a:cxn>
                <a:cxn ang="0">
                  <a:pos x="827" y="431"/>
                </a:cxn>
                <a:cxn ang="0">
                  <a:pos x="642" y="293"/>
                </a:cxn>
                <a:cxn ang="0">
                  <a:pos x="437" y="179"/>
                </a:cxn>
                <a:cxn ang="0">
                  <a:pos x="222" y="78"/>
                </a:cxn>
                <a:cxn ang="0">
                  <a:pos x="0" y="0"/>
                </a:cxn>
                <a:cxn ang="0">
                  <a:pos x="0" y="0"/>
                </a:cxn>
              </a:cxnLst>
              <a:rect l="0" t="0" r="r" b="b"/>
              <a:pathLst>
                <a:path w="1745" h="1768">
                  <a:moveTo>
                    <a:pt x="0" y="0"/>
                  </a:moveTo>
                  <a:lnTo>
                    <a:pt x="0" y="12"/>
                  </a:lnTo>
                  <a:lnTo>
                    <a:pt x="210" y="88"/>
                  </a:lnTo>
                  <a:lnTo>
                    <a:pt x="426" y="190"/>
                  </a:lnTo>
                  <a:lnTo>
                    <a:pt x="630" y="304"/>
                  </a:lnTo>
                  <a:lnTo>
                    <a:pt x="818" y="442"/>
                  </a:lnTo>
                  <a:lnTo>
                    <a:pt x="998" y="592"/>
                  </a:lnTo>
                  <a:lnTo>
                    <a:pt x="1164" y="766"/>
                  </a:lnTo>
                  <a:lnTo>
                    <a:pt x="1310" y="942"/>
                  </a:lnTo>
                  <a:lnTo>
                    <a:pt x="1454" y="1146"/>
                  </a:lnTo>
                  <a:lnTo>
                    <a:pt x="1536" y="1298"/>
                  </a:lnTo>
                  <a:lnTo>
                    <a:pt x="1614" y="1456"/>
                  </a:lnTo>
                  <a:lnTo>
                    <a:pt x="1682" y="1616"/>
                  </a:lnTo>
                  <a:lnTo>
                    <a:pt x="1733" y="1768"/>
                  </a:lnTo>
                  <a:lnTo>
                    <a:pt x="1745" y="1768"/>
                  </a:lnTo>
                  <a:lnTo>
                    <a:pt x="1691" y="1606"/>
                  </a:lnTo>
                  <a:lnTo>
                    <a:pt x="1623" y="1445"/>
                  </a:lnTo>
                  <a:lnTo>
                    <a:pt x="1547" y="1288"/>
                  </a:lnTo>
                  <a:lnTo>
                    <a:pt x="1463" y="1136"/>
                  </a:lnTo>
                  <a:lnTo>
                    <a:pt x="1320" y="932"/>
                  </a:lnTo>
                  <a:lnTo>
                    <a:pt x="1173" y="755"/>
                  </a:lnTo>
                  <a:lnTo>
                    <a:pt x="1008" y="581"/>
                  </a:lnTo>
                  <a:lnTo>
                    <a:pt x="827" y="431"/>
                  </a:lnTo>
                  <a:lnTo>
                    <a:pt x="642" y="293"/>
                  </a:lnTo>
                  <a:lnTo>
                    <a:pt x="437" y="179"/>
                  </a:lnTo>
                  <a:lnTo>
                    <a:pt x="222" y="78"/>
                  </a:lnTo>
                  <a:lnTo>
                    <a:pt x="0" y="0"/>
                  </a:lnTo>
                  <a:lnTo>
                    <a:pt x="0" y="0"/>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a:defRPr/>
              </a:pPr>
              <a:endParaRPr lang="en-US">
                <a:solidFill>
                  <a:srgbClr val="FFFFFF"/>
                </a:solidFill>
                <a:latin typeface="Times New Roman" pitchFamily="-112" charset="0"/>
              </a:endParaRPr>
            </a:p>
          </p:txBody>
        </p:sp>
        <p:sp>
          <p:nvSpPr>
            <p:cNvPr id="29708" name="Oval 7"/>
            <p:cNvSpPr>
              <a:spLocks noChangeArrowheads="1"/>
            </p:cNvSpPr>
            <p:nvPr/>
          </p:nvSpPr>
          <p:spPr bwMode="ltGray">
            <a:xfrm>
              <a:off x="209" y="2784"/>
              <a:ext cx="86" cy="86"/>
            </a:xfrm>
            <a:prstGeom prst="ellipse">
              <a:avLst/>
            </a:prstGeom>
            <a:gradFill rotWithShape="0">
              <a:gsLst>
                <a:gs pos="0">
                  <a:schemeClr val="bg2"/>
                </a:gs>
                <a:gs pos="100000">
                  <a:schemeClr val="bg1"/>
                </a:gs>
              </a:gsLst>
              <a:lin ang="189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29709" name="Oval 8"/>
            <p:cNvSpPr>
              <a:spLocks noChangeArrowheads="1"/>
            </p:cNvSpPr>
            <p:nvPr/>
          </p:nvSpPr>
          <p:spPr bwMode="ltGray">
            <a:xfrm>
              <a:off x="1536" y="3884"/>
              <a:ext cx="92" cy="92"/>
            </a:xfrm>
            <a:prstGeom prst="ellipse">
              <a:avLst/>
            </a:prstGeom>
            <a:gradFill rotWithShape="0">
              <a:gsLst>
                <a:gs pos="0">
                  <a:schemeClr val="bg2"/>
                </a:gs>
                <a:gs pos="100000">
                  <a:schemeClr val="bg1"/>
                </a:gs>
              </a:gsLst>
              <a:lin ang="27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b="1" i="0" dirty="0">
                <a:solidFill>
                  <a:srgbClr val="FFFFFF"/>
                </a:solidFill>
                <a:latin typeface="Arial" panose="020B0604020202020204" pitchFamily="34" charset="0"/>
                <a:ea typeface="ＭＳ Ｐゴシック" charset="0"/>
                <a:cs typeface="ＭＳ Ｐゴシック" charset="0"/>
              </a:endParaRPr>
            </a:p>
          </p:txBody>
        </p:sp>
        <p:sp>
          <p:nvSpPr>
            <p:cNvPr id="29710" name="Oval 9"/>
            <p:cNvSpPr>
              <a:spLocks noChangeArrowheads="1"/>
            </p:cNvSpPr>
            <p:nvPr/>
          </p:nvSpPr>
          <p:spPr bwMode="ltGray">
            <a:xfrm>
              <a:off x="791" y="2723"/>
              <a:ext cx="121" cy="121"/>
            </a:xfrm>
            <a:prstGeom prst="ellipse">
              <a:avLst/>
            </a:prstGeom>
            <a:gradFill rotWithShape="0">
              <a:gsLst>
                <a:gs pos="0">
                  <a:schemeClr val="bg2"/>
                </a:gs>
                <a:gs pos="100000">
                  <a:schemeClr val="bg1"/>
                </a:gs>
              </a:gsLst>
              <a:lin ang="189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b="1" i="0" dirty="0">
                <a:solidFill>
                  <a:srgbClr val="FFFFFF"/>
                </a:solidFill>
                <a:latin typeface="Arial" panose="020B0604020202020204" pitchFamily="34" charset="0"/>
                <a:ea typeface="ＭＳ Ｐゴシック" charset="0"/>
                <a:cs typeface="ＭＳ Ｐゴシック" charset="0"/>
              </a:endParaRPr>
            </a:p>
          </p:txBody>
        </p:sp>
      </p:grpSp>
      <p:sp>
        <p:nvSpPr>
          <p:cNvPr id="329738" name="Rectangle 10"/>
          <p:cNvSpPr>
            <a:spLocks noGrp="1" noChangeArrowheads="1"/>
          </p:cNvSpPr>
          <p:nvPr>
            <p:ph type="title"/>
          </p:nvPr>
        </p:nvSpPr>
        <p:spPr bwMode="auto">
          <a:xfrm>
            <a:off x="457200" y="277813"/>
            <a:ext cx="8229600" cy="1139825"/>
          </a:xfrm>
          <a:prstGeom prst="rect">
            <a:avLst/>
          </a:prstGeom>
          <a:noFill/>
          <a:ln w="9525">
            <a:noFill/>
            <a:miter lim="800000"/>
            <a:headEnd/>
            <a:tailEnd/>
          </a:ln>
          <a:effectLst/>
        </p:spPr>
        <p:txBody>
          <a:bodyPr vert="horz" wrap="square" lIns="91440" tIns="45720" rIns="91440" bIns="45720" numCol="1" anchor="ctr" anchorCtr="1" compatLnSpc="1">
            <a:prstTxWarp prst="textNoShape">
              <a:avLst/>
            </a:prstTxWarp>
          </a:bodyPr>
          <a:lstStyle/>
          <a:p>
            <a:pPr lvl="0"/>
            <a:r>
              <a:rPr lang="en-US" dirty="0"/>
              <a:t>Click to edit Master title style</a:t>
            </a:r>
          </a:p>
        </p:txBody>
      </p:sp>
      <p:sp>
        <p:nvSpPr>
          <p:cNvPr id="329739" name="Rectangle 11"/>
          <p:cNvSpPr>
            <a:spLocks noGrp="1" noChangeArrowheads="1"/>
          </p:cNvSpPr>
          <p:nvPr>
            <p:ph type="body" idx="1"/>
          </p:nvPr>
        </p:nvSpPr>
        <p:spPr bwMode="auto">
          <a:xfrm>
            <a:off x="457200" y="1600200"/>
            <a:ext cx="8229600" cy="4530725"/>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329740" name="Rectangle 12"/>
          <p:cNvSpPr>
            <a:spLocks noGrp="1" noChangeArrowheads="1"/>
          </p:cNvSpPr>
          <p:nvPr>
            <p:ph type="dt" sz="half" idx="2"/>
          </p:nvPr>
        </p:nvSpPr>
        <p:spPr bwMode="auto">
          <a:xfrm>
            <a:off x="457200" y="6248400"/>
            <a:ext cx="2133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000" b="1" i="0">
                <a:solidFill>
                  <a:srgbClr val="FFFFFF"/>
                </a:solidFill>
                <a:effectLst>
                  <a:outerShdw blurRad="38100" dist="38100" dir="2700000" algn="tl">
                    <a:srgbClr val="000000"/>
                  </a:outerShdw>
                </a:effectLst>
                <a:latin typeface="Arial" panose="020B0604020202020204" pitchFamily="34" charset="0"/>
                <a:ea typeface="+mn-ea"/>
                <a:cs typeface="+mn-cs"/>
              </a:defRPr>
            </a:lvl1pPr>
          </a:lstStyle>
          <a:p>
            <a:pPr>
              <a:defRPr/>
            </a:pPr>
            <a:endParaRPr lang="en-US" dirty="0"/>
          </a:p>
        </p:txBody>
      </p:sp>
      <p:sp>
        <p:nvSpPr>
          <p:cNvPr id="329741" name="Rectangle 13"/>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000" b="1" i="0">
                <a:solidFill>
                  <a:srgbClr val="FFFFFF"/>
                </a:solidFill>
                <a:effectLst>
                  <a:outerShdw blurRad="38100" dist="38100" dir="2700000" algn="tl">
                    <a:srgbClr val="000000"/>
                  </a:outerShdw>
                </a:effectLst>
                <a:latin typeface="Arial" panose="020B0604020202020204" pitchFamily="34" charset="0"/>
                <a:ea typeface="+mn-ea"/>
                <a:cs typeface="+mn-cs"/>
              </a:defRPr>
            </a:lvl1pPr>
          </a:lstStyle>
          <a:p>
            <a:pPr>
              <a:defRPr/>
            </a:pPr>
            <a:endParaRPr lang="en-US" dirty="0"/>
          </a:p>
        </p:txBody>
      </p:sp>
      <p:sp>
        <p:nvSpPr>
          <p:cNvPr id="329742" name="Rectangle 14"/>
          <p:cNvSpPr>
            <a:spLocks noGrp="1" noChangeArrowheads="1"/>
          </p:cNvSpPr>
          <p:nvPr>
            <p:ph type="sldNum" sz="quarter" idx="4"/>
          </p:nvPr>
        </p:nvSpPr>
        <p:spPr bwMode="auto">
          <a:xfrm>
            <a:off x="6553200" y="6248400"/>
            <a:ext cx="2133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000" b="1" i="0">
                <a:solidFill>
                  <a:srgbClr val="FFFFFF"/>
                </a:solidFill>
                <a:effectLst>
                  <a:outerShdw blurRad="38100" dist="38100" dir="2700000" algn="tl">
                    <a:srgbClr val="000000"/>
                  </a:outerShdw>
                </a:effectLst>
                <a:latin typeface="Arial" panose="020B0604020202020204" pitchFamily="34" charset="0"/>
                <a:ea typeface="ＭＳ Ｐゴシック" charset="-128"/>
                <a:cs typeface="ＭＳ Ｐゴシック" charset="-128"/>
              </a:defRPr>
            </a:lvl1pPr>
          </a:lstStyle>
          <a:p>
            <a:pPr>
              <a:defRPr/>
            </a:pPr>
            <a:fld id="{61F442D0-A11F-2640-8129-5D1BEF7A3C1E}" type="slidenum">
              <a:rPr lang="en-US" smtClean="0"/>
              <a:pPr>
                <a:defRPr/>
              </a:pPr>
              <a:t>‹#›</a:t>
            </a:fld>
            <a:endParaRPr lang="en-US" dirty="0"/>
          </a:p>
        </p:txBody>
      </p:sp>
    </p:spTree>
    <p:extLst>
      <p:ext uri="{BB962C8B-B14F-4D97-AF65-F5344CB8AC3E}">
        <p14:creationId xmlns:p14="http://schemas.microsoft.com/office/powerpoint/2010/main" val="2816533313"/>
      </p:ext>
    </p:extLst>
  </p:cSld>
  <p:clrMap bg1="dk2" tx1="lt1" bg2="dk1" tx2="lt2" accent1="accent1" accent2="accent2" accent3="accent3" accent4="accent4" accent5="accent5" accent6="accent6" hlink="hlink" folHlink="folHlink"/>
  <p:sldLayoutIdLst>
    <p:sldLayoutId id="2147485522" r:id="rId1"/>
    <p:sldLayoutId id="2147485523" r:id="rId2"/>
    <p:sldLayoutId id="2147485524" r:id="rId3"/>
    <p:sldLayoutId id="2147485525" r:id="rId4"/>
    <p:sldLayoutId id="2147485526" r:id="rId5"/>
    <p:sldLayoutId id="2147485527" r:id="rId6"/>
    <p:sldLayoutId id="2147485528" r:id="rId7"/>
    <p:sldLayoutId id="2147485529" r:id="rId8"/>
    <p:sldLayoutId id="2147485530" r:id="rId9"/>
    <p:sldLayoutId id="2147485531" r:id="rId10"/>
    <p:sldLayoutId id="2147485532" r:id="rId11"/>
  </p:sldLayoutIdLst>
  <p:transition/>
  <p:txStyles>
    <p:titleStyle>
      <a:lvl1pPr algn="ctr" rtl="0" eaLnBrk="0" fontAlgn="base" hangingPunct="0">
        <a:spcBef>
          <a:spcPct val="0"/>
        </a:spcBef>
        <a:spcAft>
          <a:spcPct val="0"/>
        </a:spcAft>
        <a:defRPr sz="4400" b="1" i="0">
          <a:solidFill>
            <a:schemeClr val="tx2"/>
          </a:solidFill>
          <a:effectLst>
            <a:outerShdw blurRad="38100" dist="38100" dir="2700000" algn="tl">
              <a:srgbClr val="000000"/>
            </a:outerShdw>
          </a:effectLst>
          <a:latin typeface="Arial" panose="020B0604020202020204" pitchFamily="34" charset="0"/>
          <a:ea typeface="ＭＳ Ｐゴシック" pitchFamily="-111" charset="-128"/>
          <a:cs typeface="ＭＳ Ｐゴシック" pitchFamily="-111"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pitchFamily="-111" charset="-128"/>
          <a:cs typeface="ＭＳ Ｐゴシック" pitchFamily="-111" charset="-128"/>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9pPr>
    </p:titleStyle>
    <p:bodyStyle>
      <a:lvl1pPr marL="342900" indent="-342900" algn="l" rtl="0" eaLnBrk="0" fontAlgn="base" hangingPunct="0">
        <a:spcBef>
          <a:spcPct val="20000"/>
        </a:spcBef>
        <a:spcAft>
          <a:spcPct val="0"/>
        </a:spcAft>
        <a:buClr>
          <a:schemeClr val="hlink"/>
        </a:buClr>
        <a:buSzPct val="75000"/>
        <a:buFont typeface="Wingdings" charset="0"/>
        <a:buChar char="l"/>
        <a:defRPr sz="3200" b="1" i="0">
          <a:solidFill>
            <a:schemeClr val="tx1"/>
          </a:solidFill>
          <a:effectLst>
            <a:outerShdw blurRad="38100" dist="38100" dir="2700000" algn="tl">
              <a:srgbClr val="000000"/>
            </a:outerShdw>
          </a:effectLst>
          <a:latin typeface="Arial" panose="020B0604020202020204" pitchFamily="34" charset="0"/>
          <a:ea typeface="ＭＳ Ｐゴシック" pitchFamily="-111" charset="-128"/>
          <a:cs typeface="ＭＳ Ｐゴシック" pitchFamily="-111" charset="-128"/>
        </a:defRPr>
      </a:lvl1pPr>
      <a:lvl2pPr marL="742950" indent="-285750" algn="l" rtl="0" eaLnBrk="0" fontAlgn="base" hangingPunct="0">
        <a:spcBef>
          <a:spcPct val="20000"/>
        </a:spcBef>
        <a:spcAft>
          <a:spcPct val="0"/>
        </a:spcAft>
        <a:buClr>
          <a:schemeClr val="tx2"/>
        </a:buClr>
        <a:buSzPct val="75000"/>
        <a:buFont typeface="Wingdings" charset="0"/>
        <a:buChar char="l"/>
        <a:defRPr sz="2800" b="1" i="0">
          <a:solidFill>
            <a:schemeClr val="tx1"/>
          </a:solidFill>
          <a:effectLst>
            <a:outerShdw blurRad="38100" dist="38100" dir="2700000" algn="tl">
              <a:srgbClr val="000000"/>
            </a:outerShdw>
          </a:effectLst>
          <a:latin typeface="Arial" panose="020B0604020202020204" pitchFamily="34" charset="0"/>
          <a:ea typeface="ＭＳ Ｐゴシック" pitchFamily="-111" charset="-128"/>
        </a:defRPr>
      </a:lvl2pPr>
      <a:lvl3pPr marL="1143000" indent="-228600" algn="l" rtl="0" eaLnBrk="0" fontAlgn="base" hangingPunct="0">
        <a:spcBef>
          <a:spcPct val="20000"/>
        </a:spcBef>
        <a:spcAft>
          <a:spcPct val="0"/>
        </a:spcAft>
        <a:buClr>
          <a:schemeClr val="accent2"/>
        </a:buClr>
        <a:buSzPct val="75000"/>
        <a:buFont typeface="Wingdings" charset="0"/>
        <a:buChar char="l"/>
        <a:defRPr sz="2400" b="1" i="0">
          <a:solidFill>
            <a:schemeClr val="tx1"/>
          </a:solidFill>
          <a:effectLst>
            <a:outerShdw blurRad="38100" dist="38100" dir="2700000" algn="tl">
              <a:srgbClr val="000000"/>
            </a:outerShdw>
          </a:effectLst>
          <a:latin typeface="Arial" panose="020B0604020202020204" pitchFamily="34" charset="0"/>
          <a:ea typeface="ＭＳ Ｐゴシック" charset="0"/>
          <a:cs typeface="Geneva" charset="0"/>
        </a:defRPr>
      </a:lvl3pPr>
      <a:lvl4pPr marL="1600200" indent="-228600" algn="l" rtl="0" eaLnBrk="0" fontAlgn="base" hangingPunct="0">
        <a:spcBef>
          <a:spcPct val="20000"/>
        </a:spcBef>
        <a:spcAft>
          <a:spcPct val="0"/>
        </a:spcAft>
        <a:buClr>
          <a:schemeClr val="folHlink"/>
        </a:buClr>
        <a:buSzPct val="75000"/>
        <a:buFont typeface="Wingdings" charset="0"/>
        <a:buChar char="l"/>
        <a:defRPr sz="2000" b="1" i="0">
          <a:solidFill>
            <a:schemeClr val="tx1"/>
          </a:solidFill>
          <a:effectLst>
            <a:outerShdw blurRad="38100" dist="38100" dir="2700000" algn="tl">
              <a:srgbClr val="000000"/>
            </a:outerShdw>
          </a:effectLst>
          <a:latin typeface="Arial" panose="020B0604020202020204" pitchFamily="34" charset="0"/>
          <a:ea typeface="Geneva" charset="-128"/>
          <a:cs typeface="Geneva" charset="0"/>
        </a:defRPr>
      </a:lvl4pPr>
      <a:lvl5pPr marL="2057400" indent="-228600" algn="l" rtl="0" eaLnBrk="0" fontAlgn="base" hangingPunct="0">
        <a:spcBef>
          <a:spcPct val="20000"/>
        </a:spcBef>
        <a:spcAft>
          <a:spcPct val="0"/>
        </a:spcAft>
        <a:buClr>
          <a:schemeClr val="tx1"/>
        </a:buClr>
        <a:buSzPct val="75000"/>
        <a:buFont typeface="Wingdings" charset="0"/>
        <a:buChar char="l"/>
        <a:defRPr sz="2000" b="1" i="0">
          <a:solidFill>
            <a:schemeClr val="tx1"/>
          </a:solidFill>
          <a:effectLst>
            <a:outerShdw blurRad="38100" dist="38100" dir="2700000" algn="tl">
              <a:srgbClr val="000000"/>
            </a:outerShdw>
          </a:effectLst>
          <a:latin typeface="Arial" panose="020B0604020202020204" pitchFamily="34" charset="0"/>
          <a:ea typeface="Geneva" charset="-128"/>
          <a:cs typeface="Geneva" charset="0"/>
        </a:defRPr>
      </a:lvl5pPr>
      <a:lvl6pPr marL="25146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6pPr>
      <a:lvl7pPr marL="29718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7pPr>
      <a:lvl8pPr marL="34290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8pPr>
      <a:lvl9pPr marL="3886200" indent="-228600" algn="l" rtl="0" fontAlgn="base">
        <a:spcBef>
          <a:spcPct val="20000"/>
        </a:spcBef>
        <a:spcAft>
          <a:spcPct val="0"/>
        </a:spcAft>
        <a:buClr>
          <a:schemeClr val="tx1"/>
        </a:buClr>
        <a:buSzPct val="75000"/>
        <a:buFont typeface="Wingdings" pitchFamily="-111" charset="2"/>
        <a:buChar char="l"/>
        <a:defRPr sz="2000">
          <a:solidFill>
            <a:schemeClr val="tx1"/>
          </a:solidFill>
          <a:effectLst>
            <a:outerShdw blurRad="38100" dist="38100" dir="2700000" algn="tl">
              <a:srgbClr val="000000"/>
            </a:outerShdw>
          </a:effectLst>
          <a:latin typeface="+mn-lt"/>
          <a:ea typeface="ＭＳ Ｐゴシック" pitchFamily="-111"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80.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100000">
              <a:schemeClr val="bg2"/>
            </a:gs>
          </a:gsLst>
          <a:lin ang="5400000" scaled="1"/>
        </a:gradFill>
        <a:effectLst/>
      </p:bgPr>
    </p:bg>
    <p:spTree>
      <p:nvGrpSpPr>
        <p:cNvPr id="1" name=""/>
        <p:cNvGrpSpPr/>
        <p:nvPr/>
      </p:nvGrpSpPr>
      <p:grpSpPr>
        <a:xfrm>
          <a:off x="0" y="0"/>
          <a:ext cx="0" cy="0"/>
          <a:chOff x="0" y="0"/>
          <a:chExt cx="0" cy="0"/>
        </a:xfrm>
      </p:grpSpPr>
      <p:grpSp>
        <p:nvGrpSpPr>
          <p:cNvPr id="342018" name="Group 2"/>
          <p:cNvGrpSpPr>
            <a:grpSpLocks/>
          </p:cNvGrpSpPr>
          <p:nvPr/>
        </p:nvGrpSpPr>
        <p:grpSpPr bwMode="auto">
          <a:xfrm>
            <a:off x="0" y="0"/>
            <a:ext cx="8478838" cy="6173788"/>
            <a:chOff x="0" y="0"/>
            <a:chExt cx="5341" cy="3889"/>
          </a:xfrm>
        </p:grpSpPr>
        <p:sp>
          <p:nvSpPr>
            <p:cNvPr id="308232" name="Freeform 3"/>
            <p:cNvSpPr>
              <a:spLocks/>
            </p:cNvSpPr>
            <p:nvPr/>
          </p:nvSpPr>
          <p:spPr bwMode="auto">
            <a:xfrm>
              <a:off x="0" y="0"/>
              <a:ext cx="3863" cy="3889"/>
            </a:xfrm>
            <a:custGeom>
              <a:avLst/>
              <a:gdLst>
                <a:gd name="T0" fmla="*/ 3862 w 3863"/>
                <a:gd name="T1" fmla="*/ 3418 h 3889"/>
                <a:gd name="T2" fmla="*/ 457 w 3863"/>
                <a:gd name="T3" fmla="*/ 0 h 3889"/>
                <a:gd name="T4" fmla="*/ 0 w 3863"/>
                <a:gd name="T5" fmla="*/ 0 h 3889"/>
                <a:gd name="T6" fmla="*/ 0 w 3863"/>
                <a:gd name="T7" fmla="*/ 481 h 3889"/>
                <a:gd name="T8" fmla="*/ 3394 w 3863"/>
                <a:gd name="T9" fmla="*/ 3888 h 3889"/>
                <a:gd name="T10" fmla="*/ 3862 w 3863"/>
                <a:gd name="T11" fmla="*/ 3418 h 388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3863" h="3889">
                  <a:moveTo>
                    <a:pt x="3862" y="3418"/>
                  </a:moveTo>
                  <a:lnTo>
                    <a:pt x="457" y="0"/>
                  </a:lnTo>
                  <a:lnTo>
                    <a:pt x="0" y="0"/>
                  </a:lnTo>
                  <a:lnTo>
                    <a:pt x="0" y="481"/>
                  </a:lnTo>
                  <a:lnTo>
                    <a:pt x="3394" y="3888"/>
                  </a:lnTo>
                  <a:lnTo>
                    <a:pt x="3862" y="3418"/>
                  </a:lnTo>
                </a:path>
              </a:pathLst>
            </a:custGeom>
            <a:solidFill>
              <a:schemeClr val="bg1">
                <a:alpha val="50195"/>
              </a:schemeClr>
            </a:solidFill>
            <a:ln w="9525">
              <a:noFill/>
              <a:round/>
              <a:headEnd type="none" w="sm" len="sm"/>
              <a:tailEnd type="none" w="sm" len="sm"/>
            </a:ln>
          </p:spPr>
          <p:txBody>
            <a:bodyPr>
              <a:prstTxWarp prst="textNoShape">
                <a:avLst/>
              </a:prstTxWarp>
            </a:bodyPr>
            <a:lstStyle/>
            <a:p>
              <a:pPr>
                <a:defRPr/>
              </a:pPr>
              <a:endParaRPr lang="en-US"/>
            </a:p>
          </p:txBody>
        </p:sp>
        <p:sp>
          <p:nvSpPr>
            <p:cNvPr id="308233" name="Freeform 4"/>
            <p:cNvSpPr>
              <a:spLocks/>
            </p:cNvSpPr>
            <p:nvPr/>
          </p:nvSpPr>
          <p:spPr bwMode="auto">
            <a:xfrm>
              <a:off x="860" y="0"/>
              <a:ext cx="3394" cy="3223"/>
            </a:xfrm>
            <a:custGeom>
              <a:avLst/>
              <a:gdLst>
                <a:gd name="T0" fmla="*/ 370 w 3394"/>
                <a:gd name="T1" fmla="*/ 0 h 3223"/>
                <a:gd name="T2" fmla="*/ 3393 w 3394"/>
                <a:gd name="T3" fmla="*/ 3036 h 3223"/>
                <a:gd name="T4" fmla="*/ 3208 w 3394"/>
                <a:gd name="T5" fmla="*/ 3222 h 3223"/>
                <a:gd name="T6" fmla="*/ 0 w 3394"/>
                <a:gd name="T7" fmla="*/ 0 h 3223"/>
                <a:gd name="T8" fmla="*/ 370 w 3394"/>
                <a:gd name="T9" fmla="*/ 0 h 3223"/>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3394" h="3223">
                  <a:moveTo>
                    <a:pt x="370" y="0"/>
                  </a:moveTo>
                  <a:lnTo>
                    <a:pt x="3393" y="3036"/>
                  </a:lnTo>
                  <a:lnTo>
                    <a:pt x="3208" y="3222"/>
                  </a:lnTo>
                  <a:lnTo>
                    <a:pt x="0" y="0"/>
                  </a:lnTo>
                  <a:lnTo>
                    <a:pt x="370" y="0"/>
                  </a:lnTo>
                </a:path>
              </a:pathLst>
            </a:custGeom>
            <a:solidFill>
              <a:schemeClr val="bg1">
                <a:alpha val="50195"/>
              </a:schemeClr>
            </a:solidFill>
            <a:ln w="9525">
              <a:noFill/>
              <a:round/>
              <a:headEnd type="none" w="sm" len="sm"/>
              <a:tailEnd type="none" w="sm" len="sm"/>
            </a:ln>
          </p:spPr>
          <p:txBody>
            <a:bodyPr>
              <a:prstTxWarp prst="textNoShape">
                <a:avLst/>
              </a:prstTxWarp>
            </a:bodyPr>
            <a:lstStyle/>
            <a:p>
              <a:pPr>
                <a:defRPr/>
              </a:pPr>
              <a:endParaRPr lang="en-US"/>
            </a:p>
          </p:txBody>
        </p:sp>
        <p:sp>
          <p:nvSpPr>
            <p:cNvPr id="308234" name="Freeform 5"/>
            <p:cNvSpPr>
              <a:spLocks/>
            </p:cNvSpPr>
            <p:nvPr/>
          </p:nvSpPr>
          <p:spPr bwMode="auto">
            <a:xfrm>
              <a:off x="2187" y="0"/>
              <a:ext cx="2859" cy="2556"/>
            </a:xfrm>
            <a:custGeom>
              <a:avLst/>
              <a:gdLst>
                <a:gd name="T0" fmla="*/ 630 w 2859"/>
                <a:gd name="T1" fmla="*/ 0 h 2556"/>
                <a:gd name="T2" fmla="*/ 2858 w 2859"/>
                <a:gd name="T3" fmla="*/ 2238 h 2556"/>
                <a:gd name="T4" fmla="*/ 2543 w 2859"/>
                <a:gd name="T5" fmla="*/ 2555 h 2556"/>
                <a:gd name="T6" fmla="*/ 0 w 2859"/>
                <a:gd name="T7" fmla="*/ 0 h 2556"/>
                <a:gd name="T8" fmla="*/ 630 w 2859"/>
                <a:gd name="T9" fmla="*/ 0 h 2556"/>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859" h="2556">
                  <a:moveTo>
                    <a:pt x="630" y="0"/>
                  </a:moveTo>
                  <a:lnTo>
                    <a:pt x="2858" y="2238"/>
                  </a:lnTo>
                  <a:lnTo>
                    <a:pt x="2543" y="2555"/>
                  </a:lnTo>
                  <a:lnTo>
                    <a:pt x="0" y="0"/>
                  </a:lnTo>
                  <a:lnTo>
                    <a:pt x="630" y="0"/>
                  </a:lnTo>
                </a:path>
              </a:pathLst>
            </a:custGeom>
            <a:solidFill>
              <a:schemeClr val="bg1">
                <a:alpha val="50195"/>
              </a:schemeClr>
            </a:solidFill>
            <a:ln w="9525">
              <a:noFill/>
              <a:round/>
              <a:headEnd type="none" w="sm" len="sm"/>
              <a:tailEnd type="none" w="sm" len="sm"/>
            </a:ln>
          </p:spPr>
          <p:txBody>
            <a:bodyPr>
              <a:prstTxWarp prst="textNoShape">
                <a:avLst/>
              </a:prstTxWarp>
            </a:bodyPr>
            <a:lstStyle/>
            <a:p>
              <a:pPr>
                <a:defRPr/>
              </a:pPr>
              <a:endParaRPr lang="en-US"/>
            </a:p>
          </p:txBody>
        </p:sp>
        <p:sp>
          <p:nvSpPr>
            <p:cNvPr id="308235" name="Freeform 6"/>
            <p:cNvSpPr>
              <a:spLocks/>
            </p:cNvSpPr>
            <p:nvPr/>
          </p:nvSpPr>
          <p:spPr bwMode="auto">
            <a:xfrm>
              <a:off x="3055" y="0"/>
              <a:ext cx="2286" cy="2121"/>
            </a:xfrm>
            <a:custGeom>
              <a:avLst/>
              <a:gdLst>
                <a:gd name="T0" fmla="*/ 0 w 2286"/>
                <a:gd name="T1" fmla="*/ 0 h 2121"/>
                <a:gd name="T2" fmla="*/ 2111 w 2286"/>
                <a:gd name="T3" fmla="*/ 2120 h 2121"/>
                <a:gd name="T4" fmla="*/ 2285 w 2286"/>
                <a:gd name="T5" fmla="*/ 1945 h 2121"/>
                <a:gd name="T6" fmla="*/ 348 w 2286"/>
                <a:gd name="T7" fmla="*/ 0 h 2121"/>
                <a:gd name="T8" fmla="*/ 0 w 2286"/>
                <a:gd name="T9" fmla="*/ 0 h 2121"/>
                <a:gd name="T10" fmla="*/ 0 60000 65536"/>
                <a:gd name="T11" fmla="*/ 0 60000 65536"/>
                <a:gd name="T12" fmla="*/ 0 60000 65536"/>
                <a:gd name="T13" fmla="*/ 0 60000 65536"/>
                <a:gd name="T14" fmla="*/ 0 60000 65536"/>
              </a:gdLst>
              <a:ahLst/>
              <a:cxnLst>
                <a:cxn ang="T10">
                  <a:pos x="T0" y="T1"/>
                </a:cxn>
                <a:cxn ang="T11">
                  <a:pos x="T2" y="T3"/>
                </a:cxn>
                <a:cxn ang="T12">
                  <a:pos x="T4" y="T5"/>
                </a:cxn>
                <a:cxn ang="T13">
                  <a:pos x="T6" y="T7"/>
                </a:cxn>
                <a:cxn ang="T14">
                  <a:pos x="T8" y="T9"/>
                </a:cxn>
              </a:cxnLst>
              <a:rect l="0" t="0" r="r" b="b"/>
              <a:pathLst>
                <a:path w="2286" h="2121">
                  <a:moveTo>
                    <a:pt x="0" y="0"/>
                  </a:moveTo>
                  <a:lnTo>
                    <a:pt x="2111" y="2120"/>
                  </a:lnTo>
                  <a:lnTo>
                    <a:pt x="2285" y="1945"/>
                  </a:lnTo>
                  <a:lnTo>
                    <a:pt x="348" y="0"/>
                  </a:lnTo>
                  <a:lnTo>
                    <a:pt x="0" y="0"/>
                  </a:lnTo>
                </a:path>
              </a:pathLst>
            </a:custGeom>
            <a:solidFill>
              <a:schemeClr val="bg1">
                <a:alpha val="50195"/>
              </a:schemeClr>
            </a:solidFill>
            <a:ln w="9525">
              <a:noFill/>
              <a:round/>
              <a:headEnd type="none" w="sm" len="sm"/>
              <a:tailEnd type="none" w="sm" len="sm"/>
            </a:ln>
          </p:spPr>
          <p:txBody>
            <a:bodyPr>
              <a:prstTxWarp prst="textNoShape">
                <a:avLst/>
              </a:prstTxWarp>
            </a:bodyPr>
            <a:lstStyle/>
            <a:p>
              <a:pPr>
                <a:defRPr/>
              </a:pPr>
              <a:endParaRPr lang="en-US"/>
            </a:p>
          </p:txBody>
        </p:sp>
      </p:grpSp>
      <p:sp>
        <p:nvSpPr>
          <p:cNvPr id="242695" name="Rectangle 7"/>
          <p:cNvSpPr>
            <a:spLocks noGrp="1" noChangeArrowheads="1"/>
          </p:cNvSpPr>
          <p:nvPr>
            <p:ph type="title"/>
          </p:nvPr>
        </p:nvSpPr>
        <p:spPr bwMode="auto">
          <a:xfrm>
            <a:off x="685800" y="228600"/>
            <a:ext cx="7772400" cy="1219200"/>
          </a:xfrm>
          <a:prstGeom prst="rect">
            <a:avLst/>
          </a:prstGeom>
          <a:noFill/>
          <a:ln w="9525">
            <a:noFill/>
            <a:miter lim="800000"/>
            <a:headEnd/>
            <a:tailEnd/>
          </a:ln>
          <a:effectLst/>
        </p:spPr>
        <p:txBody>
          <a:bodyPr vert="horz" wrap="square" lIns="92075" tIns="46038" rIns="92075" bIns="46038" numCol="1" anchor="ctr" anchorCtr="0" compatLnSpc="1">
            <a:prstTxWarp prst="textNoShape">
              <a:avLst/>
            </a:prstTxWarp>
          </a:bodyPr>
          <a:lstStyle/>
          <a:p>
            <a:pPr lvl="0"/>
            <a:r>
              <a:rPr lang="en-US"/>
              <a:t>Click to edit Master title style</a:t>
            </a:r>
          </a:p>
        </p:txBody>
      </p:sp>
      <p:sp>
        <p:nvSpPr>
          <p:cNvPr id="242696" name="Rectangle 8"/>
          <p:cNvSpPr>
            <a:spLocks noGrp="1" noChangeArrowheads="1"/>
          </p:cNvSpPr>
          <p:nvPr>
            <p:ph type="dt" sz="half" idx="2"/>
          </p:nvPr>
        </p:nvSpPr>
        <p:spPr bwMode="auto">
          <a:xfrm>
            <a:off x="685800" y="6248400"/>
            <a:ext cx="19050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lgn="l">
              <a:spcBef>
                <a:spcPct val="50000"/>
              </a:spcBef>
              <a:defRPr sz="1400">
                <a:solidFill>
                  <a:srgbClr val="FFFFFF"/>
                </a:solidFill>
                <a:latin typeface="Times New Roman" pitchFamily="-105" charset="0"/>
                <a:ea typeface="+mn-ea"/>
                <a:cs typeface="+mn-cs"/>
              </a:defRPr>
            </a:lvl1pPr>
          </a:lstStyle>
          <a:p>
            <a:pPr>
              <a:defRPr/>
            </a:pPr>
            <a:endParaRPr lang="en-US"/>
          </a:p>
        </p:txBody>
      </p:sp>
      <p:sp>
        <p:nvSpPr>
          <p:cNvPr id="242697" name="Rectangle 9"/>
          <p:cNvSpPr>
            <a:spLocks noGrp="1" noChangeArrowheads="1"/>
          </p:cNvSpPr>
          <p:nvPr>
            <p:ph type="ftr" sz="quarter" idx="3"/>
          </p:nvPr>
        </p:nvSpPr>
        <p:spPr bwMode="auto">
          <a:xfrm>
            <a:off x="3124200" y="6248400"/>
            <a:ext cx="28956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lgn="ctr">
              <a:spcBef>
                <a:spcPct val="50000"/>
              </a:spcBef>
              <a:defRPr sz="1400">
                <a:solidFill>
                  <a:srgbClr val="FFFFFF"/>
                </a:solidFill>
                <a:latin typeface="Times New Roman" pitchFamily="-105" charset="0"/>
                <a:ea typeface="+mn-ea"/>
                <a:cs typeface="+mn-cs"/>
              </a:defRPr>
            </a:lvl1pPr>
          </a:lstStyle>
          <a:p>
            <a:pPr>
              <a:defRPr/>
            </a:pPr>
            <a:endParaRPr lang="en-US"/>
          </a:p>
        </p:txBody>
      </p:sp>
      <p:sp>
        <p:nvSpPr>
          <p:cNvPr id="242698" name="Rectangle 10"/>
          <p:cNvSpPr>
            <a:spLocks noGrp="1" noChangeArrowheads="1"/>
          </p:cNvSpPr>
          <p:nvPr>
            <p:ph type="sldNum" sz="quarter" idx="4"/>
          </p:nvPr>
        </p:nvSpPr>
        <p:spPr bwMode="auto">
          <a:xfrm>
            <a:off x="6553200" y="6248400"/>
            <a:ext cx="1905000" cy="457200"/>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lvl1pPr algn="r">
              <a:spcBef>
                <a:spcPct val="50000"/>
              </a:spcBef>
              <a:defRPr sz="1400">
                <a:solidFill>
                  <a:srgbClr val="FFFFFF"/>
                </a:solidFill>
              </a:defRPr>
            </a:lvl1pPr>
          </a:lstStyle>
          <a:p>
            <a:pPr>
              <a:defRPr/>
            </a:pPr>
            <a:fld id="{6ED35E2A-4D08-A84F-BFB8-519951EB962F}" type="slidenum">
              <a:rPr lang="en-US"/>
              <a:pPr>
                <a:defRPr/>
              </a:pPr>
              <a:t>‹#›</a:t>
            </a:fld>
            <a:endParaRPr lang="en-US"/>
          </a:p>
        </p:txBody>
      </p:sp>
      <p:sp>
        <p:nvSpPr>
          <p:cNvPr id="242699" name="Rectangle 11"/>
          <p:cNvSpPr>
            <a:spLocks noGrp="1" noChangeArrowheads="1"/>
          </p:cNvSpPr>
          <p:nvPr>
            <p:ph type="body" idx="1"/>
          </p:nvPr>
        </p:nvSpPr>
        <p:spPr bwMode="auto">
          <a:xfrm>
            <a:off x="685800" y="1641475"/>
            <a:ext cx="7772400" cy="4454525"/>
          </a:xfrm>
          <a:prstGeom prst="rect">
            <a:avLst/>
          </a:prstGeom>
          <a:noFill/>
          <a:ln w="12700" cap="sq">
            <a:noFill/>
            <a:miter lim="800000"/>
            <a:headEnd type="none" w="sm" len="sm"/>
            <a:tailEnd type="none" w="sm" len="sm"/>
          </a:ln>
          <a:effectLst/>
        </p:spPr>
        <p:txBody>
          <a:bodyPr vert="horz" wrap="square" lIns="91440" tIns="45720" rIns="91440" bIns="45720"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466816032"/>
      </p:ext>
    </p:extLst>
  </p:cSld>
  <p:clrMap bg1="dk2" tx1="lt1" bg2="dk1" tx2="lt2" accent1="accent1" accent2="accent2" accent3="accent3" accent4="accent4" accent5="accent5" accent6="accent6" hlink="hlink" folHlink="folHlink"/>
  <p:sldLayoutIdLst>
    <p:sldLayoutId id="2147488480" r:id="rId1"/>
    <p:sldLayoutId id="2147488481" r:id="rId2"/>
  </p:sldLayoutIdLst>
  <p:transition/>
  <p:txStyles>
    <p:titleStyle>
      <a:lvl1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Times New Roman" pitchFamily="-105"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Times New Roman" pitchFamily="-105"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Times New Roman" pitchFamily="-105"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Times New Roman" pitchFamily="-105"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Times New Roman" pitchFamily="-105"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Times New Roman" pitchFamily="-105"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Times New Roman" pitchFamily="-105"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Times New Roman" pitchFamily="-105" charset="0"/>
        </a:defRPr>
      </a:lvl9pPr>
    </p:titleStyle>
    <p:bodyStyle>
      <a:lvl1pPr marL="342900" indent="-342900" algn="l" rtl="0" eaLnBrk="0" fontAlgn="base" hangingPunct="0">
        <a:spcBef>
          <a:spcPct val="20000"/>
        </a:spcBef>
        <a:spcAft>
          <a:spcPct val="0"/>
        </a:spcAft>
        <a:buClr>
          <a:schemeClr val="tx2"/>
        </a:buClr>
        <a:buSzPct val="75000"/>
        <a:buFont typeface="Wingdings" charset="2"/>
        <a:buChar char="n"/>
        <a:defRPr sz="3200">
          <a:solidFill>
            <a:schemeClr val="tx1"/>
          </a:solidFill>
          <a:effectLst>
            <a:outerShdw blurRad="38100" dist="38100" dir="2700000" algn="tl">
              <a:srgbClr val="000000"/>
            </a:outerShdw>
          </a:effectLst>
          <a:latin typeface="+mn-lt"/>
          <a:ea typeface="ＭＳ Ｐゴシック" pitchFamily="-112" charset="-128"/>
          <a:cs typeface="ＭＳ Ｐゴシック" pitchFamily="-112" charset="-128"/>
        </a:defRPr>
      </a:lvl1pPr>
      <a:lvl2pPr marL="742950" indent="-285750" algn="l" rtl="0" eaLnBrk="0" fontAlgn="base" hangingPunct="0">
        <a:spcBef>
          <a:spcPct val="20000"/>
        </a:spcBef>
        <a:spcAft>
          <a:spcPct val="0"/>
        </a:spcAft>
        <a:buClr>
          <a:schemeClr val="tx1"/>
        </a:buClr>
        <a:buChar char="–"/>
        <a:defRPr sz="2800">
          <a:solidFill>
            <a:schemeClr val="tx1"/>
          </a:solidFill>
          <a:effectLst>
            <a:outerShdw blurRad="38100" dist="38100" dir="2700000" algn="tl">
              <a:srgbClr val="000000"/>
            </a:outerShdw>
          </a:effectLst>
          <a:latin typeface="+mn-lt"/>
          <a:ea typeface="ＭＳ Ｐゴシック" pitchFamily="-105" charset="-128"/>
        </a:defRPr>
      </a:lvl2pPr>
      <a:lvl3pPr marL="1143000" indent="-228600" algn="l" rtl="0" eaLnBrk="0" fontAlgn="base" hangingPunct="0">
        <a:spcBef>
          <a:spcPct val="20000"/>
        </a:spcBef>
        <a:spcAft>
          <a:spcPct val="0"/>
        </a:spcAft>
        <a:buClr>
          <a:schemeClr val="tx1"/>
        </a:buClr>
        <a:buChar char="»"/>
        <a:defRPr sz="2400">
          <a:solidFill>
            <a:schemeClr val="tx1"/>
          </a:solidFill>
          <a:effectLst>
            <a:outerShdw blurRad="38100" dist="38100" dir="2700000" algn="tl">
              <a:srgbClr val="000000"/>
            </a:outerShdw>
          </a:effectLst>
          <a:latin typeface="+mn-lt"/>
          <a:ea typeface="ＭＳ Ｐゴシック" charset="0"/>
          <a:cs typeface="Geneva" charset="0"/>
        </a:defRPr>
      </a:lvl3pPr>
      <a:lvl4pPr marL="1600200" indent="-228600" algn="l" rtl="0" eaLnBrk="0" fontAlgn="base" hangingPunct="0">
        <a:spcBef>
          <a:spcPct val="20000"/>
        </a:spcBef>
        <a:spcAft>
          <a:spcPct val="0"/>
        </a:spcAft>
        <a:buClr>
          <a:schemeClr val="tx2"/>
        </a:buClr>
        <a:buSzPct val="75000"/>
        <a:buFont typeface="Wingdings" charset="2"/>
        <a:buChar char="n"/>
        <a:defRPr sz="2000">
          <a:solidFill>
            <a:schemeClr val="tx1"/>
          </a:solidFill>
          <a:effectLst>
            <a:outerShdw blurRad="38100" dist="38100" dir="2700000" algn="tl">
              <a:srgbClr val="000000"/>
            </a:outerShdw>
          </a:effectLst>
          <a:latin typeface="+mn-lt"/>
          <a:ea typeface="Geneva" charset="-128"/>
          <a:cs typeface="Geneva" charset="0"/>
        </a:defRPr>
      </a:lvl4pPr>
      <a:lvl5pPr marL="2057400" indent="-228600" algn="l" rtl="0" eaLnBrk="0" fontAlgn="base" hangingPunct="0">
        <a:spcBef>
          <a:spcPct val="20000"/>
        </a:spcBef>
        <a:spcAft>
          <a:spcPct val="0"/>
        </a:spcAft>
        <a:buClr>
          <a:schemeClr val="tx1"/>
        </a:buClr>
        <a:buChar char="–"/>
        <a:defRPr sz="2000">
          <a:solidFill>
            <a:schemeClr val="tx1"/>
          </a:solidFill>
          <a:effectLst>
            <a:outerShdw blurRad="38100" dist="38100" dir="2700000" algn="tl">
              <a:srgbClr val="000000"/>
            </a:outerShdw>
          </a:effectLst>
          <a:latin typeface="+mn-lt"/>
          <a:ea typeface="Geneva" charset="-128"/>
          <a:cs typeface="Geneva" charset="0"/>
        </a:defRPr>
      </a:lvl5pPr>
      <a:lvl6pPr marL="2514600" indent="-228600" algn="l" rtl="0" fontAlgn="base">
        <a:spcBef>
          <a:spcPct val="20000"/>
        </a:spcBef>
        <a:spcAft>
          <a:spcPct val="0"/>
        </a:spcAft>
        <a:buClr>
          <a:schemeClr val="tx1"/>
        </a:buClr>
        <a:buChar char="–"/>
        <a:defRPr sz="2000">
          <a:solidFill>
            <a:schemeClr val="tx1"/>
          </a:solidFill>
          <a:effectLst>
            <a:outerShdw blurRad="38100" dist="38100" dir="2700000" algn="tl">
              <a:srgbClr val="000000"/>
            </a:outerShdw>
          </a:effectLst>
          <a:latin typeface="+mn-lt"/>
          <a:ea typeface="ＭＳ Ｐゴシック" pitchFamily="-105" charset="-128"/>
        </a:defRPr>
      </a:lvl6pPr>
      <a:lvl7pPr marL="2971800" indent="-228600" algn="l" rtl="0" fontAlgn="base">
        <a:spcBef>
          <a:spcPct val="20000"/>
        </a:spcBef>
        <a:spcAft>
          <a:spcPct val="0"/>
        </a:spcAft>
        <a:buClr>
          <a:schemeClr val="tx1"/>
        </a:buClr>
        <a:buChar char="–"/>
        <a:defRPr sz="2000">
          <a:solidFill>
            <a:schemeClr val="tx1"/>
          </a:solidFill>
          <a:effectLst>
            <a:outerShdw blurRad="38100" dist="38100" dir="2700000" algn="tl">
              <a:srgbClr val="000000"/>
            </a:outerShdw>
          </a:effectLst>
          <a:latin typeface="+mn-lt"/>
          <a:ea typeface="ＭＳ Ｐゴシック" pitchFamily="-105" charset="-128"/>
        </a:defRPr>
      </a:lvl7pPr>
      <a:lvl8pPr marL="3429000" indent="-228600" algn="l" rtl="0" fontAlgn="base">
        <a:spcBef>
          <a:spcPct val="20000"/>
        </a:spcBef>
        <a:spcAft>
          <a:spcPct val="0"/>
        </a:spcAft>
        <a:buClr>
          <a:schemeClr val="tx1"/>
        </a:buClr>
        <a:buChar char="–"/>
        <a:defRPr sz="2000">
          <a:solidFill>
            <a:schemeClr val="tx1"/>
          </a:solidFill>
          <a:effectLst>
            <a:outerShdw blurRad="38100" dist="38100" dir="2700000" algn="tl">
              <a:srgbClr val="000000"/>
            </a:outerShdw>
          </a:effectLst>
          <a:latin typeface="+mn-lt"/>
          <a:ea typeface="ＭＳ Ｐゴシック" pitchFamily="-105" charset="-128"/>
        </a:defRPr>
      </a:lvl8pPr>
      <a:lvl9pPr marL="3886200" indent="-228600" algn="l" rtl="0" fontAlgn="base">
        <a:spcBef>
          <a:spcPct val="20000"/>
        </a:spcBef>
        <a:spcAft>
          <a:spcPct val="0"/>
        </a:spcAft>
        <a:buClr>
          <a:schemeClr val="tx1"/>
        </a:buClr>
        <a:buChar char="–"/>
        <a:defRPr sz="2000">
          <a:solidFill>
            <a:schemeClr val="tx1"/>
          </a:solidFill>
          <a:effectLst>
            <a:outerShdw blurRad="38100" dist="38100" dir="2700000" algn="tl">
              <a:srgbClr val="000000"/>
            </a:outerShdw>
          </a:effectLst>
          <a:latin typeface="+mn-lt"/>
          <a:ea typeface="ＭＳ Ｐゴシック" pitchFamily="-105"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81.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59074" name="Rectangle 2"/>
          <p:cNvSpPr>
            <a:spLocks noGrp="1" noChangeArrowheads="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08" tIns="45704" rIns="91408" bIns="45704" numCol="1" anchor="ctr" anchorCtr="0" compatLnSpc="1">
            <a:prstTxWarp prst="textNoShape">
              <a:avLst/>
            </a:prstTxWarp>
          </a:bodyPr>
          <a:lstStyle/>
          <a:p>
            <a:pPr lvl="0"/>
            <a:r>
              <a:rPr lang="en-US" dirty="0"/>
              <a:t>Click to edit Master title style</a:t>
            </a:r>
          </a:p>
        </p:txBody>
      </p:sp>
      <p:sp>
        <p:nvSpPr>
          <p:cNvPr id="259075" name="Rectangle 3"/>
          <p:cNvSpPr>
            <a:spLocks noGrp="1" noChangeArrowheads="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08" tIns="45704" rIns="91408" bIns="45704"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196" name="Rectangle 4"/>
          <p:cNvSpPr>
            <a:spLocks noGrp="1" noChangeArrowheads="1"/>
          </p:cNvSpPr>
          <p:nvPr>
            <p:ph type="dt" sz="half" idx="2"/>
          </p:nvPr>
        </p:nvSpPr>
        <p:spPr bwMode="auto">
          <a:xfrm>
            <a:off x="457201" y="6245226"/>
            <a:ext cx="2133600" cy="476250"/>
          </a:xfrm>
          <a:prstGeom prst="rect">
            <a:avLst/>
          </a:prstGeom>
          <a:noFill/>
          <a:ln w="9525">
            <a:noFill/>
            <a:miter lim="800000"/>
            <a:headEnd/>
            <a:tailEnd/>
          </a:ln>
          <a:effectLst/>
        </p:spPr>
        <p:txBody>
          <a:bodyPr vert="horz" wrap="square" lIns="91408" tIns="45704" rIns="91408" bIns="45704" numCol="1" anchor="t" anchorCtr="0" compatLnSpc="1">
            <a:prstTxWarp prst="textNoShape">
              <a:avLst/>
            </a:prstTxWarp>
          </a:bodyPr>
          <a:lstStyle>
            <a:lvl1pPr eaLnBrk="1" hangingPunct="1">
              <a:defRPr sz="1400" b="1" i="0">
                <a:solidFill>
                  <a:srgbClr val="000000"/>
                </a:solidFill>
                <a:latin typeface="Arial" panose="020B0604020202020204" pitchFamily="34" charset="0"/>
                <a:ea typeface="ＭＳ Ｐゴシック" pitchFamily="-112" charset="-128"/>
                <a:cs typeface="ＭＳ Ｐゴシック" pitchFamily="-112" charset="-128"/>
              </a:defRPr>
            </a:lvl1pPr>
          </a:lstStyle>
          <a:p>
            <a:pPr>
              <a:defRPr/>
            </a:pPr>
            <a:endParaRPr lang="en-US" dirty="0"/>
          </a:p>
        </p:txBody>
      </p:sp>
      <p:sp>
        <p:nvSpPr>
          <p:cNvPr id="8197" name="Rectangle 5"/>
          <p:cNvSpPr>
            <a:spLocks noGrp="1" noChangeArrowheads="1"/>
          </p:cNvSpPr>
          <p:nvPr>
            <p:ph type="ftr" sz="quarter" idx="3"/>
          </p:nvPr>
        </p:nvSpPr>
        <p:spPr bwMode="auto">
          <a:xfrm>
            <a:off x="3124200" y="6245226"/>
            <a:ext cx="2895600" cy="476250"/>
          </a:xfrm>
          <a:prstGeom prst="rect">
            <a:avLst/>
          </a:prstGeom>
          <a:noFill/>
          <a:ln w="9525">
            <a:noFill/>
            <a:miter lim="800000"/>
            <a:headEnd/>
            <a:tailEnd/>
          </a:ln>
          <a:effectLst/>
        </p:spPr>
        <p:txBody>
          <a:bodyPr vert="horz" wrap="square" lIns="91408" tIns="45704" rIns="91408" bIns="45704" numCol="1" anchor="t" anchorCtr="0" compatLnSpc="1">
            <a:prstTxWarp prst="textNoShape">
              <a:avLst/>
            </a:prstTxWarp>
          </a:bodyPr>
          <a:lstStyle>
            <a:lvl1pPr algn="ctr" eaLnBrk="1" hangingPunct="1">
              <a:defRPr sz="1400" b="1" i="0">
                <a:solidFill>
                  <a:srgbClr val="000000"/>
                </a:solidFill>
                <a:latin typeface="Arial" panose="020B0604020202020204" pitchFamily="34" charset="0"/>
                <a:ea typeface="ＭＳ Ｐゴシック" pitchFamily="-112" charset="-128"/>
                <a:cs typeface="ＭＳ Ｐゴシック" pitchFamily="-112" charset="-128"/>
              </a:defRPr>
            </a:lvl1pPr>
          </a:lstStyle>
          <a:p>
            <a:pPr>
              <a:defRPr/>
            </a:pPr>
            <a:endParaRPr lang="en-US" dirty="0"/>
          </a:p>
        </p:txBody>
      </p:sp>
      <p:sp>
        <p:nvSpPr>
          <p:cNvPr id="8198" name="Rectangle 6"/>
          <p:cNvSpPr>
            <a:spLocks noGrp="1" noChangeArrowheads="1"/>
          </p:cNvSpPr>
          <p:nvPr>
            <p:ph type="sldNum" sz="quarter" idx="4"/>
          </p:nvPr>
        </p:nvSpPr>
        <p:spPr bwMode="auto">
          <a:xfrm>
            <a:off x="6553200" y="6245226"/>
            <a:ext cx="2133600" cy="476250"/>
          </a:xfrm>
          <a:prstGeom prst="rect">
            <a:avLst/>
          </a:prstGeom>
          <a:noFill/>
          <a:ln w="9525">
            <a:noFill/>
            <a:miter lim="800000"/>
            <a:headEnd/>
            <a:tailEnd/>
          </a:ln>
          <a:effectLst/>
        </p:spPr>
        <p:txBody>
          <a:bodyPr vert="horz" wrap="square" lIns="91408" tIns="45704" rIns="91408" bIns="45704" numCol="1" anchor="t" anchorCtr="0" compatLnSpc="1">
            <a:prstTxWarp prst="textNoShape">
              <a:avLst/>
            </a:prstTxWarp>
          </a:bodyPr>
          <a:lstStyle>
            <a:lvl1pPr algn="r" eaLnBrk="1" hangingPunct="1">
              <a:defRPr sz="1400" b="1" i="0">
                <a:solidFill>
                  <a:srgbClr val="000000"/>
                </a:solidFill>
                <a:latin typeface="Arial" panose="020B0604020202020204" pitchFamily="34" charset="0"/>
                <a:cs typeface="ＭＳ Ｐゴシック" charset="0"/>
              </a:defRPr>
            </a:lvl1pPr>
          </a:lstStyle>
          <a:p>
            <a:pPr>
              <a:defRPr/>
            </a:pPr>
            <a:fld id="{259A4103-FAD2-FC42-832F-1E1B5F058BB5}" type="slidenum">
              <a:rPr lang="en-US" smtClean="0"/>
              <a:pPr>
                <a:defRPr/>
              </a:pPr>
              <a:t>‹#›</a:t>
            </a:fld>
            <a:endParaRPr lang="en-US" dirty="0"/>
          </a:p>
        </p:txBody>
      </p:sp>
    </p:spTree>
    <p:extLst>
      <p:ext uri="{BB962C8B-B14F-4D97-AF65-F5344CB8AC3E}">
        <p14:creationId xmlns:p14="http://schemas.microsoft.com/office/powerpoint/2010/main" val="2377340188"/>
      </p:ext>
    </p:extLst>
  </p:cSld>
  <p:clrMap bg1="lt1" tx1="dk1" bg2="lt2" tx2="dk2" accent1="accent1" accent2="accent2" accent3="accent3" accent4="accent4" accent5="accent5" accent6="accent6" hlink="hlink" folHlink="folHlink"/>
  <p:sldLayoutIdLst>
    <p:sldLayoutId id="2147488483" r:id="rId1"/>
    <p:sldLayoutId id="2147488484" r:id="rId2"/>
  </p:sldLayoutIdLst>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tx2"/>
          </a:solidFill>
          <a:latin typeface="Arial" pitchFamily="-112"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tx2"/>
          </a:solidFill>
          <a:latin typeface="Arial" pitchFamily="-112"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tx2"/>
          </a:solidFill>
          <a:latin typeface="Arial" pitchFamily="-112"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tx2"/>
          </a:solidFill>
          <a:latin typeface="Arial" pitchFamily="-112" charset="0"/>
          <a:ea typeface="ＭＳ Ｐゴシック" pitchFamily="-108" charset="-128"/>
          <a:cs typeface="ＭＳ Ｐゴシック" pitchFamily="-108" charset="-128"/>
        </a:defRPr>
      </a:lvl5pPr>
      <a:lvl6pPr marL="457042" algn="ctr" rtl="0" fontAlgn="base">
        <a:spcBef>
          <a:spcPct val="0"/>
        </a:spcBef>
        <a:spcAft>
          <a:spcPct val="0"/>
        </a:spcAft>
        <a:defRPr sz="4400">
          <a:solidFill>
            <a:schemeClr val="tx2"/>
          </a:solidFill>
          <a:latin typeface="Arial" pitchFamily="-112" charset="0"/>
        </a:defRPr>
      </a:lvl6pPr>
      <a:lvl7pPr marL="914085" algn="ctr" rtl="0" fontAlgn="base">
        <a:spcBef>
          <a:spcPct val="0"/>
        </a:spcBef>
        <a:spcAft>
          <a:spcPct val="0"/>
        </a:spcAft>
        <a:defRPr sz="4400">
          <a:solidFill>
            <a:schemeClr val="tx2"/>
          </a:solidFill>
          <a:latin typeface="Arial" pitchFamily="-112" charset="0"/>
        </a:defRPr>
      </a:lvl7pPr>
      <a:lvl8pPr marL="1371124" algn="ctr" rtl="0" fontAlgn="base">
        <a:spcBef>
          <a:spcPct val="0"/>
        </a:spcBef>
        <a:spcAft>
          <a:spcPct val="0"/>
        </a:spcAft>
        <a:defRPr sz="4400">
          <a:solidFill>
            <a:schemeClr val="tx2"/>
          </a:solidFill>
          <a:latin typeface="Arial" pitchFamily="-112" charset="0"/>
        </a:defRPr>
      </a:lvl8pPr>
      <a:lvl9pPr marL="1828170" algn="ctr" rtl="0" fontAlgn="base">
        <a:spcBef>
          <a:spcPct val="0"/>
        </a:spcBef>
        <a:spcAft>
          <a:spcPct val="0"/>
        </a:spcAft>
        <a:defRPr sz="4400">
          <a:solidFill>
            <a:schemeClr val="tx2"/>
          </a:solidFill>
          <a:latin typeface="Arial" pitchFamily="-112" charset="0"/>
        </a:defRPr>
      </a:lvl9pPr>
    </p:titleStyle>
    <p:bodyStyle>
      <a:lvl1pPr marL="342781" indent="-342781" algn="l" rtl="0" eaLnBrk="0" fontAlgn="base" hangingPunct="0">
        <a:spcBef>
          <a:spcPct val="20000"/>
        </a:spcBef>
        <a:spcAft>
          <a:spcPct val="0"/>
        </a:spcAft>
        <a:buChar char="•"/>
        <a:defRPr sz="3200" b="1" i="0">
          <a:solidFill>
            <a:schemeClr val="tx1"/>
          </a:solidFill>
          <a:latin typeface="Arial" panose="020B0604020202020204" pitchFamily="34" charset="0"/>
          <a:ea typeface="ＭＳ Ｐゴシック" pitchFamily="-108" charset="-128"/>
          <a:cs typeface="Arial" panose="020B0604020202020204" pitchFamily="34" charset="0"/>
        </a:defRPr>
      </a:lvl1pPr>
      <a:lvl2pPr marL="742691" indent="-285652" algn="l" rtl="0" eaLnBrk="0" fontAlgn="base" hangingPunct="0">
        <a:spcBef>
          <a:spcPct val="20000"/>
        </a:spcBef>
        <a:spcAft>
          <a:spcPct val="0"/>
        </a:spcAft>
        <a:buChar char="–"/>
        <a:defRPr sz="2800" b="1" i="0">
          <a:solidFill>
            <a:schemeClr val="tx1"/>
          </a:solidFill>
          <a:latin typeface="Arial" panose="020B0604020202020204" pitchFamily="34" charset="0"/>
          <a:ea typeface="ＭＳ Ｐゴシック" pitchFamily="-112" charset="-128"/>
          <a:cs typeface="Arial" panose="020B0604020202020204" pitchFamily="34" charset="0"/>
        </a:defRPr>
      </a:lvl2pPr>
      <a:lvl3pPr marL="1142602" indent="-228522" algn="l" rtl="0" eaLnBrk="0" fontAlgn="base" hangingPunct="0">
        <a:spcBef>
          <a:spcPct val="20000"/>
        </a:spcBef>
        <a:spcAft>
          <a:spcPct val="0"/>
        </a:spcAft>
        <a:buChar char="•"/>
        <a:defRPr sz="2400" b="1" i="0">
          <a:solidFill>
            <a:schemeClr val="tx1"/>
          </a:solidFill>
          <a:latin typeface="Arial" panose="020B0604020202020204" pitchFamily="34" charset="0"/>
          <a:ea typeface="ＭＳ Ｐゴシック" charset="0"/>
          <a:cs typeface="Arial" panose="020B0604020202020204" pitchFamily="34" charset="0"/>
        </a:defRPr>
      </a:lvl3pPr>
      <a:lvl4pPr marL="1599645" indent="-228522" algn="l" rtl="0" eaLnBrk="0" fontAlgn="base" hangingPunct="0">
        <a:spcBef>
          <a:spcPct val="20000"/>
        </a:spcBef>
        <a:spcAft>
          <a:spcPct val="0"/>
        </a:spcAft>
        <a:buChar char="–"/>
        <a:defRPr sz="2000" b="1" i="0">
          <a:solidFill>
            <a:schemeClr val="tx1"/>
          </a:solidFill>
          <a:latin typeface="Arial" panose="020B0604020202020204" pitchFamily="34" charset="0"/>
          <a:ea typeface="Geneva" charset="-128"/>
          <a:cs typeface="Arial" panose="020B0604020202020204" pitchFamily="34" charset="0"/>
        </a:defRPr>
      </a:lvl4pPr>
      <a:lvl5pPr marL="2056686" indent="-228522" algn="l" rtl="0" eaLnBrk="0" fontAlgn="base" hangingPunct="0">
        <a:spcBef>
          <a:spcPct val="20000"/>
        </a:spcBef>
        <a:spcAft>
          <a:spcPct val="0"/>
        </a:spcAft>
        <a:buChar char="»"/>
        <a:defRPr sz="2000" b="1" i="0">
          <a:solidFill>
            <a:schemeClr val="tx1"/>
          </a:solidFill>
          <a:latin typeface="Arial" panose="020B0604020202020204" pitchFamily="34" charset="0"/>
          <a:ea typeface="ＭＳ Ｐゴシック" charset="-128"/>
          <a:cs typeface="Arial" panose="020B0604020202020204" pitchFamily="34" charset="0"/>
        </a:defRPr>
      </a:lvl5pPr>
      <a:lvl6pPr marL="2513726" indent="-228522" algn="l" rtl="0" fontAlgn="base">
        <a:spcBef>
          <a:spcPct val="20000"/>
        </a:spcBef>
        <a:spcAft>
          <a:spcPct val="0"/>
        </a:spcAft>
        <a:buChar char="»"/>
        <a:defRPr sz="2000">
          <a:solidFill>
            <a:schemeClr val="tx1"/>
          </a:solidFill>
          <a:latin typeface="+mn-lt"/>
          <a:ea typeface="ＭＳ Ｐゴシック" pitchFamily="-112" charset="-128"/>
        </a:defRPr>
      </a:lvl6pPr>
      <a:lvl7pPr marL="2970770" indent="-228522" algn="l" rtl="0" fontAlgn="base">
        <a:spcBef>
          <a:spcPct val="20000"/>
        </a:spcBef>
        <a:spcAft>
          <a:spcPct val="0"/>
        </a:spcAft>
        <a:buChar char="»"/>
        <a:defRPr sz="2000">
          <a:solidFill>
            <a:schemeClr val="tx1"/>
          </a:solidFill>
          <a:latin typeface="+mn-lt"/>
          <a:ea typeface="ＭＳ Ｐゴシック" pitchFamily="-112" charset="-128"/>
        </a:defRPr>
      </a:lvl7pPr>
      <a:lvl8pPr marL="3427810" indent="-228522" algn="l" rtl="0" fontAlgn="base">
        <a:spcBef>
          <a:spcPct val="20000"/>
        </a:spcBef>
        <a:spcAft>
          <a:spcPct val="0"/>
        </a:spcAft>
        <a:buChar char="»"/>
        <a:defRPr sz="2000">
          <a:solidFill>
            <a:schemeClr val="tx1"/>
          </a:solidFill>
          <a:latin typeface="+mn-lt"/>
          <a:ea typeface="ＭＳ Ｐゴシック" pitchFamily="-112" charset="-128"/>
        </a:defRPr>
      </a:lvl8pPr>
      <a:lvl9pPr marL="3884852" indent="-228522" algn="l" rtl="0" fontAlgn="base">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042" rtl="0" eaLnBrk="1" latinLnBrk="0" hangingPunct="1">
        <a:defRPr sz="1800" kern="1200">
          <a:solidFill>
            <a:schemeClr val="tx1"/>
          </a:solidFill>
          <a:latin typeface="+mn-lt"/>
          <a:ea typeface="+mn-ea"/>
          <a:cs typeface="+mn-cs"/>
        </a:defRPr>
      </a:lvl1pPr>
      <a:lvl2pPr marL="457042" algn="l" defTabSz="457042" rtl="0" eaLnBrk="1" latinLnBrk="0" hangingPunct="1">
        <a:defRPr sz="1800" kern="1200">
          <a:solidFill>
            <a:schemeClr val="tx1"/>
          </a:solidFill>
          <a:latin typeface="+mn-lt"/>
          <a:ea typeface="+mn-ea"/>
          <a:cs typeface="+mn-cs"/>
        </a:defRPr>
      </a:lvl2pPr>
      <a:lvl3pPr marL="914085" algn="l" defTabSz="457042" rtl="0" eaLnBrk="1" latinLnBrk="0" hangingPunct="1">
        <a:defRPr sz="1800" kern="1200">
          <a:solidFill>
            <a:schemeClr val="tx1"/>
          </a:solidFill>
          <a:latin typeface="+mn-lt"/>
          <a:ea typeface="+mn-ea"/>
          <a:cs typeface="+mn-cs"/>
        </a:defRPr>
      </a:lvl3pPr>
      <a:lvl4pPr marL="1371124" algn="l" defTabSz="457042" rtl="0" eaLnBrk="1" latinLnBrk="0" hangingPunct="1">
        <a:defRPr sz="1800" kern="1200">
          <a:solidFill>
            <a:schemeClr val="tx1"/>
          </a:solidFill>
          <a:latin typeface="+mn-lt"/>
          <a:ea typeface="+mn-ea"/>
          <a:cs typeface="+mn-cs"/>
        </a:defRPr>
      </a:lvl4pPr>
      <a:lvl5pPr marL="1828170" algn="l" defTabSz="457042" rtl="0" eaLnBrk="1" latinLnBrk="0" hangingPunct="1">
        <a:defRPr sz="1800" kern="1200">
          <a:solidFill>
            <a:schemeClr val="tx1"/>
          </a:solidFill>
          <a:latin typeface="+mn-lt"/>
          <a:ea typeface="+mn-ea"/>
          <a:cs typeface="+mn-cs"/>
        </a:defRPr>
      </a:lvl5pPr>
      <a:lvl6pPr marL="2285205" algn="l" defTabSz="457042" rtl="0" eaLnBrk="1" latinLnBrk="0" hangingPunct="1">
        <a:defRPr sz="1800" kern="1200">
          <a:solidFill>
            <a:schemeClr val="tx1"/>
          </a:solidFill>
          <a:latin typeface="+mn-lt"/>
          <a:ea typeface="+mn-ea"/>
          <a:cs typeface="+mn-cs"/>
        </a:defRPr>
      </a:lvl6pPr>
      <a:lvl7pPr marL="2742248" algn="l" defTabSz="457042" rtl="0" eaLnBrk="1" latinLnBrk="0" hangingPunct="1">
        <a:defRPr sz="1800" kern="1200">
          <a:solidFill>
            <a:schemeClr val="tx1"/>
          </a:solidFill>
          <a:latin typeface="+mn-lt"/>
          <a:ea typeface="+mn-ea"/>
          <a:cs typeface="+mn-cs"/>
        </a:defRPr>
      </a:lvl7pPr>
      <a:lvl8pPr marL="3199289" algn="l" defTabSz="457042" rtl="0" eaLnBrk="1" latinLnBrk="0" hangingPunct="1">
        <a:defRPr sz="1800" kern="1200">
          <a:solidFill>
            <a:schemeClr val="tx1"/>
          </a:solidFill>
          <a:latin typeface="+mn-lt"/>
          <a:ea typeface="+mn-ea"/>
          <a:cs typeface="+mn-cs"/>
        </a:defRPr>
      </a:lvl8pPr>
      <a:lvl9pPr marL="3656328" algn="l" defTabSz="457042" rtl="0" eaLnBrk="1" latinLnBrk="0" hangingPunct="1">
        <a:defRPr sz="1800" kern="1200">
          <a:solidFill>
            <a:schemeClr val="tx1"/>
          </a:solidFill>
          <a:latin typeface="+mn-lt"/>
          <a:ea typeface="+mn-ea"/>
          <a:cs typeface="+mn-cs"/>
        </a:defRPr>
      </a:lvl9pPr>
    </p:otherStyle>
  </p:txStyles>
</p:sldMaster>
</file>

<file path=ppt/slideMasters/slideMaster82.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100000">
              <a:schemeClr val="bg2"/>
            </a:gs>
          </a:gsLst>
          <a:lin ang="0" scaled="1"/>
        </a:gradFill>
        <a:effectLst/>
      </p:bgPr>
    </p:bg>
    <p:spTree>
      <p:nvGrpSpPr>
        <p:cNvPr id="1" name=""/>
        <p:cNvGrpSpPr/>
        <p:nvPr/>
      </p:nvGrpSpPr>
      <p:grpSpPr>
        <a:xfrm>
          <a:off x="0" y="0"/>
          <a:ext cx="0" cy="0"/>
          <a:chOff x="0" y="0"/>
          <a:chExt cx="0" cy="0"/>
        </a:xfrm>
      </p:grpSpPr>
      <p:grpSp>
        <p:nvGrpSpPr>
          <p:cNvPr id="1026" name="Group 2"/>
          <p:cNvGrpSpPr>
            <a:grpSpLocks/>
          </p:cNvGrpSpPr>
          <p:nvPr/>
        </p:nvGrpSpPr>
        <p:grpSpPr bwMode="auto">
          <a:xfrm>
            <a:off x="1" y="1591"/>
            <a:ext cx="9132888" cy="6845300"/>
            <a:chOff x="0" y="1"/>
            <a:chExt cx="5753" cy="4312"/>
          </a:xfrm>
        </p:grpSpPr>
        <p:sp>
          <p:nvSpPr>
            <p:cNvPr id="6147" name="Freeform 3"/>
            <p:cNvSpPr>
              <a:spLocks/>
            </p:cNvSpPr>
            <p:nvPr/>
          </p:nvSpPr>
          <p:spPr bwMode="auto">
            <a:xfrm>
              <a:off x="3394" y="999"/>
              <a:ext cx="2359" cy="3314"/>
            </a:xfrm>
            <a:custGeom>
              <a:avLst/>
              <a:gdLst/>
              <a:ahLst/>
              <a:cxnLst>
                <a:cxn ang="0">
                  <a:pos x="1905" y="3312"/>
                </a:cxn>
                <a:cxn ang="0">
                  <a:pos x="2358" y="3313"/>
                </a:cxn>
                <a:cxn ang="0">
                  <a:pos x="2358" y="1437"/>
                </a:cxn>
                <a:cxn ang="0">
                  <a:pos x="0" y="0"/>
                </a:cxn>
                <a:cxn ang="0">
                  <a:pos x="201" y="150"/>
                </a:cxn>
                <a:cxn ang="0">
                  <a:pos x="366" y="279"/>
                </a:cxn>
                <a:cxn ang="0">
                  <a:pos x="552" y="441"/>
                </a:cxn>
                <a:cxn ang="0">
                  <a:pos x="732" y="612"/>
                </a:cxn>
                <a:cxn ang="0">
                  <a:pos x="996" y="903"/>
                </a:cxn>
                <a:cxn ang="0">
                  <a:pos x="1230" y="1212"/>
                </a:cxn>
                <a:cxn ang="0">
                  <a:pos x="1400" y="1482"/>
                </a:cxn>
                <a:cxn ang="0">
                  <a:pos x="1548" y="1761"/>
                </a:cxn>
                <a:cxn ang="0">
                  <a:pos x="1665" y="2040"/>
                </a:cxn>
                <a:cxn ang="0">
                  <a:pos x="1751" y="2295"/>
                </a:cxn>
                <a:cxn ang="0">
                  <a:pos x="1809" y="2511"/>
                </a:cxn>
                <a:cxn ang="0">
                  <a:pos x="1863" y="2778"/>
                </a:cxn>
                <a:cxn ang="0">
                  <a:pos x="1890" y="3012"/>
                </a:cxn>
                <a:cxn ang="0">
                  <a:pos x="1905" y="3312"/>
                </a:cxn>
              </a:cxnLst>
              <a:rect l="0" t="0" r="r" b="b"/>
              <a:pathLst>
                <a:path w="2359" h="3314">
                  <a:moveTo>
                    <a:pt x="1905" y="3312"/>
                  </a:moveTo>
                  <a:lnTo>
                    <a:pt x="2358" y="3313"/>
                  </a:lnTo>
                  <a:lnTo>
                    <a:pt x="2358" y="1437"/>
                  </a:lnTo>
                  <a:lnTo>
                    <a:pt x="0" y="0"/>
                  </a:lnTo>
                  <a:lnTo>
                    <a:pt x="201" y="150"/>
                  </a:lnTo>
                  <a:lnTo>
                    <a:pt x="366" y="279"/>
                  </a:lnTo>
                  <a:lnTo>
                    <a:pt x="552" y="441"/>
                  </a:lnTo>
                  <a:lnTo>
                    <a:pt x="732" y="612"/>
                  </a:lnTo>
                  <a:lnTo>
                    <a:pt x="996" y="903"/>
                  </a:lnTo>
                  <a:lnTo>
                    <a:pt x="1230" y="1212"/>
                  </a:lnTo>
                  <a:lnTo>
                    <a:pt x="1400" y="1482"/>
                  </a:lnTo>
                  <a:lnTo>
                    <a:pt x="1548" y="1761"/>
                  </a:lnTo>
                  <a:lnTo>
                    <a:pt x="1665" y="2040"/>
                  </a:lnTo>
                  <a:lnTo>
                    <a:pt x="1751" y="2295"/>
                  </a:lnTo>
                  <a:lnTo>
                    <a:pt x="1809" y="2511"/>
                  </a:lnTo>
                  <a:lnTo>
                    <a:pt x="1863" y="2778"/>
                  </a:lnTo>
                  <a:lnTo>
                    <a:pt x="1890" y="3012"/>
                  </a:lnTo>
                  <a:lnTo>
                    <a:pt x="1905" y="3312"/>
                  </a:lnTo>
                </a:path>
              </a:pathLst>
            </a:custGeom>
            <a:gradFill rotWithShape="0">
              <a:gsLst>
                <a:gs pos="0">
                  <a:schemeClr val="accent2">
                    <a:gamma/>
                    <a:shade val="46275"/>
                    <a:invGamma/>
                  </a:schemeClr>
                </a:gs>
                <a:gs pos="100000">
                  <a:schemeClr val="accent2"/>
                </a:gs>
              </a:gsLst>
              <a:lin ang="0" scaled="1"/>
            </a:gradFill>
            <a:ln w="9525" cap="rnd">
              <a:noFill/>
              <a:round/>
              <a:headEnd/>
              <a:tailEnd/>
            </a:ln>
            <a:effectLst/>
          </p:spPr>
          <p:txBody>
            <a:bodyPr/>
            <a:lstStyle/>
            <a:p>
              <a:pPr>
                <a:defRPr/>
              </a:pPr>
              <a:endParaRPr lang="en-US">
                <a:solidFill>
                  <a:srgbClr val="FFFFFF"/>
                </a:solidFill>
                <a:ea typeface="ＭＳ Ｐゴシック" charset="-128"/>
                <a:cs typeface="ＭＳ Ｐゴシック" charset="-128"/>
              </a:endParaRPr>
            </a:p>
          </p:txBody>
        </p:sp>
        <p:sp>
          <p:nvSpPr>
            <p:cNvPr id="1033" name="Arc 4"/>
            <p:cNvSpPr>
              <a:spLocks/>
            </p:cNvSpPr>
            <p:nvPr/>
          </p:nvSpPr>
          <p:spPr bwMode="auto">
            <a:xfrm>
              <a:off x="0" y="1"/>
              <a:ext cx="5298" cy="4312"/>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lnTo>
                    <a:pt x="0" y="-1"/>
                  </a:lnTo>
                  <a:close/>
                </a:path>
              </a:pathLst>
            </a:custGeom>
            <a:noFill/>
            <a:ln w="12700" cap="rnd">
              <a:solidFill>
                <a:schemeClr val="accent2"/>
              </a:solidFill>
              <a:round/>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anchor="ctr"/>
            <a:lstStyle/>
            <a:p>
              <a:endParaRPr lang="en-US">
                <a:solidFill>
                  <a:srgbClr val="FFFFFF"/>
                </a:solidFill>
              </a:endParaRPr>
            </a:p>
          </p:txBody>
        </p:sp>
      </p:grpSp>
      <p:sp>
        <p:nvSpPr>
          <p:cNvPr id="6149" name="Rectangle 5"/>
          <p:cNvSpPr>
            <a:spLocks noGrp="1" noChangeArrowheads="1"/>
          </p:cNvSpPr>
          <p:nvPr>
            <p:ph type="title"/>
          </p:nvPr>
        </p:nvSpPr>
        <p:spPr bwMode="auto">
          <a:xfrm>
            <a:off x="685800" y="609600"/>
            <a:ext cx="7772400" cy="1143000"/>
          </a:xfrm>
          <a:prstGeom prst="rect">
            <a:avLst/>
          </a:prstGeom>
          <a:noFill/>
          <a:ln w="9525">
            <a:noFill/>
            <a:miter lim="800000"/>
            <a:headEnd/>
            <a:tailEnd/>
          </a:ln>
          <a:effectLst/>
        </p:spPr>
        <p:txBody>
          <a:bodyPr vert="horz" wrap="square" lIns="91628" tIns="45812" rIns="91628" bIns="45812" numCol="1" anchor="ctr" anchorCtr="0" compatLnSpc="1">
            <a:prstTxWarp prst="textNoShape">
              <a:avLst/>
            </a:prstTxWarp>
          </a:bodyPr>
          <a:lstStyle/>
          <a:p>
            <a:pPr lvl="0"/>
            <a:r>
              <a:rPr lang="en-US" dirty="0"/>
              <a:t>Click to edit Master title style</a:t>
            </a:r>
          </a:p>
        </p:txBody>
      </p:sp>
      <p:sp>
        <p:nvSpPr>
          <p:cNvPr id="6150" name="Rectangle 6"/>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628" tIns="45812" rIns="91628" bIns="45812" numCol="1" anchor="ctr" anchorCtr="0" compatLnSpc="1">
            <a:prstTxWarp prst="textNoShape">
              <a:avLst/>
            </a:prstTxWarp>
          </a:bodyPr>
          <a:lstStyle>
            <a:lvl1pPr>
              <a:defRPr sz="1400">
                <a:ea typeface="ＭＳ Ｐゴシック" charset="-128"/>
                <a:cs typeface="ＭＳ Ｐゴシック" charset="-128"/>
              </a:defRPr>
            </a:lvl1pPr>
          </a:lstStyle>
          <a:p>
            <a:pPr>
              <a:defRPr/>
            </a:pPr>
            <a:endParaRPr lang="en-US">
              <a:solidFill>
                <a:srgbClr val="FFFFFF"/>
              </a:solidFill>
            </a:endParaRPr>
          </a:p>
        </p:txBody>
      </p:sp>
      <p:sp>
        <p:nvSpPr>
          <p:cNvPr id="6151" name="Rectangle 7"/>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628" tIns="45812" rIns="91628" bIns="45812" numCol="1" anchor="ctr" anchorCtr="0" compatLnSpc="1">
            <a:prstTxWarp prst="textNoShape">
              <a:avLst/>
            </a:prstTxWarp>
          </a:bodyPr>
          <a:lstStyle>
            <a:lvl1pPr algn="ctr">
              <a:defRPr sz="1400">
                <a:ea typeface="ＭＳ Ｐゴシック" charset="-128"/>
                <a:cs typeface="ＭＳ Ｐゴシック" charset="-128"/>
              </a:defRPr>
            </a:lvl1pPr>
          </a:lstStyle>
          <a:p>
            <a:pPr>
              <a:defRPr/>
            </a:pPr>
            <a:endParaRPr lang="en-US">
              <a:solidFill>
                <a:srgbClr val="FFFFFF"/>
              </a:solidFill>
            </a:endParaRPr>
          </a:p>
        </p:txBody>
      </p:sp>
      <p:sp>
        <p:nvSpPr>
          <p:cNvPr id="6152" name="Rectangle 8"/>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628" tIns="45812" rIns="91628" bIns="45812" numCol="1" anchor="ctr" anchorCtr="0" compatLnSpc="1">
            <a:prstTxWarp prst="textNoShape">
              <a:avLst/>
            </a:prstTxWarp>
          </a:bodyPr>
          <a:lstStyle>
            <a:lvl1pPr algn="r">
              <a:defRPr sz="1400"/>
            </a:lvl1pPr>
          </a:lstStyle>
          <a:p>
            <a:pPr>
              <a:defRPr/>
            </a:pPr>
            <a:fld id="{D294187F-00A1-6040-B8D4-6AA4296BE230}" type="slidenum">
              <a:rPr lang="en-US">
                <a:solidFill>
                  <a:srgbClr val="FFFFFF"/>
                </a:solidFill>
              </a:rPr>
              <a:pPr>
                <a:defRPr/>
              </a:pPr>
              <a:t>‹#›</a:t>
            </a:fld>
            <a:endParaRPr lang="en-US">
              <a:solidFill>
                <a:srgbClr val="FFFFFF"/>
              </a:solidFill>
            </a:endParaRPr>
          </a:p>
        </p:txBody>
      </p:sp>
      <p:sp>
        <p:nvSpPr>
          <p:cNvPr id="1031" name="Rectangle 9"/>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0993" tIns="45499" rIns="90993" bIns="45499"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748582361"/>
      </p:ext>
    </p:extLst>
  </p:cSld>
  <p:clrMap bg1="dk2" tx1="lt1" bg2="dk1" tx2="lt2" accent1="accent1" accent2="accent2" accent3="accent3" accent4="accent4" accent5="accent5" accent6="accent6" hlink="hlink" folHlink="folHlink"/>
  <p:sldLayoutIdLst>
    <p:sldLayoutId id="2147488486" r:id="rId1"/>
    <p:sldLayoutId id="2147488487" r:id="rId2"/>
    <p:sldLayoutId id="2147488488" r:id="rId3"/>
    <p:sldLayoutId id="2147488489" r:id="rId4"/>
    <p:sldLayoutId id="2147488490" r:id="rId5"/>
    <p:sldLayoutId id="2147488491" r:id="rId6"/>
    <p:sldLayoutId id="2147488492" r:id="rId7"/>
    <p:sldLayoutId id="2147488493" r:id="rId8"/>
    <p:sldLayoutId id="2147488494" r:id="rId9"/>
    <p:sldLayoutId id="2147488495" r:id="rId10"/>
    <p:sldLayoutId id="2147488496" r:id="rId11"/>
    <p:sldLayoutId id="2147488497" r:id="rId12"/>
  </p:sldLayoutIdLst>
  <p:txStyles>
    <p:titleStyle>
      <a:lvl1pPr algn="ctr" rtl="0" eaLnBrk="0" fontAlgn="base" hangingPunct="0">
        <a:spcBef>
          <a:spcPct val="0"/>
        </a:spcBef>
        <a:spcAft>
          <a:spcPct val="0"/>
        </a:spcAft>
        <a:defRPr sz="4400" b="1" i="0">
          <a:solidFill>
            <a:schemeClr val="tx2"/>
          </a:solidFill>
          <a:effectLst>
            <a:outerShdw blurRad="38100" dist="38100" dir="2700000" algn="tl">
              <a:srgbClr val="000000"/>
            </a:outerShdw>
          </a:effectLst>
          <a:latin typeface="Arial" panose="020B0604020202020204" pitchFamily="34" charset="0"/>
          <a:ea typeface="ＭＳ Ｐゴシック" pitchFamily="-108" charset="-128"/>
          <a:cs typeface="ＭＳ Ｐゴシック" pitchFamily="-108"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08"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08"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08"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08" charset="0"/>
          <a:ea typeface="ＭＳ Ｐゴシック" pitchFamily="-108" charset="-128"/>
          <a:cs typeface="ＭＳ Ｐゴシック" pitchFamily="-108" charset="-128"/>
        </a:defRPr>
      </a:lvl5pPr>
      <a:lvl6pPr marL="454998" algn="ctr" rtl="0" fontAlgn="base">
        <a:spcBef>
          <a:spcPct val="0"/>
        </a:spcBef>
        <a:spcAft>
          <a:spcPct val="0"/>
        </a:spcAft>
        <a:defRPr sz="4400">
          <a:solidFill>
            <a:schemeClr val="tx2"/>
          </a:solidFill>
          <a:effectLst>
            <a:outerShdw blurRad="38100" dist="38100" dir="2700000" algn="tl">
              <a:srgbClr val="000000"/>
            </a:outerShdw>
          </a:effectLst>
          <a:latin typeface="Arial" pitchFamily="-108" charset="0"/>
        </a:defRPr>
      </a:lvl6pPr>
      <a:lvl7pPr marL="909996" algn="ctr" rtl="0" fontAlgn="base">
        <a:spcBef>
          <a:spcPct val="0"/>
        </a:spcBef>
        <a:spcAft>
          <a:spcPct val="0"/>
        </a:spcAft>
        <a:defRPr sz="4400">
          <a:solidFill>
            <a:schemeClr val="tx2"/>
          </a:solidFill>
          <a:effectLst>
            <a:outerShdw blurRad="38100" dist="38100" dir="2700000" algn="tl">
              <a:srgbClr val="000000"/>
            </a:outerShdw>
          </a:effectLst>
          <a:latin typeface="Arial" pitchFamily="-108" charset="0"/>
        </a:defRPr>
      </a:lvl7pPr>
      <a:lvl8pPr marL="1364972" algn="ctr" rtl="0" fontAlgn="base">
        <a:spcBef>
          <a:spcPct val="0"/>
        </a:spcBef>
        <a:spcAft>
          <a:spcPct val="0"/>
        </a:spcAft>
        <a:defRPr sz="4400">
          <a:solidFill>
            <a:schemeClr val="tx2"/>
          </a:solidFill>
          <a:effectLst>
            <a:outerShdw blurRad="38100" dist="38100" dir="2700000" algn="tl">
              <a:srgbClr val="000000"/>
            </a:outerShdw>
          </a:effectLst>
          <a:latin typeface="Arial" pitchFamily="-108" charset="0"/>
        </a:defRPr>
      </a:lvl8pPr>
      <a:lvl9pPr marL="1819980" algn="ctr" rtl="0" fontAlgn="base">
        <a:spcBef>
          <a:spcPct val="0"/>
        </a:spcBef>
        <a:spcAft>
          <a:spcPct val="0"/>
        </a:spcAft>
        <a:defRPr sz="4400">
          <a:solidFill>
            <a:schemeClr val="tx2"/>
          </a:solidFill>
          <a:effectLst>
            <a:outerShdw blurRad="38100" dist="38100" dir="2700000" algn="tl">
              <a:srgbClr val="000000"/>
            </a:outerShdw>
          </a:effectLst>
          <a:latin typeface="Arial" pitchFamily="-108" charset="0"/>
        </a:defRPr>
      </a:lvl9pPr>
    </p:titleStyle>
    <p:bodyStyle>
      <a:lvl1pPr marL="341244" indent="-341244" algn="l" rtl="0" eaLnBrk="0" fontAlgn="base" hangingPunct="0">
        <a:spcBef>
          <a:spcPct val="20000"/>
        </a:spcBef>
        <a:spcAft>
          <a:spcPct val="0"/>
        </a:spcAft>
        <a:buClr>
          <a:schemeClr val="accent2"/>
        </a:buClr>
        <a:buSzPct val="80000"/>
        <a:buFont typeface="Wingdings" charset="0"/>
        <a:buChar char="l"/>
        <a:defRPr sz="3200" b="1" i="0">
          <a:solidFill>
            <a:schemeClr val="tx1"/>
          </a:solidFill>
          <a:latin typeface="Arial" panose="020B0604020202020204" pitchFamily="34" charset="0"/>
          <a:ea typeface="ＭＳ Ｐゴシック" pitchFamily="-108" charset="-128"/>
          <a:cs typeface="Arial" panose="020B0604020202020204" pitchFamily="34" charset="0"/>
        </a:defRPr>
      </a:lvl1pPr>
      <a:lvl2pPr marL="739354" indent="-284372" algn="l" rtl="0" eaLnBrk="0" fontAlgn="base" hangingPunct="0">
        <a:spcBef>
          <a:spcPct val="20000"/>
        </a:spcBef>
        <a:spcAft>
          <a:spcPct val="0"/>
        </a:spcAft>
        <a:buClr>
          <a:schemeClr val="tx1"/>
        </a:buClr>
        <a:buSzPct val="90000"/>
        <a:buChar char="–"/>
        <a:defRPr sz="2800" b="1" i="0">
          <a:solidFill>
            <a:schemeClr val="tx1"/>
          </a:solidFill>
          <a:latin typeface="Arial" panose="020B0604020202020204" pitchFamily="34" charset="0"/>
          <a:ea typeface="ＭＳ Ｐゴシック" pitchFamily="-108" charset="-128"/>
          <a:cs typeface="Arial" panose="020B0604020202020204" pitchFamily="34" charset="0"/>
        </a:defRPr>
      </a:lvl2pPr>
      <a:lvl3pPr marL="1137471" indent="-227503" algn="l" rtl="0" eaLnBrk="0" fontAlgn="base" hangingPunct="0">
        <a:spcBef>
          <a:spcPct val="20000"/>
        </a:spcBef>
        <a:spcAft>
          <a:spcPct val="0"/>
        </a:spcAft>
        <a:buClr>
          <a:schemeClr val="accent1"/>
        </a:buClr>
        <a:buSzPct val="60000"/>
        <a:buFont typeface="Wingdings" charset="0"/>
        <a:buChar char="l"/>
        <a:defRPr sz="2400" b="1" i="0">
          <a:solidFill>
            <a:schemeClr val="tx1"/>
          </a:solidFill>
          <a:latin typeface="Arial" panose="020B0604020202020204" pitchFamily="34" charset="0"/>
          <a:ea typeface="ＭＳ Ｐゴシック" pitchFamily="-108" charset="-128"/>
          <a:cs typeface="Arial" panose="020B0604020202020204" pitchFamily="34" charset="0"/>
        </a:defRPr>
      </a:lvl3pPr>
      <a:lvl4pPr marL="1592476" indent="-227503" algn="l" rtl="0" eaLnBrk="0" fontAlgn="base" hangingPunct="0">
        <a:spcBef>
          <a:spcPct val="20000"/>
        </a:spcBef>
        <a:spcAft>
          <a:spcPct val="0"/>
        </a:spcAft>
        <a:buClr>
          <a:schemeClr val="tx1"/>
        </a:buClr>
        <a:buChar char="–"/>
        <a:defRPr sz="2000" b="1" i="0">
          <a:solidFill>
            <a:schemeClr val="tx1"/>
          </a:solidFill>
          <a:latin typeface="Arial" panose="020B0604020202020204" pitchFamily="34" charset="0"/>
          <a:ea typeface="ＭＳ Ｐゴシック" pitchFamily="-108" charset="-128"/>
          <a:cs typeface="Arial" panose="020B0604020202020204" pitchFamily="34" charset="0"/>
        </a:defRPr>
      </a:lvl4pPr>
      <a:lvl5pPr marL="2047459" indent="-227503" algn="l" rtl="0" eaLnBrk="0" fontAlgn="base" hangingPunct="0">
        <a:spcBef>
          <a:spcPct val="20000"/>
        </a:spcBef>
        <a:spcAft>
          <a:spcPct val="0"/>
        </a:spcAft>
        <a:buClr>
          <a:schemeClr val="accent1"/>
        </a:buClr>
        <a:buChar char="•"/>
        <a:defRPr sz="2000" b="1" i="0">
          <a:solidFill>
            <a:schemeClr val="tx1"/>
          </a:solidFill>
          <a:latin typeface="Arial" panose="020B0604020202020204" pitchFamily="34" charset="0"/>
          <a:ea typeface="ＭＳ Ｐゴシック" pitchFamily="-108" charset="-128"/>
          <a:cs typeface="Arial" panose="020B0604020202020204" pitchFamily="34" charset="0"/>
        </a:defRPr>
      </a:lvl5pPr>
      <a:lvl6pPr marL="2502447" indent="-227503" algn="l" rtl="0" fontAlgn="base">
        <a:spcBef>
          <a:spcPct val="20000"/>
        </a:spcBef>
        <a:spcAft>
          <a:spcPct val="0"/>
        </a:spcAft>
        <a:buClr>
          <a:schemeClr val="accent1"/>
        </a:buClr>
        <a:buChar char="•"/>
        <a:defRPr sz="2000">
          <a:solidFill>
            <a:schemeClr val="tx1"/>
          </a:solidFill>
          <a:latin typeface="+mn-lt"/>
          <a:ea typeface="ＭＳ Ｐゴシック" pitchFamily="-108" charset="-128"/>
        </a:defRPr>
      </a:lvl6pPr>
      <a:lvl7pPr marL="2957449" indent="-227503" algn="l" rtl="0" fontAlgn="base">
        <a:spcBef>
          <a:spcPct val="20000"/>
        </a:spcBef>
        <a:spcAft>
          <a:spcPct val="0"/>
        </a:spcAft>
        <a:buClr>
          <a:schemeClr val="accent1"/>
        </a:buClr>
        <a:buChar char="•"/>
        <a:defRPr sz="2000">
          <a:solidFill>
            <a:schemeClr val="tx1"/>
          </a:solidFill>
          <a:latin typeface="+mn-lt"/>
          <a:ea typeface="ＭＳ Ｐゴシック" pitchFamily="-108" charset="-128"/>
        </a:defRPr>
      </a:lvl7pPr>
      <a:lvl8pPr marL="3412431" indent="-227503" algn="l" rtl="0" fontAlgn="base">
        <a:spcBef>
          <a:spcPct val="20000"/>
        </a:spcBef>
        <a:spcAft>
          <a:spcPct val="0"/>
        </a:spcAft>
        <a:buClr>
          <a:schemeClr val="accent1"/>
        </a:buClr>
        <a:buChar char="•"/>
        <a:defRPr sz="2000">
          <a:solidFill>
            <a:schemeClr val="tx1"/>
          </a:solidFill>
          <a:latin typeface="+mn-lt"/>
          <a:ea typeface="ＭＳ Ｐゴシック" pitchFamily="-108" charset="-128"/>
        </a:defRPr>
      </a:lvl8pPr>
      <a:lvl9pPr marL="3867430" indent="-227503" algn="l" rtl="0" fontAlgn="base">
        <a:spcBef>
          <a:spcPct val="20000"/>
        </a:spcBef>
        <a:spcAft>
          <a:spcPct val="0"/>
        </a:spcAft>
        <a:buClr>
          <a:schemeClr val="accent1"/>
        </a:buClr>
        <a:buChar char="•"/>
        <a:defRPr sz="2000">
          <a:solidFill>
            <a:schemeClr val="tx1"/>
          </a:solidFill>
          <a:latin typeface="+mn-lt"/>
          <a:ea typeface="ＭＳ Ｐゴシック" pitchFamily="-108" charset="-128"/>
        </a:defRPr>
      </a:lvl9pPr>
    </p:bodyStyle>
    <p:otherStyle>
      <a:defPPr>
        <a:defRPr lang="en-US"/>
      </a:defPPr>
      <a:lvl1pPr marL="0" algn="l" defTabSz="454998" rtl="0" eaLnBrk="1" latinLnBrk="0" hangingPunct="1">
        <a:defRPr sz="1800" kern="1200">
          <a:solidFill>
            <a:schemeClr val="tx1"/>
          </a:solidFill>
          <a:latin typeface="+mn-lt"/>
          <a:ea typeface="+mn-ea"/>
          <a:cs typeface="+mn-cs"/>
        </a:defRPr>
      </a:lvl1pPr>
      <a:lvl2pPr marL="454998" algn="l" defTabSz="454998" rtl="0" eaLnBrk="1" latinLnBrk="0" hangingPunct="1">
        <a:defRPr sz="1800" kern="1200">
          <a:solidFill>
            <a:schemeClr val="tx1"/>
          </a:solidFill>
          <a:latin typeface="+mn-lt"/>
          <a:ea typeface="+mn-ea"/>
          <a:cs typeface="+mn-cs"/>
        </a:defRPr>
      </a:lvl2pPr>
      <a:lvl3pPr marL="909996" algn="l" defTabSz="454998" rtl="0" eaLnBrk="1" latinLnBrk="0" hangingPunct="1">
        <a:defRPr sz="1800" kern="1200">
          <a:solidFill>
            <a:schemeClr val="tx1"/>
          </a:solidFill>
          <a:latin typeface="+mn-lt"/>
          <a:ea typeface="+mn-ea"/>
          <a:cs typeface="+mn-cs"/>
        </a:defRPr>
      </a:lvl3pPr>
      <a:lvl4pPr marL="1364972" algn="l" defTabSz="454998" rtl="0" eaLnBrk="1" latinLnBrk="0" hangingPunct="1">
        <a:defRPr sz="1800" kern="1200">
          <a:solidFill>
            <a:schemeClr val="tx1"/>
          </a:solidFill>
          <a:latin typeface="+mn-lt"/>
          <a:ea typeface="+mn-ea"/>
          <a:cs typeface="+mn-cs"/>
        </a:defRPr>
      </a:lvl4pPr>
      <a:lvl5pPr marL="1819980" algn="l" defTabSz="454998" rtl="0" eaLnBrk="1" latinLnBrk="0" hangingPunct="1">
        <a:defRPr sz="1800" kern="1200">
          <a:solidFill>
            <a:schemeClr val="tx1"/>
          </a:solidFill>
          <a:latin typeface="+mn-lt"/>
          <a:ea typeface="+mn-ea"/>
          <a:cs typeface="+mn-cs"/>
        </a:defRPr>
      </a:lvl5pPr>
      <a:lvl6pPr marL="2274953" algn="l" defTabSz="454998" rtl="0" eaLnBrk="1" latinLnBrk="0" hangingPunct="1">
        <a:defRPr sz="1800" kern="1200">
          <a:solidFill>
            <a:schemeClr val="tx1"/>
          </a:solidFill>
          <a:latin typeface="+mn-lt"/>
          <a:ea typeface="+mn-ea"/>
          <a:cs typeface="+mn-cs"/>
        </a:defRPr>
      </a:lvl6pPr>
      <a:lvl7pPr marL="2729942" algn="l" defTabSz="454998" rtl="0" eaLnBrk="1" latinLnBrk="0" hangingPunct="1">
        <a:defRPr sz="1800" kern="1200">
          <a:solidFill>
            <a:schemeClr val="tx1"/>
          </a:solidFill>
          <a:latin typeface="+mn-lt"/>
          <a:ea typeface="+mn-ea"/>
          <a:cs typeface="+mn-cs"/>
        </a:defRPr>
      </a:lvl7pPr>
      <a:lvl8pPr marL="3184932" algn="l" defTabSz="454998" rtl="0" eaLnBrk="1" latinLnBrk="0" hangingPunct="1">
        <a:defRPr sz="1800" kern="1200">
          <a:solidFill>
            <a:schemeClr val="tx1"/>
          </a:solidFill>
          <a:latin typeface="+mn-lt"/>
          <a:ea typeface="+mn-ea"/>
          <a:cs typeface="+mn-cs"/>
        </a:defRPr>
      </a:lvl8pPr>
      <a:lvl9pPr marL="3639924" algn="l" defTabSz="454998" rtl="0" eaLnBrk="1" latinLnBrk="0" hangingPunct="1">
        <a:defRPr sz="1800" kern="1200">
          <a:solidFill>
            <a:schemeClr val="tx1"/>
          </a:solidFill>
          <a:latin typeface="+mn-lt"/>
          <a:ea typeface="+mn-ea"/>
          <a:cs typeface="+mn-cs"/>
        </a:defRPr>
      </a:lvl9pPr>
    </p:otherStyle>
  </p:txStyles>
</p:sldMaster>
</file>

<file path=ppt/slideMasters/slideMaster83.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29378" name="Rectangle 2"/>
          <p:cNvSpPr>
            <a:spLocks noGrp="1" noChangeArrowheads="1"/>
          </p:cNvSpPr>
          <p:nvPr>
            <p:ph type="title"/>
          </p:nvPr>
        </p:nvSpPr>
        <p:spPr bwMode="auto">
          <a:xfrm>
            <a:off x="38128" y="44450"/>
            <a:ext cx="9070975"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0993" tIns="45499" rIns="90993" bIns="45499" numCol="1" anchor="ctr" anchorCtr="0" compatLnSpc="1">
            <a:prstTxWarp prst="textNoShape">
              <a:avLst/>
            </a:prstTxWarp>
          </a:bodyPr>
          <a:lstStyle/>
          <a:p>
            <a:pPr lvl="0"/>
            <a:r>
              <a:rPr lang="en-US" dirty="0"/>
              <a:t>Click to edit Master title style</a:t>
            </a:r>
          </a:p>
        </p:txBody>
      </p:sp>
      <p:sp>
        <p:nvSpPr>
          <p:cNvPr id="229379"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0993" tIns="45499" rIns="90993" bIns="45499"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0993" tIns="45499" rIns="90993" bIns="45499" numCol="1" anchor="t" anchorCtr="0" compatLnSpc="1">
            <a:prstTxWarp prst="textNoShape">
              <a:avLst/>
            </a:prstTxWarp>
          </a:bodyPr>
          <a:lstStyle>
            <a:lvl1pPr algn="l" eaLnBrk="0" hangingPunct="0">
              <a:defRPr sz="1400">
                <a:solidFill>
                  <a:srgbClr val="000000"/>
                </a:solidFill>
                <a:latin typeface="Times New Roman" pitchFamily="-111" charset="0"/>
                <a:ea typeface="+mn-ea"/>
                <a:cs typeface="+mn-cs"/>
              </a:defRPr>
            </a:lvl1pPr>
          </a:lstStyle>
          <a:p>
            <a:pPr>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0993" tIns="45499" rIns="90993" bIns="45499" numCol="1" anchor="t" anchorCtr="0" compatLnSpc="1">
            <a:prstTxWarp prst="textNoShape">
              <a:avLst/>
            </a:prstTxWarp>
          </a:bodyPr>
          <a:lstStyle>
            <a:lvl1pPr algn="ctr" eaLnBrk="0" hangingPunct="0">
              <a:defRPr sz="1400">
                <a:solidFill>
                  <a:srgbClr val="000000"/>
                </a:solidFill>
                <a:latin typeface="Times New Roman" pitchFamily="-111" charset="0"/>
                <a:ea typeface="+mn-ea"/>
                <a:cs typeface="+mn-cs"/>
              </a:defRPr>
            </a:lvl1pPr>
          </a:lstStyle>
          <a:p>
            <a:pPr>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0993" tIns="45499" rIns="90993" bIns="45499" numCol="1" anchor="t" anchorCtr="0" compatLnSpc="1">
            <a:prstTxWarp prst="textNoShape">
              <a:avLst/>
            </a:prstTxWarp>
          </a:bodyPr>
          <a:lstStyle>
            <a:lvl1pPr algn="r" eaLnBrk="0" hangingPunct="0">
              <a:defRPr sz="1400">
                <a:solidFill>
                  <a:srgbClr val="000000"/>
                </a:solidFill>
                <a:latin typeface="Times New Roman" charset="0"/>
              </a:defRPr>
            </a:lvl1pPr>
          </a:lstStyle>
          <a:p>
            <a:pPr>
              <a:defRPr/>
            </a:pPr>
            <a:fld id="{63F467EE-D92D-C746-B21F-828A3E7DEDC4}" type="slidenum">
              <a:rPr lang="en-US"/>
              <a:pPr>
                <a:defRPr/>
              </a:pPr>
              <a:t>‹#›</a:t>
            </a:fld>
            <a:endParaRPr lang="en-US"/>
          </a:p>
        </p:txBody>
      </p:sp>
    </p:spTree>
    <p:extLst>
      <p:ext uri="{BB962C8B-B14F-4D97-AF65-F5344CB8AC3E}">
        <p14:creationId xmlns:p14="http://schemas.microsoft.com/office/powerpoint/2010/main" val="3923774913"/>
      </p:ext>
    </p:extLst>
  </p:cSld>
  <p:clrMap bg1="lt1" tx1="dk1" bg2="lt2" tx2="dk2" accent1="accent1" accent2="accent2" accent3="accent3" accent4="accent4" accent5="accent5" accent6="accent6" hlink="hlink" folHlink="folHlink"/>
  <p:sldLayoutIdLst>
    <p:sldLayoutId id="2147488499" r:id="rId1"/>
    <p:sldLayoutId id="2147488500" r:id="rId2"/>
    <p:sldLayoutId id="2147488501" r:id="rId3"/>
    <p:sldLayoutId id="2147488502" r:id="rId4"/>
    <p:sldLayoutId id="2147488503" r:id="rId5"/>
    <p:sldLayoutId id="2147488504" r:id="rId6"/>
    <p:sldLayoutId id="2147488505" r:id="rId7"/>
    <p:sldLayoutId id="2147488506" r:id="rId8"/>
    <p:sldLayoutId id="2147488507" r:id="rId9"/>
    <p:sldLayoutId id="2147488508" r:id="rId10"/>
    <p:sldLayoutId id="2147488509" r:id="rId11"/>
    <p:sldLayoutId id="2147488510" r:id="rId12"/>
    <p:sldLayoutId id="2147488511"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Arial" charset="0"/>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Arial" charset="0"/>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Arial" charset="0"/>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Arial" charset="0"/>
        </a:defRPr>
      </a:lvl5pPr>
      <a:lvl6pPr marL="454998" algn="ctr" rtl="0" eaLnBrk="0" fontAlgn="base" hangingPunct="0">
        <a:spcBef>
          <a:spcPct val="0"/>
        </a:spcBef>
        <a:spcAft>
          <a:spcPct val="0"/>
        </a:spcAft>
        <a:defRPr sz="4400">
          <a:solidFill>
            <a:schemeClr val="tx2"/>
          </a:solidFill>
          <a:latin typeface="Times New Roman" pitchFamily="-112" charset="0"/>
        </a:defRPr>
      </a:lvl6pPr>
      <a:lvl7pPr marL="909996" algn="ctr" rtl="0" eaLnBrk="0" fontAlgn="base" hangingPunct="0">
        <a:spcBef>
          <a:spcPct val="0"/>
        </a:spcBef>
        <a:spcAft>
          <a:spcPct val="0"/>
        </a:spcAft>
        <a:defRPr sz="4400">
          <a:solidFill>
            <a:schemeClr val="tx2"/>
          </a:solidFill>
          <a:latin typeface="Times New Roman" pitchFamily="-112" charset="0"/>
        </a:defRPr>
      </a:lvl7pPr>
      <a:lvl8pPr marL="1364972" algn="ctr" rtl="0" eaLnBrk="0" fontAlgn="base" hangingPunct="0">
        <a:spcBef>
          <a:spcPct val="0"/>
        </a:spcBef>
        <a:spcAft>
          <a:spcPct val="0"/>
        </a:spcAft>
        <a:defRPr sz="4400">
          <a:solidFill>
            <a:schemeClr val="tx2"/>
          </a:solidFill>
          <a:latin typeface="Times New Roman" pitchFamily="-112" charset="0"/>
        </a:defRPr>
      </a:lvl8pPr>
      <a:lvl9pPr marL="1819980" algn="ctr" rtl="0" eaLnBrk="0" fontAlgn="base" hangingPunct="0">
        <a:spcBef>
          <a:spcPct val="0"/>
        </a:spcBef>
        <a:spcAft>
          <a:spcPct val="0"/>
        </a:spcAft>
        <a:defRPr sz="4400">
          <a:solidFill>
            <a:schemeClr val="tx2"/>
          </a:solidFill>
          <a:latin typeface="Times New Roman" pitchFamily="-112" charset="0"/>
        </a:defRPr>
      </a:lvl9pPr>
    </p:titleStyle>
    <p:bodyStyle>
      <a:lvl1pPr marL="341244" indent="-341244"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39354" indent="-284372"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37471" indent="-227503"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592476" indent="-227503"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47459" indent="-227503"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02447" indent="-227503"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57449" indent="-227503"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12431" indent="-227503"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67430" indent="-227503"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4998" rtl="0" eaLnBrk="1" latinLnBrk="0" hangingPunct="1">
        <a:defRPr sz="1800" kern="1200">
          <a:solidFill>
            <a:schemeClr val="tx1"/>
          </a:solidFill>
          <a:latin typeface="+mn-lt"/>
          <a:ea typeface="+mn-ea"/>
          <a:cs typeface="+mn-cs"/>
        </a:defRPr>
      </a:lvl1pPr>
      <a:lvl2pPr marL="454998" algn="l" defTabSz="454998" rtl="0" eaLnBrk="1" latinLnBrk="0" hangingPunct="1">
        <a:defRPr sz="1800" kern="1200">
          <a:solidFill>
            <a:schemeClr val="tx1"/>
          </a:solidFill>
          <a:latin typeface="+mn-lt"/>
          <a:ea typeface="+mn-ea"/>
          <a:cs typeface="+mn-cs"/>
        </a:defRPr>
      </a:lvl2pPr>
      <a:lvl3pPr marL="909996" algn="l" defTabSz="454998" rtl="0" eaLnBrk="1" latinLnBrk="0" hangingPunct="1">
        <a:defRPr sz="1800" kern="1200">
          <a:solidFill>
            <a:schemeClr val="tx1"/>
          </a:solidFill>
          <a:latin typeface="+mn-lt"/>
          <a:ea typeface="+mn-ea"/>
          <a:cs typeface="+mn-cs"/>
        </a:defRPr>
      </a:lvl3pPr>
      <a:lvl4pPr marL="1364972" algn="l" defTabSz="454998" rtl="0" eaLnBrk="1" latinLnBrk="0" hangingPunct="1">
        <a:defRPr sz="1800" kern="1200">
          <a:solidFill>
            <a:schemeClr val="tx1"/>
          </a:solidFill>
          <a:latin typeface="+mn-lt"/>
          <a:ea typeface="+mn-ea"/>
          <a:cs typeface="+mn-cs"/>
        </a:defRPr>
      </a:lvl4pPr>
      <a:lvl5pPr marL="1819980" algn="l" defTabSz="454998" rtl="0" eaLnBrk="1" latinLnBrk="0" hangingPunct="1">
        <a:defRPr sz="1800" kern="1200">
          <a:solidFill>
            <a:schemeClr val="tx1"/>
          </a:solidFill>
          <a:latin typeface="+mn-lt"/>
          <a:ea typeface="+mn-ea"/>
          <a:cs typeface="+mn-cs"/>
        </a:defRPr>
      </a:lvl5pPr>
      <a:lvl6pPr marL="2274953" algn="l" defTabSz="454998" rtl="0" eaLnBrk="1" latinLnBrk="0" hangingPunct="1">
        <a:defRPr sz="1800" kern="1200">
          <a:solidFill>
            <a:schemeClr val="tx1"/>
          </a:solidFill>
          <a:latin typeface="+mn-lt"/>
          <a:ea typeface="+mn-ea"/>
          <a:cs typeface="+mn-cs"/>
        </a:defRPr>
      </a:lvl6pPr>
      <a:lvl7pPr marL="2729942" algn="l" defTabSz="454998" rtl="0" eaLnBrk="1" latinLnBrk="0" hangingPunct="1">
        <a:defRPr sz="1800" kern="1200">
          <a:solidFill>
            <a:schemeClr val="tx1"/>
          </a:solidFill>
          <a:latin typeface="+mn-lt"/>
          <a:ea typeface="+mn-ea"/>
          <a:cs typeface="+mn-cs"/>
        </a:defRPr>
      </a:lvl7pPr>
      <a:lvl8pPr marL="3184932" algn="l" defTabSz="454998" rtl="0" eaLnBrk="1" latinLnBrk="0" hangingPunct="1">
        <a:defRPr sz="1800" kern="1200">
          <a:solidFill>
            <a:schemeClr val="tx1"/>
          </a:solidFill>
          <a:latin typeface="+mn-lt"/>
          <a:ea typeface="+mn-ea"/>
          <a:cs typeface="+mn-cs"/>
        </a:defRPr>
      </a:lvl8pPr>
      <a:lvl9pPr marL="3639924" algn="l" defTabSz="454998" rtl="0" eaLnBrk="1" latinLnBrk="0" hangingPunct="1">
        <a:defRPr sz="1800" kern="1200">
          <a:solidFill>
            <a:schemeClr val="tx1"/>
          </a:solidFill>
          <a:latin typeface="+mn-lt"/>
          <a:ea typeface="+mn-ea"/>
          <a:cs typeface="+mn-cs"/>
        </a:defRPr>
      </a:lvl9pPr>
    </p:otherStyle>
  </p:txStyles>
</p:sldMaster>
</file>

<file path=ppt/slideMasters/slideMaster84.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100000">
              <a:schemeClr val="bg2"/>
            </a:gs>
          </a:gsLst>
          <a:lin ang="0" scaled="1"/>
        </a:gradFill>
        <a:effectLst/>
      </p:bgPr>
    </p:bg>
    <p:spTree>
      <p:nvGrpSpPr>
        <p:cNvPr id="1" name=""/>
        <p:cNvGrpSpPr/>
        <p:nvPr/>
      </p:nvGrpSpPr>
      <p:grpSpPr>
        <a:xfrm>
          <a:off x="0" y="0"/>
          <a:ext cx="0" cy="0"/>
          <a:chOff x="0" y="0"/>
          <a:chExt cx="0" cy="0"/>
        </a:xfrm>
      </p:grpSpPr>
      <p:grpSp>
        <p:nvGrpSpPr>
          <p:cNvPr id="120834" name="Group 2"/>
          <p:cNvGrpSpPr>
            <a:grpSpLocks/>
          </p:cNvGrpSpPr>
          <p:nvPr/>
        </p:nvGrpSpPr>
        <p:grpSpPr bwMode="auto">
          <a:xfrm>
            <a:off x="1" y="1591"/>
            <a:ext cx="9132888" cy="6845300"/>
            <a:chOff x="0" y="1"/>
            <a:chExt cx="5753" cy="4312"/>
          </a:xfrm>
        </p:grpSpPr>
        <p:sp>
          <p:nvSpPr>
            <p:cNvPr id="6147" name="Freeform 3"/>
            <p:cNvSpPr>
              <a:spLocks/>
            </p:cNvSpPr>
            <p:nvPr/>
          </p:nvSpPr>
          <p:spPr bwMode="auto">
            <a:xfrm>
              <a:off x="3394" y="999"/>
              <a:ext cx="2359" cy="3314"/>
            </a:xfrm>
            <a:custGeom>
              <a:avLst/>
              <a:gdLst/>
              <a:ahLst/>
              <a:cxnLst>
                <a:cxn ang="0">
                  <a:pos x="1905" y="3312"/>
                </a:cxn>
                <a:cxn ang="0">
                  <a:pos x="2358" y="3313"/>
                </a:cxn>
                <a:cxn ang="0">
                  <a:pos x="2358" y="1437"/>
                </a:cxn>
                <a:cxn ang="0">
                  <a:pos x="0" y="0"/>
                </a:cxn>
                <a:cxn ang="0">
                  <a:pos x="201" y="150"/>
                </a:cxn>
                <a:cxn ang="0">
                  <a:pos x="366" y="279"/>
                </a:cxn>
                <a:cxn ang="0">
                  <a:pos x="552" y="441"/>
                </a:cxn>
                <a:cxn ang="0">
                  <a:pos x="732" y="612"/>
                </a:cxn>
                <a:cxn ang="0">
                  <a:pos x="996" y="903"/>
                </a:cxn>
                <a:cxn ang="0">
                  <a:pos x="1230" y="1212"/>
                </a:cxn>
                <a:cxn ang="0">
                  <a:pos x="1400" y="1482"/>
                </a:cxn>
                <a:cxn ang="0">
                  <a:pos x="1548" y="1761"/>
                </a:cxn>
                <a:cxn ang="0">
                  <a:pos x="1665" y="2040"/>
                </a:cxn>
                <a:cxn ang="0">
                  <a:pos x="1751" y="2295"/>
                </a:cxn>
                <a:cxn ang="0">
                  <a:pos x="1809" y="2511"/>
                </a:cxn>
                <a:cxn ang="0">
                  <a:pos x="1863" y="2778"/>
                </a:cxn>
                <a:cxn ang="0">
                  <a:pos x="1890" y="3012"/>
                </a:cxn>
                <a:cxn ang="0">
                  <a:pos x="1905" y="3312"/>
                </a:cxn>
              </a:cxnLst>
              <a:rect l="0" t="0" r="r" b="b"/>
              <a:pathLst>
                <a:path w="2359" h="3314">
                  <a:moveTo>
                    <a:pt x="1905" y="3312"/>
                  </a:moveTo>
                  <a:lnTo>
                    <a:pt x="2358" y="3313"/>
                  </a:lnTo>
                  <a:lnTo>
                    <a:pt x="2358" y="1437"/>
                  </a:lnTo>
                  <a:lnTo>
                    <a:pt x="0" y="0"/>
                  </a:lnTo>
                  <a:lnTo>
                    <a:pt x="201" y="150"/>
                  </a:lnTo>
                  <a:lnTo>
                    <a:pt x="366" y="279"/>
                  </a:lnTo>
                  <a:lnTo>
                    <a:pt x="552" y="441"/>
                  </a:lnTo>
                  <a:lnTo>
                    <a:pt x="732" y="612"/>
                  </a:lnTo>
                  <a:lnTo>
                    <a:pt x="996" y="903"/>
                  </a:lnTo>
                  <a:lnTo>
                    <a:pt x="1230" y="1212"/>
                  </a:lnTo>
                  <a:lnTo>
                    <a:pt x="1400" y="1482"/>
                  </a:lnTo>
                  <a:lnTo>
                    <a:pt x="1548" y="1761"/>
                  </a:lnTo>
                  <a:lnTo>
                    <a:pt x="1665" y="2040"/>
                  </a:lnTo>
                  <a:lnTo>
                    <a:pt x="1751" y="2295"/>
                  </a:lnTo>
                  <a:lnTo>
                    <a:pt x="1809" y="2511"/>
                  </a:lnTo>
                  <a:lnTo>
                    <a:pt x="1863" y="2778"/>
                  </a:lnTo>
                  <a:lnTo>
                    <a:pt x="1890" y="3012"/>
                  </a:lnTo>
                  <a:lnTo>
                    <a:pt x="1905" y="3312"/>
                  </a:lnTo>
                </a:path>
              </a:pathLst>
            </a:custGeom>
            <a:gradFill rotWithShape="0">
              <a:gsLst>
                <a:gs pos="0">
                  <a:schemeClr val="accent2">
                    <a:gamma/>
                    <a:shade val="46275"/>
                    <a:invGamma/>
                  </a:schemeClr>
                </a:gs>
                <a:gs pos="100000">
                  <a:schemeClr val="accent2"/>
                </a:gs>
              </a:gsLst>
              <a:lin ang="0" scaled="1"/>
            </a:gradFill>
            <a:ln w="9525" cap="rnd">
              <a:noFill/>
              <a:round/>
              <a:headEnd/>
              <a:tailEnd/>
            </a:ln>
            <a:effectLst/>
          </p:spPr>
          <p:txBody>
            <a:bodyPr/>
            <a:lstStyle/>
            <a:p>
              <a:pPr>
                <a:defRPr/>
              </a:pPr>
              <a:endParaRPr lang="en-US">
                <a:solidFill>
                  <a:srgbClr val="FFFFFF"/>
                </a:solidFill>
                <a:ea typeface="ＭＳ Ｐゴシック" charset="-128"/>
                <a:cs typeface="ＭＳ Ｐゴシック" charset="-128"/>
              </a:endParaRPr>
            </a:p>
          </p:txBody>
        </p:sp>
        <p:sp>
          <p:nvSpPr>
            <p:cNvPr id="120841" name="Arc 4"/>
            <p:cNvSpPr>
              <a:spLocks/>
            </p:cNvSpPr>
            <p:nvPr/>
          </p:nvSpPr>
          <p:spPr bwMode="auto">
            <a:xfrm>
              <a:off x="0" y="1"/>
              <a:ext cx="5298" cy="4312"/>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lnTo>
                    <a:pt x="0" y="-1"/>
                  </a:lnTo>
                  <a:close/>
                </a:path>
              </a:pathLst>
            </a:custGeom>
            <a:noFill/>
            <a:ln w="12700" cap="rnd">
              <a:solidFill>
                <a:schemeClr val="accent2"/>
              </a:solidFill>
              <a:round/>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anchor="ctr"/>
            <a:lstStyle/>
            <a:p>
              <a:endParaRPr lang="en-US"/>
            </a:p>
          </p:txBody>
        </p:sp>
      </p:grpSp>
      <p:sp>
        <p:nvSpPr>
          <p:cNvPr id="6149" name="Rectangle 5"/>
          <p:cNvSpPr>
            <a:spLocks noGrp="1" noChangeArrowheads="1"/>
          </p:cNvSpPr>
          <p:nvPr>
            <p:ph type="title"/>
          </p:nvPr>
        </p:nvSpPr>
        <p:spPr bwMode="auto">
          <a:xfrm>
            <a:off x="685800" y="609600"/>
            <a:ext cx="7772400" cy="1143000"/>
          </a:xfrm>
          <a:prstGeom prst="rect">
            <a:avLst/>
          </a:prstGeom>
          <a:noFill/>
          <a:ln w="9525">
            <a:noFill/>
            <a:miter lim="800000"/>
            <a:headEnd/>
            <a:tailEnd/>
          </a:ln>
          <a:effectLst/>
        </p:spPr>
        <p:txBody>
          <a:bodyPr vert="horz" wrap="square" lIns="91628" tIns="45812" rIns="91628" bIns="45812" numCol="1" anchor="ctr" anchorCtr="0" compatLnSpc="1">
            <a:prstTxWarp prst="textNoShape">
              <a:avLst/>
            </a:prstTxWarp>
          </a:bodyPr>
          <a:lstStyle/>
          <a:p>
            <a:pPr lvl="0"/>
            <a:r>
              <a:rPr lang="en-US" dirty="0"/>
              <a:t>Click to edit Master title style</a:t>
            </a:r>
          </a:p>
        </p:txBody>
      </p:sp>
      <p:sp>
        <p:nvSpPr>
          <p:cNvPr id="6150" name="Rectangle 6"/>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628" tIns="45812" rIns="91628" bIns="45812" numCol="1" anchor="ctr" anchorCtr="0" compatLnSpc="1">
            <a:prstTxWarp prst="textNoShape">
              <a:avLst/>
            </a:prstTxWarp>
          </a:bodyPr>
          <a:lstStyle>
            <a:lvl1pPr>
              <a:defRPr sz="1400">
                <a:solidFill>
                  <a:srgbClr val="FFFFFF"/>
                </a:solidFill>
                <a:ea typeface="ＭＳ Ｐゴシック" charset="-128"/>
                <a:cs typeface="ＭＳ Ｐゴシック" charset="-128"/>
              </a:defRPr>
            </a:lvl1pPr>
          </a:lstStyle>
          <a:p>
            <a:pPr>
              <a:defRPr/>
            </a:pPr>
            <a:endParaRPr lang="en-US"/>
          </a:p>
        </p:txBody>
      </p:sp>
      <p:sp>
        <p:nvSpPr>
          <p:cNvPr id="6151" name="Rectangle 7"/>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628" tIns="45812" rIns="91628" bIns="45812" numCol="1" anchor="ctr" anchorCtr="0" compatLnSpc="1">
            <a:prstTxWarp prst="textNoShape">
              <a:avLst/>
            </a:prstTxWarp>
          </a:bodyPr>
          <a:lstStyle>
            <a:lvl1pPr algn="ctr">
              <a:defRPr sz="1400">
                <a:solidFill>
                  <a:srgbClr val="FFFFFF"/>
                </a:solidFill>
                <a:ea typeface="ＭＳ Ｐゴシック" charset="-128"/>
                <a:cs typeface="ＭＳ Ｐゴシック" charset="-128"/>
              </a:defRPr>
            </a:lvl1pPr>
          </a:lstStyle>
          <a:p>
            <a:pPr>
              <a:defRPr/>
            </a:pPr>
            <a:endParaRPr lang="en-US"/>
          </a:p>
        </p:txBody>
      </p:sp>
      <p:sp>
        <p:nvSpPr>
          <p:cNvPr id="6152" name="Rectangle 8"/>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628" tIns="45812" rIns="91628" bIns="45812" numCol="1" anchor="ctr" anchorCtr="0" compatLnSpc="1">
            <a:prstTxWarp prst="textNoShape">
              <a:avLst/>
            </a:prstTxWarp>
          </a:bodyPr>
          <a:lstStyle>
            <a:lvl1pPr algn="r">
              <a:defRPr sz="1400">
                <a:solidFill>
                  <a:srgbClr val="FFFFFF"/>
                </a:solidFill>
              </a:defRPr>
            </a:lvl1pPr>
          </a:lstStyle>
          <a:p>
            <a:pPr>
              <a:defRPr/>
            </a:pPr>
            <a:fld id="{CBCD4914-FF6F-BB4A-83FE-EB42D331D2F6}" type="slidenum">
              <a:rPr lang="en-US"/>
              <a:pPr>
                <a:defRPr/>
              </a:pPr>
              <a:t>‹#›</a:t>
            </a:fld>
            <a:endParaRPr lang="en-US"/>
          </a:p>
        </p:txBody>
      </p:sp>
      <p:sp>
        <p:nvSpPr>
          <p:cNvPr id="120839" name="Rectangle 9"/>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0993" tIns="45499" rIns="90993" bIns="45499"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688646658"/>
      </p:ext>
    </p:extLst>
  </p:cSld>
  <p:clrMap bg1="dk2" tx1="lt1" bg2="dk1" tx2="lt2" accent1="accent1" accent2="accent2" accent3="accent3" accent4="accent4" accent5="accent5" accent6="accent6" hlink="hlink" folHlink="folHlink"/>
  <p:sldLayoutIdLst>
    <p:sldLayoutId id="2147488513" r:id="rId1"/>
  </p:sldLayoutIdLst>
  <p:txStyles>
    <p:titleStyle>
      <a:lvl1pPr algn="ctr" rtl="0" eaLnBrk="0" fontAlgn="base" hangingPunct="0">
        <a:spcBef>
          <a:spcPct val="0"/>
        </a:spcBef>
        <a:spcAft>
          <a:spcPct val="0"/>
        </a:spcAft>
        <a:defRPr sz="4400" b="1" i="0">
          <a:solidFill>
            <a:schemeClr val="tx2"/>
          </a:solidFill>
          <a:effectLst>
            <a:outerShdw blurRad="38100" dist="38100" dir="2700000" algn="tl">
              <a:srgbClr val="000000"/>
            </a:outerShdw>
          </a:effectLst>
          <a:latin typeface="Arial" panose="020B0604020202020204" pitchFamily="34" charset="0"/>
          <a:ea typeface="ＭＳ Ｐゴシック" pitchFamily="-108" charset="-128"/>
          <a:cs typeface="ＭＳ Ｐゴシック" pitchFamily="-108"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08"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08"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08"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08" charset="0"/>
          <a:ea typeface="ＭＳ Ｐゴシック" pitchFamily="-108" charset="-128"/>
          <a:cs typeface="ＭＳ Ｐゴシック" pitchFamily="-108" charset="-128"/>
        </a:defRPr>
      </a:lvl5pPr>
      <a:lvl6pPr marL="454998" algn="ctr" rtl="0" fontAlgn="base">
        <a:spcBef>
          <a:spcPct val="0"/>
        </a:spcBef>
        <a:spcAft>
          <a:spcPct val="0"/>
        </a:spcAft>
        <a:defRPr sz="4400">
          <a:solidFill>
            <a:schemeClr val="tx2"/>
          </a:solidFill>
          <a:effectLst>
            <a:outerShdw blurRad="38100" dist="38100" dir="2700000" algn="tl">
              <a:srgbClr val="000000"/>
            </a:outerShdw>
          </a:effectLst>
          <a:latin typeface="Arial" pitchFamily="-108" charset="0"/>
        </a:defRPr>
      </a:lvl6pPr>
      <a:lvl7pPr marL="909996" algn="ctr" rtl="0" fontAlgn="base">
        <a:spcBef>
          <a:spcPct val="0"/>
        </a:spcBef>
        <a:spcAft>
          <a:spcPct val="0"/>
        </a:spcAft>
        <a:defRPr sz="4400">
          <a:solidFill>
            <a:schemeClr val="tx2"/>
          </a:solidFill>
          <a:effectLst>
            <a:outerShdw blurRad="38100" dist="38100" dir="2700000" algn="tl">
              <a:srgbClr val="000000"/>
            </a:outerShdw>
          </a:effectLst>
          <a:latin typeface="Arial" pitchFamily="-108" charset="0"/>
        </a:defRPr>
      </a:lvl7pPr>
      <a:lvl8pPr marL="1364972" algn="ctr" rtl="0" fontAlgn="base">
        <a:spcBef>
          <a:spcPct val="0"/>
        </a:spcBef>
        <a:spcAft>
          <a:spcPct val="0"/>
        </a:spcAft>
        <a:defRPr sz="4400">
          <a:solidFill>
            <a:schemeClr val="tx2"/>
          </a:solidFill>
          <a:effectLst>
            <a:outerShdw blurRad="38100" dist="38100" dir="2700000" algn="tl">
              <a:srgbClr val="000000"/>
            </a:outerShdw>
          </a:effectLst>
          <a:latin typeface="Arial" pitchFamily="-108" charset="0"/>
        </a:defRPr>
      </a:lvl8pPr>
      <a:lvl9pPr marL="1819980" algn="ctr" rtl="0" fontAlgn="base">
        <a:spcBef>
          <a:spcPct val="0"/>
        </a:spcBef>
        <a:spcAft>
          <a:spcPct val="0"/>
        </a:spcAft>
        <a:defRPr sz="4400">
          <a:solidFill>
            <a:schemeClr val="tx2"/>
          </a:solidFill>
          <a:effectLst>
            <a:outerShdw blurRad="38100" dist="38100" dir="2700000" algn="tl">
              <a:srgbClr val="000000"/>
            </a:outerShdw>
          </a:effectLst>
          <a:latin typeface="Arial" pitchFamily="-108" charset="0"/>
        </a:defRPr>
      </a:lvl9pPr>
    </p:titleStyle>
    <p:bodyStyle>
      <a:lvl1pPr marL="341244" indent="-341244" algn="l" rtl="0" eaLnBrk="0" fontAlgn="base" hangingPunct="0">
        <a:spcBef>
          <a:spcPct val="20000"/>
        </a:spcBef>
        <a:spcAft>
          <a:spcPct val="0"/>
        </a:spcAft>
        <a:buClr>
          <a:schemeClr val="accent2"/>
        </a:buClr>
        <a:buSzPct val="80000"/>
        <a:buFont typeface="Wingdings" charset="0"/>
        <a:buChar char="l"/>
        <a:defRPr sz="3200" b="1" i="0">
          <a:solidFill>
            <a:schemeClr val="tx1"/>
          </a:solidFill>
          <a:latin typeface="Arial" panose="020B0604020202020204" pitchFamily="34" charset="0"/>
          <a:ea typeface="ＭＳ Ｐゴシック" pitchFamily="-108" charset="-128"/>
          <a:cs typeface="Arial" panose="020B0604020202020204" pitchFamily="34" charset="0"/>
        </a:defRPr>
      </a:lvl1pPr>
      <a:lvl2pPr marL="739354" indent="-284372" algn="l" rtl="0" eaLnBrk="0" fontAlgn="base" hangingPunct="0">
        <a:spcBef>
          <a:spcPct val="20000"/>
        </a:spcBef>
        <a:spcAft>
          <a:spcPct val="0"/>
        </a:spcAft>
        <a:buClr>
          <a:schemeClr val="tx1"/>
        </a:buClr>
        <a:buSzPct val="90000"/>
        <a:buChar char="–"/>
        <a:defRPr sz="2800" b="1" i="0">
          <a:solidFill>
            <a:schemeClr val="tx1"/>
          </a:solidFill>
          <a:latin typeface="Arial" panose="020B0604020202020204" pitchFamily="34" charset="0"/>
          <a:ea typeface="ＭＳ Ｐゴシック" pitchFamily="-108" charset="-128"/>
          <a:cs typeface="Arial" panose="020B0604020202020204" pitchFamily="34" charset="0"/>
        </a:defRPr>
      </a:lvl2pPr>
      <a:lvl3pPr marL="1137471" indent="-227503" algn="l" rtl="0" eaLnBrk="0" fontAlgn="base" hangingPunct="0">
        <a:spcBef>
          <a:spcPct val="20000"/>
        </a:spcBef>
        <a:spcAft>
          <a:spcPct val="0"/>
        </a:spcAft>
        <a:buClr>
          <a:schemeClr val="accent1"/>
        </a:buClr>
        <a:buSzPct val="60000"/>
        <a:buFont typeface="Wingdings" charset="0"/>
        <a:buChar char="l"/>
        <a:defRPr sz="2400" b="1" i="0">
          <a:solidFill>
            <a:schemeClr val="tx1"/>
          </a:solidFill>
          <a:latin typeface="Arial" panose="020B0604020202020204" pitchFamily="34" charset="0"/>
          <a:ea typeface="ＭＳ Ｐゴシック" pitchFamily="-108" charset="-128"/>
          <a:cs typeface="Arial" panose="020B0604020202020204" pitchFamily="34" charset="0"/>
        </a:defRPr>
      </a:lvl3pPr>
      <a:lvl4pPr marL="1592476" indent="-227503" algn="l" rtl="0" eaLnBrk="0" fontAlgn="base" hangingPunct="0">
        <a:spcBef>
          <a:spcPct val="20000"/>
        </a:spcBef>
        <a:spcAft>
          <a:spcPct val="0"/>
        </a:spcAft>
        <a:buClr>
          <a:schemeClr val="tx1"/>
        </a:buClr>
        <a:buChar char="–"/>
        <a:defRPr sz="2000" b="1" i="0">
          <a:solidFill>
            <a:schemeClr val="tx1"/>
          </a:solidFill>
          <a:latin typeface="Arial" panose="020B0604020202020204" pitchFamily="34" charset="0"/>
          <a:ea typeface="ＭＳ Ｐゴシック" pitchFamily="-108" charset="-128"/>
          <a:cs typeface="Arial" panose="020B0604020202020204" pitchFamily="34" charset="0"/>
        </a:defRPr>
      </a:lvl4pPr>
      <a:lvl5pPr marL="2047459" indent="-227503" algn="l" rtl="0" eaLnBrk="0" fontAlgn="base" hangingPunct="0">
        <a:spcBef>
          <a:spcPct val="20000"/>
        </a:spcBef>
        <a:spcAft>
          <a:spcPct val="0"/>
        </a:spcAft>
        <a:buClr>
          <a:schemeClr val="accent1"/>
        </a:buClr>
        <a:buChar char="•"/>
        <a:defRPr sz="2000" b="1" i="0">
          <a:solidFill>
            <a:schemeClr val="tx1"/>
          </a:solidFill>
          <a:latin typeface="Arial" panose="020B0604020202020204" pitchFamily="34" charset="0"/>
          <a:ea typeface="ＭＳ Ｐゴシック" pitchFamily="-108" charset="-128"/>
          <a:cs typeface="Arial" panose="020B0604020202020204" pitchFamily="34" charset="0"/>
        </a:defRPr>
      </a:lvl5pPr>
      <a:lvl6pPr marL="2502447" indent="-227503" algn="l" rtl="0" fontAlgn="base">
        <a:spcBef>
          <a:spcPct val="20000"/>
        </a:spcBef>
        <a:spcAft>
          <a:spcPct val="0"/>
        </a:spcAft>
        <a:buClr>
          <a:schemeClr val="accent1"/>
        </a:buClr>
        <a:buChar char="•"/>
        <a:defRPr sz="2000">
          <a:solidFill>
            <a:schemeClr val="tx1"/>
          </a:solidFill>
          <a:latin typeface="+mn-lt"/>
          <a:ea typeface="ＭＳ Ｐゴシック" pitchFamily="-108" charset="-128"/>
        </a:defRPr>
      </a:lvl6pPr>
      <a:lvl7pPr marL="2957449" indent="-227503" algn="l" rtl="0" fontAlgn="base">
        <a:spcBef>
          <a:spcPct val="20000"/>
        </a:spcBef>
        <a:spcAft>
          <a:spcPct val="0"/>
        </a:spcAft>
        <a:buClr>
          <a:schemeClr val="accent1"/>
        </a:buClr>
        <a:buChar char="•"/>
        <a:defRPr sz="2000">
          <a:solidFill>
            <a:schemeClr val="tx1"/>
          </a:solidFill>
          <a:latin typeface="+mn-lt"/>
          <a:ea typeface="ＭＳ Ｐゴシック" pitchFamily="-108" charset="-128"/>
        </a:defRPr>
      </a:lvl7pPr>
      <a:lvl8pPr marL="3412431" indent="-227503" algn="l" rtl="0" fontAlgn="base">
        <a:spcBef>
          <a:spcPct val="20000"/>
        </a:spcBef>
        <a:spcAft>
          <a:spcPct val="0"/>
        </a:spcAft>
        <a:buClr>
          <a:schemeClr val="accent1"/>
        </a:buClr>
        <a:buChar char="•"/>
        <a:defRPr sz="2000">
          <a:solidFill>
            <a:schemeClr val="tx1"/>
          </a:solidFill>
          <a:latin typeface="+mn-lt"/>
          <a:ea typeface="ＭＳ Ｐゴシック" pitchFamily="-108" charset="-128"/>
        </a:defRPr>
      </a:lvl8pPr>
      <a:lvl9pPr marL="3867430" indent="-227503" algn="l" rtl="0" fontAlgn="base">
        <a:spcBef>
          <a:spcPct val="20000"/>
        </a:spcBef>
        <a:spcAft>
          <a:spcPct val="0"/>
        </a:spcAft>
        <a:buClr>
          <a:schemeClr val="accent1"/>
        </a:buClr>
        <a:buChar char="•"/>
        <a:defRPr sz="2000">
          <a:solidFill>
            <a:schemeClr val="tx1"/>
          </a:solidFill>
          <a:latin typeface="+mn-lt"/>
          <a:ea typeface="ＭＳ Ｐゴシック" pitchFamily="-108" charset="-128"/>
        </a:defRPr>
      </a:lvl9pPr>
    </p:bodyStyle>
    <p:otherStyle>
      <a:defPPr>
        <a:defRPr lang="en-US"/>
      </a:defPPr>
      <a:lvl1pPr marL="0" algn="l" defTabSz="454998" rtl="0" eaLnBrk="1" latinLnBrk="0" hangingPunct="1">
        <a:defRPr sz="1800" kern="1200">
          <a:solidFill>
            <a:schemeClr val="tx1"/>
          </a:solidFill>
          <a:latin typeface="+mn-lt"/>
          <a:ea typeface="+mn-ea"/>
          <a:cs typeface="+mn-cs"/>
        </a:defRPr>
      </a:lvl1pPr>
      <a:lvl2pPr marL="454998" algn="l" defTabSz="454998" rtl="0" eaLnBrk="1" latinLnBrk="0" hangingPunct="1">
        <a:defRPr sz="1800" kern="1200">
          <a:solidFill>
            <a:schemeClr val="tx1"/>
          </a:solidFill>
          <a:latin typeface="+mn-lt"/>
          <a:ea typeface="+mn-ea"/>
          <a:cs typeface="+mn-cs"/>
        </a:defRPr>
      </a:lvl2pPr>
      <a:lvl3pPr marL="909996" algn="l" defTabSz="454998" rtl="0" eaLnBrk="1" latinLnBrk="0" hangingPunct="1">
        <a:defRPr sz="1800" kern="1200">
          <a:solidFill>
            <a:schemeClr val="tx1"/>
          </a:solidFill>
          <a:latin typeface="+mn-lt"/>
          <a:ea typeface="+mn-ea"/>
          <a:cs typeface="+mn-cs"/>
        </a:defRPr>
      </a:lvl3pPr>
      <a:lvl4pPr marL="1364972" algn="l" defTabSz="454998" rtl="0" eaLnBrk="1" latinLnBrk="0" hangingPunct="1">
        <a:defRPr sz="1800" kern="1200">
          <a:solidFill>
            <a:schemeClr val="tx1"/>
          </a:solidFill>
          <a:latin typeface="+mn-lt"/>
          <a:ea typeface="+mn-ea"/>
          <a:cs typeface="+mn-cs"/>
        </a:defRPr>
      </a:lvl4pPr>
      <a:lvl5pPr marL="1819980" algn="l" defTabSz="454998" rtl="0" eaLnBrk="1" latinLnBrk="0" hangingPunct="1">
        <a:defRPr sz="1800" kern="1200">
          <a:solidFill>
            <a:schemeClr val="tx1"/>
          </a:solidFill>
          <a:latin typeface="+mn-lt"/>
          <a:ea typeface="+mn-ea"/>
          <a:cs typeface="+mn-cs"/>
        </a:defRPr>
      </a:lvl5pPr>
      <a:lvl6pPr marL="2274953" algn="l" defTabSz="454998" rtl="0" eaLnBrk="1" latinLnBrk="0" hangingPunct="1">
        <a:defRPr sz="1800" kern="1200">
          <a:solidFill>
            <a:schemeClr val="tx1"/>
          </a:solidFill>
          <a:latin typeface="+mn-lt"/>
          <a:ea typeface="+mn-ea"/>
          <a:cs typeface="+mn-cs"/>
        </a:defRPr>
      </a:lvl6pPr>
      <a:lvl7pPr marL="2729942" algn="l" defTabSz="454998" rtl="0" eaLnBrk="1" latinLnBrk="0" hangingPunct="1">
        <a:defRPr sz="1800" kern="1200">
          <a:solidFill>
            <a:schemeClr val="tx1"/>
          </a:solidFill>
          <a:latin typeface="+mn-lt"/>
          <a:ea typeface="+mn-ea"/>
          <a:cs typeface="+mn-cs"/>
        </a:defRPr>
      </a:lvl7pPr>
      <a:lvl8pPr marL="3184932" algn="l" defTabSz="454998" rtl="0" eaLnBrk="1" latinLnBrk="0" hangingPunct="1">
        <a:defRPr sz="1800" kern="1200">
          <a:solidFill>
            <a:schemeClr val="tx1"/>
          </a:solidFill>
          <a:latin typeface="+mn-lt"/>
          <a:ea typeface="+mn-ea"/>
          <a:cs typeface="+mn-cs"/>
        </a:defRPr>
      </a:lvl8pPr>
      <a:lvl9pPr marL="3639924" algn="l" defTabSz="454998" rtl="0" eaLnBrk="1" latinLnBrk="0" hangingPunct="1">
        <a:defRPr sz="1800" kern="1200">
          <a:solidFill>
            <a:schemeClr val="tx1"/>
          </a:solidFill>
          <a:latin typeface="+mn-lt"/>
          <a:ea typeface="+mn-ea"/>
          <a:cs typeface="+mn-cs"/>
        </a:defRPr>
      </a:lvl9pPr>
    </p:otherStyle>
  </p:txStyles>
</p:sldMaster>
</file>

<file path=ppt/slideMasters/slideMaster85.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0993" tIns="45499" rIns="90993" bIns="45499" numCol="1" anchor="ctr" anchorCtr="0" compatLnSpc="1">
            <a:prstTxWarp prst="textNoShape">
              <a:avLst/>
            </a:prstTxWarp>
          </a:bodyPr>
          <a:lstStyle/>
          <a:p>
            <a:pPr lvl="0"/>
            <a:r>
              <a:rPr lang="en-US"/>
              <a:t>Click to edit Master title style</a:t>
            </a:r>
          </a:p>
        </p:txBody>
      </p:sp>
      <p:sp>
        <p:nvSpPr>
          <p:cNvPr id="1027" name="Text Placeholder 2"/>
          <p:cNvSpPr>
            <a:spLocks noGrp="1"/>
          </p:cNvSpPr>
          <p:nvPr>
            <p:ph type="body" idx="1"/>
          </p:nvPr>
        </p:nvSpPr>
        <p:spPr bwMode="auto">
          <a:xfrm>
            <a:off x="457200" y="1600227"/>
            <a:ext cx="8229600" cy="4525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0993" tIns="45499" rIns="90993" bIns="45499"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1" y="6356350"/>
            <a:ext cx="2133600" cy="365125"/>
          </a:xfrm>
          <a:prstGeom prst="rect">
            <a:avLst/>
          </a:prstGeom>
        </p:spPr>
        <p:txBody>
          <a:bodyPr vert="horz" wrap="square" lIns="90993" tIns="45499" rIns="90993" bIns="45499" numCol="1" anchor="ctr" anchorCtr="0" compatLnSpc="1">
            <a:prstTxWarp prst="textNoShape">
              <a:avLst/>
            </a:prstTxWarp>
          </a:bodyPr>
          <a:lstStyle>
            <a:lvl1pPr>
              <a:defRPr sz="1200" b="1" i="0">
                <a:solidFill>
                  <a:srgbClr val="898989"/>
                </a:solidFill>
                <a:cs typeface="Arial" panose="020B0604020202020204" pitchFamily="34" charset="0"/>
              </a:defRPr>
            </a:lvl1pPr>
          </a:lstStyle>
          <a:p>
            <a:pPr>
              <a:defRPr/>
            </a:pPr>
            <a:fld id="{C16A198B-9034-4749-8A8D-B90A5F5B90A3}" type="datetimeFigureOut">
              <a:rPr lang="en-US" smtClean="0"/>
              <a:pPr>
                <a:defRPr/>
              </a:pPr>
              <a:t>3/19/26</a:t>
            </a:fld>
            <a:endParaRPr lang="en-US" dirty="0"/>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0993" tIns="45499" rIns="90993" bIns="45499"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0993" tIns="45499" rIns="90993" bIns="45499" numCol="1" anchor="ctr" anchorCtr="0" compatLnSpc="1">
            <a:prstTxWarp prst="textNoShape">
              <a:avLst/>
            </a:prstTxWarp>
          </a:bodyPr>
          <a:lstStyle>
            <a:lvl1pPr algn="r">
              <a:defRPr sz="1200" b="1" i="0">
                <a:solidFill>
                  <a:srgbClr val="898989"/>
                </a:solidFill>
                <a:cs typeface="Arial" panose="020B0604020202020204" pitchFamily="34" charset="0"/>
              </a:defRPr>
            </a:lvl1pPr>
          </a:lstStyle>
          <a:p>
            <a:pPr>
              <a:defRPr/>
            </a:pPr>
            <a:fld id="{FA356419-7718-C74B-9C0F-E2D2C7D5AD85}" type="slidenum">
              <a:rPr lang="en-US" smtClean="0"/>
              <a:pPr>
                <a:defRPr/>
              </a:pPr>
              <a:t>‹#›</a:t>
            </a:fld>
            <a:endParaRPr lang="en-US" dirty="0"/>
          </a:p>
        </p:txBody>
      </p:sp>
    </p:spTree>
    <p:extLst>
      <p:ext uri="{BB962C8B-B14F-4D97-AF65-F5344CB8AC3E}">
        <p14:creationId xmlns:p14="http://schemas.microsoft.com/office/powerpoint/2010/main" val="397273088"/>
      </p:ext>
    </p:extLst>
  </p:cSld>
  <p:clrMap bg1="lt1" tx1="dk1" bg2="lt2" tx2="dk2" accent1="accent1" accent2="accent2" accent3="accent3" accent4="accent4" accent5="accent5" accent6="accent6" hlink="hlink" folHlink="folHlink"/>
  <p:sldLayoutIdLst>
    <p:sldLayoutId id="2147488515" r:id="rId1"/>
    <p:sldLayoutId id="2147488516" r:id="rId2"/>
    <p:sldLayoutId id="2147488517" r:id="rId3"/>
    <p:sldLayoutId id="2147488518" r:id="rId4"/>
    <p:sldLayoutId id="2147488519" r:id="rId5"/>
    <p:sldLayoutId id="2147488520" r:id="rId6"/>
    <p:sldLayoutId id="2147488521" r:id="rId7"/>
    <p:sldLayoutId id="2147488522" r:id="rId8"/>
    <p:sldLayoutId id="2147488523" r:id="rId9"/>
    <p:sldLayoutId id="2147488524" r:id="rId10"/>
    <p:sldLayoutId id="2147488525" r:id="rId11"/>
  </p:sldLayoutIdLst>
  <p:txStyles>
    <p:title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4998" algn="ctr" rtl="0" fontAlgn="base">
        <a:spcBef>
          <a:spcPct val="0"/>
        </a:spcBef>
        <a:spcAft>
          <a:spcPct val="0"/>
        </a:spcAft>
        <a:defRPr sz="4400">
          <a:solidFill>
            <a:schemeClr val="tx1"/>
          </a:solidFill>
          <a:latin typeface="Calibri" charset="0"/>
          <a:ea typeface="ＭＳ Ｐゴシック" charset="0"/>
        </a:defRPr>
      </a:lvl6pPr>
      <a:lvl7pPr marL="909996" algn="ctr" rtl="0" fontAlgn="base">
        <a:spcBef>
          <a:spcPct val="0"/>
        </a:spcBef>
        <a:spcAft>
          <a:spcPct val="0"/>
        </a:spcAft>
        <a:defRPr sz="4400">
          <a:solidFill>
            <a:schemeClr val="tx1"/>
          </a:solidFill>
          <a:latin typeface="Calibri" charset="0"/>
          <a:ea typeface="ＭＳ Ｐゴシック" charset="0"/>
        </a:defRPr>
      </a:lvl7pPr>
      <a:lvl8pPr marL="1364972" algn="ctr" rtl="0" fontAlgn="base">
        <a:spcBef>
          <a:spcPct val="0"/>
        </a:spcBef>
        <a:spcAft>
          <a:spcPct val="0"/>
        </a:spcAft>
        <a:defRPr sz="4400">
          <a:solidFill>
            <a:schemeClr val="tx1"/>
          </a:solidFill>
          <a:latin typeface="Calibri" charset="0"/>
          <a:ea typeface="ＭＳ Ｐゴシック" charset="0"/>
        </a:defRPr>
      </a:lvl8pPr>
      <a:lvl9pPr marL="1819980" algn="ctr" rtl="0" fontAlgn="base">
        <a:spcBef>
          <a:spcPct val="0"/>
        </a:spcBef>
        <a:spcAft>
          <a:spcPct val="0"/>
        </a:spcAft>
        <a:defRPr sz="4400">
          <a:solidFill>
            <a:schemeClr val="tx1"/>
          </a:solidFill>
          <a:latin typeface="Calibri" charset="0"/>
          <a:ea typeface="ＭＳ Ｐゴシック" charset="0"/>
        </a:defRPr>
      </a:lvl9pPr>
    </p:titleStyle>
    <p:bodyStyle>
      <a:lvl1pPr marL="341244" indent="-341244"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39354" indent="-284372"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37471" indent="-227503"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592476" indent="-227503"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47459" indent="-227503"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02447" indent="-227503" algn="l" defTabSz="909996"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57449" indent="-227503" algn="l" defTabSz="909996"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12431" indent="-227503" algn="l" defTabSz="909996"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67430" indent="-227503" algn="l" defTabSz="909996"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09996" rtl="0" eaLnBrk="1" latinLnBrk="0" hangingPunct="1">
        <a:defRPr sz="1800" kern="1200">
          <a:solidFill>
            <a:schemeClr val="tx1"/>
          </a:solidFill>
          <a:latin typeface="+mn-lt"/>
          <a:ea typeface="+mn-ea"/>
          <a:cs typeface="+mn-cs"/>
        </a:defRPr>
      </a:lvl1pPr>
      <a:lvl2pPr marL="454998" algn="l" defTabSz="909996" rtl="0" eaLnBrk="1" latinLnBrk="0" hangingPunct="1">
        <a:defRPr sz="1800" kern="1200">
          <a:solidFill>
            <a:schemeClr val="tx1"/>
          </a:solidFill>
          <a:latin typeface="+mn-lt"/>
          <a:ea typeface="+mn-ea"/>
          <a:cs typeface="+mn-cs"/>
        </a:defRPr>
      </a:lvl2pPr>
      <a:lvl3pPr marL="909996" algn="l" defTabSz="909996" rtl="0" eaLnBrk="1" latinLnBrk="0" hangingPunct="1">
        <a:defRPr sz="1800" kern="1200">
          <a:solidFill>
            <a:schemeClr val="tx1"/>
          </a:solidFill>
          <a:latin typeface="+mn-lt"/>
          <a:ea typeface="+mn-ea"/>
          <a:cs typeface="+mn-cs"/>
        </a:defRPr>
      </a:lvl3pPr>
      <a:lvl4pPr marL="1364972" algn="l" defTabSz="909996" rtl="0" eaLnBrk="1" latinLnBrk="0" hangingPunct="1">
        <a:defRPr sz="1800" kern="1200">
          <a:solidFill>
            <a:schemeClr val="tx1"/>
          </a:solidFill>
          <a:latin typeface="+mn-lt"/>
          <a:ea typeface="+mn-ea"/>
          <a:cs typeface="+mn-cs"/>
        </a:defRPr>
      </a:lvl4pPr>
      <a:lvl5pPr marL="1819980" algn="l" defTabSz="909996" rtl="0" eaLnBrk="1" latinLnBrk="0" hangingPunct="1">
        <a:defRPr sz="1800" kern="1200">
          <a:solidFill>
            <a:schemeClr val="tx1"/>
          </a:solidFill>
          <a:latin typeface="+mn-lt"/>
          <a:ea typeface="+mn-ea"/>
          <a:cs typeface="+mn-cs"/>
        </a:defRPr>
      </a:lvl5pPr>
      <a:lvl6pPr marL="2274953" algn="l" defTabSz="909996" rtl="0" eaLnBrk="1" latinLnBrk="0" hangingPunct="1">
        <a:defRPr sz="1800" kern="1200">
          <a:solidFill>
            <a:schemeClr val="tx1"/>
          </a:solidFill>
          <a:latin typeface="+mn-lt"/>
          <a:ea typeface="+mn-ea"/>
          <a:cs typeface="+mn-cs"/>
        </a:defRPr>
      </a:lvl6pPr>
      <a:lvl7pPr marL="2729942" algn="l" defTabSz="909996" rtl="0" eaLnBrk="1" latinLnBrk="0" hangingPunct="1">
        <a:defRPr sz="1800" kern="1200">
          <a:solidFill>
            <a:schemeClr val="tx1"/>
          </a:solidFill>
          <a:latin typeface="+mn-lt"/>
          <a:ea typeface="+mn-ea"/>
          <a:cs typeface="+mn-cs"/>
        </a:defRPr>
      </a:lvl7pPr>
      <a:lvl8pPr marL="3184932" algn="l" defTabSz="909996" rtl="0" eaLnBrk="1" latinLnBrk="0" hangingPunct="1">
        <a:defRPr sz="1800" kern="1200">
          <a:solidFill>
            <a:schemeClr val="tx1"/>
          </a:solidFill>
          <a:latin typeface="+mn-lt"/>
          <a:ea typeface="+mn-ea"/>
          <a:cs typeface="+mn-cs"/>
        </a:defRPr>
      </a:lvl8pPr>
      <a:lvl9pPr marL="3639924" algn="l" defTabSz="909996" rtl="0" eaLnBrk="1" latinLnBrk="0" hangingPunct="1">
        <a:defRPr sz="1800" kern="1200">
          <a:solidFill>
            <a:schemeClr val="tx1"/>
          </a:solidFill>
          <a:latin typeface="+mn-lt"/>
          <a:ea typeface="+mn-ea"/>
          <a:cs typeface="+mn-cs"/>
        </a:defRPr>
      </a:lvl9pPr>
    </p:otherStyle>
  </p:txStyles>
</p:sldMaster>
</file>

<file path=ppt/slideMasters/slideMaster86.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0114" name="Rectangle 2"/>
          <p:cNvSpPr>
            <a:spLocks noGrp="1" noChangeArrowheads="1"/>
          </p:cNvSpPr>
          <p:nvPr>
            <p:ph type="title"/>
          </p:nvPr>
        </p:nvSpPr>
        <p:spPr bwMode="auto">
          <a:xfrm>
            <a:off x="685800" y="609600"/>
            <a:ext cx="7772400"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275" tIns="45638" rIns="91275" bIns="45638" numCol="1" anchor="ctr" anchorCtr="0" compatLnSpc="1">
            <a:prstTxWarp prst="textNoShape">
              <a:avLst/>
            </a:prstTxWarp>
          </a:bodyPr>
          <a:lstStyle/>
          <a:p>
            <a:pPr lvl="0"/>
            <a:r>
              <a:rPr lang="en-US"/>
              <a:t>Click to edit Master title style</a:t>
            </a:r>
          </a:p>
        </p:txBody>
      </p:sp>
      <p:sp>
        <p:nvSpPr>
          <p:cNvPr id="90115" name="Rectangle 3"/>
          <p:cNvSpPr>
            <a:spLocks noGrp="1" noChangeArrowheads="1"/>
          </p:cNvSpPr>
          <p:nvPr>
            <p:ph type="body" idx="1"/>
          </p:nvPr>
        </p:nvSpPr>
        <p:spPr bwMode="auto">
          <a:xfrm>
            <a:off x="685800" y="1981200"/>
            <a:ext cx="7772400" cy="41148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275" tIns="45638" rIns="91275" bIns="45638"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275" tIns="45638" rIns="91275" bIns="45638" numCol="1" anchor="t" anchorCtr="0" compatLnSpc="1">
            <a:prstTxWarp prst="textNoShape">
              <a:avLst/>
            </a:prstTxWarp>
          </a:bodyPr>
          <a:lstStyle>
            <a:lvl1pPr eaLnBrk="0" hangingPunct="0">
              <a:defRPr sz="1400">
                <a:solidFill>
                  <a:srgbClr val="FFFFFF"/>
                </a:solidFill>
                <a:latin typeface="Arial Black" charset="0"/>
                <a:ea typeface="ＭＳ Ｐゴシック" charset="-128"/>
                <a:cs typeface="ＭＳ Ｐゴシック" charset="-128"/>
              </a:defRPr>
            </a:lvl1pPr>
          </a:lstStyle>
          <a:p>
            <a:pPr>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275" tIns="45638" rIns="91275" bIns="45638" numCol="1" anchor="t" anchorCtr="0" compatLnSpc="1">
            <a:prstTxWarp prst="textNoShape">
              <a:avLst/>
            </a:prstTxWarp>
          </a:bodyPr>
          <a:lstStyle>
            <a:lvl1pPr algn="ctr" eaLnBrk="0" hangingPunct="0">
              <a:defRPr sz="1400">
                <a:solidFill>
                  <a:srgbClr val="FFFFFF"/>
                </a:solidFill>
                <a:latin typeface="Arial Black" charset="0"/>
                <a:ea typeface="ＭＳ Ｐゴシック" charset="-128"/>
                <a:cs typeface="ＭＳ Ｐゴシック" charset="-128"/>
              </a:defRPr>
            </a:lvl1pPr>
          </a:lstStyle>
          <a:p>
            <a:pPr>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275" tIns="45638" rIns="91275" bIns="45638" numCol="1" anchor="t" anchorCtr="0" compatLnSpc="1">
            <a:prstTxWarp prst="textNoShape">
              <a:avLst/>
            </a:prstTxWarp>
          </a:bodyPr>
          <a:lstStyle>
            <a:lvl1pPr algn="r" eaLnBrk="0" hangingPunct="0">
              <a:defRPr sz="1400">
                <a:solidFill>
                  <a:srgbClr val="FFFFFF"/>
                </a:solidFill>
                <a:latin typeface="Arial Black" charset="0"/>
              </a:defRPr>
            </a:lvl1pPr>
          </a:lstStyle>
          <a:p>
            <a:pPr>
              <a:defRPr/>
            </a:pPr>
            <a:fld id="{7C1846C4-A05F-DE4B-A771-EC7A8985D81D}" type="slidenum">
              <a:rPr lang="en-US"/>
              <a:pPr>
                <a:defRPr/>
              </a:pPr>
              <a:t>‹#›</a:t>
            </a:fld>
            <a:endParaRPr lang="en-US"/>
          </a:p>
        </p:txBody>
      </p:sp>
    </p:spTree>
    <p:extLst>
      <p:ext uri="{BB962C8B-B14F-4D97-AF65-F5344CB8AC3E}">
        <p14:creationId xmlns:p14="http://schemas.microsoft.com/office/powerpoint/2010/main" val="3956331791"/>
      </p:ext>
    </p:extLst>
  </p:cSld>
  <p:clrMap bg1="dk2" tx1="lt1" bg2="dk1" tx2="lt2" accent1="accent1" accent2="accent2" accent3="accent3" accent4="accent4" accent5="accent5" accent6="accent6" hlink="hlink" folHlink="folHlink"/>
  <p:sldLayoutIdLst>
    <p:sldLayoutId id="2147488527" r:id="rId1"/>
  </p:sldLayoutIdLst>
  <p:txStyles>
    <p:titleStyle>
      <a:lvl1pPr algn="ctr" rtl="0" eaLnBrk="0" fontAlgn="base" hangingPunct="0">
        <a:spcBef>
          <a:spcPct val="0"/>
        </a:spcBef>
        <a:spcAft>
          <a:spcPct val="0"/>
        </a:spcAft>
        <a:defRPr sz="4400">
          <a:solidFill>
            <a:schemeClr val="tx2"/>
          </a:solidFill>
          <a:latin typeface="+mj-lt"/>
          <a:ea typeface="ＭＳ Ｐゴシック" pitchFamily="-105" charset="-128"/>
          <a:cs typeface="ＭＳ Ｐゴシック" pitchFamily="-105" charset="-128"/>
        </a:defRPr>
      </a:lvl1pPr>
      <a:lvl2pPr algn="ctr" rtl="0" eaLnBrk="0" fontAlgn="base" hangingPunct="0">
        <a:spcBef>
          <a:spcPct val="0"/>
        </a:spcBef>
        <a:spcAft>
          <a:spcPct val="0"/>
        </a:spcAft>
        <a:defRPr sz="4400">
          <a:solidFill>
            <a:schemeClr val="tx2"/>
          </a:solidFill>
          <a:latin typeface="Arial Black" pitchFamily="-105" charset="0"/>
          <a:ea typeface="ＭＳ Ｐゴシック" pitchFamily="-105" charset="-128"/>
          <a:cs typeface="ＭＳ Ｐゴシック" pitchFamily="-105" charset="-128"/>
        </a:defRPr>
      </a:lvl2pPr>
      <a:lvl3pPr algn="ctr" rtl="0" eaLnBrk="0" fontAlgn="base" hangingPunct="0">
        <a:spcBef>
          <a:spcPct val="0"/>
        </a:spcBef>
        <a:spcAft>
          <a:spcPct val="0"/>
        </a:spcAft>
        <a:defRPr sz="4400">
          <a:solidFill>
            <a:schemeClr val="tx2"/>
          </a:solidFill>
          <a:latin typeface="Arial Black" pitchFamily="-105" charset="0"/>
          <a:ea typeface="ＭＳ Ｐゴシック" pitchFamily="-105" charset="-128"/>
          <a:cs typeface="ＭＳ Ｐゴシック" pitchFamily="-105" charset="-128"/>
        </a:defRPr>
      </a:lvl3pPr>
      <a:lvl4pPr algn="ctr" rtl="0" eaLnBrk="0" fontAlgn="base" hangingPunct="0">
        <a:spcBef>
          <a:spcPct val="0"/>
        </a:spcBef>
        <a:spcAft>
          <a:spcPct val="0"/>
        </a:spcAft>
        <a:defRPr sz="4400">
          <a:solidFill>
            <a:schemeClr val="tx2"/>
          </a:solidFill>
          <a:latin typeface="Arial Black" pitchFamily="-105" charset="0"/>
          <a:ea typeface="ＭＳ Ｐゴシック" pitchFamily="-105" charset="-128"/>
          <a:cs typeface="ＭＳ Ｐゴシック" pitchFamily="-105" charset="-128"/>
        </a:defRPr>
      </a:lvl4pPr>
      <a:lvl5pPr algn="ctr" rtl="0" eaLnBrk="0" fontAlgn="base" hangingPunct="0">
        <a:spcBef>
          <a:spcPct val="0"/>
        </a:spcBef>
        <a:spcAft>
          <a:spcPct val="0"/>
        </a:spcAft>
        <a:defRPr sz="4400">
          <a:solidFill>
            <a:schemeClr val="tx2"/>
          </a:solidFill>
          <a:latin typeface="Arial Black" pitchFamily="-105" charset="0"/>
          <a:ea typeface="ＭＳ Ｐゴシック" pitchFamily="-105" charset="-128"/>
          <a:cs typeface="ＭＳ Ｐゴシック" pitchFamily="-105" charset="-128"/>
        </a:defRPr>
      </a:lvl5pPr>
      <a:lvl6pPr marL="456411" algn="ctr" rtl="0" fontAlgn="base">
        <a:spcBef>
          <a:spcPct val="0"/>
        </a:spcBef>
        <a:spcAft>
          <a:spcPct val="0"/>
        </a:spcAft>
        <a:defRPr sz="4400">
          <a:solidFill>
            <a:schemeClr val="tx2"/>
          </a:solidFill>
          <a:latin typeface="Arial Black" pitchFamily="-105" charset="0"/>
        </a:defRPr>
      </a:lvl6pPr>
      <a:lvl7pPr marL="912825" algn="ctr" rtl="0" fontAlgn="base">
        <a:spcBef>
          <a:spcPct val="0"/>
        </a:spcBef>
        <a:spcAft>
          <a:spcPct val="0"/>
        </a:spcAft>
        <a:defRPr sz="4400">
          <a:solidFill>
            <a:schemeClr val="tx2"/>
          </a:solidFill>
          <a:latin typeface="Arial Black" pitchFamily="-105" charset="0"/>
        </a:defRPr>
      </a:lvl7pPr>
      <a:lvl8pPr marL="1369220" algn="ctr" rtl="0" fontAlgn="base">
        <a:spcBef>
          <a:spcPct val="0"/>
        </a:spcBef>
        <a:spcAft>
          <a:spcPct val="0"/>
        </a:spcAft>
        <a:defRPr sz="4400">
          <a:solidFill>
            <a:schemeClr val="tx2"/>
          </a:solidFill>
          <a:latin typeface="Arial Black" pitchFamily="-105" charset="0"/>
        </a:defRPr>
      </a:lvl8pPr>
      <a:lvl9pPr marL="1825644" algn="ctr" rtl="0" fontAlgn="base">
        <a:spcBef>
          <a:spcPct val="0"/>
        </a:spcBef>
        <a:spcAft>
          <a:spcPct val="0"/>
        </a:spcAft>
        <a:defRPr sz="4400">
          <a:solidFill>
            <a:schemeClr val="tx2"/>
          </a:solidFill>
          <a:latin typeface="Arial Black" pitchFamily="-105" charset="0"/>
        </a:defRPr>
      </a:lvl9pPr>
    </p:titleStyle>
    <p:bodyStyle>
      <a:lvl1pPr marL="342305" indent="-342305" algn="l" rtl="0" eaLnBrk="0" fontAlgn="base" hangingPunct="0">
        <a:spcBef>
          <a:spcPct val="20000"/>
        </a:spcBef>
        <a:spcAft>
          <a:spcPct val="0"/>
        </a:spcAft>
        <a:buChar char="•"/>
        <a:defRPr sz="3200">
          <a:solidFill>
            <a:schemeClr val="tx1"/>
          </a:solidFill>
          <a:latin typeface="+mn-lt"/>
          <a:ea typeface="ＭＳ Ｐゴシック" pitchFamily="-105" charset="-128"/>
          <a:cs typeface="ＭＳ Ｐゴシック" pitchFamily="-105" charset="-128"/>
        </a:defRPr>
      </a:lvl1pPr>
      <a:lvl2pPr marL="741657" indent="-285260" algn="l" rtl="0" eaLnBrk="0" fontAlgn="base" hangingPunct="0">
        <a:spcBef>
          <a:spcPct val="20000"/>
        </a:spcBef>
        <a:spcAft>
          <a:spcPct val="0"/>
        </a:spcAft>
        <a:buChar char="–"/>
        <a:defRPr sz="2800">
          <a:solidFill>
            <a:schemeClr val="tx1"/>
          </a:solidFill>
          <a:latin typeface="+mn-lt"/>
          <a:ea typeface="ＭＳ Ｐゴシック" pitchFamily="-105" charset="-128"/>
        </a:defRPr>
      </a:lvl2pPr>
      <a:lvl3pPr marL="1141010" indent="-228206" algn="l" rtl="0" eaLnBrk="0" fontAlgn="base" hangingPunct="0">
        <a:spcBef>
          <a:spcPct val="20000"/>
        </a:spcBef>
        <a:spcAft>
          <a:spcPct val="0"/>
        </a:spcAft>
        <a:buChar char="•"/>
        <a:defRPr sz="2400">
          <a:solidFill>
            <a:schemeClr val="tx1"/>
          </a:solidFill>
          <a:latin typeface="+mn-lt"/>
          <a:ea typeface="ＭＳ Ｐゴシック" pitchFamily="34" charset="-128"/>
          <a:cs typeface="Geneva" charset="0"/>
        </a:defRPr>
      </a:lvl3pPr>
      <a:lvl4pPr marL="1597431" indent="-228206" algn="l" rtl="0" eaLnBrk="0" fontAlgn="base" hangingPunct="0">
        <a:spcBef>
          <a:spcPct val="20000"/>
        </a:spcBef>
        <a:spcAft>
          <a:spcPct val="0"/>
        </a:spcAft>
        <a:buChar char="–"/>
        <a:defRPr sz="2000">
          <a:solidFill>
            <a:schemeClr val="tx1"/>
          </a:solidFill>
          <a:latin typeface="+mn-lt"/>
          <a:ea typeface="ＭＳ Ｐゴシック" pitchFamily="34" charset="-128"/>
          <a:cs typeface="Geneva" charset="0"/>
        </a:defRPr>
      </a:lvl4pPr>
      <a:lvl5pPr marL="2053830" indent="-228206" algn="l" rtl="0" eaLnBrk="0" fontAlgn="base" hangingPunct="0">
        <a:spcBef>
          <a:spcPct val="20000"/>
        </a:spcBef>
        <a:spcAft>
          <a:spcPct val="0"/>
        </a:spcAft>
        <a:buChar char="»"/>
        <a:defRPr sz="2000">
          <a:solidFill>
            <a:schemeClr val="tx1"/>
          </a:solidFill>
          <a:latin typeface="+mn-lt"/>
          <a:ea typeface="ＭＳ Ｐゴシック" pitchFamily="34" charset="-128"/>
          <a:cs typeface="Geneva" charset="0"/>
        </a:defRPr>
      </a:lvl5pPr>
      <a:lvl6pPr marL="2510238" indent="-228206" algn="l" rtl="0" fontAlgn="base">
        <a:spcBef>
          <a:spcPct val="20000"/>
        </a:spcBef>
        <a:spcAft>
          <a:spcPct val="0"/>
        </a:spcAft>
        <a:buChar char="»"/>
        <a:defRPr sz="2000">
          <a:solidFill>
            <a:schemeClr val="tx1"/>
          </a:solidFill>
          <a:latin typeface="+mn-lt"/>
          <a:ea typeface="ＭＳ Ｐゴシック" pitchFamily="-105" charset="-128"/>
        </a:defRPr>
      </a:lvl6pPr>
      <a:lvl7pPr marL="2966653" indent="-228206" algn="l" rtl="0" fontAlgn="base">
        <a:spcBef>
          <a:spcPct val="20000"/>
        </a:spcBef>
        <a:spcAft>
          <a:spcPct val="0"/>
        </a:spcAft>
        <a:buChar char="»"/>
        <a:defRPr sz="2000">
          <a:solidFill>
            <a:schemeClr val="tx1"/>
          </a:solidFill>
          <a:latin typeface="+mn-lt"/>
          <a:ea typeface="ＭＳ Ｐゴシック" pitchFamily="-105" charset="-128"/>
        </a:defRPr>
      </a:lvl7pPr>
      <a:lvl8pPr marL="3423050" indent="-228206" algn="l" rtl="0" fontAlgn="base">
        <a:spcBef>
          <a:spcPct val="20000"/>
        </a:spcBef>
        <a:spcAft>
          <a:spcPct val="0"/>
        </a:spcAft>
        <a:buChar char="»"/>
        <a:defRPr sz="2000">
          <a:solidFill>
            <a:schemeClr val="tx1"/>
          </a:solidFill>
          <a:latin typeface="+mn-lt"/>
          <a:ea typeface="ＭＳ Ｐゴシック" pitchFamily="-105" charset="-128"/>
        </a:defRPr>
      </a:lvl8pPr>
      <a:lvl9pPr marL="3879469" indent="-228206" algn="l" rtl="0" fontAlgn="base">
        <a:spcBef>
          <a:spcPct val="20000"/>
        </a:spcBef>
        <a:spcAft>
          <a:spcPct val="0"/>
        </a:spcAft>
        <a:buChar char="»"/>
        <a:defRPr sz="2000">
          <a:solidFill>
            <a:schemeClr val="tx1"/>
          </a:solidFill>
          <a:latin typeface="+mn-lt"/>
          <a:ea typeface="ＭＳ Ｐゴシック" pitchFamily="-105" charset="-128"/>
        </a:defRPr>
      </a:lvl9pPr>
    </p:bodyStyle>
    <p:otherStyle>
      <a:defPPr>
        <a:defRPr lang="en-US"/>
      </a:defPPr>
      <a:lvl1pPr marL="0" algn="l" defTabSz="456411" rtl="0" eaLnBrk="1" latinLnBrk="0" hangingPunct="1">
        <a:defRPr sz="1800" kern="1200">
          <a:solidFill>
            <a:schemeClr val="tx1"/>
          </a:solidFill>
          <a:latin typeface="+mn-lt"/>
          <a:ea typeface="+mn-ea"/>
          <a:cs typeface="+mn-cs"/>
        </a:defRPr>
      </a:lvl1pPr>
      <a:lvl2pPr marL="456411" algn="l" defTabSz="456411" rtl="0" eaLnBrk="1" latinLnBrk="0" hangingPunct="1">
        <a:defRPr sz="1800" kern="1200">
          <a:solidFill>
            <a:schemeClr val="tx1"/>
          </a:solidFill>
          <a:latin typeface="+mn-lt"/>
          <a:ea typeface="+mn-ea"/>
          <a:cs typeface="+mn-cs"/>
        </a:defRPr>
      </a:lvl2pPr>
      <a:lvl3pPr marL="912825" algn="l" defTabSz="456411" rtl="0" eaLnBrk="1" latinLnBrk="0" hangingPunct="1">
        <a:defRPr sz="1800" kern="1200">
          <a:solidFill>
            <a:schemeClr val="tx1"/>
          </a:solidFill>
          <a:latin typeface="+mn-lt"/>
          <a:ea typeface="+mn-ea"/>
          <a:cs typeface="+mn-cs"/>
        </a:defRPr>
      </a:lvl3pPr>
      <a:lvl4pPr marL="1369220" algn="l" defTabSz="456411" rtl="0" eaLnBrk="1" latinLnBrk="0" hangingPunct="1">
        <a:defRPr sz="1800" kern="1200">
          <a:solidFill>
            <a:schemeClr val="tx1"/>
          </a:solidFill>
          <a:latin typeface="+mn-lt"/>
          <a:ea typeface="+mn-ea"/>
          <a:cs typeface="+mn-cs"/>
        </a:defRPr>
      </a:lvl4pPr>
      <a:lvl5pPr marL="1825644" algn="l" defTabSz="456411" rtl="0" eaLnBrk="1" latinLnBrk="0" hangingPunct="1">
        <a:defRPr sz="1800" kern="1200">
          <a:solidFill>
            <a:schemeClr val="tx1"/>
          </a:solidFill>
          <a:latin typeface="+mn-lt"/>
          <a:ea typeface="+mn-ea"/>
          <a:cs typeface="+mn-cs"/>
        </a:defRPr>
      </a:lvl5pPr>
      <a:lvl6pPr marL="2282036" algn="l" defTabSz="456411" rtl="0" eaLnBrk="1" latinLnBrk="0" hangingPunct="1">
        <a:defRPr sz="1800" kern="1200">
          <a:solidFill>
            <a:schemeClr val="tx1"/>
          </a:solidFill>
          <a:latin typeface="+mn-lt"/>
          <a:ea typeface="+mn-ea"/>
          <a:cs typeface="+mn-cs"/>
        </a:defRPr>
      </a:lvl6pPr>
      <a:lvl7pPr marL="2738440" algn="l" defTabSz="456411" rtl="0" eaLnBrk="1" latinLnBrk="0" hangingPunct="1">
        <a:defRPr sz="1800" kern="1200">
          <a:solidFill>
            <a:schemeClr val="tx1"/>
          </a:solidFill>
          <a:latin typeface="+mn-lt"/>
          <a:ea typeface="+mn-ea"/>
          <a:cs typeface="+mn-cs"/>
        </a:defRPr>
      </a:lvl7pPr>
      <a:lvl8pPr marL="3194844" algn="l" defTabSz="456411" rtl="0" eaLnBrk="1" latinLnBrk="0" hangingPunct="1">
        <a:defRPr sz="1800" kern="1200">
          <a:solidFill>
            <a:schemeClr val="tx1"/>
          </a:solidFill>
          <a:latin typeface="+mn-lt"/>
          <a:ea typeface="+mn-ea"/>
          <a:cs typeface="+mn-cs"/>
        </a:defRPr>
      </a:lvl8pPr>
      <a:lvl9pPr marL="3651255" algn="l" defTabSz="456411" rtl="0" eaLnBrk="1" latinLnBrk="0" hangingPunct="1">
        <a:defRPr sz="1800" kern="1200">
          <a:solidFill>
            <a:schemeClr val="tx1"/>
          </a:solidFill>
          <a:latin typeface="+mn-lt"/>
          <a:ea typeface="+mn-ea"/>
          <a:cs typeface="+mn-cs"/>
        </a:defRPr>
      </a:lvl9pPr>
    </p:otherStyle>
  </p:txStyles>
</p:sldMaster>
</file>

<file path=ppt/slideMasters/slideMaster8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87042" name="Group 2"/>
          <p:cNvGrpSpPr>
            <a:grpSpLocks/>
          </p:cNvGrpSpPr>
          <p:nvPr/>
        </p:nvGrpSpPr>
        <p:grpSpPr bwMode="auto">
          <a:xfrm>
            <a:off x="35" y="0"/>
            <a:ext cx="7242175" cy="1981200"/>
            <a:chOff x="0" y="0"/>
            <a:chExt cx="4562" cy="1248"/>
          </a:xfrm>
        </p:grpSpPr>
        <p:sp>
          <p:nvSpPr>
            <p:cNvPr id="947203" name="Freeform 3"/>
            <p:cNvSpPr>
              <a:spLocks/>
            </p:cNvSpPr>
            <p:nvPr/>
          </p:nvSpPr>
          <p:spPr bwMode="hidden">
            <a:xfrm>
              <a:off x="0" y="583"/>
              <a:ext cx="4487" cy="665"/>
            </a:xfrm>
            <a:custGeom>
              <a:avLst/>
              <a:gdLst/>
              <a:ahLst/>
              <a:cxnLst>
                <a:cxn ang="0">
                  <a:pos x="4800" y="299"/>
                </a:cxn>
                <a:cxn ang="0">
                  <a:pos x="0" y="665"/>
                </a:cxn>
                <a:cxn ang="0">
                  <a:pos x="0" y="0"/>
                </a:cxn>
                <a:cxn ang="0">
                  <a:pos x="4806" y="1"/>
                </a:cxn>
                <a:cxn ang="0">
                  <a:pos x="4800" y="153"/>
                </a:cxn>
                <a:cxn ang="0">
                  <a:pos x="4800" y="299"/>
                </a:cxn>
              </a:cxnLst>
              <a:rect l="0" t="0" r="r" b="b"/>
              <a:pathLst>
                <a:path w="4806" h="665">
                  <a:moveTo>
                    <a:pt x="4800" y="299"/>
                  </a:moveTo>
                  <a:lnTo>
                    <a:pt x="0" y="665"/>
                  </a:lnTo>
                  <a:lnTo>
                    <a:pt x="0" y="0"/>
                  </a:lnTo>
                  <a:lnTo>
                    <a:pt x="4806" y="1"/>
                  </a:lnTo>
                  <a:lnTo>
                    <a:pt x="4800" y="153"/>
                  </a:lnTo>
                  <a:lnTo>
                    <a:pt x="4800" y="299"/>
                  </a:lnTo>
                  <a:close/>
                </a:path>
              </a:pathLst>
            </a:custGeom>
            <a:gradFill rotWithShape="1">
              <a:gsLst>
                <a:gs pos="0">
                  <a:schemeClr val="bg1">
                    <a:gamma/>
                    <a:shade val="94118"/>
                    <a:invGamma/>
                  </a:schemeClr>
                </a:gs>
                <a:gs pos="100000">
                  <a:schemeClr val="bg1"/>
                </a:gs>
              </a:gsLst>
              <a:lin ang="0" scaled="1"/>
            </a:gradFill>
            <a:ln w="9525">
              <a:noFill/>
              <a:round/>
              <a:headEnd/>
              <a:tailEnd/>
            </a:ln>
          </p:spPr>
          <p:txBody>
            <a:bodyPr/>
            <a:lstStyle/>
            <a:p>
              <a:pPr eaLnBrk="0" hangingPunct="0">
                <a:defRPr/>
              </a:pPr>
              <a:endParaRPr lang="en-US">
                <a:solidFill>
                  <a:srgbClr val="FFFFFF"/>
                </a:solidFill>
                <a:latin typeface="BONES" pitchFamily="-110" charset="0"/>
                <a:ea typeface="ＭＳ Ｐゴシック" charset="-128"/>
                <a:cs typeface="ＭＳ Ｐゴシック" charset="-128"/>
              </a:endParaRPr>
            </a:p>
          </p:txBody>
        </p:sp>
        <p:sp>
          <p:nvSpPr>
            <p:cNvPr id="87049" name="Freeform 4"/>
            <p:cNvSpPr>
              <a:spLocks/>
            </p:cNvSpPr>
            <p:nvPr/>
          </p:nvSpPr>
          <p:spPr bwMode="hidden">
            <a:xfrm>
              <a:off x="0" y="0"/>
              <a:ext cx="4562" cy="1199"/>
            </a:xfrm>
            <a:custGeom>
              <a:avLst/>
              <a:gdLst>
                <a:gd name="T0" fmla="*/ 4560 w 4562"/>
                <a:gd name="T1" fmla="*/ 932 h 1199"/>
                <a:gd name="T2" fmla="*/ 0 w 4562"/>
                <a:gd name="T3" fmla="*/ 1199 h 1199"/>
                <a:gd name="T4" fmla="*/ 0 w 4562"/>
                <a:gd name="T5" fmla="*/ 0 h 1199"/>
                <a:gd name="T6" fmla="*/ 4562 w 4562"/>
                <a:gd name="T7" fmla="*/ 0 h 1199"/>
                <a:gd name="T8" fmla="*/ 4560 w 4562"/>
                <a:gd name="T9" fmla="*/ 932 h 1199"/>
                <a:gd name="T10" fmla="*/ 4560 w 4562"/>
                <a:gd name="T11" fmla="*/ 932 h 1199"/>
                <a:gd name="T12" fmla="*/ 0 60000 65536"/>
                <a:gd name="T13" fmla="*/ 0 60000 65536"/>
                <a:gd name="T14" fmla="*/ 0 60000 65536"/>
                <a:gd name="T15" fmla="*/ 0 60000 65536"/>
                <a:gd name="T16" fmla="*/ 0 60000 65536"/>
                <a:gd name="T17" fmla="*/ 0 60000 65536"/>
              </a:gdLst>
              <a:ahLst/>
              <a:cxnLst>
                <a:cxn ang="T12">
                  <a:pos x="T0" y="T1"/>
                </a:cxn>
                <a:cxn ang="T13">
                  <a:pos x="T2" y="T3"/>
                </a:cxn>
                <a:cxn ang="T14">
                  <a:pos x="T4" y="T5"/>
                </a:cxn>
                <a:cxn ang="T15">
                  <a:pos x="T6" y="T7"/>
                </a:cxn>
                <a:cxn ang="T16">
                  <a:pos x="T8" y="T9"/>
                </a:cxn>
                <a:cxn ang="T17">
                  <a:pos x="T10" y="T11"/>
                </a:cxn>
              </a:cxnLst>
              <a:rect l="0" t="0" r="r" b="b"/>
              <a:pathLst>
                <a:path w="4562" h="1199">
                  <a:moveTo>
                    <a:pt x="4560" y="932"/>
                  </a:moveTo>
                  <a:lnTo>
                    <a:pt x="0" y="1199"/>
                  </a:lnTo>
                  <a:lnTo>
                    <a:pt x="0" y="0"/>
                  </a:lnTo>
                  <a:lnTo>
                    <a:pt x="4562" y="0"/>
                  </a:lnTo>
                  <a:lnTo>
                    <a:pt x="4560" y="932"/>
                  </a:lnTo>
                  <a:close/>
                </a:path>
              </a:pathLst>
            </a:custGeom>
            <a:gradFill rotWithShape="0">
              <a:gsLst>
                <a:gs pos="0">
                  <a:schemeClr val="bg2"/>
                </a:gs>
                <a:gs pos="100000">
                  <a:schemeClr val="bg1"/>
                </a:gs>
              </a:gsLst>
              <a:lin ang="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endParaRPr lang="en-US"/>
            </a:p>
          </p:txBody>
        </p:sp>
      </p:grpSp>
      <p:sp>
        <p:nvSpPr>
          <p:cNvPr id="947205" name="Rectangle 5"/>
          <p:cNvSpPr>
            <a:spLocks noGrp="1" noChangeArrowheads="1"/>
          </p:cNvSpPr>
          <p:nvPr>
            <p:ph type="title"/>
          </p:nvPr>
        </p:nvSpPr>
        <p:spPr bwMode="auto">
          <a:xfrm>
            <a:off x="457200" y="274638"/>
            <a:ext cx="8229600" cy="1143000"/>
          </a:xfrm>
          <a:prstGeom prst="rect">
            <a:avLst/>
          </a:prstGeom>
          <a:noFill/>
          <a:ln w="9525">
            <a:noFill/>
            <a:miter lim="800000"/>
            <a:headEnd/>
            <a:tailEnd/>
          </a:ln>
          <a:effectLst/>
        </p:spPr>
        <p:txBody>
          <a:bodyPr vert="horz" wrap="square" lIns="91275" tIns="45638" rIns="91275" bIns="45638" numCol="1" anchor="ctr" anchorCtr="0" compatLnSpc="1">
            <a:prstTxWarp prst="textNoShape">
              <a:avLst/>
            </a:prstTxWarp>
          </a:bodyPr>
          <a:lstStyle/>
          <a:p>
            <a:pPr lvl="0"/>
            <a:r>
              <a:rPr lang="en-US"/>
              <a:t>Click to edit Master title style</a:t>
            </a:r>
          </a:p>
        </p:txBody>
      </p:sp>
      <p:sp>
        <p:nvSpPr>
          <p:cNvPr id="947206" name="Rectangle 6"/>
          <p:cNvSpPr>
            <a:spLocks noGrp="1" noChangeArrowheads="1"/>
          </p:cNvSpPr>
          <p:nvPr>
            <p:ph type="body" idx="1"/>
          </p:nvPr>
        </p:nvSpPr>
        <p:spPr bwMode="auto">
          <a:xfrm>
            <a:off x="457200" y="1600200"/>
            <a:ext cx="8229600" cy="4495800"/>
          </a:xfrm>
          <a:prstGeom prst="rect">
            <a:avLst/>
          </a:prstGeom>
          <a:noFill/>
          <a:ln w="9525">
            <a:noFill/>
            <a:miter lim="800000"/>
            <a:headEnd/>
            <a:tailEnd/>
          </a:ln>
          <a:effectLst/>
        </p:spPr>
        <p:txBody>
          <a:bodyPr vert="horz" wrap="square" lIns="91275" tIns="45638" rIns="91275" bIns="45638"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947207" name="Rectangle 7"/>
          <p:cNvSpPr>
            <a:spLocks noGrp="1" noChangeArrowheads="1"/>
          </p:cNvSpPr>
          <p:nvPr>
            <p:ph type="dt" sz="half" idx="2"/>
          </p:nvPr>
        </p:nvSpPr>
        <p:spPr bwMode="auto">
          <a:xfrm>
            <a:off x="457201" y="6248400"/>
            <a:ext cx="2133600" cy="457200"/>
          </a:xfrm>
          <a:prstGeom prst="rect">
            <a:avLst/>
          </a:prstGeom>
          <a:noFill/>
          <a:ln w="9525">
            <a:noFill/>
            <a:miter lim="800000"/>
            <a:headEnd/>
            <a:tailEnd/>
          </a:ln>
          <a:effectLst/>
        </p:spPr>
        <p:txBody>
          <a:bodyPr vert="horz" wrap="square" lIns="91275" tIns="45638" rIns="91275" bIns="45638" numCol="1" anchor="b" anchorCtr="0" compatLnSpc="1">
            <a:prstTxWarp prst="textNoShape">
              <a:avLst/>
            </a:prstTxWarp>
          </a:bodyPr>
          <a:lstStyle>
            <a:lvl1pPr>
              <a:defRPr sz="1200">
                <a:solidFill>
                  <a:srgbClr val="FFFFFF"/>
                </a:solidFill>
                <a:effectLst>
                  <a:outerShdw blurRad="38100" dist="38100" dir="2700000" algn="tl">
                    <a:srgbClr val="000000"/>
                  </a:outerShdw>
                </a:effectLst>
                <a:latin typeface="Tahoma" charset="-52"/>
                <a:ea typeface="ＭＳ Ｐゴシック" charset="-128"/>
                <a:cs typeface="ＭＳ Ｐゴシック" charset="-128"/>
              </a:defRPr>
            </a:lvl1pPr>
          </a:lstStyle>
          <a:p>
            <a:pPr>
              <a:defRPr/>
            </a:pPr>
            <a:endParaRPr lang="en-US"/>
          </a:p>
        </p:txBody>
      </p:sp>
      <p:sp>
        <p:nvSpPr>
          <p:cNvPr id="947208" name="Rectangle 8"/>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275" tIns="45638" rIns="91275" bIns="45638" numCol="1" anchor="b" anchorCtr="0" compatLnSpc="1">
            <a:prstTxWarp prst="textNoShape">
              <a:avLst/>
            </a:prstTxWarp>
          </a:bodyPr>
          <a:lstStyle>
            <a:lvl1pPr algn="ctr">
              <a:defRPr sz="1200">
                <a:solidFill>
                  <a:srgbClr val="FFFFFF"/>
                </a:solidFill>
                <a:effectLst>
                  <a:outerShdw blurRad="38100" dist="38100" dir="2700000" algn="tl">
                    <a:srgbClr val="000000"/>
                  </a:outerShdw>
                </a:effectLst>
                <a:latin typeface="Tahoma" charset="-52"/>
                <a:ea typeface="ＭＳ Ｐゴシック" charset="-128"/>
                <a:cs typeface="ＭＳ Ｐゴシック" charset="-128"/>
              </a:defRPr>
            </a:lvl1pPr>
          </a:lstStyle>
          <a:p>
            <a:pPr>
              <a:defRPr/>
            </a:pPr>
            <a:endParaRPr lang="en-US"/>
          </a:p>
        </p:txBody>
      </p:sp>
      <p:sp>
        <p:nvSpPr>
          <p:cNvPr id="947209" name="Rectangle 9"/>
          <p:cNvSpPr>
            <a:spLocks noGrp="1" noChangeArrowheads="1"/>
          </p:cNvSpPr>
          <p:nvPr>
            <p:ph type="sldNum" sz="quarter" idx="4"/>
          </p:nvPr>
        </p:nvSpPr>
        <p:spPr bwMode="auto">
          <a:xfrm>
            <a:off x="6553200" y="6248400"/>
            <a:ext cx="2133600" cy="457200"/>
          </a:xfrm>
          <a:prstGeom prst="rect">
            <a:avLst/>
          </a:prstGeom>
          <a:noFill/>
          <a:ln w="9525">
            <a:noFill/>
            <a:miter lim="800000"/>
            <a:headEnd/>
            <a:tailEnd/>
          </a:ln>
          <a:effectLst/>
        </p:spPr>
        <p:txBody>
          <a:bodyPr vert="horz" wrap="square" lIns="91275" tIns="45638" rIns="91275" bIns="45638" numCol="1" anchor="b" anchorCtr="0" compatLnSpc="1">
            <a:prstTxWarp prst="textNoShape">
              <a:avLst/>
            </a:prstTxWarp>
          </a:bodyPr>
          <a:lstStyle>
            <a:lvl1pPr algn="r">
              <a:defRPr sz="1200">
                <a:solidFill>
                  <a:srgbClr val="FFFFFF"/>
                </a:solidFill>
                <a:effectLst>
                  <a:outerShdw blurRad="38100" dist="38100" dir="2700000" algn="tl">
                    <a:srgbClr val="000000"/>
                  </a:outerShdw>
                </a:effectLst>
                <a:latin typeface="Tahoma" charset="0"/>
              </a:defRPr>
            </a:lvl1pPr>
          </a:lstStyle>
          <a:p>
            <a:pPr>
              <a:defRPr/>
            </a:pPr>
            <a:fld id="{5E537FC2-20C8-674D-AFB7-C437E53F955A}" type="slidenum">
              <a:rPr lang="en-US"/>
              <a:pPr>
                <a:defRPr/>
              </a:pPr>
              <a:t>‹#›</a:t>
            </a:fld>
            <a:endParaRPr lang="en-US"/>
          </a:p>
        </p:txBody>
      </p:sp>
    </p:spTree>
    <p:extLst>
      <p:ext uri="{BB962C8B-B14F-4D97-AF65-F5344CB8AC3E}">
        <p14:creationId xmlns:p14="http://schemas.microsoft.com/office/powerpoint/2010/main" val="4251694869"/>
      </p:ext>
    </p:extLst>
  </p:cSld>
  <p:clrMap bg1="dk2" tx1="lt1" bg2="dk1" tx2="lt2" accent1="accent1" accent2="accent2" accent3="accent3" accent4="accent4" accent5="accent5" accent6="accent6" hlink="hlink" folHlink="folHlink"/>
  <p:sldLayoutIdLst>
    <p:sldLayoutId id="2147488529" r:id="rId1"/>
    <p:sldLayoutId id="2147488530" r:id="rId2"/>
  </p:sldLayoutIdLst>
  <p:txStyles>
    <p:titleStyle>
      <a:lvl1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ＭＳ Ｐゴシック" pitchFamily="-105" charset="-128"/>
          <a:cs typeface="ＭＳ Ｐゴシック" pitchFamily="-105"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05" charset="-52"/>
          <a:ea typeface="ＭＳ Ｐゴシック" pitchFamily="-105" charset="-128"/>
          <a:cs typeface="ＭＳ Ｐゴシック" pitchFamily="-105"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05" charset="-52"/>
          <a:ea typeface="ＭＳ Ｐゴシック" pitchFamily="-105" charset="-128"/>
          <a:cs typeface="ＭＳ Ｐゴシック" pitchFamily="-105"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05" charset="-52"/>
          <a:ea typeface="ＭＳ Ｐゴシック" pitchFamily="-105" charset="-128"/>
          <a:cs typeface="ＭＳ Ｐゴシック" pitchFamily="-105"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05" charset="-52"/>
          <a:ea typeface="ＭＳ Ｐゴシック" pitchFamily="-105" charset="-128"/>
          <a:cs typeface="ＭＳ Ｐゴシック" pitchFamily="-105" charset="-128"/>
        </a:defRPr>
      </a:lvl5pPr>
      <a:lvl6pPr marL="456411" algn="ctr" rtl="0" fontAlgn="base">
        <a:spcBef>
          <a:spcPct val="0"/>
        </a:spcBef>
        <a:spcAft>
          <a:spcPct val="0"/>
        </a:spcAft>
        <a:defRPr sz="4400">
          <a:solidFill>
            <a:schemeClr val="tx2"/>
          </a:solidFill>
          <a:effectLst>
            <a:outerShdw blurRad="38100" dist="38100" dir="2700000" algn="tl">
              <a:srgbClr val="000000"/>
            </a:outerShdw>
          </a:effectLst>
          <a:latin typeface="Tahoma" pitchFamily="-105" charset="-52"/>
        </a:defRPr>
      </a:lvl6pPr>
      <a:lvl7pPr marL="912825" algn="ctr" rtl="0" fontAlgn="base">
        <a:spcBef>
          <a:spcPct val="0"/>
        </a:spcBef>
        <a:spcAft>
          <a:spcPct val="0"/>
        </a:spcAft>
        <a:defRPr sz="4400">
          <a:solidFill>
            <a:schemeClr val="tx2"/>
          </a:solidFill>
          <a:effectLst>
            <a:outerShdw blurRad="38100" dist="38100" dir="2700000" algn="tl">
              <a:srgbClr val="000000"/>
            </a:outerShdw>
          </a:effectLst>
          <a:latin typeface="Tahoma" pitchFamily="-105" charset="-52"/>
        </a:defRPr>
      </a:lvl7pPr>
      <a:lvl8pPr marL="1369220" algn="ctr" rtl="0" fontAlgn="base">
        <a:spcBef>
          <a:spcPct val="0"/>
        </a:spcBef>
        <a:spcAft>
          <a:spcPct val="0"/>
        </a:spcAft>
        <a:defRPr sz="4400">
          <a:solidFill>
            <a:schemeClr val="tx2"/>
          </a:solidFill>
          <a:effectLst>
            <a:outerShdw blurRad="38100" dist="38100" dir="2700000" algn="tl">
              <a:srgbClr val="000000"/>
            </a:outerShdw>
          </a:effectLst>
          <a:latin typeface="Tahoma" pitchFamily="-105" charset="-52"/>
        </a:defRPr>
      </a:lvl8pPr>
      <a:lvl9pPr marL="1825644" algn="ctr" rtl="0" fontAlgn="base">
        <a:spcBef>
          <a:spcPct val="0"/>
        </a:spcBef>
        <a:spcAft>
          <a:spcPct val="0"/>
        </a:spcAft>
        <a:defRPr sz="4400">
          <a:solidFill>
            <a:schemeClr val="tx2"/>
          </a:solidFill>
          <a:effectLst>
            <a:outerShdw blurRad="38100" dist="38100" dir="2700000" algn="tl">
              <a:srgbClr val="000000"/>
            </a:outerShdw>
          </a:effectLst>
          <a:latin typeface="Tahoma" pitchFamily="-105" charset="-52"/>
        </a:defRPr>
      </a:lvl9pPr>
    </p:titleStyle>
    <p:bodyStyle>
      <a:lvl1pPr marL="342305" indent="-342305" algn="l" rtl="0" eaLnBrk="0" fontAlgn="base" hangingPunct="0">
        <a:spcBef>
          <a:spcPct val="20000"/>
        </a:spcBef>
        <a:spcAft>
          <a:spcPct val="0"/>
        </a:spcAft>
        <a:buClr>
          <a:schemeClr val="hlink"/>
        </a:buClr>
        <a:buSzPct val="80000"/>
        <a:buFont typeface="Wingdings" charset="0"/>
        <a:buChar char="n"/>
        <a:defRPr sz="3200">
          <a:solidFill>
            <a:schemeClr val="tx1"/>
          </a:solidFill>
          <a:effectLst>
            <a:outerShdw blurRad="38100" dist="38100" dir="2700000" algn="tl">
              <a:srgbClr val="000000"/>
            </a:outerShdw>
          </a:effectLst>
          <a:latin typeface="+mn-lt"/>
          <a:ea typeface="ＭＳ Ｐゴシック" pitchFamily="-105" charset="-128"/>
          <a:cs typeface="ＭＳ Ｐゴシック" pitchFamily="-105" charset="-128"/>
        </a:defRPr>
      </a:lvl1pPr>
      <a:lvl2pPr marL="741657" indent="-285260" algn="l" rtl="0" eaLnBrk="0" fontAlgn="base" hangingPunct="0">
        <a:spcBef>
          <a:spcPct val="20000"/>
        </a:spcBef>
        <a:spcAft>
          <a:spcPct val="0"/>
        </a:spcAft>
        <a:buClr>
          <a:schemeClr val="tx1"/>
        </a:buClr>
        <a:buChar char="–"/>
        <a:defRPr sz="2800">
          <a:solidFill>
            <a:schemeClr val="tx1"/>
          </a:solidFill>
          <a:effectLst>
            <a:outerShdw blurRad="38100" dist="38100" dir="2700000" algn="tl">
              <a:srgbClr val="000000"/>
            </a:outerShdw>
          </a:effectLst>
          <a:latin typeface="+mn-lt"/>
          <a:ea typeface="ＭＳ Ｐゴシック" pitchFamily="-105" charset="-128"/>
        </a:defRPr>
      </a:lvl2pPr>
      <a:lvl3pPr marL="1141010" indent="-228206" algn="l" rtl="0" eaLnBrk="0" fontAlgn="base" hangingPunct="0">
        <a:spcBef>
          <a:spcPct val="20000"/>
        </a:spcBef>
        <a:spcAft>
          <a:spcPct val="0"/>
        </a:spcAft>
        <a:buClr>
          <a:schemeClr val="hlink"/>
        </a:buClr>
        <a:buFont typeface="Wingdings" charset="0"/>
        <a:buChar char="§"/>
        <a:defRPr sz="2400">
          <a:solidFill>
            <a:schemeClr val="tx1"/>
          </a:solidFill>
          <a:effectLst>
            <a:outerShdw blurRad="38100" dist="38100" dir="2700000" algn="tl">
              <a:srgbClr val="000000"/>
            </a:outerShdw>
          </a:effectLst>
          <a:latin typeface="+mn-lt"/>
          <a:ea typeface="ＭＳ Ｐゴシック" pitchFamily="34" charset="-128"/>
          <a:cs typeface="Geneva" charset="0"/>
        </a:defRPr>
      </a:lvl3pPr>
      <a:lvl4pPr marL="1597431" indent="-228206" algn="l" rtl="0" eaLnBrk="0" fontAlgn="base" hangingPunct="0">
        <a:spcBef>
          <a:spcPct val="20000"/>
        </a:spcBef>
        <a:spcAft>
          <a:spcPct val="0"/>
        </a:spcAft>
        <a:buChar char="–"/>
        <a:defRPr sz="2000">
          <a:solidFill>
            <a:schemeClr val="tx1"/>
          </a:solidFill>
          <a:effectLst>
            <a:outerShdw blurRad="38100" dist="38100" dir="2700000" algn="tl">
              <a:srgbClr val="000000"/>
            </a:outerShdw>
          </a:effectLst>
          <a:latin typeface="+mn-lt"/>
          <a:ea typeface="ＭＳ Ｐゴシック" pitchFamily="34" charset="-128"/>
          <a:cs typeface="Geneva" charset="0"/>
        </a:defRPr>
      </a:lvl4pPr>
      <a:lvl5pPr marL="2053830" indent="-228206" algn="l" rtl="0" eaLnBrk="0" fontAlgn="base" hangingPunct="0">
        <a:spcBef>
          <a:spcPct val="20000"/>
        </a:spcBef>
        <a:spcAft>
          <a:spcPct val="0"/>
        </a:spcAft>
        <a:buClr>
          <a:schemeClr val="hlink"/>
        </a:buClr>
        <a:buFont typeface="Wingdings" charset="0"/>
        <a:buChar char="§"/>
        <a:defRPr sz="2000">
          <a:solidFill>
            <a:schemeClr val="tx1"/>
          </a:solidFill>
          <a:effectLst>
            <a:outerShdw blurRad="38100" dist="38100" dir="2700000" algn="tl">
              <a:srgbClr val="000000"/>
            </a:outerShdw>
          </a:effectLst>
          <a:latin typeface="+mn-lt"/>
          <a:ea typeface="ＭＳ Ｐゴシック" pitchFamily="34" charset="-128"/>
          <a:cs typeface="Geneva" charset="0"/>
        </a:defRPr>
      </a:lvl5pPr>
      <a:lvl6pPr marL="2510238" indent="-228206" algn="l" rtl="0" fontAlgn="base">
        <a:spcBef>
          <a:spcPct val="20000"/>
        </a:spcBef>
        <a:spcAft>
          <a:spcPct val="0"/>
        </a:spcAft>
        <a:buClr>
          <a:schemeClr val="hlink"/>
        </a:buClr>
        <a:buFont typeface="Wingdings" pitchFamily="-105" charset="2"/>
        <a:buChar char="§"/>
        <a:defRPr sz="2000">
          <a:solidFill>
            <a:schemeClr val="tx1"/>
          </a:solidFill>
          <a:effectLst>
            <a:outerShdw blurRad="38100" dist="38100" dir="2700000" algn="tl">
              <a:srgbClr val="000000"/>
            </a:outerShdw>
          </a:effectLst>
          <a:latin typeface="+mn-lt"/>
          <a:ea typeface="ＭＳ Ｐゴシック" pitchFamily="-105" charset="-128"/>
        </a:defRPr>
      </a:lvl6pPr>
      <a:lvl7pPr marL="2966653" indent="-228206" algn="l" rtl="0" fontAlgn="base">
        <a:spcBef>
          <a:spcPct val="20000"/>
        </a:spcBef>
        <a:spcAft>
          <a:spcPct val="0"/>
        </a:spcAft>
        <a:buClr>
          <a:schemeClr val="hlink"/>
        </a:buClr>
        <a:buFont typeface="Wingdings" pitchFamily="-105" charset="2"/>
        <a:buChar char="§"/>
        <a:defRPr sz="2000">
          <a:solidFill>
            <a:schemeClr val="tx1"/>
          </a:solidFill>
          <a:effectLst>
            <a:outerShdw blurRad="38100" dist="38100" dir="2700000" algn="tl">
              <a:srgbClr val="000000"/>
            </a:outerShdw>
          </a:effectLst>
          <a:latin typeface="+mn-lt"/>
          <a:ea typeface="ＭＳ Ｐゴシック" pitchFamily="-105" charset="-128"/>
        </a:defRPr>
      </a:lvl7pPr>
      <a:lvl8pPr marL="3423050" indent="-228206" algn="l" rtl="0" fontAlgn="base">
        <a:spcBef>
          <a:spcPct val="20000"/>
        </a:spcBef>
        <a:spcAft>
          <a:spcPct val="0"/>
        </a:spcAft>
        <a:buClr>
          <a:schemeClr val="hlink"/>
        </a:buClr>
        <a:buFont typeface="Wingdings" pitchFamily="-105" charset="2"/>
        <a:buChar char="§"/>
        <a:defRPr sz="2000">
          <a:solidFill>
            <a:schemeClr val="tx1"/>
          </a:solidFill>
          <a:effectLst>
            <a:outerShdw blurRad="38100" dist="38100" dir="2700000" algn="tl">
              <a:srgbClr val="000000"/>
            </a:outerShdw>
          </a:effectLst>
          <a:latin typeface="+mn-lt"/>
          <a:ea typeface="ＭＳ Ｐゴシック" pitchFamily="-105" charset="-128"/>
        </a:defRPr>
      </a:lvl8pPr>
      <a:lvl9pPr marL="3879469" indent="-228206" algn="l" rtl="0" fontAlgn="base">
        <a:spcBef>
          <a:spcPct val="20000"/>
        </a:spcBef>
        <a:spcAft>
          <a:spcPct val="0"/>
        </a:spcAft>
        <a:buClr>
          <a:schemeClr val="hlink"/>
        </a:buClr>
        <a:buFont typeface="Wingdings" pitchFamily="-105" charset="2"/>
        <a:buChar char="§"/>
        <a:defRPr sz="2000">
          <a:solidFill>
            <a:schemeClr val="tx1"/>
          </a:solidFill>
          <a:effectLst>
            <a:outerShdw blurRad="38100" dist="38100" dir="2700000" algn="tl">
              <a:srgbClr val="000000"/>
            </a:outerShdw>
          </a:effectLst>
          <a:latin typeface="+mn-lt"/>
          <a:ea typeface="ＭＳ Ｐゴシック" pitchFamily="-105" charset="-128"/>
        </a:defRPr>
      </a:lvl9pPr>
    </p:bodyStyle>
    <p:otherStyle>
      <a:defPPr>
        <a:defRPr lang="en-US"/>
      </a:defPPr>
      <a:lvl1pPr marL="0" algn="l" defTabSz="456411" rtl="0" eaLnBrk="1" latinLnBrk="0" hangingPunct="1">
        <a:defRPr sz="1800" kern="1200">
          <a:solidFill>
            <a:schemeClr val="tx1"/>
          </a:solidFill>
          <a:latin typeface="+mn-lt"/>
          <a:ea typeface="+mn-ea"/>
          <a:cs typeface="+mn-cs"/>
        </a:defRPr>
      </a:lvl1pPr>
      <a:lvl2pPr marL="456411" algn="l" defTabSz="456411" rtl="0" eaLnBrk="1" latinLnBrk="0" hangingPunct="1">
        <a:defRPr sz="1800" kern="1200">
          <a:solidFill>
            <a:schemeClr val="tx1"/>
          </a:solidFill>
          <a:latin typeface="+mn-lt"/>
          <a:ea typeface="+mn-ea"/>
          <a:cs typeface="+mn-cs"/>
        </a:defRPr>
      </a:lvl2pPr>
      <a:lvl3pPr marL="912825" algn="l" defTabSz="456411" rtl="0" eaLnBrk="1" latinLnBrk="0" hangingPunct="1">
        <a:defRPr sz="1800" kern="1200">
          <a:solidFill>
            <a:schemeClr val="tx1"/>
          </a:solidFill>
          <a:latin typeface="+mn-lt"/>
          <a:ea typeface="+mn-ea"/>
          <a:cs typeface="+mn-cs"/>
        </a:defRPr>
      </a:lvl3pPr>
      <a:lvl4pPr marL="1369220" algn="l" defTabSz="456411" rtl="0" eaLnBrk="1" latinLnBrk="0" hangingPunct="1">
        <a:defRPr sz="1800" kern="1200">
          <a:solidFill>
            <a:schemeClr val="tx1"/>
          </a:solidFill>
          <a:latin typeface="+mn-lt"/>
          <a:ea typeface="+mn-ea"/>
          <a:cs typeface="+mn-cs"/>
        </a:defRPr>
      </a:lvl4pPr>
      <a:lvl5pPr marL="1825644" algn="l" defTabSz="456411" rtl="0" eaLnBrk="1" latinLnBrk="0" hangingPunct="1">
        <a:defRPr sz="1800" kern="1200">
          <a:solidFill>
            <a:schemeClr val="tx1"/>
          </a:solidFill>
          <a:latin typeface="+mn-lt"/>
          <a:ea typeface="+mn-ea"/>
          <a:cs typeface="+mn-cs"/>
        </a:defRPr>
      </a:lvl5pPr>
      <a:lvl6pPr marL="2282036" algn="l" defTabSz="456411" rtl="0" eaLnBrk="1" latinLnBrk="0" hangingPunct="1">
        <a:defRPr sz="1800" kern="1200">
          <a:solidFill>
            <a:schemeClr val="tx1"/>
          </a:solidFill>
          <a:latin typeface="+mn-lt"/>
          <a:ea typeface="+mn-ea"/>
          <a:cs typeface="+mn-cs"/>
        </a:defRPr>
      </a:lvl6pPr>
      <a:lvl7pPr marL="2738440" algn="l" defTabSz="456411" rtl="0" eaLnBrk="1" latinLnBrk="0" hangingPunct="1">
        <a:defRPr sz="1800" kern="1200">
          <a:solidFill>
            <a:schemeClr val="tx1"/>
          </a:solidFill>
          <a:latin typeface="+mn-lt"/>
          <a:ea typeface="+mn-ea"/>
          <a:cs typeface="+mn-cs"/>
        </a:defRPr>
      </a:lvl7pPr>
      <a:lvl8pPr marL="3194844" algn="l" defTabSz="456411" rtl="0" eaLnBrk="1" latinLnBrk="0" hangingPunct="1">
        <a:defRPr sz="1800" kern="1200">
          <a:solidFill>
            <a:schemeClr val="tx1"/>
          </a:solidFill>
          <a:latin typeface="+mn-lt"/>
          <a:ea typeface="+mn-ea"/>
          <a:cs typeface="+mn-cs"/>
        </a:defRPr>
      </a:lvl8pPr>
      <a:lvl9pPr marL="3651255" algn="l" defTabSz="456411" rtl="0" eaLnBrk="1" latinLnBrk="0" hangingPunct="1">
        <a:defRPr sz="1800" kern="1200">
          <a:solidFill>
            <a:schemeClr val="tx1"/>
          </a:solidFill>
          <a:latin typeface="+mn-lt"/>
          <a:ea typeface="+mn-ea"/>
          <a:cs typeface="+mn-cs"/>
        </a:defRPr>
      </a:lvl9pPr>
    </p:otherStyle>
  </p:txStyles>
</p:sldMaster>
</file>

<file path=ppt/slideMasters/slideMaster88.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100000">
              <a:schemeClr val="bg2"/>
            </a:gs>
          </a:gsLst>
          <a:lin ang="0" scaled="1"/>
        </a:gradFill>
        <a:effectLst/>
      </p:bgPr>
    </p:bg>
    <p:spTree>
      <p:nvGrpSpPr>
        <p:cNvPr id="1" name=""/>
        <p:cNvGrpSpPr/>
        <p:nvPr/>
      </p:nvGrpSpPr>
      <p:grpSpPr>
        <a:xfrm>
          <a:off x="0" y="0"/>
          <a:ext cx="0" cy="0"/>
          <a:chOff x="0" y="0"/>
          <a:chExt cx="0" cy="0"/>
        </a:xfrm>
      </p:grpSpPr>
      <p:grpSp>
        <p:nvGrpSpPr>
          <p:cNvPr id="1026" name="Group 2"/>
          <p:cNvGrpSpPr>
            <a:grpSpLocks/>
          </p:cNvGrpSpPr>
          <p:nvPr/>
        </p:nvGrpSpPr>
        <p:grpSpPr bwMode="auto">
          <a:xfrm>
            <a:off x="0" y="1588"/>
            <a:ext cx="9132888" cy="6845300"/>
            <a:chOff x="0" y="1"/>
            <a:chExt cx="5753" cy="4312"/>
          </a:xfrm>
        </p:grpSpPr>
        <p:sp>
          <p:nvSpPr>
            <p:cNvPr id="6147" name="Freeform 3"/>
            <p:cNvSpPr>
              <a:spLocks/>
            </p:cNvSpPr>
            <p:nvPr/>
          </p:nvSpPr>
          <p:spPr bwMode="auto">
            <a:xfrm>
              <a:off x="3394" y="999"/>
              <a:ext cx="2359" cy="3314"/>
            </a:xfrm>
            <a:custGeom>
              <a:avLst/>
              <a:gdLst/>
              <a:ahLst/>
              <a:cxnLst>
                <a:cxn ang="0">
                  <a:pos x="1905" y="3312"/>
                </a:cxn>
                <a:cxn ang="0">
                  <a:pos x="2358" y="3313"/>
                </a:cxn>
                <a:cxn ang="0">
                  <a:pos x="2358" y="1437"/>
                </a:cxn>
                <a:cxn ang="0">
                  <a:pos x="0" y="0"/>
                </a:cxn>
                <a:cxn ang="0">
                  <a:pos x="201" y="150"/>
                </a:cxn>
                <a:cxn ang="0">
                  <a:pos x="366" y="279"/>
                </a:cxn>
                <a:cxn ang="0">
                  <a:pos x="552" y="441"/>
                </a:cxn>
                <a:cxn ang="0">
                  <a:pos x="732" y="612"/>
                </a:cxn>
                <a:cxn ang="0">
                  <a:pos x="996" y="903"/>
                </a:cxn>
                <a:cxn ang="0">
                  <a:pos x="1230" y="1212"/>
                </a:cxn>
                <a:cxn ang="0">
                  <a:pos x="1400" y="1482"/>
                </a:cxn>
                <a:cxn ang="0">
                  <a:pos x="1548" y="1761"/>
                </a:cxn>
                <a:cxn ang="0">
                  <a:pos x="1665" y="2040"/>
                </a:cxn>
                <a:cxn ang="0">
                  <a:pos x="1751" y="2295"/>
                </a:cxn>
                <a:cxn ang="0">
                  <a:pos x="1809" y="2511"/>
                </a:cxn>
                <a:cxn ang="0">
                  <a:pos x="1863" y="2778"/>
                </a:cxn>
                <a:cxn ang="0">
                  <a:pos x="1890" y="3012"/>
                </a:cxn>
                <a:cxn ang="0">
                  <a:pos x="1905" y="3312"/>
                </a:cxn>
              </a:cxnLst>
              <a:rect l="0" t="0" r="r" b="b"/>
              <a:pathLst>
                <a:path w="2359" h="3314">
                  <a:moveTo>
                    <a:pt x="1905" y="3312"/>
                  </a:moveTo>
                  <a:lnTo>
                    <a:pt x="2358" y="3313"/>
                  </a:lnTo>
                  <a:lnTo>
                    <a:pt x="2358" y="1437"/>
                  </a:lnTo>
                  <a:lnTo>
                    <a:pt x="0" y="0"/>
                  </a:lnTo>
                  <a:lnTo>
                    <a:pt x="201" y="150"/>
                  </a:lnTo>
                  <a:lnTo>
                    <a:pt x="366" y="279"/>
                  </a:lnTo>
                  <a:lnTo>
                    <a:pt x="552" y="441"/>
                  </a:lnTo>
                  <a:lnTo>
                    <a:pt x="732" y="612"/>
                  </a:lnTo>
                  <a:lnTo>
                    <a:pt x="996" y="903"/>
                  </a:lnTo>
                  <a:lnTo>
                    <a:pt x="1230" y="1212"/>
                  </a:lnTo>
                  <a:lnTo>
                    <a:pt x="1400" y="1482"/>
                  </a:lnTo>
                  <a:lnTo>
                    <a:pt x="1548" y="1761"/>
                  </a:lnTo>
                  <a:lnTo>
                    <a:pt x="1665" y="2040"/>
                  </a:lnTo>
                  <a:lnTo>
                    <a:pt x="1751" y="2295"/>
                  </a:lnTo>
                  <a:lnTo>
                    <a:pt x="1809" y="2511"/>
                  </a:lnTo>
                  <a:lnTo>
                    <a:pt x="1863" y="2778"/>
                  </a:lnTo>
                  <a:lnTo>
                    <a:pt x="1890" y="3012"/>
                  </a:lnTo>
                  <a:lnTo>
                    <a:pt x="1905" y="3312"/>
                  </a:lnTo>
                </a:path>
              </a:pathLst>
            </a:custGeom>
            <a:gradFill rotWithShape="0">
              <a:gsLst>
                <a:gs pos="0">
                  <a:schemeClr val="accent2">
                    <a:gamma/>
                    <a:shade val="46275"/>
                    <a:invGamma/>
                  </a:schemeClr>
                </a:gs>
                <a:gs pos="100000">
                  <a:schemeClr val="accent2"/>
                </a:gs>
              </a:gsLst>
              <a:lin ang="0" scaled="1"/>
            </a:gradFill>
            <a:ln w="9525" cap="rnd">
              <a:noFill/>
              <a:round/>
              <a:headEnd/>
              <a:tailEnd/>
            </a:ln>
            <a:effectLst/>
          </p:spPr>
          <p:txBody>
            <a:bodyPr/>
            <a:lstStyle/>
            <a:p>
              <a:pPr>
                <a:defRPr/>
              </a:pPr>
              <a:endParaRPr lang="en-US">
                <a:solidFill>
                  <a:srgbClr val="FFFFFF"/>
                </a:solidFill>
                <a:ea typeface="ＭＳ Ｐゴシック" charset="-128"/>
                <a:cs typeface="ＭＳ Ｐゴシック" charset="-128"/>
              </a:endParaRPr>
            </a:p>
          </p:txBody>
        </p:sp>
        <p:sp>
          <p:nvSpPr>
            <p:cNvPr id="1033" name="Arc 4"/>
            <p:cNvSpPr>
              <a:spLocks/>
            </p:cNvSpPr>
            <p:nvPr/>
          </p:nvSpPr>
          <p:spPr bwMode="auto">
            <a:xfrm>
              <a:off x="0" y="1"/>
              <a:ext cx="5298" cy="4312"/>
            </a:xfrm>
            <a:custGeom>
              <a:avLst/>
              <a:gdLst>
                <a:gd name="T0" fmla="*/ 0 w 21600"/>
                <a:gd name="T1" fmla="*/ 0 h 21600"/>
                <a:gd name="T2" fmla="*/ 0 w 21600"/>
                <a:gd name="T3" fmla="*/ 0 h 21600"/>
                <a:gd name="T4" fmla="*/ 0 w 21600"/>
                <a:gd name="T5" fmla="*/ 0 h 21600"/>
                <a:gd name="T6" fmla="*/ 0 60000 65536"/>
                <a:gd name="T7" fmla="*/ 0 60000 65536"/>
                <a:gd name="T8" fmla="*/ 0 60000 65536"/>
              </a:gdLst>
              <a:ahLst/>
              <a:cxnLst>
                <a:cxn ang="T6">
                  <a:pos x="T0" y="T1"/>
                </a:cxn>
                <a:cxn ang="T7">
                  <a:pos x="T2" y="T3"/>
                </a:cxn>
                <a:cxn ang="T8">
                  <a:pos x="T4" y="T5"/>
                </a:cxn>
              </a:cxnLst>
              <a:rect l="0" t="0" r="r" b="b"/>
              <a:pathLst>
                <a:path w="21600" h="21600" fill="none" extrusionOk="0">
                  <a:moveTo>
                    <a:pt x="0" y="-1"/>
                  </a:moveTo>
                  <a:cubicBezTo>
                    <a:pt x="11929" y="-1"/>
                    <a:pt x="21600" y="9670"/>
                    <a:pt x="21600" y="21600"/>
                  </a:cubicBezTo>
                </a:path>
                <a:path w="21600" h="21600" stroke="0" extrusionOk="0">
                  <a:moveTo>
                    <a:pt x="0" y="-1"/>
                  </a:moveTo>
                  <a:cubicBezTo>
                    <a:pt x="11929" y="-1"/>
                    <a:pt x="21600" y="9670"/>
                    <a:pt x="21600" y="21600"/>
                  </a:cubicBezTo>
                  <a:lnTo>
                    <a:pt x="0" y="21600"/>
                  </a:lnTo>
                  <a:lnTo>
                    <a:pt x="0" y="-1"/>
                  </a:lnTo>
                  <a:close/>
                </a:path>
              </a:pathLst>
            </a:custGeom>
            <a:noFill/>
            <a:ln w="12700" cap="rnd">
              <a:solidFill>
                <a:schemeClr val="accent2"/>
              </a:solidFill>
              <a:round/>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anchor="ctr"/>
            <a:lstStyle/>
            <a:p>
              <a:endParaRPr lang="en-US">
                <a:solidFill>
                  <a:srgbClr val="FFFFFF"/>
                </a:solidFill>
              </a:endParaRPr>
            </a:p>
          </p:txBody>
        </p:sp>
      </p:grpSp>
      <p:sp>
        <p:nvSpPr>
          <p:cNvPr id="6149" name="Rectangle 5"/>
          <p:cNvSpPr>
            <a:spLocks noGrp="1" noChangeArrowheads="1"/>
          </p:cNvSpPr>
          <p:nvPr>
            <p:ph type="title"/>
          </p:nvPr>
        </p:nvSpPr>
        <p:spPr bwMode="auto">
          <a:xfrm>
            <a:off x="685800" y="609600"/>
            <a:ext cx="7772400" cy="1143000"/>
          </a:xfrm>
          <a:prstGeom prst="rect">
            <a:avLst/>
          </a:prstGeom>
          <a:noFill/>
          <a:ln w="9525">
            <a:noFill/>
            <a:miter lim="800000"/>
            <a:headEnd/>
            <a:tailEnd/>
          </a:ln>
          <a:effectLst/>
        </p:spPr>
        <p:txBody>
          <a:bodyPr vert="horz" wrap="square" lIns="92024" tIns="46012" rIns="92024" bIns="46012" numCol="1" anchor="ctr" anchorCtr="0" compatLnSpc="1">
            <a:prstTxWarp prst="textNoShape">
              <a:avLst/>
            </a:prstTxWarp>
          </a:bodyPr>
          <a:lstStyle/>
          <a:p>
            <a:pPr lvl="0"/>
            <a:r>
              <a:rPr lang="en-US" dirty="0"/>
              <a:t>Click to edit Master title style</a:t>
            </a:r>
          </a:p>
        </p:txBody>
      </p:sp>
      <p:sp>
        <p:nvSpPr>
          <p:cNvPr id="6150" name="Rectangle 6"/>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2024" tIns="46012" rIns="92024" bIns="46012" numCol="1" anchor="ctr" anchorCtr="0" compatLnSpc="1">
            <a:prstTxWarp prst="textNoShape">
              <a:avLst/>
            </a:prstTxWarp>
          </a:bodyPr>
          <a:lstStyle>
            <a:lvl1pPr>
              <a:defRPr sz="1400">
                <a:ea typeface="ＭＳ Ｐゴシック" charset="-128"/>
                <a:cs typeface="ＭＳ Ｐゴシック" charset="-128"/>
              </a:defRPr>
            </a:lvl1pPr>
          </a:lstStyle>
          <a:p>
            <a:pPr>
              <a:defRPr/>
            </a:pPr>
            <a:endParaRPr lang="en-US">
              <a:solidFill>
                <a:srgbClr val="FFFFFF"/>
              </a:solidFill>
            </a:endParaRPr>
          </a:p>
        </p:txBody>
      </p:sp>
      <p:sp>
        <p:nvSpPr>
          <p:cNvPr id="6151" name="Rectangle 7"/>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2024" tIns="46012" rIns="92024" bIns="46012" numCol="1" anchor="ctr" anchorCtr="0" compatLnSpc="1">
            <a:prstTxWarp prst="textNoShape">
              <a:avLst/>
            </a:prstTxWarp>
          </a:bodyPr>
          <a:lstStyle>
            <a:lvl1pPr algn="ctr">
              <a:defRPr sz="1400">
                <a:ea typeface="ＭＳ Ｐゴシック" charset="-128"/>
                <a:cs typeface="ＭＳ Ｐゴシック" charset="-128"/>
              </a:defRPr>
            </a:lvl1pPr>
          </a:lstStyle>
          <a:p>
            <a:pPr>
              <a:defRPr/>
            </a:pPr>
            <a:endParaRPr lang="en-US">
              <a:solidFill>
                <a:srgbClr val="FFFFFF"/>
              </a:solidFill>
            </a:endParaRPr>
          </a:p>
        </p:txBody>
      </p:sp>
      <p:sp>
        <p:nvSpPr>
          <p:cNvPr id="6152" name="Rectangle 8"/>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2024" tIns="46012" rIns="92024" bIns="46012" numCol="1" anchor="ctr" anchorCtr="0" compatLnSpc="1">
            <a:prstTxWarp prst="textNoShape">
              <a:avLst/>
            </a:prstTxWarp>
          </a:bodyPr>
          <a:lstStyle>
            <a:lvl1pPr algn="r">
              <a:defRPr sz="1400"/>
            </a:lvl1pPr>
          </a:lstStyle>
          <a:p>
            <a:pPr>
              <a:defRPr/>
            </a:pPr>
            <a:fld id="{D294187F-00A1-6040-B8D4-6AA4296BE230}" type="slidenum">
              <a:rPr lang="en-US">
                <a:solidFill>
                  <a:srgbClr val="FFFFFF"/>
                </a:solidFill>
              </a:rPr>
              <a:pPr>
                <a:defRPr/>
              </a:pPr>
              <a:t>‹#›</a:t>
            </a:fld>
            <a:endParaRPr lang="en-US">
              <a:solidFill>
                <a:srgbClr val="FFFFFF"/>
              </a:solidFill>
            </a:endParaRPr>
          </a:p>
        </p:txBody>
      </p:sp>
      <p:sp>
        <p:nvSpPr>
          <p:cNvPr id="1031" name="Rectangle 9"/>
          <p:cNvSpPr>
            <a:spLocks noGrp="1" noChangeArrowheads="1"/>
          </p:cNvSpPr>
          <p:nvPr>
            <p:ph type="body" idx="1"/>
          </p:nvPr>
        </p:nvSpPr>
        <p:spPr bwMode="auto">
          <a:xfrm>
            <a:off x="685800" y="1981200"/>
            <a:ext cx="7772400" cy="4114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389" tIns="45695" rIns="91389" bIns="45695"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2709515802"/>
      </p:ext>
    </p:extLst>
  </p:cSld>
  <p:clrMap bg1="dk2" tx1="lt1" bg2="dk1" tx2="lt2" accent1="accent1" accent2="accent2" accent3="accent3" accent4="accent4" accent5="accent5" accent6="accent6" hlink="hlink" folHlink="folHlink"/>
  <p:sldLayoutIdLst>
    <p:sldLayoutId id="2147488532" r:id="rId1"/>
    <p:sldLayoutId id="2147488533" r:id="rId2"/>
    <p:sldLayoutId id="2147488534" r:id="rId3"/>
    <p:sldLayoutId id="2147488535" r:id="rId4"/>
    <p:sldLayoutId id="2147488536" r:id="rId5"/>
    <p:sldLayoutId id="2147488537" r:id="rId6"/>
    <p:sldLayoutId id="2147488538" r:id="rId7"/>
    <p:sldLayoutId id="2147488539" r:id="rId8"/>
    <p:sldLayoutId id="2147488540" r:id="rId9"/>
    <p:sldLayoutId id="2147488541" r:id="rId10"/>
    <p:sldLayoutId id="2147488542" r:id="rId11"/>
    <p:sldLayoutId id="2147488543" r:id="rId12"/>
  </p:sldLayoutIdLst>
  <p:txStyles>
    <p:titleStyle>
      <a:lvl1pPr algn="ctr" rtl="0" eaLnBrk="0" fontAlgn="base" hangingPunct="0">
        <a:spcBef>
          <a:spcPct val="0"/>
        </a:spcBef>
        <a:spcAft>
          <a:spcPct val="0"/>
        </a:spcAft>
        <a:defRPr sz="4400" b="1" i="0">
          <a:solidFill>
            <a:schemeClr val="tx2"/>
          </a:solidFill>
          <a:effectLst>
            <a:outerShdw blurRad="38100" dist="38100" dir="2700000" algn="tl">
              <a:srgbClr val="000000"/>
            </a:outerShdw>
          </a:effectLst>
          <a:latin typeface="Arial" panose="020B0604020202020204" pitchFamily="34" charset="0"/>
          <a:ea typeface="ＭＳ Ｐゴシック" pitchFamily="-108" charset="-128"/>
          <a:cs typeface="ＭＳ Ｐゴシック" pitchFamily="-108"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08"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08"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08"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08" charset="0"/>
          <a:ea typeface="ＭＳ Ｐゴシック" pitchFamily="-108" charset="-128"/>
          <a:cs typeface="ＭＳ Ｐゴシック" pitchFamily="-108" charset="-128"/>
        </a:defRPr>
      </a:lvl5pPr>
      <a:lvl6pPr marL="456952" algn="ctr" rtl="0" fontAlgn="base">
        <a:spcBef>
          <a:spcPct val="0"/>
        </a:spcBef>
        <a:spcAft>
          <a:spcPct val="0"/>
        </a:spcAft>
        <a:defRPr sz="4400">
          <a:solidFill>
            <a:schemeClr val="tx2"/>
          </a:solidFill>
          <a:effectLst>
            <a:outerShdw blurRad="38100" dist="38100" dir="2700000" algn="tl">
              <a:srgbClr val="000000"/>
            </a:outerShdw>
          </a:effectLst>
          <a:latin typeface="Arial" pitchFamily="-108" charset="0"/>
        </a:defRPr>
      </a:lvl6pPr>
      <a:lvl7pPr marL="913905" algn="ctr" rtl="0" fontAlgn="base">
        <a:spcBef>
          <a:spcPct val="0"/>
        </a:spcBef>
        <a:spcAft>
          <a:spcPct val="0"/>
        </a:spcAft>
        <a:defRPr sz="4400">
          <a:solidFill>
            <a:schemeClr val="tx2"/>
          </a:solidFill>
          <a:effectLst>
            <a:outerShdw blurRad="38100" dist="38100" dir="2700000" algn="tl">
              <a:srgbClr val="000000"/>
            </a:outerShdw>
          </a:effectLst>
          <a:latin typeface="Arial" pitchFamily="-108" charset="0"/>
        </a:defRPr>
      </a:lvl7pPr>
      <a:lvl8pPr marL="1370852" algn="ctr" rtl="0" fontAlgn="base">
        <a:spcBef>
          <a:spcPct val="0"/>
        </a:spcBef>
        <a:spcAft>
          <a:spcPct val="0"/>
        </a:spcAft>
        <a:defRPr sz="4400">
          <a:solidFill>
            <a:schemeClr val="tx2"/>
          </a:solidFill>
          <a:effectLst>
            <a:outerShdw blurRad="38100" dist="38100" dir="2700000" algn="tl">
              <a:srgbClr val="000000"/>
            </a:outerShdw>
          </a:effectLst>
          <a:latin typeface="Arial" pitchFamily="-108" charset="0"/>
        </a:defRPr>
      </a:lvl8pPr>
      <a:lvl9pPr marL="1827807" algn="ctr" rtl="0" fontAlgn="base">
        <a:spcBef>
          <a:spcPct val="0"/>
        </a:spcBef>
        <a:spcAft>
          <a:spcPct val="0"/>
        </a:spcAft>
        <a:defRPr sz="4400">
          <a:solidFill>
            <a:schemeClr val="tx2"/>
          </a:solidFill>
          <a:effectLst>
            <a:outerShdw blurRad="38100" dist="38100" dir="2700000" algn="tl">
              <a:srgbClr val="000000"/>
            </a:outerShdw>
          </a:effectLst>
          <a:latin typeface="Arial" pitchFamily="-108" charset="0"/>
        </a:defRPr>
      </a:lvl9pPr>
    </p:titleStyle>
    <p:bodyStyle>
      <a:lvl1pPr marL="342713" indent="-342713" algn="l" rtl="0" eaLnBrk="0" fontAlgn="base" hangingPunct="0">
        <a:spcBef>
          <a:spcPct val="20000"/>
        </a:spcBef>
        <a:spcAft>
          <a:spcPct val="0"/>
        </a:spcAft>
        <a:buClr>
          <a:schemeClr val="accent2"/>
        </a:buClr>
        <a:buSzPct val="80000"/>
        <a:buFont typeface="Wingdings" charset="0"/>
        <a:buChar char="l"/>
        <a:defRPr sz="3200" b="1" i="0">
          <a:solidFill>
            <a:schemeClr val="tx1"/>
          </a:solidFill>
          <a:latin typeface="Arial" panose="020B0604020202020204" pitchFamily="34" charset="0"/>
          <a:ea typeface="ＭＳ Ｐゴシック" pitchFamily="-108" charset="-128"/>
          <a:cs typeface="Arial" panose="020B0604020202020204" pitchFamily="34" charset="0"/>
        </a:defRPr>
      </a:lvl1pPr>
      <a:lvl2pPr marL="742543" indent="-285596" algn="l" rtl="0" eaLnBrk="0" fontAlgn="base" hangingPunct="0">
        <a:spcBef>
          <a:spcPct val="20000"/>
        </a:spcBef>
        <a:spcAft>
          <a:spcPct val="0"/>
        </a:spcAft>
        <a:buClr>
          <a:schemeClr val="tx1"/>
        </a:buClr>
        <a:buSzPct val="90000"/>
        <a:buChar char="–"/>
        <a:defRPr sz="2800" b="1" i="0">
          <a:solidFill>
            <a:schemeClr val="tx1"/>
          </a:solidFill>
          <a:latin typeface="Arial" panose="020B0604020202020204" pitchFamily="34" charset="0"/>
          <a:ea typeface="ＭＳ Ｐゴシック" pitchFamily="-108" charset="-128"/>
          <a:cs typeface="Arial" panose="020B0604020202020204" pitchFamily="34" charset="0"/>
        </a:defRPr>
      </a:lvl2pPr>
      <a:lvl3pPr marL="1142374" indent="-228477" algn="l" rtl="0" eaLnBrk="0" fontAlgn="base" hangingPunct="0">
        <a:spcBef>
          <a:spcPct val="20000"/>
        </a:spcBef>
        <a:spcAft>
          <a:spcPct val="0"/>
        </a:spcAft>
        <a:buClr>
          <a:schemeClr val="accent1"/>
        </a:buClr>
        <a:buSzPct val="60000"/>
        <a:buFont typeface="Wingdings" charset="0"/>
        <a:buChar char="l"/>
        <a:defRPr sz="2400" b="1" i="0">
          <a:solidFill>
            <a:schemeClr val="tx1"/>
          </a:solidFill>
          <a:latin typeface="Arial" panose="020B0604020202020204" pitchFamily="34" charset="0"/>
          <a:ea typeface="ＭＳ Ｐゴシック" pitchFamily="-108" charset="-128"/>
          <a:cs typeface="Arial" panose="020B0604020202020204" pitchFamily="34" charset="0"/>
        </a:defRPr>
      </a:lvl3pPr>
      <a:lvl4pPr marL="1599329" indent="-228477" algn="l" rtl="0" eaLnBrk="0" fontAlgn="base" hangingPunct="0">
        <a:spcBef>
          <a:spcPct val="20000"/>
        </a:spcBef>
        <a:spcAft>
          <a:spcPct val="0"/>
        </a:spcAft>
        <a:buClr>
          <a:schemeClr val="tx1"/>
        </a:buClr>
        <a:buChar char="–"/>
        <a:defRPr sz="2000" b="1" i="0">
          <a:solidFill>
            <a:schemeClr val="tx1"/>
          </a:solidFill>
          <a:latin typeface="Arial" panose="020B0604020202020204" pitchFamily="34" charset="0"/>
          <a:ea typeface="ＭＳ Ｐゴシック" pitchFamily="-108" charset="-128"/>
          <a:cs typeface="Arial" panose="020B0604020202020204" pitchFamily="34" charset="0"/>
        </a:defRPr>
      </a:lvl4pPr>
      <a:lvl5pPr marL="2056278" indent="-228477" algn="l" rtl="0" eaLnBrk="0" fontAlgn="base" hangingPunct="0">
        <a:spcBef>
          <a:spcPct val="20000"/>
        </a:spcBef>
        <a:spcAft>
          <a:spcPct val="0"/>
        </a:spcAft>
        <a:buClr>
          <a:schemeClr val="accent1"/>
        </a:buClr>
        <a:buChar char="•"/>
        <a:defRPr sz="2000" b="1" i="0">
          <a:solidFill>
            <a:schemeClr val="tx1"/>
          </a:solidFill>
          <a:latin typeface="Arial" panose="020B0604020202020204" pitchFamily="34" charset="0"/>
          <a:ea typeface="ＭＳ Ｐゴシック" pitchFamily="-108" charset="-128"/>
          <a:cs typeface="Arial" panose="020B0604020202020204" pitchFamily="34" charset="0"/>
        </a:defRPr>
      </a:lvl5pPr>
      <a:lvl6pPr marL="2513228" indent="-228477" algn="l" rtl="0" fontAlgn="base">
        <a:spcBef>
          <a:spcPct val="20000"/>
        </a:spcBef>
        <a:spcAft>
          <a:spcPct val="0"/>
        </a:spcAft>
        <a:buClr>
          <a:schemeClr val="accent1"/>
        </a:buClr>
        <a:buChar char="•"/>
        <a:defRPr sz="2000">
          <a:solidFill>
            <a:schemeClr val="tx1"/>
          </a:solidFill>
          <a:latin typeface="+mn-lt"/>
          <a:ea typeface="ＭＳ Ｐゴシック" pitchFamily="-108" charset="-128"/>
        </a:defRPr>
      </a:lvl6pPr>
      <a:lvl7pPr marL="2970182" indent="-228477" algn="l" rtl="0" fontAlgn="base">
        <a:spcBef>
          <a:spcPct val="20000"/>
        </a:spcBef>
        <a:spcAft>
          <a:spcPct val="0"/>
        </a:spcAft>
        <a:buClr>
          <a:schemeClr val="accent1"/>
        </a:buClr>
        <a:buChar char="•"/>
        <a:defRPr sz="2000">
          <a:solidFill>
            <a:schemeClr val="tx1"/>
          </a:solidFill>
          <a:latin typeface="+mn-lt"/>
          <a:ea typeface="ＭＳ Ｐゴシック" pitchFamily="-108" charset="-128"/>
        </a:defRPr>
      </a:lvl7pPr>
      <a:lvl8pPr marL="3427130" indent="-228477" algn="l" rtl="0" fontAlgn="base">
        <a:spcBef>
          <a:spcPct val="20000"/>
        </a:spcBef>
        <a:spcAft>
          <a:spcPct val="0"/>
        </a:spcAft>
        <a:buClr>
          <a:schemeClr val="accent1"/>
        </a:buClr>
        <a:buChar char="•"/>
        <a:defRPr sz="2000">
          <a:solidFill>
            <a:schemeClr val="tx1"/>
          </a:solidFill>
          <a:latin typeface="+mn-lt"/>
          <a:ea typeface="ＭＳ Ｐゴシック" pitchFamily="-108" charset="-128"/>
        </a:defRPr>
      </a:lvl8pPr>
      <a:lvl9pPr marL="3884082" indent="-228477" algn="l" rtl="0" fontAlgn="base">
        <a:spcBef>
          <a:spcPct val="20000"/>
        </a:spcBef>
        <a:spcAft>
          <a:spcPct val="0"/>
        </a:spcAft>
        <a:buClr>
          <a:schemeClr val="accent1"/>
        </a:buClr>
        <a:buChar char="•"/>
        <a:defRPr sz="2000">
          <a:solidFill>
            <a:schemeClr val="tx1"/>
          </a:solidFill>
          <a:latin typeface="+mn-lt"/>
          <a:ea typeface="ＭＳ Ｐゴシック" pitchFamily="-108" charset="-128"/>
        </a:defRPr>
      </a:lvl9pPr>
    </p:bodyStyle>
    <p:otherStyle>
      <a:defPPr>
        <a:defRPr lang="en-US"/>
      </a:defPPr>
      <a:lvl1pPr marL="0" algn="l" defTabSz="456952" rtl="0" eaLnBrk="1" latinLnBrk="0" hangingPunct="1">
        <a:defRPr sz="1800" kern="1200">
          <a:solidFill>
            <a:schemeClr val="tx1"/>
          </a:solidFill>
          <a:latin typeface="+mn-lt"/>
          <a:ea typeface="+mn-ea"/>
          <a:cs typeface="+mn-cs"/>
        </a:defRPr>
      </a:lvl1pPr>
      <a:lvl2pPr marL="456952" algn="l" defTabSz="456952" rtl="0" eaLnBrk="1" latinLnBrk="0" hangingPunct="1">
        <a:defRPr sz="1800" kern="1200">
          <a:solidFill>
            <a:schemeClr val="tx1"/>
          </a:solidFill>
          <a:latin typeface="+mn-lt"/>
          <a:ea typeface="+mn-ea"/>
          <a:cs typeface="+mn-cs"/>
        </a:defRPr>
      </a:lvl2pPr>
      <a:lvl3pPr marL="913905" algn="l" defTabSz="456952" rtl="0" eaLnBrk="1" latinLnBrk="0" hangingPunct="1">
        <a:defRPr sz="1800" kern="1200">
          <a:solidFill>
            <a:schemeClr val="tx1"/>
          </a:solidFill>
          <a:latin typeface="+mn-lt"/>
          <a:ea typeface="+mn-ea"/>
          <a:cs typeface="+mn-cs"/>
        </a:defRPr>
      </a:lvl3pPr>
      <a:lvl4pPr marL="1370852" algn="l" defTabSz="456952" rtl="0" eaLnBrk="1" latinLnBrk="0" hangingPunct="1">
        <a:defRPr sz="1800" kern="1200">
          <a:solidFill>
            <a:schemeClr val="tx1"/>
          </a:solidFill>
          <a:latin typeface="+mn-lt"/>
          <a:ea typeface="+mn-ea"/>
          <a:cs typeface="+mn-cs"/>
        </a:defRPr>
      </a:lvl4pPr>
      <a:lvl5pPr marL="1827807" algn="l" defTabSz="456952" rtl="0" eaLnBrk="1" latinLnBrk="0" hangingPunct="1">
        <a:defRPr sz="1800" kern="1200">
          <a:solidFill>
            <a:schemeClr val="tx1"/>
          </a:solidFill>
          <a:latin typeface="+mn-lt"/>
          <a:ea typeface="+mn-ea"/>
          <a:cs typeface="+mn-cs"/>
        </a:defRPr>
      </a:lvl5pPr>
      <a:lvl6pPr marL="2284752" algn="l" defTabSz="456952" rtl="0" eaLnBrk="1" latinLnBrk="0" hangingPunct="1">
        <a:defRPr sz="1800" kern="1200">
          <a:solidFill>
            <a:schemeClr val="tx1"/>
          </a:solidFill>
          <a:latin typeface="+mn-lt"/>
          <a:ea typeface="+mn-ea"/>
          <a:cs typeface="+mn-cs"/>
        </a:defRPr>
      </a:lvl6pPr>
      <a:lvl7pPr marL="2741704" algn="l" defTabSz="456952" rtl="0" eaLnBrk="1" latinLnBrk="0" hangingPunct="1">
        <a:defRPr sz="1800" kern="1200">
          <a:solidFill>
            <a:schemeClr val="tx1"/>
          </a:solidFill>
          <a:latin typeface="+mn-lt"/>
          <a:ea typeface="+mn-ea"/>
          <a:cs typeface="+mn-cs"/>
        </a:defRPr>
      </a:lvl7pPr>
      <a:lvl8pPr marL="3198654" algn="l" defTabSz="456952" rtl="0" eaLnBrk="1" latinLnBrk="0" hangingPunct="1">
        <a:defRPr sz="1800" kern="1200">
          <a:solidFill>
            <a:schemeClr val="tx1"/>
          </a:solidFill>
          <a:latin typeface="+mn-lt"/>
          <a:ea typeface="+mn-ea"/>
          <a:cs typeface="+mn-cs"/>
        </a:defRPr>
      </a:lvl8pPr>
      <a:lvl9pPr marL="3655603" algn="l" defTabSz="456952" rtl="0" eaLnBrk="1" latinLnBrk="0" hangingPunct="1">
        <a:defRPr sz="1800" kern="1200">
          <a:solidFill>
            <a:schemeClr val="tx1"/>
          </a:solidFill>
          <a:latin typeface="+mn-lt"/>
          <a:ea typeface="+mn-ea"/>
          <a:cs typeface="+mn-cs"/>
        </a:defRPr>
      </a:lvl9pPr>
    </p:otherStyle>
  </p:txStyles>
</p:sldMaster>
</file>

<file path=ppt/slideMasters/slideMaster89.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5362" name="Rectangle 2"/>
          <p:cNvSpPr>
            <a:spLocks noGrp="1" noChangeArrowheads="1"/>
          </p:cNvSpPr>
          <p:nvPr>
            <p:ph type="title"/>
          </p:nvPr>
        </p:nvSpPr>
        <p:spPr bwMode="auto">
          <a:xfrm>
            <a:off x="38101" y="44450"/>
            <a:ext cx="9070975" cy="11430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p>
            <a:pPr lvl="0"/>
            <a:r>
              <a:rPr lang="en-US" dirty="0"/>
              <a:t>Click to edit Master title style</a:t>
            </a:r>
          </a:p>
        </p:txBody>
      </p:sp>
      <p:sp>
        <p:nvSpPr>
          <p:cNvPr id="15363" name="Rectangle 3"/>
          <p:cNvSpPr>
            <a:spLocks noGrp="1" noChangeArrowheads="1"/>
          </p:cNvSpPr>
          <p:nvPr>
            <p:ph type="body" idx="1"/>
          </p:nvPr>
        </p:nvSpPr>
        <p:spPr bwMode="auto">
          <a:xfrm>
            <a:off x="685800" y="1981200"/>
            <a:ext cx="7772400" cy="4114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389" tIns="45695" rIns="91389" bIns="45695"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389" tIns="45695" rIns="91389" bIns="45695" numCol="1" anchor="t" anchorCtr="0" compatLnSpc="1">
            <a:prstTxWarp prst="textNoShape">
              <a:avLst/>
            </a:prstTxWarp>
          </a:bodyPr>
          <a:lstStyle>
            <a:lvl1pPr algn="l">
              <a:defRPr sz="1400">
                <a:solidFill>
                  <a:srgbClr val="000000"/>
                </a:solidFill>
                <a:latin typeface="Times New Roman" pitchFamily="-111" charset="0"/>
                <a:ea typeface="+mn-ea"/>
                <a:cs typeface="+mn-cs"/>
              </a:defRPr>
            </a:lvl1pPr>
          </a:lstStyle>
          <a:p>
            <a:pPr eaLnBrk="0" hangingPunct="0">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389" tIns="45695" rIns="91389" bIns="45695" numCol="1" anchor="t" anchorCtr="0" compatLnSpc="1">
            <a:prstTxWarp prst="textNoShape">
              <a:avLst/>
            </a:prstTxWarp>
          </a:bodyPr>
          <a:lstStyle>
            <a:lvl1pPr algn="ctr">
              <a:defRPr sz="1400">
                <a:solidFill>
                  <a:srgbClr val="000000"/>
                </a:solidFill>
                <a:latin typeface="Times New Roman" pitchFamily="-111" charset="0"/>
                <a:ea typeface="+mn-ea"/>
                <a:cs typeface="+mn-cs"/>
              </a:defRPr>
            </a:lvl1pPr>
          </a:lstStyle>
          <a:p>
            <a:pPr eaLnBrk="0" hangingPunct="0">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389" tIns="45695" rIns="91389" bIns="45695" numCol="1" anchor="t" anchorCtr="0" compatLnSpc="1">
            <a:prstTxWarp prst="textNoShape">
              <a:avLst/>
            </a:prstTxWarp>
          </a:bodyPr>
          <a:lstStyle>
            <a:lvl1pPr algn="r">
              <a:defRPr sz="1400">
                <a:solidFill>
                  <a:srgbClr val="000000"/>
                </a:solidFill>
                <a:latin typeface="Times New Roman" charset="0"/>
              </a:defRPr>
            </a:lvl1pPr>
          </a:lstStyle>
          <a:p>
            <a:pPr eaLnBrk="0" hangingPunct="0">
              <a:defRPr/>
            </a:pPr>
            <a:fld id="{C7FCEC4A-0619-534F-AB0C-4C4D1986DF16}" type="slidenum">
              <a:rPr lang="en-US"/>
              <a:pPr eaLnBrk="0" hangingPunct="0">
                <a:defRPr/>
              </a:pPr>
              <a:t>‹#›</a:t>
            </a:fld>
            <a:endParaRPr lang="en-US"/>
          </a:p>
        </p:txBody>
      </p:sp>
    </p:spTree>
    <p:extLst>
      <p:ext uri="{BB962C8B-B14F-4D97-AF65-F5344CB8AC3E}">
        <p14:creationId xmlns:p14="http://schemas.microsoft.com/office/powerpoint/2010/main" val="1718049453"/>
      </p:ext>
    </p:extLst>
  </p:cSld>
  <p:clrMap bg1="lt1" tx1="dk1" bg2="lt2" tx2="dk2" accent1="accent1" accent2="accent2" accent3="accent3" accent4="accent4" accent5="accent5" accent6="accent6" hlink="hlink" folHlink="folHlink"/>
  <p:sldLayoutIdLst>
    <p:sldLayoutId id="2147488545" r:id="rId1"/>
    <p:sldLayoutId id="2147488546" r:id="rId2"/>
    <p:sldLayoutId id="2147488547" r:id="rId3"/>
    <p:sldLayoutId id="2147488548" r:id="rId4"/>
    <p:sldLayoutId id="2147488549" r:id="rId5"/>
    <p:sldLayoutId id="2147488550" r:id="rId6"/>
    <p:sldLayoutId id="2147488551" r:id="rId7"/>
    <p:sldLayoutId id="2147488552" r:id="rId8"/>
    <p:sldLayoutId id="2147488553" r:id="rId9"/>
    <p:sldLayoutId id="2147488554" r:id="rId10"/>
    <p:sldLayoutId id="2147488555" r:id="rId11"/>
    <p:sldLayoutId id="2147488556" r:id="rId12"/>
    <p:sldLayoutId id="2147488557" r:id="rId13"/>
  </p:sldLayoutIdLst>
  <p:hf sldNum="0" hdr="0" ftr="0" dt="0"/>
  <p:txStyles>
    <p:title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6952" algn="ctr" rtl="0" eaLnBrk="0" fontAlgn="base" hangingPunct="0">
        <a:spcBef>
          <a:spcPct val="0"/>
        </a:spcBef>
        <a:spcAft>
          <a:spcPct val="0"/>
        </a:spcAft>
        <a:defRPr sz="4400">
          <a:solidFill>
            <a:schemeClr val="tx2"/>
          </a:solidFill>
          <a:latin typeface="Times New Roman" pitchFamily="-112" charset="0"/>
        </a:defRPr>
      </a:lvl6pPr>
      <a:lvl7pPr marL="913905" algn="ctr" rtl="0" eaLnBrk="0" fontAlgn="base" hangingPunct="0">
        <a:spcBef>
          <a:spcPct val="0"/>
        </a:spcBef>
        <a:spcAft>
          <a:spcPct val="0"/>
        </a:spcAft>
        <a:defRPr sz="4400">
          <a:solidFill>
            <a:schemeClr val="tx2"/>
          </a:solidFill>
          <a:latin typeface="Times New Roman" pitchFamily="-112" charset="0"/>
        </a:defRPr>
      </a:lvl7pPr>
      <a:lvl8pPr marL="1370852" algn="ctr" rtl="0" eaLnBrk="0" fontAlgn="base" hangingPunct="0">
        <a:spcBef>
          <a:spcPct val="0"/>
        </a:spcBef>
        <a:spcAft>
          <a:spcPct val="0"/>
        </a:spcAft>
        <a:defRPr sz="4400">
          <a:solidFill>
            <a:schemeClr val="tx2"/>
          </a:solidFill>
          <a:latin typeface="Times New Roman" pitchFamily="-112" charset="0"/>
        </a:defRPr>
      </a:lvl8pPr>
      <a:lvl9pPr marL="1827807" algn="ctr" rtl="0" eaLnBrk="0" fontAlgn="base" hangingPunct="0">
        <a:spcBef>
          <a:spcPct val="0"/>
        </a:spcBef>
        <a:spcAft>
          <a:spcPct val="0"/>
        </a:spcAft>
        <a:defRPr sz="4400">
          <a:solidFill>
            <a:schemeClr val="tx2"/>
          </a:solidFill>
          <a:latin typeface="Times New Roman" pitchFamily="-112" charset="0"/>
        </a:defRPr>
      </a:lvl9pPr>
    </p:titleStyle>
    <p:bodyStyle>
      <a:lvl1pPr marL="342713" indent="-342713" algn="l" rtl="0" eaLnBrk="0" fontAlgn="base" hangingPunct="0">
        <a:spcBef>
          <a:spcPct val="20000"/>
        </a:spcBef>
        <a:spcAft>
          <a:spcPct val="0"/>
        </a:spcAft>
        <a:buChar char="•"/>
        <a:defRPr sz="3200" b="1" i="0">
          <a:solidFill>
            <a:schemeClr val="bg1"/>
          </a:solidFill>
          <a:latin typeface="Arial" panose="020B0604020202020204" pitchFamily="34" charset="0"/>
          <a:ea typeface="ＭＳ Ｐゴシック" pitchFamily="-108" charset="-128"/>
          <a:cs typeface="Arial" panose="020B0604020202020204" pitchFamily="34" charset="0"/>
        </a:defRPr>
      </a:lvl1pPr>
      <a:lvl2pPr marL="742543" indent="-285596" algn="l" rtl="0" eaLnBrk="0" fontAlgn="base" hangingPunct="0">
        <a:spcBef>
          <a:spcPct val="20000"/>
        </a:spcBef>
        <a:spcAft>
          <a:spcPct val="0"/>
        </a:spcAft>
        <a:buChar char="–"/>
        <a:defRPr sz="2800" b="1" i="0">
          <a:solidFill>
            <a:schemeClr val="bg1"/>
          </a:solidFill>
          <a:latin typeface="Arial" panose="020B0604020202020204" pitchFamily="34" charset="0"/>
          <a:ea typeface="ＭＳ Ｐゴシック" pitchFamily="-112" charset="-128"/>
          <a:cs typeface="Arial" panose="020B0604020202020204" pitchFamily="34" charset="0"/>
        </a:defRPr>
      </a:lvl2pPr>
      <a:lvl3pPr marL="1142374" indent="-228477" algn="l" rtl="0" eaLnBrk="0" fontAlgn="base" hangingPunct="0">
        <a:spcBef>
          <a:spcPct val="20000"/>
        </a:spcBef>
        <a:spcAft>
          <a:spcPct val="0"/>
        </a:spcAft>
        <a:buChar char="•"/>
        <a:defRPr sz="2400" b="1" i="0">
          <a:solidFill>
            <a:schemeClr val="bg1"/>
          </a:solidFill>
          <a:latin typeface="Arial" panose="020B0604020202020204" pitchFamily="34" charset="0"/>
          <a:ea typeface="ＭＳ Ｐゴシック" charset="0"/>
          <a:cs typeface="Arial" panose="020B0604020202020204" pitchFamily="34" charset="0"/>
        </a:defRPr>
      </a:lvl3pPr>
      <a:lvl4pPr marL="1599329" indent="-228477" algn="l" rtl="0" eaLnBrk="0" fontAlgn="base" hangingPunct="0">
        <a:spcBef>
          <a:spcPct val="20000"/>
        </a:spcBef>
        <a:spcAft>
          <a:spcPct val="0"/>
        </a:spcAft>
        <a:buChar char="–"/>
        <a:defRPr sz="2000" b="1" i="0">
          <a:solidFill>
            <a:schemeClr val="bg1"/>
          </a:solidFill>
          <a:latin typeface="Arial" panose="020B0604020202020204" pitchFamily="34" charset="0"/>
          <a:ea typeface="Geneva" charset="-128"/>
          <a:cs typeface="Arial" panose="020B0604020202020204" pitchFamily="34" charset="0"/>
        </a:defRPr>
      </a:lvl4pPr>
      <a:lvl5pPr marL="2056278" indent="-228477" algn="l" rtl="0" eaLnBrk="0" fontAlgn="base" hangingPunct="0">
        <a:spcBef>
          <a:spcPct val="20000"/>
        </a:spcBef>
        <a:spcAft>
          <a:spcPct val="0"/>
        </a:spcAft>
        <a:buChar char="»"/>
        <a:defRPr sz="2000" b="1" i="0">
          <a:solidFill>
            <a:schemeClr val="bg1"/>
          </a:solidFill>
          <a:latin typeface="Arial" panose="020B0604020202020204" pitchFamily="34" charset="0"/>
          <a:ea typeface="ＭＳ Ｐゴシック" charset="-128"/>
          <a:cs typeface="Arial" panose="020B0604020202020204" pitchFamily="34" charset="0"/>
        </a:defRPr>
      </a:lvl5pPr>
      <a:lvl6pPr marL="2513228" indent="-228477"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0182" indent="-228477"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7130" indent="-228477"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4082" indent="-228477"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6952" rtl="0" eaLnBrk="1" latinLnBrk="0" hangingPunct="1">
        <a:defRPr sz="1800" kern="1200">
          <a:solidFill>
            <a:schemeClr val="tx1"/>
          </a:solidFill>
          <a:latin typeface="+mn-lt"/>
          <a:ea typeface="+mn-ea"/>
          <a:cs typeface="+mn-cs"/>
        </a:defRPr>
      </a:lvl1pPr>
      <a:lvl2pPr marL="456952" algn="l" defTabSz="456952" rtl="0" eaLnBrk="1" latinLnBrk="0" hangingPunct="1">
        <a:defRPr sz="1800" kern="1200">
          <a:solidFill>
            <a:schemeClr val="tx1"/>
          </a:solidFill>
          <a:latin typeface="+mn-lt"/>
          <a:ea typeface="+mn-ea"/>
          <a:cs typeface="+mn-cs"/>
        </a:defRPr>
      </a:lvl2pPr>
      <a:lvl3pPr marL="913905" algn="l" defTabSz="456952" rtl="0" eaLnBrk="1" latinLnBrk="0" hangingPunct="1">
        <a:defRPr sz="1800" kern="1200">
          <a:solidFill>
            <a:schemeClr val="tx1"/>
          </a:solidFill>
          <a:latin typeface="+mn-lt"/>
          <a:ea typeface="+mn-ea"/>
          <a:cs typeface="+mn-cs"/>
        </a:defRPr>
      </a:lvl3pPr>
      <a:lvl4pPr marL="1370852" algn="l" defTabSz="456952" rtl="0" eaLnBrk="1" latinLnBrk="0" hangingPunct="1">
        <a:defRPr sz="1800" kern="1200">
          <a:solidFill>
            <a:schemeClr val="tx1"/>
          </a:solidFill>
          <a:latin typeface="+mn-lt"/>
          <a:ea typeface="+mn-ea"/>
          <a:cs typeface="+mn-cs"/>
        </a:defRPr>
      </a:lvl4pPr>
      <a:lvl5pPr marL="1827807" algn="l" defTabSz="456952" rtl="0" eaLnBrk="1" latinLnBrk="0" hangingPunct="1">
        <a:defRPr sz="1800" kern="1200">
          <a:solidFill>
            <a:schemeClr val="tx1"/>
          </a:solidFill>
          <a:latin typeface="+mn-lt"/>
          <a:ea typeface="+mn-ea"/>
          <a:cs typeface="+mn-cs"/>
        </a:defRPr>
      </a:lvl5pPr>
      <a:lvl6pPr marL="2284752" algn="l" defTabSz="456952" rtl="0" eaLnBrk="1" latinLnBrk="0" hangingPunct="1">
        <a:defRPr sz="1800" kern="1200">
          <a:solidFill>
            <a:schemeClr val="tx1"/>
          </a:solidFill>
          <a:latin typeface="+mn-lt"/>
          <a:ea typeface="+mn-ea"/>
          <a:cs typeface="+mn-cs"/>
        </a:defRPr>
      </a:lvl6pPr>
      <a:lvl7pPr marL="2741704" algn="l" defTabSz="456952" rtl="0" eaLnBrk="1" latinLnBrk="0" hangingPunct="1">
        <a:defRPr sz="1800" kern="1200">
          <a:solidFill>
            <a:schemeClr val="tx1"/>
          </a:solidFill>
          <a:latin typeface="+mn-lt"/>
          <a:ea typeface="+mn-ea"/>
          <a:cs typeface="+mn-cs"/>
        </a:defRPr>
      </a:lvl7pPr>
      <a:lvl8pPr marL="3198654" algn="l" defTabSz="456952" rtl="0" eaLnBrk="1" latinLnBrk="0" hangingPunct="1">
        <a:defRPr sz="1800" kern="1200">
          <a:solidFill>
            <a:schemeClr val="tx1"/>
          </a:solidFill>
          <a:latin typeface="+mn-lt"/>
          <a:ea typeface="+mn-ea"/>
          <a:cs typeface="+mn-cs"/>
        </a:defRPr>
      </a:lvl8pPr>
      <a:lvl9pPr marL="3655603" algn="l" defTabSz="456952" rtl="0" eaLnBrk="1" latinLnBrk="0" hangingPunct="1">
        <a:defRPr sz="1800" kern="1200">
          <a:solidFill>
            <a:schemeClr val="tx1"/>
          </a:solidFill>
          <a:latin typeface="+mn-lt"/>
          <a:ea typeface="+mn-ea"/>
          <a:cs typeface="+mn-cs"/>
        </a:defRPr>
      </a:lvl9pPr>
    </p:otherStyle>
  </p:txStyles>
</p:sldMaster>
</file>

<file path=ppt/slideMasters/slideMaster9.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12290" name="Group 1026"/>
          <p:cNvGrpSpPr>
            <a:grpSpLocks/>
          </p:cNvGrpSpPr>
          <p:nvPr/>
        </p:nvGrpSpPr>
        <p:grpSpPr bwMode="auto">
          <a:xfrm>
            <a:off x="0" y="3902075"/>
            <a:ext cx="3400425" cy="2949575"/>
            <a:chOff x="0" y="2458"/>
            <a:chExt cx="2142" cy="1858"/>
          </a:xfrm>
        </p:grpSpPr>
        <p:sp>
          <p:nvSpPr>
            <p:cNvPr id="69635" name="Freeform 1027"/>
            <p:cNvSpPr>
              <a:spLocks/>
            </p:cNvSpPr>
            <p:nvPr/>
          </p:nvSpPr>
          <p:spPr bwMode="ltGray">
            <a:xfrm>
              <a:off x="0" y="2508"/>
              <a:ext cx="2142" cy="1804"/>
            </a:xfrm>
            <a:custGeom>
              <a:avLst/>
              <a:gdLst/>
              <a:ahLst/>
              <a:cxnLst>
                <a:cxn ang="0">
                  <a:pos x="329" y="66"/>
                </a:cxn>
                <a:cxn ang="0">
                  <a:pos x="161" y="30"/>
                </a:cxn>
                <a:cxn ang="0">
                  <a:pos x="0" y="0"/>
                </a:cxn>
                <a:cxn ang="0">
                  <a:pos x="0" y="12"/>
                </a:cxn>
                <a:cxn ang="0">
                  <a:pos x="161" y="42"/>
                </a:cxn>
                <a:cxn ang="0">
                  <a:pos x="323" y="78"/>
                </a:cxn>
                <a:cxn ang="0">
                  <a:pos x="556" y="150"/>
                </a:cxn>
                <a:cxn ang="0">
                  <a:pos x="777" y="245"/>
                </a:cxn>
                <a:cxn ang="0">
                  <a:pos x="993" y="365"/>
                </a:cxn>
                <a:cxn ang="0">
                  <a:pos x="1196" y="503"/>
                </a:cxn>
                <a:cxn ang="0">
                  <a:pos x="1381" y="653"/>
                </a:cxn>
                <a:cxn ang="0">
                  <a:pos x="1555" y="827"/>
                </a:cxn>
                <a:cxn ang="0">
                  <a:pos x="1710" y="1019"/>
                </a:cxn>
                <a:cxn ang="0">
                  <a:pos x="1854" y="1229"/>
                </a:cxn>
                <a:cxn ang="0">
                  <a:pos x="1937" y="1366"/>
                </a:cxn>
                <a:cxn ang="0">
                  <a:pos x="2009" y="1510"/>
                </a:cxn>
                <a:cxn ang="0">
                  <a:pos x="2069" y="1654"/>
                </a:cxn>
                <a:cxn ang="0">
                  <a:pos x="2123" y="1804"/>
                </a:cxn>
                <a:cxn ang="0">
                  <a:pos x="2135" y="1804"/>
                </a:cxn>
                <a:cxn ang="0">
                  <a:pos x="2081" y="1654"/>
                </a:cxn>
                <a:cxn ang="0">
                  <a:pos x="2021" y="1510"/>
                </a:cxn>
                <a:cxn ang="0">
                  <a:pos x="1949" y="1366"/>
                </a:cxn>
                <a:cxn ang="0">
                  <a:pos x="1866" y="1223"/>
                </a:cxn>
                <a:cxn ang="0">
                  <a:pos x="1722" y="1013"/>
                </a:cxn>
                <a:cxn ang="0">
                  <a:pos x="1561" y="821"/>
                </a:cxn>
                <a:cxn ang="0">
                  <a:pos x="1387" y="647"/>
                </a:cxn>
                <a:cxn ang="0">
                  <a:pos x="1202" y="491"/>
                </a:cxn>
                <a:cxn ang="0">
                  <a:pos x="999" y="353"/>
                </a:cxn>
                <a:cxn ang="0">
                  <a:pos x="783" y="239"/>
                </a:cxn>
                <a:cxn ang="0">
                  <a:pos x="562" y="138"/>
                </a:cxn>
                <a:cxn ang="0">
                  <a:pos x="329" y="66"/>
                </a:cxn>
                <a:cxn ang="0">
                  <a:pos x="329" y="66"/>
                </a:cxn>
              </a:cxnLst>
              <a:rect l="0" t="0" r="r" b="b"/>
              <a:pathLst>
                <a:path w="2135" h="1804">
                  <a:moveTo>
                    <a:pt x="329" y="66"/>
                  </a:moveTo>
                  <a:lnTo>
                    <a:pt x="161" y="30"/>
                  </a:lnTo>
                  <a:lnTo>
                    <a:pt x="0" y="0"/>
                  </a:lnTo>
                  <a:lnTo>
                    <a:pt x="0" y="12"/>
                  </a:lnTo>
                  <a:lnTo>
                    <a:pt x="161" y="42"/>
                  </a:lnTo>
                  <a:lnTo>
                    <a:pt x="323" y="78"/>
                  </a:lnTo>
                  <a:lnTo>
                    <a:pt x="556" y="150"/>
                  </a:lnTo>
                  <a:lnTo>
                    <a:pt x="777" y="245"/>
                  </a:lnTo>
                  <a:lnTo>
                    <a:pt x="993" y="365"/>
                  </a:lnTo>
                  <a:lnTo>
                    <a:pt x="1196" y="503"/>
                  </a:lnTo>
                  <a:lnTo>
                    <a:pt x="1381" y="653"/>
                  </a:lnTo>
                  <a:lnTo>
                    <a:pt x="1555" y="827"/>
                  </a:lnTo>
                  <a:lnTo>
                    <a:pt x="1710" y="1019"/>
                  </a:lnTo>
                  <a:lnTo>
                    <a:pt x="1854" y="1229"/>
                  </a:lnTo>
                  <a:lnTo>
                    <a:pt x="1937" y="1366"/>
                  </a:lnTo>
                  <a:lnTo>
                    <a:pt x="2009" y="1510"/>
                  </a:lnTo>
                  <a:lnTo>
                    <a:pt x="2069" y="1654"/>
                  </a:lnTo>
                  <a:lnTo>
                    <a:pt x="2123" y="1804"/>
                  </a:lnTo>
                  <a:lnTo>
                    <a:pt x="2135" y="1804"/>
                  </a:lnTo>
                  <a:lnTo>
                    <a:pt x="2081" y="1654"/>
                  </a:lnTo>
                  <a:lnTo>
                    <a:pt x="2021" y="1510"/>
                  </a:lnTo>
                  <a:lnTo>
                    <a:pt x="1949" y="1366"/>
                  </a:lnTo>
                  <a:lnTo>
                    <a:pt x="1866" y="1223"/>
                  </a:lnTo>
                  <a:lnTo>
                    <a:pt x="1722" y="1013"/>
                  </a:lnTo>
                  <a:lnTo>
                    <a:pt x="1561" y="821"/>
                  </a:lnTo>
                  <a:lnTo>
                    <a:pt x="1387" y="647"/>
                  </a:lnTo>
                  <a:lnTo>
                    <a:pt x="1202" y="491"/>
                  </a:lnTo>
                  <a:lnTo>
                    <a:pt x="999" y="353"/>
                  </a:lnTo>
                  <a:lnTo>
                    <a:pt x="783" y="239"/>
                  </a:lnTo>
                  <a:lnTo>
                    <a:pt x="562" y="138"/>
                  </a:lnTo>
                  <a:lnTo>
                    <a:pt x="329" y="66"/>
                  </a:lnTo>
                  <a:lnTo>
                    <a:pt x="329" y="66"/>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defTabSz="914400" eaLnBrk="0" fontAlgn="base" hangingPunct="0">
                <a:spcBef>
                  <a:spcPct val="0"/>
                </a:spcBef>
                <a:spcAft>
                  <a:spcPct val="0"/>
                </a:spcAft>
                <a:defRPr/>
              </a:pPr>
              <a:endParaRPr lang="en-US" sz="2400">
                <a:solidFill>
                  <a:srgbClr val="FFFFFF"/>
                </a:solidFill>
                <a:latin typeface="Times New Roman" charset="0"/>
                <a:ea typeface="ＭＳ Ｐゴシック"/>
                <a:cs typeface="ＭＳ Ｐゴシック"/>
              </a:endParaRPr>
            </a:p>
          </p:txBody>
        </p:sp>
        <p:sp>
          <p:nvSpPr>
            <p:cNvPr id="69636" name="Freeform 1028"/>
            <p:cNvSpPr>
              <a:spLocks/>
            </p:cNvSpPr>
            <p:nvPr/>
          </p:nvSpPr>
          <p:spPr bwMode="hidden">
            <a:xfrm>
              <a:off x="0" y="2458"/>
              <a:ext cx="1854" cy="1858"/>
            </a:xfrm>
            <a:custGeom>
              <a:avLst/>
              <a:gdLst/>
              <a:ahLst/>
              <a:cxnLst>
                <a:cxn ang="0">
                  <a:pos x="1854" y="1858"/>
                </a:cxn>
                <a:cxn ang="0">
                  <a:pos x="0" y="1858"/>
                </a:cxn>
                <a:cxn ang="0">
                  <a:pos x="0" y="0"/>
                </a:cxn>
                <a:cxn ang="0">
                  <a:pos x="1854" y="1858"/>
                </a:cxn>
                <a:cxn ang="0">
                  <a:pos x="1854" y="1858"/>
                </a:cxn>
              </a:cxnLst>
              <a:rect l="0" t="0" r="r" b="b"/>
              <a:pathLst>
                <a:path w="1854" h="1858">
                  <a:moveTo>
                    <a:pt x="1854" y="1858"/>
                  </a:moveTo>
                  <a:lnTo>
                    <a:pt x="0" y="1858"/>
                  </a:lnTo>
                  <a:lnTo>
                    <a:pt x="0" y="0"/>
                  </a:lnTo>
                  <a:lnTo>
                    <a:pt x="1854" y="1858"/>
                  </a:lnTo>
                  <a:lnTo>
                    <a:pt x="1854" y="1858"/>
                  </a:lnTo>
                  <a:close/>
                </a:path>
              </a:pathLst>
            </a:custGeom>
            <a:gradFill rotWithShape="0">
              <a:gsLst>
                <a:gs pos="0">
                  <a:schemeClr val="bg2"/>
                </a:gs>
                <a:gs pos="50000">
                  <a:schemeClr val="bg1"/>
                </a:gs>
                <a:gs pos="100000">
                  <a:schemeClr val="bg2"/>
                </a:gs>
              </a:gsLst>
              <a:lin ang="18900000" scaled="1"/>
            </a:gradFill>
            <a:ln w="9525">
              <a:noFill/>
              <a:round/>
              <a:headEnd/>
              <a:tailEnd/>
            </a:ln>
          </p:spPr>
          <p:txBody>
            <a:bodyPr/>
            <a:lstStyle/>
            <a:p>
              <a:pPr defTabSz="914400" eaLnBrk="0" fontAlgn="base" hangingPunct="0">
                <a:spcBef>
                  <a:spcPct val="0"/>
                </a:spcBef>
                <a:spcAft>
                  <a:spcPct val="0"/>
                </a:spcAft>
                <a:defRPr/>
              </a:pPr>
              <a:endParaRPr lang="en-US" sz="2400">
                <a:solidFill>
                  <a:srgbClr val="FFFFFF"/>
                </a:solidFill>
                <a:latin typeface="Times New Roman" charset="0"/>
                <a:ea typeface="ＭＳ Ｐゴシック"/>
                <a:cs typeface="ＭＳ Ｐゴシック"/>
              </a:endParaRPr>
            </a:p>
          </p:txBody>
        </p:sp>
        <p:sp>
          <p:nvSpPr>
            <p:cNvPr id="69637" name="Freeform 1029"/>
            <p:cNvSpPr>
              <a:spLocks/>
            </p:cNvSpPr>
            <p:nvPr/>
          </p:nvSpPr>
          <p:spPr bwMode="ltGray">
            <a:xfrm>
              <a:off x="0" y="2735"/>
              <a:ext cx="1745" cy="1577"/>
            </a:xfrm>
            <a:custGeom>
              <a:avLst/>
              <a:gdLst/>
              <a:ahLst/>
              <a:cxnLst>
                <a:cxn ang="0">
                  <a:pos x="1640" y="1377"/>
                </a:cxn>
                <a:cxn ang="0">
                  <a:pos x="1692" y="1479"/>
                </a:cxn>
                <a:cxn ang="0">
                  <a:pos x="1732" y="1577"/>
                </a:cxn>
                <a:cxn ang="0">
                  <a:pos x="1745" y="1577"/>
                </a:cxn>
                <a:cxn ang="0">
                  <a:pos x="1703" y="1469"/>
                </a:cxn>
                <a:cxn ang="0">
                  <a:pos x="1649" y="1367"/>
                </a:cxn>
                <a:cxn ang="0">
                  <a:pos x="1535" y="1157"/>
                </a:cxn>
                <a:cxn ang="0">
                  <a:pos x="1395" y="951"/>
                </a:cxn>
                <a:cxn ang="0">
                  <a:pos x="1236" y="756"/>
                </a:cxn>
                <a:cxn ang="0">
                  <a:pos x="1061" y="582"/>
                </a:cxn>
                <a:cxn ang="0">
                  <a:pos x="876" y="426"/>
                </a:cxn>
                <a:cxn ang="0">
                  <a:pos x="672" y="294"/>
                </a:cxn>
                <a:cxn ang="0">
                  <a:pos x="455" y="174"/>
                </a:cxn>
                <a:cxn ang="0">
                  <a:pos x="234" y="78"/>
                </a:cxn>
                <a:cxn ang="0">
                  <a:pos x="0" y="0"/>
                </a:cxn>
                <a:cxn ang="0">
                  <a:pos x="0" y="12"/>
                </a:cxn>
                <a:cxn ang="0">
                  <a:pos x="222" y="89"/>
                </a:cxn>
                <a:cxn ang="0">
                  <a:pos x="446" y="185"/>
                </a:cxn>
                <a:cxn ang="0">
                  <a:pos x="662" y="305"/>
                </a:cxn>
                <a:cxn ang="0">
                  <a:pos x="866" y="437"/>
                </a:cxn>
                <a:cxn ang="0">
                  <a:pos x="1052" y="593"/>
                </a:cxn>
                <a:cxn ang="0">
                  <a:pos x="1226" y="767"/>
                </a:cxn>
                <a:cxn ang="0">
                  <a:pos x="1385" y="960"/>
                </a:cxn>
                <a:cxn ang="0">
                  <a:pos x="1526" y="1167"/>
                </a:cxn>
                <a:cxn ang="0">
                  <a:pos x="1640" y="1377"/>
                </a:cxn>
              </a:cxnLst>
              <a:rect l="0" t="0" r="r" b="b"/>
              <a:pathLst>
                <a:path w="1745" h="1577">
                  <a:moveTo>
                    <a:pt x="1640" y="1377"/>
                  </a:moveTo>
                  <a:lnTo>
                    <a:pt x="1692" y="1479"/>
                  </a:lnTo>
                  <a:lnTo>
                    <a:pt x="1732" y="1577"/>
                  </a:lnTo>
                  <a:lnTo>
                    <a:pt x="1745" y="1577"/>
                  </a:lnTo>
                  <a:lnTo>
                    <a:pt x="1703" y="1469"/>
                  </a:lnTo>
                  <a:lnTo>
                    <a:pt x="1649" y="1367"/>
                  </a:lnTo>
                  <a:lnTo>
                    <a:pt x="1535" y="1157"/>
                  </a:lnTo>
                  <a:lnTo>
                    <a:pt x="1395" y="951"/>
                  </a:lnTo>
                  <a:lnTo>
                    <a:pt x="1236" y="756"/>
                  </a:lnTo>
                  <a:lnTo>
                    <a:pt x="1061" y="582"/>
                  </a:lnTo>
                  <a:lnTo>
                    <a:pt x="876" y="426"/>
                  </a:lnTo>
                  <a:lnTo>
                    <a:pt x="672" y="294"/>
                  </a:lnTo>
                  <a:lnTo>
                    <a:pt x="455" y="174"/>
                  </a:lnTo>
                  <a:lnTo>
                    <a:pt x="234" y="78"/>
                  </a:lnTo>
                  <a:lnTo>
                    <a:pt x="0" y="0"/>
                  </a:lnTo>
                  <a:lnTo>
                    <a:pt x="0" y="12"/>
                  </a:lnTo>
                  <a:lnTo>
                    <a:pt x="222" y="89"/>
                  </a:lnTo>
                  <a:lnTo>
                    <a:pt x="446" y="185"/>
                  </a:lnTo>
                  <a:lnTo>
                    <a:pt x="662" y="305"/>
                  </a:lnTo>
                  <a:lnTo>
                    <a:pt x="866" y="437"/>
                  </a:lnTo>
                  <a:lnTo>
                    <a:pt x="1052" y="593"/>
                  </a:lnTo>
                  <a:lnTo>
                    <a:pt x="1226" y="767"/>
                  </a:lnTo>
                  <a:lnTo>
                    <a:pt x="1385" y="960"/>
                  </a:lnTo>
                  <a:lnTo>
                    <a:pt x="1526" y="1167"/>
                  </a:lnTo>
                  <a:lnTo>
                    <a:pt x="1640" y="1377"/>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defTabSz="914400" eaLnBrk="0" fontAlgn="base" hangingPunct="0">
                <a:spcBef>
                  <a:spcPct val="0"/>
                </a:spcBef>
                <a:spcAft>
                  <a:spcPct val="0"/>
                </a:spcAft>
                <a:defRPr/>
              </a:pPr>
              <a:endParaRPr lang="en-US" sz="2400">
                <a:solidFill>
                  <a:srgbClr val="FFFFFF"/>
                </a:solidFill>
                <a:latin typeface="Times New Roman" charset="0"/>
                <a:ea typeface="ＭＳ Ｐゴシック"/>
                <a:cs typeface="ＭＳ Ｐゴシック"/>
              </a:endParaRPr>
            </a:p>
          </p:txBody>
        </p:sp>
        <p:sp>
          <p:nvSpPr>
            <p:cNvPr id="69638" name="Freeform 1030"/>
            <p:cNvSpPr>
              <a:spLocks/>
            </p:cNvSpPr>
            <p:nvPr/>
          </p:nvSpPr>
          <p:spPr bwMode="ltGray">
            <a:xfrm>
              <a:off x="0" y="2544"/>
              <a:ext cx="1745" cy="1768"/>
            </a:xfrm>
            <a:custGeom>
              <a:avLst/>
              <a:gdLst/>
              <a:ahLst/>
              <a:cxnLst>
                <a:cxn ang="0">
                  <a:pos x="0" y="0"/>
                </a:cxn>
                <a:cxn ang="0">
                  <a:pos x="0" y="12"/>
                </a:cxn>
                <a:cxn ang="0">
                  <a:pos x="210" y="88"/>
                </a:cxn>
                <a:cxn ang="0">
                  <a:pos x="426" y="190"/>
                </a:cxn>
                <a:cxn ang="0">
                  <a:pos x="630" y="304"/>
                </a:cxn>
                <a:cxn ang="0">
                  <a:pos x="818" y="442"/>
                </a:cxn>
                <a:cxn ang="0">
                  <a:pos x="998" y="592"/>
                </a:cxn>
                <a:cxn ang="0">
                  <a:pos x="1164" y="766"/>
                </a:cxn>
                <a:cxn ang="0">
                  <a:pos x="1310" y="942"/>
                </a:cxn>
                <a:cxn ang="0">
                  <a:pos x="1454" y="1146"/>
                </a:cxn>
                <a:cxn ang="0">
                  <a:pos x="1536" y="1298"/>
                </a:cxn>
                <a:cxn ang="0">
                  <a:pos x="1614" y="1456"/>
                </a:cxn>
                <a:cxn ang="0">
                  <a:pos x="1682" y="1616"/>
                </a:cxn>
                <a:cxn ang="0">
                  <a:pos x="1733" y="1768"/>
                </a:cxn>
                <a:cxn ang="0">
                  <a:pos x="1745" y="1768"/>
                </a:cxn>
                <a:cxn ang="0">
                  <a:pos x="1691" y="1606"/>
                </a:cxn>
                <a:cxn ang="0">
                  <a:pos x="1623" y="1445"/>
                </a:cxn>
                <a:cxn ang="0">
                  <a:pos x="1547" y="1288"/>
                </a:cxn>
                <a:cxn ang="0">
                  <a:pos x="1463" y="1136"/>
                </a:cxn>
                <a:cxn ang="0">
                  <a:pos x="1320" y="932"/>
                </a:cxn>
                <a:cxn ang="0">
                  <a:pos x="1173" y="755"/>
                </a:cxn>
                <a:cxn ang="0">
                  <a:pos x="1008" y="581"/>
                </a:cxn>
                <a:cxn ang="0">
                  <a:pos x="827" y="431"/>
                </a:cxn>
                <a:cxn ang="0">
                  <a:pos x="642" y="293"/>
                </a:cxn>
                <a:cxn ang="0">
                  <a:pos x="437" y="179"/>
                </a:cxn>
                <a:cxn ang="0">
                  <a:pos x="222" y="78"/>
                </a:cxn>
                <a:cxn ang="0">
                  <a:pos x="0" y="0"/>
                </a:cxn>
                <a:cxn ang="0">
                  <a:pos x="0" y="0"/>
                </a:cxn>
              </a:cxnLst>
              <a:rect l="0" t="0" r="r" b="b"/>
              <a:pathLst>
                <a:path w="1745" h="1768">
                  <a:moveTo>
                    <a:pt x="0" y="0"/>
                  </a:moveTo>
                  <a:lnTo>
                    <a:pt x="0" y="12"/>
                  </a:lnTo>
                  <a:lnTo>
                    <a:pt x="210" y="88"/>
                  </a:lnTo>
                  <a:lnTo>
                    <a:pt x="426" y="190"/>
                  </a:lnTo>
                  <a:lnTo>
                    <a:pt x="630" y="304"/>
                  </a:lnTo>
                  <a:lnTo>
                    <a:pt x="818" y="442"/>
                  </a:lnTo>
                  <a:lnTo>
                    <a:pt x="998" y="592"/>
                  </a:lnTo>
                  <a:lnTo>
                    <a:pt x="1164" y="766"/>
                  </a:lnTo>
                  <a:lnTo>
                    <a:pt x="1310" y="942"/>
                  </a:lnTo>
                  <a:lnTo>
                    <a:pt x="1454" y="1146"/>
                  </a:lnTo>
                  <a:lnTo>
                    <a:pt x="1536" y="1298"/>
                  </a:lnTo>
                  <a:lnTo>
                    <a:pt x="1614" y="1456"/>
                  </a:lnTo>
                  <a:lnTo>
                    <a:pt x="1682" y="1616"/>
                  </a:lnTo>
                  <a:lnTo>
                    <a:pt x="1733" y="1768"/>
                  </a:lnTo>
                  <a:lnTo>
                    <a:pt x="1745" y="1768"/>
                  </a:lnTo>
                  <a:lnTo>
                    <a:pt x="1691" y="1606"/>
                  </a:lnTo>
                  <a:lnTo>
                    <a:pt x="1623" y="1445"/>
                  </a:lnTo>
                  <a:lnTo>
                    <a:pt x="1547" y="1288"/>
                  </a:lnTo>
                  <a:lnTo>
                    <a:pt x="1463" y="1136"/>
                  </a:lnTo>
                  <a:lnTo>
                    <a:pt x="1320" y="932"/>
                  </a:lnTo>
                  <a:lnTo>
                    <a:pt x="1173" y="755"/>
                  </a:lnTo>
                  <a:lnTo>
                    <a:pt x="1008" y="581"/>
                  </a:lnTo>
                  <a:lnTo>
                    <a:pt x="827" y="431"/>
                  </a:lnTo>
                  <a:lnTo>
                    <a:pt x="642" y="293"/>
                  </a:lnTo>
                  <a:lnTo>
                    <a:pt x="437" y="179"/>
                  </a:lnTo>
                  <a:lnTo>
                    <a:pt x="222" y="78"/>
                  </a:lnTo>
                  <a:lnTo>
                    <a:pt x="0" y="0"/>
                  </a:lnTo>
                  <a:lnTo>
                    <a:pt x="0" y="0"/>
                  </a:lnTo>
                  <a:close/>
                </a:path>
              </a:pathLst>
            </a:custGeom>
            <a:gradFill rotWithShape="0">
              <a:gsLst>
                <a:gs pos="0">
                  <a:schemeClr val="bg1"/>
                </a:gs>
                <a:gs pos="50000">
                  <a:schemeClr val="bg2"/>
                </a:gs>
                <a:gs pos="100000">
                  <a:schemeClr val="bg1"/>
                </a:gs>
              </a:gsLst>
              <a:lin ang="2700000" scaled="1"/>
            </a:gradFill>
            <a:ln w="9525">
              <a:noFill/>
              <a:round/>
              <a:headEnd/>
              <a:tailEnd/>
            </a:ln>
          </p:spPr>
          <p:txBody>
            <a:bodyPr/>
            <a:lstStyle/>
            <a:p>
              <a:pPr defTabSz="914400" eaLnBrk="0" fontAlgn="base" hangingPunct="0">
                <a:spcBef>
                  <a:spcPct val="0"/>
                </a:spcBef>
                <a:spcAft>
                  <a:spcPct val="0"/>
                </a:spcAft>
                <a:defRPr/>
              </a:pPr>
              <a:endParaRPr lang="en-US" sz="2400">
                <a:solidFill>
                  <a:srgbClr val="FFFFFF"/>
                </a:solidFill>
                <a:latin typeface="Times New Roman" charset="0"/>
                <a:ea typeface="ＭＳ Ｐゴシック"/>
                <a:cs typeface="ＭＳ Ｐゴシック"/>
              </a:endParaRPr>
            </a:p>
          </p:txBody>
        </p:sp>
        <p:sp>
          <p:nvSpPr>
            <p:cNvPr id="12300" name="Oval 1031"/>
            <p:cNvSpPr>
              <a:spLocks noChangeArrowheads="1"/>
            </p:cNvSpPr>
            <p:nvPr/>
          </p:nvSpPr>
          <p:spPr bwMode="ltGray">
            <a:xfrm>
              <a:off x="209" y="2784"/>
              <a:ext cx="86" cy="86"/>
            </a:xfrm>
            <a:prstGeom prst="ellipse">
              <a:avLst/>
            </a:prstGeom>
            <a:gradFill rotWithShape="0">
              <a:gsLst>
                <a:gs pos="0">
                  <a:schemeClr val="bg2"/>
                </a:gs>
                <a:gs pos="100000">
                  <a:schemeClr val="bg1"/>
                </a:gs>
              </a:gsLst>
              <a:lin ang="189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defTabSz="914400" eaLnBrk="0" fontAlgn="base" hangingPunct="0">
                <a:spcBef>
                  <a:spcPct val="0"/>
                </a:spcBef>
                <a:spcAft>
                  <a:spcPct val="0"/>
                </a:spcAft>
              </a:pPr>
              <a:endParaRPr lang="en-US" sz="2400">
                <a:solidFill>
                  <a:srgbClr val="FFFFFF"/>
                </a:solidFill>
                <a:latin typeface="Times New Roman" charset="0"/>
                <a:ea typeface="ＭＳ Ｐゴシック" charset="0"/>
                <a:cs typeface="ＭＳ Ｐゴシック" charset="0"/>
              </a:endParaRPr>
            </a:p>
          </p:txBody>
        </p:sp>
        <p:sp>
          <p:nvSpPr>
            <p:cNvPr id="12301" name="Oval 1032"/>
            <p:cNvSpPr>
              <a:spLocks noChangeArrowheads="1"/>
            </p:cNvSpPr>
            <p:nvPr/>
          </p:nvSpPr>
          <p:spPr bwMode="ltGray">
            <a:xfrm>
              <a:off x="1536" y="3884"/>
              <a:ext cx="92" cy="92"/>
            </a:xfrm>
            <a:prstGeom prst="ellipse">
              <a:avLst/>
            </a:prstGeom>
            <a:gradFill rotWithShape="0">
              <a:gsLst>
                <a:gs pos="0">
                  <a:schemeClr val="bg2"/>
                </a:gs>
                <a:gs pos="100000">
                  <a:schemeClr val="bg1"/>
                </a:gs>
              </a:gsLst>
              <a:lin ang="27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defTabSz="914400" eaLnBrk="0" fontAlgn="base" hangingPunct="0">
                <a:spcBef>
                  <a:spcPct val="0"/>
                </a:spcBef>
                <a:spcAft>
                  <a:spcPct val="0"/>
                </a:spcAft>
              </a:pPr>
              <a:endParaRPr lang="en-US" sz="2400">
                <a:solidFill>
                  <a:srgbClr val="FFFFFF"/>
                </a:solidFill>
                <a:latin typeface="Times New Roman" charset="0"/>
                <a:ea typeface="ＭＳ Ｐゴシック" charset="0"/>
                <a:cs typeface="ＭＳ Ｐゴシック" charset="0"/>
              </a:endParaRPr>
            </a:p>
          </p:txBody>
        </p:sp>
        <p:sp>
          <p:nvSpPr>
            <p:cNvPr id="12302" name="Oval 1033"/>
            <p:cNvSpPr>
              <a:spLocks noChangeArrowheads="1"/>
            </p:cNvSpPr>
            <p:nvPr/>
          </p:nvSpPr>
          <p:spPr bwMode="ltGray">
            <a:xfrm>
              <a:off x="791" y="2723"/>
              <a:ext cx="121" cy="121"/>
            </a:xfrm>
            <a:prstGeom prst="ellipse">
              <a:avLst/>
            </a:prstGeom>
            <a:gradFill rotWithShape="0">
              <a:gsLst>
                <a:gs pos="0">
                  <a:schemeClr val="bg2"/>
                </a:gs>
                <a:gs pos="100000">
                  <a:schemeClr val="bg1"/>
                </a:gs>
              </a:gsLst>
              <a:lin ang="18900000" scaled="1"/>
            </a:gra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defTabSz="914400" eaLnBrk="0" fontAlgn="base" hangingPunct="0">
                <a:spcBef>
                  <a:spcPct val="0"/>
                </a:spcBef>
                <a:spcAft>
                  <a:spcPct val="0"/>
                </a:spcAft>
              </a:pPr>
              <a:endParaRPr lang="en-US" sz="2400">
                <a:solidFill>
                  <a:srgbClr val="FFFFFF"/>
                </a:solidFill>
                <a:latin typeface="Times New Roman" charset="0"/>
                <a:ea typeface="ＭＳ Ｐゴシック" charset="0"/>
                <a:cs typeface="ＭＳ Ｐゴシック" charset="0"/>
              </a:endParaRPr>
            </a:p>
          </p:txBody>
        </p:sp>
      </p:grpSp>
      <p:sp>
        <p:nvSpPr>
          <p:cNvPr id="12291" name="Rectangle 1034"/>
          <p:cNvSpPr>
            <a:spLocks noGrp="1" noChangeArrowheads="1"/>
          </p:cNvSpPr>
          <p:nvPr>
            <p:ph type="title"/>
          </p:nvPr>
        </p:nvSpPr>
        <p:spPr bwMode="auto">
          <a:xfrm>
            <a:off x="457200" y="277813"/>
            <a:ext cx="8229600" cy="11398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1" compatLnSpc="1">
            <a:prstTxWarp prst="textNoShape">
              <a:avLst/>
            </a:prstTxWarp>
          </a:bodyPr>
          <a:lstStyle/>
          <a:p>
            <a:pPr lvl="0"/>
            <a:r>
              <a:rPr lang="en-US" dirty="0"/>
              <a:t>Click to edit Master title style</a:t>
            </a:r>
          </a:p>
        </p:txBody>
      </p:sp>
      <p:sp>
        <p:nvSpPr>
          <p:cNvPr id="12292" name="Rectangle 1035"/>
          <p:cNvSpPr>
            <a:spLocks noGrp="1" noChangeArrowheads="1"/>
          </p:cNvSpPr>
          <p:nvPr>
            <p:ph type="body" idx="1"/>
          </p:nvPr>
        </p:nvSpPr>
        <p:spPr bwMode="auto">
          <a:xfrm>
            <a:off x="457200" y="1600200"/>
            <a:ext cx="8229600" cy="45307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9644" name="Rectangle 1036"/>
          <p:cNvSpPr>
            <a:spLocks noGrp="1" noChangeArrowheads="1"/>
          </p:cNvSpPr>
          <p:nvPr>
            <p:ph type="dt" sz="half" idx="2"/>
          </p:nvPr>
        </p:nvSpPr>
        <p:spPr bwMode="auto">
          <a:xfrm>
            <a:off x="457200" y="6248400"/>
            <a:ext cx="2133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defRPr sz="1000" b="1" i="0">
                <a:effectLst>
                  <a:outerShdw blurRad="38100" dist="38100" dir="2700000" algn="tl">
                    <a:srgbClr val="000000"/>
                  </a:outerShdw>
                </a:effectLst>
                <a:latin typeface="Arial" panose="020B0604020202020204" pitchFamily="34" charset="0"/>
                <a:ea typeface="+mn-ea"/>
                <a:cs typeface="+mn-cs"/>
              </a:defRPr>
            </a:lvl1pPr>
          </a:lstStyle>
          <a:p>
            <a:pPr defTabSz="914400" fontAlgn="base">
              <a:spcBef>
                <a:spcPct val="0"/>
              </a:spcBef>
              <a:spcAft>
                <a:spcPct val="0"/>
              </a:spcAft>
              <a:defRPr/>
            </a:pPr>
            <a:endParaRPr lang="en-US" dirty="0">
              <a:solidFill>
                <a:srgbClr val="FFFFFF"/>
              </a:solidFill>
            </a:endParaRPr>
          </a:p>
        </p:txBody>
      </p:sp>
      <p:sp>
        <p:nvSpPr>
          <p:cNvPr id="69645" name="Rectangle 1037"/>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a:defRPr sz="1000" b="1" i="0">
                <a:effectLst>
                  <a:outerShdw blurRad="38100" dist="38100" dir="2700000" algn="tl">
                    <a:srgbClr val="000000"/>
                  </a:outerShdw>
                </a:effectLst>
                <a:latin typeface="Arial" panose="020B0604020202020204" pitchFamily="34" charset="0"/>
                <a:ea typeface="+mn-ea"/>
                <a:cs typeface="+mn-cs"/>
              </a:defRPr>
            </a:lvl1pPr>
          </a:lstStyle>
          <a:p>
            <a:pPr defTabSz="914400" fontAlgn="base">
              <a:spcBef>
                <a:spcPct val="0"/>
              </a:spcBef>
              <a:spcAft>
                <a:spcPct val="0"/>
              </a:spcAft>
              <a:defRPr/>
            </a:pPr>
            <a:endParaRPr lang="en-US" dirty="0">
              <a:solidFill>
                <a:srgbClr val="FFFFFF"/>
              </a:solidFill>
            </a:endParaRPr>
          </a:p>
        </p:txBody>
      </p:sp>
      <p:sp>
        <p:nvSpPr>
          <p:cNvPr id="69646" name="Rectangle 1038"/>
          <p:cNvSpPr>
            <a:spLocks noGrp="1" noChangeArrowheads="1"/>
          </p:cNvSpPr>
          <p:nvPr>
            <p:ph type="sldNum" sz="quarter" idx="4"/>
          </p:nvPr>
        </p:nvSpPr>
        <p:spPr bwMode="auto">
          <a:xfrm>
            <a:off x="6553200" y="6248400"/>
            <a:ext cx="2133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a:defRPr sz="1000" b="1" i="0">
                <a:effectLst>
                  <a:outerShdw blurRad="38100" dist="38100" dir="2700000" algn="tl">
                    <a:srgbClr val="000000"/>
                  </a:outerShdw>
                </a:effectLst>
                <a:latin typeface="Arial" panose="020B0604020202020204" pitchFamily="34" charset="0"/>
              </a:defRPr>
            </a:lvl1pPr>
          </a:lstStyle>
          <a:p>
            <a:pPr defTabSz="914400" fontAlgn="base">
              <a:spcBef>
                <a:spcPct val="0"/>
              </a:spcBef>
              <a:spcAft>
                <a:spcPct val="0"/>
              </a:spcAft>
              <a:defRPr/>
            </a:pPr>
            <a:fld id="{45A1939A-D539-BB44-A871-6200AEFCC107}" type="slidenum">
              <a:rPr lang="en-US" smtClean="0">
                <a:solidFill>
                  <a:srgbClr val="FFFFFF"/>
                </a:solidFill>
              </a:rPr>
              <a:pPr defTabSz="914400" fontAlgn="base">
                <a:spcBef>
                  <a:spcPct val="0"/>
                </a:spcBef>
                <a:spcAft>
                  <a:spcPct val="0"/>
                </a:spcAft>
                <a:defRPr/>
              </a:pPr>
              <a:t>‹#›</a:t>
            </a:fld>
            <a:endParaRPr lang="en-US" dirty="0">
              <a:solidFill>
                <a:srgbClr val="FFFFFF"/>
              </a:solidFill>
            </a:endParaRPr>
          </a:p>
        </p:txBody>
      </p:sp>
    </p:spTree>
    <p:extLst>
      <p:ext uri="{BB962C8B-B14F-4D97-AF65-F5344CB8AC3E}">
        <p14:creationId xmlns:p14="http://schemas.microsoft.com/office/powerpoint/2010/main" val="205752624"/>
      </p:ext>
    </p:extLst>
  </p:cSld>
  <p:clrMap bg1="dk2" tx1="lt1" bg2="dk1" tx2="lt2" accent1="accent1" accent2="accent2" accent3="accent3" accent4="accent4" accent5="accent5" accent6="accent6" hlink="hlink" folHlink="folHlink"/>
  <p:sldLayoutIdLst>
    <p:sldLayoutId id="2147485789" r:id="rId1"/>
    <p:sldLayoutId id="2147485790" r:id="rId2"/>
    <p:sldLayoutId id="2147485791" r:id="rId3"/>
    <p:sldLayoutId id="2147485792" r:id="rId4"/>
    <p:sldLayoutId id="2147485793" r:id="rId5"/>
    <p:sldLayoutId id="2147485794" r:id="rId6"/>
    <p:sldLayoutId id="2147485795" r:id="rId7"/>
    <p:sldLayoutId id="2147485796" r:id="rId8"/>
    <p:sldLayoutId id="2147485797" r:id="rId9"/>
    <p:sldLayoutId id="2147485798" r:id="rId10"/>
    <p:sldLayoutId id="2147485799" r:id="rId11"/>
  </p:sldLayoutIdLst>
  <p:transition spd="slow">
    <p:dissolve/>
  </p:transition>
  <p:txStyles>
    <p:titleStyle>
      <a:lvl1pPr algn="ctr" rtl="0" eaLnBrk="0" fontAlgn="base" hangingPunct="0">
        <a:spcBef>
          <a:spcPct val="0"/>
        </a:spcBef>
        <a:spcAft>
          <a:spcPct val="0"/>
        </a:spcAft>
        <a:defRPr sz="4400" b="1" i="0">
          <a:solidFill>
            <a:schemeClr val="tx2"/>
          </a:solidFill>
          <a:latin typeface="Arial" panose="020B0604020202020204" pitchFamily="34" charset="0"/>
          <a:ea typeface="+mj-ea"/>
          <a:cs typeface="+mj-cs"/>
        </a:defRPr>
      </a:lvl1pPr>
      <a:lvl2pPr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2pPr>
      <a:lvl3pPr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3pPr>
      <a:lvl4pPr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4pPr>
      <a:lvl5pPr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5pPr>
      <a:lvl6pPr marL="457200"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6pPr>
      <a:lvl7pPr marL="914400"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7pPr>
      <a:lvl8pPr marL="1371600"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8pPr>
      <a:lvl9pPr marL="1828800"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9pPr>
    </p:titleStyle>
    <p:bodyStyle>
      <a:lvl1pPr marL="342900" indent="-342900" algn="l" rtl="0" eaLnBrk="0" fontAlgn="base" hangingPunct="0">
        <a:spcBef>
          <a:spcPct val="20000"/>
        </a:spcBef>
        <a:spcAft>
          <a:spcPct val="0"/>
        </a:spcAft>
        <a:buClr>
          <a:schemeClr val="hlink"/>
        </a:buClr>
        <a:buSzPct val="75000"/>
        <a:buFont typeface="Wingdings" charset="0"/>
        <a:buChar char="l"/>
        <a:defRPr sz="3200" b="1" i="0">
          <a:solidFill>
            <a:schemeClr val="tx1"/>
          </a:solidFill>
          <a:latin typeface="Arial" panose="020B0604020202020204" pitchFamily="34" charset="0"/>
          <a:ea typeface="+mn-ea"/>
          <a:cs typeface="+mn-cs"/>
        </a:defRPr>
      </a:lvl1pPr>
      <a:lvl2pPr marL="742950" indent="-285750" algn="l" rtl="0" eaLnBrk="0" fontAlgn="base" hangingPunct="0">
        <a:spcBef>
          <a:spcPct val="20000"/>
        </a:spcBef>
        <a:spcAft>
          <a:spcPct val="0"/>
        </a:spcAft>
        <a:buClr>
          <a:schemeClr val="tx2"/>
        </a:buClr>
        <a:buSzPct val="75000"/>
        <a:buFont typeface="Wingdings" charset="0"/>
        <a:buChar char="l"/>
        <a:defRPr sz="2800" b="1" i="0">
          <a:solidFill>
            <a:schemeClr val="tx1"/>
          </a:solidFill>
          <a:latin typeface="Arial" panose="020B0604020202020204" pitchFamily="34" charset="0"/>
          <a:ea typeface="ＭＳ Ｐゴシック" charset="0"/>
        </a:defRPr>
      </a:lvl2pPr>
      <a:lvl3pPr marL="1143000" indent="-228600" algn="l" rtl="0" eaLnBrk="0" fontAlgn="base" hangingPunct="0">
        <a:spcBef>
          <a:spcPct val="20000"/>
        </a:spcBef>
        <a:spcAft>
          <a:spcPct val="0"/>
        </a:spcAft>
        <a:buClr>
          <a:schemeClr val="accent2"/>
        </a:buClr>
        <a:buSzPct val="75000"/>
        <a:buFont typeface="Wingdings" charset="0"/>
        <a:buChar char="l"/>
        <a:defRPr sz="2400" b="1" i="0">
          <a:solidFill>
            <a:schemeClr val="tx1"/>
          </a:solidFill>
          <a:latin typeface="Arial" panose="020B0604020202020204" pitchFamily="34" charset="0"/>
          <a:ea typeface="+mn-ea"/>
        </a:defRPr>
      </a:lvl3pPr>
      <a:lvl4pPr marL="1600200" indent="-228600" algn="l" rtl="0" eaLnBrk="0" fontAlgn="base" hangingPunct="0">
        <a:spcBef>
          <a:spcPct val="20000"/>
        </a:spcBef>
        <a:spcAft>
          <a:spcPct val="0"/>
        </a:spcAft>
        <a:buClr>
          <a:schemeClr val="folHlink"/>
        </a:buClr>
        <a:buSzPct val="75000"/>
        <a:buFont typeface="Wingdings" charset="0"/>
        <a:buChar char="l"/>
        <a:defRPr sz="2000" b="1" i="0">
          <a:solidFill>
            <a:schemeClr val="tx1"/>
          </a:solidFill>
          <a:latin typeface="Arial" panose="020B0604020202020204" pitchFamily="34" charset="0"/>
          <a:ea typeface="+mn-ea"/>
        </a:defRPr>
      </a:lvl4pPr>
      <a:lvl5pPr marL="2057400" indent="-228600" algn="l" rtl="0" eaLnBrk="0" fontAlgn="base" hangingPunct="0">
        <a:spcBef>
          <a:spcPct val="20000"/>
        </a:spcBef>
        <a:spcAft>
          <a:spcPct val="0"/>
        </a:spcAft>
        <a:buClr>
          <a:schemeClr val="tx1"/>
        </a:buClr>
        <a:buSzPct val="75000"/>
        <a:buFont typeface="Wingdings" charset="0"/>
        <a:buChar char="l"/>
        <a:defRPr sz="2000" b="1" i="0">
          <a:solidFill>
            <a:schemeClr val="tx1"/>
          </a:solidFill>
          <a:latin typeface="Arial" panose="020B0604020202020204" pitchFamily="34" charset="0"/>
          <a:ea typeface="+mn-ea"/>
        </a:defRPr>
      </a:lvl5pPr>
      <a:lvl6pPr marL="2514600" indent="-228600" algn="l" rtl="0" eaLnBrk="0" fontAlgn="base" hangingPunct="0">
        <a:spcBef>
          <a:spcPct val="20000"/>
        </a:spcBef>
        <a:spcAft>
          <a:spcPct val="0"/>
        </a:spcAft>
        <a:buClr>
          <a:schemeClr val="tx1"/>
        </a:buClr>
        <a:buSzPct val="75000"/>
        <a:buFont typeface="Wingdings" charset="2"/>
        <a:buChar char="l"/>
        <a:defRPr sz="2000">
          <a:solidFill>
            <a:schemeClr val="tx1"/>
          </a:solidFill>
          <a:latin typeface="+mn-lt"/>
          <a:ea typeface="+mn-ea"/>
        </a:defRPr>
      </a:lvl6pPr>
      <a:lvl7pPr marL="2971800" indent="-228600" algn="l" rtl="0" eaLnBrk="0" fontAlgn="base" hangingPunct="0">
        <a:spcBef>
          <a:spcPct val="20000"/>
        </a:spcBef>
        <a:spcAft>
          <a:spcPct val="0"/>
        </a:spcAft>
        <a:buClr>
          <a:schemeClr val="tx1"/>
        </a:buClr>
        <a:buSzPct val="75000"/>
        <a:buFont typeface="Wingdings" charset="2"/>
        <a:buChar char="l"/>
        <a:defRPr sz="2000">
          <a:solidFill>
            <a:schemeClr val="tx1"/>
          </a:solidFill>
          <a:latin typeface="+mn-lt"/>
          <a:ea typeface="+mn-ea"/>
        </a:defRPr>
      </a:lvl7pPr>
      <a:lvl8pPr marL="3429000" indent="-228600" algn="l" rtl="0" eaLnBrk="0" fontAlgn="base" hangingPunct="0">
        <a:spcBef>
          <a:spcPct val="20000"/>
        </a:spcBef>
        <a:spcAft>
          <a:spcPct val="0"/>
        </a:spcAft>
        <a:buClr>
          <a:schemeClr val="tx1"/>
        </a:buClr>
        <a:buSzPct val="75000"/>
        <a:buFont typeface="Wingdings" charset="2"/>
        <a:buChar char="l"/>
        <a:defRPr sz="2000">
          <a:solidFill>
            <a:schemeClr val="tx1"/>
          </a:solidFill>
          <a:latin typeface="+mn-lt"/>
          <a:ea typeface="+mn-ea"/>
        </a:defRPr>
      </a:lvl8pPr>
      <a:lvl9pPr marL="3886200" indent="-228600" algn="l" rtl="0" eaLnBrk="0" fontAlgn="base" hangingPunct="0">
        <a:spcBef>
          <a:spcPct val="20000"/>
        </a:spcBef>
        <a:spcAft>
          <a:spcPct val="0"/>
        </a:spcAft>
        <a:buClr>
          <a:schemeClr val="tx1"/>
        </a:buClr>
        <a:buSzPct val="75000"/>
        <a:buFont typeface="Wingdings" charset="2"/>
        <a:buChar char="l"/>
        <a:defRPr sz="2000">
          <a:solidFill>
            <a:schemeClr val="tx1"/>
          </a:solidFill>
          <a:latin typeface="+mn-lt"/>
          <a:ea typeface="+mn-ea"/>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90.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1371600" y="533400"/>
            <a:ext cx="7543800" cy="11430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967" tIns="45986" rIns="91967" bIns="45986" numCol="1" anchor="ctr" anchorCtr="0" compatLnSpc="1">
            <a:prstTxWarp prst="textNoShape">
              <a:avLst/>
            </a:prstTxWarp>
          </a:bodyPr>
          <a:lstStyle/>
          <a:p>
            <a:pPr lvl="0"/>
            <a:r>
              <a:rPr lang="en-US"/>
              <a:t>Click to edit Master title style</a:t>
            </a:r>
          </a:p>
        </p:txBody>
      </p:sp>
      <p:sp>
        <p:nvSpPr>
          <p:cNvPr id="20483" name="Rectangle 3"/>
          <p:cNvSpPr>
            <a:spLocks noGrp="1" noChangeArrowheads="1"/>
          </p:cNvSpPr>
          <p:nvPr>
            <p:ph type="dt" sz="half" idx="2"/>
          </p:nvPr>
        </p:nvSpPr>
        <p:spPr bwMode="auto">
          <a:xfrm>
            <a:off x="1371600" y="6248400"/>
            <a:ext cx="1676400" cy="457200"/>
          </a:xfrm>
          <a:prstGeom prst="rect">
            <a:avLst/>
          </a:prstGeom>
          <a:noFill/>
          <a:ln w="12700" cap="sq">
            <a:noFill/>
            <a:miter lim="800000"/>
            <a:headEnd type="none" w="sm" len="sm"/>
            <a:tailEnd type="none" w="sm" len="sm"/>
          </a:ln>
          <a:effectLst/>
        </p:spPr>
        <p:txBody>
          <a:bodyPr vert="horz" wrap="square" lIns="91334" tIns="45667" rIns="91334" bIns="45667" numCol="1" anchor="t" anchorCtr="0" compatLnSpc="1">
            <a:prstTxWarp prst="textNoShape">
              <a:avLst/>
            </a:prstTxWarp>
          </a:bodyPr>
          <a:lstStyle>
            <a:lvl1pPr algn="l">
              <a:spcBef>
                <a:spcPct val="50000"/>
              </a:spcBef>
              <a:defRPr sz="1400">
                <a:latin typeface="Times New Roman" pitchFamily="-112" charset="0"/>
                <a:ea typeface="+mn-ea"/>
                <a:cs typeface="+mn-cs"/>
              </a:defRPr>
            </a:lvl1pPr>
          </a:lstStyle>
          <a:p>
            <a:pPr>
              <a:defRPr/>
            </a:pPr>
            <a:endParaRPr lang="en-US">
              <a:solidFill>
                <a:srgbClr val="000000"/>
              </a:solidFill>
            </a:endParaRPr>
          </a:p>
        </p:txBody>
      </p:sp>
      <p:sp>
        <p:nvSpPr>
          <p:cNvPr id="20484" name="Rectangle 4"/>
          <p:cNvSpPr>
            <a:spLocks noGrp="1" noChangeArrowheads="1"/>
          </p:cNvSpPr>
          <p:nvPr>
            <p:ph type="ftr" sz="quarter" idx="3"/>
          </p:nvPr>
        </p:nvSpPr>
        <p:spPr bwMode="auto">
          <a:xfrm>
            <a:off x="3429000" y="6248400"/>
            <a:ext cx="3429000" cy="457200"/>
          </a:xfrm>
          <a:prstGeom prst="rect">
            <a:avLst/>
          </a:prstGeom>
          <a:noFill/>
          <a:ln w="12700" cap="sq">
            <a:noFill/>
            <a:miter lim="800000"/>
            <a:headEnd type="none" w="sm" len="sm"/>
            <a:tailEnd type="none" w="sm" len="sm"/>
          </a:ln>
          <a:effectLst/>
        </p:spPr>
        <p:txBody>
          <a:bodyPr vert="horz" wrap="square" lIns="91334" tIns="45667" rIns="91334" bIns="45667" numCol="1" anchor="t" anchorCtr="0" compatLnSpc="1">
            <a:prstTxWarp prst="textNoShape">
              <a:avLst/>
            </a:prstTxWarp>
          </a:bodyPr>
          <a:lstStyle>
            <a:lvl1pPr>
              <a:spcBef>
                <a:spcPct val="50000"/>
              </a:spcBef>
              <a:defRPr sz="1400">
                <a:latin typeface="Times New Roman" pitchFamily="-112" charset="0"/>
                <a:ea typeface="+mn-ea"/>
                <a:cs typeface="+mn-cs"/>
              </a:defRPr>
            </a:lvl1pPr>
          </a:lstStyle>
          <a:p>
            <a:pPr algn="ctr">
              <a:defRPr/>
            </a:pPr>
            <a:endParaRPr lang="en-US">
              <a:solidFill>
                <a:srgbClr val="000000"/>
              </a:solidFill>
            </a:endParaRPr>
          </a:p>
        </p:txBody>
      </p:sp>
      <p:sp>
        <p:nvSpPr>
          <p:cNvPr id="20485" name="Rectangle 5"/>
          <p:cNvSpPr>
            <a:spLocks noGrp="1" noChangeArrowheads="1"/>
          </p:cNvSpPr>
          <p:nvPr>
            <p:ph type="sldNum" sz="quarter" idx="4"/>
          </p:nvPr>
        </p:nvSpPr>
        <p:spPr bwMode="auto">
          <a:xfrm>
            <a:off x="7239000" y="6248400"/>
            <a:ext cx="1905000" cy="457200"/>
          </a:xfrm>
          <a:prstGeom prst="rect">
            <a:avLst/>
          </a:prstGeom>
          <a:noFill/>
          <a:ln w="12700" cap="sq">
            <a:noFill/>
            <a:miter lim="800000"/>
            <a:headEnd type="none" w="sm" len="sm"/>
            <a:tailEnd type="none" w="sm" len="sm"/>
          </a:ln>
          <a:effectLst/>
        </p:spPr>
        <p:txBody>
          <a:bodyPr vert="horz" wrap="square" lIns="91334" tIns="45667" rIns="91334" bIns="45667" numCol="1" anchor="t" anchorCtr="0" compatLnSpc="1">
            <a:prstTxWarp prst="textNoShape">
              <a:avLst/>
            </a:prstTxWarp>
          </a:bodyPr>
          <a:lstStyle>
            <a:lvl1pPr algn="r">
              <a:spcBef>
                <a:spcPct val="50000"/>
              </a:spcBef>
              <a:defRPr sz="1400"/>
            </a:lvl1pPr>
          </a:lstStyle>
          <a:p>
            <a:pPr>
              <a:defRPr/>
            </a:pPr>
            <a:fld id="{41463586-26F2-604D-A40D-8471C93EA0B5}" type="slidenum">
              <a:rPr lang="en-US">
                <a:solidFill>
                  <a:srgbClr val="000000"/>
                </a:solidFill>
              </a:rPr>
              <a:pPr>
                <a:defRPr/>
              </a:pPr>
              <a:t>‹#›</a:t>
            </a:fld>
            <a:endParaRPr lang="en-US">
              <a:solidFill>
                <a:srgbClr val="000000"/>
              </a:solidFill>
            </a:endParaRPr>
          </a:p>
        </p:txBody>
      </p:sp>
      <p:pic>
        <p:nvPicPr>
          <p:cNvPr id="1030" name="Picture 6" descr="strtegic1"/>
          <p:cNvPicPr>
            <a:picLocks noChangeAspect="1" noChangeArrowheads="1"/>
          </p:cNvPicPr>
          <p:nvPr/>
        </p:nvPicPr>
        <p:blipFill>
          <a:blip r:embed="rId13">
            <a:extLst>
              <a:ext uri="{28A0092B-C50C-407E-A947-70E740481C1C}">
                <a14:useLocalDpi xmlns:a14="http://schemas.microsoft.com/office/drawing/2010/main"/>
              </a:ext>
            </a:extLst>
          </a:blip>
          <a:srcRect/>
          <a:stretch>
            <a:fillRect/>
          </a:stretch>
        </p:blipFill>
        <p:spPr bwMode="auto">
          <a:xfrm>
            <a:off x="0" y="0"/>
            <a:ext cx="121920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1" name="Rectangle 7"/>
          <p:cNvSpPr>
            <a:spLocks noGrp="1" noChangeArrowheads="1"/>
          </p:cNvSpPr>
          <p:nvPr>
            <p:ph type="body" idx="1"/>
          </p:nvPr>
        </p:nvSpPr>
        <p:spPr bwMode="auto">
          <a:xfrm>
            <a:off x="1371600" y="1981200"/>
            <a:ext cx="7620000" cy="4114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vert="horz" wrap="square" lIns="91334" tIns="45667" rIns="91334" bIns="45667"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4078677989"/>
      </p:ext>
    </p:extLst>
  </p:cSld>
  <p:clrMap bg1="lt1" tx1="dk1" bg2="lt2" tx2="dk2" accent1="accent1" accent2="accent2" accent3="accent3" accent4="accent4" accent5="accent5" accent6="accent6" hlink="hlink" folHlink="folHlink"/>
  <p:sldLayoutIdLst>
    <p:sldLayoutId id="2147488559" r:id="rId1"/>
    <p:sldLayoutId id="2147488560" r:id="rId2"/>
    <p:sldLayoutId id="2147488561" r:id="rId3"/>
    <p:sldLayoutId id="2147488562" r:id="rId4"/>
    <p:sldLayoutId id="2147488563" r:id="rId5"/>
    <p:sldLayoutId id="2147488564" r:id="rId6"/>
    <p:sldLayoutId id="2147488565" r:id="rId7"/>
    <p:sldLayoutId id="2147488566" r:id="rId8"/>
    <p:sldLayoutId id="2147488567" r:id="rId9"/>
    <p:sldLayoutId id="2147488568" r:id="rId10"/>
    <p:sldLayoutId id="2147488569" r:id="rId11"/>
  </p:sldLayoutIdLst>
  <p:txStyles>
    <p:titleStyle>
      <a:lvl1pPr algn="ctr" rtl="0" eaLnBrk="0" fontAlgn="base" hangingPunct="0">
        <a:spcBef>
          <a:spcPct val="0"/>
        </a:spcBef>
        <a:spcAft>
          <a:spcPct val="0"/>
        </a:spcAft>
        <a:defRPr sz="4400">
          <a:solidFill>
            <a:schemeClr val="tx2"/>
          </a:solidFill>
          <a:latin typeface="+mj-lt"/>
          <a:ea typeface="ＭＳ Ｐゴシック" pitchFamily="-108" charset="-128"/>
          <a:cs typeface="ＭＳ Ｐゴシック" pitchFamily="-108" charset="-128"/>
        </a:defRPr>
      </a:lvl1pPr>
      <a:lvl2pPr algn="ctr" rtl="0" eaLnBrk="0" fontAlgn="base" hangingPunct="0">
        <a:spcBef>
          <a:spcPct val="0"/>
        </a:spcBef>
        <a:spcAft>
          <a:spcPct val="0"/>
        </a:spcAft>
        <a:defRPr sz="4400">
          <a:solidFill>
            <a:schemeClr val="tx2"/>
          </a:solidFill>
          <a:latin typeface="Times New Roman" pitchFamily="-110"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tx2"/>
          </a:solidFill>
          <a:latin typeface="Times New Roman" pitchFamily="-110"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tx2"/>
          </a:solidFill>
          <a:latin typeface="Times New Roman" pitchFamily="-110"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tx2"/>
          </a:solidFill>
          <a:latin typeface="Times New Roman" pitchFamily="-110" charset="0"/>
          <a:ea typeface="ＭＳ Ｐゴシック" pitchFamily="-108" charset="-128"/>
          <a:cs typeface="ＭＳ Ｐゴシック" pitchFamily="-108" charset="-128"/>
        </a:defRPr>
      </a:lvl5pPr>
      <a:lvl6pPr marL="456686" algn="ctr" rtl="0" fontAlgn="base">
        <a:spcBef>
          <a:spcPct val="0"/>
        </a:spcBef>
        <a:spcAft>
          <a:spcPct val="0"/>
        </a:spcAft>
        <a:defRPr sz="4400">
          <a:solidFill>
            <a:schemeClr val="tx2"/>
          </a:solidFill>
          <a:latin typeface="Times New Roman" pitchFamily="-110" charset="0"/>
        </a:defRPr>
      </a:lvl6pPr>
      <a:lvl7pPr marL="913370" algn="ctr" rtl="0" fontAlgn="base">
        <a:spcBef>
          <a:spcPct val="0"/>
        </a:spcBef>
        <a:spcAft>
          <a:spcPct val="0"/>
        </a:spcAft>
        <a:defRPr sz="4400">
          <a:solidFill>
            <a:schemeClr val="tx2"/>
          </a:solidFill>
          <a:latin typeface="Times New Roman" pitchFamily="-110" charset="0"/>
        </a:defRPr>
      </a:lvl7pPr>
      <a:lvl8pPr marL="1370051" algn="ctr" rtl="0" fontAlgn="base">
        <a:spcBef>
          <a:spcPct val="0"/>
        </a:spcBef>
        <a:spcAft>
          <a:spcPct val="0"/>
        </a:spcAft>
        <a:defRPr sz="4400">
          <a:solidFill>
            <a:schemeClr val="tx2"/>
          </a:solidFill>
          <a:latin typeface="Times New Roman" pitchFamily="-110" charset="0"/>
        </a:defRPr>
      </a:lvl8pPr>
      <a:lvl9pPr marL="1826739" algn="ctr" rtl="0" fontAlgn="base">
        <a:spcBef>
          <a:spcPct val="0"/>
        </a:spcBef>
        <a:spcAft>
          <a:spcPct val="0"/>
        </a:spcAft>
        <a:defRPr sz="4400">
          <a:solidFill>
            <a:schemeClr val="tx2"/>
          </a:solidFill>
          <a:latin typeface="Times New Roman" pitchFamily="-110" charset="0"/>
        </a:defRPr>
      </a:lvl9pPr>
    </p:titleStyle>
    <p:bodyStyle>
      <a:lvl1pPr marL="342512" indent="-342512" algn="l" rtl="0" eaLnBrk="0" fontAlgn="base" hangingPunct="0">
        <a:spcBef>
          <a:spcPct val="20000"/>
        </a:spcBef>
        <a:spcAft>
          <a:spcPct val="0"/>
        </a:spcAft>
        <a:buClr>
          <a:schemeClr val="tx2"/>
        </a:buClr>
        <a:buFont typeface="Wingdings" charset="0"/>
        <a:buChar char="w"/>
        <a:defRPr sz="3200">
          <a:solidFill>
            <a:schemeClr val="tx1"/>
          </a:solidFill>
          <a:latin typeface="+mn-lt"/>
          <a:ea typeface="ＭＳ Ｐゴシック" pitchFamily="-108" charset="-128"/>
          <a:cs typeface="ＭＳ Ｐゴシック" pitchFamily="-108" charset="-128"/>
        </a:defRPr>
      </a:lvl1pPr>
      <a:lvl2pPr marL="742108" indent="-285428" algn="l" rtl="0" eaLnBrk="0" fontAlgn="base" hangingPunct="0">
        <a:spcBef>
          <a:spcPct val="20000"/>
        </a:spcBef>
        <a:spcAft>
          <a:spcPct val="0"/>
        </a:spcAft>
        <a:buSzPct val="95000"/>
        <a:buChar char="–"/>
        <a:defRPr sz="2800">
          <a:solidFill>
            <a:schemeClr val="tx1"/>
          </a:solidFill>
          <a:latin typeface="+mn-lt"/>
          <a:ea typeface="ＭＳ Ｐゴシック" pitchFamily="-110" charset="-128"/>
        </a:defRPr>
      </a:lvl2pPr>
      <a:lvl3pPr marL="1141708" indent="-228341" algn="l" rtl="0" eaLnBrk="0" fontAlgn="base" hangingPunct="0">
        <a:spcBef>
          <a:spcPct val="20000"/>
        </a:spcBef>
        <a:spcAft>
          <a:spcPct val="0"/>
        </a:spcAft>
        <a:buChar char="•"/>
        <a:defRPr sz="2400">
          <a:solidFill>
            <a:schemeClr val="tx1"/>
          </a:solidFill>
          <a:latin typeface="+mn-lt"/>
          <a:ea typeface="ＭＳ Ｐゴシック" pitchFamily="-110" charset="-128"/>
        </a:defRPr>
      </a:lvl3pPr>
      <a:lvl4pPr marL="1598393" indent="-228341" algn="l" rtl="0" eaLnBrk="0" fontAlgn="base" hangingPunct="0">
        <a:spcBef>
          <a:spcPct val="20000"/>
        </a:spcBef>
        <a:spcAft>
          <a:spcPct val="0"/>
        </a:spcAft>
        <a:buChar char="–"/>
        <a:defRPr sz="2000">
          <a:solidFill>
            <a:schemeClr val="tx1"/>
          </a:solidFill>
          <a:latin typeface="+mn-lt"/>
          <a:ea typeface="ＭＳ Ｐゴシック" pitchFamily="-110" charset="-128"/>
        </a:defRPr>
      </a:lvl4pPr>
      <a:lvl5pPr marL="2055075" indent="-228341" algn="l" rtl="0" eaLnBrk="0" fontAlgn="base" hangingPunct="0">
        <a:spcBef>
          <a:spcPct val="20000"/>
        </a:spcBef>
        <a:spcAft>
          <a:spcPct val="0"/>
        </a:spcAft>
        <a:buChar char="•"/>
        <a:defRPr sz="2000">
          <a:solidFill>
            <a:schemeClr val="tx1"/>
          </a:solidFill>
          <a:latin typeface="+mn-lt"/>
          <a:ea typeface="ＭＳ Ｐゴシック" pitchFamily="-110" charset="-128"/>
        </a:defRPr>
      </a:lvl5pPr>
      <a:lvl6pPr marL="2511759" indent="-228341" algn="l" rtl="0" fontAlgn="base">
        <a:spcBef>
          <a:spcPct val="20000"/>
        </a:spcBef>
        <a:spcAft>
          <a:spcPct val="0"/>
        </a:spcAft>
        <a:buChar char="•"/>
        <a:defRPr sz="2000">
          <a:solidFill>
            <a:schemeClr val="tx1"/>
          </a:solidFill>
          <a:latin typeface="+mn-lt"/>
          <a:ea typeface="ＭＳ Ｐゴシック" pitchFamily="-110" charset="-128"/>
        </a:defRPr>
      </a:lvl6pPr>
      <a:lvl7pPr marL="2968447" indent="-228341" algn="l" rtl="0" fontAlgn="base">
        <a:spcBef>
          <a:spcPct val="20000"/>
        </a:spcBef>
        <a:spcAft>
          <a:spcPct val="0"/>
        </a:spcAft>
        <a:buChar char="•"/>
        <a:defRPr sz="2000">
          <a:solidFill>
            <a:schemeClr val="tx1"/>
          </a:solidFill>
          <a:latin typeface="+mn-lt"/>
          <a:ea typeface="ＭＳ Ｐゴシック" pitchFamily="-110" charset="-128"/>
        </a:defRPr>
      </a:lvl7pPr>
      <a:lvl8pPr marL="3425126" indent="-228341" algn="l" rtl="0" fontAlgn="base">
        <a:spcBef>
          <a:spcPct val="20000"/>
        </a:spcBef>
        <a:spcAft>
          <a:spcPct val="0"/>
        </a:spcAft>
        <a:buChar char="•"/>
        <a:defRPr sz="2000">
          <a:solidFill>
            <a:schemeClr val="tx1"/>
          </a:solidFill>
          <a:latin typeface="+mn-lt"/>
          <a:ea typeface="ＭＳ Ｐゴシック" pitchFamily="-110" charset="-128"/>
        </a:defRPr>
      </a:lvl8pPr>
      <a:lvl9pPr marL="3881814" indent="-228341" algn="l" rtl="0" fontAlgn="base">
        <a:spcBef>
          <a:spcPct val="20000"/>
        </a:spcBef>
        <a:spcAft>
          <a:spcPct val="0"/>
        </a:spcAft>
        <a:buChar char="•"/>
        <a:defRPr sz="2000">
          <a:solidFill>
            <a:schemeClr val="tx1"/>
          </a:solidFill>
          <a:latin typeface="+mn-lt"/>
          <a:ea typeface="ＭＳ Ｐゴシック" pitchFamily="-110" charset="-128"/>
        </a:defRPr>
      </a:lvl9pPr>
    </p:bodyStyle>
    <p:otherStyle>
      <a:defPPr>
        <a:defRPr lang="en-US"/>
      </a:defPPr>
      <a:lvl1pPr marL="0" algn="l" defTabSz="456686" rtl="0" eaLnBrk="1" latinLnBrk="0" hangingPunct="1">
        <a:defRPr sz="1800" kern="1200">
          <a:solidFill>
            <a:schemeClr val="tx1"/>
          </a:solidFill>
          <a:latin typeface="+mn-lt"/>
          <a:ea typeface="+mn-ea"/>
          <a:cs typeface="+mn-cs"/>
        </a:defRPr>
      </a:lvl1pPr>
      <a:lvl2pPr marL="456686" algn="l" defTabSz="456686" rtl="0" eaLnBrk="1" latinLnBrk="0" hangingPunct="1">
        <a:defRPr sz="1800" kern="1200">
          <a:solidFill>
            <a:schemeClr val="tx1"/>
          </a:solidFill>
          <a:latin typeface="+mn-lt"/>
          <a:ea typeface="+mn-ea"/>
          <a:cs typeface="+mn-cs"/>
        </a:defRPr>
      </a:lvl2pPr>
      <a:lvl3pPr marL="913370" algn="l" defTabSz="456686" rtl="0" eaLnBrk="1" latinLnBrk="0" hangingPunct="1">
        <a:defRPr sz="1800" kern="1200">
          <a:solidFill>
            <a:schemeClr val="tx1"/>
          </a:solidFill>
          <a:latin typeface="+mn-lt"/>
          <a:ea typeface="+mn-ea"/>
          <a:cs typeface="+mn-cs"/>
        </a:defRPr>
      </a:lvl3pPr>
      <a:lvl4pPr marL="1370051" algn="l" defTabSz="456686" rtl="0" eaLnBrk="1" latinLnBrk="0" hangingPunct="1">
        <a:defRPr sz="1800" kern="1200">
          <a:solidFill>
            <a:schemeClr val="tx1"/>
          </a:solidFill>
          <a:latin typeface="+mn-lt"/>
          <a:ea typeface="+mn-ea"/>
          <a:cs typeface="+mn-cs"/>
        </a:defRPr>
      </a:lvl4pPr>
      <a:lvl5pPr marL="1826739" algn="l" defTabSz="456686" rtl="0" eaLnBrk="1" latinLnBrk="0" hangingPunct="1">
        <a:defRPr sz="1800" kern="1200">
          <a:solidFill>
            <a:schemeClr val="tx1"/>
          </a:solidFill>
          <a:latin typeface="+mn-lt"/>
          <a:ea typeface="+mn-ea"/>
          <a:cs typeface="+mn-cs"/>
        </a:defRPr>
      </a:lvl5pPr>
      <a:lvl6pPr marL="2283420" algn="l" defTabSz="456686" rtl="0" eaLnBrk="1" latinLnBrk="0" hangingPunct="1">
        <a:defRPr sz="1800" kern="1200">
          <a:solidFill>
            <a:schemeClr val="tx1"/>
          </a:solidFill>
          <a:latin typeface="+mn-lt"/>
          <a:ea typeface="+mn-ea"/>
          <a:cs typeface="+mn-cs"/>
        </a:defRPr>
      </a:lvl6pPr>
      <a:lvl7pPr marL="2740100" algn="l" defTabSz="456686" rtl="0" eaLnBrk="1" latinLnBrk="0" hangingPunct="1">
        <a:defRPr sz="1800" kern="1200">
          <a:solidFill>
            <a:schemeClr val="tx1"/>
          </a:solidFill>
          <a:latin typeface="+mn-lt"/>
          <a:ea typeface="+mn-ea"/>
          <a:cs typeface="+mn-cs"/>
        </a:defRPr>
      </a:lvl7pPr>
      <a:lvl8pPr marL="3196784" algn="l" defTabSz="456686" rtl="0" eaLnBrk="1" latinLnBrk="0" hangingPunct="1">
        <a:defRPr sz="1800" kern="1200">
          <a:solidFill>
            <a:schemeClr val="tx1"/>
          </a:solidFill>
          <a:latin typeface="+mn-lt"/>
          <a:ea typeface="+mn-ea"/>
          <a:cs typeface="+mn-cs"/>
        </a:defRPr>
      </a:lvl8pPr>
      <a:lvl9pPr marL="3653466" algn="l" defTabSz="456686" rtl="0" eaLnBrk="1" latinLnBrk="0" hangingPunct="1">
        <a:defRPr sz="1800" kern="1200">
          <a:solidFill>
            <a:schemeClr val="tx1"/>
          </a:solidFill>
          <a:latin typeface="+mn-lt"/>
          <a:ea typeface="+mn-ea"/>
          <a:cs typeface="+mn-cs"/>
        </a:defRPr>
      </a:lvl9pPr>
    </p:otherStyle>
  </p:txStyles>
</p:sldMaster>
</file>

<file path=ppt/slideMasters/slideMaster9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1026" name="Title Placeholder 1"/>
          <p:cNvSpPr>
            <a:spLocks noGrp="1"/>
          </p:cNvSpPr>
          <p:nvPr>
            <p:ph type="title"/>
          </p:nvPr>
        </p:nvSpPr>
        <p:spPr bwMode="auto">
          <a:xfrm>
            <a:off x="457200" y="274638"/>
            <a:ext cx="8229600" cy="11430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p>
            <a:pPr lvl="0"/>
            <a:r>
              <a:rPr lang="en-US"/>
              <a:t>Click to edit Master title style</a:t>
            </a:r>
          </a:p>
        </p:txBody>
      </p:sp>
      <p:sp>
        <p:nvSpPr>
          <p:cNvPr id="1027" name="Text Placeholder 2"/>
          <p:cNvSpPr>
            <a:spLocks noGrp="1"/>
          </p:cNvSpPr>
          <p:nvPr>
            <p:ph type="body" idx="1"/>
          </p:nvPr>
        </p:nvSpPr>
        <p:spPr bwMode="auto">
          <a:xfrm>
            <a:off x="457200" y="1600200"/>
            <a:ext cx="8229600" cy="4525963"/>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389" tIns="45695" rIns="91389" bIns="45695"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4" name="Date Placeholder 3"/>
          <p:cNvSpPr>
            <a:spLocks noGrp="1"/>
          </p:cNvSpPr>
          <p:nvPr>
            <p:ph type="dt" sz="half" idx="2"/>
          </p:nvPr>
        </p:nvSpPr>
        <p:spPr>
          <a:xfrm>
            <a:off x="457201" y="6356350"/>
            <a:ext cx="2133600" cy="365125"/>
          </a:xfrm>
          <a:prstGeom prst="rect">
            <a:avLst/>
          </a:prstGeom>
        </p:spPr>
        <p:txBody>
          <a:bodyPr vert="horz" wrap="square" lIns="91389" tIns="45695" rIns="91389" bIns="45695" numCol="1" anchor="ctr" anchorCtr="0" compatLnSpc="1">
            <a:prstTxWarp prst="textNoShape">
              <a:avLst/>
            </a:prstTxWarp>
          </a:bodyPr>
          <a:lstStyle>
            <a:lvl1pPr>
              <a:defRPr sz="1200" b="1" i="0">
                <a:solidFill>
                  <a:srgbClr val="898989"/>
                </a:solidFill>
                <a:cs typeface="Arial" panose="020B0604020202020204" pitchFamily="34" charset="0"/>
              </a:defRPr>
            </a:lvl1pPr>
          </a:lstStyle>
          <a:p>
            <a:pPr>
              <a:defRPr/>
            </a:pPr>
            <a:fld id="{C16A198B-9034-4749-8A8D-B90A5F5B90A3}" type="datetimeFigureOut">
              <a:rPr lang="en-US" smtClean="0"/>
              <a:pPr>
                <a:defRPr/>
              </a:pPr>
              <a:t>3/19/26</a:t>
            </a:fld>
            <a:endParaRPr lang="en-US" dirty="0"/>
          </a:p>
        </p:txBody>
      </p:sp>
      <p:sp>
        <p:nvSpPr>
          <p:cNvPr id="5" name="Footer Placeholder 4"/>
          <p:cNvSpPr>
            <a:spLocks noGrp="1"/>
          </p:cNvSpPr>
          <p:nvPr>
            <p:ph type="ftr" sz="quarter" idx="3"/>
          </p:nvPr>
        </p:nvSpPr>
        <p:spPr>
          <a:xfrm>
            <a:off x="3124200" y="6356350"/>
            <a:ext cx="2895600" cy="365125"/>
          </a:xfrm>
          <a:prstGeom prst="rect">
            <a:avLst/>
          </a:prstGeom>
        </p:spPr>
        <p:txBody>
          <a:bodyPr vert="horz" lIns="91389" tIns="45695" rIns="91389" bIns="45695" rtlCol="0" anchor="ctr"/>
          <a:lstStyle>
            <a:lvl1pPr algn="ctr" fontAlgn="auto">
              <a:spcBef>
                <a:spcPts val="0"/>
              </a:spcBef>
              <a:spcAft>
                <a:spcPts val="0"/>
              </a:spcAft>
              <a:defRPr sz="1200">
                <a:solidFill>
                  <a:schemeClr val="tx1">
                    <a:tint val="75000"/>
                  </a:schemeClr>
                </a:solidFill>
                <a:latin typeface="+mn-lt"/>
                <a:ea typeface="+mn-ea"/>
                <a:cs typeface="+mn-cs"/>
              </a:defRPr>
            </a:lvl1pPr>
          </a:lstStyle>
          <a:p>
            <a:pPr>
              <a:defRPr/>
            </a:pPr>
            <a:endParaRPr lang="en-US">
              <a:solidFill>
                <a:prstClr val="black">
                  <a:tint val="75000"/>
                </a:prstClr>
              </a:solidFill>
              <a:latin typeface="Calibri"/>
            </a:endParaRPr>
          </a:p>
        </p:txBody>
      </p:sp>
      <p:sp>
        <p:nvSpPr>
          <p:cNvPr id="6" name="Slide Number Placeholder 5"/>
          <p:cNvSpPr>
            <a:spLocks noGrp="1"/>
          </p:cNvSpPr>
          <p:nvPr>
            <p:ph type="sldNum" sz="quarter" idx="4"/>
          </p:nvPr>
        </p:nvSpPr>
        <p:spPr>
          <a:xfrm>
            <a:off x="6553200" y="6356350"/>
            <a:ext cx="2133600" cy="365125"/>
          </a:xfrm>
          <a:prstGeom prst="rect">
            <a:avLst/>
          </a:prstGeom>
        </p:spPr>
        <p:txBody>
          <a:bodyPr vert="horz" wrap="square" lIns="91389" tIns="45695" rIns="91389" bIns="45695" numCol="1" anchor="ctr" anchorCtr="0" compatLnSpc="1">
            <a:prstTxWarp prst="textNoShape">
              <a:avLst/>
            </a:prstTxWarp>
          </a:bodyPr>
          <a:lstStyle>
            <a:lvl1pPr algn="r">
              <a:defRPr sz="1200" b="1" i="0">
                <a:solidFill>
                  <a:srgbClr val="898989"/>
                </a:solidFill>
                <a:cs typeface="Arial" panose="020B0604020202020204" pitchFamily="34" charset="0"/>
              </a:defRPr>
            </a:lvl1pPr>
          </a:lstStyle>
          <a:p>
            <a:pPr>
              <a:defRPr/>
            </a:pPr>
            <a:fld id="{FA356419-7718-C74B-9C0F-E2D2C7D5AD85}" type="slidenum">
              <a:rPr lang="en-US" smtClean="0"/>
              <a:pPr>
                <a:defRPr/>
              </a:pPr>
              <a:t>‹#›</a:t>
            </a:fld>
            <a:endParaRPr lang="en-US" dirty="0"/>
          </a:p>
        </p:txBody>
      </p:sp>
    </p:spTree>
    <p:extLst>
      <p:ext uri="{BB962C8B-B14F-4D97-AF65-F5344CB8AC3E}">
        <p14:creationId xmlns:p14="http://schemas.microsoft.com/office/powerpoint/2010/main" val="1999110341"/>
      </p:ext>
    </p:extLst>
  </p:cSld>
  <p:clrMap bg1="lt1" tx1="dk1" bg2="lt2" tx2="dk2" accent1="accent1" accent2="accent2" accent3="accent3" accent4="accent4" accent5="accent5" accent6="accent6" hlink="hlink" folHlink="folHlink"/>
  <p:sldLayoutIdLst>
    <p:sldLayoutId id="2147488571" r:id="rId1"/>
    <p:sldLayoutId id="2147488572" r:id="rId2"/>
    <p:sldLayoutId id="2147488573" r:id="rId3"/>
    <p:sldLayoutId id="2147488574" r:id="rId4"/>
    <p:sldLayoutId id="2147488575" r:id="rId5"/>
    <p:sldLayoutId id="2147488576" r:id="rId6"/>
    <p:sldLayoutId id="2147488577" r:id="rId7"/>
    <p:sldLayoutId id="2147488578" r:id="rId8"/>
    <p:sldLayoutId id="2147488579" r:id="rId9"/>
    <p:sldLayoutId id="2147488580" r:id="rId10"/>
    <p:sldLayoutId id="2147488581" r:id="rId11"/>
  </p:sldLayoutIdLst>
  <p:txStyles>
    <p:title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6952" algn="ctr" rtl="0" fontAlgn="base">
        <a:spcBef>
          <a:spcPct val="0"/>
        </a:spcBef>
        <a:spcAft>
          <a:spcPct val="0"/>
        </a:spcAft>
        <a:defRPr sz="4400">
          <a:solidFill>
            <a:schemeClr val="tx1"/>
          </a:solidFill>
          <a:latin typeface="Calibri" charset="0"/>
          <a:ea typeface="ＭＳ Ｐゴシック" charset="0"/>
        </a:defRPr>
      </a:lvl6pPr>
      <a:lvl7pPr marL="913905" algn="ctr" rtl="0" fontAlgn="base">
        <a:spcBef>
          <a:spcPct val="0"/>
        </a:spcBef>
        <a:spcAft>
          <a:spcPct val="0"/>
        </a:spcAft>
        <a:defRPr sz="4400">
          <a:solidFill>
            <a:schemeClr val="tx1"/>
          </a:solidFill>
          <a:latin typeface="Calibri" charset="0"/>
          <a:ea typeface="ＭＳ Ｐゴシック" charset="0"/>
        </a:defRPr>
      </a:lvl7pPr>
      <a:lvl8pPr marL="1370852" algn="ctr" rtl="0" fontAlgn="base">
        <a:spcBef>
          <a:spcPct val="0"/>
        </a:spcBef>
        <a:spcAft>
          <a:spcPct val="0"/>
        </a:spcAft>
        <a:defRPr sz="4400">
          <a:solidFill>
            <a:schemeClr val="tx1"/>
          </a:solidFill>
          <a:latin typeface="Calibri" charset="0"/>
          <a:ea typeface="ＭＳ Ｐゴシック" charset="0"/>
        </a:defRPr>
      </a:lvl8pPr>
      <a:lvl9pPr marL="1827807" algn="ctr" rtl="0" fontAlgn="base">
        <a:spcBef>
          <a:spcPct val="0"/>
        </a:spcBef>
        <a:spcAft>
          <a:spcPct val="0"/>
        </a:spcAft>
        <a:defRPr sz="4400">
          <a:solidFill>
            <a:schemeClr val="tx1"/>
          </a:solidFill>
          <a:latin typeface="Calibri" charset="0"/>
          <a:ea typeface="ＭＳ Ｐゴシック" charset="0"/>
        </a:defRPr>
      </a:lvl9pPr>
    </p:titleStyle>
    <p:bodyStyle>
      <a:lvl1pPr marL="342713" indent="-342713" algn="l" rtl="0" eaLnBrk="0" fontAlgn="base" hangingPunct="0">
        <a:spcBef>
          <a:spcPct val="20000"/>
        </a:spcBef>
        <a:spcAft>
          <a:spcPct val="0"/>
        </a:spcAft>
        <a:buFont typeface="Arial" charset="0"/>
        <a:buChar char="•"/>
        <a:defRPr sz="3200" kern="1200">
          <a:solidFill>
            <a:schemeClr val="tx1"/>
          </a:solidFill>
          <a:latin typeface="+mn-lt"/>
          <a:ea typeface="ＭＳ Ｐゴシック" charset="0"/>
          <a:cs typeface="ＭＳ Ｐゴシック" charset="0"/>
        </a:defRPr>
      </a:lvl1pPr>
      <a:lvl2pPr marL="742543" indent="-285596" algn="l" rtl="0" eaLnBrk="0" fontAlgn="base" hangingPunct="0">
        <a:spcBef>
          <a:spcPct val="20000"/>
        </a:spcBef>
        <a:spcAft>
          <a:spcPct val="0"/>
        </a:spcAft>
        <a:buFont typeface="Arial" charset="0"/>
        <a:buChar char="–"/>
        <a:defRPr sz="2800" kern="1200">
          <a:solidFill>
            <a:schemeClr val="tx1"/>
          </a:solidFill>
          <a:latin typeface="+mn-lt"/>
          <a:ea typeface="ＭＳ Ｐゴシック" charset="0"/>
          <a:cs typeface="+mn-cs"/>
        </a:defRPr>
      </a:lvl2pPr>
      <a:lvl3pPr marL="1142374" indent="-228477" algn="l" rtl="0" eaLnBrk="0" fontAlgn="base" hangingPunct="0">
        <a:spcBef>
          <a:spcPct val="20000"/>
        </a:spcBef>
        <a:spcAft>
          <a:spcPct val="0"/>
        </a:spcAft>
        <a:buFont typeface="Arial" charset="0"/>
        <a:buChar char="•"/>
        <a:defRPr sz="2400" kern="1200">
          <a:solidFill>
            <a:schemeClr val="tx1"/>
          </a:solidFill>
          <a:latin typeface="+mn-lt"/>
          <a:ea typeface="ＭＳ Ｐゴシック" charset="0"/>
          <a:cs typeface="+mn-cs"/>
        </a:defRPr>
      </a:lvl3pPr>
      <a:lvl4pPr marL="1599329" indent="-228477"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4pPr>
      <a:lvl5pPr marL="2056278" indent="-228477" algn="l" rtl="0" eaLnBrk="0" fontAlgn="base" hangingPunct="0">
        <a:spcBef>
          <a:spcPct val="20000"/>
        </a:spcBef>
        <a:spcAft>
          <a:spcPct val="0"/>
        </a:spcAft>
        <a:buFont typeface="Arial" charset="0"/>
        <a:buChar char="»"/>
        <a:defRPr sz="2000" kern="1200">
          <a:solidFill>
            <a:schemeClr val="tx1"/>
          </a:solidFill>
          <a:latin typeface="+mn-lt"/>
          <a:ea typeface="ＭＳ Ｐゴシック" charset="0"/>
          <a:cs typeface="+mn-cs"/>
        </a:defRPr>
      </a:lvl5pPr>
      <a:lvl6pPr marL="2513228" indent="-228477" algn="l" defTabSz="913905" rtl="0" eaLnBrk="1" latinLnBrk="0" hangingPunct="1">
        <a:spcBef>
          <a:spcPct val="20000"/>
        </a:spcBef>
        <a:buFont typeface="Arial" pitchFamily="34" charset="0"/>
        <a:buChar char="•"/>
        <a:defRPr sz="2000" kern="1200">
          <a:solidFill>
            <a:schemeClr val="tx1"/>
          </a:solidFill>
          <a:latin typeface="+mn-lt"/>
          <a:ea typeface="+mn-ea"/>
          <a:cs typeface="+mn-cs"/>
        </a:defRPr>
      </a:lvl6pPr>
      <a:lvl7pPr marL="2970182" indent="-228477" algn="l" defTabSz="913905" rtl="0" eaLnBrk="1" latinLnBrk="0" hangingPunct="1">
        <a:spcBef>
          <a:spcPct val="20000"/>
        </a:spcBef>
        <a:buFont typeface="Arial" pitchFamily="34" charset="0"/>
        <a:buChar char="•"/>
        <a:defRPr sz="2000" kern="1200">
          <a:solidFill>
            <a:schemeClr val="tx1"/>
          </a:solidFill>
          <a:latin typeface="+mn-lt"/>
          <a:ea typeface="+mn-ea"/>
          <a:cs typeface="+mn-cs"/>
        </a:defRPr>
      </a:lvl7pPr>
      <a:lvl8pPr marL="3427130" indent="-228477" algn="l" defTabSz="913905" rtl="0" eaLnBrk="1" latinLnBrk="0" hangingPunct="1">
        <a:spcBef>
          <a:spcPct val="20000"/>
        </a:spcBef>
        <a:buFont typeface="Arial" pitchFamily="34" charset="0"/>
        <a:buChar char="•"/>
        <a:defRPr sz="2000" kern="1200">
          <a:solidFill>
            <a:schemeClr val="tx1"/>
          </a:solidFill>
          <a:latin typeface="+mn-lt"/>
          <a:ea typeface="+mn-ea"/>
          <a:cs typeface="+mn-cs"/>
        </a:defRPr>
      </a:lvl8pPr>
      <a:lvl9pPr marL="3884082" indent="-228477" algn="l" defTabSz="913905" rtl="0" eaLnBrk="1" latinLnBrk="0" hangingPunct="1">
        <a:spcBef>
          <a:spcPct val="20000"/>
        </a:spcBef>
        <a:buFont typeface="Arial" pitchFamily="34" charset="0"/>
        <a:buChar char="•"/>
        <a:defRPr sz="2000" kern="1200">
          <a:solidFill>
            <a:schemeClr val="tx1"/>
          </a:solidFill>
          <a:latin typeface="+mn-lt"/>
          <a:ea typeface="+mn-ea"/>
          <a:cs typeface="+mn-cs"/>
        </a:defRPr>
      </a:lvl9pPr>
    </p:bodyStyle>
    <p:otherStyle>
      <a:defPPr>
        <a:defRPr lang="en-US"/>
      </a:defPPr>
      <a:lvl1pPr marL="0" algn="l" defTabSz="913905" rtl="0" eaLnBrk="1" latinLnBrk="0" hangingPunct="1">
        <a:defRPr sz="1800" kern="1200">
          <a:solidFill>
            <a:schemeClr val="tx1"/>
          </a:solidFill>
          <a:latin typeface="+mn-lt"/>
          <a:ea typeface="+mn-ea"/>
          <a:cs typeface="+mn-cs"/>
        </a:defRPr>
      </a:lvl1pPr>
      <a:lvl2pPr marL="456952" algn="l" defTabSz="913905" rtl="0" eaLnBrk="1" latinLnBrk="0" hangingPunct="1">
        <a:defRPr sz="1800" kern="1200">
          <a:solidFill>
            <a:schemeClr val="tx1"/>
          </a:solidFill>
          <a:latin typeface="+mn-lt"/>
          <a:ea typeface="+mn-ea"/>
          <a:cs typeface="+mn-cs"/>
        </a:defRPr>
      </a:lvl2pPr>
      <a:lvl3pPr marL="913905" algn="l" defTabSz="913905" rtl="0" eaLnBrk="1" latinLnBrk="0" hangingPunct="1">
        <a:defRPr sz="1800" kern="1200">
          <a:solidFill>
            <a:schemeClr val="tx1"/>
          </a:solidFill>
          <a:latin typeface="+mn-lt"/>
          <a:ea typeface="+mn-ea"/>
          <a:cs typeface="+mn-cs"/>
        </a:defRPr>
      </a:lvl3pPr>
      <a:lvl4pPr marL="1370852" algn="l" defTabSz="913905" rtl="0" eaLnBrk="1" latinLnBrk="0" hangingPunct="1">
        <a:defRPr sz="1800" kern="1200">
          <a:solidFill>
            <a:schemeClr val="tx1"/>
          </a:solidFill>
          <a:latin typeface="+mn-lt"/>
          <a:ea typeface="+mn-ea"/>
          <a:cs typeface="+mn-cs"/>
        </a:defRPr>
      </a:lvl4pPr>
      <a:lvl5pPr marL="1827807" algn="l" defTabSz="913905" rtl="0" eaLnBrk="1" latinLnBrk="0" hangingPunct="1">
        <a:defRPr sz="1800" kern="1200">
          <a:solidFill>
            <a:schemeClr val="tx1"/>
          </a:solidFill>
          <a:latin typeface="+mn-lt"/>
          <a:ea typeface="+mn-ea"/>
          <a:cs typeface="+mn-cs"/>
        </a:defRPr>
      </a:lvl5pPr>
      <a:lvl6pPr marL="2284752" algn="l" defTabSz="913905" rtl="0" eaLnBrk="1" latinLnBrk="0" hangingPunct="1">
        <a:defRPr sz="1800" kern="1200">
          <a:solidFill>
            <a:schemeClr val="tx1"/>
          </a:solidFill>
          <a:latin typeface="+mn-lt"/>
          <a:ea typeface="+mn-ea"/>
          <a:cs typeface="+mn-cs"/>
        </a:defRPr>
      </a:lvl6pPr>
      <a:lvl7pPr marL="2741704" algn="l" defTabSz="913905" rtl="0" eaLnBrk="1" latinLnBrk="0" hangingPunct="1">
        <a:defRPr sz="1800" kern="1200">
          <a:solidFill>
            <a:schemeClr val="tx1"/>
          </a:solidFill>
          <a:latin typeface="+mn-lt"/>
          <a:ea typeface="+mn-ea"/>
          <a:cs typeface="+mn-cs"/>
        </a:defRPr>
      </a:lvl7pPr>
      <a:lvl8pPr marL="3198654" algn="l" defTabSz="913905" rtl="0" eaLnBrk="1" latinLnBrk="0" hangingPunct="1">
        <a:defRPr sz="1800" kern="1200">
          <a:solidFill>
            <a:schemeClr val="tx1"/>
          </a:solidFill>
          <a:latin typeface="+mn-lt"/>
          <a:ea typeface="+mn-ea"/>
          <a:cs typeface="+mn-cs"/>
        </a:defRPr>
      </a:lvl8pPr>
      <a:lvl9pPr marL="3655603" algn="l" defTabSz="913905" rtl="0" eaLnBrk="1" latinLnBrk="0" hangingPunct="1">
        <a:defRPr sz="1800" kern="1200">
          <a:solidFill>
            <a:schemeClr val="tx1"/>
          </a:solidFill>
          <a:latin typeface="+mn-lt"/>
          <a:ea typeface="+mn-ea"/>
          <a:cs typeface="+mn-cs"/>
        </a:defRPr>
      </a:lvl9pPr>
    </p:otherStyle>
  </p:txStyles>
</p:sldMaster>
</file>

<file path=ppt/slideMasters/slideMaster92.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1371600" y="533400"/>
            <a:ext cx="7543800" cy="11430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967" tIns="45986" rIns="91967" bIns="45986" numCol="1" anchor="ctr" anchorCtr="0" compatLnSpc="1">
            <a:prstTxWarp prst="textNoShape">
              <a:avLst/>
            </a:prstTxWarp>
          </a:bodyPr>
          <a:lstStyle/>
          <a:p>
            <a:pPr lvl="0"/>
            <a:r>
              <a:rPr lang="en-US"/>
              <a:t>Click to edit Master title style</a:t>
            </a:r>
          </a:p>
        </p:txBody>
      </p:sp>
      <p:sp>
        <p:nvSpPr>
          <p:cNvPr id="20483" name="Rectangle 3"/>
          <p:cNvSpPr>
            <a:spLocks noGrp="1" noChangeArrowheads="1"/>
          </p:cNvSpPr>
          <p:nvPr>
            <p:ph type="dt" sz="half" idx="2"/>
          </p:nvPr>
        </p:nvSpPr>
        <p:spPr bwMode="auto">
          <a:xfrm>
            <a:off x="1371600" y="6248400"/>
            <a:ext cx="1676400" cy="457200"/>
          </a:xfrm>
          <a:prstGeom prst="rect">
            <a:avLst/>
          </a:prstGeom>
          <a:noFill/>
          <a:ln w="12700" cap="sq">
            <a:noFill/>
            <a:miter lim="800000"/>
            <a:headEnd type="none" w="sm" len="sm"/>
            <a:tailEnd type="none" w="sm" len="sm"/>
          </a:ln>
          <a:effectLst/>
        </p:spPr>
        <p:txBody>
          <a:bodyPr vert="horz" wrap="square" lIns="91334" tIns="45667" rIns="91334" bIns="45667" numCol="1" anchor="t" anchorCtr="0" compatLnSpc="1">
            <a:prstTxWarp prst="textNoShape">
              <a:avLst/>
            </a:prstTxWarp>
          </a:bodyPr>
          <a:lstStyle>
            <a:lvl1pPr algn="l">
              <a:spcBef>
                <a:spcPct val="50000"/>
              </a:spcBef>
              <a:defRPr sz="1400">
                <a:latin typeface="Times New Roman" pitchFamily="-112" charset="0"/>
                <a:ea typeface="+mn-ea"/>
                <a:cs typeface="+mn-cs"/>
              </a:defRPr>
            </a:lvl1pPr>
          </a:lstStyle>
          <a:p>
            <a:pPr>
              <a:defRPr/>
            </a:pPr>
            <a:endParaRPr lang="en-US">
              <a:solidFill>
                <a:srgbClr val="000000"/>
              </a:solidFill>
            </a:endParaRPr>
          </a:p>
        </p:txBody>
      </p:sp>
      <p:sp>
        <p:nvSpPr>
          <p:cNvPr id="20484" name="Rectangle 4"/>
          <p:cNvSpPr>
            <a:spLocks noGrp="1" noChangeArrowheads="1"/>
          </p:cNvSpPr>
          <p:nvPr>
            <p:ph type="ftr" sz="quarter" idx="3"/>
          </p:nvPr>
        </p:nvSpPr>
        <p:spPr bwMode="auto">
          <a:xfrm>
            <a:off x="3429000" y="6248400"/>
            <a:ext cx="3429000" cy="457200"/>
          </a:xfrm>
          <a:prstGeom prst="rect">
            <a:avLst/>
          </a:prstGeom>
          <a:noFill/>
          <a:ln w="12700" cap="sq">
            <a:noFill/>
            <a:miter lim="800000"/>
            <a:headEnd type="none" w="sm" len="sm"/>
            <a:tailEnd type="none" w="sm" len="sm"/>
          </a:ln>
          <a:effectLst/>
        </p:spPr>
        <p:txBody>
          <a:bodyPr vert="horz" wrap="square" lIns="91334" tIns="45667" rIns="91334" bIns="45667" numCol="1" anchor="t" anchorCtr="0" compatLnSpc="1">
            <a:prstTxWarp prst="textNoShape">
              <a:avLst/>
            </a:prstTxWarp>
          </a:bodyPr>
          <a:lstStyle>
            <a:lvl1pPr>
              <a:spcBef>
                <a:spcPct val="50000"/>
              </a:spcBef>
              <a:defRPr sz="1400">
                <a:latin typeface="Times New Roman" pitchFamily="-112" charset="0"/>
                <a:ea typeface="+mn-ea"/>
                <a:cs typeface="+mn-cs"/>
              </a:defRPr>
            </a:lvl1pPr>
          </a:lstStyle>
          <a:p>
            <a:pPr algn="ctr">
              <a:defRPr/>
            </a:pPr>
            <a:endParaRPr lang="en-US">
              <a:solidFill>
                <a:srgbClr val="000000"/>
              </a:solidFill>
            </a:endParaRPr>
          </a:p>
        </p:txBody>
      </p:sp>
      <p:sp>
        <p:nvSpPr>
          <p:cNvPr id="20485" name="Rectangle 5"/>
          <p:cNvSpPr>
            <a:spLocks noGrp="1" noChangeArrowheads="1"/>
          </p:cNvSpPr>
          <p:nvPr>
            <p:ph type="sldNum" sz="quarter" idx="4"/>
          </p:nvPr>
        </p:nvSpPr>
        <p:spPr bwMode="auto">
          <a:xfrm>
            <a:off x="7239000" y="6248400"/>
            <a:ext cx="1905000" cy="457200"/>
          </a:xfrm>
          <a:prstGeom prst="rect">
            <a:avLst/>
          </a:prstGeom>
          <a:noFill/>
          <a:ln w="12700" cap="sq">
            <a:noFill/>
            <a:miter lim="800000"/>
            <a:headEnd type="none" w="sm" len="sm"/>
            <a:tailEnd type="none" w="sm" len="sm"/>
          </a:ln>
          <a:effectLst/>
        </p:spPr>
        <p:txBody>
          <a:bodyPr vert="horz" wrap="square" lIns="91334" tIns="45667" rIns="91334" bIns="45667" numCol="1" anchor="t" anchorCtr="0" compatLnSpc="1">
            <a:prstTxWarp prst="textNoShape">
              <a:avLst/>
            </a:prstTxWarp>
          </a:bodyPr>
          <a:lstStyle>
            <a:lvl1pPr algn="r">
              <a:spcBef>
                <a:spcPct val="50000"/>
              </a:spcBef>
              <a:defRPr sz="1400"/>
            </a:lvl1pPr>
          </a:lstStyle>
          <a:p>
            <a:pPr>
              <a:defRPr/>
            </a:pPr>
            <a:fld id="{41463586-26F2-604D-A40D-8471C93EA0B5}" type="slidenum">
              <a:rPr lang="en-US">
                <a:solidFill>
                  <a:srgbClr val="000000"/>
                </a:solidFill>
              </a:rPr>
              <a:pPr>
                <a:defRPr/>
              </a:pPr>
              <a:t>‹#›</a:t>
            </a:fld>
            <a:endParaRPr lang="en-US">
              <a:solidFill>
                <a:srgbClr val="000000"/>
              </a:solidFill>
            </a:endParaRPr>
          </a:p>
        </p:txBody>
      </p:sp>
      <p:pic>
        <p:nvPicPr>
          <p:cNvPr id="1030" name="Picture 6" descr="strtegic1"/>
          <p:cNvPicPr>
            <a:picLocks noChangeAspect="1" noChangeArrowheads="1"/>
          </p:cNvPicPr>
          <p:nvPr/>
        </p:nvPicPr>
        <p:blipFill>
          <a:blip r:embed="rId13">
            <a:extLst>
              <a:ext uri="{28A0092B-C50C-407E-A947-70E740481C1C}">
                <a14:useLocalDpi xmlns:a14="http://schemas.microsoft.com/office/drawing/2010/main"/>
              </a:ext>
            </a:extLst>
          </a:blip>
          <a:srcRect/>
          <a:stretch>
            <a:fillRect/>
          </a:stretch>
        </p:blipFill>
        <p:spPr bwMode="auto">
          <a:xfrm>
            <a:off x="0" y="0"/>
            <a:ext cx="121920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1" name="Rectangle 7"/>
          <p:cNvSpPr>
            <a:spLocks noGrp="1" noChangeArrowheads="1"/>
          </p:cNvSpPr>
          <p:nvPr>
            <p:ph type="body" idx="1"/>
          </p:nvPr>
        </p:nvSpPr>
        <p:spPr bwMode="auto">
          <a:xfrm>
            <a:off x="1371600" y="1981200"/>
            <a:ext cx="7620000" cy="4114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vert="horz" wrap="square" lIns="91334" tIns="45667" rIns="91334" bIns="45667"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1863390375"/>
      </p:ext>
    </p:extLst>
  </p:cSld>
  <p:clrMap bg1="lt1" tx1="dk1" bg2="lt2" tx2="dk2" accent1="accent1" accent2="accent2" accent3="accent3" accent4="accent4" accent5="accent5" accent6="accent6" hlink="hlink" folHlink="folHlink"/>
  <p:sldLayoutIdLst>
    <p:sldLayoutId id="2147488583" r:id="rId1"/>
    <p:sldLayoutId id="2147488584" r:id="rId2"/>
    <p:sldLayoutId id="2147488585" r:id="rId3"/>
    <p:sldLayoutId id="2147488586" r:id="rId4"/>
    <p:sldLayoutId id="2147488587" r:id="rId5"/>
    <p:sldLayoutId id="2147488588" r:id="rId6"/>
    <p:sldLayoutId id="2147488589" r:id="rId7"/>
    <p:sldLayoutId id="2147488590" r:id="rId8"/>
    <p:sldLayoutId id="2147488591" r:id="rId9"/>
    <p:sldLayoutId id="2147488592" r:id="rId10"/>
    <p:sldLayoutId id="2147488593" r:id="rId11"/>
  </p:sldLayoutIdLst>
  <p:txStyles>
    <p:titleStyle>
      <a:lvl1pPr algn="ctr" rtl="0" eaLnBrk="0" fontAlgn="base" hangingPunct="0">
        <a:spcBef>
          <a:spcPct val="0"/>
        </a:spcBef>
        <a:spcAft>
          <a:spcPct val="0"/>
        </a:spcAft>
        <a:defRPr sz="4400">
          <a:solidFill>
            <a:schemeClr val="tx2"/>
          </a:solidFill>
          <a:latin typeface="+mj-lt"/>
          <a:ea typeface="ＭＳ Ｐゴシック" pitchFamily="-108" charset="-128"/>
          <a:cs typeface="ＭＳ Ｐゴシック" pitchFamily="-108" charset="-128"/>
        </a:defRPr>
      </a:lvl1pPr>
      <a:lvl2pPr algn="ctr" rtl="0" eaLnBrk="0" fontAlgn="base" hangingPunct="0">
        <a:spcBef>
          <a:spcPct val="0"/>
        </a:spcBef>
        <a:spcAft>
          <a:spcPct val="0"/>
        </a:spcAft>
        <a:defRPr sz="4400">
          <a:solidFill>
            <a:schemeClr val="tx2"/>
          </a:solidFill>
          <a:latin typeface="Times New Roman" pitchFamily="-110"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tx2"/>
          </a:solidFill>
          <a:latin typeface="Times New Roman" pitchFamily="-110"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tx2"/>
          </a:solidFill>
          <a:latin typeface="Times New Roman" pitchFamily="-110"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tx2"/>
          </a:solidFill>
          <a:latin typeface="Times New Roman" pitchFamily="-110" charset="0"/>
          <a:ea typeface="ＭＳ Ｐゴシック" pitchFamily="-108" charset="-128"/>
          <a:cs typeface="ＭＳ Ｐゴシック" pitchFamily="-108" charset="-128"/>
        </a:defRPr>
      </a:lvl5pPr>
      <a:lvl6pPr marL="456686" algn="ctr" rtl="0" fontAlgn="base">
        <a:spcBef>
          <a:spcPct val="0"/>
        </a:spcBef>
        <a:spcAft>
          <a:spcPct val="0"/>
        </a:spcAft>
        <a:defRPr sz="4400">
          <a:solidFill>
            <a:schemeClr val="tx2"/>
          </a:solidFill>
          <a:latin typeface="Times New Roman" pitchFamily="-110" charset="0"/>
        </a:defRPr>
      </a:lvl6pPr>
      <a:lvl7pPr marL="913370" algn="ctr" rtl="0" fontAlgn="base">
        <a:spcBef>
          <a:spcPct val="0"/>
        </a:spcBef>
        <a:spcAft>
          <a:spcPct val="0"/>
        </a:spcAft>
        <a:defRPr sz="4400">
          <a:solidFill>
            <a:schemeClr val="tx2"/>
          </a:solidFill>
          <a:latin typeface="Times New Roman" pitchFamily="-110" charset="0"/>
        </a:defRPr>
      </a:lvl7pPr>
      <a:lvl8pPr marL="1370051" algn="ctr" rtl="0" fontAlgn="base">
        <a:spcBef>
          <a:spcPct val="0"/>
        </a:spcBef>
        <a:spcAft>
          <a:spcPct val="0"/>
        </a:spcAft>
        <a:defRPr sz="4400">
          <a:solidFill>
            <a:schemeClr val="tx2"/>
          </a:solidFill>
          <a:latin typeface="Times New Roman" pitchFamily="-110" charset="0"/>
        </a:defRPr>
      </a:lvl8pPr>
      <a:lvl9pPr marL="1826739" algn="ctr" rtl="0" fontAlgn="base">
        <a:spcBef>
          <a:spcPct val="0"/>
        </a:spcBef>
        <a:spcAft>
          <a:spcPct val="0"/>
        </a:spcAft>
        <a:defRPr sz="4400">
          <a:solidFill>
            <a:schemeClr val="tx2"/>
          </a:solidFill>
          <a:latin typeface="Times New Roman" pitchFamily="-110" charset="0"/>
        </a:defRPr>
      </a:lvl9pPr>
    </p:titleStyle>
    <p:bodyStyle>
      <a:lvl1pPr marL="342512" indent="-342512" algn="l" rtl="0" eaLnBrk="0" fontAlgn="base" hangingPunct="0">
        <a:spcBef>
          <a:spcPct val="20000"/>
        </a:spcBef>
        <a:spcAft>
          <a:spcPct val="0"/>
        </a:spcAft>
        <a:buClr>
          <a:schemeClr val="tx2"/>
        </a:buClr>
        <a:buFont typeface="Wingdings" charset="0"/>
        <a:buChar char="w"/>
        <a:defRPr sz="3200">
          <a:solidFill>
            <a:schemeClr val="tx1"/>
          </a:solidFill>
          <a:latin typeface="+mn-lt"/>
          <a:ea typeface="ＭＳ Ｐゴシック" pitchFamily="-108" charset="-128"/>
          <a:cs typeface="ＭＳ Ｐゴシック" pitchFamily="-108" charset="-128"/>
        </a:defRPr>
      </a:lvl1pPr>
      <a:lvl2pPr marL="742108" indent="-285428" algn="l" rtl="0" eaLnBrk="0" fontAlgn="base" hangingPunct="0">
        <a:spcBef>
          <a:spcPct val="20000"/>
        </a:spcBef>
        <a:spcAft>
          <a:spcPct val="0"/>
        </a:spcAft>
        <a:buSzPct val="95000"/>
        <a:buChar char="–"/>
        <a:defRPr sz="2800">
          <a:solidFill>
            <a:schemeClr val="tx1"/>
          </a:solidFill>
          <a:latin typeface="+mn-lt"/>
          <a:ea typeface="ＭＳ Ｐゴシック" pitchFamily="-110" charset="-128"/>
        </a:defRPr>
      </a:lvl2pPr>
      <a:lvl3pPr marL="1141708" indent="-228341" algn="l" rtl="0" eaLnBrk="0" fontAlgn="base" hangingPunct="0">
        <a:spcBef>
          <a:spcPct val="20000"/>
        </a:spcBef>
        <a:spcAft>
          <a:spcPct val="0"/>
        </a:spcAft>
        <a:buChar char="•"/>
        <a:defRPr sz="2400">
          <a:solidFill>
            <a:schemeClr val="tx1"/>
          </a:solidFill>
          <a:latin typeface="+mn-lt"/>
          <a:ea typeface="ＭＳ Ｐゴシック" pitchFamily="-110" charset="-128"/>
        </a:defRPr>
      </a:lvl3pPr>
      <a:lvl4pPr marL="1598393" indent="-228341" algn="l" rtl="0" eaLnBrk="0" fontAlgn="base" hangingPunct="0">
        <a:spcBef>
          <a:spcPct val="20000"/>
        </a:spcBef>
        <a:spcAft>
          <a:spcPct val="0"/>
        </a:spcAft>
        <a:buChar char="–"/>
        <a:defRPr sz="2000">
          <a:solidFill>
            <a:schemeClr val="tx1"/>
          </a:solidFill>
          <a:latin typeface="+mn-lt"/>
          <a:ea typeface="ＭＳ Ｐゴシック" pitchFamily="-110" charset="-128"/>
        </a:defRPr>
      </a:lvl4pPr>
      <a:lvl5pPr marL="2055075" indent="-228341" algn="l" rtl="0" eaLnBrk="0" fontAlgn="base" hangingPunct="0">
        <a:spcBef>
          <a:spcPct val="20000"/>
        </a:spcBef>
        <a:spcAft>
          <a:spcPct val="0"/>
        </a:spcAft>
        <a:buChar char="•"/>
        <a:defRPr sz="2000">
          <a:solidFill>
            <a:schemeClr val="tx1"/>
          </a:solidFill>
          <a:latin typeface="+mn-lt"/>
          <a:ea typeface="ＭＳ Ｐゴシック" pitchFamily="-110" charset="-128"/>
        </a:defRPr>
      </a:lvl5pPr>
      <a:lvl6pPr marL="2511759" indent="-228341" algn="l" rtl="0" fontAlgn="base">
        <a:spcBef>
          <a:spcPct val="20000"/>
        </a:spcBef>
        <a:spcAft>
          <a:spcPct val="0"/>
        </a:spcAft>
        <a:buChar char="•"/>
        <a:defRPr sz="2000">
          <a:solidFill>
            <a:schemeClr val="tx1"/>
          </a:solidFill>
          <a:latin typeface="+mn-lt"/>
          <a:ea typeface="ＭＳ Ｐゴシック" pitchFamily="-110" charset="-128"/>
        </a:defRPr>
      </a:lvl6pPr>
      <a:lvl7pPr marL="2968447" indent="-228341" algn="l" rtl="0" fontAlgn="base">
        <a:spcBef>
          <a:spcPct val="20000"/>
        </a:spcBef>
        <a:spcAft>
          <a:spcPct val="0"/>
        </a:spcAft>
        <a:buChar char="•"/>
        <a:defRPr sz="2000">
          <a:solidFill>
            <a:schemeClr val="tx1"/>
          </a:solidFill>
          <a:latin typeface="+mn-lt"/>
          <a:ea typeface="ＭＳ Ｐゴシック" pitchFamily="-110" charset="-128"/>
        </a:defRPr>
      </a:lvl7pPr>
      <a:lvl8pPr marL="3425126" indent="-228341" algn="l" rtl="0" fontAlgn="base">
        <a:spcBef>
          <a:spcPct val="20000"/>
        </a:spcBef>
        <a:spcAft>
          <a:spcPct val="0"/>
        </a:spcAft>
        <a:buChar char="•"/>
        <a:defRPr sz="2000">
          <a:solidFill>
            <a:schemeClr val="tx1"/>
          </a:solidFill>
          <a:latin typeface="+mn-lt"/>
          <a:ea typeface="ＭＳ Ｐゴシック" pitchFamily="-110" charset="-128"/>
        </a:defRPr>
      </a:lvl8pPr>
      <a:lvl9pPr marL="3881814" indent="-228341" algn="l" rtl="0" fontAlgn="base">
        <a:spcBef>
          <a:spcPct val="20000"/>
        </a:spcBef>
        <a:spcAft>
          <a:spcPct val="0"/>
        </a:spcAft>
        <a:buChar char="•"/>
        <a:defRPr sz="2000">
          <a:solidFill>
            <a:schemeClr val="tx1"/>
          </a:solidFill>
          <a:latin typeface="+mn-lt"/>
          <a:ea typeface="ＭＳ Ｐゴシック" pitchFamily="-110" charset="-128"/>
        </a:defRPr>
      </a:lvl9pPr>
    </p:bodyStyle>
    <p:otherStyle>
      <a:defPPr>
        <a:defRPr lang="en-US"/>
      </a:defPPr>
      <a:lvl1pPr marL="0" algn="l" defTabSz="456686" rtl="0" eaLnBrk="1" latinLnBrk="0" hangingPunct="1">
        <a:defRPr sz="1800" kern="1200">
          <a:solidFill>
            <a:schemeClr val="tx1"/>
          </a:solidFill>
          <a:latin typeface="+mn-lt"/>
          <a:ea typeface="+mn-ea"/>
          <a:cs typeface="+mn-cs"/>
        </a:defRPr>
      </a:lvl1pPr>
      <a:lvl2pPr marL="456686" algn="l" defTabSz="456686" rtl="0" eaLnBrk="1" latinLnBrk="0" hangingPunct="1">
        <a:defRPr sz="1800" kern="1200">
          <a:solidFill>
            <a:schemeClr val="tx1"/>
          </a:solidFill>
          <a:latin typeface="+mn-lt"/>
          <a:ea typeface="+mn-ea"/>
          <a:cs typeface="+mn-cs"/>
        </a:defRPr>
      </a:lvl2pPr>
      <a:lvl3pPr marL="913370" algn="l" defTabSz="456686" rtl="0" eaLnBrk="1" latinLnBrk="0" hangingPunct="1">
        <a:defRPr sz="1800" kern="1200">
          <a:solidFill>
            <a:schemeClr val="tx1"/>
          </a:solidFill>
          <a:latin typeface="+mn-lt"/>
          <a:ea typeface="+mn-ea"/>
          <a:cs typeface="+mn-cs"/>
        </a:defRPr>
      </a:lvl3pPr>
      <a:lvl4pPr marL="1370051" algn="l" defTabSz="456686" rtl="0" eaLnBrk="1" latinLnBrk="0" hangingPunct="1">
        <a:defRPr sz="1800" kern="1200">
          <a:solidFill>
            <a:schemeClr val="tx1"/>
          </a:solidFill>
          <a:latin typeface="+mn-lt"/>
          <a:ea typeface="+mn-ea"/>
          <a:cs typeface="+mn-cs"/>
        </a:defRPr>
      </a:lvl4pPr>
      <a:lvl5pPr marL="1826739" algn="l" defTabSz="456686" rtl="0" eaLnBrk="1" latinLnBrk="0" hangingPunct="1">
        <a:defRPr sz="1800" kern="1200">
          <a:solidFill>
            <a:schemeClr val="tx1"/>
          </a:solidFill>
          <a:latin typeface="+mn-lt"/>
          <a:ea typeface="+mn-ea"/>
          <a:cs typeface="+mn-cs"/>
        </a:defRPr>
      </a:lvl5pPr>
      <a:lvl6pPr marL="2283420" algn="l" defTabSz="456686" rtl="0" eaLnBrk="1" latinLnBrk="0" hangingPunct="1">
        <a:defRPr sz="1800" kern="1200">
          <a:solidFill>
            <a:schemeClr val="tx1"/>
          </a:solidFill>
          <a:latin typeface="+mn-lt"/>
          <a:ea typeface="+mn-ea"/>
          <a:cs typeface="+mn-cs"/>
        </a:defRPr>
      </a:lvl6pPr>
      <a:lvl7pPr marL="2740100" algn="l" defTabSz="456686" rtl="0" eaLnBrk="1" latinLnBrk="0" hangingPunct="1">
        <a:defRPr sz="1800" kern="1200">
          <a:solidFill>
            <a:schemeClr val="tx1"/>
          </a:solidFill>
          <a:latin typeface="+mn-lt"/>
          <a:ea typeface="+mn-ea"/>
          <a:cs typeface="+mn-cs"/>
        </a:defRPr>
      </a:lvl7pPr>
      <a:lvl8pPr marL="3196784" algn="l" defTabSz="456686" rtl="0" eaLnBrk="1" latinLnBrk="0" hangingPunct="1">
        <a:defRPr sz="1800" kern="1200">
          <a:solidFill>
            <a:schemeClr val="tx1"/>
          </a:solidFill>
          <a:latin typeface="+mn-lt"/>
          <a:ea typeface="+mn-ea"/>
          <a:cs typeface="+mn-cs"/>
        </a:defRPr>
      </a:lvl8pPr>
      <a:lvl9pPr marL="3653466" algn="l" defTabSz="456686" rtl="0" eaLnBrk="1" latinLnBrk="0" hangingPunct="1">
        <a:defRPr sz="1800" kern="1200">
          <a:solidFill>
            <a:schemeClr val="tx1"/>
          </a:solidFill>
          <a:latin typeface="+mn-lt"/>
          <a:ea typeface="+mn-ea"/>
          <a:cs typeface="+mn-cs"/>
        </a:defRPr>
      </a:lvl9pPr>
    </p:otherStyle>
  </p:txStyles>
</p:sldMaster>
</file>

<file path=ppt/slideMasters/slideMaster93.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1371600" y="533400"/>
            <a:ext cx="7543800" cy="11430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2020" tIns="46011" rIns="92020" bIns="46011" numCol="1" anchor="ctr" anchorCtr="0" compatLnSpc="1">
            <a:prstTxWarp prst="textNoShape">
              <a:avLst/>
            </a:prstTxWarp>
          </a:bodyPr>
          <a:lstStyle/>
          <a:p>
            <a:pPr lvl="0"/>
            <a:r>
              <a:rPr lang="en-US"/>
              <a:t>Click to edit Master title style</a:t>
            </a:r>
          </a:p>
        </p:txBody>
      </p:sp>
      <p:sp>
        <p:nvSpPr>
          <p:cNvPr id="20483" name="Rectangle 3"/>
          <p:cNvSpPr>
            <a:spLocks noGrp="1" noChangeArrowheads="1"/>
          </p:cNvSpPr>
          <p:nvPr>
            <p:ph type="dt" sz="half" idx="2"/>
          </p:nvPr>
        </p:nvSpPr>
        <p:spPr bwMode="auto">
          <a:xfrm>
            <a:off x="1371600" y="6248400"/>
            <a:ext cx="1676400" cy="457200"/>
          </a:xfrm>
          <a:prstGeom prst="rect">
            <a:avLst/>
          </a:prstGeom>
          <a:noFill/>
          <a:ln w="12700" cap="sq">
            <a:noFill/>
            <a:miter lim="800000"/>
            <a:headEnd type="none" w="sm" len="sm"/>
            <a:tailEnd type="none" w="sm" len="sm"/>
          </a:ln>
          <a:effectLst/>
        </p:spPr>
        <p:txBody>
          <a:bodyPr vert="horz" wrap="square" lIns="91387" tIns="45693" rIns="91387" bIns="45693" numCol="1" anchor="t" anchorCtr="0" compatLnSpc="1">
            <a:prstTxWarp prst="textNoShape">
              <a:avLst/>
            </a:prstTxWarp>
          </a:bodyPr>
          <a:lstStyle>
            <a:lvl1pPr algn="l">
              <a:spcBef>
                <a:spcPct val="50000"/>
              </a:spcBef>
              <a:defRPr sz="1400">
                <a:latin typeface="Times New Roman" pitchFamily="-112" charset="0"/>
                <a:ea typeface="+mn-ea"/>
                <a:cs typeface="+mn-cs"/>
              </a:defRPr>
            </a:lvl1pPr>
          </a:lstStyle>
          <a:p>
            <a:pPr>
              <a:defRPr/>
            </a:pPr>
            <a:endParaRPr lang="en-US">
              <a:solidFill>
                <a:srgbClr val="000000"/>
              </a:solidFill>
            </a:endParaRPr>
          </a:p>
        </p:txBody>
      </p:sp>
      <p:sp>
        <p:nvSpPr>
          <p:cNvPr id="20484" name="Rectangle 4"/>
          <p:cNvSpPr>
            <a:spLocks noGrp="1" noChangeArrowheads="1"/>
          </p:cNvSpPr>
          <p:nvPr>
            <p:ph type="ftr" sz="quarter" idx="3"/>
          </p:nvPr>
        </p:nvSpPr>
        <p:spPr bwMode="auto">
          <a:xfrm>
            <a:off x="3429000" y="6248400"/>
            <a:ext cx="3429000" cy="457200"/>
          </a:xfrm>
          <a:prstGeom prst="rect">
            <a:avLst/>
          </a:prstGeom>
          <a:noFill/>
          <a:ln w="12700" cap="sq">
            <a:noFill/>
            <a:miter lim="800000"/>
            <a:headEnd type="none" w="sm" len="sm"/>
            <a:tailEnd type="none" w="sm" len="sm"/>
          </a:ln>
          <a:effectLst/>
        </p:spPr>
        <p:txBody>
          <a:bodyPr vert="horz" wrap="square" lIns="91387" tIns="45693" rIns="91387" bIns="45693" numCol="1" anchor="t" anchorCtr="0" compatLnSpc="1">
            <a:prstTxWarp prst="textNoShape">
              <a:avLst/>
            </a:prstTxWarp>
          </a:bodyPr>
          <a:lstStyle>
            <a:lvl1pPr>
              <a:spcBef>
                <a:spcPct val="50000"/>
              </a:spcBef>
              <a:defRPr sz="1400">
                <a:latin typeface="Times New Roman" pitchFamily="-112" charset="0"/>
                <a:ea typeface="+mn-ea"/>
                <a:cs typeface="+mn-cs"/>
              </a:defRPr>
            </a:lvl1pPr>
          </a:lstStyle>
          <a:p>
            <a:pPr algn="ctr">
              <a:defRPr/>
            </a:pPr>
            <a:endParaRPr lang="en-US">
              <a:solidFill>
                <a:srgbClr val="000000"/>
              </a:solidFill>
            </a:endParaRPr>
          </a:p>
        </p:txBody>
      </p:sp>
      <p:sp>
        <p:nvSpPr>
          <p:cNvPr id="20485" name="Rectangle 5"/>
          <p:cNvSpPr>
            <a:spLocks noGrp="1" noChangeArrowheads="1"/>
          </p:cNvSpPr>
          <p:nvPr>
            <p:ph type="sldNum" sz="quarter" idx="4"/>
          </p:nvPr>
        </p:nvSpPr>
        <p:spPr bwMode="auto">
          <a:xfrm>
            <a:off x="7239000" y="6248400"/>
            <a:ext cx="1905000" cy="457200"/>
          </a:xfrm>
          <a:prstGeom prst="rect">
            <a:avLst/>
          </a:prstGeom>
          <a:noFill/>
          <a:ln w="12700" cap="sq">
            <a:noFill/>
            <a:miter lim="800000"/>
            <a:headEnd type="none" w="sm" len="sm"/>
            <a:tailEnd type="none" w="sm" len="sm"/>
          </a:ln>
          <a:effectLst/>
        </p:spPr>
        <p:txBody>
          <a:bodyPr vert="horz" wrap="square" lIns="91387" tIns="45693" rIns="91387" bIns="45693" numCol="1" anchor="t" anchorCtr="0" compatLnSpc="1">
            <a:prstTxWarp prst="textNoShape">
              <a:avLst/>
            </a:prstTxWarp>
          </a:bodyPr>
          <a:lstStyle>
            <a:lvl1pPr algn="r">
              <a:spcBef>
                <a:spcPct val="50000"/>
              </a:spcBef>
              <a:defRPr sz="1400"/>
            </a:lvl1pPr>
          </a:lstStyle>
          <a:p>
            <a:pPr>
              <a:defRPr/>
            </a:pPr>
            <a:fld id="{41463586-26F2-604D-A40D-8471C93EA0B5}" type="slidenum">
              <a:rPr lang="en-US">
                <a:solidFill>
                  <a:srgbClr val="000000"/>
                </a:solidFill>
              </a:rPr>
              <a:pPr>
                <a:defRPr/>
              </a:pPr>
              <a:t>‹#›</a:t>
            </a:fld>
            <a:endParaRPr lang="en-US">
              <a:solidFill>
                <a:srgbClr val="000000"/>
              </a:solidFill>
            </a:endParaRPr>
          </a:p>
        </p:txBody>
      </p:sp>
      <p:pic>
        <p:nvPicPr>
          <p:cNvPr id="1030" name="Picture 6" descr="strtegic1"/>
          <p:cNvPicPr>
            <a:picLocks noChangeAspect="1" noChangeArrowheads="1"/>
          </p:cNvPicPr>
          <p:nvPr/>
        </p:nvPicPr>
        <p:blipFill>
          <a:blip r:embed="rId13">
            <a:extLst>
              <a:ext uri="{28A0092B-C50C-407E-A947-70E740481C1C}">
                <a14:useLocalDpi xmlns:a14="http://schemas.microsoft.com/office/drawing/2010/main"/>
              </a:ext>
            </a:extLst>
          </a:blip>
          <a:srcRect/>
          <a:stretch>
            <a:fillRect/>
          </a:stretch>
        </p:blipFill>
        <p:spPr bwMode="auto">
          <a:xfrm>
            <a:off x="0" y="0"/>
            <a:ext cx="121920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031" name="Rectangle 7"/>
          <p:cNvSpPr>
            <a:spLocks noGrp="1" noChangeArrowheads="1"/>
          </p:cNvSpPr>
          <p:nvPr>
            <p:ph type="body" idx="1"/>
          </p:nvPr>
        </p:nvSpPr>
        <p:spPr bwMode="auto">
          <a:xfrm>
            <a:off x="1371600" y="1981200"/>
            <a:ext cx="7620000" cy="4114800"/>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vert="horz" wrap="square" lIns="91387" tIns="45693" rIns="91387" bIns="45693"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Tree>
    <p:extLst>
      <p:ext uri="{BB962C8B-B14F-4D97-AF65-F5344CB8AC3E}">
        <p14:creationId xmlns:p14="http://schemas.microsoft.com/office/powerpoint/2010/main" val="2736748169"/>
      </p:ext>
    </p:extLst>
  </p:cSld>
  <p:clrMap bg1="lt1" tx1="dk1" bg2="lt2" tx2="dk2" accent1="accent1" accent2="accent2" accent3="accent3" accent4="accent4" accent5="accent5" accent6="accent6" hlink="hlink" folHlink="folHlink"/>
  <p:sldLayoutIdLst>
    <p:sldLayoutId id="2147488595" r:id="rId1"/>
    <p:sldLayoutId id="2147488596" r:id="rId2"/>
    <p:sldLayoutId id="2147488597" r:id="rId3"/>
    <p:sldLayoutId id="2147488598" r:id="rId4"/>
    <p:sldLayoutId id="2147488599" r:id="rId5"/>
    <p:sldLayoutId id="2147488600" r:id="rId6"/>
    <p:sldLayoutId id="2147488601" r:id="rId7"/>
    <p:sldLayoutId id="2147488602" r:id="rId8"/>
    <p:sldLayoutId id="2147488603" r:id="rId9"/>
    <p:sldLayoutId id="2147488604" r:id="rId10"/>
    <p:sldLayoutId id="2147488605" r:id="rId11"/>
  </p:sldLayoutIdLst>
  <p:txStyles>
    <p:titleStyle>
      <a:lvl1pPr algn="ctr" rtl="0" eaLnBrk="0" fontAlgn="base" hangingPunct="0">
        <a:spcBef>
          <a:spcPct val="0"/>
        </a:spcBef>
        <a:spcAft>
          <a:spcPct val="0"/>
        </a:spcAft>
        <a:defRPr sz="4400">
          <a:solidFill>
            <a:schemeClr val="tx2"/>
          </a:solidFill>
          <a:latin typeface="+mj-lt"/>
          <a:ea typeface="ＭＳ Ｐゴシック" pitchFamily="-108" charset="-128"/>
          <a:cs typeface="ＭＳ Ｐゴシック" pitchFamily="-108" charset="-128"/>
        </a:defRPr>
      </a:lvl1pPr>
      <a:lvl2pPr algn="ctr" rtl="0" eaLnBrk="0" fontAlgn="base" hangingPunct="0">
        <a:spcBef>
          <a:spcPct val="0"/>
        </a:spcBef>
        <a:spcAft>
          <a:spcPct val="0"/>
        </a:spcAft>
        <a:defRPr sz="4400">
          <a:solidFill>
            <a:schemeClr val="tx2"/>
          </a:solidFill>
          <a:latin typeface="Times New Roman" pitchFamily="-110"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tx2"/>
          </a:solidFill>
          <a:latin typeface="Times New Roman" pitchFamily="-110"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tx2"/>
          </a:solidFill>
          <a:latin typeface="Times New Roman" pitchFamily="-110"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tx2"/>
          </a:solidFill>
          <a:latin typeface="Times New Roman" pitchFamily="-110" charset="0"/>
          <a:ea typeface="ＭＳ Ｐゴシック" pitchFamily="-108" charset="-128"/>
          <a:cs typeface="ＭＳ Ｐゴシック" pitchFamily="-108" charset="-128"/>
        </a:defRPr>
      </a:lvl5pPr>
      <a:lvl6pPr marL="456933" algn="ctr" rtl="0" fontAlgn="base">
        <a:spcBef>
          <a:spcPct val="0"/>
        </a:spcBef>
        <a:spcAft>
          <a:spcPct val="0"/>
        </a:spcAft>
        <a:defRPr sz="4400">
          <a:solidFill>
            <a:schemeClr val="tx2"/>
          </a:solidFill>
          <a:latin typeface="Times New Roman" pitchFamily="-110" charset="0"/>
        </a:defRPr>
      </a:lvl6pPr>
      <a:lvl7pPr marL="913865" algn="ctr" rtl="0" fontAlgn="base">
        <a:spcBef>
          <a:spcPct val="0"/>
        </a:spcBef>
        <a:spcAft>
          <a:spcPct val="0"/>
        </a:spcAft>
        <a:defRPr sz="4400">
          <a:solidFill>
            <a:schemeClr val="tx2"/>
          </a:solidFill>
          <a:latin typeface="Times New Roman" pitchFamily="-110" charset="0"/>
        </a:defRPr>
      </a:lvl7pPr>
      <a:lvl8pPr marL="1370799" algn="ctr" rtl="0" fontAlgn="base">
        <a:spcBef>
          <a:spcPct val="0"/>
        </a:spcBef>
        <a:spcAft>
          <a:spcPct val="0"/>
        </a:spcAft>
        <a:defRPr sz="4400">
          <a:solidFill>
            <a:schemeClr val="tx2"/>
          </a:solidFill>
          <a:latin typeface="Times New Roman" pitchFamily="-110" charset="0"/>
        </a:defRPr>
      </a:lvl8pPr>
      <a:lvl9pPr marL="1827731" algn="ctr" rtl="0" fontAlgn="base">
        <a:spcBef>
          <a:spcPct val="0"/>
        </a:spcBef>
        <a:spcAft>
          <a:spcPct val="0"/>
        </a:spcAft>
        <a:defRPr sz="4400">
          <a:solidFill>
            <a:schemeClr val="tx2"/>
          </a:solidFill>
          <a:latin typeface="Times New Roman" pitchFamily="-110" charset="0"/>
        </a:defRPr>
      </a:lvl9pPr>
    </p:titleStyle>
    <p:bodyStyle>
      <a:lvl1pPr marL="342699" indent="-342699" algn="l" rtl="0" eaLnBrk="0" fontAlgn="base" hangingPunct="0">
        <a:spcBef>
          <a:spcPct val="20000"/>
        </a:spcBef>
        <a:spcAft>
          <a:spcPct val="0"/>
        </a:spcAft>
        <a:buClr>
          <a:schemeClr val="tx2"/>
        </a:buClr>
        <a:buFont typeface="Wingdings" charset="0"/>
        <a:buChar char="w"/>
        <a:defRPr sz="3200">
          <a:solidFill>
            <a:schemeClr val="tx1"/>
          </a:solidFill>
          <a:latin typeface="+mn-lt"/>
          <a:ea typeface="ＭＳ Ｐゴシック" pitchFamily="-108" charset="-128"/>
          <a:cs typeface="ＭＳ Ｐゴシック" pitchFamily="-108" charset="-128"/>
        </a:defRPr>
      </a:lvl1pPr>
      <a:lvl2pPr marL="742515" indent="-285582" algn="l" rtl="0" eaLnBrk="0" fontAlgn="base" hangingPunct="0">
        <a:spcBef>
          <a:spcPct val="20000"/>
        </a:spcBef>
        <a:spcAft>
          <a:spcPct val="0"/>
        </a:spcAft>
        <a:buSzPct val="95000"/>
        <a:buChar char="–"/>
        <a:defRPr sz="2800">
          <a:solidFill>
            <a:schemeClr val="tx1"/>
          </a:solidFill>
          <a:latin typeface="+mn-lt"/>
          <a:ea typeface="ＭＳ Ｐゴシック" pitchFamily="-110" charset="-128"/>
        </a:defRPr>
      </a:lvl2pPr>
      <a:lvl3pPr marL="1142333" indent="-228465" algn="l" rtl="0" eaLnBrk="0" fontAlgn="base" hangingPunct="0">
        <a:spcBef>
          <a:spcPct val="20000"/>
        </a:spcBef>
        <a:spcAft>
          <a:spcPct val="0"/>
        </a:spcAft>
        <a:buChar char="•"/>
        <a:defRPr sz="2400">
          <a:solidFill>
            <a:schemeClr val="tx1"/>
          </a:solidFill>
          <a:latin typeface="+mn-lt"/>
          <a:ea typeface="ＭＳ Ｐゴシック" pitchFamily="-110" charset="-128"/>
        </a:defRPr>
      </a:lvl3pPr>
      <a:lvl4pPr marL="1599264" indent="-228465" algn="l" rtl="0" eaLnBrk="0" fontAlgn="base" hangingPunct="0">
        <a:spcBef>
          <a:spcPct val="20000"/>
        </a:spcBef>
        <a:spcAft>
          <a:spcPct val="0"/>
        </a:spcAft>
        <a:buChar char="–"/>
        <a:defRPr sz="2000">
          <a:solidFill>
            <a:schemeClr val="tx1"/>
          </a:solidFill>
          <a:latin typeface="+mn-lt"/>
          <a:ea typeface="ＭＳ Ｐゴシック" pitchFamily="-110" charset="-128"/>
        </a:defRPr>
      </a:lvl4pPr>
      <a:lvl5pPr marL="2056197" indent="-228465" algn="l" rtl="0" eaLnBrk="0" fontAlgn="base" hangingPunct="0">
        <a:spcBef>
          <a:spcPct val="20000"/>
        </a:spcBef>
        <a:spcAft>
          <a:spcPct val="0"/>
        </a:spcAft>
        <a:buChar char="•"/>
        <a:defRPr sz="2000">
          <a:solidFill>
            <a:schemeClr val="tx1"/>
          </a:solidFill>
          <a:latin typeface="+mn-lt"/>
          <a:ea typeface="ＭＳ Ｐゴシック" pitchFamily="-110" charset="-128"/>
        </a:defRPr>
      </a:lvl5pPr>
      <a:lvl6pPr marL="2513130" indent="-228465" algn="l" rtl="0" fontAlgn="base">
        <a:spcBef>
          <a:spcPct val="20000"/>
        </a:spcBef>
        <a:spcAft>
          <a:spcPct val="0"/>
        </a:spcAft>
        <a:buChar char="•"/>
        <a:defRPr sz="2000">
          <a:solidFill>
            <a:schemeClr val="tx1"/>
          </a:solidFill>
          <a:latin typeface="+mn-lt"/>
          <a:ea typeface="ＭＳ Ｐゴシック" pitchFamily="-110" charset="-128"/>
        </a:defRPr>
      </a:lvl6pPr>
      <a:lvl7pPr marL="2970064" indent="-228465" algn="l" rtl="0" fontAlgn="base">
        <a:spcBef>
          <a:spcPct val="20000"/>
        </a:spcBef>
        <a:spcAft>
          <a:spcPct val="0"/>
        </a:spcAft>
        <a:buChar char="•"/>
        <a:defRPr sz="2000">
          <a:solidFill>
            <a:schemeClr val="tx1"/>
          </a:solidFill>
          <a:latin typeface="+mn-lt"/>
          <a:ea typeface="ＭＳ Ｐゴシック" pitchFamily="-110" charset="-128"/>
        </a:defRPr>
      </a:lvl7pPr>
      <a:lvl8pPr marL="3426996" indent="-228465" algn="l" rtl="0" fontAlgn="base">
        <a:spcBef>
          <a:spcPct val="20000"/>
        </a:spcBef>
        <a:spcAft>
          <a:spcPct val="0"/>
        </a:spcAft>
        <a:buChar char="•"/>
        <a:defRPr sz="2000">
          <a:solidFill>
            <a:schemeClr val="tx1"/>
          </a:solidFill>
          <a:latin typeface="+mn-lt"/>
          <a:ea typeface="ＭＳ Ｐゴシック" pitchFamily="-110" charset="-128"/>
        </a:defRPr>
      </a:lvl8pPr>
      <a:lvl9pPr marL="3883927" indent="-228465" algn="l" rtl="0" fontAlgn="base">
        <a:spcBef>
          <a:spcPct val="20000"/>
        </a:spcBef>
        <a:spcAft>
          <a:spcPct val="0"/>
        </a:spcAft>
        <a:buChar char="•"/>
        <a:defRPr sz="2000">
          <a:solidFill>
            <a:schemeClr val="tx1"/>
          </a:solidFill>
          <a:latin typeface="+mn-lt"/>
          <a:ea typeface="ＭＳ Ｐゴシック" pitchFamily="-110" charset="-128"/>
        </a:defRPr>
      </a:lvl9pPr>
    </p:bodyStyle>
    <p:otherStyle>
      <a:defPPr>
        <a:defRPr lang="en-US"/>
      </a:defPPr>
      <a:lvl1pPr marL="0" algn="l" defTabSz="456933" rtl="0" eaLnBrk="1" latinLnBrk="0" hangingPunct="1">
        <a:defRPr sz="1800" kern="1200">
          <a:solidFill>
            <a:schemeClr val="tx1"/>
          </a:solidFill>
          <a:latin typeface="+mn-lt"/>
          <a:ea typeface="+mn-ea"/>
          <a:cs typeface="+mn-cs"/>
        </a:defRPr>
      </a:lvl1pPr>
      <a:lvl2pPr marL="456933" algn="l" defTabSz="456933" rtl="0" eaLnBrk="1" latinLnBrk="0" hangingPunct="1">
        <a:defRPr sz="1800" kern="1200">
          <a:solidFill>
            <a:schemeClr val="tx1"/>
          </a:solidFill>
          <a:latin typeface="+mn-lt"/>
          <a:ea typeface="+mn-ea"/>
          <a:cs typeface="+mn-cs"/>
        </a:defRPr>
      </a:lvl2pPr>
      <a:lvl3pPr marL="913865" algn="l" defTabSz="456933" rtl="0" eaLnBrk="1" latinLnBrk="0" hangingPunct="1">
        <a:defRPr sz="1800" kern="1200">
          <a:solidFill>
            <a:schemeClr val="tx1"/>
          </a:solidFill>
          <a:latin typeface="+mn-lt"/>
          <a:ea typeface="+mn-ea"/>
          <a:cs typeface="+mn-cs"/>
        </a:defRPr>
      </a:lvl3pPr>
      <a:lvl4pPr marL="1370799" algn="l" defTabSz="456933" rtl="0" eaLnBrk="1" latinLnBrk="0" hangingPunct="1">
        <a:defRPr sz="1800" kern="1200">
          <a:solidFill>
            <a:schemeClr val="tx1"/>
          </a:solidFill>
          <a:latin typeface="+mn-lt"/>
          <a:ea typeface="+mn-ea"/>
          <a:cs typeface="+mn-cs"/>
        </a:defRPr>
      </a:lvl4pPr>
      <a:lvl5pPr marL="1827731" algn="l" defTabSz="456933" rtl="0" eaLnBrk="1" latinLnBrk="0" hangingPunct="1">
        <a:defRPr sz="1800" kern="1200">
          <a:solidFill>
            <a:schemeClr val="tx1"/>
          </a:solidFill>
          <a:latin typeface="+mn-lt"/>
          <a:ea typeface="+mn-ea"/>
          <a:cs typeface="+mn-cs"/>
        </a:defRPr>
      </a:lvl5pPr>
      <a:lvl6pPr marL="2284665" algn="l" defTabSz="456933" rtl="0" eaLnBrk="1" latinLnBrk="0" hangingPunct="1">
        <a:defRPr sz="1800" kern="1200">
          <a:solidFill>
            <a:schemeClr val="tx1"/>
          </a:solidFill>
          <a:latin typeface="+mn-lt"/>
          <a:ea typeface="+mn-ea"/>
          <a:cs typeface="+mn-cs"/>
        </a:defRPr>
      </a:lvl6pPr>
      <a:lvl7pPr marL="2741596" algn="l" defTabSz="456933" rtl="0" eaLnBrk="1" latinLnBrk="0" hangingPunct="1">
        <a:defRPr sz="1800" kern="1200">
          <a:solidFill>
            <a:schemeClr val="tx1"/>
          </a:solidFill>
          <a:latin typeface="+mn-lt"/>
          <a:ea typeface="+mn-ea"/>
          <a:cs typeface="+mn-cs"/>
        </a:defRPr>
      </a:lvl7pPr>
      <a:lvl8pPr marL="3198530" algn="l" defTabSz="456933" rtl="0" eaLnBrk="1" latinLnBrk="0" hangingPunct="1">
        <a:defRPr sz="1800" kern="1200">
          <a:solidFill>
            <a:schemeClr val="tx1"/>
          </a:solidFill>
          <a:latin typeface="+mn-lt"/>
          <a:ea typeface="+mn-ea"/>
          <a:cs typeface="+mn-cs"/>
        </a:defRPr>
      </a:lvl8pPr>
      <a:lvl9pPr marL="3655460" algn="l" defTabSz="456933" rtl="0" eaLnBrk="1" latinLnBrk="0" hangingPunct="1">
        <a:defRPr sz="1800" kern="1200">
          <a:solidFill>
            <a:schemeClr val="tx1"/>
          </a:solidFill>
          <a:latin typeface="+mn-lt"/>
          <a:ea typeface="+mn-ea"/>
          <a:cs typeface="+mn-cs"/>
        </a:defRPr>
      </a:lvl9pPr>
    </p:otherStyle>
  </p:txStyles>
</p:sldMaster>
</file>

<file path=ppt/slideMasters/slideMaster94.xml><?xml version="1.0" encoding="utf-8"?>
<p:sldMaster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1026" name="Title Placeholder 1">
            <a:extLst>
              <a:ext uri="{FF2B5EF4-FFF2-40B4-BE49-F238E27FC236}">
                <a16:creationId xmlns:a16="http://schemas.microsoft.com/office/drawing/2014/main" id="{BD003E78-BDAE-134D-AA45-CDBE6D63A532}"/>
              </a:ext>
            </a:extLst>
          </p:cNvPr>
          <p:cNvSpPr>
            <a:spLocks noGrp="1"/>
          </p:cNvSpPr>
          <p:nvPr>
            <p:ph type="title"/>
          </p:nvPr>
        </p:nvSpPr>
        <p:spPr bwMode="auto">
          <a:xfrm>
            <a:off x="457200" y="274638"/>
            <a:ext cx="8229600" cy="1143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p>
            <a:pPr lvl="0"/>
            <a:r>
              <a:rPr lang="en-US" altLang="en-US"/>
              <a:t>Click to edit Master title style</a:t>
            </a:r>
          </a:p>
        </p:txBody>
      </p:sp>
      <p:sp>
        <p:nvSpPr>
          <p:cNvPr id="1027" name="Text Placeholder 2">
            <a:extLst>
              <a:ext uri="{FF2B5EF4-FFF2-40B4-BE49-F238E27FC236}">
                <a16:creationId xmlns:a16="http://schemas.microsoft.com/office/drawing/2014/main" id="{8BFA239E-F2A9-E44A-94F9-0C3726CB45CC}"/>
              </a:ext>
            </a:extLst>
          </p:cNvPr>
          <p:cNvSpPr>
            <a:spLocks noGrp="1"/>
          </p:cNvSpPr>
          <p:nvPr>
            <p:ph type="body" idx="1"/>
          </p:nvPr>
        </p:nvSpPr>
        <p:spPr bwMode="auto">
          <a:xfrm>
            <a:off x="457200" y="1600200"/>
            <a:ext cx="8229600" cy="4525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p>
            <a:pPr lvl="0"/>
            <a:r>
              <a:rPr lang="en-US" altLang="en-US"/>
              <a:t>Click to edit Master text styles</a:t>
            </a:r>
          </a:p>
          <a:p>
            <a:pPr lvl="1"/>
            <a:r>
              <a:rPr lang="en-US" altLang="en-US"/>
              <a:t>Second level</a:t>
            </a:r>
          </a:p>
          <a:p>
            <a:pPr lvl="2"/>
            <a:r>
              <a:rPr lang="en-US" altLang="en-US"/>
              <a:t>Third level</a:t>
            </a:r>
          </a:p>
          <a:p>
            <a:pPr lvl="3"/>
            <a:r>
              <a:rPr lang="en-US" altLang="en-US"/>
              <a:t>Fourth level</a:t>
            </a:r>
          </a:p>
          <a:p>
            <a:pPr lvl="4"/>
            <a:r>
              <a:rPr lang="en-US" altLang="en-US"/>
              <a:t>Fifth level</a:t>
            </a:r>
          </a:p>
        </p:txBody>
      </p:sp>
      <p:sp>
        <p:nvSpPr>
          <p:cNvPr id="4" name="Date Placeholder 3">
            <a:extLst>
              <a:ext uri="{FF2B5EF4-FFF2-40B4-BE49-F238E27FC236}">
                <a16:creationId xmlns:a16="http://schemas.microsoft.com/office/drawing/2014/main" id="{D9E12290-105D-2B42-A35E-28C72D42A2AA}"/>
              </a:ext>
            </a:extLst>
          </p:cNvPr>
          <p:cNvSpPr>
            <a:spLocks noGrp="1"/>
          </p:cNvSpPr>
          <p:nvPr>
            <p:ph type="dt" sz="half" idx="2"/>
          </p:nvPr>
        </p:nvSpPr>
        <p:spPr>
          <a:xfrm>
            <a:off x="457200" y="6356350"/>
            <a:ext cx="2133600" cy="365125"/>
          </a:xfrm>
          <a:prstGeom prst="rect">
            <a:avLst/>
          </a:prstGeom>
        </p:spPr>
        <p:txBody>
          <a:bodyPr vert="horz" wrap="square" lIns="91440" tIns="45720" rIns="91440" bIns="45720" numCol="1" anchor="ctr" anchorCtr="0" compatLnSpc="1">
            <a:prstTxWarp prst="textNoShape">
              <a:avLst/>
            </a:prstTxWarp>
          </a:bodyPr>
          <a:lstStyle>
            <a:lvl1pPr eaLnBrk="1" hangingPunct="1">
              <a:defRPr sz="1200">
                <a:solidFill>
                  <a:srgbClr val="898989"/>
                </a:solidFill>
              </a:defRPr>
            </a:lvl1pPr>
          </a:lstStyle>
          <a:p>
            <a:fld id="{5F110DF0-DA52-8F4C-92EE-2D53BAA28134}" type="datetimeFigureOut">
              <a:rPr lang="en-US" altLang="en-US"/>
              <a:pPr/>
              <a:t>3/19/26</a:t>
            </a:fld>
            <a:endParaRPr lang="en-US" altLang="en-US"/>
          </a:p>
        </p:txBody>
      </p:sp>
      <p:sp>
        <p:nvSpPr>
          <p:cNvPr id="5" name="Footer Placeholder 4">
            <a:extLst>
              <a:ext uri="{FF2B5EF4-FFF2-40B4-BE49-F238E27FC236}">
                <a16:creationId xmlns:a16="http://schemas.microsoft.com/office/drawing/2014/main" id="{4586DAA2-9EA5-6C4F-B1D7-AC09FCF039ED}"/>
              </a:ext>
            </a:extLst>
          </p:cNvPr>
          <p:cNvSpPr>
            <a:spLocks noGrp="1"/>
          </p:cNvSpPr>
          <p:nvPr>
            <p:ph type="ftr" sz="quarter" idx="3"/>
          </p:nvPr>
        </p:nvSpPr>
        <p:spPr>
          <a:xfrm>
            <a:off x="3124200" y="6356350"/>
            <a:ext cx="2895600" cy="365125"/>
          </a:xfrm>
          <a:prstGeom prst="rect">
            <a:avLst/>
          </a:prstGeom>
        </p:spPr>
        <p:txBody>
          <a:bodyPr vert="horz" lIns="91440" tIns="45720" rIns="91440" bIns="45720" rtlCol="0" anchor="ctr"/>
          <a:lstStyle>
            <a:lvl1pPr algn="ctr" eaLnBrk="1" fontAlgn="auto" hangingPunct="1">
              <a:spcBef>
                <a:spcPts val="0"/>
              </a:spcBef>
              <a:spcAft>
                <a:spcPts val="0"/>
              </a:spcAft>
              <a:defRPr sz="1200">
                <a:solidFill>
                  <a:schemeClr val="tx1">
                    <a:tint val="75000"/>
                  </a:schemeClr>
                </a:solidFill>
                <a:latin typeface="+mn-lt"/>
                <a:ea typeface="+mn-ea"/>
                <a:cs typeface="+mn-cs"/>
              </a:defRPr>
            </a:lvl1pPr>
          </a:lstStyle>
          <a:p>
            <a:pPr>
              <a:defRPr/>
            </a:pPr>
            <a:endParaRPr lang="en-US"/>
          </a:p>
        </p:txBody>
      </p:sp>
      <p:sp>
        <p:nvSpPr>
          <p:cNvPr id="6" name="Slide Number Placeholder 5">
            <a:extLst>
              <a:ext uri="{FF2B5EF4-FFF2-40B4-BE49-F238E27FC236}">
                <a16:creationId xmlns:a16="http://schemas.microsoft.com/office/drawing/2014/main" id="{2963D20D-BF93-7B4A-A07C-FB6F02A5385D}"/>
              </a:ext>
            </a:extLst>
          </p:cNvPr>
          <p:cNvSpPr>
            <a:spLocks noGrp="1"/>
          </p:cNvSpPr>
          <p:nvPr>
            <p:ph type="sldNum" sz="quarter" idx="4"/>
          </p:nvPr>
        </p:nvSpPr>
        <p:spPr>
          <a:xfrm>
            <a:off x="6553200" y="6356350"/>
            <a:ext cx="2133600" cy="365125"/>
          </a:xfrm>
          <a:prstGeom prst="rect">
            <a:avLst/>
          </a:prstGeom>
        </p:spPr>
        <p:txBody>
          <a:bodyPr vert="horz" wrap="square" lIns="91440" tIns="45720" rIns="91440" bIns="45720" numCol="1" anchor="ctr" anchorCtr="0" compatLnSpc="1">
            <a:prstTxWarp prst="textNoShape">
              <a:avLst/>
            </a:prstTxWarp>
          </a:bodyPr>
          <a:lstStyle>
            <a:lvl1pPr algn="r" eaLnBrk="1" hangingPunct="1">
              <a:defRPr sz="1200">
                <a:solidFill>
                  <a:srgbClr val="898989"/>
                </a:solidFill>
              </a:defRPr>
            </a:lvl1pPr>
          </a:lstStyle>
          <a:p>
            <a:fld id="{31B2E9A5-2861-9340-AF74-C5372DDF6A6D}" type="slidenum">
              <a:rPr lang="en-US" altLang="en-US"/>
              <a:pPr/>
              <a:t>‹#›</a:t>
            </a:fld>
            <a:endParaRPr lang="en-US" altLang="en-US"/>
          </a:p>
        </p:txBody>
      </p:sp>
    </p:spTree>
    <p:extLst>
      <p:ext uri="{BB962C8B-B14F-4D97-AF65-F5344CB8AC3E}">
        <p14:creationId xmlns:p14="http://schemas.microsoft.com/office/powerpoint/2010/main" val="1532656347"/>
      </p:ext>
    </p:extLst>
  </p:cSld>
  <p:clrMap bg1="lt1" tx1="dk1" bg2="lt2" tx2="dk2" accent1="accent1" accent2="accent2" accent3="accent3" accent4="accent4" accent5="accent5" accent6="accent6" hlink="hlink" folHlink="folHlink"/>
  <p:sldLayoutIdLst>
    <p:sldLayoutId id="2147488607" r:id="rId1"/>
    <p:sldLayoutId id="2147488608" r:id="rId2"/>
    <p:sldLayoutId id="2147488609" r:id="rId3"/>
    <p:sldLayoutId id="2147488610" r:id="rId4"/>
    <p:sldLayoutId id="2147488611" r:id="rId5"/>
    <p:sldLayoutId id="2147488612" r:id="rId6"/>
    <p:sldLayoutId id="2147488613" r:id="rId7"/>
    <p:sldLayoutId id="2147488614" r:id="rId8"/>
    <p:sldLayoutId id="2147488615" r:id="rId9"/>
    <p:sldLayoutId id="2147488616" r:id="rId10"/>
    <p:sldLayoutId id="2147488617" r:id="rId11"/>
  </p:sldLayoutIdLst>
  <p:txStyles>
    <p:titleStyle>
      <a:lvl1pPr algn="ctr" defTabSz="457200" rtl="0" eaLnBrk="0" fontAlgn="base" hangingPunct="0">
        <a:spcBef>
          <a:spcPct val="0"/>
        </a:spcBef>
        <a:spcAft>
          <a:spcPct val="0"/>
        </a:spcAft>
        <a:defRPr sz="4400" kern="1200">
          <a:solidFill>
            <a:schemeClr val="tx1"/>
          </a:solidFill>
          <a:latin typeface="+mj-lt"/>
          <a:ea typeface="MS PGothic" pitchFamily="34" charset="-128"/>
          <a:cs typeface="MS PGothic" charset="0"/>
        </a:defRPr>
      </a:lvl1pPr>
      <a:lvl2pPr algn="ctr" defTabSz="457200" rtl="0" eaLnBrk="0" fontAlgn="base" hangingPunct="0">
        <a:spcBef>
          <a:spcPct val="0"/>
        </a:spcBef>
        <a:spcAft>
          <a:spcPct val="0"/>
        </a:spcAft>
        <a:defRPr sz="4400">
          <a:solidFill>
            <a:schemeClr val="tx1"/>
          </a:solidFill>
          <a:latin typeface="Calibri" pitchFamily="34" charset="0"/>
          <a:ea typeface="MS PGothic" pitchFamily="34" charset="-128"/>
          <a:cs typeface="MS PGothic" charset="0"/>
        </a:defRPr>
      </a:lvl2pPr>
      <a:lvl3pPr algn="ctr" defTabSz="457200" rtl="0" eaLnBrk="0" fontAlgn="base" hangingPunct="0">
        <a:spcBef>
          <a:spcPct val="0"/>
        </a:spcBef>
        <a:spcAft>
          <a:spcPct val="0"/>
        </a:spcAft>
        <a:defRPr sz="4400">
          <a:solidFill>
            <a:schemeClr val="tx1"/>
          </a:solidFill>
          <a:latin typeface="Calibri" pitchFamily="34" charset="0"/>
          <a:ea typeface="MS PGothic" pitchFamily="34" charset="-128"/>
          <a:cs typeface="MS PGothic" charset="0"/>
        </a:defRPr>
      </a:lvl3pPr>
      <a:lvl4pPr algn="ctr" defTabSz="457200" rtl="0" eaLnBrk="0" fontAlgn="base" hangingPunct="0">
        <a:spcBef>
          <a:spcPct val="0"/>
        </a:spcBef>
        <a:spcAft>
          <a:spcPct val="0"/>
        </a:spcAft>
        <a:defRPr sz="4400">
          <a:solidFill>
            <a:schemeClr val="tx1"/>
          </a:solidFill>
          <a:latin typeface="Calibri" pitchFamily="34" charset="0"/>
          <a:ea typeface="MS PGothic" pitchFamily="34" charset="-128"/>
          <a:cs typeface="MS PGothic" charset="0"/>
        </a:defRPr>
      </a:lvl4pPr>
      <a:lvl5pPr algn="ctr" defTabSz="457200" rtl="0" eaLnBrk="0" fontAlgn="base" hangingPunct="0">
        <a:spcBef>
          <a:spcPct val="0"/>
        </a:spcBef>
        <a:spcAft>
          <a:spcPct val="0"/>
        </a:spcAft>
        <a:defRPr sz="4400">
          <a:solidFill>
            <a:schemeClr val="tx1"/>
          </a:solidFill>
          <a:latin typeface="Calibri" pitchFamily="34" charset="0"/>
          <a:ea typeface="MS PGothic" pitchFamily="34" charset="-128"/>
          <a:cs typeface="MS PGothic" charset="0"/>
        </a:defRPr>
      </a:lvl5pPr>
      <a:lvl6pPr marL="457200" algn="ctr" defTabSz="457200" rtl="0" fontAlgn="base">
        <a:spcBef>
          <a:spcPct val="0"/>
        </a:spcBef>
        <a:spcAft>
          <a:spcPct val="0"/>
        </a:spcAft>
        <a:defRPr sz="4400">
          <a:solidFill>
            <a:schemeClr val="tx1"/>
          </a:solidFill>
          <a:latin typeface="Calibri" pitchFamily="34" charset="0"/>
          <a:ea typeface="MS PGothic" pitchFamily="34" charset="-128"/>
        </a:defRPr>
      </a:lvl6pPr>
      <a:lvl7pPr marL="914400" algn="ctr" defTabSz="457200" rtl="0" fontAlgn="base">
        <a:spcBef>
          <a:spcPct val="0"/>
        </a:spcBef>
        <a:spcAft>
          <a:spcPct val="0"/>
        </a:spcAft>
        <a:defRPr sz="4400">
          <a:solidFill>
            <a:schemeClr val="tx1"/>
          </a:solidFill>
          <a:latin typeface="Calibri" pitchFamily="34" charset="0"/>
          <a:ea typeface="MS PGothic" pitchFamily="34" charset="-128"/>
        </a:defRPr>
      </a:lvl7pPr>
      <a:lvl8pPr marL="1371600" algn="ctr" defTabSz="457200" rtl="0" fontAlgn="base">
        <a:spcBef>
          <a:spcPct val="0"/>
        </a:spcBef>
        <a:spcAft>
          <a:spcPct val="0"/>
        </a:spcAft>
        <a:defRPr sz="4400">
          <a:solidFill>
            <a:schemeClr val="tx1"/>
          </a:solidFill>
          <a:latin typeface="Calibri" pitchFamily="34" charset="0"/>
          <a:ea typeface="MS PGothic" pitchFamily="34" charset="-128"/>
        </a:defRPr>
      </a:lvl8pPr>
      <a:lvl9pPr marL="1828800" algn="ctr" defTabSz="457200" rtl="0" fontAlgn="base">
        <a:spcBef>
          <a:spcPct val="0"/>
        </a:spcBef>
        <a:spcAft>
          <a:spcPct val="0"/>
        </a:spcAft>
        <a:defRPr sz="4400">
          <a:solidFill>
            <a:schemeClr val="tx1"/>
          </a:solidFill>
          <a:latin typeface="Calibri" pitchFamily="34" charset="0"/>
          <a:ea typeface="MS PGothic" pitchFamily="34" charset="-128"/>
        </a:defRPr>
      </a:lvl9pPr>
    </p:titleStyle>
    <p:bodyStyle>
      <a:lvl1pPr marL="342900" indent="-342900" algn="l" defTabSz="457200" rtl="0" eaLnBrk="0" fontAlgn="base" hangingPunct="0">
        <a:spcBef>
          <a:spcPct val="20000"/>
        </a:spcBef>
        <a:spcAft>
          <a:spcPct val="0"/>
        </a:spcAft>
        <a:buFont typeface="Arial" panose="020B0604020202020204" pitchFamily="34" charset="0"/>
        <a:buChar char="•"/>
        <a:defRPr sz="3200" kern="1200">
          <a:solidFill>
            <a:schemeClr val="tx1"/>
          </a:solidFill>
          <a:latin typeface="+mn-lt"/>
          <a:ea typeface="MS PGothic" pitchFamily="34" charset="-128"/>
          <a:cs typeface="MS PGothic" charset="0"/>
        </a:defRPr>
      </a:lvl1pPr>
      <a:lvl2pPr marL="742950" indent="-285750" algn="l" defTabSz="457200" rtl="0" eaLnBrk="0" fontAlgn="base" hangingPunct="0">
        <a:spcBef>
          <a:spcPct val="20000"/>
        </a:spcBef>
        <a:spcAft>
          <a:spcPct val="0"/>
        </a:spcAft>
        <a:buFont typeface="Arial" panose="020B0604020202020204" pitchFamily="34" charset="0"/>
        <a:buChar char="–"/>
        <a:defRPr sz="2800" kern="1200">
          <a:solidFill>
            <a:schemeClr val="tx1"/>
          </a:solidFill>
          <a:latin typeface="+mn-lt"/>
          <a:ea typeface="MS PGothic" pitchFamily="34" charset="-128"/>
          <a:cs typeface="MS PGothic" charset="0"/>
        </a:defRPr>
      </a:lvl2pPr>
      <a:lvl3pPr marL="1143000" indent="-228600" algn="l" defTabSz="457200" rtl="0" eaLnBrk="0" fontAlgn="base" hangingPunct="0">
        <a:spcBef>
          <a:spcPct val="20000"/>
        </a:spcBef>
        <a:spcAft>
          <a:spcPct val="0"/>
        </a:spcAft>
        <a:buFont typeface="Arial" panose="020B0604020202020204" pitchFamily="34" charset="0"/>
        <a:buChar char="•"/>
        <a:defRPr sz="2400" kern="1200">
          <a:solidFill>
            <a:schemeClr val="tx1"/>
          </a:solidFill>
          <a:latin typeface="+mn-lt"/>
          <a:ea typeface="MS PGothic" pitchFamily="34" charset="-128"/>
          <a:cs typeface="MS PGothic" charset="0"/>
        </a:defRPr>
      </a:lvl3pPr>
      <a:lvl4pPr marL="1600200" indent="-228600" algn="l" defTabSz="457200"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S PGothic" pitchFamily="34" charset="-128"/>
          <a:cs typeface="MS PGothic" charset="0"/>
        </a:defRPr>
      </a:lvl4pPr>
      <a:lvl5pPr marL="2057400" indent="-228600" algn="l" defTabSz="457200" rtl="0" eaLnBrk="0" fontAlgn="base" hangingPunct="0">
        <a:spcBef>
          <a:spcPct val="20000"/>
        </a:spcBef>
        <a:spcAft>
          <a:spcPct val="0"/>
        </a:spcAft>
        <a:buFont typeface="Arial" panose="020B0604020202020204" pitchFamily="34" charset="0"/>
        <a:buChar char="»"/>
        <a:defRPr sz="2000" kern="1200">
          <a:solidFill>
            <a:schemeClr val="tx1"/>
          </a:solidFill>
          <a:latin typeface="+mn-lt"/>
          <a:ea typeface="MS PGothic" pitchFamily="34" charset="-128"/>
          <a:cs typeface="MS PGothic" charset="0"/>
        </a:defRPr>
      </a:lvl5pPr>
      <a:lvl6pPr marL="2514600" indent="-228600" algn="l" defTabSz="457200" rtl="0" eaLnBrk="1" latinLnBrk="0" hangingPunct="1">
        <a:spcBef>
          <a:spcPct val="20000"/>
        </a:spcBef>
        <a:buFont typeface="Arial"/>
        <a:buChar char="•"/>
        <a:defRPr sz="2000" kern="1200">
          <a:solidFill>
            <a:schemeClr val="tx1"/>
          </a:solidFill>
          <a:latin typeface="+mn-lt"/>
          <a:ea typeface="+mn-ea"/>
          <a:cs typeface="+mn-cs"/>
        </a:defRPr>
      </a:lvl6pPr>
      <a:lvl7pPr marL="2971800" indent="-228600" algn="l" defTabSz="457200" rtl="0" eaLnBrk="1" latinLnBrk="0" hangingPunct="1">
        <a:spcBef>
          <a:spcPct val="20000"/>
        </a:spcBef>
        <a:buFont typeface="Arial"/>
        <a:buChar char="•"/>
        <a:defRPr sz="2000" kern="1200">
          <a:solidFill>
            <a:schemeClr val="tx1"/>
          </a:solidFill>
          <a:latin typeface="+mn-lt"/>
          <a:ea typeface="+mn-ea"/>
          <a:cs typeface="+mn-cs"/>
        </a:defRPr>
      </a:lvl7pPr>
      <a:lvl8pPr marL="3429000" indent="-228600" algn="l" defTabSz="457200" rtl="0" eaLnBrk="1" latinLnBrk="0" hangingPunct="1">
        <a:spcBef>
          <a:spcPct val="20000"/>
        </a:spcBef>
        <a:buFont typeface="Arial"/>
        <a:buChar char="•"/>
        <a:defRPr sz="2000" kern="1200">
          <a:solidFill>
            <a:schemeClr val="tx1"/>
          </a:solidFill>
          <a:latin typeface="+mn-lt"/>
          <a:ea typeface="+mn-ea"/>
          <a:cs typeface="+mn-cs"/>
        </a:defRPr>
      </a:lvl8pPr>
      <a:lvl9pPr marL="3886200" indent="-228600" algn="l" defTabSz="457200" rtl="0" eaLnBrk="1" latinLnBrk="0" hangingPunct="1">
        <a:spcBef>
          <a:spcPct val="20000"/>
        </a:spcBef>
        <a:buFont typeface="Arial"/>
        <a:buChar char="•"/>
        <a:defRPr sz="2000" kern="1200">
          <a:solidFill>
            <a:schemeClr val="tx1"/>
          </a:solidFill>
          <a:latin typeface="+mn-lt"/>
          <a:ea typeface="+mn-ea"/>
          <a:cs typeface="+mn-cs"/>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95.xml><?xml version="1.0" encoding="utf-8"?>
<p:sldMaster xmlns:a="http://schemas.openxmlformats.org/drawingml/2006/main" xmlns:r="http://schemas.openxmlformats.org/officeDocument/2006/relationships" xmlns:p="http://schemas.openxmlformats.org/presentationml/2006/main">
  <p:cSld>
    <p:bg>
      <p:bgPr>
        <a:solidFill>
          <a:schemeClr val="bg1">
            <a:lumMod val="75000"/>
          </a:schemeClr>
        </a:solidFill>
        <a:effectLst/>
      </p:bgPr>
    </p:bg>
    <p:spTree>
      <p:nvGrpSpPr>
        <p:cNvPr id="1" name=""/>
        <p:cNvGrpSpPr/>
        <p:nvPr/>
      </p:nvGrpSpPr>
      <p:grpSpPr>
        <a:xfrm>
          <a:off x="0" y="0"/>
          <a:ext cx="0" cy="0"/>
          <a:chOff x="0" y="0"/>
          <a:chExt cx="0" cy="0"/>
        </a:xfrm>
      </p:grpSpPr>
      <p:sp>
        <p:nvSpPr>
          <p:cNvPr id="12355" name="Rectangle 67"/>
          <p:cNvSpPr>
            <a:spLocks noGrp="1" noChangeArrowheads="1"/>
          </p:cNvSpPr>
          <p:nvPr>
            <p:ph type="title"/>
          </p:nvPr>
        </p:nvSpPr>
        <p:spPr bwMode="auto">
          <a:xfrm>
            <a:off x="457200" y="277814"/>
            <a:ext cx="8229600" cy="1139825"/>
          </a:xfrm>
          <a:prstGeom prst="rect">
            <a:avLst/>
          </a:prstGeom>
          <a:noFill/>
          <a:ln w="9525">
            <a:noFill/>
            <a:miter lim="800000"/>
            <a:headEnd/>
            <a:tailEnd/>
          </a:ln>
          <a:effectLst/>
        </p:spPr>
        <p:txBody>
          <a:bodyPr vert="horz" wrap="square" lIns="91435" tIns="45718" rIns="91435" bIns="45718" numCol="1" anchor="ctr" anchorCtr="1" compatLnSpc="1">
            <a:prstTxWarp prst="textNoShape">
              <a:avLst/>
            </a:prstTxWarp>
          </a:bodyPr>
          <a:lstStyle/>
          <a:p>
            <a:pPr lvl="0"/>
            <a:r>
              <a:rPr lang="en-US" dirty="0"/>
              <a:t>Click to edit Master title style</a:t>
            </a:r>
          </a:p>
        </p:txBody>
      </p:sp>
      <p:sp>
        <p:nvSpPr>
          <p:cNvPr id="12356" name="Rectangle 68"/>
          <p:cNvSpPr>
            <a:spLocks noGrp="1" noChangeArrowheads="1"/>
          </p:cNvSpPr>
          <p:nvPr>
            <p:ph type="body" idx="1"/>
          </p:nvPr>
        </p:nvSpPr>
        <p:spPr bwMode="auto">
          <a:xfrm>
            <a:off x="457200" y="1600201"/>
            <a:ext cx="8229600" cy="4525963"/>
          </a:xfrm>
          <a:prstGeom prst="rect">
            <a:avLst/>
          </a:prstGeom>
          <a:noFill/>
          <a:ln w="9525">
            <a:noFill/>
            <a:miter lim="800000"/>
            <a:headEnd/>
            <a:tailEnd/>
          </a:ln>
          <a:effectLst/>
        </p:spPr>
        <p:txBody>
          <a:bodyPr vert="horz" wrap="square" lIns="91435" tIns="45718" rIns="91435" bIns="45718"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Tree>
    <p:extLst>
      <p:ext uri="{BB962C8B-B14F-4D97-AF65-F5344CB8AC3E}">
        <p14:creationId xmlns:p14="http://schemas.microsoft.com/office/powerpoint/2010/main" val="1413832190"/>
      </p:ext>
    </p:extLst>
  </p:cSld>
  <p:clrMap bg1="dk2" tx1="lt1" bg2="dk1" tx2="lt2" accent1="accent1" accent2="accent2" accent3="accent3" accent4="accent4" accent5="accent5" accent6="accent6" hlink="hlink" folHlink="folHlink"/>
  <p:sldLayoutIdLst>
    <p:sldLayoutId id="2147488631" r:id="rId1"/>
    <p:sldLayoutId id="2147488632" r:id="rId2"/>
    <p:sldLayoutId id="2147488633" r:id="rId3"/>
    <p:sldLayoutId id="2147488634" r:id="rId4"/>
    <p:sldLayoutId id="2147488635" r:id="rId5"/>
    <p:sldLayoutId id="2147488636" r:id="rId6"/>
    <p:sldLayoutId id="2147488637" r:id="rId7"/>
    <p:sldLayoutId id="2147488638" r:id="rId8"/>
    <p:sldLayoutId id="2147488639" r:id="rId9"/>
    <p:sldLayoutId id="2147488640" r:id="rId10"/>
    <p:sldLayoutId id="2147488641" r:id="rId11"/>
    <p:sldLayoutId id="2147488642" r:id="rId12"/>
    <p:sldLayoutId id="2147488643" r:id="rId13"/>
    <p:sldLayoutId id="2147488644" r:id="rId14"/>
    <p:sldLayoutId id="2147488645" r:id="rId15"/>
  </p:sldLayoutIdLst>
  <p:txStyles>
    <p:titleStyle>
      <a:lvl1pPr algn="ctr" rtl="0" eaLnBrk="0" fontAlgn="base" hangingPunct="0">
        <a:spcBef>
          <a:spcPct val="0"/>
        </a:spcBef>
        <a:spcAft>
          <a:spcPct val="0"/>
        </a:spcAft>
        <a:defRPr sz="4400" b="1" i="0">
          <a:solidFill>
            <a:schemeClr val="tx2"/>
          </a:solidFill>
          <a:effectLst>
            <a:outerShdw blurRad="38100" dist="38100" dir="2700000" algn="tl">
              <a:srgbClr val="000000"/>
            </a:outerShdw>
          </a:effectLst>
          <a:latin typeface="Arial" panose="020B0604020202020204" pitchFamily="34" charset="0"/>
          <a:ea typeface="ＭＳ Ｐゴシック" charset="-128"/>
          <a:cs typeface="ＭＳ Ｐゴシック" charset="-128"/>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charset="-128"/>
          <a:cs typeface="ＭＳ Ｐゴシック" charset="-128"/>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charset="-128"/>
          <a:cs typeface="ＭＳ Ｐゴシック" charset="-128"/>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charset="-128"/>
          <a:cs typeface="ＭＳ Ｐゴシック" charset="-128"/>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pitchFamily="-111" charset="0"/>
          <a:ea typeface="ＭＳ Ｐゴシック" charset="-128"/>
          <a:cs typeface="ＭＳ Ｐゴシック" charset="-128"/>
        </a:defRPr>
      </a:lvl5pPr>
      <a:lvl6pPr marL="457177"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6pPr>
      <a:lvl7pPr marL="914353"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7pPr>
      <a:lvl8pPr marL="1371530"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8pPr>
      <a:lvl9pPr marL="1828706" algn="ctr" rtl="0" fontAlgn="base">
        <a:spcBef>
          <a:spcPct val="0"/>
        </a:spcBef>
        <a:spcAft>
          <a:spcPct val="0"/>
        </a:spcAft>
        <a:defRPr sz="4400">
          <a:solidFill>
            <a:schemeClr val="tx2"/>
          </a:solidFill>
          <a:effectLst>
            <a:outerShdw blurRad="38100" dist="38100" dir="2700000" algn="tl">
              <a:srgbClr val="000000"/>
            </a:outerShdw>
          </a:effectLst>
          <a:latin typeface="Arial" pitchFamily="-111" charset="0"/>
        </a:defRPr>
      </a:lvl9pPr>
    </p:titleStyle>
    <p:bodyStyle>
      <a:lvl1pPr marL="342882" indent="-342882" algn="l" rtl="0" eaLnBrk="0" fontAlgn="base" hangingPunct="0">
        <a:spcBef>
          <a:spcPct val="20000"/>
        </a:spcBef>
        <a:spcAft>
          <a:spcPct val="0"/>
        </a:spcAft>
        <a:buClr>
          <a:schemeClr val="hlink"/>
        </a:buClr>
        <a:buSzPct val="80000"/>
        <a:buFont typeface="Wingdings" charset="0"/>
        <a:buChar char="Ø"/>
        <a:defRPr sz="3200" b="1" i="0">
          <a:solidFill>
            <a:schemeClr val="tx1"/>
          </a:solidFill>
          <a:effectLst>
            <a:outerShdw blurRad="38100" dist="38100" dir="2700000" algn="tl">
              <a:srgbClr val="000000"/>
            </a:outerShdw>
          </a:effectLst>
          <a:latin typeface="Arial" panose="020B0604020202020204" pitchFamily="34" charset="0"/>
          <a:ea typeface="ＭＳ Ｐゴシック" charset="-128"/>
          <a:cs typeface="ＭＳ Ｐゴシック" charset="-128"/>
        </a:defRPr>
      </a:lvl1pPr>
      <a:lvl2pPr marL="742912" indent="-285736" algn="l" rtl="0" eaLnBrk="0" fontAlgn="base" hangingPunct="0">
        <a:spcBef>
          <a:spcPct val="20000"/>
        </a:spcBef>
        <a:spcAft>
          <a:spcPct val="0"/>
        </a:spcAft>
        <a:buClr>
          <a:schemeClr val="tx2"/>
        </a:buClr>
        <a:buSzPct val="50000"/>
        <a:buFont typeface="Wingdings" charset="0"/>
        <a:buChar char="l"/>
        <a:defRPr sz="2800" b="1" i="0">
          <a:solidFill>
            <a:schemeClr val="tx1"/>
          </a:solidFill>
          <a:effectLst>
            <a:outerShdw blurRad="38100" dist="38100" dir="2700000" algn="tl">
              <a:srgbClr val="000000"/>
            </a:outerShdw>
          </a:effectLst>
          <a:latin typeface="Arial" panose="020B0604020202020204" pitchFamily="34" charset="0"/>
          <a:ea typeface="ＭＳ Ｐゴシック" pitchFamily="-111" charset="-128"/>
        </a:defRPr>
      </a:lvl2pPr>
      <a:lvl3pPr marL="1142942" indent="-228588" algn="l" rtl="0" eaLnBrk="0" fontAlgn="base" hangingPunct="0">
        <a:spcBef>
          <a:spcPct val="20000"/>
        </a:spcBef>
        <a:spcAft>
          <a:spcPct val="0"/>
        </a:spcAft>
        <a:buClr>
          <a:schemeClr val="accent2"/>
        </a:buClr>
        <a:buChar char="•"/>
        <a:defRPr sz="2400" b="1" i="0">
          <a:solidFill>
            <a:schemeClr val="tx1"/>
          </a:solidFill>
          <a:effectLst>
            <a:outerShdw blurRad="38100" dist="38100" dir="2700000" algn="tl">
              <a:srgbClr val="000000"/>
            </a:outerShdw>
          </a:effectLst>
          <a:latin typeface="Arial" panose="020B0604020202020204" pitchFamily="34" charset="0"/>
          <a:ea typeface="ＭＳ Ｐゴシック" pitchFamily="-111" charset="-128"/>
        </a:defRPr>
      </a:lvl3pPr>
      <a:lvl4pPr marL="1600118" indent="-228588" algn="l" rtl="0" eaLnBrk="0" fontAlgn="base" hangingPunct="0">
        <a:spcBef>
          <a:spcPct val="20000"/>
        </a:spcBef>
        <a:spcAft>
          <a:spcPct val="0"/>
        </a:spcAft>
        <a:buClr>
          <a:schemeClr val="folHlink"/>
        </a:buClr>
        <a:buSzPct val="50000"/>
        <a:buFont typeface="Wingdings" charset="0"/>
        <a:buChar char="l"/>
        <a:defRPr sz="2000" b="1" i="0">
          <a:solidFill>
            <a:schemeClr val="tx1"/>
          </a:solidFill>
          <a:effectLst>
            <a:outerShdw blurRad="38100" dist="38100" dir="2700000" algn="tl">
              <a:srgbClr val="000000"/>
            </a:outerShdw>
          </a:effectLst>
          <a:latin typeface="Arial" panose="020B0604020202020204" pitchFamily="34" charset="0"/>
          <a:ea typeface="ＭＳ Ｐゴシック" pitchFamily="-111" charset="-128"/>
        </a:defRPr>
      </a:lvl4pPr>
      <a:lvl5pPr marL="2057295" indent="-228588" algn="l" rtl="0" eaLnBrk="0" fontAlgn="base" hangingPunct="0">
        <a:spcBef>
          <a:spcPct val="20000"/>
        </a:spcBef>
        <a:spcAft>
          <a:spcPct val="0"/>
        </a:spcAft>
        <a:buClr>
          <a:schemeClr val="hlink"/>
        </a:buClr>
        <a:buChar char="•"/>
        <a:defRPr sz="2000" b="1" i="0">
          <a:solidFill>
            <a:schemeClr val="tx1"/>
          </a:solidFill>
          <a:effectLst>
            <a:outerShdw blurRad="38100" dist="38100" dir="2700000" algn="tl">
              <a:srgbClr val="000000"/>
            </a:outerShdw>
          </a:effectLst>
          <a:latin typeface="Arial" panose="020B0604020202020204" pitchFamily="34" charset="0"/>
          <a:ea typeface="ＭＳ Ｐゴシック" pitchFamily="-111" charset="-128"/>
        </a:defRPr>
      </a:lvl5pPr>
      <a:lvl6pPr marL="2514471" indent="-228588" algn="l" rtl="0" fontAlgn="base">
        <a:spcBef>
          <a:spcPct val="20000"/>
        </a:spcBef>
        <a:spcAft>
          <a:spcPct val="0"/>
        </a:spcAft>
        <a:buClr>
          <a:schemeClr val="hlink"/>
        </a:buClr>
        <a:buChar char="•"/>
        <a:defRPr sz="2000">
          <a:solidFill>
            <a:schemeClr val="tx1"/>
          </a:solidFill>
          <a:effectLst>
            <a:outerShdw blurRad="38100" dist="38100" dir="2700000" algn="tl">
              <a:srgbClr val="000000"/>
            </a:outerShdw>
          </a:effectLst>
          <a:latin typeface="+mn-lt"/>
          <a:ea typeface="ＭＳ Ｐゴシック" pitchFamily="-111" charset="-128"/>
        </a:defRPr>
      </a:lvl6pPr>
      <a:lvl7pPr marL="2971648" indent="-228588" algn="l" rtl="0" fontAlgn="base">
        <a:spcBef>
          <a:spcPct val="20000"/>
        </a:spcBef>
        <a:spcAft>
          <a:spcPct val="0"/>
        </a:spcAft>
        <a:buClr>
          <a:schemeClr val="hlink"/>
        </a:buClr>
        <a:buChar char="•"/>
        <a:defRPr sz="2000">
          <a:solidFill>
            <a:schemeClr val="tx1"/>
          </a:solidFill>
          <a:effectLst>
            <a:outerShdw blurRad="38100" dist="38100" dir="2700000" algn="tl">
              <a:srgbClr val="000000"/>
            </a:outerShdw>
          </a:effectLst>
          <a:latin typeface="+mn-lt"/>
          <a:ea typeface="ＭＳ Ｐゴシック" pitchFamily="-111" charset="-128"/>
        </a:defRPr>
      </a:lvl7pPr>
      <a:lvl8pPr marL="3428825" indent="-228588" algn="l" rtl="0" fontAlgn="base">
        <a:spcBef>
          <a:spcPct val="20000"/>
        </a:spcBef>
        <a:spcAft>
          <a:spcPct val="0"/>
        </a:spcAft>
        <a:buClr>
          <a:schemeClr val="hlink"/>
        </a:buClr>
        <a:buChar char="•"/>
        <a:defRPr sz="2000">
          <a:solidFill>
            <a:schemeClr val="tx1"/>
          </a:solidFill>
          <a:effectLst>
            <a:outerShdw blurRad="38100" dist="38100" dir="2700000" algn="tl">
              <a:srgbClr val="000000"/>
            </a:outerShdw>
          </a:effectLst>
          <a:latin typeface="+mn-lt"/>
          <a:ea typeface="ＭＳ Ｐゴシック" pitchFamily="-111" charset="-128"/>
        </a:defRPr>
      </a:lvl8pPr>
      <a:lvl9pPr marL="3886001" indent="-228588" algn="l" rtl="0" fontAlgn="base">
        <a:spcBef>
          <a:spcPct val="20000"/>
        </a:spcBef>
        <a:spcAft>
          <a:spcPct val="0"/>
        </a:spcAft>
        <a:buClr>
          <a:schemeClr val="hlink"/>
        </a:buClr>
        <a:buChar char="•"/>
        <a:defRPr sz="2000">
          <a:solidFill>
            <a:schemeClr val="tx1"/>
          </a:solidFill>
          <a:effectLst>
            <a:outerShdw blurRad="38100" dist="38100" dir="2700000" algn="tl">
              <a:srgbClr val="000000"/>
            </a:outerShdw>
          </a:effectLst>
          <a:latin typeface="+mn-lt"/>
          <a:ea typeface="ＭＳ Ｐゴシック" pitchFamily="-111" charset="-128"/>
        </a:defRPr>
      </a:lvl9pPr>
    </p:bodyStyle>
    <p:otherStyle>
      <a:defPPr>
        <a:defRPr lang="en-US"/>
      </a:defPPr>
      <a:lvl1pPr marL="0" algn="l" defTabSz="457177" rtl="0" eaLnBrk="1" latinLnBrk="0" hangingPunct="1">
        <a:defRPr sz="1800" kern="1200">
          <a:solidFill>
            <a:schemeClr val="tx1"/>
          </a:solidFill>
          <a:latin typeface="+mn-lt"/>
          <a:ea typeface="+mn-ea"/>
          <a:cs typeface="+mn-cs"/>
        </a:defRPr>
      </a:lvl1pPr>
      <a:lvl2pPr marL="457177" algn="l" defTabSz="457177" rtl="0" eaLnBrk="1" latinLnBrk="0" hangingPunct="1">
        <a:defRPr sz="1800" kern="1200">
          <a:solidFill>
            <a:schemeClr val="tx1"/>
          </a:solidFill>
          <a:latin typeface="+mn-lt"/>
          <a:ea typeface="+mn-ea"/>
          <a:cs typeface="+mn-cs"/>
        </a:defRPr>
      </a:lvl2pPr>
      <a:lvl3pPr marL="914353" algn="l" defTabSz="457177" rtl="0" eaLnBrk="1" latinLnBrk="0" hangingPunct="1">
        <a:defRPr sz="1800" kern="1200">
          <a:solidFill>
            <a:schemeClr val="tx1"/>
          </a:solidFill>
          <a:latin typeface="+mn-lt"/>
          <a:ea typeface="+mn-ea"/>
          <a:cs typeface="+mn-cs"/>
        </a:defRPr>
      </a:lvl3pPr>
      <a:lvl4pPr marL="1371530" algn="l" defTabSz="457177" rtl="0" eaLnBrk="1" latinLnBrk="0" hangingPunct="1">
        <a:defRPr sz="1800" kern="1200">
          <a:solidFill>
            <a:schemeClr val="tx1"/>
          </a:solidFill>
          <a:latin typeface="+mn-lt"/>
          <a:ea typeface="+mn-ea"/>
          <a:cs typeface="+mn-cs"/>
        </a:defRPr>
      </a:lvl4pPr>
      <a:lvl5pPr marL="1828706" algn="l" defTabSz="457177" rtl="0" eaLnBrk="1" latinLnBrk="0" hangingPunct="1">
        <a:defRPr sz="1800" kern="1200">
          <a:solidFill>
            <a:schemeClr val="tx1"/>
          </a:solidFill>
          <a:latin typeface="+mn-lt"/>
          <a:ea typeface="+mn-ea"/>
          <a:cs typeface="+mn-cs"/>
        </a:defRPr>
      </a:lvl5pPr>
      <a:lvl6pPr marL="2285883" algn="l" defTabSz="457177" rtl="0" eaLnBrk="1" latinLnBrk="0" hangingPunct="1">
        <a:defRPr sz="1800" kern="1200">
          <a:solidFill>
            <a:schemeClr val="tx1"/>
          </a:solidFill>
          <a:latin typeface="+mn-lt"/>
          <a:ea typeface="+mn-ea"/>
          <a:cs typeface="+mn-cs"/>
        </a:defRPr>
      </a:lvl6pPr>
      <a:lvl7pPr marL="2743060" algn="l" defTabSz="457177" rtl="0" eaLnBrk="1" latinLnBrk="0" hangingPunct="1">
        <a:defRPr sz="1800" kern="1200">
          <a:solidFill>
            <a:schemeClr val="tx1"/>
          </a:solidFill>
          <a:latin typeface="+mn-lt"/>
          <a:ea typeface="+mn-ea"/>
          <a:cs typeface="+mn-cs"/>
        </a:defRPr>
      </a:lvl7pPr>
      <a:lvl8pPr marL="3200236" algn="l" defTabSz="457177" rtl="0" eaLnBrk="1" latinLnBrk="0" hangingPunct="1">
        <a:defRPr sz="1800" kern="1200">
          <a:solidFill>
            <a:schemeClr val="tx1"/>
          </a:solidFill>
          <a:latin typeface="+mn-lt"/>
          <a:ea typeface="+mn-ea"/>
          <a:cs typeface="+mn-cs"/>
        </a:defRPr>
      </a:lvl8pPr>
      <a:lvl9pPr marL="3657413" algn="l" defTabSz="457177" rtl="0" eaLnBrk="1" latinLnBrk="0" hangingPunct="1">
        <a:defRPr sz="1800" kern="1200">
          <a:solidFill>
            <a:schemeClr val="tx1"/>
          </a:solidFill>
          <a:latin typeface="+mn-lt"/>
          <a:ea typeface="+mn-ea"/>
          <a:cs typeface="+mn-cs"/>
        </a:defRPr>
      </a:lvl9pPr>
    </p:otherStyle>
  </p:txStyles>
</p:sldMaster>
</file>

<file path=ppt/slideMasters/slideMaster96.xml><?xml version="1.0" encoding="utf-8"?>
<p:sldMaster xmlns:a="http://schemas.openxmlformats.org/drawingml/2006/main" xmlns:r="http://schemas.openxmlformats.org/officeDocument/2006/relationships" xmlns:p="http://schemas.openxmlformats.org/presentationml/2006/main">
  <p:cSld>
    <p:bg bwMode="invGray">
      <p:bgPr>
        <a:blipFill dpi="0" rotWithShape="0">
          <a:blip r:embed="rId13"/>
          <a:srcRect/>
          <a:stretch>
            <a:fillRect/>
          </a:stretch>
        </a:blipFill>
        <a:effectLst/>
      </p:bgPr>
    </p:bg>
    <p:spTree>
      <p:nvGrpSpPr>
        <p:cNvPr id="1" name=""/>
        <p:cNvGrpSpPr/>
        <p:nvPr/>
      </p:nvGrpSpPr>
      <p:grpSpPr>
        <a:xfrm>
          <a:off x="0" y="0"/>
          <a:ext cx="0" cy="0"/>
          <a:chOff x="0" y="0"/>
          <a:chExt cx="0" cy="0"/>
        </a:xfrm>
      </p:grpSpPr>
      <p:sp>
        <p:nvSpPr>
          <p:cNvPr id="130050" name="Rectangle 2"/>
          <p:cNvSpPr>
            <a:spLocks noGrp="1" noChangeArrowheads="1"/>
          </p:cNvSpPr>
          <p:nvPr>
            <p:ph type="title"/>
          </p:nvPr>
        </p:nvSpPr>
        <p:spPr bwMode="auto">
          <a:xfrm>
            <a:off x="838200" y="381000"/>
            <a:ext cx="7543800" cy="762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35" tIns="45718" rIns="91435" bIns="45718" numCol="1" anchor="ctr" anchorCtr="0" compatLnSpc="1">
            <a:prstTxWarp prst="textNoShape">
              <a:avLst/>
            </a:prstTxWarp>
          </a:bodyPr>
          <a:lstStyle/>
          <a:p>
            <a:pPr lvl="0"/>
            <a:r>
              <a:rPr lang="en-US" dirty="0"/>
              <a:t>Click to edit Master title style</a:t>
            </a:r>
          </a:p>
        </p:txBody>
      </p:sp>
      <p:sp>
        <p:nvSpPr>
          <p:cNvPr id="130051" name="Rectangle 3"/>
          <p:cNvSpPr>
            <a:spLocks noGrp="1" noChangeArrowheads="1"/>
          </p:cNvSpPr>
          <p:nvPr>
            <p:ph type="body" idx="1"/>
          </p:nvPr>
        </p:nvSpPr>
        <p:spPr bwMode="auto">
          <a:xfrm>
            <a:off x="838200" y="1371600"/>
            <a:ext cx="7543800" cy="4724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35" tIns="45718" rIns="91435" bIns="45718"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8196" name="Rectangle 4"/>
          <p:cNvSpPr>
            <a:spLocks noGrp="1" noChangeArrowheads="1"/>
          </p:cNvSpPr>
          <p:nvPr>
            <p:ph type="dt" sz="half" idx="2"/>
          </p:nvPr>
        </p:nvSpPr>
        <p:spPr bwMode="auto">
          <a:xfrm>
            <a:off x="838200" y="6400800"/>
            <a:ext cx="1905000" cy="457200"/>
          </a:xfrm>
          <a:prstGeom prst="rect">
            <a:avLst/>
          </a:prstGeom>
          <a:noFill/>
          <a:ln w="9525">
            <a:noFill/>
            <a:miter lim="800000"/>
            <a:headEnd/>
            <a:tailEnd/>
          </a:ln>
          <a:effectLst/>
        </p:spPr>
        <p:txBody>
          <a:bodyPr vert="horz" wrap="square" lIns="91435" tIns="45718" rIns="91435" bIns="45718" numCol="1" anchor="b" anchorCtr="0" compatLnSpc="1">
            <a:prstTxWarp prst="textNoShape">
              <a:avLst/>
            </a:prstTxWarp>
          </a:bodyPr>
          <a:lstStyle>
            <a:lvl1pPr>
              <a:defRPr sz="1400" b="1" i="0">
                <a:latin typeface="Arial" panose="020B0604020202020204" pitchFamily="34" charset="0"/>
                <a:ea typeface="ＭＳ Ｐゴシック" charset="-128"/>
                <a:cs typeface="ＭＳ Ｐゴシック" charset="-128"/>
              </a:defRPr>
            </a:lvl1pPr>
          </a:lstStyle>
          <a:p>
            <a:pPr>
              <a:defRPr/>
            </a:pPr>
            <a:endParaRPr lang="en-US" dirty="0"/>
          </a:p>
        </p:txBody>
      </p:sp>
      <p:sp>
        <p:nvSpPr>
          <p:cNvPr id="8197" name="Rectangle 5"/>
          <p:cNvSpPr>
            <a:spLocks noGrp="1" noChangeArrowheads="1"/>
          </p:cNvSpPr>
          <p:nvPr>
            <p:ph type="ftr" sz="quarter" idx="3"/>
          </p:nvPr>
        </p:nvSpPr>
        <p:spPr bwMode="auto">
          <a:xfrm>
            <a:off x="3124201" y="6400800"/>
            <a:ext cx="2895600" cy="457200"/>
          </a:xfrm>
          <a:prstGeom prst="rect">
            <a:avLst/>
          </a:prstGeom>
          <a:noFill/>
          <a:ln w="9525">
            <a:noFill/>
            <a:miter lim="800000"/>
            <a:headEnd/>
            <a:tailEnd/>
          </a:ln>
          <a:effectLst/>
        </p:spPr>
        <p:txBody>
          <a:bodyPr vert="horz" wrap="square" lIns="91435" tIns="45718" rIns="91435" bIns="45718" numCol="1" anchor="b" anchorCtr="0" compatLnSpc="1">
            <a:prstTxWarp prst="textNoShape">
              <a:avLst/>
            </a:prstTxWarp>
          </a:bodyPr>
          <a:lstStyle>
            <a:lvl1pPr algn="ctr">
              <a:defRPr sz="1400" b="1" i="0">
                <a:latin typeface="Arial" panose="020B0604020202020204" pitchFamily="34" charset="0"/>
                <a:ea typeface="ＭＳ Ｐゴシック" charset="-128"/>
                <a:cs typeface="ＭＳ Ｐゴシック" charset="-128"/>
              </a:defRPr>
            </a:lvl1pPr>
          </a:lstStyle>
          <a:p>
            <a:pPr>
              <a:defRPr/>
            </a:pPr>
            <a:endParaRPr lang="en-US" dirty="0"/>
          </a:p>
        </p:txBody>
      </p:sp>
      <p:sp>
        <p:nvSpPr>
          <p:cNvPr id="8198" name="Rectangle 6"/>
          <p:cNvSpPr>
            <a:spLocks noGrp="1" noChangeArrowheads="1"/>
          </p:cNvSpPr>
          <p:nvPr>
            <p:ph type="sldNum" sz="quarter" idx="4"/>
          </p:nvPr>
        </p:nvSpPr>
        <p:spPr bwMode="auto">
          <a:xfrm>
            <a:off x="6477001" y="6400800"/>
            <a:ext cx="1905000" cy="457200"/>
          </a:xfrm>
          <a:prstGeom prst="rect">
            <a:avLst/>
          </a:prstGeom>
          <a:noFill/>
          <a:ln w="9525">
            <a:noFill/>
            <a:miter lim="800000"/>
            <a:headEnd/>
            <a:tailEnd/>
          </a:ln>
          <a:effectLst/>
        </p:spPr>
        <p:txBody>
          <a:bodyPr vert="horz" wrap="square" lIns="91435" tIns="45718" rIns="91435" bIns="45718" numCol="1" anchor="b" anchorCtr="0" compatLnSpc="1">
            <a:prstTxWarp prst="textNoShape">
              <a:avLst/>
            </a:prstTxWarp>
          </a:bodyPr>
          <a:lstStyle>
            <a:lvl1pPr algn="r">
              <a:defRPr sz="1400" b="1" i="0">
                <a:latin typeface="Arial" panose="020B0604020202020204" pitchFamily="34" charset="0"/>
              </a:defRPr>
            </a:lvl1pPr>
          </a:lstStyle>
          <a:p>
            <a:fld id="{4FBB96F5-118D-714A-A26C-C436BD735C63}" type="slidenum">
              <a:rPr lang="en-US" smtClean="0"/>
              <a:pPr/>
              <a:t>‹#›</a:t>
            </a:fld>
            <a:endParaRPr lang="en-US" dirty="0"/>
          </a:p>
        </p:txBody>
      </p:sp>
    </p:spTree>
    <p:extLst>
      <p:ext uri="{BB962C8B-B14F-4D97-AF65-F5344CB8AC3E}">
        <p14:creationId xmlns:p14="http://schemas.microsoft.com/office/powerpoint/2010/main" val="150524546"/>
      </p:ext>
    </p:extLst>
  </p:cSld>
  <p:clrMap bg1="dk2" tx1="lt1" bg2="dk1" tx2="lt2" accent1="accent1" accent2="accent2" accent3="accent3" accent4="accent4" accent5="accent5" accent6="accent6" hlink="hlink" folHlink="folHlink"/>
  <p:sldLayoutIdLst>
    <p:sldLayoutId id="2147488647" r:id="rId1"/>
    <p:sldLayoutId id="2147488648" r:id="rId2"/>
    <p:sldLayoutId id="2147488649" r:id="rId3"/>
    <p:sldLayoutId id="2147488650" r:id="rId4"/>
    <p:sldLayoutId id="2147488651" r:id="rId5"/>
    <p:sldLayoutId id="2147488652" r:id="rId6"/>
    <p:sldLayoutId id="2147488653" r:id="rId7"/>
    <p:sldLayoutId id="2147488654" r:id="rId8"/>
    <p:sldLayoutId id="2147488655" r:id="rId9"/>
    <p:sldLayoutId id="2147488656" r:id="rId10"/>
    <p:sldLayoutId id="2147488657" r:id="rId11"/>
  </p:sldLayoutIdLst>
  <p:txStyles>
    <p:titleStyle>
      <a:lvl1pPr algn="l" rtl="0" eaLnBrk="0" fontAlgn="base" hangingPunct="0">
        <a:lnSpc>
          <a:spcPct val="90000"/>
        </a:lnSpc>
        <a:spcBef>
          <a:spcPct val="0"/>
        </a:spcBef>
        <a:spcAft>
          <a:spcPct val="0"/>
        </a:spcAft>
        <a:defRPr sz="4200" b="1" i="0">
          <a:solidFill>
            <a:schemeClr val="tx2"/>
          </a:solidFill>
          <a:latin typeface="Arial" panose="020B0604020202020204" pitchFamily="34" charset="0"/>
          <a:ea typeface="ＭＳ Ｐゴシック" charset="-128"/>
          <a:cs typeface="ＭＳ Ｐゴシック" charset="-128"/>
        </a:defRPr>
      </a:lvl1pPr>
      <a:lvl2pPr algn="l" rtl="0" eaLnBrk="0" fontAlgn="base" hangingPunct="0">
        <a:lnSpc>
          <a:spcPct val="90000"/>
        </a:lnSpc>
        <a:spcBef>
          <a:spcPct val="0"/>
        </a:spcBef>
        <a:spcAft>
          <a:spcPct val="0"/>
        </a:spcAft>
        <a:defRPr sz="4200">
          <a:solidFill>
            <a:schemeClr val="tx2"/>
          </a:solidFill>
          <a:latin typeface="Arial" pitchFamily="-111" charset="0"/>
          <a:ea typeface="ＭＳ Ｐゴシック" charset="-128"/>
          <a:cs typeface="ＭＳ Ｐゴシック" charset="-128"/>
        </a:defRPr>
      </a:lvl2pPr>
      <a:lvl3pPr algn="l" rtl="0" eaLnBrk="0" fontAlgn="base" hangingPunct="0">
        <a:lnSpc>
          <a:spcPct val="90000"/>
        </a:lnSpc>
        <a:spcBef>
          <a:spcPct val="0"/>
        </a:spcBef>
        <a:spcAft>
          <a:spcPct val="0"/>
        </a:spcAft>
        <a:defRPr sz="4200">
          <a:solidFill>
            <a:schemeClr val="tx2"/>
          </a:solidFill>
          <a:latin typeface="Arial" pitchFamily="-111" charset="0"/>
          <a:ea typeface="ＭＳ Ｐゴシック" charset="-128"/>
          <a:cs typeface="ＭＳ Ｐゴシック" charset="-128"/>
        </a:defRPr>
      </a:lvl3pPr>
      <a:lvl4pPr algn="l" rtl="0" eaLnBrk="0" fontAlgn="base" hangingPunct="0">
        <a:lnSpc>
          <a:spcPct val="90000"/>
        </a:lnSpc>
        <a:spcBef>
          <a:spcPct val="0"/>
        </a:spcBef>
        <a:spcAft>
          <a:spcPct val="0"/>
        </a:spcAft>
        <a:defRPr sz="4200">
          <a:solidFill>
            <a:schemeClr val="tx2"/>
          </a:solidFill>
          <a:latin typeface="Arial" pitchFamily="-111" charset="0"/>
          <a:ea typeface="ＭＳ Ｐゴシック" charset="-128"/>
          <a:cs typeface="ＭＳ Ｐゴシック" charset="-128"/>
        </a:defRPr>
      </a:lvl4pPr>
      <a:lvl5pPr algn="l" rtl="0" eaLnBrk="0" fontAlgn="base" hangingPunct="0">
        <a:lnSpc>
          <a:spcPct val="90000"/>
        </a:lnSpc>
        <a:spcBef>
          <a:spcPct val="0"/>
        </a:spcBef>
        <a:spcAft>
          <a:spcPct val="0"/>
        </a:spcAft>
        <a:defRPr sz="4200">
          <a:solidFill>
            <a:schemeClr val="tx2"/>
          </a:solidFill>
          <a:latin typeface="Arial" pitchFamily="-111" charset="0"/>
          <a:ea typeface="ＭＳ Ｐゴシック" charset="-128"/>
          <a:cs typeface="ＭＳ Ｐゴシック" charset="-128"/>
        </a:defRPr>
      </a:lvl5pPr>
      <a:lvl6pPr marL="457177" algn="l" rtl="0" eaLnBrk="0" fontAlgn="base" hangingPunct="0">
        <a:lnSpc>
          <a:spcPct val="90000"/>
        </a:lnSpc>
        <a:spcBef>
          <a:spcPct val="0"/>
        </a:spcBef>
        <a:spcAft>
          <a:spcPct val="0"/>
        </a:spcAft>
        <a:defRPr sz="4200">
          <a:solidFill>
            <a:schemeClr val="tx2"/>
          </a:solidFill>
          <a:latin typeface="Arial" pitchFamily="-111" charset="0"/>
        </a:defRPr>
      </a:lvl6pPr>
      <a:lvl7pPr marL="914353" algn="l" rtl="0" eaLnBrk="0" fontAlgn="base" hangingPunct="0">
        <a:lnSpc>
          <a:spcPct val="90000"/>
        </a:lnSpc>
        <a:spcBef>
          <a:spcPct val="0"/>
        </a:spcBef>
        <a:spcAft>
          <a:spcPct val="0"/>
        </a:spcAft>
        <a:defRPr sz="4200">
          <a:solidFill>
            <a:schemeClr val="tx2"/>
          </a:solidFill>
          <a:latin typeface="Arial" pitchFamily="-111" charset="0"/>
        </a:defRPr>
      </a:lvl7pPr>
      <a:lvl8pPr marL="1371530" algn="l" rtl="0" eaLnBrk="0" fontAlgn="base" hangingPunct="0">
        <a:lnSpc>
          <a:spcPct val="90000"/>
        </a:lnSpc>
        <a:spcBef>
          <a:spcPct val="0"/>
        </a:spcBef>
        <a:spcAft>
          <a:spcPct val="0"/>
        </a:spcAft>
        <a:defRPr sz="4200">
          <a:solidFill>
            <a:schemeClr val="tx2"/>
          </a:solidFill>
          <a:latin typeface="Arial" pitchFamily="-111" charset="0"/>
        </a:defRPr>
      </a:lvl8pPr>
      <a:lvl9pPr marL="1828706" algn="l" rtl="0" eaLnBrk="0" fontAlgn="base" hangingPunct="0">
        <a:lnSpc>
          <a:spcPct val="90000"/>
        </a:lnSpc>
        <a:spcBef>
          <a:spcPct val="0"/>
        </a:spcBef>
        <a:spcAft>
          <a:spcPct val="0"/>
        </a:spcAft>
        <a:defRPr sz="4200">
          <a:solidFill>
            <a:schemeClr val="tx2"/>
          </a:solidFill>
          <a:latin typeface="Arial" pitchFamily="-111" charset="0"/>
        </a:defRPr>
      </a:lvl9pPr>
    </p:titleStyle>
    <p:bodyStyle>
      <a:lvl1pPr marL="342882" indent="-342882" algn="l" rtl="0" eaLnBrk="0" fontAlgn="base" hangingPunct="0">
        <a:lnSpc>
          <a:spcPct val="90000"/>
        </a:lnSpc>
        <a:spcBef>
          <a:spcPct val="20000"/>
        </a:spcBef>
        <a:spcAft>
          <a:spcPct val="0"/>
        </a:spcAft>
        <a:buSzPct val="80000"/>
        <a:buFont typeface="Wingdings" charset="0"/>
        <a:buChar char="l"/>
        <a:defRPr sz="3200" b="1" i="0">
          <a:solidFill>
            <a:schemeClr val="tx1"/>
          </a:solidFill>
          <a:latin typeface="Arial" panose="020B0604020202020204" pitchFamily="34" charset="0"/>
          <a:ea typeface="ＭＳ Ｐゴシック" charset="-128"/>
          <a:cs typeface="ＭＳ Ｐゴシック" charset="-128"/>
        </a:defRPr>
      </a:lvl1pPr>
      <a:lvl2pPr marL="742912" indent="-285736" algn="l" rtl="0" eaLnBrk="0" fontAlgn="base" hangingPunct="0">
        <a:lnSpc>
          <a:spcPct val="90000"/>
        </a:lnSpc>
        <a:spcBef>
          <a:spcPct val="20000"/>
        </a:spcBef>
        <a:spcAft>
          <a:spcPct val="0"/>
        </a:spcAft>
        <a:buSzPct val="80000"/>
        <a:buFont typeface="Wingdings" charset="0"/>
        <a:buChar char="n"/>
        <a:defRPr sz="2800" b="1" i="0">
          <a:solidFill>
            <a:schemeClr val="tx1"/>
          </a:solidFill>
          <a:latin typeface="Arial" panose="020B0604020202020204" pitchFamily="34" charset="0"/>
          <a:ea typeface="ＭＳ Ｐゴシック" pitchFamily="-111" charset="-128"/>
        </a:defRPr>
      </a:lvl2pPr>
      <a:lvl3pPr marL="1142942" indent="-228588" algn="l" rtl="0" eaLnBrk="0" fontAlgn="base" hangingPunct="0">
        <a:lnSpc>
          <a:spcPct val="90000"/>
        </a:lnSpc>
        <a:spcBef>
          <a:spcPct val="20000"/>
        </a:spcBef>
        <a:spcAft>
          <a:spcPct val="0"/>
        </a:spcAft>
        <a:buSzPct val="80000"/>
        <a:buFont typeface="Wingdings" charset="0"/>
        <a:buChar char="l"/>
        <a:defRPr sz="2400" b="1" i="0">
          <a:solidFill>
            <a:schemeClr val="tx1"/>
          </a:solidFill>
          <a:latin typeface="Arial" panose="020B0604020202020204" pitchFamily="34" charset="0"/>
          <a:ea typeface="ＭＳ Ｐゴシック" pitchFamily="-111" charset="-128"/>
        </a:defRPr>
      </a:lvl3pPr>
      <a:lvl4pPr marL="1600118" indent="-228588" algn="l" rtl="0" eaLnBrk="0" fontAlgn="base" hangingPunct="0">
        <a:lnSpc>
          <a:spcPct val="90000"/>
        </a:lnSpc>
        <a:spcBef>
          <a:spcPct val="20000"/>
        </a:spcBef>
        <a:spcAft>
          <a:spcPct val="0"/>
        </a:spcAft>
        <a:buSzPct val="80000"/>
        <a:buFont typeface="Wingdings" charset="0"/>
        <a:buChar char="n"/>
        <a:defRPr sz="2000" b="1" i="0">
          <a:solidFill>
            <a:schemeClr val="tx1"/>
          </a:solidFill>
          <a:latin typeface="Arial" panose="020B0604020202020204" pitchFamily="34" charset="0"/>
          <a:ea typeface="ＭＳ Ｐゴシック" pitchFamily="-111" charset="-128"/>
        </a:defRPr>
      </a:lvl4pPr>
      <a:lvl5pPr marL="2057295" indent="-228588" algn="l" rtl="0" eaLnBrk="0" fontAlgn="base" hangingPunct="0">
        <a:lnSpc>
          <a:spcPct val="90000"/>
        </a:lnSpc>
        <a:spcBef>
          <a:spcPct val="20000"/>
        </a:spcBef>
        <a:spcAft>
          <a:spcPct val="0"/>
        </a:spcAft>
        <a:buSzPct val="80000"/>
        <a:buFont typeface="Wingdings" charset="0"/>
        <a:buChar char="l"/>
        <a:defRPr sz="2000" b="1" i="0">
          <a:solidFill>
            <a:schemeClr val="tx1"/>
          </a:solidFill>
          <a:latin typeface="Arial" panose="020B0604020202020204" pitchFamily="34" charset="0"/>
          <a:ea typeface="ＭＳ Ｐゴシック" pitchFamily="-111" charset="-128"/>
        </a:defRPr>
      </a:lvl5pPr>
      <a:lvl6pPr marL="2514471" indent="-228588" algn="l" rtl="0" eaLnBrk="0" fontAlgn="base" hangingPunct="0">
        <a:lnSpc>
          <a:spcPct val="90000"/>
        </a:lnSpc>
        <a:spcBef>
          <a:spcPct val="20000"/>
        </a:spcBef>
        <a:spcAft>
          <a:spcPct val="0"/>
        </a:spcAft>
        <a:buSzPct val="80000"/>
        <a:buFont typeface="Wingdings" pitchFamily="-111" charset="2"/>
        <a:buChar char="l"/>
        <a:defRPr sz="2000">
          <a:solidFill>
            <a:schemeClr val="tx1"/>
          </a:solidFill>
          <a:latin typeface="+mn-lt"/>
          <a:ea typeface="ＭＳ Ｐゴシック" pitchFamily="-111" charset="-128"/>
        </a:defRPr>
      </a:lvl6pPr>
      <a:lvl7pPr marL="2971648" indent="-228588" algn="l" rtl="0" eaLnBrk="0" fontAlgn="base" hangingPunct="0">
        <a:lnSpc>
          <a:spcPct val="90000"/>
        </a:lnSpc>
        <a:spcBef>
          <a:spcPct val="20000"/>
        </a:spcBef>
        <a:spcAft>
          <a:spcPct val="0"/>
        </a:spcAft>
        <a:buSzPct val="80000"/>
        <a:buFont typeface="Wingdings" pitchFamily="-111" charset="2"/>
        <a:buChar char="l"/>
        <a:defRPr sz="2000">
          <a:solidFill>
            <a:schemeClr val="tx1"/>
          </a:solidFill>
          <a:latin typeface="+mn-lt"/>
          <a:ea typeface="ＭＳ Ｐゴシック" pitchFamily="-111" charset="-128"/>
        </a:defRPr>
      </a:lvl7pPr>
      <a:lvl8pPr marL="3428825" indent="-228588" algn="l" rtl="0" eaLnBrk="0" fontAlgn="base" hangingPunct="0">
        <a:lnSpc>
          <a:spcPct val="90000"/>
        </a:lnSpc>
        <a:spcBef>
          <a:spcPct val="20000"/>
        </a:spcBef>
        <a:spcAft>
          <a:spcPct val="0"/>
        </a:spcAft>
        <a:buSzPct val="80000"/>
        <a:buFont typeface="Wingdings" pitchFamily="-111" charset="2"/>
        <a:buChar char="l"/>
        <a:defRPr sz="2000">
          <a:solidFill>
            <a:schemeClr val="tx1"/>
          </a:solidFill>
          <a:latin typeface="+mn-lt"/>
          <a:ea typeface="ＭＳ Ｐゴシック" pitchFamily="-111" charset="-128"/>
        </a:defRPr>
      </a:lvl8pPr>
      <a:lvl9pPr marL="3886001" indent="-228588" algn="l" rtl="0" eaLnBrk="0" fontAlgn="base" hangingPunct="0">
        <a:lnSpc>
          <a:spcPct val="90000"/>
        </a:lnSpc>
        <a:spcBef>
          <a:spcPct val="20000"/>
        </a:spcBef>
        <a:spcAft>
          <a:spcPct val="0"/>
        </a:spcAft>
        <a:buSzPct val="80000"/>
        <a:buFont typeface="Wingdings" pitchFamily="-111" charset="2"/>
        <a:buChar char="l"/>
        <a:defRPr sz="2000">
          <a:solidFill>
            <a:schemeClr val="tx1"/>
          </a:solidFill>
          <a:latin typeface="+mn-lt"/>
          <a:ea typeface="ＭＳ Ｐゴシック" pitchFamily="-111" charset="-128"/>
        </a:defRPr>
      </a:lvl9pPr>
    </p:bodyStyle>
    <p:otherStyle>
      <a:defPPr>
        <a:defRPr lang="en-US"/>
      </a:defPPr>
      <a:lvl1pPr marL="0" algn="l" defTabSz="457177" rtl="0" eaLnBrk="1" latinLnBrk="0" hangingPunct="1">
        <a:defRPr sz="1800" kern="1200">
          <a:solidFill>
            <a:schemeClr val="tx1"/>
          </a:solidFill>
          <a:latin typeface="+mn-lt"/>
          <a:ea typeface="+mn-ea"/>
          <a:cs typeface="+mn-cs"/>
        </a:defRPr>
      </a:lvl1pPr>
      <a:lvl2pPr marL="457177" algn="l" defTabSz="457177" rtl="0" eaLnBrk="1" latinLnBrk="0" hangingPunct="1">
        <a:defRPr sz="1800" kern="1200">
          <a:solidFill>
            <a:schemeClr val="tx1"/>
          </a:solidFill>
          <a:latin typeface="+mn-lt"/>
          <a:ea typeface="+mn-ea"/>
          <a:cs typeface="+mn-cs"/>
        </a:defRPr>
      </a:lvl2pPr>
      <a:lvl3pPr marL="914353" algn="l" defTabSz="457177" rtl="0" eaLnBrk="1" latinLnBrk="0" hangingPunct="1">
        <a:defRPr sz="1800" kern="1200">
          <a:solidFill>
            <a:schemeClr val="tx1"/>
          </a:solidFill>
          <a:latin typeface="+mn-lt"/>
          <a:ea typeface="+mn-ea"/>
          <a:cs typeface="+mn-cs"/>
        </a:defRPr>
      </a:lvl3pPr>
      <a:lvl4pPr marL="1371530" algn="l" defTabSz="457177" rtl="0" eaLnBrk="1" latinLnBrk="0" hangingPunct="1">
        <a:defRPr sz="1800" kern="1200">
          <a:solidFill>
            <a:schemeClr val="tx1"/>
          </a:solidFill>
          <a:latin typeface="+mn-lt"/>
          <a:ea typeface="+mn-ea"/>
          <a:cs typeface="+mn-cs"/>
        </a:defRPr>
      </a:lvl4pPr>
      <a:lvl5pPr marL="1828706" algn="l" defTabSz="457177" rtl="0" eaLnBrk="1" latinLnBrk="0" hangingPunct="1">
        <a:defRPr sz="1800" kern="1200">
          <a:solidFill>
            <a:schemeClr val="tx1"/>
          </a:solidFill>
          <a:latin typeface="+mn-lt"/>
          <a:ea typeface="+mn-ea"/>
          <a:cs typeface="+mn-cs"/>
        </a:defRPr>
      </a:lvl5pPr>
      <a:lvl6pPr marL="2285883" algn="l" defTabSz="457177" rtl="0" eaLnBrk="1" latinLnBrk="0" hangingPunct="1">
        <a:defRPr sz="1800" kern="1200">
          <a:solidFill>
            <a:schemeClr val="tx1"/>
          </a:solidFill>
          <a:latin typeface="+mn-lt"/>
          <a:ea typeface="+mn-ea"/>
          <a:cs typeface="+mn-cs"/>
        </a:defRPr>
      </a:lvl6pPr>
      <a:lvl7pPr marL="2743060" algn="l" defTabSz="457177" rtl="0" eaLnBrk="1" latinLnBrk="0" hangingPunct="1">
        <a:defRPr sz="1800" kern="1200">
          <a:solidFill>
            <a:schemeClr val="tx1"/>
          </a:solidFill>
          <a:latin typeface="+mn-lt"/>
          <a:ea typeface="+mn-ea"/>
          <a:cs typeface="+mn-cs"/>
        </a:defRPr>
      </a:lvl7pPr>
      <a:lvl8pPr marL="3200236" algn="l" defTabSz="457177" rtl="0" eaLnBrk="1" latinLnBrk="0" hangingPunct="1">
        <a:defRPr sz="1800" kern="1200">
          <a:solidFill>
            <a:schemeClr val="tx1"/>
          </a:solidFill>
          <a:latin typeface="+mn-lt"/>
          <a:ea typeface="+mn-ea"/>
          <a:cs typeface="+mn-cs"/>
        </a:defRPr>
      </a:lvl8pPr>
      <a:lvl9pPr marL="3657413" algn="l" defTabSz="457177" rtl="0" eaLnBrk="1" latinLnBrk="0" hangingPunct="1">
        <a:defRPr sz="1800" kern="1200">
          <a:solidFill>
            <a:schemeClr val="tx1"/>
          </a:solidFill>
          <a:latin typeface="+mn-lt"/>
          <a:ea typeface="+mn-ea"/>
          <a:cs typeface="+mn-cs"/>
        </a:defRPr>
      </a:lvl9pPr>
    </p:otherStyle>
  </p:txStyles>
</p:sldMaster>
</file>

<file path=ppt/slideMasters/slideMaster97.xml><?xml version="1.0" encoding="utf-8"?>
<p:sldMaster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259074" name="Group 2"/>
          <p:cNvGrpSpPr>
            <a:grpSpLocks/>
          </p:cNvGrpSpPr>
          <p:nvPr/>
        </p:nvGrpSpPr>
        <p:grpSpPr bwMode="auto">
          <a:xfrm>
            <a:off x="457200" y="992188"/>
            <a:ext cx="8153400" cy="1600200"/>
            <a:chOff x="288" y="625"/>
            <a:chExt cx="5136" cy="1008"/>
          </a:xfrm>
        </p:grpSpPr>
        <p:sp>
          <p:nvSpPr>
            <p:cNvPr id="259080" name="Arc 3"/>
            <p:cNvSpPr>
              <a:spLocks/>
            </p:cNvSpPr>
            <p:nvPr/>
          </p:nvSpPr>
          <p:spPr bwMode="invGray">
            <a:xfrm>
              <a:off x="3595" y="625"/>
              <a:ext cx="1829" cy="1008"/>
            </a:xfrm>
            <a:custGeom>
              <a:avLst/>
              <a:gdLst>
                <a:gd name="T0" fmla="*/ 0 w 21912"/>
                <a:gd name="T1" fmla="*/ 0 h 43200"/>
                <a:gd name="T2" fmla="*/ 0 w 21912"/>
                <a:gd name="T3" fmla="*/ 0 h 43200"/>
                <a:gd name="T4" fmla="*/ 0 w 21912"/>
                <a:gd name="T5" fmla="*/ 0 h 43200"/>
                <a:gd name="T6" fmla="*/ 0 60000 65536"/>
                <a:gd name="T7" fmla="*/ 0 60000 65536"/>
                <a:gd name="T8" fmla="*/ 0 60000 65536"/>
              </a:gdLst>
              <a:ahLst/>
              <a:cxnLst>
                <a:cxn ang="T6">
                  <a:pos x="T0" y="T1"/>
                </a:cxn>
                <a:cxn ang="T7">
                  <a:pos x="T2" y="T3"/>
                </a:cxn>
                <a:cxn ang="T8">
                  <a:pos x="T4" y="T5"/>
                </a:cxn>
              </a:cxnLst>
              <a:rect l="0" t="0" r="r" b="b"/>
              <a:pathLst>
                <a:path w="21912" h="43200" fill="none" extrusionOk="0">
                  <a:moveTo>
                    <a:pt x="300" y="0"/>
                  </a:moveTo>
                  <a:cubicBezTo>
                    <a:pt x="304" y="0"/>
                    <a:pt x="308" y="-1"/>
                    <a:pt x="312" y="-1"/>
                  </a:cubicBezTo>
                  <a:cubicBezTo>
                    <a:pt x="12241" y="0"/>
                    <a:pt x="21912" y="9670"/>
                    <a:pt x="21912" y="21600"/>
                  </a:cubicBezTo>
                  <a:cubicBezTo>
                    <a:pt x="21912" y="33529"/>
                    <a:pt x="12241" y="43200"/>
                    <a:pt x="312" y="43200"/>
                  </a:cubicBezTo>
                  <a:cubicBezTo>
                    <a:pt x="207" y="43199"/>
                    <a:pt x="103" y="43199"/>
                    <a:pt x="0" y="43197"/>
                  </a:cubicBezTo>
                </a:path>
                <a:path w="21912" h="43200" stroke="0" extrusionOk="0">
                  <a:moveTo>
                    <a:pt x="300" y="0"/>
                  </a:moveTo>
                  <a:cubicBezTo>
                    <a:pt x="304" y="0"/>
                    <a:pt x="308" y="-1"/>
                    <a:pt x="312" y="-1"/>
                  </a:cubicBezTo>
                  <a:cubicBezTo>
                    <a:pt x="12241" y="0"/>
                    <a:pt x="21912" y="9670"/>
                    <a:pt x="21912" y="21600"/>
                  </a:cubicBezTo>
                  <a:cubicBezTo>
                    <a:pt x="21912" y="33529"/>
                    <a:pt x="12241" y="43200"/>
                    <a:pt x="312" y="43200"/>
                  </a:cubicBezTo>
                  <a:cubicBezTo>
                    <a:pt x="207" y="43199"/>
                    <a:pt x="103" y="43199"/>
                    <a:pt x="0" y="43197"/>
                  </a:cubicBezTo>
                  <a:lnTo>
                    <a:pt x="312" y="21600"/>
                  </a:lnTo>
                  <a:lnTo>
                    <a:pt x="300" y="0"/>
                  </a:lnTo>
                  <a:close/>
                </a:path>
              </a:pathLst>
            </a:custGeom>
            <a:gradFill rotWithShape="0">
              <a:gsLst>
                <a:gs pos="0">
                  <a:schemeClr val="bg1"/>
                </a:gs>
                <a:gs pos="100000">
                  <a:srgbClr val="663300"/>
                </a:gs>
              </a:gsLst>
              <a:lin ang="0" scaled="1"/>
            </a:gradFill>
            <a:ln>
              <a:noFill/>
            </a:ln>
            <a:extLst>
              <a:ext uri="{91240B29-F687-4f45-9708-019B960494DF}">
                <a14:hiddenLine xmlns="" xmlns:a14="http://schemas.microsoft.com/office/drawing/2010/main" w="9525" cap="rnd">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FFFFCC"/>
                </a:solidFill>
                <a:latin typeface="Verdana" charset="0"/>
                <a:ea typeface="ＭＳ Ｐゴシック" charset="0"/>
                <a:cs typeface="ＭＳ Ｐゴシック" charset="0"/>
              </a:endParaRPr>
            </a:p>
          </p:txBody>
        </p:sp>
        <p:sp>
          <p:nvSpPr>
            <p:cNvPr id="259081" name="Arc 4"/>
            <p:cNvSpPr>
              <a:spLocks/>
            </p:cNvSpPr>
            <p:nvPr/>
          </p:nvSpPr>
          <p:spPr bwMode="invGray">
            <a:xfrm>
              <a:off x="3548" y="729"/>
              <a:ext cx="1831" cy="800"/>
            </a:xfrm>
            <a:custGeom>
              <a:avLst/>
              <a:gdLst>
                <a:gd name="T0" fmla="*/ 0 w 21924"/>
                <a:gd name="T1" fmla="*/ 0 h 43200"/>
                <a:gd name="T2" fmla="*/ 0 w 21924"/>
                <a:gd name="T3" fmla="*/ 0 h 43200"/>
                <a:gd name="T4" fmla="*/ 0 w 21924"/>
                <a:gd name="T5" fmla="*/ 0 h 43200"/>
                <a:gd name="T6" fmla="*/ 0 60000 65536"/>
                <a:gd name="T7" fmla="*/ 0 60000 65536"/>
                <a:gd name="T8" fmla="*/ 0 60000 65536"/>
              </a:gdLst>
              <a:ahLst/>
              <a:cxnLst>
                <a:cxn ang="T6">
                  <a:pos x="T0" y="T1"/>
                </a:cxn>
                <a:cxn ang="T7">
                  <a:pos x="T2" y="T3"/>
                </a:cxn>
                <a:cxn ang="T8">
                  <a:pos x="T4" y="T5"/>
                </a:cxn>
              </a:cxnLst>
              <a:rect l="0" t="0" r="r" b="b"/>
              <a:pathLst>
                <a:path w="21924" h="43200" fill="none" extrusionOk="0">
                  <a:moveTo>
                    <a:pt x="312" y="0"/>
                  </a:moveTo>
                  <a:cubicBezTo>
                    <a:pt x="316" y="0"/>
                    <a:pt x="320" y="-1"/>
                    <a:pt x="324" y="-1"/>
                  </a:cubicBezTo>
                  <a:cubicBezTo>
                    <a:pt x="12253" y="0"/>
                    <a:pt x="21924" y="9670"/>
                    <a:pt x="21924" y="21600"/>
                  </a:cubicBezTo>
                  <a:cubicBezTo>
                    <a:pt x="21924" y="33529"/>
                    <a:pt x="12253" y="43200"/>
                    <a:pt x="324" y="43200"/>
                  </a:cubicBezTo>
                  <a:cubicBezTo>
                    <a:pt x="215" y="43199"/>
                    <a:pt x="107" y="43199"/>
                    <a:pt x="0" y="43197"/>
                  </a:cubicBezTo>
                </a:path>
                <a:path w="21924" h="43200" stroke="0" extrusionOk="0">
                  <a:moveTo>
                    <a:pt x="312" y="0"/>
                  </a:moveTo>
                  <a:cubicBezTo>
                    <a:pt x="316" y="0"/>
                    <a:pt x="320" y="-1"/>
                    <a:pt x="324" y="-1"/>
                  </a:cubicBezTo>
                  <a:cubicBezTo>
                    <a:pt x="12253" y="0"/>
                    <a:pt x="21924" y="9670"/>
                    <a:pt x="21924" y="21600"/>
                  </a:cubicBezTo>
                  <a:cubicBezTo>
                    <a:pt x="21924" y="33529"/>
                    <a:pt x="12253" y="43200"/>
                    <a:pt x="324" y="43200"/>
                  </a:cubicBezTo>
                  <a:cubicBezTo>
                    <a:pt x="215" y="43199"/>
                    <a:pt x="107" y="43199"/>
                    <a:pt x="0" y="43197"/>
                  </a:cubicBezTo>
                  <a:lnTo>
                    <a:pt x="324" y="21600"/>
                  </a:lnTo>
                  <a:lnTo>
                    <a:pt x="312" y="0"/>
                  </a:lnTo>
                  <a:close/>
                </a:path>
              </a:pathLst>
            </a:custGeom>
            <a:gradFill rotWithShape="0">
              <a:gsLst>
                <a:gs pos="0">
                  <a:schemeClr val="bg1"/>
                </a:gs>
                <a:gs pos="100000">
                  <a:srgbClr val="894400"/>
                </a:gs>
              </a:gsLst>
              <a:lin ang="0" scaled="1"/>
            </a:gradFill>
            <a:ln>
              <a:noFill/>
            </a:ln>
            <a:extLst>
              <a:ext uri="{91240B29-F687-4f45-9708-019B960494DF}">
                <a14:hiddenLine xmlns="" xmlns:a14="http://schemas.microsoft.com/office/drawing/2010/main" w="9525" cap="rnd">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FFFFCC"/>
                </a:solidFill>
                <a:latin typeface="Verdana" charset="0"/>
                <a:ea typeface="ＭＳ Ｐゴシック" charset="0"/>
                <a:cs typeface="ＭＳ Ｐゴシック" charset="0"/>
              </a:endParaRPr>
            </a:p>
          </p:txBody>
        </p:sp>
        <p:sp>
          <p:nvSpPr>
            <p:cNvPr id="259082" name="Arc 5"/>
            <p:cNvSpPr>
              <a:spLocks/>
            </p:cNvSpPr>
            <p:nvPr/>
          </p:nvSpPr>
          <p:spPr bwMode="invGray">
            <a:xfrm>
              <a:off x="3521" y="868"/>
              <a:ext cx="1830" cy="522"/>
            </a:xfrm>
            <a:custGeom>
              <a:avLst/>
              <a:gdLst>
                <a:gd name="T0" fmla="*/ 0 w 21925"/>
                <a:gd name="T1" fmla="*/ 0 h 43200"/>
                <a:gd name="T2" fmla="*/ 0 w 21925"/>
                <a:gd name="T3" fmla="*/ 0 h 43200"/>
                <a:gd name="T4" fmla="*/ 0 w 21925"/>
                <a:gd name="T5" fmla="*/ 0 h 43200"/>
                <a:gd name="T6" fmla="*/ 0 60000 65536"/>
                <a:gd name="T7" fmla="*/ 0 60000 65536"/>
                <a:gd name="T8" fmla="*/ 0 60000 65536"/>
              </a:gdLst>
              <a:ahLst/>
              <a:cxnLst>
                <a:cxn ang="T6">
                  <a:pos x="T0" y="T1"/>
                </a:cxn>
                <a:cxn ang="T7">
                  <a:pos x="T2" y="T3"/>
                </a:cxn>
                <a:cxn ang="T8">
                  <a:pos x="T4" y="T5"/>
                </a:cxn>
              </a:cxnLst>
              <a:rect l="0" t="0" r="r" b="b"/>
              <a:pathLst>
                <a:path w="21925" h="43200" fill="none" extrusionOk="0">
                  <a:moveTo>
                    <a:pt x="313" y="0"/>
                  </a:moveTo>
                  <a:cubicBezTo>
                    <a:pt x="317" y="0"/>
                    <a:pt x="321" y="-1"/>
                    <a:pt x="325" y="-1"/>
                  </a:cubicBezTo>
                  <a:cubicBezTo>
                    <a:pt x="12254" y="0"/>
                    <a:pt x="21925" y="9670"/>
                    <a:pt x="21925" y="21600"/>
                  </a:cubicBezTo>
                  <a:cubicBezTo>
                    <a:pt x="21925" y="33529"/>
                    <a:pt x="12254" y="43200"/>
                    <a:pt x="325" y="43200"/>
                  </a:cubicBezTo>
                  <a:cubicBezTo>
                    <a:pt x="216" y="43199"/>
                    <a:pt x="108" y="43199"/>
                    <a:pt x="0" y="43197"/>
                  </a:cubicBezTo>
                </a:path>
                <a:path w="21925" h="43200" stroke="0" extrusionOk="0">
                  <a:moveTo>
                    <a:pt x="313" y="0"/>
                  </a:moveTo>
                  <a:cubicBezTo>
                    <a:pt x="317" y="0"/>
                    <a:pt x="321" y="-1"/>
                    <a:pt x="325" y="-1"/>
                  </a:cubicBezTo>
                  <a:cubicBezTo>
                    <a:pt x="12254" y="0"/>
                    <a:pt x="21925" y="9670"/>
                    <a:pt x="21925" y="21600"/>
                  </a:cubicBezTo>
                  <a:cubicBezTo>
                    <a:pt x="21925" y="33529"/>
                    <a:pt x="12254" y="43200"/>
                    <a:pt x="325" y="43200"/>
                  </a:cubicBezTo>
                  <a:cubicBezTo>
                    <a:pt x="216" y="43199"/>
                    <a:pt x="108" y="43199"/>
                    <a:pt x="0" y="43197"/>
                  </a:cubicBezTo>
                  <a:lnTo>
                    <a:pt x="325" y="21600"/>
                  </a:lnTo>
                  <a:lnTo>
                    <a:pt x="313" y="0"/>
                  </a:lnTo>
                  <a:close/>
                </a:path>
              </a:pathLst>
            </a:custGeom>
            <a:gradFill rotWithShape="0">
              <a:gsLst>
                <a:gs pos="0">
                  <a:schemeClr val="bg1"/>
                </a:gs>
                <a:gs pos="100000">
                  <a:srgbClr val="B75B00"/>
                </a:gs>
              </a:gsLst>
              <a:lin ang="0" scaled="1"/>
            </a:gradFill>
            <a:ln>
              <a:noFill/>
            </a:ln>
            <a:extLst>
              <a:ext uri="{91240B29-F687-4f45-9708-019B960494DF}">
                <a14:hiddenLine xmlns="" xmlns:a14="http://schemas.microsoft.com/office/drawing/2010/main" w="9525" cap="rnd">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FFFFCC"/>
                </a:solidFill>
                <a:latin typeface="Verdana" charset="0"/>
                <a:ea typeface="ＭＳ Ｐゴシック" charset="0"/>
                <a:cs typeface="ＭＳ Ｐゴシック" charset="0"/>
              </a:endParaRPr>
            </a:p>
          </p:txBody>
        </p:sp>
        <p:sp>
          <p:nvSpPr>
            <p:cNvPr id="259083" name="AutoShape 6"/>
            <p:cNvSpPr>
              <a:spLocks noChangeArrowheads="1"/>
            </p:cNvSpPr>
            <p:nvPr/>
          </p:nvSpPr>
          <p:spPr bwMode="invGray">
            <a:xfrm>
              <a:off x="288" y="1076"/>
              <a:ext cx="4988" cy="104"/>
            </a:xfrm>
            <a:prstGeom prst="roundRect">
              <a:avLst>
                <a:gd name="adj" fmla="val 49995"/>
              </a:avLst>
            </a:prstGeom>
            <a:gradFill rotWithShape="0">
              <a:gsLst>
                <a:gs pos="0">
                  <a:srgbClr val="000000"/>
                </a:gs>
                <a:gs pos="20000">
                  <a:srgbClr val="000040"/>
                </a:gs>
                <a:gs pos="50000">
                  <a:srgbClr val="400040"/>
                </a:gs>
                <a:gs pos="75000">
                  <a:srgbClr val="8F0040"/>
                </a:gs>
                <a:gs pos="89999">
                  <a:srgbClr val="F27300"/>
                </a:gs>
                <a:gs pos="100000">
                  <a:srgbClr val="FFBF00"/>
                </a:gs>
              </a:gsLst>
              <a:lin ang="0" scaled="1"/>
            </a:gradFill>
            <a:ln>
              <a:noFill/>
            </a:ln>
            <a:extLst>
              <a:ext uri="{91240B29-F687-4f45-9708-019B960494DF}">
                <a14:hiddenLine xmlns="" xmlns:a14="http://schemas.microsoft.com/office/drawing/2010/main" w="9525">
                  <a:solidFill>
                    <a:srgbClr val="000000"/>
                  </a:solidFill>
                  <a:round/>
                  <a:headEnd/>
                  <a:tailEnd/>
                </a14:hiddenLine>
              </a:ext>
            </a:extLst>
          </p:spPr>
          <p:txBody>
            <a:bodyPr wrap="none" anchor="ctr"/>
            <a:lstStyle/>
            <a:p>
              <a:pPr defTabSz="914400" eaLnBrk="0" fontAlgn="base" hangingPunct="0">
                <a:spcBef>
                  <a:spcPct val="0"/>
                </a:spcBef>
                <a:spcAft>
                  <a:spcPct val="0"/>
                </a:spcAft>
              </a:pPr>
              <a:endParaRPr lang="en-US">
                <a:solidFill>
                  <a:srgbClr val="FFFFCC"/>
                </a:solidFill>
                <a:latin typeface="Verdana" charset="0"/>
                <a:ea typeface="ＭＳ Ｐゴシック" charset="0"/>
                <a:cs typeface="ＭＳ Ｐゴシック" charset="0"/>
              </a:endParaRPr>
            </a:p>
          </p:txBody>
        </p:sp>
      </p:grpSp>
      <p:sp>
        <p:nvSpPr>
          <p:cNvPr id="259075" name="Rectangle 7"/>
          <p:cNvSpPr>
            <a:spLocks noGrp="1" noChangeArrowheads="1"/>
          </p:cNvSpPr>
          <p:nvPr>
            <p:ph type="title"/>
          </p:nvPr>
        </p:nvSpPr>
        <p:spPr bwMode="auto">
          <a:xfrm>
            <a:off x="685800" y="381000"/>
            <a:ext cx="77724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2075" tIns="46038" rIns="92075" bIns="46038" numCol="1" anchor="b" anchorCtr="0" compatLnSpc="1">
            <a:prstTxWarp prst="textNoShape">
              <a:avLst/>
            </a:prstTxWarp>
          </a:bodyPr>
          <a:lstStyle/>
          <a:p>
            <a:pPr lvl="0"/>
            <a:r>
              <a:rPr lang="en-US"/>
              <a:t>Click to edit Master title style</a:t>
            </a:r>
          </a:p>
        </p:txBody>
      </p:sp>
      <p:sp>
        <p:nvSpPr>
          <p:cNvPr id="259076" name="Rectangle 8"/>
          <p:cNvSpPr>
            <a:spLocks noGrp="1" noChangeArrowheads="1"/>
          </p:cNvSpPr>
          <p:nvPr>
            <p:ph type="body" idx="1"/>
          </p:nvPr>
        </p:nvSpPr>
        <p:spPr bwMode="auto">
          <a:xfrm>
            <a:off x="685800" y="2057400"/>
            <a:ext cx="7772400" cy="4114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2075" tIns="46038" rIns="92075" bIns="46038" numCol="1" anchor="t" anchorCtr="0" compatLnSpc="1">
            <a:prstTxWarp prst="textNoShape">
              <a:avLst/>
            </a:prstTxWarp>
          </a:bodyPr>
          <a:lstStyle/>
          <a:p>
            <a:pPr lvl="0"/>
            <a:r>
              <a:rPr lang="en-US"/>
              <a:t>Click to edit Master text styles</a:t>
            </a:r>
          </a:p>
          <a:p>
            <a:pPr lvl="1"/>
            <a:r>
              <a:rPr lang="en-US"/>
              <a:t>Second level</a:t>
            </a:r>
          </a:p>
          <a:p>
            <a:pPr lvl="2"/>
            <a:r>
              <a:rPr lang="en-US"/>
              <a:t>Third level</a:t>
            </a:r>
          </a:p>
          <a:p>
            <a:pPr lvl="3"/>
            <a:r>
              <a:rPr lang="en-US"/>
              <a:t>Fourth level</a:t>
            </a:r>
          </a:p>
          <a:p>
            <a:pPr lvl="4"/>
            <a:r>
              <a:rPr lang="en-US"/>
              <a:t>Fifth level</a:t>
            </a:r>
          </a:p>
        </p:txBody>
      </p:sp>
      <p:sp>
        <p:nvSpPr>
          <p:cNvPr id="183305" name="Rectangle 9"/>
          <p:cNvSpPr>
            <a:spLocks noGrp="1" noChangeArrowheads="1"/>
          </p:cNvSpPr>
          <p:nvPr>
            <p:ph type="dt" sz="half" idx="2"/>
          </p:nvPr>
        </p:nvSpPr>
        <p:spPr bwMode="auto">
          <a:xfrm>
            <a:off x="685800" y="6324600"/>
            <a:ext cx="1905000" cy="457200"/>
          </a:xfrm>
          <a:prstGeom prst="rect">
            <a:avLst/>
          </a:prstGeom>
          <a:noFill/>
          <a:ln w="9525">
            <a:noFill/>
            <a:miter lim="800000"/>
            <a:headEnd/>
            <a:tailEnd/>
          </a:ln>
          <a:effectLst/>
        </p:spPr>
        <p:txBody>
          <a:bodyPr vert="horz" wrap="square" lIns="92075" tIns="46038" rIns="92075" bIns="46038" numCol="1" anchor="ctr" anchorCtr="0" compatLnSpc="1">
            <a:prstTxWarp prst="textNoShape">
              <a:avLst/>
            </a:prstTxWarp>
          </a:bodyPr>
          <a:lstStyle>
            <a:lvl1pPr eaLnBrk="1" hangingPunct="1">
              <a:defRPr sz="1400" b="1" i="0">
                <a:latin typeface="Arial" panose="020B0604020202020204" pitchFamily="34" charset="0"/>
                <a:ea typeface="+mn-ea"/>
                <a:cs typeface="+mn-cs"/>
              </a:defRPr>
            </a:lvl1pPr>
          </a:lstStyle>
          <a:p>
            <a:pPr defTabSz="914400" fontAlgn="base">
              <a:spcBef>
                <a:spcPct val="0"/>
              </a:spcBef>
              <a:spcAft>
                <a:spcPct val="0"/>
              </a:spcAft>
              <a:defRPr/>
            </a:pPr>
            <a:endParaRPr lang="en-US" dirty="0">
              <a:solidFill>
                <a:srgbClr val="FFFFCC"/>
              </a:solidFill>
            </a:endParaRPr>
          </a:p>
        </p:txBody>
      </p:sp>
      <p:sp>
        <p:nvSpPr>
          <p:cNvPr id="183306" name="Rectangle 10"/>
          <p:cNvSpPr>
            <a:spLocks noGrp="1" noChangeArrowheads="1"/>
          </p:cNvSpPr>
          <p:nvPr>
            <p:ph type="ftr" sz="quarter" idx="3"/>
          </p:nvPr>
        </p:nvSpPr>
        <p:spPr bwMode="auto">
          <a:xfrm>
            <a:off x="3124200" y="6324600"/>
            <a:ext cx="2895600" cy="457200"/>
          </a:xfrm>
          <a:prstGeom prst="rect">
            <a:avLst/>
          </a:prstGeom>
          <a:noFill/>
          <a:ln w="9525">
            <a:noFill/>
            <a:miter lim="800000"/>
            <a:headEnd/>
            <a:tailEnd/>
          </a:ln>
          <a:effectLst/>
        </p:spPr>
        <p:txBody>
          <a:bodyPr vert="horz" wrap="square" lIns="92075" tIns="46038" rIns="92075" bIns="46038" numCol="1" anchor="ctr" anchorCtr="0" compatLnSpc="1">
            <a:prstTxWarp prst="textNoShape">
              <a:avLst/>
            </a:prstTxWarp>
          </a:bodyPr>
          <a:lstStyle>
            <a:lvl1pPr algn="ctr" eaLnBrk="1" hangingPunct="1">
              <a:defRPr sz="1400" b="1" i="0">
                <a:latin typeface="Arial" panose="020B0604020202020204" pitchFamily="34" charset="0"/>
                <a:ea typeface="+mn-ea"/>
                <a:cs typeface="+mn-cs"/>
              </a:defRPr>
            </a:lvl1pPr>
          </a:lstStyle>
          <a:p>
            <a:pPr defTabSz="914400" fontAlgn="base">
              <a:spcBef>
                <a:spcPct val="0"/>
              </a:spcBef>
              <a:spcAft>
                <a:spcPct val="0"/>
              </a:spcAft>
              <a:defRPr/>
            </a:pPr>
            <a:endParaRPr lang="en-US" dirty="0">
              <a:solidFill>
                <a:srgbClr val="FFFFCC"/>
              </a:solidFill>
            </a:endParaRPr>
          </a:p>
        </p:txBody>
      </p:sp>
      <p:sp>
        <p:nvSpPr>
          <p:cNvPr id="183307" name="Rectangle 11"/>
          <p:cNvSpPr>
            <a:spLocks noGrp="1" noChangeArrowheads="1"/>
          </p:cNvSpPr>
          <p:nvPr>
            <p:ph type="sldNum" sz="quarter" idx="4"/>
          </p:nvPr>
        </p:nvSpPr>
        <p:spPr bwMode="auto">
          <a:xfrm>
            <a:off x="6553200" y="6324600"/>
            <a:ext cx="1905000" cy="457200"/>
          </a:xfrm>
          <a:prstGeom prst="rect">
            <a:avLst/>
          </a:prstGeom>
          <a:noFill/>
          <a:ln w="9525">
            <a:noFill/>
            <a:miter lim="800000"/>
            <a:headEnd/>
            <a:tailEnd/>
          </a:ln>
          <a:effectLst/>
        </p:spPr>
        <p:txBody>
          <a:bodyPr vert="horz" wrap="square" lIns="92075" tIns="46038" rIns="92075" bIns="46038" numCol="1" anchor="ctr" anchorCtr="0" compatLnSpc="1">
            <a:prstTxWarp prst="textNoShape">
              <a:avLst/>
            </a:prstTxWarp>
          </a:bodyPr>
          <a:lstStyle>
            <a:lvl1pPr algn="r" eaLnBrk="1" hangingPunct="1">
              <a:defRPr sz="1400" b="1" i="0">
                <a:latin typeface="Arial" panose="020B0604020202020204" pitchFamily="34" charset="0"/>
              </a:defRPr>
            </a:lvl1pPr>
          </a:lstStyle>
          <a:p>
            <a:pPr defTabSz="914400" fontAlgn="base">
              <a:spcBef>
                <a:spcPct val="0"/>
              </a:spcBef>
              <a:spcAft>
                <a:spcPct val="0"/>
              </a:spcAft>
              <a:defRPr/>
            </a:pPr>
            <a:fld id="{6237997F-B353-0840-B04C-04297AA5B173}" type="slidenum">
              <a:rPr lang="en-US" smtClean="0">
                <a:solidFill>
                  <a:srgbClr val="FFFFCC"/>
                </a:solidFill>
                <a:ea typeface="ＭＳ Ｐゴシック" charset="0"/>
                <a:cs typeface="ＭＳ Ｐゴシック" charset="0"/>
              </a:rPr>
              <a:pPr defTabSz="914400" fontAlgn="base">
                <a:spcBef>
                  <a:spcPct val="0"/>
                </a:spcBef>
                <a:spcAft>
                  <a:spcPct val="0"/>
                </a:spcAft>
                <a:defRPr/>
              </a:pPr>
              <a:t>‹#›</a:t>
            </a:fld>
            <a:endParaRPr lang="en-US" dirty="0">
              <a:solidFill>
                <a:srgbClr val="FFFFCC"/>
              </a:solidFill>
              <a:ea typeface="ＭＳ Ｐゴシック" charset="0"/>
              <a:cs typeface="ＭＳ Ｐゴシック" charset="0"/>
            </a:endParaRPr>
          </a:p>
        </p:txBody>
      </p:sp>
    </p:spTree>
    <p:extLst>
      <p:ext uri="{BB962C8B-B14F-4D97-AF65-F5344CB8AC3E}">
        <p14:creationId xmlns:p14="http://schemas.microsoft.com/office/powerpoint/2010/main" val="1474832909"/>
      </p:ext>
    </p:extLst>
  </p:cSld>
  <p:clrMap bg1="dk2" tx1="lt1" bg2="dk1" tx2="lt2" accent1="accent1" accent2="accent2" accent3="accent3" accent4="accent4" accent5="accent5" accent6="accent6" hlink="hlink" folHlink="folHlink"/>
  <p:sldLayoutIdLst>
    <p:sldLayoutId id="2147488659" r:id="rId1"/>
    <p:sldLayoutId id="2147488660" r:id="rId2"/>
    <p:sldLayoutId id="2147488661" r:id="rId3"/>
    <p:sldLayoutId id="2147488662" r:id="rId4"/>
    <p:sldLayoutId id="2147488663" r:id="rId5"/>
    <p:sldLayoutId id="2147488664" r:id="rId6"/>
    <p:sldLayoutId id="2147488665" r:id="rId7"/>
    <p:sldLayoutId id="2147488666" r:id="rId8"/>
    <p:sldLayoutId id="2147488667" r:id="rId9"/>
    <p:sldLayoutId id="2147488668" r:id="rId10"/>
    <p:sldLayoutId id="2147488669" r:id="rId11"/>
  </p:sldLayoutIdLst>
  <p:txStyles>
    <p:titleStyle>
      <a:lvl1pPr algn="r" rtl="0" eaLnBrk="0" fontAlgn="base" hangingPunct="0">
        <a:spcBef>
          <a:spcPct val="0"/>
        </a:spcBef>
        <a:spcAft>
          <a:spcPct val="0"/>
        </a:spcAft>
        <a:defRPr sz="4400" i="1">
          <a:solidFill>
            <a:schemeClr val="tx2"/>
          </a:solidFill>
          <a:latin typeface="+mj-lt"/>
          <a:ea typeface="ＭＳ Ｐゴシック" charset="0"/>
          <a:cs typeface="Geneva" charset="0"/>
        </a:defRPr>
      </a:lvl1pPr>
      <a:lvl2pPr algn="r" rtl="0" eaLnBrk="0" fontAlgn="base" hangingPunct="0">
        <a:spcBef>
          <a:spcPct val="0"/>
        </a:spcBef>
        <a:spcAft>
          <a:spcPct val="0"/>
        </a:spcAft>
        <a:defRPr sz="4400" i="1">
          <a:solidFill>
            <a:schemeClr val="tx2"/>
          </a:solidFill>
          <a:latin typeface="Times New Roman" charset="0"/>
          <a:ea typeface="ＭＳ Ｐゴシック" charset="0"/>
          <a:cs typeface="Geneva" charset="0"/>
        </a:defRPr>
      </a:lvl2pPr>
      <a:lvl3pPr algn="r" rtl="0" eaLnBrk="0" fontAlgn="base" hangingPunct="0">
        <a:spcBef>
          <a:spcPct val="0"/>
        </a:spcBef>
        <a:spcAft>
          <a:spcPct val="0"/>
        </a:spcAft>
        <a:defRPr sz="4400" i="1">
          <a:solidFill>
            <a:schemeClr val="tx2"/>
          </a:solidFill>
          <a:latin typeface="Times New Roman" charset="0"/>
          <a:ea typeface="ＭＳ Ｐゴシック" charset="0"/>
          <a:cs typeface="Geneva" charset="0"/>
        </a:defRPr>
      </a:lvl3pPr>
      <a:lvl4pPr algn="r" rtl="0" eaLnBrk="0" fontAlgn="base" hangingPunct="0">
        <a:spcBef>
          <a:spcPct val="0"/>
        </a:spcBef>
        <a:spcAft>
          <a:spcPct val="0"/>
        </a:spcAft>
        <a:defRPr sz="4400" i="1">
          <a:solidFill>
            <a:schemeClr val="tx2"/>
          </a:solidFill>
          <a:latin typeface="Times New Roman" charset="0"/>
          <a:ea typeface="ＭＳ Ｐゴシック" charset="0"/>
          <a:cs typeface="Geneva" charset="0"/>
        </a:defRPr>
      </a:lvl4pPr>
      <a:lvl5pPr algn="r" rtl="0" eaLnBrk="0" fontAlgn="base" hangingPunct="0">
        <a:spcBef>
          <a:spcPct val="0"/>
        </a:spcBef>
        <a:spcAft>
          <a:spcPct val="0"/>
        </a:spcAft>
        <a:defRPr sz="4400" i="1">
          <a:solidFill>
            <a:schemeClr val="tx2"/>
          </a:solidFill>
          <a:latin typeface="Times New Roman" charset="0"/>
          <a:ea typeface="ＭＳ Ｐゴシック" charset="0"/>
          <a:cs typeface="Geneva" charset="0"/>
        </a:defRPr>
      </a:lvl5pPr>
      <a:lvl6pPr marL="457200" algn="r" rtl="0" fontAlgn="base">
        <a:spcBef>
          <a:spcPct val="0"/>
        </a:spcBef>
        <a:spcAft>
          <a:spcPct val="0"/>
        </a:spcAft>
        <a:defRPr sz="4400" i="1">
          <a:solidFill>
            <a:schemeClr val="tx2"/>
          </a:solidFill>
          <a:latin typeface="Times New Roman" charset="0"/>
        </a:defRPr>
      </a:lvl6pPr>
      <a:lvl7pPr marL="914400" algn="r" rtl="0" fontAlgn="base">
        <a:spcBef>
          <a:spcPct val="0"/>
        </a:spcBef>
        <a:spcAft>
          <a:spcPct val="0"/>
        </a:spcAft>
        <a:defRPr sz="4400" i="1">
          <a:solidFill>
            <a:schemeClr val="tx2"/>
          </a:solidFill>
          <a:latin typeface="Times New Roman" charset="0"/>
        </a:defRPr>
      </a:lvl7pPr>
      <a:lvl8pPr marL="1371600" algn="r" rtl="0" fontAlgn="base">
        <a:spcBef>
          <a:spcPct val="0"/>
        </a:spcBef>
        <a:spcAft>
          <a:spcPct val="0"/>
        </a:spcAft>
        <a:defRPr sz="4400" i="1">
          <a:solidFill>
            <a:schemeClr val="tx2"/>
          </a:solidFill>
          <a:latin typeface="Times New Roman" charset="0"/>
        </a:defRPr>
      </a:lvl8pPr>
      <a:lvl9pPr marL="1828800" algn="r" rtl="0" fontAlgn="base">
        <a:spcBef>
          <a:spcPct val="0"/>
        </a:spcBef>
        <a:spcAft>
          <a:spcPct val="0"/>
        </a:spcAft>
        <a:defRPr sz="4400" i="1">
          <a:solidFill>
            <a:schemeClr val="tx2"/>
          </a:solidFill>
          <a:latin typeface="Times New Roman" charset="0"/>
        </a:defRPr>
      </a:lvl9pPr>
    </p:titleStyle>
    <p:bodyStyle>
      <a:lvl1pPr marL="342900" indent="-342900" algn="l" rtl="0" eaLnBrk="0" fontAlgn="base" hangingPunct="0">
        <a:spcBef>
          <a:spcPct val="20000"/>
        </a:spcBef>
        <a:spcAft>
          <a:spcPct val="0"/>
        </a:spcAft>
        <a:buClr>
          <a:schemeClr val="tx2"/>
        </a:buClr>
        <a:buChar char="•"/>
        <a:defRPr sz="3200">
          <a:solidFill>
            <a:schemeClr val="tx1"/>
          </a:solidFill>
          <a:latin typeface="+mn-lt"/>
          <a:ea typeface="ＭＳ Ｐゴシック" charset="0"/>
          <a:cs typeface="Geneva" charset="0"/>
        </a:defRPr>
      </a:lvl1pPr>
      <a:lvl2pPr marL="742950" indent="-285750" algn="l" rtl="0" eaLnBrk="0" fontAlgn="base" hangingPunct="0">
        <a:spcBef>
          <a:spcPct val="20000"/>
        </a:spcBef>
        <a:spcAft>
          <a:spcPct val="0"/>
        </a:spcAft>
        <a:buClr>
          <a:schemeClr val="tx2"/>
        </a:buClr>
        <a:buChar char="–"/>
        <a:defRPr sz="2800">
          <a:solidFill>
            <a:schemeClr val="tx1"/>
          </a:solidFill>
          <a:latin typeface="+mn-lt"/>
          <a:ea typeface="Geneva" charset="-128"/>
          <a:cs typeface="Geneva" charset="0"/>
        </a:defRPr>
      </a:lvl2pPr>
      <a:lvl3pPr marL="1143000" indent="-228600" algn="l" rtl="0" eaLnBrk="0" fontAlgn="base" hangingPunct="0">
        <a:spcBef>
          <a:spcPct val="20000"/>
        </a:spcBef>
        <a:spcAft>
          <a:spcPct val="0"/>
        </a:spcAft>
        <a:buClr>
          <a:schemeClr val="tx2"/>
        </a:buClr>
        <a:buChar char="•"/>
        <a:defRPr sz="2400">
          <a:solidFill>
            <a:schemeClr val="tx1"/>
          </a:solidFill>
          <a:latin typeface="+mn-lt"/>
          <a:ea typeface="Geneva" charset="-128"/>
          <a:cs typeface="Geneva" charset="0"/>
        </a:defRPr>
      </a:lvl3pPr>
      <a:lvl4pPr marL="1600200" indent="-228600" algn="l" rtl="0" eaLnBrk="0" fontAlgn="base" hangingPunct="0">
        <a:spcBef>
          <a:spcPct val="20000"/>
        </a:spcBef>
        <a:spcAft>
          <a:spcPct val="0"/>
        </a:spcAft>
        <a:buClr>
          <a:schemeClr val="tx2"/>
        </a:buClr>
        <a:buChar char="–"/>
        <a:defRPr sz="2000">
          <a:solidFill>
            <a:schemeClr val="tx1"/>
          </a:solidFill>
          <a:latin typeface="+mn-lt"/>
          <a:ea typeface="Geneva" charset="-128"/>
          <a:cs typeface="Geneva" charset="0"/>
        </a:defRPr>
      </a:lvl4pPr>
      <a:lvl5pPr marL="2057400" indent="-228600" algn="l" rtl="0" eaLnBrk="0" fontAlgn="base" hangingPunct="0">
        <a:spcBef>
          <a:spcPct val="20000"/>
        </a:spcBef>
        <a:spcAft>
          <a:spcPct val="0"/>
        </a:spcAft>
        <a:buClr>
          <a:schemeClr val="tx2"/>
        </a:buClr>
        <a:buChar char="•"/>
        <a:defRPr sz="2000">
          <a:solidFill>
            <a:schemeClr val="tx1"/>
          </a:solidFill>
          <a:latin typeface="+mn-lt"/>
          <a:ea typeface="Geneva" charset="-128"/>
          <a:cs typeface="Geneva" charset="0"/>
        </a:defRPr>
      </a:lvl5pPr>
      <a:lvl6pPr marL="2514600" indent="-228600" algn="l" rtl="0" fontAlgn="base">
        <a:spcBef>
          <a:spcPct val="20000"/>
        </a:spcBef>
        <a:spcAft>
          <a:spcPct val="0"/>
        </a:spcAft>
        <a:buClr>
          <a:schemeClr val="tx2"/>
        </a:buClr>
        <a:buChar char="•"/>
        <a:defRPr sz="2000">
          <a:solidFill>
            <a:schemeClr val="tx1"/>
          </a:solidFill>
          <a:latin typeface="+mn-lt"/>
          <a:ea typeface="Geneva" charset="-128"/>
        </a:defRPr>
      </a:lvl6pPr>
      <a:lvl7pPr marL="2971800" indent="-228600" algn="l" rtl="0" fontAlgn="base">
        <a:spcBef>
          <a:spcPct val="20000"/>
        </a:spcBef>
        <a:spcAft>
          <a:spcPct val="0"/>
        </a:spcAft>
        <a:buClr>
          <a:schemeClr val="tx2"/>
        </a:buClr>
        <a:buChar char="•"/>
        <a:defRPr sz="2000">
          <a:solidFill>
            <a:schemeClr val="tx1"/>
          </a:solidFill>
          <a:latin typeface="+mn-lt"/>
          <a:ea typeface="Geneva" charset="-128"/>
        </a:defRPr>
      </a:lvl7pPr>
      <a:lvl8pPr marL="3429000" indent="-228600" algn="l" rtl="0" fontAlgn="base">
        <a:spcBef>
          <a:spcPct val="20000"/>
        </a:spcBef>
        <a:spcAft>
          <a:spcPct val="0"/>
        </a:spcAft>
        <a:buClr>
          <a:schemeClr val="tx2"/>
        </a:buClr>
        <a:buChar char="•"/>
        <a:defRPr sz="2000">
          <a:solidFill>
            <a:schemeClr val="tx1"/>
          </a:solidFill>
          <a:latin typeface="+mn-lt"/>
          <a:ea typeface="Geneva" charset="-128"/>
        </a:defRPr>
      </a:lvl8pPr>
      <a:lvl9pPr marL="3886200" indent="-228600" algn="l" rtl="0" fontAlgn="base">
        <a:spcBef>
          <a:spcPct val="20000"/>
        </a:spcBef>
        <a:spcAft>
          <a:spcPct val="0"/>
        </a:spcAft>
        <a:buClr>
          <a:schemeClr val="tx2"/>
        </a:buClr>
        <a:buChar char="•"/>
        <a:defRPr sz="2000">
          <a:solidFill>
            <a:schemeClr val="tx1"/>
          </a:solidFill>
          <a:latin typeface="+mn-lt"/>
          <a:ea typeface="Geneva"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98.xml><?xml version="1.0" encoding="utf-8"?>
<p:sldMaster xmlns:a="http://schemas.openxmlformats.org/drawingml/2006/main" xmlns:r="http://schemas.openxmlformats.org/officeDocument/2006/relationships" xmlns:p="http://schemas.openxmlformats.org/presentationml/2006/main">
  <p:cSld>
    <p:bg>
      <p:bgPr>
        <a:gradFill rotWithShape="0">
          <a:gsLst>
            <a:gs pos="0">
              <a:schemeClr val="bg1"/>
            </a:gs>
            <a:gs pos="100000">
              <a:schemeClr val="bg1">
                <a:gamma/>
                <a:shade val="46275"/>
                <a:invGamma/>
              </a:schemeClr>
            </a:gs>
          </a:gsLst>
          <a:lin ang="2700000" scaled="1"/>
        </a:gradFill>
        <a:effectLst/>
      </p:bgPr>
    </p:bg>
    <p:spTree>
      <p:nvGrpSpPr>
        <p:cNvPr id="1" name=""/>
        <p:cNvGrpSpPr/>
        <p:nvPr/>
      </p:nvGrpSpPr>
      <p:grpSpPr>
        <a:xfrm>
          <a:off x="0" y="0"/>
          <a:ext cx="0" cy="0"/>
          <a:chOff x="0" y="0"/>
          <a:chExt cx="0" cy="0"/>
        </a:xfrm>
      </p:grpSpPr>
      <p:grpSp>
        <p:nvGrpSpPr>
          <p:cNvPr id="295938" name="Group 1026"/>
          <p:cNvGrpSpPr>
            <a:grpSpLocks/>
          </p:cNvGrpSpPr>
          <p:nvPr/>
        </p:nvGrpSpPr>
        <p:grpSpPr bwMode="auto">
          <a:xfrm>
            <a:off x="-496888" y="1308100"/>
            <a:ext cx="10429876" cy="5908675"/>
            <a:chOff x="-313" y="824"/>
            <a:chExt cx="6570" cy="3722"/>
          </a:xfrm>
        </p:grpSpPr>
        <p:sp>
          <p:nvSpPr>
            <p:cNvPr id="65539" name="Rectangle 1027"/>
            <p:cNvSpPr>
              <a:spLocks noChangeArrowheads="1"/>
            </p:cNvSpPr>
            <p:nvPr userDrawn="1"/>
          </p:nvSpPr>
          <p:spPr bwMode="hidden">
            <a:xfrm rot="20798144" flipV="1">
              <a:off x="-14" y="1033"/>
              <a:ext cx="1744" cy="6"/>
            </a:xfrm>
            <a:prstGeom prst="rect">
              <a:avLst/>
            </a:prstGeom>
            <a:gradFill rotWithShape="0">
              <a:gsLst>
                <a:gs pos="0">
                  <a:schemeClr val="bg1">
                    <a:gamma/>
                    <a:shade val="90980"/>
                    <a:invGamma/>
                  </a:schemeClr>
                </a:gs>
                <a:gs pos="100000">
                  <a:schemeClr val="bg1"/>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40" name="Rectangle 1028"/>
            <p:cNvSpPr>
              <a:spLocks noChangeArrowheads="1"/>
            </p:cNvSpPr>
            <p:nvPr userDrawn="1"/>
          </p:nvSpPr>
          <p:spPr bwMode="hidden">
            <a:xfrm rot="20774366" flipV="1">
              <a:off x="-24" y="1127"/>
              <a:ext cx="2033" cy="6"/>
            </a:xfrm>
            <a:prstGeom prst="rect">
              <a:avLst/>
            </a:prstGeom>
            <a:gradFill rotWithShape="0">
              <a:gsLst>
                <a:gs pos="0">
                  <a:schemeClr val="bg1">
                    <a:gamma/>
                    <a:shade val="90980"/>
                    <a:invGamma/>
                  </a:schemeClr>
                </a:gs>
                <a:gs pos="100000">
                  <a:schemeClr val="bg1"/>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41" name="Rectangle 1029"/>
            <p:cNvSpPr>
              <a:spLocks noChangeArrowheads="1"/>
            </p:cNvSpPr>
            <p:nvPr userDrawn="1"/>
          </p:nvSpPr>
          <p:spPr bwMode="hidden">
            <a:xfrm rot="20757421" flipV="1">
              <a:off x="-27" y="1198"/>
              <a:ext cx="2246" cy="6"/>
            </a:xfrm>
            <a:prstGeom prst="rect">
              <a:avLst/>
            </a:prstGeom>
            <a:gradFill rotWithShape="0">
              <a:gsLst>
                <a:gs pos="0">
                  <a:schemeClr val="bg1">
                    <a:gamma/>
                    <a:shade val="90980"/>
                    <a:invGamma/>
                  </a:schemeClr>
                </a:gs>
                <a:gs pos="100000">
                  <a:schemeClr val="bg1"/>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42" name="Rectangle 1030"/>
            <p:cNvSpPr>
              <a:spLocks noChangeArrowheads="1"/>
            </p:cNvSpPr>
            <p:nvPr userDrawn="1"/>
          </p:nvSpPr>
          <p:spPr bwMode="hidden">
            <a:xfrm rot="20684206" flipV="1">
              <a:off x="-43" y="1283"/>
              <a:ext cx="2476" cy="6"/>
            </a:xfrm>
            <a:prstGeom prst="rect">
              <a:avLst/>
            </a:prstGeom>
            <a:gradFill rotWithShape="0">
              <a:gsLst>
                <a:gs pos="0">
                  <a:schemeClr val="bg1">
                    <a:gamma/>
                    <a:shade val="90980"/>
                    <a:invGamma/>
                  </a:schemeClr>
                </a:gs>
                <a:gs pos="100000">
                  <a:schemeClr val="bg1"/>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43" name="Rectangle 1031"/>
            <p:cNvSpPr>
              <a:spLocks noChangeArrowheads="1"/>
            </p:cNvSpPr>
            <p:nvPr userDrawn="1"/>
          </p:nvSpPr>
          <p:spPr bwMode="hidden">
            <a:xfrm rot="20631226" flipV="1">
              <a:off x="-51" y="1397"/>
              <a:ext cx="2770" cy="6"/>
            </a:xfrm>
            <a:prstGeom prst="rect">
              <a:avLst/>
            </a:prstGeom>
            <a:gradFill rotWithShape="0">
              <a:gsLst>
                <a:gs pos="0">
                  <a:schemeClr val="bg1">
                    <a:gamma/>
                    <a:shade val="90980"/>
                    <a:invGamma/>
                  </a:schemeClr>
                </a:gs>
                <a:gs pos="100000">
                  <a:schemeClr val="bg1"/>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44" name="Rectangle 1032"/>
            <p:cNvSpPr>
              <a:spLocks noChangeArrowheads="1"/>
            </p:cNvSpPr>
            <p:nvPr userDrawn="1"/>
          </p:nvSpPr>
          <p:spPr bwMode="hidden">
            <a:xfrm rot="20554235" flipV="1">
              <a:off x="-65" y="1523"/>
              <a:ext cx="3058" cy="6"/>
            </a:xfrm>
            <a:prstGeom prst="rect">
              <a:avLst/>
            </a:prstGeom>
            <a:gradFill rotWithShape="0">
              <a:gsLst>
                <a:gs pos="0">
                  <a:schemeClr val="bg1">
                    <a:gamma/>
                    <a:shade val="90980"/>
                    <a:invGamma/>
                  </a:schemeClr>
                </a:gs>
                <a:gs pos="100000">
                  <a:schemeClr val="bg1"/>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45" name="Rectangle 1033"/>
            <p:cNvSpPr>
              <a:spLocks noChangeArrowheads="1"/>
            </p:cNvSpPr>
            <p:nvPr userDrawn="1"/>
          </p:nvSpPr>
          <p:spPr bwMode="hidden">
            <a:xfrm rot="20466593" flipV="1">
              <a:off x="-93" y="1694"/>
              <a:ext cx="3403" cy="6"/>
            </a:xfrm>
            <a:prstGeom prst="rect">
              <a:avLst/>
            </a:prstGeom>
            <a:gradFill rotWithShape="0">
              <a:gsLst>
                <a:gs pos="0">
                  <a:schemeClr val="bg1">
                    <a:gamma/>
                    <a:shade val="90980"/>
                    <a:invGamma/>
                  </a:schemeClr>
                </a:gs>
                <a:gs pos="100000">
                  <a:schemeClr val="bg1"/>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46" name="Rectangle 1034"/>
            <p:cNvSpPr>
              <a:spLocks noChangeArrowheads="1"/>
            </p:cNvSpPr>
            <p:nvPr userDrawn="1"/>
          </p:nvSpPr>
          <p:spPr bwMode="hidden">
            <a:xfrm rot="20343219" flipV="1">
              <a:off x="-99" y="1863"/>
              <a:ext cx="3749" cy="6"/>
            </a:xfrm>
            <a:prstGeom prst="rect">
              <a:avLst/>
            </a:prstGeom>
            <a:gradFill rotWithShape="0">
              <a:gsLst>
                <a:gs pos="0">
                  <a:schemeClr val="bg1"/>
                </a:gs>
                <a:gs pos="100000">
                  <a:schemeClr val="bg1">
                    <a:gamma/>
                    <a:shade val="84706"/>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47" name="Rectangle 1035"/>
            <p:cNvSpPr>
              <a:spLocks noChangeArrowheads="1"/>
            </p:cNvSpPr>
            <p:nvPr userDrawn="1"/>
          </p:nvSpPr>
          <p:spPr bwMode="hidden">
            <a:xfrm rot="20211065" flipV="1">
              <a:off x="-165" y="2053"/>
              <a:ext cx="4209" cy="6"/>
            </a:xfrm>
            <a:prstGeom prst="rect">
              <a:avLst/>
            </a:prstGeom>
            <a:gradFill rotWithShape="0">
              <a:gsLst>
                <a:gs pos="0">
                  <a:schemeClr val="bg1"/>
                </a:gs>
                <a:gs pos="100000">
                  <a:schemeClr val="bg1">
                    <a:gamma/>
                    <a:shade val="75686"/>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48" name="Rectangle 1036"/>
            <p:cNvSpPr>
              <a:spLocks noChangeArrowheads="1"/>
            </p:cNvSpPr>
            <p:nvPr userDrawn="1"/>
          </p:nvSpPr>
          <p:spPr bwMode="hidden">
            <a:xfrm rot="20102912" flipV="1">
              <a:off x="-214" y="2289"/>
              <a:ext cx="4612" cy="6"/>
            </a:xfrm>
            <a:prstGeom prst="rect">
              <a:avLst/>
            </a:prstGeom>
            <a:gradFill rotWithShape="0">
              <a:gsLst>
                <a:gs pos="0">
                  <a:schemeClr val="bg1"/>
                </a:gs>
                <a:gs pos="100000">
                  <a:schemeClr val="bg1">
                    <a:gamma/>
                    <a:shade val="69804"/>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49" name="Rectangle 1037"/>
            <p:cNvSpPr>
              <a:spLocks noChangeArrowheads="1"/>
            </p:cNvSpPr>
            <p:nvPr userDrawn="1"/>
          </p:nvSpPr>
          <p:spPr bwMode="hidden">
            <a:xfrm rot="19923405" flipV="1">
              <a:off x="-313" y="2617"/>
              <a:ext cx="5200" cy="6"/>
            </a:xfrm>
            <a:prstGeom prst="rect">
              <a:avLst/>
            </a:prstGeom>
            <a:gradFill rotWithShape="0">
              <a:gsLst>
                <a:gs pos="0">
                  <a:schemeClr val="bg1"/>
                </a:gs>
                <a:gs pos="100000">
                  <a:schemeClr val="bg1">
                    <a:gamma/>
                    <a:shade val="60784"/>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50" name="Rectangle 1038"/>
            <p:cNvSpPr>
              <a:spLocks noChangeArrowheads="1"/>
            </p:cNvSpPr>
            <p:nvPr userDrawn="1"/>
          </p:nvSpPr>
          <p:spPr bwMode="hidden">
            <a:xfrm rot="19686284" flipV="1">
              <a:off x="9" y="2881"/>
              <a:ext cx="5401" cy="6"/>
            </a:xfrm>
            <a:prstGeom prst="rect">
              <a:avLst/>
            </a:prstGeom>
            <a:gradFill rotWithShape="0">
              <a:gsLst>
                <a:gs pos="0">
                  <a:schemeClr val="bg1"/>
                </a:gs>
                <a:gs pos="100000">
                  <a:schemeClr val="bg1">
                    <a:gamma/>
                    <a:shade val="46275"/>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51" name="Rectangle 1039"/>
            <p:cNvSpPr>
              <a:spLocks noChangeArrowheads="1"/>
            </p:cNvSpPr>
            <p:nvPr userDrawn="1"/>
          </p:nvSpPr>
          <p:spPr bwMode="hidden">
            <a:xfrm rot="19383534" flipV="1">
              <a:off x="1319" y="2928"/>
              <a:ext cx="4612" cy="6"/>
            </a:xfrm>
            <a:prstGeom prst="rect">
              <a:avLst/>
            </a:prstGeom>
            <a:gradFill rotWithShape="0">
              <a:gsLst>
                <a:gs pos="0">
                  <a:schemeClr val="bg1"/>
                </a:gs>
                <a:gs pos="100000">
                  <a:schemeClr val="bg1">
                    <a:gamma/>
                    <a:shade val="30196"/>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52" name="Rectangle 1040"/>
            <p:cNvSpPr>
              <a:spLocks noChangeArrowheads="1"/>
            </p:cNvSpPr>
            <p:nvPr userDrawn="1"/>
          </p:nvSpPr>
          <p:spPr bwMode="hidden">
            <a:xfrm rot="18994182" flipV="1">
              <a:off x="2681" y="3071"/>
              <a:ext cx="3576" cy="6"/>
            </a:xfrm>
            <a:prstGeom prst="rect">
              <a:avLst/>
            </a:prstGeom>
            <a:gradFill rotWithShape="0">
              <a:gsLst>
                <a:gs pos="0">
                  <a:schemeClr val="bg1"/>
                </a:gs>
                <a:gs pos="100000">
                  <a:schemeClr val="bg1">
                    <a:gamma/>
                    <a:shade val="3137"/>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53" name="Rectangle 1041"/>
            <p:cNvSpPr>
              <a:spLocks noChangeArrowheads="1"/>
            </p:cNvSpPr>
            <p:nvPr userDrawn="1"/>
          </p:nvSpPr>
          <p:spPr bwMode="hidden">
            <a:xfrm rot="18603245" flipV="1">
              <a:off x="4053" y="3503"/>
              <a:ext cx="2079" cy="6"/>
            </a:xfrm>
            <a:prstGeom prst="rect">
              <a:avLst/>
            </a:prstGeom>
            <a:gradFill rotWithShape="0">
              <a:gsLst>
                <a:gs pos="0">
                  <a:schemeClr val="bg1"/>
                </a:gs>
                <a:gs pos="100000">
                  <a:schemeClr val="bg1">
                    <a:gamma/>
                    <a:shade val="0"/>
                    <a:invGamma/>
                  </a:schemeClr>
                </a:gs>
              </a:gsLst>
              <a:lin ang="2700000" scaled="1"/>
            </a:gradFill>
            <a:ln w="9525">
              <a:noFill/>
              <a:miter lim="800000"/>
              <a:headEnd/>
              <a:tailEnd/>
            </a:ln>
            <a:effectLst/>
          </p:spPr>
          <p:txBody>
            <a:bodyPr rot="10800000" vert="eaVert"/>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54" name="Rectangle 1042"/>
            <p:cNvSpPr>
              <a:spLocks noChangeArrowheads="1"/>
            </p:cNvSpPr>
            <p:nvPr userDrawn="1"/>
          </p:nvSpPr>
          <p:spPr bwMode="hidden">
            <a:xfrm rot="39991575" flipH="1" flipV="1">
              <a:off x="5368" y="4167"/>
              <a:ext cx="501" cy="6"/>
            </a:xfrm>
            <a:prstGeom prst="rect">
              <a:avLst/>
            </a:prstGeom>
            <a:gradFill rotWithShape="0">
              <a:gsLst>
                <a:gs pos="0">
                  <a:schemeClr val="bg1"/>
                </a:gs>
                <a:gs pos="100000">
                  <a:schemeClr val="bg1">
                    <a:gamma/>
                    <a:shade val="0"/>
                    <a:invGamma/>
                  </a:schemeClr>
                </a:gs>
              </a:gsLst>
              <a:lin ang="2700000" scaled="1"/>
            </a:gradFill>
            <a:ln w="9525">
              <a:noFill/>
              <a:miter lim="800000"/>
              <a:headEnd/>
              <a:tailEnd/>
            </a:ln>
            <a:effectLst/>
          </p:spPr>
          <p:txBody>
            <a:bodyPr rot="10800000" vert="eaVert"/>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55" name="Rectangle 1043"/>
            <p:cNvSpPr>
              <a:spLocks noChangeArrowheads="1"/>
            </p:cNvSpPr>
            <p:nvPr userDrawn="1"/>
          </p:nvSpPr>
          <p:spPr bwMode="hidden">
            <a:xfrm rot="-20541361">
              <a:off x="-146" y="2360"/>
              <a:ext cx="6046" cy="6"/>
            </a:xfrm>
            <a:prstGeom prst="rect">
              <a:avLst/>
            </a:prstGeom>
            <a:gradFill rotWithShape="0">
              <a:gsLst>
                <a:gs pos="0">
                  <a:schemeClr val="bg1"/>
                </a:gs>
                <a:gs pos="100000">
                  <a:schemeClr val="bg1">
                    <a:gamma/>
                    <a:shade val="54510"/>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56" name="Rectangle 1044"/>
            <p:cNvSpPr>
              <a:spLocks noChangeArrowheads="1"/>
            </p:cNvSpPr>
            <p:nvPr userDrawn="1"/>
          </p:nvSpPr>
          <p:spPr bwMode="hidden">
            <a:xfrm rot="-20036206">
              <a:off x="-198" y="3396"/>
              <a:ext cx="4142" cy="6"/>
            </a:xfrm>
            <a:prstGeom prst="rect">
              <a:avLst/>
            </a:prstGeom>
            <a:gradFill rotWithShape="0">
              <a:gsLst>
                <a:gs pos="0">
                  <a:schemeClr val="bg1"/>
                </a:gs>
                <a:gs pos="100000">
                  <a:schemeClr val="bg1">
                    <a:gamma/>
                    <a:shade val="63529"/>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57" name="Rectangle 1045"/>
            <p:cNvSpPr>
              <a:spLocks noChangeArrowheads="1"/>
            </p:cNvSpPr>
            <p:nvPr userDrawn="1"/>
          </p:nvSpPr>
          <p:spPr bwMode="hidden">
            <a:xfrm rot="1732981">
              <a:off x="-165" y="3624"/>
              <a:ext cx="2804" cy="6"/>
            </a:xfrm>
            <a:prstGeom prst="rect">
              <a:avLst/>
            </a:prstGeom>
            <a:gradFill rotWithShape="0">
              <a:gsLst>
                <a:gs pos="0">
                  <a:schemeClr val="bg1"/>
                </a:gs>
                <a:gs pos="100000">
                  <a:schemeClr val="bg1">
                    <a:gamma/>
                    <a:shade val="63529"/>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58" name="Rectangle 1046"/>
            <p:cNvSpPr>
              <a:spLocks noChangeArrowheads="1"/>
            </p:cNvSpPr>
            <p:nvPr userDrawn="1"/>
          </p:nvSpPr>
          <p:spPr bwMode="hidden">
            <a:xfrm rot="1969083">
              <a:off x="-110" y="3922"/>
              <a:ext cx="1400" cy="6"/>
            </a:xfrm>
            <a:prstGeom prst="rect">
              <a:avLst/>
            </a:prstGeom>
            <a:gradFill rotWithShape="0">
              <a:gsLst>
                <a:gs pos="0">
                  <a:schemeClr val="bg1"/>
                </a:gs>
                <a:gs pos="100000">
                  <a:schemeClr val="bg1">
                    <a:gamma/>
                    <a:shade val="69804"/>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59" name="Rectangle 1047"/>
            <p:cNvSpPr>
              <a:spLocks noChangeArrowheads="1"/>
            </p:cNvSpPr>
            <p:nvPr userDrawn="1"/>
          </p:nvSpPr>
          <p:spPr bwMode="hidden">
            <a:xfrm rot="-20213826">
              <a:off x="-216" y="3221"/>
              <a:ext cx="5477" cy="6"/>
            </a:xfrm>
            <a:prstGeom prst="rect">
              <a:avLst/>
            </a:prstGeom>
            <a:gradFill rotWithShape="0">
              <a:gsLst>
                <a:gs pos="0">
                  <a:schemeClr val="bg1"/>
                </a:gs>
                <a:gs pos="100000">
                  <a:schemeClr val="bg1">
                    <a:gamma/>
                    <a:shade val="48627"/>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60" name="Rectangle 1048"/>
            <p:cNvSpPr>
              <a:spLocks noChangeArrowheads="1"/>
            </p:cNvSpPr>
            <p:nvPr userDrawn="1"/>
          </p:nvSpPr>
          <p:spPr bwMode="hidden">
            <a:xfrm rot="22583969">
              <a:off x="-115" y="2129"/>
              <a:ext cx="6016" cy="6"/>
            </a:xfrm>
            <a:prstGeom prst="rect">
              <a:avLst/>
            </a:prstGeom>
            <a:gradFill rotWithShape="0">
              <a:gsLst>
                <a:gs pos="0">
                  <a:schemeClr val="bg1"/>
                </a:gs>
                <a:gs pos="100000">
                  <a:schemeClr val="bg1">
                    <a:gamma/>
                    <a:shade val="57647"/>
                    <a:invGamma/>
                  </a:schemeClr>
                </a:gs>
              </a:gsLst>
              <a:lin ang="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61" name="Rectangle 1049"/>
            <p:cNvSpPr>
              <a:spLocks noChangeArrowheads="1"/>
            </p:cNvSpPr>
            <p:nvPr userDrawn="1"/>
          </p:nvSpPr>
          <p:spPr bwMode="hidden">
            <a:xfrm rot="930109" flipV="1">
              <a:off x="80" y="1946"/>
              <a:ext cx="5756" cy="6"/>
            </a:xfrm>
            <a:prstGeom prst="rect">
              <a:avLst/>
            </a:prstGeom>
            <a:gradFill rotWithShape="0">
              <a:gsLst>
                <a:gs pos="0">
                  <a:schemeClr val="bg1"/>
                </a:gs>
                <a:gs pos="100000">
                  <a:schemeClr val="bg1">
                    <a:gamma/>
                    <a:shade val="60784"/>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62" name="Rectangle 1050"/>
            <p:cNvSpPr>
              <a:spLocks noChangeArrowheads="1"/>
            </p:cNvSpPr>
            <p:nvPr userDrawn="1"/>
          </p:nvSpPr>
          <p:spPr bwMode="hidden">
            <a:xfrm rot="-20731987">
              <a:off x="374" y="1802"/>
              <a:ext cx="5475" cy="6"/>
            </a:xfrm>
            <a:prstGeom prst="rect">
              <a:avLst/>
            </a:prstGeom>
            <a:gradFill rotWithShape="0">
              <a:gsLst>
                <a:gs pos="0">
                  <a:schemeClr val="bg1"/>
                </a:gs>
                <a:gs pos="100000">
                  <a:schemeClr val="bg1">
                    <a:gamma/>
                    <a:shade val="60784"/>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63" name="Rectangle 1051"/>
            <p:cNvSpPr>
              <a:spLocks noChangeArrowheads="1"/>
            </p:cNvSpPr>
            <p:nvPr userDrawn="1"/>
          </p:nvSpPr>
          <p:spPr bwMode="hidden">
            <a:xfrm rot="-64024402">
              <a:off x="848" y="1582"/>
              <a:ext cx="4976" cy="6"/>
            </a:xfrm>
            <a:prstGeom prst="rect">
              <a:avLst/>
            </a:prstGeom>
            <a:gradFill rotWithShape="0">
              <a:gsLst>
                <a:gs pos="0">
                  <a:schemeClr val="bg1"/>
                </a:gs>
                <a:gs pos="100000">
                  <a:schemeClr val="bg1">
                    <a:gamma/>
                    <a:shade val="60784"/>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64" name="Rectangle 1052"/>
            <p:cNvSpPr>
              <a:spLocks noChangeArrowheads="1"/>
            </p:cNvSpPr>
            <p:nvPr userDrawn="1"/>
          </p:nvSpPr>
          <p:spPr bwMode="hidden">
            <a:xfrm rot="-42464612">
              <a:off x="1053" y="1476"/>
              <a:ext cx="4759" cy="6"/>
            </a:xfrm>
            <a:prstGeom prst="rect">
              <a:avLst/>
            </a:prstGeom>
            <a:gradFill rotWithShape="0">
              <a:gsLst>
                <a:gs pos="0">
                  <a:schemeClr val="bg1"/>
                </a:gs>
                <a:gs pos="100000">
                  <a:schemeClr val="bg1">
                    <a:gamma/>
                    <a:shade val="60784"/>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65" name="Rectangle 1053"/>
            <p:cNvSpPr>
              <a:spLocks noChangeArrowheads="1"/>
            </p:cNvSpPr>
            <p:nvPr userDrawn="1"/>
          </p:nvSpPr>
          <p:spPr bwMode="hidden">
            <a:xfrm rot="-20907336">
              <a:off x="1244" y="1377"/>
              <a:ext cx="4557" cy="6"/>
            </a:xfrm>
            <a:prstGeom prst="rect">
              <a:avLst/>
            </a:prstGeom>
            <a:gradFill rotWithShape="0">
              <a:gsLst>
                <a:gs pos="0">
                  <a:schemeClr val="bg1"/>
                </a:gs>
                <a:gs pos="100000">
                  <a:schemeClr val="bg1">
                    <a:gamma/>
                    <a:shade val="66667"/>
                    <a:invGamma/>
                  </a:schemeClr>
                </a:gs>
              </a:gsLst>
              <a:lin ang="2700000" scaled="1"/>
            </a:gradFill>
            <a:ln w="9525">
              <a:noFill/>
              <a:miter lim="800000"/>
              <a:headEnd/>
              <a:tailEnd/>
            </a:ln>
            <a:effectLst/>
          </p:spPr>
          <p:txBody>
            <a:bodyPr/>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66" name="Rectangle 1054"/>
            <p:cNvSpPr>
              <a:spLocks noChangeArrowheads="1"/>
            </p:cNvSpPr>
            <p:nvPr userDrawn="1"/>
          </p:nvSpPr>
          <p:spPr bwMode="hidden">
            <a:xfrm rot="655690" flipV="1">
              <a:off x="1487" y="1305"/>
              <a:ext cx="4314" cy="6"/>
            </a:xfrm>
            <a:prstGeom prst="rect">
              <a:avLst/>
            </a:prstGeom>
            <a:gradFill rotWithShape="0">
              <a:gsLst>
                <a:gs pos="0">
                  <a:schemeClr val="bg1"/>
                </a:gs>
                <a:gs pos="100000">
                  <a:schemeClr val="bg1">
                    <a:gamma/>
                    <a:shade val="66667"/>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67" name="Rectangle 1055"/>
            <p:cNvSpPr>
              <a:spLocks noChangeArrowheads="1"/>
            </p:cNvSpPr>
            <p:nvPr userDrawn="1"/>
          </p:nvSpPr>
          <p:spPr bwMode="hidden">
            <a:xfrm rot="636921" flipV="1">
              <a:off x="1650" y="1218"/>
              <a:ext cx="4154" cy="6"/>
            </a:xfrm>
            <a:prstGeom prst="rect">
              <a:avLst/>
            </a:prstGeom>
            <a:gradFill rotWithShape="0">
              <a:gsLst>
                <a:gs pos="0">
                  <a:schemeClr val="bg1"/>
                </a:gs>
                <a:gs pos="100000">
                  <a:schemeClr val="bg1">
                    <a:gamma/>
                    <a:shade val="66667"/>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68" name="Rectangle 1056"/>
            <p:cNvSpPr>
              <a:spLocks noChangeArrowheads="1"/>
            </p:cNvSpPr>
            <p:nvPr userDrawn="1"/>
          </p:nvSpPr>
          <p:spPr bwMode="hidden">
            <a:xfrm rot="803987" flipV="1">
              <a:off x="611" y="1684"/>
              <a:ext cx="5204" cy="6"/>
            </a:xfrm>
            <a:prstGeom prst="rect">
              <a:avLst/>
            </a:prstGeom>
            <a:gradFill rotWithShape="0">
              <a:gsLst>
                <a:gs pos="0">
                  <a:schemeClr val="bg1"/>
                </a:gs>
                <a:gs pos="100000">
                  <a:schemeClr val="bg1">
                    <a:gamma/>
                    <a:shade val="60784"/>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69" name="Rectangle 1057"/>
            <p:cNvSpPr>
              <a:spLocks noChangeArrowheads="1"/>
            </p:cNvSpPr>
            <p:nvPr userDrawn="1"/>
          </p:nvSpPr>
          <p:spPr bwMode="hidden">
            <a:xfrm rot="1273217" flipV="1">
              <a:off x="-204" y="2976"/>
              <a:ext cx="6150" cy="6"/>
            </a:xfrm>
            <a:prstGeom prst="rect">
              <a:avLst/>
            </a:prstGeom>
            <a:gradFill rotWithShape="0">
              <a:gsLst>
                <a:gs pos="0">
                  <a:schemeClr val="bg1"/>
                </a:gs>
                <a:gs pos="100000">
                  <a:schemeClr val="bg1">
                    <a:gamma/>
                    <a:shade val="54510"/>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70" name="Rectangle 1058"/>
            <p:cNvSpPr>
              <a:spLocks noChangeArrowheads="1"/>
            </p:cNvSpPr>
            <p:nvPr userDrawn="1"/>
          </p:nvSpPr>
          <p:spPr bwMode="hidden">
            <a:xfrm rot="1169729" flipV="1">
              <a:off x="-174" y="2663"/>
              <a:ext cx="6104" cy="6"/>
            </a:xfrm>
            <a:prstGeom prst="rect">
              <a:avLst/>
            </a:prstGeom>
            <a:gradFill rotWithShape="0">
              <a:gsLst>
                <a:gs pos="0">
                  <a:schemeClr val="bg1"/>
                </a:gs>
                <a:gs pos="100000">
                  <a:schemeClr val="bg1">
                    <a:gamma/>
                    <a:shade val="51373"/>
                    <a:invGamma/>
                  </a:schemeClr>
                </a:gs>
              </a:gsLst>
              <a:lin ang="2700000" scaled="1"/>
            </a:gradFill>
            <a:ln w="9525">
              <a:noFill/>
              <a:miter lim="800000"/>
              <a:headEnd/>
              <a:tailEnd/>
            </a:ln>
            <a:effectLst/>
          </p:spPr>
          <p:txBody>
            <a:bodyPr rot="10800000"/>
            <a:lstStyle/>
            <a:p>
              <a:pPr algn="ctr" defTabSz="914400" fontAlgn="base">
                <a:spcBef>
                  <a:spcPct val="0"/>
                </a:spcBef>
                <a:spcAft>
                  <a:spcPct val="0"/>
                </a:spcAft>
                <a:defRPr/>
              </a:pPr>
              <a:endParaRPr lang="en-US" b="1" i="0" dirty="0">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p:txBody>
        </p:sp>
        <p:sp>
          <p:nvSpPr>
            <p:cNvPr id="65571" name="Oval 1059"/>
            <p:cNvSpPr>
              <a:spLocks noChangeArrowheads="1"/>
            </p:cNvSpPr>
            <p:nvPr/>
          </p:nvSpPr>
          <p:spPr bwMode="hidden">
            <a:xfrm>
              <a:off x="740" y="3359"/>
              <a:ext cx="168" cy="96"/>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72" name="Oval 1060"/>
            <p:cNvSpPr>
              <a:spLocks noChangeArrowheads="1"/>
            </p:cNvSpPr>
            <p:nvPr/>
          </p:nvSpPr>
          <p:spPr bwMode="hidden">
            <a:xfrm>
              <a:off x="236" y="3074"/>
              <a:ext cx="168" cy="95"/>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73" name="Oval 1061"/>
            <p:cNvSpPr>
              <a:spLocks noChangeArrowheads="1"/>
            </p:cNvSpPr>
            <p:nvPr/>
          </p:nvSpPr>
          <p:spPr bwMode="hidden">
            <a:xfrm>
              <a:off x="159" y="3652"/>
              <a:ext cx="196" cy="106"/>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74" name="Oval 1062"/>
            <p:cNvSpPr>
              <a:spLocks noChangeArrowheads="1"/>
            </p:cNvSpPr>
            <p:nvPr/>
          </p:nvSpPr>
          <p:spPr bwMode="hidden">
            <a:xfrm>
              <a:off x="2077" y="2661"/>
              <a:ext cx="156" cy="84"/>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75" name="Oval 1063"/>
            <p:cNvSpPr>
              <a:spLocks noChangeArrowheads="1"/>
            </p:cNvSpPr>
            <p:nvPr/>
          </p:nvSpPr>
          <p:spPr bwMode="hidden">
            <a:xfrm>
              <a:off x="1223" y="3076"/>
              <a:ext cx="168" cy="95"/>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76" name="Oval 1064"/>
            <p:cNvSpPr>
              <a:spLocks noChangeArrowheads="1"/>
            </p:cNvSpPr>
            <p:nvPr/>
          </p:nvSpPr>
          <p:spPr bwMode="hidden">
            <a:xfrm>
              <a:off x="1686" y="2857"/>
              <a:ext cx="156" cy="90"/>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77" name="Oval 1065"/>
            <p:cNvSpPr>
              <a:spLocks noChangeArrowheads="1"/>
            </p:cNvSpPr>
            <p:nvPr/>
          </p:nvSpPr>
          <p:spPr bwMode="hidden">
            <a:xfrm>
              <a:off x="750" y="2839"/>
              <a:ext cx="151" cy="89"/>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78" name="Oval 1066"/>
            <p:cNvSpPr>
              <a:spLocks noChangeArrowheads="1"/>
            </p:cNvSpPr>
            <p:nvPr/>
          </p:nvSpPr>
          <p:spPr bwMode="hidden">
            <a:xfrm>
              <a:off x="367" y="2656"/>
              <a:ext cx="150" cy="84"/>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79" name="Oval 1067"/>
            <p:cNvSpPr>
              <a:spLocks noChangeArrowheads="1"/>
            </p:cNvSpPr>
            <p:nvPr/>
          </p:nvSpPr>
          <p:spPr bwMode="hidden">
            <a:xfrm>
              <a:off x="1172" y="2642"/>
              <a:ext cx="156" cy="83"/>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80" name="Oval 1068"/>
            <p:cNvSpPr>
              <a:spLocks noChangeArrowheads="1"/>
            </p:cNvSpPr>
            <p:nvPr/>
          </p:nvSpPr>
          <p:spPr bwMode="hidden">
            <a:xfrm>
              <a:off x="2401" y="2485"/>
              <a:ext cx="156" cy="83"/>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81" name="Oval 1069"/>
            <p:cNvSpPr>
              <a:spLocks noChangeArrowheads="1"/>
            </p:cNvSpPr>
            <p:nvPr/>
          </p:nvSpPr>
          <p:spPr bwMode="hidden">
            <a:xfrm>
              <a:off x="1910" y="2314"/>
              <a:ext cx="134" cy="73"/>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82" name="Oval 1070"/>
            <p:cNvSpPr>
              <a:spLocks noChangeArrowheads="1"/>
            </p:cNvSpPr>
            <p:nvPr/>
          </p:nvSpPr>
          <p:spPr bwMode="hidden">
            <a:xfrm>
              <a:off x="2254" y="2154"/>
              <a:ext cx="134" cy="61"/>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83" name="Oval 1071"/>
            <p:cNvSpPr>
              <a:spLocks noChangeArrowheads="1"/>
            </p:cNvSpPr>
            <p:nvPr/>
          </p:nvSpPr>
          <p:spPr bwMode="hidden">
            <a:xfrm>
              <a:off x="2742" y="2305"/>
              <a:ext cx="140" cy="72"/>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84" name="Oval 1072"/>
            <p:cNvSpPr>
              <a:spLocks noChangeArrowheads="1"/>
            </p:cNvSpPr>
            <p:nvPr/>
          </p:nvSpPr>
          <p:spPr bwMode="hidden">
            <a:xfrm>
              <a:off x="2812" y="1898"/>
              <a:ext cx="129" cy="61"/>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85" name="Oval 1073"/>
            <p:cNvSpPr>
              <a:spLocks noChangeArrowheads="1"/>
            </p:cNvSpPr>
            <p:nvPr/>
          </p:nvSpPr>
          <p:spPr bwMode="hidden">
            <a:xfrm>
              <a:off x="3721" y="1792"/>
              <a:ext cx="128" cy="61"/>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86" name="Oval 1074"/>
            <p:cNvSpPr>
              <a:spLocks noChangeArrowheads="1"/>
            </p:cNvSpPr>
            <p:nvPr/>
          </p:nvSpPr>
          <p:spPr bwMode="hidden">
            <a:xfrm>
              <a:off x="3528" y="1896"/>
              <a:ext cx="128" cy="61"/>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87" name="Oval 1075"/>
            <p:cNvSpPr>
              <a:spLocks noChangeArrowheads="1"/>
            </p:cNvSpPr>
            <p:nvPr/>
          </p:nvSpPr>
          <p:spPr bwMode="hidden">
            <a:xfrm>
              <a:off x="3064" y="1778"/>
              <a:ext cx="128" cy="62"/>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88" name="Oval 1076"/>
            <p:cNvSpPr>
              <a:spLocks noChangeArrowheads="1"/>
            </p:cNvSpPr>
            <p:nvPr/>
          </p:nvSpPr>
          <p:spPr bwMode="hidden">
            <a:xfrm>
              <a:off x="3277" y="2024"/>
              <a:ext cx="134" cy="73"/>
            </a:xfrm>
            <a:prstGeom prst="ellipse">
              <a:avLst/>
            </a:prstGeom>
            <a:gradFill rotWithShape="0">
              <a:gsLst>
                <a:gs pos="0">
                  <a:schemeClr val="bg1"/>
                </a:gs>
                <a:gs pos="100000">
                  <a:schemeClr val="bg1">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89" name="Oval 1077"/>
            <p:cNvSpPr>
              <a:spLocks noChangeArrowheads="1"/>
            </p:cNvSpPr>
            <p:nvPr/>
          </p:nvSpPr>
          <p:spPr bwMode="hidden">
            <a:xfrm>
              <a:off x="3027" y="2160"/>
              <a:ext cx="133" cy="61"/>
            </a:xfrm>
            <a:prstGeom prst="ellipse">
              <a:avLst/>
            </a:prstGeom>
            <a:gradFill rotWithShape="0">
              <a:gsLst>
                <a:gs pos="0">
                  <a:schemeClr val="bg1"/>
                </a:gs>
                <a:gs pos="100000">
                  <a:schemeClr val="bg1">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90" name="Oval 1078"/>
            <p:cNvSpPr>
              <a:spLocks noChangeArrowheads="1"/>
            </p:cNvSpPr>
            <p:nvPr/>
          </p:nvSpPr>
          <p:spPr bwMode="hidden">
            <a:xfrm>
              <a:off x="1569" y="2453"/>
              <a:ext cx="150" cy="90"/>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91" name="Oval 1079"/>
            <p:cNvSpPr>
              <a:spLocks noChangeArrowheads="1"/>
            </p:cNvSpPr>
            <p:nvPr/>
          </p:nvSpPr>
          <p:spPr bwMode="hidden">
            <a:xfrm>
              <a:off x="1863" y="2028"/>
              <a:ext cx="139" cy="61"/>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92" name="Oval 1080"/>
            <p:cNvSpPr>
              <a:spLocks noChangeArrowheads="1"/>
            </p:cNvSpPr>
            <p:nvPr/>
          </p:nvSpPr>
          <p:spPr bwMode="hidden">
            <a:xfrm>
              <a:off x="1513" y="2175"/>
              <a:ext cx="139" cy="61"/>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93" name="Oval 1081"/>
            <p:cNvSpPr>
              <a:spLocks noChangeArrowheads="1"/>
            </p:cNvSpPr>
            <p:nvPr/>
          </p:nvSpPr>
          <p:spPr bwMode="hidden">
            <a:xfrm>
              <a:off x="1191" y="2311"/>
              <a:ext cx="134" cy="72"/>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94" name="Oval 1082"/>
            <p:cNvSpPr>
              <a:spLocks noChangeArrowheads="1"/>
            </p:cNvSpPr>
            <p:nvPr/>
          </p:nvSpPr>
          <p:spPr bwMode="hidden">
            <a:xfrm>
              <a:off x="1154" y="2047"/>
              <a:ext cx="134" cy="6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95" name="Oval 1083"/>
            <p:cNvSpPr>
              <a:spLocks noChangeArrowheads="1"/>
            </p:cNvSpPr>
            <p:nvPr/>
          </p:nvSpPr>
          <p:spPr bwMode="hidden">
            <a:xfrm>
              <a:off x="1142" y="1803"/>
              <a:ext cx="128" cy="6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96" name="Oval 1084"/>
            <p:cNvSpPr>
              <a:spLocks noChangeArrowheads="1"/>
            </p:cNvSpPr>
            <p:nvPr/>
          </p:nvSpPr>
          <p:spPr bwMode="hidden">
            <a:xfrm>
              <a:off x="1500" y="1912"/>
              <a:ext cx="128" cy="6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97" name="Oval 1085"/>
            <p:cNvSpPr>
              <a:spLocks noChangeArrowheads="1"/>
            </p:cNvSpPr>
            <p:nvPr/>
          </p:nvSpPr>
          <p:spPr bwMode="hidden">
            <a:xfrm>
              <a:off x="1804" y="1801"/>
              <a:ext cx="128" cy="6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98" name="Oval 1086"/>
            <p:cNvSpPr>
              <a:spLocks noChangeArrowheads="1"/>
            </p:cNvSpPr>
            <p:nvPr/>
          </p:nvSpPr>
          <p:spPr bwMode="hidden">
            <a:xfrm>
              <a:off x="2159" y="1905"/>
              <a:ext cx="128" cy="6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599" name="Oval 1087"/>
            <p:cNvSpPr>
              <a:spLocks noChangeArrowheads="1"/>
            </p:cNvSpPr>
            <p:nvPr/>
          </p:nvSpPr>
          <p:spPr bwMode="hidden">
            <a:xfrm>
              <a:off x="2432" y="1787"/>
              <a:ext cx="128" cy="6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00" name="Oval 1088"/>
            <p:cNvSpPr>
              <a:spLocks noChangeArrowheads="1"/>
            </p:cNvSpPr>
            <p:nvPr/>
          </p:nvSpPr>
          <p:spPr bwMode="hidden">
            <a:xfrm>
              <a:off x="470" y="2032"/>
              <a:ext cx="134" cy="73"/>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01" name="Oval 1089"/>
            <p:cNvSpPr>
              <a:spLocks noChangeArrowheads="1"/>
            </p:cNvSpPr>
            <p:nvPr/>
          </p:nvSpPr>
          <p:spPr bwMode="hidden">
            <a:xfrm>
              <a:off x="68" y="2166"/>
              <a:ext cx="134" cy="73"/>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02" name="Oval 1090"/>
            <p:cNvSpPr>
              <a:spLocks noChangeArrowheads="1"/>
            </p:cNvSpPr>
            <p:nvPr/>
          </p:nvSpPr>
          <p:spPr bwMode="hidden">
            <a:xfrm>
              <a:off x="798" y="1916"/>
              <a:ext cx="128" cy="61"/>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03" name="Oval 1091"/>
            <p:cNvSpPr>
              <a:spLocks noChangeArrowheads="1"/>
            </p:cNvSpPr>
            <p:nvPr/>
          </p:nvSpPr>
          <p:spPr bwMode="hidden">
            <a:xfrm>
              <a:off x="455" y="1797"/>
              <a:ext cx="128" cy="61"/>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04" name="Oval 1092"/>
            <p:cNvSpPr>
              <a:spLocks noChangeArrowheads="1"/>
            </p:cNvSpPr>
            <p:nvPr/>
          </p:nvSpPr>
          <p:spPr bwMode="hidden">
            <a:xfrm>
              <a:off x="113" y="1901"/>
              <a:ext cx="128" cy="61"/>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05" name="Oval 1093"/>
            <p:cNvSpPr>
              <a:spLocks noChangeArrowheads="1"/>
            </p:cNvSpPr>
            <p:nvPr/>
          </p:nvSpPr>
          <p:spPr bwMode="hidden">
            <a:xfrm>
              <a:off x="432" y="2323"/>
              <a:ext cx="139" cy="6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06" name="Oval 1094"/>
            <p:cNvSpPr>
              <a:spLocks noChangeArrowheads="1"/>
            </p:cNvSpPr>
            <p:nvPr/>
          </p:nvSpPr>
          <p:spPr bwMode="hidden">
            <a:xfrm>
              <a:off x="814" y="2178"/>
              <a:ext cx="134" cy="6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07" name="Oval 1095"/>
            <p:cNvSpPr>
              <a:spLocks noChangeArrowheads="1"/>
            </p:cNvSpPr>
            <p:nvPr/>
          </p:nvSpPr>
          <p:spPr bwMode="hidden">
            <a:xfrm>
              <a:off x="789" y="2472"/>
              <a:ext cx="156" cy="89"/>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08" name="Oval 1096"/>
            <p:cNvSpPr>
              <a:spLocks noChangeArrowheads="1"/>
            </p:cNvSpPr>
            <p:nvPr/>
          </p:nvSpPr>
          <p:spPr bwMode="hidden">
            <a:xfrm>
              <a:off x="2544" y="2015"/>
              <a:ext cx="140" cy="72"/>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09" name="Oval 1097"/>
            <p:cNvSpPr>
              <a:spLocks noChangeArrowheads="1"/>
            </p:cNvSpPr>
            <p:nvPr/>
          </p:nvSpPr>
          <p:spPr bwMode="hidden">
            <a:xfrm>
              <a:off x="1457" y="1700"/>
              <a:ext cx="123" cy="51"/>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10" name="Oval 1098"/>
            <p:cNvSpPr>
              <a:spLocks noChangeArrowheads="1"/>
            </p:cNvSpPr>
            <p:nvPr/>
          </p:nvSpPr>
          <p:spPr bwMode="hidden">
            <a:xfrm>
              <a:off x="1747" y="1599"/>
              <a:ext cx="123"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11" name="Oval 1099"/>
            <p:cNvSpPr>
              <a:spLocks noChangeArrowheads="1"/>
            </p:cNvSpPr>
            <p:nvPr/>
          </p:nvSpPr>
          <p:spPr bwMode="hidden">
            <a:xfrm>
              <a:off x="1385" y="1506"/>
              <a:ext cx="123"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12" name="Oval 1100"/>
            <p:cNvSpPr>
              <a:spLocks noChangeArrowheads="1"/>
            </p:cNvSpPr>
            <p:nvPr/>
          </p:nvSpPr>
          <p:spPr bwMode="hidden">
            <a:xfrm>
              <a:off x="1093" y="1595"/>
              <a:ext cx="123" cy="51"/>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13" name="Oval 1101"/>
            <p:cNvSpPr>
              <a:spLocks noChangeArrowheads="1"/>
            </p:cNvSpPr>
            <p:nvPr/>
          </p:nvSpPr>
          <p:spPr bwMode="hidden">
            <a:xfrm>
              <a:off x="792" y="1690"/>
              <a:ext cx="124" cy="51"/>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14" name="Oval 1102"/>
            <p:cNvSpPr>
              <a:spLocks noChangeArrowheads="1"/>
            </p:cNvSpPr>
            <p:nvPr/>
          </p:nvSpPr>
          <p:spPr bwMode="hidden">
            <a:xfrm>
              <a:off x="2011" y="1512"/>
              <a:ext cx="123"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15" name="Oval 1103"/>
            <p:cNvSpPr>
              <a:spLocks noChangeArrowheads="1"/>
            </p:cNvSpPr>
            <p:nvPr/>
          </p:nvSpPr>
          <p:spPr bwMode="hidden">
            <a:xfrm>
              <a:off x="2087" y="1696"/>
              <a:ext cx="123"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16" name="Oval 1104"/>
            <p:cNvSpPr>
              <a:spLocks noChangeArrowheads="1"/>
            </p:cNvSpPr>
            <p:nvPr/>
          </p:nvSpPr>
          <p:spPr bwMode="hidden">
            <a:xfrm>
              <a:off x="2345" y="1601"/>
              <a:ext cx="123"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17" name="Oval 1105"/>
            <p:cNvSpPr>
              <a:spLocks noChangeArrowheads="1"/>
            </p:cNvSpPr>
            <p:nvPr/>
          </p:nvSpPr>
          <p:spPr bwMode="hidden">
            <a:xfrm>
              <a:off x="2684" y="1686"/>
              <a:ext cx="123" cy="51"/>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18" name="Oval 1106"/>
            <p:cNvSpPr>
              <a:spLocks noChangeArrowheads="1"/>
            </p:cNvSpPr>
            <p:nvPr/>
          </p:nvSpPr>
          <p:spPr bwMode="hidden">
            <a:xfrm>
              <a:off x="806" y="1512"/>
              <a:ext cx="123" cy="50"/>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19" name="Oval 1107"/>
            <p:cNvSpPr>
              <a:spLocks noChangeArrowheads="1"/>
            </p:cNvSpPr>
            <p:nvPr/>
          </p:nvSpPr>
          <p:spPr bwMode="hidden">
            <a:xfrm>
              <a:off x="495" y="1597"/>
              <a:ext cx="123" cy="50"/>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20" name="Oval 1108"/>
            <p:cNvSpPr>
              <a:spLocks noChangeArrowheads="1"/>
            </p:cNvSpPr>
            <p:nvPr/>
          </p:nvSpPr>
          <p:spPr bwMode="hidden">
            <a:xfrm>
              <a:off x="228" y="1508"/>
              <a:ext cx="123" cy="50"/>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21" name="Oval 1109"/>
            <p:cNvSpPr>
              <a:spLocks noChangeArrowheads="1"/>
            </p:cNvSpPr>
            <p:nvPr/>
          </p:nvSpPr>
          <p:spPr bwMode="hidden">
            <a:xfrm>
              <a:off x="157" y="1698"/>
              <a:ext cx="123" cy="50"/>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22" name="Oval 1110"/>
            <p:cNvSpPr>
              <a:spLocks noChangeArrowheads="1"/>
            </p:cNvSpPr>
            <p:nvPr/>
          </p:nvSpPr>
          <p:spPr bwMode="hidden">
            <a:xfrm>
              <a:off x="2887" y="1595"/>
              <a:ext cx="124" cy="50"/>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23" name="Oval 1111"/>
            <p:cNvSpPr>
              <a:spLocks noChangeArrowheads="1"/>
            </p:cNvSpPr>
            <p:nvPr/>
          </p:nvSpPr>
          <p:spPr bwMode="hidden">
            <a:xfrm>
              <a:off x="3079" y="1511"/>
              <a:ext cx="124" cy="51"/>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24" name="Oval 1112"/>
            <p:cNvSpPr>
              <a:spLocks noChangeArrowheads="1"/>
            </p:cNvSpPr>
            <p:nvPr/>
          </p:nvSpPr>
          <p:spPr bwMode="hidden">
            <a:xfrm>
              <a:off x="3270" y="1688"/>
              <a:ext cx="124" cy="51"/>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25" name="Oval 1113"/>
            <p:cNvSpPr>
              <a:spLocks noChangeArrowheads="1"/>
            </p:cNvSpPr>
            <p:nvPr/>
          </p:nvSpPr>
          <p:spPr bwMode="hidden">
            <a:xfrm>
              <a:off x="3453" y="1599"/>
              <a:ext cx="123"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26" name="Oval 1114"/>
            <p:cNvSpPr>
              <a:spLocks noChangeArrowheads="1"/>
            </p:cNvSpPr>
            <p:nvPr/>
          </p:nvSpPr>
          <p:spPr bwMode="hidden">
            <a:xfrm>
              <a:off x="3651" y="1506"/>
              <a:ext cx="123"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27" name="Oval 1115"/>
            <p:cNvSpPr>
              <a:spLocks noChangeArrowheads="1"/>
            </p:cNvSpPr>
            <p:nvPr/>
          </p:nvSpPr>
          <p:spPr bwMode="hidden">
            <a:xfrm>
              <a:off x="4251" y="1513"/>
              <a:ext cx="124" cy="51"/>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28" name="Oval 1116"/>
            <p:cNvSpPr>
              <a:spLocks noChangeArrowheads="1"/>
            </p:cNvSpPr>
            <p:nvPr/>
          </p:nvSpPr>
          <p:spPr bwMode="hidden">
            <a:xfrm>
              <a:off x="3901" y="1701"/>
              <a:ext cx="128" cy="50"/>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29" name="Oval 1117"/>
            <p:cNvSpPr>
              <a:spLocks noChangeArrowheads="1"/>
            </p:cNvSpPr>
            <p:nvPr/>
          </p:nvSpPr>
          <p:spPr bwMode="hidden">
            <a:xfrm>
              <a:off x="4086" y="1608"/>
              <a:ext cx="128" cy="50"/>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30" name="Oval 1118"/>
            <p:cNvSpPr>
              <a:spLocks noChangeArrowheads="1"/>
            </p:cNvSpPr>
            <p:nvPr/>
          </p:nvSpPr>
          <p:spPr bwMode="hidden">
            <a:xfrm>
              <a:off x="1282" y="3653"/>
              <a:ext cx="196" cy="111"/>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31" name="Oval 1119"/>
            <p:cNvSpPr>
              <a:spLocks noChangeArrowheads="1"/>
            </p:cNvSpPr>
            <p:nvPr/>
          </p:nvSpPr>
          <p:spPr bwMode="hidden">
            <a:xfrm>
              <a:off x="707" y="4014"/>
              <a:ext cx="191" cy="112"/>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32" name="Oval 1120"/>
            <p:cNvSpPr>
              <a:spLocks noChangeArrowheads="1"/>
            </p:cNvSpPr>
            <p:nvPr/>
          </p:nvSpPr>
          <p:spPr bwMode="hidden">
            <a:xfrm>
              <a:off x="2229" y="3090"/>
              <a:ext cx="168" cy="95"/>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33" name="Oval 1121"/>
            <p:cNvSpPr>
              <a:spLocks noChangeArrowheads="1"/>
            </p:cNvSpPr>
            <p:nvPr/>
          </p:nvSpPr>
          <p:spPr bwMode="hidden">
            <a:xfrm>
              <a:off x="2604" y="2867"/>
              <a:ext cx="156" cy="89"/>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34" name="Oval 1122"/>
            <p:cNvSpPr>
              <a:spLocks noChangeArrowheads="1"/>
            </p:cNvSpPr>
            <p:nvPr/>
          </p:nvSpPr>
          <p:spPr bwMode="hidden">
            <a:xfrm>
              <a:off x="2907" y="2668"/>
              <a:ext cx="156" cy="84"/>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35" name="Oval 1123"/>
            <p:cNvSpPr>
              <a:spLocks noChangeArrowheads="1"/>
            </p:cNvSpPr>
            <p:nvPr/>
          </p:nvSpPr>
          <p:spPr bwMode="hidden">
            <a:xfrm>
              <a:off x="3248" y="2454"/>
              <a:ext cx="150" cy="90"/>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36" name="Oval 1124"/>
            <p:cNvSpPr>
              <a:spLocks noChangeArrowheads="1"/>
            </p:cNvSpPr>
            <p:nvPr/>
          </p:nvSpPr>
          <p:spPr bwMode="hidden">
            <a:xfrm>
              <a:off x="1801" y="3360"/>
              <a:ext cx="168" cy="95"/>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37" name="Oval 1125"/>
            <p:cNvSpPr>
              <a:spLocks noChangeArrowheads="1"/>
            </p:cNvSpPr>
            <p:nvPr/>
          </p:nvSpPr>
          <p:spPr bwMode="hidden">
            <a:xfrm>
              <a:off x="3512" y="2302"/>
              <a:ext cx="134" cy="73"/>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38" name="Oval 1126"/>
            <p:cNvSpPr>
              <a:spLocks noChangeArrowheads="1"/>
            </p:cNvSpPr>
            <p:nvPr/>
          </p:nvSpPr>
          <p:spPr bwMode="hidden">
            <a:xfrm>
              <a:off x="3980" y="2014"/>
              <a:ext cx="134" cy="72"/>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39" name="Oval 1127"/>
            <p:cNvSpPr>
              <a:spLocks noChangeArrowheads="1"/>
            </p:cNvSpPr>
            <p:nvPr/>
          </p:nvSpPr>
          <p:spPr bwMode="hidden">
            <a:xfrm>
              <a:off x="3753" y="2158"/>
              <a:ext cx="134" cy="61"/>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40" name="Oval 1128"/>
            <p:cNvSpPr>
              <a:spLocks noChangeArrowheads="1"/>
            </p:cNvSpPr>
            <p:nvPr/>
          </p:nvSpPr>
          <p:spPr bwMode="hidden">
            <a:xfrm>
              <a:off x="4176" y="1898"/>
              <a:ext cx="128" cy="61"/>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41" name="Oval 1129"/>
            <p:cNvSpPr>
              <a:spLocks noChangeArrowheads="1"/>
            </p:cNvSpPr>
            <p:nvPr/>
          </p:nvSpPr>
          <p:spPr bwMode="hidden">
            <a:xfrm>
              <a:off x="4338" y="1797"/>
              <a:ext cx="129" cy="61"/>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42" name="Oval 1130"/>
            <p:cNvSpPr>
              <a:spLocks noChangeArrowheads="1"/>
            </p:cNvSpPr>
            <p:nvPr/>
          </p:nvSpPr>
          <p:spPr bwMode="hidden">
            <a:xfrm>
              <a:off x="4505" y="1700"/>
              <a:ext cx="124" cy="51"/>
            </a:xfrm>
            <a:prstGeom prst="ellipse">
              <a:avLst/>
            </a:prstGeom>
            <a:gradFill rotWithShape="0">
              <a:gsLst>
                <a:gs pos="0">
                  <a:schemeClr val="bg2"/>
                </a:gs>
                <a:gs pos="100000">
                  <a:schemeClr val="bg2">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43" name="Oval 1131"/>
            <p:cNvSpPr>
              <a:spLocks noChangeArrowheads="1"/>
            </p:cNvSpPr>
            <p:nvPr/>
          </p:nvSpPr>
          <p:spPr bwMode="hidden">
            <a:xfrm>
              <a:off x="4661" y="1603"/>
              <a:ext cx="123" cy="50"/>
            </a:xfrm>
            <a:prstGeom prst="ellipse">
              <a:avLst/>
            </a:prstGeom>
            <a:gradFill rotWithShape="0">
              <a:gsLst>
                <a:gs pos="0">
                  <a:schemeClr val="bg2"/>
                </a:gs>
                <a:gs pos="100000">
                  <a:schemeClr val="bg2">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44" name="Oval 1132"/>
            <p:cNvSpPr>
              <a:spLocks noChangeArrowheads="1"/>
            </p:cNvSpPr>
            <p:nvPr/>
          </p:nvSpPr>
          <p:spPr bwMode="hidden">
            <a:xfrm>
              <a:off x="4803" y="1512"/>
              <a:ext cx="128" cy="51"/>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45" name="Oval 1133"/>
            <p:cNvSpPr>
              <a:spLocks noChangeArrowheads="1"/>
            </p:cNvSpPr>
            <p:nvPr/>
          </p:nvSpPr>
          <p:spPr bwMode="hidden">
            <a:xfrm>
              <a:off x="4930" y="1431"/>
              <a:ext cx="111" cy="50"/>
            </a:xfrm>
            <a:prstGeom prst="ellipse">
              <a:avLst/>
            </a:prstGeom>
            <a:gradFill rotWithShape="0">
              <a:gsLst>
                <a:gs pos="0">
                  <a:schemeClr val="bg2"/>
                </a:gs>
                <a:gs pos="100000">
                  <a:schemeClr val="bg2">
                    <a:gamma/>
                    <a:shade val="6078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46" name="Oval 1134"/>
            <p:cNvSpPr>
              <a:spLocks noChangeArrowheads="1"/>
            </p:cNvSpPr>
            <p:nvPr/>
          </p:nvSpPr>
          <p:spPr bwMode="hidden">
            <a:xfrm>
              <a:off x="3835" y="1430"/>
              <a:ext cx="112" cy="50"/>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47" name="Oval 1135"/>
            <p:cNvSpPr>
              <a:spLocks noChangeArrowheads="1"/>
            </p:cNvSpPr>
            <p:nvPr/>
          </p:nvSpPr>
          <p:spPr bwMode="hidden">
            <a:xfrm>
              <a:off x="3286" y="1430"/>
              <a:ext cx="112" cy="50"/>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48" name="Oval 1136"/>
            <p:cNvSpPr>
              <a:spLocks noChangeArrowheads="1"/>
            </p:cNvSpPr>
            <p:nvPr/>
          </p:nvSpPr>
          <p:spPr bwMode="hidden">
            <a:xfrm>
              <a:off x="2972" y="1366"/>
              <a:ext cx="111" cy="5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49" name="Oval 1137"/>
            <p:cNvSpPr>
              <a:spLocks noChangeArrowheads="1"/>
            </p:cNvSpPr>
            <p:nvPr/>
          </p:nvSpPr>
          <p:spPr bwMode="hidden">
            <a:xfrm>
              <a:off x="3152" y="1292"/>
              <a:ext cx="112" cy="50"/>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50" name="Oval 1138"/>
            <p:cNvSpPr>
              <a:spLocks noChangeArrowheads="1"/>
            </p:cNvSpPr>
            <p:nvPr/>
          </p:nvSpPr>
          <p:spPr bwMode="hidden">
            <a:xfrm>
              <a:off x="3020" y="1170"/>
              <a:ext cx="112"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51" name="Oval 1139"/>
            <p:cNvSpPr>
              <a:spLocks noChangeArrowheads="1"/>
            </p:cNvSpPr>
            <p:nvPr/>
          </p:nvSpPr>
          <p:spPr bwMode="hidden">
            <a:xfrm>
              <a:off x="2443" y="1368"/>
              <a:ext cx="112" cy="51"/>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52" name="Oval 1140"/>
            <p:cNvSpPr>
              <a:spLocks noChangeArrowheads="1"/>
            </p:cNvSpPr>
            <p:nvPr/>
          </p:nvSpPr>
          <p:spPr bwMode="hidden">
            <a:xfrm>
              <a:off x="2301" y="1220"/>
              <a:ext cx="112" cy="51"/>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53" name="Oval 1141"/>
            <p:cNvSpPr>
              <a:spLocks noChangeArrowheads="1"/>
            </p:cNvSpPr>
            <p:nvPr/>
          </p:nvSpPr>
          <p:spPr bwMode="hidden">
            <a:xfrm>
              <a:off x="2095" y="1284"/>
              <a:ext cx="112" cy="51"/>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54" name="Oval 1142"/>
            <p:cNvSpPr>
              <a:spLocks noChangeArrowheads="1"/>
            </p:cNvSpPr>
            <p:nvPr/>
          </p:nvSpPr>
          <p:spPr bwMode="hidden">
            <a:xfrm>
              <a:off x="2228" y="1442"/>
              <a:ext cx="111" cy="50"/>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55" name="Oval 1143"/>
            <p:cNvSpPr>
              <a:spLocks noChangeArrowheads="1"/>
            </p:cNvSpPr>
            <p:nvPr/>
          </p:nvSpPr>
          <p:spPr bwMode="hidden">
            <a:xfrm>
              <a:off x="1109" y="1424"/>
              <a:ext cx="112" cy="50"/>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56" name="Oval 1144"/>
            <p:cNvSpPr>
              <a:spLocks noChangeArrowheads="1"/>
            </p:cNvSpPr>
            <p:nvPr/>
          </p:nvSpPr>
          <p:spPr bwMode="hidden">
            <a:xfrm>
              <a:off x="611" y="1284"/>
              <a:ext cx="111" cy="51"/>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57" name="Oval 1145"/>
            <p:cNvSpPr>
              <a:spLocks noChangeArrowheads="1"/>
            </p:cNvSpPr>
            <p:nvPr/>
          </p:nvSpPr>
          <p:spPr bwMode="hidden">
            <a:xfrm>
              <a:off x="305" y="1358"/>
              <a:ext cx="111" cy="51"/>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58" name="Oval 1146"/>
            <p:cNvSpPr>
              <a:spLocks noChangeArrowheads="1"/>
            </p:cNvSpPr>
            <p:nvPr/>
          </p:nvSpPr>
          <p:spPr bwMode="hidden">
            <a:xfrm>
              <a:off x="156" y="1154"/>
              <a:ext cx="112" cy="50"/>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59" name="Oval 1147"/>
            <p:cNvSpPr>
              <a:spLocks noChangeArrowheads="1"/>
            </p:cNvSpPr>
            <p:nvPr/>
          </p:nvSpPr>
          <p:spPr bwMode="hidden">
            <a:xfrm>
              <a:off x="4538" y="1365"/>
              <a:ext cx="106" cy="45"/>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60" name="Oval 1148"/>
            <p:cNvSpPr>
              <a:spLocks noChangeArrowheads="1"/>
            </p:cNvSpPr>
            <p:nvPr/>
          </p:nvSpPr>
          <p:spPr bwMode="hidden">
            <a:xfrm>
              <a:off x="4407" y="1440"/>
              <a:ext cx="105" cy="44"/>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61" name="Oval 1149"/>
            <p:cNvSpPr>
              <a:spLocks noChangeArrowheads="1"/>
            </p:cNvSpPr>
            <p:nvPr/>
          </p:nvSpPr>
          <p:spPr bwMode="hidden">
            <a:xfrm>
              <a:off x="3992" y="1356"/>
              <a:ext cx="106" cy="45"/>
            </a:xfrm>
            <a:prstGeom prst="ellipse">
              <a:avLst/>
            </a:prstGeom>
            <a:gradFill rotWithShape="0">
              <a:gsLst>
                <a:gs pos="0">
                  <a:schemeClr val="bg1"/>
                </a:gs>
                <a:gs pos="100000">
                  <a:schemeClr val="bg1">
                    <a:gamma/>
                    <a:shade val="6666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62" name="Oval 1150"/>
            <p:cNvSpPr>
              <a:spLocks noChangeArrowheads="1"/>
            </p:cNvSpPr>
            <p:nvPr/>
          </p:nvSpPr>
          <p:spPr bwMode="hidden">
            <a:xfrm>
              <a:off x="3466" y="1356"/>
              <a:ext cx="106" cy="45"/>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63" name="Oval 1151"/>
            <p:cNvSpPr>
              <a:spLocks noChangeArrowheads="1"/>
            </p:cNvSpPr>
            <p:nvPr/>
          </p:nvSpPr>
          <p:spPr bwMode="hidden">
            <a:xfrm>
              <a:off x="2852" y="1228"/>
              <a:ext cx="106" cy="44"/>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64" name="Oval 1152"/>
            <p:cNvSpPr>
              <a:spLocks noChangeArrowheads="1"/>
            </p:cNvSpPr>
            <p:nvPr/>
          </p:nvSpPr>
          <p:spPr bwMode="hidden">
            <a:xfrm>
              <a:off x="2678" y="1109"/>
              <a:ext cx="106" cy="44"/>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65" name="Oval 1153"/>
            <p:cNvSpPr>
              <a:spLocks noChangeArrowheads="1"/>
            </p:cNvSpPr>
            <p:nvPr/>
          </p:nvSpPr>
          <p:spPr bwMode="hidden">
            <a:xfrm>
              <a:off x="2859" y="1045"/>
              <a:ext cx="106" cy="45"/>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66" name="Oval 1154"/>
            <p:cNvSpPr>
              <a:spLocks noChangeArrowheads="1"/>
            </p:cNvSpPr>
            <p:nvPr/>
          </p:nvSpPr>
          <p:spPr bwMode="hidden">
            <a:xfrm>
              <a:off x="1942" y="1040"/>
              <a:ext cx="106"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67" name="Oval 1155"/>
            <p:cNvSpPr>
              <a:spLocks noChangeArrowheads="1"/>
            </p:cNvSpPr>
            <p:nvPr/>
          </p:nvSpPr>
          <p:spPr bwMode="hidden">
            <a:xfrm>
              <a:off x="1088" y="1277"/>
              <a:ext cx="106" cy="4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68" name="Oval 1156"/>
            <p:cNvSpPr>
              <a:spLocks noChangeArrowheads="1"/>
            </p:cNvSpPr>
            <p:nvPr/>
          </p:nvSpPr>
          <p:spPr bwMode="hidden">
            <a:xfrm>
              <a:off x="827" y="1350"/>
              <a:ext cx="106"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69" name="Oval 1157"/>
            <p:cNvSpPr>
              <a:spLocks noChangeArrowheads="1"/>
            </p:cNvSpPr>
            <p:nvPr/>
          </p:nvSpPr>
          <p:spPr bwMode="hidden">
            <a:xfrm>
              <a:off x="537" y="1428"/>
              <a:ext cx="106"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70" name="Oval 1158"/>
            <p:cNvSpPr>
              <a:spLocks noChangeArrowheads="1"/>
            </p:cNvSpPr>
            <p:nvPr/>
          </p:nvSpPr>
          <p:spPr bwMode="hidden">
            <a:xfrm>
              <a:off x="635" y="1060"/>
              <a:ext cx="106"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71" name="Oval 1159"/>
            <p:cNvSpPr>
              <a:spLocks noChangeArrowheads="1"/>
            </p:cNvSpPr>
            <p:nvPr/>
          </p:nvSpPr>
          <p:spPr bwMode="hidden">
            <a:xfrm>
              <a:off x="1540" y="1050"/>
              <a:ext cx="106"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72" name="Oval 1160"/>
            <p:cNvSpPr>
              <a:spLocks noChangeArrowheads="1"/>
            </p:cNvSpPr>
            <p:nvPr/>
          </p:nvSpPr>
          <p:spPr bwMode="hidden">
            <a:xfrm>
              <a:off x="1120" y="1063"/>
              <a:ext cx="105"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73" name="Oval 1161"/>
            <p:cNvSpPr>
              <a:spLocks noChangeArrowheads="1"/>
            </p:cNvSpPr>
            <p:nvPr/>
          </p:nvSpPr>
          <p:spPr bwMode="hidden">
            <a:xfrm>
              <a:off x="4131" y="1284"/>
              <a:ext cx="111" cy="45"/>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74" name="Oval 1162"/>
            <p:cNvSpPr>
              <a:spLocks noChangeArrowheads="1"/>
            </p:cNvSpPr>
            <p:nvPr/>
          </p:nvSpPr>
          <p:spPr bwMode="hidden">
            <a:xfrm>
              <a:off x="3477" y="1163"/>
              <a:ext cx="112" cy="45"/>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75" name="Oval 1163"/>
            <p:cNvSpPr>
              <a:spLocks noChangeArrowheads="1"/>
            </p:cNvSpPr>
            <p:nvPr/>
          </p:nvSpPr>
          <p:spPr bwMode="hidden">
            <a:xfrm>
              <a:off x="3315" y="1229"/>
              <a:ext cx="112" cy="45"/>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76" name="Oval 1164"/>
            <p:cNvSpPr>
              <a:spLocks noChangeArrowheads="1"/>
            </p:cNvSpPr>
            <p:nvPr/>
          </p:nvSpPr>
          <p:spPr bwMode="hidden">
            <a:xfrm>
              <a:off x="3174" y="1112"/>
              <a:ext cx="112" cy="44"/>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77" name="Oval 1165"/>
            <p:cNvSpPr>
              <a:spLocks noChangeArrowheads="1"/>
            </p:cNvSpPr>
            <p:nvPr/>
          </p:nvSpPr>
          <p:spPr bwMode="hidden">
            <a:xfrm>
              <a:off x="2396" y="1051"/>
              <a:ext cx="112" cy="45"/>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78" name="Oval 1166"/>
            <p:cNvSpPr>
              <a:spLocks noChangeArrowheads="1"/>
            </p:cNvSpPr>
            <p:nvPr/>
          </p:nvSpPr>
          <p:spPr bwMode="hidden">
            <a:xfrm>
              <a:off x="2769" y="1446"/>
              <a:ext cx="111" cy="44"/>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79" name="Oval 1167"/>
            <p:cNvSpPr>
              <a:spLocks noChangeArrowheads="1"/>
            </p:cNvSpPr>
            <p:nvPr/>
          </p:nvSpPr>
          <p:spPr bwMode="hidden">
            <a:xfrm>
              <a:off x="2656" y="1294"/>
              <a:ext cx="112" cy="45"/>
            </a:xfrm>
            <a:prstGeom prst="ellipse">
              <a:avLst/>
            </a:prstGeom>
            <a:gradFill rotWithShape="0">
              <a:gsLst>
                <a:gs pos="0">
                  <a:schemeClr val="bg1"/>
                </a:gs>
                <a:gs pos="100000">
                  <a:schemeClr val="bg1">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80" name="Oval 1168"/>
            <p:cNvSpPr>
              <a:spLocks noChangeArrowheads="1"/>
            </p:cNvSpPr>
            <p:nvPr/>
          </p:nvSpPr>
          <p:spPr bwMode="hidden">
            <a:xfrm>
              <a:off x="2501" y="1159"/>
              <a:ext cx="111" cy="45"/>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81" name="Oval 1169"/>
            <p:cNvSpPr>
              <a:spLocks noChangeArrowheads="1"/>
            </p:cNvSpPr>
            <p:nvPr/>
          </p:nvSpPr>
          <p:spPr bwMode="hidden">
            <a:xfrm>
              <a:off x="2222" y="1101"/>
              <a:ext cx="112" cy="44"/>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82" name="Oval 1170"/>
            <p:cNvSpPr>
              <a:spLocks noChangeArrowheads="1"/>
            </p:cNvSpPr>
            <p:nvPr/>
          </p:nvSpPr>
          <p:spPr bwMode="hidden">
            <a:xfrm>
              <a:off x="2029" y="1162"/>
              <a:ext cx="111" cy="45"/>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83" name="Oval 1171"/>
            <p:cNvSpPr>
              <a:spLocks noChangeArrowheads="1"/>
            </p:cNvSpPr>
            <p:nvPr/>
          </p:nvSpPr>
          <p:spPr bwMode="hidden">
            <a:xfrm>
              <a:off x="1875" y="1356"/>
              <a:ext cx="112" cy="45"/>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84" name="Oval 1172"/>
            <p:cNvSpPr>
              <a:spLocks noChangeArrowheads="1"/>
            </p:cNvSpPr>
            <p:nvPr/>
          </p:nvSpPr>
          <p:spPr bwMode="hidden">
            <a:xfrm>
              <a:off x="1809" y="1223"/>
              <a:ext cx="111" cy="45"/>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85" name="Oval 1173"/>
            <p:cNvSpPr>
              <a:spLocks noChangeArrowheads="1"/>
            </p:cNvSpPr>
            <p:nvPr/>
          </p:nvSpPr>
          <p:spPr bwMode="hidden">
            <a:xfrm>
              <a:off x="1738" y="1098"/>
              <a:ext cx="112"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86" name="Oval 1174"/>
            <p:cNvSpPr>
              <a:spLocks noChangeArrowheads="1"/>
            </p:cNvSpPr>
            <p:nvPr/>
          </p:nvSpPr>
          <p:spPr bwMode="hidden">
            <a:xfrm>
              <a:off x="1583" y="1289"/>
              <a:ext cx="112" cy="45"/>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87" name="Oval 1175"/>
            <p:cNvSpPr>
              <a:spLocks noChangeArrowheads="1"/>
            </p:cNvSpPr>
            <p:nvPr/>
          </p:nvSpPr>
          <p:spPr bwMode="hidden">
            <a:xfrm>
              <a:off x="1379" y="1343"/>
              <a:ext cx="112" cy="45"/>
            </a:xfrm>
            <a:prstGeom prst="ellipse">
              <a:avLst/>
            </a:prstGeom>
            <a:gradFill rotWithShape="0">
              <a:gsLst>
                <a:gs pos="0">
                  <a:schemeClr val="bg1"/>
                </a:gs>
                <a:gs pos="100000">
                  <a:schemeClr val="bg1">
                    <a:gamma/>
                    <a:shade val="87843"/>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88" name="Oval 1176"/>
            <p:cNvSpPr>
              <a:spLocks noChangeArrowheads="1"/>
            </p:cNvSpPr>
            <p:nvPr/>
          </p:nvSpPr>
          <p:spPr bwMode="hidden">
            <a:xfrm>
              <a:off x="1529" y="1156"/>
              <a:ext cx="112"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89" name="Oval 1177"/>
            <p:cNvSpPr>
              <a:spLocks noChangeArrowheads="1"/>
            </p:cNvSpPr>
            <p:nvPr/>
          </p:nvSpPr>
          <p:spPr bwMode="hidden">
            <a:xfrm>
              <a:off x="1294" y="1222"/>
              <a:ext cx="112"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90" name="Oval 1178"/>
            <p:cNvSpPr>
              <a:spLocks noChangeArrowheads="1"/>
            </p:cNvSpPr>
            <p:nvPr/>
          </p:nvSpPr>
          <p:spPr bwMode="hidden">
            <a:xfrm>
              <a:off x="1314" y="1112"/>
              <a:ext cx="112" cy="4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91" name="Oval 1179"/>
            <p:cNvSpPr>
              <a:spLocks noChangeArrowheads="1"/>
            </p:cNvSpPr>
            <p:nvPr/>
          </p:nvSpPr>
          <p:spPr bwMode="hidden">
            <a:xfrm>
              <a:off x="1082" y="1166"/>
              <a:ext cx="111"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92" name="Oval 1180"/>
            <p:cNvSpPr>
              <a:spLocks noChangeArrowheads="1"/>
            </p:cNvSpPr>
            <p:nvPr/>
          </p:nvSpPr>
          <p:spPr bwMode="hidden">
            <a:xfrm>
              <a:off x="877" y="1121"/>
              <a:ext cx="112"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93" name="Oval 1181"/>
            <p:cNvSpPr>
              <a:spLocks noChangeArrowheads="1"/>
            </p:cNvSpPr>
            <p:nvPr/>
          </p:nvSpPr>
          <p:spPr bwMode="hidden">
            <a:xfrm>
              <a:off x="875" y="1216"/>
              <a:ext cx="111"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94" name="Oval 1182"/>
            <p:cNvSpPr>
              <a:spLocks noChangeArrowheads="1"/>
            </p:cNvSpPr>
            <p:nvPr/>
          </p:nvSpPr>
          <p:spPr bwMode="hidden">
            <a:xfrm>
              <a:off x="680" y="1170"/>
              <a:ext cx="112" cy="4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95" name="Oval 1183"/>
            <p:cNvSpPr>
              <a:spLocks noChangeArrowheads="1"/>
            </p:cNvSpPr>
            <p:nvPr/>
          </p:nvSpPr>
          <p:spPr bwMode="hidden">
            <a:xfrm>
              <a:off x="411" y="1232"/>
              <a:ext cx="111" cy="4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96" name="Oval 1184"/>
            <p:cNvSpPr>
              <a:spLocks noChangeArrowheads="1"/>
            </p:cNvSpPr>
            <p:nvPr/>
          </p:nvSpPr>
          <p:spPr bwMode="hidden">
            <a:xfrm>
              <a:off x="434" y="1100"/>
              <a:ext cx="112" cy="4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97" name="Oval 1185"/>
            <p:cNvSpPr>
              <a:spLocks noChangeArrowheads="1"/>
            </p:cNvSpPr>
            <p:nvPr/>
          </p:nvSpPr>
          <p:spPr bwMode="hidden">
            <a:xfrm>
              <a:off x="119" y="1312"/>
              <a:ext cx="111" cy="4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98" name="Oval 1186"/>
            <p:cNvSpPr>
              <a:spLocks noChangeArrowheads="1"/>
            </p:cNvSpPr>
            <p:nvPr/>
          </p:nvSpPr>
          <p:spPr bwMode="hidden">
            <a:xfrm>
              <a:off x="858" y="1001"/>
              <a:ext cx="101" cy="38"/>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699" name="Oval 1187"/>
            <p:cNvSpPr>
              <a:spLocks noChangeArrowheads="1"/>
            </p:cNvSpPr>
            <p:nvPr/>
          </p:nvSpPr>
          <p:spPr bwMode="hidden">
            <a:xfrm>
              <a:off x="1341" y="1013"/>
              <a:ext cx="101" cy="39"/>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00" name="Oval 1188"/>
            <p:cNvSpPr>
              <a:spLocks noChangeArrowheads="1"/>
            </p:cNvSpPr>
            <p:nvPr/>
          </p:nvSpPr>
          <p:spPr bwMode="hidden">
            <a:xfrm>
              <a:off x="1739" y="1008"/>
              <a:ext cx="101" cy="38"/>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01" name="Oval 1189"/>
            <p:cNvSpPr>
              <a:spLocks noChangeArrowheads="1"/>
            </p:cNvSpPr>
            <p:nvPr/>
          </p:nvSpPr>
          <p:spPr bwMode="hidden">
            <a:xfrm>
              <a:off x="2116" y="1001"/>
              <a:ext cx="100" cy="39"/>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02" name="Oval 1190"/>
            <p:cNvSpPr>
              <a:spLocks noChangeArrowheads="1"/>
            </p:cNvSpPr>
            <p:nvPr/>
          </p:nvSpPr>
          <p:spPr bwMode="hidden">
            <a:xfrm>
              <a:off x="2320" y="941"/>
              <a:ext cx="101" cy="39"/>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03" name="Oval 1191"/>
            <p:cNvSpPr>
              <a:spLocks noChangeArrowheads="1"/>
            </p:cNvSpPr>
            <p:nvPr/>
          </p:nvSpPr>
          <p:spPr bwMode="hidden">
            <a:xfrm>
              <a:off x="2601" y="995"/>
              <a:ext cx="101" cy="39"/>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04" name="Oval 1192"/>
            <p:cNvSpPr>
              <a:spLocks noChangeArrowheads="1"/>
            </p:cNvSpPr>
            <p:nvPr/>
          </p:nvSpPr>
          <p:spPr bwMode="hidden">
            <a:xfrm>
              <a:off x="1667" y="1420"/>
              <a:ext cx="106" cy="51"/>
            </a:xfrm>
            <a:prstGeom prst="ellipse">
              <a:avLst/>
            </a:prstGeom>
            <a:gradFill rotWithShape="0">
              <a:gsLst>
                <a:gs pos="0">
                  <a:schemeClr val="bg1"/>
                </a:gs>
                <a:gs pos="100000">
                  <a:schemeClr val="bg1">
                    <a:gamma/>
                    <a:shade val="8470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05" name="Oval 1193"/>
            <p:cNvSpPr>
              <a:spLocks noChangeArrowheads="1"/>
            </p:cNvSpPr>
            <p:nvPr/>
          </p:nvSpPr>
          <p:spPr bwMode="hidden">
            <a:xfrm>
              <a:off x="2557" y="1516"/>
              <a:ext cx="123" cy="51"/>
            </a:xfrm>
            <a:prstGeom prst="ellipse">
              <a:avLst/>
            </a:prstGeom>
            <a:gradFill rotWithShape="0">
              <a:gsLst>
                <a:gs pos="0">
                  <a:schemeClr val="bg1"/>
                </a:gs>
                <a:gs pos="100000">
                  <a:schemeClr val="bg1">
                    <a:gamma/>
                    <a:shade val="7882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06" name="Oval 1194"/>
            <p:cNvSpPr>
              <a:spLocks noChangeArrowheads="1"/>
            </p:cNvSpPr>
            <p:nvPr/>
          </p:nvSpPr>
          <p:spPr bwMode="hidden">
            <a:xfrm>
              <a:off x="3619" y="1287"/>
              <a:ext cx="112" cy="51"/>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07" name="Oval 1195"/>
            <p:cNvSpPr>
              <a:spLocks noChangeArrowheads="1"/>
            </p:cNvSpPr>
            <p:nvPr/>
          </p:nvSpPr>
          <p:spPr bwMode="hidden">
            <a:xfrm>
              <a:off x="3791" y="1212"/>
              <a:ext cx="111" cy="51"/>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08" name="Oval 1196"/>
            <p:cNvSpPr>
              <a:spLocks noChangeArrowheads="1"/>
            </p:cNvSpPr>
            <p:nvPr/>
          </p:nvSpPr>
          <p:spPr bwMode="hidden">
            <a:xfrm>
              <a:off x="2134" y="908"/>
              <a:ext cx="79" cy="3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09" name="Oval 1197"/>
            <p:cNvSpPr>
              <a:spLocks noChangeArrowheads="1"/>
            </p:cNvSpPr>
            <p:nvPr/>
          </p:nvSpPr>
          <p:spPr bwMode="hidden">
            <a:xfrm>
              <a:off x="1264" y="908"/>
              <a:ext cx="79" cy="3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10" name="Oval 1198"/>
            <p:cNvSpPr>
              <a:spLocks noChangeArrowheads="1"/>
            </p:cNvSpPr>
            <p:nvPr/>
          </p:nvSpPr>
          <p:spPr bwMode="hidden">
            <a:xfrm>
              <a:off x="1471" y="869"/>
              <a:ext cx="79" cy="3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11" name="Oval 1199"/>
            <p:cNvSpPr>
              <a:spLocks noChangeArrowheads="1"/>
            </p:cNvSpPr>
            <p:nvPr/>
          </p:nvSpPr>
          <p:spPr bwMode="hidden">
            <a:xfrm>
              <a:off x="1650" y="824"/>
              <a:ext cx="83" cy="3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12" name="Oval 1200"/>
            <p:cNvSpPr>
              <a:spLocks noChangeArrowheads="1"/>
            </p:cNvSpPr>
            <p:nvPr/>
          </p:nvSpPr>
          <p:spPr bwMode="hidden">
            <a:xfrm>
              <a:off x="1918" y="869"/>
              <a:ext cx="84" cy="3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13" name="Oval 1201"/>
            <p:cNvSpPr>
              <a:spLocks noChangeArrowheads="1"/>
            </p:cNvSpPr>
            <p:nvPr/>
          </p:nvSpPr>
          <p:spPr bwMode="hidden">
            <a:xfrm>
              <a:off x="1720" y="923"/>
              <a:ext cx="83" cy="3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14" name="Oval 1202"/>
            <p:cNvSpPr>
              <a:spLocks noChangeArrowheads="1"/>
            </p:cNvSpPr>
            <p:nvPr/>
          </p:nvSpPr>
          <p:spPr bwMode="hidden">
            <a:xfrm>
              <a:off x="1913" y="957"/>
              <a:ext cx="95"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15" name="Oval 1203"/>
            <p:cNvSpPr>
              <a:spLocks noChangeArrowheads="1"/>
            </p:cNvSpPr>
            <p:nvPr/>
          </p:nvSpPr>
          <p:spPr bwMode="hidden">
            <a:xfrm>
              <a:off x="1541" y="962"/>
              <a:ext cx="89"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16" name="Oval 1204"/>
            <p:cNvSpPr>
              <a:spLocks noChangeArrowheads="1"/>
            </p:cNvSpPr>
            <p:nvPr/>
          </p:nvSpPr>
          <p:spPr bwMode="hidden">
            <a:xfrm>
              <a:off x="1076" y="953"/>
              <a:ext cx="101" cy="45"/>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17" name="Oval 1205"/>
            <p:cNvSpPr>
              <a:spLocks noChangeArrowheads="1"/>
            </p:cNvSpPr>
            <p:nvPr/>
          </p:nvSpPr>
          <p:spPr bwMode="hidden">
            <a:xfrm>
              <a:off x="1983" y="4027"/>
              <a:ext cx="195" cy="105"/>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18" name="Oval 1206"/>
            <p:cNvSpPr>
              <a:spLocks noChangeArrowheads="1"/>
            </p:cNvSpPr>
            <p:nvPr/>
          </p:nvSpPr>
          <p:spPr bwMode="hidden">
            <a:xfrm>
              <a:off x="2460" y="3671"/>
              <a:ext cx="196" cy="112"/>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19" name="Oval 1207"/>
            <p:cNvSpPr>
              <a:spLocks noChangeArrowheads="1"/>
            </p:cNvSpPr>
            <p:nvPr/>
          </p:nvSpPr>
          <p:spPr bwMode="hidden">
            <a:xfrm>
              <a:off x="3238" y="3121"/>
              <a:ext cx="168" cy="95"/>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20" name="Oval 1208"/>
            <p:cNvSpPr>
              <a:spLocks noChangeArrowheads="1"/>
            </p:cNvSpPr>
            <p:nvPr/>
          </p:nvSpPr>
          <p:spPr bwMode="hidden">
            <a:xfrm>
              <a:off x="3550" y="2880"/>
              <a:ext cx="157" cy="89"/>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21" name="Oval 1209"/>
            <p:cNvSpPr>
              <a:spLocks noChangeArrowheads="1"/>
            </p:cNvSpPr>
            <p:nvPr/>
          </p:nvSpPr>
          <p:spPr bwMode="hidden">
            <a:xfrm>
              <a:off x="2892" y="3377"/>
              <a:ext cx="168" cy="95"/>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22" name="Oval 1210"/>
            <p:cNvSpPr>
              <a:spLocks noChangeArrowheads="1"/>
            </p:cNvSpPr>
            <p:nvPr/>
          </p:nvSpPr>
          <p:spPr bwMode="hidden">
            <a:xfrm>
              <a:off x="3869" y="2657"/>
              <a:ext cx="151" cy="84"/>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23" name="Oval 1211"/>
            <p:cNvSpPr>
              <a:spLocks noChangeArrowheads="1"/>
            </p:cNvSpPr>
            <p:nvPr/>
          </p:nvSpPr>
          <p:spPr bwMode="hidden">
            <a:xfrm>
              <a:off x="4090" y="2475"/>
              <a:ext cx="156" cy="89"/>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24" name="Oval 1212"/>
            <p:cNvSpPr>
              <a:spLocks noChangeArrowheads="1"/>
            </p:cNvSpPr>
            <p:nvPr/>
          </p:nvSpPr>
          <p:spPr bwMode="hidden">
            <a:xfrm>
              <a:off x="4327" y="2314"/>
              <a:ext cx="134" cy="72"/>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25" name="Oval 1213"/>
            <p:cNvSpPr>
              <a:spLocks noChangeArrowheads="1"/>
            </p:cNvSpPr>
            <p:nvPr/>
          </p:nvSpPr>
          <p:spPr bwMode="hidden">
            <a:xfrm>
              <a:off x="4712" y="2022"/>
              <a:ext cx="134" cy="73"/>
            </a:xfrm>
            <a:prstGeom prst="ellipse">
              <a:avLst/>
            </a:prstGeom>
            <a:gradFill rotWithShape="0">
              <a:gsLst>
                <a:gs pos="0">
                  <a:schemeClr val="bg2"/>
                </a:gs>
                <a:gs pos="100000">
                  <a:schemeClr val="bg2">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26" name="Oval 1214"/>
            <p:cNvSpPr>
              <a:spLocks noChangeArrowheads="1"/>
            </p:cNvSpPr>
            <p:nvPr/>
          </p:nvSpPr>
          <p:spPr bwMode="hidden">
            <a:xfrm>
              <a:off x="4533" y="2162"/>
              <a:ext cx="139" cy="61"/>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27" name="Oval 1215"/>
            <p:cNvSpPr>
              <a:spLocks noChangeArrowheads="1"/>
            </p:cNvSpPr>
            <p:nvPr/>
          </p:nvSpPr>
          <p:spPr bwMode="hidden">
            <a:xfrm>
              <a:off x="4863" y="1920"/>
              <a:ext cx="128" cy="61"/>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28" name="Oval 1216"/>
            <p:cNvSpPr>
              <a:spLocks noChangeArrowheads="1"/>
            </p:cNvSpPr>
            <p:nvPr/>
          </p:nvSpPr>
          <p:spPr bwMode="hidden">
            <a:xfrm>
              <a:off x="5009" y="1807"/>
              <a:ext cx="128" cy="61"/>
            </a:xfrm>
            <a:prstGeom prst="ellipse">
              <a:avLst/>
            </a:prstGeom>
            <a:gradFill rotWithShape="0">
              <a:gsLst>
                <a:gs pos="0">
                  <a:schemeClr val="bg2"/>
                </a:gs>
                <a:gs pos="100000">
                  <a:schemeClr val="bg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29" name="Oval 1217"/>
            <p:cNvSpPr>
              <a:spLocks noChangeArrowheads="1"/>
            </p:cNvSpPr>
            <p:nvPr/>
          </p:nvSpPr>
          <p:spPr bwMode="hidden">
            <a:xfrm>
              <a:off x="5161" y="1702"/>
              <a:ext cx="123" cy="50"/>
            </a:xfrm>
            <a:prstGeom prst="ellipse">
              <a:avLst/>
            </a:prstGeom>
            <a:gradFill rotWithShape="0">
              <a:gsLst>
                <a:gs pos="0">
                  <a:schemeClr val="bg2"/>
                </a:gs>
                <a:gs pos="100000">
                  <a:schemeClr val="bg2">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30" name="Oval 1218"/>
            <p:cNvSpPr>
              <a:spLocks noChangeArrowheads="1"/>
            </p:cNvSpPr>
            <p:nvPr/>
          </p:nvSpPr>
          <p:spPr bwMode="hidden">
            <a:xfrm>
              <a:off x="5277" y="1614"/>
              <a:ext cx="124" cy="51"/>
            </a:xfrm>
            <a:prstGeom prst="ellipse">
              <a:avLst/>
            </a:prstGeom>
            <a:gradFill rotWithShape="0">
              <a:gsLst>
                <a:gs pos="0">
                  <a:schemeClr val="bg2"/>
                </a:gs>
                <a:gs pos="100000">
                  <a:schemeClr val="bg2">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31" name="Oval 1219"/>
            <p:cNvSpPr>
              <a:spLocks noChangeArrowheads="1"/>
            </p:cNvSpPr>
            <p:nvPr/>
          </p:nvSpPr>
          <p:spPr bwMode="hidden">
            <a:xfrm>
              <a:off x="5398" y="1521"/>
              <a:ext cx="123" cy="51"/>
            </a:xfrm>
            <a:prstGeom prst="ellipse">
              <a:avLst/>
            </a:prstGeom>
            <a:gradFill rotWithShape="0">
              <a:gsLst>
                <a:gs pos="0">
                  <a:schemeClr val="bg2"/>
                </a:gs>
                <a:gs pos="100000">
                  <a:schemeClr val="bg2">
                    <a:gamma/>
                    <a:shade val="81961"/>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32" name="Oval 1220"/>
            <p:cNvSpPr>
              <a:spLocks noChangeArrowheads="1"/>
            </p:cNvSpPr>
            <p:nvPr/>
          </p:nvSpPr>
          <p:spPr bwMode="hidden">
            <a:xfrm>
              <a:off x="3255" y="4071"/>
              <a:ext cx="196" cy="106"/>
            </a:xfrm>
            <a:prstGeom prst="ellipse">
              <a:avLst/>
            </a:prstGeom>
            <a:gradFill rotWithShape="0">
              <a:gsLst>
                <a:gs pos="0">
                  <a:schemeClr val="accent2"/>
                </a:gs>
                <a:gs pos="100000">
                  <a:schemeClr val="accent2">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33" name="Oval 1221"/>
            <p:cNvSpPr>
              <a:spLocks noChangeArrowheads="1"/>
            </p:cNvSpPr>
            <p:nvPr/>
          </p:nvSpPr>
          <p:spPr bwMode="hidden">
            <a:xfrm>
              <a:off x="3651" y="3693"/>
              <a:ext cx="196" cy="111"/>
            </a:xfrm>
            <a:prstGeom prst="ellipse">
              <a:avLst/>
            </a:prstGeom>
            <a:gradFill rotWithShape="0">
              <a:gsLst>
                <a:gs pos="0">
                  <a:schemeClr val="accent2"/>
                </a:gs>
                <a:gs pos="100000">
                  <a:schemeClr val="accent2">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34" name="Oval 1222"/>
            <p:cNvSpPr>
              <a:spLocks noChangeArrowheads="1"/>
            </p:cNvSpPr>
            <p:nvPr/>
          </p:nvSpPr>
          <p:spPr bwMode="hidden">
            <a:xfrm>
              <a:off x="4773" y="3705"/>
              <a:ext cx="201" cy="106"/>
            </a:xfrm>
            <a:prstGeom prst="ellipse">
              <a:avLst/>
            </a:prstGeom>
            <a:gradFill rotWithShape="0">
              <a:gsLst>
                <a:gs pos="0">
                  <a:schemeClr val="accent2"/>
                </a:gs>
                <a:gs pos="100000">
                  <a:schemeClr val="accent2">
                    <a:gamma/>
                    <a:shade val="3921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35" name="Oval 1223"/>
            <p:cNvSpPr>
              <a:spLocks noChangeArrowheads="1"/>
            </p:cNvSpPr>
            <p:nvPr/>
          </p:nvSpPr>
          <p:spPr bwMode="hidden">
            <a:xfrm>
              <a:off x="4491" y="4049"/>
              <a:ext cx="196" cy="105"/>
            </a:xfrm>
            <a:prstGeom prst="ellipse">
              <a:avLst/>
            </a:prstGeom>
            <a:gradFill rotWithShape="0">
              <a:gsLst>
                <a:gs pos="0">
                  <a:schemeClr val="accent2"/>
                </a:gs>
                <a:gs pos="100000">
                  <a:schemeClr val="accent2">
                    <a:gamma/>
                    <a:shade val="3921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36" name="Oval 1224"/>
            <p:cNvSpPr>
              <a:spLocks noChangeArrowheads="1"/>
            </p:cNvSpPr>
            <p:nvPr/>
          </p:nvSpPr>
          <p:spPr bwMode="hidden">
            <a:xfrm>
              <a:off x="3989" y="3396"/>
              <a:ext cx="168" cy="96"/>
            </a:xfrm>
            <a:prstGeom prst="ellipse">
              <a:avLst/>
            </a:prstGeom>
            <a:gradFill rotWithShape="0">
              <a:gsLst>
                <a:gs pos="0">
                  <a:schemeClr val="accent2"/>
                </a:gs>
                <a:gs pos="100000">
                  <a:schemeClr val="accent2">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37" name="Oval 1225"/>
            <p:cNvSpPr>
              <a:spLocks noChangeArrowheads="1"/>
            </p:cNvSpPr>
            <p:nvPr/>
          </p:nvSpPr>
          <p:spPr bwMode="hidden">
            <a:xfrm>
              <a:off x="4263" y="3141"/>
              <a:ext cx="167" cy="95"/>
            </a:xfrm>
            <a:prstGeom prst="ellipse">
              <a:avLst/>
            </a:prstGeom>
            <a:gradFill rotWithShape="0">
              <a:gsLst>
                <a:gs pos="0">
                  <a:schemeClr val="accent2"/>
                </a:gs>
                <a:gs pos="100000">
                  <a:schemeClr val="accent2">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38" name="Oval 1226"/>
            <p:cNvSpPr>
              <a:spLocks noChangeArrowheads="1"/>
            </p:cNvSpPr>
            <p:nvPr/>
          </p:nvSpPr>
          <p:spPr bwMode="hidden">
            <a:xfrm>
              <a:off x="5044" y="3418"/>
              <a:ext cx="167" cy="95"/>
            </a:xfrm>
            <a:prstGeom prst="ellipse">
              <a:avLst/>
            </a:prstGeom>
            <a:gradFill rotWithShape="0">
              <a:gsLst>
                <a:gs pos="0">
                  <a:schemeClr val="accent2"/>
                </a:gs>
                <a:gs pos="100000">
                  <a:schemeClr val="accent2">
                    <a:gamma/>
                    <a:shade val="3921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39" name="Oval 1227"/>
            <p:cNvSpPr>
              <a:spLocks noChangeArrowheads="1"/>
            </p:cNvSpPr>
            <p:nvPr/>
          </p:nvSpPr>
          <p:spPr bwMode="hidden">
            <a:xfrm>
              <a:off x="4553" y="2873"/>
              <a:ext cx="156" cy="83"/>
            </a:xfrm>
            <a:prstGeom prst="ellipse">
              <a:avLst/>
            </a:prstGeom>
            <a:gradFill rotWithShape="0">
              <a:gsLst>
                <a:gs pos="0">
                  <a:schemeClr val="accent2"/>
                </a:gs>
                <a:gs pos="100000">
                  <a:schemeClr val="accent2">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40" name="Oval 1228"/>
            <p:cNvSpPr>
              <a:spLocks noChangeArrowheads="1"/>
            </p:cNvSpPr>
            <p:nvPr/>
          </p:nvSpPr>
          <p:spPr bwMode="hidden">
            <a:xfrm>
              <a:off x="5293" y="3116"/>
              <a:ext cx="168" cy="95"/>
            </a:xfrm>
            <a:prstGeom prst="ellipse">
              <a:avLst/>
            </a:prstGeom>
            <a:gradFill rotWithShape="0">
              <a:gsLst>
                <a:gs pos="0">
                  <a:schemeClr val="accent2"/>
                </a:gs>
                <a:gs pos="100000">
                  <a:schemeClr val="accent2">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41" name="Oval 1229"/>
            <p:cNvSpPr>
              <a:spLocks noChangeArrowheads="1"/>
            </p:cNvSpPr>
            <p:nvPr/>
          </p:nvSpPr>
          <p:spPr bwMode="hidden">
            <a:xfrm>
              <a:off x="5497" y="2879"/>
              <a:ext cx="156" cy="89"/>
            </a:xfrm>
            <a:prstGeom prst="ellipse">
              <a:avLst/>
            </a:prstGeom>
            <a:gradFill rotWithShape="0">
              <a:gsLst>
                <a:gs pos="0">
                  <a:schemeClr val="accent2"/>
                </a:gs>
                <a:gs pos="100000">
                  <a:schemeClr val="accent2">
                    <a:gamma/>
                    <a:shade val="3921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42" name="Oval 1230"/>
            <p:cNvSpPr>
              <a:spLocks noChangeArrowheads="1"/>
            </p:cNvSpPr>
            <p:nvPr/>
          </p:nvSpPr>
          <p:spPr bwMode="hidden">
            <a:xfrm>
              <a:off x="4772" y="2673"/>
              <a:ext cx="156" cy="83"/>
            </a:xfrm>
            <a:prstGeom prst="ellipse">
              <a:avLst/>
            </a:prstGeom>
            <a:gradFill rotWithShape="0">
              <a:gsLst>
                <a:gs pos="0">
                  <a:schemeClr val="accent2"/>
                </a:gs>
                <a:gs pos="100000">
                  <a:schemeClr val="accent2">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43" name="Oval 1231"/>
            <p:cNvSpPr>
              <a:spLocks noChangeArrowheads="1"/>
            </p:cNvSpPr>
            <p:nvPr/>
          </p:nvSpPr>
          <p:spPr bwMode="hidden">
            <a:xfrm>
              <a:off x="4966" y="2488"/>
              <a:ext cx="156" cy="84"/>
            </a:xfrm>
            <a:prstGeom prst="ellipse">
              <a:avLst/>
            </a:prstGeom>
            <a:gradFill rotWithShape="0">
              <a:gsLst>
                <a:gs pos="0">
                  <a:schemeClr val="accent2"/>
                </a:gs>
                <a:gs pos="100000">
                  <a:schemeClr val="accent2">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44" name="Oval 1232"/>
            <p:cNvSpPr>
              <a:spLocks noChangeArrowheads="1"/>
            </p:cNvSpPr>
            <p:nvPr/>
          </p:nvSpPr>
          <p:spPr bwMode="hidden">
            <a:xfrm>
              <a:off x="5444" y="2052"/>
              <a:ext cx="134" cy="73"/>
            </a:xfrm>
            <a:prstGeom prst="ellipse">
              <a:avLst/>
            </a:prstGeom>
            <a:gradFill rotWithShape="0">
              <a:gsLst>
                <a:gs pos="0">
                  <a:schemeClr val="accent2"/>
                </a:gs>
                <a:gs pos="100000">
                  <a:schemeClr val="accent2">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45" name="Oval 1233"/>
            <p:cNvSpPr>
              <a:spLocks noChangeArrowheads="1"/>
            </p:cNvSpPr>
            <p:nvPr/>
          </p:nvSpPr>
          <p:spPr bwMode="hidden">
            <a:xfrm>
              <a:off x="5161" y="2314"/>
              <a:ext cx="140" cy="73"/>
            </a:xfrm>
            <a:prstGeom prst="ellipse">
              <a:avLst/>
            </a:prstGeom>
            <a:gradFill rotWithShape="0">
              <a:gsLst>
                <a:gs pos="0">
                  <a:schemeClr val="accent2"/>
                </a:gs>
                <a:gs pos="100000">
                  <a:schemeClr val="accent2">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46" name="Oval 1234"/>
            <p:cNvSpPr>
              <a:spLocks noChangeArrowheads="1"/>
            </p:cNvSpPr>
            <p:nvPr/>
          </p:nvSpPr>
          <p:spPr bwMode="hidden">
            <a:xfrm>
              <a:off x="5318" y="2176"/>
              <a:ext cx="134" cy="61"/>
            </a:xfrm>
            <a:prstGeom prst="ellipse">
              <a:avLst/>
            </a:prstGeom>
            <a:gradFill rotWithShape="0">
              <a:gsLst>
                <a:gs pos="0">
                  <a:schemeClr val="accent2"/>
                </a:gs>
                <a:gs pos="100000">
                  <a:schemeClr val="accent2">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47" name="Oval 1235"/>
            <p:cNvSpPr>
              <a:spLocks noChangeArrowheads="1"/>
            </p:cNvSpPr>
            <p:nvPr/>
          </p:nvSpPr>
          <p:spPr bwMode="hidden">
            <a:xfrm>
              <a:off x="5581" y="1933"/>
              <a:ext cx="128" cy="61"/>
            </a:xfrm>
            <a:prstGeom prst="ellipse">
              <a:avLst/>
            </a:prstGeom>
            <a:gradFill rotWithShape="0">
              <a:gsLst>
                <a:gs pos="0">
                  <a:schemeClr val="accent2"/>
                </a:gs>
                <a:gs pos="100000">
                  <a:schemeClr val="accent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48" name="Oval 1236"/>
            <p:cNvSpPr>
              <a:spLocks noChangeArrowheads="1"/>
            </p:cNvSpPr>
            <p:nvPr/>
          </p:nvSpPr>
          <p:spPr bwMode="hidden">
            <a:xfrm>
              <a:off x="5689" y="1811"/>
              <a:ext cx="128" cy="61"/>
            </a:xfrm>
            <a:prstGeom prst="ellipse">
              <a:avLst/>
            </a:prstGeom>
            <a:gradFill rotWithShape="0">
              <a:gsLst>
                <a:gs pos="0">
                  <a:schemeClr val="accent2"/>
                </a:gs>
                <a:gs pos="100000">
                  <a:schemeClr val="accent2">
                    <a:gamma/>
                    <a:shade val="57647"/>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49" name="Oval 1237"/>
            <p:cNvSpPr>
              <a:spLocks noChangeArrowheads="1"/>
            </p:cNvSpPr>
            <p:nvPr/>
          </p:nvSpPr>
          <p:spPr bwMode="hidden">
            <a:xfrm>
              <a:off x="5663" y="2680"/>
              <a:ext cx="156" cy="83"/>
            </a:xfrm>
            <a:prstGeom prst="ellipse">
              <a:avLst/>
            </a:prstGeom>
            <a:gradFill rotWithShape="0">
              <a:gsLst>
                <a:gs pos="0">
                  <a:schemeClr val="accent2"/>
                </a:gs>
                <a:gs pos="100000">
                  <a:schemeClr val="accent2">
                    <a:gamma/>
                    <a:shade val="5451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50" name="Oval 1238"/>
            <p:cNvSpPr>
              <a:spLocks noChangeArrowheads="1"/>
            </p:cNvSpPr>
            <p:nvPr/>
          </p:nvSpPr>
          <p:spPr bwMode="hidden">
            <a:xfrm>
              <a:off x="-65" y="2865"/>
              <a:ext cx="150" cy="89"/>
            </a:xfrm>
            <a:prstGeom prst="ellipse">
              <a:avLst/>
            </a:prstGeom>
            <a:gradFill rotWithShape="0">
              <a:gsLst>
                <a:gs pos="0">
                  <a:schemeClr val="bg1"/>
                </a:gs>
                <a:gs pos="100000">
                  <a:schemeClr val="bg1">
                    <a:gamma/>
                    <a:shade val="69804"/>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51" name="Oval 1239"/>
            <p:cNvSpPr>
              <a:spLocks noChangeArrowheads="1"/>
            </p:cNvSpPr>
            <p:nvPr/>
          </p:nvSpPr>
          <p:spPr bwMode="hidden">
            <a:xfrm>
              <a:off x="2" y="2477"/>
              <a:ext cx="156" cy="89"/>
            </a:xfrm>
            <a:prstGeom prst="ellipse">
              <a:avLst/>
            </a:prstGeom>
            <a:gradFill rotWithShape="0">
              <a:gsLst>
                <a:gs pos="0">
                  <a:schemeClr val="bg1"/>
                </a:gs>
                <a:gs pos="100000">
                  <a:schemeClr val="bg1">
                    <a:gamma/>
                    <a:shade val="7568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52" name="Oval 1240"/>
            <p:cNvSpPr>
              <a:spLocks noChangeArrowheads="1"/>
            </p:cNvSpPr>
            <p:nvPr/>
          </p:nvSpPr>
          <p:spPr bwMode="hidden">
            <a:xfrm>
              <a:off x="-9" y="1436"/>
              <a:ext cx="106" cy="44"/>
            </a:xfrm>
            <a:prstGeom prst="ellipse">
              <a:avLst/>
            </a:prstGeom>
            <a:gradFill rotWithShape="0">
              <a:gsLst>
                <a:gs pos="0">
                  <a:schemeClr val="bg1"/>
                </a:gs>
                <a:gs pos="100000">
                  <a:schemeClr val="bg1">
                    <a:gamma/>
                    <a:shade val="90980"/>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sp>
          <p:nvSpPr>
            <p:cNvPr id="65753" name="Oval 1241"/>
            <p:cNvSpPr>
              <a:spLocks noChangeArrowheads="1"/>
            </p:cNvSpPr>
            <p:nvPr/>
          </p:nvSpPr>
          <p:spPr bwMode="hidden">
            <a:xfrm>
              <a:off x="5624" y="4010"/>
              <a:ext cx="201" cy="106"/>
            </a:xfrm>
            <a:prstGeom prst="ellipse">
              <a:avLst/>
            </a:prstGeom>
            <a:gradFill rotWithShape="0">
              <a:gsLst>
                <a:gs pos="0">
                  <a:schemeClr val="accent2"/>
                </a:gs>
                <a:gs pos="100000">
                  <a:schemeClr val="accent2">
                    <a:gamma/>
                    <a:shade val="39216"/>
                    <a:invGamma/>
                  </a:schemeClr>
                </a:gs>
              </a:gsLst>
              <a:lin ang="2700000" scaled="1"/>
            </a:gradFill>
            <a:ln w="9525">
              <a:noFill/>
              <a:round/>
              <a:headEnd/>
              <a:tailEnd/>
            </a:ln>
            <a:effectLst/>
          </p:spPr>
          <p:txBody>
            <a:bodyPr/>
            <a:lstStyle/>
            <a:p>
              <a:pPr defTabSz="914400" eaLnBrk="0" fontAlgn="base" hangingPunct="0">
                <a:spcBef>
                  <a:spcPct val="0"/>
                </a:spcBef>
                <a:spcAft>
                  <a:spcPct val="0"/>
                </a:spcAft>
                <a:defRPr/>
              </a:pPr>
              <a:endParaRPr lang="en-US">
                <a:solidFill>
                  <a:srgbClr val="FFFFFF"/>
                </a:solidFill>
                <a:latin typeface="Verdana" pitchFamily="-112" charset="0"/>
                <a:ea typeface="ＭＳ Ｐゴシック" charset="0"/>
                <a:cs typeface="ＭＳ Ｐゴシック" charset="0"/>
              </a:endParaRPr>
            </a:p>
          </p:txBody>
        </p:sp>
      </p:grpSp>
      <p:sp>
        <p:nvSpPr>
          <p:cNvPr id="65754" name="Rectangle 1242"/>
          <p:cNvSpPr>
            <a:spLocks noGrp="1" noChangeArrowheads="1"/>
          </p:cNvSpPr>
          <p:nvPr>
            <p:ph type="sldNum" sz="quarter" idx="4"/>
          </p:nvPr>
        </p:nvSpPr>
        <p:spPr bwMode="auto">
          <a:xfrm>
            <a:off x="6553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r" eaLnBrk="1" hangingPunct="1">
              <a:defRPr sz="1200" b="1" i="0">
                <a:effectLst>
                  <a:outerShdw blurRad="38100" dist="38100" dir="2700000" algn="tl">
                    <a:srgbClr val="000000"/>
                  </a:outerShdw>
                </a:effectLst>
                <a:latin typeface="Arial" panose="020B0604020202020204" pitchFamily="34" charset="0"/>
              </a:defRPr>
            </a:lvl1pPr>
          </a:lstStyle>
          <a:p>
            <a:pPr defTabSz="914400" fontAlgn="base">
              <a:spcBef>
                <a:spcPct val="0"/>
              </a:spcBef>
              <a:spcAft>
                <a:spcPct val="0"/>
              </a:spcAft>
              <a:defRPr/>
            </a:pPr>
            <a:fld id="{1CFCB85F-495F-E146-8680-614D8D6466C2}" type="slidenum">
              <a:rPr lang="en-US" smtClean="0">
                <a:solidFill>
                  <a:srgbClr val="FFFFFF"/>
                </a:solidFill>
                <a:ea typeface="ＭＳ Ｐゴシック" charset="0"/>
                <a:cs typeface="ＭＳ Ｐゴシック" charset="0"/>
              </a:rPr>
              <a:pPr defTabSz="914400" fontAlgn="base">
                <a:spcBef>
                  <a:spcPct val="0"/>
                </a:spcBef>
                <a:spcAft>
                  <a:spcPct val="0"/>
                </a:spcAft>
                <a:defRPr/>
              </a:pPr>
              <a:t>‹#›</a:t>
            </a:fld>
            <a:endParaRPr lang="en-US" dirty="0">
              <a:solidFill>
                <a:srgbClr val="FFFFFF"/>
              </a:solidFill>
              <a:ea typeface="ＭＳ Ｐゴシック" charset="0"/>
              <a:cs typeface="ＭＳ Ｐゴシック" charset="0"/>
            </a:endParaRPr>
          </a:p>
        </p:txBody>
      </p:sp>
      <p:sp>
        <p:nvSpPr>
          <p:cNvPr id="65755" name="Rectangle 1243"/>
          <p:cNvSpPr>
            <a:spLocks noGrp="1" noChangeArrowheads="1"/>
          </p:cNvSpPr>
          <p:nvPr>
            <p:ph type="dt" sz="half" idx="2"/>
          </p:nvPr>
        </p:nvSpPr>
        <p:spPr bwMode="auto">
          <a:xfrm>
            <a:off x="457200" y="6243638"/>
            <a:ext cx="2133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eaLnBrk="1" hangingPunct="1">
              <a:defRPr sz="1200" b="1" i="0">
                <a:effectLst>
                  <a:outerShdw blurRad="38100" dist="38100" dir="2700000" algn="tl">
                    <a:srgbClr val="000000"/>
                  </a:outerShdw>
                </a:effectLst>
                <a:latin typeface="Arial" panose="020B0604020202020204" pitchFamily="34" charset="0"/>
                <a:ea typeface="+mn-ea"/>
                <a:cs typeface="+mn-cs"/>
              </a:defRPr>
            </a:lvl1pPr>
          </a:lstStyle>
          <a:p>
            <a:pPr defTabSz="914400" fontAlgn="base">
              <a:spcBef>
                <a:spcPct val="0"/>
              </a:spcBef>
              <a:spcAft>
                <a:spcPct val="0"/>
              </a:spcAft>
              <a:defRPr/>
            </a:pPr>
            <a:endParaRPr lang="en-US" dirty="0">
              <a:solidFill>
                <a:srgbClr val="FFFFFF"/>
              </a:solidFill>
            </a:endParaRPr>
          </a:p>
        </p:txBody>
      </p:sp>
      <p:sp>
        <p:nvSpPr>
          <p:cNvPr id="65756" name="Rectangle 1244"/>
          <p:cNvSpPr>
            <a:spLocks noGrp="1" noChangeArrowheads="1"/>
          </p:cNvSpPr>
          <p:nvPr>
            <p:ph type="ftr" sz="quarter" idx="3"/>
          </p:nvPr>
        </p:nvSpPr>
        <p:spPr bwMode="auto">
          <a:xfrm>
            <a:off x="3124200" y="6243638"/>
            <a:ext cx="2895600" cy="457200"/>
          </a:xfrm>
          <a:prstGeom prst="rect">
            <a:avLst/>
          </a:prstGeom>
          <a:noFill/>
          <a:ln w="9525">
            <a:noFill/>
            <a:miter lim="800000"/>
            <a:headEnd/>
            <a:tailEnd/>
          </a:ln>
          <a:effectLst/>
        </p:spPr>
        <p:txBody>
          <a:bodyPr vert="horz" wrap="square" lIns="91440" tIns="45720" rIns="91440" bIns="45720" numCol="1" anchor="b" anchorCtr="0" compatLnSpc="1">
            <a:prstTxWarp prst="textNoShape">
              <a:avLst/>
            </a:prstTxWarp>
          </a:bodyPr>
          <a:lstStyle>
            <a:lvl1pPr algn="ctr" eaLnBrk="1" hangingPunct="1">
              <a:defRPr sz="1200" b="1" i="0">
                <a:effectLst>
                  <a:outerShdw blurRad="38100" dist="38100" dir="2700000" algn="tl">
                    <a:srgbClr val="000000"/>
                  </a:outerShdw>
                </a:effectLst>
                <a:latin typeface="Arial" panose="020B0604020202020204" pitchFamily="34" charset="0"/>
                <a:ea typeface="+mn-ea"/>
                <a:cs typeface="+mn-cs"/>
              </a:defRPr>
            </a:lvl1pPr>
          </a:lstStyle>
          <a:p>
            <a:pPr defTabSz="914400" fontAlgn="base">
              <a:spcBef>
                <a:spcPct val="0"/>
              </a:spcBef>
              <a:spcAft>
                <a:spcPct val="0"/>
              </a:spcAft>
              <a:defRPr/>
            </a:pPr>
            <a:endParaRPr lang="en-US" dirty="0">
              <a:solidFill>
                <a:srgbClr val="FFFFFF"/>
              </a:solidFill>
            </a:endParaRPr>
          </a:p>
        </p:txBody>
      </p:sp>
      <p:sp>
        <p:nvSpPr>
          <p:cNvPr id="65757" name="Rectangle 1245"/>
          <p:cNvSpPr>
            <a:spLocks noGrp="1" noChangeArrowheads="1"/>
          </p:cNvSpPr>
          <p:nvPr>
            <p:ph type="body" idx="1"/>
          </p:nvPr>
        </p:nvSpPr>
        <p:spPr bwMode="auto">
          <a:xfrm>
            <a:off x="457200" y="1600200"/>
            <a:ext cx="8229600" cy="45339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65758" name="Rectangle 1246"/>
          <p:cNvSpPr>
            <a:spLocks noGrp="1" noChangeArrowheads="1"/>
          </p:cNvSpPr>
          <p:nvPr>
            <p:ph type="title"/>
          </p:nvPr>
        </p:nvSpPr>
        <p:spPr bwMode="auto">
          <a:xfrm>
            <a:off x="457200" y="274638"/>
            <a:ext cx="8229600" cy="11430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Tree>
    <p:extLst>
      <p:ext uri="{BB962C8B-B14F-4D97-AF65-F5344CB8AC3E}">
        <p14:creationId xmlns:p14="http://schemas.microsoft.com/office/powerpoint/2010/main" val="2911354978"/>
      </p:ext>
    </p:extLst>
  </p:cSld>
  <p:clrMap bg1="dk2" tx1="lt1" bg2="dk1" tx2="lt2" accent1="accent1" accent2="accent2" accent3="accent3" accent4="accent4" accent5="accent5" accent6="accent6" hlink="hlink" folHlink="folHlink"/>
  <p:sldLayoutIdLst>
    <p:sldLayoutId id="2147488671" r:id="rId1"/>
    <p:sldLayoutId id="2147488672" r:id="rId2"/>
    <p:sldLayoutId id="2147488673" r:id="rId3"/>
    <p:sldLayoutId id="2147488674" r:id="rId4"/>
    <p:sldLayoutId id="2147488675" r:id="rId5"/>
    <p:sldLayoutId id="2147488676" r:id="rId6"/>
    <p:sldLayoutId id="2147488677" r:id="rId7"/>
    <p:sldLayoutId id="2147488678" r:id="rId8"/>
    <p:sldLayoutId id="2147488679" r:id="rId9"/>
    <p:sldLayoutId id="2147488680" r:id="rId10"/>
    <p:sldLayoutId id="2147488681" r:id="rId11"/>
  </p:sldLayoutIdLst>
  <p:txStyles>
    <p:titleStyle>
      <a:lvl1pPr algn="ctr" rtl="0" eaLnBrk="0" fontAlgn="base" hangingPunct="0">
        <a:spcBef>
          <a:spcPct val="0"/>
        </a:spcBef>
        <a:spcAft>
          <a:spcPct val="0"/>
        </a:spcAft>
        <a:defRPr sz="4400" b="1" i="0">
          <a:solidFill>
            <a:schemeClr val="tx2"/>
          </a:solidFill>
          <a:effectLst>
            <a:outerShdw blurRad="38100" dist="38100" dir="2700000" algn="tl">
              <a:srgbClr val="000000"/>
            </a:outerShdw>
          </a:effectLst>
          <a:latin typeface="Arial" panose="020B0604020202020204" pitchFamily="34" charset="0"/>
          <a:ea typeface="ＭＳ Ｐゴシック" charset="0"/>
          <a:cs typeface="Geneva" charset="0"/>
        </a:defRPr>
      </a:lvl1pPr>
      <a:lvl2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ea typeface="ＭＳ Ｐゴシック" charset="0"/>
          <a:cs typeface="Geneva" charset="0"/>
        </a:defRPr>
      </a:lvl2pPr>
      <a:lvl3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ea typeface="ＭＳ Ｐゴシック" charset="0"/>
          <a:cs typeface="Geneva" charset="0"/>
        </a:defRPr>
      </a:lvl3pPr>
      <a:lvl4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ea typeface="ＭＳ Ｐゴシック" charset="0"/>
          <a:cs typeface="Geneva" charset="0"/>
        </a:defRPr>
      </a:lvl4pPr>
      <a:lvl5pPr algn="ctr" rtl="0" eaLnBrk="0" fontAlgn="base" hangingPunct="0">
        <a:spcBef>
          <a:spcPct val="0"/>
        </a:spcBef>
        <a:spcAft>
          <a:spcPct val="0"/>
        </a:spcAft>
        <a:defRPr sz="4400">
          <a:solidFill>
            <a:schemeClr val="tx2"/>
          </a:solidFill>
          <a:effectLst>
            <a:outerShdw blurRad="38100" dist="38100" dir="2700000" algn="tl">
              <a:srgbClr val="000000"/>
            </a:outerShdw>
          </a:effectLst>
          <a:latin typeface="Arial" charset="0"/>
          <a:ea typeface="ＭＳ Ｐゴシック" charset="0"/>
          <a:cs typeface="Geneva" charset="0"/>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Arial" charset="0"/>
        </a:defRPr>
      </a:lvl9pPr>
    </p:titleStyle>
    <p:bodyStyle>
      <a:lvl1pPr marL="342900" indent="-342900" algn="l" rtl="0" eaLnBrk="0" fontAlgn="base" hangingPunct="0">
        <a:spcBef>
          <a:spcPct val="20000"/>
        </a:spcBef>
        <a:spcAft>
          <a:spcPct val="0"/>
        </a:spcAft>
        <a:buClr>
          <a:schemeClr val="hlink"/>
        </a:buClr>
        <a:buFont typeface="Wingdings" charset="0"/>
        <a:buBlip>
          <a:blip r:embed="rId13"/>
        </a:buBlip>
        <a:defRPr sz="3200" b="1" i="0">
          <a:solidFill>
            <a:schemeClr val="tx1"/>
          </a:solidFill>
          <a:effectLst>
            <a:outerShdw blurRad="38100" dist="38100" dir="2700000" algn="tl">
              <a:srgbClr val="000000"/>
            </a:outerShdw>
          </a:effectLst>
          <a:latin typeface="Arial" panose="020B0604020202020204" pitchFamily="34" charset="0"/>
          <a:ea typeface="ＭＳ Ｐゴシック" charset="0"/>
          <a:cs typeface="Geneva" charset="0"/>
        </a:defRPr>
      </a:lvl1pPr>
      <a:lvl2pPr marL="742950" indent="-285750" algn="l" rtl="0" eaLnBrk="0" fontAlgn="base" hangingPunct="0">
        <a:spcBef>
          <a:spcPct val="20000"/>
        </a:spcBef>
        <a:spcAft>
          <a:spcPct val="0"/>
        </a:spcAft>
        <a:buClr>
          <a:schemeClr val="folHlink"/>
        </a:buClr>
        <a:buSzPct val="50000"/>
        <a:buFont typeface="Wingdings" charset="0"/>
        <a:buChar char="n"/>
        <a:defRPr sz="2800" b="1" i="0">
          <a:solidFill>
            <a:schemeClr val="tx1"/>
          </a:solidFill>
          <a:effectLst>
            <a:outerShdw blurRad="38100" dist="38100" dir="2700000" algn="tl">
              <a:srgbClr val="000000"/>
            </a:outerShdw>
          </a:effectLst>
          <a:latin typeface="Arial" panose="020B0604020202020204" pitchFamily="34" charset="0"/>
          <a:ea typeface="Geneva" charset="-128"/>
          <a:cs typeface="Geneva" charset="0"/>
        </a:defRPr>
      </a:lvl2pPr>
      <a:lvl3pPr marL="1143000" indent="-228600" algn="l" rtl="0" eaLnBrk="0" fontAlgn="base" hangingPunct="0">
        <a:spcBef>
          <a:spcPct val="20000"/>
        </a:spcBef>
        <a:spcAft>
          <a:spcPct val="0"/>
        </a:spcAft>
        <a:buClr>
          <a:schemeClr val="hlink"/>
        </a:buClr>
        <a:buFont typeface="Wingdings" charset="0"/>
        <a:buBlip>
          <a:blip r:embed="rId13"/>
        </a:buBlip>
        <a:defRPr sz="2400" b="1" i="0">
          <a:solidFill>
            <a:schemeClr val="tx1"/>
          </a:solidFill>
          <a:effectLst>
            <a:outerShdw blurRad="38100" dist="38100" dir="2700000" algn="tl">
              <a:srgbClr val="000000"/>
            </a:outerShdw>
          </a:effectLst>
          <a:latin typeface="Arial" panose="020B0604020202020204" pitchFamily="34" charset="0"/>
          <a:ea typeface="Geneva" charset="-128"/>
          <a:cs typeface="Geneva" charset="0"/>
        </a:defRPr>
      </a:lvl3pPr>
      <a:lvl4pPr marL="1600200" indent="-228600" algn="l" rtl="0" eaLnBrk="0" fontAlgn="base" hangingPunct="0">
        <a:spcBef>
          <a:spcPct val="20000"/>
        </a:spcBef>
        <a:spcAft>
          <a:spcPct val="0"/>
        </a:spcAft>
        <a:buClr>
          <a:schemeClr val="folHlink"/>
        </a:buClr>
        <a:buSzPct val="50000"/>
        <a:buFont typeface="Wingdings" charset="0"/>
        <a:buChar char="n"/>
        <a:defRPr sz="2000" b="1" i="0">
          <a:solidFill>
            <a:schemeClr val="tx1"/>
          </a:solidFill>
          <a:effectLst>
            <a:outerShdw blurRad="38100" dist="38100" dir="2700000" algn="tl">
              <a:srgbClr val="000000"/>
            </a:outerShdw>
          </a:effectLst>
          <a:latin typeface="Arial" panose="020B0604020202020204" pitchFamily="34" charset="0"/>
          <a:ea typeface="Geneva" charset="-128"/>
          <a:cs typeface="Geneva" charset="0"/>
        </a:defRPr>
      </a:lvl4pPr>
      <a:lvl5pPr marL="2057400" indent="-228600" algn="l" rtl="0" eaLnBrk="0" fontAlgn="base" hangingPunct="0">
        <a:spcBef>
          <a:spcPct val="20000"/>
        </a:spcBef>
        <a:spcAft>
          <a:spcPct val="0"/>
        </a:spcAft>
        <a:buClr>
          <a:schemeClr val="hlink"/>
        </a:buClr>
        <a:buFont typeface="Wingdings" charset="0"/>
        <a:buBlip>
          <a:blip r:embed="rId13"/>
        </a:buBlip>
        <a:defRPr sz="2000" b="1" i="0">
          <a:solidFill>
            <a:schemeClr val="tx1"/>
          </a:solidFill>
          <a:effectLst>
            <a:outerShdw blurRad="38100" dist="38100" dir="2700000" algn="tl">
              <a:srgbClr val="000000"/>
            </a:outerShdw>
          </a:effectLst>
          <a:latin typeface="Arial" panose="020B0604020202020204" pitchFamily="34" charset="0"/>
          <a:ea typeface="Geneva" charset="-128"/>
          <a:cs typeface="Geneva" charset="0"/>
        </a:defRPr>
      </a:lvl5pPr>
      <a:lvl6pPr marL="2514600" indent="-228600" algn="l" rtl="0" fontAlgn="base">
        <a:spcBef>
          <a:spcPct val="20000"/>
        </a:spcBef>
        <a:spcAft>
          <a:spcPct val="0"/>
        </a:spcAft>
        <a:buClr>
          <a:schemeClr val="hlink"/>
        </a:buClr>
        <a:buFont typeface="Wingdings" charset="2"/>
        <a:buBlip>
          <a:blip r:embed="rId13"/>
        </a:buBlip>
        <a:defRPr sz="2000">
          <a:solidFill>
            <a:schemeClr val="tx1"/>
          </a:solidFill>
          <a:effectLst>
            <a:outerShdw blurRad="38100" dist="38100" dir="2700000" algn="tl">
              <a:srgbClr val="000000"/>
            </a:outerShdw>
          </a:effectLst>
          <a:latin typeface="+mn-lt"/>
          <a:ea typeface="Geneva" charset="-128"/>
        </a:defRPr>
      </a:lvl6pPr>
      <a:lvl7pPr marL="2971800" indent="-228600" algn="l" rtl="0" fontAlgn="base">
        <a:spcBef>
          <a:spcPct val="20000"/>
        </a:spcBef>
        <a:spcAft>
          <a:spcPct val="0"/>
        </a:spcAft>
        <a:buClr>
          <a:schemeClr val="hlink"/>
        </a:buClr>
        <a:buFont typeface="Wingdings" charset="2"/>
        <a:buBlip>
          <a:blip r:embed="rId13"/>
        </a:buBlip>
        <a:defRPr sz="2000">
          <a:solidFill>
            <a:schemeClr val="tx1"/>
          </a:solidFill>
          <a:effectLst>
            <a:outerShdw blurRad="38100" dist="38100" dir="2700000" algn="tl">
              <a:srgbClr val="000000"/>
            </a:outerShdw>
          </a:effectLst>
          <a:latin typeface="+mn-lt"/>
          <a:ea typeface="Geneva" charset="-128"/>
        </a:defRPr>
      </a:lvl7pPr>
      <a:lvl8pPr marL="3429000" indent="-228600" algn="l" rtl="0" fontAlgn="base">
        <a:spcBef>
          <a:spcPct val="20000"/>
        </a:spcBef>
        <a:spcAft>
          <a:spcPct val="0"/>
        </a:spcAft>
        <a:buClr>
          <a:schemeClr val="hlink"/>
        </a:buClr>
        <a:buFont typeface="Wingdings" charset="2"/>
        <a:buBlip>
          <a:blip r:embed="rId13"/>
        </a:buBlip>
        <a:defRPr sz="2000">
          <a:solidFill>
            <a:schemeClr val="tx1"/>
          </a:solidFill>
          <a:effectLst>
            <a:outerShdw blurRad="38100" dist="38100" dir="2700000" algn="tl">
              <a:srgbClr val="000000"/>
            </a:outerShdw>
          </a:effectLst>
          <a:latin typeface="+mn-lt"/>
          <a:ea typeface="Geneva" charset="-128"/>
        </a:defRPr>
      </a:lvl8pPr>
      <a:lvl9pPr marL="3886200" indent="-228600" algn="l" rtl="0" fontAlgn="base">
        <a:spcBef>
          <a:spcPct val="20000"/>
        </a:spcBef>
        <a:spcAft>
          <a:spcPct val="0"/>
        </a:spcAft>
        <a:buClr>
          <a:schemeClr val="hlink"/>
        </a:buClr>
        <a:buFont typeface="Wingdings" charset="2"/>
        <a:buBlip>
          <a:blip r:embed="rId13"/>
        </a:buBlip>
        <a:defRPr sz="2000">
          <a:solidFill>
            <a:schemeClr val="tx1"/>
          </a:solidFill>
          <a:effectLst>
            <a:outerShdw blurRad="38100" dist="38100" dir="2700000" algn="tl">
              <a:srgbClr val="000000"/>
            </a:outerShdw>
          </a:effectLst>
          <a:latin typeface="+mn-lt"/>
          <a:ea typeface="Geneva"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Masters/slideMaster99.xml><?xml version="1.0" encoding="utf-8"?>
<p:sldMaster xmlns:a="http://schemas.openxmlformats.org/drawingml/2006/main" xmlns:r="http://schemas.openxmlformats.org/officeDocument/2006/relationships" xmlns:p="http://schemas.openxmlformats.org/presentationml/2006/main">
  <p:cSld>
    <p:bg>
      <p:bgPr shadeToTitle="1">
        <a:gradFill rotWithShape="0">
          <a:gsLst>
            <a:gs pos="0">
              <a:srgbClr val="FFEFD1"/>
            </a:gs>
            <a:gs pos="64999">
              <a:srgbClr val="F0EBD5"/>
            </a:gs>
            <a:gs pos="100000">
              <a:srgbClr val="D1C39F"/>
            </a:gs>
          </a:gsLst>
          <a:path path="shape">
            <a:fillToRect l="50000" t="50000" r="50000" b="50000"/>
          </a:path>
        </a:gradFill>
        <a:effectLst/>
      </p:bgPr>
    </p:bg>
    <p:spTree>
      <p:nvGrpSpPr>
        <p:cNvPr id="1" name=""/>
        <p:cNvGrpSpPr/>
        <p:nvPr/>
      </p:nvGrpSpPr>
      <p:grpSpPr>
        <a:xfrm>
          <a:off x="0" y="0"/>
          <a:ext cx="0" cy="0"/>
          <a:chOff x="0" y="0"/>
          <a:chExt cx="0" cy="0"/>
        </a:xfrm>
      </p:grpSpPr>
      <p:sp>
        <p:nvSpPr>
          <p:cNvPr id="1026" name="Rectangle 2"/>
          <p:cNvSpPr>
            <a:spLocks noGrp="1" noChangeArrowheads="1"/>
          </p:cNvSpPr>
          <p:nvPr>
            <p:ph type="title"/>
          </p:nvPr>
        </p:nvSpPr>
        <p:spPr bwMode="auto">
          <a:xfrm>
            <a:off x="685800" y="609600"/>
            <a:ext cx="7772400" cy="1143000"/>
          </a:xfrm>
          <a:prstGeom prst="rect">
            <a:avLst/>
          </a:prstGeom>
          <a:noFill/>
          <a:ln w="9525">
            <a:noFill/>
            <a:miter lim="800000"/>
            <a:headEnd/>
            <a:tailEnd/>
          </a:ln>
        </p:spPr>
        <p:txBody>
          <a:bodyPr vert="horz" wrap="square" lIns="91440" tIns="45720" rIns="91440" bIns="45720" numCol="1" anchor="ctr" anchorCtr="0" compatLnSpc="1">
            <a:prstTxWarp prst="textNoShape">
              <a:avLst/>
            </a:prstTxWarp>
          </a:bodyPr>
          <a:lstStyle/>
          <a:p>
            <a:pPr lvl="0"/>
            <a:r>
              <a:rPr lang="en-US" dirty="0"/>
              <a:t>Click to edit Master title style</a:t>
            </a:r>
          </a:p>
        </p:txBody>
      </p:sp>
      <p:sp>
        <p:nvSpPr>
          <p:cNvPr id="1027" name="Rectangle 3"/>
          <p:cNvSpPr>
            <a:spLocks noGrp="1" noChangeArrowheads="1"/>
          </p:cNvSpPr>
          <p:nvPr>
            <p:ph type="body" idx="1"/>
          </p:nvPr>
        </p:nvSpPr>
        <p:spPr bwMode="auto">
          <a:xfrm>
            <a:off x="685800" y="1981200"/>
            <a:ext cx="7772400" cy="4114800"/>
          </a:xfrm>
          <a:prstGeom prst="rect">
            <a:avLst/>
          </a:prstGeom>
          <a:noFill/>
          <a:ln w="9525">
            <a:noFill/>
            <a:miter lim="800000"/>
            <a:headEnd/>
            <a:tailEnd/>
          </a:ln>
        </p:spPr>
        <p:txBody>
          <a:bodyPr vert="horz" wrap="square" lIns="91440" tIns="45720" rIns="91440" bIns="45720" numCol="1" anchor="t" anchorCtr="0" compatLnSpc="1">
            <a:prstTxWarp prst="textNoShape">
              <a:avLst/>
            </a:prstTxWarp>
          </a:bodyPr>
          <a:lstStyle/>
          <a:p>
            <a:pPr lvl="0"/>
            <a:r>
              <a:rPr lang="en-US" dirty="0"/>
              <a:t>Click to edit Master text styles</a:t>
            </a:r>
          </a:p>
          <a:p>
            <a:pPr lvl="1"/>
            <a:r>
              <a:rPr lang="en-US" dirty="0"/>
              <a:t>Second level</a:t>
            </a:r>
          </a:p>
          <a:p>
            <a:pPr lvl="2"/>
            <a:r>
              <a:rPr lang="en-US" dirty="0"/>
              <a:t>Third level</a:t>
            </a:r>
          </a:p>
          <a:p>
            <a:pPr lvl="3"/>
            <a:r>
              <a:rPr lang="en-US" dirty="0"/>
              <a:t>Fourth level</a:t>
            </a:r>
          </a:p>
          <a:p>
            <a:pPr lvl="4"/>
            <a:r>
              <a:rPr lang="en-US" dirty="0"/>
              <a:t>Fifth level</a:t>
            </a:r>
          </a:p>
        </p:txBody>
      </p:sp>
      <p:sp>
        <p:nvSpPr>
          <p:cNvPr id="1028" name="Rectangle 4"/>
          <p:cNvSpPr>
            <a:spLocks noGrp="1" noChangeArrowheads="1"/>
          </p:cNvSpPr>
          <p:nvPr>
            <p:ph type="dt" sz="half" idx="2"/>
          </p:nvPr>
        </p:nvSpPr>
        <p:spPr bwMode="auto">
          <a:xfrm>
            <a:off x="6858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eaLnBrk="0" hangingPunct="0">
              <a:defRPr sz="1400">
                <a:solidFill>
                  <a:srgbClr val="000000"/>
                </a:solidFill>
                <a:latin typeface="Times New Roman" pitchFamily="-112" charset="0"/>
                <a:ea typeface="+mn-ea"/>
                <a:cs typeface="+mn-cs"/>
              </a:defRPr>
            </a:lvl1pPr>
          </a:lstStyle>
          <a:p>
            <a:pPr>
              <a:defRPr/>
            </a:pPr>
            <a:endParaRPr lang="en-US"/>
          </a:p>
        </p:txBody>
      </p:sp>
      <p:sp>
        <p:nvSpPr>
          <p:cNvPr id="1029" name="Rectangle 5"/>
          <p:cNvSpPr>
            <a:spLocks noGrp="1" noChangeArrowheads="1"/>
          </p:cNvSpPr>
          <p:nvPr>
            <p:ph type="ftr" sz="quarter" idx="3"/>
          </p:nvPr>
        </p:nvSpPr>
        <p:spPr bwMode="auto">
          <a:xfrm>
            <a:off x="3124200" y="6248400"/>
            <a:ext cx="28956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ctr" eaLnBrk="0" hangingPunct="0">
              <a:defRPr sz="1400">
                <a:solidFill>
                  <a:srgbClr val="000000"/>
                </a:solidFill>
                <a:latin typeface="Times New Roman" pitchFamily="-112" charset="0"/>
                <a:ea typeface="+mn-ea"/>
                <a:cs typeface="+mn-cs"/>
              </a:defRPr>
            </a:lvl1pPr>
          </a:lstStyle>
          <a:p>
            <a:pPr>
              <a:defRPr/>
            </a:pPr>
            <a:endParaRPr lang="en-US"/>
          </a:p>
        </p:txBody>
      </p:sp>
      <p:sp>
        <p:nvSpPr>
          <p:cNvPr id="1030" name="Rectangle 6"/>
          <p:cNvSpPr>
            <a:spLocks noGrp="1" noChangeArrowheads="1"/>
          </p:cNvSpPr>
          <p:nvPr>
            <p:ph type="sldNum" sz="quarter" idx="4"/>
          </p:nvPr>
        </p:nvSpPr>
        <p:spPr bwMode="auto">
          <a:xfrm>
            <a:off x="6553200" y="6248400"/>
            <a:ext cx="1905000" cy="457200"/>
          </a:xfrm>
          <a:prstGeom prst="rect">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lvl1pPr algn="r" eaLnBrk="0" hangingPunct="0">
              <a:defRPr sz="1400">
                <a:solidFill>
                  <a:srgbClr val="000000"/>
                </a:solidFill>
                <a:latin typeface="Times New Roman" charset="0"/>
              </a:defRPr>
            </a:lvl1pPr>
          </a:lstStyle>
          <a:p>
            <a:pPr>
              <a:defRPr/>
            </a:pPr>
            <a:fld id="{04623C9D-1D5E-814B-BC97-0788E92C0EA5}" type="slidenum">
              <a:rPr lang="en-US"/>
              <a:pPr>
                <a:defRPr/>
              </a:pPr>
              <a:t>‹#›</a:t>
            </a:fld>
            <a:endParaRPr lang="en-US"/>
          </a:p>
        </p:txBody>
      </p:sp>
    </p:spTree>
    <p:extLst>
      <p:ext uri="{BB962C8B-B14F-4D97-AF65-F5344CB8AC3E}">
        <p14:creationId xmlns:p14="http://schemas.microsoft.com/office/powerpoint/2010/main" val="811145885"/>
      </p:ext>
    </p:extLst>
  </p:cSld>
  <p:clrMap bg1="lt1" tx1="dk1" bg2="lt2" tx2="dk2" accent1="accent1" accent2="accent2" accent3="accent3" accent4="accent4" accent5="accent5" accent6="accent6" hlink="hlink" folHlink="folHlink"/>
  <p:sldLayoutIdLst>
    <p:sldLayoutId id="2147488683" r:id="rId1"/>
    <p:sldLayoutId id="2147488684" r:id="rId2"/>
    <p:sldLayoutId id="2147488685" r:id="rId3"/>
  </p:sldLayoutIdLst>
  <p:txStyles>
    <p:titleStyle>
      <a:lvl1pPr algn="ctr" rtl="0" eaLnBrk="0" fontAlgn="base" hangingPunct="0">
        <a:spcBef>
          <a:spcPct val="0"/>
        </a:spcBef>
        <a:spcAft>
          <a:spcPct val="0"/>
        </a:spcAft>
        <a:defRPr sz="4000" b="1" i="0">
          <a:solidFill>
            <a:schemeClr val="tx2"/>
          </a:solidFill>
          <a:effectLst>
            <a:outerShdw blurRad="38100" dist="38100" dir="2700000" algn="tl">
              <a:srgbClr val="000000">
                <a:alpha val="43137"/>
              </a:srgbClr>
            </a:outerShdw>
          </a:effectLst>
          <a:latin typeface="Arial" panose="020B0604020202020204" pitchFamily="34" charset="0"/>
          <a:ea typeface="ＭＳ Ｐゴシック" pitchFamily="-107" charset="-128"/>
          <a:cs typeface="Arial" panose="020B0604020202020204" pitchFamily="34" charset="0"/>
        </a:defRPr>
      </a:lvl1pPr>
      <a:lvl2pPr algn="ctr" rtl="0" eaLnBrk="0" fontAlgn="base" hangingPunct="0">
        <a:spcBef>
          <a:spcPct val="0"/>
        </a:spcBef>
        <a:spcAft>
          <a:spcPct val="0"/>
        </a:spcAft>
        <a:defRPr sz="4000" b="1">
          <a:solidFill>
            <a:schemeClr val="tx2"/>
          </a:solidFill>
          <a:latin typeface="Arial" charset="0"/>
          <a:ea typeface="ＭＳ Ｐゴシック" pitchFamily="-107" charset="-128"/>
          <a:cs typeface="ＭＳ Ｐゴシック" pitchFamily="-107" charset="-128"/>
        </a:defRPr>
      </a:lvl2pPr>
      <a:lvl3pPr algn="ctr" rtl="0" eaLnBrk="0" fontAlgn="base" hangingPunct="0">
        <a:spcBef>
          <a:spcPct val="0"/>
        </a:spcBef>
        <a:spcAft>
          <a:spcPct val="0"/>
        </a:spcAft>
        <a:defRPr sz="4000" b="1">
          <a:solidFill>
            <a:schemeClr val="tx2"/>
          </a:solidFill>
          <a:latin typeface="Arial" charset="0"/>
          <a:ea typeface="ＭＳ Ｐゴシック" pitchFamily="-107" charset="-128"/>
          <a:cs typeface="ＭＳ Ｐゴシック" pitchFamily="-107" charset="-128"/>
        </a:defRPr>
      </a:lvl3pPr>
      <a:lvl4pPr algn="ctr" rtl="0" eaLnBrk="0" fontAlgn="base" hangingPunct="0">
        <a:spcBef>
          <a:spcPct val="0"/>
        </a:spcBef>
        <a:spcAft>
          <a:spcPct val="0"/>
        </a:spcAft>
        <a:defRPr sz="4000" b="1">
          <a:solidFill>
            <a:schemeClr val="tx2"/>
          </a:solidFill>
          <a:latin typeface="Arial" charset="0"/>
          <a:ea typeface="ＭＳ Ｐゴシック" pitchFamily="-107" charset="-128"/>
          <a:cs typeface="ＭＳ Ｐゴシック" pitchFamily="-107" charset="-128"/>
        </a:defRPr>
      </a:lvl4pPr>
      <a:lvl5pPr algn="ctr" rtl="0" eaLnBrk="0" fontAlgn="base" hangingPunct="0">
        <a:spcBef>
          <a:spcPct val="0"/>
        </a:spcBef>
        <a:spcAft>
          <a:spcPct val="0"/>
        </a:spcAft>
        <a:defRPr sz="4000" b="1">
          <a:solidFill>
            <a:schemeClr val="tx2"/>
          </a:solidFill>
          <a:latin typeface="Arial" charset="0"/>
          <a:ea typeface="ＭＳ Ｐゴシック" pitchFamily="-107" charset="-128"/>
          <a:cs typeface="ＭＳ Ｐゴシック" pitchFamily="-107"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p:titleStyle>
    <p:bodyStyle>
      <a:lvl1pPr marL="342900" indent="-342900" algn="l" rtl="0" eaLnBrk="0" fontAlgn="base" hangingPunct="0">
        <a:spcBef>
          <a:spcPct val="20000"/>
        </a:spcBef>
        <a:spcAft>
          <a:spcPct val="0"/>
        </a:spcAft>
        <a:buChar char="•"/>
        <a:defRPr sz="2800" b="1" i="0">
          <a:solidFill>
            <a:schemeClr val="tx1"/>
          </a:solidFill>
          <a:effectLst>
            <a:outerShdw blurRad="38100" dist="38100" dir="2700000" algn="tl">
              <a:srgbClr val="000000">
                <a:alpha val="43137"/>
              </a:srgbClr>
            </a:outerShdw>
          </a:effectLst>
          <a:latin typeface="Arial" panose="020B0604020202020204" pitchFamily="34" charset="0"/>
          <a:ea typeface="ＭＳ Ｐゴシック" pitchFamily="-107" charset="-128"/>
          <a:cs typeface="Arial" panose="020B0604020202020204" pitchFamily="34" charset="0"/>
        </a:defRPr>
      </a:lvl1pPr>
      <a:lvl2pPr marL="742950" indent="-285750" algn="l" rtl="0" eaLnBrk="0" fontAlgn="base" hangingPunct="0">
        <a:spcBef>
          <a:spcPct val="20000"/>
        </a:spcBef>
        <a:spcAft>
          <a:spcPct val="0"/>
        </a:spcAft>
        <a:buChar char="–"/>
        <a:defRPr sz="2400" b="1" i="0">
          <a:solidFill>
            <a:schemeClr val="tx1"/>
          </a:solidFill>
          <a:effectLst>
            <a:outerShdw blurRad="38100" dist="38100" dir="2700000" algn="tl">
              <a:srgbClr val="000000">
                <a:alpha val="43137"/>
              </a:srgbClr>
            </a:outerShdw>
          </a:effectLst>
          <a:latin typeface="Arial" panose="020B0604020202020204" pitchFamily="34" charset="0"/>
          <a:ea typeface="ＭＳ Ｐゴシック" pitchFamily="-112" charset="-128"/>
          <a:cs typeface="Arial" panose="020B0604020202020204" pitchFamily="34" charset="0"/>
        </a:defRPr>
      </a:lvl2pPr>
      <a:lvl3pPr marL="1143000" indent="-228600" algn="l" rtl="0" eaLnBrk="0" fontAlgn="base" hangingPunct="0">
        <a:spcBef>
          <a:spcPct val="20000"/>
        </a:spcBef>
        <a:spcAft>
          <a:spcPct val="0"/>
        </a:spcAft>
        <a:buChar char="•"/>
        <a:defRPr sz="2000" b="1" i="0">
          <a:solidFill>
            <a:schemeClr val="tx1"/>
          </a:solidFill>
          <a:effectLst>
            <a:outerShdw blurRad="38100" dist="38100" dir="2700000" algn="tl">
              <a:srgbClr val="000000">
                <a:alpha val="43137"/>
              </a:srgbClr>
            </a:outerShdw>
          </a:effectLst>
          <a:latin typeface="Arial" panose="020B0604020202020204" pitchFamily="34" charset="0"/>
          <a:ea typeface="Geneva" charset="-128"/>
          <a:cs typeface="Arial" panose="020B0604020202020204" pitchFamily="34" charset="0"/>
        </a:defRPr>
      </a:lvl3pPr>
      <a:lvl4pPr marL="1600200" indent="-228600" algn="l" rtl="0" eaLnBrk="0" fontAlgn="base" hangingPunct="0">
        <a:spcBef>
          <a:spcPct val="20000"/>
        </a:spcBef>
        <a:spcAft>
          <a:spcPct val="0"/>
        </a:spcAft>
        <a:buChar char="–"/>
        <a:defRPr b="1" i="0">
          <a:solidFill>
            <a:schemeClr val="tx1"/>
          </a:solidFill>
          <a:effectLst>
            <a:outerShdw blurRad="38100" dist="38100" dir="2700000" algn="tl">
              <a:srgbClr val="000000">
                <a:alpha val="43137"/>
              </a:srgbClr>
            </a:outerShdw>
          </a:effectLst>
          <a:latin typeface="Arial" panose="020B0604020202020204" pitchFamily="34" charset="0"/>
          <a:ea typeface="Geneva" charset="-128"/>
          <a:cs typeface="Arial" panose="020B0604020202020204" pitchFamily="34" charset="0"/>
        </a:defRPr>
      </a:lvl4pPr>
      <a:lvl5pPr marL="2057400" indent="-228600" algn="l" rtl="0" eaLnBrk="0" fontAlgn="base" hangingPunct="0">
        <a:spcBef>
          <a:spcPct val="20000"/>
        </a:spcBef>
        <a:spcAft>
          <a:spcPct val="0"/>
        </a:spcAft>
        <a:buChar char="»"/>
        <a:defRPr b="1" i="0">
          <a:solidFill>
            <a:schemeClr val="tx1"/>
          </a:solidFill>
          <a:effectLst>
            <a:outerShdw blurRad="38100" dist="38100" dir="2700000" algn="tl">
              <a:srgbClr val="000000">
                <a:alpha val="43137"/>
              </a:srgbClr>
            </a:outerShdw>
          </a:effectLst>
          <a:latin typeface="Arial" panose="020B0604020202020204" pitchFamily="34" charset="0"/>
          <a:ea typeface="Geneva" charset="-128"/>
          <a:cs typeface="Arial" panose="020B0604020202020204" pitchFamily="34" charset="0"/>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p:bodyStyle>
    <p:otherStyle>
      <a:defPPr>
        <a:defRPr lang="en-US"/>
      </a:defPPr>
      <a:lvl1pPr marL="0" algn="l" defTabSz="457200" rtl="0" eaLnBrk="1" latinLnBrk="0" hangingPunct="1">
        <a:defRPr sz="1800" kern="1200">
          <a:solidFill>
            <a:schemeClr val="tx1"/>
          </a:solidFill>
          <a:latin typeface="+mn-lt"/>
          <a:ea typeface="+mn-ea"/>
          <a:cs typeface="+mn-cs"/>
        </a:defRPr>
      </a:lvl1pPr>
      <a:lvl2pPr marL="457200" algn="l" defTabSz="457200" rtl="0" eaLnBrk="1" latinLnBrk="0" hangingPunct="1">
        <a:defRPr sz="1800" kern="1200">
          <a:solidFill>
            <a:schemeClr val="tx1"/>
          </a:solidFill>
          <a:latin typeface="+mn-lt"/>
          <a:ea typeface="+mn-ea"/>
          <a:cs typeface="+mn-cs"/>
        </a:defRPr>
      </a:lvl2pPr>
      <a:lvl3pPr marL="914400" algn="l" defTabSz="457200" rtl="0" eaLnBrk="1" latinLnBrk="0" hangingPunct="1">
        <a:defRPr sz="1800" kern="1200">
          <a:solidFill>
            <a:schemeClr val="tx1"/>
          </a:solidFill>
          <a:latin typeface="+mn-lt"/>
          <a:ea typeface="+mn-ea"/>
          <a:cs typeface="+mn-cs"/>
        </a:defRPr>
      </a:lvl3pPr>
      <a:lvl4pPr marL="1371600" algn="l" defTabSz="457200" rtl="0" eaLnBrk="1" latinLnBrk="0" hangingPunct="1">
        <a:defRPr sz="1800" kern="1200">
          <a:solidFill>
            <a:schemeClr val="tx1"/>
          </a:solidFill>
          <a:latin typeface="+mn-lt"/>
          <a:ea typeface="+mn-ea"/>
          <a:cs typeface="+mn-cs"/>
        </a:defRPr>
      </a:lvl4pPr>
      <a:lvl5pPr marL="1828800" algn="l" defTabSz="457200" rtl="0" eaLnBrk="1" latinLnBrk="0" hangingPunct="1">
        <a:defRPr sz="1800" kern="1200">
          <a:solidFill>
            <a:schemeClr val="tx1"/>
          </a:solidFill>
          <a:latin typeface="+mn-lt"/>
          <a:ea typeface="+mn-ea"/>
          <a:cs typeface="+mn-cs"/>
        </a:defRPr>
      </a:lvl5pPr>
      <a:lvl6pPr marL="2286000" algn="l" defTabSz="457200" rtl="0" eaLnBrk="1" latinLnBrk="0" hangingPunct="1">
        <a:defRPr sz="1800" kern="1200">
          <a:solidFill>
            <a:schemeClr val="tx1"/>
          </a:solidFill>
          <a:latin typeface="+mn-lt"/>
          <a:ea typeface="+mn-ea"/>
          <a:cs typeface="+mn-cs"/>
        </a:defRPr>
      </a:lvl6pPr>
      <a:lvl7pPr marL="2743200" algn="l" defTabSz="457200" rtl="0" eaLnBrk="1" latinLnBrk="0" hangingPunct="1">
        <a:defRPr sz="1800" kern="1200">
          <a:solidFill>
            <a:schemeClr val="tx1"/>
          </a:solidFill>
          <a:latin typeface="+mn-lt"/>
          <a:ea typeface="+mn-ea"/>
          <a:cs typeface="+mn-cs"/>
        </a:defRPr>
      </a:lvl7pPr>
      <a:lvl8pPr marL="3200400" algn="l" defTabSz="457200" rtl="0" eaLnBrk="1" latinLnBrk="0" hangingPunct="1">
        <a:defRPr sz="1800" kern="1200">
          <a:solidFill>
            <a:schemeClr val="tx1"/>
          </a:solidFill>
          <a:latin typeface="+mn-lt"/>
          <a:ea typeface="+mn-ea"/>
          <a:cs typeface="+mn-cs"/>
        </a:defRPr>
      </a:lvl8pPr>
      <a:lvl9pPr marL="3657600" algn="l" defTabSz="4572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51.png"/><Relationship Id="rId2" Type="http://schemas.openxmlformats.org/officeDocument/2006/relationships/notesSlide" Target="../notesSlides/notesSlide1.xml"/><Relationship Id="rId1" Type="http://schemas.openxmlformats.org/officeDocument/2006/relationships/slideLayout" Target="../slideLayouts/slideLayout31.xml"/><Relationship Id="rId4" Type="http://schemas.microsoft.com/office/2007/relationships/hdphoto" Target="../media/hdphoto1.wdp"/></Relationships>
</file>

<file path=ppt/slides/_rels/slide10.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10.xml"/><Relationship Id="rId1" Type="http://schemas.openxmlformats.org/officeDocument/2006/relationships/slideLayout" Target="../slideLayouts/slideLayout1400.xml"/><Relationship Id="rId4" Type="http://schemas.openxmlformats.org/officeDocument/2006/relationships/image" Target="../media/image57.jpeg"/></Relationships>
</file>

<file path=ppt/slides/_rels/slide100.xml.rels><?xml version="1.0" encoding="UTF-8" standalone="yes"?>
<Relationships xmlns="http://schemas.openxmlformats.org/package/2006/relationships"><Relationship Id="rId3" Type="http://schemas.openxmlformats.org/officeDocument/2006/relationships/image" Target="../media/image109.jpeg"/><Relationship Id="rId2" Type="http://schemas.openxmlformats.org/officeDocument/2006/relationships/notesSlide" Target="../notesSlides/notesSlide68.xml"/><Relationship Id="rId1" Type="http://schemas.openxmlformats.org/officeDocument/2006/relationships/slideLayout" Target="../slideLayouts/slideLayout2345.xml"/></Relationships>
</file>

<file path=ppt/slides/_rels/slide101.xml.rels><?xml version="1.0" encoding="UTF-8" standalone="yes"?>
<Relationships xmlns="http://schemas.openxmlformats.org/package/2006/relationships"><Relationship Id="rId1" Type="http://schemas.openxmlformats.org/officeDocument/2006/relationships/slideLayout" Target="../slideLayouts/slideLayout118.xml"/></Relationships>
</file>

<file path=ppt/slides/_rels/slide102.xml.rels><?xml version="1.0" encoding="UTF-8" standalone="yes"?>
<Relationships xmlns="http://schemas.openxmlformats.org/package/2006/relationships"><Relationship Id="rId3" Type="http://schemas.openxmlformats.org/officeDocument/2006/relationships/image" Target="../media/image110.jpeg"/><Relationship Id="rId2" Type="http://schemas.openxmlformats.org/officeDocument/2006/relationships/notesSlide" Target="../notesSlides/notesSlide69.xml"/><Relationship Id="rId1" Type="http://schemas.openxmlformats.org/officeDocument/2006/relationships/slideLayout" Target="../slideLayouts/slideLayout984.xml"/></Relationships>
</file>

<file path=ppt/slides/_rels/slide103.xml.rels><?xml version="1.0" encoding="UTF-8" standalone="yes"?>
<Relationships xmlns="http://schemas.openxmlformats.org/package/2006/relationships"><Relationship Id="rId2" Type="http://schemas.openxmlformats.org/officeDocument/2006/relationships/notesSlide" Target="../notesSlides/notesSlide70.xml"/><Relationship Id="rId1" Type="http://schemas.openxmlformats.org/officeDocument/2006/relationships/slideLayout" Target="../slideLayouts/slideLayout992.xml"/></Relationships>
</file>

<file path=ppt/slides/_rels/slide104.xml.rels><?xml version="1.0" encoding="UTF-8" standalone="yes"?>
<Relationships xmlns="http://schemas.openxmlformats.org/package/2006/relationships"><Relationship Id="rId3" Type="http://schemas.openxmlformats.org/officeDocument/2006/relationships/notesSlide" Target="../notesSlides/notesSlide71.xml"/><Relationship Id="rId2" Type="http://schemas.openxmlformats.org/officeDocument/2006/relationships/slideLayout" Target="../slideLayouts/slideLayout1.xml"/><Relationship Id="rId1" Type="http://schemas.openxmlformats.org/officeDocument/2006/relationships/themeOverride" Target="../theme/themeOverride20.xml"/></Relationships>
</file>

<file path=ppt/slides/_rels/slide105.xml.rels><?xml version="1.0" encoding="UTF-8" standalone="yes"?>
<Relationships xmlns="http://schemas.openxmlformats.org/package/2006/relationships"><Relationship Id="rId2" Type="http://schemas.openxmlformats.org/officeDocument/2006/relationships/notesSlide" Target="../notesSlides/notesSlide72.xml"/><Relationship Id="rId1" Type="http://schemas.openxmlformats.org/officeDocument/2006/relationships/slideLayout" Target="../slideLayouts/slideLayout992.xml"/></Relationships>
</file>

<file path=ppt/slides/_rels/slide106.xml.rels><?xml version="1.0" encoding="UTF-8" standalone="yes"?>
<Relationships xmlns="http://schemas.openxmlformats.org/package/2006/relationships"><Relationship Id="rId2" Type="http://schemas.openxmlformats.org/officeDocument/2006/relationships/notesSlide" Target="../notesSlides/notesSlide73.xml"/><Relationship Id="rId1" Type="http://schemas.openxmlformats.org/officeDocument/2006/relationships/slideLayout" Target="../slideLayouts/slideLayout984.xml"/></Relationships>
</file>

<file path=ppt/slides/_rels/slide107.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74.xml"/><Relationship Id="rId1" Type="http://schemas.openxmlformats.org/officeDocument/2006/relationships/slideLayout" Target="../slideLayouts/slideLayout2760.xml"/></Relationships>
</file>

<file path=ppt/slides/_rels/slide108.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75.xml"/><Relationship Id="rId1" Type="http://schemas.openxmlformats.org/officeDocument/2006/relationships/slideLayout" Target="../slideLayouts/slideLayout2760.xml"/><Relationship Id="rId5" Type="http://schemas.microsoft.com/office/2007/relationships/hdphoto" Target="../media/hdphoto4.wdp"/><Relationship Id="rId4" Type="http://schemas.openxmlformats.org/officeDocument/2006/relationships/image" Target="../media/image55.jpeg"/></Relationships>
</file>

<file path=ppt/slides/_rels/slide109.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76.xml"/><Relationship Id="rId1" Type="http://schemas.openxmlformats.org/officeDocument/2006/relationships/slideLayout" Target="../slideLayouts/slideLayout2760.xml"/><Relationship Id="rId4" Type="http://schemas.openxmlformats.org/officeDocument/2006/relationships/image" Target="../media/image56.jpg"/></Relationships>
</file>

<file path=ppt/slides/_rels/slide11.xml.rels><?xml version="1.0" encoding="UTF-8" standalone="yes"?>
<Relationships xmlns="http://schemas.openxmlformats.org/package/2006/relationships"><Relationship Id="rId2" Type="http://schemas.openxmlformats.org/officeDocument/2006/relationships/notesSlide" Target="../notesSlides/notesSlide11.xml"/><Relationship Id="rId1" Type="http://schemas.openxmlformats.org/officeDocument/2006/relationships/slideLayout" Target="../slideLayouts/slideLayout1411.xml"/></Relationships>
</file>

<file path=ppt/slides/_rels/slide110.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77.xml"/><Relationship Id="rId1" Type="http://schemas.openxmlformats.org/officeDocument/2006/relationships/slideLayout" Target="../slideLayouts/slideLayout2760.xml"/><Relationship Id="rId4" Type="http://schemas.openxmlformats.org/officeDocument/2006/relationships/image" Target="../media/image111.jpeg"/></Relationships>
</file>

<file path=ppt/slides/_rels/slide111.xml.rels><?xml version="1.0" encoding="UTF-8" standalone="yes"?>
<Relationships xmlns="http://schemas.openxmlformats.org/package/2006/relationships"><Relationship Id="rId3" Type="http://schemas.openxmlformats.org/officeDocument/2006/relationships/image" Target="../media/image112.jpeg"/><Relationship Id="rId2" Type="http://schemas.openxmlformats.org/officeDocument/2006/relationships/notesSlide" Target="../notesSlides/notesSlide78.xml"/><Relationship Id="rId1" Type="http://schemas.openxmlformats.org/officeDocument/2006/relationships/slideLayout" Target="../slideLayouts/slideLayout1010.xml"/></Relationships>
</file>

<file path=ppt/slides/_rels/slide112.xml.rels><?xml version="1.0" encoding="UTF-8" standalone="yes"?>
<Relationships xmlns="http://schemas.openxmlformats.org/package/2006/relationships"><Relationship Id="rId3" Type="http://schemas.openxmlformats.org/officeDocument/2006/relationships/image" Target="../media/image113.png"/><Relationship Id="rId2" Type="http://schemas.openxmlformats.org/officeDocument/2006/relationships/notesSlide" Target="../notesSlides/notesSlide79.xml"/><Relationship Id="rId1" Type="http://schemas.openxmlformats.org/officeDocument/2006/relationships/slideLayout" Target="../slideLayouts/slideLayout993.xml"/></Relationships>
</file>

<file path=ppt/slides/_rels/slide113.xml.rels><?xml version="1.0" encoding="UTF-8" standalone="yes"?>
<Relationships xmlns="http://schemas.openxmlformats.org/package/2006/relationships"><Relationship Id="rId3" Type="http://schemas.openxmlformats.org/officeDocument/2006/relationships/image" Target="../media/image114.jpeg"/><Relationship Id="rId2" Type="http://schemas.openxmlformats.org/officeDocument/2006/relationships/notesSlide" Target="../notesSlides/notesSlide80.xml"/><Relationship Id="rId1" Type="http://schemas.openxmlformats.org/officeDocument/2006/relationships/slideLayout" Target="../slideLayouts/slideLayout1.xml"/></Relationships>
</file>

<file path=ppt/slides/_rels/slide114.xml.rels><?xml version="1.0" encoding="UTF-8" standalone="yes"?>
<Relationships xmlns="http://schemas.openxmlformats.org/package/2006/relationships"><Relationship Id="rId3" Type="http://schemas.openxmlformats.org/officeDocument/2006/relationships/image" Target="../media/image115.jpeg"/><Relationship Id="rId2" Type="http://schemas.openxmlformats.org/officeDocument/2006/relationships/notesSlide" Target="../notesSlides/notesSlide81.xml"/><Relationship Id="rId1" Type="http://schemas.openxmlformats.org/officeDocument/2006/relationships/slideLayout" Target="../slideLayouts/slideLayout1.xml"/></Relationships>
</file>

<file path=ppt/slides/_rels/slide115.xml.rels><?xml version="1.0" encoding="UTF-8" standalone="yes"?>
<Relationships xmlns="http://schemas.openxmlformats.org/package/2006/relationships"><Relationship Id="rId3" Type="http://schemas.openxmlformats.org/officeDocument/2006/relationships/image" Target="../media/image116.jpeg"/><Relationship Id="rId2" Type="http://schemas.openxmlformats.org/officeDocument/2006/relationships/notesSlide" Target="../notesSlides/notesSlide82.xml"/><Relationship Id="rId1" Type="http://schemas.openxmlformats.org/officeDocument/2006/relationships/slideLayout" Target="../slideLayouts/slideLayout1.xml"/></Relationships>
</file>

<file path=ppt/slides/_rels/slide116.xml.rels><?xml version="1.0" encoding="UTF-8" standalone="yes"?>
<Relationships xmlns="http://schemas.openxmlformats.org/package/2006/relationships"><Relationship Id="rId2" Type="http://schemas.openxmlformats.org/officeDocument/2006/relationships/notesSlide" Target="../notesSlides/notesSlide83.xml"/><Relationship Id="rId1" Type="http://schemas.openxmlformats.org/officeDocument/2006/relationships/slideLayout" Target="../slideLayouts/slideLayout1016.xml"/></Relationships>
</file>

<file path=ppt/slides/_rels/slide117.xml.rels><?xml version="1.0" encoding="UTF-8" standalone="yes"?>
<Relationships xmlns="http://schemas.openxmlformats.org/package/2006/relationships"><Relationship Id="rId2" Type="http://schemas.openxmlformats.org/officeDocument/2006/relationships/notesSlide" Target="../notesSlides/notesSlide84.xml"/><Relationship Id="rId1" Type="http://schemas.openxmlformats.org/officeDocument/2006/relationships/slideLayout" Target="../slideLayouts/slideLayout1027.xml"/></Relationships>
</file>

<file path=ppt/slides/_rels/slide118.xml.rels><?xml version="1.0" encoding="UTF-8" standalone="yes"?>
<Relationships xmlns="http://schemas.openxmlformats.org/package/2006/relationships"><Relationship Id="rId3" Type="http://schemas.openxmlformats.org/officeDocument/2006/relationships/image" Target="../media/image117.jpeg"/><Relationship Id="rId2" Type="http://schemas.openxmlformats.org/officeDocument/2006/relationships/notesSlide" Target="../notesSlides/notesSlide85.xml"/><Relationship Id="rId1" Type="http://schemas.openxmlformats.org/officeDocument/2006/relationships/slideLayout" Target="../slideLayouts/slideLayout2781.xml"/></Relationships>
</file>

<file path=ppt/slides/_rels/slide119.xml.rels><?xml version="1.0" encoding="UTF-8" standalone="yes"?>
<Relationships xmlns="http://schemas.openxmlformats.org/package/2006/relationships"><Relationship Id="rId3" Type="http://schemas.openxmlformats.org/officeDocument/2006/relationships/image" Target="../media/image118.jpeg"/><Relationship Id="rId2" Type="http://schemas.openxmlformats.org/officeDocument/2006/relationships/notesSlide" Target="../notesSlides/notesSlide86.xml"/><Relationship Id="rId1" Type="http://schemas.openxmlformats.org/officeDocument/2006/relationships/slideLayout" Target="../slideLayouts/slideLayout1.xml"/></Relationships>
</file>

<file path=ppt/slides/_rels/slide12.xml.rels><?xml version="1.0" encoding="UTF-8" standalone="yes"?>
<Relationships xmlns="http://schemas.openxmlformats.org/package/2006/relationships"><Relationship Id="rId3" Type="http://schemas.openxmlformats.org/officeDocument/2006/relationships/image" Target="../media/image58.png"/><Relationship Id="rId2" Type="http://schemas.openxmlformats.org/officeDocument/2006/relationships/notesSlide" Target="../notesSlides/notesSlide12.xml"/><Relationship Id="rId1" Type="http://schemas.openxmlformats.org/officeDocument/2006/relationships/slideLayout" Target="../slideLayouts/slideLayout1381.xml"/></Relationships>
</file>

<file path=ppt/slides/_rels/slide120.xml.rels><?xml version="1.0" encoding="UTF-8" standalone="yes"?>
<Relationships xmlns="http://schemas.openxmlformats.org/package/2006/relationships"><Relationship Id="rId2" Type="http://schemas.openxmlformats.org/officeDocument/2006/relationships/notesSlide" Target="../notesSlides/notesSlide87.xml"/><Relationship Id="rId1" Type="http://schemas.openxmlformats.org/officeDocument/2006/relationships/slideLayout" Target="../slideLayouts/slideLayout1.xml"/></Relationships>
</file>

<file path=ppt/slides/_rels/slide121.xml.rels><?xml version="1.0" encoding="UTF-8" standalone="yes"?>
<Relationships xmlns="http://schemas.openxmlformats.org/package/2006/relationships"><Relationship Id="rId1" Type="http://schemas.openxmlformats.org/officeDocument/2006/relationships/slideLayout" Target="../slideLayouts/slideLayout78.xml"/></Relationships>
</file>

<file path=ppt/slides/_rels/slide122.xml.rels><?xml version="1.0" encoding="UTF-8" standalone="yes"?>
<Relationships xmlns="http://schemas.openxmlformats.org/package/2006/relationships"><Relationship Id="rId3" Type="http://schemas.openxmlformats.org/officeDocument/2006/relationships/image" Target="../media/image119.png"/><Relationship Id="rId2" Type="http://schemas.openxmlformats.org/officeDocument/2006/relationships/notesSlide" Target="../notesSlides/notesSlide88.xml"/><Relationship Id="rId1" Type="http://schemas.openxmlformats.org/officeDocument/2006/relationships/slideLayout" Target="../slideLayouts/slideLayout119.xml"/></Relationships>
</file>

<file path=ppt/slides/_rels/slide123.xml.rels><?xml version="1.0" encoding="UTF-8" standalone="yes"?>
<Relationships xmlns="http://schemas.openxmlformats.org/package/2006/relationships"><Relationship Id="rId2" Type="http://schemas.openxmlformats.org/officeDocument/2006/relationships/notesSlide" Target="../notesSlides/notesSlide89.xml"/><Relationship Id="rId1" Type="http://schemas.openxmlformats.org/officeDocument/2006/relationships/slideLayout" Target="../slideLayouts/slideLayout814.xml"/></Relationships>
</file>

<file path=ppt/slides/_rels/slide124.xml.rels><?xml version="1.0" encoding="UTF-8" standalone="yes"?>
<Relationships xmlns="http://schemas.openxmlformats.org/package/2006/relationships"><Relationship Id="rId3" Type="http://schemas.openxmlformats.org/officeDocument/2006/relationships/notesSlide" Target="../notesSlides/notesSlide90.xml"/><Relationship Id="rId2" Type="http://schemas.openxmlformats.org/officeDocument/2006/relationships/slideLayout" Target="../slideLayouts/slideLayout840.xml"/><Relationship Id="rId1" Type="http://schemas.openxmlformats.org/officeDocument/2006/relationships/themeOverride" Target="../theme/themeOverride21.xml"/></Relationships>
</file>

<file path=ppt/slides/_rels/slide125.xml.rels><?xml version="1.0" encoding="UTF-8" standalone="yes"?>
<Relationships xmlns="http://schemas.openxmlformats.org/package/2006/relationships"><Relationship Id="rId2" Type="http://schemas.openxmlformats.org/officeDocument/2006/relationships/notesSlide" Target="../notesSlides/notesSlide91.xml"/><Relationship Id="rId1" Type="http://schemas.openxmlformats.org/officeDocument/2006/relationships/slideLayout" Target="../slideLayouts/slideLayout2783.xml"/></Relationships>
</file>

<file path=ppt/slides/_rels/slide126.xml.rels><?xml version="1.0" encoding="UTF-8" standalone="yes"?>
<Relationships xmlns="http://schemas.openxmlformats.org/package/2006/relationships"><Relationship Id="rId3" Type="http://schemas.openxmlformats.org/officeDocument/2006/relationships/image" Target="../media/image120.png"/><Relationship Id="rId2" Type="http://schemas.openxmlformats.org/officeDocument/2006/relationships/notesSlide" Target="../notesSlides/notesSlide92.xml"/><Relationship Id="rId1" Type="http://schemas.openxmlformats.org/officeDocument/2006/relationships/slideLayout" Target="../slideLayouts/slideLayout3466.xml"/></Relationships>
</file>

<file path=ppt/slides/_rels/slide127.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93.xml"/><Relationship Id="rId1" Type="http://schemas.openxmlformats.org/officeDocument/2006/relationships/slideLayout" Target="../slideLayouts/slideLayout2783.xml"/></Relationships>
</file>

<file path=ppt/slides/_rels/slide128.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94.xml"/><Relationship Id="rId1" Type="http://schemas.openxmlformats.org/officeDocument/2006/relationships/slideLayout" Target="../slideLayouts/slideLayout2783.xml"/></Relationships>
</file>

<file path=ppt/slides/_rels/slide129.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notesSlide" Target="../notesSlides/notesSlide95.xml"/><Relationship Id="rId1" Type="http://schemas.openxmlformats.org/officeDocument/2006/relationships/slideLayout" Target="../slideLayouts/slideLayout2783.xml"/></Relationships>
</file>

<file path=ppt/slides/_rels/slide13.xml.rels><?xml version="1.0" encoding="UTF-8" standalone="yes"?>
<Relationships xmlns="http://schemas.openxmlformats.org/package/2006/relationships"><Relationship Id="rId3" Type="http://schemas.openxmlformats.org/officeDocument/2006/relationships/image" Target="../media/image59.jpeg"/><Relationship Id="rId2" Type="http://schemas.openxmlformats.org/officeDocument/2006/relationships/notesSlide" Target="../notesSlides/notesSlide13.xml"/><Relationship Id="rId1" Type="http://schemas.openxmlformats.org/officeDocument/2006/relationships/slideLayout" Target="../slideLayouts/slideLayout1.xml"/></Relationships>
</file>

<file path=ppt/slides/_rels/slide130.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notesSlide" Target="../notesSlides/notesSlide96.xml"/><Relationship Id="rId1" Type="http://schemas.openxmlformats.org/officeDocument/2006/relationships/slideLayout" Target="../slideLayouts/slideLayout2783.xml"/></Relationships>
</file>

<file path=ppt/slides/_rels/slide131.xml.rels><?xml version="1.0" encoding="UTF-8" standalone="yes"?>
<Relationships xmlns="http://schemas.openxmlformats.org/package/2006/relationships"><Relationship Id="rId2" Type="http://schemas.openxmlformats.org/officeDocument/2006/relationships/notesSlide" Target="../notesSlides/notesSlide97.xml"/><Relationship Id="rId1" Type="http://schemas.openxmlformats.org/officeDocument/2006/relationships/slideLayout" Target="../slideLayouts/slideLayout2790.xml"/></Relationships>
</file>

<file path=ppt/slides/_rels/slide132.xml.rels><?xml version="1.0" encoding="UTF-8" standalone="yes"?>
<Relationships xmlns="http://schemas.openxmlformats.org/package/2006/relationships"><Relationship Id="rId3" Type="http://schemas.openxmlformats.org/officeDocument/2006/relationships/image" Target="../media/image121.png"/><Relationship Id="rId2" Type="http://schemas.openxmlformats.org/officeDocument/2006/relationships/notesSlide" Target="../notesSlides/notesSlide98.xml"/><Relationship Id="rId1" Type="http://schemas.openxmlformats.org/officeDocument/2006/relationships/slideLayout" Target="../slideLayouts/slideLayout2790.xml"/></Relationships>
</file>

<file path=ppt/slides/_rels/slide133.xml.rels><?xml version="1.0" encoding="UTF-8" standalone="yes"?>
<Relationships xmlns="http://schemas.openxmlformats.org/package/2006/relationships"><Relationship Id="rId3" Type="http://schemas.openxmlformats.org/officeDocument/2006/relationships/image" Target="../media/image122.jpeg"/><Relationship Id="rId2" Type="http://schemas.openxmlformats.org/officeDocument/2006/relationships/notesSlide" Target="../notesSlides/notesSlide99.xml"/><Relationship Id="rId1" Type="http://schemas.openxmlformats.org/officeDocument/2006/relationships/slideLayout" Target="../slideLayouts/slideLayout1.xml"/></Relationships>
</file>

<file path=ppt/slides/_rels/slide134.xml.rels><?xml version="1.0" encoding="UTF-8" standalone="yes"?>
<Relationships xmlns="http://schemas.openxmlformats.org/package/2006/relationships"><Relationship Id="rId3" Type="http://schemas.openxmlformats.org/officeDocument/2006/relationships/image" Target="../media/image123.jpeg"/><Relationship Id="rId2" Type="http://schemas.openxmlformats.org/officeDocument/2006/relationships/notesSlide" Target="../notesSlides/notesSlide100.xml"/><Relationship Id="rId1" Type="http://schemas.openxmlformats.org/officeDocument/2006/relationships/slideLayout" Target="../slideLayouts/slideLayout1.xml"/></Relationships>
</file>

<file path=ppt/slides/_rels/slide135.xml.rels><?xml version="1.0" encoding="UTF-8" standalone="yes"?>
<Relationships xmlns="http://schemas.openxmlformats.org/package/2006/relationships"><Relationship Id="rId3" Type="http://schemas.openxmlformats.org/officeDocument/2006/relationships/image" Target="../media/image124.jpeg"/><Relationship Id="rId2" Type="http://schemas.openxmlformats.org/officeDocument/2006/relationships/notesSlide" Target="../notesSlides/notesSlide101.xml"/><Relationship Id="rId1" Type="http://schemas.openxmlformats.org/officeDocument/2006/relationships/slideLayout" Target="../slideLayouts/slideLayout1.xml"/></Relationships>
</file>

<file path=ppt/slides/_rels/slide136.xml.rels><?xml version="1.0" encoding="UTF-8" standalone="yes"?>
<Relationships xmlns="http://schemas.openxmlformats.org/package/2006/relationships"><Relationship Id="rId3" Type="http://schemas.openxmlformats.org/officeDocument/2006/relationships/image" Target="../media/image125.jpeg"/><Relationship Id="rId2" Type="http://schemas.openxmlformats.org/officeDocument/2006/relationships/notesSlide" Target="../notesSlides/notesSlide102.xml"/><Relationship Id="rId1" Type="http://schemas.openxmlformats.org/officeDocument/2006/relationships/slideLayout" Target="../slideLayouts/slideLayout2784.xml"/></Relationships>
</file>

<file path=ppt/slides/_rels/slide137.xml.rels><?xml version="1.0" encoding="UTF-8" standalone="yes"?>
<Relationships xmlns="http://schemas.openxmlformats.org/package/2006/relationships"><Relationship Id="rId3" Type="http://schemas.openxmlformats.org/officeDocument/2006/relationships/image" Target="../media/image126.jpeg"/><Relationship Id="rId2" Type="http://schemas.openxmlformats.org/officeDocument/2006/relationships/notesSlide" Target="../notesSlides/notesSlide103.xml"/><Relationship Id="rId1" Type="http://schemas.openxmlformats.org/officeDocument/2006/relationships/slideLayout" Target="../slideLayouts/slideLayout2783.xml"/><Relationship Id="rId5" Type="http://schemas.openxmlformats.org/officeDocument/2006/relationships/image" Target="../media/image128.png"/><Relationship Id="rId4" Type="http://schemas.openxmlformats.org/officeDocument/2006/relationships/image" Target="../media/image127.jpeg"/></Relationships>
</file>

<file path=ppt/slides/_rels/slide138.xml.rels><?xml version="1.0" encoding="UTF-8" standalone="yes"?>
<Relationships xmlns="http://schemas.openxmlformats.org/package/2006/relationships"><Relationship Id="rId3" Type="http://schemas.openxmlformats.org/officeDocument/2006/relationships/image" Target="../media/image129.jpeg"/><Relationship Id="rId2" Type="http://schemas.openxmlformats.org/officeDocument/2006/relationships/notesSlide" Target="../notesSlides/notesSlide104.xml"/><Relationship Id="rId1" Type="http://schemas.openxmlformats.org/officeDocument/2006/relationships/slideLayout" Target="../slideLayouts/slideLayout1.xml"/></Relationships>
</file>

<file path=ppt/slides/_rels/slide139.xml.rels><?xml version="1.0" encoding="UTF-8" standalone="yes"?>
<Relationships xmlns="http://schemas.openxmlformats.org/package/2006/relationships"><Relationship Id="rId3" Type="http://schemas.openxmlformats.org/officeDocument/2006/relationships/image" Target="../media/image130.jpeg"/><Relationship Id="rId2" Type="http://schemas.openxmlformats.org/officeDocument/2006/relationships/notesSlide" Target="../notesSlides/notesSlide105.xml"/><Relationship Id="rId1" Type="http://schemas.openxmlformats.org/officeDocument/2006/relationships/slideLayout" Target="../slideLayouts/slideLayout1.xml"/></Relationships>
</file>

<file path=ppt/slides/_rels/slide14.xml.rels><?xml version="1.0" encoding="UTF-8" standalone="yes"?>
<Relationships xmlns="http://schemas.openxmlformats.org/package/2006/relationships"><Relationship Id="rId3" Type="http://schemas.openxmlformats.org/officeDocument/2006/relationships/image" Target="../media/image60.jpeg"/><Relationship Id="rId2" Type="http://schemas.openxmlformats.org/officeDocument/2006/relationships/notesSlide" Target="../notesSlides/notesSlide14.xml"/><Relationship Id="rId1" Type="http://schemas.openxmlformats.org/officeDocument/2006/relationships/slideLayout" Target="../slideLayouts/slideLayout1376.xml"/></Relationships>
</file>

<file path=ppt/slides/_rels/slide140.xml.rels><?xml version="1.0" encoding="UTF-8" standalone="yes"?>
<Relationships xmlns="http://schemas.openxmlformats.org/package/2006/relationships"><Relationship Id="rId3" Type="http://schemas.openxmlformats.org/officeDocument/2006/relationships/image" Target="../media/image131.jpeg"/><Relationship Id="rId2" Type="http://schemas.openxmlformats.org/officeDocument/2006/relationships/notesSlide" Target="../notesSlides/notesSlide106.xml"/><Relationship Id="rId1" Type="http://schemas.openxmlformats.org/officeDocument/2006/relationships/slideLayout" Target="../slideLayouts/slideLayout1.xml"/></Relationships>
</file>

<file path=ppt/slides/_rels/slide1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42.xml.rels><?xml version="1.0" encoding="UTF-8" standalone="yes"?>
<Relationships xmlns="http://schemas.openxmlformats.org/package/2006/relationships"><Relationship Id="rId3" Type="http://schemas.openxmlformats.org/officeDocument/2006/relationships/image" Target="../media/image132.png"/><Relationship Id="rId2" Type="http://schemas.openxmlformats.org/officeDocument/2006/relationships/notesSlide" Target="../notesSlides/notesSlide107.xml"/><Relationship Id="rId1" Type="http://schemas.openxmlformats.org/officeDocument/2006/relationships/slideLayout" Target="../slideLayouts/slideLayout841.xml"/></Relationships>
</file>

<file path=ppt/slides/_rels/slide143.xml.rels><?xml version="1.0" encoding="UTF-8" standalone="yes"?>
<Relationships xmlns="http://schemas.openxmlformats.org/package/2006/relationships"><Relationship Id="rId2" Type="http://schemas.openxmlformats.org/officeDocument/2006/relationships/notesSlide" Target="../notesSlides/notesSlide108.xml"/><Relationship Id="rId1" Type="http://schemas.openxmlformats.org/officeDocument/2006/relationships/slideLayout" Target="../slideLayouts/slideLayout852.xml"/></Relationships>
</file>

<file path=ppt/slides/_rels/slide144.xml.rels><?xml version="1.0" encoding="UTF-8" standalone="yes"?>
<Relationships xmlns="http://schemas.openxmlformats.org/package/2006/relationships"><Relationship Id="rId3" Type="http://schemas.openxmlformats.org/officeDocument/2006/relationships/notesSlide" Target="../notesSlides/notesSlide109.xml"/><Relationship Id="rId2" Type="http://schemas.openxmlformats.org/officeDocument/2006/relationships/slideLayout" Target="../slideLayouts/slideLayout1.xml"/><Relationship Id="rId1" Type="http://schemas.openxmlformats.org/officeDocument/2006/relationships/themeOverride" Target="../theme/themeOverride22.xml"/></Relationships>
</file>

<file path=ppt/slides/_rels/slide145.xml.rels><?xml version="1.0" encoding="UTF-8" standalone="yes"?>
<Relationships xmlns="http://schemas.openxmlformats.org/package/2006/relationships"><Relationship Id="rId2" Type="http://schemas.openxmlformats.org/officeDocument/2006/relationships/notesSlide" Target="../notesSlides/notesSlide110.xml"/><Relationship Id="rId1" Type="http://schemas.openxmlformats.org/officeDocument/2006/relationships/slideLayout" Target="../slideLayouts/slideLayout852.xml"/></Relationships>
</file>

<file path=ppt/slides/_rels/slide146.xml.rels><?xml version="1.0" encoding="UTF-8" standalone="yes"?>
<Relationships xmlns="http://schemas.openxmlformats.org/package/2006/relationships"><Relationship Id="rId2" Type="http://schemas.openxmlformats.org/officeDocument/2006/relationships/notesSlide" Target="../notesSlides/notesSlide111.xml"/><Relationship Id="rId1" Type="http://schemas.openxmlformats.org/officeDocument/2006/relationships/slideLayout" Target="../slideLayouts/slideLayout871.xml"/></Relationships>
</file>

<file path=ppt/slides/_rels/slide147.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112.xml"/><Relationship Id="rId1" Type="http://schemas.openxmlformats.org/officeDocument/2006/relationships/slideLayout" Target="../slideLayouts/slideLayout3472.xml"/></Relationships>
</file>

<file path=ppt/slides/_rels/slide148.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113.xml"/><Relationship Id="rId1" Type="http://schemas.openxmlformats.org/officeDocument/2006/relationships/slideLayout" Target="../slideLayouts/slideLayout3472.xml"/><Relationship Id="rId4" Type="http://schemas.microsoft.com/office/2007/relationships/hdphoto" Target="../media/hdphoto4.wdp"/></Relationships>
</file>

<file path=ppt/slides/_rels/slide149.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notesSlide" Target="../notesSlides/notesSlide114.xml"/><Relationship Id="rId1" Type="http://schemas.openxmlformats.org/officeDocument/2006/relationships/slideLayout" Target="../slideLayouts/slideLayout3472.xml"/></Relationships>
</file>

<file path=ppt/slides/_rels/slide15.xml.rels><?xml version="1.0" encoding="UTF-8" standalone="yes"?>
<Relationships xmlns="http://schemas.openxmlformats.org/package/2006/relationships"><Relationship Id="rId3" Type="http://schemas.openxmlformats.org/officeDocument/2006/relationships/image" Target="../media/image61.png"/><Relationship Id="rId2" Type="http://schemas.openxmlformats.org/officeDocument/2006/relationships/notesSlide" Target="../notesSlides/notesSlide15.xml"/><Relationship Id="rId1" Type="http://schemas.openxmlformats.org/officeDocument/2006/relationships/slideLayout" Target="../slideLayouts/slideLayout1442.xml"/><Relationship Id="rId4" Type="http://schemas.openxmlformats.org/officeDocument/2006/relationships/image" Target="../media/image62.png"/></Relationships>
</file>

<file path=ppt/slides/_rels/slide150.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notesSlide" Target="../notesSlides/notesSlide115.xml"/><Relationship Id="rId1" Type="http://schemas.openxmlformats.org/officeDocument/2006/relationships/slideLayout" Target="../slideLayouts/slideLayout3472.xml"/></Relationships>
</file>

<file path=ppt/slides/_rels/slide151.xml.rels><?xml version="1.0" encoding="UTF-8" standalone="yes"?>
<Relationships xmlns="http://schemas.openxmlformats.org/package/2006/relationships"><Relationship Id="rId2" Type="http://schemas.openxmlformats.org/officeDocument/2006/relationships/notesSlide" Target="../notesSlides/notesSlide116.xml"/><Relationship Id="rId1" Type="http://schemas.openxmlformats.org/officeDocument/2006/relationships/slideLayout" Target="../slideLayouts/slideLayout871.xml"/></Relationships>
</file>

<file path=ppt/slides/_rels/slide1510.xml.rels><?xml version="1.0" encoding="UTF-8" standalone="yes"?>
<Relationships xmlns="http://schemas.openxmlformats.org/package/2006/relationships"><Relationship Id="rId3" Type="http://schemas.openxmlformats.org/officeDocument/2006/relationships/image" Target="../media/image238.jpeg"/><Relationship Id="rId2" Type="http://schemas.openxmlformats.org/officeDocument/2006/relationships/notesSlide" Target="../notesSlides/notesSlide1110.xml"/><Relationship Id="rId1" Type="http://schemas.openxmlformats.org/officeDocument/2006/relationships/slideLayout" Target="../slideLayouts/slideLayout22400.xml"/><Relationship Id="rId6" Type="http://schemas.openxmlformats.org/officeDocument/2006/relationships/image" Target="../media/image340.png"/><Relationship Id="rId5" Type="http://schemas.openxmlformats.org/officeDocument/2006/relationships/slide" Target="slide1510.xml"/><Relationship Id="rId4" Type="http://schemas.openxmlformats.org/officeDocument/2006/relationships/image" Target="../media/image2390.png"/></Relationships>
</file>

<file path=ppt/slides/_rels/slide152.xml.rels><?xml version="1.0" encoding="UTF-8" standalone="yes"?>
<Relationships xmlns="http://schemas.openxmlformats.org/package/2006/relationships"><Relationship Id="rId3" Type="http://schemas.openxmlformats.org/officeDocument/2006/relationships/image" Target="../media/image133.png"/><Relationship Id="rId2" Type="http://schemas.openxmlformats.org/officeDocument/2006/relationships/notesSlide" Target="../notesSlides/notesSlide117.xml"/><Relationship Id="rId1" Type="http://schemas.openxmlformats.org/officeDocument/2006/relationships/slideLayout" Target="../slideLayouts/slideLayout871.xml"/></Relationships>
</file>

<file path=ppt/slides/_rels/slide153.xml.rels><?xml version="1.0" encoding="UTF-8" standalone="yes"?>
<Relationships xmlns="http://schemas.openxmlformats.org/package/2006/relationships"><Relationship Id="rId3" Type="http://schemas.openxmlformats.org/officeDocument/2006/relationships/image" Target="../media/image134.svg"/><Relationship Id="rId2" Type="http://schemas.openxmlformats.org/officeDocument/2006/relationships/notesSlide" Target="../notesSlides/notesSlide118.xml"/><Relationship Id="rId1" Type="http://schemas.openxmlformats.org/officeDocument/2006/relationships/slideLayout" Target="../slideLayouts/slideLayout1.xml"/></Relationships>
</file>

<file path=ppt/slides/_rels/slide154.xml.rels><?xml version="1.0" encoding="UTF-8" standalone="yes"?>
<Relationships xmlns="http://schemas.openxmlformats.org/package/2006/relationships"><Relationship Id="rId3" Type="http://schemas.openxmlformats.org/officeDocument/2006/relationships/image" Target="../media/image135.png"/><Relationship Id="rId2" Type="http://schemas.openxmlformats.org/officeDocument/2006/relationships/notesSlide" Target="../notesSlides/notesSlide119.xml"/><Relationship Id="rId1" Type="http://schemas.openxmlformats.org/officeDocument/2006/relationships/slideLayout" Target="../slideLayouts/slideLayout1.xml"/><Relationship Id="rId4" Type="http://schemas.openxmlformats.org/officeDocument/2006/relationships/image" Target="../media/image136.png"/></Relationships>
</file>

<file path=ppt/slides/_rels/slide155.xml.rels><?xml version="1.0" encoding="UTF-8" standalone="yes"?>
<Relationships xmlns="http://schemas.openxmlformats.org/package/2006/relationships"><Relationship Id="rId2" Type="http://schemas.openxmlformats.org/officeDocument/2006/relationships/notesSlide" Target="../notesSlides/notesSlide120.xml"/><Relationship Id="rId1" Type="http://schemas.openxmlformats.org/officeDocument/2006/relationships/slideLayout" Target="../slideLayouts/slideLayout887.xml"/></Relationships>
</file>

<file path=ppt/slides/_rels/slide156.xml.rels><?xml version="1.0" encoding="UTF-8" standalone="yes"?>
<Relationships xmlns="http://schemas.openxmlformats.org/package/2006/relationships"><Relationship Id="rId3" Type="http://schemas.openxmlformats.org/officeDocument/2006/relationships/image" Target="../media/image137.jpeg"/><Relationship Id="rId2" Type="http://schemas.openxmlformats.org/officeDocument/2006/relationships/notesSlide" Target="../notesSlides/notesSlide121.xml"/><Relationship Id="rId1" Type="http://schemas.openxmlformats.org/officeDocument/2006/relationships/slideLayout" Target="../slideLayouts/slideLayout894.xml"/></Relationships>
</file>

<file path=ppt/slides/_rels/slide157.xml.rels><?xml version="1.0" encoding="UTF-8" standalone="yes"?>
<Relationships xmlns="http://schemas.openxmlformats.org/package/2006/relationships"><Relationship Id="rId3" Type="http://schemas.openxmlformats.org/officeDocument/2006/relationships/image" Target="../media/image138.jpeg"/><Relationship Id="rId2" Type="http://schemas.openxmlformats.org/officeDocument/2006/relationships/notesSlide" Target="../notesSlides/notesSlide122.xml"/><Relationship Id="rId1" Type="http://schemas.openxmlformats.org/officeDocument/2006/relationships/slideLayout" Target="../slideLayouts/slideLayout1.xml"/></Relationships>
</file>

<file path=ppt/slides/_rels/slide158.xml.rels><?xml version="1.0" encoding="UTF-8" standalone="yes"?>
<Relationships xmlns="http://schemas.openxmlformats.org/package/2006/relationships"><Relationship Id="rId3" Type="http://schemas.openxmlformats.org/officeDocument/2006/relationships/image" Target="../media/image139.png"/><Relationship Id="rId2" Type="http://schemas.openxmlformats.org/officeDocument/2006/relationships/notesSlide" Target="../notesSlides/notesSlide123.xml"/><Relationship Id="rId1" Type="http://schemas.openxmlformats.org/officeDocument/2006/relationships/slideLayout" Target="../slideLayouts/slideLayout1.xml"/></Relationships>
</file>

<file path=ppt/slides/_rels/slide159.xml.rels><?xml version="1.0" encoding="UTF-8" standalone="yes"?>
<Relationships xmlns="http://schemas.openxmlformats.org/package/2006/relationships"><Relationship Id="rId3" Type="http://schemas.openxmlformats.org/officeDocument/2006/relationships/image" Target="../media/image140.jpeg"/><Relationship Id="rId2" Type="http://schemas.openxmlformats.org/officeDocument/2006/relationships/notesSlide" Target="../notesSlides/notesSlide124.xml"/><Relationship Id="rId1" Type="http://schemas.openxmlformats.org/officeDocument/2006/relationships/slideLayout" Target="../slideLayouts/slideLayout899.xml"/></Relationships>
</file>

<file path=ppt/slides/_rels/slide16.xml.rels><?xml version="1.0" encoding="UTF-8" standalone="yes"?>
<Relationships xmlns="http://schemas.openxmlformats.org/package/2006/relationships"><Relationship Id="rId3" Type="http://schemas.openxmlformats.org/officeDocument/2006/relationships/notesSlide" Target="../notesSlides/notesSlide16.xml"/><Relationship Id="rId2" Type="http://schemas.openxmlformats.org/officeDocument/2006/relationships/slideLayout" Target="../slideLayouts/slideLayout1.xml"/><Relationship Id="rId1" Type="http://schemas.openxmlformats.org/officeDocument/2006/relationships/themeOverride" Target="../theme/themeOverride2.xml"/></Relationships>
</file>

<file path=ppt/slides/_rels/slide160.xml.rels><?xml version="1.0" encoding="UTF-8" standalone="yes"?>
<Relationships xmlns="http://schemas.openxmlformats.org/package/2006/relationships"><Relationship Id="rId3" Type="http://schemas.openxmlformats.org/officeDocument/2006/relationships/image" Target="../media/image141.jpeg"/><Relationship Id="rId2" Type="http://schemas.openxmlformats.org/officeDocument/2006/relationships/notesSlide" Target="../notesSlides/notesSlide125.xml"/><Relationship Id="rId1" Type="http://schemas.openxmlformats.org/officeDocument/2006/relationships/slideLayout" Target="../slideLayouts/slideLayout899.xml"/></Relationships>
</file>

<file path=ppt/slides/_rels/slide1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162.xml.rels><?xml version="1.0" encoding="UTF-8" standalone="yes"?>
<Relationships xmlns="http://schemas.openxmlformats.org/package/2006/relationships"><Relationship Id="rId3" Type="http://schemas.openxmlformats.org/officeDocument/2006/relationships/notesSlide" Target="../notesSlides/notesSlide126.xml"/><Relationship Id="rId2" Type="http://schemas.openxmlformats.org/officeDocument/2006/relationships/slideLayout" Target="../slideLayouts/slideLayout20.xml"/><Relationship Id="rId1" Type="http://schemas.openxmlformats.org/officeDocument/2006/relationships/themeOverride" Target="../theme/themeOverride23.xml"/><Relationship Id="rId4" Type="http://schemas.openxmlformats.org/officeDocument/2006/relationships/image" Target="../media/image142.png"/></Relationships>
</file>

<file path=ppt/slides/_rels/slide163.xml.rels><?xml version="1.0" encoding="UTF-8" standalone="yes"?>
<Relationships xmlns="http://schemas.openxmlformats.org/package/2006/relationships"><Relationship Id="rId2" Type="http://schemas.openxmlformats.org/officeDocument/2006/relationships/notesSlide" Target="../notesSlides/notesSlide127.xml"/><Relationship Id="rId1" Type="http://schemas.openxmlformats.org/officeDocument/2006/relationships/slideLayout" Target="../slideLayouts/slideLayout852.xml"/></Relationships>
</file>

<file path=ppt/slides/_rels/slide164.xml.rels><?xml version="1.0" encoding="UTF-8" standalone="yes"?>
<Relationships xmlns="http://schemas.openxmlformats.org/package/2006/relationships"><Relationship Id="rId3" Type="http://schemas.openxmlformats.org/officeDocument/2006/relationships/notesSlide" Target="../notesSlides/notesSlide128.xml"/><Relationship Id="rId2" Type="http://schemas.openxmlformats.org/officeDocument/2006/relationships/slideLayout" Target="../slideLayouts/slideLayout1.xml"/><Relationship Id="rId1" Type="http://schemas.openxmlformats.org/officeDocument/2006/relationships/themeOverride" Target="../theme/themeOverride24.xml"/></Relationships>
</file>

<file path=ppt/slides/_rels/slide165.xml.rels><?xml version="1.0" encoding="UTF-8" standalone="yes"?>
<Relationships xmlns="http://schemas.openxmlformats.org/package/2006/relationships"><Relationship Id="rId2" Type="http://schemas.openxmlformats.org/officeDocument/2006/relationships/notesSlide" Target="../notesSlides/notesSlide129.xml"/><Relationship Id="rId1" Type="http://schemas.openxmlformats.org/officeDocument/2006/relationships/slideLayout" Target="../slideLayouts/slideLayout852.xml"/></Relationships>
</file>

<file path=ppt/slides/_rels/slide166.xml.rels><?xml version="1.0" encoding="UTF-8" standalone="yes"?>
<Relationships xmlns="http://schemas.openxmlformats.org/package/2006/relationships"><Relationship Id="rId3" Type="http://schemas.openxmlformats.org/officeDocument/2006/relationships/notesSlide" Target="../notesSlides/notesSlide130.xml"/><Relationship Id="rId2" Type="http://schemas.openxmlformats.org/officeDocument/2006/relationships/slideLayout" Target="../slideLayouts/slideLayout917.xml"/><Relationship Id="rId1" Type="http://schemas.openxmlformats.org/officeDocument/2006/relationships/themeOverride" Target="../theme/themeOverride25.xml"/></Relationships>
</file>

<file path=ppt/slides/_rels/slide167.xml.rels><?xml version="1.0" encoding="UTF-8" standalone="yes"?>
<Relationships xmlns="http://schemas.openxmlformats.org/package/2006/relationships"><Relationship Id="rId3" Type="http://schemas.openxmlformats.org/officeDocument/2006/relationships/notesSlide" Target="../notesSlides/notesSlide131.xml"/><Relationship Id="rId2" Type="http://schemas.openxmlformats.org/officeDocument/2006/relationships/slideLayout" Target="../slideLayouts/slideLayout3483.xml"/><Relationship Id="rId1" Type="http://schemas.openxmlformats.org/officeDocument/2006/relationships/themeOverride" Target="../theme/themeOverride26.xml"/><Relationship Id="rId4" Type="http://schemas.openxmlformats.org/officeDocument/2006/relationships/image" Target="../media/image54.jpeg"/></Relationships>
</file>

<file path=ppt/slides/_rels/slide168.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132.xml"/><Relationship Id="rId1" Type="http://schemas.openxmlformats.org/officeDocument/2006/relationships/slideLayout" Target="../slideLayouts/slideLayout910.xml"/><Relationship Id="rId5" Type="http://schemas.microsoft.com/office/2007/relationships/hdphoto" Target="../media/hdphoto4.wdp"/><Relationship Id="rId4" Type="http://schemas.openxmlformats.org/officeDocument/2006/relationships/image" Target="../media/image55.jpeg"/></Relationships>
</file>

<file path=ppt/slides/_rels/slide169.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133.xml"/><Relationship Id="rId1" Type="http://schemas.openxmlformats.org/officeDocument/2006/relationships/slideLayout" Target="../slideLayouts/slideLayout910.xml"/><Relationship Id="rId4" Type="http://schemas.openxmlformats.org/officeDocument/2006/relationships/image" Target="../media/image56.jpg"/></Relationships>
</file>

<file path=ppt/slides/_rels/slide17.xml.rels><?xml version="1.0" encoding="UTF-8" standalone="yes"?>
<Relationships xmlns="http://schemas.openxmlformats.org/package/2006/relationships"><Relationship Id="rId3" Type="http://schemas.openxmlformats.org/officeDocument/2006/relationships/notesSlide" Target="../notesSlides/notesSlide17.xml"/><Relationship Id="rId2" Type="http://schemas.openxmlformats.org/officeDocument/2006/relationships/slideLayout" Target="../slideLayouts/slideLayout1.xml"/><Relationship Id="rId1" Type="http://schemas.openxmlformats.org/officeDocument/2006/relationships/themeOverride" Target="../theme/themeOverride3.xml"/></Relationships>
</file>

<file path=ppt/slides/_rels/slide170.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134.xml"/><Relationship Id="rId1" Type="http://schemas.openxmlformats.org/officeDocument/2006/relationships/slideLayout" Target="../slideLayouts/slideLayout910.xml"/><Relationship Id="rId4" Type="http://schemas.openxmlformats.org/officeDocument/2006/relationships/image" Target="../media/image143.jpeg"/></Relationships>
</file>

<file path=ppt/slides/_rels/slide171.xml.rels><?xml version="1.0" encoding="UTF-8" standalone="yes"?>
<Relationships xmlns="http://schemas.openxmlformats.org/package/2006/relationships"><Relationship Id="rId3" Type="http://schemas.openxmlformats.org/officeDocument/2006/relationships/notesSlide" Target="../notesSlides/notesSlide135.xml"/><Relationship Id="rId2" Type="http://schemas.openxmlformats.org/officeDocument/2006/relationships/slideLayout" Target="../slideLayouts/slideLayout917.xml"/><Relationship Id="rId1" Type="http://schemas.openxmlformats.org/officeDocument/2006/relationships/themeOverride" Target="../theme/themeOverride27.xml"/></Relationships>
</file>

<file path=ppt/slides/_rels/slide172.xml.rels><?xml version="1.0" encoding="UTF-8" standalone="yes"?>
<Relationships xmlns="http://schemas.openxmlformats.org/package/2006/relationships"><Relationship Id="rId3" Type="http://schemas.openxmlformats.org/officeDocument/2006/relationships/image" Target="../media/image144.png"/><Relationship Id="rId2" Type="http://schemas.openxmlformats.org/officeDocument/2006/relationships/notesSlide" Target="../notesSlides/notesSlide136.xml"/><Relationship Id="rId1" Type="http://schemas.openxmlformats.org/officeDocument/2006/relationships/slideLayout" Target="../slideLayouts/slideLayout928.xml"/></Relationships>
</file>

<file path=ppt/slides/_rels/slide173.xml.rels><?xml version="1.0" encoding="UTF-8" standalone="yes"?>
<Relationships xmlns="http://schemas.openxmlformats.org/package/2006/relationships"><Relationship Id="rId3" Type="http://schemas.openxmlformats.org/officeDocument/2006/relationships/image" Target="../media/image145.jpeg"/><Relationship Id="rId2" Type="http://schemas.openxmlformats.org/officeDocument/2006/relationships/notesSlide" Target="../notesSlides/notesSlide137.xml"/><Relationship Id="rId1" Type="http://schemas.openxmlformats.org/officeDocument/2006/relationships/slideLayout" Target="../slideLayouts/slideLayout14.xml"/></Relationships>
</file>

<file path=ppt/slides/_rels/slide174.xml.rels><?xml version="1.0" encoding="UTF-8" standalone="yes"?>
<Relationships xmlns="http://schemas.openxmlformats.org/package/2006/relationships"><Relationship Id="rId3" Type="http://schemas.openxmlformats.org/officeDocument/2006/relationships/image" Target="../media/image146.jpeg"/><Relationship Id="rId2" Type="http://schemas.openxmlformats.org/officeDocument/2006/relationships/notesSlide" Target="../notesSlides/notesSlide138.xml"/><Relationship Id="rId1" Type="http://schemas.openxmlformats.org/officeDocument/2006/relationships/slideLayout" Target="../slideLayouts/slideLayout14.xml"/></Relationships>
</file>

<file path=ppt/slides/_rels/slide175.xml.rels><?xml version="1.0" encoding="UTF-8" standalone="yes"?>
<Relationships xmlns="http://schemas.openxmlformats.org/package/2006/relationships"><Relationship Id="rId3" Type="http://schemas.openxmlformats.org/officeDocument/2006/relationships/image" Target="../media/image147.jpeg"/><Relationship Id="rId2" Type="http://schemas.openxmlformats.org/officeDocument/2006/relationships/notesSlide" Target="../notesSlides/notesSlide139.xml"/><Relationship Id="rId1" Type="http://schemas.openxmlformats.org/officeDocument/2006/relationships/slideLayout" Target="../slideLayouts/slideLayout14.xml"/></Relationships>
</file>

<file path=ppt/slides/_rels/slide176.xml.rels><?xml version="1.0" encoding="UTF-8" standalone="yes"?>
<Relationships xmlns="http://schemas.openxmlformats.org/package/2006/relationships"><Relationship Id="rId3" Type="http://schemas.openxmlformats.org/officeDocument/2006/relationships/image" Target="../media/image148.png"/><Relationship Id="rId2" Type="http://schemas.openxmlformats.org/officeDocument/2006/relationships/notesSlide" Target="../notesSlides/notesSlide140.xml"/><Relationship Id="rId1" Type="http://schemas.openxmlformats.org/officeDocument/2006/relationships/slideLayout" Target="../slideLayouts/slideLayout14.xml"/></Relationships>
</file>

<file path=ppt/slides/_rels/slide177.xml.rels><?xml version="1.0" encoding="UTF-8" standalone="yes"?>
<Relationships xmlns="http://schemas.openxmlformats.org/package/2006/relationships"><Relationship Id="rId3" Type="http://schemas.openxmlformats.org/officeDocument/2006/relationships/image" Target="../media/image149.jpeg"/><Relationship Id="rId2" Type="http://schemas.openxmlformats.org/officeDocument/2006/relationships/notesSlide" Target="../notesSlides/notesSlide141.xml"/><Relationship Id="rId1" Type="http://schemas.openxmlformats.org/officeDocument/2006/relationships/slideLayout" Target="../slideLayouts/slideLayout14.xml"/></Relationships>
</file>

<file path=ppt/slides/_rels/slide178.xml.rels><?xml version="1.0" encoding="UTF-8" standalone="yes"?>
<Relationships xmlns="http://schemas.openxmlformats.org/package/2006/relationships"><Relationship Id="rId3" Type="http://schemas.openxmlformats.org/officeDocument/2006/relationships/image" Target="../media/image150.jpeg"/><Relationship Id="rId2" Type="http://schemas.openxmlformats.org/officeDocument/2006/relationships/notesSlide" Target="../notesSlides/notesSlide142.xml"/><Relationship Id="rId1" Type="http://schemas.openxmlformats.org/officeDocument/2006/relationships/slideLayout" Target="../slideLayouts/slideLayout14.xml"/></Relationships>
</file>

<file path=ppt/slides/_rels/slide179.xml.rels><?xml version="1.0" encoding="UTF-8" standalone="yes"?>
<Relationships xmlns="http://schemas.openxmlformats.org/package/2006/relationships"><Relationship Id="rId3" Type="http://schemas.openxmlformats.org/officeDocument/2006/relationships/image" Target="../media/image151.jpeg"/><Relationship Id="rId2" Type="http://schemas.openxmlformats.org/officeDocument/2006/relationships/notesSlide" Target="../notesSlides/notesSlide143.xml"/><Relationship Id="rId1" Type="http://schemas.openxmlformats.org/officeDocument/2006/relationships/slideLayout" Target="../slideLayouts/slideLayout14.xml"/></Relationships>
</file>

<file path=ppt/slides/_rels/slide18.xml.rels><?xml version="1.0" encoding="UTF-8" standalone="yes"?>
<Relationships xmlns="http://schemas.openxmlformats.org/package/2006/relationships"><Relationship Id="rId3" Type="http://schemas.openxmlformats.org/officeDocument/2006/relationships/notesSlide" Target="../notesSlides/notesSlide18.xml"/><Relationship Id="rId2" Type="http://schemas.openxmlformats.org/officeDocument/2006/relationships/slideLayout" Target="../slideLayouts/slideLayout1.xml"/><Relationship Id="rId1" Type="http://schemas.openxmlformats.org/officeDocument/2006/relationships/themeOverride" Target="../theme/themeOverride4.xml"/></Relationships>
</file>

<file path=ppt/slides/_rels/slide180.xml.rels><?xml version="1.0" encoding="UTF-8" standalone="yes"?>
<Relationships xmlns="http://schemas.openxmlformats.org/package/2006/relationships"><Relationship Id="rId3" Type="http://schemas.openxmlformats.org/officeDocument/2006/relationships/image" Target="../media/image152.jpeg"/><Relationship Id="rId2" Type="http://schemas.openxmlformats.org/officeDocument/2006/relationships/notesSlide" Target="../notesSlides/notesSlide144.xml"/><Relationship Id="rId1" Type="http://schemas.openxmlformats.org/officeDocument/2006/relationships/slideLayout" Target="../slideLayouts/slideLayout14.xml"/><Relationship Id="rId4" Type="http://schemas.openxmlformats.org/officeDocument/2006/relationships/image" Target="../media/image153.jpeg"/></Relationships>
</file>

<file path=ppt/slides/_rels/slide181.xml.rels><?xml version="1.0" encoding="UTF-8" standalone="yes"?>
<Relationships xmlns="http://schemas.openxmlformats.org/package/2006/relationships"><Relationship Id="rId1" Type="http://schemas.openxmlformats.org/officeDocument/2006/relationships/slideLayout" Target="../slideLayouts/slideLayout20.xml"/></Relationships>
</file>

<file path=ppt/slides/_rels/slide182.xml.rels><?xml version="1.0" encoding="UTF-8" standalone="yes"?>
<Relationships xmlns="http://schemas.openxmlformats.org/package/2006/relationships"><Relationship Id="rId3" Type="http://schemas.openxmlformats.org/officeDocument/2006/relationships/image" Target="../media/image154.jpeg"/><Relationship Id="rId2" Type="http://schemas.openxmlformats.org/officeDocument/2006/relationships/notesSlide" Target="../notesSlides/notesSlide145.xml"/><Relationship Id="rId1" Type="http://schemas.openxmlformats.org/officeDocument/2006/relationships/slideLayout" Target="../slideLayouts/slideLayout1028.xml"/></Relationships>
</file>

<file path=ppt/slides/_rels/slide183.xml.rels><?xml version="1.0" encoding="UTF-8" standalone="yes"?>
<Relationships xmlns="http://schemas.openxmlformats.org/package/2006/relationships"><Relationship Id="rId2" Type="http://schemas.openxmlformats.org/officeDocument/2006/relationships/notesSlide" Target="../notesSlides/notesSlide146.xml"/><Relationship Id="rId1" Type="http://schemas.openxmlformats.org/officeDocument/2006/relationships/slideLayout" Target="../slideLayouts/slideLayout1041.xml"/></Relationships>
</file>

<file path=ppt/slides/_rels/slide184.xml.rels><?xml version="1.0" encoding="UTF-8" standalone="yes"?>
<Relationships xmlns="http://schemas.openxmlformats.org/package/2006/relationships"><Relationship Id="rId3" Type="http://schemas.openxmlformats.org/officeDocument/2006/relationships/notesSlide" Target="../notesSlides/notesSlide147.xml"/><Relationship Id="rId2" Type="http://schemas.openxmlformats.org/officeDocument/2006/relationships/slideLayout" Target="../slideLayouts/slideLayout1.xml"/><Relationship Id="rId1" Type="http://schemas.openxmlformats.org/officeDocument/2006/relationships/themeOverride" Target="../theme/themeOverride28.xml"/></Relationships>
</file>

<file path=ppt/slides/_rels/slide185.xml.rels><?xml version="1.0" encoding="UTF-8" standalone="yes"?>
<Relationships xmlns="http://schemas.openxmlformats.org/package/2006/relationships"><Relationship Id="rId2" Type="http://schemas.openxmlformats.org/officeDocument/2006/relationships/notesSlide" Target="../notesSlides/notesSlide148.xml"/><Relationship Id="rId1" Type="http://schemas.openxmlformats.org/officeDocument/2006/relationships/slideLayout" Target="../slideLayouts/slideLayout1041.xml"/></Relationships>
</file>

<file path=ppt/slides/_rels/slide186.xml.rels><?xml version="1.0" encoding="UTF-8" standalone="yes"?>
<Relationships xmlns="http://schemas.openxmlformats.org/package/2006/relationships"><Relationship Id="rId2" Type="http://schemas.openxmlformats.org/officeDocument/2006/relationships/notesSlide" Target="../notesSlides/notesSlide149.xml"/><Relationship Id="rId1" Type="http://schemas.openxmlformats.org/officeDocument/2006/relationships/slideLayout" Target="../slideLayouts/slideLayout1061.xml"/></Relationships>
</file>

<file path=ppt/slides/_rels/slide187.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150.xml"/><Relationship Id="rId1" Type="http://schemas.openxmlformats.org/officeDocument/2006/relationships/slideLayout" Target="../slideLayouts/slideLayout1066.xml"/></Relationships>
</file>

<file path=ppt/slides/_rels/slide188.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151.xml"/><Relationship Id="rId1" Type="http://schemas.openxmlformats.org/officeDocument/2006/relationships/slideLayout" Target="../slideLayouts/slideLayout1066.xml"/><Relationship Id="rId4" Type="http://schemas.microsoft.com/office/2007/relationships/hdphoto" Target="../media/hdphoto4.wdp"/></Relationships>
</file>

<file path=ppt/slides/_rels/slide189.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notesSlide" Target="../notesSlides/notesSlide152.xml"/><Relationship Id="rId1" Type="http://schemas.openxmlformats.org/officeDocument/2006/relationships/slideLayout" Target="../slideLayouts/slideLayout1066.xml"/></Relationships>
</file>

<file path=ppt/slides/_rels/slide19.xml.rels><?xml version="1.0" encoding="UTF-8" standalone="yes"?>
<Relationships xmlns="http://schemas.openxmlformats.org/package/2006/relationships"><Relationship Id="rId2" Type="http://schemas.openxmlformats.org/officeDocument/2006/relationships/notesSlide" Target="../notesSlides/notesSlide19.xml"/><Relationship Id="rId1" Type="http://schemas.openxmlformats.org/officeDocument/2006/relationships/slideLayout" Target="../slideLayouts/slideLayout1413.xml"/></Relationships>
</file>

<file path=ppt/slides/_rels/slide190.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notesSlide" Target="../notesSlides/notesSlide153.xml"/><Relationship Id="rId1" Type="http://schemas.openxmlformats.org/officeDocument/2006/relationships/slideLayout" Target="../slideLayouts/slideLayout1066.xml"/></Relationships>
</file>

<file path=ppt/slides/_rels/slide191.xml.rels><?xml version="1.0" encoding="UTF-8" standalone="yes"?>
<Relationships xmlns="http://schemas.openxmlformats.org/package/2006/relationships"><Relationship Id="rId2" Type="http://schemas.openxmlformats.org/officeDocument/2006/relationships/notesSlide" Target="../notesSlides/notesSlide154.xml"/><Relationship Id="rId1" Type="http://schemas.openxmlformats.org/officeDocument/2006/relationships/slideLayout" Target="../slideLayouts/slideLayout1077.xml"/></Relationships>
</file>

<file path=ppt/slides/_rels/slide192.xml.rels><?xml version="1.0" encoding="UTF-8" standalone="yes"?>
<Relationships xmlns="http://schemas.openxmlformats.org/package/2006/relationships"><Relationship Id="rId3" Type="http://schemas.openxmlformats.org/officeDocument/2006/relationships/image" Target="../media/image155.png"/><Relationship Id="rId2" Type="http://schemas.openxmlformats.org/officeDocument/2006/relationships/notesSlide" Target="../notesSlides/notesSlide155.xml"/><Relationship Id="rId1" Type="http://schemas.openxmlformats.org/officeDocument/2006/relationships/slideLayout" Target="../slideLayouts/slideLayout1084.xml"/></Relationships>
</file>

<file path=ppt/slides/_rels/slide193.xml.rels><?xml version="1.0" encoding="UTF-8" standalone="yes"?>
<Relationships xmlns="http://schemas.openxmlformats.org/package/2006/relationships"><Relationship Id="rId3" Type="http://schemas.openxmlformats.org/officeDocument/2006/relationships/image" Target="../media/image156.jpeg"/><Relationship Id="rId2" Type="http://schemas.openxmlformats.org/officeDocument/2006/relationships/notesSlide" Target="../notesSlides/notesSlide156.xml"/><Relationship Id="rId1" Type="http://schemas.openxmlformats.org/officeDocument/2006/relationships/slideLayout" Target="../slideLayouts/slideLayout1.xml"/></Relationships>
</file>

<file path=ppt/slides/_rels/slide194.xml.rels><?xml version="1.0" encoding="UTF-8" standalone="yes"?>
<Relationships xmlns="http://schemas.openxmlformats.org/package/2006/relationships"><Relationship Id="rId3" Type="http://schemas.openxmlformats.org/officeDocument/2006/relationships/image" Target="../media/image157.jpeg"/><Relationship Id="rId2" Type="http://schemas.openxmlformats.org/officeDocument/2006/relationships/notesSlide" Target="../notesSlides/notesSlide157.xml"/><Relationship Id="rId1" Type="http://schemas.openxmlformats.org/officeDocument/2006/relationships/slideLayout" Target="../slideLayouts/slideLayout1.xml"/></Relationships>
</file>

<file path=ppt/slides/_rels/slide195.xml.rels><?xml version="1.0" encoding="UTF-8" standalone="yes"?>
<Relationships xmlns="http://schemas.openxmlformats.org/package/2006/relationships"><Relationship Id="rId3" Type="http://schemas.openxmlformats.org/officeDocument/2006/relationships/image" Target="../media/image158.jpeg"/><Relationship Id="rId2" Type="http://schemas.openxmlformats.org/officeDocument/2006/relationships/notesSlide" Target="../notesSlides/notesSlide158.xml"/><Relationship Id="rId1" Type="http://schemas.openxmlformats.org/officeDocument/2006/relationships/slideLayout" Target="../slideLayouts/slideLayout1092.xml"/><Relationship Id="rId4" Type="http://schemas.openxmlformats.org/officeDocument/2006/relationships/image" Target="../media/image159.jpeg"/></Relationships>
</file>

<file path=ppt/slides/_rels/slide196.xml.rels><?xml version="1.0" encoding="UTF-8" standalone="yes"?>
<Relationships xmlns="http://schemas.openxmlformats.org/package/2006/relationships"><Relationship Id="rId2" Type="http://schemas.openxmlformats.org/officeDocument/2006/relationships/notesSlide" Target="../notesSlides/notesSlide159.xml"/><Relationship Id="rId1" Type="http://schemas.openxmlformats.org/officeDocument/2006/relationships/slideLayout" Target="../slideLayouts/slideLayout1106.xml"/></Relationships>
</file>

<file path=ppt/slides/_rels/slide197.xml.rels><?xml version="1.0" encoding="UTF-8" standalone="yes"?>
<Relationships xmlns="http://schemas.openxmlformats.org/package/2006/relationships"><Relationship Id="rId2" Type="http://schemas.openxmlformats.org/officeDocument/2006/relationships/notesSlide" Target="../notesSlides/notesSlide160.xml"/><Relationship Id="rId1" Type="http://schemas.openxmlformats.org/officeDocument/2006/relationships/slideLayout" Target="../slideLayouts/slideLayout1106.xml"/></Relationships>
</file>

<file path=ppt/slides/_rels/slide198.xml.rels><?xml version="1.0" encoding="UTF-8" standalone="yes"?>
<Relationships xmlns="http://schemas.openxmlformats.org/package/2006/relationships"><Relationship Id="rId2" Type="http://schemas.openxmlformats.org/officeDocument/2006/relationships/notesSlide" Target="../notesSlides/notesSlide161.xml"/><Relationship Id="rId1" Type="http://schemas.openxmlformats.org/officeDocument/2006/relationships/slideLayout" Target="../slideLayouts/slideLayout1106.xml"/></Relationships>
</file>

<file path=ppt/slides/_rels/slide199.xml.rels><?xml version="1.0" encoding="UTF-8" standalone="yes"?>
<Relationships xmlns="http://schemas.openxmlformats.org/package/2006/relationships"><Relationship Id="rId3" Type="http://schemas.openxmlformats.org/officeDocument/2006/relationships/image" Target="../media/image160.jpeg"/><Relationship Id="rId2" Type="http://schemas.openxmlformats.org/officeDocument/2006/relationships/notesSlide" Target="../notesSlides/notesSlide162.xml"/><Relationship Id="rId1" Type="http://schemas.openxmlformats.org/officeDocument/2006/relationships/slideLayout" Target="../slideLayouts/slideLayout1.xml"/></Relationships>
</file>

<file path=ppt/slides/_rels/slide2.xml.rels><?xml version="1.0" encoding="UTF-8" standalone="yes"?>
<Relationships xmlns="http://schemas.openxmlformats.org/package/2006/relationships"><Relationship Id="rId3" Type="http://schemas.openxmlformats.org/officeDocument/2006/relationships/image" Target="../media/image52.png"/><Relationship Id="rId2" Type="http://schemas.openxmlformats.org/officeDocument/2006/relationships/notesSlide" Target="../notesSlides/notesSlide2.xml"/><Relationship Id="rId1" Type="http://schemas.openxmlformats.org/officeDocument/2006/relationships/slideLayout" Target="../slideLayouts/slideLayout1375.xml"/></Relationships>
</file>

<file path=ppt/slides/_rels/slide20.xml.rels><?xml version="1.0" encoding="UTF-8" standalone="yes"?>
<Relationships xmlns="http://schemas.openxmlformats.org/package/2006/relationships"><Relationship Id="rId3" Type="http://schemas.openxmlformats.org/officeDocument/2006/relationships/image" Target="../media/image63.png"/><Relationship Id="rId2" Type="http://schemas.openxmlformats.org/officeDocument/2006/relationships/notesSlide" Target="../notesSlides/notesSlide20.xml"/><Relationship Id="rId1" Type="http://schemas.openxmlformats.org/officeDocument/2006/relationships/slideLayout" Target="../slideLayouts/slideLayout1428.xml"/><Relationship Id="rId4" Type="http://schemas.openxmlformats.org/officeDocument/2006/relationships/image" Target="../media/image64.png"/></Relationships>
</file>

<file path=ppt/slides/_rels/slide200.xml.rels><?xml version="1.0" encoding="UTF-8" standalone="yes"?>
<Relationships xmlns="http://schemas.openxmlformats.org/package/2006/relationships"><Relationship Id="rId3" Type="http://schemas.openxmlformats.org/officeDocument/2006/relationships/image" Target="../media/image161.jpeg"/><Relationship Id="rId2" Type="http://schemas.openxmlformats.org/officeDocument/2006/relationships/notesSlide" Target="../notesSlides/notesSlide163.xml"/><Relationship Id="rId1" Type="http://schemas.openxmlformats.org/officeDocument/2006/relationships/slideLayout" Target="../slideLayouts/slideLayout1.xml"/></Relationships>
</file>

<file path=ppt/slides/_rels/slide2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02.xml.rels><?xml version="1.0" encoding="UTF-8" standalone="yes"?>
<Relationships xmlns="http://schemas.openxmlformats.org/package/2006/relationships"><Relationship Id="rId3" Type="http://schemas.openxmlformats.org/officeDocument/2006/relationships/image" Target="../media/image162.jpeg"/><Relationship Id="rId2" Type="http://schemas.openxmlformats.org/officeDocument/2006/relationships/notesSlide" Target="../notesSlides/notesSlide164.xml"/><Relationship Id="rId1" Type="http://schemas.openxmlformats.org/officeDocument/2006/relationships/slideLayout" Target="../slideLayouts/slideLayout1118.xml"/></Relationships>
</file>

<file path=ppt/slides/_rels/slide203.xml.rels><?xml version="1.0" encoding="UTF-8" standalone="yes"?>
<Relationships xmlns="http://schemas.openxmlformats.org/package/2006/relationships"><Relationship Id="rId2" Type="http://schemas.openxmlformats.org/officeDocument/2006/relationships/notesSlide" Target="../notesSlides/notesSlide165.xml"/><Relationship Id="rId1" Type="http://schemas.openxmlformats.org/officeDocument/2006/relationships/slideLayout" Target="../slideLayouts/slideLayout852.xml"/></Relationships>
</file>

<file path=ppt/slides/_rels/slide20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29.xml"/></Relationships>
</file>

<file path=ppt/slides/_rels/slide205.xml.rels><?xml version="1.0" encoding="UTF-8" standalone="yes"?>
<Relationships xmlns="http://schemas.openxmlformats.org/package/2006/relationships"><Relationship Id="rId2" Type="http://schemas.openxmlformats.org/officeDocument/2006/relationships/notesSlide" Target="../notesSlides/notesSlide166.xml"/><Relationship Id="rId1" Type="http://schemas.openxmlformats.org/officeDocument/2006/relationships/slideLayout" Target="../slideLayouts/slideLayout852.xml"/></Relationships>
</file>

<file path=ppt/slides/_rels/slide206.xml.rels><?xml version="1.0" encoding="UTF-8" standalone="yes"?>
<Relationships xmlns="http://schemas.openxmlformats.org/package/2006/relationships"><Relationship Id="rId8" Type="http://schemas.openxmlformats.org/officeDocument/2006/relationships/image" Target="../media/image168.jpeg"/><Relationship Id="rId13" Type="http://schemas.openxmlformats.org/officeDocument/2006/relationships/image" Target="../media/image173.jpeg"/><Relationship Id="rId3" Type="http://schemas.openxmlformats.org/officeDocument/2006/relationships/image" Target="../media/image163.png"/><Relationship Id="rId7" Type="http://schemas.openxmlformats.org/officeDocument/2006/relationships/image" Target="../media/image167.jpeg"/><Relationship Id="rId12" Type="http://schemas.openxmlformats.org/officeDocument/2006/relationships/image" Target="../media/image172.jpeg"/><Relationship Id="rId2" Type="http://schemas.openxmlformats.org/officeDocument/2006/relationships/notesSlide" Target="../notesSlides/notesSlide167.xml"/><Relationship Id="rId1" Type="http://schemas.openxmlformats.org/officeDocument/2006/relationships/slideLayout" Target="../slideLayouts/slideLayout1118.xml"/><Relationship Id="rId6" Type="http://schemas.openxmlformats.org/officeDocument/2006/relationships/image" Target="../media/image166.jpeg"/><Relationship Id="rId11" Type="http://schemas.openxmlformats.org/officeDocument/2006/relationships/image" Target="../media/image171.jpeg"/><Relationship Id="rId5" Type="http://schemas.openxmlformats.org/officeDocument/2006/relationships/image" Target="../media/image165.jpeg"/><Relationship Id="rId15" Type="http://schemas.openxmlformats.org/officeDocument/2006/relationships/image" Target="../media/image175.gif"/><Relationship Id="rId10" Type="http://schemas.openxmlformats.org/officeDocument/2006/relationships/image" Target="../media/image170.jpeg"/><Relationship Id="rId4" Type="http://schemas.openxmlformats.org/officeDocument/2006/relationships/image" Target="../media/image164.emf"/><Relationship Id="rId9" Type="http://schemas.openxmlformats.org/officeDocument/2006/relationships/image" Target="../media/image169.jpeg"/><Relationship Id="rId14" Type="http://schemas.openxmlformats.org/officeDocument/2006/relationships/image" Target="../media/image174.jpeg"/></Relationships>
</file>

<file path=ppt/slides/_rels/slide207.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Layout" Target="../slideLayouts/slideLayout876.xml"/></Relationships>
</file>

<file path=ppt/slides/_rels/slide208.xml.rels><?xml version="1.0" encoding="UTF-8" standalone="yes"?>
<Relationships xmlns="http://schemas.openxmlformats.org/package/2006/relationships"><Relationship Id="rId3" Type="http://schemas.microsoft.com/office/2007/relationships/hdphoto" Target="../media/hdphoto4.wdp"/><Relationship Id="rId2" Type="http://schemas.openxmlformats.org/officeDocument/2006/relationships/image" Target="../media/image55.jpeg"/><Relationship Id="rId1" Type="http://schemas.openxmlformats.org/officeDocument/2006/relationships/slideLayout" Target="../slideLayouts/slideLayout876.xml"/></Relationships>
</file>

<file path=ppt/slides/_rels/slide209.xml.rels><?xml version="1.0" encoding="UTF-8" standalone="yes"?>
<Relationships xmlns="http://schemas.openxmlformats.org/package/2006/relationships"><Relationship Id="rId2" Type="http://schemas.openxmlformats.org/officeDocument/2006/relationships/image" Target="../media/image56.jpg"/><Relationship Id="rId1" Type="http://schemas.openxmlformats.org/officeDocument/2006/relationships/slideLayout" Target="../slideLayouts/slideLayout876.xml"/></Relationships>
</file>

<file path=ppt/slides/_rels/slide21.xml.rels><?xml version="1.0" encoding="UTF-8" standalone="yes"?>
<Relationships xmlns="http://schemas.openxmlformats.org/package/2006/relationships"><Relationship Id="rId1" Type="http://schemas.openxmlformats.org/officeDocument/2006/relationships/slideLayout" Target="../slideLayouts/slideLayout44.xml"/></Relationships>
</file>

<file path=ppt/slides/_rels/slide210.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notesSlide" Target="../notesSlides/notesSlide168.xml"/><Relationship Id="rId1" Type="http://schemas.openxmlformats.org/officeDocument/2006/relationships/slideLayout" Target="../slideLayouts/slideLayout876.xml"/></Relationships>
</file>

<file path=ppt/slides/_rels/slide211.xml.rels><?xml version="1.0" encoding="UTF-8" standalone="yes"?>
<Relationships xmlns="http://schemas.openxmlformats.org/package/2006/relationships"><Relationship Id="rId3" Type="http://schemas.openxmlformats.org/officeDocument/2006/relationships/image" Target="../media/image176.jpeg"/><Relationship Id="rId2" Type="http://schemas.openxmlformats.org/officeDocument/2006/relationships/notesSlide" Target="../notesSlides/notesSlide169.xml"/><Relationship Id="rId1" Type="http://schemas.openxmlformats.org/officeDocument/2006/relationships/slideLayout" Target="../slideLayouts/slideLayout1129.xml"/></Relationships>
</file>

<file path=ppt/slides/_rels/slide212.xml.rels><?xml version="1.0" encoding="UTF-8" standalone="yes"?>
<Relationships xmlns="http://schemas.openxmlformats.org/package/2006/relationships"><Relationship Id="rId3" Type="http://schemas.openxmlformats.org/officeDocument/2006/relationships/image" Target="../media/image177.jpeg"/><Relationship Id="rId2" Type="http://schemas.openxmlformats.org/officeDocument/2006/relationships/notesSlide" Target="../notesSlides/notesSlide170.xml"/><Relationship Id="rId1" Type="http://schemas.openxmlformats.org/officeDocument/2006/relationships/slideLayout" Target="../slideLayouts/slideLayout1.xml"/></Relationships>
</file>

<file path=ppt/slides/_rels/slide213.xml.rels><?xml version="1.0" encoding="UTF-8" standalone="yes"?>
<Relationships xmlns="http://schemas.openxmlformats.org/package/2006/relationships"><Relationship Id="rId3" Type="http://schemas.openxmlformats.org/officeDocument/2006/relationships/image" Target="../media/image178.png"/><Relationship Id="rId2" Type="http://schemas.openxmlformats.org/officeDocument/2006/relationships/notesSlide" Target="../notesSlides/notesSlide171.xml"/><Relationship Id="rId1" Type="http://schemas.openxmlformats.org/officeDocument/2006/relationships/slideLayout" Target="../slideLayouts/slideLayout1141.xml"/></Relationships>
</file>

<file path=ppt/slides/_rels/slide214.xml.rels><?xml version="1.0" encoding="UTF-8" standalone="yes"?>
<Relationships xmlns="http://schemas.openxmlformats.org/package/2006/relationships"><Relationship Id="rId3" Type="http://schemas.openxmlformats.org/officeDocument/2006/relationships/image" Target="../media/image179.jpeg"/><Relationship Id="rId2" Type="http://schemas.openxmlformats.org/officeDocument/2006/relationships/notesSlide" Target="../notesSlides/notesSlide172.xml"/><Relationship Id="rId1" Type="http://schemas.openxmlformats.org/officeDocument/2006/relationships/slideLayout" Target="../slideLayouts/slideLayout1.xml"/></Relationships>
</file>

<file path=ppt/slides/_rels/slide215.xml.rels><?xml version="1.0" encoding="UTF-8" standalone="yes"?>
<Relationships xmlns="http://schemas.openxmlformats.org/package/2006/relationships"><Relationship Id="rId3" Type="http://schemas.openxmlformats.org/officeDocument/2006/relationships/image" Target="../media/image176.jpeg"/><Relationship Id="rId2" Type="http://schemas.openxmlformats.org/officeDocument/2006/relationships/notesSlide" Target="../notesSlides/notesSlide173.xml"/><Relationship Id="rId1" Type="http://schemas.openxmlformats.org/officeDocument/2006/relationships/slideLayout" Target="../slideLayouts/slideLayout1118.xml"/></Relationships>
</file>

<file path=ppt/slides/_rels/slide216.xml.rels><?xml version="1.0" encoding="UTF-8" standalone="yes"?>
<Relationships xmlns="http://schemas.openxmlformats.org/package/2006/relationships"><Relationship Id="rId2" Type="http://schemas.openxmlformats.org/officeDocument/2006/relationships/notesSlide" Target="../notesSlides/notesSlide174.xml"/><Relationship Id="rId1" Type="http://schemas.openxmlformats.org/officeDocument/2006/relationships/slideLayout" Target="../slideLayouts/slideLayout1027.xml"/></Relationships>
</file>

<file path=ppt/slides/_rels/slide217.xml.rels><?xml version="1.0" encoding="UTF-8" standalone="yes"?>
<Relationships xmlns="http://schemas.openxmlformats.org/package/2006/relationships"><Relationship Id="rId3" Type="http://schemas.openxmlformats.org/officeDocument/2006/relationships/image" Target="../media/image180.jpeg"/><Relationship Id="rId2" Type="http://schemas.openxmlformats.org/officeDocument/2006/relationships/notesSlide" Target="../notesSlides/notesSlide175.xml"/><Relationship Id="rId1" Type="http://schemas.openxmlformats.org/officeDocument/2006/relationships/slideLayout" Target="../slideLayouts/slideLayout1.xml"/></Relationships>
</file>

<file path=ppt/slides/_rels/slide218.xml.rels><?xml version="1.0" encoding="UTF-8" standalone="yes"?>
<Relationships xmlns="http://schemas.openxmlformats.org/package/2006/relationships"><Relationship Id="rId3" Type="http://schemas.openxmlformats.org/officeDocument/2006/relationships/image" Target="../media/image181.jpeg"/><Relationship Id="rId2" Type="http://schemas.openxmlformats.org/officeDocument/2006/relationships/notesSlide" Target="../notesSlides/notesSlide176.xml"/><Relationship Id="rId1" Type="http://schemas.openxmlformats.org/officeDocument/2006/relationships/slideLayout" Target="../slideLayouts/slideLayout1.xml"/></Relationships>
</file>

<file path=ppt/slides/_rels/slide219.xml.rels><?xml version="1.0" encoding="UTF-8" standalone="yes"?>
<Relationships xmlns="http://schemas.openxmlformats.org/package/2006/relationships"><Relationship Id="rId2" Type="http://schemas.openxmlformats.org/officeDocument/2006/relationships/notesSlide" Target="../notesSlides/notesSlide177.xml"/><Relationship Id="rId1" Type="http://schemas.openxmlformats.org/officeDocument/2006/relationships/slideLayout" Target="../slideLayouts/slideLayout1146.xml"/></Relationships>
</file>

<file path=ppt/slides/_rels/slide22.xml.rels><?xml version="1.0" encoding="UTF-8" standalone="yes"?>
<Relationships xmlns="http://schemas.openxmlformats.org/package/2006/relationships"><Relationship Id="rId2" Type="http://schemas.openxmlformats.org/officeDocument/2006/relationships/image" Target="../media/image65.jpeg"/><Relationship Id="rId1" Type="http://schemas.openxmlformats.org/officeDocument/2006/relationships/slideLayout" Target="../slideLayouts/slideLayout1624.xml"/></Relationships>
</file>

<file path=ppt/slides/_rels/slide220.xml.rels><?xml version="1.0" encoding="UTF-8" standalone="yes"?>
<Relationships xmlns="http://schemas.openxmlformats.org/package/2006/relationships"><Relationship Id="rId2" Type="http://schemas.openxmlformats.org/officeDocument/2006/relationships/notesSlide" Target="../notesSlides/notesSlide178.xml"/><Relationship Id="rId1" Type="http://schemas.openxmlformats.org/officeDocument/2006/relationships/slideLayout" Target="../slideLayouts/slideLayout1162.xml"/></Relationships>
</file>

<file path=ppt/slides/_rels/slide2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22.xml.rels><?xml version="1.0" encoding="UTF-8" standalone="yes"?>
<Relationships xmlns="http://schemas.openxmlformats.org/package/2006/relationships"><Relationship Id="rId3" Type="http://schemas.openxmlformats.org/officeDocument/2006/relationships/notesSlide" Target="../notesSlides/notesSlide179.xml"/><Relationship Id="rId2" Type="http://schemas.openxmlformats.org/officeDocument/2006/relationships/slideLayout" Target="../slideLayouts/slideLayout7.xml"/><Relationship Id="rId1" Type="http://schemas.openxmlformats.org/officeDocument/2006/relationships/themeOverride" Target="../theme/themeOverride30.xml"/><Relationship Id="rId5" Type="http://schemas.openxmlformats.org/officeDocument/2006/relationships/image" Target="../media/image183.jpeg"/><Relationship Id="rId4" Type="http://schemas.openxmlformats.org/officeDocument/2006/relationships/image" Target="../media/image182.jpeg"/></Relationships>
</file>

<file path=ppt/slides/_rels/slide223.xml.rels><?xml version="1.0" encoding="UTF-8" standalone="yes"?>
<Relationships xmlns="http://schemas.openxmlformats.org/package/2006/relationships"><Relationship Id="rId2" Type="http://schemas.openxmlformats.org/officeDocument/2006/relationships/notesSlide" Target="../notesSlides/notesSlide180.xml"/><Relationship Id="rId1" Type="http://schemas.openxmlformats.org/officeDocument/2006/relationships/slideLayout" Target="../slideLayouts/slideLayout852.xml"/></Relationships>
</file>

<file path=ppt/slides/_rels/slide224.xml.rels><?xml version="1.0" encoding="UTF-8" standalone="yes"?>
<Relationships xmlns="http://schemas.openxmlformats.org/package/2006/relationships"><Relationship Id="rId3" Type="http://schemas.openxmlformats.org/officeDocument/2006/relationships/notesSlide" Target="../notesSlides/notesSlide181.xml"/><Relationship Id="rId2" Type="http://schemas.openxmlformats.org/officeDocument/2006/relationships/slideLayout" Target="../slideLayouts/slideLayout1.xml"/><Relationship Id="rId1" Type="http://schemas.openxmlformats.org/officeDocument/2006/relationships/themeOverride" Target="../theme/themeOverride31.xml"/></Relationships>
</file>

<file path=ppt/slides/_rels/slide225.xml.rels><?xml version="1.0" encoding="UTF-8" standalone="yes"?>
<Relationships xmlns="http://schemas.openxmlformats.org/package/2006/relationships"><Relationship Id="rId2" Type="http://schemas.openxmlformats.org/officeDocument/2006/relationships/notesSlide" Target="../notesSlides/notesSlide182.xml"/><Relationship Id="rId1" Type="http://schemas.openxmlformats.org/officeDocument/2006/relationships/slideLayout" Target="../slideLayouts/slideLayout852.xml"/></Relationships>
</file>

<file path=ppt/slides/_rels/slide226.xml.rels><?xml version="1.0" encoding="UTF-8" standalone="yes"?>
<Relationships xmlns="http://schemas.openxmlformats.org/package/2006/relationships"><Relationship Id="rId2" Type="http://schemas.openxmlformats.org/officeDocument/2006/relationships/notesSlide" Target="../notesSlides/notesSlide183.xml"/><Relationship Id="rId1" Type="http://schemas.openxmlformats.org/officeDocument/2006/relationships/slideLayout" Target="../slideLayouts/slideLayout1175.xml"/></Relationships>
</file>

<file path=ppt/slides/_rels/slide227.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184.xml"/><Relationship Id="rId1" Type="http://schemas.openxmlformats.org/officeDocument/2006/relationships/slideLayout" Target="../slideLayouts/slideLayout876.xml"/></Relationships>
</file>

<file path=ppt/slides/_rels/slide228.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185.xml"/><Relationship Id="rId1" Type="http://schemas.openxmlformats.org/officeDocument/2006/relationships/slideLayout" Target="../slideLayouts/slideLayout876.xml"/><Relationship Id="rId4" Type="http://schemas.microsoft.com/office/2007/relationships/hdphoto" Target="../media/hdphoto4.wdp"/></Relationships>
</file>

<file path=ppt/slides/_rels/slide229.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notesSlide" Target="../notesSlides/notesSlide186.xml"/><Relationship Id="rId1" Type="http://schemas.openxmlformats.org/officeDocument/2006/relationships/slideLayout" Target="../slideLayouts/slideLayout876.xml"/></Relationships>
</file>

<file path=ppt/slides/_rels/slide23.xml.rels><?xml version="1.0" encoding="UTF-8" standalone="yes"?>
<Relationships xmlns="http://schemas.openxmlformats.org/package/2006/relationships"><Relationship Id="rId2" Type="http://schemas.openxmlformats.org/officeDocument/2006/relationships/slideLayout" Target="../slideLayouts/slideLayout1447.xml"/><Relationship Id="rId1" Type="http://schemas.openxmlformats.org/officeDocument/2006/relationships/themeOverride" Target="../theme/themeOverride5.xml"/></Relationships>
</file>

<file path=ppt/slides/_rels/slide230.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notesSlide" Target="../notesSlides/notesSlide187.xml"/><Relationship Id="rId1" Type="http://schemas.openxmlformats.org/officeDocument/2006/relationships/slideLayout" Target="../slideLayouts/slideLayout876.xml"/></Relationships>
</file>

<file path=ppt/slides/_rels/slide231.xml.rels><?xml version="1.0" encoding="UTF-8" standalone="yes"?>
<Relationships xmlns="http://schemas.openxmlformats.org/package/2006/relationships"><Relationship Id="rId2" Type="http://schemas.openxmlformats.org/officeDocument/2006/relationships/notesSlide" Target="../notesSlides/notesSlide188.xml"/><Relationship Id="rId1" Type="http://schemas.openxmlformats.org/officeDocument/2006/relationships/slideLayout" Target="../slideLayouts/slideLayout1077.xml"/></Relationships>
</file>

<file path=ppt/slides/_rels/slide232.xml.rels><?xml version="1.0" encoding="UTF-8" standalone="yes"?>
<Relationships xmlns="http://schemas.openxmlformats.org/package/2006/relationships"><Relationship Id="rId3" Type="http://schemas.openxmlformats.org/officeDocument/2006/relationships/image" Target="../media/image184.png"/><Relationship Id="rId2" Type="http://schemas.openxmlformats.org/officeDocument/2006/relationships/notesSlide" Target="../notesSlides/notesSlide189.xml"/><Relationship Id="rId1" Type="http://schemas.openxmlformats.org/officeDocument/2006/relationships/slideLayout" Target="../slideLayouts/slideLayout1175.xml"/></Relationships>
</file>

<file path=ppt/slides/_rels/slide233.xml.rels><?xml version="1.0" encoding="UTF-8" standalone="yes"?>
<Relationships xmlns="http://schemas.openxmlformats.org/package/2006/relationships"><Relationship Id="rId3" Type="http://schemas.openxmlformats.org/officeDocument/2006/relationships/image" Target="../media/image185.jpeg"/><Relationship Id="rId2" Type="http://schemas.openxmlformats.org/officeDocument/2006/relationships/notesSlide" Target="../notesSlides/notesSlide190.xml"/><Relationship Id="rId1" Type="http://schemas.openxmlformats.org/officeDocument/2006/relationships/slideLayout" Target="../slideLayouts/slideLayout1.xml"/></Relationships>
</file>

<file path=ppt/slides/_rels/slide234.xml.rels><?xml version="1.0" encoding="UTF-8" standalone="yes"?>
<Relationships xmlns="http://schemas.openxmlformats.org/package/2006/relationships"><Relationship Id="rId3" Type="http://schemas.openxmlformats.org/officeDocument/2006/relationships/image" Target="../media/image186.png"/><Relationship Id="rId2" Type="http://schemas.openxmlformats.org/officeDocument/2006/relationships/notesSlide" Target="../notesSlides/notesSlide191.xml"/><Relationship Id="rId1" Type="http://schemas.openxmlformats.org/officeDocument/2006/relationships/slideLayout" Target="../slideLayouts/slideLayout1.xml"/></Relationships>
</file>

<file path=ppt/slides/_rels/slide235.xml.rels><?xml version="1.0" encoding="UTF-8" standalone="yes"?>
<Relationships xmlns="http://schemas.openxmlformats.org/package/2006/relationships"><Relationship Id="rId2" Type="http://schemas.openxmlformats.org/officeDocument/2006/relationships/notesSlide" Target="../notesSlides/notesSlide192.xml"/><Relationship Id="rId1" Type="http://schemas.openxmlformats.org/officeDocument/2006/relationships/slideLayout" Target="../slideLayouts/slideLayout1186.xml"/></Relationships>
</file>

<file path=ppt/slides/_rels/slide236.xml.rels><?xml version="1.0" encoding="UTF-8" standalone="yes"?>
<Relationships xmlns="http://schemas.openxmlformats.org/package/2006/relationships"><Relationship Id="rId3" Type="http://schemas.openxmlformats.org/officeDocument/2006/relationships/image" Target="../media/image187.jpeg"/><Relationship Id="rId2" Type="http://schemas.openxmlformats.org/officeDocument/2006/relationships/notesSlide" Target="../notesSlides/notesSlide193.xml"/><Relationship Id="rId1" Type="http://schemas.openxmlformats.org/officeDocument/2006/relationships/slideLayout" Target="../slideLayouts/slideLayout1.xml"/></Relationships>
</file>

<file path=ppt/slides/_rels/slide237.xml.rels><?xml version="1.0" encoding="UTF-8" standalone="yes"?>
<Relationships xmlns="http://schemas.openxmlformats.org/package/2006/relationships"><Relationship Id="rId2" Type="http://schemas.openxmlformats.org/officeDocument/2006/relationships/notesSlide" Target="../notesSlides/notesSlide194.xml"/><Relationship Id="rId1" Type="http://schemas.openxmlformats.org/officeDocument/2006/relationships/slideLayout" Target="../slideLayouts/slideLayout1.xml"/></Relationships>
</file>

<file path=ppt/slides/_rels/slide238.xml.rels><?xml version="1.0" encoding="UTF-8" standalone="yes"?>
<Relationships xmlns="http://schemas.openxmlformats.org/package/2006/relationships"><Relationship Id="rId3" Type="http://schemas.openxmlformats.org/officeDocument/2006/relationships/image" Target="../media/image188.jpeg"/><Relationship Id="rId2" Type="http://schemas.openxmlformats.org/officeDocument/2006/relationships/notesSlide" Target="../notesSlides/notesSlide195.xml"/><Relationship Id="rId1" Type="http://schemas.openxmlformats.org/officeDocument/2006/relationships/slideLayout" Target="../slideLayouts/slideLayout1.xml"/></Relationships>
</file>

<file path=ppt/slides/_rels/slide239.xml.rels><?xml version="1.0" encoding="UTF-8" standalone="yes"?>
<Relationships xmlns="http://schemas.openxmlformats.org/package/2006/relationships"><Relationship Id="rId2" Type="http://schemas.openxmlformats.org/officeDocument/2006/relationships/notesSlide" Target="../notesSlides/notesSlide196.xml"/><Relationship Id="rId1" Type="http://schemas.openxmlformats.org/officeDocument/2006/relationships/slideLayout" Target="../slideLayouts/slideLayout1.xml"/></Relationships>
</file>

<file path=ppt/slides/_rels/slide24.xml.rels><?xml version="1.0" encoding="UTF-8" standalone="yes"?>
<Relationships xmlns="http://schemas.openxmlformats.org/package/2006/relationships"><Relationship Id="rId1" Type="http://schemas.openxmlformats.org/officeDocument/2006/relationships/slideLayout" Target="../slideLayouts/slideLayout2090.xml"/></Relationships>
</file>

<file path=ppt/slides/_rels/slide240.xml.rels><?xml version="1.0" encoding="UTF-8" standalone="yes"?>
<Relationships xmlns="http://schemas.openxmlformats.org/package/2006/relationships"><Relationship Id="rId3" Type="http://schemas.openxmlformats.org/officeDocument/2006/relationships/image" Target="../media/image189.jpeg"/><Relationship Id="rId2" Type="http://schemas.openxmlformats.org/officeDocument/2006/relationships/notesSlide" Target="../notesSlides/notesSlide197.xml"/><Relationship Id="rId1" Type="http://schemas.openxmlformats.org/officeDocument/2006/relationships/slideLayout" Target="../slideLayouts/slideLayout1.xml"/></Relationships>
</file>

<file path=ppt/slides/_rels/slide2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42.xml.rels><?xml version="1.0" encoding="UTF-8" standalone="yes"?>
<Relationships xmlns="http://schemas.openxmlformats.org/package/2006/relationships"><Relationship Id="rId3" Type="http://schemas.openxmlformats.org/officeDocument/2006/relationships/image" Target="../media/image190.jpeg"/><Relationship Id="rId2" Type="http://schemas.openxmlformats.org/officeDocument/2006/relationships/notesSlide" Target="../notesSlides/notesSlide198.xml"/><Relationship Id="rId1" Type="http://schemas.openxmlformats.org/officeDocument/2006/relationships/slideLayout" Target="../slideLayouts/slideLayout939.xml"/></Relationships>
</file>

<file path=ppt/slides/_rels/slide243.xml.rels><?xml version="1.0" encoding="UTF-8" standalone="yes"?>
<Relationships xmlns="http://schemas.openxmlformats.org/package/2006/relationships"><Relationship Id="rId2" Type="http://schemas.openxmlformats.org/officeDocument/2006/relationships/notesSlide" Target="../notesSlides/notesSlide199.xml"/><Relationship Id="rId1" Type="http://schemas.openxmlformats.org/officeDocument/2006/relationships/slideLayout" Target="../slideLayouts/slideLayout944.xml"/></Relationships>
</file>

<file path=ppt/slides/_rels/slide244.xml.rels><?xml version="1.0" encoding="UTF-8" standalone="yes"?>
<Relationships xmlns="http://schemas.openxmlformats.org/package/2006/relationships"><Relationship Id="rId3" Type="http://schemas.openxmlformats.org/officeDocument/2006/relationships/notesSlide" Target="../notesSlides/notesSlide200.xml"/><Relationship Id="rId2" Type="http://schemas.openxmlformats.org/officeDocument/2006/relationships/slideLayout" Target="../slideLayouts/slideLayout1.xml"/><Relationship Id="rId1" Type="http://schemas.openxmlformats.org/officeDocument/2006/relationships/themeOverride" Target="../theme/themeOverride32.xml"/></Relationships>
</file>

<file path=ppt/slides/_rels/slide245.xml.rels><?xml version="1.0" encoding="UTF-8" standalone="yes"?>
<Relationships xmlns="http://schemas.openxmlformats.org/package/2006/relationships"><Relationship Id="rId3" Type="http://schemas.openxmlformats.org/officeDocument/2006/relationships/notesSlide" Target="../notesSlides/notesSlide201.xml"/><Relationship Id="rId2" Type="http://schemas.openxmlformats.org/officeDocument/2006/relationships/slideLayout" Target="../slideLayouts/slideLayout944.xml"/><Relationship Id="rId1" Type="http://schemas.openxmlformats.org/officeDocument/2006/relationships/themeOverride" Target="../theme/themeOverride33.xml"/></Relationships>
</file>

<file path=ppt/slides/_rels/slide246.xml.rels><?xml version="1.0" encoding="UTF-8" standalone="yes"?>
<Relationships xmlns="http://schemas.openxmlformats.org/package/2006/relationships"><Relationship Id="rId3" Type="http://schemas.openxmlformats.org/officeDocument/2006/relationships/image" Target="../media/image191.jpg"/><Relationship Id="rId2" Type="http://schemas.openxmlformats.org/officeDocument/2006/relationships/notesSlide" Target="../notesSlides/notesSlide202.xml"/><Relationship Id="rId1" Type="http://schemas.openxmlformats.org/officeDocument/2006/relationships/slideLayout" Target="../slideLayouts/slideLayout945.xml"/></Relationships>
</file>

<file path=ppt/slides/_rels/slide247.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203.xml"/><Relationship Id="rId1" Type="http://schemas.openxmlformats.org/officeDocument/2006/relationships/slideLayout" Target="../slideLayouts/slideLayout2749.xml"/></Relationships>
</file>

<file path=ppt/slides/_rels/slide248.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204.xml"/><Relationship Id="rId1" Type="http://schemas.openxmlformats.org/officeDocument/2006/relationships/slideLayout" Target="../slideLayouts/slideLayout2749.xml"/><Relationship Id="rId4" Type="http://schemas.microsoft.com/office/2007/relationships/hdphoto" Target="../media/hdphoto4.wdp"/></Relationships>
</file>

<file path=ppt/slides/_rels/slide249.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notesSlide" Target="../notesSlides/notesSlide205.xml"/><Relationship Id="rId1" Type="http://schemas.openxmlformats.org/officeDocument/2006/relationships/slideLayout" Target="../slideLayouts/slideLayout2749.xml"/></Relationships>
</file>

<file path=ppt/slides/_rels/slide25.xml.rels><?xml version="1.0" encoding="UTF-8" standalone="yes"?>
<Relationships xmlns="http://schemas.openxmlformats.org/package/2006/relationships"><Relationship Id="rId2" Type="http://schemas.openxmlformats.org/officeDocument/2006/relationships/slideLayout" Target="../slideLayouts/slideLayout1447.xml"/><Relationship Id="rId1" Type="http://schemas.openxmlformats.org/officeDocument/2006/relationships/themeOverride" Target="../theme/themeOverride6.xml"/></Relationships>
</file>

<file path=ppt/slides/_rels/slide250.xml.rels><?xml version="1.0" encoding="UTF-8" standalone="yes"?>
<Relationships xmlns="http://schemas.openxmlformats.org/package/2006/relationships"><Relationship Id="rId3" Type="http://schemas.openxmlformats.org/officeDocument/2006/relationships/image" Target="../media/image143.jpeg"/><Relationship Id="rId2" Type="http://schemas.openxmlformats.org/officeDocument/2006/relationships/notesSlide" Target="../notesSlides/notesSlide206.xml"/><Relationship Id="rId1" Type="http://schemas.openxmlformats.org/officeDocument/2006/relationships/slideLayout" Target="../slideLayouts/slideLayout2749.xml"/></Relationships>
</file>

<file path=ppt/slides/_rels/slide251.xml.rels><?xml version="1.0" encoding="UTF-8" standalone="yes"?>
<Relationships xmlns="http://schemas.openxmlformats.org/package/2006/relationships"><Relationship Id="rId2" Type="http://schemas.openxmlformats.org/officeDocument/2006/relationships/notesSlide" Target="../notesSlides/notesSlide207.xml"/><Relationship Id="rId1" Type="http://schemas.openxmlformats.org/officeDocument/2006/relationships/slideLayout" Target="../slideLayouts/slideLayout968.xml"/></Relationships>
</file>

<file path=ppt/slides/_rels/slide252.xml.rels><?xml version="1.0" encoding="UTF-8" standalone="yes"?>
<Relationships xmlns="http://schemas.openxmlformats.org/package/2006/relationships"><Relationship Id="rId3" Type="http://schemas.openxmlformats.org/officeDocument/2006/relationships/image" Target="../media/image192.png"/><Relationship Id="rId2" Type="http://schemas.openxmlformats.org/officeDocument/2006/relationships/notesSlide" Target="../notesSlides/notesSlide208.xml"/><Relationship Id="rId1" Type="http://schemas.openxmlformats.org/officeDocument/2006/relationships/slideLayout" Target="../slideLayouts/slideLayout950.xml"/></Relationships>
</file>

<file path=ppt/slides/_rels/slide253.xml.rels><?xml version="1.0" encoding="UTF-8" standalone="yes"?>
<Relationships xmlns="http://schemas.openxmlformats.org/package/2006/relationships"><Relationship Id="rId3" Type="http://schemas.openxmlformats.org/officeDocument/2006/relationships/image" Target="../media/image193.jpeg"/><Relationship Id="rId2" Type="http://schemas.openxmlformats.org/officeDocument/2006/relationships/notesSlide" Target="../notesSlides/notesSlide209.xml"/><Relationship Id="rId1" Type="http://schemas.openxmlformats.org/officeDocument/2006/relationships/slideLayout" Target="../slideLayouts/slideLayout1.xml"/></Relationships>
</file>

<file path=ppt/slides/_rels/slide254.xml.rels><?xml version="1.0" encoding="UTF-8" standalone="yes"?>
<Relationships xmlns="http://schemas.openxmlformats.org/package/2006/relationships"><Relationship Id="rId3" Type="http://schemas.openxmlformats.org/officeDocument/2006/relationships/image" Target="../media/image194.jpeg"/><Relationship Id="rId2" Type="http://schemas.openxmlformats.org/officeDocument/2006/relationships/notesSlide" Target="../notesSlides/notesSlide210.xml"/><Relationship Id="rId1" Type="http://schemas.openxmlformats.org/officeDocument/2006/relationships/slideLayout" Target="../slideLayouts/slideLayout1.xml"/></Relationships>
</file>

<file path=ppt/slides/_rels/slide255.xml.rels><?xml version="1.0" encoding="UTF-8" standalone="yes"?>
<Relationships xmlns="http://schemas.openxmlformats.org/package/2006/relationships"><Relationship Id="rId3" Type="http://schemas.openxmlformats.org/officeDocument/2006/relationships/image" Target="../media/image195.jpeg"/><Relationship Id="rId2" Type="http://schemas.openxmlformats.org/officeDocument/2006/relationships/notesSlide" Target="../notesSlides/notesSlide211.xml"/><Relationship Id="rId1" Type="http://schemas.openxmlformats.org/officeDocument/2006/relationships/slideLayout" Target="../slideLayouts/slideLayout1.xml"/></Relationships>
</file>

<file path=ppt/slides/_rels/slide256.xml.rels><?xml version="1.0" encoding="UTF-8" standalone="yes"?>
<Relationships xmlns="http://schemas.openxmlformats.org/package/2006/relationships"><Relationship Id="rId3" Type="http://schemas.openxmlformats.org/officeDocument/2006/relationships/image" Target="../media/image196.jpeg"/><Relationship Id="rId2" Type="http://schemas.openxmlformats.org/officeDocument/2006/relationships/notesSlide" Target="../notesSlides/notesSlide212.xml"/><Relationship Id="rId1" Type="http://schemas.openxmlformats.org/officeDocument/2006/relationships/slideLayout" Target="../slideLayouts/slideLayout1.xml"/></Relationships>
</file>

<file path=ppt/slides/_rels/slide257.xml.rels><?xml version="1.0" encoding="UTF-8" standalone="yes"?>
<Relationships xmlns="http://schemas.openxmlformats.org/package/2006/relationships"><Relationship Id="rId3" Type="http://schemas.openxmlformats.org/officeDocument/2006/relationships/image" Target="../media/image197.png"/><Relationship Id="rId2" Type="http://schemas.openxmlformats.org/officeDocument/2006/relationships/notesSlide" Target="../notesSlides/notesSlide213.xml"/><Relationship Id="rId1" Type="http://schemas.openxmlformats.org/officeDocument/2006/relationships/slideLayout" Target="../slideLayouts/slideLayout1.xml"/><Relationship Id="rId4" Type="http://schemas.openxmlformats.org/officeDocument/2006/relationships/image" Target="../media/image198.jpeg"/></Relationships>
</file>

<file path=ppt/slides/_rels/slide258.xml.rels><?xml version="1.0" encoding="UTF-8" standalone="yes"?>
<Relationships xmlns="http://schemas.openxmlformats.org/package/2006/relationships"><Relationship Id="rId3" Type="http://schemas.openxmlformats.org/officeDocument/2006/relationships/image" Target="../media/image199.jpeg"/><Relationship Id="rId2" Type="http://schemas.openxmlformats.org/officeDocument/2006/relationships/notesSlide" Target="../notesSlides/notesSlide214.xml"/><Relationship Id="rId1" Type="http://schemas.openxmlformats.org/officeDocument/2006/relationships/slideLayout" Target="../slideLayouts/slideLayout1.xml"/></Relationships>
</file>

<file path=ppt/slides/_rels/slide259.xml.rels><?xml version="1.0" encoding="UTF-8" standalone="yes"?>
<Relationships xmlns="http://schemas.openxmlformats.org/package/2006/relationships"><Relationship Id="rId3" Type="http://schemas.openxmlformats.org/officeDocument/2006/relationships/image" Target="../media/image200.jpeg"/><Relationship Id="rId2" Type="http://schemas.openxmlformats.org/officeDocument/2006/relationships/notesSlide" Target="../notesSlides/notesSlide215.xml"/><Relationship Id="rId1" Type="http://schemas.openxmlformats.org/officeDocument/2006/relationships/slideLayout" Target="../slideLayouts/slideLayout1.xml"/></Relationships>
</file>

<file path=ppt/slides/_rels/slide26.xml.rels><?xml version="1.0" encoding="UTF-8" standalone="yes"?>
<Relationships xmlns="http://schemas.openxmlformats.org/package/2006/relationships"><Relationship Id="rId3" Type="http://schemas.openxmlformats.org/officeDocument/2006/relationships/image" Target="../media/image66.jpeg"/><Relationship Id="rId2" Type="http://schemas.openxmlformats.org/officeDocument/2006/relationships/slideLayout" Target="../slideLayouts/slideLayout1462.xml"/><Relationship Id="rId1" Type="http://schemas.openxmlformats.org/officeDocument/2006/relationships/themeOverride" Target="../theme/themeOverride7.xml"/></Relationships>
</file>

<file path=ppt/slides/_rels/slide260.xml.rels><?xml version="1.0" encoding="UTF-8" standalone="yes"?>
<Relationships xmlns="http://schemas.openxmlformats.org/package/2006/relationships"><Relationship Id="rId3" Type="http://schemas.openxmlformats.org/officeDocument/2006/relationships/image" Target="../media/image201.png"/><Relationship Id="rId2" Type="http://schemas.openxmlformats.org/officeDocument/2006/relationships/notesSlide" Target="../notesSlides/notesSlide216.xml"/><Relationship Id="rId1" Type="http://schemas.openxmlformats.org/officeDocument/2006/relationships/slideLayout" Target="../slideLayouts/slideLayout1.xml"/></Relationships>
</file>

<file path=ppt/slides/_rels/slide2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262.xml.rels><?xml version="1.0" encoding="UTF-8" standalone="yes"?>
<Relationships xmlns="http://schemas.openxmlformats.org/package/2006/relationships"><Relationship Id="rId3" Type="http://schemas.openxmlformats.org/officeDocument/2006/relationships/image" Target="../media/image202.jpeg"/><Relationship Id="rId2" Type="http://schemas.openxmlformats.org/officeDocument/2006/relationships/notesSlide" Target="../notesSlides/notesSlide217.xml"/><Relationship Id="rId1" Type="http://schemas.openxmlformats.org/officeDocument/2006/relationships/slideLayout" Target="../slideLayouts/slideLayout3500.xml"/></Relationships>
</file>

<file path=ppt/slides/_rels/slide263.xml.rels><?xml version="1.0" encoding="UTF-8" standalone="yes"?>
<Relationships xmlns="http://schemas.openxmlformats.org/package/2006/relationships"><Relationship Id="rId2" Type="http://schemas.openxmlformats.org/officeDocument/2006/relationships/notesSlide" Target="../notesSlides/notesSlide218.xml"/><Relationship Id="rId1" Type="http://schemas.openxmlformats.org/officeDocument/2006/relationships/slideLayout" Target="../slideLayouts/slideLayout3506.xml"/></Relationships>
</file>

<file path=ppt/slides/_rels/slide264.xml.rels><?xml version="1.0" encoding="UTF-8" standalone="yes"?>
<Relationships xmlns="http://schemas.openxmlformats.org/package/2006/relationships"><Relationship Id="rId3" Type="http://schemas.openxmlformats.org/officeDocument/2006/relationships/notesSlide" Target="../notesSlides/notesSlide219.xml"/><Relationship Id="rId2" Type="http://schemas.openxmlformats.org/officeDocument/2006/relationships/slideLayout" Target="../slideLayouts/slideLayout3506.xml"/><Relationship Id="rId1" Type="http://schemas.openxmlformats.org/officeDocument/2006/relationships/themeOverride" Target="../theme/themeOverride34.xml"/></Relationships>
</file>

<file path=ppt/slides/_rels/slide265.xml.rels><?xml version="1.0" encoding="UTF-8" standalone="yes"?>
<Relationships xmlns="http://schemas.openxmlformats.org/package/2006/relationships"><Relationship Id="rId2" Type="http://schemas.openxmlformats.org/officeDocument/2006/relationships/notesSlide" Target="../notesSlides/notesSlide220.xml"/><Relationship Id="rId1" Type="http://schemas.openxmlformats.org/officeDocument/2006/relationships/slideLayout" Target="../slideLayouts/slideLayout3506.xml"/></Relationships>
</file>

<file path=ppt/slides/_rels/slide266.xml.rels><?xml version="1.0" encoding="UTF-8" standalone="yes"?>
<Relationships xmlns="http://schemas.openxmlformats.org/package/2006/relationships"><Relationship Id="rId2" Type="http://schemas.openxmlformats.org/officeDocument/2006/relationships/notesSlide" Target="../notesSlides/notesSlide221.xml"/><Relationship Id="rId1" Type="http://schemas.openxmlformats.org/officeDocument/2006/relationships/slideLayout" Target="../slideLayouts/slideLayout3524.xml"/></Relationships>
</file>

<file path=ppt/slides/_rels/slide267.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222.xml"/><Relationship Id="rId1" Type="http://schemas.openxmlformats.org/officeDocument/2006/relationships/slideLayout" Target="../slideLayouts/slideLayout969.xml"/></Relationships>
</file>

<file path=ppt/slides/_rels/slide268.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223.xml"/><Relationship Id="rId1" Type="http://schemas.openxmlformats.org/officeDocument/2006/relationships/slideLayout" Target="../slideLayouts/slideLayout969.xml"/><Relationship Id="rId4" Type="http://schemas.microsoft.com/office/2007/relationships/hdphoto" Target="../media/hdphoto4.wdp"/></Relationships>
</file>

<file path=ppt/slides/_rels/slide269.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notesSlide" Target="../notesSlides/notesSlide224.xml"/><Relationship Id="rId1" Type="http://schemas.openxmlformats.org/officeDocument/2006/relationships/slideLayout" Target="../slideLayouts/slideLayout969.xml"/></Relationships>
</file>

<file path=ppt/slides/_rels/slide27.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slideLayout" Target="../slideLayouts/slideLayout2184.xml"/><Relationship Id="rId1" Type="http://schemas.openxmlformats.org/officeDocument/2006/relationships/themeOverride" Target="../theme/themeOverride8.xml"/></Relationships>
</file>

<file path=ppt/slides/_rels/slide270.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notesSlide" Target="../notesSlides/notesSlide225.xml"/><Relationship Id="rId1" Type="http://schemas.openxmlformats.org/officeDocument/2006/relationships/slideLayout" Target="../slideLayouts/slideLayout969.xml"/></Relationships>
</file>

<file path=ppt/slides/_rels/slide271.xml.rels><?xml version="1.0" encoding="UTF-8" standalone="yes"?>
<Relationships xmlns="http://schemas.openxmlformats.org/package/2006/relationships"><Relationship Id="rId2" Type="http://schemas.openxmlformats.org/officeDocument/2006/relationships/notesSlide" Target="../notesSlides/notesSlide226.xml"/><Relationship Id="rId1" Type="http://schemas.openxmlformats.org/officeDocument/2006/relationships/slideLayout" Target="../slideLayouts/slideLayout3535.xml"/></Relationships>
</file>

<file path=ppt/slides/_rels/slide272.xml.rels><?xml version="1.0" encoding="UTF-8" standalone="yes"?>
<Relationships xmlns="http://schemas.openxmlformats.org/package/2006/relationships"><Relationship Id="rId3" Type="http://schemas.openxmlformats.org/officeDocument/2006/relationships/image" Target="../media/image203.png"/><Relationship Id="rId2" Type="http://schemas.openxmlformats.org/officeDocument/2006/relationships/notesSlide" Target="../notesSlides/notesSlide227.xml"/><Relationship Id="rId1" Type="http://schemas.openxmlformats.org/officeDocument/2006/relationships/slideLayout" Target="../slideLayouts/slideLayout3524.xml"/></Relationships>
</file>

<file path=ppt/slides/_rels/slide273.xml.rels><?xml version="1.0" encoding="UTF-8" standalone="yes"?>
<Relationships xmlns="http://schemas.openxmlformats.org/package/2006/relationships"><Relationship Id="rId3" Type="http://schemas.openxmlformats.org/officeDocument/2006/relationships/image" Target="../media/image204.jpeg"/><Relationship Id="rId2" Type="http://schemas.openxmlformats.org/officeDocument/2006/relationships/notesSlide" Target="../notesSlides/notesSlide228.xml"/><Relationship Id="rId1" Type="http://schemas.openxmlformats.org/officeDocument/2006/relationships/slideLayout" Target="../slideLayouts/slideLayout3506.xml"/></Relationships>
</file>

<file path=ppt/slides/_rels/slide274.xml.rels><?xml version="1.0" encoding="UTF-8" standalone="yes"?>
<Relationships xmlns="http://schemas.openxmlformats.org/package/2006/relationships"><Relationship Id="rId3" Type="http://schemas.openxmlformats.org/officeDocument/2006/relationships/image" Target="../media/image205.jpeg"/><Relationship Id="rId2" Type="http://schemas.openxmlformats.org/officeDocument/2006/relationships/notesSlide" Target="../notesSlides/notesSlide229.xml"/><Relationship Id="rId1" Type="http://schemas.openxmlformats.org/officeDocument/2006/relationships/slideLayout" Target="../slideLayouts/slideLayout3506.xml"/><Relationship Id="rId4" Type="http://schemas.openxmlformats.org/officeDocument/2006/relationships/image" Target="../media/image206.jpeg"/></Relationships>
</file>

<file path=ppt/slides/_rels/slide275.xml.rels><?xml version="1.0" encoding="UTF-8" standalone="yes"?>
<Relationships xmlns="http://schemas.openxmlformats.org/package/2006/relationships"><Relationship Id="rId3" Type="http://schemas.openxmlformats.org/officeDocument/2006/relationships/image" Target="../media/image207.jpeg"/><Relationship Id="rId2" Type="http://schemas.openxmlformats.org/officeDocument/2006/relationships/notesSlide" Target="../notesSlides/notesSlide230.xml"/><Relationship Id="rId1" Type="http://schemas.openxmlformats.org/officeDocument/2006/relationships/slideLayout" Target="../slideLayouts/slideLayout3506.xml"/></Relationships>
</file>

<file path=ppt/slides/_rels/slide276.xml.rels><?xml version="1.0" encoding="UTF-8" standalone="yes"?>
<Relationships xmlns="http://schemas.openxmlformats.org/package/2006/relationships"><Relationship Id="rId3" Type="http://schemas.openxmlformats.org/officeDocument/2006/relationships/image" Target="../media/image208.png"/><Relationship Id="rId2" Type="http://schemas.openxmlformats.org/officeDocument/2006/relationships/notesSlide" Target="../notesSlides/notesSlide231.xml"/><Relationship Id="rId1" Type="http://schemas.openxmlformats.org/officeDocument/2006/relationships/slideLayout" Target="../slideLayouts/slideLayout3506.xml"/></Relationships>
</file>

<file path=ppt/slides/_rels/slide277.xml.rels><?xml version="1.0" encoding="UTF-8" standalone="yes"?>
<Relationships xmlns="http://schemas.openxmlformats.org/package/2006/relationships"><Relationship Id="rId3" Type="http://schemas.openxmlformats.org/officeDocument/2006/relationships/image" Target="../media/image209.png"/><Relationship Id="rId2" Type="http://schemas.openxmlformats.org/officeDocument/2006/relationships/notesSlide" Target="../notesSlides/notesSlide232.xml"/><Relationship Id="rId1" Type="http://schemas.openxmlformats.org/officeDocument/2006/relationships/slideLayout" Target="../slideLayouts/slideLayout3506.xml"/><Relationship Id="rId5" Type="http://schemas.openxmlformats.org/officeDocument/2006/relationships/image" Target="../media/image208.png"/><Relationship Id="rId4" Type="http://schemas.openxmlformats.org/officeDocument/2006/relationships/image" Target="../media/image210.jpeg"/></Relationships>
</file>

<file path=ppt/slides/_rels/slide278.xml.rels><?xml version="1.0" encoding="UTF-8" standalone="yes"?>
<Relationships xmlns="http://schemas.openxmlformats.org/package/2006/relationships"><Relationship Id="rId3" Type="http://schemas.openxmlformats.org/officeDocument/2006/relationships/image" Target="../media/image211.jpeg"/><Relationship Id="rId2" Type="http://schemas.openxmlformats.org/officeDocument/2006/relationships/notesSlide" Target="../notesSlides/notesSlide233.xml"/><Relationship Id="rId1" Type="http://schemas.openxmlformats.org/officeDocument/2006/relationships/slideLayout" Target="../slideLayouts/slideLayout3506.xml"/><Relationship Id="rId4" Type="http://schemas.openxmlformats.org/officeDocument/2006/relationships/image" Target="../media/image208.png"/></Relationships>
</file>

<file path=ppt/slides/_rels/slide279.xml.rels><?xml version="1.0" encoding="UTF-8" standalone="yes"?>
<Relationships xmlns="http://schemas.openxmlformats.org/package/2006/relationships"><Relationship Id="rId3" Type="http://schemas.openxmlformats.org/officeDocument/2006/relationships/image" Target="../media/image212.jpeg"/><Relationship Id="rId2" Type="http://schemas.openxmlformats.org/officeDocument/2006/relationships/notesSlide" Target="../notesSlides/notesSlide234.xml"/><Relationship Id="rId1" Type="http://schemas.openxmlformats.org/officeDocument/2006/relationships/slideLayout" Target="../slideLayouts/slideLayout3506.xml"/><Relationship Id="rId4" Type="http://schemas.openxmlformats.org/officeDocument/2006/relationships/image" Target="../media/image208.png"/></Relationships>
</file>

<file path=ppt/slides/_rels/slide28.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image" Target="../media/image54.jpeg"/><Relationship Id="rId1" Type="http://schemas.openxmlformats.org/officeDocument/2006/relationships/slideLayout" Target="../slideLayouts/slideLayout1814.xml"/></Relationships>
</file>

<file path=ppt/slides/_rels/slide280.xml.rels><?xml version="1.0" encoding="UTF-8" standalone="yes"?>
<Relationships xmlns="http://schemas.openxmlformats.org/package/2006/relationships"><Relationship Id="rId3" Type="http://schemas.openxmlformats.org/officeDocument/2006/relationships/image" Target="../media/image213.png"/><Relationship Id="rId2" Type="http://schemas.openxmlformats.org/officeDocument/2006/relationships/notesSlide" Target="../notesSlides/notesSlide235.xml"/><Relationship Id="rId1" Type="http://schemas.openxmlformats.org/officeDocument/2006/relationships/slideLayout" Target="../slideLayouts/slideLayout3506.xml"/></Relationships>
</file>

<file path=ppt/slides/_rels/slide281.xml.rels><?xml version="1.0" encoding="UTF-8" standalone="yes"?>
<Relationships xmlns="http://schemas.openxmlformats.org/package/2006/relationships"><Relationship Id="rId2" Type="http://schemas.openxmlformats.org/officeDocument/2006/relationships/notesSlide" Target="../notesSlides/notesSlide236.xml"/><Relationship Id="rId1" Type="http://schemas.openxmlformats.org/officeDocument/2006/relationships/slideLayout" Target="../slideLayouts/slideLayout91.xml"/></Relationships>
</file>

<file path=ppt/slides/_rels/slide282.xml.rels><?xml version="1.0" encoding="UTF-8" standalone="yes"?>
<Relationships xmlns="http://schemas.openxmlformats.org/package/2006/relationships"><Relationship Id="rId3" Type="http://schemas.openxmlformats.org/officeDocument/2006/relationships/image" Target="../media/image214.jpeg"/><Relationship Id="rId2" Type="http://schemas.openxmlformats.org/officeDocument/2006/relationships/notesSlide" Target="../notesSlides/notesSlide237.xml"/><Relationship Id="rId1" Type="http://schemas.openxmlformats.org/officeDocument/2006/relationships/slideLayout" Target="../slideLayouts/slideLayout814.xml"/></Relationships>
</file>

<file path=ppt/slides/_rels/slide283.xml.rels><?xml version="1.0" encoding="UTF-8" standalone="yes"?>
<Relationships xmlns="http://schemas.openxmlformats.org/package/2006/relationships"><Relationship Id="rId2" Type="http://schemas.openxmlformats.org/officeDocument/2006/relationships/notesSlide" Target="../notesSlides/notesSlide238.xml"/><Relationship Id="rId1" Type="http://schemas.openxmlformats.org/officeDocument/2006/relationships/slideLayout" Target="../slideLayouts/slideLayout814.xml"/></Relationships>
</file>

<file path=ppt/slides/_rels/slide28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35.xml"/></Relationships>
</file>

<file path=ppt/slides/_rels/slide285.xml.rels><?xml version="1.0" encoding="UTF-8" standalone="yes"?>
<Relationships xmlns="http://schemas.openxmlformats.org/package/2006/relationships"><Relationship Id="rId2" Type="http://schemas.openxmlformats.org/officeDocument/2006/relationships/notesSlide" Target="../notesSlides/notesSlide239.xml"/><Relationship Id="rId1" Type="http://schemas.openxmlformats.org/officeDocument/2006/relationships/slideLayout" Target="../slideLayouts/slideLayout814.xml"/></Relationships>
</file>

<file path=ppt/slides/_rels/slide286.xml.rels><?xml version="1.0" encoding="UTF-8" standalone="yes"?>
<Relationships xmlns="http://schemas.openxmlformats.org/package/2006/relationships"><Relationship Id="rId1" Type="http://schemas.openxmlformats.org/officeDocument/2006/relationships/slideLayout" Target="../slideLayouts/slideLayout1192.xml"/></Relationships>
</file>

<file path=ppt/slides/_rels/slide287.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240.xml"/><Relationship Id="rId1" Type="http://schemas.openxmlformats.org/officeDocument/2006/relationships/slideLayout" Target="../slideLayouts/slideLayout1205.xml"/></Relationships>
</file>

<file path=ppt/slides/_rels/slide288.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image" Target="../media/image54.jpeg"/><Relationship Id="rId1" Type="http://schemas.openxmlformats.org/officeDocument/2006/relationships/slideLayout" Target="../slideLayouts/slideLayout1205.xml"/><Relationship Id="rId4" Type="http://schemas.microsoft.com/office/2007/relationships/hdphoto" Target="../media/hdphoto4.wdp"/></Relationships>
</file>

<file path=ppt/slides/_rels/slide289.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image" Target="../media/image54.jpeg"/><Relationship Id="rId1" Type="http://schemas.openxmlformats.org/officeDocument/2006/relationships/slideLayout" Target="../slideLayouts/slideLayout1205.xml"/></Relationships>
</file>

<file path=ppt/slides/_rels/slide29.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image" Target="../media/image54.jpeg"/><Relationship Id="rId1" Type="http://schemas.openxmlformats.org/officeDocument/2006/relationships/slideLayout" Target="../slideLayouts/slideLayout1814.xml"/></Relationships>
</file>

<file path=ppt/slides/_rels/slide290.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241.xml"/><Relationship Id="rId1" Type="http://schemas.openxmlformats.org/officeDocument/2006/relationships/slideLayout" Target="../slideLayouts/slideLayout1205.xml"/><Relationship Id="rId4" Type="http://schemas.openxmlformats.org/officeDocument/2006/relationships/image" Target="../media/image111.jpeg"/></Relationships>
</file>

<file path=ppt/slides/_rels/slide291.xml.rels><?xml version="1.0" encoding="UTF-8" standalone="yes"?>
<Relationships xmlns="http://schemas.openxmlformats.org/package/2006/relationships"><Relationship Id="rId1" Type="http://schemas.openxmlformats.org/officeDocument/2006/relationships/slideLayout" Target="../slideLayouts/slideLayout1192.xml"/></Relationships>
</file>

<file path=ppt/slides/_rels/slide292.xml.rels><?xml version="1.0" encoding="UTF-8" standalone="yes"?>
<Relationships xmlns="http://schemas.openxmlformats.org/package/2006/relationships"><Relationship Id="rId3" Type="http://schemas.openxmlformats.org/officeDocument/2006/relationships/image" Target="../media/image215.png"/><Relationship Id="rId2" Type="http://schemas.openxmlformats.org/officeDocument/2006/relationships/notesSlide" Target="../notesSlides/notesSlide242.xml"/><Relationship Id="rId1" Type="http://schemas.openxmlformats.org/officeDocument/2006/relationships/slideLayout" Target="../slideLayouts/slideLayout1197.xml"/></Relationships>
</file>

<file path=ppt/slides/_rels/slide293.xml.rels><?xml version="1.0" encoding="UTF-8" standalone="yes"?>
<Relationships xmlns="http://schemas.openxmlformats.org/package/2006/relationships"><Relationship Id="rId3" Type="http://schemas.openxmlformats.org/officeDocument/2006/relationships/image" Target="../media/image216.jpeg"/><Relationship Id="rId2" Type="http://schemas.openxmlformats.org/officeDocument/2006/relationships/notesSlide" Target="../notesSlides/notesSlide243.xml"/><Relationship Id="rId1" Type="http://schemas.openxmlformats.org/officeDocument/2006/relationships/slideLayout" Target="../slideLayouts/slideLayout1.xml"/></Relationships>
</file>

<file path=ppt/slides/_rels/slide294.xml.rels><?xml version="1.0" encoding="UTF-8" standalone="yes"?>
<Relationships xmlns="http://schemas.openxmlformats.org/package/2006/relationships"><Relationship Id="rId3" Type="http://schemas.openxmlformats.org/officeDocument/2006/relationships/image" Target="../media/image217.jpeg"/><Relationship Id="rId2" Type="http://schemas.openxmlformats.org/officeDocument/2006/relationships/notesSlide" Target="../notesSlides/notesSlide244.xml"/><Relationship Id="rId1" Type="http://schemas.openxmlformats.org/officeDocument/2006/relationships/slideLayout" Target="../slideLayouts/slideLayout1.xml"/></Relationships>
</file>

<file path=ppt/slides/_rels/slide295.xml.rels><?xml version="1.0" encoding="UTF-8" standalone="yes"?>
<Relationships xmlns="http://schemas.openxmlformats.org/package/2006/relationships"><Relationship Id="rId3" Type="http://schemas.openxmlformats.org/officeDocument/2006/relationships/image" Target="../media/image218.jpeg"/><Relationship Id="rId2" Type="http://schemas.openxmlformats.org/officeDocument/2006/relationships/notesSlide" Target="../notesSlides/notesSlide245.xml"/><Relationship Id="rId1" Type="http://schemas.openxmlformats.org/officeDocument/2006/relationships/slideLayout" Target="../slideLayouts/slideLayout1.xml"/></Relationships>
</file>

<file path=ppt/slides/_rels/slide296.xml.rels><?xml version="1.0" encoding="UTF-8" standalone="yes"?>
<Relationships xmlns="http://schemas.openxmlformats.org/package/2006/relationships"><Relationship Id="rId3" Type="http://schemas.openxmlformats.org/officeDocument/2006/relationships/image" Target="../media/image219.jpeg"/><Relationship Id="rId2" Type="http://schemas.openxmlformats.org/officeDocument/2006/relationships/notesSlide" Target="../notesSlides/notesSlide246.xml"/><Relationship Id="rId1" Type="http://schemas.openxmlformats.org/officeDocument/2006/relationships/slideLayout" Target="../slideLayouts/slideLayout1.xml"/></Relationships>
</file>

<file path=ppt/slides/_rels/slide297.xml.rels><?xml version="1.0" encoding="UTF-8" standalone="yes"?>
<Relationships xmlns="http://schemas.openxmlformats.org/package/2006/relationships"><Relationship Id="rId3" Type="http://schemas.openxmlformats.org/officeDocument/2006/relationships/image" Target="../media/image220.jpeg"/><Relationship Id="rId2" Type="http://schemas.openxmlformats.org/officeDocument/2006/relationships/notesSlide" Target="../notesSlides/notesSlide247.xml"/><Relationship Id="rId1" Type="http://schemas.openxmlformats.org/officeDocument/2006/relationships/slideLayout" Target="../slideLayouts/slideLayout1.xml"/></Relationships>
</file>

<file path=ppt/slides/_rels/slide298.xml.rels><?xml version="1.0" encoding="UTF-8" standalone="yes"?>
<Relationships xmlns="http://schemas.openxmlformats.org/package/2006/relationships"><Relationship Id="rId3" Type="http://schemas.openxmlformats.org/officeDocument/2006/relationships/image" Target="../media/image221.jpeg"/><Relationship Id="rId2" Type="http://schemas.openxmlformats.org/officeDocument/2006/relationships/notesSlide" Target="../notesSlides/notesSlide248.xml"/><Relationship Id="rId1" Type="http://schemas.openxmlformats.org/officeDocument/2006/relationships/slideLayout" Target="../slideLayouts/slideLayout1.xml"/></Relationships>
</file>

<file path=ppt/slides/_rels/slide299.xml.rels><?xml version="1.0" encoding="UTF-8" standalone="yes"?>
<Relationships xmlns="http://schemas.openxmlformats.org/package/2006/relationships"><Relationship Id="rId3" Type="http://schemas.openxmlformats.org/officeDocument/2006/relationships/image" Target="../media/image222.jpeg"/><Relationship Id="rId2" Type="http://schemas.openxmlformats.org/officeDocument/2006/relationships/notesSlide" Target="../notesSlides/notesSlide249.xml"/><Relationship Id="rId1" Type="http://schemas.openxmlformats.org/officeDocument/2006/relationships/slideLayout" Target="../slideLayouts/slideLayout1.xml"/></Relationships>
</file>

<file path=ppt/slides/_rels/slide3.xml.rels><?xml version="1.0" encoding="UTF-8" standalone="yes"?>
<Relationships xmlns="http://schemas.openxmlformats.org/package/2006/relationships"><Relationship Id="rId2" Type="http://schemas.openxmlformats.org/officeDocument/2006/relationships/notesSlide" Target="../notesSlides/notesSlide3.xml"/><Relationship Id="rId1" Type="http://schemas.openxmlformats.org/officeDocument/2006/relationships/slideLayout" Target="../slideLayouts/slideLayout1387.xml"/></Relationships>
</file>

<file path=ppt/slides/_rels/slide30.xml.rels><?xml version="1.0" encoding="UTF-8" standalone="yes"?>
<Relationships xmlns="http://schemas.openxmlformats.org/package/2006/relationships"><Relationship Id="rId3" Type="http://schemas.openxmlformats.org/officeDocument/2006/relationships/image" Target="../media/image57.jpeg"/><Relationship Id="rId2" Type="http://schemas.openxmlformats.org/officeDocument/2006/relationships/image" Target="../media/image54.jpeg"/><Relationship Id="rId1" Type="http://schemas.openxmlformats.org/officeDocument/2006/relationships/slideLayout" Target="../slideLayouts/slideLayout1814.xml"/></Relationships>
</file>

<file path=ppt/slides/_rels/slide300.xml.rels><?xml version="1.0" encoding="UTF-8" standalone="yes"?>
<Relationships xmlns="http://schemas.openxmlformats.org/package/2006/relationships"><Relationship Id="rId3" Type="http://schemas.openxmlformats.org/officeDocument/2006/relationships/image" Target="../media/image223.jpeg"/><Relationship Id="rId2" Type="http://schemas.openxmlformats.org/officeDocument/2006/relationships/notesSlide" Target="../notesSlides/notesSlide250.xml"/><Relationship Id="rId1" Type="http://schemas.openxmlformats.org/officeDocument/2006/relationships/slideLayout" Target="../slideLayouts/slideLayout1.xml"/></Relationships>
</file>

<file path=ppt/slides/_rels/slide30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02.xml.rels><?xml version="1.0" encoding="UTF-8" standalone="yes"?>
<Relationships xmlns="http://schemas.openxmlformats.org/package/2006/relationships"><Relationship Id="rId3" Type="http://schemas.openxmlformats.org/officeDocument/2006/relationships/notesSlide" Target="../notesSlides/notesSlide251.xml"/><Relationship Id="rId2" Type="http://schemas.openxmlformats.org/officeDocument/2006/relationships/slideLayout" Target="../slideLayouts/slideLayout1216.xml"/><Relationship Id="rId1" Type="http://schemas.openxmlformats.org/officeDocument/2006/relationships/themeOverride" Target="../theme/themeOverride36.xml"/><Relationship Id="rId4" Type="http://schemas.openxmlformats.org/officeDocument/2006/relationships/image" Target="../media/image224.png"/></Relationships>
</file>

<file path=ppt/slides/_rels/slide303.xml.rels><?xml version="1.0" encoding="UTF-8" standalone="yes"?>
<Relationships xmlns="http://schemas.openxmlformats.org/package/2006/relationships"><Relationship Id="rId3" Type="http://schemas.openxmlformats.org/officeDocument/2006/relationships/notesSlide" Target="../notesSlides/notesSlide252.xml"/><Relationship Id="rId2" Type="http://schemas.openxmlformats.org/officeDocument/2006/relationships/slideLayout" Target="../slideLayouts/slideLayout1229.xml"/><Relationship Id="rId1" Type="http://schemas.openxmlformats.org/officeDocument/2006/relationships/themeOverride" Target="../theme/themeOverride37.xml"/></Relationships>
</file>

<file path=ppt/slides/_rels/slide304.xml.rels><?xml version="1.0" encoding="UTF-8" standalone="yes"?>
<Relationships xmlns="http://schemas.openxmlformats.org/package/2006/relationships"><Relationship Id="rId2" Type="http://schemas.openxmlformats.org/officeDocument/2006/relationships/slideLayout" Target="../slideLayouts/slideLayout1242.xml"/><Relationship Id="rId1" Type="http://schemas.openxmlformats.org/officeDocument/2006/relationships/themeOverride" Target="../theme/themeOverride38.xml"/></Relationships>
</file>

<file path=ppt/slides/_rels/slide305.xml.rels><?xml version="1.0" encoding="UTF-8" standalone="yes"?>
<Relationships xmlns="http://schemas.openxmlformats.org/package/2006/relationships"><Relationship Id="rId3" Type="http://schemas.openxmlformats.org/officeDocument/2006/relationships/notesSlide" Target="../notesSlides/notesSlide253.xml"/><Relationship Id="rId2" Type="http://schemas.openxmlformats.org/officeDocument/2006/relationships/slideLayout" Target="../slideLayouts/slideLayout1229.xml"/><Relationship Id="rId1" Type="http://schemas.openxmlformats.org/officeDocument/2006/relationships/themeOverride" Target="../theme/themeOverride39.xml"/></Relationships>
</file>

<file path=ppt/slides/_rels/slide306.xml.rels><?xml version="1.0" encoding="UTF-8" standalone="yes"?>
<Relationships xmlns="http://schemas.openxmlformats.org/package/2006/relationships"><Relationship Id="rId2" Type="http://schemas.openxmlformats.org/officeDocument/2006/relationships/notesSlide" Target="../notesSlides/notesSlide254.xml"/><Relationship Id="rId1" Type="http://schemas.openxmlformats.org/officeDocument/2006/relationships/slideLayout" Target="../slideLayouts/slideLayout1255.xml"/></Relationships>
</file>

<file path=ppt/slides/_rels/slide307.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Layout" Target="../slideLayouts/slideLayout1268.xml"/></Relationships>
</file>

<file path=ppt/slides/_rels/slide308.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image" Target="../media/image54.jpeg"/><Relationship Id="rId1" Type="http://schemas.openxmlformats.org/officeDocument/2006/relationships/slideLayout" Target="../slideLayouts/slideLayout1268.xml"/></Relationships>
</file>

<file path=ppt/slides/_rels/slide309.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image" Target="../media/image54.jpeg"/><Relationship Id="rId1" Type="http://schemas.openxmlformats.org/officeDocument/2006/relationships/slideLayout" Target="../slideLayouts/slideLayout1268.xml"/></Relationships>
</file>

<file path=ppt/slides/_rels/slide31.xml.rels><?xml version="1.0" encoding="UTF-8" standalone="yes"?>
<Relationships xmlns="http://schemas.openxmlformats.org/package/2006/relationships"><Relationship Id="rId1" Type="http://schemas.openxmlformats.org/officeDocument/2006/relationships/slideLayout" Target="../slideLayouts/slideLayout1820.xml"/></Relationships>
</file>

<file path=ppt/slides/_rels/slide310.xml.rels><?xml version="1.0" encoding="UTF-8" standalone="yes"?>
<Relationships xmlns="http://schemas.openxmlformats.org/package/2006/relationships"><Relationship Id="rId3" Type="http://schemas.openxmlformats.org/officeDocument/2006/relationships/image" Target="../media/image57.jpeg"/><Relationship Id="rId2" Type="http://schemas.openxmlformats.org/officeDocument/2006/relationships/image" Target="../media/image54.jpeg"/><Relationship Id="rId1" Type="http://schemas.openxmlformats.org/officeDocument/2006/relationships/slideLayout" Target="../slideLayouts/slideLayout1268.xml"/></Relationships>
</file>

<file path=ppt/slides/_rels/slide311.xml.rels><?xml version="1.0" encoding="UTF-8" standalone="yes"?>
<Relationships xmlns="http://schemas.openxmlformats.org/package/2006/relationships"><Relationship Id="rId2" Type="http://schemas.openxmlformats.org/officeDocument/2006/relationships/notesSlide" Target="../notesSlides/notesSlide255.xml"/><Relationship Id="rId1" Type="http://schemas.openxmlformats.org/officeDocument/2006/relationships/slideLayout" Target="../slideLayouts/slideLayout1255.xml"/></Relationships>
</file>

<file path=ppt/slides/_rels/slide312.xml.rels><?xml version="1.0" encoding="UTF-8" standalone="yes"?>
<Relationships xmlns="http://schemas.openxmlformats.org/package/2006/relationships"><Relationship Id="rId2" Type="http://schemas.openxmlformats.org/officeDocument/2006/relationships/image" Target="../media/image225.png"/><Relationship Id="rId1" Type="http://schemas.openxmlformats.org/officeDocument/2006/relationships/slideLayout" Target="../slideLayouts/slideLayout1274.xml"/></Relationships>
</file>

<file path=ppt/slides/_rels/slide313.xml.rels><?xml version="1.0" encoding="UTF-8" standalone="yes"?>
<Relationships xmlns="http://schemas.openxmlformats.org/package/2006/relationships"><Relationship Id="rId3" Type="http://schemas.openxmlformats.org/officeDocument/2006/relationships/image" Target="../media/image226.jpeg"/><Relationship Id="rId2" Type="http://schemas.openxmlformats.org/officeDocument/2006/relationships/notesSlide" Target="../notesSlides/notesSlide256.xml"/><Relationship Id="rId1" Type="http://schemas.openxmlformats.org/officeDocument/2006/relationships/slideLayout" Target="../slideLayouts/slideLayout1279.xml"/></Relationships>
</file>

<file path=ppt/slides/_rels/slide314.xml.rels><?xml version="1.0" encoding="UTF-8" standalone="yes"?>
<Relationships xmlns="http://schemas.openxmlformats.org/package/2006/relationships"><Relationship Id="rId3" Type="http://schemas.openxmlformats.org/officeDocument/2006/relationships/image" Target="../media/image227.jpeg"/><Relationship Id="rId2" Type="http://schemas.openxmlformats.org/officeDocument/2006/relationships/notesSlide" Target="../notesSlides/notesSlide257.xml"/><Relationship Id="rId1" Type="http://schemas.openxmlformats.org/officeDocument/2006/relationships/slideLayout" Target="../slideLayouts/slideLayout1279.xml"/></Relationships>
</file>

<file path=ppt/slides/_rels/slide315.xml.rels><?xml version="1.0" encoding="UTF-8" standalone="yes"?>
<Relationships xmlns="http://schemas.openxmlformats.org/package/2006/relationships"><Relationship Id="rId3" Type="http://schemas.openxmlformats.org/officeDocument/2006/relationships/image" Target="../media/image228.jpeg"/><Relationship Id="rId2" Type="http://schemas.openxmlformats.org/officeDocument/2006/relationships/notesSlide" Target="../notesSlides/notesSlide258.xml"/><Relationship Id="rId1" Type="http://schemas.openxmlformats.org/officeDocument/2006/relationships/slideLayout" Target="../slideLayouts/slideLayout1279.xml"/></Relationships>
</file>

<file path=ppt/slides/_rels/slide316.xml.rels><?xml version="1.0" encoding="UTF-8" standalone="yes"?>
<Relationships xmlns="http://schemas.openxmlformats.org/package/2006/relationships"><Relationship Id="rId2" Type="http://schemas.openxmlformats.org/officeDocument/2006/relationships/notesSlide" Target="../notesSlides/notesSlide259.xml"/><Relationship Id="rId1" Type="http://schemas.openxmlformats.org/officeDocument/2006/relationships/slideLayout" Target="../slideLayouts/slideLayout1292.xml"/></Relationships>
</file>

<file path=ppt/slides/_rels/slide317.xml.rels><?xml version="1.0" encoding="UTF-8" standalone="yes"?>
<Relationships xmlns="http://schemas.openxmlformats.org/package/2006/relationships"><Relationship Id="rId3" Type="http://schemas.openxmlformats.org/officeDocument/2006/relationships/image" Target="../media/image229.jpeg"/><Relationship Id="rId2" Type="http://schemas.openxmlformats.org/officeDocument/2006/relationships/notesSlide" Target="../notesSlides/notesSlide260.xml"/><Relationship Id="rId1" Type="http://schemas.openxmlformats.org/officeDocument/2006/relationships/slideLayout" Target="../slideLayouts/slideLayout1279.xml"/></Relationships>
</file>

<file path=ppt/slides/_rels/slide318.xml.rels><?xml version="1.0" encoding="UTF-8" standalone="yes"?>
<Relationships xmlns="http://schemas.openxmlformats.org/package/2006/relationships"><Relationship Id="rId3" Type="http://schemas.openxmlformats.org/officeDocument/2006/relationships/image" Target="../media/image230.jpeg"/><Relationship Id="rId2" Type="http://schemas.openxmlformats.org/officeDocument/2006/relationships/notesSlide" Target="../notesSlides/notesSlide261.xml"/><Relationship Id="rId1" Type="http://schemas.openxmlformats.org/officeDocument/2006/relationships/slideLayout" Target="../slideLayouts/slideLayout1279.xml"/></Relationships>
</file>

<file path=ppt/slides/_rels/slide319.xml.rels><?xml version="1.0" encoding="UTF-8" standalone="yes"?>
<Relationships xmlns="http://schemas.openxmlformats.org/package/2006/relationships"><Relationship Id="rId3" Type="http://schemas.openxmlformats.org/officeDocument/2006/relationships/notesSlide" Target="../notesSlides/notesSlide262.xml"/><Relationship Id="rId2" Type="http://schemas.openxmlformats.org/officeDocument/2006/relationships/slideLayout" Target="../slideLayouts/slideLayout1293.xml"/><Relationship Id="rId1" Type="http://schemas.openxmlformats.org/officeDocument/2006/relationships/themeOverride" Target="../theme/themeOverride40.xml"/><Relationship Id="rId4" Type="http://schemas.openxmlformats.org/officeDocument/2006/relationships/image" Target="../media/image231.jpeg"/></Relationships>
</file>

<file path=ppt/slides/_rels/slide32.xml.rels><?xml version="1.0" encoding="UTF-8" standalone="yes"?>
<Relationships xmlns="http://schemas.openxmlformats.org/package/2006/relationships"><Relationship Id="rId3" Type="http://schemas.openxmlformats.org/officeDocument/2006/relationships/image" Target="../media/image67.png"/><Relationship Id="rId2" Type="http://schemas.openxmlformats.org/officeDocument/2006/relationships/slideLayout" Target="../slideLayouts/slideLayout1820.xml"/><Relationship Id="rId1" Type="http://schemas.openxmlformats.org/officeDocument/2006/relationships/themeOverride" Target="../theme/themeOverride9.xml"/></Relationships>
</file>

<file path=ppt/slides/_rels/slide320.xml.rels><?xml version="1.0" encoding="UTF-8" standalone="yes"?>
<Relationships xmlns="http://schemas.openxmlformats.org/package/2006/relationships"><Relationship Id="rId3" Type="http://schemas.openxmlformats.org/officeDocument/2006/relationships/image" Target="../media/image232.png"/><Relationship Id="rId2" Type="http://schemas.openxmlformats.org/officeDocument/2006/relationships/notesSlide" Target="../notesSlides/notesSlide263.xml"/><Relationship Id="rId1" Type="http://schemas.openxmlformats.org/officeDocument/2006/relationships/slideLayout" Target="../slideLayouts/slideLayout1216.xml"/></Relationships>
</file>

<file path=ppt/slides/_rels/slide32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22.xml.rels><?xml version="1.0" encoding="UTF-8" standalone="yes"?>
<Relationships xmlns="http://schemas.openxmlformats.org/package/2006/relationships"><Relationship Id="rId3" Type="http://schemas.openxmlformats.org/officeDocument/2006/relationships/image" Target="../media/image233.png"/><Relationship Id="rId2" Type="http://schemas.openxmlformats.org/officeDocument/2006/relationships/notesSlide" Target="../notesSlides/notesSlide264.xml"/><Relationship Id="rId1" Type="http://schemas.openxmlformats.org/officeDocument/2006/relationships/slideLayout" Target="../slideLayouts/slideLayout1313.xml"/></Relationships>
</file>

<file path=ppt/slides/_rels/slide323.xml.rels><?xml version="1.0" encoding="UTF-8" standalone="yes"?>
<Relationships xmlns="http://schemas.openxmlformats.org/package/2006/relationships"><Relationship Id="rId2" Type="http://schemas.openxmlformats.org/officeDocument/2006/relationships/notesSlide" Target="../notesSlides/notesSlide265.xml"/><Relationship Id="rId1" Type="http://schemas.openxmlformats.org/officeDocument/2006/relationships/slideLayout" Target="../slideLayouts/slideLayout1318.xml"/></Relationships>
</file>

<file path=ppt/slides/_rels/slide324.xml.rels><?xml version="1.0" encoding="UTF-8" standalone="yes"?>
<Relationships xmlns="http://schemas.openxmlformats.org/package/2006/relationships"><Relationship Id="rId3" Type="http://schemas.openxmlformats.org/officeDocument/2006/relationships/notesSlide" Target="../notesSlides/notesSlide266.xml"/><Relationship Id="rId2" Type="http://schemas.openxmlformats.org/officeDocument/2006/relationships/slideLayout" Target="../slideLayouts/slideLayout1318.xml"/><Relationship Id="rId1" Type="http://schemas.openxmlformats.org/officeDocument/2006/relationships/themeOverride" Target="../theme/themeOverride41.xml"/></Relationships>
</file>

<file path=ppt/slides/_rels/slide325.xml.rels><?xml version="1.0" encoding="UTF-8" standalone="yes"?>
<Relationships xmlns="http://schemas.openxmlformats.org/package/2006/relationships"><Relationship Id="rId2" Type="http://schemas.openxmlformats.org/officeDocument/2006/relationships/notesSlide" Target="../notesSlides/notesSlide267.xml"/><Relationship Id="rId1" Type="http://schemas.openxmlformats.org/officeDocument/2006/relationships/slideLayout" Target="../slideLayouts/slideLayout1318.xml"/></Relationships>
</file>

<file path=ppt/slides/_rels/slide326.xml.rels><?xml version="1.0" encoding="UTF-8" standalone="yes"?>
<Relationships xmlns="http://schemas.openxmlformats.org/package/2006/relationships"><Relationship Id="rId3" Type="http://schemas.openxmlformats.org/officeDocument/2006/relationships/image" Target="../media/image233.png"/><Relationship Id="rId2" Type="http://schemas.openxmlformats.org/officeDocument/2006/relationships/notesSlide" Target="../notesSlides/notesSlide268.xml"/><Relationship Id="rId1" Type="http://schemas.openxmlformats.org/officeDocument/2006/relationships/slideLayout" Target="../slideLayouts/slideLayout1313.xml"/></Relationships>
</file>

<file path=ppt/slides/_rels/slide327.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Layout" Target="../slideLayouts/slideLayout876.xml"/></Relationships>
</file>

<file path=ppt/slides/_rels/slide328.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image" Target="../media/image54.jpeg"/><Relationship Id="rId1" Type="http://schemas.openxmlformats.org/officeDocument/2006/relationships/slideLayout" Target="../slideLayouts/slideLayout876.xml"/><Relationship Id="rId4" Type="http://schemas.microsoft.com/office/2007/relationships/hdphoto" Target="../media/hdphoto4.wdp"/></Relationships>
</file>

<file path=ppt/slides/_rels/slide329.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image" Target="../media/image54.jpeg"/><Relationship Id="rId1" Type="http://schemas.openxmlformats.org/officeDocument/2006/relationships/slideLayout" Target="../slideLayouts/slideLayout876.xml"/></Relationships>
</file>

<file path=ppt/slides/_rels/slide33.xml.rels><?xml version="1.0" encoding="UTF-8" standalone="yes"?>
<Relationships xmlns="http://schemas.openxmlformats.org/package/2006/relationships"><Relationship Id="rId3" Type="http://schemas.openxmlformats.org/officeDocument/2006/relationships/image" Target="../media/image68.jpeg"/><Relationship Id="rId2" Type="http://schemas.openxmlformats.org/officeDocument/2006/relationships/slideLayout" Target="../slideLayouts/slideLayout1814.xml"/><Relationship Id="rId1" Type="http://schemas.openxmlformats.org/officeDocument/2006/relationships/themeOverride" Target="../theme/themeOverride10.xml"/></Relationships>
</file>

<file path=ppt/slides/_rels/slide330.xml.rels><?xml version="1.0" encoding="UTF-8" standalone="yes"?>
<Relationships xmlns="http://schemas.openxmlformats.org/package/2006/relationships"><Relationship Id="rId3" Type="http://schemas.openxmlformats.org/officeDocument/2006/relationships/image" Target="../media/image143.jpeg"/><Relationship Id="rId2" Type="http://schemas.openxmlformats.org/officeDocument/2006/relationships/image" Target="../media/image54.jpeg"/><Relationship Id="rId1" Type="http://schemas.openxmlformats.org/officeDocument/2006/relationships/slideLayout" Target="../slideLayouts/slideLayout876.xml"/></Relationships>
</file>

<file path=ppt/slides/_rels/slide331.xml.rels><?xml version="1.0" encoding="UTF-8" standalone="yes"?>
<Relationships xmlns="http://schemas.openxmlformats.org/package/2006/relationships"><Relationship Id="rId2" Type="http://schemas.openxmlformats.org/officeDocument/2006/relationships/notesSlide" Target="../notesSlides/notesSlide269.xml"/><Relationship Id="rId1" Type="http://schemas.openxmlformats.org/officeDocument/2006/relationships/slideLayout" Target="../slideLayouts/slideLayout1337.xml"/></Relationships>
</file>

<file path=ppt/slides/_rels/slide332.xml.rels><?xml version="1.0" encoding="UTF-8" standalone="yes"?>
<Relationships xmlns="http://schemas.openxmlformats.org/package/2006/relationships"><Relationship Id="rId3" Type="http://schemas.openxmlformats.org/officeDocument/2006/relationships/image" Target="../media/image234.png"/><Relationship Id="rId2" Type="http://schemas.openxmlformats.org/officeDocument/2006/relationships/notesSlide" Target="../notesSlides/notesSlide270.xml"/><Relationship Id="rId1" Type="http://schemas.openxmlformats.org/officeDocument/2006/relationships/slideLayout" Target="../slideLayouts/slideLayout1313.xml"/></Relationships>
</file>

<file path=ppt/slides/_rels/slide333.xml.rels><?xml version="1.0" encoding="UTF-8" standalone="yes"?>
<Relationships xmlns="http://schemas.openxmlformats.org/package/2006/relationships"><Relationship Id="rId3" Type="http://schemas.openxmlformats.org/officeDocument/2006/relationships/image" Target="../media/image235.jpeg"/><Relationship Id="rId2" Type="http://schemas.openxmlformats.org/officeDocument/2006/relationships/notesSlide" Target="../notesSlides/notesSlide271.xml"/><Relationship Id="rId1" Type="http://schemas.openxmlformats.org/officeDocument/2006/relationships/slideLayout" Target="../slideLayouts/slideLayout1318.xml"/></Relationships>
</file>

<file path=ppt/slides/_rels/slide334.xml.rels><?xml version="1.0" encoding="UTF-8" standalone="yes"?>
<Relationships xmlns="http://schemas.openxmlformats.org/package/2006/relationships"><Relationship Id="rId3" Type="http://schemas.openxmlformats.org/officeDocument/2006/relationships/image" Target="../media/image236.png"/><Relationship Id="rId2" Type="http://schemas.openxmlformats.org/officeDocument/2006/relationships/notesSlide" Target="../notesSlides/notesSlide272.xml"/><Relationship Id="rId1" Type="http://schemas.openxmlformats.org/officeDocument/2006/relationships/slideLayout" Target="../slideLayouts/slideLayout1318.xml"/></Relationships>
</file>

<file path=ppt/slides/_rels/slide335.xml.rels><?xml version="1.0" encoding="UTF-8" standalone="yes"?>
<Relationships xmlns="http://schemas.openxmlformats.org/package/2006/relationships"><Relationship Id="rId3" Type="http://schemas.openxmlformats.org/officeDocument/2006/relationships/image" Target="../media/image237.jpeg"/><Relationship Id="rId2" Type="http://schemas.openxmlformats.org/officeDocument/2006/relationships/notesSlide" Target="../notesSlides/notesSlide273.xml"/><Relationship Id="rId1" Type="http://schemas.openxmlformats.org/officeDocument/2006/relationships/slideLayout" Target="../slideLayouts/slideLayout1318.xml"/></Relationships>
</file>

<file path=ppt/slides/_rels/slide336.xml.rels><?xml version="1.0" encoding="UTF-8" standalone="yes"?>
<Relationships xmlns="http://schemas.openxmlformats.org/package/2006/relationships"><Relationship Id="rId3" Type="http://schemas.openxmlformats.org/officeDocument/2006/relationships/image" Target="../media/image238.jpeg"/><Relationship Id="rId2" Type="http://schemas.openxmlformats.org/officeDocument/2006/relationships/notesSlide" Target="../notesSlides/notesSlide274.xml"/><Relationship Id="rId1" Type="http://schemas.openxmlformats.org/officeDocument/2006/relationships/slideLayout" Target="../slideLayouts/slideLayout1318.xml"/><Relationship Id="rId6" Type="http://schemas.openxmlformats.org/officeDocument/2006/relationships/image" Target="../media/image340.png"/><Relationship Id="rId5" Type="http://schemas.openxmlformats.org/officeDocument/2006/relationships/slide" Target="slide1510.xml"/><Relationship Id="rId4" Type="http://schemas.openxmlformats.org/officeDocument/2006/relationships/image" Target="../media/image239.png"/></Relationships>
</file>

<file path=ppt/slides/_rels/slide337.xml.rels><?xml version="1.0" encoding="UTF-8" standalone="yes"?>
<Relationships xmlns="http://schemas.openxmlformats.org/package/2006/relationships"><Relationship Id="rId3" Type="http://schemas.openxmlformats.org/officeDocument/2006/relationships/image" Target="../media/image240.jpeg"/><Relationship Id="rId2" Type="http://schemas.openxmlformats.org/officeDocument/2006/relationships/notesSlide" Target="../notesSlides/notesSlide275.xml"/><Relationship Id="rId1" Type="http://schemas.openxmlformats.org/officeDocument/2006/relationships/slideLayout" Target="../slideLayouts/slideLayout1318.xml"/></Relationships>
</file>

<file path=ppt/slides/_rels/slide338.xml.rels><?xml version="1.0" encoding="UTF-8" standalone="yes"?>
<Relationships xmlns="http://schemas.openxmlformats.org/package/2006/relationships"><Relationship Id="rId3" Type="http://schemas.openxmlformats.org/officeDocument/2006/relationships/image" Target="../media/image241.jpeg"/><Relationship Id="rId2" Type="http://schemas.openxmlformats.org/officeDocument/2006/relationships/notesSlide" Target="../notesSlides/notesSlide276.xml"/><Relationship Id="rId1" Type="http://schemas.openxmlformats.org/officeDocument/2006/relationships/slideLayout" Target="../slideLayouts/slideLayout1318.xml"/><Relationship Id="rId6" Type="http://schemas.openxmlformats.org/officeDocument/2006/relationships/image" Target="../media/image244.jpeg"/><Relationship Id="rId5" Type="http://schemas.openxmlformats.org/officeDocument/2006/relationships/image" Target="../media/image243.jpeg"/><Relationship Id="rId4" Type="http://schemas.openxmlformats.org/officeDocument/2006/relationships/image" Target="../media/image242.jpeg"/></Relationships>
</file>

<file path=ppt/slides/_rels/slide339.xml.rels><?xml version="1.0" encoding="UTF-8" standalone="yes"?>
<Relationships xmlns="http://schemas.openxmlformats.org/package/2006/relationships"><Relationship Id="rId3" Type="http://schemas.openxmlformats.org/officeDocument/2006/relationships/image" Target="../media/image245.jpeg"/><Relationship Id="rId2" Type="http://schemas.openxmlformats.org/officeDocument/2006/relationships/notesSlide" Target="../notesSlides/notesSlide277.xml"/><Relationship Id="rId1" Type="http://schemas.openxmlformats.org/officeDocument/2006/relationships/slideLayout" Target="../slideLayouts/slideLayout1318.xml"/></Relationships>
</file>

<file path=ppt/slides/_rels/slide34.xml.rels><?xml version="1.0" encoding="UTF-8" standalone="yes"?>
<Relationships xmlns="http://schemas.openxmlformats.org/package/2006/relationships"><Relationship Id="rId3" Type="http://schemas.openxmlformats.org/officeDocument/2006/relationships/image" Target="../media/image69.jpeg"/><Relationship Id="rId2" Type="http://schemas.openxmlformats.org/officeDocument/2006/relationships/slideLayout" Target="../slideLayouts/slideLayout1447.xml"/><Relationship Id="rId1" Type="http://schemas.openxmlformats.org/officeDocument/2006/relationships/themeOverride" Target="../theme/themeOverride11.xml"/></Relationships>
</file>

<file path=ppt/slides/_rels/slide340.xml.rels><?xml version="1.0" encoding="UTF-8" standalone="yes"?>
<Relationships xmlns="http://schemas.openxmlformats.org/package/2006/relationships"><Relationship Id="rId3" Type="http://schemas.openxmlformats.org/officeDocument/2006/relationships/image" Target="../media/image246.jpeg"/><Relationship Id="rId2" Type="http://schemas.openxmlformats.org/officeDocument/2006/relationships/notesSlide" Target="../notesSlides/notesSlide278.xml"/><Relationship Id="rId1" Type="http://schemas.openxmlformats.org/officeDocument/2006/relationships/slideLayout" Target="../slideLayouts/slideLayout1318.xml"/></Relationships>
</file>

<file path=ppt/slides/_rels/slide341.xml.rels><?xml version="1.0" encoding="UTF-8" standalone="yes"?>
<Relationships xmlns="http://schemas.openxmlformats.org/package/2006/relationships"><Relationship Id="rId1" Type="http://schemas.openxmlformats.org/officeDocument/2006/relationships/slideLayout" Target="../slideLayouts/slideLayout111.xml"/></Relationships>
</file>

<file path=ppt/slides/_rels/slide342.xml.rels><?xml version="1.0" encoding="UTF-8" standalone="yes"?>
<Relationships xmlns="http://schemas.openxmlformats.org/package/2006/relationships"><Relationship Id="rId3" Type="http://schemas.openxmlformats.org/officeDocument/2006/relationships/image" Target="../media/image247.jpeg"/><Relationship Id="rId2" Type="http://schemas.openxmlformats.org/officeDocument/2006/relationships/notesSlide" Target="../notesSlides/notesSlide279.xml"/><Relationship Id="rId1" Type="http://schemas.openxmlformats.org/officeDocument/2006/relationships/slideLayout" Target="../slideLayouts/slideLayout1348.xml"/></Relationships>
</file>

<file path=ppt/slides/_rels/slide343.xml.rels><?xml version="1.0" encoding="UTF-8" standalone="yes"?>
<Relationships xmlns="http://schemas.openxmlformats.org/package/2006/relationships"><Relationship Id="rId2" Type="http://schemas.openxmlformats.org/officeDocument/2006/relationships/notesSlide" Target="../notesSlides/notesSlide280.xml"/><Relationship Id="rId1" Type="http://schemas.openxmlformats.org/officeDocument/2006/relationships/slideLayout" Target="../slideLayouts/slideLayout944.xml"/></Relationships>
</file>

<file path=ppt/slides/_rels/slide34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42.xml"/></Relationships>
</file>

<file path=ppt/slides/_rels/slide345.xml.rels><?xml version="1.0" encoding="UTF-8" standalone="yes"?>
<Relationships xmlns="http://schemas.openxmlformats.org/package/2006/relationships"><Relationship Id="rId2" Type="http://schemas.openxmlformats.org/officeDocument/2006/relationships/notesSlide" Target="../notesSlides/notesSlide281.xml"/><Relationship Id="rId1" Type="http://schemas.openxmlformats.org/officeDocument/2006/relationships/slideLayout" Target="../slideLayouts/slideLayout944.xml"/></Relationships>
</file>

<file path=ppt/slides/_rels/slide346.xml.rels><?xml version="1.0" encoding="UTF-8" standalone="yes"?>
<Relationships xmlns="http://schemas.openxmlformats.org/package/2006/relationships"><Relationship Id="rId2" Type="http://schemas.openxmlformats.org/officeDocument/2006/relationships/image" Target="../media/image248.jpeg"/><Relationship Id="rId1" Type="http://schemas.openxmlformats.org/officeDocument/2006/relationships/slideLayout" Target="../slideLayouts/slideLayout50.xml"/></Relationships>
</file>

<file path=ppt/slides/_rels/slide347.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slideLayout" Target="../slideLayouts/slideLayout957.xml"/><Relationship Id="rId1" Type="http://schemas.openxmlformats.org/officeDocument/2006/relationships/themeOverride" Target="../theme/themeOverride43.xml"/></Relationships>
</file>

<file path=ppt/slides/_rels/slide348.xml.rels><?xml version="1.0" encoding="UTF-8" standalone="yes"?>
<Relationships xmlns="http://schemas.openxmlformats.org/package/2006/relationships"><Relationship Id="rId3" Type="http://schemas.microsoft.com/office/2007/relationships/hdphoto" Target="../media/hdphoto4.wdp"/><Relationship Id="rId2" Type="http://schemas.openxmlformats.org/officeDocument/2006/relationships/image" Target="../media/image55.jpeg"/><Relationship Id="rId1" Type="http://schemas.openxmlformats.org/officeDocument/2006/relationships/slideLayout" Target="../slideLayouts/slideLayout957.xml"/></Relationships>
</file>

<file path=ppt/slides/_rels/slide349.xml.rels><?xml version="1.0" encoding="UTF-8" standalone="yes"?>
<Relationships xmlns="http://schemas.openxmlformats.org/package/2006/relationships"><Relationship Id="rId2" Type="http://schemas.openxmlformats.org/officeDocument/2006/relationships/image" Target="../media/image56.jpg"/><Relationship Id="rId1" Type="http://schemas.openxmlformats.org/officeDocument/2006/relationships/slideLayout" Target="../slideLayouts/slideLayout957.xml"/></Relationships>
</file>

<file path=ppt/slides/_rels/slide35.xml.rels><?xml version="1.0" encoding="UTF-8" standalone="yes"?>
<Relationships xmlns="http://schemas.openxmlformats.org/package/2006/relationships"><Relationship Id="rId3" Type="http://schemas.openxmlformats.org/officeDocument/2006/relationships/image" Target="../media/image70.jpeg"/><Relationship Id="rId2" Type="http://schemas.openxmlformats.org/officeDocument/2006/relationships/notesSlide" Target="../notesSlides/notesSlide21.xml"/><Relationship Id="rId1" Type="http://schemas.openxmlformats.org/officeDocument/2006/relationships/slideLayout" Target="../slideLayouts/slideLayout1814.xml"/></Relationships>
</file>

<file path=ppt/slides/_rels/slide350.xml.rels><?xml version="1.0" encoding="UTF-8" standalone="yes"?>
<Relationships xmlns="http://schemas.openxmlformats.org/package/2006/relationships"><Relationship Id="rId2" Type="http://schemas.openxmlformats.org/officeDocument/2006/relationships/image" Target="../media/image111.jpeg"/><Relationship Id="rId1" Type="http://schemas.openxmlformats.org/officeDocument/2006/relationships/slideLayout" Target="../slideLayouts/slideLayout957.xml"/></Relationships>
</file>

<file path=ppt/slides/_rels/slide351.xml.rels><?xml version="1.0" encoding="UTF-8" standalone="yes"?>
<Relationships xmlns="http://schemas.openxmlformats.org/package/2006/relationships"><Relationship Id="rId3" Type="http://schemas.openxmlformats.org/officeDocument/2006/relationships/image" Target="../media/image247.jpeg"/><Relationship Id="rId2" Type="http://schemas.openxmlformats.org/officeDocument/2006/relationships/notesSlide" Target="../notesSlides/notesSlide282.xml"/><Relationship Id="rId1" Type="http://schemas.openxmlformats.org/officeDocument/2006/relationships/slideLayout" Target="../slideLayouts/slideLayout1348.xml"/></Relationships>
</file>

<file path=ppt/slides/_rels/slide352.xml.rels><?xml version="1.0" encoding="UTF-8" standalone="yes"?>
<Relationships xmlns="http://schemas.openxmlformats.org/package/2006/relationships"><Relationship Id="rId3" Type="http://schemas.openxmlformats.org/officeDocument/2006/relationships/image" Target="../media/image249.png"/><Relationship Id="rId2" Type="http://schemas.openxmlformats.org/officeDocument/2006/relationships/notesSlide" Target="../notesSlides/notesSlide283.xml"/><Relationship Id="rId1" Type="http://schemas.openxmlformats.org/officeDocument/2006/relationships/slideLayout" Target="../slideLayouts/slideLayout963.xml"/></Relationships>
</file>

<file path=ppt/slides/_rels/slide353.xml.rels><?xml version="1.0" encoding="UTF-8" standalone="yes"?>
<Relationships xmlns="http://schemas.openxmlformats.org/package/2006/relationships"><Relationship Id="rId3" Type="http://schemas.openxmlformats.org/officeDocument/2006/relationships/image" Target="../media/image250.jpeg"/><Relationship Id="rId2" Type="http://schemas.openxmlformats.org/officeDocument/2006/relationships/notesSlide" Target="../notesSlides/notesSlide284.xml"/><Relationship Id="rId1" Type="http://schemas.openxmlformats.org/officeDocument/2006/relationships/slideLayout" Target="../slideLayouts/slideLayout1.xml"/></Relationships>
</file>

<file path=ppt/slides/_rels/slide354.xml.rels><?xml version="1.0" encoding="UTF-8" standalone="yes"?>
<Relationships xmlns="http://schemas.openxmlformats.org/package/2006/relationships"><Relationship Id="rId3" Type="http://schemas.openxmlformats.org/officeDocument/2006/relationships/image" Target="../media/image251.jpeg"/><Relationship Id="rId2" Type="http://schemas.openxmlformats.org/officeDocument/2006/relationships/notesSlide" Target="../notesSlides/notesSlide285.xml"/><Relationship Id="rId1" Type="http://schemas.openxmlformats.org/officeDocument/2006/relationships/slideLayout" Target="../slideLayouts/slideLayout1353.xml"/></Relationships>
</file>

<file path=ppt/slides/_rels/slide355.xml.rels><?xml version="1.0" encoding="UTF-8" standalone="yes"?>
<Relationships xmlns="http://schemas.openxmlformats.org/package/2006/relationships"><Relationship Id="rId3" Type="http://schemas.openxmlformats.org/officeDocument/2006/relationships/image" Target="../media/image252.jpeg"/><Relationship Id="rId2" Type="http://schemas.openxmlformats.org/officeDocument/2006/relationships/notesSlide" Target="../notesSlides/notesSlide286.xml"/><Relationship Id="rId1" Type="http://schemas.openxmlformats.org/officeDocument/2006/relationships/slideLayout" Target="../slideLayouts/slideLayout944.xml"/></Relationships>
</file>

<file path=ppt/slides/_rels/slide356.xml.rels><?xml version="1.0" encoding="UTF-8" standalone="yes"?>
<Relationships xmlns="http://schemas.openxmlformats.org/package/2006/relationships"><Relationship Id="rId3" Type="http://schemas.openxmlformats.org/officeDocument/2006/relationships/image" Target="../media/image253.jpeg"/><Relationship Id="rId2" Type="http://schemas.openxmlformats.org/officeDocument/2006/relationships/notesSlide" Target="../notesSlides/notesSlide287.xml"/><Relationship Id="rId1" Type="http://schemas.openxmlformats.org/officeDocument/2006/relationships/slideLayout" Target="../slideLayouts/slideLayout944.xml"/></Relationships>
</file>

<file path=ppt/slides/_rels/slide357.xml.rels><?xml version="1.0" encoding="UTF-8" standalone="yes"?>
<Relationships xmlns="http://schemas.openxmlformats.org/package/2006/relationships"><Relationship Id="rId3" Type="http://schemas.openxmlformats.org/officeDocument/2006/relationships/notesSlide" Target="../notesSlides/notesSlide288.xml"/><Relationship Id="rId2" Type="http://schemas.openxmlformats.org/officeDocument/2006/relationships/slideLayout" Target="../slideLayouts/slideLayout944.xml"/><Relationship Id="rId1" Type="http://schemas.openxmlformats.org/officeDocument/2006/relationships/themeOverride" Target="../theme/themeOverride44.xml"/><Relationship Id="rId4" Type="http://schemas.openxmlformats.org/officeDocument/2006/relationships/image" Target="../media/image254.png"/></Relationships>
</file>

<file path=ppt/slides/_rels/slide358.xml.rels><?xml version="1.0" encoding="UTF-8" standalone="yes"?>
<Relationships xmlns="http://schemas.openxmlformats.org/package/2006/relationships"><Relationship Id="rId3" Type="http://schemas.openxmlformats.org/officeDocument/2006/relationships/image" Target="../media/image255.png"/><Relationship Id="rId2" Type="http://schemas.openxmlformats.org/officeDocument/2006/relationships/notesSlide" Target="../notesSlides/notesSlide289.xml"/><Relationship Id="rId1" Type="http://schemas.openxmlformats.org/officeDocument/2006/relationships/slideLayout" Target="../slideLayouts/slideLayout944.xml"/></Relationships>
</file>

<file path=ppt/slides/_rels/slide359.xml.rels><?xml version="1.0" encoding="UTF-8" standalone="yes"?>
<Relationships xmlns="http://schemas.openxmlformats.org/package/2006/relationships"><Relationship Id="rId3" Type="http://schemas.openxmlformats.org/officeDocument/2006/relationships/hyperlink" Target="http://www.hankinsphotography.com/detail/45/index.php?PHPSESSID=83d5186105535c3c971e44b1951fe87e" TargetMode="External"/><Relationship Id="rId2" Type="http://schemas.openxmlformats.org/officeDocument/2006/relationships/slideLayout" Target="../slideLayouts/slideLayout50.xml"/><Relationship Id="rId1" Type="http://schemas.openxmlformats.org/officeDocument/2006/relationships/themeOverride" Target="../theme/themeOverride45.xml"/><Relationship Id="rId4" Type="http://schemas.openxmlformats.org/officeDocument/2006/relationships/image" Target="../media/image256.jpeg"/></Relationships>
</file>

<file path=ppt/slides/_rels/slide36.xml.rels><?xml version="1.0" encoding="UTF-8" standalone="yes"?>
<Relationships xmlns="http://schemas.openxmlformats.org/package/2006/relationships"><Relationship Id="rId3" Type="http://schemas.openxmlformats.org/officeDocument/2006/relationships/image" Target="../media/image71.jpeg"/><Relationship Id="rId2" Type="http://schemas.openxmlformats.org/officeDocument/2006/relationships/slideLayout" Target="../slideLayouts/slideLayout1447.xml"/><Relationship Id="rId1" Type="http://schemas.openxmlformats.org/officeDocument/2006/relationships/themeOverride" Target="../theme/themeOverride12.xml"/></Relationships>
</file>

<file path=ppt/slides/_rels/slide360.xml.rels><?xml version="1.0" encoding="UTF-8" standalone="yes"?>
<Relationships xmlns="http://schemas.openxmlformats.org/package/2006/relationships"><Relationship Id="rId3" Type="http://schemas.openxmlformats.org/officeDocument/2006/relationships/image" Target="../media/image257.png"/><Relationship Id="rId2" Type="http://schemas.openxmlformats.org/officeDocument/2006/relationships/notesSlide" Target="../notesSlides/notesSlide290.xml"/><Relationship Id="rId1" Type="http://schemas.openxmlformats.org/officeDocument/2006/relationships/slideLayout" Target="../slideLayouts/slideLayout1364.xml"/></Relationships>
</file>

<file path=ppt/slides/_rels/slide361.xml.rels><?xml version="1.0" encoding="UTF-8" standalone="yes"?>
<Relationships xmlns="http://schemas.openxmlformats.org/package/2006/relationships"><Relationship Id="rId1" Type="http://schemas.openxmlformats.org/officeDocument/2006/relationships/slideLayout" Target="../slideLayouts/slideLayout49.xml"/></Relationships>
</file>

<file path=ppt/slides/_rels/slide362.xml.rels><?xml version="1.0" encoding="UTF-8" standalone="yes"?>
<Relationships xmlns="http://schemas.openxmlformats.org/package/2006/relationships"><Relationship Id="rId3" Type="http://schemas.openxmlformats.org/officeDocument/2006/relationships/image" Target="../media/image258.jpeg"/><Relationship Id="rId2" Type="http://schemas.openxmlformats.org/officeDocument/2006/relationships/notesSlide" Target="../notesSlides/notesSlide291.xml"/><Relationship Id="rId1" Type="http://schemas.openxmlformats.org/officeDocument/2006/relationships/slideLayout" Target="../slideLayouts/slideLayout3545.xml"/></Relationships>
</file>

<file path=ppt/slides/_rels/slide363.xml.rels><?xml version="1.0" encoding="UTF-8" standalone="yes"?>
<Relationships xmlns="http://schemas.openxmlformats.org/package/2006/relationships"><Relationship Id="rId2" Type="http://schemas.openxmlformats.org/officeDocument/2006/relationships/notesSlide" Target="../notesSlides/notesSlide292.xml"/><Relationship Id="rId1" Type="http://schemas.openxmlformats.org/officeDocument/2006/relationships/slideLayout" Target="../slideLayouts/slideLayout944.xml"/></Relationships>
</file>

<file path=ppt/slides/_rels/slide364.xml.rels><?xml version="1.0" encoding="UTF-8" standalone="yes"?>
<Relationships xmlns="http://schemas.openxmlformats.org/package/2006/relationships"><Relationship Id="rId3" Type="http://schemas.openxmlformats.org/officeDocument/2006/relationships/notesSlide" Target="../notesSlides/notesSlide293.xml"/><Relationship Id="rId2" Type="http://schemas.openxmlformats.org/officeDocument/2006/relationships/slideLayout" Target="../slideLayouts/slideLayout1.xml"/><Relationship Id="rId1" Type="http://schemas.openxmlformats.org/officeDocument/2006/relationships/themeOverride" Target="../theme/themeOverride46.xml"/></Relationships>
</file>

<file path=ppt/slides/_rels/slide365.xml.rels><?xml version="1.0" encoding="UTF-8" standalone="yes"?>
<Relationships xmlns="http://schemas.openxmlformats.org/package/2006/relationships"><Relationship Id="rId2" Type="http://schemas.openxmlformats.org/officeDocument/2006/relationships/notesSlide" Target="../notesSlides/notesSlide294.xml"/><Relationship Id="rId1" Type="http://schemas.openxmlformats.org/officeDocument/2006/relationships/slideLayout" Target="../slideLayouts/slideLayout944.xml"/></Relationships>
</file>

<file path=ppt/slides/_rels/slide366.xml.rels><?xml version="1.0" encoding="UTF-8" standalone="yes"?>
<Relationships xmlns="http://schemas.openxmlformats.org/package/2006/relationships"><Relationship Id="rId3" Type="http://schemas.openxmlformats.org/officeDocument/2006/relationships/image" Target="../media/image259.jpeg"/><Relationship Id="rId2" Type="http://schemas.openxmlformats.org/officeDocument/2006/relationships/notesSlide" Target="../notesSlides/notesSlide295.xml"/><Relationship Id="rId1" Type="http://schemas.openxmlformats.org/officeDocument/2006/relationships/slideLayout" Target="../slideLayouts/slideLayout2755.xml"/></Relationships>
</file>

<file path=ppt/slides/_rels/slide367.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296.xml"/><Relationship Id="rId1" Type="http://schemas.openxmlformats.org/officeDocument/2006/relationships/slideLayout" Target="../slideLayouts/slideLayout2749.xml"/></Relationships>
</file>

<file path=ppt/slides/_rels/slide368.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297.xml"/><Relationship Id="rId1" Type="http://schemas.openxmlformats.org/officeDocument/2006/relationships/slideLayout" Target="../slideLayouts/slideLayout2749.xml"/><Relationship Id="rId5" Type="http://schemas.microsoft.com/office/2007/relationships/hdphoto" Target="../media/hdphoto4.wdp"/><Relationship Id="rId4" Type="http://schemas.openxmlformats.org/officeDocument/2006/relationships/image" Target="../media/image55.jpeg"/></Relationships>
</file>

<file path=ppt/slides/_rels/slide369.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298.xml"/><Relationship Id="rId1" Type="http://schemas.openxmlformats.org/officeDocument/2006/relationships/slideLayout" Target="../slideLayouts/slideLayout2749.xml"/><Relationship Id="rId4" Type="http://schemas.openxmlformats.org/officeDocument/2006/relationships/image" Target="../media/image56.jpg"/></Relationships>
</file>

<file path=ppt/slides/_rels/slide37.xml.rels><?xml version="1.0" encoding="UTF-8" standalone="yes"?>
<Relationships xmlns="http://schemas.openxmlformats.org/package/2006/relationships"><Relationship Id="rId2" Type="http://schemas.openxmlformats.org/officeDocument/2006/relationships/image" Target="../media/image72.jpeg"/><Relationship Id="rId1" Type="http://schemas.openxmlformats.org/officeDocument/2006/relationships/slideLayout" Target="../slideLayouts/slideLayout1814.xml"/></Relationships>
</file>

<file path=ppt/slides/_rels/slide370.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299.xml"/><Relationship Id="rId1" Type="http://schemas.openxmlformats.org/officeDocument/2006/relationships/slideLayout" Target="../slideLayouts/slideLayout2749.xml"/><Relationship Id="rId4" Type="http://schemas.openxmlformats.org/officeDocument/2006/relationships/image" Target="../media/image57.jpeg"/></Relationships>
</file>

<file path=ppt/slides/_rels/slide371.xml.rels><?xml version="1.0" encoding="UTF-8" standalone="yes"?>
<Relationships xmlns="http://schemas.openxmlformats.org/package/2006/relationships"><Relationship Id="rId3" Type="http://schemas.openxmlformats.org/officeDocument/2006/relationships/image" Target="../media/image259.jpeg"/><Relationship Id="rId2" Type="http://schemas.openxmlformats.org/officeDocument/2006/relationships/notesSlide" Target="../notesSlides/notesSlide300.xml"/><Relationship Id="rId1" Type="http://schemas.openxmlformats.org/officeDocument/2006/relationships/slideLayout" Target="../slideLayouts/slideLayout2755.xml"/></Relationships>
</file>

<file path=ppt/slides/_rels/slide372.xml.rels><?xml version="1.0" encoding="UTF-8" standalone="yes"?>
<Relationships xmlns="http://schemas.openxmlformats.org/package/2006/relationships"><Relationship Id="rId3" Type="http://schemas.openxmlformats.org/officeDocument/2006/relationships/image" Target="../media/image260.png"/><Relationship Id="rId2" Type="http://schemas.openxmlformats.org/officeDocument/2006/relationships/notesSlide" Target="../notesSlides/notesSlide301.xml"/><Relationship Id="rId1" Type="http://schemas.openxmlformats.org/officeDocument/2006/relationships/slideLayout" Target="../slideLayouts/slideLayout2755.xml"/></Relationships>
</file>

<file path=ppt/slides/_rels/slide373.xml.rels><?xml version="1.0" encoding="UTF-8" standalone="yes"?>
<Relationships xmlns="http://schemas.openxmlformats.org/package/2006/relationships"><Relationship Id="rId3" Type="http://schemas.openxmlformats.org/officeDocument/2006/relationships/image" Target="../media/image261.jpeg"/><Relationship Id="rId2" Type="http://schemas.openxmlformats.org/officeDocument/2006/relationships/notesSlide" Target="../notesSlides/notesSlide302.xml"/><Relationship Id="rId1" Type="http://schemas.openxmlformats.org/officeDocument/2006/relationships/slideLayout" Target="../slideLayouts/slideLayout1.xml"/></Relationships>
</file>

<file path=ppt/slides/_rels/slide374.xml.rels><?xml version="1.0" encoding="UTF-8" standalone="yes"?>
<Relationships xmlns="http://schemas.openxmlformats.org/package/2006/relationships"><Relationship Id="rId3" Type="http://schemas.openxmlformats.org/officeDocument/2006/relationships/notesSlide" Target="../notesSlides/notesSlide303.xml"/><Relationship Id="rId2" Type="http://schemas.openxmlformats.org/officeDocument/2006/relationships/slideLayout" Target="../slideLayouts/slideLayout2356.xml"/><Relationship Id="rId1" Type="http://schemas.openxmlformats.org/officeDocument/2006/relationships/themeOverride" Target="../theme/themeOverride47.xml"/><Relationship Id="rId4" Type="http://schemas.openxmlformats.org/officeDocument/2006/relationships/image" Target="../media/image262.png"/></Relationships>
</file>

<file path=ppt/slides/_rels/slide375.xml.rels><?xml version="1.0" encoding="UTF-8" standalone="yes"?>
<Relationships xmlns="http://schemas.openxmlformats.org/package/2006/relationships"><Relationship Id="rId2" Type="http://schemas.openxmlformats.org/officeDocument/2006/relationships/notesSlide" Target="../notesSlides/notesSlide304.xml"/><Relationship Id="rId1" Type="http://schemas.openxmlformats.org/officeDocument/2006/relationships/slideLayout" Target="../slideLayouts/slideLayout2371.xml"/></Relationships>
</file>

<file path=ppt/slides/_rels/slide376.xml.rels><?xml version="1.0" encoding="UTF-8" standalone="yes"?>
<Relationships xmlns="http://schemas.openxmlformats.org/package/2006/relationships"><Relationship Id="rId3" Type="http://schemas.openxmlformats.org/officeDocument/2006/relationships/image" Target="../media/image263.png"/><Relationship Id="rId2" Type="http://schemas.openxmlformats.org/officeDocument/2006/relationships/notesSlide" Target="../notesSlides/notesSlide305.xml"/><Relationship Id="rId1" Type="http://schemas.openxmlformats.org/officeDocument/2006/relationships/slideLayout" Target="../slideLayouts/slideLayout1.xml"/></Relationships>
</file>

<file path=ppt/slides/_rels/slide377.xml.rels><?xml version="1.0" encoding="UTF-8" standalone="yes"?>
<Relationships xmlns="http://schemas.openxmlformats.org/package/2006/relationships"><Relationship Id="rId3" Type="http://schemas.openxmlformats.org/officeDocument/2006/relationships/image" Target="../media/image264.GIF"/><Relationship Id="rId2" Type="http://schemas.openxmlformats.org/officeDocument/2006/relationships/notesSlide" Target="../notesSlides/notesSlide306.xml"/><Relationship Id="rId1" Type="http://schemas.openxmlformats.org/officeDocument/2006/relationships/slideLayout" Target="../slideLayouts/slideLayout944.xml"/></Relationships>
</file>

<file path=ppt/slides/_rels/slide378.xml.rels><?xml version="1.0" encoding="UTF-8" standalone="yes"?>
<Relationships xmlns="http://schemas.openxmlformats.org/package/2006/relationships"><Relationship Id="rId3" Type="http://schemas.openxmlformats.org/officeDocument/2006/relationships/image" Target="../media/image265.jpeg"/><Relationship Id="rId2" Type="http://schemas.openxmlformats.org/officeDocument/2006/relationships/notesSlide" Target="../notesSlides/notesSlide307.xml"/><Relationship Id="rId1" Type="http://schemas.openxmlformats.org/officeDocument/2006/relationships/slideLayout" Target="../slideLayouts/slideLayout1.xml"/></Relationships>
</file>

<file path=ppt/slides/_rels/slide379.xml.rels><?xml version="1.0" encoding="UTF-8" standalone="yes"?>
<Relationships xmlns="http://schemas.openxmlformats.org/package/2006/relationships"><Relationship Id="rId3" Type="http://schemas.openxmlformats.org/officeDocument/2006/relationships/image" Target="../media/image266.png"/><Relationship Id="rId2" Type="http://schemas.openxmlformats.org/officeDocument/2006/relationships/notesSlide" Target="../notesSlides/notesSlide308.xml"/><Relationship Id="rId1" Type="http://schemas.openxmlformats.org/officeDocument/2006/relationships/slideLayout" Target="../slideLayouts/slideLayout1.xml"/></Relationships>
</file>

<file path=ppt/slides/_rels/slide38.xml.rels><?xml version="1.0" encoding="UTF-8" standalone="yes"?>
<Relationships xmlns="http://schemas.openxmlformats.org/package/2006/relationships"><Relationship Id="rId3" Type="http://schemas.openxmlformats.org/officeDocument/2006/relationships/notesSlide" Target="../notesSlides/notesSlide22.xml"/><Relationship Id="rId2" Type="http://schemas.openxmlformats.org/officeDocument/2006/relationships/slideLayout" Target="../slideLayouts/slideLayout15.xml"/><Relationship Id="rId1" Type="http://schemas.openxmlformats.org/officeDocument/2006/relationships/themeOverride" Target="../theme/themeOverride13.xml"/></Relationships>
</file>

<file path=ppt/slides/_rels/slide380.xml.rels><?xml version="1.0" encoding="UTF-8" standalone="yes"?>
<Relationships xmlns="http://schemas.openxmlformats.org/package/2006/relationships"><Relationship Id="rId3" Type="http://schemas.openxmlformats.org/officeDocument/2006/relationships/image" Target="../media/image267.jpeg"/><Relationship Id="rId2" Type="http://schemas.openxmlformats.org/officeDocument/2006/relationships/notesSlide" Target="../notesSlides/notesSlide309.xml"/><Relationship Id="rId1" Type="http://schemas.openxmlformats.org/officeDocument/2006/relationships/slideLayout" Target="../slideLayouts/slideLayout1.xml"/></Relationships>
</file>

<file path=ppt/slides/_rels/slide3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382.xml.rels><?xml version="1.0" encoding="UTF-8" standalone="yes"?>
<Relationships xmlns="http://schemas.openxmlformats.org/package/2006/relationships"><Relationship Id="rId3" Type="http://schemas.openxmlformats.org/officeDocument/2006/relationships/image" Target="../media/image268.jpeg"/><Relationship Id="rId2" Type="http://schemas.openxmlformats.org/officeDocument/2006/relationships/notesSlide" Target="../notesSlides/notesSlide310.xml"/><Relationship Id="rId1" Type="http://schemas.openxmlformats.org/officeDocument/2006/relationships/slideLayout" Target="../slideLayouts/slideLayout2382.xml"/></Relationships>
</file>

<file path=ppt/slides/_rels/slide383.xml.rels><?xml version="1.0" encoding="UTF-8" standalone="yes"?>
<Relationships xmlns="http://schemas.openxmlformats.org/package/2006/relationships"><Relationship Id="rId2" Type="http://schemas.openxmlformats.org/officeDocument/2006/relationships/notesSlide" Target="../notesSlides/notesSlide311.xml"/><Relationship Id="rId1" Type="http://schemas.openxmlformats.org/officeDocument/2006/relationships/slideLayout" Target="../slideLayouts/slideLayout1.xml"/></Relationships>
</file>

<file path=ppt/slides/_rels/slide384.xml.rels><?xml version="1.0" encoding="UTF-8" standalone="yes"?>
<Relationships xmlns="http://schemas.openxmlformats.org/package/2006/relationships"><Relationship Id="rId3" Type="http://schemas.openxmlformats.org/officeDocument/2006/relationships/notesSlide" Target="../notesSlides/notesSlide312.xml"/><Relationship Id="rId2" Type="http://schemas.openxmlformats.org/officeDocument/2006/relationships/slideLayout" Target="../slideLayouts/slideLayout1.xml"/><Relationship Id="rId1" Type="http://schemas.openxmlformats.org/officeDocument/2006/relationships/themeOverride" Target="../theme/themeOverride48.xml"/></Relationships>
</file>

<file path=ppt/slides/_rels/slide385.xml.rels><?xml version="1.0" encoding="UTF-8" standalone="yes"?>
<Relationships xmlns="http://schemas.openxmlformats.org/package/2006/relationships"><Relationship Id="rId2" Type="http://schemas.openxmlformats.org/officeDocument/2006/relationships/notesSlide" Target="../notesSlides/notesSlide313.xml"/><Relationship Id="rId1" Type="http://schemas.openxmlformats.org/officeDocument/2006/relationships/slideLayout" Target="../slideLayouts/slideLayout1.xml"/></Relationships>
</file>

<file path=ppt/slides/_rels/slide386.xml.rels><?xml version="1.0" encoding="UTF-8" standalone="yes"?>
<Relationships xmlns="http://schemas.openxmlformats.org/package/2006/relationships"><Relationship Id="rId2" Type="http://schemas.openxmlformats.org/officeDocument/2006/relationships/notesSlide" Target="../notesSlides/notesSlide314.xml"/><Relationship Id="rId1" Type="http://schemas.openxmlformats.org/officeDocument/2006/relationships/slideLayout" Target="../slideLayouts/slideLayout2393.xml"/></Relationships>
</file>

<file path=ppt/slides/_rels/slide387.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315.xml"/><Relationship Id="rId1" Type="http://schemas.openxmlformats.org/officeDocument/2006/relationships/slideLayout" Target="../slideLayouts/slideLayout969.xml"/></Relationships>
</file>

<file path=ppt/slides/_rels/slide388.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316.xml"/><Relationship Id="rId1" Type="http://schemas.openxmlformats.org/officeDocument/2006/relationships/slideLayout" Target="../slideLayouts/slideLayout969.xml"/><Relationship Id="rId5" Type="http://schemas.microsoft.com/office/2007/relationships/hdphoto" Target="../media/hdphoto4.wdp"/><Relationship Id="rId4" Type="http://schemas.openxmlformats.org/officeDocument/2006/relationships/image" Target="../media/image55.jpeg"/></Relationships>
</file>

<file path=ppt/slides/_rels/slide389.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317.xml"/><Relationship Id="rId1" Type="http://schemas.openxmlformats.org/officeDocument/2006/relationships/slideLayout" Target="../slideLayouts/slideLayout969.xml"/><Relationship Id="rId4" Type="http://schemas.openxmlformats.org/officeDocument/2006/relationships/image" Target="../media/image56.jpg"/></Relationships>
</file>

<file path=ppt/slides/_rels/slide39.xml.rels><?xml version="1.0" encoding="UTF-8" standalone="yes"?>
<Relationships xmlns="http://schemas.openxmlformats.org/package/2006/relationships"><Relationship Id="rId3" Type="http://schemas.openxmlformats.org/officeDocument/2006/relationships/image" Target="../media/image73.jpeg"/><Relationship Id="rId2" Type="http://schemas.openxmlformats.org/officeDocument/2006/relationships/slideLayout" Target="../slideLayouts/slideLayout1.xml"/><Relationship Id="rId1" Type="http://schemas.openxmlformats.org/officeDocument/2006/relationships/themeOverride" Target="../theme/themeOverride14.xml"/></Relationships>
</file>

<file path=ppt/slides/_rels/slide390.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318.xml"/><Relationship Id="rId1" Type="http://schemas.openxmlformats.org/officeDocument/2006/relationships/slideLayout" Target="../slideLayouts/slideLayout969.xml"/><Relationship Id="rId4" Type="http://schemas.openxmlformats.org/officeDocument/2006/relationships/image" Target="../media/image111.jpeg"/></Relationships>
</file>

<file path=ppt/slides/_rels/slide391.xml.rels><?xml version="1.0" encoding="UTF-8" standalone="yes"?>
<Relationships xmlns="http://schemas.openxmlformats.org/package/2006/relationships"><Relationship Id="rId2" Type="http://schemas.openxmlformats.org/officeDocument/2006/relationships/notesSlide" Target="../notesSlides/notesSlide319.xml"/><Relationship Id="rId1" Type="http://schemas.openxmlformats.org/officeDocument/2006/relationships/slideLayout" Target="../slideLayouts/slideLayout2406.xml"/></Relationships>
</file>

<file path=ppt/slides/_rels/slide392.xml.rels><?xml version="1.0" encoding="UTF-8" standalone="yes"?>
<Relationships xmlns="http://schemas.openxmlformats.org/package/2006/relationships"><Relationship Id="rId3" Type="http://schemas.openxmlformats.org/officeDocument/2006/relationships/image" Target="../media/image269.png"/><Relationship Id="rId2" Type="http://schemas.openxmlformats.org/officeDocument/2006/relationships/notesSlide" Target="../notesSlides/notesSlide320.xml"/><Relationship Id="rId1" Type="http://schemas.openxmlformats.org/officeDocument/2006/relationships/slideLayout" Target="../slideLayouts/slideLayout975.xml"/></Relationships>
</file>

<file path=ppt/slides/_rels/slide393.xml.rels><?xml version="1.0" encoding="UTF-8" standalone="yes"?>
<Relationships xmlns="http://schemas.openxmlformats.org/package/2006/relationships"><Relationship Id="rId3" Type="http://schemas.openxmlformats.org/officeDocument/2006/relationships/image" Target="../media/image270.jpeg"/><Relationship Id="rId2" Type="http://schemas.openxmlformats.org/officeDocument/2006/relationships/notesSlide" Target="../notesSlides/notesSlide321.xml"/><Relationship Id="rId1" Type="http://schemas.openxmlformats.org/officeDocument/2006/relationships/slideLayout" Target="../slideLayouts/slideLayout1.xml"/></Relationships>
</file>

<file path=ppt/slides/_rels/slide394.xml.rels><?xml version="1.0" encoding="UTF-8" standalone="yes"?>
<Relationships xmlns="http://schemas.openxmlformats.org/package/2006/relationships"><Relationship Id="rId3" Type="http://schemas.openxmlformats.org/officeDocument/2006/relationships/image" Target="../media/image271.jpeg"/><Relationship Id="rId2" Type="http://schemas.openxmlformats.org/officeDocument/2006/relationships/notesSlide" Target="../notesSlides/notesSlide322.xml"/><Relationship Id="rId1" Type="http://schemas.openxmlformats.org/officeDocument/2006/relationships/slideLayout" Target="../slideLayouts/slideLayout1.xml"/></Relationships>
</file>

<file path=ppt/slides/_rels/slide395.xml.rels><?xml version="1.0" encoding="UTF-8" standalone="yes"?>
<Relationships xmlns="http://schemas.openxmlformats.org/package/2006/relationships"><Relationship Id="rId3" Type="http://schemas.openxmlformats.org/officeDocument/2006/relationships/image" Target="../media/image272.jpeg"/><Relationship Id="rId2" Type="http://schemas.openxmlformats.org/officeDocument/2006/relationships/notesSlide" Target="../notesSlides/notesSlide323.xml"/><Relationship Id="rId1" Type="http://schemas.openxmlformats.org/officeDocument/2006/relationships/slideLayout" Target="../slideLayouts/slideLayout1.xml"/></Relationships>
</file>

<file path=ppt/slides/_rels/slide396.xml.rels><?xml version="1.0" encoding="UTF-8" standalone="yes"?>
<Relationships xmlns="http://schemas.openxmlformats.org/package/2006/relationships"><Relationship Id="rId3" Type="http://schemas.openxmlformats.org/officeDocument/2006/relationships/notesSlide" Target="../notesSlides/notesSlide324.xml"/><Relationship Id="rId2" Type="http://schemas.openxmlformats.org/officeDocument/2006/relationships/slideLayout" Target="../slideLayouts/slideLayout1.xml"/><Relationship Id="rId1" Type="http://schemas.openxmlformats.org/officeDocument/2006/relationships/themeOverride" Target="../theme/themeOverride49.xml"/></Relationships>
</file>

<file path=ppt/slides/_rels/slide397.xml.rels><?xml version="1.0" encoding="UTF-8" standalone="yes"?>
<Relationships xmlns="http://schemas.openxmlformats.org/package/2006/relationships"><Relationship Id="rId2" Type="http://schemas.openxmlformats.org/officeDocument/2006/relationships/notesSlide" Target="../notesSlides/notesSlide325.xml"/><Relationship Id="rId1" Type="http://schemas.openxmlformats.org/officeDocument/2006/relationships/slideLayout" Target="../slideLayouts/slideLayout2413.xml"/></Relationships>
</file>

<file path=ppt/slides/_rels/slide398.xml.rels><?xml version="1.0" encoding="UTF-8" standalone="yes"?>
<Relationships xmlns="http://schemas.openxmlformats.org/package/2006/relationships"><Relationship Id="rId2" Type="http://schemas.openxmlformats.org/officeDocument/2006/relationships/notesSlide" Target="../notesSlides/notesSlide326.xml"/><Relationship Id="rId1" Type="http://schemas.openxmlformats.org/officeDocument/2006/relationships/slideLayout" Target="../slideLayouts/slideLayout1.xml"/></Relationships>
</file>

<file path=ppt/slides/_rels/slide399.xml.rels><?xml version="1.0" encoding="UTF-8" standalone="yes"?>
<Relationships xmlns="http://schemas.openxmlformats.org/package/2006/relationships"><Relationship Id="rId2" Type="http://schemas.openxmlformats.org/officeDocument/2006/relationships/notesSlide" Target="../notesSlides/notesSlide327.xml"/><Relationship Id="rId1" Type="http://schemas.openxmlformats.org/officeDocument/2006/relationships/slideLayout" Target="../slideLayouts/slideLayout2424.xml"/></Relationships>
</file>

<file path=ppt/slides/_rels/slide4.xml.rels><?xml version="1.0" encoding="UTF-8" standalone="yes"?>
<Relationships xmlns="http://schemas.openxmlformats.org/package/2006/relationships"><Relationship Id="rId3" Type="http://schemas.openxmlformats.org/officeDocument/2006/relationships/notesSlide" Target="../notesSlides/notesSlide4.xml"/><Relationship Id="rId2" Type="http://schemas.openxmlformats.org/officeDocument/2006/relationships/slideLayout" Target="../slideLayouts/slideLayout1.xml"/><Relationship Id="rId1" Type="http://schemas.openxmlformats.org/officeDocument/2006/relationships/themeOverride" Target="../theme/themeOverride1.xml"/></Relationships>
</file>

<file path=ppt/slides/_rels/slide40.xml.rels><?xml version="1.0" encoding="UTF-8" standalone="yes"?>
<Relationships xmlns="http://schemas.openxmlformats.org/package/2006/relationships"><Relationship Id="rId3" Type="http://schemas.openxmlformats.org/officeDocument/2006/relationships/image" Target="../media/image74.png"/><Relationship Id="rId2" Type="http://schemas.openxmlformats.org/officeDocument/2006/relationships/slideLayout" Target="../slideLayouts/slideLayout1.xml"/><Relationship Id="rId1" Type="http://schemas.openxmlformats.org/officeDocument/2006/relationships/themeOverride" Target="../theme/themeOverride15.xml"/></Relationships>
</file>

<file path=ppt/slides/_rels/slide400.xml.rels><?xml version="1.0" encoding="UTF-8" standalone="yes"?>
<Relationships xmlns="http://schemas.openxmlformats.org/package/2006/relationships"><Relationship Id="rId2" Type="http://schemas.openxmlformats.org/officeDocument/2006/relationships/notesSlide" Target="../notesSlides/notesSlide328.xml"/><Relationship Id="rId1" Type="http://schemas.openxmlformats.org/officeDocument/2006/relationships/slideLayout" Target="../slideLayouts/slideLayout2424.xml"/></Relationships>
</file>

<file path=ppt/slides/_rels/slide401.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402.xml.rels><?xml version="1.0" encoding="UTF-8" standalone="yes"?>
<Relationships xmlns="http://schemas.openxmlformats.org/package/2006/relationships"><Relationship Id="rId2" Type="http://schemas.openxmlformats.org/officeDocument/2006/relationships/image" Target="../media/image273.jpeg"/><Relationship Id="rId1" Type="http://schemas.openxmlformats.org/officeDocument/2006/relationships/slideLayout" Target="../slideLayouts/slideLayout97.xml"/></Relationships>
</file>

<file path=ppt/slides/_rels/slide403.xml.rels><?xml version="1.0" encoding="UTF-8" standalone="yes"?>
<Relationships xmlns="http://schemas.openxmlformats.org/package/2006/relationships"><Relationship Id="rId2" Type="http://schemas.openxmlformats.org/officeDocument/2006/relationships/notesSlide" Target="../notesSlides/notesSlide329.xml"/><Relationship Id="rId1" Type="http://schemas.openxmlformats.org/officeDocument/2006/relationships/slideLayout" Target="../slideLayouts/slideLayout944.xml"/></Relationships>
</file>

<file path=ppt/slides/_rels/slide40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50.xml"/></Relationships>
</file>

<file path=ppt/slides/_rels/slide405.xml.rels><?xml version="1.0" encoding="UTF-8" standalone="yes"?>
<Relationships xmlns="http://schemas.openxmlformats.org/package/2006/relationships"><Relationship Id="rId2" Type="http://schemas.openxmlformats.org/officeDocument/2006/relationships/notesSlide" Target="../notesSlides/notesSlide330.xml"/><Relationship Id="rId1" Type="http://schemas.openxmlformats.org/officeDocument/2006/relationships/slideLayout" Target="../slideLayouts/slideLayout944.xml"/></Relationships>
</file>

<file path=ppt/slides/_rels/slide406.xml.rels><?xml version="1.0" encoding="UTF-8" standalone="yes"?>
<Relationships xmlns="http://schemas.openxmlformats.org/package/2006/relationships"><Relationship Id="rId3" Type="http://schemas.openxmlformats.org/officeDocument/2006/relationships/image" Target="../media/image274.jpeg"/><Relationship Id="rId2" Type="http://schemas.openxmlformats.org/officeDocument/2006/relationships/notesSlide" Target="../notesSlides/notesSlide331.xml"/><Relationship Id="rId1" Type="http://schemas.openxmlformats.org/officeDocument/2006/relationships/slideLayout" Target="../slideLayouts/slideLayout2441.xml"/></Relationships>
</file>

<file path=ppt/slides/_rels/slide407.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332.xml"/><Relationship Id="rId1" Type="http://schemas.openxmlformats.org/officeDocument/2006/relationships/slideLayout" Target="../slideLayouts/slideLayout957.xml"/></Relationships>
</file>

<file path=ppt/slides/_rels/slide408.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333.xml"/><Relationship Id="rId1" Type="http://schemas.openxmlformats.org/officeDocument/2006/relationships/slideLayout" Target="../slideLayouts/slideLayout957.xml"/><Relationship Id="rId4" Type="http://schemas.microsoft.com/office/2007/relationships/hdphoto" Target="../media/hdphoto4.wdp"/></Relationships>
</file>

<file path=ppt/slides/_rels/slide409.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notesSlide" Target="../notesSlides/notesSlide334.xml"/><Relationship Id="rId1" Type="http://schemas.openxmlformats.org/officeDocument/2006/relationships/slideLayout" Target="../slideLayouts/slideLayout957.xml"/></Relationships>
</file>

<file path=ppt/slides/_rels/slide41.xml.rels><?xml version="1.0" encoding="UTF-8" standalone="yes"?>
<Relationships xmlns="http://schemas.openxmlformats.org/package/2006/relationships"><Relationship Id="rId1" Type="http://schemas.openxmlformats.org/officeDocument/2006/relationships/slideLayout" Target="../slideLayouts/slideLayout1867.xml"/></Relationships>
</file>

<file path=ppt/slides/_rels/slide410.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notesSlide" Target="../notesSlides/notesSlide335.xml"/><Relationship Id="rId1" Type="http://schemas.openxmlformats.org/officeDocument/2006/relationships/slideLayout" Target="../slideLayouts/slideLayout957.xml"/></Relationships>
</file>

<file path=ppt/slides/_rels/slide411.xml.rels><?xml version="1.0" encoding="UTF-8" standalone="yes"?>
<Relationships xmlns="http://schemas.openxmlformats.org/package/2006/relationships"><Relationship Id="rId3" Type="http://schemas.openxmlformats.org/officeDocument/2006/relationships/image" Target="../media/image274.jpeg"/><Relationship Id="rId2" Type="http://schemas.openxmlformats.org/officeDocument/2006/relationships/notesSlide" Target="../notesSlides/notesSlide336.xml"/><Relationship Id="rId1" Type="http://schemas.openxmlformats.org/officeDocument/2006/relationships/slideLayout" Target="../slideLayouts/slideLayout2443.xml"/></Relationships>
</file>

<file path=ppt/slides/_rels/slide412.xml.rels><?xml version="1.0" encoding="UTF-8" standalone="yes"?>
<Relationships xmlns="http://schemas.openxmlformats.org/package/2006/relationships"><Relationship Id="rId3" Type="http://schemas.openxmlformats.org/officeDocument/2006/relationships/image" Target="../media/image275.png"/><Relationship Id="rId2" Type="http://schemas.openxmlformats.org/officeDocument/2006/relationships/notesSlide" Target="../notesSlides/notesSlide337.xml"/><Relationship Id="rId1" Type="http://schemas.openxmlformats.org/officeDocument/2006/relationships/slideLayout" Target="../slideLayouts/slideLayout963.xml"/></Relationships>
</file>

<file path=ppt/slides/_rels/slide413.xml.rels><?xml version="1.0" encoding="UTF-8" standalone="yes"?>
<Relationships xmlns="http://schemas.openxmlformats.org/package/2006/relationships"><Relationship Id="rId3" Type="http://schemas.openxmlformats.org/officeDocument/2006/relationships/image" Target="../media/image276.jpeg"/><Relationship Id="rId2" Type="http://schemas.openxmlformats.org/officeDocument/2006/relationships/notesSlide" Target="../notesSlides/notesSlide338.xml"/><Relationship Id="rId1" Type="http://schemas.openxmlformats.org/officeDocument/2006/relationships/slideLayout" Target="../slideLayouts/slideLayout1.xml"/></Relationships>
</file>

<file path=ppt/slides/_rels/slide414.xml.rels><?xml version="1.0" encoding="UTF-8" standalone="yes"?>
<Relationships xmlns="http://schemas.openxmlformats.org/package/2006/relationships"><Relationship Id="rId3" Type="http://schemas.openxmlformats.org/officeDocument/2006/relationships/image" Target="../media/image277.jpeg"/><Relationship Id="rId2" Type="http://schemas.openxmlformats.org/officeDocument/2006/relationships/notesSlide" Target="../notesSlides/notesSlide339.xml"/><Relationship Id="rId1" Type="http://schemas.openxmlformats.org/officeDocument/2006/relationships/slideLayout" Target="../slideLayouts/slideLayout2430.xml"/></Relationships>
</file>

<file path=ppt/slides/_rels/slide415.xml.rels><?xml version="1.0" encoding="UTF-8" standalone="yes"?>
<Relationships xmlns="http://schemas.openxmlformats.org/package/2006/relationships"><Relationship Id="rId3" Type="http://schemas.openxmlformats.org/officeDocument/2006/relationships/image" Target="../media/image274.jpeg"/><Relationship Id="rId2" Type="http://schemas.openxmlformats.org/officeDocument/2006/relationships/notesSlide" Target="../notesSlides/notesSlide340.xml"/><Relationship Id="rId1" Type="http://schemas.openxmlformats.org/officeDocument/2006/relationships/slideLayout" Target="../slideLayouts/slideLayout2440.xml"/><Relationship Id="rId4" Type="http://schemas.openxmlformats.org/officeDocument/2006/relationships/image" Target="../media/image278.png"/></Relationships>
</file>

<file path=ppt/slides/_rels/slide416.xml.rels><?xml version="1.0" encoding="UTF-8" standalone="yes"?>
<Relationships xmlns="http://schemas.openxmlformats.org/package/2006/relationships"><Relationship Id="rId3" Type="http://schemas.openxmlformats.org/officeDocument/2006/relationships/image" Target="../media/image279.jpeg"/><Relationship Id="rId2" Type="http://schemas.openxmlformats.org/officeDocument/2006/relationships/notesSlide" Target="../notesSlides/notesSlide341.xml"/><Relationship Id="rId1" Type="http://schemas.openxmlformats.org/officeDocument/2006/relationships/slideLayout" Target="../slideLayouts/slideLayout1.xml"/></Relationships>
</file>

<file path=ppt/slides/_rels/slide417.xml.rels><?xml version="1.0" encoding="UTF-8" standalone="yes"?>
<Relationships xmlns="http://schemas.openxmlformats.org/package/2006/relationships"><Relationship Id="rId3" Type="http://schemas.openxmlformats.org/officeDocument/2006/relationships/image" Target="../media/image280.jpeg"/><Relationship Id="rId2" Type="http://schemas.openxmlformats.org/officeDocument/2006/relationships/notesSlide" Target="../notesSlides/notesSlide342.xml"/><Relationship Id="rId1" Type="http://schemas.openxmlformats.org/officeDocument/2006/relationships/slideLayout" Target="../slideLayouts/slideLayout1.xml"/></Relationships>
</file>

<file path=ppt/slides/_rels/slide418.xml.rels><?xml version="1.0" encoding="UTF-8" standalone="yes"?>
<Relationships xmlns="http://schemas.openxmlformats.org/package/2006/relationships"><Relationship Id="rId3" Type="http://schemas.openxmlformats.org/officeDocument/2006/relationships/image" Target="../media/image281.png"/><Relationship Id="rId2" Type="http://schemas.openxmlformats.org/officeDocument/2006/relationships/notesSlide" Target="../notesSlides/notesSlide343.xml"/><Relationship Id="rId1" Type="http://schemas.openxmlformats.org/officeDocument/2006/relationships/slideLayout" Target="../slideLayouts/slideLayout1.xml"/></Relationships>
</file>

<file path=ppt/slides/_rels/slide419.xml.rels><?xml version="1.0" encoding="UTF-8" standalone="yes"?>
<Relationships xmlns="http://schemas.openxmlformats.org/package/2006/relationships"><Relationship Id="rId2" Type="http://schemas.openxmlformats.org/officeDocument/2006/relationships/notesSlide" Target="../notesSlides/notesSlide344.xml"/><Relationship Id="rId1" Type="http://schemas.openxmlformats.org/officeDocument/2006/relationships/slideLayout" Target="../slideLayouts/slideLayout1.xml"/></Relationships>
</file>

<file path=ppt/slides/_rels/slide42.xml.rels><?xml version="1.0" encoding="UTF-8" standalone="yes"?>
<Relationships xmlns="http://schemas.openxmlformats.org/package/2006/relationships"><Relationship Id="rId3" Type="http://schemas.openxmlformats.org/officeDocument/2006/relationships/image" Target="../media/image75.png"/><Relationship Id="rId2" Type="http://schemas.openxmlformats.org/officeDocument/2006/relationships/notesSlide" Target="../notesSlides/notesSlide23.xml"/><Relationship Id="rId1" Type="http://schemas.openxmlformats.org/officeDocument/2006/relationships/slideLayout" Target="../slideLayouts/slideLayout2200.xml"/><Relationship Id="rId5" Type="http://schemas.openxmlformats.org/officeDocument/2006/relationships/image" Target="../media/image77.png"/><Relationship Id="rId4" Type="http://schemas.openxmlformats.org/officeDocument/2006/relationships/image" Target="../media/image76.png"/></Relationships>
</file>

<file path=ppt/slides/_rels/slide420.xml.rels><?xml version="1.0" encoding="UTF-8" standalone="yes"?>
<Relationships xmlns="http://schemas.openxmlformats.org/package/2006/relationships"><Relationship Id="rId3" Type="http://schemas.openxmlformats.org/officeDocument/2006/relationships/image" Target="../media/image189.jpeg"/><Relationship Id="rId2" Type="http://schemas.openxmlformats.org/officeDocument/2006/relationships/notesSlide" Target="../notesSlides/notesSlide345.xml"/><Relationship Id="rId1" Type="http://schemas.openxmlformats.org/officeDocument/2006/relationships/slideLayout" Target="../slideLayouts/slideLayout1.xml"/></Relationships>
</file>

<file path=ppt/slides/_rels/slide421.xml.rels><?xml version="1.0" encoding="UTF-8" standalone="yes"?>
<Relationships xmlns="http://schemas.openxmlformats.org/package/2006/relationships"><Relationship Id="rId1" Type="http://schemas.openxmlformats.org/officeDocument/2006/relationships/slideLayout" Target="../slideLayouts/slideLayout102.xml"/></Relationships>
</file>

<file path=ppt/slides/_rels/slide422.xml.rels><?xml version="1.0" encoding="UTF-8" standalone="yes"?>
<Relationships xmlns="http://schemas.openxmlformats.org/package/2006/relationships"><Relationship Id="rId3" Type="http://schemas.openxmlformats.org/officeDocument/2006/relationships/image" Target="../media/image282.png"/><Relationship Id="rId2" Type="http://schemas.openxmlformats.org/officeDocument/2006/relationships/notesSlide" Target="../notesSlides/notesSlide346.xml"/><Relationship Id="rId1" Type="http://schemas.openxmlformats.org/officeDocument/2006/relationships/slideLayout" Target="../slideLayouts/slideLayout2444.xml"/></Relationships>
</file>

<file path=ppt/slides/_rels/slide423.xml.rels><?xml version="1.0" encoding="UTF-8" standalone="yes"?>
<Relationships xmlns="http://schemas.openxmlformats.org/package/2006/relationships"><Relationship Id="rId2" Type="http://schemas.openxmlformats.org/officeDocument/2006/relationships/notesSlide" Target="../notesSlides/notesSlide347.xml"/><Relationship Id="rId1" Type="http://schemas.openxmlformats.org/officeDocument/2006/relationships/slideLayout" Target="../slideLayouts/slideLayout852.xml"/></Relationships>
</file>

<file path=ppt/slides/_rels/slide424.xml.rels><?xml version="1.0" encoding="UTF-8" standalone="yes"?>
<Relationships xmlns="http://schemas.openxmlformats.org/package/2006/relationships"><Relationship Id="rId3" Type="http://schemas.openxmlformats.org/officeDocument/2006/relationships/notesSlide" Target="../notesSlides/notesSlide348.xml"/><Relationship Id="rId2" Type="http://schemas.openxmlformats.org/officeDocument/2006/relationships/slideLayout" Target="../slideLayouts/slideLayout1.xml"/><Relationship Id="rId1" Type="http://schemas.openxmlformats.org/officeDocument/2006/relationships/themeOverride" Target="../theme/themeOverride51.xml"/></Relationships>
</file>

<file path=ppt/slides/_rels/slide425.xml.rels><?xml version="1.0" encoding="UTF-8" standalone="yes"?>
<Relationships xmlns="http://schemas.openxmlformats.org/package/2006/relationships"><Relationship Id="rId2" Type="http://schemas.openxmlformats.org/officeDocument/2006/relationships/notesSlide" Target="../notesSlides/notesSlide349.xml"/><Relationship Id="rId1" Type="http://schemas.openxmlformats.org/officeDocument/2006/relationships/slideLayout" Target="../slideLayouts/slideLayout852.xml"/></Relationships>
</file>

<file path=ppt/slides/_rels/slide426.xml.rels><?xml version="1.0" encoding="UTF-8" standalone="yes"?>
<Relationships xmlns="http://schemas.openxmlformats.org/package/2006/relationships"><Relationship Id="rId3" Type="http://schemas.openxmlformats.org/officeDocument/2006/relationships/image" Target="../media/image283.emf"/><Relationship Id="rId2" Type="http://schemas.openxmlformats.org/officeDocument/2006/relationships/notesSlide" Target="../notesSlides/notesSlide350.xml"/><Relationship Id="rId1" Type="http://schemas.openxmlformats.org/officeDocument/2006/relationships/slideLayout" Target="../slideLayouts/slideLayout2465.xml"/><Relationship Id="rId4" Type="http://schemas.openxmlformats.org/officeDocument/2006/relationships/image" Target="../media/image284.emf"/></Relationships>
</file>

<file path=ppt/slides/_rels/slide427.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351.xml"/><Relationship Id="rId1" Type="http://schemas.openxmlformats.org/officeDocument/2006/relationships/slideLayout" Target="../slideLayouts/slideLayout876.xml"/></Relationships>
</file>

<file path=ppt/slides/_rels/slide428.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notesSlide" Target="../notesSlides/notesSlide352.xml"/><Relationship Id="rId1" Type="http://schemas.openxmlformats.org/officeDocument/2006/relationships/slideLayout" Target="../slideLayouts/slideLayout876.xml"/><Relationship Id="rId4" Type="http://schemas.microsoft.com/office/2007/relationships/hdphoto" Target="../media/hdphoto4.wdp"/></Relationships>
</file>

<file path=ppt/slides/_rels/slide429.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notesSlide" Target="../notesSlides/notesSlide353.xml"/><Relationship Id="rId1" Type="http://schemas.openxmlformats.org/officeDocument/2006/relationships/slideLayout" Target="../slideLayouts/slideLayout876.xml"/></Relationships>
</file>

<file path=ppt/slides/_rels/slide43.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2288.xml"/></Relationships>
</file>

<file path=ppt/slides/_rels/slide430.xml.rels><?xml version="1.0" encoding="UTF-8" standalone="yes"?>
<Relationships xmlns="http://schemas.openxmlformats.org/package/2006/relationships"><Relationship Id="rId3" Type="http://schemas.openxmlformats.org/officeDocument/2006/relationships/image" Target="../media/image111.jpeg"/><Relationship Id="rId2" Type="http://schemas.openxmlformats.org/officeDocument/2006/relationships/notesSlide" Target="../notesSlides/notesSlide354.xml"/><Relationship Id="rId1" Type="http://schemas.openxmlformats.org/officeDocument/2006/relationships/slideLayout" Target="../slideLayouts/slideLayout876.xml"/></Relationships>
</file>

<file path=ppt/slides/_rels/slide431.xml.rels><?xml version="1.0" encoding="UTF-8" standalone="yes"?>
<Relationships xmlns="http://schemas.openxmlformats.org/package/2006/relationships"><Relationship Id="rId2" Type="http://schemas.openxmlformats.org/officeDocument/2006/relationships/notesSlide" Target="../notesSlides/notesSlide355.xml"/><Relationship Id="rId1" Type="http://schemas.openxmlformats.org/officeDocument/2006/relationships/slideLayout" Target="../slideLayouts/slideLayout7.xml"/></Relationships>
</file>

<file path=ppt/slides/_rels/slide432.xml.rels><?xml version="1.0" encoding="UTF-8" standalone="yes"?>
<Relationships xmlns="http://schemas.openxmlformats.org/package/2006/relationships"><Relationship Id="rId3" Type="http://schemas.openxmlformats.org/officeDocument/2006/relationships/image" Target="../media/image285.png"/><Relationship Id="rId2" Type="http://schemas.openxmlformats.org/officeDocument/2006/relationships/notesSlide" Target="../notesSlides/notesSlide356.xml"/><Relationship Id="rId1" Type="http://schemas.openxmlformats.org/officeDocument/2006/relationships/slideLayout" Target="../slideLayouts/slideLayout2465.xml"/></Relationships>
</file>

<file path=ppt/slides/_rels/slide433.xml.rels><?xml version="1.0" encoding="UTF-8" standalone="yes"?>
<Relationships xmlns="http://schemas.openxmlformats.org/package/2006/relationships"><Relationship Id="rId3" Type="http://schemas.openxmlformats.org/officeDocument/2006/relationships/image" Target="../media/image286.jpeg"/><Relationship Id="rId2" Type="http://schemas.openxmlformats.org/officeDocument/2006/relationships/notesSlide" Target="../notesSlides/notesSlide357.xml"/><Relationship Id="rId1" Type="http://schemas.openxmlformats.org/officeDocument/2006/relationships/slideLayout" Target="../slideLayouts/slideLayout1.xml"/></Relationships>
</file>

<file path=ppt/slides/_rels/slide434.xml.rels><?xml version="1.0" encoding="UTF-8" standalone="yes"?>
<Relationships xmlns="http://schemas.openxmlformats.org/package/2006/relationships"><Relationship Id="rId3" Type="http://schemas.openxmlformats.org/officeDocument/2006/relationships/image" Target="../media/image287.jpeg"/><Relationship Id="rId2" Type="http://schemas.openxmlformats.org/officeDocument/2006/relationships/notesSlide" Target="../notesSlides/notesSlide358.xml"/><Relationship Id="rId1" Type="http://schemas.openxmlformats.org/officeDocument/2006/relationships/slideLayout" Target="../slideLayouts/slideLayout1.xml"/></Relationships>
</file>

<file path=ppt/slides/_rels/slide435.xml.rels><?xml version="1.0" encoding="UTF-8" standalone="yes"?>
<Relationships xmlns="http://schemas.openxmlformats.org/package/2006/relationships"><Relationship Id="rId2" Type="http://schemas.openxmlformats.org/officeDocument/2006/relationships/notesSlide" Target="../notesSlides/notesSlide359.xml"/><Relationship Id="rId1" Type="http://schemas.openxmlformats.org/officeDocument/2006/relationships/slideLayout" Target="../slideLayouts/slideLayout2471.xml"/></Relationships>
</file>

<file path=ppt/slides/_rels/slide436.xml.rels><?xml version="1.0" encoding="UTF-8" standalone="yes"?>
<Relationships xmlns="http://schemas.openxmlformats.org/package/2006/relationships"><Relationship Id="rId3" Type="http://schemas.openxmlformats.org/officeDocument/2006/relationships/image" Target="../media/image288.jpeg"/><Relationship Id="rId2" Type="http://schemas.openxmlformats.org/officeDocument/2006/relationships/notesSlide" Target="../notesSlides/notesSlide360.xml"/><Relationship Id="rId1" Type="http://schemas.openxmlformats.org/officeDocument/2006/relationships/slideLayout" Target="../slideLayouts/slideLayout1.xml"/></Relationships>
</file>

<file path=ppt/slides/_rels/slide437.xml.rels><?xml version="1.0" encoding="UTF-8" standalone="yes"?>
<Relationships xmlns="http://schemas.openxmlformats.org/package/2006/relationships"><Relationship Id="rId3" Type="http://schemas.openxmlformats.org/officeDocument/2006/relationships/image" Target="../media/image289.jpeg"/><Relationship Id="rId2" Type="http://schemas.openxmlformats.org/officeDocument/2006/relationships/notesSlide" Target="../notesSlides/notesSlide361.xml"/><Relationship Id="rId1" Type="http://schemas.openxmlformats.org/officeDocument/2006/relationships/slideLayout" Target="../slideLayouts/slideLayout1.xml"/></Relationships>
</file>

<file path=ppt/slides/_rels/slide438.xml.rels><?xml version="1.0" encoding="UTF-8" standalone="yes"?>
<Relationships xmlns="http://schemas.openxmlformats.org/package/2006/relationships"><Relationship Id="rId3" Type="http://schemas.openxmlformats.org/officeDocument/2006/relationships/image" Target="../media/image290.png"/><Relationship Id="rId2" Type="http://schemas.openxmlformats.org/officeDocument/2006/relationships/notesSlide" Target="../notesSlides/notesSlide362.xml"/><Relationship Id="rId1" Type="http://schemas.openxmlformats.org/officeDocument/2006/relationships/slideLayout" Target="../slideLayouts/slideLayout1.xml"/></Relationships>
</file>

<file path=ppt/slides/_rels/slide439.xml.rels><?xml version="1.0" encoding="UTF-8" standalone="yes"?>
<Relationships xmlns="http://schemas.openxmlformats.org/package/2006/relationships"><Relationship Id="rId2" Type="http://schemas.openxmlformats.org/officeDocument/2006/relationships/notesSlide" Target="../notesSlides/notesSlide363.xml"/><Relationship Id="rId1" Type="http://schemas.openxmlformats.org/officeDocument/2006/relationships/slideLayout" Target="../slideLayouts/slideLayout2481.xml"/></Relationships>
</file>

<file path=ppt/slides/_rels/slide44.xml.rels><?xml version="1.0" encoding="UTF-8" standalone="yes"?>
<Relationships xmlns="http://schemas.openxmlformats.org/package/2006/relationships"><Relationship Id="rId3" Type="http://schemas.openxmlformats.org/officeDocument/2006/relationships/notesSlide" Target="../notesSlides/notesSlide25.xml"/><Relationship Id="rId2" Type="http://schemas.openxmlformats.org/officeDocument/2006/relationships/slideLayout" Target="../slideLayouts/slideLayout1.xml"/><Relationship Id="rId1" Type="http://schemas.openxmlformats.org/officeDocument/2006/relationships/themeOverride" Target="../theme/themeOverride16.xml"/></Relationships>
</file>

<file path=ppt/slides/_rels/slide440.xml.rels><?xml version="1.0" encoding="UTF-8" standalone="yes"?>
<Relationships xmlns="http://schemas.openxmlformats.org/package/2006/relationships"><Relationship Id="rId3" Type="http://schemas.openxmlformats.org/officeDocument/2006/relationships/image" Target="../media/image291.jpeg"/><Relationship Id="rId2" Type="http://schemas.openxmlformats.org/officeDocument/2006/relationships/notesSlide" Target="../notesSlides/notesSlide364.xml"/><Relationship Id="rId1" Type="http://schemas.openxmlformats.org/officeDocument/2006/relationships/slideLayout" Target="../slideLayouts/slideLayout1.xml"/></Relationships>
</file>

<file path=ppt/slides/_rels/slide44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42.xml.rels><?xml version="1.0" encoding="UTF-8" standalone="yes"?>
<Relationships xmlns="http://schemas.openxmlformats.org/package/2006/relationships"><Relationship Id="rId2" Type="http://schemas.openxmlformats.org/officeDocument/2006/relationships/image" Target="../media/image292.png"/><Relationship Id="rId1" Type="http://schemas.openxmlformats.org/officeDocument/2006/relationships/slideLayout" Target="../slideLayouts/slideLayout2498.xml"/></Relationships>
</file>

<file path=ppt/slides/_rels/slide443.xml.rels><?xml version="1.0" encoding="UTF-8" standalone="yes"?>
<Relationships xmlns="http://schemas.openxmlformats.org/package/2006/relationships"><Relationship Id="rId2" Type="http://schemas.openxmlformats.org/officeDocument/2006/relationships/notesSlide" Target="../notesSlides/notesSlide365.xml"/><Relationship Id="rId1" Type="http://schemas.openxmlformats.org/officeDocument/2006/relationships/slideLayout" Target="../slideLayouts/slideLayout2503.xml"/></Relationships>
</file>

<file path=ppt/slides/_rels/slide44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52.xml"/></Relationships>
</file>

<file path=ppt/slides/_rels/slide445.xml.rels><?xml version="1.0" encoding="UTF-8" standalone="yes"?>
<Relationships xmlns="http://schemas.openxmlformats.org/package/2006/relationships"><Relationship Id="rId2" Type="http://schemas.openxmlformats.org/officeDocument/2006/relationships/notesSlide" Target="../notesSlides/notesSlide366.xml"/><Relationship Id="rId1" Type="http://schemas.openxmlformats.org/officeDocument/2006/relationships/slideLayout" Target="../slideLayouts/slideLayout2503.xml"/></Relationships>
</file>

<file path=ppt/slides/_rels/slide446.xml.rels><?xml version="1.0" encoding="UTF-8" standalone="yes"?>
<Relationships xmlns="http://schemas.openxmlformats.org/package/2006/relationships"><Relationship Id="rId1" Type="http://schemas.openxmlformats.org/officeDocument/2006/relationships/slideLayout" Target="../slideLayouts/slideLayout2517.xml"/></Relationships>
</file>

<file path=ppt/slides/_rels/slide447.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Layout" Target="../slideLayouts/slideLayout876.xml"/></Relationships>
</file>

<file path=ppt/slides/_rels/slide448.xml.rels><?xml version="1.0" encoding="UTF-8" standalone="yes"?>
<Relationships xmlns="http://schemas.openxmlformats.org/package/2006/relationships"><Relationship Id="rId3" Type="http://schemas.microsoft.com/office/2007/relationships/hdphoto" Target="../media/hdphoto4.wdp"/><Relationship Id="rId2" Type="http://schemas.openxmlformats.org/officeDocument/2006/relationships/image" Target="../media/image55.jpeg"/><Relationship Id="rId1" Type="http://schemas.openxmlformats.org/officeDocument/2006/relationships/slideLayout" Target="../slideLayouts/slideLayout876.xml"/></Relationships>
</file>

<file path=ppt/slides/_rels/slide449.xml.rels><?xml version="1.0" encoding="UTF-8" standalone="yes"?>
<Relationships xmlns="http://schemas.openxmlformats.org/package/2006/relationships"><Relationship Id="rId2" Type="http://schemas.openxmlformats.org/officeDocument/2006/relationships/image" Target="../media/image56.jpg"/><Relationship Id="rId1" Type="http://schemas.openxmlformats.org/officeDocument/2006/relationships/slideLayout" Target="../slideLayouts/slideLayout876.xml"/></Relationships>
</file>

<file path=ppt/slides/_rels/slide45.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208.xml"/></Relationships>
</file>

<file path=ppt/slides/_rels/slide450.xml.rels><?xml version="1.0" encoding="UTF-8" standalone="yes"?>
<Relationships xmlns="http://schemas.openxmlformats.org/package/2006/relationships"><Relationship Id="rId2" Type="http://schemas.openxmlformats.org/officeDocument/2006/relationships/image" Target="../media/image143.jpeg"/><Relationship Id="rId1" Type="http://schemas.openxmlformats.org/officeDocument/2006/relationships/slideLayout" Target="../slideLayouts/slideLayout876.xml"/></Relationships>
</file>

<file path=ppt/slides/_rels/slide451.xml.rels><?xml version="1.0" encoding="UTF-8" standalone="yes"?>
<Relationships xmlns="http://schemas.openxmlformats.org/package/2006/relationships"><Relationship Id="rId2" Type="http://schemas.openxmlformats.org/officeDocument/2006/relationships/notesSlide" Target="../notesSlides/notesSlide367.xml"/><Relationship Id="rId1" Type="http://schemas.openxmlformats.org/officeDocument/2006/relationships/slideLayout" Target="../slideLayouts/slideLayout2535.xml"/></Relationships>
</file>

<file path=ppt/slides/_rels/slide452.xml.rels><?xml version="1.0" encoding="UTF-8" standalone="yes"?>
<Relationships xmlns="http://schemas.openxmlformats.org/package/2006/relationships"><Relationship Id="rId3" Type="http://schemas.openxmlformats.org/officeDocument/2006/relationships/image" Target="../media/image293.png"/><Relationship Id="rId2" Type="http://schemas.openxmlformats.org/officeDocument/2006/relationships/notesSlide" Target="../notesSlides/notesSlide368.xml"/><Relationship Id="rId1" Type="http://schemas.openxmlformats.org/officeDocument/2006/relationships/slideLayout" Target="../slideLayouts/slideLayout2535.xml"/></Relationships>
</file>

<file path=ppt/slides/_rels/slide453.xml.rels><?xml version="1.0" encoding="UTF-8" standalone="yes"?>
<Relationships xmlns="http://schemas.openxmlformats.org/package/2006/relationships"><Relationship Id="rId3" Type="http://schemas.openxmlformats.org/officeDocument/2006/relationships/image" Target="../media/image294.jpeg"/><Relationship Id="rId2" Type="http://schemas.openxmlformats.org/officeDocument/2006/relationships/notesSlide" Target="../notesSlides/notesSlide369.xml"/><Relationship Id="rId1" Type="http://schemas.openxmlformats.org/officeDocument/2006/relationships/slideLayout" Target="../slideLayouts/slideLayout1.xml"/></Relationships>
</file>

<file path=ppt/slides/_rels/slide454.xml.rels><?xml version="1.0" encoding="UTF-8" standalone="yes"?>
<Relationships xmlns="http://schemas.openxmlformats.org/package/2006/relationships"><Relationship Id="rId3" Type="http://schemas.openxmlformats.org/officeDocument/2006/relationships/image" Target="../media/image295.jpeg"/><Relationship Id="rId2" Type="http://schemas.openxmlformats.org/officeDocument/2006/relationships/notesSlide" Target="../notesSlides/notesSlide370.xml"/><Relationship Id="rId1" Type="http://schemas.openxmlformats.org/officeDocument/2006/relationships/slideLayout" Target="../slideLayouts/slideLayout1.xml"/></Relationships>
</file>

<file path=ppt/slides/_rels/slide455.xml.rels><?xml version="1.0" encoding="UTF-8" standalone="yes"?>
<Relationships xmlns="http://schemas.openxmlformats.org/package/2006/relationships"><Relationship Id="rId3" Type="http://schemas.openxmlformats.org/officeDocument/2006/relationships/image" Target="../media/image296.jpeg"/><Relationship Id="rId2" Type="http://schemas.openxmlformats.org/officeDocument/2006/relationships/notesSlide" Target="../notesSlides/notesSlide371.xml"/><Relationship Id="rId1" Type="http://schemas.openxmlformats.org/officeDocument/2006/relationships/slideLayout" Target="../slideLayouts/slideLayout1.xml"/></Relationships>
</file>

<file path=ppt/slides/_rels/slide456.xml.rels><?xml version="1.0" encoding="UTF-8" standalone="yes"?>
<Relationships xmlns="http://schemas.openxmlformats.org/package/2006/relationships"><Relationship Id="rId3" Type="http://schemas.openxmlformats.org/officeDocument/2006/relationships/image" Target="../media/image297.jpeg"/><Relationship Id="rId2" Type="http://schemas.openxmlformats.org/officeDocument/2006/relationships/notesSlide" Target="../notesSlides/notesSlide372.xml"/><Relationship Id="rId1" Type="http://schemas.openxmlformats.org/officeDocument/2006/relationships/slideLayout" Target="../slideLayouts/slideLayout1.xml"/></Relationships>
</file>

<file path=ppt/slides/_rels/slide457.xml.rels><?xml version="1.0" encoding="UTF-8" standalone="yes"?>
<Relationships xmlns="http://schemas.openxmlformats.org/package/2006/relationships"><Relationship Id="rId3" Type="http://schemas.openxmlformats.org/officeDocument/2006/relationships/image" Target="../media/image298.jpeg"/><Relationship Id="rId2" Type="http://schemas.openxmlformats.org/officeDocument/2006/relationships/notesSlide" Target="../notesSlides/notesSlide373.xml"/><Relationship Id="rId1" Type="http://schemas.openxmlformats.org/officeDocument/2006/relationships/slideLayout" Target="../slideLayouts/slideLayout1.xml"/></Relationships>
</file>

<file path=ppt/slides/_rels/slide458.xml.rels><?xml version="1.0" encoding="UTF-8" standalone="yes"?>
<Relationships xmlns="http://schemas.openxmlformats.org/package/2006/relationships"><Relationship Id="rId3" Type="http://schemas.openxmlformats.org/officeDocument/2006/relationships/image" Target="../media/image299.jpg"/><Relationship Id="rId2" Type="http://schemas.openxmlformats.org/officeDocument/2006/relationships/notesSlide" Target="../notesSlides/notesSlide374.xml"/><Relationship Id="rId1" Type="http://schemas.openxmlformats.org/officeDocument/2006/relationships/slideLayout" Target="../slideLayouts/slideLayout1.xml"/></Relationships>
</file>

<file path=ppt/slides/_rels/slide459.xml.rels><?xml version="1.0" encoding="UTF-8" standalone="yes"?>
<Relationships xmlns="http://schemas.openxmlformats.org/package/2006/relationships"><Relationship Id="rId3" Type="http://schemas.openxmlformats.org/officeDocument/2006/relationships/image" Target="../media/image189.jpeg"/><Relationship Id="rId2" Type="http://schemas.openxmlformats.org/officeDocument/2006/relationships/notesSlide" Target="../notesSlides/notesSlide375.xml"/><Relationship Id="rId1" Type="http://schemas.openxmlformats.org/officeDocument/2006/relationships/slideLayout" Target="../slideLayouts/slideLayout1.xml"/></Relationships>
</file>

<file path=ppt/slides/_rels/slide46.xml.rels><?xml version="1.0" encoding="UTF-8" standalone="yes"?>
<Relationships xmlns="http://schemas.openxmlformats.org/package/2006/relationships"><Relationship Id="rId2" Type="http://schemas.openxmlformats.org/officeDocument/2006/relationships/notesSlide" Target="../notesSlides/notesSlide27.xml"/><Relationship Id="rId1" Type="http://schemas.openxmlformats.org/officeDocument/2006/relationships/slideLayout" Target="../slideLayouts/slideLayout2201.xml"/></Relationships>
</file>

<file path=ppt/slides/_rels/slide460.xml.rels><?xml version="1.0" encoding="UTF-8" standalone="yes"?>
<Relationships xmlns="http://schemas.openxmlformats.org/package/2006/relationships"><Relationship Id="rId3" Type="http://schemas.openxmlformats.org/officeDocument/2006/relationships/image" Target="../media/image300.emf"/><Relationship Id="rId2" Type="http://schemas.openxmlformats.org/officeDocument/2006/relationships/notesSlide" Target="../notesSlides/notesSlide376.xml"/><Relationship Id="rId1" Type="http://schemas.openxmlformats.org/officeDocument/2006/relationships/slideLayout" Target="../slideLayouts/slideLayout2535.xml"/><Relationship Id="rId4" Type="http://schemas.openxmlformats.org/officeDocument/2006/relationships/image" Target="../media/image301.png"/></Relationships>
</file>

<file path=ppt/slides/_rels/slide4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62.xml.rels><?xml version="1.0" encoding="UTF-8" standalone="yes"?>
<Relationships xmlns="http://schemas.openxmlformats.org/package/2006/relationships"><Relationship Id="rId2" Type="http://schemas.openxmlformats.org/officeDocument/2006/relationships/image" Target="../media/image302.png"/><Relationship Id="rId1" Type="http://schemas.openxmlformats.org/officeDocument/2006/relationships/slideLayout" Target="../slideLayouts/slideLayout2546.xml"/></Relationships>
</file>

<file path=ppt/slides/_rels/slide463.xml.rels><?xml version="1.0" encoding="UTF-8" standalone="yes"?>
<Relationships xmlns="http://schemas.openxmlformats.org/package/2006/relationships"><Relationship Id="rId2" Type="http://schemas.openxmlformats.org/officeDocument/2006/relationships/notesSlide" Target="../notesSlides/notesSlide377.xml"/><Relationship Id="rId1" Type="http://schemas.openxmlformats.org/officeDocument/2006/relationships/slideLayout" Target="../slideLayouts/slideLayout852.xml"/></Relationships>
</file>

<file path=ppt/slides/_rels/slide46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53.xml"/></Relationships>
</file>

<file path=ppt/slides/_rels/slide465.xml.rels><?xml version="1.0" encoding="UTF-8" standalone="yes"?>
<Relationships xmlns="http://schemas.openxmlformats.org/package/2006/relationships"><Relationship Id="rId2" Type="http://schemas.openxmlformats.org/officeDocument/2006/relationships/notesSlide" Target="../notesSlides/notesSlide378.xml"/><Relationship Id="rId1" Type="http://schemas.openxmlformats.org/officeDocument/2006/relationships/slideLayout" Target="../slideLayouts/slideLayout852.xml"/></Relationships>
</file>

<file path=ppt/slides/_rels/slide466.xml.rels><?xml version="1.0" encoding="UTF-8" standalone="yes"?>
<Relationships xmlns="http://schemas.openxmlformats.org/package/2006/relationships"><Relationship Id="rId3" Type="http://schemas.openxmlformats.org/officeDocument/2006/relationships/notesSlide" Target="../notesSlides/notesSlide379.xml"/><Relationship Id="rId2" Type="http://schemas.openxmlformats.org/officeDocument/2006/relationships/slideLayout" Target="../slideLayouts/slideLayout2557.xml"/><Relationship Id="rId1" Type="http://schemas.openxmlformats.org/officeDocument/2006/relationships/themeOverride" Target="../theme/themeOverride54.xml"/><Relationship Id="rId4" Type="http://schemas.openxmlformats.org/officeDocument/2006/relationships/image" Target="../media/image303.jpeg"/></Relationships>
</file>

<file path=ppt/slides/_rels/slide467.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Layout" Target="../slideLayouts/slideLayout876.xml"/></Relationships>
</file>

<file path=ppt/slides/_rels/slide468.xml.rels><?xml version="1.0" encoding="UTF-8" standalone="yes"?>
<Relationships xmlns="http://schemas.openxmlformats.org/package/2006/relationships"><Relationship Id="rId3" Type="http://schemas.microsoft.com/office/2007/relationships/hdphoto" Target="../media/hdphoto4.wdp"/><Relationship Id="rId2" Type="http://schemas.openxmlformats.org/officeDocument/2006/relationships/image" Target="../media/image55.jpeg"/><Relationship Id="rId1" Type="http://schemas.openxmlformats.org/officeDocument/2006/relationships/slideLayout" Target="../slideLayouts/slideLayout876.xml"/></Relationships>
</file>

<file path=ppt/slides/_rels/slide469.xml.rels><?xml version="1.0" encoding="UTF-8" standalone="yes"?>
<Relationships xmlns="http://schemas.openxmlformats.org/package/2006/relationships"><Relationship Id="rId2" Type="http://schemas.openxmlformats.org/officeDocument/2006/relationships/image" Target="../media/image56.jpg"/><Relationship Id="rId1" Type="http://schemas.openxmlformats.org/officeDocument/2006/relationships/slideLayout" Target="../slideLayouts/slideLayout876.xml"/></Relationships>
</file>

<file path=ppt/slides/_rels/slide47.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28.xml"/><Relationship Id="rId1" Type="http://schemas.openxmlformats.org/officeDocument/2006/relationships/slideLayout" Target="../slideLayouts/slideLayout2221.xml"/></Relationships>
</file>

<file path=ppt/slides/_rels/slide470.xml.rels><?xml version="1.0" encoding="UTF-8" standalone="yes"?>
<Relationships xmlns="http://schemas.openxmlformats.org/package/2006/relationships"><Relationship Id="rId2" Type="http://schemas.openxmlformats.org/officeDocument/2006/relationships/image" Target="../media/image111.jpeg"/><Relationship Id="rId1" Type="http://schemas.openxmlformats.org/officeDocument/2006/relationships/slideLayout" Target="../slideLayouts/slideLayout876.xml"/></Relationships>
</file>

<file path=ppt/slides/_rels/slide471.xml.rels><?xml version="1.0" encoding="UTF-8" standalone="yes"?>
<Relationships xmlns="http://schemas.openxmlformats.org/package/2006/relationships"><Relationship Id="rId3" Type="http://schemas.openxmlformats.org/officeDocument/2006/relationships/notesSlide" Target="../notesSlides/notesSlide380.xml"/><Relationship Id="rId2" Type="http://schemas.openxmlformats.org/officeDocument/2006/relationships/slideLayout" Target="../slideLayouts/slideLayout2557.xml"/><Relationship Id="rId1" Type="http://schemas.openxmlformats.org/officeDocument/2006/relationships/themeOverride" Target="../theme/themeOverride55.xml"/></Relationships>
</file>

<file path=ppt/slides/_rels/slide472.xml.rels><?xml version="1.0" encoding="UTF-8" standalone="yes"?>
<Relationships xmlns="http://schemas.openxmlformats.org/package/2006/relationships"><Relationship Id="rId3" Type="http://schemas.openxmlformats.org/officeDocument/2006/relationships/notesSlide" Target="../notesSlides/notesSlide381.xml"/><Relationship Id="rId2" Type="http://schemas.openxmlformats.org/officeDocument/2006/relationships/slideLayout" Target="../slideLayouts/slideLayout2557.xml"/><Relationship Id="rId1" Type="http://schemas.openxmlformats.org/officeDocument/2006/relationships/themeOverride" Target="../theme/themeOverride56.xml"/><Relationship Id="rId4" Type="http://schemas.openxmlformats.org/officeDocument/2006/relationships/image" Target="../media/image304.png"/></Relationships>
</file>

<file path=ppt/slides/_rels/slide473.xml.rels><?xml version="1.0" encoding="UTF-8" standalone="yes"?>
<Relationships xmlns="http://schemas.openxmlformats.org/package/2006/relationships"><Relationship Id="rId3" Type="http://schemas.openxmlformats.org/officeDocument/2006/relationships/image" Target="../media/image305.jpeg"/><Relationship Id="rId2" Type="http://schemas.openxmlformats.org/officeDocument/2006/relationships/notesSlide" Target="../notesSlides/notesSlide382.xml"/><Relationship Id="rId1" Type="http://schemas.openxmlformats.org/officeDocument/2006/relationships/slideLayout" Target="../slideLayouts/slideLayout1.xml"/></Relationships>
</file>

<file path=ppt/slides/_rels/slide474.xml.rels><?xml version="1.0" encoding="UTF-8" standalone="yes"?>
<Relationships xmlns="http://schemas.openxmlformats.org/package/2006/relationships"><Relationship Id="rId3" Type="http://schemas.openxmlformats.org/officeDocument/2006/relationships/image" Target="../media/image306.jpeg"/><Relationship Id="rId2" Type="http://schemas.openxmlformats.org/officeDocument/2006/relationships/notesSlide" Target="../notesSlides/notesSlide383.xml"/><Relationship Id="rId1" Type="http://schemas.openxmlformats.org/officeDocument/2006/relationships/slideLayout" Target="../slideLayouts/slideLayout2563.xml"/></Relationships>
</file>

<file path=ppt/slides/_rels/slide475.xml.rels><?xml version="1.0" encoding="UTF-8" standalone="yes"?>
<Relationships xmlns="http://schemas.openxmlformats.org/package/2006/relationships"><Relationship Id="rId3" Type="http://schemas.openxmlformats.org/officeDocument/2006/relationships/image" Target="../media/image307.png"/><Relationship Id="rId2" Type="http://schemas.openxmlformats.org/officeDocument/2006/relationships/notesSlide" Target="../notesSlides/notesSlide384.xml"/><Relationship Id="rId1" Type="http://schemas.openxmlformats.org/officeDocument/2006/relationships/slideLayout" Target="../slideLayouts/slideLayout852.xml"/></Relationships>
</file>

<file path=ppt/slides/_rels/slide476.xml.rels><?xml version="1.0" encoding="UTF-8" standalone="yes"?>
<Relationships xmlns="http://schemas.openxmlformats.org/package/2006/relationships"><Relationship Id="rId3" Type="http://schemas.openxmlformats.org/officeDocument/2006/relationships/image" Target="../media/image308.png"/><Relationship Id="rId2" Type="http://schemas.openxmlformats.org/officeDocument/2006/relationships/notesSlide" Target="../notesSlides/notesSlide385.xml"/><Relationship Id="rId1" Type="http://schemas.openxmlformats.org/officeDocument/2006/relationships/slideLayout" Target="../slideLayouts/slideLayout2578.xml"/></Relationships>
</file>

<file path=ppt/slides/_rels/slide477.xml.rels><?xml version="1.0" encoding="UTF-8" standalone="yes"?>
<Relationships xmlns="http://schemas.openxmlformats.org/package/2006/relationships"><Relationship Id="rId3" Type="http://schemas.openxmlformats.org/officeDocument/2006/relationships/image" Target="../media/image309.png"/><Relationship Id="rId2" Type="http://schemas.openxmlformats.org/officeDocument/2006/relationships/notesSlide" Target="../notesSlides/notesSlide386.xml"/><Relationship Id="rId1" Type="http://schemas.openxmlformats.org/officeDocument/2006/relationships/slideLayout" Target="../slideLayouts/slideLayout852.xml"/></Relationships>
</file>

<file path=ppt/slides/_rels/slide478.xml.rels><?xml version="1.0" encoding="UTF-8" standalone="yes"?>
<Relationships xmlns="http://schemas.openxmlformats.org/package/2006/relationships"><Relationship Id="rId3" Type="http://schemas.openxmlformats.org/officeDocument/2006/relationships/image" Target="../media/image310.png"/><Relationship Id="rId2" Type="http://schemas.openxmlformats.org/officeDocument/2006/relationships/notesSlide" Target="../notesSlides/notesSlide387.xml"/><Relationship Id="rId1" Type="http://schemas.openxmlformats.org/officeDocument/2006/relationships/slideLayout" Target="../slideLayouts/slideLayout852.xml"/></Relationships>
</file>

<file path=ppt/slides/_rels/slide479.xml.rels><?xml version="1.0" encoding="UTF-8" standalone="yes"?>
<Relationships xmlns="http://schemas.openxmlformats.org/package/2006/relationships"><Relationship Id="rId3" Type="http://schemas.openxmlformats.org/officeDocument/2006/relationships/image" Target="../media/image311.png"/><Relationship Id="rId2" Type="http://schemas.openxmlformats.org/officeDocument/2006/relationships/notesSlide" Target="../notesSlides/notesSlide388.xml"/><Relationship Id="rId1" Type="http://schemas.openxmlformats.org/officeDocument/2006/relationships/slideLayout" Target="../slideLayouts/slideLayout852.xml"/></Relationships>
</file>

<file path=ppt/slides/_rels/slide48.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29.xml"/><Relationship Id="rId1" Type="http://schemas.openxmlformats.org/officeDocument/2006/relationships/slideLayout" Target="../slideLayouts/slideLayout2221.xml"/><Relationship Id="rId5" Type="http://schemas.microsoft.com/office/2007/relationships/hdphoto" Target="../media/hdphoto3.wdp"/><Relationship Id="rId4" Type="http://schemas.openxmlformats.org/officeDocument/2006/relationships/image" Target="../media/image55.jpeg"/></Relationships>
</file>

<file path=ppt/slides/_rels/slide480.xml.rels><?xml version="1.0" encoding="UTF-8" standalone="yes"?>
<Relationships xmlns="http://schemas.openxmlformats.org/package/2006/relationships"><Relationship Id="rId3" Type="http://schemas.openxmlformats.org/officeDocument/2006/relationships/image" Target="../media/image312.gif"/><Relationship Id="rId2" Type="http://schemas.openxmlformats.org/officeDocument/2006/relationships/notesSlide" Target="../notesSlides/notesSlide389.xml"/><Relationship Id="rId1" Type="http://schemas.openxmlformats.org/officeDocument/2006/relationships/slideLayout" Target="../slideLayouts/slideLayout2552.xml"/></Relationships>
</file>

<file path=ppt/slides/_rels/slide4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482.xml.rels><?xml version="1.0" encoding="UTF-8" standalone="yes"?>
<Relationships xmlns="http://schemas.openxmlformats.org/package/2006/relationships"><Relationship Id="rId3" Type="http://schemas.openxmlformats.org/officeDocument/2006/relationships/notesSlide" Target="../notesSlides/notesSlide390.xml"/><Relationship Id="rId2" Type="http://schemas.openxmlformats.org/officeDocument/2006/relationships/slideLayout" Target="../slideLayouts/slideLayout2590.xml"/><Relationship Id="rId1" Type="http://schemas.openxmlformats.org/officeDocument/2006/relationships/themeOverride" Target="../theme/themeOverride57.xml"/><Relationship Id="rId4" Type="http://schemas.openxmlformats.org/officeDocument/2006/relationships/image" Target="../media/image313.png"/></Relationships>
</file>

<file path=ppt/slides/_rels/slide483.xml.rels><?xml version="1.0" encoding="UTF-8" standalone="yes"?>
<Relationships xmlns="http://schemas.openxmlformats.org/package/2006/relationships"><Relationship Id="rId2" Type="http://schemas.openxmlformats.org/officeDocument/2006/relationships/notesSlide" Target="../notesSlides/notesSlide391.xml"/><Relationship Id="rId1" Type="http://schemas.openxmlformats.org/officeDocument/2006/relationships/slideLayout" Target="../slideLayouts/slideLayout2596.xml"/></Relationships>
</file>

<file path=ppt/slides/_rels/slide48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58.xml"/></Relationships>
</file>

<file path=ppt/slides/_rels/slide485.xml.rels><?xml version="1.0" encoding="UTF-8" standalone="yes"?>
<Relationships xmlns="http://schemas.openxmlformats.org/package/2006/relationships"><Relationship Id="rId2" Type="http://schemas.openxmlformats.org/officeDocument/2006/relationships/notesSlide" Target="../notesSlides/notesSlide392.xml"/><Relationship Id="rId1" Type="http://schemas.openxmlformats.org/officeDocument/2006/relationships/slideLayout" Target="../slideLayouts/slideLayout2596.xml"/></Relationships>
</file>

<file path=ppt/slides/_rels/slide486.xml.rels><?xml version="1.0" encoding="UTF-8" standalone="yes"?>
<Relationships xmlns="http://schemas.openxmlformats.org/package/2006/relationships"><Relationship Id="rId2" Type="http://schemas.openxmlformats.org/officeDocument/2006/relationships/notesSlide" Target="../notesSlides/notesSlide393.xml"/><Relationship Id="rId1" Type="http://schemas.openxmlformats.org/officeDocument/2006/relationships/slideLayout" Target="../slideLayouts/slideLayout2615.xml"/></Relationships>
</file>

<file path=ppt/slides/_rels/slide487.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Layout" Target="../slideLayouts/slideLayout2620.xml"/></Relationships>
</file>

<file path=ppt/slides/_rels/slide488.xml.rels><?xml version="1.0" encoding="UTF-8" standalone="yes"?>
<Relationships xmlns="http://schemas.openxmlformats.org/package/2006/relationships"><Relationship Id="rId3" Type="http://schemas.microsoft.com/office/2007/relationships/hdphoto" Target="../media/hdphoto4.wdp"/><Relationship Id="rId2" Type="http://schemas.openxmlformats.org/officeDocument/2006/relationships/image" Target="../media/image55.jpeg"/><Relationship Id="rId1" Type="http://schemas.openxmlformats.org/officeDocument/2006/relationships/slideLayout" Target="../slideLayouts/slideLayout2620.xml"/></Relationships>
</file>

<file path=ppt/slides/_rels/slide489.xml.rels><?xml version="1.0" encoding="UTF-8" standalone="yes"?>
<Relationships xmlns="http://schemas.openxmlformats.org/package/2006/relationships"><Relationship Id="rId2" Type="http://schemas.openxmlformats.org/officeDocument/2006/relationships/image" Target="../media/image56.jpg"/><Relationship Id="rId1" Type="http://schemas.openxmlformats.org/officeDocument/2006/relationships/slideLayout" Target="../slideLayouts/slideLayout2620.xml"/></Relationships>
</file>

<file path=ppt/slides/_rels/slide49.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30.xml"/><Relationship Id="rId1" Type="http://schemas.openxmlformats.org/officeDocument/2006/relationships/slideLayout" Target="../slideLayouts/slideLayout2221.xml"/><Relationship Id="rId4" Type="http://schemas.openxmlformats.org/officeDocument/2006/relationships/image" Target="../media/image56.jpg"/></Relationships>
</file>

<file path=ppt/slides/_rels/slide490.xml.rels><?xml version="1.0" encoding="UTF-8" standalone="yes"?>
<Relationships xmlns="http://schemas.openxmlformats.org/package/2006/relationships"><Relationship Id="rId2" Type="http://schemas.openxmlformats.org/officeDocument/2006/relationships/image" Target="../media/image57.jpeg"/><Relationship Id="rId1" Type="http://schemas.openxmlformats.org/officeDocument/2006/relationships/slideLayout" Target="../slideLayouts/slideLayout2620.xml"/></Relationships>
</file>

<file path=ppt/slides/_rels/slide491.xml.rels><?xml version="1.0" encoding="UTF-8" standalone="yes"?>
<Relationships xmlns="http://schemas.openxmlformats.org/package/2006/relationships"><Relationship Id="rId3" Type="http://schemas.openxmlformats.org/officeDocument/2006/relationships/image" Target="../media/image314.jpeg"/><Relationship Id="rId2" Type="http://schemas.openxmlformats.org/officeDocument/2006/relationships/notesSlide" Target="../notesSlides/notesSlide394.xml"/><Relationship Id="rId1" Type="http://schemas.openxmlformats.org/officeDocument/2006/relationships/slideLayout" Target="../slideLayouts/slideLayout2615.xml"/></Relationships>
</file>

<file path=ppt/slides/_rels/slide492.xml.rels><?xml version="1.0" encoding="UTF-8" standalone="yes"?>
<Relationships xmlns="http://schemas.openxmlformats.org/package/2006/relationships"><Relationship Id="rId3" Type="http://schemas.openxmlformats.org/officeDocument/2006/relationships/image" Target="../media/image315.png"/><Relationship Id="rId2" Type="http://schemas.openxmlformats.org/officeDocument/2006/relationships/notesSlide" Target="../notesSlides/notesSlide395.xml"/><Relationship Id="rId1" Type="http://schemas.openxmlformats.org/officeDocument/2006/relationships/slideLayout" Target="../slideLayouts/slideLayout2615.xml"/></Relationships>
</file>

<file path=ppt/slides/_rels/slide493.xml.rels><?xml version="1.0" encoding="UTF-8" standalone="yes"?>
<Relationships xmlns="http://schemas.openxmlformats.org/package/2006/relationships"><Relationship Id="rId3" Type="http://schemas.openxmlformats.org/officeDocument/2006/relationships/image" Target="../media/image316.jpeg"/><Relationship Id="rId2" Type="http://schemas.openxmlformats.org/officeDocument/2006/relationships/notesSlide" Target="../notesSlides/notesSlide396.xml"/><Relationship Id="rId1" Type="http://schemas.openxmlformats.org/officeDocument/2006/relationships/slideLayout" Target="../slideLayouts/slideLayout1.xml"/></Relationships>
</file>

<file path=ppt/slides/_rels/slide494.xml.rels><?xml version="1.0" encoding="UTF-8" standalone="yes"?>
<Relationships xmlns="http://schemas.openxmlformats.org/package/2006/relationships"><Relationship Id="rId3" Type="http://schemas.openxmlformats.org/officeDocument/2006/relationships/image" Target="../media/image317.jpeg"/><Relationship Id="rId2" Type="http://schemas.openxmlformats.org/officeDocument/2006/relationships/notesSlide" Target="../notesSlides/notesSlide397.xml"/><Relationship Id="rId1" Type="http://schemas.openxmlformats.org/officeDocument/2006/relationships/slideLayout" Target="../slideLayouts/slideLayout65.xml"/></Relationships>
</file>

<file path=ppt/slides/_rels/slide495.xml.rels><?xml version="1.0" encoding="UTF-8" standalone="yes"?>
<Relationships xmlns="http://schemas.openxmlformats.org/package/2006/relationships"><Relationship Id="rId3" Type="http://schemas.openxmlformats.org/officeDocument/2006/relationships/notesSlide" Target="../notesSlides/notesSlide398.xml"/><Relationship Id="rId2" Type="http://schemas.openxmlformats.org/officeDocument/2006/relationships/slideLayout" Target="../slideLayouts/slideLayout65.xml"/><Relationship Id="rId1" Type="http://schemas.openxmlformats.org/officeDocument/2006/relationships/themeOverride" Target="../theme/themeOverride59.xml"/><Relationship Id="rId4" Type="http://schemas.openxmlformats.org/officeDocument/2006/relationships/image" Target="../media/image318.png"/></Relationships>
</file>

<file path=ppt/slides/_rels/slide496.xml.rels><?xml version="1.0" encoding="UTF-8" standalone="yes"?>
<Relationships xmlns="http://schemas.openxmlformats.org/package/2006/relationships"><Relationship Id="rId3" Type="http://schemas.openxmlformats.org/officeDocument/2006/relationships/chart" Target="../charts/chart1.xml"/><Relationship Id="rId2" Type="http://schemas.openxmlformats.org/officeDocument/2006/relationships/notesSlide" Target="../notesSlides/notesSlide399.xml"/><Relationship Id="rId1" Type="http://schemas.openxmlformats.org/officeDocument/2006/relationships/slideLayout" Target="../slideLayouts/slideLayout2631.xml"/></Relationships>
</file>

<file path=ppt/slides/_rels/slide497.xml.rels><?xml version="1.0" encoding="UTF-8" standalone="yes"?>
<Relationships xmlns="http://schemas.openxmlformats.org/package/2006/relationships"><Relationship Id="rId3" Type="http://schemas.openxmlformats.org/officeDocument/2006/relationships/image" Target="../media/image319.jpeg"/><Relationship Id="rId2" Type="http://schemas.openxmlformats.org/officeDocument/2006/relationships/notesSlide" Target="../notesSlides/notesSlide400.xml"/><Relationship Id="rId1" Type="http://schemas.openxmlformats.org/officeDocument/2006/relationships/slideLayout" Target="../slideLayouts/slideLayout65.xml"/></Relationships>
</file>

<file path=ppt/slides/_rels/slide498.xml.rels><?xml version="1.0" encoding="UTF-8" standalone="yes"?>
<Relationships xmlns="http://schemas.openxmlformats.org/package/2006/relationships"><Relationship Id="rId3" Type="http://schemas.openxmlformats.org/officeDocument/2006/relationships/image" Target="../media/image320.jpeg"/><Relationship Id="rId2" Type="http://schemas.openxmlformats.org/officeDocument/2006/relationships/notesSlide" Target="../notesSlides/notesSlide401.xml"/><Relationship Id="rId1" Type="http://schemas.openxmlformats.org/officeDocument/2006/relationships/slideLayout" Target="../slideLayouts/slideLayout2615.xml"/></Relationships>
</file>

<file path=ppt/slides/_rels/slide499.xml.rels><?xml version="1.0" encoding="UTF-8" standalone="yes"?>
<Relationships xmlns="http://schemas.openxmlformats.org/package/2006/relationships"><Relationship Id="rId3" Type="http://schemas.openxmlformats.org/officeDocument/2006/relationships/image" Target="../media/image321.jpeg"/><Relationship Id="rId2" Type="http://schemas.openxmlformats.org/officeDocument/2006/relationships/notesSlide" Target="../notesSlides/notesSlide402.xml"/><Relationship Id="rId1" Type="http://schemas.openxmlformats.org/officeDocument/2006/relationships/slideLayout" Target="../slideLayouts/slideLayout263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1387.xml"/></Relationships>
</file>

<file path=ppt/slides/_rels/slide50.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31.xml"/><Relationship Id="rId1" Type="http://schemas.openxmlformats.org/officeDocument/2006/relationships/slideLayout" Target="../slideLayouts/slideLayout2221.xml"/><Relationship Id="rId4" Type="http://schemas.openxmlformats.org/officeDocument/2006/relationships/image" Target="../media/image57.jpeg"/></Relationships>
</file>

<file path=ppt/slides/_rels/slide500.xml.rels><?xml version="1.0" encoding="UTF-8" standalone="yes"?>
<Relationships xmlns="http://schemas.openxmlformats.org/package/2006/relationships"><Relationship Id="rId3" Type="http://schemas.openxmlformats.org/officeDocument/2006/relationships/image" Target="../media/image322.emf"/><Relationship Id="rId2" Type="http://schemas.openxmlformats.org/officeDocument/2006/relationships/notesSlide" Target="../notesSlides/notesSlide403.xml"/><Relationship Id="rId1" Type="http://schemas.openxmlformats.org/officeDocument/2006/relationships/slideLayout" Target="../slideLayouts/slideLayout2615.xml"/><Relationship Id="rId4" Type="http://schemas.openxmlformats.org/officeDocument/2006/relationships/image" Target="../media/image323.jpeg"/></Relationships>
</file>

<file path=ppt/slides/_rels/slide501.xml.rels><?xml version="1.0" encoding="UTF-8" standalone="yes"?>
<Relationships xmlns="http://schemas.openxmlformats.org/package/2006/relationships"><Relationship Id="rId1" Type="http://schemas.openxmlformats.org/officeDocument/2006/relationships/slideLayout" Target="../slideLayouts/slideLayout66.xml"/></Relationships>
</file>

<file path=ppt/slides/_rels/slide502.xml.rels><?xml version="1.0" encoding="UTF-8" standalone="yes"?>
<Relationships xmlns="http://schemas.openxmlformats.org/package/2006/relationships"><Relationship Id="rId2" Type="http://schemas.openxmlformats.org/officeDocument/2006/relationships/image" Target="../media/image324.jpeg"/><Relationship Id="rId1" Type="http://schemas.openxmlformats.org/officeDocument/2006/relationships/slideLayout" Target="../slideLayouts/slideLayout2634.xml"/></Relationships>
</file>

<file path=ppt/slides/_rels/slide503.xml.rels><?xml version="1.0" encoding="UTF-8" standalone="yes"?>
<Relationships xmlns="http://schemas.openxmlformats.org/package/2006/relationships"><Relationship Id="rId2" Type="http://schemas.openxmlformats.org/officeDocument/2006/relationships/slideLayout" Target="../slideLayouts/slideLayout2597.xml"/><Relationship Id="rId1" Type="http://schemas.openxmlformats.org/officeDocument/2006/relationships/themeOverride" Target="../theme/themeOverride61.xml"/></Relationships>
</file>

<file path=ppt/slides/_rels/slide504.xml.rels><?xml version="1.0" encoding="UTF-8" standalone="yes"?>
<Relationships xmlns="http://schemas.openxmlformats.org/package/2006/relationships"><Relationship Id="rId2" Type="http://schemas.openxmlformats.org/officeDocument/2006/relationships/slideLayout" Target="../slideLayouts/slideLayout2.xml"/><Relationship Id="rId1" Type="http://schemas.openxmlformats.org/officeDocument/2006/relationships/themeOverride" Target="../theme/themeOverride62.xml"/></Relationships>
</file>

<file path=ppt/slides/_rels/slide505.xml.rels><?xml version="1.0" encoding="UTF-8" standalone="yes"?>
<Relationships xmlns="http://schemas.openxmlformats.org/package/2006/relationships"><Relationship Id="rId2" Type="http://schemas.openxmlformats.org/officeDocument/2006/relationships/slideLayout" Target="../slideLayouts/slideLayout2597.xml"/><Relationship Id="rId1" Type="http://schemas.openxmlformats.org/officeDocument/2006/relationships/themeOverride" Target="../theme/themeOverride63.xml"/></Relationships>
</file>

<file path=ppt/slides/_rels/slide506.xml.rels><?xml version="1.0" encoding="UTF-8" standalone="yes"?>
<Relationships xmlns="http://schemas.openxmlformats.org/package/2006/relationships"><Relationship Id="rId2" Type="http://schemas.openxmlformats.org/officeDocument/2006/relationships/image" Target="../media/image325.png"/><Relationship Id="rId1" Type="http://schemas.openxmlformats.org/officeDocument/2006/relationships/slideLayout" Target="../slideLayouts/slideLayout2656.xml"/></Relationships>
</file>

<file path=ppt/slides/_rels/slide507.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Layout" Target="../slideLayouts/slideLayout2667.xml"/></Relationships>
</file>

<file path=ppt/slides/_rels/slide508.xml.rels><?xml version="1.0" encoding="UTF-8" standalone="yes"?>
<Relationships xmlns="http://schemas.openxmlformats.org/package/2006/relationships"><Relationship Id="rId2" Type="http://schemas.openxmlformats.org/officeDocument/2006/relationships/image" Target="../media/image55.jpeg"/><Relationship Id="rId1" Type="http://schemas.openxmlformats.org/officeDocument/2006/relationships/slideLayout" Target="../slideLayouts/slideLayout2667.xml"/></Relationships>
</file>

<file path=ppt/slides/_rels/slide509.xml.rels><?xml version="1.0" encoding="UTF-8" standalone="yes"?>
<Relationships xmlns="http://schemas.openxmlformats.org/package/2006/relationships"><Relationship Id="rId2" Type="http://schemas.openxmlformats.org/officeDocument/2006/relationships/image" Target="../media/image56.jpg"/><Relationship Id="rId1" Type="http://schemas.openxmlformats.org/officeDocument/2006/relationships/slideLayout" Target="../slideLayouts/slideLayout2667.xml"/></Relationships>
</file>

<file path=ppt/slides/_rels/slide51.xml.rels><?xml version="1.0" encoding="UTF-8" standalone="yes"?>
<Relationships xmlns="http://schemas.openxmlformats.org/package/2006/relationships"><Relationship Id="rId2" Type="http://schemas.openxmlformats.org/officeDocument/2006/relationships/notesSlide" Target="../notesSlides/notesSlide32.xml"/><Relationship Id="rId1" Type="http://schemas.openxmlformats.org/officeDocument/2006/relationships/slideLayout" Target="../slideLayouts/slideLayout2201.xml"/></Relationships>
</file>

<file path=ppt/slides/_rels/slide510.xml.rels><?xml version="1.0" encoding="UTF-8" standalone="yes"?>
<Relationships xmlns="http://schemas.openxmlformats.org/package/2006/relationships"><Relationship Id="rId2" Type="http://schemas.openxmlformats.org/officeDocument/2006/relationships/image" Target="../media/image111.jpeg"/><Relationship Id="rId1" Type="http://schemas.openxmlformats.org/officeDocument/2006/relationships/slideLayout" Target="../slideLayouts/slideLayout2667.xml"/></Relationships>
</file>

<file path=ppt/slides/_rels/slide511.xml.rels><?xml version="1.0" encoding="UTF-8" standalone="yes"?>
<Relationships xmlns="http://schemas.openxmlformats.org/package/2006/relationships"><Relationship Id="rId3" Type="http://schemas.openxmlformats.org/officeDocument/2006/relationships/notesSlide" Target="../notesSlides/notesSlide404.xml"/><Relationship Id="rId2" Type="http://schemas.openxmlformats.org/officeDocument/2006/relationships/slideLayout" Target="../slideLayouts/slideLayout2683.xml"/><Relationship Id="rId1" Type="http://schemas.openxmlformats.org/officeDocument/2006/relationships/themeOverride" Target="../theme/themeOverride64.xml"/><Relationship Id="rId4" Type="http://schemas.openxmlformats.org/officeDocument/2006/relationships/image" Target="../media/image326.jpeg"/></Relationships>
</file>

<file path=ppt/slides/_rels/slide512.xml.rels><?xml version="1.0" encoding="UTF-8" standalone="yes"?>
<Relationships xmlns="http://schemas.openxmlformats.org/package/2006/relationships"><Relationship Id="rId2" Type="http://schemas.openxmlformats.org/officeDocument/2006/relationships/image" Target="../media/image327.png"/><Relationship Id="rId1" Type="http://schemas.openxmlformats.org/officeDocument/2006/relationships/slideLayout" Target="../slideLayouts/slideLayout2656.xml"/></Relationships>
</file>

<file path=ppt/slides/_rels/slide513.xml.rels><?xml version="1.0" encoding="UTF-8" standalone="yes"?>
<Relationships xmlns="http://schemas.openxmlformats.org/package/2006/relationships"><Relationship Id="rId2" Type="http://schemas.openxmlformats.org/officeDocument/2006/relationships/image" Target="../media/image328.jpeg"/><Relationship Id="rId1" Type="http://schemas.openxmlformats.org/officeDocument/2006/relationships/slideLayout" Target="../slideLayouts/slideLayout2692.xml"/></Relationships>
</file>

<file path=ppt/slides/_rels/slide514.xml.rels><?xml version="1.0" encoding="UTF-8" standalone="yes"?>
<Relationships xmlns="http://schemas.openxmlformats.org/package/2006/relationships"><Relationship Id="rId3" Type="http://schemas.openxmlformats.org/officeDocument/2006/relationships/image" Target="../media/image329.png"/><Relationship Id="rId2" Type="http://schemas.openxmlformats.org/officeDocument/2006/relationships/notesSlide" Target="../notesSlides/notesSlide405.xml"/><Relationship Id="rId1" Type="http://schemas.openxmlformats.org/officeDocument/2006/relationships/slideLayout" Target="../slideLayouts/slideLayout2645.xml"/></Relationships>
</file>

<file path=ppt/slides/_rels/slide515.xml.rels><?xml version="1.0" encoding="UTF-8" standalone="yes"?>
<Relationships xmlns="http://schemas.openxmlformats.org/package/2006/relationships"><Relationship Id="rId3" Type="http://schemas.openxmlformats.org/officeDocument/2006/relationships/image" Target="../media/image330.png"/><Relationship Id="rId2" Type="http://schemas.openxmlformats.org/officeDocument/2006/relationships/notesSlide" Target="../notesSlides/notesSlide406.xml"/><Relationship Id="rId1" Type="http://schemas.openxmlformats.org/officeDocument/2006/relationships/slideLayout" Target="../slideLayouts/slideLayout2645.xml"/></Relationships>
</file>

<file path=ppt/slides/_rels/slide516.xml.rels><?xml version="1.0" encoding="UTF-8" standalone="yes"?>
<Relationships xmlns="http://schemas.openxmlformats.org/package/2006/relationships"><Relationship Id="rId3" Type="http://schemas.openxmlformats.org/officeDocument/2006/relationships/image" Target="../media/image331.png"/><Relationship Id="rId2" Type="http://schemas.openxmlformats.org/officeDocument/2006/relationships/notesSlide" Target="../notesSlides/notesSlide407.xml"/><Relationship Id="rId1" Type="http://schemas.openxmlformats.org/officeDocument/2006/relationships/slideLayout" Target="../slideLayouts/slideLayout2645.xml"/><Relationship Id="rId4" Type="http://schemas.openxmlformats.org/officeDocument/2006/relationships/image" Target="../media/image332.png"/></Relationships>
</file>

<file path=ppt/slides/_rels/slide517.xml.rels><?xml version="1.0" encoding="UTF-8" standalone="yes"?>
<Relationships xmlns="http://schemas.openxmlformats.org/package/2006/relationships"><Relationship Id="rId3" Type="http://schemas.openxmlformats.org/officeDocument/2006/relationships/image" Target="../media/image333.png"/><Relationship Id="rId2" Type="http://schemas.openxmlformats.org/officeDocument/2006/relationships/notesSlide" Target="../notesSlides/notesSlide408.xml"/><Relationship Id="rId1" Type="http://schemas.openxmlformats.org/officeDocument/2006/relationships/slideLayout" Target="../slideLayouts/slideLayout2645.xml"/></Relationships>
</file>

<file path=ppt/slides/_rels/slide518.xml.rels><?xml version="1.0" encoding="UTF-8" standalone="yes"?>
<Relationships xmlns="http://schemas.openxmlformats.org/package/2006/relationships"><Relationship Id="rId3" Type="http://schemas.openxmlformats.org/officeDocument/2006/relationships/image" Target="../media/image334.png"/><Relationship Id="rId2" Type="http://schemas.openxmlformats.org/officeDocument/2006/relationships/notesSlide" Target="../notesSlides/notesSlide409.xml"/><Relationship Id="rId1" Type="http://schemas.openxmlformats.org/officeDocument/2006/relationships/slideLayout" Target="../slideLayouts/slideLayout2645.xml"/></Relationships>
</file>

<file path=ppt/slides/_rels/slide519.xml.rels><?xml version="1.0" encoding="UTF-8" standalone="yes"?>
<Relationships xmlns="http://schemas.openxmlformats.org/package/2006/relationships"><Relationship Id="rId3" Type="http://schemas.openxmlformats.org/officeDocument/2006/relationships/image" Target="../media/image335.png"/><Relationship Id="rId2" Type="http://schemas.openxmlformats.org/officeDocument/2006/relationships/notesSlide" Target="../notesSlides/notesSlide410.xml"/><Relationship Id="rId1" Type="http://schemas.openxmlformats.org/officeDocument/2006/relationships/slideLayout" Target="../slideLayouts/slideLayout2645.xml"/></Relationships>
</file>

<file path=ppt/slides/_rels/slide52.xml.rels><?xml version="1.0" encoding="UTF-8" standalone="yes"?>
<Relationships xmlns="http://schemas.openxmlformats.org/package/2006/relationships"><Relationship Id="rId3" Type="http://schemas.openxmlformats.org/officeDocument/2006/relationships/image" Target="../media/image78.png"/><Relationship Id="rId2" Type="http://schemas.openxmlformats.org/officeDocument/2006/relationships/notesSlide" Target="../notesSlides/notesSlide33.xml"/><Relationship Id="rId1" Type="http://schemas.openxmlformats.org/officeDocument/2006/relationships/slideLayout" Target="../slideLayouts/slideLayout2201.xml"/></Relationships>
</file>

<file path=ppt/slides/_rels/slide520.xml.rels><?xml version="1.0" encoding="UTF-8" standalone="yes"?>
<Relationships xmlns="http://schemas.openxmlformats.org/package/2006/relationships"><Relationship Id="rId2" Type="http://schemas.openxmlformats.org/officeDocument/2006/relationships/image" Target="../media/image336.png"/><Relationship Id="rId1" Type="http://schemas.openxmlformats.org/officeDocument/2006/relationships/slideLayout" Target="../slideLayouts/slideLayout2656.xml"/></Relationships>
</file>

<file path=ppt/slides/_rels/slide521.xml.rels><?xml version="1.0" encoding="UTF-8" standalone="yes"?>
<Relationships xmlns="http://schemas.openxmlformats.org/package/2006/relationships"><Relationship Id="rId1" Type="http://schemas.openxmlformats.org/officeDocument/2006/relationships/slideLayout" Target="../slideLayouts/slideLayout72.xml"/></Relationships>
</file>

<file path=ppt/slides/_rels/slide522.xml.rels><?xml version="1.0" encoding="UTF-8" standalone="yes"?>
<Relationships xmlns="http://schemas.openxmlformats.org/package/2006/relationships"><Relationship Id="rId3" Type="http://schemas.openxmlformats.org/officeDocument/2006/relationships/image" Target="../media/image337.jpeg"/><Relationship Id="rId2" Type="http://schemas.openxmlformats.org/officeDocument/2006/relationships/notesSlide" Target="../notesSlides/notesSlide411.xml"/><Relationship Id="rId1" Type="http://schemas.openxmlformats.org/officeDocument/2006/relationships/slideLayout" Target="../slideLayouts/slideLayout2702.xml"/></Relationships>
</file>

<file path=ppt/slides/_rels/slide523.xml.rels><?xml version="1.0" encoding="UTF-8" standalone="yes"?>
<Relationships xmlns="http://schemas.openxmlformats.org/package/2006/relationships"><Relationship Id="rId2" Type="http://schemas.openxmlformats.org/officeDocument/2006/relationships/notesSlide" Target="../notesSlides/notesSlide412.xml"/><Relationship Id="rId1" Type="http://schemas.openxmlformats.org/officeDocument/2006/relationships/slideLayout" Target="../slideLayouts/slideLayout1.xml"/></Relationships>
</file>

<file path=ppt/slides/_rels/slide52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65.xml"/></Relationships>
</file>

<file path=ppt/slides/_rels/slide525.xml.rels><?xml version="1.0" encoding="UTF-8" standalone="yes"?>
<Relationships xmlns="http://schemas.openxmlformats.org/package/2006/relationships"><Relationship Id="rId2" Type="http://schemas.openxmlformats.org/officeDocument/2006/relationships/notesSlide" Target="../notesSlides/notesSlide413.xml"/><Relationship Id="rId1" Type="http://schemas.openxmlformats.org/officeDocument/2006/relationships/slideLayout" Target="../slideLayouts/slideLayout1.xml"/></Relationships>
</file>

<file path=ppt/slides/_rels/slide526.xml.rels><?xml version="1.0" encoding="UTF-8" standalone="yes"?>
<Relationships xmlns="http://schemas.openxmlformats.org/package/2006/relationships"><Relationship Id="rId3" Type="http://schemas.openxmlformats.org/officeDocument/2006/relationships/image" Target="../media/image338.jpeg"/><Relationship Id="rId2" Type="http://schemas.openxmlformats.org/officeDocument/2006/relationships/notesSlide" Target="../notesSlides/notesSlide414.xml"/><Relationship Id="rId1" Type="http://schemas.openxmlformats.org/officeDocument/2006/relationships/slideLayout" Target="../slideLayouts/slideLayout2704.xml"/></Relationships>
</file>

<file path=ppt/slides/_rels/slide527.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Layout" Target="../slideLayouts/slideLayout969.xml"/></Relationships>
</file>

<file path=ppt/slides/_rels/slide528.xml.rels><?xml version="1.0" encoding="UTF-8" standalone="yes"?>
<Relationships xmlns="http://schemas.openxmlformats.org/package/2006/relationships"><Relationship Id="rId3" Type="http://schemas.microsoft.com/office/2007/relationships/hdphoto" Target="../media/hdphoto4.wdp"/><Relationship Id="rId2" Type="http://schemas.openxmlformats.org/officeDocument/2006/relationships/image" Target="../media/image55.jpeg"/><Relationship Id="rId1" Type="http://schemas.openxmlformats.org/officeDocument/2006/relationships/slideLayout" Target="../slideLayouts/slideLayout969.xml"/></Relationships>
</file>

<file path=ppt/slides/_rels/slide529.xml.rels><?xml version="1.0" encoding="UTF-8" standalone="yes"?>
<Relationships xmlns="http://schemas.openxmlformats.org/package/2006/relationships"><Relationship Id="rId2" Type="http://schemas.openxmlformats.org/officeDocument/2006/relationships/image" Target="../media/image56.jpg"/><Relationship Id="rId1" Type="http://schemas.openxmlformats.org/officeDocument/2006/relationships/slideLayout" Target="../slideLayouts/slideLayout969.xml"/></Relationships>
</file>

<file path=ppt/slides/_rels/slide53.xml.rels><?xml version="1.0" encoding="UTF-8" standalone="yes"?>
<Relationships xmlns="http://schemas.openxmlformats.org/package/2006/relationships"><Relationship Id="rId3" Type="http://schemas.openxmlformats.org/officeDocument/2006/relationships/image" Target="../media/image79.jpeg"/><Relationship Id="rId2" Type="http://schemas.openxmlformats.org/officeDocument/2006/relationships/notesSlide" Target="../notesSlides/notesSlide34.xml"/><Relationship Id="rId1" Type="http://schemas.openxmlformats.org/officeDocument/2006/relationships/slideLayout" Target="../slideLayouts/slideLayout1.xml"/></Relationships>
</file>

<file path=ppt/slides/_rels/slide530.xml.rels><?xml version="1.0" encoding="UTF-8" standalone="yes"?>
<Relationships xmlns="http://schemas.openxmlformats.org/package/2006/relationships"><Relationship Id="rId2" Type="http://schemas.openxmlformats.org/officeDocument/2006/relationships/image" Target="../media/image111.jpeg"/><Relationship Id="rId1" Type="http://schemas.openxmlformats.org/officeDocument/2006/relationships/slideLayout" Target="../slideLayouts/slideLayout969.xml"/></Relationships>
</file>

<file path=ppt/slides/_rels/slide531.xml.rels><?xml version="1.0" encoding="UTF-8" standalone="yes"?>
<Relationships xmlns="http://schemas.openxmlformats.org/package/2006/relationships"><Relationship Id="rId2" Type="http://schemas.openxmlformats.org/officeDocument/2006/relationships/notesSlide" Target="../notesSlides/notesSlide415.xml"/><Relationship Id="rId1" Type="http://schemas.openxmlformats.org/officeDocument/2006/relationships/slideLayout" Target="../slideLayouts/slideLayout2704.xml"/></Relationships>
</file>

<file path=ppt/slides/_rels/slide532.xml.rels><?xml version="1.0" encoding="UTF-8" standalone="yes"?>
<Relationships xmlns="http://schemas.openxmlformats.org/package/2006/relationships"><Relationship Id="rId2" Type="http://schemas.openxmlformats.org/officeDocument/2006/relationships/image" Target="../media/image339.png"/><Relationship Id="rId1" Type="http://schemas.openxmlformats.org/officeDocument/2006/relationships/slideLayout" Target="../slideLayouts/slideLayout2704.xml"/></Relationships>
</file>

<file path=ppt/slides/_rels/slide533.xml.rels><?xml version="1.0" encoding="UTF-8" standalone="yes"?>
<Relationships xmlns="http://schemas.openxmlformats.org/package/2006/relationships"><Relationship Id="rId3" Type="http://schemas.openxmlformats.org/officeDocument/2006/relationships/image" Target="../media/image340.jpeg"/><Relationship Id="rId2" Type="http://schemas.openxmlformats.org/officeDocument/2006/relationships/notesSlide" Target="../notesSlides/notesSlide416.xml"/><Relationship Id="rId1" Type="http://schemas.openxmlformats.org/officeDocument/2006/relationships/slideLayout" Target="../slideLayouts/slideLayout1.xml"/></Relationships>
</file>

<file path=ppt/slides/_rels/slide534.xml.rels><?xml version="1.0" encoding="UTF-8" standalone="yes"?>
<Relationships xmlns="http://schemas.openxmlformats.org/package/2006/relationships"><Relationship Id="rId3" Type="http://schemas.openxmlformats.org/officeDocument/2006/relationships/image" Target="../media/image342.jpeg"/><Relationship Id="rId2" Type="http://schemas.openxmlformats.org/officeDocument/2006/relationships/image" Target="../media/image341.jpeg"/><Relationship Id="rId1" Type="http://schemas.openxmlformats.org/officeDocument/2006/relationships/slideLayout" Target="../slideLayouts/slideLayout2721.xml"/></Relationships>
</file>

<file path=ppt/slides/_rels/slide535.xml.rels><?xml version="1.0" encoding="UTF-8" standalone="yes"?>
<Relationships xmlns="http://schemas.openxmlformats.org/package/2006/relationships"><Relationship Id="rId3" Type="http://schemas.openxmlformats.org/officeDocument/2006/relationships/image" Target="../media/image343.png"/><Relationship Id="rId2" Type="http://schemas.openxmlformats.org/officeDocument/2006/relationships/notesSlide" Target="../notesSlides/notesSlide417.xml"/><Relationship Id="rId1" Type="http://schemas.openxmlformats.org/officeDocument/2006/relationships/slideLayout" Target="../slideLayouts/slideLayout2733.xml"/></Relationships>
</file>

<file path=ppt/slides/_rels/slide536.xml.rels><?xml version="1.0" encoding="UTF-8" standalone="yes"?>
<Relationships xmlns="http://schemas.openxmlformats.org/package/2006/relationships"><Relationship Id="rId1" Type="http://schemas.openxmlformats.org/officeDocument/2006/relationships/slideLayout" Target="../slideLayouts/slideLayout1027.xml"/></Relationships>
</file>

<file path=ppt/slides/_rels/slide537.xml.rels><?xml version="1.0" encoding="UTF-8" standalone="yes"?>
<Relationships xmlns="http://schemas.openxmlformats.org/package/2006/relationships"><Relationship Id="rId3" Type="http://schemas.openxmlformats.org/officeDocument/2006/relationships/image" Target="../media/image344.jpeg"/><Relationship Id="rId2" Type="http://schemas.openxmlformats.org/officeDocument/2006/relationships/notesSlide" Target="../notesSlides/notesSlide418.xml"/><Relationship Id="rId1" Type="http://schemas.openxmlformats.org/officeDocument/2006/relationships/slideLayout" Target="../slideLayouts/slideLayout1.xml"/></Relationships>
</file>

<file path=ppt/slides/_rels/slide538.xml.rels><?xml version="1.0" encoding="UTF-8" standalone="yes"?>
<Relationships xmlns="http://schemas.openxmlformats.org/package/2006/relationships"><Relationship Id="rId2" Type="http://schemas.openxmlformats.org/officeDocument/2006/relationships/image" Target="../media/image345.jpeg"/><Relationship Id="rId1" Type="http://schemas.openxmlformats.org/officeDocument/2006/relationships/slideLayout" Target="../slideLayouts/slideLayout2743.xml"/></Relationships>
</file>

<file path=ppt/slides/_rels/slide539.xml.rels><?xml version="1.0" encoding="UTF-8" standalone="yes"?>
<Relationships xmlns="http://schemas.openxmlformats.org/package/2006/relationships"><Relationship Id="rId3" Type="http://schemas.openxmlformats.org/officeDocument/2006/relationships/notesSlide" Target="../notesSlides/notesSlide419.xml"/><Relationship Id="rId2" Type="http://schemas.openxmlformats.org/officeDocument/2006/relationships/slideLayout" Target="../slideLayouts/slideLayout1.xml"/><Relationship Id="rId1" Type="http://schemas.openxmlformats.org/officeDocument/2006/relationships/themeOverride" Target="../theme/themeOverride66.xml"/></Relationships>
</file>

<file path=ppt/slides/_rels/slide54.xml.rels><?xml version="1.0" encoding="UTF-8" standalone="yes"?>
<Relationships xmlns="http://schemas.openxmlformats.org/package/2006/relationships"><Relationship Id="rId3" Type="http://schemas.openxmlformats.org/officeDocument/2006/relationships/image" Target="../media/image80.jpeg"/><Relationship Id="rId2" Type="http://schemas.openxmlformats.org/officeDocument/2006/relationships/notesSlide" Target="../notesSlides/notesSlide35.xml"/><Relationship Id="rId1" Type="http://schemas.openxmlformats.org/officeDocument/2006/relationships/slideLayout" Target="../slideLayouts/slideLayout1.xml"/></Relationships>
</file>

<file path=ppt/slides/_rels/slide540.xml.rels><?xml version="1.0" encoding="UTF-8" standalone="yes"?>
<Relationships xmlns="http://schemas.openxmlformats.org/package/2006/relationships"><Relationship Id="rId3" Type="http://schemas.openxmlformats.org/officeDocument/2006/relationships/image" Target="../media/image346.jpeg"/><Relationship Id="rId2" Type="http://schemas.openxmlformats.org/officeDocument/2006/relationships/notesSlide" Target="../notesSlides/notesSlide420.xml"/><Relationship Id="rId1" Type="http://schemas.openxmlformats.org/officeDocument/2006/relationships/slideLayout" Target="../slideLayouts/slideLayout2703.xml"/></Relationships>
</file>

<file path=ppt/slides/_rels/slide541.xml.rels><?xml version="1.0" encoding="UTF-8" standalone="yes"?>
<Relationships xmlns="http://schemas.openxmlformats.org/package/2006/relationships"><Relationship Id="rId1" Type="http://schemas.openxmlformats.org/officeDocument/2006/relationships/slideLayout" Target="../slideLayouts/slideLayout31.xml"/></Relationships>
</file>

<file path=ppt/slides/_rels/slide542.xml.rels><?xml version="1.0" encoding="UTF-8" standalone="yes"?>
<Relationships xmlns="http://schemas.openxmlformats.org/package/2006/relationships"><Relationship Id="rId3" Type="http://schemas.openxmlformats.org/officeDocument/2006/relationships/image" Target="../media/image347.png"/><Relationship Id="rId2" Type="http://schemas.openxmlformats.org/officeDocument/2006/relationships/notesSlide" Target="../notesSlides/notesSlide421.xml"/><Relationship Id="rId1" Type="http://schemas.openxmlformats.org/officeDocument/2006/relationships/slideLayout" Target="../slideLayouts/slideLayout2703.xml"/><Relationship Id="rId4" Type="http://schemas.openxmlformats.org/officeDocument/2006/relationships/image" Target="../media/image348.png"/></Relationships>
</file>

<file path=ppt/slides/_rels/slide55.xml.rels><?xml version="1.0" encoding="UTF-8" standalone="yes"?>
<Relationships xmlns="http://schemas.openxmlformats.org/package/2006/relationships"><Relationship Id="rId3" Type="http://schemas.openxmlformats.org/officeDocument/2006/relationships/image" Target="../media/image81.jpeg"/><Relationship Id="rId2" Type="http://schemas.openxmlformats.org/officeDocument/2006/relationships/notesSlide" Target="../notesSlides/notesSlide36.xml"/><Relationship Id="rId1" Type="http://schemas.openxmlformats.org/officeDocument/2006/relationships/slideLayout" Target="../slideLayouts/slideLayout1.xml"/></Relationships>
</file>

<file path=ppt/slides/_rels/slide56.xml.rels><?xml version="1.0" encoding="UTF-8" standalone="yes"?>
<Relationships xmlns="http://schemas.openxmlformats.org/package/2006/relationships"><Relationship Id="rId3" Type="http://schemas.openxmlformats.org/officeDocument/2006/relationships/image" Target="../media/image82.gif"/><Relationship Id="rId2" Type="http://schemas.openxmlformats.org/officeDocument/2006/relationships/notesSlide" Target="../notesSlides/notesSlide37.xml"/><Relationship Id="rId1" Type="http://schemas.openxmlformats.org/officeDocument/2006/relationships/slideLayout" Target="../slideLayouts/slideLayout1.xml"/></Relationships>
</file>

<file path=ppt/slides/_rels/slide57.xml.rels><?xml version="1.0" encoding="UTF-8" standalone="yes"?>
<Relationships xmlns="http://schemas.openxmlformats.org/package/2006/relationships"><Relationship Id="rId3" Type="http://schemas.openxmlformats.org/officeDocument/2006/relationships/image" Target="../media/image83.jpeg"/><Relationship Id="rId2" Type="http://schemas.openxmlformats.org/officeDocument/2006/relationships/notesSlide" Target="../notesSlides/notesSlide38.xml"/><Relationship Id="rId1" Type="http://schemas.openxmlformats.org/officeDocument/2006/relationships/slideLayout" Target="../slideLayouts/slideLayout2233.xml"/></Relationships>
</file>

<file path=ppt/slides/_rels/slide58.xml.rels><?xml version="1.0" encoding="UTF-8" standalone="yes"?>
<Relationships xmlns="http://schemas.openxmlformats.org/package/2006/relationships"><Relationship Id="rId2" Type="http://schemas.openxmlformats.org/officeDocument/2006/relationships/image" Target="../media/image84.png"/><Relationship Id="rId1" Type="http://schemas.openxmlformats.org/officeDocument/2006/relationships/slideLayout" Target="../slideLayouts/slideLayout2235.xml"/></Relationships>
</file>

<file path=ppt/slides/_rels/slide59.xml.rels><?xml version="1.0" encoding="UTF-8" standalone="yes"?>
<Relationships xmlns="http://schemas.openxmlformats.org/package/2006/relationships"><Relationship Id="rId3" Type="http://schemas.openxmlformats.org/officeDocument/2006/relationships/notesSlide" Target="../notesSlides/notesSlide39.xml"/><Relationship Id="rId2" Type="http://schemas.openxmlformats.org/officeDocument/2006/relationships/slideLayout" Target="../slideLayouts/slideLayout1.xml"/><Relationship Id="rId1" Type="http://schemas.openxmlformats.org/officeDocument/2006/relationships/themeOverride" Target="../theme/themeOverride17.xml"/><Relationship Id="rId4" Type="http://schemas.openxmlformats.org/officeDocument/2006/relationships/image" Target="../media/image85.png"/></Relationships>
</file>

<file path=ppt/slides/_rels/slide6.xml.rels><?xml version="1.0" encoding="UTF-8" standalone="yes"?>
<Relationships xmlns="http://schemas.openxmlformats.org/package/2006/relationships"><Relationship Id="rId3" Type="http://schemas.openxmlformats.org/officeDocument/2006/relationships/image" Target="../media/image53.emf"/><Relationship Id="rId2" Type="http://schemas.openxmlformats.org/officeDocument/2006/relationships/notesSlide" Target="../notesSlides/notesSlide6.xml"/><Relationship Id="rId1" Type="http://schemas.openxmlformats.org/officeDocument/2006/relationships/slideLayout" Target="../slideLayouts/slideLayout1376.xml"/></Relationships>
</file>

<file path=ppt/slides/_rels/slide60.xml.rels><?xml version="1.0" encoding="UTF-8" standalone="yes"?>
<Relationships xmlns="http://schemas.openxmlformats.org/package/2006/relationships"><Relationship Id="rId3" Type="http://schemas.openxmlformats.org/officeDocument/2006/relationships/image" Target="../media/image86.jpeg"/><Relationship Id="rId2" Type="http://schemas.openxmlformats.org/officeDocument/2006/relationships/notesSlide" Target="../notesSlides/notesSlide40.xml"/><Relationship Id="rId1" Type="http://schemas.openxmlformats.org/officeDocument/2006/relationships/slideLayout" Target="../slideLayouts/slideLayout1.xml"/></Relationships>
</file>

<file path=ppt/slides/_rels/slide6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62.xml.rels><?xml version="1.0" encoding="UTF-8" standalone="yes"?>
<Relationships xmlns="http://schemas.openxmlformats.org/package/2006/relationships"><Relationship Id="rId3" Type="http://schemas.openxmlformats.org/officeDocument/2006/relationships/image" Target="../media/image87.png"/><Relationship Id="rId2" Type="http://schemas.openxmlformats.org/officeDocument/2006/relationships/notesSlide" Target="../notesSlides/notesSlide41.xml"/><Relationship Id="rId1" Type="http://schemas.openxmlformats.org/officeDocument/2006/relationships/slideLayout" Target="../slideLayouts/slideLayout2241.xml"/></Relationships>
</file>

<file path=ppt/slides/_rels/slide63.xml.rels><?xml version="1.0" encoding="UTF-8" standalone="yes"?>
<Relationships xmlns="http://schemas.openxmlformats.org/package/2006/relationships"><Relationship Id="rId2" Type="http://schemas.openxmlformats.org/officeDocument/2006/relationships/notesSlide" Target="../notesSlides/notesSlide42.xml"/><Relationship Id="rId1" Type="http://schemas.openxmlformats.org/officeDocument/2006/relationships/slideLayout" Target="../slideLayouts/slideLayout2248.xml"/></Relationships>
</file>

<file path=ppt/slides/_rels/slide6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8.xml"/></Relationships>
</file>

<file path=ppt/slides/_rels/slide65.xml.rels><?xml version="1.0" encoding="UTF-8" standalone="yes"?>
<Relationships xmlns="http://schemas.openxmlformats.org/package/2006/relationships"><Relationship Id="rId2" Type="http://schemas.openxmlformats.org/officeDocument/2006/relationships/notesSlide" Target="../notesSlides/notesSlide43.xml"/><Relationship Id="rId1" Type="http://schemas.openxmlformats.org/officeDocument/2006/relationships/slideLayout" Target="../slideLayouts/slideLayout2248.xml"/></Relationships>
</file>

<file path=ppt/slides/_rels/slide66.xml.rels><?xml version="1.0" encoding="UTF-8" standalone="yes"?>
<Relationships xmlns="http://schemas.openxmlformats.org/package/2006/relationships"><Relationship Id="rId3" Type="http://schemas.openxmlformats.org/officeDocument/2006/relationships/image" Target="../media/image88.jpeg"/><Relationship Id="rId2" Type="http://schemas.openxmlformats.org/officeDocument/2006/relationships/notesSlide" Target="../notesSlides/notesSlide44.xml"/><Relationship Id="rId1" Type="http://schemas.openxmlformats.org/officeDocument/2006/relationships/slideLayout" Target="../slideLayouts/slideLayout2261.xml"/></Relationships>
</file>

<file path=ppt/slides/_rels/slide67.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Layout" Target="../slideLayouts/slideLayout2262.xml"/></Relationships>
</file>

<file path=ppt/slides/_rels/slide68.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image" Target="../media/image54.jpeg"/><Relationship Id="rId1" Type="http://schemas.openxmlformats.org/officeDocument/2006/relationships/slideLayout" Target="../slideLayouts/slideLayout2262.xml"/><Relationship Id="rId4" Type="http://schemas.microsoft.com/office/2007/relationships/hdphoto" Target="../media/hdphoto4.wdp"/></Relationships>
</file>

<file path=ppt/slides/_rels/slide69.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image" Target="../media/image54.jpeg"/><Relationship Id="rId1" Type="http://schemas.openxmlformats.org/officeDocument/2006/relationships/slideLayout" Target="../slideLayouts/slideLayout2262.xml"/></Relationships>
</file>

<file path=ppt/slides/_rels/slide7.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7.xml"/><Relationship Id="rId1" Type="http://schemas.openxmlformats.org/officeDocument/2006/relationships/slideLayout" Target="../slideLayouts/slideLayout1400.xml"/></Relationships>
</file>

<file path=ppt/slides/_rels/slide70.xml.rels><?xml version="1.0" encoding="UTF-8" standalone="yes"?>
<Relationships xmlns="http://schemas.openxmlformats.org/package/2006/relationships"><Relationship Id="rId3" Type="http://schemas.openxmlformats.org/officeDocument/2006/relationships/image" Target="../media/image57.jpeg"/><Relationship Id="rId2" Type="http://schemas.openxmlformats.org/officeDocument/2006/relationships/image" Target="../media/image54.jpeg"/><Relationship Id="rId1" Type="http://schemas.openxmlformats.org/officeDocument/2006/relationships/slideLayout" Target="../slideLayouts/slideLayout2262.xml"/></Relationships>
</file>

<file path=ppt/slides/_rels/slide71.xml.rels><?xml version="1.0" encoding="UTF-8" standalone="yes"?>
<Relationships xmlns="http://schemas.openxmlformats.org/package/2006/relationships"><Relationship Id="rId2" Type="http://schemas.openxmlformats.org/officeDocument/2006/relationships/notesSlide" Target="../notesSlides/notesSlide45.xml"/><Relationship Id="rId1" Type="http://schemas.openxmlformats.org/officeDocument/2006/relationships/slideLayout" Target="../slideLayouts/slideLayout2242.xml"/></Relationships>
</file>

<file path=ppt/slides/_rels/slide72.xml.rels><?xml version="1.0" encoding="UTF-8" standalone="yes"?>
<Relationships xmlns="http://schemas.openxmlformats.org/package/2006/relationships"><Relationship Id="rId3" Type="http://schemas.openxmlformats.org/officeDocument/2006/relationships/image" Target="../media/image89.png"/><Relationship Id="rId2" Type="http://schemas.openxmlformats.org/officeDocument/2006/relationships/notesSlide" Target="../notesSlides/notesSlide46.xml"/><Relationship Id="rId1" Type="http://schemas.openxmlformats.org/officeDocument/2006/relationships/slideLayout" Target="../slideLayouts/slideLayout2242.xml"/></Relationships>
</file>

<file path=ppt/slides/_rels/slide73.xml.rels><?xml version="1.0" encoding="UTF-8" standalone="yes"?>
<Relationships xmlns="http://schemas.openxmlformats.org/package/2006/relationships"><Relationship Id="rId3" Type="http://schemas.openxmlformats.org/officeDocument/2006/relationships/image" Target="../media/image90.jpeg"/><Relationship Id="rId2" Type="http://schemas.openxmlformats.org/officeDocument/2006/relationships/notesSlide" Target="../notesSlides/notesSlide47.xml"/><Relationship Id="rId1" Type="http://schemas.openxmlformats.org/officeDocument/2006/relationships/slideLayout" Target="../slideLayouts/slideLayout1.xml"/></Relationships>
</file>

<file path=ppt/slides/_rels/slide74.xml.rels><?xml version="1.0" encoding="UTF-8" standalone="yes"?>
<Relationships xmlns="http://schemas.openxmlformats.org/package/2006/relationships"><Relationship Id="rId3" Type="http://schemas.openxmlformats.org/officeDocument/2006/relationships/image" Target="../media/image91.jpeg"/><Relationship Id="rId2" Type="http://schemas.openxmlformats.org/officeDocument/2006/relationships/notesSlide" Target="../notesSlides/notesSlide48.xml"/><Relationship Id="rId1" Type="http://schemas.openxmlformats.org/officeDocument/2006/relationships/slideLayout" Target="../slideLayouts/slideLayout1.xml"/></Relationships>
</file>

<file path=ppt/slides/_rels/slide75.xml.rels><?xml version="1.0" encoding="UTF-8" standalone="yes"?>
<Relationships xmlns="http://schemas.openxmlformats.org/package/2006/relationships"><Relationship Id="rId3" Type="http://schemas.openxmlformats.org/officeDocument/2006/relationships/image" Target="../media/image92.jpeg"/><Relationship Id="rId2" Type="http://schemas.openxmlformats.org/officeDocument/2006/relationships/notesSlide" Target="../notesSlides/notesSlide49.xml"/><Relationship Id="rId1" Type="http://schemas.openxmlformats.org/officeDocument/2006/relationships/slideLayout" Target="../slideLayouts/slideLayout1.xml"/></Relationships>
</file>

<file path=ppt/slides/_rels/slide76.xml.rels><?xml version="1.0" encoding="UTF-8" standalone="yes"?>
<Relationships xmlns="http://schemas.openxmlformats.org/package/2006/relationships"><Relationship Id="rId3" Type="http://schemas.openxmlformats.org/officeDocument/2006/relationships/image" Target="../media/image93.jpeg"/><Relationship Id="rId2" Type="http://schemas.openxmlformats.org/officeDocument/2006/relationships/notesSlide" Target="../notesSlides/notesSlide50.xml"/><Relationship Id="rId1" Type="http://schemas.openxmlformats.org/officeDocument/2006/relationships/slideLayout" Target="../slideLayouts/slideLayout1.xml"/></Relationships>
</file>

<file path=ppt/slides/_rels/slide77.xml.rels><?xml version="1.0" encoding="UTF-8" standalone="yes"?>
<Relationships xmlns="http://schemas.openxmlformats.org/package/2006/relationships"><Relationship Id="rId3" Type="http://schemas.openxmlformats.org/officeDocument/2006/relationships/image" Target="../media/image94.jpeg"/><Relationship Id="rId2" Type="http://schemas.openxmlformats.org/officeDocument/2006/relationships/notesSlide" Target="../notesSlides/notesSlide51.xml"/><Relationship Id="rId1" Type="http://schemas.openxmlformats.org/officeDocument/2006/relationships/slideLayout" Target="../slideLayouts/slideLayout1.xml"/></Relationships>
</file>

<file path=ppt/slides/_rels/slide78.xml.rels><?xml version="1.0" encoding="UTF-8" standalone="yes"?>
<Relationships xmlns="http://schemas.openxmlformats.org/package/2006/relationships"><Relationship Id="rId3" Type="http://schemas.openxmlformats.org/officeDocument/2006/relationships/image" Target="../media/image95.jpeg"/><Relationship Id="rId2" Type="http://schemas.openxmlformats.org/officeDocument/2006/relationships/notesSlide" Target="../notesSlides/notesSlide52.xml"/><Relationship Id="rId1" Type="http://schemas.openxmlformats.org/officeDocument/2006/relationships/slideLayout" Target="../slideLayouts/slideLayout1.xml"/></Relationships>
</file>

<file path=ppt/slides/_rels/slide79.xml.rels><?xml version="1.0" encoding="UTF-8" standalone="yes"?>
<Relationships xmlns="http://schemas.openxmlformats.org/package/2006/relationships"><Relationship Id="rId3" Type="http://schemas.openxmlformats.org/officeDocument/2006/relationships/image" Target="../media/image96.png"/><Relationship Id="rId2" Type="http://schemas.openxmlformats.org/officeDocument/2006/relationships/notesSlide" Target="../notesSlides/notesSlide53.xml"/><Relationship Id="rId1" Type="http://schemas.openxmlformats.org/officeDocument/2006/relationships/slideLayout" Target="../slideLayouts/slideLayout2273.xml"/></Relationships>
</file>

<file path=ppt/slides/_rels/slide8.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8.xml"/><Relationship Id="rId1" Type="http://schemas.openxmlformats.org/officeDocument/2006/relationships/slideLayout" Target="../slideLayouts/slideLayout1400.xml"/><Relationship Id="rId5" Type="http://schemas.microsoft.com/office/2007/relationships/hdphoto" Target="../media/hdphoto2.wdp"/><Relationship Id="rId4" Type="http://schemas.openxmlformats.org/officeDocument/2006/relationships/image" Target="../media/image55.jpeg"/></Relationships>
</file>

<file path=ppt/slides/_rels/slide80.xml.rels><?xml version="1.0" encoding="UTF-8" standalone="yes"?>
<Relationships xmlns="http://schemas.openxmlformats.org/package/2006/relationships"><Relationship Id="rId3" Type="http://schemas.openxmlformats.org/officeDocument/2006/relationships/image" Target="../media/image97.jpeg"/><Relationship Id="rId2" Type="http://schemas.openxmlformats.org/officeDocument/2006/relationships/notesSlide" Target="../notesSlides/notesSlide54.xml"/><Relationship Id="rId1" Type="http://schemas.openxmlformats.org/officeDocument/2006/relationships/slideLayout" Target="../slideLayouts/slideLayout2274.xml"/></Relationships>
</file>

<file path=ppt/slides/_rels/slide81.xml.rels><?xml version="1.0" encoding="UTF-8" standalone="yes"?>
<Relationships xmlns="http://schemas.openxmlformats.org/package/2006/relationships"><Relationship Id="rId1" Type="http://schemas.openxmlformats.org/officeDocument/2006/relationships/slideLayout" Target="../slideLayouts/slideLayout7.xml"/></Relationships>
</file>

<file path=ppt/slides/_rels/slide82.xml.rels><?xml version="1.0" encoding="UTF-8" standalone="yes"?>
<Relationships xmlns="http://schemas.openxmlformats.org/package/2006/relationships"><Relationship Id="rId3" Type="http://schemas.openxmlformats.org/officeDocument/2006/relationships/image" Target="../media/image98.jpeg"/><Relationship Id="rId2" Type="http://schemas.openxmlformats.org/officeDocument/2006/relationships/notesSlide" Target="../notesSlides/notesSlide55.xml"/><Relationship Id="rId1" Type="http://schemas.openxmlformats.org/officeDocument/2006/relationships/slideLayout" Target="../slideLayouts/slideLayout2282.xml"/></Relationships>
</file>

<file path=ppt/slides/_rels/slide83.xml.rels><?xml version="1.0" encoding="UTF-8" standalone="yes"?>
<Relationships xmlns="http://schemas.openxmlformats.org/package/2006/relationships"><Relationship Id="rId2" Type="http://schemas.openxmlformats.org/officeDocument/2006/relationships/notesSlide" Target="../notesSlides/notesSlide56.xml"/><Relationship Id="rId1" Type="http://schemas.openxmlformats.org/officeDocument/2006/relationships/slideLayout" Target="../slideLayouts/slideLayout2288.xml"/></Relationships>
</file>

<file path=ppt/slides/_rels/slide84.xml.rels><?xml version="1.0" encoding="UTF-8" standalone="yes"?>
<Relationships xmlns="http://schemas.openxmlformats.org/package/2006/relationships"><Relationship Id="rId2" Type="http://schemas.openxmlformats.org/officeDocument/2006/relationships/slideLayout" Target="../slideLayouts/slideLayout1.xml"/><Relationship Id="rId1" Type="http://schemas.openxmlformats.org/officeDocument/2006/relationships/themeOverride" Target="../theme/themeOverride19.xml"/></Relationships>
</file>

<file path=ppt/slides/_rels/slide85.xml.rels><?xml version="1.0" encoding="UTF-8" standalone="yes"?>
<Relationships xmlns="http://schemas.openxmlformats.org/package/2006/relationships"><Relationship Id="rId2" Type="http://schemas.openxmlformats.org/officeDocument/2006/relationships/notesSlide" Target="../notesSlides/notesSlide57.xml"/><Relationship Id="rId1" Type="http://schemas.openxmlformats.org/officeDocument/2006/relationships/slideLayout" Target="../slideLayouts/slideLayout2288.xml"/></Relationships>
</file>

<file path=ppt/slides/_rels/slide86.xml.rels><?xml version="1.0" encoding="UTF-8" standalone="yes"?>
<Relationships xmlns="http://schemas.openxmlformats.org/package/2006/relationships"><Relationship Id="rId2" Type="http://schemas.openxmlformats.org/officeDocument/2006/relationships/notesSlide" Target="../notesSlides/notesSlide58.xml"/><Relationship Id="rId1" Type="http://schemas.openxmlformats.org/officeDocument/2006/relationships/slideLayout" Target="../slideLayouts/slideLayout2307.xml"/></Relationships>
</file>

<file path=ppt/slides/_rels/slide87.xml.rels><?xml version="1.0" encoding="UTF-8" standalone="yes"?>
<Relationships xmlns="http://schemas.openxmlformats.org/package/2006/relationships"><Relationship Id="rId2" Type="http://schemas.openxmlformats.org/officeDocument/2006/relationships/image" Target="../media/image54.jpeg"/><Relationship Id="rId1" Type="http://schemas.openxmlformats.org/officeDocument/2006/relationships/slideLayout" Target="../slideLayouts/slideLayout2312.xml"/></Relationships>
</file>

<file path=ppt/slides/_rels/slide88.xml.rels><?xml version="1.0" encoding="UTF-8" standalone="yes"?>
<Relationships xmlns="http://schemas.openxmlformats.org/package/2006/relationships"><Relationship Id="rId3" Type="http://schemas.openxmlformats.org/officeDocument/2006/relationships/image" Target="../media/image55.jpeg"/><Relationship Id="rId2" Type="http://schemas.openxmlformats.org/officeDocument/2006/relationships/image" Target="../media/image54.jpeg"/><Relationship Id="rId1" Type="http://schemas.openxmlformats.org/officeDocument/2006/relationships/slideLayout" Target="../slideLayouts/slideLayout2312.xml"/><Relationship Id="rId4" Type="http://schemas.microsoft.com/office/2007/relationships/hdphoto" Target="../media/hdphoto4.wdp"/></Relationships>
</file>

<file path=ppt/slides/_rels/slide89.xml.rels><?xml version="1.0" encoding="UTF-8" standalone="yes"?>
<Relationships xmlns="http://schemas.openxmlformats.org/package/2006/relationships"><Relationship Id="rId3" Type="http://schemas.openxmlformats.org/officeDocument/2006/relationships/image" Target="../media/image56.jpg"/><Relationship Id="rId2" Type="http://schemas.openxmlformats.org/officeDocument/2006/relationships/image" Target="../media/image54.jpeg"/><Relationship Id="rId1" Type="http://schemas.openxmlformats.org/officeDocument/2006/relationships/slideLayout" Target="../slideLayouts/slideLayout2312.xml"/></Relationships>
</file>

<file path=ppt/slides/_rels/slide9.xml.rels><?xml version="1.0" encoding="UTF-8" standalone="yes"?>
<Relationships xmlns="http://schemas.openxmlformats.org/package/2006/relationships"><Relationship Id="rId3" Type="http://schemas.openxmlformats.org/officeDocument/2006/relationships/image" Target="../media/image54.jpeg"/><Relationship Id="rId2" Type="http://schemas.openxmlformats.org/officeDocument/2006/relationships/notesSlide" Target="../notesSlides/notesSlide9.xml"/><Relationship Id="rId1" Type="http://schemas.openxmlformats.org/officeDocument/2006/relationships/slideLayout" Target="../slideLayouts/slideLayout1400.xml"/><Relationship Id="rId4" Type="http://schemas.openxmlformats.org/officeDocument/2006/relationships/image" Target="../media/image56.jpg"/></Relationships>
</file>

<file path=ppt/slides/_rels/slide90.xml.rels><?xml version="1.0" encoding="UTF-8" standalone="yes"?>
<Relationships xmlns="http://schemas.openxmlformats.org/package/2006/relationships"><Relationship Id="rId3" Type="http://schemas.openxmlformats.org/officeDocument/2006/relationships/image" Target="../media/image57.jpeg"/><Relationship Id="rId2" Type="http://schemas.openxmlformats.org/officeDocument/2006/relationships/image" Target="../media/image54.jpeg"/><Relationship Id="rId1" Type="http://schemas.openxmlformats.org/officeDocument/2006/relationships/slideLayout" Target="../slideLayouts/slideLayout2312.xml"/></Relationships>
</file>

<file path=ppt/slides/_rels/slide91.xml.rels><?xml version="1.0" encoding="UTF-8" standalone="yes"?>
<Relationships xmlns="http://schemas.openxmlformats.org/package/2006/relationships"><Relationship Id="rId2" Type="http://schemas.openxmlformats.org/officeDocument/2006/relationships/notesSlide" Target="../notesSlides/notesSlide59.xml"/><Relationship Id="rId1" Type="http://schemas.openxmlformats.org/officeDocument/2006/relationships/slideLayout" Target="../slideLayouts/slideLayout2329.xml"/></Relationships>
</file>

<file path=ppt/slides/_rels/slide92.xml.rels><?xml version="1.0" encoding="UTF-8" standalone="yes"?>
<Relationships xmlns="http://schemas.openxmlformats.org/package/2006/relationships"><Relationship Id="rId3" Type="http://schemas.openxmlformats.org/officeDocument/2006/relationships/image" Target="../media/image99.png"/><Relationship Id="rId2" Type="http://schemas.openxmlformats.org/officeDocument/2006/relationships/notesSlide" Target="../notesSlides/notesSlide60.xml"/><Relationship Id="rId1" Type="http://schemas.openxmlformats.org/officeDocument/2006/relationships/slideLayout" Target="../slideLayouts/slideLayout2340.xml"/><Relationship Id="rId4" Type="http://schemas.openxmlformats.org/officeDocument/2006/relationships/image" Target="../media/image100.jpeg"/></Relationships>
</file>

<file path=ppt/slides/_rels/slide93.xml.rels><?xml version="1.0" encoding="UTF-8" standalone="yes"?>
<Relationships xmlns="http://schemas.openxmlformats.org/package/2006/relationships"><Relationship Id="rId3" Type="http://schemas.openxmlformats.org/officeDocument/2006/relationships/image" Target="../media/image101.jpeg"/><Relationship Id="rId2" Type="http://schemas.openxmlformats.org/officeDocument/2006/relationships/notesSlide" Target="../notesSlides/notesSlide61.xml"/><Relationship Id="rId1" Type="http://schemas.openxmlformats.org/officeDocument/2006/relationships/slideLayout" Target="../slideLayouts/slideLayout1.xml"/></Relationships>
</file>

<file path=ppt/slides/_rels/slide94.xml.rels><?xml version="1.0" encoding="UTF-8" standalone="yes"?>
<Relationships xmlns="http://schemas.openxmlformats.org/package/2006/relationships"><Relationship Id="rId3" Type="http://schemas.openxmlformats.org/officeDocument/2006/relationships/image" Target="../media/image102.jpeg"/><Relationship Id="rId2" Type="http://schemas.openxmlformats.org/officeDocument/2006/relationships/notesSlide" Target="../notesSlides/notesSlide62.xml"/><Relationship Id="rId1" Type="http://schemas.openxmlformats.org/officeDocument/2006/relationships/slideLayout" Target="../slideLayouts/slideLayout1.xml"/></Relationships>
</file>

<file path=ppt/slides/_rels/slide95.xml.rels><?xml version="1.0" encoding="UTF-8" standalone="yes"?>
<Relationships xmlns="http://schemas.openxmlformats.org/package/2006/relationships"><Relationship Id="rId3" Type="http://schemas.openxmlformats.org/officeDocument/2006/relationships/image" Target="../media/image103.jpeg"/><Relationship Id="rId2" Type="http://schemas.openxmlformats.org/officeDocument/2006/relationships/notesSlide" Target="../notesSlides/notesSlide63.xml"/><Relationship Id="rId1" Type="http://schemas.openxmlformats.org/officeDocument/2006/relationships/slideLayout" Target="../slideLayouts/slideLayout1.xml"/></Relationships>
</file>

<file path=ppt/slides/_rels/slide96.xml.rels><?xml version="1.0" encoding="UTF-8" standalone="yes"?>
<Relationships xmlns="http://schemas.openxmlformats.org/package/2006/relationships"><Relationship Id="rId3" Type="http://schemas.openxmlformats.org/officeDocument/2006/relationships/image" Target="../media/image104.png"/><Relationship Id="rId2" Type="http://schemas.openxmlformats.org/officeDocument/2006/relationships/notesSlide" Target="../notesSlides/notesSlide64.xml"/><Relationship Id="rId1" Type="http://schemas.openxmlformats.org/officeDocument/2006/relationships/slideLayout" Target="../slideLayouts/slideLayout1.xml"/><Relationship Id="rId5" Type="http://schemas.openxmlformats.org/officeDocument/2006/relationships/image" Target="../media/image106.jpeg"/><Relationship Id="rId4" Type="http://schemas.openxmlformats.org/officeDocument/2006/relationships/image" Target="../media/image105.jpeg"/></Relationships>
</file>

<file path=ppt/slides/_rels/slide97.xml.rels><?xml version="1.0" encoding="UTF-8" standalone="yes"?>
<Relationships xmlns="http://schemas.openxmlformats.org/package/2006/relationships"><Relationship Id="rId3" Type="http://schemas.openxmlformats.org/officeDocument/2006/relationships/image" Target="../media/image107.jpeg"/><Relationship Id="rId2" Type="http://schemas.openxmlformats.org/officeDocument/2006/relationships/notesSlide" Target="../notesSlides/notesSlide65.xml"/><Relationship Id="rId1" Type="http://schemas.openxmlformats.org/officeDocument/2006/relationships/slideLayout" Target="../slideLayouts/slideLayout1.xml"/></Relationships>
</file>

<file path=ppt/slides/_rels/slide98.xml.rels><?xml version="1.0" encoding="UTF-8" standalone="yes"?>
<Relationships xmlns="http://schemas.openxmlformats.org/package/2006/relationships"><Relationship Id="rId3" Type="http://schemas.openxmlformats.org/officeDocument/2006/relationships/image" Target="../media/image108.jpeg"/><Relationship Id="rId2" Type="http://schemas.openxmlformats.org/officeDocument/2006/relationships/notesSlide" Target="../notesSlides/notesSlide66.xml"/><Relationship Id="rId1" Type="http://schemas.openxmlformats.org/officeDocument/2006/relationships/slideLayout" Target="../slideLayouts/slideLayout1.xml"/></Relationships>
</file>

<file path=ppt/slides/_rels/slide99.xml.rels><?xml version="1.0" encoding="UTF-8" standalone="yes"?>
<Relationships xmlns="http://schemas.openxmlformats.org/package/2006/relationships"><Relationship Id="rId2" Type="http://schemas.openxmlformats.org/officeDocument/2006/relationships/notesSlide" Target="../notesSlides/notesSlide67.xml"/><Relationship Id="rId1" Type="http://schemas.openxmlformats.org/officeDocument/2006/relationships/slideLayout" Target="../slideLayouts/slideLayout1.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a:extLst>
              <a:ext uri="{FF2B5EF4-FFF2-40B4-BE49-F238E27FC236}">
                <a16:creationId xmlns:a16="http://schemas.microsoft.com/office/drawing/2014/main" id="{9DF3495C-2DA0-4D3B-93EE-5A91A07AE877}"/>
              </a:ext>
            </a:extLst>
          </p:cNvPr>
          <p:cNvPicPr>
            <a:picLocks noChangeAspect="1"/>
          </p:cNvPicPr>
          <p:nvPr/>
        </p:nvPicPr>
        <p:blipFill>
          <a:blip r:embed="rId3">
            <a:extLst>
              <a:ext uri="{BEBA8EAE-BF5A-486C-A8C5-ECC9F3942E4B}">
                <a14:imgProps xmlns:a14="http://schemas.microsoft.com/office/drawing/2010/main">
                  <a14:imgLayer r:embed="rId4">
                    <a14:imgEffect>
                      <a14:brightnessContrast bright="-40000" contrast="-20000"/>
                    </a14:imgEffect>
                  </a14:imgLayer>
                </a14:imgProps>
              </a:ext>
            </a:extLst>
          </a:blip>
          <a:stretch>
            <a:fillRect/>
          </a:stretch>
        </p:blipFill>
        <p:spPr>
          <a:xfrm>
            <a:off x="218660" y="584200"/>
            <a:ext cx="8620539" cy="5747026"/>
          </a:xfrm>
          <a:prstGeom prst="rect">
            <a:avLst/>
          </a:prstGeom>
        </p:spPr>
      </p:pic>
      <p:sp>
        <p:nvSpPr>
          <p:cNvPr id="2" name="Title 1">
            <a:extLst>
              <a:ext uri="{FF2B5EF4-FFF2-40B4-BE49-F238E27FC236}">
                <a16:creationId xmlns:a16="http://schemas.microsoft.com/office/drawing/2014/main" id="{89BCFD81-195A-C7AD-440C-8F2331E5D9DE}"/>
              </a:ext>
            </a:extLst>
          </p:cNvPr>
          <p:cNvSpPr>
            <a:spLocks noGrp="1"/>
          </p:cNvSpPr>
          <p:nvPr>
            <p:ph type="title"/>
          </p:nvPr>
        </p:nvSpPr>
        <p:spPr>
          <a:xfrm>
            <a:off x="-1" y="1470991"/>
            <a:ext cx="9143999" cy="3551583"/>
          </a:xfrm>
        </p:spPr>
        <p:txBody>
          <a:bodyPr/>
          <a:lstStyle/>
          <a:p>
            <a:r>
              <a:rPr lang="ar-SA" sz="8000" dirty="0">
                <a:effectLst>
                  <a:glow rad="228600">
                    <a:schemeClr val="bg2">
                      <a:alpha val="88001"/>
                    </a:schemeClr>
                  </a:glow>
                  <a:outerShdw blurRad="38100" dist="38100" dir="2700000" algn="tl">
                    <a:srgbClr val="000000"/>
                  </a:outerShdw>
                </a:effectLst>
                <a:cs typeface="Arial" panose="020B0604020202020204" pitchFamily="34" charset="0"/>
              </a:rPr>
              <a:t>-نظرة عامة على اسفار العهد الجديد</a:t>
            </a:r>
            <a:endParaRPr lang="en-US" sz="8000" dirty="0">
              <a:effectLst>
                <a:glow rad="228600">
                  <a:schemeClr val="bg2">
                    <a:alpha val="88001"/>
                  </a:schemeClr>
                </a:glow>
                <a:outerShdw blurRad="38100" dist="38100" dir="2700000" algn="tl">
                  <a:srgbClr val="000000"/>
                </a:outerShdw>
              </a:effectLst>
              <a:cs typeface="Arial" panose="020B0604020202020204" pitchFamily="34" charset="0"/>
            </a:endParaRPr>
          </a:p>
        </p:txBody>
      </p:sp>
      <p:sp>
        <p:nvSpPr>
          <p:cNvPr id="3" name="Rectangle 2">
            <a:extLst>
              <a:ext uri="{FF2B5EF4-FFF2-40B4-BE49-F238E27FC236}">
                <a16:creationId xmlns:a16="http://schemas.microsoft.com/office/drawing/2014/main" id="{2FA1B31C-C800-603A-A64D-5B8840C66A94}"/>
              </a:ext>
            </a:extLst>
          </p:cNvPr>
          <p:cNvSpPr>
            <a:spLocks noChangeArrowheads="1"/>
          </p:cNvSpPr>
          <p:nvPr/>
        </p:nvSpPr>
        <p:spPr bwMode="auto">
          <a:xfrm>
            <a:off x="0" y="6206786"/>
            <a:ext cx="9144000" cy="651214"/>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457200" rtl="0" eaLnBrk="1" fontAlgn="auto" latinLnBrk="0" hangingPunct="1">
              <a:lnSpc>
                <a:spcPct val="100000"/>
              </a:lnSpc>
              <a:spcBef>
                <a:spcPct val="20000"/>
              </a:spcBef>
              <a:spcAft>
                <a:spcPts val="0"/>
              </a:spcAft>
              <a:buClr>
                <a:srgbClr val="FFCC00"/>
              </a:buClr>
              <a:buSzPct val="70000"/>
              <a:buFont typeface="Wingdings" charset="0"/>
              <a:buNone/>
              <a:tabLst/>
              <a:defRPr/>
            </a:pP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د. ريك جريفيث</a:t>
            </a: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مؤسسة الدراسات اللاهوتية الأردنية</a:t>
            </a: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BibleStudyDownloads.org</a:t>
            </a:r>
          </a:p>
        </p:txBody>
      </p:sp>
    </p:spTree>
    <p:extLst>
      <p:ext uri="{BB962C8B-B14F-4D97-AF65-F5344CB8AC3E}">
        <p14:creationId xmlns:p14="http://schemas.microsoft.com/office/powerpoint/2010/main" val="2553135961"/>
      </p:ext>
    </p:extLst>
  </p:cSld>
  <p:clrMapOvr>
    <a:masterClrMapping/>
  </p:clrMapOvr>
  <p:transition/>
</p:sld>
</file>

<file path=ppt/slides/slide10.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18654" y="0"/>
            <a:ext cx="9162653" cy="6858000"/>
          </a:xfrm>
          <a:prstGeom prst="rect">
            <a:avLst/>
          </a:prstGeom>
        </p:spPr>
      </p:pic>
      <p:sp>
        <p:nvSpPr>
          <p:cNvPr id="2" name="Title 1"/>
          <p:cNvSpPr>
            <a:spLocks noGrp="1"/>
          </p:cNvSpPr>
          <p:nvPr>
            <p:ph type="ctrTitle"/>
          </p:nvPr>
        </p:nvSpPr>
        <p:spPr>
          <a:xfrm>
            <a:off x="-18653" y="-27384"/>
            <a:ext cx="9162651" cy="1397996"/>
          </a:xfrm>
          <a:solidFill>
            <a:schemeClr val="tx1"/>
          </a:solidFill>
        </p:spPr>
        <p:txBody>
          <a:bodyPr/>
          <a:lstStyle/>
          <a:p>
            <a:r>
              <a:rPr lang="ar-JO" sz="40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المسيا</a:t>
            </a:r>
            <a:endParaRPr lang="en-US" sz="28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4" name="Rectangle 2"/>
          <p:cNvSpPr txBox="1">
            <a:spLocks noChangeArrowheads="1"/>
          </p:cNvSpPr>
          <p:nvPr/>
        </p:nvSpPr>
        <p:spPr bwMode="auto">
          <a:xfrm>
            <a:off x="0" y="1602028"/>
            <a:ext cx="9144000" cy="4096629"/>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marL="0" marR="0" lvl="0" indent="0" algn="ctr" defTabSz="457200" latinLnBrk="0">
              <a:lnSpc>
                <a:spcPct val="100000"/>
              </a:lnSpc>
              <a:buClrTx/>
              <a:buSzTx/>
              <a:buFontTx/>
              <a:buNone/>
              <a:tabLst/>
              <a:defRPr kumimoji="0" sz="2800" b="1" i="0" u="none" strike="noStrike" kern="0" cap="none" spc="0" normalizeH="0" baseline="0">
                <a:ln>
                  <a:noFill/>
                </a:ln>
                <a:solidFill>
                  <a:srgbClr val="FFFFFF"/>
                </a:solidFill>
                <a:effectLst>
                  <a:glow rad="127000">
                    <a:srgbClr val="000000"/>
                  </a:glow>
                </a:effectLst>
                <a:uLnTx/>
                <a:uFillTx/>
                <a:latin typeface="Arial" panose="020B0604020202020204" pitchFamily="34" charset="0"/>
                <a:cs typeface="Arial" panose="020B0604020202020204" pitchFamily="34" charset="0"/>
              </a:defRPr>
            </a:lvl1pPr>
            <a:lvl2pPr algn="ctr">
              <a:defRPr sz="4400">
                <a:solidFill>
                  <a:schemeClr val="bg1"/>
                </a:solidFill>
                <a:ea typeface="ＭＳ Ｐゴシック" pitchFamily="-108" charset="-128"/>
                <a:cs typeface="ＭＳ Ｐゴシック" pitchFamily="-108" charset="-128"/>
              </a:defRPr>
            </a:lvl2pPr>
            <a:lvl3pPr algn="ctr">
              <a:defRPr sz="4400">
                <a:solidFill>
                  <a:schemeClr val="bg1"/>
                </a:solidFill>
                <a:ea typeface="ＭＳ Ｐゴシック" pitchFamily="-108" charset="-128"/>
                <a:cs typeface="ＭＳ Ｐゴシック" pitchFamily="-108" charset="-128"/>
              </a:defRPr>
            </a:lvl3pPr>
            <a:lvl4pPr algn="ctr">
              <a:defRPr sz="4400">
                <a:solidFill>
                  <a:schemeClr val="bg1"/>
                </a:solidFill>
                <a:ea typeface="ＭＳ Ｐゴシック" pitchFamily="-108" charset="-128"/>
                <a:cs typeface="ＭＳ Ｐゴシック" pitchFamily="-108" charset="-128"/>
              </a:defRPr>
            </a:lvl4pPr>
            <a:lvl5pPr algn="ctr">
              <a:defRPr sz="4400">
                <a:solidFill>
                  <a:schemeClr val="bg1"/>
                </a:solidFill>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2800" u="none" strike="noStrike" kern="0" cap="none" spc="0" normalizeH="0" baseline="0" noProof="0" dirty="0">
                <a:ln>
                  <a:noFill/>
                </a:ln>
                <a:solidFill>
                  <a:srgbClr val="FFFFFF"/>
                </a:solidFill>
                <a:effectLst>
                  <a:glow rad="127000">
                    <a:srgbClr val="000000"/>
                  </a:glow>
                </a:effectLst>
                <a:uLnTx/>
                <a:uFillTx/>
                <a:ea typeface="ＭＳ Ｐゴシック" charset="0"/>
              </a:rPr>
              <a:t>أن يسوع كملك لإسرائيل مؤهل لنفس المملكة بشكل حرفي كالملوك الآخرين</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2800" u="none" strike="noStrike" kern="0" cap="none" spc="0" normalizeH="0" baseline="0" noProof="0" dirty="0">
                <a:ln>
                  <a:noFill/>
                </a:ln>
                <a:solidFill>
                  <a:srgbClr val="FFFFFF"/>
                </a:solidFill>
                <a:effectLst>
                  <a:glow rad="127000">
                    <a:srgbClr val="000000"/>
                  </a:glow>
                </a:effectLst>
                <a:uLnTx/>
                <a:uFillTx/>
                <a:ea typeface="ＭＳ Ｐゴシック" charset="0"/>
              </a:rPr>
              <a:t> في سلسلة النسب (1: 1-17). لديه كل السلطة (19: 28؛ 28: 18)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2800" u="none" strike="noStrike" kern="0" cap="none" spc="0" normalizeH="0" baseline="0" noProof="0" dirty="0">
                <a:ln>
                  <a:noFill/>
                </a:ln>
                <a:solidFill>
                  <a:srgbClr val="FFFFFF"/>
                </a:solidFill>
                <a:effectLst>
                  <a:glow rad="127000">
                    <a:srgbClr val="000000"/>
                  </a:glow>
                </a:effectLst>
                <a:uLnTx/>
                <a:uFillTx/>
                <a:ea typeface="ＭＳ Ｐゴシック" charset="0"/>
              </a:rPr>
              <a:t>وعليه يمكنه أن يأمر أتباعه لبسط تلك السلطة في جميع أنحاء العالم في المأمورية العظمى (28: 19-20).</a:t>
            </a:r>
            <a:endParaRPr kumimoji="0" lang="en-US" sz="2800" u="none" strike="noStrike" kern="0" cap="none" spc="0" normalizeH="0" baseline="0" noProof="0" dirty="0">
              <a:ln>
                <a:noFill/>
              </a:ln>
              <a:solidFill>
                <a:srgbClr val="FFFFFF"/>
              </a:solidFill>
              <a:effectLst>
                <a:glow rad="127000">
                  <a:srgbClr val="000000"/>
                </a:glow>
              </a:effectLst>
              <a:uLnTx/>
              <a:uFillTx/>
              <a:ea typeface="ＭＳ Ｐゴシック" charset="0"/>
            </a:endParaRPr>
          </a:p>
        </p:txBody>
      </p:sp>
      <p:sp>
        <p:nvSpPr>
          <p:cNvPr id="5" name="Text Box 3"/>
          <p:cNvSpPr txBox="1">
            <a:spLocks noChangeArrowheads="1"/>
          </p:cNvSpPr>
          <p:nvPr/>
        </p:nvSpPr>
        <p:spPr bwMode="auto">
          <a:xfrm>
            <a:off x="8170701" y="44461"/>
            <a:ext cx="868363" cy="4615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lIns="91341" tIns="45671" rIns="91341" bIns="45671">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27أ</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2DD3B2EF-169D-FC43-BD23-E0F3BC45876B}"/>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متى</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478587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433" name="Picture 1" descr="KingdomBuilders-Theme-Blank.jpg">
            <a:extLst>
              <a:ext uri="{FF2B5EF4-FFF2-40B4-BE49-F238E27FC236}">
                <a16:creationId xmlns:a16="http://schemas.microsoft.com/office/drawing/2014/main" id="{9D8DA70C-E408-5D42-A9C5-25140779271D}"/>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4763" y="0"/>
            <a:ext cx="9139237"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a:extLst>
              <a:ext uri="{FF2B5EF4-FFF2-40B4-BE49-F238E27FC236}">
                <a16:creationId xmlns:a16="http://schemas.microsoft.com/office/drawing/2014/main" id="{3D394A14-94F7-B14A-AF99-CED41F52C576}"/>
              </a:ext>
            </a:extLst>
          </p:cNvPr>
          <p:cNvSpPr>
            <a:spLocks noGrp="1"/>
          </p:cNvSpPr>
          <p:nvPr>
            <p:ph type="ctrTitle"/>
          </p:nvPr>
        </p:nvSpPr>
        <p:spPr>
          <a:xfrm>
            <a:off x="685800" y="2060849"/>
            <a:ext cx="7774632" cy="2448272"/>
          </a:xfrm>
        </p:spPr>
        <p:txBody>
          <a:bodyPr/>
          <a:lstStyle/>
          <a:p>
            <a:pPr algn="r" rtl="1"/>
            <a:r>
              <a:rPr lang="ar-SA" sz="5400" b="1" dirty="0">
                <a:solidFill>
                  <a:srgbClr val="E4AF33"/>
                </a:solidFill>
                <a:latin typeface="Arial" panose="020B0604020202020204" pitchFamily="34" charset="0"/>
                <a:ea typeface="Arial" charset="0"/>
                <a:cs typeface="Arial" panose="020B0604020202020204" pitchFamily="34" charset="0"/>
              </a:rPr>
              <a:t> </a:t>
            </a:r>
            <a:r>
              <a:rPr lang="ar-SA" sz="6000" b="1" dirty="0" err="1">
                <a:solidFill>
                  <a:srgbClr val="E4AF33"/>
                </a:solidFill>
                <a:latin typeface="Arial" panose="020B0604020202020204" pitchFamily="34" charset="0"/>
                <a:ea typeface="Arial" charset="0"/>
                <a:cs typeface="Arial" panose="020B0604020202020204" pitchFamily="34" charset="0"/>
              </a:rPr>
              <a:t>ماهو</a:t>
            </a:r>
            <a:r>
              <a:rPr lang="ar-SA" sz="6000" b="1" dirty="0">
                <a:solidFill>
                  <a:srgbClr val="E4AF33"/>
                </a:solidFill>
                <a:latin typeface="Arial" panose="020B0604020202020204" pitchFamily="34" charset="0"/>
                <a:ea typeface="Arial" charset="0"/>
                <a:cs typeface="Arial" panose="020B0604020202020204" pitchFamily="34" charset="0"/>
              </a:rPr>
              <a:t> دورك في خطة الله التي بدأها في تاريخ الكنيسة المبكر؟</a:t>
            </a:r>
            <a:endParaRPr lang="en-US" sz="6000" b="1" dirty="0">
              <a:solidFill>
                <a:srgbClr val="E4AF33"/>
              </a:solidFill>
              <a:latin typeface="Arial" panose="020B0604020202020204" pitchFamily="34" charset="0"/>
              <a:ea typeface="Arial" charset="0"/>
              <a:cs typeface="Arial" panose="020B0604020202020204" pitchFamily="34" charset="0"/>
            </a:endParaRPr>
          </a:p>
        </p:txBody>
      </p:sp>
      <p:sp>
        <p:nvSpPr>
          <p:cNvPr id="4" name="Rectangle 2">
            <a:extLst>
              <a:ext uri="{FF2B5EF4-FFF2-40B4-BE49-F238E27FC236}">
                <a16:creationId xmlns:a16="http://schemas.microsoft.com/office/drawing/2014/main" id="{34A83C03-45CE-CB48-A66F-D8E42EBBE811}"/>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6952" rtl="1" eaLnBrk="0" fontAlgn="base" latinLnBrk="0" hangingPunct="0">
              <a:lnSpc>
                <a:spcPct val="100000"/>
              </a:lnSpc>
              <a:spcBef>
                <a:spcPct val="0"/>
              </a:spcBef>
              <a:spcAft>
                <a:spcPct val="0"/>
              </a:spcAft>
              <a:buClrTx/>
              <a:buSzTx/>
              <a:buFontTx/>
              <a:buNone/>
              <a:tabLst/>
              <a:defRPr/>
            </a:pPr>
            <a:r>
              <a:rPr kumimoji="0" lang="ar-SA" sz="3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أعمال الرسل</a:t>
            </a:r>
            <a:endParaRPr kumimoji="0" lang="en-US" sz="3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27044783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12"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strips(downLeft)">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1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927480057"/>
      </p:ext>
    </p:extLst>
  </p:cSld>
  <p:clrMapOvr>
    <a:masterClrMapping/>
  </p:clrMapOvr>
</p:sld>
</file>

<file path=ppt/slides/slide1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bwMode="auto">
          <a:xfrm>
            <a:off x="0" y="32414"/>
            <a:ext cx="9180512" cy="6858000"/>
          </a:xfrm>
          <a:prstGeom prst="rect">
            <a:avLst/>
          </a:prstGeom>
          <a:solidFill>
            <a:schemeClr val="bg2"/>
          </a:solidFill>
          <a:ln w="9525" cap="flat" cmpd="sng" algn="ctr">
            <a:noFill/>
            <a:prstDash val="solid"/>
            <a:round/>
            <a:headEnd type="none" w="med" len="med"/>
            <a:tailEnd type="none" w="med" len="med"/>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EAEAEA"/>
              </a:solidFill>
              <a:effectLst/>
              <a:uLnTx/>
              <a:uFillTx/>
              <a:latin typeface="Times New Roman" pitchFamily="-111" charset="0"/>
              <a:ea typeface="ＭＳ Ｐゴシック" charset="-128"/>
            </a:endParaRPr>
          </a:p>
        </p:txBody>
      </p:sp>
      <p:sp>
        <p:nvSpPr>
          <p:cNvPr id="558082" name="Rectangle 7"/>
          <p:cNvSpPr>
            <a:spLocks noGrp="1" noChangeArrowheads="1"/>
          </p:cNvSpPr>
          <p:nvPr>
            <p:ph type="title"/>
          </p:nvPr>
        </p:nvSpPr>
        <p:spPr/>
        <p:txBody>
          <a:bodyPr/>
          <a:lstStyle/>
          <a:p>
            <a:pPr eaLnBrk="1" hangingPunct="1"/>
            <a:r>
              <a:rPr lang="en-US">
                <a:latin typeface="Times New Roman" charset="0"/>
                <a:ea typeface="ＭＳ Ｐゴシック" charset="-128"/>
                <a:cs typeface="ＭＳ Ｐゴシック" charset="-128"/>
              </a:rPr>
              <a:t>The Book of Romans</a:t>
            </a:r>
          </a:p>
        </p:txBody>
      </p:sp>
      <p:pic>
        <p:nvPicPr>
          <p:cNvPr id="3" name="Picture 2" descr="Romans Title Hands Grasping.jp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539552" y="-41474"/>
            <a:ext cx="6912768" cy="6899474"/>
          </a:xfrm>
          <a:prstGeom prst="rect">
            <a:avLst/>
          </a:prstGeom>
        </p:spPr>
      </p:pic>
      <p:sp>
        <p:nvSpPr>
          <p:cNvPr id="6148" name="WordArt 4"/>
          <p:cNvSpPr>
            <a:spLocks noChangeArrowheads="1" noChangeShapeType="1" noTextEdit="1"/>
          </p:cNvSpPr>
          <p:nvPr/>
        </p:nvSpPr>
        <p:spPr bwMode="ltGray">
          <a:xfrm>
            <a:off x="1547664" y="332656"/>
            <a:ext cx="5731396" cy="1368152"/>
          </a:xfrm>
          <a:prstGeom prst="rect">
            <a:avLst/>
          </a:prstGeom>
        </p:spPr>
        <p:txBody>
          <a:bodyPr wrap="none" fromWordArt="1">
            <a:prstTxWarp prst="textFadeUp">
              <a:avLst>
                <a:gd name="adj" fmla="val 6727"/>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3600" b="0" i="0" u="none" strike="noStrike" kern="10" cap="none" spc="0" normalizeH="0" baseline="0" noProof="0">
                <a:ln w="12700">
                  <a:solidFill>
                    <a:srgbClr val="B2B2B2"/>
                  </a:solidFill>
                  <a:round/>
                  <a:headEnd/>
                  <a:tailEnd/>
                </a:ln>
                <a:gradFill rotWithShape="1">
                  <a:gsLst>
                    <a:gs pos="0">
                      <a:srgbClr val="520402"/>
                    </a:gs>
                    <a:gs pos="100000">
                      <a:srgbClr val="FFCC00"/>
                    </a:gs>
                  </a:gsLst>
                  <a:lin ang="5400000" scaled="1"/>
                </a:gradFill>
                <a:effectLst>
                  <a:outerShdw blurRad="63500" dist="38099" dir="2700000" sy="50000" rotWithShape="0">
                    <a:srgbClr val="875B0D">
                      <a:alpha val="74997"/>
                    </a:srgbClr>
                  </a:outerShdw>
                </a:effectLst>
                <a:uLnTx/>
                <a:uFillTx/>
                <a:latin typeface="Arial Black"/>
                <a:ea typeface="Arial Black"/>
                <a:cs typeface="Arial Black"/>
              </a:rPr>
              <a:t>رومية</a:t>
            </a:r>
            <a:endParaRPr kumimoji="0" lang="en-US" sz="3600" b="0" i="0" u="none" strike="noStrike" kern="10" cap="none" spc="0" normalizeH="0" baseline="0" noProof="0">
              <a:ln w="12700">
                <a:solidFill>
                  <a:srgbClr val="B2B2B2"/>
                </a:solidFill>
                <a:round/>
                <a:headEnd/>
                <a:tailEnd/>
              </a:ln>
              <a:gradFill rotWithShape="1">
                <a:gsLst>
                  <a:gs pos="0">
                    <a:srgbClr val="520402"/>
                  </a:gs>
                  <a:gs pos="100000">
                    <a:srgbClr val="FFCC00"/>
                  </a:gs>
                </a:gsLst>
                <a:lin ang="5400000" scaled="1"/>
              </a:gradFill>
              <a:effectLst>
                <a:outerShdw blurRad="63500" dist="38099" dir="2700000" sy="50000" rotWithShape="0">
                  <a:srgbClr val="875B0D">
                    <a:alpha val="74997"/>
                  </a:srgbClr>
                </a:outerShdw>
              </a:effectLst>
              <a:uLnTx/>
              <a:uFillTx/>
              <a:latin typeface="Arial Black"/>
              <a:ea typeface="Arial Black"/>
              <a:cs typeface="Arial Black"/>
            </a:endParaRPr>
          </a:p>
        </p:txBody>
      </p:sp>
      <p:sp>
        <p:nvSpPr>
          <p:cNvPr id="558086" name="Rectangle 5"/>
          <p:cNvSpPr>
            <a:spLocks noChangeArrowheads="1"/>
          </p:cNvSpPr>
          <p:nvPr/>
        </p:nvSpPr>
        <p:spPr bwMode="ltGray">
          <a:xfrm>
            <a:off x="1828800" y="1477963"/>
            <a:ext cx="9144000" cy="457200"/>
          </a:xfrm>
          <a:prstGeom prst="rect">
            <a:avLst/>
          </a:prstGeom>
          <a:noFill/>
          <a:ln w="9525">
            <a:noFill/>
            <a:miter lim="800000"/>
            <a:headEnd/>
            <a:tailEnd/>
          </a:ln>
        </p:spPr>
        <p:txBody>
          <a:bodyPr>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EAEAEA"/>
              </a:solidFill>
              <a:effectLst/>
              <a:uLnTx/>
              <a:uFillTx/>
              <a:latin typeface="Times New Roman" charset="0"/>
              <a:ea typeface="ＭＳ Ｐゴシック" charset="-128"/>
            </a:endParaRPr>
          </a:p>
        </p:txBody>
      </p:sp>
      <p:sp>
        <p:nvSpPr>
          <p:cNvPr id="9" name="WordArt 4"/>
          <p:cNvSpPr>
            <a:spLocks noChangeArrowheads="1" noChangeShapeType="1" noTextEdit="1"/>
          </p:cNvSpPr>
          <p:nvPr/>
        </p:nvSpPr>
        <p:spPr bwMode="ltGray">
          <a:xfrm>
            <a:off x="539552" y="4509120"/>
            <a:ext cx="7776864" cy="1584176"/>
          </a:xfrm>
          <a:prstGeom prst="rect">
            <a:avLst/>
          </a:prstGeom>
        </p:spPr>
        <p:txBody>
          <a:bodyPr wrap="none" fromWordArt="1">
            <a:prstTxWarp prst="textFadeUp">
              <a:avLst>
                <a:gd name="adj" fmla="val 6727"/>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3600" b="0" i="0" u="none" strike="noStrike" kern="10" cap="none" spc="0" normalizeH="0" baseline="0" noProof="0">
                <a:ln w="12700">
                  <a:solidFill>
                    <a:srgbClr val="B2B2B2"/>
                  </a:solidFill>
                  <a:round/>
                  <a:headEnd/>
                  <a:tailEnd/>
                </a:ln>
                <a:gradFill rotWithShape="1">
                  <a:gsLst>
                    <a:gs pos="0">
                      <a:srgbClr val="520402"/>
                    </a:gs>
                    <a:gs pos="100000">
                      <a:srgbClr val="FFCC00"/>
                    </a:gs>
                  </a:gsLst>
                  <a:lin ang="5400000" scaled="1"/>
                </a:gradFill>
                <a:effectLst>
                  <a:outerShdw blurRad="63500" dist="38099" dir="2700000" sy="50000" rotWithShape="0">
                    <a:srgbClr val="875B0D">
                      <a:alpha val="74997"/>
                    </a:srgbClr>
                  </a:outerShdw>
                </a:effectLst>
                <a:uLnTx/>
                <a:uFillTx/>
                <a:latin typeface="Arial Black"/>
                <a:ea typeface="Arial Black"/>
                <a:cs typeface="Arial Black"/>
              </a:rPr>
              <a:t>إعلان بِرّ الله</a:t>
            </a:r>
            <a:endParaRPr kumimoji="0" lang="en-US" sz="3600" b="0" i="0" u="none" strike="noStrike" kern="10" cap="none" spc="0" normalizeH="0" baseline="0" noProof="0">
              <a:ln w="12700">
                <a:solidFill>
                  <a:srgbClr val="B2B2B2"/>
                </a:solidFill>
                <a:round/>
                <a:headEnd/>
                <a:tailEnd/>
              </a:ln>
              <a:gradFill rotWithShape="1">
                <a:gsLst>
                  <a:gs pos="0">
                    <a:srgbClr val="520402"/>
                  </a:gs>
                  <a:gs pos="100000">
                    <a:srgbClr val="FFCC00"/>
                  </a:gs>
                </a:gsLst>
                <a:lin ang="5400000" scaled="1"/>
              </a:gradFill>
              <a:effectLst>
                <a:outerShdw blurRad="63500" dist="38099" dir="2700000" sy="50000" rotWithShape="0">
                  <a:srgbClr val="875B0D">
                    <a:alpha val="74997"/>
                  </a:srgbClr>
                </a:outerShdw>
              </a:effectLst>
              <a:uLnTx/>
              <a:uFillTx/>
              <a:latin typeface="Arial Black"/>
              <a:ea typeface="Arial Black"/>
              <a:cs typeface="Arial Black"/>
            </a:endParaRPr>
          </a:p>
        </p:txBody>
      </p:sp>
      <p:sp>
        <p:nvSpPr>
          <p:cNvPr id="11" name="Rectangle 10">
            <a:extLst>
              <a:ext uri="{FF2B5EF4-FFF2-40B4-BE49-F238E27FC236}">
                <a16:creationId xmlns:a16="http://schemas.microsoft.com/office/drawing/2014/main" id="{DEF8A868-FD7C-5E46-970F-5A1DBF8A4462}"/>
              </a:ext>
            </a:extLst>
          </p:cNvPr>
          <p:cNvSpPr>
            <a:spLocks noChangeArrowheads="1"/>
          </p:cNvSpPr>
          <p:nvPr/>
        </p:nvSpPr>
        <p:spPr bwMode="auto">
          <a:xfrm>
            <a:off x="0" y="6385034"/>
            <a:ext cx="9144000" cy="468339"/>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lIns="91430" tIns="45715" rIns="91430" bIns="45715" anchor="ctr"/>
          <a:lstStyle/>
          <a:p>
            <a:pPr marL="0" marR="0" lvl="0" indent="0" algn="ctr" defTabSz="457150" rtl="0" eaLnBrk="1" fontAlgn="auto" latinLnBrk="0" hangingPunct="1">
              <a:lnSpc>
                <a:spcPct val="100000"/>
              </a:lnSpc>
              <a:spcBef>
                <a:spcPct val="20000"/>
              </a:spcBef>
              <a:spcAft>
                <a:spcPts val="0"/>
              </a:spcAft>
              <a:buClr>
                <a:srgbClr val="FFCC00"/>
              </a:buClr>
              <a:buSzPct val="70000"/>
              <a:buFontTx/>
              <a:buNone/>
              <a:tabLst/>
              <a:defRPr/>
            </a:pPr>
            <a:r>
              <a:rPr kumimoji="0" lang="ar-JO"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128"/>
                <a:cs typeface="Arial" panose="020B0604020202020204" pitchFamily="34" charset="0"/>
              </a:rPr>
              <a:t> مؤسسة الدراسات اللاهوتية الأردنية. د. ريك جريفيث</a:t>
            </a: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128"/>
                <a:cs typeface="Arial" panose="020B0604020202020204" pitchFamily="34" charset="0"/>
              </a:rPr>
              <a:t>• BibleStudyDownloads.org</a:t>
            </a: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148"/>
                                        </p:tgtEl>
                                        <p:attrNameLst>
                                          <p:attrName>style.visibility</p:attrName>
                                        </p:attrNameLst>
                                      </p:cBhvr>
                                      <p:to>
                                        <p:strVal val="visible"/>
                                      </p:to>
                                    </p:set>
                                    <p:anim calcmode="lin" valueType="num">
                                      <p:cBhvr additive="base">
                                        <p:cTn id="7" dur="500" fill="hold"/>
                                        <p:tgtEl>
                                          <p:spTgt spid="6148"/>
                                        </p:tgtEl>
                                        <p:attrNameLst>
                                          <p:attrName>ppt_x</p:attrName>
                                        </p:attrNameLst>
                                      </p:cBhvr>
                                      <p:tavLst>
                                        <p:tav tm="0">
                                          <p:val>
                                            <p:strVal val="#ppt_x"/>
                                          </p:val>
                                        </p:tav>
                                        <p:tav tm="100000">
                                          <p:val>
                                            <p:strVal val="#ppt_x"/>
                                          </p:val>
                                        </p:tav>
                                      </p:tavLst>
                                    </p:anim>
                                    <p:anim calcmode="lin" valueType="num">
                                      <p:cBhvr additive="base">
                                        <p:cTn id="8" dur="500" fill="hold"/>
                                        <p:tgtEl>
                                          <p:spTgt spid="614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8" grpId="0"/>
    </p:bldLst>
  </p:timing>
</p:sld>
</file>

<file path=ppt/slides/slide10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a:effectLst>
                  <a:glow rad="127000">
                    <a:schemeClr val="tx1"/>
                  </a:glow>
                </a:effectLst>
                <a:ea typeface="ＭＳ Ｐゴシック" charset="0"/>
              </a:rPr>
              <a:t>الكلمة المفتاحيّة</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12795" y="2276872"/>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96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البِرّ</a:t>
            </a:r>
            <a:endParaRPr kumimoji="0" lang="en-US" sz="7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رومية</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7" name="Text Box 24"/>
          <p:cNvSpPr txBox="1">
            <a:spLocks noChangeArrowheads="1"/>
          </p:cNvSpPr>
          <p:nvPr/>
        </p:nvSpPr>
        <p:spPr bwMode="auto">
          <a:xfrm>
            <a:off x="8448755" y="65344"/>
            <a:ext cx="527007" cy="8309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altLang="zh-CN" sz="2400" b="1" i="0" u="none" strike="noStrike" kern="1200" cap="none" spc="0" normalizeH="0" baseline="0" noProof="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56</a:t>
            </a:r>
            <a:endParaRPr kumimoji="0" lang="en-US" altLang="zh-CN" sz="2400" b="1" i="0"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altLang="zh-CN" sz="2400" b="1" i="0" u="none" strike="noStrike" kern="1200" cap="none" spc="0" normalizeH="0" baseline="0" noProof="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39</a:t>
            </a:r>
            <a:endParaRPr kumimoji="0" lang="en-US" altLang="zh-CN" sz="2400" b="1" i="0"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8017538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0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JO" sz="4800">
                <a:solidFill>
                  <a:schemeClr val="bg1"/>
                </a:solidFill>
                <a:effectLst>
                  <a:glow rad="101600">
                    <a:schemeClr val="tx1">
                      <a:alpha val="99000"/>
                    </a:schemeClr>
                  </a:glow>
                </a:effectLst>
              </a:rPr>
              <a:t>الموضوع الرئيسي</a:t>
            </a:r>
            <a:endParaRPr lang="en-US" sz="4800" dirty="0">
              <a:solidFill>
                <a:schemeClr val="bg1"/>
              </a:solidFill>
              <a:effectLst>
                <a:glow rad="101600">
                  <a:schemeClr val="tx1">
                    <a:alpha val="99000"/>
                  </a:schemeClr>
                </a:glow>
              </a:effectLst>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14766" y="2060848"/>
            <a:ext cx="9144000" cy="331323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algn="ctr" rtl="1" eaLnBrk="0" hangingPunct="0">
              <a:defRPr sz="3200" b="1">
                <a:solidFill>
                  <a:schemeClr val="bg1"/>
                </a:solidFill>
                <a:effectLst>
                  <a:glow rad="127000">
                    <a:schemeClr val="tx1"/>
                  </a:glow>
                </a:effectLst>
                <a:latin typeface="Arial" panose="020B0604020202020204" pitchFamily="34" charset="0"/>
                <a:ea typeface="ＭＳ Ｐゴシック"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44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بِرّ الله من خلال الإيمان بالمسيح</a:t>
            </a:r>
            <a:br>
              <a:rPr kumimoji="0" lang="en-US" sz="4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br>
            <a:r>
              <a:rPr kumimoji="0" lang="ar-JO" sz="44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يساعدنا على قبول الآخرين</a:t>
            </a:r>
            <a:endParaRPr kumimoji="0" lang="en-SG" sz="4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23</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رومية</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451529243"/>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0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Times New Roman" charset="0"/>
              <a:ea typeface="ＭＳ Ｐゴシック" charset="0"/>
              <a:cs typeface="ＭＳ Ｐゴシック"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a:effectLst>
                  <a:glow rad="127000">
                    <a:schemeClr val="tx1"/>
                  </a:glow>
                </a:effectLst>
                <a:ea typeface="ＭＳ Ｐゴシック" charset="0"/>
              </a:rPr>
              <a:t>الآيات المفتاحية</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539552" y="1196752"/>
            <a:ext cx="8136904" cy="446449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eaLnBrk="0" hangingPunct="0">
              <a:defRPr sz="4800" b="1">
                <a:solidFill>
                  <a:schemeClr val="bg1"/>
                </a:solidFill>
                <a:effectLst>
                  <a:glow rad="127000">
                    <a:schemeClr val="tx1"/>
                  </a:glow>
                </a:effectLst>
                <a:latin typeface="Arial" panose="020B0604020202020204" pitchFamily="34" charset="0"/>
                <a:ea typeface="ＭＳ Ｐゴシック"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16 لأني لست أستحي بإنجيل المسيح </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لأنه قوة الله للخلاص لكل من يؤمن: </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لليهودي أولا ثم لليوناني.</a:t>
            </a:r>
          </a:p>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ar-JO" sz="32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ar-JO" sz="32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17 لأن فيه معلن بر الله بإيمان، لإيمان</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كما هو مكتوب: </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أما البار فبالإيمان يحيا.</a:t>
            </a:r>
            <a:endPar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رومية</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7" name="Text Box 24"/>
          <p:cNvSpPr txBox="1">
            <a:spLocks noChangeArrowheads="1"/>
          </p:cNvSpPr>
          <p:nvPr/>
        </p:nvSpPr>
        <p:spPr bwMode="auto">
          <a:xfrm>
            <a:off x="8472410" y="65344"/>
            <a:ext cx="530915"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ar-JO" altLang="zh-CN" sz="2400" b="1" i="0" u="none" strike="noStrike" kern="1200" cap="none" spc="0" normalizeH="0" baseline="0" noProof="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56</a:t>
            </a:r>
            <a:endParaRPr kumimoji="0" lang="en-US" altLang="zh-CN" sz="2400" b="1" i="0"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13326225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6" name="Rectangle 2"/>
          <p:cNvSpPr>
            <a:spLocks noGrp="1" noChangeArrowheads="1"/>
          </p:cNvSpPr>
          <p:nvPr>
            <p:ph type="title"/>
          </p:nvPr>
        </p:nvSpPr>
        <p:spPr>
          <a:xfrm>
            <a:off x="0" y="494728"/>
            <a:ext cx="9144000" cy="762000"/>
          </a:xfrm>
          <a:effectLst>
            <a:outerShdw blurRad="63500" dist="35921" dir="2700000" algn="ctr" rotWithShape="0">
              <a:srgbClr val="000000">
                <a:alpha val="74998"/>
              </a:srgbClr>
            </a:outerShdw>
          </a:effectLst>
        </p:spPr>
        <p:txBody>
          <a:bodyPr/>
          <a:lstStyle/>
          <a:p>
            <a:pPr eaLnBrk="1" hangingPunct="1">
              <a:defRPr/>
            </a:pPr>
            <a:r>
              <a:rPr lang="ar-JO" sz="4000" u="sng">
                <a:ea typeface="ＭＳ Ｐゴシック" charset="-128"/>
              </a:rPr>
              <a:t>البيان الموجز</a:t>
            </a:r>
            <a:endParaRPr lang="en-US" sz="4000" dirty="0">
              <a:ea typeface="ＭＳ Ｐゴシック" charset="-128"/>
            </a:endParaRPr>
          </a:p>
        </p:txBody>
      </p:sp>
      <p:sp>
        <p:nvSpPr>
          <p:cNvPr id="134147" name="Text Box 3"/>
          <p:cNvSpPr txBox="1">
            <a:spLocks noChangeArrowheads="1"/>
          </p:cNvSpPr>
          <p:nvPr/>
        </p:nvSpPr>
        <p:spPr bwMode="auto">
          <a:xfrm>
            <a:off x="457200" y="1328736"/>
            <a:ext cx="8305800" cy="1452192"/>
          </a:xfrm>
          <a:prstGeom prst="rect">
            <a:avLst/>
          </a:prstGeom>
          <a:noFill/>
          <a:ln w="9525">
            <a:noFill/>
            <a:miter lim="800000"/>
            <a:headEnd/>
            <a:tailEnd/>
          </a:ln>
          <a:effectLst>
            <a:outerShdw blurRad="63500" dist="35921" dir="2700000" algn="ctr" rotWithShape="0">
              <a:srgbClr val="000000">
                <a:alpha val="74998"/>
              </a:srgbClr>
            </a:outerShdw>
          </a:effectLst>
        </p:spPr>
        <p:txBody>
          <a:bodyPr>
            <a:spAutoFit/>
          </a:bodyPr>
          <a:lstStyle/>
          <a:p>
            <a:pPr marL="0" marR="0" lvl="0" indent="0" algn="ctr" defTabSz="914400" rtl="1" eaLnBrk="1" fontAlgn="base" latinLnBrk="0" hangingPunct="1">
              <a:lnSpc>
                <a:spcPct val="107000"/>
              </a:lnSpc>
              <a:spcBef>
                <a:spcPts val="0"/>
              </a:spcBef>
              <a:spcAft>
                <a:spcPts val="800"/>
              </a:spcAft>
              <a:buClrTx/>
              <a:buSzTx/>
              <a:buFontTx/>
              <a:buNone/>
              <a:tabLst/>
              <a:defRPr/>
            </a:pPr>
            <a:r>
              <a:rPr kumimoji="0" lang="ar-JO" sz="2800" b="1" i="0" u="none" strike="noStrike" kern="1200" cap="none" spc="0" normalizeH="0" baseline="0" noProof="0">
                <a:ln>
                  <a:noFill/>
                </a:ln>
                <a:solidFill>
                  <a:srgbClr val="FFFF00"/>
                </a:solidFill>
                <a:effectLst/>
                <a:uLnTx/>
                <a:uFillTx/>
                <a:latin typeface="Arial Unicode MS"/>
                <a:ea typeface="Calibri" panose="020F0502020204030204" pitchFamily="34" charset="0"/>
                <a:cs typeface="Arial" panose="020B0604020202020204" pitchFamily="34" charset="0"/>
              </a:rPr>
              <a:t>إن بِرّ الله الذي يتطلب تبريراً يكون فقط بالإيمان </a:t>
            </a:r>
            <a:r>
              <a:rPr kumimoji="0" lang="ar-JO" sz="2800" b="1" i="0" u="none" strike="noStrike" kern="1200" cap="none" spc="0" normalizeH="0" baseline="0" noProof="0">
                <a:ln>
                  <a:noFill/>
                </a:ln>
                <a:solidFill>
                  <a:srgbClr val="EAEAEA"/>
                </a:solidFill>
                <a:effectLst/>
                <a:uLnTx/>
                <a:uFillTx/>
                <a:latin typeface="Arial Unicode MS"/>
                <a:ea typeface="Calibri" panose="020F0502020204030204" pitchFamily="34" charset="0"/>
                <a:cs typeface="Arial" panose="020B0604020202020204" pitchFamily="34" charset="0"/>
              </a:rPr>
              <a:t>بالمسيح وليس بأعمال الناموس، يجب أن </a:t>
            </a:r>
            <a:r>
              <a:rPr kumimoji="0" lang="ar-JO" sz="2800" b="1" i="0" u="none" strike="noStrike" kern="1200" cap="none" spc="0" normalizeH="0" baseline="0" noProof="0">
                <a:ln>
                  <a:noFill/>
                </a:ln>
                <a:solidFill>
                  <a:srgbClr val="FFFF00"/>
                </a:solidFill>
                <a:effectLst/>
                <a:uLnTx/>
                <a:uFillTx/>
                <a:latin typeface="Arial Unicode MS"/>
                <a:ea typeface="Calibri" panose="020F0502020204030204" pitchFamily="34" charset="0"/>
                <a:cs typeface="Arial" panose="020B0604020202020204" pitchFamily="34" charset="0"/>
              </a:rPr>
              <a:t>يحل الصراعات بين المؤمنين من اليهود والأمم </a:t>
            </a:r>
            <a:r>
              <a:rPr kumimoji="0" lang="ar-JO" sz="2800" b="1" i="0" u="none" strike="noStrike" kern="1200" cap="none" spc="0" normalizeH="0" baseline="0" noProof="0">
                <a:ln>
                  <a:noFill/>
                </a:ln>
                <a:solidFill>
                  <a:srgbClr val="EAEAEA"/>
                </a:solidFill>
                <a:effectLst/>
                <a:uLnTx/>
                <a:uFillTx/>
                <a:latin typeface="Arial Unicode MS"/>
                <a:ea typeface="Calibri" panose="020F0502020204030204" pitchFamily="34" charset="0"/>
                <a:cs typeface="Arial" panose="020B0604020202020204" pitchFamily="34" charset="0"/>
              </a:rPr>
              <a:t>قبل وصول بولس قريباً.</a:t>
            </a:r>
            <a:endParaRPr kumimoji="0" lang="en-US" sz="1600" b="1" i="0" u="none" strike="noStrike" kern="1200" cap="none" spc="0" normalizeH="0" baseline="0" noProof="0" dirty="0">
              <a:ln>
                <a:noFill/>
              </a:ln>
              <a:solidFill>
                <a:srgbClr val="EAEAEA"/>
              </a:solidFill>
              <a:effectLst/>
              <a:uLnTx/>
              <a:uFillTx/>
              <a:latin typeface="Calibri" panose="020F0502020204030204" pitchFamily="34" charset="0"/>
              <a:ea typeface="Calibri" panose="020F0502020204030204" pitchFamily="34" charset="0"/>
              <a:cs typeface="Arial" panose="020B0604020202020204" pitchFamily="34" charset="0"/>
            </a:endParaRPr>
          </a:p>
        </p:txBody>
      </p:sp>
      <p:sp>
        <p:nvSpPr>
          <p:cNvPr id="628740" name="Text Box 5"/>
          <p:cNvSpPr txBox="1">
            <a:spLocks noChangeArrowheads="1"/>
          </p:cNvSpPr>
          <p:nvPr/>
        </p:nvSpPr>
        <p:spPr bwMode="auto">
          <a:xfrm>
            <a:off x="8382000" y="76200"/>
            <a:ext cx="704039" cy="461665"/>
          </a:xfrm>
          <a:prstGeom prst="rect">
            <a:avLst/>
          </a:prstGeom>
          <a:noFill/>
          <a:ln w="9525">
            <a:noFill/>
            <a:miter lim="800000"/>
            <a:headEnd/>
            <a:tailEnd/>
          </a:ln>
        </p:spPr>
        <p:txBody>
          <a:bodyPr wrap="none">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Arial" panose="020B0604020202020204" pitchFamily="34" charset="0"/>
              </a:rPr>
              <a:t>145</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5" name="Text Box 3"/>
          <p:cNvSpPr txBox="1">
            <a:spLocks noChangeArrowheads="1"/>
          </p:cNvSpPr>
          <p:nvPr/>
        </p:nvSpPr>
        <p:spPr bwMode="auto">
          <a:xfrm>
            <a:off x="323528" y="4010472"/>
            <a:ext cx="8515672" cy="1657377"/>
          </a:xfrm>
          <a:prstGeom prst="rect">
            <a:avLst/>
          </a:prstGeom>
          <a:noFill/>
          <a:ln w="9525">
            <a:noFill/>
            <a:miter lim="800000"/>
            <a:headEnd/>
            <a:tailEnd/>
          </a:ln>
          <a:effectLst>
            <a:outerShdw blurRad="63500" dist="35921" dir="2700000" algn="ctr" rotWithShape="0">
              <a:srgbClr val="000000">
                <a:alpha val="74998"/>
              </a:srgbClr>
            </a:outerShdw>
          </a:effectLst>
        </p:spPr>
        <p:txBody>
          <a:bodyPr wrap="square">
            <a:spAutoFit/>
          </a:bodyPr>
          <a:lstStyle/>
          <a:p>
            <a:pPr marL="0" marR="0" lvl="0" indent="0" algn="ctr" defTabSz="914400" rtl="1" eaLnBrk="1" fontAlgn="base" latinLnBrk="0" hangingPunct="1">
              <a:lnSpc>
                <a:spcPct val="107000"/>
              </a:lnSpc>
              <a:spcBef>
                <a:spcPts val="0"/>
              </a:spcBef>
              <a:spcAft>
                <a:spcPts val="800"/>
              </a:spcAft>
              <a:buClrTx/>
              <a:buSzTx/>
              <a:buFontTx/>
              <a:buNone/>
              <a:tabLst/>
              <a:defRPr/>
            </a:pPr>
            <a:r>
              <a:rPr kumimoji="0" lang="ar-JO" sz="2800" b="1" i="0" u="none" strike="noStrike" kern="1200" cap="none" spc="0" normalizeH="0" baseline="0" noProof="0">
                <a:ln>
                  <a:noFill/>
                </a:ln>
                <a:solidFill>
                  <a:srgbClr val="FFFFFF"/>
                </a:solidFill>
                <a:effectLst/>
                <a:uLnTx/>
                <a:uFillTx/>
                <a:latin typeface="Arial Unicode MS"/>
                <a:ea typeface="Calibri" panose="020F0502020204030204" pitchFamily="34" charset="0"/>
                <a:cs typeface="Arial" panose="020B0604020202020204" pitchFamily="34" charset="0"/>
              </a:rPr>
              <a:t>هل تختبر </a:t>
            </a:r>
            <a:r>
              <a:rPr kumimoji="0" lang="ar-JO" sz="2800" b="1" i="0" u="none" strike="noStrike" kern="1200" cap="none" spc="0" normalizeH="0" baseline="0" noProof="0">
                <a:ln>
                  <a:noFill/>
                </a:ln>
                <a:solidFill>
                  <a:srgbClr val="FFFF00"/>
                </a:solidFill>
                <a:effectLst/>
                <a:uLnTx/>
                <a:uFillTx/>
                <a:latin typeface="Arial Unicode MS"/>
                <a:ea typeface="Calibri" panose="020F0502020204030204" pitchFamily="34" charset="0"/>
                <a:cs typeface="Arial" panose="020B0604020202020204" pitchFamily="34" charset="0"/>
              </a:rPr>
              <a:t>سلاماً مع مؤمنين آخرين</a:t>
            </a:r>
          </a:p>
          <a:p>
            <a:pPr marL="0" marR="0" lvl="0" indent="0" algn="ctr" defTabSz="914400" rtl="1" eaLnBrk="1" fontAlgn="base" latinLnBrk="0" hangingPunct="1">
              <a:lnSpc>
                <a:spcPct val="107000"/>
              </a:lnSpc>
              <a:spcBef>
                <a:spcPts val="0"/>
              </a:spcBef>
              <a:spcAft>
                <a:spcPts val="800"/>
              </a:spcAft>
              <a:buClrTx/>
              <a:buSzTx/>
              <a:buFontTx/>
              <a:buNone/>
              <a:tabLst/>
              <a:defRPr/>
            </a:pPr>
            <a:r>
              <a:rPr kumimoji="0" lang="ar-JO" sz="2800" b="1" i="0" u="none" strike="noStrike" kern="1200" cap="none" spc="0" normalizeH="0" baseline="0" noProof="0">
                <a:ln>
                  <a:noFill/>
                </a:ln>
                <a:solidFill>
                  <a:srgbClr val="FFFFFF"/>
                </a:solidFill>
                <a:effectLst/>
                <a:uLnTx/>
                <a:uFillTx/>
                <a:latin typeface="Arial Unicode MS"/>
                <a:ea typeface="Calibri" panose="020F0502020204030204" pitchFamily="34" charset="0"/>
                <a:cs typeface="Arial" panose="020B0604020202020204" pitchFamily="34" charset="0"/>
              </a:rPr>
              <a:t> كمستقبلين لبر الله بالإيمان؟ </a:t>
            </a:r>
          </a:p>
          <a:p>
            <a:pPr marL="0" marR="0" lvl="0" indent="0" algn="ctr" defTabSz="914400" rtl="1" eaLnBrk="1" fontAlgn="base" latinLnBrk="0" hangingPunct="1">
              <a:lnSpc>
                <a:spcPct val="107000"/>
              </a:lnSpc>
              <a:spcBef>
                <a:spcPts val="0"/>
              </a:spcBef>
              <a:spcAft>
                <a:spcPts val="800"/>
              </a:spcAft>
              <a:buClrTx/>
              <a:buSzTx/>
              <a:buFontTx/>
              <a:buNone/>
              <a:tabLst/>
              <a:defRPr/>
            </a:pPr>
            <a:r>
              <a:rPr kumimoji="0" lang="ar-JO" sz="2800" b="1" i="0" u="none" strike="noStrike" kern="1200" cap="none" spc="0" normalizeH="0" baseline="0" noProof="0">
                <a:ln>
                  <a:noFill/>
                </a:ln>
                <a:solidFill>
                  <a:srgbClr val="FFFFFF"/>
                </a:solidFill>
                <a:effectLst/>
                <a:uLnTx/>
                <a:uFillTx/>
                <a:latin typeface="Arial Unicode MS"/>
                <a:ea typeface="Calibri" panose="020F0502020204030204" pitchFamily="34" charset="0"/>
                <a:cs typeface="Arial" panose="020B0604020202020204" pitchFamily="34" charset="0"/>
              </a:rPr>
              <a:t>أم أن لديك صراعات معهم نابعة من الكبرياء؟</a:t>
            </a:r>
            <a:endParaRPr kumimoji="0" lang="en-US" sz="1600" b="1" i="0" u="none" strike="noStrike" kern="1200" cap="none" spc="0" normalizeH="0" baseline="0" noProof="0" dirty="0">
              <a:ln>
                <a:noFill/>
              </a:ln>
              <a:solidFill>
                <a:srgbClr val="FFFFFF"/>
              </a:solidFill>
              <a:effectLst/>
              <a:uLnTx/>
              <a:uFillTx/>
              <a:latin typeface="Calibri" panose="020F0502020204030204" pitchFamily="34" charset="0"/>
              <a:ea typeface="Calibri" panose="020F0502020204030204" pitchFamily="34" charset="0"/>
              <a:cs typeface="Arial" panose="020B0604020202020204" pitchFamily="34" charset="0"/>
            </a:endParaRPr>
          </a:p>
        </p:txBody>
      </p:sp>
      <p:sp>
        <p:nvSpPr>
          <p:cNvPr id="6" name="Rectangle 2"/>
          <p:cNvSpPr txBox="1">
            <a:spLocks noChangeArrowheads="1"/>
          </p:cNvSpPr>
          <p:nvPr/>
        </p:nvSpPr>
        <p:spPr bwMode="auto">
          <a:xfrm>
            <a:off x="0" y="3212976"/>
            <a:ext cx="9144000" cy="762000"/>
          </a:xfrm>
          <a:prstGeom prst="rect">
            <a:avLst/>
          </a:prstGeom>
          <a:noFill/>
          <a:ln w="9525">
            <a:noFill/>
            <a:miter lim="800000"/>
            <a:headEnd/>
            <a:tailEnd/>
          </a:ln>
          <a:effectLst>
            <a:outerShdw blurRad="63500" dist="35921" dir="2700000" algn="ctr" rotWithShape="0">
              <a:srgbClr val="000000">
                <a:alpha val="74998"/>
              </a:srgbClr>
            </a:outerShdw>
          </a:effectLst>
        </p:spPr>
        <p:txBody>
          <a:bodyPr anchor="ctr">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b="1" i="0" u="sng"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Arial" panose="020B0604020202020204" pitchFamily="34" charset="0"/>
              </a:rPr>
              <a:t>تطبيق الرسالة</a:t>
            </a:r>
            <a:endParaRPr kumimoji="0" lang="en-US" sz="4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8" name="Rectangle 2">
            <a:extLst>
              <a:ext uri="{FF2B5EF4-FFF2-40B4-BE49-F238E27FC236}">
                <a16:creationId xmlns:a16="http://schemas.microsoft.com/office/drawing/2014/main" id="{291320A5-19D2-1B41-9C52-B67B89CA4B73}"/>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رومية</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81788968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107.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JO" sz="3600" b="1">
                <a:solidFill>
                  <a:schemeClr val="bg1"/>
                </a:solidFill>
                <a:effectLst>
                  <a:glow rad="101600">
                    <a:schemeClr val="tx1">
                      <a:alpha val="99000"/>
                    </a:schemeClr>
                  </a:glow>
                </a:effectLst>
                <a:latin typeface="Arial" panose="020B0604020202020204" pitchFamily="34" charset="0"/>
                <a:cs typeface="Arial" panose="020B0604020202020204" pitchFamily="34" charset="0"/>
              </a:rPr>
              <a:t>بيان الملكوت</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0" y="1602008"/>
            <a:ext cx="9144000" cy="369920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algn="ctr" rtl="1" eaLnBrk="0" hangingPunct="0">
              <a:defRPr sz="3200" b="1">
                <a:solidFill>
                  <a:schemeClr val="bg1"/>
                </a:solidFill>
                <a:effectLst>
                  <a:glow rad="127000">
                    <a:schemeClr val="tx1"/>
                  </a:glow>
                </a:effectLst>
                <a:latin typeface="Arial" panose="020B0604020202020204" pitchFamily="34" charset="0"/>
                <a:ea typeface="ＭＳ Ｐゴシック"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إن دعوة الله لدخول ملكوته هي</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 استدعاء فعّال من خلال الكرازة بالإنجيل</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 التي تضمن أن الناس سيخرجون</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 من ملكوت الظلام (8: 28-30)</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 الذي هو عمل الرّوح (14: 17).</a:t>
            </a:r>
            <a:endParaRPr kumimoji="0" lang="en-US" sz="32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endParaRPr>
          </a:p>
        </p:txBody>
      </p:sp>
      <p:sp>
        <p:nvSpPr>
          <p:cNvPr id="7"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27ب</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 name="Rectangle 2">
            <a:extLst>
              <a:ext uri="{FF2B5EF4-FFF2-40B4-BE49-F238E27FC236}">
                <a16:creationId xmlns:a16="http://schemas.microsoft.com/office/drawing/2014/main" id="{4779F80F-8C33-DA4C-A5A7-C0BE39FF2616}"/>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رومية</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283419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108.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9" name="Picture 8"/>
          <p:cNvPicPr>
            <a:picLocks noChangeAspect="1"/>
          </p:cNvPicPr>
          <p:nvPr/>
        </p:nvPicPr>
        <p:blipFill>
          <a:blip r:embed="rId4">
            <a:extLst>
              <a:ext uri="{BEBA8EAE-BF5A-486C-A8C5-ECC9F3942E4B}">
                <a14:imgProps xmlns:a14="http://schemas.microsoft.com/office/drawing/2010/main">
                  <a14:imgLayer r:embed="rId5">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JO" sz="3600" b="1">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العهد</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467544" y="1602007"/>
            <a:ext cx="8136903" cy="3483177"/>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algn="ctr" rtl="1" eaLnBrk="0" hangingPunct="0">
              <a:defRPr sz="3200" b="1">
                <a:solidFill>
                  <a:schemeClr val="bg1"/>
                </a:solidFill>
                <a:effectLst>
                  <a:glow rad="127000">
                    <a:schemeClr val="tx1"/>
                  </a:glow>
                </a:effectLst>
                <a:latin typeface="Arial" panose="020B0604020202020204" pitchFamily="34" charset="0"/>
                <a:ea typeface="ＭＳ Ｐゴシック"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كان للمؤمنين اليهود امتياز أن يكونوا أول من قبل الإنجيل (1: 16، قارن 2: 9-10)، لكن الأمم الآن قد طُعّموا في العهد الإبراهيمي (11: 11-24).</a:t>
            </a:r>
            <a:endParaRPr kumimoji="0" lang="en-US" sz="32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27ب</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AB70B2E0-2E71-EC40-A5C3-A07C70D6C57E}"/>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رومية</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17874458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09.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9139943" cy="685800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JO" sz="3600" b="1">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الفِداء</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algn="ctr" rtl="1" eaLnBrk="0" hangingPunct="0">
              <a:defRPr sz="3200" b="1">
                <a:solidFill>
                  <a:schemeClr val="bg1"/>
                </a:solidFill>
                <a:effectLst>
                  <a:glow rad="127000">
                    <a:schemeClr val="tx1"/>
                  </a:glow>
                </a:effectLst>
                <a:latin typeface="Arial" panose="020B0604020202020204" pitchFamily="34" charset="0"/>
                <a:ea typeface="ＭＳ Ｐゴシック"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يسوع هو إله الأمم وكذلك إله اليهود (3: 29)</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 لأن كلا المجموعتين</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 قد خلّصتا بالإيمان بالمسيح (1: 16- 17).</a:t>
            </a:r>
            <a:endParaRPr kumimoji="0" lang="en-US" sz="32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27ب</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CD0FE2C8-15E4-AF42-9169-B5337701BC6E}"/>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رومية</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9163492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42712" name="Rectangle 46"/>
          <p:cNvSpPr>
            <a:spLocks noGrp="1" noChangeArrowheads="1"/>
          </p:cNvSpPr>
          <p:nvPr>
            <p:ph type="title" idx="4294967295"/>
          </p:nvPr>
        </p:nvSpPr>
        <p:spPr>
          <a:xfrm>
            <a:off x="0" y="1"/>
            <a:ext cx="9144000" cy="830997"/>
          </a:xfrm>
          <a:solidFill>
            <a:schemeClr val="accent2"/>
          </a:solidFill>
        </p:spPr>
        <p:txBody>
          <a:bodyPr wrap="square" anchor="t">
            <a:spAutoFit/>
          </a:bodyPr>
          <a:lstStyle/>
          <a:p>
            <a:pPr eaLnBrk="1" hangingPunct="1">
              <a:spcBef>
                <a:spcPct val="50000"/>
              </a:spcBef>
            </a:pPr>
            <a:r>
              <a:rPr lang="ar-SA" sz="4800" dirty="0">
                <a:solidFill>
                  <a:schemeClr val="bg1"/>
                </a:solidFill>
                <a:ea typeface="ＭＳ Ｐゴシック" charset="0"/>
              </a:rPr>
              <a:t>متى</a:t>
            </a:r>
            <a:endParaRPr lang="en-US" sz="4800" dirty="0">
              <a:solidFill>
                <a:schemeClr val="bg1"/>
              </a:solidFill>
              <a:ea typeface="ＭＳ Ｐゴシック" charset="0"/>
            </a:endParaRPr>
          </a:p>
        </p:txBody>
      </p:sp>
      <p:sp>
        <p:nvSpPr>
          <p:cNvPr id="242689" name="Rectangle 2"/>
          <p:cNvSpPr>
            <a:spLocks noChangeArrowheads="1"/>
          </p:cNvSpPr>
          <p:nvPr/>
        </p:nvSpPr>
        <p:spPr bwMode="auto">
          <a:xfrm>
            <a:off x="0" y="838200"/>
            <a:ext cx="9144000" cy="6019800"/>
          </a:xfrm>
          <a:prstGeom prst="rect">
            <a:avLst/>
          </a:prstGeom>
          <a:solidFill>
            <a:srgbClr val="FFFFCC"/>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wrap="none" lIns="91341" tIns="45671" rIns="91341" bIns="45671"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nvGrpSpPr>
          <p:cNvPr id="242690" name="Group 3"/>
          <p:cNvGrpSpPr>
            <a:grpSpLocks/>
          </p:cNvGrpSpPr>
          <p:nvPr/>
        </p:nvGrpSpPr>
        <p:grpSpPr bwMode="auto">
          <a:xfrm>
            <a:off x="72428" y="838200"/>
            <a:ext cx="9755109" cy="1060441"/>
            <a:chOff x="32" y="0"/>
            <a:chExt cx="4310" cy="696"/>
          </a:xfrm>
        </p:grpSpPr>
        <p:sp>
          <p:nvSpPr>
            <p:cNvPr id="242723" name="Rectangle 4"/>
            <p:cNvSpPr>
              <a:spLocks noChangeArrowheads="1"/>
            </p:cNvSpPr>
            <p:nvPr/>
          </p:nvSpPr>
          <p:spPr bwMode="auto">
            <a:xfrm>
              <a:off x="32" y="0"/>
              <a:ext cx="3976" cy="671"/>
            </a:xfrm>
            <a:prstGeom prst="rect">
              <a:avLst/>
            </a:prstGeom>
            <a:solidFill>
              <a:srgbClr val="FFFFCC">
                <a:alpha val="50195"/>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3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3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المسيا والسلطان على الكنيسة</a:t>
              </a:r>
              <a:endParaRPr kumimoji="0" lang="en-US" altLang="zh-CN" sz="3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3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a:t>
              </a:r>
            </a:p>
          </p:txBody>
        </p:sp>
        <p:sp>
          <p:nvSpPr>
            <p:cNvPr id="242724" name="Rectangle 5"/>
            <p:cNvSpPr>
              <a:spLocks noChangeArrowheads="1"/>
            </p:cNvSpPr>
            <p:nvPr/>
          </p:nvSpPr>
          <p:spPr bwMode="auto">
            <a:xfrm>
              <a:off x="302" y="25"/>
              <a:ext cx="4040" cy="671"/>
            </a:xfrm>
            <a:prstGeom prst="rect">
              <a:avLst/>
            </a:prstGeom>
            <a:solidFill>
              <a:srgbClr val="FFFFCC">
                <a:alpha val="0"/>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sp>
        <p:nvSpPr>
          <p:cNvPr id="242721" name="Rectangle 7"/>
          <p:cNvSpPr>
            <a:spLocks noChangeArrowheads="1"/>
          </p:cNvSpPr>
          <p:nvPr/>
        </p:nvSpPr>
        <p:spPr bwMode="auto">
          <a:xfrm>
            <a:off x="72428" y="1857127"/>
            <a:ext cx="2933308" cy="1139825"/>
          </a:xfrm>
          <a:prstGeom prst="rect">
            <a:avLst/>
          </a:prstGeom>
          <a:solidFill>
            <a:srgbClr val="FFFFCC">
              <a:alpha val="50195"/>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lIns="91341" tIns="45671" rIns="91341" bIns="45671"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دليل أولي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على أن يسوع</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هو المسيا</a:t>
            </a:r>
            <a:endPar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42692" name="Rectangle 9"/>
          <p:cNvSpPr>
            <a:spLocks noChangeArrowheads="1"/>
          </p:cNvSpPr>
          <p:nvPr/>
        </p:nvSpPr>
        <p:spPr bwMode="auto">
          <a:xfrm>
            <a:off x="3151188" y="1857127"/>
            <a:ext cx="2932112" cy="1139825"/>
          </a:xfrm>
          <a:prstGeom prst="rect">
            <a:avLst/>
          </a:prstGeom>
          <a:solidFill>
            <a:srgbClr val="FFFFCC">
              <a:alpha val="50195"/>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lIns="91341" tIns="45671" rIns="91341" bIns="45671"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الرفض والفترة</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بين المجيئين</a:t>
            </a:r>
            <a:endPar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42693" name="Rectangle 11"/>
          <p:cNvSpPr>
            <a:spLocks noChangeArrowheads="1"/>
          </p:cNvSpPr>
          <p:nvPr/>
        </p:nvSpPr>
        <p:spPr bwMode="auto">
          <a:xfrm>
            <a:off x="6229371" y="1857127"/>
            <a:ext cx="2841625" cy="1139825"/>
          </a:xfrm>
          <a:prstGeom prst="rect">
            <a:avLst/>
          </a:prstGeom>
          <a:solidFill>
            <a:srgbClr val="FFFFCC">
              <a:alpha val="50195"/>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lIns="91341" tIns="45671" rIns="91341" bIns="45671"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الدليل النهائي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على أن يسوع</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هو المسيا</a:t>
            </a:r>
          </a:p>
        </p:txBody>
      </p:sp>
      <p:sp>
        <p:nvSpPr>
          <p:cNvPr id="242694" name="Rectangle 14"/>
          <p:cNvSpPr>
            <a:spLocks noChangeArrowheads="1"/>
          </p:cNvSpPr>
          <p:nvPr/>
        </p:nvSpPr>
        <p:spPr bwMode="auto">
          <a:xfrm>
            <a:off x="73046" y="3000396"/>
            <a:ext cx="2932113" cy="963613"/>
          </a:xfrm>
          <a:prstGeom prst="rect">
            <a:avLst/>
          </a:prstGeom>
          <a:solidFill>
            <a:srgbClr val="FFFFCC">
              <a:alpha val="50195"/>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lIns="91341" tIns="45671" rIns="91341" bIns="45671"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الاصحاحات 1-10</a:t>
            </a:r>
            <a:endPar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42695" name="Rectangle 16"/>
          <p:cNvSpPr>
            <a:spLocks noChangeArrowheads="1"/>
          </p:cNvSpPr>
          <p:nvPr/>
        </p:nvSpPr>
        <p:spPr bwMode="auto">
          <a:xfrm>
            <a:off x="3151188" y="3000396"/>
            <a:ext cx="2932112" cy="963613"/>
          </a:xfrm>
          <a:prstGeom prst="rect">
            <a:avLst/>
          </a:prstGeom>
          <a:solidFill>
            <a:srgbClr val="FFFFCC">
              <a:alpha val="50195"/>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lIns="91341" tIns="45671" rIns="91341" bIns="45671"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الاصحاحات 11-27</a:t>
            </a:r>
            <a:endPar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42696" name="Rectangle 18"/>
          <p:cNvSpPr>
            <a:spLocks noChangeArrowheads="1"/>
          </p:cNvSpPr>
          <p:nvPr/>
        </p:nvSpPr>
        <p:spPr bwMode="auto">
          <a:xfrm>
            <a:off x="6229371" y="3000396"/>
            <a:ext cx="2841625" cy="963613"/>
          </a:xfrm>
          <a:prstGeom prst="rect">
            <a:avLst/>
          </a:prstGeom>
          <a:solidFill>
            <a:srgbClr val="FFFFCC">
              <a:alpha val="50195"/>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lIns="91341" tIns="45671" rIns="91341" bIns="45671"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الاصحاح 28</a:t>
            </a:r>
            <a:endPar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a:t>
            </a:r>
          </a:p>
        </p:txBody>
      </p:sp>
      <p:sp>
        <p:nvSpPr>
          <p:cNvPr id="242697" name="Rectangle 20"/>
          <p:cNvSpPr>
            <a:spLocks noChangeArrowheads="1"/>
          </p:cNvSpPr>
          <p:nvPr/>
        </p:nvSpPr>
        <p:spPr bwMode="auto">
          <a:xfrm>
            <a:off x="73046" y="4047976"/>
            <a:ext cx="2932113" cy="965200"/>
          </a:xfrm>
          <a:prstGeom prst="rect">
            <a:avLst/>
          </a:prstGeom>
          <a:solidFill>
            <a:srgbClr val="FFFFCC">
              <a:alpha val="50195"/>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lIns="91341" tIns="45671" rIns="91341" bIns="45671"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a:t>
            </a: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تقديم الملك</a:t>
            </a:r>
            <a:endPar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42698" name="Rectangle 22"/>
          <p:cNvSpPr>
            <a:spLocks noChangeArrowheads="1"/>
          </p:cNvSpPr>
          <p:nvPr/>
        </p:nvSpPr>
        <p:spPr bwMode="auto">
          <a:xfrm>
            <a:off x="3151188" y="4047976"/>
            <a:ext cx="2932112" cy="965200"/>
          </a:xfrm>
          <a:prstGeom prst="rect">
            <a:avLst/>
          </a:prstGeom>
          <a:solidFill>
            <a:srgbClr val="FFFFCC">
              <a:alpha val="50195"/>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lIns="91341" tIns="45671" rIns="91341" bIns="45671"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رفض الملك</a:t>
            </a:r>
            <a:endPar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42699" name="Rectangle 24"/>
          <p:cNvSpPr>
            <a:spLocks noChangeArrowheads="1"/>
          </p:cNvSpPr>
          <p:nvPr/>
        </p:nvSpPr>
        <p:spPr bwMode="auto">
          <a:xfrm>
            <a:off x="6019821" y="4047976"/>
            <a:ext cx="3051175" cy="965200"/>
          </a:xfrm>
          <a:prstGeom prst="rect">
            <a:avLst/>
          </a:prstGeom>
          <a:solidFill>
            <a:srgbClr val="FFFFCC">
              <a:alpha val="50195"/>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lIns="91341" tIns="45671" rIns="91341" bIns="45671"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a:t>
            </a: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إعادة تقديم الملك</a:t>
            </a:r>
            <a:endPar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42719" name="Rectangle 27"/>
          <p:cNvSpPr>
            <a:spLocks noChangeArrowheads="1"/>
          </p:cNvSpPr>
          <p:nvPr/>
        </p:nvSpPr>
        <p:spPr bwMode="auto">
          <a:xfrm>
            <a:off x="72429" y="5057676"/>
            <a:ext cx="2933308" cy="963612"/>
          </a:xfrm>
          <a:prstGeom prst="rect">
            <a:avLst/>
          </a:prstGeom>
          <a:solidFill>
            <a:srgbClr val="FFFFCC">
              <a:alpha val="50195"/>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a:t>
            </a: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يعلم الجماهير</a:t>
            </a:r>
            <a:endPar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nvGrpSpPr>
          <p:cNvPr id="242701" name="Group 29"/>
          <p:cNvGrpSpPr>
            <a:grpSpLocks/>
          </p:cNvGrpSpPr>
          <p:nvPr/>
        </p:nvGrpSpPr>
        <p:grpSpPr bwMode="auto">
          <a:xfrm>
            <a:off x="3150612" y="5057676"/>
            <a:ext cx="6174479" cy="963611"/>
            <a:chOff x="1392" y="2685"/>
            <a:chExt cx="2728" cy="633"/>
          </a:xfrm>
        </p:grpSpPr>
        <p:sp>
          <p:nvSpPr>
            <p:cNvPr id="242717" name="Rectangle 30"/>
            <p:cNvSpPr>
              <a:spLocks noChangeArrowheads="1"/>
            </p:cNvSpPr>
            <p:nvPr/>
          </p:nvSpPr>
          <p:spPr bwMode="auto">
            <a:xfrm>
              <a:off x="1392" y="2685"/>
              <a:ext cx="2616" cy="633"/>
            </a:xfrm>
            <a:prstGeom prst="rect">
              <a:avLst/>
            </a:prstGeom>
            <a:solidFill>
              <a:srgbClr val="FFFFCC">
                <a:alpha val="50195"/>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يعلم التلاميذ</a:t>
              </a:r>
              <a:endPar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a:t>
              </a:r>
            </a:p>
          </p:txBody>
        </p:sp>
        <p:sp>
          <p:nvSpPr>
            <p:cNvPr id="242718" name="Rectangle 31"/>
            <p:cNvSpPr>
              <a:spLocks noChangeArrowheads="1"/>
            </p:cNvSpPr>
            <p:nvPr/>
          </p:nvSpPr>
          <p:spPr bwMode="auto">
            <a:xfrm flipH="1">
              <a:off x="4040" y="2685"/>
              <a:ext cx="80" cy="633"/>
            </a:xfrm>
            <a:prstGeom prst="rect">
              <a:avLst/>
            </a:prstGeom>
            <a:solidFill>
              <a:srgbClr val="FFFFCC">
                <a:alpha val="0"/>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sp>
        <p:nvSpPr>
          <p:cNvPr id="242715" name="Rectangle 33"/>
          <p:cNvSpPr>
            <a:spLocks noChangeArrowheads="1"/>
          </p:cNvSpPr>
          <p:nvPr/>
        </p:nvSpPr>
        <p:spPr bwMode="auto">
          <a:xfrm>
            <a:off x="72429" y="5992192"/>
            <a:ext cx="2933308" cy="965200"/>
          </a:xfrm>
          <a:prstGeom prst="rect">
            <a:avLst/>
          </a:prstGeom>
          <a:solidFill>
            <a:srgbClr val="FFFFCC">
              <a:alpha val="50195"/>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موضعي</a:t>
            </a:r>
            <a:endPar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42713" name="Rectangle 36"/>
          <p:cNvSpPr>
            <a:spLocks noChangeArrowheads="1"/>
          </p:cNvSpPr>
          <p:nvPr/>
        </p:nvSpPr>
        <p:spPr bwMode="auto">
          <a:xfrm>
            <a:off x="3151477" y="5992191"/>
            <a:ext cx="5991660" cy="965200"/>
          </a:xfrm>
          <a:prstGeom prst="rect">
            <a:avLst/>
          </a:prstGeom>
          <a:solidFill>
            <a:srgbClr val="FFFFCC">
              <a:alpha val="50195"/>
            </a:srgbClr>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anchor="ct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زمني</a:t>
            </a:r>
            <a:endPar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a:t>
            </a:r>
          </a:p>
        </p:txBody>
      </p:sp>
      <p:sp>
        <p:nvSpPr>
          <p:cNvPr id="242704" name="Text Box 38"/>
          <p:cNvSpPr txBox="1">
            <a:spLocks noChangeArrowheads="1"/>
          </p:cNvSpPr>
          <p:nvPr/>
        </p:nvSpPr>
        <p:spPr bwMode="auto">
          <a:xfrm>
            <a:off x="8578855" y="44634"/>
            <a:ext cx="530715" cy="4615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none" lIns="91341" tIns="45671" rIns="91341" bIns="45671">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67</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42705" name="Line 39"/>
          <p:cNvSpPr>
            <a:spLocks noChangeShapeType="1"/>
          </p:cNvSpPr>
          <p:nvPr/>
        </p:nvSpPr>
        <p:spPr bwMode="auto">
          <a:xfrm>
            <a:off x="0" y="1828800"/>
            <a:ext cx="9144000" cy="0"/>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wrap="none" lIns="91341" tIns="45671" rIns="91341" bIns="45671"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mn-cs"/>
            </a:endParaRPr>
          </a:p>
        </p:txBody>
      </p:sp>
      <p:sp>
        <p:nvSpPr>
          <p:cNvPr id="242706" name="Line 40"/>
          <p:cNvSpPr>
            <a:spLocks noChangeShapeType="1"/>
          </p:cNvSpPr>
          <p:nvPr/>
        </p:nvSpPr>
        <p:spPr bwMode="auto">
          <a:xfrm>
            <a:off x="0" y="3048000"/>
            <a:ext cx="9144000" cy="0"/>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wrap="none" lIns="91341" tIns="45671" rIns="91341" bIns="45671"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mn-cs"/>
            </a:endParaRPr>
          </a:p>
        </p:txBody>
      </p:sp>
      <p:sp>
        <p:nvSpPr>
          <p:cNvPr id="242707" name="Line 41"/>
          <p:cNvSpPr>
            <a:spLocks noChangeShapeType="1"/>
          </p:cNvSpPr>
          <p:nvPr/>
        </p:nvSpPr>
        <p:spPr bwMode="auto">
          <a:xfrm>
            <a:off x="0" y="3962400"/>
            <a:ext cx="9144000" cy="0"/>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wrap="none" lIns="91341" tIns="45671" rIns="91341" bIns="45671"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mn-cs"/>
            </a:endParaRPr>
          </a:p>
        </p:txBody>
      </p:sp>
      <p:sp>
        <p:nvSpPr>
          <p:cNvPr id="242708" name="Line 42"/>
          <p:cNvSpPr>
            <a:spLocks noChangeShapeType="1"/>
          </p:cNvSpPr>
          <p:nvPr/>
        </p:nvSpPr>
        <p:spPr bwMode="auto">
          <a:xfrm>
            <a:off x="0" y="5029200"/>
            <a:ext cx="9144000" cy="0"/>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wrap="none" lIns="91341" tIns="45671" rIns="91341" bIns="45671"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mn-cs"/>
            </a:endParaRPr>
          </a:p>
        </p:txBody>
      </p:sp>
      <p:sp>
        <p:nvSpPr>
          <p:cNvPr id="242709" name="Line 43"/>
          <p:cNvSpPr>
            <a:spLocks noChangeShapeType="1"/>
          </p:cNvSpPr>
          <p:nvPr/>
        </p:nvSpPr>
        <p:spPr bwMode="auto">
          <a:xfrm>
            <a:off x="0" y="5867400"/>
            <a:ext cx="9144000" cy="0"/>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wrap="none" lIns="91341" tIns="45671" rIns="91341" bIns="45671"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mn-cs"/>
            </a:endParaRPr>
          </a:p>
        </p:txBody>
      </p:sp>
      <p:sp>
        <p:nvSpPr>
          <p:cNvPr id="242710" name="Line 44"/>
          <p:cNvSpPr>
            <a:spLocks noChangeShapeType="1"/>
          </p:cNvSpPr>
          <p:nvPr/>
        </p:nvSpPr>
        <p:spPr bwMode="auto">
          <a:xfrm>
            <a:off x="3124200" y="1828800"/>
            <a:ext cx="0" cy="5029200"/>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wrap="none" lIns="91341" tIns="45671" rIns="91341" bIns="45671"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mn-cs"/>
            </a:endParaRPr>
          </a:p>
        </p:txBody>
      </p:sp>
      <p:sp>
        <p:nvSpPr>
          <p:cNvPr id="242711" name="Line 45"/>
          <p:cNvSpPr>
            <a:spLocks noChangeShapeType="1"/>
          </p:cNvSpPr>
          <p:nvPr/>
        </p:nvSpPr>
        <p:spPr bwMode="auto">
          <a:xfrm>
            <a:off x="6019800" y="1828800"/>
            <a:ext cx="0" cy="3200400"/>
          </a:xfrm>
          <a:prstGeom prst="line">
            <a:avLst/>
          </a:prstGeom>
          <a:noFill/>
          <a:ln w="9525">
            <a:solidFill>
              <a:schemeClr val="tx1"/>
            </a:solidFill>
            <a:round/>
            <a:headEnd/>
            <a:tailEnd/>
          </a:ln>
          <a:extLst>
            <a:ext uri="{909E8E84-426E-40dd-AFC4-6F175D3DCCD1}">
              <a14:hiddenFill xmlns="" xmlns:a14="http://schemas.microsoft.com/office/drawing/2010/main">
                <a:noFill/>
              </a14:hiddenFill>
            </a:ext>
          </a:extLst>
        </p:spPr>
        <p:txBody>
          <a:bodyPr wrap="none" lIns="91341" tIns="45671" rIns="91341" bIns="45671"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mn-cs"/>
            </a:endParaRPr>
          </a:p>
        </p:txBody>
      </p:sp>
    </p:spTree>
    <p:extLst>
      <p:ext uri="{BB962C8B-B14F-4D97-AF65-F5344CB8AC3E}">
        <p14:creationId xmlns:p14="http://schemas.microsoft.com/office/powerpoint/2010/main" val="5905220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42712"/>
                                        </p:tgtEl>
                                        <p:attrNameLst>
                                          <p:attrName>style.visibility</p:attrName>
                                        </p:attrNameLst>
                                      </p:cBhvr>
                                      <p:to>
                                        <p:strVal val="visible"/>
                                      </p:to>
                                    </p:set>
                                    <p:animEffect transition="in" filter="checkerboard(across)">
                                      <p:cBhvr>
                                        <p:cTn id="7" dur="500"/>
                                        <p:tgtEl>
                                          <p:spTgt spid="24271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2712" grpId="0" animBg="1"/>
    </p:bldLst>
  </p:timing>
</p:sld>
</file>

<file path=ppt/slides/slide110.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4">
            <a:extLst>
              <a:ext uri="{28A0092B-C50C-407E-A947-70E740481C1C}">
                <a14:useLocalDpi xmlns:a14="http://schemas.microsoft.com/office/drawing/2010/main" val="0"/>
              </a:ext>
            </a:extLst>
          </a:blip>
          <a:srcRect l="24847"/>
          <a:stretch/>
        </p:blipFill>
        <p:spPr>
          <a:xfrm>
            <a:off x="-18654" y="0"/>
            <a:ext cx="9162653" cy="6858000"/>
          </a:xfrm>
          <a:prstGeom prst="rect">
            <a:avLst/>
          </a:prstGeom>
        </p:spPr>
      </p:pic>
      <p:sp>
        <p:nvSpPr>
          <p:cNvPr id="2" name="Title 1"/>
          <p:cNvSpPr>
            <a:spLocks noGrp="1"/>
          </p:cNvSpPr>
          <p:nvPr>
            <p:ph type="ctrTitle"/>
          </p:nvPr>
        </p:nvSpPr>
        <p:spPr>
          <a:xfrm>
            <a:off x="-18653" y="-27384"/>
            <a:ext cx="9162651" cy="1397996"/>
          </a:xfrm>
          <a:solidFill>
            <a:schemeClr val="tx1"/>
          </a:solidFill>
        </p:spPr>
        <p:txBody>
          <a:bodyPr/>
          <a:lstStyle/>
          <a:p>
            <a:r>
              <a:rPr lang="ar-JO" sz="3600" b="1">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النبوة</a:t>
            </a:r>
            <a:b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br>
            <a: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a:t>
            </a:r>
            <a:r>
              <a:rPr lang="ar-JO" sz="3600" b="1">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الرّب، الإله</a:t>
            </a:r>
            <a: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 </a:t>
            </a: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90720" y="1602007"/>
            <a:ext cx="8946974"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algn="ctr" rtl="1" eaLnBrk="0" hangingPunct="0">
              <a:defRPr sz="3200" b="1">
                <a:solidFill>
                  <a:schemeClr val="bg1"/>
                </a:solidFill>
                <a:effectLst>
                  <a:glow rad="127000">
                    <a:schemeClr val="tx1"/>
                  </a:glow>
                </a:effectLst>
                <a:latin typeface="Arial" panose="020B0604020202020204" pitchFamily="34" charset="0"/>
                <a:ea typeface="ＭＳ Ｐゴシック"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عند عودة المسيح ستثقُ به الأمّة اليهودية كرّبٍ عندما </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ينزع الله خطاياهم (11: 26-27) في العهد الجديد</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 الذي استُهِلّ مع إسرائيل في المملكة المسيّانية</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 عندما تغفر خطاياها (إر 31: 34) وأعطي الرّوح للأمة</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 (إش 59: 21؛ حز 36: 27).</a:t>
            </a:r>
            <a:endParaRPr kumimoji="0" lang="en-US" sz="32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27ب</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F3C6B9F4-5A41-F547-8FC5-1E13849FCB2F}"/>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رومية</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4235794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11.xml><?xml version="1.0" encoding="utf-8"?>
<p:sld xmlns:a="http://schemas.openxmlformats.org/drawingml/2006/main" xmlns:r="http://schemas.openxmlformats.org/officeDocument/2006/relationships" xmlns:p="http://schemas.openxmlformats.org/presentationml/2006/main">
  <p:cSld>
    <p:bg>
      <p:bgPr>
        <a:blipFill dpi="0" rotWithShape="0">
          <a:blip r:embed="rId3">
            <a:extLst>
              <a:ext uri="{28A0092B-C50C-407E-A947-70E740481C1C}">
                <a14:useLocalDpi xmlns:a14="http://schemas.microsoft.com/office/drawing/2010/main"/>
              </a:ext>
            </a:extLst>
          </a:blip>
          <a:srcRect/>
          <a:stretch>
            <a:fillRect/>
          </a:stretch>
        </a:blipFill>
        <a:effectLst/>
      </p:bgPr>
    </p:bg>
    <p:spTree>
      <p:nvGrpSpPr>
        <p:cNvPr id="1" name=""/>
        <p:cNvGrpSpPr/>
        <p:nvPr/>
      </p:nvGrpSpPr>
      <p:grpSpPr>
        <a:xfrm>
          <a:off x="0" y="0"/>
          <a:ext cx="0" cy="0"/>
          <a:chOff x="0" y="0"/>
          <a:chExt cx="0" cy="0"/>
        </a:xfrm>
      </p:grpSpPr>
      <p:sp>
        <p:nvSpPr>
          <p:cNvPr id="626690" name="Rectangle 2"/>
          <p:cNvSpPr>
            <a:spLocks noGrp="1" noChangeArrowheads="1"/>
          </p:cNvSpPr>
          <p:nvPr>
            <p:ph type="title"/>
          </p:nvPr>
        </p:nvSpPr>
        <p:spPr>
          <a:xfrm>
            <a:off x="0" y="304800"/>
            <a:ext cx="9144000" cy="838200"/>
          </a:xfrm>
        </p:spPr>
        <p:txBody>
          <a:bodyPr/>
          <a:lstStyle/>
          <a:p>
            <a:pPr lvl="0" defTabSz="457200">
              <a:defRPr/>
            </a:pPr>
            <a:r>
              <a:rPr lang="ar-JO" sz="7200">
                <a:solidFill>
                  <a:srgbClr val="FFFFFF"/>
                </a:solidFill>
                <a:effectLst>
                  <a:glow rad="127000">
                    <a:srgbClr val="000000"/>
                  </a:glow>
                </a:effectLst>
                <a:ea typeface="ＭＳ Ｐゴシック" charset="0"/>
                <a:cs typeface="Arial" panose="020B0604020202020204" pitchFamily="34" charset="0"/>
              </a:rPr>
              <a:t>البِرّ</a:t>
            </a:r>
            <a:endParaRPr lang="en-US" sz="5400" kern="1200" dirty="0">
              <a:solidFill>
                <a:srgbClr val="FFFFFF"/>
              </a:solidFill>
              <a:effectLst>
                <a:glow rad="127000">
                  <a:srgbClr val="000000"/>
                </a:glow>
              </a:effectLst>
              <a:ea typeface="ＭＳ Ｐゴシック" charset="0"/>
              <a:cs typeface="Arial" panose="020B0604020202020204" pitchFamily="34" charset="0"/>
            </a:endParaRPr>
          </a:p>
        </p:txBody>
      </p:sp>
      <p:sp>
        <p:nvSpPr>
          <p:cNvPr id="626691" name="Text Box 3"/>
          <p:cNvSpPr txBox="1">
            <a:spLocks noChangeArrowheads="1"/>
          </p:cNvSpPr>
          <p:nvPr/>
        </p:nvSpPr>
        <p:spPr bwMode="auto">
          <a:xfrm>
            <a:off x="8382000" y="76200"/>
            <a:ext cx="704039" cy="461665"/>
          </a:xfrm>
          <a:prstGeom prst="rect">
            <a:avLst/>
          </a:prstGeom>
          <a:noFill/>
          <a:ln w="9525">
            <a:noFill/>
            <a:miter lim="800000"/>
            <a:headEnd/>
            <a:tailEnd/>
          </a:ln>
        </p:spPr>
        <p:txBody>
          <a:bodyPr wrap="none">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128"/>
                <a:cs typeface="Arial" panose="020B0604020202020204" pitchFamily="34" charset="0"/>
              </a:rPr>
              <a:t>145</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graphicFrame>
        <p:nvGraphicFramePr>
          <p:cNvPr id="165892" name="Group 4"/>
          <p:cNvGraphicFramePr>
            <a:graphicFrameLocks noGrp="1"/>
          </p:cNvGraphicFramePr>
          <p:nvPr/>
        </p:nvGraphicFramePr>
        <p:xfrm>
          <a:off x="76200" y="1473200"/>
          <a:ext cx="8991600" cy="5232400"/>
        </p:xfrm>
        <a:graphic>
          <a:graphicData uri="http://schemas.openxmlformats.org/drawingml/2006/table">
            <a:tbl>
              <a:tblPr/>
              <a:tblGrid>
                <a:gridCol w="1143000">
                  <a:extLst>
                    <a:ext uri="{9D8B030D-6E8A-4147-A177-3AD203B41FA5}">
                      <a16:colId xmlns:a16="http://schemas.microsoft.com/office/drawing/2014/main" val="20000"/>
                    </a:ext>
                  </a:extLst>
                </a:gridCol>
                <a:gridCol w="1425575">
                  <a:extLst>
                    <a:ext uri="{9D8B030D-6E8A-4147-A177-3AD203B41FA5}">
                      <a16:colId xmlns:a16="http://schemas.microsoft.com/office/drawing/2014/main" val="20001"/>
                    </a:ext>
                  </a:extLst>
                </a:gridCol>
                <a:gridCol w="1284288">
                  <a:extLst>
                    <a:ext uri="{9D8B030D-6E8A-4147-A177-3AD203B41FA5}">
                      <a16:colId xmlns:a16="http://schemas.microsoft.com/office/drawing/2014/main" val="20002"/>
                    </a:ext>
                  </a:extLst>
                </a:gridCol>
                <a:gridCol w="1285875">
                  <a:extLst>
                    <a:ext uri="{9D8B030D-6E8A-4147-A177-3AD203B41FA5}">
                      <a16:colId xmlns:a16="http://schemas.microsoft.com/office/drawing/2014/main" val="20003"/>
                    </a:ext>
                  </a:extLst>
                </a:gridCol>
                <a:gridCol w="1284287">
                  <a:extLst>
                    <a:ext uri="{9D8B030D-6E8A-4147-A177-3AD203B41FA5}">
                      <a16:colId xmlns:a16="http://schemas.microsoft.com/office/drawing/2014/main" val="20004"/>
                    </a:ext>
                  </a:extLst>
                </a:gridCol>
                <a:gridCol w="1284288">
                  <a:extLst>
                    <a:ext uri="{9D8B030D-6E8A-4147-A177-3AD203B41FA5}">
                      <a16:colId xmlns:a16="http://schemas.microsoft.com/office/drawing/2014/main" val="20005"/>
                    </a:ext>
                  </a:extLst>
                </a:gridCol>
                <a:gridCol w="1284287">
                  <a:extLst>
                    <a:ext uri="{9D8B030D-6E8A-4147-A177-3AD203B41FA5}">
                      <a16:colId xmlns:a16="http://schemas.microsoft.com/office/drawing/2014/main" val="20006"/>
                    </a:ext>
                  </a:extLst>
                </a:gridCol>
              </a:tblGrid>
              <a:tr h="1743075">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kern="1200"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الموضوع</a:t>
                      </a:r>
                      <a:endParaRPr kumimoji="0" lang="en-US" sz="2000" b="1" i="0" u="none" strike="noStrike" kern="1200"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kern="1200"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الحاجة</a:t>
                      </a:r>
                      <a:endParaRPr kumimoji="0" lang="en-US" sz="2000" b="1" i="0" u="none" strike="noStrike" kern="1200"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المتاح</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الممنوح</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الإثبات</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التطبيق</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المنتشر</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0"/>
                  </a:ext>
                </a:extLst>
              </a:tr>
              <a:tr h="1746250">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kern="1200"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مقدمة</a:t>
                      </a:r>
                      <a:endParaRPr kumimoji="0" lang="en-US" sz="2000" b="1" i="0" u="none" strike="noStrike" kern="1200"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kern="1200"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1: 1-17</a:t>
                      </a:r>
                      <a:endParaRPr kumimoji="0" lang="en-US" sz="2000" b="1" i="0" u="none" strike="noStrike" kern="1200"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kern="1200"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الدينونة</a:t>
                      </a:r>
                      <a:endParaRPr kumimoji="0" lang="en-US" sz="2000" b="1" i="0" u="none" strike="noStrike" kern="1200"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kern="1200"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1: 18-</a:t>
                      </a:r>
                      <a:br>
                        <a:rPr kumimoji="0" lang="en-US" sz="2000" b="1" i="0" u="none" strike="noStrike" kern="1200"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rPr>
                      </a:br>
                      <a:r>
                        <a:rPr kumimoji="0" lang="ar-JO" sz="2000" b="1" i="0" u="none" strike="noStrike" kern="1200"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 3: 20</a:t>
                      </a:r>
                      <a:endParaRPr kumimoji="0" lang="en-US" sz="2000" b="1" i="0" u="none" strike="noStrike" kern="1200"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التبرير</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3: 21-</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5: 21</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التقديس</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6-8</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الإختيار </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9-11</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التغير</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12: 1-</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15: 13</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النمو</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15: 14-</a:t>
                      </a:r>
                    </a:p>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16: 27</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1743075">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outerShdw blurRad="38100" dist="38100" dir="2700000" algn="tl">
                              <a:srgbClr val="000000"/>
                            </a:outerShdw>
                          </a:effectLst>
                          <a:latin typeface="Arial" panose="020B0604020202020204" pitchFamily="34" charset="0"/>
                          <a:ea typeface="ＭＳ Ｐゴシック" charset="-128"/>
                          <a:cs typeface="Arial" panose="020B0604020202020204" pitchFamily="34" charset="0"/>
                        </a:rPr>
                        <a:t>البداية</a:t>
                      </a:r>
                      <a:endParaRPr kumimoji="0" lang="en-US" sz="2000" b="1" i="0" u="none" strike="noStrike" cap="none" normalizeH="0" baseline="0" dirty="0">
                        <a:ln>
                          <a:noFill/>
                        </a:ln>
                        <a:solidFill>
                          <a:schemeClr val="bg1"/>
                        </a:solidFill>
                        <a:effectLst>
                          <a:outerShdw blurRad="38100" dist="38100" dir="2700000" algn="tl">
                            <a:srgbClr val="000000"/>
                          </a:outerShdw>
                        </a:effectLst>
                        <a:latin typeface="Arial" panose="020B0604020202020204" pitchFamily="34" charset="0"/>
                        <a:ea typeface="ＭＳ Ｐゴシック" charset="-128"/>
                        <a:cs typeface="Arial" panose="020B0604020202020204" pitchFamily="34" charset="0"/>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kern="1200"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الخطية</a:t>
                      </a:r>
                      <a:endParaRPr kumimoji="0" lang="en-US" sz="2000" b="1" i="0" u="none" strike="noStrike" kern="1200"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الخلاص</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الإنفصال</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السيادة</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الخدمة</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Tx/>
                        <a:buSzTx/>
                        <a:buFontTx/>
                        <a:buNone/>
                        <a:tabLst/>
                      </a:pPr>
                      <a:r>
                        <a:rPr kumimoji="0" lang="ar-JO" sz="2000" b="1" i="0" u="none" strike="noStrike" cap="none" normalizeH="0" baseline="0">
                          <a:ln>
                            <a:noFill/>
                          </a:ln>
                          <a:solidFill>
                            <a:schemeClr val="bg1"/>
                          </a:solidFill>
                          <a:effectLst/>
                          <a:latin typeface="Arial" panose="020B0604020202020204" pitchFamily="34" charset="0"/>
                          <a:ea typeface="ＭＳ Ｐゴシック" charset="-128"/>
                          <a:cs typeface="Arial" panose="020B0604020202020204" pitchFamily="34" charset="0"/>
                        </a:rPr>
                        <a:t>الإرسال</a:t>
                      </a:r>
                      <a:endParaRPr kumimoji="0" lang="en-US" sz="2000" b="1" i="0" u="none" strike="noStrike" cap="none" normalizeH="0" baseline="0" dirty="0">
                        <a:ln>
                          <a:noFill/>
                        </a:ln>
                        <a:solidFill>
                          <a:schemeClr val="bg1"/>
                        </a:solidFill>
                        <a:effectLst/>
                        <a:latin typeface="Arial" panose="020B0604020202020204" pitchFamily="34" charset="0"/>
                        <a:ea typeface="ＭＳ Ｐゴシック" charset="-128"/>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bl>
          </a:graphicData>
        </a:graphic>
      </p:graphicFrame>
      <p:sp>
        <p:nvSpPr>
          <p:cNvPr id="5" name="Rectangle 2">
            <a:extLst>
              <a:ext uri="{FF2B5EF4-FFF2-40B4-BE49-F238E27FC236}">
                <a16:creationId xmlns:a16="http://schemas.microsoft.com/office/drawing/2014/main" id="{D2420DB6-B457-2B4D-B983-E76E7A99CF8A}"/>
              </a:ext>
            </a:extLst>
          </p:cNvPr>
          <p:cNvSpPr txBox="1">
            <a:spLocks noChangeArrowheads="1"/>
          </p:cNvSpPr>
          <p:nvPr/>
        </p:nvSpPr>
        <p:spPr bwMode="auto">
          <a:xfrm>
            <a:off x="57960" y="-27384"/>
            <a:ext cx="1993759" cy="838200"/>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رومية</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11598283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1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4" name="Group 3">
            <a:extLst>
              <a:ext uri="{FF2B5EF4-FFF2-40B4-BE49-F238E27FC236}">
                <a16:creationId xmlns:a16="http://schemas.microsoft.com/office/drawing/2014/main" id="{8F52C0B4-45FF-7C4C-8628-55172A774DF2}"/>
              </a:ext>
            </a:extLst>
          </p:cNvPr>
          <p:cNvGrpSpPr/>
          <p:nvPr/>
        </p:nvGrpSpPr>
        <p:grpSpPr>
          <a:xfrm>
            <a:off x="-1" y="426685"/>
            <a:ext cx="9111087" cy="6169868"/>
            <a:chOff x="-1" y="116632"/>
            <a:chExt cx="9111087" cy="6169868"/>
          </a:xfrm>
        </p:grpSpPr>
        <p:pic>
          <p:nvPicPr>
            <p:cNvPr id="12" name="Picture 11"/>
            <p:cNvPicPr/>
            <p:nvPr/>
          </p:nvPicPr>
          <p:blipFill rotWithShape="1">
            <a:blip r:embed="rId3">
              <a:extLst>
                <a:ext uri="{28A0092B-C50C-407E-A947-70E740481C1C}">
                  <a14:useLocalDpi xmlns:a14="http://schemas.microsoft.com/office/drawing/2010/main" val="0"/>
                </a:ext>
              </a:extLst>
            </a:blip>
            <a:srcRect l="4692" t="31351" r="7641" b="11388"/>
            <a:stretch/>
          </p:blipFill>
          <p:spPr bwMode="auto">
            <a:xfrm>
              <a:off x="-1" y="1935856"/>
              <a:ext cx="9111087" cy="4350644"/>
            </a:xfrm>
            <a:prstGeom prst="rect">
              <a:avLst/>
            </a:prstGeom>
            <a:noFill/>
            <a:ln>
              <a:noFill/>
            </a:ln>
          </p:spPr>
        </p:pic>
        <p:sp>
          <p:nvSpPr>
            <p:cNvPr id="3" name="Rectangle 2">
              <a:extLst>
                <a:ext uri="{FF2B5EF4-FFF2-40B4-BE49-F238E27FC236}">
                  <a16:creationId xmlns:a16="http://schemas.microsoft.com/office/drawing/2014/main" id="{5B9B2807-31F6-AB4C-A9E4-DEC3E1E2E9CD}"/>
                </a:ext>
              </a:extLst>
            </p:cNvPr>
            <p:cNvSpPr/>
            <p:nvPr/>
          </p:nvSpPr>
          <p:spPr bwMode="auto">
            <a:xfrm>
              <a:off x="1475656" y="116632"/>
              <a:ext cx="1512168" cy="463846"/>
            </a:xfrm>
            <a:prstGeom prst="rect">
              <a:avLst/>
            </a:prstGeom>
            <a:solidFill>
              <a:schemeClr val="bg1"/>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endParaRPr>
            </a:p>
          </p:txBody>
        </p:sp>
      </p:grpSp>
      <p:sp>
        <p:nvSpPr>
          <p:cNvPr id="5" name="Rectangle 3"/>
          <p:cNvSpPr txBox="1">
            <a:spLocks noChangeArrowheads="1"/>
          </p:cNvSpPr>
          <p:nvPr/>
        </p:nvSpPr>
        <p:spPr bwMode="auto">
          <a:xfrm>
            <a:off x="0" y="6335106"/>
            <a:ext cx="9144000" cy="522894"/>
          </a:xfrm>
          <a:prstGeom prst="rect">
            <a:avLst/>
          </a:prstGeom>
          <a:solidFill>
            <a:schemeClr val="tx1"/>
          </a:solidFill>
          <a:ln>
            <a:noFill/>
          </a:ln>
          <a:effectLst>
            <a:outerShdw blurRad="63500" dist="35921" dir="2700000" algn="ctr" rotWithShape="0">
              <a:srgbClr val="808080">
                <a:alpha val="74998"/>
              </a:srgbClr>
            </a:outerShdw>
          </a:effectLst>
          <a:extLs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0" cap="none" spc="0" normalizeH="0" baseline="0" noProof="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Arial" panose="020B0604020202020204" pitchFamily="34" charset="0"/>
              </a:rPr>
              <a:t>باري هدلستون، الكتاب المقدس المتوازن</a:t>
            </a:r>
            <a:endParaRPr kumimoji="0" lang="en-US" sz="2400" b="1" i="0"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Arial" panose="020B0604020202020204" pitchFamily="34" charset="0"/>
            </a:endParaRPr>
          </a:p>
        </p:txBody>
      </p:sp>
      <p:sp>
        <p:nvSpPr>
          <p:cNvPr id="2" name="Title 1"/>
          <p:cNvSpPr>
            <a:spLocks noGrp="1"/>
          </p:cNvSpPr>
          <p:nvPr>
            <p:ph type="title"/>
          </p:nvPr>
        </p:nvSpPr>
        <p:spPr>
          <a:xfrm>
            <a:off x="-1" y="-48606"/>
            <a:ext cx="5184576" cy="504056"/>
          </a:xfrm>
          <a:solidFill>
            <a:schemeClr val="tx1"/>
          </a:solidFill>
        </p:spPr>
        <p:txBody>
          <a:bodyPr/>
          <a:lstStyle/>
          <a:p>
            <a:r>
              <a:rPr lang="ar-SA" sz="3200" dirty="0"/>
              <a:t>رومية</a:t>
            </a:r>
            <a:endParaRPr lang="en-US" sz="3200" dirty="0"/>
          </a:p>
        </p:txBody>
      </p:sp>
      <p:sp>
        <p:nvSpPr>
          <p:cNvPr id="6" name="Rectangle 5">
            <a:extLst>
              <a:ext uri="{FF2B5EF4-FFF2-40B4-BE49-F238E27FC236}">
                <a16:creationId xmlns:a16="http://schemas.microsoft.com/office/drawing/2014/main" id="{082CC6BC-044F-4AA7-BFB8-9727C560CC0B}"/>
              </a:ext>
            </a:extLst>
          </p:cNvPr>
          <p:cNvSpPr/>
          <p:nvPr/>
        </p:nvSpPr>
        <p:spPr bwMode="auto">
          <a:xfrm>
            <a:off x="-36512" y="548680"/>
            <a:ext cx="2952328" cy="925511"/>
          </a:xfrm>
          <a:prstGeom prst="rect">
            <a:avLst/>
          </a:prstGeom>
          <a:no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128"/>
                <a:cs typeface="Arial" panose="020B0604020202020204" pitchFamily="34" charset="0"/>
              </a:rPr>
              <a:t>1- شهادة عن خطيئة الإنسان</a:t>
            </a: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128"/>
                <a:cs typeface="Arial" panose="020B0604020202020204" pitchFamily="34" charset="0"/>
              </a:rPr>
              <a:t>2- دينونة الإنسان على الخطية</a:t>
            </a: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128"/>
                <a:cs typeface="Arial" panose="020B0604020202020204" pitchFamily="34" charset="0"/>
              </a:rPr>
              <a:t>3- أدلة على تبرير الله</a:t>
            </a:r>
            <a:endParaRPr kumimoji="0" lang="en-US"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endParaRPr>
          </a:p>
        </p:txBody>
      </p:sp>
      <p:sp>
        <p:nvSpPr>
          <p:cNvPr id="7" name="Rectangle 6">
            <a:extLst>
              <a:ext uri="{FF2B5EF4-FFF2-40B4-BE49-F238E27FC236}">
                <a16:creationId xmlns:a16="http://schemas.microsoft.com/office/drawing/2014/main" id="{CC555FFD-3438-490F-BC91-020BB10666F0}"/>
              </a:ext>
            </a:extLst>
          </p:cNvPr>
          <p:cNvSpPr/>
          <p:nvPr/>
        </p:nvSpPr>
        <p:spPr bwMode="auto">
          <a:xfrm>
            <a:off x="2483767" y="548680"/>
            <a:ext cx="3171019" cy="1756508"/>
          </a:xfrm>
          <a:prstGeom prst="rect">
            <a:avLst/>
          </a:prstGeom>
          <a:noFill/>
          <a:ln w="9525" cap="flat" cmpd="sng" algn="ctr">
            <a:solidFill>
              <a:schemeClr val="bg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128"/>
                <a:cs typeface="Arial" panose="020B0604020202020204" pitchFamily="34" charset="0"/>
              </a:rPr>
              <a:t>4- الله يحسب إبراهيم باراً</a:t>
            </a: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128"/>
                <a:cs typeface="Arial" panose="020B0604020202020204" pitchFamily="34" charset="0"/>
              </a:rPr>
              <a:t>5- نوال البر بالمسيح</a:t>
            </a: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128"/>
                <a:cs typeface="Arial" panose="020B0604020202020204" pitchFamily="34" charset="0"/>
              </a:rPr>
              <a:t>6- صلب الطبيعة الخاطئة</a:t>
            </a: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128"/>
                <a:cs typeface="Arial" panose="020B0604020202020204" pitchFamily="34" charset="0"/>
              </a:rPr>
              <a:t>7- مشكلة الخطية المستمرة</a:t>
            </a: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128"/>
                <a:cs typeface="Arial" panose="020B0604020202020204" pitchFamily="34" charset="0"/>
              </a:rPr>
              <a:t>8- اختبار الحرية في المسيح</a:t>
            </a: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128"/>
                <a:cs typeface="Arial" panose="020B0604020202020204" pitchFamily="34" charset="0"/>
              </a:rPr>
              <a:t>9- إظهار الحب لإسرائيل</a:t>
            </a:r>
            <a:endParaRPr kumimoji="0" lang="en-US"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endParaRPr>
          </a:p>
        </p:txBody>
      </p:sp>
      <p:sp>
        <p:nvSpPr>
          <p:cNvPr id="8" name="Rectangle 7">
            <a:extLst>
              <a:ext uri="{FF2B5EF4-FFF2-40B4-BE49-F238E27FC236}">
                <a16:creationId xmlns:a16="http://schemas.microsoft.com/office/drawing/2014/main" id="{429CF0DD-839D-4A04-9C28-76370BB8C3B3}"/>
              </a:ext>
            </a:extLst>
          </p:cNvPr>
          <p:cNvSpPr/>
          <p:nvPr/>
        </p:nvSpPr>
        <p:spPr bwMode="auto">
          <a:xfrm>
            <a:off x="5652120" y="44624"/>
            <a:ext cx="2952328" cy="648512"/>
          </a:xfrm>
          <a:prstGeom prst="rect">
            <a:avLst/>
          </a:prstGeom>
          <a:no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128"/>
                <a:cs typeface="Arial" panose="020B0604020202020204" pitchFamily="34" charset="0"/>
              </a:rPr>
              <a:t>10- فرصة لخلاص اليهود</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128"/>
                <a:cs typeface="Arial" panose="020B0604020202020204" pitchFamily="34" charset="0"/>
              </a:rPr>
              <a:t>11- ملء الأمم</a:t>
            </a:r>
            <a:endParaRPr kumimoji="0" lang="en-US"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endParaRPr>
          </a:p>
        </p:txBody>
      </p:sp>
      <p:sp>
        <p:nvSpPr>
          <p:cNvPr id="9" name="Rectangle 8">
            <a:extLst>
              <a:ext uri="{FF2B5EF4-FFF2-40B4-BE49-F238E27FC236}">
                <a16:creationId xmlns:a16="http://schemas.microsoft.com/office/drawing/2014/main" id="{F44564CA-C4C7-41C1-9161-D36D234A2ABA}"/>
              </a:ext>
            </a:extLst>
          </p:cNvPr>
          <p:cNvSpPr/>
          <p:nvPr/>
        </p:nvSpPr>
        <p:spPr bwMode="auto">
          <a:xfrm>
            <a:off x="5652120" y="796502"/>
            <a:ext cx="2952328" cy="1479509"/>
          </a:xfrm>
          <a:prstGeom prst="rect">
            <a:avLst/>
          </a:prstGeom>
          <a:no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128"/>
                <a:cs typeface="Arial" panose="020B0604020202020204" pitchFamily="34" charset="0"/>
              </a:rPr>
              <a:t>12- الفرح في ممارسة المواهب</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128"/>
                <a:cs typeface="Arial" panose="020B0604020202020204" pitchFamily="34" charset="0"/>
              </a:rPr>
              <a:t>13- تأسيس سلطات الله</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128"/>
                <a:cs typeface="Arial" panose="020B0604020202020204" pitchFamily="34" charset="0"/>
              </a:rPr>
              <a:t>14- الأخوة الأقوياء والضعفاء</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128"/>
                <a:cs typeface="Arial" panose="020B0604020202020204" pitchFamily="34" charset="0"/>
              </a:rPr>
              <a:t>15- الوحدة مع الكنيسة</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128"/>
                <a:cs typeface="Arial" panose="020B0604020202020204" pitchFamily="34" charset="0"/>
              </a:rPr>
              <a:t>16- التحيات المرسلة من بولس</a:t>
            </a:r>
            <a:endParaRPr kumimoji="0" lang="en-US"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128"/>
              <a:cs typeface="Arial" panose="020B0604020202020204" pitchFamily="34" charset="0"/>
            </a:endParaRPr>
          </a:p>
        </p:txBody>
      </p:sp>
    </p:spTree>
    <p:extLst>
      <p:ext uri="{BB962C8B-B14F-4D97-AF65-F5344CB8AC3E}">
        <p14:creationId xmlns:p14="http://schemas.microsoft.com/office/powerpoint/2010/main" val="24564972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0-#ppt_w/2"/>
                                          </p:val>
                                        </p:tav>
                                        <p:tav tm="100000">
                                          <p:val>
                                            <p:strVal val="#ppt_x"/>
                                          </p:val>
                                        </p:tav>
                                      </p:tavLst>
                                    </p:anim>
                                    <p:anim calcmode="lin" valueType="num">
                                      <p:cBhvr additive="base">
                                        <p:cTn id="8" dur="500" fill="hold"/>
                                        <p:tgtEl>
                                          <p:spTgt spid="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1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648194" name="Picture 2" descr="https://www.incimages.com/uploaded_files/image/970x450/getty_614212068_370098.jpg">
            <a:extLst>
              <a:ext uri="{FF2B5EF4-FFF2-40B4-BE49-F238E27FC236}">
                <a16:creationId xmlns:a16="http://schemas.microsoft.com/office/drawing/2014/main" id="{40441580-9915-C544-9497-0AC1D29913EC}"/>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9592" r="11860"/>
          <a:stretch/>
        </p:blipFill>
        <p:spPr bwMode="auto">
          <a:xfrm>
            <a:off x="23813" y="-1"/>
            <a:ext cx="9180590" cy="6104082"/>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23813" y="3391851"/>
            <a:ext cx="9144000"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72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رومية</a:t>
            </a:r>
            <a:endParaRPr kumimoji="0" lang="en-US" sz="7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1046826"/>
            <a:ext cx="9120187" cy="1446653"/>
          </a:xfrm>
          <a:effectLst>
            <a:outerShdw blurRad="63500" dist="35921" dir="2700000" algn="ctr" rotWithShape="0">
              <a:schemeClr val="tx2">
                <a:alpha val="74998"/>
              </a:schemeClr>
            </a:outerShdw>
          </a:effectLst>
        </p:spPr>
        <p:txBody>
          <a:bodyPr/>
          <a:lstStyle/>
          <a:p>
            <a:pPr>
              <a:defRPr/>
            </a:pPr>
            <a:r>
              <a:rPr lang="ar-JO" sz="8800">
                <a:effectLst>
                  <a:glow rad="127000">
                    <a:schemeClr val="tx1"/>
                  </a:glow>
                </a:effectLst>
                <a:ea typeface="ＭＳ Ｐゴシック" charset="0"/>
              </a:rPr>
              <a:t>كن قابلاً</a:t>
            </a:r>
            <a:endParaRPr lang="en-US" sz="8800" dirty="0">
              <a:effectLst>
                <a:glow rad="127000">
                  <a:schemeClr val="tx1"/>
                </a:glow>
              </a:effectLst>
              <a:ea typeface="ＭＳ Ｐゴシック" charset="0"/>
            </a:endParaRP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i="0" u="none" strike="noStrike" kern="0" cap="none" spc="0" normalizeH="0" baseline="0" noProof="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جريفيث</a:t>
            </a: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JO" sz="2000" b="1" i="0" u="none" strike="noStrike" kern="0" cap="none" spc="0" normalizeH="0" baseline="0" noProof="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a:t>
            </a:r>
            <a:endPar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Tree>
    <p:extLst>
      <p:ext uri="{BB962C8B-B14F-4D97-AF65-F5344CB8AC3E}">
        <p14:creationId xmlns:p14="http://schemas.microsoft.com/office/powerpoint/2010/main" val="1930833885"/>
      </p:ext>
    </p:extLst>
  </p:cSld>
  <p:clrMapOvr>
    <a:masterClrMapping/>
  </p:clrMapOvr>
  <p:transition/>
</p:sld>
</file>

<file path=ppt/slides/slide1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47170" name="Picture 2" descr="https://i2.wp.com/www.marcandangel.com/images/7-stop-expecting-others.jpg?resize=500%2C393">
            <a:extLst>
              <a:ext uri="{FF2B5EF4-FFF2-40B4-BE49-F238E27FC236}">
                <a16:creationId xmlns:a16="http://schemas.microsoft.com/office/drawing/2014/main" id="{9EF4AD37-DF57-B94F-B5AB-2C94E342B2F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822533" y="0"/>
            <a:ext cx="6350000" cy="499110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125760" y="548680"/>
            <a:ext cx="5958408" cy="3744416"/>
          </a:xfrm>
          <a:effectLst>
            <a:outerShdw blurRad="63500" dist="35921" dir="2700000" algn="ctr" rotWithShape="0">
              <a:schemeClr val="tx2">
                <a:alpha val="74998"/>
              </a:schemeClr>
            </a:outerShdw>
          </a:effectLst>
        </p:spPr>
        <p:txBody>
          <a:bodyPr/>
          <a:lstStyle/>
          <a:p>
            <a:pPr>
              <a:defRPr/>
            </a:pPr>
            <a:r>
              <a:rPr lang="ar-JO" sz="6000">
                <a:effectLst>
                  <a:glow rad="127000">
                    <a:schemeClr val="tx1"/>
                  </a:glow>
                </a:effectLst>
                <a:ea typeface="ＭＳ Ｐゴシック" charset="0"/>
              </a:rPr>
              <a:t>عادة لا نقبل</a:t>
            </a:r>
            <a:br>
              <a:rPr lang="ar-JO" sz="6000">
                <a:effectLst>
                  <a:glow rad="127000">
                    <a:schemeClr val="tx1"/>
                  </a:glow>
                </a:effectLst>
                <a:ea typeface="ＭＳ Ｐゴシック" charset="0"/>
              </a:rPr>
            </a:br>
            <a:r>
              <a:rPr lang="ar-JO" sz="6000">
                <a:effectLst>
                  <a:glow rad="127000">
                    <a:schemeClr val="tx1"/>
                  </a:glow>
                </a:effectLst>
                <a:ea typeface="ＭＳ Ｐゴシック" charset="0"/>
              </a:rPr>
              <a:t>الأشخاص المختلفين</a:t>
            </a:r>
            <a:endParaRPr lang="en-US" sz="6000" dirty="0">
              <a:effectLst>
                <a:glow rad="127000">
                  <a:schemeClr val="tx1"/>
                </a:glow>
              </a:effectLst>
              <a:ea typeface="ＭＳ Ｐゴシック" charset="0"/>
            </a:endParaRPr>
          </a:p>
        </p:txBody>
      </p:sp>
      <p:sp>
        <p:nvSpPr>
          <p:cNvPr id="6" name="Rectangle 2">
            <a:extLst>
              <a:ext uri="{FF2B5EF4-FFF2-40B4-BE49-F238E27FC236}">
                <a16:creationId xmlns:a16="http://schemas.microsoft.com/office/drawing/2014/main" id="{B5CF63AB-DAC4-2B49-A474-A0EA462C971A}"/>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رومية</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9366834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2" descr="https://lifejottings.files.wordpress.com/2013/06/accept-differences2.jpg">
            <a:extLst>
              <a:ext uri="{FF2B5EF4-FFF2-40B4-BE49-F238E27FC236}">
                <a16:creationId xmlns:a16="http://schemas.microsoft.com/office/drawing/2014/main" id="{EEDC1715-AFC1-A844-A2DB-A2A94FBB599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2104" y="0"/>
            <a:ext cx="9144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620688"/>
            <a:ext cx="9144000" cy="1008112"/>
          </a:xfrm>
          <a:solidFill>
            <a:schemeClr val="tx1"/>
          </a:solidFill>
          <a:effectLst>
            <a:outerShdw blurRad="63500" dist="35921" dir="2700000" algn="ctr" rotWithShape="0">
              <a:schemeClr val="tx2">
                <a:alpha val="74998"/>
              </a:schemeClr>
            </a:outerShdw>
          </a:effectLst>
        </p:spPr>
        <p:txBody>
          <a:bodyPr anchor="ctr"/>
          <a:lstStyle/>
          <a:p>
            <a:pPr>
              <a:defRPr/>
            </a:pPr>
            <a:r>
              <a:rPr lang="ar-JO" sz="5400">
                <a:effectLst>
                  <a:glow rad="127000">
                    <a:schemeClr val="tx1"/>
                  </a:glow>
                </a:effectLst>
                <a:ea typeface="ＭＳ Ｐゴシック" charset="0"/>
              </a:rPr>
              <a:t>لماذا </a:t>
            </a:r>
            <a:r>
              <a:rPr lang="ar-JO" sz="5400">
                <a:solidFill>
                  <a:srgbClr val="FFFF00"/>
                </a:solidFill>
                <a:effectLst>
                  <a:glow rad="127000">
                    <a:schemeClr val="tx1"/>
                  </a:glow>
                </a:effectLst>
                <a:ea typeface="ＭＳ Ｐゴシック" charset="0"/>
              </a:rPr>
              <a:t>نقبل</a:t>
            </a:r>
            <a:r>
              <a:rPr lang="ar-JO" sz="5400">
                <a:effectLst>
                  <a:glow rad="127000">
                    <a:schemeClr val="tx1"/>
                  </a:glow>
                </a:effectLst>
                <a:ea typeface="ＭＳ Ｐゴシック" charset="0"/>
              </a:rPr>
              <a:t> بعضنا البعض؟</a:t>
            </a:r>
            <a:endParaRPr lang="en-US" sz="5400" dirty="0">
              <a:effectLst>
                <a:glow rad="127000">
                  <a:schemeClr val="tx1"/>
                </a:glow>
              </a:effectLst>
              <a:ea typeface="ＭＳ Ｐゴシック" charset="0"/>
            </a:endParaRPr>
          </a:p>
        </p:txBody>
      </p:sp>
      <p:sp>
        <p:nvSpPr>
          <p:cNvPr id="4" name="Rectangle 2">
            <a:extLst>
              <a:ext uri="{FF2B5EF4-FFF2-40B4-BE49-F238E27FC236}">
                <a16:creationId xmlns:a16="http://schemas.microsoft.com/office/drawing/2014/main" id="{EE4E88A9-53A4-644B-9542-CB465789D4C0}"/>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رومية</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2086947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116.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622594" name="Rectangle 2"/>
          <p:cNvSpPr>
            <a:spLocks noGrp="1" noChangeArrowheads="1"/>
          </p:cNvSpPr>
          <p:nvPr>
            <p:ph type="ctrTitle"/>
          </p:nvPr>
        </p:nvSpPr>
        <p:spPr>
          <a:xfrm>
            <a:off x="-2033" y="116208"/>
            <a:ext cx="2514600" cy="2209800"/>
          </a:xfrm>
          <a:effectLst/>
        </p:spPr>
        <p:txBody>
          <a:bodyPr/>
          <a:lstStyle/>
          <a:p>
            <a:pPr eaLnBrk="1" hangingPunct="1"/>
            <a:r>
              <a:rPr lang="ar-JO" sz="3600">
                <a:solidFill>
                  <a:schemeClr val="bg1"/>
                </a:solidFill>
                <a:effectLst>
                  <a:glow rad="101600">
                    <a:schemeClr val="tx1">
                      <a:alpha val="75000"/>
                    </a:schemeClr>
                  </a:glow>
                </a:effectLst>
                <a:cs typeface="Arial" panose="020B0604020202020204" pitchFamily="34" charset="0"/>
              </a:rPr>
              <a:t>لماذا </a:t>
            </a:r>
            <a:r>
              <a:rPr lang="ar-JO" sz="3600">
                <a:solidFill>
                  <a:srgbClr val="FFFF00"/>
                </a:solidFill>
                <a:effectLst>
                  <a:glow rad="101600">
                    <a:schemeClr val="tx1">
                      <a:alpha val="75000"/>
                    </a:schemeClr>
                  </a:glow>
                </a:effectLst>
                <a:cs typeface="Arial" panose="020B0604020202020204" pitchFamily="34" charset="0"/>
              </a:rPr>
              <a:t>نقبل</a:t>
            </a:r>
            <a:r>
              <a:rPr lang="ar-JO" sz="3600">
                <a:solidFill>
                  <a:schemeClr val="bg1"/>
                </a:solidFill>
                <a:effectLst>
                  <a:glow rad="101600">
                    <a:schemeClr val="tx1">
                      <a:alpha val="75000"/>
                    </a:schemeClr>
                  </a:glow>
                </a:effectLst>
                <a:cs typeface="Arial" panose="020B0604020202020204" pitchFamily="34" charset="0"/>
              </a:rPr>
              <a:t> بعضنا البعض؟</a:t>
            </a:r>
            <a:endParaRPr lang="en-US" dirty="0">
              <a:solidFill>
                <a:schemeClr val="bg1"/>
              </a:solidFill>
              <a:effectLst>
                <a:glow rad="101600">
                  <a:schemeClr val="tx1">
                    <a:alpha val="75000"/>
                  </a:schemeClr>
                </a:glow>
              </a:effectLst>
              <a:cs typeface="Arial" panose="020B0604020202020204" pitchFamily="34" charset="0"/>
            </a:endParaRPr>
          </a:p>
        </p:txBody>
      </p:sp>
      <p:sp>
        <p:nvSpPr>
          <p:cNvPr id="997381" name="Oval 5"/>
          <p:cNvSpPr>
            <a:spLocks noChangeAspect="1" noChangeArrowheads="1"/>
          </p:cNvSpPr>
          <p:nvPr/>
        </p:nvSpPr>
        <p:spPr bwMode="auto">
          <a:xfrm>
            <a:off x="2346325" y="609600"/>
            <a:ext cx="5959475" cy="5791200"/>
          </a:xfrm>
          <a:prstGeom prst="ellipse">
            <a:avLst/>
          </a:prstGeom>
          <a:gradFill rotWithShape="0">
            <a:gsLst>
              <a:gs pos="5000">
                <a:schemeClr val="tx1"/>
              </a:gs>
              <a:gs pos="100000">
                <a:srgbClr val="521B93"/>
              </a:gs>
            </a:gsLst>
            <a:path path="shape">
              <a:fillToRect l="50000" t="50000" r="50000" b="50000"/>
            </a:path>
          </a:gradFill>
          <a:ln w="38100">
            <a:solidFill>
              <a:schemeClr val="bg1"/>
            </a:solidFill>
            <a:round/>
            <a:headEnd/>
            <a:tailEnd/>
          </a:ln>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glow rad="101600">
                  <a:srgbClr val="000000">
                    <a:alpha val="75000"/>
                  </a:srgbClr>
                </a:glow>
              </a:effectLst>
              <a:uLnTx/>
              <a:uFillTx/>
              <a:latin typeface="Arial" panose="020B0604020202020204" pitchFamily="34" charset="0"/>
              <a:ea typeface="Osaka"/>
              <a:cs typeface="Arial" panose="020B0604020202020204" pitchFamily="34" charset="0"/>
            </a:endParaRPr>
          </a:p>
        </p:txBody>
      </p:sp>
      <p:sp>
        <p:nvSpPr>
          <p:cNvPr id="997389" name="Line 13"/>
          <p:cNvSpPr>
            <a:spLocks noChangeShapeType="1"/>
          </p:cNvSpPr>
          <p:nvPr/>
        </p:nvSpPr>
        <p:spPr bwMode="auto">
          <a:xfrm flipV="1">
            <a:off x="5257800" y="609600"/>
            <a:ext cx="0" cy="2819400"/>
          </a:xfrm>
          <a:prstGeom prst="line">
            <a:avLst/>
          </a:prstGeom>
          <a:noFill/>
          <a:ln w="38100">
            <a:solidFill>
              <a:schemeClr val="bg1"/>
            </a:solidFill>
            <a:round/>
            <a:headEnd/>
            <a:tailEnd/>
          </a:ln>
          <a:effectLst/>
        </p:spPr>
        <p:txBody>
          <a:bodyPr wrap="none" anchor="ctr">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glow rad="101600">
                  <a:srgbClr val="000000">
                    <a:alpha val="75000"/>
                  </a:srgbClr>
                </a:glow>
              </a:effectLst>
              <a:uLnTx/>
              <a:uFillTx/>
              <a:latin typeface="Arial" panose="020B0604020202020204" pitchFamily="34" charset="0"/>
              <a:ea typeface="ＭＳ Ｐゴシック" charset="-128"/>
              <a:cs typeface="Arial" panose="020B0604020202020204" pitchFamily="34" charset="0"/>
            </a:endParaRPr>
          </a:p>
        </p:txBody>
      </p:sp>
      <p:sp>
        <p:nvSpPr>
          <p:cNvPr id="997390" name="Line 14"/>
          <p:cNvSpPr>
            <a:spLocks noChangeShapeType="1"/>
          </p:cNvSpPr>
          <p:nvPr/>
        </p:nvSpPr>
        <p:spPr bwMode="auto">
          <a:xfrm flipV="1">
            <a:off x="5486400" y="1828800"/>
            <a:ext cx="2209800" cy="1447800"/>
          </a:xfrm>
          <a:prstGeom prst="line">
            <a:avLst/>
          </a:prstGeom>
          <a:noFill/>
          <a:ln w="38100">
            <a:solidFill>
              <a:schemeClr val="bg1"/>
            </a:solidFill>
            <a:round/>
            <a:headEnd/>
            <a:tailEnd/>
          </a:ln>
          <a:effectLst/>
        </p:spPr>
        <p:txBody>
          <a:bodyPr wrap="none" anchor="ctr">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glow rad="101600">
                  <a:srgbClr val="000000">
                    <a:alpha val="75000"/>
                  </a:srgbClr>
                </a:glow>
              </a:effectLst>
              <a:uLnTx/>
              <a:uFillTx/>
              <a:latin typeface="Arial" panose="020B0604020202020204" pitchFamily="34" charset="0"/>
              <a:ea typeface="ＭＳ Ｐゴシック" charset="-128"/>
              <a:cs typeface="Arial" panose="020B0604020202020204" pitchFamily="34" charset="0"/>
            </a:endParaRPr>
          </a:p>
        </p:txBody>
      </p:sp>
      <p:sp>
        <p:nvSpPr>
          <p:cNvPr id="997391" name="Rectangle 15"/>
          <p:cNvSpPr>
            <a:spLocks noChangeArrowheads="1"/>
          </p:cNvSpPr>
          <p:nvPr/>
        </p:nvSpPr>
        <p:spPr bwMode="auto">
          <a:xfrm>
            <a:off x="5257799" y="1219200"/>
            <a:ext cx="2348357" cy="1077218"/>
          </a:xfrm>
          <a:prstGeom prst="rect">
            <a:avLst/>
          </a:prstGeom>
          <a:noFill/>
          <a:ln w="9525">
            <a:noFill/>
            <a:miter lim="800000"/>
            <a:headEnd/>
            <a:tailEnd/>
          </a:ln>
          <a:effectLst/>
        </p:spPr>
        <p:txBody>
          <a:bodyPr wrap="square">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0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الحاجة إلى</a:t>
            </a:r>
            <a:r>
              <a:rPr kumimoji="0" lang="en-US" sz="2000" b="1" i="0" u="none" strike="noStrike" kern="1200" cap="none" spc="0" normalizeH="0" baseline="0" noProof="0" dirty="0">
                <a:ln>
                  <a:noFill/>
                </a:ln>
                <a:solidFill>
                  <a:srgbClr val="FFFF00"/>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 </a:t>
            </a:r>
            <a:br>
              <a:rPr kumimoji="0" lang="en-US" sz="20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br>
            <a:r>
              <a:rPr kumimoji="0" lang="ar-JO" sz="2000" b="1" i="0" u="none" strike="noStrike" kern="1200" cap="none" spc="0" normalizeH="0" baseline="0" noProof="0">
                <a:ln>
                  <a:noFill/>
                </a:ln>
                <a:solidFill>
                  <a:srgbClr val="FFFF00"/>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الدينونة</a:t>
            </a:r>
            <a:endParaRPr kumimoji="0" lang="en-US" sz="2000" b="1" i="0" u="none" strike="noStrike" kern="1200" cap="none" spc="0" normalizeH="0" baseline="0" noProof="0" dirty="0">
              <a:ln>
                <a:noFill/>
              </a:ln>
              <a:solidFill>
                <a:srgbClr val="FFFF00"/>
              </a:solidFill>
              <a:effectLst>
                <a:glow rad="101600">
                  <a:srgbClr val="000000">
                    <a:alpha val="75000"/>
                  </a:srgbClr>
                </a:glow>
              </a:effectLst>
              <a:uLnTx/>
              <a:uFillTx/>
              <a:latin typeface="Arial" panose="020B0604020202020204" pitchFamily="34" charset="0"/>
              <a:ea typeface="Osaka"/>
              <a:cs typeface="Arial" panose="020B0604020202020204" pitchFamily="34"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0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1: 18-3: 20</a:t>
            </a:r>
            <a:endParaRPr kumimoji="0" lang="en-US" sz="20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endParaRPr>
          </a:p>
        </p:txBody>
      </p:sp>
      <p:sp>
        <p:nvSpPr>
          <p:cNvPr id="997392" name="Line 16"/>
          <p:cNvSpPr>
            <a:spLocks noChangeShapeType="1"/>
          </p:cNvSpPr>
          <p:nvPr/>
        </p:nvSpPr>
        <p:spPr bwMode="auto">
          <a:xfrm>
            <a:off x="5562600" y="3581400"/>
            <a:ext cx="2209800" cy="1600200"/>
          </a:xfrm>
          <a:prstGeom prst="line">
            <a:avLst/>
          </a:prstGeom>
          <a:noFill/>
          <a:ln w="38100">
            <a:solidFill>
              <a:schemeClr val="bg1"/>
            </a:solidFill>
            <a:round/>
            <a:headEnd/>
            <a:tailEnd/>
          </a:ln>
          <a:effectLst/>
        </p:spPr>
        <p:txBody>
          <a:bodyPr wrap="none" anchor="ctr">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glow rad="101600">
                  <a:srgbClr val="000000">
                    <a:alpha val="75000"/>
                  </a:srgbClr>
                </a:glow>
              </a:effectLst>
              <a:uLnTx/>
              <a:uFillTx/>
              <a:latin typeface="Arial" panose="020B0604020202020204" pitchFamily="34" charset="0"/>
              <a:ea typeface="ＭＳ Ｐゴシック" charset="-128"/>
              <a:cs typeface="Arial" panose="020B0604020202020204" pitchFamily="34" charset="0"/>
            </a:endParaRPr>
          </a:p>
        </p:txBody>
      </p:sp>
      <p:sp>
        <p:nvSpPr>
          <p:cNvPr id="997393" name="Rectangle 17"/>
          <p:cNvSpPr>
            <a:spLocks noChangeArrowheads="1"/>
          </p:cNvSpPr>
          <p:nvPr/>
        </p:nvSpPr>
        <p:spPr bwMode="auto">
          <a:xfrm>
            <a:off x="6400800" y="2971800"/>
            <a:ext cx="1828800" cy="1077218"/>
          </a:xfrm>
          <a:prstGeom prst="rect">
            <a:avLst/>
          </a:prstGeom>
          <a:noFill/>
          <a:ln w="9525">
            <a:noFill/>
            <a:miter lim="800000"/>
            <a:headEnd/>
            <a:tailEnd/>
          </a:ln>
          <a:effectLst/>
        </p:spPr>
        <p:txBody>
          <a:bodyPr>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0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مزود في</a:t>
            </a: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000" b="1" i="0" u="none" strike="noStrike" kern="1200" cap="none" spc="0" normalizeH="0" baseline="0" noProof="0">
                <a:ln>
                  <a:noFill/>
                </a:ln>
                <a:solidFill>
                  <a:srgbClr val="FFFF00"/>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التبرير</a:t>
            </a:r>
            <a:br>
              <a:rPr kumimoji="0" lang="en-US" sz="20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br>
            <a:r>
              <a:rPr kumimoji="0" lang="ar-JO" sz="20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3: 21-5: 21</a:t>
            </a:r>
            <a:endParaRPr kumimoji="0" lang="en-US" sz="20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endParaRPr>
          </a:p>
        </p:txBody>
      </p:sp>
      <p:sp>
        <p:nvSpPr>
          <p:cNvPr id="997394" name="Line 18"/>
          <p:cNvSpPr>
            <a:spLocks noChangeShapeType="1"/>
          </p:cNvSpPr>
          <p:nvPr/>
        </p:nvSpPr>
        <p:spPr bwMode="auto">
          <a:xfrm>
            <a:off x="5257800" y="3429000"/>
            <a:ext cx="0" cy="2971800"/>
          </a:xfrm>
          <a:prstGeom prst="line">
            <a:avLst/>
          </a:prstGeom>
          <a:noFill/>
          <a:ln w="38100">
            <a:solidFill>
              <a:schemeClr val="bg1"/>
            </a:solidFill>
            <a:round/>
            <a:headEnd/>
            <a:tailEnd/>
          </a:ln>
          <a:effectLst/>
        </p:spPr>
        <p:txBody>
          <a:bodyPr wrap="none" anchor="ctr">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glow rad="101600">
                  <a:srgbClr val="000000">
                    <a:alpha val="75000"/>
                  </a:srgbClr>
                </a:glow>
              </a:effectLst>
              <a:uLnTx/>
              <a:uFillTx/>
              <a:latin typeface="Arial" panose="020B0604020202020204" pitchFamily="34" charset="0"/>
              <a:ea typeface="ＭＳ Ｐゴシック" charset="-128"/>
              <a:cs typeface="Arial" panose="020B0604020202020204" pitchFamily="34" charset="0"/>
            </a:endParaRPr>
          </a:p>
        </p:txBody>
      </p:sp>
      <p:sp>
        <p:nvSpPr>
          <p:cNvPr id="997395" name="Rectangle 19"/>
          <p:cNvSpPr>
            <a:spLocks noChangeArrowheads="1"/>
          </p:cNvSpPr>
          <p:nvPr/>
        </p:nvSpPr>
        <p:spPr bwMode="auto">
          <a:xfrm>
            <a:off x="5257799" y="4648200"/>
            <a:ext cx="2103873" cy="1077218"/>
          </a:xfrm>
          <a:prstGeom prst="rect">
            <a:avLst/>
          </a:prstGeom>
          <a:noFill/>
          <a:ln w="9525">
            <a:noFill/>
            <a:miter lim="800000"/>
            <a:headEnd/>
            <a:tailEnd/>
          </a:ln>
          <a:effectLst/>
        </p:spPr>
        <p:txBody>
          <a:bodyPr wrap="square">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0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متاح في</a:t>
            </a: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000" b="1" i="0" u="none" strike="noStrike" kern="1200" cap="none" spc="0" normalizeH="0" baseline="0" noProof="0">
                <a:ln>
                  <a:noFill/>
                </a:ln>
                <a:solidFill>
                  <a:srgbClr val="FFFF00"/>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التقديس</a:t>
            </a:r>
            <a:br>
              <a:rPr kumimoji="0" lang="en-US" sz="20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br>
            <a:r>
              <a:rPr kumimoji="0" lang="ar-JO" sz="20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6-8</a:t>
            </a:r>
            <a:endParaRPr kumimoji="0" lang="en-US" sz="20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endParaRPr>
          </a:p>
        </p:txBody>
      </p:sp>
      <p:sp>
        <p:nvSpPr>
          <p:cNvPr id="997396" name="Line 20"/>
          <p:cNvSpPr>
            <a:spLocks noChangeShapeType="1"/>
          </p:cNvSpPr>
          <p:nvPr/>
        </p:nvSpPr>
        <p:spPr bwMode="auto">
          <a:xfrm flipH="1">
            <a:off x="2743200" y="3505200"/>
            <a:ext cx="2362200" cy="1447800"/>
          </a:xfrm>
          <a:prstGeom prst="line">
            <a:avLst/>
          </a:prstGeom>
          <a:noFill/>
          <a:ln w="38100">
            <a:solidFill>
              <a:schemeClr val="bg1"/>
            </a:solidFill>
            <a:round/>
            <a:headEnd/>
            <a:tailEnd/>
          </a:ln>
          <a:effectLst/>
        </p:spPr>
        <p:txBody>
          <a:bodyPr wrap="none" anchor="ctr">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glow rad="101600">
                  <a:srgbClr val="000000">
                    <a:alpha val="75000"/>
                  </a:srgbClr>
                </a:glow>
              </a:effectLst>
              <a:uLnTx/>
              <a:uFillTx/>
              <a:latin typeface="Arial" panose="020B0604020202020204" pitchFamily="34" charset="0"/>
              <a:ea typeface="ＭＳ Ｐゴシック" charset="-128"/>
              <a:cs typeface="Arial" panose="020B0604020202020204" pitchFamily="34" charset="0"/>
            </a:endParaRPr>
          </a:p>
        </p:txBody>
      </p:sp>
      <p:sp>
        <p:nvSpPr>
          <p:cNvPr id="997397" name="Rectangle 21"/>
          <p:cNvSpPr>
            <a:spLocks noChangeArrowheads="1"/>
          </p:cNvSpPr>
          <p:nvPr/>
        </p:nvSpPr>
        <p:spPr bwMode="auto">
          <a:xfrm>
            <a:off x="3184525" y="4648200"/>
            <a:ext cx="1828800" cy="1015663"/>
          </a:xfrm>
          <a:prstGeom prst="rect">
            <a:avLst/>
          </a:prstGeom>
          <a:noFill/>
          <a:ln w="9525">
            <a:noFill/>
            <a:miter lim="800000"/>
            <a:headEnd/>
            <a:tailEnd/>
          </a:ln>
          <a:effectLst/>
        </p:spPr>
        <p:txBody>
          <a:bodyPr>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0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محفوظ في</a:t>
            </a:r>
            <a:r>
              <a:rPr kumimoji="0" lang="en-US" sz="2000" b="1" i="0" u="none" strike="noStrike" kern="1200" cap="none" spc="0" normalizeH="0" baseline="0" noProof="0" dirty="0">
                <a:ln>
                  <a:noFill/>
                </a:ln>
                <a:solidFill>
                  <a:srgbClr val="FFFF00"/>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 </a:t>
            </a:r>
            <a:br>
              <a:rPr kumimoji="0" lang="en-US" sz="20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br>
            <a:r>
              <a:rPr kumimoji="0" lang="ar-JO" sz="2000" b="1" i="0" u="none" strike="noStrike" kern="1200" cap="none" spc="0" normalizeH="0" baseline="0" noProof="0">
                <a:ln>
                  <a:noFill/>
                </a:ln>
                <a:solidFill>
                  <a:srgbClr val="FFFF00"/>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الإختيار</a:t>
            </a:r>
            <a:br>
              <a:rPr kumimoji="0" lang="en-US" sz="20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br>
            <a:r>
              <a:rPr kumimoji="0" lang="ar-JO" sz="20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9-11</a:t>
            </a:r>
            <a:endParaRPr kumimoji="0" lang="en-US" sz="20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endParaRPr>
          </a:p>
        </p:txBody>
      </p:sp>
      <p:sp>
        <p:nvSpPr>
          <p:cNvPr id="997398" name="Line 22"/>
          <p:cNvSpPr>
            <a:spLocks noChangeShapeType="1"/>
          </p:cNvSpPr>
          <p:nvPr/>
        </p:nvSpPr>
        <p:spPr bwMode="auto">
          <a:xfrm flipH="1" flipV="1">
            <a:off x="2803525" y="1905000"/>
            <a:ext cx="2209800" cy="1524000"/>
          </a:xfrm>
          <a:prstGeom prst="line">
            <a:avLst/>
          </a:prstGeom>
          <a:noFill/>
          <a:ln w="38100">
            <a:solidFill>
              <a:schemeClr val="bg1"/>
            </a:solidFill>
            <a:round/>
            <a:headEnd/>
            <a:tailEnd/>
          </a:ln>
          <a:effectLst/>
        </p:spPr>
        <p:txBody>
          <a:bodyPr wrap="none" anchor="ctr">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glow rad="101600">
                  <a:srgbClr val="000000">
                    <a:alpha val="75000"/>
                  </a:srgbClr>
                </a:glow>
              </a:effectLst>
              <a:uLnTx/>
              <a:uFillTx/>
              <a:latin typeface="Arial" panose="020B0604020202020204" pitchFamily="34" charset="0"/>
              <a:ea typeface="ＭＳ Ｐゴシック" charset="-128"/>
              <a:cs typeface="Arial" panose="020B0604020202020204" pitchFamily="34" charset="0"/>
            </a:endParaRPr>
          </a:p>
        </p:txBody>
      </p:sp>
      <p:sp>
        <p:nvSpPr>
          <p:cNvPr id="997399" name="Rectangle 23"/>
          <p:cNvSpPr>
            <a:spLocks noChangeArrowheads="1"/>
          </p:cNvSpPr>
          <p:nvPr/>
        </p:nvSpPr>
        <p:spPr bwMode="auto">
          <a:xfrm>
            <a:off x="2193924" y="3011488"/>
            <a:ext cx="2057399" cy="1077218"/>
          </a:xfrm>
          <a:prstGeom prst="rect">
            <a:avLst/>
          </a:prstGeom>
          <a:noFill/>
          <a:ln w="9525">
            <a:noFill/>
            <a:miter lim="800000"/>
            <a:headEnd/>
            <a:tailEnd/>
          </a:ln>
          <a:effectLst/>
        </p:spPr>
        <p:txBody>
          <a:bodyPr wrap="square">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0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مطبق في</a:t>
            </a: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000" b="1" i="0" u="none" strike="noStrike" kern="1200" cap="none" spc="0" normalizeH="0" baseline="0" noProof="0">
                <a:ln>
                  <a:noFill/>
                </a:ln>
                <a:solidFill>
                  <a:srgbClr val="FFFF00"/>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التغير</a:t>
            </a:r>
            <a:br>
              <a:rPr kumimoji="0" lang="en-US" sz="20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br>
            <a:r>
              <a:rPr kumimoji="0" lang="ar-JO" sz="20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12: 1-15: 13</a:t>
            </a:r>
            <a:endParaRPr kumimoji="0" lang="en-US" sz="20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endParaRPr>
          </a:p>
        </p:txBody>
      </p:sp>
      <p:sp>
        <p:nvSpPr>
          <p:cNvPr id="997400" name="Rectangle 24"/>
          <p:cNvSpPr>
            <a:spLocks noChangeArrowheads="1"/>
          </p:cNvSpPr>
          <p:nvPr/>
        </p:nvSpPr>
        <p:spPr bwMode="auto">
          <a:xfrm>
            <a:off x="3131840" y="1333217"/>
            <a:ext cx="2194769" cy="1077218"/>
          </a:xfrm>
          <a:prstGeom prst="rect">
            <a:avLst/>
          </a:prstGeom>
          <a:noFill/>
          <a:ln w="9525">
            <a:noFill/>
            <a:miter lim="800000"/>
            <a:headEnd/>
            <a:tailEnd/>
          </a:ln>
          <a:effectLst/>
        </p:spPr>
        <p:txBody>
          <a:bodyPr wrap="square">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0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منتشر في</a:t>
            </a: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0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 </a:t>
            </a:r>
            <a:r>
              <a:rPr kumimoji="0" lang="ar-JO" sz="2000" b="1" i="0" u="none" strike="noStrike" kern="1200" cap="none" spc="0" normalizeH="0" baseline="0" noProof="0">
                <a:ln>
                  <a:noFill/>
                </a:ln>
                <a:solidFill>
                  <a:srgbClr val="FFFF00"/>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التكاثر</a:t>
            </a:r>
            <a:br>
              <a:rPr kumimoji="0" lang="en-US" sz="20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br>
            <a:r>
              <a:rPr kumimoji="0" lang="ar-JO" sz="20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15: 14-16: 27</a:t>
            </a:r>
            <a:endParaRPr kumimoji="0" lang="en-US" sz="20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endParaRPr>
          </a:p>
        </p:txBody>
      </p:sp>
      <p:sp>
        <p:nvSpPr>
          <p:cNvPr id="622608" name="Oval 6"/>
          <p:cNvSpPr>
            <a:spLocks noChangeAspect="1" noChangeArrowheads="1"/>
          </p:cNvSpPr>
          <p:nvPr/>
        </p:nvSpPr>
        <p:spPr bwMode="auto">
          <a:xfrm>
            <a:off x="4178300" y="2438400"/>
            <a:ext cx="2222500" cy="2133600"/>
          </a:xfrm>
          <a:prstGeom prst="ellipse">
            <a:avLst/>
          </a:prstGeom>
          <a:gradFill rotWithShape="0">
            <a:gsLst>
              <a:gs pos="0">
                <a:srgbClr val="007A01"/>
              </a:gs>
              <a:gs pos="100000">
                <a:srgbClr val="003800"/>
              </a:gs>
            </a:gsLst>
            <a:path path="shape">
              <a:fillToRect l="50000" t="50000" r="50000" b="50000"/>
            </a:path>
          </a:gradFill>
          <a:ln w="38100">
            <a:solidFill>
              <a:schemeClr val="bg1"/>
            </a:solidFill>
            <a:round/>
            <a:headEnd/>
            <a:tailEnd/>
          </a:ln>
          <a:effectLst/>
        </p:spPr>
        <p:txBody>
          <a:bodyPr wrap="none" anchor="ctr">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glow rad="101600">
                  <a:srgbClr val="000000">
                    <a:alpha val="75000"/>
                  </a:srgbClr>
                </a:glow>
              </a:effectLst>
              <a:uLnTx/>
              <a:uFillTx/>
              <a:latin typeface="Arial" panose="020B0604020202020204" pitchFamily="34" charset="0"/>
              <a:ea typeface="Osaka" charset="-128"/>
              <a:cs typeface="Arial" panose="020B0604020202020204" pitchFamily="34" charset="0"/>
            </a:endParaRPr>
          </a:p>
        </p:txBody>
      </p:sp>
      <p:sp>
        <p:nvSpPr>
          <p:cNvPr id="997388" name="Rectangle 12"/>
          <p:cNvSpPr>
            <a:spLocks noChangeArrowheads="1"/>
          </p:cNvSpPr>
          <p:nvPr/>
        </p:nvSpPr>
        <p:spPr bwMode="auto">
          <a:xfrm>
            <a:off x="4267200" y="2996952"/>
            <a:ext cx="2057400" cy="1138773"/>
          </a:xfrm>
          <a:prstGeom prst="rect">
            <a:avLst/>
          </a:prstGeom>
          <a:noFill/>
          <a:ln w="9525">
            <a:noFill/>
            <a:miter lim="800000"/>
            <a:headEnd/>
            <a:tailEnd/>
          </a:ln>
          <a:effectLst/>
        </p:spPr>
        <p:txBody>
          <a:bodyPr>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000" b="1" i="0" u="none" strike="noStrike" kern="1200" cap="none" spc="0" normalizeH="0" baseline="0" noProof="0">
                <a:ln>
                  <a:noFill/>
                </a:ln>
                <a:solidFill>
                  <a:srgbClr val="FFFF00"/>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تساوي</a:t>
            </a:r>
            <a:r>
              <a:rPr kumimoji="0" lang="en-US" sz="20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 </a:t>
            </a: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0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البر</a:t>
            </a:r>
            <a:endParaRPr kumimoji="0" lang="en-US" sz="20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endParaRPr>
          </a:p>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0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1: 1-17</a:t>
            </a:r>
            <a:endParaRPr kumimoji="0" lang="en-US" sz="20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endParaRPr>
          </a:p>
        </p:txBody>
      </p:sp>
      <p:sp>
        <p:nvSpPr>
          <p:cNvPr id="997401" name="Rectangle 25"/>
          <p:cNvSpPr>
            <a:spLocks noChangeArrowheads="1"/>
          </p:cNvSpPr>
          <p:nvPr/>
        </p:nvSpPr>
        <p:spPr bwMode="auto">
          <a:xfrm rot="1943519">
            <a:off x="5957888" y="471488"/>
            <a:ext cx="1981200" cy="477837"/>
          </a:xfrm>
          <a:prstGeom prst="rect">
            <a:avLst/>
          </a:prstGeom>
          <a:noFill/>
          <a:ln w="9525">
            <a:noFill/>
            <a:miter lim="800000"/>
            <a:headEnd/>
            <a:tailEnd/>
          </a:ln>
          <a:effectLst/>
        </p:spPr>
        <p:txBody>
          <a:bodyPr>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4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الخطية</a:t>
            </a:r>
            <a:endParaRPr kumimoji="0" lang="en-US" sz="24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endParaRPr>
          </a:p>
        </p:txBody>
      </p:sp>
      <p:sp>
        <p:nvSpPr>
          <p:cNvPr id="997403" name="Rectangle 27"/>
          <p:cNvSpPr>
            <a:spLocks noChangeArrowheads="1"/>
          </p:cNvSpPr>
          <p:nvPr/>
        </p:nvSpPr>
        <p:spPr bwMode="auto">
          <a:xfrm rot="5384643">
            <a:off x="7577138" y="3227387"/>
            <a:ext cx="2057400" cy="479425"/>
          </a:xfrm>
          <a:prstGeom prst="rect">
            <a:avLst/>
          </a:prstGeom>
          <a:noFill/>
          <a:ln w="9525">
            <a:noFill/>
            <a:miter lim="800000"/>
            <a:headEnd/>
            <a:tailEnd/>
          </a:ln>
          <a:effectLst/>
        </p:spPr>
        <p:txBody>
          <a:bodyPr>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4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الخلاص</a:t>
            </a:r>
            <a:endParaRPr kumimoji="0" lang="en-US" sz="24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endParaRPr>
          </a:p>
        </p:txBody>
      </p:sp>
      <p:sp>
        <p:nvSpPr>
          <p:cNvPr id="997404" name="Rectangle 28"/>
          <p:cNvSpPr>
            <a:spLocks noChangeArrowheads="1"/>
          </p:cNvSpPr>
          <p:nvPr/>
        </p:nvSpPr>
        <p:spPr bwMode="auto">
          <a:xfrm rot="19906728">
            <a:off x="5545138" y="5918200"/>
            <a:ext cx="2886075" cy="460375"/>
          </a:xfrm>
          <a:prstGeom prst="rect">
            <a:avLst/>
          </a:prstGeom>
          <a:noFill/>
          <a:ln w="9525">
            <a:noFill/>
            <a:miter lim="800000"/>
            <a:headEnd/>
            <a:tailEnd/>
          </a:ln>
          <a:effectLst/>
        </p:spPr>
        <p:txBody>
          <a:bodyPr>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4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الإنفصال</a:t>
            </a:r>
            <a:endParaRPr kumimoji="0" lang="en-US" sz="24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endParaRPr>
          </a:p>
        </p:txBody>
      </p:sp>
      <p:sp>
        <p:nvSpPr>
          <p:cNvPr id="997405" name="Rectangle 29"/>
          <p:cNvSpPr>
            <a:spLocks noChangeArrowheads="1"/>
          </p:cNvSpPr>
          <p:nvPr/>
        </p:nvSpPr>
        <p:spPr bwMode="auto">
          <a:xfrm rot="2218303">
            <a:off x="2362200" y="5865813"/>
            <a:ext cx="2057400" cy="479425"/>
          </a:xfrm>
          <a:prstGeom prst="rect">
            <a:avLst/>
          </a:prstGeom>
          <a:noFill/>
          <a:ln w="9525">
            <a:noFill/>
            <a:miter lim="800000"/>
            <a:headEnd/>
            <a:tailEnd/>
          </a:ln>
          <a:effectLst/>
        </p:spPr>
        <p:txBody>
          <a:bodyPr>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4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الإختيار</a:t>
            </a:r>
            <a:endParaRPr kumimoji="0" lang="en-US" sz="24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endParaRPr>
          </a:p>
        </p:txBody>
      </p:sp>
      <p:sp>
        <p:nvSpPr>
          <p:cNvPr id="997406" name="Rectangle 30"/>
          <p:cNvSpPr>
            <a:spLocks noChangeArrowheads="1"/>
          </p:cNvSpPr>
          <p:nvPr/>
        </p:nvSpPr>
        <p:spPr bwMode="auto">
          <a:xfrm rot="16200000">
            <a:off x="548549" y="3445817"/>
            <a:ext cx="2552700" cy="461665"/>
          </a:xfrm>
          <a:prstGeom prst="rect">
            <a:avLst/>
          </a:prstGeom>
          <a:noFill/>
          <a:ln w="9525">
            <a:noFill/>
            <a:miter lim="800000"/>
            <a:headEnd/>
            <a:tailEnd/>
          </a:ln>
          <a:effectLst/>
        </p:spPr>
        <p:txBody>
          <a:bodyPr wrap="square">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4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الخضوع والحساسية</a:t>
            </a:r>
            <a:endParaRPr kumimoji="0" lang="en-US" sz="24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endParaRPr>
          </a:p>
        </p:txBody>
      </p:sp>
      <p:sp>
        <p:nvSpPr>
          <p:cNvPr id="997407" name="Rectangle 31"/>
          <p:cNvSpPr>
            <a:spLocks noChangeArrowheads="1"/>
          </p:cNvSpPr>
          <p:nvPr/>
        </p:nvSpPr>
        <p:spPr bwMode="auto">
          <a:xfrm rot="19777426">
            <a:off x="2338388" y="431155"/>
            <a:ext cx="2292350" cy="461665"/>
          </a:xfrm>
          <a:prstGeom prst="rect">
            <a:avLst/>
          </a:prstGeom>
          <a:noFill/>
          <a:ln w="9525">
            <a:noFill/>
            <a:miter lim="800000"/>
            <a:headEnd/>
            <a:tailEnd/>
          </a:ln>
          <a:effectLst/>
        </p:spPr>
        <p:txBody>
          <a:bodyPr>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4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النشر</a:t>
            </a:r>
            <a:endParaRPr kumimoji="0" lang="en-US" sz="24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endParaRPr>
          </a:p>
        </p:txBody>
      </p:sp>
      <p:sp>
        <p:nvSpPr>
          <p:cNvPr id="997410" name="Rectangle 34"/>
          <p:cNvSpPr>
            <a:spLocks noChangeArrowheads="1"/>
          </p:cNvSpPr>
          <p:nvPr/>
        </p:nvSpPr>
        <p:spPr bwMode="auto">
          <a:xfrm>
            <a:off x="8077200" y="60325"/>
            <a:ext cx="990600" cy="457200"/>
          </a:xfrm>
          <a:prstGeom prst="rect">
            <a:avLst/>
          </a:prstGeom>
          <a:noFill/>
          <a:ln w="9525">
            <a:noFill/>
            <a:miter lim="800000"/>
            <a:headEnd/>
            <a:tailEnd/>
          </a:ln>
          <a:effectLst/>
        </p:spPr>
        <p:txBody>
          <a:bodyPr>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sz="2400" b="1" i="0" u="none" strike="noStrike" kern="1200" cap="none" spc="0" normalizeH="0" baseline="0" noProof="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rPr>
              <a:t>145</a:t>
            </a:r>
            <a:endParaRPr kumimoji="0" lang="en-US" sz="2400" b="1" i="0"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Osaka"/>
              <a:cs typeface="Arial" panose="020B0604020202020204" pitchFamily="34" charset="0"/>
            </a:endParaRPr>
          </a:p>
        </p:txBody>
      </p:sp>
      <p:sp>
        <p:nvSpPr>
          <p:cNvPr id="25" name="Rectangle 2">
            <a:extLst>
              <a:ext uri="{FF2B5EF4-FFF2-40B4-BE49-F238E27FC236}">
                <a16:creationId xmlns:a16="http://schemas.microsoft.com/office/drawing/2014/main" id="{EF8A7416-DD4D-DA49-B48D-BBCDC0734D8D}"/>
              </a:ext>
            </a:extLst>
          </p:cNvPr>
          <p:cNvSpPr txBox="1">
            <a:spLocks noChangeArrowheads="1"/>
          </p:cNvSpPr>
          <p:nvPr/>
        </p:nvSpPr>
        <p:spPr bwMode="auto">
          <a:xfrm>
            <a:off x="323528" y="5920006"/>
            <a:ext cx="280831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رومية</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962019135"/>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997388"/>
                                        </p:tgtEl>
                                        <p:attrNameLst>
                                          <p:attrName>style.visibility</p:attrName>
                                        </p:attrNameLst>
                                      </p:cBhvr>
                                      <p:to>
                                        <p:strVal val="visible"/>
                                      </p:to>
                                    </p:set>
                                    <p:animEffect transition="in" filter="blinds(horizontal)">
                                      <p:cBhvr>
                                        <p:cTn id="7" dur="500"/>
                                        <p:tgtEl>
                                          <p:spTgt spid="997388"/>
                                        </p:tgtEl>
                                      </p:cBhvr>
                                    </p:animEffect>
                                  </p:childTnLst>
                                </p:cTn>
                              </p:par>
                            </p:childTnLst>
                          </p:cTn>
                        </p:par>
                      </p:childTnLst>
                    </p:cTn>
                  </p:par>
                  <p:par>
                    <p:cTn id="8" fill="hold">
                      <p:stCondLst>
                        <p:cond delay="indefinite"/>
                      </p:stCondLst>
                      <p:childTnLst>
                        <p:par>
                          <p:cTn id="9" fill="hold">
                            <p:stCondLst>
                              <p:cond delay="0"/>
                            </p:stCondLst>
                            <p:childTnLst>
                              <p:par>
                                <p:cTn id="10" presetID="22" presetClass="entr" presetSubtype="4" fill="hold" grpId="0" nodeType="clickEffect">
                                  <p:stCondLst>
                                    <p:cond delay="0"/>
                                  </p:stCondLst>
                                  <p:childTnLst>
                                    <p:set>
                                      <p:cBhvr>
                                        <p:cTn id="11" dur="1" fill="hold">
                                          <p:stCondLst>
                                            <p:cond delay="0"/>
                                          </p:stCondLst>
                                        </p:cTn>
                                        <p:tgtEl>
                                          <p:spTgt spid="997389"/>
                                        </p:tgtEl>
                                        <p:attrNameLst>
                                          <p:attrName>style.visibility</p:attrName>
                                        </p:attrNameLst>
                                      </p:cBhvr>
                                      <p:to>
                                        <p:strVal val="visible"/>
                                      </p:to>
                                    </p:set>
                                    <p:animEffect transition="in" filter="wipe(down)">
                                      <p:cBhvr>
                                        <p:cTn id="12" dur="500"/>
                                        <p:tgtEl>
                                          <p:spTgt spid="997389"/>
                                        </p:tgtEl>
                                      </p:cBhvr>
                                    </p:animEffect>
                                  </p:childTnLst>
                                </p:cTn>
                              </p:par>
                              <p:par>
                                <p:cTn id="13" presetID="1" presetClass="entr" presetSubtype="0" fill="hold" grpId="0" nodeType="withEffect">
                                  <p:stCondLst>
                                    <p:cond delay="0"/>
                                  </p:stCondLst>
                                  <p:childTnLst>
                                    <p:set>
                                      <p:cBhvr>
                                        <p:cTn id="14" dur="1" fill="hold">
                                          <p:stCondLst>
                                            <p:cond delay="499"/>
                                          </p:stCondLst>
                                        </p:cTn>
                                        <p:tgtEl>
                                          <p:spTgt spid="997391">
                                            <p:txEl>
                                              <p:pRg st="0" end="0"/>
                                            </p:txEl>
                                          </p:spTgt>
                                        </p:tgtEl>
                                        <p:attrNameLst>
                                          <p:attrName>style.visibility</p:attrName>
                                        </p:attrNameLst>
                                      </p:cBhvr>
                                      <p:to>
                                        <p:strVal val="visible"/>
                                      </p:to>
                                    </p:set>
                                  </p:childTnLst>
                                </p:cTn>
                              </p:par>
                              <p:par>
                                <p:cTn id="15" presetID="1" presetClass="entr" presetSubtype="0" fill="hold" grpId="0" nodeType="withEffect">
                                  <p:stCondLst>
                                    <p:cond delay="0"/>
                                  </p:stCondLst>
                                  <p:childTnLst>
                                    <p:set>
                                      <p:cBhvr>
                                        <p:cTn id="16" dur="1" fill="hold">
                                          <p:stCondLst>
                                            <p:cond delay="499"/>
                                          </p:stCondLst>
                                        </p:cTn>
                                        <p:tgtEl>
                                          <p:spTgt spid="997391">
                                            <p:txEl>
                                              <p:pRg st="1" end="1"/>
                                            </p:txEl>
                                          </p:spTgt>
                                        </p:tgtEl>
                                        <p:attrNameLst>
                                          <p:attrName>style.visibility</p:attrName>
                                        </p:attrNameLst>
                                      </p:cBhvr>
                                      <p:to>
                                        <p:strVal val="visible"/>
                                      </p:to>
                                    </p:set>
                                  </p:childTnLst>
                                </p:cTn>
                              </p:par>
                              <p:par>
                                <p:cTn id="17" presetID="22" presetClass="entr" presetSubtype="8" fill="hold" grpId="0" nodeType="withEffect">
                                  <p:stCondLst>
                                    <p:cond delay="0"/>
                                  </p:stCondLst>
                                  <p:childTnLst>
                                    <p:set>
                                      <p:cBhvr>
                                        <p:cTn id="18" dur="1" fill="hold">
                                          <p:stCondLst>
                                            <p:cond delay="0"/>
                                          </p:stCondLst>
                                        </p:cTn>
                                        <p:tgtEl>
                                          <p:spTgt spid="997390"/>
                                        </p:tgtEl>
                                        <p:attrNameLst>
                                          <p:attrName>style.visibility</p:attrName>
                                        </p:attrNameLst>
                                      </p:cBhvr>
                                      <p:to>
                                        <p:strVal val="visible"/>
                                      </p:to>
                                    </p:set>
                                    <p:animEffect transition="in" filter="wipe(left)">
                                      <p:cBhvr>
                                        <p:cTn id="19" dur="500"/>
                                        <p:tgtEl>
                                          <p:spTgt spid="997390"/>
                                        </p:tgtEl>
                                      </p:cBhvr>
                                    </p:animEffect>
                                  </p:childTnLst>
                                </p:cTn>
                              </p:par>
                            </p:childTnLst>
                          </p:cTn>
                        </p:par>
                      </p:childTnLst>
                    </p:cTn>
                  </p:par>
                  <p:par>
                    <p:cTn id="20" fill="hold">
                      <p:stCondLst>
                        <p:cond delay="indefinite"/>
                      </p:stCondLst>
                      <p:childTnLst>
                        <p:par>
                          <p:cTn id="21" fill="hold">
                            <p:stCondLst>
                              <p:cond delay="0"/>
                            </p:stCondLst>
                            <p:childTnLst>
                              <p:par>
                                <p:cTn id="22" presetID="9" presetClass="entr" presetSubtype="0" fill="hold" grpId="0" nodeType="clickEffect">
                                  <p:stCondLst>
                                    <p:cond delay="0"/>
                                  </p:stCondLst>
                                  <p:childTnLst>
                                    <p:set>
                                      <p:cBhvr>
                                        <p:cTn id="23" dur="1" fill="hold">
                                          <p:stCondLst>
                                            <p:cond delay="0"/>
                                          </p:stCondLst>
                                        </p:cTn>
                                        <p:tgtEl>
                                          <p:spTgt spid="997401">
                                            <p:txEl>
                                              <p:pRg st="0" end="0"/>
                                            </p:txEl>
                                          </p:spTgt>
                                        </p:tgtEl>
                                        <p:attrNameLst>
                                          <p:attrName>style.visibility</p:attrName>
                                        </p:attrNameLst>
                                      </p:cBhvr>
                                      <p:to>
                                        <p:strVal val="visible"/>
                                      </p:to>
                                    </p:set>
                                    <p:animEffect transition="in" filter="dissolve">
                                      <p:cBhvr>
                                        <p:cTn id="24" dur="500"/>
                                        <p:tgtEl>
                                          <p:spTgt spid="997401">
                                            <p:txEl>
                                              <p:pRg st="0" end="0"/>
                                            </p:txEl>
                                          </p:spTgt>
                                        </p:tgtEl>
                                      </p:cBhvr>
                                    </p:animEffect>
                                  </p:childTnLst>
                                </p:cTn>
                              </p:par>
                            </p:childTnLst>
                          </p:cTn>
                        </p:par>
                      </p:childTnLst>
                    </p:cTn>
                  </p:par>
                  <p:par>
                    <p:cTn id="25" fill="hold" nodeType="clickPar">
                      <p:stCondLst>
                        <p:cond delay="indefinite"/>
                      </p:stCondLst>
                      <p:childTnLst>
                        <p:par>
                          <p:cTn id="26" fill="hold" nodeType="withGroup">
                            <p:stCondLst>
                              <p:cond delay="0"/>
                            </p:stCondLst>
                            <p:childTnLst>
                              <p:par>
                                <p:cTn id="27" presetID="1" presetClass="entr" presetSubtype="0" fill="hold" grpId="0" nodeType="clickEffect">
                                  <p:stCondLst>
                                    <p:cond delay="0"/>
                                  </p:stCondLst>
                                  <p:childTnLst>
                                    <p:set>
                                      <p:cBhvr>
                                        <p:cTn id="28" dur="1" fill="hold">
                                          <p:stCondLst>
                                            <p:cond delay="499"/>
                                          </p:stCondLst>
                                        </p:cTn>
                                        <p:tgtEl>
                                          <p:spTgt spid="997393">
                                            <p:txEl>
                                              <p:pRg st="0" end="0"/>
                                            </p:txEl>
                                          </p:spTgt>
                                        </p:tgtEl>
                                        <p:attrNameLst>
                                          <p:attrName>style.visibility</p:attrName>
                                        </p:attrNameLst>
                                      </p:cBhvr>
                                      <p:to>
                                        <p:strVal val="visible"/>
                                      </p:to>
                                    </p:set>
                                  </p:childTnLst>
                                </p:cTn>
                              </p:par>
                              <p:par>
                                <p:cTn id="29" presetID="1" presetClass="entr" presetSubtype="0" fill="hold" grpId="0" nodeType="withEffect">
                                  <p:stCondLst>
                                    <p:cond delay="0"/>
                                  </p:stCondLst>
                                  <p:childTnLst>
                                    <p:set>
                                      <p:cBhvr>
                                        <p:cTn id="30" dur="1" fill="hold">
                                          <p:stCondLst>
                                            <p:cond delay="499"/>
                                          </p:stCondLst>
                                        </p:cTn>
                                        <p:tgtEl>
                                          <p:spTgt spid="997393">
                                            <p:txEl>
                                              <p:pRg st="1" end="1"/>
                                            </p:txEl>
                                          </p:spTgt>
                                        </p:tgtEl>
                                        <p:attrNameLst>
                                          <p:attrName>style.visibility</p:attrName>
                                        </p:attrNameLst>
                                      </p:cBhvr>
                                      <p:to>
                                        <p:strVal val="visible"/>
                                      </p:to>
                                    </p:set>
                                  </p:childTnLst>
                                </p:cTn>
                              </p:par>
                              <p:par>
                                <p:cTn id="31" presetID="22" presetClass="entr" presetSubtype="8" fill="hold" grpId="0" nodeType="withEffect">
                                  <p:stCondLst>
                                    <p:cond delay="0"/>
                                  </p:stCondLst>
                                  <p:childTnLst>
                                    <p:set>
                                      <p:cBhvr>
                                        <p:cTn id="32" dur="1" fill="hold">
                                          <p:stCondLst>
                                            <p:cond delay="0"/>
                                          </p:stCondLst>
                                        </p:cTn>
                                        <p:tgtEl>
                                          <p:spTgt spid="997392"/>
                                        </p:tgtEl>
                                        <p:attrNameLst>
                                          <p:attrName>style.visibility</p:attrName>
                                        </p:attrNameLst>
                                      </p:cBhvr>
                                      <p:to>
                                        <p:strVal val="visible"/>
                                      </p:to>
                                    </p:set>
                                    <p:animEffect transition="in" filter="wipe(left)">
                                      <p:cBhvr>
                                        <p:cTn id="33" dur="500"/>
                                        <p:tgtEl>
                                          <p:spTgt spid="997392"/>
                                        </p:tgtEl>
                                      </p:cBhvr>
                                    </p:animEffect>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grpId="0" nodeType="clickEffect">
                                  <p:stCondLst>
                                    <p:cond delay="0"/>
                                  </p:stCondLst>
                                  <p:childTnLst>
                                    <p:set>
                                      <p:cBhvr>
                                        <p:cTn id="37" dur="1" fill="hold">
                                          <p:stCondLst>
                                            <p:cond delay="0"/>
                                          </p:stCondLst>
                                        </p:cTn>
                                        <p:tgtEl>
                                          <p:spTgt spid="997403">
                                            <p:txEl>
                                              <p:pRg st="0" end="0"/>
                                            </p:txEl>
                                          </p:spTgt>
                                        </p:tgtEl>
                                        <p:attrNameLst>
                                          <p:attrName>style.visibility</p:attrName>
                                        </p:attrNameLst>
                                      </p:cBhvr>
                                      <p:to>
                                        <p:strVal val="visible"/>
                                      </p:to>
                                    </p:set>
                                    <p:animEffect transition="in" filter="dissolve">
                                      <p:cBhvr>
                                        <p:cTn id="38" dur="500"/>
                                        <p:tgtEl>
                                          <p:spTgt spid="997403">
                                            <p:txEl>
                                              <p:pRg st="0" end="0"/>
                                            </p:txEl>
                                          </p:spTgt>
                                        </p:tgtEl>
                                      </p:cBhvr>
                                    </p:animEffect>
                                  </p:childTnLst>
                                </p:cTn>
                              </p:par>
                            </p:childTnLst>
                          </p:cTn>
                        </p:par>
                      </p:childTnLst>
                    </p:cTn>
                  </p:par>
                  <p:par>
                    <p:cTn id="39" fill="hold" nodeType="clickPar">
                      <p:stCondLst>
                        <p:cond delay="indefinite"/>
                      </p:stCondLst>
                      <p:childTnLst>
                        <p:par>
                          <p:cTn id="40" fill="hold" nodeType="withGroup">
                            <p:stCondLst>
                              <p:cond delay="0"/>
                            </p:stCondLst>
                            <p:childTnLst>
                              <p:par>
                                <p:cTn id="41" presetID="1" presetClass="entr" presetSubtype="0" fill="hold" grpId="0" nodeType="clickEffect">
                                  <p:stCondLst>
                                    <p:cond delay="0"/>
                                  </p:stCondLst>
                                  <p:childTnLst>
                                    <p:set>
                                      <p:cBhvr>
                                        <p:cTn id="42" dur="1" fill="hold">
                                          <p:stCondLst>
                                            <p:cond delay="499"/>
                                          </p:stCondLst>
                                        </p:cTn>
                                        <p:tgtEl>
                                          <p:spTgt spid="997395">
                                            <p:txEl>
                                              <p:pRg st="0" end="0"/>
                                            </p:txEl>
                                          </p:spTgt>
                                        </p:tgtEl>
                                        <p:attrNameLst>
                                          <p:attrName>style.visibility</p:attrName>
                                        </p:attrNameLst>
                                      </p:cBhvr>
                                      <p:to>
                                        <p:strVal val="visible"/>
                                      </p:to>
                                    </p:set>
                                  </p:childTnLst>
                                </p:cTn>
                              </p:par>
                              <p:par>
                                <p:cTn id="43" presetID="1" presetClass="entr" presetSubtype="0" fill="hold" grpId="0" nodeType="withEffect">
                                  <p:stCondLst>
                                    <p:cond delay="0"/>
                                  </p:stCondLst>
                                  <p:childTnLst>
                                    <p:set>
                                      <p:cBhvr>
                                        <p:cTn id="44" dur="1" fill="hold">
                                          <p:stCondLst>
                                            <p:cond delay="499"/>
                                          </p:stCondLst>
                                        </p:cTn>
                                        <p:tgtEl>
                                          <p:spTgt spid="997395">
                                            <p:txEl>
                                              <p:pRg st="1" end="1"/>
                                            </p:txEl>
                                          </p:spTgt>
                                        </p:tgtEl>
                                        <p:attrNameLst>
                                          <p:attrName>style.visibility</p:attrName>
                                        </p:attrNameLst>
                                      </p:cBhvr>
                                      <p:to>
                                        <p:strVal val="visible"/>
                                      </p:to>
                                    </p:set>
                                  </p:childTnLst>
                                </p:cTn>
                              </p:par>
                              <p:par>
                                <p:cTn id="45" presetID="22" presetClass="entr" presetSubtype="1" fill="hold" grpId="0" nodeType="withEffect">
                                  <p:stCondLst>
                                    <p:cond delay="0"/>
                                  </p:stCondLst>
                                  <p:childTnLst>
                                    <p:set>
                                      <p:cBhvr>
                                        <p:cTn id="46" dur="1" fill="hold">
                                          <p:stCondLst>
                                            <p:cond delay="0"/>
                                          </p:stCondLst>
                                        </p:cTn>
                                        <p:tgtEl>
                                          <p:spTgt spid="997394"/>
                                        </p:tgtEl>
                                        <p:attrNameLst>
                                          <p:attrName>style.visibility</p:attrName>
                                        </p:attrNameLst>
                                      </p:cBhvr>
                                      <p:to>
                                        <p:strVal val="visible"/>
                                      </p:to>
                                    </p:set>
                                    <p:animEffect transition="in" filter="wipe(up)">
                                      <p:cBhvr>
                                        <p:cTn id="47" dur="500"/>
                                        <p:tgtEl>
                                          <p:spTgt spid="997394"/>
                                        </p:tgtEl>
                                      </p:cBhvr>
                                    </p:animEffect>
                                  </p:childTnLst>
                                </p:cTn>
                              </p:par>
                            </p:childTnLst>
                          </p:cTn>
                        </p:par>
                      </p:childTnLst>
                    </p:cTn>
                  </p:par>
                  <p:par>
                    <p:cTn id="48" fill="hold">
                      <p:stCondLst>
                        <p:cond delay="indefinite"/>
                      </p:stCondLst>
                      <p:childTnLst>
                        <p:par>
                          <p:cTn id="49" fill="hold">
                            <p:stCondLst>
                              <p:cond delay="0"/>
                            </p:stCondLst>
                            <p:childTnLst>
                              <p:par>
                                <p:cTn id="50" presetID="9" presetClass="entr" presetSubtype="0" fill="hold" grpId="0" nodeType="clickEffect">
                                  <p:stCondLst>
                                    <p:cond delay="0"/>
                                  </p:stCondLst>
                                  <p:childTnLst>
                                    <p:set>
                                      <p:cBhvr>
                                        <p:cTn id="51" dur="1" fill="hold">
                                          <p:stCondLst>
                                            <p:cond delay="0"/>
                                          </p:stCondLst>
                                        </p:cTn>
                                        <p:tgtEl>
                                          <p:spTgt spid="997404">
                                            <p:txEl>
                                              <p:pRg st="0" end="0"/>
                                            </p:txEl>
                                          </p:spTgt>
                                        </p:tgtEl>
                                        <p:attrNameLst>
                                          <p:attrName>style.visibility</p:attrName>
                                        </p:attrNameLst>
                                      </p:cBhvr>
                                      <p:to>
                                        <p:strVal val="visible"/>
                                      </p:to>
                                    </p:set>
                                    <p:animEffect transition="in" filter="dissolve">
                                      <p:cBhvr>
                                        <p:cTn id="52" dur="500"/>
                                        <p:tgtEl>
                                          <p:spTgt spid="997404">
                                            <p:txEl>
                                              <p:pRg st="0" end="0"/>
                                            </p:txEl>
                                          </p:spTgt>
                                        </p:tgtEl>
                                      </p:cBhvr>
                                    </p:animEffect>
                                  </p:childTnLst>
                                </p:cTn>
                              </p:par>
                            </p:childTnLst>
                          </p:cTn>
                        </p:par>
                      </p:childTnLst>
                    </p:cTn>
                  </p:par>
                  <p:par>
                    <p:cTn id="53" fill="hold">
                      <p:stCondLst>
                        <p:cond delay="indefinite"/>
                      </p:stCondLst>
                      <p:childTnLst>
                        <p:par>
                          <p:cTn id="54" fill="hold">
                            <p:stCondLst>
                              <p:cond delay="0"/>
                            </p:stCondLst>
                            <p:childTnLst>
                              <p:par>
                                <p:cTn id="55" presetID="1" presetClass="entr" presetSubtype="0" fill="hold" grpId="0" nodeType="clickEffect">
                                  <p:stCondLst>
                                    <p:cond delay="0"/>
                                  </p:stCondLst>
                                  <p:childTnLst>
                                    <p:set>
                                      <p:cBhvr>
                                        <p:cTn id="56" dur="1" fill="hold">
                                          <p:stCondLst>
                                            <p:cond delay="499"/>
                                          </p:stCondLst>
                                        </p:cTn>
                                        <p:tgtEl>
                                          <p:spTgt spid="997397">
                                            <p:txEl>
                                              <p:pRg st="0" end="0"/>
                                            </p:txEl>
                                          </p:spTgt>
                                        </p:tgtEl>
                                        <p:attrNameLst>
                                          <p:attrName>style.visibility</p:attrName>
                                        </p:attrNameLst>
                                      </p:cBhvr>
                                      <p:to>
                                        <p:strVal val="visible"/>
                                      </p:to>
                                    </p:set>
                                  </p:childTnLst>
                                </p:cTn>
                              </p:par>
                              <p:par>
                                <p:cTn id="57" presetID="22" presetClass="entr" presetSubtype="2" fill="hold" grpId="0" nodeType="withEffect">
                                  <p:stCondLst>
                                    <p:cond delay="0"/>
                                  </p:stCondLst>
                                  <p:childTnLst>
                                    <p:set>
                                      <p:cBhvr>
                                        <p:cTn id="58" dur="1" fill="hold">
                                          <p:stCondLst>
                                            <p:cond delay="0"/>
                                          </p:stCondLst>
                                        </p:cTn>
                                        <p:tgtEl>
                                          <p:spTgt spid="997396"/>
                                        </p:tgtEl>
                                        <p:attrNameLst>
                                          <p:attrName>style.visibility</p:attrName>
                                        </p:attrNameLst>
                                      </p:cBhvr>
                                      <p:to>
                                        <p:strVal val="visible"/>
                                      </p:to>
                                    </p:set>
                                    <p:animEffect transition="in" filter="wipe(right)">
                                      <p:cBhvr>
                                        <p:cTn id="59" dur="500"/>
                                        <p:tgtEl>
                                          <p:spTgt spid="997396"/>
                                        </p:tgtEl>
                                      </p:cBhvr>
                                    </p:animEffect>
                                  </p:childTnLst>
                                </p:cTn>
                              </p:par>
                            </p:childTnLst>
                          </p:cTn>
                        </p:par>
                      </p:childTnLst>
                    </p:cTn>
                  </p:par>
                  <p:par>
                    <p:cTn id="60" fill="hold">
                      <p:stCondLst>
                        <p:cond delay="indefinite"/>
                      </p:stCondLst>
                      <p:childTnLst>
                        <p:par>
                          <p:cTn id="61" fill="hold">
                            <p:stCondLst>
                              <p:cond delay="0"/>
                            </p:stCondLst>
                            <p:childTnLst>
                              <p:par>
                                <p:cTn id="62" presetID="9" presetClass="entr" presetSubtype="0" fill="hold" grpId="0" nodeType="clickEffect">
                                  <p:stCondLst>
                                    <p:cond delay="0"/>
                                  </p:stCondLst>
                                  <p:childTnLst>
                                    <p:set>
                                      <p:cBhvr>
                                        <p:cTn id="63" dur="1" fill="hold">
                                          <p:stCondLst>
                                            <p:cond delay="0"/>
                                          </p:stCondLst>
                                        </p:cTn>
                                        <p:tgtEl>
                                          <p:spTgt spid="997405">
                                            <p:txEl>
                                              <p:pRg st="0" end="0"/>
                                            </p:txEl>
                                          </p:spTgt>
                                        </p:tgtEl>
                                        <p:attrNameLst>
                                          <p:attrName>style.visibility</p:attrName>
                                        </p:attrNameLst>
                                      </p:cBhvr>
                                      <p:to>
                                        <p:strVal val="visible"/>
                                      </p:to>
                                    </p:set>
                                    <p:animEffect transition="in" filter="dissolve">
                                      <p:cBhvr>
                                        <p:cTn id="64" dur="500"/>
                                        <p:tgtEl>
                                          <p:spTgt spid="997405">
                                            <p:txEl>
                                              <p:pRg st="0" end="0"/>
                                            </p:txEl>
                                          </p:spTgt>
                                        </p:tgtEl>
                                      </p:cBhvr>
                                    </p:animEffect>
                                  </p:childTnLst>
                                </p:cTn>
                              </p:par>
                            </p:childTnLst>
                          </p:cTn>
                        </p:par>
                      </p:childTnLst>
                    </p:cTn>
                  </p:par>
                  <p:par>
                    <p:cTn id="65" fill="hold" nodeType="clickPar">
                      <p:stCondLst>
                        <p:cond delay="indefinite"/>
                      </p:stCondLst>
                      <p:childTnLst>
                        <p:par>
                          <p:cTn id="66" fill="hold" nodeType="withGroup">
                            <p:stCondLst>
                              <p:cond delay="0"/>
                            </p:stCondLst>
                            <p:childTnLst>
                              <p:par>
                                <p:cTn id="67" presetID="1" presetClass="entr" presetSubtype="0" fill="hold" grpId="0" nodeType="clickEffect">
                                  <p:stCondLst>
                                    <p:cond delay="0"/>
                                  </p:stCondLst>
                                  <p:childTnLst>
                                    <p:set>
                                      <p:cBhvr>
                                        <p:cTn id="68" dur="1" fill="hold">
                                          <p:stCondLst>
                                            <p:cond delay="499"/>
                                          </p:stCondLst>
                                        </p:cTn>
                                        <p:tgtEl>
                                          <p:spTgt spid="997399">
                                            <p:txEl>
                                              <p:pRg st="0" end="0"/>
                                            </p:txEl>
                                          </p:spTgt>
                                        </p:tgtEl>
                                        <p:attrNameLst>
                                          <p:attrName>style.visibility</p:attrName>
                                        </p:attrNameLst>
                                      </p:cBhvr>
                                      <p:to>
                                        <p:strVal val="visible"/>
                                      </p:to>
                                    </p:set>
                                  </p:childTnLst>
                                </p:cTn>
                              </p:par>
                              <p:par>
                                <p:cTn id="69" presetID="1" presetClass="entr" presetSubtype="0" fill="hold" grpId="0" nodeType="withEffect">
                                  <p:stCondLst>
                                    <p:cond delay="0"/>
                                  </p:stCondLst>
                                  <p:childTnLst>
                                    <p:set>
                                      <p:cBhvr>
                                        <p:cTn id="70" dur="1" fill="hold">
                                          <p:stCondLst>
                                            <p:cond delay="499"/>
                                          </p:stCondLst>
                                        </p:cTn>
                                        <p:tgtEl>
                                          <p:spTgt spid="997399">
                                            <p:txEl>
                                              <p:pRg st="1" end="1"/>
                                            </p:txEl>
                                          </p:spTgt>
                                        </p:tgtEl>
                                        <p:attrNameLst>
                                          <p:attrName>style.visibility</p:attrName>
                                        </p:attrNameLst>
                                      </p:cBhvr>
                                      <p:to>
                                        <p:strVal val="visible"/>
                                      </p:to>
                                    </p:set>
                                  </p:childTnLst>
                                </p:cTn>
                              </p:par>
                              <p:par>
                                <p:cTn id="71" presetID="22" presetClass="entr" presetSubtype="4" fill="hold" grpId="0" nodeType="withEffect">
                                  <p:stCondLst>
                                    <p:cond delay="0"/>
                                  </p:stCondLst>
                                  <p:childTnLst>
                                    <p:set>
                                      <p:cBhvr>
                                        <p:cTn id="72" dur="1" fill="hold">
                                          <p:stCondLst>
                                            <p:cond delay="0"/>
                                          </p:stCondLst>
                                        </p:cTn>
                                        <p:tgtEl>
                                          <p:spTgt spid="997398"/>
                                        </p:tgtEl>
                                        <p:attrNameLst>
                                          <p:attrName>style.visibility</p:attrName>
                                        </p:attrNameLst>
                                      </p:cBhvr>
                                      <p:to>
                                        <p:strVal val="visible"/>
                                      </p:to>
                                    </p:set>
                                    <p:animEffect transition="in" filter="wipe(down)">
                                      <p:cBhvr>
                                        <p:cTn id="73" dur="500"/>
                                        <p:tgtEl>
                                          <p:spTgt spid="997398"/>
                                        </p:tgtEl>
                                      </p:cBhvr>
                                    </p:animEffect>
                                  </p:childTnLst>
                                </p:cTn>
                              </p:par>
                            </p:childTnLst>
                          </p:cTn>
                        </p:par>
                      </p:childTnLst>
                    </p:cTn>
                  </p:par>
                  <p:par>
                    <p:cTn id="74" fill="hold">
                      <p:stCondLst>
                        <p:cond delay="indefinite"/>
                      </p:stCondLst>
                      <p:childTnLst>
                        <p:par>
                          <p:cTn id="75" fill="hold">
                            <p:stCondLst>
                              <p:cond delay="0"/>
                            </p:stCondLst>
                            <p:childTnLst>
                              <p:par>
                                <p:cTn id="76" presetID="9" presetClass="entr" presetSubtype="0" fill="hold" grpId="0" nodeType="clickEffect">
                                  <p:stCondLst>
                                    <p:cond delay="0"/>
                                  </p:stCondLst>
                                  <p:childTnLst>
                                    <p:set>
                                      <p:cBhvr>
                                        <p:cTn id="77" dur="1" fill="hold">
                                          <p:stCondLst>
                                            <p:cond delay="0"/>
                                          </p:stCondLst>
                                        </p:cTn>
                                        <p:tgtEl>
                                          <p:spTgt spid="997406">
                                            <p:txEl>
                                              <p:pRg st="0" end="0"/>
                                            </p:txEl>
                                          </p:spTgt>
                                        </p:tgtEl>
                                        <p:attrNameLst>
                                          <p:attrName>style.visibility</p:attrName>
                                        </p:attrNameLst>
                                      </p:cBhvr>
                                      <p:to>
                                        <p:strVal val="visible"/>
                                      </p:to>
                                    </p:set>
                                    <p:animEffect transition="in" filter="dissolve">
                                      <p:cBhvr>
                                        <p:cTn id="78" dur="500"/>
                                        <p:tgtEl>
                                          <p:spTgt spid="997406">
                                            <p:txEl>
                                              <p:pRg st="0" end="0"/>
                                            </p:txEl>
                                          </p:spTgt>
                                        </p:tgtEl>
                                      </p:cBhvr>
                                    </p:animEffect>
                                  </p:childTnLst>
                                </p:cTn>
                              </p:par>
                            </p:childTnLst>
                          </p:cTn>
                        </p:par>
                      </p:childTnLst>
                    </p:cTn>
                  </p:par>
                  <p:par>
                    <p:cTn id="79" fill="hold" nodeType="clickPar">
                      <p:stCondLst>
                        <p:cond delay="indefinite"/>
                      </p:stCondLst>
                      <p:childTnLst>
                        <p:par>
                          <p:cTn id="80" fill="hold" nodeType="withGroup">
                            <p:stCondLst>
                              <p:cond delay="0"/>
                            </p:stCondLst>
                            <p:childTnLst>
                              <p:par>
                                <p:cTn id="81" presetID="1" presetClass="entr" presetSubtype="0" fill="hold" grpId="0" nodeType="clickEffect">
                                  <p:stCondLst>
                                    <p:cond delay="0"/>
                                  </p:stCondLst>
                                  <p:childTnLst>
                                    <p:set>
                                      <p:cBhvr>
                                        <p:cTn id="82" dur="1" fill="hold">
                                          <p:stCondLst>
                                            <p:cond delay="499"/>
                                          </p:stCondLst>
                                        </p:cTn>
                                        <p:tgtEl>
                                          <p:spTgt spid="997400">
                                            <p:txEl>
                                              <p:pRg st="0" end="0"/>
                                            </p:txEl>
                                          </p:spTgt>
                                        </p:tgtEl>
                                        <p:attrNameLst>
                                          <p:attrName>style.visibility</p:attrName>
                                        </p:attrNameLst>
                                      </p:cBhvr>
                                      <p:to>
                                        <p:strVal val="visible"/>
                                      </p:to>
                                    </p:set>
                                  </p:childTnLst>
                                </p:cTn>
                              </p:par>
                              <p:par>
                                <p:cTn id="83" presetID="1" presetClass="entr" presetSubtype="0" fill="hold" grpId="0" nodeType="withEffect">
                                  <p:stCondLst>
                                    <p:cond delay="0"/>
                                  </p:stCondLst>
                                  <p:childTnLst>
                                    <p:set>
                                      <p:cBhvr>
                                        <p:cTn id="84" dur="1" fill="hold">
                                          <p:stCondLst>
                                            <p:cond delay="499"/>
                                          </p:stCondLst>
                                        </p:cTn>
                                        <p:tgtEl>
                                          <p:spTgt spid="997400">
                                            <p:txEl>
                                              <p:pRg st="1" end="1"/>
                                            </p:txEl>
                                          </p:spTgt>
                                        </p:tgtEl>
                                        <p:attrNameLst>
                                          <p:attrName>style.visibility</p:attrName>
                                        </p:attrNameLst>
                                      </p:cBhvr>
                                      <p:to>
                                        <p:strVal val="visible"/>
                                      </p:to>
                                    </p:set>
                                  </p:childTnLst>
                                </p:cTn>
                              </p:par>
                            </p:childTnLst>
                          </p:cTn>
                        </p:par>
                      </p:childTnLst>
                    </p:cTn>
                  </p:par>
                  <p:par>
                    <p:cTn id="85" fill="hold" nodeType="clickPar">
                      <p:stCondLst>
                        <p:cond delay="indefinite"/>
                      </p:stCondLst>
                      <p:childTnLst>
                        <p:par>
                          <p:cTn id="86" fill="hold" nodeType="withGroup">
                            <p:stCondLst>
                              <p:cond delay="0"/>
                            </p:stCondLst>
                            <p:childTnLst>
                              <p:par>
                                <p:cTn id="87" presetID="9" presetClass="entr" presetSubtype="0" fill="hold" grpId="0" nodeType="clickEffect">
                                  <p:stCondLst>
                                    <p:cond delay="0"/>
                                  </p:stCondLst>
                                  <p:childTnLst>
                                    <p:set>
                                      <p:cBhvr>
                                        <p:cTn id="88" dur="1" fill="hold">
                                          <p:stCondLst>
                                            <p:cond delay="0"/>
                                          </p:stCondLst>
                                        </p:cTn>
                                        <p:tgtEl>
                                          <p:spTgt spid="997407">
                                            <p:txEl>
                                              <p:pRg st="0" end="0"/>
                                            </p:txEl>
                                          </p:spTgt>
                                        </p:tgtEl>
                                        <p:attrNameLst>
                                          <p:attrName>style.visibility</p:attrName>
                                        </p:attrNameLst>
                                      </p:cBhvr>
                                      <p:to>
                                        <p:strVal val="visible"/>
                                      </p:to>
                                    </p:set>
                                    <p:animEffect transition="in" filter="dissolve">
                                      <p:cBhvr>
                                        <p:cTn id="89" dur="500"/>
                                        <p:tgtEl>
                                          <p:spTgt spid="997407">
                                            <p:txEl>
                                              <p:pRg st="0" end="0"/>
                                            </p:txEl>
                                          </p:spTgt>
                                        </p:tgtEl>
                                      </p:cBhvr>
                                    </p:animEffect>
                                  </p:childTnLst>
                                </p:cTn>
                              </p:par>
                            </p:childTnLst>
                          </p:cTn>
                        </p:par>
                      </p:childTnLst>
                    </p:cTn>
                  </p:par>
                  <p:par>
                    <p:cTn id="90" fill="hold">
                      <p:stCondLst>
                        <p:cond delay="indefinite"/>
                      </p:stCondLst>
                      <p:childTnLst>
                        <p:par>
                          <p:cTn id="91" fill="hold">
                            <p:stCondLst>
                              <p:cond delay="0"/>
                            </p:stCondLst>
                            <p:childTnLst>
                              <p:par>
                                <p:cTn id="92" presetID="1" presetClass="entr" presetSubtype="0" fill="hold" grpId="0" nodeType="clickEffect">
                                  <p:stCondLst>
                                    <p:cond delay="0"/>
                                  </p:stCondLst>
                                  <p:childTnLst>
                                    <p:set>
                                      <p:cBhvr>
                                        <p:cTn id="93" dur="1" fill="hold">
                                          <p:stCondLst>
                                            <p:cond delay="0"/>
                                          </p:stCondLst>
                                        </p:cTn>
                                        <p:tgtEl>
                                          <p:spTgt spid="2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97389" grpId="0" animBg="1"/>
      <p:bldP spid="997390" grpId="0" animBg="1"/>
      <p:bldP spid="997391" grpId="0" build="p" autoUpdateAnimBg="0"/>
      <p:bldP spid="997392" grpId="0" animBg="1"/>
      <p:bldP spid="997393" grpId="0" uiExpand="1" build="p" autoUpdateAnimBg="0"/>
      <p:bldP spid="997394" grpId="0" animBg="1"/>
      <p:bldP spid="997395" grpId="0" uiExpand="1" build="p" autoUpdateAnimBg="0"/>
      <p:bldP spid="997396" grpId="0" animBg="1"/>
      <p:bldP spid="997397" grpId="0" build="p" autoUpdateAnimBg="0"/>
      <p:bldP spid="997398" grpId="0" animBg="1"/>
      <p:bldP spid="997399" grpId="0" uiExpand="1" build="p" autoUpdateAnimBg="0"/>
      <p:bldP spid="997400" grpId="0" uiExpand="1" build="p" autoUpdateAnimBg="0"/>
      <p:bldP spid="997388" grpId="0"/>
      <p:bldP spid="997401" grpId="0" build="p" autoUpdateAnimBg="0"/>
      <p:bldP spid="997403" grpId="0" build="p" autoUpdateAnimBg="0"/>
      <p:bldP spid="997404" grpId="0" build="p" autoUpdateAnimBg="0"/>
      <p:bldP spid="997405" grpId="0" build="p" autoUpdateAnimBg="0"/>
      <p:bldP spid="997406" grpId="0" build="p" autoUpdateAnimBg="0"/>
      <p:bldP spid="997407" grpId="0" build="p" autoUpdateAnimBg="0"/>
      <p:bldP spid="25" grpId="0"/>
    </p:bldLst>
  </p:timing>
</p:sld>
</file>

<file path=ppt/slides/slide1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89" name="Rectangle 3" descr="EXPTEXTB"/>
          <p:cNvSpPr>
            <a:spLocks noChangeArrowheads="1"/>
          </p:cNvSpPr>
          <p:nvPr/>
        </p:nvSpPr>
        <p:spPr bwMode="auto">
          <a:xfrm>
            <a:off x="0" y="0"/>
            <a:ext cx="9144000" cy="6858000"/>
          </a:xfrm>
          <a:prstGeom prst="rect">
            <a:avLst/>
          </a:prstGeom>
          <a:gradFill rotWithShape="1">
            <a:gsLst>
              <a:gs pos="0">
                <a:srgbClr val="000090"/>
              </a:gs>
              <a:gs pos="100000">
                <a:schemeClr val="tx1"/>
              </a:gs>
            </a:gsLst>
            <a:path path="shape">
              <a:fillToRect l="50000" t="50000" r="50000" b="50000"/>
            </a:path>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lIns="91376" tIns="45688" rIns="91376" bIns="45688"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17094" name="Text Box 20"/>
          <p:cNvSpPr txBox="1">
            <a:spLocks noChangeArrowheads="1"/>
          </p:cNvSpPr>
          <p:nvPr/>
        </p:nvSpPr>
        <p:spPr bwMode="auto">
          <a:xfrm>
            <a:off x="8296279" y="2381979"/>
            <a:ext cx="771522" cy="8309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ربيع 68</a:t>
            </a:r>
            <a:endParaRPr kumimoji="0" lang="en-US"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توسع</a:t>
            </a: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 الكنيسة</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40966" name="Text Box 6"/>
          <p:cNvSpPr txBox="1">
            <a:spLocks noChangeArrowheads="1"/>
          </p:cNvSpPr>
          <p:nvPr/>
        </p:nvSpPr>
        <p:spPr bwMode="auto">
          <a:xfrm>
            <a:off x="76200" y="1143003"/>
            <a:ext cx="6248400" cy="708025"/>
          </a:xfrm>
          <a:prstGeom prst="rect">
            <a:avLst/>
          </a:prstGeom>
          <a:gradFill flip="none" rotWithShape="1">
            <a:gsLst>
              <a:gs pos="64000">
                <a:schemeClr val="tx2">
                  <a:lumMod val="25000"/>
                  <a:lumOff val="75000"/>
                </a:schemeClr>
              </a:gs>
              <a:gs pos="100000">
                <a:srgbClr val="FFFFFF"/>
              </a:gs>
            </a:gsLst>
            <a:path path="rect">
              <a:fillToRect l="100000" t="100000"/>
            </a:path>
            <a:tileRect r="-100000" b="-100000"/>
          </a:gradFill>
          <a:ln w="12700">
            <a:solidFill>
              <a:schemeClr val="tx1"/>
            </a:solidFill>
            <a:miter lim="800000"/>
            <a:headEnd/>
            <a:tailEnd/>
          </a:ln>
          <a:effectLst/>
        </p:spPr>
        <p:txBody>
          <a:bodyPr lIns="0" tIns="45688" rIns="0" bIns="45688">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20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إلى أقصى الأرض (أع 1: 8)</a:t>
            </a:r>
            <a:endPar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أع</a:t>
            </a:r>
            <a:r>
              <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9</a:t>
            </a:r>
            <a:r>
              <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13</a:t>
            </a:r>
            <a:r>
              <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14</a:t>
            </a:r>
            <a:r>
              <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15</a:t>
            </a:r>
            <a:r>
              <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16</a:t>
            </a:r>
            <a:r>
              <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18</a:t>
            </a:r>
            <a:r>
              <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21</a:t>
            </a:r>
            <a:r>
              <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27</a:t>
            </a:r>
            <a:r>
              <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a:ln>
                  <a:noFill/>
                </a:ln>
                <a:solidFill>
                  <a:srgbClr val="000000"/>
                </a:solidFill>
                <a:effectLst/>
                <a:uLnTx/>
                <a:uFillTx/>
                <a:latin typeface="Arial" panose="020B0604020202020204" pitchFamily="34" charset="0"/>
                <a:ea typeface="+mn-ea"/>
                <a:cs typeface="Arial" panose="020B0604020202020204" pitchFamily="34" charset="0"/>
              </a:rPr>
              <a:t>28</a:t>
            </a:r>
            <a:endPar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217091" name="Text Box 16"/>
          <p:cNvSpPr txBox="1">
            <a:spLocks noChangeArrowheads="1"/>
          </p:cNvSpPr>
          <p:nvPr/>
        </p:nvSpPr>
        <p:spPr bwMode="auto">
          <a:xfrm>
            <a:off x="1828800" y="2340749"/>
            <a:ext cx="838200" cy="55399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خريف 49</a:t>
            </a:r>
            <a:endParaRPr kumimoji="0" lang="en-US"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المجمع</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17092" name="Text Box 17"/>
          <p:cNvSpPr txBox="1">
            <a:spLocks noChangeArrowheads="1"/>
          </p:cNvSpPr>
          <p:nvPr/>
        </p:nvSpPr>
        <p:spPr bwMode="auto">
          <a:xfrm>
            <a:off x="4724400" y="2133600"/>
            <a:ext cx="685800" cy="8309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أيار 57</a:t>
            </a:r>
          </a:p>
          <a:p>
            <a:pPr marL="0" marR="0" lvl="0" indent="0" algn="ctr" defTabSz="914400" rtl="1"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آب 59</a:t>
            </a:r>
            <a:endParaRPr kumimoji="0" lang="en-US"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1"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المحاكمات</a:t>
            </a: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17093" name="Line 19"/>
          <p:cNvSpPr>
            <a:spLocks noChangeShapeType="1"/>
          </p:cNvSpPr>
          <p:nvPr/>
        </p:nvSpPr>
        <p:spPr bwMode="auto">
          <a:xfrm>
            <a:off x="0" y="2590799"/>
            <a:ext cx="9144000" cy="60321"/>
          </a:xfrm>
          <a:prstGeom prst="line">
            <a:avLst/>
          </a:prstGeom>
          <a:noFill/>
          <a:ln w="76200">
            <a:solidFill>
              <a:schemeClr val="bg1"/>
            </a:solidFill>
            <a:round/>
            <a:headEnd/>
            <a:tailEnd type="triangle" w="med" len="med"/>
          </a:ln>
          <a:extLst>
            <a:ext uri="{909E8E84-426E-40dd-AFC4-6F175D3DCCD1}">
              <a14:hiddenFill xmlns="" xmlns:a14="http://schemas.microsoft.com/office/drawing/2010/main">
                <a:noFill/>
              </a14:hiddenFill>
            </a:ext>
          </a:extLst>
        </p:spPr>
        <p:txBody>
          <a:bodyPr lIns="91376" tIns="45688" rIns="91376" bIns="45688"/>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17095" name="Text Box 21"/>
          <p:cNvSpPr txBox="1">
            <a:spLocks noChangeArrowheads="1"/>
          </p:cNvSpPr>
          <p:nvPr/>
        </p:nvSpPr>
        <p:spPr bwMode="auto">
          <a:xfrm>
            <a:off x="0" y="3276600"/>
            <a:ext cx="9144000" cy="40004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91376" tIns="45688" rIns="91376"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sz="20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35</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48</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49</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50</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5</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  </a:t>
            </a:r>
            <a:r>
              <a:rPr kumimoji="0" lang="ar-JO" sz="20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53</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57</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60</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62</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67</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68</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95</a:t>
            </a:r>
            <a:endPar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17096" name="Text Box 7"/>
          <p:cNvSpPr txBox="1">
            <a:spLocks noChangeAspect="1" noChangeArrowheads="1"/>
          </p:cNvSpPr>
          <p:nvPr/>
        </p:nvSpPr>
        <p:spPr bwMode="auto">
          <a:xfrm>
            <a:off x="914400" y="1987844"/>
            <a:ext cx="987552" cy="1316736"/>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نيسان 48-</a:t>
            </a:r>
            <a:br>
              <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br>
            <a:r>
              <a:rPr kumimoji="0" lang="ar-JO" sz="12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أيلول 49</a:t>
            </a:r>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1</a:t>
            </a:r>
            <a:b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br>
            <a:r>
              <a:rPr kumimoji="0" lang="ar-JO"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غلاطية</a:t>
            </a: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9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17097" name="Text Box 9"/>
          <p:cNvSpPr txBox="1">
            <a:spLocks noChangeAspect="1" noChangeArrowheads="1"/>
          </p:cNvSpPr>
          <p:nvPr/>
        </p:nvSpPr>
        <p:spPr bwMode="auto">
          <a:xfrm>
            <a:off x="3743325" y="1987843"/>
            <a:ext cx="1018064" cy="1316736"/>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t">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1"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ربيع 53-</a:t>
            </a:r>
            <a:br>
              <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br>
            <a:r>
              <a:rPr kumimoji="0" lang="ar-JO" sz="12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ايار 57</a:t>
            </a:r>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3</a:t>
            </a:r>
            <a:b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br>
            <a:r>
              <a:rPr kumimoji="0" lang="ar-JO"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أسيا</a:t>
            </a:r>
            <a:endPar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1" eaLnBrk="1" fontAlgn="base" latinLnBrk="0" hangingPunct="1">
              <a:lnSpc>
                <a:spcPct val="100000"/>
              </a:lnSpc>
              <a:spcBef>
                <a:spcPct val="0"/>
              </a:spcBef>
              <a:spcAft>
                <a:spcPct val="0"/>
              </a:spcAft>
              <a:buClrTx/>
              <a:buSzTx/>
              <a:buFontTx/>
              <a:buNone/>
              <a:tabLst/>
              <a:defRPr/>
            </a:pPr>
            <a:endParaRPr kumimoji="0" lang="en-US" sz="11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40970" name="Text Box 10"/>
          <p:cNvSpPr txBox="1">
            <a:spLocks noChangeAspect="1" noChangeArrowheads="1"/>
          </p:cNvSpPr>
          <p:nvPr/>
        </p:nvSpPr>
        <p:spPr bwMode="auto">
          <a:xfrm>
            <a:off x="5286380" y="1965752"/>
            <a:ext cx="987552" cy="1338828"/>
          </a:xfrm>
          <a:prstGeom prst="rect">
            <a:avLst/>
          </a:prstGeom>
          <a:solidFill>
            <a:schemeClr val="accent4"/>
          </a:solidFill>
          <a:ln w="12700">
            <a:solidFill>
              <a:srgbClr val="FFFFFF"/>
            </a:solidFill>
            <a:miter lim="800000"/>
            <a:headEnd/>
            <a:tailEnd/>
          </a:ln>
          <a:effectLst/>
        </p:spPr>
        <p:txBody>
          <a:bodyPr wrap="square"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شباط 60 –</a:t>
            </a:r>
            <a:br>
              <a:rPr kumimoji="0" lang="en-US"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12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 آذار 62</a:t>
            </a:r>
            <a:br>
              <a:rPr kumimoji="0" lang="en-US"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1</a:t>
            </a:r>
            <a:br>
              <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روما</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1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40971" name="Text Box 11"/>
          <p:cNvSpPr txBox="1">
            <a:spLocks noChangeAspect="1" noChangeArrowheads="1"/>
          </p:cNvSpPr>
          <p:nvPr/>
        </p:nvSpPr>
        <p:spPr bwMode="auto">
          <a:xfrm>
            <a:off x="7315200" y="1965752"/>
            <a:ext cx="987552" cy="1338828"/>
          </a:xfrm>
          <a:prstGeom prst="rect">
            <a:avLst/>
          </a:prstGeom>
          <a:solidFill>
            <a:schemeClr val="accent4"/>
          </a:solidFill>
          <a:ln w="12700">
            <a:solidFill>
              <a:srgbClr val="FFFFFF"/>
            </a:solidFill>
            <a:miter lim="800000"/>
            <a:headEnd/>
            <a:tailEnd/>
          </a:ln>
          <a:effectLst/>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خريف 67 – </a:t>
            </a:r>
            <a:br>
              <a:rPr kumimoji="0" lang="en-US"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12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ربيع 68</a:t>
            </a:r>
            <a:endParaRPr kumimoji="0" lang="en-US"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2</a:t>
            </a:r>
            <a:br>
              <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روما</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1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17100" name="TextBox 27"/>
          <p:cNvSpPr txBox="1">
            <a:spLocks noChangeArrowheads="1"/>
          </p:cNvSpPr>
          <p:nvPr/>
        </p:nvSpPr>
        <p:spPr bwMode="auto">
          <a:xfrm>
            <a:off x="7924800" y="71438"/>
            <a:ext cx="1155700" cy="120026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91376" tIns="45688" rIns="91376"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38</a:t>
            </a:r>
            <a:br>
              <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124</a:t>
            </a:r>
            <a:br>
              <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39-41</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17101" name="Text Box 9"/>
          <p:cNvSpPr txBox="1">
            <a:spLocks noChangeAspect="1" noChangeArrowheads="1"/>
          </p:cNvSpPr>
          <p:nvPr/>
        </p:nvSpPr>
        <p:spPr bwMode="auto">
          <a:xfrm>
            <a:off x="6324600" y="1965752"/>
            <a:ext cx="987552" cy="1338828"/>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ربيع 62 -</a:t>
            </a:r>
            <a:br>
              <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br>
            <a:r>
              <a:rPr kumimoji="0" lang="ar-JO" sz="12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خريف 67</a:t>
            </a:r>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4</a:t>
            </a:r>
            <a:b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br>
            <a:r>
              <a:rPr kumimoji="0" lang="ar-JO"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إسبانيا</a:t>
            </a: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10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34" name="Title 33"/>
          <p:cNvSpPr>
            <a:spLocks noGrp="1"/>
          </p:cNvSpPr>
          <p:nvPr>
            <p:ph type="title" idx="4294967295"/>
          </p:nvPr>
        </p:nvSpPr>
        <p:spPr>
          <a:xfrm>
            <a:off x="152400" y="206514"/>
            <a:ext cx="7772400" cy="707886"/>
          </a:xfrm>
          <a:gradFill flip="none" rotWithShape="1">
            <a:gsLst>
              <a:gs pos="0">
                <a:srgbClr val="008000"/>
              </a:gs>
              <a:gs pos="100000">
                <a:srgbClr val="000000"/>
              </a:gs>
            </a:gsLst>
            <a:path path="shape">
              <a:fillToRect l="50000" t="50000" r="50000" b="50000"/>
            </a:path>
            <a:tileRect/>
          </a:gradFill>
          <a:ln>
            <a:miter lim="800000"/>
            <a:headEnd/>
            <a:tailEnd/>
          </a:ln>
          <a:effectLst>
            <a:glow rad="101600">
              <a:srgbClr val="008000">
                <a:alpha val="75000"/>
              </a:srgbClr>
            </a:glow>
            <a:outerShdw blurRad="63500" dist="17961" dir="2700000" algn="ctr" rotWithShape="0">
              <a:schemeClr val="tx1">
                <a:alpha val="74998"/>
              </a:schemeClr>
            </a:outerShdw>
          </a:effec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eaLnBrk="1" hangingPunct="1">
              <a:spcBef>
                <a:spcPct val="50000"/>
              </a:spcBef>
              <a:defRPr/>
            </a:pPr>
            <a:r>
              <a:rPr lang="ar-JO" sz="4000" b="1">
                <a:solidFill>
                  <a:srgbClr val="FFFFFF"/>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نظرة عامة على العهد الجديد (رسائل بولس)</a:t>
            </a:r>
            <a:endParaRPr lang="en-US" sz="4000" b="1" dirty="0">
              <a:solidFill>
                <a:srgbClr val="FFFFFF"/>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endParaRPr>
          </a:p>
        </p:txBody>
      </p:sp>
      <p:sp>
        <p:nvSpPr>
          <p:cNvPr id="19" name="Text Box 19"/>
          <p:cNvSpPr txBox="1">
            <a:spLocks noChangeArrowheads="1"/>
          </p:cNvSpPr>
          <p:nvPr/>
        </p:nvSpPr>
        <p:spPr bwMode="auto">
          <a:xfrm>
            <a:off x="990606" y="41996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غل</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0" name="Text Box 20"/>
          <p:cNvSpPr txBox="1">
            <a:spLocks noChangeArrowheads="1"/>
          </p:cNvSpPr>
          <p:nvPr/>
        </p:nvSpPr>
        <p:spPr bwMode="auto">
          <a:xfrm>
            <a:off x="2713038" y="4199656"/>
            <a:ext cx="792162"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1 تس</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1" name="Text Box 21"/>
          <p:cNvSpPr txBox="1">
            <a:spLocks noChangeArrowheads="1"/>
          </p:cNvSpPr>
          <p:nvPr/>
        </p:nvSpPr>
        <p:spPr bwMode="auto">
          <a:xfrm>
            <a:off x="2713038" y="4656856"/>
            <a:ext cx="792162"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2 تس</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2" name="Text Box 22"/>
          <p:cNvSpPr txBox="1">
            <a:spLocks noChangeArrowheads="1"/>
          </p:cNvSpPr>
          <p:nvPr/>
        </p:nvSpPr>
        <p:spPr bwMode="auto">
          <a:xfrm>
            <a:off x="3810006" y="41996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1 كو</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3" name="Text Box 23"/>
          <p:cNvSpPr txBox="1">
            <a:spLocks noChangeArrowheads="1"/>
          </p:cNvSpPr>
          <p:nvPr/>
        </p:nvSpPr>
        <p:spPr bwMode="auto">
          <a:xfrm>
            <a:off x="3810006" y="46568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2 كو</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4" name="Text Box 24"/>
          <p:cNvSpPr txBox="1">
            <a:spLocks noChangeArrowheads="1"/>
          </p:cNvSpPr>
          <p:nvPr/>
        </p:nvSpPr>
        <p:spPr bwMode="auto">
          <a:xfrm>
            <a:off x="3810006" y="51140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رو</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5" name="Text Box 25"/>
          <p:cNvSpPr txBox="1">
            <a:spLocks noChangeArrowheads="1"/>
          </p:cNvSpPr>
          <p:nvPr/>
        </p:nvSpPr>
        <p:spPr bwMode="auto">
          <a:xfrm>
            <a:off x="5486406" y="41996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أف</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6" name="Text Box 26"/>
          <p:cNvSpPr txBox="1">
            <a:spLocks noChangeArrowheads="1"/>
          </p:cNvSpPr>
          <p:nvPr/>
        </p:nvSpPr>
        <p:spPr bwMode="auto">
          <a:xfrm>
            <a:off x="5486406" y="46568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كو</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7" name="Text Box 27"/>
          <p:cNvSpPr txBox="1">
            <a:spLocks noChangeArrowheads="1"/>
          </p:cNvSpPr>
          <p:nvPr/>
        </p:nvSpPr>
        <p:spPr bwMode="auto">
          <a:xfrm>
            <a:off x="5486406" y="51140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في</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8" name="Text Box 28"/>
          <p:cNvSpPr txBox="1">
            <a:spLocks noChangeArrowheads="1"/>
          </p:cNvSpPr>
          <p:nvPr/>
        </p:nvSpPr>
        <p:spPr bwMode="auto">
          <a:xfrm>
            <a:off x="5486406" y="55712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فيل</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9" name="Text Box 29"/>
          <p:cNvSpPr txBox="1">
            <a:spLocks noChangeArrowheads="1"/>
          </p:cNvSpPr>
          <p:nvPr/>
        </p:nvSpPr>
        <p:spPr bwMode="auto">
          <a:xfrm>
            <a:off x="6516882" y="4199656"/>
            <a:ext cx="792162"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1 تي</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30" name="Text Box 30"/>
          <p:cNvSpPr txBox="1">
            <a:spLocks noChangeArrowheads="1"/>
          </p:cNvSpPr>
          <p:nvPr/>
        </p:nvSpPr>
        <p:spPr bwMode="auto">
          <a:xfrm>
            <a:off x="6516882" y="4656856"/>
            <a:ext cx="792162"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تي</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31" name="Text Box 31"/>
          <p:cNvSpPr txBox="1">
            <a:spLocks noChangeArrowheads="1"/>
          </p:cNvSpPr>
          <p:nvPr/>
        </p:nvSpPr>
        <p:spPr bwMode="auto">
          <a:xfrm>
            <a:off x="7461450" y="41996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2 تي</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32" name="Text Box 19"/>
          <p:cNvSpPr txBox="1">
            <a:spLocks noChangeArrowheads="1"/>
          </p:cNvSpPr>
          <p:nvPr/>
        </p:nvSpPr>
        <p:spPr bwMode="auto">
          <a:xfrm>
            <a:off x="990606"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مت</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33" name="Text Box 22"/>
          <p:cNvSpPr txBox="1">
            <a:spLocks noChangeArrowheads="1"/>
          </p:cNvSpPr>
          <p:nvPr/>
        </p:nvSpPr>
        <p:spPr bwMode="auto">
          <a:xfrm>
            <a:off x="4572006"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لو</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36" name="Text Box 31"/>
          <p:cNvSpPr txBox="1">
            <a:spLocks noChangeArrowheads="1"/>
          </p:cNvSpPr>
          <p:nvPr/>
        </p:nvSpPr>
        <p:spPr bwMode="auto">
          <a:xfrm>
            <a:off x="7461450"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يو</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37" name="Text Box 29"/>
          <p:cNvSpPr txBox="1">
            <a:spLocks noChangeArrowheads="1"/>
          </p:cNvSpPr>
          <p:nvPr/>
        </p:nvSpPr>
        <p:spPr bwMode="auto">
          <a:xfrm>
            <a:off x="6516882" y="3657600"/>
            <a:ext cx="792162"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مر</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48" name="Text Box 22"/>
          <p:cNvSpPr txBox="1">
            <a:spLocks noChangeArrowheads="1"/>
          </p:cNvSpPr>
          <p:nvPr/>
        </p:nvSpPr>
        <p:spPr bwMode="auto">
          <a:xfrm>
            <a:off x="5486406"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أع</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50" name="Text Box 19"/>
          <p:cNvSpPr txBox="1">
            <a:spLocks noChangeArrowheads="1"/>
          </p:cNvSpPr>
          <p:nvPr/>
        </p:nvSpPr>
        <p:spPr bwMode="auto">
          <a:xfrm>
            <a:off x="152400" y="5760736"/>
            <a:ext cx="1800225"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الأناجيل والأعمال</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51" name="Text Box 19"/>
          <p:cNvSpPr txBox="1">
            <a:spLocks noChangeArrowheads="1"/>
          </p:cNvSpPr>
          <p:nvPr/>
        </p:nvSpPr>
        <p:spPr bwMode="auto">
          <a:xfrm>
            <a:off x="152400" y="6229052"/>
            <a:ext cx="1800225" cy="368300"/>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الرسائل البولسية</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17135" name="Text Box 20"/>
          <p:cNvSpPr txBox="1">
            <a:spLocks noChangeArrowheads="1"/>
          </p:cNvSpPr>
          <p:nvPr/>
        </p:nvSpPr>
        <p:spPr bwMode="auto">
          <a:xfrm>
            <a:off x="6477000" y="6553201"/>
            <a:ext cx="2447925" cy="1846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50000"/>
              </a:spcBef>
              <a:spcAft>
                <a:spcPct val="0"/>
              </a:spcAft>
              <a:buClrTx/>
              <a:buSzTx/>
              <a:buFontTx/>
              <a:buNone/>
              <a:tabLst/>
              <a:defRPr/>
            </a:pPr>
            <a:r>
              <a:rPr kumimoji="0" lang="en-US"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Pauline Categories</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17136" name="Text Box 7"/>
          <p:cNvSpPr txBox="1">
            <a:spLocks noChangeAspect="1" noChangeArrowheads="1"/>
          </p:cNvSpPr>
          <p:nvPr/>
        </p:nvSpPr>
        <p:spPr bwMode="auto">
          <a:xfrm>
            <a:off x="2667000" y="1987844"/>
            <a:ext cx="987552" cy="1311697"/>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نيسان 50-</a:t>
            </a:r>
            <a:br>
              <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br>
            <a:r>
              <a:rPr kumimoji="0" lang="ar-JO" sz="12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أيلول 52</a:t>
            </a:r>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2</a:t>
            </a:r>
            <a:b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br>
            <a:r>
              <a:rPr kumimoji="0" lang="ar-JO"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بحر إيجة</a:t>
            </a: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9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17137" name="Text Box 17"/>
          <p:cNvSpPr txBox="1">
            <a:spLocks noChangeArrowheads="1"/>
          </p:cNvSpPr>
          <p:nvPr/>
        </p:nvSpPr>
        <p:spPr bwMode="auto">
          <a:xfrm>
            <a:off x="-76200" y="2340749"/>
            <a:ext cx="990600" cy="8002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صيف 35-37</a:t>
            </a:r>
            <a:endParaRPr kumimoji="0" lang="en-US"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دمشق</a:t>
            </a:r>
            <a:br>
              <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16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أنطاكية</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53" name="Text Box 10"/>
          <p:cNvSpPr txBox="1">
            <a:spLocks noChangeArrowheads="1"/>
          </p:cNvSpPr>
          <p:nvPr/>
        </p:nvSpPr>
        <p:spPr bwMode="auto">
          <a:xfrm>
            <a:off x="2286000" y="6325156"/>
            <a:ext cx="990600" cy="369332"/>
          </a:xfrm>
          <a:prstGeom prst="rect">
            <a:avLst/>
          </a:prstGeom>
          <a:solidFill>
            <a:schemeClr val="accent4"/>
          </a:solidFill>
          <a:ln w="12700">
            <a:solidFill>
              <a:srgbClr val="FFFFFF"/>
            </a:solidFill>
            <a:miter lim="800000"/>
            <a:headEnd/>
            <a:tailEnd/>
          </a:ln>
          <a:effectLst/>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روما</a:t>
            </a:r>
            <a:endParaRPr kumimoji="0" lang="en-US" sz="1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17139" name="Text Box 20"/>
          <p:cNvSpPr txBox="1">
            <a:spLocks noChangeArrowheads="1"/>
          </p:cNvSpPr>
          <p:nvPr/>
        </p:nvSpPr>
        <p:spPr bwMode="auto">
          <a:xfrm>
            <a:off x="3352800" y="5907088"/>
            <a:ext cx="1600200" cy="2778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الرحلات</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17140" name="Text Box 9"/>
          <p:cNvSpPr txBox="1">
            <a:spLocks noChangeArrowheads="1"/>
          </p:cNvSpPr>
          <p:nvPr/>
        </p:nvSpPr>
        <p:spPr bwMode="auto">
          <a:xfrm>
            <a:off x="2286000" y="5861606"/>
            <a:ext cx="990600" cy="369332"/>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rPr>
              <a:t>1 2 3 4</a:t>
            </a:r>
            <a:endParaRPr kumimoji="0" lang="en-US" sz="10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17141" name="Text Box 20"/>
          <p:cNvSpPr txBox="1">
            <a:spLocks noChangeArrowheads="1"/>
          </p:cNvSpPr>
          <p:nvPr/>
        </p:nvSpPr>
        <p:spPr bwMode="auto">
          <a:xfrm>
            <a:off x="3352800" y="6370638"/>
            <a:ext cx="1600200" cy="2778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السجون</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grpSp>
        <p:nvGrpSpPr>
          <p:cNvPr id="54" name="Group 7"/>
          <p:cNvGrpSpPr>
            <a:grpSpLocks/>
          </p:cNvGrpSpPr>
          <p:nvPr/>
        </p:nvGrpSpPr>
        <p:grpSpPr bwMode="auto">
          <a:xfrm>
            <a:off x="838200" y="4123460"/>
            <a:ext cx="3886200" cy="1452563"/>
            <a:chOff x="144" y="2736"/>
            <a:chExt cx="2544" cy="1104"/>
          </a:xfrm>
        </p:grpSpPr>
        <p:sp>
          <p:nvSpPr>
            <p:cNvPr id="55" name="Rectangle 8"/>
            <p:cNvSpPr>
              <a:spLocks noChangeArrowheads="1"/>
            </p:cNvSpPr>
            <p:nvPr/>
          </p:nvSpPr>
          <p:spPr bwMode="auto">
            <a:xfrm>
              <a:off x="144" y="2736"/>
              <a:ext cx="2544" cy="1104"/>
            </a:xfrm>
            <a:prstGeom prst="rect">
              <a:avLst/>
            </a:prstGeom>
            <a:noFill/>
            <a:ln w="57150">
              <a:solidFill>
                <a:srgbClr val="FFFFFF"/>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56" name="Text Box 9"/>
            <p:cNvSpPr txBox="1">
              <a:spLocks noChangeArrowheads="1"/>
            </p:cNvSpPr>
            <p:nvPr/>
          </p:nvSpPr>
          <p:spPr bwMode="auto">
            <a:xfrm>
              <a:off x="593" y="3456"/>
              <a:ext cx="1494" cy="35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الإرسالية</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57" name="Group 10"/>
          <p:cNvGrpSpPr>
            <a:grpSpLocks/>
          </p:cNvGrpSpPr>
          <p:nvPr/>
        </p:nvGrpSpPr>
        <p:grpSpPr bwMode="auto">
          <a:xfrm>
            <a:off x="5181600" y="4123456"/>
            <a:ext cx="1371600" cy="2401888"/>
            <a:chOff x="3024" y="2736"/>
            <a:chExt cx="724" cy="1392"/>
          </a:xfrm>
        </p:grpSpPr>
        <p:sp>
          <p:nvSpPr>
            <p:cNvPr id="58" name="Rectangle 11"/>
            <p:cNvSpPr>
              <a:spLocks noChangeArrowheads="1"/>
            </p:cNvSpPr>
            <p:nvPr/>
          </p:nvSpPr>
          <p:spPr bwMode="auto">
            <a:xfrm>
              <a:off x="3129" y="2736"/>
              <a:ext cx="511" cy="1392"/>
            </a:xfrm>
            <a:prstGeom prst="rect">
              <a:avLst/>
            </a:prstGeom>
            <a:noFill/>
            <a:ln w="57150">
              <a:solidFill>
                <a:srgbClr val="FF99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59" name="Text Box 12"/>
            <p:cNvSpPr txBox="1">
              <a:spLocks noChangeArrowheads="1"/>
            </p:cNvSpPr>
            <p:nvPr/>
          </p:nvSpPr>
          <p:spPr bwMode="auto">
            <a:xfrm>
              <a:off x="3024" y="3859"/>
              <a:ext cx="724" cy="26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9900"/>
                  </a:solidFill>
                  <a:effectLst/>
                  <a:uLnTx/>
                  <a:uFillTx/>
                  <a:latin typeface="Arial" panose="020B0604020202020204" pitchFamily="34" charset="0"/>
                  <a:ea typeface="ＭＳ Ｐゴシック" charset="0"/>
                  <a:cs typeface="Arial" panose="020B0604020202020204" pitchFamily="34" charset="0"/>
                </a:rPr>
                <a:t>السجن</a:t>
              </a:r>
              <a:endParaRPr kumimoji="0" lang="en-US" sz="2400" b="1" i="0" u="none" strike="noStrike" kern="1200" cap="none" spc="0" normalizeH="0" baseline="0" noProof="0" dirty="0">
                <a:ln>
                  <a:noFill/>
                </a:ln>
                <a:solidFill>
                  <a:srgbClr val="FF9900"/>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60" name="Group 13"/>
          <p:cNvGrpSpPr>
            <a:grpSpLocks/>
          </p:cNvGrpSpPr>
          <p:nvPr/>
        </p:nvGrpSpPr>
        <p:grpSpPr bwMode="auto">
          <a:xfrm>
            <a:off x="6442272" y="4123454"/>
            <a:ext cx="1981201" cy="1431144"/>
            <a:chOff x="3630" y="2736"/>
            <a:chExt cx="1248" cy="753"/>
          </a:xfrm>
        </p:grpSpPr>
        <p:sp>
          <p:nvSpPr>
            <p:cNvPr id="61" name="Rectangle 14"/>
            <p:cNvSpPr>
              <a:spLocks noChangeArrowheads="1"/>
            </p:cNvSpPr>
            <p:nvPr/>
          </p:nvSpPr>
          <p:spPr bwMode="auto">
            <a:xfrm>
              <a:off x="3630" y="2736"/>
              <a:ext cx="1248" cy="753"/>
            </a:xfrm>
            <a:prstGeom prst="rect">
              <a:avLst/>
            </a:prstGeom>
            <a:noFill/>
            <a:ln w="57150">
              <a:solidFill>
                <a:srgbClr val="FFFF00"/>
              </a:solidFill>
              <a:miter lim="800000"/>
              <a:headEnd/>
              <a:tailEnd/>
            </a:ln>
            <a:extLst>
              <a:ext uri="{909E8E84-426E-40dd-AFC4-6F175D3DCCD1}">
                <a14:hiddenFill xmlns="" xmlns:a14="http://schemas.microsoft.com/office/drawing/2010/main">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62" name="Text Box 15"/>
            <p:cNvSpPr txBox="1">
              <a:spLocks noChangeArrowheads="1"/>
            </p:cNvSpPr>
            <p:nvPr/>
          </p:nvSpPr>
          <p:spPr bwMode="auto">
            <a:xfrm>
              <a:off x="3638" y="3204"/>
              <a:ext cx="1240" cy="24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00"/>
                  </a:solidFill>
                  <a:effectLst/>
                  <a:uLnTx/>
                  <a:uFillTx/>
                  <a:latin typeface="Arial" panose="020B0604020202020204" pitchFamily="34" charset="0"/>
                  <a:ea typeface="ＭＳ Ｐゴシック" charset="0"/>
                  <a:cs typeface="Arial" panose="020B0604020202020204" pitchFamily="34" charset="0"/>
                </a:rPr>
                <a:t>الرعوية</a:t>
              </a:r>
              <a:endParaRPr kumimoji="0" lang="en-US" sz="2400" b="1" i="0"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endParaRPr>
            </a:p>
          </p:txBody>
        </p:sp>
      </p:grpSp>
      <p:sp>
        <p:nvSpPr>
          <p:cNvPr id="52" name="Text Box 16">
            <a:extLst>
              <a:ext uri="{FF2B5EF4-FFF2-40B4-BE49-F238E27FC236}">
                <a16:creationId xmlns:a16="http://schemas.microsoft.com/office/drawing/2014/main" id="{C886AE25-5AE3-2649-8140-178E3C5C5DFA}"/>
              </a:ext>
            </a:extLst>
          </p:cNvPr>
          <p:cNvSpPr txBox="1">
            <a:spLocks noChangeArrowheads="1"/>
          </p:cNvSpPr>
          <p:nvPr/>
        </p:nvSpPr>
        <p:spPr bwMode="auto">
          <a:xfrm rot="21076536">
            <a:off x="1444136" y="650630"/>
            <a:ext cx="7123195" cy="1077218"/>
          </a:xfrm>
          <a:prstGeom prst="rect">
            <a:avLst/>
          </a:prstGeom>
          <a:solidFill>
            <a:srgbClr val="000090"/>
          </a:solidFill>
          <a:ln>
            <a:noFill/>
          </a:ln>
        </p:spPr>
        <p:txBody>
          <a:bodyPr wrap="square">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ar-JO" sz="3200" b="1" i="0" u="none" strike="noStrike" kern="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rPr>
              <a:t>رومية هي الرسالة الأخيرة في الرسائل التبشيرية لكنها الأولى في ترتيب رسائل العهد الجديد</a:t>
            </a:r>
            <a:endParaRPr kumimoji="0" lang="en-US" sz="3200" b="1" i="0"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dissolve">
                                      <p:cBhvr>
                                        <p:cTn id="7" dur="500"/>
                                        <p:tgtEl>
                                          <p:spTgt spid="5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7"/>
                                        </p:tgtEl>
                                        <p:attrNameLst>
                                          <p:attrName>style.visibility</p:attrName>
                                        </p:attrNameLst>
                                      </p:cBhvr>
                                      <p:to>
                                        <p:strVal val="visible"/>
                                      </p:to>
                                    </p:set>
                                    <p:animEffect transition="in" filter="dissolve">
                                      <p:cBhvr>
                                        <p:cTn id="12" dur="500"/>
                                        <p:tgtEl>
                                          <p:spTgt spid="5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0"/>
                                        </p:tgtEl>
                                        <p:attrNameLst>
                                          <p:attrName>style.visibility</p:attrName>
                                        </p:attrNameLst>
                                      </p:cBhvr>
                                      <p:to>
                                        <p:strVal val="visible"/>
                                      </p:to>
                                    </p:set>
                                    <p:animEffect transition="in" filter="dissolve">
                                      <p:cBhvr>
                                        <p:cTn id="17" dur="500"/>
                                        <p:tgtEl>
                                          <p:spTgt spid="60"/>
                                        </p:tgtEl>
                                      </p:cBhvr>
                                    </p:animEffect>
                                  </p:childTnLst>
                                </p:cTn>
                              </p:par>
                            </p:childTnLst>
                          </p:cTn>
                        </p:par>
                      </p:childTnLst>
                    </p:cTn>
                  </p:par>
                  <p:par>
                    <p:cTn id="18" fill="hold">
                      <p:stCondLst>
                        <p:cond delay="indefinite"/>
                      </p:stCondLst>
                      <p:childTnLst>
                        <p:par>
                          <p:cTn id="19" fill="hold">
                            <p:stCondLst>
                              <p:cond delay="0"/>
                            </p:stCondLst>
                            <p:childTnLst>
                              <p:par>
                                <p:cTn id="20" presetID="31" presetClass="entr" presetSubtype="0" fill="hold" grpId="0" nodeType="clickEffect">
                                  <p:stCondLst>
                                    <p:cond delay="0"/>
                                  </p:stCondLst>
                                  <p:childTnLst>
                                    <p:set>
                                      <p:cBhvr>
                                        <p:cTn id="21" dur="1" fill="hold">
                                          <p:stCondLst>
                                            <p:cond delay="0"/>
                                          </p:stCondLst>
                                        </p:cTn>
                                        <p:tgtEl>
                                          <p:spTgt spid="52"/>
                                        </p:tgtEl>
                                        <p:attrNameLst>
                                          <p:attrName>style.visibility</p:attrName>
                                        </p:attrNameLst>
                                      </p:cBhvr>
                                      <p:to>
                                        <p:strVal val="visible"/>
                                      </p:to>
                                    </p:set>
                                    <p:anim calcmode="lin" valueType="num">
                                      <p:cBhvr>
                                        <p:cTn id="22" dur="1000" fill="hold"/>
                                        <p:tgtEl>
                                          <p:spTgt spid="52"/>
                                        </p:tgtEl>
                                        <p:attrNameLst>
                                          <p:attrName>ppt_w</p:attrName>
                                        </p:attrNameLst>
                                      </p:cBhvr>
                                      <p:tavLst>
                                        <p:tav tm="0">
                                          <p:val>
                                            <p:fltVal val="0"/>
                                          </p:val>
                                        </p:tav>
                                        <p:tav tm="100000">
                                          <p:val>
                                            <p:strVal val="#ppt_w"/>
                                          </p:val>
                                        </p:tav>
                                      </p:tavLst>
                                    </p:anim>
                                    <p:anim calcmode="lin" valueType="num">
                                      <p:cBhvr>
                                        <p:cTn id="23" dur="1000" fill="hold"/>
                                        <p:tgtEl>
                                          <p:spTgt spid="52"/>
                                        </p:tgtEl>
                                        <p:attrNameLst>
                                          <p:attrName>ppt_h</p:attrName>
                                        </p:attrNameLst>
                                      </p:cBhvr>
                                      <p:tavLst>
                                        <p:tav tm="0">
                                          <p:val>
                                            <p:fltVal val="0"/>
                                          </p:val>
                                        </p:tav>
                                        <p:tav tm="100000">
                                          <p:val>
                                            <p:strVal val="#ppt_h"/>
                                          </p:val>
                                        </p:tav>
                                      </p:tavLst>
                                    </p:anim>
                                    <p:anim calcmode="lin" valueType="num">
                                      <p:cBhvr>
                                        <p:cTn id="24" dur="1000" fill="hold"/>
                                        <p:tgtEl>
                                          <p:spTgt spid="52"/>
                                        </p:tgtEl>
                                        <p:attrNameLst>
                                          <p:attrName>style.rotation</p:attrName>
                                        </p:attrNameLst>
                                      </p:cBhvr>
                                      <p:tavLst>
                                        <p:tav tm="0">
                                          <p:val>
                                            <p:fltVal val="90"/>
                                          </p:val>
                                        </p:tav>
                                        <p:tav tm="100000">
                                          <p:val>
                                            <p:fltVal val="0"/>
                                          </p:val>
                                        </p:tav>
                                      </p:tavLst>
                                    </p:anim>
                                    <p:animEffect transition="in" filter="fade">
                                      <p:cBhvr>
                                        <p:cTn id="25" dur="1000"/>
                                        <p:tgtEl>
                                          <p:spTgt spid="5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 grpId="0" animBg="1"/>
    </p:bldLst>
  </p:timing>
</p:sld>
</file>

<file path=ppt/slides/slide1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26" name="Picture 2" descr="Paul's Greeting of “Grace and Peace” | United Church of God">
            <a:extLst>
              <a:ext uri="{FF2B5EF4-FFF2-40B4-BE49-F238E27FC236}">
                <a16:creationId xmlns:a16="http://schemas.microsoft.com/office/drawing/2014/main" id="{D04A7DE0-CC70-154E-99A2-664CF1484688}"/>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1922" r="7791"/>
          <a:stretch/>
        </p:blipFill>
        <p:spPr bwMode="auto">
          <a:xfrm>
            <a:off x="-58497" y="0"/>
            <a:ext cx="9239009" cy="6858000"/>
          </a:xfrm>
          <a:prstGeom prst="rect">
            <a:avLst/>
          </a:prstGeom>
          <a:noFill/>
          <a:extLst>
            <a:ext uri="{909E8E84-426E-40DD-AFC4-6F175D3DCCD1}">
              <a14:hiddenFill xmlns:a14="http://schemas.microsoft.com/office/drawing/2010/main">
                <a:solidFill>
                  <a:srgbClr val="FFFFFF"/>
                </a:solidFill>
              </a14:hiddenFill>
            </a:ext>
          </a:extLst>
        </p:spPr>
      </p:pic>
      <p:sp>
        <p:nvSpPr>
          <p:cNvPr id="616450" name="Rectangle 2"/>
          <p:cNvSpPr>
            <a:spLocks noGrp="1" noChangeArrowheads="1"/>
          </p:cNvSpPr>
          <p:nvPr>
            <p:ph type="title"/>
          </p:nvPr>
        </p:nvSpPr>
        <p:spPr>
          <a:xfrm>
            <a:off x="755576" y="228600"/>
            <a:ext cx="7702624" cy="838200"/>
          </a:xfrm>
        </p:spPr>
        <p:txBody>
          <a:bodyPr/>
          <a:lstStyle/>
          <a:p>
            <a:pPr algn="ctr" eaLnBrk="1" hangingPunct="1"/>
            <a:r>
              <a:rPr lang="ar-JO" sz="4800">
                <a:effectLst>
                  <a:glow rad="228600">
                    <a:srgbClr val="000000">
                      <a:alpha val="40000"/>
                    </a:srgbClr>
                  </a:glow>
                </a:effectLst>
                <a:ea typeface="ＭＳ Ｐゴシック" charset="-128"/>
                <a:cs typeface="Arial" panose="020B0604020202020204" pitchFamily="34" charset="0"/>
              </a:rPr>
              <a:t>المناسبة</a:t>
            </a:r>
            <a:endParaRPr lang="en-US" sz="4800" dirty="0">
              <a:effectLst>
                <a:glow rad="228600">
                  <a:srgbClr val="000000">
                    <a:alpha val="40000"/>
                  </a:srgbClr>
                </a:glow>
              </a:effectLst>
              <a:ea typeface="ＭＳ Ｐゴシック" charset="-128"/>
              <a:cs typeface="Arial" panose="020B0604020202020204" pitchFamily="34" charset="0"/>
            </a:endParaRPr>
          </a:p>
        </p:txBody>
      </p:sp>
      <p:sp>
        <p:nvSpPr>
          <p:cNvPr id="616456" name="Text Box 8"/>
          <p:cNvSpPr txBox="1">
            <a:spLocks noChangeArrowheads="1"/>
          </p:cNvSpPr>
          <p:nvPr/>
        </p:nvSpPr>
        <p:spPr bwMode="auto">
          <a:xfrm>
            <a:off x="8426450" y="76200"/>
            <a:ext cx="704039" cy="461665"/>
          </a:xfrm>
          <a:prstGeom prst="rect">
            <a:avLst/>
          </a:prstGeom>
          <a:noFill/>
          <a:ln w="9525">
            <a:noFill/>
            <a:miter lim="800000"/>
            <a:headEnd/>
            <a:tailEnd/>
          </a:ln>
        </p:spPr>
        <p:txBody>
          <a:bodyPr wrap="none">
            <a:prstTxWarp prst="textNoShape">
              <a:avLst/>
            </a:prstTxWarp>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panose="020B0604020202020204" pitchFamily="34" charset="0"/>
                <a:ea typeface="Arial" charset="0"/>
                <a:cs typeface="Arial" panose="020B0604020202020204" pitchFamily="34" charset="0"/>
              </a:rPr>
              <a:t>147</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endParaRPr>
          </a:p>
        </p:txBody>
      </p:sp>
      <p:sp>
        <p:nvSpPr>
          <p:cNvPr id="12" name="AutoShape 6">
            <a:extLst>
              <a:ext uri="{FF2B5EF4-FFF2-40B4-BE49-F238E27FC236}">
                <a16:creationId xmlns:a16="http://schemas.microsoft.com/office/drawing/2014/main" id="{30270ED5-E471-F246-B366-CC3153C779CC}"/>
              </a:ext>
            </a:extLst>
          </p:cNvPr>
          <p:cNvSpPr>
            <a:spLocks noChangeArrowheads="1"/>
          </p:cNvSpPr>
          <p:nvPr/>
        </p:nvSpPr>
        <p:spPr bwMode="auto">
          <a:xfrm>
            <a:off x="115525" y="2060848"/>
            <a:ext cx="8662944" cy="3581400"/>
          </a:xfrm>
          <a:prstGeom prst="wedgeRoundRectCallout">
            <a:avLst>
              <a:gd name="adj1" fmla="val -50185"/>
              <a:gd name="adj2" fmla="val 8629"/>
              <a:gd name="adj3" fmla="val 16667"/>
            </a:avLst>
          </a:prstGeom>
          <a:noFill/>
          <a:ln w="9525">
            <a:noFill/>
            <a:miter lim="800000"/>
            <a:headEnd/>
            <a:tailEnd/>
          </a:ln>
          <a:effectLst/>
        </p:spPr>
        <p:txBody>
          <a:bodyPr vert="horz" wrap="square" lIns="91440" tIns="45720" rIns="91440" bIns="45720" numCol="1" anchor="t" anchorCtr="0" compatLnSpc="1">
            <a:prstTxWarp prst="textNoShape">
              <a:avLst/>
            </a:prstTxWarp>
          </a:bodyPr>
          <a:lstStyle/>
          <a:p>
            <a:pPr marL="519113" marR="0" lvl="0" indent="-519113" algn="r" defTabSz="914400" rtl="1" eaLnBrk="0" fontAlgn="base" latinLnBrk="0" hangingPunct="0">
              <a:lnSpc>
                <a:spcPct val="107000"/>
              </a:lnSpc>
              <a:spcBef>
                <a:spcPts val="0"/>
              </a:spcBef>
              <a:spcAft>
                <a:spcPts val="800"/>
              </a:spcAft>
              <a:buClr>
                <a:srgbClr val="CCECFF"/>
              </a:buClr>
              <a:buSzPct val="110000"/>
              <a:buFontTx/>
              <a:buNone/>
              <a:tabLst/>
              <a:defRPr/>
            </a:pPr>
            <a:r>
              <a:rPr kumimoji="0" lang="ar-JO" sz="2800" b="1" i="0" u="none" strike="noStrike" kern="1200" cap="none" spc="0" normalizeH="0" baseline="0" noProof="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القصد من كتابة هذه الرسالة هو :</a:t>
            </a:r>
            <a:endParaRPr kumimoji="0" lang="en-US" sz="2800" b="1" i="0" u="none" strike="noStrike" kern="1200" cap="none" spc="0" normalizeH="0" baseline="0" noProof="0" dirty="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endParaRPr>
          </a:p>
          <a:p>
            <a:pPr marL="519113" marR="0" lvl="0" indent="-519113" algn="r" defTabSz="914400" rtl="1" eaLnBrk="0" fontAlgn="base" latinLnBrk="0" hangingPunct="0">
              <a:lnSpc>
                <a:spcPct val="107000"/>
              </a:lnSpc>
              <a:spcBef>
                <a:spcPts val="0"/>
              </a:spcBef>
              <a:spcAft>
                <a:spcPts val="800"/>
              </a:spcAft>
              <a:buClr>
                <a:srgbClr val="CCECFF"/>
              </a:buClr>
              <a:buSzPct val="110000"/>
              <a:buFontTx/>
              <a:buNone/>
              <a:tabLst/>
              <a:defRPr/>
            </a:pPr>
            <a:r>
              <a:rPr kumimoji="0" lang="ar-JO" sz="2800" b="1" i="0" u="none" strike="noStrike" kern="1200" cap="none" spc="0" normalizeH="0" baseline="0" noProof="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1.</a:t>
            </a:r>
            <a:r>
              <a:rPr kumimoji="0" lang="en-US" sz="2800" b="1" i="0" u="none" strike="noStrike" kern="1200" cap="none" spc="0" normalizeH="0" baseline="0" noProof="0" dirty="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	</a:t>
            </a:r>
            <a:r>
              <a:rPr kumimoji="0" lang="ar-JO" sz="2800" b="1" i="0" u="none" strike="noStrike" kern="1200" cap="none" spc="0" normalizeH="0" baseline="0" noProof="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لأخبارهم أني </a:t>
            </a:r>
            <a:r>
              <a:rPr kumimoji="0" lang="ar-JO" sz="2800" b="1" i="0" u="none" strike="noStrike" kern="1200" cap="none" spc="0" normalizeH="0" baseline="0" noProof="0">
                <a:ln>
                  <a:noFill/>
                </a:ln>
                <a:solidFill>
                  <a:srgbClr val="FFFF00"/>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أريد أن آتي وأراهم</a:t>
            </a:r>
            <a:r>
              <a:rPr kumimoji="0" lang="ar-JO" sz="2800" b="1" i="0" u="none" strike="noStrike" kern="1200" cap="none" spc="0" normalizeH="0" baseline="0" noProof="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 هذا سوف </a:t>
            </a:r>
            <a:r>
              <a:rPr kumimoji="0" lang="ar-JO" sz="2800" b="1" i="0" u="none" strike="noStrike" kern="1200" cap="none" spc="0" normalizeH="0" baseline="0" noProof="0">
                <a:ln>
                  <a:noFill/>
                </a:ln>
                <a:solidFill>
                  <a:srgbClr val="FFFF00"/>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يكمل الدعم</a:t>
            </a:r>
            <a:r>
              <a:rPr kumimoji="0" lang="ar-JO" sz="2800" b="1" i="0" u="none" strike="noStrike" kern="1200" cap="none" spc="0" normalizeH="0" baseline="0" noProof="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 من كنيسة رومية للخدمة في إسبانيا .</a:t>
            </a:r>
            <a:endParaRPr kumimoji="0" lang="en-US" sz="2800" b="1" i="0" u="none" strike="noStrike" kern="1200" cap="none" spc="0" normalizeH="0" baseline="0" noProof="0" dirty="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endParaRPr>
          </a:p>
          <a:p>
            <a:pPr marL="519113" marR="0" lvl="0" indent="-519113" algn="r" defTabSz="914400" rtl="1" eaLnBrk="0" fontAlgn="base" latinLnBrk="0" hangingPunct="0">
              <a:lnSpc>
                <a:spcPct val="107000"/>
              </a:lnSpc>
              <a:spcBef>
                <a:spcPts val="0"/>
              </a:spcBef>
              <a:spcAft>
                <a:spcPts val="800"/>
              </a:spcAft>
              <a:buClr>
                <a:srgbClr val="CCECFF"/>
              </a:buClr>
              <a:buSzPct val="110000"/>
              <a:buFontTx/>
              <a:buNone/>
              <a:tabLst/>
              <a:defRPr/>
            </a:pPr>
            <a:r>
              <a:rPr kumimoji="0" lang="ar-JO" sz="2800" b="1" i="0" u="none" strike="noStrike" kern="1200" cap="none" spc="0" normalizeH="0" baseline="0" noProof="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2.</a:t>
            </a:r>
            <a:r>
              <a:rPr kumimoji="0" lang="en-US" sz="2800" b="1" i="0" u="none" strike="noStrike" kern="1200" cap="none" spc="0" normalizeH="0" baseline="0" noProof="0" dirty="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	</a:t>
            </a:r>
            <a:r>
              <a:rPr kumimoji="0" lang="ar-JO" sz="2800" b="1" i="0" u="none" strike="noStrike" kern="1200" cap="none" spc="0" normalizeH="0" baseline="0" noProof="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لأقدم عرض واضح وكامل لعقيدة </a:t>
            </a:r>
            <a:r>
              <a:rPr kumimoji="0" lang="ar-JO" sz="2800" b="1" i="0" u="none" strike="noStrike" kern="1200" cap="none" spc="0" normalizeH="0" baseline="0" noProof="0">
                <a:ln>
                  <a:noFill/>
                </a:ln>
                <a:solidFill>
                  <a:srgbClr val="FFFF00"/>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الخلاص بالإيمان</a:t>
            </a:r>
            <a:endParaRPr kumimoji="0" lang="en-US" sz="2800" b="1" i="0" u="none" strike="noStrike" kern="1200" cap="none" spc="0" normalizeH="0" baseline="0" noProof="0" dirty="0">
              <a:ln>
                <a:noFill/>
              </a:ln>
              <a:solidFill>
                <a:srgbClr val="FFFF00"/>
              </a:solidFill>
              <a:effectLst>
                <a:glow rad="228600">
                  <a:srgbClr val="000000"/>
                </a:glow>
              </a:effectLst>
              <a:uLnTx/>
              <a:uFillTx/>
              <a:latin typeface="Arial" panose="020B0604020202020204" pitchFamily="34" charset="0"/>
              <a:ea typeface="ＭＳ Ｐゴシック" charset="-128"/>
              <a:cs typeface="Arial" panose="020B0604020202020204" pitchFamily="34" charset="0"/>
            </a:endParaRPr>
          </a:p>
          <a:p>
            <a:pPr marL="519113" marR="0" lvl="0" indent="-519113" algn="r" defTabSz="914400" rtl="1" eaLnBrk="0" fontAlgn="base" latinLnBrk="0" hangingPunct="0">
              <a:lnSpc>
                <a:spcPct val="107000"/>
              </a:lnSpc>
              <a:spcBef>
                <a:spcPts val="0"/>
              </a:spcBef>
              <a:spcAft>
                <a:spcPts val="800"/>
              </a:spcAft>
              <a:buClr>
                <a:srgbClr val="CCECFF"/>
              </a:buClr>
              <a:buSzPct val="110000"/>
              <a:buFontTx/>
              <a:buNone/>
              <a:tabLst/>
              <a:defRPr/>
            </a:pPr>
            <a:r>
              <a:rPr kumimoji="0" lang="ar-JO" sz="2800" b="1" i="0" u="none" strike="noStrike" kern="1200" cap="none" spc="0" normalizeH="0" baseline="0" noProof="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3.</a:t>
            </a:r>
            <a:r>
              <a:rPr kumimoji="0" lang="en-US" sz="2800" b="1" i="0" u="none" strike="noStrike" kern="1200" cap="none" spc="0" normalizeH="0" baseline="0" noProof="0" dirty="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	</a:t>
            </a:r>
            <a:r>
              <a:rPr kumimoji="0" lang="ar-JO" sz="2800" b="1" i="0" u="none" strike="noStrike" kern="1200" cap="none" spc="0" normalizeH="0" baseline="0" noProof="0">
                <a:ln>
                  <a:noFill/>
                </a:ln>
                <a:solidFill>
                  <a:srgbClr val="FFFF00"/>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لشفاء الإنقسام بين اليهود والأمم</a:t>
            </a:r>
            <a:r>
              <a:rPr kumimoji="0" lang="ar-JO" sz="2800" b="1" i="0" u="none" strike="noStrike" kern="1200" cap="none" spc="0" normalizeH="0" baseline="0" noProof="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 في المجتمع المسيحي في روما</a:t>
            </a:r>
            <a:endParaRPr kumimoji="0" lang="en-US" sz="2800" b="1" i="0" u="none" strike="noStrike" kern="1200" cap="none" spc="0" normalizeH="0" baseline="0" noProof="0" dirty="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endParaRPr>
          </a:p>
          <a:p>
            <a:pPr marL="519113" marR="0" lvl="0" indent="-519113" algn="r" defTabSz="914400" rtl="1" eaLnBrk="0" fontAlgn="base" latinLnBrk="0" hangingPunct="0">
              <a:lnSpc>
                <a:spcPct val="107000"/>
              </a:lnSpc>
              <a:spcBef>
                <a:spcPts val="0"/>
              </a:spcBef>
              <a:spcAft>
                <a:spcPts val="800"/>
              </a:spcAft>
              <a:buClr>
                <a:srgbClr val="CCECFF"/>
              </a:buClr>
              <a:buSzPct val="110000"/>
              <a:buFontTx/>
              <a:buNone/>
              <a:tabLst/>
              <a:defRPr/>
            </a:pPr>
            <a:r>
              <a:rPr kumimoji="0" lang="ar-JO" sz="2800" b="1" i="0" u="none" strike="noStrike" kern="1200" cap="none" spc="0" normalizeH="0" baseline="0" noProof="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4.</a:t>
            </a:r>
            <a:r>
              <a:rPr kumimoji="0" lang="en-US" sz="2800" b="1" i="0" u="none" strike="noStrike" kern="1200" cap="none" spc="0" normalizeH="0" baseline="0" noProof="0" dirty="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	</a:t>
            </a:r>
            <a:r>
              <a:rPr kumimoji="0" lang="ar-JO" sz="2800" b="1" i="0" u="none" strike="noStrike" kern="1200" cap="none" spc="0" normalizeH="0" baseline="0" noProof="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شرح </a:t>
            </a:r>
            <a:r>
              <a:rPr kumimoji="0" lang="ar-JO" sz="2800" b="1" i="0" u="none" strike="noStrike" kern="1200" cap="none" spc="0" normalizeH="0" baseline="0" noProof="0">
                <a:ln>
                  <a:noFill/>
                </a:ln>
                <a:solidFill>
                  <a:srgbClr val="FFFF00"/>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بر</a:t>
            </a:r>
            <a:r>
              <a:rPr kumimoji="0" lang="ar-JO" sz="2800" b="1" i="0" u="none" strike="noStrike" kern="1200" cap="none" spc="0" normalizeH="0" baseline="0" noProof="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rPr>
              <a:t> الله</a:t>
            </a:r>
            <a:endParaRPr kumimoji="0" lang="en-US" sz="2800" b="1" i="0" u="none" strike="noStrike" kern="1200" cap="none" spc="0" normalizeH="0" baseline="0" noProof="0" dirty="0">
              <a:ln>
                <a:noFill/>
              </a:ln>
              <a:solidFill>
                <a:srgbClr val="FFFFFF"/>
              </a:solidFill>
              <a:effectLst>
                <a:glow rad="228600">
                  <a:srgbClr val="000000"/>
                </a:glow>
              </a:effectLst>
              <a:uLnTx/>
              <a:uFillTx/>
              <a:latin typeface="Arial" panose="020B0604020202020204" pitchFamily="34" charset="0"/>
              <a:ea typeface="ＭＳ Ｐゴシック" charset="-128"/>
              <a:cs typeface="Arial" panose="020B0604020202020204" pitchFamily="34" charset="0"/>
            </a:endParaRPr>
          </a:p>
        </p:txBody>
      </p:sp>
    </p:spTree>
    <p:extLst>
      <p:ext uri="{BB962C8B-B14F-4D97-AF65-F5344CB8AC3E}">
        <p14:creationId xmlns:p14="http://schemas.microsoft.com/office/powerpoint/2010/main" val="105007269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nodeType="clickEffect">
                                  <p:stCondLst>
                                    <p:cond delay="0"/>
                                  </p:stCondLst>
                                  <p:childTnLst>
                                    <p:set>
                                      <p:cBhvr>
                                        <p:cTn id="6" dur="1" fill="hold">
                                          <p:stCondLst>
                                            <p:cond delay="0"/>
                                          </p:stCondLst>
                                        </p:cTn>
                                        <p:tgtEl>
                                          <p:spTgt spid="12">
                                            <p:txEl>
                                              <p:pRg st="0" end="0"/>
                                            </p:txEl>
                                          </p:spTgt>
                                        </p:tgtEl>
                                        <p:attrNameLst>
                                          <p:attrName>style.visibility</p:attrName>
                                        </p:attrNameLst>
                                      </p:cBhvr>
                                      <p:to>
                                        <p:strVal val="visible"/>
                                      </p:to>
                                    </p:set>
                                    <p:animEffect transition="in" filter="checkerboard(across)">
                                      <p:cBhvr>
                                        <p:cTn id="7" dur="500"/>
                                        <p:tgtEl>
                                          <p:spTgt spid="12">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nodeType="clickEffect">
                                  <p:stCondLst>
                                    <p:cond delay="0"/>
                                  </p:stCondLst>
                                  <p:childTnLst>
                                    <p:set>
                                      <p:cBhvr>
                                        <p:cTn id="11" dur="1" fill="hold">
                                          <p:stCondLst>
                                            <p:cond delay="0"/>
                                          </p:stCondLst>
                                        </p:cTn>
                                        <p:tgtEl>
                                          <p:spTgt spid="12">
                                            <p:txEl>
                                              <p:pRg st="1" end="1"/>
                                            </p:txEl>
                                          </p:spTgt>
                                        </p:tgtEl>
                                        <p:attrNameLst>
                                          <p:attrName>style.visibility</p:attrName>
                                        </p:attrNameLst>
                                      </p:cBhvr>
                                      <p:to>
                                        <p:strVal val="visible"/>
                                      </p:to>
                                    </p:set>
                                    <p:animEffect transition="in" filter="checkerboard(across)">
                                      <p:cBhvr>
                                        <p:cTn id="12" dur="500"/>
                                        <p:tgtEl>
                                          <p:spTgt spid="12">
                                            <p:txEl>
                                              <p:pRg st="1" end="1"/>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5" presetClass="entr" presetSubtype="10" fill="hold" nodeType="clickEffect">
                                  <p:stCondLst>
                                    <p:cond delay="0"/>
                                  </p:stCondLst>
                                  <p:childTnLst>
                                    <p:set>
                                      <p:cBhvr>
                                        <p:cTn id="16" dur="1" fill="hold">
                                          <p:stCondLst>
                                            <p:cond delay="0"/>
                                          </p:stCondLst>
                                        </p:cTn>
                                        <p:tgtEl>
                                          <p:spTgt spid="12">
                                            <p:txEl>
                                              <p:pRg st="2" end="2"/>
                                            </p:txEl>
                                          </p:spTgt>
                                        </p:tgtEl>
                                        <p:attrNameLst>
                                          <p:attrName>style.visibility</p:attrName>
                                        </p:attrNameLst>
                                      </p:cBhvr>
                                      <p:to>
                                        <p:strVal val="visible"/>
                                      </p:to>
                                    </p:set>
                                    <p:animEffect transition="in" filter="checkerboard(across)">
                                      <p:cBhvr>
                                        <p:cTn id="17" dur="500"/>
                                        <p:tgtEl>
                                          <p:spTgt spid="12">
                                            <p:txEl>
                                              <p:pRg st="2" end="2"/>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5" presetClass="entr" presetSubtype="10" fill="hold" nodeType="clickEffect">
                                  <p:stCondLst>
                                    <p:cond delay="0"/>
                                  </p:stCondLst>
                                  <p:childTnLst>
                                    <p:set>
                                      <p:cBhvr>
                                        <p:cTn id="21" dur="1" fill="hold">
                                          <p:stCondLst>
                                            <p:cond delay="0"/>
                                          </p:stCondLst>
                                        </p:cTn>
                                        <p:tgtEl>
                                          <p:spTgt spid="12">
                                            <p:txEl>
                                              <p:pRg st="3" end="3"/>
                                            </p:txEl>
                                          </p:spTgt>
                                        </p:tgtEl>
                                        <p:attrNameLst>
                                          <p:attrName>style.visibility</p:attrName>
                                        </p:attrNameLst>
                                      </p:cBhvr>
                                      <p:to>
                                        <p:strVal val="visible"/>
                                      </p:to>
                                    </p:set>
                                    <p:animEffect transition="in" filter="checkerboard(across)">
                                      <p:cBhvr>
                                        <p:cTn id="22" dur="500"/>
                                        <p:tgtEl>
                                          <p:spTgt spid="12">
                                            <p:txEl>
                                              <p:pRg st="3" end="3"/>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5" presetClass="entr" presetSubtype="10" fill="hold" nodeType="clickEffect">
                                  <p:stCondLst>
                                    <p:cond delay="0"/>
                                  </p:stCondLst>
                                  <p:childTnLst>
                                    <p:set>
                                      <p:cBhvr>
                                        <p:cTn id="26" dur="1" fill="hold">
                                          <p:stCondLst>
                                            <p:cond delay="0"/>
                                          </p:stCondLst>
                                        </p:cTn>
                                        <p:tgtEl>
                                          <p:spTgt spid="12">
                                            <p:txEl>
                                              <p:pRg st="4" end="4"/>
                                            </p:txEl>
                                          </p:spTgt>
                                        </p:tgtEl>
                                        <p:attrNameLst>
                                          <p:attrName>style.visibility</p:attrName>
                                        </p:attrNameLst>
                                      </p:cBhvr>
                                      <p:to>
                                        <p:strVal val="visible"/>
                                      </p:to>
                                    </p:set>
                                    <p:animEffect transition="in" filter="checkerboard(across)">
                                      <p:cBhvr>
                                        <p:cTn id="27" dur="500"/>
                                        <p:tgtEl>
                                          <p:spTgt spid="12">
                                            <p:txEl>
                                              <p:pRg st="4" end="4"/>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5589241"/>
            <a:ext cx="9144000" cy="1268760"/>
          </a:xfrm>
          <a:effectLst>
            <a:outerShdw blurRad="63500" dist="35921" dir="2700000" algn="ctr" rotWithShape="0">
              <a:schemeClr val="tx2">
                <a:alpha val="74998"/>
              </a:schemeClr>
            </a:outerShdw>
          </a:effectLst>
        </p:spPr>
        <p:txBody>
          <a:bodyPr/>
          <a:lstStyle/>
          <a:p>
            <a:pPr>
              <a:defRPr/>
            </a:pPr>
            <a:r>
              <a:rPr lang="ar-JO" sz="5400">
                <a:effectLst>
                  <a:glow rad="127000">
                    <a:schemeClr val="tx1"/>
                  </a:glow>
                </a:effectLst>
                <a:ea typeface="ＭＳ Ｐゴシック" charset="0"/>
              </a:rPr>
              <a:t>الفكرة الرئيسية في رومية</a:t>
            </a:r>
            <a:endParaRPr lang="en-US" sz="5400" dirty="0">
              <a:effectLst>
                <a:glow rad="127000">
                  <a:schemeClr val="tx1"/>
                </a:glow>
              </a:effectLst>
              <a:ea typeface="ＭＳ Ｐゴシック" charset="0"/>
            </a:endParaRPr>
          </a:p>
        </p:txBody>
      </p:sp>
      <p:pic>
        <p:nvPicPr>
          <p:cNvPr id="656388" name="Picture 4" descr="https://roberthugheschannelling.files.wordpress.com/2015/02/globe-hands-light.jpg">
            <a:extLst>
              <a:ext uri="{FF2B5EF4-FFF2-40B4-BE49-F238E27FC236}">
                <a16:creationId xmlns:a16="http://schemas.microsoft.com/office/drawing/2014/main" id="{EBC9E476-2769-784B-AFDB-369B9AFBE7C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476672"/>
            <a:ext cx="5030937" cy="4054935"/>
          </a:xfrm>
          <a:prstGeom prst="rect">
            <a:avLst/>
          </a:prstGeom>
          <a:noFill/>
          <a:extLst>
            <a:ext uri="{909E8E84-426E-40DD-AFC4-6F175D3DCCD1}">
              <a14:hiddenFill xmlns:a14="http://schemas.microsoft.com/office/drawing/2010/main">
                <a:solidFill>
                  <a:srgbClr val="FFFFFF"/>
                </a:solidFill>
              </a14:hiddenFill>
            </a:ext>
          </a:extLst>
        </p:spPr>
      </p:pic>
      <p:sp>
        <p:nvSpPr>
          <p:cNvPr id="3" name="Rectangle 2"/>
          <p:cNvSpPr txBox="1">
            <a:spLocks noChangeArrowheads="1"/>
          </p:cNvSpPr>
          <p:nvPr/>
        </p:nvSpPr>
        <p:spPr bwMode="auto">
          <a:xfrm>
            <a:off x="3923928" y="232008"/>
            <a:ext cx="5220072" cy="550124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54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نقبل بعضنا البعض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54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لأن بر الله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5400" b="1" i="0" u="none" strike="noStrike" kern="1200" cap="none" spc="0" normalizeH="0" baseline="0" noProof="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أتى إلينا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5400" b="1" i="0" u="none" strike="noStrike" kern="1200" cap="none" spc="0" normalizeH="0" baseline="0" noProof="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بالتساوي</a:t>
            </a:r>
            <a:endParaRPr kumimoji="0" lang="en-US" sz="5400" b="1" i="0" u="none" strike="noStrike" kern="120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705789651"/>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5521" name="Picture 2"/>
          <p:cNvPicPr>
            <a:picLocks noChangeAspect="1" noChangeArrowheads="1"/>
          </p:cNvPicPr>
          <p:nvPr/>
        </p:nvPicPr>
        <p:blipFill rotWithShape="1">
          <a:blip r:embed="rId3" cstate="screen">
            <a:grayscl/>
            <a:extLst>
              <a:ext uri="{28A0092B-C50C-407E-A947-70E740481C1C}">
                <a14:useLocalDpi xmlns:a14="http://schemas.microsoft.com/office/drawing/2010/main"/>
              </a:ext>
            </a:extLst>
          </a:blip>
          <a:srcRect t="3999"/>
          <a:stretch/>
        </p:blipFill>
        <p:spPr bwMode="auto">
          <a:xfrm>
            <a:off x="0" y="567556"/>
            <a:ext cx="9144000" cy="646184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35523" name="TextBox 3"/>
          <p:cNvSpPr txBox="1">
            <a:spLocks noChangeArrowheads="1"/>
          </p:cNvSpPr>
          <p:nvPr/>
        </p:nvSpPr>
        <p:spPr bwMode="auto">
          <a:xfrm>
            <a:off x="34945" y="620287"/>
            <a:ext cx="2520831" cy="2031226"/>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square" lIns="91341" tIns="45671" rIns="91341" bIns="45671">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نسب يسوع المسيح</a:t>
            </a:r>
            <a:r>
              <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a:t>
            </a:r>
            <a:endPar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2- معارضة الملك هيرودس</a:t>
            </a: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3- حلول الروح على يسوع</a:t>
            </a: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4- السيطرة على تجارب الشيطان</a:t>
            </a: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5- شرح الموعظة على الجبل</a:t>
            </a: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6- دروس حول الأولويات المناسبة</a:t>
            </a:r>
          </a:p>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7-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خلاصة العلاقات الشخصية</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8-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إيمان قائد المئة </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235524" name="TextBox 4"/>
          <p:cNvSpPr txBox="1">
            <a:spLocks noChangeArrowheads="1"/>
          </p:cNvSpPr>
          <p:nvPr/>
        </p:nvSpPr>
        <p:spPr bwMode="auto">
          <a:xfrm>
            <a:off x="2555776" y="620267"/>
            <a:ext cx="2592309" cy="1600339"/>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square" lIns="91341" tIns="45671" rIns="91341" bIns="45671">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9- دعوة متى من يسوع</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10-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إرسال التلاميذ للتبشير</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11-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شهادة عن رسالة يوحنا</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12-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المسيا الحقيقي يسمى شيطاناً</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13-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الرسالة المخفية للأمثال</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14-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إعدام يوحنا المعمدان</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15-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الحكمة في الرد على الفريسسيين</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235526" name="TextBox 6"/>
          <p:cNvSpPr txBox="1">
            <a:spLocks noChangeArrowheads="1"/>
          </p:cNvSpPr>
          <p:nvPr/>
        </p:nvSpPr>
        <p:spPr bwMode="auto">
          <a:xfrm>
            <a:off x="6191671" y="4817704"/>
            <a:ext cx="2952329" cy="1815783"/>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square" lIns="91341" tIns="45671" rIns="91341" bIns="45671">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22-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دفع الضرائب لقيصر</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23-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إدانة النفاق بالويلات</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24-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أحداث المجيء الثاني</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25-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دينونة الأمم</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26-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أحداث عشية الجلجثة</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27-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طريق الصليب</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28-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قيامة المخلص ومأموريته</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27651" name="Rectangle 3"/>
          <p:cNvSpPr>
            <a:spLocks noGrp="1" noChangeArrowheads="1"/>
          </p:cNvSpPr>
          <p:nvPr>
            <p:ph type="title" idx="4294967295"/>
          </p:nvPr>
        </p:nvSpPr>
        <p:spPr>
          <a:xfrm>
            <a:off x="-36512" y="6428184"/>
            <a:ext cx="5849887" cy="457200"/>
          </a:xfrm>
          <a:solidFill>
            <a:srgbClr val="000000"/>
          </a:solidFill>
          <a:effectLst>
            <a:outerShdw blurRad="63500" dist="35921" dir="2700000" algn="ctr" rotWithShape="0">
              <a:schemeClr val="bg2">
                <a:alpha val="74998"/>
              </a:schemeClr>
            </a:outerShdw>
          </a:effectLst>
        </p:spPr>
        <p:txBody>
          <a:bodyPr/>
          <a:lstStyle/>
          <a:p>
            <a:pPr eaLnBrk="1" hangingPunct="1">
              <a:defRPr/>
            </a:pPr>
            <a:r>
              <a:rPr lang="ar-JO" sz="2000" dirty="0">
                <a:solidFill>
                  <a:schemeClr val="bg1"/>
                </a:solidFill>
                <a:cs typeface="Arial" panose="020B0604020202020204" pitchFamily="34" charset="0"/>
              </a:rPr>
              <a:t>باري هدلستون. الكتاب المقدس المتوازي</a:t>
            </a:r>
            <a:endParaRPr lang="en-US" sz="2000" dirty="0">
              <a:solidFill>
                <a:schemeClr val="bg1"/>
              </a:solidFill>
              <a:cs typeface="Arial" panose="020B0604020202020204" pitchFamily="34" charset="0"/>
            </a:endParaRPr>
          </a:p>
        </p:txBody>
      </p:sp>
      <p:sp>
        <p:nvSpPr>
          <p:cNvPr id="8" name="Rectangle 3">
            <a:extLst>
              <a:ext uri="{FF2B5EF4-FFF2-40B4-BE49-F238E27FC236}">
                <a16:creationId xmlns:a16="http://schemas.microsoft.com/office/drawing/2014/main" id="{39DCD747-C8C7-B44F-8998-A74446B917A3}"/>
              </a:ext>
            </a:extLst>
          </p:cNvPr>
          <p:cNvSpPr txBox="1">
            <a:spLocks noChangeArrowheads="1"/>
          </p:cNvSpPr>
          <p:nvPr/>
        </p:nvSpPr>
        <p:spPr bwMode="auto">
          <a:xfrm>
            <a:off x="0" y="-2461"/>
            <a:ext cx="9144000" cy="622728"/>
          </a:xfrm>
          <a:prstGeom prst="rect">
            <a:avLst/>
          </a:prstGeom>
          <a:solidFill>
            <a:srgbClr val="000000"/>
          </a:solidFill>
          <a:ln>
            <a:noFill/>
          </a:ln>
          <a:effectLst>
            <a:outerShdw blurRad="63500" dist="35921" dir="2700000" algn="ctr" rotWithShape="0">
              <a:schemeClr val="bg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341" tIns="45671" rIns="91341" bIns="45671"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6726" algn="ctr" rtl="0" fontAlgn="base">
              <a:spcBef>
                <a:spcPct val="0"/>
              </a:spcBef>
              <a:spcAft>
                <a:spcPct val="0"/>
              </a:spcAft>
              <a:defRPr sz="4400">
                <a:solidFill>
                  <a:schemeClr val="tx2"/>
                </a:solidFill>
                <a:latin typeface="Arial" pitchFamily="-112" charset="0"/>
              </a:defRPr>
            </a:lvl6pPr>
            <a:lvl7pPr marL="913455" algn="ctr" rtl="0" fontAlgn="base">
              <a:spcBef>
                <a:spcPct val="0"/>
              </a:spcBef>
              <a:spcAft>
                <a:spcPct val="0"/>
              </a:spcAft>
              <a:defRPr sz="4400">
                <a:solidFill>
                  <a:schemeClr val="tx2"/>
                </a:solidFill>
                <a:latin typeface="Arial" pitchFamily="-112" charset="0"/>
              </a:defRPr>
            </a:lvl7pPr>
            <a:lvl8pPr marL="1370172" algn="ctr" rtl="0" fontAlgn="base">
              <a:spcBef>
                <a:spcPct val="0"/>
              </a:spcBef>
              <a:spcAft>
                <a:spcPct val="0"/>
              </a:spcAft>
              <a:defRPr sz="4400">
                <a:solidFill>
                  <a:schemeClr val="tx2"/>
                </a:solidFill>
                <a:latin typeface="Arial" pitchFamily="-112" charset="0"/>
              </a:defRPr>
            </a:lvl8pPr>
            <a:lvl9pPr marL="1826907"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36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rPr>
              <a:t>متى</a:t>
            </a:r>
            <a:r>
              <a:rPr kumimoji="0" lang="ar-JO" sz="36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Arial" panose="020B0604020202020204" pitchFamily="34" charset="0"/>
              </a:rPr>
              <a:t>متى</a:t>
            </a:r>
            <a:endParaRPr kumimoji="0" lang="en-US" sz="36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endParaRPr>
          </a:p>
        </p:txBody>
      </p:sp>
      <p:sp>
        <p:nvSpPr>
          <p:cNvPr id="235525" name="TextBox 5"/>
          <p:cNvSpPr txBox="1">
            <a:spLocks noChangeArrowheads="1"/>
          </p:cNvSpPr>
          <p:nvPr/>
        </p:nvSpPr>
        <p:spPr bwMode="auto">
          <a:xfrm>
            <a:off x="3923949" y="4817704"/>
            <a:ext cx="2448272" cy="1600339"/>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square" lIns="91341" tIns="45671" rIns="91341" bIns="45671">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16-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مفاتيح الملكوت</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17-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أثر تجلي يسوع</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18-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الحاجة لغفران حقيقي</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19-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توضيح أسباب الطلاق</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20-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الفرص في الكرم</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21- </a:t>
            </a:r>
            <a:r>
              <a:rPr kumimoji="0" lang="ar-JO"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لعن شجرة التين</a:t>
            </a:r>
            <a:endParaRPr kumimoji="0" lang="en-US" sz="1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26088582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checkerboard(across)">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1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018240" cy="1080120"/>
          </a:xfrm>
          <a:solidFill>
            <a:schemeClr val="accent2"/>
          </a:solidFill>
          <a:effectLst>
            <a:outerShdw blurRad="63500" dist="35921" dir="2700000" algn="ctr" rotWithShape="0">
              <a:schemeClr val="tx2">
                <a:alpha val="74998"/>
              </a:schemeClr>
            </a:outerShdw>
          </a:effectLst>
        </p:spPr>
        <p:txBody>
          <a:bodyPr/>
          <a:lstStyle/>
          <a:p>
            <a:pPr>
              <a:defRPr/>
            </a:pPr>
            <a:r>
              <a:rPr lang="ar-JO">
                <a:effectLst>
                  <a:glow rad="127000">
                    <a:schemeClr val="tx1"/>
                  </a:glow>
                </a:effectLst>
                <a:ea typeface="ＭＳ Ｐゴシック" charset="0"/>
              </a:rPr>
              <a:t>نقبل بعضنا البعض ... كيف؟</a:t>
            </a:r>
            <a:endParaRPr lang="en-US" dirty="0">
              <a:effectLst>
                <a:glow rad="127000">
                  <a:schemeClr val="tx1"/>
                </a:glow>
              </a:effectLst>
              <a:ea typeface="ＭＳ Ｐゴシック" charset="0"/>
            </a:endParaRPr>
          </a:p>
        </p:txBody>
      </p:sp>
      <p:sp>
        <p:nvSpPr>
          <p:cNvPr id="4" name="Rectangle 2">
            <a:extLst>
              <a:ext uri="{FF2B5EF4-FFF2-40B4-BE49-F238E27FC236}">
                <a16:creationId xmlns:a16="http://schemas.microsoft.com/office/drawing/2014/main" id="{20181D75-40BD-3F48-B96C-E97732187970}"/>
              </a:ext>
            </a:extLst>
          </p:cNvPr>
          <p:cNvSpPr txBox="1">
            <a:spLocks noChangeArrowheads="1"/>
          </p:cNvSpPr>
          <p:nvPr/>
        </p:nvSpPr>
        <p:spPr bwMode="auto">
          <a:xfrm>
            <a:off x="755576" y="1080120"/>
            <a:ext cx="8355468" cy="5777879"/>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522288" marR="0" lvl="3" indent="-522288" algn="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1. هل قبلت غفران الله المقدم مجاناً من خلال الثقة بالمسيح؟</a:t>
            </a:r>
            <a:endParaRPr kumimoji="0" lang="en-US" sz="3200" b="1" i="0" u="none" strike="noStrike" kern="1200" cap="none" spc="0" normalizeH="0" baseline="0" noProof="0" dirty="0">
              <a:ln>
                <a:noFill/>
              </a:ln>
              <a:solidFill>
                <a:srgbClr val="FFFF00"/>
              </a:solidFill>
              <a:effectLst/>
              <a:uLnTx/>
              <a:uFillTx/>
              <a:latin typeface="Arial" panose="020B0604020202020204" pitchFamily="34" charset="0"/>
              <a:ea typeface="ＭＳ Ｐゴシック" pitchFamily="-108" charset="-128"/>
              <a:cs typeface="Arial" panose="020B0604020202020204" pitchFamily="34" charset="0"/>
            </a:endParaRPr>
          </a:p>
          <a:p>
            <a:pPr marL="522288" marR="0" lvl="3" indent="-522288" algn="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srgbClr val="FFFF00"/>
                </a:solidFill>
                <a:effectLst/>
                <a:uLnTx/>
                <a:uFillTx/>
                <a:latin typeface="Arial" panose="020B0604020202020204" pitchFamily="34" charset="0"/>
                <a:ea typeface="ＭＳ Ｐゴシック" pitchFamily="-108" charset="-128"/>
                <a:cs typeface="Arial" panose="020B0604020202020204" pitchFamily="34" charset="0"/>
              </a:rPr>
              <a:t>2. إذا حصل ذلك هل ترى نفسك بوضوح أي باتضاع؟</a:t>
            </a:r>
            <a:r>
              <a:rPr kumimoji="0" lang="en-US" sz="3200" b="1" i="0" u="none" strike="noStrike" kern="1200" cap="none" spc="0" normalizeH="0" baseline="0" noProof="0" dirty="0">
                <a:ln>
                  <a:noFill/>
                </a:ln>
                <a:solidFill>
                  <a:srgbClr val="FFFF00"/>
                </a:solidFill>
                <a:effectLst/>
                <a:uLnTx/>
                <a:uFillTx/>
                <a:latin typeface="Arial" panose="020B0604020202020204" pitchFamily="34" charset="0"/>
                <a:ea typeface="ＭＳ Ｐゴシック" pitchFamily="-108" charset="-128"/>
                <a:cs typeface="Arial" panose="020B0604020202020204" pitchFamily="34" charset="0"/>
              </a:rPr>
              <a:t> </a:t>
            </a:r>
            <a:endParaRPr kumimoji="0" lang="en-US"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endParaRPr>
          </a:p>
          <a:p>
            <a:pPr marL="522288" marR="0" lvl="3" indent="-522288" algn="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3. أم تظن نفسك أفضل من شخص آخر؟ من؟</a:t>
            </a:r>
            <a:endParaRPr kumimoji="0" lang="en-US" sz="3200" b="1" i="0" u="none" strike="noStrike" kern="1200" cap="none" spc="0" normalizeH="0" baseline="0" noProof="0" dirty="0">
              <a:ln>
                <a:noFill/>
              </a:ln>
              <a:solidFill>
                <a:srgbClr val="FFFF00"/>
              </a:solidFill>
              <a:effectLst/>
              <a:uLnTx/>
              <a:uFillTx/>
              <a:latin typeface="Arial" panose="020B0604020202020204" pitchFamily="34" charset="0"/>
              <a:ea typeface="ＭＳ Ｐゴシック" pitchFamily="-108" charset="-128"/>
              <a:cs typeface="Arial" panose="020B0604020202020204" pitchFamily="34" charset="0"/>
            </a:endParaRPr>
          </a:p>
          <a:p>
            <a:pPr marL="522288" marR="0" lvl="3" indent="-522288" algn="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srgbClr val="FFFF00"/>
                </a:solidFill>
                <a:effectLst/>
                <a:uLnTx/>
                <a:uFillTx/>
                <a:latin typeface="Arial" panose="020B0604020202020204" pitchFamily="34" charset="0"/>
                <a:ea typeface="ＭＳ Ｐゴシック" pitchFamily="-108" charset="-128"/>
                <a:cs typeface="Arial" panose="020B0604020202020204" pitchFamily="34" charset="0"/>
              </a:rPr>
              <a:t>4. من هو الشخص المؤمن الذي لا تقبله؟ كيف يمكنك أن تقبل</a:t>
            </a:r>
          </a:p>
          <a:p>
            <a:pPr marL="522288" marR="0" lvl="3" indent="-522288" algn="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srgbClr val="FFFF00"/>
                </a:solidFill>
                <a:effectLst/>
                <a:uLnTx/>
                <a:uFillTx/>
                <a:latin typeface="Arial" panose="020B0604020202020204" pitchFamily="34" charset="0"/>
                <a:ea typeface="ＭＳ Ｐゴシック" pitchFamily="-108" charset="-128"/>
                <a:cs typeface="Arial" panose="020B0604020202020204" pitchFamily="34" charset="0"/>
              </a:rPr>
              <a:t>    هذا الشخص بشكل أفضل؟</a:t>
            </a:r>
            <a:endParaRPr kumimoji="0" lang="en-SG" sz="3200" b="1" i="0" u="none" strike="noStrike" kern="1200" cap="none" spc="0" normalizeH="0" baseline="0" noProof="0" dirty="0">
              <a:ln>
                <a:noFill/>
              </a:ln>
              <a:solidFill>
                <a:srgbClr val="FFFF00"/>
              </a:solidFill>
              <a:effectLst/>
              <a:uLnTx/>
              <a:uFillTx/>
              <a:latin typeface="Arial" panose="020B0604020202020204" pitchFamily="34" charset="0"/>
              <a:ea typeface="ＭＳ Ｐゴシック" pitchFamily="-108" charset="-128"/>
              <a:cs typeface="Arial" panose="020B0604020202020204" pitchFamily="34" charset="0"/>
            </a:endParaRPr>
          </a:p>
        </p:txBody>
      </p:sp>
    </p:spTree>
    <p:extLst>
      <p:ext uri="{BB962C8B-B14F-4D97-AF65-F5344CB8AC3E}">
        <p14:creationId xmlns:p14="http://schemas.microsoft.com/office/powerpoint/2010/main" val="1718490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
                                            <p:txEl>
                                              <p:pRg st="3" end="3"/>
                                            </p:txEl>
                                          </p:spTgt>
                                        </p:tgtEl>
                                        <p:attrNameLst>
                                          <p:attrName>style.visibility</p:attrName>
                                        </p:attrNameLst>
                                      </p:cBhvr>
                                      <p:to>
                                        <p:strVal val="visible"/>
                                      </p:to>
                                    </p:set>
                                  </p:childTnLst>
                                </p:cTn>
                              </p:par>
                              <p:par>
                                <p:cTn id="19" presetID="1" presetClass="entr" presetSubtype="0" fill="hold" nodeType="withEffect">
                                  <p:stCondLst>
                                    <p:cond delay="0"/>
                                  </p:stCondLst>
                                  <p:childTnLst>
                                    <p:set>
                                      <p:cBhvr>
                                        <p:cTn id="20" dur="1" fill="hold">
                                          <p:stCondLst>
                                            <p:cond delay="0"/>
                                          </p:stCondLst>
                                        </p:cTn>
                                        <p:tgtEl>
                                          <p:spTgt spid="4">
                                            <p:txEl>
                                              <p:pRg st="4" end="4"/>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144000" y="1417638"/>
            <a:ext cx="2678874" cy="2522151"/>
          </a:xfrm>
        </p:spPr>
        <p:txBody>
          <a:bodyPr/>
          <a:lstStyle/>
          <a:p>
            <a:pPr algn="r"/>
            <a:r>
              <a:rPr lang="en-US" dirty="0"/>
              <a:t>Black</a:t>
            </a:r>
          </a:p>
        </p:txBody>
      </p:sp>
    </p:spTree>
    <p:extLst>
      <p:ext uri="{BB962C8B-B14F-4D97-AF65-F5344CB8AC3E}">
        <p14:creationId xmlns:p14="http://schemas.microsoft.com/office/powerpoint/2010/main" val="126201095"/>
      </p:ext>
    </p:extLst>
  </p:cSld>
  <p:clrMapOvr>
    <a:masterClrMapping/>
  </p:clrMapOvr>
  <p:transition/>
</p:sld>
</file>

<file path=ppt/slides/slide1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11162" name="Group 6"/>
          <p:cNvGrpSpPr/>
          <p:nvPr/>
        </p:nvGrpSpPr>
        <p:grpSpPr>
          <a:xfrm>
            <a:off x="-24777" y="468533"/>
            <a:ext cx="9168779" cy="5970491"/>
            <a:chOff x="0" y="0"/>
            <a:chExt cx="9168778" cy="5970489"/>
          </a:xfrm>
        </p:grpSpPr>
        <p:pic>
          <p:nvPicPr>
            <p:cNvPr id="11160" name="Picture 3" descr="Picture 3"/>
            <p:cNvPicPr>
              <a:picLocks noChangeAspect="1"/>
            </p:cNvPicPr>
            <p:nvPr/>
          </p:nvPicPr>
          <p:blipFill>
            <a:blip r:embed="rId3" cstate="print"/>
            <a:srcRect r="13533"/>
            <a:stretch>
              <a:fillRect/>
            </a:stretch>
          </p:blipFill>
          <p:spPr>
            <a:xfrm>
              <a:off x="0" y="0"/>
              <a:ext cx="9168779" cy="5970490"/>
            </a:xfrm>
            <a:prstGeom prst="rect">
              <a:avLst/>
            </a:prstGeom>
            <a:ln w="12700" cap="flat">
              <a:noFill/>
              <a:miter lim="400000"/>
            </a:ln>
            <a:effectLst/>
          </p:spPr>
        </p:pic>
        <p:sp>
          <p:nvSpPr>
            <p:cNvPr id="11161" name="Rounded Rectangle 2"/>
            <p:cNvSpPr/>
            <p:nvPr/>
          </p:nvSpPr>
          <p:spPr>
            <a:xfrm>
              <a:off x="564329" y="2744441"/>
              <a:ext cx="5976665" cy="2181992"/>
            </a:xfrm>
            <a:prstGeom prst="roundRect">
              <a:avLst>
                <a:gd name="adj" fmla="val 16667"/>
              </a:avLst>
            </a:prstGeom>
            <a:solidFill>
              <a:srgbClr val="000000"/>
            </a:solidFill>
            <a:ln w="9525" cap="flat">
              <a:solidFill>
                <a:srgbClr val="000000"/>
              </a:solidFill>
              <a:prstDash val="solid"/>
              <a:round/>
              <a:tailEnd type="stealth" w="med" len="med"/>
            </a:ln>
            <a:effectLst/>
          </p:spPr>
          <p:txBody>
            <a:bodyPr wrap="square" lIns="45719" tIns="45719" rIns="45719" bIns="45719" numCol="1" anchor="t">
              <a:noAutofit/>
            </a:bodyPr>
            <a:lstStyle/>
            <a:p>
              <a:pPr marL="0" marR="0" lvl="0" indent="0" algn="l" defTabSz="914400" rtl="0" eaLnBrk="1" fontAlgn="auto" latinLnBrk="0" hangingPunct="0">
                <a:lnSpc>
                  <a:spcPct val="100000"/>
                </a:lnSpc>
                <a:spcBef>
                  <a:spcPts val="0"/>
                </a:spcBef>
                <a:spcAft>
                  <a:spcPts val="0"/>
                </a:spcAft>
                <a:buClrTx/>
                <a:buSzTx/>
                <a:buFontTx/>
                <a:buNone/>
                <a:tabLst/>
                <a:defRPr b="0">
                  <a:latin typeface="Comic Sans MS"/>
                  <a:ea typeface="Comic Sans MS"/>
                  <a:cs typeface="Comic Sans MS"/>
                  <a:sym typeface="Comic Sans MS"/>
                </a:defRPr>
              </a:pPr>
              <a:endParaRPr kumimoji="0" sz="2400" b="0" i="0" u="none" strike="noStrike" kern="0" cap="none" spc="0" normalizeH="0" baseline="0" noProof="0">
                <a:ln>
                  <a:noFill/>
                </a:ln>
                <a:solidFill>
                  <a:srgbClr val="000000"/>
                </a:solidFill>
                <a:effectLst/>
                <a:uLnTx/>
                <a:uFillTx/>
                <a:latin typeface="Comic Sans MS"/>
                <a:sym typeface="Comic Sans MS"/>
              </a:endParaRPr>
            </a:p>
          </p:txBody>
        </p:sp>
      </p:grpSp>
      <p:sp>
        <p:nvSpPr>
          <p:cNvPr id="11163" name="Title 1"/>
          <p:cNvSpPr txBox="1">
            <a:spLocks noGrp="1"/>
          </p:cNvSpPr>
          <p:nvPr>
            <p:ph type="title"/>
          </p:nvPr>
        </p:nvSpPr>
        <p:spPr>
          <a:xfrm>
            <a:off x="689526" y="3212975"/>
            <a:ext cx="5676716" cy="2181992"/>
          </a:xfrm>
          <a:prstGeom prst="rect">
            <a:avLst/>
          </a:prstGeom>
        </p:spPr>
        <p:txBody>
          <a:bodyPr anchor="ctr"/>
          <a:lstStyle>
            <a:lvl1pPr>
              <a:defRPr sz="6000" b="1"/>
            </a:lvl1pPr>
          </a:lstStyle>
          <a:p>
            <a:pPr algn="ctr"/>
            <a:r>
              <a:rPr>
                <a:solidFill>
                  <a:schemeClr val="bg1"/>
                </a:solidFill>
              </a:rPr>
              <a:t>١ كورنثوس</a:t>
            </a:r>
          </a:p>
        </p:txBody>
      </p:sp>
      <p:grpSp>
        <p:nvGrpSpPr>
          <p:cNvPr id="11166" name="Text Box 3"/>
          <p:cNvGrpSpPr/>
          <p:nvPr/>
        </p:nvGrpSpPr>
        <p:grpSpPr>
          <a:xfrm>
            <a:off x="0" y="6381750"/>
            <a:ext cx="9144000" cy="476250"/>
            <a:chOff x="0" y="0"/>
            <a:chExt cx="9144000" cy="476250"/>
          </a:xfrm>
        </p:grpSpPr>
        <p:sp>
          <p:nvSpPr>
            <p:cNvPr id="11164" name="Rectangle"/>
            <p:cNvSpPr/>
            <p:nvPr/>
          </p:nvSpPr>
          <p:spPr>
            <a:xfrm>
              <a:off x="0" y="0"/>
              <a:ext cx="9144000" cy="476250"/>
            </a:xfrm>
            <a:prstGeom prst="rect">
              <a:avLst/>
            </a:prstGeom>
            <a:solidFill>
              <a:srgbClr val="000000"/>
            </a:solidFill>
            <a:ln w="12700" cap="flat">
              <a:noFill/>
              <a:miter lim="400000"/>
            </a:ln>
            <a:effectLst/>
          </p:spPr>
          <p:txBody>
            <a:bodyPr wrap="square" lIns="45719" tIns="45719" rIns="45719" bIns="45719" numCol="1" anchor="ctr">
              <a:noAutofit/>
            </a:bodyPr>
            <a:lstStyle/>
            <a:p>
              <a:pPr marL="0" marR="0" lvl="0" indent="0" algn="ctr" defTabSz="914400" rtl="0" eaLnBrk="1" fontAlgn="auto" latinLnBrk="0" hangingPunct="0">
                <a:lnSpc>
                  <a:spcPct val="100000"/>
                </a:lnSpc>
                <a:spcBef>
                  <a:spcPts val="0"/>
                </a:spcBef>
                <a:spcAft>
                  <a:spcPts val="0"/>
                </a:spcAft>
                <a:buClrTx/>
                <a:buSzTx/>
                <a:buFontTx/>
                <a:buNone/>
                <a:tabLst/>
                <a:defRPr sz="1000">
                  <a:solidFill>
                    <a:srgbClr val="8F8F8F">
                      <a:lumOff val="44000"/>
                    </a:srgbClr>
                  </a:solidFill>
                  <a:effectLst>
                    <a:outerShdw blurRad="38100" dist="38100" dir="2700000" rotWithShape="0">
                      <a:srgbClr val="000000"/>
                    </a:outerShdw>
                  </a:effectLst>
                  <a:latin typeface="Arial"/>
                  <a:ea typeface="Arial"/>
                  <a:cs typeface="Arial"/>
                  <a:sym typeface="Arial"/>
                </a:defRPr>
              </a:pPr>
              <a:endParaRPr kumimoji="0" sz="1000" b="1"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endParaRPr>
            </a:p>
          </p:txBody>
        </p:sp>
        <p:sp>
          <p:nvSpPr>
            <p:cNvPr id="11165" name="BibleStudyDownloads.orgد. ريك جريفيث . كلية سنغافوره للكتاب المقدس"/>
            <p:cNvSpPr txBox="1"/>
            <p:nvPr/>
          </p:nvSpPr>
          <p:spPr>
            <a:xfrm>
              <a:off x="45719" y="53460"/>
              <a:ext cx="9052561" cy="369330"/>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45719" tIns="45719" rIns="45719" bIns="45719" numCol="1" anchor="ctr">
              <a:spAutoFit/>
            </a:bodyPr>
            <a:lstStyle>
              <a:lvl1pPr>
                <a:defRPr sz="1800">
                  <a:solidFill>
                    <a:schemeClr val="accent3">
                      <a:lumOff val="44000"/>
                    </a:schemeClr>
                  </a:solidFill>
                  <a:effectLst>
                    <a:outerShdw blurRad="38100" dist="38100" dir="2700000" rotWithShape="0">
                      <a:srgbClr val="000000"/>
                    </a:outerShdw>
                  </a:effectLst>
                  <a:latin typeface="Arial"/>
                  <a:ea typeface="Arial"/>
                  <a:cs typeface="Arial"/>
                  <a:sym typeface="Arial"/>
                </a:defRPr>
              </a:lvl1pPr>
            </a:lstStyle>
            <a:p>
              <a:pPr marL="0" marR="0" lvl="0" indent="0" algn="ctr" defTabSz="914400" rtl="0" eaLnBrk="1" fontAlgn="auto" latinLnBrk="0" hangingPunct="0">
                <a:lnSpc>
                  <a:spcPct val="100000"/>
                </a:lnSpc>
                <a:spcBef>
                  <a:spcPts val="0"/>
                </a:spcBef>
                <a:spcAft>
                  <a:spcPts val="0"/>
                </a:spcAft>
                <a:buClrTx/>
                <a:buSzTx/>
                <a:buFontTx/>
                <a:buNone/>
                <a:tabLst/>
                <a:defRPr/>
              </a:pPr>
              <a:r>
                <a:rPr kumimoji="0" sz="1800" b="1"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BibleStudyDownloads.org</a:t>
              </a:r>
              <a:r>
                <a:rPr kumimoji="0" lang="en-US" sz="1800" b="1"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 </a:t>
              </a:r>
              <a:r>
                <a:rPr kumimoji="0" sz="1800" b="1"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د. ريك جريفيث . </a:t>
              </a:r>
              <a:r>
                <a:rPr kumimoji="0" lang="ar-JO" sz="1800" b="1"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مؤسسة الدراسات اللاهوتية الأردنية</a:t>
              </a:r>
              <a:r>
                <a:rPr kumimoji="0" sz="1800" b="1"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a:t>
              </a:r>
            </a:p>
          </p:txBody>
        </p:sp>
      </p:grpSp>
      <p:grpSp>
        <p:nvGrpSpPr>
          <p:cNvPr id="11169" name="Text Box 3"/>
          <p:cNvGrpSpPr/>
          <p:nvPr/>
        </p:nvGrpSpPr>
        <p:grpSpPr>
          <a:xfrm>
            <a:off x="-35498" y="0"/>
            <a:ext cx="9251417" cy="602943"/>
            <a:chOff x="-1" y="-12352"/>
            <a:chExt cx="9251416" cy="602942"/>
          </a:xfrm>
        </p:grpSpPr>
        <p:sp>
          <p:nvSpPr>
            <p:cNvPr id="11167" name="Rectangle"/>
            <p:cNvSpPr/>
            <p:nvPr/>
          </p:nvSpPr>
          <p:spPr>
            <a:xfrm>
              <a:off x="-1" y="-12352"/>
              <a:ext cx="9251416" cy="548681"/>
            </a:xfrm>
            <a:prstGeom prst="rect">
              <a:avLst/>
            </a:prstGeom>
            <a:solidFill>
              <a:srgbClr val="000000"/>
            </a:solidFill>
            <a:ln w="12700" cap="flat">
              <a:noFill/>
              <a:miter lim="400000"/>
            </a:ln>
            <a:effectLst/>
          </p:spPr>
          <p:txBody>
            <a:bodyPr wrap="square" lIns="45719" tIns="45719" rIns="45719" bIns="45719" numCol="1" anchor="ctr">
              <a:noAutofit/>
            </a:bodyPr>
            <a:lstStyle/>
            <a:p>
              <a:pPr marL="0" marR="0" lvl="0" indent="0" algn="ctr" defTabSz="914400" rtl="0" eaLnBrk="1" fontAlgn="auto" latinLnBrk="0" hangingPunct="0">
                <a:lnSpc>
                  <a:spcPct val="100000"/>
                </a:lnSpc>
                <a:spcBef>
                  <a:spcPts val="0"/>
                </a:spcBef>
                <a:spcAft>
                  <a:spcPts val="0"/>
                </a:spcAft>
                <a:buClrTx/>
                <a:buSzTx/>
                <a:buFontTx/>
                <a:buNone/>
                <a:tabLst/>
                <a:defRPr sz="1600" i="1">
                  <a:solidFill>
                    <a:srgbClr val="8F8F8F">
                      <a:lumOff val="44000"/>
                    </a:srgbClr>
                  </a:solidFill>
                  <a:effectLst>
                    <a:outerShdw blurRad="38100" dist="38100" dir="2700000" rotWithShape="0">
                      <a:srgbClr val="000000"/>
                    </a:outerShdw>
                  </a:effectLst>
                  <a:latin typeface="Arial"/>
                  <a:ea typeface="Arial"/>
                  <a:cs typeface="Arial"/>
                  <a:sym typeface="Arial"/>
                </a:defRPr>
              </a:pPr>
              <a:endParaRPr kumimoji="0" sz="1600" b="1"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endParaRPr>
            </a:p>
          </p:txBody>
        </p:sp>
        <p:sp>
          <p:nvSpPr>
            <p:cNvPr id="11168" name="الكنيسة الأكثر جسدية في العهد الجديد"/>
            <p:cNvSpPr/>
            <p:nvPr/>
          </p:nvSpPr>
          <p:spPr>
            <a:xfrm>
              <a:off x="45719" y="5818"/>
              <a:ext cx="9052561" cy="584772"/>
            </a:xfrm>
            <a:custGeom>
              <a:avLst/>
              <a:gdLst/>
              <a:ahLst/>
              <a:cxnLst>
                <a:cxn ang="0">
                  <a:pos x="wd2" y="hd2"/>
                </a:cxn>
                <a:cxn ang="5400000">
                  <a:pos x="wd2" y="hd2"/>
                </a:cxn>
                <a:cxn ang="10800000">
                  <a:pos x="wd2" y="hd2"/>
                </a:cxn>
                <a:cxn ang="16200000">
                  <a:pos x="wd2" y="hd2"/>
                </a:cxn>
              </a:cxnLst>
              <a:rect l="0" t="0" r="r" b="b"/>
              <a:pathLst>
                <a:path w="21600" extrusionOk="0">
                  <a:moveTo>
                    <a:pt x="0" y="0"/>
                  </a:moveTo>
                  <a:lnTo>
                    <a:pt x="21600" y="0"/>
                  </a:lnTo>
                  <a:lnTo>
                    <a:pt x="21600" y="0"/>
                  </a:lnTo>
                  <a:lnTo>
                    <a:pt x="0" y="0"/>
                  </a:lnTo>
                  <a:close/>
                </a:path>
              </a:pathLst>
            </a:cu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45719" tIns="45719" rIns="45719" bIns="45719" numCol="1" anchor="ctr">
              <a:spAutoFit/>
            </a:bodyPr>
            <a:lstStyle>
              <a:lvl1pPr>
                <a:defRPr sz="3200" i="1">
                  <a:solidFill>
                    <a:schemeClr val="accent3">
                      <a:lumOff val="44000"/>
                    </a:schemeClr>
                  </a:solidFill>
                  <a:effectLst>
                    <a:outerShdw blurRad="38100" dist="38100" dir="2700000" rotWithShape="0">
                      <a:srgbClr val="000000"/>
                    </a:outerShdw>
                  </a:effectLst>
                  <a:latin typeface="Arial"/>
                  <a:ea typeface="Arial"/>
                  <a:cs typeface="Arial"/>
                  <a:sym typeface="Arial"/>
                </a:defRPr>
              </a:lvl1pPr>
            </a:lstStyle>
            <a:p>
              <a:pPr marL="0" marR="0" lvl="0" indent="0" algn="ctr" defTabSz="914400" rtl="0" eaLnBrk="1" fontAlgn="auto" latinLnBrk="0" hangingPunct="0">
                <a:lnSpc>
                  <a:spcPct val="100000"/>
                </a:lnSpc>
                <a:spcBef>
                  <a:spcPts val="0"/>
                </a:spcBef>
                <a:spcAft>
                  <a:spcPts val="0"/>
                </a:spcAft>
                <a:buClrTx/>
                <a:buSzTx/>
                <a:buFontTx/>
                <a:buNone/>
                <a:tabLst/>
                <a:defRPr/>
              </a:pPr>
              <a:r>
                <a:rPr kumimoji="0" sz="3200" b="1" i="0"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الكنيسة </a:t>
              </a:r>
              <a:r>
                <a:rPr kumimoji="0" sz="3200" b="1" i="0" u="none" strike="noStrike" kern="0" cap="none" spc="0" normalizeH="0" baseline="0" noProof="0" dirty="0" err="1">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الأكثر</a:t>
              </a:r>
              <a:r>
                <a:rPr kumimoji="0" sz="3200" b="1" i="0"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جسدية</a:t>
              </a:r>
              <a:r>
                <a:rPr kumimoji="0" sz="3200" b="1" i="0"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في</a:t>
              </a:r>
              <a:r>
                <a:rPr kumimoji="0" sz="3200" b="1" i="0"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العهد </a:t>
              </a:r>
              <a:r>
                <a:rPr kumimoji="0" sz="3200" b="1" i="0" u="none" strike="noStrike" kern="0" cap="none" spc="0" normalizeH="0" baseline="0" noProof="0" dirty="0" err="1">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الجديد</a:t>
              </a:r>
              <a:endParaRPr kumimoji="0" sz="3200" b="1" i="0"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endParaRPr>
            </a:p>
          </p:txBody>
        </p:sp>
      </p:gr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1" fill="hold" grpId="0" nodeType="clickEffect">
                                  <p:stCondLst>
                                    <p:cond delay="0"/>
                                  </p:stCondLst>
                                  <p:iterate>
                                    <p:tmAbs val="0"/>
                                  </p:iterate>
                                  <p:childTnLst>
                                    <p:set>
                                      <p:cBhvr>
                                        <p:cTn id="6" fill="hold"/>
                                        <p:tgtEl>
                                          <p:spTgt spid="11163"/>
                                        </p:tgtEl>
                                        <p:attrNameLst>
                                          <p:attrName>style.visibility</p:attrName>
                                        </p:attrNameLst>
                                      </p:cBhvr>
                                      <p:to>
                                        <p:strVal val="visible"/>
                                      </p:to>
                                    </p:set>
                                    <p:anim calcmode="lin" valueType="num">
                                      <p:cBhvr>
                                        <p:cTn id="7" dur="455" fill="hold"/>
                                        <p:tgtEl>
                                          <p:spTgt spid="11163"/>
                                        </p:tgtEl>
                                        <p:attrNameLst>
                                          <p:attrName>ppt_x</p:attrName>
                                        </p:attrNameLst>
                                      </p:cBhvr>
                                      <p:tavLst>
                                        <p:tav tm="0">
                                          <p:val>
                                            <p:strVal val="#ppt_x"/>
                                          </p:val>
                                        </p:tav>
                                        <p:tav tm="100000">
                                          <p:val>
                                            <p:strVal val="#ppt_x"/>
                                          </p:val>
                                        </p:tav>
                                      </p:tavLst>
                                    </p:anim>
                                    <p:anim calcmode="lin" valueType="num">
                                      <p:cBhvr>
                                        <p:cTn id="8" dur="455" fill="hold"/>
                                        <p:tgtEl>
                                          <p:spTgt spid="11163"/>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63" grpId="0" animBg="1" advAuto="0"/>
    </p:bldLst>
  </p:timing>
</p:sld>
</file>

<file path=ppt/slides/slide12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sym typeface="Times New Roman"/>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rPr>
              <a:t>الكلمة المفتاحية</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2502672"/>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96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التقديس</a:t>
            </a: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١ كورنثوس</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endParaRPr>
          </a:p>
        </p:txBody>
      </p:sp>
      <p:sp>
        <p:nvSpPr>
          <p:cNvPr id="7" name="Text Box 24"/>
          <p:cNvSpPr txBox="1">
            <a:spLocks noChangeArrowheads="1"/>
          </p:cNvSpPr>
          <p:nvPr/>
        </p:nvSpPr>
        <p:spPr bwMode="auto">
          <a:xfrm>
            <a:off x="8448755" y="65344"/>
            <a:ext cx="704039"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EAEAEA"/>
                </a:solidFill>
                <a:effectLst/>
                <a:uLnTx/>
                <a:uFillTx/>
                <a:latin typeface="Arial" panose="020B0604020202020204" pitchFamily="34" charset="0"/>
                <a:ea typeface="ＭＳ Ｐゴシック" charset="0"/>
                <a:cs typeface="Arial" panose="020B0604020202020204" pitchFamily="34" charset="0"/>
                <a:sym typeface="Times New Roman"/>
              </a:rPr>
              <a:t>120</a:t>
            </a:r>
            <a:endParaRPr kumimoji="0" lang="en-US" sz="2400" b="1" i="0" u="none" strike="noStrike" kern="1200" cap="none" spc="0" normalizeH="0" baseline="0" noProof="0" dirty="0">
              <a:ln>
                <a:noFill/>
              </a:ln>
              <a:solidFill>
                <a:srgbClr val="EAEAEA"/>
              </a:solidFill>
              <a:effectLst/>
              <a:uLnTx/>
              <a:uFillTx/>
              <a:latin typeface="Arial" panose="020B0604020202020204" pitchFamily="34" charset="0"/>
              <a:ea typeface="ＭＳ Ｐゴシック" charset="0"/>
              <a:cs typeface="Arial" panose="020B0604020202020204" pitchFamily="34" charset="0"/>
              <a:sym typeface="Times New Roman"/>
            </a:endParaRPr>
          </a:p>
        </p:txBody>
      </p:sp>
    </p:spTree>
    <p:extLst>
      <p:ext uri="{BB962C8B-B14F-4D97-AF65-F5344CB8AC3E}">
        <p14:creationId xmlns:p14="http://schemas.microsoft.com/office/powerpoint/2010/main" val="272966890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2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11176" name="Title 1"/>
          <p:cNvSpPr txBox="1">
            <a:spLocks noGrp="1"/>
          </p:cNvSpPr>
          <p:nvPr>
            <p:ph type="title"/>
          </p:nvPr>
        </p:nvSpPr>
        <p:spPr>
          <a:xfrm>
            <a:off x="-18653" y="-7615"/>
            <a:ext cx="9162651" cy="1012618"/>
          </a:xfrm>
          <a:prstGeom prst="rect">
            <a:avLst/>
          </a:prstGeom>
        </p:spPr>
        <p:txBody>
          <a:bodyPr/>
          <a:lstStyle>
            <a:lvl1pPr>
              <a:defRPr sz="4800" b="1"/>
            </a:lvl1pPr>
          </a:lstStyle>
          <a:p>
            <a:r>
              <a:rPr dirty="0"/>
              <a:t>الموضوع الرئيسي</a:t>
            </a:r>
          </a:p>
        </p:txBody>
      </p:sp>
      <p:sp>
        <p:nvSpPr>
          <p:cNvPr id="11177" name="Rectangle 2"/>
          <p:cNvSpPr txBox="1"/>
          <p:nvPr/>
        </p:nvSpPr>
        <p:spPr>
          <a:xfrm>
            <a:off x="60486" y="2942477"/>
            <a:ext cx="9052560" cy="83099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nchor="ctr">
            <a:spAutoFit/>
          </a:bodyPr>
          <a:lstStyle>
            <a:lvl1pPr defTabSz="457200">
              <a:defRPr sz="4800">
                <a:solidFill>
                  <a:schemeClr val="accent3">
                    <a:lumOff val="44000"/>
                  </a:schemeClr>
                </a:solidFill>
                <a:latin typeface="Arial"/>
                <a:ea typeface="Arial"/>
                <a:cs typeface="Arial"/>
                <a:sym typeface="Arial"/>
              </a:defRPr>
            </a:lvl1pPr>
          </a:lstStyle>
          <a:p>
            <a:pPr marL="0" marR="0" lvl="0" indent="0" algn="ctr" defTabSz="457200" rtl="0" eaLnBrk="1" fontAlgn="auto" latinLnBrk="0" hangingPunct="0">
              <a:lnSpc>
                <a:spcPct val="100000"/>
              </a:lnSpc>
              <a:spcBef>
                <a:spcPts val="0"/>
              </a:spcBef>
              <a:spcAft>
                <a:spcPts val="0"/>
              </a:spcAft>
              <a:buClrTx/>
              <a:buSzTx/>
              <a:buFontTx/>
              <a:buNone/>
              <a:tabLst/>
              <a:defRPr/>
            </a:pPr>
            <a:r>
              <a:rPr kumimoji="0" sz="4800" b="1" i="0" u="none" strike="noStrike" kern="0" cap="none" spc="0" normalizeH="0" baseline="0" noProof="0" dirty="0">
                <a:ln>
                  <a:noFill/>
                </a:ln>
                <a:solidFill>
                  <a:srgbClr val="FFFFFF">
                    <a:lumOff val="44000"/>
                  </a:srgbClr>
                </a:solidFill>
                <a:effectLst/>
                <a:uLnTx/>
                <a:uFillTx/>
                <a:latin typeface="Arial" panose="020B0604020202020204" pitchFamily="34" charset="0"/>
                <a:cs typeface="Arial" panose="020B0604020202020204" pitchFamily="34" charset="0"/>
                <a:sym typeface="Arial"/>
              </a:rPr>
              <a:t>سير الكنيسة الجيد</a:t>
            </a:r>
          </a:p>
        </p:txBody>
      </p:sp>
      <p:sp>
        <p:nvSpPr>
          <p:cNvPr id="11178" name="Text Box 3"/>
          <p:cNvSpPr txBox="1"/>
          <p:nvPr/>
        </p:nvSpPr>
        <p:spPr>
          <a:xfrm>
            <a:off x="8216420" y="44450"/>
            <a:ext cx="776924" cy="461665"/>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spAutoFit/>
          </a:bodyPr>
          <a:lstStyle>
            <a:lvl1pPr algn="r">
              <a:defRPr>
                <a:solidFill>
                  <a:schemeClr val="accent3">
                    <a:lumOff val="44000"/>
                  </a:schemeClr>
                </a:solidFill>
                <a:latin typeface="Arial"/>
                <a:ea typeface="Arial"/>
                <a:cs typeface="Arial"/>
                <a:sym typeface="Arial"/>
              </a:defRPr>
            </a:lvl1pPr>
          </a:lstStyle>
          <a:p>
            <a:pPr marL="0" marR="0" lvl="0" indent="0" algn="r" defTabSz="914400" rtl="0" eaLnBrk="1" fontAlgn="auto" latinLnBrk="0" hangingPunct="0">
              <a:lnSpc>
                <a:spcPct val="100000"/>
              </a:lnSpc>
              <a:spcBef>
                <a:spcPts val="0"/>
              </a:spcBef>
              <a:spcAft>
                <a:spcPts val="0"/>
              </a:spcAft>
              <a:buClrTx/>
              <a:buSzTx/>
              <a:buFontTx/>
              <a:buNone/>
              <a:tabLst/>
              <a:defRPr/>
            </a:pPr>
            <a:r>
              <a:rPr kumimoji="0" sz="2400" b="1" i="0" u="none" strike="noStrike" kern="0" cap="none" spc="0" normalizeH="0" baseline="0" noProof="0" dirty="0">
                <a:ln>
                  <a:noFill/>
                </a:ln>
                <a:solidFill>
                  <a:srgbClr val="FFFFFF">
                    <a:lumOff val="44000"/>
                  </a:srgbClr>
                </a:solidFill>
                <a:effectLst/>
                <a:uLnTx/>
                <a:uFillTx/>
                <a:latin typeface="Arial" panose="020B0604020202020204" pitchFamily="34" charset="0"/>
                <a:cs typeface="Arial" panose="020B0604020202020204" pitchFamily="34" charset="0"/>
                <a:sym typeface="Arial"/>
              </a:rPr>
              <a:t>٢٣</a:t>
            </a:r>
          </a:p>
        </p:txBody>
      </p:sp>
      <p:sp>
        <p:nvSpPr>
          <p:cNvPr id="11179" name="Rectangle 2"/>
          <p:cNvSpPr txBox="1"/>
          <p:nvPr/>
        </p:nvSpPr>
        <p:spPr>
          <a:xfrm>
            <a:off x="1324919" y="5959394"/>
            <a:ext cx="7420583" cy="83099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nchor="ctr">
            <a:spAutoFit/>
          </a:bodyPr>
          <a:lstStyle>
            <a:lvl1pPr algn="r" defTabSz="457200">
              <a:defRPr sz="4800">
                <a:solidFill>
                  <a:schemeClr val="accent3">
                    <a:lumOff val="44000"/>
                  </a:schemeClr>
                </a:solidFill>
                <a:latin typeface="Arial"/>
                <a:ea typeface="Arial"/>
                <a:cs typeface="Arial"/>
                <a:sym typeface="Arial"/>
              </a:defRPr>
            </a:lvl1pPr>
          </a:lstStyle>
          <a:p>
            <a:pPr marL="0" marR="0" lvl="0" indent="0" algn="r" defTabSz="457200" rtl="0" eaLnBrk="1" fontAlgn="auto" latinLnBrk="0" hangingPunct="0">
              <a:lnSpc>
                <a:spcPct val="100000"/>
              </a:lnSpc>
              <a:spcBef>
                <a:spcPts val="0"/>
              </a:spcBef>
              <a:spcAft>
                <a:spcPts val="0"/>
              </a:spcAft>
              <a:buClrTx/>
              <a:buSzTx/>
              <a:buFontTx/>
              <a:buNone/>
              <a:tabLst/>
              <a:defRPr/>
            </a:pPr>
            <a:r>
              <a:rPr kumimoji="0" lang="ar-JO" sz="4800" b="1" i="0" u="none" strike="noStrike" kern="0" cap="none" spc="0" normalizeH="0" baseline="0" noProof="0" dirty="0">
                <a:ln>
                  <a:noFill/>
                </a:ln>
                <a:solidFill>
                  <a:srgbClr val="FFFFFF">
                    <a:lumOff val="44000"/>
                  </a:srgbClr>
                </a:solidFill>
                <a:effectLst/>
                <a:uLnTx/>
                <a:uFillTx/>
                <a:latin typeface="Arial" panose="020B0604020202020204" pitchFamily="34" charset="0"/>
                <a:cs typeface="Arial" panose="020B0604020202020204" pitchFamily="34" charset="0"/>
                <a:sym typeface="Arial"/>
              </a:rPr>
              <a:t>1</a:t>
            </a:r>
            <a:r>
              <a:rPr kumimoji="0" lang="en-US" sz="4800" b="1" i="0" u="none" strike="noStrike" kern="0" cap="none" spc="0" normalizeH="0" baseline="0" noProof="0" dirty="0">
                <a:ln>
                  <a:noFill/>
                </a:ln>
                <a:solidFill>
                  <a:srgbClr val="FFFFFF">
                    <a:lumOff val="44000"/>
                  </a:srgbClr>
                </a:solidFill>
                <a:effectLst/>
                <a:uLnTx/>
                <a:uFillTx/>
                <a:latin typeface="Arial" panose="020B0604020202020204" pitchFamily="34" charset="0"/>
                <a:cs typeface="Arial" panose="020B0604020202020204" pitchFamily="34" charset="0"/>
                <a:sym typeface="Arial"/>
              </a:rPr>
              <a:t> </a:t>
            </a:r>
            <a:r>
              <a:rPr kumimoji="0" sz="4800" b="1" i="0" u="none" strike="noStrike" kern="0" cap="none" spc="0" normalizeH="0" baseline="0" noProof="0" dirty="0" err="1">
                <a:ln>
                  <a:noFill/>
                </a:ln>
                <a:solidFill>
                  <a:srgbClr val="FFFFFF">
                    <a:lumOff val="44000"/>
                  </a:srgbClr>
                </a:solidFill>
                <a:effectLst/>
                <a:uLnTx/>
                <a:uFillTx/>
                <a:latin typeface="Arial" panose="020B0604020202020204" pitchFamily="34" charset="0"/>
                <a:cs typeface="Arial" panose="020B0604020202020204" pitchFamily="34" charset="0"/>
                <a:sym typeface="Arial"/>
              </a:rPr>
              <a:t>كورنثوس</a:t>
            </a:r>
            <a:r>
              <a:rPr kumimoji="0" sz="4800" b="1" i="0" u="none" strike="noStrike" kern="0" cap="none" spc="0" normalizeH="0" baseline="0" noProof="0" dirty="0">
                <a:ln>
                  <a:noFill/>
                </a:ln>
                <a:solidFill>
                  <a:srgbClr val="FFFFFF">
                    <a:lumOff val="44000"/>
                  </a:srgbClr>
                </a:solidFill>
                <a:effectLst/>
                <a:uLnTx/>
                <a:uFillTx/>
                <a:latin typeface="Arial" panose="020B0604020202020204" pitchFamily="34" charset="0"/>
                <a:cs typeface="Arial" panose="020B0604020202020204" pitchFamily="34" charset="0"/>
                <a:sym typeface="Arial"/>
              </a:rPr>
              <a:t> </a:t>
            </a:r>
          </a:p>
        </p:txBody>
      </p:sp>
    </p:spTree>
  </p:cSld>
  <p:clrMapOvr>
    <a:overrideClrMapping bg1="lt1" tx1="dk1" bg2="lt2" tx2="dk2" accent1="accent1" accent2="accent2" accent3="accent3" accent4="accent4" accent5="accent5" accent6="accent6" hlink="hlink" folHlink="folHlink"/>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11179"/>
                                        </p:tgtEl>
                                        <p:attrNameLst>
                                          <p:attrName>style.visibility</p:attrName>
                                        </p:attrNameLst>
                                      </p:cBhvr>
                                      <p:to>
                                        <p:strVal val="visible"/>
                                      </p:to>
                                    </p:set>
                                    <p:anim calcmode="lin" valueType="num">
                                      <p:cBhvr>
                                        <p:cTn id="7" dur="500" fill="hold"/>
                                        <p:tgtEl>
                                          <p:spTgt spid="11179"/>
                                        </p:tgtEl>
                                        <p:attrNameLst>
                                          <p:attrName>ppt_x</p:attrName>
                                        </p:attrNameLst>
                                      </p:cBhvr>
                                      <p:tavLst>
                                        <p:tav tm="0">
                                          <p:val>
                                            <p:strVal val="#ppt_x"/>
                                          </p:val>
                                        </p:tav>
                                        <p:tav tm="100000">
                                          <p:val>
                                            <p:strVal val="#ppt_x"/>
                                          </p:val>
                                        </p:tav>
                                      </p:tavLst>
                                    </p:anim>
                                    <p:anim calcmode="lin" valueType="num">
                                      <p:cBhvr>
                                        <p:cTn id="8" dur="500" fill="hold"/>
                                        <p:tgtEl>
                                          <p:spTgt spid="1117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79" grpId="0" animBg="1" advAuto="0"/>
    </p:bldLst>
  </p:timing>
</p:sld>
</file>

<file path=ppt/slides/slide125.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000000"/>
            </a:gs>
            <a:gs pos="100000">
              <a:srgbClr val="000090"/>
            </a:gs>
          </a:gsLst>
          <a:path path="circle">
            <a:fillToRect l="50000" t="50000" r="50000" b="50000"/>
          </a:path>
        </a:gradFill>
        <a:effectLst/>
      </p:bgPr>
    </p:bg>
    <p:spTree>
      <p:nvGrpSpPr>
        <p:cNvPr id="1" name=""/>
        <p:cNvGrpSpPr/>
        <p:nvPr/>
      </p:nvGrpSpPr>
      <p:grpSpPr>
        <a:xfrm>
          <a:off x="0" y="0"/>
          <a:ext cx="0" cy="0"/>
          <a:chOff x="0" y="0"/>
          <a:chExt cx="0" cy="0"/>
        </a:xfrm>
      </p:grpSpPr>
      <p:sp>
        <p:nvSpPr>
          <p:cNvPr id="11181" name="Rectangle 2"/>
          <p:cNvSpPr txBox="1">
            <a:spLocks noGrp="1"/>
          </p:cNvSpPr>
          <p:nvPr>
            <p:ph type="title"/>
          </p:nvPr>
        </p:nvSpPr>
        <p:spPr>
          <a:xfrm>
            <a:off x="0" y="21563"/>
            <a:ext cx="9144000" cy="909772"/>
          </a:xfrm>
          <a:prstGeom prst="rect">
            <a:avLst/>
          </a:prstGeom>
          <a:effectLst>
            <a:outerShdw blurRad="63500" dist="35921" dir="2700000" rotWithShape="0">
              <a:srgbClr val="000000">
                <a:alpha val="74998"/>
              </a:srgbClr>
            </a:outerShdw>
          </a:effectLst>
        </p:spPr>
        <p:txBody>
          <a:bodyPr/>
          <a:lstStyle>
            <a:lvl1pPr>
              <a:defRPr sz="4800" b="1"/>
            </a:lvl1pPr>
          </a:lstStyle>
          <a:p>
            <a:r>
              <a:rPr dirty="0"/>
              <a:t>الآية المفتاحية</a:t>
            </a:r>
          </a:p>
        </p:txBody>
      </p:sp>
      <p:sp>
        <p:nvSpPr>
          <p:cNvPr id="11183" name="Rectangle 2"/>
          <p:cNvSpPr txBox="1"/>
          <p:nvPr/>
        </p:nvSpPr>
        <p:spPr>
          <a:xfrm>
            <a:off x="45719" y="5959394"/>
            <a:ext cx="9084114" cy="83099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45719" rIns="45719" anchor="ctr">
            <a:spAutoFit/>
          </a:bodyPr>
          <a:lstStyle>
            <a:lvl1pPr algn="r" defTabSz="457200">
              <a:defRPr sz="4800">
                <a:solidFill>
                  <a:schemeClr val="accent3">
                    <a:lumOff val="44000"/>
                  </a:schemeClr>
                </a:solidFill>
                <a:latin typeface="Arial"/>
                <a:ea typeface="Arial"/>
                <a:cs typeface="Arial"/>
                <a:sym typeface="Arial"/>
              </a:defRPr>
            </a:lvl1pPr>
          </a:lstStyle>
          <a:p>
            <a:pPr marL="0" marR="0" lvl="0" indent="0" algn="r" defTabSz="457200" rtl="0" eaLnBrk="1" fontAlgn="auto" latinLnBrk="0" hangingPunct="0">
              <a:lnSpc>
                <a:spcPct val="100000"/>
              </a:lnSpc>
              <a:spcBef>
                <a:spcPts val="0"/>
              </a:spcBef>
              <a:spcAft>
                <a:spcPts val="0"/>
              </a:spcAft>
              <a:buClrTx/>
              <a:buSzTx/>
              <a:buFontTx/>
              <a:buNone/>
              <a:tabLst/>
              <a:defRPr/>
            </a:pPr>
            <a:r>
              <a:rPr kumimoji="0" sz="48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١ </a:t>
            </a:r>
            <a:r>
              <a:rPr kumimoji="0" lang="en-US" sz="48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 </a:t>
            </a:r>
            <a:r>
              <a:rPr kumimoji="0" lang="ar-JO" sz="48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 </a:t>
            </a:r>
            <a:r>
              <a:rPr kumimoji="0" sz="4800" b="1" i="0" u="none" strike="noStrike" kern="0" cap="none" spc="0" normalizeH="0" baseline="0" noProof="0" dirty="0" err="1">
                <a:ln>
                  <a:noFill/>
                </a:ln>
                <a:solidFill>
                  <a:srgbClr val="8F8F8F">
                    <a:lumOff val="44000"/>
                  </a:srgbClr>
                </a:solidFill>
                <a:effectLst/>
                <a:uLnTx/>
                <a:uFillTx/>
                <a:latin typeface="Arial" panose="020B0604020202020204" pitchFamily="34" charset="0"/>
                <a:cs typeface="Arial" panose="020B0604020202020204" pitchFamily="34" charset="0"/>
                <a:sym typeface="Arial"/>
              </a:rPr>
              <a:t>كورنثوس</a:t>
            </a:r>
            <a:r>
              <a:rPr kumimoji="0" sz="48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 </a:t>
            </a:r>
          </a:p>
        </p:txBody>
      </p:sp>
      <p:sp>
        <p:nvSpPr>
          <p:cNvPr id="11184" name="Text Box 24"/>
          <p:cNvSpPr txBox="1"/>
          <p:nvPr/>
        </p:nvSpPr>
        <p:spPr>
          <a:xfrm>
            <a:off x="8518129" y="65344"/>
            <a:ext cx="611704" cy="461665"/>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45719" rIns="45719">
            <a:spAutoFit/>
          </a:bodyPr>
          <a:lstStyle>
            <a:lvl1pPr algn="l">
              <a:defRPr>
                <a:solidFill>
                  <a:srgbClr val="EAEAEA"/>
                </a:solidFill>
                <a:latin typeface="Arial"/>
                <a:ea typeface="Arial"/>
                <a:cs typeface="Arial"/>
                <a:sym typeface="Arial"/>
              </a:defRPr>
            </a:lvl1pPr>
          </a:lstStyle>
          <a:p>
            <a:pPr marL="0" marR="0" lvl="0" indent="0" algn="l" defTabSz="914400" rtl="0" eaLnBrk="1" fontAlgn="auto" latinLnBrk="0" hangingPunct="0">
              <a:lnSpc>
                <a:spcPct val="100000"/>
              </a:lnSpc>
              <a:spcBef>
                <a:spcPts val="0"/>
              </a:spcBef>
              <a:spcAft>
                <a:spcPts val="0"/>
              </a:spcAft>
              <a:buClrTx/>
              <a:buSzTx/>
              <a:buFontTx/>
              <a:buNone/>
              <a:tabLst/>
              <a:defRPr/>
            </a:pPr>
            <a:r>
              <a:rPr kumimoji="0" sz="2400" b="1" i="0" u="none" strike="noStrike" kern="0" cap="none" spc="0" normalizeH="0" baseline="0" noProof="0" dirty="0">
                <a:ln>
                  <a:noFill/>
                </a:ln>
                <a:solidFill>
                  <a:srgbClr val="EAEAEA"/>
                </a:solidFill>
                <a:effectLst/>
                <a:uLnTx/>
                <a:uFillTx/>
                <a:latin typeface="Arial" panose="020B0604020202020204" pitchFamily="34" charset="0"/>
                <a:cs typeface="Arial" panose="020B0604020202020204" pitchFamily="34" charset="0"/>
                <a:sym typeface="Arial"/>
              </a:rPr>
              <a:t>١٢٠</a:t>
            </a:r>
          </a:p>
        </p:txBody>
      </p:sp>
      <p:sp>
        <p:nvSpPr>
          <p:cNvPr id="6" name="Rectangle 2">
            <a:extLst>
              <a:ext uri="{FF2B5EF4-FFF2-40B4-BE49-F238E27FC236}">
                <a16:creationId xmlns:a16="http://schemas.microsoft.com/office/drawing/2014/main" id="{4D141C59-38AF-3640-A7AD-0BB2ADF9687A}"/>
              </a:ext>
            </a:extLst>
          </p:cNvPr>
          <p:cNvSpPr txBox="1"/>
          <p:nvPr/>
        </p:nvSpPr>
        <p:spPr>
          <a:xfrm>
            <a:off x="385927" y="2060848"/>
            <a:ext cx="8441001" cy="2308324"/>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45719" rIns="45719">
            <a:spAutoFit/>
          </a:bodyPr>
          <a:lstStyle/>
          <a:p>
            <a:pPr marL="0" marR="0" lvl="0" indent="0" algn="ctr" defTabSz="457200" rtl="1" eaLnBrk="1" fontAlgn="auto" latinLnBrk="0" hangingPunct="0">
              <a:lnSpc>
                <a:spcPct val="100000"/>
              </a:lnSpc>
              <a:spcBef>
                <a:spcPts val="0"/>
              </a:spcBef>
              <a:spcAft>
                <a:spcPts val="0"/>
              </a:spcAft>
              <a:buClrTx/>
              <a:buSzTx/>
              <a:buFontTx/>
              <a:buNone/>
              <a:tabLst/>
              <a:defRPr sz="3600">
                <a:solidFill>
                  <a:srgbClr val="8F8F8F">
                    <a:lumOff val="44000"/>
                  </a:srgbClr>
                </a:solidFill>
                <a:effectLst>
                  <a:outerShdw blurRad="38100" dist="38100" dir="2700000" rotWithShape="0">
                    <a:srgbClr val="000000"/>
                  </a:outerShdw>
                </a:effectLst>
                <a:latin typeface="Arial"/>
                <a:ea typeface="Arial"/>
                <a:cs typeface="Arial"/>
                <a:sym typeface="Arial"/>
              </a:defRPr>
            </a:pPr>
            <a:r>
              <a:rPr kumimoji="0" lang="ar-SA" sz="3600" b="1" i="0" u="none" strike="noStrike" kern="0" cap="none" spc="0" normalizeH="0" baseline="3000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19</a:t>
            </a:r>
            <a:r>
              <a:rPr kumimoji="0" lang="ar-SA" sz="3600" b="1" i="0"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أم لستم تعلمون أن جسدكم هو هيكل للروح القدس الذي فيكم، الذي لكم من الله وأنكم لستم لأنفسكم؟</a:t>
            </a:r>
          </a:p>
          <a:p>
            <a:pPr marL="0" marR="0" lvl="0" indent="0" algn="ctr" defTabSz="457200" rtl="1" eaLnBrk="1" fontAlgn="auto" latinLnBrk="0" hangingPunct="0">
              <a:lnSpc>
                <a:spcPct val="100000"/>
              </a:lnSpc>
              <a:spcBef>
                <a:spcPts val="0"/>
              </a:spcBef>
              <a:spcAft>
                <a:spcPts val="0"/>
              </a:spcAft>
              <a:buClrTx/>
              <a:buSzTx/>
              <a:buFontTx/>
              <a:buNone/>
              <a:tabLst/>
              <a:defRPr sz="3600">
                <a:solidFill>
                  <a:srgbClr val="8F8F8F">
                    <a:lumOff val="44000"/>
                  </a:srgbClr>
                </a:solidFill>
                <a:effectLst>
                  <a:outerShdw blurRad="38100" dist="38100" dir="2700000" rotWithShape="0">
                    <a:srgbClr val="000000"/>
                  </a:outerShdw>
                </a:effectLst>
                <a:latin typeface="Arial"/>
                <a:ea typeface="Arial"/>
                <a:cs typeface="Arial"/>
                <a:sym typeface="Arial"/>
              </a:defRPr>
            </a:pPr>
            <a:r>
              <a:rPr kumimoji="0" lang="ar-SA" sz="3600" b="1" i="0" u="none" strike="noStrike" kern="0" cap="none" spc="0" normalizeH="0" baseline="3000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20</a:t>
            </a:r>
            <a:r>
              <a:rPr kumimoji="0" lang="ar-SA" sz="3600" b="1" i="0"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لأنكم قد اشتريتم بثمن</a:t>
            </a:r>
            <a:r>
              <a:rPr kumimoji="0" lang="ar-JO" sz="3600" b="1" i="0"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a:t>
            </a:r>
            <a:r>
              <a:rPr kumimoji="0" lang="ar-SA" sz="3600" b="1" i="0"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فمجدوا الله في أجسادكم وفي أرواحكم التي هي لله</a:t>
            </a:r>
            <a:r>
              <a:rPr kumimoji="0" lang="en-US" sz="3600" b="1" i="0"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a:t>
            </a:r>
            <a:r>
              <a:rPr kumimoji="0" lang="ar-SA" sz="3600" b="1" i="0"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٦ : ١٩-٢٠</a:t>
            </a:r>
            <a:r>
              <a:rPr kumimoji="0" lang="en-US" sz="3600" b="1" i="0"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a:t>
            </a:r>
            <a:r>
              <a:rPr kumimoji="0" lang="ar-SA" sz="3600" b="1" i="0"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iterate>
                                    <p:tmAbs val="0"/>
                                  </p:iterate>
                                  <p:childTnLst>
                                    <p:set>
                                      <p:cBhvr>
                                        <p:cTn id="6" fill="hold"/>
                                        <p:tgtEl>
                                          <p:spTgt spid="11183"/>
                                        </p:tgtEl>
                                        <p:attrNameLst>
                                          <p:attrName>style.visibility</p:attrName>
                                        </p:attrNameLst>
                                      </p:cBhvr>
                                      <p:to>
                                        <p:strVal val="visible"/>
                                      </p:to>
                                    </p:set>
                                    <p:animEffect transition="in" filter="blinds(horizontal)">
                                      <p:cBhvr>
                                        <p:cTn id="7" dur="500"/>
                                        <p:tgtEl>
                                          <p:spTgt spid="111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83" grpId="0" animBg="1" advAuto="0"/>
    </p:bldLst>
  </p:timing>
</p:sld>
</file>

<file path=ppt/slides/slide1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 name="Picture 9"/>
          <p:cNvPicPr>
            <a:picLocks noChangeAspect="1"/>
          </p:cNvPicPr>
          <p:nvPr/>
        </p:nvPicPr>
        <p:blipFill>
          <a:blip r:embed="rId3"/>
          <a:stretch>
            <a:fillRect/>
          </a:stretch>
        </p:blipFill>
        <p:spPr>
          <a:xfrm>
            <a:off x="0" y="-55468"/>
            <a:ext cx="2734333" cy="1996167"/>
          </a:xfrm>
          <a:prstGeom prst="rect">
            <a:avLst/>
          </a:prstGeom>
        </p:spPr>
      </p:pic>
      <p:sp>
        <p:nvSpPr>
          <p:cNvPr id="13" name="Rectangle 2"/>
          <p:cNvSpPr txBox="1">
            <a:spLocks noChangeArrowheads="1"/>
          </p:cNvSpPr>
          <p:nvPr/>
        </p:nvSpPr>
        <p:spPr bwMode="auto">
          <a:xfrm>
            <a:off x="573527" y="2184729"/>
            <a:ext cx="8029380" cy="3741347"/>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sz="2800">
                <a:latin typeface="Arial"/>
                <a:ea typeface="Arial"/>
                <a:cs typeface="Arial"/>
                <a:sym typeface="Arial"/>
              </a:defRPr>
            </a:pPr>
            <a:r>
              <a:rPr kumimoji="0" lang="ar-SA" sz="4000" b="1" i="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رداً على التقارير المتعلقة بانقسامات أهل كورنثوس واضطراباتهم وصعوباتهم العقائدية يشرح بولس الأداء السليم للكنيسة للتأكد من أن الكنيسة تجعل تقديسها المقامي عملياً</a:t>
            </a:r>
          </a:p>
        </p:txBody>
      </p:sp>
      <p:sp>
        <p:nvSpPr>
          <p:cNvPr id="2" name="Title 1"/>
          <p:cNvSpPr>
            <a:spLocks noGrp="1"/>
          </p:cNvSpPr>
          <p:nvPr>
            <p:ph type="title" idx="4294967295"/>
          </p:nvPr>
        </p:nvSpPr>
        <p:spPr>
          <a:xfrm>
            <a:off x="2734334" y="567524"/>
            <a:ext cx="5868572" cy="1373175"/>
          </a:xfrm>
          <a:prstGeom prst="rect">
            <a:avLst/>
          </a:prstGeom>
          <a:solidFill>
            <a:srgbClr val="000000"/>
          </a:solidFill>
        </p:spPr>
        <p:txBody>
          <a:bodyPr anchor="ctr"/>
          <a:lstStyle/>
          <a:p>
            <a:pPr lvl="0" algn="ctr" eaLnBrk="1" hangingPunct="1">
              <a:spcBef>
                <a:spcPct val="50000"/>
              </a:spcBef>
              <a:defRPr/>
            </a:pPr>
            <a:r>
              <a:rPr lang="ar-AE" altLang="zh-CN" b="1" kern="1200" dirty="0">
                <a:solidFill>
                  <a:srgbClr val="FFFFFF"/>
                </a:solidFill>
                <a:effectLst/>
                <a:latin typeface="Arial" panose="020B0604020202020204" pitchFamily="34" charset="0"/>
                <a:cs typeface="Arial" panose="020B0604020202020204" pitchFamily="34" charset="0"/>
              </a:rPr>
              <a:t>البيان الموجز</a:t>
            </a:r>
          </a:p>
        </p:txBody>
      </p:sp>
      <p:sp>
        <p:nvSpPr>
          <p:cNvPr id="9" name="Text Box 3"/>
          <p:cNvSpPr txBox="1">
            <a:spLocks noChangeArrowheads="1"/>
          </p:cNvSpPr>
          <p:nvPr/>
        </p:nvSpPr>
        <p:spPr bwMode="auto">
          <a:xfrm>
            <a:off x="8348658" y="-3380"/>
            <a:ext cx="699230" cy="461665"/>
          </a:xfrm>
          <a:prstGeom prst="rect">
            <a:avLst/>
          </a:prstGeom>
          <a:solidFill>
            <a:srgbClr val="F1F7E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0" cap="none" spc="0" normalizeH="0" baseline="0" noProof="0" dirty="0">
                <a:ln>
                  <a:noFill/>
                </a:ln>
                <a:solidFill>
                  <a:srgbClr val="000000"/>
                </a:solidFill>
                <a:effectLst/>
                <a:uLnTx/>
                <a:uFillTx/>
                <a:latin typeface="Arial" charset="0"/>
                <a:ea typeface="ＭＳ Ｐゴシック" charset="0"/>
                <a:cs typeface="MS PGothic" charset="0"/>
                <a:sym typeface="Times New Roman"/>
              </a:rPr>
              <a:t>120</a:t>
            </a:r>
          </a:p>
        </p:txBody>
      </p:sp>
      <p:sp>
        <p:nvSpPr>
          <p:cNvPr id="3" name="Rectangle 2">
            <a:extLst>
              <a:ext uri="{FF2B5EF4-FFF2-40B4-BE49-F238E27FC236}">
                <a16:creationId xmlns:a16="http://schemas.microsoft.com/office/drawing/2014/main" id="{56012C54-680B-A0B6-E987-95ABFB4DF344}"/>
              </a:ext>
            </a:extLst>
          </p:cNvPr>
          <p:cNvSpPr txBox="1"/>
          <p:nvPr/>
        </p:nvSpPr>
        <p:spPr>
          <a:xfrm>
            <a:off x="45719" y="5959394"/>
            <a:ext cx="9084114" cy="83099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45719" rIns="45719" anchor="ctr">
            <a:spAutoFit/>
          </a:bodyPr>
          <a:lstStyle>
            <a:lvl1pPr algn="r" defTabSz="457200">
              <a:defRPr sz="4800">
                <a:solidFill>
                  <a:schemeClr val="accent3">
                    <a:lumOff val="44000"/>
                  </a:schemeClr>
                </a:solidFill>
                <a:latin typeface="Arial"/>
                <a:ea typeface="Arial"/>
                <a:cs typeface="Arial"/>
                <a:sym typeface="Arial"/>
              </a:defRPr>
            </a:lvl1pPr>
          </a:lstStyle>
          <a:p>
            <a:pPr marL="0" marR="0" lvl="0" indent="0" algn="r" defTabSz="457200" rtl="0" eaLnBrk="1" fontAlgn="auto" latinLnBrk="0" hangingPunct="0">
              <a:lnSpc>
                <a:spcPct val="100000"/>
              </a:lnSpc>
              <a:spcBef>
                <a:spcPts val="0"/>
              </a:spcBef>
              <a:spcAft>
                <a:spcPts val="0"/>
              </a:spcAft>
              <a:buClrTx/>
              <a:buSzTx/>
              <a:buFontTx/>
              <a:buNone/>
              <a:tabLst/>
              <a:defRPr/>
            </a:pPr>
            <a:r>
              <a:rPr kumimoji="0" sz="4800" b="1" i="0" u="none" strike="noStrike" kern="0" cap="none" spc="0" normalizeH="0" baseline="0" noProof="0" dirty="0">
                <a:ln>
                  <a:noFill/>
                </a:ln>
                <a:solidFill>
                  <a:srgbClr val="B1B1B1">
                    <a:lumOff val="44000"/>
                  </a:srgbClr>
                </a:solidFill>
                <a:effectLst/>
                <a:uLnTx/>
                <a:uFillTx/>
                <a:latin typeface="Arial" panose="020B0604020202020204" pitchFamily="34" charset="0"/>
                <a:cs typeface="Arial" panose="020B0604020202020204" pitchFamily="34" charset="0"/>
                <a:sym typeface="Arial"/>
              </a:rPr>
              <a:t>١ </a:t>
            </a:r>
            <a:r>
              <a:rPr kumimoji="0" lang="en-US" sz="4800" b="1" i="0" u="none" strike="noStrike" kern="0" cap="none" spc="0" normalizeH="0" baseline="0" noProof="0" dirty="0">
                <a:ln>
                  <a:noFill/>
                </a:ln>
                <a:solidFill>
                  <a:srgbClr val="B1B1B1">
                    <a:lumOff val="44000"/>
                  </a:srgbClr>
                </a:solidFill>
                <a:effectLst/>
                <a:uLnTx/>
                <a:uFillTx/>
                <a:latin typeface="Arial" panose="020B0604020202020204" pitchFamily="34" charset="0"/>
                <a:cs typeface="Arial" panose="020B0604020202020204" pitchFamily="34" charset="0"/>
                <a:sym typeface="Arial"/>
              </a:rPr>
              <a:t> </a:t>
            </a:r>
            <a:r>
              <a:rPr kumimoji="0" lang="ar-JO" sz="4800" b="1" i="0" u="none" strike="noStrike" kern="0" cap="none" spc="0" normalizeH="0" baseline="0" noProof="0" dirty="0">
                <a:ln>
                  <a:noFill/>
                </a:ln>
                <a:solidFill>
                  <a:srgbClr val="B1B1B1">
                    <a:lumOff val="44000"/>
                  </a:srgbClr>
                </a:solidFill>
                <a:effectLst/>
                <a:uLnTx/>
                <a:uFillTx/>
                <a:latin typeface="Arial" panose="020B0604020202020204" pitchFamily="34" charset="0"/>
                <a:cs typeface="Arial" panose="020B0604020202020204" pitchFamily="34" charset="0"/>
                <a:sym typeface="Arial"/>
              </a:rPr>
              <a:t> </a:t>
            </a:r>
            <a:r>
              <a:rPr kumimoji="0" sz="4800" b="1" i="0" u="none" strike="noStrike" kern="0" cap="none" spc="0" normalizeH="0" baseline="0" noProof="0" dirty="0" err="1">
                <a:ln>
                  <a:noFill/>
                </a:ln>
                <a:solidFill>
                  <a:srgbClr val="B1B1B1">
                    <a:lumOff val="44000"/>
                  </a:srgbClr>
                </a:solidFill>
                <a:effectLst/>
                <a:uLnTx/>
                <a:uFillTx/>
                <a:latin typeface="Arial" panose="020B0604020202020204" pitchFamily="34" charset="0"/>
                <a:cs typeface="Arial" panose="020B0604020202020204" pitchFamily="34" charset="0"/>
                <a:sym typeface="Arial"/>
              </a:rPr>
              <a:t>كورنثوس</a:t>
            </a:r>
            <a:r>
              <a:rPr kumimoji="0" sz="4800" b="1" i="0" u="none" strike="noStrike" kern="0" cap="none" spc="0" normalizeH="0" baseline="0" noProof="0" dirty="0">
                <a:ln>
                  <a:noFill/>
                </a:ln>
                <a:solidFill>
                  <a:srgbClr val="B1B1B1">
                    <a:lumOff val="44000"/>
                  </a:srgbClr>
                </a:solidFill>
                <a:effectLst/>
                <a:uLnTx/>
                <a:uFillTx/>
                <a:latin typeface="Arial" panose="020B0604020202020204" pitchFamily="34" charset="0"/>
                <a:cs typeface="Arial" panose="020B0604020202020204" pitchFamily="34" charset="0"/>
                <a:sym typeface="Arial"/>
              </a:rPr>
              <a:t> </a:t>
            </a:r>
          </a:p>
        </p:txBody>
      </p:sp>
    </p:spTree>
    <p:extLst>
      <p:ext uri="{BB962C8B-B14F-4D97-AF65-F5344CB8AC3E}">
        <p14:creationId xmlns:p14="http://schemas.microsoft.com/office/powerpoint/2010/main" val="2032909490"/>
      </p:ext>
    </p:extLst>
  </p:cSld>
  <p:clrMapOvr>
    <a:masterClrMapping/>
  </p:clrMapOvr>
  <p:transition spd="med">
    <p:fade/>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iterate>
                                    <p:tmAbs val="0"/>
                                  </p:iterate>
                                  <p:childTnLst>
                                    <p:set>
                                      <p:cBhvr>
                                        <p:cTn id="6" fill="hold"/>
                                        <p:tgtEl>
                                          <p:spTgt spid="3"/>
                                        </p:tgtEl>
                                        <p:attrNameLst>
                                          <p:attrName>style.visibility</p:attrName>
                                        </p:attrNameLst>
                                      </p:cBhvr>
                                      <p:to>
                                        <p:strVal val="visible"/>
                                      </p:to>
                                    </p:set>
                                    <p:animEffect transition="in" filter="blinds(horizontal)">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animBg="1" advAuto="0"/>
    </p:bldLst>
  </p:timing>
</p:sld>
</file>

<file path=ppt/slides/slide127.xml><?xml version="1.0" encoding="utf-8"?>
<p:sld xmlns:a="http://schemas.openxmlformats.org/drawingml/2006/main" xmlns:r="http://schemas.openxmlformats.org/officeDocument/2006/relationships" xmlns:p="http://schemas.openxmlformats.org/presentationml/2006/main">
  <p:cSld>
    <p:bg>
      <p:bgPr>
        <a:blipFill rotWithShape="1">
          <a:blip r:embed="rId3" cstate="print"/>
          <a:srcRect/>
          <a:stretch>
            <a:fillRect/>
          </a:stretch>
        </a:blipFill>
        <a:effectLst/>
      </p:bgPr>
    </p:bg>
    <p:spTree>
      <p:nvGrpSpPr>
        <p:cNvPr id="1" name=""/>
        <p:cNvGrpSpPr/>
        <p:nvPr/>
      </p:nvGrpSpPr>
      <p:grpSpPr>
        <a:xfrm>
          <a:off x="0" y="0"/>
          <a:ext cx="0" cy="0"/>
          <a:chOff x="0" y="0"/>
          <a:chExt cx="0" cy="0"/>
        </a:xfrm>
      </p:grpSpPr>
      <p:sp>
        <p:nvSpPr>
          <p:cNvPr id="11192" name="Title 1"/>
          <p:cNvSpPr txBox="1">
            <a:spLocks noGrp="1"/>
          </p:cNvSpPr>
          <p:nvPr>
            <p:ph type="title"/>
          </p:nvPr>
        </p:nvSpPr>
        <p:spPr>
          <a:xfrm>
            <a:off x="14765" y="102580"/>
            <a:ext cx="8590369" cy="799421"/>
          </a:xfrm>
          <a:prstGeom prst="rect">
            <a:avLst/>
          </a:prstGeom>
          <a:solidFill>
            <a:srgbClr val="000000"/>
          </a:solidFill>
        </p:spPr>
        <p:txBody>
          <a:bodyPr/>
          <a:lstStyle>
            <a:lvl1pPr>
              <a:defRPr sz="3600" b="1">
                <a:solidFill>
                  <a:schemeClr val="accent3">
                    <a:lumOff val="44000"/>
                  </a:schemeClr>
                </a:solidFill>
                <a:latin typeface="Arial"/>
                <a:ea typeface="Arial"/>
                <a:cs typeface="Arial"/>
                <a:sym typeface="Arial"/>
              </a:defRPr>
            </a:lvl1pPr>
          </a:lstStyle>
          <a:p>
            <a:r>
              <a:rPr dirty="0">
                <a:latin typeface="Arial" panose="020B0604020202020204" pitchFamily="34" charset="0"/>
                <a:cs typeface="Arial" panose="020B0604020202020204" pitchFamily="34" charset="0"/>
              </a:rPr>
              <a:t>بيان الملكوت</a:t>
            </a:r>
          </a:p>
        </p:txBody>
      </p:sp>
      <p:sp>
        <p:nvSpPr>
          <p:cNvPr id="11193" name="Rectangle 2"/>
          <p:cNvSpPr txBox="1"/>
          <p:nvPr/>
        </p:nvSpPr>
        <p:spPr>
          <a:xfrm>
            <a:off x="55943" y="2151727"/>
            <a:ext cx="9052561" cy="2554545"/>
          </a:xfrm>
          <a:prstGeom prst="rect">
            <a:avLst/>
          </a:prstGeom>
          <a:ln w="12700">
            <a:miter lim="400000"/>
          </a:ln>
          <a:effectLst>
            <a:outerShdw blurRad="63500" dist="35921" dir="2700000" rotWithShape="0">
              <a:srgbClr val="1F497D">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spAutoFit/>
          </a:bodyPr>
          <a:lstStyle>
            <a:lvl1pPr defTabSz="457200">
              <a:defRPr sz="3200">
                <a:solidFill>
                  <a:schemeClr val="accent3">
                    <a:lumOff val="44000"/>
                  </a:schemeClr>
                </a:solidFill>
                <a:latin typeface="Arial"/>
                <a:ea typeface="Arial"/>
                <a:cs typeface="Arial"/>
                <a:sym typeface="Arial"/>
              </a:defRPr>
            </a:lvl1pPr>
          </a:lstStyle>
          <a:p>
            <a:pPr marL="0" marR="0" lvl="0" indent="0" algn="ctr" defTabSz="457200" rtl="0" eaLnBrk="1" fontAlgn="auto" latinLnBrk="0" hangingPunct="0">
              <a:lnSpc>
                <a:spcPct val="100000"/>
              </a:lnSpc>
              <a:spcBef>
                <a:spcPts val="0"/>
              </a:spcBef>
              <a:spcAft>
                <a:spcPts val="0"/>
              </a:spcAft>
              <a:buClrTx/>
              <a:buSzTx/>
              <a:buFontTx/>
              <a:buNone/>
              <a:tabLst/>
              <a:defRPr/>
            </a:pP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سوف</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يسلم</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المسيح</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مملكته</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إلى</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الآب</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بحيث</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يكون</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للثالوث</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سلطان</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على</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lang="ar-JO"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كل</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شيء</a:t>
            </a:r>
            <a:endParaRPr kumimoji="0" lang="ar-JO"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endParaRPr>
          </a:p>
          <a:p>
            <a:pPr marL="0" marR="0" lvl="0" indent="0" algn="ctr" defTabSz="457200" rtl="0" eaLnBrk="1" fontAlgn="auto" latinLnBrk="0" hangingPunct="0">
              <a:lnSpc>
                <a:spcPct val="100000"/>
              </a:lnSpc>
              <a:spcBef>
                <a:spcPts val="0"/>
              </a:spcBef>
              <a:spcAft>
                <a:spcPts val="0"/>
              </a:spcAft>
              <a:buClrTx/>
              <a:buSzTx/>
              <a:buFontTx/>
              <a:buNone/>
              <a:tabLst/>
              <a:defRPr/>
            </a:pP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lang="ar-JO"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(15: 27ب-28)</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endParaRPr kumimoji="0" lang="ar-JO"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endParaRPr>
          </a:p>
          <a:p>
            <a:pPr marL="0" marR="0" lvl="0" indent="0" algn="ctr" defTabSz="457200" rtl="0" eaLnBrk="1" fontAlgn="auto" latinLnBrk="0" hangingPunct="0">
              <a:lnSpc>
                <a:spcPct val="100000"/>
              </a:lnSpc>
              <a:spcBef>
                <a:spcPts val="0"/>
              </a:spcBef>
              <a:spcAft>
                <a:spcPts val="0"/>
              </a:spcAft>
              <a:buClrTx/>
              <a:buSzTx/>
              <a:buFontTx/>
              <a:buNone/>
              <a:tabLst/>
              <a:defRPr/>
            </a:pPr>
            <a:r>
              <a:rPr kumimoji="0" lang="ar-JO"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بما</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في</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ذلك</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المؤمنين</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بأجساد</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a:t>
            </a:r>
            <a:r>
              <a:rPr kumimoji="0" sz="32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مقام</a:t>
            </a:r>
            <a:r>
              <a:rPr kumimoji="0" lang="ar-JO"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ة</a:t>
            </a:r>
          </a:p>
          <a:p>
            <a:pPr marL="0" marR="0" lvl="0" indent="0" algn="ctr" defTabSz="457200" rtl="0" eaLnBrk="1" fontAlgn="auto" latinLnBrk="0" hangingPunct="0">
              <a:lnSpc>
                <a:spcPct val="100000"/>
              </a:lnSpc>
              <a:spcBef>
                <a:spcPts val="0"/>
              </a:spcBef>
              <a:spcAft>
                <a:spcPts val="0"/>
              </a:spcAft>
              <a:buClrTx/>
              <a:buSzTx/>
              <a:buFontTx/>
              <a:buNone/>
              <a:tabLst/>
              <a:defRPr/>
            </a:pP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 </a:t>
            </a:r>
            <a:r>
              <a:rPr kumimoji="0" lang="ar-JO"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50</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 </a:t>
            </a:r>
            <a:r>
              <a:rPr kumimoji="0" lang="ar-JO"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15</a:t>
            </a:r>
            <a:r>
              <a:rPr kumimoji="0" sz="32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Arial"/>
              </a:rPr>
              <a:t> )  </a:t>
            </a:r>
          </a:p>
        </p:txBody>
      </p:sp>
      <p:sp>
        <p:nvSpPr>
          <p:cNvPr id="11194" name="Text Box 3"/>
          <p:cNvSpPr txBox="1"/>
          <p:nvPr/>
        </p:nvSpPr>
        <p:spPr>
          <a:xfrm>
            <a:off x="8216420" y="44450"/>
            <a:ext cx="776924" cy="461665"/>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spAutoFit/>
          </a:bodyPr>
          <a:lstStyle>
            <a:lvl1pPr algn="r">
              <a:defRPr>
                <a:solidFill>
                  <a:schemeClr val="accent3">
                    <a:lumOff val="44000"/>
                  </a:schemeClr>
                </a:solidFill>
                <a:latin typeface="Arial"/>
                <a:ea typeface="Arial"/>
                <a:cs typeface="Arial"/>
                <a:sym typeface="Arial"/>
              </a:defRPr>
            </a:lvl1pPr>
          </a:lstStyle>
          <a:p>
            <a:pPr marL="0" marR="0" lvl="0" indent="0" algn="r" defTabSz="914400" rtl="0" eaLnBrk="1" fontAlgn="auto" latinLnBrk="0" hangingPunct="0">
              <a:lnSpc>
                <a:spcPct val="100000"/>
              </a:lnSpc>
              <a:spcBef>
                <a:spcPts val="0"/>
              </a:spcBef>
              <a:spcAft>
                <a:spcPts val="0"/>
              </a:spcAft>
              <a:buClrTx/>
              <a:buSzTx/>
              <a:buFontTx/>
              <a:buNone/>
              <a:tabLst/>
              <a:defRPr/>
            </a:pPr>
            <a:r>
              <a:rPr kumimoji="0" sz="24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٢٧ب</a:t>
            </a:r>
          </a:p>
        </p:txBody>
      </p:sp>
      <p:sp>
        <p:nvSpPr>
          <p:cNvPr id="11195" name="Rectangle 2"/>
          <p:cNvSpPr txBox="1"/>
          <p:nvPr/>
        </p:nvSpPr>
        <p:spPr>
          <a:xfrm>
            <a:off x="45719" y="5959394"/>
            <a:ext cx="8699783" cy="83099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nchor="ctr">
            <a:spAutoFit/>
          </a:bodyPr>
          <a:lstStyle>
            <a:lvl1pPr algn="r" defTabSz="457200">
              <a:defRPr sz="4800">
                <a:solidFill>
                  <a:schemeClr val="accent3">
                    <a:lumOff val="44000"/>
                  </a:schemeClr>
                </a:solidFill>
                <a:latin typeface="Arial"/>
                <a:ea typeface="Arial"/>
                <a:cs typeface="Arial"/>
                <a:sym typeface="Arial"/>
              </a:defRPr>
            </a:lvl1pPr>
          </a:lstStyle>
          <a:p>
            <a:pPr marL="0" marR="0" lvl="0" indent="0" algn="r" defTabSz="457200" rtl="0" eaLnBrk="1" fontAlgn="auto" latinLnBrk="0" hangingPunct="0">
              <a:lnSpc>
                <a:spcPct val="100000"/>
              </a:lnSpc>
              <a:spcBef>
                <a:spcPts val="0"/>
              </a:spcBef>
              <a:spcAft>
                <a:spcPts val="0"/>
              </a:spcAft>
              <a:buClrTx/>
              <a:buSzTx/>
              <a:buFontTx/>
              <a:buNone/>
              <a:tabLst/>
              <a:defRPr/>
            </a:pPr>
            <a:r>
              <a:rPr kumimoji="0" lang="ar-JO" sz="48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1</a:t>
            </a:r>
            <a:r>
              <a:rPr kumimoji="0" sz="48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 كورنثوس </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11195"/>
                                        </p:tgtEl>
                                        <p:attrNameLst>
                                          <p:attrName>style.visibility</p:attrName>
                                        </p:attrNameLst>
                                      </p:cBhvr>
                                      <p:to>
                                        <p:strVal val="visible"/>
                                      </p:to>
                                    </p:set>
                                    <p:anim calcmode="lin" valueType="num">
                                      <p:cBhvr>
                                        <p:cTn id="7" dur="500" fill="hold"/>
                                        <p:tgtEl>
                                          <p:spTgt spid="11195"/>
                                        </p:tgtEl>
                                        <p:attrNameLst>
                                          <p:attrName>ppt_x</p:attrName>
                                        </p:attrNameLst>
                                      </p:cBhvr>
                                      <p:tavLst>
                                        <p:tav tm="0">
                                          <p:val>
                                            <p:strVal val="#ppt_x"/>
                                          </p:val>
                                        </p:tav>
                                        <p:tav tm="100000">
                                          <p:val>
                                            <p:strVal val="#ppt_x"/>
                                          </p:val>
                                        </p:tav>
                                      </p:tavLst>
                                    </p:anim>
                                    <p:anim calcmode="lin" valueType="num">
                                      <p:cBhvr>
                                        <p:cTn id="8" dur="500" fill="hold"/>
                                        <p:tgtEl>
                                          <p:spTgt spid="1119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195" grpId="0" animBg="1" advAuto="0"/>
    </p:bldLst>
  </p:timing>
</p:sld>
</file>

<file path=ppt/slides/slide1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197" name="Picture 8" descr="Picture 8"/>
          <p:cNvPicPr>
            <a:picLocks noChangeAspect="1"/>
          </p:cNvPicPr>
          <p:nvPr/>
        </p:nvPicPr>
        <p:blipFill>
          <a:blip r:embed="rId3" cstate="print"/>
          <a:stretch>
            <a:fillRect/>
          </a:stretch>
        </p:blipFill>
        <p:spPr>
          <a:xfrm>
            <a:off x="0" y="317517"/>
            <a:ext cx="9144000" cy="6540482"/>
          </a:xfrm>
          <a:prstGeom prst="rect">
            <a:avLst/>
          </a:prstGeom>
          <a:ln w="12700">
            <a:miter lim="400000"/>
          </a:ln>
        </p:spPr>
      </p:pic>
      <p:sp>
        <p:nvSpPr>
          <p:cNvPr id="11198" name="Title 1"/>
          <p:cNvSpPr txBox="1">
            <a:spLocks noGrp="1"/>
          </p:cNvSpPr>
          <p:nvPr>
            <p:ph type="title"/>
          </p:nvPr>
        </p:nvSpPr>
        <p:spPr>
          <a:xfrm>
            <a:off x="0" y="0"/>
            <a:ext cx="9144000" cy="902000"/>
          </a:xfrm>
          <a:prstGeom prst="rect">
            <a:avLst/>
          </a:prstGeom>
          <a:solidFill>
            <a:srgbClr val="000000"/>
          </a:solidFill>
        </p:spPr>
        <p:txBody>
          <a:bodyPr/>
          <a:lstStyle>
            <a:lvl1pPr>
              <a:defRPr sz="3600" b="1">
                <a:solidFill>
                  <a:schemeClr val="accent3">
                    <a:lumOff val="44000"/>
                  </a:schemeClr>
                </a:solidFill>
                <a:latin typeface="Arial"/>
                <a:ea typeface="Arial"/>
                <a:cs typeface="Arial"/>
                <a:sym typeface="Arial"/>
              </a:defRPr>
            </a:lvl1pPr>
          </a:lstStyle>
          <a:p>
            <a:r>
              <a:rPr dirty="0">
                <a:latin typeface="Arial" panose="020B0604020202020204" pitchFamily="34" charset="0"/>
                <a:cs typeface="Arial" panose="020B0604020202020204" pitchFamily="34" charset="0"/>
              </a:rPr>
              <a:t>العهد</a:t>
            </a:r>
          </a:p>
        </p:txBody>
      </p:sp>
      <p:sp>
        <p:nvSpPr>
          <p:cNvPr id="11199" name="Rectangle 2"/>
          <p:cNvSpPr txBox="1"/>
          <p:nvPr/>
        </p:nvSpPr>
        <p:spPr>
          <a:xfrm>
            <a:off x="833132" y="2568783"/>
            <a:ext cx="7477736" cy="1754326"/>
          </a:xfrm>
          <a:prstGeom prst="rect">
            <a:avLst/>
          </a:prstGeom>
          <a:ln w="12700">
            <a:miter lim="400000"/>
          </a:ln>
          <a:effectLst>
            <a:outerShdw blurRad="63500" dist="35921" dir="2700000" rotWithShape="0">
              <a:srgbClr val="1F497D">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sp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defTabSz="457200">
              <a:defRPr sz="3200">
                <a:solidFill>
                  <a:schemeClr val="accent3">
                    <a:lumOff val="44000"/>
                  </a:schemeClr>
                </a:solidFill>
                <a:effectLst>
                  <a:glow rad="228600">
                    <a:schemeClr val="tx1">
                      <a:alpha val="88000"/>
                    </a:schemeClr>
                  </a:glow>
                </a:effectLst>
                <a:latin typeface="Arial"/>
                <a:ea typeface="Arial"/>
                <a:cs typeface="Arial"/>
              </a:defRPr>
            </a:lvl1pPr>
          </a:lstStyle>
          <a:p>
            <a:pPr marL="0" marR="0" lvl="0" indent="0" algn="ctr" defTabSz="457200" rtl="1" eaLnBrk="1" fontAlgn="auto" latinLnBrk="0" hangingPunct="0">
              <a:lnSpc>
                <a:spcPct val="100000"/>
              </a:lnSpc>
              <a:spcBef>
                <a:spcPts val="0"/>
              </a:spcBef>
              <a:spcAft>
                <a:spcPts val="0"/>
              </a:spcAft>
              <a:buClrTx/>
              <a:buSzTx/>
              <a:buFontTx/>
              <a:buNone/>
              <a:tabLst/>
              <a:defRPr/>
            </a:pP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إن</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طريقة</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ال</a:t>
            </a:r>
            <a:r>
              <a:rPr kumimoji="0" lang="ar-JO"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إ</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حتفال</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بعشاء</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الرب</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بطريقة</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لائقة</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هي</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أن</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نتطلع</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إلى</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الأمام</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بإعلان</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مجيء</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المسيح</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الثاني</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لسن</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العهد</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الجديد</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lang="en-US"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١١: ٢٦</a:t>
            </a:r>
            <a:r>
              <a:rPr kumimoji="0" lang="en-US"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a:t>
            </a:r>
            <a:endPar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endParaRPr>
          </a:p>
        </p:txBody>
      </p:sp>
      <p:sp>
        <p:nvSpPr>
          <p:cNvPr id="11200" name="Text Box 3"/>
          <p:cNvSpPr txBox="1"/>
          <p:nvPr/>
        </p:nvSpPr>
        <p:spPr>
          <a:xfrm>
            <a:off x="8216420" y="44450"/>
            <a:ext cx="776924" cy="461665"/>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spAutoFit/>
          </a:bodyPr>
          <a:lstStyle>
            <a:lvl1pPr algn="r">
              <a:defRPr>
                <a:solidFill>
                  <a:schemeClr val="accent3">
                    <a:lumOff val="44000"/>
                  </a:schemeClr>
                </a:solidFill>
                <a:latin typeface="Arial"/>
                <a:ea typeface="Arial"/>
                <a:cs typeface="Arial"/>
                <a:sym typeface="Arial"/>
              </a:defRPr>
            </a:lvl1pPr>
          </a:lstStyle>
          <a:p>
            <a:pPr marL="0" marR="0" lvl="0" indent="0" algn="r" defTabSz="914400" rtl="0" eaLnBrk="1" fontAlgn="auto" latinLnBrk="0" hangingPunct="0">
              <a:lnSpc>
                <a:spcPct val="100000"/>
              </a:lnSpc>
              <a:spcBef>
                <a:spcPts val="0"/>
              </a:spcBef>
              <a:spcAft>
                <a:spcPts val="0"/>
              </a:spcAft>
              <a:buClrTx/>
              <a:buSzTx/>
              <a:buFontTx/>
              <a:buNone/>
              <a:tabLst/>
              <a:defRPr/>
            </a:pPr>
            <a:r>
              <a:rPr kumimoji="0" sz="24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٢٧ب</a:t>
            </a:r>
          </a:p>
        </p:txBody>
      </p:sp>
      <p:sp>
        <p:nvSpPr>
          <p:cNvPr id="11201" name="Rectangle 2"/>
          <p:cNvSpPr txBox="1"/>
          <p:nvPr/>
        </p:nvSpPr>
        <p:spPr>
          <a:xfrm>
            <a:off x="45719" y="5959394"/>
            <a:ext cx="8699783" cy="83099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nchor="ctr">
            <a:spAutoFit/>
          </a:bodyPr>
          <a:lstStyle>
            <a:lvl1pPr algn="r" defTabSz="457200">
              <a:defRPr sz="4800">
                <a:solidFill>
                  <a:schemeClr val="accent3">
                    <a:lumOff val="44000"/>
                  </a:schemeClr>
                </a:solidFill>
                <a:latin typeface="Arial"/>
                <a:ea typeface="Arial"/>
                <a:cs typeface="Arial"/>
                <a:sym typeface="Arial"/>
              </a:defRPr>
            </a:lvl1pPr>
          </a:lstStyle>
          <a:p>
            <a:pPr marL="0" marR="0" lvl="0" indent="0" algn="r" defTabSz="457200" rtl="0" eaLnBrk="1" fontAlgn="auto" latinLnBrk="0" hangingPunct="0">
              <a:lnSpc>
                <a:spcPct val="100000"/>
              </a:lnSpc>
              <a:spcBef>
                <a:spcPts val="0"/>
              </a:spcBef>
              <a:spcAft>
                <a:spcPts val="0"/>
              </a:spcAft>
              <a:buClrTx/>
              <a:buSzTx/>
              <a:buFontTx/>
              <a:buNone/>
              <a:tabLst/>
              <a:defRPr/>
            </a:pPr>
            <a:r>
              <a:rPr kumimoji="0" lang="ar-JO" sz="48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1</a:t>
            </a:r>
            <a:r>
              <a:rPr kumimoji="0" sz="48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 كورنثوس </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11201"/>
                                        </p:tgtEl>
                                        <p:attrNameLst>
                                          <p:attrName>style.visibility</p:attrName>
                                        </p:attrNameLst>
                                      </p:cBhvr>
                                      <p:to>
                                        <p:strVal val="visible"/>
                                      </p:to>
                                    </p:set>
                                    <p:anim calcmode="lin" valueType="num">
                                      <p:cBhvr>
                                        <p:cTn id="7" dur="500" fill="hold"/>
                                        <p:tgtEl>
                                          <p:spTgt spid="11201"/>
                                        </p:tgtEl>
                                        <p:attrNameLst>
                                          <p:attrName>ppt_x</p:attrName>
                                        </p:attrNameLst>
                                      </p:cBhvr>
                                      <p:tavLst>
                                        <p:tav tm="0">
                                          <p:val>
                                            <p:strVal val="#ppt_x"/>
                                          </p:val>
                                        </p:tav>
                                        <p:tav tm="100000">
                                          <p:val>
                                            <p:strVal val="#ppt_x"/>
                                          </p:val>
                                        </p:tav>
                                      </p:tavLst>
                                    </p:anim>
                                    <p:anim calcmode="lin" valueType="num">
                                      <p:cBhvr>
                                        <p:cTn id="8" dur="500" fill="hold"/>
                                        <p:tgtEl>
                                          <p:spTgt spid="1120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01" grpId="0" animBg="1" advAuto="0"/>
    </p:bldLst>
  </p:timing>
</p:sld>
</file>

<file path=ppt/slides/slide1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03" name="Picture 5" descr="Picture 5"/>
          <p:cNvPicPr>
            <a:picLocks noChangeAspect="1"/>
          </p:cNvPicPr>
          <p:nvPr/>
        </p:nvPicPr>
        <p:blipFill>
          <a:blip r:embed="rId3" cstate="print"/>
          <a:stretch>
            <a:fillRect/>
          </a:stretch>
        </p:blipFill>
        <p:spPr>
          <a:xfrm>
            <a:off x="-103261" y="14057"/>
            <a:ext cx="9240152" cy="6933191"/>
          </a:xfrm>
          <a:prstGeom prst="rect">
            <a:avLst/>
          </a:prstGeom>
          <a:ln w="12700">
            <a:miter lim="400000"/>
          </a:ln>
        </p:spPr>
      </p:pic>
      <p:sp>
        <p:nvSpPr>
          <p:cNvPr id="11204" name="Title 1"/>
          <p:cNvSpPr txBox="1">
            <a:spLocks noGrp="1"/>
          </p:cNvSpPr>
          <p:nvPr>
            <p:ph type="title"/>
          </p:nvPr>
        </p:nvSpPr>
        <p:spPr>
          <a:xfrm>
            <a:off x="180966" y="102580"/>
            <a:ext cx="8236819" cy="799421"/>
          </a:xfrm>
          <a:prstGeom prst="rect">
            <a:avLst/>
          </a:prstGeom>
          <a:solidFill>
            <a:srgbClr val="000000"/>
          </a:solidFill>
        </p:spPr>
        <p:txBody>
          <a:bodyPr>
            <a:normAutofit/>
          </a:bodyPr>
          <a:lstStyle>
            <a:lvl1pPr>
              <a:defRPr sz="3600" b="1">
                <a:solidFill>
                  <a:schemeClr val="accent3">
                    <a:lumOff val="44000"/>
                  </a:schemeClr>
                </a:solidFill>
                <a:latin typeface="Arial"/>
                <a:ea typeface="Arial"/>
                <a:cs typeface="Arial"/>
                <a:sym typeface="Arial"/>
              </a:defRPr>
            </a:lvl1pPr>
          </a:lstStyle>
          <a:p>
            <a:r>
              <a:rPr sz="4000" dirty="0">
                <a:latin typeface="Arial" panose="020B0604020202020204" pitchFamily="34" charset="0"/>
                <a:cs typeface="Arial" panose="020B0604020202020204" pitchFamily="34" charset="0"/>
              </a:rPr>
              <a:t>الفداء</a:t>
            </a:r>
          </a:p>
        </p:txBody>
      </p:sp>
      <p:sp>
        <p:nvSpPr>
          <p:cNvPr id="11205" name="Rectangle 2"/>
          <p:cNvSpPr txBox="1"/>
          <p:nvPr/>
        </p:nvSpPr>
        <p:spPr>
          <a:xfrm>
            <a:off x="179512" y="2348880"/>
            <a:ext cx="8191579" cy="2862322"/>
          </a:xfrm>
          <a:prstGeom prst="rect">
            <a:avLst/>
          </a:prstGeom>
          <a:ln w="12700">
            <a:miter lim="400000"/>
          </a:ln>
          <a:effectLst>
            <a:outerShdw blurRad="63500" dist="35921" dir="2700000" rotWithShape="0">
              <a:srgbClr val="1F497D">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45719" rIns="45719">
            <a:sp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defTabSz="457200" rtl="1">
              <a:defRPr sz="3200">
                <a:solidFill>
                  <a:schemeClr val="accent3">
                    <a:lumOff val="44000"/>
                  </a:schemeClr>
                </a:solidFill>
                <a:effectLst>
                  <a:glow rad="228600">
                    <a:schemeClr val="tx1">
                      <a:alpha val="88000"/>
                    </a:schemeClr>
                  </a:glow>
                </a:effectLst>
                <a:latin typeface="Arial"/>
                <a:ea typeface="Arial"/>
                <a:cs typeface="Arial"/>
              </a:defRPr>
            </a:lvl1pPr>
          </a:lstStyle>
          <a:p>
            <a:pPr marL="0" marR="0" lvl="0" indent="0" algn="ctr" defTabSz="457200" rtl="0" eaLnBrk="1" fontAlgn="auto" latinLnBrk="0" hangingPunct="0">
              <a:lnSpc>
                <a:spcPct val="100000"/>
              </a:lnSpc>
              <a:spcBef>
                <a:spcPts val="0"/>
              </a:spcBef>
              <a:spcAft>
                <a:spcPts val="0"/>
              </a:spcAft>
              <a:buClrTx/>
              <a:buSzTx/>
              <a:buFontTx/>
              <a:buNone/>
              <a:tabLst/>
              <a:defRPr/>
            </a:pP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يحتوي</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الإنجيل</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الذي</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بشر</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به</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بولس</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على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ثلاثة</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عناصر</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رئيسية</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موت</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المسيح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بالنيابة</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ودفنه</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وقيامته</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lang="en-US"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١٥: ٣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ب</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-٨</a:t>
            </a:r>
            <a:r>
              <a:rPr kumimoji="0" lang="en-US"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بحيث</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يكون</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المؤمنون</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آمنين</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في</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هذا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الخلاص</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الذي</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لا</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يمكن</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أن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يُفقد</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36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أبدًا</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lang="en-US"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a:t>
            </a:r>
            <a:r>
              <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١: ٨-٩ ؛ ٣: ١٢-١٥ ؛ ٥: ٤-٥ ؛ </a:t>
            </a:r>
            <a:r>
              <a:rPr kumimoji="0" lang="en-US"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١٥</a:t>
            </a:r>
            <a:r>
              <a:rPr kumimoji="0" lang="ar-SA"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٥٨)</a:t>
            </a:r>
            <a:endParaRPr kumimoji="0" sz="36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endParaRPr>
          </a:p>
        </p:txBody>
      </p:sp>
      <p:sp>
        <p:nvSpPr>
          <p:cNvPr id="11206" name="Text Box 3"/>
          <p:cNvSpPr txBox="1"/>
          <p:nvPr/>
        </p:nvSpPr>
        <p:spPr>
          <a:xfrm>
            <a:off x="8216420" y="44450"/>
            <a:ext cx="776924" cy="461665"/>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spAutoFit/>
          </a:bodyPr>
          <a:lstStyle>
            <a:lvl1pPr algn="r">
              <a:defRPr>
                <a:solidFill>
                  <a:schemeClr val="accent3">
                    <a:lumOff val="44000"/>
                  </a:schemeClr>
                </a:solidFill>
                <a:latin typeface="Arial"/>
                <a:ea typeface="Arial"/>
                <a:cs typeface="Arial"/>
                <a:sym typeface="Arial"/>
              </a:defRPr>
            </a:lvl1pPr>
          </a:lstStyle>
          <a:p>
            <a:pPr marL="0" marR="0" lvl="0" indent="0" algn="r" defTabSz="914400" rtl="0" eaLnBrk="1" fontAlgn="auto" latinLnBrk="0" hangingPunct="0">
              <a:lnSpc>
                <a:spcPct val="100000"/>
              </a:lnSpc>
              <a:spcBef>
                <a:spcPts val="0"/>
              </a:spcBef>
              <a:spcAft>
                <a:spcPts val="0"/>
              </a:spcAft>
              <a:buClrTx/>
              <a:buSzTx/>
              <a:buFontTx/>
              <a:buNone/>
              <a:tabLst/>
              <a:defRPr/>
            </a:pPr>
            <a:r>
              <a:rPr kumimoji="0" sz="24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٢٧ب</a:t>
            </a:r>
          </a:p>
        </p:txBody>
      </p:sp>
      <p:sp>
        <p:nvSpPr>
          <p:cNvPr id="11207" name="Rectangle 2"/>
          <p:cNvSpPr txBox="1"/>
          <p:nvPr/>
        </p:nvSpPr>
        <p:spPr>
          <a:xfrm>
            <a:off x="45719" y="5959394"/>
            <a:ext cx="8699783" cy="83099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nchor="ctr">
            <a:spAutoFit/>
          </a:bodyPr>
          <a:lstStyle>
            <a:lvl1pPr algn="r" defTabSz="457200">
              <a:defRPr sz="4800">
                <a:solidFill>
                  <a:schemeClr val="accent3">
                    <a:lumOff val="44000"/>
                  </a:schemeClr>
                </a:solidFill>
                <a:latin typeface="Arial"/>
                <a:ea typeface="Arial"/>
                <a:cs typeface="Arial"/>
                <a:sym typeface="Arial"/>
              </a:defRPr>
            </a:lvl1pPr>
          </a:lstStyle>
          <a:p>
            <a:pPr marL="0" marR="0" lvl="0" indent="0" algn="r" defTabSz="457200" rtl="0" eaLnBrk="1" fontAlgn="auto" latinLnBrk="0" hangingPunct="0">
              <a:lnSpc>
                <a:spcPct val="100000"/>
              </a:lnSpc>
              <a:spcBef>
                <a:spcPts val="0"/>
              </a:spcBef>
              <a:spcAft>
                <a:spcPts val="0"/>
              </a:spcAft>
              <a:buClrTx/>
              <a:buSzTx/>
              <a:buFontTx/>
              <a:buNone/>
              <a:tabLst/>
              <a:defRPr/>
            </a:pPr>
            <a:r>
              <a:rPr kumimoji="0" lang="ar-JO" sz="48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1</a:t>
            </a:r>
            <a:r>
              <a:rPr kumimoji="0" sz="48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 كورنثوس </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11207"/>
                                        </p:tgtEl>
                                        <p:attrNameLst>
                                          <p:attrName>style.visibility</p:attrName>
                                        </p:attrNameLst>
                                      </p:cBhvr>
                                      <p:to>
                                        <p:strVal val="visible"/>
                                      </p:to>
                                    </p:set>
                                    <p:anim calcmode="lin" valueType="num">
                                      <p:cBhvr>
                                        <p:cTn id="7" dur="500" fill="hold"/>
                                        <p:tgtEl>
                                          <p:spTgt spid="11207"/>
                                        </p:tgtEl>
                                        <p:attrNameLst>
                                          <p:attrName>ppt_x</p:attrName>
                                        </p:attrNameLst>
                                      </p:cBhvr>
                                      <p:tavLst>
                                        <p:tav tm="0">
                                          <p:val>
                                            <p:strVal val="#ppt_x"/>
                                          </p:val>
                                        </p:tav>
                                        <p:tav tm="100000">
                                          <p:val>
                                            <p:strVal val="#ppt_x"/>
                                          </p:val>
                                        </p:tav>
                                      </p:tavLst>
                                    </p:anim>
                                    <p:anim calcmode="lin" valueType="num">
                                      <p:cBhvr>
                                        <p:cTn id="8" dur="500" fill="hold"/>
                                        <p:tgtEl>
                                          <p:spTgt spid="1120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07" grpId="0" animBg="1" advAuto="0"/>
    </p:bldLst>
  </p:timing>
</p:sld>
</file>

<file path=ppt/slides/slide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2" name="Picture 2" descr="Image result">
            <a:extLst>
              <a:ext uri="{FF2B5EF4-FFF2-40B4-BE49-F238E27FC236}">
                <a16:creationId xmlns:a16="http://schemas.microsoft.com/office/drawing/2014/main" id="{40666AA5-2B6A-0CBF-C2B7-27DAE879489A}"/>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t="10612"/>
          <a:stretch/>
        </p:blipFill>
        <p:spPr bwMode="auto">
          <a:xfrm>
            <a:off x="1" y="0"/>
            <a:ext cx="9155088" cy="6741368"/>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127954" y="4159829"/>
            <a:ext cx="9144000" cy="72008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8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متى</a:t>
            </a:r>
            <a:endParaRPr kumimoji="0" lang="en-US" sz="8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32366" y="476672"/>
            <a:ext cx="9120187" cy="1446653"/>
          </a:xfrm>
          <a:effectLst>
            <a:outerShdw blurRad="63500" dist="35921" dir="2700000" algn="ctr" rotWithShape="0">
              <a:schemeClr val="tx2">
                <a:alpha val="74998"/>
              </a:schemeClr>
            </a:outerShdw>
          </a:effectLst>
        </p:spPr>
        <p:txBody>
          <a:bodyPr/>
          <a:lstStyle/>
          <a:p>
            <a:pPr>
              <a:defRPr/>
            </a:pPr>
            <a:r>
              <a:rPr lang="ar-JO" sz="8800" dirty="0">
                <a:effectLst>
                  <a:glow rad="127000">
                    <a:schemeClr val="tx1"/>
                  </a:glow>
                </a:effectLst>
                <a:ea typeface="Accordance" panose="00000400000000000000" pitchFamily="2" charset="-78"/>
              </a:rPr>
              <a:t>كُن خدومًا</a:t>
            </a:r>
            <a:endParaRPr lang="en-US" sz="8800" dirty="0">
              <a:effectLst>
                <a:glow rad="127000">
                  <a:schemeClr val="tx1"/>
                </a:glow>
              </a:effectLst>
              <a:ea typeface="Accordance" panose="00000400000000000000" pitchFamily="2" charset="-78"/>
            </a:endParaRPr>
          </a:p>
        </p:txBody>
      </p:sp>
      <p:sp>
        <p:nvSpPr>
          <p:cNvPr id="6" name="Text Box 5">
            <a:extLst>
              <a:ext uri="{FF2B5EF4-FFF2-40B4-BE49-F238E27FC236}">
                <a16:creationId xmlns:a16="http://schemas.microsoft.com/office/drawing/2014/main" id="{EC5E8F96-20EA-4D4F-9786-21B617AFBD60}"/>
              </a:ext>
            </a:extLst>
          </p:cNvPr>
          <p:cNvSpPr txBox="1">
            <a:spLocks noChangeArrowheads="1"/>
          </p:cNvSpPr>
          <p:nvPr/>
        </p:nvSpPr>
        <p:spPr bwMode="auto">
          <a:xfrm>
            <a:off x="0" y="6092825"/>
            <a:ext cx="9144000"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1" eaLnBrk="0" fontAlgn="auto" latinLnBrk="0" hangingPunct="0">
              <a:lnSpc>
                <a:spcPct val="100000"/>
              </a:lnSpc>
              <a:spcBef>
                <a:spcPts val="0"/>
              </a:spcBef>
              <a:spcAft>
                <a:spcPts val="0"/>
              </a:spcAft>
              <a:buClrTx/>
              <a:buSzTx/>
              <a:buFontTx/>
              <a:buNone/>
              <a:tabLst/>
              <a:defRPr/>
            </a:pP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 د. ريك جريفيث</a:t>
            </a:r>
            <a:endParaRPr kumimoji="0" lang="ar-SA"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1" eaLnBrk="0" fontAlgn="auto" latinLnBrk="0" hangingPunct="0">
              <a:lnSpc>
                <a:spcPct val="100000"/>
              </a:lnSpc>
              <a:spcBef>
                <a:spcPts val="0"/>
              </a:spcBef>
              <a:spcAft>
                <a:spcPts val="0"/>
              </a:spcAft>
              <a:buClrTx/>
              <a:buSzTx/>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CICFamily.com • BibleStudyDownloads.org</a:t>
            </a:r>
          </a:p>
        </p:txBody>
      </p:sp>
    </p:spTree>
    <p:extLst>
      <p:ext uri="{BB962C8B-B14F-4D97-AF65-F5344CB8AC3E}">
        <p14:creationId xmlns:p14="http://schemas.microsoft.com/office/powerpoint/2010/main" val="104226088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1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09" name="Picture 5" descr="Picture 5"/>
          <p:cNvPicPr>
            <a:picLocks noChangeAspect="1"/>
          </p:cNvPicPr>
          <p:nvPr/>
        </p:nvPicPr>
        <p:blipFill>
          <a:blip r:embed="rId3" cstate="print"/>
          <a:srcRect l="24847"/>
          <a:stretch>
            <a:fillRect/>
          </a:stretch>
        </p:blipFill>
        <p:spPr>
          <a:xfrm>
            <a:off x="-18655" y="0"/>
            <a:ext cx="9162655" cy="6858000"/>
          </a:xfrm>
          <a:prstGeom prst="rect">
            <a:avLst/>
          </a:prstGeom>
          <a:ln w="12700">
            <a:miter lim="400000"/>
          </a:ln>
        </p:spPr>
      </p:pic>
      <p:sp>
        <p:nvSpPr>
          <p:cNvPr id="11210" name="Title 1"/>
          <p:cNvSpPr txBox="1">
            <a:spLocks noGrp="1"/>
          </p:cNvSpPr>
          <p:nvPr>
            <p:ph type="title"/>
          </p:nvPr>
        </p:nvSpPr>
        <p:spPr>
          <a:xfrm>
            <a:off x="-18653" y="-27384"/>
            <a:ext cx="9162651" cy="1397998"/>
          </a:xfrm>
          <a:prstGeom prst="rect">
            <a:avLst/>
          </a:prstGeom>
          <a:solidFill>
            <a:srgbClr val="000000"/>
          </a:solidFill>
        </p:spPr>
        <p:txBody>
          <a:bodyPr/>
          <a:lstStyle/>
          <a:p>
            <a:pPr>
              <a:defRPr sz="3600" b="1">
                <a:solidFill>
                  <a:schemeClr val="accent3">
                    <a:lumOff val="44000"/>
                  </a:schemeClr>
                </a:solidFill>
                <a:latin typeface="Arial"/>
                <a:ea typeface="Arial"/>
                <a:cs typeface="Arial"/>
                <a:sym typeface="Arial"/>
              </a:defRPr>
            </a:pPr>
            <a:r>
              <a:rPr lang="ar-JO" b="1" dirty="0">
                <a:latin typeface="Arial" panose="020B0604020202020204" pitchFamily="34" charset="0"/>
                <a:cs typeface="Arial" panose="020B0604020202020204" pitchFamily="34" charset="0"/>
              </a:rPr>
              <a:t>ال</a:t>
            </a:r>
            <a:r>
              <a:rPr b="1" dirty="0" err="1">
                <a:latin typeface="Arial" panose="020B0604020202020204" pitchFamily="34" charset="0"/>
                <a:cs typeface="Arial" panose="020B0604020202020204" pitchFamily="34" charset="0"/>
              </a:rPr>
              <a:t>نبوة</a:t>
            </a:r>
            <a:br>
              <a:rPr b="1" dirty="0">
                <a:latin typeface="Arial" panose="020B0604020202020204" pitchFamily="34" charset="0"/>
                <a:cs typeface="Arial" panose="020B0604020202020204" pitchFamily="34" charset="0"/>
              </a:rPr>
            </a:br>
            <a:r>
              <a:rPr b="1" dirty="0">
                <a:latin typeface="Arial" panose="020B0604020202020204" pitchFamily="34" charset="0"/>
                <a:cs typeface="Arial" panose="020B0604020202020204" pitchFamily="34" charset="0"/>
              </a:rPr>
              <a:t>(الرب ، </a:t>
            </a:r>
            <a:r>
              <a:rPr b="1" dirty="0" err="1">
                <a:latin typeface="Arial" panose="020B0604020202020204" pitchFamily="34" charset="0"/>
                <a:cs typeface="Arial" panose="020B0604020202020204" pitchFamily="34" charset="0"/>
              </a:rPr>
              <a:t>ال</a:t>
            </a:r>
            <a:r>
              <a:rPr lang="ar-JO" b="1" dirty="0">
                <a:latin typeface="Arial" panose="020B0604020202020204" pitchFamily="34" charset="0"/>
                <a:cs typeface="Arial" panose="020B0604020202020204" pitchFamily="34" charset="0"/>
              </a:rPr>
              <a:t>إله</a:t>
            </a:r>
            <a:r>
              <a:rPr b="1" dirty="0">
                <a:latin typeface="Arial" panose="020B0604020202020204" pitchFamily="34" charset="0"/>
                <a:cs typeface="Arial" panose="020B0604020202020204" pitchFamily="34" charset="0"/>
              </a:rPr>
              <a:t>)</a:t>
            </a:r>
          </a:p>
        </p:txBody>
      </p:sp>
      <p:sp>
        <p:nvSpPr>
          <p:cNvPr id="11211" name="Rectangle 2"/>
          <p:cNvSpPr txBox="1"/>
          <p:nvPr/>
        </p:nvSpPr>
        <p:spPr>
          <a:xfrm>
            <a:off x="45719" y="3426618"/>
            <a:ext cx="9052561" cy="1323439"/>
          </a:xfrm>
          <a:prstGeom prst="rect">
            <a:avLst/>
          </a:prstGeom>
          <a:ln w="12700">
            <a:miter lim="400000"/>
          </a:ln>
          <a:effectLst>
            <a:outerShdw blurRad="63500" dist="35921" dir="2700000" rotWithShape="0">
              <a:srgbClr val="1F497D">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sp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defTabSz="457200" rtl="1">
              <a:defRPr sz="3200">
                <a:solidFill>
                  <a:schemeClr val="accent3">
                    <a:lumOff val="44000"/>
                  </a:schemeClr>
                </a:solidFill>
                <a:effectLst>
                  <a:glow rad="228600">
                    <a:schemeClr val="tx1">
                      <a:alpha val="88000"/>
                    </a:schemeClr>
                  </a:glow>
                </a:effectLst>
                <a:latin typeface="Arial"/>
                <a:ea typeface="Arial"/>
                <a:cs typeface="Arial"/>
              </a:defRPr>
            </a:lvl1pPr>
          </a:lstStyle>
          <a:p>
            <a:pPr marL="0" marR="0" lvl="0" indent="0" algn="ctr" defTabSz="457200" rtl="1" eaLnBrk="1" fontAlgn="auto" latinLnBrk="0" hangingPunct="0">
              <a:lnSpc>
                <a:spcPct val="100000"/>
              </a:lnSpc>
              <a:spcBef>
                <a:spcPts val="0"/>
              </a:spcBef>
              <a:spcAft>
                <a:spcPts val="0"/>
              </a:spcAft>
              <a:buClrTx/>
              <a:buSzTx/>
              <a:buFontTx/>
              <a:buNone/>
              <a:tabLst/>
              <a:defRPr/>
            </a:pPr>
            <a:r>
              <a:rPr kumimoji="0" sz="40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أولئك</a:t>
            </a:r>
            <a:r>
              <a:rPr kumimoji="0"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40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الذين</a:t>
            </a:r>
            <a:r>
              <a:rPr kumimoji="0"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40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لا</a:t>
            </a:r>
            <a:r>
              <a:rPr kumimoji="0"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40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يحبون</a:t>
            </a:r>
            <a:r>
              <a:rPr kumimoji="0"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40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الرب</a:t>
            </a:r>
            <a:r>
              <a:rPr kumimoji="0"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40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ملعونون</a:t>
            </a:r>
            <a:r>
              <a:rPr kumimoji="0"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lang="ar-SA"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a:t>
            </a:r>
            <a:r>
              <a:rPr kumimoji="0"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١٦: ٢٢</a:t>
            </a:r>
            <a:r>
              <a:rPr kumimoji="0" lang="en-US"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lang="ar-JO"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br>
              <a:rPr kumimoji="0" lang="ar-JO"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br>
            <a:r>
              <a:rPr kumimoji="0" lang="ar-JO"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ب</a:t>
            </a:r>
            <a:r>
              <a:rPr kumimoji="0" sz="40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ينما</a:t>
            </a:r>
            <a:r>
              <a:rPr kumimoji="0"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40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جميع</a:t>
            </a:r>
            <a:r>
              <a:rPr kumimoji="0"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المؤمنين </a:t>
            </a:r>
            <a:r>
              <a:rPr kumimoji="0" sz="40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بالمسيح</a:t>
            </a:r>
            <a:r>
              <a:rPr kumimoji="0"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sz="4000" b="1" i="0" u="none" strike="noStrike" kern="0" cap="none" spc="0" normalizeH="0" baseline="0" noProof="0" dirty="0" err="1">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سيُقامون</a:t>
            </a:r>
            <a:r>
              <a:rPr kumimoji="0"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 </a:t>
            </a:r>
            <a:r>
              <a:rPr kumimoji="0" lang="ar-SA"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a:t>
            </a:r>
            <a:r>
              <a:rPr kumimoji="0"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١٥: ٥٠</a:t>
            </a:r>
            <a:r>
              <a:rPr kumimoji="0" lang="ar-SA"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rPr>
              <a:t>)</a:t>
            </a:r>
            <a:endParaRPr kumimoji="0" sz="4000" b="1" i="0" u="none" strike="noStrike" kern="0" cap="none" spc="0" normalizeH="0" baseline="0" noProof="0" dirty="0">
              <a:ln>
                <a:noFill/>
              </a:ln>
              <a:solidFill>
                <a:srgbClr val="8F8F8F">
                  <a:lumOff val="44000"/>
                </a:srgbClr>
              </a:solidFill>
              <a:effectLst>
                <a:glow rad="228600">
                  <a:srgbClr val="000000">
                    <a:alpha val="88000"/>
                  </a:srgbClr>
                </a:glow>
              </a:effectLst>
              <a:uLnTx/>
              <a:uFillTx/>
              <a:latin typeface="Arial" panose="020B0604020202020204" pitchFamily="34" charset="0"/>
              <a:cs typeface="Arial" panose="020B0604020202020204" pitchFamily="34" charset="0"/>
              <a:sym typeface="Times New Roman"/>
            </a:endParaRPr>
          </a:p>
        </p:txBody>
      </p:sp>
      <p:sp>
        <p:nvSpPr>
          <p:cNvPr id="11212" name="Text Box 3"/>
          <p:cNvSpPr txBox="1"/>
          <p:nvPr/>
        </p:nvSpPr>
        <p:spPr>
          <a:xfrm>
            <a:off x="8216420" y="44450"/>
            <a:ext cx="776924" cy="461665"/>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spAutoFit/>
          </a:bodyPr>
          <a:lstStyle>
            <a:lvl1pPr algn="r">
              <a:defRPr>
                <a:solidFill>
                  <a:schemeClr val="accent3">
                    <a:lumOff val="44000"/>
                  </a:schemeClr>
                </a:solidFill>
                <a:latin typeface="Arial"/>
                <a:ea typeface="Arial"/>
                <a:cs typeface="Arial"/>
                <a:sym typeface="Arial"/>
              </a:defRPr>
            </a:lvl1pPr>
          </a:lstStyle>
          <a:p>
            <a:pPr marL="0" marR="0" lvl="0" indent="0" algn="r" defTabSz="914400" rtl="0" eaLnBrk="1" fontAlgn="auto" latinLnBrk="0" hangingPunct="0">
              <a:lnSpc>
                <a:spcPct val="100000"/>
              </a:lnSpc>
              <a:spcBef>
                <a:spcPts val="0"/>
              </a:spcBef>
              <a:spcAft>
                <a:spcPts val="0"/>
              </a:spcAft>
              <a:buClrTx/>
              <a:buSzTx/>
              <a:buFontTx/>
              <a:buNone/>
              <a:tabLst/>
              <a:defRPr/>
            </a:pPr>
            <a:r>
              <a:rPr kumimoji="0" sz="24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٢٧ب </a:t>
            </a:r>
          </a:p>
        </p:txBody>
      </p:sp>
      <p:sp>
        <p:nvSpPr>
          <p:cNvPr id="11213" name="Rectangle 2"/>
          <p:cNvSpPr txBox="1"/>
          <p:nvPr/>
        </p:nvSpPr>
        <p:spPr>
          <a:xfrm>
            <a:off x="45719" y="5959394"/>
            <a:ext cx="8699783" cy="83099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nchor="ctr">
            <a:spAutoFit/>
          </a:bodyPr>
          <a:lstStyle>
            <a:lvl1pPr algn="r" defTabSz="457200">
              <a:defRPr sz="4800">
                <a:solidFill>
                  <a:schemeClr val="accent3">
                    <a:lumOff val="44000"/>
                  </a:schemeClr>
                </a:solidFill>
                <a:latin typeface="Arial"/>
                <a:ea typeface="Arial"/>
                <a:cs typeface="Arial"/>
                <a:sym typeface="Arial"/>
              </a:defRPr>
            </a:lvl1pPr>
          </a:lstStyle>
          <a:p>
            <a:pPr marL="0" marR="0" lvl="0" indent="0" algn="r" defTabSz="457200" rtl="0" eaLnBrk="1" fontAlgn="auto" latinLnBrk="0" hangingPunct="0">
              <a:lnSpc>
                <a:spcPct val="100000"/>
              </a:lnSpc>
              <a:spcBef>
                <a:spcPts val="0"/>
              </a:spcBef>
              <a:spcAft>
                <a:spcPts val="0"/>
              </a:spcAft>
              <a:buClrTx/>
              <a:buSzTx/>
              <a:buFontTx/>
              <a:buNone/>
              <a:tabLst/>
              <a:defRPr/>
            </a:pPr>
            <a:r>
              <a:rPr kumimoji="0" lang="ar-JO" sz="48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1</a:t>
            </a:r>
            <a:r>
              <a:rPr kumimoji="0" sz="48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 كورنثوس </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11213"/>
                                        </p:tgtEl>
                                        <p:attrNameLst>
                                          <p:attrName>style.visibility</p:attrName>
                                        </p:attrNameLst>
                                      </p:cBhvr>
                                      <p:to>
                                        <p:strVal val="visible"/>
                                      </p:to>
                                    </p:set>
                                    <p:anim calcmode="lin" valueType="num">
                                      <p:cBhvr>
                                        <p:cTn id="7" dur="500" fill="hold"/>
                                        <p:tgtEl>
                                          <p:spTgt spid="11213"/>
                                        </p:tgtEl>
                                        <p:attrNameLst>
                                          <p:attrName>ppt_x</p:attrName>
                                        </p:attrNameLst>
                                      </p:cBhvr>
                                      <p:tavLst>
                                        <p:tav tm="0">
                                          <p:val>
                                            <p:strVal val="#ppt_x"/>
                                          </p:val>
                                        </p:tav>
                                        <p:tav tm="100000">
                                          <p:val>
                                            <p:strVal val="#ppt_x"/>
                                          </p:val>
                                        </p:tav>
                                      </p:tavLst>
                                    </p:anim>
                                    <p:anim calcmode="lin" valueType="num">
                                      <p:cBhvr>
                                        <p:cTn id="8" dur="500" fill="hold"/>
                                        <p:tgtEl>
                                          <p:spTgt spid="112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13" grpId="0" animBg="1" advAuto="0"/>
    </p:bldLst>
  </p:timing>
</p:sld>
</file>

<file path=ppt/slides/slide1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15" name="Rectangle 93"/>
          <p:cNvSpPr txBox="1">
            <a:spLocks noGrp="1"/>
          </p:cNvSpPr>
          <p:nvPr>
            <p:ph type="title" idx="4294967295"/>
          </p:nvPr>
        </p:nvSpPr>
        <p:spPr>
          <a:xfrm>
            <a:off x="0" y="0"/>
            <a:ext cx="9144000" cy="838200"/>
          </a:xfrm>
          <a:prstGeom prst="rect">
            <a:avLst/>
          </a:prstGeom>
          <a:solidFill>
            <a:srgbClr val="0000FF"/>
          </a:solidFill>
        </p:spPr>
        <p:txBody>
          <a:bodyPr anchor="ctr"/>
          <a:lstStyle>
            <a:lvl1pPr algn="ctr">
              <a:defRPr sz="3600" b="1">
                <a:solidFill>
                  <a:schemeClr val="accent3">
                    <a:lumOff val="44000"/>
                  </a:schemeClr>
                </a:solidFill>
                <a:effectLst>
                  <a:outerShdw blurRad="38100" dist="38100" dir="2700000" rotWithShape="0">
                    <a:srgbClr val="000000"/>
                  </a:outerShdw>
                </a:effectLst>
                <a:latin typeface="Arial"/>
                <a:ea typeface="Arial"/>
                <a:cs typeface="Arial"/>
                <a:sym typeface="Arial"/>
              </a:defRPr>
            </a:lvl1pPr>
          </a:lstStyle>
          <a:p>
            <a:r>
              <a:rPr lang="ar-JO" dirty="0">
                <a:latin typeface="Arial" panose="020B0604020202020204" pitchFamily="34" charset="0"/>
                <a:cs typeface="Arial" panose="020B0604020202020204" pitchFamily="34" charset="0"/>
              </a:rPr>
              <a:t>1</a:t>
            </a:r>
            <a:r>
              <a:rPr dirty="0">
                <a:latin typeface="Arial" panose="020B0604020202020204" pitchFamily="34" charset="0"/>
                <a:cs typeface="Arial" panose="020B0604020202020204" pitchFamily="34" charset="0"/>
              </a:rPr>
              <a:t> كورنثوس </a:t>
            </a:r>
          </a:p>
        </p:txBody>
      </p:sp>
      <p:sp>
        <p:nvSpPr>
          <p:cNvPr id="11216" name="Text Box 94"/>
          <p:cNvSpPr txBox="1"/>
          <p:nvPr/>
        </p:nvSpPr>
        <p:spPr>
          <a:xfrm>
            <a:off x="8346023" y="76200"/>
            <a:ext cx="611704" cy="461665"/>
          </a:xfrm>
          <a:prstGeom prst="rect">
            <a:avLst/>
          </a:prstGeom>
          <a:ln w="12700">
            <a:miter lim="400000"/>
          </a:ln>
          <a:effectLst>
            <a:outerShdw blurRad="50800" dist="38100" dir="2700000" rotWithShape="0">
              <a:srgbClr val="000000">
                <a:alpha val="43000"/>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45719" rIns="45719">
            <a:spAutoFit/>
          </a:bodyPr>
          <a:lstStyle>
            <a:lvl1pPr>
              <a:defRPr>
                <a:solidFill>
                  <a:schemeClr val="accent3">
                    <a:lumOff val="44000"/>
                  </a:schemeClr>
                </a:solidFill>
                <a:latin typeface="Arial"/>
                <a:ea typeface="Arial"/>
                <a:cs typeface="Arial"/>
                <a:sym typeface="Arial"/>
              </a:defRPr>
            </a:lvl1pPr>
          </a:lstStyle>
          <a:p>
            <a:pPr marL="0" marR="0" lvl="0" indent="0" algn="ctr" defTabSz="914400" rtl="0" eaLnBrk="1" fontAlgn="auto" latinLnBrk="0" hangingPunct="0">
              <a:lnSpc>
                <a:spcPct val="100000"/>
              </a:lnSpc>
              <a:spcBef>
                <a:spcPts val="0"/>
              </a:spcBef>
              <a:spcAft>
                <a:spcPts val="0"/>
              </a:spcAft>
              <a:buClrTx/>
              <a:buSzTx/>
              <a:buFontTx/>
              <a:buNone/>
              <a:tabLst/>
              <a:defRPr/>
            </a:pPr>
            <a:r>
              <a:rPr kumimoji="0" sz="24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١٥٦</a:t>
            </a:r>
          </a:p>
        </p:txBody>
      </p:sp>
      <p:graphicFrame>
        <p:nvGraphicFramePr>
          <p:cNvPr id="11217" name="Table 94"/>
          <p:cNvGraphicFramePr/>
          <p:nvPr/>
        </p:nvGraphicFramePr>
        <p:xfrm>
          <a:off x="0" y="838201"/>
          <a:ext cx="9144000" cy="6064571"/>
        </p:xfrm>
        <a:graphic>
          <a:graphicData uri="http://schemas.openxmlformats.org/drawingml/2006/table">
            <a:tbl>
              <a:tblPr/>
              <a:tblGrid>
                <a:gridCol w="838200">
                  <a:extLst>
                    <a:ext uri="{9D8B030D-6E8A-4147-A177-3AD203B41FA5}">
                      <a16:colId xmlns:a16="http://schemas.microsoft.com/office/drawing/2014/main" val="20000"/>
                    </a:ext>
                  </a:extLst>
                </a:gridCol>
                <a:gridCol w="914400">
                  <a:extLst>
                    <a:ext uri="{9D8B030D-6E8A-4147-A177-3AD203B41FA5}">
                      <a16:colId xmlns:a16="http://schemas.microsoft.com/office/drawing/2014/main" val="20001"/>
                    </a:ext>
                  </a:extLst>
                </a:gridCol>
                <a:gridCol w="762000">
                  <a:extLst>
                    <a:ext uri="{9D8B030D-6E8A-4147-A177-3AD203B41FA5}">
                      <a16:colId xmlns:a16="http://schemas.microsoft.com/office/drawing/2014/main" val="20002"/>
                    </a:ext>
                  </a:extLst>
                </a:gridCol>
                <a:gridCol w="762000">
                  <a:extLst>
                    <a:ext uri="{9D8B030D-6E8A-4147-A177-3AD203B41FA5}">
                      <a16:colId xmlns:a16="http://schemas.microsoft.com/office/drawing/2014/main" val="20003"/>
                    </a:ext>
                  </a:extLst>
                </a:gridCol>
                <a:gridCol w="685800">
                  <a:extLst>
                    <a:ext uri="{9D8B030D-6E8A-4147-A177-3AD203B41FA5}">
                      <a16:colId xmlns:a16="http://schemas.microsoft.com/office/drawing/2014/main" val="20004"/>
                    </a:ext>
                  </a:extLst>
                </a:gridCol>
                <a:gridCol w="685800">
                  <a:extLst>
                    <a:ext uri="{9D8B030D-6E8A-4147-A177-3AD203B41FA5}">
                      <a16:colId xmlns:a16="http://schemas.microsoft.com/office/drawing/2014/main" val="20005"/>
                    </a:ext>
                  </a:extLst>
                </a:gridCol>
                <a:gridCol w="762000">
                  <a:extLst>
                    <a:ext uri="{9D8B030D-6E8A-4147-A177-3AD203B41FA5}">
                      <a16:colId xmlns:a16="http://schemas.microsoft.com/office/drawing/2014/main" val="20006"/>
                    </a:ext>
                  </a:extLst>
                </a:gridCol>
                <a:gridCol w="838200">
                  <a:extLst>
                    <a:ext uri="{9D8B030D-6E8A-4147-A177-3AD203B41FA5}">
                      <a16:colId xmlns:a16="http://schemas.microsoft.com/office/drawing/2014/main" val="20007"/>
                    </a:ext>
                  </a:extLst>
                </a:gridCol>
                <a:gridCol w="762000">
                  <a:extLst>
                    <a:ext uri="{9D8B030D-6E8A-4147-A177-3AD203B41FA5}">
                      <a16:colId xmlns:a16="http://schemas.microsoft.com/office/drawing/2014/main" val="20008"/>
                    </a:ext>
                  </a:extLst>
                </a:gridCol>
                <a:gridCol w="609600">
                  <a:extLst>
                    <a:ext uri="{9D8B030D-6E8A-4147-A177-3AD203B41FA5}">
                      <a16:colId xmlns:a16="http://schemas.microsoft.com/office/drawing/2014/main" val="20009"/>
                    </a:ext>
                  </a:extLst>
                </a:gridCol>
                <a:gridCol w="762000">
                  <a:extLst>
                    <a:ext uri="{9D8B030D-6E8A-4147-A177-3AD203B41FA5}">
                      <a16:colId xmlns:a16="http://schemas.microsoft.com/office/drawing/2014/main" val="20010"/>
                    </a:ext>
                  </a:extLst>
                </a:gridCol>
                <a:gridCol w="762000">
                  <a:extLst>
                    <a:ext uri="{9D8B030D-6E8A-4147-A177-3AD203B41FA5}">
                      <a16:colId xmlns:a16="http://schemas.microsoft.com/office/drawing/2014/main" val="20011"/>
                    </a:ext>
                  </a:extLst>
                </a:gridCol>
              </a:tblGrid>
              <a:tr h="729358">
                <a:tc gridSpan="12">
                  <a:txBody>
                    <a:bodyPr/>
                    <a:lstStyle/>
                    <a:p>
                      <a:pPr>
                        <a:defRPr sz="1800"/>
                      </a:pPr>
                      <a:r>
                        <a:rPr sz="3200" b="1" dirty="0" err="1">
                          <a:solidFill>
                            <a:schemeClr val="accent3">
                              <a:lumOff val="44000"/>
                            </a:schemeClr>
                          </a:solidFill>
                          <a:latin typeface="Arial Narrow"/>
                          <a:ea typeface="Arial Narrow"/>
                          <a:cs typeface="Arial Narrow"/>
                          <a:sym typeface="Arial Narrow"/>
                        </a:rPr>
                        <a:t>سير</a:t>
                      </a:r>
                      <a:r>
                        <a:rPr sz="3200" b="1" dirty="0">
                          <a:solidFill>
                            <a:schemeClr val="accent3">
                              <a:lumOff val="44000"/>
                            </a:schemeClr>
                          </a:solidFill>
                          <a:latin typeface="Arial Narrow"/>
                          <a:ea typeface="Arial Narrow"/>
                          <a:cs typeface="Arial Narrow"/>
                          <a:sym typeface="Arial Narrow"/>
                        </a:rPr>
                        <a:t> </a:t>
                      </a:r>
                      <a:r>
                        <a:rPr sz="3200" b="1" dirty="0" err="1">
                          <a:solidFill>
                            <a:schemeClr val="accent3">
                              <a:lumOff val="44000"/>
                            </a:schemeClr>
                          </a:solidFill>
                          <a:latin typeface="Arial Narrow"/>
                          <a:ea typeface="Arial Narrow"/>
                          <a:cs typeface="Arial Narrow"/>
                          <a:sym typeface="Arial Narrow"/>
                        </a:rPr>
                        <a:t>الكنيسة</a:t>
                      </a:r>
                      <a:r>
                        <a:rPr sz="3200" b="1" dirty="0">
                          <a:solidFill>
                            <a:schemeClr val="accent3">
                              <a:lumOff val="44000"/>
                            </a:schemeClr>
                          </a:solidFill>
                          <a:latin typeface="Arial Narrow"/>
                          <a:ea typeface="Arial Narrow"/>
                          <a:cs typeface="Arial Narrow"/>
                          <a:sym typeface="Arial Narrow"/>
                        </a:rPr>
                        <a:t> </a:t>
                      </a:r>
                      <a:r>
                        <a:rPr sz="3200" b="1" dirty="0" err="1">
                          <a:solidFill>
                            <a:schemeClr val="accent3">
                              <a:lumOff val="44000"/>
                            </a:schemeClr>
                          </a:solidFill>
                          <a:latin typeface="Arial Narrow"/>
                          <a:ea typeface="Arial Narrow"/>
                          <a:cs typeface="Arial Narrow"/>
                          <a:sym typeface="Arial Narrow"/>
                        </a:rPr>
                        <a:t>الجيد</a:t>
                      </a:r>
                      <a:endParaRPr sz="3200" b="1" dirty="0">
                        <a:solidFill>
                          <a:schemeClr val="accent3">
                            <a:lumOff val="44000"/>
                          </a:schemeClr>
                        </a:solidFill>
                        <a:latin typeface="Arial Narrow"/>
                        <a:ea typeface="Arial Narrow"/>
                        <a:cs typeface="Arial Narrow"/>
                        <a:sym typeface="Arial Narrow"/>
                      </a:endParaRP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solidFill>
                      <a:srgbClr val="000000"/>
                    </a:solidFill>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extLst>
                  <a:ext uri="{0D108BD9-81ED-4DB2-BD59-A6C34878D82A}">
                    <a16:rowId xmlns:a16="http://schemas.microsoft.com/office/drawing/2014/main" val="10000"/>
                  </a:ext>
                </a:extLst>
              </a:tr>
              <a:tr h="555411">
                <a:tc gridSpan="2">
                  <a:txBody>
                    <a:bodyPr/>
                    <a:lstStyle/>
                    <a:p>
                      <a:pPr>
                        <a:defRPr sz="1800"/>
                      </a:pPr>
                      <a:r>
                        <a:rPr sz="2400" b="1">
                          <a:latin typeface="Arial Narrow"/>
                          <a:ea typeface="Arial Narrow"/>
                          <a:cs typeface="Arial Narrow"/>
                          <a:sym typeface="Arial Narrow"/>
                        </a:rPr>
                        <a:t>الإنقسامات</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hMerge="1">
                  <a:txBody>
                    <a:bodyPr/>
                    <a:lstStyle/>
                    <a:p>
                      <a:endParaRPr lang="ar-JO"/>
                    </a:p>
                  </a:txBody>
                  <a:tcPr/>
                </a:tc>
                <a:tc gridSpan="3">
                  <a:txBody>
                    <a:bodyPr/>
                    <a:lstStyle/>
                    <a:p>
                      <a:pPr>
                        <a:defRPr sz="1800"/>
                      </a:pPr>
                      <a:r>
                        <a:rPr sz="2400" b="1" dirty="0" err="1">
                          <a:latin typeface="Arial Narrow"/>
                          <a:ea typeface="Arial Narrow"/>
                          <a:cs typeface="Arial Narrow"/>
                          <a:sym typeface="Arial Narrow"/>
                        </a:rPr>
                        <a:t>ال</a:t>
                      </a:r>
                      <a:r>
                        <a:rPr lang="ar-JO" sz="2400" b="1" dirty="0">
                          <a:latin typeface="Arial Narrow"/>
                          <a:ea typeface="Arial Narrow"/>
                          <a:cs typeface="Arial Narrow"/>
                          <a:sym typeface="Arial Narrow"/>
                        </a:rPr>
                        <a:t>إ</a:t>
                      </a:r>
                      <a:r>
                        <a:rPr sz="2400" b="1" dirty="0" err="1">
                          <a:latin typeface="Arial Narrow"/>
                          <a:ea typeface="Arial Narrow"/>
                          <a:cs typeface="Arial Narrow"/>
                          <a:sym typeface="Arial Narrow"/>
                        </a:rPr>
                        <a:t>ضطرابات</a:t>
                      </a:r>
                      <a:endParaRPr sz="2400" b="1" dirty="0">
                        <a:latin typeface="Arial Narrow"/>
                        <a:ea typeface="Arial Narrow"/>
                        <a:cs typeface="Arial Narrow"/>
                        <a:sym typeface="Arial Narrow"/>
                      </a:endParaRP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hMerge="1">
                  <a:txBody>
                    <a:bodyPr/>
                    <a:lstStyle/>
                    <a:p>
                      <a:endParaRPr lang="ar-JO"/>
                    </a:p>
                  </a:txBody>
                  <a:tcPr/>
                </a:tc>
                <a:tc hMerge="1">
                  <a:txBody>
                    <a:bodyPr/>
                    <a:lstStyle/>
                    <a:p>
                      <a:endParaRPr lang="ar-JO"/>
                    </a:p>
                  </a:txBody>
                  <a:tcPr/>
                </a:tc>
                <a:tc gridSpan="7">
                  <a:txBody>
                    <a:bodyPr/>
                    <a:lstStyle/>
                    <a:p>
                      <a:pPr>
                        <a:defRPr sz="1800"/>
                      </a:pPr>
                      <a:r>
                        <a:rPr sz="2400" b="1">
                          <a:latin typeface="Arial Narrow"/>
                          <a:ea typeface="Arial Narrow"/>
                          <a:cs typeface="Arial Narrow"/>
                          <a:sym typeface="Arial Narrow"/>
                        </a:rPr>
                        <a:t>العقيدة</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extLst>
                  <a:ext uri="{0D108BD9-81ED-4DB2-BD59-A6C34878D82A}">
                    <a16:rowId xmlns:a16="http://schemas.microsoft.com/office/drawing/2014/main" val="10001"/>
                  </a:ext>
                </a:extLst>
              </a:tr>
              <a:tr h="1054670">
                <a:tc gridSpan="2">
                  <a:txBody>
                    <a:bodyPr/>
                    <a:lstStyle/>
                    <a:p>
                      <a:pPr>
                        <a:defRPr sz="1800"/>
                      </a:pPr>
                      <a:r>
                        <a:rPr b="1" dirty="0" err="1">
                          <a:latin typeface="Arial Narrow"/>
                          <a:ea typeface="Arial Narrow"/>
                          <a:cs typeface="Arial Narrow"/>
                          <a:sym typeface="Arial Narrow"/>
                        </a:rPr>
                        <a:t>تقرير</a:t>
                      </a:r>
                      <a:r>
                        <a:rPr b="1" dirty="0">
                          <a:latin typeface="Arial Narrow"/>
                          <a:ea typeface="Arial Narrow"/>
                          <a:cs typeface="Arial Narrow"/>
                          <a:sym typeface="Arial Narrow"/>
                        </a:rPr>
                        <a:t> </a:t>
                      </a:r>
                      <a:r>
                        <a:rPr b="1" dirty="0" err="1">
                          <a:latin typeface="Arial Narrow"/>
                          <a:ea typeface="Arial Narrow"/>
                          <a:cs typeface="Arial Narrow"/>
                          <a:sym typeface="Arial Narrow"/>
                        </a:rPr>
                        <a:t>بأجوبة</a:t>
                      </a:r>
                      <a:r>
                        <a:rPr b="1" dirty="0">
                          <a:latin typeface="Arial Narrow"/>
                          <a:ea typeface="Arial Narrow"/>
                          <a:cs typeface="Arial Narrow"/>
                          <a:sym typeface="Arial Narrow"/>
                        </a:rPr>
                        <a:t> </a:t>
                      </a:r>
                      <a:r>
                        <a:rPr b="1" dirty="0" err="1">
                          <a:latin typeface="Arial Narrow"/>
                          <a:ea typeface="Arial Narrow"/>
                          <a:cs typeface="Arial Narrow"/>
                          <a:sym typeface="Arial Narrow"/>
                        </a:rPr>
                        <a:t>من</a:t>
                      </a:r>
                      <a:r>
                        <a:rPr b="1" dirty="0">
                          <a:latin typeface="Arial Narrow"/>
                          <a:ea typeface="Arial Narrow"/>
                          <a:cs typeface="Arial Narrow"/>
                          <a:sym typeface="Arial Narrow"/>
                        </a:rPr>
                        <a:t> </a:t>
                      </a:r>
                      <a:r>
                        <a:rPr b="1" dirty="0" err="1">
                          <a:latin typeface="Arial Narrow"/>
                          <a:ea typeface="Arial Narrow"/>
                          <a:cs typeface="Arial Narrow"/>
                          <a:sym typeface="Arial Narrow"/>
                        </a:rPr>
                        <a:t>أهل</a:t>
                      </a:r>
                      <a:r>
                        <a:rPr b="1" dirty="0">
                          <a:latin typeface="Arial Narrow"/>
                          <a:ea typeface="Arial Narrow"/>
                          <a:cs typeface="Arial Narrow"/>
                          <a:sym typeface="Arial Narrow"/>
                        </a:rPr>
                        <a:t> </a:t>
                      </a:r>
                      <a:r>
                        <a:rPr b="1" dirty="0" err="1">
                          <a:latin typeface="Arial Narrow"/>
                          <a:ea typeface="Arial Narrow"/>
                          <a:cs typeface="Arial Narrow"/>
                          <a:sym typeface="Arial Narrow"/>
                        </a:rPr>
                        <a:t>خلوي</a:t>
                      </a:r>
                      <a:r>
                        <a:rPr b="1" dirty="0">
                          <a:latin typeface="Arial Narrow"/>
                          <a:ea typeface="Arial Narrow"/>
                          <a:cs typeface="Arial Narrow"/>
                          <a:sym typeface="Arial Narrow"/>
                        </a:rPr>
                        <a:t>
 ( ١: ١١)</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hMerge="1">
                  <a:txBody>
                    <a:bodyPr/>
                    <a:lstStyle/>
                    <a:p>
                      <a:endParaRPr lang="ar-JO"/>
                    </a:p>
                  </a:txBody>
                  <a:tcPr/>
                </a:tc>
                <a:tc gridSpan="3">
                  <a:txBody>
                    <a:bodyPr/>
                    <a:lstStyle/>
                    <a:p>
                      <a:pPr>
                        <a:defRPr sz="1800"/>
                      </a:pPr>
                      <a:r>
                        <a:rPr b="1" dirty="0">
                          <a:latin typeface="Arial Narrow"/>
                          <a:ea typeface="Arial Narrow"/>
                          <a:cs typeface="Arial Narrow"/>
                          <a:sym typeface="Arial Narrow"/>
                        </a:rPr>
                        <a:t>تقرير بأجوبة من
 أهل خلوي
 ( ٥: ١، ١١: ١  ) 
</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hMerge="1">
                  <a:txBody>
                    <a:bodyPr/>
                    <a:lstStyle/>
                    <a:p>
                      <a:endParaRPr lang="ar-JO"/>
                    </a:p>
                  </a:txBody>
                  <a:tcPr/>
                </a:tc>
                <a:tc hMerge="1">
                  <a:txBody>
                    <a:bodyPr/>
                    <a:lstStyle/>
                    <a:p>
                      <a:endParaRPr lang="ar-JO"/>
                    </a:p>
                  </a:txBody>
                  <a:tcPr/>
                </a:tc>
                <a:tc gridSpan="7">
                  <a:txBody>
                    <a:bodyPr/>
                    <a:lstStyle/>
                    <a:p>
                      <a:pPr>
                        <a:defRPr sz="1800"/>
                      </a:pPr>
                      <a:r>
                        <a:rPr b="1">
                          <a:latin typeface="Arial Narrow"/>
                          <a:ea typeface="Arial Narrow"/>
                          <a:cs typeface="Arial Narrow"/>
                          <a:sym typeface="Arial Narrow"/>
                        </a:rPr>
                        <a:t>رسالة بها أجوبة من الكنيسة 
(٧: ١ ; ٨: ١; ١٢: ١; ١٥: ١; ١٦ :١)</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extLst>
                  <a:ext uri="{0D108BD9-81ED-4DB2-BD59-A6C34878D82A}">
                    <a16:rowId xmlns:a16="http://schemas.microsoft.com/office/drawing/2014/main" val="10002"/>
                  </a:ext>
                </a:extLst>
              </a:tr>
              <a:tr h="555411">
                <a:tc gridSpan="2">
                  <a:txBody>
                    <a:bodyPr/>
                    <a:lstStyle/>
                    <a:p>
                      <a:pPr>
                        <a:defRPr sz="1800"/>
                      </a:pPr>
                      <a:r>
                        <a:rPr sz="2000" b="1">
                          <a:latin typeface="Arial Narrow"/>
                          <a:ea typeface="Arial Narrow"/>
                          <a:cs typeface="Arial Narrow"/>
                          <a:sym typeface="Arial Narrow"/>
                        </a:rPr>
                        <a:t>القيادة </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hMerge="1">
                  <a:txBody>
                    <a:bodyPr/>
                    <a:lstStyle/>
                    <a:p>
                      <a:endParaRPr lang="ar-JO"/>
                    </a:p>
                  </a:txBody>
                  <a:tcPr/>
                </a:tc>
                <a:tc gridSpan="3">
                  <a:txBody>
                    <a:bodyPr/>
                    <a:lstStyle/>
                    <a:p>
                      <a:pPr>
                        <a:defRPr sz="1800"/>
                      </a:pPr>
                      <a:r>
                        <a:rPr sz="2000" b="1">
                          <a:latin typeface="Arial Narrow"/>
                          <a:ea typeface="Arial Narrow"/>
                          <a:cs typeface="Arial Narrow"/>
                          <a:sym typeface="Arial Narrow"/>
                        </a:rPr>
                        <a:t>العلاقات </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hMerge="1">
                  <a:txBody>
                    <a:bodyPr/>
                    <a:lstStyle/>
                    <a:p>
                      <a:endParaRPr lang="ar-JO"/>
                    </a:p>
                  </a:txBody>
                  <a:tcPr/>
                </a:tc>
                <a:tc hMerge="1">
                  <a:txBody>
                    <a:bodyPr/>
                    <a:lstStyle/>
                    <a:p>
                      <a:endParaRPr lang="ar-JO"/>
                    </a:p>
                  </a:txBody>
                  <a:tcPr/>
                </a:tc>
                <a:tc gridSpan="7">
                  <a:txBody>
                    <a:bodyPr/>
                    <a:lstStyle/>
                    <a:p>
                      <a:pPr>
                        <a:defRPr sz="1800"/>
                      </a:pPr>
                      <a:r>
                        <a:rPr sz="2000" b="1">
                          <a:latin typeface="Arial Narrow"/>
                          <a:ea typeface="Arial Narrow"/>
                          <a:cs typeface="Arial Narrow"/>
                          <a:sym typeface="Arial Narrow"/>
                        </a:rPr>
                        <a:t>لاهوت</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extLst>
                  <a:ext uri="{0D108BD9-81ED-4DB2-BD59-A6C34878D82A}">
                    <a16:rowId xmlns:a16="http://schemas.microsoft.com/office/drawing/2014/main" val="10003"/>
                  </a:ext>
                </a:extLst>
              </a:tr>
              <a:tr h="555411">
                <a:tc gridSpan="2">
                  <a:txBody>
                    <a:bodyPr/>
                    <a:lstStyle/>
                    <a:p>
                      <a:pPr>
                        <a:defRPr sz="1800"/>
                      </a:pPr>
                      <a:r>
                        <a:rPr sz="2000" b="1">
                          <a:latin typeface="Arial Narrow"/>
                          <a:ea typeface="Arial Narrow"/>
                          <a:cs typeface="Arial Narrow"/>
                          <a:sym typeface="Arial Narrow"/>
                        </a:rPr>
                        <a:t>الكبرياء</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hMerge="1">
                  <a:txBody>
                    <a:bodyPr/>
                    <a:lstStyle/>
                    <a:p>
                      <a:endParaRPr lang="ar-JO"/>
                    </a:p>
                  </a:txBody>
                  <a:tcPr/>
                </a:tc>
                <a:tc gridSpan="3">
                  <a:txBody>
                    <a:bodyPr/>
                    <a:lstStyle/>
                    <a:p>
                      <a:pPr>
                        <a:defRPr sz="1800"/>
                      </a:pPr>
                      <a:r>
                        <a:rPr sz="2000" b="1">
                          <a:latin typeface="Arial Narrow"/>
                          <a:ea typeface="Arial Narrow"/>
                          <a:cs typeface="Arial Narrow"/>
                          <a:sym typeface="Arial Narrow"/>
                        </a:rPr>
                        <a:t>الفجور</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hMerge="1">
                  <a:txBody>
                    <a:bodyPr/>
                    <a:lstStyle/>
                    <a:p>
                      <a:endParaRPr lang="ar-JO"/>
                    </a:p>
                  </a:txBody>
                  <a:tcPr/>
                </a:tc>
                <a:tc hMerge="1">
                  <a:txBody>
                    <a:bodyPr/>
                    <a:lstStyle/>
                    <a:p>
                      <a:endParaRPr lang="ar-JO"/>
                    </a:p>
                  </a:txBody>
                  <a:tcPr/>
                </a:tc>
                <a:tc gridSpan="7">
                  <a:txBody>
                    <a:bodyPr/>
                    <a:lstStyle/>
                    <a:p>
                      <a:pPr>
                        <a:defRPr sz="1800"/>
                      </a:pPr>
                      <a:r>
                        <a:rPr sz="2000" b="1">
                          <a:latin typeface="Arial Narrow"/>
                          <a:ea typeface="Arial Narrow"/>
                          <a:cs typeface="Arial Narrow"/>
                          <a:sym typeface="Arial Narrow"/>
                        </a:rPr>
                        <a:t>الانانية</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extLst>
                  <a:ext uri="{0D108BD9-81ED-4DB2-BD59-A6C34878D82A}">
                    <a16:rowId xmlns:a16="http://schemas.microsoft.com/office/drawing/2014/main" val="10004"/>
                  </a:ext>
                </a:extLst>
              </a:tr>
              <a:tr h="729358">
                <a:tc>
                  <a:txBody>
                    <a:bodyPr/>
                    <a:lstStyle/>
                    <a:p>
                      <a:pPr>
                        <a:defRPr sz="1800"/>
                      </a:pPr>
                      <a:r>
                        <a:rPr sz="1600" b="1">
                          <a:latin typeface="Arial Narrow"/>
                          <a:ea typeface="Arial Narrow"/>
                          <a:cs typeface="Arial Narrow"/>
                          <a:sym typeface="Arial Narrow"/>
                        </a:rPr>
                        <a:t>تحية 
و
مشاكل</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a:defRPr sz="1800"/>
                      </a:pPr>
                      <a:r>
                        <a:rPr sz="1600" b="1">
                          <a:latin typeface="Arial Narrow"/>
                          <a:ea typeface="Arial Narrow"/>
                          <a:cs typeface="Arial Narrow"/>
                          <a:sym typeface="Arial Narrow"/>
                        </a:rPr>
                        <a:t>سوء فهم</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a:defRPr sz="1800"/>
                      </a:pPr>
                      <a:r>
                        <a:rPr sz="1600" b="1">
                          <a:latin typeface="Arial Narrow"/>
                          <a:ea typeface="Arial Narrow"/>
                          <a:cs typeface="Arial Narrow"/>
                          <a:sym typeface="Arial Narrow"/>
                        </a:rPr>
                        <a:t>نكاح الاقارب</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a:defRPr sz="1800"/>
                      </a:pPr>
                      <a:r>
                        <a:rPr sz="1600" b="1">
                          <a:latin typeface="Arial Narrow"/>
                          <a:ea typeface="Arial Narrow"/>
                          <a:cs typeface="Arial Narrow"/>
                          <a:sym typeface="Arial Narrow"/>
                        </a:rPr>
                        <a:t>دعاوي قضائية</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a:defRPr sz="1800"/>
                      </a:pPr>
                      <a:r>
                        <a:rPr sz="1600" b="1">
                          <a:latin typeface="Arial Narrow"/>
                          <a:ea typeface="Arial Narrow"/>
                          <a:cs typeface="Arial Narrow"/>
                          <a:sym typeface="Arial Narrow"/>
                        </a:rPr>
                        <a:t>بغاء</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a:defRPr sz="1800"/>
                      </a:pPr>
                      <a:r>
                        <a:rPr sz="1600" b="1">
                          <a:latin typeface="Arial Narrow"/>
                          <a:ea typeface="Arial Narrow"/>
                          <a:cs typeface="Arial Narrow"/>
                          <a:sym typeface="Arial Narrow"/>
                        </a:rPr>
                        <a:t>زواج </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a:defRPr sz="1800"/>
                      </a:pPr>
                      <a:r>
                        <a:rPr sz="1600" b="1">
                          <a:latin typeface="Arial Narrow"/>
                          <a:ea typeface="Arial Narrow"/>
                          <a:cs typeface="Arial Narrow"/>
                          <a:sym typeface="Arial Narrow"/>
                        </a:rPr>
                        <a:t>حرية</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a:defRPr sz="1800"/>
                      </a:pPr>
                      <a:r>
                        <a:rPr sz="1600" b="1">
                          <a:latin typeface="Arial Narrow"/>
                          <a:ea typeface="Arial Narrow"/>
                          <a:cs typeface="Arial Narrow"/>
                          <a:sym typeface="Arial Narrow"/>
                        </a:rPr>
                        <a:t>غطاء الرأس</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a:defRPr sz="1800"/>
                      </a:pPr>
                      <a:r>
                        <a:rPr sz="1600" b="1">
                          <a:latin typeface="Arial Narrow"/>
                          <a:ea typeface="Arial Narrow"/>
                          <a:cs typeface="Arial Narrow"/>
                          <a:sym typeface="Arial Narrow"/>
                        </a:rPr>
                        <a:t>عشاء الرب</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a:defRPr sz="1800"/>
                      </a:pPr>
                      <a:r>
                        <a:rPr sz="1600" b="1">
                          <a:latin typeface="Arial Narrow"/>
                          <a:ea typeface="Arial Narrow"/>
                          <a:cs typeface="Arial Narrow"/>
                          <a:sym typeface="Arial Narrow"/>
                        </a:rPr>
                        <a:t>هدايا</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a:defRPr sz="1800"/>
                      </a:pPr>
                      <a:r>
                        <a:rPr sz="1600" b="1">
                          <a:latin typeface="Arial Narrow"/>
                          <a:ea typeface="Arial Narrow"/>
                          <a:cs typeface="Arial Narrow"/>
                          <a:sym typeface="Arial Narrow"/>
                        </a:rPr>
                        <a:t>القيامة</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a:defRPr sz="1800"/>
                      </a:pPr>
                      <a:r>
                        <a:rPr sz="1600" b="1">
                          <a:latin typeface="Arial Narrow"/>
                          <a:ea typeface="Arial Narrow"/>
                          <a:cs typeface="Arial Narrow"/>
                          <a:sym typeface="Arial Narrow"/>
                        </a:rPr>
                        <a:t>تقديم الإنجيل</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extLst>
                  <a:ext uri="{0D108BD9-81ED-4DB2-BD59-A6C34878D82A}">
                    <a16:rowId xmlns:a16="http://schemas.microsoft.com/office/drawing/2014/main" val="10005"/>
                  </a:ext>
                </a:extLst>
              </a:tr>
              <a:tr h="729358">
                <a:tc>
                  <a:txBody>
                    <a:bodyPr/>
                    <a:lstStyle/>
                    <a:p>
                      <a:pPr rtl="1">
                        <a:defRPr sz="1800"/>
                      </a:pPr>
                      <a:r>
                        <a:rPr sz="1600" b="1" dirty="0">
                          <a:latin typeface="Arial Narrow"/>
                          <a:ea typeface="Arial Narrow"/>
                          <a:cs typeface="Arial Narrow"/>
                          <a:sym typeface="Arial Narrow"/>
                        </a:rPr>
                        <a:t>١: ١ - ١٧</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rtl="1">
                        <a:defRPr sz="1800"/>
                      </a:pPr>
                      <a:r>
                        <a:rPr sz="1600" b="1" dirty="0">
                          <a:latin typeface="Arial Narrow"/>
                          <a:ea typeface="Arial Narrow"/>
                          <a:cs typeface="Arial Narrow"/>
                          <a:sym typeface="Arial Narrow"/>
                        </a:rPr>
                        <a:t>١: ١٨ </a:t>
                      </a:r>
                      <a:r>
                        <a:rPr lang="en-US" sz="1600" b="1" dirty="0">
                          <a:latin typeface="Arial Narrow"/>
                          <a:ea typeface="Arial Narrow"/>
                          <a:cs typeface="Arial Narrow"/>
                          <a:sym typeface="Arial Narrow"/>
                        </a:rPr>
                        <a:t>-</a:t>
                      </a:r>
                      <a:r>
                        <a:rPr sz="1600" b="1" dirty="0">
                          <a:latin typeface="Arial Narrow"/>
                          <a:ea typeface="Arial Narrow"/>
                          <a:cs typeface="Arial Narrow"/>
                          <a:sym typeface="Arial Narrow"/>
                        </a:rPr>
                        <a:t> ٤: ٢١</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a:defRPr sz="1800"/>
                      </a:pPr>
                      <a:r>
                        <a:rPr lang="ar-JO" sz="1600" b="1" dirty="0">
                          <a:latin typeface="Arial Narrow"/>
                          <a:ea typeface="Arial Narrow"/>
                          <a:cs typeface="Arial Narrow"/>
                          <a:sym typeface="Arial Narrow"/>
                        </a:rPr>
                        <a:t>٥</a:t>
                      </a:r>
                      <a:endParaRPr sz="1600" b="1" dirty="0">
                        <a:latin typeface="Arial Narrow"/>
                        <a:ea typeface="Arial Narrow"/>
                        <a:cs typeface="Arial Narrow"/>
                        <a:sym typeface="Arial Narrow"/>
                      </a:endParaRP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rtl="1">
                        <a:defRPr sz="1800"/>
                      </a:pPr>
                      <a:r>
                        <a:rPr sz="1600" b="1" dirty="0">
                          <a:latin typeface="Arial Narrow"/>
                          <a:ea typeface="Arial Narrow"/>
                          <a:cs typeface="Arial Narrow"/>
                          <a:sym typeface="Arial Narrow"/>
                        </a:rPr>
                        <a:t>٦: ١- ١١</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rtl="1">
                        <a:defRPr sz="1800"/>
                      </a:pPr>
                      <a:r>
                        <a:rPr sz="1600" b="1" dirty="0">
                          <a:latin typeface="Arial Narrow"/>
                          <a:ea typeface="Arial Narrow"/>
                          <a:cs typeface="Arial Narrow"/>
                          <a:sym typeface="Arial Narrow"/>
                        </a:rPr>
                        <a:t>٦: ١٢ - ٢٠</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a:defRPr sz="1800"/>
                      </a:pPr>
                      <a:r>
                        <a:rPr lang="ar-JO" sz="1600" b="1" dirty="0">
                          <a:latin typeface="Arial Narrow"/>
                          <a:ea typeface="Arial Narrow"/>
                          <a:cs typeface="Arial Narrow"/>
                          <a:sym typeface="Arial Narrow"/>
                        </a:rPr>
                        <a:t>٧</a:t>
                      </a:r>
                      <a:endParaRPr sz="1600" b="1" dirty="0">
                        <a:latin typeface="Arial Narrow"/>
                        <a:ea typeface="Arial Narrow"/>
                        <a:cs typeface="Arial Narrow"/>
                        <a:sym typeface="Arial Narrow"/>
                      </a:endParaRP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rtl="1">
                        <a:defRPr sz="1800"/>
                      </a:pPr>
                      <a:r>
                        <a:rPr sz="1600" b="1" dirty="0">
                          <a:latin typeface="Arial Narrow"/>
                          <a:ea typeface="Arial Narrow"/>
                          <a:cs typeface="Arial Narrow"/>
                          <a:sym typeface="Arial Narrow"/>
                        </a:rPr>
                        <a:t>٨: ١ </a:t>
                      </a:r>
                      <a:r>
                        <a:rPr lang="en-US" sz="1600" b="1" dirty="0">
                          <a:latin typeface="Arial Narrow"/>
                          <a:ea typeface="Arial Narrow"/>
                          <a:cs typeface="Arial Narrow"/>
                          <a:sym typeface="Arial Narrow"/>
                        </a:rPr>
                        <a:t>-</a:t>
                      </a:r>
                      <a:r>
                        <a:rPr sz="1600" b="1" dirty="0">
                          <a:latin typeface="Arial Narrow"/>
                          <a:ea typeface="Arial Narrow"/>
                          <a:cs typeface="Arial Narrow"/>
                          <a:sym typeface="Arial Narrow"/>
                        </a:rPr>
                        <a:t> ١١: ١</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rtl="1">
                        <a:defRPr sz="1800"/>
                      </a:pPr>
                      <a:r>
                        <a:rPr sz="1600" b="1" dirty="0">
                          <a:latin typeface="Arial Narrow"/>
                          <a:ea typeface="Arial Narrow"/>
                          <a:cs typeface="Arial Narrow"/>
                          <a:sym typeface="Arial Narrow"/>
                        </a:rPr>
                        <a:t>١١: ٢ - ١٦</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rtl="1">
                        <a:defRPr sz="1800"/>
                      </a:pPr>
                      <a:r>
                        <a:rPr sz="1600" b="1" dirty="0">
                          <a:latin typeface="Arial Narrow"/>
                          <a:ea typeface="Arial Narrow"/>
                          <a:cs typeface="Arial Narrow"/>
                          <a:sym typeface="Arial Narrow"/>
                        </a:rPr>
                        <a:t>١١: ١٧ - ٣٤</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rtl="1">
                        <a:defRPr sz="1800"/>
                      </a:pPr>
                      <a:r>
                        <a:rPr sz="1600" b="1" dirty="0">
                          <a:latin typeface="Arial Narrow"/>
                          <a:ea typeface="Arial Narrow"/>
                          <a:cs typeface="Arial Narrow"/>
                          <a:sym typeface="Arial Narrow"/>
                        </a:rPr>
                        <a:t>١٢ - ١٤</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a:defRPr sz="1800"/>
                      </a:pPr>
                      <a:r>
                        <a:rPr lang="ar-JO" sz="1600" b="1" dirty="0">
                          <a:latin typeface="Arial Narrow"/>
                          <a:ea typeface="Arial Narrow"/>
                          <a:cs typeface="Arial Narrow"/>
                          <a:sym typeface="Arial Narrow"/>
                        </a:rPr>
                        <a:t>١٥</a:t>
                      </a:r>
                      <a:endParaRPr sz="1600" b="1" dirty="0">
                        <a:latin typeface="Arial Narrow"/>
                        <a:ea typeface="Arial Narrow"/>
                        <a:cs typeface="Arial Narrow"/>
                        <a:sym typeface="Arial Narrow"/>
                      </a:endParaRP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a:txBody>
                    <a:bodyPr/>
                    <a:lstStyle/>
                    <a:p>
                      <a:pPr>
                        <a:defRPr sz="1800"/>
                      </a:pPr>
                      <a:r>
                        <a:rPr lang="ar-JO" sz="1600" b="1" dirty="0">
                          <a:latin typeface="Arial Narrow"/>
                          <a:ea typeface="Arial Narrow"/>
                          <a:cs typeface="Arial Narrow"/>
                          <a:sym typeface="Arial Narrow"/>
                        </a:rPr>
                        <a:t>١٦</a:t>
                      </a:r>
                      <a:endParaRPr sz="1600" b="1" dirty="0">
                        <a:latin typeface="Arial Narrow"/>
                        <a:ea typeface="Arial Narrow"/>
                        <a:cs typeface="Arial Narrow"/>
                        <a:sym typeface="Arial Narrow"/>
                      </a:endParaRP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extLst>
                  <a:ext uri="{0D108BD9-81ED-4DB2-BD59-A6C34878D82A}">
                    <a16:rowId xmlns:a16="http://schemas.microsoft.com/office/drawing/2014/main" val="10006"/>
                  </a:ext>
                </a:extLst>
              </a:tr>
              <a:tr h="555411">
                <a:tc gridSpan="12">
                  <a:txBody>
                    <a:bodyPr/>
                    <a:lstStyle/>
                    <a:p>
                      <a:pPr>
                        <a:defRPr sz="1800"/>
                      </a:pPr>
                      <a:r>
                        <a:rPr b="1">
                          <a:latin typeface="Arial Narrow"/>
                          <a:ea typeface="Arial Narrow"/>
                          <a:cs typeface="Arial Narrow"/>
                          <a:sym typeface="Arial Narrow"/>
                        </a:rPr>
                        <a:t>افسس</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extLst>
                  <a:ext uri="{0D108BD9-81ED-4DB2-BD59-A6C34878D82A}">
                    <a16:rowId xmlns:a16="http://schemas.microsoft.com/office/drawing/2014/main" val="10007"/>
                  </a:ext>
                </a:extLst>
              </a:tr>
              <a:tr h="555411">
                <a:tc gridSpan="12">
                  <a:txBody>
                    <a:bodyPr/>
                    <a:lstStyle/>
                    <a:p>
                      <a:pPr rtl="1">
                        <a:defRPr sz="1800"/>
                      </a:pPr>
                      <a:r>
                        <a:rPr b="1" dirty="0" err="1">
                          <a:latin typeface="Arial Narrow"/>
                          <a:ea typeface="Arial Narrow"/>
                          <a:cs typeface="Arial Narrow"/>
                          <a:sym typeface="Arial Narrow"/>
                        </a:rPr>
                        <a:t>مايو</a:t>
                      </a:r>
                      <a:r>
                        <a:rPr b="1" dirty="0">
                          <a:latin typeface="Arial Narrow"/>
                          <a:ea typeface="Arial Narrow"/>
                          <a:cs typeface="Arial Narrow"/>
                          <a:sym typeface="Arial Narrow"/>
                        </a:rPr>
                        <a:t> ٥٦ </a:t>
                      </a:r>
                      <a:r>
                        <a:rPr lang="ar-JO" b="1" dirty="0">
                          <a:latin typeface="Arial Narrow"/>
                          <a:ea typeface="Arial Narrow"/>
                          <a:cs typeface="Arial Narrow"/>
                          <a:sym typeface="Arial Narrow"/>
                        </a:rPr>
                        <a:t>(</a:t>
                      </a:r>
                      <a:r>
                        <a:rPr b="1" dirty="0">
                          <a:latin typeface="Arial Narrow"/>
                          <a:ea typeface="Arial Narrow"/>
                          <a:cs typeface="Arial Narrow"/>
                          <a:sym typeface="Arial Narrow"/>
                        </a:rPr>
                        <a:t> </a:t>
                      </a:r>
                      <a:r>
                        <a:rPr b="1" dirty="0" err="1">
                          <a:latin typeface="Arial Narrow"/>
                          <a:ea typeface="Arial Narrow"/>
                          <a:cs typeface="Arial Narrow"/>
                          <a:sym typeface="Arial Narrow"/>
                        </a:rPr>
                        <a:t>الرحلة</a:t>
                      </a:r>
                      <a:r>
                        <a:rPr b="1" dirty="0">
                          <a:latin typeface="Arial Narrow"/>
                          <a:ea typeface="Arial Narrow"/>
                          <a:cs typeface="Arial Narrow"/>
                          <a:sym typeface="Arial Narrow"/>
                        </a:rPr>
                        <a:t> </a:t>
                      </a:r>
                      <a:r>
                        <a:rPr b="1" dirty="0" err="1">
                          <a:latin typeface="Arial Narrow"/>
                          <a:ea typeface="Arial Narrow"/>
                          <a:cs typeface="Arial Narrow"/>
                          <a:sym typeface="Arial Narrow"/>
                        </a:rPr>
                        <a:t>التبشيرية</a:t>
                      </a:r>
                      <a:r>
                        <a:rPr b="1" dirty="0">
                          <a:latin typeface="Arial Narrow"/>
                          <a:ea typeface="Arial Narrow"/>
                          <a:cs typeface="Arial Narrow"/>
                          <a:sym typeface="Arial Narrow"/>
                        </a:rPr>
                        <a:t> </a:t>
                      </a:r>
                      <a:r>
                        <a:rPr b="1" dirty="0" err="1">
                          <a:latin typeface="Arial Narrow"/>
                          <a:ea typeface="Arial Narrow"/>
                          <a:cs typeface="Arial Narrow"/>
                          <a:sym typeface="Arial Narrow"/>
                        </a:rPr>
                        <a:t>الثالثة</a:t>
                      </a:r>
                      <a:r>
                        <a:rPr b="1" dirty="0">
                          <a:latin typeface="Arial Narrow"/>
                          <a:ea typeface="Arial Narrow"/>
                          <a:cs typeface="Arial Narrow"/>
                          <a:sym typeface="Arial Narrow"/>
                        </a:rPr>
                        <a:t> </a:t>
                      </a:r>
                      <a:r>
                        <a:rPr lang="ar-JO" b="1" dirty="0">
                          <a:latin typeface="Arial Narrow"/>
                          <a:ea typeface="Arial Narrow"/>
                          <a:cs typeface="Arial Narrow"/>
                          <a:sym typeface="Arial Narrow"/>
                        </a:rPr>
                        <a:t>)</a:t>
                      </a:r>
                      <a:r>
                        <a:rPr b="1" dirty="0">
                          <a:latin typeface="Arial Narrow"/>
                          <a:ea typeface="Arial Narrow"/>
                          <a:cs typeface="Arial Narrow"/>
                          <a:sym typeface="Arial Narrow"/>
                        </a:rPr>
                        <a:t> </a:t>
                      </a:r>
                    </a:p>
                  </a:txBody>
                  <a:tcPr marL="0" marR="0" marT="0" marB="0" anchor="ctr" horzOverflow="overflow">
                    <a:lnL w="12700">
                      <a:solidFill>
                        <a:srgbClr val="000000"/>
                      </a:solidFill>
                    </a:lnL>
                    <a:lnR w="12700">
                      <a:solidFill>
                        <a:srgbClr val="000000"/>
                      </a:solidFill>
                    </a:lnR>
                    <a:lnT w="12700">
                      <a:solidFill>
                        <a:srgbClr val="000000"/>
                      </a:solidFill>
                    </a:lnT>
                    <a:lnB w="12700">
                      <a:solidFill>
                        <a:srgbClr val="000000"/>
                      </a:solidFill>
                    </a:lnB>
                    <a:noFill/>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extLst>
                  <a:ext uri="{0D108BD9-81ED-4DB2-BD59-A6C34878D82A}">
                    <a16:rowId xmlns:a16="http://schemas.microsoft.com/office/drawing/2014/main" val="10008"/>
                  </a:ext>
                </a:extLst>
              </a:tr>
            </a:tbl>
          </a:graphicData>
        </a:graphic>
      </p:graphicFrame>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iterate>
                                    <p:tmAbs val="0"/>
                                  </p:iterate>
                                  <p:childTnLst>
                                    <p:set>
                                      <p:cBhvr>
                                        <p:cTn id="6" fill="hold"/>
                                        <p:tgtEl>
                                          <p:spTgt spid="11215"/>
                                        </p:tgtEl>
                                        <p:attrNameLst>
                                          <p:attrName>style.visibility</p:attrName>
                                        </p:attrNameLst>
                                      </p:cBhvr>
                                      <p:to>
                                        <p:strVal val="visible"/>
                                      </p:to>
                                    </p:set>
                                    <p:animEffect transition="in" filter="blinds(horizontal)">
                                      <p:cBhvr>
                                        <p:cTn id="7" dur="500"/>
                                        <p:tgtEl>
                                          <p:spTgt spid="112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15" grpId="0" animBg="1" advAuto="0"/>
    </p:bldLst>
  </p:timing>
</p:sld>
</file>

<file path=ppt/slides/slide1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19" name="Picture 8" descr="Picture 8"/>
          <p:cNvPicPr>
            <a:picLocks noChangeAspect="1"/>
          </p:cNvPicPr>
          <p:nvPr/>
        </p:nvPicPr>
        <p:blipFill rotWithShape="1">
          <a:blip r:embed="rId3" cstate="print"/>
          <a:srcRect l="20998" t="37192" r="984" b="10529"/>
          <a:stretch/>
        </p:blipFill>
        <p:spPr>
          <a:xfrm>
            <a:off x="398252" y="799275"/>
            <a:ext cx="6417300" cy="6058725"/>
          </a:xfrm>
          <a:prstGeom prst="rect">
            <a:avLst/>
          </a:prstGeom>
          <a:ln w="12700" cap="flat">
            <a:noFill/>
            <a:miter lim="400000"/>
          </a:ln>
          <a:effectLst/>
        </p:spPr>
      </p:pic>
      <p:sp>
        <p:nvSpPr>
          <p:cNvPr id="11220" name="Text Box 8"/>
          <p:cNvSpPr txBox="1"/>
          <p:nvPr/>
        </p:nvSpPr>
        <p:spPr>
          <a:xfrm>
            <a:off x="281861" y="328677"/>
            <a:ext cx="6533692" cy="686454"/>
          </a:xfrm>
          <a:prstGeom prst="rect">
            <a:avLst/>
          </a:prstGeom>
          <a:solidFill>
            <a:schemeClr val="accent3">
              <a:lumOff val="44000"/>
            </a:schemeClr>
          </a:solid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65020" tIns="65020" rIns="65020" bIns="65020" numCol="1" anchor="t">
            <a:noAutofit/>
          </a:bodyPr>
          <a:lstStyle>
            <a:lvl1pPr defTabSz="1300162">
              <a:defRPr sz="3600">
                <a:effectLst>
                  <a:outerShdw blurRad="38100" dist="38100" dir="2700000" rotWithShape="0">
                    <a:srgbClr val="DDDDDD"/>
                  </a:outerShdw>
                </a:effectLst>
                <a:latin typeface="Arial"/>
                <a:ea typeface="Arial"/>
                <a:cs typeface="Arial"/>
                <a:sym typeface="Arial"/>
              </a:defRPr>
            </a:lvl1pPr>
          </a:lstStyle>
          <a:p>
            <a:pPr marL="0" marR="0" lvl="0" indent="0" algn="ctr" defTabSz="1300162" rtl="0" eaLnBrk="1" fontAlgn="auto" latinLnBrk="0" hangingPunct="0">
              <a:lnSpc>
                <a:spcPct val="100000"/>
              </a:lnSpc>
              <a:spcBef>
                <a:spcPts val="0"/>
              </a:spcBef>
              <a:spcAft>
                <a:spcPts val="0"/>
              </a:spcAft>
              <a:buClrTx/>
              <a:buSzTx/>
              <a:buFontTx/>
              <a:buNone/>
              <a:tabLst/>
              <a:defRPr/>
            </a:pPr>
            <a:r>
              <a:rPr kumimoji="0" sz="3600" b="1" i="0" u="none" strike="noStrike" kern="0" cap="none" spc="0" normalizeH="0" baseline="0" noProof="0" dirty="0">
                <a:ln>
                  <a:noFill/>
                </a:ln>
                <a:solidFill>
                  <a:srgbClr val="000000"/>
                </a:solidFill>
                <a:effectLst>
                  <a:outerShdw blurRad="38100" dist="38100" dir="2700000" rotWithShape="0">
                    <a:srgbClr val="DDDDDD"/>
                  </a:outerShdw>
                </a:effectLst>
                <a:uLnTx/>
                <a:uFillTx/>
                <a:latin typeface="Arial" panose="020B0604020202020204" pitchFamily="34" charset="0"/>
                <a:cs typeface="Arial" panose="020B0604020202020204" pitchFamily="34" charset="0"/>
                <a:sym typeface="Arial"/>
              </a:rPr>
              <a:t>كورنثوس </a:t>
            </a:r>
            <a:r>
              <a:rPr kumimoji="0" sz="3600" b="1" i="0" u="none" strike="noStrike" kern="0" cap="none" spc="0" normalizeH="0" baseline="0" noProof="0" dirty="0" err="1">
                <a:ln>
                  <a:noFill/>
                </a:ln>
                <a:solidFill>
                  <a:srgbClr val="000000"/>
                </a:solidFill>
                <a:effectLst>
                  <a:outerShdw blurRad="38100" dist="38100" dir="2700000" rotWithShape="0">
                    <a:srgbClr val="DDDDDD"/>
                  </a:outerShdw>
                </a:effectLst>
                <a:uLnTx/>
                <a:uFillTx/>
                <a:latin typeface="Arial" panose="020B0604020202020204" pitchFamily="34" charset="0"/>
                <a:cs typeface="Arial" panose="020B0604020202020204" pitchFamily="34" charset="0"/>
                <a:sym typeface="Arial"/>
              </a:rPr>
              <a:t>الأولى</a:t>
            </a:r>
            <a:endParaRPr kumimoji="0" sz="3600" b="1" i="0" u="none" strike="noStrike" kern="0" cap="none" spc="0" normalizeH="0" baseline="0" noProof="0" dirty="0">
              <a:ln>
                <a:noFill/>
              </a:ln>
              <a:solidFill>
                <a:srgbClr val="000000"/>
              </a:solidFill>
              <a:effectLst>
                <a:outerShdw blurRad="38100" dist="38100" dir="2700000" rotWithShape="0">
                  <a:srgbClr val="DDDDDD"/>
                </a:outerShdw>
              </a:effectLst>
              <a:uLnTx/>
              <a:uFillTx/>
              <a:latin typeface="Arial" panose="020B0604020202020204" pitchFamily="34" charset="0"/>
              <a:cs typeface="Arial" panose="020B0604020202020204" pitchFamily="34" charset="0"/>
              <a:sym typeface="Arial"/>
            </a:endParaRPr>
          </a:p>
        </p:txBody>
      </p:sp>
      <p:sp>
        <p:nvSpPr>
          <p:cNvPr id="11221" name="TextBox 7"/>
          <p:cNvSpPr txBox="1"/>
          <p:nvPr/>
        </p:nvSpPr>
        <p:spPr>
          <a:xfrm>
            <a:off x="5455432" y="371590"/>
            <a:ext cx="3369923" cy="2917121"/>
          </a:xfrm>
          <a:prstGeom prst="rect">
            <a:avLst/>
          </a:prstGeom>
          <a:solidFill>
            <a:schemeClr val="accent3">
              <a:lumOff val="44000"/>
            </a:schemeClr>
          </a:solid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65020" tIns="65020" rIns="65020" bIns="65020" numCol="1" anchor="t">
            <a:noAutofit/>
          </a:bodyPr>
          <a:lstStyle/>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endPar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١.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الإرشاد</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إلى</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الوحدة</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المسيحية</a:t>
            </a:r>
            <a:endParaRPr kumimoji="0" sz="12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٢.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تجاوب</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الإنسان</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الطبيعي</a:t>
            </a:r>
            <a:r>
              <a:rPr kumimoji="0" sz="2000" b="1" i="0" u="none" strike="noStrike" kern="0" cap="none" spc="0" normalizeH="0" baseline="0" noProof="0" dirty="0">
                <a:ln>
                  <a:noFill/>
                </a:ln>
                <a:solidFill>
                  <a:srgbClr val="FF0000"/>
                </a:solidFill>
                <a:effectLst/>
                <a:uLnTx/>
                <a:uFillTx/>
                <a:latin typeface="Arial" panose="020B0604020202020204" pitchFamily="34" charset="0"/>
                <a:cs typeface="Arial" panose="020B0604020202020204" pitchFamily="34" charset="0"/>
                <a:sym typeface="Arial"/>
              </a:rPr>
              <a:t> </a:t>
            </a:r>
            <a:endParaRPr kumimoji="0" sz="12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٣.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اسباب</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تجعل</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المؤمن</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جسدي</a:t>
            </a:r>
            <a:endParaRPr kumimoji="0" sz="12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٤.  </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م</a:t>
            </a:r>
            <a:r>
              <a:rPr kumimoji="0" lang="ar-JO"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لا</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حظات</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على</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خدمة</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بولس</a:t>
            </a:r>
            <a:r>
              <a:rPr kumimoji="0" sz="2000" b="1" i="0" u="none" strike="noStrike" kern="0" cap="none" spc="0" normalizeH="0" baseline="0" noProof="0" dirty="0">
                <a:ln>
                  <a:noFill/>
                </a:ln>
                <a:solidFill>
                  <a:srgbClr val="FF0000"/>
                </a:solidFill>
                <a:effectLst/>
                <a:uLnTx/>
                <a:uFillTx/>
                <a:latin typeface="Arial" panose="020B0604020202020204" pitchFamily="34" charset="0"/>
                <a:cs typeface="Arial" panose="020B0604020202020204" pitchFamily="34" charset="0"/>
                <a:sym typeface="Arial"/>
              </a:rPr>
              <a:t> </a:t>
            </a:r>
            <a:endParaRPr kumimoji="0" sz="12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٥. </a:t>
            </a:r>
            <a:r>
              <a:rPr kumimoji="0" sz="18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توبيخ</a:t>
            </a: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18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الفجور</a:t>
            </a: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18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في</a:t>
            </a: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18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الكنيسة</a:t>
            </a: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endParaRPr kumimoji="0" sz="12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٦.</a:t>
            </a:r>
            <a:r>
              <a:rPr kumimoji="0" sz="16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خطايا</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ضد</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الجسد</a:t>
            </a:r>
            <a:endPar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٧.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تعليمات</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ل</a:t>
            </a:r>
            <a:r>
              <a:rPr kumimoji="0" lang="ar-JO"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أ</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جل</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المتزوجين</a:t>
            </a:r>
            <a:r>
              <a:rPr kumimoji="0" sz="2000" b="1" i="0" u="none" strike="noStrike" kern="0" cap="none" spc="0" normalizeH="0" baseline="0" noProof="0" dirty="0">
                <a:ln>
                  <a:noFill/>
                </a:ln>
                <a:solidFill>
                  <a:srgbClr val="FF0000"/>
                </a:solidFill>
                <a:effectLst/>
                <a:uLnTx/>
                <a:uFillTx/>
                <a:latin typeface="Arial" panose="020B0604020202020204" pitchFamily="34" charset="0"/>
                <a:cs typeface="Arial" panose="020B0604020202020204" pitchFamily="34" charset="0"/>
                <a:sym typeface="Arial"/>
              </a:rPr>
              <a:t> </a:t>
            </a: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٨.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أبداً</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لا</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تكون</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حجرة</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عثرة</a:t>
            </a:r>
            <a:r>
              <a:rPr kumimoji="0" sz="2000" b="1" i="0" u="none" strike="noStrike" kern="0" cap="none" spc="0" normalizeH="0" baseline="0" noProof="0" dirty="0">
                <a:ln>
                  <a:noFill/>
                </a:ln>
                <a:solidFill>
                  <a:srgbClr val="FF0000"/>
                </a:solidFill>
                <a:effectLst/>
                <a:uLnTx/>
                <a:uFillTx/>
                <a:latin typeface="Arial" panose="020B0604020202020204" pitchFamily="34" charset="0"/>
                <a:cs typeface="Arial" panose="020B0604020202020204" pitchFamily="34" charset="0"/>
                <a:sym typeface="Arial"/>
              </a:rPr>
              <a:t> </a:t>
            </a: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p>
        </p:txBody>
      </p:sp>
      <p:sp>
        <p:nvSpPr>
          <p:cNvPr id="11222" name="TextBox 9"/>
          <p:cNvSpPr txBox="1"/>
          <p:nvPr/>
        </p:nvSpPr>
        <p:spPr>
          <a:xfrm>
            <a:off x="5410207" y="3176497"/>
            <a:ext cx="3460373" cy="3217921"/>
          </a:xfrm>
          <a:prstGeom prst="rect">
            <a:avLst/>
          </a:prstGeom>
          <a:solidFill>
            <a:schemeClr val="accent3">
              <a:lumOff val="44000"/>
            </a:schemeClr>
          </a:solid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65020" tIns="65020" rIns="65020" bIns="65020" numCol="1" anchor="t">
            <a:noAutofit/>
          </a:bodyPr>
          <a:lstStyle/>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endPar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٩.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يجب</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على</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المؤمنين</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إعلان</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الحق</a:t>
            </a:r>
            <a:endParaRPr kumimoji="0" sz="2000" b="1" i="0" u="none" strike="noStrike" kern="0" cap="none" spc="0" normalizeH="0" baseline="0" noProof="0" dirty="0">
              <a:ln>
                <a:noFill/>
              </a:ln>
              <a:solidFill>
                <a:srgbClr val="FF0000"/>
              </a:solidFill>
              <a:effectLst/>
              <a:uLnTx/>
              <a:uFillTx/>
              <a:latin typeface="Arial" panose="020B0604020202020204" pitchFamily="34" charset="0"/>
              <a:cs typeface="Arial" panose="020B0604020202020204" pitchFamily="34" charset="0"/>
              <a:sym typeface="Arial"/>
            </a:endParaRP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١٠.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توقع</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الإنتصار</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على</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الإغراء</a:t>
            </a:r>
            <a:endParaRPr kumimoji="0" sz="12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١١.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كيف</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تتقدم</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للمائدة</a:t>
            </a:r>
            <a:r>
              <a:rPr kumimoji="0" sz="2000" b="1" i="0" u="none" strike="noStrike" kern="0" cap="none" spc="0" normalizeH="0" baseline="0" noProof="0" dirty="0">
                <a:ln>
                  <a:noFill/>
                </a:ln>
                <a:solidFill>
                  <a:srgbClr val="FF0000"/>
                </a:solidFill>
                <a:effectLst/>
                <a:uLnTx/>
                <a:uFillTx/>
                <a:latin typeface="Arial" panose="020B0604020202020204" pitchFamily="34" charset="0"/>
                <a:cs typeface="Arial" panose="020B0604020202020204" pitchFamily="34" charset="0"/>
                <a:sym typeface="Arial"/>
              </a:rPr>
              <a:t> </a:t>
            </a: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١٢.الإمكانيات </a:t>
            </a:r>
            <a:r>
              <a:rPr kumimoji="0" sz="18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داخل</a:t>
            </a: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18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جسد</a:t>
            </a: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18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المسيح</a:t>
            </a:r>
            <a:endPar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١٣.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نقاء</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الحب</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الحقيقي</a:t>
            </a:r>
            <a:endPar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١٤.تعليمات </a:t>
            </a:r>
            <a:r>
              <a:rPr kumimoji="0" sz="18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باستعمال</a:t>
            </a: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18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الالسنة</a:t>
            </a: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١٥.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ترتيب</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القيامة</a:t>
            </a:r>
            <a:endPar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١٦.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تذكير</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بالمساعديين</a:t>
            </a:r>
            <a:r>
              <a:rPr kumimoji="0" sz="20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2000" b="1" i="0"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الروحيين</a:t>
            </a:r>
            <a:r>
              <a:rPr kumimoji="0" sz="2000" b="1" i="0" u="none" strike="noStrike" kern="0" cap="none" spc="0" normalizeH="0" baseline="0" noProof="0" dirty="0">
                <a:ln>
                  <a:noFill/>
                </a:ln>
                <a:solidFill>
                  <a:srgbClr val="FF0000"/>
                </a:solidFill>
                <a:effectLst/>
                <a:uLnTx/>
                <a:uFillTx/>
                <a:latin typeface="Arial" panose="020B0604020202020204" pitchFamily="34" charset="0"/>
                <a:cs typeface="Arial" panose="020B0604020202020204" pitchFamily="34" charset="0"/>
                <a:sym typeface="Arial"/>
              </a:rPr>
              <a:t> </a:t>
            </a:r>
          </a:p>
          <a:p>
            <a:pPr marL="0" marR="0" lvl="0" indent="0" algn="r" defTabSz="1300162" rtl="1" eaLnBrk="1" fontAlgn="auto" latinLnBrk="0" hangingPunct="0">
              <a:lnSpc>
                <a:spcPct val="100000"/>
              </a:lnSpc>
              <a:spcBef>
                <a:spcPts val="0"/>
              </a:spcBef>
              <a:spcAft>
                <a:spcPts val="0"/>
              </a:spcAft>
              <a:buClrTx/>
              <a:buSzTx/>
              <a:buFontTx/>
              <a:buNone/>
              <a:tabLst/>
              <a:defRPr sz="1800">
                <a:latin typeface="Arial"/>
                <a:ea typeface="Arial"/>
                <a:cs typeface="Arial"/>
                <a:sym typeface="Arial"/>
              </a:defRPr>
            </a:pPr>
            <a:r>
              <a:rPr kumimoji="0" sz="18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p>
        </p:txBody>
      </p:sp>
      <p:grpSp>
        <p:nvGrpSpPr>
          <p:cNvPr id="11226" name="Rectangle 3"/>
          <p:cNvGrpSpPr/>
          <p:nvPr/>
        </p:nvGrpSpPr>
        <p:grpSpPr>
          <a:xfrm>
            <a:off x="0" y="6335104"/>
            <a:ext cx="9144000" cy="522897"/>
            <a:chOff x="0" y="-1"/>
            <a:chExt cx="9144000" cy="522896"/>
          </a:xfrm>
        </p:grpSpPr>
        <p:sp>
          <p:nvSpPr>
            <p:cNvPr id="11224" name="Rectangle"/>
            <p:cNvSpPr/>
            <p:nvPr/>
          </p:nvSpPr>
          <p:spPr>
            <a:xfrm>
              <a:off x="0" y="-1"/>
              <a:ext cx="9144000" cy="522896"/>
            </a:xfrm>
            <a:prstGeom prst="rect">
              <a:avLst/>
            </a:prstGeom>
            <a:solidFill>
              <a:srgbClr val="000000"/>
            </a:solidFill>
            <a:ln w="12700" cap="flat">
              <a:noFill/>
              <a:miter lim="400000"/>
            </a:ln>
            <a:effectLst>
              <a:outerShdw blurRad="63500" dist="35921" dir="2700000" rotWithShape="0">
                <a:srgbClr val="808080">
                  <a:alpha val="74998"/>
                </a:srgbClr>
              </a:outerShdw>
            </a:effectLst>
          </p:spPr>
          <p:txBody>
            <a:bodyPr wrap="square" lIns="45719" tIns="45719" rIns="45719" bIns="45719" numCol="1" anchor="ctr">
              <a:noAutofit/>
            </a:bodyPr>
            <a:lstStyle/>
            <a:p>
              <a:pPr marL="0" marR="0" lvl="0" indent="0" algn="ctr" defTabSz="914400" rtl="0" eaLnBrk="1" fontAlgn="auto" latinLnBrk="0" hangingPunct="0">
                <a:lnSpc>
                  <a:spcPct val="100000"/>
                </a:lnSpc>
                <a:spcBef>
                  <a:spcPts val="0"/>
                </a:spcBef>
                <a:spcAft>
                  <a:spcPts val="0"/>
                </a:spcAft>
                <a:buClrTx/>
                <a:buSzTx/>
                <a:buFontTx/>
                <a:buNone/>
                <a:tabLst/>
                <a:defRPr>
                  <a:solidFill>
                    <a:srgbClr val="8F8F8F">
                      <a:lumOff val="44000"/>
                    </a:srgbClr>
                  </a:solidFill>
                  <a:effectLst>
                    <a:outerShdw blurRad="38100" dist="38100" dir="2700000" rotWithShape="0">
                      <a:srgbClr val="000000">
                        <a:alpha val="43137"/>
                      </a:srgbClr>
                    </a:outerShdw>
                  </a:effectLst>
                  <a:latin typeface="Arial"/>
                  <a:ea typeface="Arial"/>
                  <a:cs typeface="Arial"/>
                  <a:sym typeface="Arial"/>
                </a:defRPr>
              </a:pPr>
              <a:endParaRPr kumimoji="0" sz="2400" b="1" i="0" u="none" strike="noStrike" kern="0" cap="none" spc="0" normalizeH="0" baseline="0" noProof="0" dirty="0">
                <a:ln>
                  <a:noFill/>
                </a:ln>
                <a:solidFill>
                  <a:srgbClr val="8F8F8F">
                    <a:lumOff val="44000"/>
                  </a:srgbClr>
                </a:solidFill>
                <a:effectLst>
                  <a:outerShdw blurRad="38100" dist="38100" dir="2700000" rotWithShape="0">
                    <a:srgbClr val="000000">
                      <a:alpha val="43137"/>
                    </a:srgbClr>
                  </a:outerShdw>
                </a:effectLst>
                <a:uLnTx/>
                <a:uFillTx/>
                <a:latin typeface="Arial" panose="020B0604020202020204" pitchFamily="34" charset="0"/>
                <a:cs typeface="Arial" panose="020B0604020202020204" pitchFamily="34" charset="0"/>
                <a:sym typeface="Arial"/>
              </a:endParaRPr>
            </a:p>
          </p:txBody>
        </p:sp>
        <p:sp>
          <p:nvSpPr>
            <p:cNvPr id="11225" name="باري هدلستون ، الكتاب المقدس الأبجدي"/>
            <p:cNvSpPr txBox="1"/>
            <p:nvPr/>
          </p:nvSpPr>
          <p:spPr>
            <a:xfrm>
              <a:off x="45719" y="30616"/>
              <a:ext cx="9052561" cy="461662"/>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45719" tIns="45719" rIns="45719" bIns="45719" numCol="1" anchor="ctr">
              <a:spAutoFit/>
            </a:bodyPr>
            <a:lstStyle>
              <a:lvl1pPr>
                <a:defRPr>
                  <a:solidFill>
                    <a:schemeClr val="accent3">
                      <a:lumOff val="44000"/>
                    </a:schemeClr>
                  </a:solidFill>
                  <a:effectLst>
                    <a:outerShdw blurRad="38100" dist="38100" dir="2700000" rotWithShape="0">
                      <a:srgbClr val="000000">
                        <a:alpha val="43137"/>
                      </a:srgbClr>
                    </a:outerShdw>
                  </a:effectLst>
                  <a:latin typeface="Arial"/>
                  <a:ea typeface="Arial"/>
                  <a:cs typeface="Arial"/>
                  <a:sym typeface="Arial"/>
                </a:defRPr>
              </a:lvl1pPr>
            </a:lstStyle>
            <a:p>
              <a:pPr marL="0" marR="0" lvl="0" indent="0" algn="ctr" defTabSz="914400" rtl="0" eaLnBrk="1" fontAlgn="auto" latinLnBrk="0" hangingPunct="0">
                <a:lnSpc>
                  <a:spcPct val="100000"/>
                </a:lnSpc>
                <a:spcBef>
                  <a:spcPts val="0"/>
                </a:spcBef>
                <a:spcAft>
                  <a:spcPts val="0"/>
                </a:spcAft>
                <a:buClrTx/>
                <a:buSzTx/>
                <a:buFontTx/>
                <a:buNone/>
                <a:tabLst/>
                <a:defRPr/>
              </a:pPr>
              <a:r>
                <a:rPr kumimoji="0" sz="2400" b="1" i="0" u="none" strike="noStrike" kern="0" cap="none" spc="0" normalizeH="0" baseline="0" noProof="0" dirty="0">
                  <a:ln>
                    <a:noFill/>
                  </a:ln>
                  <a:solidFill>
                    <a:srgbClr val="8F8F8F">
                      <a:lumOff val="44000"/>
                    </a:srgbClr>
                  </a:solidFill>
                  <a:effectLst>
                    <a:outerShdw blurRad="38100" dist="38100" dir="2700000" rotWithShape="0">
                      <a:srgbClr val="000000">
                        <a:alpha val="43137"/>
                      </a:srgbClr>
                    </a:outerShdw>
                  </a:effectLst>
                  <a:uLnTx/>
                  <a:uFillTx/>
                  <a:latin typeface="Arial" panose="020B0604020202020204" pitchFamily="34" charset="0"/>
                  <a:cs typeface="Arial" panose="020B0604020202020204" pitchFamily="34" charset="0"/>
                  <a:sym typeface="Arial"/>
                </a:rPr>
                <a:t>باري هدلستون ، </a:t>
              </a:r>
              <a:r>
                <a:rPr kumimoji="0" sz="2400" b="1" i="0" u="none" strike="noStrike" kern="0" cap="none" spc="0" normalizeH="0" baseline="0" noProof="0" dirty="0" err="1">
                  <a:ln>
                    <a:noFill/>
                  </a:ln>
                  <a:solidFill>
                    <a:srgbClr val="8F8F8F">
                      <a:lumOff val="44000"/>
                    </a:srgbClr>
                  </a:solidFill>
                  <a:effectLst>
                    <a:outerShdw blurRad="38100" dist="38100" dir="2700000" rotWithShape="0">
                      <a:srgbClr val="000000">
                        <a:alpha val="43137"/>
                      </a:srgbClr>
                    </a:outerShdw>
                  </a:effectLst>
                  <a:uLnTx/>
                  <a:uFillTx/>
                  <a:latin typeface="Arial" panose="020B0604020202020204" pitchFamily="34" charset="0"/>
                  <a:cs typeface="Arial" panose="020B0604020202020204" pitchFamily="34" charset="0"/>
                  <a:sym typeface="Arial"/>
                </a:rPr>
                <a:t>الكتاب</a:t>
              </a:r>
              <a:r>
                <a:rPr kumimoji="0" sz="2400" b="1" i="0" u="none" strike="noStrike" kern="0" cap="none" spc="0" normalizeH="0" baseline="0" noProof="0" dirty="0">
                  <a:ln>
                    <a:noFill/>
                  </a:ln>
                  <a:solidFill>
                    <a:srgbClr val="8F8F8F">
                      <a:lumOff val="44000"/>
                    </a:srgbClr>
                  </a:solidFill>
                  <a:effectLst>
                    <a:outerShdw blurRad="38100" dist="38100" dir="2700000" rotWithShape="0">
                      <a:srgbClr val="000000">
                        <a:alpha val="43137"/>
                      </a:srgbClr>
                    </a:outerShdw>
                  </a:effectLst>
                  <a:uLnTx/>
                  <a:uFillTx/>
                  <a:latin typeface="Arial" panose="020B0604020202020204" pitchFamily="34" charset="0"/>
                  <a:cs typeface="Arial" panose="020B0604020202020204" pitchFamily="34" charset="0"/>
                  <a:sym typeface="Arial"/>
                </a:rPr>
                <a:t> </a:t>
              </a:r>
              <a:r>
                <a:rPr kumimoji="0" sz="2400" b="1" i="0" u="none" strike="noStrike" kern="0" cap="none" spc="0" normalizeH="0" baseline="0" noProof="0" dirty="0" err="1">
                  <a:ln>
                    <a:noFill/>
                  </a:ln>
                  <a:solidFill>
                    <a:srgbClr val="8F8F8F">
                      <a:lumOff val="44000"/>
                    </a:srgbClr>
                  </a:solidFill>
                  <a:effectLst>
                    <a:outerShdw blurRad="38100" dist="38100" dir="2700000" rotWithShape="0">
                      <a:srgbClr val="000000">
                        <a:alpha val="43137"/>
                      </a:srgbClr>
                    </a:outerShdw>
                  </a:effectLst>
                  <a:uLnTx/>
                  <a:uFillTx/>
                  <a:latin typeface="Arial" panose="020B0604020202020204" pitchFamily="34" charset="0"/>
                  <a:cs typeface="Arial" panose="020B0604020202020204" pitchFamily="34" charset="0"/>
                  <a:sym typeface="Arial"/>
                </a:rPr>
                <a:t>المقدس</a:t>
              </a:r>
              <a:r>
                <a:rPr kumimoji="0" sz="2400" b="1" i="0" u="none" strike="noStrike" kern="0" cap="none" spc="0" normalizeH="0" baseline="0" noProof="0" dirty="0">
                  <a:ln>
                    <a:noFill/>
                  </a:ln>
                  <a:solidFill>
                    <a:srgbClr val="8F8F8F">
                      <a:lumOff val="44000"/>
                    </a:srgbClr>
                  </a:solidFill>
                  <a:effectLst>
                    <a:outerShdw blurRad="38100" dist="38100" dir="2700000" rotWithShape="0">
                      <a:srgbClr val="000000">
                        <a:alpha val="43137"/>
                      </a:srgbClr>
                    </a:outerShdw>
                  </a:effectLst>
                  <a:uLnTx/>
                  <a:uFillTx/>
                  <a:latin typeface="Arial" panose="020B0604020202020204" pitchFamily="34" charset="0"/>
                  <a:cs typeface="Arial" panose="020B0604020202020204" pitchFamily="34" charset="0"/>
                  <a:sym typeface="Arial"/>
                </a:rPr>
                <a:t> </a:t>
              </a:r>
              <a:r>
                <a:rPr kumimoji="0" sz="2400" b="1" i="0" u="none" strike="noStrike" kern="0" cap="none" spc="0" normalizeH="0" baseline="0" noProof="0" dirty="0" err="1">
                  <a:ln>
                    <a:noFill/>
                  </a:ln>
                  <a:solidFill>
                    <a:srgbClr val="8F8F8F">
                      <a:lumOff val="44000"/>
                    </a:srgbClr>
                  </a:solidFill>
                  <a:effectLst>
                    <a:outerShdw blurRad="38100" dist="38100" dir="2700000" rotWithShape="0">
                      <a:srgbClr val="000000">
                        <a:alpha val="43137"/>
                      </a:srgbClr>
                    </a:outerShdw>
                  </a:effectLst>
                  <a:uLnTx/>
                  <a:uFillTx/>
                  <a:latin typeface="Arial" panose="020B0604020202020204" pitchFamily="34" charset="0"/>
                  <a:cs typeface="Arial" panose="020B0604020202020204" pitchFamily="34" charset="0"/>
                  <a:sym typeface="Arial"/>
                </a:rPr>
                <a:t>الأبجدي</a:t>
              </a:r>
              <a:endParaRPr kumimoji="0" sz="2400" b="1" i="0" u="none" strike="noStrike" kern="0" cap="none" spc="0" normalizeH="0" baseline="0" noProof="0" dirty="0">
                <a:ln>
                  <a:noFill/>
                </a:ln>
                <a:solidFill>
                  <a:srgbClr val="8F8F8F">
                    <a:lumOff val="44000"/>
                  </a:srgbClr>
                </a:solidFill>
                <a:effectLst>
                  <a:outerShdw blurRad="38100" dist="38100" dir="2700000" rotWithShape="0">
                    <a:srgbClr val="000000">
                      <a:alpha val="43137"/>
                    </a:srgbClr>
                  </a:outerShdw>
                </a:effectLst>
                <a:uLnTx/>
                <a:uFillTx/>
                <a:latin typeface="Arial" panose="020B0604020202020204" pitchFamily="34" charset="0"/>
                <a:cs typeface="Arial" panose="020B0604020202020204" pitchFamily="34" charset="0"/>
                <a:sym typeface="Arial"/>
              </a:endParaRPr>
            </a:p>
          </p:txBody>
        </p:sp>
      </p:grpSp>
    </p:spTree>
  </p:cSld>
  <p:clrMapOvr>
    <a:masterClrMapping/>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1220"/>
                                        </p:tgtEl>
                                        <p:attrNameLst>
                                          <p:attrName>style.visibility</p:attrName>
                                        </p:attrNameLst>
                                      </p:cBhvr>
                                      <p:to>
                                        <p:strVal val="visible"/>
                                      </p:to>
                                    </p:set>
                                    <p:animEffect transition="in" filter="checkerboard(across)">
                                      <p:cBhvr>
                                        <p:cTn id="7" dur="500"/>
                                        <p:tgtEl>
                                          <p:spTgt spid="112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20" grpId="0" animBg="1"/>
    </p:bldLst>
  </p:timing>
</p:sld>
</file>

<file path=ppt/slides/slide1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grpSp>
        <p:nvGrpSpPr>
          <p:cNvPr id="7" name="Group 6">
            <a:extLst>
              <a:ext uri="{FF2B5EF4-FFF2-40B4-BE49-F238E27FC236}">
                <a16:creationId xmlns:a16="http://schemas.microsoft.com/office/drawing/2014/main" id="{455F7461-9CD0-D79C-3900-B9E7D7E0EF4C}"/>
              </a:ext>
            </a:extLst>
          </p:cNvPr>
          <p:cNvGrpSpPr/>
          <p:nvPr/>
        </p:nvGrpSpPr>
        <p:grpSpPr>
          <a:xfrm>
            <a:off x="-36314" y="-1"/>
            <a:ext cx="9144198" cy="5800725"/>
            <a:chOff x="-36314" y="-1"/>
            <a:chExt cx="9144198" cy="5800725"/>
          </a:xfrm>
        </p:grpSpPr>
        <p:pic>
          <p:nvPicPr>
            <p:cNvPr id="4098" name="Picture 2" descr="https://i1.wp.com/love-quotes-and-quotations.com/wp-content/uploads/2018/12/Inspiring-Quotes-About-Being-Different.jpg?fit=681%2C432&amp;ssl=1">
              <a:extLst>
                <a:ext uri="{FF2B5EF4-FFF2-40B4-BE49-F238E27FC236}">
                  <a16:creationId xmlns:a16="http://schemas.microsoft.com/office/drawing/2014/main" id="{DA2C14D3-05DF-D042-AE7E-C853B1307A21}"/>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314" y="-1"/>
              <a:ext cx="9144198" cy="5800725"/>
            </a:xfrm>
            <a:prstGeom prst="rect">
              <a:avLst/>
            </a:prstGeom>
            <a:noFill/>
            <a:extLst>
              <a:ext uri="{909E8E84-426E-40DD-AFC4-6F175D3DCCD1}">
                <a14:hiddenFill xmlns:a14="http://schemas.microsoft.com/office/drawing/2010/main">
                  <a:solidFill>
                    <a:srgbClr val="FFFFFF"/>
                  </a:solidFill>
                </a14:hiddenFill>
              </a:ext>
            </a:extLst>
          </p:spPr>
        </p:pic>
        <p:pic>
          <p:nvPicPr>
            <p:cNvPr id="2" name="Picture 2" descr="https://i1.wp.com/love-quotes-and-quotations.com/wp-content/uploads/2018/12/Inspiring-Quotes-About-Being-Different.jpg?fit=681%2C432&amp;ssl=1">
              <a:extLst>
                <a:ext uri="{FF2B5EF4-FFF2-40B4-BE49-F238E27FC236}">
                  <a16:creationId xmlns:a16="http://schemas.microsoft.com/office/drawing/2014/main" id="{C0FC4952-A9C8-7CCE-2BFC-1580ADA16349}"/>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b="90027"/>
            <a:stretch/>
          </p:blipFill>
          <p:spPr bwMode="auto">
            <a:xfrm>
              <a:off x="-36314" y="1388028"/>
              <a:ext cx="9144198" cy="578499"/>
            </a:xfrm>
            <a:prstGeom prst="rect">
              <a:avLst/>
            </a:prstGeom>
            <a:noFill/>
            <a:extLst>
              <a:ext uri="{909E8E84-426E-40DD-AFC4-6F175D3DCCD1}">
                <a14:hiddenFill xmlns:a14="http://schemas.microsoft.com/office/drawing/2010/main">
                  <a:solidFill>
                    <a:srgbClr val="FFFFFF"/>
                  </a:solidFill>
                </a14:hiddenFill>
              </a:ext>
            </a:extLst>
          </p:spPr>
        </p:pic>
        <p:pic>
          <p:nvPicPr>
            <p:cNvPr id="3" name="Picture 2" descr="https://i1.wp.com/love-quotes-and-quotations.com/wp-content/uploads/2018/12/Inspiring-Quotes-About-Being-Different.jpg?fit=681%2C432&amp;ssl=1">
              <a:extLst>
                <a:ext uri="{FF2B5EF4-FFF2-40B4-BE49-F238E27FC236}">
                  <a16:creationId xmlns:a16="http://schemas.microsoft.com/office/drawing/2014/main" id="{8A138916-3F21-28D9-1CBF-A3001FCD5338}"/>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b="90027"/>
            <a:stretch/>
          </p:blipFill>
          <p:spPr bwMode="auto">
            <a:xfrm>
              <a:off x="-36314" y="977481"/>
              <a:ext cx="9144198" cy="578499"/>
            </a:xfrm>
            <a:prstGeom prst="rect">
              <a:avLst/>
            </a:prstGeom>
            <a:noFill/>
            <a:extLst>
              <a:ext uri="{909E8E84-426E-40DD-AFC4-6F175D3DCCD1}">
                <a14:hiddenFill xmlns:a14="http://schemas.microsoft.com/office/drawing/2010/main">
                  <a:solidFill>
                    <a:srgbClr val="FFFFFF"/>
                  </a:solidFill>
                </a14:hiddenFill>
              </a:ext>
            </a:extLst>
          </p:spPr>
        </p:pic>
        <p:pic>
          <p:nvPicPr>
            <p:cNvPr id="4" name="Picture 3" descr="https://i1.wp.com/love-quotes-and-quotations.com/wp-content/uploads/2018/12/Inspiring-Quotes-About-Being-Different.jpg?fit=681%2C432&amp;ssl=1">
              <a:extLst>
                <a:ext uri="{FF2B5EF4-FFF2-40B4-BE49-F238E27FC236}">
                  <a16:creationId xmlns:a16="http://schemas.microsoft.com/office/drawing/2014/main" id="{03F471F4-CFC9-DFA4-7145-9C5E08474810}"/>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b="90027"/>
            <a:stretch/>
          </p:blipFill>
          <p:spPr bwMode="auto">
            <a:xfrm>
              <a:off x="-36314" y="492289"/>
              <a:ext cx="9144198" cy="578499"/>
            </a:xfrm>
            <a:prstGeom prst="rect">
              <a:avLst/>
            </a:prstGeom>
            <a:noFill/>
            <a:extLst>
              <a:ext uri="{909E8E84-426E-40DD-AFC4-6F175D3DCCD1}">
                <a14:hiddenFill xmlns:a14="http://schemas.microsoft.com/office/drawing/2010/main">
                  <a:solidFill>
                    <a:srgbClr val="FFFFFF"/>
                  </a:solidFill>
                </a14:hiddenFill>
              </a:ext>
            </a:extLst>
          </p:spPr>
        </p:pic>
      </p:grpSp>
      <p:sp>
        <p:nvSpPr>
          <p:cNvPr id="8" name="Rectangle 2"/>
          <p:cNvSpPr txBox="1">
            <a:spLocks noChangeArrowheads="1"/>
          </p:cNvSpPr>
          <p:nvPr/>
        </p:nvSpPr>
        <p:spPr bwMode="auto">
          <a:xfrm>
            <a:off x="36512" y="3933056"/>
            <a:ext cx="9144000"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66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١ كورنثوس</a:t>
            </a:r>
            <a:endParaRPr kumimoji="0" lang="en-US" sz="66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endParaRPr>
          </a:p>
        </p:txBody>
      </p:sp>
      <p:sp>
        <p:nvSpPr>
          <p:cNvPr id="900098" name="Rectangle 2"/>
          <p:cNvSpPr>
            <a:spLocks noGrp="1" noChangeArrowheads="1"/>
          </p:cNvSpPr>
          <p:nvPr>
            <p:ph type="ctrTitle"/>
          </p:nvPr>
        </p:nvSpPr>
        <p:spPr>
          <a:xfrm>
            <a:off x="23813" y="174"/>
            <a:ext cx="9120187" cy="1954614"/>
          </a:xfrm>
          <a:noFill/>
          <a:ln>
            <a:noFill/>
          </a:ln>
          <a:effectLst>
            <a:outerShdw blurRad="63500" dist="35921" dir="2700000" algn="ctr" rotWithShape="0">
              <a:schemeClr val="tx2">
                <a:alpha val="74998"/>
              </a:schemeClr>
            </a:outerShdw>
          </a:effectLst>
        </p:spPr>
        <p:txBody>
          <a:bodyPr anchor="ctr"/>
          <a:lstStyle/>
          <a:p>
            <a:r>
              <a:rPr lang="ar-JO" sz="8000" kern="1200" dirty="0">
                <a:solidFill>
                  <a:srgbClr val="FFFFFF"/>
                </a:solidFill>
                <a:effectLst>
                  <a:glow rad="127000">
                    <a:srgbClr val="000000"/>
                  </a:glow>
                </a:effectLst>
                <a:ea typeface="ＭＳ Ｐゴシック" charset="0"/>
              </a:rPr>
              <a:t>كن مختلفاً</a:t>
            </a:r>
            <a:endParaRPr lang="en-US" sz="8000" kern="1200" dirty="0">
              <a:solidFill>
                <a:srgbClr val="FFFFFF"/>
              </a:solidFill>
              <a:effectLst>
                <a:glow rad="127000">
                  <a:srgbClr val="000000"/>
                </a:glow>
              </a:effectLst>
              <a:ea typeface="ＭＳ Ｐゴシック" charset="0"/>
            </a:endParaRPr>
          </a:p>
        </p:txBody>
      </p:sp>
      <p:sp>
        <p:nvSpPr>
          <p:cNvPr id="5" name="Text Box 5"/>
          <p:cNvSpPr txBox="1">
            <a:spLocks noChangeArrowheads="1"/>
          </p:cNvSpPr>
          <p:nvPr/>
        </p:nvSpPr>
        <p:spPr bwMode="auto">
          <a:xfrm>
            <a:off x="-23813" y="5800725"/>
            <a:ext cx="9228216" cy="1057276"/>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sym typeface="Times New Roman"/>
              </a:rPr>
              <a:t>د. ريك جريفيث</a:t>
            </a: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sym typeface="Times New Roman"/>
              </a:rPr>
              <a:t> • </a:t>
            </a: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sym typeface="Times New Roman"/>
              </a:rPr>
              <a:t>مؤسسة الدراسات اللاهوتية الأردنية</a:t>
            </a:r>
            <a:endPar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sym typeface="Times New Roman"/>
            </a:endParaRP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sym typeface="Times New Roman"/>
              </a:rPr>
              <a:t>BibleStudyDownloads.org</a:t>
            </a:r>
          </a:p>
        </p:txBody>
      </p:sp>
    </p:spTree>
    <p:extLst>
      <p:ext uri="{BB962C8B-B14F-4D97-AF65-F5344CB8AC3E}">
        <p14:creationId xmlns:p14="http://schemas.microsoft.com/office/powerpoint/2010/main" val="233631900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134.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2290" name="Picture 2" descr="http://argentcapital.com/wp-content/uploads/2017/08/herd-mentality_resized4web.jpg">
            <a:extLst>
              <a:ext uri="{FF2B5EF4-FFF2-40B4-BE49-F238E27FC236}">
                <a16:creationId xmlns:a16="http://schemas.microsoft.com/office/drawing/2014/main" id="{C0DF05CE-E6C0-1A45-8970-3DFF8A1846C1}"/>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0" y="379413"/>
            <a:ext cx="9144000" cy="6099175"/>
          </a:xfrm>
          <a:prstGeom prst="rect">
            <a:avLst/>
          </a:prstGeom>
          <a:noFill/>
          <a:extLst>
            <a:ext uri="{909E8E84-426E-40DD-AFC4-6F175D3DCCD1}">
              <a14:hiddenFill xmlns:a14="http://schemas.microsoft.com/office/drawing/2010/main">
                <a:solidFill>
                  <a:srgbClr val="FFFFFF"/>
                </a:solidFill>
              </a14:hiddenFill>
            </a:ext>
          </a:extLst>
        </p:spPr>
      </p:pic>
      <p:sp>
        <p:nvSpPr>
          <p:cNvPr id="100355"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sym typeface="Times New Roman"/>
            </a:endParaRPr>
          </a:p>
        </p:txBody>
      </p:sp>
      <p:sp>
        <p:nvSpPr>
          <p:cNvPr id="900098" name="Rectangle 2"/>
          <p:cNvSpPr>
            <a:spLocks noGrp="1" noChangeArrowheads="1"/>
          </p:cNvSpPr>
          <p:nvPr>
            <p:ph type="ctrTitle"/>
          </p:nvPr>
        </p:nvSpPr>
        <p:spPr>
          <a:xfrm>
            <a:off x="0" y="368300"/>
            <a:ext cx="9143999" cy="1080120"/>
          </a:xfrm>
          <a:effectLst/>
        </p:spPr>
        <p:txBody>
          <a:bodyPr/>
          <a:lstStyle/>
          <a:p>
            <a:pPr>
              <a:defRPr/>
            </a:pPr>
            <a:r>
              <a:rPr lang="ar-JO" dirty="0">
                <a:solidFill>
                  <a:schemeClr val="tx2"/>
                </a:solidFill>
                <a:effectLst>
                  <a:glow rad="127000">
                    <a:schemeClr val="bg1"/>
                  </a:glow>
                </a:effectLst>
                <a:ea typeface="ＭＳ Ｐゴシック" charset="0"/>
              </a:rPr>
              <a:t>عقلية القطيع</a:t>
            </a:r>
            <a:endParaRPr lang="en-US" dirty="0">
              <a:solidFill>
                <a:schemeClr val="tx2"/>
              </a:solidFill>
              <a:effectLst>
                <a:glow rad="127000">
                  <a:schemeClr val="bg1"/>
                </a:glow>
              </a:effectLst>
              <a:ea typeface="ＭＳ Ｐゴシック" charset="0"/>
            </a:endParaRPr>
          </a:p>
        </p:txBody>
      </p:sp>
    </p:spTree>
    <p:extLst>
      <p:ext uri="{BB962C8B-B14F-4D97-AF65-F5344CB8AC3E}">
        <p14:creationId xmlns:p14="http://schemas.microsoft.com/office/powerpoint/2010/main" val="1079777679"/>
      </p:ext>
    </p:extLst>
  </p:cSld>
  <p:clrMapOvr>
    <a:masterClrMapping/>
  </p:clrMapOvr>
  <p:transition/>
</p:sld>
</file>

<file path=ppt/slides/slide1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218" name="Picture 2" descr="https://images.martechadvisor.com/images/uploads/content_images/be_different_57f7c1ee70eab.jpg">
            <a:extLst>
              <a:ext uri="{FF2B5EF4-FFF2-40B4-BE49-F238E27FC236}">
                <a16:creationId xmlns:a16="http://schemas.microsoft.com/office/drawing/2014/main" id="{D7A1F30B-7D44-DF47-B9ED-67EB0F4AA4B6}"/>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0944" y="13360"/>
            <a:ext cx="9144000" cy="6088063"/>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3347864" y="2688407"/>
            <a:ext cx="5796136" cy="3413016"/>
          </a:xfrm>
          <a:effectLst>
            <a:outerShdw blurRad="63500" dist="35921" dir="2700000" algn="ctr" rotWithShape="0">
              <a:schemeClr val="tx2">
                <a:alpha val="74998"/>
              </a:schemeClr>
            </a:outerShdw>
          </a:effectLst>
        </p:spPr>
        <p:txBody>
          <a:bodyPr anchor="t"/>
          <a:lstStyle/>
          <a:p>
            <a:pPr>
              <a:defRPr/>
            </a:pPr>
            <a:r>
              <a:rPr lang="ar-JO" sz="5400" dirty="0">
                <a:effectLst>
                  <a:glow rad="127000">
                    <a:schemeClr val="tx1"/>
                  </a:glow>
                </a:effectLst>
                <a:ea typeface="ＭＳ Ｐゴシック" charset="0"/>
              </a:rPr>
              <a:t>كيف يجب أن نكون </a:t>
            </a:r>
            <a:r>
              <a:rPr lang="ar-JO" sz="5400" dirty="0">
                <a:solidFill>
                  <a:srgbClr val="FFFF00"/>
                </a:solidFill>
                <a:effectLst>
                  <a:glow rad="127000">
                    <a:schemeClr val="tx1"/>
                  </a:glow>
                </a:effectLst>
                <a:ea typeface="ＭＳ Ｐゴシック" charset="0"/>
              </a:rPr>
              <a:t>مختلفين</a:t>
            </a:r>
            <a:r>
              <a:rPr lang="ar-JO" sz="5400" dirty="0">
                <a:effectLst>
                  <a:glow rad="127000">
                    <a:schemeClr val="tx1"/>
                  </a:glow>
                </a:effectLst>
                <a:ea typeface="ＭＳ Ｐゴシック" charset="0"/>
              </a:rPr>
              <a:t> عن غير المؤمنين؟</a:t>
            </a:r>
            <a:endParaRPr lang="en-US" sz="5400" dirty="0">
              <a:effectLst>
                <a:glow rad="127000">
                  <a:schemeClr val="tx1"/>
                </a:glow>
              </a:effectLst>
              <a:ea typeface="ＭＳ Ｐゴシック" charset="0"/>
            </a:endParaRPr>
          </a:p>
        </p:txBody>
      </p:sp>
    </p:spTree>
    <p:extLst>
      <p:ext uri="{BB962C8B-B14F-4D97-AF65-F5344CB8AC3E}">
        <p14:creationId xmlns:p14="http://schemas.microsoft.com/office/powerpoint/2010/main" val="278586713"/>
      </p:ext>
    </p:extLst>
  </p:cSld>
  <p:clrMapOvr>
    <a:masterClrMapping/>
  </p:clrMapOvr>
</p:sld>
</file>

<file path=ppt/slides/slide1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45" name="Picture 2" descr="Picture 2"/>
          <p:cNvPicPr>
            <a:picLocks noChangeAspect="1"/>
          </p:cNvPicPr>
          <p:nvPr/>
        </p:nvPicPr>
        <p:blipFill>
          <a:blip r:embed="rId3" cstate="print"/>
          <a:stretch>
            <a:fillRect/>
          </a:stretch>
        </p:blipFill>
        <p:spPr>
          <a:xfrm>
            <a:off x="0" y="0"/>
            <a:ext cx="9144000" cy="6858000"/>
          </a:xfrm>
          <a:prstGeom prst="rect">
            <a:avLst/>
          </a:prstGeom>
          <a:ln w="12700">
            <a:miter lim="400000"/>
          </a:ln>
        </p:spPr>
      </p:pic>
      <p:sp>
        <p:nvSpPr>
          <p:cNvPr id="11246" name="Rectangle 3"/>
          <p:cNvSpPr txBox="1">
            <a:spLocks noGrp="1"/>
          </p:cNvSpPr>
          <p:nvPr>
            <p:ph type="title"/>
          </p:nvPr>
        </p:nvSpPr>
        <p:spPr>
          <a:xfrm>
            <a:off x="0" y="0"/>
            <a:ext cx="9144000" cy="914400"/>
          </a:xfrm>
          <a:prstGeom prst="rect">
            <a:avLst/>
          </a:prstGeom>
          <a:solidFill>
            <a:srgbClr val="482400"/>
          </a:solidFill>
        </p:spPr>
        <p:txBody>
          <a:bodyPr anchor="ctr"/>
          <a:lstStyle/>
          <a:p>
            <a:pPr algn="ctr" rtl="1">
              <a:defRPr sz="3600">
                <a:solidFill>
                  <a:schemeClr val="accent3">
                    <a:lumOff val="44000"/>
                  </a:schemeClr>
                </a:solidFill>
                <a:latin typeface="Arial"/>
                <a:ea typeface="Arial"/>
                <a:cs typeface="Arial"/>
                <a:sym typeface="Arial"/>
              </a:defRPr>
            </a:pPr>
            <a:r>
              <a:rPr b="1" dirty="0">
                <a:latin typeface="Arial" panose="020B0604020202020204" pitchFamily="34" charset="0"/>
                <a:ea typeface="ＭＳ Ｐゴシック"/>
                <a:cs typeface="Arial" panose="020B0604020202020204" pitchFamily="34" charset="0"/>
                <a:sym typeface="ＭＳ Ｐゴシック"/>
              </a:rPr>
              <a:t>كورنثوس </a:t>
            </a:r>
            <a:r>
              <a:rPr b="1" dirty="0">
                <a:latin typeface="Arial" panose="020B0604020202020204" pitchFamily="34" charset="0"/>
                <a:cs typeface="Arial" panose="020B0604020202020204" pitchFamily="34" charset="0"/>
              </a:rPr>
              <a:t>: </a:t>
            </a:r>
            <a:r>
              <a:rPr b="1" dirty="0" err="1">
                <a:latin typeface="Arial" panose="020B0604020202020204" pitchFamily="34" charset="0"/>
                <a:ea typeface="ＭＳ Ｐゴシック"/>
                <a:cs typeface="Arial" panose="020B0604020202020204" pitchFamily="34" charset="0"/>
                <a:sym typeface="ＭＳ Ｐゴシック"/>
              </a:rPr>
              <a:t>تقاطع</a:t>
            </a:r>
            <a:r>
              <a:rPr b="1" dirty="0">
                <a:latin typeface="Arial" panose="020B0604020202020204" pitchFamily="34" charset="0"/>
                <a:ea typeface="ＭＳ Ｐゴシック"/>
                <a:cs typeface="Arial" panose="020B0604020202020204" pitchFamily="34" charset="0"/>
                <a:sym typeface="ＭＳ Ｐゴシック"/>
              </a:rPr>
              <a:t> </a:t>
            </a:r>
            <a:r>
              <a:rPr b="1" dirty="0" err="1">
                <a:latin typeface="Arial" panose="020B0604020202020204" pitchFamily="34" charset="0"/>
                <a:ea typeface="ＭＳ Ｐゴシック"/>
                <a:cs typeface="Arial" panose="020B0604020202020204" pitchFamily="34" charset="0"/>
                <a:sym typeface="ＭＳ Ｐゴシック"/>
              </a:rPr>
              <a:t>الفجور</a:t>
            </a:r>
            <a:endParaRPr b="1" dirty="0">
              <a:latin typeface="Arial" panose="020B0604020202020204" pitchFamily="34" charset="0"/>
              <a:ea typeface="ＭＳ Ｐゴシック"/>
              <a:cs typeface="Arial" panose="020B0604020202020204" pitchFamily="34" charset="0"/>
              <a:sym typeface="ＭＳ Ｐゴシック"/>
            </a:endParaRPr>
          </a:p>
        </p:txBody>
      </p:sp>
      <p:sp>
        <p:nvSpPr>
          <p:cNvPr id="11248" name="Freeform 5"/>
          <p:cNvSpPr/>
          <p:nvPr/>
        </p:nvSpPr>
        <p:spPr>
          <a:xfrm>
            <a:off x="-381000" y="457200"/>
            <a:ext cx="5105400" cy="5795629"/>
          </a:xfrm>
          <a:custGeom>
            <a:avLst/>
            <a:gdLst/>
            <a:ahLst/>
            <a:cxnLst>
              <a:cxn ang="0">
                <a:pos x="wd2" y="hd2"/>
              </a:cxn>
              <a:cxn ang="5400000">
                <a:pos x="wd2" y="hd2"/>
              </a:cxn>
              <a:cxn ang="10800000">
                <a:pos x="wd2" y="hd2"/>
              </a:cxn>
              <a:cxn ang="16200000">
                <a:pos x="wd2" y="hd2"/>
              </a:cxn>
            </a:cxnLst>
            <a:rect l="0" t="0" r="r" b="b"/>
            <a:pathLst>
              <a:path w="21600" h="21522" extrusionOk="0">
                <a:moveTo>
                  <a:pt x="21600" y="16003"/>
                </a:moveTo>
                <a:cubicBezTo>
                  <a:pt x="20841" y="17512"/>
                  <a:pt x="20081" y="19020"/>
                  <a:pt x="19237" y="19938"/>
                </a:cubicBezTo>
                <a:cubicBezTo>
                  <a:pt x="18394" y="20857"/>
                  <a:pt x="17269" y="21425"/>
                  <a:pt x="16537" y="21513"/>
                </a:cubicBezTo>
                <a:cubicBezTo>
                  <a:pt x="15806" y="21600"/>
                  <a:pt x="15469" y="21075"/>
                  <a:pt x="14850" y="20463"/>
                </a:cubicBezTo>
                <a:cubicBezTo>
                  <a:pt x="14231" y="19851"/>
                  <a:pt x="13275" y="18496"/>
                  <a:pt x="12825" y="17840"/>
                </a:cubicBezTo>
                <a:cubicBezTo>
                  <a:pt x="12375" y="17184"/>
                  <a:pt x="13767" y="18845"/>
                  <a:pt x="12150" y="16528"/>
                </a:cubicBezTo>
                <a:cubicBezTo>
                  <a:pt x="10533" y="14211"/>
                  <a:pt x="5161" y="6690"/>
                  <a:pt x="3136" y="3935"/>
                </a:cubicBezTo>
                <a:cubicBezTo>
                  <a:pt x="1111" y="1181"/>
                  <a:pt x="555" y="590"/>
                  <a:pt x="0" y="0"/>
                </a:cubicBezTo>
              </a:path>
            </a:pathLst>
          </a:custGeom>
          <a:ln w="76200">
            <a:solidFill>
              <a:srgbClr val="0000FF"/>
            </a:solidFill>
          </a:ln>
        </p:spPr>
        <p:txBody>
          <a:bodyPr lIns="45719" rIns="45719"/>
          <a:lstStyle/>
          <a:p>
            <a:pPr marL="0" marR="0" lvl="0" indent="0" algn="ctr" defTabSz="914400" rtl="0" eaLnBrk="1" fontAlgn="auto" latinLnBrk="0" hangingPunct="0">
              <a:lnSpc>
                <a:spcPct val="100000"/>
              </a:lnSpc>
              <a:spcBef>
                <a:spcPts val="0"/>
              </a:spcBef>
              <a:spcAft>
                <a:spcPts val="0"/>
              </a:spcAft>
              <a:buClrTx/>
              <a:buSzTx/>
              <a:buFontTx/>
              <a:buNone/>
              <a:tabLst/>
              <a:defRPr>
                <a:latin typeface="Arial"/>
                <a:ea typeface="Arial"/>
                <a:cs typeface="Arial"/>
                <a:sym typeface="Arial"/>
              </a:defRPr>
            </a:pPr>
            <a:endParaRPr kumimoji="0" sz="24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249" name="Text Box 6"/>
          <p:cNvSpPr txBox="1"/>
          <p:nvPr/>
        </p:nvSpPr>
        <p:spPr>
          <a:xfrm>
            <a:off x="3310287" y="5029200"/>
            <a:ext cx="1058941" cy="461665"/>
          </a:xfrm>
          <a:prstGeom prst="rect">
            <a:avLst/>
          </a:prstGeom>
          <a:solidFill>
            <a:schemeClr val="tx1"/>
          </a:solidFill>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45719" rIns="45719">
            <a:spAutoFit/>
          </a:bodyPr>
          <a:lstStyle>
            <a:lvl1pPr>
              <a:defRPr>
                <a:latin typeface="Arial"/>
                <a:ea typeface="Arial"/>
                <a:cs typeface="Arial"/>
                <a:sym typeface="Arial"/>
              </a:defRPr>
            </a:lvl1pPr>
          </a:lstStyle>
          <a:p>
            <a:pPr marL="0" marR="0" lvl="0" indent="0" algn="ctr" defTabSz="914400" rtl="0" eaLnBrk="1" fontAlgn="auto" latinLnBrk="0" hangingPunct="0">
              <a:lnSpc>
                <a:spcPct val="100000"/>
              </a:lnSpc>
              <a:spcBef>
                <a:spcPts val="0"/>
              </a:spcBef>
              <a:spcAft>
                <a:spcPts val="0"/>
              </a:spcAft>
              <a:buClrTx/>
              <a:buSzTx/>
              <a:buFontTx/>
              <a:buNone/>
              <a:tabLst/>
              <a:defRPr/>
            </a:pPr>
            <a:r>
              <a:rPr kumimoji="0" lang="ar-SA" sz="24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كورنثوس</a:t>
            </a:r>
            <a:endParaRPr kumimoji="0" sz="2400" b="1" i="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endParaRPr>
          </a:p>
        </p:txBody>
      </p:sp>
      <p:sp>
        <p:nvSpPr>
          <p:cNvPr id="11250" name="Text Box 7"/>
          <p:cNvSpPr txBox="1"/>
          <p:nvPr/>
        </p:nvSpPr>
        <p:spPr>
          <a:xfrm>
            <a:off x="8492074" y="0"/>
            <a:ext cx="611704" cy="461665"/>
          </a:xfrm>
          <a:prstGeom prst="rect">
            <a:avLst/>
          </a:prstGeom>
          <a:ln w="12700">
            <a:miter lim="400000"/>
          </a:ln>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45719" rIns="45719">
            <a:spAutoFit/>
          </a:bodyPr>
          <a:lstStyle>
            <a:lvl1pPr>
              <a:defRPr>
                <a:solidFill>
                  <a:schemeClr val="accent3">
                    <a:lumOff val="44000"/>
                  </a:schemeClr>
                </a:solidFill>
                <a:latin typeface="Arial"/>
                <a:ea typeface="Arial"/>
                <a:cs typeface="Arial"/>
                <a:sym typeface="Arial"/>
              </a:defRPr>
            </a:lvl1pPr>
          </a:lstStyle>
          <a:p>
            <a:pPr marL="0" marR="0" lvl="0" indent="0" algn="ctr" defTabSz="914400" rtl="0" eaLnBrk="1" fontAlgn="auto" latinLnBrk="0" hangingPunct="0">
              <a:lnSpc>
                <a:spcPct val="100000"/>
              </a:lnSpc>
              <a:spcBef>
                <a:spcPts val="0"/>
              </a:spcBef>
              <a:spcAft>
                <a:spcPts val="0"/>
              </a:spcAft>
              <a:buClrTx/>
              <a:buSzTx/>
              <a:buFontTx/>
              <a:buNone/>
              <a:tabLst/>
              <a:defRPr/>
            </a:pPr>
            <a:r>
              <a:rPr kumimoji="0" sz="24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١٤٢</a:t>
            </a:r>
          </a:p>
        </p:txBody>
      </p:sp>
      <p:sp>
        <p:nvSpPr>
          <p:cNvPr id="11247" name="AutoShape 4"/>
          <p:cNvSpPr/>
          <p:nvPr/>
        </p:nvSpPr>
        <p:spPr>
          <a:xfrm>
            <a:off x="3352800" y="4800600"/>
            <a:ext cx="609600" cy="457200"/>
          </a:xfrm>
          <a:custGeom>
            <a:avLst/>
            <a:gdLst/>
            <a:ahLst/>
            <a:cxnLst>
              <a:cxn ang="0">
                <a:pos x="wd2" y="hd2"/>
              </a:cxn>
              <a:cxn ang="5400000">
                <a:pos x="wd2" y="hd2"/>
              </a:cxn>
              <a:cxn ang="10800000">
                <a:pos x="wd2" y="hd2"/>
              </a:cxn>
              <a:cxn ang="16200000">
                <a:pos x="wd2" y="hd2"/>
              </a:cxn>
            </a:cxnLst>
            <a:rect l="0" t="0" r="r" b="b"/>
            <a:pathLst>
              <a:path w="21600" h="21600" extrusionOk="0">
                <a:moveTo>
                  <a:pt x="11462" y="4342"/>
                </a:moveTo>
                <a:lnTo>
                  <a:pt x="14790" y="0"/>
                </a:lnTo>
                <a:lnTo>
                  <a:pt x="14525" y="5777"/>
                </a:lnTo>
                <a:lnTo>
                  <a:pt x="18007" y="3172"/>
                </a:lnTo>
                <a:lnTo>
                  <a:pt x="16380" y="6532"/>
                </a:lnTo>
                <a:lnTo>
                  <a:pt x="21600" y="6645"/>
                </a:lnTo>
                <a:lnTo>
                  <a:pt x="16985" y="9402"/>
                </a:lnTo>
                <a:lnTo>
                  <a:pt x="18270" y="11290"/>
                </a:lnTo>
                <a:lnTo>
                  <a:pt x="16380" y="12310"/>
                </a:lnTo>
                <a:lnTo>
                  <a:pt x="18877" y="15632"/>
                </a:lnTo>
                <a:lnTo>
                  <a:pt x="14640" y="14350"/>
                </a:lnTo>
                <a:lnTo>
                  <a:pt x="14942" y="17370"/>
                </a:lnTo>
                <a:lnTo>
                  <a:pt x="12180" y="15935"/>
                </a:lnTo>
                <a:lnTo>
                  <a:pt x="11612" y="18842"/>
                </a:lnTo>
                <a:lnTo>
                  <a:pt x="9872" y="17370"/>
                </a:lnTo>
                <a:lnTo>
                  <a:pt x="8700" y="19712"/>
                </a:lnTo>
                <a:lnTo>
                  <a:pt x="7527" y="18125"/>
                </a:lnTo>
                <a:lnTo>
                  <a:pt x="4917" y="21600"/>
                </a:lnTo>
                <a:lnTo>
                  <a:pt x="4805" y="18240"/>
                </a:lnTo>
                <a:lnTo>
                  <a:pt x="1285" y="17825"/>
                </a:lnTo>
                <a:lnTo>
                  <a:pt x="3330" y="15370"/>
                </a:lnTo>
                <a:lnTo>
                  <a:pt x="0" y="12877"/>
                </a:lnTo>
                <a:lnTo>
                  <a:pt x="3935" y="11592"/>
                </a:lnTo>
                <a:lnTo>
                  <a:pt x="1172" y="8270"/>
                </a:lnTo>
                <a:lnTo>
                  <a:pt x="5372" y="7817"/>
                </a:lnTo>
                <a:lnTo>
                  <a:pt x="4502" y="3625"/>
                </a:lnTo>
                <a:lnTo>
                  <a:pt x="8550" y="6382"/>
                </a:lnTo>
                <a:lnTo>
                  <a:pt x="9722" y="1887"/>
                </a:lnTo>
                <a:close/>
              </a:path>
            </a:pathLst>
          </a:custGeom>
          <a:solidFill>
            <a:srgbClr val="FFCC00"/>
          </a:solidFill>
          <a:ln>
            <a:solidFill>
              <a:srgbClr val="000000"/>
            </a:solidFill>
            <a:miter/>
          </a:ln>
        </p:spPr>
        <p:txBody>
          <a:bodyPr lIns="45719" rIns="45719" anchor="ctr"/>
          <a:lstStyle/>
          <a:p>
            <a:pPr marL="0" marR="0" lvl="0" indent="0" algn="ctr" defTabSz="914400" rtl="0" eaLnBrk="1" fontAlgn="auto" latinLnBrk="0" hangingPunct="0">
              <a:lnSpc>
                <a:spcPct val="100000"/>
              </a:lnSpc>
              <a:spcBef>
                <a:spcPts val="0"/>
              </a:spcBef>
              <a:spcAft>
                <a:spcPts val="0"/>
              </a:spcAft>
              <a:buClrTx/>
              <a:buSzTx/>
              <a:buFontTx/>
              <a:buNone/>
              <a:tabLst/>
              <a:defRPr>
                <a:latin typeface="Arial"/>
                <a:ea typeface="Arial"/>
                <a:cs typeface="Arial"/>
                <a:sym typeface="Arial"/>
              </a:defRPr>
            </a:pPr>
            <a:endParaRPr kumimoji="0" sz="24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iterate>
                                    <p:tmAbs val="0"/>
                                  </p:iterate>
                                  <p:childTnLst>
                                    <p:set>
                                      <p:cBhvr>
                                        <p:cTn id="6" fill="hold"/>
                                        <p:tgtEl>
                                          <p:spTgt spid="11248"/>
                                        </p:tgtEl>
                                        <p:attrNameLst>
                                          <p:attrName>style.visibility</p:attrName>
                                        </p:attrNameLst>
                                      </p:cBhvr>
                                      <p:to>
                                        <p:strVal val="visible"/>
                                      </p:to>
                                    </p:set>
                                    <p:animEffect transition="in" filter="wipe(left)">
                                      <p:cBhvr>
                                        <p:cTn id="7" dur="5000"/>
                                        <p:tgtEl>
                                          <p:spTgt spid="112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48" grpId="0" animBg="1" advAuto="0"/>
    </p:bldLst>
  </p:timing>
</p:sld>
</file>

<file path=ppt/slides/slide1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254" name="Rectangle 2"/>
          <p:cNvSpPr/>
          <p:nvPr/>
        </p:nvSpPr>
        <p:spPr>
          <a:xfrm>
            <a:off x="0" y="0"/>
            <a:ext cx="9144000" cy="6858000"/>
          </a:xfrm>
          <a:prstGeom prst="rect">
            <a:avLst/>
          </a:prstGeom>
          <a:blipFill>
            <a:blip r:embed="rId3" cstate="print"/>
          </a:blipFill>
          <a:ln>
            <a:solidFill>
              <a:srgbClr val="000000"/>
            </a:solidFill>
            <a:miter/>
          </a:ln>
        </p:spPr>
        <p:txBody>
          <a:bodyPr lIns="45719" rIns="45719" anchor="ctr"/>
          <a:lstStyle/>
          <a:p>
            <a:pPr marL="0" marR="0" lvl="0" indent="0" algn="l" defTabSz="914400" rtl="0" eaLnBrk="1" fontAlgn="auto" latinLnBrk="0" hangingPunct="0">
              <a:lnSpc>
                <a:spcPct val="100000"/>
              </a:lnSpc>
              <a:spcBef>
                <a:spcPts val="0"/>
              </a:spcBef>
              <a:spcAft>
                <a:spcPts val="0"/>
              </a:spcAft>
              <a:buClrTx/>
              <a:buSzTx/>
              <a:buFontTx/>
              <a:buNone/>
              <a:tabLst/>
              <a:defRPr b="0">
                <a:latin typeface="Arial"/>
                <a:ea typeface="Arial"/>
                <a:cs typeface="Arial"/>
                <a:sym typeface="Arial"/>
              </a:defRPr>
            </a:pPr>
            <a:endParaRPr kumimoji="0" sz="2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255" name="Freeform 3"/>
          <p:cNvSpPr/>
          <p:nvPr/>
        </p:nvSpPr>
        <p:spPr>
          <a:xfrm>
            <a:off x="-147187" y="-218435"/>
            <a:ext cx="6343906" cy="2440735"/>
          </a:xfrm>
          <a:custGeom>
            <a:avLst/>
            <a:gdLst/>
            <a:ahLst/>
            <a:cxnLst>
              <a:cxn ang="0">
                <a:pos x="wd2" y="hd2"/>
              </a:cxn>
              <a:cxn ang="5400000">
                <a:pos x="wd2" y="hd2"/>
              </a:cxn>
              <a:cxn ang="10800000">
                <a:pos x="wd2" y="hd2"/>
              </a:cxn>
              <a:cxn ang="16200000">
                <a:pos x="wd2" y="hd2"/>
              </a:cxn>
            </a:cxnLst>
            <a:rect l="0" t="0" r="r" b="b"/>
            <a:pathLst>
              <a:path w="21323" h="21152" extrusionOk="0">
                <a:moveTo>
                  <a:pt x="265" y="1893"/>
                </a:moveTo>
                <a:cubicBezTo>
                  <a:pt x="-231" y="3737"/>
                  <a:pt x="121" y="2278"/>
                  <a:pt x="121" y="7754"/>
                </a:cubicBezTo>
                <a:cubicBezTo>
                  <a:pt x="121" y="10395"/>
                  <a:pt x="169" y="10616"/>
                  <a:pt x="217" y="12776"/>
                </a:cubicBezTo>
                <a:cubicBezTo>
                  <a:pt x="244" y="13807"/>
                  <a:pt x="57" y="15169"/>
                  <a:pt x="495" y="15527"/>
                </a:cubicBezTo>
                <a:cubicBezTo>
                  <a:pt x="559" y="15706"/>
                  <a:pt x="601" y="15967"/>
                  <a:pt x="681" y="16132"/>
                </a:cubicBezTo>
                <a:cubicBezTo>
                  <a:pt x="692" y="16146"/>
                  <a:pt x="938" y="16353"/>
                  <a:pt x="959" y="16366"/>
                </a:cubicBezTo>
                <a:cubicBezTo>
                  <a:pt x="1343" y="16628"/>
                  <a:pt x="1727" y="16834"/>
                  <a:pt x="2117" y="17082"/>
                </a:cubicBezTo>
                <a:cubicBezTo>
                  <a:pt x="2250" y="17426"/>
                  <a:pt x="2416" y="17770"/>
                  <a:pt x="2581" y="18045"/>
                </a:cubicBezTo>
                <a:cubicBezTo>
                  <a:pt x="2752" y="18636"/>
                  <a:pt x="2757" y="18719"/>
                  <a:pt x="3045" y="18884"/>
                </a:cubicBezTo>
                <a:cubicBezTo>
                  <a:pt x="3477" y="19641"/>
                  <a:pt x="3872" y="19723"/>
                  <a:pt x="4390" y="19957"/>
                </a:cubicBezTo>
                <a:cubicBezTo>
                  <a:pt x="4657" y="20067"/>
                  <a:pt x="4892" y="20425"/>
                  <a:pt x="5137" y="20673"/>
                </a:cubicBezTo>
                <a:cubicBezTo>
                  <a:pt x="5356" y="20879"/>
                  <a:pt x="5649" y="20948"/>
                  <a:pt x="5879" y="21030"/>
                </a:cubicBezTo>
                <a:cubicBezTo>
                  <a:pt x="6210" y="20948"/>
                  <a:pt x="6402" y="20824"/>
                  <a:pt x="6711" y="20673"/>
                </a:cubicBezTo>
                <a:cubicBezTo>
                  <a:pt x="7042" y="20095"/>
                  <a:pt x="7181" y="19916"/>
                  <a:pt x="7549" y="19599"/>
                </a:cubicBezTo>
                <a:cubicBezTo>
                  <a:pt x="7554" y="19599"/>
                  <a:pt x="7842" y="19778"/>
                  <a:pt x="7874" y="19833"/>
                </a:cubicBezTo>
                <a:cubicBezTo>
                  <a:pt x="8082" y="20164"/>
                  <a:pt x="7821" y="20040"/>
                  <a:pt x="8104" y="20205"/>
                </a:cubicBezTo>
                <a:cubicBezTo>
                  <a:pt x="8813" y="20590"/>
                  <a:pt x="8408" y="20246"/>
                  <a:pt x="8755" y="20563"/>
                </a:cubicBezTo>
                <a:cubicBezTo>
                  <a:pt x="9075" y="21388"/>
                  <a:pt x="9059" y="21140"/>
                  <a:pt x="9635" y="21030"/>
                </a:cubicBezTo>
                <a:cubicBezTo>
                  <a:pt x="10067" y="20673"/>
                  <a:pt x="10425" y="20425"/>
                  <a:pt x="10889" y="20315"/>
                </a:cubicBezTo>
                <a:cubicBezTo>
                  <a:pt x="11268" y="20012"/>
                  <a:pt x="11604" y="19875"/>
                  <a:pt x="12004" y="19723"/>
                </a:cubicBezTo>
                <a:cubicBezTo>
                  <a:pt x="12538" y="19242"/>
                  <a:pt x="12671" y="18526"/>
                  <a:pt x="13072" y="17687"/>
                </a:cubicBezTo>
                <a:cubicBezTo>
                  <a:pt x="13237" y="17316"/>
                  <a:pt x="13477" y="17013"/>
                  <a:pt x="13627" y="16614"/>
                </a:cubicBezTo>
                <a:cubicBezTo>
                  <a:pt x="13653" y="16531"/>
                  <a:pt x="13669" y="16380"/>
                  <a:pt x="13717" y="16366"/>
                </a:cubicBezTo>
                <a:cubicBezTo>
                  <a:pt x="13947" y="16256"/>
                  <a:pt x="14181" y="16284"/>
                  <a:pt x="14416" y="16256"/>
                </a:cubicBezTo>
                <a:cubicBezTo>
                  <a:pt x="14784" y="15513"/>
                  <a:pt x="15019" y="15899"/>
                  <a:pt x="15526" y="16009"/>
                </a:cubicBezTo>
                <a:cubicBezTo>
                  <a:pt x="15676" y="16394"/>
                  <a:pt x="15836" y="16669"/>
                  <a:pt x="16038" y="16848"/>
                </a:cubicBezTo>
                <a:cubicBezTo>
                  <a:pt x="16209" y="16807"/>
                  <a:pt x="16380" y="16779"/>
                  <a:pt x="16551" y="16724"/>
                </a:cubicBezTo>
                <a:cubicBezTo>
                  <a:pt x="16711" y="16655"/>
                  <a:pt x="16801" y="16325"/>
                  <a:pt x="16967" y="16256"/>
                </a:cubicBezTo>
                <a:cubicBezTo>
                  <a:pt x="17143" y="16174"/>
                  <a:pt x="17644" y="16050"/>
                  <a:pt x="17805" y="16009"/>
                </a:cubicBezTo>
                <a:cubicBezTo>
                  <a:pt x="18023" y="15128"/>
                  <a:pt x="18450" y="15018"/>
                  <a:pt x="18685" y="14220"/>
                </a:cubicBezTo>
                <a:cubicBezTo>
                  <a:pt x="18792" y="13835"/>
                  <a:pt x="18882" y="13450"/>
                  <a:pt x="19011" y="13133"/>
                </a:cubicBezTo>
                <a:cubicBezTo>
                  <a:pt x="19043" y="12844"/>
                  <a:pt x="19213" y="11757"/>
                  <a:pt x="19288" y="11579"/>
                </a:cubicBezTo>
                <a:cubicBezTo>
                  <a:pt x="19347" y="11413"/>
                  <a:pt x="19437" y="11331"/>
                  <a:pt x="19517" y="11221"/>
                </a:cubicBezTo>
                <a:cubicBezTo>
                  <a:pt x="19560" y="11056"/>
                  <a:pt x="19597" y="10891"/>
                  <a:pt x="19656" y="10753"/>
                </a:cubicBezTo>
                <a:cubicBezTo>
                  <a:pt x="19710" y="10602"/>
                  <a:pt x="19790" y="10533"/>
                  <a:pt x="19843" y="10382"/>
                </a:cubicBezTo>
                <a:cubicBezTo>
                  <a:pt x="19902" y="10203"/>
                  <a:pt x="19923" y="9969"/>
                  <a:pt x="19982" y="9790"/>
                </a:cubicBezTo>
                <a:cubicBezTo>
                  <a:pt x="20110" y="9364"/>
                  <a:pt x="20296" y="8868"/>
                  <a:pt x="20446" y="8469"/>
                </a:cubicBezTo>
                <a:cubicBezTo>
                  <a:pt x="20542" y="7726"/>
                  <a:pt x="20606" y="6832"/>
                  <a:pt x="20771" y="6199"/>
                </a:cubicBezTo>
                <a:cubicBezTo>
                  <a:pt x="20841" y="5154"/>
                  <a:pt x="21011" y="3723"/>
                  <a:pt x="21236" y="2856"/>
                </a:cubicBezTo>
                <a:cubicBezTo>
                  <a:pt x="21300" y="2168"/>
                  <a:pt x="21369" y="1838"/>
                  <a:pt x="21284" y="1054"/>
                </a:cubicBezTo>
                <a:cubicBezTo>
                  <a:pt x="21209" y="435"/>
                  <a:pt x="20787" y="751"/>
                  <a:pt x="20542" y="696"/>
                </a:cubicBezTo>
                <a:cubicBezTo>
                  <a:pt x="19453" y="476"/>
                  <a:pt x="20649" y="641"/>
                  <a:pt x="18962" y="462"/>
                </a:cubicBezTo>
                <a:cubicBezTo>
                  <a:pt x="18226" y="77"/>
                  <a:pt x="17479" y="256"/>
                  <a:pt x="16737" y="338"/>
                </a:cubicBezTo>
                <a:cubicBezTo>
                  <a:pt x="16375" y="586"/>
                  <a:pt x="16033" y="256"/>
                  <a:pt x="15670" y="214"/>
                </a:cubicBezTo>
                <a:cubicBezTo>
                  <a:pt x="14880" y="159"/>
                  <a:pt x="14091" y="146"/>
                  <a:pt x="13301" y="104"/>
                </a:cubicBezTo>
                <a:cubicBezTo>
                  <a:pt x="12783" y="-61"/>
                  <a:pt x="12287" y="146"/>
                  <a:pt x="11770" y="214"/>
                </a:cubicBezTo>
                <a:cubicBezTo>
                  <a:pt x="10046" y="146"/>
                  <a:pt x="8424" y="8"/>
                  <a:pt x="6711" y="104"/>
                </a:cubicBezTo>
                <a:cubicBezTo>
                  <a:pt x="6156" y="311"/>
                  <a:pt x="5559" y="600"/>
                  <a:pt x="4998" y="572"/>
                </a:cubicBezTo>
                <a:cubicBezTo>
                  <a:pt x="4390" y="545"/>
                  <a:pt x="3184" y="338"/>
                  <a:pt x="3184" y="338"/>
                </a:cubicBezTo>
                <a:cubicBezTo>
                  <a:pt x="2373" y="-212"/>
                  <a:pt x="1439" y="-61"/>
                  <a:pt x="633" y="572"/>
                </a:cubicBezTo>
                <a:cubicBezTo>
                  <a:pt x="479" y="1012"/>
                  <a:pt x="335" y="1494"/>
                  <a:pt x="169" y="1893"/>
                </a:cubicBezTo>
                <a:cubicBezTo>
                  <a:pt x="73" y="2622"/>
                  <a:pt x="121" y="2113"/>
                  <a:pt x="121" y="3448"/>
                </a:cubicBezTo>
              </a:path>
            </a:pathLst>
          </a:custGeom>
          <a:blipFill>
            <a:blip r:embed="rId4" cstate="print"/>
          </a:blipFill>
          <a:ln>
            <a:solidFill>
              <a:srgbClr val="000000"/>
            </a:solidFill>
          </a:ln>
        </p:spPr>
        <p:txBody>
          <a:bodyPr lIns="45719" rIns="45719" anchor="ctr"/>
          <a:lstStyle/>
          <a:p>
            <a:pPr marL="0" marR="0" lvl="0" indent="0" algn="l" defTabSz="914400" rtl="0" eaLnBrk="1" fontAlgn="auto" latinLnBrk="0" hangingPunct="0">
              <a:lnSpc>
                <a:spcPct val="100000"/>
              </a:lnSpc>
              <a:spcBef>
                <a:spcPts val="0"/>
              </a:spcBef>
              <a:spcAft>
                <a:spcPts val="0"/>
              </a:spcAft>
              <a:buClrTx/>
              <a:buSzTx/>
              <a:buFontTx/>
              <a:buNone/>
              <a:tabLst/>
              <a:defRPr b="0">
                <a:latin typeface="Arial"/>
                <a:ea typeface="Arial"/>
                <a:cs typeface="Arial"/>
                <a:sym typeface="Arial"/>
              </a:defRPr>
            </a:pPr>
            <a:endParaRPr kumimoji="0" sz="2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256" name="Freeform 4"/>
          <p:cNvSpPr/>
          <p:nvPr/>
        </p:nvSpPr>
        <p:spPr>
          <a:xfrm>
            <a:off x="7476329" y="2668587"/>
            <a:ext cx="1774034" cy="4040189"/>
          </a:xfrm>
          <a:custGeom>
            <a:avLst/>
            <a:gdLst/>
            <a:ahLst/>
            <a:cxnLst>
              <a:cxn ang="0">
                <a:pos x="wd2" y="hd2"/>
              </a:cxn>
              <a:cxn ang="5400000">
                <a:pos x="wd2" y="hd2"/>
              </a:cxn>
              <a:cxn ang="10800000">
                <a:pos x="wd2" y="hd2"/>
              </a:cxn>
              <a:cxn ang="16200000">
                <a:pos x="wd2" y="hd2"/>
              </a:cxn>
            </a:cxnLst>
            <a:rect l="0" t="0" r="r" b="b"/>
            <a:pathLst>
              <a:path w="20773" h="21600" extrusionOk="0">
                <a:moveTo>
                  <a:pt x="20476" y="2470"/>
                </a:moveTo>
                <a:cubicBezTo>
                  <a:pt x="19583" y="2062"/>
                  <a:pt x="20476" y="2393"/>
                  <a:pt x="19416" y="2190"/>
                </a:cubicBezTo>
                <a:cubicBezTo>
                  <a:pt x="18896" y="2088"/>
                  <a:pt x="18505" y="1850"/>
                  <a:pt x="18059" y="1714"/>
                </a:cubicBezTo>
                <a:cubicBezTo>
                  <a:pt x="16999" y="1782"/>
                  <a:pt x="16070" y="1799"/>
                  <a:pt x="15066" y="1647"/>
                </a:cubicBezTo>
                <a:cubicBezTo>
                  <a:pt x="14750" y="1256"/>
                  <a:pt x="14918" y="1604"/>
                  <a:pt x="15066" y="1231"/>
                </a:cubicBezTo>
                <a:cubicBezTo>
                  <a:pt x="15215" y="806"/>
                  <a:pt x="14899" y="475"/>
                  <a:pt x="15810" y="339"/>
                </a:cubicBezTo>
                <a:cubicBezTo>
                  <a:pt x="15847" y="272"/>
                  <a:pt x="16014" y="195"/>
                  <a:pt x="15959" y="136"/>
                </a:cubicBezTo>
                <a:cubicBezTo>
                  <a:pt x="15884" y="68"/>
                  <a:pt x="15661" y="76"/>
                  <a:pt x="15512" y="68"/>
                </a:cubicBezTo>
                <a:cubicBezTo>
                  <a:pt x="15196" y="34"/>
                  <a:pt x="14899" y="17"/>
                  <a:pt x="14602" y="0"/>
                </a:cubicBezTo>
                <a:lnTo>
                  <a:pt x="12947" y="407"/>
                </a:lnTo>
                <a:cubicBezTo>
                  <a:pt x="12947" y="407"/>
                  <a:pt x="12947" y="407"/>
                  <a:pt x="12947" y="407"/>
                </a:cubicBezTo>
                <a:cubicBezTo>
                  <a:pt x="12650" y="450"/>
                  <a:pt x="12055" y="543"/>
                  <a:pt x="12055" y="543"/>
                </a:cubicBezTo>
                <a:cubicBezTo>
                  <a:pt x="11237" y="416"/>
                  <a:pt x="11869" y="433"/>
                  <a:pt x="11460" y="687"/>
                </a:cubicBezTo>
                <a:cubicBezTo>
                  <a:pt x="11107" y="891"/>
                  <a:pt x="10549" y="1010"/>
                  <a:pt x="10252" y="1231"/>
                </a:cubicBezTo>
                <a:cubicBezTo>
                  <a:pt x="10047" y="1366"/>
                  <a:pt x="9769" y="1485"/>
                  <a:pt x="9657" y="1647"/>
                </a:cubicBezTo>
                <a:cubicBezTo>
                  <a:pt x="9601" y="1714"/>
                  <a:pt x="9601" y="1791"/>
                  <a:pt x="9508" y="1850"/>
                </a:cubicBezTo>
                <a:cubicBezTo>
                  <a:pt x="9285" y="1978"/>
                  <a:pt x="8746" y="2190"/>
                  <a:pt x="8746" y="2190"/>
                </a:cubicBezTo>
                <a:cubicBezTo>
                  <a:pt x="8226" y="2673"/>
                  <a:pt x="8635" y="3548"/>
                  <a:pt x="8746" y="4040"/>
                </a:cubicBezTo>
                <a:cubicBezTo>
                  <a:pt x="8765" y="4133"/>
                  <a:pt x="8746" y="4244"/>
                  <a:pt x="8895" y="4320"/>
                </a:cubicBezTo>
                <a:cubicBezTo>
                  <a:pt x="9341" y="4558"/>
                  <a:pt x="10140" y="4626"/>
                  <a:pt x="10698" y="4795"/>
                </a:cubicBezTo>
                <a:cubicBezTo>
                  <a:pt x="10735" y="5389"/>
                  <a:pt x="9787" y="6722"/>
                  <a:pt x="11609" y="6993"/>
                </a:cubicBezTo>
                <a:cubicBezTo>
                  <a:pt x="11702" y="7061"/>
                  <a:pt x="11776" y="7138"/>
                  <a:pt x="11906" y="7197"/>
                </a:cubicBezTo>
                <a:cubicBezTo>
                  <a:pt x="12018" y="7248"/>
                  <a:pt x="12222" y="7265"/>
                  <a:pt x="12352" y="7333"/>
                </a:cubicBezTo>
                <a:cubicBezTo>
                  <a:pt x="12575" y="7452"/>
                  <a:pt x="12668" y="7630"/>
                  <a:pt x="12947" y="7749"/>
                </a:cubicBezTo>
                <a:cubicBezTo>
                  <a:pt x="13040" y="7791"/>
                  <a:pt x="13152" y="7834"/>
                  <a:pt x="13263" y="7885"/>
                </a:cubicBezTo>
                <a:cubicBezTo>
                  <a:pt x="13356" y="8020"/>
                  <a:pt x="13338" y="8182"/>
                  <a:pt x="13561" y="8292"/>
                </a:cubicBezTo>
                <a:cubicBezTo>
                  <a:pt x="13802" y="8402"/>
                  <a:pt x="14304" y="8640"/>
                  <a:pt x="14304" y="8640"/>
                </a:cubicBezTo>
                <a:cubicBezTo>
                  <a:pt x="13821" y="8954"/>
                  <a:pt x="14155" y="8818"/>
                  <a:pt x="13114" y="8979"/>
                </a:cubicBezTo>
                <a:cubicBezTo>
                  <a:pt x="12947" y="8996"/>
                  <a:pt x="12650" y="9047"/>
                  <a:pt x="12650" y="9047"/>
                </a:cubicBezTo>
                <a:cubicBezTo>
                  <a:pt x="12371" y="9438"/>
                  <a:pt x="12594" y="9209"/>
                  <a:pt x="11609" y="9667"/>
                </a:cubicBezTo>
                <a:cubicBezTo>
                  <a:pt x="11404" y="9752"/>
                  <a:pt x="10995" y="9939"/>
                  <a:pt x="10995" y="9939"/>
                </a:cubicBezTo>
                <a:cubicBezTo>
                  <a:pt x="10884" y="10329"/>
                  <a:pt x="11070" y="10634"/>
                  <a:pt x="10252" y="10762"/>
                </a:cubicBezTo>
                <a:cubicBezTo>
                  <a:pt x="9936" y="10736"/>
                  <a:pt x="9638" y="10677"/>
                  <a:pt x="9341" y="10694"/>
                </a:cubicBezTo>
                <a:cubicBezTo>
                  <a:pt x="8876" y="10711"/>
                  <a:pt x="8523" y="11169"/>
                  <a:pt x="8300" y="11313"/>
                </a:cubicBezTo>
                <a:cubicBezTo>
                  <a:pt x="8114" y="11644"/>
                  <a:pt x="7780" y="11899"/>
                  <a:pt x="7240" y="12137"/>
                </a:cubicBezTo>
                <a:cubicBezTo>
                  <a:pt x="6906" y="12587"/>
                  <a:pt x="6441" y="12459"/>
                  <a:pt x="5437" y="12408"/>
                </a:cubicBezTo>
                <a:cubicBezTo>
                  <a:pt x="4415" y="12247"/>
                  <a:pt x="3132" y="12391"/>
                  <a:pt x="2147" y="12544"/>
                </a:cubicBezTo>
                <a:cubicBezTo>
                  <a:pt x="1850" y="12918"/>
                  <a:pt x="2036" y="12943"/>
                  <a:pt x="2891" y="13028"/>
                </a:cubicBezTo>
                <a:cubicBezTo>
                  <a:pt x="3430" y="13401"/>
                  <a:pt x="3504" y="13656"/>
                  <a:pt x="2445" y="13783"/>
                </a:cubicBezTo>
                <a:cubicBezTo>
                  <a:pt x="2277" y="13758"/>
                  <a:pt x="2129" y="13715"/>
                  <a:pt x="1980" y="13715"/>
                </a:cubicBezTo>
                <a:cubicBezTo>
                  <a:pt x="1366" y="13715"/>
                  <a:pt x="641" y="13605"/>
                  <a:pt x="195" y="13783"/>
                </a:cubicBezTo>
                <a:cubicBezTo>
                  <a:pt x="-511" y="14046"/>
                  <a:pt x="902" y="14657"/>
                  <a:pt x="1236" y="14810"/>
                </a:cubicBezTo>
                <a:cubicBezTo>
                  <a:pt x="1106" y="15269"/>
                  <a:pt x="1050" y="15447"/>
                  <a:pt x="641" y="15837"/>
                </a:cubicBezTo>
                <a:cubicBezTo>
                  <a:pt x="846" y="16550"/>
                  <a:pt x="827" y="16177"/>
                  <a:pt x="1534" y="16660"/>
                </a:cubicBezTo>
                <a:cubicBezTo>
                  <a:pt x="1701" y="16907"/>
                  <a:pt x="1943" y="17008"/>
                  <a:pt x="2296" y="17212"/>
                </a:cubicBezTo>
                <a:cubicBezTo>
                  <a:pt x="2500" y="17339"/>
                  <a:pt x="2891" y="17619"/>
                  <a:pt x="2891" y="17619"/>
                </a:cubicBezTo>
                <a:cubicBezTo>
                  <a:pt x="3058" y="17950"/>
                  <a:pt x="2946" y="18528"/>
                  <a:pt x="3950" y="18587"/>
                </a:cubicBezTo>
                <a:cubicBezTo>
                  <a:pt x="4638" y="18621"/>
                  <a:pt x="5344" y="18629"/>
                  <a:pt x="6051" y="18655"/>
                </a:cubicBezTo>
                <a:cubicBezTo>
                  <a:pt x="7129" y="18816"/>
                  <a:pt x="6627" y="18757"/>
                  <a:pt x="7556" y="18859"/>
                </a:cubicBezTo>
                <a:cubicBezTo>
                  <a:pt x="7854" y="18943"/>
                  <a:pt x="8319" y="18969"/>
                  <a:pt x="8449" y="19130"/>
                </a:cubicBezTo>
                <a:cubicBezTo>
                  <a:pt x="8597" y="19342"/>
                  <a:pt x="8523" y="19368"/>
                  <a:pt x="9044" y="19478"/>
                </a:cubicBezTo>
                <a:cubicBezTo>
                  <a:pt x="9936" y="19656"/>
                  <a:pt x="10401" y="19631"/>
                  <a:pt x="11460" y="19682"/>
                </a:cubicBezTo>
                <a:cubicBezTo>
                  <a:pt x="11850" y="19860"/>
                  <a:pt x="12018" y="20149"/>
                  <a:pt x="12501" y="20301"/>
                </a:cubicBezTo>
                <a:cubicBezTo>
                  <a:pt x="13226" y="20531"/>
                  <a:pt x="13988" y="20751"/>
                  <a:pt x="14750" y="20980"/>
                </a:cubicBezTo>
                <a:cubicBezTo>
                  <a:pt x="16219" y="20896"/>
                  <a:pt x="17408" y="20980"/>
                  <a:pt x="18821" y="21193"/>
                </a:cubicBezTo>
                <a:cubicBezTo>
                  <a:pt x="19119" y="21277"/>
                  <a:pt x="19416" y="21371"/>
                  <a:pt x="19713" y="21464"/>
                </a:cubicBezTo>
                <a:cubicBezTo>
                  <a:pt x="19862" y="21507"/>
                  <a:pt x="20160" y="21600"/>
                  <a:pt x="20160" y="21600"/>
                </a:cubicBezTo>
                <a:cubicBezTo>
                  <a:pt x="20587" y="20997"/>
                  <a:pt x="20327" y="20352"/>
                  <a:pt x="20011" y="19750"/>
                </a:cubicBezTo>
                <a:cubicBezTo>
                  <a:pt x="19918" y="19037"/>
                  <a:pt x="19695" y="18587"/>
                  <a:pt x="20160" y="17967"/>
                </a:cubicBezTo>
                <a:cubicBezTo>
                  <a:pt x="20624" y="16626"/>
                  <a:pt x="20606" y="15269"/>
                  <a:pt x="20773" y="13919"/>
                </a:cubicBezTo>
                <a:cubicBezTo>
                  <a:pt x="20717" y="12519"/>
                  <a:pt x="20624" y="11127"/>
                  <a:pt x="20624" y="9735"/>
                </a:cubicBezTo>
                <a:cubicBezTo>
                  <a:pt x="20624" y="8385"/>
                  <a:pt x="21089" y="8589"/>
                  <a:pt x="20308" y="7749"/>
                </a:cubicBezTo>
                <a:cubicBezTo>
                  <a:pt x="20048" y="6671"/>
                  <a:pt x="20420" y="5568"/>
                  <a:pt x="19862" y="4524"/>
                </a:cubicBezTo>
                <a:cubicBezTo>
                  <a:pt x="19658" y="3650"/>
                  <a:pt x="19620" y="3828"/>
                  <a:pt x="19862" y="2809"/>
                </a:cubicBezTo>
                <a:cubicBezTo>
                  <a:pt x="19918" y="2538"/>
                  <a:pt x="19862" y="2190"/>
                  <a:pt x="20476" y="2470"/>
                </a:cubicBezTo>
                <a:close/>
              </a:path>
            </a:pathLst>
          </a:custGeom>
          <a:blipFill>
            <a:blip r:embed="rId4" cstate="print"/>
          </a:blipFill>
          <a:ln>
            <a:solidFill>
              <a:srgbClr val="000000"/>
            </a:solidFill>
          </a:ln>
        </p:spPr>
        <p:txBody>
          <a:bodyPr lIns="45719" rIns="45719" anchor="ctr"/>
          <a:lstStyle/>
          <a:p>
            <a:pPr marL="0" marR="0" lvl="0" indent="0" algn="l" defTabSz="914400" rtl="0" eaLnBrk="1" fontAlgn="auto" latinLnBrk="0" hangingPunct="0">
              <a:lnSpc>
                <a:spcPct val="100000"/>
              </a:lnSpc>
              <a:spcBef>
                <a:spcPts val="0"/>
              </a:spcBef>
              <a:spcAft>
                <a:spcPts val="0"/>
              </a:spcAft>
              <a:buClrTx/>
              <a:buSzTx/>
              <a:buFontTx/>
              <a:buNone/>
              <a:tabLst/>
              <a:defRPr b="0">
                <a:latin typeface="Arial"/>
                <a:ea typeface="Arial"/>
                <a:cs typeface="Arial"/>
                <a:sym typeface="Arial"/>
              </a:defRPr>
            </a:pPr>
            <a:endParaRPr kumimoji="0" sz="2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257" name="Text Box 5"/>
          <p:cNvSpPr txBox="1"/>
          <p:nvPr/>
        </p:nvSpPr>
        <p:spPr>
          <a:xfrm>
            <a:off x="2669858" y="3584575"/>
            <a:ext cx="2008823" cy="646331"/>
          </a:xfrm>
          <a:prstGeom prst="rect">
            <a:avLst/>
          </a:prstGeom>
          <a:ln w="12700">
            <a:miter lim="400000"/>
          </a:ln>
          <a:effectLst>
            <a:outerShdw blurRad="63500" dist="35921" dir="2700000" rotWithShape="0">
              <a:srgbClr val="000000"/>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spAutoFit/>
          </a:bodyPr>
          <a:lstStyle>
            <a:lvl1pPr rtl="1">
              <a:defRPr sz="3600">
                <a:solidFill>
                  <a:schemeClr val="accent3">
                    <a:lumOff val="44000"/>
                  </a:schemeClr>
                </a:solidFill>
                <a:latin typeface="Arial"/>
                <a:ea typeface="Arial"/>
                <a:cs typeface="Arial"/>
                <a:sym typeface="Arial"/>
              </a:defRPr>
            </a:lvl1pPr>
          </a:lstStyle>
          <a:p>
            <a:pPr marL="0" marR="0" lvl="0" indent="0" algn="ctr" defTabSz="914400" rtl="1" eaLnBrk="1" fontAlgn="auto" latinLnBrk="0" hangingPunct="0">
              <a:lnSpc>
                <a:spcPct val="100000"/>
              </a:lnSpc>
              <a:spcBef>
                <a:spcPts val="0"/>
              </a:spcBef>
              <a:spcAft>
                <a:spcPts val="0"/>
              </a:spcAft>
              <a:buClrTx/>
              <a:buSzTx/>
              <a:buFontTx/>
              <a:buNone/>
              <a:tabLst/>
              <a:defRPr/>
            </a:pPr>
            <a:r>
              <a:rPr kumimoji="0" sz="36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كورنثوس</a:t>
            </a:r>
          </a:p>
        </p:txBody>
      </p:sp>
      <p:sp>
        <p:nvSpPr>
          <p:cNvPr id="11258" name="Freeform 6"/>
          <p:cNvSpPr/>
          <p:nvPr/>
        </p:nvSpPr>
        <p:spPr>
          <a:xfrm>
            <a:off x="957581" y="3373437"/>
            <a:ext cx="1723708" cy="1744663"/>
          </a:xfrm>
          <a:custGeom>
            <a:avLst/>
            <a:gdLst/>
            <a:ahLst/>
            <a:cxnLst>
              <a:cxn ang="0">
                <a:pos x="wd2" y="hd2"/>
              </a:cxn>
              <a:cxn ang="5400000">
                <a:pos x="wd2" y="hd2"/>
              </a:cxn>
              <a:cxn ang="10800000">
                <a:pos x="wd2" y="hd2"/>
              </a:cxn>
              <a:cxn ang="16200000">
                <a:pos x="wd2" y="hd2"/>
              </a:cxn>
            </a:cxnLst>
            <a:rect l="0" t="0" r="r" b="b"/>
            <a:pathLst>
              <a:path w="21399" h="21600" extrusionOk="0">
                <a:moveTo>
                  <a:pt x="18364" y="0"/>
                </a:moveTo>
                <a:cubicBezTo>
                  <a:pt x="17654" y="216"/>
                  <a:pt x="17004" y="550"/>
                  <a:pt x="16295" y="806"/>
                </a:cubicBezTo>
                <a:cubicBezTo>
                  <a:pt x="16137" y="845"/>
                  <a:pt x="15822" y="963"/>
                  <a:pt x="15822" y="963"/>
                </a:cubicBezTo>
                <a:cubicBezTo>
                  <a:pt x="15290" y="1730"/>
                  <a:pt x="14462" y="2241"/>
                  <a:pt x="13595" y="2535"/>
                </a:cubicBezTo>
                <a:cubicBezTo>
                  <a:pt x="12905" y="3243"/>
                  <a:pt x="13595" y="2634"/>
                  <a:pt x="11998" y="3184"/>
                </a:cubicBezTo>
                <a:cubicBezTo>
                  <a:pt x="10875" y="3538"/>
                  <a:pt x="9752" y="3656"/>
                  <a:pt x="8648" y="3970"/>
                </a:cubicBezTo>
                <a:cubicBezTo>
                  <a:pt x="8273" y="4068"/>
                  <a:pt x="7899" y="4167"/>
                  <a:pt x="7544" y="4285"/>
                </a:cubicBezTo>
                <a:cubicBezTo>
                  <a:pt x="7209" y="4363"/>
                  <a:pt x="6579" y="4599"/>
                  <a:pt x="6579" y="4599"/>
                </a:cubicBezTo>
                <a:cubicBezTo>
                  <a:pt x="5968" y="5228"/>
                  <a:pt x="5179" y="5759"/>
                  <a:pt x="4352" y="6034"/>
                </a:cubicBezTo>
                <a:cubicBezTo>
                  <a:pt x="4076" y="5975"/>
                  <a:pt x="3819" y="5936"/>
                  <a:pt x="3563" y="5877"/>
                </a:cubicBezTo>
                <a:cubicBezTo>
                  <a:pt x="3228" y="5778"/>
                  <a:pt x="2598" y="5562"/>
                  <a:pt x="2598" y="5562"/>
                </a:cubicBezTo>
                <a:cubicBezTo>
                  <a:pt x="2164" y="6820"/>
                  <a:pt x="2499" y="6447"/>
                  <a:pt x="1336" y="6840"/>
                </a:cubicBezTo>
                <a:cubicBezTo>
                  <a:pt x="331" y="8176"/>
                  <a:pt x="351" y="7626"/>
                  <a:pt x="863" y="9061"/>
                </a:cubicBezTo>
                <a:cubicBezTo>
                  <a:pt x="745" y="9218"/>
                  <a:pt x="666" y="9395"/>
                  <a:pt x="528" y="9532"/>
                </a:cubicBezTo>
                <a:cubicBezTo>
                  <a:pt x="390" y="9650"/>
                  <a:pt x="95" y="9650"/>
                  <a:pt x="55" y="9847"/>
                </a:cubicBezTo>
                <a:cubicBezTo>
                  <a:pt x="-201" y="10810"/>
                  <a:pt x="489" y="10947"/>
                  <a:pt x="1021" y="11439"/>
                </a:cubicBezTo>
                <a:cubicBezTo>
                  <a:pt x="1297" y="12598"/>
                  <a:pt x="1277" y="13797"/>
                  <a:pt x="1652" y="14937"/>
                </a:cubicBezTo>
                <a:cubicBezTo>
                  <a:pt x="1592" y="15252"/>
                  <a:pt x="1533" y="15566"/>
                  <a:pt x="1494" y="15881"/>
                </a:cubicBezTo>
                <a:cubicBezTo>
                  <a:pt x="1376" y="16411"/>
                  <a:pt x="1179" y="17473"/>
                  <a:pt x="1179" y="17473"/>
                </a:cubicBezTo>
                <a:cubicBezTo>
                  <a:pt x="1415" y="18475"/>
                  <a:pt x="1494" y="17925"/>
                  <a:pt x="2125" y="18593"/>
                </a:cubicBezTo>
                <a:cubicBezTo>
                  <a:pt x="2302" y="19143"/>
                  <a:pt x="2203" y="19772"/>
                  <a:pt x="2440" y="20322"/>
                </a:cubicBezTo>
                <a:cubicBezTo>
                  <a:pt x="2617" y="20755"/>
                  <a:pt x="3642" y="20833"/>
                  <a:pt x="4036" y="20971"/>
                </a:cubicBezTo>
                <a:cubicBezTo>
                  <a:pt x="5613" y="20657"/>
                  <a:pt x="5495" y="21187"/>
                  <a:pt x="6756" y="21443"/>
                </a:cubicBezTo>
                <a:cubicBezTo>
                  <a:pt x="7308" y="21541"/>
                  <a:pt x="7899" y="21541"/>
                  <a:pt x="8490" y="21600"/>
                </a:cubicBezTo>
                <a:cubicBezTo>
                  <a:pt x="9614" y="20873"/>
                  <a:pt x="8963" y="20126"/>
                  <a:pt x="9456" y="19065"/>
                </a:cubicBezTo>
                <a:cubicBezTo>
                  <a:pt x="9673" y="18534"/>
                  <a:pt x="11230" y="18455"/>
                  <a:pt x="11525" y="18416"/>
                </a:cubicBezTo>
                <a:cubicBezTo>
                  <a:pt x="12787" y="17767"/>
                  <a:pt x="14284" y="17787"/>
                  <a:pt x="15506" y="17001"/>
                </a:cubicBezTo>
                <a:cubicBezTo>
                  <a:pt x="15546" y="16844"/>
                  <a:pt x="15565" y="16667"/>
                  <a:pt x="15664" y="16529"/>
                </a:cubicBezTo>
                <a:cubicBezTo>
                  <a:pt x="15723" y="16392"/>
                  <a:pt x="15900" y="16313"/>
                  <a:pt x="15979" y="16195"/>
                </a:cubicBezTo>
                <a:cubicBezTo>
                  <a:pt x="16925" y="14230"/>
                  <a:pt x="15743" y="15999"/>
                  <a:pt x="16630" y="14780"/>
                </a:cubicBezTo>
                <a:cubicBezTo>
                  <a:pt x="16886" y="13974"/>
                  <a:pt x="17221" y="13974"/>
                  <a:pt x="18049" y="13817"/>
                </a:cubicBezTo>
                <a:cubicBezTo>
                  <a:pt x="18344" y="13620"/>
                  <a:pt x="18719" y="13561"/>
                  <a:pt x="19014" y="13345"/>
                </a:cubicBezTo>
                <a:cubicBezTo>
                  <a:pt x="20019" y="12520"/>
                  <a:pt x="18600" y="13109"/>
                  <a:pt x="19803" y="12716"/>
                </a:cubicBezTo>
                <a:cubicBezTo>
                  <a:pt x="19842" y="12539"/>
                  <a:pt x="19960" y="12382"/>
                  <a:pt x="19960" y="12225"/>
                </a:cubicBezTo>
                <a:cubicBezTo>
                  <a:pt x="19921" y="11891"/>
                  <a:pt x="19645" y="11282"/>
                  <a:pt x="19645" y="11282"/>
                </a:cubicBezTo>
                <a:cubicBezTo>
                  <a:pt x="19822" y="9336"/>
                  <a:pt x="19783" y="9552"/>
                  <a:pt x="20768" y="8098"/>
                </a:cubicBezTo>
                <a:cubicBezTo>
                  <a:pt x="20946" y="6958"/>
                  <a:pt x="21241" y="5916"/>
                  <a:pt x="21399" y="4776"/>
                </a:cubicBezTo>
                <a:cubicBezTo>
                  <a:pt x="21340" y="4344"/>
                  <a:pt x="21399" y="3892"/>
                  <a:pt x="21241" y="3498"/>
                </a:cubicBezTo>
                <a:cubicBezTo>
                  <a:pt x="21044" y="3007"/>
                  <a:pt x="19803" y="2870"/>
                  <a:pt x="19803" y="2870"/>
                </a:cubicBezTo>
                <a:cubicBezTo>
                  <a:pt x="19113" y="2142"/>
                  <a:pt x="19448" y="0"/>
                  <a:pt x="18364" y="0"/>
                </a:cubicBezTo>
                <a:close/>
              </a:path>
            </a:pathLst>
          </a:custGeom>
          <a:solidFill>
            <a:schemeClr val="accent3">
              <a:lumOff val="44000"/>
            </a:schemeClr>
          </a:solidFill>
          <a:ln>
            <a:solidFill>
              <a:srgbClr val="000000"/>
            </a:solidFill>
          </a:ln>
        </p:spPr>
        <p:txBody>
          <a:bodyPr lIns="45719" rIns="45719" anchor="ctr"/>
          <a:lstStyle/>
          <a:p>
            <a:pPr marL="0" marR="0" lvl="0" indent="0" algn="l" defTabSz="914400" rtl="0" eaLnBrk="1" fontAlgn="auto" latinLnBrk="0" hangingPunct="0">
              <a:lnSpc>
                <a:spcPct val="100000"/>
              </a:lnSpc>
              <a:spcBef>
                <a:spcPts val="0"/>
              </a:spcBef>
              <a:spcAft>
                <a:spcPts val="0"/>
              </a:spcAft>
              <a:buClrTx/>
              <a:buSzTx/>
              <a:buFontTx/>
              <a:buNone/>
              <a:tabLst/>
              <a:defRPr b="0">
                <a:latin typeface="Arial"/>
                <a:ea typeface="Arial"/>
                <a:cs typeface="Arial"/>
                <a:sym typeface="Arial"/>
              </a:defRPr>
            </a:pPr>
            <a:endParaRPr kumimoji="0" sz="2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259" name="Freeform 7"/>
          <p:cNvSpPr/>
          <p:nvPr/>
        </p:nvSpPr>
        <p:spPr>
          <a:xfrm>
            <a:off x="1295400" y="4746625"/>
            <a:ext cx="512763" cy="409575"/>
          </a:xfrm>
          <a:custGeom>
            <a:avLst/>
            <a:gdLst/>
            <a:ahLst/>
            <a:cxnLst>
              <a:cxn ang="0">
                <a:pos x="wd2" y="hd2"/>
              </a:cxn>
              <a:cxn ang="5400000">
                <a:pos x="wd2" y="hd2"/>
              </a:cxn>
              <a:cxn ang="10800000">
                <a:pos x="wd2" y="hd2"/>
              </a:cxn>
              <a:cxn ang="16200000">
                <a:pos x="wd2" y="hd2"/>
              </a:cxn>
            </a:cxnLst>
            <a:rect l="0" t="0" r="r" b="b"/>
            <a:pathLst>
              <a:path w="21600" h="21600" extrusionOk="0">
                <a:moveTo>
                  <a:pt x="535" y="16912"/>
                </a:moveTo>
                <a:cubicBezTo>
                  <a:pt x="936" y="14484"/>
                  <a:pt x="1471" y="12391"/>
                  <a:pt x="2207" y="10130"/>
                </a:cubicBezTo>
                <a:cubicBezTo>
                  <a:pt x="1538" y="6447"/>
                  <a:pt x="802" y="6447"/>
                  <a:pt x="0" y="3349"/>
                </a:cubicBezTo>
                <a:cubicBezTo>
                  <a:pt x="535" y="2847"/>
                  <a:pt x="1003" y="2260"/>
                  <a:pt x="1605" y="2009"/>
                </a:cubicBezTo>
                <a:cubicBezTo>
                  <a:pt x="2608" y="1423"/>
                  <a:pt x="4882" y="670"/>
                  <a:pt x="4882" y="670"/>
                </a:cubicBezTo>
                <a:cubicBezTo>
                  <a:pt x="5417" y="837"/>
                  <a:pt x="6085" y="837"/>
                  <a:pt x="6487" y="1340"/>
                </a:cubicBezTo>
                <a:cubicBezTo>
                  <a:pt x="6821" y="1758"/>
                  <a:pt x="6754" y="2679"/>
                  <a:pt x="7022" y="3349"/>
                </a:cubicBezTo>
                <a:cubicBezTo>
                  <a:pt x="7690" y="5023"/>
                  <a:pt x="8159" y="5442"/>
                  <a:pt x="9228" y="6781"/>
                </a:cubicBezTo>
                <a:cubicBezTo>
                  <a:pt x="9897" y="6530"/>
                  <a:pt x="10767" y="6614"/>
                  <a:pt x="11368" y="6028"/>
                </a:cubicBezTo>
                <a:cubicBezTo>
                  <a:pt x="12305" y="4940"/>
                  <a:pt x="12238" y="2428"/>
                  <a:pt x="13508" y="2009"/>
                </a:cubicBezTo>
                <a:cubicBezTo>
                  <a:pt x="14578" y="1507"/>
                  <a:pt x="15648" y="1088"/>
                  <a:pt x="16785" y="670"/>
                </a:cubicBezTo>
                <a:cubicBezTo>
                  <a:pt x="17320" y="419"/>
                  <a:pt x="18390" y="0"/>
                  <a:pt x="18390" y="0"/>
                </a:cubicBezTo>
                <a:cubicBezTo>
                  <a:pt x="20931" y="2093"/>
                  <a:pt x="19527" y="251"/>
                  <a:pt x="20530" y="4688"/>
                </a:cubicBezTo>
                <a:cubicBezTo>
                  <a:pt x="20798" y="6028"/>
                  <a:pt x="21600" y="8791"/>
                  <a:pt x="21600" y="8791"/>
                </a:cubicBezTo>
                <a:cubicBezTo>
                  <a:pt x="15581" y="11219"/>
                  <a:pt x="19126" y="19172"/>
                  <a:pt x="13508" y="21600"/>
                </a:cubicBezTo>
                <a:cubicBezTo>
                  <a:pt x="10900" y="20512"/>
                  <a:pt x="8092" y="18921"/>
                  <a:pt x="5417" y="18251"/>
                </a:cubicBezTo>
                <a:cubicBezTo>
                  <a:pt x="4480" y="18000"/>
                  <a:pt x="3611" y="17749"/>
                  <a:pt x="2742" y="17581"/>
                </a:cubicBezTo>
                <a:cubicBezTo>
                  <a:pt x="1939" y="17330"/>
                  <a:pt x="535" y="16912"/>
                  <a:pt x="535" y="16912"/>
                </a:cubicBezTo>
                <a:close/>
              </a:path>
            </a:pathLst>
          </a:custGeom>
          <a:solidFill>
            <a:srgbClr val="FF0000"/>
          </a:solidFill>
          <a:ln>
            <a:solidFill>
              <a:srgbClr val="000000"/>
            </a:solidFill>
          </a:ln>
        </p:spPr>
        <p:txBody>
          <a:bodyPr lIns="45719" rIns="45719" anchor="ctr"/>
          <a:lstStyle/>
          <a:p>
            <a:pPr marL="0" marR="0" lvl="0" indent="0" algn="l" defTabSz="914400" rtl="0" eaLnBrk="1" fontAlgn="auto" latinLnBrk="0" hangingPunct="0">
              <a:lnSpc>
                <a:spcPct val="100000"/>
              </a:lnSpc>
              <a:spcBef>
                <a:spcPts val="0"/>
              </a:spcBef>
              <a:spcAft>
                <a:spcPts val="0"/>
              </a:spcAft>
              <a:buClrTx/>
              <a:buSzTx/>
              <a:buFontTx/>
              <a:buNone/>
              <a:tabLst/>
              <a:defRPr b="0">
                <a:latin typeface="Arial"/>
                <a:ea typeface="Arial"/>
                <a:cs typeface="Arial"/>
                <a:sym typeface="Arial"/>
              </a:defRPr>
            </a:pPr>
            <a:endParaRPr kumimoji="0" sz="2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260" name="Rectangle 8"/>
          <p:cNvSpPr txBox="1">
            <a:spLocks noGrp="1"/>
          </p:cNvSpPr>
          <p:nvPr>
            <p:ph type="title"/>
          </p:nvPr>
        </p:nvSpPr>
        <p:spPr>
          <a:xfrm>
            <a:off x="6248400" y="685800"/>
            <a:ext cx="3200400" cy="1200329"/>
          </a:xfrm>
          <a:prstGeom prst="rect">
            <a:avLst/>
          </a:prstGeom>
          <a:effectLst>
            <a:outerShdw blurRad="63500" dist="35921" dir="2700000" rotWithShape="0">
              <a:srgbClr val="000000"/>
            </a:outerShdw>
          </a:effectLst>
        </p:spPr>
        <p:txBody>
          <a:bodyPr anchor="t"/>
          <a:lstStyle>
            <a:lvl1pPr rtl="1">
              <a:defRPr sz="3600" b="1">
                <a:solidFill>
                  <a:schemeClr val="accent3">
                    <a:lumOff val="44000"/>
                  </a:schemeClr>
                </a:solidFill>
                <a:latin typeface="Arial"/>
                <a:ea typeface="Arial"/>
                <a:cs typeface="Arial"/>
                <a:sym typeface="Arial"/>
              </a:defRPr>
            </a:lvl1pPr>
          </a:lstStyle>
          <a:p>
            <a:r>
              <a:rPr dirty="0" err="1">
                <a:latin typeface="Arial" panose="020B0604020202020204" pitchFamily="34" charset="0"/>
                <a:cs typeface="Arial" panose="020B0604020202020204" pitchFamily="34" charset="0"/>
              </a:rPr>
              <a:t>معبر</a:t>
            </a:r>
            <a:r>
              <a:rPr dirty="0">
                <a:latin typeface="Arial" panose="020B0604020202020204" pitchFamily="34" charset="0"/>
                <a:cs typeface="Arial" panose="020B0604020202020204" pitchFamily="34" charset="0"/>
              </a:rPr>
              <a:t>        كورنثوس</a:t>
            </a:r>
          </a:p>
        </p:txBody>
      </p:sp>
      <p:grpSp>
        <p:nvGrpSpPr>
          <p:cNvPr id="11263" name="AutoShape 9"/>
          <p:cNvGrpSpPr/>
          <p:nvPr/>
        </p:nvGrpSpPr>
        <p:grpSpPr>
          <a:xfrm>
            <a:off x="5357812" y="1592262"/>
            <a:ext cx="3276603" cy="838201"/>
            <a:chOff x="-36218" y="825029"/>
            <a:chExt cx="3276601" cy="838201"/>
          </a:xfrm>
        </p:grpSpPr>
        <p:sp>
          <p:nvSpPr>
            <p:cNvPr id="11261" name="Double Arrow"/>
            <p:cNvSpPr/>
            <p:nvPr/>
          </p:nvSpPr>
          <p:spPr>
            <a:xfrm rot="1981080">
              <a:off x="-36218" y="825029"/>
              <a:ext cx="3276601" cy="838201"/>
            </a:xfrm>
            <a:prstGeom prst="leftRightArrow">
              <a:avLst>
                <a:gd name="adj1" fmla="val 50000"/>
                <a:gd name="adj2" fmla="val 78182"/>
              </a:avLst>
            </a:prstGeom>
            <a:solidFill>
              <a:srgbClr val="000000"/>
            </a:solidFill>
            <a:ln w="9525" cap="flat">
              <a:solidFill>
                <a:srgbClr val="000000"/>
              </a:solidFill>
              <a:prstDash val="solid"/>
              <a:miter lim="800000"/>
            </a:ln>
            <a:effectLst/>
          </p:spPr>
          <p:txBody>
            <a:bodyPr wrap="square" lIns="45719" tIns="45719" rIns="45719" bIns="45719" numCol="1" anchor="ctr">
              <a:noAutofit/>
            </a:bodyPr>
            <a:lstStyle/>
            <a:p>
              <a:pPr marL="0" marR="0" lvl="0" indent="0" algn="ctr" defTabSz="914400" rtl="0" eaLnBrk="1" fontAlgn="auto" latinLnBrk="0" hangingPunct="0">
                <a:lnSpc>
                  <a:spcPct val="100000"/>
                </a:lnSpc>
                <a:spcBef>
                  <a:spcPts val="0"/>
                </a:spcBef>
                <a:spcAft>
                  <a:spcPts val="0"/>
                </a:spcAft>
                <a:buClrTx/>
                <a:buSzTx/>
                <a:buFontTx/>
                <a:buNone/>
                <a:tabLst/>
                <a:defRPr>
                  <a:latin typeface="Arial"/>
                  <a:ea typeface="Arial"/>
                  <a:cs typeface="Arial"/>
                  <a:sym typeface="Arial"/>
                </a:defRPr>
              </a:pPr>
              <a:endParaRPr kumimoji="0" sz="2400" b="1"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262" name="7 كم"/>
            <p:cNvSpPr txBox="1"/>
            <p:nvPr/>
          </p:nvSpPr>
          <p:spPr>
            <a:xfrm rot="1981080">
              <a:off x="1275391" y="982520"/>
              <a:ext cx="653382" cy="523218"/>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45719" tIns="45719" rIns="45719" bIns="45719" numCol="1" anchor="ctr">
              <a:spAutoFit/>
            </a:bodyPr>
            <a:lstStyle>
              <a:lvl1pPr rtl="1">
                <a:defRPr sz="2800">
                  <a:solidFill>
                    <a:schemeClr val="accent3">
                      <a:lumOff val="44000"/>
                    </a:schemeClr>
                  </a:solidFill>
                  <a:latin typeface="Arial"/>
                  <a:ea typeface="Arial"/>
                  <a:cs typeface="Arial"/>
                  <a:sym typeface="Arial"/>
                </a:defRPr>
              </a:lvl1pPr>
            </a:lstStyle>
            <a:p>
              <a:pPr marL="0" marR="0" lvl="0" indent="0" algn="ctr" defTabSz="914400" rtl="1" eaLnBrk="1" fontAlgn="auto" latinLnBrk="0" hangingPunct="0">
                <a:lnSpc>
                  <a:spcPct val="100000"/>
                </a:lnSpc>
                <a:spcBef>
                  <a:spcPts val="0"/>
                </a:spcBef>
                <a:spcAft>
                  <a:spcPts val="0"/>
                </a:spcAft>
                <a:buClrTx/>
                <a:buSzTx/>
                <a:buFontTx/>
                <a:buNone/>
                <a:tabLst/>
                <a:defRPr/>
              </a:pPr>
              <a:r>
                <a:rPr kumimoji="0" lang="ar-JO" sz="28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7</a:t>
              </a:r>
              <a:r>
                <a:rPr kumimoji="0" sz="28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 </a:t>
              </a:r>
              <a:r>
                <a:rPr kumimoji="0" sz="2800" b="1" i="0" u="none" strike="noStrike" kern="0" cap="none" spc="0" normalizeH="0" baseline="0" noProof="0" dirty="0" err="1">
                  <a:ln>
                    <a:noFill/>
                  </a:ln>
                  <a:solidFill>
                    <a:srgbClr val="8F8F8F">
                      <a:lumOff val="44000"/>
                    </a:srgbClr>
                  </a:solidFill>
                  <a:effectLst/>
                  <a:uLnTx/>
                  <a:uFillTx/>
                  <a:latin typeface="Arial" panose="020B0604020202020204" pitchFamily="34" charset="0"/>
                  <a:cs typeface="Arial" panose="020B0604020202020204" pitchFamily="34" charset="0"/>
                  <a:sym typeface="Arial"/>
                </a:rPr>
                <a:t>كم</a:t>
              </a:r>
              <a:endParaRPr kumimoji="0" sz="28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endParaRPr>
            </a:p>
          </p:txBody>
        </p:sp>
      </p:grpSp>
      <p:grpSp>
        <p:nvGrpSpPr>
          <p:cNvPr id="11267" name="AutoShape 10"/>
          <p:cNvGrpSpPr/>
          <p:nvPr/>
        </p:nvGrpSpPr>
        <p:grpSpPr>
          <a:xfrm>
            <a:off x="1550114" y="580466"/>
            <a:ext cx="4402018" cy="3239839"/>
            <a:chOff x="0" y="0"/>
            <a:chExt cx="4402017" cy="3239838"/>
          </a:xfrm>
        </p:grpSpPr>
        <p:sp>
          <p:nvSpPr>
            <p:cNvPr id="11264" name="Shape"/>
            <p:cNvSpPr/>
            <p:nvPr/>
          </p:nvSpPr>
          <p:spPr>
            <a:xfrm rot="8901611">
              <a:off x="-76572" y="1120541"/>
              <a:ext cx="4555161" cy="998756"/>
            </a:xfrm>
            <a:custGeom>
              <a:avLst/>
              <a:gdLst/>
              <a:ahLst/>
              <a:cxnLst>
                <a:cxn ang="0">
                  <a:pos x="wd2" y="hd2"/>
                </a:cxn>
                <a:cxn ang="5400000">
                  <a:pos x="wd2" y="hd2"/>
                </a:cxn>
                <a:cxn ang="10800000">
                  <a:pos x="wd2" y="hd2"/>
                </a:cxn>
                <a:cxn ang="16200000">
                  <a:pos x="wd2" y="hd2"/>
                </a:cxn>
              </a:cxnLst>
              <a:rect l="0" t="0" r="r" b="b"/>
              <a:pathLst>
                <a:path w="21600" h="19454" extrusionOk="0">
                  <a:moveTo>
                    <a:pt x="17633" y="0"/>
                  </a:moveTo>
                  <a:lnTo>
                    <a:pt x="21600" y="6483"/>
                  </a:lnTo>
                  <a:lnTo>
                    <a:pt x="19396" y="6483"/>
                  </a:lnTo>
                  <a:cubicBezTo>
                    <a:pt x="18026" y="16254"/>
                    <a:pt x="13858" y="21600"/>
                    <a:pt x="9919" y="18639"/>
                  </a:cubicBezTo>
                  <a:lnTo>
                    <a:pt x="9919" y="18639"/>
                  </a:lnTo>
                  <a:cubicBezTo>
                    <a:pt x="12282" y="16863"/>
                    <a:pt x="14166" y="12345"/>
                    <a:pt x="14988" y="6483"/>
                  </a:cubicBezTo>
                  <a:lnTo>
                    <a:pt x="12784" y="6483"/>
                  </a:lnTo>
                  <a:close/>
                  <a:moveTo>
                    <a:pt x="7714" y="19450"/>
                  </a:moveTo>
                  <a:cubicBezTo>
                    <a:pt x="3454" y="19450"/>
                    <a:pt x="0" y="10742"/>
                    <a:pt x="0" y="0"/>
                  </a:cubicBezTo>
                  <a:lnTo>
                    <a:pt x="4408" y="0"/>
                  </a:lnTo>
                  <a:cubicBezTo>
                    <a:pt x="4408" y="10742"/>
                    <a:pt x="7862" y="19450"/>
                    <a:pt x="12123" y="19450"/>
                  </a:cubicBezTo>
                  <a:close/>
                </a:path>
              </a:pathLst>
            </a:custGeom>
            <a:solidFill>
              <a:srgbClr val="0000FF"/>
            </a:solidFill>
            <a:ln w="12700" cap="flat">
              <a:noFill/>
              <a:miter lim="400000"/>
            </a:ln>
            <a:effectLst/>
          </p:spPr>
          <p:txBody>
            <a:bodyPr wrap="square" lIns="45719" tIns="45719" rIns="45719" bIns="45719" numCol="1" anchor="ctr">
              <a:noAutofit/>
            </a:bodyPr>
            <a:lstStyle/>
            <a:p>
              <a:pPr marL="0" marR="0" lvl="0" indent="0" algn="l" defTabSz="914400" rtl="0" eaLnBrk="1" fontAlgn="auto" latinLnBrk="0" hangingPunct="0">
                <a:lnSpc>
                  <a:spcPct val="100000"/>
                </a:lnSpc>
                <a:spcBef>
                  <a:spcPts val="0"/>
                </a:spcBef>
                <a:spcAft>
                  <a:spcPts val="0"/>
                </a:spcAft>
                <a:buClrTx/>
                <a:buSzTx/>
                <a:buFontTx/>
                <a:buNone/>
                <a:tabLst/>
                <a:defRPr b="0">
                  <a:latin typeface="Arial"/>
                  <a:ea typeface="Arial"/>
                  <a:cs typeface="Arial"/>
                  <a:sym typeface="Arial"/>
                </a:defRPr>
              </a:pPr>
              <a:endParaRPr kumimoji="0" sz="2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265" name="Shape"/>
            <p:cNvSpPr/>
            <p:nvPr/>
          </p:nvSpPr>
          <p:spPr>
            <a:xfrm rot="8901611">
              <a:off x="1773599" y="596519"/>
              <a:ext cx="2556511" cy="998538"/>
            </a:xfrm>
            <a:custGeom>
              <a:avLst/>
              <a:gdLst/>
              <a:ahLst/>
              <a:cxnLst>
                <a:cxn ang="0">
                  <a:pos x="wd2" y="hd2"/>
                </a:cxn>
                <a:cxn ang="5400000">
                  <a:pos x="wd2" y="hd2"/>
                </a:cxn>
                <a:cxn ang="10800000">
                  <a:pos x="wd2" y="hd2"/>
                </a:cxn>
                <a:cxn ang="16200000">
                  <a:pos x="wd2" y="hd2"/>
                </a:cxn>
              </a:cxnLst>
              <a:rect l="0" t="0" r="r" b="b"/>
              <a:pathLst>
                <a:path w="21600" h="21600" extrusionOk="0">
                  <a:moveTo>
                    <a:pt x="13745" y="21600"/>
                  </a:moveTo>
                  <a:cubicBezTo>
                    <a:pt x="6154" y="21600"/>
                    <a:pt x="0" y="11929"/>
                    <a:pt x="0" y="0"/>
                  </a:cubicBezTo>
                  <a:lnTo>
                    <a:pt x="7855" y="0"/>
                  </a:lnTo>
                  <a:cubicBezTo>
                    <a:pt x="7855" y="11929"/>
                    <a:pt x="14009" y="21600"/>
                    <a:pt x="21600" y="21600"/>
                  </a:cubicBezTo>
                  <a:close/>
                </a:path>
              </a:pathLst>
            </a:custGeom>
            <a:solidFill>
              <a:srgbClr val="000000">
                <a:alpha val="20000"/>
              </a:srgbClr>
            </a:solidFill>
            <a:ln w="12700" cap="flat">
              <a:noFill/>
              <a:miter lim="400000"/>
            </a:ln>
            <a:effectLst/>
          </p:spPr>
          <p:txBody>
            <a:bodyPr wrap="square" lIns="45719" tIns="45719" rIns="45719" bIns="45719" numCol="1" anchor="ctr">
              <a:noAutofit/>
            </a:bodyPr>
            <a:lstStyle/>
            <a:p>
              <a:pPr marL="0" marR="0" lvl="0" indent="0" algn="l" defTabSz="914400" rtl="0" eaLnBrk="1" fontAlgn="auto" latinLnBrk="0" hangingPunct="0">
                <a:lnSpc>
                  <a:spcPct val="100000"/>
                </a:lnSpc>
                <a:spcBef>
                  <a:spcPts val="0"/>
                </a:spcBef>
                <a:spcAft>
                  <a:spcPts val="0"/>
                </a:spcAft>
                <a:buClrTx/>
                <a:buSzTx/>
                <a:buFontTx/>
                <a:buNone/>
                <a:tabLst/>
                <a:defRPr b="0">
                  <a:latin typeface="Arial"/>
                  <a:ea typeface="Arial"/>
                  <a:cs typeface="Arial"/>
                  <a:sym typeface="Arial"/>
                </a:defRPr>
              </a:pPr>
              <a:endParaRPr kumimoji="0" sz="2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266" name="Line"/>
            <p:cNvSpPr/>
            <p:nvPr/>
          </p:nvSpPr>
          <p:spPr>
            <a:xfrm rot="8901611">
              <a:off x="-76514" y="1120743"/>
              <a:ext cx="4555161" cy="998538"/>
            </a:xfrm>
            <a:custGeom>
              <a:avLst/>
              <a:gdLst/>
              <a:ahLst/>
              <a:cxnLst>
                <a:cxn ang="0">
                  <a:pos x="wd2" y="hd2"/>
                </a:cxn>
                <a:cxn ang="5400000">
                  <a:pos x="wd2" y="hd2"/>
                </a:cxn>
                <a:cxn ang="10800000">
                  <a:pos x="wd2" y="hd2"/>
                </a:cxn>
                <a:cxn ang="16200000">
                  <a:pos x="wd2" y="hd2"/>
                </a:cxn>
              </a:cxnLst>
              <a:rect l="0" t="0" r="r" b="b"/>
              <a:pathLst>
                <a:path w="21600" h="21600" extrusionOk="0">
                  <a:moveTo>
                    <a:pt x="9919" y="20700"/>
                  </a:moveTo>
                  <a:lnTo>
                    <a:pt x="9919" y="20700"/>
                  </a:lnTo>
                  <a:cubicBezTo>
                    <a:pt x="12282" y="18727"/>
                    <a:pt x="14166" y="13710"/>
                    <a:pt x="14988" y="7200"/>
                  </a:cubicBezTo>
                  <a:lnTo>
                    <a:pt x="12784" y="7200"/>
                  </a:lnTo>
                  <a:lnTo>
                    <a:pt x="17633" y="0"/>
                  </a:lnTo>
                  <a:lnTo>
                    <a:pt x="21600" y="7200"/>
                  </a:lnTo>
                  <a:lnTo>
                    <a:pt x="19396" y="7200"/>
                  </a:lnTo>
                  <a:cubicBezTo>
                    <a:pt x="18306" y="15830"/>
                    <a:pt x="15392" y="21600"/>
                    <a:pt x="12123" y="21600"/>
                  </a:cubicBezTo>
                  <a:lnTo>
                    <a:pt x="7714" y="21600"/>
                  </a:lnTo>
                  <a:cubicBezTo>
                    <a:pt x="3454" y="21600"/>
                    <a:pt x="0" y="11929"/>
                    <a:pt x="0" y="0"/>
                  </a:cubicBezTo>
                  <a:lnTo>
                    <a:pt x="4408" y="0"/>
                  </a:lnTo>
                  <a:cubicBezTo>
                    <a:pt x="4408" y="11929"/>
                    <a:pt x="7862" y="21600"/>
                    <a:pt x="12123" y="21600"/>
                  </a:cubicBezTo>
                </a:path>
              </a:pathLst>
            </a:custGeom>
            <a:noFill/>
            <a:ln w="9525" cap="flat">
              <a:solidFill>
                <a:srgbClr val="000000"/>
              </a:solidFill>
              <a:prstDash val="solid"/>
              <a:miter lim="800000"/>
            </a:ln>
            <a:effectLst/>
          </p:spPr>
          <p:txBody>
            <a:bodyPr wrap="square" lIns="45719" tIns="45719" rIns="45719" bIns="45719" numCol="1" anchor="ctr">
              <a:noAutofit/>
            </a:bodyPr>
            <a:lstStyle/>
            <a:p>
              <a:pPr marL="0" marR="0" lvl="0" indent="0" algn="l" defTabSz="914400" rtl="0" eaLnBrk="1" fontAlgn="auto" latinLnBrk="0" hangingPunct="0">
                <a:lnSpc>
                  <a:spcPct val="100000"/>
                </a:lnSpc>
                <a:spcBef>
                  <a:spcPts val="0"/>
                </a:spcBef>
                <a:spcAft>
                  <a:spcPts val="0"/>
                </a:spcAft>
                <a:buClrTx/>
                <a:buSzTx/>
                <a:buFontTx/>
                <a:buNone/>
                <a:tabLst/>
                <a:defRPr b="0">
                  <a:latin typeface="Arial"/>
                  <a:ea typeface="Arial"/>
                  <a:cs typeface="Arial"/>
                  <a:sym typeface="Arial"/>
                </a:defRPr>
              </a:pPr>
              <a:endParaRPr kumimoji="0" sz="2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grpSp>
        <p:nvGrpSpPr>
          <p:cNvPr id="11271" name="AutoShape 11"/>
          <p:cNvGrpSpPr/>
          <p:nvPr/>
        </p:nvGrpSpPr>
        <p:grpSpPr>
          <a:xfrm>
            <a:off x="2256095" y="2957028"/>
            <a:ext cx="7426851" cy="2570504"/>
            <a:chOff x="0" y="0"/>
            <a:chExt cx="7426849" cy="2570503"/>
          </a:xfrm>
        </p:grpSpPr>
        <p:sp>
          <p:nvSpPr>
            <p:cNvPr id="11268" name="Shape"/>
            <p:cNvSpPr/>
            <p:nvPr/>
          </p:nvSpPr>
          <p:spPr>
            <a:xfrm rot="20851465">
              <a:off x="20672" y="785931"/>
              <a:ext cx="7385506" cy="998642"/>
            </a:xfrm>
            <a:custGeom>
              <a:avLst/>
              <a:gdLst/>
              <a:ahLst/>
              <a:cxnLst>
                <a:cxn ang="0">
                  <a:pos x="wd2" y="hd2"/>
                </a:cxn>
                <a:cxn ang="5400000">
                  <a:pos x="wd2" y="hd2"/>
                </a:cxn>
                <a:cxn ang="10800000">
                  <a:pos x="wd2" y="hd2"/>
                </a:cxn>
                <a:cxn ang="16200000">
                  <a:pos x="wd2" y="hd2"/>
                </a:cxn>
              </a:cxnLst>
              <a:rect l="0" t="0" r="r" b="b"/>
              <a:pathLst>
                <a:path w="21600" h="20147" extrusionOk="0">
                  <a:moveTo>
                    <a:pt x="17650" y="0"/>
                  </a:moveTo>
                  <a:lnTo>
                    <a:pt x="21600" y="6715"/>
                  </a:lnTo>
                  <a:lnTo>
                    <a:pt x="18648" y="6715"/>
                  </a:lnTo>
                  <a:cubicBezTo>
                    <a:pt x="17322" y="16047"/>
                    <a:pt x="13468" y="21600"/>
                    <a:pt x="9555" y="19814"/>
                  </a:cubicBezTo>
                  <a:lnTo>
                    <a:pt x="9555" y="19814"/>
                  </a:lnTo>
                  <a:cubicBezTo>
                    <a:pt x="12407" y="18513"/>
                    <a:pt x="14761" y="13517"/>
                    <a:pt x="15727" y="6715"/>
                  </a:cubicBezTo>
                  <a:lnTo>
                    <a:pt x="12775" y="6715"/>
                  </a:lnTo>
                  <a:close/>
                  <a:moveTo>
                    <a:pt x="8095" y="20145"/>
                  </a:moveTo>
                  <a:cubicBezTo>
                    <a:pt x="3624" y="20145"/>
                    <a:pt x="0" y="11126"/>
                    <a:pt x="0" y="0"/>
                  </a:cubicBezTo>
                  <a:lnTo>
                    <a:pt x="2920" y="0"/>
                  </a:lnTo>
                  <a:cubicBezTo>
                    <a:pt x="2920" y="11126"/>
                    <a:pt x="6545" y="20145"/>
                    <a:pt x="11015" y="20145"/>
                  </a:cubicBezTo>
                  <a:close/>
                </a:path>
              </a:pathLst>
            </a:custGeom>
            <a:solidFill>
              <a:srgbClr val="0000FF"/>
            </a:solidFill>
            <a:ln w="12700" cap="flat">
              <a:noFill/>
              <a:miter lim="400000"/>
            </a:ln>
            <a:effectLst/>
          </p:spPr>
          <p:txBody>
            <a:bodyPr wrap="square" lIns="45719" tIns="45719" rIns="45719" bIns="45719" numCol="1" anchor="ctr">
              <a:noAutofit/>
            </a:bodyPr>
            <a:lstStyle/>
            <a:p>
              <a:pPr marL="0" marR="0" lvl="0" indent="0" algn="l" defTabSz="914400" rtl="0" eaLnBrk="1" fontAlgn="auto" latinLnBrk="0" hangingPunct="0">
                <a:lnSpc>
                  <a:spcPct val="100000"/>
                </a:lnSpc>
                <a:spcBef>
                  <a:spcPts val="0"/>
                </a:spcBef>
                <a:spcAft>
                  <a:spcPts val="0"/>
                </a:spcAft>
                <a:buClrTx/>
                <a:buSzTx/>
                <a:buFontTx/>
                <a:buNone/>
                <a:tabLst/>
                <a:defRPr b="0">
                  <a:latin typeface="Arial"/>
                  <a:ea typeface="Arial"/>
                  <a:cs typeface="Arial"/>
                  <a:sym typeface="Arial"/>
                </a:defRPr>
              </a:pPr>
              <a:endParaRPr kumimoji="0" sz="2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269" name="Shape"/>
            <p:cNvSpPr/>
            <p:nvPr/>
          </p:nvSpPr>
          <p:spPr>
            <a:xfrm rot="20851465">
              <a:off x="63387" y="1176836"/>
              <a:ext cx="3766424" cy="998538"/>
            </a:xfrm>
            <a:custGeom>
              <a:avLst/>
              <a:gdLst/>
              <a:ahLst/>
              <a:cxnLst>
                <a:cxn ang="0">
                  <a:pos x="wd2" y="hd2"/>
                </a:cxn>
                <a:cxn ang="5400000">
                  <a:pos x="wd2" y="hd2"/>
                </a:cxn>
                <a:cxn ang="10800000">
                  <a:pos x="wd2" y="hd2"/>
                </a:cxn>
                <a:cxn ang="16200000">
                  <a:pos x="wd2" y="hd2"/>
                </a:cxn>
              </a:cxnLst>
              <a:rect l="0" t="0" r="r" b="b"/>
              <a:pathLst>
                <a:path w="21600" h="21600" extrusionOk="0">
                  <a:moveTo>
                    <a:pt x="15874" y="21600"/>
                  </a:moveTo>
                  <a:cubicBezTo>
                    <a:pt x="7107" y="21600"/>
                    <a:pt x="0" y="11929"/>
                    <a:pt x="0" y="0"/>
                  </a:cubicBezTo>
                  <a:lnTo>
                    <a:pt x="5726" y="0"/>
                  </a:lnTo>
                  <a:cubicBezTo>
                    <a:pt x="5726" y="11929"/>
                    <a:pt x="12833" y="21600"/>
                    <a:pt x="21600" y="21600"/>
                  </a:cubicBezTo>
                  <a:close/>
                </a:path>
              </a:pathLst>
            </a:custGeom>
            <a:solidFill>
              <a:srgbClr val="000000">
                <a:alpha val="20000"/>
              </a:srgbClr>
            </a:solidFill>
            <a:ln w="12700" cap="flat">
              <a:noFill/>
              <a:miter lim="400000"/>
            </a:ln>
            <a:effectLst/>
          </p:spPr>
          <p:txBody>
            <a:bodyPr wrap="square" lIns="45719" tIns="45719" rIns="45719" bIns="45719" numCol="1" anchor="ctr">
              <a:noAutofit/>
            </a:bodyPr>
            <a:lstStyle/>
            <a:p>
              <a:pPr marL="0" marR="0" lvl="0" indent="0" algn="l" defTabSz="914400" rtl="0" eaLnBrk="1" fontAlgn="auto" latinLnBrk="0" hangingPunct="0">
                <a:lnSpc>
                  <a:spcPct val="100000"/>
                </a:lnSpc>
                <a:spcBef>
                  <a:spcPts val="0"/>
                </a:spcBef>
                <a:spcAft>
                  <a:spcPts val="0"/>
                </a:spcAft>
                <a:buClrTx/>
                <a:buSzTx/>
                <a:buFontTx/>
                <a:buNone/>
                <a:tabLst/>
                <a:defRPr b="0">
                  <a:latin typeface="Arial"/>
                  <a:ea typeface="Arial"/>
                  <a:cs typeface="Arial"/>
                  <a:sym typeface="Arial"/>
                </a:defRPr>
              </a:pPr>
              <a:endParaRPr kumimoji="0" sz="2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sp>
          <p:nvSpPr>
            <p:cNvPr id="11270" name="Line"/>
            <p:cNvSpPr/>
            <p:nvPr/>
          </p:nvSpPr>
          <p:spPr>
            <a:xfrm rot="20851465">
              <a:off x="20661" y="785932"/>
              <a:ext cx="7385506" cy="998538"/>
            </a:xfrm>
            <a:custGeom>
              <a:avLst/>
              <a:gdLst/>
              <a:ahLst/>
              <a:cxnLst>
                <a:cxn ang="0">
                  <a:pos x="wd2" y="hd2"/>
                </a:cxn>
                <a:cxn ang="5400000">
                  <a:pos x="wd2" y="hd2"/>
                </a:cxn>
                <a:cxn ang="10800000">
                  <a:pos x="wd2" y="hd2"/>
                </a:cxn>
                <a:cxn ang="16200000">
                  <a:pos x="wd2" y="hd2"/>
                </a:cxn>
              </a:cxnLst>
              <a:rect l="0" t="0" r="r" b="b"/>
              <a:pathLst>
                <a:path w="21600" h="21600" extrusionOk="0">
                  <a:moveTo>
                    <a:pt x="9555" y="21246"/>
                  </a:moveTo>
                  <a:lnTo>
                    <a:pt x="9555" y="21246"/>
                  </a:lnTo>
                  <a:cubicBezTo>
                    <a:pt x="12407" y="19850"/>
                    <a:pt x="14761" y="14493"/>
                    <a:pt x="15727" y="7200"/>
                  </a:cubicBezTo>
                  <a:lnTo>
                    <a:pt x="12775" y="7200"/>
                  </a:lnTo>
                  <a:lnTo>
                    <a:pt x="17650" y="0"/>
                  </a:lnTo>
                  <a:lnTo>
                    <a:pt x="21600" y="7200"/>
                  </a:lnTo>
                  <a:lnTo>
                    <a:pt x="18648" y="7200"/>
                  </a:lnTo>
                  <a:cubicBezTo>
                    <a:pt x="17504" y="15830"/>
                    <a:pt x="14446" y="21600"/>
                    <a:pt x="11015" y="21600"/>
                  </a:cubicBezTo>
                  <a:lnTo>
                    <a:pt x="8095" y="21600"/>
                  </a:lnTo>
                  <a:cubicBezTo>
                    <a:pt x="3624" y="21600"/>
                    <a:pt x="0" y="11929"/>
                    <a:pt x="0" y="0"/>
                  </a:cubicBezTo>
                  <a:lnTo>
                    <a:pt x="2920" y="0"/>
                  </a:lnTo>
                  <a:cubicBezTo>
                    <a:pt x="2920" y="11929"/>
                    <a:pt x="6545" y="21600"/>
                    <a:pt x="11015" y="21600"/>
                  </a:cubicBezTo>
                </a:path>
              </a:pathLst>
            </a:custGeom>
            <a:noFill/>
            <a:ln w="9525" cap="flat">
              <a:solidFill>
                <a:srgbClr val="000000"/>
              </a:solidFill>
              <a:prstDash val="solid"/>
              <a:miter lim="800000"/>
            </a:ln>
            <a:effectLst/>
          </p:spPr>
          <p:txBody>
            <a:bodyPr wrap="square" lIns="45719" tIns="45719" rIns="45719" bIns="45719" numCol="1" anchor="ctr">
              <a:noAutofit/>
            </a:bodyPr>
            <a:lstStyle/>
            <a:p>
              <a:pPr marL="0" marR="0" lvl="0" indent="0" algn="l" defTabSz="914400" rtl="0" eaLnBrk="1" fontAlgn="auto" latinLnBrk="0" hangingPunct="0">
                <a:lnSpc>
                  <a:spcPct val="100000"/>
                </a:lnSpc>
                <a:spcBef>
                  <a:spcPts val="0"/>
                </a:spcBef>
                <a:spcAft>
                  <a:spcPts val="0"/>
                </a:spcAft>
                <a:buClrTx/>
                <a:buSzTx/>
                <a:buFontTx/>
                <a:buNone/>
                <a:tabLst/>
                <a:defRPr b="0">
                  <a:latin typeface="Arial"/>
                  <a:ea typeface="Arial"/>
                  <a:cs typeface="Arial"/>
                  <a:sym typeface="Arial"/>
                </a:defRPr>
              </a:pPr>
              <a:endParaRPr kumimoji="0" sz="2400" b="0" i="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p:txBody>
        </p:sp>
      </p:grpSp>
      <p:sp>
        <p:nvSpPr>
          <p:cNvPr id="11272" name="Text Box 12"/>
          <p:cNvSpPr txBox="1"/>
          <p:nvPr/>
        </p:nvSpPr>
        <p:spPr>
          <a:xfrm>
            <a:off x="-30481" y="5029200"/>
            <a:ext cx="3337561" cy="646331"/>
          </a:xfrm>
          <a:prstGeom prst="rect">
            <a:avLst/>
          </a:prstGeom>
          <a:ln w="12700">
            <a:miter lim="400000"/>
          </a:ln>
          <a:effectLst>
            <a:outerShdw blurRad="63500" dist="35921" dir="2700000" rotWithShape="0">
              <a:srgbClr val="000000"/>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spAutoFit/>
          </a:bodyPr>
          <a:lstStyle>
            <a:lvl1pPr rtl="1">
              <a:defRPr sz="3600">
                <a:solidFill>
                  <a:schemeClr val="accent3">
                    <a:lumOff val="44000"/>
                  </a:schemeClr>
                </a:solidFill>
                <a:latin typeface="Arial"/>
                <a:ea typeface="Arial"/>
                <a:cs typeface="Arial"/>
                <a:sym typeface="Arial"/>
              </a:defRPr>
            </a:lvl1pPr>
          </a:lstStyle>
          <a:p>
            <a:pPr marL="0" marR="0" lvl="0" indent="0" algn="ctr" defTabSz="914400" rtl="1" eaLnBrk="1" fontAlgn="auto" latinLnBrk="0" hangingPunct="0">
              <a:lnSpc>
                <a:spcPct val="100000"/>
              </a:lnSpc>
              <a:spcBef>
                <a:spcPts val="0"/>
              </a:spcBef>
              <a:spcAft>
                <a:spcPts val="0"/>
              </a:spcAft>
              <a:buClrTx/>
              <a:buSzTx/>
              <a:buFontTx/>
              <a:buNone/>
              <a:tabLst/>
              <a:defRPr/>
            </a:pPr>
            <a:r>
              <a:rPr kumimoji="0" sz="3600" b="1" i="0" u="none" strike="noStrike" kern="0" cap="none" spc="0" normalizeH="0" baseline="0" noProof="0" dirty="0" err="1">
                <a:ln>
                  <a:noFill/>
                </a:ln>
                <a:solidFill>
                  <a:srgbClr val="8F8F8F">
                    <a:lumOff val="44000"/>
                  </a:srgbClr>
                </a:solidFill>
                <a:effectLst/>
                <a:uLnTx/>
                <a:uFillTx/>
                <a:latin typeface="Arial" panose="020B0604020202020204" pitchFamily="34" charset="0"/>
                <a:cs typeface="Arial" panose="020B0604020202020204" pitchFamily="34" charset="0"/>
                <a:sym typeface="Arial"/>
              </a:rPr>
              <a:t>عبر</a:t>
            </a:r>
            <a:r>
              <a:rPr kumimoji="0" sz="36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 كورنثوس</a:t>
            </a:r>
          </a:p>
        </p:txBody>
      </p:sp>
      <p:pic>
        <p:nvPicPr>
          <p:cNvPr id="11273" name="Picture 13" descr="Picture 13"/>
          <p:cNvPicPr>
            <a:picLocks noChangeAspect="1"/>
          </p:cNvPicPr>
          <p:nvPr/>
        </p:nvPicPr>
        <p:blipFill>
          <a:blip r:embed="rId5" cstate="print"/>
          <a:stretch>
            <a:fillRect/>
          </a:stretch>
        </p:blipFill>
        <p:spPr>
          <a:xfrm>
            <a:off x="4343400" y="228600"/>
            <a:ext cx="1003300" cy="1308100"/>
          </a:xfrm>
          <a:prstGeom prst="rect">
            <a:avLst/>
          </a:prstGeom>
          <a:ln w="12700">
            <a:miter lim="400000"/>
          </a:ln>
        </p:spPr>
      </p:pic>
      <p:pic>
        <p:nvPicPr>
          <p:cNvPr id="11274" name="Picture 14" descr="Picture 14"/>
          <p:cNvPicPr>
            <a:picLocks noChangeAspect="1"/>
          </p:cNvPicPr>
          <p:nvPr/>
        </p:nvPicPr>
        <p:blipFill>
          <a:blip r:embed="rId5" cstate="print"/>
          <a:stretch>
            <a:fillRect/>
          </a:stretch>
        </p:blipFill>
        <p:spPr>
          <a:xfrm>
            <a:off x="5562600" y="1295400"/>
            <a:ext cx="1003300" cy="1308100"/>
          </a:xfrm>
          <a:prstGeom prst="rect">
            <a:avLst/>
          </a:prstGeom>
          <a:ln w="12700">
            <a:miter lim="400000"/>
          </a:ln>
        </p:spPr>
      </p:pic>
      <p:pic>
        <p:nvPicPr>
          <p:cNvPr id="11275" name="Picture 15" descr="Picture 15"/>
          <p:cNvPicPr>
            <a:picLocks noChangeAspect="1"/>
          </p:cNvPicPr>
          <p:nvPr/>
        </p:nvPicPr>
        <p:blipFill>
          <a:blip r:embed="rId5" cstate="print"/>
          <a:stretch>
            <a:fillRect/>
          </a:stretch>
        </p:blipFill>
        <p:spPr>
          <a:xfrm>
            <a:off x="6858000" y="2286000"/>
            <a:ext cx="1003300" cy="1308100"/>
          </a:xfrm>
          <a:prstGeom prst="rect">
            <a:avLst/>
          </a:prstGeom>
          <a:ln w="12700">
            <a:miter lim="400000"/>
          </a:ln>
        </p:spPr>
      </p:pic>
      <p:pic>
        <p:nvPicPr>
          <p:cNvPr id="11276" name="Picture 16" descr="Picture 16"/>
          <p:cNvPicPr>
            <a:picLocks noChangeAspect="1"/>
          </p:cNvPicPr>
          <p:nvPr/>
        </p:nvPicPr>
        <p:blipFill>
          <a:blip r:embed="rId5" cstate="print"/>
          <a:stretch>
            <a:fillRect/>
          </a:stretch>
        </p:blipFill>
        <p:spPr>
          <a:xfrm>
            <a:off x="8140700" y="3276600"/>
            <a:ext cx="1003300" cy="1308100"/>
          </a:xfrm>
          <a:prstGeom prst="rect">
            <a:avLst/>
          </a:prstGeom>
          <a:ln w="12700">
            <a:miter lim="400000"/>
          </a:ln>
        </p:spPr>
      </p:pic>
      <p:sp>
        <p:nvSpPr>
          <p:cNvPr id="11277" name="Text Box 17"/>
          <p:cNvSpPr txBox="1"/>
          <p:nvPr/>
        </p:nvSpPr>
        <p:spPr>
          <a:xfrm>
            <a:off x="-106680" y="5562600"/>
            <a:ext cx="3337560" cy="646331"/>
          </a:xfrm>
          <a:prstGeom prst="rect">
            <a:avLst/>
          </a:prstGeom>
          <a:ln w="12700">
            <a:miter lim="400000"/>
          </a:ln>
          <a:effectLst>
            <a:outerShdw blurRad="63500" dist="35921" dir="2700000" rotWithShape="0">
              <a:srgbClr val="000000"/>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lIns="45719" rIns="45719">
            <a:spAutoFit/>
          </a:bodyPr>
          <a:lstStyle>
            <a:lvl1pPr rtl="1">
              <a:defRPr sz="3600">
                <a:solidFill>
                  <a:schemeClr val="accent3">
                    <a:lumOff val="44000"/>
                  </a:schemeClr>
                </a:solidFill>
                <a:latin typeface="Arial"/>
                <a:ea typeface="Arial"/>
                <a:cs typeface="Arial"/>
                <a:sym typeface="Arial"/>
              </a:defRPr>
            </a:lvl1pPr>
          </a:lstStyle>
          <a:p>
            <a:pPr marL="0" marR="0" lvl="0" indent="0" algn="ctr" defTabSz="914400" rtl="1" eaLnBrk="1" fontAlgn="auto" latinLnBrk="0" hangingPunct="0">
              <a:lnSpc>
                <a:spcPct val="100000"/>
              </a:lnSpc>
              <a:spcBef>
                <a:spcPts val="0"/>
              </a:spcBef>
              <a:spcAft>
                <a:spcPts val="0"/>
              </a:spcAft>
              <a:buClrTx/>
              <a:buSzTx/>
              <a:buFontTx/>
              <a:buNone/>
              <a:tabLst/>
              <a:defRPr/>
            </a:pPr>
            <a:r>
              <a:rPr kumimoji="0" sz="3600" b="1" i="0" u="none" strike="noStrike" kern="0" cap="none" spc="0" normalizeH="0" baseline="0" noProof="0" dirty="0" err="1">
                <a:ln>
                  <a:noFill/>
                </a:ln>
                <a:solidFill>
                  <a:srgbClr val="8F8F8F">
                    <a:lumOff val="44000"/>
                  </a:srgbClr>
                </a:solidFill>
                <a:effectLst/>
                <a:uLnTx/>
                <a:uFillTx/>
                <a:latin typeface="Arial" panose="020B0604020202020204" pitchFamily="34" charset="0"/>
                <a:cs typeface="Arial" panose="020B0604020202020204" pitchFamily="34" charset="0"/>
                <a:sym typeface="Arial"/>
              </a:rPr>
              <a:t>هيكل</a:t>
            </a:r>
            <a:r>
              <a:rPr kumimoji="0" sz="36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rPr>
              <a:t> </a:t>
            </a:r>
            <a:r>
              <a:rPr kumimoji="0" sz="3600" b="1" i="0" u="none" strike="noStrike" kern="0" cap="none" spc="0" normalizeH="0" baseline="0" noProof="0" dirty="0" err="1">
                <a:ln>
                  <a:noFill/>
                </a:ln>
                <a:solidFill>
                  <a:srgbClr val="8F8F8F">
                    <a:lumOff val="44000"/>
                  </a:srgbClr>
                </a:solidFill>
                <a:effectLst/>
                <a:uLnTx/>
                <a:uFillTx/>
                <a:latin typeface="Arial" panose="020B0604020202020204" pitchFamily="34" charset="0"/>
                <a:cs typeface="Arial" panose="020B0604020202020204" pitchFamily="34" charset="0"/>
                <a:sym typeface="Arial"/>
              </a:rPr>
              <a:t>أفروديت</a:t>
            </a:r>
            <a:endParaRPr kumimoji="0" sz="3600" b="1" i="0" u="none" strike="noStrike" kern="0" cap="none" spc="0" normalizeH="0" baseline="0" noProof="0" dirty="0">
              <a:ln>
                <a:noFill/>
              </a:ln>
              <a:solidFill>
                <a:srgbClr val="8F8F8F">
                  <a:lumOff val="44000"/>
                </a:srgbClr>
              </a:solidFill>
              <a:effectLst/>
              <a:uLnTx/>
              <a:uFillTx/>
              <a:latin typeface="Arial" panose="020B0604020202020204" pitchFamily="34" charset="0"/>
              <a:cs typeface="Arial" panose="020B0604020202020204" pitchFamily="34" charset="0"/>
              <a:sym typeface="Arial"/>
            </a:endParaRPr>
          </a:p>
        </p:txBody>
      </p:sp>
      <p:sp>
        <p:nvSpPr>
          <p:cNvPr id="11278" name="Text Box 18"/>
          <p:cNvSpPr txBox="1"/>
          <p:nvPr/>
        </p:nvSpPr>
        <p:spPr>
          <a:xfrm>
            <a:off x="8254800" y="76200"/>
            <a:ext cx="763989" cy="461665"/>
          </a:xfrm>
          <a:prstGeom prst="rect">
            <a:avLst/>
          </a:prstGeom>
          <a:solidFill>
            <a:srgbClr val="482400"/>
          </a:solidFill>
          <a:ln w="12700">
            <a:miter lim="400000"/>
          </a:ln>
          <a:effectLst>
            <a:outerShdw blurRad="63500" dist="35921" dir="2700000" rotWithShape="0">
              <a:srgbClr val="808080">
                <a:alpha val="74998"/>
              </a:srgbClr>
            </a:outerShdw>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none" lIns="45719" rIns="45719">
            <a:spAutoFit/>
          </a:bodyPr>
          <a:lstStyle>
            <a:lvl1pPr rtl="1">
              <a:defRPr>
                <a:solidFill>
                  <a:schemeClr val="accent3">
                    <a:lumOff val="44000"/>
                  </a:schemeClr>
                </a:solidFill>
                <a:effectLst>
                  <a:outerShdw blurRad="38100" dist="38100" dir="2700000" rotWithShape="0">
                    <a:srgbClr val="000000"/>
                  </a:outerShdw>
                </a:effectLst>
                <a:latin typeface="Arial"/>
                <a:ea typeface="Arial"/>
                <a:cs typeface="Arial"/>
                <a:sym typeface="Arial"/>
              </a:defRPr>
            </a:lvl1pPr>
          </a:lstStyle>
          <a:p>
            <a:pPr marL="0" marR="0" lvl="0" indent="0" algn="ctr" defTabSz="914400" rtl="1" eaLnBrk="1" fontAlgn="auto" latinLnBrk="0" hangingPunct="0">
              <a:lnSpc>
                <a:spcPct val="100000"/>
              </a:lnSpc>
              <a:spcBef>
                <a:spcPts val="0"/>
              </a:spcBef>
              <a:spcAft>
                <a:spcPts val="0"/>
              </a:spcAft>
              <a:buClrTx/>
              <a:buSzTx/>
              <a:buFontTx/>
              <a:buNone/>
              <a:tabLst/>
              <a:defRPr/>
            </a:pPr>
            <a:r>
              <a:rPr kumimoji="0" sz="2400" b="1" i="0" u="none" strike="noStrike" kern="0" cap="none" spc="0" normalizeH="0" baseline="0" noProof="0" dirty="0">
                <a:ln>
                  <a:noFill/>
                </a:ln>
                <a:solidFill>
                  <a:srgbClr val="8F8F8F">
                    <a:lumOff val="44000"/>
                  </a:srgbClr>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١٦١ أ</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cond evt="onBegin" delay="0">
                          <p:tn val="2"/>
                        </p:cond>
                      </p:stCondLst>
                      <p:childTnLst>
                        <p:par>
                          <p:cTn id="4" fill="hold">
                            <p:stCondLst>
                              <p:cond delay="0"/>
                            </p:stCondLst>
                            <p:childTnLst>
                              <p:par>
                                <p:cTn id="5" presetID="7" presetClass="entr" presetSubtype="1" fill="hold" grpId="0" nodeType="afterEffect">
                                  <p:stCondLst>
                                    <p:cond delay="0"/>
                                  </p:stCondLst>
                                  <p:iterate>
                                    <p:tmAbs val="0"/>
                                  </p:iterate>
                                  <p:childTnLst>
                                    <p:set>
                                      <p:cBhvr>
                                        <p:cTn id="6" fill="hold"/>
                                        <p:tgtEl>
                                          <p:spTgt spid="11273"/>
                                        </p:tgtEl>
                                        <p:attrNameLst>
                                          <p:attrName>style.visibility</p:attrName>
                                        </p:attrNameLst>
                                      </p:cBhvr>
                                      <p:to>
                                        <p:strVal val="visible"/>
                                      </p:to>
                                    </p:set>
                                    <p:anim calcmode="lin" valueType="num">
                                      <p:cBhvr>
                                        <p:cTn id="7" dur="2000" fill="hold"/>
                                        <p:tgtEl>
                                          <p:spTgt spid="11273"/>
                                        </p:tgtEl>
                                        <p:attrNameLst>
                                          <p:attrName>ppt_x</p:attrName>
                                        </p:attrNameLst>
                                      </p:cBhvr>
                                      <p:tavLst>
                                        <p:tav tm="0">
                                          <p:val>
                                            <p:strVal val="#ppt_x"/>
                                          </p:val>
                                        </p:tav>
                                        <p:tav tm="100000">
                                          <p:val>
                                            <p:strVal val="#ppt_x"/>
                                          </p:val>
                                        </p:tav>
                                      </p:tavLst>
                                    </p:anim>
                                    <p:anim calcmode="lin" valueType="num">
                                      <p:cBhvr>
                                        <p:cTn id="8" dur="2000" fill="hold"/>
                                        <p:tgtEl>
                                          <p:spTgt spid="11273"/>
                                        </p:tgtEl>
                                        <p:attrNameLst>
                                          <p:attrName>ppt_y</p:attrName>
                                        </p:attrNameLst>
                                      </p:cBhvr>
                                      <p:tavLst>
                                        <p:tav tm="0">
                                          <p:val>
                                            <p:strVal val="0-#ppt_h/2"/>
                                          </p:val>
                                        </p:tav>
                                        <p:tav tm="100000">
                                          <p:val>
                                            <p:strVal val="#ppt_y"/>
                                          </p:val>
                                        </p:tav>
                                      </p:tavLst>
                                    </p:anim>
                                  </p:childTnLst>
                                </p:cTn>
                              </p:par>
                            </p:childTnLst>
                          </p:cTn>
                        </p:par>
                        <p:par>
                          <p:cTn id="9" fill="hold">
                            <p:stCondLst>
                              <p:cond delay="2000"/>
                            </p:stCondLst>
                            <p:childTnLst>
                              <p:par>
                                <p:cTn id="10" presetID="22" presetClass="exit" presetSubtype="4" fill="hold" grpId="1" nodeType="afterEffect">
                                  <p:stCondLst>
                                    <p:cond delay="0"/>
                                  </p:stCondLst>
                                  <p:iterate>
                                    <p:tmAbs val="0"/>
                                  </p:iterate>
                                  <p:childTnLst>
                                    <p:animEffect transition="out" filter="wipe(down)">
                                      <p:cBhvr>
                                        <p:cTn id="11" dur="2000" fill="hold"/>
                                        <p:tgtEl>
                                          <p:spTgt spid="11273"/>
                                        </p:tgtEl>
                                      </p:cBhvr>
                                    </p:animEffect>
                                    <p:set>
                                      <p:cBhvr>
                                        <p:cTn id="12" fill="hold">
                                          <p:stCondLst>
                                            <p:cond delay="1999"/>
                                          </p:stCondLst>
                                        </p:cTn>
                                        <p:tgtEl>
                                          <p:spTgt spid="11273"/>
                                        </p:tgtEl>
                                        <p:attrNameLst>
                                          <p:attrName>style.visibility</p:attrName>
                                        </p:attrNameLst>
                                      </p:cBhvr>
                                      <p:to>
                                        <p:strVal val="hidden"/>
                                      </p:to>
                                    </p:set>
                                  </p:childTnLst>
                                </p:cTn>
                              </p:par>
                            </p:childTnLst>
                          </p:cTn>
                        </p:par>
                        <p:par>
                          <p:cTn id="13" fill="hold">
                            <p:stCondLst>
                              <p:cond delay="4000"/>
                            </p:stCondLst>
                            <p:childTnLst>
                              <p:par>
                                <p:cTn id="14" presetID="1" presetClass="entr" presetSubtype="0" fill="hold" grpId="0" nodeType="afterEffect">
                                  <p:stCondLst>
                                    <p:cond delay="0"/>
                                  </p:stCondLst>
                                  <p:iterate>
                                    <p:tmAbs val="0"/>
                                  </p:iterate>
                                  <p:childTnLst>
                                    <p:set>
                                      <p:cBhvr>
                                        <p:cTn id="15" fill="hold"/>
                                        <p:tgtEl>
                                          <p:spTgt spid="11274"/>
                                        </p:tgtEl>
                                        <p:attrNameLst>
                                          <p:attrName>style.visibility</p:attrName>
                                        </p:attrNameLst>
                                      </p:cBhvr>
                                      <p:to>
                                        <p:strVal val="visible"/>
                                      </p:to>
                                    </p:set>
                                  </p:childTnLst>
                                </p:cTn>
                              </p:par>
                            </p:childTnLst>
                          </p:cTn>
                        </p:par>
                        <p:par>
                          <p:cTn id="16" fill="hold">
                            <p:stCondLst>
                              <p:cond delay="4000"/>
                            </p:stCondLst>
                            <p:childTnLst>
                              <p:par>
                                <p:cTn id="17" presetID="22" presetClass="exit" presetSubtype="4" fill="hold" grpId="1" nodeType="afterEffect">
                                  <p:stCondLst>
                                    <p:cond delay="0"/>
                                  </p:stCondLst>
                                  <p:iterate>
                                    <p:tmAbs val="0"/>
                                  </p:iterate>
                                  <p:childTnLst>
                                    <p:animEffect transition="out" filter="wipe(down)">
                                      <p:cBhvr>
                                        <p:cTn id="18" dur="2000" fill="hold"/>
                                        <p:tgtEl>
                                          <p:spTgt spid="11274"/>
                                        </p:tgtEl>
                                      </p:cBhvr>
                                    </p:animEffect>
                                    <p:set>
                                      <p:cBhvr>
                                        <p:cTn id="19" fill="hold">
                                          <p:stCondLst>
                                            <p:cond delay="1999"/>
                                          </p:stCondLst>
                                        </p:cTn>
                                        <p:tgtEl>
                                          <p:spTgt spid="11274"/>
                                        </p:tgtEl>
                                        <p:attrNameLst>
                                          <p:attrName>style.visibility</p:attrName>
                                        </p:attrNameLst>
                                      </p:cBhvr>
                                      <p:to>
                                        <p:strVal val="hidden"/>
                                      </p:to>
                                    </p:set>
                                  </p:childTnLst>
                                </p:cTn>
                              </p:par>
                            </p:childTnLst>
                          </p:cTn>
                        </p:par>
                        <p:par>
                          <p:cTn id="20" fill="hold">
                            <p:stCondLst>
                              <p:cond delay="6000"/>
                            </p:stCondLst>
                            <p:childTnLst>
                              <p:par>
                                <p:cTn id="21" presetID="1" presetClass="entr" presetSubtype="0" fill="hold" grpId="0" nodeType="afterEffect">
                                  <p:stCondLst>
                                    <p:cond delay="0"/>
                                  </p:stCondLst>
                                  <p:iterate>
                                    <p:tmAbs val="0"/>
                                  </p:iterate>
                                  <p:childTnLst>
                                    <p:set>
                                      <p:cBhvr>
                                        <p:cTn id="22" fill="hold"/>
                                        <p:tgtEl>
                                          <p:spTgt spid="11275"/>
                                        </p:tgtEl>
                                        <p:attrNameLst>
                                          <p:attrName>style.visibility</p:attrName>
                                        </p:attrNameLst>
                                      </p:cBhvr>
                                      <p:to>
                                        <p:strVal val="visible"/>
                                      </p:to>
                                    </p:set>
                                  </p:childTnLst>
                                </p:cTn>
                              </p:par>
                            </p:childTnLst>
                          </p:cTn>
                        </p:par>
                        <p:par>
                          <p:cTn id="23" fill="hold">
                            <p:stCondLst>
                              <p:cond delay="6000"/>
                            </p:stCondLst>
                            <p:childTnLst>
                              <p:par>
                                <p:cTn id="24" presetID="22" presetClass="exit" presetSubtype="4" fill="hold" grpId="1" nodeType="afterEffect">
                                  <p:stCondLst>
                                    <p:cond delay="0"/>
                                  </p:stCondLst>
                                  <p:iterate>
                                    <p:tmAbs val="0"/>
                                  </p:iterate>
                                  <p:childTnLst>
                                    <p:animEffect transition="out" filter="wipe(down)">
                                      <p:cBhvr>
                                        <p:cTn id="25" dur="2000" fill="hold"/>
                                        <p:tgtEl>
                                          <p:spTgt spid="11275"/>
                                        </p:tgtEl>
                                      </p:cBhvr>
                                    </p:animEffect>
                                    <p:set>
                                      <p:cBhvr>
                                        <p:cTn id="26" fill="hold">
                                          <p:stCondLst>
                                            <p:cond delay="1999"/>
                                          </p:stCondLst>
                                        </p:cTn>
                                        <p:tgtEl>
                                          <p:spTgt spid="11275"/>
                                        </p:tgtEl>
                                        <p:attrNameLst>
                                          <p:attrName>style.visibility</p:attrName>
                                        </p:attrNameLst>
                                      </p:cBhvr>
                                      <p:to>
                                        <p:strVal val="hidden"/>
                                      </p:to>
                                    </p:set>
                                  </p:childTnLst>
                                </p:cTn>
                              </p:par>
                            </p:childTnLst>
                          </p:cTn>
                        </p:par>
                        <p:par>
                          <p:cTn id="27" fill="hold">
                            <p:stCondLst>
                              <p:cond delay="8000"/>
                            </p:stCondLst>
                            <p:childTnLst>
                              <p:par>
                                <p:cTn id="28" presetID="1" presetClass="entr" presetSubtype="0" fill="hold" grpId="0" nodeType="afterEffect">
                                  <p:stCondLst>
                                    <p:cond delay="0"/>
                                  </p:stCondLst>
                                  <p:iterate>
                                    <p:tmAbs val="0"/>
                                  </p:iterate>
                                  <p:childTnLst>
                                    <p:set>
                                      <p:cBhvr>
                                        <p:cTn id="29" fill="hold"/>
                                        <p:tgtEl>
                                          <p:spTgt spid="11276"/>
                                        </p:tgtEl>
                                        <p:attrNameLst>
                                          <p:attrName>style.visibility</p:attrName>
                                        </p:attrNameLst>
                                      </p:cBhvr>
                                      <p:to>
                                        <p:strVal val="visible"/>
                                      </p:to>
                                    </p:set>
                                  </p:childTnLst>
                                </p:cTn>
                              </p:par>
                            </p:childTnLst>
                          </p:cTn>
                        </p:par>
                        <p:par>
                          <p:cTn id="30" fill="hold">
                            <p:stCondLst>
                              <p:cond delay="8000"/>
                            </p:stCondLst>
                            <p:childTnLst>
                              <p:par>
                                <p:cTn id="31" presetID="22" presetClass="entr" presetSubtype="2" fill="hold" grpId="0" nodeType="afterEffect">
                                  <p:stCondLst>
                                    <p:cond delay="0"/>
                                  </p:stCondLst>
                                  <p:iterate>
                                    <p:tmAbs val="0"/>
                                  </p:iterate>
                                  <p:childTnLst>
                                    <p:set>
                                      <p:cBhvr>
                                        <p:cTn id="32" fill="hold"/>
                                        <p:tgtEl>
                                          <p:spTgt spid="11267"/>
                                        </p:tgtEl>
                                        <p:attrNameLst>
                                          <p:attrName>style.visibility</p:attrName>
                                        </p:attrNameLst>
                                      </p:cBhvr>
                                      <p:to>
                                        <p:strVal val="visible"/>
                                      </p:to>
                                    </p:set>
                                    <p:animEffect transition="in" filter="wipe(right)">
                                      <p:cBhvr>
                                        <p:cTn id="33" dur="3000"/>
                                        <p:tgtEl>
                                          <p:spTgt spid="11267"/>
                                        </p:tgtEl>
                                      </p:cBhvr>
                                    </p:animEffect>
                                  </p:childTnLst>
                                </p:cTn>
                              </p:par>
                            </p:childTnLst>
                          </p:cTn>
                        </p:par>
                        <p:par>
                          <p:cTn id="34" fill="hold">
                            <p:stCondLst>
                              <p:cond delay="11000"/>
                            </p:stCondLst>
                            <p:childTnLst>
                              <p:par>
                                <p:cTn id="35" presetID="22" presetClass="entr" presetSubtype="8" fill="hold" grpId="0" nodeType="afterEffect">
                                  <p:stCondLst>
                                    <p:cond delay="0"/>
                                  </p:stCondLst>
                                  <p:iterate>
                                    <p:tmAbs val="0"/>
                                  </p:iterate>
                                  <p:childTnLst>
                                    <p:set>
                                      <p:cBhvr>
                                        <p:cTn id="36" fill="hold"/>
                                        <p:tgtEl>
                                          <p:spTgt spid="11271"/>
                                        </p:tgtEl>
                                        <p:attrNameLst>
                                          <p:attrName>style.visibility</p:attrName>
                                        </p:attrNameLst>
                                      </p:cBhvr>
                                      <p:to>
                                        <p:strVal val="visible"/>
                                      </p:to>
                                    </p:set>
                                    <p:animEffect transition="in" filter="wipe(left)">
                                      <p:cBhvr>
                                        <p:cTn id="37" dur="3000"/>
                                        <p:tgtEl>
                                          <p:spTgt spid="1127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67" grpId="0" animBg="1" advAuto="0"/>
      <p:bldP spid="11271" grpId="0" animBg="1" advAuto="0"/>
      <p:bldP spid="11273" grpId="0" animBg="1" advAuto="0"/>
      <p:bldP spid="11273" grpId="1" animBg="1" advAuto="0"/>
      <p:bldP spid="11274" grpId="0" animBg="1" advAuto="0"/>
      <p:bldP spid="11274" grpId="1" animBg="1" advAuto="0"/>
      <p:bldP spid="11275" grpId="0" animBg="1" advAuto="0"/>
      <p:bldP spid="11275" grpId="1" animBg="1" advAuto="0"/>
      <p:bldP spid="11276" grpId="0" animBg="1" advAuto="0"/>
    </p:bldLst>
  </p:timing>
</p:sld>
</file>

<file path=ppt/slides/slide1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2" descr="https://notedcareers.com.au/wp-content/uploads/standing-out.jpg">
            <a:extLst>
              <a:ext uri="{FF2B5EF4-FFF2-40B4-BE49-F238E27FC236}">
                <a16:creationId xmlns:a16="http://schemas.microsoft.com/office/drawing/2014/main" id="{7E44B806-101F-6E4E-8D46-8449732B04E1}"/>
              </a:ext>
            </a:extLst>
          </p:cNvPr>
          <p:cNvPicPr>
            <a:picLocks noChangeAspect="1" noChangeArrowheads="1"/>
          </p:cNvPicPr>
          <p:nvPr/>
        </p:nvPicPr>
        <p:blipFill rotWithShape="1">
          <a:blip r:embed="rId3" cstate="print">
            <a:extLst>
              <a:ext uri="{28A0092B-C50C-407E-A947-70E740481C1C}">
                <a14:useLocalDpi xmlns:a14="http://schemas.microsoft.com/office/drawing/2010/main" val="0"/>
              </a:ext>
            </a:extLst>
          </a:blip>
          <a:srcRect b="3689"/>
          <a:stretch/>
        </p:blipFill>
        <p:spPr bwMode="auto">
          <a:xfrm>
            <a:off x="0" y="507140"/>
            <a:ext cx="9144000" cy="5874188"/>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3796116" y="57101"/>
            <a:ext cx="5220072" cy="426887"/>
          </a:xfrm>
          <a:effectLst>
            <a:outerShdw blurRad="63500" dist="35921" dir="2700000" algn="ctr" rotWithShape="0">
              <a:schemeClr val="tx2">
                <a:alpha val="74998"/>
              </a:schemeClr>
            </a:outerShdw>
          </a:effectLst>
        </p:spPr>
        <p:txBody>
          <a:bodyPr anchor="ctr"/>
          <a:lstStyle/>
          <a:p>
            <a:pPr algn="r">
              <a:defRPr/>
            </a:pPr>
            <a:r>
              <a:rPr lang="ar-JO" sz="3200" dirty="0">
                <a:effectLst>
                  <a:glow rad="127000">
                    <a:schemeClr val="tx1"/>
                  </a:glow>
                </a:effectLst>
                <a:ea typeface="ＭＳ Ｐゴシック" charset="0"/>
              </a:rPr>
              <a:t>كيف يجب أن نكون ...</a:t>
            </a:r>
            <a:endParaRPr lang="en-US" sz="3200" dirty="0">
              <a:effectLst>
                <a:glow rad="127000">
                  <a:schemeClr val="tx1"/>
                </a:glow>
              </a:effectLst>
              <a:ea typeface="ＭＳ Ｐゴシック" charset="0"/>
            </a:endParaRPr>
          </a:p>
        </p:txBody>
      </p:sp>
      <p:sp>
        <p:nvSpPr>
          <p:cNvPr id="4" name="Rectangle 2">
            <a:extLst>
              <a:ext uri="{FF2B5EF4-FFF2-40B4-BE49-F238E27FC236}">
                <a16:creationId xmlns:a16="http://schemas.microsoft.com/office/drawing/2014/main" id="{B33A0B84-3A7C-DD46-AABB-D3E788989778}"/>
              </a:ext>
            </a:extLst>
          </p:cNvPr>
          <p:cNvSpPr txBox="1">
            <a:spLocks noChangeArrowheads="1"/>
          </p:cNvSpPr>
          <p:nvPr/>
        </p:nvSpPr>
        <p:spPr bwMode="auto">
          <a:xfrm>
            <a:off x="2056234" y="2152268"/>
            <a:ext cx="4748014" cy="1721832"/>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نكون</a:t>
            </a:r>
            <a:r>
              <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 </a:t>
            </a:r>
            <a:br>
              <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br>
            <a:r>
              <a:rPr kumimoji="0" lang="ar-JO" sz="4800" b="1" i="0" u="none" strike="noStrike" kern="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مختلفين</a:t>
            </a:r>
            <a:endParaRPr kumimoji="0" lang="en-US" sz="4800" b="1" i="0" u="none" strike="noStrike" kern="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endParaRPr>
          </a:p>
        </p:txBody>
      </p:sp>
      <p:sp>
        <p:nvSpPr>
          <p:cNvPr id="6" name="Rectangle 2">
            <a:extLst>
              <a:ext uri="{FF2B5EF4-FFF2-40B4-BE49-F238E27FC236}">
                <a16:creationId xmlns:a16="http://schemas.microsoft.com/office/drawing/2014/main" id="{C91B329B-10E4-3B49-8644-55EB6192D550}"/>
              </a:ext>
            </a:extLst>
          </p:cNvPr>
          <p:cNvSpPr txBox="1">
            <a:spLocks noChangeArrowheads="1"/>
          </p:cNvSpPr>
          <p:nvPr/>
        </p:nvSpPr>
        <p:spPr bwMode="auto">
          <a:xfrm>
            <a:off x="2843808" y="6296857"/>
            <a:ext cx="6181824" cy="573382"/>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عن غير المؤمنين؟</a:t>
            </a:r>
            <a:endParaRPr kumimoji="0" lang="en-US" sz="32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endParaRPr>
          </a:p>
        </p:txBody>
      </p:sp>
      <p:sp>
        <p:nvSpPr>
          <p:cNvPr id="7" name="Rectangle 2">
            <a:extLst>
              <a:ext uri="{FF2B5EF4-FFF2-40B4-BE49-F238E27FC236}">
                <a16:creationId xmlns:a16="http://schemas.microsoft.com/office/drawing/2014/main" id="{B44D5CD2-B388-0D46-8D40-7AEA3E0220F4}"/>
              </a:ext>
            </a:extLst>
          </p:cNvPr>
          <p:cNvSpPr txBox="1">
            <a:spLocks noChangeArrowheads="1"/>
          </p:cNvSpPr>
          <p:nvPr/>
        </p:nvSpPr>
        <p:spPr bwMode="auto">
          <a:xfrm>
            <a:off x="-1" y="786130"/>
            <a:ext cx="3008337" cy="1721832"/>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نكون</a:t>
            </a:r>
            <a:br>
              <a:rPr kumimoji="0" lang="en-US"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br>
            <a:r>
              <a:rPr kumimoji="0" lang="ar-JO" sz="3600" b="1" i="0" u="none" strike="noStrike" kern="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متحدين</a:t>
            </a:r>
            <a:br>
              <a:rPr kumimoji="0" lang="en-US"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br>
            <a:r>
              <a:rPr kumimoji="0" lang="en-US"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a:t>
            </a:r>
            <a:r>
              <a:rPr kumimoji="0" lang="ar-JO"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1-4</a:t>
            </a:r>
            <a:r>
              <a:rPr kumimoji="0" lang="en-US"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a:t>
            </a:r>
          </a:p>
        </p:txBody>
      </p:sp>
      <p:sp>
        <p:nvSpPr>
          <p:cNvPr id="2" name="Down Arrow 1">
            <a:extLst>
              <a:ext uri="{FF2B5EF4-FFF2-40B4-BE49-F238E27FC236}">
                <a16:creationId xmlns:a16="http://schemas.microsoft.com/office/drawing/2014/main" id="{497D00CE-964C-EE41-A53C-3F427AFBA0FE}"/>
              </a:ext>
            </a:extLst>
          </p:cNvPr>
          <p:cNvSpPr/>
          <p:nvPr/>
        </p:nvSpPr>
        <p:spPr bwMode="auto">
          <a:xfrm rot="7630003">
            <a:off x="2414894" y="1965875"/>
            <a:ext cx="936104" cy="637883"/>
          </a:xfrm>
          <a:prstGeom prst="downArrow">
            <a:avLst/>
          </a:prstGeom>
          <a:solidFill>
            <a:schemeClr val="bg1"/>
          </a:solidFill>
          <a:ln w="38100"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sym typeface="Times New Roman"/>
            </a:endParaRPr>
          </a:p>
        </p:txBody>
      </p:sp>
      <p:sp>
        <p:nvSpPr>
          <p:cNvPr id="9" name="Rectangle 2">
            <a:extLst>
              <a:ext uri="{FF2B5EF4-FFF2-40B4-BE49-F238E27FC236}">
                <a16:creationId xmlns:a16="http://schemas.microsoft.com/office/drawing/2014/main" id="{026EBFA3-B6F4-5E44-A44A-A8DB2F598772}"/>
              </a:ext>
            </a:extLst>
          </p:cNvPr>
          <p:cNvSpPr txBox="1">
            <a:spLocks noChangeArrowheads="1"/>
          </p:cNvSpPr>
          <p:nvPr/>
        </p:nvSpPr>
        <p:spPr bwMode="auto">
          <a:xfrm>
            <a:off x="5724130" y="786130"/>
            <a:ext cx="3419870" cy="1721832"/>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نكون</a:t>
            </a:r>
            <a:r>
              <a:rPr kumimoji="0" lang="en-US"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 </a:t>
            </a:r>
            <a:br>
              <a:rPr kumimoji="0" lang="en-US"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br>
            <a:r>
              <a:rPr kumimoji="0" lang="ar-JO" sz="3600" b="1" i="0" u="none" strike="noStrike" kern="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خلوقين</a:t>
            </a:r>
            <a:br>
              <a:rPr kumimoji="0" lang="en-US"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br>
            <a:r>
              <a:rPr kumimoji="0" lang="en-US"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a:t>
            </a:r>
            <a:r>
              <a:rPr kumimoji="0" lang="ar-JO"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5-6</a:t>
            </a:r>
            <a:r>
              <a:rPr kumimoji="0" lang="en-US"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a:t>
            </a:r>
          </a:p>
        </p:txBody>
      </p:sp>
      <p:sp>
        <p:nvSpPr>
          <p:cNvPr id="10" name="Down Arrow 9">
            <a:extLst>
              <a:ext uri="{FF2B5EF4-FFF2-40B4-BE49-F238E27FC236}">
                <a16:creationId xmlns:a16="http://schemas.microsoft.com/office/drawing/2014/main" id="{05B85287-23FD-A347-9DB6-80B1D4015076}"/>
              </a:ext>
            </a:extLst>
          </p:cNvPr>
          <p:cNvSpPr/>
          <p:nvPr/>
        </p:nvSpPr>
        <p:spPr bwMode="auto">
          <a:xfrm rot="13648222">
            <a:off x="5656430" y="1960725"/>
            <a:ext cx="936104" cy="637883"/>
          </a:xfrm>
          <a:prstGeom prst="downArrow">
            <a:avLst/>
          </a:prstGeom>
          <a:solidFill>
            <a:schemeClr val="bg1"/>
          </a:solidFill>
          <a:ln w="38100"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sym typeface="Times New Roman"/>
            </a:endParaRPr>
          </a:p>
        </p:txBody>
      </p:sp>
      <p:sp>
        <p:nvSpPr>
          <p:cNvPr id="11" name="Rectangle 2">
            <a:extLst>
              <a:ext uri="{FF2B5EF4-FFF2-40B4-BE49-F238E27FC236}">
                <a16:creationId xmlns:a16="http://schemas.microsoft.com/office/drawing/2014/main" id="{68414B0D-090C-0040-A9D2-47D26B6FA86E}"/>
              </a:ext>
            </a:extLst>
          </p:cNvPr>
          <p:cNvSpPr txBox="1">
            <a:spLocks noChangeArrowheads="1"/>
          </p:cNvSpPr>
          <p:nvPr/>
        </p:nvSpPr>
        <p:spPr bwMode="auto">
          <a:xfrm>
            <a:off x="1979712" y="4587488"/>
            <a:ext cx="4896544" cy="1721832"/>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نكون</a:t>
            </a:r>
            <a:br>
              <a:rPr kumimoji="0" lang="en-US"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br>
            <a:r>
              <a:rPr kumimoji="0" lang="ar-JO" sz="3600" b="1" i="0" u="none" strike="noStrike" kern="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غير أنانيين</a:t>
            </a:r>
            <a:br>
              <a:rPr kumimoji="0" lang="en-US"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br>
            <a:r>
              <a:rPr kumimoji="0" lang="en-US"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a:t>
            </a:r>
            <a:r>
              <a:rPr kumimoji="0" lang="ar-JO"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7-16</a:t>
            </a:r>
            <a:r>
              <a:rPr kumimoji="0" lang="en-US" sz="36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a:t>
            </a:r>
          </a:p>
        </p:txBody>
      </p:sp>
      <p:sp>
        <p:nvSpPr>
          <p:cNvPr id="12" name="Down Arrow 11">
            <a:extLst>
              <a:ext uri="{FF2B5EF4-FFF2-40B4-BE49-F238E27FC236}">
                <a16:creationId xmlns:a16="http://schemas.microsoft.com/office/drawing/2014/main" id="{ADCA541C-A88C-6145-B6FB-D4D668ADCDBB}"/>
              </a:ext>
            </a:extLst>
          </p:cNvPr>
          <p:cNvSpPr/>
          <p:nvPr/>
        </p:nvSpPr>
        <p:spPr bwMode="auto">
          <a:xfrm>
            <a:off x="3962189" y="3960653"/>
            <a:ext cx="936104" cy="637883"/>
          </a:xfrm>
          <a:prstGeom prst="downArrow">
            <a:avLst/>
          </a:prstGeom>
          <a:solidFill>
            <a:schemeClr val="bg1"/>
          </a:solidFill>
          <a:ln w="38100"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sym typeface="Times New Roman"/>
            </a:endParaRPr>
          </a:p>
        </p:txBody>
      </p:sp>
      <p:sp>
        <p:nvSpPr>
          <p:cNvPr id="13" name="Rectangle 2">
            <a:extLst>
              <a:ext uri="{FF2B5EF4-FFF2-40B4-BE49-F238E27FC236}">
                <a16:creationId xmlns:a16="http://schemas.microsoft.com/office/drawing/2014/main" id="{4C6900FF-4A2F-AA4D-A602-5E82D3DB91F6}"/>
              </a:ext>
            </a:extLst>
          </p:cNvPr>
          <p:cNvSpPr txBox="1">
            <a:spLocks noChangeArrowheads="1"/>
          </p:cNvSpPr>
          <p:nvPr/>
        </p:nvSpPr>
        <p:spPr bwMode="auto">
          <a:xfrm>
            <a:off x="5573055" y="5448404"/>
            <a:ext cx="3443133"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1 كورنثوس</a:t>
            </a:r>
            <a:endPar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endParaRPr>
          </a:p>
        </p:txBody>
      </p:sp>
    </p:spTree>
    <p:extLst>
      <p:ext uri="{BB962C8B-B14F-4D97-AF65-F5344CB8AC3E}">
        <p14:creationId xmlns:p14="http://schemas.microsoft.com/office/powerpoint/2010/main" val="110557382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2" presetClass="entr" presetSubtype="4" fill="hold" grpId="0" nodeType="clickEffect">
                                  <p:stCondLst>
                                    <p:cond delay="0"/>
                                  </p:stCondLst>
                                  <p:childTnLst>
                                    <p:set>
                                      <p:cBhvr>
                                        <p:cTn id="10" dur="1" fill="hold">
                                          <p:stCondLst>
                                            <p:cond delay="0"/>
                                          </p:stCondLst>
                                        </p:cTn>
                                        <p:tgtEl>
                                          <p:spTgt spid="2"/>
                                        </p:tgtEl>
                                        <p:attrNameLst>
                                          <p:attrName>style.visibility</p:attrName>
                                        </p:attrNameLst>
                                      </p:cBhvr>
                                      <p:to>
                                        <p:strVal val="visible"/>
                                      </p:to>
                                    </p:set>
                                    <p:animEffect transition="in" filter="wipe(down)">
                                      <p:cBhvr>
                                        <p:cTn id="11" dur="500"/>
                                        <p:tgtEl>
                                          <p:spTgt spid="2"/>
                                        </p:tgtEl>
                                      </p:cBhvr>
                                    </p:animEffect>
                                  </p:childTnLst>
                                </p:cTn>
                              </p:par>
                              <p:par>
                                <p:cTn id="12" presetID="22" presetClass="entr" presetSubtype="4" fill="hold" grpId="0" nodeType="with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wipe(down)">
                                      <p:cBhvr>
                                        <p:cTn id="14" dur="500"/>
                                        <p:tgtEl>
                                          <p:spTgt spid="7"/>
                                        </p:tgtEl>
                                      </p:cBhvr>
                                    </p:animEffect>
                                  </p:childTnLst>
                                </p:cTn>
                              </p:par>
                            </p:childTnLst>
                          </p:cTn>
                        </p:par>
                      </p:childTnLst>
                    </p:cTn>
                  </p:par>
                  <p:par>
                    <p:cTn id="15" fill="hold">
                      <p:stCondLst>
                        <p:cond delay="indefinite"/>
                      </p:stCondLst>
                      <p:childTnLst>
                        <p:par>
                          <p:cTn id="16" fill="hold">
                            <p:stCondLst>
                              <p:cond delay="0"/>
                            </p:stCondLst>
                            <p:childTnLst>
                              <p:par>
                                <p:cTn id="17" presetID="22" presetClass="entr" presetSubtype="4" fill="hold" grpId="0" nodeType="click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wipe(down)">
                                      <p:cBhvr>
                                        <p:cTn id="19" dur="500"/>
                                        <p:tgtEl>
                                          <p:spTgt spid="10"/>
                                        </p:tgtEl>
                                      </p:cBhvr>
                                    </p:animEffect>
                                  </p:childTnLst>
                                </p:cTn>
                              </p:par>
                              <p:par>
                                <p:cTn id="20" presetID="22" presetClass="entr" presetSubtype="4" fill="hold" grpId="0" nodeType="withEffect">
                                  <p:stCondLst>
                                    <p:cond delay="0"/>
                                  </p:stCondLst>
                                  <p:childTnLst>
                                    <p:set>
                                      <p:cBhvr>
                                        <p:cTn id="21" dur="1" fill="hold">
                                          <p:stCondLst>
                                            <p:cond delay="0"/>
                                          </p:stCondLst>
                                        </p:cTn>
                                        <p:tgtEl>
                                          <p:spTgt spid="9"/>
                                        </p:tgtEl>
                                        <p:attrNameLst>
                                          <p:attrName>style.visibility</p:attrName>
                                        </p:attrNameLst>
                                      </p:cBhvr>
                                      <p:to>
                                        <p:strVal val="visible"/>
                                      </p:to>
                                    </p:set>
                                    <p:animEffect transition="in" filter="wipe(down)">
                                      <p:cBhvr>
                                        <p:cTn id="22" dur="500"/>
                                        <p:tgtEl>
                                          <p:spTgt spid="9"/>
                                        </p:tgtEl>
                                      </p:cBhvr>
                                    </p:animEffect>
                                  </p:childTnLst>
                                </p:cTn>
                              </p:par>
                            </p:childTnLst>
                          </p:cTn>
                        </p:par>
                      </p:childTnLst>
                    </p:cTn>
                  </p:par>
                  <p:par>
                    <p:cTn id="23" fill="hold">
                      <p:stCondLst>
                        <p:cond delay="indefinite"/>
                      </p:stCondLst>
                      <p:childTnLst>
                        <p:par>
                          <p:cTn id="24" fill="hold">
                            <p:stCondLst>
                              <p:cond delay="0"/>
                            </p:stCondLst>
                            <p:childTnLst>
                              <p:par>
                                <p:cTn id="25" presetID="22" presetClass="entr" presetSubtype="1" fill="hold" grpId="0" nodeType="clickEffect">
                                  <p:stCondLst>
                                    <p:cond delay="0"/>
                                  </p:stCondLst>
                                  <p:childTnLst>
                                    <p:set>
                                      <p:cBhvr>
                                        <p:cTn id="26" dur="1" fill="hold">
                                          <p:stCondLst>
                                            <p:cond delay="0"/>
                                          </p:stCondLst>
                                        </p:cTn>
                                        <p:tgtEl>
                                          <p:spTgt spid="12"/>
                                        </p:tgtEl>
                                        <p:attrNameLst>
                                          <p:attrName>style.visibility</p:attrName>
                                        </p:attrNameLst>
                                      </p:cBhvr>
                                      <p:to>
                                        <p:strVal val="visible"/>
                                      </p:to>
                                    </p:set>
                                    <p:animEffect transition="in" filter="wipe(up)">
                                      <p:cBhvr>
                                        <p:cTn id="27" dur="500"/>
                                        <p:tgtEl>
                                          <p:spTgt spid="12"/>
                                        </p:tgtEl>
                                      </p:cBhvr>
                                    </p:animEffect>
                                  </p:childTnLst>
                                </p:cTn>
                              </p:par>
                              <p:par>
                                <p:cTn id="28" presetID="22" presetClass="entr" presetSubtype="1" fill="hold" grpId="0" nodeType="withEffect">
                                  <p:stCondLst>
                                    <p:cond delay="0"/>
                                  </p:stCondLst>
                                  <p:childTnLst>
                                    <p:set>
                                      <p:cBhvr>
                                        <p:cTn id="29" dur="1" fill="hold">
                                          <p:stCondLst>
                                            <p:cond delay="0"/>
                                          </p:stCondLst>
                                        </p:cTn>
                                        <p:tgtEl>
                                          <p:spTgt spid="11"/>
                                        </p:tgtEl>
                                        <p:attrNameLst>
                                          <p:attrName>style.visibility</p:attrName>
                                        </p:attrNameLst>
                                      </p:cBhvr>
                                      <p:to>
                                        <p:strVal val="visible"/>
                                      </p:to>
                                    </p:set>
                                    <p:animEffect transition="in" filter="wipe(up)">
                                      <p:cBhvr>
                                        <p:cTn id="30" dur="500"/>
                                        <p:tgtEl>
                                          <p:spTgt spid="11"/>
                                        </p:tgtEl>
                                      </p:cBhvr>
                                    </p:animEffect>
                                  </p:childTnLst>
                                </p:cTn>
                              </p:par>
                            </p:childTnLst>
                          </p:cTn>
                        </p:par>
                      </p:childTnLst>
                    </p:cTn>
                  </p:par>
                  <p:par>
                    <p:cTn id="31" fill="hold">
                      <p:stCondLst>
                        <p:cond delay="indefinite"/>
                      </p:stCondLst>
                      <p:childTnLst>
                        <p:par>
                          <p:cTn id="32" fill="hold">
                            <p:stCondLst>
                              <p:cond delay="0"/>
                            </p:stCondLst>
                            <p:childTnLst>
                              <p:par>
                                <p:cTn id="33" presetID="2" presetClass="entr" presetSubtype="4" fill="hold" grpId="0" nodeType="clickEffect">
                                  <p:stCondLst>
                                    <p:cond delay="0"/>
                                  </p:stCondLst>
                                  <p:childTnLst>
                                    <p:set>
                                      <p:cBhvr>
                                        <p:cTn id="34" dur="1" fill="hold">
                                          <p:stCondLst>
                                            <p:cond delay="0"/>
                                          </p:stCondLst>
                                        </p:cTn>
                                        <p:tgtEl>
                                          <p:spTgt spid="13"/>
                                        </p:tgtEl>
                                        <p:attrNameLst>
                                          <p:attrName>style.visibility</p:attrName>
                                        </p:attrNameLst>
                                      </p:cBhvr>
                                      <p:to>
                                        <p:strVal val="visible"/>
                                      </p:to>
                                    </p:set>
                                    <p:anim calcmode="lin" valueType="num">
                                      <p:cBhvr additive="base">
                                        <p:cTn id="35" dur="500" fill="hold"/>
                                        <p:tgtEl>
                                          <p:spTgt spid="13"/>
                                        </p:tgtEl>
                                        <p:attrNameLst>
                                          <p:attrName>ppt_x</p:attrName>
                                        </p:attrNameLst>
                                      </p:cBhvr>
                                      <p:tavLst>
                                        <p:tav tm="0">
                                          <p:val>
                                            <p:strVal val="#ppt_x"/>
                                          </p:val>
                                        </p:tav>
                                        <p:tav tm="100000">
                                          <p:val>
                                            <p:strVal val="#ppt_x"/>
                                          </p:val>
                                        </p:tav>
                                      </p:tavLst>
                                    </p:anim>
                                    <p:anim calcmode="lin" valueType="num">
                                      <p:cBhvr additive="base">
                                        <p:cTn id="36"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7" grpId="0"/>
      <p:bldP spid="2" grpId="0" animBg="1"/>
      <p:bldP spid="9" grpId="0"/>
      <p:bldP spid="10" grpId="0" animBg="1"/>
      <p:bldP spid="11" grpId="0"/>
      <p:bldP spid="12" grpId="0" animBg="1"/>
      <p:bldP spid="13" grpId="0"/>
    </p:bldLst>
  </p:timing>
</p:sld>
</file>

<file path=ppt/slides/slide1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2" descr="https://billmuehlenberg.com/wp-content/uploads/2017/07/different.jpg">
            <a:extLst>
              <a:ext uri="{FF2B5EF4-FFF2-40B4-BE49-F238E27FC236}">
                <a16:creationId xmlns:a16="http://schemas.microsoft.com/office/drawing/2014/main" id="{3023D63E-655E-2444-8504-BAD24810B503}"/>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0" y="0"/>
            <a:ext cx="9144000" cy="5146675"/>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232008"/>
            <a:ext cx="9144000" cy="769349"/>
          </a:xfrm>
          <a:effectLst>
            <a:outerShdw blurRad="63500" dist="35921" dir="2700000" algn="ctr" rotWithShape="0">
              <a:schemeClr val="tx2">
                <a:alpha val="74998"/>
              </a:schemeClr>
            </a:outerShdw>
          </a:effectLst>
        </p:spPr>
        <p:txBody>
          <a:bodyPr/>
          <a:lstStyle/>
          <a:p>
            <a:pPr>
              <a:defRPr/>
            </a:pPr>
            <a:r>
              <a:rPr lang="ar-JO" sz="5400" dirty="0">
                <a:effectLst>
                  <a:glow rad="127000">
                    <a:schemeClr val="tx1"/>
                  </a:glow>
                </a:effectLst>
                <a:ea typeface="ＭＳ Ｐゴシック" charset="0"/>
              </a:rPr>
              <a:t>الفكرة الرئيسية</a:t>
            </a:r>
            <a:endParaRPr lang="en-US" sz="5400" dirty="0">
              <a:effectLst>
                <a:glow rad="127000">
                  <a:schemeClr val="tx1"/>
                </a:glow>
              </a:effectLst>
              <a:ea typeface="ＭＳ Ｐゴシック" charset="0"/>
            </a:endParaRPr>
          </a:p>
        </p:txBody>
      </p:sp>
      <p:sp>
        <p:nvSpPr>
          <p:cNvPr id="3" name="Rectangle 2"/>
          <p:cNvSpPr txBox="1">
            <a:spLocks noChangeArrowheads="1"/>
          </p:cNvSpPr>
          <p:nvPr/>
        </p:nvSpPr>
        <p:spPr bwMode="auto">
          <a:xfrm>
            <a:off x="0" y="2100290"/>
            <a:ext cx="9144000" cy="233682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5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كن </a:t>
            </a:r>
            <a:r>
              <a:rPr kumimoji="0" lang="ar-JO" sz="5400" b="1" i="0" u="none" strike="noStrike" kern="120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مختلفاً</a:t>
            </a:r>
            <a:r>
              <a:rPr kumimoji="0" lang="ar-JO" sz="5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 بأن تكون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5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متحداً، خلوقاً وغير أناني</a:t>
            </a:r>
            <a:endParaRPr kumimoji="0" lang="en-US" sz="5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endParaRPr>
          </a:p>
        </p:txBody>
      </p:sp>
      <p:sp>
        <p:nvSpPr>
          <p:cNvPr id="5" name="Rectangle 2">
            <a:extLst>
              <a:ext uri="{FF2B5EF4-FFF2-40B4-BE49-F238E27FC236}">
                <a16:creationId xmlns:a16="http://schemas.microsoft.com/office/drawing/2014/main" id="{B4BB4007-CDCF-5444-B408-8882AA0745AC}"/>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rPr>
              <a:t>1 كورنثوس</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sym typeface="Times New Roman"/>
            </a:endParaRPr>
          </a:p>
        </p:txBody>
      </p:sp>
    </p:spTree>
    <p:extLst>
      <p:ext uri="{BB962C8B-B14F-4D97-AF65-F5344CB8AC3E}">
        <p14:creationId xmlns:p14="http://schemas.microsoft.com/office/powerpoint/2010/main" val="18279114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 name="Rectangle 5"/>
          <p:cNvSpPr/>
          <p:nvPr/>
        </p:nvSpPr>
        <p:spPr bwMode="auto">
          <a:xfrm>
            <a:off x="0" y="0"/>
            <a:ext cx="9144000" cy="6858000"/>
          </a:xfrm>
          <a:prstGeom prst="rect">
            <a:avLst/>
          </a:prstGeom>
          <a:solidFill>
            <a:schemeClr val="accent4">
              <a:lumMod val="95000"/>
              <a:lumOff val="5000"/>
            </a:schemeClr>
          </a:solidFill>
          <a:ln w="9525" cap="flat" cmpd="sng" algn="ctr">
            <a:solidFill>
              <a:schemeClr val="tx1"/>
            </a:solidFill>
            <a:prstDash val="solid"/>
            <a:round/>
            <a:headEnd type="none" w="med" len="med"/>
            <a:tailEnd type="none" w="med" len="med"/>
          </a:ln>
          <a:effectLst/>
        </p:spPr>
        <p:txBody>
          <a:bodyPr lIns="91341" tIns="45671" rIns="91341" bIns="45671"/>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pitchFamily="-112" charset="-128"/>
              <a:cs typeface="ＭＳ Ｐゴシック" pitchFamily="-112" charset="-128"/>
            </a:endParaRPr>
          </a:p>
        </p:txBody>
      </p:sp>
      <p:pic>
        <p:nvPicPr>
          <p:cNvPr id="215042" name="Picture 4" descr="Matthew jesus king 707930_crown.jp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4368800" y="3276600"/>
            <a:ext cx="4775200" cy="3581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7410" name="Rectangle 2"/>
          <p:cNvSpPr>
            <a:spLocks noGrp="1" noChangeArrowheads="1"/>
          </p:cNvSpPr>
          <p:nvPr>
            <p:ph type="title"/>
          </p:nvPr>
        </p:nvSpPr>
        <p:spPr>
          <a:xfrm>
            <a:off x="0" y="46038"/>
            <a:ext cx="9144000" cy="1143000"/>
          </a:xfrm>
          <a:effectLst>
            <a:outerShdw blurRad="63500" dist="35921" dir="2700000" algn="ctr" rotWithShape="0">
              <a:schemeClr val="tx2">
                <a:alpha val="74998"/>
              </a:schemeClr>
            </a:outerShdw>
          </a:effectLst>
        </p:spPr>
        <p:txBody>
          <a:bodyPr/>
          <a:lstStyle/>
          <a:p>
            <a:pPr eaLnBrk="1" hangingPunct="1">
              <a:defRPr/>
            </a:pPr>
            <a:r>
              <a:rPr lang="ar-JO" dirty="0">
                <a:solidFill>
                  <a:schemeClr val="bg1"/>
                </a:solidFill>
                <a:ea typeface="ＭＳ Ｐゴシック" charset="0"/>
                <a:cs typeface="Arial" panose="020B0604020202020204" pitchFamily="34" charset="0"/>
              </a:rPr>
              <a:t>في مجموعتك الصغيرة ...</a:t>
            </a:r>
            <a:endParaRPr lang="en-US" dirty="0">
              <a:solidFill>
                <a:schemeClr val="bg1"/>
              </a:solidFill>
              <a:ea typeface="ＭＳ Ｐゴシック" charset="0"/>
              <a:cs typeface="Arial" panose="020B0604020202020204" pitchFamily="34" charset="0"/>
            </a:endParaRPr>
          </a:p>
        </p:txBody>
      </p:sp>
      <p:sp>
        <p:nvSpPr>
          <p:cNvPr id="4" name="Rectangle 3"/>
          <p:cNvSpPr txBox="1">
            <a:spLocks noChangeArrowheads="1"/>
          </p:cNvSpPr>
          <p:nvPr/>
        </p:nvSpPr>
        <p:spPr bwMode="auto">
          <a:xfrm>
            <a:off x="381000" y="1447800"/>
            <a:ext cx="8763000" cy="2895600"/>
          </a:xfrm>
          <a:prstGeom prst="rect">
            <a:avLst/>
          </a:prstGeom>
          <a:noFill/>
          <a:ln w="9525">
            <a:noFill/>
            <a:miter lim="800000"/>
            <a:headEnd/>
            <a:tailEnd/>
          </a:ln>
          <a:effectLst>
            <a:outerShdw blurRad="63500" dist="35921" dir="2700000" algn="ctr" rotWithShape="0">
              <a:schemeClr val="tx2">
                <a:alpha val="74998"/>
              </a:schemeClr>
            </a:outerShdw>
          </a:effectLst>
        </p:spPr>
        <p:txBody>
          <a:bodyPr lIns="91341" tIns="45671" rIns="91341" bIns="45671"/>
          <a:lstStyle/>
          <a:p>
            <a:pPr marL="342543" marR="0" lvl="0" indent="-342543" algn="r" defTabSz="914400" rtl="1" eaLnBrk="1" fontAlgn="base" latinLnBrk="0" hangingPunct="1">
              <a:lnSpc>
                <a:spcPct val="100000"/>
              </a:lnSpc>
              <a:spcBef>
                <a:spcPct val="20000"/>
              </a:spcBef>
              <a:spcAft>
                <a:spcPct val="0"/>
              </a:spcAft>
              <a:buClrTx/>
              <a:buSzTx/>
              <a:buFontTx/>
              <a:buChar char="•"/>
              <a:tabLst/>
              <a:defRPr/>
            </a:pPr>
            <a:r>
              <a:rPr kumimoji="0" lang="ar-JO" sz="3200" b="1" u="none" strike="noStrike" kern="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يقدم المؤلف يسوع كملك لإسرائيل. هل تعتقد أن المسيحيين اليوم يجدون وقتًا صعبًا للتفكير في المسيح كملك؟</a:t>
            </a:r>
            <a:endParaRPr kumimoji="0" lang="en-US" sz="3200" b="1" u="none" strike="noStrike" kern="0" cap="none" spc="0" normalizeH="0" baseline="0" noProof="0" dirty="0">
              <a:ln>
                <a:noFill/>
              </a:ln>
              <a:solidFill>
                <a:srgbClr val="FFFFFF"/>
              </a:solidFill>
              <a:effectLst/>
              <a:uLnTx/>
              <a:uFillTx/>
              <a:latin typeface="Arial" panose="020B0604020202020204" pitchFamily="34" charset="0"/>
              <a:ea typeface="ＭＳ Ｐゴシック" charset="-128"/>
              <a:cs typeface="ＭＳ Ｐゴシック" charset="-128"/>
            </a:endParaRPr>
          </a:p>
          <a:p>
            <a:pPr marL="342543" marR="0" lvl="0" indent="-342543" algn="r" defTabSz="914400" rtl="1" eaLnBrk="1" fontAlgn="base" latinLnBrk="0" hangingPunct="1">
              <a:lnSpc>
                <a:spcPct val="100000"/>
              </a:lnSpc>
              <a:spcBef>
                <a:spcPct val="20000"/>
              </a:spcBef>
              <a:spcAft>
                <a:spcPct val="0"/>
              </a:spcAft>
              <a:buClrTx/>
              <a:buSzTx/>
              <a:buFontTx/>
              <a:buChar char="•"/>
              <a:tabLst/>
              <a:defRPr/>
            </a:pPr>
            <a:r>
              <a:rPr kumimoji="0" lang="ar-JO" sz="3200" b="1" u="none" strike="noStrike" kern="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لماذا ولما لا؟</a:t>
            </a:r>
            <a:endParaRPr kumimoji="0" lang="en-US" sz="3200" b="1" u="none" strike="noStrike" kern="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7" name="Rectangle 2">
            <a:extLst>
              <a:ext uri="{FF2B5EF4-FFF2-40B4-BE49-F238E27FC236}">
                <a16:creationId xmlns:a16="http://schemas.microsoft.com/office/drawing/2014/main" id="{8B41BF08-FE92-CE46-BB56-2DD17E533A7E}"/>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متى</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5425633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506" name="Picture 2" descr="http://www.topdesignmag.com/wp-content/uploads/2014/08/17.jpg">
            <a:extLst>
              <a:ext uri="{FF2B5EF4-FFF2-40B4-BE49-F238E27FC236}">
                <a16:creationId xmlns:a16="http://schemas.microsoft.com/office/drawing/2014/main" id="{D53E8996-41A6-EB4D-9ABA-75F44E1A0BE4}"/>
              </a:ext>
            </a:extLst>
          </p:cNvPr>
          <p:cNvPicPr>
            <a:picLocks noChangeAspect="1" noChangeArrowheads="1"/>
          </p:cNvPicPr>
          <p:nvPr/>
        </p:nvPicPr>
        <p:blipFill>
          <a:blip r:embed="rId3" cstate="print">
            <a:extLst>
              <a:ext uri="{28A0092B-C50C-407E-A947-70E740481C1C}">
                <a14:useLocalDpi xmlns:a14="http://schemas.microsoft.com/office/drawing/2010/main" val="0"/>
              </a:ext>
            </a:extLst>
          </a:blip>
          <a:srcRect/>
          <a:stretch>
            <a:fillRect/>
          </a:stretch>
        </p:blipFill>
        <p:spPr bwMode="auto">
          <a:xfrm>
            <a:off x="-1" y="0"/>
            <a:ext cx="9144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100355"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sym typeface="Times New Roman"/>
            </a:endParaRPr>
          </a:p>
        </p:txBody>
      </p:sp>
      <p:sp>
        <p:nvSpPr>
          <p:cNvPr id="900098" name="Rectangle 2"/>
          <p:cNvSpPr>
            <a:spLocks noGrp="1" noChangeArrowheads="1"/>
          </p:cNvSpPr>
          <p:nvPr>
            <p:ph type="ctrTitle"/>
          </p:nvPr>
        </p:nvSpPr>
        <p:spPr>
          <a:xfrm>
            <a:off x="241709" y="116632"/>
            <a:ext cx="8820472" cy="1728192"/>
          </a:xfrm>
          <a:noFill/>
          <a:ln>
            <a:noFill/>
          </a:ln>
          <a:effectLst/>
        </p:spPr>
        <p:txBody>
          <a:bodyPr vert="horz" wrap="square" lIns="91440" tIns="45720" rIns="91440" bIns="45720" numCol="1" anchor="ctr" anchorCtr="0" compatLnSpc="1">
            <a:prstTxWarp prst="textNoShape">
              <a:avLst/>
            </a:prstTxWarp>
          </a:bodyPr>
          <a:lstStyle/>
          <a:p>
            <a:r>
              <a:rPr lang="ar-JO" sz="6600" dirty="0">
                <a:solidFill>
                  <a:schemeClr val="tx2"/>
                </a:solidFill>
                <a:effectLst>
                  <a:glow rad="127000">
                    <a:schemeClr val="bg1"/>
                  </a:glow>
                </a:effectLst>
                <a:ea typeface="ＭＳ Ｐゴシック" charset="0"/>
              </a:rPr>
              <a:t>مقدس = ميزه الله ملكاً له</a:t>
            </a:r>
            <a:endParaRPr lang="en-US" sz="6600" dirty="0">
              <a:solidFill>
                <a:schemeClr val="tx2"/>
              </a:solidFill>
              <a:effectLst>
                <a:glow rad="127000">
                  <a:schemeClr val="bg1"/>
                </a:glow>
              </a:effectLst>
              <a:ea typeface="ＭＳ Ｐゴシック" charset="0"/>
            </a:endParaRPr>
          </a:p>
        </p:txBody>
      </p:sp>
      <p:sp>
        <p:nvSpPr>
          <p:cNvPr id="6" name="Rectangle 2">
            <a:extLst>
              <a:ext uri="{FF2B5EF4-FFF2-40B4-BE49-F238E27FC236}">
                <a16:creationId xmlns:a16="http://schemas.microsoft.com/office/drawing/2014/main" id="{EF984B90-3F85-4440-AE8F-11FEF41671D7}"/>
              </a:ext>
            </a:extLst>
          </p:cNvPr>
          <p:cNvSpPr txBox="1">
            <a:spLocks noChangeArrowheads="1"/>
          </p:cNvSpPr>
          <p:nvPr/>
        </p:nvSpPr>
        <p:spPr bwMode="auto">
          <a:xfrm>
            <a:off x="241709" y="4020812"/>
            <a:ext cx="8820472" cy="1728192"/>
          </a:xfrm>
          <a:prstGeom prst="rect">
            <a:avLst/>
          </a:prstGeom>
          <a:noFill/>
          <a:ln>
            <a:noFill/>
          </a:ln>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6600" b="1" i="0"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Arial" panose="020B0604020202020204" pitchFamily="34" charset="0"/>
                <a:sym typeface="Times New Roman"/>
              </a:rPr>
              <a:t>هل تعيش بهذه الطريقة؟</a:t>
            </a:r>
            <a:endParaRPr kumimoji="0" lang="en-US" sz="6600" b="1" i="0"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Arial" panose="020B0604020202020204" pitchFamily="34" charset="0"/>
              <a:sym typeface="Times New Roman"/>
            </a:endParaRPr>
          </a:p>
        </p:txBody>
      </p:sp>
    </p:spTree>
    <p:extLst>
      <p:ext uri="{BB962C8B-B14F-4D97-AF65-F5344CB8AC3E}">
        <p14:creationId xmlns:p14="http://schemas.microsoft.com/office/powerpoint/2010/main" val="969457878"/>
      </p:ext>
    </p:extLst>
  </p:cSld>
  <p:clrMapOvr>
    <a:masterClrMapping/>
  </p:clrMapOvr>
  <p:transition/>
</p:sld>
</file>

<file path=ppt/slides/slide1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1574800" y="0"/>
            <a:ext cx="9070975" cy="1143000"/>
          </a:xfrm>
        </p:spPr>
        <p:txBody>
          <a:bodyPr/>
          <a:lstStyle/>
          <a:p>
            <a:pPr algn="r"/>
            <a:r>
              <a:rPr lang="en-US" dirty="0">
                <a:solidFill>
                  <a:schemeClr val="tx1"/>
                </a:solidFill>
              </a:rPr>
              <a:t>Black</a:t>
            </a:r>
          </a:p>
        </p:txBody>
      </p:sp>
    </p:spTree>
    <p:extLst>
      <p:ext uri="{BB962C8B-B14F-4D97-AF65-F5344CB8AC3E}">
        <p14:creationId xmlns:p14="http://schemas.microsoft.com/office/powerpoint/2010/main" val="2667222478"/>
      </p:ext>
    </p:extLst>
  </p:cSld>
  <p:clrMapOvr>
    <a:masterClrMapping/>
  </p:clrMapOvr>
  <p:transition/>
</p:sld>
</file>

<file path=ppt/slides/slide1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5234" name="Rectangle 10"/>
          <p:cNvSpPr>
            <a:spLocks noGrp="1" noChangeArrowheads="1"/>
          </p:cNvSpPr>
          <p:nvPr>
            <p:ph type="ctrTitle"/>
          </p:nvPr>
        </p:nvSpPr>
        <p:spPr>
          <a:xfrm>
            <a:off x="685800" y="2286000"/>
            <a:ext cx="7772400" cy="1143000"/>
          </a:xfrm>
        </p:spPr>
        <p:txBody>
          <a:bodyPr/>
          <a:lstStyle/>
          <a:p>
            <a:pPr eaLnBrk="1" hangingPunct="1"/>
            <a:r>
              <a:rPr lang="ar-SA" dirty="0">
                <a:latin typeface="Arial" panose="020B0604020202020204" pitchFamily="34" charset="0"/>
                <a:cs typeface="Arial" panose="020B0604020202020204" pitchFamily="34" charset="0"/>
              </a:rPr>
              <a:t>2 </a:t>
            </a:r>
            <a:r>
              <a:rPr lang="ar-SA" dirty="0" err="1">
                <a:latin typeface="Arial" panose="020B0604020202020204" pitchFamily="34" charset="0"/>
                <a:cs typeface="Arial" panose="020B0604020202020204" pitchFamily="34" charset="0"/>
              </a:rPr>
              <a:t>كورنثوس</a:t>
            </a:r>
            <a:endParaRPr lang="en-US" dirty="0">
              <a:latin typeface="Arial" panose="020B0604020202020204" pitchFamily="34" charset="0"/>
              <a:cs typeface="Arial" panose="020B0604020202020204" pitchFamily="34" charset="0"/>
            </a:endParaRPr>
          </a:p>
        </p:txBody>
      </p:sp>
      <p:pic>
        <p:nvPicPr>
          <p:cNvPr id="95235" name="Picture 2"/>
          <p:cNvPicPr>
            <a:picLocks noChangeAspect="1" noChangeArrowheads="1"/>
          </p:cNvPicPr>
          <p:nvPr/>
        </p:nvPicPr>
        <p:blipFill>
          <a:blip r:embed="rId3" cstate="print"/>
          <a:srcRect/>
          <a:stretch>
            <a:fillRect/>
          </a:stretch>
        </p:blipFill>
        <p:spPr bwMode="auto">
          <a:xfrm>
            <a:off x="0" y="0"/>
            <a:ext cx="9144000" cy="6858000"/>
          </a:xfrm>
          <a:prstGeom prst="rect">
            <a:avLst/>
          </a:prstGeom>
          <a:noFill/>
          <a:ln w="9525">
            <a:noFill/>
            <a:miter lim="800000"/>
            <a:headEnd/>
            <a:tailEnd/>
          </a:ln>
        </p:spPr>
      </p:pic>
      <p:sp>
        <p:nvSpPr>
          <p:cNvPr id="95241" name="WordArt 9"/>
          <p:cNvSpPr>
            <a:spLocks noChangeArrowheads="1" noChangeShapeType="1" noTextEdit="1"/>
          </p:cNvSpPr>
          <p:nvPr/>
        </p:nvSpPr>
        <p:spPr bwMode="auto">
          <a:xfrm rot="20964968">
            <a:off x="791230" y="992993"/>
            <a:ext cx="7561539" cy="4007914"/>
          </a:xfrm>
          <a:prstGeom prst="rect">
            <a:avLst/>
          </a:prstGeom>
        </p:spPr>
        <p:txBody>
          <a:bodyPr wrap="none" fromWordArt="1">
            <a:prstTxWarp prst="textCascadeUp">
              <a:avLst>
                <a:gd name="adj" fmla="val 42717"/>
              </a:avLst>
            </a:prstTxWarp>
            <a:scene3d>
              <a:camera prst="legacyPerspectiveFront">
                <a:rot lat="20519971" lon="1080000" rev="0"/>
              </a:camera>
              <a:lightRig rig="legacyHarsh2" dir="b"/>
            </a:scene3d>
            <a:sp3d extrusionH="430200" prstMaterial="legacyMatte">
              <a:extrusionClr>
                <a:srgbClr val="FF6600"/>
              </a:extrusionClr>
            </a:sp3d>
          </a:bodyPr>
          <a:lstStyle/>
          <a:p>
            <a:pPr marL="0" marR="0" lvl="0" indent="0" algn="ctr" defTabSz="914400" rtl="0" eaLnBrk="1" fontAlgn="auto" latinLnBrk="0" hangingPunct="1">
              <a:lnSpc>
                <a:spcPct val="100000"/>
              </a:lnSpc>
              <a:spcBef>
                <a:spcPts val="0"/>
              </a:spcBef>
              <a:spcAft>
                <a:spcPts val="0"/>
              </a:spcAft>
              <a:buClrTx/>
              <a:buSzTx/>
              <a:buFontTx/>
              <a:buNone/>
              <a:tabLst/>
              <a:defRPr/>
            </a:pPr>
            <a:r>
              <a:rPr kumimoji="0" lang="ar-SA" sz="3600" b="1" i="0" u="none" strike="noStrike" kern="10" cap="none" spc="0" normalizeH="0" baseline="0" noProof="0" dirty="0">
                <a:ln w="9525">
                  <a:round/>
                  <a:headEnd/>
                  <a:tailEnd/>
                </a:ln>
                <a:solidFill>
                  <a:srgbClr val="FF0066"/>
                </a:solidFill>
                <a:effectLst/>
                <a:uLnTx/>
                <a:uFillTx/>
                <a:latin typeface="Impact"/>
                <a:ea typeface="ＭＳ Ｐゴシック" charset="0"/>
              </a:rPr>
              <a:t>٢ كورنثوس</a:t>
            </a:r>
          </a:p>
        </p:txBody>
      </p:sp>
      <p:sp>
        <p:nvSpPr>
          <p:cNvPr id="6" name="Rectangle 5">
            <a:extLst>
              <a:ext uri="{FF2B5EF4-FFF2-40B4-BE49-F238E27FC236}">
                <a16:creationId xmlns:a16="http://schemas.microsoft.com/office/drawing/2014/main" id="{BBB44203-E199-5E41-A1EC-5001CCE10C90}"/>
              </a:ext>
            </a:extLst>
          </p:cNvPr>
          <p:cNvSpPr>
            <a:spLocks noChangeArrowheads="1"/>
          </p:cNvSpPr>
          <p:nvPr/>
        </p:nvSpPr>
        <p:spPr bwMode="auto">
          <a:xfrm>
            <a:off x="0" y="6337905"/>
            <a:ext cx="9144000" cy="531229"/>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914400" rtl="0" eaLnBrk="1" fontAlgn="base" latinLnBrk="0" hangingPunct="1">
              <a:lnSpc>
                <a:spcPct val="100000"/>
              </a:lnSpc>
              <a:spcBef>
                <a:spcPct val="20000"/>
              </a:spcBef>
              <a:spcAft>
                <a:spcPts val="0"/>
              </a:spcAft>
              <a:buClr>
                <a:srgbClr val="FFCC00"/>
              </a:buClr>
              <a:buSzPct val="70000"/>
              <a:buFont typeface="Wingdings" charset="0"/>
              <a:buNone/>
              <a:tabLst/>
              <a:defRPr/>
            </a:pP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جريفيث</a:t>
            </a: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مؤسسة الدراسات اللاهوتية الأردنية</a:t>
            </a: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BibleStudyDownloads.org</a:t>
            </a:r>
          </a:p>
        </p:txBody>
      </p:sp>
    </p:spTree>
    <p:extLst>
      <p:ext uri="{BB962C8B-B14F-4D97-AF65-F5344CB8AC3E}">
        <p14:creationId xmlns:p14="http://schemas.microsoft.com/office/powerpoint/2010/main" val="15410473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95241"/>
                                        </p:tgtEl>
                                        <p:attrNameLst>
                                          <p:attrName>style.visibility</p:attrName>
                                        </p:attrNameLst>
                                      </p:cBhvr>
                                      <p:to>
                                        <p:strVal val="visible"/>
                                      </p:to>
                                    </p:set>
                                    <p:animEffect transition="in" filter="circle(in)">
                                      <p:cBhvr>
                                        <p:cTn id="7" dur="2000"/>
                                        <p:tgtEl>
                                          <p:spTgt spid="9524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5241" grpId="0"/>
    </p:bldLst>
  </p:timing>
</p:sld>
</file>

<file path=ppt/slides/slide14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000000"/>
              </a:solidFill>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Accordance" panose="00000400000000000000" pitchFamily="2" charset="-78"/>
              </a:rPr>
              <a:t>الكلمة المفتاحية</a:t>
            </a:r>
            <a:endParaRPr lang="en-US" sz="4800" dirty="0">
              <a:effectLst>
                <a:glow rad="127000">
                  <a:schemeClr val="tx1"/>
                </a:glow>
              </a:effectLst>
              <a:ea typeface="Accordance" panose="00000400000000000000" pitchFamily="2" charset="-78"/>
            </a:endParaRPr>
          </a:p>
        </p:txBody>
      </p:sp>
      <p:sp>
        <p:nvSpPr>
          <p:cNvPr id="5" name="Rectangle 2"/>
          <p:cNvSpPr txBox="1">
            <a:spLocks noChangeArrowheads="1"/>
          </p:cNvSpPr>
          <p:nvPr/>
        </p:nvSpPr>
        <p:spPr bwMode="auto">
          <a:xfrm>
            <a:off x="0" y="2303956"/>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7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الرسولية</a:t>
            </a:r>
            <a:endParaRPr kumimoji="0" lang="en-US" sz="7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٢ كورنثوس</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7" name="Text Box 24"/>
          <p:cNvSpPr txBox="1">
            <a:spLocks noChangeArrowheads="1"/>
          </p:cNvSpPr>
          <p:nvPr/>
        </p:nvSpPr>
        <p:spPr bwMode="auto">
          <a:xfrm>
            <a:off x="8362644" y="65344"/>
            <a:ext cx="699230"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rPr>
              <a:t>162</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endParaRPr>
          </a:p>
        </p:txBody>
      </p:sp>
    </p:spTree>
    <p:extLst>
      <p:ext uri="{BB962C8B-B14F-4D97-AF65-F5344CB8AC3E}">
        <p14:creationId xmlns:p14="http://schemas.microsoft.com/office/powerpoint/2010/main" val="29722725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4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JO" sz="4800" dirty="0">
                <a:effectLst>
                  <a:glow rad="101600">
                    <a:schemeClr val="tx1">
                      <a:alpha val="99000"/>
                    </a:schemeClr>
                  </a:glow>
                </a:effectLst>
                <a:ea typeface="Accordance" panose="00000400000000000000" pitchFamily="2" charset="-78"/>
              </a:rPr>
              <a:t>الموضوع الرئيسي</a:t>
            </a:r>
            <a:endParaRPr lang="en-US" sz="4800" dirty="0">
              <a:solidFill>
                <a:schemeClr val="bg1"/>
              </a:solidFill>
              <a:effectLst>
                <a:glow rad="101600">
                  <a:schemeClr val="tx1">
                    <a:alpha val="99000"/>
                  </a:schemeClr>
                </a:glow>
              </a:effectLst>
              <a:ea typeface="Accordance" panose="00000400000000000000" pitchFamily="2" charset="-78"/>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4" name="Rectangle 2"/>
          <p:cNvSpPr txBox="1">
            <a:spLocks noChangeArrowheads="1"/>
          </p:cNvSpPr>
          <p:nvPr/>
        </p:nvSpPr>
        <p:spPr bwMode="auto">
          <a:xfrm>
            <a:off x="302028" y="1341867"/>
            <a:ext cx="8489194" cy="403221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altLang="zh-CN" sz="4800" b="1" i="0" u="none" strike="noStrike" kern="1200" cap="none" spc="0" normalizeH="0" baseline="0" noProof="0" dirty="0">
                <a:ln>
                  <a:noFill/>
                </a:ln>
                <a:solidFill>
                  <a:srgbClr val="F8F8F8"/>
                </a:solidFill>
                <a:effectLst/>
                <a:uLnTx/>
                <a:uFillTx/>
                <a:latin typeface="Arial" panose="020B0604020202020204" pitchFamily="34" charset="0"/>
                <a:ea typeface="Accordance" panose="00000400000000000000" pitchFamily="2" charset="-78"/>
                <a:cs typeface="Arial" panose="020B0604020202020204" pitchFamily="34" charset="0"/>
              </a:rPr>
              <a:t>الدفاع عن السلطة الرسولية</a:t>
            </a:r>
            <a:endParaRPr kumimoji="0" lang="en-US" sz="4800" b="1" i="0"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rPr>
              <a:t>23</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8" name="Rectangle 2">
            <a:extLst>
              <a:ext uri="{FF2B5EF4-FFF2-40B4-BE49-F238E27FC236}">
                <a16:creationId xmlns:a16="http://schemas.microsoft.com/office/drawing/2014/main" id="{45B40956-2548-7640-9BFB-3D3270843113}"/>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٢ كورنثوس</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p:txBody>
      </p:sp>
    </p:spTree>
    <p:extLst>
      <p:ext uri="{BB962C8B-B14F-4D97-AF65-F5344CB8AC3E}">
        <p14:creationId xmlns:p14="http://schemas.microsoft.com/office/powerpoint/2010/main" val="1288468240"/>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14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000000"/>
              </a:solidFill>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Accordance" panose="00000400000000000000" pitchFamily="2" charset="-78"/>
              </a:rPr>
              <a:t>الآية المفتاحية</a:t>
            </a:r>
            <a:endParaRPr lang="en-US" sz="4800" dirty="0">
              <a:effectLst>
                <a:glow rad="127000">
                  <a:schemeClr val="tx1"/>
                </a:glow>
              </a:effectLst>
              <a:ea typeface="Accordance" panose="00000400000000000000" pitchFamily="2" charset="-78"/>
            </a:endParaRPr>
          </a:p>
        </p:txBody>
      </p:sp>
      <p:sp>
        <p:nvSpPr>
          <p:cNvPr id="5" name="Rectangle 2"/>
          <p:cNvSpPr txBox="1">
            <a:spLocks noChangeArrowheads="1"/>
          </p:cNvSpPr>
          <p:nvPr/>
        </p:nvSpPr>
        <p:spPr bwMode="auto">
          <a:xfrm>
            <a:off x="216024" y="1602008"/>
            <a:ext cx="8604448" cy="341116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50000"/>
              </a:lnSpc>
              <a:spcBef>
                <a:spcPct val="0"/>
              </a:spcBef>
              <a:spcAft>
                <a:spcPct val="0"/>
              </a:spcAft>
              <a:buClrTx/>
              <a:buSzTx/>
              <a:buFontTx/>
              <a:buNone/>
              <a:tabLst/>
              <a:defRPr/>
            </a:pPr>
            <a:r>
              <a:rPr kumimoji="0" lang="ar-JO" altLang="zh-CN" sz="36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Accordance" panose="00000400000000000000" pitchFamily="2" charset="-78"/>
                <a:cs typeface="Arial" panose="020B0604020202020204" pitchFamily="34" charset="0"/>
              </a:rPr>
              <a:t>5 فإننا لسنا نكرز بأنفسنا، بل بالمسيح يسوع رباً، ولكن بأنفسنا عبيداً لكم من أجل يسوع 6 لأن الله الذي قال: أن يشرق نور من ظلمة، هو الذي أشرق في قلوبنا، لإنارة معرفة مجد الله في وجه يسوع المسيح (4: 5-6)</a:t>
            </a:r>
            <a:endParaRPr kumimoji="0" lang="en-US" altLang="zh-CN" sz="3600" b="1" i="0"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٢ كورنثوس</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7" name="Text Box 24"/>
          <p:cNvSpPr txBox="1">
            <a:spLocks noChangeArrowheads="1"/>
          </p:cNvSpPr>
          <p:nvPr/>
        </p:nvSpPr>
        <p:spPr bwMode="auto">
          <a:xfrm>
            <a:off x="8386299" y="65344"/>
            <a:ext cx="699230"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rPr>
              <a:t>162</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endParaRPr>
          </a:p>
        </p:txBody>
      </p:sp>
    </p:spTree>
    <p:extLst>
      <p:ext uri="{BB962C8B-B14F-4D97-AF65-F5344CB8AC3E}">
        <p14:creationId xmlns:p14="http://schemas.microsoft.com/office/powerpoint/2010/main" val="262735365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4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63841" name="Text Box 2"/>
          <p:cNvSpPr txBox="1">
            <a:spLocks noChangeArrowheads="1"/>
          </p:cNvSpPr>
          <p:nvPr/>
        </p:nvSpPr>
        <p:spPr bwMode="auto">
          <a:xfrm>
            <a:off x="8302260" y="76200"/>
            <a:ext cx="699230"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000000"/>
                </a:solidFill>
                <a:effectLst/>
                <a:uLnTx/>
                <a:uFillTx/>
                <a:latin typeface="Arial" panose="020B0604020202020204" pitchFamily="34" charset="0"/>
                <a:ea typeface="Accordance" panose="00000400000000000000" pitchFamily="2" charset="-78"/>
                <a:cs typeface="Arial" panose="020B0604020202020204" pitchFamily="34" charset="0"/>
              </a:rPr>
              <a:t>162</a:t>
            </a: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163842" name="Text Box 3"/>
          <p:cNvSpPr txBox="1">
            <a:spLocks noChangeArrowheads="1"/>
          </p:cNvSpPr>
          <p:nvPr/>
        </p:nvSpPr>
        <p:spPr bwMode="auto">
          <a:xfrm>
            <a:off x="3760260" y="228600"/>
            <a:ext cx="1612942" cy="523220"/>
          </a:xfrm>
          <a:prstGeom prst="rect">
            <a:avLst/>
          </a:prstGeom>
          <a:solidFill>
            <a:srgbClr val="0000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457200" rtl="0" eaLnBrk="0" fontAlgn="auto" latinLnBrk="0" hangingPunct="0">
              <a:lnSpc>
                <a:spcPct val="100000"/>
              </a:lnSpc>
              <a:spcBef>
                <a:spcPts val="0"/>
              </a:spcBef>
              <a:spcAft>
                <a:spcPts val="0"/>
              </a:spcAft>
              <a:buClrTx/>
              <a:buSzTx/>
              <a:buFontTx/>
              <a:buNone/>
              <a:tabLst/>
              <a:defRPr/>
            </a:pPr>
            <a:r>
              <a:rPr kumimoji="0" lang="ar-SA" sz="2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٢ كورنثوس</a:t>
            </a:r>
            <a:endParaRPr kumimoji="0" lang="en-US" sz="2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163843" name="Text Box 6"/>
          <p:cNvSpPr txBox="1">
            <a:spLocks noChangeArrowheads="1"/>
          </p:cNvSpPr>
          <p:nvPr/>
        </p:nvSpPr>
        <p:spPr bwMode="auto">
          <a:xfrm>
            <a:off x="1371600" y="1447800"/>
            <a:ext cx="6400800" cy="3046988"/>
          </a:xfrm>
          <a:prstGeom prst="rect">
            <a:avLst/>
          </a:prstGeom>
          <a:solidFill>
            <a:srgbClr val="F8F8F8"/>
          </a:solidFill>
          <a:ln w="9525">
            <a:solidFill>
              <a:schemeClr val="hlink"/>
            </a:solidFill>
            <a:miter lim="800000"/>
            <a:headEnd/>
            <a:tailEnd/>
          </a:ln>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zh-CN" sz="3200" b="1" i="0" u="sng" strike="noStrike" kern="1200" cap="none" spc="0" normalizeH="0" baseline="0" noProof="0" dirty="0">
              <a:ln>
                <a:noFill/>
              </a:ln>
              <a:solidFill>
                <a:srgbClr val="000000"/>
              </a:solidFill>
              <a:effectLst/>
              <a:uLnTx/>
              <a:uFillTx/>
              <a:latin typeface="Arial" panose="020B0604020202020204" pitchFamily="34" charset="0"/>
              <a:ea typeface="Accordance" panose="00000400000000000000" pitchFamily="2" charset="-78"/>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200" b="1" i="0" u="none" strike="noStrike" kern="1200" cap="none" spc="0" normalizeH="0" baseline="0" noProof="0" dirty="0">
                <a:ln>
                  <a:noFill/>
                </a:ln>
                <a:solidFill>
                  <a:srgbClr val="000000"/>
                </a:solidFill>
                <a:effectLst/>
                <a:uLnTx/>
                <a:uFillTx/>
                <a:latin typeface="Arial" panose="020B0604020202020204" pitchFamily="34" charset="0"/>
                <a:ea typeface="Accordance" panose="00000400000000000000" pitchFamily="2" charset="-78"/>
                <a:cs typeface="Arial" panose="020B0604020202020204" pitchFamily="34" charset="0"/>
              </a:rPr>
              <a:t>يدافع بولس عن </a:t>
            </a:r>
            <a:r>
              <a:rPr kumimoji="0" lang="ar-JO" altLang="zh-CN" sz="3200" b="1" i="0" u="none" strike="noStrike" kern="1200" cap="none" spc="0" normalizeH="0" baseline="0" noProof="0" dirty="0">
                <a:ln>
                  <a:noFill/>
                </a:ln>
                <a:solidFill>
                  <a:srgbClr val="7030A0"/>
                </a:solidFill>
                <a:effectLst/>
                <a:uLnTx/>
                <a:uFillTx/>
                <a:latin typeface="Arial" panose="020B0604020202020204" pitchFamily="34" charset="0"/>
                <a:ea typeface="Accordance" panose="00000400000000000000" pitchFamily="2" charset="-78"/>
                <a:cs typeface="Arial" panose="020B0604020202020204" pitchFamily="34" charset="0"/>
              </a:rPr>
              <a:t>رسوليته</a:t>
            </a:r>
            <a:r>
              <a:rPr kumimoji="0" lang="ar-JO" altLang="zh-CN" sz="3200" b="1" i="0" u="none" strike="noStrike" kern="1200" cap="none" spc="0" normalizeH="0" baseline="0" noProof="0" dirty="0">
                <a:ln>
                  <a:noFill/>
                </a:ln>
                <a:solidFill>
                  <a:srgbClr val="000000"/>
                </a:solidFill>
                <a:effectLst/>
                <a:uLnTx/>
                <a:uFillTx/>
                <a:latin typeface="Arial" panose="020B0604020202020204" pitchFamily="34" charset="0"/>
                <a:ea typeface="Accordance" panose="00000400000000000000" pitchFamily="2" charset="-78"/>
                <a:cs typeface="Arial" panose="020B0604020202020204" pitchFamily="34" charset="0"/>
              </a:rPr>
              <a:t> ضد هجمات المعلمين الكذبة، لضمان كل من </a:t>
            </a:r>
            <a:r>
              <a:rPr kumimoji="0" lang="ar-JO" altLang="zh-CN" sz="3200" b="1" i="0" u="none" strike="noStrike" kern="1200" cap="none" spc="0" normalizeH="0" baseline="0" noProof="0" dirty="0">
                <a:ln>
                  <a:noFill/>
                </a:ln>
                <a:solidFill>
                  <a:srgbClr val="7030A0"/>
                </a:solidFill>
                <a:effectLst/>
                <a:uLnTx/>
                <a:uFillTx/>
                <a:latin typeface="Arial" panose="020B0604020202020204" pitchFamily="34" charset="0"/>
                <a:ea typeface="Accordance" panose="00000400000000000000" pitchFamily="2" charset="-78"/>
                <a:cs typeface="Arial" panose="020B0604020202020204" pitchFamily="34" charset="0"/>
              </a:rPr>
              <a:t>الأساس العقائدي </a:t>
            </a:r>
            <a:r>
              <a:rPr kumimoji="0" lang="ar-JO" altLang="zh-CN" sz="3200" b="1" i="0" u="none" strike="noStrike" kern="1200" cap="none" spc="0" normalizeH="0" baseline="0" noProof="0" dirty="0">
                <a:ln>
                  <a:noFill/>
                </a:ln>
                <a:solidFill>
                  <a:srgbClr val="000000"/>
                </a:solidFill>
                <a:effectLst/>
                <a:uLnTx/>
                <a:uFillTx/>
                <a:latin typeface="Arial" panose="020B0604020202020204" pitchFamily="34" charset="0"/>
                <a:ea typeface="Accordance" panose="00000400000000000000" pitchFamily="2" charset="-78"/>
                <a:cs typeface="Arial" panose="020B0604020202020204" pitchFamily="34" charset="0"/>
              </a:rPr>
              <a:t>لأهل كورنثوس، والوعد لقديسي أورشليم، بالتالي يقدم مثال على الإحترام والعطاء لقادة الكنيسة اليوم. </a:t>
            </a:r>
          </a:p>
        </p:txBody>
      </p:sp>
      <p:sp>
        <p:nvSpPr>
          <p:cNvPr id="2" name="Title 1"/>
          <p:cNvSpPr>
            <a:spLocks noGrp="1"/>
          </p:cNvSpPr>
          <p:nvPr>
            <p:ph type="title" idx="4294967295"/>
          </p:nvPr>
        </p:nvSpPr>
        <p:spPr>
          <a:xfrm>
            <a:off x="827088" y="1373188"/>
            <a:ext cx="7620000" cy="542925"/>
          </a:xfrm>
        </p:spPr>
        <p:txBody>
          <a:bodyPr/>
          <a:lstStyle/>
          <a:p>
            <a:pPr eaLnBrk="1" hangingPunct="1">
              <a:defRPr/>
            </a:pPr>
            <a:r>
              <a:rPr lang="ar-JO" sz="3200" u="sng" kern="1200" dirty="0">
                <a:solidFill>
                  <a:srgbClr val="000000"/>
                </a:solidFill>
                <a:ea typeface="Accordance" panose="00000400000000000000" pitchFamily="2" charset="-78"/>
              </a:rPr>
              <a:t>البيان الموجز</a:t>
            </a:r>
            <a:endParaRPr lang="en-US" dirty="0">
              <a:ea typeface="Accordance" panose="00000400000000000000" pitchFamily="2" charset="-78"/>
            </a:endParaRPr>
          </a:p>
        </p:txBody>
      </p:sp>
    </p:spTree>
    <p:extLst>
      <p:ext uri="{BB962C8B-B14F-4D97-AF65-F5344CB8AC3E}">
        <p14:creationId xmlns:p14="http://schemas.microsoft.com/office/powerpoint/2010/main" val="33798155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163842"/>
                                        </p:tgtEl>
                                        <p:attrNameLst>
                                          <p:attrName>style.visibility</p:attrName>
                                        </p:attrNameLst>
                                      </p:cBhvr>
                                      <p:to>
                                        <p:strVal val="visible"/>
                                      </p:to>
                                    </p:set>
                                    <p:animEffect transition="in" filter="wipe(down)">
                                      <p:cBhvr>
                                        <p:cTn id="7" dur="500"/>
                                        <p:tgtEl>
                                          <p:spTgt spid="1638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3842" grpId="0" animBg="1"/>
    </p:bldLst>
  </p:timing>
</p:sld>
</file>

<file path=ppt/slides/slide147.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ea typeface="Accordance" panose="00000400000000000000" pitchFamily="2" charset="-78"/>
                <a:cs typeface="Arial" panose="020B0604020202020204" pitchFamily="34" charset="0"/>
              </a:rPr>
              <a:t>بيان الملكوت</a:t>
            </a:r>
            <a:endParaRPr lang="en-US" sz="3600" b="1" dirty="0">
              <a:solidFill>
                <a:schemeClr val="bg1"/>
              </a:solidFill>
              <a:effectLst>
                <a:glow rad="101600">
                  <a:schemeClr val="tx1">
                    <a:alpha val="99000"/>
                  </a:schemeClr>
                </a:glow>
              </a:effectLst>
              <a:latin typeface="Arial" panose="020B0604020202020204" pitchFamily="34" charset="0"/>
              <a:ea typeface="Accordance" panose="00000400000000000000" pitchFamily="2" charset="-78"/>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4" name="Rectangle 2"/>
          <p:cNvSpPr txBox="1">
            <a:spLocks noChangeArrowheads="1"/>
          </p:cNvSpPr>
          <p:nvPr/>
        </p:nvSpPr>
        <p:spPr bwMode="auto">
          <a:xfrm>
            <a:off x="0" y="1602007"/>
            <a:ext cx="9144000" cy="3822265"/>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يشارك بولس الأحداث عن عمله في الملكوت، و التي لم تكن معروفة لولا تلك الإضطهادات والمصاعب، غير المكتوبة في أعمال الرسل (11: 23-27)، تفاصيل إضافية عن هروبه من دمشق (11: 32-33)، إعلان الله عن الفردوس له في رؤيا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(12: 1-7)، والشوكة التي في جسده (12: 7-10).</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rPr>
              <a:t>27ب</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6" name="Rectangle 2">
            <a:extLst>
              <a:ext uri="{FF2B5EF4-FFF2-40B4-BE49-F238E27FC236}">
                <a16:creationId xmlns:a16="http://schemas.microsoft.com/office/drawing/2014/main" id="{A5F13C74-3F1E-D044-895C-D9CCA8A0F20B}"/>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٢ كورنثوس</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p:txBody>
      </p:sp>
    </p:spTree>
    <p:extLst>
      <p:ext uri="{BB962C8B-B14F-4D97-AF65-F5344CB8AC3E}">
        <p14:creationId xmlns:p14="http://schemas.microsoft.com/office/powerpoint/2010/main" val="22379271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ea typeface="Accordance" panose="00000400000000000000" pitchFamily="2" charset="-78"/>
                <a:cs typeface="Arial" panose="020B0604020202020204" pitchFamily="34" charset="0"/>
              </a:rPr>
              <a:t>العهد</a:t>
            </a:r>
            <a:endParaRPr lang="en-US" sz="3600" b="1" dirty="0">
              <a:solidFill>
                <a:schemeClr val="bg1"/>
              </a:solidFill>
              <a:effectLst>
                <a:glow rad="101600">
                  <a:schemeClr val="tx1">
                    <a:alpha val="99000"/>
                  </a:schemeClr>
                </a:glow>
              </a:effectLst>
              <a:latin typeface="Arial" panose="020B0604020202020204" pitchFamily="34" charset="0"/>
              <a:ea typeface="Accordance" panose="00000400000000000000" pitchFamily="2" charset="-78"/>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4" name="Rectangle 2"/>
          <p:cNvSpPr txBox="1">
            <a:spLocks noChangeArrowheads="1"/>
          </p:cNvSpPr>
          <p:nvPr/>
        </p:nvSpPr>
        <p:spPr bwMode="auto">
          <a:xfrm>
            <a:off x="751905" y="1602007"/>
            <a:ext cx="7569177"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عمل بولس والرسل كخدام للعهد الجديد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(3: 1- 6: 10)، وهو أحد أطول أقسام الميثاق الجديد في العهد الجديد. </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rPr>
              <a:t>27ب</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7" name="Rectangle 2">
            <a:extLst>
              <a:ext uri="{FF2B5EF4-FFF2-40B4-BE49-F238E27FC236}">
                <a16:creationId xmlns:a16="http://schemas.microsoft.com/office/drawing/2014/main" id="{E59AD17E-A56B-2645-87A6-DA7CD1BEF2F2}"/>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٢ كورنثوس</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p:txBody>
      </p:sp>
    </p:spTree>
    <p:extLst>
      <p:ext uri="{BB962C8B-B14F-4D97-AF65-F5344CB8AC3E}">
        <p14:creationId xmlns:p14="http://schemas.microsoft.com/office/powerpoint/2010/main" val="31720822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39943" cy="685800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ea typeface="Accordance" panose="00000400000000000000" pitchFamily="2" charset="-78"/>
                <a:cs typeface="Arial" panose="020B0604020202020204" pitchFamily="34" charset="0"/>
              </a:rPr>
              <a:t>الفداء</a:t>
            </a:r>
            <a:endParaRPr lang="en-US" sz="3600" b="1" dirty="0">
              <a:solidFill>
                <a:schemeClr val="bg1"/>
              </a:solidFill>
              <a:effectLst>
                <a:glow rad="101600">
                  <a:schemeClr val="tx1">
                    <a:alpha val="99000"/>
                  </a:schemeClr>
                </a:glow>
              </a:effectLst>
              <a:latin typeface="Arial" panose="020B0604020202020204" pitchFamily="34" charset="0"/>
              <a:ea typeface="Accordance" panose="00000400000000000000" pitchFamily="2" charset="-78"/>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المؤمنين محفوظون في خلاص لا يمكن فقدانه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(1: 21-22، 5: 10)</a:t>
            </a:r>
            <a:endPar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 </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rPr>
              <a:t>27ب</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7" name="Rectangle 2">
            <a:extLst>
              <a:ext uri="{FF2B5EF4-FFF2-40B4-BE49-F238E27FC236}">
                <a16:creationId xmlns:a16="http://schemas.microsoft.com/office/drawing/2014/main" id="{AEF64966-5317-924E-A484-6724857A1C93}"/>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٢ كورنثوس</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p:txBody>
      </p:sp>
    </p:spTree>
    <p:extLst>
      <p:ext uri="{BB962C8B-B14F-4D97-AF65-F5344CB8AC3E}">
        <p14:creationId xmlns:p14="http://schemas.microsoft.com/office/powerpoint/2010/main" val="607824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17" name="Picture 1"/>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559749" y="195831"/>
            <a:ext cx="8078585" cy="6343792"/>
          </a:xfrm>
          <a:prstGeom prst="rect">
            <a:avLst/>
          </a:prstGeom>
          <a:blipFill dpi="0" rotWithShape="0">
            <a:blip r:embed="rId4"/>
            <a:srcRect/>
            <a:tile tx="0" ty="0" sx="100000" sy="100000" flip="none" algn="tl"/>
          </a:blipFill>
          <a:ln>
            <a:noFill/>
          </a:ln>
          <a:extLst>
            <a:ext uri="{91240B29-F687-4f45-9708-019B960494DF}">
              <a14:hiddenLine xmlns="" xmlns:a14="http://schemas.microsoft.com/office/drawing/2010/main" w="9525">
                <a:solidFill>
                  <a:srgbClr val="000000"/>
                </a:solidFill>
                <a:round/>
                <a:headEnd/>
                <a:tailEnd/>
              </a14:hiddenLine>
            </a:ext>
          </a:extLst>
        </p:spPr>
      </p:pic>
      <p:sp>
        <p:nvSpPr>
          <p:cNvPr id="60418" name="Rectangle 2"/>
          <p:cNvSpPr>
            <a:spLocks noChangeArrowheads="1"/>
          </p:cNvSpPr>
          <p:nvPr/>
        </p:nvSpPr>
        <p:spPr bwMode="auto">
          <a:xfrm>
            <a:off x="410457" y="6463489"/>
            <a:ext cx="1245336" cy="20529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none" lIns="78141" tIns="39070" rIns="78141" bIns="39070" anchor="ctr"/>
          <a:lstStyle/>
          <a:p>
            <a:pPr defTabSz="887553" eaLnBrk="0" fontAlgn="base" hangingPunct="0">
              <a:spcBef>
                <a:spcPct val="0"/>
              </a:spcBef>
              <a:spcAft>
                <a:spcPct val="0"/>
              </a:spcAft>
              <a:defRPr/>
            </a:pPr>
            <a:endParaRPr lang="en-US" sz="2056" b="1" dirty="0">
              <a:solidFill>
                <a:srgbClr val="000000"/>
              </a:solidFill>
              <a:latin typeface="Arial" panose="020B0604020202020204" pitchFamily="34" charset="0"/>
              <a:ea typeface="ＭＳ Ｐゴシック" charset="0"/>
            </a:endParaRPr>
          </a:p>
        </p:txBody>
      </p:sp>
      <p:sp>
        <p:nvSpPr>
          <p:cNvPr id="60454" name="Text Box 58"/>
          <p:cNvSpPr txBox="1">
            <a:spLocks noChangeArrowheads="1"/>
          </p:cNvSpPr>
          <p:nvPr/>
        </p:nvSpPr>
        <p:spPr bwMode="auto">
          <a:xfrm>
            <a:off x="7819935" y="6447174"/>
            <a:ext cx="157706" cy="20936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none" lIns="78141" tIns="39070" rIns="78141" bIns="39070" anchor="ctr"/>
          <a:lstStyle>
            <a:lvl1pPr>
              <a:defRPr sz="2500">
                <a:solidFill>
                  <a:schemeClr val="bg1"/>
                </a:solidFill>
                <a:latin typeface="Times New Roman" charset="0"/>
                <a:ea typeface="ＭＳ Ｐゴシック" charset="0"/>
                <a:cs typeface="ＭＳ Ｐゴシック" charset="0"/>
              </a:defRPr>
            </a:lvl1pPr>
            <a:lvl2pPr marL="742950" indent="-285750">
              <a:defRPr sz="2500">
                <a:solidFill>
                  <a:schemeClr val="bg1"/>
                </a:solidFill>
                <a:latin typeface="Times New Roman" charset="0"/>
                <a:ea typeface="ＭＳ Ｐゴシック" charset="0"/>
              </a:defRPr>
            </a:lvl2pPr>
            <a:lvl3pPr marL="1143000" indent="-228600">
              <a:defRPr sz="2500">
                <a:solidFill>
                  <a:schemeClr val="bg1"/>
                </a:solidFill>
                <a:latin typeface="Times New Roman" charset="0"/>
                <a:ea typeface="ＭＳ Ｐゴシック" charset="0"/>
              </a:defRPr>
            </a:lvl3pPr>
            <a:lvl4pPr marL="1600200" indent="-228600">
              <a:defRPr sz="2500">
                <a:solidFill>
                  <a:schemeClr val="bg1"/>
                </a:solidFill>
                <a:latin typeface="Times New Roman" charset="0"/>
                <a:ea typeface="ＭＳ Ｐゴシック" charset="0"/>
              </a:defRPr>
            </a:lvl4pPr>
            <a:lvl5pPr marL="2057400" indent="-228600">
              <a:defRPr sz="2500">
                <a:solidFill>
                  <a:schemeClr val="bg1"/>
                </a:solidFill>
                <a:latin typeface="Times New Roman" charset="0"/>
                <a:ea typeface="ＭＳ Ｐゴシック" charset="0"/>
              </a:defRPr>
            </a:lvl5pPr>
            <a:lvl6pPr marL="2514600" indent="-228600" defTabSz="450850" eaLnBrk="0" fontAlgn="base" hangingPunct="0">
              <a:lnSpc>
                <a:spcPct val="93000"/>
              </a:lnSpc>
              <a:spcBef>
                <a:spcPct val="0"/>
              </a:spcBef>
              <a:spcAft>
                <a:spcPct val="0"/>
              </a:spcAft>
              <a:buClr>
                <a:srgbClr val="000000"/>
              </a:buClr>
              <a:buSzPct val="100000"/>
              <a:buFont typeface="Times New Roman" charset="0"/>
              <a:defRPr sz="2500">
                <a:solidFill>
                  <a:schemeClr val="bg1"/>
                </a:solidFill>
                <a:latin typeface="Times New Roman" charset="0"/>
                <a:ea typeface="ＭＳ Ｐゴシック" charset="0"/>
              </a:defRPr>
            </a:lvl6pPr>
            <a:lvl7pPr marL="2971800" indent="-228600" defTabSz="450850" eaLnBrk="0" fontAlgn="base" hangingPunct="0">
              <a:lnSpc>
                <a:spcPct val="93000"/>
              </a:lnSpc>
              <a:spcBef>
                <a:spcPct val="0"/>
              </a:spcBef>
              <a:spcAft>
                <a:spcPct val="0"/>
              </a:spcAft>
              <a:buClr>
                <a:srgbClr val="000000"/>
              </a:buClr>
              <a:buSzPct val="100000"/>
              <a:buFont typeface="Times New Roman" charset="0"/>
              <a:defRPr sz="2500">
                <a:solidFill>
                  <a:schemeClr val="bg1"/>
                </a:solidFill>
                <a:latin typeface="Times New Roman" charset="0"/>
                <a:ea typeface="ＭＳ Ｐゴシック" charset="0"/>
              </a:defRPr>
            </a:lvl7pPr>
            <a:lvl8pPr marL="3429000" indent="-228600" defTabSz="450850" eaLnBrk="0" fontAlgn="base" hangingPunct="0">
              <a:lnSpc>
                <a:spcPct val="93000"/>
              </a:lnSpc>
              <a:spcBef>
                <a:spcPct val="0"/>
              </a:spcBef>
              <a:spcAft>
                <a:spcPct val="0"/>
              </a:spcAft>
              <a:buClr>
                <a:srgbClr val="000000"/>
              </a:buClr>
              <a:buSzPct val="100000"/>
              <a:buFont typeface="Times New Roman" charset="0"/>
              <a:defRPr sz="2500">
                <a:solidFill>
                  <a:schemeClr val="bg1"/>
                </a:solidFill>
                <a:latin typeface="Times New Roman" charset="0"/>
                <a:ea typeface="ＭＳ Ｐゴシック" charset="0"/>
              </a:defRPr>
            </a:lvl8pPr>
            <a:lvl9pPr marL="3886200" indent="-228600" defTabSz="450850" eaLnBrk="0" fontAlgn="base" hangingPunct="0">
              <a:lnSpc>
                <a:spcPct val="93000"/>
              </a:lnSpc>
              <a:spcBef>
                <a:spcPct val="0"/>
              </a:spcBef>
              <a:spcAft>
                <a:spcPct val="0"/>
              </a:spcAft>
              <a:buClr>
                <a:srgbClr val="000000"/>
              </a:buClr>
              <a:buSzPct val="100000"/>
              <a:buFont typeface="Times New Roman" charset="0"/>
              <a:defRPr sz="2500">
                <a:solidFill>
                  <a:schemeClr val="bg1"/>
                </a:solidFill>
                <a:latin typeface="Times New Roman" charset="0"/>
                <a:ea typeface="ＭＳ Ｐゴシック" charset="0"/>
              </a:defRPr>
            </a:lvl9pPr>
          </a:lstStyle>
          <a:p>
            <a:pPr defTabSz="887553" eaLnBrk="0" fontAlgn="base" hangingPunct="0">
              <a:spcBef>
                <a:spcPct val="0"/>
              </a:spcBef>
              <a:spcAft>
                <a:spcPct val="0"/>
              </a:spcAft>
              <a:defRPr/>
            </a:pPr>
            <a:endParaRPr lang="en-US" sz="2142" dirty="0">
              <a:solidFill>
                <a:srgbClr val="000000"/>
              </a:solidFill>
            </a:endParaRPr>
          </a:p>
        </p:txBody>
      </p:sp>
      <p:sp>
        <p:nvSpPr>
          <p:cNvPr id="60455" name="Text Box 60"/>
          <p:cNvSpPr txBox="1">
            <a:spLocks noChangeArrowheads="1"/>
          </p:cNvSpPr>
          <p:nvPr/>
        </p:nvSpPr>
        <p:spPr bwMode="auto">
          <a:xfrm>
            <a:off x="8341998" y="6055626"/>
            <a:ext cx="157706" cy="3154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none" lIns="78141" tIns="39070" rIns="78141" bIns="39070" anchor="ctr"/>
          <a:lstStyle>
            <a:lvl1pPr>
              <a:defRPr sz="2500">
                <a:solidFill>
                  <a:schemeClr val="bg1"/>
                </a:solidFill>
                <a:latin typeface="Times New Roman" charset="0"/>
                <a:ea typeface="ＭＳ Ｐゴシック" charset="0"/>
                <a:cs typeface="ＭＳ Ｐゴシック" charset="0"/>
              </a:defRPr>
            </a:lvl1pPr>
            <a:lvl2pPr marL="742950" indent="-285750">
              <a:defRPr sz="2500">
                <a:solidFill>
                  <a:schemeClr val="bg1"/>
                </a:solidFill>
                <a:latin typeface="Times New Roman" charset="0"/>
                <a:ea typeface="ＭＳ Ｐゴシック" charset="0"/>
              </a:defRPr>
            </a:lvl2pPr>
            <a:lvl3pPr marL="1143000" indent="-228600">
              <a:defRPr sz="2500">
                <a:solidFill>
                  <a:schemeClr val="bg1"/>
                </a:solidFill>
                <a:latin typeface="Times New Roman" charset="0"/>
                <a:ea typeface="ＭＳ Ｐゴシック" charset="0"/>
              </a:defRPr>
            </a:lvl3pPr>
            <a:lvl4pPr marL="1600200" indent="-228600">
              <a:defRPr sz="2500">
                <a:solidFill>
                  <a:schemeClr val="bg1"/>
                </a:solidFill>
                <a:latin typeface="Times New Roman" charset="0"/>
                <a:ea typeface="ＭＳ Ｐゴシック" charset="0"/>
              </a:defRPr>
            </a:lvl4pPr>
            <a:lvl5pPr marL="2057400" indent="-228600">
              <a:defRPr sz="2500">
                <a:solidFill>
                  <a:schemeClr val="bg1"/>
                </a:solidFill>
                <a:latin typeface="Times New Roman" charset="0"/>
                <a:ea typeface="ＭＳ Ｐゴシック" charset="0"/>
              </a:defRPr>
            </a:lvl5pPr>
            <a:lvl6pPr marL="2514600" indent="-228600" defTabSz="450850" eaLnBrk="0" fontAlgn="base" hangingPunct="0">
              <a:lnSpc>
                <a:spcPct val="93000"/>
              </a:lnSpc>
              <a:spcBef>
                <a:spcPct val="0"/>
              </a:spcBef>
              <a:spcAft>
                <a:spcPct val="0"/>
              </a:spcAft>
              <a:buClr>
                <a:srgbClr val="000000"/>
              </a:buClr>
              <a:buSzPct val="100000"/>
              <a:buFont typeface="Times New Roman" charset="0"/>
              <a:defRPr sz="2500">
                <a:solidFill>
                  <a:schemeClr val="bg1"/>
                </a:solidFill>
                <a:latin typeface="Times New Roman" charset="0"/>
                <a:ea typeface="ＭＳ Ｐゴシック" charset="0"/>
              </a:defRPr>
            </a:lvl6pPr>
            <a:lvl7pPr marL="2971800" indent="-228600" defTabSz="450850" eaLnBrk="0" fontAlgn="base" hangingPunct="0">
              <a:lnSpc>
                <a:spcPct val="93000"/>
              </a:lnSpc>
              <a:spcBef>
                <a:spcPct val="0"/>
              </a:spcBef>
              <a:spcAft>
                <a:spcPct val="0"/>
              </a:spcAft>
              <a:buClr>
                <a:srgbClr val="000000"/>
              </a:buClr>
              <a:buSzPct val="100000"/>
              <a:buFont typeface="Times New Roman" charset="0"/>
              <a:defRPr sz="2500">
                <a:solidFill>
                  <a:schemeClr val="bg1"/>
                </a:solidFill>
                <a:latin typeface="Times New Roman" charset="0"/>
                <a:ea typeface="ＭＳ Ｐゴシック" charset="0"/>
              </a:defRPr>
            </a:lvl7pPr>
            <a:lvl8pPr marL="3429000" indent="-228600" defTabSz="450850" eaLnBrk="0" fontAlgn="base" hangingPunct="0">
              <a:lnSpc>
                <a:spcPct val="93000"/>
              </a:lnSpc>
              <a:spcBef>
                <a:spcPct val="0"/>
              </a:spcBef>
              <a:spcAft>
                <a:spcPct val="0"/>
              </a:spcAft>
              <a:buClr>
                <a:srgbClr val="000000"/>
              </a:buClr>
              <a:buSzPct val="100000"/>
              <a:buFont typeface="Times New Roman" charset="0"/>
              <a:defRPr sz="2500">
                <a:solidFill>
                  <a:schemeClr val="bg1"/>
                </a:solidFill>
                <a:latin typeface="Times New Roman" charset="0"/>
                <a:ea typeface="ＭＳ Ｐゴシック" charset="0"/>
              </a:defRPr>
            </a:lvl8pPr>
            <a:lvl9pPr marL="3886200" indent="-228600" defTabSz="450850" eaLnBrk="0" fontAlgn="base" hangingPunct="0">
              <a:lnSpc>
                <a:spcPct val="93000"/>
              </a:lnSpc>
              <a:spcBef>
                <a:spcPct val="0"/>
              </a:spcBef>
              <a:spcAft>
                <a:spcPct val="0"/>
              </a:spcAft>
              <a:buClr>
                <a:srgbClr val="000000"/>
              </a:buClr>
              <a:buSzPct val="100000"/>
              <a:buFont typeface="Times New Roman" charset="0"/>
              <a:defRPr sz="2500">
                <a:solidFill>
                  <a:schemeClr val="bg1"/>
                </a:solidFill>
                <a:latin typeface="Times New Roman" charset="0"/>
                <a:ea typeface="ＭＳ Ｐゴシック" charset="0"/>
              </a:defRPr>
            </a:lvl9pPr>
          </a:lstStyle>
          <a:p>
            <a:pPr defTabSz="887553" eaLnBrk="0" fontAlgn="base" hangingPunct="0">
              <a:spcBef>
                <a:spcPct val="0"/>
              </a:spcBef>
              <a:spcAft>
                <a:spcPct val="0"/>
              </a:spcAft>
              <a:defRPr/>
            </a:pPr>
            <a:endParaRPr lang="en-US" sz="2142" dirty="0">
              <a:solidFill>
                <a:srgbClr val="000000"/>
              </a:solidFill>
            </a:endParaRPr>
          </a:p>
        </p:txBody>
      </p:sp>
      <p:sp>
        <p:nvSpPr>
          <p:cNvPr id="60456" name="Text Box 61"/>
          <p:cNvSpPr txBox="1">
            <a:spLocks noChangeArrowheads="1"/>
          </p:cNvSpPr>
          <p:nvPr/>
        </p:nvSpPr>
        <p:spPr bwMode="auto">
          <a:xfrm>
            <a:off x="8196298" y="6450384"/>
            <a:ext cx="289974" cy="21246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none" lIns="76910" tIns="39989" rIns="76910" bIns="39989" anchor="ctr">
            <a:spAutoFit/>
          </a:bodyPr>
          <a:lstStyle>
            <a:lvl1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cs typeface="ＭＳ Ｐゴシック" charset="0"/>
              </a:defRPr>
            </a:lvl1pPr>
            <a:lvl2pPr marL="742950" indent="-285750">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2pPr>
            <a:lvl3pPr marL="1143000" indent="-228600">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3pPr>
            <a:lvl4pPr marL="1600200" indent="-228600">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4pPr>
            <a:lvl5pPr marL="2057400" indent="-228600">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5pPr>
            <a:lvl6pPr marL="2514600" indent="-228600" defTabSz="450850" eaLnBrk="0" fontAlgn="base" hangingPunct="0">
              <a:lnSpc>
                <a:spcPct val="93000"/>
              </a:lnSpc>
              <a:spcBef>
                <a:spcPct val="0"/>
              </a:spcBef>
              <a:spcAft>
                <a:spcPct val="0"/>
              </a:spcAft>
              <a:buClr>
                <a:srgbClr val="000000"/>
              </a:buClr>
              <a:buSzPct val="100000"/>
              <a:buFont typeface="Times New Roman" charset="0"/>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6pPr>
            <a:lvl7pPr marL="2971800" indent="-228600" defTabSz="450850" eaLnBrk="0" fontAlgn="base" hangingPunct="0">
              <a:lnSpc>
                <a:spcPct val="93000"/>
              </a:lnSpc>
              <a:spcBef>
                <a:spcPct val="0"/>
              </a:spcBef>
              <a:spcAft>
                <a:spcPct val="0"/>
              </a:spcAft>
              <a:buClr>
                <a:srgbClr val="000000"/>
              </a:buClr>
              <a:buSzPct val="100000"/>
              <a:buFont typeface="Times New Roman" charset="0"/>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7pPr>
            <a:lvl8pPr marL="3429000" indent="-228600" defTabSz="450850" eaLnBrk="0" fontAlgn="base" hangingPunct="0">
              <a:lnSpc>
                <a:spcPct val="93000"/>
              </a:lnSpc>
              <a:spcBef>
                <a:spcPct val="0"/>
              </a:spcBef>
              <a:spcAft>
                <a:spcPct val="0"/>
              </a:spcAft>
              <a:buClr>
                <a:srgbClr val="000000"/>
              </a:buClr>
              <a:buSzPct val="100000"/>
              <a:buFont typeface="Times New Roman" charset="0"/>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8pPr>
            <a:lvl9pPr marL="3886200" indent="-228600" defTabSz="450850" eaLnBrk="0" fontAlgn="base" hangingPunct="0">
              <a:lnSpc>
                <a:spcPct val="93000"/>
              </a:lnSpc>
              <a:spcBef>
                <a:spcPct val="0"/>
              </a:spcBef>
              <a:spcAft>
                <a:spcPct val="0"/>
              </a:spcAft>
              <a:buClr>
                <a:srgbClr val="000000"/>
              </a:buClr>
              <a:buSzPct val="100000"/>
              <a:buFont typeface="Times New Roman" charset="0"/>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9pPr>
          </a:lstStyle>
          <a:p>
            <a:pPr algn="ctr" defTabSz="887553" eaLnBrk="0" fontAlgn="base" hangingPunct="0">
              <a:spcBef>
                <a:spcPts val="536"/>
              </a:spcBef>
              <a:spcAft>
                <a:spcPct val="0"/>
              </a:spcAft>
              <a:buClr>
                <a:srgbClr val="FFFFFF"/>
              </a:buClr>
              <a:tabLst>
                <a:tab pos="0" algn="l"/>
                <a:tab pos="882931" algn="l"/>
                <a:tab pos="1770484" algn="l"/>
                <a:tab pos="2659578" algn="l"/>
                <a:tab pos="3547132" algn="l"/>
                <a:tab pos="4434685" algn="l"/>
                <a:tab pos="5322238" algn="l"/>
                <a:tab pos="6208251" algn="l"/>
                <a:tab pos="7095804" algn="l"/>
                <a:tab pos="7983357" algn="l"/>
                <a:tab pos="8870910" algn="l"/>
                <a:tab pos="9758463" algn="l"/>
              </a:tabLst>
              <a:defRPr/>
            </a:pPr>
            <a:r>
              <a:rPr lang="en-GB" sz="856" b="1" dirty="0">
                <a:solidFill>
                  <a:srgbClr val="FFFFFF"/>
                </a:solidFill>
                <a:latin typeface="Comic Sans MS" charset="0"/>
              </a:rPr>
              <a:t>27</a:t>
            </a:r>
          </a:p>
        </p:txBody>
      </p:sp>
      <p:sp>
        <p:nvSpPr>
          <p:cNvPr id="60457" name="Text Box 62"/>
          <p:cNvSpPr txBox="1">
            <a:spLocks noChangeArrowheads="1"/>
          </p:cNvSpPr>
          <p:nvPr/>
        </p:nvSpPr>
        <p:spPr bwMode="auto">
          <a:xfrm>
            <a:off x="8456032" y="6392470"/>
            <a:ext cx="262724" cy="2915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round/>
                <a:headEnd/>
                <a:tailEnd/>
              </a14:hiddenLine>
            </a:ext>
          </a:extLst>
        </p:spPr>
        <p:txBody>
          <a:bodyPr wrap="none" lIns="76910" tIns="39989" rIns="76910" bIns="39989" anchor="ctr">
            <a:spAutoFit/>
          </a:bodyPr>
          <a:lstStyle>
            <a:lvl1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cs typeface="ＭＳ Ｐゴシック" charset="0"/>
              </a:defRPr>
            </a:lvl1pPr>
            <a:lvl2pPr marL="742950" indent="-285750">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2pPr>
            <a:lvl3pPr marL="1143000" indent="-228600">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3pPr>
            <a:lvl4pPr marL="1600200" indent="-228600">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4pPr>
            <a:lvl5pPr marL="2057400" indent="-228600">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5pPr>
            <a:lvl6pPr marL="2514600" indent="-228600" defTabSz="450850" eaLnBrk="0" fontAlgn="base" hangingPunct="0">
              <a:lnSpc>
                <a:spcPct val="93000"/>
              </a:lnSpc>
              <a:spcBef>
                <a:spcPct val="0"/>
              </a:spcBef>
              <a:spcAft>
                <a:spcPct val="0"/>
              </a:spcAft>
              <a:buClr>
                <a:srgbClr val="000000"/>
              </a:buClr>
              <a:buSzPct val="100000"/>
              <a:buFont typeface="Times New Roman" charset="0"/>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6pPr>
            <a:lvl7pPr marL="2971800" indent="-228600" defTabSz="450850" eaLnBrk="0" fontAlgn="base" hangingPunct="0">
              <a:lnSpc>
                <a:spcPct val="93000"/>
              </a:lnSpc>
              <a:spcBef>
                <a:spcPct val="0"/>
              </a:spcBef>
              <a:spcAft>
                <a:spcPct val="0"/>
              </a:spcAft>
              <a:buClr>
                <a:srgbClr val="000000"/>
              </a:buClr>
              <a:buSzPct val="100000"/>
              <a:buFont typeface="Times New Roman" charset="0"/>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7pPr>
            <a:lvl8pPr marL="3429000" indent="-228600" defTabSz="450850" eaLnBrk="0" fontAlgn="base" hangingPunct="0">
              <a:lnSpc>
                <a:spcPct val="93000"/>
              </a:lnSpc>
              <a:spcBef>
                <a:spcPct val="0"/>
              </a:spcBef>
              <a:spcAft>
                <a:spcPct val="0"/>
              </a:spcAft>
              <a:buClr>
                <a:srgbClr val="000000"/>
              </a:buClr>
              <a:buSzPct val="100000"/>
              <a:buFont typeface="Times New Roman" charset="0"/>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8pPr>
            <a:lvl9pPr marL="3886200" indent="-228600" defTabSz="450850" eaLnBrk="0" fontAlgn="base" hangingPunct="0">
              <a:lnSpc>
                <a:spcPct val="93000"/>
              </a:lnSpc>
              <a:spcBef>
                <a:spcPct val="0"/>
              </a:spcBef>
              <a:spcAft>
                <a:spcPct val="0"/>
              </a:spcAft>
              <a:buClr>
                <a:srgbClr val="000000"/>
              </a:buClr>
              <a:buSzPct val="100000"/>
              <a:buFont typeface="Times New Roman" charset="0"/>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9pPr>
          </a:lstStyle>
          <a:p>
            <a:pPr algn="ctr" defTabSz="887553" eaLnBrk="0" fontAlgn="base" hangingPunct="0">
              <a:spcBef>
                <a:spcPts val="856"/>
              </a:spcBef>
              <a:spcAft>
                <a:spcPct val="0"/>
              </a:spcAft>
              <a:buClr>
                <a:srgbClr val="FFFFFF"/>
              </a:buClr>
              <a:tabLst>
                <a:tab pos="0" algn="l"/>
                <a:tab pos="882931" algn="l"/>
                <a:tab pos="1770484" algn="l"/>
                <a:tab pos="2659578" algn="l"/>
                <a:tab pos="3547132" algn="l"/>
                <a:tab pos="4434685" algn="l"/>
                <a:tab pos="5322238" algn="l"/>
                <a:tab pos="6208251" algn="l"/>
                <a:tab pos="7095804" algn="l"/>
                <a:tab pos="7983357" algn="l"/>
                <a:tab pos="8870910" algn="l"/>
                <a:tab pos="9758463" algn="l"/>
              </a:tabLst>
              <a:defRPr/>
            </a:pPr>
            <a:r>
              <a:rPr lang="en-GB" sz="1370" b="1" dirty="0">
                <a:solidFill>
                  <a:srgbClr val="FFFFFF"/>
                </a:solidFill>
                <a:latin typeface="Comic Sans MS" charset="0"/>
              </a:rPr>
              <a:t>4</a:t>
            </a:r>
          </a:p>
        </p:txBody>
      </p:sp>
      <p:sp>
        <p:nvSpPr>
          <p:cNvPr id="65" name="Rectangle 3">
            <a:extLst>
              <a:ext uri="{FF2B5EF4-FFF2-40B4-BE49-F238E27FC236}">
                <a16:creationId xmlns:a16="http://schemas.microsoft.com/office/drawing/2014/main" id="{F60C7AFE-751D-75AC-8BDB-AE3A94866A93}"/>
              </a:ext>
            </a:extLst>
          </p:cNvPr>
          <p:cNvSpPr>
            <a:spLocks noChangeArrowheads="1"/>
          </p:cNvSpPr>
          <p:nvPr/>
        </p:nvSpPr>
        <p:spPr bwMode="auto">
          <a:xfrm>
            <a:off x="1287165" y="633396"/>
            <a:ext cx="6760381" cy="5629965"/>
          </a:xfrm>
          <a:prstGeom prst="rect">
            <a:avLst/>
          </a:prstGeom>
          <a:gradFill rotWithShape="0">
            <a:gsLst>
              <a:gs pos="0">
                <a:srgbClr val="000000"/>
              </a:gs>
              <a:gs pos="50000">
                <a:srgbClr val="00279F"/>
              </a:gs>
              <a:gs pos="100000">
                <a:srgbClr val="000000"/>
              </a:gs>
            </a:gsLst>
            <a:lin ang="5400000" scaled="1"/>
          </a:gradFill>
          <a:ln w="12600">
            <a:solidFill>
              <a:srgbClr val="000000"/>
            </a:solidFill>
            <a:miter lim="800000"/>
            <a:headEnd/>
            <a:tailEnd/>
          </a:ln>
        </p:spPr>
        <p:txBody>
          <a:bodyPr wrap="none" lIns="88623" tIns="44309" rIns="88623" bIns="44309" anchor="ctr"/>
          <a:lstStyle/>
          <a:p>
            <a:pPr defTabSz="987712" fontAlgn="base">
              <a:spcBef>
                <a:spcPct val="0"/>
              </a:spcBef>
              <a:spcAft>
                <a:spcPct val="0"/>
              </a:spcAft>
              <a:defRPr/>
            </a:pPr>
            <a:endParaRPr lang="en-US" sz="262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MS Gothic" charset="0"/>
            </a:endParaRPr>
          </a:p>
        </p:txBody>
      </p:sp>
      <p:sp>
        <p:nvSpPr>
          <p:cNvPr id="66" name="AutoShape 4">
            <a:extLst>
              <a:ext uri="{FF2B5EF4-FFF2-40B4-BE49-F238E27FC236}">
                <a16:creationId xmlns:a16="http://schemas.microsoft.com/office/drawing/2014/main" id="{96CB1AFD-2D44-3D1B-0393-B531C394F4F6}"/>
              </a:ext>
            </a:extLst>
          </p:cNvPr>
          <p:cNvSpPr>
            <a:spLocks noChangeArrowheads="1"/>
          </p:cNvSpPr>
          <p:nvPr/>
        </p:nvSpPr>
        <p:spPr bwMode="auto">
          <a:xfrm>
            <a:off x="5116075" y="899982"/>
            <a:ext cx="3162738" cy="2374168"/>
          </a:xfrm>
          <a:prstGeom prst="roundRect">
            <a:avLst>
              <a:gd name="adj" fmla="val 16667"/>
            </a:avLst>
          </a:prstGeom>
          <a:gradFill rotWithShape="0">
            <a:gsLst>
              <a:gs pos="0">
                <a:srgbClr val="00122D"/>
              </a:gs>
              <a:gs pos="50000">
                <a:srgbClr val="0066FF"/>
              </a:gs>
              <a:gs pos="100000">
                <a:srgbClr val="00122D"/>
              </a:gs>
            </a:gsLst>
            <a:lin ang="18900000" scaled="1"/>
          </a:gradFill>
          <a:ln w="76320">
            <a:solidFill>
              <a:srgbClr val="00279F"/>
            </a:solidFill>
            <a:miter lim="800000"/>
            <a:headEnd/>
            <a:tailEnd/>
          </a:ln>
          <a:effectLst/>
        </p:spPr>
        <p:txBody>
          <a:bodyPr wrap="none" lIns="88623" tIns="44309" rIns="88623" bIns="44309" anchor="ctr"/>
          <a:lstStyle/>
          <a:p>
            <a:pPr defTabSz="987712" fontAlgn="base">
              <a:spcBef>
                <a:spcPct val="0"/>
              </a:spcBef>
              <a:spcAft>
                <a:spcPct val="0"/>
              </a:spcAft>
              <a:defRPr/>
            </a:pPr>
            <a:endParaRPr lang="en-US" sz="262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MS Gothic" charset="0"/>
            </a:endParaRPr>
          </a:p>
        </p:txBody>
      </p:sp>
      <p:sp>
        <p:nvSpPr>
          <p:cNvPr id="67" name="AutoShape 5">
            <a:extLst>
              <a:ext uri="{FF2B5EF4-FFF2-40B4-BE49-F238E27FC236}">
                <a16:creationId xmlns:a16="http://schemas.microsoft.com/office/drawing/2014/main" id="{3BC7FF77-7EB8-8510-BE4A-A4250C0E3270}"/>
              </a:ext>
            </a:extLst>
          </p:cNvPr>
          <p:cNvSpPr>
            <a:spLocks noChangeArrowheads="1"/>
          </p:cNvSpPr>
          <p:nvPr/>
        </p:nvSpPr>
        <p:spPr bwMode="auto">
          <a:xfrm>
            <a:off x="1499796" y="3709317"/>
            <a:ext cx="3162739" cy="2375508"/>
          </a:xfrm>
          <a:prstGeom prst="roundRect">
            <a:avLst>
              <a:gd name="adj" fmla="val 16667"/>
            </a:avLst>
          </a:prstGeom>
          <a:gradFill rotWithShape="0">
            <a:gsLst>
              <a:gs pos="0">
                <a:srgbClr val="00122D"/>
              </a:gs>
              <a:gs pos="50000">
                <a:srgbClr val="0066FF"/>
              </a:gs>
              <a:gs pos="100000">
                <a:srgbClr val="00122D"/>
              </a:gs>
            </a:gsLst>
            <a:lin ang="18900000" scaled="1"/>
          </a:gradFill>
          <a:ln w="76320">
            <a:solidFill>
              <a:srgbClr val="00279F"/>
            </a:solidFill>
            <a:miter lim="800000"/>
            <a:headEnd/>
            <a:tailEnd/>
          </a:ln>
          <a:effectLst/>
        </p:spPr>
        <p:txBody>
          <a:bodyPr wrap="none" lIns="88623" tIns="44309" rIns="88623" bIns="44309" anchor="ctr"/>
          <a:lstStyle/>
          <a:p>
            <a:pPr defTabSz="987712" fontAlgn="base">
              <a:spcBef>
                <a:spcPct val="0"/>
              </a:spcBef>
              <a:spcAft>
                <a:spcPct val="0"/>
              </a:spcAft>
              <a:defRPr/>
            </a:pPr>
            <a:endParaRPr lang="en-US" sz="262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MS Gothic" charset="0"/>
            </a:endParaRPr>
          </a:p>
        </p:txBody>
      </p:sp>
      <p:sp>
        <p:nvSpPr>
          <p:cNvPr id="68" name="AutoShape 6">
            <a:extLst>
              <a:ext uri="{FF2B5EF4-FFF2-40B4-BE49-F238E27FC236}">
                <a16:creationId xmlns:a16="http://schemas.microsoft.com/office/drawing/2014/main" id="{DF7C88FA-5E53-EE5B-42D8-7E4BBA905AA7}"/>
              </a:ext>
            </a:extLst>
          </p:cNvPr>
          <p:cNvSpPr>
            <a:spLocks noChangeArrowheads="1"/>
          </p:cNvSpPr>
          <p:nvPr/>
        </p:nvSpPr>
        <p:spPr bwMode="auto">
          <a:xfrm>
            <a:off x="1498256" y="892142"/>
            <a:ext cx="3164259" cy="2375509"/>
          </a:xfrm>
          <a:prstGeom prst="roundRect">
            <a:avLst>
              <a:gd name="adj" fmla="val 16667"/>
            </a:avLst>
          </a:prstGeom>
          <a:gradFill rotWithShape="0">
            <a:gsLst>
              <a:gs pos="0">
                <a:srgbClr val="00122D"/>
              </a:gs>
              <a:gs pos="50000">
                <a:srgbClr val="0066FF"/>
              </a:gs>
              <a:gs pos="100000">
                <a:srgbClr val="00122D"/>
              </a:gs>
            </a:gsLst>
            <a:lin ang="18900000" scaled="1"/>
          </a:gradFill>
          <a:ln w="76320">
            <a:solidFill>
              <a:srgbClr val="00279F"/>
            </a:solidFill>
            <a:miter lim="800000"/>
            <a:headEnd/>
            <a:tailEnd/>
          </a:ln>
          <a:effectLst/>
        </p:spPr>
        <p:txBody>
          <a:bodyPr wrap="none" lIns="88623" tIns="44309" rIns="88623" bIns="44309" anchor="ctr"/>
          <a:lstStyle/>
          <a:p>
            <a:pPr defTabSz="987712" fontAlgn="base">
              <a:spcBef>
                <a:spcPct val="0"/>
              </a:spcBef>
              <a:spcAft>
                <a:spcPct val="0"/>
              </a:spcAft>
              <a:defRPr/>
            </a:pPr>
            <a:endParaRPr lang="en-US" sz="262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MS Gothic" charset="0"/>
            </a:endParaRPr>
          </a:p>
        </p:txBody>
      </p:sp>
      <p:sp>
        <p:nvSpPr>
          <p:cNvPr id="72" name="Rectangle 10">
            <a:extLst>
              <a:ext uri="{FF2B5EF4-FFF2-40B4-BE49-F238E27FC236}">
                <a16:creationId xmlns:a16="http://schemas.microsoft.com/office/drawing/2014/main" id="{2D7647C8-3C67-716F-5373-9A2EB184C853}"/>
              </a:ext>
            </a:extLst>
          </p:cNvPr>
          <p:cNvSpPr>
            <a:spLocks noChangeArrowheads="1"/>
          </p:cNvSpPr>
          <p:nvPr/>
        </p:nvSpPr>
        <p:spPr bwMode="auto">
          <a:xfrm>
            <a:off x="1916176" y="1594549"/>
            <a:ext cx="1755719" cy="44522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square" lIns="87573" tIns="42913" rIns="87573" bIns="42913">
            <a:spAutoFit/>
          </a:bodyPr>
          <a:lstStyle/>
          <a:p>
            <a:pPr defTabSz="987712" fontAlgn="base">
              <a:spcBef>
                <a:spcPts val="1699"/>
              </a:spcBef>
              <a:spcAft>
                <a:spcPct val="0"/>
              </a:spcAft>
              <a:buClr>
                <a:srgbClr val="CECECE"/>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en-GB" sz="2330" b="1" dirty="0">
                <a:solidFill>
                  <a:srgbClr val="3659B6"/>
                </a:solidFill>
                <a:effectLst>
                  <a:outerShdw blurRad="38100" dist="38100" dir="2700000" algn="tl">
                    <a:srgbClr val="000000">
                      <a:alpha val="43137"/>
                    </a:srgbClr>
                  </a:outerShdw>
                </a:effectLst>
                <a:latin typeface="Helvetica" charset="0"/>
                <a:ea typeface="MS Gothic" charset="0"/>
                <a:cs typeface="MS Gothic" charset="0"/>
              </a:rPr>
              <a:t>   </a:t>
            </a:r>
            <a:r>
              <a:rPr lang="ar-JO"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اليهود</a:t>
            </a:r>
            <a:endParaRPr lang="en-GB"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sp>
        <p:nvSpPr>
          <p:cNvPr id="73" name="Rectangle 11">
            <a:extLst>
              <a:ext uri="{FF2B5EF4-FFF2-40B4-BE49-F238E27FC236}">
                <a16:creationId xmlns:a16="http://schemas.microsoft.com/office/drawing/2014/main" id="{D025A0AF-1591-D07F-575E-08E6269C44E1}"/>
              </a:ext>
            </a:extLst>
          </p:cNvPr>
          <p:cNvSpPr>
            <a:spLocks noChangeArrowheads="1"/>
          </p:cNvSpPr>
          <p:nvPr/>
        </p:nvSpPr>
        <p:spPr bwMode="auto">
          <a:xfrm>
            <a:off x="5782065" y="1605334"/>
            <a:ext cx="1874777" cy="44522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square" lIns="87573" tIns="42913" rIns="87573" bIns="42913">
            <a:spAutoFit/>
          </a:bodyPr>
          <a:lstStyle/>
          <a:p>
            <a:pPr defTabSz="987712" fontAlgn="base">
              <a:spcBef>
                <a:spcPts val="1699"/>
              </a:spcBef>
              <a:spcAft>
                <a:spcPct val="0"/>
              </a:spcAft>
              <a:buClr>
                <a:srgbClr val="CECECE"/>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الرومانيين</a:t>
            </a:r>
            <a:endParaRPr lang="en-GB"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sp>
        <p:nvSpPr>
          <p:cNvPr id="74" name="Rectangle 12">
            <a:extLst>
              <a:ext uri="{FF2B5EF4-FFF2-40B4-BE49-F238E27FC236}">
                <a16:creationId xmlns:a16="http://schemas.microsoft.com/office/drawing/2014/main" id="{EB1EBCB5-C6A0-657A-4ECA-A3392CCA720B}"/>
              </a:ext>
            </a:extLst>
          </p:cNvPr>
          <p:cNvSpPr>
            <a:spLocks noChangeArrowheads="1"/>
          </p:cNvSpPr>
          <p:nvPr/>
        </p:nvSpPr>
        <p:spPr bwMode="auto">
          <a:xfrm>
            <a:off x="2125846" y="4447717"/>
            <a:ext cx="2173960" cy="44522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square" lIns="87573" tIns="42913" rIns="87573" bIns="42913">
            <a:spAutoFit/>
          </a:bodyPr>
          <a:lstStyle/>
          <a:p>
            <a:pPr defTabSz="987712" fontAlgn="base">
              <a:spcBef>
                <a:spcPts val="1699"/>
              </a:spcBef>
              <a:spcAft>
                <a:spcPct val="0"/>
              </a:spcAft>
              <a:buClr>
                <a:srgbClr val="CECECE"/>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اليونانيين</a:t>
            </a:r>
            <a:endParaRPr lang="en-GB"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sp>
        <p:nvSpPr>
          <p:cNvPr id="75" name="Rectangle 13">
            <a:extLst>
              <a:ext uri="{FF2B5EF4-FFF2-40B4-BE49-F238E27FC236}">
                <a16:creationId xmlns:a16="http://schemas.microsoft.com/office/drawing/2014/main" id="{23170DD5-631F-C484-65DC-B5E633CC4BCE}"/>
              </a:ext>
            </a:extLst>
          </p:cNvPr>
          <p:cNvSpPr>
            <a:spLocks noChangeArrowheads="1"/>
          </p:cNvSpPr>
          <p:nvPr/>
        </p:nvSpPr>
        <p:spPr bwMode="auto">
          <a:xfrm>
            <a:off x="3453759" y="1681747"/>
            <a:ext cx="589544" cy="38533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square" lIns="87573" tIns="42913" rIns="87573" bIns="42913">
            <a:spAutoFit/>
          </a:bodyPr>
          <a:lstStyle/>
          <a:p>
            <a:pPr defTabSz="987712" fontAlgn="base">
              <a:spcBef>
                <a:spcPts val="1213"/>
              </a:spcBef>
              <a:spcAft>
                <a:spcPct val="0"/>
              </a:spcAft>
              <a:buClr>
                <a:srgbClr val="FAFD00"/>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إلى:</a:t>
            </a:r>
            <a:endParaRPr lang="en-GB"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sp>
        <p:nvSpPr>
          <p:cNvPr id="76" name="Rectangle 14">
            <a:extLst>
              <a:ext uri="{FF2B5EF4-FFF2-40B4-BE49-F238E27FC236}">
                <a16:creationId xmlns:a16="http://schemas.microsoft.com/office/drawing/2014/main" id="{AA692B9D-EC6E-C818-525B-E422BC3DCA50}"/>
              </a:ext>
            </a:extLst>
          </p:cNvPr>
          <p:cNvSpPr>
            <a:spLocks noChangeArrowheads="1"/>
          </p:cNvSpPr>
          <p:nvPr/>
        </p:nvSpPr>
        <p:spPr bwMode="auto">
          <a:xfrm>
            <a:off x="1834154" y="2830709"/>
            <a:ext cx="885031" cy="14794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none" lIns="88623" tIns="44309" rIns="88623" bIns="44309" anchor="ctr"/>
          <a:lstStyle/>
          <a:p>
            <a:pPr defTabSz="987712" fontAlgn="base">
              <a:spcBef>
                <a:spcPct val="0"/>
              </a:spcBef>
              <a:spcAft>
                <a:spcPct val="0"/>
              </a:spcAft>
              <a:defRPr/>
            </a:pPr>
            <a:endParaRPr lang="en-US" sz="262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MS Gothic" charset="0"/>
            </a:endParaRPr>
          </a:p>
        </p:txBody>
      </p:sp>
      <p:sp>
        <p:nvSpPr>
          <p:cNvPr id="77" name="Rectangle 15">
            <a:extLst>
              <a:ext uri="{FF2B5EF4-FFF2-40B4-BE49-F238E27FC236}">
                <a16:creationId xmlns:a16="http://schemas.microsoft.com/office/drawing/2014/main" id="{6B872084-BCE1-4021-1D7E-16BE30EAB3A3}"/>
              </a:ext>
            </a:extLst>
          </p:cNvPr>
          <p:cNvSpPr>
            <a:spLocks noChangeArrowheads="1"/>
          </p:cNvSpPr>
          <p:nvPr/>
        </p:nvSpPr>
        <p:spPr bwMode="auto">
          <a:xfrm>
            <a:off x="7088044" y="1681747"/>
            <a:ext cx="659829" cy="38533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square" lIns="87573" tIns="42913" rIns="87573" bIns="42913">
            <a:spAutoFit/>
          </a:bodyPr>
          <a:lstStyle/>
          <a:p>
            <a:pPr defTabSz="987712" fontAlgn="base">
              <a:spcBef>
                <a:spcPts val="1213"/>
              </a:spcBef>
              <a:spcAft>
                <a:spcPct val="0"/>
              </a:spcAft>
              <a:buClr>
                <a:srgbClr val="FAFD00"/>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إلى:</a:t>
            </a:r>
            <a:endParaRPr lang="en-GB"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sp>
        <p:nvSpPr>
          <p:cNvPr id="78" name="Rectangle 16">
            <a:extLst>
              <a:ext uri="{FF2B5EF4-FFF2-40B4-BE49-F238E27FC236}">
                <a16:creationId xmlns:a16="http://schemas.microsoft.com/office/drawing/2014/main" id="{2B4D8A35-DD0E-B49C-DF32-EABD6FBF852D}"/>
              </a:ext>
            </a:extLst>
          </p:cNvPr>
          <p:cNvSpPr>
            <a:spLocks noChangeArrowheads="1"/>
          </p:cNvSpPr>
          <p:nvPr/>
        </p:nvSpPr>
        <p:spPr bwMode="auto">
          <a:xfrm>
            <a:off x="5482789" y="2843036"/>
            <a:ext cx="886466" cy="14794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none" lIns="88623" tIns="44309" rIns="88623" bIns="44309" anchor="ctr"/>
          <a:lstStyle/>
          <a:p>
            <a:pPr defTabSz="987712" fontAlgn="base">
              <a:spcBef>
                <a:spcPct val="0"/>
              </a:spcBef>
              <a:spcAft>
                <a:spcPct val="0"/>
              </a:spcAft>
              <a:defRPr/>
            </a:pPr>
            <a:endParaRPr lang="en-US" sz="262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MS Gothic" charset="0"/>
            </a:endParaRPr>
          </a:p>
        </p:txBody>
      </p:sp>
      <p:grpSp>
        <p:nvGrpSpPr>
          <p:cNvPr id="79" name="Group 17">
            <a:extLst>
              <a:ext uri="{FF2B5EF4-FFF2-40B4-BE49-F238E27FC236}">
                <a16:creationId xmlns:a16="http://schemas.microsoft.com/office/drawing/2014/main" id="{621D9454-3E47-6BF3-E151-67CD2FFDCD1F}"/>
              </a:ext>
            </a:extLst>
          </p:cNvPr>
          <p:cNvGrpSpPr>
            <a:grpSpLocks/>
          </p:cNvGrpSpPr>
          <p:nvPr/>
        </p:nvGrpSpPr>
        <p:grpSpPr bwMode="auto">
          <a:xfrm>
            <a:off x="2350685" y="2155407"/>
            <a:ext cx="1689736" cy="447216"/>
            <a:chOff x="1778" y="1478"/>
            <a:chExt cx="1178" cy="373"/>
          </a:xfrm>
        </p:grpSpPr>
        <p:sp>
          <p:nvSpPr>
            <p:cNvPr id="80" name="Rectangle 18">
              <a:extLst>
                <a:ext uri="{FF2B5EF4-FFF2-40B4-BE49-F238E27FC236}">
                  <a16:creationId xmlns:a16="http://schemas.microsoft.com/office/drawing/2014/main" id="{2FDD71C6-E3E2-CBBE-C367-1A9D9F045D7F}"/>
                </a:ext>
              </a:extLst>
            </p:cNvPr>
            <p:cNvSpPr>
              <a:spLocks noChangeArrowheads="1"/>
            </p:cNvSpPr>
            <p:nvPr/>
          </p:nvSpPr>
          <p:spPr bwMode="auto">
            <a:xfrm>
              <a:off x="2545" y="1530"/>
              <a:ext cx="411" cy="3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square" lIns="87702" tIns="42978" rIns="87702" bIns="42978">
              <a:spAutoFit/>
            </a:bodyPr>
            <a:lstStyle/>
            <a:p>
              <a:pPr defTabSz="987712" fontAlgn="base">
                <a:spcBef>
                  <a:spcPts val="1213"/>
                </a:spcBef>
                <a:spcAft>
                  <a:spcPct val="0"/>
                </a:spcAft>
                <a:buClr>
                  <a:srgbClr val="FAFD00"/>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كـ:</a:t>
              </a:r>
              <a:endParaRPr lang="en-GB"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sp>
          <p:nvSpPr>
            <p:cNvPr id="81" name="Rectangle 19">
              <a:extLst>
                <a:ext uri="{FF2B5EF4-FFF2-40B4-BE49-F238E27FC236}">
                  <a16:creationId xmlns:a16="http://schemas.microsoft.com/office/drawing/2014/main" id="{E45429EA-67B7-7947-0CD6-D33FC0FC4A5E}"/>
                </a:ext>
              </a:extLst>
            </p:cNvPr>
            <p:cNvSpPr>
              <a:spLocks noChangeArrowheads="1"/>
            </p:cNvSpPr>
            <p:nvPr/>
          </p:nvSpPr>
          <p:spPr bwMode="auto">
            <a:xfrm>
              <a:off x="1778" y="1478"/>
              <a:ext cx="1126" cy="3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square" lIns="87702" tIns="42978" rIns="87702" bIns="42978">
              <a:spAutoFit/>
            </a:bodyPr>
            <a:lstStyle/>
            <a:p>
              <a:pPr defTabSz="987712" fontAlgn="base">
                <a:spcBef>
                  <a:spcPts val="1699"/>
                </a:spcBef>
                <a:spcAft>
                  <a:spcPct val="0"/>
                </a:spcAft>
                <a:buClr>
                  <a:srgbClr val="CECECE"/>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ملك</a:t>
              </a:r>
              <a:endParaRPr lang="en-GB"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grpSp>
      <p:grpSp>
        <p:nvGrpSpPr>
          <p:cNvPr id="82" name="Group 20">
            <a:extLst>
              <a:ext uri="{FF2B5EF4-FFF2-40B4-BE49-F238E27FC236}">
                <a16:creationId xmlns:a16="http://schemas.microsoft.com/office/drawing/2014/main" id="{CD941841-7863-7F45-18A2-E5A8560304C6}"/>
              </a:ext>
            </a:extLst>
          </p:cNvPr>
          <p:cNvGrpSpPr>
            <a:grpSpLocks/>
          </p:cNvGrpSpPr>
          <p:nvPr/>
        </p:nvGrpSpPr>
        <p:grpSpPr bwMode="auto">
          <a:xfrm>
            <a:off x="6293613" y="2149237"/>
            <a:ext cx="1381338" cy="461882"/>
            <a:chOff x="4337" y="1474"/>
            <a:chExt cx="963" cy="384"/>
          </a:xfrm>
        </p:grpSpPr>
        <p:sp>
          <p:nvSpPr>
            <p:cNvPr id="83" name="Rectangle 21">
              <a:extLst>
                <a:ext uri="{FF2B5EF4-FFF2-40B4-BE49-F238E27FC236}">
                  <a16:creationId xmlns:a16="http://schemas.microsoft.com/office/drawing/2014/main" id="{6E2EEAAC-3A3F-1B0F-E543-82D17FDA9CB3}"/>
                </a:ext>
              </a:extLst>
            </p:cNvPr>
            <p:cNvSpPr>
              <a:spLocks noChangeArrowheads="1"/>
            </p:cNvSpPr>
            <p:nvPr/>
          </p:nvSpPr>
          <p:spPr bwMode="auto">
            <a:xfrm>
              <a:off x="4840" y="1538"/>
              <a:ext cx="460" cy="3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square" lIns="87702" tIns="42978" rIns="87702" bIns="42978">
              <a:spAutoFit/>
            </a:bodyPr>
            <a:lstStyle/>
            <a:p>
              <a:pPr defTabSz="987712" fontAlgn="base">
                <a:spcBef>
                  <a:spcPts val="1213"/>
                </a:spcBef>
                <a:spcAft>
                  <a:spcPct val="0"/>
                </a:spcAft>
                <a:buClr>
                  <a:srgbClr val="FAFD00"/>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كـ:</a:t>
              </a:r>
              <a:endParaRPr lang="en-GB"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sp>
          <p:nvSpPr>
            <p:cNvPr id="84" name="Rectangle 22">
              <a:extLst>
                <a:ext uri="{FF2B5EF4-FFF2-40B4-BE49-F238E27FC236}">
                  <a16:creationId xmlns:a16="http://schemas.microsoft.com/office/drawing/2014/main" id="{CBDF78E8-244B-973B-EC82-89C09F0D8A4A}"/>
                </a:ext>
              </a:extLst>
            </p:cNvPr>
            <p:cNvSpPr>
              <a:spLocks noChangeArrowheads="1"/>
            </p:cNvSpPr>
            <p:nvPr/>
          </p:nvSpPr>
          <p:spPr bwMode="auto">
            <a:xfrm>
              <a:off x="4337" y="1474"/>
              <a:ext cx="963" cy="37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square" lIns="87702" tIns="42978" rIns="87702" bIns="42978">
              <a:spAutoFit/>
            </a:bodyPr>
            <a:lstStyle/>
            <a:p>
              <a:pPr defTabSz="987712" fontAlgn="base">
                <a:spcBef>
                  <a:spcPts val="1699"/>
                </a:spcBef>
                <a:spcAft>
                  <a:spcPct val="0"/>
                </a:spcAft>
                <a:buClr>
                  <a:srgbClr val="CECECE"/>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خادم</a:t>
              </a:r>
              <a:endParaRPr lang="en-GB"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grpSp>
      <p:sp>
        <p:nvSpPr>
          <p:cNvPr id="85" name="Rectangle 23">
            <a:extLst>
              <a:ext uri="{FF2B5EF4-FFF2-40B4-BE49-F238E27FC236}">
                <a16:creationId xmlns:a16="http://schemas.microsoft.com/office/drawing/2014/main" id="{65436E54-53CF-3722-69F3-552225167C7B}"/>
              </a:ext>
            </a:extLst>
          </p:cNvPr>
          <p:cNvSpPr>
            <a:spLocks noChangeArrowheads="1"/>
          </p:cNvSpPr>
          <p:nvPr/>
        </p:nvSpPr>
        <p:spPr bwMode="auto">
          <a:xfrm>
            <a:off x="3655772" y="4441413"/>
            <a:ext cx="589544" cy="38533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square" lIns="87573" tIns="42913" rIns="87573" bIns="42913">
            <a:spAutoFit/>
          </a:bodyPr>
          <a:lstStyle/>
          <a:p>
            <a:pPr defTabSz="987712" fontAlgn="base">
              <a:spcBef>
                <a:spcPts val="1213"/>
              </a:spcBef>
              <a:spcAft>
                <a:spcPct val="0"/>
              </a:spcAft>
              <a:buClr>
                <a:srgbClr val="FAFD00"/>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إلى:</a:t>
            </a:r>
            <a:endParaRPr lang="en-GB"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sp>
        <p:nvSpPr>
          <p:cNvPr id="86" name="Rectangle 24">
            <a:extLst>
              <a:ext uri="{FF2B5EF4-FFF2-40B4-BE49-F238E27FC236}">
                <a16:creationId xmlns:a16="http://schemas.microsoft.com/office/drawing/2014/main" id="{C1465345-AC5D-DE1F-2995-43DC1215B284}"/>
              </a:ext>
            </a:extLst>
          </p:cNvPr>
          <p:cNvSpPr>
            <a:spLocks noChangeArrowheads="1"/>
          </p:cNvSpPr>
          <p:nvPr/>
        </p:nvSpPr>
        <p:spPr bwMode="auto">
          <a:xfrm>
            <a:off x="1858807" y="5776736"/>
            <a:ext cx="885031" cy="14794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none" lIns="88623" tIns="44309" rIns="88623" bIns="44309" anchor="ctr"/>
          <a:lstStyle/>
          <a:p>
            <a:pPr defTabSz="987712" fontAlgn="base">
              <a:spcBef>
                <a:spcPct val="0"/>
              </a:spcBef>
              <a:spcAft>
                <a:spcPct val="0"/>
              </a:spcAft>
              <a:defRPr/>
            </a:pPr>
            <a:endParaRPr lang="en-US" sz="262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MS Gothic" charset="0"/>
            </a:endParaRPr>
          </a:p>
        </p:txBody>
      </p:sp>
      <p:grpSp>
        <p:nvGrpSpPr>
          <p:cNvPr id="87" name="Group 25">
            <a:extLst>
              <a:ext uri="{FF2B5EF4-FFF2-40B4-BE49-F238E27FC236}">
                <a16:creationId xmlns:a16="http://schemas.microsoft.com/office/drawing/2014/main" id="{29D1E093-5CC7-40D2-E5B6-7DF45D56C5E8}"/>
              </a:ext>
            </a:extLst>
          </p:cNvPr>
          <p:cNvGrpSpPr>
            <a:grpSpLocks/>
          </p:cNvGrpSpPr>
          <p:nvPr/>
        </p:nvGrpSpPr>
        <p:grpSpPr bwMode="auto">
          <a:xfrm>
            <a:off x="2211452" y="4996248"/>
            <a:ext cx="2126772" cy="444857"/>
            <a:chOff x="1691" y="3381"/>
            <a:chExt cx="1262" cy="371"/>
          </a:xfrm>
        </p:grpSpPr>
        <p:sp>
          <p:nvSpPr>
            <p:cNvPr id="88" name="Rectangle 26">
              <a:extLst>
                <a:ext uri="{FF2B5EF4-FFF2-40B4-BE49-F238E27FC236}">
                  <a16:creationId xmlns:a16="http://schemas.microsoft.com/office/drawing/2014/main" id="{E41BC7AC-B099-967B-E463-349D76347C42}"/>
                </a:ext>
              </a:extLst>
            </p:cNvPr>
            <p:cNvSpPr>
              <a:spLocks noChangeArrowheads="1"/>
            </p:cNvSpPr>
            <p:nvPr/>
          </p:nvSpPr>
          <p:spPr bwMode="auto">
            <a:xfrm>
              <a:off x="2542" y="3388"/>
              <a:ext cx="411" cy="3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square" lIns="87702" tIns="42978" rIns="87702" bIns="42978">
              <a:spAutoFit/>
            </a:bodyPr>
            <a:lstStyle/>
            <a:p>
              <a:pPr defTabSz="987712" fontAlgn="base">
                <a:spcBef>
                  <a:spcPts val="1213"/>
                </a:spcBef>
                <a:spcAft>
                  <a:spcPct val="0"/>
                </a:spcAft>
                <a:buClr>
                  <a:srgbClr val="FAFD00"/>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كـ:</a:t>
              </a:r>
              <a:endParaRPr lang="en-GB"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sp>
          <p:nvSpPr>
            <p:cNvPr id="89" name="Rectangle 27">
              <a:extLst>
                <a:ext uri="{FF2B5EF4-FFF2-40B4-BE49-F238E27FC236}">
                  <a16:creationId xmlns:a16="http://schemas.microsoft.com/office/drawing/2014/main" id="{665A64DE-8F4E-B3C6-E6EE-0136B1D05E8C}"/>
                </a:ext>
              </a:extLst>
            </p:cNvPr>
            <p:cNvSpPr>
              <a:spLocks noChangeArrowheads="1"/>
            </p:cNvSpPr>
            <p:nvPr/>
          </p:nvSpPr>
          <p:spPr bwMode="auto">
            <a:xfrm>
              <a:off x="1691" y="3381"/>
              <a:ext cx="1224" cy="37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87702" tIns="42978" rIns="87702" bIns="42978">
              <a:spAutoFit/>
            </a:bodyPr>
            <a:lstStyle/>
            <a:p>
              <a:pPr defTabSz="987712" fontAlgn="base">
                <a:spcBef>
                  <a:spcPts val="1699"/>
                </a:spcBef>
                <a:spcAft>
                  <a:spcPct val="0"/>
                </a:spcAft>
                <a:buClr>
                  <a:srgbClr val="CECECE"/>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الله/الإنسان</a:t>
              </a:r>
              <a:endParaRPr lang="en-GB"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grpSp>
      <p:sp>
        <p:nvSpPr>
          <p:cNvPr id="90" name="Rectangle 28">
            <a:extLst>
              <a:ext uri="{FF2B5EF4-FFF2-40B4-BE49-F238E27FC236}">
                <a16:creationId xmlns:a16="http://schemas.microsoft.com/office/drawing/2014/main" id="{720FFAE2-2DEE-6BF5-933E-B969612464EB}"/>
              </a:ext>
            </a:extLst>
          </p:cNvPr>
          <p:cNvSpPr>
            <a:spLocks noChangeArrowheads="1"/>
          </p:cNvSpPr>
          <p:nvPr/>
        </p:nvSpPr>
        <p:spPr bwMode="auto">
          <a:xfrm>
            <a:off x="5421157" y="5776736"/>
            <a:ext cx="885031" cy="14794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none" lIns="88623" tIns="44309" rIns="88623" bIns="44309" anchor="ctr"/>
          <a:lstStyle/>
          <a:p>
            <a:pPr defTabSz="987712" fontAlgn="base">
              <a:spcBef>
                <a:spcPct val="0"/>
              </a:spcBef>
              <a:spcAft>
                <a:spcPct val="0"/>
              </a:spcAft>
              <a:defRPr/>
            </a:pPr>
            <a:endParaRPr lang="en-US" sz="262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MS Gothic" charset="0"/>
            </a:endParaRPr>
          </a:p>
        </p:txBody>
      </p:sp>
      <p:grpSp>
        <p:nvGrpSpPr>
          <p:cNvPr id="91" name="Group 29">
            <a:extLst>
              <a:ext uri="{FF2B5EF4-FFF2-40B4-BE49-F238E27FC236}">
                <a16:creationId xmlns:a16="http://schemas.microsoft.com/office/drawing/2014/main" id="{9C50A548-4A41-AA97-2F40-E22835C082AF}"/>
              </a:ext>
            </a:extLst>
          </p:cNvPr>
          <p:cNvGrpSpPr>
            <a:grpSpLocks/>
          </p:cNvGrpSpPr>
          <p:nvPr/>
        </p:nvGrpSpPr>
        <p:grpSpPr bwMode="auto">
          <a:xfrm>
            <a:off x="2202767" y="2673563"/>
            <a:ext cx="1823135" cy="642305"/>
            <a:chOff x="1682" y="1811"/>
            <a:chExt cx="1271" cy="534"/>
          </a:xfrm>
        </p:grpSpPr>
        <p:sp>
          <p:nvSpPr>
            <p:cNvPr id="92" name="Rectangle 30">
              <a:extLst>
                <a:ext uri="{FF2B5EF4-FFF2-40B4-BE49-F238E27FC236}">
                  <a16:creationId xmlns:a16="http://schemas.microsoft.com/office/drawing/2014/main" id="{8A2F2FB0-6760-30DE-4B1E-ED79B02B2563}"/>
                </a:ext>
              </a:extLst>
            </p:cNvPr>
            <p:cNvSpPr>
              <a:spLocks noChangeArrowheads="1"/>
            </p:cNvSpPr>
            <p:nvPr/>
          </p:nvSpPr>
          <p:spPr bwMode="auto">
            <a:xfrm>
              <a:off x="2488" y="1826"/>
              <a:ext cx="465" cy="5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square" lIns="87702" tIns="42978" rIns="87702" bIns="42978">
              <a:spAutoFit/>
            </a:bodyPr>
            <a:lstStyle/>
            <a:p>
              <a:pPr algn="ctr" defTabSz="987712" fontAlgn="base">
                <a:lnSpc>
                  <a:spcPct val="90000"/>
                </a:lnSpc>
                <a:spcBef>
                  <a:spcPts val="1213"/>
                </a:spcBef>
                <a:spcAft>
                  <a:spcPct val="0"/>
                </a:spcAft>
                <a:buClr>
                  <a:srgbClr val="FFEA18"/>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1941" b="1" dirty="0">
                  <a:solidFill>
                    <a:srgbClr val="3659B6"/>
                  </a:solidFill>
                  <a:effectLst>
                    <a:outerShdw blurRad="38100" dist="38100" dir="2700000" algn="tl">
                      <a:srgbClr val="000000">
                        <a:alpha val="43137"/>
                      </a:srgbClr>
                    </a:outerShdw>
                  </a:effectLst>
                  <a:latin typeface="Helvetica" charset="0"/>
                  <a:ea typeface="MS Gothic" charset="0"/>
                  <a:cs typeface="MS Gothic" charset="0"/>
                </a:rPr>
                <a:t>م</a:t>
              </a:r>
              <a:r>
                <a:rPr lang="ar-JO"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ماذا:</a:t>
              </a:r>
              <a:endParaRPr lang="en-GB" sz="1941" b="1" dirty="0">
                <a:solidFill>
                  <a:srgbClr val="3659B6"/>
                </a:solidFill>
                <a:effectLst>
                  <a:outerShdw blurRad="38100" dist="38100" dir="2700000" algn="tl">
                    <a:srgbClr val="000000">
                      <a:alpha val="43137"/>
                    </a:srgbClr>
                  </a:outerShdw>
                </a:effectLst>
                <a:latin typeface="Helvetica" charset="0"/>
                <a:ea typeface="MS Gothic" charset="0"/>
                <a:cs typeface="MS Gothic" charset="0"/>
              </a:endParaRPr>
            </a:p>
          </p:txBody>
        </p:sp>
        <p:sp>
          <p:nvSpPr>
            <p:cNvPr id="93" name="Rectangle 31">
              <a:extLst>
                <a:ext uri="{FF2B5EF4-FFF2-40B4-BE49-F238E27FC236}">
                  <a16:creationId xmlns:a16="http://schemas.microsoft.com/office/drawing/2014/main" id="{9DEB1E07-C452-7F5B-66BC-4B0514E38FF4}"/>
                </a:ext>
              </a:extLst>
            </p:cNvPr>
            <p:cNvSpPr>
              <a:spLocks noChangeArrowheads="1"/>
            </p:cNvSpPr>
            <p:nvPr/>
          </p:nvSpPr>
          <p:spPr bwMode="auto">
            <a:xfrm>
              <a:off x="1682" y="1811"/>
              <a:ext cx="1224" cy="37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87702" tIns="42978" rIns="87702" bIns="42978">
              <a:spAutoFit/>
            </a:bodyPr>
            <a:lstStyle/>
            <a:p>
              <a:pPr defTabSz="987712" fontAlgn="base">
                <a:spcBef>
                  <a:spcPts val="1699"/>
                </a:spcBef>
                <a:spcAft>
                  <a:spcPct val="0"/>
                </a:spcAft>
                <a:buClr>
                  <a:srgbClr val="FFEA18"/>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قال</a:t>
              </a:r>
              <a:endParaRPr lang="en-GB"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grpSp>
      <p:grpSp>
        <p:nvGrpSpPr>
          <p:cNvPr id="94" name="Group 32">
            <a:extLst>
              <a:ext uri="{FF2B5EF4-FFF2-40B4-BE49-F238E27FC236}">
                <a16:creationId xmlns:a16="http://schemas.microsoft.com/office/drawing/2014/main" id="{95EC84E3-8D69-4E47-5C3C-0983803A86D9}"/>
              </a:ext>
            </a:extLst>
          </p:cNvPr>
          <p:cNvGrpSpPr>
            <a:grpSpLocks/>
          </p:cNvGrpSpPr>
          <p:nvPr/>
        </p:nvGrpSpPr>
        <p:grpSpPr bwMode="auto">
          <a:xfrm>
            <a:off x="2272333" y="5455881"/>
            <a:ext cx="2131829" cy="445043"/>
            <a:chOff x="1731" y="3669"/>
            <a:chExt cx="1265" cy="370"/>
          </a:xfrm>
        </p:grpSpPr>
        <p:sp>
          <p:nvSpPr>
            <p:cNvPr id="95" name="Rectangle 33">
              <a:extLst>
                <a:ext uri="{FF2B5EF4-FFF2-40B4-BE49-F238E27FC236}">
                  <a16:creationId xmlns:a16="http://schemas.microsoft.com/office/drawing/2014/main" id="{5E12903E-7B24-2F9A-B128-CA814D0AF407}"/>
                </a:ext>
              </a:extLst>
            </p:cNvPr>
            <p:cNvSpPr>
              <a:spLocks noChangeArrowheads="1"/>
            </p:cNvSpPr>
            <p:nvPr/>
          </p:nvSpPr>
          <p:spPr bwMode="auto">
            <a:xfrm>
              <a:off x="1731" y="3669"/>
              <a:ext cx="864" cy="37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87702" tIns="42978" rIns="87702" bIns="42978">
              <a:spAutoFit/>
            </a:bodyPr>
            <a:lstStyle/>
            <a:p>
              <a:pPr defTabSz="987712" fontAlgn="base">
                <a:spcBef>
                  <a:spcPts val="1699"/>
                </a:spcBef>
                <a:spcAft>
                  <a:spcPct val="0"/>
                </a:spcAft>
                <a:buClr>
                  <a:srgbClr val="FFEA18"/>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شَعَرَ</a:t>
              </a:r>
              <a:endParaRPr lang="en-GB"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sp>
          <p:nvSpPr>
            <p:cNvPr id="96" name="Rectangle 34">
              <a:extLst>
                <a:ext uri="{FF2B5EF4-FFF2-40B4-BE49-F238E27FC236}">
                  <a16:creationId xmlns:a16="http://schemas.microsoft.com/office/drawing/2014/main" id="{700D8BF6-0A74-521F-0C07-69ECCE932940}"/>
                </a:ext>
              </a:extLst>
            </p:cNvPr>
            <p:cNvSpPr>
              <a:spLocks noChangeArrowheads="1"/>
            </p:cNvSpPr>
            <p:nvPr/>
          </p:nvSpPr>
          <p:spPr bwMode="auto">
            <a:xfrm>
              <a:off x="2542" y="3716"/>
              <a:ext cx="454" cy="29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square" lIns="87702" tIns="42978" rIns="87702" bIns="42978">
              <a:spAutoFit/>
            </a:bodyPr>
            <a:lstStyle/>
            <a:p>
              <a:pPr defTabSz="987712" fontAlgn="base">
                <a:lnSpc>
                  <a:spcPct val="90000"/>
                </a:lnSpc>
                <a:spcBef>
                  <a:spcPts val="1213"/>
                </a:spcBef>
                <a:spcAft>
                  <a:spcPct val="0"/>
                </a:spcAft>
                <a:buClr>
                  <a:srgbClr val="FFEA18"/>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ماذا:</a:t>
              </a:r>
              <a:endParaRPr lang="en-GB"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grpSp>
      <p:grpSp>
        <p:nvGrpSpPr>
          <p:cNvPr id="97" name="Group 35">
            <a:extLst>
              <a:ext uri="{FF2B5EF4-FFF2-40B4-BE49-F238E27FC236}">
                <a16:creationId xmlns:a16="http://schemas.microsoft.com/office/drawing/2014/main" id="{09ADDB27-CBA9-E53E-308A-E0238775AE8A}"/>
              </a:ext>
            </a:extLst>
          </p:cNvPr>
          <p:cNvGrpSpPr>
            <a:grpSpLocks/>
          </p:cNvGrpSpPr>
          <p:nvPr/>
        </p:nvGrpSpPr>
        <p:grpSpPr bwMode="auto">
          <a:xfrm>
            <a:off x="6293613" y="2603798"/>
            <a:ext cx="1356956" cy="445043"/>
            <a:chOff x="4091" y="1753"/>
            <a:chExt cx="1192" cy="370"/>
          </a:xfrm>
        </p:grpSpPr>
        <p:sp>
          <p:nvSpPr>
            <p:cNvPr id="98" name="Rectangle 36">
              <a:extLst>
                <a:ext uri="{FF2B5EF4-FFF2-40B4-BE49-F238E27FC236}">
                  <a16:creationId xmlns:a16="http://schemas.microsoft.com/office/drawing/2014/main" id="{B7E08243-D0E4-19A0-312E-68D55EB2C323}"/>
                </a:ext>
              </a:extLst>
            </p:cNvPr>
            <p:cNvSpPr>
              <a:spLocks noChangeArrowheads="1"/>
            </p:cNvSpPr>
            <p:nvPr/>
          </p:nvSpPr>
          <p:spPr bwMode="auto">
            <a:xfrm flipH="1">
              <a:off x="4709" y="1826"/>
              <a:ext cx="574" cy="29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square" lIns="87702" tIns="42978" rIns="87702" bIns="42978">
              <a:spAutoFit/>
            </a:bodyPr>
            <a:lstStyle/>
            <a:p>
              <a:pPr defTabSz="987712" fontAlgn="base">
                <a:lnSpc>
                  <a:spcPct val="90000"/>
                </a:lnSpc>
                <a:spcBef>
                  <a:spcPts val="1213"/>
                </a:spcBef>
                <a:spcAft>
                  <a:spcPct val="0"/>
                </a:spcAft>
                <a:buClr>
                  <a:srgbClr val="FFEA18"/>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ماذا:</a:t>
              </a:r>
              <a:endParaRPr lang="en-GB"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sp>
          <p:nvSpPr>
            <p:cNvPr id="99" name="Rectangle 37">
              <a:extLst>
                <a:ext uri="{FF2B5EF4-FFF2-40B4-BE49-F238E27FC236}">
                  <a16:creationId xmlns:a16="http://schemas.microsoft.com/office/drawing/2014/main" id="{03D9C5B0-8AF2-883E-BDC0-98E440241A2A}"/>
                </a:ext>
              </a:extLst>
            </p:cNvPr>
            <p:cNvSpPr>
              <a:spLocks noChangeArrowheads="1"/>
            </p:cNvSpPr>
            <p:nvPr/>
          </p:nvSpPr>
          <p:spPr bwMode="auto">
            <a:xfrm>
              <a:off x="4091" y="1753"/>
              <a:ext cx="807" cy="37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87702" tIns="42978" rIns="87702" bIns="42978">
              <a:spAutoFit/>
            </a:bodyPr>
            <a:lstStyle/>
            <a:p>
              <a:pPr defTabSz="987712" fontAlgn="base">
                <a:spcBef>
                  <a:spcPts val="1699"/>
                </a:spcBef>
                <a:spcAft>
                  <a:spcPct val="0"/>
                </a:spcAft>
                <a:buClr>
                  <a:srgbClr val="FFEA18"/>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فعل</a:t>
              </a:r>
              <a:endParaRPr lang="en-GB"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grpSp>
      <p:sp>
        <p:nvSpPr>
          <p:cNvPr id="100" name="AutoShape 38">
            <a:extLst>
              <a:ext uri="{FF2B5EF4-FFF2-40B4-BE49-F238E27FC236}">
                <a16:creationId xmlns:a16="http://schemas.microsoft.com/office/drawing/2014/main" id="{08151A66-0AAB-C887-1B16-E42C629637E8}"/>
              </a:ext>
            </a:extLst>
          </p:cNvPr>
          <p:cNvSpPr>
            <a:spLocks noChangeArrowheads="1"/>
          </p:cNvSpPr>
          <p:nvPr/>
        </p:nvSpPr>
        <p:spPr bwMode="auto">
          <a:xfrm>
            <a:off x="5114534" y="3687745"/>
            <a:ext cx="3162739" cy="2375508"/>
          </a:xfrm>
          <a:prstGeom prst="roundRect">
            <a:avLst>
              <a:gd name="adj" fmla="val 16667"/>
            </a:avLst>
          </a:prstGeom>
          <a:gradFill rotWithShape="0">
            <a:gsLst>
              <a:gs pos="0">
                <a:srgbClr val="00122D"/>
              </a:gs>
              <a:gs pos="50000">
                <a:srgbClr val="0066FF"/>
              </a:gs>
              <a:gs pos="100000">
                <a:srgbClr val="00122D"/>
              </a:gs>
            </a:gsLst>
            <a:lin ang="18900000" scaled="1"/>
          </a:gradFill>
          <a:ln w="76320">
            <a:solidFill>
              <a:srgbClr val="00279F"/>
            </a:solidFill>
            <a:miter lim="800000"/>
            <a:headEnd/>
            <a:tailEnd/>
          </a:ln>
          <a:effectLst/>
        </p:spPr>
        <p:txBody>
          <a:bodyPr wrap="none" lIns="88623" tIns="44309" rIns="88623" bIns="44309" anchor="ctr"/>
          <a:lstStyle/>
          <a:p>
            <a:pPr defTabSz="987712" fontAlgn="base">
              <a:spcBef>
                <a:spcPct val="0"/>
              </a:spcBef>
              <a:spcAft>
                <a:spcPct val="0"/>
              </a:spcAft>
              <a:defRPr/>
            </a:pPr>
            <a:endParaRPr lang="en-US" sz="262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MS Gothic" charset="0"/>
            </a:endParaRPr>
          </a:p>
        </p:txBody>
      </p:sp>
      <p:sp>
        <p:nvSpPr>
          <p:cNvPr id="107" name="Rectangle 45">
            <a:extLst>
              <a:ext uri="{FF2B5EF4-FFF2-40B4-BE49-F238E27FC236}">
                <a16:creationId xmlns:a16="http://schemas.microsoft.com/office/drawing/2014/main" id="{79560958-FC7D-1C7C-8165-C76A05F66DB0}"/>
              </a:ext>
            </a:extLst>
          </p:cNvPr>
          <p:cNvSpPr>
            <a:spLocks noChangeArrowheads="1"/>
          </p:cNvSpPr>
          <p:nvPr/>
        </p:nvSpPr>
        <p:spPr bwMode="auto">
          <a:xfrm>
            <a:off x="5480571" y="4461585"/>
            <a:ext cx="3426641" cy="44522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square" lIns="87573" tIns="42913" rIns="87573" bIns="42913">
            <a:spAutoFit/>
          </a:bodyPr>
          <a:lstStyle/>
          <a:p>
            <a:pPr defTabSz="987712" fontAlgn="base">
              <a:spcBef>
                <a:spcPts val="1699"/>
              </a:spcBef>
              <a:spcAft>
                <a:spcPct val="0"/>
              </a:spcAft>
              <a:buClr>
                <a:srgbClr val="CECECE"/>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الكنيسة</a:t>
            </a:r>
            <a:endParaRPr lang="en-GB"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sp>
        <p:nvSpPr>
          <p:cNvPr id="108" name="Rectangle 46">
            <a:extLst>
              <a:ext uri="{FF2B5EF4-FFF2-40B4-BE49-F238E27FC236}">
                <a16:creationId xmlns:a16="http://schemas.microsoft.com/office/drawing/2014/main" id="{31367FE3-F932-937D-F8A3-A9975871C85C}"/>
              </a:ext>
            </a:extLst>
          </p:cNvPr>
          <p:cNvSpPr>
            <a:spLocks noChangeArrowheads="1"/>
          </p:cNvSpPr>
          <p:nvPr/>
        </p:nvSpPr>
        <p:spPr bwMode="auto">
          <a:xfrm>
            <a:off x="7227824" y="4547242"/>
            <a:ext cx="634008" cy="38533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square" lIns="87573" tIns="42913" rIns="87573" bIns="42913">
            <a:spAutoFit/>
          </a:bodyPr>
          <a:lstStyle/>
          <a:p>
            <a:pPr defTabSz="987712" fontAlgn="base">
              <a:spcBef>
                <a:spcPts val="1213"/>
              </a:spcBef>
              <a:spcAft>
                <a:spcPct val="0"/>
              </a:spcAft>
              <a:buClr>
                <a:srgbClr val="FAFD00"/>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إلى:</a:t>
            </a:r>
            <a:endParaRPr lang="en-GB"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grpSp>
        <p:nvGrpSpPr>
          <p:cNvPr id="109" name="Group 47">
            <a:extLst>
              <a:ext uri="{FF2B5EF4-FFF2-40B4-BE49-F238E27FC236}">
                <a16:creationId xmlns:a16="http://schemas.microsoft.com/office/drawing/2014/main" id="{33356484-D16A-E8D5-5AF3-FF8F30278B25}"/>
              </a:ext>
            </a:extLst>
          </p:cNvPr>
          <p:cNvGrpSpPr>
            <a:grpSpLocks/>
          </p:cNvGrpSpPr>
          <p:nvPr/>
        </p:nvGrpSpPr>
        <p:grpSpPr bwMode="auto">
          <a:xfrm>
            <a:off x="5876968" y="4997787"/>
            <a:ext cx="2123823" cy="464288"/>
            <a:chOff x="4091" y="3376"/>
            <a:chExt cx="1221" cy="386"/>
          </a:xfrm>
        </p:grpSpPr>
        <p:sp>
          <p:nvSpPr>
            <p:cNvPr id="110" name="Rectangle 48">
              <a:extLst>
                <a:ext uri="{FF2B5EF4-FFF2-40B4-BE49-F238E27FC236}">
                  <a16:creationId xmlns:a16="http://schemas.microsoft.com/office/drawing/2014/main" id="{D9F5220C-1489-9E4C-2952-0E41BDB6850E}"/>
                </a:ext>
              </a:extLst>
            </p:cNvPr>
            <p:cNvSpPr>
              <a:spLocks noChangeArrowheads="1"/>
            </p:cNvSpPr>
            <p:nvPr/>
          </p:nvSpPr>
          <p:spPr bwMode="auto">
            <a:xfrm>
              <a:off x="4898" y="3442"/>
              <a:ext cx="414" cy="32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square" lIns="87702" tIns="42978" rIns="87702" bIns="42978">
              <a:spAutoFit/>
            </a:bodyPr>
            <a:lstStyle/>
            <a:p>
              <a:pPr defTabSz="987712" fontAlgn="base">
                <a:spcBef>
                  <a:spcPts val="1213"/>
                </a:spcBef>
                <a:spcAft>
                  <a:spcPct val="0"/>
                </a:spcAft>
                <a:buClr>
                  <a:srgbClr val="FAFD00"/>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كـ:</a:t>
              </a:r>
              <a:endParaRPr lang="en-GB"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sp>
          <p:nvSpPr>
            <p:cNvPr id="111" name="Rectangle 49">
              <a:extLst>
                <a:ext uri="{FF2B5EF4-FFF2-40B4-BE49-F238E27FC236}">
                  <a16:creationId xmlns:a16="http://schemas.microsoft.com/office/drawing/2014/main" id="{549D2F96-AD15-9A9F-7ADF-79FB679014E7}"/>
                </a:ext>
              </a:extLst>
            </p:cNvPr>
            <p:cNvSpPr>
              <a:spLocks noChangeArrowheads="1"/>
            </p:cNvSpPr>
            <p:nvPr/>
          </p:nvSpPr>
          <p:spPr bwMode="auto">
            <a:xfrm>
              <a:off x="4091" y="3376"/>
              <a:ext cx="744" cy="37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87702" tIns="42978" rIns="87702" bIns="42978">
              <a:spAutoFit/>
            </a:bodyPr>
            <a:lstStyle/>
            <a:p>
              <a:pPr defTabSz="987712" fontAlgn="base">
                <a:spcBef>
                  <a:spcPts val="1699"/>
                </a:spcBef>
                <a:spcAft>
                  <a:spcPct val="0"/>
                </a:spcAft>
                <a:buClr>
                  <a:srgbClr val="CECECE"/>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الله</a:t>
              </a:r>
              <a:endParaRPr lang="en-GB"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grpSp>
      <p:grpSp>
        <p:nvGrpSpPr>
          <p:cNvPr id="112" name="Group 50">
            <a:extLst>
              <a:ext uri="{FF2B5EF4-FFF2-40B4-BE49-F238E27FC236}">
                <a16:creationId xmlns:a16="http://schemas.microsoft.com/office/drawing/2014/main" id="{EA26EFDE-FD9F-3587-A3B2-4C658FD0AC5B}"/>
              </a:ext>
            </a:extLst>
          </p:cNvPr>
          <p:cNvGrpSpPr>
            <a:grpSpLocks/>
          </p:cNvGrpSpPr>
          <p:nvPr/>
        </p:nvGrpSpPr>
        <p:grpSpPr bwMode="auto">
          <a:xfrm>
            <a:off x="5879130" y="5456384"/>
            <a:ext cx="2129041" cy="445044"/>
            <a:chOff x="4093" y="3662"/>
            <a:chExt cx="1224" cy="370"/>
          </a:xfrm>
        </p:grpSpPr>
        <p:sp>
          <p:nvSpPr>
            <p:cNvPr id="113" name="Rectangle 51">
              <a:extLst>
                <a:ext uri="{FF2B5EF4-FFF2-40B4-BE49-F238E27FC236}">
                  <a16:creationId xmlns:a16="http://schemas.microsoft.com/office/drawing/2014/main" id="{BFD25F7B-0843-89EE-E82A-DED8DA18AE79}"/>
                </a:ext>
              </a:extLst>
            </p:cNvPr>
            <p:cNvSpPr>
              <a:spLocks noChangeArrowheads="1"/>
            </p:cNvSpPr>
            <p:nvPr/>
          </p:nvSpPr>
          <p:spPr bwMode="auto">
            <a:xfrm>
              <a:off x="4093" y="3662"/>
              <a:ext cx="1224" cy="37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lIns="87702" tIns="42978" rIns="87702" bIns="42978">
              <a:spAutoFit/>
            </a:bodyPr>
            <a:lstStyle/>
            <a:p>
              <a:pPr defTabSz="987712" fontAlgn="base">
                <a:spcBef>
                  <a:spcPts val="1699"/>
                </a:spcBef>
                <a:spcAft>
                  <a:spcPct val="0"/>
                </a:spcAft>
                <a:buClr>
                  <a:srgbClr val="FFEA18"/>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عنى</a:t>
              </a:r>
              <a:endParaRPr lang="en-GB" sz="2330"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sp>
          <p:nvSpPr>
            <p:cNvPr id="114" name="Rectangle 52">
              <a:extLst>
                <a:ext uri="{FF2B5EF4-FFF2-40B4-BE49-F238E27FC236}">
                  <a16:creationId xmlns:a16="http://schemas.microsoft.com/office/drawing/2014/main" id="{64C4009E-0161-8F9F-0761-8EA527447B38}"/>
                </a:ext>
              </a:extLst>
            </p:cNvPr>
            <p:cNvSpPr>
              <a:spLocks noChangeArrowheads="1"/>
            </p:cNvSpPr>
            <p:nvPr/>
          </p:nvSpPr>
          <p:spPr bwMode="auto">
            <a:xfrm>
              <a:off x="4870" y="3715"/>
              <a:ext cx="442" cy="29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round/>
                  <a:headEnd/>
                  <a:tailEnd/>
                </a14:hiddenLine>
              </a:ext>
            </a:extLst>
          </p:spPr>
          <p:txBody>
            <a:bodyPr wrap="square" lIns="87702" tIns="42978" rIns="87702" bIns="42978">
              <a:spAutoFit/>
            </a:bodyPr>
            <a:lstStyle/>
            <a:p>
              <a:pPr defTabSz="987712" fontAlgn="base">
                <a:lnSpc>
                  <a:spcPct val="90000"/>
                </a:lnSpc>
                <a:spcBef>
                  <a:spcPts val="1213"/>
                </a:spcBef>
                <a:spcAft>
                  <a:spcPct val="0"/>
                </a:spcAft>
                <a:buClr>
                  <a:srgbClr val="FFEA18"/>
                </a:buClr>
                <a:tabLst>
                  <a:tab pos="0" algn="l"/>
                  <a:tab pos="884472" algn="l"/>
                  <a:tab pos="1770484" algn="l"/>
                  <a:tab pos="2656496" algn="l"/>
                  <a:tab pos="3544049" algn="l"/>
                  <a:tab pos="4430062" algn="l"/>
                  <a:tab pos="5316074" algn="l"/>
                  <a:tab pos="6200545" algn="l"/>
                  <a:tab pos="7088099" algn="l"/>
                  <a:tab pos="7974111" algn="l"/>
                  <a:tab pos="8860124" algn="l"/>
                  <a:tab pos="9747677" algn="l"/>
                </a:tabLst>
                <a:defRPr/>
              </a:pPr>
              <a:r>
                <a:rPr lang="ar-JO"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rPr>
                <a:t>ماذا:</a:t>
              </a:r>
              <a:endParaRPr lang="en-GB" sz="1941" b="1" dirty="0">
                <a:solidFill>
                  <a:srgbClr val="3659B6"/>
                </a:solidFill>
                <a:effectLst>
                  <a:outerShdw blurRad="38100" dist="38100" dir="2700000" algn="tl">
                    <a:srgbClr val="000000">
                      <a:alpha val="43137"/>
                    </a:srgbClr>
                  </a:outerShdw>
                </a:effectLst>
                <a:latin typeface="Arial" panose="020B0604020202020204" pitchFamily="34" charset="0"/>
                <a:ea typeface="MS Gothic" charset="0"/>
                <a:cs typeface="Arial" panose="020B0604020202020204" pitchFamily="34" charset="0"/>
              </a:endParaRPr>
            </a:p>
          </p:txBody>
        </p:sp>
      </p:grpSp>
      <p:sp>
        <p:nvSpPr>
          <p:cNvPr id="67592" name="Rectangle 7"/>
          <p:cNvSpPr>
            <a:spLocks noChangeArrowheads="1"/>
          </p:cNvSpPr>
          <p:nvPr/>
        </p:nvSpPr>
        <p:spPr bwMode="auto">
          <a:xfrm>
            <a:off x="2616102" y="3776487"/>
            <a:ext cx="1918307" cy="1025653"/>
          </a:xfrm>
          <a:prstGeom prst="rect">
            <a:avLst/>
          </a:prstGeom>
          <a:noFill/>
          <a:ln w="9525">
            <a:noFill/>
            <a:round/>
            <a:headEnd/>
            <a:tailEnd/>
          </a:ln>
          <a:effectLst>
            <a:outerShdw blurRad="63500" dist="35921" dir="2700000" algn="ctr" rotWithShape="0">
              <a:schemeClr val="tx1">
                <a:alpha val="74998"/>
              </a:schemeClr>
            </a:outerShdw>
          </a:effectLst>
        </p:spPr>
        <p:txBody>
          <a:bodyPr lIns="77218" tIns="37840" rIns="77218" bIns="37840">
            <a:spAutoFit/>
          </a:bodyPr>
          <a:lstStyle/>
          <a:p>
            <a:pPr algn="r" defTabSz="388140" eaLnBrk="0" fontAlgn="base" hangingPunct="0">
              <a:spcBef>
                <a:spcPts val="1927"/>
              </a:spcBef>
              <a:spcAft>
                <a:spcPct val="0"/>
              </a:spcAft>
              <a:buClr>
                <a:srgbClr val="66FF99"/>
              </a:buClr>
              <a:tabLst>
                <a:tab pos="0" algn="l"/>
                <a:tab pos="777636" algn="l"/>
                <a:tab pos="1559353" algn="l"/>
                <a:tab pos="2342424" algn="l"/>
                <a:tab pos="3124138" algn="l"/>
                <a:tab pos="3905851" algn="l"/>
                <a:tab pos="4687564" algn="l"/>
                <a:tab pos="5467922" algn="l"/>
                <a:tab pos="6249632" algn="l"/>
                <a:tab pos="7031349" algn="l"/>
                <a:tab pos="7813060" algn="l"/>
                <a:tab pos="8594775" algn="l"/>
              </a:tabLst>
              <a:defRPr/>
            </a:pPr>
            <a:r>
              <a:rPr lang="ar-JO" sz="3084" b="1" dirty="0">
                <a:solidFill>
                  <a:srgbClr val="FFFF00"/>
                </a:solidFill>
                <a:latin typeface="Helvetica" charset="0"/>
                <a:ea typeface="ＭＳ Ｐゴシック" charset="0"/>
              </a:rPr>
              <a:t>3</a:t>
            </a:r>
            <a:r>
              <a:rPr lang="ar-JO" sz="3084" b="1" dirty="0">
                <a:solidFill>
                  <a:srgbClr val="66FF99"/>
                </a:solidFill>
                <a:latin typeface="Helvetica" charset="0"/>
                <a:ea typeface="ＭＳ Ｐゴシック" charset="0"/>
              </a:rPr>
              <a:t>       </a:t>
            </a:r>
            <a:r>
              <a:rPr lang="ar-JO" sz="3084" b="1" dirty="0">
                <a:solidFill>
                  <a:srgbClr val="66FF99"/>
                </a:solidFill>
                <a:latin typeface="Arial" panose="020B0604020202020204" pitchFamily="34" charset="0"/>
                <a:ea typeface="ＭＳ Ｐゴシック" charset="0"/>
                <a:cs typeface="Arial" panose="020B0604020202020204" pitchFamily="34" charset="0"/>
              </a:rPr>
              <a:t>لوقا </a:t>
            </a:r>
            <a:endParaRPr lang="en-GB" sz="3084" b="1" dirty="0">
              <a:solidFill>
                <a:srgbClr val="66FF99"/>
              </a:solidFill>
              <a:latin typeface="Helvetica" charset="0"/>
              <a:ea typeface="ＭＳ Ｐゴシック" charset="0"/>
            </a:endParaRPr>
          </a:p>
        </p:txBody>
      </p:sp>
      <p:sp>
        <p:nvSpPr>
          <p:cNvPr id="67593" name="Rectangle 8"/>
          <p:cNvSpPr>
            <a:spLocks noChangeArrowheads="1"/>
          </p:cNvSpPr>
          <p:nvPr/>
        </p:nvSpPr>
        <p:spPr bwMode="auto">
          <a:xfrm>
            <a:off x="2117149" y="1052737"/>
            <a:ext cx="2218765" cy="1025653"/>
          </a:xfrm>
          <a:prstGeom prst="rect">
            <a:avLst/>
          </a:prstGeom>
          <a:noFill/>
          <a:ln w="9525">
            <a:noFill/>
            <a:round/>
            <a:headEnd/>
            <a:tailEnd/>
          </a:ln>
          <a:effectLst>
            <a:outerShdw blurRad="63500" dist="35921" dir="2700000" algn="ctr" rotWithShape="0">
              <a:schemeClr val="tx1">
                <a:alpha val="74998"/>
              </a:schemeClr>
            </a:outerShdw>
          </a:effectLst>
        </p:spPr>
        <p:txBody>
          <a:bodyPr lIns="77218" tIns="37840" rIns="77218" bIns="37840">
            <a:spAutoFit/>
          </a:bodyPr>
          <a:lstStyle/>
          <a:p>
            <a:pPr algn="r" defTabSz="388140" eaLnBrk="0" fontAlgn="base" hangingPunct="0">
              <a:spcBef>
                <a:spcPts val="1927"/>
              </a:spcBef>
              <a:spcAft>
                <a:spcPct val="0"/>
              </a:spcAft>
              <a:buClr>
                <a:srgbClr val="66FF99"/>
              </a:buClr>
              <a:tabLst>
                <a:tab pos="0" algn="l"/>
                <a:tab pos="777636" algn="l"/>
                <a:tab pos="1559353" algn="l"/>
                <a:tab pos="2342424" algn="l"/>
                <a:tab pos="3124138" algn="l"/>
                <a:tab pos="3905851" algn="l"/>
                <a:tab pos="4687564" algn="l"/>
                <a:tab pos="5467922" algn="l"/>
                <a:tab pos="6249632" algn="l"/>
                <a:tab pos="7031349" algn="l"/>
                <a:tab pos="7813060" algn="l"/>
                <a:tab pos="8594775" algn="l"/>
              </a:tabLst>
              <a:defRPr/>
            </a:pPr>
            <a:r>
              <a:rPr lang="ar-JO" sz="3084" b="1" dirty="0">
                <a:solidFill>
                  <a:srgbClr val="FFFF00"/>
                </a:solidFill>
                <a:latin typeface="Helvetica" charset="0"/>
                <a:ea typeface="ＭＳ Ｐゴシック" charset="0"/>
              </a:rPr>
              <a:t>1</a:t>
            </a:r>
            <a:r>
              <a:rPr lang="ar-JO" sz="3084" b="1" dirty="0">
                <a:solidFill>
                  <a:srgbClr val="66FF99"/>
                </a:solidFill>
                <a:latin typeface="Helvetica" charset="0"/>
                <a:ea typeface="ＭＳ Ｐゴシック" charset="0"/>
              </a:rPr>
              <a:t>         </a:t>
            </a:r>
            <a:r>
              <a:rPr lang="ar-JO" sz="3084" b="1" dirty="0">
                <a:solidFill>
                  <a:srgbClr val="66FF99"/>
                </a:solidFill>
                <a:latin typeface="Arial" panose="020B0604020202020204" pitchFamily="34" charset="0"/>
                <a:ea typeface="ＭＳ Ｐゴシック" charset="0"/>
                <a:cs typeface="Arial" panose="020B0604020202020204" pitchFamily="34" charset="0"/>
              </a:rPr>
              <a:t>متى</a:t>
            </a:r>
            <a:endParaRPr lang="en-GB" sz="3084" b="1" dirty="0">
              <a:solidFill>
                <a:srgbClr val="66FF99"/>
              </a:solidFill>
              <a:latin typeface="Helvetica" charset="0"/>
              <a:ea typeface="ＭＳ Ｐゴシック" charset="0"/>
            </a:endParaRPr>
          </a:p>
        </p:txBody>
      </p:sp>
      <p:sp>
        <p:nvSpPr>
          <p:cNvPr id="67594" name="Rectangle 9"/>
          <p:cNvSpPr>
            <a:spLocks noChangeArrowheads="1"/>
          </p:cNvSpPr>
          <p:nvPr/>
        </p:nvSpPr>
        <p:spPr bwMode="auto">
          <a:xfrm>
            <a:off x="5165234" y="1073130"/>
            <a:ext cx="2478437" cy="1025653"/>
          </a:xfrm>
          <a:prstGeom prst="rect">
            <a:avLst/>
          </a:prstGeom>
          <a:noFill/>
          <a:ln w="9525">
            <a:noFill/>
            <a:round/>
            <a:headEnd/>
            <a:tailEnd/>
          </a:ln>
          <a:effectLst>
            <a:outerShdw blurRad="63500" dist="35921" dir="2700000" algn="ctr" rotWithShape="0">
              <a:schemeClr val="tx1">
                <a:alpha val="74998"/>
              </a:schemeClr>
            </a:outerShdw>
          </a:effectLst>
        </p:spPr>
        <p:txBody>
          <a:bodyPr wrap="square" lIns="77218" tIns="37840" rIns="77218" bIns="37840">
            <a:spAutoFit/>
          </a:bodyPr>
          <a:lstStyle/>
          <a:p>
            <a:pPr algn="r" defTabSz="388140" eaLnBrk="0" fontAlgn="base" hangingPunct="0">
              <a:spcBef>
                <a:spcPts val="1927"/>
              </a:spcBef>
              <a:spcAft>
                <a:spcPct val="0"/>
              </a:spcAft>
              <a:buClr>
                <a:srgbClr val="66FF99"/>
              </a:buClr>
              <a:tabLst>
                <a:tab pos="0" algn="l"/>
                <a:tab pos="777636" algn="l"/>
                <a:tab pos="1559353" algn="l"/>
                <a:tab pos="2342424" algn="l"/>
                <a:tab pos="3124138" algn="l"/>
                <a:tab pos="3905851" algn="l"/>
                <a:tab pos="4687564" algn="l"/>
                <a:tab pos="5467922" algn="l"/>
                <a:tab pos="6249632" algn="l"/>
                <a:tab pos="7031349" algn="l"/>
                <a:tab pos="7813060" algn="l"/>
                <a:tab pos="8594775" algn="l"/>
              </a:tabLst>
              <a:defRPr/>
            </a:pPr>
            <a:r>
              <a:rPr lang="ar-JO" sz="3084" b="1" dirty="0">
                <a:solidFill>
                  <a:srgbClr val="66FF99"/>
                </a:solidFill>
                <a:latin typeface="Helvetica" charset="0"/>
                <a:ea typeface="ＭＳ Ｐゴシック" charset="0"/>
              </a:rPr>
              <a:t>  </a:t>
            </a:r>
            <a:r>
              <a:rPr lang="ar-JO" sz="3084" b="1" dirty="0">
                <a:solidFill>
                  <a:srgbClr val="FFFF00"/>
                </a:solidFill>
                <a:latin typeface="Helvetica" charset="0"/>
                <a:ea typeface="ＭＳ Ｐゴシック" charset="0"/>
              </a:rPr>
              <a:t>2</a:t>
            </a:r>
            <a:r>
              <a:rPr lang="ar-JO" sz="3084" b="1" dirty="0">
                <a:solidFill>
                  <a:srgbClr val="66FF99"/>
                </a:solidFill>
                <a:latin typeface="Helvetica" charset="0"/>
                <a:ea typeface="ＭＳ Ｐゴシック" charset="0"/>
              </a:rPr>
              <a:t>      </a:t>
            </a:r>
            <a:r>
              <a:rPr lang="ar-JO" sz="3084" b="1" dirty="0">
                <a:solidFill>
                  <a:srgbClr val="66FF99"/>
                </a:solidFill>
                <a:latin typeface="Arial" panose="020B0604020202020204" pitchFamily="34" charset="0"/>
                <a:ea typeface="ＭＳ Ｐゴシック" charset="0"/>
                <a:cs typeface="Arial" panose="020B0604020202020204" pitchFamily="34" charset="0"/>
              </a:rPr>
              <a:t>مرقس</a:t>
            </a:r>
            <a:endParaRPr lang="en-GB" sz="3084" b="1" dirty="0">
              <a:solidFill>
                <a:srgbClr val="66FF99"/>
              </a:solidFill>
              <a:latin typeface="Helvetica" charset="0"/>
              <a:ea typeface="ＭＳ Ｐゴシック" charset="0"/>
            </a:endParaRPr>
          </a:p>
        </p:txBody>
      </p:sp>
      <p:sp>
        <p:nvSpPr>
          <p:cNvPr id="67613" name="Rectangle 44"/>
          <p:cNvSpPr>
            <a:spLocks noChangeArrowheads="1"/>
          </p:cNvSpPr>
          <p:nvPr/>
        </p:nvSpPr>
        <p:spPr bwMode="auto">
          <a:xfrm>
            <a:off x="5293029" y="3768329"/>
            <a:ext cx="1984924" cy="551036"/>
          </a:xfrm>
          <a:prstGeom prst="rect">
            <a:avLst/>
          </a:prstGeom>
          <a:noFill/>
          <a:ln w="9525">
            <a:noFill/>
            <a:round/>
            <a:headEnd/>
            <a:tailEnd/>
          </a:ln>
          <a:effectLst>
            <a:outerShdw blurRad="63500" dist="35921" dir="2700000" algn="ctr" rotWithShape="0">
              <a:schemeClr val="tx1">
                <a:alpha val="74998"/>
              </a:schemeClr>
            </a:outerShdw>
          </a:effectLst>
        </p:spPr>
        <p:txBody>
          <a:bodyPr wrap="square" lIns="77218" tIns="37840" rIns="77218" bIns="37840">
            <a:spAutoFit/>
          </a:bodyPr>
          <a:lstStyle/>
          <a:p>
            <a:pPr algn="r" defTabSz="388140" eaLnBrk="0" fontAlgn="base" hangingPunct="0">
              <a:spcBef>
                <a:spcPts val="1927"/>
              </a:spcBef>
              <a:spcAft>
                <a:spcPct val="0"/>
              </a:spcAft>
              <a:buClr>
                <a:srgbClr val="66FF99"/>
              </a:buClr>
              <a:tabLst>
                <a:tab pos="0" algn="l"/>
                <a:tab pos="777636" algn="l"/>
                <a:tab pos="1559353" algn="l"/>
                <a:tab pos="2342424" algn="l"/>
                <a:tab pos="3124138" algn="l"/>
                <a:tab pos="3905851" algn="l"/>
                <a:tab pos="4687564" algn="l"/>
                <a:tab pos="5467922" algn="l"/>
                <a:tab pos="6249632" algn="l"/>
                <a:tab pos="7031349" algn="l"/>
                <a:tab pos="7813060" algn="l"/>
                <a:tab pos="8594775" algn="l"/>
              </a:tabLst>
              <a:defRPr/>
            </a:pPr>
            <a:r>
              <a:rPr lang="ar-JO" sz="3084" b="1" dirty="0">
                <a:solidFill>
                  <a:srgbClr val="FFFF00"/>
                </a:solidFill>
                <a:latin typeface="Helvetica" charset="0"/>
                <a:ea typeface="ＭＳ Ｐゴシック" charset="0"/>
              </a:rPr>
              <a:t>4</a:t>
            </a:r>
            <a:r>
              <a:rPr lang="ar-JO" sz="3084" b="1" dirty="0">
                <a:solidFill>
                  <a:srgbClr val="66FF99"/>
                </a:solidFill>
                <a:latin typeface="Helvetica" charset="0"/>
                <a:ea typeface="ＭＳ Ｐゴシック" charset="0"/>
              </a:rPr>
              <a:t>  </a:t>
            </a:r>
            <a:r>
              <a:rPr lang="ar-JO" sz="3084" b="1" dirty="0">
                <a:solidFill>
                  <a:srgbClr val="66FF99"/>
                </a:solidFill>
                <a:latin typeface="Arial" panose="020B0604020202020204" pitchFamily="34" charset="0"/>
                <a:ea typeface="ＭＳ Ｐゴシック" charset="0"/>
                <a:cs typeface="Arial" panose="020B0604020202020204" pitchFamily="34" charset="0"/>
              </a:rPr>
              <a:t>يوحنا</a:t>
            </a:r>
            <a:endParaRPr lang="en-GB" sz="3084" b="1" dirty="0">
              <a:solidFill>
                <a:srgbClr val="66FF99"/>
              </a:solidFill>
              <a:latin typeface="Helvetica" charset="0"/>
              <a:ea typeface="ＭＳ Ｐゴシック" charset="0"/>
            </a:endParaRPr>
          </a:p>
        </p:txBody>
      </p:sp>
      <p:sp>
        <p:nvSpPr>
          <p:cNvPr id="29750" name="Text Box 54"/>
          <p:cNvSpPr txBox="1">
            <a:spLocks noChangeArrowheads="1"/>
          </p:cNvSpPr>
          <p:nvPr/>
        </p:nvSpPr>
        <p:spPr bwMode="auto">
          <a:xfrm>
            <a:off x="1975759" y="4359729"/>
            <a:ext cx="2439010" cy="1395221"/>
          </a:xfrm>
          <a:prstGeom prst="rect">
            <a:avLst/>
          </a:prstGeom>
          <a:noFill/>
          <a:ln w="9525">
            <a:noFill/>
            <a:round/>
            <a:headEnd/>
            <a:tailEnd/>
          </a:ln>
          <a:effectLst>
            <a:outerShdw blurRad="63500" dist="35921" dir="2700000" algn="ctr" rotWithShape="0">
              <a:schemeClr val="tx1">
                <a:alpha val="74998"/>
              </a:schemeClr>
            </a:outerShdw>
          </a:effectLst>
        </p:spPr>
        <p:txBody>
          <a:bodyPr lIns="76910" tIns="39989" rIns="76910" bIns="39989">
            <a:spAutoFit/>
          </a:bodyPr>
          <a:lstStyle>
            <a:lvl1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cs typeface="ＭＳ Ｐゴシック" charset="0"/>
              </a:defRPr>
            </a:lvl1pPr>
            <a:lvl2pPr marL="37931725" indent="-37474525">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2pPr>
            <a:lvl3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3pPr>
            <a:lvl4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4pPr>
            <a:lvl5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5pPr>
            <a:lvl6pPr marL="457200" eaLnBrk="0" fontAlgn="base" hangingPunct="0">
              <a:lnSpc>
                <a:spcPct val="93000"/>
              </a:lnSpc>
              <a:spcBef>
                <a:spcPct val="0"/>
              </a:spcBef>
              <a:spcAft>
                <a:spcPct val="0"/>
              </a:spcAft>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6pPr>
            <a:lvl7pPr marL="914400" eaLnBrk="0" fontAlgn="base" hangingPunct="0">
              <a:lnSpc>
                <a:spcPct val="93000"/>
              </a:lnSpc>
              <a:spcBef>
                <a:spcPct val="0"/>
              </a:spcBef>
              <a:spcAft>
                <a:spcPct val="0"/>
              </a:spcAft>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7pPr>
            <a:lvl8pPr marL="1371600" eaLnBrk="0" fontAlgn="base" hangingPunct="0">
              <a:lnSpc>
                <a:spcPct val="93000"/>
              </a:lnSpc>
              <a:spcBef>
                <a:spcPct val="0"/>
              </a:spcBef>
              <a:spcAft>
                <a:spcPct val="0"/>
              </a:spcAft>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8pPr>
            <a:lvl9pPr marL="1828800" eaLnBrk="0" fontAlgn="base" hangingPunct="0">
              <a:lnSpc>
                <a:spcPct val="93000"/>
              </a:lnSpc>
              <a:spcBef>
                <a:spcPct val="0"/>
              </a:spcBef>
              <a:spcAft>
                <a:spcPct val="0"/>
              </a:spcAft>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9pPr>
          </a:lstStyle>
          <a:p>
            <a:pPr algn="ctr" defTabSz="388140" rtl="1" eaLnBrk="0" fontAlgn="base" hangingPunct="0">
              <a:spcBef>
                <a:spcPts val="2891"/>
              </a:spcBef>
              <a:spcAft>
                <a:spcPct val="0"/>
              </a:spcAft>
              <a:buClr>
                <a:srgbClr val="FFEA18"/>
              </a:buClr>
              <a:tabLst>
                <a:tab pos="0" algn="l"/>
                <a:tab pos="882931" algn="l"/>
                <a:tab pos="1770484" algn="l"/>
                <a:tab pos="2659578" algn="l"/>
                <a:tab pos="3547132" algn="l"/>
                <a:tab pos="4434685" algn="l"/>
                <a:tab pos="5322238" algn="l"/>
                <a:tab pos="6208251" algn="l"/>
                <a:tab pos="7095804" algn="l"/>
                <a:tab pos="7983357" algn="l"/>
                <a:tab pos="8870910" algn="l"/>
                <a:tab pos="9758463" algn="l"/>
              </a:tabLst>
              <a:defRPr/>
            </a:pPr>
            <a:r>
              <a:rPr lang="ar-JO" sz="4271" b="1" dirty="0">
                <a:solidFill>
                  <a:srgbClr val="FFEA18"/>
                </a:solidFill>
                <a:latin typeface="Arial" panose="020B0604020202020204" pitchFamily="34" charset="0"/>
                <a:cs typeface="Arial" panose="020B0604020202020204" pitchFamily="34" charset="0"/>
              </a:rPr>
              <a:t>57 – 59</a:t>
            </a:r>
            <a:br>
              <a:rPr lang="en-US" sz="4271" b="1" dirty="0">
                <a:solidFill>
                  <a:srgbClr val="FFEA18"/>
                </a:solidFill>
                <a:latin typeface="Arial" panose="020B0604020202020204" pitchFamily="34" charset="0"/>
                <a:cs typeface="Arial" panose="020B0604020202020204" pitchFamily="34" charset="0"/>
              </a:rPr>
            </a:br>
            <a:r>
              <a:rPr lang="ar-JO" sz="4271" b="1" dirty="0">
                <a:solidFill>
                  <a:srgbClr val="FFEA18"/>
                </a:solidFill>
                <a:latin typeface="Arial" panose="020B0604020202020204" pitchFamily="34" charset="0"/>
                <a:cs typeface="Arial" panose="020B0604020202020204" pitchFamily="34" charset="0"/>
              </a:rPr>
              <a:t>ب. م</a:t>
            </a:r>
            <a:endParaRPr lang="en-GB" sz="4271" b="1" dirty="0">
              <a:solidFill>
                <a:srgbClr val="FFEA18"/>
              </a:solidFill>
              <a:latin typeface="Arial" panose="020B0604020202020204" pitchFamily="34" charset="0"/>
              <a:cs typeface="Arial" panose="020B0604020202020204" pitchFamily="34" charset="0"/>
            </a:endParaRPr>
          </a:p>
        </p:txBody>
      </p:sp>
      <p:sp>
        <p:nvSpPr>
          <p:cNvPr id="29751" name="Text Box 55"/>
          <p:cNvSpPr txBox="1">
            <a:spLocks noChangeArrowheads="1"/>
          </p:cNvSpPr>
          <p:nvPr/>
        </p:nvSpPr>
        <p:spPr bwMode="auto">
          <a:xfrm>
            <a:off x="5341994" y="4443037"/>
            <a:ext cx="2724513" cy="1217289"/>
          </a:xfrm>
          <a:prstGeom prst="rect">
            <a:avLst/>
          </a:prstGeom>
          <a:noFill/>
          <a:ln w="9525">
            <a:noFill/>
            <a:round/>
            <a:headEnd/>
            <a:tailEnd/>
          </a:ln>
          <a:effectLst>
            <a:outerShdw blurRad="63500" dist="35921" dir="2700000" algn="ctr" rotWithShape="0">
              <a:schemeClr val="tx1">
                <a:alpha val="74998"/>
              </a:schemeClr>
            </a:outerShdw>
          </a:effectLst>
        </p:spPr>
        <p:txBody>
          <a:bodyPr lIns="76910" tIns="39989" rIns="76910" bIns="39989">
            <a:spAutoFit/>
          </a:bodyPr>
          <a:lstStyle>
            <a:lvl1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cs typeface="ＭＳ Ｐゴシック" charset="0"/>
              </a:defRPr>
            </a:lvl1pPr>
            <a:lvl2pPr marL="37931725" indent="-37474525">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2pPr>
            <a:lvl3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3pPr>
            <a:lvl4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4pPr>
            <a:lvl5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5pPr>
            <a:lvl6pPr marL="457200" eaLnBrk="0" fontAlgn="base" hangingPunct="0">
              <a:lnSpc>
                <a:spcPct val="93000"/>
              </a:lnSpc>
              <a:spcBef>
                <a:spcPct val="0"/>
              </a:spcBef>
              <a:spcAft>
                <a:spcPct val="0"/>
              </a:spcAft>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6pPr>
            <a:lvl7pPr marL="914400" eaLnBrk="0" fontAlgn="base" hangingPunct="0">
              <a:lnSpc>
                <a:spcPct val="93000"/>
              </a:lnSpc>
              <a:spcBef>
                <a:spcPct val="0"/>
              </a:spcBef>
              <a:spcAft>
                <a:spcPct val="0"/>
              </a:spcAft>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7pPr>
            <a:lvl8pPr marL="1371600" eaLnBrk="0" fontAlgn="base" hangingPunct="0">
              <a:lnSpc>
                <a:spcPct val="93000"/>
              </a:lnSpc>
              <a:spcBef>
                <a:spcPct val="0"/>
              </a:spcBef>
              <a:spcAft>
                <a:spcPct val="0"/>
              </a:spcAft>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8pPr>
            <a:lvl9pPr marL="1828800" eaLnBrk="0" fontAlgn="base" hangingPunct="0">
              <a:lnSpc>
                <a:spcPct val="93000"/>
              </a:lnSpc>
              <a:spcBef>
                <a:spcPct val="0"/>
              </a:spcBef>
              <a:spcAft>
                <a:spcPct val="0"/>
              </a:spcAft>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9pPr>
          </a:lstStyle>
          <a:p>
            <a:pPr algn="ctr" defTabSz="388140" eaLnBrk="0" fontAlgn="base" hangingPunct="0">
              <a:spcBef>
                <a:spcPts val="1927"/>
              </a:spcBef>
              <a:spcAft>
                <a:spcPct val="0"/>
              </a:spcAft>
              <a:buClr>
                <a:srgbClr val="FFEA18"/>
              </a:buClr>
              <a:tabLst>
                <a:tab pos="0" algn="l"/>
                <a:tab pos="882931" algn="l"/>
                <a:tab pos="1770484" algn="l"/>
                <a:tab pos="2659578" algn="l"/>
                <a:tab pos="3547132" algn="l"/>
                <a:tab pos="4434685" algn="l"/>
                <a:tab pos="5322238" algn="l"/>
                <a:tab pos="6208251" algn="l"/>
                <a:tab pos="7095804" algn="l"/>
                <a:tab pos="7983357" algn="l"/>
                <a:tab pos="8870910" algn="l"/>
                <a:tab pos="9758463" algn="l"/>
              </a:tabLst>
              <a:defRPr/>
            </a:pPr>
            <a:r>
              <a:rPr lang="ar-JO" sz="3084" b="1" dirty="0">
                <a:solidFill>
                  <a:srgbClr val="FFEA18"/>
                </a:solidFill>
                <a:latin typeface="Arial" panose="020B0604020202020204" pitchFamily="34" charset="0"/>
                <a:cs typeface="Arial" panose="020B0604020202020204" pitchFamily="34" charset="0"/>
              </a:rPr>
              <a:t>69 ب. م</a:t>
            </a:r>
          </a:p>
          <a:p>
            <a:pPr algn="ctr" defTabSz="388140" eaLnBrk="0" fontAlgn="base" hangingPunct="0">
              <a:spcBef>
                <a:spcPts val="1927"/>
              </a:spcBef>
              <a:spcAft>
                <a:spcPct val="0"/>
              </a:spcAft>
              <a:buClr>
                <a:srgbClr val="FFEA18"/>
              </a:buClr>
              <a:tabLst>
                <a:tab pos="0" algn="l"/>
                <a:tab pos="882931" algn="l"/>
                <a:tab pos="1770484" algn="l"/>
                <a:tab pos="2659578" algn="l"/>
                <a:tab pos="3547132" algn="l"/>
                <a:tab pos="4434685" algn="l"/>
                <a:tab pos="5322238" algn="l"/>
                <a:tab pos="6208251" algn="l"/>
                <a:tab pos="7095804" algn="l"/>
                <a:tab pos="7983357" algn="l"/>
                <a:tab pos="8870910" algn="l"/>
                <a:tab pos="9758463" algn="l"/>
              </a:tabLst>
              <a:defRPr/>
            </a:pPr>
            <a:r>
              <a:rPr lang="ar-JO" sz="2718" b="1" dirty="0">
                <a:solidFill>
                  <a:srgbClr val="FFFFFF"/>
                </a:solidFill>
                <a:latin typeface="Arial" panose="020B0604020202020204" pitchFamily="34" charset="0"/>
                <a:cs typeface="Arial" panose="020B0604020202020204" pitchFamily="34" charset="0"/>
              </a:rPr>
              <a:t>بعد الأناجيل الإزائية</a:t>
            </a:r>
          </a:p>
        </p:txBody>
      </p:sp>
      <p:sp>
        <p:nvSpPr>
          <p:cNvPr id="29752" name="Text Box 56"/>
          <p:cNvSpPr txBox="1">
            <a:spLocks noChangeArrowheads="1"/>
          </p:cNvSpPr>
          <p:nvPr/>
        </p:nvSpPr>
        <p:spPr bwMode="auto">
          <a:xfrm>
            <a:off x="5509470" y="1681748"/>
            <a:ext cx="2145349" cy="1478065"/>
          </a:xfrm>
          <a:prstGeom prst="rect">
            <a:avLst/>
          </a:prstGeom>
          <a:noFill/>
          <a:ln w="9525">
            <a:noFill/>
            <a:round/>
            <a:headEnd/>
            <a:tailEnd/>
          </a:ln>
          <a:effectLst>
            <a:outerShdw blurRad="63500" dist="35921" dir="2700000" algn="ctr" rotWithShape="0">
              <a:schemeClr val="tx1">
                <a:alpha val="74998"/>
              </a:schemeClr>
            </a:outerShdw>
          </a:effectLst>
        </p:spPr>
        <p:txBody>
          <a:bodyPr wrap="square" lIns="76910" tIns="39989" rIns="76910" bIns="39989">
            <a:spAutoFit/>
          </a:bodyPr>
          <a:lstStyle>
            <a:lvl1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cs typeface="ＭＳ Ｐゴシック" charset="0"/>
              </a:defRPr>
            </a:lvl1pPr>
            <a:lvl2pPr marL="37931725" indent="-37474525">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2pPr>
            <a:lvl3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3pPr>
            <a:lvl4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4pPr>
            <a:lvl5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5pPr>
            <a:lvl6pPr marL="457200" eaLnBrk="0" fontAlgn="base" hangingPunct="0">
              <a:lnSpc>
                <a:spcPct val="93000"/>
              </a:lnSpc>
              <a:spcBef>
                <a:spcPct val="0"/>
              </a:spcBef>
              <a:spcAft>
                <a:spcPct val="0"/>
              </a:spcAft>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6pPr>
            <a:lvl7pPr marL="914400" eaLnBrk="0" fontAlgn="base" hangingPunct="0">
              <a:lnSpc>
                <a:spcPct val="93000"/>
              </a:lnSpc>
              <a:spcBef>
                <a:spcPct val="0"/>
              </a:spcBef>
              <a:spcAft>
                <a:spcPct val="0"/>
              </a:spcAft>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7pPr>
            <a:lvl8pPr marL="1371600" eaLnBrk="0" fontAlgn="base" hangingPunct="0">
              <a:lnSpc>
                <a:spcPct val="93000"/>
              </a:lnSpc>
              <a:spcBef>
                <a:spcPct val="0"/>
              </a:spcBef>
              <a:spcAft>
                <a:spcPct val="0"/>
              </a:spcAft>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8pPr>
            <a:lvl9pPr marL="1828800" eaLnBrk="0" fontAlgn="base" hangingPunct="0">
              <a:lnSpc>
                <a:spcPct val="93000"/>
              </a:lnSpc>
              <a:spcBef>
                <a:spcPct val="0"/>
              </a:spcBef>
              <a:spcAft>
                <a:spcPct val="0"/>
              </a:spcAft>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9pPr>
          </a:lstStyle>
          <a:p>
            <a:pPr algn="ctr" defTabSz="388140" rtl="1" eaLnBrk="0" fontAlgn="base" hangingPunct="0">
              <a:spcBef>
                <a:spcPts val="2891"/>
              </a:spcBef>
              <a:spcAft>
                <a:spcPct val="0"/>
              </a:spcAft>
              <a:buClr>
                <a:srgbClr val="FFEA18"/>
              </a:buClr>
              <a:tabLst>
                <a:tab pos="0" algn="l"/>
                <a:tab pos="882931" algn="l"/>
                <a:tab pos="1770484" algn="l"/>
                <a:tab pos="2659578" algn="l"/>
                <a:tab pos="3547132" algn="l"/>
                <a:tab pos="4434685" algn="l"/>
                <a:tab pos="5322238" algn="l"/>
                <a:tab pos="6208251" algn="l"/>
                <a:tab pos="7095804" algn="l"/>
                <a:tab pos="7983357" algn="l"/>
                <a:tab pos="8870910" algn="l"/>
                <a:tab pos="9758463" algn="l"/>
              </a:tabLst>
              <a:defRPr/>
            </a:pPr>
            <a:r>
              <a:rPr lang="ar-JO" sz="4540" b="1" dirty="0">
                <a:solidFill>
                  <a:srgbClr val="FFEA18"/>
                </a:solidFill>
                <a:latin typeface="Comic Sans MS" charset="0"/>
              </a:rPr>
              <a:t>64 -68</a:t>
            </a:r>
            <a:br>
              <a:rPr lang="en-US" sz="4540" b="1" dirty="0">
                <a:solidFill>
                  <a:srgbClr val="FFEA18"/>
                </a:solidFill>
                <a:latin typeface="Comic Sans MS" charset="0"/>
              </a:rPr>
            </a:br>
            <a:r>
              <a:rPr lang="ar-JO" sz="4540" b="1" dirty="0">
                <a:solidFill>
                  <a:srgbClr val="FFEA18"/>
                </a:solidFill>
                <a:latin typeface="Arial" panose="020B0604020202020204" pitchFamily="34" charset="0"/>
                <a:cs typeface="Arial" panose="020B0604020202020204" pitchFamily="34" charset="0"/>
              </a:rPr>
              <a:t>ب. م</a:t>
            </a:r>
            <a:endParaRPr lang="en-GB" sz="3883" b="1" dirty="0">
              <a:solidFill>
                <a:srgbClr val="FFEA18"/>
              </a:solidFill>
              <a:latin typeface="Arial" panose="020B0604020202020204" pitchFamily="34" charset="0"/>
              <a:cs typeface="Arial" panose="020B0604020202020204" pitchFamily="34" charset="0"/>
            </a:endParaRPr>
          </a:p>
        </p:txBody>
      </p:sp>
      <p:sp>
        <p:nvSpPr>
          <p:cNvPr id="29753" name="Text Box 57"/>
          <p:cNvSpPr txBox="1">
            <a:spLocks noChangeArrowheads="1"/>
          </p:cNvSpPr>
          <p:nvPr/>
        </p:nvSpPr>
        <p:spPr bwMode="auto">
          <a:xfrm>
            <a:off x="1966244" y="1721172"/>
            <a:ext cx="2439010" cy="1346362"/>
          </a:xfrm>
          <a:prstGeom prst="rect">
            <a:avLst/>
          </a:prstGeom>
          <a:noFill/>
          <a:ln w="9525">
            <a:noFill/>
            <a:round/>
            <a:headEnd/>
            <a:tailEnd/>
          </a:ln>
          <a:effectLst>
            <a:outerShdw blurRad="63500" dist="35921" dir="2700000" algn="ctr" rotWithShape="0">
              <a:schemeClr val="tx1">
                <a:alpha val="74998"/>
              </a:schemeClr>
            </a:outerShdw>
          </a:effectLst>
        </p:spPr>
        <p:txBody>
          <a:bodyPr lIns="76910" tIns="39989" rIns="76910" bIns="39989">
            <a:spAutoFit/>
          </a:bodyPr>
          <a:lstStyle>
            <a:lvl1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cs typeface="ＭＳ Ｐゴシック" charset="0"/>
              </a:defRPr>
            </a:lvl1pPr>
            <a:lvl2pPr marL="37931725" indent="-37474525">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2pPr>
            <a:lvl3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3pPr>
            <a:lvl4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4pPr>
            <a:lvl5pPr>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5pPr>
            <a:lvl6pPr marL="457200" eaLnBrk="0" fontAlgn="base" hangingPunct="0">
              <a:lnSpc>
                <a:spcPct val="93000"/>
              </a:lnSpc>
              <a:spcBef>
                <a:spcPct val="0"/>
              </a:spcBef>
              <a:spcAft>
                <a:spcPct val="0"/>
              </a:spcAft>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6pPr>
            <a:lvl7pPr marL="914400" eaLnBrk="0" fontAlgn="base" hangingPunct="0">
              <a:lnSpc>
                <a:spcPct val="93000"/>
              </a:lnSpc>
              <a:spcBef>
                <a:spcPct val="0"/>
              </a:spcBef>
              <a:spcAft>
                <a:spcPct val="0"/>
              </a:spcAft>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7pPr>
            <a:lvl8pPr marL="1371600" eaLnBrk="0" fontAlgn="base" hangingPunct="0">
              <a:lnSpc>
                <a:spcPct val="93000"/>
              </a:lnSpc>
              <a:spcBef>
                <a:spcPct val="0"/>
              </a:spcBef>
              <a:spcAft>
                <a:spcPct val="0"/>
              </a:spcAft>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8pPr>
            <a:lvl9pPr marL="1828800" eaLnBrk="0" fontAlgn="base" hangingPunct="0">
              <a:lnSpc>
                <a:spcPct val="93000"/>
              </a:lnSpc>
              <a:spcBef>
                <a:spcPct val="0"/>
              </a:spcBef>
              <a:spcAft>
                <a:spcPct val="0"/>
              </a:spcAft>
              <a:tabLst>
                <a:tab pos="0" algn="l"/>
                <a:tab pos="909638" algn="l"/>
                <a:tab pos="1824038" algn="l"/>
                <a:tab pos="2740025" algn="l"/>
                <a:tab pos="3654425" algn="l"/>
                <a:tab pos="4568825" algn="l"/>
                <a:tab pos="5483225" algn="l"/>
                <a:tab pos="6396038" algn="l"/>
                <a:tab pos="7310438" algn="l"/>
                <a:tab pos="8224838" algn="l"/>
                <a:tab pos="9139238" algn="l"/>
                <a:tab pos="10053638" algn="l"/>
              </a:tabLst>
              <a:defRPr sz="2500">
                <a:solidFill>
                  <a:schemeClr val="bg1"/>
                </a:solidFill>
                <a:latin typeface="Times New Roman" charset="0"/>
                <a:ea typeface="ＭＳ Ｐゴシック" charset="0"/>
              </a:defRPr>
            </a:lvl9pPr>
          </a:lstStyle>
          <a:p>
            <a:pPr algn="ctr" defTabSz="388140" rtl="1" eaLnBrk="0" fontAlgn="base" hangingPunct="0">
              <a:spcBef>
                <a:spcPts val="2568"/>
              </a:spcBef>
              <a:spcAft>
                <a:spcPct val="0"/>
              </a:spcAft>
              <a:buClr>
                <a:srgbClr val="FFEA18"/>
              </a:buClr>
              <a:tabLst>
                <a:tab pos="0" algn="l"/>
                <a:tab pos="882931" algn="l"/>
                <a:tab pos="1770484" algn="l"/>
                <a:tab pos="2659578" algn="l"/>
                <a:tab pos="3547132" algn="l"/>
                <a:tab pos="4434685" algn="l"/>
                <a:tab pos="5322238" algn="l"/>
                <a:tab pos="6208251" algn="l"/>
                <a:tab pos="7095804" algn="l"/>
                <a:tab pos="7983357" algn="l"/>
                <a:tab pos="8870910" algn="l"/>
                <a:tab pos="9758463" algn="l"/>
              </a:tabLst>
              <a:defRPr/>
            </a:pPr>
            <a:r>
              <a:rPr lang="ar-JO" sz="4112" b="1" dirty="0">
                <a:solidFill>
                  <a:srgbClr val="FFEA18"/>
                </a:solidFill>
                <a:latin typeface="Arial" panose="020B0604020202020204" pitchFamily="34" charset="0"/>
                <a:cs typeface="Arial" panose="020B0604020202020204" pitchFamily="34" charset="0"/>
              </a:rPr>
              <a:t>السنة</a:t>
            </a:r>
            <a:br>
              <a:rPr lang="en-US" sz="4112" b="1" dirty="0">
                <a:solidFill>
                  <a:srgbClr val="FFEA18"/>
                </a:solidFill>
                <a:latin typeface="Arial" panose="020B0604020202020204" pitchFamily="34" charset="0"/>
                <a:cs typeface="Arial" panose="020B0604020202020204" pitchFamily="34" charset="0"/>
              </a:rPr>
            </a:br>
            <a:r>
              <a:rPr lang="ar-JO" sz="4112" b="1" dirty="0">
                <a:solidFill>
                  <a:srgbClr val="FFEA18"/>
                </a:solidFill>
                <a:latin typeface="Arial" panose="020B0604020202020204" pitchFamily="34" charset="0"/>
                <a:cs typeface="Arial" panose="020B0604020202020204" pitchFamily="34" charset="0"/>
              </a:rPr>
              <a:t>40 ب. م</a:t>
            </a:r>
            <a:endParaRPr lang="en-GB" sz="4112" b="1" dirty="0">
              <a:solidFill>
                <a:srgbClr val="FFEA18"/>
              </a:solidFill>
              <a:latin typeface="Arial" panose="020B0604020202020204" pitchFamily="34" charset="0"/>
              <a:cs typeface="Arial" panose="020B0604020202020204" pitchFamily="34" charset="0"/>
            </a:endParaRPr>
          </a:p>
        </p:txBody>
      </p:sp>
      <p:sp>
        <p:nvSpPr>
          <p:cNvPr id="64" name="Title 63"/>
          <p:cNvSpPr>
            <a:spLocks noGrp="1"/>
          </p:cNvSpPr>
          <p:nvPr>
            <p:ph type="title" idx="4294967295"/>
          </p:nvPr>
        </p:nvSpPr>
        <p:spPr bwMode="auto">
          <a:xfrm>
            <a:off x="695960" y="322460"/>
            <a:ext cx="7752081" cy="591398"/>
          </a:xfrm>
          <a:prstGeom prst="rect">
            <a:avLst/>
          </a:prstGeom>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87079" tIns="43541" rIns="87079" bIns="43541"/>
          <a:lstStyle/>
          <a:p>
            <a:r>
              <a:rPr lang="ar-JO" sz="2741" b="1" dirty="0">
                <a:solidFill>
                  <a:srgbClr val="FFEA18"/>
                </a:solidFill>
                <a:latin typeface="Arial" panose="020B0604020202020204" pitchFamily="34" charset="0"/>
                <a:cs typeface="Arial" panose="020B0604020202020204" pitchFamily="34" charset="0"/>
              </a:rPr>
              <a:t>متى أعتقد أنهم كتبوا؟...</a:t>
            </a:r>
            <a:endParaRPr lang="en-US" b="1" dirty="0">
              <a:latin typeface="Arial" panose="020B0604020202020204" pitchFamily="34" charset="0"/>
              <a:cs typeface="Arial" panose="020B0604020202020204" pitchFamily="34" charset="0"/>
            </a:endParaRPr>
          </a:p>
        </p:txBody>
      </p:sp>
    </p:spTree>
  </p:cSld>
  <p:clrMapOvr>
    <a:masterClrMapping/>
  </p:clrMapOvr>
  <p:transition spd="med">
    <p:fade/>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1" presetClass="entr" presetSubtype="0" fill="hold" grpId="0" nodeType="withEffect">
                                  <p:stCondLst>
                                    <p:cond delay="0"/>
                                  </p:stCondLst>
                                  <p:iterate type="lt">
                                    <p:tmPct val="10000"/>
                                  </p:iterate>
                                  <p:childTnLst>
                                    <p:set>
                                      <p:cBhvr>
                                        <p:cTn id="6" dur="1" fill="hold">
                                          <p:stCondLst>
                                            <p:cond delay="0"/>
                                          </p:stCondLst>
                                        </p:cTn>
                                        <p:tgtEl>
                                          <p:spTgt spid="64"/>
                                        </p:tgtEl>
                                        <p:attrNameLst>
                                          <p:attrName>style.visibility</p:attrName>
                                        </p:attrNameLst>
                                      </p:cBhvr>
                                      <p:to>
                                        <p:strVal val="visible"/>
                                      </p:to>
                                    </p:set>
                                    <p:anim calcmode="lin" valueType="num">
                                      <p:cBhvr>
                                        <p:cTn id="7" dur="500" fill="hold"/>
                                        <p:tgtEl>
                                          <p:spTgt spid="64"/>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64"/>
                                        </p:tgtEl>
                                        <p:attrNameLst>
                                          <p:attrName>ppt_y</p:attrName>
                                        </p:attrNameLst>
                                      </p:cBhvr>
                                      <p:tavLst>
                                        <p:tav tm="0">
                                          <p:val>
                                            <p:strVal val="#ppt_y"/>
                                          </p:val>
                                        </p:tav>
                                        <p:tav tm="100000">
                                          <p:val>
                                            <p:strVal val="#ppt_y"/>
                                          </p:val>
                                        </p:tav>
                                      </p:tavLst>
                                    </p:anim>
                                    <p:anim calcmode="lin" valueType="num">
                                      <p:cBhvr>
                                        <p:cTn id="9" dur="500" fill="hold"/>
                                        <p:tgtEl>
                                          <p:spTgt spid="64"/>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64"/>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64"/>
                                        </p:tgtEl>
                                      </p:cBhvr>
                                    </p:animEffect>
                                  </p:childTnLst>
                                </p:cTn>
                              </p:par>
                            </p:childTnLst>
                          </p:cTn>
                        </p:par>
                      </p:childTnLst>
                    </p:cTn>
                  </p:par>
                  <p:par>
                    <p:cTn id="12" fill="hold" nodeType="clickPar">
                      <p:stCondLst>
                        <p:cond delay="indefinite"/>
                      </p:stCondLst>
                      <p:childTnLst>
                        <p:par>
                          <p:cTn id="13" fill="hold" nodeType="withGroup">
                            <p:stCondLst>
                              <p:cond delay="0"/>
                            </p:stCondLst>
                            <p:childTnLst>
                              <p:par>
                                <p:cTn id="14" presetID="10" presetClass="entr" fill="hold" nodeType="clickEffect">
                                  <p:stCondLst>
                                    <p:cond delay="0"/>
                                  </p:stCondLst>
                                  <p:childTnLst>
                                    <p:set>
                                      <p:cBhvr>
                                        <p:cTn id="15" dur="1" fill="hold">
                                          <p:stCondLst>
                                            <p:cond delay="0"/>
                                          </p:stCondLst>
                                        </p:cTn>
                                        <p:tgtEl>
                                          <p:spTgt spid="29753"/>
                                        </p:tgtEl>
                                        <p:attrNameLst>
                                          <p:attrName>style.visibility</p:attrName>
                                        </p:attrNameLst>
                                      </p:cBhvr>
                                      <p:to>
                                        <p:strVal val="visible"/>
                                      </p:to>
                                    </p:set>
                                    <p:animEffect transition="in" filter="fade">
                                      <p:cBhvr>
                                        <p:cTn id="16" dur="1000"/>
                                        <p:tgtEl>
                                          <p:spTgt spid="29753"/>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10" presetClass="entr" fill="hold" nodeType="clickEffect">
                                  <p:stCondLst>
                                    <p:cond delay="0"/>
                                  </p:stCondLst>
                                  <p:childTnLst>
                                    <p:set>
                                      <p:cBhvr>
                                        <p:cTn id="20" dur="1" fill="hold">
                                          <p:stCondLst>
                                            <p:cond delay="0"/>
                                          </p:stCondLst>
                                        </p:cTn>
                                        <p:tgtEl>
                                          <p:spTgt spid="29750"/>
                                        </p:tgtEl>
                                        <p:attrNameLst>
                                          <p:attrName>style.visibility</p:attrName>
                                        </p:attrNameLst>
                                      </p:cBhvr>
                                      <p:to>
                                        <p:strVal val="visible"/>
                                      </p:to>
                                    </p:set>
                                    <p:animEffect transition="in" filter="fade">
                                      <p:cBhvr>
                                        <p:cTn id="21" dur="1000"/>
                                        <p:tgtEl>
                                          <p:spTgt spid="29750"/>
                                        </p:tgtEl>
                                      </p:cBhvr>
                                    </p:animEffect>
                                  </p:childTnLst>
                                </p:cTn>
                              </p:par>
                            </p:childTnLst>
                          </p:cTn>
                        </p:par>
                      </p:childTnLst>
                    </p:cTn>
                  </p:par>
                  <p:par>
                    <p:cTn id="22" fill="hold" nodeType="clickPar">
                      <p:stCondLst>
                        <p:cond delay="indefinite"/>
                      </p:stCondLst>
                      <p:childTnLst>
                        <p:par>
                          <p:cTn id="23" fill="hold" nodeType="withGroup">
                            <p:stCondLst>
                              <p:cond delay="0"/>
                            </p:stCondLst>
                            <p:childTnLst>
                              <p:par>
                                <p:cTn id="24" presetID="10" presetClass="entr" fill="hold" nodeType="clickEffect">
                                  <p:stCondLst>
                                    <p:cond delay="0"/>
                                  </p:stCondLst>
                                  <p:childTnLst>
                                    <p:set>
                                      <p:cBhvr>
                                        <p:cTn id="25" dur="1" fill="hold">
                                          <p:stCondLst>
                                            <p:cond delay="0"/>
                                          </p:stCondLst>
                                        </p:cTn>
                                        <p:tgtEl>
                                          <p:spTgt spid="29752"/>
                                        </p:tgtEl>
                                        <p:attrNameLst>
                                          <p:attrName>style.visibility</p:attrName>
                                        </p:attrNameLst>
                                      </p:cBhvr>
                                      <p:to>
                                        <p:strVal val="visible"/>
                                      </p:to>
                                    </p:set>
                                    <p:animEffect transition="in" filter="fade">
                                      <p:cBhvr>
                                        <p:cTn id="26" dur="1000"/>
                                        <p:tgtEl>
                                          <p:spTgt spid="29752"/>
                                        </p:tgtEl>
                                      </p:cBhvr>
                                    </p:animEffect>
                                  </p:childTnLst>
                                </p:cTn>
                              </p:par>
                            </p:childTnLst>
                          </p:cTn>
                        </p:par>
                      </p:childTnLst>
                    </p:cTn>
                  </p:par>
                  <p:par>
                    <p:cTn id="27" fill="hold" nodeType="clickPar">
                      <p:stCondLst>
                        <p:cond delay="indefinite"/>
                      </p:stCondLst>
                      <p:childTnLst>
                        <p:par>
                          <p:cTn id="28" fill="hold" nodeType="withGroup">
                            <p:stCondLst>
                              <p:cond delay="0"/>
                            </p:stCondLst>
                            <p:childTnLst>
                              <p:par>
                                <p:cTn id="29" presetID="10" presetClass="entr" fill="hold" nodeType="clickEffect">
                                  <p:stCondLst>
                                    <p:cond delay="0"/>
                                  </p:stCondLst>
                                  <p:childTnLst>
                                    <p:set>
                                      <p:cBhvr>
                                        <p:cTn id="30" dur="1" fill="hold">
                                          <p:stCondLst>
                                            <p:cond delay="0"/>
                                          </p:stCondLst>
                                        </p:cTn>
                                        <p:tgtEl>
                                          <p:spTgt spid="29751"/>
                                        </p:tgtEl>
                                        <p:attrNameLst>
                                          <p:attrName>style.visibility</p:attrName>
                                        </p:attrNameLst>
                                      </p:cBhvr>
                                      <p:to>
                                        <p:strVal val="visible"/>
                                      </p:to>
                                    </p:set>
                                    <p:animEffect transition="in" filter="fade">
                                      <p:cBhvr>
                                        <p:cTn id="31" dur="1000"/>
                                        <p:tgtEl>
                                          <p:spTgt spid="2975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4" grpId="0"/>
    </p:bldLst>
  </p:timing>
</p:sld>
</file>

<file path=ppt/slides/slide1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3">
            <a:extLst>
              <a:ext uri="{28A0092B-C50C-407E-A947-70E740481C1C}">
                <a14:useLocalDpi xmlns:a14="http://schemas.microsoft.com/office/drawing/2010/main" val="0"/>
              </a:ext>
            </a:extLst>
          </a:blip>
          <a:srcRect l="24847"/>
          <a:stretch/>
        </p:blipFill>
        <p:spPr>
          <a:xfrm>
            <a:off x="-18654" y="0"/>
            <a:ext cx="9162653" cy="6858000"/>
          </a:xfrm>
          <a:prstGeom prst="rect">
            <a:avLst/>
          </a:prstGeom>
        </p:spPr>
      </p:pic>
      <p:sp>
        <p:nvSpPr>
          <p:cNvPr id="2" name="Title 1"/>
          <p:cNvSpPr>
            <a:spLocks noGrp="1"/>
          </p:cNvSpPr>
          <p:nvPr>
            <p:ph type="ctrTitle"/>
          </p:nvPr>
        </p:nvSpPr>
        <p:spPr>
          <a:xfrm>
            <a:off x="-18653" y="-99392"/>
            <a:ext cx="9162651" cy="1397996"/>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ea typeface="Accordance" panose="00000400000000000000" pitchFamily="2" charset="-78"/>
                <a:cs typeface="Arial" panose="020B0604020202020204" pitchFamily="34" charset="0"/>
              </a:rPr>
              <a:t>المسيا</a:t>
            </a:r>
            <a:endParaRPr lang="en-US" sz="3600" b="1" dirty="0">
              <a:solidFill>
                <a:schemeClr val="bg1"/>
              </a:solidFill>
              <a:effectLst>
                <a:glow rad="101600">
                  <a:schemeClr val="tx1">
                    <a:alpha val="99000"/>
                  </a:schemeClr>
                </a:glow>
              </a:effectLst>
              <a:latin typeface="Arial" panose="020B0604020202020204" pitchFamily="34" charset="0"/>
              <a:ea typeface="Accordance" panose="00000400000000000000" pitchFamily="2" charset="-78"/>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50000"/>
              </a:lnSpc>
              <a:spcBef>
                <a:spcPct val="0"/>
              </a:spcBef>
              <a:spcAft>
                <a:spcPct val="0"/>
              </a:spcAft>
              <a:buClrTx/>
              <a:buSzTx/>
              <a:buFontTx/>
              <a:buNone/>
              <a:tabLst/>
              <a:defRPr/>
            </a:pPr>
            <a:r>
              <a:rPr kumimoji="0" lang="ar-JO" sz="2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5 فإننا لسنا نكرز بأنفسنا، بل بالمسيح يسوع رباً، ولكن بأنفسنا عبيداً لكم من أجل يسوع 6 لأن الله الذي قال: أن يشرق نور من ظلمة، هو الذي أشرق في قلوبنا، لإنارة معرفة مجد الله في وجه يسوع المسيح (4: 5-6)</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rPr>
              <a:t>27أ</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7" name="Rectangle 2">
            <a:extLst>
              <a:ext uri="{FF2B5EF4-FFF2-40B4-BE49-F238E27FC236}">
                <a16:creationId xmlns:a16="http://schemas.microsoft.com/office/drawing/2014/main" id="{F5B14E84-7E92-E340-A498-05DD6D872D58}"/>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٢ كورنثوس</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p:txBody>
      </p:sp>
    </p:spTree>
    <p:extLst>
      <p:ext uri="{BB962C8B-B14F-4D97-AF65-F5344CB8AC3E}">
        <p14:creationId xmlns:p14="http://schemas.microsoft.com/office/powerpoint/2010/main" val="382980922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61793" name="Rectangle 25"/>
          <p:cNvSpPr>
            <a:spLocks noGrp="1" noChangeArrowheads="1"/>
          </p:cNvSpPr>
          <p:nvPr>
            <p:ph type="title" idx="4294967295"/>
          </p:nvPr>
        </p:nvSpPr>
        <p:spPr>
          <a:xfrm>
            <a:off x="250825" y="-423863"/>
            <a:ext cx="3744913" cy="396875"/>
          </a:xfrm>
        </p:spPr>
        <p:txBody>
          <a:bodyPr/>
          <a:lstStyle/>
          <a:p>
            <a:pPr eaLnBrk="1" hangingPunct="1"/>
            <a:r>
              <a:rPr lang="ar-SA" sz="2000" dirty="0">
                <a:ea typeface="Accordance" panose="00000400000000000000" pitchFamily="2" charset="-78"/>
              </a:rPr>
              <a:t>2 </a:t>
            </a:r>
            <a:r>
              <a:rPr lang="ar-SA" sz="2000" dirty="0" err="1">
                <a:ea typeface="Accordance" panose="00000400000000000000" pitchFamily="2" charset="-78"/>
              </a:rPr>
              <a:t>كورنثوس</a:t>
            </a:r>
            <a:r>
              <a:rPr lang="en-US" sz="2000" dirty="0">
                <a:ea typeface="Accordance" panose="00000400000000000000" pitchFamily="2" charset="-78"/>
              </a:rPr>
              <a:t> Book Chart</a:t>
            </a:r>
          </a:p>
        </p:txBody>
      </p:sp>
      <p:graphicFrame>
        <p:nvGraphicFramePr>
          <p:cNvPr id="25" name="Table 24"/>
          <p:cNvGraphicFramePr>
            <a:graphicFrameLocks noGrp="1"/>
          </p:cNvGraphicFramePr>
          <p:nvPr/>
        </p:nvGraphicFramePr>
        <p:xfrm>
          <a:off x="-2" y="-27383"/>
          <a:ext cx="9180514" cy="6885386"/>
        </p:xfrm>
        <a:graphic>
          <a:graphicData uri="http://schemas.openxmlformats.org/drawingml/2006/table">
            <a:tbl>
              <a:tblPr/>
              <a:tblGrid>
                <a:gridCol w="765043">
                  <a:extLst>
                    <a:ext uri="{9D8B030D-6E8A-4147-A177-3AD203B41FA5}">
                      <a16:colId xmlns:a16="http://schemas.microsoft.com/office/drawing/2014/main" val="20000"/>
                    </a:ext>
                  </a:extLst>
                </a:gridCol>
                <a:gridCol w="765043">
                  <a:extLst>
                    <a:ext uri="{9D8B030D-6E8A-4147-A177-3AD203B41FA5}">
                      <a16:colId xmlns:a16="http://schemas.microsoft.com/office/drawing/2014/main" val="20001"/>
                    </a:ext>
                  </a:extLst>
                </a:gridCol>
                <a:gridCol w="765043">
                  <a:extLst>
                    <a:ext uri="{9D8B030D-6E8A-4147-A177-3AD203B41FA5}">
                      <a16:colId xmlns:a16="http://schemas.microsoft.com/office/drawing/2014/main" val="20002"/>
                    </a:ext>
                  </a:extLst>
                </a:gridCol>
                <a:gridCol w="849218">
                  <a:extLst>
                    <a:ext uri="{9D8B030D-6E8A-4147-A177-3AD203B41FA5}">
                      <a16:colId xmlns:a16="http://schemas.microsoft.com/office/drawing/2014/main" val="20003"/>
                    </a:ext>
                  </a:extLst>
                </a:gridCol>
                <a:gridCol w="563559">
                  <a:extLst>
                    <a:ext uri="{9D8B030D-6E8A-4147-A177-3AD203B41FA5}">
                      <a16:colId xmlns:a16="http://schemas.microsoft.com/office/drawing/2014/main" val="20004"/>
                    </a:ext>
                  </a:extLst>
                </a:gridCol>
                <a:gridCol w="773398">
                  <a:extLst>
                    <a:ext uri="{9D8B030D-6E8A-4147-A177-3AD203B41FA5}">
                      <a16:colId xmlns:a16="http://schemas.microsoft.com/office/drawing/2014/main" val="20005"/>
                    </a:ext>
                  </a:extLst>
                </a:gridCol>
                <a:gridCol w="867546">
                  <a:extLst>
                    <a:ext uri="{9D8B030D-6E8A-4147-A177-3AD203B41FA5}">
                      <a16:colId xmlns:a16="http://schemas.microsoft.com/office/drawing/2014/main" val="20006"/>
                    </a:ext>
                  </a:extLst>
                </a:gridCol>
                <a:gridCol w="722955">
                  <a:extLst>
                    <a:ext uri="{9D8B030D-6E8A-4147-A177-3AD203B41FA5}">
                      <a16:colId xmlns:a16="http://schemas.microsoft.com/office/drawing/2014/main" val="20007"/>
                    </a:ext>
                  </a:extLst>
                </a:gridCol>
                <a:gridCol w="650660">
                  <a:extLst>
                    <a:ext uri="{9D8B030D-6E8A-4147-A177-3AD203B41FA5}">
                      <a16:colId xmlns:a16="http://schemas.microsoft.com/office/drawing/2014/main" val="20008"/>
                    </a:ext>
                  </a:extLst>
                </a:gridCol>
                <a:gridCol w="795251">
                  <a:extLst>
                    <a:ext uri="{9D8B030D-6E8A-4147-A177-3AD203B41FA5}">
                      <a16:colId xmlns:a16="http://schemas.microsoft.com/office/drawing/2014/main" val="20009"/>
                    </a:ext>
                  </a:extLst>
                </a:gridCol>
                <a:gridCol w="897755">
                  <a:extLst>
                    <a:ext uri="{9D8B030D-6E8A-4147-A177-3AD203B41FA5}">
                      <a16:colId xmlns:a16="http://schemas.microsoft.com/office/drawing/2014/main" val="20010"/>
                    </a:ext>
                  </a:extLst>
                </a:gridCol>
                <a:gridCol w="765043">
                  <a:extLst>
                    <a:ext uri="{9D8B030D-6E8A-4147-A177-3AD203B41FA5}">
                      <a16:colId xmlns:a16="http://schemas.microsoft.com/office/drawing/2014/main" val="20011"/>
                    </a:ext>
                  </a:extLst>
                </a:gridCol>
              </a:tblGrid>
              <a:tr h="660446">
                <a:tc gridSpan="1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F8F8F8"/>
                          </a:solidFill>
                          <a:effectLst/>
                          <a:latin typeface="Arial" panose="020B0604020202020204" pitchFamily="34" charset="0"/>
                          <a:ea typeface="Accordance" panose="00000400000000000000" pitchFamily="2" charset="-78"/>
                          <a:cs typeface="Arial" panose="020B0604020202020204" pitchFamily="34" charset="0"/>
                        </a:rPr>
                        <a:t>الدفاع عن السلطة الرسولية</a:t>
                      </a:r>
                      <a:endParaRPr kumimoji="0" lang="en-US" sz="2400" b="1" i="0" u="none" strike="noStrike" cap="none" normalizeH="0" baseline="0" dirty="0">
                        <a:ln>
                          <a:noFill/>
                        </a:ln>
                        <a:solidFill>
                          <a:srgbClr val="FFFFFF"/>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333399"/>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631461">
                <a:tc gridSpan="4">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الصدق في الخدمة</a:t>
                      </a:r>
                      <a:endParaRPr kumimoji="0" lang="en-US"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CCFFCC"/>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4">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العطاء</a:t>
                      </a:r>
                      <a:endParaRPr kumimoji="0" lang="en-US"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CCFFCC"/>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4">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سلطة الخدمة</a:t>
                      </a:r>
                      <a:endParaRPr kumimoji="0" lang="en-US"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CCFFCC"/>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596265">
                <a:tc gridSpan="4">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الإصحاحات 1-7</a:t>
                      </a:r>
                      <a:endParaRPr kumimoji="0" lang="en-US"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4">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الإصحاحان 8-9</a:t>
                      </a:r>
                      <a:endParaRPr kumimoji="0" lang="en-US"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4">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الإصحاحات 10-13</a:t>
                      </a:r>
                      <a:endParaRPr kumimoji="0" lang="en-US"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chemeClr val="bg1"/>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2"/>
                  </a:ext>
                </a:extLst>
              </a:tr>
              <a:tr h="834770">
                <a:tc gridSpan="4">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الدفاع عن دوافع بولس</a:t>
                      </a:r>
                      <a:endParaRPr kumimoji="1" lang="en-US"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CCFFCC"/>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4">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الدفاع عن قيمة بولس</a:t>
                      </a:r>
                      <a:endParaRPr kumimoji="0" lang="en-US"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CCFFCC"/>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4">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الدفاع عن سمات بولس</a:t>
                      </a:r>
                      <a:endParaRPr kumimoji="0" lang="en-US"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CCFFCC"/>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3"/>
                  </a:ext>
                </a:extLst>
              </a:tr>
              <a:tr h="643884">
                <a:tc gridSpan="4">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شخصية بولس</a:t>
                      </a:r>
                      <a:endParaRPr kumimoji="1" lang="en-GB"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4">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تقدمة للقديسين</a:t>
                      </a:r>
                      <a:endParaRPr kumimoji="0" lang="en-US"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4">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شهادات بولس</a:t>
                      </a:r>
                      <a:endParaRPr kumimoji="1" lang="en-GB" sz="20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4"/>
                  </a:ext>
                </a:extLst>
              </a:tr>
              <a:tr h="1818790">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ترحيب</a:t>
                      </a:r>
                      <a:endPar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vert="vert270"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JO"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الدفاع عن السلوك</a:t>
                      </a:r>
                      <a:endPar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vert="vert270"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الدفاع عن الخدمة</a:t>
                      </a:r>
                      <a:endPar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vert="vert270"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استعادة الثقة</a:t>
                      </a:r>
                      <a:endPar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vert="vert270"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algn="ctr"/>
                      <a:r>
                        <a:rPr lang="ar-JO" sz="1600" b="1" i="0" dirty="0">
                          <a:solidFill>
                            <a:srgbClr val="000090"/>
                          </a:solidFill>
                          <a:latin typeface="Arial" panose="020B0604020202020204" pitchFamily="34" charset="0"/>
                          <a:ea typeface="Accordance" panose="00000400000000000000" pitchFamily="2" charset="-78"/>
                          <a:cs typeface="Arial" panose="020B0604020202020204" pitchFamily="34" charset="0"/>
                        </a:rPr>
                        <a:t>مثال</a:t>
                      </a:r>
                      <a:endParaRPr lang="en-US" sz="1600" b="1" i="0" dirty="0">
                        <a:solidFill>
                          <a:srgbClr val="000090"/>
                        </a:solidFill>
                        <a:latin typeface="Arial" panose="020B0604020202020204" pitchFamily="34" charset="0"/>
                        <a:ea typeface="Accordance" panose="00000400000000000000" pitchFamily="2" charset="-78"/>
                        <a:cs typeface="Arial" panose="020B0604020202020204" pitchFamily="34" charset="0"/>
                      </a:endParaRPr>
                    </a:p>
                  </a:txBody>
                  <a:tcPr vert="vert270"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algn="ctr"/>
                      <a:r>
                        <a:rPr lang="ar-JO" sz="1600" b="1" i="0" dirty="0">
                          <a:solidFill>
                            <a:srgbClr val="000090"/>
                          </a:solidFill>
                          <a:latin typeface="Arial" panose="020B0604020202020204" pitchFamily="34" charset="0"/>
                          <a:ea typeface="Accordance" panose="00000400000000000000" pitchFamily="2" charset="-78"/>
                          <a:cs typeface="Arial" panose="020B0604020202020204" pitchFamily="34" charset="0"/>
                        </a:rPr>
                        <a:t>غاية</a:t>
                      </a:r>
                      <a:endParaRPr lang="en-US" sz="1600" b="1" i="0" dirty="0">
                        <a:solidFill>
                          <a:srgbClr val="000090"/>
                        </a:solidFill>
                        <a:latin typeface="Arial" panose="020B0604020202020204" pitchFamily="34" charset="0"/>
                        <a:ea typeface="Accordance" panose="00000400000000000000" pitchFamily="2" charset="-78"/>
                        <a:cs typeface="Arial" panose="020B0604020202020204" pitchFamily="34" charset="0"/>
                      </a:endParaRPr>
                    </a:p>
                  </a:txBody>
                  <a:tcPr vert="vert270"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algn="ctr"/>
                      <a:r>
                        <a:rPr lang="ar-JO" sz="1600" b="1" i="0" dirty="0">
                          <a:solidFill>
                            <a:srgbClr val="000090"/>
                          </a:solidFill>
                          <a:latin typeface="Arial" panose="020B0604020202020204" pitchFamily="34" charset="0"/>
                          <a:ea typeface="Accordance" panose="00000400000000000000" pitchFamily="2" charset="-78"/>
                          <a:cs typeface="Arial" panose="020B0604020202020204" pitchFamily="34" charset="0"/>
                        </a:rPr>
                        <a:t>ترتيبات</a:t>
                      </a:r>
                      <a:endParaRPr lang="en-US" sz="1600" b="1" i="0" dirty="0">
                        <a:solidFill>
                          <a:srgbClr val="000090"/>
                        </a:solidFill>
                        <a:latin typeface="Arial" panose="020B0604020202020204" pitchFamily="34" charset="0"/>
                        <a:ea typeface="Accordance" panose="00000400000000000000" pitchFamily="2" charset="-78"/>
                        <a:cs typeface="Arial" panose="020B0604020202020204" pitchFamily="34" charset="0"/>
                      </a:endParaRPr>
                    </a:p>
                  </a:txBody>
                  <a:tcPr vert="vert270"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algn="ctr"/>
                      <a:r>
                        <a:rPr lang="ar-SA" sz="1600" b="1" i="0" dirty="0">
                          <a:solidFill>
                            <a:srgbClr val="000090"/>
                          </a:solidFill>
                          <a:latin typeface="Arial" panose="020B0604020202020204" pitchFamily="34" charset="0"/>
                          <a:ea typeface="Accordance" panose="00000400000000000000" pitchFamily="2" charset="-78"/>
                          <a:cs typeface="Arial" panose="020B0604020202020204" pitchFamily="34" charset="0"/>
                        </a:rPr>
                        <a:t>فوائد</a:t>
                      </a:r>
                      <a:endParaRPr lang="en-US" sz="1600" b="1" i="0" dirty="0">
                        <a:solidFill>
                          <a:srgbClr val="000090"/>
                        </a:solidFill>
                        <a:latin typeface="Arial" panose="020B0604020202020204" pitchFamily="34" charset="0"/>
                        <a:ea typeface="Accordance" panose="00000400000000000000" pitchFamily="2" charset="-78"/>
                        <a:cs typeface="Arial" panose="020B0604020202020204" pitchFamily="34" charset="0"/>
                      </a:endParaRPr>
                    </a:p>
                  </a:txBody>
                  <a:tcPr vert="vert270"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algn="ctr"/>
                      <a:r>
                        <a:rPr lang="ar-SA" sz="1600" b="1" i="0" dirty="0">
                          <a:solidFill>
                            <a:srgbClr val="000090"/>
                          </a:solidFill>
                          <a:latin typeface="Arial" panose="020B0604020202020204" pitchFamily="34" charset="0"/>
                          <a:ea typeface="Accordance" panose="00000400000000000000" pitchFamily="2" charset="-78"/>
                          <a:cs typeface="Arial" panose="020B0604020202020204" pitchFamily="34" charset="0"/>
                        </a:rPr>
                        <a:t>دفاع</a:t>
                      </a:r>
                      <a:endParaRPr lang="en-US" sz="1600" b="1" i="0" dirty="0">
                        <a:solidFill>
                          <a:srgbClr val="000090"/>
                        </a:solidFill>
                        <a:latin typeface="Arial" panose="020B0604020202020204" pitchFamily="34" charset="0"/>
                        <a:ea typeface="Accordance" panose="00000400000000000000" pitchFamily="2" charset="-78"/>
                        <a:cs typeface="Arial" panose="020B0604020202020204" pitchFamily="34" charset="0"/>
                      </a:endParaRPr>
                    </a:p>
                  </a:txBody>
                  <a:tcPr vert="vert270"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algn="ctr"/>
                      <a:r>
                        <a:rPr lang="ar-JO" sz="1600" b="1" i="0" dirty="0">
                          <a:solidFill>
                            <a:srgbClr val="000090"/>
                          </a:solidFill>
                          <a:latin typeface="Arial" panose="020B0604020202020204" pitchFamily="34" charset="0"/>
                          <a:ea typeface="Accordance" panose="00000400000000000000" pitchFamily="2" charset="-78"/>
                          <a:cs typeface="Arial" panose="020B0604020202020204" pitchFamily="34" charset="0"/>
                        </a:rPr>
                        <a:t>هجوم</a:t>
                      </a:r>
                      <a:endParaRPr lang="en-US" sz="1600" b="1" i="0" dirty="0">
                        <a:solidFill>
                          <a:srgbClr val="000090"/>
                        </a:solidFill>
                        <a:latin typeface="Arial" panose="020B0604020202020204" pitchFamily="34" charset="0"/>
                        <a:ea typeface="Accordance" panose="00000400000000000000" pitchFamily="2" charset="-78"/>
                        <a:cs typeface="Arial" panose="020B0604020202020204" pitchFamily="34" charset="0"/>
                      </a:endParaRPr>
                    </a:p>
                  </a:txBody>
                  <a:tcPr vert="vert270"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algn="ctr"/>
                      <a:r>
                        <a:rPr lang="ar-JO" sz="1600" b="1" i="0" dirty="0">
                          <a:solidFill>
                            <a:srgbClr val="000090"/>
                          </a:solidFill>
                          <a:latin typeface="Arial" panose="020B0604020202020204" pitchFamily="34" charset="0"/>
                          <a:ea typeface="Accordance" panose="00000400000000000000" pitchFamily="2" charset="-78"/>
                          <a:cs typeface="Arial" panose="020B0604020202020204" pitchFamily="34" charset="0"/>
                        </a:rPr>
                        <a:t>تحذير</a:t>
                      </a:r>
                      <a:endParaRPr lang="en-US" sz="1600" b="1" i="0" dirty="0">
                        <a:solidFill>
                          <a:srgbClr val="000090"/>
                        </a:solidFill>
                        <a:latin typeface="Arial" panose="020B0604020202020204" pitchFamily="34" charset="0"/>
                        <a:ea typeface="Accordance" panose="00000400000000000000" pitchFamily="2" charset="-78"/>
                        <a:cs typeface="Arial" panose="020B0604020202020204" pitchFamily="34" charset="0"/>
                      </a:endParaRPr>
                    </a:p>
                  </a:txBody>
                  <a:tcPr vert="vert270"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algn="ctr"/>
                      <a:r>
                        <a:rPr lang="ar-JO" sz="1600" b="1" i="0" dirty="0">
                          <a:solidFill>
                            <a:srgbClr val="000090"/>
                          </a:solidFill>
                          <a:latin typeface="Arial" panose="020B0604020202020204" pitchFamily="34" charset="0"/>
                          <a:ea typeface="Accordance" panose="00000400000000000000" pitchFamily="2" charset="-78"/>
                          <a:cs typeface="Arial" panose="020B0604020202020204" pitchFamily="34" charset="0"/>
                        </a:rPr>
                        <a:t>اختتام</a:t>
                      </a:r>
                      <a:endParaRPr lang="en-US" sz="1600" b="1" i="0" dirty="0">
                        <a:solidFill>
                          <a:srgbClr val="000090"/>
                        </a:solidFill>
                        <a:latin typeface="Arial" panose="020B0604020202020204" pitchFamily="34" charset="0"/>
                        <a:ea typeface="Accordance" panose="00000400000000000000" pitchFamily="2" charset="-78"/>
                        <a:cs typeface="Arial" panose="020B0604020202020204" pitchFamily="34" charset="0"/>
                      </a:endParaRPr>
                    </a:p>
                  </a:txBody>
                  <a:tcPr vert="vert270"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extLst>
                  <a:ext uri="{0D108BD9-81ED-4DB2-BD59-A6C34878D82A}">
                    <a16:rowId xmlns:a16="http://schemas.microsoft.com/office/drawing/2014/main" val="10005"/>
                  </a:ext>
                </a:extLst>
              </a:tr>
              <a:tr h="643884">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1: 1-11</a:t>
                      </a:r>
                      <a:endPar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defRPr/>
                      </a:pPr>
                      <a:r>
                        <a:rPr kumimoji="0" lang="ar-JO"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1: 12</a:t>
                      </a:r>
                      <a:r>
                        <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a:t>
                      </a:r>
                      <a:br>
                        <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br>
                      <a:r>
                        <a:rPr kumimoji="0" lang="ar-JO"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2: 16</a:t>
                      </a:r>
                      <a:endPar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3: 1-6: 10</a:t>
                      </a:r>
                      <a:endPar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6: 11-7: 16</a:t>
                      </a:r>
                      <a:endPar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8: 1-9</a:t>
                      </a:r>
                      <a:endPar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5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8: 10-16</a:t>
                      </a:r>
                      <a:endParaRPr kumimoji="0" lang="en-US" sz="15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8: 16- 9: 5</a:t>
                      </a:r>
                      <a:endPar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9: 6-15</a:t>
                      </a:r>
                      <a:endPar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10</a:t>
                      </a: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11: 1-12: 18</a:t>
                      </a:r>
                      <a:endPar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12: 19-13: 10</a:t>
                      </a:r>
                      <a:endPar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13: 11-14</a:t>
                      </a:r>
                      <a:endPar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6"/>
                  </a:ext>
                </a:extLst>
              </a:tr>
              <a:tr h="527943">
                <a:tc gridSpan="1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مقدونية</a:t>
                      </a:r>
                      <a:endPar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7"/>
                  </a:ext>
                </a:extLst>
              </a:tr>
              <a:tr h="527943">
                <a:tc gridSpan="1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rPr>
                        <a:t>خريف 56م</a:t>
                      </a:r>
                      <a:endPar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8"/>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8"/>
                  </a:ext>
                </a:extLst>
              </a:tr>
            </a:tbl>
          </a:graphicData>
        </a:graphic>
      </p:graphicFrame>
      <p:sp>
        <p:nvSpPr>
          <p:cNvPr id="161795" name="Text Box 24"/>
          <p:cNvSpPr txBox="1">
            <a:spLocks noChangeArrowheads="1"/>
          </p:cNvSpPr>
          <p:nvPr/>
        </p:nvSpPr>
        <p:spPr bwMode="auto">
          <a:xfrm>
            <a:off x="8411798" y="74950"/>
            <a:ext cx="699230"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rPr>
              <a:t>162</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5" name="Rectangle 2">
            <a:extLst>
              <a:ext uri="{FF2B5EF4-FFF2-40B4-BE49-F238E27FC236}">
                <a16:creationId xmlns:a16="http://schemas.microsoft.com/office/drawing/2014/main" id="{C32F7A34-3B3C-694A-AFE4-EE963F4499AE}"/>
              </a:ext>
            </a:extLst>
          </p:cNvPr>
          <p:cNvSpPr txBox="1">
            <a:spLocks noChangeArrowheads="1"/>
          </p:cNvSpPr>
          <p:nvPr/>
        </p:nvSpPr>
        <p:spPr bwMode="auto">
          <a:xfrm>
            <a:off x="-468560" y="-171400"/>
            <a:ext cx="3101895"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0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٢ كورنثوس</a:t>
            </a:r>
            <a:endParaRPr kumimoji="0" lang="en-US" sz="40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p:txBody>
      </p:sp>
    </p:spTree>
    <p:extLst>
      <p:ext uri="{BB962C8B-B14F-4D97-AF65-F5344CB8AC3E}">
        <p14:creationId xmlns:p14="http://schemas.microsoft.com/office/powerpoint/2010/main" val="14381525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51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026" name="Picture 2">
            <a:extLst>
              <a:ext uri="{FF2B5EF4-FFF2-40B4-BE49-F238E27FC236}">
                <a16:creationId xmlns:a16="http://schemas.microsoft.com/office/drawing/2014/main" id="{192658E1-9273-BD42-B930-EA8CDDEDFC88}"/>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251520" y="960583"/>
            <a:ext cx="8356600" cy="557530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116632"/>
            <a:ext cx="9143999" cy="1512168"/>
          </a:xfrm>
          <a:effectLst/>
        </p:spPr>
        <p:txBody>
          <a:bodyPr anchor="t"/>
          <a:lstStyle/>
          <a:p>
            <a:pPr>
              <a:defRPr/>
            </a:pPr>
            <a:r>
              <a:rPr lang="ar-JO" sz="3600" b="1" dirty="0">
                <a:solidFill>
                  <a:schemeClr val="tx2"/>
                </a:solidFill>
                <a:effectLst>
                  <a:glow rad="127000">
                    <a:schemeClr val="bg1"/>
                  </a:glow>
                </a:effectLst>
                <a:latin typeface="Arial" panose="020B0604020202020204" pitchFamily="34" charset="0"/>
                <a:ea typeface="Microsoft Sans Serif" panose="020B0604020202020204" pitchFamily="34" charset="0"/>
                <a:cs typeface="Arial" panose="020B0604020202020204" pitchFamily="34" charset="0"/>
              </a:rPr>
              <a:t>كيف يمكن أن نكون </a:t>
            </a:r>
            <a:r>
              <a:rPr lang="ar-JO" sz="3600" b="1" dirty="0">
                <a:solidFill>
                  <a:srgbClr val="C00000"/>
                </a:solidFill>
                <a:effectLst>
                  <a:glow rad="127000">
                    <a:schemeClr val="bg1"/>
                  </a:glow>
                </a:effectLst>
                <a:latin typeface="Arial" panose="020B0604020202020204" pitchFamily="34" charset="0"/>
                <a:ea typeface="Microsoft Sans Serif" panose="020B0604020202020204" pitchFamily="34" charset="0"/>
                <a:cs typeface="Arial" panose="020B0604020202020204" pitchFamily="34" charset="0"/>
              </a:rPr>
              <a:t>أصحاب سمعة حسنة </a:t>
            </a:r>
            <a:r>
              <a:rPr lang="ar-JO" sz="3600" b="1" dirty="0">
                <a:solidFill>
                  <a:schemeClr val="tx2"/>
                </a:solidFill>
                <a:effectLst>
                  <a:glow rad="127000">
                    <a:schemeClr val="bg1"/>
                  </a:glow>
                </a:effectLst>
                <a:latin typeface="Arial" panose="020B0604020202020204" pitchFamily="34" charset="0"/>
                <a:ea typeface="Microsoft Sans Serif" panose="020B0604020202020204" pitchFamily="34" charset="0"/>
                <a:cs typeface="Arial" panose="020B0604020202020204" pitchFamily="34" charset="0"/>
              </a:rPr>
              <a:t>في وسط الكثير من التعليم الكاذب اليوم ؟</a:t>
            </a:r>
            <a:endParaRPr lang="en-US" sz="3600" b="1" dirty="0">
              <a:solidFill>
                <a:schemeClr val="tx2"/>
              </a:solidFill>
              <a:effectLst>
                <a:glow rad="127000">
                  <a:schemeClr val="bg1"/>
                </a:glow>
              </a:effectLst>
              <a:latin typeface="Arial" panose="020B0604020202020204" pitchFamily="34" charset="0"/>
              <a:ea typeface="Microsoft Sans Serif" panose="020B0604020202020204" pitchFamily="34" charset="0"/>
              <a:cs typeface="Arial" panose="020B0604020202020204" pitchFamily="34" charset="0"/>
            </a:endParaRPr>
          </a:p>
        </p:txBody>
      </p:sp>
      <mc:AlternateContent xmlns:mc="http://schemas.openxmlformats.org/markup-compatibility/2006" xmlns:pslz="http://schemas.microsoft.com/office/powerpoint/2016/slidezoom">
        <mc:Choice Requires="pslz">
          <p:graphicFrame>
            <p:nvGraphicFramePr>
              <p:cNvPr id="3" name="Slide Zoom 2">
                <a:extLst>
                  <a:ext uri="{FF2B5EF4-FFF2-40B4-BE49-F238E27FC236}">
                    <a16:creationId xmlns:a16="http://schemas.microsoft.com/office/drawing/2014/main" id="{305B8B84-E6D7-4D3F-B0C1-6206AAE4F6FE}"/>
                  </a:ext>
                </a:extLst>
              </p:cNvPr>
              <p:cNvGraphicFramePr>
                <a:graphicFrameLocks noChangeAspect="1"/>
              </p:cNvGraphicFramePr>
              <p:nvPr>
                <p:extLst>
                  <p:ext uri="{D42A27DB-BD31-4B8C-83A1-F6EECF244321}">
                    <p14:modId xmlns:p14="http://schemas.microsoft.com/office/powerpoint/2010/main" val="3371719488"/>
                  </p:ext>
                </p:extLst>
              </p:nvPr>
            </p:nvGraphicFramePr>
            <p:xfrm>
              <a:off x="-2277533" y="1970617"/>
              <a:ext cx="2286000" cy="1714500"/>
            </p:xfrm>
            <a:graphic>
              <a:graphicData uri="http://schemas.microsoft.com/office/powerpoint/2016/slidezoom">
                <pslz:sldZm>
                  <pslz:sldZmObj sldId="3831" cId="3898557261">
                    <pslz:zmPr id="{B86BC634-3003-49A0-A053-D8E1F9BF76AC}" returnToParent="0" transitionDur="1000">
                      <p166:blipFill xmlns:p166="http://schemas.microsoft.com/office/powerpoint/2016/6/main">
                        <a:blip r:embed="rId4"/>
                        <a:stretch>
                          <a:fillRect/>
                        </a:stretch>
                      </p166:blipFill>
                      <p166:spPr xmlns:p166="http://schemas.microsoft.com/office/powerpoint/2016/6/main">
                        <a:xfrm>
                          <a:off x="0" y="0"/>
                          <a:ext cx="2286000" cy="1714500"/>
                        </a:xfrm>
                        <a:prstGeom prst="rect">
                          <a:avLst/>
                        </a:prstGeom>
                        <a:ln w="3175">
                          <a:solidFill>
                            <a:prstClr val="ltGray"/>
                          </a:solidFill>
                        </a:ln>
                      </p166:spPr>
                    </pslz:zmPr>
                  </pslz:sldZmObj>
                </pslz:sldZm>
              </a:graphicData>
            </a:graphic>
          </p:graphicFrame>
        </mc:Choice>
        <mc:Fallback xmlns="">
          <p:pic>
            <p:nvPicPr>
              <p:cNvPr id="3" name="Slide Zoom 2">
                <a:hlinkClick r:id="rId5" action="ppaction://hlinksldjump"/>
                <a:extLst>
                  <a:ext uri="{FF2B5EF4-FFF2-40B4-BE49-F238E27FC236}">
                    <a16:creationId xmlns:a16="http://schemas.microsoft.com/office/drawing/2014/main" xmlns="" xmlns:pslz="http://schemas.microsoft.com/office/powerpoint/2016/slidezoom" id="{305B8B84-E6D7-4D3F-B0C1-6206AAE4F6FE}"/>
                  </a:ext>
                </a:extLst>
              </p:cNvPr>
              <p:cNvPicPr>
                <a:picLocks noGrp="1" noRot="1" noChangeAspect="1" noMove="1" noResize="1" noEditPoints="1" noAdjustHandles="1" noChangeArrowheads="1" noChangeShapeType="1"/>
              </p:cNvPicPr>
              <p:nvPr/>
            </p:nvPicPr>
            <p:blipFill>
              <a:blip r:embed="rId6"/>
              <a:stretch>
                <a:fillRect/>
              </a:stretch>
            </p:blipFill>
            <p:spPr>
              <a:xfrm>
                <a:off x="-2277533" y="1970617"/>
                <a:ext cx="2286000" cy="1714500"/>
              </a:xfrm>
              <a:prstGeom prst="rect">
                <a:avLst/>
              </a:prstGeom>
              <a:ln w="3175">
                <a:solidFill>
                  <a:prstClr val="ltGray"/>
                </a:solidFill>
              </a:ln>
            </p:spPr>
          </p:pic>
        </mc:Fallback>
      </mc:AlternateContent>
    </p:spTree>
    <p:extLst>
      <p:ext uri="{BB962C8B-B14F-4D97-AF65-F5344CB8AC3E}">
        <p14:creationId xmlns:p14="http://schemas.microsoft.com/office/powerpoint/2010/main" val="3898557261"/>
      </p:ext>
    </p:extLst>
  </p:cSld>
  <p:clrMapOvr>
    <a:masterClrMapping/>
  </p:clrMapOvr>
  <p:transition/>
</p:sld>
</file>

<file path=ppt/slides/slide15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152577" name="Picture 4"/>
          <p:cNvPicPr>
            <a:picLocks noChangeAspect="1" noChangeArrowheads="1"/>
          </p:cNvPicPr>
          <p:nvPr/>
        </p:nvPicPr>
        <p:blipFill rotWithShape="1">
          <a:blip r:embed="rId3">
            <a:extLst>
              <a:ext uri="{28A0092B-C50C-407E-A947-70E740481C1C}">
                <a14:useLocalDpi xmlns:a14="http://schemas.microsoft.com/office/drawing/2010/main" val="0"/>
              </a:ext>
            </a:extLst>
          </a:blip>
          <a:srcRect b="4275"/>
          <a:stretch/>
        </p:blipFill>
        <p:spPr bwMode="auto">
          <a:xfrm>
            <a:off x="2882900" y="2209801"/>
            <a:ext cx="5111750" cy="453156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52579" name="Title 4"/>
          <p:cNvSpPr>
            <a:spLocks noGrp="1"/>
          </p:cNvSpPr>
          <p:nvPr>
            <p:ph type="title" idx="4294967295"/>
          </p:nvPr>
        </p:nvSpPr>
        <p:spPr>
          <a:xfrm>
            <a:off x="0" y="4221088"/>
            <a:ext cx="3131840" cy="1951112"/>
          </a:xfrm>
          <a:solidFill>
            <a:schemeClr val="tx1"/>
          </a:solidFill>
        </p:spPr>
        <p:txBody>
          <a:bodyPr/>
          <a:lstStyle/>
          <a:p>
            <a:r>
              <a:rPr lang="ar-JO" sz="3600" dirty="0">
                <a:solidFill>
                  <a:schemeClr val="bg1"/>
                </a:solidFill>
                <a:ea typeface="Accordance" panose="00000400000000000000" pitchFamily="2" charset="-78"/>
              </a:rPr>
              <a:t>مخطط</a:t>
            </a:r>
            <a:br>
              <a:rPr lang="en-US" sz="3600" dirty="0">
                <a:solidFill>
                  <a:schemeClr val="bg1"/>
                </a:solidFill>
                <a:ea typeface="Accordance" panose="00000400000000000000" pitchFamily="2" charset="-78"/>
              </a:rPr>
            </a:br>
            <a:r>
              <a:rPr lang="ar-SA" sz="3600" dirty="0">
                <a:solidFill>
                  <a:srgbClr val="FFFFFF"/>
                </a:solidFill>
                <a:effectLst>
                  <a:glow rad="127000">
                    <a:srgbClr val="000000"/>
                  </a:glow>
                </a:effectLst>
                <a:ea typeface="Accordance" panose="00000400000000000000" pitchFamily="2" charset="-78"/>
              </a:rPr>
              <a:t>٢ </a:t>
            </a:r>
            <a:r>
              <a:rPr lang="ar-SA" sz="3600" kern="1200" dirty="0">
                <a:solidFill>
                  <a:srgbClr val="FFFFFF"/>
                </a:solidFill>
                <a:effectLst>
                  <a:glow rad="127000">
                    <a:srgbClr val="000000"/>
                  </a:glow>
                </a:effectLst>
                <a:ea typeface="Accordance" panose="00000400000000000000" pitchFamily="2" charset="-78"/>
              </a:rPr>
              <a:t>كورنثوس</a:t>
            </a:r>
            <a:endParaRPr lang="en-US" sz="3600" dirty="0">
              <a:solidFill>
                <a:schemeClr val="bg1"/>
              </a:solidFill>
              <a:ea typeface="Accordance" panose="00000400000000000000" pitchFamily="2" charset="-78"/>
            </a:endParaRPr>
          </a:p>
        </p:txBody>
      </p:sp>
      <p:sp>
        <p:nvSpPr>
          <p:cNvPr id="6" name="Title 4"/>
          <p:cNvSpPr txBox="1">
            <a:spLocks/>
          </p:cNvSpPr>
          <p:nvPr/>
        </p:nvSpPr>
        <p:spPr bwMode="auto">
          <a:xfrm rot="21115848">
            <a:off x="4851691" y="31430"/>
            <a:ext cx="4114800" cy="2819400"/>
          </a:xfrm>
          <a:prstGeom prst="rect">
            <a:avLst/>
          </a:prstGeom>
          <a:solidFill>
            <a:srgbClr val="FEFEEF"/>
          </a:solidFill>
          <a:ln w="9525">
            <a:noFill/>
            <a:miter lim="800000"/>
            <a:headEnd/>
            <a:tailEnd/>
          </a:ln>
        </p:spPr>
        <p:txBody>
          <a:bodyPr anchor="ct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000" b="1" i="0" u="none" strike="noStrike" kern="0" cap="none" spc="0" normalizeH="0" baseline="0" noProof="0" dirty="0">
                <a:ln>
                  <a:noFill/>
                </a:ln>
                <a:solidFill>
                  <a:srgbClr val="221304"/>
                </a:solidFill>
                <a:effectLst/>
                <a:uLnTx/>
                <a:uFillTx/>
                <a:latin typeface="Arial" panose="020B0604020202020204" pitchFamily="34" charset="0"/>
                <a:ea typeface="Accordance" panose="00000400000000000000" pitchFamily="2" charset="-78"/>
                <a:cs typeface="Arial" panose="020B0604020202020204" pitchFamily="34" charset="0"/>
              </a:rPr>
              <a:t>1 شهادة لصدق بولس</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000" b="1" i="0" u="none" strike="noStrike" kern="0" cap="none" spc="0" normalizeH="0" baseline="0" noProof="0" dirty="0">
                <a:ln>
                  <a:noFill/>
                </a:ln>
                <a:solidFill>
                  <a:srgbClr val="221304"/>
                </a:solidFill>
                <a:effectLst/>
                <a:uLnTx/>
                <a:uFillTx/>
                <a:latin typeface="Arial" panose="020B0604020202020204" pitchFamily="34" charset="0"/>
                <a:ea typeface="Accordance" panose="00000400000000000000" pitchFamily="2" charset="-78"/>
                <a:cs typeface="Arial" panose="020B0604020202020204" pitchFamily="34" charset="0"/>
              </a:rPr>
              <a:t>2 ثقل قلب بولس</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000" b="1" i="0" u="none" strike="noStrike" kern="0" cap="none" spc="0" normalizeH="0" baseline="0" noProof="0" dirty="0">
                <a:ln>
                  <a:noFill/>
                </a:ln>
                <a:solidFill>
                  <a:srgbClr val="221304"/>
                </a:solidFill>
                <a:effectLst/>
                <a:uLnTx/>
                <a:uFillTx/>
                <a:latin typeface="Arial" panose="020B0604020202020204" pitchFamily="34" charset="0"/>
                <a:ea typeface="Accordance" panose="00000400000000000000" pitchFamily="2" charset="-78"/>
                <a:cs typeface="Arial" panose="020B0604020202020204" pitchFamily="34" charset="0"/>
              </a:rPr>
              <a:t>3 تميّز الميثاق الجديد</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000" b="1" i="0" u="none" strike="noStrike" kern="0" cap="none" spc="0" normalizeH="0" baseline="0" noProof="0" dirty="0">
                <a:ln>
                  <a:noFill/>
                </a:ln>
                <a:solidFill>
                  <a:srgbClr val="221304"/>
                </a:solidFill>
                <a:effectLst/>
                <a:uLnTx/>
                <a:uFillTx/>
                <a:latin typeface="Arial" panose="020B0604020202020204" pitchFamily="34" charset="0"/>
                <a:ea typeface="Accordance" panose="00000400000000000000" pitchFamily="2" charset="-78"/>
                <a:cs typeface="Arial" panose="020B0604020202020204" pitchFamily="34" charset="0"/>
              </a:rPr>
              <a:t>4 الخدمة المؤقتة مقابل الخدمة الأبدية</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000" b="1" i="0" u="none" strike="noStrike" kern="0" cap="none" spc="0" normalizeH="0" baseline="0" noProof="0" dirty="0">
                <a:ln>
                  <a:noFill/>
                </a:ln>
                <a:solidFill>
                  <a:srgbClr val="221304"/>
                </a:solidFill>
                <a:effectLst/>
                <a:uLnTx/>
                <a:uFillTx/>
                <a:latin typeface="Arial" panose="020B0604020202020204" pitchFamily="34" charset="0"/>
                <a:ea typeface="Accordance" panose="00000400000000000000" pitchFamily="2" charset="-78"/>
                <a:cs typeface="Arial" panose="020B0604020202020204" pitchFamily="34" charset="0"/>
              </a:rPr>
              <a:t>5 المصالحة قُدمت للجميع</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000" b="1" i="0" u="none" strike="noStrike" kern="0" cap="none" spc="0" normalizeH="0" baseline="0" noProof="0" dirty="0">
                <a:ln>
                  <a:noFill/>
                </a:ln>
                <a:solidFill>
                  <a:srgbClr val="221304"/>
                </a:solidFill>
                <a:effectLst/>
                <a:uLnTx/>
                <a:uFillTx/>
                <a:latin typeface="Arial" panose="020B0604020202020204" pitchFamily="34" charset="0"/>
                <a:ea typeface="Accordance" panose="00000400000000000000" pitchFamily="2" charset="-78"/>
                <a:cs typeface="Arial" panose="020B0604020202020204" pitchFamily="34" charset="0"/>
              </a:rPr>
              <a:t>6 تحريم الوحدة مع غير المؤمنين</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000" b="1" i="0" u="none" strike="noStrike" kern="0" cap="none" spc="0" normalizeH="0" baseline="0" noProof="0" dirty="0">
                <a:ln>
                  <a:noFill/>
                </a:ln>
                <a:solidFill>
                  <a:srgbClr val="221304"/>
                </a:solidFill>
                <a:effectLst/>
                <a:uLnTx/>
                <a:uFillTx/>
                <a:latin typeface="Arial" panose="020B0604020202020204" pitchFamily="34" charset="0"/>
                <a:ea typeface="Accordance" panose="00000400000000000000" pitchFamily="2" charset="-78"/>
                <a:cs typeface="Arial" panose="020B0604020202020204" pitchFamily="34" charset="0"/>
              </a:rPr>
              <a:t>7 حض على القداسة الكاملة</a:t>
            </a:r>
          </a:p>
        </p:txBody>
      </p:sp>
      <p:sp>
        <p:nvSpPr>
          <p:cNvPr id="7" name="Title 4"/>
          <p:cNvSpPr txBox="1">
            <a:spLocks/>
          </p:cNvSpPr>
          <p:nvPr/>
        </p:nvSpPr>
        <p:spPr bwMode="auto">
          <a:xfrm rot="21115848">
            <a:off x="-74273" y="131904"/>
            <a:ext cx="3962400" cy="2819400"/>
          </a:xfrm>
          <a:prstGeom prst="rect">
            <a:avLst/>
          </a:prstGeom>
          <a:solidFill>
            <a:srgbClr val="FEFEEF"/>
          </a:solidFill>
          <a:ln w="9525">
            <a:noFill/>
            <a:miter lim="800000"/>
            <a:headEnd/>
            <a:tailEnd/>
          </a:ln>
        </p:spPr>
        <p:txBody>
          <a:bodyPr anchor="ct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000" b="1" i="0" u="none" strike="noStrike" kern="0" cap="none" spc="0" normalizeH="0" baseline="0" noProof="0" dirty="0">
                <a:ln>
                  <a:noFill/>
                </a:ln>
                <a:solidFill>
                  <a:srgbClr val="221304"/>
                </a:solidFill>
                <a:effectLst/>
                <a:uLnTx/>
                <a:uFillTx/>
                <a:latin typeface="Arial" panose="020B0604020202020204" pitchFamily="34" charset="0"/>
                <a:ea typeface="Accordance" panose="00000400000000000000" pitchFamily="2" charset="-78"/>
                <a:cs typeface="Arial" panose="020B0604020202020204" pitchFamily="34" charset="0"/>
              </a:rPr>
              <a:t>8 كرم المقدونيين</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000" b="1" i="0" u="none" strike="noStrike" kern="0" cap="none" spc="0" normalizeH="0" baseline="0" noProof="0" dirty="0">
                <a:ln>
                  <a:noFill/>
                </a:ln>
                <a:solidFill>
                  <a:srgbClr val="221304"/>
                </a:solidFill>
                <a:effectLst/>
                <a:uLnTx/>
                <a:uFillTx/>
                <a:latin typeface="Arial" panose="020B0604020202020204" pitchFamily="34" charset="0"/>
                <a:ea typeface="Accordance" panose="00000400000000000000" pitchFamily="2" charset="-78"/>
                <a:cs typeface="Arial" panose="020B0604020202020204" pitchFamily="34" charset="0"/>
              </a:rPr>
              <a:t>9 فرصة للعطاء ببهجة</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000" b="1" i="0" u="none" strike="noStrike" kern="0" cap="none" spc="0" normalizeH="0" baseline="0" noProof="0" dirty="0">
                <a:ln>
                  <a:noFill/>
                </a:ln>
                <a:solidFill>
                  <a:srgbClr val="221304"/>
                </a:solidFill>
                <a:effectLst/>
                <a:uLnTx/>
                <a:uFillTx/>
                <a:latin typeface="Arial" panose="020B0604020202020204" pitchFamily="34" charset="0"/>
                <a:ea typeface="Accordance" panose="00000400000000000000" pitchFamily="2" charset="-78"/>
                <a:cs typeface="Arial" panose="020B0604020202020204" pitchFamily="34" charset="0"/>
              </a:rPr>
              <a:t>10 السلطة الروحية لبولس</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000" b="1" i="0" u="none" strike="noStrike" kern="0" cap="none" spc="0" normalizeH="0" baseline="0" noProof="0" dirty="0">
                <a:ln>
                  <a:noFill/>
                </a:ln>
                <a:solidFill>
                  <a:srgbClr val="221304"/>
                </a:solidFill>
                <a:effectLst/>
                <a:uLnTx/>
                <a:uFillTx/>
                <a:latin typeface="Arial" panose="020B0604020202020204" pitchFamily="34" charset="0"/>
                <a:ea typeface="Accordance" panose="00000400000000000000" pitchFamily="2" charset="-78"/>
                <a:cs typeface="Arial" panose="020B0604020202020204" pitchFamily="34" charset="0"/>
              </a:rPr>
              <a:t>11 افتخار بولس بالمسيح</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000" b="1" i="0" u="none" strike="noStrike" kern="0" cap="none" spc="0" normalizeH="0" baseline="0" noProof="0" dirty="0">
                <a:ln>
                  <a:noFill/>
                </a:ln>
                <a:solidFill>
                  <a:srgbClr val="221304"/>
                </a:solidFill>
                <a:effectLst/>
                <a:uLnTx/>
                <a:uFillTx/>
                <a:latin typeface="Arial" panose="020B0604020202020204" pitchFamily="34" charset="0"/>
                <a:ea typeface="Accordance" panose="00000400000000000000" pitchFamily="2" charset="-78"/>
                <a:cs typeface="Arial" panose="020B0604020202020204" pitchFamily="34" charset="0"/>
              </a:rPr>
              <a:t>12 اختبار شوكة بولس</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2000" b="1" i="0" u="none" strike="noStrike" kern="0" cap="none" spc="0" normalizeH="0" baseline="0" noProof="0" dirty="0">
                <a:ln>
                  <a:noFill/>
                </a:ln>
                <a:solidFill>
                  <a:srgbClr val="221304"/>
                </a:solidFill>
                <a:effectLst/>
                <a:uLnTx/>
                <a:uFillTx/>
                <a:latin typeface="Arial" panose="020B0604020202020204" pitchFamily="34" charset="0"/>
                <a:ea typeface="Accordance" panose="00000400000000000000" pitchFamily="2" charset="-78"/>
                <a:cs typeface="Arial" panose="020B0604020202020204" pitchFamily="34" charset="0"/>
              </a:rPr>
              <a:t>13  أرواح تحتمل الاختبار</a:t>
            </a:r>
          </a:p>
          <a:p>
            <a:pPr marL="0" marR="0" lvl="0" indent="0" algn="r" defTabSz="914400" rtl="0" eaLnBrk="0" fontAlgn="base" latinLnBrk="0" hangingPunct="0">
              <a:lnSpc>
                <a:spcPct val="100000"/>
              </a:lnSpc>
              <a:spcBef>
                <a:spcPct val="0"/>
              </a:spcBef>
              <a:spcAft>
                <a:spcPct val="0"/>
              </a:spcAft>
              <a:buClrTx/>
              <a:buSzTx/>
              <a:buFontTx/>
              <a:buNone/>
              <a:tabLst/>
              <a:defRPr/>
            </a:pPr>
            <a:endParaRPr kumimoji="0" lang="ar-JO" sz="2000" b="1" i="0" u="none" strike="noStrike" kern="0" cap="none" spc="0" normalizeH="0" baseline="0" noProof="0" dirty="0">
              <a:ln>
                <a:noFill/>
              </a:ln>
              <a:solidFill>
                <a:srgbClr val="221304"/>
              </a:solidFill>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8" name="Rectangle 3"/>
          <p:cNvSpPr txBox="1">
            <a:spLocks noChangeArrowheads="1"/>
          </p:cNvSpPr>
          <p:nvPr/>
        </p:nvSpPr>
        <p:spPr bwMode="auto">
          <a:xfrm>
            <a:off x="0" y="6335106"/>
            <a:ext cx="9144000" cy="522894"/>
          </a:xfrm>
          <a:prstGeom prst="rect">
            <a:avLst/>
          </a:prstGeom>
          <a:solidFill>
            <a:schemeClr val="tx1"/>
          </a:solidFill>
          <a:ln>
            <a:noFill/>
          </a:ln>
          <a:effectLst>
            <a:outerShdw blurRad="63500" dist="35921" dir="2700000" algn="ctr" rotWithShape="0">
              <a:srgbClr val="808080">
                <a:alpha val="74998"/>
              </a:srgbClr>
            </a:outerShdw>
          </a:effectLst>
          <a:extLs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Accordance" panose="00000400000000000000" pitchFamily="2" charset="-78"/>
                <a:cs typeface="Arial" panose="020B0604020202020204" pitchFamily="34" charset="0"/>
              </a:rPr>
              <a:t>باري هدلستون، الكتاب المقدس المتناغم </a:t>
            </a:r>
            <a:endParaRPr kumimoji="0" lang="en-US" sz="2400" b="1" i="0"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Accordance" panose="00000400000000000000" pitchFamily="2" charset="-78"/>
              <a:cs typeface="Arial" panose="020B0604020202020204" pitchFamily="34" charset="0"/>
            </a:endParaRPr>
          </a:p>
        </p:txBody>
      </p:sp>
    </p:spTree>
    <p:extLst>
      <p:ext uri="{BB962C8B-B14F-4D97-AF65-F5344CB8AC3E}">
        <p14:creationId xmlns:p14="http://schemas.microsoft.com/office/powerpoint/2010/main" val="28535395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52579"/>
                                        </p:tgtEl>
                                        <p:attrNameLst>
                                          <p:attrName>style.visibility</p:attrName>
                                        </p:attrNameLst>
                                      </p:cBhvr>
                                      <p:to>
                                        <p:strVal val="visible"/>
                                      </p:to>
                                    </p:set>
                                    <p:animEffect transition="in" filter="blinds(horizontal)">
                                      <p:cBhvr>
                                        <p:cTn id="7" dur="500"/>
                                        <p:tgtEl>
                                          <p:spTgt spid="15257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2579" grpId="0" animBg="1"/>
    </p:bldLst>
  </p:timing>
</p:sld>
</file>

<file path=ppt/slides/slide15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BE8F8C32-4E69-1A4B-B104-6487962E39D8}"/>
              </a:ext>
            </a:extLst>
          </p:cNvPr>
          <p:cNvGrpSpPr/>
          <p:nvPr/>
        </p:nvGrpSpPr>
        <p:grpSpPr>
          <a:xfrm>
            <a:off x="4788024" y="52972"/>
            <a:ext cx="4896543" cy="4338122"/>
            <a:chOff x="-324544" y="0"/>
            <a:chExt cx="4896543" cy="4338122"/>
          </a:xfrm>
        </p:grpSpPr>
        <p:pic>
          <p:nvPicPr>
            <p:cNvPr id="7" name="Graphic 6">
              <a:extLst>
                <a:ext uri="{FF2B5EF4-FFF2-40B4-BE49-F238E27FC236}">
                  <a16:creationId xmlns:a16="http://schemas.microsoft.com/office/drawing/2014/main" id="{E3F4A0A9-33E1-AA4B-B242-36CE03E96218}"/>
                </a:ext>
              </a:extLst>
            </p:cNvPr>
            <p:cNvPicPr>
              <a:picLocks noChangeAspect="1"/>
            </p:cNvPicPr>
            <p:nvPr/>
          </p:nvPicPr>
          <p:blipFill>
            <a:blip cstate="screen">
              <a:extLst>
                <a:ext uri="{28A0092B-C50C-407E-A947-70E740481C1C}">
                  <a14:useLocalDpi xmlns:a14="http://schemas.microsoft.com/office/drawing/2010/main"/>
                </a:ext>
                <a:ext uri="{96DAC541-7B7A-43D3-8B79-37D633B846F1}">
                  <asvg:svgBlip xmlns:asvg="http://schemas.microsoft.com/office/drawing/2016/SVG/main" r:embed="rId3"/>
                </a:ext>
              </a:extLst>
            </a:blip>
            <a:stretch>
              <a:fillRect/>
            </a:stretch>
          </p:blipFill>
          <p:spPr>
            <a:xfrm>
              <a:off x="-324544" y="0"/>
              <a:ext cx="4896543" cy="4338122"/>
            </a:xfrm>
            <a:prstGeom prst="rect">
              <a:avLst/>
            </a:prstGeom>
          </p:spPr>
        </p:pic>
        <p:sp>
          <p:nvSpPr>
            <p:cNvPr id="2" name="Oval 1">
              <a:extLst>
                <a:ext uri="{FF2B5EF4-FFF2-40B4-BE49-F238E27FC236}">
                  <a16:creationId xmlns:a16="http://schemas.microsoft.com/office/drawing/2014/main" id="{D586688F-ED6D-3340-B876-1EDDB392B750}"/>
                </a:ext>
              </a:extLst>
            </p:cNvPr>
            <p:cNvSpPr/>
            <p:nvPr/>
          </p:nvSpPr>
          <p:spPr bwMode="auto">
            <a:xfrm>
              <a:off x="899592" y="1052937"/>
              <a:ext cx="2160240" cy="2232248"/>
            </a:xfrm>
            <a:prstGeom prst="ellipse">
              <a:avLst/>
            </a:prstGeom>
            <a:solidFill>
              <a:schemeClr val="tx1"/>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cs typeface="+mn-cs"/>
              </a:endParaRPr>
            </a:p>
          </p:txBody>
        </p:sp>
      </p:grpSp>
      <p:sp>
        <p:nvSpPr>
          <p:cNvPr id="900098" name="Rectangle 2"/>
          <p:cNvSpPr>
            <a:spLocks noGrp="1" noChangeArrowheads="1"/>
          </p:cNvSpPr>
          <p:nvPr>
            <p:ph type="ctrTitle"/>
          </p:nvPr>
        </p:nvSpPr>
        <p:spPr>
          <a:xfrm>
            <a:off x="-36512" y="3632504"/>
            <a:ext cx="9143999" cy="1080120"/>
          </a:xfrm>
          <a:effectLst/>
        </p:spPr>
        <p:txBody>
          <a:bodyPr/>
          <a:lstStyle/>
          <a:p>
            <a:pPr>
              <a:defRPr/>
            </a:pPr>
            <a:r>
              <a:rPr lang="ar-JO" sz="13800" dirty="0">
                <a:solidFill>
                  <a:schemeClr val="tx2"/>
                </a:solidFill>
                <a:effectLst>
                  <a:glow rad="127000">
                    <a:schemeClr val="bg1"/>
                  </a:glow>
                </a:effectLst>
                <a:ea typeface="ＭＳ Ｐゴシック" charset="0"/>
              </a:rPr>
              <a:t>متجاوباً</a:t>
            </a:r>
            <a:endParaRPr lang="en-US" sz="13800" dirty="0">
              <a:solidFill>
                <a:schemeClr val="tx2"/>
              </a:solidFill>
              <a:effectLst>
                <a:glow rad="127000">
                  <a:schemeClr val="bg1"/>
                </a:glow>
              </a:effectLst>
              <a:ea typeface="ＭＳ Ｐゴシック" charset="0"/>
            </a:endParaRPr>
          </a:p>
        </p:txBody>
      </p:sp>
      <p:sp>
        <p:nvSpPr>
          <p:cNvPr id="9" name="Rectangle 2">
            <a:extLst>
              <a:ext uri="{FF2B5EF4-FFF2-40B4-BE49-F238E27FC236}">
                <a16:creationId xmlns:a16="http://schemas.microsoft.com/office/drawing/2014/main" id="{F7669E60-D32A-714B-B639-82C9391973F7}"/>
              </a:ext>
            </a:extLst>
          </p:cNvPr>
          <p:cNvSpPr txBox="1">
            <a:spLocks noChangeArrowheads="1"/>
          </p:cNvSpPr>
          <p:nvPr/>
        </p:nvSpPr>
        <p:spPr bwMode="auto">
          <a:xfrm>
            <a:off x="-36512" y="4941168"/>
            <a:ext cx="9144000" cy="115093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eaLnBrk="0" hangingPunct="0">
              <a:defRPr sz="8800" b="1">
                <a:solidFill>
                  <a:schemeClr val="tx2"/>
                </a:solidFill>
                <a:effectLst>
                  <a:glow rad="127000">
                    <a:schemeClr val="bg1"/>
                  </a:glow>
                </a:effectLst>
                <a:latin typeface="Arial"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i="0" u="none" strike="noStrike" kern="120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Arial" panose="020B0604020202020204" pitchFamily="34" charset="0"/>
              </a:rPr>
              <a:t>٢ كورنثوس</a:t>
            </a:r>
          </a:p>
        </p:txBody>
      </p:sp>
      <p:sp>
        <p:nvSpPr>
          <p:cNvPr id="10" name="Text Box 5">
            <a:extLst>
              <a:ext uri="{FF2B5EF4-FFF2-40B4-BE49-F238E27FC236}">
                <a16:creationId xmlns:a16="http://schemas.microsoft.com/office/drawing/2014/main" id="{6FF45E72-4F06-3945-B6F0-2DD2EA08CAAF}"/>
              </a:ext>
            </a:extLst>
          </p:cNvPr>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جريفيث</a:t>
            </a: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a:t>
            </a:r>
            <a:endPar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
        <p:nvSpPr>
          <p:cNvPr id="6" name="Rectangle 2">
            <a:extLst>
              <a:ext uri="{FF2B5EF4-FFF2-40B4-BE49-F238E27FC236}">
                <a16:creationId xmlns:a16="http://schemas.microsoft.com/office/drawing/2014/main" id="{C32AE8B0-3A6D-B34E-8B52-61087E3824C8}"/>
              </a:ext>
            </a:extLst>
          </p:cNvPr>
          <p:cNvSpPr txBox="1">
            <a:spLocks noChangeArrowheads="1"/>
          </p:cNvSpPr>
          <p:nvPr/>
        </p:nvSpPr>
        <p:spPr bwMode="auto">
          <a:xfrm>
            <a:off x="5166320" y="1520435"/>
            <a:ext cx="3851919" cy="1080120"/>
          </a:xfrm>
          <a:prstGeom prst="rect">
            <a:avLst/>
          </a:prstGeom>
          <a:noFill/>
          <a:ln>
            <a:noFill/>
          </a:ln>
          <a:effectLst>
            <a:glow rad="127000">
              <a:schemeClr val="tx1"/>
            </a:glow>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16600" b="1" i="0"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كن</a:t>
            </a:r>
            <a:endParaRPr kumimoji="0" lang="en-US" sz="16600" b="1" i="0"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1" name="Rectangle 2">
            <a:extLst>
              <a:ext uri="{FF2B5EF4-FFF2-40B4-BE49-F238E27FC236}">
                <a16:creationId xmlns:a16="http://schemas.microsoft.com/office/drawing/2014/main" id="{E3A81433-15B3-8347-B18F-2ED64439B9EE}"/>
              </a:ext>
            </a:extLst>
          </p:cNvPr>
          <p:cNvSpPr txBox="1">
            <a:spLocks noChangeArrowheads="1"/>
          </p:cNvSpPr>
          <p:nvPr/>
        </p:nvSpPr>
        <p:spPr bwMode="auto">
          <a:xfrm>
            <a:off x="-466539" y="-1461804"/>
            <a:ext cx="9143999" cy="108012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9600" b="1" i="0"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Arial" panose="020B0604020202020204" pitchFamily="34" charset="0"/>
              </a:rPr>
              <a:t>كن</a:t>
            </a:r>
            <a:r>
              <a:rPr kumimoji="0" lang="en-US" sz="9600" b="1" i="0"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Arial" panose="020B0604020202020204" pitchFamily="34" charset="0"/>
              </a:rPr>
              <a:t> </a:t>
            </a:r>
            <a:r>
              <a:rPr kumimoji="0" lang="ar-JO" sz="9600" b="1" i="0"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Arial" panose="020B0604020202020204" pitchFamily="34" charset="0"/>
              </a:rPr>
              <a:t>متجاوباً</a:t>
            </a:r>
            <a:endParaRPr kumimoji="0" lang="en-US" sz="9600" b="1" i="0"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88886584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blinds(horizontal)">
                                      <p:cBhvr>
                                        <p:cTn id="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1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http://transformationllc.com/wp-content/uploads/2014/10/Conflict-Transformation-Open-vs-Closed-Receiving-Feedback.png">
            <a:extLst>
              <a:ext uri="{FF2B5EF4-FFF2-40B4-BE49-F238E27FC236}">
                <a16:creationId xmlns:a16="http://schemas.microsoft.com/office/drawing/2014/main" id="{EA6DB941-16FC-3449-ACF8-F0C1F51609C0}"/>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0" y="382587"/>
            <a:ext cx="3851920" cy="6092825"/>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517149"/>
            <a:ext cx="4355976" cy="1086599"/>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rPr>
              <a:t>منفتح</a:t>
            </a:r>
            <a:endParaRPr lang="en-US" sz="4800" dirty="0">
              <a:effectLst>
                <a:glow rad="127000">
                  <a:schemeClr val="tx1"/>
                </a:glow>
              </a:effectLst>
              <a:ea typeface="ＭＳ Ｐゴシック" charset="0"/>
            </a:endParaRPr>
          </a:p>
        </p:txBody>
      </p:sp>
      <p:grpSp>
        <p:nvGrpSpPr>
          <p:cNvPr id="2" name="Group 1">
            <a:extLst>
              <a:ext uri="{FF2B5EF4-FFF2-40B4-BE49-F238E27FC236}">
                <a16:creationId xmlns:a16="http://schemas.microsoft.com/office/drawing/2014/main" id="{557634F0-E45A-A642-B55B-69B3B2925588}"/>
              </a:ext>
            </a:extLst>
          </p:cNvPr>
          <p:cNvGrpSpPr/>
          <p:nvPr/>
        </p:nvGrpSpPr>
        <p:grpSpPr>
          <a:xfrm>
            <a:off x="3851920" y="382587"/>
            <a:ext cx="5073489" cy="6092825"/>
            <a:chOff x="3851920" y="382587"/>
            <a:chExt cx="5073489" cy="6092825"/>
          </a:xfrm>
        </p:grpSpPr>
        <p:pic>
          <p:nvPicPr>
            <p:cNvPr id="5" name="Picture 4" descr="http://transformationllc.com/wp-content/uploads/2014/10/Conflict-Transformation-Open-vs-Closed-Receiving-Feedback.png">
              <a:extLst>
                <a:ext uri="{FF2B5EF4-FFF2-40B4-BE49-F238E27FC236}">
                  <a16:creationId xmlns:a16="http://schemas.microsoft.com/office/drawing/2014/main" id="{ACD48931-7746-ED42-B220-DD3BDD954A28}"/>
                </a:ext>
              </a:extLst>
            </p:cNvPr>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3851920" y="382587"/>
              <a:ext cx="5073489" cy="6092825"/>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id="{46E3AFD0-EF9C-EB41-9077-2FA8431BAA36}"/>
                </a:ext>
              </a:extLst>
            </p:cNvPr>
            <p:cNvSpPr txBox="1">
              <a:spLocks noChangeArrowheads="1"/>
            </p:cNvSpPr>
            <p:nvPr/>
          </p:nvSpPr>
          <p:spPr bwMode="auto">
            <a:xfrm>
              <a:off x="4067944" y="517149"/>
              <a:ext cx="4355976" cy="1086599"/>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منغلق</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grpSp>
    </p:spTree>
    <p:extLst>
      <p:ext uri="{BB962C8B-B14F-4D97-AF65-F5344CB8AC3E}">
        <p14:creationId xmlns:p14="http://schemas.microsoft.com/office/powerpoint/2010/main" val="39307169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5"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strVal val="#ppt_w*0.70"/>
                                          </p:val>
                                        </p:tav>
                                        <p:tav tm="100000">
                                          <p:val>
                                            <p:strVal val="#ppt_w"/>
                                          </p:val>
                                        </p:tav>
                                      </p:tavLst>
                                    </p:anim>
                                    <p:anim calcmode="lin" valueType="num">
                                      <p:cBhvr>
                                        <p:cTn id="8" dur="1000" fill="hold"/>
                                        <p:tgtEl>
                                          <p:spTgt spid="2"/>
                                        </p:tgtEl>
                                        <p:attrNameLst>
                                          <p:attrName>ppt_h</p:attrName>
                                        </p:attrNameLst>
                                      </p:cBhvr>
                                      <p:tavLst>
                                        <p:tav tm="0">
                                          <p:val>
                                            <p:strVal val="#ppt_h"/>
                                          </p:val>
                                        </p:tav>
                                        <p:tav tm="100000">
                                          <p:val>
                                            <p:strVal val="#ppt_h"/>
                                          </p:val>
                                        </p:tav>
                                      </p:tavLst>
                                    </p:anim>
                                    <p:animEffect transition="in" filter="fade">
                                      <p:cBhvr>
                                        <p:cTn id="9"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44385" name="Rectangle 3" descr="EXPTEXTB"/>
          <p:cNvSpPr>
            <a:spLocks noChangeArrowheads="1"/>
          </p:cNvSpPr>
          <p:nvPr/>
        </p:nvSpPr>
        <p:spPr bwMode="auto">
          <a:xfrm>
            <a:off x="0" y="0"/>
            <a:ext cx="9144000" cy="6858000"/>
          </a:xfrm>
          <a:prstGeom prst="rect">
            <a:avLst/>
          </a:prstGeom>
          <a:gradFill rotWithShape="1">
            <a:gsLst>
              <a:gs pos="0">
                <a:srgbClr val="000090"/>
              </a:gs>
              <a:gs pos="100000">
                <a:schemeClr val="tx1"/>
              </a:gs>
            </a:gsLst>
            <a:path path="shape">
              <a:fillToRect l="50000" t="50000" r="50000" b="50000"/>
            </a:path>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40966" name="Text Box 6"/>
          <p:cNvSpPr txBox="1">
            <a:spLocks noChangeArrowheads="1"/>
          </p:cNvSpPr>
          <p:nvPr/>
        </p:nvSpPr>
        <p:spPr bwMode="auto">
          <a:xfrm>
            <a:off x="76200" y="1143000"/>
            <a:ext cx="6248400" cy="708025"/>
          </a:xfrm>
          <a:prstGeom prst="rect">
            <a:avLst/>
          </a:prstGeom>
          <a:gradFill flip="none" rotWithShape="1">
            <a:gsLst>
              <a:gs pos="64000">
                <a:schemeClr val="tx2">
                  <a:lumMod val="25000"/>
                  <a:lumOff val="75000"/>
                </a:schemeClr>
              </a:gs>
              <a:gs pos="100000">
                <a:srgbClr val="FFFFFF"/>
              </a:gs>
            </a:gsLst>
            <a:path path="rect">
              <a:fillToRect l="100000" t="100000"/>
            </a:path>
            <a:tileRect r="-100000" b="-100000"/>
          </a:gradFill>
          <a:ln w="12700">
            <a:solidFill>
              <a:schemeClr val="tx1"/>
            </a:solidFill>
            <a:miter lim="800000"/>
            <a:headEnd/>
            <a:tailEnd/>
          </a:ln>
          <a:effectLst/>
        </p:spPr>
        <p:txBody>
          <a:bodyPr lIns="0" rIns="0">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إلى أقصى الأرض (أعمال 1: 8)</a:t>
            </a:r>
            <a:endPar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أع</a:t>
            </a:r>
            <a:r>
              <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9</a:t>
            </a:r>
            <a:r>
              <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13</a:t>
            </a:r>
            <a:r>
              <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14</a:t>
            </a:r>
            <a:r>
              <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15</a:t>
            </a:r>
            <a:r>
              <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16</a:t>
            </a:r>
            <a:r>
              <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18</a:t>
            </a:r>
            <a:r>
              <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21</a:t>
            </a:r>
            <a:r>
              <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27</a:t>
            </a:r>
            <a:r>
              <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a:t>
            </a:r>
            <a:r>
              <a:rPr kumimoji="0" lang="ar-JO"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28</a:t>
            </a:r>
            <a:endParaRPr kumimoji="0" lang="en-US" sz="20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44387" name="Text Box 16"/>
          <p:cNvSpPr txBox="1">
            <a:spLocks noChangeArrowheads="1"/>
          </p:cNvSpPr>
          <p:nvPr/>
        </p:nvSpPr>
        <p:spPr bwMode="auto">
          <a:xfrm>
            <a:off x="1828800" y="2338388"/>
            <a:ext cx="838200" cy="55399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خريف 49</a:t>
            </a:r>
            <a:endParaRPr kumimoji="0" lang="en-US"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المجمع</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44388" name="Text Box 17"/>
          <p:cNvSpPr txBox="1">
            <a:spLocks noChangeArrowheads="1"/>
          </p:cNvSpPr>
          <p:nvPr/>
        </p:nvSpPr>
        <p:spPr bwMode="auto">
          <a:xfrm>
            <a:off x="4724400" y="2133600"/>
            <a:ext cx="685800" cy="738664"/>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أيار 57 –آب 59</a:t>
            </a:r>
            <a:endParaRPr kumimoji="0" lang="en-US"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المحاكمات</a:t>
            </a: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44389" name="Line 19"/>
          <p:cNvSpPr>
            <a:spLocks noChangeShapeType="1"/>
          </p:cNvSpPr>
          <p:nvPr/>
        </p:nvSpPr>
        <p:spPr bwMode="auto">
          <a:xfrm>
            <a:off x="0" y="2590800"/>
            <a:ext cx="9067800" cy="0"/>
          </a:xfrm>
          <a:prstGeom prst="line">
            <a:avLst/>
          </a:prstGeom>
          <a:noFill/>
          <a:ln w="76200">
            <a:solidFill>
              <a:schemeClr val="bg1"/>
            </a:solidFill>
            <a:round/>
            <a:headEnd/>
            <a:tailEnd type="triangle" w="med" len="med"/>
          </a:ln>
          <a:extLst>
            <a:ext uri="{909E8E84-426E-40dd-AFC4-6F175D3DCCD1}">
              <a14:hiddenFill xmlns="" xmlns:a14="http://schemas.microsoft.com/office/drawing/2010/main">
                <a:noFill/>
              </a14:hiddenFill>
            </a:ext>
          </a:extLst>
        </p:spPr>
        <p:txBody>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144390" name="Text Box 20"/>
          <p:cNvSpPr txBox="1">
            <a:spLocks noChangeArrowheads="1"/>
          </p:cNvSpPr>
          <p:nvPr/>
        </p:nvSpPr>
        <p:spPr bwMode="auto">
          <a:xfrm>
            <a:off x="8296275" y="2324100"/>
            <a:ext cx="847725" cy="50783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ربيع 68</a:t>
            </a:r>
            <a:endParaRPr kumimoji="0" lang="en-US"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إتساع الكنيسة</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44391" name="Text Box 21"/>
          <p:cNvSpPr txBox="1">
            <a:spLocks noChangeArrowheads="1"/>
          </p:cNvSpPr>
          <p:nvPr/>
        </p:nvSpPr>
        <p:spPr bwMode="auto">
          <a:xfrm>
            <a:off x="0" y="3276600"/>
            <a:ext cx="9144000" cy="7078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35</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48</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49</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50</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52</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53</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57</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60</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62</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67</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68</a:t>
            </a:r>
            <a: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95</a:t>
            </a:r>
            <a:endPar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44392" name="Text Box 7"/>
          <p:cNvSpPr txBox="1">
            <a:spLocks noChangeArrowheads="1"/>
          </p:cNvSpPr>
          <p:nvPr/>
        </p:nvSpPr>
        <p:spPr bwMode="auto">
          <a:xfrm>
            <a:off x="914400" y="1981200"/>
            <a:ext cx="990600" cy="1354138"/>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720"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نيسان 48 -</a:t>
            </a:r>
            <a:br>
              <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br>
            <a:r>
              <a:rPr kumimoji="0" lang="ar-JO"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أيلول 49</a:t>
            </a:r>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1</a:t>
            </a:r>
            <a:b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br>
            <a:r>
              <a:rPr kumimoji="0" lang="ar-JO"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غلاطية</a:t>
            </a: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9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144393" name="Text Box 9"/>
          <p:cNvSpPr txBox="1">
            <a:spLocks noChangeArrowheads="1"/>
          </p:cNvSpPr>
          <p:nvPr/>
        </p:nvSpPr>
        <p:spPr bwMode="auto">
          <a:xfrm>
            <a:off x="3743325" y="1981200"/>
            <a:ext cx="990600" cy="1354138"/>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720"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ربيع 53 -</a:t>
            </a:r>
            <a:br>
              <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br>
            <a:r>
              <a:rPr kumimoji="0" lang="ar-JO"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أيار 57</a:t>
            </a:r>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3</a:t>
            </a:r>
            <a:b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br>
            <a:r>
              <a:rPr kumimoji="0" lang="ar-JO"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أسيا</a:t>
            </a: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10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40970" name="Text Box 10"/>
          <p:cNvSpPr txBox="1">
            <a:spLocks noChangeArrowheads="1"/>
          </p:cNvSpPr>
          <p:nvPr/>
        </p:nvSpPr>
        <p:spPr bwMode="auto">
          <a:xfrm>
            <a:off x="5334000" y="1981200"/>
            <a:ext cx="990600" cy="1354138"/>
          </a:xfrm>
          <a:prstGeom prst="rect">
            <a:avLst/>
          </a:prstGeom>
          <a:solidFill>
            <a:schemeClr val="accent4"/>
          </a:solidFill>
          <a:ln w="12700">
            <a:solidFill>
              <a:srgbClr val="FFFFFF"/>
            </a:solidFill>
            <a:miter lim="800000"/>
            <a:headEnd/>
            <a:tailEnd/>
          </a:ln>
          <a:effectLst/>
        </p:spPr>
        <p:txBody>
          <a:bodyPr lIns="0" tIns="0" rIns="45720"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شباط 60</a:t>
            </a:r>
            <a:br>
              <a:rPr kumimoji="0" lang="en-US"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أيار 62</a:t>
            </a:r>
            <a:endParaRPr kumimoji="0" lang="en-US"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1</a:t>
            </a:r>
            <a:br>
              <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روما</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1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40971" name="Text Box 11"/>
          <p:cNvSpPr txBox="1">
            <a:spLocks noChangeArrowheads="1"/>
          </p:cNvSpPr>
          <p:nvPr/>
        </p:nvSpPr>
        <p:spPr bwMode="auto">
          <a:xfrm>
            <a:off x="7315200" y="1981200"/>
            <a:ext cx="990600" cy="1354138"/>
          </a:xfrm>
          <a:prstGeom prst="rect">
            <a:avLst/>
          </a:prstGeom>
          <a:solidFill>
            <a:schemeClr val="accent4"/>
          </a:solidFill>
          <a:ln w="12700">
            <a:solidFill>
              <a:srgbClr val="FFFFFF"/>
            </a:solidFill>
            <a:miter lim="800000"/>
            <a:headEnd/>
            <a:tailEnd/>
          </a:ln>
          <a:effectLst/>
        </p:spPr>
        <p:txBody>
          <a:bodyPr lIns="0" tIns="0" rIns="45720"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خريف 67 -</a:t>
            </a:r>
            <a:br>
              <a:rPr kumimoji="0" lang="en-US"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ربيع 68</a:t>
            </a:r>
            <a:endParaRPr kumimoji="0" lang="en-US"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a:t>
            </a:r>
            <a:br>
              <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روما</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1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44396" name="TextBox 27"/>
          <p:cNvSpPr txBox="1">
            <a:spLocks noChangeArrowheads="1"/>
          </p:cNvSpPr>
          <p:nvPr/>
        </p:nvSpPr>
        <p:spPr bwMode="auto">
          <a:xfrm>
            <a:off x="7924800" y="71438"/>
            <a:ext cx="1155700" cy="1016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38</a:t>
            </a:r>
            <a:b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124</a:t>
            </a:r>
            <a:br>
              <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39-41</a:t>
            </a:r>
            <a:endPar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44397" name="Text Box 9"/>
          <p:cNvSpPr txBox="1">
            <a:spLocks noChangeArrowheads="1"/>
          </p:cNvSpPr>
          <p:nvPr/>
        </p:nvSpPr>
        <p:spPr bwMode="auto">
          <a:xfrm>
            <a:off x="6324600" y="1981200"/>
            <a:ext cx="990600" cy="1354138"/>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720"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ربيع 62 -</a:t>
            </a:r>
            <a:br>
              <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br>
            <a:r>
              <a:rPr kumimoji="0" lang="ar-JO"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خريف 67</a:t>
            </a:r>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4</a:t>
            </a:r>
            <a:b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br>
            <a:r>
              <a:rPr kumimoji="0" lang="ar-JO"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إسبانيا</a:t>
            </a: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10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34" name="Title 33"/>
          <p:cNvSpPr>
            <a:spLocks noGrp="1"/>
          </p:cNvSpPr>
          <p:nvPr>
            <p:ph type="title" idx="4294967295"/>
          </p:nvPr>
        </p:nvSpPr>
        <p:spPr>
          <a:xfrm>
            <a:off x="152400" y="21848"/>
            <a:ext cx="7772400" cy="1077218"/>
          </a:xfrm>
          <a:gradFill flip="none" rotWithShape="1">
            <a:gsLst>
              <a:gs pos="0">
                <a:srgbClr val="008000"/>
              </a:gs>
              <a:gs pos="100000">
                <a:srgbClr val="000000"/>
              </a:gs>
            </a:gsLst>
            <a:path path="shape">
              <a:fillToRect l="50000" t="50000" r="50000" b="50000"/>
            </a:path>
            <a:tileRect/>
          </a:gradFill>
          <a:ln>
            <a:miter lim="800000"/>
            <a:headEnd/>
            <a:tailEnd/>
          </a:ln>
          <a:effectLst>
            <a:glow rad="101600">
              <a:srgbClr val="008000">
                <a:alpha val="75000"/>
              </a:srgbClr>
            </a:glow>
            <a:outerShdw blurRad="63500" dist="17961" dir="2700000" algn="ctr" rotWithShape="0">
              <a:schemeClr val="tx1">
                <a:alpha val="74998"/>
              </a:schemeClr>
            </a:outerShdw>
          </a:effec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eaLnBrk="1" hangingPunct="1">
              <a:spcBef>
                <a:spcPct val="50000"/>
              </a:spcBef>
              <a:defRPr/>
            </a:pPr>
            <a:r>
              <a:rPr lang="ar-JO" sz="3200" b="1" dirty="0">
                <a:solidFill>
                  <a:srgbClr val="FFFFFF"/>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 نظرة عامة على العهد الجديد </a:t>
            </a:r>
            <a:br>
              <a:rPr lang="ar-JO" sz="3200" b="1" dirty="0">
                <a:solidFill>
                  <a:srgbClr val="FFFFFF"/>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br>
            <a:r>
              <a:rPr lang="ar-JO" sz="3200" b="1" dirty="0">
                <a:solidFill>
                  <a:srgbClr val="FFFFFF"/>
                </a:solidFill>
                <a:effectLst>
                  <a:outerShdw blurRad="38100" dist="38100" dir="2700000" algn="tl">
                    <a:srgbClr val="000000">
                      <a:alpha val="43137"/>
                    </a:srgbClr>
                  </a:outerShdw>
                </a:effectLst>
                <a:latin typeface="Arial" panose="020B0604020202020204" pitchFamily="34" charset="0"/>
                <a:cs typeface="Arial" panose="020B0604020202020204" pitchFamily="34" charset="0"/>
              </a:rPr>
              <a:t>(الكلمات المفتاحية للرسائل البولسية)</a:t>
            </a:r>
            <a:endParaRPr lang="en-US" sz="3200" b="1" dirty="0">
              <a:solidFill>
                <a:srgbClr val="FFFFFF"/>
              </a:solidFill>
              <a:latin typeface="Arial" panose="020B0604020202020204" pitchFamily="34" charset="0"/>
              <a:cs typeface="Arial" panose="020B0604020202020204" pitchFamily="34" charset="0"/>
            </a:endParaRPr>
          </a:p>
        </p:txBody>
      </p:sp>
      <p:sp>
        <p:nvSpPr>
          <p:cNvPr id="50" name="Text Box 19"/>
          <p:cNvSpPr txBox="1">
            <a:spLocks noChangeArrowheads="1"/>
          </p:cNvSpPr>
          <p:nvPr/>
        </p:nvSpPr>
        <p:spPr bwMode="auto">
          <a:xfrm>
            <a:off x="152400" y="5486400"/>
            <a:ext cx="1800225"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rIns="0">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الأناجيل و الأعمال</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51" name="Text Box 19"/>
          <p:cNvSpPr txBox="1">
            <a:spLocks noChangeArrowheads="1"/>
          </p:cNvSpPr>
          <p:nvPr/>
        </p:nvSpPr>
        <p:spPr bwMode="auto">
          <a:xfrm>
            <a:off x="152400" y="5954713"/>
            <a:ext cx="1800225" cy="368300"/>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rIns="0">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الرسائل البولسية</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144413" name="Text Box 20"/>
          <p:cNvSpPr txBox="1">
            <a:spLocks noChangeArrowheads="1"/>
          </p:cNvSpPr>
          <p:nvPr/>
        </p:nvSpPr>
        <p:spPr bwMode="auto">
          <a:xfrm>
            <a:off x="6477000" y="6553200"/>
            <a:ext cx="2447925" cy="1846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رحلات بولس التبشيرية والكلمات المفتاحية</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44424" name="Text Box 7"/>
          <p:cNvSpPr txBox="1">
            <a:spLocks noChangeArrowheads="1"/>
          </p:cNvSpPr>
          <p:nvPr/>
        </p:nvSpPr>
        <p:spPr bwMode="auto">
          <a:xfrm>
            <a:off x="2667000" y="1981200"/>
            <a:ext cx="990600" cy="1322388"/>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720"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نيسان 50 -</a:t>
            </a:r>
            <a:br>
              <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br>
            <a:r>
              <a:rPr kumimoji="0" lang="ar-JO"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أيلول 52</a:t>
            </a:r>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2</a:t>
            </a:r>
            <a:br>
              <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br>
            <a:r>
              <a:rPr kumimoji="0" lang="ar-JO"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بحر إيجة</a:t>
            </a: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9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144425" name="Text Box 17"/>
          <p:cNvSpPr txBox="1">
            <a:spLocks noChangeArrowheads="1"/>
          </p:cNvSpPr>
          <p:nvPr/>
        </p:nvSpPr>
        <p:spPr bwMode="auto">
          <a:xfrm>
            <a:off x="-76200" y="2133600"/>
            <a:ext cx="990600" cy="107721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صيف</a:t>
            </a: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35-37</a:t>
            </a:r>
            <a:endParaRPr kumimoji="0" lang="en-US" sz="1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دمشق</a:t>
            </a:r>
            <a:br>
              <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أنطاكية</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42" name="Text Box 10"/>
          <p:cNvSpPr txBox="1">
            <a:spLocks noChangeArrowheads="1"/>
          </p:cNvSpPr>
          <p:nvPr/>
        </p:nvSpPr>
        <p:spPr bwMode="auto">
          <a:xfrm>
            <a:off x="2286000" y="6324600"/>
            <a:ext cx="990600" cy="369888"/>
          </a:xfrm>
          <a:prstGeom prst="rect">
            <a:avLst/>
          </a:prstGeom>
          <a:solidFill>
            <a:schemeClr val="accent4"/>
          </a:solidFill>
          <a:ln w="12700">
            <a:solidFill>
              <a:srgbClr val="FFFFFF"/>
            </a:solidFill>
            <a:miter lim="800000"/>
            <a:headEnd/>
            <a:tailEnd/>
          </a:ln>
          <a:effectLst/>
        </p:spPr>
        <p:txBody>
          <a:bodyPr lIns="0" tIns="0" rIns="45720"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روما</a:t>
            </a:r>
            <a:endParaRPr kumimoji="0" lang="en-US" sz="1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44427" name="Text Box 20"/>
          <p:cNvSpPr txBox="1">
            <a:spLocks noChangeArrowheads="1"/>
          </p:cNvSpPr>
          <p:nvPr/>
        </p:nvSpPr>
        <p:spPr bwMode="auto">
          <a:xfrm>
            <a:off x="3352800" y="5907088"/>
            <a:ext cx="1600200" cy="2778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الرحلات</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44428" name="Text Box 9"/>
          <p:cNvSpPr txBox="1">
            <a:spLocks noChangeArrowheads="1"/>
          </p:cNvSpPr>
          <p:nvPr/>
        </p:nvSpPr>
        <p:spPr bwMode="auto">
          <a:xfrm>
            <a:off x="2286000" y="5861050"/>
            <a:ext cx="990600" cy="369888"/>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720"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1 2 3 4</a:t>
            </a:r>
            <a:endParaRPr kumimoji="0" lang="en-US" sz="10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144429" name="Text Box 20"/>
          <p:cNvSpPr txBox="1">
            <a:spLocks noChangeArrowheads="1"/>
          </p:cNvSpPr>
          <p:nvPr/>
        </p:nvSpPr>
        <p:spPr bwMode="auto">
          <a:xfrm>
            <a:off x="3352800" y="6370638"/>
            <a:ext cx="1600200" cy="2778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السجن المتكرر</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45" name="Text Box 19">
            <a:extLst>
              <a:ext uri="{FF2B5EF4-FFF2-40B4-BE49-F238E27FC236}">
                <a16:creationId xmlns:a16="http://schemas.microsoft.com/office/drawing/2014/main" id="{47999B5B-D8B5-5546-8C88-9A6C89B16635}"/>
              </a:ext>
            </a:extLst>
          </p:cNvPr>
          <p:cNvSpPr txBox="1">
            <a:spLocks noChangeArrowheads="1"/>
          </p:cNvSpPr>
          <p:nvPr/>
        </p:nvSpPr>
        <p:spPr bwMode="auto">
          <a:xfrm>
            <a:off x="990606" y="4114800"/>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غل</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46" name="Text Box 20">
            <a:extLst>
              <a:ext uri="{FF2B5EF4-FFF2-40B4-BE49-F238E27FC236}">
                <a16:creationId xmlns:a16="http://schemas.microsoft.com/office/drawing/2014/main" id="{D756F298-57B9-9F42-8A99-0188C25BE9DF}"/>
              </a:ext>
            </a:extLst>
          </p:cNvPr>
          <p:cNvSpPr txBox="1">
            <a:spLocks noChangeArrowheads="1"/>
          </p:cNvSpPr>
          <p:nvPr/>
        </p:nvSpPr>
        <p:spPr bwMode="auto">
          <a:xfrm>
            <a:off x="2713038" y="4114800"/>
            <a:ext cx="792162"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1 تس</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47" name="Text Box 21">
            <a:extLst>
              <a:ext uri="{FF2B5EF4-FFF2-40B4-BE49-F238E27FC236}">
                <a16:creationId xmlns:a16="http://schemas.microsoft.com/office/drawing/2014/main" id="{9523A642-CF2F-1F49-9A1C-ADB6AA55310B}"/>
              </a:ext>
            </a:extLst>
          </p:cNvPr>
          <p:cNvSpPr txBox="1">
            <a:spLocks noChangeArrowheads="1"/>
          </p:cNvSpPr>
          <p:nvPr/>
        </p:nvSpPr>
        <p:spPr bwMode="auto">
          <a:xfrm>
            <a:off x="2713038" y="4572000"/>
            <a:ext cx="792162"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2 تس</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52" name="Text Box 22">
            <a:extLst>
              <a:ext uri="{FF2B5EF4-FFF2-40B4-BE49-F238E27FC236}">
                <a16:creationId xmlns:a16="http://schemas.microsoft.com/office/drawing/2014/main" id="{1196505D-D0E3-0147-B94A-28F0299D999A}"/>
              </a:ext>
            </a:extLst>
          </p:cNvPr>
          <p:cNvSpPr txBox="1">
            <a:spLocks noChangeArrowheads="1"/>
          </p:cNvSpPr>
          <p:nvPr/>
        </p:nvSpPr>
        <p:spPr bwMode="auto">
          <a:xfrm>
            <a:off x="3810006" y="4114800"/>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1 كو</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54" name="Text Box 23">
            <a:extLst>
              <a:ext uri="{FF2B5EF4-FFF2-40B4-BE49-F238E27FC236}">
                <a16:creationId xmlns:a16="http://schemas.microsoft.com/office/drawing/2014/main" id="{05DEEAE1-845C-E14E-91A0-754B989E84E0}"/>
              </a:ext>
            </a:extLst>
          </p:cNvPr>
          <p:cNvSpPr txBox="1">
            <a:spLocks noChangeArrowheads="1"/>
          </p:cNvSpPr>
          <p:nvPr/>
        </p:nvSpPr>
        <p:spPr bwMode="auto">
          <a:xfrm>
            <a:off x="3810006" y="4572000"/>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2 كو</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58" name="Text Box 19">
            <a:extLst>
              <a:ext uri="{FF2B5EF4-FFF2-40B4-BE49-F238E27FC236}">
                <a16:creationId xmlns:a16="http://schemas.microsoft.com/office/drawing/2014/main" id="{8774E739-4085-4142-A8C4-6E76906706EA}"/>
              </a:ext>
            </a:extLst>
          </p:cNvPr>
          <p:cNvSpPr txBox="1">
            <a:spLocks noChangeArrowheads="1"/>
          </p:cNvSpPr>
          <p:nvPr/>
        </p:nvSpPr>
        <p:spPr bwMode="auto">
          <a:xfrm>
            <a:off x="990606"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مت</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59" name="Text Box 22">
            <a:extLst>
              <a:ext uri="{FF2B5EF4-FFF2-40B4-BE49-F238E27FC236}">
                <a16:creationId xmlns:a16="http://schemas.microsoft.com/office/drawing/2014/main" id="{EDBA7DB5-4969-9849-8925-DD182E6A0A0A}"/>
              </a:ext>
            </a:extLst>
          </p:cNvPr>
          <p:cNvSpPr txBox="1">
            <a:spLocks noChangeArrowheads="1"/>
          </p:cNvSpPr>
          <p:nvPr/>
        </p:nvSpPr>
        <p:spPr bwMode="auto">
          <a:xfrm>
            <a:off x="4572006"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لو</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0" name="Text Box 31">
            <a:extLst>
              <a:ext uri="{FF2B5EF4-FFF2-40B4-BE49-F238E27FC236}">
                <a16:creationId xmlns:a16="http://schemas.microsoft.com/office/drawing/2014/main" id="{4D41E696-B30A-C141-8C14-FA03928EC1D9}"/>
              </a:ext>
            </a:extLst>
          </p:cNvPr>
          <p:cNvSpPr txBox="1">
            <a:spLocks noChangeArrowheads="1"/>
          </p:cNvSpPr>
          <p:nvPr/>
        </p:nvSpPr>
        <p:spPr bwMode="auto">
          <a:xfrm>
            <a:off x="7391406"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يو</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1" name="Text Box 29">
            <a:extLst>
              <a:ext uri="{FF2B5EF4-FFF2-40B4-BE49-F238E27FC236}">
                <a16:creationId xmlns:a16="http://schemas.microsoft.com/office/drawing/2014/main" id="{F4364E60-30CB-E14D-AB77-DC74BDD6C1A0}"/>
              </a:ext>
            </a:extLst>
          </p:cNvPr>
          <p:cNvSpPr txBox="1">
            <a:spLocks noChangeArrowheads="1"/>
          </p:cNvSpPr>
          <p:nvPr/>
        </p:nvSpPr>
        <p:spPr bwMode="auto">
          <a:xfrm>
            <a:off x="6446838" y="3657600"/>
            <a:ext cx="792162"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مر</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2" name="Text Box 22">
            <a:extLst>
              <a:ext uri="{FF2B5EF4-FFF2-40B4-BE49-F238E27FC236}">
                <a16:creationId xmlns:a16="http://schemas.microsoft.com/office/drawing/2014/main" id="{EDC265FA-CF06-7844-AF78-F8A472713DC7}"/>
              </a:ext>
            </a:extLst>
          </p:cNvPr>
          <p:cNvSpPr txBox="1">
            <a:spLocks noChangeArrowheads="1"/>
          </p:cNvSpPr>
          <p:nvPr/>
        </p:nvSpPr>
        <p:spPr bwMode="auto">
          <a:xfrm>
            <a:off x="5486406"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أع</a:t>
            </a:r>
            <a:endParaRPr kumimoji="0" lang="en-US" sz="1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49" name="Text Box 19"/>
          <p:cNvSpPr txBox="1">
            <a:spLocks noChangeArrowheads="1"/>
          </p:cNvSpPr>
          <p:nvPr/>
        </p:nvSpPr>
        <p:spPr bwMode="auto">
          <a:xfrm>
            <a:off x="990606" y="4098537"/>
            <a:ext cx="792163" cy="369888"/>
          </a:xfrm>
          <a:prstGeom prst="rect">
            <a:avLst/>
          </a:prstGeom>
          <a:solidFill>
            <a:srgbClr val="CCFFFF"/>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lIns="0" r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التبرير</a:t>
            </a:r>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53" name="Text Box 20"/>
          <p:cNvSpPr txBox="1">
            <a:spLocks noChangeArrowheads="1"/>
          </p:cNvSpPr>
          <p:nvPr/>
        </p:nvSpPr>
        <p:spPr bwMode="auto">
          <a:xfrm>
            <a:off x="2713044" y="4098537"/>
            <a:ext cx="792162" cy="369888"/>
          </a:xfrm>
          <a:prstGeom prst="rect">
            <a:avLst/>
          </a:prstGeom>
          <a:solidFill>
            <a:srgbClr val="CCFFFF"/>
          </a:solidFill>
          <a:ln w="12700">
            <a:noFill/>
            <a:miter lim="800000"/>
            <a:headEnd/>
            <a:tailEnd/>
          </a:ln>
          <a:effectLst>
            <a:outerShdw blurRad="50800" dist="38100" dir="2700000">
              <a:srgbClr val="000000">
                <a:alpha val="43000"/>
              </a:srgbClr>
            </a:outerShdw>
          </a:effectLst>
        </p:spPr>
        <p:txBody>
          <a:bodyPr lIns="0" rIns="0">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الإختطاف</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55" name="Text Box 21"/>
          <p:cNvSpPr txBox="1">
            <a:spLocks noChangeArrowheads="1"/>
          </p:cNvSpPr>
          <p:nvPr/>
        </p:nvSpPr>
        <p:spPr bwMode="auto">
          <a:xfrm>
            <a:off x="2713044" y="4555737"/>
            <a:ext cx="792162" cy="307975"/>
          </a:xfrm>
          <a:prstGeom prst="rect">
            <a:avLst/>
          </a:prstGeom>
          <a:solidFill>
            <a:srgbClr val="CCFFFF"/>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lIns="0" r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الضيقة</a:t>
            </a:r>
            <a:endParaRPr kumimoji="0" lang="en-US" sz="12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56" name="Text Box 22"/>
          <p:cNvSpPr txBox="1">
            <a:spLocks noChangeArrowheads="1"/>
          </p:cNvSpPr>
          <p:nvPr/>
        </p:nvSpPr>
        <p:spPr bwMode="auto">
          <a:xfrm>
            <a:off x="3810006" y="4141400"/>
            <a:ext cx="792163" cy="338137"/>
          </a:xfrm>
          <a:prstGeom prst="rect">
            <a:avLst/>
          </a:prstGeom>
          <a:solidFill>
            <a:srgbClr val="CCFFFF"/>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lIns="0" r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التقديس</a:t>
            </a:r>
            <a:endParaRPr kumimoji="0" lang="en-US" sz="1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57" name="Text Box 23"/>
          <p:cNvSpPr txBox="1">
            <a:spLocks noChangeArrowheads="1"/>
          </p:cNvSpPr>
          <p:nvPr/>
        </p:nvSpPr>
        <p:spPr bwMode="auto">
          <a:xfrm>
            <a:off x="3810006" y="4584312"/>
            <a:ext cx="792163" cy="368300"/>
          </a:xfrm>
          <a:prstGeom prst="rect">
            <a:avLst/>
          </a:prstGeom>
          <a:solidFill>
            <a:srgbClr val="CCFFFF"/>
          </a:solidFill>
          <a:ln>
            <a:noFill/>
          </a:ln>
          <a:extLst>
            <a:ext uri="{91240B29-F687-4f45-9708-019B960494DF}">
              <a14:hiddenLine xmlns="" xmlns:a14="http://schemas.microsoft.com/office/drawing/2010/main" w="12700">
                <a:solidFill>
                  <a:srgbClr val="000000"/>
                </a:solidFill>
                <a:miter lim="800000"/>
                <a:headEnd/>
                <a:tailEnd/>
              </a14:hiddenLine>
            </a:ext>
          </a:extLst>
        </p:spPr>
        <p:txBody>
          <a:bodyPr lIns="0" r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الرسول</a:t>
            </a:r>
            <a:endParaRPr kumimoji="0" lang="en-US" sz="1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 name="TextBox 1">
            <a:extLst>
              <a:ext uri="{FF2B5EF4-FFF2-40B4-BE49-F238E27FC236}">
                <a16:creationId xmlns:a16="http://schemas.microsoft.com/office/drawing/2014/main" id="{A698233B-2031-E848-BE60-8B435E4913AE}"/>
              </a:ext>
            </a:extLst>
          </p:cNvPr>
          <p:cNvSpPr txBox="1"/>
          <p:nvPr/>
        </p:nvSpPr>
        <p:spPr>
          <a:xfrm>
            <a:off x="1803042" y="-1210614"/>
            <a:ext cx="184731" cy="461665"/>
          </a:xfrm>
          <a:prstGeom prst="rect">
            <a:avLst/>
          </a:prstGeom>
          <a:noFill/>
        </p:spPr>
        <p:txBody>
          <a:bodyPr wrap="non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9"/>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3"/>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5"/>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56"/>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5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 grpId="0" animBg="1"/>
      <p:bldP spid="53" grpId="0" animBg="1"/>
      <p:bldP spid="55" grpId="0" animBg="1"/>
      <p:bldP spid="56" grpId="0" animBg="1"/>
      <p:bldP spid="57" grpId="0" animBg="1"/>
    </p:bldLst>
  </p:timing>
</p:sld>
</file>

<file path=ppt/slides/slide1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7937" name="Picture 1026" descr="38 3rd MJ"/>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0"/>
            <a:ext cx="9144000" cy="75390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9703" name="Text Box 1031"/>
          <p:cNvSpPr txBox="1">
            <a:spLocks noChangeArrowheads="1"/>
          </p:cNvSpPr>
          <p:nvPr/>
        </p:nvSpPr>
        <p:spPr bwMode="auto">
          <a:xfrm>
            <a:off x="1652909" y="152400"/>
            <a:ext cx="1050289" cy="830997"/>
          </a:xfrm>
          <a:prstGeom prst="rect">
            <a:avLst/>
          </a:prstGeom>
          <a:solidFill>
            <a:srgbClr val="80000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EFDE3"/>
                </a:solidFill>
                <a:effectLst/>
                <a:uLnTx/>
                <a:uFillTx/>
                <a:latin typeface="Arial" panose="020B0604020202020204" pitchFamily="34" charset="0"/>
                <a:ea typeface="ＭＳ Ｐゴシック" charset="0"/>
                <a:cs typeface="Arial" panose="020B0604020202020204" pitchFamily="34" charset="0"/>
              </a:rPr>
              <a:t>الأصل :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EFDE3"/>
                </a:solidFill>
                <a:effectLst/>
                <a:uLnTx/>
                <a:uFillTx/>
                <a:latin typeface="Arial" panose="020B0604020202020204" pitchFamily="34" charset="0"/>
                <a:ea typeface="ＭＳ Ｐゴシック" charset="0"/>
                <a:cs typeface="Arial" panose="020B0604020202020204" pitchFamily="34" charset="0"/>
              </a:rPr>
              <a:t>مكدونية</a:t>
            </a:r>
            <a:endParaRPr kumimoji="0" lang="en-US" sz="2400" b="1" i="0" u="none" strike="noStrike" kern="1200" cap="none" spc="0" normalizeH="0" baseline="0" noProof="0" dirty="0">
              <a:ln>
                <a:noFill/>
              </a:ln>
              <a:solidFill>
                <a:srgbClr val="FEFDE3"/>
              </a:solidFill>
              <a:effectLst/>
              <a:uLnTx/>
              <a:uFillTx/>
              <a:latin typeface="Arial" panose="020B0604020202020204" pitchFamily="34" charset="0"/>
              <a:ea typeface="ＭＳ Ｐゴシック" charset="0"/>
              <a:cs typeface="Arial" panose="020B0604020202020204" pitchFamily="34" charset="0"/>
            </a:endParaRPr>
          </a:p>
        </p:txBody>
      </p:sp>
      <p:sp>
        <p:nvSpPr>
          <p:cNvPr id="29704" name="Text Box 1032"/>
          <p:cNvSpPr txBox="1">
            <a:spLocks noChangeArrowheads="1"/>
          </p:cNvSpPr>
          <p:nvPr/>
        </p:nvSpPr>
        <p:spPr bwMode="auto">
          <a:xfrm>
            <a:off x="431616" y="3048000"/>
            <a:ext cx="1154483" cy="830997"/>
          </a:xfrm>
          <a:prstGeom prst="rect">
            <a:avLst/>
          </a:prstGeom>
          <a:solidFill>
            <a:srgbClr val="80000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EFDE3"/>
                </a:solidFill>
                <a:effectLst/>
                <a:uLnTx/>
                <a:uFillTx/>
                <a:latin typeface="Arial" panose="020B0604020202020204" pitchFamily="34" charset="0"/>
                <a:ea typeface="ＭＳ Ｐゴシック" charset="0"/>
                <a:cs typeface="Arial" panose="020B0604020202020204" pitchFamily="34" charset="0"/>
              </a:rPr>
              <a:t>الوجهة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EFDE3"/>
                </a:solidFill>
                <a:effectLst/>
                <a:uLnTx/>
                <a:uFillTx/>
                <a:latin typeface="Arial" panose="020B0604020202020204" pitchFamily="34" charset="0"/>
                <a:ea typeface="ＭＳ Ｐゴシック" charset="0"/>
                <a:cs typeface="Arial" panose="020B0604020202020204" pitchFamily="34" charset="0"/>
              </a:rPr>
              <a:t>كورنثوس</a:t>
            </a:r>
            <a:endParaRPr kumimoji="0" lang="en-US" sz="2400" b="1" i="0" u="none" strike="noStrike" kern="1200" cap="none" spc="0" normalizeH="0" baseline="0" noProof="0" dirty="0">
              <a:ln>
                <a:noFill/>
              </a:ln>
              <a:solidFill>
                <a:srgbClr val="FEFDE3"/>
              </a:solidFill>
              <a:effectLst/>
              <a:uLnTx/>
              <a:uFillTx/>
              <a:latin typeface="Arial" panose="020B0604020202020204" pitchFamily="34" charset="0"/>
              <a:ea typeface="ＭＳ Ｐゴシック" charset="0"/>
              <a:cs typeface="Arial" panose="020B0604020202020204" pitchFamily="34" charset="0"/>
            </a:endParaRPr>
          </a:p>
        </p:txBody>
      </p:sp>
      <p:sp>
        <p:nvSpPr>
          <p:cNvPr id="29705" name="AutoShape 1033"/>
          <p:cNvSpPr>
            <a:spLocks noChangeArrowheads="1"/>
          </p:cNvSpPr>
          <p:nvPr/>
        </p:nvSpPr>
        <p:spPr bwMode="auto">
          <a:xfrm>
            <a:off x="990600" y="381000"/>
            <a:ext cx="457200" cy="228600"/>
          </a:xfrm>
          <a:prstGeom prst="irregularSeal2">
            <a:avLst/>
          </a:prstGeom>
          <a:solidFill>
            <a:srgbClr val="FFFF00"/>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9706" name="AutoShape 1034"/>
          <p:cNvSpPr>
            <a:spLocks noChangeArrowheads="1"/>
          </p:cNvSpPr>
          <p:nvPr/>
        </p:nvSpPr>
        <p:spPr bwMode="auto">
          <a:xfrm>
            <a:off x="228600" y="2438400"/>
            <a:ext cx="457200" cy="228600"/>
          </a:xfrm>
          <a:prstGeom prst="irregularSeal2">
            <a:avLst/>
          </a:prstGeom>
          <a:solidFill>
            <a:srgbClr val="FFFF00"/>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9707" name="AutoShape 1035"/>
          <p:cNvSpPr>
            <a:spLocks noChangeArrowheads="1"/>
          </p:cNvSpPr>
          <p:nvPr/>
        </p:nvSpPr>
        <p:spPr bwMode="auto">
          <a:xfrm rot="-3950652" flipH="1" flipV="1">
            <a:off x="171450" y="1466850"/>
            <a:ext cx="2171700" cy="685800"/>
          </a:xfrm>
          <a:prstGeom prst="curvedDownArrow">
            <a:avLst>
              <a:gd name="adj1" fmla="val 63333"/>
              <a:gd name="adj2" fmla="val 126667"/>
              <a:gd name="adj3" fmla="val 33333"/>
            </a:avLst>
          </a:prstGeom>
          <a:solidFill>
            <a:srgbClr val="FFFF00"/>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167943" name="Text Box 1036"/>
          <p:cNvSpPr txBox="1">
            <a:spLocks noChangeArrowheads="1"/>
          </p:cNvSpPr>
          <p:nvPr/>
        </p:nvSpPr>
        <p:spPr bwMode="auto">
          <a:xfrm>
            <a:off x="8370524" y="76200"/>
            <a:ext cx="699230" cy="461665"/>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163</a:t>
            </a: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9709" name="Text Box 1037"/>
          <p:cNvSpPr txBox="1">
            <a:spLocks noChangeArrowheads="1"/>
          </p:cNvSpPr>
          <p:nvPr/>
        </p:nvSpPr>
        <p:spPr bwMode="auto">
          <a:xfrm rot="-1200000">
            <a:off x="381000" y="3894604"/>
            <a:ext cx="5121275" cy="1938992"/>
          </a:xfrm>
          <a:prstGeom prst="rect">
            <a:avLst/>
          </a:prstGeom>
          <a:solidFill>
            <a:srgbClr val="FFCC99"/>
          </a:solidFill>
          <a:ln w="9525">
            <a:solidFill>
              <a:schemeClr val="tx1"/>
            </a:solidFill>
            <a:miter lim="800000"/>
            <a:headEnd/>
            <a:tailEnd/>
          </a:ln>
        </p:spPr>
        <p:txBody>
          <a:bodyPr>
            <a:spAutoFit/>
          </a:bodyPr>
          <a:lstStyle>
            <a:lvl1pPr marL="285750" indent="-285750"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285750" marR="0" lvl="0" indent="-285750" algn="ctr" defTabSz="914400" rtl="1" eaLnBrk="1" fontAlgn="base" latinLnBrk="0" hangingPunct="1">
              <a:lnSpc>
                <a:spcPct val="100000"/>
              </a:lnSpc>
              <a:spcBef>
                <a:spcPct val="0"/>
              </a:spcBef>
              <a:spcAft>
                <a:spcPct val="0"/>
              </a:spcAft>
              <a:buClrTx/>
              <a:buSzTx/>
              <a:buFontTx/>
              <a:buNone/>
              <a:tabLst/>
              <a:defRPr/>
            </a:pPr>
            <a:r>
              <a:rPr kumimoji="0" lang="ar-JO" altLang="zh-CN" sz="2400" b="1" i="0" u="sng"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التاريخ</a:t>
            </a:r>
            <a:endParaRPr kumimoji="0" lang="en-US" altLang="zh-CN" sz="2400" b="1" i="0"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a:p>
            <a:pPr marL="285750" marR="0" lvl="0" indent="-285750" algn="r" defTabSz="914400" rtl="1" eaLnBrk="1" fontAlgn="base" latinLnBrk="0" hangingPunct="1">
              <a:lnSpc>
                <a:spcPct val="100000"/>
              </a:lnSpc>
              <a:spcBef>
                <a:spcPct val="0"/>
              </a:spcBef>
              <a:spcAft>
                <a:spcPct val="0"/>
              </a:spcAft>
              <a:buClrTx/>
              <a:buSzTx/>
              <a:buFont typeface="Wingdings" charset="0"/>
              <a:buChar char="Ø"/>
              <a:tabLst/>
              <a:defRPr/>
            </a:pPr>
            <a:r>
              <a:rPr kumimoji="0" lang="ar-JO" altLang="zh-CN" sz="2400" b="1" i="0"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2 كورنثوس كتبت بعد أقل من سنة على كتابة 1 كورنثوس (2 كو 8: 10، 9: 2)</a:t>
            </a:r>
            <a:endParaRPr kumimoji="0" lang="en-US" altLang="zh-CN" sz="2400" b="1" i="0"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a:p>
            <a:pPr marL="285750" marR="0" lvl="0" indent="-285750" algn="r" defTabSz="914400" rtl="1" eaLnBrk="1" fontAlgn="base" latinLnBrk="0" hangingPunct="1">
              <a:lnSpc>
                <a:spcPct val="100000"/>
              </a:lnSpc>
              <a:spcBef>
                <a:spcPct val="0"/>
              </a:spcBef>
              <a:spcAft>
                <a:spcPct val="0"/>
              </a:spcAft>
              <a:buClrTx/>
              <a:buSzTx/>
              <a:buFont typeface="Wingdings" charset="0"/>
              <a:buChar char="Ø"/>
              <a:tabLst/>
              <a:defRPr/>
            </a:pPr>
            <a:r>
              <a:rPr kumimoji="0" lang="ar-JO" altLang="zh-CN" sz="2400" b="1" i="0"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1 كورنثوس كتبت في شهر أيار 56م، رسالة 2 كورنثوس تبعتها في خريف 56م</a:t>
            </a:r>
            <a:endParaRPr kumimoji="0" lang="en-US" altLang="zh-CN" sz="2400" b="1" i="0"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9710" name="Text Box 1038"/>
          <p:cNvSpPr txBox="1">
            <a:spLocks noChangeArrowheads="1"/>
          </p:cNvSpPr>
          <p:nvPr/>
        </p:nvSpPr>
        <p:spPr bwMode="auto">
          <a:xfrm rot="1200000">
            <a:off x="4191000" y="2116048"/>
            <a:ext cx="4914900" cy="1200329"/>
          </a:xfrm>
          <a:prstGeom prst="rect">
            <a:avLst/>
          </a:prstGeom>
          <a:solidFill>
            <a:schemeClr val="bg1"/>
          </a:solidFill>
          <a:ln w="9525">
            <a:solidFill>
              <a:schemeClr val="tx1"/>
            </a:solidFill>
            <a:miter lim="800000"/>
            <a:headEnd/>
            <a:tailEnd/>
          </a:ln>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i="0" u="sng" strike="noStrike" kern="1200" cap="none" spc="0" normalizeH="0" baseline="0" noProof="0" dirty="0">
                <a:ln>
                  <a:noFill/>
                </a:ln>
                <a:solidFill>
                  <a:srgbClr val="010000"/>
                </a:solidFill>
                <a:effectLst/>
                <a:uLnTx/>
                <a:uFillTx/>
                <a:latin typeface="Arial" panose="020B0604020202020204" pitchFamily="34" charset="0"/>
                <a:ea typeface="SimSun" charset="0"/>
                <a:cs typeface="Arial" panose="020B0604020202020204" pitchFamily="34" charset="0"/>
              </a:rPr>
              <a:t>الأصل / المستلمين</a:t>
            </a:r>
            <a:endParaRPr kumimoji="0" lang="en-US" altLang="zh-CN" sz="2400" b="1" i="0" u="none" strike="noStrike" kern="1200" cap="none" spc="0" normalizeH="0" baseline="0" noProof="0" dirty="0">
              <a:ln>
                <a:noFill/>
              </a:ln>
              <a:solidFill>
                <a:srgbClr val="010000"/>
              </a:solidFill>
              <a:effectLst/>
              <a:uLnTx/>
              <a:uFillTx/>
              <a:latin typeface="Arial" panose="020B0604020202020204" pitchFamily="34" charset="0"/>
              <a:ea typeface="SimSun"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وجه بولس هذه الرسالة الثانية إلى الكنيسة في كورنثوس من مقاطعة مكدونية شمال كورنثوس</a:t>
            </a: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 name="Title 1"/>
          <p:cNvSpPr>
            <a:spLocks noGrp="1"/>
          </p:cNvSpPr>
          <p:nvPr>
            <p:ph type="title" idx="4294967295"/>
          </p:nvPr>
        </p:nvSpPr>
        <p:spPr>
          <a:xfrm>
            <a:off x="3492500" y="44450"/>
            <a:ext cx="4895850" cy="504825"/>
          </a:xfrm>
          <a:solidFill>
            <a:srgbClr val="4C2B09"/>
          </a:solidFill>
        </p:spPr>
        <p:txBody>
          <a:bodyPr/>
          <a:lstStyle/>
          <a:p>
            <a:pPr eaLnBrk="1" hangingPunct="1">
              <a:defRPr/>
            </a:pPr>
            <a:r>
              <a:rPr lang="ar-JO" sz="2800" kern="1200" dirty="0">
                <a:solidFill>
                  <a:srgbClr val="FFFFFF"/>
                </a:solidFill>
                <a:ea typeface="SimSun"/>
              </a:rPr>
              <a:t>سياق ٢ كورنثوس</a:t>
            </a:r>
            <a:endParaRPr lang="en-US" dirty="0"/>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5" presetClass="entr" presetSubtype="0" fill="hold" grpId="0" nodeType="clickEffect">
                                  <p:stCondLst>
                                    <p:cond delay="0"/>
                                  </p:stCondLst>
                                  <p:childTnLst>
                                    <p:set>
                                      <p:cBhvr>
                                        <p:cTn id="6" dur="1" fill="hold">
                                          <p:stCondLst>
                                            <p:cond delay="0"/>
                                          </p:stCondLst>
                                        </p:cTn>
                                        <p:tgtEl>
                                          <p:spTgt spid="29703"/>
                                        </p:tgtEl>
                                        <p:attrNameLst>
                                          <p:attrName>style.visibility</p:attrName>
                                        </p:attrNameLst>
                                      </p:cBhvr>
                                      <p:to>
                                        <p:strVal val="visible"/>
                                      </p:to>
                                    </p:set>
                                    <p:anim calcmode="lin" valueType="num">
                                      <p:cBhvr>
                                        <p:cTn id="7" dur="1000" fill="hold"/>
                                        <p:tgtEl>
                                          <p:spTgt spid="29703"/>
                                        </p:tgtEl>
                                        <p:attrNameLst>
                                          <p:attrName>ppt_w</p:attrName>
                                        </p:attrNameLst>
                                      </p:cBhvr>
                                      <p:tavLst>
                                        <p:tav tm="0">
                                          <p:val>
                                            <p:fltVal val="0"/>
                                          </p:val>
                                        </p:tav>
                                        <p:tav tm="100000">
                                          <p:val>
                                            <p:strVal val="#ppt_w"/>
                                          </p:val>
                                        </p:tav>
                                      </p:tavLst>
                                    </p:anim>
                                    <p:anim calcmode="lin" valueType="num">
                                      <p:cBhvr>
                                        <p:cTn id="8" dur="1000" fill="hold"/>
                                        <p:tgtEl>
                                          <p:spTgt spid="29703"/>
                                        </p:tgtEl>
                                        <p:attrNameLst>
                                          <p:attrName>ppt_h</p:attrName>
                                        </p:attrNameLst>
                                      </p:cBhvr>
                                      <p:tavLst>
                                        <p:tav tm="0">
                                          <p:val>
                                            <p:fltVal val="0"/>
                                          </p:val>
                                        </p:tav>
                                        <p:tav tm="100000">
                                          <p:val>
                                            <p:strVal val="#ppt_h"/>
                                          </p:val>
                                        </p:tav>
                                      </p:tavLst>
                                    </p:anim>
                                    <p:anim calcmode="lin" valueType="num">
                                      <p:cBhvr>
                                        <p:cTn id="9" dur="1000" fill="hold"/>
                                        <p:tgtEl>
                                          <p:spTgt spid="29703"/>
                                        </p:tgtEl>
                                        <p:attrNameLst>
                                          <p:attrName>ppt_x</p:attrName>
                                        </p:attrNameLst>
                                      </p:cBhvr>
                                      <p:tavLst>
                                        <p:tav tm="0" fmla="#ppt_x+(cos(-2*pi*(1-$))*-#ppt_x-sin(-2*pi*(1-$))*(1-#ppt_y))*(1-$)">
                                          <p:val>
                                            <p:fltVal val="0"/>
                                          </p:val>
                                        </p:tav>
                                        <p:tav tm="100000">
                                          <p:val>
                                            <p:fltVal val="1"/>
                                          </p:val>
                                        </p:tav>
                                      </p:tavLst>
                                    </p:anim>
                                    <p:anim calcmode="lin" valueType="num">
                                      <p:cBhvr>
                                        <p:cTn id="10" dur="1000" fill="hold"/>
                                        <p:tgtEl>
                                          <p:spTgt spid="29703"/>
                                        </p:tgtEl>
                                        <p:attrNameLst>
                                          <p:attrName>ppt_y</p:attrName>
                                        </p:attrNameLst>
                                      </p:cBhvr>
                                      <p:tavLst>
                                        <p:tav tm="0" fmla="#ppt_y+(sin(-2*pi*(1-$))*-#ppt_x+cos(-2*pi*(1-$))*(1-#ppt_y))*(1-$)">
                                          <p:val>
                                            <p:fltVal val="0"/>
                                          </p:val>
                                        </p:tav>
                                        <p:tav tm="100000">
                                          <p:val>
                                            <p:fltVal val="1"/>
                                          </p:val>
                                        </p:tav>
                                      </p:tavLst>
                                    </p:anim>
                                  </p:childTnLst>
                                </p:cTn>
                              </p:par>
                              <p:par>
                                <p:cTn id="11" presetID="15" presetClass="entr" presetSubtype="0" fill="hold" grpId="0" nodeType="withEffect">
                                  <p:stCondLst>
                                    <p:cond delay="0"/>
                                  </p:stCondLst>
                                  <p:childTnLst>
                                    <p:set>
                                      <p:cBhvr>
                                        <p:cTn id="12" dur="1" fill="hold">
                                          <p:stCondLst>
                                            <p:cond delay="0"/>
                                          </p:stCondLst>
                                        </p:cTn>
                                        <p:tgtEl>
                                          <p:spTgt spid="29705"/>
                                        </p:tgtEl>
                                        <p:attrNameLst>
                                          <p:attrName>style.visibility</p:attrName>
                                        </p:attrNameLst>
                                      </p:cBhvr>
                                      <p:to>
                                        <p:strVal val="visible"/>
                                      </p:to>
                                    </p:set>
                                    <p:anim calcmode="lin" valueType="num">
                                      <p:cBhvr>
                                        <p:cTn id="13" dur="1000" fill="hold"/>
                                        <p:tgtEl>
                                          <p:spTgt spid="29705"/>
                                        </p:tgtEl>
                                        <p:attrNameLst>
                                          <p:attrName>ppt_w</p:attrName>
                                        </p:attrNameLst>
                                      </p:cBhvr>
                                      <p:tavLst>
                                        <p:tav tm="0">
                                          <p:val>
                                            <p:fltVal val="0"/>
                                          </p:val>
                                        </p:tav>
                                        <p:tav tm="100000">
                                          <p:val>
                                            <p:strVal val="#ppt_w"/>
                                          </p:val>
                                        </p:tav>
                                      </p:tavLst>
                                    </p:anim>
                                    <p:anim calcmode="lin" valueType="num">
                                      <p:cBhvr>
                                        <p:cTn id="14" dur="1000" fill="hold"/>
                                        <p:tgtEl>
                                          <p:spTgt spid="29705"/>
                                        </p:tgtEl>
                                        <p:attrNameLst>
                                          <p:attrName>ppt_h</p:attrName>
                                        </p:attrNameLst>
                                      </p:cBhvr>
                                      <p:tavLst>
                                        <p:tav tm="0">
                                          <p:val>
                                            <p:fltVal val="0"/>
                                          </p:val>
                                        </p:tav>
                                        <p:tav tm="100000">
                                          <p:val>
                                            <p:strVal val="#ppt_h"/>
                                          </p:val>
                                        </p:tav>
                                      </p:tavLst>
                                    </p:anim>
                                    <p:anim calcmode="lin" valueType="num">
                                      <p:cBhvr>
                                        <p:cTn id="15" dur="1000" fill="hold"/>
                                        <p:tgtEl>
                                          <p:spTgt spid="29705"/>
                                        </p:tgtEl>
                                        <p:attrNameLst>
                                          <p:attrName>ppt_x</p:attrName>
                                        </p:attrNameLst>
                                      </p:cBhvr>
                                      <p:tavLst>
                                        <p:tav tm="0" fmla="#ppt_x+(cos(-2*pi*(1-$))*-#ppt_x-sin(-2*pi*(1-$))*(1-#ppt_y))*(1-$)">
                                          <p:val>
                                            <p:fltVal val="0"/>
                                          </p:val>
                                        </p:tav>
                                        <p:tav tm="100000">
                                          <p:val>
                                            <p:fltVal val="1"/>
                                          </p:val>
                                        </p:tav>
                                      </p:tavLst>
                                    </p:anim>
                                    <p:anim calcmode="lin" valueType="num">
                                      <p:cBhvr>
                                        <p:cTn id="16" dur="1000" fill="hold"/>
                                        <p:tgtEl>
                                          <p:spTgt spid="29705"/>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17" fill="hold" nodeType="clickPar">
                      <p:stCondLst>
                        <p:cond delay="indefinite"/>
                      </p:stCondLst>
                      <p:childTnLst>
                        <p:par>
                          <p:cTn id="18" fill="hold" nodeType="withGroup">
                            <p:stCondLst>
                              <p:cond delay="0"/>
                            </p:stCondLst>
                            <p:childTnLst>
                              <p:par>
                                <p:cTn id="19" presetID="22" presetClass="entr" presetSubtype="2" fill="hold" grpId="0" nodeType="clickEffect">
                                  <p:stCondLst>
                                    <p:cond delay="0"/>
                                  </p:stCondLst>
                                  <p:childTnLst>
                                    <p:set>
                                      <p:cBhvr>
                                        <p:cTn id="20" dur="1" fill="hold">
                                          <p:stCondLst>
                                            <p:cond delay="0"/>
                                          </p:stCondLst>
                                        </p:cTn>
                                        <p:tgtEl>
                                          <p:spTgt spid="29707"/>
                                        </p:tgtEl>
                                        <p:attrNameLst>
                                          <p:attrName>style.visibility</p:attrName>
                                        </p:attrNameLst>
                                      </p:cBhvr>
                                      <p:to>
                                        <p:strVal val="visible"/>
                                      </p:to>
                                    </p:set>
                                    <p:animEffect transition="in" filter="wipe(right)">
                                      <p:cBhvr>
                                        <p:cTn id="21" dur="500"/>
                                        <p:tgtEl>
                                          <p:spTgt spid="29707"/>
                                        </p:tgtEl>
                                      </p:cBhvr>
                                    </p:animEffect>
                                  </p:childTnLst>
                                </p:cTn>
                              </p:par>
                              <p:par>
                                <p:cTn id="22" presetID="15" presetClass="entr" presetSubtype="0" fill="hold" grpId="0" nodeType="withEffect">
                                  <p:stCondLst>
                                    <p:cond delay="0"/>
                                  </p:stCondLst>
                                  <p:childTnLst>
                                    <p:set>
                                      <p:cBhvr>
                                        <p:cTn id="23" dur="1" fill="hold">
                                          <p:stCondLst>
                                            <p:cond delay="0"/>
                                          </p:stCondLst>
                                        </p:cTn>
                                        <p:tgtEl>
                                          <p:spTgt spid="29706"/>
                                        </p:tgtEl>
                                        <p:attrNameLst>
                                          <p:attrName>style.visibility</p:attrName>
                                        </p:attrNameLst>
                                      </p:cBhvr>
                                      <p:to>
                                        <p:strVal val="visible"/>
                                      </p:to>
                                    </p:set>
                                    <p:anim calcmode="lin" valueType="num">
                                      <p:cBhvr>
                                        <p:cTn id="24" dur="1000" fill="hold"/>
                                        <p:tgtEl>
                                          <p:spTgt spid="29706"/>
                                        </p:tgtEl>
                                        <p:attrNameLst>
                                          <p:attrName>ppt_w</p:attrName>
                                        </p:attrNameLst>
                                      </p:cBhvr>
                                      <p:tavLst>
                                        <p:tav tm="0">
                                          <p:val>
                                            <p:fltVal val="0"/>
                                          </p:val>
                                        </p:tav>
                                        <p:tav tm="100000">
                                          <p:val>
                                            <p:strVal val="#ppt_w"/>
                                          </p:val>
                                        </p:tav>
                                      </p:tavLst>
                                    </p:anim>
                                    <p:anim calcmode="lin" valueType="num">
                                      <p:cBhvr>
                                        <p:cTn id="25" dur="1000" fill="hold"/>
                                        <p:tgtEl>
                                          <p:spTgt spid="29706"/>
                                        </p:tgtEl>
                                        <p:attrNameLst>
                                          <p:attrName>ppt_h</p:attrName>
                                        </p:attrNameLst>
                                      </p:cBhvr>
                                      <p:tavLst>
                                        <p:tav tm="0">
                                          <p:val>
                                            <p:fltVal val="0"/>
                                          </p:val>
                                        </p:tav>
                                        <p:tav tm="100000">
                                          <p:val>
                                            <p:strVal val="#ppt_h"/>
                                          </p:val>
                                        </p:tav>
                                      </p:tavLst>
                                    </p:anim>
                                    <p:anim calcmode="lin" valueType="num">
                                      <p:cBhvr>
                                        <p:cTn id="26" dur="1000" fill="hold"/>
                                        <p:tgtEl>
                                          <p:spTgt spid="29706"/>
                                        </p:tgtEl>
                                        <p:attrNameLst>
                                          <p:attrName>ppt_x</p:attrName>
                                        </p:attrNameLst>
                                      </p:cBhvr>
                                      <p:tavLst>
                                        <p:tav tm="0" fmla="#ppt_x+(cos(-2*pi*(1-$))*-#ppt_x-sin(-2*pi*(1-$))*(1-#ppt_y))*(1-$)">
                                          <p:val>
                                            <p:fltVal val="0"/>
                                          </p:val>
                                        </p:tav>
                                        <p:tav tm="100000">
                                          <p:val>
                                            <p:fltVal val="1"/>
                                          </p:val>
                                        </p:tav>
                                      </p:tavLst>
                                    </p:anim>
                                    <p:anim calcmode="lin" valueType="num">
                                      <p:cBhvr>
                                        <p:cTn id="27" dur="1000" fill="hold"/>
                                        <p:tgtEl>
                                          <p:spTgt spid="29706"/>
                                        </p:tgtEl>
                                        <p:attrNameLst>
                                          <p:attrName>ppt_y</p:attrName>
                                        </p:attrNameLst>
                                      </p:cBhvr>
                                      <p:tavLst>
                                        <p:tav tm="0" fmla="#ppt_y+(sin(-2*pi*(1-$))*-#ppt_x+cos(-2*pi*(1-$))*(1-#ppt_y))*(1-$)">
                                          <p:val>
                                            <p:fltVal val="0"/>
                                          </p:val>
                                        </p:tav>
                                        <p:tav tm="100000">
                                          <p:val>
                                            <p:fltVal val="1"/>
                                          </p:val>
                                        </p:tav>
                                      </p:tavLst>
                                    </p:anim>
                                  </p:childTnLst>
                                </p:cTn>
                              </p:par>
                              <p:par>
                                <p:cTn id="28" presetID="15" presetClass="entr" presetSubtype="0" fill="hold" grpId="0" nodeType="withEffect">
                                  <p:stCondLst>
                                    <p:cond delay="0"/>
                                  </p:stCondLst>
                                  <p:childTnLst>
                                    <p:set>
                                      <p:cBhvr>
                                        <p:cTn id="29" dur="1" fill="hold">
                                          <p:stCondLst>
                                            <p:cond delay="0"/>
                                          </p:stCondLst>
                                        </p:cTn>
                                        <p:tgtEl>
                                          <p:spTgt spid="29704"/>
                                        </p:tgtEl>
                                        <p:attrNameLst>
                                          <p:attrName>style.visibility</p:attrName>
                                        </p:attrNameLst>
                                      </p:cBhvr>
                                      <p:to>
                                        <p:strVal val="visible"/>
                                      </p:to>
                                    </p:set>
                                    <p:anim calcmode="lin" valueType="num">
                                      <p:cBhvr>
                                        <p:cTn id="30" dur="1000" fill="hold"/>
                                        <p:tgtEl>
                                          <p:spTgt spid="29704"/>
                                        </p:tgtEl>
                                        <p:attrNameLst>
                                          <p:attrName>ppt_w</p:attrName>
                                        </p:attrNameLst>
                                      </p:cBhvr>
                                      <p:tavLst>
                                        <p:tav tm="0">
                                          <p:val>
                                            <p:fltVal val="0"/>
                                          </p:val>
                                        </p:tav>
                                        <p:tav tm="100000">
                                          <p:val>
                                            <p:strVal val="#ppt_w"/>
                                          </p:val>
                                        </p:tav>
                                      </p:tavLst>
                                    </p:anim>
                                    <p:anim calcmode="lin" valueType="num">
                                      <p:cBhvr>
                                        <p:cTn id="31" dur="1000" fill="hold"/>
                                        <p:tgtEl>
                                          <p:spTgt spid="29704"/>
                                        </p:tgtEl>
                                        <p:attrNameLst>
                                          <p:attrName>ppt_h</p:attrName>
                                        </p:attrNameLst>
                                      </p:cBhvr>
                                      <p:tavLst>
                                        <p:tav tm="0">
                                          <p:val>
                                            <p:fltVal val="0"/>
                                          </p:val>
                                        </p:tav>
                                        <p:tav tm="100000">
                                          <p:val>
                                            <p:strVal val="#ppt_h"/>
                                          </p:val>
                                        </p:tav>
                                      </p:tavLst>
                                    </p:anim>
                                    <p:anim calcmode="lin" valueType="num">
                                      <p:cBhvr>
                                        <p:cTn id="32" dur="1000" fill="hold"/>
                                        <p:tgtEl>
                                          <p:spTgt spid="29704"/>
                                        </p:tgtEl>
                                        <p:attrNameLst>
                                          <p:attrName>ppt_x</p:attrName>
                                        </p:attrNameLst>
                                      </p:cBhvr>
                                      <p:tavLst>
                                        <p:tav tm="0" fmla="#ppt_x+(cos(-2*pi*(1-$))*-#ppt_x-sin(-2*pi*(1-$))*(1-#ppt_y))*(1-$)">
                                          <p:val>
                                            <p:fltVal val="0"/>
                                          </p:val>
                                        </p:tav>
                                        <p:tav tm="100000">
                                          <p:val>
                                            <p:fltVal val="1"/>
                                          </p:val>
                                        </p:tav>
                                      </p:tavLst>
                                    </p:anim>
                                    <p:anim calcmode="lin" valueType="num">
                                      <p:cBhvr>
                                        <p:cTn id="33" dur="1000" fill="hold"/>
                                        <p:tgtEl>
                                          <p:spTgt spid="29704"/>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34" fill="hold" nodeType="clickPar">
                      <p:stCondLst>
                        <p:cond delay="indefinite"/>
                      </p:stCondLst>
                      <p:childTnLst>
                        <p:par>
                          <p:cTn id="35" fill="hold" nodeType="withGroup">
                            <p:stCondLst>
                              <p:cond delay="0"/>
                            </p:stCondLst>
                            <p:childTnLst>
                              <p:par>
                                <p:cTn id="36" presetID="2" presetClass="entr" presetSubtype="8" fill="hold" grpId="0" nodeType="clickEffect">
                                  <p:stCondLst>
                                    <p:cond delay="0"/>
                                  </p:stCondLst>
                                  <p:childTnLst>
                                    <p:set>
                                      <p:cBhvr>
                                        <p:cTn id="37" dur="1" fill="hold">
                                          <p:stCondLst>
                                            <p:cond delay="0"/>
                                          </p:stCondLst>
                                        </p:cTn>
                                        <p:tgtEl>
                                          <p:spTgt spid="29709"/>
                                        </p:tgtEl>
                                        <p:attrNameLst>
                                          <p:attrName>style.visibility</p:attrName>
                                        </p:attrNameLst>
                                      </p:cBhvr>
                                      <p:to>
                                        <p:strVal val="visible"/>
                                      </p:to>
                                    </p:set>
                                    <p:anim calcmode="lin" valueType="num">
                                      <p:cBhvr additive="base">
                                        <p:cTn id="38" dur="500" fill="hold"/>
                                        <p:tgtEl>
                                          <p:spTgt spid="29709"/>
                                        </p:tgtEl>
                                        <p:attrNameLst>
                                          <p:attrName>ppt_x</p:attrName>
                                        </p:attrNameLst>
                                      </p:cBhvr>
                                      <p:tavLst>
                                        <p:tav tm="0">
                                          <p:val>
                                            <p:strVal val="0-#ppt_w/2"/>
                                          </p:val>
                                        </p:tav>
                                        <p:tav tm="100000">
                                          <p:val>
                                            <p:strVal val="#ppt_x"/>
                                          </p:val>
                                        </p:tav>
                                      </p:tavLst>
                                    </p:anim>
                                    <p:anim calcmode="lin" valueType="num">
                                      <p:cBhvr additive="base">
                                        <p:cTn id="39" dur="500" fill="hold"/>
                                        <p:tgtEl>
                                          <p:spTgt spid="29709"/>
                                        </p:tgtEl>
                                        <p:attrNameLst>
                                          <p:attrName>ppt_y</p:attrName>
                                        </p:attrNameLst>
                                      </p:cBhvr>
                                      <p:tavLst>
                                        <p:tav tm="0">
                                          <p:val>
                                            <p:strVal val="#ppt_y"/>
                                          </p:val>
                                        </p:tav>
                                        <p:tav tm="100000">
                                          <p:val>
                                            <p:strVal val="#ppt_y"/>
                                          </p:val>
                                        </p:tav>
                                      </p:tavLst>
                                    </p:anim>
                                  </p:childTnLst>
                                </p:cTn>
                              </p:par>
                            </p:childTnLst>
                          </p:cTn>
                        </p:par>
                      </p:childTnLst>
                    </p:cTn>
                  </p:par>
                  <p:par>
                    <p:cTn id="40" fill="hold" nodeType="clickPar">
                      <p:stCondLst>
                        <p:cond delay="indefinite"/>
                      </p:stCondLst>
                      <p:childTnLst>
                        <p:par>
                          <p:cTn id="41" fill="hold" nodeType="withGroup">
                            <p:stCondLst>
                              <p:cond delay="0"/>
                            </p:stCondLst>
                            <p:childTnLst>
                              <p:par>
                                <p:cTn id="42" presetID="2" presetClass="entr" presetSubtype="2" fill="hold" grpId="0" nodeType="clickEffect">
                                  <p:stCondLst>
                                    <p:cond delay="0"/>
                                  </p:stCondLst>
                                  <p:childTnLst>
                                    <p:set>
                                      <p:cBhvr>
                                        <p:cTn id="43" dur="1" fill="hold">
                                          <p:stCondLst>
                                            <p:cond delay="0"/>
                                          </p:stCondLst>
                                        </p:cTn>
                                        <p:tgtEl>
                                          <p:spTgt spid="29710"/>
                                        </p:tgtEl>
                                        <p:attrNameLst>
                                          <p:attrName>style.visibility</p:attrName>
                                        </p:attrNameLst>
                                      </p:cBhvr>
                                      <p:to>
                                        <p:strVal val="visible"/>
                                      </p:to>
                                    </p:set>
                                    <p:anim calcmode="lin" valueType="num">
                                      <p:cBhvr additive="base">
                                        <p:cTn id="44" dur="500" fill="hold"/>
                                        <p:tgtEl>
                                          <p:spTgt spid="29710"/>
                                        </p:tgtEl>
                                        <p:attrNameLst>
                                          <p:attrName>ppt_x</p:attrName>
                                        </p:attrNameLst>
                                      </p:cBhvr>
                                      <p:tavLst>
                                        <p:tav tm="0">
                                          <p:val>
                                            <p:strVal val="1+#ppt_w/2"/>
                                          </p:val>
                                        </p:tav>
                                        <p:tav tm="100000">
                                          <p:val>
                                            <p:strVal val="#ppt_x"/>
                                          </p:val>
                                        </p:tav>
                                      </p:tavLst>
                                    </p:anim>
                                    <p:anim calcmode="lin" valueType="num">
                                      <p:cBhvr additive="base">
                                        <p:cTn id="45" dur="500" fill="hold"/>
                                        <p:tgtEl>
                                          <p:spTgt spid="29710"/>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703" grpId="0" animBg="1"/>
      <p:bldP spid="29704" grpId="0" animBg="1"/>
      <p:bldP spid="29705" grpId="0" animBg="1"/>
      <p:bldP spid="29706" grpId="0" animBg="1"/>
      <p:bldP spid="29707" grpId="0" animBg="1"/>
      <p:bldP spid="29709" grpId="0" animBg="1" autoUpdateAnimBg="0"/>
      <p:bldP spid="29710" grpId="0" animBg="1" autoUpdateAnimBg="0"/>
    </p:bldLst>
  </p:timing>
</p:sld>
</file>

<file path=ppt/slides/slide1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144000" cy="1714500"/>
          </a:xfrm>
          <a:solidFill>
            <a:schemeClr val="tx1"/>
          </a:solidFill>
          <a:effectLst>
            <a:outerShdw blurRad="63500" dist="35921" dir="2700000" algn="ctr" rotWithShape="0">
              <a:schemeClr val="tx2">
                <a:alpha val="74998"/>
              </a:schemeClr>
            </a:outerShdw>
          </a:effectLst>
        </p:spPr>
        <p:txBody>
          <a:bodyPr anchor="ctr"/>
          <a:lstStyle/>
          <a:p>
            <a:pPr>
              <a:defRPr/>
            </a:pPr>
            <a:r>
              <a:rPr lang="ar-JO" dirty="0">
                <a:effectLst>
                  <a:glow rad="127000">
                    <a:schemeClr val="tx1"/>
                  </a:glow>
                </a:effectLst>
                <a:ea typeface="ＭＳ Ｐゴシック" charset="0"/>
              </a:rPr>
              <a:t>الله ليس غير مبالٍ بك</a:t>
            </a:r>
            <a:r>
              <a:rPr lang="en-US" dirty="0">
                <a:effectLst>
                  <a:glow rad="127000">
                    <a:schemeClr val="tx1"/>
                  </a:glow>
                </a:effectLst>
                <a:ea typeface="ＭＳ Ｐゴシック" charset="0"/>
              </a:rPr>
              <a:t> </a:t>
            </a:r>
          </a:p>
        </p:txBody>
      </p:sp>
      <p:pic>
        <p:nvPicPr>
          <p:cNvPr id="415746" name="Picture 2" descr="https://dg.imgix.net/god-works-in-those-who-wait-42mntclt-en/landscape/god-works-in-those-who-wait-42mntclt.jpg?ts=1469201289&amp;ixlib=rails-3.0.2&amp;auto=format%2Ccompress&amp;fit=min&amp;w=700&amp;h=394&amp;dpr=2&amp;ch=Width%2CDPR">
            <a:extLst>
              <a:ext uri="{FF2B5EF4-FFF2-40B4-BE49-F238E27FC236}">
                <a16:creationId xmlns:a16="http://schemas.microsoft.com/office/drawing/2014/main" id="{083256E9-F2C6-2449-8BAB-8941EDC80C70}"/>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1714500"/>
            <a:ext cx="9144000" cy="51435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9425869"/>
      </p:ext>
    </p:extLst>
  </p:cSld>
  <p:clrMapOvr>
    <a:masterClrMapping/>
  </p:clrMapOvr>
</p:sld>
</file>

<file path=ppt/slides/slide1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https://blogs.constantcontact.com/wp-content/uploads/2012/06/11-reasons-people-arent-responding-to-your-facebook-posts-712x372.png">
            <a:extLst>
              <a:ext uri="{FF2B5EF4-FFF2-40B4-BE49-F238E27FC236}">
                <a16:creationId xmlns:a16="http://schemas.microsoft.com/office/drawing/2014/main" id="{BA4894A7-9061-2647-B5D1-5A806104561B}"/>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50800" y="2133418"/>
            <a:ext cx="9042400" cy="472440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0"/>
            <a:ext cx="9144000" cy="2780928"/>
          </a:xfrm>
          <a:solidFill>
            <a:schemeClr val="tx1"/>
          </a:solidFill>
          <a:effectLst>
            <a:outerShdw blurRad="63500" dist="35921" dir="2700000" algn="ctr" rotWithShape="0">
              <a:schemeClr val="tx2">
                <a:alpha val="74998"/>
              </a:schemeClr>
            </a:outerShdw>
          </a:effectLst>
        </p:spPr>
        <p:txBody>
          <a:bodyPr anchor="t"/>
          <a:lstStyle/>
          <a:p>
            <a:pPr>
              <a:defRPr/>
            </a:pPr>
            <a:r>
              <a:rPr lang="ar-JO" sz="5400" dirty="0">
                <a:effectLst>
                  <a:glow rad="127000">
                    <a:schemeClr val="tx1"/>
                  </a:glow>
                </a:effectLst>
                <a:ea typeface="ＭＳ Ｐゴシック" charset="0"/>
              </a:rPr>
              <a:t>كيف يمكنك أن</a:t>
            </a:r>
            <a:br>
              <a:rPr lang="ar-JO" sz="5400" dirty="0">
                <a:effectLst>
                  <a:glow rad="127000">
                    <a:schemeClr val="tx1"/>
                  </a:glow>
                </a:effectLst>
                <a:ea typeface="ＭＳ Ｐゴシック" charset="0"/>
              </a:rPr>
            </a:br>
            <a:r>
              <a:rPr lang="ar-JO" sz="5400" dirty="0">
                <a:solidFill>
                  <a:srgbClr val="FFFF00"/>
                </a:solidFill>
                <a:effectLst>
                  <a:glow rad="127000">
                    <a:schemeClr val="tx1"/>
                  </a:glow>
                </a:effectLst>
                <a:ea typeface="ＭＳ Ｐゴシック" charset="0"/>
              </a:rPr>
              <a:t>تكون متجاوباً </a:t>
            </a:r>
            <a:br>
              <a:rPr lang="ar-JO" sz="5400" dirty="0">
                <a:effectLst>
                  <a:glow rad="127000">
                    <a:schemeClr val="tx1"/>
                  </a:glow>
                </a:effectLst>
                <a:ea typeface="ＭＳ Ｐゴシック" charset="0"/>
              </a:rPr>
            </a:br>
            <a:r>
              <a:rPr lang="ar-JO" sz="5400" dirty="0">
                <a:effectLst>
                  <a:glow rad="127000">
                    <a:schemeClr val="tx1"/>
                  </a:glow>
                </a:effectLst>
                <a:ea typeface="ＭＳ Ｐゴシック" charset="0"/>
              </a:rPr>
              <a:t>مع قلب الله نحوك؟</a:t>
            </a:r>
            <a:endParaRPr lang="en-US" sz="5400" dirty="0">
              <a:effectLst>
                <a:glow rad="127000">
                  <a:schemeClr val="tx1"/>
                </a:glow>
              </a:effectLst>
              <a:ea typeface="ＭＳ Ｐゴシック" charset="0"/>
            </a:endParaRPr>
          </a:p>
        </p:txBody>
      </p:sp>
    </p:spTree>
    <p:extLst>
      <p:ext uri="{BB962C8B-B14F-4D97-AF65-F5344CB8AC3E}">
        <p14:creationId xmlns:p14="http://schemas.microsoft.com/office/powerpoint/2010/main" val="316814565"/>
      </p:ext>
    </p:extLst>
  </p:cSld>
  <p:clrMapOvr>
    <a:masterClrMapping/>
  </p:clrMapOvr>
</p:sld>
</file>

<file path=ppt/slides/slide1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05506" name="Picture 2" descr="Related image">
            <a:extLst>
              <a:ext uri="{FF2B5EF4-FFF2-40B4-BE49-F238E27FC236}">
                <a16:creationId xmlns:a16="http://schemas.microsoft.com/office/drawing/2014/main" id="{024B3F18-807F-E942-99D4-E7E5B4857EB0}"/>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484188"/>
            <a:ext cx="9144000" cy="5888037"/>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49784"/>
            <a:ext cx="9144000" cy="1086599"/>
          </a:xfrm>
          <a:effectLst>
            <a:outerShdw blurRad="63500" dist="35921" dir="2700000" algn="ctr" rotWithShape="0">
              <a:schemeClr val="tx2">
                <a:alpha val="74998"/>
              </a:schemeClr>
            </a:outerShdw>
          </a:effectLst>
        </p:spPr>
        <p:txBody>
          <a:bodyPr anchor="t"/>
          <a:lstStyle/>
          <a:p>
            <a:pPr>
              <a:defRPr/>
            </a:pPr>
            <a:r>
              <a:rPr lang="ar-JO" sz="4800" dirty="0">
                <a:effectLst>
                  <a:glow rad="127000">
                    <a:schemeClr val="tx1"/>
                  </a:glow>
                </a:effectLst>
                <a:ea typeface="ＭＳ Ｐゴシック" charset="0"/>
                <a:cs typeface="Arial" panose="020B0604020202020204" pitchFamily="34" charset="0"/>
              </a:rPr>
              <a:t>افتح قلبك إلى</a:t>
            </a:r>
            <a:endParaRPr lang="en-US" sz="4800" dirty="0">
              <a:effectLst>
                <a:glow rad="127000">
                  <a:schemeClr val="tx1"/>
                </a:glow>
              </a:effectLst>
              <a:ea typeface="ＭＳ Ｐゴシック" charset="0"/>
              <a:cs typeface="Arial" panose="020B0604020202020204" pitchFamily="34" charset="0"/>
            </a:endParaRPr>
          </a:p>
        </p:txBody>
      </p:sp>
      <p:sp>
        <p:nvSpPr>
          <p:cNvPr id="5" name="Rectangle 2">
            <a:extLst>
              <a:ext uri="{FF2B5EF4-FFF2-40B4-BE49-F238E27FC236}">
                <a16:creationId xmlns:a16="http://schemas.microsoft.com/office/drawing/2014/main" id="{139CC8AC-8EB0-7449-84C3-3C4FCA4DBDF3}"/>
              </a:ext>
            </a:extLst>
          </p:cNvPr>
          <p:cNvSpPr txBox="1">
            <a:spLocks noChangeArrowheads="1"/>
          </p:cNvSpPr>
          <p:nvPr/>
        </p:nvSpPr>
        <p:spPr bwMode="auto">
          <a:xfrm>
            <a:off x="-129129" y="1270052"/>
            <a:ext cx="4587765" cy="1825449"/>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قادت</a:t>
            </a:r>
            <a:r>
              <a:rPr kumimoji="0" lang="ar-JO"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ك</a:t>
            </a:r>
            <a:br>
              <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br>
            <a:r>
              <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a:t>
            </a:r>
            <a:r>
              <a:rPr kumimoji="0" lang="ar-JO"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1-7</a:t>
            </a:r>
            <a:r>
              <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a:t>
            </a:r>
          </a:p>
        </p:txBody>
      </p:sp>
      <p:sp>
        <p:nvSpPr>
          <p:cNvPr id="6" name="Rectangle 2">
            <a:extLst>
              <a:ext uri="{FF2B5EF4-FFF2-40B4-BE49-F238E27FC236}">
                <a16:creationId xmlns:a16="http://schemas.microsoft.com/office/drawing/2014/main" id="{EB51EF20-33E2-4541-9384-C0DFF322C31E}"/>
              </a:ext>
            </a:extLst>
          </p:cNvPr>
          <p:cNvSpPr txBox="1">
            <a:spLocks noChangeArrowheads="1"/>
          </p:cNvSpPr>
          <p:nvPr/>
        </p:nvSpPr>
        <p:spPr bwMode="auto">
          <a:xfrm>
            <a:off x="28600" y="4225427"/>
            <a:ext cx="4587765" cy="1825449"/>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من هم في </a:t>
            </a:r>
            <a:r>
              <a:rPr kumimoji="0" lang="ar-JO" sz="4800" b="1" i="0" u="none" strike="noStrike" kern="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حاجة</a:t>
            </a:r>
            <a:br>
              <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br>
            <a:r>
              <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a:t>
            </a:r>
            <a:r>
              <a:rPr kumimoji="0" lang="ar-JO"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8-9</a:t>
            </a:r>
            <a:r>
              <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a:t>
            </a:r>
          </a:p>
        </p:txBody>
      </p:sp>
      <p:sp>
        <p:nvSpPr>
          <p:cNvPr id="7" name="Rectangle 2">
            <a:extLst>
              <a:ext uri="{FF2B5EF4-FFF2-40B4-BE49-F238E27FC236}">
                <a16:creationId xmlns:a16="http://schemas.microsoft.com/office/drawing/2014/main" id="{0BDFB58C-E8CB-2243-B91F-4A8372C7AFF9}"/>
              </a:ext>
            </a:extLst>
          </p:cNvPr>
          <p:cNvSpPr txBox="1">
            <a:spLocks noChangeArrowheads="1"/>
          </p:cNvSpPr>
          <p:nvPr/>
        </p:nvSpPr>
        <p:spPr bwMode="auto">
          <a:xfrm>
            <a:off x="4710958" y="2238972"/>
            <a:ext cx="4587765" cy="1825449"/>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الله</a:t>
            </a:r>
            <a:r>
              <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br>
              <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br>
            <a:r>
              <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a:t>
            </a:r>
            <a:r>
              <a:rPr kumimoji="0" lang="ar-JO"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10-13</a:t>
            </a:r>
            <a:r>
              <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a:t>
            </a:r>
          </a:p>
        </p:txBody>
      </p:sp>
      <p:sp>
        <p:nvSpPr>
          <p:cNvPr id="8" name="Rectangle 2">
            <a:extLst>
              <a:ext uri="{FF2B5EF4-FFF2-40B4-BE49-F238E27FC236}">
                <a16:creationId xmlns:a16="http://schemas.microsoft.com/office/drawing/2014/main" id="{6F2D7C9C-1047-CF47-AD28-72B135421D8B}"/>
              </a:ext>
            </a:extLst>
          </p:cNvPr>
          <p:cNvSpPr txBox="1">
            <a:spLocks noChangeArrowheads="1"/>
          </p:cNvSpPr>
          <p:nvPr/>
        </p:nvSpPr>
        <p:spPr bwMode="auto">
          <a:xfrm>
            <a:off x="28600" y="5920006"/>
            <a:ext cx="9086800"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الفكرة الرئيسية في </a:t>
            </a: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٢ كورنثوس</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p:txBody>
      </p:sp>
    </p:spTree>
    <p:extLst>
      <p:ext uri="{BB962C8B-B14F-4D97-AF65-F5344CB8AC3E}">
        <p14:creationId xmlns:p14="http://schemas.microsoft.com/office/powerpoint/2010/main" val="4512970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p:bldLst>
  </p:timing>
</p:sld>
</file>

<file path=ppt/slides/slide16.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1">
                <a:lumMod val="50000"/>
              </a:schemeClr>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26838" y="2420888"/>
            <a:ext cx="9144000" cy="2033256"/>
          </a:xfrm>
          <a:effectLst>
            <a:outerShdw blurRad="63500" dist="35921" dir="2700000" algn="ctr" rotWithShape="0">
              <a:schemeClr val="tx2">
                <a:alpha val="74998"/>
              </a:schemeClr>
            </a:outerShdw>
          </a:effectLst>
        </p:spPr>
        <p:txBody>
          <a:bodyPr anchor="ctr"/>
          <a:lstStyle/>
          <a:p>
            <a:pPr>
              <a:defRPr/>
            </a:pPr>
            <a:r>
              <a:rPr lang="ar-JO" sz="5400" dirty="0">
                <a:effectLst>
                  <a:glow rad="127000">
                    <a:schemeClr val="tx1"/>
                  </a:glow>
                </a:effectLst>
                <a:ea typeface="ＭＳ Ｐゴシック" charset="0"/>
              </a:rPr>
              <a:t>لماذا </a:t>
            </a:r>
            <a:r>
              <a:rPr lang="ar-JO" sz="5400" dirty="0">
                <a:solidFill>
                  <a:srgbClr val="FFFF00"/>
                </a:solidFill>
                <a:effectLst>
                  <a:glow rad="127000">
                    <a:schemeClr val="tx1"/>
                  </a:glow>
                </a:effectLst>
                <a:ea typeface="ＭＳ Ｐゴシック" charset="0"/>
              </a:rPr>
              <a:t>تخدم</a:t>
            </a:r>
            <a:r>
              <a:rPr lang="ar-JO" sz="5400" dirty="0">
                <a:effectLst>
                  <a:glow rad="127000">
                    <a:schemeClr val="tx1"/>
                  </a:glow>
                </a:effectLst>
                <a:ea typeface="ＭＳ Ｐゴシック" charset="0"/>
              </a:rPr>
              <a:t> يسوع؟</a:t>
            </a:r>
            <a:r>
              <a:rPr lang="en-US" sz="5400" dirty="0">
                <a:effectLst>
                  <a:glow rad="127000">
                    <a:schemeClr val="tx1"/>
                  </a:glow>
                </a:effectLst>
                <a:ea typeface="ＭＳ Ｐゴシック" charset="0"/>
                <a:cs typeface="ＭＳ Ｐゴシック" charset="0"/>
              </a:rPr>
              <a:t>?</a:t>
            </a:r>
          </a:p>
        </p:txBody>
      </p:sp>
      <p:sp>
        <p:nvSpPr>
          <p:cNvPr id="3" name="Rectangle 2">
            <a:extLst>
              <a:ext uri="{FF2B5EF4-FFF2-40B4-BE49-F238E27FC236}">
                <a16:creationId xmlns:a16="http://schemas.microsoft.com/office/drawing/2014/main" id="{FE9947AC-DE9A-B440-B3CB-292491CE32D7}"/>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متى</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405936432"/>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1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6770" name="Picture 2" descr="https://www.scarymommy.com/wp-content/uploads/2015/04/how-to-talk-to-your-kids-about-god-when-youre-not-religious-featured.jpg?w=700">
            <a:extLst>
              <a:ext uri="{FF2B5EF4-FFF2-40B4-BE49-F238E27FC236}">
                <a16:creationId xmlns:a16="http://schemas.microsoft.com/office/drawing/2014/main" id="{0AAD35FE-6CD5-F74C-A9F1-891998E086E6}"/>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28600" y="1231200"/>
            <a:ext cx="9086800" cy="5606461"/>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49784"/>
            <a:ext cx="9144000" cy="1086599"/>
          </a:xfrm>
          <a:effectLst>
            <a:outerShdw blurRad="63500" dist="35921" dir="2700000" algn="ctr" rotWithShape="0">
              <a:schemeClr val="tx2">
                <a:alpha val="74998"/>
              </a:schemeClr>
            </a:outerShdw>
          </a:effectLst>
        </p:spPr>
        <p:txBody>
          <a:bodyPr anchor="ctr"/>
          <a:lstStyle/>
          <a:p>
            <a:pPr>
              <a:defRPr/>
            </a:pPr>
            <a:r>
              <a:rPr lang="ar-JO" sz="3600" dirty="0">
                <a:effectLst>
                  <a:glow rad="127000">
                    <a:schemeClr val="tx1"/>
                  </a:glow>
                </a:effectLst>
                <a:ea typeface="ＭＳ Ｐゴシック" charset="0"/>
                <a:cs typeface="Arial" panose="020B0604020202020204" pitchFamily="34" charset="0"/>
              </a:rPr>
              <a:t>أستطيع أن أنفتح نحو قلب لله بشكل أفضل من خلال ...</a:t>
            </a:r>
            <a:endParaRPr lang="en-US" sz="3600" dirty="0">
              <a:effectLst>
                <a:glow rad="127000">
                  <a:schemeClr val="tx1"/>
                </a:glow>
              </a:effectLst>
              <a:ea typeface="ＭＳ Ｐゴシック" charset="0"/>
              <a:cs typeface="Arial" panose="020B0604020202020204" pitchFamily="34" charset="0"/>
            </a:endParaRPr>
          </a:p>
        </p:txBody>
      </p:sp>
      <p:sp>
        <p:nvSpPr>
          <p:cNvPr id="8" name="Rectangle 2">
            <a:extLst>
              <a:ext uri="{FF2B5EF4-FFF2-40B4-BE49-F238E27FC236}">
                <a16:creationId xmlns:a16="http://schemas.microsoft.com/office/drawing/2014/main" id="{6F2D7C9C-1047-CF47-AD28-72B135421D8B}"/>
              </a:ext>
            </a:extLst>
          </p:cNvPr>
          <p:cNvSpPr txBox="1">
            <a:spLocks noChangeArrowheads="1"/>
          </p:cNvSpPr>
          <p:nvPr/>
        </p:nvSpPr>
        <p:spPr bwMode="auto">
          <a:xfrm>
            <a:off x="28600" y="5920006"/>
            <a:ext cx="9086800"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تطبيق </a:t>
            </a: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٢ كورنثوس</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p:txBody>
      </p:sp>
    </p:spTree>
    <p:extLst>
      <p:ext uri="{BB962C8B-B14F-4D97-AF65-F5344CB8AC3E}">
        <p14:creationId xmlns:p14="http://schemas.microsoft.com/office/powerpoint/2010/main" val="8150986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5"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1000" fill="hold"/>
                                        <p:tgtEl>
                                          <p:spTgt spid="8"/>
                                        </p:tgtEl>
                                        <p:attrNameLst>
                                          <p:attrName>ppt_w</p:attrName>
                                        </p:attrNameLst>
                                      </p:cBhvr>
                                      <p:tavLst>
                                        <p:tav tm="0">
                                          <p:val>
                                            <p:strVal val="#ppt_w*0.70"/>
                                          </p:val>
                                        </p:tav>
                                        <p:tav tm="100000">
                                          <p:val>
                                            <p:strVal val="#ppt_w"/>
                                          </p:val>
                                        </p:tav>
                                      </p:tavLst>
                                    </p:anim>
                                    <p:anim calcmode="lin" valueType="num">
                                      <p:cBhvr>
                                        <p:cTn id="8" dur="1000" fill="hold"/>
                                        <p:tgtEl>
                                          <p:spTgt spid="8"/>
                                        </p:tgtEl>
                                        <p:attrNameLst>
                                          <p:attrName>ppt_h</p:attrName>
                                        </p:attrNameLst>
                                      </p:cBhvr>
                                      <p:tavLst>
                                        <p:tav tm="0">
                                          <p:val>
                                            <p:strVal val="#ppt_h"/>
                                          </p:val>
                                        </p:tav>
                                        <p:tav tm="100000">
                                          <p:val>
                                            <p:strVal val="#ppt_h"/>
                                          </p:val>
                                        </p:tav>
                                      </p:tavLst>
                                    </p:anim>
                                    <p:animEffect transition="in" filter="fade">
                                      <p:cBhvr>
                                        <p:cTn id="9" dur="1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1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1574800" y="0"/>
            <a:ext cx="9070975" cy="1143000"/>
          </a:xfrm>
        </p:spPr>
        <p:txBody>
          <a:bodyPr/>
          <a:lstStyle/>
          <a:p>
            <a:pPr algn="r"/>
            <a:r>
              <a:rPr lang="en-US" dirty="0">
                <a:solidFill>
                  <a:schemeClr val="tx1"/>
                </a:solidFill>
              </a:rPr>
              <a:t>Black</a:t>
            </a:r>
          </a:p>
        </p:txBody>
      </p:sp>
    </p:spTree>
    <p:extLst>
      <p:ext uri="{BB962C8B-B14F-4D97-AF65-F5344CB8AC3E}">
        <p14:creationId xmlns:p14="http://schemas.microsoft.com/office/powerpoint/2010/main" val="798733605"/>
      </p:ext>
    </p:extLst>
  </p:cSld>
  <p:clrMapOvr>
    <a:masterClrMapping/>
  </p:clrMapOvr>
  <p:transition/>
</p:sld>
</file>

<file path=ppt/slides/slide16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5" name="Picture 4"/>
          <p:cNvPicPr>
            <a:picLocks noChangeAspect="1"/>
          </p:cNvPicPr>
          <p:nvPr/>
        </p:nvPicPr>
        <p:blipFill rotWithShape="1">
          <a:blip r:embed="rId4"/>
          <a:srcRect b="18827"/>
          <a:stretch/>
        </p:blipFill>
        <p:spPr>
          <a:xfrm>
            <a:off x="469900" y="-183140"/>
            <a:ext cx="8204200" cy="5484348"/>
          </a:xfrm>
          <a:prstGeom prst="rect">
            <a:avLst/>
          </a:prstGeom>
        </p:spPr>
      </p:pic>
      <p:sp>
        <p:nvSpPr>
          <p:cNvPr id="7" name="Title 5"/>
          <p:cNvSpPr txBox="1">
            <a:spLocks/>
          </p:cNvSpPr>
          <p:nvPr/>
        </p:nvSpPr>
        <p:spPr bwMode="auto">
          <a:xfrm>
            <a:off x="0" y="6236871"/>
            <a:ext cx="9144000" cy="648513"/>
          </a:xfrm>
          <a:prstGeom prst="rect">
            <a:avLst/>
          </a:prstGeom>
          <a:solidFill>
            <a:schemeClr val="tx1"/>
          </a:solidFill>
          <a:ln w="9525">
            <a:noFill/>
            <a:miter lim="800000"/>
            <a:headEnd/>
            <a:tailEnd/>
          </a:ln>
        </p:spPr>
        <p:txBody>
          <a:bodyPr anchor="ct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عندما يكون أفضل ما لديك ليس جيداً بما يكفي</a:t>
            </a:r>
            <a:endParaRPr kumimoji="0" lang="en-GB" sz="3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 name="Title 5"/>
          <p:cNvSpPr>
            <a:spLocks noGrp="1"/>
          </p:cNvSpPr>
          <p:nvPr>
            <p:ph type="title" idx="4294967295"/>
          </p:nvPr>
        </p:nvSpPr>
        <p:spPr>
          <a:xfrm>
            <a:off x="0" y="5335588"/>
            <a:ext cx="9144000" cy="901700"/>
          </a:xfrm>
          <a:solidFill>
            <a:schemeClr val="tx1"/>
          </a:solidFill>
        </p:spPr>
        <p:txBody>
          <a:bodyPr/>
          <a:lstStyle/>
          <a:p>
            <a:pPr>
              <a:defRPr/>
            </a:pPr>
            <a:r>
              <a:rPr lang="ar-SA" sz="6000" dirty="0">
                <a:solidFill>
                  <a:srgbClr val="FFFFFF"/>
                </a:solidFill>
                <a:ea typeface="ＭＳ Ｐゴシック" charset="0"/>
              </a:rPr>
              <a:t>غلاطية</a:t>
            </a:r>
            <a:endParaRPr lang="en-GB" sz="4800" dirty="0">
              <a:solidFill>
                <a:srgbClr val="FFFFFF"/>
              </a:solidFill>
              <a:ea typeface="ＭＳ Ｐゴシック" charset="0"/>
            </a:endParaRPr>
          </a:p>
        </p:txBody>
      </p:sp>
      <p:sp>
        <p:nvSpPr>
          <p:cNvPr id="9" name="Text Box 5">
            <a:extLst>
              <a:ext uri="{FF2B5EF4-FFF2-40B4-BE49-F238E27FC236}">
                <a16:creationId xmlns:a16="http://schemas.microsoft.com/office/drawing/2014/main" id="{3CE25FB3-20A8-554A-B98C-DE7B62F84941}"/>
              </a:ext>
            </a:extLst>
          </p:cNvPr>
          <p:cNvSpPr txBox="1">
            <a:spLocks noChangeArrowheads="1"/>
          </p:cNvSpPr>
          <p:nvPr/>
        </p:nvSpPr>
        <p:spPr bwMode="auto">
          <a:xfrm>
            <a:off x="827584" y="238541"/>
            <a:ext cx="5184576" cy="765175"/>
          </a:xfrm>
          <a:prstGeom prst="rect">
            <a:avLst/>
          </a:prstGeom>
          <a:solidFill>
            <a:srgbClr val="050A00"/>
          </a:solidFill>
          <a:ln w="9525">
            <a:noFill/>
            <a:miter lim="800000"/>
            <a:headEnd/>
            <a:tailEnd/>
          </a:ln>
          <a:effectLst/>
        </p:spPr>
        <p:txBody>
          <a:bodyPr lIns="91435" tIns="45718" rIns="91435" bIns="45718"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353" rtl="0" eaLnBrk="0" fontAlgn="auto" latinLnBrk="0" hangingPunct="0">
              <a:lnSpc>
                <a:spcPct val="100000"/>
              </a:lnSpc>
              <a:spcBef>
                <a:spcPts val="0"/>
              </a:spcBef>
              <a:spcAft>
                <a:spcPts val="0"/>
              </a:spcAft>
              <a:buClrTx/>
              <a:buSzTx/>
              <a:buFontTx/>
              <a:buNone/>
              <a:tabLst/>
              <a:defRPr/>
            </a:pP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غريفيث</a:t>
            </a: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a:t>
            </a:r>
            <a:endPar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914353" rtl="0" eaLnBrk="0" fontAlgn="auto" latinLnBrk="0" hangingPunct="0">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Tree>
    <p:extLst>
      <p:ext uri="{BB962C8B-B14F-4D97-AF65-F5344CB8AC3E}">
        <p14:creationId xmlns:p14="http://schemas.microsoft.com/office/powerpoint/2010/main" val="2089838957"/>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P spid="6" grpId="0" animBg="1"/>
    </p:bldLst>
  </p:timing>
</p:sld>
</file>

<file path=ppt/slides/slide16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6000" dirty="0">
                <a:solidFill>
                  <a:srgbClr val="FFFFFF"/>
                </a:solidFill>
                <a:ea typeface="ＭＳ Ｐゴシック" charset="0"/>
              </a:rPr>
              <a:t>الكلمة المفتاحية</a:t>
            </a:r>
            <a:endParaRPr lang="en-US" sz="6000" dirty="0">
              <a:solidFill>
                <a:srgbClr val="FFFFFF"/>
              </a:solidFill>
              <a:ea typeface="ＭＳ Ｐゴシック" charset="0"/>
            </a:endParaRPr>
          </a:p>
        </p:txBody>
      </p:sp>
      <p:sp>
        <p:nvSpPr>
          <p:cNvPr id="5" name="Rectangle 2"/>
          <p:cNvSpPr txBox="1">
            <a:spLocks noChangeArrowheads="1"/>
          </p:cNvSpPr>
          <p:nvPr/>
        </p:nvSpPr>
        <p:spPr bwMode="auto">
          <a:xfrm>
            <a:off x="-17413" y="2423317"/>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6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التبرير</a:t>
            </a:r>
            <a:r>
              <a:rPr kumimoji="0" lang="en-US" sz="6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5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غلاطية</a:t>
            </a:r>
            <a:endParaRPr kumimoji="0" lang="en-US" sz="5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Text Box 24"/>
          <p:cNvSpPr txBox="1">
            <a:spLocks noChangeArrowheads="1"/>
          </p:cNvSpPr>
          <p:nvPr/>
        </p:nvSpPr>
        <p:spPr bwMode="auto">
          <a:xfrm>
            <a:off x="8448755" y="65344"/>
            <a:ext cx="704039"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١٦٩</a:t>
            </a:r>
          </a:p>
        </p:txBody>
      </p:sp>
    </p:spTree>
    <p:extLst>
      <p:ext uri="{BB962C8B-B14F-4D97-AF65-F5344CB8AC3E}">
        <p14:creationId xmlns:p14="http://schemas.microsoft.com/office/powerpoint/2010/main" val="141769916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6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pPr>
              <a:defRPr/>
            </a:pPr>
            <a:r>
              <a:rPr lang="ar-SA" sz="6000" dirty="0">
                <a:solidFill>
                  <a:srgbClr val="FFFFFF"/>
                </a:solidFill>
                <a:ea typeface="ＭＳ Ｐゴシック" charset="0"/>
              </a:rPr>
              <a:t>الموضوع الرئيسي</a:t>
            </a:r>
            <a:endParaRPr lang="en-US" sz="6000" dirty="0">
              <a:solidFill>
                <a:srgbClr val="FFFFFF"/>
              </a:solidFill>
              <a:ea typeface="ＭＳ Ｐゴシック"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18653" y="2060415"/>
            <a:ext cx="9144000" cy="273716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6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التبرير بالإيمان</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٢٣</a:t>
            </a: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6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غلاطية</a:t>
            </a:r>
            <a:endParaRPr kumimoji="0" lang="en-US" sz="6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87011781"/>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6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6000" dirty="0">
                <a:solidFill>
                  <a:srgbClr val="FFFFFF"/>
                </a:solidFill>
                <a:ea typeface="ＭＳ Ｐゴシック" charset="0"/>
              </a:rPr>
              <a:t>الآية المفتاحية</a:t>
            </a:r>
            <a:endParaRPr lang="en-US" sz="6000" dirty="0">
              <a:solidFill>
                <a:srgbClr val="FFFFFF"/>
              </a:solidFill>
              <a:ea typeface="ＭＳ Ｐゴシック" charset="0"/>
            </a:endParaRPr>
          </a:p>
        </p:txBody>
      </p:sp>
      <p:sp>
        <p:nvSpPr>
          <p:cNvPr id="5" name="Rectangle 2"/>
          <p:cNvSpPr txBox="1">
            <a:spLocks noChangeArrowheads="1"/>
          </p:cNvSpPr>
          <p:nvPr/>
        </p:nvSpPr>
        <p:spPr bwMode="auto">
          <a:xfrm>
            <a:off x="0" y="1602008"/>
            <a:ext cx="9144000" cy="355518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altLang="zh-CN" sz="4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إذ نعلم أن الإنسان لا يتبرر بأعمال الناموس بل بإيمان يسوع المسيح آمنا نحن أيضاً بيسوع المسيح لنتبرر بإيمان يسوع لا بأعمال الناموس لأنه بأعمال الناموس لا يتبرر جسد ما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altLang="zh-CN" sz="4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 ١٦)</a:t>
            </a:r>
            <a:endParaRPr kumimoji="0" lang="en-US" altLang="zh-CN" sz="4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5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غلاطية</a:t>
            </a:r>
            <a:endParaRPr kumimoji="0" lang="en-US" sz="6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Text Box 24"/>
          <p:cNvSpPr txBox="1">
            <a:spLocks noChangeArrowheads="1"/>
          </p:cNvSpPr>
          <p:nvPr/>
        </p:nvSpPr>
        <p:spPr bwMode="auto">
          <a:xfrm>
            <a:off x="8472410" y="65344"/>
            <a:ext cx="704039"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١٦٧</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20808974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40993" name="Text Box 2"/>
          <p:cNvSpPr txBox="1">
            <a:spLocks noChangeArrowheads="1"/>
          </p:cNvSpPr>
          <p:nvPr/>
        </p:nvSpPr>
        <p:spPr bwMode="auto">
          <a:xfrm>
            <a:off x="8274050" y="228600"/>
            <a:ext cx="704039"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١٦٧</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5366" name="Text Box 6"/>
          <p:cNvSpPr txBox="1">
            <a:spLocks noChangeArrowheads="1"/>
          </p:cNvSpPr>
          <p:nvPr/>
        </p:nvSpPr>
        <p:spPr bwMode="auto">
          <a:xfrm>
            <a:off x="304800" y="1628775"/>
            <a:ext cx="8534400" cy="2308324"/>
          </a:xfrm>
          <a:prstGeom prst="rect">
            <a:avLst/>
          </a:prstGeom>
          <a:solidFill>
            <a:srgbClr val="000000"/>
          </a:solidFill>
          <a:ln>
            <a:noFill/>
          </a:ln>
          <a:extLs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zh-CN" sz="3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السبب وراء عدم قدرتنا على الخلاص بطاعة الناموس، هو أن دعوة بولس ولاهوته وممارسته كلها تدعم التبرير بالإيمان.</a:t>
            </a:r>
          </a:p>
        </p:txBody>
      </p:sp>
      <p:sp>
        <p:nvSpPr>
          <p:cNvPr id="15367" name="Text Box 7"/>
          <p:cNvSpPr txBox="1">
            <a:spLocks noChangeArrowheads="1"/>
          </p:cNvSpPr>
          <p:nvPr/>
        </p:nvSpPr>
        <p:spPr bwMode="auto">
          <a:xfrm>
            <a:off x="304800" y="4383088"/>
            <a:ext cx="8610600" cy="2062103"/>
          </a:xfrm>
          <a:prstGeom prst="rect">
            <a:avLst/>
          </a:prstGeom>
          <a:solidFill>
            <a:schemeClr val="tx2"/>
          </a:solidFill>
          <a:ln>
            <a:noFill/>
          </a:ln>
          <a:extLs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3200" b="1" i="0" u="none" strike="noStrike" kern="1200" cap="none" spc="0" normalizeH="0" baseline="0" noProof="0" dirty="0">
                <a:ln>
                  <a:noFill/>
                </a:ln>
                <a:solidFill>
                  <a:srgbClr val="000066"/>
                </a:solidFill>
                <a:effectLst/>
                <a:uLnTx/>
                <a:uFillTx/>
                <a:latin typeface="Arial" panose="020B0604020202020204" pitchFamily="34" charset="0"/>
                <a:ea typeface="ＭＳ Ｐゴシック" charset="0"/>
                <a:cs typeface="Arial" panose="020B0604020202020204" pitchFamily="34" charset="0"/>
              </a:rPr>
              <a:t>التطبيق</a:t>
            </a:r>
            <a:endParaRPr kumimoji="0" lang="en-US" altLang="zh-CN" sz="3200" b="1" i="0" u="none" strike="noStrike" kern="1200" cap="none" spc="0" normalizeH="0" baseline="0" noProof="0" dirty="0">
              <a:ln>
                <a:noFill/>
              </a:ln>
              <a:solidFill>
                <a:srgbClr val="000066"/>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dirty="0">
                <a:ln>
                  <a:noFill/>
                </a:ln>
                <a:solidFill>
                  <a:srgbClr val="000066"/>
                </a:solidFill>
                <a:effectLst/>
                <a:uLnTx/>
                <a:uFillTx/>
                <a:latin typeface="Arial" panose="020B0604020202020204" pitchFamily="34" charset="0"/>
                <a:ea typeface="ＭＳ Ｐゴシック" charset="0"/>
                <a:cs typeface="Arial" panose="020B0604020202020204" pitchFamily="34" charset="0"/>
              </a:rPr>
              <a:t>هل تقوم بإضافة أية متطلبات أخرى للخلاص غير الإيمان بالمسيح كالمعمودية، التكلم بألسنة، الأعمال الصالحة؟</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dirty="0">
                <a:ln>
                  <a:noFill/>
                </a:ln>
                <a:solidFill>
                  <a:srgbClr val="000066"/>
                </a:solidFill>
                <a:effectLst/>
                <a:uLnTx/>
                <a:uFillTx/>
                <a:latin typeface="Arial" panose="020B0604020202020204" pitchFamily="34" charset="0"/>
                <a:ea typeface="ＭＳ Ｐゴシック" charset="0"/>
                <a:cs typeface="Arial" panose="020B0604020202020204" pitchFamily="34" charset="0"/>
              </a:rPr>
              <a:t>النتيجة المنطقية للتبرير بالإيمان هي التقوى</a:t>
            </a:r>
            <a:endParaRPr kumimoji="0" lang="en-US" sz="3200" b="1" i="0" u="none" strike="noStrike" kern="1200" cap="none" spc="0" normalizeH="0" baseline="0" noProof="0" dirty="0">
              <a:ln>
                <a:noFill/>
              </a:ln>
              <a:solidFill>
                <a:srgbClr val="000066"/>
              </a:solidFill>
              <a:effectLst/>
              <a:uLnTx/>
              <a:uFillTx/>
              <a:latin typeface="Arial" panose="020B0604020202020204" pitchFamily="34" charset="0"/>
              <a:ea typeface="ＭＳ Ｐゴシック" charset="0"/>
              <a:cs typeface="Arial" panose="020B0604020202020204" pitchFamily="34" charset="0"/>
            </a:endParaRPr>
          </a:p>
        </p:txBody>
      </p:sp>
      <p:sp>
        <p:nvSpPr>
          <p:cNvPr id="15368" name="Text Box 8"/>
          <p:cNvSpPr txBox="1">
            <a:spLocks noChangeArrowheads="1"/>
          </p:cNvSpPr>
          <p:nvPr/>
        </p:nvSpPr>
        <p:spPr bwMode="auto">
          <a:xfrm>
            <a:off x="3582935" y="304800"/>
            <a:ext cx="1947970" cy="1015663"/>
          </a:xfrm>
          <a:prstGeom prst="rect">
            <a:avLst/>
          </a:prstGeom>
          <a:gradFill rotWithShape="1">
            <a:gsLst>
              <a:gs pos="0">
                <a:srgbClr val="9933FF"/>
              </a:gs>
              <a:gs pos="50000">
                <a:schemeClr val="bg2"/>
              </a:gs>
              <a:gs pos="100000">
                <a:srgbClr val="9933FF"/>
              </a:gs>
            </a:gsLst>
            <a:lin ang="5400000" scaled="1"/>
          </a:gradFill>
          <a:ln w="12700">
            <a:noFill/>
            <a:miter lim="800000"/>
            <a:headEnd type="none" w="sm" len="sm"/>
            <a:tailEnd type="none" w="sm" len="sm"/>
          </a:ln>
          <a:effectLst/>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6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غلاطية</a:t>
            </a:r>
            <a:endParaRPr kumimoji="0" lang="en-US" sz="6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5369" name="Rectangle 9"/>
          <p:cNvSpPr>
            <a:spLocks noGrp="1" noChangeArrowheads="1"/>
          </p:cNvSpPr>
          <p:nvPr>
            <p:ph type="title" idx="4294967295"/>
          </p:nvPr>
        </p:nvSpPr>
        <p:spPr>
          <a:xfrm>
            <a:off x="304800" y="1600200"/>
            <a:ext cx="8458200" cy="533400"/>
          </a:xfrm>
        </p:spPr>
        <p:txBody>
          <a:bodyPr/>
          <a:lstStyle/>
          <a:p>
            <a:pPr algn="ctr">
              <a:defRPr/>
            </a:pPr>
            <a:r>
              <a:rPr lang="ar-JO" altLang="zh-CN" sz="3200" b="1" dirty="0">
                <a:solidFill>
                  <a:srgbClr val="FFFFFF"/>
                </a:solidFill>
                <a:latin typeface="Arial" panose="020B0604020202020204" pitchFamily="34" charset="0"/>
                <a:ea typeface="ＭＳ Ｐゴシック" charset="0"/>
                <a:cs typeface="Arial" panose="020B0604020202020204" pitchFamily="34" charset="0"/>
              </a:rPr>
              <a:t>البيان الموجز</a:t>
            </a:r>
            <a:endParaRPr lang="en-US" sz="3200" b="1" dirty="0">
              <a:solidFill>
                <a:srgbClr val="FFFFFF"/>
              </a:solidFill>
              <a:latin typeface="Arial" panose="020B0604020202020204" pitchFamily="34" charset="0"/>
              <a:ea typeface="ＭＳ Ｐゴシック" charset="0"/>
              <a:cs typeface="Arial" panose="020B0604020202020204" pitchFamily="34" charset="0"/>
            </a:endParaRPr>
          </a:p>
        </p:txBody>
      </p:sp>
    </p:spTree>
  </p:cSld>
  <p:clrMapOvr>
    <a:overrideClrMapping bg1="dk2" tx1="lt1" bg2="dk1"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15366">
                                            <p:txEl>
                                              <p:charRg st="4294967295" end="4294967295"/>
                                            </p:txEl>
                                          </p:spTgt>
                                        </p:tgtEl>
                                        <p:attrNameLst>
                                          <p:attrName>style.visibility</p:attrName>
                                        </p:attrNameLst>
                                      </p:cBhvr>
                                      <p:to>
                                        <p:strVal val="visible"/>
                                      </p:to>
                                    </p:set>
                                    <p:anim calcmode="lin" valueType="num">
                                      <p:cBhvr>
                                        <p:cTn id="7" dur="500" fill="hold"/>
                                        <p:tgtEl>
                                          <p:spTgt spid="15366">
                                            <p:txEl>
                                              <p:charRg st="4294967295" end="4294967295"/>
                                            </p:txEl>
                                          </p:spTgt>
                                        </p:tgtEl>
                                        <p:attrNameLst>
                                          <p:attrName>ppt_w</p:attrName>
                                        </p:attrNameLst>
                                      </p:cBhvr>
                                      <p:tavLst>
                                        <p:tav tm="0">
                                          <p:val>
                                            <p:fltVal val="0"/>
                                          </p:val>
                                        </p:tav>
                                        <p:tav tm="100000">
                                          <p:val>
                                            <p:strVal val="#ppt_w"/>
                                          </p:val>
                                        </p:tav>
                                      </p:tavLst>
                                    </p:anim>
                                    <p:anim calcmode="lin" valueType="num">
                                      <p:cBhvr>
                                        <p:cTn id="8" dur="500" fill="hold"/>
                                        <p:tgtEl>
                                          <p:spTgt spid="15366">
                                            <p:txEl>
                                              <p:charRg st="4294967295" end="4294967295"/>
                                            </p:txEl>
                                          </p:spTgt>
                                        </p:tgtEl>
                                        <p:attrNameLst>
                                          <p:attrName>ppt_h</p:attrName>
                                        </p:attrNameLst>
                                      </p:cBhvr>
                                      <p:tavLst>
                                        <p:tav tm="0">
                                          <p:val>
                                            <p:fltVal val="0"/>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5" presetClass="entr" presetSubtype="10" fill="hold" grpId="0" nodeType="clickEffect">
                                  <p:stCondLst>
                                    <p:cond delay="0"/>
                                  </p:stCondLst>
                                  <p:childTnLst>
                                    <p:set>
                                      <p:cBhvr>
                                        <p:cTn id="12" dur="1" fill="hold">
                                          <p:stCondLst>
                                            <p:cond delay="0"/>
                                          </p:stCondLst>
                                        </p:cTn>
                                        <p:tgtEl>
                                          <p:spTgt spid="15367"/>
                                        </p:tgtEl>
                                        <p:attrNameLst>
                                          <p:attrName>style.visibility</p:attrName>
                                        </p:attrNameLst>
                                      </p:cBhvr>
                                      <p:to>
                                        <p:strVal val="visible"/>
                                      </p:to>
                                    </p:set>
                                    <p:animEffect transition="in" filter="checkerboard(across)">
                                      <p:cBhvr>
                                        <p:cTn id="13" dur="500"/>
                                        <p:tgtEl>
                                          <p:spTgt spid="153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366" grpId="0" autoUpdateAnimBg="0"/>
      <p:bldP spid="15367" grpId="0" animBg="1" autoUpdateAnimBg="0"/>
    </p:bldLst>
  </p:timing>
</p:sld>
</file>

<file path=ppt/slides/slide167.xml><?xml version="1.0" encoding="utf-8"?>
<p:sld xmlns:a="http://schemas.openxmlformats.org/drawingml/2006/main" xmlns:r="http://schemas.openxmlformats.org/officeDocument/2006/relationships" xmlns:p="http://schemas.openxmlformats.org/presentationml/2006/main">
  <p:cSld>
    <p:bg>
      <p:bgPr>
        <a:blipFill dpi="0" rotWithShape="0">
          <a:blip r:embed="rId4"/>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بيان المملكة</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0" y="1602008"/>
            <a:ext cx="9144000" cy="42261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خدع المعلمون الكذبة بصيغة الإيمان بالإضافة إلى الأعمال  للدخول إلى الملكوت بإضافة أعمال الناموس لتحقيق الإهتداء - وخاصة الختان (٥: ٦) - ولكن المهم هو أن تكون خليقة جديدة بالإيمان   (٦: ١٤-١٥)</a:t>
            </a:r>
            <a:r>
              <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27ت</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4DFA2CD7-3ECF-B14E-B8C1-24D4CEE63C56}"/>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غلاطية</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12205695"/>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checkerboard(across)">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68.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9" name="Picture 8"/>
          <p:cNvPicPr>
            <a:picLocks noChangeAspect="1"/>
          </p:cNvPicPr>
          <p:nvPr/>
        </p:nvPicPr>
        <p:blipFill>
          <a:blip r:embed="rId4">
            <a:extLst>
              <a:ext uri="{BEBA8EAE-BF5A-486C-A8C5-ECC9F3942E4B}">
                <a14:imgProps xmlns:a14="http://schemas.microsoft.com/office/drawing/2010/main">
                  <a14:imgLayer r:embed="rId5">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JO" sz="3600" b="1" dirty="0">
                <a:solidFill>
                  <a:srgbClr val="FFFFFF"/>
                </a:solidFill>
                <a:effectLst>
                  <a:glow rad="101600">
                    <a:schemeClr val="tx1">
                      <a:alpha val="99000"/>
                    </a:schemeClr>
                  </a:glow>
                </a:effectLst>
                <a:latin typeface="Arial" panose="020B0604020202020204" pitchFamily="34" charset="0"/>
                <a:cs typeface="Arial" panose="020B0604020202020204" pitchFamily="34" charset="0"/>
              </a:rPr>
              <a:t>العهد</a:t>
            </a:r>
            <a:endParaRPr lang="en-US" sz="3600" b="1" dirty="0">
              <a:solidFill>
                <a:srgbClr val="FFFFFF"/>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751905" y="1602007"/>
            <a:ext cx="7569177"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خدم العهد الموسوي بشكل جيد ليعلن الخطية لإسرائيل (3: 23-25)، لكنه لم يخلصهم كما لم يخلص مؤمني العهد الجديد اليوم (4: 21-31)، كون الخلاص بالإيمان حتى خلال 430 سنة بين وعد يعقوب وإعطاء الناموس (3: 15-29)</a:t>
            </a:r>
            <a:r>
              <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p>
        </p:txBody>
      </p:sp>
      <p:sp>
        <p:nvSpPr>
          <p:cNvPr id="7" name="Rectangle 2">
            <a:extLst>
              <a:ext uri="{FF2B5EF4-FFF2-40B4-BE49-F238E27FC236}">
                <a16:creationId xmlns:a16="http://schemas.microsoft.com/office/drawing/2014/main" id="{7FC780C3-798F-E44C-93DC-0AA058E1C884}"/>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غلاطية</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10"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27ت</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1236776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checkerboard(across)">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69.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0" y="0"/>
            <a:ext cx="9139943" cy="685800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rgbClr val="FFFFFF"/>
                </a:solidFill>
                <a:effectLst>
                  <a:glow rad="101600">
                    <a:schemeClr val="tx1">
                      <a:alpha val="99000"/>
                    </a:schemeClr>
                  </a:glow>
                </a:effectLst>
                <a:latin typeface="Arial" panose="020B0604020202020204" pitchFamily="34" charset="0"/>
                <a:cs typeface="Arial" panose="020B0604020202020204" pitchFamily="34" charset="0"/>
              </a:rPr>
              <a:t>الخلاص</a:t>
            </a:r>
            <a:endParaRPr lang="en-US" sz="3600" b="1" dirty="0">
              <a:solidFill>
                <a:srgbClr val="FFFFFF"/>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marL="0" marR="0" lvl="0" indent="0" algn="ctr" defTabSz="457200" eaLnBrk="0" latinLnBrk="0" hangingPunct="0">
              <a:lnSpc>
                <a:spcPct val="100000"/>
              </a:lnSpc>
              <a:buClrTx/>
              <a:buSzTx/>
              <a:buFontTx/>
              <a:buNone/>
              <a:tabLst/>
              <a:defRPr kumimoji="0" sz="3200" b="1" i="0" u="none" strike="noStrike" cap="none" spc="0" normalizeH="0" baseline="0">
                <a:ln>
                  <a:noFill/>
                </a:ln>
                <a:solidFill>
                  <a:srgbClr val="FFFFFF"/>
                </a:solidFill>
                <a:effectLst>
                  <a:glow rad="127000">
                    <a:srgbClr val="000000"/>
                  </a:glow>
                </a:effectLst>
                <a:uLnTx/>
                <a:uFillTx/>
                <a:latin typeface="Arial"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كان الخلاص دائماً بالإيمان - حتى في العهد القديم</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(٢ :١٦ ؛ ٣: ٦-٩) لأن الناموس لا يخلص الكنيسة ولا ينطبق على الكنيسة اليوم، لذا فإن المسيحيين اليهود الذين يعتنقون هذا الآن هم حقاً إسرائيل الله (٦:١٦).</a:t>
            </a:r>
            <a:endPar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430E49C9-7EE3-144A-8D04-C05DA702256F}"/>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غلاطية</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8"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27ت</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3708047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checkerboard(across)">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7.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1">
                <a:lumMod val="50000"/>
              </a:schemeClr>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144000" cy="769349"/>
          </a:xfrm>
          <a:effectLst>
            <a:outerShdw blurRad="63500" dist="35921" dir="2700000" algn="ctr" rotWithShape="0">
              <a:schemeClr val="tx2">
                <a:alpha val="74998"/>
              </a:schemeClr>
            </a:outerShdw>
          </a:effectLst>
        </p:spPr>
        <p:txBody>
          <a:bodyPr/>
          <a:lstStyle/>
          <a:p>
            <a:pPr>
              <a:defRPr/>
            </a:pPr>
            <a:r>
              <a:rPr lang="ar-JO" sz="4000" dirty="0">
                <a:effectLst>
                  <a:glow rad="127000">
                    <a:schemeClr val="tx1"/>
                  </a:glow>
                </a:effectLst>
                <a:ea typeface="ＭＳ Ｐゴシック" charset="0"/>
              </a:rPr>
              <a:t>أسماء مدهشة</a:t>
            </a:r>
            <a:endParaRPr lang="en-US" sz="4000" dirty="0">
              <a:effectLst>
                <a:glow rad="127000">
                  <a:schemeClr val="tx1"/>
                </a:glow>
              </a:effectLst>
              <a:ea typeface="ＭＳ Ｐゴシック" charset="0"/>
            </a:endParaRPr>
          </a:p>
        </p:txBody>
      </p:sp>
      <p:grpSp>
        <p:nvGrpSpPr>
          <p:cNvPr id="5" name="Group 4">
            <a:extLst>
              <a:ext uri="{FF2B5EF4-FFF2-40B4-BE49-F238E27FC236}">
                <a16:creationId xmlns:a16="http://schemas.microsoft.com/office/drawing/2014/main" id="{7001E8E7-38C6-C444-B21F-643CDACED304}"/>
              </a:ext>
            </a:extLst>
          </p:cNvPr>
          <p:cNvGrpSpPr/>
          <p:nvPr/>
        </p:nvGrpSpPr>
        <p:grpSpPr>
          <a:xfrm>
            <a:off x="2987824" y="1124744"/>
            <a:ext cx="3168352" cy="3168000"/>
            <a:chOff x="1547664" y="2780928"/>
            <a:chExt cx="3168352" cy="3168000"/>
          </a:xfrm>
        </p:grpSpPr>
        <p:sp>
          <p:nvSpPr>
            <p:cNvPr id="3" name="Oval 2">
              <a:extLst>
                <a:ext uri="{FF2B5EF4-FFF2-40B4-BE49-F238E27FC236}">
                  <a16:creationId xmlns:a16="http://schemas.microsoft.com/office/drawing/2014/main" id="{8CD7D9AC-C0DD-FF45-86DD-4E901DF4D9CF}"/>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3333D1">
                    <a:alpha val="74118"/>
                  </a:srgbClr>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cs typeface="+mn-cs"/>
              </a:endParaRPr>
            </a:p>
          </p:txBody>
        </p:sp>
        <p:sp>
          <p:nvSpPr>
            <p:cNvPr id="4" name="TextBox 3">
              <a:extLst>
                <a:ext uri="{FF2B5EF4-FFF2-40B4-BE49-F238E27FC236}">
                  <a16:creationId xmlns:a16="http://schemas.microsoft.com/office/drawing/2014/main" id="{73F982F4-1535-8F48-93B3-6FDC09BEB453}"/>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الرب</a:t>
              </a:r>
              <a:endParaRPr kumimoji="0" lang="en-US"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7" name="Group 6">
            <a:extLst>
              <a:ext uri="{FF2B5EF4-FFF2-40B4-BE49-F238E27FC236}">
                <a16:creationId xmlns:a16="http://schemas.microsoft.com/office/drawing/2014/main" id="{C4BB5812-9AE4-2F42-8072-7632D5454614}"/>
              </a:ext>
            </a:extLst>
          </p:cNvPr>
          <p:cNvGrpSpPr/>
          <p:nvPr/>
        </p:nvGrpSpPr>
        <p:grpSpPr>
          <a:xfrm>
            <a:off x="1455238" y="3082333"/>
            <a:ext cx="3168352" cy="3168000"/>
            <a:chOff x="1547664" y="2780928"/>
            <a:chExt cx="3168352" cy="3168000"/>
          </a:xfrm>
        </p:grpSpPr>
        <p:sp>
          <p:nvSpPr>
            <p:cNvPr id="8" name="Oval 7">
              <a:extLst>
                <a:ext uri="{FF2B5EF4-FFF2-40B4-BE49-F238E27FC236}">
                  <a16:creationId xmlns:a16="http://schemas.microsoft.com/office/drawing/2014/main" id="{E676A3AE-40E8-F347-8A30-3383731969C0}"/>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C0000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cs typeface="+mn-cs"/>
              </a:endParaRPr>
            </a:p>
          </p:txBody>
        </p:sp>
        <p:sp>
          <p:nvSpPr>
            <p:cNvPr id="9" name="TextBox 8">
              <a:extLst>
                <a:ext uri="{FF2B5EF4-FFF2-40B4-BE49-F238E27FC236}">
                  <a16:creationId xmlns:a16="http://schemas.microsoft.com/office/drawing/2014/main" id="{F22686C7-AD58-5C41-A061-191450525D2A}"/>
                </a:ext>
              </a:extLst>
            </p:cNvPr>
            <p:cNvSpPr txBox="1"/>
            <p:nvPr/>
          </p:nvSpPr>
          <p:spPr>
            <a:xfrm>
              <a:off x="1547664" y="4075893"/>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يسوع</a:t>
              </a:r>
              <a:endParaRPr kumimoji="0" lang="en-US"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10" name="Group 9">
            <a:extLst>
              <a:ext uri="{FF2B5EF4-FFF2-40B4-BE49-F238E27FC236}">
                <a16:creationId xmlns:a16="http://schemas.microsoft.com/office/drawing/2014/main" id="{A2B893C0-61B4-EC41-B7B5-89735804A12D}"/>
              </a:ext>
            </a:extLst>
          </p:cNvPr>
          <p:cNvGrpSpPr/>
          <p:nvPr/>
        </p:nvGrpSpPr>
        <p:grpSpPr>
          <a:xfrm>
            <a:off x="4211960" y="3082333"/>
            <a:ext cx="3168352" cy="3168000"/>
            <a:chOff x="1547664" y="2780928"/>
            <a:chExt cx="3168352" cy="3168000"/>
          </a:xfrm>
        </p:grpSpPr>
        <p:sp>
          <p:nvSpPr>
            <p:cNvPr id="11" name="Oval 10">
              <a:extLst>
                <a:ext uri="{FF2B5EF4-FFF2-40B4-BE49-F238E27FC236}">
                  <a16:creationId xmlns:a16="http://schemas.microsoft.com/office/drawing/2014/main" id="{C352D7DA-8898-9847-9CDB-A11C6FE3EB11}"/>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7030A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cs typeface="+mn-cs"/>
              </a:endParaRPr>
            </a:p>
          </p:txBody>
        </p:sp>
        <p:sp>
          <p:nvSpPr>
            <p:cNvPr id="12" name="TextBox 11">
              <a:extLst>
                <a:ext uri="{FF2B5EF4-FFF2-40B4-BE49-F238E27FC236}">
                  <a16:creationId xmlns:a16="http://schemas.microsoft.com/office/drawing/2014/main" id="{8DDA0335-D1B3-5446-AEE3-92E780CC5BD1}"/>
                </a:ext>
              </a:extLst>
            </p:cNvPr>
            <p:cNvSpPr txBox="1"/>
            <p:nvPr/>
          </p:nvSpPr>
          <p:spPr>
            <a:xfrm>
              <a:off x="1547664" y="4075893"/>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المسيح</a:t>
              </a:r>
              <a:endParaRPr kumimoji="0" lang="en-US"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grpSp>
      <p:sp>
        <p:nvSpPr>
          <p:cNvPr id="2" name="Up Arrow Callout 1">
            <a:extLst>
              <a:ext uri="{FF2B5EF4-FFF2-40B4-BE49-F238E27FC236}">
                <a16:creationId xmlns:a16="http://schemas.microsoft.com/office/drawing/2014/main" id="{C011FF71-433A-5A41-8482-3D1BAFDCA7BC}"/>
              </a:ext>
            </a:extLst>
          </p:cNvPr>
          <p:cNvSpPr/>
          <p:nvPr/>
        </p:nvSpPr>
        <p:spPr bwMode="auto">
          <a:xfrm>
            <a:off x="5265" y="4906436"/>
            <a:ext cx="6552728" cy="1842143"/>
          </a:xfrm>
          <a:prstGeom prst="upArrowCallout">
            <a:avLst/>
          </a:prstGeom>
          <a:gradFill flip="none" rotWithShape="1">
            <a:gsLst>
              <a:gs pos="0">
                <a:schemeClr val="tx1"/>
              </a:gs>
              <a:gs pos="97000">
                <a:srgbClr val="C0000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rot="0" spcFirstLastPara="0" vertOverflow="overflow" horzOverflow="overflow" vert="horz" wrap="square" lIns="90000" tIns="46800" rIns="90000" bIns="46800" numCol="1" spcCol="0" rtlCol="0" fromWordArt="0" anchor="t" anchorCtr="0" forceAA="0" compatLnSpc="1">
            <a:prstTxWarp prst="textNoShape">
              <a:avLst/>
            </a:prstTxWarp>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قدّم يسوع الخلاص من خلال</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انتصاره على </a:t>
            </a:r>
            <a:r>
              <a:rPr kumimoji="0" lang="ar-JO" sz="3600" b="1" u="none" strike="noStrike" kern="1200" cap="none" spc="0" normalizeH="0" baseline="0" noProof="0" dirty="0">
                <a:ln>
                  <a:noFill/>
                </a:ln>
                <a:solidFill>
                  <a:srgbClr val="FFFF00"/>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الموت</a:t>
            </a:r>
            <a:r>
              <a:rPr kumimoji="0" lang="ar-JO" sz="3600" b="1"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 (28).</a:t>
            </a:r>
            <a:endParaRPr kumimoji="0" lang="en-US" sz="3600" b="1"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endParaRPr>
          </a:p>
        </p:txBody>
      </p:sp>
      <p:sp>
        <p:nvSpPr>
          <p:cNvPr id="13" name="Down Arrow Callout 12">
            <a:extLst>
              <a:ext uri="{FF2B5EF4-FFF2-40B4-BE49-F238E27FC236}">
                <a16:creationId xmlns:a16="http://schemas.microsoft.com/office/drawing/2014/main" id="{2DE4248D-5338-5040-AB46-BE6247C72D7C}"/>
              </a:ext>
            </a:extLst>
          </p:cNvPr>
          <p:cNvSpPr/>
          <p:nvPr/>
        </p:nvSpPr>
        <p:spPr bwMode="auto">
          <a:xfrm>
            <a:off x="1221466" y="722761"/>
            <a:ext cx="6804248" cy="1842143"/>
          </a:xfrm>
          <a:prstGeom prst="downArrowCallout">
            <a:avLst>
              <a:gd name="adj1" fmla="val 21375"/>
              <a:gd name="adj2" fmla="val 25000"/>
              <a:gd name="adj3" fmla="val 25000"/>
              <a:gd name="adj4" fmla="val 64977"/>
            </a:avLst>
          </a:prstGeom>
          <a:gradFill flip="none" rotWithShape="1">
            <a:gsLst>
              <a:gs pos="0">
                <a:schemeClr val="tx1"/>
              </a:gs>
              <a:gs pos="97000">
                <a:srgbClr val="3333D1">
                  <a:alpha val="74118"/>
                </a:srgbClr>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rot="0" spcFirstLastPara="0" vertOverflow="overflow" horzOverflow="overflow" vert="horz" wrap="square" lIns="90000" tIns="46800" rIns="90000" bIns="46800" numCol="1" spcCol="0" rtlCol="0" fromWordArt="0" anchor="t" anchorCtr="0" forceAA="0" compatLnSpc="1">
            <a:prstTxWarp prst="textNoShape">
              <a:avLst/>
            </a:prstTxWarp>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يسوع هو أعلى سلطة</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في </a:t>
            </a:r>
            <a:r>
              <a:rPr kumimoji="0" lang="ar-JO" sz="3600" b="1" u="none" strike="noStrike" kern="1200" cap="none" spc="0" normalizeH="0" baseline="0" noProof="0" dirty="0">
                <a:ln>
                  <a:noFill/>
                </a:ln>
                <a:solidFill>
                  <a:srgbClr val="FFFF00"/>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الكنيسة</a:t>
            </a:r>
            <a:r>
              <a:rPr kumimoji="0" lang="ar-JO" sz="3600" b="1"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 (11-27).</a:t>
            </a:r>
            <a:endParaRPr kumimoji="0" lang="en-US" sz="3600" b="1"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endParaRPr>
          </a:p>
        </p:txBody>
      </p:sp>
      <p:sp>
        <p:nvSpPr>
          <p:cNvPr id="14" name="Down Arrow Callout 13">
            <a:extLst>
              <a:ext uri="{FF2B5EF4-FFF2-40B4-BE49-F238E27FC236}">
                <a16:creationId xmlns:a16="http://schemas.microsoft.com/office/drawing/2014/main" id="{CA27B60C-6E40-2049-BCA3-7D3FE0AB6E17}"/>
              </a:ext>
            </a:extLst>
          </p:cNvPr>
          <p:cNvSpPr/>
          <p:nvPr/>
        </p:nvSpPr>
        <p:spPr bwMode="auto">
          <a:xfrm>
            <a:off x="2339752" y="2883001"/>
            <a:ext cx="6804248" cy="1842143"/>
          </a:xfrm>
          <a:prstGeom prst="downArrowCallout">
            <a:avLst>
              <a:gd name="adj1" fmla="val 21375"/>
              <a:gd name="adj2" fmla="val 25000"/>
              <a:gd name="adj3" fmla="val 25000"/>
              <a:gd name="adj4" fmla="val 64977"/>
            </a:avLst>
          </a:prstGeom>
          <a:gradFill flip="none" rotWithShape="1">
            <a:gsLst>
              <a:gs pos="0">
                <a:schemeClr val="tx1"/>
              </a:gs>
              <a:gs pos="97000">
                <a:srgbClr val="7030A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rot="0" spcFirstLastPara="0" vertOverflow="overflow" horzOverflow="overflow" vert="horz" wrap="square" lIns="90000" tIns="46800" rIns="90000" bIns="46800" numCol="1" spcCol="0" rtlCol="0" fromWordArt="0" anchor="t" anchorCtr="0" forceAA="0" compatLnSpc="1">
            <a:prstTxWarp prst="textNoShape">
              <a:avLst/>
            </a:prstTxWarp>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يسوع هو أعلى حاكم</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في </a:t>
            </a:r>
            <a:r>
              <a:rPr kumimoji="0" lang="ar-JO" sz="3600" b="1" u="none" strike="noStrike" kern="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العالم</a:t>
            </a:r>
            <a:r>
              <a:rPr kumimoji="0" lang="ar-JO" sz="36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(1-10).</a:t>
            </a:r>
            <a:endParaRPr kumimoji="0" lang="en-US" sz="36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15" name="Rectangle 2">
            <a:extLst>
              <a:ext uri="{FF2B5EF4-FFF2-40B4-BE49-F238E27FC236}">
                <a16:creationId xmlns:a16="http://schemas.microsoft.com/office/drawing/2014/main" id="{269B2A39-D9EA-E745-9235-3EF557AEA3F5}"/>
              </a:ext>
            </a:extLst>
          </p:cNvPr>
          <p:cNvSpPr txBox="1">
            <a:spLocks noChangeArrowheads="1"/>
          </p:cNvSpPr>
          <p:nvPr/>
        </p:nvSpPr>
        <p:spPr bwMode="auto">
          <a:xfrm>
            <a:off x="5847726" y="5920006"/>
            <a:ext cx="3188770"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متى</a:t>
            </a:r>
            <a:endParaRPr kumimoji="0" lang="en-US"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306430898"/>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4"/>
                                        </p:tgtEl>
                                        <p:attrNameLst>
                                          <p:attrName>style.visibility</p:attrName>
                                        </p:attrNameLst>
                                      </p:cBhvr>
                                      <p:to>
                                        <p:strVal val="visible"/>
                                      </p:to>
                                    </p:set>
                                    <p:animEffect transition="in" filter="checkerboard(across)">
                                      <p:cBhvr>
                                        <p:cTn id="7" dur="1000"/>
                                        <p:tgtEl>
                                          <p:spTgt spid="14"/>
                                        </p:tgtEl>
                                      </p:cBhvr>
                                    </p:animEffect>
                                  </p:childTnLst>
                                </p:cTn>
                              </p:par>
                            </p:childTnLst>
                          </p:cTn>
                        </p:par>
                      </p:childTnLst>
                    </p:cTn>
                  </p:par>
                  <p:par>
                    <p:cTn id="8" fill="hold">
                      <p:stCondLst>
                        <p:cond delay="indefinite"/>
                      </p:stCondLst>
                      <p:childTnLst>
                        <p:par>
                          <p:cTn id="9" fill="hold">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13"/>
                                        </p:tgtEl>
                                        <p:attrNameLst>
                                          <p:attrName>style.visibility</p:attrName>
                                        </p:attrNameLst>
                                      </p:cBhvr>
                                      <p:to>
                                        <p:strVal val="visible"/>
                                      </p:to>
                                    </p:set>
                                    <p:animEffect transition="in" filter="checkerboard(across)">
                                      <p:cBhvr>
                                        <p:cTn id="12" dur="1000"/>
                                        <p:tgtEl>
                                          <p:spTgt spid="13"/>
                                        </p:tgtEl>
                                      </p:cBhvr>
                                    </p:animEffect>
                                  </p:childTnLst>
                                </p:cTn>
                              </p:par>
                            </p:childTnLst>
                          </p:cTn>
                        </p:par>
                      </p:childTnLst>
                    </p:cTn>
                  </p:par>
                  <p:par>
                    <p:cTn id="13" fill="hold">
                      <p:stCondLst>
                        <p:cond delay="indefinite"/>
                      </p:stCondLst>
                      <p:childTnLst>
                        <p:par>
                          <p:cTn id="14" fill="hold">
                            <p:stCondLst>
                              <p:cond delay="0"/>
                            </p:stCondLst>
                            <p:childTnLst>
                              <p:par>
                                <p:cTn id="15" presetID="2" presetClass="entr" presetSubtype="4" fill="hold" grpId="0" nodeType="clickEffect">
                                  <p:stCondLst>
                                    <p:cond delay="0"/>
                                  </p:stCondLst>
                                  <p:childTnLst>
                                    <p:set>
                                      <p:cBhvr>
                                        <p:cTn id="16" dur="1" fill="hold">
                                          <p:stCondLst>
                                            <p:cond delay="0"/>
                                          </p:stCondLst>
                                        </p:cTn>
                                        <p:tgtEl>
                                          <p:spTgt spid="2"/>
                                        </p:tgtEl>
                                        <p:attrNameLst>
                                          <p:attrName>style.visibility</p:attrName>
                                        </p:attrNameLst>
                                      </p:cBhvr>
                                      <p:to>
                                        <p:strVal val="visible"/>
                                      </p:to>
                                    </p:set>
                                    <p:anim calcmode="lin" valueType="num">
                                      <p:cBhvr additive="base">
                                        <p:cTn id="17" dur="500" fill="hold"/>
                                        <p:tgtEl>
                                          <p:spTgt spid="2"/>
                                        </p:tgtEl>
                                        <p:attrNameLst>
                                          <p:attrName>ppt_x</p:attrName>
                                        </p:attrNameLst>
                                      </p:cBhvr>
                                      <p:tavLst>
                                        <p:tav tm="0">
                                          <p:val>
                                            <p:strVal val="#ppt_x"/>
                                          </p:val>
                                        </p:tav>
                                        <p:tav tm="100000">
                                          <p:val>
                                            <p:strVal val="#ppt_x"/>
                                          </p:val>
                                        </p:tav>
                                      </p:tavLst>
                                    </p:anim>
                                    <p:anim calcmode="lin" valueType="num">
                                      <p:cBhvr additive="base">
                                        <p:cTn id="1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par>
                    <p:cTn id="19" fill="hold">
                      <p:stCondLst>
                        <p:cond delay="indefinite"/>
                      </p:stCondLst>
                      <p:childTnLst>
                        <p:par>
                          <p:cTn id="20" fill="hold">
                            <p:stCondLst>
                              <p:cond delay="0"/>
                            </p:stCondLst>
                            <p:childTnLst>
                              <p:par>
                                <p:cTn id="21" presetID="2" presetClass="entr" presetSubtype="4" fill="hold" grpId="0" nodeType="clickEffect">
                                  <p:stCondLst>
                                    <p:cond delay="0"/>
                                  </p:stCondLst>
                                  <p:childTnLst>
                                    <p:set>
                                      <p:cBhvr>
                                        <p:cTn id="22" dur="1" fill="hold">
                                          <p:stCondLst>
                                            <p:cond delay="0"/>
                                          </p:stCondLst>
                                        </p:cTn>
                                        <p:tgtEl>
                                          <p:spTgt spid="15"/>
                                        </p:tgtEl>
                                        <p:attrNameLst>
                                          <p:attrName>style.visibility</p:attrName>
                                        </p:attrNameLst>
                                      </p:cBhvr>
                                      <p:to>
                                        <p:strVal val="visible"/>
                                      </p:to>
                                    </p:set>
                                    <p:anim calcmode="lin" valueType="num">
                                      <p:cBhvr additive="base">
                                        <p:cTn id="23" dur="500" fill="hold"/>
                                        <p:tgtEl>
                                          <p:spTgt spid="15"/>
                                        </p:tgtEl>
                                        <p:attrNameLst>
                                          <p:attrName>ppt_x</p:attrName>
                                        </p:attrNameLst>
                                      </p:cBhvr>
                                      <p:tavLst>
                                        <p:tav tm="0">
                                          <p:val>
                                            <p:strVal val="#ppt_x"/>
                                          </p:val>
                                        </p:tav>
                                        <p:tav tm="100000">
                                          <p:val>
                                            <p:strVal val="#ppt_x"/>
                                          </p:val>
                                        </p:tav>
                                      </p:tavLst>
                                    </p:anim>
                                    <p:anim calcmode="lin" valueType="num">
                                      <p:cBhvr additive="base">
                                        <p:cTn id="24" dur="500" fill="hold"/>
                                        <p:tgtEl>
                                          <p:spTgt spid="1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P spid="13" grpId="0" animBg="1"/>
      <p:bldP spid="14" grpId="0" animBg="1"/>
      <p:bldP spid="15" grpId="0"/>
    </p:bldLst>
  </p:timing>
</p:sld>
</file>

<file path=ppt/slides/slide170.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18654" y="0"/>
            <a:ext cx="9162653" cy="6858000"/>
          </a:xfrm>
          <a:prstGeom prst="rect">
            <a:avLst/>
          </a:prstGeom>
        </p:spPr>
      </p:pic>
      <p:sp>
        <p:nvSpPr>
          <p:cNvPr id="2" name="Title 1"/>
          <p:cNvSpPr>
            <a:spLocks noGrp="1"/>
          </p:cNvSpPr>
          <p:nvPr>
            <p:ph type="ctrTitle"/>
          </p:nvPr>
        </p:nvSpPr>
        <p:spPr>
          <a:xfrm>
            <a:off x="-18653" y="-27384"/>
            <a:ext cx="9162651" cy="1397996"/>
          </a:xfrm>
          <a:solidFill>
            <a:schemeClr val="tx1"/>
          </a:solidFill>
        </p:spPr>
        <p:txBody>
          <a:bodyPr/>
          <a:lstStyle/>
          <a:p>
            <a:r>
              <a:rPr lang="ar-JO" sz="3600" b="1" dirty="0">
                <a:solidFill>
                  <a:srgbClr val="FFFFFF"/>
                </a:solidFill>
                <a:effectLst>
                  <a:glow rad="101600">
                    <a:schemeClr val="tx1">
                      <a:alpha val="99000"/>
                    </a:schemeClr>
                  </a:glow>
                </a:effectLst>
                <a:latin typeface="Arial" panose="020B0604020202020204" pitchFamily="34" charset="0"/>
                <a:cs typeface="Arial" panose="020B0604020202020204" pitchFamily="34" charset="0"/>
              </a:rPr>
              <a:t>ال</a:t>
            </a:r>
            <a:r>
              <a:rPr lang="ar-SA" sz="3600" b="1" dirty="0">
                <a:solidFill>
                  <a:srgbClr val="FFFFFF"/>
                </a:solidFill>
                <a:effectLst>
                  <a:glow rad="101600">
                    <a:schemeClr val="tx1">
                      <a:alpha val="99000"/>
                    </a:schemeClr>
                  </a:glow>
                </a:effectLst>
                <a:latin typeface="Arial" panose="020B0604020202020204" pitchFamily="34" charset="0"/>
                <a:cs typeface="Arial" panose="020B0604020202020204" pitchFamily="34" charset="0"/>
              </a:rPr>
              <a:t>نبوة</a:t>
            </a:r>
            <a:br>
              <a:rPr lang="ar-SA" sz="3600" b="1" dirty="0">
                <a:solidFill>
                  <a:srgbClr val="FFFFFF"/>
                </a:solidFill>
                <a:effectLst>
                  <a:glow rad="101600">
                    <a:schemeClr val="tx1">
                      <a:alpha val="99000"/>
                    </a:schemeClr>
                  </a:glow>
                </a:effectLst>
                <a:latin typeface="Arial" panose="020B0604020202020204" pitchFamily="34" charset="0"/>
                <a:cs typeface="Arial" panose="020B0604020202020204" pitchFamily="34" charset="0"/>
              </a:rPr>
            </a:br>
            <a:r>
              <a:rPr lang="ar-SA" sz="3600" b="1" dirty="0">
                <a:solidFill>
                  <a:srgbClr val="FFFFFF"/>
                </a:solidFill>
                <a:effectLst>
                  <a:glow rad="101600">
                    <a:schemeClr val="tx1">
                      <a:alpha val="99000"/>
                    </a:schemeClr>
                  </a:glow>
                </a:effectLst>
                <a:latin typeface="Arial" panose="020B0604020202020204" pitchFamily="34" charset="0"/>
                <a:cs typeface="Arial" panose="020B0604020202020204" pitchFamily="34" charset="0"/>
              </a:rPr>
              <a:t>(</a:t>
            </a:r>
            <a:r>
              <a:rPr lang="ar-JO" sz="3600" b="1" dirty="0">
                <a:solidFill>
                  <a:srgbClr val="FFFFFF"/>
                </a:solidFill>
                <a:effectLst>
                  <a:glow rad="101600">
                    <a:schemeClr val="tx1">
                      <a:alpha val="99000"/>
                    </a:schemeClr>
                  </a:glow>
                </a:effectLst>
                <a:latin typeface="Arial" panose="020B0604020202020204" pitchFamily="34" charset="0"/>
                <a:cs typeface="Arial" panose="020B0604020202020204" pitchFamily="34" charset="0"/>
              </a:rPr>
              <a:t>ال</a:t>
            </a:r>
            <a:r>
              <a:rPr lang="ar-SA" sz="3600" b="1" dirty="0">
                <a:solidFill>
                  <a:srgbClr val="FFFFFF"/>
                </a:solidFill>
                <a:effectLst>
                  <a:glow rad="101600">
                    <a:schemeClr val="tx1">
                      <a:alpha val="99000"/>
                    </a:schemeClr>
                  </a:glow>
                </a:effectLst>
                <a:latin typeface="Arial" panose="020B0604020202020204" pitchFamily="34" charset="0"/>
                <a:cs typeface="Arial" panose="020B0604020202020204" pitchFamily="34" charset="0"/>
              </a:rPr>
              <a:t>رب ، </a:t>
            </a:r>
            <a:r>
              <a:rPr lang="ar-JO" sz="3600" b="1" dirty="0">
                <a:solidFill>
                  <a:srgbClr val="FFFFFF"/>
                </a:solidFill>
                <a:effectLst>
                  <a:glow rad="101600">
                    <a:schemeClr val="tx1">
                      <a:alpha val="99000"/>
                    </a:schemeClr>
                  </a:glow>
                </a:effectLst>
                <a:latin typeface="Arial" panose="020B0604020202020204" pitchFamily="34" charset="0"/>
                <a:cs typeface="Arial" panose="020B0604020202020204" pitchFamily="34" charset="0"/>
              </a:rPr>
              <a:t>ال</a:t>
            </a:r>
            <a:r>
              <a:rPr lang="ar-SA" sz="3600" b="1" dirty="0">
                <a:solidFill>
                  <a:srgbClr val="FFFFFF"/>
                </a:solidFill>
                <a:effectLst>
                  <a:glow rad="101600">
                    <a:schemeClr val="tx1">
                      <a:alpha val="99000"/>
                    </a:schemeClr>
                  </a:glow>
                </a:effectLst>
                <a:latin typeface="Arial" panose="020B0604020202020204" pitchFamily="34" charset="0"/>
                <a:cs typeface="Arial" panose="020B0604020202020204" pitchFamily="34" charset="0"/>
              </a:rPr>
              <a:t>إله)</a:t>
            </a:r>
            <a:endParaRPr lang="en-US" sz="3600" b="1" dirty="0">
              <a:solidFill>
                <a:srgbClr val="FFFFFF"/>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marL="0" marR="0" lvl="0" indent="0" algn="ctr" defTabSz="457200" eaLnBrk="0" latinLnBrk="0" hangingPunct="0">
              <a:lnSpc>
                <a:spcPct val="100000"/>
              </a:lnSpc>
              <a:buClrTx/>
              <a:buSzTx/>
              <a:buFontTx/>
              <a:buNone/>
              <a:tabLst/>
              <a:defRPr kumimoji="0" sz="3200" b="1" i="0" u="none" strike="noStrike" cap="none" spc="0" normalizeH="0" baseline="0">
                <a:ln>
                  <a:noFill/>
                </a:ln>
                <a:solidFill>
                  <a:srgbClr val="FFFFFF"/>
                </a:solidFill>
                <a:effectLst>
                  <a:glow rad="127000">
                    <a:srgbClr val="000000"/>
                  </a:glow>
                </a:effectLst>
                <a:uLnTx/>
                <a:uFillTx/>
                <a:latin typeface="Arial"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يفسر بولس بشكل مجازي بركة الله لإسحق (العهد الإبراهيمي) بدلاً من إسماعيل (العهد الموسوي) ليكشف أن قرائه كانوا يعملون تحت سليل إبراهيم الخاطئ باتباع الشريعة</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(٤: ٢١-٣١ ؛ راجع ص ١٧٤ أ)، والتي كانت مؤقتة فقط         (٣ :١٩).</a:t>
            </a:r>
            <a:endPar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48A5981E-2AF8-164F-9CB4-0DA7273697CA}"/>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غلاطية</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8"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27ت</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517090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checkerboard(across)">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4" name="Rectangle 3" descr="EXPTEXTB"/>
          <p:cNvSpPr>
            <a:spLocks noChangeArrowheads="1"/>
          </p:cNvSpPr>
          <p:nvPr/>
        </p:nvSpPr>
        <p:spPr bwMode="auto">
          <a:xfrm>
            <a:off x="0" y="0"/>
            <a:ext cx="9144000" cy="6858000"/>
          </a:xfrm>
          <a:prstGeom prst="rect">
            <a:avLst/>
          </a:prstGeom>
          <a:gradFill flip="none" rotWithShape="1">
            <a:gsLst>
              <a:gs pos="0">
                <a:srgbClr val="000090"/>
              </a:gs>
              <a:gs pos="100000">
                <a:srgbClr val="000000"/>
              </a:gs>
            </a:gsLst>
            <a:path path="shape">
              <a:fillToRect l="50000" t="50000" r="50000" b="50000"/>
            </a:path>
            <a:tileRect/>
          </a:gradFill>
          <a:ln w="9525">
            <a:noFill/>
            <a:miter lim="800000"/>
            <a:headEnd/>
            <a:tailEnd/>
          </a:ln>
          <a:effectLst/>
        </p:spPr>
        <p:txBody>
          <a:bodyPr wrap="none" anchor="ctr"/>
          <a:lstStyle/>
          <a:p>
            <a:pPr marL="0" marR="0" lvl="0" indent="0" algn="l" defTabSz="914400" rtl="0" eaLnBrk="1" fontAlgn="auto" latinLnBrk="0" hangingPunct="1">
              <a:lnSpc>
                <a:spcPct val="100000"/>
              </a:lnSpc>
              <a:spcBef>
                <a:spcPct val="20000"/>
              </a:spcBef>
              <a:spcAft>
                <a:spcPts val="0"/>
              </a:spcAft>
              <a:buClrTx/>
              <a:buSzTx/>
              <a:buFontTx/>
              <a:buNone/>
              <a:tabLst/>
              <a:defRPr/>
            </a:pPr>
            <a:endParaRPr kumimoji="0" lang="en-US" sz="1800" b="0" i="0" u="none" strike="noStrike" kern="0" cap="none" spc="0" normalizeH="0" baseline="0" noProof="0">
              <a:ln>
                <a:noFill/>
              </a:ln>
              <a:solidFill>
                <a:srgbClr val="000000"/>
              </a:solidFill>
              <a:effectLst/>
              <a:uLnTx/>
              <a:uFillTx/>
              <a:latin typeface="Times New Roman" charset="0"/>
              <a:ea typeface="ＭＳ Ｐゴシック" charset="0"/>
              <a:cs typeface="+mn-cs"/>
            </a:endParaRPr>
          </a:p>
        </p:txBody>
      </p:sp>
      <p:graphicFrame>
        <p:nvGraphicFramePr>
          <p:cNvPr id="62" name="Table 61"/>
          <p:cNvGraphicFramePr>
            <a:graphicFrameLocks noGrp="1"/>
          </p:cNvGraphicFramePr>
          <p:nvPr/>
        </p:nvGraphicFramePr>
        <p:xfrm>
          <a:off x="29307" y="0"/>
          <a:ext cx="9114693" cy="6974444"/>
        </p:xfrm>
        <a:graphic>
          <a:graphicData uri="http://schemas.openxmlformats.org/drawingml/2006/table">
            <a:tbl>
              <a:tblPr/>
              <a:tblGrid>
                <a:gridCol w="1302099">
                  <a:extLst>
                    <a:ext uri="{9D8B030D-6E8A-4147-A177-3AD203B41FA5}">
                      <a16:colId xmlns:a16="http://schemas.microsoft.com/office/drawing/2014/main" val="20000"/>
                    </a:ext>
                  </a:extLst>
                </a:gridCol>
                <a:gridCol w="1455287">
                  <a:extLst>
                    <a:ext uri="{9D8B030D-6E8A-4147-A177-3AD203B41FA5}">
                      <a16:colId xmlns:a16="http://schemas.microsoft.com/office/drawing/2014/main" val="20001"/>
                    </a:ext>
                  </a:extLst>
                </a:gridCol>
                <a:gridCol w="1302099">
                  <a:extLst>
                    <a:ext uri="{9D8B030D-6E8A-4147-A177-3AD203B41FA5}">
                      <a16:colId xmlns:a16="http://schemas.microsoft.com/office/drawing/2014/main" val="20002"/>
                    </a:ext>
                  </a:extLst>
                </a:gridCol>
                <a:gridCol w="1455287">
                  <a:extLst>
                    <a:ext uri="{9D8B030D-6E8A-4147-A177-3AD203B41FA5}">
                      <a16:colId xmlns:a16="http://schemas.microsoft.com/office/drawing/2014/main" val="20003"/>
                    </a:ext>
                  </a:extLst>
                </a:gridCol>
                <a:gridCol w="1128167">
                  <a:extLst>
                    <a:ext uri="{9D8B030D-6E8A-4147-A177-3AD203B41FA5}">
                      <a16:colId xmlns:a16="http://schemas.microsoft.com/office/drawing/2014/main" val="20004"/>
                    </a:ext>
                  </a:extLst>
                </a:gridCol>
                <a:gridCol w="1169655">
                  <a:extLst>
                    <a:ext uri="{9D8B030D-6E8A-4147-A177-3AD203B41FA5}">
                      <a16:colId xmlns:a16="http://schemas.microsoft.com/office/drawing/2014/main" val="20005"/>
                    </a:ext>
                  </a:extLst>
                </a:gridCol>
                <a:gridCol w="1302099">
                  <a:extLst>
                    <a:ext uri="{9D8B030D-6E8A-4147-A177-3AD203B41FA5}">
                      <a16:colId xmlns:a16="http://schemas.microsoft.com/office/drawing/2014/main" val="20006"/>
                    </a:ext>
                  </a:extLst>
                </a:gridCol>
              </a:tblGrid>
              <a:tr h="523639">
                <a:tc gridSpan="7">
                  <a:txBody>
                    <a:bodyPr/>
                    <a:lstStyle/>
                    <a:p>
                      <a:pPr marL="0" marR="0" lvl="0" indent="0" algn="ctr" defTabSz="457200" rtl="0" eaLnBrk="0" fontAlgn="base" latinLnBrk="0" hangingPunct="0">
                        <a:lnSpc>
                          <a:spcPct val="100000"/>
                        </a:lnSpc>
                        <a:spcBef>
                          <a:spcPct val="0"/>
                        </a:spcBef>
                        <a:spcAft>
                          <a:spcPct val="0"/>
                        </a:spcAft>
                        <a:buClrTx/>
                        <a:buSzTx/>
                        <a:buFontTx/>
                        <a:buNone/>
                        <a:tabLst/>
                      </a:pPr>
                      <a:r>
                        <a:rPr kumimoji="0" lang="ar-JO" sz="3600" b="1" i="0" u="none" strike="noStrike" cap="none" normalizeH="0" baseline="0" dirty="0">
                          <a:ln>
                            <a:noFill/>
                          </a:ln>
                          <a:solidFill>
                            <a:srgbClr val="000033"/>
                          </a:solidFill>
                          <a:effectLst/>
                          <a:latin typeface="Arial" panose="020B0604020202020204" pitchFamily="34" charset="0"/>
                          <a:ea typeface="ＭＳ Ｐゴシック" charset="0"/>
                          <a:cs typeface="Arial" panose="020B0604020202020204" pitchFamily="34" charset="0"/>
                        </a:rPr>
                        <a:t>التبرير بالإيمان</a:t>
                      </a:r>
                      <a:endParaRPr kumimoji="0" lang="en-US" sz="3600" b="1" i="0" u="none" strike="noStrike" cap="none" normalizeH="0" baseline="0" dirty="0">
                        <a:ln>
                          <a:noFill/>
                        </a:ln>
                        <a:solidFill>
                          <a:srgbClr val="000033"/>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00E5E5"/>
                        </a:gs>
                        <a:gs pos="100000">
                          <a:srgbClr val="FFFFFF"/>
                        </a:gs>
                      </a:gsLst>
                      <a:path path="rect">
                        <a:fillToRect l="100000" t="100000"/>
                      </a:path>
                    </a:gra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1325139">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12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 </a:t>
                      </a:r>
                      <a:r>
                        <a:rPr kumimoji="0" lang="ar-JO"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هجوم المهودين رقم ١ </a:t>
                      </a:r>
                      <a:endParaRPr kumimoji="0" lang="en-US"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p>
                      <a:pPr marL="0" marR="0" lvl="0" indent="0" algn="ctr" defTabSz="457200" rtl="0" eaLnBrk="0" fontAlgn="base" latinLnBrk="0" hangingPunct="0">
                        <a:lnSpc>
                          <a:spcPct val="100000"/>
                        </a:lnSpc>
                        <a:spcBef>
                          <a:spcPct val="0"/>
                        </a:spcBef>
                        <a:spcAft>
                          <a:spcPct val="0"/>
                        </a:spcAft>
                        <a:buClrTx/>
                        <a:buSzTx/>
                        <a:buFontTx/>
                        <a:buNone/>
                        <a:tabLst/>
                      </a:pPr>
                      <a:r>
                        <a:rPr kumimoji="0" lang="ar-JO"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يعلم بولس هذه العقيدة بسلطته الخاصة</a:t>
                      </a:r>
                      <a:endParaRPr kumimoji="0" lang="en-US"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330066"/>
                        </a:gs>
                        <a:gs pos="100000">
                          <a:srgbClr val="000000"/>
                        </a:gs>
                      </a:gsLst>
                      <a:path path="rect">
                        <a:fillToRect l="50000" t="50000" r="50000" b="50000"/>
                      </a:path>
                    </a:gradFill>
                  </a:tcPr>
                </a:tc>
                <a:tc hMerge="1">
                  <a:txBody>
                    <a:bodyPr/>
                    <a:lstStyle/>
                    <a:p>
                      <a:endParaRPr lang="en-US"/>
                    </a:p>
                  </a:txBody>
                  <a:tcPr/>
                </a:tc>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12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 </a:t>
                      </a:r>
                      <a:r>
                        <a:rPr kumimoji="0" lang="ar-JO"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هجوم المهودين رقم ٢ </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هذا تعليم جديد مخالف للعهد القديم</a:t>
                      </a:r>
                      <a:endParaRPr kumimoji="0" lang="en-US"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 </a:t>
                      </a:r>
                      <a:r>
                        <a:rPr kumimoji="0" lang="ar-JO"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هجوم المهودين رقم ٣ </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التعليم عن التبرير بالإيمان وحده سوف يشجع على نمط حياة خاطئ</a:t>
                      </a:r>
                      <a:endParaRPr kumimoji="0" lang="en-US"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800000"/>
                        </a:gs>
                        <a:gs pos="100000">
                          <a:srgbClr val="000000"/>
                        </a:gs>
                      </a:gsLst>
                      <a:path path="rect">
                        <a:fillToRect l="50000" t="50000" r="50000" b="50000"/>
                      </a:path>
                    </a:gra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1325139">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 </a:t>
                      </a:r>
                      <a:r>
                        <a:rPr kumimoji="0" lang="ar-JO"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دفاع بولس</a:t>
                      </a:r>
                      <a:endParaRPr kumimoji="0" lang="en-US"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p>
                      <a:pPr marL="0" marR="0" lvl="0" indent="0" algn="ctr" defTabSz="457200" rtl="0" eaLnBrk="0" fontAlgn="base" latinLnBrk="0" hangingPunct="0">
                        <a:lnSpc>
                          <a:spcPct val="100000"/>
                        </a:lnSpc>
                        <a:spcBef>
                          <a:spcPct val="0"/>
                        </a:spcBef>
                        <a:spcAft>
                          <a:spcPct val="0"/>
                        </a:spcAft>
                        <a:buClrTx/>
                        <a:buSzTx/>
                        <a:buFontTx/>
                        <a:buNone/>
                        <a:tabLst/>
                      </a:pPr>
                      <a:r>
                        <a:rPr kumimoji="0" lang="ar-JO"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الله دعاني والرسل الإثني عشر أكدوا ذلك</a:t>
                      </a:r>
                      <a:endParaRPr kumimoji="0" lang="en-US"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330066"/>
                        </a:gs>
                        <a:gs pos="100000">
                          <a:srgbClr val="000000"/>
                        </a:gs>
                      </a:gsLst>
                      <a:path path="rect">
                        <a:fillToRect l="50000" t="50000" r="50000" b="50000"/>
                      </a:path>
                    </a:gradFill>
                  </a:tcPr>
                </a:tc>
                <a:tc hMerge="1">
                  <a:txBody>
                    <a:bodyPr/>
                    <a:lstStyle/>
                    <a:p>
                      <a:endParaRPr lang="en-US"/>
                    </a:p>
                  </a:txBody>
                  <a:tcPr/>
                </a:tc>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 </a:t>
                      </a:r>
                      <a:r>
                        <a:rPr kumimoji="0" lang="ar-JO"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دفاع بولس</a:t>
                      </a:r>
                      <a:endParaRPr kumimoji="0" lang="en-US"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p>
                      <a:pPr marL="0" marR="0" lvl="0" indent="0" algn="ctr" defTabSz="457200" rtl="0" eaLnBrk="0" fontAlgn="base" latinLnBrk="0" hangingPunct="0">
                        <a:lnSpc>
                          <a:spcPct val="100000"/>
                        </a:lnSpc>
                        <a:spcBef>
                          <a:spcPct val="0"/>
                        </a:spcBef>
                        <a:spcAft>
                          <a:spcPct val="0"/>
                        </a:spcAft>
                        <a:buClrTx/>
                        <a:buSzTx/>
                        <a:buFontTx/>
                        <a:buNone/>
                        <a:tabLst/>
                      </a:pPr>
                      <a:r>
                        <a:rPr kumimoji="0" lang="ar-JO"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كان الخلاص دائماً بالإيمان حتى في العهد القديم</a:t>
                      </a:r>
                      <a:endParaRPr kumimoji="0" lang="en-US"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 </a:t>
                      </a:r>
                      <a:r>
                        <a:rPr kumimoji="0" lang="ar-JO"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دفاع بولس</a:t>
                      </a:r>
                      <a:endParaRPr kumimoji="0" lang="en-US"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p>
                      <a:pPr marL="0" marR="0" lvl="0" indent="0" algn="ctr" defTabSz="457200" rtl="0" eaLnBrk="0" fontAlgn="base" latinLnBrk="0" hangingPunct="0">
                        <a:lnSpc>
                          <a:spcPct val="100000"/>
                        </a:lnSpc>
                        <a:spcBef>
                          <a:spcPct val="0"/>
                        </a:spcBef>
                        <a:spcAft>
                          <a:spcPct val="0"/>
                        </a:spcAft>
                        <a:buClrTx/>
                        <a:buSzTx/>
                        <a:buFontTx/>
                        <a:buNone/>
                        <a:tabLst/>
                      </a:pPr>
                      <a:r>
                        <a:rPr kumimoji="0" lang="ar-JO"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لا فالتبرير بالإيمان سوف يقود بشكل طبيعي إلى حياة تقية</a:t>
                      </a:r>
                      <a:endParaRPr kumimoji="0" lang="en-US" altLang="zh-CN" sz="20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800000"/>
                        </a:gs>
                        <a:gs pos="100000">
                          <a:srgbClr val="000000"/>
                        </a:gs>
                      </a:gsLst>
                      <a:path path="rect">
                        <a:fillToRect l="50000" t="50000" r="50000" b="50000"/>
                      </a:path>
                    </a:gra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2"/>
                  </a:ext>
                </a:extLst>
              </a:tr>
              <a:tr h="447596">
                <a:tc gridSpan="2">
                  <a:txBody>
                    <a:bodyPr/>
                    <a:lstStyle/>
                    <a:p>
                      <a:pPr marL="0" marR="0" lvl="0" indent="0" algn="ctr" defTabSz="457200" rtl="0" eaLnBrk="0" fontAlgn="base" latinLnBrk="0" hangingPunct="0">
                        <a:lnSpc>
                          <a:spcPct val="100000"/>
                        </a:lnSpc>
                        <a:spcBef>
                          <a:spcPct val="0"/>
                        </a:spcBef>
                        <a:spcAft>
                          <a:spcPct val="0"/>
                        </a:spcAft>
                        <a:buClrTx/>
                        <a:buSzTx/>
                        <a:buFontTx/>
                        <a:buNone/>
                        <a:tabLst/>
                      </a:pPr>
                      <a:r>
                        <a:rPr kumimoji="0" lang="ar-JO" altLang="zh-CN"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سيرة ذاتية</a:t>
                      </a:r>
                      <a:endParaRPr kumimoji="0" lang="en-US" altLang="zh-CN"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330066"/>
                        </a:gs>
                        <a:gs pos="100000">
                          <a:srgbClr val="000000"/>
                        </a:gs>
                      </a:gsLst>
                      <a:path path="rect">
                        <a:fillToRect l="50000" t="50000" r="50000" b="50000"/>
                      </a:path>
                    </a:gradFill>
                  </a:tcPr>
                </a:tc>
                <a:tc hMerge="1">
                  <a:txBody>
                    <a:bodyPr/>
                    <a:lstStyle/>
                    <a:p>
                      <a:endParaRPr lang="en-US"/>
                    </a:p>
                  </a:txBody>
                  <a:tcPr/>
                </a:tc>
                <a:tc gridSpan="2">
                  <a:txBody>
                    <a:bodyPr/>
                    <a:lstStyle/>
                    <a:p>
                      <a:pPr marL="0" marR="0" lvl="0" indent="0" algn="ctr" defTabSz="457200" rtl="0" eaLnBrk="0" fontAlgn="base" latinLnBrk="0" hangingPunct="0">
                        <a:lnSpc>
                          <a:spcPct val="100000"/>
                        </a:lnSpc>
                        <a:spcBef>
                          <a:spcPct val="0"/>
                        </a:spcBef>
                        <a:spcAft>
                          <a:spcPct val="0"/>
                        </a:spcAft>
                        <a:buClrTx/>
                        <a:buSzTx/>
                        <a:buFontTx/>
                        <a:buNone/>
                        <a:tabLst/>
                      </a:pPr>
                      <a:r>
                        <a:rPr kumimoji="0" lang="ar-JO" altLang="zh-CN"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لاهوتي</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gridSpan="3">
                  <a:txBody>
                    <a:bodyPr/>
                    <a:lstStyle/>
                    <a:p>
                      <a:pPr marL="0" marR="0" lvl="0" indent="0" algn="ctr" defTabSz="457200" rtl="0" eaLnBrk="0" fontAlgn="base" latinLnBrk="0" hangingPunct="0">
                        <a:lnSpc>
                          <a:spcPct val="100000"/>
                        </a:lnSpc>
                        <a:spcBef>
                          <a:spcPct val="0"/>
                        </a:spcBef>
                        <a:spcAft>
                          <a:spcPct val="0"/>
                        </a:spcAft>
                        <a:buClrTx/>
                        <a:buSzTx/>
                        <a:buFontTx/>
                        <a:buNone/>
                        <a:tabLst/>
                      </a:pPr>
                      <a:r>
                        <a:rPr kumimoji="0" lang="ar-JO" altLang="zh-CN"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تطبيقي</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800000"/>
                        </a:gs>
                        <a:gs pos="100000">
                          <a:srgbClr val="000000"/>
                        </a:gs>
                      </a:gsLst>
                      <a:path path="rect">
                        <a:fillToRect l="50000" t="50000" r="50000" b="50000"/>
                      </a:path>
                    </a:gra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3"/>
                  </a:ext>
                </a:extLst>
              </a:tr>
              <a:tr h="449200">
                <a:tc gridSpan="2">
                  <a:txBody>
                    <a:bodyPr/>
                    <a:lstStyle/>
                    <a:p>
                      <a:pPr marL="0" marR="0" lvl="0" indent="0" algn="ctr" defTabSz="457200" rtl="0" eaLnBrk="0" fontAlgn="base" latinLnBrk="0" hangingPunct="0">
                        <a:lnSpc>
                          <a:spcPct val="100000"/>
                        </a:lnSpc>
                        <a:spcBef>
                          <a:spcPct val="0"/>
                        </a:spcBef>
                        <a:spcAft>
                          <a:spcPct val="0"/>
                        </a:spcAft>
                        <a:buClrTx/>
                        <a:buSzTx/>
                        <a:buFontTx/>
                        <a:buNone/>
                        <a:tabLst/>
                      </a:pPr>
                      <a:r>
                        <a:rPr kumimoji="0" lang="ar-JO" altLang="zh-CN"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الإصحاحات ١-٢ </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330066"/>
                        </a:gs>
                        <a:gs pos="100000">
                          <a:srgbClr val="000000"/>
                        </a:gs>
                      </a:gsLst>
                      <a:path path="rect">
                        <a:fillToRect l="50000" t="50000" r="50000" b="50000"/>
                      </a:path>
                    </a:gradFill>
                  </a:tcPr>
                </a:tc>
                <a:tc hMerge="1">
                  <a:txBody>
                    <a:bodyPr/>
                    <a:lstStyle/>
                    <a:p>
                      <a:endParaRPr lang="en-US"/>
                    </a:p>
                  </a:txBody>
                  <a:tcPr/>
                </a:tc>
                <a:tc gridSpan="2">
                  <a:txBody>
                    <a:bodyPr/>
                    <a:lstStyle/>
                    <a:p>
                      <a:pPr marL="0" marR="0" lvl="0" indent="0" algn="ctr" defTabSz="457200" rtl="0" eaLnBrk="0" fontAlgn="base" latinLnBrk="0" hangingPunct="0">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الإصحاحات ٣- ٤</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gridSpan="3">
                  <a:txBody>
                    <a:bodyPr/>
                    <a:lstStyle/>
                    <a:p>
                      <a:pPr marL="0" marR="0" lvl="0" indent="0" algn="ctr" defTabSz="457200" rtl="0" eaLnBrk="0" fontAlgn="base" latinLnBrk="0" hangingPunct="0">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الإصحاحات</a:t>
                      </a:r>
                      <a:r>
                        <a:rPr kumimoji="0" lang="ar-JO" sz="1800" b="1" i="0" u="none" strike="noStrike" kern="1200"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 ٥-٦ </a:t>
                      </a:r>
                      <a:endParaRPr kumimoji="0" lang="en-US" sz="1800" b="1" i="0" u="none" strike="noStrike" kern="1200"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800000"/>
                        </a:gs>
                        <a:gs pos="100000">
                          <a:srgbClr val="000000"/>
                        </a:gs>
                      </a:gsLst>
                      <a:path path="rect">
                        <a:fillToRect l="50000" t="50000" r="50000" b="50000"/>
                      </a:path>
                    </a:gra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4"/>
                  </a:ext>
                </a:extLst>
              </a:tr>
              <a:tr h="646848">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تأييد </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الرسولية</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330066"/>
                        </a:gs>
                        <a:gs pos="100000">
                          <a:srgbClr val="000000"/>
                        </a:gs>
                      </a:gsLst>
                      <a:path path="rect">
                        <a:fillToRect l="50000" t="50000" r="50000" b="50000"/>
                      </a:path>
                    </a:gradFill>
                  </a:tcPr>
                </a:tc>
                <a:tc hMerge="1">
                  <a:txBody>
                    <a:bodyPr/>
                    <a:lstStyle/>
                    <a:p>
                      <a:endParaRPr lang="en-US"/>
                    </a:p>
                  </a:txBody>
                  <a:tcPr/>
                </a:tc>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تأييد </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التبرير بالإيمان</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gridSpan="3">
                  <a:txBody>
                    <a:bodyPr/>
                    <a:lstStyle/>
                    <a:p>
                      <a:pPr marL="0" marR="0" lvl="0" indent="0" algn="ctr" defTabSz="457200" rtl="0" eaLnBrk="0" fontAlgn="base" latinLnBrk="0" hangingPunct="0">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تأييد</a:t>
                      </a:r>
                    </a:p>
                    <a:p>
                      <a:pPr marL="0" marR="0" lvl="0" indent="0" algn="ctr" defTabSz="457200" rtl="0" eaLnBrk="0" fontAlgn="base" latinLnBrk="0" hangingPunct="0">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المسؤوليات</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800000"/>
                        </a:gs>
                        <a:gs pos="100000">
                          <a:srgbClr val="000000"/>
                        </a:gs>
                      </a:gsLst>
                      <a:path path="rect">
                        <a:fillToRect l="50000" t="50000" r="50000" b="50000"/>
                      </a:path>
                    </a:gra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5"/>
                  </a:ext>
                </a:extLst>
              </a:tr>
              <a:tr h="646848">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توبيخ</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330066"/>
                        </a:gs>
                        <a:gs pos="100000">
                          <a:srgbClr val="000000"/>
                        </a:gs>
                      </a:gsLst>
                      <a:path path="rect">
                        <a:fillToRect l="50000" t="50000" r="50000" b="50000"/>
                      </a:path>
                    </a:gra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علاقات</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330066"/>
                        </a:gs>
                        <a:gs pos="100000">
                          <a:srgbClr val="000000"/>
                        </a:gs>
                      </a:gsLst>
                      <a:path path="rect">
                        <a:fillToRect l="50000" t="50000" r="50000" b="50000"/>
                      </a:path>
                    </a:gra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تأكيد</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توضيح</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توازن</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800000"/>
                        </a:gs>
                        <a:gs pos="100000">
                          <a:srgbClr val="000000"/>
                        </a:gs>
                      </a:gsLst>
                      <a:path path="rect">
                        <a:fillToRect l="50000" t="50000" r="50000" b="50000"/>
                      </a:path>
                    </a:gra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خدمة</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800000"/>
                        </a:gs>
                        <a:gs pos="100000">
                          <a:srgbClr val="000000"/>
                        </a:gs>
                      </a:gsLst>
                      <a:path path="rect">
                        <a:fillToRect l="50000" t="50000" r="50000" b="50000"/>
                      </a:path>
                    </a:gra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تحذيرات</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800000"/>
                        </a:gs>
                        <a:gs pos="100000">
                          <a:srgbClr val="000000"/>
                        </a:gs>
                      </a:gsLst>
                      <a:path path="rect">
                        <a:fillToRect l="50000" t="50000" r="50000" b="50000"/>
                      </a:path>
                    </a:gradFill>
                  </a:tcPr>
                </a:tc>
                <a:extLst>
                  <a:ext uri="{0D108BD9-81ED-4DB2-BD59-A6C34878D82A}">
                    <a16:rowId xmlns:a16="http://schemas.microsoft.com/office/drawing/2014/main" val="10006"/>
                  </a:ext>
                </a:extLst>
              </a:tr>
              <a:tr h="539040">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١: ١- ٩</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330066"/>
                        </a:gs>
                        <a:gs pos="100000">
                          <a:srgbClr val="000000"/>
                        </a:gs>
                      </a:gsLst>
                      <a:path path="rect">
                        <a:fillToRect l="50000" t="50000" r="50000" b="50000"/>
                      </a:path>
                    </a:gra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١: ١٠-٢: ٢١</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330066"/>
                        </a:gs>
                        <a:gs pos="100000">
                          <a:srgbClr val="000000"/>
                        </a:gs>
                      </a:gsLst>
                      <a:path path="rect">
                        <a:fillToRect l="50000" t="50000" r="50000" b="50000"/>
                      </a:path>
                    </a:gra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٣</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٤</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kern="1200"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٥</a:t>
                      </a:r>
                      <a:endParaRPr kumimoji="0" lang="en-US" sz="1800" b="1" i="0" u="none" strike="noStrike" kern="1200"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800000"/>
                        </a:gs>
                        <a:gs pos="100000">
                          <a:srgbClr val="000000"/>
                        </a:gs>
                      </a:gsLst>
                      <a:path path="rect">
                        <a:fillToRect l="50000" t="50000" r="50000" b="50000"/>
                      </a:path>
                    </a:gra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٦: ١-١٠</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800000"/>
                        </a:gs>
                        <a:gs pos="100000">
                          <a:srgbClr val="000000"/>
                        </a:gs>
                      </a:gsLst>
                      <a:path path="rect">
                        <a:fillToRect l="50000" t="50000" r="50000" b="50000"/>
                      </a:path>
                    </a:gra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٦: ١١-١٨</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gradFill rotWithShape="1">
                      <a:gsLst>
                        <a:gs pos="0">
                          <a:srgbClr val="800000"/>
                        </a:gs>
                        <a:gs pos="100000">
                          <a:srgbClr val="000000"/>
                        </a:gs>
                      </a:gsLst>
                      <a:path path="rect">
                        <a:fillToRect l="50000" t="50000" r="50000" b="50000"/>
                      </a:path>
                    </a:gradFill>
                  </a:tcPr>
                </a:tc>
                <a:extLst>
                  <a:ext uri="{0D108BD9-81ED-4DB2-BD59-A6C34878D82A}">
                    <a16:rowId xmlns:a16="http://schemas.microsoft.com/office/drawing/2014/main" val="10007"/>
                  </a:ext>
                </a:extLst>
              </a:tr>
              <a:tr h="415510">
                <a:tc gridSpan="7">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أنطاكية - سوريا</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8"/>
                  </a:ext>
                </a:extLst>
              </a:tr>
              <a:tr h="539040">
                <a:tc gridSpan="7">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خريف ٤٩ م  (بعد الرحلة التبشيرية الأولى)</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22" marB="45722"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9"/>
                  </a:ext>
                </a:extLst>
              </a:tr>
            </a:tbl>
          </a:graphicData>
        </a:graphic>
      </p:graphicFrame>
      <p:sp>
        <p:nvSpPr>
          <p:cNvPr id="336950" name="Text Box 42"/>
          <p:cNvSpPr txBox="1">
            <a:spLocks noChangeArrowheads="1"/>
          </p:cNvSpPr>
          <p:nvPr/>
        </p:nvSpPr>
        <p:spPr bwMode="auto">
          <a:xfrm>
            <a:off x="8369300" y="71438"/>
            <a:ext cx="704039"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000033"/>
                </a:solidFill>
                <a:effectLst/>
                <a:uLnTx/>
                <a:uFillTx/>
                <a:latin typeface="Arial" panose="020B0604020202020204" pitchFamily="34" charset="0"/>
                <a:ea typeface="ＭＳ Ｐゴシック" charset="0"/>
                <a:cs typeface="Arial" panose="020B0604020202020204" pitchFamily="34" charset="0"/>
              </a:rPr>
              <a:t>167</a:t>
            </a:r>
            <a:endParaRPr kumimoji="0" lang="en-US" sz="2400" b="1" i="0" u="none" strike="noStrike" kern="1200" cap="none" spc="0" normalizeH="0" baseline="0" noProof="0" dirty="0">
              <a:ln>
                <a:noFill/>
              </a:ln>
              <a:solidFill>
                <a:srgbClr val="000033"/>
              </a:solidFill>
              <a:effectLst/>
              <a:uLnTx/>
              <a:uFillTx/>
              <a:latin typeface="Arial" panose="020B0604020202020204" pitchFamily="34" charset="0"/>
              <a:ea typeface="ＭＳ Ｐゴシック" charset="0"/>
              <a:cs typeface="Arial" panose="020B0604020202020204" pitchFamily="34" charset="0"/>
            </a:endParaRPr>
          </a:p>
        </p:txBody>
      </p:sp>
      <p:sp>
        <p:nvSpPr>
          <p:cNvPr id="65" name="Title 64"/>
          <p:cNvSpPr>
            <a:spLocks noGrp="1"/>
          </p:cNvSpPr>
          <p:nvPr>
            <p:ph type="title" idx="4294967295"/>
          </p:nvPr>
        </p:nvSpPr>
        <p:spPr>
          <a:xfrm>
            <a:off x="304800" y="-819472"/>
            <a:ext cx="7772400" cy="762000"/>
          </a:xfrm>
        </p:spPr>
        <p:txBody>
          <a:bodyPr/>
          <a:lstStyle/>
          <a:p>
            <a:pPr>
              <a:defRPr/>
            </a:pPr>
            <a:r>
              <a:rPr lang="ar-JO" b="1" dirty="0">
                <a:latin typeface="Arial" panose="020B0604020202020204" pitchFamily="34" charset="0"/>
                <a:ea typeface="ＭＳ Ｐゴシック" charset="0"/>
                <a:cs typeface="Arial" panose="020B0604020202020204" pitchFamily="34" charset="0"/>
              </a:rPr>
              <a:t>جدول السفر</a:t>
            </a:r>
            <a:endParaRPr lang="en-US" b="1" dirty="0">
              <a:latin typeface="Arial" panose="020B0604020202020204" pitchFamily="34" charset="0"/>
              <a:ea typeface="ＭＳ Ｐゴシック" charset="0"/>
              <a:cs typeface="Arial" panose="020B0604020202020204" pitchFamily="34" charset="0"/>
            </a:endParaRPr>
          </a:p>
        </p:txBody>
      </p:sp>
      <p:sp>
        <p:nvSpPr>
          <p:cNvPr id="6" name="Rectangle 2">
            <a:extLst>
              <a:ext uri="{FF2B5EF4-FFF2-40B4-BE49-F238E27FC236}">
                <a16:creationId xmlns:a16="http://schemas.microsoft.com/office/drawing/2014/main" id="{A1E4824A-4955-FE4A-A919-79C3F14A318D}"/>
              </a:ext>
            </a:extLst>
          </p:cNvPr>
          <p:cNvSpPr txBox="1">
            <a:spLocks noChangeArrowheads="1"/>
          </p:cNvSpPr>
          <p:nvPr/>
        </p:nvSpPr>
        <p:spPr bwMode="auto">
          <a:xfrm>
            <a:off x="76200" y="44624"/>
            <a:ext cx="2843808" cy="46196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ar-SA" sz="3200" b="1" i="0" u="none" strike="noStrike" kern="0" cap="none" spc="0" normalizeH="0" baseline="0" noProof="0" dirty="0">
                <a:ln>
                  <a:noFill/>
                </a:ln>
                <a:solidFill>
                  <a:srgbClr val="000066"/>
                </a:solidFill>
                <a:effectLst/>
                <a:uLnTx/>
                <a:uFillTx/>
                <a:latin typeface="Arial" panose="020B0604020202020204" pitchFamily="34" charset="0"/>
                <a:ea typeface="ＭＳ Ｐゴシック" charset="0"/>
                <a:cs typeface="Arial" panose="020B0604020202020204" pitchFamily="34" charset="0"/>
              </a:rPr>
              <a:t>غلاطية</a:t>
            </a:r>
          </a:p>
        </p:txBody>
      </p:sp>
    </p:spTree>
  </p:cSld>
  <p:clrMapOvr>
    <a:overrideClrMapping bg1="dk2" tx1="lt1" bg2="dk1"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72.xml><?xml version="1.0" encoding="utf-8"?>
<p:sld xmlns:a="http://schemas.openxmlformats.org/drawingml/2006/main" xmlns:r="http://schemas.openxmlformats.org/officeDocument/2006/relationships" xmlns:p="http://schemas.openxmlformats.org/presentationml/2006/main" showMasterSp="0">
  <p:cSld>
    <p:bg>
      <p:bgPr>
        <a:solidFill>
          <a:schemeClr val="bg2">
            <a:alpha val="0"/>
          </a:schemeClr>
        </a:solidFill>
        <a:effectLst>
          <a:outerShdw blurRad="63500" dist="107763" dir="2700000" algn="ctr" rotWithShape="0">
            <a:srgbClr val="000000">
              <a:alpha val="74998"/>
            </a:srgbClr>
          </a:outerShdw>
        </a:effectLst>
      </p:bgPr>
    </p:bg>
    <p:spTree>
      <p:nvGrpSpPr>
        <p:cNvPr id="1" name=""/>
        <p:cNvGrpSpPr/>
        <p:nvPr/>
      </p:nvGrpSpPr>
      <p:grpSpPr>
        <a:xfrm>
          <a:off x="0" y="0"/>
          <a:ext cx="0" cy="0"/>
          <a:chOff x="0" y="0"/>
          <a:chExt cx="0" cy="0"/>
        </a:xfrm>
      </p:grpSpPr>
      <p:grpSp>
        <p:nvGrpSpPr>
          <p:cNvPr id="3" name="Group 2"/>
          <p:cNvGrpSpPr/>
          <p:nvPr/>
        </p:nvGrpSpPr>
        <p:grpSpPr>
          <a:xfrm>
            <a:off x="2194114" y="959230"/>
            <a:ext cx="6958112" cy="5898770"/>
            <a:chOff x="2194114" y="959230"/>
            <a:chExt cx="6958112" cy="5898770"/>
          </a:xfrm>
        </p:grpSpPr>
        <p:pic>
          <p:nvPicPr>
            <p:cNvPr id="8" name="Picture 7"/>
            <p:cNvPicPr/>
            <p:nvPr/>
          </p:nvPicPr>
          <p:blipFill rotWithShape="1">
            <a:blip r:embed="rId3" cstate="screen">
              <a:extLst>
                <a:ext uri="{28A0092B-C50C-407E-A947-70E740481C1C}">
                  <a14:useLocalDpi xmlns:a14="http://schemas.microsoft.com/office/drawing/2010/main"/>
                </a:ext>
              </a:extLst>
            </a:blip>
            <a:srcRect l="16124" t="11659" r="1685" b="35272"/>
            <a:stretch/>
          </p:blipFill>
          <p:spPr bwMode="auto">
            <a:xfrm>
              <a:off x="2194114" y="959230"/>
              <a:ext cx="6958112" cy="5898770"/>
            </a:xfrm>
            <a:prstGeom prst="rect">
              <a:avLst/>
            </a:prstGeom>
            <a:noFill/>
            <a:ln>
              <a:noFill/>
            </a:ln>
          </p:spPr>
        </p:pic>
        <p:sp>
          <p:nvSpPr>
            <p:cNvPr id="26" name="Rectangle 25"/>
            <p:cNvSpPr/>
            <p:nvPr/>
          </p:nvSpPr>
          <p:spPr bwMode="auto">
            <a:xfrm rot="19921994">
              <a:off x="3815752" y="2961208"/>
              <a:ext cx="1337976" cy="1118711"/>
            </a:xfrm>
            <a:prstGeom prst="rect">
              <a:avLst/>
            </a:prstGeom>
            <a:solidFill>
              <a:srgbClr val="FFFFFF"/>
            </a:solidFill>
            <a:ln w="12700" cap="flat" cmpd="sng" algn="ctr">
              <a:solidFill>
                <a:srgbClr val="FFFFFF"/>
              </a:solidFill>
              <a:prstDash val="solid"/>
              <a:round/>
              <a:headEnd type="none" w="sm" len="sm"/>
              <a:tailEnd type="none" w="sm" len="sm"/>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0" cap="none" spc="0" normalizeH="0" baseline="0" noProof="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grpSp>
      <p:sp>
        <p:nvSpPr>
          <p:cNvPr id="24" name="Title 5"/>
          <p:cNvSpPr txBox="1">
            <a:spLocks/>
          </p:cNvSpPr>
          <p:nvPr/>
        </p:nvSpPr>
        <p:spPr bwMode="auto">
          <a:xfrm rot="20662300">
            <a:off x="3525216" y="2927907"/>
            <a:ext cx="1593350" cy="864096"/>
          </a:xfrm>
          <a:prstGeom prst="rect">
            <a:avLst/>
          </a:prstGeom>
          <a:noFill/>
          <a:ln w="9525">
            <a:noFill/>
            <a:miter lim="800000"/>
            <a:headEnd/>
            <a:tailEnd/>
          </a:ln>
        </p:spPr>
        <p:txBody>
          <a:bodyPr vert="horz" wrap="square" lIns="91440" tIns="45720" rIns="91440" bIns="45720" numCol="1" anchor="b" anchorCtr="0" compatLnSpc="1">
            <a:prstTxWarp prst="textNoShape">
              <a:avLst/>
            </a:prstTxWarp>
          </a:bodyPr>
          <a:lstStyle>
            <a:lvl1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ＭＳ Ｐゴシック" charset="-128"/>
                <a:cs typeface="ＭＳ Ｐゴシック" charset="-128"/>
              </a:defRPr>
            </a:lvl1pPr>
            <a:lvl2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2" charset="-52"/>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2" charset="-52"/>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2" charset="-52"/>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2" charset="-52"/>
                <a:ea typeface="ＭＳ Ｐゴシック" charset="-128"/>
                <a:cs typeface="ＭＳ Ｐゴシック" charset="-128"/>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112" charset="-5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112" charset="-5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112" charset="-5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112" charset="-52"/>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الناموس</a:t>
            </a:r>
            <a:endParaRPr kumimoji="0" lang="en-GB" sz="36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12" name="Text Box 6"/>
          <p:cNvSpPr txBox="1">
            <a:spLocks noChangeArrowheads="1"/>
          </p:cNvSpPr>
          <p:nvPr/>
        </p:nvSpPr>
        <p:spPr bwMode="auto">
          <a:xfrm>
            <a:off x="-36512" y="77834"/>
            <a:ext cx="4636956" cy="1152525"/>
          </a:xfrm>
          <a:prstGeom prst="rect">
            <a:avLst/>
          </a:prstGeom>
          <a:noFill/>
          <a:ln>
            <a:noFill/>
          </a:ln>
        </p:spPr>
        <p:txBody>
          <a:bodyPr anchor="ct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٤. الناموس مقابل الحرية الحقيقية</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٥. مواقف مقادة بالروح</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٦. استرداد المؤمنين المخطئين</a:t>
            </a:r>
          </a:p>
        </p:txBody>
      </p:sp>
      <p:sp>
        <p:nvSpPr>
          <p:cNvPr id="14" name="Text Box 6"/>
          <p:cNvSpPr txBox="1">
            <a:spLocks noChangeArrowheads="1"/>
          </p:cNvSpPr>
          <p:nvPr/>
        </p:nvSpPr>
        <p:spPr bwMode="auto">
          <a:xfrm>
            <a:off x="4334356" y="77834"/>
            <a:ext cx="4636956" cy="11525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١. التحول عن الإنجيل الحقيقي</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٢. مراءاة بطرس</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٣. مثال من إيمان إبراهيم</a:t>
            </a:r>
          </a:p>
        </p:txBody>
      </p:sp>
      <p:sp>
        <p:nvSpPr>
          <p:cNvPr id="16" name="Rectangle 3"/>
          <p:cNvSpPr txBox="1">
            <a:spLocks noChangeArrowheads="1"/>
          </p:cNvSpPr>
          <p:nvPr/>
        </p:nvSpPr>
        <p:spPr bwMode="auto">
          <a:xfrm>
            <a:off x="0" y="6400800"/>
            <a:ext cx="9144000" cy="457200"/>
          </a:xfrm>
          <a:prstGeom prst="rect">
            <a:avLst/>
          </a:prstGeom>
          <a:solidFill>
            <a:srgbClr val="000000"/>
          </a:solidFill>
          <a:ln>
            <a:noFill/>
          </a:ln>
          <a:effectLst>
            <a:outerShdw blurRad="63500" dist="35921" dir="2700000" algn="ctr" rotWithShape="0">
              <a:srgbClr val="808080">
                <a:alpha val="74998"/>
              </a:srgbClr>
            </a:outerShdw>
          </a:effectLst>
          <a:extLs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Arial" panose="020B0604020202020204" pitchFamily="34" charset="0"/>
              </a:rPr>
              <a:t>باري هادلستون، الكتاب المقدس الأبجدي</a:t>
            </a:r>
            <a:endParaRPr kumimoji="0" lang="en-US" sz="2400" b="1" i="0"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Arial" panose="020B0604020202020204" pitchFamily="34" charset="0"/>
            </a:endParaRPr>
          </a:p>
        </p:txBody>
      </p:sp>
      <p:sp>
        <p:nvSpPr>
          <p:cNvPr id="10" name="Rectangle 2">
            <a:extLst>
              <a:ext uri="{FF2B5EF4-FFF2-40B4-BE49-F238E27FC236}">
                <a16:creationId xmlns:a16="http://schemas.microsoft.com/office/drawing/2014/main" id="{5546A278-2EF0-6A4D-A3EE-F473B8557487}"/>
              </a:ext>
            </a:extLst>
          </p:cNvPr>
          <p:cNvSpPr txBox="1">
            <a:spLocks noChangeArrowheads="1"/>
          </p:cNvSpPr>
          <p:nvPr/>
        </p:nvSpPr>
        <p:spPr bwMode="auto">
          <a:xfrm>
            <a:off x="-14126" y="1700808"/>
            <a:ext cx="2929942" cy="864096"/>
          </a:xfrm>
          <a:prstGeom prst="rect">
            <a:avLst/>
          </a:prstGeom>
          <a:solidFill>
            <a:schemeClr val="tx2"/>
          </a:solid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4400" b="1" i="0"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غلاطية</a:t>
            </a:r>
          </a:p>
        </p:txBody>
      </p:sp>
    </p:spTree>
    <p:extLst>
      <p:ext uri="{BB962C8B-B14F-4D97-AF65-F5344CB8AC3E}">
        <p14:creationId xmlns:p14="http://schemas.microsoft.com/office/powerpoint/2010/main" val="20665247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checkerboard(across)">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Lst>
  </p:timing>
</p:sld>
</file>

<file path=ppt/slides/slide1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375812" name="Picture 4" descr="Related image">
            <a:extLst>
              <a:ext uri="{FF2B5EF4-FFF2-40B4-BE49-F238E27FC236}">
                <a16:creationId xmlns:a16="http://schemas.microsoft.com/office/drawing/2014/main" id="{767432AB-F858-8A45-B87E-85A01B0A6F36}"/>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7647" r="3824"/>
          <a:stretch/>
        </p:blipFill>
        <p:spPr bwMode="auto">
          <a:xfrm>
            <a:off x="-35496" y="7910"/>
            <a:ext cx="9179496" cy="5398704"/>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35496" y="3645023"/>
            <a:ext cx="9144000" cy="864097"/>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lIns="91435" tIns="45718" rIns="91435" bIns="45718"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353" rtl="0" eaLnBrk="0" fontAlgn="base" latinLnBrk="0" hangingPunct="0">
              <a:lnSpc>
                <a:spcPct val="100000"/>
              </a:lnSpc>
              <a:spcBef>
                <a:spcPct val="0"/>
              </a:spcBef>
              <a:spcAft>
                <a:spcPct val="0"/>
              </a:spcAft>
              <a:buClrTx/>
              <a:buSzTx/>
              <a:buFontTx/>
              <a:buNone/>
              <a:tabLst/>
              <a:defRPr/>
            </a:pPr>
            <a:r>
              <a:rPr kumimoji="0" lang="ar-JO" sz="66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0"/>
                <a:cs typeface="Arial" panose="020B0604020202020204" pitchFamily="34" charset="0"/>
              </a:rPr>
              <a:t>غلاطية</a:t>
            </a:r>
            <a:endParaRPr kumimoji="0" lang="en-US" sz="60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1" y="1046827"/>
            <a:ext cx="9120187" cy="1446653"/>
          </a:xfrm>
          <a:effectLst>
            <a:outerShdw blurRad="63500" dist="35921" dir="2700000" algn="ctr" rotWithShape="0">
              <a:schemeClr val="tx2">
                <a:alpha val="74998"/>
              </a:schemeClr>
            </a:outerShdw>
          </a:effectLst>
        </p:spPr>
        <p:txBody>
          <a:bodyPr/>
          <a:lstStyle/>
          <a:p>
            <a:pPr>
              <a:defRPr/>
            </a:pPr>
            <a:r>
              <a:rPr lang="ar-JO" sz="9600" dirty="0">
                <a:solidFill>
                  <a:srgbClr val="FFFFFF"/>
                </a:solidFill>
                <a:ea typeface="ＭＳ Ｐゴシック" charset="0"/>
              </a:rPr>
              <a:t>كن حراً</a:t>
            </a:r>
            <a:endParaRPr lang="en-US" sz="9600" dirty="0">
              <a:solidFill>
                <a:srgbClr val="FFFFFF"/>
              </a:solidFill>
              <a:ea typeface="ＭＳ Ｐゴシック" charset="0"/>
            </a:endParaRPr>
          </a:p>
        </p:txBody>
      </p:sp>
      <p:sp>
        <p:nvSpPr>
          <p:cNvPr id="5" name="Text Box 5"/>
          <p:cNvSpPr txBox="1">
            <a:spLocks noChangeArrowheads="1"/>
          </p:cNvSpPr>
          <p:nvPr/>
        </p:nvSpPr>
        <p:spPr bwMode="auto">
          <a:xfrm>
            <a:off x="-23813" y="5949280"/>
            <a:ext cx="9228216" cy="765175"/>
          </a:xfrm>
          <a:prstGeom prst="rect">
            <a:avLst/>
          </a:prstGeom>
          <a:solidFill>
            <a:srgbClr val="050A00"/>
          </a:solidFill>
          <a:ln w="9525">
            <a:noFill/>
            <a:miter lim="800000"/>
            <a:headEnd/>
            <a:tailEnd/>
          </a:ln>
          <a:effectLst/>
        </p:spPr>
        <p:txBody>
          <a:bodyPr lIns="91435" tIns="45718" rIns="91435" bIns="45718"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353" rtl="0" eaLnBrk="0" fontAlgn="auto" latinLnBrk="0" hangingPunct="0">
              <a:lnSpc>
                <a:spcPct val="100000"/>
              </a:lnSpc>
              <a:spcBef>
                <a:spcPts val="0"/>
              </a:spcBef>
              <a:spcAft>
                <a:spcPts val="0"/>
              </a:spcAft>
              <a:buClrTx/>
              <a:buSzTx/>
              <a:buFontTx/>
              <a:buNone/>
              <a:tabLst/>
              <a:defRPr/>
            </a:pP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جريفيث</a:t>
            </a: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a:t>
            </a:r>
            <a:endPar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914353" rtl="0" eaLnBrk="0" fontAlgn="auto" latinLnBrk="0" hangingPunct="0">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Tree>
    <p:extLst>
      <p:ext uri="{BB962C8B-B14F-4D97-AF65-F5344CB8AC3E}">
        <p14:creationId xmlns:p14="http://schemas.microsoft.com/office/powerpoint/2010/main" val="3629831126"/>
      </p:ext>
    </p:extLst>
  </p:cSld>
  <p:clrMapOvr>
    <a:masterClrMapping/>
  </p:clrMapOvr>
  <p:transition/>
</p:sld>
</file>

<file path=ppt/slides/slide1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7860" name="Picture 4" descr="Related image">
            <a:extLst>
              <a:ext uri="{FF2B5EF4-FFF2-40B4-BE49-F238E27FC236}">
                <a16:creationId xmlns:a16="http://schemas.microsoft.com/office/drawing/2014/main" id="{C2315403-8934-9042-A0E8-F9A6A5F944E7}"/>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54725"/>
          <a:stretch/>
        </p:blipFill>
        <p:spPr bwMode="auto">
          <a:xfrm>
            <a:off x="0" y="0"/>
            <a:ext cx="4139952" cy="4281487"/>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3571868" y="232009"/>
            <a:ext cx="5572132" cy="4205103"/>
          </a:xfrm>
          <a:effectLst>
            <a:outerShdw blurRad="63500" dist="35921" dir="2700000" algn="ctr" rotWithShape="0">
              <a:schemeClr val="tx2">
                <a:alpha val="74998"/>
              </a:schemeClr>
            </a:outerShdw>
          </a:effectLst>
        </p:spPr>
        <p:txBody>
          <a:bodyPr/>
          <a:lstStyle/>
          <a:p>
            <a:pPr>
              <a:defRPr/>
            </a:pPr>
            <a:br>
              <a:rPr lang="en-US" sz="5400" dirty="0">
                <a:solidFill>
                  <a:srgbClr val="FFFFFF"/>
                </a:solidFill>
                <a:ea typeface="ＭＳ Ｐゴシック" charset="0"/>
              </a:rPr>
            </a:br>
            <a:r>
              <a:rPr lang="ar-JO" sz="5400" dirty="0">
                <a:solidFill>
                  <a:srgbClr val="FFFFFF"/>
                </a:solidFill>
                <a:ea typeface="ＭＳ Ｐゴシック" charset="0"/>
              </a:rPr>
              <a:t>عبودية التعاليم الخاطئة هي العبودية الأسوأ</a:t>
            </a:r>
            <a:endParaRPr lang="en-US" sz="5400" dirty="0">
              <a:solidFill>
                <a:srgbClr val="FFFFFF"/>
              </a:solidFill>
              <a:ea typeface="ＭＳ Ｐゴシック" charset="0"/>
            </a:endParaRPr>
          </a:p>
        </p:txBody>
      </p:sp>
      <p:sp>
        <p:nvSpPr>
          <p:cNvPr id="2" name="Rectangle 2">
            <a:extLst>
              <a:ext uri="{FF2B5EF4-FFF2-40B4-BE49-F238E27FC236}">
                <a16:creationId xmlns:a16="http://schemas.microsoft.com/office/drawing/2014/main" id="{97C635EC-8E1A-B323-11D2-1B208D865301}"/>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غلاطية</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8656287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checkerboard(across)">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882" name="Picture 2" descr="Image result for be free from sin">
            <a:extLst>
              <a:ext uri="{FF2B5EF4-FFF2-40B4-BE49-F238E27FC236}">
                <a16:creationId xmlns:a16="http://schemas.microsoft.com/office/drawing/2014/main" id="{D0191574-A7F3-FA4A-9190-1DFF19D183C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39944" cy="6093296"/>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232008"/>
            <a:ext cx="9144000" cy="2033256"/>
          </a:xfrm>
          <a:effectLst>
            <a:outerShdw blurRad="63500" dist="35921" dir="2700000" algn="ctr" rotWithShape="0">
              <a:schemeClr val="tx2">
                <a:alpha val="74998"/>
              </a:schemeClr>
            </a:outerShdw>
          </a:effectLst>
        </p:spPr>
        <p:txBody>
          <a:bodyPr anchor="t"/>
          <a:lstStyle/>
          <a:p>
            <a:pPr>
              <a:defRPr/>
            </a:pPr>
            <a:r>
              <a:rPr lang="ar-JO" sz="5400" dirty="0">
                <a:solidFill>
                  <a:srgbClr val="FFFFFF"/>
                </a:solidFill>
                <a:ea typeface="ＭＳ Ｐゴシック" charset="0"/>
              </a:rPr>
              <a:t>لماذا يجب أن يكون الخلاص      بالإيمان وحده؟</a:t>
            </a:r>
            <a:endParaRPr lang="en-US" sz="5400" dirty="0">
              <a:solidFill>
                <a:srgbClr val="FFFFFF"/>
              </a:solidFill>
              <a:ea typeface="ＭＳ Ｐゴシック" charset="0"/>
            </a:endParaRPr>
          </a:p>
        </p:txBody>
      </p:sp>
      <p:sp>
        <p:nvSpPr>
          <p:cNvPr id="4" name="Rectangle 2">
            <a:extLst>
              <a:ext uri="{FF2B5EF4-FFF2-40B4-BE49-F238E27FC236}">
                <a16:creationId xmlns:a16="http://schemas.microsoft.com/office/drawing/2014/main" id="{899E8807-FF5D-7D46-A408-BBF5F19827AD}"/>
              </a:ext>
            </a:extLst>
          </p:cNvPr>
          <p:cNvSpPr txBox="1">
            <a:spLocks noChangeArrowheads="1"/>
          </p:cNvSpPr>
          <p:nvPr/>
        </p:nvSpPr>
        <p:spPr bwMode="auto">
          <a:xfrm>
            <a:off x="3635896" y="3284984"/>
            <a:ext cx="5343004" cy="1888192"/>
          </a:xfrm>
          <a:prstGeom prst="rect">
            <a:avLst/>
          </a:prstGeom>
          <a:noFill/>
          <a:ln>
            <a:noFill/>
          </a:ln>
          <a:effectLst>
            <a:outerShdw blurRad="63500" dist="35921" dir="2700000" algn="ctr" rotWithShape="0">
              <a:schemeClr val="tx2">
                <a:alpha val="74998"/>
              </a:schemeClr>
            </a:outerShdw>
          </a:effectLst>
        </p:spPr>
        <p:txBody>
          <a:bodyPr vert="horz" wrap="square" lIns="91435" tIns="45718" rIns="91435" bIns="45718"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177" algn="ctr" rtl="0" eaLnBrk="0" fontAlgn="base" hangingPunct="0">
              <a:spcBef>
                <a:spcPct val="0"/>
              </a:spcBef>
              <a:spcAft>
                <a:spcPct val="0"/>
              </a:spcAft>
              <a:defRPr sz="4400">
                <a:solidFill>
                  <a:schemeClr val="tx2"/>
                </a:solidFill>
                <a:latin typeface="Times New Roman" pitchFamily="-112" charset="0"/>
              </a:defRPr>
            </a:lvl6pPr>
            <a:lvl7pPr marL="914353" algn="ctr" rtl="0" eaLnBrk="0" fontAlgn="base" hangingPunct="0">
              <a:spcBef>
                <a:spcPct val="0"/>
              </a:spcBef>
              <a:spcAft>
                <a:spcPct val="0"/>
              </a:spcAft>
              <a:defRPr sz="4400">
                <a:solidFill>
                  <a:schemeClr val="tx2"/>
                </a:solidFill>
                <a:latin typeface="Times New Roman" pitchFamily="-112" charset="0"/>
              </a:defRPr>
            </a:lvl7pPr>
            <a:lvl8pPr marL="1371530" algn="ctr" rtl="0" eaLnBrk="0" fontAlgn="base" hangingPunct="0">
              <a:spcBef>
                <a:spcPct val="0"/>
              </a:spcBef>
              <a:spcAft>
                <a:spcPct val="0"/>
              </a:spcAft>
              <a:defRPr sz="4400">
                <a:solidFill>
                  <a:schemeClr val="tx2"/>
                </a:solidFill>
                <a:latin typeface="Times New Roman" pitchFamily="-112" charset="0"/>
              </a:defRPr>
            </a:lvl8pPr>
            <a:lvl9pPr marL="1828706"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6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يقدم بولس</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6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٣ أسباب</a:t>
            </a:r>
            <a:endParaRPr kumimoji="0" lang="en-US" sz="6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 name="Rectangle 2">
            <a:extLst>
              <a:ext uri="{FF2B5EF4-FFF2-40B4-BE49-F238E27FC236}">
                <a16:creationId xmlns:a16="http://schemas.microsoft.com/office/drawing/2014/main" id="{88DFF851-4A5A-38B2-DFA5-DBE97C0727FC}"/>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غلاطية</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6237444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checkerboard(across)">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91435" tIns="45718" rIns="91435" bIns="45718"/>
          <a:lstStyle/>
          <a:p>
            <a:pPr marL="0" marR="0" lvl="0" indent="0" algn="ctr" defTabSz="914353"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49785"/>
            <a:ext cx="9144000" cy="2083071"/>
          </a:xfrm>
          <a:effectLst>
            <a:outerShdw blurRad="63500" dist="35921" dir="2700000" algn="ctr" rotWithShape="0">
              <a:schemeClr val="tx2">
                <a:alpha val="74998"/>
              </a:schemeClr>
            </a:outerShdw>
          </a:effectLst>
        </p:spPr>
        <p:txBody>
          <a:bodyPr anchor="t"/>
          <a:lstStyle/>
          <a:p>
            <a:pPr>
              <a:defRPr/>
            </a:pPr>
            <a:r>
              <a:rPr lang="ar-JO" sz="4800" dirty="0">
                <a:solidFill>
                  <a:srgbClr val="FFFFFF"/>
                </a:solidFill>
                <a:ea typeface="ＭＳ Ｐゴシック" charset="0"/>
              </a:rPr>
              <a:t>١. دعا يسوع بولس ليعلم الخلاص بالإيمان (غل ١-٢)</a:t>
            </a:r>
            <a:endParaRPr lang="en-US" sz="4800" dirty="0">
              <a:solidFill>
                <a:srgbClr val="FFFFFF"/>
              </a:solidFill>
              <a:ea typeface="ＭＳ Ｐゴシック" charset="0"/>
            </a:endParaRPr>
          </a:p>
        </p:txBody>
      </p:sp>
      <p:pic>
        <p:nvPicPr>
          <p:cNvPr id="374786" name="Picture 2" descr="Image result for paul damascus">
            <a:extLst>
              <a:ext uri="{FF2B5EF4-FFF2-40B4-BE49-F238E27FC236}">
                <a16:creationId xmlns:a16="http://schemas.microsoft.com/office/drawing/2014/main" id="{1A245020-9CA2-CE46-9B70-BA0608F7945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 y="1700808"/>
            <a:ext cx="9175057" cy="516008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4154499840"/>
      </p:ext>
    </p:extLst>
  </p:cSld>
  <p:clrMapOvr>
    <a:masterClrMapping/>
  </p:clrMapOvr>
  <p:transition/>
</p:sld>
</file>

<file path=ppt/slides/slide1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91435" tIns="45718" rIns="91435" bIns="45718"/>
          <a:lstStyle/>
          <a:p>
            <a:pPr marL="0" marR="0" lvl="0" indent="0" algn="ctr" defTabSz="914353"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49785"/>
            <a:ext cx="9144000" cy="1867047"/>
          </a:xfrm>
          <a:effectLst>
            <a:outerShdw blurRad="63500" dist="35921" dir="2700000" algn="ctr" rotWithShape="0">
              <a:schemeClr val="tx2">
                <a:alpha val="74998"/>
              </a:schemeClr>
            </a:outerShdw>
          </a:effectLst>
        </p:spPr>
        <p:txBody>
          <a:bodyPr anchor="t"/>
          <a:lstStyle/>
          <a:p>
            <a:pPr>
              <a:defRPr/>
            </a:pPr>
            <a:r>
              <a:rPr lang="ar-JO" sz="4800" dirty="0">
                <a:solidFill>
                  <a:srgbClr val="FFFFFF"/>
                </a:solidFill>
                <a:ea typeface="ＭＳ Ｐゴシック" charset="0"/>
              </a:rPr>
              <a:t>٢. الخلاص كان دائماً بالإيمان (غل ٣-٤)</a:t>
            </a:r>
            <a:endParaRPr lang="en-US" sz="4800" dirty="0">
              <a:solidFill>
                <a:srgbClr val="FFFFFF"/>
              </a:solidFill>
              <a:ea typeface="ＭＳ Ｐゴシック" charset="0"/>
            </a:endParaRPr>
          </a:p>
        </p:txBody>
      </p:sp>
      <p:pic>
        <p:nvPicPr>
          <p:cNvPr id="5" name="Picture 1028" descr="Crosses">
            <a:extLst>
              <a:ext uri="{FF2B5EF4-FFF2-40B4-BE49-F238E27FC236}">
                <a16:creationId xmlns:a16="http://schemas.microsoft.com/office/drawing/2014/main" id="{6FD6A3B6-889C-414A-B2C6-26BD022C523A}"/>
              </a:ext>
            </a:extLst>
          </p:cNvPr>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3914800" y="2808474"/>
            <a:ext cx="1447800" cy="39973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 name="Rectangle 1029">
            <a:extLst>
              <a:ext uri="{FF2B5EF4-FFF2-40B4-BE49-F238E27FC236}">
                <a16:creationId xmlns:a16="http://schemas.microsoft.com/office/drawing/2014/main" id="{1CB2488B-150B-8049-82F1-0DD28EF482E5}"/>
              </a:ext>
            </a:extLst>
          </p:cNvPr>
          <p:cNvSpPr>
            <a:spLocks noChangeArrowheads="1"/>
          </p:cNvSpPr>
          <p:nvPr/>
        </p:nvSpPr>
        <p:spPr bwMode="auto">
          <a:xfrm>
            <a:off x="5158680" y="3875274"/>
            <a:ext cx="3048000" cy="1905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101600" algn="ctr" defTabSz="914400" rtl="0" eaLnBrk="1" fontAlgn="base" latinLnBrk="0" hangingPunct="1">
              <a:lnSpc>
                <a:spcPct val="110000"/>
              </a:lnSpc>
              <a:spcBef>
                <a:spcPct val="20000"/>
              </a:spcBef>
              <a:spcAft>
                <a:spcPct val="0"/>
              </a:spcAft>
              <a:buClr>
                <a:srgbClr val="960000"/>
              </a:buClr>
              <a:buSzPct val="100000"/>
              <a:buFont typeface="Wingdings" charset="0"/>
              <a:buNone/>
              <a:tabLst/>
              <a:defRPr/>
            </a:pPr>
            <a:endParaRPr kumimoji="0" lang="en-US" sz="3200" b="1" i="0" u="none" strike="noStrike" kern="1200" cap="none" spc="0" normalizeH="0" baseline="0" noProof="0">
              <a:ln>
                <a:noFill/>
              </a:ln>
              <a:solidFill>
                <a:srgbClr val="FFFFFF"/>
              </a:solidFill>
              <a:effectLst/>
              <a:uLnTx/>
              <a:uFillTx/>
              <a:latin typeface="Arial" panose="020B0604020202020204" pitchFamily="34" charset="0"/>
              <a:ea typeface="Osaka" charset="0"/>
              <a:cs typeface="Arial" panose="020B0604020202020204" pitchFamily="34" charset="0"/>
            </a:endParaRPr>
          </a:p>
        </p:txBody>
      </p:sp>
      <p:sp>
        <p:nvSpPr>
          <p:cNvPr id="7" name="AutoShape 1031">
            <a:extLst>
              <a:ext uri="{FF2B5EF4-FFF2-40B4-BE49-F238E27FC236}">
                <a16:creationId xmlns:a16="http://schemas.microsoft.com/office/drawing/2014/main" id="{79EE29ED-DC33-EA46-9E34-7603866D2715}"/>
              </a:ext>
            </a:extLst>
          </p:cNvPr>
          <p:cNvSpPr>
            <a:spLocks noChangeArrowheads="1"/>
          </p:cNvSpPr>
          <p:nvPr/>
        </p:nvSpPr>
        <p:spPr bwMode="auto">
          <a:xfrm>
            <a:off x="2928698" y="4111668"/>
            <a:ext cx="990600" cy="12954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8" name="AutoShape 1032">
            <a:extLst>
              <a:ext uri="{FF2B5EF4-FFF2-40B4-BE49-F238E27FC236}">
                <a16:creationId xmlns:a16="http://schemas.microsoft.com/office/drawing/2014/main" id="{40415C8C-17C9-844C-BF75-E6B00626C01A}"/>
              </a:ext>
            </a:extLst>
          </p:cNvPr>
          <p:cNvSpPr>
            <a:spLocks noChangeArrowheads="1"/>
          </p:cNvSpPr>
          <p:nvPr/>
        </p:nvSpPr>
        <p:spPr bwMode="auto">
          <a:xfrm rot="10800000">
            <a:off x="5453608" y="4103874"/>
            <a:ext cx="990600" cy="1295400"/>
          </a:xfrm>
          <a:custGeom>
            <a:avLst/>
            <a:gdLst>
              <a:gd name="T0" fmla="*/ 2147483647 w 21600"/>
              <a:gd name="T1" fmla="*/ 0 h 21600"/>
              <a:gd name="T2" fmla="*/ 0 w 21600"/>
              <a:gd name="T3" fmla="*/ 2147483647 h 21600"/>
              <a:gd name="T4" fmla="*/ 2147483647 w 21600"/>
              <a:gd name="T5" fmla="*/ 2147483647 h 21600"/>
              <a:gd name="T6" fmla="*/ 2147483647 w 21600"/>
              <a:gd name="T7" fmla="*/ 2147483647 h 21600"/>
              <a:gd name="T8" fmla="*/ 0 60000 65536"/>
              <a:gd name="T9" fmla="*/ 0 60000 65536"/>
              <a:gd name="T10" fmla="*/ 0 60000 65536"/>
              <a:gd name="T11" fmla="*/ 0 60000 65536"/>
              <a:gd name="T12" fmla="*/ 3375 w 21600"/>
              <a:gd name="T13" fmla="*/ 5400 h 21600"/>
              <a:gd name="T14" fmla="*/ 18900 w 21600"/>
              <a:gd name="T15" fmla="*/ 16200 h 21600"/>
            </a:gdLst>
            <a:ahLst/>
            <a:cxnLst>
              <a:cxn ang="T8">
                <a:pos x="T0" y="T1"/>
              </a:cxn>
              <a:cxn ang="T9">
                <a:pos x="T2" y="T3"/>
              </a:cxn>
              <a:cxn ang="T10">
                <a:pos x="T4" y="T5"/>
              </a:cxn>
              <a:cxn ang="T11">
                <a:pos x="T6" y="T7"/>
              </a:cxn>
            </a:cxnLst>
            <a:rect l="T12" t="T13" r="T14" b="T15"/>
            <a:pathLst>
              <a:path w="21600" h="21600">
                <a:moveTo>
                  <a:pt x="16200" y="0"/>
                </a:moveTo>
                <a:lnTo>
                  <a:pt x="16200" y="5400"/>
                </a:lnTo>
                <a:lnTo>
                  <a:pt x="3375" y="5400"/>
                </a:lnTo>
                <a:lnTo>
                  <a:pt x="3375" y="16200"/>
                </a:lnTo>
                <a:lnTo>
                  <a:pt x="16200" y="16200"/>
                </a:lnTo>
                <a:lnTo>
                  <a:pt x="16200" y="21600"/>
                </a:lnTo>
                <a:lnTo>
                  <a:pt x="21600" y="10800"/>
                </a:lnTo>
                <a:lnTo>
                  <a:pt x="16200" y="0"/>
                </a:lnTo>
                <a:close/>
              </a:path>
              <a:path w="21600" h="21600">
                <a:moveTo>
                  <a:pt x="1350" y="5400"/>
                </a:moveTo>
                <a:lnTo>
                  <a:pt x="1350" y="16200"/>
                </a:lnTo>
                <a:lnTo>
                  <a:pt x="2700" y="16200"/>
                </a:lnTo>
                <a:lnTo>
                  <a:pt x="2700" y="5400"/>
                </a:lnTo>
                <a:lnTo>
                  <a:pt x="1350" y="5400"/>
                </a:lnTo>
                <a:close/>
              </a:path>
              <a:path w="21600" h="21600">
                <a:moveTo>
                  <a:pt x="0" y="5400"/>
                </a:moveTo>
                <a:lnTo>
                  <a:pt x="0" y="16200"/>
                </a:lnTo>
                <a:lnTo>
                  <a:pt x="675" y="16200"/>
                </a:lnTo>
                <a:lnTo>
                  <a:pt x="675" y="5400"/>
                </a:lnTo>
                <a:lnTo>
                  <a:pt x="0" y="5400"/>
                </a:lnTo>
                <a:close/>
              </a:path>
            </a:pathLst>
          </a:custGeom>
          <a:solidFill>
            <a:schemeClr val="accent1"/>
          </a:solidFill>
          <a:ln w="9525">
            <a:solidFill>
              <a:schemeClr val="tx1"/>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 name="WordArt 1033">
            <a:extLst>
              <a:ext uri="{FF2B5EF4-FFF2-40B4-BE49-F238E27FC236}">
                <a16:creationId xmlns:a16="http://schemas.microsoft.com/office/drawing/2014/main" id="{580E28B7-127E-D54F-AC57-D95F3A7A8DED}"/>
              </a:ext>
            </a:extLst>
          </p:cNvPr>
          <p:cNvSpPr>
            <a:spLocks noChangeArrowheads="1" noChangeShapeType="1" noTextEdit="1"/>
          </p:cNvSpPr>
          <p:nvPr/>
        </p:nvSpPr>
        <p:spPr bwMode="auto">
          <a:xfrm>
            <a:off x="1475656" y="2046474"/>
            <a:ext cx="6731000" cy="647700"/>
          </a:xfrm>
          <a:prstGeom prst="rect">
            <a:avLst/>
          </a:prstGeom>
        </p:spPr>
        <p:txBody>
          <a:bodyPr wrap="none" fromWordArt="1">
            <a:prstTxWarp prst="textPlain">
              <a:avLst>
                <a:gd name="adj" fmla="val 50000"/>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مركزية الصليب</a:t>
            </a:r>
            <a:endParaRPr kumimoji="0" lang="en-US" sz="5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0" name="Rectangle 1034">
            <a:extLst>
              <a:ext uri="{FF2B5EF4-FFF2-40B4-BE49-F238E27FC236}">
                <a16:creationId xmlns:a16="http://schemas.microsoft.com/office/drawing/2014/main" id="{AF2A0788-FB53-744C-B883-06A3858CB35F}"/>
              </a:ext>
            </a:extLst>
          </p:cNvPr>
          <p:cNvSpPr>
            <a:spLocks noChangeArrowheads="1"/>
          </p:cNvSpPr>
          <p:nvPr/>
        </p:nvSpPr>
        <p:spPr bwMode="auto">
          <a:xfrm>
            <a:off x="53280" y="3951474"/>
            <a:ext cx="2895600" cy="28194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101600" algn="ctr" defTabSz="914400" rtl="0" eaLnBrk="0" fontAlgn="base" latinLnBrk="0" hangingPunct="0">
              <a:lnSpc>
                <a:spcPct val="110000"/>
              </a:lnSpc>
              <a:spcBef>
                <a:spcPct val="0"/>
              </a:spcBef>
              <a:spcAft>
                <a:spcPct val="0"/>
              </a:spcAft>
              <a:buClr>
                <a:srgbClr val="960000"/>
              </a:buClr>
              <a:buSzPct val="100000"/>
              <a:buFont typeface="Wingdings" charset="0"/>
              <a:buNone/>
              <a:tabLst/>
              <a:defRPr/>
            </a:pPr>
            <a:r>
              <a:rPr kumimoji="0" lang="ar-JO" sz="3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قبل الميلاد</a:t>
            </a:r>
            <a:endParaRPr kumimoji="0" lang="en-US" sz="3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101600" algn="ctr" defTabSz="914400" rtl="0" eaLnBrk="0" fontAlgn="base" latinLnBrk="0" hangingPunct="0">
              <a:lnSpc>
                <a:spcPct val="110000"/>
              </a:lnSpc>
              <a:spcBef>
                <a:spcPct val="0"/>
              </a:spcBef>
              <a:spcAft>
                <a:spcPct val="0"/>
              </a:spcAft>
              <a:buClr>
                <a:srgbClr val="960000"/>
              </a:buClr>
              <a:buSzPct val="100000"/>
              <a:buFont typeface="Wingdings" charset="0"/>
              <a:buNone/>
              <a:tabLst/>
              <a:defRPr/>
            </a:pPr>
            <a:r>
              <a:rPr kumimoji="0" lang="ar-JO" sz="3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الإيمان ينظر إلى الأمام نحو صليب يسوع المسيح</a:t>
            </a:r>
            <a:endParaRPr kumimoji="0" lang="en-US" sz="3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1" name="Rectangle 1035">
            <a:extLst>
              <a:ext uri="{FF2B5EF4-FFF2-40B4-BE49-F238E27FC236}">
                <a16:creationId xmlns:a16="http://schemas.microsoft.com/office/drawing/2014/main" id="{109D65E0-00DD-7D41-BA15-277005A3BFA0}"/>
              </a:ext>
            </a:extLst>
          </p:cNvPr>
          <p:cNvSpPr>
            <a:spLocks noChangeArrowheads="1"/>
          </p:cNvSpPr>
          <p:nvPr/>
        </p:nvSpPr>
        <p:spPr bwMode="auto">
          <a:xfrm>
            <a:off x="6156176" y="3966590"/>
            <a:ext cx="2956681" cy="28194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101600" algn="ctr" defTabSz="914400" rtl="0" eaLnBrk="0" fontAlgn="base" latinLnBrk="0" hangingPunct="0">
              <a:lnSpc>
                <a:spcPct val="110000"/>
              </a:lnSpc>
              <a:spcBef>
                <a:spcPct val="0"/>
              </a:spcBef>
              <a:spcAft>
                <a:spcPct val="0"/>
              </a:spcAft>
              <a:buClr>
                <a:srgbClr val="960000"/>
              </a:buClr>
              <a:buSzPct val="100000"/>
              <a:buFont typeface="Wingdings" charset="0"/>
              <a:buNone/>
              <a:tabLst/>
              <a:defRPr/>
            </a:pPr>
            <a:r>
              <a:rPr kumimoji="0" lang="ar-JO" sz="3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بعد الميلاد</a:t>
            </a:r>
            <a:endParaRPr kumimoji="0" lang="en-US" sz="3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101600" algn="ctr" defTabSz="914400" rtl="0" eaLnBrk="0" fontAlgn="base" latinLnBrk="0" hangingPunct="0">
              <a:lnSpc>
                <a:spcPct val="110000"/>
              </a:lnSpc>
              <a:spcBef>
                <a:spcPct val="0"/>
              </a:spcBef>
              <a:spcAft>
                <a:spcPct val="0"/>
              </a:spcAft>
              <a:buClr>
                <a:srgbClr val="960000"/>
              </a:buClr>
              <a:buSzPct val="100000"/>
              <a:buFont typeface="Wingdings" charset="0"/>
              <a:buNone/>
              <a:tabLst/>
              <a:defRPr/>
            </a:pPr>
            <a:r>
              <a:rPr kumimoji="0" lang="ar-JO" sz="3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الإيمان ينظر إلى الخلف نحو صليب يسوع المسيح</a:t>
            </a:r>
            <a:endParaRPr kumimoji="0" lang="en-US" sz="36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64589144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par>
                          <p:cTn id="7" fill="hold">
                            <p:stCondLst>
                              <p:cond delay="0"/>
                            </p:stCondLst>
                            <p:childTnLst>
                              <p:par>
                                <p:cTn id="8" presetID="1" presetClass="entr" presetSubtype="0" fill="hold" nodeType="afterEffect">
                                  <p:stCondLst>
                                    <p:cond delay="0"/>
                                  </p:stCondLst>
                                  <p:childTnLst>
                                    <p:set>
                                      <p:cBhvr>
                                        <p:cTn id="9" dur="1" fill="hold">
                                          <p:stCondLst>
                                            <p:cond delay="0"/>
                                          </p:stCondLst>
                                        </p:cTn>
                                        <p:tgtEl>
                                          <p:spTgt spid="5"/>
                                        </p:tgtEl>
                                        <p:attrNameLst>
                                          <p:attrName>style.visibility</p:attrName>
                                        </p:attrNameLst>
                                      </p:cBhvr>
                                      <p:to>
                                        <p:strVal val="visible"/>
                                      </p:to>
                                    </p:set>
                                  </p:childTnLst>
                                </p:cTn>
                              </p:par>
                            </p:childTnLst>
                          </p:cTn>
                        </p:par>
                      </p:childTnLst>
                    </p:cTn>
                  </p:par>
                  <p:par>
                    <p:cTn id="10" fill="hold">
                      <p:stCondLst>
                        <p:cond delay="indefinite"/>
                      </p:stCondLst>
                      <p:childTnLst>
                        <p:par>
                          <p:cTn id="11" fill="hold">
                            <p:stCondLst>
                              <p:cond delay="0"/>
                            </p:stCondLst>
                            <p:childTnLst>
                              <p:par>
                                <p:cTn id="12" presetID="1" presetClass="entr" presetSubtype="0" fill="hold" grpId="0" nodeType="clickEffect" nodePh="1">
                                  <p:stCondLst>
                                    <p:cond delay="0"/>
                                  </p:stCondLst>
                                  <p:endCondLst>
                                    <p:cond evt="begin" delay="0">
                                      <p:tn val="12"/>
                                    </p:cond>
                                  </p:endCondLst>
                                  <p:childTnLst>
                                    <p:set>
                                      <p:cBhvr>
                                        <p:cTn id="13" dur="1" fill="hold">
                                          <p:stCondLst>
                                            <p:cond delay="0"/>
                                          </p:stCondLst>
                                        </p:cTn>
                                        <p:tgtEl>
                                          <p:spTgt spid="6"/>
                                        </p:tgtEl>
                                        <p:attrNameLst>
                                          <p:attrName>style.visibility</p:attrName>
                                        </p:attrNameLst>
                                      </p:cBhvr>
                                      <p:to>
                                        <p:strVal val="visible"/>
                                      </p:to>
                                    </p:set>
                                  </p:childTnLst>
                                </p:cTn>
                              </p:par>
                            </p:childTnLst>
                          </p:cTn>
                        </p:par>
                        <p:par>
                          <p:cTn id="14" fill="hold">
                            <p:stCondLst>
                              <p:cond delay="0"/>
                            </p:stCondLst>
                            <p:childTnLst>
                              <p:par>
                                <p:cTn id="15" presetID="1" presetClass="entr" presetSubtype="0" fill="hold" grpId="0" nodeType="afterEffect">
                                  <p:stCondLst>
                                    <p:cond delay="0"/>
                                  </p:stCondLst>
                                  <p:childTnLst>
                                    <p:set>
                                      <p:cBhvr>
                                        <p:cTn id="16" dur="1" fill="hold">
                                          <p:stCondLst>
                                            <p:cond delay="0"/>
                                          </p:stCondLst>
                                        </p:cTn>
                                        <p:tgtEl>
                                          <p:spTgt spid="8"/>
                                        </p:tgtEl>
                                        <p:attrNameLst>
                                          <p:attrName>style.visibility</p:attrName>
                                        </p:attrNameLst>
                                      </p:cBhvr>
                                      <p:to>
                                        <p:strVal val="visible"/>
                                      </p:to>
                                    </p:set>
                                  </p:childTnLst>
                                </p:cTn>
                              </p:par>
                            </p:childTnLst>
                          </p:cTn>
                        </p:par>
                      </p:childTnLst>
                    </p:cTn>
                  </p:par>
                  <p:par>
                    <p:cTn id="17" fill="hold">
                      <p:stCondLst>
                        <p:cond delay="indefinite"/>
                      </p:stCondLst>
                      <p:childTnLst>
                        <p:par>
                          <p:cTn id="18" fill="hold">
                            <p:stCondLst>
                              <p:cond delay="0"/>
                            </p:stCondLst>
                            <p:childTnLst>
                              <p:par>
                                <p:cTn id="19" presetID="1" presetClass="entr" presetSubtype="0" fill="hold" grpId="0" nodeType="clickEffect">
                                  <p:stCondLst>
                                    <p:cond delay="0"/>
                                  </p:stCondLst>
                                  <p:childTnLst>
                                    <p:set>
                                      <p:cBhvr>
                                        <p:cTn id="20" dur="1" fill="hold">
                                          <p:stCondLst>
                                            <p:cond delay="0"/>
                                          </p:stCondLst>
                                        </p:cTn>
                                        <p:tgtEl>
                                          <p:spTgt spid="11"/>
                                        </p:tgtEl>
                                        <p:attrNameLst>
                                          <p:attrName>style.visibility</p:attrName>
                                        </p:attrNameLst>
                                      </p:cBhvr>
                                      <p:to>
                                        <p:strVal val="visible"/>
                                      </p:to>
                                    </p:set>
                                  </p:childTnLst>
                                </p:cTn>
                              </p:par>
                            </p:childTnLst>
                          </p:cTn>
                        </p:par>
                      </p:childTnLst>
                    </p:cTn>
                  </p:par>
                  <p:par>
                    <p:cTn id="21" fill="hold">
                      <p:stCondLst>
                        <p:cond delay="indefinite"/>
                      </p:stCondLst>
                      <p:childTnLst>
                        <p:par>
                          <p:cTn id="22" fill="hold">
                            <p:stCondLst>
                              <p:cond delay="0"/>
                            </p:stCondLst>
                            <p:childTnLst>
                              <p:par>
                                <p:cTn id="23" presetID="3" presetClass="entr" presetSubtype="0" fill="hold" grpId="0" nodeType="clickEffect">
                                  <p:stCondLst>
                                    <p:cond delay="0"/>
                                  </p:stCondLst>
                                  <p:childTnLst>
                                    <p:set>
                                      <p:cBhvr>
                                        <p:cTn id="24" dur="1" fill="hold">
                                          <p:stCondLst>
                                            <p:cond delay="0"/>
                                          </p:stCondLst>
                                        </p:cTn>
                                        <p:tgtEl>
                                          <p:spTgt spid="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7" grpId="0" animBg="1"/>
      <p:bldP spid="8" grpId="0" animBg="1"/>
      <p:bldP spid="9" grpId="0"/>
      <p:bldP spid="11" grpId="0"/>
    </p:bldLst>
  </p:timing>
</p:sld>
</file>

<file path=ppt/slides/slide1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91435" tIns="45718" rIns="91435" bIns="45718"/>
          <a:lstStyle/>
          <a:p>
            <a:pPr marL="0" marR="0" lvl="0" indent="0" algn="ctr" defTabSz="914353"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49785"/>
            <a:ext cx="9144000" cy="2011063"/>
          </a:xfrm>
          <a:effectLst>
            <a:outerShdw blurRad="63500" dist="35921" dir="2700000" algn="ctr" rotWithShape="0">
              <a:schemeClr val="tx2">
                <a:alpha val="74998"/>
              </a:schemeClr>
            </a:outerShdw>
          </a:effectLst>
        </p:spPr>
        <p:txBody>
          <a:bodyPr anchor="t"/>
          <a:lstStyle/>
          <a:p>
            <a:pPr>
              <a:defRPr/>
            </a:pPr>
            <a:r>
              <a:rPr lang="ar-JO" sz="4800" dirty="0">
                <a:solidFill>
                  <a:srgbClr val="FFFFFF"/>
                </a:solidFill>
                <a:ea typeface="ＭＳ Ｐゴシック" charset="0"/>
              </a:rPr>
              <a:t>3. الخلاص بالإيمان وحده يغيرنا داخلياً    (غل ٥-٦)</a:t>
            </a:r>
            <a:endParaRPr lang="en-US" sz="4800" dirty="0">
              <a:solidFill>
                <a:srgbClr val="FFFFFF"/>
              </a:solidFill>
              <a:ea typeface="ＭＳ Ｐゴシック" charset="0"/>
            </a:endParaRPr>
          </a:p>
        </p:txBody>
      </p:sp>
      <p:pic>
        <p:nvPicPr>
          <p:cNvPr id="384002" name="Picture 2" descr="Image result for salvation by faith">
            <a:extLst>
              <a:ext uri="{FF2B5EF4-FFF2-40B4-BE49-F238E27FC236}">
                <a16:creationId xmlns:a16="http://schemas.microsoft.com/office/drawing/2014/main" id="{40F1966F-0773-8D4C-87E1-FBA080289F3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50850" y="1772816"/>
            <a:ext cx="8242300" cy="45466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292219548"/>
      </p:ext>
    </p:extLst>
  </p:cSld>
  <p:clrMapOvr>
    <a:masterClrMapping/>
  </p:clrMapOvr>
  <p:transition/>
</p:sld>
</file>

<file path=ppt/slides/slide1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4" descr="Image result for Salvation has always been by faith">
            <a:extLst>
              <a:ext uri="{FF2B5EF4-FFF2-40B4-BE49-F238E27FC236}">
                <a16:creationId xmlns:a16="http://schemas.microsoft.com/office/drawing/2014/main" id="{10772E5A-9208-8A4C-A46C-069075644B8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1241"/>
            <a:ext cx="9144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232009"/>
            <a:ext cx="9144000" cy="769349"/>
          </a:xfrm>
          <a:effectLst>
            <a:outerShdw blurRad="63500" dist="35921" dir="2700000" algn="ctr" rotWithShape="0">
              <a:schemeClr val="tx2">
                <a:alpha val="74998"/>
              </a:schemeClr>
            </a:outerShdw>
          </a:effectLst>
        </p:spPr>
        <p:txBody>
          <a:bodyPr/>
          <a:lstStyle/>
          <a:p>
            <a:pPr>
              <a:defRPr/>
            </a:pPr>
            <a:r>
              <a:rPr lang="ar-JO" sz="6000" dirty="0">
                <a:solidFill>
                  <a:srgbClr val="FFFFFF"/>
                </a:solidFill>
                <a:ea typeface="ＭＳ Ｐゴシック" charset="0"/>
              </a:rPr>
              <a:t>الفكرة الرئيسية في غلاطية</a:t>
            </a:r>
            <a:endParaRPr lang="en-US" sz="6000" dirty="0">
              <a:solidFill>
                <a:srgbClr val="FFFFFF"/>
              </a:solidFill>
              <a:ea typeface="ＭＳ Ｐゴシック" charset="0"/>
            </a:endParaRPr>
          </a:p>
        </p:txBody>
      </p:sp>
      <p:sp>
        <p:nvSpPr>
          <p:cNvPr id="3" name="Rectangle 2"/>
          <p:cNvSpPr txBox="1">
            <a:spLocks noChangeArrowheads="1"/>
          </p:cNvSpPr>
          <p:nvPr/>
        </p:nvSpPr>
        <p:spPr bwMode="auto">
          <a:xfrm>
            <a:off x="0" y="2100291"/>
            <a:ext cx="9144000" cy="3344933"/>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35" tIns="45718" rIns="91435" bIns="45718"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177" rtl="0" eaLnBrk="0" fontAlgn="base" latinLnBrk="0" hangingPunct="0">
              <a:lnSpc>
                <a:spcPct val="100000"/>
              </a:lnSpc>
              <a:spcBef>
                <a:spcPct val="0"/>
              </a:spcBef>
              <a:spcAft>
                <a:spcPct val="0"/>
              </a:spcAft>
              <a:buClrTx/>
              <a:buSzTx/>
              <a:buFontTx/>
              <a:buNone/>
              <a:tabLst/>
              <a:defRPr/>
            </a:pPr>
            <a:r>
              <a:rPr kumimoji="0" lang="ar-JO" sz="6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الخلاص بالإيمان يحررنا من الناموس ليعطينا حرية في المسيح</a:t>
            </a:r>
            <a:endParaRPr kumimoji="0" lang="en-US" sz="6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4055306186"/>
      </p:ext>
    </p:extLst>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accent1">
                <a:lumMod val="50000"/>
              </a:schemeClr>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144000" cy="769349"/>
          </a:xfrm>
          <a:effectLst>
            <a:outerShdw blurRad="63500" dist="35921" dir="2700000" algn="ctr" rotWithShape="0">
              <a:schemeClr val="tx2">
                <a:alpha val="74998"/>
              </a:schemeClr>
            </a:outerShdw>
          </a:effectLst>
        </p:spPr>
        <p:txBody>
          <a:bodyPr/>
          <a:lstStyle/>
          <a:p>
            <a:pPr>
              <a:defRPr/>
            </a:pPr>
            <a:r>
              <a:rPr lang="ar-JO" sz="4000" dirty="0">
                <a:effectLst>
                  <a:glow rad="127000">
                    <a:schemeClr val="tx1"/>
                  </a:glow>
                </a:effectLst>
                <a:ea typeface="ＭＳ Ｐゴシック" charset="0"/>
              </a:rPr>
              <a:t>الفكرة الرئيسية لـ</a:t>
            </a:r>
            <a:r>
              <a:rPr lang="ar-SA" sz="4000" dirty="0">
                <a:effectLst>
                  <a:glow rad="127000">
                    <a:schemeClr val="tx1"/>
                  </a:glow>
                </a:effectLst>
                <a:ea typeface="ＭＳ Ｐゴシック" charset="0"/>
                <a:cs typeface="ＭＳ Ｐゴシック" charset="0"/>
              </a:rPr>
              <a:t>متى</a:t>
            </a:r>
            <a:endParaRPr lang="en-US" sz="4000" dirty="0">
              <a:effectLst>
                <a:glow rad="127000">
                  <a:schemeClr val="tx1"/>
                </a:glow>
              </a:effectLst>
              <a:ea typeface="ＭＳ Ｐゴシック" charset="0"/>
              <a:cs typeface="ＭＳ Ｐゴシック" charset="0"/>
            </a:endParaRPr>
          </a:p>
        </p:txBody>
      </p:sp>
      <p:grpSp>
        <p:nvGrpSpPr>
          <p:cNvPr id="5" name="Group 4">
            <a:extLst>
              <a:ext uri="{FF2B5EF4-FFF2-40B4-BE49-F238E27FC236}">
                <a16:creationId xmlns:a16="http://schemas.microsoft.com/office/drawing/2014/main" id="{7001E8E7-38C6-C444-B21F-643CDACED304}"/>
              </a:ext>
            </a:extLst>
          </p:cNvPr>
          <p:cNvGrpSpPr/>
          <p:nvPr/>
        </p:nvGrpSpPr>
        <p:grpSpPr>
          <a:xfrm>
            <a:off x="2987824" y="1124744"/>
            <a:ext cx="3168352" cy="3168000"/>
            <a:chOff x="1547664" y="2780928"/>
            <a:chExt cx="3168352" cy="3168000"/>
          </a:xfrm>
        </p:grpSpPr>
        <p:sp>
          <p:nvSpPr>
            <p:cNvPr id="3" name="Oval 2">
              <a:extLst>
                <a:ext uri="{FF2B5EF4-FFF2-40B4-BE49-F238E27FC236}">
                  <a16:creationId xmlns:a16="http://schemas.microsoft.com/office/drawing/2014/main" id="{8CD7D9AC-C0DD-FF45-86DD-4E901DF4D9CF}"/>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3333D1">
                    <a:alpha val="74118"/>
                  </a:srgbClr>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cs typeface="+mn-cs"/>
              </a:endParaRPr>
            </a:p>
          </p:txBody>
        </p:sp>
        <p:sp>
          <p:nvSpPr>
            <p:cNvPr id="4" name="TextBox 3">
              <a:extLst>
                <a:ext uri="{FF2B5EF4-FFF2-40B4-BE49-F238E27FC236}">
                  <a16:creationId xmlns:a16="http://schemas.microsoft.com/office/drawing/2014/main" id="{73F982F4-1535-8F48-93B3-6FDC09BEB453}"/>
                </a:ext>
              </a:extLst>
            </p:cNvPr>
            <p:cNvSpPr txBox="1"/>
            <p:nvPr/>
          </p:nvSpPr>
          <p:spPr>
            <a:xfrm>
              <a:off x="1547664" y="3933056"/>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الرب</a:t>
              </a:r>
              <a:endParaRPr kumimoji="0" lang="en-US"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7" name="Group 6">
            <a:extLst>
              <a:ext uri="{FF2B5EF4-FFF2-40B4-BE49-F238E27FC236}">
                <a16:creationId xmlns:a16="http://schemas.microsoft.com/office/drawing/2014/main" id="{C4BB5812-9AE4-2F42-8072-7632D5454614}"/>
              </a:ext>
            </a:extLst>
          </p:cNvPr>
          <p:cNvGrpSpPr/>
          <p:nvPr/>
        </p:nvGrpSpPr>
        <p:grpSpPr>
          <a:xfrm>
            <a:off x="1455238" y="3082333"/>
            <a:ext cx="3168352" cy="3168000"/>
            <a:chOff x="1547664" y="2780928"/>
            <a:chExt cx="3168352" cy="3168000"/>
          </a:xfrm>
        </p:grpSpPr>
        <p:sp>
          <p:nvSpPr>
            <p:cNvPr id="8" name="Oval 7">
              <a:extLst>
                <a:ext uri="{FF2B5EF4-FFF2-40B4-BE49-F238E27FC236}">
                  <a16:creationId xmlns:a16="http://schemas.microsoft.com/office/drawing/2014/main" id="{E676A3AE-40E8-F347-8A30-3383731969C0}"/>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C0000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cs typeface="+mn-cs"/>
              </a:endParaRPr>
            </a:p>
          </p:txBody>
        </p:sp>
        <p:sp>
          <p:nvSpPr>
            <p:cNvPr id="9" name="TextBox 8">
              <a:extLst>
                <a:ext uri="{FF2B5EF4-FFF2-40B4-BE49-F238E27FC236}">
                  <a16:creationId xmlns:a16="http://schemas.microsoft.com/office/drawing/2014/main" id="{F22686C7-AD58-5C41-A061-191450525D2A}"/>
                </a:ext>
              </a:extLst>
            </p:cNvPr>
            <p:cNvSpPr txBox="1"/>
            <p:nvPr/>
          </p:nvSpPr>
          <p:spPr>
            <a:xfrm>
              <a:off x="1547664" y="4075893"/>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يسوع</a:t>
              </a:r>
              <a:endParaRPr kumimoji="0" lang="en-US"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10" name="Group 9">
            <a:extLst>
              <a:ext uri="{FF2B5EF4-FFF2-40B4-BE49-F238E27FC236}">
                <a16:creationId xmlns:a16="http://schemas.microsoft.com/office/drawing/2014/main" id="{A2B893C0-61B4-EC41-B7B5-89735804A12D}"/>
              </a:ext>
            </a:extLst>
          </p:cNvPr>
          <p:cNvGrpSpPr/>
          <p:nvPr/>
        </p:nvGrpSpPr>
        <p:grpSpPr>
          <a:xfrm>
            <a:off x="4211960" y="3082333"/>
            <a:ext cx="3168352" cy="3168000"/>
            <a:chOff x="1547664" y="2780928"/>
            <a:chExt cx="3168352" cy="3168000"/>
          </a:xfrm>
        </p:grpSpPr>
        <p:sp>
          <p:nvSpPr>
            <p:cNvPr id="11" name="Oval 10">
              <a:extLst>
                <a:ext uri="{FF2B5EF4-FFF2-40B4-BE49-F238E27FC236}">
                  <a16:creationId xmlns:a16="http://schemas.microsoft.com/office/drawing/2014/main" id="{C352D7DA-8898-9847-9CDB-A11C6FE3EB11}"/>
                </a:ext>
              </a:extLst>
            </p:cNvPr>
            <p:cNvSpPr>
              <a:spLocks noChangeAspect="1"/>
            </p:cNvSpPr>
            <p:nvPr/>
          </p:nvSpPr>
          <p:spPr bwMode="auto">
            <a:xfrm>
              <a:off x="1547664" y="2780928"/>
              <a:ext cx="3168352" cy="3168000"/>
            </a:xfrm>
            <a:prstGeom prst="ellipse">
              <a:avLst/>
            </a:prstGeom>
            <a:gradFill flip="none" rotWithShape="1">
              <a:gsLst>
                <a:gs pos="0">
                  <a:schemeClr val="tx1"/>
                </a:gs>
                <a:gs pos="97000">
                  <a:srgbClr val="7030A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cs typeface="+mn-cs"/>
              </a:endParaRPr>
            </a:p>
          </p:txBody>
        </p:sp>
        <p:sp>
          <p:nvSpPr>
            <p:cNvPr id="12" name="TextBox 11">
              <a:extLst>
                <a:ext uri="{FF2B5EF4-FFF2-40B4-BE49-F238E27FC236}">
                  <a16:creationId xmlns:a16="http://schemas.microsoft.com/office/drawing/2014/main" id="{8DDA0335-D1B3-5446-AEE3-92E780CC5BD1}"/>
                </a:ext>
              </a:extLst>
            </p:cNvPr>
            <p:cNvSpPr txBox="1"/>
            <p:nvPr/>
          </p:nvSpPr>
          <p:spPr>
            <a:xfrm>
              <a:off x="1547664" y="4075893"/>
              <a:ext cx="3168352" cy="707886"/>
            </a:xfrm>
            <a:prstGeom prst="rect">
              <a:avLst/>
            </a:prstGeom>
            <a:no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المسيح</a:t>
              </a:r>
              <a:endParaRPr kumimoji="0" lang="en-US"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grpSp>
      <p:sp>
        <p:nvSpPr>
          <p:cNvPr id="13" name="Rectangle 2">
            <a:extLst>
              <a:ext uri="{FF2B5EF4-FFF2-40B4-BE49-F238E27FC236}">
                <a16:creationId xmlns:a16="http://schemas.microsoft.com/office/drawing/2014/main" id="{8B223065-7D93-9C43-8AFF-765D2E991943}"/>
              </a:ext>
            </a:extLst>
          </p:cNvPr>
          <p:cNvSpPr txBox="1">
            <a:spLocks noChangeArrowheads="1"/>
          </p:cNvSpPr>
          <p:nvPr/>
        </p:nvSpPr>
        <p:spPr bwMode="auto">
          <a:xfrm>
            <a:off x="0" y="857920"/>
            <a:ext cx="9144000" cy="769349"/>
          </a:xfrm>
          <a:prstGeom prst="rect">
            <a:avLst/>
          </a:prstGeom>
          <a:gradFill>
            <a:gsLst>
              <a:gs pos="0">
                <a:srgbClr val="00699D"/>
              </a:gs>
              <a:gs pos="100000">
                <a:schemeClr val="tx1"/>
              </a:gs>
            </a:gsLst>
            <a:path path="rect">
              <a:fillToRect l="50000" t="50000" r="50000" b="50000"/>
            </a:path>
          </a:gradFill>
          <a:ln>
            <a:noFill/>
          </a:ln>
          <a:effectLst>
            <a:outerShdw blurRad="63500" dist="35921" dir="2700000" algn="ctr" rotWithShape="0">
              <a:schemeClr val="tx2">
                <a:alpha val="74998"/>
              </a:schemeClr>
            </a:outerShdw>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خدمة الرب يسوع المسيح</a:t>
            </a:r>
            <a:endParaRPr kumimoji="0" lang="en-US" sz="40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14" name="Rectangle 2">
            <a:extLst>
              <a:ext uri="{FF2B5EF4-FFF2-40B4-BE49-F238E27FC236}">
                <a16:creationId xmlns:a16="http://schemas.microsoft.com/office/drawing/2014/main" id="{071A9983-FC32-F944-9111-0140B2928230}"/>
              </a:ext>
            </a:extLst>
          </p:cNvPr>
          <p:cNvSpPr txBox="1">
            <a:spLocks noChangeArrowheads="1"/>
          </p:cNvSpPr>
          <p:nvPr/>
        </p:nvSpPr>
        <p:spPr bwMode="auto">
          <a:xfrm>
            <a:off x="0" y="5224623"/>
            <a:ext cx="3131840" cy="648512"/>
          </a:xfrm>
          <a:prstGeom prst="rect">
            <a:avLst/>
          </a:prstGeom>
          <a:gradFill flip="none" rotWithShape="1">
            <a:gsLst>
              <a:gs pos="0">
                <a:schemeClr val="tx1"/>
              </a:gs>
              <a:gs pos="97000">
                <a:srgbClr val="C0000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rot="0" spcFirstLastPara="0" vertOverflow="overflow" horzOverflow="overflow" vert="horz" wrap="square" lIns="90000" tIns="46800" rIns="90000" bIns="46800" numCol="1" spcCol="0" rtlCol="0" fromWordArt="0" anchor="t" anchorCtr="0" forceAA="0" compatLnSpc="1">
            <a:prstTxWarp prst="textNoShape">
              <a:avLst/>
            </a:prstTxWarp>
            <a:spAutoFit/>
          </a:bodyPr>
          <a:lstStyle>
            <a:defPPr>
              <a:defRPr lang="en-US"/>
            </a:defPPr>
            <a:lvl1pPr marL="0" marR="0" indent="0" defTabSz="914400" latinLnBrk="0">
              <a:lnSpc>
                <a:spcPct val="100000"/>
              </a:lnSpc>
              <a:buClrTx/>
              <a:buSzTx/>
              <a:buFontTx/>
              <a:buNone/>
              <a:tabLst/>
              <a:defRPr kumimoji="0" b="0" i="0" u="none" strike="noStrike" cap="none" normalizeH="0" baseline="0">
                <a:ln>
                  <a:noFill/>
                </a:ln>
                <a:latin typeface="Comic Sans MS" pitchFamily="-112"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المخلص</a:t>
            </a:r>
            <a:endParaRPr kumimoji="0" lang="en-US" sz="3600" b="1"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endParaRPr>
          </a:p>
        </p:txBody>
      </p:sp>
      <p:sp>
        <p:nvSpPr>
          <p:cNvPr id="15" name="Rectangle 2">
            <a:extLst>
              <a:ext uri="{FF2B5EF4-FFF2-40B4-BE49-F238E27FC236}">
                <a16:creationId xmlns:a16="http://schemas.microsoft.com/office/drawing/2014/main" id="{0DD883B5-FA07-8340-9694-3625BA9E5F37}"/>
              </a:ext>
            </a:extLst>
          </p:cNvPr>
          <p:cNvSpPr txBox="1">
            <a:spLocks noChangeArrowheads="1"/>
          </p:cNvSpPr>
          <p:nvPr/>
        </p:nvSpPr>
        <p:spPr bwMode="auto">
          <a:xfrm>
            <a:off x="1219200" y="1741195"/>
            <a:ext cx="3131840" cy="648512"/>
          </a:xfrm>
          <a:prstGeom prst="rect">
            <a:avLst/>
          </a:prstGeom>
          <a:gradFill flip="none" rotWithShape="1">
            <a:gsLst>
              <a:gs pos="0">
                <a:schemeClr val="tx1"/>
              </a:gs>
              <a:gs pos="97000">
                <a:srgbClr val="3333D1"/>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rot="0" spcFirstLastPara="0" vertOverflow="overflow" horzOverflow="overflow" vert="horz" wrap="square" lIns="90000" tIns="46800" rIns="90000" bIns="46800" numCol="1" spcCol="0" rtlCol="0" fromWordArt="0" anchor="t" anchorCtr="0" forceAA="0" compatLnSpc="1">
            <a:prstTxWarp prst="textNoShape">
              <a:avLst/>
            </a:prstTxWarp>
            <a:spAutoFit/>
          </a:bodyPr>
          <a:lstStyle>
            <a:defPPr>
              <a:defRPr lang="en-US"/>
            </a:defPPr>
            <a:lvl1pPr marL="0" marR="0" indent="0" defTabSz="914400" latinLnBrk="0">
              <a:lnSpc>
                <a:spcPct val="100000"/>
              </a:lnSpc>
              <a:buClrTx/>
              <a:buSzTx/>
              <a:buFontTx/>
              <a:buNone/>
              <a:tabLst/>
              <a:defRPr kumimoji="0" b="0" i="0" u="none" strike="noStrike" cap="none" normalizeH="0" baseline="0">
                <a:ln>
                  <a:noFill/>
                </a:ln>
                <a:latin typeface="Comic Sans MS" pitchFamily="-112"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الله</a:t>
            </a:r>
            <a:endParaRPr kumimoji="0" lang="en-US" sz="3600" b="1"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endParaRPr>
          </a:p>
        </p:txBody>
      </p:sp>
      <p:sp>
        <p:nvSpPr>
          <p:cNvPr id="16" name="Rectangle 2">
            <a:extLst>
              <a:ext uri="{FF2B5EF4-FFF2-40B4-BE49-F238E27FC236}">
                <a16:creationId xmlns:a16="http://schemas.microsoft.com/office/drawing/2014/main" id="{E185220C-1DAB-8A46-8FAF-854C576DE4C6}"/>
              </a:ext>
            </a:extLst>
          </p:cNvPr>
          <p:cNvSpPr txBox="1">
            <a:spLocks noChangeArrowheads="1"/>
          </p:cNvSpPr>
          <p:nvPr/>
        </p:nvSpPr>
        <p:spPr bwMode="auto">
          <a:xfrm>
            <a:off x="5747657" y="3352280"/>
            <a:ext cx="3131840" cy="648512"/>
          </a:xfrm>
          <a:prstGeom prst="rect">
            <a:avLst/>
          </a:prstGeom>
          <a:gradFill flip="none" rotWithShape="1">
            <a:gsLst>
              <a:gs pos="0">
                <a:schemeClr val="tx1"/>
              </a:gs>
              <a:gs pos="97000">
                <a:srgbClr val="7030A0"/>
              </a:gs>
            </a:gsLst>
            <a:path path="circle">
              <a:fillToRect l="50000" t="50000" r="50000" b="50000"/>
            </a:path>
            <a:tileRect/>
          </a:gradFill>
          <a:ln w="9525" cap="flat" cmpd="sng" algn="ctr">
            <a:solidFill>
              <a:srgbClr val="FFFFFF"/>
            </a:solidFill>
            <a:prstDash val="solid"/>
            <a:round/>
            <a:headEnd type="none" w="med" len="med"/>
            <a:tailEnd type="stealth" w="lg" len="lg"/>
          </a:ln>
          <a:effectLst/>
        </p:spPr>
        <p:txBody>
          <a:bodyPr rot="0" spcFirstLastPara="0" vertOverflow="overflow" horzOverflow="overflow" vert="horz" wrap="square" lIns="90000" tIns="46800" rIns="90000" bIns="46800" numCol="1" spcCol="0" rtlCol="0" fromWordArt="0" anchor="t" anchorCtr="0" forceAA="0" compatLnSpc="1">
            <a:prstTxWarp prst="textNoShape">
              <a:avLst/>
            </a:prstTxWarp>
            <a:spAutoFit/>
          </a:bodyPr>
          <a:lstStyle>
            <a:defPPr>
              <a:defRPr lang="en-US"/>
            </a:defPPr>
            <a:lvl1pPr marL="0" marR="0" indent="0" defTabSz="914400" latinLnBrk="0">
              <a:lnSpc>
                <a:spcPct val="100000"/>
              </a:lnSpc>
              <a:buClrTx/>
              <a:buSzTx/>
              <a:buFontTx/>
              <a:buNone/>
              <a:tabLst/>
              <a:defRPr kumimoji="0" b="0" i="0" u="none" strike="noStrike" cap="none" normalizeH="0" baseline="0">
                <a:ln>
                  <a:noFill/>
                </a:ln>
                <a:latin typeface="Comic Sans MS" pitchFamily="-112"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rPr>
              <a:t>الملك</a:t>
            </a:r>
            <a:endParaRPr kumimoji="0" lang="en-US" sz="3600" b="1" u="none" strike="noStrike" kern="1200" cap="none" spc="0" normalizeH="0" baseline="0" noProof="0" dirty="0">
              <a:ln>
                <a:noFill/>
              </a:ln>
              <a:solidFill>
                <a:srgbClr val="FFFFFF"/>
              </a:solidFill>
              <a:effectLst>
                <a:glow rad="228600">
                  <a:srgbClr val="000000">
                    <a:satMod val="175000"/>
                    <a:alpha val="40000"/>
                  </a:srgbClr>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988282716"/>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circle(in)">
                                      <p:cBhvr>
                                        <p:cTn id="7" dur="20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6" presetClass="entr" presetSubtype="16"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animEffect transition="in" filter="circle(in)">
                                      <p:cBhvr>
                                        <p:cTn id="12" dur="2000"/>
                                        <p:tgtEl>
                                          <p:spTgt spid="7"/>
                                        </p:tgtEl>
                                      </p:cBhvr>
                                    </p:animEffect>
                                  </p:childTnLst>
                                </p:cTn>
                              </p:par>
                            </p:childTnLst>
                          </p:cTn>
                        </p:par>
                      </p:childTnLst>
                    </p:cTn>
                  </p:par>
                  <p:par>
                    <p:cTn id="13" fill="hold">
                      <p:stCondLst>
                        <p:cond delay="indefinite"/>
                      </p:stCondLst>
                      <p:childTnLst>
                        <p:par>
                          <p:cTn id="14" fill="hold">
                            <p:stCondLst>
                              <p:cond delay="0"/>
                            </p:stCondLst>
                            <p:childTnLst>
                              <p:par>
                                <p:cTn id="15" presetID="6" presetClass="entr" presetSubtype="16" fill="hold" nodeType="clickEffect">
                                  <p:stCondLst>
                                    <p:cond delay="0"/>
                                  </p:stCondLst>
                                  <p:childTnLst>
                                    <p:set>
                                      <p:cBhvr>
                                        <p:cTn id="16" dur="1" fill="hold">
                                          <p:stCondLst>
                                            <p:cond delay="0"/>
                                          </p:stCondLst>
                                        </p:cTn>
                                        <p:tgtEl>
                                          <p:spTgt spid="10"/>
                                        </p:tgtEl>
                                        <p:attrNameLst>
                                          <p:attrName>style.visibility</p:attrName>
                                        </p:attrNameLst>
                                      </p:cBhvr>
                                      <p:to>
                                        <p:strVal val="visible"/>
                                      </p:to>
                                    </p:set>
                                    <p:animEffect transition="in" filter="circle(in)">
                                      <p:cBhvr>
                                        <p:cTn id="17" dur="2000"/>
                                        <p:tgtEl>
                                          <p:spTgt spid="10"/>
                                        </p:tgtEl>
                                      </p:cBhvr>
                                    </p:animEffect>
                                  </p:childTnLst>
                                </p:cTn>
                              </p:par>
                            </p:childTnLst>
                          </p:cTn>
                        </p:par>
                      </p:childTnLst>
                    </p:cTn>
                  </p:par>
                  <p:par>
                    <p:cTn id="18" fill="hold">
                      <p:stCondLst>
                        <p:cond delay="indefinite"/>
                      </p:stCondLst>
                      <p:childTnLst>
                        <p:par>
                          <p:cTn id="19" fill="hold">
                            <p:stCondLst>
                              <p:cond delay="0"/>
                            </p:stCondLst>
                            <p:childTnLst>
                              <p:par>
                                <p:cTn id="20" presetID="26" presetClass="entr" presetSubtype="0" fill="hold" grpId="0" nodeType="clickEffect">
                                  <p:stCondLst>
                                    <p:cond delay="0"/>
                                  </p:stCondLst>
                                  <p:childTnLst>
                                    <p:set>
                                      <p:cBhvr>
                                        <p:cTn id="21" dur="1" fill="hold">
                                          <p:stCondLst>
                                            <p:cond delay="0"/>
                                          </p:stCondLst>
                                        </p:cTn>
                                        <p:tgtEl>
                                          <p:spTgt spid="15"/>
                                        </p:tgtEl>
                                        <p:attrNameLst>
                                          <p:attrName>style.visibility</p:attrName>
                                        </p:attrNameLst>
                                      </p:cBhvr>
                                      <p:to>
                                        <p:strVal val="visible"/>
                                      </p:to>
                                    </p:set>
                                    <p:animEffect transition="in" filter="wipe(down)">
                                      <p:cBhvr>
                                        <p:cTn id="22" dur="580">
                                          <p:stCondLst>
                                            <p:cond delay="0"/>
                                          </p:stCondLst>
                                        </p:cTn>
                                        <p:tgtEl>
                                          <p:spTgt spid="15"/>
                                        </p:tgtEl>
                                      </p:cBhvr>
                                    </p:animEffect>
                                    <p:anim calcmode="lin" valueType="num">
                                      <p:cBhvr>
                                        <p:cTn id="23" dur="1822" tmFilter="0,0; 0.14,0.36; 0.43,0.73; 0.71,0.91; 1.0,1.0">
                                          <p:stCondLst>
                                            <p:cond delay="0"/>
                                          </p:stCondLst>
                                        </p:cTn>
                                        <p:tgtEl>
                                          <p:spTgt spid="15"/>
                                        </p:tgtEl>
                                        <p:attrNameLst>
                                          <p:attrName>ppt_x</p:attrName>
                                        </p:attrNameLst>
                                      </p:cBhvr>
                                      <p:tavLst>
                                        <p:tav tm="0">
                                          <p:val>
                                            <p:strVal val="#ppt_x-0.25"/>
                                          </p:val>
                                        </p:tav>
                                        <p:tav tm="100000">
                                          <p:val>
                                            <p:strVal val="#ppt_x"/>
                                          </p:val>
                                        </p:tav>
                                      </p:tavLst>
                                    </p:anim>
                                    <p:anim calcmode="lin" valueType="num">
                                      <p:cBhvr>
                                        <p:cTn id="24" dur="664" tmFilter="0.0,0.0; 0.25,0.07; 0.50,0.2; 0.75,0.467; 1.0,1.0">
                                          <p:stCondLst>
                                            <p:cond delay="0"/>
                                          </p:stCondLst>
                                        </p:cTn>
                                        <p:tgtEl>
                                          <p:spTgt spid="15"/>
                                        </p:tgtEl>
                                        <p:attrNameLst>
                                          <p:attrName>ppt_y</p:attrName>
                                        </p:attrNameLst>
                                      </p:cBhvr>
                                      <p:tavLst>
                                        <p:tav tm="0" fmla="#ppt_y-sin(pi*$)/3">
                                          <p:val>
                                            <p:fltVal val="0.5"/>
                                          </p:val>
                                        </p:tav>
                                        <p:tav tm="100000">
                                          <p:val>
                                            <p:fltVal val="1"/>
                                          </p:val>
                                        </p:tav>
                                      </p:tavLst>
                                    </p:anim>
                                    <p:anim calcmode="lin" valueType="num">
                                      <p:cBhvr>
                                        <p:cTn id="25" dur="664" tmFilter="0, 0; 0.125,0.2665; 0.25,0.4; 0.375,0.465; 0.5,0.5;  0.625,0.535; 0.75,0.6; 0.875,0.7335; 1,1">
                                          <p:stCondLst>
                                            <p:cond delay="664"/>
                                          </p:stCondLst>
                                        </p:cTn>
                                        <p:tgtEl>
                                          <p:spTgt spid="15"/>
                                        </p:tgtEl>
                                        <p:attrNameLst>
                                          <p:attrName>ppt_y</p:attrName>
                                        </p:attrNameLst>
                                      </p:cBhvr>
                                      <p:tavLst>
                                        <p:tav tm="0" fmla="#ppt_y-sin(pi*$)/9">
                                          <p:val>
                                            <p:fltVal val="0"/>
                                          </p:val>
                                        </p:tav>
                                        <p:tav tm="100000">
                                          <p:val>
                                            <p:fltVal val="1"/>
                                          </p:val>
                                        </p:tav>
                                      </p:tavLst>
                                    </p:anim>
                                    <p:anim calcmode="lin" valueType="num">
                                      <p:cBhvr>
                                        <p:cTn id="26" dur="332" tmFilter="0, 0; 0.125,0.2665; 0.25,0.4; 0.375,0.465; 0.5,0.5;  0.625,0.535; 0.75,0.6; 0.875,0.7335; 1,1">
                                          <p:stCondLst>
                                            <p:cond delay="1324"/>
                                          </p:stCondLst>
                                        </p:cTn>
                                        <p:tgtEl>
                                          <p:spTgt spid="15"/>
                                        </p:tgtEl>
                                        <p:attrNameLst>
                                          <p:attrName>ppt_y</p:attrName>
                                        </p:attrNameLst>
                                      </p:cBhvr>
                                      <p:tavLst>
                                        <p:tav tm="0" fmla="#ppt_y-sin(pi*$)/27">
                                          <p:val>
                                            <p:fltVal val="0"/>
                                          </p:val>
                                        </p:tav>
                                        <p:tav tm="100000">
                                          <p:val>
                                            <p:fltVal val="1"/>
                                          </p:val>
                                        </p:tav>
                                      </p:tavLst>
                                    </p:anim>
                                    <p:anim calcmode="lin" valueType="num">
                                      <p:cBhvr>
                                        <p:cTn id="27" dur="164" tmFilter="0, 0; 0.125,0.2665; 0.25,0.4; 0.375,0.465; 0.5,0.5;  0.625,0.535; 0.75,0.6; 0.875,0.7335; 1,1">
                                          <p:stCondLst>
                                            <p:cond delay="1656"/>
                                          </p:stCondLst>
                                        </p:cTn>
                                        <p:tgtEl>
                                          <p:spTgt spid="15"/>
                                        </p:tgtEl>
                                        <p:attrNameLst>
                                          <p:attrName>ppt_y</p:attrName>
                                        </p:attrNameLst>
                                      </p:cBhvr>
                                      <p:tavLst>
                                        <p:tav tm="0" fmla="#ppt_y-sin(pi*$)/81">
                                          <p:val>
                                            <p:fltVal val="0"/>
                                          </p:val>
                                        </p:tav>
                                        <p:tav tm="100000">
                                          <p:val>
                                            <p:fltVal val="1"/>
                                          </p:val>
                                        </p:tav>
                                      </p:tavLst>
                                    </p:anim>
                                    <p:animScale>
                                      <p:cBhvr>
                                        <p:cTn id="28" dur="26">
                                          <p:stCondLst>
                                            <p:cond delay="650"/>
                                          </p:stCondLst>
                                        </p:cTn>
                                        <p:tgtEl>
                                          <p:spTgt spid="15"/>
                                        </p:tgtEl>
                                      </p:cBhvr>
                                      <p:to x="100000" y="60000"/>
                                    </p:animScale>
                                    <p:animScale>
                                      <p:cBhvr>
                                        <p:cTn id="29" dur="166" decel="50000">
                                          <p:stCondLst>
                                            <p:cond delay="676"/>
                                          </p:stCondLst>
                                        </p:cTn>
                                        <p:tgtEl>
                                          <p:spTgt spid="15"/>
                                        </p:tgtEl>
                                      </p:cBhvr>
                                      <p:to x="100000" y="100000"/>
                                    </p:animScale>
                                    <p:animScale>
                                      <p:cBhvr>
                                        <p:cTn id="30" dur="26">
                                          <p:stCondLst>
                                            <p:cond delay="1312"/>
                                          </p:stCondLst>
                                        </p:cTn>
                                        <p:tgtEl>
                                          <p:spTgt spid="15"/>
                                        </p:tgtEl>
                                      </p:cBhvr>
                                      <p:to x="100000" y="80000"/>
                                    </p:animScale>
                                    <p:animScale>
                                      <p:cBhvr>
                                        <p:cTn id="31" dur="166" decel="50000">
                                          <p:stCondLst>
                                            <p:cond delay="1338"/>
                                          </p:stCondLst>
                                        </p:cTn>
                                        <p:tgtEl>
                                          <p:spTgt spid="15"/>
                                        </p:tgtEl>
                                      </p:cBhvr>
                                      <p:to x="100000" y="100000"/>
                                    </p:animScale>
                                    <p:animScale>
                                      <p:cBhvr>
                                        <p:cTn id="32" dur="26">
                                          <p:stCondLst>
                                            <p:cond delay="1642"/>
                                          </p:stCondLst>
                                        </p:cTn>
                                        <p:tgtEl>
                                          <p:spTgt spid="15"/>
                                        </p:tgtEl>
                                      </p:cBhvr>
                                      <p:to x="100000" y="90000"/>
                                    </p:animScale>
                                    <p:animScale>
                                      <p:cBhvr>
                                        <p:cTn id="33" dur="166" decel="50000">
                                          <p:stCondLst>
                                            <p:cond delay="1668"/>
                                          </p:stCondLst>
                                        </p:cTn>
                                        <p:tgtEl>
                                          <p:spTgt spid="15"/>
                                        </p:tgtEl>
                                      </p:cBhvr>
                                      <p:to x="100000" y="100000"/>
                                    </p:animScale>
                                    <p:animScale>
                                      <p:cBhvr>
                                        <p:cTn id="34" dur="26">
                                          <p:stCondLst>
                                            <p:cond delay="1808"/>
                                          </p:stCondLst>
                                        </p:cTn>
                                        <p:tgtEl>
                                          <p:spTgt spid="15"/>
                                        </p:tgtEl>
                                      </p:cBhvr>
                                      <p:to x="100000" y="95000"/>
                                    </p:animScale>
                                    <p:animScale>
                                      <p:cBhvr>
                                        <p:cTn id="35" dur="166" decel="50000">
                                          <p:stCondLst>
                                            <p:cond delay="1834"/>
                                          </p:stCondLst>
                                        </p:cTn>
                                        <p:tgtEl>
                                          <p:spTgt spid="15"/>
                                        </p:tgtEl>
                                      </p:cBhvr>
                                      <p:to x="100000" y="100000"/>
                                    </p:animScale>
                                  </p:childTnLst>
                                </p:cTn>
                              </p:par>
                            </p:childTnLst>
                          </p:cTn>
                        </p:par>
                      </p:childTnLst>
                    </p:cTn>
                  </p:par>
                  <p:par>
                    <p:cTn id="36" fill="hold">
                      <p:stCondLst>
                        <p:cond delay="indefinite"/>
                      </p:stCondLst>
                      <p:childTnLst>
                        <p:par>
                          <p:cTn id="37" fill="hold">
                            <p:stCondLst>
                              <p:cond delay="0"/>
                            </p:stCondLst>
                            <p:childTnLst>
                              <p:par>
                                <p:cTn id="38" presetID="26" presetClass="entr" presetSubtype="0" fill="hold" grpId="0" nodeType="clickEffect">
                                  <p:stCondLst>
                                    <p:cond delay="0"/>
                                  </p:stCondLst>
                                  <p:childTnLst>
                                    <p:set>
                                      <p:cBhvr>
                                        <p:cTn id="39" dur="1" fill="hold">
                                          <p:stCondLst>
                                            <p:cond delay="0"/>
                                          </p:stCondLst>
                                        </p:cTn>
                                        <p:tgtEl>
                                          <p:spTgt spid="14"/>
                                        </p:tgtEl>
                                        <p:attrNameLst>
                                          <p:attrName>style.visibility</p:attrName>
                                        </p:attrNameLst>
                                      </p:cBhvr>
                                      <p:to>
                                        <p:strVal val="visible"/>
                                      </p:to>
                                    </p:set>
                                    <p:animEffect transition="in" filter="wipe(down)">
                                      <p:cBhvr>
                                        <p:cTn id="40" dur="580">
                                          <p:stCondLst>
                                            <p:cond delay="0"/>
                                          </p:stCondLst>
                                        </p:cTn>
                                        <p:tgtEl>
                                          <p:spTgt spid="14"/>
                                        </p:tgtEl>
                                      </p:cBhvr>
                                    </p:animEffect>
                                    <p:anim calcmode="lin" valueType="num">
                                      <p:cBhvr>
                                        <p:cTn id="41" dur="1822" tmFilter="0,0; 0.14,0.36; 0.43,0.73; 0.71,0.91; 1.0,1.0">
                                          <p:stCondLst>
                                            <p:cond delay="0"/>
                                          </p:stCondLst>
                                        </p:cTn>
                                        <p:tgtEl>
                                          <p:spTgt spid="14"/>
                                        </p:tgtEl>
                                        <p:attrNameLst>
                                          <p:attrName>ppt_x</p:attrName>
                                        </p:attrNameLst>
                                      </p:cBhvr>
                                      <p:tavLst>
                                        <p:tav tm="0">
                                          <p:val>
                                            <p:strVal val="#ppt_x-0.25"/>
                                          </p:val>
                                        </p:tav>
                                        <p:tav tm="100000">
                                          <p:val>
                                            <p:strVal val="#ppt_x"/>
                                          </p:val>
                                        </p:tav>
                                      </p:tavLst>
                                    </p:anim>
                                    <p:anim calcmode="lin" valueType="num">
                                      <p:cBhvr>
                                        <p:cTn id="42" dur="664" tmFilter="0.0,0.0; 0.25,0.07; 0.50,0.2; 0.75,0.467; 1.0,1.0">
                                          <p:stCondLst>
                                            <p:cond delay="0"/>
                                          </p:stCondLst>
                                        </p:cTn>
                                        <p:tgtEl>
                                          <p:spTgt spid="14"/>
                                        </p:tgtEl>
                                        <p:attrNameLst>
                                          <p:attrName>ppt_y</p:attrName>
                                        </p:attrNameLst>
                                      </p:cBhvr>
                                      <p:tavLst>
                                        <p:tav tm="0" fmla="#ppt_y-sin(pi*$)/3">
                                          <p:val>
                                            <p:fltVal val="0.5"/>
                                          </p:val>
                                        </p:tav>
                                        <p:tav tm="100000">
                                          <p:val>
                                            <p:fltVal val="1"/>
                                          </p:val>
                                        </p:tav>
                                      </p:tavLst>
                                    </p:anim>
                                    <p:anim calcmode="lin" valueType="num">
                                      <p:cBhvr>
                                        <p:cTn id="43" dur="664" tmFilter="0, 0; 0.125,0.2665; 0.25,0.4; 0.375,0.465; 0.5,0.5;  0.625,0.535; 0.75,0.6; 0.875,0.7335; 1,1">
                                          <p:stCondLst>
                                            <p:cond delay="664"/>
                                          </p:stCondLst>
                                        </p:cTn>
                                        <p:tgtEl>
                                          <p:spTgt spid="14"/>
                                        </p:tgtEl>
                                        <p:attrNameLst>
                                          <p:attrName>ppt_y</p:attrName>
                                        </p:attrNameLst>
                                      </p:cBhvr>
                                      <p:tavLst>
                                        <p:tav tm="0" fmla="#ppt_y-sin(pi*$)/9">
                                          <p:val>
                                            <p:fltVal val="0"/>
                                          </p:val>
                                        </p:tav>
                                        <p:tav tm="100000">
                                          <p:val>
                                            <p:fltVal val="1"/>
                                          </p:val>
                                        </p:tav>
                                      </p:tavLst>
                                    </p:anim>
                                    <p:anim calcmode="lin" valueType="num">
                                      <p:cBhvr>
                                        <p:cTn id="44" dur="332" tmFilter="0, 0; 0.125,0.2665; 0.25,0.4; 0.375,0.465; 0.5,0.5;  0.625,0.535; 0.75,0.6; 0.875,0.7335; 1,1">
                                          <p:stCondLst>
                                            <p:cond delay="1324"/>
                                          </p:stCondLst>
                                        </p:cTn>
                                        <p:tgtEl>
                                          <p:spTgt spid="14"/>
                                        </p:tgtEl>
                                        <p:attrNameLst>
                                          <p:attrName>ppt_y</p:attrName>
                                        </p:attrNameLst>
                                      </p:cBhvr>
                                      <p:tavLst>
                                        <p:tav tm="0" fmla="#ppt_y-sin(pi*$)/27">
                                          <p:val>
                                            <p:fltVal val="0"/>
                                          </p:val>
                                        </p:tav>
                                        <p:tav tm="100000">
                                          <p:val>
                                            <p:fltVal val="1"/>
                                          </p:val>
                                        </p:tav>
                                      </p:tavLst>
                                    </p:anim>
                                    <p:anim calcmode="lin" valueType="num">
                                      <p:cBhvr>
                                        <p:cTn id="45" dur="164" tmFilter="0, 0; 0.125,0.2665; 0.25,0.4; 0.375,0.465; 0.5,0.5;  0.625,0.535; 0.75,0.6; 0.875,0.7335; 1,1">
                                          <p:stCondLst>
                                            <p:cond delay="1656"/>
                                          </p:stCondLst>
                                        </p:cTn>
                                        <p:tgtEl>
                                          <p:spTgt spid="14"/>
                                        </p:tgtEl>
                                        <p:attrNameLst>
                                          <p:attrName>ppt_y</p:attrName>
                                        </p:attrNameLst>
                                      </p:cBhvr>
                                      <p:tavLst>
                                        <p:tav tm="0" fmla="#ppt_y-sin(pi*$)/81">
                                          <p:val>
                                            <p:fltVal val="0"/>
                                          </p:val>
                                        </p:tav>
                                        <p:tav tm="100000">
                                          <p:val>
                                            <p:fltVal val="1"/>
                                          </p:val>
                                        </p:tav>
                                      </p:tavLst>
                                    </p:anim>
                                    <p:animScale>
                                      <p:cBhvr>
                                        <p:cTn id="46" dur="26">
                                          <p:stCondLst>
                                            <p:cond delay="650"/>
                                          </p:stCondLst>
                                        </p:cTn>
                                        <p:tgtEl>
                                          <p:spTgt spid="14"/>
                                        </p:tgtEl>
                                      </p:cBhvr>
                                      <p:to x="100000" y="60000"/>
                                    </p:animScale>
                                    <p:animScale>
                                      <p:cBhvr>
                                        <p:cTn id="47" dur="166" decel="50000">
                                          <p:stCondLst>
                                            <p:cond delay="676"/>
                                          </p:stCondLst>
                                        </p:cTn>
                                        <p:tgtEl>
                                          <p:spTgt spid="14"/>
                                        </p:tgtEl>
                                      </p:cBhvr>
                                      <p:to x="100000" y="100000"/>
                                    </p:animScale>
                                    <p:animScale>
                                      <p:cBhvr>
                                        <p:cTn id="48" dur="26">
                                          <p:stCondLst>
                                            <p:cond delay="1312"/>
                                          </p:stCondLst>
                                        </p:cTn>
                                        <p:tgtEl>
                                          <p:spTgt spid="14"/>
                                        </p:tgtEl>
                                      </p:cBhvr>
                                      <p:to x="100000" y="80000"/>
                                    </p:animScale>
                                    <p:animScale>
                                      <p:cBhvr>
                                        <p:cTn id="49" dur="166" decel="50000">
                                          <p:stCondLst>
                                            <p:cond delay="1338"/>
                                          </p:stCondLst>
                                        </p:cTn>
                                        <p:tgtEl>
                                          <p:spTgt spid="14"/>
                                        </p:tgtEl>
                                      </p:cBhvr>
                                      <p:to x="100000" y="100000"/>
                                    </p:animScale>
                                    <p:animScale>
                                      <p:cBhvr>
                                        <p:cTn id="50" dur="26">
                                          <p:stCondLst>
                                            <p:cond delay="1642"/>
                                          </p:stCondLst>
                                        </p:cTn>
                                        <p:tgtEl>
                                          <p:spTgt spid="14"/>
                                        </p:tgtEl>
                                      </p:cBhvr>
                                      <p:to x="100000" y="90000"/>
                                    </p:animScale>
                                    <p:animScale>
                                      <p:cBhvr>
                                        <p:cTn id="51" dur="166" decel="50000">
                                          <p:stCondLst>
                                            <p:cond delay="1668"/>
                                          </p:stCondLst>
                                        </p:cTn>
                                        <p:tgtEl>
                                          <p:spTgt spid="14"/>
                                        </p:tgtEl>
                                      </p:cBhvr>
                                      <p:to x="100000" y="100000"/>
                                    </p:animScale>
                                    <p:animScale>
                                      <p:cBhvr>
                                        <p:cTn id="52" dur="26">
                                          <p:stCondLst>
                                            <p:cond delay="1808"/>
                                          </p:stCondLst>
                                        </p:cTn>
                                        <p:tgtEl>
                                          <p:spTgt spid="14"/>
                                        </p:tgtEl>
                                      </p:cBhvr>
                                      <p:to x="100000" y="95000"/>
                                    </p:animScale>
                                    <p:animScale>
                                      <p:cBhvr>
                                        <p:cTn id="53" dur="166" decel="50000">
                                          <p:stCondLst>
                                            <p:cond delay="1834"/>
                                          </p:stCondLst>
                                        </p:cTn>
                                        <p:tgtEl>
                                          <p:spTgt spid="14"/>
                                        </p:tgtEl>
                                      </p:cBhvr>
                                      <p:to x="100000" y="100000"/>
                                    </p:animScale>
                                  </p:childTnLst>
                                </p:cTn>
                              </p:par>
                            </p:childTnLst>
                          </p:cTn>
                        </p:par>
                      </p:childTnLst>
                    </p:cTn>
                  </p:par>
                  <p:par>
                    <p:cTn id="54" fill="hold">
                      <p:stCondLst>
                        <p:cond delay="indefinite"/>
                      </p:stCondLst>
                      <p:childTnLst>
                        <p:par>
                          <p:cTn id="55" fill="hold">
                            <p:stCondLst>
                              <p:cond delay="0"/>
                            </p:stCondLst>
                            <p:childTnLst>
                              <p:par>
                                <p:cTn id="56" presetID="26" presetClass="entr" presetSubtype="0" fill="hold" grpId="0" nodeType="clickEffect">
                                  <p:stCondLst>
                                    <p:cond delay="0"/>
                                  </p:stCondLst>
                                  <p:childTnLst>
                                    <p:set>
                                      <p:cBhvr>
                                        <p:cTn id="57" dur="1" fill="hold">
                                          <p:stCondLst>
                                            <p:cond delay="0"/>
                                          </p:stCondLst>
                                        </p:cTn>
                                        <p:tgtEl>
                                          <p:spTgt spid="16"/>
                                        </p:tgtEl>
                                        <p:attrNameLst>
                                          <p:attrName>style.visibility</p:attrName>
                                        </p:attrNameLst>
                                      </p:cBhvr>
                                      <p:to>
                                        <p:strVal val="visible"/>
                                      </p:to>
                                    </p:set>
                                    <p:animEffect transition="in" filter="wipe(down)">
                                      <p:cBhvr>
                                        <p:cTn id="58" dur="580">
                                          <p:stCondLst>
                                            <p:cond delay="0"/>
                                          </p:stCondLst>
                                        </p:cTn>
                                        <p:tgtEl>
                                          <p:spTgt spid="16"/>
                                        </p:tgtEl>
                                      </p:cBhvr>
                                    </p:animEffect>
                                    <p:anim calcmode="lin" valueType="num">
                                      <p:cBhvr>
                                        <p:cTn id="59" dur="1822" tmFilter="0,0; 0.14,0.36; 0.43,0.73; 0.71,0.91; 1.0,1.0">
                                          <p:stCondLst>
                                            <p:cond delay="0"/>
                                          </p:stCondLst>
                                        </p:cTn>
                                        <p:tgtEl>
                                          <p:spTgt spid="16"/>
                                        </p:tgtEl>
                                        <p:attrNameLst>
                                          <p:attrName>ppt_x</p:attrName>
                                        </p:attrNameLst>
                                      </p:cBhvr>
                                      <p:tavLst>
                                        <p:tav tm="0">
                                          <p:val>
                                            <p:strVal val="#ppt_x-0.25"/>
                                          </p:val>
                                        </p:tav>
                                        <p:tav tm="100000">
                                          <p:val>
                                            <p:strVal val="#ppt_x"/>
                                          </p:val>
                                        </p:tav>
                                      </p:tavLst>
                                    </p:anim>
                                    <p:anim calcmode="lin" valueType="num">
                                      <p:cBhvr>
                                        <p:cTn id="60" dur="664" tmFilter="0.0,0.0; 0.25,0.07; 0.50,0.2; 0.75,0.467; 1.0,1.0">
                                          <p:stCondLst>
                                            <p:cond delay="0"/>
                                          </p:stCondLst>
                                        </p:cTn>
                                        <p:tgtEl>
                                          <p:spTgt spid="16"/>
                                        </p:tgtEl>
                                        <p:attrNameLst>
                                          <p:attrName>ppt_y</p:attrName>
                                        </p:attrNameLst>
                                      </p:cBhvr>
                                      <p:tavLst>
                                        <p:tav tm="0" fmla="#ppt_y-sin(pi*$)/3">
                                          <p:val>
                                            <p:fltVal val="0.5"/>
                                          </p:val>
                                        </p:tav>
                                        <p:tav tm="100000">
                                          <p:val>
                                            <p:fltVal val="1"/>
                                          </p:val>
                                        </p:tav>
                                      </p:tavLst>
                                    </p:anim>
                                    <p:anim calcmode="lin" valueType="num">
                                      <p:cBhvr>
                                        <p:cTn id="61" dur="664" tmFilter="0, 0; 0.125,0.2665; 0.25,0.4; 0.375,0.465; 0.5,0.5;  0.625,0.535; 0.75,0.6; 0.875,0.7335; 1,1">
                                          <p:stCondLst>
                                            <p:cond delay="664"/>
                                          </p:stCondLst>
                                        </p:cTn>
                                        <p:tgtEl>
                                          <p:spTgt spid="16"/>
                                        </p:tgtEl>
                                        <p:attrNameLst>
                                          <p:attrName>ppt_y</p:attrName>
                                        </p:attrNameLst>
                                      </p:cBhvr>
                                      <p:tavLst>
                                        <p:tav tm="0" fmla="#ppt_y-sin(pi*$)/9">
                                          <p:val>
                                            <p:fltVal val="0"/>
                                          </p:val>
                                        </p:tav>
                                        <p:tav tm="100000">
                                          <p:val>
                                            <p:fltVal val="1"/>
                                          </p:val>
                                        </p:tav>
                                      </p:tavLst>
                                    </p:anim>
                                    <p:anim calcmode="lin" valueType="num">
                                      <p:cBhvr>
                                        <p:cTn id="62" dur="332" tmFilter="0, 0; 0.125,0.2665; 0.25,0.4; 0.375,0.465; 0.5,0.5;  0.625,0.535; 0.75,0.6; 0.875,0.7335; 1,1">
                                          <p:stCondLst>
                                            <p:cond delay="1324"/>
                                          </p:stCondLst>
                                        </p:cTn>
                                        <p:tgtEl>
                                          <p:spTgt spid="16"/>
                                        </p:tgtEl>
                                        <p:attrNameLst>
                                          <p:attrName>ppt_y</p:attrName>
                                        </p:attrNameLst>
                                      </p:cBhvr>
                                      <p:tavLst>
                                        <p:tav tm="0" fmla="#ppt_y-sin(pi*$)/27">
                                          <p:val>
                                            <p:fltVal val="0"/>
                                          </p:val>
                                        </p:tav>
                                        <p:tav tm="100000">
                                          <p:val>
                                            <p:fltVal val="1"/>
                                          </p:val>
                                        </p:tav>
                                      </p:tavLst>
                                    </p:anim>
                                    <p:anim calcmode="lin" valueType="num">
                                      <p:cBhvr>
                                        <p:cTn id="63" dur="164" tmFilter="0, 0; 0.125,0.2665; 0.25,0.4; 0.375,0.465; 0.5,0.5;  0.625,0.535; 0.75,0.6; 0.875,0.7335; 1,1">
                                          <p:stCondLst>
                                            <p:cond delay="1656"/>
                                          </p:stCondLst>
                                        </p:cTn>
                                        <p:tgtEl>
                                          <p:spTgt spid="16"/>
                                        </p:tgtEl>
                                        <p:attrNameLst>
                                          <p:attrName>ppt_y</p:attrName>
                                        </p:attrNameLst>
                                      </p:cBhvr>
                                      <p:tavLst>
                                        <p:tav tm="0" fmla="#ppt_y-sin(pi*$)/81">
                                          <p:val>
                                            <p:fltVal val="0"/>
                                          </p:val>
                                        </p:tav>
                                        <p:tav tm="100000">
                                          <p:val>
                                            <p:fltVal val="1"/>
                                          </p:val>
                                        </p:tav>
                                      </p:tavLst>
                                    </p:anim>
                                    <p:animScale>
                                      <p:cBhvr>
                                        <p:cTn id="64" dur="26">
                                          <p:stCondLst>
                                            <p:cond delay="650"/>
                                          </p:stCondLst>
                                        </p:cTn>
                                        <p:tgtEl>
                                          <p:spTgt spid="16"/>
                                        </p:tgtEl>
                                      </p:cBhvr>
                                      <p:to x="100000" y="60000"/>
                                    </p:animScale>
                                    <p:animScale>
                                      <p:cBhvr>
                                        <p:cTn id="65" dur="166" decel="50000">
                                          <p:stCondLst>
                                            <p:cond delay="676"/>
                                          </p:stCondLst>
                                        </p:cTn>
                                        <p:tgtEl>
                                          <p:spTgt spid="16"/>
                                        </p:tgtEl>
                                      </p:cBhvr>
                                      <p:to x="100000" y="100000"/>
                                    </p:animScale>
                                    <p:animScale>
                                      <p:cBhvr>
                                        <p:cTn id="66" dur="26">
                                          <p:stCondLst>
                                            <p:cond delay="1312"/>
                                          </p:stCondLst>
                                        </p:cTn>
                                        <p:tgtEl>
                                          <p:spTgt spid="16"/>
                                        </p:tgtEl>
                                      </p:cBhvr>
                                      <p:to x="100000" y="80000"/>
                                    </p:animScale>
                                    <p:animScale>
                                      <p:cBhvr>
                                        <p:cTn id="67" dur="166" decel="50000">
                                          <p:stCondLst>
                                            <p:cond delay="1338"/>
                                          </p:stCondLst>
                                        </p:cTn>
                                        <p:tgtEl>
                                          <p:spTgt spid="16"/>
                                        </p:tgtEl>
                                      </p:cBhvr>
                                      <p:to x="100000" y="100000"/>
                                    </p:animScale>
                                    <p:animScale>
                                      <p:cBhvr>
                                        <p:cTn id="68" dur="26">
                                          <p:stCondLst>
                                            <p:cond delay="1642"/>
                                          </p:stCondLst>
                                        </p:cTn>
                                        <p:tgtEl>
                                          <p:spTgt spid="16"/>
                                        </p:tgtEl>
                                      </p:cBhvr>
                                      <p:to x="100000" y="90000"/>
                                    </p:animScale>
                                    <p:animScale>
                                      <p:cBhvr>
                                        <p:cTn id="69" dur="166" decel="50000">
                                          <p:stCondLst>
                                            <p:cond delay="1668"/>
                                          </p:stCondLst>
                                        </p:cTn>
                                        <p:tgtEl>
                                          <p:spTgt spid="16"/>
                                        </p:tgtEl>
                                      </p:cBhvr>
                                      <p:to x="100000" y="100000"/>
                                    </p:animScale>
                                    <p:animScale>
                                      <p:cBhvr>
                                        <p:cTn id="70" dur="26">
                                          <p:stCondLst>
                                            <p:cond delay="1808"/>
                                          </p:stCondLst>
                                        </p:cTn>
                                        <p:tgtEl>
                                          <p:spTgt spid="16"/>
                                        </p:tgtEl>
                                      </p:cBhvr>
                                      <p:to x="100000" y="95000"/>
                                    </p:animScale>
                                    <p:animScale>
                                      <p:cBhvr>
                                        <p:cTn id="71" dur="166" decel="50000">
                                          <p:stCondLst>
                                            <p:cond delay="1834"/>
                                          </p:stCondLst>
                                        </p:cTn>
                                        <p:tgtEl>
                                          <p:spTgt spid="16"/>
                                        </p:tgtEl>
                                      </p:cBhvr>
                                      <p:to x="100000" y="100000"/>
                                    </p:animScale>
                                  </p:childTnLst>
                                </p:cTn>
                              </p:par>
                            </p:childTnLst>
                          </p:cTn>
                        </p:par>
                      </p:childTnLst>
                    </p:cTn>
                  </p:par>
                  <p:par>
                    <p:cTn id="72" fill="hold">
                      <p:stCondLst>
                        <p:cond delay="indefinite"/>
                      </p:stCondLst>
                      <p:childTnLst>
                        <p:par>
                          <p:cTn id="73" fill="hold">
                            <p:stCondLst>
                              <p:cond delay="0"/>
                            </p:stCondLst>
                            <p:childTnLst>
                              <p:par>
                                <p:cTn id="74" presetID="5" presetClass="entr" presetSubtype="10" fill="hold" grpId="0" nodeType="clickEffect">
                                  <p:stCondLst>
                                    <p:cond delay="0"/>
                                  </p:stCondLst>
                                  <p:childTnLst>
                                    <p:set>
                                      <p:cBhvr>
                                        <p:cTn id="75" dur="1" fill="hold">
                                          <p:stCondLst>
                                            <p:cond delay="0"/>
                                          </p:stCondLst>
                                        </p:cTn>
                                        <p:tgtEl>
                                          <p:spTgt spid="900098"/>
                                        </p:tgtEl>
                                        <p:attrNameLst>
                                          <p:attrName>style.visibility</p:attrName>
                                        </p:attrNameLst>
                                      </p:cBhvr>
                                      <p:to>
                                        <p:strVal val="visible"/>
                                      </p:to>
                                    </p:set>
                                    <p:animEffect transition="in" filter="checkerboard(across)">
                                      <p:cBhvr>
                                        <p:cTn id="76" dur="500"/>
                                        <p:tgtEl>
                                          <p:spTgt spid="9000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0098" grpId="0"/>
      <p:bldP spid="14" grpId="0" animBg="1"/>
      <p:bldP spid="15" grpId="0" animBg="1"/>
      <p:bldP spid="16" grpId="0" animBg="1"/>
    </p:bldLst>
  </p:timing>
</p:sld>
</file>

<file path=ppt/slides/slide1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5810" name="Picture 2" descr="Image result for Be free from the slavery of legalism so you can live for Christ">
            <a:extLst>
              <a:ext uri="{FF2B5EF4-FFF2-40B4-BE49-F238E27FC236}">
                <a16:creationId xmlns:a16="http://schemas.microsoft.com/office/drawing/2014/main" id="{BB4F5EB5-70C7-9C4B-B9AD-A05333FF47E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436096" y="1340768"/>
            <a:ext cx="3704332" cy="3420114"/>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1"/>
            <a:ext cx="9144000" cy="1001358"/>
          </a:xfrm>
          <a:solidFill>
            <a:srgbClr val="056A04"/>
          </a:solidFill>
          <a:effectLst>
            <a:outerShdw blurRad="63500" dist="35921" dir="2700000" algn="ctr" rotWithShape="0">
              <a:schemeClr val="tx2">
                <a:alpha val="74998"/>
              </a:schemeClr>
            </a:outerShdw>
          </a:effectLst>
        </p:spPr>
        <p:txBody>
          <a:bodyPr/>
          <a:lstStyle/>
          <a:p>
            <a:pPr>
              <a:defRPr/>
            </a:pPr>
            <a:r>
              <a:rPr lang="ar-JO" sz="6000" dirty="0">
                <a:solidFill>
                  <a:srgbClr val="FFFFFF"/>
                </a:solidFill>
                <a:ea typeface="ＭＳ Ｐゴシック" charset="0"/>
              </a:rPr>
              <a:t>تطبيق غلاطية</a:t>
            </a:r>
            <a:endParaRPr lang="en-US" sz="6000" dirty="0">
              <a:solidFill>
                <a:srgbClr val="FFFFFF"/>
              </a:solidFill>
              <a:ea typeface="ＭＳ Ｐゴシック" charset="0"/>
            </a:endParaRPr>
          </a:p>
        </p:txBody>
      </p:sp>
      <p:sp>
        <p:nvSpPr>
          <p:cNvPr id="3" name="Rectangle 2"/>
          <p:cNvSpPr txBox="1">
            <a:spLocks noChangeArrowheads="1"/>
          </p:cNvSpPr>
          <p:nvPr/>
        </p:nvSpPr>
        <p:spPr bwMode="auto">
          <a:xfrm>
            <a:off x="0" y="1340769"/>
            <a:ext cx="5432524" cy="201622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35" tIns="45718" rIns="91435" bIns="45718"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177" rtl="0" eaLnBrk="0" fontAlgn="base" latinLnBrk="0" hangingPunct="0">
              <a:lnSpc>
                <a:spcPct val="100000"/>
              </a:lnSpc>
              <a:spcBef>
                <a:spcPct val="0"/>
              </a:spcBef>
              <a:spcAft>
                <a:spcPct val="0"/>
              </a:spcAft>
              <a:buClrTx/>
              <a:buSzTx/>
              <a:buFontTx/>
              <a:buNone/>
              <a:tabLst/>
              <a:defRPr/>
            </a:pPr>
            <a:r>
              <a:rPr kumimoji="0" lang="ar-JO" sz="4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كن حراً من عبودية الناموس</a:t>
            </a:r>
            <a:endParaRPr kumimoji="0" lang="en-US" sz="4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5" name="Rectangle 2">
            <a:extLst>
              <a:ext uri="{FF2B5EF4-FFF2-40B4-BE49-F238E27FC236}">
                <a16:creationId xmlns:a16="http://schemas.microsoft.com/office/drawing/2014/main" id="{93D908B4-F0B0-0440-A7A3-64C1A87921D7}"/>
              </a:ext>
            </a:extLst>
          </p:cNvPr>
          <p:cNvSpPr txBox="1">
            <a:spLocks noChangeArrowheads="1"/>
          </p:cNvSpPr>
          <p:nvPr/>
        </p:nvSpPr>
        <p:spPr bwMode="auto">
          <a:xfrm>
            <a:off x="5436096" y="4760882"/>
            <a:ext cx="3707904" cy="209711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35" tIns="45718" rIns="91435" bIns="45718"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177"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حتى تستطيع </a:t>
            </a:r>
          </a:p>
          <a:p>
            <a:pPr marL="0" marR="0" lvl="0" indent="0" algn="ctr" defTabSz="457177"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العيش للمسيح</a:t>
            </a:r>
            <a:endParaRPr kumimoji="0" lang="en-US" sz="4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pic>
        <p:nvPicPr>
          <p:cNvPr id="375812" name="Picture 4" descr="Image result for Be free from the slavery of legalism so you can live for Christ">
            <a:extLst>
              <a:ext uri="{FF2B5EF4-FFF2-40B4-BE49-F238E27FC236}">
                <a16:creationId xmlns:a16="http://schemas.microsoft.com/office/drawing/2014/main" id="{DE1B7065-1888-EA4C-995F-B38F476D87EB}"/>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496" y="3140968"/>
            <a:ext cx="5294083" cy="2921169"/>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7130152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75810"/>
                                        </p:tgtEl>
                                        <p:attrNameLst>
                                          <p:attrName>style.visibility</p:attrName>
                                        </p:attrNameLst>
                                      </p:cBhvr>
                                      <p:to>
                                        <p:strVal val="visible"/>
                                      </p:to>
                                    </p:set>
                                    <p:anim calcmode="lin" valueType="num">
                                      <p:cBhvr additive="base">
                                        <p:cTn id="7" dur="500" fill="hold"/>
                                        <p:tgtEl>
                                          <p:spTgt spid="375810"/>
                                        </p:tgtEl>
                                        <p:attrNameLst>
                                          <p:attrName>ppt_x</p:attrName>
                                        </p:attrNameLst>
                                      </p:cBhvr>
                                      <p:tavLst>
                                        <p:tav tm="0">
                                          <p:val>
                                            <p:strVal val="#ppt_x"/>
                                          </p:val>
                                        </p:tav>
                                        <p:tav tm="100000">
                                          <p:val>
                                            <p:strVal val="#ppt_x"/>
                                          </p:val>
                                        </p:tav>
                                      </p:tavLst>
                                    </p:anim>
                                    <p:anim calcmode="lin" valueType="num">
                                      <p:cBhvr additive="base">
                                        <p:cTn id="8" dur="500" fill="hold"/>
                                        <p:tgtEl>
                                          <p:spTgt spid="375810"/>
                                        </p:tgtEl>
                                        <p:attrNameLst>
                                          <p:attrName>ppt_y</p:attrName>
                                        </p:attrNameLst>
                                      </p:cBhvr>
                                      <p:tavLst>
                                        <p:tav tm="0">
                                          <p:val>
                                            <p:strVal val="1+#ppt_h/2"/>
                                          </p:val>
                                        </p:tav>
                                        <p:tav tm="100000">
                                          <p:val>
                                            <p:strVal val="#ppt_y"/>
                                          </p:val>
                                        </p:tav>
                                      </p:tavLst>
                                    </p:anim>
                                  </p:childTnLst>
                                </p:cTn>
                              </p:par>
                              <p:par>
                                <p:cTn id="9" presetID="2" presetClass="entr" presetSubtype="4" fill="hold" grpId="0" nodeType="withEffect">
                                  <p:stCondLst>
                                    <p:cond delay="0"/>
                                  </p:stCondLst>
                                  <p:childTnLst>
                                    <p:set>
                                      <p:cBhvr>
                                        <p:cTn id="10" dur="1" fill="hold">
                                          <p:stCondLst>
                                            <p:cond delay="0"/>
                                          </p:stCondLst>
                                        </p:cTn>
                                        <p:tgtEl>
                                          <p:spTgt spid="5"/>
                                        </p:tgtEl>
                                        <p:attrNameLst>
                                          <p:attrName>style.visibility</p:attrName>
                                        </p:attrNameLst>
                                      </p:cBhvr>
                                      <p:to>
                                        <p:strVal val="visible"/>
                                      </p:to>
                                    </p:set>
                                    <p:anim calcmode="lin" valueType="num">
                                      <p:cBhvr additive="base">
                                        <p:cTn id="11" dur="500" fill="hold"/>
                                        <p:tgtEl>
                                          <p:spTgt spid="5"/>
                                        </p:tgtEl>
                                        <p:attrNameLst>
                                          <p:attrName>ppt_x</p:attrName>
                                        </p:attrNameLst>
                                      </p:cBhvr>
                                      <p:tavLst>
                                        <p:tav tm="0">
                                          <p:val>
                                            <p:strVal val="#ppt_x"/>
                                          </p:val>
                                        </p:tav>
                                        <p:tav tm="100000">
                                          <p:val>
                                            <p:strVal val="#ppt_x"/>
                                          </p:val>
                                        </p:tav>
                                      </p:tavLst>
                                    </p:anim>
                                    <p:anim calcmode="lin" valueType="num">
                                      <p:cBhvr additive="base">
                                        <p:cTn id="1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1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1574800" y="0"/>
            <a:ext cx="9070975" cy="1143000"/>
          </a:xfrm>
        </p:spPr>
        <p:txBody>
          <a:bodyPr/>
          <a:lstStyle/>
          <a:p>
            <a:pPr algn="r"/>
            <a:r>
              <a:rPr lang="en-US" dirty="0">
                <a:solidFill>
                  <a:schemeClr val="tx1"/>
                </a:solidFill>
              </a:rPr>
              <a:t>Black</a:t>
            </a:r>
          </a:p>
        </p:txBody>
      </p:sp>
    </p:spTree>
    <p:extLst>
      <p:ext uri="{BB962C8B-B14F-4D97-AF65-F5344CB8AC3E}">
        <p14:creationId xmlns:p14="http://schemas.microsoft.com/office/powerpoint/2010/main" val="4066148520"/>
      </p:ext>
    </p:extLst>
  </p:cSld>
  <p:clrMapOvr>
    <a:masterClrMapping/>
  </p:clrMapOvr>
  <p:transition/>
</p:sld>
</file>

<file path=ppt/slides/slide18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6627" name="Rectangle 3"/>
          <p:cNvSpPr>
            <a:spLocks noGrp="1" noChangeArrowheads="1"/>
          </p:cNvSpPr>
          <p:nvPr>
            <p:ph type="ctrTitle"/>
          </p:nvPr>
        </p:nvSpPr>
        <p:spPr>
          <a:xfrm>
            <a:off x="0" y="4572000"/>
            <a:ext cx="9144000" cy="1016000"/>
          </a:xfrm>
          <a:extLst>
            <a:ext uri="{AF507438-7753-43e0-B8FC-AC1667EBCBE1}">
              <a14:hiddenEffects xmlns:a14="http://schemas.microsoft.com/office/drawing/2010/main" xmlns="">
                <a:effectLst>
                  <a:outerShdw blurRad="63500" dist="38099" dir="2700000" algn="ctr" rotWithShape="0">
                    <a:schemeClr val="bg2">
                      <a:alpha val="74997"/>
                    </a:schemeClr>
                  </a:outerShdw>
                </a:effectLst>
              </a14:hiddenEffects>
            </a:ext>
          </a:extLst>
        </p:spPr>
        <p:txBody>
          <a:bodyPr wrap="square" anchor="t">
            <a:spAutoFit/>
          </a:bodyPr>
          <a:lstStyle/>
          <a:p>
            <a:pPr eaLnBrk="1" hangingPunct="1">
              <a:defRPr/>
            </a:pPr>
            <a:r>
              <a:rPr lang="ar-SA" sz="6000" dirty="0">
                <a:solidFill>
                  <a:srgbClr val="FFCC00"/>
                </a:solidFill>
                <a:effectLst>
                  <a:outerShdw blurRad="50800" dist="101600" dir="2700000" algn="tl" rotWithShape="0">
                    <a:srgbClr val="000000"/>
                  </a:outerShdw>
                </a:effectLst>
                <a:ea typeface="+mj-ea"/>
                <a:cs typeface="Arial" panose="020B0604020202020204" pitchFamily="34" charset="0"/>
              </a:rPr>
              <a:t>أفـــــســـــــــــس</a:t>
            </a:r>
            <a:endParaRPr lang="en-US" sz="6000" dirty="0">
              <a:solidFill>
                <a:srgbClr val="FFCC00"/>
              </a:solidFill>
              <a:effectLst>
                <a:outerShdw blurRad="50800" dist="101600" dir="2700000" algn="tl" rotWithShape="0">
                  <a:srgbClr val="000000"/>
                </a:outerShdw>
              </a:effectLst>
              <a:ea typeface="+mj-ea"/>
              <a:cs typeface="Arial" panose="020B0604020202020204" pitchFamily="34" charset="0"/>
            </a:endParaRPr>
          </a:p>
        </p:txBody>
      </p:sp>
      <p:pic>
        <p:nvPicPr>
          <p:cNvPr id="646146" name="Picture 2" descr="Image result for unity">
            <a:extLst>
              <a:ext uri="{FF2B5EF4-FFF2-40B4-BE49-F238E27FC236}">
                <a16:creationId xmlns:a16="http://schemas.microsoft.com/office/drawing/2014/main" id="{34B83553-D0CE-3A43-9E71-3A8D9B59642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048543"/>
            <a:ext cx="9144000" cy="3198813"/>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3">
            <a:extLst>
              <a:ext uri="{FF2B5EF4-FFF2-40B4-BE49-F238E27FC236}">
                <a16:creationId xmlns:a16="http://schemas.microsoft.com/office/drawing/2014/main" id="{F21851E1-3834-D74C-837D-CAA8C27C1442}"/>
              </a:ext>
            </a:extLst>
          </p:cNvPr>
          <p:cNvSpPr txBox="1">
            <a:spLocks noChangeArrowheads="1"/>
          </p:cNvSpPr>
          <p:nvPr/>
        </p:nvSpPr>
        <p:spPr bwMode="auto">
          <a:xfrm>
            <a:off x="0" y="70339"/>
            <a:ext cx="9144000" cy="1015651"/>
          </a:xfrm>
          <a:prstGeom prst="rect">
            <a:avLst/>
          </a:prstGeom>
          <a:noFill/>
          <a:ln>
            <a:noFill/>
          </a:ln>
          <a:extLst>
            <a:ext uri="{AF507438-7753-43e0-B8FC-AC1667EBCBE1}">
              <a14:hiddenEffects xmlns:a14="http://schemas.microsoft.com/office/drawing/2010/main" xmlns="">
                <a:effectLst>
                  <a:outerShdw blurRad="63500" dist="38099" dir="2700000" algn="ctr" rotWithShape="0">
                    <a:schemeClr val="bg2">
                      <a:alpha val="74997"/>
                    </a:schemeClr>
                  </a:outerShdw>
                </a:effectLst>
              </a14:hiddenEffects>
            </a:ext>
          </a:extLst>
        </p:spPr>
        <p:txBody>
          <a:bodyPr vert="horz" wrap="square" lIns="91427" tIns="45714" rIns="91427" bIns="45714" numCol="1" anchor="t" anchorCtr="0" compatLnSpc="1">
            <a:prstTxWarp prst="textNoShape">
              <a:avLst/>
            </a:prstTxWarp>
            <a:spAutoFit/>
          </a:bodyPr>
          <a:lstStyle>
            <a:lvl1pPr algn="ctr" rtl="0" eaLnBrk="0" fontAlgn="base" hangingPunct="0">
              <a:spcBef>
                <a:spcPct val="0"/>
              </a:spcBef>
              <a:spcAft>
                <a:spcPct val="0"/>
              </a:spcAft>
              <a:defRPr sz="4400">
                <a:solidFill>
                  <a:schemeClr val="tx2"/>
                </a:solidFill>
                <a:latin typeface="+mj-lt"/>
                <a:ea typeface="ＭＳ Ｐゴシック" pitchFamily="-112" charset="-128"/>
                <a:cs typeface="ＭＳ Ｐゴシック" pitchFamily="-112" charset="-128"/>
              </a:defRPr>
            </a:lvl1pPr>
            <a:lvl2pPr algn="ctr" rtl="0" eaLnBrk="0" fontAlgn="base" hangingPunct="0">
              <a:spcBef>
                <a:spcPct val="0"/>
              </a:spcBef>
              <a:spcAft>
                <a:spcPct val="0"/>
              </a:spcAft>
              <a:defRPr sz="4400">
                <a:solidFill>
                  <a:schemeClr val="tx2"/>
                </a:solidFill>
                <a:latin typeface="Arial" pitchFamily="-111"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a:solidFill>
                  <a:schemeClr val="tx2"/>
                </a:solidFill>
                <a:latin typeface="Arial" pitchFamily="-111"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a:solidFill>
                  <a:schemeClr val="tx2"/>
                </a:solidFill>
                <a:latin typeface="Arial" pitchFamily="-111"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a:solidFill>
                  <a:schemeClr val="tx2"/>
                </a:solidFill>
                <a:latin typeface="Arial" pitchFamily="-111" charset="0"/>
                <a:ea typeface="ＭＳ Ｐゴシック" pitchFamily="-112" charset="-128"/>
                <a:cs typeface="ＭＳ Ｐゴシック" pitchFamily="-112" charset="-128"/>
              </a:defRPr>
            </a:lvl5pPr>
            <a:lvl6pPr marL="457132" algn="ctr" rtl="0" fontAlgn="base">
              <a:spcBef>
                <a:spcPct val="0"/>
              </a:spcBef>
              <a:spcAft>
                <a:spcPct val="0"/>
              </a:spcAft>
              <a:defRPr sz="4400">
                <a:solidFill>
                  <a:schemeClr val="tx2"/>
                </a:solidFill>
                <a:latin typeface="Arial" pitchFamily="-111" charset="0"/>
              </a:defRPr>
            </a:lvl6pPr>
            <a:lvl7pPr marL="914265" algn="ctr" rtl="0" fontAlgn="base">
              <a:spcBef>
                <a:spcPct val="0"/>
              </a:spcBef>
              <a:spcAft>
                <a:spcPct val="0"/>
              </a:spcAft>
              <a:defRPr sz="4400">
                <a:solidFill>
                  <a:schemeClr val="tx2"/>
                </a:solidFill>
                <a:latin typeface="Arial" pitchFamily="-111" charset="0"/>
              </a:defRPr>
            </a:lvl7pPr>
            <a:lvl8pPr marL="1371396" algn="ctr" rtl="0" fontAlgn="base">
              <a:spcBef>
                <a:spcPct val="0"/>
              </a:spcBef>
              <a:spcAft>
                <a:spcPct val="0"/>
              </a:spcAft>
              <a:defRPr sz="4400">
                <a:solidFill>
                  <a:schemeClr val="tx2"/>
                </a:solidFill>
                <a:latin typeface="Arial" pitchFamily="-111" charset="0"/>
              </a:defRPr>
            </a:lvl8pPr>
            <a:lvl9pPr marL="1828530" algn="ctr" rtl="0" fontAlgn="base">
              <a:spcBef>
                <a:spcPct val="0"/>
              </a:spcBef>
              <a:spcAft>
                <a:spcPct val="0"/>
              </a:spcAft>
              <a:defRPr sz="4400">
                <a:solidFill>
                  <a:schemeClr val="tx2"/>
                </a:solidFill>
                <a:latin typeface="Arial" pitchFamily="-111"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6000" b="1" u="none" strike="noStrike" kern="0" cap="none" spc="0" normalizeH="0" baseline="0" noProof="0" dirty="0">
                <a:ln>
                  <a:noFill/>
                </a:ln>
                <a:solidFill>
                  <a:srgbClr val="FFCC00"/>
                </a:solidFill>
                <a:effectLst>
                  <a:outerShdw blurRad="50800" dist="101600" dir="2700000" algn="tl" rotWithShape="0">
                    <a:srgbClr val="000000"/>
                  </a:outerShdw>
                </a:effectLst>
                <a:uLnTx/>
                <a:uFillTx/>
                <a:latin typeface="Arial" panose="020B0604020202020204" pitchFamily="34" charset="0"/>
                <a:ea typeface="ＭＳ Ｐゴシック" pitchFamily="-112" charset="-128"/>
                <a:cs typeface="Arial" panose="020B0604020202020204" pitchFamily="34" charset="0"/>
              </a:rPr>
              <a:t>الاتحاد بحب</a:t>
            </a:r>
            <a:endParaRPr kumimoji="0" lang="en-US" sz="6000" b="1" u="none" strike="noStrike" kern="0" cap="none" spc="0" normalizeH="0" baseline="0" noProof="0" dirty="0">
              <a:ln>
                <a:noFill/>
              </a:ln>
              <a:solidFill>
                <a:srgbClr val="FFCC00"/>
              </a:solidFill>
              <a:effectLst>
                <a:outerShdw blurRad="50800" dist="101600" dir="2700000" algn="tl" rotWithShape="0">
                  <a:srgbClr val="000000"/>
                </a:outerShdw>
              </a:effectLst>
              <a:uLnTx/>
              <a:uFillTx/>
              <a:latin typeface="Arial" panose="020B0604020202020204" pitchFamily="34" charset="0"/>
              <a:ea typeface="ＭＳ Ｐゴシック" pitchFamily="-112" charset="-128"/>
              <a:cs typeface="Arial" panose="020B0604020202020204" pitchFamily="34" charset="0"/>
            </a:endParaRPr>
          </a:p>
        </p:txBody>
      </p:sp>
      <p:sp>
        <p:nvSpPr>
          <p:cNvPr id="7" name="Rectangle 6">
            <a:extLst>
              <a:ext uri="{FF2B5EF4-FFF2-40B4-BE49-F238E27FC236}">
                <a16:creationId xmlns:a16="http://schemas.microsoft.com/office/drawing/2014/main" id="{AA241D44-A4BC-0A4D-9FFC-DA00F64F8977}"/>
              </a:ext>
            </a:extLst>
          </p:cNvPr>
          <p:cNvSpPr>
            <a:spLocks noChangeArrowheads="1"/>
          </p:cNvSpPr>
          <p:nvPr/>
        </p:nvSpPr>
        <p:spPr bwMode="auto">
          <a:xfrm>
            <a:off x="0" y="6385034"/>
            <a:ext cx="9144000" cy="468339"/>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lIns="91430" tIns="45715" rIns="91430" bIns="45715" anchor="ctr"/>
          <a:lstStyle/>
          <a:p>
            <a:pPr marL="0" marR="0" lvl="0" indent="0" algn="ctr" defTabSz="457150" rtl="1" eaLnBrk="1" fontAlgn="auto" latinLnBrk="0" hangingPunct="1">
              <a:lnSpc>
                <a:spcPct val="100000"/>
              </a:lnSpc>
              <a:spcBef>
                <a:spcPct val="20000"/>
              </a:spcBef>
              <a:spcAft>
                <a:spcPts val="0"/>
              </a:spcAft>
              <a:buClr>
                <a:srgbClr val="FFCC00"/>
              </a:buClr>
              <a:buSzPct val="70000"/>
              <a:buFontTx/>
              <a:buNone/>
              <a:tabLst/>
              <a:defRPr/>
            </a:pPr>
            <a:r>
              <a:rPr kumimoji="0" lang="ar-SA"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غريفيث</a:t>
            </a: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SA"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SA"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المدرسة اللاهوتية الإنجيلية الأردنية</a:t>
            </a: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SA"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Tree>
    <p:extLst>
      <p:ext uri="{BB962C8B-B14F-4D97-AF65-F5344CB8AC3E}">
        <p14:creationId xmlns:p14="http://schemas.microsoft.com/office/powerpoint/2010/main" val="24705600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5" presetClass="entr" presetSubtype="0" fill="hold" grpId="0" nodeType="clickEffect">
                                  <p:stCondLst>
                                    <p:cond delay="0"/>
                                  </p:stCondLst>
                                  <p:childTnLst>
                                    <p:set>
                                      <p:cBhvr>
                                        <p:cTn id="6" dur="1" fill="hold">
                                          <p:stCondLst>
                                            <p:cond delay="0"/>
                                          </p:stCondLst>
                                        </p:cTn>
                                        <p:tgtEl>
                                          <p:spTgt spid="26627"/>
                                        </p:tgtEl>
                                        <p:attrNameLst>
                                          <p:attrName>style.visibility</p:attrName>
                                        </p:attrNameLst>
                                      </p:cBhvr>
                                      <p:to>
                                        <p:strVal val="visible"/>
                                      </p:to>
                                    </p:set>
                                    <p:animEffect transition="in" filter="fade">
                                      <p:cBhvr>
                                        <p:cTn id="7" dur="2000"/>
                                        <p:tgtEl>
                                          <p:spTgt spid="26627"/>
                                        </p:tgtEl>
                                      </p:cBhvr>
                                    </p:animEffect>
                                    <p:anim calcmode="lin" valueType="num">
                                      <p:cBhvr>
                                        <p:cTn id="8" dur="2000" fill="hold"/>
                                        <p:tgtEl>
                                          <p:spTgt spid="26627"/>
                                        </p:tgtEl>
                                        <p:attrNameLst>
                                          <p:attrName>style.rotation</p:attrName>
                                        </p:attrNameLst>
                                      </p:cBhvr>
                                      <p:tavLst>
                                        <p:tav tm="0">
                                          <p:val>
                                            <p:fltVal val="720"/>
                                          </p:val>
                                        </p:tav>
                                        <p:tav tm="100000">
                                          <p:val>
                                            <p:fltVal val="0"/>
                                          </p:val>
                                        </p:tav>
                                      </p:tavLst>
                                    </p:anim>
                                    <p:anim calcmode="lin" valueType="num">
                                      <p:cBhvr>
                                        <p:cTn id="9" dur="2000" fill="hold"/>
                                        <p:tgtEl>
                                          <p:spTgt spid="26627"/>
                                        </p:tgtEl>
                                        <p:attrNameLst>
                                          <p:attrName>ppt_h</p:attrName>
                                        </p:attrNameLst>
                                      </p:cBhvr>
                                      <p:tavLst>
                                        <p:tav tm="0">
                                          <p:val>
                                            <p:fltVal val="0"/>
                                          </p:val>
                                        </p:tav>
                                        <p:tav tm="100000">
                                          <p:val>
                                            <p:strVal val="#ppt_h"/>
                                          </p:val>
                                        </p:tav>
                                      </p:tavLst>
                                    </p:anim>
                                    <p:anim calcmode="lin" valueType="num">
                                      <p:cBhvr>
                                        <p:cTn id="10" dur="2000" fill="hold"/>
                                        <p:tgtEl>
                                          <p:spTgt spid="26627"/>
                                        </p:tgtEl>
                                        <p:attrNameLst>
                                          <p:attrName>ppt_w</p:attrName>
                                        </p:attrNameLst>
                                      </p:cBhvr>
                                      <p:tavLst>
                                        <p:tav tm="0">
                                          <p:val>
                                            <p:fltVal val="0"/>
                                          </p:val>
                                        </p:tav>
                                        <p:tav tm="100000">
                                          <p:val>
                                            <p:strVal val="#ppt_w"/>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627" grpId="0"/>
    </p:bldLst>
  </p:timing>
</p:sld>
</file>

<file path=ppt/slides/slide18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3"/>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lIns="91427" tIns="45714" rIns="91427" bIns="45714"/>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4"/>
            <a:ext cx="9144000" cy="909772"/>
          </a:xfrm>
          <a:effectLst>
            <a:outerShdw blurRad="63500" dist="35921" dir="2700000" algn="ctr" rotWithShape="0">
              <a:schemeClr val="tx2">
                <a:alpha val="74998"/>
              </a:schemeClr>
            </a:outerShdw>
          </a:effectLst>
        </p:spPr>
        <p:txBody>
          <a:bodyPr anchor="ctr"/>
          <a:lstStyle/>
          <a:p>
            <a:pPr rtl="1">
              <a:defRPr/>
            </a:pPr>
            <a:r>
              <a:rPr lang="ar-SA" sz="6000" dirty="0">
                <a:effectLst>
                  <a:glow rad="127000">
                    <a:schemeClr val="tx1"/>
                  </a:glow>
                </a:effectLst>
                <a:ea typeface="Arial" charset="0"/>
              </a:rPr>
              <a:t>الكلمة المفتاحية</a:t>
            </a:r>
            <a:endParaRPr lang="en-US" sz="6000" dirty="0">
              <a:effectLst>
                <a:glow rad="127000">
                  <a:schemeClr val="tx1"/>
                </a:glow>
              </a:effectLst>
              <a:ea typeface="Arial" charset="0"/>
            </a:endParaRPr>
          </a:p>
        </p:txBody>
      </p:sp>
      <p:sp>
        <p:nvSpPr>
          <p:cNvPr id="5" name="Rectangle 2"/>
          <p:cNvSpPr txBox="1">
            <a:spLocks noChangeArrowheads="1"/>
          </p:cNvSpPr>
          <p:nvPr/>
        </p:nvSpPr>
        <p:spPr bwMode="auto">
          <a:xfrm>
            <a:off x="0" y="2554268"/>
            <a:ext cx="9144000" cy="1989140"/>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132" rtl="0" eaLnBrk="0" fontAlgn="base" latinLnBrk="0" hangingPunct="0">
              <a:lnSpc>
                <a:spcPct val="100000"/>
              </a:lnSpc>
              <a:spcBef>
                <a:spcPct val="0"/>
              </a:spcBef>
              <a:spcAft>
                <a:spcPct val="0"/>
              </a:spcAft>
              <a:buClrTx/>
              <a:buSzTx/>
              <a:buFontTx/>
              <a:buNone/>
              <a:tabLst/>
              <a:defRPr/>
            </a:pPr>
            <a:r>
              <a:rPr kumimoji="0" lang="ar-SA" sz="9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الوحدة</a:t>
            </a:r>
            <a:endParaRPr kumimoji="0" lang="en-US" sz="9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أفــســس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7" name="Text Box 24"/>
          <p:cNvSpPr txBox="1">
            <a:spLocks noChangeArrowheads="1"/>
          </p:cNvSpPr>
          <p:nvPr/>
        </p:nvSpPr>
        <p:spPr bwMode="auto">
          <a:xfrm>
            <a:off x="8360254" y="65344"/>
            <a:ext cx="704013" cy="46165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91427" tIns="45714" rIns="91427" bIns="45714">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132" rtl="0" eaLnBrk="1" fontAlgn="auto" latinLnBrk="0" hangingPunct="1">
              <a:lnSpc>
                <a:spcPct val="100000"/>
              </a:lnSpc>
              <a:spcBef>
                <a:spcPts val="0"/>
              </a:spcBef>
              <a:spcAft>
                <a:spcPts val="0"/>
              </a:spcAft>
              <a:buClrTx/>
              <a:buSzTx/>
              <a:buFontTx/>
              <a:buNone/>
              <a:tabLst/>
              <a:defRPr/>
            </a:pPr>
            <a:r>
              <a:rPr kumimoji="0" lang="ar-SA"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١٧٥</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07804961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8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SA" sz="4800" dirty="0">
                <a:solidFill>
                  <a:schemeClr val="bg1"/>
                </a:solidFill>
                <a:effectLst>
                  <a:glow rad="101600">
                    <a:schemeClr val="tx1">
                      <a:alpha val="99000"/>
                    </a:schemeClr>
                  </a:glow>
                </a:effectLst>
              </a:rPr>
              <a:t>السمة</a:t>
            </a:r>
            <a:endParaRPr lang="en-US" sz="4800" dirty="0">
              <a:solidFill>
                <a:schemeClr val="bg1"/>
              </a:solidFill>
              <a:effectLst>
                <a:glow rad="101600">
                  <a:schemeClr val="tx1">
                    <a:alpha val="99000"/>
                  </a:schemeClr>
                </a:glow>
              </a:effectLst>
            </a:endParaRPr>
          </a:p>
        </p:txBody>
      </p:sp>
      <p:sp>
        <p:nvSpPr>
          <p:cNvPr id="3" name="Title 1"/>
          <p:cNvSpPr txBox="1">
            <a:spLocks/>
          </p:cNvSpPr>
          <p:nvPr/>
        </p:nvSpPr>
        <p:spPr bwMode="auto">
          <a:xfrm>
            <a:off x="14766" y="1433727"/>
            <a:ext cx="9129233" cy="4394419"/>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4766" y="1341868"/>
            <a:ext cx="9144000" cy="4032214"/>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الوحدة بين اليهود والأمم </a:t>
            </a:r>
          </a:p>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تظهر في الحب</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٢٣</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أفــســس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3495846773"/>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8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3"/>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91427" tIns="45714" rIns="91427" bIns="45714"/>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4"/>
            <a:ext cx="9144000" cy="909772"/>
          </a:xfrm>
          <a:effectLst>
            <a:outerShdw blurRad="63500" dist="35921" dir="2700000" algn="ctr" rotWithShape="0">
              <a:schemeClr val="tx2">
                <a:alpha val="74998"/>
              </a:schemeClr>
            </a:outerShdw>
          </a:effectLst>
        </p:spPr>
        <p:txBody>
          <a:bodyPr anchor="ctr"/>
          <a:lstStyle/>
          <a:p>
            <a:pPr rtl="1">
              <a:defRPr/>
            </a:pPr>
            <a:r>
              <a:rPr lang="ar-SA" sz="4800" dirty="0">
                <a:effectLst>
                  <a:glow rad="127000">
                    <a:schemeClr val="tx1"/>
                  </a:glow>
                </a:effectLst>
                <a:ea typeface="Arial" charset="0"/>
              </a:rPr>
              <a:t>الآية المفتاحية</a:t>
            </a:r>
            <a:endParaRPr lang="en-US" sz="4800" dirty="0">
              <a:effectLst>
                <a:glow rad="127000">
                  <a:schemeClr val="tx1"/>
                </a:glow>
              </a:effectLst>
              <a:ea typeface="Arial" charset="0"/>
            </a:endParaRPr>
          </a:p>
        </p:txBody>
      </p:sp>
      <p:sp>
        <p:nvSpPr>
          <p:cNvPr id="5" name="Rectangle 2"/>
          <p:cNvSpPr txBox="1">
            <a:spLocks noChangeArrowheads="1"/>
          </p:cNvSpPr>
          <p:nvPr/>
        </p:nvSpPr>
        <p:spPr bwMode="auto">
          <a:xfrm>
            <a:off x="0" y="1340768"/>
            <a:ext cx="9144000" cy="4203256"/>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27" tIns="45714" rIns="91427" bIns="45714"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132" rtl="1" eaLnBrk="0" fontAlgn="base" latinLnBrk="0" hangingPunct="0">
              <a:lnSpc>
                <a:spcPct val="100000"/>
              </a:lnSpc>
              <a:spcBef>
                <a:spcPct val="0"/>
              </a:spcBef>
              <a:spcAft>
                <a:spcPct val="0"/>
              </a:spcAft>
              <a:buClrTx/>
              <a:buSzTx/>
              <a:buFontTx/>
              <a:buNone/>
              <a:tabLst/>
              <a:defRPr/>
            </a:pPr>
            <a:r>
              <a:rPr kumimoji="0" lang="ar-SA"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فأطلُبُ إلَيكُمْ، أنا الأسيرَ في الرَّبِّ: أنْ تسلُكوا كما يَحِقُّ للدَّعوَةِ الّتي دُعيتُمْ بها.</a:t>
            </a:r>
            <a:br>
              <a:rPr kumimoji="0" lang="ar-SA"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br>
            <a:r>
              <a:rPr kumimoji="0" lang="ar-SA"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 بكُلِّ تواضُعٍ ووداعَةٍ وبطول أناةٍ، مُحتَمِلينَ بَعضُكُمْ بَعضًا في المَحَبَّةِ.</a:t>
            </a:r>
            <a:br>
              <a:rPr kumimoji="0" lang="ar-SA"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br>
            <a:r>
              <a:rPr kumimoji="0" lang="ar-SA"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 مُجتَهِدينَ أنْ تحفَظوا وحدانيَّةَ الرّوحِ برِباطِ السَّلامِ.</a:t>
            </a:r>
          </a:p>
          <a:p>
            <a:pPr marL="0" marR="0" lvl="0" indent="0" algn="ctr" defTabSz="457132" rtl="1" eaLnBrk="0" fontAlgn="base" latinLnBrk="0" hangingPunct="0">
              <a:lnSpc>
                <a:spcPct val="100000"/>
              </a:lnSpc>
              <a:spcBef>
                <a:spcPct val="0"/>
              </a:spcBef>
              <a:spcAft>
                <a:spcPct val="0"/>
              </a:spcAft>
              <a:buClrTx/>
              <a:buSzTx/>
              <a:buFontTx/>
              <a:buNone/>
              <a:tabLst/>
              <a:defRPr/>
            </a:pPr>
            <a:r>
              <a:rPr kumimoji="0" lang="ar-SA" altLang="zh-CN" sz="40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pitchFamily="-108" charset="-128"/>
                <a:cs typeface="Arial" panose="020B0604020202020204" pitchFamily="34" charset="0"/>
              </a:rPr>
              <a:t>أفسس ٤ : ١-٣</a:t>
            </a:r>
            <a:endParaRPr kumimoji="0" lang="en-US" altLang="zh-CN" sz="40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pitchFamily="-108" charset="-128"/>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أفــســس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7" name="Text Box 24"/>
          <p:cNvSpPr txBox="1">
            <a:spLocks noChangeArrowheads="1"/>
          </p:cNvSpPr>
          <p:nvPr/>
        </p:nvSpPr>
        <p:spPr bwMode="auto">
          <a:xfrm>
            <a:off x="8472411" y="65344"/>
            <a:ext cx="704013" cy="46165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91427" tIns="45714" rIns="91427" bIns="45714">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7132" rtl="0" eaLnBrk="1" fontAlgn="auto" latinLnBrk="0" hangingPunct="1">
              <a:lnSpc>
                <a:spcPct val="100000"/>
              </a:lnSpc>
              <a:spcBef>
                <a:spcPts val="0"/>
              </a:spcBef>
              <a:spcAft>
                <a:spcPts val="0"/>
              </a:spcAft>
              <a:buClrTx/>
              <a:buSzTx/>
              <a:buFontTx/>
              <a:buNone/>
              <a:tabLst/>
              <a:defRPr/>
            </a:pPr>
            <a:r>
              <a:rPr kumimoji="0" lang="ar-SA"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١٧٥</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65279767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3555" name="Text Box 3"/>
          <p:cNvSpPr txBox="1">
            <a:spLocks noChangeArrowheads="1"/>
          </p:cNvSpPr>
          <p:nvPr/>
        </p:nvSpPr>
        <p:spPr bwMode="auto">
          <a:xfrm>
            <a:off x="2555776" y="680876"/>
            <a:ext cx="5112567" cy="646319"/>
          </a:xfrm>
          <a:prstGeom prst="rect">
            <a:avLst/>
          </a:prstGeom>
          <a:solidFill>
            <a:srgbClr val="070214"/>
          </a:solidFill>
          <a:ln w="12700">
            <a:noFill/>
            <a:miter lim="800000"/>
            <a:headEnd type="none" w="sm" len="sm"/>
            <a:tailEnd type="none" w="sm" len="sm"/>
          </a:ln>
          <a:effectLst/>
        </p:spPr>
        <p:txBody>
          <a:bodyPr wrap="square" lIns="91427" tIns="45714" rIns="91427" bIns="45714">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zh-CN"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البيان الموجز</a:t>
            </a:r>
            <a:endParaRPr kumimoji="0" lang="en-US"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3" name="Rectangle 2"/>
          <p:cNvSpPr/>
          <p:nvPr/>
        </p:nvSpPr>
        <p:spPr>
          <a:xfrm>
            <a:off x="1587580" y="1846192"/>
            <a:ext cx="7232293" cy="4103088"/>
          </a:xfrm>
          <a:prstGeom prst="rect">
            <a:avLst/>
          </a:prstGeom>
          <a:noFill/>
          <a:ln>
            <a:noFill/>
          </a:ln>
          <a:effectLst/>
        </p:spPr>
        <p:txBody>
          <a:bodyPr vert="horz" wrap="square" lIns="91427" tIns="45714" rIns="91427" bIns="45714" numCol="1" anchor="t" anchorCtr="0" compatLnSpc="1">
            <a:prstTxWarp prst="textNoShape">
              <a:avLst/>
            </a:prstTxWarp>
          </a:bodyPr>
          <a:lstStyle/>
          <a:p>
            <a:pPr marL="0" marR="0" lvl="0" indent="0" algn="ctr" defTabSz="457132" rtl="1" eaLnBrk="0" fontAlgn="base" latinLnBrk="0" hangingPunct="0">
              <a:lnSpc>
                <a:spcPct val="100000"/>
              </a:lnSpc>
              <a:spcBef>
                <a:spcPct val="0"/>
              </a:spcBef>
              <a:spcAft>
                <a:spcPct val="0"/>
              </a:spcAft>
              <a:buClrTx/>
              <a:buSzTx/>
              <a:buFontTx/>
              <a:buNone/>
              <a:tabLst/>
              <a:defRPr/>
            </a:pPr>
            <a:r>
              <a:rPr kumimoji="0" lang="ar-SA"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إن السبيل إلى </a:t>
            </a:r>
            <a:r>
              <a:rPr kumimoji="0" lang="ar-SA" sz="5400" b="1" u="none" strike="noStrike" kern="1200" cap="none" spc="0" normalizeH="0" baseline="0" noProof="0" dirty="0">
                <a:ln>
                  <a:noFill/>
                </a:ln>
                <a:solidFill>
                  <a:srgbClr val="FFCC66"/>
                </a:solidFill>
                <a:effectLst>
                  <a:glow rad="127000">
                    <a:srgbClr val="000000"/>
                  </a:glow>
                </a:effectLst>
                <a:uLnTx/>
                <a:uFillTx/>
                <a:latin typeface="Arial" panose="020B0604020202020204" pitchFamily="34" charset="0"/>
                <a:ea typeface="Arial" charset="0"/>
                <a:cs typeface="Arial" panose="020B0604020202020204" pitchFamily="34" charset="0"/>
              </a:rPr>
              <a:t>الوحدة</a:t>
            </a:r>
            <a:r>
              <a:rPr kumimoji="0" lang="ar-SA"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 بين اليهود المؤمنين والأمم هو أن نرى مساواتهم وأن يحبوا بعضهم البعض </a:t>
            </a:r>
            <a:r>
              <a:rPr kumimoji="0" lang="ar-SA" sz="5400" b="1" u="none" strike="noStrike" kern="1200" cap="none" spc="0" normalizeH="0" baseline="0" noProof="0" dirty="0">
                <a:ln>
                  <a:noFill/>
                </a:ln>
                <a:solidFill>
                  <a:srgbClr val="FFCC66"/>
                </a:solidFill>
                <a:effectLst>
                  <a:glow rad="127000">
                    <a:srgbClr val="000000"/>
                  </a:glow>
                </a:effectLst>
                <a:uLnTx/>
                <a:uFillTx/>
                <a:latin typeface="Arial" panose="020B0604020202020204" pitchFamily="34" charset="0"/>
                <a:ea typeface="Arial" charset="0"/>
                <a:cs typeface="Arial" panose="020B0604020202020204" pitchFamily="34" charset="0"/>
              </a:rPr>
              <a:t>كشهود</a:t>
            </a:r>
            <a:r>
              <a:rPr kumimoji="0" lang="ar-SA"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 للعالم</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4" name="Text Box 24"/>
          <p:cNvSpPr txBox="1">
            <a:spLocks noChangeArrowheads="1"/>
          </p:cNvSpPr>
          <p:nvPr/>
        </p:nvSpPr>
        <p:spPr bwMode="auto">
          <a:xfrm>
            <a:off x="8360254" y="65344"/>
            <a:ext cx="704013" cy="46165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91427" tIns="45714" rIns="91427" bIns="45714">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132" rtl="0" eaLnBrk="1" fontAlgn="auto" latinLnBrk="0" hangingPunct="1">
              <a:lnSpc>
                <a:spcPct val="100000"/>
              </a:lnSpc>
              <a:spcBef>
                <a:spcPts val="0"/>
              </a:spcBef>
              <a:spcAft>
                <a:spcPts val="0"/>
              </a:spcAft>
              <a:buClrTx/>
              <a:buSzTx/>
              <a:buFontTx/>
              <a:buNone/>
              <a:tabLst/>
              <a:defRPr/>
            </a:pPr>
            <a:r>
              <a:rPr kumimoji="0" lang="ar-SA"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١٧٥</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
        <p:nvSpPr>
          <p:cNvPr id="6" name="Rectangle 2">
            <a:extLst>
              <a:ext uri="{FF2B5EF4-FFF2-40B4-BE49-F238E27FC236}">
                <a16:creationId xmlns:a16="http://schemas.microsoft.com/office/drawing/2014/main" id="{C0582A5F-A96D-554F-97F5-2A715A7CA181}"/>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أفــســس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3110558730"/>
      </p:ext>
    </p:extLst>
  </p:cSld>
  <p:clrMapOvr>
    <a:overrideClrMapping bg1="dk2" tx1="lt1" bg2="dk1"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87.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pPr rtl="1"/>
            <a:r>
              <a:rPr lang="ar-SA" sz="60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بيان الملكوت</a:t>
            </a:r>
            <a:endParaRPr lang="en-US" sz="60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30"/>
            <a:ext cx="9129233" cy="4394419"/>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27" tIns="45714" rIns="91427" bIns="45714"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132"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30260" y="1602008"/>
            <a:ext cx="8803424" cy="2370648"/>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27" tIns="45714" rIns="91427" bIns="45714"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132" rtl="1"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سيكون المسيح هو الحاكم على كل من السماء والأرض في عصر لاحق</a:t>
            </a:r>
          </a:p>
          <a:p>
            <a:pPr marL="0" marR="0" lvl="0" indent="0" algn="ctr" defTabSz="457132" rtl="1"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 ١: ٩- ١٠) والذي يعلنه رؤيا ٢٠: ١-٦ أنه سيكون ١٠٠٠ عام  ( الملك الألفي )</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1"/>
            <a:ext cx="868363" cy="46165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lIns="91427" tIns="45714" rIns="91427" bIns="45714">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٢٧ج</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 name="Rectangle 2">
            <a:extLst>
              <a:ext uri="{FF2B5EF4-FFF2-40B4-BE49-F238E27FC236}">
                <a16:creationId xmlns:a16="http://schemas.microsoft.com/office/drawing/2014/main" id="{2A354E4E-5111-5A40-B86C-F1A1B9C214B6}"/>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أفــســس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28240641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1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SA" sz="48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العـــهـــــد</a:t>
            </a:r>
            <a:endParaRPr lang="en-US" sz="48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30"/>
            <a:ext cx="9129233" cy="4394419"/>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27" tIns="45714" rIns="91427" bIns="45714"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132"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751905" y="1602010"/>
            <a:ext cx="7569177" cy="4096629"/>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132" rtl="1" eaLnBrk="0" fontAlgn="base" latinLnBrk="0" hangingPunct="0">
              <a:lnSpc>
                <a:spcPct val="100000"/>
              </a:lnSpc>
              <a:spcBef>
                <a:spcPct val="0"/>
              </a:spcBef>
              <a:spcAft>
                <a:spcPct val="0"/>
              </a:spcAft>
              <a:buClrTx/>
              <a:buSzTx/>
              <a:buFontTx/>
              <a:buNone/>
              <a:tabLst/>
              <a:defRPr/>
            </a:pPr>
            <a:r>
              <a:rPr kumimoji="0" lang="ar-SA"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ألغى المسيح ” في جسده الناموس بوصاياه وشرائعه " (٢: ١٥) ، وهكذا ألغى موت المسيح الناموس الموسوي (راجع رومية ٧: ٧) .</a:t>
            </a:r>
            <a:endParaRPr kumimoji="0" lang="en-US"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5" name="Text Box 3"/>
          <p:cNvSpPr txBox="1">
            <a:spLocks noChangeArrowheads="1"/>
          </p:cNvSpPr>
          <p:nvPr/>
        </p:nvSpPr>
        <p:spPr bwMode="auto">
          <a:xfrm>
            <a:off x="8170701" y="44451"/>
            <a:ext cx="868363" cy="46165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lIns="91427" tIns="45714" rIns="91427" bIns="45714">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٢٧ج</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01A4BFA6-6B4A-C348-B0EB-55E8AC0030D0}"/>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أفــســس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34620317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1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 y="-30440"/>
            <a:ext cx="9180511" cy="688844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الخــــلاص</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30"/>
            <a:ext cx="9129233" cy="4394419"/>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27" tIns="45714" rIns="91427" bIns="45714"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132"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73680" y="1602010"/>
            <a:ext cx="8770859" cy="4096629"/>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132" rtl="1" eaLnBrk="0" fontAlgn="base" latinLnBrk="0" hangingPunct="0">
              <a:lnSpc>
                <a:spcPct val="100000"/>
              </a:lnSpc>
              <a:spcBef>
                <a:spcPct val="0"/>
              </a:spcBef>
              <a:spcAft>
                <a:spcPct val="0"/>
              </a:spcAft>
              <a:buClrTx/>
              <a:buSzTx/>
              <a:buFontTx/>
              <a:buNone/>
              <a:tabLst/>
              <a:defRPr/>
            </a:pPr>
            <a:r>
              <a:rPr kumimoji="0" lang="ar-SA"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أوضح نص في العهد الجديد يعلّم </a:t>
            </a:r>
            <a:r>
              <a:rPr kumimoji="0" lang="ar-JO"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عن </a:t>
            </a:r>
            <a:r>
              <a:rPr kumimoji="0" lang="ar-SA"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عصر الكنيسة كتدبير (٣: ٢-٦) أن الخلاص يجعل اليهود والأمم متساوين في جسد واحد ، الكنيسة (٢: ١٤ ،١٩)</a:t>
            </a:r>
            <a:endParaRPr kumimoji="0" lang="en-US"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1"/>
            <a:ext cx="868363" cy="46165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lIns="91427" tIns="45714" rIns="91427" bIns="45714">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٢٧ج</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 name="Rectangle 2">
            <a:extLst>
              <a:ext uri="{FF2B5EF4-FFF2-40B4-BE49-F238E27FC236}">
                <a16:creationId xmlns:a16="http://schemas.microsoft.com/office/drawing/2014/main" id="{EE8D6BF3-175A-8646-8F14-1918A829A843}"/>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أفــســس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41441387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5"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2000"/>
                                        <p:tgtEl>
                                          <p:spTgt spid="8"/>
                                        </p:tgtEl>
                                      </p:cBhvr>
                                    </p:animEffect>
                                    <p:anim calcmode="lin" valueType="num">
                                      <p:cBhvr>
                                        <p:cTn id="8" dur="2000" fill="hold"/>
                                        <p:tgtEl>
                                          <p:spTgt spid="8"/>
                                        </p:tgtEl>
                                        <p:attrNameLst>
                                          <p:attrName>ppt_w</p:attrName>
                                        </p:attrNameLst>
                                      </p:cBhvr>
                                      <p:tavLst>
                                        <p:tav tm="0" fmla="#ppt_w*sin(2.5*pi*$)">
                                          <p:val>
                                            <p:fltVal val="0"/>
                                          </p:val>
                                        </p:tav>
                                        <p:tav tm="100000">
                                          <p:val>
                                            <p:fltVal val="1"/>
                                          </p:val>
                                        </p:tav>
                                      </p:tavLst>
                                    </p:anim>
                                    <p:anim calcmode="lin" valueType="num">
                                      <p:cBhvr>
                                        <p:cTn id="9" dur="2000" fill="hold"/>
                                        <p:tgtEl>
                                          <p:spTgt spid="8"/>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52929" name="Text Box 2"/>
          <p:cNvSpPr txBox="1">
            <a:spLocks noChangeArrowheads="1"/>
          </p:cNvSpPr>
          <p:nvPr/>
        </p:nvSpPr>
        <p:spPr bwMode="auto">
          <a:xfrm>
            <a:off x="2226013" y="228600"/>
            <a:ext cx="4179221" cy="492378"/>
          </a:xfrm>
          <a:prstGeom prst="rect">
            <a:avLst/>
          </a:prstGeom>
          <a:solidFill>
            <a:srgbClr val="FFCC99"/>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lIns="91376" tIns="45688" rIns="91376" bIns="45688">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600" b="1" u="none" strike="noStrike" kern="1200" cap="none" spc="0" normalizeH="0" baseline="0" noProof="0" dirty="0">
                <a:ln>
                  <a:noFill/>
                </a:ln>
                <a:solidFill>
                  <a:srgbClr val="003366"/>
                </a:solidFill>
                <a:effectLst/>
                <a:uLnTx/>
                <a:uFillTx/>
                <a:latin typeface="Arial" panose="020B0604020202020204" pitchFamily="34" charset="0"/>
                <a:ea typeface="SimSun" charset="0"/>
                <a:cs typeface="SimSun" charset="0"/>
              </a:rPr>
              <a:t>بيانات الرسالة لأسفار العهد الجديد</a:t>
            </a:r>
            <a:endParaRPr kumimoji="0" lang="en-US" sz="2600" b="1" u="none" strike="noStrike" kern="1200" cap="none" spc="0" normalizeH="0" baseline="0" noProof="0" dirty="0">
              <a:ln>
                <a:noFill/>
              </a:ln>
              <a:solidFill>
                <a:srgbClr val="003366"/>
              </a:solidFill>
              <a:effectLst/>
              <a:uLnTx/>
              <a:uFillTx/>
              <a:latin typeface="Arial" panose="020B0604020202020204" pitchFamily="34" charset="0"/>
              <a:ea typeface="SimSun" charset="0"/>
              <a:cs typeface="SimSun" charset="0"/>
            </a:endParaRPr>
          </a:p>
        </p:txBody>
      </p:sp>
      <p:sp>
        <p:nvSpPr>
          <p:cNvPr id="252930" name="Text Box 3"/>
          <p:cNvSpPr txBox="1">
            <a:spLocks noChangeArrowheads="1"/>
          </p:cNvSpPr>
          <p:nvPr/>
        </p:nvSpPr>
        <p:spPr bwMode="auto">
          <a:xfrm>
            <a:off x="8610604" y="87314"/>
            <a:ext cx="526878" cy="83093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wrap="none" lIns="91376" tIns="45688" rIns="91376" bIns="45688">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3366"/>
                </a:solidFill>
                <a:effectLst/>
                <a:uLnTx/>
                <a:uFillTx/>
                <a:latin typeface="Arial" panose="020B0604020202020204" pitchFamily="34" charset="0"/>
                <a:ea typeface="ＭＳ Ｐゴシック" charset="0"/>
                <a:cs typeface="Arial" panose="020B0604020202020204" pitchFamily="34" charset="0"/>
              </a:rPr>
              <a:t>25</a:t>
            </a:r>
            <a:br>
              <a:rPr kumimoji="0" lang="en-US" sz="2400" b="1" u="none" strike="noStrike" kern="1200" cap="none" spc="0" normalizeH="0" baseline="0" noProof="0" dirty="0">
                <a:ln>
                  <a:noFill/>
                </a:ln>
                <a:solidFill>
                  <a:srgbClr val="003366"/>
                </a:solidFill>
                <a:effectLst/>
                <a:uLnTx/>
                <a:uFillTx/>
                <a:latin typeface="Arial" panose="020B0604020202020204" pitchFamily="34" charset="0"/>
                <a:ea typeface="ＭＳ Ｐゴシック" charset="0"/>
                <a:cs typeface="Arial" panose="020B0604020202020204" pitchFamily="34" charset="0"/>
              </a:rPr>
            </a:br>
            <a:r>
              <a:rPr kumimoji="0" lang="ar-JO" sz="2400" b="1" u="none" strike="noStrike" kern="1200" cap="none" spc="0" normalizeH="0" baseline="0" noProof="0" dirty="0">
                <a:ln>
                  <a:noFill/>
                </a:ln>
                <a:solidFill>
                  <a:srgbClr val="003366"/>
                </a:solidFill>
                <a:effectLst/>
                <a:uLnTx/>
                <a:uFillTx/>
                <a:latin typeface="Arial" panose="020B0604020202020204" pitchFamily="34" charset="0"/>
                <a:ea typeface="ＭＳ Ｐゴシック" charset="0"/>
                <a:cs typeface="Arial" panose="020B0604020202020204" pitchFamily="34" charset="0"/>
              </a:rPr>
              <a:t>67</a:t>
            </a:r>
            <a:endParaRPr kumimoji="0" lang="en-US" sz="2400" b="1" u="none" strike="noStrike" kern="1200" cap="none" spc="0" normalizeH="0" baseline="0" noProof="0" dirty="0">
              <a:ln>
                <a:noFill/>
              </a:ln>
              <a:solidFill>
                <a:srgbClr val="003366"/>
              </a:solidFill>
              <a:effectLst/>
              <a:uLnTx/>
              <a:uFillTx/>
              <a:latin typeface="Arial" panose="020B0604020202020204" pitchFamily="34" charset="0"/>
              <a:ea typeface="ＭＳ Ｐゴシック" charset="0"/>
              <a:cs typeface="Arial" panose="020B0604020202020204" pitchFamily="34" charset="0"/>
            </a:endParaRPr>
          </a:p>
        </p:txBody>
      </p:sp>
      <p:sp>
        <p:nvSpPr>
          <p:cNvPr id="14341" name="Text Box 5"/>
          <p:cNvSpPr txBox="1">
            <a:spLocks noChangeArrowheads="1"/>
          </p:cNvSpPr>
          <p:nvPr/>
        </p:nvSpPr>
        <p:spPr bwMode="auto">
          <a:xfrm>
            <a:off x="0" y="914405"/>
            <a:ext cx="9144000" cy="1107931"/>
          </a:xfrm>
          <a:prstGeom prst="rect">
            <a:avLst/>
          </a:prstGeom>
          <a:solidFill>
            <a:srgbClr val="FFCC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lIns="91376" tIns="45688" rIns="91376" bIns="45688">
            <a:spAutoFit/>
          </a:bodyPr>
          <a:lstStyle>
            <a:lvl1pPr>
              <a:tabLst>
                <a:tab pos="1431925" algn="ctr"/>
                <a:tab pos="2601913" algn="ctr"/>
                <a:tab pos="3673475" algn="ctr"/>
                <a:tab pos="5018088" algn="ctr"/>
                <a:tab pos="6548438" algn="ctr"/>
              </a:tabLst>
              <a:defRPr sz="2400">
                <a:solidFill>
                  <a:schemeClr val="tx1"/>
                </a:solidFill>
                <a:latin typeface="Arial" charset="0"/>
                <a:ea typeface="ＭＳ Ｐゴシック" charset="0"/>
                <a:cs typeface="ＭＳ Ｐゴシック" charset="0"/>
              </a:defRPr>
            </a:lvl1pPr>
            <a:lvl2pPr marL="742950" indent="-285750">
              <a:tabLst>
                <a:tab pos="1431925" algn="ctr"/>
                <a:tab pos="2601913" algn="ctr"/>
                <a:tab pos="3673475" algn="ctr"/>
                <a:tab pos="5018088" algn="ctr"/>
                <a:tab pos="6548438" algn="ctr"/>
              </a:tabLst>
              <a:defRPr sz="2400">
                <a:solidFill>
                  <a:schemeClr val="tx1"/>
                </a:solidFill>
                <a:latin typeface="Arial" charset="0"/>
                <a:ea typeface="ＭＳ Ｐゴシック" charset="0"/>
              </a:defRPr>
            </a:lvl2pPr>
            <a:lvl3pPr marL="1143000" indent="-228600">
              <a:tabLst>
                <a:tab pos="1431925" algn="ctr"/>
                <a:tab pos="2601913" algn="ctr"/>
                <a:tab pos="3673475" algn="ctr"/>
                <a:tab pos="5018088" algn="ctr"/>
                <a:tab pos="6548438" algn="ctr"/>
              </a:tabLst>
              <a:defRPr sz="2400">
                <a:solidFill>
                  <a:schemeClr val="tx1"/>
                </a:solidFill>
                <a:latin typeface="Arial" charset="0"/>
                <a:ea typeface="ＭＳ Ｐゴシック" charset="0"/>
              </a:defRPr>
            </a:lvl3pPr>
            <a:lvl4pPr marL="1600200" indent="-228600">
              <a:tabLst>
                <a:tab pos="1431925" algn="ctr"/>
                <a:tab pos="2601913" algn="ctr"/>
                <a:tab pos="3673475" algn="ctr"/>
                <a:tab pos="5018088" algn="ctr"/>
                <a:tab pos="6548438" algn="ctr"/>
              </a:tabLst>
              <a:defRPr sz="2400">
                <a:solidFill>
                  <a:schemeClr val="tx1"/>
                </a:solidFill>
                <a:latin typeface="Arial" charset="0"/>
                <a:ea typeface="ＭＳ Ｐゴシック" charset="0"/>
              </a:defRPr>
            </a:lvl4pPr>
            <a:lvl5pPr marL="2057400" indent="-228600">
              <a:tabLst>
                <a:tab pos="1431925" algn="ctr"/>
                <a:tab pos="2601913" algn="ctr"/>
                <a:tab pos="3673475" algn="ctr"/>
                <a:tab pos="5018088" algn="ctr"/>
                <a:tab pos="6548438" algn="ctr"/>
              </a:tabLst>
              <a:defRPr sz="2400">
                <a:solidFill>
                  <a:schemeClr val="tx1"/>
                </a:solidFill>
                <a:latin typeface="Arial" charset="0"/>
                <a:ea typeface="ＭＳ Ｐゴシック" charset="0"/>
              </a:defRPr>
            </a:lvl5pPr>
            <a:lvl6pPr marL="2514600" indent="-228600" eaLnBrk="0" fontAlgn="base" hangingPunct="0">
              <a:spcBef>
                <a:spcPct val="0"/>
              </a:spcBef>
              <a:spcAft>
                <a:spcPct val="0"/>
              </a:spcAft>
              <a:tabLst>
                <a:tab pos="1431925" algn="ctr"/>
                <a:tab pos="2601913" algn="ctr"/>
                <a:tab pos="3673475" algn="ctr"/>
                <a:tab pos="5018088" algn="ctr"/>
                <a:tab pos="6548438" algn="ctr"/>
              </a:tabLst>
              <a:defRPr sz="2400">
                <a:solidFill>
                  <a:schemeClr val="tx1"/>
                </a:solidFill>
                <a:latin typeface="Arial" charset="0"/>
                <a:ea typeface="ＭＳ Ｐゴシック" charset="0"/>
              </a:defRPr>
            </a:lvl6pPr>
            <a:lvl7pPr marL="2971800" indent="-228600" eaLnBrk="0" fontAlgn="base" hangingPunct="0">
              <a:spcBef>
                <a:spcPct val="0"/>
              </a:spcBef>
              <a:spcAft>
                <a:spcPct val="0"/>
              </a:spcAft>
              <a:tabLst>
                <a:tab pos="1431925" algn="ctr"/>
                <a:tab pos="2601913" algn="ctr"/>
                <a:tab pos="3673475" algn="ctr"/>
                <a:tab pos="5018088" algn="ctr"/>
                <a:tab pos="6548438" algn="ctr"/>
              </a:tabLst>
              <a:defRPr sz="2400">
                <a:solidFill>
                  <a:schemeClr val="tx1"/>
                </a:solidFill>
                <a:latin typeface="Arial" charset="0"/>
                <a:ea typeface="ＭＳ Ｐゴシック" charset="0"/>
              </a:defRPr>
            </a:lvl7pPr>
            <a:lvl8pPr marL="3429000" indent="-228600" eaLnBrk="0" fontAlgn="base" hangingPunct="0">
              <a:spcBef>
                <a:spcPct val="0"/>
              </a:spcBef>
              <a:spcAft>
                <a:spcPct val="0"/>
              </a:spcAft>
              <a:tabLst>
                <a:tab pos="1431925" algn="ctr"/>
                <a:tab pos="2601913" algn="ctr"/>
                <a:tab pos="3673475" algn="ctr"/>
                <a:tab pos="5018088" algn="ctr"/>
                <a:tab pos="6548438" algn="ctr"/>
              </a:tabLst>
              <a:defRPr sz="2400">
                <a:solidFill>
                  <a:schemeClr val="tx1"/>
                </a:solidFill>
                <a:latin typeface="Arial" charset="0"/>
                <a:ea typeface="ＭＳ Ｐゴシック" charset="0"/>
              </a:defRPr>
            </a:lvl8pPr>
            <a:lvl9pPr marL="3886200" indent="-228600" eaLnBrk="0" fontAlgn="base" hangingPunct="0">
              <a:spcBef>
                <a:spcPct val="0"/>
              </a:spcBef>
              <a:spcAft>
                <a:spcPct val="0"/>
              </a:spcAft>
              <a:tabLst>
                <a:tab pos="1431925" algn="ctr"/>
                <a:tab pos="2601913" algn="ctr"/>
                <a:tab pos="3673475" algn="ctr"/>
                <a:tab pos="5018088" algn="ctr"/>
                <a:tab pos="6548438" algn="ctr"/>
              </a:tabLs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tab pos="1913183" algn="ctr"/>
                <a:tab pos="3413903" algn="ctr"/>
                <a:tab pos="4486300" algn="ctr"/>
                <a:tab pos="5791898" algn="ctr"/>
                <a:tab pos="7400493" algn="ctr"/>
              </a:tabLst>
              <a:defRPr/>
            </a:pPr>
            <a:r>
              <a:rPr kumimoji="0" lang="en-US" altLang="zh-CN" sz="22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	</a:t>
            </a:r>
            <a:r>
              <a:rPr kumimoji="0" lang="ar-JO" sz="22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الموضوع             +    القصد            = الرسالة</a:t>
            </a:r>
          </a:p>
          <a:p>
            <a:pPr marL="0" marR="0" lvl="0" indent="0" algn="ctr" defTabSz="914400" rtl="0" eaLnBrk="1" fontAlgn="base" latinLnBrk="0" hangingPunct="1">
              <a:lnSpc>
                <a:spcPct val="100000"/>
              </a:lnSpc>
              <a:spcBef>
                <a:spcPct val="0"/>
              </a:spcBef>
              <a:spcAft>
                <a:spcPct val="0"/>
              </a:spcAft>
              <a:buClrTx/>
              <a:buSzTx/>
              <a:buFontTx/>
              <a:buNone/>
              <a:tabLst>
                <a:tab pos="1965533" algn="ctr"/>
                <a:tab pos="4486300" algn="ctr"/>
                <a:tab pos="7400493" algn="ctr"/>
              </a:tabLst>
              <a:defRPr/>
            </a:pPr>
            <a:r>
              <a:rPr kumimoji="0" lang="ar-JO" sz="22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     ماذا يقول السفر           لماذا يقول ذلك          الفكرة الرئيسية</a:t>
            </a:r>
          </a:p>
          <a:p>
            <a:pPr marL="0" marR="0" lvl="0" indent="0" algn="ctr" defTabSz="914400" rtl="0" eaLnBrk="1" fontAlgn="base" latinLnBrk="0" hangingPunct="1">
              <a:lnSpc>
                <a:spcPct val="100000"/>
              </a:lnSpc>
              <a:spcBef>
                <a:spcPct val="0"/>
              </a:spcBef>
              <a:spcAft>
                <a:spcPct val="0"/>
              </a:spcAft>
              <a:buClrTx/>
              <a:buSzTx/>
              <a:buFontTx/>
              <a:buNone/>
              <a:tabLst>
                <a:tab pos="1965533" algn="ctr"/>
                <a:tab pos="4486300" algn="ctr"/>
                <a:tab pos="7400493" algn="ctr"/>
              </a:tabLst>
              <a:defRPr/>
            </a:pPr>
            <a:r>
              <a:rPr kumimoji="0" lang="ar-JO" sz="22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(الموضوع)               (السبب)              (البيان الموجز)</a:t>
            </a:r>
          </a:p>
        </p:txBody>
      </p:sp>
      <p:sp>
        <p:nvSpPr>
          <p:cNvPr id="14343" name="Rectangle 7"/>
          <p:cNvSpPr>
            <a:spLocks noGrp="1" noChangeArrowheads="1"/>
          </p:cNvSpPr>
          <p:nvPr>
            <p:ph type="body" idx="1"/>
          </p:nvPr>
        </p:nvSpPr>
        <p:spPr>
          <a:xfrm>
            <a:off x="0" y="2209800"/>
            <a:ext cx="9144000" cy="4648200"/>
          </a:xfrm>
          <a:solidFill>
            <a:srgbClr val="CAE2CA"/>
          </a:solidFill>
        </p:spPr>
        <p:txBody>
          <a:bodyPr/>
          <a:lstStyle/>
          <a:p>
            <a:pPr marL="0" indent="0" algn="r" rtl="1" eaLnBrk="1" hangingPunct="1">
              <a:buNone/>
              <a:defRPr/>
            </a:pPr>
            <a:r>
              <a:rPr lang="ar-JO" altLang="zh-CN" u="sng" dirty="0">
                <a:solidFill>
                  <a:srgbClr val="000000"/>
                </a:solidFill>
                <a:ea typeface="SimSun" charset="0"/>
                <a:cs typeface="Arial" panose="020B0604020202020204" pitchFamily="34" charset="0"/>
              </a:rPr>
              <a:t>متى</a:t>
            </a:r>
            <a:endParaRPr lang="en-US" altLang="zh-CN" dirty="0">
              <a:solidFill>
                <a:srgbClr val="000000"/>
              </a:solidFill>
              <a:ea typeface="SimSun" charset="0"/>
              <a:cs typeface="Arial" panose="020B0604020202020204" pitchFamily="34" charset="0"/>
            </a:endParaRPr>
          </a:p>
          <a:p>
            <a:pPr algn="r" rtl="1" eaLnBrk="1" hangingPunct="1">
              <a:defRPr/>
            </a:pPr>
            <a:r>
              <a:rPr lang="ar-JO" altLang="zh-CN" dirty="0">
                <a:solidFill>
                  <a:srgbClr val="000000"/>
                </a:solidFill>
                <a:ea typeface="SimSun" charset="0"/>
                <a:cs typeface="Arial" panose="020B0604020202020204" pitchFamily="34" charset="0"/>
              </a:rPr>
              <a:t>يثبت متى أن يسوع هو </a:t>
            </a:r>
            <a:r>
              <a:rPr lang="ar-JO" altLang="zh-CN" dirty="0">
                <a:solidFill>
                  <a:srgbClr val="C00000"/>
                </a:solidFill>
                <a:ea typeface="SimSun" charset="0"/>
                <a:cs typeface="Arial" panose="020B0604020202020204" pitchFamily="34" charset="0"/>
              </a:rPr>
              <a:t>المسيا</a:t>
            </a:r>
            <a:r>
              <a:rPr lang="ar-JO" altLang="zh-CN" dirty="0">
                <a:solidFill>
                  <a:srgbClr val="000000"/>
                </a:solidFill>
                <a:ea typeface="SimSun" charset="0"/>
                <a:cs typeface="Arial" panose="020B0604020202020204" pitchFamily="34" charset="0"/>
              </a:rPr>
              <a:t> حتى </a:t>
            </a:r>
            <a:r>
              <a:rPr lang="ar-JO" altLang="zh-CN" dirty="0">
                <a:solidFill>
                  <a:srgbClr val="C00000"/>
                </a:solidFill>
                <a:ea typeface="SimSun" charset="0"/>
                <a:cs typeface="Arial" panose="020B0604020202020204" pitchFamily="34" charset="0"/>
              </a:rPr>
              <a:t>يؤمن اليهود غير المؤمنين به</a:t>
            </a:r>
            <a:r>
              <a:rPr lang="en-US" altLang="zh-CN" dirty="0">
                <a:solidFill>
                  <a:srgbClr val="C00000"/>
                </a:solidFill>
                <a:ea typeface="SimSun" charset="0"/>
                <a:cs typeface="Arial" panose="020B0604020202020204" pitchFamily="34" charset="0"/>
              </a:rPr>
              <a:t> </a:t>
            </a:r>
          </a:p>
          <a:p>
            <a:pPr algn="r" rtl="1" eaLnBrk="1" hangingPunct="1">
              <a:defRPr/>
            </a:pPr>
            <a:r>
              <a:rPr lang="ar-JO" altLang="zh-CN" dirty="0">
                <a:solidFill>
                  <a:srgbClr val="000000"/>
                </a:solidFill>
                <a:ea typeface="SimSun" charset="0"/>
                <a:cs typeface="Arial" panose="020B0604020202020204" pitchFamily="34" charset="0"/>
              </a:rPr>
              <a:t>يوضح متى أيضاً أن </a:t>
            </a:r>
            <a:r>
              <a:rPr lang="ar-JO" altLang="zh-CN" dirty="0">
                <a:solidFill>
                  <a:srgbClr val="C00000"/>
                </a:solidFill>
                <a:ea typeface="SimSun" charset="0"/>
                <a:cs typeface="Arial" panose="020B0604020202020204" pitchFamily="34" charset="0"/>
              </a:rPr>
              <a:t>المملكة الأرضية تأجلت </a:t>
            </a:r>
            <a:r>
              <a:rPr lang="ar-JO" altLang="zh-CN" dirty="0">
                <a:solidFill>
                  <a:srgbClr val="000000"/>
                </a:solidFill>
                <a:ea typeface="SimSun" charset="0"/>
                <a:cs typeface="Arial" panose="020B0604020202020204" pitchFamily="34" charset="0"/>
              </a:rPr>
              <a:t>لأن إسرائيل رفضت المسيح باعتباره ملكهم</a:t>
            </a:r>
            <a:endParaRPr lang="en-US" altLang="zh-CN" dirty="0">
              <a:solidFill>
                <a:srgbClr val="000000"/>
              </a:solidFill>
              <a:ea typeface="SimSun" charset="0"/>
              <a:cs typeface="Arial" panose="020B0604020202020204" pitchFamily="34" charset="0"/>
            </a:endParaRPr>
          </a:p>
          <a:p>
            <a:pPr algn="r" rtl="1" eaLnBrk="1" hangingPunct="1">
              <a:defRPr/>
            </a:pPr>
            <a:r>
              <a:rPr lang="ar-JO" altLang="zh-CN" dirty="0">
                <a:solidFill>
                  <a:srgbClr val="000000"/>
                </a:solidFill>
                <a:ea typeface="SimSun" charset="0"/>
                <a:cs typeface="Arial" panose="020B0604020202020204" pitchFamily="34" charset="0"/>
              </a:rPr>
              <a:t>هذا التوضيح لإقناع </a:t>
            </a:r>
            <a:r>
              <a:rPr lang="ar-JO" altLang="zh-CN" dirty="0">
                <a:solidFill>
                  <a:srgbClr val="C00000"/>
                </a:solidFill>
                <a:ea typeface="SimSun" charset="0"/>
                <a:cs typeface="Arial" panose="020B0604020202020204" pitchFamily="34" charset="0"/>
              </a:rPr>
              <a:t>اليهود المؤمنين </a:t>
            </a:r>
            <a:r>
              <a:rPr lang="ar-JO" altLang="zh-CN" dirty="0">
                <a:solidFill>
                  <a:srgbClr val="000000"/>
                </a:solidFill>
                <a:ea typeface="SimSun" charset="0"/>
                <a:cs typeface="Arial" panose="020B0604020202020204" pitchFamily="34" charset="0"/>
              </a:rPr>
              <a:t>أن سلطة مملكة المسيح الحاضرة موجودة في </a:t>
            </a:r>
            <a:r>
              <a:rPr lang="ar-JO" altLang="zh-CN" dirty="0">
                <a:solidFill>
                  <a:srgbClr val="C00000"/>
                </a:solidFill>
                <a:ea typeface="SimSun" charset="0"/>
                <a:cs typeface="Arial" panose="020B0604020202020204" pitchFamily="34" charset="0"/>
              </a:rPr>
              <a:t>الكنيسة</a:t>
            </a:r>
            <a:endParaRPr lang="en-US" altLang="zh-CN" dirty="0">
              <a:solidFill>
                <a:srgbClr val="C00000"/>
              </a:solidFill>
              <a:ea typeface="SimSun" charset="0"/>
              <a:cs typeface="Arial" panose="020B0604020202020204" pitchFamily="34" charset="0"/>
            </a:endParaRPr>
          </a:p>
        </p:txBody>
      </p:sp>
    </p:spTree>
    <p:extLst>
      <p:ext uri="{BB962C8B-B14F-4D97-AF65-F5344CB8AC3E}">
        <p14:creationId xmlns:p14="http://schemas.microsoft.com/office/powerpoint/2010/main" val="115689454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4343">
                                            <p:txEl>
                                              <p:pRg st="0" end="0"/>
                                            </p:txEl>
                                          </p:spTgt>
                                        </p:tgtEl>
                                        <p:attrNameLst>
                                          <p:attrName>style.visibility</p:attrName>
                                        </p:attrNameLst>
                                      </p:cBhvr>
                                      <p:to>
                                        <p:strVal val="visible"/>
                                      </p:to>
                                    </p:set>
                                    <p:anim calcmode="lin" valueType="num">
                                      <p:cBhvr additive="base">
                                        <p:cTn id="7" dur="500" fill="hold"/>
                                        <p:tgtEl>
                                          <p:spTgt spid="14343">
                                            <p:txEl>
                                              <p:pRg st="0" end="0"/>
                                            </p:txEl>
                                          </p:spTgt>
                                        </p:tgtEl>
                                        <p:attrNameLst>
                                          <p:attrName>ppt_x</p:attrName>
                                        </p:attrNameLst>
                                      </p:cBhvr>
                                      <p:tavLst>
                                        <p:tav tm="0">
                                          <p:val>
                                            <p:strVal val="0-#ppt_w/2"/>
                                          </p:val>
                                        </p:tav>
                                        <p:tav tm="100000">
                                          <p:val>
                                            <p:strVal val="#ppt_x"/>
                                          </p:val>
                                        </p:tav>
                                      </p:tavLst>
                                    </p:anim>
                                    <p:anim calcmode="lin" valueType="num">
                                      <p:cBhvr additive="base">
                                        <p:cTn id="8" dur="500" fill="hold"/>
                                        <p:tgtEl>
                                          <p:spTgt spid="14343">
                                            <p:txEl>
                                              <p:pRg st="0" end="0"/>
                                            </p:txEl>
                                          </p:spTgt>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8" fill="hold" grpId="0" nodeType="clickEffect">
                                  <p:stCondLst>
                                    <p:cond delay="0"/>
                                  </p:stCondLst>
                                  <p:childTnLst>
                                    <p:set>
                                      <p:cBhvr>
                                        <p:cTn id="12" dur="1" fill="hold">
                                          <p:stCondLst>
                                            <p:cond delay="0"/>
                                          </p:stCondLst>
                                        </p:cTn>
                                        <p:tgtEl>
                                          <p:spTgt spid="14343">
                                            <p:txEl>
                                              <p:pRg st="1" end="1"/>
                                            </p:txEl>
                                          </p:spTgt>
                                        </p:tgtEl>
                                        <p:attrNameLst>
                                          <p:attrName>style.visibility</p:attrName>
                                        </p:attrNameLst>
                                      </p:cBhvr>
                                      <p:to>
                                        <p:strVal val="visible"/>
                                      </p:to>
                                    </p:set>
                                    <p:anim calcmode="lin" valueType="num">
                                      <p:cBhvr additive="base">
                                        <p:cTn id="13" dur="500" fill="hold"/>
                                        <p:tgtEl>
                                          <p:spTgt spid="14343">
                                            <p:txEl>
                                              <p:pRg st="1" end="1"/>
                                            </p:txEl>
                                          </p:spTgt>
                                        </p:tgtEl>
                                        <p:attrNameLst>
                                          <p:attrName>ppt_x</p:attrName>
                                        </p:attrNameLst>
                                      </p:cBhvr>
                                      <p:tavLst>
                                        <p:tav tm="0">
                                          <p:val>
                                            <p:strVal val="0-#ppt_w/2"/>
                                          </p:val>
                                        </p:tav>
                                        <p:tav tm="100000">
                                          <p:val>
                                            <p:strVal val="#ppt_x"/>
                                          </p:val>
                                        </p:tav>
                                      </p:tavLst>
                                    </p:anim>
                                    <p:anim calcmode="lin" valueType="num">
                                      <p:cBhvr additive="base">
                                        <p:cTn id="14" dur="500" fill="hold"/>
                                        <p:tgtEl>
                                          <p:spTgt spid="14343">
                                            <p:txEl>
                                              <p:pRg st="1" end="1"/>
                                            </p:txEl>
                                          </p:spTgt>
                                        </p:tgtEl>
                                        <p:attrNameLst>
                                          <p:attrName>ppt_y</p:attrName>
                                        </p:attrNameLst>
                                      </p:cBhvr>
                                      <p:tavLst>
                                        <p:tav tm="0">
                                          <p:val>
                                            <p:strVal val="#ppt_y"/>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2" presetClass="entr" presetSubtype="8" fill="hold" grpId="0" nodeType="clickEffect">
                                  <p:stCondLst>
                                    <p:cond delay="0"/>
                                  </p:stCondLst>
                                  <p:childTnLst>
                                    <p:set>
                                      <p:cBhvr>
                                        <p:cTn id="18" dur="1" fill="hold">
                                          <p:stCondLst>
                                            <p:cond delay="0"/>
                                          </p:stCondLst>
                                        </p:cTn>
                                        <p:tgtEl>
                                          <p:spTgt spid="14343">
                                            <p:txEl>
                                              <p:pRg st="2" end="2"/>
                                            </p:txEl>
                                          </p:spTgt>
                                        </p:tgtEl>
                                        <p:attrNameLst>
                                          <p:attrName>style.visibility</p:attrName>
                                        </p:attrNameLst>
                                      </p:cBhvr>
                                      <p:to>
                                        <p:strVal val="visible"/>
                                      </p:to>
                                    </p:set>
                                    <p:anim calcmode="lin" valueType="num">
                                      <p:cBhvr additive="base">
                                        <p:cTn id="19" dur="500" fill="hold"/>
                                        <p:tgtEl>
                                          <p:spTgt spid="14343">
                                            <p:txEl>
                                              <p:pRg st="2" end="2"/>
                                            </p:txEl>
                                          </p:spTgt>
                                        </p:tgtEl>
                                        <p:attrNameLst>
                                          <p:attrName>ppt_x</p:attrName>
                                        </p:attrNameLst>
                                      </p:cBhvr>
                                      <p:tavLst>
                                        <p:tav tm="0">
                                          <p:val>
                                            <p:strVal val="0-#ppt_w/2"/>
                                          </p:val>
                                        </p:tav>
                                        <p:tav tm="100000">
                                          <p:val>
                                            <p:strVal val="#ppt_x"/>
                                          </p:val>
                                        </p:tav>
                                      </p:tavLst>
                                    </p:anim>
                                    <p:anim calcmode="lin" valueType="num">
                                      <p:cBhvr additive="base">
                                        <p:cTn id="20" dur="500" fill="hold"/>
                                        <p:tgtEl>
                                          <p:spTgt spid="14343">
                                            <p:txEl>
                                              <p:pRg st="2" end="2"/>
                                            </p:txEl>
                                          </p:spTgt>
                                        </p:tgtEl>
                                        <p:attrNameLst>
                                          <p:attrName>ppt_y</p:attrName>
                                        </p:attrNameLst>
                                      </p:cBhvr>
                                      <p:tavLst>
                                        <p:tav tm="0">
                                          <p:val>
                                            <p:strVal val="#ppt_y"/>
                                          </p:val>
                                        </p:tav>
                                        <p:tav tm="100000">
                                          <p:val>
                                            <p:strVal val="#ppt_y"/>
                                          </p:val>
                                        </p:tav>
                                      </p:tavLst>
                                    </p:anim>
                                  </p:childTnLst>
                                </p:cTn>
                              </p:par>
                            </p:childTnLst>
                          </p:cTn>
                        </p:par>
                      </p:childTnLst>
                    </p:cTn>
                  </p:par>
                  <p:par>
                    <p:cTn id="21" fill="hold">
                      <p:stCondLst>
                        <p:cond delay="indefinite"/>
                      </p:stCondLst>
                      <p:childTnLst>
                        <p:par>
                          <p:cTn id="22" fill="hold">
                            <p:stCondLst>
                              <p:cond delay="0"/>
                            </p:stCondLst>
                            <p:childTnLst>
                              <p:par>
                                <p:cTn id="23" presetID="2" presetClass="entr" presetSubtype="8" fill="hold" grpId="0" nodeType="clickEffect">
                                  <p:stCondLst>
                                    <p:cond delay="0"/>
                                  </p:stCondLst>
                                  <p:childTnLst>
                                    <p:set>
                                      <p:cBhvr>
                                        <p:cTn id="24" dur="1" fill="hold">
                                          <p:stCondLst>
                                            <p:cond delay="0"/>
                                          </p:stCondLst>
                                        </p:cTn>
                                        <p:tgtEl>
                                          <p:spTgt spid="14343">
                                            <p:txEl>
                                              <p:pRg st="3" end="3"/>
                                            </p:txEl>
                                          </p:spTgt>
                                        </p:tgtEl>
                                        <p:attrNameLst>
                                          <p:attrName>style.visibility</p:attrName>
                                        </p:attrNameLst>
                                      </p:cBhvr>
                                      <p:to>
                                        <p:strVal val="visible"/>
                                      </p:to>
                                    </p:set>
                                    <p:anim calcmode="lin" valueType="num">
                                      <p:cBhvr additive="base">
                                        <p:cTn id="25" dur="500" fill="hold"/>
                                        <p:tgtEl>
                                          <p:spTgt spid="14343">
                                            <p:txEl>
                                              <p:pRg st="3" end="3"/>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14343">
                                            <p:txEl>
                                              <p:pRg st="3" end="3"/>
                                            </p:txEl>
                                          </p:spTgt>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4343" grpId="0" build="p" bldLvl="2" autoUpdateAnimBg="0"/>
    </p:bldLst>
  </p:timing>
</p:sld>
</file>

<file path=ppt/slides/slide1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3">
            <a:extLst>
              <a:ext uri="{28A0092B-C50C-407E-A947-70E740481C1C}">
                <a14:useLocalDpi xmlns:a14="http://schemas.microsoft.com/office/drawing/2010/main" val="0"/>
              </a:ext>
            </a:extLst>
          </a:blip>
          <a:srcRect l="24847"/>
          <a:stretch/>
        </p:blipFill>
        <p:spPr>
          <a:xfrm>
            <a:off x="-18654" y="0"/>
            <a:ext cx="9162653" cy="6858000"/>
          </a:xfrm>
          <a:prstGeom prst="rect">
            <a:avLst/>
          </a:prstGeom>
        </p:spPr>
      </p:pic>
      <p:sp>
        <p:nvSpPr>
          <p:cNvPr id="2" name="Title 1"/>
          <p:cNvSpPr>
            <a:spLocks noGrp="1"/>
          </p:cNvSpPr>
          <p:nvPr>
            <p:ph type="ctrTitle"/>
          </p:nvPr>
        </p:nvSpPr>
        <p:spPr>
          <a:xfrm>
            <a:off x="-18653" y="2308"/>
            <a:ext cx="9162651" cy="1397996"/>
          </a:xfrm>
          <a:solidFill>
            <a:schemeClr val="tx1"/>
          </a:solidFill>
        </p:spPr>
        <p:txBody>
          <a:bodyPr/>
          <a:lstStyle/>
          <a:p>
            <a:pPr rtl="1"/>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النبوءة </a:t>
            </a:r>
            <a:b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br>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(رب ، إله)</a:t>
            </a:r>
            <a: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 </a:t>
            </a:r>
          </a:p>
        </p:txBody>
      </p:sp>
      <p:sp>
        <p:nvSpPr>
          <p:cNvPr id="3" name="Title 1"/>
          <p:cNvSpPr txBox="1">
            <a:spLocks/>
          </p:cNvSpPr>
          <p:nvPr/>
        </p:nvSpPr>
        <p:spPr bwMode="auto">
          <a:xfrm>
            <a:off x="14766" y="1433730"/>
            <a:ext cx="9129233" cy="4394419"/>
          </a:xfrm>
          <a:prstGeom prst="rect">
            <a:avLst/>
          </a:prstGeom>
          <a:noFill/>
          <a:ln>
            <a:noFill/>
          </a:ln>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27" tIns="45714" rIns="91427" bIns="45714"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132"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0" y="1602010"/>
            <a:ext cx="9144000" cy="4096629"/>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27" tIns="45714" rIns="91427" bIns="45714"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132" rtl="1"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يمكن للمسيح أن يفعل أكثر مما يمكن لأي منا أن يتخيل</a:t>
            </a:r>
          </a:p>
          <a:p>
            <a:pPr marL="0" marR="0" lvl="0" indent="0" algn="ctr" defTabSz="457132" rtl="1"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 (٣: ٢٠) في الوصف الأكثر اكتمالاً للشياطين في جميع كتابات بولس (٢:٢ ؛ ٦: ١١-١٦) من خلال شخص الروح القدس وعمله (١: ١٣-١٤ ؛ ٢:١٨ ؛ ٣: ٥ ، ١٦ ؛ ٤: ٣-٤ ، ٣٠ ؛ ٥:١٨ ؛ ٦: ١٧-١٨).</a:t>
            </a:r>
            <a:endPar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5" name="Text Box 3"/>
          <p:cNvSpPr txBox="1">
            <a:spLocks noChangeArrowheads="1"/>
          </p:cNvSpPr>
          <p:nvPr/>
        </p:nvSpPr>
        <p:spPr bwMode="auto">
          <a:xfrm>
            <a:off x="8170701" y="44451"/>
            <a:ext cx="868363" cy="46165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lIns="91427" tIns="45714" rIns="91427" bIns="45714">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٢٧ج</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 name="Rectangle 2">
            <a:extLst>
              <a:ext uri="{FF2B5EF4-FFF2-40B4-BE49-F238E27FC236}">
                <a16:creationId xmlns:a16="http://schemas.microsoft.com/office/drawing/2014/main" id="{E0C7824A-802F-2040-8E11-CE61FFE45046}"/>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أفــســس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1987758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1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8529" name="Rectangle 25"/>
          <p:cNvSpPr>
            <a:spLocks noGrp="1" noChangeArrowheads="1"/>
          </p:cNvSpPr>
          <p:nvPr>
            <p:ph type="title" idx="4294967295"/>
          </p:nvPr>
        </p:nvSpPr>
        <p:spPr>
          <a:xfrm>
            <a:off x="0" y="0"/>
            <a:ext cx="2590800" cy="304800"/>
          </a:xfrm>
          <a:noFill/>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eaLnBrk="1" hangingPunct="1"/>
            <a:r>
              <a:rPr lang="en-US" sz="2000" dirty="0">
                <a:effectLst/>
                <a:ea typeface="ＭＳ Ｐゴシック" charset="0"/>
              </a:rPr>
              <a:t>Book Chart</a:t>
            </a:r>
          </a:p>
        </p:txBody>
      </p:sp>
      <p:graphicFrame>
        <p:nvGraphicFramePr>
          <p:cNvPr id="25" name="Table 24"/>
          <p:cNvGraphicFramePr>
            <a:graphicFrameLocks noGrp="1"/>
          </p:cNvGraphicFramePr>
          <p:nvPr/>
        </p:nvGraphicFramePr>
        <p:xfrm>
          <a:off x="0" y="0"/>
          <a:ext cx="9144000" cy="6882092"/>
        </p:xfrm>
        <a:graphic>
          <a:graphicData uri="http://schemas.openxmlformats.org/drawingml/2006/table">
            <a:tbl>
              <a:tblPr/>
              <a:tblGrid>
                <a:gridCol w="1115616">
                  <a:extLst>
                    <a:ext uri="{9D8B030D-6E8A-4147-A177-3AD203B41FA5}">
                      <a16:colId xmlns:a16="http://schemas.microsoft.com/office/drawing/2014/main" val="20000"/>
                    </a:ext>
                  </a:extLst>
                </a:gridCol>
                <a:gridCol w="1008112">
                  <a:extLst>
                    <a:ext uri="{9D8B030D-6E8A-4147-A177-3AD203B41FA5}">
                      <a16:colId xmlns:a16="http://schemas.microsoft.com/office/drawing/2014/main" val="20001"/>
                    </a:ext>
                  </a:extLst>
                </a:gridCol>
                <a:gridCol w="1152128">
                  <a:extLst>
                    <a:ext uri="{9D8B030D-6E8A-4147-A177-3AD203B41FA5}">
                      <a16:colId xmlns:a16="http://schemas.microsoft.com/office/drawing/2014/main" val="20002"/>
                    </a:ext>
                  </a:extLst>
                </a:gridCol>
                <a:gridCol w="864096">
                  <a:extLst>
                    <a:ext uri="{9D8B030D-6E8A-4147-A177-3AD203B41FA5}">
                      <a16:colId xmlns:a16="http://schemas.microsoft.com/office/drawing/2014/main" val="20003"/>
                    </a:ext>
                  </a:extLst>
                </a:gridCol>
                <a:gridCol w="864096">
                  <a:extLst>
                    <a:ext uri="{9D8B030D-6E8A-4147-A177-3AD203B41FA5}">
                      <a16:colId xmlns:a16="http://schemas.microsoft.com/office/drawing/2014/main" val="20004"/>
                    </a:ext>
                  </a:extLst>
                </a:gridCol>
                <a:gridCol w="1152128">
                  <a:extLst>
                    <a:ext uri="{9D8B030D-6E8A-4147-A177-3AD203B41FA5}">
                      <a16:colId xmlns:a16="http://schemas.microsoft.com/office/drawing/2014/main" val="1130641549"/>
                    </a:ext>
                  </a:extLst>
                </a:gridCol>
                <a:gridCol w="1195204">
                  <a:extLst>
                    <a:ext uri="{9D8B030D-6E8A-4147-A177-3AD203B41FA5}">
                      <a16:colId xmlns:a16="http://schemas.microsoft.com/office/drawing/2014/main" val="3286881385"/>
                    </a:ext>
                  </a:extLst>
                </a:gridCol>
                <a:gridCol w="965036">
                  <a:extLst>
                    <a:ext uri="{9D8B030D-6E8A-4147-A177-3AD203B41FA5}">
                      <a16:colId xmlns:a16="http://schemas.microsoft.com/office/drawing/2014/main" val="20005"/>
                    </a:ext>
                  </a:extLst>
                </a:gridCol>
                <a:gridCol w="827584">
                  <a:extLst>
                    <a:ext uri="{9D8B030D-6E8A-4147-A177-3AD203B41FA5}">
                      <a16:colId xmlns:a16="http://schemas.microsoft.com/office/drawing/2014/main" val="20006"/>
                    </a:ext>
                  </a:extLst>
                </a:gridCol>
              </a:tblGrid>
              <a:tr h="615988">
                <a:tc gridSpan="9">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SA" sz="2400" b="1" i="0" u="none" strike="noStrike" cap="none" normalizeH="0" baseline="0" dirty="0">
                          <a:ln>
                            <a:solidFill>
                              <a:schemeClr val="tx1"/>
                            </a:solidFill>
                          </a:ln>
                          <a:solidFill>
                            <a:schemeClr val="tx1"/>
                          </a:solidFill>
                          <a:effectLst/>
                          <a:latin typeface="Arial" panose="020B0604020202020204" pitchFamily="34" charset="0"/>
                          <a:ea typeface="Arial" charset="0"/>
                          <a:cs typeface="Arial" panose="020B0604020202020204" pitchFamily="34" charset="0"/>
                        </a:rPr>
                        <a:t>تظهر الوحدة بين اليهود والأمم في المحبة</a:t>
                      </a:r>
                      <a:endParaRPr kumimoji="0" lang="en-US" sz="2400" b="1" i="0" u="none" strike="noStrike" cap="none" normalizeH="0" baseline="0" dirty="0">
                        <a:ln>
                          <a:solidFill>
                            <a:schemeClr val="tx1"/>
                          </a:solidFill>
                        </a:ln>
                        <a:solidFill>
                          <a:schemeClr val="tx1"/>
                        </a:solidFill>
                        <a:effectLst/>
                        <a:latin typeface="Arial" panose="020B0604020202020204" pitchFamily="34" charset="0"/>
                        <a:ea typeface="Arial"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000000"/>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lnL w="12700" cap="flat" cmpd="sng" algn="ctr">
                      <a:solidFill>
                        <a:srgbClr val="720000"/>
                      </a:solidFill>
                      <a:prstDash val="solid"/>
                      <a:round/>
                      <a:headEnd type="none" w="med" len="med"/>
                      <a:tailEnd type="none" w="med" len="med"/>
                    </a:lnL>
                  </a:tcPr>
                </a:tc>
                <a:extLst>
                  <a:ext uri="{0D108BD9-81ED-4DB2-BD59-A6C34878D82A}">
                    <a16:rowId xmlns:a16="http://schemas.microsoft.com/office/drawing/2014/main" val="10000"/>
                  </a:ext>
                </a:extLst>
              </a:tr>
              <a:tr h="615988">
                <a:tc gridSpan="4">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SA" sz="32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المحبة بالتساوي </a:t>
                      </a:r>
                      <a:endParaRPr kumimoji="0" lang="en-US" sz="32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gridSpan="5">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1" lang="ar-SA" sz="32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المحبة كشهادة</a:t>
                      </a:r>
                      <a:endParaRPr kumimoji="0" lang="en-US" sz="3200" b="1" i="0" u="none" strike="noStrike" cap="none" normalizeH="0" baseline="0" dirty="0">
                        <a:ln>
                          <a:solidFill>
                            <a:schemeClr val="tx1"/>
                          </a:solidFill>
                        </a:ln>
                        <a:solidFill>
                          <a:schemeClr val="tx1"/>
                        </a:solidFill>
                        <a:effectLst/>
                        <a:latin typeface="Tahoma" charset="0"/>
                        <a:ea typeface="ＭＳ Ｐゴシック" charset="0"/>
                        <a:cs typeface="ＭＳ Ｐゴシック"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lnL w="12700" cap="flat" cmpd="sng" algn="ctr">
                      <a:solidFill>
                        <a:srgbClr val="720000"/>
                      </a:solidFill>
                      <a:prstDash val="solid"/>
                      <a:round/>
                      <a:headEnd type="none" w="med" len="med"/>
                      <a:tailEnd type="none" w="med" len="med"/>
                    </a:lnL>
                  </a:tcPr>
                </a:tc>
                <a:extLst>
                  <a:ext uri="{0D108BD9-81ED-4DB2-BD59-A6C34878D82A}">
                    <a16:rowId xmlns:a16="http://schemas.microsoft.com/office/drawing/2014/main" val="10001"/>
                  </a:ext>
                </a:extLst>
              </a:tr>
              <a:tr h="615988">
                <a:tc gridSpan="4">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1" lang="ar-SA" sz="32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 اصحاح ١-٣</a:t>
                      </a:r>
                      <a:endParaRPr kumimoji="0" lang="en-US" sz="3200" b="1" i="0" u="none" strike="noStrike" cap="none" normalizeH="0" baseline="0" dirty="0">
                        <a:ln>
                          <a:solidFill>
                            <a:schemeClr val="tx1"/>
                          </a:solidFill>
                        </a:ln>
                        <a:solidFill>
                          <a:schemeClr val="tx1"/>
                        </a:solidFill>
                        <a:effectLst/>
                        <a:latin typeface="Tahoma" charset="0"/>
                        <a:ea typeface="ＭＳ Ｐゴシック" charset="0"/>
                        <a:cs typeface="ＭＳ Ｐゴシック"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gridSpan="5">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1" lang="ar-SA" sz="32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اصحاح ٤-٦</a:t>
                      </a:r>
                      <a:endParaRPr kumimoji="0" lang="en-US" sz="3200" b="1" i="0" u="none" strike="noStrike" cap="none" normalizeH="0" baseline="0" dirty="0">
                        <a:ln>
                          <a:solidFill>
                            <a:schemeClr val="tx1"/>
                          </a:solidFill>
                        </a:ln>
                        <a:solidFill>
                          <a:schemeClr val="tx1"/>
                        </a:solidFill>
                        <a:effectLst/>
                        <a:latin typeface="Tahoma" charset="0"/>
                        <a:ea typeface="ＭＳ Ｐゴシック" charset="0"/>
                        <a:cs typeface="ＭＳ Ｐゴシック"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lnL w="12700" cap="flat" cmpd="sng" algn="ctr">
                      <a:solidFill>
                        <a:srgbClr val="720000"/>
                      </a:solidFill>
                      <a:prstDash val="solid"/>
                      <a:round/>
                      <a:headEnd type="none" w="med" len="med"/>
                      <a:tailEnd type="none" w="med" len="med"/>
                    </a:lnL>
                  </a:tcPr>
                </a:tc>
                <a:extLst>
                  <a:ext uri="{0D108BD9-81ED-4DB2-BD59-A6C34878D82A}">
                    <a16:rowId xmlns:a16="http://schemas.microsoft.com/office/drawing/2014/main" val="10002"/>
                  </a:ext>
                </a:extLst>
              </a:tr>
              <a:tr h="615988">
                <a:tc gridSpan="4">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1" lang="ar-SA" sz="32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عقيدة</a:t>
                      </a:r>
                      <a:endParaRPr kumimoji="0" lang="en-US" sz="3200" b="1" i="0" u="none" strike="noStrike" cap="none" normalizeH="0" baseline="0" dirty="0">
                        <a:ln>
                          <a:solidFill>
                            <a:schemeClr val="tx1"/>
                          </a:solidFill>
                        </a:ln>
                        <a:solidFill>
                          <a:schemeClr val="tx1"/>
                        </a:solidFill>
                        <a:effectLst/>
                        <a:latin typeface="Tahoma" charset="0"/>
                        <a:ea typeface="ＭＳ Ｐゴシック" charset="0"/>
                        <a:cs typeface="ＭＳ Ｐゴシック"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gridSpan="5">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1" lang="ar-SA" sz="32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تطبيق</a:t>
                      </a:r>
                      <a:endParaRPr kumimoji="0" lang="en-US" sz="3200" b="1" i="0" u="none" strike="noStrike" cap="none" normalizeH="0" baseline="0" dirty="0">
                        <a:ln>
                          <a:solidFill>
                            <a:schemeClr val="tx1"/>
                          </a:solidFill>
                        </a:ln>
                        <a:solidFill>
                          <a:schemeClr val="tx1"/>
                        </a:solidFill>
                        <a:effectLst/>
                        <a:latin typeface="Tahoma" charset="0"/>
                        <a:ea typeface="ＭＳ Ｐゴシック" charset="0"/>
                        <a:cs typeface="ＭＳ Ｐゴシック"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lnL w="12700" cap="flat" cmpd="sng" algn="ctr">
                      <a:solidFill>
                        <a:srgbClr val="720000"/>
                      </a:solidFill>
                      <a:prstDash val="solid"/>
                      <a:round/>
                      <a:headEnd type="none" w="med" len="med"/>
                      <a:tailEnd type="none" w="med" len="med"/>
                    </a:lnL>
                  </a:tcPr>
                </a:tc>
                <a:extLst>
                  <a:ext uri="{0D108BD9-81ED-4DB2-BD59-A6C34878D82A}">
                    <a16:rowId xmlns:a16="http://schemas.microsoft.com/office/drawing/2014/main" val="10003"/>
                  </a:ext>
                </a:extLst>
              </a:tr>
              <a:tr h="615988">
                <a:tc gridSpan="4">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1" lang="ar-SA" sz="32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م</a:t>
                      </a:r>
                      <a:r>
                        <a:rPr kumimoji="1" lang="ar-JO" sz="32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قام</a:t>
                      </a:r>
                      <a:endParaRPr kumimoji="0" lang="en-US" sz="3200" b="1" i="0" u="none" strike="noStrike" cap="none" normalizeH="0" baseline="0" dirty="0">
                        <a:ln>
                          <a:solidFill>
                            <a:schemeClr val="tx1"/>
                          </a:solidFill>
                        </a:ln>
                        <a:solidFill>
                          <a:schemeClr val="tx1"/>
                        </a:solidFill>
                        <a:effectLst/>
                        <a:latin typeface="Tahoma" charset="0"/>
                        <a:ea typeface="ＭＳ Ｐゴシック" charset="0"/>
                        <a:cs typeface="ＭＳ Ｐゴシック"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gridSpan="5">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1" lang="ar-SA" sz="32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ممارسة</a:t>
                      </a:r>
                      <a:endParaRPr kumimoji="0" lang="en-US" sz="3200" b="1" i="0" u="none" strike="noStrike" cap="none" normalizeH="0" baseline="0" dirty="0">
                        <a:ln>
                          <a:solidFill>
                            <a:schemeClr val="tx1"/>
                          </a:solidFill>
                        </a:ln>
                        <a:solidFill>
                          <a:schemeClr val="tx1"/>
                        </a:solidFill>
                        <a:effectLst/>
                        <a:latin typeface="Tahoma" charset="0"/>
                        <a:ea typeface="ＭＳ Ｐゴシック" charset="0"/>
                        <a:cs typeface="ＭＳ Ｐゴシック"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lnL w="12700" cap="flat" cmpd="sng" algn="ctr">
                      <a:solidFill>
                        <a:srgbClr val="720000"/>
                      </a:solidFill>
                      <a:prstDash val="solid"/>
                      <a:round/>
                      <a:headEnd type="none" w="med" len="med"/>
                      <a:tailEnd type="none" w="med" len="med"/>
                    </a:lnL>
                  </a:tcPr>
                </a:tc>
                <a:extLst>
                  <a:ext uri="{0D108BD9-81ED-4DB2-BD59-A6C34878D82A}">
                    <a16:rowId xmlns:a16="http://schemas.microsoft.com/office/drawing/2014/main" val="10004"/>
                  </a:ext>
                </a:extLst>
              </a:tr>
              <a:tr h="615988">
                <a:tc gridSpan="4">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1" lang="ar-SA" sz="32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ايمان</a:t>
                      </a:r>
                      <a:endParaRPr kumimoji="0" lang="en-US" sz="3200" b="1" i="0" u="none" strike="noStrike" cap="none" normalizeH="0" baseline="0" dirty="0">
                        <a:ln>
                          <a:solidFill>
                            <a:schemeClr val="tx1"/>
                          </a:solidFill>
                        </a:ln>
                        <a:solidFill>
                          <a:schemeClr val="tx1"/>
                        </a:solidFill>
                        <a:effectLst/>
                        <a:latin typeface="Tahoma" charset="0"/>
                        <a:ea typeface="ＭＳ Ｐゴシック" charset="0"/>
                        <a:cs typeface="ＭＳ Ｐゴシック"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gridSpan="5">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1" lang="ar-SA" sz="32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تصرف</a:t>
                      </a:r>
                      <a:endParaRPr kumimoji="0" lang="en-US" sz="3200" b="1" i="0" u="none" strike="noStrike" cap="none" normalizeH="0" baseline="0" dirty="0">
                        <a:ln>
                          <a:solidFill>
                            <a:schemeClr val="tx1"/>
                          </a:solidFill>
                        </a:ln>
                        <a:solidFill>
                          <a:schemeClr val="tx1"/>
                        </a:solidFill>
                        <a:effectLst/>
                        <a:latin typeface="Tahoma" charset="0"/>
                        <a:ea typeface="ＭＳ Ｐゴシック" charset="0"/>
                        <a:cs typeface="ＭＳ Ｐゴシック"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lnL w="12700" cap="flat" cmpd="sng" algn="ctr">
                      <a:solidFill>
                        <a:srgbClr val="720000"/>
                      </a:solidFill>
                      <a:prstDash val="solid"/>
                      <a:round/>
                      <a:headEnd type="none" w="med" len="med"/>
                      <a:tailEnd type="none" w="med" len="med"/>
                    </a:lnL>
                  </a:tcPr>
                </a:tc>
                <a:extLst>
                  <a:ext uri="{0D108BD9-81ED-4DB2-BD59-A6C34878D82A}">
                    <a16:rowId xmlns:a16="http://schemas.microsoft.com/office/drawing/2014/main" val="10005"/>
                  </a:ext>
                </a:extLst>
              </a:tr>
              <a:tr h="615988">
                <a:tc gridSpan="4">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1" lang="ar-SA" sz="32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امتيازات</a:t>
                      </a:r>
                      <a:endParaRPr kumimoji="0" lang="en-US" sz="3200" b="1" i="0" u="none" strike="noStrike" cap="none" normalizeH="0" baseline="0" dirty="0">
                        <a:ln>
                          <a:solidFill>
                            <a:schemeClr val="tx1"/>
                          </a:solidFill>
                        </a:ln>
                        <a:solidFill>
                          <a:schemeClr val="tx1"/>
                        </a:solidFill>
                        <a:effectLst/>
                        <a:latin typeface="Tahoma" charset="0"/>
                        <a:ea typeface="ＭＳ Ｐゴシック" charset="0"/>
                        <a:cs typeface="ＭＳ Ｐゴシック"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gridSpan="5">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1" lang="ar-SA" sz="32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مسئوليات</a:t>
                      </a:r>
                      <a:endParaRPr kumimoji="0" lang="en-US" sz="3200" b="1" i="0" u="none" strike="noStrike" cap="none" normalizeH="0" baseline="0" dirty="0">
                        <a:ln>
                          <a:solidFill>
                            <a:schemeClr val="tx1"/>
                          </a:solidFill>
                        </a:ln>
                        <a:solidFill>
                          <a:schemeClr val="tx1"/>
                        </a:solidFill>
                        <a:effectLst/>
                        <a:latin typeface="Tahoma" charset="0"/>
                        <a:ea typeface="ＭＳ Ｐゴシック" charset="0"/>
                        <a:cs typeface="ＭＳ Ｐゴシック"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lnL w="12700" cap="flat" cmpd="sng" algn="ctr">
                      <a:solidFill>
                        <a:srgbClr val="720000"/>
                      </a:solidFill>
                      <a:prstDash val="solid"/>
                      <a:round/>
                      <a:headEnd type="none" w="med" len="med"/>
                      <a:tailEnd type="none" w="med" len="med"/>
                    </a:lnL>
                  </a:tcPr>
                </a:tc>
                <a:extLst>
                  <a:ext uri="{0D108BD9-81ED-4DB2-BD59-A6C34878D82A}">
                    <a16:rowId xmlns:a16="http://schemas.microsoft.com/office/drawing/2014/main" val="10006"/>
                  </a:ext>
                </a:extLst>
              </a:tr>
              <a:tr h="698120">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1" lang="ar-SA" altLang="ja-JP"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تحية</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موضع</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1" lang="ar-SA" altLang="ja-JP"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مصالحة</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تفرد</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وحدة</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قداسة</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تسليم</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الأعتماد</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gradFill flip="none" rotWithShape="0">
                      <a:gsLst>
                        <a:gs pos="80000">
                          <a:srgbClr val="000AFF"/>
                        </a:gs>
                        <a:gs pos="25000">
                          <a:srgbClr val="000000"/>
                        </a:gs>
                      </a:gsLst>
                      <a:path path="rect">
                        <a:fillToRect l="50000" t="50000" r="50000" b="50000"/>
                      </a:path>
                      <a:tileRect/>
                    </a:gra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المحبة</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gradFill flip="none" rotWithShape="0">
                      <a:gsLst>
                        <a:gs pos="80000">
                          <a:srgbClr val="000AFF"/>
                        </a:gs>
                        <a:gs pos="25000">
                          <a:srgbClr val="000000"/>
                        </a:gs>
                      </a:gsLst>
                      <a:path path="rect">
                        <a:fillToRect l="50000" t="50000" r="50000" b="50000"/>
                      </a:path>
                      <a:tileRect/>
                    </a:gradFill>
                  </a:tcPr>
                </a:tc>
                <a:extLst>
                  <a:ext uri="{0D108BD9-81ED-4DB2-BD59-A6C34878D82A}">
                    <a16:rowId xmlns:a16="http://schemas.microsoft.com/office/drawing/2014/main" val="10007"/>
                  </a:ext>
                </a:extLst>
              </a:tr>
              <a:tr h="615988">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١: ١-٢</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١: ٣-٢٣</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٢</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٣</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٤: ١-١٦</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٤: ١٧ – ٥: ٢٠</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٥: ٢١-</a:t>
                      </a:r>
                      <a:br>
                        <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b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٦: ٩</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٦: ١٠-٢٠</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٦: ٢١-٢٤</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extLst>
                  <a:ext uri="{0D108BD9-81ED-4DB2-BD59-A6C34878D82A}">
                    <a16:rowId xmlns:a16="http://schemas.microsoft.com/office/drawing/2014/main" val="10009"/>
                  </a:ext>
                </a:extLst>
              </a:tr>
              <a:tr h="615988">
                <a:tc gridSpan="9">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روما</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lnL w="12700" cap="flat" cmpd="sng" algn="ctr">
                      <a:solidFill>
                        <a:srgbClr val="720000"/>
                      </a:solidFill>
                      <a:prstDash val="solid"/>
                      <a:round/>
                      <a:headEnd type="none" w="med" len="med"/>
                      <a:tailEnd type="none" w="med" len="med"/>
                    </a:lnL>
                    <a:lnT w="12700" cap="flat" cmpd="sng" algn="ctr">
                      <a:solidFill>
                        <a:srgbClr val="720000"/>
                      </a:solidFill>
                      <a:prstDash val="solid"/>
                      <a:round/>
                      <a:headEnd type="none" w="med" len="med"/>
                      <a:tailEnd type="none" w="med" len="med"/>
                    </a:lnT>
                  </a:tcPr>
                </a:tc>
                <a:extLst>
                  <a:ext uri="{0D108BD9-81ED-4DB2-BD59-A6C34878D82A}">
                    <a16:rowId xmlns:a16="http://schemas.microsoft.com/office/drawing/2014/main" val="10010"/>
                  </a:ext>
                </a:extLst>
              </a:tr>
              <a:tr h="615988">
                <a:tc gridSpan="9">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rPr>
                        <a:t>خريف ٦٠ م – أول سجن روماني</a:t>
                      </a:r>
                      <a:endParaRPr kumimoji="0" lang="en-US" sz="1800" b="1" i="0" u="none" strike="noStrike" cap="none" normalizeH="0" baseline="0" dirty="0">
                        <a:ln>
                          <a:solidFill>
                            <a:schemeClr val="tx1"/>
                          </a:solidFill>
                        </a:ln>
                        <a:solidFill>
                          <a:schemeClr val="tx1"/>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gradFill flip="none" rotWithShape="0">
                      <a:gsLst>
                        <a:gs pos="80000">
                          <a:srgbClr val="000AFF"/>
                        </a:gs>
                        <a:gs pos="25000">
                          <a:srgbClr val="000000"/>
                        </a:gs>
                      </a:gsLst>
                      <a:path path="rect">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lnL w="12700" cap="flat" cmpd="sng" algn="ctr">
                      <a:solidFill>
                        <a:srgbClr val="720000"/>
                      </a:solidFill>
                      <a:prstDash val="solid"/>
                      <a:round/>
                      <a:headEnd type="none" w="med" len="med"/>
                      <a:tailEnd type="none" w="med" len="med"/>
                    </a:lnL>
                  </a:tcPr>
                </a:tc>
                <a:extLst>
                  <a:ext uri="{0D108BD9-81ED-4DB2-BD59-A6C34878D82A}">
                    <a16:rowId xmlns:a16="http://schemas.microsoft.com/office/drawing/2014/main" val="10011"/>
                  </a:ext>
                </a:extLst>
              </a:tr>
            </a:tbl>
          </a:graphicData>
        </a:graphic>
      </p:graphicFrame>
      <p:sp>
        <p:nvSpPr>
          <p:cNvPr id="918586" name="Text Box 24"/>
          <p:cNvSpPr txBox="1">
            <a:spLocks noChangeArrowheads="1"/>
          </p:cNvSpPr>
          <p:nvPr/>
        </p:nvSpPr>
        <p:spPr bwMode="auto">
          <a:xfrm>
            <a:off x="8452674" y="136522"/>
            <a:ext cx="617477"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2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١٧٥</a:t>
            </a:r>
            <a:endParaRPr kumimoji="0" lang="en-US" sz="2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5" name="Rectangle 25">
            <a:extLst>
              <a:ext uri="{FF2B5EF4-FFF2-40B4-BE49-F238E27FC236}">
                <a16:creationId xmlns:a16="http://schemas.microsoft.com/office/drawing/2014/main" id="{774F1000-8B4D-B246-AFAD-13F53523B265}"/>
              </a:ext>
            </a:extLst>
          </p:cNvPr>
          <p:cNvSpPr txBox="1">
            <a:spLocks noChangeArrowheads="1"/>
          </p:cNvSpPr>
          <p:nvPr/>
        </p:nvSpPr>
        <p:spPr bwMode="auto">
          <a:xfrm rot="20000242">
            <a:off x="-367487" y="161476"/>
            <a:ext cx="2710943" cy="451005"/>
          </a:xfrm>
          <a:prstGeom prst="rect">
            <a:avLst/>
          </a:prstGeom>
          <a:solidFill>
            <a:schemeClr val="accent5">
              <a:lumMod val="25000"/>
            </a:schemeClr>
          </a:solidFill>
          <a:ln w="9525">
            <a:solidFill>
              <a:schemeClr val="tx1"/>
            </a:solidFill>
            <a:miter lim="800000"/>
            <a:headEnd/>
            <a:tailEnd/>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000" b="1">
                <a:solidFill>
                  <a:schemeClr val="tx1"/>
                </a:solidFill>
                <a:effectLst>
                  <a:outerShdw blurRad="38100" dist="38100" dir="2700000" algn="tl">
                    <a:srgbClr val="000000"/>
                  </a:outerShdw>
                </a:effectLst>
                <a:latin typeface="Arial"/>
                <a:ea typeface="ＭＳ Ｐゴシック" pitchFamily="-112" charset="-128"/>
                <a:cs typeface="Arial"/>
              </a:defRPr>
            </a:lvl1pPr>
            <a:lvl2pPr algn="ctr" rtl="0" eaLnBrk="0" fontAlgn="base" hangingPunct="0">
              <a:spcBef>
                <a:spcPct val="0"/>
              </a:spcBef>
              <a:spcAft>
                <a:spcPct val="0"/>
              </a:spcAft>
              <a:defRPr sz="4000" b="1">
                <a:solidFill>
                  <a:schemeClr val="tx1"/>
                </a:solidFill>
                <a:effectLst>
                  <a:outerShdw blurRad="38100" dist="38100" dir="2700000" algn="tl">
                    <a:srgbClr val="000000"/>
                  </a:outerShdw>
                </a:effectLst>
                <a:latin typeface="Arial" charset="0"/>
                <a:ea typeface="ＭＳ Ｐゴシック" pitchFamily="-112" charset="-128"/>
                <a:cs typeface="ＭＳ Ｐゴシック" pitchFamily="-112" charset="-128"/>
              </a:defRPr>
            </a:lvl2pPr>
            <a:lvl3pPr algn="ctr" rtl="0" eaLnBrk="0" fontAlgn="base" hangingPunct="0">
              <a:spcBef>
                <a:spcPct val="0"/>
              </a:spcBef>
              <a:spcAft>
                <a:spcPct val="0"/>
              </a:spcAft>
              <a:defRPr sz="4000" b="1">
                <a:solidFill>
                  <a:schemeClr val="tx1"/>
                </a:solidFill>
                <a:effectLst>
                  <a:outerShdw blurRad="38100" dist="38100" dir="2700000" algn="tl">
                    <a:srgbClr val="000000"/>
                  </a:outerShdw>
                </a:effectLst>
                <a:latin typeface="Arial" charset="0"/>
                <a:ea typeface="ＭＳ Ｐゴシック" pitchFamily="-112" charset="-128"/>
                <a:cs typeface="ＭＳ Ｐゴシック" pitchFamily="-112" charset="-128"/>
              </a:defRPr>
            </a:lvl3pPr>
            <a:lvl4pPr algn="ctr" rtl="0" eaLnBrk="0" fontAlgn="base" hangingPunct="0">
              <a:spcBef>
                <a:spcPct val="0"/>
              </a:spcBef>
              <a:spcAft>
                <a:spcPct val="0"/>
              </a:spcAft>
              <a:defRPr sz="4000" b="1">
                <a:solidFill>
                  <a:schemeClr val="tx1"/>
                </a:solidFill>
                <a:effectLst>
                  <a:outerShdw blurRad="38100" dist="38100" dir="2700000" algn="tl">
                    <a:srgbClr val="000000"/>
                  </a:outerShdw>
                </a:effectLst>
                <a:latin typeface="Arial" charset="0"/>
                <a:ea typeface="ＭＳ Ｐゴシック" pitchFamily="-112" charset="-128"/>
                <a:cs typeface="ＭＳ Ｐゴシック" pitchFamily="-112" charset="-128"/>
              </a:defRPr>
            </a:lvl4pPr>
            <a:lvl5pPr algn="ctr" rtl="0" eaLnBrk="0" fontAlgn="base" hangingPunct="0">
              <a:spcBef>
                <a:spcPct val="0"/>
              </a:spcBef>
              <a:spcAft>
                <a:spcPct val="0"/>
              </a:spcAft>
              <a:defRPr sz="4000" b="1">
                <a:solidFill>
                  <a:schemeClr val="tx1"/>
                </a:solidFill>
                <a:effectLst>
                  <a:outerShdw blurRad="38100" dist="38100" dir="2700000" algn="tl">
                    <a:srgbClr val="000000"/>
                  </a:outerShdw>
                </a:effectLst>
                <a:latin typeface="Arial" charset="0"/>
                <a:ea typeface="ＭＳ Ｐゴシック" pitchFamily="-112" charset="-128"/>
                <a:cs typeface="ＭＳ Ｐゴシック" pitchFamily="-112" charset="-128"/>
              </a:defRPr>
            </a:lvl5pPr>
            <a:lvl6pPr marL="457200" algn="ctr" rtl="0" fontAlgn="base">
              <a:spcBef>
                <a:spcPct val="0"/>
              </a:spcBef>
              <a:spcAft>
                <a:spcPct val="0"/>
              </a:spcAft>
              <a:defRPr sz="4400">
                <a:solidFill>
                  <a:schemeClr val="tx2"/>
                </a:solidFill>
                <a:effectLst>
                  <a:outerShdw blurRad="38100" dist="38100" dir="2700000" algn="tl">
                    <a:srgbClr val="000000"/>
                  </a:outerShdw>
                </a:effectLst>
                <a:latin typeface="Tahoma" pitchFamily="24" charset="-52"/>
              </a:defRPr>
            </a:lvl6pPr>
            <a:lvl7pPr marL="914400" algn="ctr" rtl="0" fontAlgn="base">
              <a:spcBef>
                <a:spcPct val="0"/>
              </a:spcBef>
              <a:spcAft>
                <a:spcPct val="0"/>
              </a:spcAft>
              <a:defRPr sz="4400">
                <a:solidFill>
                  <a:schemeClr val="tx2"/>
                </a:solidFill>
                <a:effectLst>
                  <a:outerShdw blurRad="38100" dist="38100" dir="2700000" algn="tl">
                    <a:srgbClr val="000000"/>
                  </a:outerShdw>
                </a:effectLst>
                <a:latin typeface="Tahoma" pitchFamily="24" charset="-52"/>
              </a:defRPr>
            </a:lvl7pPr>
            <a:lvl8pPr marL="1371600" algn="ctr" rtl="0" fontAlgn="base">
              <a:spcBef>
                <a:spcPct val="0"/>
              </a:spcBef>
              <a:spcAft>
                <a:spcPct val="0"/>
              </a:spcAft>
              <a:defRPr sz="4400">
                <a:solidFill>
                  <a:schemeClr val="tx2"/>
                </a:solidFill>
                <a:effectLst>
                  <a:outerShdw blurRad="38100" dist="38100" dir="2700000" algn="tl">
                    <a:srgbClr val="000000"/>
                  </a:outerShdw>
                </a:effectLst>
                <a:latin typeface="Tahoma" pitchFamily="24" charset="-52"/>
              </a:defRPr>
            </a:lvl8pPr>
            <a:lvl9pPr marL="1828800" algn="ctr" rtl="0" fontAlgn="base">
              <a:spcBef>
                <a:spcPct val="0"/>
              </a:spcBef>
              <a:spcAft>
                <a:spcPct val="0"/>
              </a:spcAft>
              <a:defRPr sz="4400">
                <a:solidFill>
                  <a:schemeClr val="tx2"/>
                </a:solidFill>
                <a:effectLst>
                  <a:outerShdw blurRad="38100" dist="38100" dir="2700000" algn="tl">
                    <a:srgbClr val="000000"/>
                  </a:outerShdw>
                </a:effectLst>
                <a:latin typeface="Tahoma" pitchFamily="24" charset="-52"/>
              </a:defRPr>
            </a:lvl9pP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SA" sz="28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أفسس</a:t>
            </a:r>
            <a:endParaRPr kumimoji="0" lang="en-US" sz="2800"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2840708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192.xml><?xml version="1.0" encoding="utf-8"?>
<p:sld xmlns:a="http://schemas.openxmlformats.org/drawingml/2006/main" xmlns:r="http://schemas.openxmlformats.org/officeDocument/2006/relationships" xmlns:p="http://schemas.openxmlformats.org/presentationml/2006/main" showMasterSp="0">
  <p:cSld>
    <p:bg>
      <p:bgPr>
        <a:solidFill>
          <a:schemeClr val="bg2">
            <a:alpha val="0"/>
          </a:schemeClr>
        </a:solidFill>
        <a:effectLst>
          <a:outerShdw blurRad="63500" dist="107763" dir="2700000" algn="ctr" rotWithShape="0">
            <a:srgbClr val="000000">
              <a:alpha val="74998"/>
            </a:srgbClr>
          </a:outerShdw>
        </a:effectLst>
      </p:bgPr>
    </p:bg>
    <p:spTree>
      <p:nvGrpSpPr>
        <p:cNvPr id="1" name=""/>
        <p:cNvGrpSpPr/>
        <p:nvPr/>
      </p:nvGrpSpPr>
      <p:grpSpPr>
        <a:xfrm>
          <a:off x="0" y="0"/>
          <a:ext cx="0" cy="0"/>
          <a:chOff x="0" y="0"/>
          <a:chExt cx="0" cy="0"/>
        </a:xfrm>
      </p:grpSpPr>
      <p:pic>
        <p:nvPicPr>
          <p:cNvPr id="10" name="Picture 9"/>
          <p:cNvPicPr/>
          <p:nvPr/>
        </p:nvPicPr>
        <p:blipFill rotWithShape="1">
          <a:blip r:embed="rId3">
            <a:extLst>
              <a:ext uri="{28A0092B-C50C-407E-A947-70E740481C1C}">
                <a14:useLocalDpi xmlns:a14="http://schemas.microsoft.com/office/drawing/2010/main" val="0"/>
              </a:ext>
            </a:extLst>
          </a:blip>
          <a:srcRect l="10035" t="37446" r="9206" b="5470"/>
          <a:stretch/>
        </p:blipFill>
        <p:spPr bwMode="auto">
          <a:xfrm>
            <a:off x="251520" y="669004"/>
            <a:ext cx="5040560" cy="5208268"/>
          </a:xfrm>
          <a:prstGeom prst="rect">
            <a:avLst/>
          </a:prstGeom>
          <a:noFill/>
          <a:ln>
            <a:noFill/>
          </a:ln>
        </p:spPr>
      </p:pic>
      <p:sp>
        <p:nvSpPr>
          <p:cNvPr id="4" name="Rectangle 3"/>
          <p:cNvSpPr txBox="1">
            <a:spLocks noChangeArrowheads="1"/>
          </p:cNvSpPr>
          <p:nvPr/>
        </p:nvSpPr>
        <p:spPr bwMode="auto">
          <a:xfrm>
            <a:off x="0" y="6335106"/>
            <a:ext cx="9144000" cy="522894"/>
          </a:xfrm>
          <a:prstGeom prst="rect">
            <a:avLst/>
          </a:prstGeom>
          <a:solidFill>
            <a:schemeClr val="tx1"/>
          </a:solidFill>
          <a:ln>
            <a:noFill/>
          </a:ln>
          <a:effectLst>
            <a:outerShdw blurRad="63500" dist="35921" dir="2700000" algn="ctr" rotWithShape="0">
              <a:srgbClr val="808080">
                <a:alpha val="74998"/>
              </a:srgbClr>
            </a:outerShdw>
          </a:effectLst>
          <a:extLst>
            <a:ext uri="{FAA26D3D-D897-4be2-8F04-BA451C77F1D7}">
              <ma14:placeholderFlag xmlns:ma14="http://schemas.microsoft.com/office/mac/drawingml/2011/main" xmlns="" val="1"/>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SA" sz="28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Arial" charset="0"/>
                <a:cs typeface="Arial" panose="020B0604020202020204" pitchFamily="34" charset="0"/>
              </a:rPr>
              <a:t>باري هدلستون ، الكتاب المقدس الأبجدي</a:t>
            </a:r>
            <a:endParaRPr kumimoji="0" lang="en-US" sz="28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Arial" charset="0"/>
              <a:cs typeface="Arial" panose="020B0604020202020204" pitchFamily="34" charset="0"/>
            </a:endParaRPr>
          </a:p>
        </p:txBody>
      </p:sp>
      <p:sp>
        <p:nvSpPr>
          <p:cNvPr id="5" name="Text Box 6"/>
          <p:cNvSpPr txBox="1">
            <a:spLocks noChangeArrowheads="1"/>
          </p:cNvSpPr>
          <p:nvPr/>
        </p:nvSpPr>
        <p:spPr bwMode="auto">
          <a:xfrm>
            <a:off x="4644008" y="1988840"/>
            <a:ext cx="4320480" cy="3024336"/>
          </a:xfrm>
          <a:prstGeom prst="rect">
            <a:avLst/>
          </a:prstGeom>
          <a:noFill/>
          <a:ln>
            <a:noFill/>
          </a:ln>
        </p:spPr>
        <p:txBody>
          <a:bodyPr lIns="91427" tIns="45714" rIns="91427" bIns="45714" anchor="t"/>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1" eaLnBrk="1" fontAlgn="base" latinLnBrk="0" hangingPunct="1">
              <a:lnSpc>
                <a:spcPct val="100000"/>
              </a:lnSpc>
              <a:spcBef>
                <a:spcPct val="0"/>
              </a:spcBef>
              <a:spcAft>
                <a:spcPct val="0"/>
              </a:spcAft>
              <a:buClrTx/>
              <a:buSzTx/>
              <a:buFontTx/>
              <a:buNone/>
              <a:tabLst/>
              <a:defRPr/>
            </a:pPr>
            <a:r>
              <a:rPr kumimoji="0" lang="ar-SA" sz="3200" b="1" u="none" strike="noStrike" kern="1200" cap="none" spc="0" normalizeH="0" baseline="0" noProof="0" dirty="0">
                <a:ln>
                  <a:noFill/>
                </a:ln>
                <a:solidFill>
                  <a:srgbClr val="FF0000"/>
                </a:solidFill>
                <a:effectLst/>
                <a:uLnTx/>
                <a:uFillTx/>
                <a:latin typeface="Arial" panose="020B0604020202020204" pitchFamily="34" charset="0"/>
                <a:ea typeface="ＭＳ Ｐゴシック" charset="0"/>
                <a:cs typeface="Arial" panose="020B0604020202020204" pitchFamily="34" charset="0"/>
              </a:rPr>
              <a:t>-</a:t>
            </a:r>
            <a:r>
              <a:rPr kumimoji="0" lang="ar-SA" sz="3200" b="1" u="none" strike="noStrike" kern="1200" cap="none" spc="0" normalizeH="0" baseline="0" noProof="0" dirty="0">
                <a:ln>
                  <a:noFill/>
                </a:ln>
                <a:solidFill>
                  <a:srgbClr val="221304"/>
                </a:solidFill>
                <a:effectLst/>
                <a:uLnTx/>
                <a:uFillTx/>
                <a:latin typeface="Arial" panose="020B0604020202020204" pitchFamily="34" charset="0"/>
                <a:ea typeface="ＭＳ Ｐゴシック" charset="0"/>
                <a:cs typeface="Arial" panose="020B0604020202020204" pitchFamily="34" charset="0"/>
              </a:rPr>
              <a:t> دعوة الكنيسة</a:t>
            </a: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SA" sz="3200" b="1" u="none" strike="noStrike" kern="1200" cap="none" spc="0" normalizeH="0" baseline="0" noProof="0" dirty="0">
                <a:ln>
                  <a:noFill/>
                </a:ln>
                <a:solidFill>
                  <a:srgbClr val="FF0000"/>
                </a:solidFill>
                <a:effectLst/>
                <a:uLnTx/>
                <a:uFillTx/>
                <a:latin typeface="Arial" panose="020B0604020202020204" pitchFamily="34" charset="0"/>
                <a:ea typeface="ＭＳ Ｐゴシック" charset="0"/>
                <a:cs typeface="Arial" panose="020B0604020202020204" pitchFamily="34" charset="0"/>
              </a:rPr>
              <a:t>-</a:t>
            </a:r>
            <a:r>
              <a:rPr kumimoji="0" lang="ar-SA" sz="3200" b="1" u="none" strike="noStrike" kern="1200" cap="none" spc="0" normalizeH="0" baseline="0" noProof="0" dirty="0">
                <a:ln>
                  <a:noFill/>
                </a:ln>
                <a:solidFill>
                  <a:srgbClr val="221304"/>
                </a:solidFill>
                <a:effectLst/>
                <a:uLnTx/>
                <a:uFillTx/>
                <a:latin typeface="Arial" panose="020B0604020202020204" pitchFamily="34" charset="0"/>
                <a:ea typeface="ＭＳ Ｐゴシック" charset="0"/>
                <a:cs typeface="Arial" panose="020B0604020202020204" pitchFamily="34" charset="0"/>
              </a:rPr>
              <a:t> مكانة سماوية للأفراد</a:t>
            </a: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SA" sz="3200" b="1" u="none" strike="noStrike" kern="1200" cap="none" spc="0" normalizeH="0" baseline="0" noProof="0" dirty="0">
                <a:ln>
                  <a:noFill/>
                </a:ln>
                <a:solidFill>
                  <a:srgbClr val="FF0000"/>
                </a:solidFill>
                <a:effectLst/>
                <a:uLnTx/>
                <a:uFillTx/>
                <a:latin typeface="Arial" panose="020B0604020202020204" pitchFamily="34" charset="0"/>
                <a:ea typeface="ＭＳ Ｐゴシック" charset="0"/>
                <a:cs typeface="Arial" panose="020B0604020202020204" pitchFamily="34" charset="0"/>
              </a:rPr>
              <a:t>-</a:t>
            </a:r>
            <a:r>
              <a:rPr kumimoji="0" lang="ar-SA" sz="3200" b="1" u="none" strike="noStrike" kern="1200" cap="none" spc="0" normalizeH="0" baseline="0" noProof="0" dirty="0">
                <a:ln>
                  <a:noFill/>
                </a:ln>
                <a:solidFill>
                  <a:srgbClr val="221304"/>
                </a:solidFill>
                <a:effectLst/>
                <a:uLnTx/>
                <a:uFillTx/>
                <a:latin typeface="Arial" panose="020B0604020202020204" pitchFamily="34" charset="0"/>
                <a:ea typeface="ＭＳ Ｐゴシック" charset="0"/>
                <a:cs typeface="Arial" panose="020B0604020202020204" pitchFamily="34" charset="0"/>
              </a:rPr>
              <a:t> فهم اللغز</a:t>
            </a: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SA" sz="3200" b="1" u="none" strike="noStrike" kern="1200" cap="none" spc="0" normalizeH="0" baseline="0" noProof="0" dirty="0">
                <a:ln>
                  <a:noFill/>
                </a:ln>
                <a:solidFill>
                  <a:srgbClr val="FF0000"/>
                </a:solidFill>
                <a:effectLst/>
                <a:uLnTx/>
                <a:uFillTx/>
                <a:latin typeface="Arial" panose="020B0604020202020204" pitchFamily="34" charset="0"/>
                <a:ea typeface="ＭＳ Ｐゴシック" charset="0"/>
                <a:cs typeface="Arial" panose="020B0604020202020204" pitchFamily="34" charset="0"/>
              </a:rPr>
              <a:t>-</a:t>
            </a:r>
            <a:r>
              <a:rPr kumimoji="0" lang="ar-SA" sz="3200" b="1" u="none" strike="noStrike" kern="1200" cap="none" spc="0" normalizeH="0" baseline="0" noProof="0" dirty="0">
                <a:ln>
                  <a:noFill/>
                </a:ln>
                <a:solidFill>
                  <a:srgbClr val="221304"/>
                </a:solidFill>
                <a:effectLst/>
                <a:uLnTx/>
                <a:uFillTx/>
                <a:latin typeface="Arial" panose="020B0604020202020204" pitchFamily="34" charset="0"/>
                <a:ea typeface="ＭＳ Ｐゴシック" charset="0"/>
                <a:cs typeface="Arial" panose="020B0604020202020204" pitchFamily="34" charset="0"/>
              </a:rPr>
              <a:t> أسباب المواهب الروحية</a:t>
            </a: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SA" sz="3200" b="1" u="none" strike="noStrike" kern="1200" cap="none" spc="0" normalizeH="0" baseline="0" noProof="0" dirty="0">
                <a:ln>
                  <a:noFill/>
                </a:ln>
                <a:solidFill>
                  <a:srgbClr val="FF0000"/>
                </a:solidFill>
                <a:effectLst/>
                <a:uLnTx/>
                <a:uFillTx/>
                <a:latin typeface="Arial" panose="020B0604020202020204" pitchFamily="34" charset="0"/>
                <a:ea typeface="ＭＳ Ｐゴシック" charset="0"/>
                <a:cs typeface="Arial" panose="020B0604020202020204" pitchFamily="34" charset="0"/>
              </a:rPr>
              <a:t>-</a:t>
            </a:r>
            <a:r>
              <a:rPr kumimoji="0" lang="ar-SA" sz="3200" b="1" u="none" strike="noStrike" kern="1200" cap="none" spc="0" normalizeH="0" baseline="0" noProof="0" dirty="0">
                <a:ln>
                  <a:noFill/>
                </a:ln>
                <a:solidFill>
                  <a:srgbClr val="221304"/>
                </a:solidFill>
                <a:effectLst/>
                <a:uLnTx/>
                <a:uFillTx/>
                <a:latin typeface="Arial" panose="020B0604020202020204" pitchFamily="34" charset="0"/>
                <a:ea typeface="ＭＳ Ｐゴシック" charset="0"/>
                <a:cs typeface="Arial" panose="020B0604020202020204" pitchFamily="34" charset="0"/>
              </a:rPr>
              <a:t> مثال المسيح في الزواج</a:t>
            </a: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SA" sz="3200" b="1" u="none" strike="noStrike" kern="1200" cap="none" spc="0" normalizeH="0" baseline="0" noProof="0" dirty="0">
                <a:ln>
                  <a:noFill/>
                </a:ln>
                <a:solidFill>
                  <a:srgbClr val="FF0000"/>
                </a:solidFill>
                <a:effectLst/>
                <a:uLnTx/>
                <a:uFillTx/>
                <a:latin typeface="Arial" panose="020B0604020202020204" pitchFamily="34" charset="0"/>
                <a:ea typeface="ＭＳ Ｐゴシック" charset="0"/>
                <a:cs typeface="Arial" panose="020B0604020202020204" pitchFamily="34" charset="0"/>
              </a:rPr>
              <a:t>-</a:t>
            </a:r>
            <a:r>
              <a:rPr kumimoji="0" lang="ar-SA" sz="3200" b="1" u="none" strike="noStrike" kern="1200" cap="none" spc="0" normalizeH="0" baseline="0" noProof="0" dirty="0">
                <a:ln>
                  <a:noFill/>
                </a:ln>
                <a:solidFill>
                  <a:srgbClr val="221304"/>
                </a:solidFill>
                <a:effectLst/>
                <a:uLnTx/>
                <a:uFillTx/>
                <a:latin typeface="Arial" panose="020B0604020202020204" pitchFamily="34" charset="0"/>
                <a:ea typeface="ＭＳ Ｐゴシック" charset="0"/>
                <a:cs typeface="Arial" panose="020B0604020202020204" pitchFamily="34" charset="0"/>
              </a:rPr>
              <a:t> مساعدة في الحرب الروحية</a:t>
            </a:r>
            <a:endParaRPr kumimoji="0" lang="en-US" sz="3200" b="1" u="none" strike="noStrike" kern="1200" cap="none" spc="0" normalizeH="0" baseline="0" noProof="0" dirty="0">
              <a:ln>
                <a:noFill/>
              </a:ln>
              <a:solidFill>
                <a:srgbClr val="221304"/>
              </a:solidFill>
              <a:effectLst/>
              <a:uLnTx/>
              <a:uFillTx/>
              <a:latin typeface="Arial" panose="020B0604020202020204" pitchFamily="34" charset="0"/>
              <a:ea typeface="ＭＳ Ｐゴシック" charset="0"/>
              <a:cs typeface="Arial" panose="020B0604020202020204" pitchFamily="34" charset="0"/>
            </a:endParaRPr>
          </a:p>
        </p:txBody>
      </p:sp>
      <p:sp>
        <p:nvSpPr>
          <p:cNvPr id="2" name="Title 1"/>
          <p:cNvSpPr>
            <a:spLocks noGrp="1"/>
          </p:cNvSpPr>
          <p:nvPr>
            <p:ph type="title" idx="4294967295"/>
          </p:nvPr>
        </p:nvSpPr>
        <p:spPr>
          <a:xfrm>
            <a:off x="4499992" y="211170"/>
            <a:ext cx="4320480" cy="2353734"/>
          </a:xfrm>
        </p:spPr>
        <p:txBody>
          <a:bodyPr/>
          <a:lstStyle/>
          <a:p>
            <a:pPr algn="r"/>
            <a:r>
              <a:rPr lang="ar-SA" dirty="0"/>
              <a:t>أفـــســــس</a:t>
            </a:r>
            <a:br>
              <a:rPr lang="ar-SA" dirty="0"/>
            </a:br>
            <a:br>
              <a:rPr lang="ar-SA" dirty="0"/>
            </a:br>
            <a:endParaRPr lang="en-US" dirty="0"/>
          </a:p>
        </p:txBody>
      </p:sp>
    </p:spTree>
    <p:extLst>
      <p:ext uri="{BB962C8B-B14F-4D97-AF65-F5344CB8AC3E}">
        <p14:creationId xmlns:p14="http://schemas.microsoft.com/office/powerpoint/2010/main" val="90952600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19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75E26E8E-5D74-C343-9BDB-070914266499}"/>
              </a:ext>
            </a:extLst>
          </p:cNvPr>
          <p:cNvPicPr>
            <a:picLocks noChangeAspect="1"/>
          </p:cNvPicPr>
          <p:nvPr/>
        </p:nvPicPr>
        <p:blipFill>
          <a:blip r:embed="rId3"/>
          <a:stretch>
            <a:fillRect/>
          </a:stretch>
        </p:blipFill>
        <p:spPr>
          <a:xfrm>
            <a:off x="-6920" y="-27384"/>
            <a:ext cx="9228215" cy="6921161"/>
          </a:xfrm>
          <a:prstGeom prst="rect">
            <a:avLst/>
          </a:prstGeom>
        </p:spPr>
      </p:pic>
      <p:sp>
        <p:nvSpPr>
          <p:cNvPr id="8" name="Rectangle 2"/>
          <p:cNvSpPr txBox="1">
            <a:spLocks noChangeArrowheads="1"/>
          </p:cNvSpPr>
          <p:nvPr/>
        </p:nvSpPr>
        <p:spPr bwMode="auto">
          <a:xfrm>
            <a:off x="36512" y="2924944"/>
            <a:ext cx="9144000" cy="1150938"/>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أفسس</a:t>
            </a:r>
            <a:endParaRPr kumimoji="0" lang="en-US"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900098" name="Rectangle 2"/>
          <p:cNvSpPr>
            <a:spLocks noGrp="1" noChangeArrowheads="1"/>
          </p:cNvSpPr>
          <p:nvPr>
            <p:ph type="ctrTitle"/>
          </p:nvPr>
        </p:nvSpPr>
        <p:spPr>
          <a:xfrm>
            <a:off x="30201" y="45813"/>
            <a:ext cx="9120187" cy="1150939"/>
          </a:xfrm>
          <a:noFill/>
          <a:ln>
            <a:noFill/>
          </a:ln>
          <a:effectLst>
            <a:outerShdw blurRad="63500" dist="35921" dir="2700000" algn="ctr" rotWithShape="0">
              <a:schemeClr val="tx2">
                <a:alpha val="74998"/>
              </a:schemeClr>
            </a:outerShdw>
          </a:effectLst>
        </p:spPr>
        <p:txBody>
          <a:bodyPr anchor="ctr"/>
          <a:lstStyle/>
          <a:p>
            <a:r>
              <a:rPr lang="ar-JO" sz="8000" kern="1200" dirty="0">
                <a:solidFill>
                  <a:srgbClr val="FFFFFF"/>
                </a:solidFill>
                <a:effectLst>
                  <a:glow rad="127000">
                    <a:srgbClr val="000000"/>
                  </a:glow>
                </a:effectLst>
                <a:ea typeface="ＭＳ Ｐゴシック" charset="0"/>
              </a:rPr>
              <a:t>كن متحداً</a:t>
            </a:r>
            <a:endParaRPr lang="en-US" sz="8000" kern="1200" dirty="0">
              <a:solidFill>
                <a:srgbClr val="FFFFFF"/>
              </a:solidFill>
              <a:effectLst>
                <a:glow rad="127000">
                  <a:srgbClr val="000000"/>
                </a:glow>
              </a:effectLst>
              <a:ea typeface="ＭＳ Ｐゴシック" charset="0"/>
            </a:endParaRP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جريفيث</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a:t>
            </a:r>
            <a:endPar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Tree>
    <p:extLst>
      <p:ext uri="{BB962C8B-B14F-4D97-AF65-F5344CB8AC3E}">
        <p14:creationId xmlns:p14="http://schemas.microsoft.com/office/powerpoint/2010/main" val="28486191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blinds(horizontal)">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1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18763" y="0"/>
            <a:ext cx="9144000" cy="3632200"/>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cs typeface="ＭＳ Ｐゴシック" charset="0"/>
              </a:rPr>
              <a:t>كيف يمكن أن تكون كنيستنا </a:t>
            </a:r>
            <a:r>
              <a:rPr lang="ar-JO" sz="6000" dirty="0">
                <a:solidFill>
                  <a:srgbClr val="FFFF00"/>
                </a:solidFill>
                <a:effectLst>
                  <a:glow rad="127000">
                    <a:schemeClr val="tx1"/>
                  </a:glow>
                </a:effectLst>
                <a:ea typeface="ＭＳ Ｐゴシック" charset="0"/>
                <a:cs typeface="ＭＳ Ｐゴシック" charset="0"/>
              </a:rPr>
              <a:t>متحدة</a:t>
            </a:r>
            <a:r>
              <a:rPr lang="ar-JO" sz="4800" dirty="0">
                <a:effectLst>
                  <a:glow rad="127000">
                    <a:schemeClr val="tx1"/>
                  </a:glow>
                </a:effectLst>
                <a:ea typeface="ＭＳ Ｐゴシック" charset="0"/>
                <a:cs typeface="ＭＳ Ｐゴシック" charset="0"/>
              </a:rPr>
              <a:t> </a:t>
            </a:r>
            <a:br>
              <a:rPr lang="ar-JO" sz="4800" dirty="0">
                <a:effectLst>
                  <a:glow rad="127000">
                    <a:schemeClr val="tx1"/>
                  </a:glow>
                </a:effectLst>
                <a:ea typeface="ＭＳ Ｐゴシック" charset="0"/>
                <a:cs typeface="ＭＳ Ｐゴシック" charset="0"/>
              </a:rPr>
            </a:br>
            <a:r>
              <a:rPr lang="ar-JO" sz="4800" dirty="0">
                <a:effectLst>
                  <a:glow rad="127000">
                    <a:schemeClr val="tx1"/>
                  </a:glow>
                </a:effectLst>
                <a:ea typeface="ＭＳ Ｐゴシック" charset="0"/>
                <a:cs typeface="ＭＳ Ｐゴシック" charset="0"/>
              </a:rPr>
              <a:t>على الرغم من الأنواع المختلفة من الناس؟</a:t>
            </a:r>
            <a:endParaRPr lang="en-US" sz="4800" dirty="0">
              <a:effectLst>
                <a:glow rad="127000">
                  <a:schemeClr val="tx1"/>
                </a:glow>
              </a:effectLst>
              <a:ea typeface="ＭＳ Ｐゴシック" charset="0"/>
              <a:cs typeface="ＭＳ Ｐゴシック" charset="0"/>
            </a:endParaRPr>
          </a:p>
        </p:txBody>
      </p:sp>
      <p:pic>
        <p:nvPicPr>
          <p:cNvPr id="646146" name="Picture 2" descr="https://pastorernieblog.files.wordpress.com/2018/12/2013-10-01-unity-in-the-church-banner.jpg?w=459&amp;h=254">
            <a:extLst>
              <a:ext uri="{FF2B5EF4-FFF2-40B4-BE49-F238E27FC236}">
                <a16:creationId xmlns:a16="http://schemas.microsoft.com/office/drawing/2014/main" id="{543AFF5A-767C-3A4B-8ECE-AB74F8BD088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657350" y="3632200"/>
            <a:ext cx="5829300" cy="32258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836624399"/>
      </p:ext>
    </p:extLst>
  </p:cSld>
  <p:clrMapOvr>
    <a:masterClrMapping/>
  </p:clrMapOvr>
</p:sld>
</file>

<file path=ppt/slides/slide1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83329" name="Picture 9" descr="Soldiers"/>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4151313" y="1676400"/>
            <a:ext cx="5029200" cy="5181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8434" name="Rectangle 2"/>
          <p:cNvSpPr>
            <a:spLocks noGrp="1" noChangeArrowheads="1"/>
          </p:cNvSpPr>
          <p:nvPr>
            <p:ph type="title"/>
          </p:nvPr>
        </p:nvSpPr>
        <p:spPr>
          <a:xfrm>
            <a:off x="-36513" y="207987"/>
            <a:ext cx="9159876" cy="1420813"/>
          </a:xfrm>
        </p:spPr>
        <p:txBody>
          <a:bodyPr/>
          <a:lstStyle/>
          <a:p>
            <a:pPr eaLnBrk="1" hangingPunct="1">
              <a:defRPr/>
            </a:pPr>
            <a:r>
              <a:rPr lang="ar-JO" sz="4000" dirty="0">
                <a:solidFill>
                  <a:schemeClr val="tx1"/>
                </a:solidFill>
                <a:ea typeface="ＭＳ Ｐゴシック" charset="0"/>
                <a:cs typeface="ＭＳ Ｐゴシック" charset="0"/>
              </a:rPr>
              <a:t>أحياناً يسيء المسيحيون معاملة الآخرين من مجموعات عرقية مختلفة</a:t>
            </a:r>
            <a:endParaRPr lang="en-US" sz="4000" dirty="0">
              <a:solidFill>
                <a:schemeClr val="tx1"/>
              </a:solidFill>
              <a:ea typeface="ＭＳ Ｐゴシック" charset="0"/>
              <a:cs typeface="ＭＳ Ｐゴシック" charset="0"/>
            </a:endParaRPr>
          </a:p>
        </p:txBody>
      </p:sp>
      <p:grpSp>
        <p:nvGrpSpPr>
          <p:cNvPr id="483331" name="Group 2"/>
          <p:cNvGrpSpPr>
            <a:grpSpLocks/>
          </p:cNvGrpSpPr>
          <p:nvPr/>
        </p:nvGrpSpPr>
        <p:grpSpPr bwMode="auto">
          <a:xfrm>
            <a:off x="-36510" y="1628775"/>
            <a:ext cx="3733801" cy="5257800"/>
            <a:chOff x="-36512" y="1699592"/>
            <a:chExt cx="3733800" cy="5257800"/>
          </a:xfrm>
        </p:grpSpPr>
        <p:pic>
          <p:nvPicPr>
            <p:cNvPr id="483336" name="Picture 10" descr="Jews"/>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36512" y="1699592"/>
              <a:ext cx="3733800" cy="5257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483337" name="Rectangle 1"/>
            <p:cNvSpPr>
              <a:spLocks noChangeArrowheads="1"/>
            </p:cNvSpPr>
            <p:nvPr/>
          </p:nvSpPr>
          <p:spPr bwMode="auto">
            <a:xfrm>
              <a:off x="1897088" y="1699592"/>
              <a:ext cx="1800200" cy="2664296"/>
            </a:xfrm>
            <a:prstGeom prst="rect">
              <a:avLst/>
            </a:prstGeom>
            <a:solidFill>
              <a:srgbClr val="FFF8E1"/>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1800" b="0" i="0" u="none" strike="noStrike" kern="1200" cap="none" spc="0" normalizeH="0" baseline="0" noProof="0">
                <a:ln>
                  <a:noFill/>
                </a:ln>
                <a:solidFill>
                  <a:srgbClr val="FFFFFF"/>
                </a:solidFill>
                <a:effectLst/>
                <a:uLnTx/>
                <a:uFillTx/>
                <a:latin typeface="Tahoma" charset="0"/>
                <a:ea typeface="ＭＳ Ｐゴシック" charset="0"/>
              </a:endParaRPr>
            </a:p>
          </p:txBody>
        </p:sp>
      </p:grpSp>
      <p:sp>
        <p:nvSpPr>
          <p:cNvPr id="18437" name="Rectangle 5"/>
          <p:cNvSpPr>
            <a:spLocks noGrp="1" noChangeArrowheads="1"/>
          </p:cNvSpPr>
          <p:nvPr>
            <p:ph type="body" sz="half" idx="2"/>
          </p:nvPr>
        </p:nvSpPr>
        <p:spPr>
          <a:xfrm>
            <a:off x="4162425" y="1628775"/>
            <a:ext cx="2209800" cy="685800"/>
          </a:xfrm>
          <a:solidFill>
            <a:srgbClr val="000000"/>
          </a:solidFill>
        </p:spPr>
        <p:txBody>
          <a:bodyPr/>
          <a:lstStyle/>
          <a:p>
            <a:pPr algn="ctr" eaLnBrk="1" hangingPunct="1">
              <a:buFont typeface="Wingdings" charset="0"/>
              <a:buNone/>
              <a:defRPr/>
            </a:pPr>
            <a:r>
              <a:rPr lang="ar-JO" sz="3200" b="1" i="1">
                <a:effectLst>
                  <a:outerShdw blurRad="38100" dist="38100" dir="2700000" algn="tl">
                    <a:srgbClr val="663300"/>
                  </a:outerShdw>
                </a:effectLst>
                <a:latin typeface="Tahoma" charset="0"/>
                <a:ea typeface="ＭＳ Ｐゴシック" charset="0"/>
                <a:cs typeface="ＭＳ Ｐゴシック" charset="0"/>
              </a:rPr>
              <a:t>الأمم</a:t>
            </a:r>
            <a:endParaRPr lang="en-US" sz="3200" b="1" i="1">
              <a:effectLst>
                <a:outerShdw blurRad="38100" dist="38100" dir="2700000" algn="tl">
                  <a:srgbClr val="663300"/>
                </a:outerShdw>
              </a:effectLst>
              <a:latin typeface="Tahoma" charset="0"/>
              <a:ea typeface="ＭＳ Ｐゴシック" charset="0"/>
              <a:cs typeface="ＭＳ Ｐゴシック" charset="0"/>
            </a:endParaRPr>
          </a:p>
        </p:txBody>
      </p:sp>
      <p:sp>
        <p:nvSpPr>
          <p:cNvPr id="18438" name="Rectangle 6"/>
          <p:cNvSpPr>
            <a:spLocks noChangeArrowheads="1"/>
          </p:cNvSpPr>
          <p:nvPr/>
        </p:nvSpPr>
        <p:spPr bwMode="auto">
          <a:xfrm>
            <a:off x="1868489" y="2279653"/>
            <a:ext cx="1828800" cy="2016125"/>
          </a:xfrm>
          <a:prstGeom prst="rect">
            <a:avLst/>
          </a:prstGeom>
          <a:solidFill>
            <a:srgbClr val="FF0000"/>
          </a:solidFill>
          <a:ln w="9525">
            <a:noFill/>
            <a:miter lim="800000"/>
            <a:headEnd/>
            <a:tailEnd/>
          </a:ln>
          <a:effectLst/>
        </p:spPr>
        <p:txBody>
          <a:bodyPr lIns="91427" tIns="45714" rIns="91427" bIns="45714"/>
          <a:lstStyle/>
          <a:p>
            <a:pPr marL="342849" marR="0" lvl="0" indent="-342849" algn="r" defTabSz="914400" rtl="1" eaLnBrk="1" fontAlgn="base" latinLnBrk="0" hangingPunct="1">
              <a:lnSpc>
                <a:spcPct val="100000"/>
              </a:lnSpc>
              <a:spcBef>
                <a:spcPct val="20000"/>
              </a:spcBef>
              <a:spcAft>
                <a:spcPct val="0"/>
              </a:spcAft>
              <a:buClr>
                <a:srgbClr val="FFCC66"/>
              </a:buClr>
              <a:buSzPct val="65000"/>
              <a:buFont typeface="Wingdings" charset="0"/>
              <a:buChar char="n"/>
              <a:tabLst/>
              <a:defRPr/>
            </a:pPr>
            <a:r>
              <a:rPr kumimoji="0" lang="ar-JO" sz="2800" b="1" i="0" u="none" strike="noStrike" kern="1200" cap="none" spc="0" normalizeH="0" baseline="0" noProof="0">
                <a:ln>
                  <a:noFill/>
                </a:ln>
                <a:solidFill>
                  <a:srgbClr val="FFFFFF"/>
                </a:solidFill>
                <a:effectLst>
                  <a:outerShdw blurRad="38100" dist="38100" dir="2700000" algn="tl">
                    <a:srgbClr val="000000"/>
                  </a:outerShdw>
                </a:effectLst>
                <a:uLnTx/>
                <a:uFillTx/>
                <a:latin typeface="Tahoma" charset="0"/>
                <a:ea typeface="ＭＳ Ｐゴシック" charset="0"/>
              </a:rPr>
              <a:t>إله واحد</a:t>
            </a:r>
            <a:endParaRPr kumimoji="0" lang="en-US" sz="2800" b="1" i="0" u="none" strike="noStrike" kern="1200" cap="none" spc="0" normalizeH="0" baseline="0" noProof="0">
              <a:ln>
                <a:noFill/>
              </a:ln>
              <a:solidFill>
                <a:srgbClr val="FFFFFF"/>
              </a:solidFill>
              <a:effectLst>
                <a:outerShdw blurRad="38100" dist="38100" dir="2700000" algn="tl">
                  <a:srgbClr val="000000"/>
                </a:outerShdw>
              </a:effectLst>
              <a:uLnTx/>
              <a:uFillTx/>
              <a:latin typeface="Tahoma" charset="0"/>
              <a:ea typeface="ＭＳ Ｐゴシック" charset="0"/>
            </a:endParaRPr>
          </a:p>
          <a:p>
            <a:pPr marL="342849" marR="0" lvl="0" indent="-342849" algn="r" defTabSz="914400" rtl="1" eaLnBrk="1" fontAlgn="base" latinLnBrk="0" hangingPunct="1">
              <a:lnSpc>
                <a:spcPct val="100000"/>
              </a:lnSpc>
              <a:spcBef>
                <a:spcPct val="20000"/>
              </a:spcBef>
              <a:spcAft>
                <a:spcPct val="0"/>
              </a:spcAft>
              <a:buClr>
                <a:srgbClr val="FFCC66"/>
              </a:buClr>
              <a:buSzPct val="65000"/>
              <a:buFont typeface="Wingdings" charset="0"/>
              <a:buChar char="n"/>
              <a:tabLst/>
              <a:defRPr/>
            </a:pPr>
            <a:r>
              <a:rPr kumimoji="0" lang="ar-JO" sz="2800" b="1" i="0" u="none" strike="noStrike" kern="1200" cap="none" spc="0" normalizeH="0" baseline="0" noProof="0">
                <a:ln>
                  <a:noFill/>
                </a:ln>
                <a:solidFill>
                  <a:srgbClr val="FFFFFF"/>
                </a:solidFill>
                <a:effectLst>
                  <a:outerShdw blurRad="38100" dist="38100" dir="2700000" algn="tl">
                    <a:srgbClr val="000000"/>
                  </a:outerShdw>
                </a:effectLst>
                <a:uLnTx/>
                <a:uFillTx/>
                <a:latin typeface="Tahoma" charset="0"/>
                <a:ea typeface="ＭＳ Ｐゴシック" charset="0"/>
              </a:rPr>
              <a:t>محرمات كثيرة</a:t>
            </a:r>
            <a:endParaRPr kumimoji="0" lang="en-US" sz="2800" b="1" i="0" u="none" strike="noStrike" kern="1200" cap="none" spc="0" normalizeH="0" baseline="0" noProof="0">
              <a:ln>
                <a:noFill/>
              </a:ln>
              <a:solidFill>
                <a:srgbClr val="FFFFFF"/>
              </a:solidFill>
              <a:effectLst>
                <a:outerShdw blurRad="38100" dist="38100" dir="2700000" algn="tl">
                  <a:srgbClr val="000000"/>
                </a:outerShdw>
              </a:effectLst>
              <a:uLnTx/>
              <a:uFillTx/>
              <a:latin typeface="Tahoma" charset="0"/>
              <a:ea typeface="ＭＳ Ｐゴシック" charset="0"/>
            </a:endParaRPr>
          </a:p>
        </p:txBody>
      </p:sp>
      <p:sp>
        <p:nvSpPr>
          <p:cNvPr id="18439" name="Rectangle 7"/>
          <p:cNvSpPr>
            <a:spLocks noChangeArrowheads="1"/>
          </p:cNvSpPr>
          <p:nvPr/>
        </p:nvSpPr>
        <p:spPr bwMode="auto">
          <a:xfrm>
            <a:off x="4162426" y="2314578"/>
            <a:ext cx="1828800" cy="2016125"/>
          </a:xfrm>
          <a:prstGeom prst="rect">
            <a:avLst/>
          </a:prstGeom>
          <a:solidFill>
            <a:srgbClr val="FF0000"/>
          </a:solidFill>
          <a:ln w="9525">
            <a:noFill/>
            <a:miter lim="800000"/>
            <a:headEnd/>
            <a:tailEnd/>
          </a:ln>
          <a:effectLst/>
        </p:spPr>
        <p:txBody>
          <a:bodyPr lIns="91427" tIns="45714" rIns="91427" bIns="45714"/>
          <a:lstStyle/>
          <a:p>
            <a:pPr marL="342849" marR="0" lvl="0" indent="-342849" algn="r" defTabSz="914400" rtl="1" eaLnBrk="1" fontAlgn="base" latinLnBrk="0" hangingPunct="1">
              <a:lnSpc>
                <a:spcPct val="100000"/>
              </a:lnSpc>
              <a:spcBef>
                <a:spcPct val="20000"/>
              </a:spcBef>
              <a:spcAft>
                <a:spcPct val="0"/>
              </a:spcAft>
              <a:buClr>
                <a:srgbClr val="FFCC66"/>
              </a:buClr>
              <a:buSzPct val="65000"/>
              <a:buFont typeface="Wingdings" charset="0"/>
              <a:buChar char="n"/>
              <a:tabLst/>
              <a:defRPr/>
            </a:pPr>
            <a:r>
              <a:rPr kumimoji="0" lang="ar-JO" sz="2800" b="1" i="0" u="none" strike="noStrike" kern="1200" cap="none" spc="0" normalizeH="0" baseline="0" noProof="0">
                <a:ln>
                  <a:noFill/>
                </a:ln>
                <a:solidFill>
                  <a:srgbClr val="FFFFFF"/>
                </a:solidFill>
                <a:effectLst>
                  <a:outerShdw blurRad="38100" dist="38100" dir="2700000" algn="tl">
                    <a:srgbClr val="000000"/>
                  </a:outerShdw>
                </a:effectLst>
                <a:uLnTx/>
                <a:uFillTx/>
                <a:latin typeface="Tahoma" charset="0"/>
                <a:ea typeface="ＭＳ Ｐゴシック" charset="0"/>
              </a:rPr>
              <a:t>آلهة عديدة</a:t>
            </a:r>
            <a:endParaRPr kumimoji="0" lang="en-US" sz="2800" b="1" i="0" u="none" strike="noStrike" kern="1200" cap="none" spc="0" normalizeH="0" baseline="0" noProof="0">
              <a:ln>
                <a:noFill/>
              </a:ln>
              <a:solidFill>
                <a:srgbClr val="FFFFFF"/>
              </a:solidFill>
              <a:effectLst>
                <a:outerShdw blurRad="38100" dist="38100" dir="2700000" algn="tl">
                  <a:srgbClr val="000000"/>
                </a:outerShdw>
              </a:effectLst>
              <a:uLnTx/>
              <a:uFillTx/>
              <a:latin typeface="Tahoma" charset="0"/>
              <a:ea typeface="ＭＳ Ｐゴシック" charset="0"/>
            </a:endParaRPr>
          </a:p>
          <a:p>
            <a:pPr marL="342849" marR="0" lvl="0" indent="-342849" algn="r" defTabSz="914400" rtl="1" eaLnBrk="1" fontAlgn="base" latinLnBrk="0" hangingPunct="1">
              <a:lnSpc>
                <a:spcPct val="100000"/>
              </a:lnSpc>
              <a:spcBef>
                <a:spcPct val="20000"/>
              </a:spcBef>
              <a:spcAft>
                <a:spcPct val="0"/>
              </a:spcAft>
              <a:buClr>
                <a:srgbClr val="FFCC66"/>
              </a:buClr>
              <a:buSzPct val="65000"/>
              <a:buFont typeface="Wingdings" charset="0"/>
              <a:buChar char="n"/>
              <a:tabLst/>
              <a:defRPr/>
            </a:pPr>
            <a:r>
              <a:rPr kumimoji="0" lang="ar-JO" sz="2800" b="1" i="0" u="none" strike="noStrike" kern="1200" cap="none" spc="0" normalizeH="0" baseline="0" noProof="0">
                <a:ln>
                  <a:noFill/>
                </a:ln>
                <a:solidFill>
                  <a:srgbClr val="FFFFFF"/>
                </a:solidFill>
                <a:effectLst>
                  <a:outerShdw blurRad="38100" dist="38100" dir="2700000" algn="tl">
                    <a:srgbClr val="000000"/>
                  </a:outerShdw>
                </a:effectLst>
                <a:uLnTx/>
                <a:uFillTx/>
                <a:latin typeface="Tahoma" charset="0"/>
                <a:ea typeface="ＭＳ Ｐゴシック" charset="0"/>
              </a:rPr>
              <a:t>محرمات قليلة</a:t>
            </a:r>
            <a:endParaRPr kumimoji="0" lang="en-US" sz="2800" b="1" i="0" u="none" strike="noStrike" kern="1200" cap="none" spc="0" normalizeH="0" baseline="0" noProof="0">
              <a:ln>
                <a:noFill/>
              </a:ln>
              <a:solidFill>
                <a:srgbClr val="FFFFFF"/>
              </a:solidFill>
              <a:effectLst>
                <a:outerShdw blurRad="38100" dist="38100" dir="2700000" algn="tl">
                  <a:srgbClr val="000000"/>
                </a:outerShdw>
              </a:effectLst>
              <a:uLnTx/>
              <a:uFillTx/>
              <a:latin typeface="Tahoma" charset="0"/>
              <a:ea typeface="ＭＳ Ｐゴシック" charset="0"/>
            </a:endParaRPr>
          </a:p>
        </p:txBody>
      </p:sp>
      <p:sp>
        <p:nvSpPr>
          <p:cNvPr id="18436" name="Rectangle 4"/>
          <p:cNvSpPr>
            <a:spLocks noGrp="1" noChangeArrowheads="1"/>
          </p:cNvSpPr>
          <p:nvPr>
            <p:ph type="body" sz="half" idx="1"/>
          </p:nvPr>
        </p:nvSpPr>
        <p:spPr>
          <a:xfrm>
            <a:off x="1487488" y="1628775"/>
            <a:ext cx="2209800" cy="685800"/>
          </a:xfrm>
          <a:solidFill>
            <a:srgbClr val="000000"/>
          </a:solidFill>
        </p:spPr>
        <p:txBody>
          <a:bodyPr/>
          <a:lstStyle/>
          <a:p>
            <a:pPr algn="ctr" eaLnBrk="1" hangingPunct="1">
              <a:buFont typeface="Wingdings" charset="0"/>
              <a:buNone/>
              <a:defRPr/>
            </a:pPr>
            <a:r>
              <a:rPr lang="ar-JO" sz="3200" b="1" i="1">
                <a:effectLst>
                  <a:outerShdw blurRad="38100" dist="38100" dir="2700000" algn="tl">
                    <a:srgbClr val="663300"/>
                  </a:outerShdw>
                </a:effectLst>
                <a:latin typeface="Tahoma" charset="0"/>
                <a:ea typeface="ＭＳ Ｐゴシック" charset="0"/>
                <a:cs typeface="ＭＳ Ｐゴシック" charset="0"/>
              </a:rPr>
              <a:t>اليهود</a:t>
            </a:r>
            <a:endParaRPr lang="en-US" sz="3200" b="1" i="1">
              <a:effectLst>
                <a:outerShdw blurRad="38100" dist="38100" dir="2700000" algn="tl">
                  <a:srgbClr val="663300"/>
                </a:outerShdw>
              </a:effectLst>
              <a:latin typeface="Tahoma" charset="0"/>
              <a:ea typeface="ＭＳ Ｐゴシック" charset="0"/>
              <a:cs typeface="ＭＳ Ｐゴシック" charset="0"/>
            </a:endParaRPr>
          </a:p>
        </p:txBody>
      </p:sp>
      <p:sp>
        <p:nvSpPr>
          <p:cNvPr id="12" name="Text Box 37">
            <a:extLst>
              <a:ext uri="{FF2B5EF4-FFF2-40B4-BE49-F238E27FC236}">
                <a16:creationId xmlns:a16="http://schemas.microsoft.com/office/drawing/2014/main" id="{41EEB69E-7905-2A49-86FE-9B6F860DA543}"/>
              </a:ext>
            </a:extLst>
          </p:cNvPr>
          <p:cNvSpPr txBox="1">
            <a:spLocks noChangeArrowheads="1"/>
          </p:cNvSpPr>
          <p:nvPr/>
        </p:nvSpPr>
        <p:spPr bwMode="auto">
          <a:xfrm>
            <a:off x="8295866" y="-27384"/>
            <a:ext cx="901478" cy="463834"/>
          </a:xfrm>
          <a:prstGeom prst="rect">
            <a:avLst/>
          </a:prstGeom>
          <a:solidFill>
            <a:srgbClr val="00000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lIns="89986" tIns="46794" rIns="89986" bIns="46794">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400" b="1"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180ب</a:t>
            </a:r>
            <a:endParaRPr kumimoji="0" lang="en-US" sz="2400" b="1"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97445699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18438">
                                            <p:txEl>
                                              <p:pRg st="0" end="0"/>
                                            </p:txEl>
                                          </p:spTgt>
                                        </p:tgtEl>
                                        <p:attrNameLst>
                                          <p:attrName>style.visibility</p:attrName>
                                        </p:attrNameLst>
                                      </p:cBhvr>
                                      <p:to>
                                        <p:strVal val="visible"/>
                                      </p:to>
                                    </p:set>
                                    <p:animEffect transition="in" filter="fade">
                                      <p:cBhvr>
                                        <p:cTn id="7" dur="500"/>
                                        <p:tgtEl>
                                          <p:spTgt spid="18438">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8438">
                                            <p:txEl>
                                              <p:pRg st="1" end="1"/>
                                            </p:txEl>
                                          </p:spTgt>
                                        </p:tgtEl>
                                        <p:attrNameLst>
                                          <p:attrName>style.visibility</p:attrName>
                                        </p:attrNameLst>
                                      </p:cBhvr>
                                      <p:to>
                                        <p:strVal val="visible"/>
                                      </p:to>
                                    </p:set>
                                    <p:animEffect transition="in" filter="fade">
                                      <p:cBhvr>
                                        <p:cTn id="12" dur="500"/>
                                        <p:tgtEl>
                                          <p:spTgt spid="18438">
                                            <p:txEl>
                                              <p:pRg st="1" end="1"/>
                                            </p:txEl>
                                          </p:spTgt>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10" presetClass="entr" presetSubtype="0" fill="hold" grpId="0" nodeType="clickEffect">
                                  <p:stCondLst>
                                    <p:cond delay="0"/>
                                  </p:stCondLst>
                                  <p:childTnLst>
                                    <p:set>
                                      <p:cBhvr>
                                        <p:cTn id="16" dur="1" fill="hold">
                                          <p:stCondLst>
                                            <p:cond delay="0"/>
                                          </p:stCondLst>
                                        </p:cTn>
                                        <p:tgtEl>
                                          <p:spTgt spid="18439">
                                            <p:txEl>
                                              <p:pRg st="0" end="0"/>
                                            </p:txEl>
                                          </p:spTgt>
                                        </p:tgtEl>
                                        <p:attrNameLst>
                                          <p:attrName>style.visibility</p:attrName>
                                        </p:attrNameLst>
                                      </p:cBhvr>
                                      <p:to>
                                        <p:strVal val="visible"/>
                                      </p:to>
                                    </p:set>
                                    <p:animEffect transition="in" filter="fade">
                                      <p:cBhvr>
                                        <p:cTn id="17" dur="500"/>
                                        <p:tgtEl>
                                          <p:spTgt spid="18439">
                                            <p:txEl>
                                              <p:pRg st="0" end="0"/>
                                            </p:txEl>
                                          </p:spTgt>
                                        </p:tgtEl>
                                      </p:cBhvr>
                                    </p:animEffect>
                                  </p:childTnLst>
                                </p:cTn>
                              </p:par>
                            </p:childTnLst>
                          </p:cTn>
                        </p:par>
                      </p:childTnLst>
                    </p:cTn>
                  </p:par>
                  <p:par>
                    <p:cTn id="18" fill="hold" nodeType="clickPar">
                      <p:stCondLst>
                        <p:cond delay="indefinite"/>
                      </p:stCondLst>
                      <p:childTnLst>
                        <p:par>
                          <p:cTn id="19" fill="hold" nodeType="withGroup">
                            <p:stCondLst>
                              <p:cond delay="0"/>
                            </p:stCondLst>
                            <p:childTnLst>
                              <p:par>
                                <p:cTn id="20" presetID="10" presetClass="entr" presetSubtype="0" fill="hold" grpId="0" nodeType="clickEffect">
                                  <p:stCondLst>
                                    <p:cond delay="0"/>
                                  </p:stCondLst>
                                  <p:childTnLst>
                                    <p:set>
                                      <p:cBhvr>
                                        <p:cTn id="21" dur="1" fill="hold">
                                          <p:stCondLst>
                                            <p:cond delay="0"/>
                                          </p:stCondLst>
                                        </p:cTn>
                                        <p:tgtEl>
                                          <p:spTgt spid="18439">
                                            <p:txEl>
                                              <p:pRg st="1" end="1"/>
                                            </p:txEl>
                                          </p:spTgt>
                                        </p:tgtEl>
                                        <p:attrNameLst>
                                          <p:attrName>style.visibility</p:attrName>
                                        </p:attrNameLst>
                                      </p:cBhvr>
                                      <p:to>
                                        <p:strVal val="visible"/>
                                      </p:to>
                                    </p:set>
                                    <p:animEffect transition="in" filter="fade">
                                      <p:cBhvr>
                                        <p:cTn id="22" dur="500"/>
                                        <p:tgtEl>
                                          <p:spTgt spid="18439">
                                            <p:txEl>
                                              <p:pRg st="1" end="1"/>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438" grpId="0" build="p" autoUpdateAnimBg="0"/>
      <p:bldP spid="18439" grpId="0" build="p" autoUpdateAnimBg="0"/>
    </p:bldLst>
  </p:timing>
</p:sld>
</file>

<file path=ppt/slides/slide1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7" name="Rectangle 3"/>
          <p:cNvSpPr>
            <a:spLocks noGrp="1" noChangeArrowheads="1"/>
          </p:cNvSpPr>
          <p:nvPr>
            <p:ph type="title" idx="4294967295"/>
          </p:nvPr>
        </p:nvSpPr>
        <p:spPr>
          <a:xfrm>
            <a:off x="0" y="0"/>
            <a:ext cx="9144000" cy="762000"/>
          </a:xfrm>
          <a:gradFill rotWithShape="0">
            <a:gsLst>
              <a:gs pos="0">
                <a:schemeClr val="accent2"/>
              </a:gs>
              <a:gs pos="100000">
                <a:schemeClr val="accent2">
                  <a:gamma/>
                  <a:shade val="46275"/>
                  <a:invGamma/>
                </a:schemeClr>
              </a:gs>
            </a:gsLst>
            <a:path path="shape">
              <a:fillToRect l="50000" t="50000" r="50000" b="50000"/>
            </a:path>
          </a:gradFill>
          <a:effectLst>
            <a:outerShdw blurRad="63500" dist="35921" dir="2700000" algn="ctr" rotWithShape="0">
              <a:schemeClr val="tx2">
                <a:alpha val="74998"/>
              </a:schemeClr>
            </a:outerShdw>
          </a:effectLst>
        </p:spPr>
        <p:txBody>
          <a:bodyPr/>
          <a:lstStyle/>
          <a:p>
            <a:pPr eaLnBrk="1" hangingPunct="1">
              <a:defRPr/>
            </a:pPr>
            <a:r>
              <a:rPr lang="ar-JO" dirty="0">
                <a:solidFill>
                  <a:schemeClr val="bg1"/>
                </a:solidFill>
                <a:effectLst>
                  <a:outerShdw blurRad="38100" dist="38100" dir="2700000" algn="tl">
                    <a:srgbClr val="000000"/>
                  </a:outerShdw>
                </a:effectLst>
                <a:ea typeface="ＭＳ Ｐゴシック" charset="0"/>
                <a:cs typeface="ＭＳ Ｐゴシック" charset="0"/>
              </a:rPr>
              <a:t>كيف نكون متحدين</a:t>
            </a:r>
            <a:endParaRPr lang="en-US" dirty="0">
              <a:ea typeface="ＭＳ Ｐゴシック" charset="0"/>
              <a:cs typeface="ＭＳ Ｐゴシック" charset="0"/>
            </a:endParaRPr>
          </a:p>
        </p:txBody>
      </p:sp>
      <p:grpSp>
        <p:nvGrpSpPr>
          <p:cNvPr id="3" name="Group 2"/>
          <p:cNvGrpSpPr>
            <a:grpSpLocks noChangeAspect="1"/>
          </p:cNvGrpSpPr>
          <p:nvPr/>
        </p:nvGrpSpPr>
        <p:grpSpPr>
          <a:xfrm>
            <a:off x="3371273" y="3971164"/>
            <a:ext cx="2401455" cy="1863147"/>
            <a:chOff x="3394366" y="2920569"/>
            <a:chExt cx="2401455" cy="1863147"/>
          </a:xfrm>
        </p:grpSpPr>
        <p:sp>
          <p:nvSpPr>
            <p:cNvPr id="24" name="Heart 23"/>
            <p:cNvSpPr/>
            <p:nvPr/>
          </p:nvSpPr>
          <p:spPr bwMode="auto">
            <a:xfrm>
              <a:off x="3394366" y="2920569"/>
              <a:ext cx="2401455" cy="1863147"/>
            </a:xfrm>
            <a:prstGeom prst="heart">
              <a:avLst/>
            </a:prstGeom>
            <a:solidFill>
              <a:srgbClr val="FF00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pitchFamily="-108" charset="-128"/>
                <a:cs typeface="ＭＳ Ｐゴシック" pitchFamily="-108" charset="-128"/>
              </a:endParaRPr>
            </a:p>
          </p:txBody>
        </p:sp>
        <p:sp>
          <p:nvSpPr>
            <p:cNvPr id="108548" name="Text Box 4"/>
            <p:cNvSpPr txBox="1">
              <a:spLocks noChangeArrowheads="1"/>
            </p:cNvSpPr>
            <p:nvPr/>
          </p:nvSpPr>
          <p:spPr bwMode="auto">
            <a:xfrm>
              <a:off x="3463636" y="3188855"/>
              <a:ext cx="2216727" cy="1323439"/>
            </a:xfrm>
            <a:prstGeom prst="rect">
              <a:avLst/>
            </a:prstGeom>
            <a:noFill/>
            <a:ln w="9525">
              <a:noFill/>
              <a:miter lim="800000"/>
              <a:headEnd/>
              <a:tailEnd/>
            </a:ln>
            <a:effectLst>
              <a:outerShdw blurRad="63500" dist="38099" dir="2700000" algn="ctr" rotWithShape="0">
                <a:schemeClr val="tx1">
                  <a:alpha val="74998"/>
                </a:schemeClr>
              </a:outerShdw>
            </a:effectLst>
          </p:spPr>
          <p:txBody>
            <a:bodyPr wrap="squar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محبة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الله</a:t>
              </a:r>
              <a:endParaRPr kumimoji="0" lang="en-US" sz="3200" b="1" i="0" u="none" strike="noStrike" kern="1200" cap="none" spc="0" normalizeH="0" baseline="0" noProof="0" dirty="0">
                <a:ln>
                  <a:noFill/>
                </a:ln>
                <a:solidFill>
                  <a:srgbClr val="FFFFFF"/>
                </a:solidFill>
                <a:effectLst/>
                <a:uLnTx/>
                <a:uFillTx/>
                <a:latin typeface="Times New Roman" charset="0"/>
                <a:ea typeface="ＭＳ Ｐゴシック" charset="0"/>
              </a:endParaRPr>
            </a:p>
          </p:txBody>
        </p:sp>
      </p:grpSp>
      <p:sp>
        <p:nvSpPr>
          <p:cNvPr id="12" name="Rectangle 2">
            <a:extLst>
              <a:ext uri="{FF2B5EF4-FFF2-40B4-BE49-F238E27FC236}">
                <a16:creationId xmlns:a16="http://schemas.microsoft.com/office/drawing/2014/main" id="{4B3F1BF2-4FFF-7247-B600-5ABF4E3B5025}"/>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أفسس 1-3</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9689650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7" name="Rectangle 3"/>
          <p:cNvSpPr>
            <a:spLocks noGrp="1" noChangeArrowheads="1"/>
          </p:cNvSpPr>
          <p:nvPr>
            <p:ph type="title" idx="4294967295"/>
          </p:nvPr>
        </p:nvSpPr>
        <p:spPr>
          <a:xfrm>
            <a:off x="0" y="0"/>
            <a:ext cx="9144000" cy="762000"/>
          </a:xfrm>
          <a:gradFill rotWithShape="0">
            <a:gsLst>
              <a:gs pos="0">
                <a:schemeClr val="accent2"/>
              </a:gs>
              <a:gs pos="100000">
                <a:schemeClr val="accent2">
                  <a:gamma/>
                  <a:shade val="46275"/>
                  <a:invGamma/>
                </a:schemeClr>
              </a:gs>
            </a:gsLst>
            <a:path path="shape">
              <a:fillToRect l="50000" t="50000" r="50000" b="50000"/>
            </a:path>
          </a:gradFill>
          <a:effectLst>
            <a:outerShdw blurRad="63500" dist="35921" dir="2700000" algn="ctr" rotWithShape="0">
              <a:schemeClr val="tx2">
                <a:alpha val="74998"/>
              </a:schemeClr>
            </a:outerShdw>
          </a:effectLst>
        </p:spPr>
        <p:txBody>
          <a:bodyPr/>
          <a:lstStyle/>
          <a:p>
            <a:pPr eaLnBrk="1" hangingPunct="1">
              <a:defRPr/>
            </a:pPr>
            <a:r>
              <a:rPr lang="ar-JO" dirty="0">
                <a:solidFill>
                  <a:schemeClr val="bg1"/>
                </a:solidFill>
                <a:effectLst>
                  <a:outerShdw blurRad="38100" dist="38100" dir="2700000" algn="tl">
                    <a:srgbClr val="000000"/>
                  </a:outerShdw>
                </a:effectLst>
                <a:ea typeface="ＭＳ Ｐゴシック" charset="0"/>
                <a:cs typeface="ＭＳ Ｐゴシック" charset="0"/>
              </a:rPr>
              <a:t>كيف نكون متحدين</a:t>
            </a:r>
            <a:endParaRPr lang="en-US" dirty="0">
              <a:ea typeface="ＭＳ Ｐゴシック" charset="0"/>
              <a:cs typeface="ＭＳ Ｐゴシック" charset="0"/>
            </a:endParaRPr>
          </a:p>
        </p:txBody>
      </p:sp>
      <p:grpSp>
        <p:nvGrpSpPr>
          <p:cNvPr id="4" name="Group 3"/>
          <p:cNvGrpSpPr/>
          <p:nvPr/>
        </p:nvGrpSpPr>
        <p:grpSpPr>
          <a:xfrm>
            <a:off x="1956726" y="2378337"/>
            <a:ext cx="5230548" cy="4170790"/>
            <a:chOff x="2362200" y="1408546"/>
            <a:chExt cx="5230548" cy="4320886"/>
          </a:xfrm>
        </p:grpSpPr>
        <p:sp>
          <p:nvSpPr>
            <p:cNvPr id="2" name="Heart 1"/>
            <p:cNvSpPr>
              <a:spLocks noChangeAspect="1"/>
            </p:cNvSpPr>
            <p:nvPr/>
          </p:nvSpPr>
          <p:spPr bwMode="auto">
            <a:xfrm>
              <a:off x="2362200" y="1408546"/>
              <a:ext cx="5230548" cy="4320886"/>
            </a:xfrm>
            <a:prstGeom prst="heart">
              <a:avLst/>
            </a:prstGeom>
            <a:solidFill>
              <a:srgbClr val="0000FF"/>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pitchFamily="-108" charset="-128"/>
                <a:cs typeface="ＭＳ Ｐゴシック" pitchFamily="-108" charset="-128"/>
              </a:endParaRPr>
            </a:p>
          </p:txBody>
        </p:sp>
        <p:sp>
          <p:nvSpPr>
            <p:cNvPr id="23" name="Text Box 4"/>
            <p:cNvSpPr txBox="1">
              <a:spLocks noChangeArrowheads="1"/>
            </p:cNvSpPr>
            <p:nvPr/>
          </p:nvSpPr>
          <p:spPr bwMode="auto">
            <a:xfrm>
              <a:off x="2698402" y="2263761"/>
              <a:ext cx="4558145" cy="733361"/>
            </a:xfrm>
            <a:prstGeom prst="rect">
              <a:avLst/>
            </a:prstGeom>
            <a:noFill/>
            <a:ln w="9525">
              <a:noFill/>
              <a:miter lim="800000"/>
              <a:headEnd/>
              <a:tailEnd/>
            </a:ln>
            <a:effectLst>
              <a:outerShdw blurRad="63500" dist="38099" dir="2700000" algn="ctr" rotWithShape="0">
                <a:schemeClr val="tx1">
                  <a:alpha val="74998"/>
                </a:schemeClr>
              </a:outerShdw>
            </a:effectLst>
          </p:spPr>
          <p:txBody>
            <a:bodyPr wrap="squar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محبة الكنيسة</a:t>
              </a:r>
              <a:endParaRPr kumimoji="0" lang="en-US" sz="3200" b="1" i="0" u="none" strike="noStrike" kern="1200" cap="none" spc="0" normalizeH="0" baseline="0" noProof="0" dirty="0">
                <a:ln>
                  <a:noFill/>
                </a:ln>
                <a:solidFill>
                  <a:srgbClr val="FFFFFF"/>
                </a:solidFill>
                <a:effectLst/>
                <a:uLnTx/>
                <a:uFillTx/>
                <a:latin typeface="Times New Roman" charset="0"/>
                <a:ea typeface="ＭＳ Ｐゴシック" charset="0"/>
              </a:endParaRPr>
            </a:p>
          </p:txBody>
        </p:sp>
      </p:grpSp>
      <p:grpSp>
        <p:nvGrpSpPr>
          <p:cNvPr id="3" name="Group 2"/>
          <p:cNvGrpSpPr>
            <a:grpSpLocks noChangeAspect="1"/>
          </p:cNvGrpSpPr>
          <p:nvPr/>
        </p:nvGrpSpPr>
        <p:grpSpPr>
          <a:xfrm>
            <a:off x="3371273" y="3971164"/>
            <a:ext cx="2401455" cy="1863147"/>
            <a:chOff x="3394366" y="2920569"/>
            <a:chExt cx="2401455" cy="1863147"/>
          </a:xfrm>
        </p:grpSpPr>
        <p:sp>
          <p:nvSpPr>
            <p:cNvPr id="24" name="Heart 23"/>
            <p:cNvSpPr/>
            <p:nvPr/>
          </p:nvSpPr>
          <p:spPr bwMode="auto">
            <a:xfrm>
              <a:off x="3394366" y="2920569"/>
              <a:ext cx="2401455" cy="1863147"/>
            </a:xfrm>
            <a:prstGeom prst="heart">
              <a:avLst/>
            </a:prstGeom>
            <a:solidFill>
              <a:srgbClr val="FF00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pitchFamily="-108" charset="-128"/>
                <a:cs typeface="ＭＳ Ｐゴシック" pitchFamily="-108" charset="-128"/>
              </a:endParaRPr>
            </a:p>
          </p:txBody>
        </p:sp>
        <p:sp>
          <p:nvSpPr>
            <p:cNvPr id="108548" name="Text Box 4"/>
            <p:cNvSpPr txBox="1">
              <a:spLocks noChangeArrowheads="1"/>
            </p:cNvSpPr>
            <p:nvPr/>
          </p:nvSpPr>
          <p:spPr bwMode="auto">
            <a:xfrm>
              <a:off x="3463636" y="3188855"/>
              <a:ext cx="2216727" cy="1323439"/>
            </a:xfrm>
            <a:prstGeom prst="rect">
              <a:avLst/>
            </a:prstGeom>
            <a:noFill/>
            <a:ln w="9525">
              <a:noFill/>
              <a:miter lim="800000"/>
              <a:headEnd/>
              <a:tailEnd/>
            </a:ln>
            <a:effectLst>
              <a:outerShdw blurRad="63500" dist="38099" dir="2700000" algn="ctr" rotWithShape="0">
                <a:schemeClr val="tx1">
                  <a:alpha val="74998"/>
                </a:schemeClr>
              </a:outerShdw>
            </a:effectLst>
          </p:spPr>
          <p:txBody>
            <a:bodyPr wrap="squar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محبة</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الله</a:t>
              </a:r>
              <a:endParaRPr kumimoji="0" lang="en-US" sz="3200" b="1" i="0" u="none" strike="noStrike" kern="1200" cap="none" spc="0" normalizeH="0" baseline="0" noProof="0" dirty="0">
                <a:ln>
                  <a:noFill/>
                </a:ln>
                <a:solidFill>
                  <a:srgbClr val="FFFFFF"/>
                </a:solidFill>
                <a:effectLst/>
                <a:uLnTx/>
                <a:uFillTx/>
                <a:latin typeface="Times New Roman" charset="0"/>
                <a:ea typeface="ＭＳ Ｐゴシック" charset="0"/>
              </a:endParaRPr>
            </a:p>
          </p:txBody>
        </p:sp>
      </p:grpSp>
      <p:sp>
        <p:nvSpPr>
          <p:cNvPr id="12" name="Rectangle 2">
            <a:extLst>
              <a:ext uri="{FF2B5EF4-FFF2-40B4-BE49-F238E27FC236}">
                <a16:creationId xmlns:a16="http://schemas.microsoft.com/office/drawing/2014/main" id="{C1F94DB4-F49A-7042-8F3C-425FAE338753}"/>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أفسس 4-6</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476928154"/>
      </p:ext>
    </p:extLst>
  </p:cSld>
  <p:clrMapOvr>
    <a:masterClrMapping/>
  </p:clrMapOvr>
</p:sld>
</file>

<file path=ppt/slides/slide1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8547" name="Rectangle 3"/>
          <p:cNvSpPr>
            <a:spLocks noGrp="1" noChangeArrowheads="1"/>
          </p:cNvSpPr>
          <p:nvPr>
            <p:ph type="title" idx="4294967295"/>
          </p:nvPr>
        </p:nvSpPr>
        <p:spPr>
          <a:xfrm>
            <a:off x="0" y="0"/>
            <a:ext cx="9144000" cy="762000"/>
          </a:xfrm>
          <a:gradFill rotWithShape="0">
            <a:gsLst>
              <a:gs pos="0">
                <a:schemeClr val="accent2"/>
              </a:gs>
              <a:gs pos="100000">
                <a:schemeClr val="accent2">
                  <a:gamma/>
                  <a:shade val="46275"/>
                  <a:invGamma/>
                </a:schemeClr>
              </a:gs>
            </a:gsLst>
            <a:path path="shape">
              <a:fillToRect l="50000" t="50000" r="50000" b="50000"/>
            </a:path>
          </a:gradFill>
          <a:effectLst>
            <a:outerShdw blurRad="63500" dist="35921" dir="2700000" algn="ctr" rotWithShape="0">
              <a:schemeClr val="tx2">
                <a:alpha val="74998"/>
              </a:schemeClr>
            </a:outerShdw>
          </a:effectLst>
        </p:spPr>
        <p:txBody>
          <a:bodyPr/>
          <a:lstStyle/>
          <a:p>
            <a:pPr eaLnBrk="1" hangingPunct="1">
              <a:defRPr/>
            </a:pPr>
            <a:r>
              <a:rPr lang="ar-JO" dirty="0">
                <a:solidFill>
                  <a:schemeClr val="bg1"/>
                </a:solidFill>
                <a:effectLst>
                  <a:outerShdw blurRad="38100" dist="38100" dir="2700000" algn="tl">
                    <a:srgbClr val="000000"/>
                  </a:outerShdw>
                </a:effectLst>
                <a:ea typeface="ＭＳ Ｐゴシック" charset="0"/>
                <a:cs typeface="ＭＳ Ｐゴシック" charset="0"/>
              </a:rPr>
              <a:t>كيف نكون متحدين</a:t>
            </a:r>
            <a:endParaRPr lang="en-US" dirty="0">
              <a:ea typeface="ＭＳ Ｐゴシック" charset="0"/>
              <a:cs typeface="ＭＳ Ｐゴシック" charset="0"/>
            </a:endParaRPr>
          </a:p>
        </p:txBody>
      </p:sp>
      <p:grpSp>
        <p:nvGrpSpPr>
          <p:cNvPr id="27" name="Group 26"/>
          <p:cNvGrpSpPr/>
          <p:nvPr/>
        </p:nvGrpSpPr>
        <p:grpSpPr>
          <a:xfrm>
            <a:off x="565728" y="565699"/>
            <a:ext cx="8012545" cy="6211455"/>
            <a:chOff x="2362200" y="1408546"/>
            <a:chExt cx="5230548" cy="4320886"/>
          </a:xfrm>
        </p:grpSpPr>
        <p:sp>
          <p:nvSpPr>
            <p:cNvPr id="28" name="Heart 27"/>
            <p:cNvSpPr>
              <a:spLocks noChangeAspect="1"/>
            </p:cNvSpPr>
            <p:nvPr/>
          </p:nvSpPr>
          <p:spPr bwMode="auto">
            <a:xfrm>
              <a:off x="2362200" y="1408546"/>
              <a:ext cx="5230548" cy="4320886"/>
            </a:xfrm>
            <a:prstGeom prst="heart">
              <a:avLst/>
            </a:prstGeom>
            <a:solidFill>
              <a:srgbClr val="0080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pitchFamily="-108" charset="-128"/>
                <a:cs typeface="ＭＳ Ｐゴシック" pitchFamily="-108" charset="-128"/>
              </a:endParaRPr>
            </a:p>
          </p:txBody>
        </p:sp>
        <p:sp>
          <p:nvSpPr>
            <p:cNvPr id="29" name="Text Box 4"/>
            <p:cNvSpPr txBox="1">
              <a:spLocks noChangeArrowheads="1"/>
            </p:cNvSpPr>
            <p:nvPr/>
          </p:nvSpPr>
          <p:spPr bwMode="auto">
            <a:xfrm>
              <a:off x="2698402" y="2292993"/>
              <a:ext cx="4558145" cy="492428"/>
            </a:xfrm>
            <a:prstGeom prst="rect">
              <a:avLst/>
            </a:prstGeom>
            <a:noFill/>
            <a:ln w="9525">
              <a:noFill/>
              <a:miter lim="800000"/>
              <a:headEnd/>
              <a:tailEnd/>
            </a:ln>
            <a:effectLst>
              <a:outerShdw blurRad="63500" dist="38099" dir="2700000" algn="ctr" rotWithShape="0">
                <a:schemeClr val="tx1">
                  <a:alpha val="74998"/>
                </a:schemeClr>
              </a:outerShdw>
            </a:effectLst>
          </p:spPr>
          <p:txBody>
            <a:bodyPr wrap="squar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محبة الأمم</a:t>
              </a:r>
              <a:endParaRPr kumimoji="0" lang="en-US" sz="3200" b="1" i="0" u="none" strike="noStrike" kern="1200" cap="none" spc="0" normalizeH="0" baseline="0" noProof="0" dirty="0">
                <a:ln>
                  <a:noFill/>
                </a:ln>
                <a:solidFill>
                  <a:srgbClr val="FFFFFF"/>
                </a:solidFill>
                <a:effectLst/>
                <a:uLnTx/>
                <a:uFillTx/>
                <a:latin typeface="Times New Roman" charset="0"/>
                <a:ea typeface="ＭＳ Ｐゴシック" charset="0"/>
              </a:endParaRPr>
            </a:p>
          </p:txBody>
        </p:sp>
      </p:grpSp>
      <p:grpSp>
        <p:nvGrpSpPr>
          <p:cNvPr id="4" name="Group 3"/>
          <p:cNvGrpSpPr/>
          <p:nvPr/>
        </p:nvGrpSpPr>
        <p:grpSpPr>
          <a:xfrm>
            <a:off x="1956726" y="2378337"/>
            <a:ext cx="5230548" cy="4170790"/>
            <a:chOff x="2362200" y="1408546"/>
            <a:chExt cx="5230548" cy="4320886"/>
          </a:xfrm>
        </p:grpSpPr>
        <p:sp>
          <p:nvSpPr>
            <p:cNvPr id="2" name="Heart 1"/>
            <p:cNvSpPr>
              <a:spLocks noChangeAspect="1"/>
            </p:cNvSpPr>
            <p:nvPr/>
          </p:nvSpPr>
          <p:spPr bwMode="auto">
            <a:xfrm>
              <a:off x="2362200" y="1408546"/>
              <a:ext cx="5230548" cy="4320886"/>
            </a:xfrm>
            <a:prstGeom prst="heart">
              <a:avLst/>
            </a:prstGeom>
            <a:solidFill>
              <a:srgbClr val="0000FF"/>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pitchFamily="-108" charset="-128"/>
                <a:cs typeface="ＭＳ Ｐゴシック" pitchFamily="-108" charset="-128"/>
              </a:endParaRPr>
            </a:p>
          </p:txBody>
        </p:sp>
        <p:sp>
          <p:nvSpPr>
            <p:cNvPr id="23" name="Text Box 4"/>
            <p:cNvSpPr txBox="1">
              <a:spLocks noChangeArrowheads="1"/>
            </p:cNvSpPr>
            <p:nvPr/>
          </p:nvSpPr>
          <p:spPr bwMode="auto">
            <a:xfrm>
              <a:off x="2698402" y="2263761"/>
              <a:ext cx="4558145" cy="733361"/>
            </a:xfrm>
            <a:prstGeom prst="rect">
              <a:avLst/>
            </a:prstGeom>
            <a:noFill/>
            <a:ln w="9525">
              <a:noFill/>
              <a:miter lim="800000"/>
              <a:headEnd/>
              <a:tailEnd/>
            </a:ln>
            <a:effectLst>
              <a:outerShdw blurRad="63500" dist="38099" dir="2700000" algn="ctr" rotWithShape="0">
                <a:schemeClr val="tx1">
                  <a:alpha val="74998"/>
                </a:schemeClr>
              </a:outerShdw>
            </a:effectLst>
          </p:spPr>
          <p:txBody>
            <a:bodyPr wrap="squar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محبة الكنيسة</a:t>
              </a:r>
              <a:endParaRPr kumimoji="0" lang="en-US" sz="3200" b="1" i="0" u="none" strike="noStrike" kern="1200" cap="none" spc="0" normalizeH="0" baseline="0" noProof="0" dirty="0">
                <a:ln>
                  <a:noFill/>
                </a:ln>
                <a:solidFill>
                  <a:srgbClr val="FFFFFF"/>
                </a:solidFill>
                <a:effectLst/>
                <a:uLnTx/>
                <a:uFillTx/>
                <a:latin typeface="Times New Roman" charset="0"/>
                <a:ea typeface="ＭＳ Ｐゴシック" charset="0"/>
              </a:endParaRPr>
            </a:p>
          </p:txBody>
        </p:sp>
      </p:grpSp>
      <p:grpSp>
        <p:nvGrpSpPr>
          <p:cNvPr id="3" name="Group 2"/>
          <p:cNvGrpSpPr>
            <a:grpSpLocks noChangeAspect="1"/>
          </p:cNvGrpSpPr>
          <p:nvPr/>
        </p:nvGrpSpPr>
        <p:grpSpPr>
          <a:xfrm>
            <a:off x="3371273" y="3971164"/>
            <a:ext cx="2401455" cy="1863147"/>
            <a:chOff x="3394366" y="2920569"/>
            <a:chExt cx="2401455" cy="1863147"/>
          </a:xfrm>
        </p:grpSpPr>
        <p:sp>
          <p:nvSpPr>
            <p:cNvPr id="24" name="Heart 23"/>
            <p:cNvSpPr/>
            <p:nvPr/>
          </p:nvSpPr>
          <p:spPr bwMode="auto">
            <a:xfrm>
              <a:off x="3394366" y="2920569"/>
              <a:ext cx="2401455" cy="1863147"/>
            </a:xfrm>
            <a:prstGeom prst="heart">
              <a:avLst/>
            </a:prstGeom>
            <a:solidFill>
              <a:srgbClr val="FF00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pitchFamily="-108" charset="-128"/>
                <a:cs typeface="ＭＳ Ｐゴシック" pitchFamily="-108" charset="-128"/>
              </a:endParaRPr>
            </a:p>
          </p:txBody>
        </p:sp>
        <p:sp>
          <p:nvSpPr>
            <p:cNvPr id="108548" name="Text Box 4"/>
            <p:cNvSpPr txBox="1">
              <a:spLocks noChangeArrowheads="1"/>
            </p:cNvSpPr>
            <p:nvPr/>
          </p:nvSpPr>
          <p:spPr bwMode="auto">
            <a:xfrm>
              <a:off x="3463636" y="3188855"/>
              <a:ext cx="2216727" cy="1323439"/>
            </a:xfrm>
            <a:prstGeom prst="rect">
              <a:avLst/>
            </a:prstGeom>
            <a:noFill/>
            <a:ln w="9525">
              <a:noFill/>
              <a:miter lim="800000"/>
              <a:headEnd/>
              <a:tailEnd/>
            </a:ln>
            <a:effectLst>
              <a:outerShdw blurRad="63500" dist="38099" dir="2700000" algn="ctr" rotWithShape="0">
                <a:schemeClr val="tx1">
                  <a:alpha val="74998"/>
                </a:schemeClr>
              </a:outerShdw>
            </a:effectLst>
          </p:spPr>
          <p:txBody>
            <a:bodyPr wrap="square">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محبة</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الله</a:t>
              </a:r>
              <a:endParaRPr kumimoji="0" lang="en-US" sz="3200" b="1" i="0" u="none" strike="noStrike" kern="1200" cap="none" spc="0" normalizeH="0" baseline="0" noProof="0" dirty="0">
                <a:ln>
                  <a:noFill/>
                </a:ln>
                <a:solidFill>
                  <a:srgbClr val="FFFFFF"/>
                </a:solidFill>
                <a:effectLst/>
                <a:uLnTx/>
                <a:uFillTx/>
                <a:latin typeface="Times New Roman" charset="0"/>
                <a:ea typeface="ＭＳ Ｐゴシック" charset="0"/>
              </a:endParaRPr>
            </a:p>
          </p:txBody>
        </p:sp>
      </p:grpSp>
      <p:sp>
        <p:nvSpPr>
          <p:cNvPr id="12" name="Rectangle 2">
            <a:extLst>
              <a:ext uri="{FF2B5EF4-FFF2-40B4-BE49-F238E27FC236}">
                <a16:creationId xmlns:a16="http://schemas.microsoft.com/office/drawing/2014/main" id="{B6AAA264-07F0-7246-9F9E-F6746366D681}"/>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أفسس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3632594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55" presetClass="entr" presetSubtype="0" fill="hold" nodeType="clickEffect">
                                  <p:stCondLst>
                                    <p:cond delay="0"/>
                                  </p:stCondLst>
                                  <p:childTnLst>
                                    <p:set>
                                      <p:cBhvr>
                                        <p:cTn id="10" dur="1" fill="hold">
                                          <p:stCondLst>
                                            <p:cond delay="0"/>
                                          </p:stCondLst>
                                        </p:cTn>
                                        <p:tgtEl>
                                          <p:spTgt spid="4"/>
                                        </p:tgtEl>
                                        <p:attrNameLst>
                                          <p:attrName>style.visibility</p:attrName>
                                        </p:attrNameLst>
                                      </p:cBhvr>
                                      <p:to>
                                        <p:strVal val="visible"/>
                                      </p:to>
                                    </p:set>
                                    <p:anim calcmode="lin" valueType="num">
                                      <p:cBhvr>
                                        <p:cTn id="11" dur="1000" fill="hold"/>
                                        <p:tgtEl>
                                          <p:spTgt spid="4"/>
                                        </p:tgtEl>
                                        <p:attrNameLst>
                                          <p:attrName>ppt_w</p:attrName>
                                        </p:attrNameLst>
                                      </p:cBhvr>
                                      <p:tavLst>
                                        <p:tav tm="0">
                                          <p:val>
                                            <p:strVal val="#ppt_w*0.70"/>
                                          </p:val>
                                        </p:tav>
                                        <p:tav tm="100000">
                                          <p:val>
                                            <p:strVal val="#ppt_w"/>
                                          </p:val>
                                        </p:tav>
                                      </p:tavLst>
                                    </p:anim>
                                    <p:anim calcmode="lin" valueType="num">
                                      <p:cBhvr>
                                        <p:cTn id="12" dur="1000" fill="hold"/>
                                        <p:tgtEl>
                                          <p:spTgt spid="4"/>
                                        </p:tgtEl>
                                        <p:attrNameLst>
                                          <p:attrName>ppt_h</p:attrName>
                                        </p:attrNameLst>
                                      </p:cBhvr>
                                      <p:tavLst>
                                        <p:tav tm="0">
                                          <p:val>
                                            <p:strVal val="#ppt_h"/>
                                          </p:val>
                                        </p:tav>
                                        <p:tav tm="100000">
                                          <p:val>
                                            <p:strVal val="#ppt_h"/>
                                          </p:val>
                                        </p:tav>
                                      </p:tavLst>
                                    </p:anim>
                                    <p:animEffect transition="in" filter="fade">
                                      <p:cBhvr>
                                        <p:cTn id="13" dur="1000"/>
                                        <p:tgtEl>
                                          <p:spTgt spid="4"/>
                                        </p:tgtEl>
                                      </p:cBhvr>
                                    </p:animEffect>
                                  </p:childTnLst>
                                </p:cTn>
                              </p:par>
                            </p:childTnLst>
                          </p:cTn>
                        </p:par>
                      </p:childTnLst>
                    </p:cTn>
                  </p:par>
                  <p:par>
                    <p:cTn id="14" fill="hold">
                      <p:stCondLst>
                        <p:cond delay="indefinite"/>
                      </p:stCondLst>
                      <p:childTnLst>
                        <p:par>
                          <p:cTn id="15" fill="hold">
                            <p:stCondLst>
                              <p:cond delay="0"/>
                            </p:stCondLst>
                            <p:childTnLst>
                              <p:par>
                                <p:cTn id="16" presetID="55" presetClass="entr" presetSubtype="0" fill="hold" nodeType="clickEffect">
                                  <p:stCondLst>
                                    <p:cond delay="0"/>
                                  </p:stCondLst>
                                  <p:childTnLst>
                                    <p:set>
                                      <p:cBhvr>
                                        <p:cTn id="17" dur="1" fill="hold">
                                          <p:stCondLst>
                                            <p:cond delay="0"/>
                                          </p:stCondLst>
                                        </p:cTn>
                                        <p:tgtEl>
                                          <p:spTgt spid="27"/>
                                        </p:tgtEl>
                                        <p:attrNameLst>
                                          <p:attrName>style.visibility</p:attrName>
                                        </p:attrNameLst>
                                      </p:cBhvr>
                                      <p:to>
                                        <p:strVal val="visible"/>
                                      </p:to>
                                    </p:set>
                                    <p:anim calcmode="lin" valueType="num">
                                      <p:cBhvr>
                                        <p:cTn id="18" dur="1000" fill="hold"/>
                                        <p:tgtEl>
                                          <p:spTgt spid="27"/>
                                        </p:tgtEl>
                                        <p:attrNameLst>
                                          <p:attrName>ppt_w</p:attrName>
                                        </p:attrNameLst>
                                      </p:cBhvr>
                                      <p:tavLst>
                                        <p:tav tm="0">
                                          <p:val>
                                            <p:strVal val="#ppt_w*0.70"/>
                                          </p:val>
                                        </p:tav>
                                        <p:tav tm="100000">
                                          <p:val>
                                            <p:strVal val="#ppt_w"/>
                                          </p:val>
                                        </p:tav>
                                      </p:tavLst>
                                    </p:anim>
                                    <p:anim calcmode="lin" valueType="num">
                                      <p:cBhvr>
                                        <p:cTn id="19" dur="1000" fill="hold"/>
                                        <p:tgtEl>
                                          <p:spTgt spid="27"/>
                                        </p:tgtEl>
                                        <p:attrNameLst>
                                          <p:attrName>ppt_h</p:attrName>
                                        </p:attrNameLst>
                                      </p:cBhvr>
                                      <p:tavLst>
                                        <p:tav tm="0">
                                          <p:val>
                                            <p:strVal val="#ppt_h"/>
                                          </p:val>
                                        </p:tav>
                                        <p:tav tm="100000">
                                          <p:val>
                                            <p:strVal val="#ppt_h"/>
                                          </p:val>
                                        </p:tav>
                                      </p:tavLst>
                                    </p:anim>
                                    <p:animEffect transition="in" filter="fade">
                                      <p:cBhvr>
                                        <p:cTn id="20" dur="1000"/>
                                        <p:tgtEl>
                                          <p:spTgt spid="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9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647170" name="Picture 2" descr="Related image">
            <a:extLst>
              <a:ext uri="{FF2B5EF4-FFF2-40B4-BE49-F238E27FC236}">
                <a16:creationId xmlns:a16="http://schemas.microsoft.com/office/drawing/2014/main" id="{4B3F2CBB-49DE-CE4F-8FAF-A7247A9B5EB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66749" y="1253519"/>
            <a:ext cx="7289627" cy="5013841"/>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108520" y="6093295"/>
            <a:ext cx="9361040" cy="749533"/>
          </a:xfrm>
          <a:prstGeom prst="rect">
            <a:avLst/>
          </a:prstGeom>
          <a:solidFill>
            <a:srgbClr val="002060"/>
          </a:solid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الفكرة الرئيسية في أفسس</a:t>
            </a:r>
            <a:endParaRPr kumimoji="0" lang="en-US"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900098" name="Rectangle 2"/>
          <p:cNvSpPr>
            <a:spLocks noGrp="1" noChangeArrowheads="1"/>
          </p:cNvSpPr>
          <p:nvPr>
            <p:ph type="ctrTitle"/>
          </p:nvPr>
        </p:nvSpPr>
        <p:spPr>
          <a:xfrm>
            <a:off x="30201" y="6178"/>
            <a:ext cx="9120187" cy="1446653"/>
          </a:xfrm>
          <a:effectLst>
            <a:outerShdw blurRad="63500" dist="35921" dir="2700000" algn="ctr" rotWithShape="0">
              <a:schemeClr val="tx2">
                <a:alpha val="74998"/>
              </a:schemeClr>
            </a:outerShdw>
          </a:effectLst>
        </p:spPr>
        <p:txBody>
          <a:bodyPr/>
          <a:lstStyle/>
          <a:p>
            <a:pPr>
              <a:defRPr/>
            </a:pPr>
            <a:r>
              <a:rPr lang="ar-JO" sz="4800" dirty="0">
                <a:solidFill>
                  <a:schemeClr val="tx1"/>
                </a:solidFill>
                <a:effectLst>
                  <a:outerShdw blurRad="38100" dist="38100" dir="2700000" algn="tl">
                    <a:srgbClr val="000000">
                      <a:alpha val="43137"/>
                    </a:srgbClr>
                  </a:outerShdw>
                </a:effectLst>
                <a:ea typeface="ＭＳ Ｐゴシック" charset="0"/>
                <a:cs typeface="ＭＳ Ｐゴシック" charset="0"/>
              </a:rPr>
              <a:t>محبة الله، محبة الكنيسة </a:t>
            </a:r>
            <a:r>
              <a:rPr lang="ar-JO" sz="4800" dirty="0">
                <a:solidFill>
                  <a:srgbClr val="0070C0"/>
                </a:solidFill>
                <a:effectLst>
                  <a:outerShdw blurRad="38100" dist="38100" dir="2700000" algn="tl">
                    <a:srgbClr val="000000">
                      <a:alpha val="43137"/>
                    </a:srgbClr>
                  </a:outerShdw>
                </a:effectLst>
                <a:ea typeface="ＭＳ Ｐゴシック" charset="0"/>
                <a:cs typeface="ＭＳ Ｐゴシック" charset="0"/>
              </a:rPr>
              <a:t>بالتساوي</a:t>
            </a:r>
            <a:r>
              <a:rPr lang="ar-JO" sz="4800" dirty="0">
                <a:solidFill>
                  <a:schemeClr val="tx1"/>
                </a:solidFill>
                <a:effectLst>
                  <a:outerShdw blurRad="38100" dist="38100" dir="2700000" algn="tl">
                    <a:srgbClr val="000000">
                      <a:alpha val="43137"/>
                    </a:srgbClr>
                  </a:outerShdw>
                </a:effectLst>
                <a:ea typeface="ＭＳ Ｐゴシック" charset="0"/>
                <a:cs typeface="ＭＳ Ｐゴシック" charset="0"/>
              </a:rPr>
              <a:t>، و محبة الأمم</a:t>
            </a:r>
            <a:endParaRPr lang="en-US" sz="4800" dirty="0">
              <a:solidFill>
                <a:schemeClr val="tx1"/>
              </a:solidFill>
              <a:effectLst>
                <a:outerShdw blurRad="38100" dist="38100" dir="2700000" algn="tl">
                  <a:srgbClr val="000000">
                    <a:alpha val="43137"/>
                  </a:srgbClr>
                </a:outerShdw>
              </a:effectLst>
              <a:ea typeface="ＭＳ Ｐゴシック" charset="0"/>
              <a:cs typeface="ＭＳ Ｐゴシック" charset="0"/>
            </a:endParaRPr>
          </a:p>
        </p:txBody>
      </p:sp>
    </p:spTree>
    <p:extLst>
      <p:ext uri="{BB962C8B-B14F-4D97-AF65-F5344CB8AC3E}">
        <p14:creationId xmlns:p14="http://schemas.microsoft.com/office/powerpoint/2010/main" val="3264286138"/>
      </p:ext>
    </p:extLst>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3"/>
          <a:stretch>
            <a:fillRect/>
          </a:stretch>
        </p:blipFill>
        <p:spPr>
          <a:xfrm>
            <a:off x="0" y="0"/>
            <a:ext cx="9144000" cy="6858000"/>
          </a:xfrm>
          <a:prstGeom prst="rect">
            <a:avLst/>
          </a:prstGeom>
        </p:spPr>
      </p:pic>
      <p:sp>
        <p:nvSpPr>
          <p:cNvPr id="4098" name="Rectangle 2"/>
          <p:cNvSpPr>
            <a:spLocks noGrp="1" noChangeArrowheads="1"/>
          </p:cNvSpPr>
          <p:nvPr>
            <p:ph type="ctrTitle"/>
          </p:nvPr>
        </p:nvSpPr>
        <p:spPr>
          <a:xfrm>
            <a:off x="0" y="1340770"/>
            <a:ext cx="4756935" cy="1470025"/>
          </a:xfrm>
          <a:effectLst/>
        </p:spPr>
        <p:txBody>
          <a:bodyPr/>
          <a:lstStyle/>
          <a:p>
            <a:pPr rtl="1" eaLnBrk="1" hangingPunct="1">
              <a:defRPr/>
            </a:pPr>
            <a:r>
              <a:rPr lang="ar-SA" sz="11500" dirty="0">
                <a:solidFill>
                  <a:srgbClr val="FFCC66"/>
                </a:solidFill>
                <a:effectLst>
                  <a:glow rad="355600">
                    <a:schemeClr val="tx1"/>
                  </a:glow>
                </a:effectLst>
                <a:ea typeface="ＭＳ Ｐゴシック" charset="0"/>
                <a:cs typeface="Arial" panose="020B0604020202020204" pitchFamily="34" charset="0"/>
              </a:rPr>
              <a:t>متى</a:t>
            </a:r>
            <a:endParaRPr lang="en-US" sz="9600" dirty="0">
              <a:solidFill>
                <a:srgbClr val="FFCC66"/>
              </a:solidFill>
              <a:effectLst>
                <a:glow rad="355600">
                  <a:schemeClr val="tx1"/>
                </a:glow>
              </a:effectLst>
              <a:ea typeface="ＭＳ Ｐゴシック" charset="0"/>
              <a:cs typeface="ＭＳ Ｐゴシック" charset="0"/>
            </a:endParaRPr>
          </a:p>
        </p:txBody>
      </p:sp>
    </p:spTree>
    <p:extLst>
      <p:ext uri="{BB962C8B-B14F-4D97-AF65-F5344CB8AC3E}">
        <p14:creationId xmlns:p14="http://schemas.microsoft.com/office/powerpoint/2010/main" val="34397655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09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098" grpId="0"/>
    </p:bldLst>
  </p:timing>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0" y="15301"/>
            <a:ext cx="9144000" cy="1132162"/>
          </a:xfrm>
        </p:spPr>
        <p:txBody>
          <a:bodyPr/>
          <a:lstStyle/>
          <a:p>
            <a:r>
              <a:rPr lang="ar-JO" dirty="0">
                <a:effectLst>
                  <a:glow rad="165100">
                    <a:schemeClr val="tx1"/>
                  </a:glow>
                </a:effectLst>
              </a:rPr>
              <a:t>هل تثق بالملك الآن؟</a:t>
            </a:r>
            <a:endParaRPr lang="en-US" dirty="0">
              <a:effectLst>
                <a:glow rad="165100">
                  <a:schemeClr val="tx1"/>
                </a:glow>
              </a:effectLst>
            </a:endParaRPr>
          </a:p>
        </p:txBody>
      </p:sp>
      <p:pic>
        <p:nvPicPr>
          <p:cNvPr id="3" name="Picture 2"/>
          <p:cNvPicPr>
            <a:picLocks noChangeAspect="1"/>
          </p:cNvPicPr>
          <p:nvPr/>
        </p:nvPicPr>
        <p:blipFill>
          <a:blip r:embed="rId3"/>
          <a:stretch>
            <a:fillRect/>
          </a:stretch>
        </p:blipFill>
        <p:spPr>
          <a:xfrm>
            <a:off x="0" y="1270000"/>
            <a:ext cx="9144000" cy="4303059"/>
          </a:xfrm>
          <a:prstGeom prst="rect">
            <a:avLst/>
          </a:prstGeom>
        </p:spPr>
      </p:pic>
      <p:pic>
        <p:nvPicPr>
          <p:cNvPr id="4" name="Picture 3"/>
          <p:cNvPicPr>
            <a:picLocks noChangeAspect="1"/>
          </p:cNvPicPr>
          <p:nvPr/>
        </p:nvPicPr>
        <p:blipFill>
          <a:blip r:embed="rId4"/>
          <a:stretch>
            <a:fillRect/>
          </a:stretch>
        </p:blipFill>
        <p:spPr>
          <a:xfrm>
            <a:off x="-36512" y="4763574"/>
            <a:ext cx="3179347" cy="2121810"/>
          </a:xfrm>
          <a:prstGeom prst="rect">
            <a:avLst/>
          </a:prstGeom>
        </p:spPr>
      </p:pic>
      <p:sp>
        <p:nvSpPr>
          <p:cNvPr id="5" name="Title 1"/>
          <p:cNvSpPr txBox="1">
            <a:spLocks/>
          </p:cNvSpPr>
          <p:nvPr/>
        </p:nvSpPr>
        <p:spPr bwMode="auto">
          <a:xfrm>
            <a:off x="179512" y="1844824"/>
            <a:ext cx="8748464" cy="2259632"/>
          </a:xfrm>
          <a:prstGeom prst="rect">
            <a:avLst/>
          </a:prstGeom>
          <a:solidFill>
            <a:schemeClr val="tx1"/>
          </a:solidFill>
          <a:ln>
            <a:noFill/>
          </a:ln>
          <a:extLs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glow rad="165100">
                    <a:srgbClr val="000000"/>
                  </a:glow>
                </a:effectLst>
                <a:uLnTx/>
                <a:uFillTx/>
                <a:latin typeface="Arial" panose="020B0604020202020204" pitchFamily="34" charset="0"/>
                <a:ea typeface="ＭＳ Ｐゴシック" pitchFamily="-108" charset="-128"/>
                <a:cs typeface="Arial" panose="020B0604020202020204" pitchFamily="34" charset="0"/>
              </a:rPr>
              <a:t>قبل أن نصلي، "يا رب، ليأتي ملكوتك"</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glow rad="165100">
                    <a:srgbClr val="000000"/>
                  </a:glow>
                </a:effectLst>
                <a:uLnTx/>
                <a:uFillTx/>
                <a:latin typeface="Arial" panose="020B0604020202020204" pitchFamily="34" charset="0"/>
                <a:ea typeface="ＭＳ Ｐゴシック" pitchFamily="-108" charset="-128"/>
                <a:cs typeface="Arial" panose="020B0604020202020204" pitchFamily="34" charset="0"/>
              </a:rPr>
              <a:t> يجب أن نكون مستعدين للصلاة،</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glow rad="165100">
                    <a:srgbClr val="000000"/>
                  </a:glow>
                </a:effectLst>
                <a:uLnTx/>
                <a:uFillTx/>
                <a:latin typeface="Arial" panose="020B0604020202020204" pitchFamily="34" charset="0"/>
                <a:ea typeface="ＭＳ Ｐゴシック" pitchFamily="-108" charset="-128"/>
                <a:cs typeface="Arial" panose="020B0604020202020204" pitchFamily="34" charset="0"/>
              </a:rPr>
              <a:t> "ليذهب ملكوتي".</a:t>
            </a:r>
            <a:endParaRPr kumimoji="0" lang="en-US" sz="4000" b="1" u="none" strike="noStrike" kern="1200" cap="none" spc="0" normalizeH="0" baseline="0" noProof="0" dirty="0">
              <a:ln>
                <a:noFill/>
              </a:ln>
              <a:solidFill>
                <a:srgbClr val="FFFFFF"/>
              </a:solidFill>
              <a:effectLst>
                <a:glow rad="165100">
                  <a:srgbClr val="000000"/>
                </a:glow>
              </a:effectLst>
              <a:uLnTx/>
              <a:uFillTx/>
              <a:latin typeface="Arial" panose="020B0604020202020204" pitchFamily="34" charset="0"/>
              <a:ea typeface="ＭＳ Ｐゴシック" pitchFamily="-108" charset="-128"/>
              <a:cs typeface="Arial" panose="020B0604020202020204" pitchFamily="34" charset="0"/>
            </a:endParaRPr>
          </a:p>
        </p:txBody>
      </p:sp>
      <p:sp>
        <p:nvSpPr>
          <p:cNvPr id="6" name="Rectangle 2">
            <a:extLst>
              <a:ext uri="{FF2B5EF4-FFF2-40B4-BE49-F238E27FC236}">
                <a16:creationId xmlns:a16="http://schemas.microsoft.com/office/drawing/2014/main" id="{25B76B29-1D8E-E24C-8FC5-E1349019901F}"/>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متى</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3403408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00.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662530" name="Picture 2" descr="http://www.murraygroen.ca/_documents/3d%20human%20and%20question%20mark.jpg">
            <a:extLst>
              <a:ext uri="{FF2B5EF4-FFF2-40B4-BE49-F238E27FC236}">
                <a16:creationId xmlns:a16="http://schemas.microsoft.com/office/drawing/2014/main" id="{E64A7B24-3F38-EF4C-AFF3-042EC225DDB0}"/>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21190"/>
          <a:stretch/>
        </p:blipFill>
        <p:spPr bwMode="auto">
          <a:xfrm>
            <a:off x="-2" y="908720"/>
            <a:ext cx="4688633" cy="594928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368300"/>
            <a:ext cx="9143999" cy="1080120"/>
          </a:xfrm>
          <a:effectLst/>
        </p:spPr>
        <p:txBody>
          <a:bodyPr/>
          <a:lstStyle/>
          <a:p>
            <a:pPr>
              <a:defRPr/>
            </a:pPr>
            <a:r>
              <a:rPr lang="ar-JO" dirty="0">
                <a:solidFill>
                  <a:schemeClr val="tx2"/>
                </a:solidFill>
                <a:effectLst>
                  <a:glow rad="127000">
                    <a:schemeClr val="bg1"/>
                  </a:glow>
                </a:effectLst>
                <a:ea typeface="ＭＳ Ｐゴシック" charset="0"/>
                <a:cs typeface="ＭＳ Ｐゴシック" charset="0"/>
              </a:rPr>
              <a:t>فكر بالموضوع</a:t>
            </a:r>
            <a:endParaRPr lang="en-US" dirty="0">
              <a:solidFill>
                <a:schemeClr val="tx2"/>
              </a:solidFill>
              <a:effectLst>
                <a:glow rad="127000">
                  <a:schemeClr val="bg1"/>
                </a:glow>
              </a:effectLst>
              <a:ea typeface="ＭＳ Ｐゴシック" charset="0"/>
              <a:cs typeface="ＭＳ Ｐゴシック" charset="0"/>
            </a:endParaRPr>
          </a:p>
        </p:txBody>
      </p:sp>
      <p:sp>
        <p:nvSpPr>
          <p:cNvPr id="3" name="Rectangle 2">
            <a:extLst>
              <a:ext uri="{FF2B5EF4-FFF2-40B4-BE49-F238E27FC236}">
                <a16:creationId xmlns:a16="http://schemas.microsoft.com/office/drawing/2014/main" id="{F10ECCA3-41D0-A04D-87A8-D29079C9373F}"/>
              </a:ext>
            </a:extLst>
          </p:cNvPr>
          <p:cNvSpPr txBox="1">
            <a:spLocks noChangeArrowheads="1"/>
          </p:cNvSpPr>
          <p:nvPr/>
        </p:nvSpPr>
        <p:spPr bwMode="auto">
          <a:xfrm>
            <a:off x="3194720" y="1448420"/>
            <a:ext cx="5949280" cy="5041280"/>
          </a:xfrm>
          <a:prstGeom prst="rect">
            <a:avLst/>
          </a:prstGeom>
          <a:noFill/>
          <a:ln>
            <a:noFill/>
          </a:ln>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12700" marR="0" lvl="0" indent="-12700" algn="r" defTabSz="914400" rtl="0" eaLnBrk="0" fontAlgn="base" latinLnBrk="0" hangingPunct="0">
              <a:lnSpc>
                <a:spcPct val="100000"/>
              </a:lnSpc>
              <a:spcBef>
                <a:spcPct val="0"/>
              </a:spcBef>
              <a:spcAft>
                <a:spcPct val="0"/>
              </a:spcAft>
              <a:buClrTx/>
              <a:buSzTx/>
              <a:buFontTx/>
              <a:buNone/>
              <a:tabLst/>
              <a:defRPr/>
            </a:pPr>
            <a:r>
              <a:rPr kumimoji="0" lang="ar-JO" sz="28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هل تتصرف فعلاً باعتبار نفسك متساوياً مع الأعضاء الآخرين في جسد المسيح؟</a:t>
            </a:r>
            <a:r>
              <a:rPr kumimoji="0" lang="en-SG" sz="28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 </a:t>
            </a:r>
          </a:p>
          <a:p>
            <a:pPr marL="538163" marR="0" lvl="0" indent="-538163" algn="r" defTabSz="914400" rtl="1" eaLnBrk="0" fontAlgn="base" latinLnBrk="0" hangingPunct="0">
              <a:lnSpc>
                <a:spcPct val="100000"/>
              </a:lnSpc>
              <a:spcBef>
                <a:spcPct val="0"/>
              </a:spcBef>
              <a:spcAft>
                <a:spcPct val="0"/>
              </a:spcAft>
              <a:buClrTx/>
              <a:buSzTx/>
              <a:buFontTx/>
              <a:buNone/>
              <a:tabLst/>
              <a:defRPr/>
            </a:pPr>
            <a:r>
              <a:rPr kumimoji="0" lang="en-SG" sz="28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	</a:t>
            </a:r>
            <a:r>
              <a:rPr kumimoji="0" lang="ar-JO" sz="28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خادمات المنازل؟</a:t>
            </a:r>
            <a:endParaRPr kumimoji="0" lang="en-SG" sz="28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a:p>
            <a:pPr marL="538163" marR="0" lvl="0" indent="-538163" algn="r" defTabSz="914400" rtl="1" eaLnBrk="0" fontAlgn="base" latinLnBrk="0" hangingPunct="0">
              <a:lnSpc>
                <a:spcPct val="100000"/>
              </a:lnSpc>
              <a:spcBef>
                <a:spcPct val="0"/>
              </a:spcBef>
              <a:spcAft>
                <a:spcPct val="0"/>
              </a:spcAft>
              <a:buClrTx/>
              <a:buSzTx/>
              <a:buFontTx/>
              <a:buNone/>
              <a:tabLst/>
              <a:defRPr/>
            </a:pPr>
            <a:r>
              <a:rPr kumimoji="0" lang="en-SG" sz="28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	</a:t>
            </a:r>
            <a:r>
              <a:rPr kumimoji="0" lang="ar-JO" sz="28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العابرون</a:t>
            </a:r>
            <a:endParaRPr kumimoji="0" lang="en-SG" sz="28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a:p>
            <a:pPr marL="538163" marR="0" lvl="0" indent="-538163" algn="r" defTabSz="914400" rtl="1" eaLnBrk="0" fontAlgn="base" latinLnBrk="0" hangingPunct="0">
              <a:lnSpc>
                <a:spcPct val="100000"/>
              </a:lnSpc>
              <a:spcBef>
                <a:spcPct val="0"/>
              </a:spcBef>
              <a:spcAft>
                <a:spcPct val="0"/>
              </a:spcAft>
              <a:buClrTx/>
              <a:buSzTx/>
              <a:buFontTx/>
              <a:buNone/>
              <a:tabLst/>
              <a:defRPr/>
            </a:pPr>
            <a:r>
              <a:rPr kumimoji="0" lang="en-SG" sz="28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	</a:t>
            </a:r>
            <a:r>
              <a:rPr kumimoji="0" lang="ar-JO" sz="28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المؤمنون في السجون</a:t>
            </a:r>
            <a:endParaRPr kumimoji="0" lang="en-SG" sz="28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a:p>
            <a:pPr marL="538163" marR="0" lvl="0" indent="-538163" algn="r" defTabSz="914400" rtl="1" eaLnBrk="0" fontAlgn="base" latinLnBrk="0" hangingPunct="0">
              <a:lnSpc>
                <a:spcPct val="100000"/>
              </a:lnSpc>
              <a:spcBef>
                <a:spcPct val="0"/>
              </a:spcBef>
              <a:spcAft>
                <a:spcPct val="0"/>
              </a:spcAft>
              <a:buClrTx/>
              <a:buSzTx/>
              <a:buFontTx/>
              <a:buNone/>
              <a:tabLst/>
              <a:defRPr/>
            </a:pPr>
            <a:r>
              <a:rPr kumimoji="0" lang="en-SG" sz="28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	</a:t>
            </a:r>
            <a:r>
              <a:rPr kumimoji="0" lang="ar-JO" sz="28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الكنائس الفقيرة في الهند؟ ميانمار؟ بنغلادس ... الخ؟</a:t>
            </a:r>
            <a:endParaRPr kumimoji="0" lang="en-SG" sz="28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a:p>
            <a:pPr marL="12700" marR="0" lvl="0" indent="-12700" algn="l" defTabSz="914400" rtl="0" eaLnBrk="0" fontAlgn="base" latinLnBrk="0" hangingPunct="0">
              <a:lnSpc>
                <a:spcPct val="100000"/>
              </a:lnSpc>
              <a:spcBef>
                <a:spcPct val="0"/>
              </a:spcBef>
              <a:spcAft>
                <a:spcPct val="0"/>
              </a:spcAft>
              <a:buClrTx/>
              <a:buSzTx/>
              <a:buFontTx/>
              <a:buNone/>
              <a:tabLst/>
              <a:defRPr/>
            </a:pPr>
            <a:endParaRPr kumimoji="0" lang="ar-JO" sz="28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a:p>
            <a:pPr marL="12700" marR="0" lvl="0" indent="-12700" algn="r" defTabSz="914400" rtl="0" eaLnBrk="0" fontAlgn="base" latinLnBrk="0" hangingPunct="0">
              <a:lnSpc>
                <a:spcPct val="100000"/>
              </a:lnSpc>
              <a:spcBef>
                <a:spcPct val="0"/>
              </a:spcBef>
              <a:spcAft>
                <a:spcPct val="0"/>
              </a:spcAft>
              <a:buClrTx/>
              <a:buSzTx/>
              <a:buFontTx/>
              <a:buNone/>
              <a:tabLst/>
              <a:defRPr/>
            </a:pPr>
            <a:r>
              <a:rPr kumimoji="0" lang="ar-JO" sz="28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كيف تظهر وحدتك مع المؤمنين المختلفين عنك؟</a:t>
            </a:r>
            <a:endParaRPr kumimoji="0" lang="en-SG" sz="28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6264439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3">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3">
                                            <p:txEl>
                                              <p:pRg st="4" end="4"/>
                                            </p:txEl>
                                          </p:spTgt>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3">
                                            <p:txEl>
                                              <p:pRg st="6" end="6"/>
                                            </p:txEl>
                                          </p:spTgt>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1574800" y="0"/>
            <a:ext cx="9070975" cy="1143000"/>
          </a:xfrm>
        </p:spPr>
        <p:txBody>
          <a:bodyPr/>
          <a:lstStyle/>
          <a:p>
            <a:pPr algn="r"/>
            <a:r>
              <a:rPr lang="en-US" dirty="0">
                <a:solidFill>
                  <a:schemeClr val="tx1"/>
                </a:solidFill>
              </a:rPr>
              <a:t>Black</a:t>
            </a:r>
          </a:p>
        </p:txBody>
      </p:sp>
    </p:spTree>
    <p:extLst>
      <p:ext uri="{BB962C8B-B14F-4D97-AF65-F5344CB8AC3E}">
        <p14:creationId xmlns:p14="http://schemas.microsoft.com/office/powerpoint/2010/main" val="825511007"/>
      </p:ext>
    </p:extLst>
  </p:cSld>
  <p:clrMapOvr>
    <a:masterClrMapping/>
  </p:clrMapOvr>
  <p:transition/>
</p:sld>
</file>

<file path=ppt/slides/slide2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9921" name="Picture 2" descr="imitating Christ.jpg"/>
          <p:cNvPicPr>
            <a:picLocks noChangeAspect="1"/>
          </p:cNvPicPr>
          <p:nvPr/>
        </p:nvPicPr>
        <p:blipFill>
          <a:blip r:embed="rId3">
            <a:lum bright="16000"/>
            <a:extLst>
              <a:ext uri="{28A0092B-C50C-407E-A947-70E740481C1C}">
                <a14:useLocalDpi xmlns:a14="http://schemas.microsoft.com/office/drawing/2010/main"/>
              </a:ext>
            </a:extLst>
          </a:blip>
          <a:srcRect/>
          <a:stretch>
            <a:fillRect/>
          </a:stretch>
        </p:blipFill>
        <p:spPr bwMode="auto">
          <a:xfrm>
            <a:off x="-106652" y="0"/>
            <a:ext cx="9276523" cy="695739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09922" name="Rectangle 5"/>
          <p:cNvSpPr>
            <a:spLocks noChangeArrowheads="1"/>
          </p:cNvSpPr>
          <p:nvPr/>
        </p:nvSpPr>
        <p:spPr bwMode="auto">
          <a:xfrm>
            <a:off x="1933575" y="104775"/>
            <a:ext cx="9144000" cy="457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91429" tIns="45714" rIns="91429" bIns="45714">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EAEAEA"/>
              </a:solidFill>
              <a:effectLst/>
              <a:uLnTx/>
              <a:uFillTx/>
              <a:latin typeface="Times New Roman" charset="0"/>
              <a:ea typeface="ＭＳ Ｐゴシック" charset="0"/>
              <a:cs typeface="+mn-cs"/>
            </a:endParaRPr>
          </a:p>
        </p:txBody>
      </p:sp>
      <p:sp>
        <p:nvSpPr>
          <p:cNvPr id="209923" name="Rectangle 8"/>
          <p:cNvSpPr>
            <a:spLocks noChangeArrowheads="1"/>
          </p:cNvSpPr>
          <p:nvPr/>
        </p:nvSpPr>
        <p:spPr bwMode="auto">
          <a:xfrm>
            <a:off x="2733675" y="2805113"/>
            <a:ext cx="9144000" cy="457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91429" tIns="45714" rIns="91429" bIns="45714">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EAEAEA"/>
              </a:solidFill>
              <a:effectLst/>
              <a:uLnTx/>
              <a:uFillTx/>
              <a:latin typeface="Times New Roman" charset="0"/>
              <a:ea typeface="ＭＳ Ｐゴシック" charset="0"/>
              <a:cs typeface="+mn-cs"/>
            </a:endParaRPr>
          </a:p>
        </p:txBody>
      </p:sp>
      <p:sp>
        <p:nvSpPr>
          <p:cNvPr id="167941" name="Rectangle 10"/>
          <p:cNvSpPr>
            <a:spLocks noGrp="1" noChangeArrowheads="1"/>
          </p:cNvSpPr>
          <p:nvPr>
            <p:ph type="title" idx="4294967295"/>
          </p:nvPr>
        </p:nvSpPr>
        <p:spPr>
          <a:xfrm>
            <a:off x="1933575" y="163619"/>
            <a:ext cx="5328592" cy="3384550"/>
          </a:xfrm>
        </p:spPr>
        <p:txBody>
          <a:bodyPr/>
          <a:lstStyle/>
          <a:p>
            <a:pPr algn="ctr" eaLnBrk="1" hangingPunct="1">
              <a:defRPr/>
            </a:pPr>
            <a:r>
              <a:rPr lang="ar-SA" sz="8000" b="1" i="1">
                <a:solidFill>
                  <a:srgbClr val="CCFFFF"/>
                </a:solidFill>
                <a:effectLst>
                  <a:outerShdw blurRad="34925" dist="101600" dir="2700000" algn="tl" rotWithShape="0">
                    <a:srgbClr val="000000"/>
                  </a:outerShdw>
                </a:effectLst>
                <a:latin typeface="Arail" charset="0"/>
                <a:ea typeface="ＭＳ Ｐゴシック" charset="0"/>
                <a:cs typeface="Arail" charset="0"/>
              </a:rPr>
              <a:t>تقليد او التشبه بالسيد </a:t>
            </a:r>
            <a:endParaRPr lang="en-US" sz="8000" b="1" i="1">
              <a:solidFill>
                <a:srgbClr val="CCFFFF"/>
              </a:solidFill>
              <a:effectLst>
                <a:outerShdw blurRad="34925" dist="101600" dir="2700000" algn="tl" rotWithShape="0">
                  <a:srgbClr val="000000"/>
                </a:outerShdw>
              </a:effectLst>
              <a:latin typeface="Arail" charset="0"/>
              <a:ea typeface="ＭＳ Ｐゴシック" charset="0"/>
              <a:cs typeface="Arail" charset="0"/>
            </a:endParaRPr>
          </a:p>
        </p:txBody>
      </p:sp>
      <p:sp>
        <p:nvSpPr>
          <p:cNvPr id="167942" name="Rectangle 10"/>
          <p:cNvSpPr txBox="1">
            <a:spLocks noChangeArrowheads="1"/>
          </p:cNvSpPr>
          <p:nvPr/>
        </p:nvSpPr>
        <p:spPr bwMode="auto">
          <a:xfrm>
            <a:off x="25871" y="4006465"/>
            <a:ext cx="9143999" cy="10795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91429" tIns="45714" rIns="91429" bIns="45714" anchor="ct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4000" b="1" i="1" u="none" strike="noStrike" kern="0" cap="none" spc="0" normalizeH="0" baseline="0" noProof="0">
                <a:ln>
                  <a:noFill/>
                </a:ln>
                <a:solidFill>
                  <a:srgbClr val="CCFFFF"/>
                </a:solidFill>
                <a:effectLst>
                  <a:outerShdw blurRad="34925" dist="101600" dir="2700000" algn="tl" rotWithShape="0">
                    <a:srgbClr val="000000"/>
                  </a:outerShdw>
                </a:effectLst>
                <a:uLnTx/>
                <a:uFillTx/>
                <a:latin typeface="Arail" charset="0"/>
                <a:ea typeface="ＭＳ Ｐゴシック" charset="0"/>
                <a:cs typeface="Arail" charset="0"/>
              </a:rPr>
              <a:t>دراسة في فيلبي</a:t>
            </a:r>
            <a:endParaRPr kumimoji="0" lang="en-US" sz="2000" b="1" i="1" u="none" strike="noStrike" kern="1200" cap="none" spc="0" normalizeH="0" baseline="0" noProof="0">
              <a:ln>
                <a:noFill/>
              </a:ln>
              <a:solidFill>
                <a:srgbClr val="CCFFFF"/>
              </a:solidFill>
              <a:effectLst>
                <a:outerShdw blurRad="34925" dist="101600" dir="2700000" algn="tl" rotWithShape="0">
                  <a:srgbClr val="000000"/>
                </a:outerShdw>
              </a:effectLst>
              <a:uLnTx/>
              <a:uFillTx/>
              <a:latin typeface="Arail" charset="0"/>
              <a:ea typeface="ＭＳ Ｐゴシック" charset="0"/>
              <a:cs typeface="Arail" charset="0"/>
            </a:endParaRPr>
          </a:p>
        </p:txBody>
      </p:sp>
      <p:sp>
        <p:nvSpPr>
          <p:cNvPr id="9" name="Rectangle 8">
            <a:extLst>
              <a:ext uri="{FF2B5EF4-FFF2-40B4-BE49-F238E27FC236}">
                <a16:creationId xmlns:a16="http://schemas.microsoft.com/office/drawing/2014/main" id="{6A235C25-D2D1-3845-AA56-BBAF749251E7}"/>
              </a:ext>
            </a:extLst>
          </p:cNvPr>
          <p:cNvSpPr>
            <a:spLocks noChangeArrowheads="1"/>
          </p:cNvSpPr>
          <p:nvPr/>
        </p:nvSpPr>
        <p:spPr bwMode="auto">
          <a:xfrm>
            <a:off x="-36512" y="6381328"/>
            <a:ext cx="9180512" cy="476672"/>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457200" rtl="0" eaLnBrk="1" fontAlgn="auto" latinLnBrk="0" hangingPunct="1">
              <a:lnSpc>
                <a:spcPct val="100000"/>
              </a:lnSpc>
              <a:spcBef>
                <a:spcPct val="20000"/>
              </a:spcBef>
              <a:spcAft>
                <a:spcPts val="0"/>
              </a:spcAft>
              <a:buClr>
                <a:srgbClr val="FFCC00"/>
              </a:buClr>
              <a:buSzPct val="70000"/>
              <a:buFont typeface="Wingdings" charset="0"/>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د. ريك جريفيث</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مركز الدراسات اللاهوتية الأردني</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BibleStudyDownloads.org</a:t>
            </a:r>
          </a:p>
        </p:txBody>
      </p:sp>
    </p:spTree>
    <p:extLst>
      <p:ext uri="{BB962C8B-B14F-4D97-AF65-F5344CB8AC3E}">
        <p14:creationId xmlns:p14="http://schemas.microsoft.com/office/powerpoint/2010/main" val="11424211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67942"/>
                                        </p:tgtEl>
                                        <p:attrNameLst>
                                          <p:attrName>style.visibility</p:attrName>
                                        </p:attrNameLst>
                                      </p:cBhvr>
                                      <p:to>
                                        <p:strVal val="visible"/>
                                      </p:to>
                                    </p:set>
                                    <p:anim calcmode="lin" valueType="num">
                                      <p:cBhvr additive="base">
                                        <p:cTn id="7" dur="500" fill="hold"/>
                                        <p:tgtEl>
                                          <p:spTgt spid="167942"/>
                                        </p:tgtEl>
                                        <p:attrNameLst>
                                          <p:attrName>ppt_x</p:attrName>
                                        </p:attrNameLst>
                                      </p:cBhvr>
                                      <p:tavLst>
                                        <p:tav tm="0">
                                          <p:val>
                                            <p:strVal val="#ppt_x"/>
                                          </p:val>
                                        </p:tav>
                                        <p:tav tm="100000">
                                          <p:val>
                                            <p:strVal val="#ppt_x"/>
                                          </p:val>
                                        </p:tav>
                                      </p:tavLst>
                                    </p:anim>
                                    <p:anim calcmode="lin" valueType="num">
                                      <p:cBhvr additive="base">
                                        <p:cTn id="8" dur="500" fill="hold"/>
                                        <p:tgtEl>
                                          <p:spTgt spid="16794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67942" grpId="0"/>
    </p:bldLst>
  </p:timing>
</p:sld>
</file>

<file path=ppt/slides/slide20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cs typeface="ＭＳ Ｐゴシック" charset="0"/>
              </a:rPr>
              <a:t>الكلمة المفتاحية</a:t>
            </a:r>
            <a:endParaRPr lang="en-US" sz="4800" dirty="0">
              <a:effectLst>
                <a:glow rad="127000">
                  <a:schemeClr val="tx1"/>
                </a:glow>
              </a:effectLst>
              <a:ea typeface="ＭＳ Ｐゴシック" charset="0"/>
              <a:cs typeface="ＭＳ Ｐゴシック" charset="0"/>
            </a:endParaRPr>
          </a:p>
        </p:txBody>
      </p:sp>
      <p:sp>
        <p:nvSpPr>
          <p:cNvPr id="5" name="Rectangle 2"/>
          <p:cNvSpPr txBox="1">
            <a:spLocks noChangeArrowheads="1"/>
          </p:cNvSpPr>
          <p:nvPr/>
        </p:nvSpPr>
        <p:spPr bwMode="auto">
          <a:xfrm>
            <a:off x="0" y="2465380"/>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9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الفكر</a:t>
            </a:r>
            <a:endParaRPr kumimoji="0" lang="en-US" sz="9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فيلبي</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7" name="Text Box 24"/>
          <p:cNvSpPr txBox="1">
            <a:spLocks noChangeArrowheads="1"/>
          </p:cNvSpPr>
          <p:nvPr/>
        </p:nvSpPr>
        <p:spPr bwMode="auto">
          <a:xfrm>
            <a:off x="8360240" y="65344"/>
            <a:ext cx="704039"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181</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21794229"/>
      </p:ext>
    </p:extLst>
  </p:cSld>
  <p:clrMapOvr>
    <a:masterClrMapping/>
  </p:clrMapOvr>
  <p:transition/>
</p:sld>
</file>

<file path=ppt/slides/slide20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JO" sz="4800" dirty="0">
                <a:solidFill>
                  <a:schemeClr val="bg1"/>
                </a:solidFill>
                <a:effectLst>
                  <a:glow rad="101600">
                    <a:schemeClr val="tx1">
                      <a:alpha val="99000"/>
                    </a:schemeClr>
                  </a:glow>
                </a:effectLst>
              </a:rPr>
              <a:t>الموضوع الرئيسي</a:t>
            </a:r>
            <a:endParaRPr lang="en-US" sz="4800" dirty="0">
              <a:solidFill>
                <a:schemeClr val="bg1"/>
              </a:solidFill>
              <a:effectLst>
                <a:glow rad="101600">
                  <a:schemeClr val="tx1">
                    <a:alpha val="99000"/>
                  </a:schemeClr>
                </a:glow>
              </a:effectLst>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395536" y="1341868"/>
            <a:ext cx="8136904" cy="403221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1" lang="ar-JO" altLang="ja-JP" sz="4800" b="1" u="none" strike="noStrike" kern="1200" cap="none" spc="0" normalizeH="0" baseline="0" noProof="0" dirty="0">
                <a:ln>
                  <a:noFill/>
                </a:ln>
                <a:solidFill>
                  <a:srgbClr val="FFFFFF"/>
                </a:solidFill>
                <a:effectLst>
                  <a:glow rad="228600">
                    <a:srgbClr val="000000">
                      <a:alpha val="40000"/>
                    </a:srgbClr>
                  </a:glow>
                </a:effectLst>
                <a:uLnTx/>
                <a:uFillTx/>
                <a:latin typeface="Arial" panose="020B0604020202020204" pitchFamily="34" charset="0"/>
                <a:ea typeface="ＭＳ Ｐゴシック" charset="0"/>
                <a:cs typeface="Arial" panose="020B0604020202020204" pitchFamily="34" charset="0"/>
              </a:rPr>
              <a:t>نتائج التمثل</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1" lang="ar-JO" sz="4800" b="1" u="none" strike="noStrike" kern="1200" cap="none" spc="0" normalizeH="0" baseline="0" noProof="0" dirty="0">
                <a:ln>
                  <a:noFill/>
                </a:ln>
                <a:solidFill>
                  <a:srgbClr val="FFFFFF"/>
                </a:solidFill>
                <a:effectLst>
                  <a:glow rad="228600">
                    <a:srgbClr val="000000">
                      <a:alpha val="40000"/>
                    </a:srgbClr>
                  </a:glow>
                </a:effectLst>
                <a:uLnTx/>
                <a:uFillTx/>
                <a:latin typeface="Arial" panose="020B0604020202020204" pitchFamily="34" charset="0"/>
                <a:ea typeface="ＭＳ Ｐゴシック" charset="0"/>
                <a:cs typeface="ＭＳ Ｐゴシック" charset="0"/>
              </a:rPr>
              <a:t>بفكر المسيح</a:t>
            </a:r>
            <a:endParaRPr kumimoji="0" lang="en-US" sz="8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23</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فيلبي</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4249482106"/>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0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cs typeface="ＭＳ Ｐゴシック" charset="0"/>
              </a:rPr>
              <a:t>الآية المفتاحية</a:t>
            </a:r>
            <a:endParaRPr lang="en-US" sz="4800" dirty="0">
              <a:effectLst>
                <a:glow rad="127000">
                  <a:schemeClr val="tx1"/>
                </a:glow>
              </a:effectLst>
              <a:ea typeface="ＭＳ Ｐゴシック" charset="0"/>
              <a:cs typeface="ＭＳ Ｐゴシック" charset="0"/>
            </a:endParaRPr>
          </a:p>
        </p:txBody>
      </p:sp>
      <p:sp>
        <p:nvSpPr>
          <p:cNvPr id="5" name="Rectangle 2"/>
          <p:cNvSpPr txBox="1">
            <a:spLocks noChangeArrowheads="1"/>
          </p:cNvSpPr>
          <p:nvPr/>
        </p:nvSpPr>
        <p:spPr bwMode="auto">
          <a:xfrm>
            <a:off x="323528" y="1602008"/>
            <a:ext cx="8496944" cy="420325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altLang="zh-CN" sz="40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pitchFamily="-108" charset="-128"/>
                <a:cs typeface="Arial" panose="020B0604020202020204" pitchFamily="34" charset="0"/>
              </a:rPr>
              <a:t>فليكن فيكم هذا الفكر الذي في المسيح يسوع أيضاً</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altLang="zh-CN" sz="40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pitchFamily="-108" charset="-128"/>
                <a:cs typeface="Arial" panose="020B0604020202020204" pitchFamily="34" charset="0"/>
              </a:rPr>
              <a:t>(2: 5)</a:t>
            </a:r>
            <a:endParaRPr kumimoji="0" lang="en-US" altLang="zh-CN" sz="40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pitchFamily="-108" charset="-128"/>
              <a:cs typeface="Arial" panose="020B0604020202020204" pitchFamily="34" charset="0"/>
            </a:endParaRPr>
          </a:p>
        </p:txBody>
      </p:sp>
      <p:sp>
        <p:nvSpPr>
          <p:cNvPr id="7" name="Text Box 24"/>
          <p:cNvSpPr txBox="1">
            <a:spLocks noChangeArrowheads="1"/>
          </p:cNvSpPr>
          <p:nvPr/>
        </p:nvSpPr>
        <p:spPr bwMode="auto">
          <a:xfrm>
            <a:off x="8383895" y="65344"/>
            <a:ext cx="704039"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181</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
        <p:nvSpPr>
          <p:cNvPr id="6" name="Rectangle 2">
            <a:extLst>
              <a:ext uri="{FF2B5EF4-FFF2-40B4-BE49-F238E27FC236}">
                <a16:creationId xmlns:a16="http://schemas.microsoft.com/office/drawing/2014/main" id="{ACA8C897-ABD3-C987-8A08-CC8EAABABDC7}"/>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فيلبي</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03280016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96321" name="Rectangle 47"/>
          <p:cNvSpPr>
            <a:spLocks noGrp="1" noChangeArrowheads="1"/>
          </p:cNvSpPr>
          <p:nvPr>
            <p:ph type="title" idx="4294967295"/>
          </p:nvPr>
        </p:nvSpPr>
        <p:spPr>
          <a:xfrm>
            <a:off x="0" y="6400800"/>
            <a:ext cx="9144000" cy="457200"/>
          </a:xfrm>
        </p:spPr>
        <p:txBody>
          <a:bodyPr/>
          <a:lstStyle/>
          <a:p>
            <a:pPr algn="ctr" eaLnBrk="1" hangingPunct="1"/>
            <a:r>
              <a:rPr lang="en-US" sz="3200">
                <a:latin typeface="Times New Roman" charset="0"/>
                <a:ea typeface="ＭＳ Ｐゴシック" charset="0"/>
                <a:cs typeface="ＭＳ Ｐゴシック" charset="0"/>
              </a:rPr>
              <a:t>Summary Statement &amp; Application</a:t>
            </a:r>
            <a:endParaRPr lang="en-US">
              <a:latin typeface="Times New Roman" charset="0"/>
              <a:ea typeface="ＭＳ Ｐゴシック" charset="0"/>
              <a:cs typeface="ＭＳ Ｐゴシック" charset="0"/>
            </a:endParaRPr>
          </a:p>
        </p:txBody>
      </p:sp>
      <p:pic>
        <p:nvPicPr>
          <p:cNvPr id="35874" name="3BD2394D.WAV">
            <a:hlinkClick r:id="" action="ppaction://media"/>
          </p:cNvPr>
          <p:cNvPicPr>
            <a:picLocks noRot="1"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5029200" y="990600"/>
            <a:ext cx="244475" cy="2444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5865" name="Picture 25" descr="j0343199"/>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0" y="0"/>
            <a:ext cx="1752600" cy="14747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5867" name="Picture 27" descr="j0182534"/>
          <p:cNvPicPr>
            <a:picLocks noChangeAspect="1" noChangeArrowheads="1"/>
          </p:cNvPicPr>
          <p:nvPr/>
        </p:nvPicPr>
        <p:blipFill>
          <a:blip r:embed="rId5">
            <a:extLst>
              <a:ext uri="{28A0092B-C50C-407E-A947-70E740481C1C}">
                <a14:useLocalDpi xmlns:a14="http://schemas.microsoft.com/office/drawing/2010/main"/>
              </a:ext>
            </a:extLst>
          </a:blip>
          <a:srcRect/>
          <a:stretch>
            <a:fillRect/>
          </a:stretch>
        </p:blipFill>
        <p:spPr bwMode="auto">
          <a:xfrm>
            <a:off x="5562600" y="1219200"/>
            <a:ext cx="2444750" cy="3657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5868" name="Picture 28" descr="j0149005"/>
          <p:cNvPicPr>
            <a:picLocks noChangeAspect="1" noChangeArrowheads="1"/>
          </p:cNvPicPr>
          <p:nvPr/>
        </p:nvPicPr>
        <p:blipFill>
          <a:blip r:embed="rId6">
            <a:extLst>
              <a:ext uri="{28A0092B-C50C-407E-A947-70E740481C1C}">
                <a14:useLocalDpi xmlns:a14="http://schemas.microsoft.com/office/drawing/2010/main"/>
              </a:ext>
            </a:extLst>
          </a:blip>
          <a:srcRect/>
          <a:stretch>
            <a:fillRect/>
          </a:stretch>
        </p:blipFill>
        <p:spPr bwMode="auto">
          <a:xfrm>
            <a:off x="6699250" y="3276600"/>
            <a:ext cx="2444750" cy="3657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5869" name="Picture 29" descr="j0216073"/>
          <p:cNvPicPr>
            <a:picLocks noChangeAspect="1" noChangeArrowheads="1"/>
          </p:cNvPicPr>
          <p:nvPr/>
        </p:nvPicPr>
        <p:blipFill>
          <a:blip r:embed="rId7" cstate="screen">
            <a:extLst>
              <a:ext uri="{28A0092B-C50C-407E-A947-70E740481C1C}">
                <a14:useLocalDpi xmlns:a14="http://schemas.microsoft.com/office/drawing/2010/main"/>
              </a:ext>
            </a:extLst>
          </a:blip>
          <a:srcRect/>
          <a:stretch>
            <a:fillRect/>
          </a:stretch>
        </p:blipFill>
        <p:spPr bwMode="auto">
          <a:xfrm>
            <a:off x="5715000" y="0"/>
            <a:ext cx="3124200" cy="24193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5870" name="Picture 30" descr="j0227737"/>
          <p:cNvPicPr>
            <a:picLocks noChangeAspect="1" noChangeArrowheads="1"/>
          </p:cNvPicPr>
          <p:nvPr/>
        </p:nvPicPr>
        <p:blipFill>
          <a:blip r:embed="rId8">
            <a:extLst>
              <a:ext uri="{28A0092B-C50C-407E-A947-70E740481C1C}">
                <a14:useLocalDpi xmlns:a14="http://schemas.microsoft.com/office/drawing/2010/main"/>
              </a:ext>
            </a:extLst>
          </a:blip>
          <a:srcRect/>
          <a:stretch>
            <a:fillRect/>
          </a:stretch>
        </p:blipFill>
        <p:spPr bwMode="auto">
          <a:xfrm>
            <a:off x="0" y="3200400"/>
            <a:ext cx="2395538" cy="3657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5871" name="8A87825F.WAV">
            <a:hlinkClick r:id="" action="ppaction://media"/>
          </p:cNvPr>
          <p:cNvPicPr>
            <a:picLocks noRot="1"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1828800" y="685800"/>
            <a:ext cx="244475" cy="2444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5872" name="Picture 32" descr="j0316862"/>
          <p:cNvPicPr>
            <a:picLocks noChangeAspect="1" noChangeArrowheads="1"/>
          </p:cNvPicPr>
          <p:nvPr/>
        </p:nvPicPr>
        <p:blipFill>
          <a:blip r:embed="rId9">
            <a:extLst>
              <a:ext uri="{28A0092B-C50C-407E-A947-70E740481C1C}">
                <a14:useLocalDpi xmlns:a14="http://schemas.microsoft.com/office/drawing/2010/main"/>
              </a:ext>
            </a:extLst>
          </a:blip>
          <a:srcRect/>
          <a:stretch>
            <a:fillRect/>
          </a:stretch>
        </p:blipFill>
        <p:spPr bwMode="auto">
          <a:xfrm>
            <a:off x="2057400" y="0"/>
            <a:ext cx="3657600" cy="2432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5873" name="43B34533.WAV">
            <a:hlinkClick r:id="" action="ppaction://media"/>
          </p:cNvPr>
          <p:cNvPicPr>
            <a:picLocks noRot="1"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4449763" y="3306763"/>
            <a:ext cx="244475" cy="2444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5875" name="Picture 35" descr="j0316972"/>
          <p:cNvPicPr>
            <a:picLocks noChangeAspect="1" noChangeArrowheads="1"/>
          </p:cNvPicPr>
          <p:nvPr/>
        </p:nvPicPr>
        <p:blipFill>
          <a:blip r:embed="rId10">
            <a:extLst>
              <a:ext uri="{28A0092B-C50C-407E-A947-70E740481C1C}">
                <a14:useLocalDpi xmlns:a14="http://schemas.microsoft.com/office/drawing/2010/main"/>
              </a:ext>
            </a:extLst>
          </a:blip>
          <a:srcRect/>
          <a:stretch>
            <a:fillRect/>
          </a:stretch>
        </p:blipFill>
        <p:spPr bwMode="auto">
          <a:xfrm>
            <a:off x="2286000" y="2193925"/>
            <a:ext cx="3657600" cy="24685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5876" name="Picture 36" descr="j0285163"/>
          <p:cNvPicPr>
            <a:picLocks noChangeAspect="1" noChangeArrowheads="1"/>
          </p:cNvPicPr>
          <p:nvPr/>
        </p:nvPicPr>
        <p:blipFill>
          <a:blip r:embed="rId11">
            <a:extLst>
              <a:ext uri="{28A0092B-C50C-407E-A947-70E740481C1C}">
                <a14:useLocalDpi xmlns:a14="http://schemas.microsoft.com/office/drawing/2010/main"/>
              </a:ext>
            </a:extLst>
          </a:blip>
          <a:srcRect/>
          <a:stretch>
            <a:fillRect/>
          </a:stretch>
        </p:blipFill>
        <p:spPr bwMode="auto">
          <a:xfrm>
            <a:off x="-76200" y="0"/>
            <a:ext cx="2451100" cy="3657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5877" name="Picture 37" descr="j0284964"/>
          <p:cNvPicPr>
            <a:picLocks noChangeAspect="1" noChangeArrowheads="1"/>
          </p:cNvPicPr>
          <p:nvPr/>
        </p:nvPicPr>
        <p:blipFill>
          <a:blip r:embed="rId12">
            <a:extLst>
              <a:ext uri="{28A0092B-C50C-407E-A947-70E740481C1C}">
                <a14:useLocalDpi xmlns:a14="http://schemas.microsoft.com/office/drawing/2010/main"/>
              </a:ext>
            </a:extLst>
          </a:blip>
          <a:srcRect/>
          <a:stretch>
            <a:fillRect/>
          </a:stretch>
        </p:blipFill>
        <p:spPr bwMode="auto">
          <a:xfrm>
            <a:off x="2362200" y="4443413"/>
            <a:ext cx="3657600" cy="24145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5878" name="Picture 38" descr="j0262731"/>
          <p:cNvPicPr>
            <a:picLocks noChangeAspect="1" noChangeArrowheads="1"/>
          </p:cNvPicPr>
          <p:nvPr/>
        </p:nvPicPr>
        <p:blipFill>
          <a:blip r:embed="rId13" cstate="screen">
            <a:extLst>
              <a:ext uri="{28A0092B-C50C-407E-A947-70E740481C1C}">
                <a14:useLocalDpi xmlns:a14="http://schemas.microsoft.com/office/drawing/2010/main"/>
              </a:ext>
            </a:extLst>
          </a:blip>
          <a:srcRect/>
          <a:stretch>
            <a:fillRect/>
          </a:stretch>
        </p:blipFill>
        <p:spPr bwMode="auto">
          <a:xfrm>
            <a:off x="5105400" y="4648200"/>
            <a:ext cx="2819400" cy="24384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5879" name="Picture 39" descr="j0227709"/>
          <p:cNvPicPr>
            <a:picLocks noChangeAspect="1" noChangeArrowheads="1"/>
          </p:cNvPicPr>
          <p:nvPr/>
        </p:nvPicPr>
        <p:blipFill>
          <a:blip r:embed="rId14" cstate="screen">
            <a:extLst>
              <a:ext uri="{28A0092B-C50C-407E-A947-70E740481C1C}">
                <a14:useLocalDpi xmlns:a14="http://schemas.microsoft.com/office/drawing/2010/main"/>
              </a:ext>
            </a:extLst>
          </a:blip>
          <a:srcRect/>
          <a:stretch>
            <a:fillRect/>
          </a:stretch>
        </p:blipFill>
        <p:spPr bwMode="auto">
          <a:xfrm>
            <a:off x="7924800" y="990600"/>
            <a:ext cx="1828800" cy="24320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696336" name="Rectangle 40"/>
          <p:cNvSpPr>
            <a:spLocks noChangeArrowheads="1"/>
          </p:cNvSpPr>
          <p:nvPr/>
        </p:nvSpPr>
        <p:spPr bwMode="auto">
          <a:xfrm>
            <a:off x="1933575" y="180975"/>
            <a:ext cx="91440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91429" tIns="45714" rIns="91429" bIns="45714">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EAEAEA"/>
              </a:solidFill>
              <a:effectLst/>
              <a:uLnTx/>
              <a:uFillTx/>
              <a:latin typeface="Times New Roman" charset="0"/>
              <a:ea typeface="ＭＳ Ｐゴシック" charset="0"/>
            </a:endParaRPr>
          </a:p>
        </p:txBody>
      </p:sp>
      <p:sp>
        <p:nvSpPr>
          <p:cNvPr id="696337" name="Rectangle 41"/>
          <p:cNvSpPr>
            <a:spLocks noChangeArrowheads="1"/>
          </p:cNvSpPr>
          <p:nvPr/>
        </p:nvSpPr>
        <p:spPr bwMode="auto">
          <a:xfrm>
            <a:off x="2733675" y="2881313"/>
            <a:ext cx="91440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91429" tIns="45714" rIns="91429" bIns="45714">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EAEAEA"/>
              </a:solidFill>
              <a:effectLst/>
              <a:uLnTx/>
              <a:uFillTx/>
              <a:latin typeface="Times New Roman" charset="0"/>
              <a:ea typeface="ＭＳ Ｐゴシック" charset="0"/>
            </a:endParaRPr>
          </a:p>
        </p:txBody>
      </p:sp>
      <p:sp>
        <p:nvSpPr>
          <p:cNvPr id="696338" name="Text Box 42"/>
          <p:cNvSpPr txBox="1">
            <a:spLocks noChangeArrowheads="1"/>
          </p:cNvSpPr>
          <p:nvPr/>
        </p:nvSpPr>
        <p:spPr bwMode="auto">
          <a:xfrm>
            <a:off x="8388953" y="76200"/>
            <a:ext cx="665545" cy="461653"/>
          </a:xfrm>
          <a:prstGeom prst="rect">
            <a:avLst/>
          </a:prstGeom>
          <a:solidFill>
            <a:schemeClr val="bg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lIns="91429" tIns="45714" rIns="91429" bIns="45714">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EAEAEA"/>
                </a:solidFill>
                <a:effectLst/>
                <a:uLnTx/>
                <a:uFillTx/>
                <a:latin typeface="Arial" panose="020B0604020202020204" pitchFamily="34" charset="0"/>
                <a:ea typeface="ＭＳ Ｐゴシック" charset="0"/>
              </a:rPr>
              <a:t>181</a:t>
            </a:r>
            <a:endParaRPr kumimoji="0" lang="en-US" sz="2400" b="1" u="none" strike="noStrike" kern="1200" cap="none" spc="0" normalizeH="0" baseline="0" noProof="0" dirty="0">
              <a:ln>
                <a:noFill/>
              </a:ln>
              <a:solidFill>
                <a:srgbClr val="EAEAEA"/>
              </a:solidFill>
              <a:effectLst/>
              <a:uLnTx/>
              <a:uFillTx/>
              <a:latin typeface="Arial" panose="020B0604020202020204" pitchFamily="34" charset="0"/>
              <a:ea typeface="ＭＳ Ｐゴシック" charset="0"/>
            </a:endParaRPr>
          </a:p>
        </p:txBody>
      </p:sp>
      <p:sp>
        <p:nvSpPr>
          <p:cNvPr id="696339" name="Text Box 43"/>
          <p:cNvSpPr txBox="1">
            <a:spLocks noChangeArrowheads="1"/>
          </p:cNvSpPr>
          <p:nvPr/>
        </p:nvSpPr>
        <p:spPr bwMode="auto">
          <a:xfrm>
            <a:off x="4155327" y="152400"/>
            <a:ext cx="780961" cy="523208"/>
          </a:xfrm>
          <a:prstGeom prst="rect">
            <a:avLst/>
          </a:prstGeom>
          <a:solidFill>
            <a:srgbClr val="0000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lIns="91429" tIns="45714" rIns="91429" bIns="45714">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8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rPr>
              <a:t>فيلبي</a:t>
            </a: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endParaRPr>
          </a:p>
        </p:txBody>
      </p:sp>
      <p:sp>
        <p:nvSpPr>
          <p:cNvPr id="35884" name="Text Box 44"/>
          <p:cNvSpPr txBox="1">
            <a:spLocks noChangeArrowheads="1"/>
          </p:cNvSpPr>
          <p:nvPr/>
        </p:nvSpPr>
        <p:spPr bwMode="auto">
          <a:xfrm>
            <a:off x="381000" y="1497013"/>
            <a:ext cx="8458200" cy="2308312"/>
          </a:xfrm>
          <a:prstGeom prst="rect">
            <a:avLst/>
          </a:prstGeom>
          <a:solidFill>
            <a:srgbClr val="FFFFFF"/>
          </a:solidFill>
          <a:ln w="9525">
            <a:solidFill>
              <a:schemeClr val="tx1"/>
            </a:solidFill>
            <a:miter lim="800000"/>
            <a:headEnd/>
            <a:tailEnd/>
          </a:ln>
        </p:spPr>
        <p:txBody>
          <a:bodyPr lIns="91429" tIns="45714" rIns="91429" bIns="45714">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600" b="1" u="sng" strike="noStrike" kern="1200" cap="none" spc="0" normalizeH="0" baseline="0" noProof="0" dirty="0">
                <a:ln>
                  <a:noFill/>
                </a:ln>
                <a:solidFill>
                  <a:srgbClr val="200B5B"/>
                </a:solidFill>
                <a:effectLst/>
                <a:uLnTx/>
                <a:uFillTx/>
                <a:latin typeface="Arial" panose="020B0604020202020204" pitchFamily="34" charset="0"/>
                <a:ea typeface="SimSun" charset="0"/>
                <a:cs typeface="SimSun" charset="0"/>
              </a:rPr>
              <a:t>البيان الموجز</a:t>
            </a:r>
            <a:endParaRPr kumimoji="0" lang="en-US" altLang="zh-CN" sz="3600" b="1" u="none" strike="noStrike" kern="1200" cap="none" spc="0" normalizeH="0" baseline="0" noProof="0" dirty="0">
              <a:ln>
                <a:noFill/>
              </a:ln>
              <a:solidFill>
                <a:srgbClr val="200B5B"/>
              </a:solidFill>
              <a:effectLst/>
              <a:uLnTx/>
              <a:uFillTx/>
              <a:latin typeface="Arial" panose="020B0604020202020204" pitchFamily="34" charset="0"/>
              <a:ea typeface="SimSun" charset="0"/>
              <a:cs typeface="SimSun"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3600" b="1" i="0" u="none" strike="noStrike" kern="1200" cap="none" spc="0" normalizeH="0" baseline="0" noProof="0" dirty="0">
                <a:ln>
                  <a:noFill/>
                </a:ln>
                <a:solidFill>
                  <a:srgbClr val="200B5B"/>
                </a:solidFill>
                <a:effectLst/>
                <a:uLnTx/>
                <a:uFillTx/>
                <a:latin typeface="Times New Roman" charset="0"/>
                <a:ea typeface="ＭＳ Ｐゴシック" charset="0"/>
              </a:rPr>
              <a:t>يحث بولس المؤمنين في فيلبي على </a:t>
            </a:r>
            <a:r>
              <a:rPr kumimoji="0" lang="ar-JO" sz="3600" b="1" i="0" u="none" strike="noStrike" kern="1200" cap="none" spc="0" normalizeH="0" baseline="0" noProof="0" dirty="0">
                <a:ln>
                  <a:noFill/>
                </a:ln>
                <a:solidFill>
                  <a:srgbClr val="6600FF"/>
                </a:solidFill>
                <a:effectLst/>
                <a:uLnTx/>
                <a:uFillTx/>
                <a:latin typeface="Times New Roman" charset="0"/>
                <a:ea typeface="ＭＳ Ｐゴシック" charset="0"/>
              </a:rPr>
              <a:t>الإقتداء بفكر المسيح</a:t>
            </a:r>
            <a:r>
              <a:rPr kumimoji="0" lang="ar-JO" sz="3600" b="1" i="0" u="none" strike="noStrike" kern="1200" cap="none" spc="0" normalizeH="0" baseline="0" noProof="0" dirty="0">
                <a:ln>
                  <a:noFill/>
                </a:ln>
                <a:solidFill>
                  <a:srgbClr val="200B5B"/>
                </a:solidFill>
                <a:effectLst/>
                <a:uLnTx/>
                <a:uFillTx/>
                <a:latin typeface="Times New Roman" charset="0"/>
                <a:ea typeface="ＭＳ Ｐゴシック" charset="0"/>
              </a:rPr>
              <a:t> لكي يختبروا الفرح والتواضع والسلام ليحميهم من المعلمين الكذبة والإنقسام في الكنيسة</a:t>
            </a:r>
            <a:endParaRPr kumimoji="0" lang="en-US" altLang="zh-CN" sz="3600" b="1" u="none" strike="noStrike" kern="1200" cap="none" spc="0" normalizeH="0" baseline="0" noProof="0" dirty="0">
              <a:ln>
                <a:noFill/>
              </a:ln>
              <a:solidFill>
                <a:srgbClr val="200B5B"/>
              </a:solidFill>
              <a:effectLst/>
              <a:uLnTx/>
              <a:uFillTx/>
              <a:latin typeface="Arial" panose="020B0604020202020204" pitchFamily="34" charset="0"/>
              <a:ea typeface="SimSun" charset="0"/>
              <a:cs typeface="SimSun" charset="0"/>
            </a:endParaRPr>
          </a:p>
        </p:txBody>
      </p:sp>
      <p:sp>
        <p:nvSpPr>
          <p:cNvPr id="35885" name="Text Box 45"/>
          <p:cNvSpPr txBox="1">
            <a:spLocks noChangeArrowheads="1"/>
          </p:cNvSpPr>
          <p:nvPr/>
        </p:nvSpPr>
        <p:spPr bwMode="auto">
          <a:xfrm>
            <a:off x="990600" y="4484688"/>
            <a:ext cx="7086600" cy="1384982"/>
          </a:xfrm>
          <a:prstGeom prst="rect">
            <a:avLst/>
          </a:prstGeom>
          <a:solidFill>
            <a:srgbClr val="CCFFFF"/>
          </a:solidFill>
          <a:ln w="9525">
            <a:solidFill>
              <a:schemeClr val="tx1"/>
            </a:solidFill>
            <a:miter lim="800000"/>
            <a:headEnd/>
            <a:tailEnd/>
          </a:ln>
        </p:spPr>
        <p:txBody>
          <a:bodyPr lIns="91429" tIns="45714" rIns="91429" bIns="45714">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800" b="1" u="sng" strike="noStrike" kern="1200" cap="none" spc="0" normalizeH="0" baseline="0" noProof="0" dirty="0">
                <a:ln>
                  <a:noFill/>
                </a:ln>
                <a:solidFill>
                  <a:srgbClr val="20013F"/>
                </a:solidFill>
                <a:effectLst/>
                <a:uLnTx/>
                <a:uFillTx/>
                <a:latin typeface="Arial" panose="020B0604020202020204" pitchFamily="34" charset="0"/>
                <a:ea typeface="SimSun" charset="0"/>
                <a:cs typeface="SimSun" charset="0"/>
              </a:rPr>
              <a:t>التطبيق</a:t>
            </a:r>
            <a:endParaRPr kumimoji="0" lang="en-US" altLang="zh-CN" sz="2800" b="1" u="none" strike="noStrike" kern="1200" cap="none" spc="0" normalizeH="0" baseline="0" noProof="0" dirty="0">
              <a:ln>
                <a:noFill/>
              </a:ln>
              <a:solidFill>
                <a:srgbClr val="20013F"/>
              </a:solidFill>
              <a:effectLst/>
              <a:uLnTx/>
              <a:uFillTx/>
              <a:latin typeface="Arial" panose="020B0604020202020204" pitchFamily="34" charset="0"/>
              <a:ea typeface="SimSun" charset="0"/>
              <a:cs typeface="SimSun"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800" b="1" i="0" u="none" strike="noStrike" kern="1200" cap="none" spc="0" normalizeH="0" baseline="0" noProof="0" dirty="0">
                <a:ln>
                  <a:noFill/>
                </a:ln>
                <a:solidFill>
                  <a:srgbClr val="20013F"/>
                </a:solidFill>
                <a:effectLst/>
                <a:uLnTx/>
                <a:uFillTx/>
                <a:latin typeface="Times New Roman" charset="0"/>
                <a:ea typeface="ＭＳ Ｐゴシック" charset="0"/>
              </a:rPr>
              <a:t>كيف تحتاج إلى إظهار موقف أكثر شبهاً بالمسيح أثناء الصعوبات؟</a:t>
            </a:r>
            <a:endParaRPr kumimoji="0" lang="en-US" altLang="zh-CN" sz="2800" b="1" u="none" strike="noStrike" kern="1200" cap="none" spc="0" normalizeH="0" baseline="0" noProof="0" dirty="0">
              <a:ln>
                <a:noFill/>
              </a:ln>
              <a:solidFill>
                <a:srgbClr val="20013F"/>
              </a:solidFill>
              <a:effectLst/>
              <a:uLnTx/>
              <a:uFillTx/>
              <a:latin typeface="Arial" panose="020B0604020202020204" pitchFamily="34" charset="0"/>
              <a:ea typeface="SimSun" charset="0"/>
              <a:cs typeface="SimSun" charset="0"/>
            </a:endParaRPr>
          </a:p>
        </p:txBody>
      </p:sp>
      <p:pic>
        <p:nvPicPr>
          <p:cNvPr id="696342" name="Picture 46" descr="j0282749"/>
          <p:cNvPicPr>
            <a:picLocks noChangeAspect="1" noChangeArrowheads="1" noCrop="1"/>
          </p:cNvPicPr>
          <p:nvPr/>
        </p:nvPicPr>
        <p:blipFill>
          <a:blip r:embed="rId15">
            <a:extLst>
              <a:ext uri="{28A0092B-C50C-407E-A947-70E740481C1C}">
                <a14:useLocalDpi xmlns:a14="http://schemas.microsoft.com/office/drawing/2010/main"/>
              </a:ext>
            </a:extLst>
          </a:blip>
          <a:srcRect/>
          <a:stretch>
            <a:fillRect/>
          </a:stretch>
        </p:blipFill>
        <p:spPr bwMode="auto">
          <a:xfrm>
            <a:off x="457200" y="4953000"/>
            <a:ext cx="1219200" cy="1219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366424783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5" presetClass="entr" presetSubtype="0" fill="hold" nodeType="withEffect">
                                  <p:stCondLst>
                                    <p:cond delay="0"/>
                                  </p:stCondLst>
                                  <p:childTnLst>
                                    <p:set>
                                      <p:cBhvr>
                                        <p:cTn id="6" dur="1" fill="hold">
                                          <p:stCondLst>
                                            <p:cond delay="0"/>
                                          </p:stCondLst>
                                        </p:cTn>
                                        <p:tgtEl>
                                          <p:spTgt spid="35874"/>
                                        </p:tgtEl>
                                        <p:attrNameLst>
                                          <p:attrName>style.visibility</p:attrName>
                                        </p:attrNameLst>
                                      </p:cBhvr>
                                      <p:to>
                                        <p:strVal val="visible"/>
                                      </p:to>
                                    </p:set>
                                    <p:anim calcmode="lin" valueType="num">
                                      <p:cBhvr>
                                        <p:cTn id="7" dur="1000" fill="hold"/>
                                        <p:tgtEl>
                                          <p:spTgt spid="35874"/>
                                        </p:tgtEl>
                                        <p:attrNameLst>
                                          <p:attrName>ppt_w</p:attrName>
                                        </p:attrNameLst>
                                      </p:cBhvr>
                                      <p:tavLst>
                                        <p:tav tm="0">
                                          <p:val>
                                            <p:fltVal val="0"/>
                                          </p:val>
                                        </p:tav>
                                        <p:tav tm="100000">
                                          <p:val>
                                            <p:strVal val="#ppt_w"/>
                                          </p:val>
                                        </p:tav>
                                      </p:tavLst>
                                    </p:anim>
                                    <p:anim calcmode="lin" valueType="num">
                                      <p:cBhvr>
                                        <p:cTn id="8" dur="1000" fill="hold"/>
                                        <p:tgtEl>
                                          <p:spTgt spid="35874"/>
                                        </p:tgtEl>
                                        <p:attrNameLst>
                                          <p:attrName>ppt_h</p:attrName>
                                        </p:attrNameLst>
                                      </p:cBhvr>
                                      <p:tavLst>
                                        <p:tav tm="0">
                                          <p:val>
                                            <p:fltVal val="0"/>
                                          </p:val>
                                        </p:tav>
                                        <p:tav tm="100000">
                                          <p:val>
                                            <p:strVal val="#ppt_h"/>
                                          </p:val>
                                        </p:tav>
                                      </p:tavLst>
                                    </p:anim>
                                    <p:anim calcmode="lin" valueType="num">
                                      <p:cBhvr>
                                        <p:cTn id="9" dur="1000" fill="hold"/>
                                        <p:tgtEl>
                                          <p:spTgt spid="35874"/>
                                        </p:tgtEl>
                                        <p:attrNameLst>
                                          <p:attrName>ppt_x</p:attrName>
                                        </p:attrNameLst>
                                      </p:cBhvr>
                                      <p:tavLst>
                                        <p:tav tm="0" fmla="#ppt_x+(cos(-2*pi*(1-$))*-#ppt_x-sin(-2*pi*(1-$))*(1-#ppt_y))*(1-$)">
                                          <p:val>
                                            <p:fltVal val="0"/>
                                          </p:val>
                                        </p:tav>
                                        <p:tav tm="100000">
                                          <p:val>
                                            <p:fltVal val="1"/>
                                          </p:val>
                                        </p:tav>
                                      </p:tavLst>
                                    </p:anim>
                                    <p:anim calcmode="lin" valueType="num">
                                      <p:cBhvr>
                                        <p:cTn id="10" dur="1000" fill="hold"/>
                                        <p:tgtEl>
                                          <p:spTgt spid="35874"/>
                                        </p:tgtEl>
                                        <p:attrNameLst>
                                          <p:attrName>ppt_y</p:attrName>
                                        </p:attrNameLst>
                                      </p:cBhvr>
                                      <p:tavLst>
                                        <p:tav tm="0" fmla="#ppt_y+(sin(-2*pi*(1-$))*-#ppt_x+cos(-2*pi*(1-$))*(1-#ppt_y))*(1-$)">
                                          <p:val>
                                            <p:fltVal val="0"/>
                                          </p:val>
                                        </p:tav>
                                        <p:tav tm="100000">
                                          <p:val>
                                            <p:fltVal val="1"/>
                                          </p:val>
                                        </p:tav>
                                      </p:tavLst>
                                    </p:anim>
                                  </p:childTnLst>
                                </p:cTn>
                              </p:par>
                              <p:par>
                                <p:cTn id="11" presetID="15" presetClass="entr" presetSubtype="0" fill="hold" nodeType="withEffect">
                                  <p:stCondLst>
                                    <p:cond delay="0"/>
                                  </p:stCondLst>
                                  <p:childTnLst>
                                    <p:set>
                                      <p:cBhvr>
                                        <p:cTn id="12" dur="1" fill="hold">
                                          <p:stCondLst>
                                            <p:cond delay="0"/>
                                          </p:stCondLst>
                                        </p:cTn>
                                        <p:tgtEl>
                                          <p:spTgt spid="35865"/>
                                        </p:tgtEl>
                                        <p:attrNameLst>
                                          <p:attrName>style.visibility</p:attrName>
                                        </p:attrNameLst>
                                      </p:cBhvr>
                                      <p:to>
                                        <p:strVal val="visible"/>
                                      </p:to>
                                    </p:set>
                                    <p:anim calcmode="lin" valueType="num">
                                      <p:cBhvr>
                                        <p:cTn id="13" dur="1000" fill="hold"/>
                                        <p:tgtEl>
                                          <p:spTgt spid="35865"/>
                                        </p:tgtEl>
                                        <p:attrNameLst>
                                          <p:attrName>ppt_w</p:attrName>
                                        </p:attrNameLst>
                                      </p:cBhvr>
                                      <p:tavLst>
                                        <p:tav tm="0">
                                          <p:val>
                                            <p:fltVal val="0"/>
                                          </p:val>
                                        </p:tav>
                                        <p:tav tm="100000">
                                          <p:val>
                                            <p:strVal val="#ppt_w"/>
                                          </p:val>
                                        </p:tav>
                                      </p:tavLst>
                                    </p:anim>
                                    <p:anim calcmode="lin" valueType="num">
                                      <p:cBhvr>
                                        <p:cTn id="14" dur="1000" fill="hold"/>
                                        <p:tgtEl>
                                          <p:spTgt spid="35865"/>
                                        </p:tgtEl>
                                        <p:attrNameLst>
                                          <p:attrName>ppt_h</p:attrName>
                                        </p:attrNameLst>
                                      </p:cBhvr>
                                      <p:tavLst>
                                        <p:tav tm="0">
                                          <p:val>
                                            <p:fltVal val="0"/>
                                          </p:val>
                                        </p:tav>
                                        <p:tav tm="100000">
                                          <p:val>
                                            <p:strVal val="#ppt_h"/>
                                          </p:val>
                                        </p:tav>
                                      </p:tavLst>
                                    </p:anim>
                                    <p:anim calcmode="lin" valueType="num">
                                      <p:cBhvr>
                                        <p:cTn id="15" dur="1000" fill="hold"/>
                                        <p:tgtEl>
                                          <p:spTgt spid="35865"/>
                                        </p:tgtEl>
                                        <p:attrNameLst>
                                          <p:attrName>ppt_x</p:attrName>
                                        </p:attrNameLst>
                                      </p:cBhvr>
                                      <p:tavLst>
                                        <p:tav tm="0" fmla="#ppt_x+(cos(-2*pi*(1-$))*-#ppt_x-sin(-2*pi*(1-$))*(1-#ppt_y))*(1-$)">
                                          <p:val>
                                            <p:fltVal val="0"/>
                                          </p:val>
                                        </p:tav>
                                        <p:tav tm="100000">
                                          <p:val>
                                            <p:fltVal val="1"/>
                                          </p:val>
                                        </p:tav>
                                      </p:tavLst>
                                    </p:anim>
                                    <p:anim calcmode="lin" valueType="num">
                                      <p:cBhvr>
                                        <p:cTn id="16" dur="1000" fill="hold"/>
                                        <p:tgtEl>
                                          <p:spTgt spid="35865"/>
                                        </p:tgtEl>
                                        <p:attrNameLst>
                                          <p:attrName>ppt_y</p:attrName>
                                        </p:attrNameLst>
                                      </p:cBhvr>
                                      <p:tavLst>
                                        <p:tav tm="0" fmla="#ppt_y+(sin(-2*pi*(1-$))*-#ppt_x+cos(-2*pi*(1-$))*(1-#ppt_y))*(1-$)">
                                          <p:val>
                                            <p:fltVal val="0"/>
                                          </p:val>
                                        </p:tav>
                                        <p:tav tm="100000">
                                          <p:val>
                                            <p:fltVal val="1"/>
                                          </p:val>
                                        </p:tav>
                                      </p:tavLst>
                                    </p:anim>
                                  </p:childTnLst>
                                </p:cTn>
                              </p:par>
                              <p:par>
                                <p:cTn id="17" presetID="15" presetClass="entr" presetSubtype="0" fill="hold" nodeType="withEffect">
                                  <p:stCondLst>
                                    <p:cond delay="0"/>
                                  </p:stCondLst>
                                  <p:childTnLst>
                                    <p:set>
                                      <p:cBhvr>
                                        <p:cTn id="18" dur="1" fill="hold">
                                          <p:stCondLst>
                                            <p:cond delay="0"/>
                                          </p:stCondLst>
                                        </p:cTn>
                                        <p:tgtEl>
                                          <p:spTgt spid="35867"/>
                                        </p:tgtEl>
                                        <p:attrNameLst>
                                          <p:attrName>style.visibility</p:attrName>
                                        </p:attrNameLst>
                                      </p:cBhvr>
                                      <p:to>
                                        <p:strVal val="visible"/>
                                      </p:to>
                                    </p:set>
                                    <p:anim calcmode="lin" valueType="num">
                                      <p:cBhvr>
                                        <p:cTn id="19" dur="1000" fill="hold"/>
                                        <p:tgtEl>
                                          <p:spTgt spid="35867"/>
                                        </p:tgtEl>
                                        <p:attrNameLst>
                                          <p:attrName>ppt_w</p:attrName>
                                        </p:attrNameLst>
                                      </p:cBhvr>
                                      <p:tavLst>
                                        <p:tav tm="0">
                                          <p:val>
                                            <p:fltVal val="0"/>
                                          </p:val>
                                        </p:tav>
                                        <p:tav tm="100000">
                                          <p:val>
                                            <p:strVal val="#ppt_w"/>
                                          </p:val>
                                        </p:tav>
                                      </p:tavLst>
                                    </p:anim>
                                    <p:anim calcmode="lin" valueType="num">
                                      <p:cBhvr>
                                        <p:cTn id="20" dur="1000" fill="hold"/>
                                        <p:tgtEl>
                                          <p:spTgt spid="35867"/>
                                        </p:tgtEl>
                                        <p:attrNameLst>
                                          <p:attrName>ppt_h</p:attrName>
                                        </p:attrNameLst>
                                      </p:cBhvr>
                                      <p:tavLst>
                                        <p:tav tm="0">
                                          <p:val>
                                            <p:fltVal val="0"/>
                                          </p:val>
                                        </p:tav>
                                        <p:tav tm="100000">
                                          <p:val>
                                            <p:strVal val="#ppt_h"/>
                                          </p:val>
                                        </p:tav>
                                      </p:tavLst>
                                    </p:anim>
                                    <p:anim calcmode="lin" valueType="num">
                                      <p:cBhvr>
                                        <p:cTn id="21" dur="1000" fill="hold"/>
                                        <p:tgtEl>
                                          <p:spTgt spid="35867"/>
                                        </p:tgtEl>
                                        <p:attrNameLst>
                                          <p:attrName>ppt_x</p:attrName>
                                        </p:attrNameLst>
                                      </p:cBhvr>
                                      <p:tavLst>
                                        <p:tav tm="0" fmla="#ppt_x+(cos(-2*pi*(1-$))*-#ppt_x-sin(-2*pi*(1-$))*(1-#ppt_y))*(1-$)">
                                          <p:val>
                                            <p:fltVal val="0"/>
                                          </p:val>
                                        </p:tav>
                                        <p:tav tm="100000">
                                          <p:val>
                                            <p:fltVal val="1"/>
                                          </p:val>
                                        </p:tav>
                                      </p:tavLst>
                                    </p:anim>
                                    <p:anim calcmode="lin" valueType="num">
                                      <p:cBhvr>
                                        <p:cTn id="22" dur="1000" fill="hold"/>
                                        <p:tgtEl>
                                          <p:spTgt spid="35867"/>
                                        </p:tgtEl>
                                        <p:attrNameLst>
                                          <p:attrName>ppt_y</p:attrName>
                                        </p:attrNameLst>
                                      </p:cBhvr>
                                      <p:tavLst>
                                        <p:tav tm="0" fmla="#ppt_y+(sin(-2*pi*(1-$))*-#ppt_x+cos(-2*pi*(1-$))*(1-#ppt_y))*(1-$)">
                                          <p:val>
                                            <p:fltVal val="0"/>
                                          </p:val>
                                        </p:tav>
                                        <p:tav tm="100000">
                                          <p:val>
                                            <p:fltVal val="1"/>
                                          </p:val>
                                        </p:tav>
                                      </p:tavLst>
                                    </p:anim>
                                  </p:childTnLst>
                                </p:cTn>
                              </p:par>
                              <p:par>
                                <p:cTn id="23" presetID="15" presetClass="entr" presetSubtype="0" fill="hold" nodeType="withEffect">
                                  <p:stCondLst>
                                    <p:cond delay="0"/>
                                  </p:stCondLst>
                                  <p:childTnLst>
                                    <p:set>
                                      <p:cBhvr>
                                        <p:cTn id="24" dur="1" fill="hold">
                                          <p:stCondLst>
                                            <p:cond delay="0"/>
                                          </p:stCondLst>
                                        </p:cTn>
                                        <p:tgtEl>
                                          <p:spTgt spid="35868"/>
                                        </p:tgtEl>
                                        <p:attrNameLst>
                                          <p:attrName>style.visibility</p:attrName>
                                        </p:attrNameLst>
                                      </p:cBhvr>
                                      <p:to>
                                        <p:strVal val="visible"/>
                                      </p:to>
                                    </p:set>
                                    <p:anim calcmode="lin" valueType="num">
                                      <p:cBhvr>
                                        <p:cTn id="25" dur="1000" fill="hold"/>
                                        <p:tgtEl>
                                          <p:spTgt spid="35868"/>
                                        </p:tgtEl>
                                        <p:attrNameLst>
                                          <p:attrName>ppt_w</p:attrName>
                                        </p:attrNameLst>
                                      </p:cBhvr>
                                      <p:tavLst>
                                        <p:tav tm="0">
                                          <p:val>
                                            <p:fltVal val="0"/>
                                          </p:val>
                                        </p:tav>
                                        <p:tav tm="100000">
                                          <p:val>
                                            <p:strVal val="#ppt_w"/>
                                          </p:val>
                                        </p:tav>
                                      </p:tavLst>
                                    </p:anim>
                                    <p:anim calcmode="lin" valueType="num">
                                      <p:cBhvr>
                                        <p:cTn id="26" dur="1000" fill="hold"/>
                                        <p:tgtEl>
                                          <p:spTgt spid="35868"/>
                                        </p:tgtEl>
                                        <p:attrNameLst>
                                          <p:attrName>ppt_h</p:attrName>
                                        </p:attrNameLst>
                                      </p:cBhvr>
                                      <p:tavLst>
                                        <p:tav tm="0">
                                          <p:val>
                                            <p:fltVal val="0"/>
                                          </p:val>
                                        </p:tav>
                                        <p:tav tm="100000">
                                          <p:val>
                                            <p:strVal val="#ppt_h"/>
                                          </p:val>
                                        </p:tav>
                                      </p:tavLst>
                                    </p:anim>
                                    <p:anim calcmode="lin" valueType="num">
                                      <p:cBhvr>
                                        <p:cTn id="27" dur="1000" fill="hold"/>
                                        <p:tgtEl>
                                          <p:spTgt spid="35868"/>
                                        </p:tgtEl>
                                        <p:attrNameLst>
                                          <p:attrName>ppt_x</p:attrName>
                                        </p:attrNameLst>
                                      </p:cBhvr>
                                      <p:tavLst>
                                        <p:tav tm="0" fmla="#ppt_x+(cos(-2*pi*(1-$))*-#ppt_x-sin(-2*pi*(1-$))*(1-#ppt_y))*(1-$)">
                                          <p:val>
                                            <p:fltVal val="0"/>
                                          </p:val>
                                        </p:tav>
                                        <p:tav tm="100000">
                                          <p:val>
                                            <p:fltVal val="1"/>
                                          </p:val>
                                        </p:tav>
                                      </p:tavLst>
                                    </p:anim>
                                    <p:anim calcmode="lin" valueType="num">
                                      <p:cBhvr>
                                        <p:cTn id="28" dur="1000" fill="hold"/>
                                        <p:tgtEl>
                                          <p:spTgt spid="35868"/>
                                        </p:tgtEl>
                                        <p:attrNameLst>
                                          <p:attrName>ppt_y</p:attrName>
                                        </p:attrNameLst>
                                      </p:cBhvr>
                                      <p:tavLst>
                                        <p:tav tm="0" fmla="#ppt_y+(sin(-2*pi*(1-$))*-#ppt_x+cos(-2*pi*(1-$))*(1-#ppt_y))*(1-$)">
                                          <p:val>
                                            <p:fltVal val="0"/>
                                          </p:val>
                                        </p:tav>
                                        <p:tav tm="100000">
                                          <p:val>
                                            <p:fltVal val="1"/>
                                          </p:val>
                                        </p:tav>
                                      </p:tavLst>
                                    </p:anim>
                                  </p:childTnLst>
                                </p:cTn>
                              </p:par>
                              <p:par>
                                <p:cTn id="29" presetID="15" presetClass="entr" presetSubtype="0" fill="hold" nodeType="withEffect">
                                  <p:stCondLst>
                                    <p:cond delay="0"/>
                                  </p:stCondLst>
                                  <p:childTnLst>
                                    <p:set>
                                      <p:cBhvr>
                                        <p:cTn id="30" dur="1" fill="hold">
                                          <p:stCondLst>
                                            <p:cond delay="0"/>
                                          </p:stCondLst>
                                        </p:cTn>
                                        <p:tgtEl>
                                          <p:spTgt spid="35869"/>
                                        </p:tgtEl>
                                        <p:attrNameLst>
                                          <p:attrName>style.visibility</p:attrName>
                                        </p:attrNameLst>
                                      </p:cBhvr>
                                      <p:to>
                                        <p:strVal val="visible"/>
                                      </p:to>
                                    </p:set>
                                    <p:anim calcmode="lin" valueType="num">
                                      <p:cBhvr>
                                        <p:cTn id="31" dur="1000" fill="hold"/>
                                        <p:tgtEl>
                                          <p:spTgt spid="35869"/>
                                        </p:tgtEl>
                                        <p:attrNameLst>
                                          <p:attrName>ppt_w</p:attrName>
                                        </p:attrNameLst>
                                      </p:cBhvr>
                                      <p:tavLst>
                                        <p:tav tm="0">
                                          <p:val>
                                            <p:fltVal val="0"/>
                                          </p:val>
                                        </p:tav>
                                        <p:tav tm="100000">
                                          <p:val>
                                            <p:strVal val="#ppt_w"/>
                                          </p:val>
                                        </p:tav>
                                      </p:tavLst>
                                    </p:anim>
                                    <p:anim calcmode="lin" valueType="num">
                                      <p:cBhvr>
                                        <p:cTn id="32" dur="1000" fill="hold"/>
                                        <p:tgtEl>
                                          <p:spTgt spid="35869"/>
                                        </p:tgtEl>
                                        <p:attrNameLst>
                                          <p:attrName>ppt_h</p:attrName>
                                        </p:attrNameLst>
                                      </p:cBhvr>
                                      <p:tavLst>
                                        <p:tav tm="0">
                                          <p:val>
                                            <p:fltVal val="0"/>
                                          </p:val>
                                        </p:tav>
                                        <p:tav tm="100000">
                                          <p:val>
                                            <p:strVal val="#ppt_h"/>
                                          </p:val>
                                        </p:tav>
                                      </p:tavLst>
                                    </p:anim>
                                    <p:anim calcmode="lin" valueType="num">
                                      <p:cBhvr>
                                        <p:cTn id="33" dur="1000" fill="hold"/>
                                        <p:tgtEl>
                                          <p:spTgt spid="35869"/>
                                        </p:tgtEl>
                                        <p:attrNameLst>
                                          <p:attrName>ppt_x</p:attrName>
                                        </p:attrNameLst>
                                      </p:cBhvr>
                                      <p:tavLst>
                                        <p:tav tm="0" fmla="#ppt_x+(cos(-2*pi*(1-$))*-#ppt_x-sin(-2*pi*(1-$))*(1-#ppt_y))*(1-$)">
                                          <p:val>
                                            <p:fltVal val="0"/>
                                          </p:val>
                                        </p:tav>
                                        <p:tav tm="100000">
                                          <p:val>
                                            <p:fltVal val="1"/>
                                          </p:val>
                                        </p:tav>
                                      </p:tavLst>
                                    </p:anim>
                                    <p:anim calcmode="lin" valueType="num">
                                      <p:cBhvr>
                                        <p:cTn id="34" dur="1000" fill="hold"/>
                                        <p:tgtEl>
                                          <p:spTgt spid="35869"/>
                                        </p:tgtEl>
                                        <p:attrNameLst>
                                          <p:attrName>ppt_y</p:attrName>
                                        </p:attrNameLst>
                                      </p:cBhvr>
                                      <p:tavLst>
                                        <p:tav tm="0" fmla="#ppt_y+(sin(-2*pi*(1-$))*-#ppt_x+cos(-2*pi*(1-$))*(1-#ppt_y))*(1-$)">
                                          <p:val>
                                            <p:fltVal val="0"/>
                                          </p:val>
                                        </p:tav>
                                        <p:tav tm="100000">
                                          <p:val>
                                            <p:fltVal val="1"/>
                                          </p:val>
                                        </p:tav>
                                      </p:tavLst>
                                    </p:anim>
                                  </p:childTnLst>
                                </p:cTn>
                              </p:par>
                              <p:par>
                                <p:cTn id="35" presetID="15" presetClass="entr" presetSubtype="0" fill="hold" nodeType="withEffect">
                                  <p:stCondLst>
                                    <p:cond delay="0"/>
                                  </p:stCondLst>
                                  <p:childTnLst>
                                    <p:set>
                                      <p:cBhvr>
                                        <p:cTn id="36" dur="1" fill="hold">
                                          <p:stCondLst>
                                            <p:cond delay="0"/>
                                          </p:stCondLst>
                                        </p:cTn>
                                        <p:tgtEl>
                                          <p:spTgt spid="35870"/>
                                        </p:tgtEl>
                                        <p:attrNameLst>
                                          <p:attrName>style.visibility</p:attrName>
                                        </p:attrNameLst>
                                      </p:cBhvr>
                                      <p:to>
                                        <p:strVal val="visible"/>
                                      </p:to>
                                    </p:set>
                                    <p:anim calcmode="lin" valueType="num">
                                      <p:cBhvr>
                                        <p:cTn id="37" dur="1000" fill="hold"/>
                                        <p:tgtEl>
                                          <p:spTgt spid="35870"/>
                                        </p:tgtEl>
                                        <p:attrNameLst>
                                          <p:attrName>ppt_w</p:attrName>
                                        </p:attrNameLst>
                                      </p:cBhvr>
                                      <p:tavLst>
                                        <p:tav tm="0">
                                          <p:val>
                                            <p:fltVal val="0"/>
                                          </p:val>
                                        </p:tav>
                                        <p:tav tm="100000">
                                          <p:val>
                                            <p:strVal val="#ppt_w"/>
                                          </p:val>
                                        </p:tav>
                                      </p:tavLst>
                                    </p:anim>
                                    <p:anim calcmode="lin" valueType="num">
                                      <p:cBhvr>
                                        <p:cTn id="38" dur="1000" fill="hold"/>
                                        <p:tgtEl>
                                          <p:spTgt spid="35870"/>
                                        </p:tgtEl>
                                        <p:attrNameLst>
                                          <p:attrName>ppt_h</p:attrName>
                                        </p:attrNameLst>
                                      </p:cBhvr>
                                      <p:tavLst>
                                        <p:tav tm="0">
                                          <p:val>
                                            <p:fltVal val="0"/>
                                          </p:val>
                                        </p:tav>
                                        <p:tav tm="100000">
                                          <p:val>
                                            <p:strVal val="#ppt_h"/>
                                          </p:val>
                                        </p:tav>
                                      </p:tavLst>
                                    </p:anim>
                                    <p:anim calcmode="lin" valueType="num">
                                      <p:cBhvr>
                                        <p:cTn id="39" dur="1000" fill="hold"/>
                                        <p:tgtEl>
                                          <p:spTgt spid="35870"/>
                                        </p:tgtEl>
                                        <p:attrNameLst>
                                          <p:attrName>ppt_x</p:attrName>
                                        </p:attrNameLst>
                                      </p:cBhvr>
                                      <p:tavLst>
                                        <p:tav tm="0" fmla="#ppt_x+(cos(-2*pi*(1-$))*-#ppt_x-sin(-2*pi*(1-$))*(1-#ppt_y))*(1-$)">
                                          <p:val>
                                            <p:fltVal val="0"/>
                                          </p:val>
                                        </p:tav>
                                        <p:tav tm="100000">
                                          <p:val>
                                            <p:fltVal val="1"/>
                                          </p:val>
                                        </p:tav>
                                      </p:tavLst>
                                    </p:anim>
                                    <p:anim calcmode="lin" valueType="num">
                                      <p:cBhvr>
                                        <p:cTn id="40" dur="1000" fill="hold"/>
                                        <p:tgtEl>
                                          <p:spTgt spid="35870"/>
                                        </p:tgtEl>
                                        <p:attrNameLst>
                                          <p:attrName>ppt_y</p:attrName>
                                        </p:attrNameLst>
                                      </p:cBhvr>
                                      <p:tavLst>
                                        <p:tav tm="0" fmla="#ppt_y+(sin(-2*pi*(1-$))*-#ppt_x+cos(-2*pi*(1-$))*(1-#ppt_y))*(1-$)">
                                          <p:val>
                                            <p:fltVal val="0"/>
                                          </p:val>
                                        </p:tav>
                                        <p:tav tm="100000">
                                          <p:val>
                                            <p:fltVal val="1"/>
                                          </p:val>
                                        </p:tav>
                                      </p:tavLst>
                                    </p:anim>
                                  </p:childTnLst>
                                </p:cTn>
                              </p:par>
                              <p:par>
                                <p:cTn id="41" presetID="15" presetClass="entr" presetSubtype="0" fill="hold" nodeType="withEffect">
                                  <p:stCondLst>
                                    <p:cond delay="0"/>
                                  </p:stCondLst>
                                  <p:childTnLst>
                                    <p:set>
                                      <p:cBhvr>
                                        <p:cTn id="42" dur="1" fill="hold">
                                          <p:stCondLst>
                                            <p:cond delay="0"/>
                                          </p:stCondLst>
                                        </p:cTn>
                                        <p:tgtEl>
                                          <p:spTgt spid="35871"/>
                                        </p:tgtEl>
                                        <p:attrNameLst>
                                          <p:attrName>style.visibility</p:attrName>
                                        </p:attrNameLst>
                                      </p:cBhvr>
                                      <p:to>
                                        <p:strVal val="visible"/>
                                      </p:to>
                                    </p:set>
                                    <p:anim calcmode="lin" valueType="num">
                                      <p:cBhvr>
                                        <p:cTn id="43" dur="1000" fill="hold"/>
                                        <p:tgtEl>
                                          <p:spTgt spid="35871"/>
                                        </p:tgtEl>
                                        <p:attrNameLst>
                                          <p:attrName>ppt_w</p:attrName>
                                        </p:attrNameLst>
                                      </p:cBhvr>
                                      <p:tavLst>
                                        <p:tav tm="0">
                                          <p:val>
                                            <p:fltVal val="0"/>
                                          </p:val>
                                        </p:tav>
                                        <p:tav tm="100000">
                                          <p:val>
                                            <p:strVal val="#ppt_w"/>
                                          </p:val>
                                        </p:tav>
                                      </p:tavLst>
                                    </p:anim>
                                    <p:anim calcmode="lin" valueType="num">
                                      <p:cBhvr>
                                        <p:cTn id="44" dur="1000" fill="hold"/>
                                        <p:tgtEl>
                                          <p:spTgt spid="35871"/>
                                        </p:tgtEl>
                                        <p:attrNameLst>
                                          <p:attrName>ppt_h</p:attrName>
                                        </p:attrNameLst>
                                      </p:cBhvr>
                                      <p:tavLst>
                                        <p:tav tm="0">
                                          <p:val>
                                            <p:fltVal val="0"/>
                                          </p:val>
                                        </p:tav>
                                        <p:tav tm="100000">
                                          <p:val>
                                            <p:strVal val="#ppt_h"/>
                                          </p:val>
                                        </p:tav>
                                      </p:tavLst>
                                    </p:anim>
                                    <p:anim calcmode="lin" valueType="num">
                                      <p:cBhvr>
                                        <p:cTn id="45" dur="1000" fill="hold"/>
                                        <p:tgtEl>
                                          <p:spTgt spid="35871"/>
                                        </p:tgtEl>
                                        <p:attrNameLst>
                                          <p:attrName>ppt_x</p:attrName>
                                        </p:attrNameLst>
                                      </p:cBhvr>
                                      <p:tavLst>
                                        <p:tav tm="0" fmla="#ppt_x+(cos(-2*pi*(1-$))*-#ppt_x-sin(-2*pi*(1-$))*(1-#ppt_y))*(1-$)">
                                          <p:val>
                                            <p:fltVal val="0"/>
                                          </p:val>
                                        </p:tav>
                                        <p:tav tm="100000">
                                          <p:val>
                                            <p:fltVal val="1"/>
                                          </p:val>
                                        </p:tav>
                                      </p:tavLst>
                                    </p:anim>
                                    <p:anim calcmode="lin" valueType="num">
                                      <p:cBhvr>
                                        <p:cTn id="46" dur="1000" fill="hold"/>
                                        <p:tgtEl>
                                          <p:spTgt spid="35871"/>
                                        </p:tgtEl>
                                        <p:attrNameLst>
                                          <p:attrName>ppt_y</p:attrName>
                                        </p:attrNameLst>
                                      </p:cBhvr>
                                      <p:tavLst>
                                        <p:tav tm="0" fmla="#ppt_y+(sin(-2*pi*(1-$))*-#ppt_x+cos(-2*pi*(1-$))*(1-#ppt_y))*(1-$)">
                                          <p:val>
                                            <p:fltVal val="0"/>
                                          </p:val>
                                        </p:tav>
                                        <p:tav tm="100000">
                                          <p:val>
                                            <p:fltVal val="1"/>
                                          </p:val>
                                        </p:tav>
                                      </p:tavLst>
                                    </p:anim>
                                  </p:childTnLst>
                                </p:cTn>
                              </p:par>
                              <p:par>
                                <p:cTn id="47" presetID="15" presetClass="entr" presetSubtype="0" fill="hold" nodeType="withEffect">
                                  <p:stCondLst>
                                    <p:cond delay="0"/>
                                  </p:stCondLst>
                                  <p:childTnLst>
                                    <p:set>
                                      <p:cBhvr>
                                        <p:cTn id="48" dur="1" fill="hold">
                                          <p:stCondLst>
                                            <p:cond delay="0"/>
                                          </p:stCondLst>
                                        </p:cTn>
                                        <p:tgtEl>
                                          <p:spTgt spid="35872"/>
                                        </p:tgtEl>
                                        <p:attrNameLst>
                                          <p:attrName>style.visibility</p:attrName>
                                        </p:attrNameLst>
                                      </p:cBhvr>
                                      <p:to>
                                        <p:strVal val="visible"/>
                                      </p:to>
                                    </p:set>
                                    <p:anim calcmode="lin" valueType="num">
                                      <p:cBhvr>
                                        <p:cTn id="49" dur="1000" fill="hold"/>
                                        <p:tgtEl>
                                          <p:spTgt spid="35872"/>
                                        </p:tgtEl>
                                        <p:attrNameLst>
                                          <p:attrName>ppt_w</p:attrName>
                                        </p:attrNameLst>
                                      </p:cBhvr>
                                      <p:tavLst>
                                        <p:tav tm="0">
                                          <p:val>
                                            <p:fltVal val="0"/>
                                          </p:val>
                                        </p:tav>
                                        <p:tav tm="100000">
                                          <p:val>
                                            <p:strVal val="#ppt_w"/>
                                          </p:val>
                                        </p:tav>
                                      </p:tavLst>
                                    </p:anim>
                                    <p:anim calcmode="lin" valueType="num">
                                      <p:cBhvr>
                                        <p:cTn id="50" dur="1000" fill="hold"/>
                                        <p:tgtEl>
                                          <p:spTgt spid="35872"/>
                                        </p:tgtEl>
                                        <p:attrNameLst>
                                          <p:attrName>ppt_h</p:attrName>
                                        </p:attrNameLst>
                                      </p:cBhvr>
                                      <p:tavLst>
                                        <p:tav tm="0">
                                          <p:val>
                                            <p:fltVal val="0"/>
                                          </p:val>
                                        </p:tav>
                                        <p:tav tm="100000">
                                          <p:val>
                                            <p:strVal val="#ppt_h"/>
                                          </p:val>
                                        </p:tav>
                                      </p:tavLst>
                                    </p:anim>
                                    <p:anim calcmode="lin" valueType="num">
                                      <p:cBhvr>
                                        <p:cTn id="51" dur="1000" fill="hold"/>
                                        <p:tgtEl>
                                          <p:spTgt spid="35872"/>
                                        </p:tgtEl>
                                        <p:attrNameLst>
                                          <p:attrName>ppt_x</p:attrName>
                                        </p:attrNameLst>
                                      </p:cBhvr>
                                      <p:tavLst>
                                        <p:tav tm="0" fmla="#ppt_x+(cos(-2*pi*(1-$))*-#ppt_x-sin(-2*pi*(1-$))*(1-#ppt_y))*(1-$)">
                                          <p:val>
                                            <p:fltVal val="0"/>
                                          </p:val>
                                        </p:tav>
                                        <p:tav tm="100000">
                                          <p:val>
                                            <p:fltVal val="1"/>
                                          </p:val>
                                        </p:tav>
                                      </p:tavLst>
                                    </p:anim>
                                    <p:anim calcmode="lin" valueType="num">
                                      <p:cBhvr>
                                        <p:cTn id="52" dur="1000" fill="hold"/>
                                        <p:tgtEl>
                                          <p:spTgt spid="35872"/>
                                        </p:tgtEl>
                                        <p:attrNameLst>
                                          <p:attrName>ppt_y</p:attrName>
                                        </p:attrNameLst>
                                      </p:cBhvr>
                                      <p:tavLst>
                                        <p:tav tm="0" fmla="#ppt_y+(sin(-2*pi*(1-$))*-#ppt_x+cos(-2*pi*(1-$))*(1-#ppt_y))*(1-$)">
                                          <p:val>
                                            <p:fltVal val="0"/>
                                          </p:val>
                                        </p:tav>
                                        <p:tav tm="100000">
                                          <p:val>
                                            <p:fltVal val="1"/>
                                          </p:val>
                                        </p:tav>
                                      </p:tavLst>
                                    </p:anim>
                                  </p:childTnLst>
                                </p:cTn>
                              </p:par>
                              <p:par>
                                <p:cTn id="53" presetID="15" presetClass="entr" presetSubtype="0" fill="hold" nodeType="withEffect">
                                  <p:stCondLst>
                                    <p:cond delay="0"/>
                                  </p:stCondLst>
                                  <p:childTnLst>
                                    <p:set>
                                      <p:cBhvr>
                                        <p:cTn id="54" dur="1" fill="hold">
                                          <p:stCondLst>
                                            <p:cond delay="0"/>
                                          </p:stCondLst>
                                        </p:cTn>
                                        <p:tgtEl>
                                          <p:spTgt spid="35873"/>
                                        </p:tgtEl>
                                        <p:attrNameLst>
                                          <p:attrName>style.visibility</p:attrName>
                                        </p:attrNameLst>
                                      </p:cBhvr>
                                      <p:to>
                                        <p:strVal val="visible"/>
                                      </p:to>
                                    </p:set>
                                    <p:anim calcmode="lin" valueType="num">
                                      <p:cBhvr>
                                        <p:cTn id="55" dur="1000" fill="hold"/>
                                        <p:tgtEl>
                                          <p:spTgt spid="35873"/>
                                        </p:tgtEl>
                                        <p:attrNameLst>
                                          <p:attrName>ppt_w</p:attrName>
                                        </p:attrNameLst>
                                      </p:cBhvr>
                                      <p:tavLst>
                                        <p:tav tm="0">
                                          <p:val>
                                            <p:fltVal val="0"/>
                                          </p:val>
                                        </p:tav>
                                        <p:tav tm="100000">
                                          <p:val>
                                            <p:strVal val="#ppt_w"/>
                                          </p:val>
                                        </p:tav>
                                      </p:tavLst>
                                    </p:anim>
                                    <p:anim calcmode="lin" valueType="num">
                                      <p:cBhvr>
                                        <p:cTn id="56" dur="1000" fill="hold"/>
                                        <p:tgtEl>
                                          <p:spTgt spid="35873"/>
                                        </p:tgtEl>
                                        <p:attrNameLst>
                                          <p:attrName>ppt_h</p:attrName>
                                        </p:attrNameLst>
                                      </p:cBhvr>
                                      <p:tavLst>
                                        <p:tav tm="0">
                                          <p:val>
                                            <p:fltVal val="0"/>
                                          </p:val>
                                        </p:tav>
                                        <p:tav tm="100000">
                                          <p:val>
                                            <p:strVal val="#ppt_h"/>
                                          </p:val>
                                        </p:tav>
                                      </p:tavLst>
                                    </p:anim>
                                    <p:anim calcmode="lin" valueType="num">
                                      <p:cBhvr>
                                        <p:cTn id="57" dur="1000" fill="hold"/>
                                        <p:tgtEl>
                                          <p:spTgt spid="35873"/>
                                        </p:tgtEl>
                                        <p:attrNameLst>
                                          <p:attrName>ppt_x</p:attrName>
                                        </p:attrNameLst>
                                      </p:cBhvr>
                                      <p:tavLst>
                                        <p:tav tm="0" fmla="#ppt_x+(cos(-2*pi*(1-$))*-#ppt_x-sin(-2*pi*(1-$))*(1-#ppt_y))*(1-$)">
                                          <p:val>
                                            <p:fltVal val="0"/>
                                          </p:val>
                                        </p:tav>
                                        <p:tav tm="100000">
                                          <p:val>
                                            <p:fltVal val="1"/>
                                          </p:val>
                                        </p:tav>
                                      </p:tavLst>
                                    </p:anim>
                                    <p:anim calcmode="lin" valueType="num">
                                      <p:cBhvr>
                                        <p:cTn id="58" dur="1000" fill="hold"/>
                                        <p:tgtEl>
                                          <p:spTgt spid="35873"/>
                                        </p:tgtEl>
                                        <p:attrNameLst>
                                          <p:attrName>ppt_y</p:attrName>
                                        </p:attrNameLst>
                                      </p:cBhvr>
                                      <p:tavLst>
                                        <p:tav tm="0" fmla="#ppt_y+(sin(-2*pi*(1-$))*-#ppt_x+cos(-2*pi*(1-$))*(1-#ppt_y))*(1-$)">
                                          <p:val>
                                            <p:fltVal val="0"/>
                                          </p:val>
                                        </p:tav>
                                        <p:tav tm="100000">
                                          <p:val>
                                            <p:fltVal val="1"/>
                                          </p:val>
                                        </p:tav>
                                      </p:tavLst>
                                    </p:anim>
                                  </p:childTnLst>
                                </p:cTn>
                              </p:par>
                              <p:par>
                                <p:cTn id="59" presetID="15" presetClass="entr" presetSubtype="0" fill="hold" nodeType="withEffect">
                                  <p:stCondLst>
                                    <p:cond delay="0"/>
                                  </p:stCondLst>
                                  <p:childTnLst>
                                    <p:set>
                                      <p:cBhvr>
                                        <p:cTn id="60" dur="1" fill="hold">
                                          <p:stCondLst>
                                            <p:cond delay="0"/>
                                          </p:stCondLst>
                                        </p:cTn>
                                        <p:tgtEl>
                                          <p:spTgt spid="35875"/>
                                        </p:tgtEl>
                                        <p:attrNameLst>
                                          <p:attrName>style.visibility</p:attrName>
                                        </p:attrNameLst>
                                      </p:cBhvr>
                                      <p:to>
                                        <p:strVal val="visible"/>
                                      </p:to>
                                    </p:set>
                                    <p:anim calcmode="lin" valueType="num">
                                      <p:cBhvr>
                                        <p:cTn id="61" dur="1000" fill="hold"/>
                                        <p:tgtEl>
                                          <p:spTgt spid="35875"/>
                                        </p:tgtEl>
                                        <p:attrNameLst>
                                          <p:attrName>ppt_w</p:attrName>
                                        </p:attrNameLst>
                                      </p:cBhvr>
                                      <p:tavLst>
                                        <p:tav tm="0">
                                          <p:val>
                                            <p:fltVal val="0"/>
                                          </p:val>
                                        </p:tav>
                                        <p:tav tm="100000">
                                          <p:val>
                                            <p:strVal val="#ppt_w"/>
                                          </p:val>
                                        </p:tav>
                                      </p:tavLst>
                                    </p:anim>
                                    <p:anim calcmode="lin" valueType="num">
                                      <p:cBhvr>
                                        <p:cTn id="62" dur="1000" fill="hold"/>
                                        <p:tgtEl>
                                          <p:spTgt spid="35875"/>
                                        </p:tgtEl>
                                        <p:attrNameLst>
                                          <p:attrName>ppt_h</p:attrName>
                                        </p:attrNameLst>
                                      </p:cBhvr>
                                      <p:tavLst>
                                        <p:tav tm="0">
                                          <p:val>
                                            <p:fltVal val="0"/>
                                          </p:val>
                                        </p:tav>
                                        <p:tav tm="100000">
                                          <p:val>
                                            <p:strVal val="#ppt_h"/>
                                          </p:val>
                                        </p:tav>
                                      </p:tavLst>
                                    </p:anim>
                                    <p:anim calcmode="lin" valueType="num">
                                      <p:cBhvr>
                                        <p:cTn id="63" dur="1000" fill="hold"/>
                                        <p:tgtEl>
                                          <p:spTgt spid="35875"/>
                                        </p:tgtEl>
                                        <p:attrNameLst>
                                          <p:attrName>ppt_x</p:attrName>
                                        </p:attrNameLst>
                                      </p:cBhvr>
                                      <p:tavLst>
                                        <p:tav tm="0" fmla="#ppt_x+(cos(-2*pi*(1-$))*-#ppt_x-sin(-2*pi*(1-$))*(1-#ppt_y))*(1-$)">
                                          <p:val>
                                            <p:fltVal val="0"/>
                                          </p:val>
                                        </p:tav>
                                        <p:tav tm="100000">
                                          <p:val>
                                            <p:fltVal val="1"/>
                                          </p:val>
                                        </p:tav>
                                      </p:tavLst>
                                    </p:anim>
                                    <p:anim calcmode="lin" valueType="num">
                                      <p:cBhvr>
                                        <p:cTn id="64" dur="1000" fill="hold"/>
                                        <p:tgtEl>
                                          <p:spTgt spid="35875"/>
                                        </p:tgtEl>
                                        <p:attrNameLst>
                                          <p:attrName>ppt_y</p:attrName>
                                        </p:attrNameLst>
                                      </p:cBhvr>
                                      <p:tavLst>
                                        <p:tav tm="0" fmla="#ppt_y+(sin(-2*pi*(1-$))*-#ppt_x+cos(-2*pi*(1-$))*(1-#ppt_y))*(1-$)">
                                          <p:val>
                                            <p:fltVal val="0"/>
                                          </p:val>
                                        </p:tav>
                                        <p:tav tm="100000">
                                          <p:val>
                                            <p:fltVal val="1"/>
                                          </p:val>
                                        </p:tav>
                                      </p:tavLst>
                                    </p:anim>
                                  </p:childTnLst>
                                </p:cTn>
                              </p:par>
                              <p:par>
                                <p:cTn id="65" presetID="15" presetClass="entr" presetSubtype="0" fill="hold" nodeType="withEffect">
                                  <p:stCondLst>
                                    <p:cond delay="0"/>
                                  </p:stCondLst>
                                  <p:childTnLst>
                                    <p:set>
                                      <p:cBhvr>
                                        <p:cTn id="66" dur="1" fill="hold">
                                          <p:stCondLst>
                                            <p:cond delay="0"/>
                                          </p:stCondLst>
                                        </p:cTn>
                                        <p:tgtEl>
                                          <p:spTgt spid="35876"/>
                                        </p:tgtEl>
                                        <p:attrNameLst>
                                          <p:attrName>style.visibility</p:attrName>
                                        </p:attrNameLst>
                                      </p:cBhvr>
                                      <p:to>
                                        <p:strVal val="visible"/>
                                      </p:to>
                                    </p:set>
                                    <p:anim calcmode="lin" valueType="num">
                                      <p:cBhvr>
                                        <p:cTn id="67" dur="1000" fill="hold"/>
                                        <p:tgtEl>
                                          <p:spTgt spid="35876"/>
                                        </p:tgtEl>
                                        <p:attrNameLst>
                                          <p:attrName>ppt_w</p:attrName>
                                        </p:attrNameLst>
                                      </p:cBhvr>
                                      <p:tavLst>
                                        <p:tav tm="0">
                                          <p:val>
                                            <p:fltVal val="0"/>
                                          </p:val>
                                        </p:tav>
                                        <p:tav tm="100000">
                                          <p:val>
                                            <p:strVal val="#ppt_w"/>
                                          </p:val>
                                        </p:tav>
                                      </p:tavLst>
                                    </p:anim>
                                    <p:anim calcmode="lin" valueType="num">
                                      <p:cBhvr>
                                        <p:cTn id="68" dur="1000" fill="hold"/>
                                        <p:tgtEl>
                                          <p:spTgt spid="35876"/>
                                        </p:tgtEl>
                                        <p:attrNameLst>
                                          <p:attrName>ppt_h</p:attrName>
                                        </p:attrNameLst>
                                      </p:cBhvr>
                                      <p:tavLst>
                                        <p:tav tm="0">
                                          <p:val>
                                            <p:fltVal val="0"/>
                                          </p:val>
                                        </p:tav>
                                        <p:tav tm="100000">
                                          <p:val>
                                            <p:strVal val="#ppt_h"/>
                                          </p:val>
                                        </p:tav>
                                      </p:tavLst>
                                    </p:anim>
                                    <p:anim calcmode="lin" valueType="num">
                                      <p:cBhvr>
                                        <p:cTn id="69" dur="1000" fill="hold"/>
                                        <p:tgtEl>
                                          <p:spTgt spid="35876"/>
                                        </p:tgtEl>
                                        <p:attrNameLst>
                                          <p:attrName>ppt_x</p:attrName>
                                        </p:attrNameLst>
                                      </p:cBhvr>
                                      <p:tavLst>
                                        <p:tav tm="0" fmla="#ppt_x+(cos(-2*pi*(1-$))*-#ppt_x-sin(-2*pi*(1-$))*(1-#ppt_y))*(1-$)">
                                          <p:val>
                                            <p:fltVal val="0"/>
                                          </p:val>
                                        </p:tav>
                                        <p:tav tm="100000">
                                          <p:val>
                                            <p:fltVal val="1"/>
                                          </p:val>
                                        </p:tav>
                                      </p:tavLst>
                                    </p:anim>
                                    <p:anim calcmode="lin" valueType="num">
                                      <p:cBhvr>
                                        <p:cTn id="70" dur="1000" fill="hold"/>
                                        <p:tgtEl>
                                          <p:spTgt spid="35876"/>
                                        </p:tgtEl>
                                        <p:attrNameLst>
                                          <p:attrName>ppt_y</p:attrName>
                                        </p:attrNameLst>
                                      </p:cBhvr>
                                      <p:tavLst>
                                        <p:tav tm="0" fmla="#ppt_y+(sin(-2*pi*(1-$))*-#ppt_x+cos(-2*pi*(1-$))*(1-#ppt_y))*(1-$)">
                                          <p:val>
                                            <p:fltVal val="0"/>
                                          </p:val>
                                        </p:tav>
                                        <p:tav tm="100000">
                                          <p:val>
                                            <p:fltVal val="1"/>
                                          </p:val>
                                        </p:tav>
                                      </p:tavLst>
                                    </p:anim>
                                  </p:childTnLst>
                                </p:cTn>
                              </p:par>
                              <p:par>
                                <p:cTn id="71" presetID="15" presetClass="entr" presetSubtype="0" fill="hold" nodeType="withEffect">
                                  <p:stCondLst>
                                    <p:cond delay="0"/>
                                  </p:stCondLst>
                                  <p:childTnLst>
                                    <p:set>
                                      <p:cBhvr>
                                        <p:cTn id="72" dur="1" fill="hold">
                                          <p:stCondLst>
                                            <p:cond delay="0"/>
                                          </p:stCondLst>
                                        </p:cTn>
                                        <p:tgtEl>
                                          <p:spTgt spid="35877"/>
                                        </p:tgtEl>
                                        <p:attrNameLst>
                                          <p:attrName>style.visibility</p:attrName>
                                        </p:attrNameLst>
                                      </p:cBhvr>
                                      <p:to>
                                        <p:strVal val="visible"/>
                                      </p:to>
                                    </p:set>
                                    <p:anim calcmode="lin" valueType="num">
                                      <p:cBhvr>
                                        <p:cTn id="73" dur="1000" fill="hold"/>
                                        <p:tgtEl>
                                          <p:spTgt spid="35877"/>
                                        </p:tgtEl>
                                        <p:attrNameLst>
                                          <p:attrName>ppt_w</p:attrName>
                                        </p:attrNameLst>
                                      </p:cBhvr>
                                      <p:tavLst>
                                        <p:tav tm="0">
                                          <p:val>
                                            <p:fltVal val="0"/>
                                          </p:val>
                                        </p:tav>
                                        <p:tav tm="100000">
                                          <p:val>
                                            <p:strVal val="#ppt_w"/>
                                          </p:val>
                                        </p:tav>
                                      </p:tavLst>
                                    </p:anim>
                                    <p:anim calcmode="lin" valueType="num">
                                      <p:cBhvr>
                                        <p:cTn id="74" dur="1000" fill="hold"/>
                                        <p:tgtEl>
                                          <p:spTgt spid="35877"/>
                                        </p:tgtEl>
                                        <p:attrNameLst>
                                          <p:attrName>ppt_h</p:attrName>
                                        </p:attrNameLst>
                                      </p:cBhvr>
                                      <p:tavLst>
                                        <p:tav tm="0">
                                          <p:val>
                                            <p:fltVal val="0"/>
                                          </p:val>
                                        </p:tav>
                                        <p:tav tm="100000">
                                          <p:val>
                                            <p:strVal val="#ppt_h"/>
                                          </p:val>
                                        </p:tav>
                                      </p:tavLst>
                                    </p:anim>
                                    <p:anim calcmode="lin" valueType="num">
                                      <p:cBhvr>
                                        <p:cTn id="75" dur="1000" fill="hold"/>
                                        <p:tgtEl>
                                          <p:spTgt spid="35877"/>
                                        </p:tgtEl>
                                        <p:attrNameLst>
                                          <p:attrName>ppt_x</p:attrName>
                                        </p:attrNameLst>
                                      </p:cBhvr>
                                      <p:tavLst>
                                        <p:tav tm="0" fmla="#ppt_x+(cos(-2*pi*(1-$))*-#ppt_x-sin(-2*pi*(1-$))*(1-#ppt_y))*(1-$)">
                                          <p:val>
                                            <p:fltVal val="0"/>
                                          </p:val>
                                        </p:tav>
                                        <p:tav tm="100000">
                                          <p:val>
                                            <p:fltVal val="1"/>
                                          </p:val>
                                        </p:tav>
                                      </p:tavLst>
                                    </p:anim>
                                    <p:anim calcmode="lin" valueType="num">
                                      <p:cBhvr>
                                        <p:cTn id="76" dur="1000" fill="hold"/>
                                        <p:tgtEl>
                                          <p:spTgt spid="35877"/>
                                        </p:tgtEl>
                                        <p:attrNameLst>
                                          <p:attrName>ppt_y</p:attrName>
                                        </p:attrNameLst>
                                      </p:cBhvr>
                                      <p:tavLst>
                                        <p:tav tm="0" fmla="#ppt_y+(sin(-2*pi*(1-$))*-#ppt_x+cos(-2*pi*(1-$))*(1-#ppt_y))*(1-$)">
                                          <p:val>
                                            <p:fltVal val="0"/>
                                          </p:val>
                                        </p:tav>
                                        <p:tav tm="100000">
                                          <p:val>
                                            <p:fltVal val="1"/>
                                          </p:val>
                                        </p:tav>
                                      </p:tavLst>
                                    </p:anim>
                                  </p:childTnLst>
                                </p:cTn>
                              </p:par>
                              <p:par>
                                <p:cTn id="77" presetID="15" presetClass="entr" presetSubtype="0" fill="hold" nodeType="withEffect">
                                  <p:stCondLst>
                                    <p:cond delay="0"/>
                                  </p:stCondLst>
                                  <p:childTnLst>
                                    <p:set>
                                      <p:cBhvr>
                                        <p:cTn id="78" dur="1" fill="hold">
                                          <p:stCondLst>
                                            <p:cond delay="0"/>
                                          </p:stCondLst>
                                        </p:cTn>
                                        <p:tgtEl>
                                          <p:spTgt spid="35878"/>
                                        </p:tgtEl>
                                        <p:attrNameLst>
                                          <p:attrName>style.visibility</p:attrName>
                                        </p:attrNameLst>
                                      </p:cBhvr>
                                      <p:to>
                                        <p:strVal val="visible"/>
                                      </p:to>
                                    </p:set>
                                    <p:anim calcmode="lin" valueType="num">
                                      <p:cBhvr>
                                        <p:cTn id="79" dur="1000" fill="hold"/>
                                        <p:tgtEl>
                                          <p:spTgt spid="35878"/>
                                        </p:tgtEl>
                                        <p:attrNameLst>
                                          <p:attrName>ppt_w</p:attrName>
                                        </p:attrNameLst>
                                      </p:cBhvr>
                                      <p:tavLst>
                                        <p:tav tm="0">
                                          <p:val>
                                            <p:fltVal val="0"/>
                                          </p:val>
                                        </p:tav>
                                        <p:tav tm="100000">
                                          <p:val>
                                            <p:strVal val="#ppt_w"/>
                                          </p:val>
                                        </p:tav>
                                      </p:tavLst>
                                    </p:anim>
                                    <p:anim calcmode="lin" valueType="num">
                                      <p:cBhvr>
                                        <p:cTn id="80" dur="1000" fill="hold"/>
                                        <p:tgtEl>
                                          <p:spTgt spid="35878"/>
                                        </p:tgtEl>
                                        <p:attrNameLst>
                                          <p:attrName>ppt_h</p:attrName>
                                        </p:attrNameLst>
                                      </p:cBhvr>
                                      <p:tavLst>
                                        <p:tav tm="0">
                                          <p:val>
                                            <p:fltVal val="0"/>
                                          </p:val>
                                        </p:tav>
                                        <p:tav tm="100000">
                                          <p:val>
                                            <p:strVal val="#ppt_h"/>
                                          </p:val>
                                        </p:tav>
                                      </p:tavLst>
                                    </p:anim>
                                    <p:anim calcmode="lin" valueType="num">
                                      <p:cBhvr>
                                        <p:cTn id="81" dur="1000" fill="hold"/>
                                        <p:tgtEl>
                                          <p:spTgt spid="35878"/>
                                        </p:tgtEl>
                                        <p:attrNameLst>
                                          <p:attrName>ppt_x</p:attrName>
                                        </p:attrNameLst>
                                      </p:cBhvr>
                                      <p:tavLst>
                                        <p:tav tm="0" fmla="#ppt_x+(cos(-2*pi*(1-$))*-#ppt_x-sin(-2*pi*(1-$))*(1-#ppt_y))*(1-$)">
                                          <p:val>
                                            <p:fltVal val="0"/>
                                          </p:val>
                                        </p:tav>
                                        <p:tav tm="100000">
                                          <p:val>
                                            <p:fltVal val="1"/>
                                          </p:val>
                                        </p:tav>
                                      </p:tavLst>
                                    </p:anim>
                                    <p:anim calcmode="lin" valueType="num">
                                      <p:cBhvr>
                                        <p:cTn id="82" dur="1000" fill="hold"/>
                                        <p:tgtEl>
                                          <p:spTgt spid="35878"/>
                                        </p:tgtEl>
                                        <p:attrNameLst>
                                          <p:attrName>ppt_y</p:attrName>
                                        </p:attrNameLst>
                                      </p:cBhvr>
                                      <p:tavLst>
                                        <p:tav tm="0" fmla="#ppt_y+(sin(-2*pi*(1-$))*-#ppt_x+cos(-2*pi*(1-$))*(1-#ppt_y))*(1-$)">
                                          <p:val>
                                            <p:fltVal val="0"/>
                                          </p:val>
                                        </p:tav>
                                        <p:tav tm="100000">
                                          <p:val>
                                            <p:fltVal val="1"/>
                                          </p:val>
                                        </p:tav>
                                      </p:tavLst>
                                    </p:anim>
                                  </p:childTnLst>
                                </p:cTn>
                              </p:par>
                              <p:par>
                                <p:cTn id="83" presetID="15" presetClass="entr" presetSubtype="0" fill="hold" nodeType="withEffect">
                                  <p:stCondLst>
                                    <p:cond delay="0"/>
                                  </p:stCondLst>
                                  <p:childTnLst>
                                    <p:set>
                                      <p:cBhvr>
                                        <p:cTn id="84" dur="1" fill="hold">
                                          <p:stCondLst>
                                            <p:cond delay="0"/>
                                          </p:stCondLst>
                                        </p:cTn>
                                        <p:tgtEl>
                                          <p:spTgt spid="35879"/>
                                        </p:tgtEl>
                                        <p:attrNameLst>
                                          <p:attrName>style.visibility</p:attrName>
                                        </p:attrNameLst>
                                      </p:cBhvr>
                                      <p:to>
                                        <p:strVal val="visible"/>
                                      </p:to>
                                    </p:set>
                                    <p:anim calcmode="lin" valueType="num">
                                      <p:cBhvr>
                                        <p:cTn id="85" dur="1000" fill="hold"/>
                                        <p:tgtEl>
                                          <p:spTgt spid="35879"/>
                                        </p:tgtEl>
                                        <p:attrNameLst>
                                          <p:attrName>ppt_w</p:attrName>
                                        </p:attrNameLst>
                                      </p:cBhvr>
                                      <p:tavLst>
                                        <p:tav tm="0">
                                          <p:val>
                                            <p:fltVal val="0"/>
                                          </p:val>
                                        </p:tav>
                                        <p:tav tm="100000">
                                          <p:val>
                                            <p:strVal val="#ppt_w"/>
                                          </p:val>
                                        </p:tav>
                                      </p:tavLst>
                                    </p:anim>
                                    <p:anim calcmode="lin" valueType="num">
                                      <p:cBhvr>
                                        <p:cTn id="86" dur="1000" fill="hold"/>
                                        <p:tgtEl>
                                          <p:spTgt spid="35879"/>
                                        </p:tgtEl>
                                        <p:attrNameLst>
                                          <p:attrName>ppt_h</p:attrName>
                                        </p:attrNameLst>
                                      </p:cBhvr>
                                      <p:tavLst>
                                        <p:tav tm="0">
                                          <p:val>
                                            <p:fltVal val="0"/>
                                          </p:val>
                                        </p:tav>
                                        <p:tav tm="100000">
                                          <p:val>
                                            <p:strVal val="#ppt_h"/>
                                          </p:val>
                                        </p:tav>
                                      </p:tavLst>
                                    </p:anim>
                                    <p:anim calcmode="lin" valueType="num">
                                      <p:cBhvr>
                                        <p:cTn id="87" dur="1000" fill="hold"/>
                                        <p:tgtEl>
                                          <p:spTgt spid="35879"/>
                                        </p:tgtEl>
                                        <p:attrNameLst>
                                          <p:attrName>ppt_x</p:attrName>
                                        </p:attrNameLst>
                                      </p:cBhvr>
                                      <p:tavLst>
                                        <p:tav tm="0" fmla="#ppt_x+(cos(-2*pi*(1-$))*-#ppt_x-sin(-2*pi*(1-$))*(1-#ppt_y))*(1-$)">
                                          <p:val>
                                            <p:fltVal val="0"/>
                                          </p:val>
                                        </p:tav>
                                        <p:tav tm="100000">
                                          <p:val>
                                            <p:fltVal val="1"/>
                                          </p:val>
                                        </p:tav>
                                      </p:tavLst>
                                    </p:anim>
                                    <p:anim calcmode="lin" valueType="num">
                                      <p:cBhvr>
                                        <p:cTn id="88" dur="1000" fill="hold"/>
                                        <p:tgtEl>
                                          <p:spTgt spid="35879"/>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89" fill="hold" nodeType="clickPar">
                      <p:stCondLst>
                        <p:cond delay="indefinite"/>
                      </p:stCondLst>
                      <p:childTnLst>
                        <p:par>
                          <p:cTn id="90" fill="hold" nodeType="withGroup">
                            <p:stCondLst>
                              <p:cond delay="0"/>
                            </p:stCondLst>
                            <p:childTnLst>
                              <p:par>
                                <p:cTn id="91" presetID="23" presetClass="entr" presetSubtype="16" fill="hold" grpId="0" nodeType="clickEffect">
                                  <p:stCondLst>
                                    <p:cond delay="0"/>
                                  </p:stCondLst>
                                  <p:childTnLst>
                                    <p:set>
                                      <p:cBhvr>
                                        <p:cTn id="92" dur="1" fill="hold">
                                          <p:stCondLst>
                                            <p:cond delay="0"/>
                                          </p:stCondLst>
                                        </p:cTn>
                                        <p:tgtEl>
                                          <p:spTgt spid="35884"/>
                                        </p:tgtEl>
                                        <p:attrNameLst>
                                          <p:attrName>style.visibility</p:attrName>
                                        </p:attrNameLst>
                                      </p:cBhvr>
                                      <p:to>
                                        <p:strVal val="visible"/>
                                      </p:to>
                                    </p:set>
                                    <p:anim calcmode="lin" valueType="num">
                                      <p:cBhvr>
                                        <p:cTn id="93" dur="500" fill="hold"/>
                                        <p:tgtEl>
                                          <p:spTgt spid="35884"/>
                                        </p:tgtEl>
                                        <p:attrNameLst>
                                          <p:attrName>ppt_w</p:attrName>
                                        </p:attrNameLst>
                                      </p:cBhvr>
                                      <p:tavLst>
                                        <p:tav tm="0">
                                          <p:val>
                                            <p:fltVal val="0"/>
                                          </p:val>
                                        </p:tav>
                                        <p:tav tm="100000">
                                          <p:val>
                                            <p:strVal val="#ppt_w"/>
                                          </p:val>
                                        </p:tav>
                                      </p:tavLst>
                                    </p:anim>
                                    <p:anim calcmode="lin" valueType="num">
                                      <p:cBhvr>
                                        <p:cTn id="94" dur="500" fill="hold"/>
                                        <p:tgtEl>
                                          <p:spTgt spid="35884"/>
                                        </p:tgtEl>
                                        <p:attrNameLst>
                                          <p:attrName>ppt_h</p:attrName>
                                        </p:attrNameLst>
                                      </p:cBhvr>
                                      <p:tavLst>
                                        <p:tav tm="0">
                                          <p:val>
                                            <p:fltVal val="0"/>
                                          </p:val>
                                        </p:tav>
                                        <p:tav tm="100000">
                                          <p:val>
                                            <p:strVal val="#ppt_h"/>
                                          </p:val>
                                        </p:tav>
                                      </p:tavLst>
                                    </p:anim>
                                  </p:childTnLst>
                                </p:cTn>
                              </p:par>
                            </p:childTnLst>
                          </p:cTn>
                        </p:par>
                      </p:childTnLst>
                    </p:cTn>
                  </p:par>
                  <p:par>
                    <p:cTn id="95" fill="hold" nodeType="clickPar">
                      <p:stCondLst>
                        <p:cond delay="indefinite"/>
                      </p:stCondLst>
                      <p:childTnLst>
                        <p:par>
                          <p:cTn id="96" fill="hold" nodeType="withGroup">
                            <p:stCondLst>
                              <p:cond delay="0"/>
                            </p:stCondLst>
                            <p:childTnLst>
                              <p:par>
                                <p:cTn id="97" presetID="2" presetClass="entr" presetSubtype="4" fill="hold" grpId="0" nodeType="clickEffect">
                                  <p:stCondLst>
                                    <p:cond delay="0"/>
                                  </p:stCondLst>
                                  <p:childTnLst>
                                    <p:set>
                                      <p:cBhvr>
                                        <p:cTn id="98" dur="1" fill="hold">
                                          <p:stCondLst>
                                            <p:cond delay="0"/>
                                          </p:stCondLst>
                                        </p:cTn>
                                        <p:tgtEl>
                                          <p:spTgt spid="35885"/>
                                        </p:tgtEl>
                                        <p:attrNameLst>
                                          <p:attrName>style.visibility</p:attrName>
                                        </p:attrNameLst>
                                      </p:cBhvr>
                                      <p:to>
                                        <p:strVal val="visible"/>
                                      </p:to>
                                    </p:set>
                                    <p:anim calcmode="lin" valueType="num">
                                      <p:cBhvr additive="base">
                                        <p:cTn id="99" dur="500" fill="hold"/>
                                        <p:tgtEl>
                                          <p:spTgt spid="35885"/>
                                        </p:tgtEl>
                                        <p:attrNameLst>
                                          <p:attrName>ppt_x</p:attrName>
                                        </p:attrNameLst>
                                      </p:cBhvr>
                                      <p:tavLst>
                                        <p:tav tm="0">
                                          <p:val>
                                            <p:strVal val="#ppt_x"/>
                                          </p:val>
                                        </p:tav>
                                        <p:tav tm="100000">
                                          <p:val>
                                            <p:strVal val="#ppt_x"/>
                                          </p:val>
                                        </p:tav>
                                      </p:tavLst>
                                    </p:anim>
                                    <p:anim calcmode="lin" valueType="num">
                                      <p:cBhvr additive="base">
                                        <p:cTn id="100" dur="500" fill="hold"/>
                                        <p:tgtEl>
                                          <p:spTgt spid="3588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5884" grpId="0" animBg="1" autoUpdateAnimBg="0"/>
      <p:bldP spid="35885" grpId="0" animBg="1" autoUpdateAnimBg="0"/>
    </p:bldLst>
  </p:timing>
</p:sld>
</file>

<file path=ppt/slides/slide207.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بيان الملكوت </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4" name="Rectangle 2"/>
          <p:cNvSpPr txBox="1">
            <a:spLocks noChangeArrowheads="1"/>
          </p:cNvSpPr>
          <p:nvPr/>
        </p:nvSpPr>
        <p:spPr bwMode="auto">
          <a:xfrm>
            <a:off x="36512" y="2420888"/>
            <a:ext cx="9144000" cy="237064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يسوع هو صاحب مكانة سامية كسيد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(1:2, 20; 2:9-11; 3:20-21) </a:t>
            </a:r>
            <a:r>
              <a:rPr kumimoji="0" lang="ar-SA"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وبالتالي ملك على الكل </a:t>
            </a:r>
          </a:p>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27a</a:t>
            </a:r>
          </a:p>
        </p:txBody>
      </p:sp>
      <p:sp>
        <p:nvSpPr>
          <p:cNvPr id="7" name="Rectangle 2">
            <a:extLst>
              <a:ext uri="{FF2B5EF4-FFF2-40B4-BE49-F238E27FC236}">
                <a16:creationId xmlns:a16="http://schemas.microsoft.com/office/drawing/2014/main" id="{5A0AE11E-ADE2-CC48-A832-E582E96DE3DA}"/>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فيلبي</a:t>
            </a:r>
            <a:endParaRPr kumimoji="0" lang="en-US"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7829310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العهد</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787411" y="2042150"/>
            <a:ext cx="7569177" cy="32057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marL="0" marR="0" lvl="0" indent="0" algn="ctr" defTabSz="457200" eaLnBrk="0" latinLnBrk="0" hangingPunct="0">
              <a:lnSpc>
                <a:spcPct val="100000"/>
              </a:lnSpc>
              <a:buClrTx/>
              <a:buSzTx/>
              <a:buFontTx/>
              <a:buNone/>
              <a:tabLst/>
              <a:defRPr kumimoji="0" sz="3600" b="1" i="0" u="none" strike="noStrike" cap="none" spc="0" normalizeH="0" baseline="0">
                <a:ln>
                  <a:noFill/>
                </a:ln>
                <a:solidFill>
                  <a:srgbClr val="FFFFFF"/>
                </a:solidFill>
                <a:effectLst>
                  <a:glow rad="127000">
                    <a:srgbClr val="000000"/>
                  </a:glow>
                </a:effectLst>
                <a:uLnTx/>
                <a:uFillTx/>
                <a:latin typeface="Arial" panose="020B0604020202020204" pitchFamily="34"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3600" u="none" strike="noStrike" kern="1200" cap="none" spc="0" normalizeH="0" baseline="0" noProof="0" dirty="0">
                <a:ln>
                  <a:noFill/>
                </a:ln>
                <a:solidFill>
                  <a:srgbClr val="FFFFFF"/>
                </a:solidFill>
                <a:effectLst>
                  <a:glow rad="127000">
                    <a:srgbClr val="000000"/>
                  </a:glow>
                </a:effectLst>
                <a:uLnTx/>
                <a:uFillTx/>
                <a:ea typeface="ＭＳ Ｐゴシック" charset="0"/>
              </a:rPr>
              <a:t>تقليد او التشبه بالمسيح يوفر للمؤمنين الفرح </a:t>
            </a:r>
            <a:br>
              <a:rPr kumimoji="0" lang="en-US" sz="3600" u="none" strike="noStrike" kern="1200" cap="none" spc="0" normalizeH="0" baseline="0" noProof="0" dirty="0">
                <a:ln>
                  <a:noFill/>
                </a:ln>
                <a:solidFill>
                  <a:srgbClr val="FFFFFF"/>
                </a:solidFill>
                <a:effectLst>
                  <a:glow rad="127000">
                    <a:srgbClr val="000000"/>
                  </a:glow>
                </a:effectLst>
                <a:uLnTx/>
                <a:uFillTx/>
                <a:ea typeface="ＭＳ Ｐゴシック" charset="0"/>
              </a:rPr>
            </a:br>
            <a:r>
              <a:rPr kumimoji="0" lang="ar-SA" sz="3600" u="none" strike="noStrike" kern="1200" cap="none" spc="0" normalizeH="0" baseline="0" noProof="0" dirty="0">
                <a:ln>
                  <a:noFill/>
                </a:ln>
                <a:solidFill>
                  <a:srgbClr val="FFFFFF"/>
                </a:solidFill>
                <a:effectLst>
                  <a:glow rad="127000">
                    <a:srgbClr val="000000"/>
                  </a:glow>
                </a:effectLst>
                <a:uLnTx/>
                <a:uFillTx/>
                <a:ea typeface="ＭＳ Ｐゴシック" charset="0"/>
              </a:rPr>
              <a:t>( اص.1) التواضع ( اص.2) الاتزان (اص.3) والسلام ( اص.4)</a:t>
            </a:r>
            <a:endParaRPr kumimoji="0" lang="en-US" sz="3600" u="none" strike="noStrike" kern="1200" cap="none" spc="0" normalizeH="0" baseline="0" noProof="0" dirty="0">
              <a:ln>
                <a:noFill/>
              </a:ln>
              <a:solidFill>
                <a:srgbClr val="FFFFFF"/>
              </a:solidFill>
              <a:effectLst>
                <a:glow rad="127000">
                  <a:srgbClr val="000000"/>
                </a:glow>
              </a:effectLst>
              <a:uLnTx/>
              <a:uFillTx/>
              <a:ea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27a</a:t>
            </a:r>
          </a:p>
        </p:txBody>
      </p:sp>
      <p:sp>
        <p:nvSpPr>
          <p:cNvPr id="7" name="Rectangle 2">
            <a:extLst>
              <a:ext uri="{FF2B5EF4-FFF2-40B4-BE49-F238E27FC236}">
                <a16:creationId xmlns:a16="http://schemas.microsoft.com/office/drawing/2014/main" id="{6A0497B5-CA3B-5E49-A255-8EE303097420}"/>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فيلبي</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2534366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90152"/>
            <a:ext cx="9260092" cy="6948152"/>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الفداء </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4766" y="2136078"/>
            <a:ext cx="9144000" cy="298971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marL="0" marR="0" lvl="0" indent="0" algn="ctr" defTabSz="457200" rtl="1" eaLnBrk="0" latinLnBrk="0" hangingPunct="0">
              <a:lnSpc>
                <a:spcPct val="100000"/>
              </a:lnSpc>
              <a:buClrTx/>
              <a:buSzTx/>
              <a:buFontTx/>
              <a:buNone/>
              <a:tabLst/>
              <a:defRPr kumimoji="0" sz="3600" b="1" i="0" u="none" strike="noStrike" cap="none" spc="0" normalizeH="0" baseline="0">
                <a:ln>
                  <a:noFill/>
                </a:ln>
                <a:solidFill>
                  <a:srgbClr val="FFFFFF"/>
                </a:solidFill>
                <a:effectLst>
                  <a:glow rad="127000">
                    <a:srgbClr val="000000"/>
                  </a:glow>
                </a:effectLst>
                <a:uLnTx/>
                <a:uFillTx/>
                <a:latin typeface="Arial" panose="020B0604020202020204" pitchFamily="34"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3600" u="none" strike="noStrike" kern="1200" cap="none" spc="0" normalizeH="0" baseline="0" noProof="0" dirty="0">
                <a:ln>
                  <a:noFill/>
                </a:ln>
                <a:solidFill>
                  <a:srgbClr val="FFFFFF"/>
                </a:solidFill>
                <a:effectLst>
                  <a:glow rad="127000">
                    <a:srgbClr val="000000"/>
                  </a:glow>
                </a:effectLst>
                <a:uLnTx/>
                <a:uFillTx/>
                <a:ea typeface="ＭＳ Ｐゴシック" charset="0"/>
              </a:rPr>
              <a:t>ظهر شخص المسيح 70 مرة , بما في ذلك موته </a:t>
            </a:r>
            <a:r>
              <a:rPr kumimoji="0" lang="ar-SA" sz="3600" u="none" strike="noStrike" kern="1200" cap="none" spc="0" normalizeH="0" baseline="0" noProof="0" dirty="0" err="1">
                <a:ln>
                  <a:noFill/>
                </a:ln>
                <a:solidFill>
                  <a:srgbClr val="FFFFFF"/>
                </a:solidFill>
                <a:effectLst>
                  <a:glow rad="127000">
                    <a:srgbClr val="000000"/>
                  </a:glow>
                </a:effectLst>
                <a:uLnTx/>
                <a:uFillTx/>
                <a:ea typeface="ＭＳ Ｐゴシック" charset="0"/>
              </a:rPr>
              <a:t>الكفاري</a:t>
            </a:r>
            <a:r>
              <a:rPr kumimoji="0" lang="ar-SA" sz="3600" u="none" strike="noStrike" kern="1200" cap="none" spc="0" normalizeH="0" baseline="0" noProof="0" dirty="0">
                <a:ln>
                  <a:noFill/>
                </a:ln>
                <a:solidFill>
                  <a:srgbClr val="FFFFFF"/>
                </a:solidFill>
                <a:effectLst>
                  <a:glow rad="127000">
                    <a:srgbClr val="000000"/>
                  </a:glow>
                </a:effectLst>
                <a:uLnTx/>
                <a:uFillTx/>
                <a:ea typeface="ＭＳ Ｐゴシック" charset="0"/>
              </a:rPr>
              <a:t> </a:t>
            </a:r>
          </a:p>
          <a:p>
            <a:pPr marL="0" marR="0" lvl="0" indent="0" algn="ctr" defTabSz="457200" rtl="1" eaLnBrk="0" fontAlgn="base" latinLnBrk="0" hangingPunct="0">
              <a:lnSpc>
                <a:spcPct val="100000"/>
              </a:lnSpc>
              <a:spcBef>
                <a:spcPct val="0"/>
              </a:spcBef>
              <a:spcAft>
                <a:spcPct val="0"/>
              </a:spcAft>
              <a:buClrTx/>
              <a:buSzTx/>
              <a:buFontTx/>
              <a:buNone/>
              <a:tabLst/>
              <a:defRPr/>
            </a:pPr>
            <a:r>
              <a:rPr kumimoji="0" lang="en-US" sz="3600" u="none" strike="noStrike" kern="1200" cap="none" spc="0" normalizeH="0" baseline="0" noProof="0" dirty="0">
                <a:ln>
                  <a:noFill/>
                </a:ln>
                <a:solidFill>
                  <a:srgbClr val="FFFFFF"/>
                </a:solidFill>
                <a:effectLst>
                  <a:glow rad="127000">
                    <a:srgbClr val="000000"/>
                  </a:glow>
                </a:effectLst>
                <a:uLnTx/>
                <a:uFillTx/>
                <a:ea typeface="ＭＳ Ｐゴシック" charset="0"/>
              </a:rPr>
              <a:t>(1:29; 2:8; 3:18).</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27a</a:t>
            </a:r>
          </a:p>
        </p:txBody>
      </p:sp>
      <p:sp>
        <p:nvSpPr>
          <p:cNvPr id="8" name="Rectangle 2">
            <a:extLst>
              <a:ext uri="{FF2B5EF4-FFF2-40B4-BE49-F238E27FC236}">
                <a16:creationId xmlns:a16="http://schemas.microsoft.com/office/drawing/2014/main" id="{86402CF6-04C5-3441-9F8D-55ACD70733D9}"/>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فيلبي</a:t>
            </a:r>
            <a:endParaRPr kumimoji="0" lang="en-US"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2907847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652930837"/>
      </p:ext>
    </p:extLst>
  </p:cSld>
  <p:clrMapOvr>
    <a:masterClrMapping/>
  </p:clrMapOvr>
</p:sld>
</file>

<file path=ppt/slides/slide2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3">
            <a:extLst>
              <a:ext uri="{28A0092B-C50C-407E-A947-70E740481C1C}">
                <a14:useLocalDpi xmlns:a14="http://schemas.microsoft.com/office/drawing/2010/main" val="0"/>
              </a:ext>
            </a:extLst>
          </a:blip>
          <a:srcRect l="24847"/>
          <a:stretch/>
        </p:blipFill>
        <p:spPr>
          <a:xfrm>
            <a:off x="-18654" y="0"/>
            <a:ext cx="9162653" cy="6858000"/>
          </a:xfrm>
          <a:prstGeom prst="rect">
            <a:avLst/>
          </a:prstGeom>
        </p:spPr>
      </p:pic>
      <p:sp>
        <p:nvSpPr>
          <p:cNvPr id="2" name="Title 1"/>
          <p:cNvSpPr>
            <a:spLocks noGrp="1"/>
          </p:cNvSpPr>
          <p:nvPr>
            <p:ph type="ctrTitle"/>
          </p:nvPr>
        </p:nvSpPr>
        <p:spPr>
          <a:xfrm>
            <a:off x="-18653" y="2307"/>
            <a:ext cx="9162651" cy="1397996"/>
          </a:xfrm>
          <a:solidFill>
            <a:schemeClr val="tx1"/>
          </a:solidFill>
        </p:spPr>
        <p:txBody>
          <a:bodyPr/>
          <a:lstStyle/>
          <a:p>
            <a: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Prophecy</a:t>
            </a:r>
            <a:b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br>
            <a: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(Lord, Deity) </a:t>
            </a: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44016" y="1957850"/>
            <a:ext cx="8676456" cy="375849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marL="0" marR="0" lvl="0" indent="0" algn="ctr" defTabSz="457200" rtl="1" eaLnBrk="0" latinLnBrk="0" hangingPunct="0">
              <a:lnSpc>
                <a:spcPct val="100000"/>
              </a:lnSpc>
              <a:buClrTx/>
              <a:buSzTx/>
              <a:buFontTx/>
              <a:buNone/>
              <a:tabLst/>
              <a:defRPr kumimoji="0" sz="3600" b="1" i="0" u="none" strike="noStrike" cap="none" spc="0" normalizeH="0" baseline="0">
                <a:ln>
                  <a:noFill/>
                </a:ln>
                <a:solidFill>
                  <a:srgbClr val="FFFFFF"/>
                </a:solidFill>
                <a:effectLst>
                  <a:glow rad="127000">
                    <a:srgbClr val="000000"/>
                  </a:glow>
                </a:effectLst>
                <a:uLnTx/>
                <a:uFillTx/>
                <a:latin typeface="Arial" panose="020B0604020202020204" pitchFamily="34"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3600" u="none" strike="noStrike" kern="1200" cap="none" spc="0" normalizeH="0" baseline="0" noProof="0" dirty="0">
                <a:ln>
                  <a:noFill/>
                </a:ln>
                <a:solidFill>
                  <a:srgbClr val="FFFFFF"/>
                </a:solidFill>
                <a:effectLst>
                  <a:glow rad="127000">
                    <a:srgbClr val="000000"/>
                  </a:glow>
                </a:effectLst>
                <a:uLnTx/>
                <a:uFillTx/>
                <a:ea typeface="ＭＳ Ｐゴシック" charset="0"/>
              </a:rPr>
              <a:t>أهم مقطع مسيحي في رسائل بولس ( 2: 5-11)</a:t>
            </a:r>
            <a:r>
              <a:rPr kumimoji="0" lang="en-US" sz="3600" u="none" strike="noStrike" kern="1200" cap="none" spc="0" normalizeH="0" baseline="0" noProof="0" dirty="0">
                <a:ln>
                  <a:noFill/>
                </a:ln>
                <a:solidFill>
                  <a:srgbClr val="FFFFFF"/>
                </a:solidFill>
                <a:effectLst>
                  <a:glow rad="127000">
                    <a:srgbClr val="000000"/>
                  </a:glow>
                </a:effectLst>
                <a:uLnTx/>
                <a:uFillTx/>
                <a:ea typeface="ＭＳ Ｐゴシック" charset="0"/>
              </a:rPr>
              <a:t> </a:t>
            </a:r>
            <a:endParaRPr kumimoji="0" lang="ar-SA" sz="3600" u="none" strike="noStrike" kern="1200" cap="none" spc="0" normalizeH="0" baseline="0" noProof="0" dirty="0">
              <a:ln>
                <a:noFill/>
              </a:ln>
              <a:solidFill>
                <a:srgbClr val="FFFFFF"/>
              </a:solidFill>
              <a:effectLst>
                <a:glow rad="127000">
                  <a:srgbClr val="000000"/>
                </a:glow>
              </a:effectLst>
              <a:uLnTx/>
              <a:uFillTx/>
              <a:ea typeface="ＭＳ Ｐゴシック" charset="0"/>
            </a:endParaRPr>
          </a:p>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3600" u="none" strike="noStrike" kern="1200" cap="none" spc="0" normalizeH="0" baseline="0" noProof="0" dirty="0">
                <a:ln>
                  <a:noFill/>
                </a:ln>
                <a:solidFill>
                  <a:srgbClr val="FFFFFF"/>
                </a:solidFill>
                <a:effectLst>
                  <a:glow rad="127000">
                    <a:srgbClr val="000000"/>
                  </a:glow>
                </a:effectLst>
                <a:uLnTx/>
                <a:uFillTx/>
                <a:ea typeface="ＭＳ Ｐゴシック" charset="0"/>
              </a:rPr>
              <a:t>يؤكد ان المسيح هو الله الذي تنازل عن حقوق معينة بتواضع , لكن الله سيكرمه عندما ينحني كل شخص امامه ويعترف به كسيد </a:t>
            </a:r>
            <a:r>
              <a:rPr kumimoji="0" lang="en-US" sz="3600" u="none" strike="noStrike" kern="1200" cap="none" spc="0" normalizeH="0" baseline="0" noProof="0" dirty="0">
                <a:ln>
                  <a:noFill/>
                </a:ln>
                <a:solidFill>
                  <a:srgbClr val="FFFFFF"/>
                </a:solidFill>
                <a:effectLst>
                  <a:glow rad="127000">
                    <a:srgbClr val="000000"/>
                  </a:glow>
                </a:effectLst>
                <a:uLnTx/>
                <a:uFillTx/>
                <a:ea typeface="ＭＳ Ｐゴシック" charset="0"/>
              </a:rPr>
              <a:t> </a:t>
            </a:r>
            <a:endParaRPr kumimoji="0" lang="ar-SA" sz="3600" u="none" strike="noStrike" kern="1200" cap="none" spc="0" normalizeH="0" baseline="0" noProof="0" dirty="0">
              <a:ln>
                <a:noFill/>
              </a:ln>
              <a:solidFill>
                <a:srgbClr val="FFFFFF"/>
              </a:solidFill>
              <a:effectLst>
                <a:glow rad="127000">
                  <a:srgbClr val="000000"/>
                </a:glow>
              </a:effectLst>
              <a:uLnTx/>
              <a:uFillTx/>
              <a:ea typeface="ＭＳ Ｐゴシック" charset="0"/>
            </a:endParaRPr>
          </a:p>
          <a:p>
            <a:pPr marL="0" marR="0" lvl="0" indent="0" algn="ctr" defTabSz="457200" rtl="1" eaLnBrk="0" fontAlgn="base" latinLnBrk="0" hangingPunct="0">
              <a:lnSpc>
                <a:spcPct val="100000"/>
              </a:lnSpc>
              <a:spcBef>
                <a:spcPct val="0"/>
              </a:spcBef>
              <a:spcAft>
                <a:spcPct val="0"/>
              </a:spcAft>
              <a:buClrTx/>
              <a:buSzTx/>
              <a:buFontTx/>
              <a:buNone/>
              <a:tabLst/>
              <a:defRPr/>
            </a:pPr>
            <a:r>
              <a:rPr kumimoji="0" lang="en-US" sz="3600" u="none" strike="noStrike" kern="1200" cap="none" spc="0" normalizeH="0" baseline="0" noProof="0" dirty="0">
                <a:ln>
                  <a:noFill/>
                </a:ln>
                <a:solidFill>
                  <a:srgbClr val="FFFFFF"/>
                </a:solidFill>
                <a:effectLst>
                  <a:glow rad="127000">
                    <a:srgbClr val="000000"/>
                  </a:glow>
                </a:effectLst>
                <a:uLnTx/>
                <a:uFillTx/>
                <a:ea typeface="ＭＳ Ｐゴシック" charset="0"/>
              </a:rPr>
              <a:t>2)</a:t>
            </a:r>
            <a:r>
              <a:rPr kumimoji="0" lang="ar-SA" sz="3600" u="none" strike="noStrike" kern="1200" cap="none" spc="0" normalizeH="0" baseline="0" noProof="0" dirty="0">
                <a:ln>
                  <a:noFill/>
                </a:ln>
                <a:solidFill>
                  <a:srgbClr val="FFFFFF"/>
                </a:solidFill>
                <a:effectLst>
                  <a:glow rad="127000">
                    <a:srgbClr val="000000"/>
                  </a:glow>
                </a:effectLst>
                <a:uLnTx/>
                <a:uFillTx/>
                <a:ea typeface="ＭＳ Ｐゴシック" charset="0"/>
              </a:rPr>
              <a:t>: 10-11</a:t>
            </a:r>
            <a:r>
              <a:rPr kumimoji="0" lang="en-US" sz="3600" u="none" strike="noStrike" kern="1200" cap="none" spc="0" normalizeH="0" baseline="0" noProof="0" dirty="0">
                <a:ln>
                  <a:noFill/>
                </a:ln>
                <a:solidFill>
                  <a:srgbClr val="FFFFFF"/>
                </a:solidFill>
                <a:effectLst>
                  <a:glow rad="127000">
                    <a:srgbClr val="000000"/>
                  </a:glow>
                </a:effectLst>
                <a:uLnTx/>
                <a:uFillTx/>
                <a:ea typeface="ＭＳ Ｐゴシック" charset="0"/>
              </a:rPr>
              <a:t>(</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27a</a:t>
            </a:r>
          </a:p>
        </p:txBody>
      </p:sp>
      <p:sp>
        <p:nvSpPr>
          <p:cNvPr id="8" name="Rectangle 2">
            <a:extLst>
              <a:ext uri="{FF2B5EF4-FFF2-40B4-BE49-F238E27FC236}">
                <a16:creationId xmlns:a16="http://schemas.microsoft.com/office/drawing/2014/main" id="{42D18086-5B48-C14A-A841-F07E6C581CC0}"/>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فيلبي</a:t>
            </a:r>
            <a:endParaRPr kumimoji="0" lang="en-US"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67985488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2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2" name="Picture 110" descr="christ0025.jpg"/>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14288" y="0"/>
            <a:ext cx="9144001" cy="6934200"/>
          </a:xfrm>
          <a:prstGeom prst="rect">
            <a:avLst/>
          </a:prstGeom>
          <a:solidFill>
            <a:srgbClr val="0000FF"/>
          </a:solidFill>
          <a:ln w="12700" cap="sq">
            <a:solidFill>
              <a:schemeClr val="tx1"/>
            </a:solidFill>
            <a:round/>
            <a:headEnd type="none" w="sm" len="sm"/>
            <a:tailEnd type="none" w="sm" len="sm"/>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 name="Oval 2"/>
          <p:cNvSpPr>
            <a:spLocks noChangeArrowheads="1"/>
          </p:cNvSpPr>
          <p:nvPr/>
        </p:nvSpPr>
        <p:spPr bwMode="auto">
          <a:xfrm>
            <a:off x="250825" y="692150"/>
            <a:ext cx="2376488" cy="720725"/>
          </a:xfrm>
          <a:prstGeom prst="ellipse">
            <a:avLst/>
          </a:prstGeom>
          <a:solidFill>
            <a:srgbClr val="0000FF"/>
          </a:solidFill>
          <a:ln w="12700" cap="sq">
            <a:solidFill>
              <a:schemeClr val="tx1"/>
            </a:solidFill>
            <a:round/>
            <a:headEnd type="none" w="sm" len="sm"/>
            <a:tailEnd type="none" w="sm" len="sm"/>
          </a:ln>
        </p:spPr>
        <p:txBody>
          <a:bodyPr wrap="none" lIns="91429" tIns="45714" rIns="91429" bIns="45714"/>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EAEAEA"/>
              </a:solidFill>
              <a:effectLst/>
              <a:uLnTx/>
              <a:uFillTx/>
              <a:latin typeface="Times New Roman" charset="0"/>
              <a:ea typeface="ＭＳ Ｐゴシック" charset="0"/>
            </a:endParaRPr>
          </a:p>
        </p:txBody>
      </p:sp>
      <p:sp>
        <p:nvSpPr>
          <p:cNvPr id="250887" name="Rectangle 119"/>
          <p:cNvSpPr>
            <a:spLocks noGrp="1" noChangeArrowheads="1"/>
          </p:cNvSpPr>
          <p:nvPr>
            <p:ph type="title" idx="4294967295"/>
          </p:nvPr>
        </p:nvSpPr>
        <p:spPr>
          <a:xfrm>
            <a:off x="0" y="-533400"/>
            <a:ext cx="4829175" cy="539750"/>
          </a:xfrm>
        </p:spPr>
        <p:txBody>
          <a:bodyPr/>
          <a:lstStyle/>
          <a:p>
            <a:pPr eaLnBrk="1" hangingPunct="1"/>
            <a:r>
              <a:rPr lang="en-US" sz="3200" dirty="0">
                <a:solidFill>
                  <a:srgbClr val="000040"/>
                </a:solidFill>
                <a:ea typeface="ＭＳ Ｐゴシック" charset="0"/>
              </a:rPr>
              <a:t>Book Chart</a:t>
            </a:r>
          </a:p>
        </p:txBody>
      </p:sp>
      <p:sp>
        <p:nvSpPr>
          <p:cNvPr id="250888" name="Rectangle 2"/>
          <p:cNvSpPr>
            <a:spLocks noChangeArrowheads="1"/>
          </p:cNvSpPr>
          <p:nvPr/>
        </p:nvSpPr>
        <p:spPr bwMode="auto">
          <a:xfrm>
            <a:off x="1933575" y="104775"/>
            <a:ext cx="91440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91429" tIns="45714" rIns="91429" bIns="45714">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EAEAEA"/>
              </a:solidFill>
              <a:effectLst/>
              <a:uLnTx/>
              <a:uFillTx/>
              <a:latin typeface="Times New Roman" charset="0"/>
              <a:ea typeface="ＭＳ Ｐゴシック" charset="0"/>
            </a:endParaRPr>
          </a:p>
        </p:txBody>
      </p:sp>
      <p:sp>
        <p:nvSpPr>
          <p:cNvPr id="250889" name="Rectangle 4"/>
          <p:cNvSpPr>
            <a:spLocks noChangeArrowheads="1"/>
          </p:cNvSpPr>
          <p:nvPr/>
        </p:nvSpPr>
        <p:spPr bwMode="auto">
          <a:xfrm>
            <a:off x="2733675" y="2805113"/>
            <a:ext cx="91440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91429" tIns="45714" rIns="91429" bIns="45714">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EAEAEA"/>
              </a:solidFill>
              <a:effectLst/>
              <a:uLnTx/>
              <a:uFillTx/>
              <a:latin typeface="Times New Roman" charset="0"/>
              <a:ea typeface="ＭＳ Ｐゴシック" charset="0"/>
            </a:endParaRPr>
          </a:p>
        </p:txBody>
      </p:sp>
      <p:sp>
        <p:nvSpPr>
          <p:cNvPr id="250893" name="Text Box 6"/>
          <p:cNvSpPr txBox="1">
            <a:spLocks noChangeArrowheads="1"/>
          </p:cNvSpPr>
          <p:nvPr/>
        </p:nvSpPr>
        <p:spPr bwMode="auto">
          <a:xfrm>
            <a:off x="8510791" y="-26988"/>
            <a:ext cx="583792" cy="4000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91429" tIns="45714" rIns="91429" bIns="45714">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000" b="1" u="none" strike="noStrike" kern="1200" cap="none" spc="0" normalizeH="0" baseline="0" noProof="0" dirty="0">
                <a:ln>
                  <a:noFill/>
                </a:ln>
                <a:solidFill>
                  <a:srgbClr val="EAEAEA"/>
                </a:solidFill>
                <a:effectLst/>
                <a:uLnTx/>
                <a:uFillTx/>
                <a:latin typeface="Arial" panose="020B0604020202020204" pitchFamily="34" charset="0"/>
                <a:ea typeface="ＭＳ Ｐゴシック" charset="0"/>
              </a:rPr>
              <a:t>181</a:t>
            </a:r>
            <a:endParaRPr kumimoji="0" lang="en-US" sz="2000" b="1" u="none" strike="noStrike" kern="1200" cap="none" spc="0" normalizeH="0" baseline="0" noProof="0" dirty="0">
              <a:ln>
                <a:noFill/>
              </a:ln>
              <a:solidFill>
                <a:srgbClr val="EAEAEA"/>
              </a:solidFill>
              <a:effectLst/>
              <a:uLnTx/>
              <a:uFillTx/>
              <a:latin typeface="Arial" panose="020B0604020202020204" pitchFamily="34" charset="0"/>
              <a:ea typeface="ＭＳ Ｐゴシック" charset="0"/>
            </a:endParaRPr>
          </a:p>
        </p:txBody>
      </p:sp>
      <p:sp>
        <p:nvSpPr>
          <p:cNvPr id="12" name="Oval 11"/>
          <p:cNvSpPr/>
          <p:nvPr/>
        </p:nvSpPr>
        <p:spPr bwMode="auto">
          <a:xfrm>
            <a:off x="2684990" y="692150"/>
            <a:ext cx="1985970" cy="714380"/>
          </a:xfrm>
          <a:prstGeom prst="ellipse">
            <a:avLst/>
          </a:prstGeom>
          <a:solidFill>
            <a:srgbClr val="1717DF"/>
          </a:solidFill>
          <a:ln w="12700" cap="sq" cmpd="sng" algn="ctr">
            <a:solidFill>
              <a:schemeClr val="tx1"/>
            </a:solidFill>
            <a:prstDash val="solid"/>
            <a:round/>
            <a:headEnd type="none" w="sm" len="sm"/>
            <a:tailEnd type="none" w="sm" len="sm"/>
          </a:ln>
          <a:effectLst/>
        </p:spPr>
        <p:txBody>
          <a:bodyPr vert="horz" wrap="none" lIns="91440" tIns="45720" rIns="91440" bIns="45720" numCol="1" rtlCol="1"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ar-JO" sz="2400" b="0" i="0" u="none" strike="noStrike" kern="1200" cap="none" spc="0" normalizeH="0" baseline="0" noProof="0">
              <a:ln>
                <a:noFill/>
              </a:ln>
              <a:solidFill>
                <a:srgbClr val="EAEAEA"/>
              </a:solidFill>
              <a:effectLst/>
              <a:uLnTx/>
              <a:uFillTx/>
              <a:latin typeface="Times New Roman" pitchFamily="-111" charset="0"/>
              <a:ea typeface="ＭＳ Ｐゴシック" charset="0"/>
            </a:endParaRPr>
          </a:p>
        </p:txBody>
      </p:sp>
      <p:sp>
        <p:nvSpPr>
          <p:cNvPr id="10" name="Oval 9"/>
          <p:cNvSpPr/>
          <p:nvPr/>
        </p:nvSpPr>
        <p:spPr bwMode="auto">
          <a:xfrm>
            <a:off x="4728637" y="692150"/>
            <a:ext cx="2000264" cy="642942"/>
          </a:xfrm>
          <a:prstGeom prst="ellipse">
            <a:avLst/>
          </a:prstGeom>
          <a:solidFill>
            <a:srgbClr val="0000FF"/>
          </a:solidFill>
          <a:ln w="12700" cap="sq">
            <a:solidFill>
              <a:schemeClr val="tx1"/>
            </a:solidFill>
            <a:round/>
            <a:headEnd type="none" w="sm" len="sm"/>
            <a:tailEnd type="none" w="sm" len="sm"/>
          </a:ln>
        </p:spPr>
        <p:txBody>
          <a:bodyPr wrap="none" lIns="91429" tIns="45714" rIns="91429" bIns="45714"/>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ar-JO" sz="2400" b="0" i="0" u="none" strike="noStrike" kern="1200" cap="none" spc="0" normalizeH="0" baseline="0" noProof="0">
              <a:ln>
                <a:noFill/>
              </a:ln>
              <a:solidFill>
                <a:srgbClr val="EAEAEA"/>
              </a:solidFill>
              <a:effectLst/>
              <a:uLnTx/>
              <a:uFillTx/>
              <a:latin typeface="Times New Roman" charset="0"/>
              <a:ea typeface="ＭＳ Ｐゴシック" charset="0"/>
            </a:endParaRPr>
          </a:p>
        </p:txBody>
      </p:sp>
      <p:sp>
        <p:nvSpPr>
          <p:cNvPr id="11" name="Oval 10"/>
          <p:cNvSpPr/>
          <p:nvPr/>
        </p:nvSpPr>
        <p:spPr bwMode="auto">
          <a:xfrm>
            <a:off x="6786578" y="692150"/>
            <a:ext cx="2357422" cy="785818"/>
          </a:xfrm>
          <a:prstGeom prst="ellipse">
            <a:avLst/>
          </a:prstGeom>
          <a:solidFill>
            <a:srgbClr val="0000FF"/>
          </a:solidFill>
          <a:ln w="12700" cap="sq">
            <a:solidFill>
              <a:schemeClr val="tx1"/>
            </a:solidFill>
            <a:round/>
            <a:headEnd type="none" w="sm" len="sm"/>
            <a:tailEnd type="none" w="sm" len="sm"/>
          </a:ln>
        </p:spPr>
        <p:txBody>
          <a:bodyPr wrap="none" lIns="91429" tIns="45714" rIns="91429" bIns="45714"/>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ar-JO" sz="2400" b="0" i="0" u="none" strike="noStrike" kern="1200" cap="none" spc="0" normalizeH="0" baseline="0" noProof="0">
              <a:ln>
                <a:noFill/>
              </a:ln>
              <a:solidFill>
                <a:srgbClr val="EAEAEA"/>
              </a:solidFill>
              <a:effectLst/>
              <a:uLnTx/>
              <a:uFillTx/>
              <a:latin typeface="Times New Roman" charset="0"/>
              <a:ea typeface="ＭＳ Ｐゴシック" charset="0"/>
            </a:endParaRPr>
          </a:p>
        </p:txBody>
      </p:sp>
      <p:graphicFrame>
        <p:nvGraphicFramePr>
          <p:cNvPr id="109" name="Table 108"/>
          <p:cNvGraphicFramePr>
            <a:graphicFrameLocks noGrp="1"/>
          </p:cNvGraphicFramePr>
          <p:nvPr>
            <p:extLst>
              <p:ext uri="{D42A27DB-BD31-4B8C-83A1-F6EECF244321}">
                <p14:modId xmlns:p14="http://schemas.microsoft.com/office/powerpoint/2010/main" val="143477167"/>
              </p:ext>
            </p:extLst>
          </p:nvPr>
        </p:nvGraphicFramePr>
        <p:xfrm>
          <a:off x="3926" y="-3797"/>
          <a:ext cx="9176586" cy="6934199"/>
        </p:xfrm>
        <a:graphic>
          <a:graphicData uri="http://schemas.openxmlformats.org/drawingml/2006/table">
            <a:tbl>
              <a:tblPr>
                <a:effectLst/>
              </a:tblPr>
              <a:tblGrid>
                <a:gridCol w="758269">
                  <a:extLst>
                    <a:ext uri="{9D8B030D-6E8A-4147-A177-3AD203B41FA5}">
                      <a16:colId xmlns:a16="http://schemas.microsoft.com/office/drawing/2014/main" val="20000"/>
                    </a:ext>
                  </a:extLst>
                </a:gridCol>
                <a:gridCol w="1011704">
                  <a:extLst>
                    <a:ext uri="{9D8B030D-6E8A-4147-A177-3AD203B41FA5}">
                      <a16:colId xmlns:a16="http://schemas.microsoft.com/office/drawing/2014/main" val="20001"/>
                    </a:ext>
                  </a:extLst>
                </a:gridCol>
                <a:gridCol w="939440">
                  <a:extLst>
                    <a:ext uri="{9D8B030D-6E8A-4147-A177-3AD203B41FA5}">
                      <a16:colId xmlns:a16="http://schemas.microsoft.com/office/drawing/2014/main" val="20002"/>
                    </a:ext>
                  </a:extLst>
                </a:gridCol>
                <a:gridCol w="867175">
                  <a:extLst>
                    <a:ext uri="{9D8B030D-6E8A-4147-A177-3AD203B41FA5}">
                      <a16:colId xmlns:a16="http://schemas.microsoft.com/office/drawing/2014/main" val="20003"/>
                    </a:ext>
                  </a:extLst>
                </a:gridCol>
                <a:gridCol w="1156234">
                  <a:extLst>
                    <a:ext uri="{9D8B030D-6E8A-4147-A177-3AD203B41FA5}">
                      <a16:colId xmlns:a16="http://schemas.microsoft.com/office/drawing/2014/main" val="20004"/>
                    </a:ext>
                  </a:extLst>
                </a:gridCol>
                <a:gridCol w="799229">
                  <a:extLst>
                    <a:ext uri="{9D8B030D-6E8A-4147-A177-3AD203B41FA5}">
                      <a16:colId xmlns:a16="http://schemas.microsoft.com/office/drawing/2014/main" val="20005"/>
                    </a:ext>
                  </a:extLst>
                </a:gridCol>
                <a:gridCol w="1296445">
                  <a:extLst>
                    <a:ext uri="{9D8B030D-6E8A-4147-A177-3AD203B41FA5}">
                      <a16:colId xmlns:a16="http://schemas.microsoft.com/office/drawing/2014/main" val="20006"/>
                    </a:ext>
                  </a:extLst>
                </a:gridCol>
                <a:gridCol w="722646">
                  <a:extLst>
                    <a:ext uri="{9D8B030D-6E8A-4147-A177-3AD203B41FA5}">
                      <a16:colId xmlns:a16="http://schemas.microsoft.com/office/drawing/2014/main" val="20007"/>
                    </a:ext>
                  </a:extLst>
                </a:gridCol>
                <a:gridCol w="650381">
                  <a:extLst>
                    <a:ext uri="{9D8B030D-6E8A-4147-A177-3AD203B41FA5}">
                      <a16:colId xmlns:a16="http://schemas.microsoft.com/office/drawing/2014/main" val="20008"/>
                    </a:ext>
                  </a:extLst>
                </a:gridCol>
                <a:gridCol w="975063">
                  <a:extLst>
                    <a:ext uri="{9D8B030D-6E8A-4147-A177-3AD203B41FA5}">
                      <a16:colId xmlns:a16="http://schemas.microsoft.com/office/drawing/2014/main" val="20009"/>
                    </a:ext>
                  </a:extLst>
                </a:gridCol>
              </a:tblGrid>
              <a:tr h="688684">
                <a:tc gridSpan="10">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2800" b="1" i="0" u="none" strike="noStrike" cap="none" normalizeH="0" baseline="0" dirty="0">
                          <a:ln>
                            <a:noFill/>
                          </a:ln>
                          <a:solidFill>
                            <a:srgbClr val="FFFFFF"/>
                          </a:solidFill>
                          <a:effectLst>
                            <a:glow rad="228600">
                              <a:srgbClr val="000000">
                                <a:alpha val="40000"/>
                              </a:srgbClr>
                            </a:glow>
                          </a:effectLst>
                          <a:latin typeface="Arial" panose="020B0604020202020204" pitchFamily="34" charset="0"/>
                          <a:ea typeface="ＭＳ Ｐゴシック" charset="0"/>
                          <a:cs typeface="Arial" panose="020B0604020202020204" pitchFamily="34" charset="0"/>
                        </a:rPr>
                        <a:t>نتائج التمثل بفكر المسيح</a:t>
                      </a:r>
                      <a:endParaRPr kumimoji="0" lang="en-US" sz="2800" b="1" i="0" u="none" strike="noStrike" cap="none" normalizeH="0" baseline="0" dirty="0">
                        <a:ln>
                          <a:noFill/>
                        </a:ln>
                        <a:solidFill>
                          <a:srgbClr val="FFFFFF"/>
                        </a:solidFill>
                        <a:effectLst>
                          <a:glow rad="228600">
                            <a:srgbClr val="000000">
                              <a:alpha val="40000"/>
                            </a:srgbClr>
                          </a:glo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gradFill flip="none" rotWithShape="1">
                      <a:gsLst>
                        <a:gs pos="0">
                          <a:srgbClr val="800000"/>
                        </a:gs>
                        <a:gs pos="100000">
                          <a:srgbClr val="000000"/>
                        </a:gs>
                      </a:gsLst>
                      <a:path path="rect">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753566">
                <a:tc gridSpan="3">
                  <a:txBody>
                    <a:bodyPr/>
                    <a:lstStyle/>
                    <a:p>
                      <a:pPr algn="ctr"/>
                      <a:r>
                        <a:rPr lang="ar-JO" sz="2400" b="1" i="0" dirty="0">
                          <a:effectLst>
                            <a:glow rad="228600">
                              <a:srgbClr val="000000">
                                <a:alpha val="40000"/>
                              </a:srgbClr>
                            </a:glow>
                          </a:effectLst>
                          <a:latin typeface="Arial" panose="020B0604020202020204" pitchFamily="34" charset="0"/>
                          <a:cs typeface="Arial" panose="020B0604020202020204" pitchFamily="34" charset="0"/>
                        </a:rPr>
                        <a:t>الفرح</a:t>
                      </a:r>
                      <a:endParaRPr lang="en-US" sz="2400" b="1" i="0" dirty="0">
                        <a:effectLst>
                          <a:glow rad="228600">
                            <a:srgbClr val="000000">
                              <a:alpha val="40000"/>
                            </a:srgbClr>
                          </a:glow>
                        </a:effectLst>
                        <a:latin typeface="Arial" panose="020B0604020202020204" pitchFamily="34"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endParaRPr lang="en-US"/>
                    </a:p>
                  </a:txBody>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FFFFFF"/>
                        </a:solidFill>
                        <a:effectLst/>
                        <a:latin typeface="Arial" charset="0"/>
                        <a:ea typeface="ＭＳ Ｐゴシック" charset="0"/>
                        <a:cs typeface="Arial"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noFill/>
                  </a:tcPr>
                </a:tc>
                <a:tc gridSpan="2">
                  <a:txBody>
                    <a:bodyPr/>
                    <a:lstStyle/>
                    <a:p>
                      <a:pPr algn="ct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الإتضاع</a:t>
                      </a:r>
                      <a:endParaRPr lang="en-US"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CDCB"/>
                    </a:solidFill>
                  </a:tcPr>
                </a:tc>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الحماية</a:t>
                      </a:r>
                      <a:endParaRPr lang="en-US"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FFFFFF"/>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noFill/>
                  </a:tcPr>
                </a:tc>
                <a:tc gridSpan="3">
                  <a:txBody>
                    <a:bodyPr/>
                    <a:lstStyle/>
                    <a:p>
                      <a:pPr algn="ct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السلام</a:t>
                      </a:r>
                      <a:endParaRPr lang="en-US"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580659">
                <a:tc gridSpan="3">
                  <a:txBody>
                    <a:bodyPr/>
                    <a:lstStyle/>
                    <a:p>
                      <a:pPr algn="ct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الإصحاح</a:t>
                      </a:r>
                      <a:r>
                        <a:rPr lang="ar-JO" sz="2400" b="1" i="0" kern="1200" baseline="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 1</a:t>
                      </a:r>
                      <a:endParaRPr lang="en-US" sz="2400" b="1" i="0" dirty="0">
                        <a:latin typeface="Arial" panose="020B0604020202020204" pitchFamily="34"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endParaRPr lang="en-US"/>
                    </a:p>
                  </a:txBody>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FFFFFF"/>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noFill/>
                  </a:tcPr>
                </a:tc>
                <a:tc gridSpan="2">
                  <a:txBody>
                    <a:bodyPr/>
                    <a:lstStyle/>
                    <a:p>
                      <a:pPr marL="0" marR="0" indent="0" algn="ctr" defTabSz="457200" rtl="0" eaLnBrk="1" fontAlgn="auto" latinLnBrk="0" hangingPunct="1">
                        <a:lnSpc>
                          <a:spcPct val="100000"/>
                        </a:lnSpc>
                        <a:spcBef>
                          <a:spcPts val="0"/>
                        </a:spcBef>
                        <a:spcAft>
                          <a:spcPts val="0"/>
                        </a:spcAft>
                        <a:buClrTx/>
                        <a:buSzTx/>
                        <a:buFontTx/>
                        <a:buNone/>
                        <a:tabLst/>
                        <a:defRPr/>
                      </a:pP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الإصحاح</a:t>
                      </a:r>
                      <a:r>
                        <a:rPr lang="ar-JO" sz="2400" b="1" i="0" kern="1200" baseline="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 2</a:t>
                      </a:r>
                      <a:endParaRPr lang="en-US" sz="2400" b="1" i="0" dirty="0">
                        <a:latin typeface="Arial" panose="020B0604020202020204" pitchFamily="34"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E8E7"/>
                    </a:solidFill>
                  </a:tcPr>
                </a:tc>
                <a:tc gridSpan="2">
                  <a:txBody>
                    <a:bodyPr/>
                    <a:lstStyle/>
                    <a:p>
                      <a:pPr algn="ct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الإصحاح</a:t>
                      </a:r>
                      <a:r>
                        <a:rPr lang="ar-JO" sz="2400" b="1" i="0" kern="1200" baseline="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 3</a:t>
                      </a:r>
                      <a:endParaRPr lang="en-US" sz="2400" b="1" i="0" dirty="0">
                        <a:latin typeface="Arial" panose="020B0604020202020204" pitchFamily="34"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FFFFFF"/>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noFill/>
                  </a:tcPr>
                </a:tc>
                <a:tc gridSpan="3">
                  <a:txBody>
                    <a:bodyPr/>
                    <a:lstStyle/>
                    <a:p>
                      <a:pPr algn="ct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الإصحاح</a:t>
                      </a:r>
                      <a:r>
                        <a:rPr lang="ar-JO" sz="2400" b="1" i="0" kern="1200" baseline="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 4</a:t>
                      </a:r>
                      <a:endParaRPr lang="en-US" sz="2400" b="1" i="0" dirty="0">
                        <a:latin typeface="Arial" panose="020B0604020202020204" pitchFamily="34"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2"/>
                  </a:ext>
                </a:extLst>
              </a:tr>
              <a:tr h="580659">
                <a:tc gridSpan="3">
                  <a:txBody>
                    <a:bodyPr/>
                    <a:lstStyle/>
                    <a:p>
                      <a:pPr algn="ct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الفرح</a:t>
                      </a:r>
                      <a:r>
                        <a:rPr lang="ar-JO" sz="2400" b="1" i="0" kern="1200" baseline="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 (5)</a:t>
                      </a:r>
                      <a:endParaRPr lang="en-US" sz="2400" b="1" i="0" dirty="0">
                        <a:latin typeface="Arial" panose="020B0604020202020204" pitchFamily="34"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endParaRPr lang="en-US"/>
                    </a:p>
                  </a:txBody>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FFFFFF"/>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noFill/>
                  </a:tcPr>
                </a:tc>
                <a:tc gridSpan="2">
                  <a:txBody>
                    <a:bodyPr/>
                    <a:lstStyle/>
                    <a:p>
                      <a:pPr algn="ct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الفرح</a:t>
                      </a:r>
                      <a:r>
                        <a:rPr lang="ar-JO" sz="2400" b="1" i="0" kern="1200" baseline="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 (7)</a:t>
                      </a:r>
                      <a:endParaRPr lang="en-US" sz="2400" b="1" i="0" dirty="0">
                        <a:latin typeface="Arial" panose="020B0604020202020204" pitchFamily="34"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CDCB"/>
                    </a:solidFill>
                  </a:tcPr>
                </a:tc>
                <a:tc gridSpan="2">
                  <a:txBody>
                    <a:bodyPr/>
                    <a:lstStyle/>
                    <a:p>
                      <a:pPr algn="ct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الفرح</a:t>
                      </a:r>
                      <a:r>
                        <a:rPr lang="ar-JO" sz="2400" b="1" i="0" kern="1200" baseline="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 (1)</a:t>
                      </a:r>
                      <a:endParaRPr lang="en-US" sz="2400" b="1" i="0" dirty="0">
                        <a:latin typeface="Arial" panose="020B0604020202020204" pitchFamily="34"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FFFFFF"/>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noFill/>
                  </a:tcPr>
                </a:tc>
                <a:tc gridSpan="3">
                  <a:txBody>
                    <a:bodyPr/>
                    <a:lstStyle/>
                    <a:p>
                      <a:pPr algn="ct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الفرح</a:t>
                      </a:r>
                      <a:r>
                        <a:rPr lang="ar-JO" sz="2400" b="1" i="0" kern="1200" baseline="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 (4)</a:t>
                      </a:r>
                      <a:endParaRPr lang="en-US" sz="2400" b="1" i="0" dirty="0">
                        <a:latin typeface="Arial" panose="020B0604020202020204" pitchFamily="34"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3"/>
                  </a:ext>
                </a:extLst>
              </a:tr>
              <a:tr h="768011">
                <a:tc gridSpan="3">
                  <a:txBody>
                    <a:bodyPr/>
                    <a:lstStyle/>
                    <a:p>
                      <a:pPr algn="ct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السلوك</a:t>
                      </a:r>
                      <a:r>
                        <a:rPr lang="ar-JO" sz="2400" b="1" i="0" kern="1200" baseline="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 (1)</a:t>
                      </a:r>
                      <a:endParaRPr lang="en-US" sz="2400" b="1" i="0" dirty="0">
                        <a:latin typeface="Arial" panose="020B0604020202020204" pitchFamily="34"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endParaRPr lang="en-US"/>
                    </a:p>
                  </a:txBody>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1" lang="en-GB" sz="1800" b="1" i="0" u="none" strike="noStrike" cap="none" normalizeH="0" baseline="0" dirty="0">
                        <a:ln>
                          <a:noFill/>
                        </a:ln>
                        <a:solidFill>
                          <a:srgbClr val="FFFFFF"/>
                        </a:solidFill>
                        <a:effectLst/>
                        <a:latin typeface="Arial" charset="0"/>
                        <a:ea typeface="ＭＳ Ｐゴシック" charset="0"/>
                        <a:cs typeface="Arial"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noFill/>
                  </a:tcPr>
                </a:tc>
                <a:tc gridSpan="2">
                  <a:txBody>
                    <a:bodyPr/>
                    <a:lstStyle/>
                    <a:p>
                      <a:pPr algn="ct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السلوك</a:t>
                      </a:r>
                      <a:r>
                        <a:rPr lang="ar-JO" sz="2400" b="1" i="0" kern="1200" baseline="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 (7)</a:t>
                      </a:r>
                      <a:endParaRPr lang="en-US" sz="2400" b="1" i="0" dirty="0">
                        <a:latin typeface="Arial" panose="020B0604020202020204" pitchFamily="34"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E8E7"/>
                    </a:solidFill>
                  </a:tcPr>
                </a:tc>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السلوك</a:t>
                      </a:r>
                      <a:r>
                        <a:rPr lang="ar-JO" sz="2400" b="1" i="0" kern="1200" baseline="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 (8)</a:t>
                      </a:r>
                      <a:endParaRPr lang="en-US" sz="2400" b="1" i="0" dirty="0">
                        <a:latin typeface="Arial" panose="020B0604020202020204" pitchFamily="34"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FFFFFF"/>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noFill/>
                  </a:tcPr>
                </a:tc>
                <a:tc gridSpan="3">
                  <a:txBody>
                    <a:bodyPr/>
                    <a:lstStyle/>
                    <a:p>
                      <a:pPr algn="ct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السلوك</a:t>
                      </a:r>
                      <a:r>
                        <a:rPr lang="ar-JO" sz="2400" b="1" i="0" kern="1200" baseline="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 (4)</a:t>
                      </a:r>
                      <a:endParaRPr lang="en-US" sz="2400" b="1" i="0" dirty="0">
                        <a:latin typeface="Arial" panose="020B0604020202020204" pitchFamily="34"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4"/>
                  </a:ext>
                </a:extLst>
              </a:tr>
              <a:tr h="753566">
                <a:tc gridSpan="3">
                  <a:txBody>
                    <a:bodyPr/>
                    <a:lstStyle/>
                    <a:p>
                      <a:pPr algn="ct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الألم</a:t>
                      </a:r>
                      <a:endParaRPr lang="en-US"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endParaRPr lang="en-US"/>
                    </a:p>
                  </a:txBody>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1" lang="en-GB" sz="1800" b="1" i="0" u="none" strike="noStrike" cap="none" normalizeH="0" baseline="0" dirty="0">
                        <a:ln>
                          <a:noFill/>
                        </a:ln>
                        <a:solidFill>
                          <a:srgbClr val="FFFFFF"/>
                        </a:solidFill>
                        <a:effectLst/>
                        <a:latin typeface="Arial" charset="0"/>
                        <a:ea typeface="ＭＳ Ｐゴシック" charset="0"/>
                        <a:cs typeface="Arial"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noFill/>
                  </a:tcPr>
                </a:tc>
                <a:tc gridSpan="2">
                  <a:txBody>
                    <a:bodyPr/>
                    <a:lstStyle/>
                    <a:p>
                      <a:pPr algn="ct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الخضوع</a:t>
                      </a:r>
                      <a:endParaRPr lang="en-US"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CDCB"/>
                    </a:solidFill>
                  </a:tcPr>
                </a:tc>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الخلاص</a:t>
                      </a:r>
                      <a:endParaRPr lang="en-US"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FFFFFF"/>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noFill/>
                  </a:tcPr>
                </a:tc>
                <a:tc gridSpan="3">
                  <a:txBody>
                    <a:bodyPr/>
                    <a:lstStyle/>
                    <a:p>
                      <a:pPr algn="ct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التقديس</a:t>
                      </a:r>
                      <a:endParaRPr lang="en-US"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5"/>
                  </a:ext>
                </a:extLst>
              </a:tr>
              <a:tr h="1652080">
                <a:tc>
                  <a:txBody>
                    <a:bodyPr/>
                    <a:lstStyle/>
                    <a:p>
                      <a:pPr algn="ctr"/>
                      <a:r>
                        <a:rPr lang="en-US" altLang="zh-CN" sz="1600" b="1" i="0" dirty="0">
                          <a:latin typeface="Arial" panose="020B0604020202020204" pitchFamily="34" charset="0"/>
                          <a:ea typeface="SimSun" charset="0"/>
                          <a:cs typeface="Arial" panose="020B0604020202020204" pitchFamily="34" charset="0"/>
                        </a:rPr>
                        <a:t> </a:t>
                      </a:r>
                      <a:r>
                        <a:rPr lang="ar-JO" altLang="zh-CN" sz="1600" b="1" i="0" dirty="0">
                          <a:effectLst>
                            <a:glow rad="228600">
                              <a:srgbClr val="000000">
                                <a:alpha val="40000"/>
                              </a:srgbClr>
                            </a:glow>
                          </a:effectLst>
                          <a:latin typeface="Arial" panose="020B0604020202020204" pitchFamily="34" charset="0"/>
                          <a:ea typeface="SimSun" charset="0"/>
                          <a:cs typeface="Arial" panose="020B0604020202020204" pitchFamily="34" charset="0"/>
                        </a:rPr>
                        <a:t>تحية</a:t>
                      </a:r>
                    </a:p>
                    <a:p>
                      <a:pPr algn="ctr"/>
                      <a:r>
                        <a:rPr lang="ar-JO" sz="1600" b="1" i="0" dirty="0">
                          <a:effectLst>
                            <a:glow rad="228600">
                              <a:srgbClr val="000000">
                                <a:alpha val="40000"/>
                              </a:srgbClr>
                            </a:glow>
                          </a:effectLst>
                          <a:latin typeface="Arial" panose="020B0604020202020204" pitchFamily="34" charset="0"/>
                          <a:ea typeface="SimSun" charset="0"/>
                          <a:cs typeface="Arial" panose="020B0604020202020204" pitchFamily="34" charset="0"/>
                        </a:rPr>
                        <a:t>1: 1-2</a:t>
                      </a:r>
                      <a:endParaRPr lang="en-US" sz="1600" b="1" i="0" dirty="0">
                        <a:effectLst>
                          <a:glow rad="228600">
                            <a:srgbClr val="000000">
                              <a:alpha val="40000"/>
                            </a:srgbClr>
                          </a:glow>
                        </a:effectLst>
                        <a:latin typeface="Arial" panose="020B0604020202020204" pitchFamily="34" charset="0"/>
                        <a:cs typeface="Arial" panose="020B0604020202020204" pitchFamily="34" charset="0"/>
                      </a:endParaRPr>
                    </a:p>
                  </a:txBody>
                  <a:tcPr marL="45720" marR="4572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a:txBody>
                    <a:bodyPr/>
                    <a:lstStyle/>
                    <a:p>
                      <a:pPr algn="ctr"/>
                      <a:r>
                        <a:rPr lang="ar-JO"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شكر و صلاة</a:t>
                      </a:r>
                    </a:p>
                    <a:p>
                      <a:pPr algn="ctr"/>
                      <a:r>
                        <a:rPr lang="ar-JO"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1: 3-11</a:t>
                      </a:r>
                      <a:endParaRPr lang="en-US" altLang="zh-CN" sz="1600" b="1" i="0" dirty="0">
                        <a:latin typeface="Arial" panose="020B0604020202020204" pitchFamily="34" charset="0"/>
                        <a:ea typeface="SimSun" charset="0"/>
                        <a:cs typeface="Arial" panose="020B0604020202020204" pitchFamily="34" charset="0"/>
                      </a:endParaRPr>
                    </a:p>
                  </a:txBody>
                  <a:tcPr marL="45720" marR="4572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a:txBody>
                    <a:bodyPr/>
                    <a:lstStyle/>
                    <a:p>
                      <a:pPr algn="ctr"/>
                      <a:r>
                        <a:rPr lang="ar-JO"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خدمة في السجن</a:t>
                      </a:r>
                    </a:p>
                    <a:p>
                      <a:pPr algn="ctr"/>
                      <a:r>
                        <a:rPr lang="ar-JO"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1: 12-30</a:t>
                      </a:r>
                      <a:endParaRPr lang="en-US" altLang="zh-CN" sz="1600" b="1" i="0" dirty="0">
                        <a:latin typeface="Arial" panose="020B0604020202020204" pitchFamily="34" charset="0"/>
                        <a:ea typeface="SimSun" charset="0"/>
                        <a:cs typeface="Arial" panose="020B0604020202020204" pitchFamily="34" charset="0"/>
                      </a:endParaRPr>
                    </a:p>
                  </a:txBody>
                  <a:tcPr marL="45720" marR="4572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a:txBody>
                    <a:bodyPr/>
                    <a:lstStyle/>
                    <a:p>
                      <a:pPr algn="ctr"/>
                      <a:r>
                        <a:rPr lang="en-US" altLang="zh-CN" sz="1600" b="1" i="0" dirty="0">
                          <a:latin typeface="Arial" panose="020B0604020202020204" pitchFamily="34" charset="0"/>
                          <a:ea typeface="SimSun" charset="0"/>
                          <a:cs typeface="Arial" panose="020B0604020202020204" pitchFamily="34" charset="0"/>
                        </a:rPr>
                        <a:t> </a:t>
                      </a:r>
                      <a:r>
                        <a:rPr lang="ar-JO"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حض</a:t>
                      </a:r>
                    </a:p>
                    <a:p>
                      <a:pPr algn="ctr"/>
                      <a:r>
                        <a:rPr lang="ar-JO"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2: 1-4</a:t>
                      </a:r>
                      <a:endParaRPr lang="en-US" altLang="zh-CN" sz="1600" b="1" i="0" dirty="0">
                        <a:latin typeface="Arial" panose="020B0604020202020204" pitchFamily="34" charset="0"/>
                        <a:ea typeface="SimSun" charset="0"/>
                        <a:cs typeface="Arial" panose="020B0604020202020204" pitchFamily="34" charset="0"/>
                      </a:endParaRPr>
                    </a:p>
                  </a:txBody>
                  <a:tcPr marL="45720" marR="4572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a:txBody>
                    <a:bodyPr/>
                    <a:lstStyle/>
                    <a:p>
                      <a:pPr algn="ctr"/>
                      <a:r>
                        <a:rPr lang="en-US" altLang="zh-CN" sz="1600" b="1" i="0" dirty="0">
                          <a:latin typeface="Arial" panose="020B0604020202020204" pitchFamily="34" charset="0"/>
                          <a:ea typeface="SimSun" charset="0"/>
                          <a:cs typeface="Arial" panose="020B0604020202020204" pitchFamily="34" charset="0"/>
                        </a:rPr>
                        <a:t> </a:t>
                      </a:r>
                      <a:r>
                        <a:rPr lang="ar-JO"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تجسيد</a:t>
                      </a:r>
                      <a:endParaRPr lang="en-US"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endParaRPr>
                    </a:p>
                    <a:p>
                      <a:pPr algn="ctr"/>
                      <a:r>
                        <a:rPr lang="ar-JO"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2:</a:t>
                      </a:r>
                      <a:r>
                        <a:rPr lang="ar-JO" altLang="zh-CN" sz="1600" b="1" i="0" kern="1200" baseline="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 5-30</a:t>
                      </a:r>
                      <a:endParaRPr lang="en-US" altLang="zh-CN" sz="1600" b="1" i="0" dirty="0">
                        <a:latin typeface="Arial" panose="020B0604020202020204" pitchFamily="34" charset="0"/>
                        <a:ea typeface="SimSun" charset="0"/>
                        <a:cs typeface="Arial" panose="020B0604020202020204" pitchFamily="34" charset="0"/>
                      </a:endParaRPr>
                    </a:p>
                  </a:txBody>
                  <a:tcPr marL="45720" marR="4572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a:txBody>
                    <a:bodyPr/>
                    <a:lstStyle/>
                    <a:p>
                      <a:pPr algn="ctr"/>
                      <a:r>
                        <a:rPr lang="en-US" altLang="zh-CN" sz="1600" b="1" i="0" dirty="0">
                          <a:latin typeface="Arial" panose="020B0604020202020204" pitchFamily="34" charset="0"/>
                          <a:ea typeface="SimSun" charset="0"/>
                          <a:cs typeface="Arial" panose="020B0604020202020204" pitchFamily="34" charset="0"/>
                        </a:rPr>
                        <a:t> </a:t>
                      </a:r>
                      <a:r>
                        <a:rPr lang="ar-JO"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من الناموسية</a:t>
                      </a:r>
                      <a:endParaRPr lang="en-US"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endParaRPr>
                    </a:p>
                    <a:p>
                      <a:pPr algn="ctr"/>
                      <a:r>
                        <a:rPr lang="ar-JO"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3:</a:t>
                      </a:r>
                      <a:r>
                        <a:rPr lang="ar-JO" altLang="zh-CN" sz="1600" b="1" i="0" kern="1200" baseline="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 1-16</a:t>
                      </a:r>
                      <a:endParaRPr lang="en-US" altLang="zh-CN" sz="1600" b="1" i="0" dirty="0">
                        <a:latin typeface="Arial" panose="020B0604020202020204" pitchFamily="34" charset="0"/>
                        <a:ea typeface="SimSun" charset="0"/>
                        <a:cs typeface="Arial" panose="020B0604020202020204" pitchFamily="34" charset="0"/>
                      </a:endParaRPr>
                    </a:p>
                  </a:txBody>
                  <a:tcPr marL="45720" marR="4572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a:txBody>
                    <a:bodyPr/>
                    <a:lstStyle/>
                    <a:p>
                      <a:pPr algn="ctr"/>
                      <a:r>
                        <a:rPr lang="en-US" altLang="zh-CN" sz="1600" b="1" i="0" dirty="0">
                          <a:latin typeface="Arial" panose="020B0604020202020204" pitchFamily="34" charset="0"/>
                          <a:ea typeface="SimSun" charset="0"/>
                          <a:cs typeface="Arial" panose="020B0604020202020204" pitchFamily="34" charset="0"/>
                        </a:rPr>
                        <a:t> </a:t>
                      </a:r>
                      <a:r>
                        <a:rPr lang="ar-JO"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من التساهل</a:t>
                      </a:r>
                      <a:endParaRPr lang="en-US"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endParaRPr>
                    </a:p>
                    <a:p>
                      <a:pPr algn="ctr"/>
                      <a:r>
                        <a:rPr lang="ar-JO"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3:</a:t>
                      </a:r>
                      <a:r>
                        <a:rPr lang="ar-JO" altLang="zh-CN" sz="1600" b="1" i="0" kern="1200" baseline="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 17-21</a:t>
                      </a:r>
                      <a:endParaRPr lang="en-US" altLang="zh-CN" sz="1600" b="1" i="0" dirty="0">
                        <a:latin typeface="Arial" panose="020B0604020202020204" pitchFamily="34" charset="0"/>
                        <a:ea typeface="SimSun" charset="0"/>
                        <a:cs typeface="Arial" panose="020B0604020202020204" pitchFamily="34" charset="0"/>
                      </a:endParaRPr>
                    </a:p>
                  </a:txBody>
                  <a:tcPr marL="45720" marR="4572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a:txBody>
                    <a:bodyPr/>
                    <a:lstStyle/>
                    <a:p>
                      <a:pPr algn="ctr"/>
                      <a:r>
                        <a:rPr lang="en-US" altLang="zh-CN" sz="1600" b="1" i="0" dirty="0">
                          <a:latin typeface="Arial" panose="020B0604020202020204" pitchFamily="34" charset="0"/>
                          <a:ea typeface="SimSun" charset="0"/>
                          <a:cs typeface="Arial" panose="020B0604020202020204" pitchFamily="34" charset="0"/>
                        </a:rPr>
                        <a:t> </a:t>
                      </a:r>
                      <a:r>
                        <a:rPr lang="ar-JO"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مع الناس</a:t>
                      </a:r>
                      <a:endParaRPr lang="en-US"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endParaRPr>
                    </a:p>
                    <a:p>
                      <a:pPr algn="ctr"/>
                      <a:r>
                        <a:rPr lang="ar-JO"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4: 1-3</a:t>
                      </a:r>
                      <a:endParaRPr lang="en-US" altLang="zh-CN" sz="1600" b="1" i="0" dirty="0">
                        <a:latin typeface="Arial" panose="020B0604020202020204" pitchFamily="34" charset="0"/>
                        <a:ea typeface="SimSun" charset="0"/>
                        <a:cs typeface="Arial" panose="020B0604020202020204" pitchFamily="34" charset="0"/>
                      </a:endParaRPr>
                    </a:p>
                  </a:txBody>
                  <a:tcPr marL="45720" marR="4572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a:txBody>
                    <a:bodyPr/>
                    <a:lstStyle/>
                    <a:p>
                      <a:pPr algn="ctr"/>
                      <a:r>
                        <a:rPr lang="en-US" altLang="zh-CN" sz="1600" b="1" i="0" dirty="0">
                          <a:latin typeface="Arial" panose="020B0604020202020204" pitchFamily="34" charset="0"/>
                          <a:ea typeface="SimSun" charset="0"/>
                          <a:cs typeface="Arial" panose="020B0604020202020204" pitchFamily="34" charset="0"/>
                        </a:rPr>
                        <a:t> </a:t>
                      </a:r>
                      <a:r>
                        <a:rPr lang="ar-JO"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مع الله</a:t>
                      </a:r>
                      <a:endParaRPr lang="en-US"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endParaRPr>
                    </a:p>
                    <a:p>
                      <a:pPr algn="ctr"/>
                      <a:r>
                        <a:rPr lang="ar-JO" altLang="zh-CN" sz="1600" b="1" i="0" kern="120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4:</a:t>
                      </a:r>
                      <a:r>
                        <a:rPr lang="ar-JO" altLang="zh-CN" sz="1600" b="1" i="0" kern="1200" baseline="0" dirty="0">
                          <a:solidFill>
                            <a:schemeClr val="tx1"/>
                          </a:solidFill>
                          <a:effectLst>
                            <a:glow rad="228600">
                              <a:srgbClr val="000000">
                                <a:alpha val="40000"/>
                              </a:srgbClr>
                            </a:glow>
                          </a:effectLst>
                          <a:latin typeface="Arial" panose="020B0604020202020204" pitchFamily="34" charset="0"/>
                          <a:ea typeface="SimSun" charset="0"/>
                          <a:cs typeface="Arial" panose="020B0604020202020204" pitchFamily="34" charset="0"/>
                        </a:rPr>
                        <a:t> 4-9</a:t>
                      </a:r>
                      <a:endParaRPr lang="en-US" altLang="zh-CN" sz="1600" b="1" i="0" dirty="0">
                        <a:latin typeface="Arial" panose="020B0604020202020204" pitchFamily="34" charset="0"/>
                        <a:ea typeface="SimSun" charset="0"/>
                        <a:cs typeface="Arial" panose="020B0604020202020204" pitchFamily="34" charset="0"/>
                      </a:endParaRPr>
                    </a:p>
                  </a:txBody>
                  <a:tcPr marL="45720" marR="4572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a:txBody>
                    <a:bodyPr/>
                    <a:lstStyle/>
                    <a:p>
                      <a:pPr algn="ctr"/>
                      <a:r>
                        <a:rPr lang="en-US" altLang="zh-CN" sz="1600" b="1" i="0" dirty="0">
                          <a:latin typeface="Arial" panose="020B0604020202020204" pitchFamily="34" charset="0"/>
                          <a:ea typeface="SimSun" charset="0"/>
                          <a:cs typeface="Arial" panose="020B0604020202020204" pitchFamily="34" charset="0"/>
                        </a:rPr>
                        <a:t> </a:t>
                      </a:r>
                      <a:r>
                        <a:rPr lang="ar-JO" altLang="zh-CN" sz="1600" b="1" i="0" dirty="0">
                          <a:effectLst>
                            <a:glow rad="228600">
                              <a:srgbClr val="000000">
                                <a:alpha val="40000"/>
                              </a:srgbClr>
                            </a:glow>
                          </a:effectLst>
                          <a:latin typeface="Arial" panose="020B0604020202020204" pitchFamily="34" charset="0"/>
                          <a:ea typeface="SimSun" charset="0"/>
                          <a:cs typeface="Arial" panose="020B0604020202020204" pitchFamily="34" charset="0"/>
                        </a:rPr>
                        <a:t>دائماً</a:t>
                      </a:r>
                      <a:endParaRPr lang="en-US" altLang="zh-CN" sz="1600" b="1" i="0" dirty="0">
                        <a:effectLst>
                          <a:glow rad="228600">
                            <a:srgbClr val="000000">
                              <a:alpha val="40000"/>
                            </a:srgbClr>
                          </a:glow>
                        </a:effectLst>
                        <a:latin typeface="Arial" panose="020B0604020202020204" pitchFamily="34" charset="0"/>
                        <a:ea typeface="SimSun" charset="0"/>
                        <a:cs typeface="Arial" panose="020B0604020202020204" pitchFamily="34" charset="0"/>
                      </a:endParaRPr>
                    </a:p>
                    <a:p>
                      <a:pPr algn="ctr" eaLnBrk="0" hangingPunct="0"/>
                      <a:r>
                        <a:rPr lang="ar-JO" altLang="zh-CN" sz="1600" b="1" i="0" dirty="0">
                          <a:effectLst>
                            <a:glow rad="228600">
                              <a:srgbClr val="000000">
                                <a:alpha val="40000"/>
                              </a:srgbClr>
                            </a:glow>
                          </a:effectLst>
                          <a:latin typeface="Arial" panose="020B0604020202020204" pitchFamily="34" charset="0"/>
                          <a:ea typeface="SimSun" charset="0"/>
                          <a:cs typeface="Arial" panose="020B0604020202020204" pitchFamily="34" charset="0"/>
                        </a:rPr>
                        <a:t>4:</a:t>
                      </a:r>
                      <a:r>
                        <a:rPr lang="ar-JO" altLang="zh-CN" sz="1600" b="1" i="0" baseline="0" dirty="0">
                          <a:effectLst>
                            <a:glow rad="228600">
                              <a:srgbClr val="000000">
                                <a:alpha val="40000"/>
                              </a:srgbClr>
                            </a:glow>
                          </a:effectLst>
                          <a:latin typeface="Arial" panose="020B0604020202020204" pitchFamily="34" charset="0"/>
                          <a:ea typeface="SimSun" charset="0"/>
                          <a:cs typeface="Arial" panose="020B0604020202020204" pitchFamily="34" charset="0"/>
                        </a:rPr>
                        <a:t> 10-20</a:t>
                      </a:r>
                      <a:r>
                        <a:rPr lang="en-US" altLang="zh-CN" sz="1600" b="1" i="0" dirty="0">
                          <a:effectLst>
                            <a:glow rad="228600">
                              <a:srgbClr val="000000">
                                <a:alpha val="40000"/>
                              </a:srgbClr>
                            </a:glow>
                          </a:effectLst>
                          <a:latin typeface="Arial" panose="020B0604020202020204" pitchFamily="34" charset="0"/>
                          <a:ea typeface="SimSun" charset="0"/>
                          <a:cs typeface="Arial" panose="020B0604020202020204" pitchFamily="34" charset="0"/>
                        </a:rPr>
                        <a:t> </a:t>
                      </a:r>
                    </a:p>
                    <a:p>
                      <a:pPr algn="ctr" eaLnBrk="0" hangingPunct="0"/>
                      <a:r>
                        <a:rPr lang="en-US" altLang="zh-CN" sz="1600" b="1" i="0" dirty="0">
                          <a:effectLst>
                            <a:glow rad="228600">
                              <a:srgbClr val="000000">
                                <a:alpha val="40000"/>
                              </a:srgbClr>
                            </a:glow>
                          </a:effectLst>
                          <a:latin typeface="Arial" panose="020B0604020202020204" pitchFamily="34" charset="0"/>
                          <a:ea typeface="SimSun" charset="0"/>
                          <a:cs typeface="Arial" panose="020B0604020202020204" pitchFamily="34" charset="0"/>
                        </a:rPr>
                        <a:t>–</a:t>
                      </a:r>
                    </a:p>
                    <a:p>
                      <a:pPr algn="ctr" eaLnBrk="0" hangingPunct="0"/>
                      <a:r>
                        <a:rPr lang="ar-JO" altLang="zh-CN" sz="1600" b="1" i="0" dirty="0">
                          <a:effectLst>
                            <a:glow rad="228600">
                              <a:srgbClr val="000000">
                                <a:alpha val="40000"/>
                              </a:srgbClr>
                            </a:glow>
                          </a:effectLst>
                          <a:latin typeface="Arial" panose="020B0604020202020204" pitchFamily="34" charset="0"/>
                          <a:ea typeface="SimSun" charset="0"/>
                          <a:cs typeface="Arial" panose="020B0604020202020204" pitchFamily="34" charset="0"/>
                        </a:rPr>
                        <a:t>تحيات</a:t>
                      </a:r>
                      <a:endParaRPr lang="en-US" altLang="zh-CN" sz="1600" b="1" i="0" dirty="0">
                        <a:effectLst>
                          <a:glow rad="228600">
                            <a:srgbClr val="000000">
                              <a:alpha val="40000"/>
                            </a:srgbClr>
                          </a:glow>
                        </a:effectLst>
                        <a:latin typeface="Arial" panose="020B0604020202020204" pitchFamily="34" charset="0"/>
                        <a:ea typeface="SimSun" charset="0"/>
                        <a:cs typeface="Arial" panose="020B0604020202020204" pitchFamily="34" charset="0"/>
                      </a:endParaRPr>
                    </a:p>
                    <a:p>
                      <a:pPr algn="ctr" eaLnBrk="0" hangingPunct="0"/>
                      <a:r>
                        <a:rPr lang="ar-JO" altLang="zh-CN" sz="1600" b="1" i="0" dirty="0">
                          <a:effectLst>
                            <a:glow rad="228600">
                              <a:srgbClr val="000000">
                                <a:alpha val="40000"/>
                              </a:srgbClr>
                            </a:glow>
                          </a:effectLst>
                          <a:latin typeface="Arial" panose="020B0604020202020204" pitchFamily="34" charset="0"/>
                          <a:ea typeface="SimSun" charset="0"/>
                          <a:cs typeface="Arial" panose="020B0604020202020204" pitchFamily="34" charset="0"/>
                        </a:rPr>
                        <a:t>4:</a:t>
                      </a:r>
                      <a:r>
                        <a:rPr lang="ar-JO" altLang="zh-CN" sz="1600" b="1" i="0" baseline="0" dirty="0">
                          <a:effectLst>
                            <a:glow rad="228600">
                              <a:srgbClr val="000000">
                                <a:alpha val="40000"/>
                              </a:srgbClr>
                            </a:glow>
                          </a:effectLst>
                          <a:latin typeface="Arial" panose="020B0604020202020204" pitchFamily="34" charset="0"/>
                          <a:ea typeface="SimSun" charset="0"/>
                          <a:cs typeface="Arial" panose="020B0604020202020204" pitchFamily="34" charset="0"/>
                        </a:rPr>
                        <a:t> 21-23</a:t>
                      </a:r>
                      <a:endParaRPr lang="en-US" altLang="zh-CN" sz="1600" b="1" i="0" dirty="0">
                        <a:effectLst>
                          <a:glow rad="228600">
                            <a:srgbClr val="000000">
                              <a:alpha val="40000"/>
                            </a:srgbClr>
                          </a:glow>
                        </a:effectLst>
                        <a:latin typeface="Arial" panose="020B0604020202020204" pitchFamily="34" charset="0"/>
                        <a:ea typeface="SimSun" charset="0"/>
                        <a:cs typeface="Arial" panose="020B0604020202020204" pitchFamily="34" charset="0"/>
                      </a:endParaRPr>
                    </a:p>
                  </a:txBody>
                  <a:tcPr marL="45720" marR="4572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extLst>
                  <a:ext uri="{0D108BD9-81ED-4DB2-BD59-A6C34878D82A}">
                    <a16:rowId xmlns:a16="http://schemas.microsoft.com/office/drawing/2014/main" val="10006"/>
                  </a:ext>
                </a:extLst>
              </a:tr>
              <a:tr h="485907">
                <a:tc gridSpan="10">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lang="ar-JO"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من</a:t>
                      </a:r>
                      <a:r>
                        <a:rPr lang="ar-JO" sz="2400" b="1" i="0" kern="1200" baseline="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rPr>
                        <a:t> روما</a:t>
                      </a:r>
                      <a:endParaRPr lang="en-US" sz="2400" b="1" i="0" kern="1200" dirty="0">
                        <a:solidFill>
                          <a:schemeClr val="tx1"/>
                        </a:solidFill>
                        <a:effectLst>
                          <a:glow rad="228600">
                            <a:srgbClr val="000000">
                              <a:alpha val="40000"/>
                            </a:srgbClr>
                          </a:glow>
                        </a:effectLst>
                        <a:latin typeface="Arial" panose="020B0604020202020204" pitchFamily="34" charset="0"/>
                        <a:ea typeface="+mn-ea"/>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7"/>
                  </a:ext>
                </a:extLst>
              </a:tr>
              <a:tr h="671067">
                <a:tc gridSpan="10">
                  <a:txBody>
                    <a:bodyPr/>
                    <a:lstStyle/>
                    <a:p>
                      <a:pPr algn="ctr"/>
                      <a:r>
                        <a:rPr lang="ar-JO" sz="2400" b="1" dirty="0"/>
                        <a:t>أوائل ربيع 62 م (أول سجن في روما)</a:t>
                      </a:r>
                      <a:endParaRPr lang="en-US" altLang="zh-CN" sz="2400" b="1" i="0" dirty="0">
                        <a:latin typeface="Arial" panose="020B0604020202020204" pitchFamily="34" charset="0"/>
                        <a:ea typeface="SimSun"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cell3D prstMaterial="dkEdge">
                      <a:bevel w="165100" prst="coolSlant"/>
                      <a:lightRig rig="flood" dir="t"/>
                    </a:cell3D>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8"/>
                  </a:ext>
                </a:extLst>
              </a:tr>
            </a:tbl>
          </a:graphicData>
        </a:graphic>
      </p:graphicFrame>
      <p:sp>
        <p:nvSpPr>
          <p:cNvPr id="13" name="Rectangle 119">
            <a:extLst>
              <a:ext uri="{FF2B5EF4-FFF2-40B4-BE49-F238E27FC236}">
                <a16:creationId xmlns:a16="http://schemas.microsoft.com/office/drawing/2014/main" id="{4D7BA507-4168-084C-AFBA-9E0F55774E6C}"/>
              </a:ext>
            </a:extLst>
          </p:cNvPr>
          <p:cNvSpPr txBox="1">
            <a:spLocks noChangeArrowheads="1"/>
          </p:cNvSpPr>
          <p:nvPr/>
        </p:nvSpPr>
        <p:spPr bwMode="auto">
          <a:xfrm>
            <a:off x="5992018" y="44624"/>
            <a:ext cx="2627313" cy="5397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 uri="{FAA26D3D-D897-4be2-8F04-BA451C77F1D7}">
              <ma14:placeholderFlag xmlns:ma14="http://schemas.microsoft.com/office/mac/drawingml/2011/main" xmlns="" val="1"/>
            </a:ext>
          </a:extLst>
        </p:spPr>
        <p:txBody>
          <a:bodyPr vert="horz" wrap="square" lIns="91429" tIns="45714" rIns="91429" bIns="45714" numCol="1" anchor="ctr" anchorCtr="0" compatLnSpc="1">
            <a:prstTxWarp prst="textNoShape">
              <a:avLst/>
            </a:prstTxWarp>
          </a:bodyPr>
          <a:lstStyle>
            <a:lvl1pPr algn="l" rtl="0" eaLnBrk="0" fontAlgn="base" hangingPunct="0">
              <a:spcBef>
                <a:spcPct val="0"/>
              </a:spcBef>
              <a:spcAft>
                <a:spcPct val="0"/>
              </a:spcAft>
              <a:defRPr sz="4400" b="1">
                <a:solidFill>
                  <a:schemeClr val="tx2"/>
                </a:solidFill>
                <a:latin typeface="Arial"/>
                <a:ea typeface="ＭＳ Ｐゴシック" charset="-128"/>
                <a:cs typeface="Arial"/>
              </a:defRPr>
            </a:lvl1pPr>
            <a:lvl2pPr algn="l" rtl="0" eaLnBrk="0" fontAlgn="base" hangingPunct="0">
              <a:spcBef>
                <a:spcPct val="0"/>
              </a:spcBef>
              <a:spcAft>
                <a:spcPct val="0"/>
              </a:spcAft>
              <a:defRPr sz="4400" b="1">
                <a:solidFill>
                  <a:schemeClr val="tx2"/>
                </a:solidFill>
                <a:latin typeface="Arial" charset="0"/>
                <a:ea typeface="ＭＳ Ｐゴシック" charset="-128"/>
                <a:cs typeface="ＭＳ Ｐゴシック" charset="-128"/>
              </a:defRPr>
            </a:lvl2pPr>
            <a:lvl3pPr algn="l" rtl="0" eaLnBrk="0" fontAlgn="base" hangingPunct="0">
              <a:spcBef>
                <a:spcPct val="0"/>
              </a:spcBef>
              <a:spcAft>
                <a:spcPct val="0"/>
              </a:spcAft>
              <a:defRPr sz="4400" b="1">
                <a:solidFill>
                  <a:schemeClr val="tx2"/>
                </a:solidFill>
                <a:latin typeface="Arial" charset="0"/>
                <a:ea typeface="ＭＳ Ｐゴシック" charset="-128"/>
                <a:cs typeface="ＭＳ Ｐゴシック" charset="-128"/>
              </a:defRPr>
            </a:lvl3pPr>
            <a:lvl4pPr algn="l" rtl="0" eaLnBrk="0" fontAlgn="base" hangingPunct="0">
              <a:spcBef>
                <a:spcPct val="0"/>
              </a:spcBef>
              <a:spcAft>
                <a:spcPct val="0"/>
              </a:spcAft>
              <a:defRPr sz="4400" b="1">
                <a:solidFill>
                  <a:schemeClr val="tx2"/>
                </a:solidFill>
                <a:latin typeface="Arial" charset="0"/>
                <a:ea typeface="ＭＳ Ｐゴシック" charset="-128"/>
                <a:cs typeface="ＭＳ Ｐゴシック" charset="-128"/>
              </a:defRPr>
            </a:lvl4pPr>
            <a:lvl5pPr algn="l" rtl="0" eaLnBrk="0" fontAlgn="base" hangingPunct="0">
              <a:spcBef>
                <a:spcPct val="0"/>
              </a:spcBef>
              <a:spcAft>
                <a:spcPct val="0"/>
              </a:spcAft>
              <a:defRPr sz="4400" b="1">
                <a:solidFill>
                  <a:schemeClr val="tx2"/>
                </a:solidFill>
                <a:latin typeface="Arial" charset="0"/>
                <a:ea typeface="ＭＳ Ｐゴシック" charset="-128"/>
                <a:cs typeface="ＭＳ Ｐゴシック" charset="-128"/>
              </a:defRPr>
            </a:lvl5pPr>
            <a:lvl6pPr marL="457146" algn="l" rtl="0" fontAlgn="base">
              <a:spcBef>
                <a:spcPct val="0"/>
              </a:spcBef>
              <a:spcAft>
                <a:spcPct val="0"/>
              </a:spcAft>
              <a:defRPr sz="4400">
                <a:solidFill>
                  <a:schemeClr val="tx2"/>
                </a:solidFill>
                <a:latin typeface="Times New Roman" pitchFamily="-111" charset="0"/>
              </a:defRPr>
            </a:lvl6pPr>
            <a:lvl7pPr marL="914293" algn="l" rtl="0" fontAlgn="base">
              <a:spcBef>
                <a:spcPct val="0"/>
              </a:spcBef>
              <a:spcAft>
                <a:spcPct val="0"/>
              </a:spcAft>
              <a:defRPr sz="4400">
                <a:solidFill>
                  <a:schemeClr val="tx2"/>
                </a:solidFill>
                <a:latin typeface="Times New Roman" pitchFamily="-111" charset="0"/>
              </a:defRPr>
            </a:lvl7pPr>
            <a:lvl8pPr marL="1371440" algn="l" rtl="0" fontAlgn="base">
              <a:spcBef>
                <a:spcPct val="0"/>
              </a:spcBef>
              <a:spcAft>
                <a:spcPct val="0"/>
              </a:spcAft>
              <a:defRPr sz="4400">
                <a:solidFill>
                  <a:schemeClr val="tx2"/>
                </a:solidFill>
                <a:latin typeface="Times New Roman" pitchFamily="-111" charset="0"/>
              </a:defRPr>
            </a:lvl8pPr>
            <a:lvl9pPr marL="1828586" algn="l" rtl="0" fontAlgn="base">
              <a:spcBef>
                <a:spcPct val="0"/>
              </a:spcBef>
              <a:spcAft>
                <a:spcPct val="0"/>
              </a:spcAft>
              <a:defRPr sz="4400">
                <a:solidFill>
                  <a:schemeClr val="tx2"/>
                </a:solidFill>
                <a:latin typeface="Times New Roman" pitchFamily="-111"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1" lang="ar-JO" sz="2800" u="none" strike="noStrike" kern="1200" cap="none" spc="0" normalizeH="0" baseline="0" noProof="0" dirty="0">
                <a:ln>
                  <a:noFill/>
                </a:ln>
                <a:solidFill>
                  <a:srgbClr val="FFFFFF"/>
                </a:solidFill>
                <a:effectLst>
                  <a:glow rad="228600">
                    <a:srgbClr val="000000">
                      <a:alpha val="40000"/>
                    </a:srgbClr>
                  </a:glow>
                </a:effectLst>
                <a:uLnTx/>
                <a:uFillTx/>
                <a:latin typeface="Arial" panose="020B0604020202020204" pitchFamily="34" charset="0"/>
                <a:ea typeface="ＭＳ Ｐゴシック" charset="0"/>
                <a:cs typeface="Arial" panose="020B0604020202020204" pitchFamily="34" charset="0"/>
              </a:rPr>
              <a:t>فيلبي : </a:t>
            </a:r>
            <a:endParaRPr kumimoji="1" lang="en-US" sz="2800" u="none" strike="noStrike" kern="1200" cap="none" spc="0" normalizeH="0" baseline="0" noProof="0" dirty="0">
              <a:ln>
                <a:noFill/>
              </a:ln>
              <a:solidFill>
                <a:srgbClr val="FFFFFF"/>
              </a:solidFill>
              <a:effectLst>
                <a:glow rad="228600">
                  <a:srgbClr val="000000">
                    <a:alpha val="40000"/>
                  </a:srgbClr>
                </a:glow>
              </a:effectLst>
              <a:uLnTx/>
              <a:uFillTx/>
              <a:latin typeface="Arial" panose="020B0604020202020204" pitchFamily="34" charset="0"/>
              <a:ea typeface="ＭＳ Ｐゴシック" charset="0"/>
              <a:cs typeface="Arial" panose="020B0604020202020204" pitchFamily="34" charset="0"/>
            </a:endParaRPr>
          </a:p>
        </p:txBody>
      </p:sp>
      <p:sp>
        <p:nvSpPr>
          <p:cNvPr id="14" name="Rectangle 119">
            <a:extLst>
              <a:ext uri="{FF2B5EF4-FFF2-40B4-BE49-F238E27FC236}">
                <a16:creationId xmlns:a16="http://schemas.microsoft.com/office/drawing/2014/main" id="{5E5BEDAF-4C4F-684E-AABD-12F51E2610DC}"/>
              </a:ext>
            </a:extLst>
          </p:cNvPr>
          <p:cNvSpPr txBox="1">
            <a:spLocks noChangeArrowheads="1"/>
          </p:cNvSpPr>
          <p:nvPr/>
        </p:nvSpPr>
        <p:spPr bwMode="auto">
          <a:xfrm rot="20059622">
            <a:off x="49166" y="1681355"/>
            <a:ext cx="1052513" cy="636588"/>
          </a:xfrm>
          <a:prstGeom prst="rect">
            <a:avLst/>
          </a:prstGeom>
          <a:solidFill>
            <a:srgbClr val="80000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lIns="91429" tIns="45714" rIns="91429" bIns="45714" anchor="ct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17x</a:t>
            </a:r>
          </a:p>
        </p:txBody>
      </p:sp>
      <p:sp>
        <p:nvSpPr>
          <p:cNvPr id="15" name="Rectangle 102">
            <a:extLst>
              <a:ext uri="{FF2B5EF4-FFF2-40B4-BE49-F238E27FC236}">
                <a16:creationId xmlns:a16="http://schemas.microsoft.com/office/drawing/2014/main" id="{964D0F69-5A2F-EB4D-9282-C4846D2EFE65}"/>
              </a:ext>
            </a:extLst>
          </p:cNvPr>
          <p:cNvSpPr>
            <a:spLocks noChangeArrowheads="1"/>
          </p:cNvSpPr>
          <p:nvPr/>
        </p:nvSpPr>
        <p:spPr bwMode="auto">
          <a:xfrm>
            <a:off x="-19050" y="2562418"/>
            <a:ext cx="9163050" cy="876300"/>
          </a:xfrm>
          <a:prstGeom prst="rect">
            <a:avLst/>
          </a:prstGeom>
          <a:noFill/>
          <a:ln w="57150">
            <a:solidFill>
              <a:srgbClr val="FF0000"/>
            </a:solidFill>
            <a:miter lim="800000"/>
            <a:headEnd/>
            <a:tailEnd/>
          </a:ln>
          <a:extLst>
            <a:ext uri="{909E8E84-426E-40dd-AFC4-6F175D3DCCD1}">
              <a14:hiddenFill xmlns="" xmlns:a14="http://schemas.microsoft.com/office/drawing/2010/main">
                <a:solidFill>
                  <a:srgbClr val="FFFFFF"/>
                </a:solidFill>
              </a14:hiddenFill>
            </a:ext>
          </a:extLst>
        </p:spPr>
        <p:txBody>
          <a:bodyPr wrap="none" lIns="91429" tIns="45714" rIns="91429" bIns="45714"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EAEAEA"/>
              </a:solidFill>
              <a:effectLst/>
              <a:uLnTx/>
              <a:uFillTx/>
              <a:latin typeface="Times New Roman" charset="0"/>
              <a:ea typeface="ＭＳ Ｐゴシック" charset="0"/>
              <a:cs typeface="+mn-cs"/>
            </a:endParaRPr>
          </a:p>
        </p:txBody>
      </p:sp>
      <p:sp>
        <p:nvSpPr>
          <p:cNvPr id="16" name="Rectangle 119">
            <a:extLst>
              <a:ext uri="{FF2B5EF4-FFF2-40B4-BE49-F238E27FC236}">
                <a16:creationId xmlns:a16="http://schemas.microsoft.com/office/drawing/2014/main" id="{F6151704-7882-CB42-8AB5-07B4363AD2D8}"/>
              </a:ext>
            </a:extLst>
          </p:cNvPr>
          <p:cNvSpPr txBox="1">
            <a:spLocks noChangeArrowheads="1"/>
          </p:cNvSpPr>
          <p:nvPr/>
        </p:nvSpPr>
        <p:spPr bwMode="auto">
          <a:xfrm rot="20059622">
            <a:off x="25353" y="3191068"/>
            <a:ext cx="1052513" cy="636587"/>
          </a:xfrm>
          <a:prstGeom prst="rect">
            <a:avLst/>
          </a:prstGeom>
          <a:solidFill>
            <a:srgbClr val="80000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lIns="91429" tIns="45714" rIns="91429" bIns="45714" anchor="ct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4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20x</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3"/>
                                        </p:tgtEl>
                                        <p:attrNameLst>
                                          <p:attrName>style.visibility</p:attrName>
                                        </p:attrNameLst>
                                      </p:cBhvr>
                                      <p:to>
                                        <p:strVal val="visible"/>
                                      </p:to>
                                    </p:set>
                                  </p:childTnLst>
                                </p:cTn>
                              </p:par>
                            </p:childTnLst>
                          </p:cTn>
                        </p:par>
                        <p:par>
                          <p:cTn id="7" fill="hold">
                            <p:stCondLst>
                              <p:cond delay="0"/>
                            </p:stCondLst>
                            <p:childTnLst>
                              <p:par>
                                <p:cTn id="8" presetID="45" presetClass="entr" presetSubtype="0" fill="hold" grpId="0" nodeType="afterEffect">
                                  <p:stCondLst>
                                    <p:cond delay="0"/>
                                  </p:stCondLst>
                                  <p:childTnLst>
                                    <p:set>
                                      <p:cBhvr>
                                        <p:cTn id="9" dur="1" fill="hold">
                                          <p:stCondLst>
                                            <p:cond delay="0"/>
                                          </p:stCondLst>
                                        </p:cTn>
                                        <p:tgtEl>
                                          <p:spTgt spid="14"/>
                                        </p:tgtEl>
                                        <p:attrNameLst>
                                          <p:attrName>style.visibility</p:attrName>
                                        </p:attrNameLst>
                                      </p:cBhvr>
                                      <p:to>
                                        <p:strVal val="visible"/>
                                      </p:to>
                                    </p:set>
                                    <p:animEffect transition="in" filter="fade">
                                      <p:cBhvr>
                                        <p:cTn id="10" dur="2000"/>
                                        <p:tgtEl>
                                          <p:spTgt spid="14"/>
                                        </p:tgtEl>
                                      </p:cBhvr>
                                    </p:animEffect>
                                    <p:anim calcmode="lin" valueType="num">
                                      <p:cBhvr>
                                        <p:cTn id="11" dur="2000" fill="hold"/>
                                        <p:tgtEl>
                                          <p:spTgt spid="14"/>
                                        </p:tgtEl>
                                        <p:attrNameLst>
                                          <p:attrName>ppt_w</p:attrName>
                                        </p:attrNameLst>
                                      </p:cBhvr>
                                      <p:tavLst>
                                        <p:tav tm="0" fmla="#ppt_w*sin(2.5*pi*$)">
                                          <p:val>
                                            <p:fltVal val="0"/>
                                          </p:val>
                                        </p:tav>
                                        <p:tav tm="100000">
                                          <p:val>
                                            <p:fltVal val="1"/>
                                          </p:val>
                                        </p:tav>
                                      </p:tavLst>
                                    </p:anim>
                                    <p:anim calcmode="lin" valueType="num">
                                      <p:cBhvr>
                                        <p:cTn id="12" dur="2000" fill="hold"/>
                                        <p:tgtEl>
                                          <p:spTgt spid="14"/>
                                        </p:tgtEl>
                                        <p:attrNameLst>
                                          <p:attrName>ppt_h</p:attrName>
                                        </p:attrNameLst>
                                      </p:cBhvr>
                                      <p:tavLst>
                                        <p:tav tm="0">
                                          <p:val>
                                            <p:strVal val="#ppt_h"/>
                                          </p:val>
                                        </p:tav>
                                        <p:tav tm="100000">
                                          <p:val>
                                            <p:strVal val="#ppt_h"/>
                                          </p:val>
                                        </p:tav>
                                      </p:tavLst>
                                    </p:anim>
                                  </p:childTnLst>
                                </p:cTn>
                              </p:par>
                            </p:childTnLst>
                          </p:cTn>
                        </p:par>
                      </p:childTnLst>
                    </p:cTn>
                  </p:par>
                  <p:par>
                    <p:cTn id="13" fill="hold">
                      <p:stCondLst>
                        <p:cond delay="indefinite"/>
                      </p:stCondLst>
                      <p:childTnLst>
                        <p:par>
                          <p:cTn id="14" fill="hold">
                            <p:stCondLst>
                              <p:cond delay="0"/>
                            </p:stCondLst>
                            <p:childTnLst>
                              <p:par>
                                <p:cTn id="15" presetID="23" presetClass="entr" presetSubtype="16" fill="hold" grpId="0" nodeType="clickEffect">
                                  <p:stCondLst>
                                    <p:cond delay="0"/>
                                  </p:stCondLst>
                                  <p:childTnLst>
                                    <p:set>
                                      <p:cBhvr>
                                        <p:cTn id="16" dur="1" fill="hold">
                                          <p:stCondLst>
                                            <p:cond delay="0"/>
                                          </p:stCondLst>
                                        </p:cTn>
                                        <p:tgtEl>
                                          <p:spTgt spid="15"/>
                                        </p:tgtEl>
                                        <p:attrNameLst>
                                          <p:attrName>style.visibility</p:attrName>
                                        </p:attrNameLst>
                                      </p:cBhvr>
                                      <p:to>
                                        <p:strVal val="visible"/>
                                      </p:to>
                                    </p:set>
                                    <p:anim calcmode="lin" valueType="num">
                                      <p:cBhvr>
                                        <p:cTn id="17" dur="500" fill="hold"/>
                                        <p:tgtEl>
                                          <p:spTgt spid="15"/>
                                        </p:tgtEl>
                                        <p:attrNameLst>
                                          <p:attrName>ppt_w</p:attrName>
                                        </p:attrNameLst>
                                      </p:cBhvr>
                                      <p:tavLst>
                                        <p:tav tm="0">
                                          <p:val>
                                            <p:fltVal val="0"/>
                                          </p:val>
                                        </p:tav>
                                        <p:tav tm="100000">
                                          <p:val>
                                            <p:strVal val="#ppt_w"/>
                                          </p:val>
                                        </p:tav>
                                      </p:tavLst>
                                    </p:anim>
                                    <p:anim calcmode="lin" valueType="num">
                                      <p:cBhvr>
                                        <p:cTn id="18" dur="500" fill="hold"/>
                                        <p:tgtEl>
                                          <p:spTgt spid="15"/>
                                        </p:tgtEl>
                                        <p:attrNameLst>
                                          <p:attrName>ppt_h</p:attrName>
                                        </p:attrNameLst>
                                      </p:cBhvr>
                                      <p:tavLst>
                                        <p:tav tm="0">
                                          <p:val>
                                            <p:fltVal val="0"/>
                                          </p:val>
                                        </p:tav>
                                        <p:tav tm="100000">
                                          <p:val>
                                            <p:strVal val="#ppt_h"/>
                                          </p:val>
                                        </p:tav>
                                      </p:tavLst>
                                    </p:anim>
                                  </p:childTnLst>
                                </p:cTn>
                              </p:par>
                            </p:childTnLst>
                          </p:cTn>
                        </p:par>
                        <p:par>
                          <p:cTn id="19" fill="hold">
                            <p:stCondLst>
                              <p:cond delay="500"/>
                            </p:stCondLst>
                            <p:childTnLst>
                              <p:par>
                                <p:cTn id="20" presetID="45" presetClass="entr" presetSubtype="0" fill="hold" grpId="0" nodeType="afterEffect">
                                  <p:stCondLst>
                                    <p:cond delay="0"/>
                                  </p:stCondLst>
                                  <p:childTnLst>
                                    <p:set>
                                      <p:cBhvr>
                                        <p:cTn id="21" dur="1" fill="hold">
                                          <p:stCondLst>
                                            <p:cond delay="0"/>
                                          </p:stCondLst>
                                        </p:cTn>
                                        <p:tgtEl>
                                          <p:spTgt spid="16"/>
                                        </p:tgtEl>
                                        <p:attrNameLst>
                                          <p:attrName>style.visibility</p:attrName>
                                        </p:attrNameLst>
                                      </p:cBhvr>
                                      <p:to>
                                        <p:strVal val="visible"/>
                                      </p:to>
                                    </p:set>
                                    <p:animEffect transition="in" filter="fade">
                                      <p:cBhvr>
                                        <p:cTn id="22" dur="2000"/>
                                        <p:tgtEl>
                                          <p:spTgt spid="16"/>
                                        </p:tgtEl>
                                      </p:cBhvr>
                                    </p:animEffect>
                                    <p:anim calcmode="lin" valueType="num">
                                      <p:cBhvr>
                                        <p:cTn id="23" dur="2000" fill="hold"/>
                                        <p:tgtEl>
                                          <p:spTgt spid="16"/>
                                        </p:tgtEl>
                                        <p:attrNameLst>
                                          <p:attrName>ppt_w</p:attrName>
                                        </p:attrNameLst>
                                      </p:cBhvr>
                                      <p:tavLst>
                                        <p:tav tm="0" fmla="#ppt_w*sin(2.5*pi*$)">
                                          <p:val>
                                            <p:fltVal val="0"/>
                                          </p:val>
                                        </p:tav>
                                        <p:tav tm="100000">
                                          <p:val>
                                            <p:fltVal val="1"/>
                                          </p:val>
                                        </p:tav>
                                      </p:tavLst>
                                    </p:anim>
                                    <p:anim calcmode="lin" valueType="num">
                                      <p:cBhvr>
                                        <p:cTn id="24" dur="2000" fill="hold"/>
                                        <p:tgtEl>
                                          <p:spTgt spid="16"/>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 grpId="0"/>
      <p:bldP spid="14" grpId="0" animBg="1"/>
      <p:bldP spid="15" grpId="0" animBg="1"/>
      <p:bldP spid="16" grpId="0" animBg="1"/>
    </p:bldLst>
  </p:timing>
</p:sld>
</file>

<file path=ppt/slides/slide21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1026" name="Picture 2" descr="http://gracelandgospelchurch.org/wp-content/uploads/2015/05/Metamorphosis.jpg">
            <a:extLst>
              <a:ext uri="{FF2B5EF4-FFF2-40B4-BE49-F238E27FC236}">
                <a16:creationId xmlns:a16="http://schemas.microsoft.com/office/drawing/2014/main" id="{2809EC5D-D5BF-3A4E-8F57-9F1B532AA0B2}"/>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1588"/>
            <a:ext cx="9255038" cy="6742956"/>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23813" y="3391851"/>
            <a:ext cx="9144000"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فيلبي</a:t>
            </a:r>
            <a:endParaRPr kumimoji="0" lang="en-US" sz="8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900098" name="Rectangle 2"/>
          <p:cNvSpPr>
            <a:spLocks noGrp="1" noChangeArrowheads="1"/>
          </p:cNvSpPr>
          <p:nvPr>
            <p:ph type="ctrTitle"/>
          </p:nvPr>
        </p:nvSpPr>
        <p:spPr>
          <a:xfrm>
            <a:off x="0" y="248478"/>
            <a:ext cx="9150802" cy="1446653"/>
          </a:xfrm>
          <a:effectLst>
            <a:outerShdw blurRad="63500" dist="35921" dir="2700000" algn="ctr" rotWithShape="0">
              <a:schemeClr val="tx2">
                <a:alpha val="74998"/>
              </a:schemeClr>
            </a:outerShdw>
          </a:effectLst>
        </p:spPr>
        <p:txBody>
          <a:bodyPr/>
          <a:lstStyle/>
          <a:p>
            <a:pPr>
              <a:defRPr/>
            </a:pPr>
            <a:r>
              <a:rPr lang="ar-JO" sz="11500" dirty="0">
                <a:effectLst>
                  <a:glow rad="127000">
                    <a:schemeClr val="tx1"/>
                  </a:glow>
                </a:effectLst>
                <a:ea typeface="ＭＳ Ｐゴシック" charset="0"/>
                <a:cs typeface="ＭＳ Ｐゴシック" charset="0"/>
              </a:rPr>
              <a:t>كن كالمسيح</a:t>
            </a:r>
            <a:endParaRPr lang="en-US" sz="11500" dirty="0">
              <a:effectLst>
                <a:glow rad="127000">
                  <a:schemeClr val="tx1"/>
                </a:glow>
              </a:effectLst>
              <a:ea typeface="ＭＳ Ｐゴシック" charset="0"/>
              <a:cs typeface="ＭＳ Ｐゴシック" charset="0"/>
            </a:endParaRP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جريفيث</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a:t>
            </a:r>
            <a:endPar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Tree>
    <p:extLst>
      <p:ext uri="{BB962C8B-B14F-4D97-AF65-F5344CB8AC3E}">
        <p14:creationId xmlns:p14="http://schemas.microsoft.com/office/powerpoint/2010/main" val="1119017423"/>
      </p:ext>
    </p:extLst>
  </p:cSld>
  <p:clrMapOvr>
    <a:masterClrMapping/>
  </p:clrMapOvr>
  <p:transition/>
</p:sld>
</file>

<file path=ppt/slides/slide2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36545" name="Picture 4"/>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33800" y="0"/>
            <a:ext cx="5443538" cy="6858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36546" name="Rectangle 5"/>
          <p:cNvSpPr>
            <a:spLocks noChangeArrowheads="1"/>
          </p:cNvSpPr>
          <p:nvPr/>
        </p:nvSpPr>
        <p:spPr bwMode="auto">
          <a:xfrm>
            <a:off x="1933575" y="104775"/>
            <a:ext cx="9144000" cy="457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91429" tIns="45714" rIns="91429" bIns="45714">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EAEAEA"/>
              </a:solidFill>
              <a:effectLst/>
              <a:uLnTx/>
              <a:uFillTx/>
              <a:latin typeface="Times New Roman" charset="0"/>
              <a:ea typeface="ＭＳ Ｐゴシック" charset="0"/>
              <a:cs typeface="+mn-cs"/>
            </a:endParaRPr>
          </a:p>
        </p:txBody>
      </p:sp>
      <p:sp>
        <p:nvSpPr>
          <p:cNvPr id="236547" name="Rectangle 8"/>
          <p:cNvSpPr>
            <a:spLocks noChangeArrowheads="1"/>
          </p:cNvSpPr>
          <p:nvPr/>
        </p:nvSpPr>
        <p:spPr bwMode="auto">
          <a:xfrm>
            <a:off x="2733675" y="2805113"/>
            <a:ext cx="9144000" cy="457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91429" tIns="45714" rIns="91429" bIns="45714">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EAEAEA"/>
              </a:solidFill>
              <a:effectLst/>
              <a:uLnTx/>
              <a:uFillTx/>
              <a:latin typeface="Times New Roman" charset="0"/>
              <a:ea typeface="ＭＳ Ｐゴシック" charset="0"/>
              <a:cs typeface="+mn-cs"/>
            </a:endParaRPr>
          </a:p>
        </p:txBody>
      </p:sp>
      <p:sp>
        <p:nvSpPr>
          <p:cNvPr id="9" name="Text Box 6"/>
          <p:cNvSpPr txBox="1">
            <a:spLocks noChangeArrowheads="1"/>
          </p:cNvSpPr>
          <p:nvPr/>
        </p:nvSpPr>
        <p:spPr bwMode="auto">
          <a:xfrm>
            <a:off x="0" y="3505200"/>
            <a:ext cx="5148064" cy="2156048"/>
          </a:xfrm>
          <a:prstGeom prst="rect">
            <a:avLst/>
          </a:prstGeom>
          <a:solidFill>
            <a:srgbClr val="000000"/>
          </a:solidFill>
          <a:ln w="9525">
            <a:noFill/>
            <a:miter lim="800000"/>
            <a:headEnd/>
            <a:tailEnd/>
          </a:ln>
          <a:effectLst/>
        </p:spPr>
        <p:txBody>
          <a:bodyPr lIns="91429" tIns="45714" rIns="91429" bIns="45714" anchor="ctr"/>
          <a:lstStyle>
            <a:lvl1pPr marL="446088" indent="-446088"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446088" marR="0" lvl="0" indent="-446088" algn="r" defTabSz="914400" rtl="1" eaLnBrk="1" fontAlgn="base" latinLnBrk="0" hangingPunct="1">
              <a:lnSpc>
                <a:spcPct val="100000"/>
              </a:lnSpc>
              <a:spcBef>
                <a:spcPct val="0"/>
              </a:spcBef>
              <a:spcAft>
                <a:spcPct val="0"/>
              </a:spcAft>
              <a:buClrTx/>
              <a:buSzTx/>
              <a:buFontTx/>
              <a:buAutoNum type="arabicPlain"/>
              <a:tabLst/>
              <a:defRPr/>
            </a:pPr>
            <a:r>
              <a:rPr kumimoji="0" lang="ar-SA" sz="3200" b="1" i="0" u="none" strike="noStrike" kern="1200" cap="none" spc="0" normalizeH="0" baseline="0" noProof="0">
                <a:ln>
                  <a:noFill/>
                </a:ln>
                <a:solidFill>
                  <a:srgbClr val="C8C8C8">
                    <a:lumMod val="20000"/>
                    <a:lumOff val="80000"/>
                  </a:srgbClr>
                </a:solidFill>
                <a:effectLst/>
                <a:uLnTx/>
                <a:uFillTx/>
                <a:latin typeface="Arail" charset="0"/>
                <a:ea typeface="ＭＳ Ｐゴシック" charset="0"/>
                <a:cs typeface="Arail" charset="0"/>
              </a:rPr>
              <a:t>فرح الشركة المسيحية </a:t>
            </a:r>
            <a:endParaRPr kumimoji="0" lang="en-US" sz="3200" b="1" i="0" u="none" strike="noStrike" kern="1200" cap="none" spc="0" normalizeH="0" baseline="0" noProof="0">
              <a:ln>
                <a:noFill/>
              </a:ln>
              <a:solidFill>
                <a:srgbClr val="C8C8C8">
                  <a:lumMod val="20000"/>
                  <a:lumOff val="80000"/>
                </a:srgbClr>
              </a:solidFill>
              <a:effectLst/>
              <a:uLnTx/>
              <a:uFillTx/>
              <a:latin typeface="Arail" charset="0"/>
              <a:ea typeface="ＭＳ Ｐゴシック" charset="0"/>
              <a:cs typeface="Arail" charset="0"/>
            </a:endParaRPr>
          </a:p>
          <a:p>
            <a:pPr marL="446088" marR="0" lvl="0" indent="-446088" algn="r" defTabSz="914400" rtl="1" eaLnBrk="1" fontAlgn="base" latinLnBrk="0" hangingPunct="1">
              <a:lnSpc>
                <a:spcPct val="100000"/>
              </a:lnSpc>
              <a:spcBef>
                <a:spcPct val="0"/>
              </a:spcBef>
              <a:spcAft>
                <a:spcPct val="0"/>
              </a:spcAft>
              <a:buClrTx/>
              <a:buSzTx/>
              <a:buFontTx/>
              <a:buAutoNum type="arabicPlain"/>
              <a:tabLst/>
              <a:defRPr/>
            </a:pPr>
            <a:r>
              <a:rPr kumimoji="0" lang="ar-SA" sz="3200" b="1" i="0" u="none" strike="noStrike" kern="1200" cap="none" spc="0" normalizeH="0" baseline="0" noProof="0">
                <a:ln>
                  <a:noFill/>
                </a:ln>
                <a:solidFill>
                  <a:srgbClr val="C8C8C8">
                    <a:lumMod val="20000"/>
                    <a:lumOff val="80000"/>
                  </a:srgbClr>
                </a:solidFill>
                <a:effectLst/>
                <a:uLnTx/>
                <a:uFillTx/>
                <a:latin typeface="Arail" charset="0"/>
                <a:ea typeface="ＭＳ Ｐゴシック" charset="0"/>
                <a:cs typeface="Arail" charset="0"/>
              </a:rPr>
              <a:t>البراهين الظاهرة على التواضع </a:t>
            </a:r>
            <a:endParaRPr kumimoji="0" lang="en-US" sz="3200" b="1" i="0" u="none" strike="noStrike" kern="1200" cap="none" spc="0" normalizeH="0" baseline="0" noProof="0">
              <a:ln>
                <a:noFill/>
              </a:ln>
              <a:solidFill>
                <a:srgbClr val="C8C8C8">
                  <a:lumMod val="20000"/>
                  <a:lumOff val="80000"/>
                </a:srgbClr>
              </a:solidFill>
              <a:effectLst/>
              <a:uLnTx/>
              <a:uFillTx/>
              <a:latin typeface="Arail" charset="0"/>
              <a:ea typeface="ＭＳ Ｐゴシック" charset="0"/>
              <a:cs typeface="Arail" charset="0"/>
            </a:endParaRPr>
          </a:p>
          <a:p>
            <a:pPr marL="446088" marR="0" lvl="0" indent="-446088" algn="r" defTabSz="914400" rtl="1" eaLnBrk="1" fontAlgn="base" latinLnBrk="0" hangingPunct="1">
              <a:lnSpc>
                <a:spcPct val="100000"/>
              </a:lnSpc>
              <a:spcBef>
                <a:spcPct val="0"/>
              </a:spcBef>
              <a:spcAft>
                <a:spcPct val="0"/>
              </a:spcAft>
              <a:buClrTx/>
              <a:buSzTx/>
              <a:buFontTx/>
              <a:buAutoNum type="arabicPlain"/>
              <a:tabLst/>
              <a:defRPr/>
            </a:pPr>
            <a:r>
              <a:rPr kumimoji="0" lang="ar-SA" sz="3200" b="1" i="0" u="none" strike="noStrike" kern="1200" cap="none" spc="0" normalizeH="0" baseline="0" noProof="0">
                <a:ln>
                  <a:noFill/>
                </a:ln>
                <a:solidFill>
                  <a:srgbClr val="C8C8C8">
                    <a:lumMod val="20000"/>
                    <a:lumOff val="80000"/>
                  </a:srgbClr>
                </a:solidFill>
                <a:effectLst/>
                <a:uLnTx/>
                <a:uFillTx/>
                <a:latin typeface="Arail" charset="0"/>
                <a:ea typeface="ＭＳ Ｐゴシック" charset="0"/>
                <a:cs typeface="Arail" charset="0"/>
              </a:rPr>
              <a:t>الشوق والتوق لمعرفة المسيح </a:t>
            </a:r>
            <a:endParaRPr kumimoji="0" lang="en-US" sz="3200" b="1" i="0" u="none" strike="noStrike" kern="1200" cap="none" spc="0" normalizeH="0" baseline="0" noProof="0">
              <a:ln>
                <a:noFill/>
              </a:ln>
              <a:solidFill>
                <a:srgbClr val="C8C8C8">
                  <a:lumMod val="20000"/>
                  <a:lumOff val="80000"/>
                </a:srgbClr>
              </a:solidFill>
              <a:effectLst/>
              <a:uLnTx/>
              <a:uFillTx/>
              <a:latin typeface="Arail" charset="0"/>
              <a:ea typeface="ＭＳ Ｐゴシック" charset="0"/>
              <a:cs typeface="Arail" charset="0"/>
            </a:endParaRPr>
          </a:p>
          <a:p>
            <a:pPr marL="446088" marR="0" lvl="0" indent="-446088" algn="r" defTabSz="914400" rtl="1" eaLnBrk="1" fontAlgn="base" latinLnBrk="0" hangingPunct="1">
              <a:lnSpc>
                <a:spcPct val="100000"/>
              </a:lnSpc>
              <a:spcBef>
                <a:spcPct val="0"/>
              </a:spcBef>
              <a:spcAft>
                <a:spcPct val="0"/>
              </a:spcAft>
              <a:buClrTx/>
              <a:buSzTx/>
              <a:buFontTx/>
              <a:buAutoNum type="arabicPlain"/>
              <a:tabLst/>
              <a:defRPr/>
            </a:pPr>
            <a:r>
              <a:rPr kumimoji="0" lang="ar-SA" sz="3200" b="1" i="0" u="none" strike="noStrike" kern="1200" cap="none" spc="0" normalizeH="0" baseline="0" noProof="0">
                <a:ln>
                  <a:noFill/>
                </a:ln>
                <a:solidFill>
                  <a:srgbClr val="C8C8C8">
                    <a:lumMod val="20000"/>
                    <a:lumOff val="80000"/>
                  </a:srgbClr>
                </a:solidFill>
                <a:effectLst/>
                <a:uLnTx/>
                <a:uFillTx/>
                <a:latin typeface="Arail" charset="0"/>
                <a:ea typeface="ＭＳ Ｐゴシック" charset="0"/>
                <a:cs typeface="Arail" charset="0"/>
              </a:rPr>
              <a:t>الاكتفاء بأحكام الله </a:t>
            </a:r>
            <a:endParaRPr kumimoji="0" lang="en-US" sz="3200" b="1" i="0" u="none" strike="noStrike" kern="1200" cap="none" spc="0" normalizeH="0" baseline="0" noProof="0">
              <a:ln>
                <a:noFill/>
              </a:ln>
              <a:solidFill>
                <a:srgbClr val="C8C8C8">
                  <a:lumMod val="20000"/>
                  <a:lumOff val="80000"/>
                </a:srgbClr>
              </a:solidFill>
              <a:effectLst/>
              <a:uLnTx/>
              <a:uFillTx/>
              <a:latin typeface="Arail" charset="0"/>
              <a:ea typeface="ＭＳ Ｐゴシック" charset="0"/>
              <a:cs typeface="Arail" charset="0"/>
            </a:endParaRPr>
          </a:p>
        </p:txBody>
      </p:sp>
      <p:sp>
        <p:nvSpPr>
          <p:cNvPr id="2" name="Rectangle 10"/>
          <p:cNvSpPr>
            <a:spLocks noGrp="1" noChangeArrowheads="1"/>
          </p:cNvSpPr>
          <p:nvPr>
            <p:ph type="title" idx="4294967295"/>
          </p:nvPr>
        </p:nvSpPr>
        <p:spPr>
          <a:xfrm>
            <a:off x="3995936" y="206208"/>
            <a:ext cx="1702296" cy="692696"/>
          </a:xfrm>
          <a:solidFill>
            <a:srgbClr val="FFFFFF"/>
          </a:solidFill>
        </p:spPr>
        <p:txBody>
          <a:bodyPr/>
          <a:lstStyle/>
          <a:p>
            <a:pPr eaLnBrk="1" hangingPunct="1">
              <a:defRPr/>
            </a:pPr>
            <a:r>
              <a:rPr lang="ar-SA" b="1" i="1">
                <a:solidFill>
                  <a:srgbClr val="000000"/>
                </a:solidFill>
                <a:effectLst>
                  <a:outerShdw blurRad="38100" dist="38100" dir="2700000" algn="tl">
                    <a:srgbClr val="DDDDDD"/>
                  </a:outerShdw>
                </a:effectLst>
                <a:latin typeface="Arail" charset="0"/>
                <a:ea typeface="ＭＳ Ｐゴシック" charset="0"/>
                <a:cs typeface="Arail" charset="0"/>
              </a:rPr>
              <a:t>فيلبي</a:t>
            </a:r>
            <a:r>
              <a:rPr lang="en-US" b="1" i="1">
                <a:solidFill>
                  <a:srgbClr val="000000"/>
                </a:solidFill>
                <a:effectLst>
                  <a:outerShdw blurRad="38100" dist="38100" dir="2700000" algn="tl">
                    <a:srgbClr val="DDDDDD"/>
                  </a:outerShdw>
                </a:effectLst>
                <a:latin typeface="Arail" charset="0"/>
                <a:ea typeface="ＭＳ Ｐゴシック" charset="0"/>
                <a:cs typeface="Arail" charset="0"/>
              </a:rPr>
              <a:t> </a:t>
            </a:r>
          </a:p>
        </p:txBody>
      </p:sp>
      <p:sp>
        <p:nvSpPr>
          <p:cNvPr id="10" name="Rectangle 3"/>
          <p:cNvSpPr txBox="1">
            <a:spLocks noChangeArrowheads="1"/>
          </p:cNvSpPr>
          <p:nvPr/>
        </p:nvSpPr>
        <p:spPr bwMode="auto">
          <a:xfrm>
            <a:off x="0" y="6335106"/>
            <a:ext cx="9144000" cy="522894"/>
          </a:xfrm>
          <a:prstGeom prst="rect">
            <a:avLst/>
          </a:prstGeom>
          <a:solidFill>
            <a:srgbClr val="000000"/>
          </a:solidFill>
          <a:ln>
            <a:noFill/>
          </a:ln>
          <a:effectLst>
            <a:outerShdw blurRad="63500" dist="35921" dir="2700000" algn="ctr" rotWithShape="0">
              <a:srgbClr val="808080">
                <a:alpha val="74998"/>
              </a:srgbClr>
            </a:outerShdw>
          </a:effectLst>
          <a:extLs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rPr>
              <a:t>Barry Huddleston, The Acrostic Bible</a:t>
            </a:r>
          </a:p>
        </p:txBody>
      </p:sp>
    </p:spTree>
    <p:extLst>
      <p:ext uri="{BB962C8B-B14F-4D97-AF65-F5344CB8AC3E}">
        <p14:creationId xmlns:p14="http://schemas.microsoft.com/office/powerpoint/2010/main" val="420038718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down)">
                                      <p:cBhvr>
                                        <p:cTn id="7" dur="580">
                                          <p:stCondLst>
                                            <p:cond delay="0"/>
                                          </p:stCondLst>
                                        </p:cTn>
                                        <p:tgtEl>
                                          <p:spTgt spid="2"/>
                                        </p:tgtEl>
                                      </p:cBhvr>
                                    </p:animEffect>
                                    <p:anim calcmode="lin" valueType="num">
                                      <p:cBhvr>
                                        <p:cTn id="8" dur="1822" tmFilter="0,0; 0.14,0.36; 0.43,0.73; 0.71,0.91; 1.0,1.0">
                                          <p:stCondLst>
                                            <p:cond delay="0"/>
                                          </p:stCondLst>
                                        </p:cTn>
                                        <p:tgtEl>
                                          <p:spTgt spid="2"/>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
                                        </p:tgtEl>
                                        <p:attrNameLst>
                                          <p:attrName>ppt_y</p:attrName>
                                        </p:attrNameLst>
                                      </p:cBhvr>
                                      <p:tavLst>
                                        <p:tav tm="0" fmla="#ppt_y-sin(pi*$)/81">
                                          <p:val>
                                            <p:fltVal val="0"/>
                                          </p:val>
                                        </p:tav>
                                        <p:tav tm="100000">
                                          <p:val>
                                            <p:fltVal val="1"/>
                                          </p:val>
                                        </p:tav>
                                      </p:tavLst>
                                    </p:anim>
                                    <p:animScale>
                                      <p:cBhvr>
                                        <p:cTn id="13" dur="26">
                                          <p:stCondLst>
                                            <p:cond delay="650"/>
                                          </p:stCondLst>
                                        </p:cTn>
                                        <p:tgtEl>
                                          <p:spTgt spid="2"/>
                                        </p:tgtEl>
                                      </p:cBhvr>
                                      <p:to x="100000" y="60000"/>
                                    </p:animScale>
                                    <p:animScale>
                                      <p:cBhvr>
                                        <p:cTn id="14" dur="166" decel="50000">
                                          <p:stCondLst>
                                            <p:cond delay="676"/>
                                          </p:stCondLst>
                                        </p:cTn>
                                        <p:tgtEl>
                                          <p:spTgt spid="2"/>
                                        </p:tgtEl>
                                      </p:cBhvr>
                                      <p:to x="100000" y="100000"/>
                                    </p:animScale>
                                    <p:animScale>
                                      <p:cBhvr>
                                        <p:cTn id="15" dur="26">
                                          <p:stCondLst>
                                            <p:cond delay="1312"/>
                                          </p:stCondLst>
                                        </p:cTn>
                                        <p:tgtEl>
                                          <p:spTgt spid="2"/>
                                        </p:tgtEl>
                                      </p:cBhvr>
                                      <p:to x="100000" y="80000"/>
                                    </p:animScale>
                                    <p:animScale>
                                      <p:cBhvr>
                                        <p:cTn id="16" dur="166" decel="50000">
                                          <p:stCondLst>
                                            <p:cond delay="1338"/>
                                          </p:stCondLst>
                                        </p:cTn>
                                        <p:tgtEl>
                                          <p:spTgt spid="2"/>
                                        </p:tgtEl>
                                      </p:cBhvr>
                                      <p:to x="100000" y="100000"/>
                                    </p:animScale>
                                    <p:animScale>
                                      <p:cBhvr>
                                        <p:cTn id="17" dur="26">
                                          <p:stCondLst>
                                            <p:cond delay="1642"/>
                                          </p:stCondLst>
                                        </p:cTn>
                                        <p:tgtEl>
                                          <p:spTgt spid="2"/>
                                        </p:tgtEl>
                                      </p:cBhvr>
                                      <p:to x="100000" y="90000"/>
                                    </p:animScale>
                                    <p:animScale>
                                      <p:cBhvr>
                                        <p:cTn id="18" dur="166" decel="50000">
                                          <p:stCondLst>
                                            <p:cond delay="1668"/>
                                          </p:stCondLst>
                                        </p:cTn>
                                        <p:tgtEl>
                                          <p:spTgt spid="2"/>
                                        </p:tgtEl>
                                      </p:cBhvr>
                                      <p:to x="100000" y="100000"/>
                                    </p:animScale>
                                    <p:animScale>
                                      <p:cBhvr>
                                        <p:cTn id="19" dur="26">
                                          <p:stCondLst>
                                            <p:cond delay="1808"/>
                                          </p:stCondLst>
                                        </p:cTn>
                                        <p:tgtEl>
                                          <p:spTgt spid="2"/>
                                        </p:tgtEl>
                                      </p:cBhvr>
                                      <p:to x="100000" y="95000"/>
                                    </p:animScale>
                                    <p:animScale>
                                      <p:cBhvr>
                                        <p:cTn id="20" dur="166" decel="50000">
                                          <p:stCondLst>
                                            <p:cond delay="1834"/>
                                          </p:stCondLst>
                                        </p:cTn>
                                        <p:tgtEl>
                                          <p:spTgt spid="2"/>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2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12576" y="66592"/>
            <a:ext cx="9144000" cy="1327390"/>
          </a:xfrm>
          <a:effectLst>
            <a:outerShdw blurRad="63500" dist="35921" dir="2700000" algn="ctr" rotWithShape="0">
              <a:schemeClr val="tx2">
                <a:alpha val="74998"/>
              </a:schemeClr>
            </a:outerShdw>
          </a:effectLst>
        </p:spPr>
        <p:txBody>
          <a:bodyPr/>
          <a:lstStyle/>
          <a:p>
            <a:pPr>
              <a:defRPr/>
            </a:pPr>
            <a:r>
              <a:rPr lang="ar-JO" sz="4800" dirty="0">
                <a:effectLst>
                  <a:glow rad="127000">
                    <a:schemeClr val="tx1"/>
                  </a:glow>
                </a:effectLst>
                <a:ea typeface="ＭＳ Ｐゴシック" charset="0"/>
                <a:cs typeface="ＭＳ Ｐゴシック" charset="0"/>
              </a:rPr>
              <a:t>من الذي يعجبك أكثر؟</a:t>
            </a:r>
            <a:endParaRPr lang="en-US" sz="4800" dirty="0">
              <a:effectLst>
                <a:glow rad="127000">
                  <a:schemeClr val="tx1"/>
                </a:glow>
              </a:effectLst>
              <a:ea typeface="ＭＳ Ｐゴシック" charset="0"/>
              <a:cs typeface="ＭＳ Ｐゴシック" charset="0"/>
            </a:endParaRPr>
          </a:p>
        </p:txBody>
      </p:sp>
      <p:pic>
        <p:nvPicPr>
          <p:cNvPr id="23554" name="Picture 2" descr="https://i.ytimg.com/vi/O0RjwlJDlH4/maxresdefault.jpg">
            <a:extLst>
              <a:ext uri="{FF2B5EF4-FFF2-40B4-BE49-F238E27FC236}">
                <a16:creationId xmlns:a16="http://schemas.microsoft.com/office/drawing/2014/main" id="{63011FCD-70D0-7F43-982F-53046213B3BC}"/>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887016" y="1393982"/>
            <a:ext cx="7344816" cy="5464018"/>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2">
            <a:extLst>
              <a:ext uri="{FF2B5EF4-FFF2-40B4-BE49-F238E27FC236}">
                <a16:creationId xmlns:a16="http://schemas.microsoft.com/office/drawing/2014/main" id="{CB05E64B-D66A-A1C9-D938-260DBF9BA5F3}"/>
              </a:ext>
            </a:extLst>
          </p:cNvPr>
          <p:cNvSpPr txBox="1">
            <a:spLocks noChangeArrowheads="1"/>
          </p:cNvSpPr>
          <p:nvPr/>
        </p:nvSpPr>
        <p:spPr bwMode="auto">
          <a:xfrm>
            <a:off x="1691680" y="5805264"/>
            <a:ext cx="7099542" cy="90977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ar-SA" sz="4800" b="1" u="none" strike="noStrike" kern="0" cap="none" spc="0" normalizeH="0" baseline="0" noProof="0" dirty="0">
                <a:ln>
                  <a:noFill/>
                </a:ln>
                <a:solidFill>
                  <a:schemeClr val="tx1"/>
                </a:solidFill>
                <a:effectLst/>
                <a:uLnTx/>
                <a:uFillTx/>
                <a:latin typeface="Arial" panose="020B0604020202020204" pitchFamily="34" charset="0"/>
                <a:ea typeface="ＭＳ Ｐゴシック" charset="0"/>
                <a:cs typeface="ＭＳ Ｐゴシック" charset="0"/>
              </a:rPr>
              <a:t>فيلبي</a:t>
            </a:r>
            <a:endParaRPr kumimoji="0" lang="en-US" sz="4800" b="1" u="none" strike="noStrike" kern="0" cap="none" spc="0" normalizeH="0" baseline="0" noProof="0" dirty="0">
              <a:ln>
                <a:noFill/>
              </a:ln>
              <a:solidFill>
                <a:schemeClr val="tx1"/>
              </a:solidFill>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00781440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1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44737" name="Picture 110" descr="christ0025.jpg"/>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104775" y="0"/>
            <a:ext cx="9285288" cy="702945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44738" name="Rectangle 2"/>
          <p:cNvSpPr>
            <a:spLocks noChangeArrowheads="1"/>
          </p:cNvSpPr>
          <p:nvPr/>
        </p:nvSpPr>
        <p:spPr bwMode="auto">
          <a:xfrm>
            <a:off x="2733675" y="2805113"/>
            <a:ext cx="91440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91429" tIns="45714" rIns="91429" bIns="45714">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EAEAEA"/>
              </a:solidFill>
              <a:effectLst/>
              <a:uLnTx/>
              <a:uFillTx/>
              <a:latin typeface="Times New Roman" charset="0"/>
              <a:ea typeface="ＭＳ Ｐゴシック" charset="0"/>
            </a:endParaRPr>
          </a:p>
        </p:txBody>
      </p:sp>
      <p:sp>
        <p:nvSpPr>
          <p:cNvPr id="227331" name="Text Box 5"/>
          <p:cNvSpPr txBox="1">
            <a:spLocks noChangeArrowheads="1"/>
          </p:cNvSpPr>
          <p:nvPr/>
        </p:nvSpPr>
        <p:spPr bwMode="auto">
          <a:xfrm rot="20400000">
            <a:off x="1092413" y="1756903"/>
            <a:ext cx="2880895" cy="523208"/>
          </a:xfrm>
          <a:prstGeom prst="rect">
            <a:avLst/>
          </a:prstGeom>
          <a:solidFill>
            <a:schemeClr val="accent4">
              <a:lumMod val="20000"/>
              <a:lumOff val="80000"/>
            </a:schemeClr>
          </a:solidFill>
          <a:ln w="12700" cap="sq">
            <a:solidFill>
              <a:srgbClr val="000000"/>
            </a:solidFill>
            <a:miter lim="800000"/>
            <a:headEnd type="none" w="sm" len="sm"/>
            <a:tailEnd type="none" w="sm" len="sm"/>
          </a:ln>
        </p:spPr>
        <p:txBody>
          <a:bodyPr wrap="none" lIns="91429" tIns="45714" rIns="91429" bIns="45714">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8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عيش الحياة المسيحية</a:t>
            </a:r>
            <a:endParaRPr kumimoji="0" lang="en-US" sz="28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endParaRPr>
          </a:p>
        </p:txBody>
      </p:sp>
      <p:sp>
        <p:nvSpPr>
          <p:cNvPr id="227332" name="Text Box 6"/>
          <p:cNvSpPr txBox="1">
            <a:spLocks noChangeArrowheads="1"/>
          </p:cNvSpPr>
          <p:nvPr/>
        </p:nvSpPr>
        <p:spPr bwMode="auto">
          <a:xfrm rot="-1200000">
            <a:off x="2544400" y="2901490"/>
            <a:ext cx="1029427" cy="523208"/>
          </a:xfrm>
          <a:prstGeom prst="rect">
            <a:avLst/>
          </a:prstGeom>
          <a:solidFill>
            <a:schemeClr val="accent4">
              <a:lumMod val="20000"/>
              <a:lumOff val="80000"/>
            </a:schemeClr>
          </a:solidFill>
          <a:ln w="12700" cap="sq">
            <a:solidFill>
              <a:srgbClr val="000000"/>
            </a:solidFill>
            <a:miter lim="800000"/>
            <a:headEnd type="none" w="sm" len="sm"/>
            <a:tailEnd type="none" w="sm" len="sm"/>
          </a:ln>
        </p:spPr>
        <p:txBody>
          <a:bodyPr wrap="none" lIns="91429" tIns="45714" rIns="91429" bIns="45714">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8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الرعاية</a:t>
            </a:r>
            <a:endParaRPr kumimoji="0" lang="en-US" sz="28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endParaRPr>
          </a:p>
        </p:txBody>
      </p:sp>
      <p:sp>
        <p:nvSpPr>
          <p:cNvPr id="227333" name="Text Box 7"/>
          <p:cNvSpPr txBox="1">
            <a:spLocks noChangeArrowheads="1"/>
          </p:cNvSpPr>
          <p:nvPr/>
        </p:nvSpPr>
        <p:spPr bwMode="auto">
          <a:xfrm rot="-1200000">
            <a:off x="2051665" y="4727115"/>
            <a:ext cx="827448" cy="523208"/>
          </a:xfrm>
          <a:prstGeom prst="rect">
            <a:avLst/>
          </a:prstGeom>
          <a:solidFill>
            <a:schemeClr val="accent4">
              <a:lumMod val="20000"/>
              <a:lumOff val="80000"/>
            </a:schemeClr>
          </a:solidFill>
          <a:ln w="12700" cap="sq">
            <a:solidFill>
              <a:srgbClr val="000000"/>
            </a:solidFill>
            <a:miter lim="800000"/>
            <a:headEnd type="none" w="sm" len="sm"/>
            <a:tailEnd type="none" w="sm" len="sm"/>
          </a:ln>
        </p:spPr>
        <p:txBody>
          <a:bodyPr wrap="none" lIns="91429" tIns="45714" rIns="91429" bIns="45714">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8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الفرح</a:t>
            </a:r>
            <a:endParaRPr kumimoji="0" lang="en-US" sz="28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endParaRPr>
          </a:p>
        </p:txBody>
      </p:sp>
      <p:sp>
        <p:nvSpPr>
          <p:cNvPr id="227334" name="Text Box 8"/>
          <p:cNvSpPr txBox="1">
            <a:spLocks noChangeArrowheads="1"/>
          </p:cNvSpPr>
          <p:nvPr/>
        </p:nvSpPr>
        <p:spPr bwMode="auto">
          <a:xfrm rot="1200000">
            <a:off x="6075953" y="2520490"/>
            <a:ext cx="1981611" cy="523208"/>
          </a:xfrm>
          <a:prstGeom prst="rect">
            <a:avLst/>
          </a:prstGeom>
          <a:solidFill>
            <a:schemeClr val="accent4">
              <a:lumMod val="20000"/>
              <a:lumOff val="80000"/>
            </a:schemeClr>
          </a:solidFill>
          <a:ln w="12700" cap="sq">
            <a:solidFill>
              <a:srgbClr val="000000"/>
            </a:solidFill>
            <a:miter lim="800000"/>
            <a:headEnd type="none" w="sm" len="sm"/>
            <a:tailEnd type="none" w="sm" len="sm"/>
          </a:ln>
        </p:spPr>
        <p:txBody>
          <a:bodyPr wrap="none" lIns="91429" tIns="45714" rIns="91429" bIns="45714">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8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شخص المسيح</a:t>
            </a:r>
            <a:endParaRPr kumimoji="0" lang="en-US" sz="28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endParaRPr>
          </a:p>
        </p:txBody>
      </p:sp>
      <p:sp>
        <p:nvSpPr>
          <p:cNvPr id="78857" name="Text Box 9"/>
          <p:cNvSpPr txBox="1">
            <a:spLocks noChangeArrowheads="1"/>
          </p:cNvSpPr>
          <p:nvPr/>
        </p:nvSpPr>
        <p:spPr bwMode="auto">
          <a:xfrm rot="1200000">
            <a:off x="4761955" y="5033503"/>
            <a:ext cx="2052143" cy="523208"/>
          </a:xfrm>
          <a:prstGeom prst="rect">
            <a:avLst/>
          </a:prstGeom>
          <a:solidFill>
            <a:schemeClr val="accent4">
              <a:lumMod val="20000"/>
              <a:lumOff val="80000"/>
            </a:schemeClr>
          </a:solidFill>
          <a:ln w="12700" cap="sq">
            <a:solidFill>
              <a:srgbClr val="000000"/>
            </a:solidFill>
            <a:miter lim="800000"/>
            <a:headEnd type="none" w="sm" len="sm"/>
            <a:tailEnd type="none" w="sm" len="sm"/>
          </a:ln>
        </p:spPr>
        <p:txBody>
          <a:bodyPr wrap="none" lIns="91429" tIns="45714" rIns="91429" bIns="45714">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8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متعدد الأغراض</a:t>
            </a:r>
            <a:endParaRPr kumimoji="0" lang="en-US" sz="28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endParaRPr>
          </a:p>
        </p:txBody>
      </p:sp>
      <p:sp>
        <p:nvSpPr>
          <p:cNvPr id="78858" name="Text Box 10"/>
          <p:cNvSpPr txBox="1">
            <a:spLocks noChangeArrowheads="1"/>
          </p:cNvSpPr>
          <p:nvPr/>
        </p:nvSpPr>
        <p:spPr bwMode="auto">
          <a:xfrm rot="-1200000">
            <a:off x="524654" y="3367397"/>
            <a:ext cx="6364290" cy="1200316"/>
          </a:xfrm>
          <a:prstGeom prst="rect">
            <a:avLst/>
          </a:prstGeom>
          <a:solidFill>
            <a:schemeClr val="bg2"/>
          </a:solidFill>
          <a:ln w="12700" cap="sq">
            <a:solidFill>
              <a:srgbClr val="000000"/>
            </a:solidFill>
            <a:miter lim="800000"/>
            <a:headEnd type="none" w="sm" len="sm"/>
            <a:tailEnd type="none" w="sm" len="sm"/>
          </a:ln>
        </p:spPr>
        <p:txBody>
          <a:bodyPr wrap="square" lIns="91429" tIns="45714" rIns="91429" bIns="45714">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72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rPr>
              <a:t>التمثل بفكر المسيح</a:t>
            </a:r>
            <a:endParaRPr kumimoji="0" lang="en-US" sz="72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endParaRPr>
          </a:p>
        </p:txBody>
      </p:sp>
      <p:sp>
        <p:nvSpPr>
          <p:cNvPr id="244745" name="Text Box 4"/>
          <p:cNvSpPr txBox="1">
            <a:spLocks noChangeArrowheads="1"/>
          </p:cNvSpPr>
          <p:nvPr/>
        </p:nvSpPr>
        <p:spPr bwMode="auto">
          <a:xfrm>
            <a:off x="8243888" y="-26988"/>
            <a:ext cx="900112" cy="83098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91429" tIns="45714" rIns="91429" bIns="45714">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EAEAEA"/>
                </a:solidFill>
                <a:effectLst/>
                <a:uLnTx/>
                <a:uFillTx/>
                <a:latin typeface="Arial" panose="020B0604020202020204" pitchFamily="34" charset="0"/>
                <a:ea typeface="ＭＳ Ｐゴシック" charset="0"/>
                <a:cs typeface="Arial" panose="020B0604020202020204" pitchFamily="34" charset="0"/>
              </a:rPr>
              <a:t>183-184</a:t>
            </a:r>
            <a:endParaRPr kumimoji="0" lang="en-US" sz="2400" b="1" u="none" strike="noStrike" kern="1200" cap="none" spc="0" normalizeH="0" baseline="0" noProof="0" dirty="0">
              <a:ln>
                <a:noFill/>
              </a:ln>
              <a:solidFill>
                <a:srgbClr val="EAEAEA"/>
              </a:solidFill>
              <a:effectLst/>
              <a:uLnTx/>
              <a:uFillTx/>
              <a:latin typeface="Arial" panose="020B0604020202020204" pitchFamily="34" charset="0"/>
              <a:ea typeface="ＭＳ Ｐゴシック" charset="0"/>
              <a:cs typeface="Arial" panose="020B0604020202020204" pitchFamily="34" charset="0"/>
            </a:endParaRPr>
          </a:p>
        </p:txBody>
      </p:sp>
      <p:sp>
        <p:nvSpPr>
          <p:cNvPr id="2" name="Title 1"/>
          <p:cNvSpPr>
            <a:spLocks noGrp="1"/>
          </p:cNvSpPr>
          <p:nvPr>
            <p:ph type="title" idx="4294967295"/>
          </p:nvPr>
        </p:nvSpPr>
        <p:spPr>
          <a:xfrm>
            <a:off x="2987675" y="142875"/>
            <a:ext cx="3308350" cy="523875"/>
          </a:xfrm>
          <a:solidFill>
            <a:schemeClr val="tx2"/>
          </a:solidFill>
          <a:ln>
            <a:solidFill>
              <a:srgbClr val="000000"/>
            </a:solidFill>
          </a:ln>
        </p:spPr>
        <p:txBody>
          <a:bodyPr>
            <a:spAutoFit/>
          </a:bodyPr>
          <a:lstStyle/>
          <a:p>
            <a:pPr algn="ctr" eaLnBrk="1" hangingPunct="1">
              <a:defRPr/>
            </a:pPr>
            <a:r>
              <a:rPr lang="ar-JO" sz="2800" kern="1200" dirty="0">
                <a:solidFill>
                  <a:schemeClr val="bg2"/>
                </a:solidFill>
                <a:ea typeface="SimSun" charset="0"/>
                <a:cs typeface="SimSun" charset="0"/>
              </a:rPr>
              <a:t>الموضوع المركزي</a:t>
            </a:r>
            <a:endParaRPr lang="en-US" sz="2800" kern="1200" dirty="0">
              <a:solidFill>
                <a:schemeClr val="bg2"/>
              </a:solidFill>
              <a:ea typeface="SimSun" charset="0"/>
              <a:cs typeface="SimSun"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4" fill="hold" grpId="0" nodeType="afterEffect">
                                  <p:stCondLst>
                                    <p:cond delay="0"/>
                                  </p:stCondLst>
                                  <p:childTnLst>
                                    <p:set>
                                      <p:cBhvr>
                                        <p:cTn id="6" dur="1" fill="hold">
                                          <p:stCondLst>
                                            <p:cond delay="0"/>
                                          </p:stCondLst>
                                        </p:cTn>
                                        <p:tgtEl>
                                          <p:spTgt spid="78857"/>
                                        </p:tgtEl>
                                        <p:attrNameLst>
                                          <p:attrName>style.visibility</p:attrName>
                                        </p:attrNameLst>
                                      </p:cBhvr>
                                      <p:to>
                                        <p:strVal val="visible"/>
                                      </p:to>
                                    </p:set>
                                    <p:anim calcmode="lin" valueType="num">
                                      <p:cBhvr additive="base">
                                        <p:cTn id="7" dur="500" fill="hold"/>
                                        <p:tgtEl>
                                          <p:spTgt spid="78857"/>
                                        </p:tgtEl>
                                        <p:attrNameLst>
                                          <p:attrName>ppt_x</p:attrName>
                                        </p:attrNameLst>
                                      </p:cBhvr>
                                      <p:tavLst>
                                        <p:tav tm="0">
                                          <p:val>
                                            <p:strVal val="#ppt_x"/>
                                          </p:val>
                                        </p:tav>
                                        <p:tav tm="100000">
                                          <p:val>
                                            <p:strVal val="#ppt_x"/>
                                          </p:val>
                                        </p:tav>
                                      </p:tavLst>
                                    </p:anim>
                                    <p:anim calcmode="lin" valueType="num">
                                      <p:cBhvr additive="base">
                                        <p:cTn id="8" dur="500" fill="hold"/>
                                        <p:tgtEl>
                                          <p:spTgt spid="78857"/>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78858"/>
                                        </p:tgtEl>
                                        <p:attrNameLst>
                                          <p:attrName>style.visibility</p:attrName>
                                        </p:attrNameLst>
                                      </p:cBhvr>
                                      <p:to>
                                        <p:strVal val="visible"/>
                                      </p:to>
                                    </p:set>
                                    <p:anim calcmode="lin" valueType="num">
                                      <p:cBhvr additive="base">
                                        <p:cTn id="13" dur="500" fill="hold"/>
                                        <p:tgtEl>
                                          <p:spTgt spid="78858"/>
                                        </p:tgtEl>
                                        <p:attrNameLst>
                                          <p:attrName>ppt_x</p:attrName>
                                        </p:attrNameLst>
                                      </p:cBhvr>
                                      <p:tavLst>
                                        <p:tav tm="0">
                                          <p:val>
                                            <p:strVal val="#ppt_x"/>
                                          </p:val>
                                        </p:tav>
                                        <p:tav tm="100000">
                                          <p:val>
                                            <p:strVal val="#ppt_x"/>
                                          </p:val>
                                        </p:tav>
                                      </p:tavLst>
                                    </p:anim>
                                    <p:anim calcmode="lin" valueType="num">
                                      <p:cBhvr additive="base">
                                        <p:cTn id="14" dur="500" fill="hold"/>
                                        <p:tgtEl>
                                          <p:spTgt spid="7885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8857" grpId="0" animBg="1"/>
      <p:bldP spid="78858" grpId="0" animBg="1"/>
    </p:bldLst>
  </p:timing>
</p:sld>
</file>

<file path=ppt/slides/slide2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89" name="Rectangle 3" descr="EXPTEXTB"/>
          <p:cNvSpPr>
            <a:spLocks noChangeArrowheads="1"/>
          </p:cNvSpPr>
          <p:nvPr/>
        </p:nvSpPr>
        <p:spPr bwMode="auto">
          <a:xfrm>
            <a:off x="0" y="0"/>
            <a:ext cx="9144000" cy="6858000"/>
          </a:xfrm>
          <a:prstGeom prst="rect">
            <a:avLst/>
          </a:prstGeom>
          <a:gradFill rotWithShape="1">
            <a:gsLst>
              <a:gs pos="0">
                <a:srgbClr val="000090"/>
              </a:gs>
              <a:gs pos="100000">
                <a:schemeClr val="tx1"/>
              </a:gs>
            </a:gsLst>
            <a:path path="shape">
              <a:fillToRect l="50000" t="50000" r="50000" b="50000"/>
            </a:path>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lIns="91376" tIns="45688" rIns="91376" bIns="45688"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Times New Roman" charset="0"/>
            </a:endParaRPr>
          </a:p>
        </p:txBody>
      </p:sp>
      <p:sp>
        <p:nvSpPr>
          <p:cNvPr id="217094" name="Text Box 20"/>
          <p:cNvSpPr txBox="1">
            <a:spLocks noChangeArrowheads="1"/>
          </p:cNvSpPr>
          <p:nvPr/>
        </p:nvSpPr>
        <p:spPr bwMode="auto">
          <a:xfrm>
            <a:off x="8296279" y="2381979"/>
            <a:ext cx="771522" cy="8309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ربيع 68</a:t>
            </a:r>
            <a:endPar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توسع</a:t>
            </a: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الكنيسة</a:t>
            </a:r>
            <a:endParaRPr kumimoji="0" lang="en-US"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40966" name="Text Box 6"/>
          <p:cNvSpPr txBox="1">
            <a:spLocks noChangeArrowheads="1"/>
          </p:cNvSpPr>
          <p:nvPr/>
        </p:nvSpPr>
        <p:spPr bwMode="auto">
          <a:xfrm>
            <a:off x="76200" y="1143003"/>
            <a:ext cx="6248400" cy="708025"/>
          </a:xfrm>
          <a:prstGeom prst="rect">
            <a:avLst/>
          </a:prstGeom>
          <a:gradFill flip="none" rotWithShape="1">
            <a:gsLst>
              <a:gs pos="64000">
                <a:schemeClr val="tx2">
                  <a:lumMod val="25000"/>
                  <a:lumOff val="75000"/>
                </a:schemeClr>
              </a:gs>
              <a:gs pos="100000">
                <a:srgbClr val="FFFFFF"/>
              </a:gs>
            </a:gsLst>
            <a:path path="rect">
              <a:fillToRect l="100000" t="100000"/>
            </a:path>
            <a:tileRect r="-100000" b="-100000"/>
          </a:gradFill>
          <a:ln w="12700">
            <a:solidFill>
              <a:schemeClr val="tx1"/>
            </a:solidFill>
            <a:miter lim="800000"/>
            <a:headEnd/>
            <a:tailEnd/>
          </a:ln>
          <a:effectLst/>
        </p:spPr>
        <p:txBody>
          <a:bodyPr lIns="0" tIns="45688" rIns="0" bIns="45688">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إلى أقصى الأرض (أع 1: 8)</a:t>
            </a:r>
            <a:endPar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أع</a:t>
            </a:r>
            <a:r>
              <a:rPr kumimoji="0" lang="en-US" sz="16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9</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13</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14</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15</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16</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18</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21</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27</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28</a:t>
            </a:r>
            <a:endPar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endParaRPr>
          </a:p>
        </p:txBody>
      </p:sp>
      <p:sp>
        <p:nvSpPr>
          <p:cNvPr id="217091" name="Text Box 16"/>
          <p:cNvSpPr txBox="1">
            <a:spLocks noChangeArrowheads="1"/>
          </p:cNvSpPr>
          <p:nvPr/>
        </p:nvSpPr>
        <p:spPr bwMode="auto">
          <a:xfrm>
            <a:off x="1828800" y="2340749"/>
            <a:ext cx="838200" cy="55399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خريف 49</a:t>
            </a:r>
            <a:endPar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المجمع</a:t>
            </a:r>
            <a:endParaRPr kumimoji="0" lang="en-US"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217092" name="Text Box 17"/>
          <p:cNvSpPr txBox="1">
            <a:spLocks noChangeArrowheads="1"/>
          </p:cNvSpPr>
          <p:nvPr/>
        </p:nvSpPr>
        <p:spPr bwMode="auto">
          <a:xfrm>
            <a:off x="4724400" y="2133600"/>
            <a:ext cx="685800" cy="8309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أيار 57</a:t>
            </a:r>
          </a:p>
          <a:p>
            <a:pPr marL="0" marR="0" lvl="0" indent="0" algn="ctr" defTabSz="914400" rtl="1"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آب 59</a:t>
            </a:r>
            <a:endPar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a:p>
            <a:pPr marL="0" marR="0" lvl="0" indent="0" algn="ctr" defTabSz="914400" rtl="1"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المحاكمات</a:t>
            </a:r>
            <a:endParaRPr kumimoji="0" lang="en-US"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217093" name="Line 19"/>
          <p:cNvSpPr>
            <a:spLocks noChangeShapeType="1"/>
          </p:cNvSpPr>
          <p:nvPr/>
        </p:nvSpPr>
        <p:spPr bwMode="auto">
          <a:xfrm>
            <a:off x="0" y="2590799"/>
            <a:ext cx="9144000" cy="60321"/>
          </a:xfrm>
          <a:prstGeom prst="line">
            <a:avLst/>
          </a:prstGeom>
          <a:noFill/>
          <a:ln w="76200">
            <a:solidFill>
              <a:schemeClr val="bg1"/>
            </a:solidFill>
            <a:round/>
            <a:headEnd/>
            <a:tailEnd type="triangle" w="med" len="med"/>
          </a:ln>
          <a:extLst>
            <a:ext uri="{909E8E84-426E-40dd-AFC4-6F175D3DCCD1}">
              <a14:hiddenFill xmlns:a14="http://schemas.microsoft.com/office/drawing/2010/main" xmlns="">
                <a:noFill/>
              </a14:hiddenFill>
            </a:ext>
          </a:extLst>
        </p:spPr>
        <p:txBody>
          <a:bodyPr lIns="91376" tIns="45688" rIns="91376" bIns="45688"/>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217095" name="Text Box 21"/>
          <p:cNvSpPr txBox="1">
            <a:spLocks noChangeArrowheads="1"/>
          </p:cNvSpPr>
          <p:nvPr/>
        </p:nvSpPr>
        <p:spPr bwMode="auto">
          <a:xfrm>
            <a:off x="0" y="3276600"/>
            <a:ext cx="9144000" cy="40004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91376" tIns="45688" rIns="91376"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35</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48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49</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50</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52</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53</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57</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60</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62</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67</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68</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95</a:t>
            </a:r>
            <a:endPar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217096" name="Text Box 7"/>
          <p:cNvSpPr txBox="1">
            <a:spLocks noChangeAspect="1" noChangeArrowheads="1"/>
          </p:cNvSpPr>
          <p:nvPr/>
        </p:nvSpPr>
        <p:spPr bwMode="auto">
          <a:xfrm>
            <a:off x="914400" y="1987844"/>
            <a:ext cx="987552" cy="1316736"/>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نيسان 48-</a:t>
            </a:r>
            <a:br>
              <a:rPr kumimoji="0" lang="en-US"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br>
            <a:r>
              <a:rPr kumimoji="0" lang="ar-JO"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أيلول 49</a:t>
            </a:r>
            <a:endParaRPr kumimoji="0" lang="en-US"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1</a:t>
            </a:r>
            <a:br>
              <a:rPr kumimoji="0" lang="en-US"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b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غلاطية</a:t>
            </a:r>
            <a:endParaRPr kumimoji="0" lang="en-US"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9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17097" name="Text Box 9"/>
          <p:cNvSpPr txBox="1">
            <a:spLocks noChangeAspect="1" noChangeArrowheads="1"/>
          </p:cNvSpPr>
          <p:nvPr/>
        </p:nvSpPr>
        <p:spPr bwMode="auto">
          <a:xfrm>
            <a:off x="3743325" y="1987843"/>
            <a:ext cx="1018064" cy="1316736"/>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t">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1"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ربيع 53-</a:t>
            </a:r>
            <a:br>
              <a:rPr kumimoji="0" lang="en-US"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br>
            <a:r>
              <a:rPr kumimoji="0" lang="ar-JO"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ايار 57</a:t>
            </a:r>
            <a:endParaRPr kumimoji="0" lang="en-US"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3</a:t>
            </a:r>
            <a:br>
              <a:rPr kumimoji="0" lang="en-US"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b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أسيا</a:t>
            </a:r>
            <a:endParaRPr kumimoji="0" lang="en-US" sz="20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a:p>
            <a:pPr marL="0" marR="0" lvl="0" indent="0" algn="ctr" defTabSz="914400" rtl="1" eaLnBrk="1" fontAlgn="base" latinLnBrk="0" hangingPunct="1">
              <a:lnSpc>
                <a:spcPct val="100000"/>
              </a:lnSpc>
              <a:spcBef>
                <a:spcPct val="0"/>
              </a:spcBef>
              <a:spcAft>
                <a:spcPct val="0"/>
              </a:spcAft>
              <a:buClrTx/>
              <a:buSzTx/>
              <a:buFontTx/>
              <a:buNone/>
              <a:tabLst/>
              <a:defRPr/>
            </a:pPr>
            <a:endParaRPr kumimoji="0" lang="en-US" sz="11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40970" name="Text Box 10"/>
          <p:cNvSpPr txBox="1">
            <a:spLocks noChangeAspect="1" noChangeArrowheads="1"/>
          </p:cNvSpPr>
          <p:nvPr/>
        </p:nvSpPr>
        <p:spPr bwMode="auto">
          <a:xfrm>
            <a:off x="5286380" y="1987844"/>
            <a:ext cx="987552" cy="1316736"/>
          </a:xfrm>
          <a:prstGeom prst="rect">
            <a:avLst/>
          </a:prstGeom>
          <a:solidFill>
            <a:schemeClr val="accent4"/>
          </a:solidFill>
          <a:ln w="12700">
            <a:solidFill>
              <a:srgbClr val="FFFFFF"/>
            </a:solidFill>
            <a:miter lim="800000"/>
            <a:headEnd/>
            <a:tailEnd/>
          </a:ln>
          <a:effectLst/>
        </p:spPr>
        <p:txBody>
          <a:bodyPr wrap="square"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شباط 60 –</a:t>
            </a:r>
            <a:br>
              <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b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آذار 62</a:t>
            </a:r>
            <a:br>
              <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br>
            <a:r>
              <a:rPr kumimoji="0" lang="ar-JO"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1</a:t>
            </a:r>
            <a:br>
              <a:rPr kumimoji="0" lang="en-US"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br>
            <a:r>
              <a:rPr kumimoji="0" lang="ar-JO"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روما</a:t>
            </a:r>
            <a:endParaRPr kumimoji="0" lang="en-US"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40971" name="Text Box 11"/>
          <p:cNvSpPr txBox="1">
            <a:spLocks noChangeAspect="1" noChangeArrowheads="1"/>
          </p:cNvSpPr>
          <p:nvPr/>
        </p:nvSpPr>
        <p:spPr bwMode="auto">
          <a:xfrm>
            <a:off x="7315200" y="1987844"/>
            <a:ext cx="987552" cy="1316736"/>
          </a:xfrm>
          <a:prstGeom prst="rect">
            <a:avLst/>
          </a:prstGeom>
          <a:solidFill>
            <a:schemeClr val="accent4"/>
          </a:solidFill>
          <a:ln w="12700">
            <a:solidFill>
              <a:srgbClr val="FFFFFF"/>
            </a:solidFill>
            <a:miter lim="800000"/>
            <a:headEnd/>
            <a:tailEnd/>
          </a:ln>
          <a:effectLst/>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خريف 67 – </a:t>
            </a:r>
            <a:br>
              <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b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ربيع 68</a:t>
            </a:r>
            <a:endPar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2</a:t>
            </a:r>
            <a:br>
              <a:rPr kumimoji="0" lang="en-US"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br>
            <a:r>
              <a:rPr kumimoji="0" lang="ar-JO"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روما</a:t>
            </a:r>
            <a:endParaRPr kumimoji="0" lang="en-US"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217100" name="TextBox 27"/>
          <p:cNvSpPr txBox="1">
            <a:spLocks noChangeArrowheads="1"/>
          </p:cNvSpPr>
          <p:nvPr/>
        </p:nvSpPr>
        <p:spPr bwMode="auto">
          <a:xfrm>
            <a:off x="7924800" y="71438"/>
            <a:ext cx="1155700" cy="1200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91376" tIns="45688" rIns="91376"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38</a:t>
            </a:r>
            <a:b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124</a:t>
            </a:r>
            <a:b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39-41</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17101" name="Text Box 9"/>
          <p:cNvSpPr txBox="1">
            <a:spLocks noChangeAspect="1" noChangeArrowheads="1"/>
          </p:cNvSpPr>
          <p:nvPr/>
        </p:nvSpPr>
        <p:spPr bwMode="auto">
          <a:xfrm>
            <a:off x="6324600" y="1987844"/>
            <a:ext cx="987552" cy="1316736"/>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ربيع 62 -</a:t>
            </a:r>
            <a:br>
              <a:rPr kumimoji="0" lang="en-US"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br>
            <a:r>
              <a:rPr kumimoji="0" lang="ar-JO"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خريف 67</a:t>
            </a:r>
            <a:endParaRPr kumimoji="0" lang="en-US"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4</a:t>
            </a:r>
            <a:br>
              <a:rPr kumimoji="0" lang="en-US"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b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إسبانيا</a:t>
            </a:r>
            <a:endParaRPr kumimoji="0" lang="en-US"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10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34" name="Title 33"/>
          <p:cNvSpPr>
            <a:spLocks noGrp="1"/>
          </p:cNvSpPr>
          <p:nvPr>
            <p:ph type="title" idx="4294967295"/>
          </p:nvPr>
        </p:nvSpPr>
        <p:spPr>
          <a:xfrm>
            <a:off x="152400" y="206514"/>
            <a:ext cx="7772400" cy="707886"/>
          </a:xfrm>
          <a:gradFill flip="none" rotWithShape="1">
            <a:gsLst>
              <a:gs pos="0">
                <a:srgbClr val="008000"/>
              </a:gs>
              <a:gs pos="100000">
                <a:srgbClr val="000000"/>
              </a:gs>
            </a:gsLst>
            <a:path path="shape">
              <a:fillToRect l="50000" t="50000" r="50000" b="50000"/>
            </a:path>
            <a:tileRect/>
          </a:gradFill>
          <a:ln>
            <a:miter lim="800000"/>
            <a:headEnd/>
            <a:tailEnd/>
          </a:ln>
          <a:effectLst>
            <a:glow rad="101600">
              <a:srgbClr val="008000">
                <a:alpha val="75000"/>
              </a:srgbClr>
            </a:glow>
            <a:outerShdw blurRad="63500" dist="17961" dir="2700000" algn="ctr" rotWithShape="0">
              <a:schemeClr val="tx1">
                <a:alpha val="74998"/>
              </a:schemeClr>
            </a:outerShdw>
          </a:effec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eaLnBrk="1" hangingPunct="1">
              <a:spcBef>
                <a:spcPct val="50000"/>
              </a:spcBef>
              <a:defRPr/>
            </a:pPr>
            <a:r>
              <a:rPr lang="ar-JO" sz="4000" b="1" dirty="0">
                <a:solidFill>
                  <a:srgbClr val="FFFFFF"/>
                </a:solidFill>
                <a:effectLst>
                  <a:outerShdw blurRad="38100" dist="38100" dir="2700000" algn="tl">
                    <a:srgbClr val="000000">
                      <a:alpha val="43137"/>
                    </a:srgbClr>
                  </a:outerShdw>
                </a:effectLst>
                <a:latin typeface="Arial" panose="020B0604020202020204" pitchFamily="34" charset="0"/>
                <a:cs typeface="Times New Roman" charset="0"/>
              </a:rPr>
              <a:t>نظرة عامة على العهد الجديد (رسائل بولس)</a:t>
            </a:r>
            <a:endParaRPr lang="en-US" sz="4000" b="1" dirty="0">
              <a:solidFill>
                <a:srgbClr val="FFFFFF"/>
              </a:solidFill>
              <a:effectLst>
                <a:outerShdw blurRad="38100" dist="38100" dir="2700000" algn="tl">
                  <a:srgbClr val="000000">
                    <a:alpha val="43137"/>
                  </a:srgbClr>
                </a:outerShdw>
              </a:effectLst>
              <a:latin typeface="Arial" panose="020B0604020202020204" pitchFamily="34" charset="0"/>
              <a:cs typeface="Times New Roman" charset="0"/>
            </a:endParaRPr>
          </a:p>
        </p:txBody>
      </p:sp>
      <p:sp>
        <p:nvSpPr>
          <p:cNvPr id="19" name="Text Box 19"/>
          <p:cNvSpPr txBox="1">
            <a:spLocks noChangeArrowheads="1"/>
          </p:cNvSpPr>
          <p:nvPr/>
        </p:nvSpPr>
        <p:spPr bwMode="auto">
          <a:xfrm>
            <a:off x="990606" y="41996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غل</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0" name="Text Box 20"/>
          <p:cNvSpPr txBox="1">
            <a:spLocks noChangeArrowheads="1"/>
          </p:cNvSpPr>
          <p:nvPr/>
        </p:nvSpPr>
        <p:spPr bwMode="auto">
          <a:xfrm>
            <a:off x="2713038" y="4199656"/>
            <a:ext cx="792162"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1 تس</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1" name="Text Box 21"/>
          <p:cNvSpPr txBox="1">
            <a:spLocks noChangeArrowheads="1"/>
          </p:cNvSpPr>
          <p:nvPr/>
        </p:nvSpPr>
        <p:spPr bwMode="auto">
          <a:xfrm>
            <a:off x="2713038" y="4656856"/>
            <a:ext cx="792162"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2 تس</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2" name="Text Box 22"/>
          <p:cNvSpPr txBox="1">
            <a:spLocks noChangeArrowheads="1"/>
          </p:cNvSpPr>
          <p:nvPr/>
        </p:nvSpPr>
        <p:spPr bwMode="auto">
          <a:xfrm>
            <a:off x="3810006" y="41996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1 كو</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3" name="Text Box 23"/>
          <p:cNvSpPr txBox="1">
            <a:spLocks noChangeArrowheads="1"/>
          </p:cNvSpPr>
          <p:nvPr/>
        </p:nvSpPr>
        <p:spPr bwMode="auto">
          <a:xfrm>
            <a:off x="3810006" y="46568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2 كو</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4" name="Text Box 24"/>
          <p:cNvSpPr txBox="1">
            <a:spLocks noChangeArrowheads="1"/>
          </p:cNvSpPr>
          <p:nvPr/>
        </p:nvSpPr>
        <p:spPr bwMode="auto">
          <a:xfrm>
            <a:off x="3810006" y="51140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رو</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5" name="Text Box 25"/>
          <p:cNvSpPr txBox="1">
            <a:spLocks noChangeArrowheads="1"/>
          </p:cNvSpPr>
          <p:nvPr/>
        </p:nvSpPr>
        <p:spPr bwMode="auto">
          <a:xfrm>
            <a:off x="5486406" y="41996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أف</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6" name="Text Box 26"/>
          <p:cNvSpPr txBox="1">
            <a:spLocks noChangeArrowheads="1"/>
          </p:cNvSpPr>
          <p:nvPr/>
        </p:nvSpPr>
        <p:spPr bwMode="auto">
          <a:xfrm>
            <a:off x="5486406" y="46568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كو</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7" name="Text Box 27"/>
          <p:cNvSpPr txBox="1">
            <a:spLocks noChangeArrowheads="1"/>
          </p:cNvSpPr>
          <p:nvPr/>
        </p:nvSpPr>
        <p:spPr bwMode="auto">
          <a:xfrm>
            <a:off x="5486406" y="51140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في</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8" name="Text Box 28"/>
          <p:cNvSpPr txBox="1">
            <a:spLocks noChangeArrowheads="1"/>
          </p:cNvSpPr>
          <p:nvPr/>
        </p:nvSpPr>
        <p:spPr bwMode="auto">
          <a:xfrm>
            <a:off x="5486406" y="55712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فيل</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9" name="Text Box 29"/>
          <p:cNvSpPr txBox="1">
            <a:spLocks noChangeArrowheads="1"/>
          </p:cNvSpPr>
          <p:nvPr/>
        </p:nvSpPr>
        <p:spPr bwMode="auto">
          <a:xfrm>
            <a:off x="6516882" y="4199656"/>
            <a:ext cx="792162"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1 تي</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30" name="Text Box 30"/>
          <p:cNvSpPr txBox="1">
            <a:spLocks noChangeArrowheads="1"/>
          </p:cNvSpPr>
          <p:nvPr/>
        </p:nvSpPr>
        <p:spPr bwMode="auto">
          <a:xfrm>
            <a:off x="6516882" y="4656856"/>
            <a:ext cx="792162"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تي</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31" name="Text Box 31"/>
          <p:cNvSpPr txBox="1">
            <a:spLocks noChangeArrowheads="1"/>
          </p:cNvSpPr>
          <p:nvPr/>
        </p:nvSpPr>
        <p:spPr bwMode="auto">
          <a:xfrm>
            <a:off x="7461450" y="4199656"/>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2 تي</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32" name="Text Box 19"/>
          <p:cNvSpPr txBox="1">
            <a:spLocks noChangeArrowheads="1"/>
          </p:cNvSpPr>
          <p:nvPr/>
        </p:nvSpPr>
        <p:spPr bwMode="auto">
          <a:xfrm>
            <a:off x="990606"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مت</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33" name="Text Box 22"/>
          <p:cNvSpPr txBox="1">
            <a:spLocks noChangeArrowheads="1"/>
          </p:cNvSpPr>
          <p:nvPr/>
        </p:nvSpPr>
        <p:spPr bwMode="auto">
          <a:xfrm>
            <a:off x="4572006"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لو</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36" name="Text Box 31"/>
          <p:cNvSpPr txBox="1">
            <a:spLocks noChangeArrowheads="1"/>
          </p:cNvSpPr>
          <p:nvPr/>
        </p:nvSpPr>
        <p:spPr bwMode="auto">
          <a:xfrm>
            <a:off x="7461450"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يو</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37" name="Text Box 29"/>
          <p:cNvSpPr txBox="1">
            <a:spLocks noChangeArrowheads="1"/>
          </p:cNvSpPr>
          <p:nvPr/>
        </p:nvSpPr>
        <p:spPr bwMode="auto">
          <a:xfrm>
            <a:off x="6516882" y="3657600"/>
            <a:ext cx="792162"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مر</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48" name="Text Box 22"/>
          <p:cNvSpPr txBox="1">
            <a:spLocks noChangeArrowheads="1"/>
          </p:cNvSpPr>
          <p:nvPr/>
        </p:nvSpPr>
        <p:spPr bwMode="auto">
          <a:xfrm>
            <a:off x="5486406"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أع</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50" name="Text Box 19"/>
          <p:cNvSpPr txBox="1">
            <a:spLocks noChangeArrowheads="1"/>
          </p:cNvSpPr>
          <p:nvPr/>
        </p:nvSpPr>
        <p:spPr bwMode="auto">
          <a:xfrm>
            <a:off x="152400" y="5760736"/>
            <a:ext cx="1800225"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الأناجيل و الأعمال</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51" name="Text Box 19"/>
          <p:cNvSpPr txBox="1">
            <a:spLocks noChangeArrowheads="1"/>
          </p:cNvSpPr>
          <p:nvPr/>
        </p:nvSpPr>
        <p:spPr bwMode="auto">
          <a:xfrm>
            <a:off x="152400" y="6229052"/>
            <a:ext cx="1800225" cy="368300"/>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الرسائل البولسية</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17135" name="Text Box 20"/>
          <p:cNvSpPr txBox="1">
            <a:spLocks noChangeArrowheads="1"/>
          </p:cNvSpPr>
          <p:nvPr/>
        </p:nvSpPr>
        <p:spPr bwMode="auto">
          <a:xfrm>
            <a:off x="6477000" y="6553201"/>
            <a:ext cx="2447925" cy="1846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50000"/>
              </a:spcBef>
              <a:spcAft>
                <a:spcPct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Pauline Categories</a:t>
            </a:r>
            <a:endParaRPr kumimoji="0" lang="en-US"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217136" name="Text Box 7"/>
          <p:cNvSpPr txBox="1">
            <a:spLocks noChangeAspect="1" noChangeArrowheads="1"/>
          </p:cNvSpPr>
          <p:nvPr/>
        </p:nvSpPr>
        <p:spPr bwMode="auto">
          <a:xfrm>
            <a:off x="2667000" y="1987844"/>
            <a:ext cx="987552" cy="1311697"/>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نيسان 50-</a:t>
            </a:r>
            <a:br>
              <a:rPr kumimoji="0" lang="en-US"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br>
            <a:r>
              <a:rPr kumimoji="0" lang="ar-JO"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أيلول 52</a:t>
            </a:r>
            <a:endParaRPr kumimoji="0" lang="en-US"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2</a:t>
            </a:r>
            <a:br>
              <a:rPr kumimoji="0" lang="en-US"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b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بحر إيجة</a:t>
            </a:r>
            <a:endParaRPr kumimoji="0" lang="en-US"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9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17137" name="Text Box 17"/>
          <p:cNvSpPr txBox="1">
            <a:spLocks noChangeArrowheads="1"/>
          </p:cNvSpPr>
          <p:nvPr/>
        </p:nvSpPr>
        <p:spPr bwMode="auto">
          <a:xfrm>
            <a:off x="-76200" y="2340749"/>
            <a:ext cx="990600" cy="8002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صيف 35-37</a:t>
            </a:r>
            <a:endPar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دمشق</a:t>
            </a:r>
            <a:br>
              <a:rPr kumimoji="0" lang="en-US"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br>
            <a:r>
              <a:rPr kumimoji="0" lang="ar-JO"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أنطاكية</a:t>
            </a:r>
            <a:endParaRPr kumimoji="0" lang="en-US"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53" name="Text Box 10"/>
          <p:cNvSpPr txBox="1">
            <a:spLocks noChangeArrowheads="1"/>
          </p:cNvSpPr>
          <p:nvPr/>
        </p:nvSpPr>
        <p:spPr bwMode="auto">
          <a:xfrm>
            <a:off x="2286000" y="6325156"/>
            <a:ext cx="990600" cy="369332"/>
          </a:xfrm>
          <a:prstGeom prst="rect">
            <a:avLst/>
          </a:prstGeom>
          <a:solidFill>
            <a:schemeClr val="accent4"/>
          </a:solidFill>
          <a:ln w="12700">
            <a:solidFill>
              <a:srgbClr val="FFFFFF"/>
            </a:solidFill>
            <a:miter lim="800000"/>
            <a:headEnd/>
            <a:tailEnd/>
          </a:ln>
          <a:effectLst/>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روما</a:t>
            </a:r>
            <a:endParaRPr kumimoji="0" lang="en-US" sz="1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217139" name="Text Box 20"/>
          <p:cNvSpPr txBox="1">
            <a:spLocks noChangeArrowheads="1"/>
          </p:cNvSpPr>
          <p:nvPr/>
        </p:nvSpPr>
        <p:spPr bwMode="auto">
          <a:xfrm>
            <a:off x="3352800" y="5907088"/>
            <a:ext cx="1600200" cy="2778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الرحلات</a:t>
            </a:r>
            <a:endParaRPr kumimoji="0" lang="en-US"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217140" name="Text Box 9"/>
          <p:cNvSpPr txBox="1">
            <a:spLocks noChangeArrowheads="1"/>
          </p:cNvSpPr>
          <p:nvPr/>
        </p:nvSpPr>
        <p:spPr bwMode="auto">
          <a:xfrm>
            <a:off x="2286000" y="5861606"/>
            <a:ext cx="990600" cy="369332"/>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1 2 3 4</a:t>
            </a:r>
            <a:endParaRPr kumimoji="0" lang="en-US" sz="10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17141" name="Text Box 20"/>
          <p:cNvSpPr txBox="1">
            <a:spLocks noChangeArrowheads="1"/>
          </p:cNvSpPr>
          <p:nvPr/>
        </p:nvSpPr>
        <p:spPr bwMode="auto">
          <a:xfrm>
            <a:off x="3352800" y="6370638"/>
            <a:ext cx="1600200" cy="2778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السجون</a:t>
            </a:r>
            <a:endParaRPr kumimoji="0" lang="en-US"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grpSp>
        <p:nvGrpSpPr>
          <p:cNvPr id="54" name="Group 7"/>
          <p:cNvGrpSpPr>
            <a:grpSpLocks/>
          </p:cNvGrpSpPr>
          <p:nvPr/>
        </p:nvGrpSpPr>
        <p:grpSpPr bwMode="auto">
          <a:xfrm>
            <a:off x="838200" y="4123460"/>
            <a:ext cx="3886200" cy="1452563"/>
            <a:chOff x="144" y="2736"/>
            <a:chExt cx="2544" cy="1104"/>
          </a:xfrm>
        </p:grpSpPr>
        <p:sp>
          <p:nvSpPr>
            <p:cNvPr id="55" name="Rectangle 8"/>
            <p:cNvSpPr>
              <a:spLocks noChangeArrowheads="1"/>
            </p:cNvSpPr>
            <p:nvPr/>
          </p:nvSpPr>
          <p:spPr bwMode="auto">
            <a:xfrm>
              <a:off x="144" y="2736"/>
              <a:ext cx="2544" cy="1104"/>
            </a:xfrm>
            <a:prstGeom prst="rect">
              <a:avLst/>
            </a:prstGeom>
            <a:noFill/>
            <a:ln w="57150">
              <a:solidFill>
                <a:srgbClr val="FFFFFF"/>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Times New Roman" charset="0"/>
              </a:endParaRPr>
            </a:p>
          </p:txBody>
        </p:sp>
        <p:sp>
          <p:nvSpPr>
            <p:cNvPr id="56" name="Text Box 9"/>
            <p:cNvSpPr txBox="1">
              <a:spLocks noChangeArrowheads="1"/>
            </p:cNvSpPr>
            <p:nvPr/>
          </p:nvSpPr>
          <p:spPr bwMode="auto">
            <a:xfrm>
              <a:off x="593" y="3456"/>
              <a:ext cx="1494" cy="35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Tahoma" charset="0"/>
                  <a:ea typeface="ＭＳ Ｐゴシック" charset="0"/>
                  <a:cs typeface="Times New Roman" charset="0"/>
                </a:rPr>
                <a:t>الإرسالية</a:t>
              </a:r>
              <a:endParaRPr kumimoji="0" lang="en-US" sz="2400" b="1" i="0" u="none" strike="noStrike" kern="1200" cap="none" spc="0" normalizeH="0" baseline="0" noProof="0">
                <a:ln>
                  <a:noFill/>
                </a:ln>
                <a:solidFill>
                  <a:srgbClr val="FFFFFF"/>
                </a:solidFill>
                <a:effectLst/>
                <a:uLnTx/>
                <a:uFillTx/>
                <a:latin typeface="Tahoma" charset="0"/>
                <a:ea typeface="ＭＳ Ｐゴシック" charset="0"/>
                <a:cs typeface="Times New Roman" charset="0"/>
              </a:endParaRPr>
            </a:p>
          </p:txBody>
        </p:sp>
      </p:grpSp>
      <p:grpSp>
        <p:nvGrpSpPr>
          <p:cNvPr id="57" name="Group 10"/>
          <p:cNvGrpSpPr>
            <a:grpSpLocks/>
          </p:cNvGrpSpPr>
          <p:nvPr/>
        </p:nvGrpSpPr>
        <p:grpSpPr bwMode="auto">
          <a:xfrm>
            <a:off x="5181600" y="4123456"/>
            <a:ext cx="1371600" cy="2401888"/>
            <a:chOff x="3024" y="2736"/>
            <a:chExt cx="724" cy="1392"/>
          </a:xfrm>
        </p:grpSpPr>
        <p:sp>
          <p:nvSpPr>
            <p:cNvPr id="58" name="Rectangle 11"/>
            <p:cNvSpPr>
              <a:spLocks noChangeArrowheads="1"/>
            </p:cNvSpPr>
            <p:nvPr/>
          </p:nvSpPr>
          <p:spPr bwMode="auto">
            <a:xfrm>
              <a:off x="3129" y="2736"/>
              <a:ext cx="511" cy="1392"/>
            </a:xfrm>
            <a:prstGeom prst="rect">
              <a:avLst/>
            </a:prstGeom>
            <a:noFill/>
            <a:ln w="57150">
              <a:solidFill>
                <a:srgbClr val="FF99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Times New Roman" charset="0"/>
              </a:endParaRPr>
            </a:p>
          </p:txBody>
        </p:sp>
        <p:sp>
          <p:nvSpPr>
            <p:cNvPr id="59" name="Text Box 12"/>
            <p:cNvSpPr txBox="1">
              <a:spLocks noChangeArrowheads="1"/>
            </p:cNvSpPr>
            <p:nvPr/>
          </p:nvSpPr>
          <p:spPr bwMode="auto">
            <a:xfrm>
              <a:off x="3024" y="3859"/>
              <a:ext cx="724" cy="26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9900"/>
                  </a:solidFill>
                  <a:effectLst/>
                  <a:uLnTx/>
                  <a:uFillTx/>
                  <a:latin typeface="Tahoma" charset="0"/>
                  <a:ea typeface="ＭＳ Ｐゴシック" charset="0"/>
                  <a:cs typeface="Times New Roman" charset="0"/>
                </a:rPr>
                <a:t>السجن</a:t>
              </a:r>
              <a:endParaRPr kumimoji="0" lang="en-US" sz="2400" b="1" i="0" u="none" strike="noStrike" kern="1200" cap="none" spc="0" normalizeH="0" baseline="0" noProof="0">
                <a:ln>
                  <a:noFill/>
                </a:ln>
                <a:solidFill>
                  <a:srgbClr val="FF9900"/>
                </a:solidFill>
                <a:effectLst/>
                <a:uLnTx/>
                <a:uFillTx/>
                <a:latin typeface="Tahoma" charset="0"/>
                <a:ea typeface="ＭＳ Ｐゴシック" charset="0"/>
                <a:cs typeface="Times New Roman" charset="0"/>
              </a:endParaRPr>
            </a:p>
          </p:txBody>
        </p:sp>
      </p:grpSp>
      <p:grpSp>
        <p:nvGrpSpPr>
          <p:cNvPr id="60" name="Group 13"/>
          <p:cNvGrpSpPr>
            <a:grpSpLocks/>
          </p:cNvGrpSpPr>
          <p:nvPr/>
        </p:nvGrpSpPr>
        <p:grpSpPr bwMode="auto">
          <a:xfrm>
            <a:off x="6442272" y="4123454"/>
            <a:ext cx="1981201" cy="1431144"/>
            <a:chOff x="3630" y="2736"/>
            <a:chExt cx="1248" cy="753"/>
          </a:xfrm>
        </p:grpSpPr>
        <p:sp>
          <p:nvSpPr>
            <p:cNvPr id="61" name="Rectangle 14"/>
            <p:cNvSpPr>
              <a:spLocks noChangeArrowheads="1"/>
            </p:cNvSpPr>
            <p:nvPr/>
          </p:nvSpPr>
          <p:spPr bwMode="auto">
            <a:xfrm>
              <a:off x="3630" y="2736"/>
              <a:ext cx="1248" cy="753"/>
            </a:xfrm>
            <a:prstGeom prst="rect">
              <a:avLst/>
            </a:prstGeom>
            <a:noFill/>
            <a:ln w="57150">
              <a:solidFill>
                <a:srgbClr val="FFFF00"/>
              </a:solidFill>
              <a:miter lim="800000"/>
              <a:headEnd/>
              <a:tailEnd/>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Times New Roman" charset="0"/>
              </a:endParaRPr>
            </a:p>
          </p:txBody>
        </p:sp>
        <p:sp>
          <p:nvSpPr>
            <p:cNvPr id="62" name="Text Box 15"/>
            <p:cNvSpPr txBox="1">
              <a:spLocks noChangeArrowheads="1"/>
            </p:cNvSpPr>
            <p:nvPr/>
          </p:nvSpPr>
          <p:spPr bwMode="auto">
            <a:xfrm>
              <a:off x="3638" y="3204"/>
              <a:ext cx="1240" cy="24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00"/>
                  </a:solidFill>
                  <a:effectLst/>
                  <a:uLnTx/>
                  <a:uFillTx/>
                  <a:latin typeface="Tahoma" charset="0"/>
                  <a:ea typeface="ＭＳ Ｐゴシック" charset="0"/>
                  <a:cs typeface="Times New Roman" charset="0"/>
                </a:rPr>
                <a:t>الرعوية</a:t>
              </a:r>
              <a:endParaRPr kumimoji="0" lang="en-US" sz="2400" b="1" i="0" u="none" strike="noStrike" kern="1200" cap="none" spc="0" normalizeH="0" baseline="0" noProof="0">
                <a:ln>
                  <a:noFill/>
                </a:ln>
                <a:solidFill>
                  <a:srgbClr val="FFFF00"/>
                </a:solidFill>
                <a:effectLst/>
                <a:uLnTx/>
                <a:uFillTx/>
                <a:latin typeface="Tahoma" charset="0"/>
                <a:ea typeface="ＭＳ Ｐゴシック" charset="0"/>
                <a:cs typeface="Times New Roman" charset="0"/>
              </a:endParaRPr>
            </a:p>
          </p:txBody>
        </p:sp>
      </p:gr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nodeType="clickEffect">
                                  <p:stCondLst>
                                    <p:cond delay="0"/>
                                  </p:stCondLst>
                                  <p:childTnLst>
                                    <p:set>
                                      <p:cBhvr>
                                        <p:cTn id="6" dur="1" fill="hold">
                                          <p:stCondLst>
                                            <p:cond delay="0"/>
                                          </p:stCondLst>
                                        </p:cTn>
                                        <p:tgtEl>
                                          <p:spTgt spid="54"/>
                                        </p:tgtEl>
                                        <p:attrNameLst>
                                          <p:attrName>style.visibility</p:attrName>
                                        </p:attrNameLst>
                                      </p:cBhvr>
                                      <p:to>
                                        <p:strVal val="visible"/>
                                      </p:to>
                                    </p:set>
                                    <p:animEffect transition="in" filter="dissolve">
                                      <p:cBhvr>
                                        <p:cTn id="7" dur="500"/>
                                        <p:tgtEl>
                                          <p:spTgt spid="5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7"/>
                                        </p:tgtEl>
                                        <p:attrNameLst>
                                          <p:attrName>style.visibility</p:attrName>
                                        </p:attrNameLst>
                                      </p:cBhvr>
                                      <p:to>
                                        <p:strVal val="visible"/>
                                      </p:to>
                                    </p:set>
                                    <p:animEffect transition="in" filter="dissolve">
                                      <p:cBhvr>
                                        <p:cTn id="12" dur="500"/>
                                        <p:tgtEl>
                                          <p:spTgt spid="57"/>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nodeType="clickEffect">
                                  <p:stCondLst>
                                    <p:cond delay="0"/>
                                  </p:stCondLst>
                                  <p:childTnLst>
                                    <p:set>
                                      <p:cBhvr>
                                        <p:cTn id="16" dur="1" fill="hold">
                                          <p:stCondLst>
                                            <p:cond delay="0"/>
                                          </p:stCondLst>
                                        </p:cTn>
                                        <p:tgtEl>
                                          <p:spTgt spid="60"/>
                                        </p:tgtEl>
                                        <p:attrNameLst>
                                          <p:attrName>style.visibility</p:attrName>
                                        </p:attrNameLst>
                                      </p:cBhvr>
                                      <p:to>
                                        <p:strVal val="visible"/>
                                      </p:to>
                                    </p:set>
                                    <p:animEffect transition="in" filter="dissolve">
                                      <p:cBhvr>
                                        <p:cTn id="17" dur="500"/>
                                        <p:tgtEl>
                                          <p:spTgt spid="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144000" cy="1700808"/>
          </a:xfrm>
          <a:effectLst>
            <a:outerShdw blurRad="63500" dist="35921" dir="2700000" algn="ctr" rotWithShape="0">
              <a:schemeClr val="tx2">
                <a:alpha val="74998"/>
              </a:schemeClr>
            </a:outerShdw>
          </a:effectLst>
        </p:spPr>
        <p:txBody>
          <a:bodyPr/>
          <a:lstStyle/>
          <a:p>
            <a:pPr>
              <a:defRPr/>
            </a:pPr>
            <a:r>
              <a:rPr lang="ar-JO" dirty="0">
                <a:effectLst>
                  <a:glow rad="127000">
                    <a:schemeClr val="tx1"/>
                  </a:glow>
                </a:effectLst>
                <a:ea typeface="ＭＳ Ｐゴシック" charset="0"/>
                <a:cs typeface="ＭＳ Ｐゴシック" charset="0"/>
              </a:rPr>
              <a:t>ماذا يحدث عندما نتمثل </a:t>
            </a:r>
            <a:r>
              <a:rPr lang="ar-JO" dirty="0">
                <a:solidFill>
                  <a:srgbClr val="FFFF00"/>
                </a:solidFill>
                <a:effectLst>
                  <a:glow rad="127000">
                    <a:schemeClr val="tx1"/>
                  </a:glow>
                </a:effectLst>
                <a:ea typeface="ＭＳ Ｐゴシック" charset="0"/>
                <a:cs typeface="ＭＳ Ｐゴシック" charset="0"/>
              </a:rPr>
              <a:t>بفكر</a:t>
            </a:r>
            <a:r>
              <a:rPr lang="ar-JO" dirty="0">
                <a:effectLst>
                  <a:glow rad="127000">
                    <a:schemeClr val="tx1"/>
                  </a:glow>
                </a:effectLst>
                <a:ea typeface="ＭＳ Ｐゴシック" charset="0"/>
                <a:cs typeface="ＭＳ Ｐゴシック" charset="0"/>
              </a:rPr>
              <a:t> قيامة المسيح؟</a:t>
            </a:r>
            <a:r>
              <a:rPr lang="en-SG" dirty="0">
                <a:effectLst>
                  <a:glow rad="127000">
                    <a:schemeClr val="tx1"/>
                  </a:glow>
                </a:effectLst>
                <a:ea typeface="ＭＳ Ｐゴシック" charset="0"/>
                <a:cs typeface="ＭＳ Ｐゴシック" charset="0"/>
              </a:rPr>
              <a:t> </a:t>
            </a:r>
            <a:endParaRPr lang="en-US" dirty="0">
              <a:effectLst>
                <a:glow rad="127000">
                  <a:schemeClr val="tx1"/>
                </a:glow>
              </a:effectLst>
              <a:ea typeface="ＭＳ Ｐゴシック" charset="0"/>
              <a:cs typeface="ＭＳ Ｐゴシック" charset="0"/>
            </a:endParaRPr>
          </a:p>
        </p:txBody>
      </p:sp>
      <p:pic>
        <p:nvPicPr>
          <p:cNvPr id="6146" name="Picture 2" descr="https://cdn.images.express.co.uk/img/dynamic/151/590x/jesus-923011.jpg">
            <a:extLst>
              <a:ext uri="{FF2B5EF4-FFF2-40B4-BE49-F238E27FC236}">
                <a16:creationId xmlns:a16="http://schemas.microsoft.com/office/drawing/2014/main" id="{DB41EA8F-C316-1743-99AE-9FD9C3F79DE6}"/>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825500" y="1700808"/>
            <a:ext cx="7493000" cy="4445000"/>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id="{FDAC8BCE-14B0-2E49-F83F-441B06C8521C}"/>
              </a:ext>
            </a:extLst>
          </p:cNvPr>
          <p:cNvSpPr txBox="1">
            <a:spLocks noChangeArrowheads="1"/>
          </p:cNvSpPr>
          <p:nvPr/>
        </p:nvSpPr>
        <p:spPr bwMode="auto">
          <a:xfrm>
            <a:off x="-11376" y="4797152"/>
            <a:ext cx="9144000"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فيلبي</a:t>
            </a:r>
            <a:endParaRPr kumimoji="0" lang="en-US" sz="8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187438848"/>
      </p:ext>
    </p:extLst>
  </p:cSld>
  <p:clrMapOvr>
    <a:masterClrMapping/>
  </p:clrMapOvr>
</p:sld>
</file>

<file path=ppt/slides/slide218.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00580F"/>
            </a:gs>
            <a:gs pos="100000">
              <a:schemeClr val="tx1"/>
            </a:gs>
          </a:gsLst>
          <a:path path="circle">
            <a:fillToRect l="50000" t="50000" r="50000" b="50000"/>
          </a:path>
          <a:tileRect/>
        </a:gradFill>
        <a:effectLst/>
      </p:bgPr>
    </p:bg>
    <p:spTree>
      <p:nvGrpSpPr>
        <p:cNvPr id="1" name=""/>
        <p:cNvGrpSpPr/>
        <p:nvPr/>
      </p:nvGrpSpPr>
      <p:grpSpPr>
        <a:xfrm>
          <a:off x="0" y="0"/>
          <a:ext cx="0" cy="0"/>
          <a:chOff x="0" y="0"/>
          <a:chExt cx="0" cy="0"/>
        </a:xfrm>
      </p:grpSpPr>
      <p:pic>
        <p:nvPicPr>
          <p:cNvPr id="4098" name="Picture 2" descr="https://ctd-thechristianpost.netdna-ssl.com/en/full/74251/cross.jpg?w=760&amp;h=507">
            <a:extLst>
              <a:ext uri="{FF2B5EF4-FFF2-40B4-BE49-F238E27FC236}">
                <a16:creationId xmlns:a16="http://schemas.microsoft.com/office/drawing/2014/main" id="{D87A6730-9773-214F-976A-4A4D15551D82}"/>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19526"/>
            <a:ext cx="9144000" cy="6838474"/>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2">
            <a:extLst>
              <a:ext uri="{FF2B5EF4-FFF2-40B4-BE49-F238E27FC236}">
                <a16:creationId xmlns:a16="http://schemas.microsoft.com/office/drawing/2014/main" id="{C37FC35B-56B6-CF4D-A720-B4E6CA57BC32}"/>
              </a:ext>
            </a:extLst>
          </p:cNvPr>
          <p:cNvSpPr txBox="1">
            <a:spLocks noChangeArrowheads="1"/>
          </p:cNvSpPr>
          <p:nvPr/>
        </p:nvSpPr>
        <p:spPr bwMode="auto">
          <a:xfrm>
            <a:off x="0" y="3645024"/>
            <a:ext cx="4665599" cy="3238074"/>
          </a:xfrm>
          <a:prstGeom prst="rect">
            <a:avLst/>
          </a:prstGeom>
          <a:solidFill>
            <a:srgbClr val="0E3915"/>
          </a:solidFill>
          <a:ln>
            <a:noFill/>
          </a:ln>
          <a:effectLst/>
          <a:extLst>
            <a:ext uri="{FAA26D3D-D897-4be2-8F04-BA451C77F1D7}">
              <ma14:placeholderFlag xmlns="" xmlns:ma14="http://schemas.microsoft.com/office/mac/drawingml/2011/main" val="1"/>
            </a:ext>
          </a:extLst>
        </p:spPr>
        <p:txBody>
          <a:bodyPr anchor="ctr"/>
          <a:lstStyle>
            <a:defPPr>
              <a:defRPr lang="en-US"/>
            </a:defPPr>
            <a:lvl1pPr marL="0" marR="0" lvl="0" indent="0" algn="ctr" defTabSz="914400" eaLnBrk="0" latinLnBrk="0" hangingPunct="0">
              <a:lnSpc>
                <a:spcPct val="100000"/>
              </a:lnSpc>
              <a:buClrTx/>
              <a:buSzTx/>
              <a:buFontTx/>
              <a:buNone/>
              <a:tabLst/>
              <a:defRPr kumimoji="0" sz="4000" b="0" i="0" u="none" strike="noStrike" cap="none" spc="-100" normalizeH="0" baseline="0">
                <a:ln>
                  <a:noFill/>
                </a:ln>
                <a:solidFill>
                  <a:srgbClr val="FFFFFF"/>
                </a:solidFill>
                <a:effectLst/>
                <a:uLnTx/>
                <a:uFillTx/>
                <a:latin typeface="Helvetica Neue Black Condensed"/>
                <a:cs typeface="Helvetica Neue Black Condensed"/>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0" i="0" u="none" strike="noStrike" kern="1200" cap="none" spc="-100" normalizeH="0" baseline="0" noProof="0">
                <a:ln>
                  <a:noFill/>
                </a:ln>
                <a:solidFill>
                  <a:srgbClr val="FFFFFF"/>
                </a:solidFill>
                <a:effectLst/>
                <a:uLnTx/>
                <a:uFillTx/>
                <a:latin typeface="Helvetica Neue Black Condensed"/>
                <a:ea typeface="ＭＳ Ｐゴシック" charset="0"/>
              </a:rPr>
              <a:t>الحماية</a:t>
            </a:r>
            <a:endParaRPr kumimoji="0" lang="en-US" sz="5400" b="0" i="0" u="none" strike="noStrike" kern="1200" cap="none" spc="-100" normalizeH="0" baseline="0" noProof="0">
              <a:ln>
                <a:noFill/>
              </a:ln>
              <a:solidFill>
                <a:srgbClr val="FFFFFF"/>
              </a:solidFill>
              <a:effectLst/>
              <a:uLnTx/>
              <a:uFillTx/>
              <a:latin typeface="Helvetica Neue Black Condensed"/>
              <a:ea typeface="ＭＳ Ｐゴシック" charset="0"/>
              <a:cs typeface="Helvetica Neue Black Condensed"/>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0" i="0" u="none" strike="noStrike" kern="1200" cap="none" spc="-100" normalizeH="0" baseline="0" noProof="0">
                <a:ln>
                  <a:noFill/>
                </a:ln>
                <a:solidFill>
                  <a:srgbClr val="FFFFFF"/>
                </a:solidFill>
                <a:effectLst/>
                <a:uLnTx/>
                <a:uFillTx/>
                <a:latin typeface="Helvetica Neue Black Condensed"/>
                <a:ea typeface="ＭＳ Ｐゴシック" charset="0"/>
              </a:rPr>
              <a:t>3</a:t>
            </a:r>
            <a:endParaRPr kumimoji="0" lang="en-US" sz="5400" b="0" i="0" u="none" strike="noStrike" kern="1200" cap="none" spc="-100" normalizeH="0" baseline="0" noProof="0">
              <a:ln>
                <a:noFill/>
              </a:ln>
              <a:solidFill>
                <a:srgbClr val="FFFFFF"/>
              </a:solidFill>
              <a:effectLst/>
              <a:uLnTx/>
              <a:uFillTx/>
              <a:latin typeface="Helvetica Neue Black Condensed"/>
              <a:ea typeface="ＭＳ Ｐゴシック" charset="0"/>
              <a:cs typeface="Helvetica Neue Black Condensed"/>
            </a:endParaRPr>
          </a:p>
        </p:txBody>
      </p:sp>
      <p:sp>
        <p:nvSpPr>
          <p:cNvPr id="7" name="Rectangle 2">
            <a:extLst>
              <a:ext uri="{FF2B5EF4-FFF2-40B4-BE49-F238E27FC236}">
                <a16:creationId xmlns:a16="http://schemas.microsoft.com/office/drawing/2014/main" id="{3DC968D8-8F60-284E-8A30-FBC27FBF774E}"/>
              </a:ext>
            </a:extLst>
          </p:cNvPr>
          <p:cNvSpPr txBox="1">
            <a:spLocks noChangeArrowheads="1"/>
          </p:cNvSpPr>
          <p:nvPr/>
        </p:nvSpPr>
        <p:spPr bwMode="auto">
          <a:xfrm>
            <a:off x="4514912" y="3645024"/>
            <a:ext cx="4665600" cy="3238074"/>
          </a:xfrm>
          <a:prstGeom prst="rect">
            <a:avLst/>
          </a:prstGeom>
          <a:solidFill>
            <a:srgbClr val="1C0137"/>
          </a:solidFill>
          <a:ln>
            <a:noFill/>
          </a:ln>
          <a:effectLst/>
          <a:extLst>
            <a:ext uri="{FAA26D3D-D897-4be2-8F04-BA451C77F1D7}">
              <ma14:placeholderFlag xmlns="" xmlns:ma14="http://schemas.microsoft.com/office/mac/drawingml/2011/main" val="1"/>
            </a:ext>
          </a:extLst>
        </p:spPr>
        <p:txBody>
          <a:bodyPr anchor="ctr"/>
          <a:lstStyle>
            <a:defPPr>
              <a:defRPr lang="en-US"/>
            </a:defPPr>
            <a:lvl1pPr marL="0" marR="0" lvl="0" indent="0" algn="ctr" defTabSz="914400" eaLnBrk="0" latinLnBrk="0" hangingPunct="0">
              <a:lnSpc>
                <a:spcPct val="100000"/>
              </a:lnSpc>
              <a:buClrTx/>
              <a:buSzTx/>
              <a:buFontTx/>
              <a:buNone/>
              <a:tabLst/>
              <a:defRPr kumimoji="0" sz="4000" b="0" i="0" u="none" strike="noStrike" cap="none" spc="-100" normalizeH="0" baseline="0">
                <a:ln>
                  <a:noFill/>
                </a:ln>
                <a:solidFill>
                  <a:srgbClr val="FFFFFF"/>
                </a:solidFill>
                <a:effectLst/>
                <a:uLnTx/>
                <a:uFillTx/>
                <a:latin typeface="Helvetica Neue Black Condensed"/>
                <a:cs typeface="Helvetica Neue Black Condensed"/>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0" i="0" u="none" strike="noStrike" kern="1200" cap="none" spc="-100" normalizeH="0" baseline="0" noProof="0">
                <a:ln>
                  <a:noFill/>
                </a:ln>
                <a:solidFill>
                  <a:srgbClr val="FFFFFF"/>
                </a:solidFill>
                <a:effectLst/>
                <a:uLnTx/>
                <a:uFillTx/>
                <a:latin typeface="Helvetica Neue Black Condensed"/>
                <a:ea typeface="ＭＳ Ｐゴシック" charset="0"/>
              </a:rPr>
              <a:t>السلام</a:t>
            </a:r>
            <a:endParaRPr kumimoji="0" lang="en-US" sz="5400" b="0" i="0" u="none" strike="noStrike" kern="1200" cap="none" spc="-100" normalizeH="0" baseline="0" noProof="0">
              <a:ln>
                <a:noFill/>
              </a:ln>
              <a:solidFill>
                <a:srgbClr val="FFFFFF"/>
              </a:solidFill>
              <a:effectLst/>
              <a:uLnTx/>
              <a:uFillTx/>
              <a:latin typeface="Helvetica Neue Black Condensed"/>
              <a:ea typeface="ＭＳ Ｐゴシック" charset="0"/>
              <a:cs typeface="Helvetica Neue Black Condensed"/>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0" i="0" u="none" strike="noStrike" kern="1200" cap="none" spc="-100" normalizeH="0" baseline="0" noProof="0">
                <a:ln>
                  <a:noFill/>
                </a:ln>
                <a:solidFill>
                  <a:srgbClr val="FFFFFF"/>
                </a:solidFill>
                <a:effectLst/>
                <a:uLnTx/>
                <a:uFillTx/>
                <a:latin typeface="Helvetica Neue Black Condensed"/>
                <a:ea typeface="ＭＳ Ｐゴシック" charset="0"/>
              </a:rPr>
              <a:t>4</a:t>
            </a:r>
            <a:endParaRPr kumimoji="0" lang="en-US" sz="5400" b="0" i="0" u="none" strike="noStrike" kern="1200" cap="none" spc="-100" normalizeH="0" baseline="0" noProof="0">
              <a:ln>
                <a:noFill/>
              </a:ln>
              <a:solidFill>
                <a:srgbClr val="FFFFFF"/>
              </a:solidFill>
              <a:effectLst/>
              <a:uLnTx/>
              <a:uFillTx/>
              <a:latin typeface="Helvetica Neue Black Condensed"/>
              <a:ea typeface="ＭＳ Ｐゴシック" charset="0"/>
              <a:cs typeface="Helvetica Neue Black Condensed"/>
            </a:endParaRPr>
          </a:p>
        </p:txBody>
      </p:sp>
      <p:sp>
        <p:nvSpPr>
          <p:cNvPr id="4" name="Rectangle 2"/>
          <p:cNvSpPr txBox="1">
            <a:spLocks noChangeArrowheads="1"/>
          </p:cNvSpPr>
          <p:nvPr/>
        </p:nvSpPr>
        <p:spPr bwMode="auto">
          <a:xfrm>
            <a:off x="0" y="-27384"/>
            <a:ext cx="4665599" cy="3238074"/>
          </a:xfrm>
          <a:prstGeom prst="rect">
            <a:avLst/>
          </a:prstGeom>
          <a:solidFill>
            <a:srgbClr val="FF0000"/>
          </a:solidFill>
          <a:ln>
            <a:noFill/>
          </a:ln>
          <a:effectLst/>
          <a:extLst>
            <a:ext uri="{FAA26D3D-D897-4be2-8F04-BA451C77F1D7}">
              <ma14:placeholderFlag xmlns="" xmlns:ma14="http://schemas.microsoft.com/office/mac/drawingml/2011/main" val="1"/>
            </a:ext>
          </a:extLst>
        </p:spPr>
        <p:txBody>
          <a:bodyPr anchor="ctr"/>
          <a:lstStyle>
            <a:defPPr>
              <a:defRPr lang="en-US"/>
            </a:defPPr>
            <a:lvl1pPr marL="0" marR="0" lvl="0" indent="0" algn="ctr" defTabSz="914400" eaLnBrk="0" latinLnBrk="0" hangingPunct="0">
              <a:lnSpc>
                <a:spcPct val="100000"/>
              </a:lnSpc>
              <a:buClrTx/>
              <a:buSzTx/>
              <a:buFontTx/>
              <a:buNone/>
              <a:tabLst/>
              <a:defRPr kumimoji="0" sz="4000" b="0" i="0" u="none" strike="noStrike" cap="none" spc="-100" normalizeH="0" baseline="0">
                <a:ln>
                  <a:noFill/>
                </a:ln>
                <a:solidFill>
                  <a:srgbClr val="FFFFFF"/>
                </a:solidFill>
                <a:effectLst/>
                <a:uLnTx/>
                <a:uFillTx/>
                <a:latin typeface="Helvetica Neue Black Condensed"/>
                <a:cs typeface="Helvetica Neue Black Condensed"/>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0" i="0" u="none" strike="noStrike" kern="1200" cap="none" spc="-100" normalizeH="0" baseline="0" noProof="0">
                <a:ln>
                  <a:noFill/>
                </a:ln>
                <a:solidFill>
                  <a:srgbClr val="FFFFFF"/>
                </a:solidFill>
                <a:effectLst/>
                <a:uLnTx/>
                <a:uFillTx/>
                <a:latin typeface="Helvetica Neue Black Condensed"/>
                <a:ea typeface="ＭＳ Ｐゴシック" charset="0"/>
              </a:rPr>
              <a:t>الفرح</a:t>
            </a:r>
            <a:endParaRPr kumimoji="0" lang="en-US" sz="5400" b="0" i="0" u="none" strike="noStrike" kern="1200" cap="none" spc="-100" normalizeH="0" baseline="0" noProof="0">
              <a:ln>
                <a:noFill/>
              </a:ln>
              <a:solidFill>
                <a:srgbClr val="FFFFFF"/>
              </a:solidFill>
              <a:effectLst/>
              <a:uLnTx/>
              <a:uFillTx/>
              <a:latin typeface="Helvetica Neue Black Condensed"/>
              <a:ea typeface="ＭＳ Ｐゴシック" charset="0"/>
              <a:cs typeface="Helvetica Neue Black Condensed"/>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0" i="0" u="none" strike="noStrike" kern="1200" cap="none" spc="-100" normalizeH="0" baseline="0" noProof="0">
                <a:ln>
                  <a:noFill/>
                </a:ln>
                <a:solidFill>
                  <a:srgbClr val="FFFFFF"/>
                </a:solidFill>
                <a:effectLst/>
                <a:uLnTx/>
                <a:uFillTx/>
                <a:latin typeface="Helvetica Neue Black Condensed"/>
                <a:ea typeface="ＭＳ Ｐゴシック" charset="0"/>
              </a:rPr>
              <a:t>1</a:t>
            </a:r>
            <a:endParaRPr kumimoji="0" lang="en-US" sz="5400" b="0" i="0" u="none" strike="noStrike" kern="1200" cap="none" spc="-100" normalizeH="0" baseline="0" noProof="0">
              <a:ln>
                <a:noFill/>
              </a:ln>
              <a:solidFill>
                <a:srgbClr val="FFFFFF"/>
              </a:solidFill>
              <a:effectLst/>
              <a:uLnTx/>
              <a:uFillTx/>
              <a:latin typeface="Helvetica Neue Black Condensed"/>
              <a:ea typeface="ＭＳ Ｐゴシック" charset="0"/>
              <a:cs typeface="Helvetica Neue Black Condensed"/>
            </a:endParaRPr>
          </a:p>
        </p:txBody>
      </p:sp>
      <p:sp>
        <p:nvSpPr>
          <p:cNvPr id="5" name="Rectangle 2"/>
          <p:cNvSpPr txBox="1">
            <a:spLocks noChangeArrowheads="1"/>
          </p:cNvSpPr>
          <p:nvPr/>
        </p:nvSpPr>
        <p:spPr bwMode="auto">
          <a:xfrm>
            <a:off x="4514912" y="-27384"/>
            <a:ext cx="4665600" cy="3238074"/>
          </a:xfrm>
          <a:prstGeom prst="rect">
            <a:avLst/>
          </a:prstGeom>
          <a:solidFill>
            <a:srgbClr val="002060"/>
          </a:solidFill>
          <a:ln>
            <a:noFill/>
          </a:ln>
          <a:effectLst/>
          <a:extLst>
            <a:ext uri="{FAA26D3D-D897-4be2-8F04-BA451C77F1D7}">
              <ma14:placeholderFlag xmlns="" xmlns:ma14="http://schemas.microsoft.com/office/mac/drawingml/2011/main" val="1"/>
            </a:ext>
          </a:extLst>
        </p:spPr>
        <p:txBody>
          <a:bodyPr anchor="ctr"/>
          <a:lstStyle>
            <a:defPPr>
              <a:defRPr lang="en-US"/>
            </a:defPPr>
            <a:lvl1pPr marL="0" marR="0" lvl="0" indent="0" algn="ctr" defTabSz="914400" eaLnBrk="0" latinLnBrk="0" hangingPunct="0">
              <a:lnSpc>
                <a:spcPct val="100000"/>
              </a:lnSpc>
              <a:buClrTx/>
              <a:buSzTx/>
              <a:buFontTx/>
              <a:buNone/>
              <a:tabLst/>
              <a:defRPr kumimoji="0" sz="4000" b="0" i="0" u="none" strike="noStrike" cap="none" spc="-100" normalizeH="0" baseline="0">
                <a:ln>
                  <a:noFill/>
                </a:ln>
                <a:solidFill>
                  <a:srgbClr val="FFFFFF"/>
                </a:solidFill>
                <a:effectLst/>
                <a:uLnTx/>
                <a:uFillTx/>
                <a:latin typeface="Helvetica Neue Black Condensed"/>
                <a:cs typeface="Helvetica Neue Black Condensed"/>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0" i="0" u="none" strike="noStrike" kern="1200" cap="none" spc="-100" normalizeH="0" baseline="0" noProof="0">
                <a:ln>
                  <a:noFill/>
                </a:ln>
                <a:solidFill>
                  <a:srgbClr val="FFFFFF"/>
                </a:solidFill>
                <a:effectLst/>
                <a:uLnTx/>
                <a:uFillTx/>
                <a:latin typeface="Helvetica Neue Black Condensed"/>
                <a:ea typeface="ＭＳ Ｐゴシック" charset="0"/>
              </a:rPr>
              <a:t>الإتضاع</a:t>
            </a:r>
            <a:endParaRPr kumimoji="0" lang="en-US" sz="5400" b="0" i="0" u="none" strike="noStrike" kern="1200" cap="none" spc="-100" normalizeH="0" baseline="0" noProof="0">
              <a:ln>
                <a:noFill/>
              </a:ln>
              <a:solidFill>
                <a:srgbClr val="FFFFFF"/>
              </a:solidFill>
              <a:effectLst/>
              <a:uLnTx/>
              <a:uFillTx/>
              <a:latin typeface="Helvetica Neue Black Condensed"/>
              <a:ea typeface="ＭＳ Ｐゴシック" charset="0"/>
              <a:cs typeface="Helvetica Neue Black Condensed"/>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0" i="0" u="none" strike="noStrike" kern="1200" cap="none" spc="-100" normalizeH="0" baseline="0" noProof="0">
                <a:ln>
                  <a:noFill/>
                </a:ln>
                <a:solidFill>
                  <a:srgbClr val="FFFFFF"/>
                </a:solidFill>
                <a:effectLst/>
                <a:uLnTx/>
                <a:uFillTx/>
                <a:latin typeface="Helvetica Neue Black Condensed"/>
                <a:ea typeface="ＭＳ Ｐゴシック" charset="0"/>
              </a:rPr>
              <a:t>2</a:t>
            </a:r>
            <a:endParaRPr kumimoji="0" lang="en-US" sz="5400" b="0" i="0" u="none" strike="noStrike" kern="1200" cap="none" spc="-100" normalizeH="0" baseline="0" noProof="0">
              <a:ln>
                <a:noFill/>
              </a:ln>
              <a:solidFill>
                <a:srgbClr val="FFFFFF"/>
              </a:solidFill>
              <a:effectLst/>
              <a:uLnTx/>
              <a:uFillTx/>
              <a:latin typeface="Helvetica Neue Black Condensed"/>
              <a:ea typeface="ＭＳ Ｐゴシック" charset="0"/>
              <a:cs typeface="Helvetica Neue Black Condensed"/>
            </a:endParaRPr>
          </a:p>
        </p:txBody>
      </p:sp>
      <p:sp>
        <p:nvSpPr>
          <p:cNvPr id="900098" name="Rectangle 2"/>
          <p:cNvSpPr>
            <a:spLocks noGrp="1" noChangeArrowheads="1"/>
          </p:cNvSpPr>
          <p:nvPr>
            <p:ph type="ctrTitle"/>
          </p:nvPr>
        </p:nvSpPr>
        <p:spPr>
          <a:xfrm>
            <a:off x="0" y="2593330"/>
            <a:ext cx="9144000" cy="1555750"/>
          </a:xfrm>
          <a:effectLst>
            <a:outerShdw blurRad="63500" dist="35921" dir="2700000" algn="ctr" rotWithShape="0">
              <a:schemeClr val="tx2">
                <a:alpha val="74998"/>
              </a:schemeClr>
            </a:outerShdw>
          </a:effectLst>
        </p:spPr>
        <p:txBody>
          <a:bodyPr/>
          <a:lstStyle/>
          <a:p>
            <a:pPr>
              <a:defRPr/>
            </a:pPr>
            <a:r>
              <a:rPr lang="ar-JO" sz="7200" dirty="0">
                <a:effectLst>
                  <a:glow rad="876300">
                    <a:schemeClr val="tx1"/>
                  </a:glow>
                </a:effectLst>
                <a:ea typeface="ＭＳ Ｐゴシック" charset="0"/>
                <a:cs typeface="ＭＳ Ｐゴシック" charset="0"/>
              </a:rPr>
              <a:t>نتائج التمثل بفكر المسيح</a:t>
            </a:r>
            <a:endParaRPr lang="en-SG" sz="7200" dirty="0">
              <a:effectLst>
                <a:glow rad="876300">
                  <a:schemeClr val="tx1"/>
                </a:glow>
              </a:effectLst>
              <a:ea typeface="ＭＳ Ｐゴシック" charset="0"/>
              <a:cs typeface="ＭＳ Ｐゴシック" charset="0"/>
            </a:endParaRPr>
          </a:p>
        </p:txBody>
      </p:sp>
    </p:spTree>
    <p:extLst>
      <p:ext uri="{BB962C8B-B14F-4D97-AF65-F5344CB8AC3E}">
        <p14:creationId xmlns:p14="http://schemas.microsoft.com/office/powerpoint/2010/main" val="347856960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5"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strVal val="#ppt_w*0.70"/>
                                          </p:val>
                                        </p:tav>
                                        <p:tav tm="100000">
                                          <p:val>
                                            <p:strVal val="#ppt_w"/>
                                          </p:val>
                                        </p:tav>
                                      </p:tavLst>
                                    </p:anim>
                                    <p:anim calcmode="lin" valueType="num">
                                      <p:cBhvr>
                                        <p:cTn id="8" dur="1000" fill="hold"/>
                                        <p:tgtEl>
                                          <p:spTgt spid="4"/>
                                        </p:tgtEl>
                                        <p:attrNameLst>
                                          <p:attrName>ppt_h</p:attrName>
                                        </p:attrNameLst>
                                      </p:cBhvr>
                                      <p:tavLst>
                                        <p:tav tm="0">
                                          <p:val>
                                            <p:strVal val="#ppt_h"/>
                                          </p:val>
                                        </p:tav>
                                        <p:tav tm="100000">
                                          <p:val>
                                            <p:strVal val="#ppt_h"/>
                                          </p:val>
                                        </p:tav>
                                      </p:tavLst>
                                    </p:anim>
                                    <p:animEffect transition="in" filter="fade">
                                      <p:cBhvr>
                                        <p:cTn id="9" dur="1000"/>
                                        <p:tgtEl>
                                          <p:spTgt spid="4"/>
                                        </p:tgtEl>
                                      </p:cBhvr>
                                    </p:animEffect>
                                  </p:childTnLst>
                                </p:cTn>
                              </p:par>
                            </p:childTnLst>
                          </p:cTn>
                        </p:par>
                      </p:childTnLst>
                    </p:cTn>
                  </p:par>
                  <p:par>
                    <p:cTn id="10" fill="hold">
                      <p:stCondLst>
                        <p:cond delay="indefinite"/>
                      </p:stCondLst>
                      <p:childTnLst>
                        <p:par>
                          <p:cTn id="11" fill="hold">
                            <p:stCondLst>
                              <p:cond delay="0"/>
                            </p:stCondLst>
                            <p:childTnLst>
                              <p:par>
                                <p:cTn id="12" presetID="55" presetClass="entr" presetSubtype="0" fill="hold" grpId="0" nodeType="clickEffect">
                                  <p:stCondLst>
                                    <p:cond delay="0"/>
                                  </p:stCondLst>
                                  <p:childTnLst>
                                    <p:set>
                                      <p:cBhvr>
                                        <p:cTn id="13" dur="1" fill="hold">
                                          <p:stCondLst>
                                            <p:cond delay="0"/>
                                          </p:stCondLst>
                                        </p:cTn>
                                        <p:tgtEl>
                                          <p:spTgt spid="5"/>
                                        </p:tgtEl>
                                        <p:attrNameLst>
                                          <p:attrName>style.visibility</p:attrName>
                                        </p:attrNameLst>
                                      </p:cBhvr>
                                      <p:to>
                                        <p:strVal val="visible"/>
                                      </p:to>
                                    </p:set>
                                    <p:anim calcmode="lin" valueType="num">
                                      <p:cBhvr>
                                        <p:cTn id="14" dur="1000" fill="hold"/>
                                        <p:tgtEl>
                                          <p:spTgt spid="5"/>
                                        </p:tgtEl>
                                        <p:attrNameLst>
                                          <p:attrName>ppt_w</p:attrName>
                                        </p:attrNameLst>
                                      </p:cBhvr>
                                      <p:tavLst>
                                        <p:tav tm="0">
                                          <p:val>
                                            <p:strVal val="#ppt_w*0.70"/>
                                          </p:val>
                                        </p:tav>
                                        <p:tav tm="100000">
                                          <p:val>
                                            <p:strVal val="#ppt_w"/>
                                          </p:val>
                                        </p:tav>
                                      </p:tavLst>
                                    </p:anim>
                                    <p:anim calcmode="lin" valueType="num">
                                      <p:cBhvr>
                                        <p:cTn id="15" dur="1000" fill="hold"/>
                                        <p:tgtEl>
                                          <p:spTgt spid="5"/>
                                        </p:tgtEl>
                                        <p:attrNameLst>
                                          <p:attrName>ppt_h</p:attrName>
                                        </p:attrNameLst>
                                      </p:cBhvr>
                                      <p:tavLst>
                                        <p:tav tm="0">
                                          <p:val>
                                            <p:strVal val="#ppt_h"/>
                                          </p:val>
                                        </p:tav>
                                        <p:tav tm="100000">
                                          <p:val>
                                            <p:strVal val="#ppt_h"/>
                                          </p:val>
                                        </p:tav>
                                      </p:tavLst>
                                    </p:anim>
                                    <p:animEffect transition="in" filter="fade">
                                      <p:cBhvr>
                                        <p:cTn id="16" dur="1000"/>
                                        <p:tgtEl>
                                          <p:spTgt spid="5"/>
                                        </p:tgtEl>
                                      </p:cBhvr>
                                    </p:animEffect>
                                  </p:childTnLst>
                                </p:cTn>
                              </p:par>
                            </p:childTnLst>
                          </p:cTn>
                        </p:par>
                      </p:childTnLst>
                    </p:cTn>
                  </p:par>
                  <p:par>
                    <p:cTn id="17" fill="hold">
                      <p:stCondLst>
                        <p:cond delay="indefinite"/>
                      </p:stCondLst>
                      <p:childTnLst>
                        <p:par>
                          <p:cTn id="18" fill="hold">
                            <p:stCondLst>
                              <p:cond delay="0"/>
                            </p:stCondLst>
                            <p:childTnLst>
                              <p:par>
                                <p:cTn id="19" presetID="55" presetClass="entr" presetSubtype="0" fill="hold" grpId="0" nodeType="clickEffect">
                                  <p:stCondLst>
                                    <p:cond delay="0"/>
                                  </p:stCondLst>
                                  <p:childTnLst>
                                    <p:set>
                                      <p:cBhvr>
                                        <p:cTn id="20" dur="1" fill="hold">
                                          <p:stCondLst>
                                            <p:cond delay="0"/>
                                          </p:stCondLst>
                                        </p:cTn>
                                        <p:tgtEl>
                                          <p:spTgt spid="6"/>
                                        </p:tgtEl>
                                        <p:attrNameLst>
                                          <p:attrName>style.visibility</p:attrName>
                                        </p:attrNameLst>
                                      </p:cBhvr>
                                      <p:to>
                                        <p:strVal val="visible"/>
                                      </p:to>
                                    </p:set>
                                    <p:anim calcmode="lin" valueType="num">
                                      <p:cBhvr>
                                        <p:cTn id="21" dur="1000" fill="hold"/>
                                        <p:tgtEl>
                                          <p:spTgt spid="6"/>
                                        </p:tgtEl>
                                        <p:attrNameLst>
                                          <p:attrName>ppt_w</p:attrName>
                                        </p:attrNameLst>
                                      </p:cBhvr>
                                      <p:tavLst>
                                        <p:tav tm="0">
                                          <p:val>
                                            <p:strVal val="#ppt_w*0.70"/>
                                          </p:val>
                                        </p:tav>
                                        <p:tav tm="100000">
                                          <p:val>
                                            <p:strVal val="#ppt_w"/>
                                          </p:val>
                                        </p:tav>
                                      </p:tavLst>
                                    </p:anim>
                                    <p:anim calcmode="lin" valueType="num">
                                      <p:cBhvr>
                                        <p:cTn id="22" dur="1000" fill="hold"/>
                                        <p:tgtEl>
                                          <p:spTgt spid="6"/>
                                        </p:tgtEl>
                                        <p:attrNameLst>
                                          <p:attrName>ppt_h</p:attrName>
                                        </p:attrNameLst>
                                      </p:cBhvr>
                                      <p:tavLst>
                                        <p:tav tm="0">
                                          <p:val>
                                            <p:strVal val="#ppt_h"/>
                                          </p:val>
                                        </p:tav>
                                        <p:tav tm="100000">
                                          <p:val>
                                            <p:strVal val="#ppt_h"/>
                                          </p:val>
                                        </p:tav>
                                      </p:tavLst>
                                    </p:anim>
                                    <p:animEffect transition="in" filter="fade">
                                      <p:cBhvr>
                                        <p:cTn id="23" dur="1000"/>
                                        <p:tgtEl>
                                          <p:spTgt spid="6"/>
                                        </p:tgtEl>
                                      </p:cBhvr>
                                    </p:animEffect>
                                  </p:childTnLst>
                                </p:cTn>
                              </p:par>
                            </p:childTnLst>
                          </p:cTn>
                        </p:par>
                      </p:childTnLst>
                    </p:cTn>
                  </p:par>
                  <p:par>
                    <p:cTn id="24" fill="hold">
                      <p:stCondLst>
                        <p:cond delay="indefinite"/>
                      </p:stCondLst>
                      <p:childTnLst>
                        <p:par>
                          <p:cTn id="25" fill="hold">
                            <p:stCondLst>
                              <p:cond delay="0"/>
                            </p:stCondLst>
                            <p:childTnLst>
                              <p:par>
                                <p:cTn id="26" presetID="55" presetClass="entr" presetSubtype="0" fill="hold" grpId="0" nodeType="clickEffect">
                                  <p:stCondLst>
                                    <p:cond delay="0"/>
                                  </p:stCondLst>
                                  <p:childTnLst>
                                    <p:set>
                                      <p:cBhvr>
                                        <p:cTn id="27" dur="1" fill="hold">
                                          <p:stCondLst>
                                            <p:cond delay="0"/>
                                          </p:stCondLst>
                                        </p:cTn>
                                        <p:tgtEl>
                                          <p:spTgt spid="7"/>
                                        </p:tgtEl>
                                        <p:attrNameLst>
                                          <p:attrName>style.visibility</p:attrName>
                                        </p:attrNameLst>
                                      </p:cBhvr>
                                      <p:to>
                                        <p:strVal val="visible"/>
                                      </p:to>
                                    </p:set>
                                    <p:anim calcmode="lin" valueType="num">
                                      <p:cBhvr>
                                        <p:cTn id="28" dur="1000" fill="hold"/>
                                        <p:tgtEl>
                                          <p:spTgt spid="7"/>
                                        </p:tgtEl>
                                        <p:attrNameLst>
                                          <p:attrName>ppt_w</p:attrName>
                                        </p:attrNameLst>
                                      </p:cBhvr>
                                      <p:tavLst>
                                        <p:tav tm="0">
                                          <p:val>
                                            <p:strVal val="#ppt_w*0.70"/>
                                          </p:val>
                                        </p:tav>
                                        <p:tav tm="100000">
                                          <p:val>
                                            <p:strVal val="#ppt_w"/>
                                          </p:val>
                                        </p:tav>
                                      </p:tavLst>
                                    </p:anim>
                                    <p:anim calcmode="lin" valueType="num">
                                      <p:cBhvr>
                                        <p:cTn id="29" dur="1000" fill="hold"/>
                                        <p:tgtEl>
                                          <p:spTgt spid="7"/>
                                        </p:tgtEl>
                                        <p:attrNameLst>
                                          <p:attrName>ppt_h</p:attrName>
                                        </p:attrNameLst>
                                      </p:cBhvr>
                                      <p:tavLst>
                                        <p:tav tm="0">
                                          <p:val>
                                            <p:strVal val="#ppt_h"/>
                                          </p:val>
                                        </p:tav>
                                        <p:tav tm="100000">
                                          <p:val>
                                            <p:strVal val="#ppt_h"/>
                                          </p:val>
                                        </p:tav>
                                      </p:tavLst>
                                    </p:anim>
                                    <p:animEffect transition="in" filter="fade">
                                      <p:cBhvr>
                                        <p:cTn id="30" dur="1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P spid="7" grpId="0" animBg="1"/>
      <p:bldP spid="4" grpId="0" animBg="1"/>
      <p:bldP spid="5" grpId="0" animBg="1"/>
    </p:bldLst>
  </p:timing>
</p:sld>
</file>

<file path=ppt/slides/slide2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144000" cy="1196752"/>
          </a:xfrm>
          <a:effectLst/>
        </p:spPr>
        <p:txBody>
          <a:bodyPr/>
          <a:lstStyle/>
          <a:p>
            <a:pPr algn="ctr">
              <a:defRPr/>
            </a:pPr>
            <a:r>
              <a:rPr lang="ar-JO" sz="4800" dirty="0">
                <a:solidFill>
                  <a:schemeClr val="tx1"/>
                </a:solidFill>
                <a:effectLst>
                  <a:glow rad="127000">
                    <a:schemeClr val="bg2"/>
                  </a:glow>
                </a:effectLst>
                <a:ea typeface="ＭＳ Ｐゴシック" charset="0"/>
                <a:cs typeface="ＭＳ Ｐゴシック" charset="0"/>
              </a:rPr>
              <a:t>الفكرة الرئيسية في فيلبي</a:t>
            </a:r>
            <a:endParaRPr lang="en-US" sz="4800" dirty="0">
              <a:solidFill>
                <a:schemeClr val="tx1"/>
              </a:solidFill>
              <a:effectLst>
                <a:glow rad="127000">
                  <a:schemeClr val="bg2"/>
                </a:glow>
              </a:effectLst>
              <a:ea typeface="ＭＳ Ｐゴシック" charset="0"/>
              <a:cs typeface="ＭＳ Ｐゴシック" charset="0"/>
            </a:endParaRPr>
          </a:p>
        </p:txBody>
      </p:sp>
      <p:sp>
        <p:nvSpPr>
          <p:cNvPr id="3" name="Rectangle 2"/>
          <p:cNvSpPr txBox="1">
            <a:spLocks noChangeArrowheads="1"/>
          </p:cNvSpPr>
          <p:nvPr/>
        </p:nvSpPr>
        <p:spPr bwMode="auto">
          <a:xfrm>
            <a:off x="1835696" y="1720528"/>
            <a:ext cx="7308304" cy="4228751"/>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29" tIns="45714" rIns="91429" bIns="45714" numCol="1" anchor="ctr" anchorCtr="0" compatLnSpc="1">
            <a:prstTxWarp prst="textNoShape">
              <a:avLst/>
            </a:prstTxWarp>
          </a:bodyPr>
          <a:lstStyle>
            <a:lvl1pPr eaLnBrk="0" hangingPunct="0">
              <a:defRPr sz="4800" b="1">
                <a:effectLst>
                  <a:glow rad="127000">
                    <a:schemeClr val="bg2"/>
                  </a:glow>
                </a:effectLst>
                <a:latin typeface="Arial" charset="0"/>
              </a:defRPr>
            </a:lvl1pPr>
            <a:lvl2pPr eaLnBrk="0" hangingPunct="0">
              <a:defRPr sz="4400" b="1">
                <a:solidFill>
                  <a:schemeClr val="tx2"/>
                </a:solidFill>
                <a:latin typeface="Arial" charset="0"/>
                <a:ea typeface="ＭＳ Ｐゴシック" charset="-128"/>
                <a:cs typeface="ＭＳ Ｐゴシック" charset="-128"/>
              </a:defRPr>
            </a:lvl2pPr>
            <a:lvl3pPr eaLnBrk="0" hangingPunct="0">
              <a:defRPr sz="4400" b="1">
                <a:solidFill>
                  <a:schemeClr val="tx2"/>
                </a:solidFill>
                <a:latin typeface="Arial" charset="0"/>
                <a:ea typeface="ＭＳ Ｐゴシック" charset="-128"/>
                <a:cs typeface="ＭＳ Ｐゴシック" charset="-128"/>
              </a:defRPr>
            </a:lvl3pPr>
            <a:lvl4pPr eaLnBrk="0" hangingPunct="0">
              <a:defRPr sz="4400" b="1">
                <a:solidFill>
                  <a:schemeClr val="tx2"/>
                </a:solidFill>
                <a:latin typeface="Arial" charset="0"/>
                <a:ea typeface="ＭＳ Ｐゴシック" charset="-128"/>
                <a:cs typeface="ＭＳ Ｐゴシック" charset="-128"/>
              </a:defRPr>
            </a:lvl4pPr>
            <a:lvl5pPr eaLnBrk="0" hangingPunct="0">
              <a:defRPr sz="4400" b="1">
                <a:solidFill>
                  <a:schemeClr val="tx2"/>
                </a:solidFill>
                <a:latin typeface="Arial" charset="0"/>
                <a:ea typeface="ＭＳ Ｐゴシック" charset="-128"/>
                <a:cs typeface="ＭＳ Ｐゴシック" charset="-128"/>
              </a:defRPr>
            </a:lvl5pPr>
            <a:lvl6pPr marL="457146" fontAlgn="base">
              <a:spcBef>
                <a:spcPct val="0"/>
              </a:spcBef>
              <a:spcAft>
                <a:spcPct val="0"/>
              </a:spcAft>
              <a:defRPr sz="4400">
                <a:solidFill>
                  <a:schemeClr val="tx2"/>
                </a:solidFill>
                <a:latin typeface="Times New Roman" pitchFamily="-111" charset="0"/>
              </a:defRPr>
            </a:lvl6pPr>
            <a:lvl7pPr marL="914293" fontAlgn="base">
              <a:spcBef>
                <a:spcPct val="0"/>
              </a:spcBef>
              <a:spcAft>
                <a:spcPct val="0"/>
              </a:spcAft>
              <a:defRPr sz="4400">
                <a:solidFill>
                  <a:schemeClr val="tx2"/>
                </a:solidFill>
                <a:latin typeface="Times New Roman" pitchFamily="-111" charset="0"/>
              </a:defRPr>
            </a:lvl7pPr>
            <a:lvl8pPr marL="1371440" fontAlgn="base">
              <a:spcBef>
                <a:spcPct val="0"/>
              </a:spcBef>
              <a:spcAft>
                <a:spcPct val="0"/>
              </a:spcAft>
              <a:defRPr sz="4400">
                <a:solidFill>
                  <a:schemeClr val="tx2"/>
                </a:solidFill>
                <a:latin typeface="Times New Roman" pitchFamily="-111" charset="0"/>
              </a:defRPr>
            </a:lvl8pPr>
            <a:lvl9pPr marL="1828586" fontAlgn="base">
              <a:spcBef>
                <a:spcPct val="0"/>
              </a:spcBef>
              <a:spcAft>
                <a:spcPct val="0"/>
              </a:spcAft>
              <a:defRPr sz="4400">
                <a:solidFill>
                  <a:schemeClr val="tx2"/>
                </a:solidFill>
                <a:latin typeface="Times New Roman" pitchFamily="-111"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400" u="none" strike="noStrike" kern="1200" cap="none" spc="0" normalizeH="0" baseline="0" noProof="0" dirty="0">
                <a:ln>
                  <a:noFill/>
                </a:ln>
                <a:solidFill>
                  <a:srgbClr val="EAEAEA"/>
                </a:solidFill>
                <a:effectLst>
                  <a:glow rad="127000">
                    <a:srgbClr val="200B5B"/>
                  </a:glow>
                </a:effectLst>
                <a:uLnTx/>
                <a:uFillTx/>
                <a:latin typeface="Arial" panose="020B0604020202020204" pitchFamily="34" charset="0"/>
                <a:ea typeface="ＭＳ Ｐゴシック" charset="0"/>
              </a:rPr>
              <a:t>التمثل ب</a:t>
            </a:r>
            <a:r>
              <a:rPr kumimoji="0" lang="ar-JO" sz="4400" u="none" strike="noStrike" kern="1200" cap="none" spc="0" normalizeH="0" baseline="0" noProof="0" dirty="0">
                <a:ln>
                  <a:noFill/>
                </a:ln>
                <a:solidFill>
                  <a:srgbClr val="FFFF00"/>
                </a:solidFill>
                <a:effectLst>
                  <a:glow rad="127000">
                    <a:srgbClr val="200B5B"/>
                  </a:glow>
                </a:effectLst>
                <a:uLnTx/>
                <a:uFillTx/>
                <a:latin typeface="Arial" panose="020B0604020202020204" pitchFamily="34" charset="0"/>
                <a:ea typeface="ＭＳ Ｐゴシック" charset="0"/>
              </a:rPr>
              <a:t>فكر</a:t>
            </a:r>
            <a:r>
              <a:rPr kumimoji="0" lang="ar-JO" sz="4400" u="none" strike="noStrike" kern="1200" cap="none" spc="0" normalizeH="0" baseline="0" noProof="0" dirty="0">
                <a:ln>
                  <a:noFill/>
                </a:ln>
                <a:solidFill>
                  <a:srgbClr val="EAEAEA"/>
                </a:solidFill>
                <a:effectLst>
                  <a:glow rad="127000">
                    <a:srgbClr val="200B5B"/>
                  </a:glow>
                </a:effectLst>
                <a:uLnTx/>
                <a:uFillTx/>
                <a:latin typeface="Arial" panose="020B0604020202020204" pitchFamily="34" charset="0"/>
                <a:ea typeface="ＭＳ Ｐゴシック" charset="0"/>
              </a:rPr>
              <a:t> قيامة المسيح يأتي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400" u="none" strike="noStrike" kern="1200" cap="none" spc="0" normalizeH="0" baseline="0" noProof="0" dirty="0">
                <a:ln>
                  <a:noFill/>
                </a:ln>
                <a:solidFill>
                  <a:srgbClr val="EAEAEA"/>
                </a:solidFill>
                <a:effectLst>
                  <a:glow rad="127000">
                    <a:srgbClr val="200B5B"/>
                  </a:glow>
                </a:effectLst>
                <a:uLnTx/>
                <a:uFillTx/>
                <a:latin typeface="Arial" panose="020B0604020202020204" pitchFamily="34" charset="0"/>
                <a:ea typeface="ＭＳ Ｐゴシック" charset="0"/>
              </a:rPr>
              <a:t>بالفرح و الإتضاع و الحماية و السلام</a:t>
            </a:r>
            <a:endParaRPr kumimoji="0" lang="en-US" sz="4400" u="none" strike="noStrike" kern="1200" cap="none" spc="0" normalizeH="0" baseline="0" noProof="0" dirty="0">
              <a:ln>
                <a:noFill/>
              </a:ln>
              <a:solidFill>
                <a:srgbClr val="EAEAEA"/>
              </a:solidFill>
              <a:effectLst>
                <a:glow rad="127000">
                  <a:srgbClr val="200B5B"/>
                </a:glow>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4264044843"/>
      </p:ext>
    </p:extLst>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14" name="Picture 1" descr="Picture 1"/>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4415" name="Rectangle 2"/>
          <p:cNvSpPr txBox="1">
            <a:spLocks noGrp="1"/>
          </p:cNvSpPr>
          <p:nvPr>
            <p:ph type="title"/>
          </p:nvPr>
        </p:nvSpPr>
        <p:spPr>
          <a:xfrm>
            <a:off x="685800" y="152400"/>
            <a:ext cx="7772400" cy="1143000"/>
          </a:xfrm>
          <a:prstGeom prst="rect">
            <a:avLst/>
          </a:prstGeom>
          <a:effectLst>
            <a:outerShdw blurRad="63500" dist="107762" dir="2700000" rotWithShape="0">
              <a:srgbClr val="000000">
                <a:alpha val="74998"/>
              </a:srgbClr>
            </a:outerShdw>
          </a:effectLst>
        </p:spPr>
        <p:txBody>
          <a:bodyPr>
            <a:noAutofit/>
          </a:bodyPr>
          <a:lstStyle/>
          <a:p>
            <a:pPr defTabSz="768095">
              <a:defRPr sz="6719"/>
            </a:pPr>
            <a:r>
              <a:rPr lang="ar-SA" sz="8000" dirty="0">
                <a:ea typeface="ＭＳ Ｐゴシック"/>
                <a:sym typeface="ＭＳ Ｐゴシック"/>
              </a:rPr>
              <a:t>مرقس١-٨ </a:t>
            </a:r>
            <a:endParaRPr sz="8000" dirty="0"/>
          </a:p>
        </p:txBody>
      </p:sp>
      <p:grpSp>
        <p:nvGrpSpPr>
          <p:cNvPr id="4418" name="Rectangle 4"/>
          <p:cNvGrpSpPr/>
          <p:nvPr/>
        </p:nvGrpSpPr>
        <p:grpSpPr>
          <a:xfrm>
            <a:off x="-36514" y="6381326"/>
            <a:ext cx="9180516" cy="476675"/>
            <a:chOff x="-1" y="-1"/>
            <a:chExt cx="9180514" cy="476674"/>
          </a:xfrm>
        </p:grpSpPr>
        <p:sp>
          <p:nvSpPr>
            <p:cNvPr id="4416" name="Rectangle"/>
            <p:cNvSpPr/>
            <p:nvPr/>
          </p:nvSpPr>
          <p:spPr>
            <a:xfrm>
              <a:off x="-1" y="-1"/>
              <a:ext cx="9180514" cy="476674"/>
            </a:xfrm>
            <a:prstGeom prst="rect">
              <a:avLst/>
            </a:prstGeom>
            <a:solidFill>
              <a:srgbClr val="000514"/>
            </a:solidFill>
            <a:ln w="12700" cap="flat">
              <a:noFill/>
              <a:miter lim="400000"/>
            </a:ln>
            <a:effectLst>
              <a:outerShdw blurRad="63500" dist="35921" dir="2700000" rotWithShape="0">
                <a:srgbClr val="000514">
                  <a:alpha val="74998"/>
                </a:srgbClr>
              </a:outerShdw>
            </a:effectLst>
          </p:spPr>
          <p:txBody>
            <a:bodyPr wrap="square" lIns="45719" tIns="45719" rIns="45719" bIns="45719" numCol="1" anchor="ctr">
              <a:noAutofit/>
            </a:bodyPr>
            <a:lstStyle/>
            <a:p>
              <a:pPr marL="0" marR="0" lvl="0" indent="0" algn="ctr" defTabSz="457200" rtl="0" eaLnBrk="1" fontAlgn="auto" latinLnBrk="0" hangingPunct="0">
                <a:lnSpc>
                  <a:spcPct val="100000"/>
                </a:lnSpc>
                <a:spcBef>
                  <a:spcPts val="500"/>
                </a:spcBef>
                <a:spcAft>
                  <a:spcPts val="0"/>
                </a:spcAft>
                <a:buClrTx/>
                <a:buSzTx/>
                <a:buFontTx/>
                <a:buNone/>
                <a:tabLst/>
                <a:defRPr>
                  <a:latin typeface="Times New Roman"/>
                  <a:ea typeface="Times New Roman"/>
                  <a:cs typeface="Times New Roman"/>
                  <a:sym typeface="Times New Roman"/>
                </a:defRPr>
              </a:pPr>
              <a:endParaRPr kumimoji="0" sz="2400" b="1" u="none" strike="noStrike" kern="0" cap="none" spc="0" normalizeH="0" baseline="0" noProof="0" dirty="0">
                <a:ln>
                  <a:noFill/>
                </a:ln>
                <a:solidFill>
                  <a:srgbClr val="8383AD"/>
                </a:solidFill>
                <a:effectLst/>
                <a:uLnTx/>
                <a:uFillTx/>
                <a:latin typeface="Arial" panose="020B0604020202020204" pitchFamily="34" charset="0"/>
                <a:cs typeface="Arial" panose="020B0604020202020204" pitchFamily="34" charset="0"/>
                <a:sym typeface="Times New Roman"/>
              </a:endParaRPr>
            </a:p>
          </p:txBody>
        </p:sp>
        <p:sp>
          <p:nvSpPr>
            <p:cNvPr id="4417" name="د. ريك جريفيث•   مركز الدراسات اللاهوتية الأردني• BibleStudyDownloads.org"/>
            <p:cNvSpPr txBox="1"/>
            <p:nvPr/>
          </p:nvSpPr>
          <p:spPr>
            <a:xfrm>
              <a:off x="45719" y="38283"/>
              <a:ext cx="9089074" cy="400107"/>
            </a:xfrm>
            <a:prstGeom prst="rect">
              <a:avLst/>
            </a:prstGeom>
            <a:noFill/>
            <a:ln w="12700" cap="flat">
              <a:noFill/>
              <a:miter lim="400000"/>
            </a:ln>
            <a:effectLst/>
            <a:extLst>
              <a:ext uri="{C572A759-6A51-4108-AA02-DFA0A04FC94B}">
                <ma14:wrappingTextBoxFlag xmlns:ma14="http://schemas.microsoft.com/office/mac/drawingml/2011/main" xmlns:a14="http://schemas.microsoft.com/office/drawing/2010/main" xmlns:m="http://schemas.openxmlformats.org/officeDocument/2006/math" xmlns="" val="1"/>
              </a:ext>
            </a:extLst>
          </p:spPr>
          <p:txBody>
            <a:bodyPr wrap="square" lIns="45719" tIns="45719" rIns="45719" bIns="45719" numCol="1" anchor="ctr">
              <a:spAutoFit/>
            </a:bodyPr>
            <a:lstStyle/>
            <a:p>
              <a:pPr marL="0" marR="0" lvl="0" indent="0" algn="ctr" defTabSz="457200" rtl="1" eaLnBrk="1" fontAlgn="auto" latinLnBrk="0" hangingPunct="0">
                <a:lnSpc>
                  <a:spcPct val="100000"/>
                </a:lnSpc>
                <a:spcBef>
                  <a:spcPts val="400"/>
                </a:spcBef>
                <a:spcAft>
                  <a:spcPts val="0"/>
                </a:spcAft>
                <a:buClrTx/>
                <a:buSzTx/>
                <a:buFontTx/>
                <a:buNone/>
                <a:tabLst/>
                <a:defRPr sz="2000" b="1">
                  <a:solidFill>
                    <a:srgbClr val="FFFFFF"/>
                  </a:solidFill>
                  <a:effectLst>
                    <a:outerShdw blurRad="38100" dist="38100" dir="2700000" rotWithShape="0">
                      <a:srgbClr val="000000"/>
                    </a:outerShdw>
                  </a:effectLst>
                </a:defRPr>
              </a:pPr>
              <a:r>
                <a:rPr kumimoji="0" sz="2000" b="1" u="none" strike="noStrike" kern="0" cap="none" spc="0" normalizeH="0" baseline="0" noProof="0" dirty="0">
                  <a:ln>
                    <a:noFill/>
                  </a:ln>
                  <a:solidFill>
                    <a:srgbClr val="FFFFFF"/>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د. ريك جريفيث•  </a:t>
              </a:r>
              <a:r>
                <a:rPr kumimoji="0" lang="ar-JO" sz="2000" b="1" u="none" strike="noStrike" kern="0" cap="none" spc="0" normalizeH="0" baseline="0" noProof="0" dirty="0">
                  <a:ln>
                    <a:noFill/>
                  </a:ln>
                  <a:solidFill>
                    <a:srgbClr val="FFFFFF"/>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a:t>
              </a:r>
              <a:r>
                <a:rPr kumimoji="0" lang="en-US" sz="2000" b="1" u="none" strike="noStrike" kern="0" cap="none" spc="0" normalizeH="0" baseline="0" noProof="0" dirty="0">
                  <a:ln>
                    <a:noFill/>
                  </a:ln>
                  <a:solidFill>
                    <a:srgbClr val="FFFFFF"/>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a:t>
              </a:r>
              <a:r>
                <a:rPr kumimoji="0" lang="ar-JO" sz="2000" b="1" u="none" strike="noStrike" kern="0" cap="none" spc="0" normalizeH="0" baseline="0" noProof="0" dirty="0">
                  <a:ln>
                    <a:noFill/>
                  </a:ln>
                  <a:solidFill>
                    <a:srgbClr val="FFFFFF"/>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مؤسسة</a:t>
              </a:r>
              <a:r>
                <a:rPr kumimoji="0" sz="2000" b="1" u="none" strike="noStrike" kern="0" cap="none" spc="0" normalizeH="0" baseline="0" noProof="0" dirty="0">
                  <a:ln>
                    <a:noFill/>
                  </a:ln>
                  <a:solidFill>
                    <a:srgbClr val="FFFFFF"/>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الدراسات اللاهوتية الأردن</a:t>
              </a:r>
              <a:r>
                <a:rPr kumimoji="0" lang="ar-JO" sz="2000" b="1" u="none" strike="noStrike" kern="0" cap="none" spc="0" normalizeH="0" baseline="0" noProof="0" dirty="0">
                  <a:ln>
                    <a:noFill/>
                  </a:ln>
                  <a:solidFill>
                    <a:srgbClr val="FFFFFF"/>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ية  </a:t>
              </a:r>
              <a:r>
                <a:rPr kumimoji="0" lang="en-US" sz="2000" b="1" u="none" strike="noStrike" kern="0" cap="none" spc="0" normalizeH="0" baseline="0" noProof="0" dirty="0">
                  <a:ln>
                    <a:noFill/>
                  </a:ln>
                  <a:solidFill>
                    <a:srgbClr val="FFFFFF"/>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a:t>
              </a:r>
              <a:r>
                <a:rPr kumimoji="0" lang="ar-JO" sz="2000" b="1" u="none" strike="noStrike" kern="0" cap="none" spc="0" normalizeH="0" baseline="0" noProof="0" dirty="0">
                  <a:ln>
                    <a:noFill/>
                  </a:ln>
                  <a:solidFill>
                    <a:srgbClr val="FFFFFF"/>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a:t>
              </a:r>
              <a:r>
                <a:rPr kumimoji="0" lang="en-US" sz="2000" b="1" u="none" strike="noStrike" kern="0" cap="none" spc="0" normalizeH="0" baseline="0" noProof="0" dirty="0">
                  <a:ln>
                    <a:noFill/>
                  </a:ln>
                  <a:solidFill>
                    <a:srgbClr val="FFFFFF"/>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a:t>
              </a:r>
              <a:r>
                <a:rPr kumimoji="0" sz="2000" b="1" u="none" strike="noStrike" kern="0" cap="none" spc="0" normalizeH="0" baseline="0" noProof="0" dirty="0">
                  <a:ln>
                    <a:noFill/>
                  </a:ln>
                  <a:solidFill>
                    <a:srgbClr val="FFFFFF"/>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BibleStudyDownloads.org</a:t>
              </a:r>
            </a:p>
          </p:txBody>
        </p:sp>
      </p:gr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iterate>
                                    <p:tmAbs val="0"/>
                                  </p:iterate>
                                  <p:childTnLst>
                                    <p:set>
                                      <p:cBhvr>
                                        <p:cTn id="6" fill="hold"/>
                                        <p:tgtEl>
                                          <p:spTgt spid="4415"/>
                                        </p:tgtEl>
                                        <p:attrNameLst>
                                          <p:attrName>style.visibility</p:attrName>
                                        </p:attrNameLst>
                                      </p:cBhvr>
                                      <p:to>
                                        <p:strVal val="visible"/>
                                      </p:to>
                                    </p:set>
                                    <p:animEffect transition="in" filter="blinds(horizontal)">
                                      <p:cBhvr>
                                        <p:cTn id="7" dur="500"/>
                                        <p:tgtEl>
                                          <p:spTgt spid="441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15" grpId="0" animBg="1" advAuto="0"/>
    </p:bldLst>
  </p:timing>
</p:sld>
</file>

<file path=ppt/slides/slide2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Rectangle 1">
            <a:extLst>
              <a:ext uri="{FF2B5EF4-FFF2-40B4-BE49-F238E27FC236}">
                <a16:creationId xmlns:a16="http://schemas.microsoft.com/office/drawing/2014/main" id="{F8AE3844-1481-344A-B869-C2AD76BFB93D}"/>
              </a:ext>
            </a:extLst>
          </p:cNvPr>
          <p:cNvSpPr/>
          <p:nvPr/>
        </p:nvSpPr>
        <p:spPr bwMode="auto">
          <a:xfrm>
            <a:off x="-108520" y="-99392"/>
            <a:ext cx="9361040" cy="7056784"/>
          </a:xfrm>
          <a:prstGeom prst="rect">
            <a:avLst/>
          </a:prstGeom>
          <a:gradFill>
            <a:gsLst>
              <a:gs pos="0">
                <a:schemeClr val="bg1"/>
              </a:gs>
              <a:gs pos="83000">
                <a:schemeClr val="accent1">
                  <a:lumMod val="45000"/>
                  <a:lumOff val="55000"/>
                </a:schemeClr>
              </a:gs>
              <a:gs pos="100000">
                <a:schemeClr val="bg1"/>
              </a:gs>
            </a:gsLst>
            <a:lin ang="5400000" scaled="1"/>
          </a:gra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BONES" pitchFamily="-105" charset="0"/>
              <a:ea typeface="ＭＳ Ｐゴシック" charset="0"/>
            </a:endParaRPr>
          </a:p>
        </p:txBody>
      </p:sp>
      <p:sp>
        <p:nvSpPr>
          <p:cNvPr id="672769" name="Title 1"/>
          <p:cNvSpPr>
            <a:spLocks noGrp="1"/>
          </p:cNvSpPr>
          <p:nvPr>
            <p:ph type="title"/>
          </p:nvPr>
        </p:nvSpPr>
        <p:spPr>
          <a:xfrm rot="5400000">
            <a:off x="5134094" y="2857500"/>
            <a:ext cx="6858000" cy="1143000"/>
          </a:xfrm>
        </p:spPr>
        <p:txBody>
          <a:bodyPr/>
          <a:lstStyle/>
          <a:p>
            <a:r>
              <a:rPr lang="ar-JO" sz="6000" b="1">
                <a:solidFill>
                  <a:schemeClr val="tx1"/>
                </a:solidFill>
                <a:effectLst/>
                <a:latin typeface="Arial Black" charset="0"/>
                <a:ea typeface="ＭＳ Ｐゴシック" charset="0"/>
                <a:cs typeface="ＭＳ Ｐゴシック" charset="0"/>
              </a:rPr>
              <a:t>فيلبي 4: 13</a:t>
            </a:r>
            <a:endParaRPr lang="en-US" sz="6000" b="1">
              <a:solidFill>
                <a:schemeClr val="tx1"/>
              </a:solidFill>
              <a:effectLst/>
              <a:latin typeface="Arial Black" charset="0"/>
              <a:ea typeface="ＭＳ Ｐゴシック" charset="0"/>
              <a:cs typeface="ＭＳ Ｐゴシック" charset="0"/>
            </a:endParaRPr>
          </a:p>
        </p:txBody>
      </p:sp>
      <p:sp>
        <p:nvSpPr>
          <p:cNvPr id="4" name="Title 1">
            <a:extLst>
              <a:ext uri="{FF2B5EF4-FFF2-40B4-BE49-F238E27FC236}">
                <a16:creationId xmlns:a16="http://schemas.microsoft.com/office/drawing/2014/main" id="{FD161315-EAD2-B344-9894-527C1544644C}"/>
              </a:ext>
            </a:extLst>
          </p:cNvPr>
          <p:cNvSpPr txBox="1">
            <a:spLocks/>
          </p:cNvSpPr>
          <p:nvPr/>
        </p:nvSpPr>
        <p:spPr bwMode="auto">
          <a:xfrm>
            <a:off x="454014" y="149088"/>
            <a:ext cx="7560840" cy="6858000"/>
          </a:xfrm>
          <a:prstGeom prst="rect">
            <a:avLst/>
          </a:prstGeom>
          <a:noFill/>
          <a:ln w="9525">
            <a:noFill/>
            <a:miter lim="800000"/>
            <a:headEnd/>
            <a:tailEnd/>
          </a:ln>
        </p:spPr>
        <p:txBody>
          <a:bodyPr vert="horz" wrap="square" lIns="91429" tIns="45714" rIns="91429" bIns="45714" numCol="1" anchor="ctr" anchorCtr="0" compatLnSpc="1">
            <a:prstTxWarp prst="textNoShape">
              <a:avLst/>
            </a:prstTxWarp>
          </a:bodyPr>
          <a:lstStyle>
            <a:lvl1pPr algn="ctr" rtl="0" eaLnBrk="0" fontAlgn="base" hangingPunct="0">
              <a:spcBef>
                <a:spcPct val="0"/>
              </a:spcBef>
              <a:spcAft>
                <a:spcPct val="0"/>
              </a:spcAft>
              <a:defRPr sz="4000">
                <a:solidFill>
                  <a:schemeClr val="tx2"/>
                </a:solidFill>
                <a:effectLst>
                  <a:outerShdw blurRad="38100" dist="38100" dir="2700000" algn="tl">
                    <a:srgbClr val="000000">
                      <a:alpha val="43137"/>
                    </a:srgbClr>
                  </a:outerShdw>
                </a:effectLst>
                <a:latin typeface="+mj-lt"/>
                <a:ea typeface="ＭＳ Ｐゴシック" pitchFamily="-105" charset="-128"/>
                <a:cs typeface="ＭＳ Ｐゴシック" pitchFamily="-105" charset="-128"/>
              </a:defRPr>
            </a:lvl1pPr>
            <a:lvl2pPr algn="ctr" rtl="0" eaLnBrk="0" fontAlgn="base" hangingPunct="0">
              <a:spcBef>
                <a:spcPct val="0"/>
              </a:spcBef>
              <a:spcAft>
                <a:spcPct val="0"/>
              </a:spcAft>
              <a:defRPr sz="4000">
                <a:solidFill>
                  <a:schemeClr val="tx2"/>
                </a:solidFill>
                <a:latin typeface="Arial Black" pitchFamily="-105" charset="0"/>
                <a:ea typeface="ＭＳ Ｐゴシック" pitchFamily="-105" charset="-128"/>
                <a:cs typeface="ＭＳ Ｐゴシック" pitchFamily="-105" charset="-128"/>
              </a:defRPr>
            </a:lvl2pPr>
            <a:lvl3pPr algn="ctr" rtl="0" eaLnBrk="0" fontAlgn="base" hangingPunct="0">
              <a:spcBef>
                <a:spcPct val="0"/>
              </a:spcBef>
              <a:spcAft>
                <a:spcPct val="0"/>
              </a:spcAft>
              <a:defRPr sz="4000">
                <a:solidFill>
                  <a:schemeClr val="tx2"/>
                </a:solidFill>
                <a:latin typeface="Arial Black" pitchFamily="-105" charset="0"/>
                <a:ea typeface="ＭＳ Ｐゴシック" pitchFamily="-105" charset="-128"/>
                <a:cs typeface="ＭＳ Ｐゴシック" pitchFamily="-105" charset="-128"/>
              </a:defRPr>
            </a:lvl3pPr>
            <a:lvl4pPr algn="ctr" rtl="0" eaLnBrk="0" fontAlgn="base" hangingPunct="0">
              <a:spcBef>
                <a:spcPct val="0"/>
              </a:spcBef>
              <a:spcAft>
                <a:spcPct val="0"/>
              </a:spcAft>
              <a:defRPr sz="4000">
                <a:solidFill>
                  <a:schemeClr val="tx2"/>
                </a:solidFill>
                <a:latin typeface="Arial Black" pitchFamily="-105" charset="0"/>
                <a:ea typeface="ＭＳ Ｐゴシック" pitchFamily="-105" charset="-128"/>
                <a:cs typeface="ＭＳ Ｐゴシック" pitchFamily="-105" charset="-128"/>
              </a:defRPr>
            </a:lvl4pPr>
            <a:lvl5pPr algn="ctr" rtl="0" eaLnBrk="0" fontAlgn="base" hangingPunct="0">
              <a:spcBef>
                <a:spcPct val="0"/>
              </a:spcBef>
              <a:spcAft>
                <a:spcPct val="0"/>
              </a:spcAft>
              <a:defRPr sz="4000">
                <a:solidFill>
                  <a:schemeClr val="tx2"/>
                </a:solidFill>
                <a:latin typeface="Arial Black" pitchFamily="-105" charset="0"/>
                <a:ea typeface="ＭＳ Ｐゴシック" pitchFamily="-105" charset="-128"/>
                <a:cs typeface="ＭＳ Ｐゴシック" pitchFamily="-105" charset="-128"/>
              </a:defRPr>
            </a:lvl5pPr>
            <a:lvl6pPr marL="457146" algn="ctr" rtl="0" fontAlgn="base">
              <a:spcBef>
                <a:spcPct val="0"/>
              </a:spcBef>
              <a:spcAft>
                <a:spcPct val="0"/>
              </a:spcAft>
              <a:defRPr sz="4400">
                <a:solidFill>
                  <a:schemeClr val="tx2"/>
                </a:solidFill>
                <a:latin typeface="Arial Black" pitchFamily="-105" charset="0"/>
              </a:defRPr>
            </a:lvl6pPr>
            <a:lvl7pPr marL="914293" algn="ctr" rtl="0" fontAlgn="base">
              <a:spcBef>
                <a:spcPct val="0"/>
              </a:spcBef>
              <a:spcAft>
                <a:spcPct val="0"/>
              </a:spcAft>
              <a:defRPr sz="4400">
                <a:solidFill>
                  <a:schemeClr val="tx2"/>
                </a:solidFill>
                <a:latin typeface="Arial Black" pitchFamily="-105" charset="0"/>
              </a:defRPr>
            </a:lvl7pPr>
            <a:lvl8pPr marL="1371440" algn="ctr" rtl="0" fontAlgn="base">
              <a:spcBef>
                <a:spcPct val="0"/>
              </a:spcBef>
              <a:spcAft>
                <a:spcPct val="0"/>
              </a:spcAft>
              <a:defRPr sz="4400">
                <a:solidFill>
                  <a:schemeClr val="tx2"/>
                </a:solidFill>
                <a:latin typeface="Arial Black" pitchFamily="-105" charset="0"/>
              </a:defRPr>
            </a:lvl8pPr>
            <a:lvl9pPr marL="1828586" algn="ctr" rtl="0" fontAlgn="base">
              <a:spcBef>
                <a:spcPct val="0"/>
              </a:spcBef>
              <a:spcAft>
                <a:spcPct val="0"/>
              </a:spcAft>
              <a:defRPr sz="4400">
                <a:solidFill>
                  <a:schemeClr val="tx2"/>
                </a:solidFill>
                <a:latin typeface="Arial Black" pitchFamily="-105"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7200" b="1" u="none" strike="noStrike" kern="0" cap="none" spc="0" normalizeH="0" baseline="0" noProof="0" dirty="0" err="1">
                <a:ln>
                  <a:noFill/>
                </a:ln>
                <a:solidFill>
                  <a:srgbClr val="FFFFFF"/>
                </a:solidFill>
                <a:effectLst/>
                <a:uLnTx/>
                <a:uFillTx/>
                <a:latin typeface="Arial" panose="020B0604020202020204" pitchFamily="34" charset="0"/>
                <a:ea typeface="ＭＳ Ｐゴシック" charset="0"/>
                <a:cs typeface="Arial" panose="020B0604020202020204" pitchFamily="34" charset="0"/>
              </a:rPr>
              <a:t>ا</a:t>
            </a:r>
            <a:r>
              <a:rPr kumimoji="0" lang="ar-JO" sz="7200" b="1" u="none" strike="noStrike" kern="0" cap="none" spc="0" normalizeH="0" baseline="0" noProof="0" dirty="0">
                <a:ln>
                  <a:noFill/>
                </a:ln>
                <a:solidFill>
                  <a:srgbClr val="FFFFFF"/>
                </a:solidFill>
                <a:effectLst/>
                <a:uLnTx/>
                <a:uFillTx/>
                <a:latin typeface="Arial" panose="020B0604020202020204" pitchFamily="34" charset="0"/>
                <a:ea typeface="Accordance" panose="00000400000000000000" pitchFamily="2" charset="-79"/>
                <a:cs typeface="Arial" panose="020B0604020202020204" pitchFamily="34" charset="0"/>
              </a:rPr>
              <a:t>ستطيع </a:t>
            </a:r>
            <a:r>
              <a:rPr kumimoji="0" lang="ar-JO" sz="7200" b="1" i="0" u="none" strike="noStrike" kern="0" cap="none" spc="0" normalizeH="0" baseline="0" noProof="0" dirty="0">
                <a:ln>
                  <a:noFill/>
                </a:ln>
                <a:solidFill>
                  <a:srgbClr val="FFFFFF"/>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t>كل شيء</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7200" b="1" i="0" u="none" strike="noStrike" kern="0" cap="none" spc="0" normalizeH="0" baseline="0" noProof="0" dirty="0">
                <a:ln>
                  <a:noFill/>
                </a:ln>
                <a:solidFill>
                  <a:srgbClr val="FFFFFF"/>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t>في المسيح</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7200" b="1" i="0" u="none" strike="noStrike" kern="0" cap="none" spc="0" normalizeH="0" baseline="0" noProof="0" dirty="0">
                <a:ln>
                  <a:noFill/>
                </a:ln>
                <a:solidFill>
                  <a:srgbClr val="FFFFFF"/>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t>الذي يقويني</a:t>
            </a:r>
            <a:endParaRPr kumimoji="0" lang="en-US" sz="7200" b="1" i="0" u="none" strike="noStrike" kern="0" cap="none" spc="0" normalizeH="0" baseline="0" noProof="0" dirty="0">
              <a:ln>
                <a:noFill/>
              </a:ln>
              <a:solidFill>
                <a:srgbClr val="FFFFFF"/>
              </a:solidFill>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endParaRPr>
          </a:p>
        </p:txBody>
      </p:sp>
    </p:spTree>
    <p:extLst>
      <p:ext uri="{BB962C8B-B14F-4D97-AF65-F5344CB8AC3E}">
        <p14:creationId xmlns:p14="http://schemas.microsoft.com/office/powerpoint/2010/main" val="3123609027"/>
      </p:ext>
    </p:extLst>
  </p:cSld>
  <p:clrMapOvr>
    <a:masterClrMapping/>
  </p:clrMapOvr>
</p:sld>
</file>

<file path=ppt/slides/slide2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1574800" y="0"/>
            <a:ext cx="9070975" cy="1143000"/>
          </a:xfrm>
        </p:spPr>
        <p:txBody>
          <a:bodyPr/>
          <a:lstStyle/>
          <a:p>
            <a:pPr algn="r"/>
            <a:r>
              <a:rPr lang="en-US" dirty="0">
                <a:solidFill>
                  <a:schemeClr val="tx1"/>
                </a:solidFill>
              </a:rPr>
              <a:t>Black</a:t>
            </a:r>
          </a:p>
        </p:txBody>
      </p:sp>
    </p:spTree>
    <p:extLst>
      <p:ext uri="{BB962C8B-B14F-4D97-AF65-F5344CB8AC3E}">
        <p14:creationId xmlns:p14="http://schemas.microsoft.com/office/powerpoint/2010/main" val="1407696988"/>
      </p:ext>
    </p:extLst>
  </p:cSld>
  <p:clrMapOvr>
    <a:masterClrMapping/>
  </p:clrMapOvr>
  <p:transition/>
</p:sld>
</file>

<file path=ppt/slides/slide222.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grpSp>
        <p:nvGrpSpPr>
          <p:cNvPr id="9" name="Group 8">
            <a:extLst>
              <a:ext uri="{FF2B5EF4-FFF2-40B4-BE49-F238E27FC236}">
                <a16:creationId xmlns:a16="http://schemas.microsoft.com/office/drawing/2014/main" id="{0119B0C1-1F36-EE57-7236-E98C6B448159}"/>
              </a:ext>
            </a:extLst>
          </p:cNvPr>
          <p:cNvGrpSpPr/>
          <p:nvPr/>
        </p:nvGrpSpPr>
        <p:grpSpPr>
          <a:xfrm>
            <a:off x="-23813" y="-35244"/>
            <a:ext cx="9220730" cy="6893244"/>
            <a:chOff x="-23813" y="-35244"/>
            <a:chExt cx="9220730" cy="6893244"/>
          </a:xfrm>
        </p:grpSpPr>
        <p:pic>
          <p:nvPicPr>
            <p:cNvPr id="10" name="Picture 2" descr="https://127xwr2qcfsvmn8a91nbd428-wpengine.netdna-ssl.com/wp-content/uploads/IMG-Can-Patient-Safety-Be-Protected-After-a-Cyber-Attack_.jpg">
              <a:extLst>
                <a:ext uri="{FF2B5EF4-FFF2-40B4-BE49-F238E27FC236}">
                  <a16:creationId xmlns:a16="http://schemas.microsoft.com/office/drawing/2014/main" id="{90F35E3D-D384-D360-1E69-4210195DAF7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35496" y="0"/>
              <a:ext cx="9150112" cy="6858000"/>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 descr="https://www.vandolph.co.za/vandolphsa/wp-content/uploads/2016/07/security.jpg">
              <a:extLst>
                <a:ext uri="{FF2B5EF4-FFF2-40B4-BE49-F238E27FC236}">
                  <a16:creationId xmlns:a16="http://schemas.microsoft.com/office/drawing/2014/main" id="{2DDEC14E-6E30-4231-4E42-B48842377279}"/>
                </a:ext>
              </a:extLst>
            </p:cNvPr>
            <p:cNvPicPr>
              <a:picLocks noChangeAspect="1" noChangeArrowheads="1"/>
            </p:cNvPicPr>
            <p:nvPr/>
          </p:nvPicPr>
          <p:blipFill>
            <a:blip r:embed="rId5">
              <a:extLst>
                <a:ext uri="{28A0092B-C50C-407E-A947-70E740481C1C}">
                  <a14:useLocalDpi xmlns:a14="http://schemas.microsoft.com/office/drawing/2010/main" val="0"/>
                </a:ext>
              </a:extLst>
            </a:blip>
            <a:srcRect/>
            <a:stretch>
              <a:fillRect/>
            </a:stretch>
          </p:blipFill>
          <p:spPr bwMode="auto">
            <a:xfrm>
              <a:off x="-23813" y="-35244"/>
              <a:ext cx="9220730" cy="5192435"/>
            </a:xfrm>
            <a:prstGeom prst="rect">
              <a:avLst/>
            </a:prstGeom>
            <a:noFill/>
            <a:extLst>
              <a:ext uri="{909E8E84-426E-40DD-AFC4-6F175D3DCCD1}">
                <a14:hiddenFill xmlns:a14="http://schemas.microsoft.com/office/drawing/2010/main">
                  <a:solidFill>
                    <a:srgbClr val="FFFFFF"/>
                  </a:solidFill>
                </a14:hiddenFill>
              </a:ext>
            </a:extLst>
          </p:spPr>
        </p:pic>
        <p:pic>
          <p:nvPicPr>
            <p:cNvPr id="12" name="Picture 2" descr="https://www.vandolph.co.za/vandolphsa/wp-content/uploads/2016/07/security.jpg">
              <a:extLst>
                <a:ext uri="{FF2B5EF4-FFF2-40B4-BE49-F238E27FC236}">
                  <a16:creationId xmlns:a16="http://schemas.microsoft.com/office/drawing/2014/main" id="{20E7D3D6-8270-8823-D9E3-449F1C5397C7}"/>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40649" t="58578" r="35923" b="30196"/>
            <a:stretch/>
          </p:blipFill>
          <p:spPr bwMode="auto">
            <a:xfrm rot="11067340">
              <a:off x="4087321" y="4923328"/>
              <a:ext cx="2160240" cy="582880"/>
            </a:xfrm>
            <a:prstGeom prst="rect">
              <a:avLst/>
            </a:prstGeom>
            <a:noFill/>
            <a:extLst>
              <a:ext uri="{909E8E84-426E-40DD-AFC4-6F175D3DCCD1}">
                <a14:hiddenFill xmlns:a14="http://schemas.microsoft.com/office/drawing/2010/main">
                  <a:solidFill>
                    <a:srgbClr val="FFFFFF"/>
                  </a:solidFill>
                </a14:hiddenFill>
              </a:ext>
            </a:extLst>
          </p:spPr>
        </p:pic>
        <p:pic>
          <p:nvPicPr>
            <p:cNvPr id="13" name="Picture 2" descr="https://www.vandolph.co.za/vandolphsa/wp-content/uploads/2016/07/security.jpg">
              <a:extLst>
                <a:ext uri="{FF2B5EF4-FFF2-40B4-BE49-F238E27FC236}">
                  <a16:creationId xmlns:a16="http://schemas.microsoft.com/office/drawing/2014/main" id="{F05CB784-88E6-DE47-792E-90B2C29166C4}"/>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25998" t="57435" r="62940" b="16216"/>
            <a:stretch/>
          </p:blipFill>
          <p:spPr bwMode="auto">
            <a:xfrm>
              <a:off x="7452320" y="4046653"/>
              <a:ext cx="1697980" cy="1745024"/>
            </a:xfrm>
            <a:prstGeom prst="rect">
              <a:avLst/>
            </a:prstGeom>
            <a:noFill/>
            <a:extLst>
              <a:ext uri="{909E8E84-426E-40DD-AFC4-6F175D3DCCD1}">
                <a14:hiddenFill xmlns:a14="http://schemas.microsoft.com/office/drawing/2010/main">
                  <a:solidFill>
                    <a:srgbClr val="FFFFFF"/>
                  </a:solidFill>
                </a14:hiddenFill>
              </a:ext>
            </a:extLst>
          </p:spPr>
        </p:pic>
        <p:pic>
          <p:nvPicPr>
            <p:cNvPr id="14" name="Picture 2" descr="https://www.vandolph.co.za/vandolphsa/wp-content/uploads/2016/07/security.jpg">
              <a:extLst>
                <a:ext uri="{FF2B5EF4-FFF2-40B4-BE49-F238E27FC236}">
                  <a16:creationId xmlns:a16="http://schemas.microsoft.com/office/drawing/2014/main" id="{C81216F7-9BC1-9A9F-62C1-D30C0709F83C}"/>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25998" t="73637" r="66030" b="16216"/>
            <a:stretch/>
          </p:blipFill>
          <p:spPr bwMode="auto">
            <a:xfrm>
              <a:off x="6757466" y="4917259"/>
              <a:ext cx="1223640" cy="671981"/>
            </a:xfrm>
            <a:prstGeom prst="rect">
              <a:avLst/>
            </a:prstGeom>
            <a:noFill/>
            <a:extLst>
              <a:ext uri="{909E8E84-426E-40DD-AFC4-6F175D3DCCD1}">
                <a14:hiddenFill xmlns:a14="http://schemas.microsoft.com/office/drawing/2010/main">
                  <a:solidFill>
                    <a:srgbClr val="FFFFFF"/>
                  </a:solidFill>
                </a14:hiddenFill>
              </a:ext>
            </a:extLst>
          </p:spPr>
        </p:pic>
      </p:grpSp>
      <p:sp>
        <p:nvSpPr>
          <p:cNvPr id="237570" name="TextBox 5"/>
          <p:cNvSpPr txBox="1">
            <a:spLocks noChangeArrowheads="1"/>
          </p:cNvSpPr>
          <p:nvPr/>
        </p:nvSpPr>
        <p:spPr bwMode="auto">
          <a:xfrm>
            <a:off x="457200" y="6477000"/>
            <a:ext cx="8686800" cy="3381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1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Times New Roman" charset="0"/>
              </a:rPr>
              <a:t>Jeremy Chew, East Asia School of Theology, Singapore</a:t>
            </a:r>
          </a:p>
        </p:txBody>
      </p:sp>
      <p:sp>
        <p:nvSpPr>
          <p:cNvPr id="2" name="Title 1"/>
          <p:cNvSpPr>
            <a:spLocks noGrp="1"/>
          </p:cNvSpPr>
          <p:nvPr>
            <p:ph type="title" idx="4294967295"/>
          </p:nvPr>
        </p:nvSpPr>
        <p:spPr>
          <a:xfrm>
            <a:off x="-143446" y="747943"/>
            <a:ext cx="9251950" cy="981075"/>
          </a:xfrm>
          <a:noFill/>
          <a:ln>
            <a:noFill/>
          </a:ln>
          <a:effectLst>
            <a:outerShdw blurRad="63500" dist="35921" dir="2700000" algn="ctr" rotWithShape="0">
              <a:schemeClr val="tx2">
                <a:alpha val="74998"/>
              </a:schemeClr>
            </a:outerShdw>
          </a:effectLst>
        </p:spPr>
        <p:txBody>
          <a:bodyPr vert="horz" wrap="square" lIns="91440" tIns="45720" rIns="91440" bIns="45720" numCol="1" anchor="ctr" anchorCtr="0" compatLnSpc="1">
            <a:prstTxWarp prst="textNoShape">
              <a:avLst/>
            </a:prstTxWarp>
          </a:bodyPr>
          <a:lstStyle/>
          <a:p>
            <a:pPr defTabSz="457200"/>
            <a:r>
              <a:rPr lang="ar-JO" sz="8800" b="1" kern="1200">
                <a:solidFill>
                  <a:srgbClr val="FFFFFF"/>
                </a:solidFill>
                <a:effectLst>
                  <a:glow rad="127000">
                    <a:srgbClr val="000000"/>
                  </a:glow>
                </a:effectLst>
                <a:latin typeface="Accordance" panose="00000400000000000000" pitchFamily="2" charset="-78"/>
                <a:ea typeface="Accordance" panose="00000400000000000000" pitchFamily="2" charset="-78"/>
                <a:cs typeface="Accordance" panose="00000400000000000000" pitchFamily="2" charset="-78"/>
              </a:rPr>
              <a:t>كولوسي</a:t>
            </a:r>
            <a:endParaRPr lang="en-US" sz="8800" b="1" kern="1200">
              <a:solidFill>
                <a:srgbClr val="FFFFFF"/>
              </a:solidFill>
              <a:effectLst>
                <a:glow rad="127000">
                  <a:srgbClr val="000000"/>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6" name="Rectangle 5"/>
          <p:cNvSpPr>
            <a:spLocks noChangeArrowheads="1"/>
          </p:cNvSpPr>
          <p:nvPr/>
        </p:nvSpPr>
        <p:spPr bwMode="auto">
          <a:xfrm>
            <a:off x="0" y="6381328"/>
            <a:ext cx="9144000" cy="487806"/>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914400" rtl="0" eaLnBrk="1" fontAlgn="base" latinLnBrk="0" hangingPunct="1">
              <a:lnSpc>
                <a:spcPct val="100000"/>
              </a:lnSpc>
              <a:spcBef>
                <a:spcPct val="20000"/>
              </a:spcBef>
              <a:spcAft>
                <a:spcPts val="0"/>
              </a:spcAft>
              <a:buClr>
                <a:srgbClr val="FFCC00"/>
              </a:buClr>
              <a:buSzPct val="70000"/>
              <a:buFont typeface="Wingdings" charset="0"/>
              <a:buNone/>
              <a:tabLst/>
              <a:defRPr/>
            </a:pP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مؤسسة الدراسات اللاهوتية الأردنية</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د. ريك جريفيث </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BibleStudyDownloads.org</a:t>
            </a:r>
          </a:p>
        </p:txBody>
      </p:sp>
      <p:sp>
        <p:nvSpPr>
          <p:cNvPr id="7" name="Rectangle 2">
            <a:extLst>
              <a:ext uri="{FF2B5EF4-FFF2-40B4-BE49-F238E27FC236}">
                <a16:creationId xmlns:a16="http://schemas.microsoft.com/office/drawing/2014/main" id="{3BCAA24E-3CE9-BC45-8A1F-72DA8689396A}"/>
              </a:ext>
            </a:extLst>
          </p:cNvPr>
          <p:cNvSpPr txBox="1">
            <a:spLocks noChangeArrowheads="1"/>
          </p:cNvSpPr>
          <p:nvPr/>
        </p:nvSpPr>
        <p:spPr bwMode="auto">
          <a:xfrm>
            <a:off x="35496" y="4579251"/>
            <a:ext cx="9214357" cy="134182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6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تركز على ألوهية المسيح</a:t>
            </a:r>
            <a:endParaRPr kumimoji="0" lang="en-US" sz="6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3850685488"/>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5"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strVal val="#ppt_w*0.70"/>
                                          </p:val>
                                        </p:tav>
                                        <p:tav tm="100000">
                                          <p:val>
                                            <p:strVal val="#ppt_w"/>
                                          </p:val>
                                        </p:tav>
                                      </p:tavLst>
                                    </p:anim>
                                    <p:anim calcmode="lin" valueType="num">
                                      <p:cBhvr>
                                        <p:cTn id="8" dur="1000" fill="hold"/>
                                        <p:tgtEl>
                                          <p:spTgt spid="2"/>
                                        </p:tgtEl>
                                        <p:attrNameLst>
                                          <p:attrName>ppt_h</p:attrName>
                                        </p:attrNameLst>
                                      </p:cBhvr>
                                      <p:tavLst>
                                        <p:tav tm="0">
                                          <p:val>
                                            <p:strVal val="#ppt_h"/>
                                          </p:val>
                                        </p:tav>
                                        <p:tav tm="100000">
                                          <p:val>
                                            <p:strVal val="#ppt_h"/>
                                          </p:val>
                                        </p:tav>
                                      </p:tavLst>
                                    </p:anim>
                                    <p:animEffect transition="in" filter="fade">
                                      <p:cBhvr>
                                        <p:cTn id="9" dur="1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2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الكلمة المُفتاحية</a:t>
            </a:r>
            <a:endParaRPr lang="en-US"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5" name="Rectangle 2"/>
          <p:cNvSpPr txBox="1">
            <a:spLocks noChangeArrowheads="1"/>
          </p:cNvSpPr>
          <p:nvPr/>
        </p:nvSpPr>
        <p:spPr bwMode="auto">
          <a:xfrm>
            <a:off x="0" y="2704835"/>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7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الألوهية</a:t>
            </a:r>
            <a:endParaRPr kumimoji="0" lang="en-US" sz="7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6" name="Rectangle 2"/>
          <p:cNvSpPr txBox="1">
            <a:spLocks noChangeArrowheads="1"/>
          </p:cNvSpPr>
          <p:nvPr/>
        </p:nvSpPr>
        <p:spPr bwMode="auto">
          <a:xfrm>
            <a:off x="0" y="575511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كولوسي</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7" name="Text Box 24"/>
          <p:cNvSpPr txBox="1">
            <a:spLocks noChangeArrowheads="1"/>
          </p:cNvSpPr>
          <p:nvPr/>
        </p:nvSpPr>
        <p:spPr bwMode="auto">
          <a:xfrm>
            <a:off x="8333790" y="65344"/>
            <a:ext cx="756938" cy="8309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١٨٧ </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30141360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2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JO" sz="4800" dirty="0">
                <a:solidFill>
                  <a:schemeClr val="bg1"/>
                </a:solidFill>
                <a:effectLst>
                  <a:glow rad="101600">
                    <a:schemeClr val="tx1">
                      <a:alpha val="99000"/>
                    </a:schemeClr>
                  </a:glow>
                </a:effectLst>
              </a:rPr>
              <a:t>الموضوع الرئيسي</a:t>
            </a:r>
            <a:r>
              <a:rPr lang="en-US" sz="4800" dirty="0">
                <a:solidFill>
                  <a:schemeClr val="bg1"/>
                </a:solidFill>
                <a:effectLst>
                  <a:glow rad="101600">
                    <a:schemeClr val="tx1">
                      <a:alpha val="99000"/>
                    </a:schemeClr>
                  </a:glow>
                </a:effectLst>
              </a:rPr>
              <a:t> </a:t>
            </a:r>
          </a:p>
        </p:txBody>
      </p:sp>
      <p:sp>
        <p:nvSpPr>
          <p:cNvPr id="3" name="Title 1"/>
          <p:cNvSpPr txBox="1">
            <a:spLocks/>
          </p:cNvSpPr>
          <p:nvPr/>
        </p:nvSpPr>
        <p:spPr bwMode="auto">
          <a:xfrm>
            <a:off x="14766" y="1362772"/>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4766" y="1341868"/>
            <a:ext cx="9144000" cy="403221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5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ألوهية المسيح مقابل</a:t>
            </a:r>
            <a:br>
              <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b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 الهرطقة التوفيقية</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٢٣ </a:t>
            </a:r>
          </a:p>
        </p:txBody>
      </p:sp>
      <p:sp>
        <p:nvSpPr>
          <p:cNvPr id="6" name="Rectangle 2">
            <a:extLst>
              <a:ext uri="{FF2B5EF4-FFF2-40B4-BE49-F238E27FC236}">
                <a16:creationId xmlns:a16="http://schemas.microsoft.com/office/drawing/2014/main" id="{76B5394E-8C15-198B-1451-9A4AA241D4D7}"/>
              </a:ext>
            </a:extLst>
          </p:cNvPr>
          <p:cNvSpPr txBox="1">
            <a:spLocks noChangeArrowheads="1"/>
          </p:cNvSpPr>
          <p:nvPr/>
        </p:nvSpPr>
        <p:spPr bwMode="auto">
          <a:xfrm>
            <a:off x="0" y="575511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كولوسي</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4196849661"/>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2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الآية المُفتاحية</a:t>
            </a:r>
            <a:endParaRPr lang="en-US"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5" name="Rectangle 2"/>
          <p:cNvSpPr txBox="1">
            <a:spLocks noChangeArrowheads="1"/>
          </p:cNvSpPr>
          <p:nvPr/>
        </p:nvSpPr>
        <p:spPr bwMode="auto">
          <a:xfrm>
            <a:off x="-11258" y="2487002"/>
            <a:ext cx="9144000" cy="237064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altLang="zh-CN" sz="4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pitchFamily="-108" charset="-128"/>
                <a:cs typeface="Arial" panose="020B0604020202020204" pitchFamily="34" charset="0"/>
              </a:rPr>
              <a:t>فإنَّهُ فيهِ يَحِلُّ كُلُّ مِلءِ اللّاهوتِ جَسَديًّا.</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altLang="zh-CN" sz="4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pitchFamily="-108" charset="-128"/>
                <a:cs typeface="Arial" panose="020B0604020202020204" pitchFamily="34" charset="0"/>
              </a:rPr>
              <a:t>.</a:t>
            </a:r>
            <a:r>
              <a:rPr kumimoji="0" lang="en-US" altLang="zh-CN" sz="4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pitchFamily="-108" charset="-128"/>
                <a:cs typeface="Arial" panose="020B0604020202020204" pitchFamily="34" charset="0"/>
              </a:rPr>
              <a:t>(٩ : ٢) </a:t>
            </a:r>
          </a:p>
        </p:txBody>
      </p:sp>
      <p:sp>
        <p:nvSpPr>
          <p:cNvPr id="7" name="Text Box 24"/>
          <p:cNvSpPr txBox="1">
            <a:spLocks noChangeArrowheads="1"/>
          </p:cNvSpPr>
          <p:nvPr/>
        </p:nvSpPr>
        <p:spPr bwMode="auto">
          <a:xfrm>
            <a:off x="8341415" y="65344"/>
            <a:ext cx="78899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١٨٧ </a:t>
            </a:r>
          </a:p>
        </p:txBody>
      </p:sp>
      <p:sp>
        <p:nvSpPr>
          <p:cNvPr id="2" name="Rectangle 2">
            <a:extLst>
              <a:ext uri="{FF2B5EF4-FFF2-40B4-BE49-F238E27FC236}">
                <a16:creationId xmlns:a16="http://schemas.microsoft.com/office/drawing/2014/main" id="{36FD9271-52C0-90D5-C174-D87A80908910}"/>
              </a:ext>
            </a:extLst>
          </p:cNvPr>
          <p:cNvSpPr txBox="1">
            <a:spLocks noChangeArrowheads="1"/>
          </p:cNvSpPr>
          <p:nvPr/>
        </p:nvSpPr>
        <p:spPr bwMode="auto">
          <a:xfrm>
            <a:off x="0" y="575511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كولوسي</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9881654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66241" name="Text Box 2"/>
          <p:cNvSpPr txBox="1">
            <a:spLocks noChangeArrowheads="1"/>
          </p:cNvSpPr>
          <p:nvPr/>
        </p:nvSpPr>
        <p:spPr bwMode="auto">
          <a:xfrm>
            <a:off x="8295476" y="44450"/>
            <a:ext cx="78899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١٨٧ </a:t>
            </a:r>
          </a:p>
        </p:txBody>
      </p:sp>
      <p:sp>
        <p:nvSpPr>
          <p:cNvPr id="17414" name="Text Box 6"/>
          <p:cNvSpPr txBox="1">
            <a:spLocks noChangeArrowheads="1"/>
          </p:cNvSpPr>
          <p:nvPr/>
        </p:nvSpPr>
        <p:spPr bwMode="auto">
          <a:xfrm>
            <a:off x="342900" y="1403226"/>
            <a:ext cx="8458200" cy="1569660"/>
          </a:xfrm>
          <a:prstGeom prst="rect">
            <a:avLst/>
          </a:prstGeom>
          <a:solidFill>
            <a:srgbClr val="C7C7C7"/>
          </a:solidFill>
          <a:ln w="9525">
            <a:solidFill>
              <a:schemeClr val="tx1"/>
            </a:solidFill>
            <a:miter lim="800000"/>
            <a:headEnd/>
            <a:tailEnd/>
          </a:ln>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200" b="1" u="sng"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البيان الموجز</a:t>
            </a:r>
            <a:endPar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إنَّ طريقة حماية الكنيسة من الهرطقة التوفيقية هي من خلال إحتضان ألوهية المسيح والحياة المقدسة.</a:t>
            </a:r>
            <a:endPar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endParaRPr>
          </a:p>
        </p:txBody>
      </p:sp>
      <p:sp>
        <p:nvSpPr>
          <p:cNvPr id="17415" name="Text Box 7"/>
          <p:cNvSpPr txBox="1">
            <a:spLocks noChangeArrowheads="1"/>
          </p:cNvSpPr>
          <p:nvPr/>
        </p:nvSpPr>
        <p:spPr bwMode="auto">
          <a:xfrm>
            <a:off x="990600" y="3645024"/>
            <a:ext cx="7086600" cy="1809750"/>
          </a:xfrm>
          <a:prstGeom prst="rect">
            <a:avLst/>
          </a:prstGeom>
          <a:solidFill>
            <a:srgbClr val="CC0000"/>
          </a:solidFill>
          <a:ln w="9525">
            <a:solidFill>
              <a:schemeClr val="tx1"/>
            </a:solidFill>
            <a:miter lim="800000"/>
            <a:headEnd/>
            <a:tailEnd/>
          </a:ln>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412750" marR="0" lvl="0" indent="-400050" algn="r" defTabSz="914400" rtl="1" eaLnBrk="1" fontAlgn="base" latinLnBrk="0" hangingPunct="1">
              <a:lnSpc>
                <a:spcPct val="100000"/>
              </a:lnSpc>
              <a:spcBef>
                <a:spcPct val="0"/>
              </a:spcBef>
              <a:spcAft>
                <a:spcPct val="0"/>
              </a:spcAft>
              <a:buClrTx/>
              <a:buSzTx/>
              <a:buFontTx/>
              <a:buNone/>
              <a:tabLst/>
              <a:defRPr/>
            </a:pPr>
            <a:r>
              <a:rPr kumimoji="0" lang="ar-JO" altLang="zh-CN" sz="2800" b="1" u="sng"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SimSun" charset="0"/>
                <a:cs typeface="SimSun" charset="0"/>
              </a:rPr>
              <a:t>تطبيق</a:t>
            </a:r>
            <a:endParaRPr kumimoji="0" lang="en-US" altLang="zh-CN" sz="2800" b="1"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SimSun" charset="0"/>
              <a:cs typeface="SimSun" charset="0"/>
            </a:endParaRPr>
          </a:p>
          <a:p>
            <a:pPr marL="412750" marR="0" lvl="0" indent="-400050" algn="r" defTabSz="914400" rtl="1" eaLnBrk="1" fontAlgn="base" latinLnBrk="0" hangingPunct="1">
              <a:lnSpc>
                <a:spcPct val="100000"/>
              </a:lnSpc>
              <a:spcBef>
                <a:spcPct val="0"/>
              </a:spcBef>
              <a:spcAft>
                <a:spcPct val="0"/>
              </a:spcAft>
              <a:buClrTx/>
              <a:buSzTx/>
              <a:buFontTx/>
              <a:buChar char="•"/>
              <a:tabLst/>
              <a:defRPr/>
            </a:pPr>
            <a:r>
              <a:rPr kumimoji="0" lang="en-US" altLang="zh-CN" sz="2800" b="1"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SimSun" charset="0"/>
                <a:cs typeface="SimSun" charset="0"/>
              </a:rPr>
              <a:t> </a:t>
            </a:r>
            <a:r>
              <a:rPr kumimoji="0" lang="ar-JO" altLang="zh-CN" sz="2800" b="1"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SimSun" charset="0"/>
                <a:cs typeface="SimSun" charset="0"/>
              </a:rPr>
              <a:t>اعرف ألوهية المسيح جيدًا حتى تتمكن من تحذير أعضاء كنيستك.</a:t>
            </a:r>
            <a:r>
              <a:rPr kumimoji="0" lang="en-US" altLang="zh-CN" sz="2800" b="1"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SimSun" charset="0"/>
                <a:cs typeface="SimSun" charset="0"/>
              </a:rPr>
              <a:t> </a:t>
            </a:r>
          </a:p>
          <a:p>
            <a:pPr marL="412750" marR="0" lvl="0" indent="-400050" algn="r" defTabSz="914400" rtl="1" eaLnBrk="1" fontAlgn="base" latinLnBrk="0" hangingPunct="1">
              <a:lnSpc>
                <a:spcPct val="100000"/>
              </a:lnSpc>
              <a:spcBef>
                <a:spcPct val="0"/>
              </a:spcBef>
              <a:spcAft>
                <a:spcPct val="0"/>
              </a:spcAft>
              <a:buClrTx/>
              <a:buSzTx/>
              <a:buFontTx/>
              <a:buChar char="•"/>
              <a:tabLst/>
              <a:defRPr/>
            </a:pPr>
            <a:r>
              <a:rPr kumimoji="0" lang="en-US" altLang="zh-CN" sz="2800" b="1"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SimSun" charset="0"/>
                <a:cs typeface="SimSun" charset="0"/>
              </a:rPr>
              <a:t> </a:t>
            </a:r>
            <a:r>
              <a:rPr kumimoji="0" lang="ar-JO" altLang="zh-CN" sz="2800" b="1"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SimSun" charset="0"/>
                <a:cs typeface="SimSun" charset="0"/>
              </a:rPr>
              <a:t>تجنب النُسك والزُهد</a:t>
            </a:r>
            <a:endParaRPr kumimoji="0" lang="en-US" altLang="zh-CN" sz="2800" b="1"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SimSun" charset="0"/>
              <a:cs typeface="SimSun" charset="0"/>
            </a:endParaRPr>
          </a:p>
        </p:txBody>
      </p:sp>
      <p:sp>
        <p:nvSpPr>
          <p:cNvPr id="266244" name="Rectangle 8"/>
          <p:cNvSpPr>
            <a:spLocks noGrp="1" noChangeArrowheads="1"/>
          </p:cNvSpPr>
          <p:nvPr>
            <p:ph type="title" idx="4294967295"/>
          </p:nvPr>
        </p:nvSpPr>
        <p:spPr>
          <a:xfrm>
            <a:off x="3379337" y="242888"/>
            <a:ext cx="2358338" cy="523220"/>
          </a:xfrm>
          <a:solidFill>
            <a:srgbClr val="000000"/>
          </a:solidFill>
        </p:spPr>
        <p:txBody>
          <a:bodyPr wrap="none" lIns="91440" tIns="45720" rIns="91440" bIns="45720" anchor="t">
            <a:spAutoFit/>
          </a:bodyPr>
          <a:lstStyle/>
          <a:p>
            <a:pPr eaLnBrk="1" hangingPunct="1"/>
            <a:r>
              <a:rPr lang="ar-JO" sz="2800" b="1" dirty="0">
                <a:solidFill>
                  <a:srgbClr val="FFFFFF"/>
                </a:solidFill>
                <a:latin typeface="Arial" panose="020B0604020202020204" pitchFamily="34" charset="0"/>
                <a:ea typeface="SimSun" charset="0"/>
                <a:cs typeface="SimSun" charset="0"/>
              </a:rPr>
              <a:t>الملخص والتطبيق</a:t>
            </a:r>
            <a:endParaRPr lang="en-US" sz="2800" b="1" dirty="0">
              <a:solidFill>
                <a:srgbClr val="FFFFFF"/>
              </a:solidFill>
              <a:latin typeface="Arial" panose="020B0604020202020204" pitchFamily="34" charset="0"/>
              <a:ea typeface="SimSun" charset="0"/>
              <a:cs typeface="SimSun" charset="0"/>
            </a:endParaRPr>
          </a:p>
        </p:txBody>
      </p:sp>
      <p:sp>
        <p:nvSpPr>
          <p:cNvPr id="6" name="Rectangle 2">
            <a:extLst>
              <a:ext uri="{FF2B5EF4-FFF2-40B4-BE49-F238E27FC236}">
                <a16:creationId xmlns:a16="http://schemas.microsoft.com/office/drawing/2014/main" id="{B2FDEE76-1C2B-964D-B6D5-F0C81B511B08}"/>
              </a:ext>
            </a:extLst>
          </p:cNvPr>
          <p:cNvSpPr txBox="1">
            <a:spLocks noChangeArrowheads="1"/>
          </p:cNvSpPr>
          <p:nvPr/>
        </p:nvSpPr>
        <p:spPr bwMode="auto">
          <a:xfrm>
            <a:off x="0" y="5775990"/>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كولوسي</a:t>
            </a:r>
            <a:endParaRPr kumimoji="0" lang="en-US" sz="4800" b="1"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4023289354"/>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17414"/>
                                        </p:tgtEl>
                                        <p:attrNameLst>
                                          <p:attrName>style.visibility</p:attrName>
                                        </p:attrNameLst>
                                      </p:cBhvr>
                                      <p:to>
                                        <p:strVal val="visible"/>
                                      </p:to>
                                    </p:set>
                                    <p:anim calcmode="lin" valueType="num">
                                      <p:cBhvr>
                                        <p:cTn id="7" dur="500" fill="hold"/>
                                        <p:tgtEl>
                                          <p:spTgt spid="17414"/>
                                        </p:tgtEl>
                                        <p:attrNameLst>
                                          <p:attrName>ppt_w</p:attrName>
                                        </p:attrNameLst>
                                      </p:cBhvr>
                                      <p:tavLst>
                                        <p:tav tm="0">
                                          <p:val>
                                            <p:fltVal val="0"/>
                                          </p:val>
                                        </p:tav>
                                        <p:tav tm="100000">
                                          <p:val>
                                            <p:strVal val="#ppt_w"/>
                                          </p:val>
                                        </p:tav>
                                      </p:tavLst>
                                    </p:anim>
                                    <p:anim calcmode="lin" valueType="num">
                                      <p:cBhvr>
                                        <p:cTn id="8" dur="500" fill="hold"/>
                                        <p:tgtEl>
                                          <p:spTgt spid="17414"/>
                                        </p:tgtEl>
                                        <p:attrNameLst>
                                          <p:attrName>ppt_h</p:attrName>
                                        </p:attrNameLst>
                                      </p:cBhvr>
                                      <p:tavLst>
                                        <p:tav tm="0">
                                          <p:val>
                                            <p:fltVal val="0"/>
                                          </p:val>
                                        </p:tav>
                                        <p:tav tm="100000">
                                          <p:val>
                                            <p:strVal val="#ppt_h"/>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7415"/>
                                        </p:tgtEl>
                                        <p:attrNameLst>
                                          <p:attrName>style.visibility</p:attrName>
                                        </p:attrNameLst>
                                      </p:cBhvr>
                                      <p:to>
                                        <p:strVal val="visible"/>
                                      </p:to>
                                    </p:set>
                                    <p:anim calcmode="lin" valueType="num">
                                      <p:cBhvr additive="base">
                                        <p:cTn id="13" dur="500" fill="hold"/>
                                        <p:tgtEl>
                                          <p:spTgt spid="17415"/>
                                        </p:tgtEl>
                                        <p:attrNameLst>
                                          <p:attrName>ppt_x</p:attrName>
                                        </p:attrNameLst>
                                      </p:cBhvr>
                                      <p:tavLst>
                                        <p:tav tm="0">
                                          <p:val>
                                            <p:strVal val="#ppt_x"/>
                                          </p:val>
                                        </p:tav>
                                        <p:tav tm="100000">
                                          <p:val>
                                            <p:strVal val="#ppt_x"/>
                                          </p:val>
                                        </p:tav>
                                      </p:tavLst>
                                    </p:anim>
                                    <p:anim calcmode="lin" valueType="num">
                                      <p:cBhvr additive="base">
                                        <p:cTn id="14" dur="500" fill="hold"/>
                                        <p:tgtEl>
                                          <p:spTgt spid="17415"/>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3" presetClass="entr" presetSubtype="10" fill="hold" grpId="0" nodeType="clickEffect">
                                  <p:stCondLst>
                                    <p:cond delay="0"/>
                                  </p:stCondLst>
                                  <p:childTnLst>
                                    <p:set>
                                      <p:cBhvr>
                                        <p:cTn id="18" dur="1" fill="hold">
                                          <p:stCondLst>
                                            <p:cond delay="0"/>
                                          </p:stCondLst>
                                        </p:cTn>
                                        <p:tgtEl>
                                          <p:spTgt spid="6"/>
                                        </p:tgtEl>
                                        <p:attrNameLst>
                                          <p:attrName>style.visibility</p:attrName>
                                        </p:attrNameLst>
                                      </p:cBhvr>
                                      <p:to>
                                        <p:strVal val="visible"/>
                                      </p:to>
                                    </p:set>
                                    <p:animEffect transition="in" filter="blinds(horizontal)">
                                      <p:cBhvr>
                                        <p:cTn id="19"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414" grpId="0" animBg="1" autoUpdateAnimBg="0"/>
      <p:bldP spid="17415" grpId="0" animBg="1" autoUpdateAnimBg="0"/>
      <p:bldP spid="6" grpId="0"/>
    </p:bldLst>
  </p:timing>
</p:sld>
</file>

<file path=ppt/slides/slide227.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بيان الملكوت</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0" y="1602008"/>
            <a:ext cx="9144000" cy="369920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قد يكون "في [المسيح] يَحِلُّ كُلُّ مِلءِ اللّاهوتِ جَسَديًّا" (٢ : ٩) أوضح بيان في الكتاب المقدس أن يسوع هو الله ، لأنه ”الّذي أنقَذَنا مِنْ سُلطانِ الظُّلمَةِ، ونَقَلَنا إلَى ملكوتِ ابنِ مَحَبَّتِهِ "(١: ١٣).</a:t>
            </a:r>
            <a:endParaRPr kumimoji="0" lang="en-US" sz="36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6"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 ج</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5" name="Rectangle 2">
            <a:extLst>
              <a:ext uri="{FF2B5EF4-FFF2-40B4-BE49-F238E27FC236}">
                <a16:creationId xmlns:a16="http://schemas.microsoft.com/office/drawing/2014/main" id="{B3524B62-08EC-1589-CE5A-38121C384639}"/>
              </a:ext>
            </a:extLst>
          </p:cNvPr>
          <p:cNvSpPr txBox="1">
            <a:spLocks noChangeArrowheads="1"/>
          </p:cNvSpPr>
          <p:nvPr/>
        </p:nvSpPr>
        <p:spPr bwMode="auto">
          <a:xfrm>
            <a:off x="0" y="575511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كولوسي</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22105044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JO" sz="3600" b="1" dirty="0">
                <a:solidFill>
                  <a:srgbClr val="FFFFFF"/>
                </a:solidFill>
                <a:effectLst>
                  <a:glow rad="127000">
                    <a:srgbClr val="000000"/>
                  </a:glow>
                </a:effectLst>
                <a:latin typeface="Arial" panose="020B0604020202020204" pitchFamily="34" charset="0"/>
                <a:cs typeface="Arial" panose="020B0604020202020204" pitchFamily="34" charset="0"/>
              </a:rPr>
              <a:t>كولوسي</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611560" y="1602007"/>
            <a:ext cx="8039317"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marL="0" marR="0" lvl="0" indent="0" algn="ctr" defTabSz="457200" eaLnBrk="0" latinLnBrk="0" hangingPunct="0">
              <a:lnSpc>
                <a:spcPct val="100000"/>
              </a:lnSpc>
              <a:buClrTx/>
              <a:buSzTx/>
              <a:buFontTx/>
              <a:buNone/>
              <a:tabLst/>
              <a:defRPr kumimoji="0" sz="3600" b="1" i="0" u="none" strike="noStrike" cap="none" spc="0" normalizeH="0" baseline="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المسيح "مَحا الصَّكَّ الّذي علَينا في الفَرائضِ" (٢: ١٤) ، وهكذا أبطل موت المسيح الناموس الموسوي (راجع رومية ٧: ٧).</a:t>
            </a:r>
            <a:endParaRPr kumimoji="0" lang="en-US" sz="36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 ج</a:t>
            </a:r>
          </a:p>
        </p:txBody>
      </p:sp>
      <p:sp>
        <p:nvSpPr>
          <p:cNvPr id="6" name="Rectangle 2">
            <a:extLst>
              <a:ext uri="{FF2B5EF4-FFF2-40B4-BE49-F238E27FC236}">
                <a16:creationId xmlns:a16="http://schemas.microsoft.com/office/drawing/2014/main" id="{A82E2C48-504E-044C-2C9B-45A120A1E331}"/>
              </a:ext>
            </a:extLst>
          </p:cNvPr>
          <p:cNvSpPr txBox="1">
            <a:spLocks noChangeArrowheads="1"/>
          </p:cNvSpPr>
          <p:nvPr/>
        </p:nvSpPr>
        <p:spPr bwMode="auto">
          <a:xfrm>
            <a:off x="0" y="575511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كولوسي</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36844335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 y="0"/>
            <a:ext cx="9180512" cy="685800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الفداء</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323528" y="1602007"/>
            <a:ext cx="8467694"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marL="0" marR="0" lvl="0" indent="0" algn="ctr" defTabSz="457200" eaLnBrk="0" latinLnBrk="0" hangingPunct="0">
              <a:lnSpc>
                <a:spcPct val="100000"/>
              </a:lnSpc>
              <a:buClrTx/>
              <a:buSzTx/>
              <a:buFontTx/>
              <a:buNone/>
              <a:tabLst/>
              <a:defRPr kumimoji="0" sz="3600" b="1" i="0" u="none" strike="noStrike" cap="none" spc="0" normalizeH="0" baseline="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لقد نقل يسوع بموته المؤمنين من سلطان الظلمة إلى النور (١: ١٣-١٤) في انتصاره على القوى الروحية (٢: ١٥).</a:t>
            </a:r>
            <a:endParaRPr kumimoji="0" lang="en-US" sz="36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٢٧ج</a:t>
            </a:r>
          </a:p>
        </p:txBody>
      </p:sp>
      <p:sp>
        <p:nvSpPr>
          <p:cNvPr id="7" name="Rectangle 2">
            <a:extLst>
              <a:ext uri="{FF2B5EF4-FFF2-40B4-BE49-F238E27FC236}">
                <a16:creationId xmlns:a16="http://schemas.microsoft.com/office/drawing/2014/main" id="{8B45D1F7-3D50-2324-622C-C3B5FBC6520F}"/>
              </a:ext>
            </a:extLst>
          </p:cNvPr>
          <p:cNvSpPr txBox="1">
            <a:spLocks noChangeArrowheads="1"/>
          </p:cNvSpPr>
          <p:nvPr/>
        </p:nvSpPr>
        <p:spPr bwMode="auto">
          <a:xfrm>
            <a:off x="0" y="575511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كولوسي</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12622307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rgbClr val="000000"/>
            </a:gs>
          </a:gsLst>
          <a:path path="circle">
            <a:fillToRect l="50000" t="50000" r="50000" b="50000"/>
          </a:path>
        </a:gradFill>
        <a:effectLst/>
      </p:bgPr>
    </p:bg>
    <p:spTree>
      <p:nvGrpSpPr>
        <p:cNvPr id="1" name=""/>
        <p:cNvGrpSpPr/>
        <p:nvPr/>
      </p:nvGrpSpPr>
      <p:grpSpPr>
        <a:xfrm>
          <a:off x="0" y="0"/>
          <a:ext cx="0" cy="0"/>
          <a:chOff x="0" y="0"/>
          <a:chExt cx="0" cy="0"/>
        </a:xfrm>
      </p:grpSpPr>
      <p:sp>
        <p:nvSpPr>
          <p:cNvPr id="4420" name="Rectangle 2"/>
          <p:cNvSpPr txBox="1">
            <a:spLocks noGrp="1"/>
          </p:cNvSpPr>
          <p:nvPr>
            <p:ph type="title"/>
          </p:nvPr>
        </p:nvSpPr>
        <p:spPr>
          <a:xfrm>
            <a:off x="0" y="21563"/>
            <a:ext cx="9144000" cy="909772"/>
          </a:xfrm>
          <a:prstGeom prst="rect">
            <a:avLst/>
          </a:prstGeom>
          <a:effectLst>
            <a:outerShdw blurRad="63500" dist="35921" dir="2700000" rotWithShape="0">
              <a:srgbClr val="000000">
                <a:alpha val="74998"/>
              </a:srgbClr>
            </a:outerShdw>
          </a:effectLst>
        </p:spPr>
        <p:txBody>
          <a:bodyPr/>
          <a:lstStyle>
            <a:lvl1pPr>
              <a:defRPr sz="4800" b="1"/>
            </a:lvl1pPr>
          </a:lstStyle>
          <a:p>
            <a:pPr rtl="0">
              <a:defRPr/>
            </a:pPr>
            <a:r>
              <a:rPr dirty="0"/>
              <a:t>الكلمة المفتاحية </a:t>
            </a:r>
          </a:p>
        </p:txBody>
      </p:sp>
      <p:sp>
        <p:nvSpPr>
          <p:cNvPr id="4421" name="Rectangle 2"/>
          <p:cNvSpPr txBox="1"/>
          <p:nvPr/>
        </p:nvSpPr>
        <p:spPr>
          <a:xfrm>
            <a:off x="45719" y="2585705"/>
            <a:ext cx="9052561" cy="1569660"/>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nchor="ctr">
            <a:spAutoFit/>
          </a:bodyPr>
          <a:lstStyle>
            <a:lvl1pPr algn="ctr" defTabSz="457200">
              <a:defRPr sz="7200" b="1">
                <a:solidFill>
                  <a:srgbClr val="FFFFFF"/>
                </a:solidFill>
              </a:defRPr>
            </a:lvl1pPr>
          </a:lstStyle>
          <a:p>
            <a:pPr marL="0" marR="0" lvl="0" indent="0" algn="ctr" defTabSz="457200" rtl="0" eaLnBrk="1" fontAlgn="auto" latinLnBrk="0" hangingPunct="0">
              <a:lnSpc>
                <a:spcPct val="100000"/>
              </a:lnSpc>
              <a:spcBef>
                <a:spcPts val="0"/>
              </a:spcBef>
              <a:spcAft>
                <a:spcPts val="0"/>
              </a:spcAft>
              <a:buClrTx/>
              <a:buSzTx/>
              <a:buFontTx/>
              <a:buNone/>
              <a:tabLst/>
              <a:defRPr/>
            </a:pPr>
            <a:r>
              <a:rPr kumimoji="0" sz="960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التلمذة </a:t>
            </a:r>
          </a:p>
        </p:txBody>
      </p:sp>
      <p:sp>
        <p:nvSpPr>
          <p:cNvPr id="4422" name="Rectangle 2"/>
          <p:cNvSpPr txBox="1"/>
          <p:nvPr/>
        </p:nvSpPr>
        <p:spPr>
          <a:xfrm>
            <a:off x="45719" y="5951409"/>
            <a:ext cx="8699783" cy="84696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nchor="ctr">
            <a:spAutoFit/>
          </a:bodyPr>
          <a:lstStyle>
            <a:lvl1pPr algn="r" defTabSz="457200" rtl="1">
              <a:defRPr sz="4800">
                <a:solidFill>
                  <a:srgbClr val="FFFFFF"/>
                </a:solidFill>
                <a:latin typeface="ＭＳ Ｐゴシック"/>
                <a:ea typeface="ＭＳ Ｐゴシック"/>
                <a:cs typeface="ＭＳ Ｐゴシック"/>
                <a:sym typeface="ＭＳ Ｐゴシック"/>
              </a:defRPr>
            </a:lvl1pPr>
          </a:lstStyle>
          <a:p>
            <a:pPr marL="0" marR="0" lvl="0" indent="0" algn="r" defTabSz="457200" rtl="1" eaLnBrk="1" fontAlgn="auto" latinLnBrk="0" hangingPunct="0">
              <a:lnSpc>
                <a:spcPct val="100000"/>
              </a:lnSpc>
              <a:spcBef>
                <a:spcPts val="0"/>
              </a:spcBef>
              <a:spcAft>
                <a:spcPts val="0"/>
              </a:spcAft>
              <a:buClrTx/>
              <a:buSzTx/>
              <a:buFontTx/>
              <a:buNone/>
              <a:tabLst/>
              <a:defRPr b="1">
                <a:latin typeface="+mj-lt"/>
                <a:ea typeface="+mj-ea"/>
                <a:cs typeface="+mj-cs"/>
                <a:sym typeface="Arial"/>
              </a:defRPr>
            </a:pPr>
            <a:r>
              <a:rPr kumimoji="0" sz="4800" b="0" i="0" u="none" strike="noStrike" kern="0" cap="none" spc="0" normalizeH="0" baseline="0" noProof="0">
                <a:ln>
                  <a:noFill/>
                </a:ln>
                <a:solidFill>
                  <a:srgbClr val="FFFFFF"/>
                </a:solidFill>
                <a:effectLst/>
                <a:uLnTx/>
                <a:uFillTx/>
                <a:latin typeface="ＭＳ Ｐゴシック"/>
                <a:ea typeface="ＭＳ Ｐゴシック"/>
                <a:cs typeface="ＭＳ Ｐゴシック"/>
                <a:sym typeface="ＭＳ Ｐゴシック"/>
              </a:rPr>
              <a:t>مرقس</a:t>
            </a:r>
          </a:p>
        </p:txBody>
      </p:sp>
      <p:sp>
        <p:nvSpPr>
          <p:cNvPr id="4423" name="Text Box 24"/>
          <p:cNvSpPr txBox="1"/>
          <p:nvPr/>
        </p:nvSpPr>
        <p:spPr>
          <a:xfrm>
            <a:off x="8494474" y="65344"/>
            <a:ext cx="438580" cy="46166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45719" rIns="45719">
            <a:spAutoFit/>
          </a:bodyPr>
          <a:lstStyle>
            <a:lvl1pPr>
              <a:defRPr b="1">
                <a:solidFill>
                  <a:srgbClr val="EAEAEA"/>
                </a:solidFill>
              </a:defRPr>
            </a:lvl1pPr>
          </a:lstStyle>
          <a:p>
            <a:pPr marL="0" marR="0" lvl="0" indent="0" algn="l" defTabSz="914400" rtl="0" eaLnBrk="1" fontAlgn="auto" latinLnBrk="0" hangingPunct="0">
              <a:lnSpc>
                <a:spcPct val="100000"/>
              </a:lnSpc>
              <a:spcBef>
                <a:spcPts val="0"/>
              </a:spcBef>
              <a:spcAft>
                <a:spcPts val="0"/>
              </a:spcAft>
              <a:buClrTx/>
              <a:buSzTx/>
              <a:buFontTx/>
              <a:buNone/>
              <a:tabLst/>
              <a:defRPr/>
            </a:pPr>
            <a:r>
              <a:rPr kumimoji="0" sz="2400" u="none" strike="noStrike" kern="0" cap="none" spc="0" normalizeH="0" baseline="0" noProof="0" dirty="0">
                <a:ln>
                  <a:noFill/>
                </a:ln>
                <a:solidFill>
                  <a:srgbClr val="EAEAEA"/>
                </a:solidFill>
                <a:effectLst/>
                <a:uLnTx/>
                <a:uFillTx/>
                <a:latin typeface="Arial" panose="020B0604020202020204" pitchFamily="34" charset="0"/>
                <a:cs typeface="Arial" panose="020B0604020202020204" pitchFamily="34" charset="0"/>
                <a:sym typeface="Arial"/>
              </a:rPr>
              <a:t>٨٥</a:t>
            </a:r>
          </a:p>
        </p:txBody>
      </p:sp>
    </p:spTree>
  </p:cSld>
  <p:clrMapOvr>
    <a:overrideClrMapping bg1="dk1" tx1="lt1" bg2="dk2" tx2="lt2" accent1="accent1" accent2="accent2" accent3="accent3" accent4="accent4" accent5="accent5" accent6="accent6" hlink="hlink" folHlink="folHlink"/>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iterate>
                                    <p:tmAbs val="0"/>
                                  </p:iterate>
                                  <p:childTnLst>
                                    <p:set>
                                      <p:cBhvr>
                                        <p:cTn id="6" fill="hold"/>
                                        <p:tgtEl>
                                          <p:spTgt spid="4422"/>
                                        </p:tgtEl>
                                        <p:attrNameLst>
                                          <p:attrName>style.visibility</p:attrName>
                                        </p:attrNameLst>
                                      </p:cBhvr>
                                      <p:to>
                                        <p:strVal val="visible"/>
                                      </p:to>
                                    </p:set>
                                    <p:animEffect transition="in" filter="blinds(horizontal)">
                                      <p:cBhvr>
                                        <p:cTn id="7" dur="500"/>
                                        <p:tgtEl>
                                          <p:spTgt spid="44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22" grpId="0" animBg="1" advAuto="0"/>
    </p:bldLst>
  </p:timing>
</p:sld>
</file>

<file path=ppt/slides/slide2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3">
            <a:extLst>
              <a:ext uri="{28A0092B-C50C-407E-A947-70E740481C1C}">
                <a14:useLocalDpi xmlns:a14="http://schemas.microsoft.com/office/drawing/2010/main" val="0"/>
              </a:ext>
            </a:extLst>
          </a:blip>
          <a:srcRect l="24847"/>
          <a:stretch/>
        </p:blipFill>
        <p:spPr>
          <a:xfrm>
            <a:off x="-18654" y="0"/>
            <a:ext cx="9162653" cy="6858000"/>
          </a:xfrm>
          <a:prstGeom prst="rect">
            <a:avLst/>
          </a:prstGeom>
        </p:spPr>
      </p:pic>
      <p:sp>
        <p:nvSpPr>
          <p:cNvPr id="2" name="Title 1"/>
          <p:cNvSpPr>
            <a:spLocks noGrp="1"/>
          </p:cNvSpPr>
          <p:nvPr>
            <p:ph type="ctrTitle"/>
          </p:nvPr>
        </p:nvSpPr>
        <p:spPr>
          <a:xfrm>
            <a:off x="-18653" y="-27384"/>
            <a:ext cx="9162651" cy="1397996"/>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النبوءة</a:t>
            </a:r>
            <a:b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br>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الرب، الألوهية)</a:t>
            </a:r>
            <a: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 </a:t>
            </a: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4765" y="1602007"/>
            <a:ext cx="8776457" cy="4096629"/>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469900" marR="0" lvl="0" indent="-469900" algn="r" defTabSz="4572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إنَّ ألوهية المسيح ظاهرة في:</a:t>
            </a:r>
            <a:endParaRPr kumimoji="0" lang="en-US"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a:p>
            <a:pPr marL="469900" marR="0" lvl="0" indent="-469900" algn="r" defTabSz="457200" rtl="0" eaLnBrk="0" fontAlgn="base" latinLnBrk="0" hangingPunct="0">
              <a:lnSpc>
                <a:spcPct val="100000"/>
              </a:lnSpc>
              <a:spcBef>
                <a:spcPct val="0"/>
              </a:spcBef>
              <a:spcAft>
                <a:spcPct val="0"/>
              </a:spcAft>
              <a:buClrTx/>
              <a:buSzTx/>
              <a:buFontTx/>
              <a:buNone/>
              <a:tabLst/>
              <a:defRPr/>
            </a:pPr>
            <a:r>
              <a:rPr kumimoji="0" lang="en-US"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a:t>
            </a:r>
            <a:r>
              <a:rPr kumimoji="0" lang="ar-JO"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(١) "إنه </a:t>
            </a:r>
            <a:r>
              <a:rPr kumimoji="0" lang="ar-JO" sz="3200" b="1" i="0" u="none" strike="noStrike" kern="1200" cap="none" spc="0" normalizeH="0" baseline="0" noProof="0">
                <a:ln>
                  <a:noFill/>
                </a:ln>
                <a:solidFill>
                  <a:srgbClr val="FFFF00"/>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صورة الله غير المنظور </a:t>
            </a:r>
            <a:r>
              <a:rPr kumimoji="0" lang="ar-JO"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 بِكر ["المتفوّق"] كل</a:t>
            </a:r>
            <a:r>
              <a:rPr kumimoji="0" lang="en-US"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 </a:t>
            </a:r>
            <a:r>
              <a:rPr kumimoji="0" lang="ar-JO"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الخليقة. فإنَّهُ فيهِ خُلِقَ الكُلُّ... " (١: ١٥- ١٦ أ)،</a:t>
            </a:r>
            <a:endParaRPr kumimoji="0" lang="en-US"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a:p>
            <a:pPr marL="469900" marR="0" lvl="0" indent="-469900" algn="r" defTabSz="4572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 (١: ١٩)، و</a:t>
            </a:r>
            <a:r>
              <a:rPr kumimoji="0" lang="en-US"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a:t>
            </a:r>
            <a:r>
              <a:rPr kumimoji="0" lang="ar-JO"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لأنَّهُ فيهِ سُرَّ أنْ </a:t>
            </a:r>
            <a:r>
              <a:rPr kumimoji="0" lang="ar-JO" sz="3200" b="1" i="0" u="none" strike="noStrike" kern="1200" cap="none" spc="0" normalizeH="0" baseline="0" noProof="0">
                <a:ln>
                  <a:noFill/>
                </a:ln>
                <a:solidFill>
                  <a:srgbClr val="FFFF00"/>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يَحِلَّ كُلُّ المِلءِ</a:t>
            </a:r>
            <a:r>
              <a:rPr kumimoji="0" lang="en-US"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a:t>
            </a:r>
            <a:r>
              <a:rPr kumimoji="0" lang="ar-JO"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(٢) </a:t>
            </a:r>
            <a:endParaRPr kumimoji="0" lang="en-US"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a:p>
            <a:pPr marL="469900" marR="0" lvl="0" indent="-469900" algn="r" defTabSz="457200"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 (٢: ٩).</a:t>
            </a:r>
            <a:r>
              <a:rPr kumimoji="0" lang="en-US"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a:t>
            </a:r>
            <a:r>
              <a:rPr kumimoji="0" lang="ar-JO"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فإنَّهُ فيهِ </a:t>
            </a:r>
            <a:r>
              <a:rPr kumimoji="0" lang="ar-JO" sz="3200" b="1" i="0" u="none" strike="noStrike" kern="1200" cap="none" spc="0" normalizeH="0" baseline="0" noProof="0">
                <a:ln>
                  <a:noFill/>
                </a:ln>
                <a:solidFill>
                  <a:srgbClr val="FFFF00"/>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يَحِلُّ كُلُّ مِلءِ اللّاهوتِ </a:t>
            </a:r>
            <a:r>
              <a:rPr kumimoji="0" lang="ar-JO"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جَسَديًّا</a:t>
            </a:r>
            <a:r>
              <a:rPr kumimoji="0" lang="en-US"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a:t>
            </a:r>
            <a:r>
              <a:rPr kumimoji="0" lang="ar-JO"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(٣) </a:t>
            </a:r>
            <a:r>
              <a:rPr kumimoji="0" lang="en-US"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 </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 ج</a:t>
            </a:r>
          </a:p>
        </p:txBody>
      </p:sp>
      <p:sp>
        <p:nvSpPr>
          <p:cNvPr id="7" name="Rectangle 2">
            <a:extLst>
              <a:ext uri="{FF2B5EF4-FFF2-40B4-BE49-F238E27FC236}">
                <a16:creationId xmlns:a16="http://schemas.microsoft.com/office/drawing/2014/main" id="{3DDEB2DF-D7DD-FE47-7B53-A1891E76981A}"/>
              </a:ext>
            </a:extLst>
          </p:cNvPr>
          <p:cNvSpPr txBox="1">
            <a:spLocks noChangeArrowheads="1"/>
          </p:cNvSpPr>
          <p:nvPr/>
        </p:nvSpPr>
        <p:spPr bwMode="auto">
          <a:xfrm>
            <a:off x="0" y="575511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كولوسي</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202868473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4">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4">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nodeType="clickEffect">
                                  <p:stCondLst>
                                    <p:cond delay="0"/>
                                  </p:stCondLst>
                                  <p:childTnLst>
                                    <p:set>
                                      <p:cBhvr>
                                        <p:cTn id="18" dur="1" fill="hold">
                                          <p:stCondLst>
                                            <p:cond delay="0"/>
                                          </p:stCondLst>
                                        </p:cTn>
                                        <p:tgtEl>
                                          <p:spTgt spid="4">
                                            <p:txEl>
                                              <p:pRg st="3" end="3"/>
                                            </p:txEl>
                                          </p:spTgt>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9" presetClass="entr" presetSubtype="0" fill="hold" grpId="0" nodeType="clickEffect">
                                  <p:stCondLst>
                                    <p:cond delay="0"/>
                                  </p:stCondLst>
                                  <p:childTnLst>
                                    <p:set>
                                      <p:cBhvr>
                                        <p:cTn id="22" dur="1" fill="hold">
                                          <p:stCondLst>
                                            <p:cond delay="0"/>
                                          </p:stCondLst>
                                        </p:cTn>
                                        <p:tgtEl>
                                          <p:spTgt spid="7"/>
                                        </p:tgtEl>
                                        <p:attrNameLst>
                                          <p:attrName>style.visibility</p:attrName>
                                        </p:attrNameLst>
                                      </p:cBhvr>
                                      <p:to>
                                        <p:strVal val="visible"/>
                                      </p:to>
                                    </p:set>
                                    <p:animEffect transition="in" filter="dissolve">
                                      <p:cBhvr>
                                        <p:cTn id="2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18529" name="Rectangle 25"/>
          <p:cNvSpPr>
            <a:spLocks noGrp="1" noChangeArrowheads="1"/>
          </p:cNvSpPr>
          <p:nvPr>
            <p:ph type="title" idx="4294967295"/>
          </p:nvPr>
        </p:nvSpPr>
        <p:spPr>
          <a:xfrm>
            <a:off x="0" y="0"/>
            <a:ext cx="2590800" cy="304800"/>
          </a:xfrm>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eaLnBrk="1" hangingPunct="1"/>
            <a:r>
              <a:rPr lang="en-US" sz="2000" dirty="0">
                <a:effectLst/>
                <a:ea typeface="ＭＳ Ｐゴシック" charset="0"/>
              </a:rPr>
              <a:t>Book Chart</a:t>
            </a:r>
          </a:p>
        </p:txBody>
      </p:sp>
      <p:graphicFrame>
        <p:nvGraphicFramePr>
          <p:cNvPr id="25" name="Table 24"/>
          <p:cNvGraphicFramePr>
            <a:graphicFrameLocks noGrp="1"/>
          </p:cNvGraphicFramePr>
          <p:nvPr/>
        </p:nvGraphicFramePr>
        <p:xfrm>
          <a:off x="0" y="0"/>
          <a:ext cx="9144000" cy="6858001"/>
        </p:xfrm>
        <a:graphic>
          <a:graphicData uri="http://schemas.openxmlformats.org/drawingml/2006/table">
            <a:tbl>
              <a:tblPr>
                <a:tableStyleId>{AF606853-7671-496A-8E4F-DF71F8EC918B}</a:tableStyleId>
              </a:tblPr>
              <a:tblGrid>
                <a:gridCol w="1349829">
                  <a:extLst>
                    <a:ext uri="{9D8B030D-6E8A-4147-A177-3AD203B41FA5}">
                      <a16:colId xmlns:a16="http://schemas.microsoft.com/office/drawing/2014/main" val="20000"/>
                    </a:ext>
                  </a:extLst>
                </a:gridCol>
                <a:gridCol w="1683657">
                  <a:extLst>
                    <a:ext uri="{9D8B030D-6E8A-4147-A177-3AD203B41FA5}">
                      <a16:colId xmlns:a16="http://schemas.microsoft.com/office/drawing/2014/main" val="20001"/>
                    </a:ext>
                  </a:extLst>
                </a:gridCol>
                <a:gridCol w="1683657">
                  <a:extLst>
                    <a:ext uri="{9D8B030D-6E8A-4147-A177-3AD203B41FA5}">
                      <a16:colId xmlns:a16="http://schemas.microsoft.com/office/drawing/2014/main" val="20002"/>
                    </a:ext>
                  </a:extLst>
                </a:gridCol>
                <a:gridCol w="1277257">
                  <a:extLst>
                    <a:ext uri="{9D8B030D-6E8A-4147-A177-3AD203B41FA5}">
                      <a16:colId xmlns:a16="http://schemas.microsoft.com/office/drawing/2014/main" val="20004"/>
                    </a:ext>
                  </a:extLst>
                </a:gridCol>
                <a:gridCol w="1553029">
                  <a:extLst>
                    <a:ext uri="{9D8B030D-6E8A-4147-A177-3AD203B41FA5}">
                      <a16:colId xmlns:a16="http://schemas.microsoft.com/office/drawing/2014/main" val="20005"/>
                    </a:ext>
                  </a:extLst>
                </a:gridCol>
                <a:gridCol w="1596571">
                  <a:extLst>
                    <a:ext uri="{9D8B030D-6E8A-4147-A177-3AD203B41FA5}">
                      <a16:colId xmlns:a16="http://schemas.microsoft.com/office/drawing/2014/main" val="20006"/>
                    </a:ext>
                  </a:extLst>
                </a:gridCol>
              </a:tblGrid>
              <a:tr h="571500">
                <a:tc gridSpan="6">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Times New Roman" charset="0"/>
                          <a:ea typeface="ＭＳ Ｐゴシック" charset="0"/>
                        </a:rPr>
                        <a:t>ألوهية المسيح مقابل الهرطقة التوفيقية</a:t>
                      </a:r>
                      <a:endParaRPr kumimoji="0" lang="en-US" altLang="zh-CN" sz="2400" b="1" i="0" u="none" strike="noStrike" kern="1200" cap="none" spc="0" normalizeH="0" baseline="0" noProof="0" dirty="0">
                        <a:ln>
                          <a:noFill/>
                        </a:ln>
                        <a:solidFill>
                          <a:srgbClr val="FFFFFF"/>
                        </a:solidFill>
                        <a:effectLst/>
                        <a:uLnTx/>
                        <a:uFillTx/>
                        <a:latin typeface="Arial Narrow" charset="0"/>
                        <a:ea typeface="SimSun" charset="0"/>
                        <a:cs typeface="SimSun" charset="0"/>
                      </a:endParaRPr>
                    </a:p>
                  </a:txBody>
                  <a:tcPr anchor="ctr" horzOverflow="overflow">
                    <a:solidFill>
                      <a:srgbClr val="000000"/>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571500">
                <a:tc gridSpan="3">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ar-JO" altLang="zh-CN" sz="2400" b="1" i="0" kern="1200" noProof="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rPr>
                        <a:t>السمو / الألوهية</a:t>
                      </a:r>
                      <a:r>
                        <a:rPr lang="en-US" altLang="zh-CN" sz="2400" b="1" i="0" kern="120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rPr>
                        <a:t> </a:t>
                      </a:r>
                    </a:p>
                  </a:txBody>
                  <a:tcPr anchor="ctr" horzOverflow="overflow">
                    <a:gradFill flip="none" rotWithShape="1">
                      <a:gsLst>
                        <a:gs pos="0">
                          <a:srgbClr val="0070C0"/>
                        </a:gs>
                        <a:gs pos="100000">
                          <a:srgbClr val="000000"/>
                        </a:gs>
                      </a:gsLst>
                      <a:path path="circle">
                        <a:fillToRect l="50000" t="50000" r="50000" b="50000"/>
                      </a:path>
                      <a:tileRect/>
                    </a:gradFill>
                  </a:tcPr>
                </a:tc>
                <a:tc hMerge="1">
                  <a:txBody>
                    <a:bodyPr/>
                    <a:lstStyle/>
                    <a:p>
                      <a:endParaRPr lang="en-US"/>
                    </a:p>
                  </a:txBody>
                  <a:tcPr/>
                </a:tc>
                <a:tc hMerge="1">
                  <a:txBody>
                    <a:bodyPr/>
                    <a:lstStyle/>
                    <a:p>
                      <a:endParaRPr lang="en-US"/>
                    </a:p>
                  </a:txBody>
                  <a:tcPr/>
                </a:tc>
                <a:tc gridSpan="3">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ar-JO" altLang="zh-CN" sz="2400" b="1" i="0" kern="1200" noProof="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rPr>
                        <a:t>تعليمات تطبيقية</a:t>
                      </a:r>
                      <a:endParaRPr lang="en-US" altLang="zh-CN" sz="2400" b="1" i="0" kern="1200" noProof="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2"/>
                  </a:ext>
                </a:extLst>
              </a:tr>
              <a:tr h="571500">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zh-CN" sz="2400" b="1" i="0" kern="1200" noProof="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rPr>
                        <a:t> </a:t>
                      </a:r>
                      <a:r>
                        <a:rPr lang="ar-JO" altLang="zh-CN" sz="2400" b="1" i="0" kern="1200" noProof="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rPr>
                        <a:t>الإصحاحات 1-2</a:t>
                      </a:r>
                      <a:endParaRPr lang="en-US" altLang="zh-CN" sz="2400" b="1" i="0" kern="1200" noProof="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tc hMerge="1">
                  <a:txBody>
                    <a:bodyPr/>
                    <a:lstStyle/>
                    <a:p>
                      <a:endParaRPr lang="en-US"/>
                    </a:p>
                  </a:txBody>
                  <a:tcPr/>
                </a:tc>
                <a:tc hMerge="1">
                  <a:txBody>
                    <a:bodyPr/>
                    <a:lstStyle/>
                    <a:p>
                      <a:endParaRPr lang="en-US"/>
                    </a:p>
                  </a:txBody>
                  <a:tcPr/>
                </a:tc>
                <a:tc gridSpan="3">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lang="ar-JO" altLang="zh-CN" sz="2400" b="1" i="0" kern="1200" noProof="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rPr>
                        <a:t>الإصحاحات 3-4</a:t>
                      </a:r>
                      <a:endParaRPr lang="en-US" altLang="zh-CN" sz="2400" b="1" i="0" kern="1200" noProof="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3"/>
                  </a:ext>
                </a:extLst>
              </a:tr>
              <a:tr h="571500">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ar-JO" altLang="zh-CN" sz="2400" b="1" i="0" kern="1200" noProof="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rPr>
                        <a:t>حياة هرطوقية</a:t>
                      </a:r>
                      <a:endParaRPr lang="en-US" altLang="zh-CN" sz="2400" b="1" i="0" kern="1200" noProof="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tc hMerge="1">
                  <a:txBody>
                    <a:bodyPr/>
                    <a:lstStyle/>
                    <a:p>
                      <a:endParaRPr lang="en-US"/>
                    </a:p>
                  </a:txBody>
                  <a:tcPr/>
                </a:tc>
                <a:tc hMerge="1">
                  <a:txBody>
                    <a:bodyPr/>
                    <a:lstStyle/>
                    <a:p>
                      <a:endParaRPr lang="en-US"/>
                    </a:p>
                  </a:txBody>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ar-JO" altLang="zh-CN" sz="2400" b="1" i="0" kern="1200" noProof="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rPr>
                        <a:t>حياة مقدسة</a:t>
                      </a:r>
                      <a:endParaRPr lang="en-US" altLang="zh-CN" sz="2400" b="1" i="0" kern="1200" noProof="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4"/>
                  </a:ext>
                </a:extLst>
              </a:tr>
              <a:tr h="571500">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en-US" altLang="zh-CN" sz="2400" b="1" i="0" kern="1200" noProof="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rPr>
                        <a:t> </a:t>
                      </a:r>
                      <a:r>
                        <a:rPr lang="ar-JO" altLang="zh-CN" sz="2400" b="1" i="0" kern="1200" noProof="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rPr>
                        <a:t>الإيمان</a:t>
                      </a:r>
                      <a:endParaRPr lang="en-US" altLang="zh-CN" sz="2400" b="1" i="0" kern="1200" noProof="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tc hMerge="1">
                  <a:txBody>
                    <a:bodyPr/>
                    <a:lstStyle/>
                    <a:p>
                      <a:endParaRPr lang="en-US"/>
                    </a:p>
                  </a:txBody>
                  <a:tcPr/>
                </a:tc>
                <a:tc hMerge="1">
                  <a:txBody>
                    <a:bodyPr/>
                    <a:lstStyle/>
                    <a:p>
                      <a:endParaRPr lang="en-US"/>
                    </a:p>
                  </a:txBody>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ar-JO" altLang="zh-CN" sz="2400" b="1" i="0" kern="1200" noProof="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rPr>
                        <a:t>سلوك</a:t>
                      </a:r>
                      <a:endParaRPr lang="en-US" altLang="zh-CN" sz="2400" b="1" i="0" kern="1200" noProof="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5"/>
                  </a:ext>
                </a:extLst>
              </a:tr>
              <a:tr h="2286001">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2000" b="1" i="0" u="none" strike="noStrike" kern="1200" cap="none" normalizeH="0" baseline="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rPr>
                        <a:t>تحية و صلاة</a:t>
                      </a:r>
                      <a:endParaRPr kumimoji="0" lang="en-US" sz="2000" b="1" i="0" u="none" strike="noStrike" kern="1200" cap="none" normalizeH="0" baseline="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2000" b="1" i="0" u="none" strike="noStrike" kern="1200" cap="none" normalizeH="0" baseline="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rPr>
                        <a:t>السمو و الألوهية</a:t>
                      </a:r>
                    </a:p>
                  </a:txBody>
                  <a:tcPr anchor="ctr" horzOverflow="overflow">
                    <a:gradFill flip="none" rotWithShape="1">
                      <a:gsLst>
                        <a:gs pos="0">
                          <a:srgbClr val="0070C0"/>
                        </a:gs>
                        <a:gs pos="100000">
                          <a:srgbClr val="000000"/>
                        </a:gs>
                      </a:gsLst>
                      <a:path path="circle">
                        <a:fillToRect l="50000" t="50000" r="50000" b="50000"/>
                      </a:path>
                      <a:tileRect/>
                    </a:gra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rPr>
                        <a:t> </a:t>
                      </a:r>
                      <a:r>
                        <a:rPr kumimoji="0" lang="ar-JO"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rPr>
                        <a:t>الهرطقة التوفيقية</a:t>
                      </a:r>
                      <a:endParaRPr kumimoji="0" lang="en-US"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rPr>
                        <a:t>المكانة :</a:t>
                      </a:r>
                      <a:endParaRPr kumimoji="0" lang="en-US"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rPr>
                        <a:t>وحدة مع المسيح</a:t>
                      </a:r>
                      <a:endParaRPr kumimoji="0" lang="en-US"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rPr>
                        <a:t> </a:t>
                      </a:r>
                      <a:r>
                        <a:rPr kumimoji="0" lang="ar-JO"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rPr>
                        <a:t>التطبيق</a:t>
                      </a:r>
                      <a:endParaRPr kumimoji="0" lang="en-US"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rPr>
                        <a:t>قداسة في العلاقات</a:t>
                      </a:r>
                      <a:endParaRPr kumimoji="0" lang="en-US"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rPr>
                        <a:t>خاتمة</a:t>
                      </a:r>
                      <a:endParaRPr kumimoji="0" lang="en-US"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extLst>
                  <a:ext uri="{0D108BD9-81ED-4DB2-BD59-A6C34878D82A}">
                    <a16:rowId xmlns:a16="http://schemas.microsoft.com/office/drawing/2014/main" val="10008"/>
                  </a:ext>
                </a:extLst>
              </a:tr>
              <a:tr h="571500">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rPr>
                        <a:t>1: 1-14</a:t>
                      </a:r>
                      <a:endParaRPr kumimoji="0" lang="en-US"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tc>
                  <a:txBody>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rPr>
                        <a:t> </a:t>
                      </a:r>
                      <a:r>
                        <a:rPr kumimoji="0" lang="ar-JO"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rPr>
                        <a:t>1: 15-2: 5</a:t>
                      </a:r>
                      <a:endParaRPr kumimoji="0" lang="en-US"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rPr>
                        <a:t>2: 6-23</a:t>
                      </a:r>
                      <a:endParaRPr kumimoji="0" lang="en-US"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rPr>
                        <a:t>3: 1-4</a:t>
                      </a:r>
                      <a:endParaRPr kumimoji="0" lang="en-US"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rPr>
                        <a:t>3: 5-4: 6</a:t>
                      </a:r>
                      <a:endParaRPr kumimoji="0" lang="en-US"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tc>
                  <a: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rPr>
                        <a:t>4: 7-18</a:t>
                      </a:r>
                      <a:endParaRPr kumimoji="0" lang="en-US" altLang="zh-CN" sz="2000" b="1" i="0" u="none" strike="noStrike" kern="1200" cap="none" normalizeH="0" baseline="0" noProof="0" dirty="0">
                        <a:ln>
                          <a:noFill/>
                        </a:ln>
                        <a:solidFill>
                          <a:schemeClr val="tx1"/>
                        </a:solidFill>
                        <a:effectLst>
                          <a:glow rad="228600">
                            <a:schemeClr val="bg1">
                              <a:lumMod val="50000"/>
                              <a:alpha val="40000"/>
                            </a:schemeClr>
                          </a:glow>
                        </a:effectLst>
                        <a:latin typeface="Arial" panose="020B0604020202020204" pitchFamily="34" charset="0"/>
                        <a:ea typeface="+mn-ea"/>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extLst>
                  <a:ext uri="{0D108BD9-81ED-4DB2-BD59-A6C34878D82A}">
                    <a16:rowId xmlns:a16="http://schemas.microsoft.com/office/drawing/2014/main" val="10009"/>
                  </a:ext>
                </a:extLst>
              </a:tr>
              <a:tr h="571500">
                <a:tc gridSpan="6">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sz="2400" b="1" i="0" u="none" strike="noStrike" cap="none" normalizeH="0" baseline="0" dirty="0">
                          <a:ln>
                            <a:noFill/>
                          </a:ln>
                          <a:solidFill>
                            <a:schemeClr val="tx1"/>
                          </a:solidFill>
                          <a:effectLst>
                            <a:glow rad="228600">
                              <a:schemeClr val="bg1">
                                <a:lumMod val="50000"/>
                                <a:alpha val="40000"/>
                              </a:schemeClr>
                            </a:glow>
                          </a:effectLst>
                          <a:latin typeface="Arial" panose="020B0604020202020204" pitchFamily="34" charset="0"/>
                          <a:ea typeface="ＭＳ Ｐゴシック" charset="0"/>
                          <a:cs typeface="Arial" panose="020B0604020202020204" pitchFamily="34" charset="0"/>
                        </a:rPr>
                        <a:t>روما</a:t>
                      </a:r>
                      <a:endParaRPr kumimoji="0" lang="en-US" sz="2400" b="1" i="0" u="none" strike="noStrike" cap="none" normalizeH="0" baseline="0" dirty="0">
                        <a:ln>
                          <a:noFill/>
                        </a:ln>
                        <a:solidFill>
                          <a:schemeClr val="tx1"/>
                        </a:solidFill>
                        <a:effectLst>
                          <a:glow rad="228600">
                            <a:schemeClr val="bg1">
                              <a:lumMod val="50000"/>
                              <a:alpha val="40000"/>
                            </a:schemeClr>
                          </a:glow>
                        </a:effectLst>
                        <a:latin typeface="Arial" panose="020B0604020202020204" pitchFamily="34" charset="0"/>
                        <a:ea typeface="ＭＳ Ｐゴシック" charset="0"/>
                        <a:cs typeface="Arial" panose="020B0604020202020204" pitchFamily="34" charset="0"/>
                      </a:endParaRPr>
                    </a:p>
                  </a:txBody>
                  <a:tcPr anchor="ctr" horzOverflow="overflow">
                    <a:gradFill flip="none" rotWithShape="1">
                      <a:gsLst>
                        <a:gs pos="0">
                          <a:srgbClr val="0070C0"/>
                        </a:gs>
                        <a:gs pos="100000">
                          <a:srgbClr val="000000"/>
                        </a:gs>
                      </a:gsLst>
                      <a:path path="circle">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10"/>
                  </a:ext>
                </a:extLst>
              </a:tr>
              <a:tr h="571500">
                <a:tc gridSpan="6">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ar-SA" altLang="zh-CN" sz="2400" b="1" i="0" dirty="0">
                          <a:solidFill>
                            <a:schemeClr val="tx1"/>
                          </a:solidFill>
                          <a:effectLst>
                            <a:glow rad="228600">
                              <a:schemeClr val="bg1">
                                <a:lumMod val="50000"/>
                                <a:alpha val="40000"/>
                              </a:schemeClr>
                            </a:glow>
                          </a:effectLst>
                          <a:latin typeface="Arial" panose="020B0604020202020204" pitchFamily="34" charset="0"/>
                          <a:ea typeface="SimSun" charset="0"/>
                          <a:cs typeface="Arial" panose="020B0604020202020204" pitchFamily="34" charset="0"/>
                        </a:rPr>
                        <a:t> خريف 61 م (السجن الأول في روما)</a:t>
                      </a:r>
                    </a:p>
                  </a:txBody>
                  <a:tcPr anchor="ctr" horzOverflow="overflow">
                    <a:gradFill flip="none" rotWithShape="1">
                      <a:gsLst>
                        <a:gs pos="0">
                          <a:srgbClr val="0070C0"/>
                        </a:gs>
                        <a:gs pos="100000">
                          <a:srgbClr val="000000"/>
                        </a:gs>
                      </a:gsLst>
                      <a:path path="circle">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11"/>
                  </a:ext>
                </a:extLst>
              </a:tr>
            </a:tbl>
          </a:graphicData>
        </a:graphic>
      </p:graphicFrame>
      <p:sp>
        <p:nvSpPr>
          <p:cNvPr id="918586" name="Text Box 24"/>
          <p:cNvSpPr txBox="1">
            <a:spLocks noChangeArrowheads="1"/>
          </p:cNvSpPr>
          <p:nvPr/>
        </p:nvSpPr>
        <p:spPr bwMode="auto">
          <a:xfrm>
            <a:off x="8455078" y="0"/>
            <a:ext cx="612668"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2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187</a:t>
            </a:r>
          </a:p>
        </p:txBody>
      </p:sp>
      <p:sp>
        <p:nvSpPr>
          <p:cNvPr id="5" name="WordArt 66">
            <a:extLst>
              <a:ext uri="{FF2B5EF4-FFF2-40B4-BE49-F238E27FC236}">
                <a16:creationId xmlns:a16="http://schemas.microsoft.com/office/drawing/2014/main" id="{0E40A729-2C2D-A845-A4D0-557A1A65ED3F}"/>
              </a:ext>
            </a:extLst>
          </p:cNvPr>
          <p:cNvSpPr>
            <a:spLocks noChangeArrowheads="1" noChangeShapeType="1" noTextEdit="1"/>
          </p:cNvSpPr>
          <p:nvPr/>
        </p:nvSpPr>
        <p:spPr bwMode="auto">
          <a:xfrm rot="20722333">
            <a:off x="-45142" y="240176"/>
            <a:ext cx="1949569" cy="1088079"/>
          </a:xfrm>
          <a:prstGeom prst="rect">
            <a:avLst/>
          </a:prstGeom>
        </p:spPr>
        <p:txBody>
          <a:bodyPr wrap="none" fromWordArt="1">
            <a:prstTxWarp prst="textPlain">
              <a:avLst>
                <a:gd name="adj" fmla="val 44398"/>
              </a:avLst>
            </a:prstTxWarp>
          </a:bodyPr>
          <a:lstStyle/>
          <a:p>
            <a:pPr marL="0" marR="0" lvl="0" indent="0" algn="ctr" defTabSz="457150" rtl="0" eaLnBrk="1" fontAlgn="auto" latinLnBrk="0" hangingPunct="1">
              <a:lnSpc>
                <a:spcPct val="100000"/>
              </a:lnSpc>
              <a:spcBef>
                <a:spcPts val="0"/>
              </a:spcBef>
              <a:spcAft>
                <a:spcPts val="0"/>
              </a:spcAft>
              <a:buClrTx/>
              <a:buSzTx/>
              <a:buFontTx/>
              <a:buNone/>
              <a:tabLst/>
              <a:defRPr/>
            </a:pPr>
            <a:r>
              <a:rPr kumimoji="0" lang="ar-SA" sz="3600" b="0" i="0" u="none" strike="noStrike" kern="10" cap="none" spc="0" normalizeH="0" baseline="0" noProof="0">
                <a:ln w="19050" cap="sq">
                  <a:solidFill>
                    <a:srgbClr val="99CCFF"/>
                  </a:solidFill>
                  <a:miter lim="800000"/>
                  <a:headEnd type="none" w="sm" len="sm"/>
                  <a:tailEnd type="none" w="sm" len="sm"/>
                </a:ln>
                <a:solidFill>
                  <a:srgbClr val="FFFFFF"/>
                </a:solidFill>
                <a:effectLst>
                  <a:outerShdw blurRad="63500" dist="38099" dir="2700000" algn="ctr" rotWithShape="0">
                    <a:srgbClr val="990000">
                      <a:alpha val="74997"/>
                    </a:srgbClr>
                  </a:outerShdw>
                </a:effectLst>
                <a:uLnTx/>
                <a:uFillTx/>
                <a:latin typeface="Impact"/>
                <a:ea typeface="Impact"/>
                <a:cs typeface="Impact"/>
              </a:rPr>
              <a:t>كولوسي</a:t>
            </a:r>
          </a:p>
          <a:p>
            <a:pPr marL="0" marR="0" lvl="0" indent="0" algn="ctr" defTabSz="457150" rtl="0" eaLnBrk="1" fontAlgn="auto" latinLnBrk="0" hangingPunct="1">
              <a:lnSpc>
                <a:spcPct val="100000"/>
              </a:lnSpc>
              <a:spcBef>
                <a:spcPts val="0"/>
              </a:spcBef>
              <a:spcAft>
                <a:spcPts val="0"/>
              </a:spcAft>
              <a:buClrTx/>
              <a:buSzTx/>
              <a:buFontTx/>
              <a:buNone/>
              <a:tabLst/>
              <a:defRPr/>
            </a:pPr>
            <a:endParaRPr kumimoji="0" lang="en-US" sz="3600" b="0" i="0" u="none" strike="noStrike" kern="10" cap="none" spc="0" normalizeH="0" baseline="0" noProof="0">
              <a:ln w="19050" cap="sq">
                <a:solidFill>
                  <a:srgbClr val="99CCFF"/>
                </a:solidFill>
                <a:miter lim="800000"/>
                <a:headEnd type="none" w="sm" len="sm"/>
                <a:tailEnd type="none" w="sm" len="sm"/>
              </a:ln>
              <a:solidFill>
                <a:srgbClr val="FFFFFF"/>
              </a:solidFill>
              <a:effectLst>
                <a:outerShdw blurRad="63500" dist="38099" dir="2700000" algn="ctr" rotWithShape="0">
                  <a:srgbClr val="990000">
                    <a:alpha val="74997"/>
                  </a:srgbClr>
                </a:outerShdw>
              </a:effectLst>
              <a:uLnTx/>
              <a:uFillTx/>
              <a:latin typeface="Impact"/>
              <a:ea typeface="Impact"/>
              <a:cs typeface="Impact"/>
            </a:endParaRPr>
          </a:p>
        </p:txBody>
      </p:sp>
    </p:spTree>
    <p:extLst>
      <p:ext uri="{BB962C8B-B14F-4D97-AF65-F5344CB8AC3E}">
        <p14:creationId xmlns:p14="http://schemas.microsoft.com/office/powerpoint/2010/main" val="99291469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33473" name="Picture 2"/>
          <p:cNvPicPr>
            <a:picLocks noChangeAspect="1" noChangeArrowheads="1"/>
          </p:cNvPicPr>
          <p:nvPr/>
        </p:nvPicPr>
        <p:blipFill>
          <a:blip r:embed="rId3">
            <a:extLst>
              <a:ext uri="{28A0092B-C50C-407E-A947-70E740481C1C}">
                <a14:useLocalDpi xmlns:a14="http://schemas.microsoft.com/office/drawing/2010/main" val="0"/>
              </a:ext>
            </a:extLst>
          </a:blip>
          <a:srcRect l="4340" b="2399"/>
          <a:stretch>
            <a:fillRect/>
          </a:stretch>
        </p:blipFill>
        <p:spPr bwMode="auto">
          <a:xfrm>
            <a:off x="0" y="657225"/>
            <a:ext cx="5038725" cy="62007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7" name="Text Box 6"/>
          <p:cNvSpPr txBox="1">
            <a:spLocks noChangeArrowheads="1"/>
          </p:cNvSpPr>
          <p:nvPr/>
        </p:nvSpPr>
        <p:spPr bwMode="auto">
          <a:xfrm>
            <a:off x="0" y="0"/>
            <a:ext cx="5029200" cy="685800"/>
          </a:xfrm>
          <a:prstGeom prst="rect">
            <a:avLst/>
          </a:prstGeom>
          <a:solidFill>
            <a:srgbClr val="FFFFFF"/>
          </a:solidFill>
          <a:ln w="9525">
            <a:noFill/>
            <a:miter lim="800000"/>
            <a:headEnd/>
            <a:tailEnd/>
          </a:ln>
          <a:effectLst/>
        </p:spPr>
        <p:txBody>
          <a:bodyPr anchor="ct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4400" b="1" i="1" u="none" strike="noStrike" kern="1200" cap="none" spc="0" normalizeH="0" baseline="0" noProof="0">
                <a:ln>
                  <a:noFill/>
                </a:ln>
                <a:solidFill>
                  <a:srgbClr val="000000"/>
                </a:solidFill>
                <a:effectLst>
                  <a:outerShdw blurRad="38100" dist="38100" dir="2700000" algn="tl">
                    <a:srgbClr val="DDDDDD"/>
                  </a:outerShdw>
                </a:effectLst>
                <a:uLnTx/>
                <a:uFillTx/>
                <a:latin typeface="Arail" charset="0"/>
                <a:ea typeface="ＭＳ Ｐゴシック" charset="0"/>
                <a:cs typeface="Arail" charset="0"/>
              </a:rPr>
              <a:t>كولوسي</a:t>
            </a:r>
            <a:endParaRPr kumimoji="0" lang="en-US" sz="4400" b="1" i="1" u="none" strike="noStrike" kern="1200" cap="none" spc="0" normalizeH="0" baseline="0" noProof="0">
              <a:ln>
                <a:noFill/>
              </a:ln>
              <a:solidFill>
                <a:srgbClr val="000000"/>
              </a:solidFill>
              <a:effectLst>
                <a:outerShdw blurRad="38100" dist="38100" dir="2700000" algn="tl">
                  <a:srgbClr val="DDDDDD"/>
                </a:outerShdw>
              </a:effectLst>
              <a:uLnTx/>
              <a:uFillTx/>
              <a:latin typeface="Arail" charset="0"/>
              <a:ea typeface="ＭＳ Ｐゴシック" charset="0"/>
              <a:cs typeface="Arail" charset="0"/>
            </a:endParaRPr>
          </a:p>
        </p:txBody>
      </p:sp>
      <p:sp>
        <p:nvSpPr>
          <p:cNvPr id="233477" name="Text Box 6"/>
          <p:cNvSpPr txBox="1">
            <a:spLocks noChangeArrowheads="1"/>
          </p:cNvSpPr>
          <p:nvPr/>
        </p:nvSpPr>
        <p:spPr bwMode="auto">
          <a:xfrm>
            <a:off x="3059832" y="0"/>
            <a:ext cx="6084168" cy="2133600"/>
          </a:xfrm>
          <a:prstGeom prst="rect">
            <a:avLst/>
          </a:prstGeom>
          <a:solidFill>
            <a:srgbClr val="00000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anchor="ctr"/>
          <a:lstStyle>
            <a:lvl1pPr marL="457200" indent="-457200"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3200" b="1" u="none" strike="noStrike" kern="1200" cap="none" spc="0" normalizeH="0" baseline="0" noProof="0" dirty="0">
                <a:ln>
                  <a:noFill/>
                </a:ln>
                <a:solidFill>
                  <a:srgbClr val="FFFFFF"/>
                </a:solidFill>
                <a:effectLst/>
                <a:uLnTx/>
                <a:uFillTx/>
                <a:latin typeface="Calibri" panose="020F0502020204030204" pitchFamily="34" charset="0"/>
                <a:ea typeface="Calibri" panose="020F0502020204030204" pitchFamily="34" charset="0"/>
                <a:cs typeface="Arial" panose="020B0604020202020204" pitchFamily="34" charset="0"/>
              </a:rPr>
              <a:t>١</a:t>
            </a:r>
            <a:r>
              <a:rPr kumimoji="0" lang="ar-JO" sz="3200" b="1" i="0" u="none" strike="noStrike" kern="1200" cap="none" spc="0" normalizeH="0" baseline="0" noProof="0" dirty="0">
                <a:ln>
                  <a:noFill/>
                </a:ln>
                <a:solidFill>
                  <a:srgbClr val="FFFFFF"/>
                </a:solidFill>
                <a:effectLst/>
                <a:uLnTx/>
                <a:uFillTx/>
                <a:latin typeface="Arail" charset="0"/>
                <a:ea typeface="ＭＳ Ｐゴシック" charset="0"/>
                <a:cs typeface="Arail" charset="0"/>
              </a:rPr>
              <a:t>       الرجاء المولود من خلال المسيح</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32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٢</a:t>
            </a:r>
            <a:r>
              <a:rPr kumimoji="0" lang="ar-JO" sz="3200" b="1" i="0" u="none" strike="noStrike" kern="1200" cap="none" spc="0" normalizeH="0" baseline="0" noProof="0" dirty="0">
                <a:ln>
                  <a:noFill/>
                </a:ln>
                <a:solidFill>
                  <a:srgbClr val="FFFFFF"/>
                </a:solidFill>
                <a:effectLst/>
                <a:uLnTx/>
                <a:uFillTx/>
                <a:latin typeface="Arail" charset="0"/>
                <a:ea typeface="ＭＳ Ｐゴシック" charset="0"/>
                <a:cs typeface="Arail" charset="0"/>
              </a:rPr>
              <a:t>      الإعتراضات على المعلمين الكذبة</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3200" b="1" u="none" strike="noStrike" kern="1200" cap="none" spc="0" normalizeH="0" baseline="0" noProof="0" dirty="0">
                <a:ln>
                  <a:noFill/>
                </a:ln>
                <a:solidFill>
                  <a:srgbClr val="FFFFFF"/>
                </a:solidFill>
                <a:effectLst/>
                <a:uLnTx/>
                <a:uFillTx/>
                <a:latin typeface="Calibri" panose="020F0502020204030204" pitchFamily="34" charset="0"/>
                <a:ea typeface="Calibri" panose="020F0502020204030204" pitchFamily="34" charset="0"/>
                <a:cs typeface="Arial" panose="020B0604020202020204" pitchFamily="34" charset="0"/>
              </a:rPr>
              <a:t>٣</a:t>
            </a:r>
            <a:r>
              <a:rPr kumimoji="0" lang="ar-JO" sz="3200" b="1" i="0" u="none" strike="noStrike" kern="1200" cap="none" spc="0" normalizeH="0" baseline="0" noProof="0" dirty="0">
                <a:ln>
                  <a:noFill/>
                </a:ln>
                <a:solidFill>
                  <a:srgbClr val="FFFFFF"/>
                </a:solidFill>
                <a:effectLst/>
                <a:uLnTx/>
                <a:uFillTx/>
                <a:latin typeface="Arail" charset="0"/>
                <a:ea typeface="ＭＳ Ｐゴシック" charset="0"/>
                <a:cs typeface="Arail" charset="0"/>
              </a:rPr>
              <a:t>     مبادئ لأسلوب الحياة المسيحية</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3200" b="1" u="none" strike="noStrike" kern="1200" cap="none" spc="0" normalizeH="0" baseline="0" noProof="0" dirty="0">
                <a:ln>
                  <a:noFill/>
                </a:ln>
                <a:solidFill>
                  <a:srgbClr val="FFFFFF"/>
                </a:solidFill>
                <a:effectLst/>
                <a:uLnTx/>
                <a:uFillTx/>
                <a:latin typeface="Calibri" panose="020F0502020204030204" pitchFamily="34" charset="0"/>
                <a:ea typeface="Calibri" panose="020F0502020204030204" pitchFamily="34" charset="0"/>
                <a:cs typeface="Arial" panose="020B0604020202020204" pitchFamily="34" charset="0"/>
              </a:rPr>
              <a:t>٤</a:t>
            </a:r>
            <a:r>
              <a:rPr kumimoji="0" lang="ar-JO" sz="3200" b="1" i="0" u="none" strike="noStrike" kern="1200" cap="none" spc="0" normalizeH="0" baseline="0" noProof="0" dirty="0">
                <a:ln>
                  <a:noFill/>
                </a:ln>
                <a:solidFill>
                  <a:srgbClr val="FFFFFF"/>
                </a:solidFill>
                <a:effectLst/>
                <a:uLnTx/>
                <a:uFillTx/>
                <a:latin typeface="Arail" charset="0"/>
                <a:ea typeface="ＭＳ Ｐゴシック" charset="0"/>
                <a:cs typeface="Arail" charset="0"/>
              </a:rPr>
              <a:t>     توقع الصلاة والسلام</a:t>
            </a:r>
            <a:endParaRPr kumimoji="0" lang="en-US" sz="3200" b="1" i="0" u="none" strike="noStrike" kern="1200" cap="none" spc="0" normalizeH="0" baseline="0" noProof="0" dirty="0">
              <a:ln>
                <a:noFill/>
              </a:ln>
              <a:solidFill>
                <a:srgbClr val="FFFFFF"/>
              </a:solidFill>
              <a:effectLst/>
              <a:uLnTx/>
              <a:uFillTx/>
              <a:latin typeface="Arail" charset="0"/>
              <a:ea typeface="ＭＳ Ｐゴシック" charset="0"/>
              <a:cs typeface="Arail" charset="0"/>
            </a:endParaRPr>
          </a:p>
        </p:txBody>
      </p:sp>
      <p:sp>
        <p:nvSpPr>
          <p:cNvPr id="9" name="Rectangle 3"/>
          <p:cNvSpPr txBox="1">
            <a:spLocks noChangeArrowheads="1"/>
          </p:cNvSpPr>
          <p:nvPr/>
        </p:nvSpPr>
        <p:spPr bwMode="auto">
          <a:xfrm>
            <a:off x="0" y="6335106"/>
            <a:ext cx="9144000" cy="522894"/>
          </a:xfrm>
          <a:prstGeom prst="rect">
            <a:avLst/>
          </a:prstGeom>
          <a:solidFill>
            <a:schemeClr val="tx1"/>
          </a:solidFill>
          <a:ln>
            <a:noFill/>
          </a:ln>
          <a:effectLst>
            <a:outerShdw blurRad="63500" dist="35921" dir="2700000" algn="ctr" rotWithShape="0">
              <a:srgbClr val="808080">
                <a:alpha val="74998"/>
              </a:srgbClr>
            </a:outerShdw>
          </a:effectLst>
          <a:extLs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0" cap="none" spc="0" normalizeH="0" baseline="0" noProof="0">
                <a:ln>
                  <a:noFill/>
                </a:ln>
                <a:solidFill>
                  <a:srgbClr val="FFFFFF"/>
                </a:solidFill>
                <a:effectLst>
                  <a:outerShdw blurRad="38100" dist="38100" dir="2700000" algn="tl">
                    <a:srgbClr val="000000">
                      <a:alpha val="43137"/>
                    </a:srgbClr>
                  </a:outerShdw>
                </a:effectLst>
                <a:uLnTx/>
                <a:uFillTx/>
                <a:latin typeface="Accordance" panose="00000400000000000000" pitchFamily="2" charset="-78"/>
                <a:ea typeface="Accordance" panose="00000400000000000000" pitchFamily="2" charset="-78"/>
                <a:cs typeface="Accordance" panose="00000400000000000000" pitchFamily="2" charset="-78"/>
              </a:rPr>
              <a:t>باري هدلستون ، الكتاب المقدس الأبجدي</a:t>
            </a:r>
            <a:endParaRPr kumimoji="0" lang="en-US" sz="2400" b="1" i="0" u="none" strike="noStrike" kern="0" cap="none" spc="0" normalizeH="0" baseline="0" noProof="0">
              <a:ln>
                <a:noFill/>
              </a:ln>
              <a:solidFill>
                <a:srgbClr val="FFFFFF"/>
              </a:solidFill>
              <a:effectLst>
                <a:outerShdw blurRad="38100" dist="38100" dir="2700000" algn="tl">
                  <a:srgbClr val="000000">
                    <a:alpha val="43137"/>
                  </a:srgbClr>
                </a:outerShd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14551591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linds(horizontal)">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2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487426" name="Picture 2" descr="https://hopeforallpeople.files.wordpress.com/2018/01/bethel.jpg">
            <a:extLst>
              <a:ext uri="{FF2B5EF4-FFF2-40B4-BE49-F238E27FC236}">
                <a16:creationId xmlns:a16="http://schemas.microsoft.com/office/drawing/2014/main" id="{7EC189FA-2827-324A-B4E7-4ECD93B2575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989" y="-32687"/>
            <a:ext cx="9147969" cy="6125512"/>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36512" y="4869160"/>
            <a:ext cx="9144000" cy="105320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i="1"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كولوسي</a:t>
            </a:r>
            <a:endParaRPr kumimoji="0" lang="en-US" sz="5400" b="1" i="1"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900098" name="Rectangle 2"/>
          <p:cNvSpPr>
            <a:spLocks noGrp="1" noChangeArrowheads="1"/>
          </p:cNvSpPr>
          <p:nvPr>
            <p:ph type="ctrTitle"/>
          </p:nvPr>
        </p:nvSpPr>
        <p:spPr>
          <a:xfrm>
            <a:off x="23813" y="212305"/>
            <a:ext cx="9120187" cy="1446653"/>
          </a:xfrm>
          <a:effectLst>
            <a:outerShdw blurRad="63500" dist="35921" dir="2700000" algn="ctr" rotWithShape="0">
              <a:schemeClr val="tx2">
                <a:alpha val="74998"/>
              </a:schemeClr>
            </a:outerShdw>
          </a:effectLst>
        </p:spPr>
        <p:txBody>
          <a:bodyPr/>
          <a:lstStyle/>
          <a:p>
            <a:pPr>
              <a:defRPr/>
            </a:pPr>
            <a:r>
              <a:rPr lang="ar-JO" sz="8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كُن محمياً</a:t>
            </a:r>
            <a:endParaRPr lang="en-US" sz="8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جريفيث</a:t>
            </a:r>
            <a:r>
              <a:rPr kumimoji="0" lang="ar-JO" sz="18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مؤسسة الدراسات اللاهوتية الأردنية</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BibleStudyDownloads.org</a:t>
            </a:r>
          </a:p>
        </p:txBody>
      </p:sp>
    </p:spTree>
    <p:extLst>
      <p:ext uri="{BB962C8B-B14F-4D97-AF65-F5344CB8AC3E}">
        <p14:creationId xmlns:p14="http://schemas.microsoft.com/office/powerpoint/2010/main" val="20360739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2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144000" cy="1552273"/>
          </a:xfrm>
          <a:effectLst>
            <a:outerShdw blurRad="63500" dist="35921" dir="2700000" algn="ctr" rotWithShape="0">
              <a:schemeClr val="tx2">
                <a:alpha val="74998"/>
              </a:schemeClr>
            </a:outerShdw>
          </a:effectLst>
        </p:spPr>
        <p:txBody>
          <a:bodyPr/>
          <a:lstStyle/>
          <a:p>
            <a:pPr>
              <a:defRPr/>
            </a:pPr>
            <a:r>
              <a:rPr lang="ar-JO" dirty="0">
                <a:effectLst>
                  <a:glow rad="127000">
                    <a:schemeClr val="tx1"/>
                  </a:glow>
                </a:effectLst>
                <a:ea typeface="ＭＳ Ｐゴシック" charset="0"/>
                <a:cs typeface="Accordance" panose="00000400000000000000" pitchFamily="2" charset="-78"/>
              </a:rPr>
              <a:t>ينكر المعلمون الكذبة ألوهية</a:t>
            </a:r>
            <a:br>
              <a:rPr lang="ar-JO" dirty="0">
                <a:effectLst>
                  <a:glow rad="127000">
                    <a:schemeClr val="tx1"/>
                  </a:glow>
                </a:effectLst>
                <a:ea typeface="ＭＳ Ｐゴシック" charset="0"/>
                <a:cs typeface="Accordance" panose="00000400000000000000" pitchFamily="2" charset="-78"/>
              </a:rPr>
            </a:br>
            <a:r>
              <a:rPr lang="ar-JO" dirty="0">
                <a:effectLst>
                  <a:glow rad="127000">
                    <a:schemeClr val="tx1"/>
                  </a:glow>
                </a:effectLst>
                <a:ea typeface="ＭＳ Ｐゴシック" charset="0"/>
                <a:cs typeface="Accordance" panose="00000400000000000000" pitchFamily="2" charset="-78"/>
              </a:rPr>
              <a:t> وعمل المسيح</a:t>
            </a:r>
            <a:endParaRPr lang="en-US" dirty="0">
              <a:effectLst>
                <a:glow rad="127000">
                  <a:schemeClr val="tx1"/>
                </a:glow>
              </a:effectLst>
              <a:ea typeface="ＭＳ Ｐゴシック" charset="0"/>
              <a:cs typeface="Accordance" panose="00000400000000000000" pitchFamily="2" charset="-78"/>
            </a:endParaRPr>
          </a:p>
        </p:txBody>
      </p:sp>
      <p:pic>
        <p:nvPicPr>
          <p:cNvPr id="478212" name="Picture 4" descr="Related image">
            <a:extLst>
              <a:ext uri="{FF2B5EF4-FFF2-40B4-BE49-F238E27FC236}">
                <a16:creationId xmlns:a16="http://schemas.microsoft.com/office/drawing/2014/main" id="{9186B96B-0653-CE48-987E-8EC9A08B486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552273"/>
            <a:ext cx="9168853" cy="5328592"/>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id="{193162F2-F32D-0B40-A33E-83924756580C}"/>
              </a:ext>
            </a:extLst>
          </p:cNvPr>
          <p:cNvSpPr txBox="1">
            <a:spLocks noChangeArrowheads="1"/>
          </p:cNvSpPr>
          <p:nvPr/>
        </p:nvSpPr>
        <p:spPr bwMode="auto">
          <a:xfrm>
            <a:off x="0" y="5805264"/>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كولوسي</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41565786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linds(horizontal)">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35.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72385" name="Text Box 6"/>
          <p:cNvSpPr txBox="1">
            <a:spLocks noChangeArrowheads="1"/>
          </p:cNvSpPr>
          <p:nvPr/>
        </p:nvSpPr>
        <p:spPr bwMode="auto">
          <a:xfrm>
            <a:off x="7590161" y="152400"/>
            <a:ext cx="1410964" cy="46762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1" eaLnBrk="0" fontAlgn="base" latinLnBrk="0" hangingPunct="0">
              <a:lnSpc>
                <a:spcPct val="107000"/>
              </a:lnSpc>
              <a:spcBef>
                <a:spcPts val="0"/>
              </a:spcBef>
              <a:spcAft>
                <a:spcPts val="80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rPr>
              <a:t>١٨٨- ١٨٩</a:t>
            </a:r>
            <a:endParaRPr kumimoji="0" lang="en-US" sz="2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endParaRPr>
          </a:p>
        </p:txBody>
      </p:sp>
      <p:sp>
        <p:nvSpPr>
          <p:cNvPr id="20489" name="Text Box 9"/>
          <p:cNvSpPr txBox="1">
            <a:spLocks noChangeArrowheads="1"/>
          </p:cNvSpPr>
          <p:nvPr/>
        </p:nvSpPr>
        <p:spPr bwMode="auto">
          <a:xfrm>
            <a:off x="152542" y="692696"/>
            <a:ext cx="8915400" cy="4708981"/>
          </a:xfrm>
          <a:prstGeom prst="rect">
            <a:avLst/>
          </a:prstGeom>
          <a:solidFill>
            <a:schemeClr val="tx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altLang="zh-CN" sz="2500" b="1" i="0" u="none" strike="noStrike" kern="1200" cap="none" spc="0" normalizeH="0" baseline="0" noProof="0">
                <a:ln>
                  <a:noFill/>
                </a:ln>
                <a:solidFill>
                  <a:srgbClr val="FFFFFF"/>
                </a:solidFill>
                <a:effectLst/>
                <a:uLnTx/>
                <a:uFillTx/>
                <a:latin typeface="Times New Roman"/>
                <a:ea typeface="SimSun" charset="0"/>
                <a:cs typeface="SimSun" charset="0"/>
              </a:rPr>
              <a:t>كانت آسيا الصغرى البذرة لما تطور إلى الغنوصية في القرن الثاني. يخبرنا هجوم بولس المضاد بهذا عن البدعة:</a:t>
            </a:r>
            <a:r>
              <a:rPr kumimoji="0" lang="en-US" altLang="zh-CN" sz="1400" b="1" i="0" u="none" strike="noStrike" kern="1200" cap="none" spc="0" normalizeH="0" baseline="0" noProof="0">
                <a:ln>
                  <a:noFill/>
                </a:ln>
                <a:solidFill>
                  <a:srgbClr val="FFFFFF"/>
                </a:solidFill>
                <a:effectLst/>
                <a:uLnTx/>
                <a:uFillTx/>
                <a:latin typeface="Times New Roman"/>
                <a:ea typeface="SimSun" charset="0"/>
                <a:cs typeface="SimSun" charset="0"/>
              </a:rPr>
              <a:t> </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altLang="zh-CN" sz="2500" b="1" i="0" u="none" strike="noStrike" kern="1200" cap="none" spc="0" normalizeH="0" baseline="0" noProof="0">
                <a:ln>
                  <a:noFill/>
                </a:ln>
                <a:solidFill>
                  <a:srgbClr val="FFFFFF"/>
                </a:solidFill>
                <a:effectLst/>
                <a:uLnTx/>
                <a:uFillTx/>
                <a:latin typeface="Times New Roman"/>
                <a:ea typeface="SimSun" charset="0"/>
                <a:cs typeface="SimSun" charset="0"/>
              </a:rPr>
              <a:t>١. </a:t>
            </a:r>
            <a:r>
              <a:rPr kumimoji="0" lang="ar-JO" altLang="zh-CN" sz="2500" b="1" i="0" u="none" strike="noStrike" kern="1200" cap="none" spc="0" normalizeH="0" baseline="0" noProof="0">
                <a:ln>
                  <a:noFill/>
                </a:ln>
                <a:solidFill>
                  <a:srgbClr val="FFFF00"/>
                </a:solidFill>
                <a:effectLst/>
                <a:uLnTx/>
                <a:uFillTx/>
                <a:latin typeface="Times New Roman"/>
                <a:ea typeface="SimSun" charset="0"/>
                <a:cs typeface="SimSun" charset="0"/>
              </a:rPr>
              <a:t>اليهودية</a:t>
            </a:r>
            <a:r>
              <a:rPr kumimoji="0" lang="ar-JO" altLang="zh-CN" sz="2500" b="1" i="0" u="none" strike="noStrike" kern="1200" cap="none" spc="0" normalizeH="0" baseline="0" noProof="0">
                <a:ln>
                  <a:noFill/>
                </a:ln>
                <a:solidFill>
                  <a:srgbClr val="FFFFFF"/>
                </a:solidFill>
                <a:effectLst/>
                <a:uLnTx/>
                <a:uFillTx/>
                <a:latin typeface="Times New Roman"/>
                <a:ea typeface="SimSun" charset="0"/>
                <a:cs typeface="SimSun" charset="0"/>
              </a:rPr>
              <a:t> - الناموسية لشرائع وطقوس العهد القديم (٢: ١٦-١٧)    </a:t>
            </a:r>
            <a:r>
              <a:rPr kumimoji="0" lang="en-US" altLang="zh-CN" sz="1400" b="1" i="0" u="none" strike="noStrike" kern="1200" cap="none" spc="0" normalizeH="0" baseline="0" noProof="0">
                <a:ln>
                  <a:noFill/>
                </a:ln>
                <a:solidFill>
                  <a:srgbClr val="FFFFFF"/>
                </a:solidFill>
                <a:effectLst/>
                <a:uLnTx/>
                <a:uFillTx/>
                <a:latin typeface="Times New Roman"/>
                <a:ea typeface="SimSun" charset="0"/>
                <a:cs typeface="SimSun" charset="0"/>
              </a:rPr>
              <a:t> </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altLang="zh-CN" sz="2500" b="1" i="0" u="none" strike="noStrike" kern="1200" cap="none" spc="0" normalizeH="0" baseline="0" noProof="0">
                <a:ln>
                  <a:noFill/>
                </a:ln>
                <a:solidFill>
                  <a:srgbClr val="FFFFFF"/>
                </a:solidFill>
                <a:effectLst/>
                <a:uLnTx/>
                <a:uFillTx/>
                <a:latin typeface="Times New Roman"/>
                <a:ea typeface="SimSun" charset="0"/>
                <a:cs typeface="SimSun" charset="0"/>
              </a:rPr>
              <a:t>٢. </a:t>
            </a:r>
            <a:r>
              <a:rPr kumimoji="0" lang="ar-JO" altLang="zh-CN" sz="2500" b="1" i="0" u="none" strike="noStrike" kern="1200" cap="none" spc="0" normalizeH="0" baseline="0" noProof="0">
                <a:ln>
                  <a:noFill/>
                </a:ln>
                <a:solidFill>
                  <a:srgbClr val="FFFF00"/>
                </a:solidFill>
                <a:effectLst/>
                <a:uLnTx/>
                <a:uFillTx/>
                <a:latin typeface="Times New Roman"/>
                <a:ea typeface="SimSun" charset="0"/>
                <a:cs typeface="SimSun" charset="0"/>
              </a:rPr>
              <a:t>الفلسفة اليونانية</a:t>
            </a:r>
            <a:r>
              <a:rPr kumimoji="0" lang="ar-JO" altLang="zh-CN" sz="2500" b="1" i="0" u="none" strike="noStrike" kern="1200" cap="none" spc="0" normalizeH="0" baseline="0" noProof="0">
                <a:ln>
                  <a:noFill/>
                </a:ln>
                <a:solidFill>
                  <a:srgbClr val="FFFFFF"/>
                </a:solidFill>
                <a:effectLst/>
                <a:uLnTx/>
                <a:uFillTx/>
                <a:latin typeface="Times New Roman"/>
                <a:ea typeface="SimSun" charset="0"/>
                <a:cs typeface="SimSun" charset="0"/>
              </a:rPr>
              <a:t>-اتبعت ما يسمى بـ "المعرفة الأعمق"التي تم الكشف عنها فقط لـ "النخبة" الخاصة (٢:٢ ب -٤، ٨ -١٠)</a:t>
            </a:r>
            <a:r>
              <a:rPr kumimoji="0" lang="en-US" altLang="zh-CN" sz="1400" b="1" i="0" u="none" strike="noStrike" kern="1200" cap="none" spc="0" normalizeH="0" baseline="0" noProof="0">
                <a:ln>
                  <a:noFill/>
                </a:ln>
                <a:solidFill>
                  <a:srgbClr val="FFFFFF"/>
                </a:solidFill>
                <a:effectLst/>
                <a:uLnTx/>
                <a:uFillTx/>
                <a:latin typeface="Times New Roman"/>
                <a:ea typeface="SimSun" charset="0"/>
                <a:cs typeface="SimSun" charset="0"/>
              </a:rPr>
              <a:t> </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altLang="zh-CN" sz="2500" b="1" i="0" u="none" strike="noStrike" kern="1200" cap="none" spc="0" normalizeH="0" baseline="0" noProof="0">
                <a:ln>
                  <a:noFill/>
                </a:ln>
                <a:solidFill>
                  <a:srgbClr val="FFFFFF"/>
                </a:solidFill>
                <a:effectLst/>
                <a:uLnTx/>
                <a:uFillTx/>
                <a:latin typeface="Times New Roman"/>
                <a:ea typeface="SimSun" charset="0"/>
                <a:cs typeface="SimSun" charset="0"/>
              </a:rPr>
              <a:t>٣. </a:t>
            </a:r>
            <a:r>
              <a:rPr kumimoji="0" lang="ar-JO" altLang="zh-CN" sz="2500" b="1" i="0" u="none" strike="noStrike" kern="1200" cap="none" spc="0" normalizeH="0" baseline="0" noProof="0">
                <a:ln>
                  <a:noFill/>
                </a:ln>
                <a:solidFill>
                  <a:srgbClr val="FFFF00"/>
                </a:solidFill>
                <a:effectLst/>
                <a:uLnTx/>
                <a:uFillTx/>
                <a:latin typeface="Times New Roman"/>
                <a:ea typeface="SimSun" charset="0"/>
                <a:cs typeface="SimSun" charset="0"/>
              </a:rPr>
              <a:t>الملائكة المعبودون </a:t>
            </a:r>
            <a:r>
              <a:rPr kumimoji="0" lang="ar-JO" altLang="zh-CN" sz="2500" b="1" i="0" u="none" strike="noStrike" kern="1200" cap="none" spc="0" normalizeH="0" baseline="0" noProof="0">
                <a:ln>
                  <a:noFill/>
                </a:ln>
                <a:solidFill>
                  <a:srgbClr val="FFFFFF"/>
                </a:solidFill>
                <a:effectLst/>
                <a:uLnTx/>
                <a:uFillTx/>
                <a:latin typeface="Times New Roman"/>
                <a:ea typeface="SimSun" charset="0"/>
                <a:cs typeface="SimSun" charset="0"/>
              </a:rPr>
              <a:t>كوسطاء بين الإنسان والله (2: ١٨)         </a:t>
            </a:r>
            <a:r>
              <a:rPr kumimoji="0" lang="en-US" altLang="zh-CN" sz="1400" b="1" i="0" u="none" strike="noStrike" kern="1200" cap="none" spc="0" normalizeH="0" baseline="0" noProof="0">
                <a:ln>
                  <a:noFill/>
                </a:ln>
                <a:solidFill>
                  <a:srgbClr val="FFFFFF"/>
                </a:solidFill>
                <a:effectLst/>
                <a:uLnTx/>
                <a:uFillTx/>
                <a:latin typeface="Times New Roman"/>
                <a:ea typeface="SimSun" charset="0"/>
                <a:cs typeface="SimSun" charset="0"/>
              </a:rPr>
              <a:t> </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altLang="zh-CN" sz="2500" b="1" i="0" u="none" strike="noStrike" kern="1200" cap="none" spc="0" normalizeH="0" baseline="0" noProof="0">
                <a:ln>
                  <a:noFill/>
                </a:ln>
                <a:solidFill>
                  <a:srgbClr val="FFFFFF"/>
                </a:solidFill>
                <a:effectLst/>
                <a:uLnTx/>
                <a:uFillTx/>
                <a:latin typeface="Times New Roman"/>
                <a:ea typeface="SimSun" charset="0"/>
                <a:cs typeface="SimSun" charset="0"/>
              </a:rPr>
              <a:t>٤. </a:t>
            </a:r>
            <a:r>
              <a:rPr kumimoji="0" lang="ar-JO" altLang="zh-CN" sz="2500" b="1" i="0" u="none" strike="noStrike" kern="1200" cap="none" spc="0" normalizeH="0" baseline="0" noProof="0">
                <a:ln>
                  <a:noFill/>
                </a:ln>
                <a:solidFill>
                  <a:srgbClr val="FFFF00"/>
                </a:solidFill>
                <a:effectLst/>
                <a:uLnTx/>
                <a:uFillTx/>
                <a:latin typeface="Times New Roman"/>
                <a:ea typeface="SimSun" charset="0"/>
                <a:cs typeface="SimSun" charset="0"/>
              </a:rPr>
              <a:t>إنكار إلوهية المسيح </a:t>
            </a:r>
            <a:r>
              <a:rPr kumimoji="0" lang="ar-JO" altLang="zh-CN" sz="2500" b="1" i="0" u="none" strike="noStrike" kern="1200" cap="none" spc="0" normalizeH="0" baseline="0" noProof="0">
                <a:ln>
                  <a:noFill/>
                </a:ln>
                <a:solidFill>
                  <a:srgbClr val="FFFFFF"/>
                </a:solidFill>
                <a:effectLst/>
                <a:uLnTx/>
                <a:uFillTx/>
                <a:latin typeface="Times New Roman"/>
                <a:ea typeface="SimSun" charset="0"/>
                <a:cs typeface="SimSun" charset="0"/>
              </a:rPr>
              <a:t>(١: ١٥؛ ٢: ٩)، وبالتالي تفوقه (١: ١٥ب ، والقدرة على الخلق (١: ١٦) وإستدامة العالم(١: ١٧)</a:t>
            </a:r>
            <a:r>
              <a:rPr kumimoji="0" lang="en-US" altLang="zh-CN" sz="1400" b="1" i="0" u="none" strike="noStrike" kern="1200" cap="none" spc="0" normalizeH="0" baseline="0" noProof="0">
                <a:ln>
                  <a:noFill/>
                </a:ln>
                <a:solidFill>
                  <a:srgbClr val="FFFFFF"/>
                </a:solidFill>
                <a:effectLst/>
                <a:uLnTx/>
                <a:uFillTx/>
                <a:latin typeface="Times New Roman"/>
                <a:ea typeface="SimSun" charset="0"/>
                <a:cs typeface="SimSun" charset="0"/>
              </a:rPr>
              <a:t> </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altLang="zh-CN" sz="2500" b="1" i="0" u="none" strike="noStrike" kern="1200" cap="none" spc="0" normalizeH="0" baseline="0" noProof="0">
                <a:ln>
                  <a:noFill/>
                </a:ln>
                <a:solidFill>
                  <a:srgbClr val="FFFFFF"/>
                </a:solidFill>
                <a:effectLst/>
                <a:uLnTx/>
                <a:uFillTx/>
                <a:latin typeface="Times New Roman"/>
                <a:ea typeface="SimSun" charset="0"/>
                <a:cs typeface="SimSun" charset="0"/>
              </a:rPr>
              <a:t>٥. </a:t>
            </a:r>
            <a:r>
              <a:rPr kumimoji="0" lang="ar-JO" altLang="zh-CN" sz="2500" b="1" i="0" u="none" strike="noStrike" kern="1200" cap="none" spc="0" normalizeH="0" baseline="0" noProof="0">
                <a:ln>
                  <a:noFill/>
                </a:ln>
                <a:solidFill>
                  <a:srgbClr val="FFFF00"/>
                </a:solidFill>
                <a:effectLst/>
                <a:uLnTx/>
                <a:uFillTx/>
                <a:latin typeface="Times New Roman"/>
                <a:ea typeface="SimSun" charset="0"/>
                <a:cs typeface="SimSun" charset="0"/>
              </a:rPr>
              <a:t>الطبيعة النُسكية </a:t>
            </a:r>
            <a:r>
              <a:rPr kumimoji="0" lang="ar-JO" altLang="zh-CN" sz="2500" b="1" i="0" u="none" strike="noStrike" kern="1200" cap="none" spc="0" normalizeH="0" baseline="0" noProof="0">
                <a:ln>
                  <a:noFill/>
                </a:ln>
                <a:solidFill>
                  <a:srgbClr val="FFFFFF"/>
                </a:solidFill>
                <a:effectLst/>
                <a:uLnTx/>
                <a:uFillTx/>
                <a:latin typeface="Times New Roman"/>
                <a:ea typeface="SimSun" charset="0"/>
                <a:cs typeface="SimSun" charset="0"/>
              </a:rPr>
              <a:t>لها رؤية مُتدنيّة للجسد (٢: ٢٠-٢٣)</a:t>
            </a:r>
            <a:endParaRPr kumimoji="0" lang="en-US" altLang="zh-CN" sz="2500" b="1" i="0" u="none" strike="noStrike" kern="1200" cap="none" spc="0" normalizeH="0" baseline="0" noProof="0">
              <a:ln>
                <a:noFill/>
              </a:ln>
              <a:solidFill>
                <a:srgbClr val="FFFFFF"/>
              </a:solidFill>
              <a:effectLst/>
              <a:uLnTx/>
              <a:uFillTx/>
              <a:latin typeface="Times New Roman"/>
              <a:ea typeface="SimSun" charset="0"/>
              <a:cs typeface="SimSun"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altLang="zh-CN" sz="2500" b="1" i="0" u="none" strike="noStrike" kern="1200" cap="none" spc="0" normalizeH="0" baseline="0" noProof="0">
                <a:ln>
                  <a:noFill/>
                </a:ln>
                <a:solidFill>
                  <a:srgbClr val="FFFFFF"/>
                </a:solidFill>
                <a:effectLst/>
                <a:uLnTx/>
                <a:uFillTx/>
                <a:latin typeface="Times New Roman"/>
                <a:ea typeface="SimSun" charset="0"/>
                <a:cs typeface="SimSun" charset="0"/>
              </a:rPr>
              <a:t>ما هي البدعة التي واجهت هذه الكنيسة؟ ما ورد أعلاه يدل على أنها كانت عبادة توفيقية يهودية - يونانية - نُسكيّة – عبادة وثنية. طريقة بولس لمحاربة البدعة هي التأكيد على ألوهية المسيح وتفوّقهُ.</a:t>
            </a:r>
            <a:endParaRPr kumimoji="0" lang="en-US" altLang="zh-CN" sz="2500" b="1" i="0" u="none" strike="noStrike" kern="1200" cap="none" spc="0" normalizeH="0" baseline="0" noProof="0">
              <a:ln>
                <a:noFill/>
              </a:ln>
              <a:solidFill>
                <a:srgbClr val="FFFFFF"/>
              </a:solidFill>
              <a:effectLst/>
              <a:uLnTx/>
              <a:uFillTx/>
              <a:latin typeface="Times New Roman"/>
              <a:ea typeface="SimSun" charset="0"/>
              <a:cs typeface="SimSun" charset="0"/>
            </a:endParaRPr>
          </a:p>
        </p:txBody>
      </p:sp>
      <p:sp>
        <p:nvSpPr>
          <p:cNvPr id="272388" name="Rectangle 10"/>
          <p:cNvSpPr>
            <a:spLocks noGrp="1" noChangeArrowheads="1"/>
          </p:cNvSpPr>
          <p:nvPr>
            <p:ph type="title" idx="4294967295"/>
          </p:nvPr>
        </p:nvSpPr>
        <p:spPr>
          <a:xfrm>
            <a:off x="2051720" y="76200"/>
            <a:ext cx="4824536" cy="523220"/>
          </a:xfrm>
          <a:solidFill>
            <a:srgbClr val="000000"/>
          </a:solidFill>
        </p:spPr>
        <p:txBody>
          <a:bodyPr wrap="square" lIns="91440" tIns="45720" rIns="91440" bIns="45720" anchor="t">
            <a:spAutoFit/>
          </a:bodyPr>
          <a:lstStyle/>
          <a:p>
            <a:pPr eaLnBrk="1" hangingPunct="1"/>
            <a:r>
              <a:rPr lang="ar-JO" sz="2800" b="1" dirty="0">
                <a:solidFill>
                  <a:srgbClr val="FFFFFF"/>
                </a:solidFill>
                <a:latin typeface="Arial" panose="020B0604020202020204" pitchFamily="34" charset="0"/>
                <a:ea typeface="SimSun" charset="0"/>
                <a:cs typeface="SimSun" charset="0"/>
              </a:rPr>
              <a:t>مُناسبة رسالة كولوسي</a:t>
            </a:r>
            <a:endParaRPr lang="en-US" sz="2800" b="1" dirty="0">
              <a:solidFill>
                <a:srgbClr val="FFFFFF"/>
              </a:solidFill>
              <a:latin typeface="Arial" panose="020B0604020202020204" pitchFamily="34" charset="0"/>
              <a:ea typeface="SimSun" charset="0"/>
              <a:cs typeface="SimSun" charset="0"/>
            </a:endParaRPr>
          </a:p>
        </p:txBody>
      </p:sp>
      <p:sp>
        <p:nvSpPr>
          <p:cNvPr id="6" name="Frame 5"/>
          <p:cNvSpPr/>
          <p:nvPr/>
        </p:nvSpPr>
        <p:spPr bwMode="auto">
          <a:xfrm>
            <a:off x="7335696" y="1500174"/>
            <a:ext cx="1655762" cy="416856"/>
          </a:xfrm>
          <a:prstGeom prst="frame">
            <a:avLst/>
          </a:prstGeom>
          <a:solidFill>
            <a:schemeClr val="accent1"/>
          </a:solidFill>
          <a:ln w="12700" cap="sq" cmpd="sng" algn="ctr">
            <a:solidFill>
              <a:srgbClr val="F2EED7"/>
            </a:solidFill>
            <a:prstDash val="solid"/>
            <a:miter lim="800000"/>
            <a:headEnd type="none" w="sm" len="sm"/>
            <a:tailEnd type="none" w="sm" len="sm"/>
          </a:ln>
          <a:effectLst/>
        </p:spPr>
        <p:txBody>
          <a:bodyPr wrap="none"/>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pitchFamily="-111" charset="0"/>
              <a:ea typeface="ＭＳ Ｐゴシック" charset="0"/>
            </a:endParaRPr>
          </a:p>
        </p:txBody>
      </p:sp>
    </p:spTree>
    <p:extLst>
      <p:ext uri="{BB962C8B-B14F-4D97-AF65-F5344CB8AC3E}">
        <p14:creationId xmlns:p14="http://schemas.microsoft.com/office/powerpoint/2010/main" val="179433129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afterGroup">
                            <p:stCondLst>
                              <p:cond delay="0"/>
                            </p:stCondLst>
                            <p:childTnLst>
                              <p:par>
                                <p:cTn id="5" presetID="45" presetClass="entr" presetSubtype="0" fill="hold" nodeType="after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2000"/>
                                        <p:tgtEl>
                                          <p:spTgt spid="6"/>
                                        </p:tgtEl>
                                      </p:cBhvr>
                                    </p:animEffect>
                                    <p:anim calcmode="lin" valueType="num">
                                      <p:cBhvr>
                                        <p:cTn id="8" dur="2000" fill="hold"/>
                                        <p:tgtEl>
                                          <p:spTgt spid="6"/>
                                        </p:tgtEl>
                                        <p:attrNameLst>
                                          <p:attrName>ppt_w</p:attrName>
                                        </p:attrNameLst>
                                      </p:cBhvr>
                                      <p:tavLst>
                                        <p:tav tm="0" fmla="#ppt_w*sin(2.5*pi*$)">
                                          <p:val>
                                            <p:fltVal val="0"/>
                                          </p:val>
                                        </p:tav>
                                        <p:tav tm="100000">
                                          <p:val>
                                            <p:fltVal val="1"/>
                                          </p:val>
                                        </p:tav>
                                      </p:tavLst>
                                    </p:anim>
                                    <p:anim calcmode="lin" valueType="num">
                                      <p:cBhvr>
                                        <p:cTn id="9" dur="2000" fill="hold"/>
                                        <p:tgtEl>
                                          <p:spTgt spid="6"/>
                                        </p:tgtEl>
                                        <p:attrNameLst>
                                          <p:attrName>ppt_h</p:attrName>
                                        </p:attrNameLst>
                                      </p:cBhvr>
                                      <p:tavLst>
                                        <p:tav tm="0">
                                          <p:val>
                                            <p:strVal val="#ppt_h"/>
                                          </p:val>
                                        </p:tav>
                                        <p:tav tm="100000">
                                          <p:val>
                                            <p:strVal val="#ppt_h"/>
                                          </p:val>
                                        </p:tav>
                                      </p:tavLst>
                                    </p:anim>
                                  </p:childTnLst>
                                </p:cTn>
                              </p:par>
                            </p:childTnLst>
                          </p:cTn>
                        </p:par>
                      </p:childTnLst>
                    </p:cTn>
                  </p:par>
                  <p:par>
                    <p:cTn id="10" fill="hold">
                      <p:stCondLst>
                        <p:cond delay="indefinite"/>
                      </p:stCondLst>
                      <p:childTnLst>
                        <p:par>
                          <p:cTn id="11" fill="hold">
                            <p:stCondLst>
                              <p:cond delay="0"/>
                            </p:stCondLst>
                            <p:childTnLst>
                              <p:par>
                                <p:cTn id="12" presetID="9" presetClass="entr" presetSubtype="0" fill="hold" grpId="0" nodeType="clickEffect">
                                  <p:stCondLst>
                                    <p:cond delay="0"/>
                                  </p:stCondLst>
                                  <p:childTnLst>
                                    <p:set>
                                      <p:cBhvr>
                                        <p:cTn id="13" dur="1" fill="hold">
                                          <p:stCondLst>
                                            <p:cond delay="0"/>
                                          </p:stCondLst>
                                        </p:cTn>
                                        <p:tgtEl>
                                          <p:spTgt spid="272388"/>
                                        </p:tgtEl>
                                        <p:attrNameLst>
                                          <p:attrName>style.visibility</p:attrName>
                                        </p:attrNameLst>
                                      </p:cBhvr>
                                      <p:to>
                                        <p:strVal val="visible"/>
                                      </p:to>
                                    </p:set>
                                    <p:animEffect transition="in" filter="dissolve">
                                      <p:cBhvr>
                                        <p:cTn id="14" dur="500"/>
                                        <p:tgtEl>
                                          <p:spTgt spid="27238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2388" grpId="0" animBg="1"/>
    </p:bldLst>
  </p:timing>
</p:sld>
</file>

<file path=ppt/slides/slide2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1"/>
            <a:ext cx="9144000" cy="1673425"/>
          </a:xfrm>
          <a:effectLst>
            <a:outerShdw blurRad="63500" dist="35921" dir="2700000" algn="ctr" rotWithShape="0">
              <a:schemeClr val="tx2">
                <a:alpha val="74998"/>
              </a:schemeClr>
            </a:outerShdw>
          </a:effectLst>
        </p:spPr>
        <p:txBody>
          <a:bodyPr anchor="ctr"/>
          <a:lstStyle/>
          <a:p>
            <a:pPr>
              <a:defRPr/>
            </a:pP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كيف تكون محمياً من التعليم الكاذب؟</a:t>
            </a:r>
            <a:endParaRPr lang="en-US"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pic>
        <p:nvPicPr>
          <p:cNvPr id="3" name="Picture 2" descr="http://messiahsmandate.org/wp-content/uploads/2018/08/How-to-Detect-a-Wolf-in-Sheeps-Clothing.001.jpeg">
            <a:extLst>
              <a:ext uri="{FF2B5EF4-FFF2-40B4-BE49-F238E27FC236}">
                <a16:creationId xmlns:a16="http://schemas.microsoft.com/office/drawing/2014/main" id="{1D9C1A46-5DDE-1B43-9ECE-369D383877B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673424"/>
            <a:ext cx="9206774" cy="5184576"/>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id="{6DF97B18-6ECB-5D48-BDD4-C52C2310244E}"/>
              </a:ext>
            </a:extLst>
          </p:cNvPr>
          <p:cNvSpPr txBox="1">
            <a:spLocks noChangeArrowheads="1"/>
          </p:cNvSpPr>
          <p:nvPr/>
        </p:nvSpPr>
        <p:spPr bwMode="auto">
          <a:xfrm>
            <a:off x="0" y="5805264"/>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كولوسي</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18077199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linds(horizontal)">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5">
            <a:extLst>
              <a:ext uri="{FF2B5EF4-FFF2-40B4-BE49-F238E27FC236}">
                <a16:creationId xmlns:a16="http://schemas.microsoft.com/office/drawing/2014/main" id="{5D5FD8C9-CDDE-EC47-87D9-9ACF336E71FD}"/>
              </a:ext>
            </a:extLst>
          </p:cNvPr>
          <p:cNvGrpSpPr>
            <a:grpSpLocks/>
          </p:cNvGrpSpPr>
          <p:nvPr/>
        </p:nvGrpSpPr>
        <p:grpSpPr bwMode="auto">
          <a:xfrm>
            <a:off x="1905000" y="1017612"/>
            <a:ext cx="5219700" cy="5219700"/>
            <a:chOff x="1200" y="696"/>
            <a:chExt cx="3288" cy="3288"/>
          </a:xfrm>
        </p:grpSpPr>
        <p:sp>
          <p:nvSpPr>
            <p:cNvPr id="4" name="Oval 6">
              <a:extLst>
                <a:ext uri="{FF2B5EF4-FFF2-40B4-BE49-F238E27FC236}">
                  <a16:creationId xmlns:a16="http://schemas.microsoft.com/office/drawing/2014/main" id="{33CFF20D-BFB5-1B44-B8D9-13E0ED0EB5BD}"/>
                </a:ext>
              </a:extLst>
            </p:cNvPr>
            <p:cNvSpPr>
              <a:spLocks noChangeArrowheads="1"/>
            </p:cNvSpPr>
            <p:nvPr/>
          </p:nvSpPr>
          <p:spPr bwMode="auto">
            <a:xfrm>
              <a:off x="1200" y="696"/>
              <a:ext cx="3288" cy="3288"/>
            </a:xfrm>
            <a:prstGeom prst="ellipse">
              <a:avLst/>
            </a:prstGeom>
            <a:noFill/>
            <a:ln w="57150">
              <a:solidFill>
                <a:schemeClr val="bg1"/>
              </a:solidFill>
              <a:round/>
              <a:headEnd/>
              <a:tailEnd/>
            </a:ln>
            <a:effectLst>
              <a:outerShdw dist="35921" dir="2700000" algn="ctr" rotWithShape="0">
                <a:schemeClr val="tx1"/>
              </a:outerShdw>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mn-cs"/>
              </a:endParaRPr>
            </a:p>
          </p:txBody>
        </p:sp>
        <p:sp>
          <p:nvSpPr>
            <p:cNvPr id="5" name="Oval 7">
              <a:extLst>
                <a:ext uri="{FF2B5EF4-FFF2-40B4-BE49-F238E27FC236}">
                  <a16:creationId xmlns:a16="http://schemas.microsoft.com/office/drawing/2014/main" id="{E1E20F5E-85C3-EC41-86A9-78A0459788A4}"/>
                </a:ext>
              </a:extLst>
            </p:cNvPr>
            <p:cNvSpPr>
              <a:spLocks noChangeArrowheads="1"/>
            </p:cNvSpPr>
            <p:nvPr/>
          </p:nvSpPr>
          <p:spPr bwMode="auto">
            <a:xfrm>
              <a:off x="1500" y="996"/>
              <a:ext cx="2688" cy="2688"/>
            </a:xfrm>
            <a:prstGeom prst="ellipse">
              <a:avLst/>
            </a:prstGeom>
            <a:noFill/>
            <a:ln w="57150">
              <a:solidFill>
                <a:schemeClr val="bg1"/>
              </a:solidFill>
              <a:round/>
              <a:headEnd/>
              <a:tailEnd/>
            </a:ln>
            <a:effectLst>
              <a:outerShdw dist="35921" dir="2700000" algn="ctr" rotWithShape="0">
                <a:schemeClr val="tx1"/>
              </a:outerShdw>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mn-cs"/>
              </a:endParaRPr>
            </a:p>
          </p:txBody>
        </p:sp>
      </p:grpSp>
      <p:sp>
        <p:nvSpPr>
          <p:cNvPr id="6" name="AutoShape 9">
            <a:extLst>
              <a:ext uri="{FF2B5EF4-FFF2-40B4-BE49-F238E27FC236}">
                <a16:creationId xmlns:a16="http://schemas.microsoft.com/office/drawing/2014/main" id="{2D9BB5AD-10F7-EE47-AF22-67AA1B1B3FB8}"/>
              </a:ext>
            </a:extLst>
          </p:cNvPr>
          <p:cNvSpPr>
            <a:spLocks noChangeArrowheads="1"/>
          </p:cNvSpPr>
          <p:nvPr/>
        </p:nvSpPr>
        <p:spPr bwMode="auto">
          <a:xfrm>
            <a:off x="1733550" y="446112"/>
            <a:ext cx="5791200" cy="4773613"/>
          </a:xfrm>
          <a:prstGeom prst="triangle">
            <a:avLst>
              <a:gd name="adj" fmla="val 50000"/>
            </a:avLst>
          </a:prstGeom>
          <a:gradFill rotWithShape="1">
            <a:gsLst>
              <a:gs pos="0">
                <a:srgbClr val="CC0000">
                  <a:gamma/>
                  <a:shade val="46275"/>
                  <a:invGamma/>
                </a:srgbClr>
              </a:gs>
              <a:gs pos="100000">
                <a:srgbClr val="CC0000"/>
              </a:gs>
            </a:gsLst>
            <a:path path="shape">
              <a:fillToRect l="50000" t="50000" r="50000" b="50000"/>
            </a:path>
          </a:gradFill>
          <a:ln w="76200">
            <a:noFill/>
            <a:miter lim="800000"/>
            <a:headEnd/>
            <a:tailEnd/>
          </a:ln>
          <a:effectLst>
            <a:outerShdw dist="35921" dir="2700000" algn="ctr" rotWithShape="0">
              <a:schemeClr val="tx1"/>
            </a:outerShdw>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mn-cs"/>
            </a:endParaRPr>
          </a:p>
        </p:txBody>
      </p:sp>
      <p:sp>
        <p:nvSpPr>
          <p:cNvPr id="7" name="Text Box 10">
            <a:extLst>
              <a:ext uri="{FF2B5EF4-FFF2-40B4-BE49-F238E27FC236}">
                <a16:creationId xmlns:a16="http://schemas.microsoft.com/office/drawing/2014/main" id="{3620B188-857A-DE43-B1D4-8F457BB40788}"/>
              </a:ext>
            </a:extLst>
          </p:cNvPr>
          <p:cNvSpPr txBox="1">
            <a:spLocks noChangeArrowheads="1"/>
          </p:cNvSpPr>
          <p:nvPr/>
        </p:nvSpPr>
        <p:spPr bwMode="auto">
          <a:xfrm>
            <a:off x="4114800" y="1878037"/>
            <a:ext cx="1066800" cy="701675"/>
          </a:xfrm>
          <a:prstGeom prst="rect">
            <a:avLst/>
          </a:prstGeom>
          <a:noFill/>
          <a:ln w="9525">
            <a:noFill/>
            <a:miter lim="800000"/>
            <a:headEnd/>
            <a:tailEnd/>
          </a:ln>
          <a:effectLst>
            <a:outerShdw dist="35921" dir="2700000" algn="ctr" rotWithShape="0">
              <a:schemeClr val="tx1"/>
            </a:outerShdw>
          </a:effectLst>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b="1" i="1"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هو</a:t>
            </a:r>
            <a:endParaRPr kumimoji="0" lang="en-US" sz="4000" b="1" i="1"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8" name="Text Box 11">
            <a:extLst>
              <a:ext uri="{FF2B5EF4-FFF2-40B4-BE49-F238E27FC236}">
                <a16:creationId xmlns:a16="http://schemas.microsoft.com/office/drawing/2014/main" id="{8F2FEC4A-8E86-3C4E-92D7-36B9DDCB1C58}"/>
              </a:ext>
            </a:extLst>
          </p:cNvPr>
          <p:cNvSpPr txBox="1">
            <a:spLocks noChangeArrowheads="1"/>
          </p:cNvSpPr>
          <p:nvPr/>
        </p:nvSpPr>
        <p:spPr bwMode="auto">
          <a:xfrm>
            <a:off x="5608638" y="4087837"/>
            <a:ext cx="1066800" cy="701675"/>
          </a:xfrm>
          <a:prstGeom prst="rect">
            <a:avLst/>
          </a:prstGeom>
          <a:noFill/>
          <a:ln w="9525">
            <a:noFill/>
            <a:miter lim="800000"/>
            <a:headEnd/>
            <a:tailEnd/>
          </a:ln>
          <a:effectLst>
            <a:outerShdw dist="35921" dir="2700000" algn="ctr" rotWithShape="0">
              <a:schemeClr val="tx1"/>
            </a:outerShdw>
          </a:effec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4000" b="1" i="1"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هو</a:t>
            </a:r>
            <a:endParaRPr kumimoji="0" lang="en-US" sz="4000" b="1" i="1"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9" name="Text Box 12">
            <a:extLst>
              <a:ext uri="{FF2B5EF4-FFF2-40B4-BE49-F238E27FC236}">
                <a16:creationId xmlns:a16="http://schemas.microsoft.com/office/drawing/2014/main" id="{45E551AC-9701-8C41-98ED-4D017E6A5BAE}"/>
              </a:ext>
            </a:extLst>
          </p:cNvPr>
          <p:cNvSpPr txBox="1">
            <a:spLocks noChangeArrowheads="1"/>
          </p:cNvSpPr>
          <p:nvPr/>
        </p:nvSpPr>
        <p:spPr bwMode="auto">
          <a:xfrm>
            <a:off x="2438400" y="4087837"/>
            <a:ext cx="1066800" cy="701675"/>
          </a:xfrm>
          <a:prstGeom prst="rect">
            <a:avLst/>
          </a:prstGeom>
          <a:noFill/>
          <a:ln w="9525">
            <a:noFill/>
            <a:miter lim="800000"/>
            <a:headEnd/>
            <a:tailEnd/>
          </a:ln>
          <a:effectLst>
            <a:outerShdw dist="35921" dir="2700000" algn="ctr" rotWithShape="0">
              <a:schemeClr val="tx1"/>
            </a:outerShdw>
          </a:effectLst>
        </p:spPr>
        <p:txBody>
          <a:bodyPr>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4000" b="1" i="1"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هو</a:t>
            </a:r>
            <a:endParaRPr kumimoji="0" lang="en-US" sz="4000" b="1" i="1"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0" name="Text Box 13">
            <a:extLst>
              <a:ext uri="{FF2B5EF4-FFF2-40B4-BE49-F238E27FC236}">
                <a16:creationId xmlns:a16="http://schemas.microsoft.com/office/drawing/2014/main" id="{17DC88F0-020E-8443-A799-777FE5EA4DD6}"/>
              </a:ext>
            </a:extLst>
          </p:cNvPr>
          <p:cNvSpPr txBox="1">
            <a:spLocks noChangeArrowheads="1"/>
          </p:cNvSpPr>
          <p:nvPr/>
        </p:nvSpPr>
        <p:spPr bwMode="auto">
          <a:xfrm>
            <a:off x="1905000" y="4545037"/>
            <a:ext cx="1828800" cy="701675"/>
          </a:xfrm>
          <a:prstGeom prst="rect">
            <a:avLst/>
          </a:prstGeom>
          <a:noFill/>
          <a:ln w="9525">
            <a:noFill/>
            <a:miter lim="800000"/>
            <a:headEnd/>
            <a:tailEnd/>
          </a:ln>
          <a:effectLst>
            <a:outerShdw dist="35921" dir="2700000" algn="ctr" rotWithShape="0">
              <a:schemeClr val="tx1"/>
            </a:outerShdw>
          </a:effec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4000" b="1" i="1"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الابن</a:t>
            </a:r>
            <a:endParaRPr kumimoji="0" lang="en-US" sz="4000" b="1" i="1"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nvGrpSpPr>
          <p:cNvPr id="11" name="Group 14">
            <a:extLst>
              <a:ext uri="{FF2B5EF4-FFF2-40B4-BE49-F238E27FC236}">
                <a16:creationId xmlns:a16="http://schemas.microsoft.com/office/drawing/2014/main" id="{5458A356-5511-EA49-904B-D28FEA4AD793}"/>
              </a:ext>
            </a:extLst>
          </p:cNvPr>
          <p:cNvGrpSpPr>
            <a:grpSpLocks/>
          </p:cNvGrpSpPr>
          <p:nvPr/>
        </p:nvGrpSpPr>
        <p:grpSpPr bwMode="auto">
          <a:xfrm>
            <a:off x="3629025" y="2698775"/>
            <a:ext cx="1981200" cy="1752600"/>
            <a:chOff x="2286" y="1803"/>
            <a:chExt cx="1248" cy="1104"/>
          </a:xfrm>
        </p:grpSpPr>
        <p:sp>
          <p:nvSpPr>
            <p:cNvPr id="12" name="Text Box 15">
              <a:extLst>
                <a:ext uri="{FF2B5EF4-FFF2-40B4-BE49-F238E27FC236}">
                  <a16:creationId xmlns:a16="http://schemas.microsoft.com/office/drawing/2014/main" id="{47A39709-C578-9947-B7B7-17B2DC66CC11}"/>
                </a:ext>
              </a:extLst>
            </p:cNvPr>
            <p:cNvSpPr txBox="1">
              <a:spLocks noChangeArrowheads="1"/>
            </p:cNvSpPr>
            <p:nvPr/>
          </p:nvSpPr>
          <p:spPr bwMode="auto">
            <a:xfrm>
              <a:off x="2448" y="2112"/>
              <a:ext cx="864" cy="442"/>
            </a:xfrm>
            <a:prstGeom prst="rect">
              <a:avLst/>
            </a:prstGeom>
            <a:noFill/>
            <a:ln w="9525">
              <a:noFill/>
              <a:miter lim="800000"/>
              <a:headEnd/>
              <a:tailEnd/>
            </a:ln>
            <a:effectLst>
              <a:outerShdw dist="35921" dir="2700000" algn="ctr" rotWithShape="0">
                <a:schemeClr val="tx1"/>
              </a:outerShdw>
            </a:effectLst>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b="1" i="1"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الله</a:t>
              </a:r>
              <a:endParaRPr kumimoji="0" lang="en-US" sz="4000" b="1" i="1"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3" name="AutoShape 16">
              <a:extLst>
                <a:ext uri="{FF2B5EF4-FFF2-40B4-BE49-F238E27FC236}">
                  <a16:creationId xmlns:a16="http://schemas.microsoft.com/office/drawing/2014/main" id="{0520A7BF-5D8C-E243-AA68-85D766AAECF1}"/>
                </a:ext>
              </a:extLst>
            </p:cNvPr>
            <p:cNvSpPr>
              <a:spLocks noChangeArrowheads="1"/>
            </p:cNvSpPr>
            <p:nvPr/>
          </p:nvSpPr>
          <p:spPr bwMode="auto">
            <a:xfrm>
              <a:off x="2286" y="1803"/>
              <a:ext cx="1248" cy="1104"/>
            </a:xfrm>
            <a:prstGeom prst="irregularSeal1">
              <a:avLst/>
            </a:prstGeom>
            <a:noFill/>
            <a:ln w="57150">
              <a:solidFill>
                <a:schemeClr val="bg1"/>
              </a:solidFill>
              <a:miter lim="800000"/>
              <a:headEnd/>
              <a:tailEnd/>
            </a:ln>
            <a:effectLst>
              <a:outerShdw dist="35921" dir="2700000" algn="ctr" rotWithShape="0">
                <a:schemeClr val="tx1"/>
              </a:outerShdw>
            </a:effectLst>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mn-cs"/>
              </a:endParaRPr>
            </a:p>
          </p:txBody>
        </p:sp>
      </p:grpSp>
      <p:sp>
        <p:nvSpPr>
          <p:cNvPr id="14" name="Text Box 17">
            <a:extLst>
              <a:ext uri="{FF2B5EF4-FFF2-40B4-BE49-F238E27FC236}">
                <a16:creationId xmlns:a16="http://schemas.microsoft.com/office/drawing/2014/main" id="{3F8A5EB6-6C24-974D-9215-990777974E2A}"/>
              </a:ext>
            </a:extLst>
          </p:cNvPr>
          <p:cNvSpPr txBox="1">
            <a:spLocks noChangeArrowheads="1"/>
          </p:cNvSpPr>
          <p:nvPr/>
        </p:nvSpPr>
        <p:spPr bwMode="auto">
          <a:xfrm>
            <a:off x="3714750" y="1268437"/>
            <a:ext cx="1828800" cy="701675"/>
          </a:xfrm>
          <a:prstGeom prst="rect">
            <a:avLst/>
          </a:prstGeom>
          <a:noFill/>
          <a:ln w="9525">
            <a:noFill/>
            <a:miter lim="800000"/>
            <a:headEnd/>
            <a:tailEnd/>
          </a:ln>
          <a:effectLst>
            <a:outerShdw dist="35921" dir="2700000" algn="ctr" rotWithShape="0">
              <a:schemeClr val="tx1"/>
            </a:outerShdw>
          </a:effectLst>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b="1" i="1"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الآب</a:t>
            </a:r>
            <a:endParaRPr kumimoji="0" lang="en-US" sz="4000" b="1" i="1"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5" name="Text Box 18">
            <a:extLst>
              <a:ext uri="{FF2B5EF4-FFF2-40B4-BE49-F238E27FC236}">
                <a16:creationId xmlns:a16="http://schemas.microsoft.com/office/drawing/2014/main" id="{1EEED233-C9CE-184D-AE7F-14340A223601}"/>
              </a:ext>
            </a:extLst>
          </p:cNvPr>
          <p:cNvSpPr txBox="1">
            <a:spLocks noChangeArrowheads="1"/>
          </p:cNvSpPr>
          <p:nvPr/>
        </p:nvSpPr>
        <p:spPr bwMode="auto">
          <a:xfrm>
            <a:off x="5486400" y="4545037"/>
            <a:ext cx="1828800" cy="461665"/>
          </a:xfrm>
          <a:prstGeom prst="rect">
            <a:avLst/>
          </a:prstGeom>
          <a:noFill/>
          <a:ln w="9525">
            <a:noFill/>
            <a:miter lim="800000"/>
            <a:headEnd/>
            <a:tailEnd/>
          </a:ln>
          <a:effectLst>
            <a:outerShdw dist="35921" dir="2700000" algn="ctr" rotWithShape="0">
              <a:schemeClr val="tx1"/>
            </a:outerShdw>
          </a:effectLst>
        </p:spPr>
        <p:txBody>
          <a:bodyPr>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1"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الروح القدس</a:t>
            </a:r>
            <a:endParaRPr kumimoji="0" lang="en-US" sz="2400" b="1" i="1"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6" name="WordArt 19">
            <a:extLst>
              <a:ext uri="{FF2B5EF4-FFF2-40B4-BE49-F238E27FC236}">
                <a16:creationId xmlns:a16="http://schemas.microsoft.com/office/drawing/2014/main" id="{AB875D8D-1DCE-7649-BEEC-E20A32EE4EF5}"/>
              </a:ext>
            </a:extLst>
          </p:cNvPr>
          <p:cNvSpPr>
            <a:spLocks noChangeArrowheads="1" noChangeShapeType="1" noTextEdit="1"/>
          </p:cNvSpPr>
          <p:nvPr/>
        </p:nvSpPr>
        <p:spPr bwMode="auto">
          <a:xfrm rot="-3731304">
            <a:off x="1972553" y="2447151"/>
            <a:ext cx="1066800" cy="144000"/>
          </a:xfrm>
          <a:prstGeom prst="rect">
            <a:avLst/>
          </a:prstGeom>
        </p:spPr>
        <p:txBody>
          <a:bodyPr spcFirstLastPara="1" wrap="none" fromWordArt="1">
            <a:prstTxWarp prst="textArchUp">
              <a:avLst>
                <a:gd name="adj" fmla="val 10800000"/>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1800" b="1" u="none" strike="noStrike" kern="10" cap="none" spc="0" normalizeH="0" baseline="0" noProof="0" dirty="0">
                <a:ln w="9525">
                  <a:solidFill>
                    <a:srgbClr val="000000"/>
                  </a:solidFill>
                  <a:round/>
                  <a:headEnd/>
                  <a:tailEnd/>
                </a:ln>
                <a:solidFill>
                  <a:srgbClr val="FFFFFF"/>
                </a:solidFill>
                <a:effectLst/>
                <a:uLnTx/>
                <a:uFillTx/>
                <a:latin typeface="Arial" panose="020B0604020202020204" pitchFamily="34" charset="0"/>
                <a:ea typeface="Arial"/>
                <a:cs typeface="Arial" panose="020B0604020202020204" pitchFamily="34" charset="0"/>
              </a:rPr>
              <a:t>ليس</a:t>
            </a:r>
            <a:endParaRPr kumimoji="0" lang="en-US" sz="1800" b="1" u="none" strike="noStrike" kern="10" cap="none" spc="0" normalizeH="0" baseline="0" noProof="0" dirty="0">
              <a:ln w="9525">
                <a:solidFill>
                  <a:srgbClr val="000000"/>
                </a:solidFill>
                <a:round/>
                <a:headEnd/>
                <a:tailEnd/>
              </a:ln>
              <a:solidFill>
                <a:srgbClr val="FFFFFF"/>
              </a:solidFill>
              <a:effectLst/>
              <a:uLnTx/>
              <a:uFillTx/>
              <a:latin typeface="Arial" panose="020B0604020202020204" pitchFamily="34" charset="0"/>
              <a:ea typeface="Arial"/>
              <a:cs typeface="Arial" panose="020B0604020202020204" pitchFamily="34" charset="0"/>
            </a:endParaRPr>
          </a:p>
        </p:txBody>
      </p:sp>
      <p:sp>
        <p:nvSpPr>
          <p:cNvPr id="17" name="WordArt 20">
            <a:extLst>
              <a:ext uri="{FF2B5EF4-FFF2-40B4-BE49-F238E27FC236}">
                <a16:creationId xmlns:a16="http://schemas.microsoft.com/office/drawing/2014/main" id="{DECB7740-BC85-E644-897B-74D5A8803EED}"/>
              </a:ext>
            </a:extLst>
          </p:cNvPr>
          <p:cNvSpPr>
            <a:spLocks noChangeArrowheads="1" noChangeShapeType="1" noTextEdit="1"/>
          </p:cNvSpPr>
          <p:nvPr/>
        </p:nvSpPr>
        <p:spPr bwMode="auto">
          <a:xfrm rot="3668274">
            <a:off x="5959071" y="2418861"/>
            <a:ext cx="1066800" cy="180000"/>
          </a:xfrm>
          <a:prstGeom prst="rect">
            <a:avLst/>
          </a:prstGeom>
        </p:spPr>
        <p:txBody>
          <a:bodyPr spcFirstLastPara="1" wrap="none" fromWordArt="1">
            <a:prstTxWarp prst="textArchUp">
              <a:avLst>
                <a:gd name="adj" fmla="val 10800000"/>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1800" b="1" u="none" strike="noStrike" kern="10" cap="none" spc="0" normalizeH="0" baseline="0" noProof="0" dirty="0">
                <a:ln w="9525">
                  <a:solidFill>
                    <a:srgbClr val="000000"/>
                  </a:solidFill>
                  <a:round/>
                  <a:headEnd/>
                  <a:tailEnd/>
                </a:ln>
                <a:solidFill>
                  <a:srgbClr val="FFFFFF"/>
                </a:solidFill>
                <a:effectLst/>
                <a:uLnTx/>
                <a:uFillTx/>
                <a:latin typeface="Arial" panose="020B0604020202020204" pitchFamily="34" charset="0"/>
                <a:ea typeface="Arial"/>
                <a:cs typeface="Arial" panose="020B0604020202020204" pitchFamily="34" charset="0"/>
              </a:rPr>
              <a:t>ليس</a:t>
            </a:r>
            <a:endParaRPr kumimoji="0" lang="en-US" sz="1800" b="1" u="none" strike="noStrike" kern="10" cap="none" spc="0" normalizeH="0" baseline="0" noProof="0" dirty="0">
              <a:ln w="9525">
                <a:solidFill>
                  <a:srgbClr val="000000"/>
                </a:solidFill>
                <a:round/>
                <a:headEnd/>
                <a:tailEnd/>
              </a:ln>
              <a:solidFill>
                <a:srgbClr val="FFFFFF"/>
              </a:solidFill>
              <a:effectLst/>
              <a:uLnTx/>
              <a:uFillTx/>
              <a:latin typeface="Arial" panose="020B0604020202020204" pitchFamily="34" charset="0"/>
              <a:ea typeface="Arial"/>
              <a:cs typeface="Arial" panose="020B0604020202020204" pitchFamily="34" charset="0"/>
            </a:endParaRPr>
          </a:p>
        </p:txBody>
      </p:sp>
      <p:sp>
        <p:nvSpPr>
          <p:cNvPr id="18" name="WordArt 21">
            <a:extLst>
              <a:ext uri="{FF2B5EF4-FFF2-40B4-BE49-F238E27FC236}">
                <a16:creationId xmlns:a16="http://schemas.microsoft.com/office/drawing/2014/main" id="{7C5F068E-04FB-B845-8223-BD03C4B8C4F0}"/>
              </a:ext>
            </a:extLst>
          </p:cNvPr>
          <p:cNvSpPr>
            <a:spLocks noChangeArrowheads="1" noChangeShapeType="1" noTextEdit="1"/>
          </p:cNvSpPr>
          <p:nvPr/>
        </p:nvSpPr>
        <p:spPr bwMode="auto">
          <a:xfrm>
            <a:off x="4038600" y="5877288"/>
            <a:ext cx="1119188" cy="144000"/>
          </a:xfrm>
          <a:prstGeom prst="rect">
            <a:avLst/>
          </a:prstGeom>
        </p:spPr>
        <p:txBody>
          <a:bodyPr spcFirstLastPara="1" wrap="none" fromWordArt="1">
            <a:prstTxWarp prst="textArchDown">
              <a:avLst>
                <a:gd name="adj" fmla="val 0"/>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1800" b="1" u="none" strike="noStrike" kern="10" cap="none" spc="0" normalizeH="0" baseline="0" noProof="0" dirty="0">
                <a:ln w="9525">
                  <a:solidFill>
                    <a:srgbClr val="000000"/>
                  </a:solidFill>
                  <a:round/>
                  <a:headEnd/>
                  <a:tailEnd/>
                </a:ln>
                <a:solidFill>
                  <a:srgbClr val="FFFFFF"/>
                </a:solidFill>
                <a:effectLst/>
                <a:uLnTx/>
                <a:uFillTx/>
                <a:latin typeface="Arial" panose="020B0604020202020204" pitchFamily="34" charset="0"/>
                <a:ea typeface="Arial"/>
                <a:cs typeface="Arial" panose="020B0604020202020204" pitchFamily="34" charset="0"/>
              </a:rPr>
              <a:t>ليس</a:t>
            </a:r>
            <a:endParaRPr kumimoji="0" lang="en-US" sz="1800" b="1" u="none" strike="noStrike" kern="10" cap="none" spc="0" normalizeH="0" baseline="0" noProof="0" dirty="0">
              <a:ln w="9525">
                <a:solidFill>
                  <a:srgbClr val="000000"/>
                </a:solidFill>
                <a:round/>
                <a:headEnd/>
                <a:tailEnd/>
              </a:ln>
              <a:solidFill>
                <a:srgbClr val="FFFFFF"/>
              </a:solidFill>
              <a:effectLst/>
              <a:uLnTx/>
              <a:uFillTx/>
              <a:latin typeface="Arial" panose="020B0604020202020204" pitchFamily="34" charset="0"/>
              <a:ea typeface="Arial"/>
              <a:cs typeface="Arial" panose="020B0604020202020204" pitchFamily="34" charset="0"/>
            </a:endParaRPr>
          </a:p>
        </p:txBody>
      </p:sp>
      <p:sp>
        <p:nvSpPr>
          <p:cNvPr id="900098" name="Rectangle 2"/>
          <p:cNvSpPr>
            <a:spLocks noGrp="1" noChangeArrowheads="1"/>
          </p:cNvSpPr>
          <p:nvPr>
            <p:ph type="ctrTitle"/>
          </p:nvPr>
        </p:nvSpPr>
        <p:spPr>
          <a:xfrm>
            <a:off x="0" y="98518"/>
            <a:ext cx="9144000" cy="1313903"/>
          </a:xfrm>
          <a:effectLst>
            <a:outerShdw blurRad="63500" dist="35921" dir="2700000" algn="ctr" rotWithShape="0">
              <a:schemeClr val="tx2">
                <a:alpha val="74998"/>
              </a:schemeClr>
            </a:outerShdw>
          </a:effectLst>
        </p:spPr>
        <p:txBody>
          <a:bodyPr anchor="t"/>
          <a:lstStyle/>
          <a:p>
            <a:pPr algn="r">
              <a:defRPr/>
            </a:pP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١. آمن أنَّ المسيح هو الله</a:t>
            </a:r>
            <a:endParaRPr lang="en-US"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19" name="Rectangle 2">
            <a:extLst>
              <a:ext uri="{FF2B5EF4-FFF2-40B4-BE49-F238E27FC236}">
                <a16:creationId xmlns:a16="http://schemas.microsoft.com/office/drawing/2014/main" id="{9F810DD0-59F5-AC47-9AE7-C4384A94C454}"/>
              </a:ext>
            </a:extLst>
          </p:cNvPr>
          <p:cNvSpPr txBox="1">
            <a:spLocks noChangeArrowheads="1"/>
          </p:cNvSpPr>
          <p:nvPr/>
        </p:nvSpPr>
        <p:spPr bwMode="auto">
          <a:xfrm>
            <a:off x="35496" y="6237312"/>
            <a:ext cx="9108504" cy="551156"/>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200" b="1" i="1"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كيف تكون محمياً من التعليم الكاذب؟</a:t>
            </a:r>
            <a:endParaRPr kumimoji="0" lang="en-US" sz="3200" b="1" i="1"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0" name="Rectangle 2">
            <a:extLst>
              <a:ext uri="{FF2B5EF4-FFF2-40B4-BE49-F238E27FC236}">
                <a16:creationId xmlns:a16="http://schemas.microsoft.com/office/drawing/2014/main" id="{2D4B7F72-F853-3843-999B-06609CC24C1E}"/>
              </a:ext>
            </a:extLst>
          </p:cNvPr>
          <p:cNvSpPr txBox="1">
            <a:spLocks noChangeArrowheads="1"/>
          </p:cNvSpPr>
          <p:nvPr/>
        </p:nvSpPr>
        <p:spPr bwMode="auto">
          <a:xfrm>
            <a:off x="252589" y="707571"/>
            <a:ext cx="8791222" cy="1209261"/>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(٢ : </a:t>
            </a: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كو ١</a:t>
            </a:r>
            <a:r>
              <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a:t>
            </a:r>
          </a:p>
        </p:txBody>
      </p:sp>
    </p:spTree>
    <p:extLst>
      <p:ext uri="{BB962C8B-B14F-4D97-AF65-F5344CB8AC3E}">
        <p14:creationId xmlns:p14="http://schemas.microsoft.com/office/powerpoint/2010/main" val="69086552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0" presetClass="entr" presetSubtype="0" fill="hold" nodeType="with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fade">
                                      <p:cBhvr>
                                        <p:cTn id="7" dur="2000"/>
                                        <p:tgtEl>
                                          <p:spTgt spid="11"/>
                                        </p:tgtEl>
                                      </p:cBhvr>
                                    </p:animEffect>
                                  </p:childTnLst>
                                </p:cTn>
                              </p:par>
                            </p:childTnLst>
                          </p:cTn>
                        </p:par>
                      </p:childTnLst>
                    </p:cTn>
                  </p:par>
                  <p:par>
                    <p:cTn id="8" fill="hold">
                      <p:stCondLst>
                        <p:cond delay="indefinite"/>
                      </p:stCondLst>
                      <p:childTnLst>
                        <p:par>
                          <p:cTn id="9" fill="hold">
                            <p:stCondLst>
                              <p:cond delay="0"/>
                            </p:stCondLst>
                            <p:childTnLst>
                              <p:par>
                                <p:cTn id="10" presetID="10" presetClass="entr" presetSubtype="0" fill="hold" grpId="0" nodeType="clickEffect">
                                  <p:stCondLst>
                                    <p:cond delay="0"/>
                                  </p:stCondLst>
                                  <p:childTnLst>
                                    <p:set>
                                      <p:cBhvr>
                                        <p:cTn id="11" dur="1" fill="hold">
                                          <p:stCondLst>
                                            <p:cond delay="0"/>
                                          </p:stCondLst>
                                        </p:cTn>
                                        <p:tgtEl>
                                          <p:spTgt spid="14"/>
                                        </p:tgtEl>
                                        <p:attrNameLst>
                                          <p:attrName>style.visibility</p:attrName>
                                        </p:attrNameLst>
                                      </p:cBhvr>
                                      <p:to>
                                        <p:strVal val="visible"/>
                                      </p:to>
                                    </p:set>
                                    <p:animEffect transition="in" filter="fade">
                                      <p:cBhvr>
                                        <p:cTn id="12" dur="2000"/>
                                        <p:tgtEl>
                                          <p:spTgt spid="14"/>
                                        </p:tgtEl>
                                      </p:cBhvr>
                                    </p:animEffect>
                                  </p:childTnLst>
                                </p:cTn>
                              </p:par>
                            </p:childTnLst>
                          </p:cTn>
                        </p:par>
                        <p:par>
                          <p:cTn id="13" fill="hold">
                            <p:stCondLst>
                              <p:cond delay="2000"/>
                            </p:stCondLst>
                            <p:childTnLst>
                              <p:par>
                                <p:cTn id="14" presetID="10" presetClass="entr" presetSubtype="0" fill="hold" grpId="0" nodeType="after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fade">
                                      <p:cBhvr>
                                        <p:cTn id="16" dur="2000"/>
                                        <p:tgtEl>
                                          <p:spTgt spid="7"/>
                                        </p:tgtEl>
                                      </p:cBhvr>
                                    </p:animEffect>
                                  </p:childTnLst>
                                </p:cTn>
                              </p:par>
                            </p:childTnLst>
                          </p:cTn>
                        </p:par>
                      </p:childTnLst>
                    </p:cTn>
                  </p:par>
                  <p:par>
                    <p:cTn id="17" fill="hold">
                      <p:stCondLst>
                        <p:cond delay="indefinite"/>
                      </p:stCondLst>
                      <p:childTnLst>
                        <p:par>
                          <p:cTn id="18" fill="hold">
                            <p:stCondLst>
                              <p:cond delay="0"/>
                            </p:stCondLst>
                            <p:childTnLst>
                              <p:par>
                                <p:cTn id="19" presetID="10" presetClass="entr" presetSubtype="0" fill="hold" grpId="0" nodeType="clickEffect">
                                  <p:stCondLst>
                                    <p:cond delay="0"/>
                                  </p:stCondLst>
                                  <p:childTnLst>
                                    <p:set>
                                      <p:cBhvr>
                                        <p:cTn id="20" dur="1" fill="hold">
                                          <p:stCondLst>
                                            <p:cond delay="0"/>
                                          </p:stCondLst>
                                        </p:cTn>
                                        <p:tgtEl>
                                          <p:spTgt spid="10"/>
                                        </p:tgtEl>
                                        <p:attrNameLst>
                                          <p:attrName>style.visibility</p:attrName>
                                        </p:attrNameLst>
                                      </p:cBhvr>
                                      <p:to>
                                        <p:strVal val="visible"/>
                                      </p:to>
                                    </p:set>
                                    <p:animEffect transition="in" filter="fade">
                                      <p:cBhvr>
                                        <p:cTn id="21" dur="2000"/>
                                        <p:tgtEl>
                                          <p:spTgt spid="10"/>
                                        </p:tgtEl>
                                      </p:cBhvr>
                                    </p:animEffect>
                                  </p:childTnLst>
                                </p:cTn>
                              </p:par>
                            </p:childTnLst>
                          </p:cTn>
                        </p:par>
                        <p:par>
                          <p:cTn id="22" fill="hold">
                            <p:stCondLst>
                              <p:cond delay="2000"/>
                            </p:stCondLst>
                            <p:childTnLst>
                              <p:par>
                                <p:cTn id="23" presetID="10" presetClass="entr" presetSubtype="0" fill="hold" grpId="0" nodeType="afterEffect">
                                  <p:stCondLst>
                                    <p:cond delay="0"/>
                                  </p:stCondLst>
                                  <p:childTnLst>
                                    <p:set>
                                      <p:cBhvr>
                                        <p:cTn id="24" dur="1" fill="hold">
                                          <p:stCondLst>
                                            <p:cond delay="0"/>
                                          </p:stCondLst>
                                        </p:cTn>
                                        <p:tgtEl>
                                          <p:spTgt spid="9"/>
                                        </p:tgtEl>
                                        <p:attrNameLst>
                                          <p:attrName>style.visibility</p:attrName>
                                        </p:attrNameLst>
                                      </p:cBhvr>
                                      <p:to>
                                        <p:strVal val="visible"/>
                                      </p:to>
                                    </p:set>
                                    <p:animEffect transition="in" filter="fade">
                                      <p:cBhvr>
                                        <p:cTn id="25" dur="2000"/>
                                        <p:tgtEl>
                                          <p:spTgt spid="9"/>
                                        </p:tgtEl>
                                      </p:cBhvr>
                                    </p:animEffect>
                                  </p:childTnLst>
                                </p:cTn>
                              </p:par>
                            </p:childTnLst>
                          </p:cTn>
                        </p:par>
                      </p:childTnLst>
                    </p:cTn>
                  </p:par>
                  <p:par>
                    <p:cTn id="26" fill="hold">
                      <p:stCondLst>
                        <p:cond delay="indefinite"/>
                      </p:stCondLst>
                      <p:childTnLst>
                        <p:par>
                          <p:cTn id="27" fill="hold">
                            <p:stCondLst>
                              <p:cond delay="0"/>
                            </p:stCondLst>
                            <p:childTnLst>
                              <p:par>
                                <p:cTn id="28" presetID="10" presetClass="entr" presetSubtype="0" fill="hold" grpId="0" nodeType="clickEffect">
                                  <p:stCondLst>
                                    <p:cond delay="0"/>
                                  </p:stCondLst>
                                  <p:childTnLst>
                                    <p:set>
                                      <p:cBhvr>
                                        <p:cTn id="29" dur="1" fill="hold">
                                          <p:stCondLst>
                                            <p:cond delay="0"/>
                                          </p:stCondLst>
                                        </p:cTn>
                                        <p:tgtEl>
                                          <p:spTgt spid="15"/>
                                        </p:tgtEl>
                                        <p:attrNameLst>
                                          <p:attrName>style.visibility</p:attrName>
                                        </p:attrNameLst>
                                      </p:cBhvr>
                                      <p:to>
                                        <p:strVal val="visible"/>
                                      </p:to>
                                    </p:set>
                                    <p:animEffect transition="in" filter="fade">
                                      <p:cBhvr>
                                        <p:cTn id="30" dur="2000"/>
                                        <p:tgtEl>
                                          <p:spTgt spid="15"/>
                                        </p:tgtEl>
                                      </p:cBhvr>
                                    </p:animEffect>
                                  </p:childTnLst>
                                </p:cTn>
                              </p:par>
                            </p:childTnLst>
                          </p:cTn>
                        </p:par>
                        <p:par>
                          <p:cTn id="31" fill="hold">
                            <p:stCondLst>
                              <p:cond delay="2000"/>
                            </p:stCondLst>
                            <p:childTnLst>
                              <p:par>
                                <p:cTn id="32" presetID="10" presetClass="entr" presetSubtype="0" fill="hold" grpId="0" nodeType="afterEffect">
                                  <p:stCondLst>
                                    <p:cond delay="0"/>
                                  </p:stCondLst>
                                  <p:childTnLst>
                                    <p:set>
                                      <p:cBhvr>
                                        <p:cTn id="33" dur="1" fill="hold">
                                          <p:stCondLst>
                                            <p:cond delay="0"/>
                                          </p:stCondLst>
                                        </p:cTn>
                                        <p:tgtEl>
                                          <p:spTgt spid="8"/>
                                        </p:tgtEl>
                                        <p:attrNameLst>
                                          <p:attrName>style.visibility</p:attrName>
                                        </p:attrNameLst>
                                      </p:cBhvr>
                                      <p:to>
                                        <p:strVal val="visible"/>
                                      </p:to>
                                    </p:set>
                                    <p:animEffect transition="in" filter="fade">
                                      <p:cBhvr>
                                        <p:cTn id="34" dur="2000"/>
                                        <p:tgtEl>
                                          <p:spTgt spid="8"/>
                                        </p:tgtEl>
                                      </p:cBhvr>
                                    </p:animEffect>
                                  </p:childTnLst>
                                </p:cTn>
                              </p:par>
                            </p:childTnLst>
                          </p:cTn>
                        </p:par>
                      </p:childTnLst>
                    </p:cTn>
                  </p:par>
                  <p:par>
                    <p:cTn id="35" fill="hold">
                      <p:stCondLst>
                        <p:cond delay="indefinite"/>
                      </p:stCondLst>
                      <p:childTnLst>
                        <p:par>
                          <p:cTn id="36" fill="hold">
                            <p:stCondLst>
                              <p:cond delay="0"/>
                            </p:stCondLst>
                            <p:childTnLst>
                              <p:par>
                                <p:cTn id="37" presetID="10" presetClass="entr" presetSubtype="0" fill="hold" grpId="0" nodeType="clickEffect">
                                  <p:stCondLst>
                                    <p:cond delay="0"/>
                                  </p:stCondLst>
                                  <p:childTnLst>
                                    <p:set>
                                      <p:cBhvr>
                                        <p:cTn id="38" dur="1" fill="hold">
                                          <p:stCondLst>
                                            <p:cond delay="0"/>
                                          </p:stCondLst>
                                        </p:cTn>
                                        <p:tgtEl>
                                          <p:spTgt spid="16"/>
                                        </p:tgtEl>
                                        <p:attrNameLst>
                                          <p:attrName>style.visibility</p:attrName>
                                        </p:attrNameLst>
                                      </p:cBhvr>
                                      <p:to>
                                        <p:strVal val="visible"/>
                                      </p:to>
                                    </p:set>
                                    <p:animEffect transition="in" filter="fade">
                                      <p:cBhvr>
                                        <p:cTn id="39" dur="2000"/>
                                        <p:tgtEl>
                                          <p:spTgt spid="16"/>
                                        </p:tgtEl>
                                      </p:cBhvr>
                                    </p:animEffect>
                                  </p:childTnLst>
                                </p:cTn>
                              </p:par>
                            </p:childTnLst>
                          </p:cTn>
                        </p:par>
                      </p:childTnLst>
                    </p:cTn>
                  </p:par>
                  <p:par>
                    <p:cTn id="40" fill="hold">
                      <p:stCondLst>
                        <p:cond delay="indefinite"/>
                      </p:stCondLst>
                      <p:childTnLst>
                        <p:par>
                          <p:cTn id="41" fill="hold">
                            <p:stCondLst>
                              <p:cond delay="0"/>
                            </p:stCondLst>
                            <p:childTnLst>
                              <p:par>
                                <p:cTn id="42" presetID="10" presetClass="entr" presetSubtype="0" fill="hold" grpId="0" nodeType="clickEffect">
                                  <p:stCondLst>
                                    <p:cond delay="0"/>
                                  </p:stCondLst>
                                  <p:childTnLst>
                                    <p:set>
                                      <p:cBhvr>
                                        <p:cTn id="43" dur="1" fill="hold">
                                          <p:stCondLst>
                                            <p:cond delay="0"/>
                                          </p:stCondLst>
                                        </p:cTn>
                                        <p:tgtEl>
                                          <p:spTgt spid="18"/>
                                        </p:tgtEl>
                                        <p:attrNameLst>
                                          <p:attrName>style.visibility</p:attrName>
                                        </p:attrNameLst>
                                      </p:cBhvr>
                                      <p:to>
                                        <p:strVal val="visible"/>
                                      </p:to>
                                    </p:set>
                                    <p:animEffect transition="in" filter="fade">
                                      <p:cBhvr>
                                        <p:cTn id="44" dur="2000"/>
                                        <p:tgtEl>
                                          <p:spTgt spid="18"/>
                                        </p:tgtEl>
                                      </p:cBhvr>
                                    </p:animEffect>
                                  </p:childTnLst>
                                </p:cTn>
                              </p:par>
                            </p:childTnLst>
                          </p:cTn>
                        </p:par>
                      </p:childTnLst>
                    </p:cTn>
                  </p:par>
                  <p:par>
                    <p:cTn id="45" fill="hold">
                      <p:stCondLst>
                        <p:cond delay="indefinite"/>
                      </p:stCondLst>
                      <p:childTnLst>
                        <p:par>
                          <p:cTn id="46" fill="hold">
                            <p:stCondLst>
                              <p:cond delay="0"/>
                            </p:stCondLst>
                            <p:childTnLst>
                              <p:par>
                                <p:cTn id="47" presetID="10" presetClass="entr" presetSubtype="0" fill="hold" grpId="0" nodeType="clickEffect">
                                  <p:stCondLst>
                                    <p:cond delay="0"/>
                                  </p:stCondLst>
                                  <p:childTnLst>
                                    <p:set>
                                      <p:cBhvr>
                                        <p:cTn id="48" dur="1" fill="hold">
                                          <p:stCondLst>
                                            <p:cond delay="0"/>
                                          </p:stCondLst>
                                        </p:cTn>
                                        <p:tgtEl>
                                          <p:spTgt spid="17"/>
                                        </p:tgtEl>
                                        <p:attrNameLst>
                                          <p:attrName>style.visibility</p:attrName>
                                        </p:attrNameLst>
                                      </p:cBhvr>
                                      <p:to>
                                        <p:strVal val="visible"/>
                                      </p:to>
                                    </p:set>
                                    <p:animEffect transition="in" filter="fade">
                                      <p:cBhvr>
                                        <p:cTn id="49" dur="2000"/>
                                        <p:tgtEl>
                                          <p:spTgt spid="17"/>
                                        </p:tgtEl>
                                      </p:cBhvr>
                                    </p:animEffect>
                                  </p:childTnLst>
                                </p:cTn>
                              </p:par>
                            </p:childTnLst>
                          </p:cTn>
                        </p:par>
                      </p:childTnLst>
                    </p:cTn>
                  </p:par>
                  <p:par>
                    <p:cTn id="50" fill="hold">
                      <p:stCondLst>
                        <p:cond delay="indefinite"/>
                      </p:stCondLst>
                      <p:childTnLst>
                        <p:par>
                          <p:cTn id="51" fill="hold">
                            <p:stCondLst>
                              <p:cond delay="0"/>
                            </p:stCondLst>
                            <p:childTnLst>
                              <p:par>
                                <p:cTn id="52" presetID="3" presetClass="entr" presetSubtype="10" fill="hold" grpId="0" nodeType="clickEffect">
                                  <p:stCondLst>
                                    <p:cond delay="0"/>
                                  </p:stCondLst>
                                  <p:childTnLst>
                                    <p:set>
                                      <p:cBhvr>
                                        <p:cTn id="53" dur="1" fill="hold">
                                          <p:stCondLst>
                                            <p:cond delay="0"/>
                                          </p:stCondLst>
                                        </p:cTn>
                                        <p:tgtEl>
                                          <p:spTgt spid="20"/>
                                        </p:tgtEl>
                                        <p:attrNameLst>
                                          <p:attrName>style.visibility</p:attrName>
                                        </p:attrNameLst>
                                      </p:cBhvr>
                                      <p:to>
                                        <p:strVal val="visible"/>
                                      </p:to>
                                    </p:set>
                                    <p:animEffect transition="in" filter="blinds(horizontal)">
                                      <p:cBhvr>
                                        <p:cTn id="54" dur="500"/>
                                        <p:tgtEl>
                                          <p:spTgt spid="2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8" grpId="0"/>
      <p:bldP spid="9" grpId="0"/>
      <p:bldP spid="10" grpId="0"/>
      <p:bldP spid="14" grpId="0"/>
      <p:bldP spid="15" grpId="0"/>
      <p:bldP spid="16" grpId="0" animBg="1"/>
      <p:bldP spid="17" grpId="0" animBg="1"/>
      <p:bldP spid="18" grpId="0" animBg="1"/>
      <p:bldP spid="20" grpId="0"/>
    </p:bldLst>
  </p:timing>
</p:sld>
</file>

<file path=ppt/slides/slide2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49785"/>
            <a:ext cx="9144000" cy="930944"/>
          </a:xfrm>
          <a:effectLst>
            <a:outerShdw blurRad="63500" dist="35921" dir="2700000" algn="ctr" rotWithShape="0">
              <a:schemeClr val="tx2">
                <a:alpha val="74998"/>
              </a:schemeClr>
            </a:outerShdw>
          </a:effectLst>
        </p:spPr>
        <p:txBody>
          <a:bodyPr anchor="t"/>
          <a:lstStyle/>
          <a:p>
            <a:pPr algn="r">
              <a:defRPr/>
            </a:pPr>
            <a:r>
              <a:rPr lang="en-US" sz="4800" b="1">
                <a:solidFill>
                  <a:srgbClr val="FFFFFF"/>
                </a:solidFill>
                <a:effectLst>
                  <a:glow rad="127000">
                    <a:srgbClr val="000000"/>
                  </a:glow>
                </a:effectLst>
                <a:latin typeface="Accordance" panose="00000400000000000000" pitchFamily="2" charset="-78"/>
                <a:ea typeface="Accordance" panose="00000400000000000000" pitchFamily="2" charset="-78"/>
                <a:cs typeface="Accordance" panose="00000400000000000000" pitchFamily="2" charset="-78"/>
              </a:rPr>
              <a:t>٢</a:t>
            </a: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 إعتنق الحياة المُقدسة</a:t>
            </a:r>
            <a:endParaRPr lang="en-US"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pic>
        <p:nvPicPr>
          <p:cNvPr id="498690" name="Picture 2" descr="http://www.swordofthespirit.net/bulwark/what-is-the-holy-spirit2-720x420.jpg">
            <a:extLst>
              <a:ext uri="{FF2B5EF4-FFF2-40B4-BE49-F238E27FC236}">
                <a16:creationId xmlns:a16="http://schemas.microsoft.com/office/drawing/2014/main" id="{8DF40EC5-4BC2-B64F-BF2B-B9F20F087CF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9512" y="1632006"/>
            <a:ext cx="8964488" cy="5225994"/>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id="{80F4FEEF-4FD2-A04F-85CA-D0D4D4465430}"/>
              </a:ext>
            </a:extLst>
          </p:cNvPr>
          <p:cNvSpPr txBox="1">
            <a:spLocks noChangeArrowheads="1"/>
          </p:cNvSpPr>
          <p:nvPr/>
        </p:nvSpPr>
        <p:spPr bwMode="auto">
          <a:xfrm>
            <a:off x="35496" y="6093296"/>
            <a:ext cx="9108504" cy="551156"/>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i="1"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كيف تكون محمياً من التعليم الكاذب؟</a:t>
            </a:r>
            <a:endParaRPr kumimoji="0" lang="en-US" sz="4000" b="1" i="1"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5" name="Rectangle 2">
            <a:extLst>
              <a:ext uri="{FF2B5EF4-FFF2-40B4-BE49-F238E27FC236}">
                <a16:creationId xmlns:a16="http://schemas.microsoft.com/office/drawing/2014/main" id="{5DD15AE2-43F8-704A-898A-FD5CE0524292}"/>
              </a:ext>
            </a:extLst>
          </p:cNvPr>
          <p:cNvSpPr txBox="1">
            <a:spLocks noChangeArrowheads="1"/>
          </p:cNvSpPr>
          <p:nvPr/>
        </p:nvSpPr>
        <p:spPr bwMode="auto">
          <a:xfrm>
            <a:off x="252589" y="69269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a:t>
            </a: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كو٣: ٤</a:t>
            </a:r>
            <a:r>
              <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a:t>
            </a:r>
          </a:p>
        </p:txBody>
      </p:sp>
    </p:spTree>
    <p:extLst>
      <p:ext uri="{BB962C8B-B14F-4D97-AF65-F5344CB8AC3E}">
        <p14:creationId xmlns:p14="http://schemas.microsoft.com/office/powerpoint/2010/main" val="23765254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linds(horizontal)">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39.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000090"/>
            </a:gs>
            <a:gs pos="100000">
              <a:schemeClr val="tx1"/>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144000" cy="1555750"/>
          </a:xfrm>
          <a:effectLst>
            <a:outerShdw blurRad="63500" dist="35921" dir="2700000" algn="ctr" rotWithShape="0">
              <a:schemeClr val="tx2">
                <a:alpha val="74998"/>
              </a:schemeClr>
            </a:outerShdw>
          </a:effectLst>
        </p:spPr>
        <p:txBody>
          <a:bodyPr/>
          <a:lstStyle/>
          <a:p>
            <a:pPr>
              <a:defRPr/>
            </a:pPr>
            <a:r>
              <a:rPr lang="ar-JO" b="1" i="1">
                <a:effectLst>
                  <a:glow rad="876300">
                    <a:schemeClr val="tx1"/>
                  </a:glow>
                </a:effectLst>
                <a:latin typeface="Accordance" panose="00000400000000000000" pitchFamily="2" charset="-78"/>
                <a:ea typeface="Accordance" panose="00000400000000000000" pitchFamily="2" charset="-78"/>
                <a:cs typeface="Accordance" panose="00000400000000000000" pitchFamily="2" charset="-78"/>
              </a:rPr>
              <a:t>ما تعتنقهُ</a:t>
            </a:r>
            <a:endParaRPr lang="en-US" b="1" i="1">
              <a:effectLst>
                <a:glow rad="8763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4" name="Rectangle 2"/>
          <p:cNvSpPr txBox="1">
            <a:spLocks noChangeArrowheads="1"/>
          </p:cNvSpPr>
          <p:nvPr/>
        </p:nvSpPr>
        <p:spPr bwMode="auto">
          <a:xfrm>
            <a:off x="5453204" y="1819429"/>
            <a:ext cx="3082450" cy="3219142"/>
          </a:xfrm>
          <a:prstGeom prst="rect">
            <a:avLst/>
          </a:prstGeom>
          <a:solidFill>
            <a:schemeClr val="bg1"/>
          </a:solidFill>
          <a:ln>
            <a:noFill/>
          </a:ln>
          <a:effectLst/>
          <a:extLs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0" i="0" u="none" strike="noStrike" kern="1200" cap="none" spc="-100" normalizeH="0" baseline="0" noProof="0">
                <a:ln>
                  <a:noFill/>
                </a:ln>
                <a:solidFill>
                  <a:srgbClr val="000090"/>
                </a:solidFill>
                <a:effectLst/>
                <a:uLnTx/>
                <a:uFillTx/>
                <a:latin typeface="Helvetica Neue Black Condensed"/>
                <a:ea typeface="ＭＳ Ｐゴシック" charset="0"/>
                <a:cs typeface="Helvetica Neue Black Condensed"/>
              </a:rPr>
              <a:t>الألوهية</a:t>
            </a:r>
            <a:endParaRPr kumimoji="0" lang="en-US" sz="3200" b="0" i="0" u="none" strike="noStrike" kern="1200" cap="none" spc="-100" normalizeH="0" baseline="0" noProof="0">
              <a:ln>
                <a:noFill/>
              </a:ln>
              <a:solidFill>
                <a:srgbClr val="000090"/>
              </a:solidFill>
              <a:effectLst/>
              <a:uLnTx/>
              <a:uFillTx/>
              <a:latin typeface="Helvetica Neue Black Condensed"/>
              <a:ea typeface="ＭＳ Ｐゴシック" charset="0"/>
              <a:cs typeface="Helvetica Neue Black Condensed"/>
            </a:endParaRPr>
          </a:p>
        </p:txBody>
      </p:sp>
      <p:sp>
        <p:nvSpPr>
          <p:cNvPr id="5" name="Rectangle 2"/>
          <p:cNvSpPr txBox="1">
            <a:spLocks noChangeArrowheads="1"/>
          </p:cNvSpPr>
          <p:nvPr/>
        </p:nvSpPr>
        <p:spPr bwMode="auto">
          <a:xfrm>
            <a:off x="598875" y="1819429"/>
            <a:ext cx="3082450" cy="3219142"/>
          </a:xfrm>
          <a:prstGeom prst="rect">
            <a:avLst/>
          </a:prstGeom>
          <a:solidFill>
            <a:schemeClr val="bg1"/>
          </a:solidFill>
          <a:ln>
            <a:noFill/>
          </a:ln>
          <a:effectLst/>
          <a:extLs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0" i="0" u="none" strike="noStrike" kern="1200" cap="none" spc="-100" normalizeH="0" baseline="0" noProof="0">
                <a:ln>
                  <a:noFill/>
                </a:ln>
                <a:solidFill>
                  <a:srgbClr val="000090"/>
                </a:solidFill>
                <a:effectLst/>
                <a:uLnTx/>
                <a:uFillTx/>
                <a:latin typeface="Helvetica Neue Black Condensed"/>
                <a:ea typeface="ＭＳ Ｐゴシック" charset="0"/>
                <a:cs typeface="Helvetica Neue Black Condensed"/>
              </a:rPr>
              <a:t>القداسة</a:t>
            </a:r>
            <a:endParaRPr kumimoji="0" lang="en-US" sz="5400" b="0" i="0" u="none" strike="noStrike" kern="1200" cap="none" spc="-100" normalizeH="0" baseline="0" noProof="0">
              <a:ln>
                <a:noFill/>
              </a:ln>
              <a:solidFill>
                <a:srgbClr val="000090"/>
              </a:solidFill>
              <a:effectLst/>
              <a:uLnTx/>
              <a:uFillTx/>
              <a:latin typeface="Helvetica Neue Black Condensed"/>
              <a:ea typeface="ＭＳ Ｐゴシック" charset="0"/>
              <a:cs typeface="Helvetica Neue Black Condensed"/>
            </a:endParaRPr>
          </a:p>
        </p:txBody>
      </p:sp>
      <p:sp>
        <p:nvSpPr>
          <p:cNvPr id="2" name="Notched Right Arrow 1"/>
          <p:cNvSpPr/>
          <p:nvPr/>
        </p:nvSpPr>
        <p:spPr bwMode="auto">
          <a:xfrm flipH="1">
            <a:off x="3194377" y="2478458"/>
            <a:ext cx="2745775" cy="1838490"/>
          </a:xfrm>
          <a:prstGeom prst="notchedRightArrow">
            <a:avLst/>
          </a:prstGeom>
          <a:solidFill>
            <a:schemeClr val="bg1"/>
          </a:solidFill>
          <a:ln w="38100"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0" i="0" u="none" strike="noStrike" kern="1200" cap="none" spc="-100" normalizeH="0" baseline="0" noProof="0">
                <a:ln>
                  <a:noFill/>
                </a:ln>
                <a:solidFill>
                  <a:srgbClr val="000090"/>
                </a:solidFill>
                <a:effectLst/>
                <a:uLnTx/>
                <a:uFillTx/>
                <a:latin typeface="Accordance" panose="00000400000000000000" pitchFamily="2" charset="-78"/>
                <a:ea typeface="Accordance" panose="00000400000000000000" pitchFamily="2" charset="-78"/>
                <a:cs typeface="Accordance" panose="00000400000000000000" pitchFamily="2" charset="-78"/>
              </a:rPr>
              <a:t>إلى</a:t>
            </a:r>
            <a:endParaRPr kumimoji="0" lang="en-US" sz="2400" b="0"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6" name="Rectangle 2">
            <a:extLst>
              <a:ext uri="{FF2B5EF4-FFF2-40B4-BE49-F238E27FC236}">
                <a16:creationId xmlns:a16="http://schemas.microsoft.com/office/drawing/2014/main" id="{998C55BD-EDDA-CD4E-99E0-730D1E472A35}"/>
              </a:ext>
            </a:extLst>
          </p:cNvPr>
          <p:cNvSpPr txBox="1">
            <a:spLocks noChangeArrowheads="1"/>
          </p:cNvSpPr>
          <p:nvPr/>
        </p:nvSpPr>
        <p:spPr bwMode="auto">
          <a:xfrm>
            <a:off x="0" y="5726427"/>
            <a:ext cx="9144000" cy="769349"/>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54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كولوسي</a:t>
            </a:r>
            <a:endParaRPr kumimoji="0" lang="en-US" sz="54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5912619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left)">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2" presetClass="entr" presetSubtype="4" fill="hold" grpId="0" nodeType="clickEffect">
                                  <p:stCondLst>
                                    <p:cond delay="0"/>
                                  </p:stCondLst>
                                  <p:childTnLst>
                                    <p:set>
                                      <p:cBhvr>
                                        <p:cTn id="14" dur="1" fill="hold">
                                          <p:stCondLst>
                                            <p:cond delay="0"/>
                                          </p:stCondLst>
                                        </p:cTn>
                                        <p:tgtEl>
                                          <p:spTgt spid="6"/>
                                        </p:tgtEl>
                                        <p:attrNameLst>
                                          <p:attrName>style.visibility</p:attrName>
                                        </p:attrNameLst>
                                      </p:cBhvr>
                                      <p:to>
                                        <p:strVal val="visible"/>
                                      </p:to>
                                    </p:set>
                                    <p:anim calcmode="lin" valueType="num">
                                      <p:cBhvr additive="base">
                                        <p:cTn id="15" dur="500" fill="hold"/>
                                        <p:tgtEl>
                                          <p:spTgt spid="6"/>
                                        </p:tgtEl>
                                        <p:attrNameLst>
                                          <p:attrName>ppt_x</p:attrName>
                                        </p:attrNameLst>
                                      </p:cBhvr>
                                      <p:tavLst>
                                        <p:tav tm="0">
                                          <p:val>
                                            <p:strVal val="#ppt_x"/>
                                          </p:val>
                                        </p:tav>
                                        <p:tav tm="100000">
                                          <p:val>
                                            <p:strVal val="#ppt_x"/>
                                          </p:val>
                                        </p:tav>
                                      </p:tavLst>
                                    </p:anim>
                                    <p:anim calcmode="lin" valueType="num">
                                      <p:cBhvr additive="base">
                                        <p:cTn id="16"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2" grpId="0" animBg="1"/>
      <p:bldP spid="6" grpId="0"/>
    </p:bldLst>
  </p:timing>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25" name="Title 1"/>
          <p:cNvSpPr txBox="1">
            <a:spLocks noGrp="1"/>
          </p:cNvSpPr>
          <p:nvPr>
            <p:ph type="title"/>
          </p:nvPr>
        </p:nvSpPr>
        <p:spPr>
          <a:xfrm>
            <a:off x="-18653" y="-7615"/>
            <a:ext cx="9162651" cy="1012618"/>
          </a:xfrm>
          <a:prstGeom prst="rect">
            <a:avLst/>
          </a:prstGeom>
        </p:spPr>
        <p:txBody>
          <a:bodyPr/>
          <a:lstStyle>
            <a:lvl1pPr>
              <a:defRPr sz="4800" b="1"/>
            </a:lvl1pPr>
          </a:lstStyle>
          <a:p>
            <a:pPr rtl="0">
              <a:defRPr/>
            </a:pPr>
            <a:r>
              <a:rPr dirty="0"/>
              <a:t>الموضوع </a:t>
            </a:r>
          </a:p>
        </p:txBody>
      </p:sp>
      <p:sp>
        <p:nvSpPr>
          <p:cNvPr id="4426" name="Rectangle 2"/>
          <p:cNvSpPr txBox="1"/>
          <p:nvPr/>
        </p:nvSpPr>
        <p:spPr>
          <a:xfrm>
            <a:off x="925016" y="2595278"/>
            <a:ext cx="7634146" cy="1754326"/>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nchor="ctr">
            <a:spAutoFit/>
          </a:bodyPr>
          <a:lstStyle>
            <a:lvl1pPr algn="ctr" defTabSz="457200">
              <a:defRPr sz="4800" b="1">
                <a:solidFill>
                  <a:srgbClr val="FFFFFF"/>
                </a:solidFill>
              </a:defRPr>
            </a:lvl1pPr>
          </a:lstStyle>
          <a:p>
            <a:pPr marL="0" marR="0" lvl="0" indent="0" algn="ctr" defTabSz="457200" rtl="0" eaLnBrk="1" fontAlgn="auto" latinLnBrk="0" hangingPunct="0">
              <a:lnSpc>
                <a:spcPct val="100000"/>
              </a:lnSpc>
              <a:spcBef>
                <a:spcPts val="0"/>
              </a:spcBef>
              <a:spcAft>
                <a:spcPts val="0"/>
              </a:spcAft>
              <a:buClrTx/>
              <a:buSzTx/>
              <a:buFontTx/>
              <a:buNone/>
              <a:tabLst/>
              <a:defRPr/>
            </a:pPr>
            <a:r>
              <a:rPr kumimoji="0" sz="540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الإله</a:t>
            </a:r>
            <a:r>
              <a:rPr kumimoji="0" sz="540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540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الذي</a:t>
            </a:r>
            <a:r>
              <a:rPr kumimoji="0" sz="540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540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يجسد</a:t>
            </a:r>
            <a:r>
              <a:rPr kumimoji="0" sz="540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540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المعاناة</a:t>
            </a:r>
            <a:br>
              <a:rPr kumimoji="0" lang="ar-SA" sz="540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br>
            <a:r>
              <a:rPr kumimoji="0" sz="540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540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في</a:t>
            </a:r>
            <a:r>
              <a:rPr kumimoji="0" sz="540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540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صورة</a:t>
            </a:r>
            <a:r>
              <a:rPr kumimoji="0" sz="540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5400"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خادم</a:t>
            </a:r>
            <a:endParaRPr kumimoji="0" sz="540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endParaRPr>
          </a:p>
        </p:txBody>
      </p:sp>
      <p:sp>
        <p:nvSpPr>
          <p:cNvPr id="4427" name="Text Box 3"/>
          <p:cNvSpPr txBox="1"/>
          <p:nvPr/>
        </p:nvSpPr>
        <p:spPr>
          <a:xfrm>
            <a:off x="8216420" y="44450"/>
            <a:ext cx="776924" cy="46166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spAutoFit/>
          </a:bodyPr>
          <a:lstStyle>
            <a:lvl1pPr algn="r">
              <a:defRPr b="1">
                <a:solidFill>
                  <a:srgbClr val="FFFFFF"/>
                </a:solidFill>
              </a:defRPr>
            </a:lvl1pPr>
          </a:lstStyle>
          <a:p>
            <a:pPr marL="0" marR="0" lvl="0" indent="0" algn="r" defTabSz="914400" rtl="0" eaLnBrk="1" fontAlgn="auto" latinLnBrk="0" hangingPunct="0">
              <a:lnSpc>
                <a:spcPct val="100000"/>
              </a:lnSpc>
              <a:spcBef>
                <a:spcPts val="0"/>
              </a:spcBef>
              <a:spcAft>
                <a:spcPts val="0"/>
              </a:spcAft>
              <a:buClrTx/>
              <a:buSzTx/>
              <a:buFontTx/>
              <a:buNone/>
              <a:tabLst/>
              <a:defRPr/>
            </a:pPr>
            <a:r>
              <a:rPr kumimoji="0" sz="240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٢٣</a:t>
            </a:r>
          </a:p>
        </p:txBody>
      </p:sp>
      <p:sp>
        <p:nvSpPr>
          <p:cNvPr id="4428" name="Rectangle 2"/>
          <p:cNvSpPr txBox="1"/>
          <p:nvPr/>
        </p:nvSpPr>
        <p:spPr>
          <a:xfrm>
            <a:off x="1324919" y="5951409"/>
            <a:ext cx="7420583" cy="84696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nchor="ctr">
            <a:spAutoFit/>
          </a:bodyPr>
          <a:lstStyle>
            <a:lvl1pPr algn="r" defTabSz="457200" rtl="1">
              <a:defRPr sz="4800">
                <a:solidFill>
                  <a:srgbClr val="FFFFFF"/>
                </a:solidFill>
                <a:latin typeface="ＭＳ Ｐゴシック"/>
                <a:ea typeface="ＭＳ Ｐゴシック"/>
                <a:cs typeface="ＭＳ Ｐゴシック"/>
                <a:sym typeface="ＭＳ Ｐゴシック"/>
              </a:defRPr>
            </a:lvl1pPr>
          </a:lstStyle>
          <a:p>
            <a:pPr marL="0" marR="0" lvl="0" indent="0" algn="r" defTabSz="457200" rtl="1" eaLnBrk="1" fontAlgn="auto" latinLnBrk="0" hangingPunct="0">
              <a:lnSpc>
                <a:spcPct val="100000"/>
              </a:lnSpc>
              <a:spcBef>
                <a:spcPts val="0"/>
              </a:spcBef>
              <a:spcAft>
                <a:spcPts val="0"/>
              </a:spcAft>
              <a:buClrTx/>
              <a:buSzTx/>
              <a:buFontTx/>
              <a:buNone/>
              <a:tabLst/>
              <a:defRPr b="1">
                <a:latin typeface="+mj-lt"/>
                <a:ea typeface="+mj-ea"/>
                <a:cs typeface="+mj-cs"/>
                <a:sym typeface="Arial"/>
              </a:defRPr>
            </a:pPr>
            <a:r>
              <a:rPr kumimoji="0" sz="4800" b="0" i="0" u="none" strike="noStrike" kern="0" cap="none" spc="0" normalizeH="0" baseline="0" noProof="0">
                <a:ln>
                  <a:noFill/>
                </a:ln>
                <a:solidFill>
                  <a:srgbClr val="FFFFFF"/>
                </a:solidFill>
                <a:effectLst/>
                <a:uLnTx/>
                <a:uFillTx/>
                <a:latin typeface="ＭＳ Ｐゴシック"/>
                <a:ea typeface="ＭＳ Ｐゴシック"/>
                <a:cs typeface="ＭＳ Ｐゴシック"/>
                <a:sym typeface="ＭＳ Ｐゴシック"/>
              </a:rPr>
              <a:t>مرقس</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4428"/>
                                        </p:tgtEl>
                                        <p:attrNameLst>
                                          <p:attrName>style.visibility</p:attrName>
                                        </p:attrNameLst>
                                      </p:cBhvr>
                                      <p:to>
                                        <p:strVal val="visible"/>
                                      </p:to>
                                    </p:set>
                                    <p:anim calcmode="lin" valueType="num">
                                      <p:cBhvr>
                                        <p:cTn id="7" dur="500" fill="hold"/>
                                        <p:tgtEl>
                                          <p:spTgt spid="4428"/>
                                        </p:tgtEl>
                                        <p:attrNameLst>
                                          <p:attrName>ppt_x</p:attrName>
                                        </p:attrNameLst>
                                      </p:cBhvr>
                                      <p:tavLst>
                                        <p:tav tm="0">
                                          <p:val>
                                            <p:strVal val="#ppt_x"/>
                                          </p:val>
                                        </p:tav>
                                        <p:tav tm="100000">
                                          <p:val>
                                            <p:strVal val="#ppt_x"/>
                                          </p:val>
                                        </p:tav>
                                      </p:tavLst>
                                    </p:anim>
                                    <p:anim calcmode="lin" valueType="num">
                                      <p:cBhvr>
                                        <p:cTn id="8" dur="500" fill="hold"/>
                                        <p:tgtEl>
                                          <p:spTgt spid="442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28" grpId="0" animBg="1" advAuto="0"/>
    </p:bldLst>
  </p:timing>
</p:sld>
</file>

<file path=ppt/slides/slide2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Dark Blue Worship Backgrounds.jpg">
            <a:extLst>
              <a:ext uri="{FF2B5EF4-FFF2-40B4-BE49-F238E27FC236}">
                <a16:creationId xmlns:a16="http://schemas.microsoft.com/office/drawing/2014/main" id="{0B470321-189C-F045-AE3B-29BC7140842E}"/>
              </a:ext>
            </a:extLst>
          </p:cNvPr>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44000" cy="6858000"/>
          </a:xfrm>
          <a:prstGeom prst="rect">
            <a:avLst/>
          </a:prstGeom>
        </p:spPr>
      </p:pic>
      <p:sp>
        <p:nvSpPr>
          <p:cNvPr id="900098" name="Rectangle 2"/>
          <p:cNvSpPr>
            <a:spLocks noGrp="1" noChangeArrowheads="1"/>
          </p:cNvSpPr>
          <p:nvPr>
            <p:ph type="ctrTitle"/>
          </p:nvPr>
        </p:nvSpPr>
        <p:spPr>
          <a:xfrm>
            <a:off x="0" y="-27384"/>
            <a:ext cx="9144000" cy="1023543"/>
          </a:xfrm>
          <a:solidFill>
            <a:schemeClr val="tx1"/>
          </a:solidFill>
          <a:effectLst>
            <a:outerShdw blurRad="63500" dist="35921" dir="2700000" algn="ctr" rotWithShape="0">
              <a:schemeClr val="tx2">
                <a:alpha val="74998"/>
              </a:schemeClr>
            </a:outerShdw>
          </a:effectLst>
        </p:spPr>
        <p:txBody>
          <a:bodyPr/>
          <a:lstStyle/>
          <a:p>
            <a:pPr>
              <a:defRPr/>
            </a:pPr>
            <a:r>
              <a:rPr lang="ar-JO" sz="54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الفكرة الرئيسة للرسالة</a:t>
            </a:r>
            <a:endParaRPr lang="en-US" sz="54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3" name="Rectangle 2"/>
          <p:cNvSpPr txBox="1">
            <a:spLocks noChangeArrowheads="1"/>
          </p:cNvSpPr>
          <p:nvPr/>
        </p:nvSpPr>
        <p:spPr bwMode="auto">
          <a:xfrm>
            <a:off x="-48560" y="1330501"/>
            <a:ext cx="9144000" cy="412591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إحمِ نفسك من التعاليم الكاذبة باحتضان كل من </a:t>
            </a:r>
            <a:r>
              <a:rPr kumimoji="0" lang="ar-JO" sz="4800" b="1" i="0" u="none" strike="noStrike" kern="1200" cap="none" spc="0" normalizeH="0" baseline="0" noProof="0">
                <a:ln>
                  <a:noFill/>
                </a:ln>
                <a:solidFill>
                  <a:srgbClr val="FFFF00"/>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ألوهية</a:t>
            </a: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 المسيح والحياة المقدسة.</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5" name="Rectangle 2">
            <a:extLst>
              <a:ext uri="{FF2B5EF4-FFF2-40B4-BE49-F238E27FC236}">
                <a16:creationId xmlns:a16="http://schemas.microsoft.com/office/drawing/2014/main" id="{C617C4F2-B793-894B-BA04-2BD9D17D2656}"/>
              </a:ext>
            </a:extLst>
          </p:cNvPr>
          <p:cNvSpPr txBox="1">
            <a:spLocks noChangeArrowheads="1"/>
          </p:cNvSpPr>
          <p:nvPr/>
        </p:nvSpPr>
        <p:spPr bwMode="auto">
          <a:xfrm>
            <a:off x="-84326" y="5805264"/>
            <a:ext cx="9144000" cy="769349"/>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54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كولوسي</a:t>
            </a:r>
            <a:endParaRPr kumimoji="0" lang="en-US" sz="54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180971728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1574800" y="0"/>
            <a:ext cx="9070975" cy="1143000"/>
          </a:xfrm>
        </p:spPr>
        <p:txBody>
          <a:bodyPr/>
          <a:lstStyle/>
          <a:p>
            <a:pPr algn="r"/>
            <a:r>
              <a:rPr lang="en-US" dirty="0">
                <a:solidFill>
                  <a:schemeClr val="tx1"/>
                </a:solidFill>
              </a:rPr>
              <a:t>Black</a:t>
            </a:r>
          </a:p>
        </p:txBody>
      </p:sp>
    </p:spTree>
    <p:extLst>
      <p:ext uri="{BB962C8B-B14F-4D97-AF65-F5344CB8AC3E}">
        <p14:creationId xmlns:p14="http://schemas.microsoft.com/office/powerpoint/2010/main" val="3086093236"/>
      </p:ext>
    </p:extLst>
  </p:cSld>
  <p:clrMapOvr>
    <a:masterClrMapping/>
  </p:clrMapOvr>
  <p:transition/>
</p:sld>
</file>

<file path=ppt/slides/slide24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67587" name="Picture 5" descr="Left Behind.jpg"/>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bwMode="auto">
          <a:xfrm>
            <a:off x="6350" y="-2704"/>
            <a:ext cx="913765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7586" name="Title 4"/>
          <p:cNvSpPr>
            <a:spLocks noGrp="1"/>
          </p:cNvSpPr>
          <p:nvPr>
            <p:ph type="title" idx="4294967295"/>
          </p:nvPr>
        </p:nvSpPr>
        <p:spPr>
          <a:xfrm>
            <a:off x="685800" y="188640"/>
            <a:ext cx="7772400" cy="1296144"/>
          </a:xfrm>
          <a:solidFill>
            <a:schemeClr val="tx1"/>
          </a:solidFill>
        </p:spPr>
        <p:txBody>
          <a:bodyPr/>
          <a:lstStyle/>
          <a:p>
            <a:r>
              <a:rPr lang="ar-SA" sz="8000" dirty="0">
                <a:solidFill>
                  <a:schemeClr val="bg1"/>
                </a:solidFill>
                <a:effectLst>
                  <a:glow rad="127000">
                    <a:schemeClr val="tx1"/>
                  </a:glow>
                </a:effectLst>
              </a:rPr>
              <a:t>١ تسالونيكي</a:t>
            </a:r>
            <a:endParaRPr lang="en-US" sz="8000" dirty="0">
              <a:solidFill>
                <a:schemeClr val="bg1"/>
              </a:solidFill>
              <a:effectLst>
                <a:glow rad="127000">
                  <a:schemeClr val="tx1"/>
                </a:glow>
              </a:effectLst>
            </a:endParaRPr>
          </a:p>
        </p:txBody>
      </p:sp>
      <p:sp>
        <p:nvSpPr>
          <p:cNvPr id="7" name="Rectangle 6">
            <a:extLst>
              <a:ext uri="{FF2B5EF4-FFF2-40B4-BE49-F238E27FC236}">
                <a16:creationId xmlns:a16="http://schemas.microsoft.com/office/drawing/2014/main" id="{5CA5C7BF-A33D-3A4F-9DBB-C7DEFF69A49C}"/>
              </a:ext>
            </a:extLst>
          </p:cNvPr>
          <p:cNvSpPr>
            <a:spLocks noChangeArrowheads="1"/>
          </p:cNvSpPr>
          <p:nvPr/>
        </p:nvSpPr>
        <p:spPr bwMode="auto">
          <a:xfrm>
            <a:off x="-36512" y="6381328"/>
            <a:ext cx="9180512" cy="476672"/>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457200" rtl="0" eaLnBrk="1" fontAlgn="auto" latinLnBrk="0" hangingPunct="1">
              <a:lnSpc>
                <a:spcPct val="100000"/>
              </a:lnSpc>
              <a:spcBef>
                <a:spcPct val="20000"/>
              </a:spcBef>
              <a:spcAft>
                <a:spcPts val="0"/>
              </a:spcAft>
              <a:buClr>
                <a:srgbClr val="FFCC00"/>
              </a:buClr>
              <a:buSzPct val="70000"/>
              <a:buFont typeface="Wingdings" charset="0"/>
              <a:buNone/>
              <a:tabLst/>
              <a:defRPr/>
            </a:pP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د. ريك جريفيث</a:t>
            </a: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مؤسسة الدراسات اللاهوتية الأردنية</a:t>
            </a: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BibleStudyDownloads.org</a:t>
            </a:r>
          </a:p>
        </p:txBody>
      </p:sp>
    </p:spTree>
    <p:extLst>
      <p:ext uri="{BB962C8B-B14F-4D97-AF65-F5344CB8AC3E}">
        <p14:creationId xmlns:p14="http://schemas.microsoft.com/office/powerpoint/2010/main" val="949662075"/>
      </p:ext>
    </p:extLst>
  </p:cSld>
  <p:clrMapOvr>
    <a:masterClrMapping/>
  </p:clrMapOvr>
</p:sld>
</file>

<file path=ppt/slides/slide24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rPr>
              <a:t>الكلمة المفتاحية</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2434430"/>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7200" b="1" i="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الإختطاف</a:t>
            </a:r>
            <a:endParaRPr kumimoji="0" lang="en-US" sz="7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pitchFamily="-108" charset="-128"/>
                <a:cs typeface="Arial" panose="020B0604020202020204" pitchFamily="34" charset="0"/>
              </a:rPr>
              <a:t>١</a:t>
            </a: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تسالونيكي</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7" name="Text Box 24"/>
          <p:cNvSpPr txBox="1">
            <a:spLocks noChangeArrowheads="1"/>
          </p:cNvSpPr>
          <p:nvPr/>
        </p:nvSpPr>
        <p:spPr bwMode="auto">
          <a:xfrm>
            <a:off x="8360240" y="65344"/>
            <a:ext cx="7040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203</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10859863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4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JO" sz="4800" dirty="0">
                <a:solidFill>
                  <a:schemeClr val="bg1"/>
                </a:solidFill>
                <a:effectLst>
                  <a:glow rad="101600">
                    <a:schemeClr val="tx1">
                      <a:alpha val="99000"/>
                    </a:schemeClr>
                  </a:glow>
                </a:effectLst>
              </a:rPr>
              <a:t>الموضوع الرئيسي</a:t>
            </a:r>
            <a:endParaRPr lang="en-US" sz="4800" dirty="0">
              <a:solidFill>
                <a:schemeClr val="bg1"/>
              </a:solidFill>
              <a:effectLst>
                <a:glow rad="101600">
                  <a:schemeClr val="tx1">
                    <a:alpha val="99000"/>
                  </a:schemeClr>
                </a:glow>
              </a:effectLst>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14766" y="2003778"/>
            <a:ext cx="9144000" cy="3370303"/>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الإستعداد للإختطاف</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23</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203</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pitchFamily="-108" charset="-128"/>
                <a:cs typeface="Arial" panose="020B0604020202020204" pitchFamily="34" charset="0"/>
              </a:rPr>
              <a:t>١</a:t>
            </a: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تسالونيكي</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423668567"/>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4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rPr>
              <a:t>الآية المفتاحية</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1988840"/>
            <a:ext cx="9144000" cy="367240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4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١٢ وَالرَّبُّ يُنْمِيكُمْ وَيَزِيدُكُمْ فِي الْمَحَبَّةِ بَعْضَكُمْ لِبَعْضٍ وَلِلْجَمِيعِ، كَمَا نَحْنُ أَيْضاً لَكُمْ، ١٣ لِكَيْ يُثَبِّتَ قُلُوبَكُمْ بِلاَ لَوْمٍ فِي الْقَدَاسَةِ، أَمَامَ اللهِ أَبِينَا فِي مَجِيءِ رَبِّنَا يَسُوعَ الْمَسِيحِ مَعَ جَمِيعِ </a:t>
            </a:r>
            <a:r>
              <a:rPr kumimoji="0" lang="ar-SA" sz="4000" b="1" i="0" u="none" strike="noStrike" kern="1200" cap="none" spc="0" normalizeH="0" baseline="0" noProof="0" dirty="0" err="1">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قِدِّيسِيهِ</a:t>
            </a:r>
            <a:endParaRPr kumimoji="0" lang="en-US" sz="4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endParaRPr>
          </a:p>
          <a:p>
            <a:pPr marL="0" marR="0" lvl="0" indent="0" algn="ctr" defTabSz="457200" rtl="1" eaLnBrk="0" fontAlgn="base" latinLnBrk="0" hangingPunct="0">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a:t>
            </a:r>
            <a:r>
              <a:rPr kumimoji="0" lang="ar-SA" sz="4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٣ : ١٢-١٣</a:t>
            </a:r>
            <a:r>
              <a:rPr kumimoji="0" lang="en-US" sz="4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 (</a:t>
            </a:r>
            <a:r>
              <a:rPr kumimoji="0" lang="ar-SA" sz="4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 </a:t>
            </a: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pitchFamily="-108" charset="-128"/>
                <a:cs typeface="Arial" panose="020B0604020202020204" pitchFamily="34" charset="0"/>
              </a:rPr>
              <a:t>١</a:t>
            </a: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تسالونيكي</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7" name="Text Box 24"/>
          <p:cNvSpPr txBox="1">
            <a:spLocks noChangeArrowheads="1"/>
          </p:cNvSpPr>
          <p:nvPr/>
        </p:nvSpPr>
        <p:spPr bwMode="auto">
          <a:xfrm>
            <a:off x="8383895" y="65344"/>
            <a:ext cx="7040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203</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191199050"/>
      </p:ext>
    </p:extLst>
  </p:cSld>
  <p:clrMapOvr>
    <a:overrideClrMapping bg1="lt1" tx1="dk1" bg2="lt2" tx2="dk2" accent1="accent1" accent2="accent2" accent3="accent3" accent4="accent4" accent5="accent5" accent6="accent6" hlink="hlink" folHlink="folHlink"/>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6" descr="Hope Rising Religious Worship Background.jp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0"/>
            <a:ext cx="9144000" cy="6858000"/>
          </a:xfrm>
          <a:prstGeom prst="rect">
            <a:avLst/>
          </a:prstGeom>
        </p:spPr>
      </p:pic>
      <p:sp>
        <p:nvSpPr>
          <p:cNvPr id="2" name="Title 1"/>
          <p:cNvSpPr>
            <a:spLocks noGrp="1"/>
          </p:cNvSpPr>
          <p:nvPr>
            <p:ph type="title"/>
          </p:nvPr>
        </p:nvSpPr>
        <p:spPr>
          <a:xfrm>
            <a:off x="-36512" y="-27384"/>
            <a:ext cx="9180512" cy="1143000"/>
          </a:xfrm>
          <a:solidFill>
            <a:srgbClr val="CCFFCC"/>
          </a:solidFill>
        </p:spPr>
        <p:txBody>
          <a:bodyPr/>
          <a:lstStyle/>
          <a:p>
            <a:r>
              <a:rPr lang="ar-SA" sz="6000" dirty="0">
                <a:solidFill>
                  <a:schemeClr val="tx1"/>
                </a:solidFill>
              </a:rPr>
              <a:t>البيان الموجز</a:t>
            </a:r>
            <a:endParaRPr lang="en-US" sz="6000" dirty="0">
              <a:solidFill>
                <a:schemeClr val="tx1"/>
              </a:solidFill>
            </a:endParaRPr>
          </a:p>
        </p:txBody>
      </p:sp>
      <p:sp>
        <p:nvSpPr>
          <p:cNvPr id="4" name="Rectangle 3"/>
          <p:cNvSpPr/>
          <p:nvPr/>
        </p:nvSpPr>
        <p:spPr>
          <a:xfrm>
            <a:off x="8359526" y="94603"/>
            <a:ext cx="704039" cy="461665"/>
          </a:xfrm>
          <a:prstGeom prst="rect">
            <a:avLst/>
          </a:prstGeom>
        </p:spPr>
        <p:txBody>
          <a:bodyPr wrap="none">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203</a:t>
            </a: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5" name="Content Placeholder 2"/>
          <p:cNvSpPr txBox="1">
            <a:spLocks/>
          </p:cNvSpPr>
          <p:nvPr/>
        </p:nvSpPr>
        <p:spPr bwMode="auto">
          <a:xfrm>
            <a:off x="539552" y="1763950"/>
            <a:ext cx="8136904" cy="41148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marL="342900" indent="-342900" algn="l" rtl="0" eaLnBrk="0" fontAlgn="base" hangingPunct="0">
              <a:spcBef>
                <a:spcPct val="20000"/>
              </a:spcBef>
              <a:spcAft>
                <a:spcPct val="0"/>
              </a:spcAft>
              <a:buChar char="•"/>
              <a:defRPr sz="3200">
                <a:solidFill>
                  <a:schemeClr val="bg1"/>
                </a:solidFill>
                <a:latin typeface="Arial"/>
                <a:ea typeface="ＭＳ Ｐゴシック" pitchFamily="-108" charset="-128"/>
                <a:cs typeface="Arial"/>
              </a:defRPr>
            </a:lvl1pPr>
            <a:lvl2pPr marL="742950" indent="-285750" algn="l" rtl="0" eaLnBrk="0" fontAlgn="base" hangingPunct="0">
              <a:spcBef>
                <a:spcPct val="20000"/>
              </a:spcBef>
              <a:spcAft>
                <a:spcPct val="0"/>
              </a:spcAft>
              <a:buChar char="–"/>
              <a:defRPr sz="2800">
                <a:solidFill>
                  <a:schemeClr val="bg1"/>
                </a:solidFill>
                <a:latin typeface="Arial"/>
                <a:ea typeface="ＭＳ Ｐゴシック" pitchFamily="-112" charset="-128"/>
                <a:cs typeface="Arial"/>
              </a:defRPr>
            </a:lvl2pPr>
            <a:lvl3pPr marL="1143000" indent="-228600" algn="l" rtl="0" eaLnBrk="0" fontAlgn="base" hangingPunct="0">
              <a:spcBef>
                <a:spcPct val="20000"/>
              </a:spcBef>
              <a:spcAft>
                <a:spcPct val="0"/>
              </a:spcAft>
              <a:buChar char="•"/>
              <a:defRPr sz="2400">
                <a:solidFill>
                  <a:schemeClr val="bg1"/>
                </a:solidFill>
                <a:latin typeface="Arial"/>
                <a:ea typeface="ＭＳ Ｐゴシック" charset="0"/>
                <a:cs typeface="Arial"/>
              </a:defRPr>
            </a:lvl3pPr>
            <a:lvl4pPr marL="1600200" indent="-228600" algn="l" rtl="0" eaLnBrk="0" fontAlgn="base" hangingPunct="0">
              <a:spcBef>
                <a:spcPct val="20000"/>
              </a:spcBef>
              <a:spcAft>
                <a:spcPct val="0"/>
              </a:spcAft>
              <a:buChar char="–"/>
              <a:defRPr sz="2000">
                <a:solidFill>
                  <a:schemeClr val="bg1"/>
                </a:solidFill>
                <a:latin typeface="Arial"/>
                <a:ea typeface="Geneva" charset="-128"/>
                <a:cs typeface="Arial"/>
              </a:defRPr>
            </a:lvl4pPr>
            <a:lvl5pPr marL="2057400" indent="-228600" algn="l" rtl="0" eaLnBrk="0" fontAlgn="base" hangingPunct="0">
              <a:spcBef>
                <a:spcPct val="20000"/>
              </a:spcBef>
              <a:spcAft>
                <a:spcPct val="0"/>
              </a:spcAft>
              <a:buChar char="»"/>
              <a:defRPr sz="2000">
                <a:solidFill>
                  <a:schemeClr val="bg1"/>
                </a:solidFill>
                <a:latin typeface="Arial"/>
                <a:ea typeface="ＭＳ Ｐゴシック" charset="-128"/>
                <a:cs typeface="Arial"/>
              </a:defRPr>
            </a:lvl5pPr>
            <a:lvl6pPr marL="25146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6pPr>
            <a:lvl7pPr marL="29718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7pPr>
            <a:lvl8pPr marL="34290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8pPr>
            <a:lvl9pPr marL="3886200" indent="-228600" algn="l" rtl="0" eaLnBrk="0" fontAlgn="base" hangingPunct="0">
              <a:spcBef>
                <a:spcPct val="20000"/>
              </a:spcBef>
              <a:spcAft>
                <a:spcPct val="0"/>
              </a:spcAft>
              <a:buChar char="»"/>
              <a:defRPr sz="2000">
                <a:solidFill>
                  <a:schemeClr val="tx1"/>
                </a:solidFill>
                <a:latin typeface="+mn-lt"/>
                <a:ea typeface="ＭＳ Ｐゴシック" pitchFamily="-112" charset="-128"/>
              </a:defRPr>
            </a:lvl9pPr>
          </a:lstStyle>
          <a:p>
            <a:pPr marL="0" marR="0" lvl="0" indent="0" algn="ctr" defTabSz="457200" rtl="0" eaLnBrk="0" fontAlgn="base" latinLnBrk="0" hangingPunct="0">
              <a:lnSpc>
                <a:spcPct val="100000"/>
              </a:lnSpc>
              <a:spcBef>
                <a:spcPct val="20000"/>
              </a:spcBef>
              <a:spcAft>
                <a:spcPct val="0"/>
              </a:spcAft>
              <a:buClrTx/>
              <a:buSzTx/>
              <a:buFontTx/>
              <a:buNone/>
              <a:tabLst/>
              <a:defRPr/>
            </a:pPr>
            <a:r>
              <a:rPr kumimoji="0" lang="ar-SA" sz="4400" b="1" i="0" u="none" strike="noStrike" kern="1200" cap="none" spc="0" normalizeH="0" baseline="0" noProof="0">
                <a:ln>
                  <a:noFill/>
                </a:ln>
                <a:solidFill>
                  <a:srgbClr val="FFFFFF"/>
                </a:solidFill>
                <a:effectLst/>
                <a:uLnTx/>
                <a:uFillTx/>
                <a:latin typeface="Arial"/>
                <a:ea typeface="ＭＳ Ｐゴシック" pitchFamily="-108" charset="-128"/>
                <a:cs typeface="Arial"/>
              </a:rPr>
              <a:t>يمكن للمؤمنين أن يستعدوا للإختطاف من خلال الخدمة دون جشع، ومن خلال تقوية عقيدتهم وعلاقاتهم.</a:t>
            </a:r>
            <a:r>
              <a:rPr kumimoji="0" lang="en-US" sz="5400" b="0" i="0" u="none" strike="noStrike" kern="1200" cap="none" spc="0" normalizeH="0" baseline="0" noProof="0">
                <a:ln>
                  <a:noFill/>
                </a:ln>
                <a:solidFill>
                  <a:srgbClr val="FFFFFF"/>
                </a:solidFill>
                <a:effectLst/>
                <a:uLnTx/>
                <a:uFillTx/>
                <a:latin typeface="Arial"/>
                <a:ea typeface="ＭＳ Ｐゴシック" pitchFamily="-108" charset="-128"/>
                <a:cs typeface="Arial"/>
              </a:rPr>
              <a:t> </a:t>
            </a:r>
            <a:endParaRPr kumimoji="0" lang="ar-SA" sz="4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endParaRPr>
          </a:p>
        </p:txBody>
      </p:sp>
      <p:sp>
        <p:nvSpPr>
          <p:cNvPr id="6" name="Rectangle 2">
            <a:extLst>
              <a:ext uri="{FF2B5EF4-FFF2-40B4-BE49-F238E27FC236}">
                <a16:creationId xmlns:a16="http://schemas.microsoft.com/office/drawing/2014/main" id="{25B8FFA0-6AB6-854D-994E-860EC3D6D585}"/>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pitchFamily="-108" charset="-128"/>
                <a:cs typeface="Arial" panose="020B0604020202020204" pitchFamily="34" charset="0"/>
              </a:rPr>
              <a:t>١</a:t>
            </a: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تسالونيكي</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6182076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47.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بيان الملكوت</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0" y="1602007"/>
            <a:ext cx="9144000" cy="3822265"/>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4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تعليم الملكوت العملي:</a:t>
            </a:r>
            <a:r>
              <a:rPr kumimoji="0" lang="en-GB" sz="4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r>
              <a:rPr kumimoji="0" lang="ar-JO" sz="4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وَنُشْهِدُكُمْ لِكَيْ تَسْلُكُوا كَمَا يَحِقِّ للهِ الَّذِي دَعَاكُمْ إِلَى مَلَكُوتِهِ وَمَجْدِهِ. (2: 12)</a:t>
            </a:r>
            <a:endParaRPr kumimoji="0" lang="en-US" sz="4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27أ</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413B11B7-CE32-CF42-8845-0B6A5A738E4B}"/>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pitchFamily="-108" charset="-128"/>
                <a:cs typeface="Arial" panose="020B0604020202020204" pitchFamily="34" charset="0"/>
              </a:rPr>
              <a:t>١</a:t>
            </a: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تسالونيكي</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8964071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العهد</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751905" y="1602007"/>
            <a:ext cx="7569177"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يظهر التفسير الكامل للإختطاف في الكتاب المقدس في هذه الرسالة (4: 13-5: 11) حيث أن المؤمنين خلال عصر الكنيسة الرَّاقِدُونَ بِيَسُوعَ سوف يقومون لمقابلة يسوع عند عودته (4: 14) ومن ثم الأحياء سوف يختطفون لمقابلة المسيح في الهواء، (4: 17).</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27أ</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75415C7C-7CF6-0E4B-881E-9E70B7E57A05}"/>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pitchFamily="-108" charset="-128"/>
                <a:cs typeface="Arial" panose="020B0604020202020204" pitchFamily="34" charset="0"/>
              </a:rPr>
              <a:t>١</a:t>
            </a: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تسالونيكي</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53956387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36512" y="0"/>
            <a:ext cx="9252520" cy="685800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الفداء</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لم يكتفِ اليهود في هذه المدينة بعدم الإيمان، بل حاولوا أيضًا منع بولس من الوعظ لكي لا ينال الأمم الخلاص (2:16)، لأن الخلاص في يسوع (المذكور 16 مرة) هو رجاؤنا، وليس الغضب (5:8-9).</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27أ</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8809572C-2D2B-954E-BA63-E992145070BC}"/>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pitchFamily="-108" charset="-128"/>
                <a:cs typeface="Arial" panose="020B0604020202020204" pitchFamily="34" charset="0"/>
              </a:rPr>
              <a:t>١</a:t>
            </a: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تسالونيكي</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31183565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5.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000000"/>
            </a:gs>
            <a:gs pos="100000">
              <a:srgbClr val="000090"/>
            </a:gs>
          </a:gsLst>
          <a:path path="circle">
            <a:fillToRect l="50000" t="50000" r="50000" b="50000"/>
          </a:path>
        </a:gradFill>
        <a:effectLst/>
      </p:bgPr>
    </p:bg>
    <p:spTree>
      <p:nvGrpSpPr>
        <p:cNvPr id="1" name=""/>
        <p:cNvGrpSpPr/>
        <p:nvPr/>
      </p:nvGrpSpPr>
      <p:grpSpPr>
        <a:xfrm>
          <a:off x="0" y="0"/>
          <a:ext cx="0" cy="0"/>
          <a:chOff x="0" y="0"/>
          <a:chExt cx="0" cy="0"/>
        </a:xfrm>
      </p:grpSpPr>
      <p:sp>
        <p:nvSpPr>
          <p:cNvPr id="4430" name="Rectangle 2"/>
          <p:cNvSpPr txBox="1">
            <a:spLocks noGrp="1"/>
          </p:cNvSpPr>
          <p:nvPr>
            <p:ph type="title"/>
          </p:nvPr>
        </p:nvSpPr>
        <p:spPr>
          <a:xfrm>
            <a:off x="0" y="21563"/>
            <a:ext cx="9144000" cy="909772"/>
          </a:xfrm>
          <a:prstGeom prst="rect">
            <a:avLst/>
          </a:prstGeom>
          <a:effectLst>
            <a:outerShdw blurRad="63500" dist="35921" dir="2700000" rotWithShape="0">
              <a:srgbClr val="000000">
                <a:alpha val="74998"/>
              </a:srgbClr>
            </a:outerShdw>
          </a:effectLst>
        </p:spPr>
        <p:txBody>
          <a:bodyPr/>
          <a:lstStyle>
            <a:lvl1pPr>
              <a:defRPr sz="4800" b="1"/>
            </a:lvl1pPr>
          </a:lstStyle>
          <a:p>
            <a:pPr rtl="0">
              <a:defRPr/>
            </a:pPr>
            <a:r>
              <a:rPr dirty="0"/>
              <a:t>الآية المفتاحية </a:t>
            </a:r>
          </a:p>
        </p:txBody>
      </p:sp>
      <p:sp>
        <p:nvSpPr>
          <p:cNvPr id="4431" name="Rectangle 2"/>
          <p:cNvSpPr txBox="1"/>
          <p:nvPr/>
        </p:nvSpPr>
        <p:spPr>
          <a:xfrm>
            <a:off x="45719" y="2471876"/>
            <a:ext cx="9052561" cy="1938992"/>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spAutoFit/>
          </a:bodyPr>
          <a:lstStyle/>
          <a:p>
            <a:pPr marL="0" marR="0" lvl="0" indent="0" algn="ctr" defTabSz="457200" rtl="1" eaLnBrk="1" fontAlgn="auto" latinLnBrk="0" hangingPunct="0">
              <a:lnSpc>
                <a:spcPct val="100000"/>
              </a:lnSpc>
              <a:spcBef>
                <a:spcPts val="0"/>
              </a:spcBef>
              <a:spcAft>
                <a:spcPts val="0"/>
              </a:spcAft>
              <a:buClrTx/>
              <a:buSzTx/>
              <a:buFontTx/>
              <a:buNone/>
              <a:tabLst/>
              <a:defRPr sz="4000" b="1">
                <a:solidFill>
                  <a:srgbClr val="FFFFFF"/>
                </a:solidFill>
              </a:defRPr>
            </a:pPr>
            <a:r>
              <a:rPr kumimoji="0" sz="40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لِأَنَّ</a:t>
            </a:r>
            <a:r>
              <a:rPr kumimoji="0" sz="40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40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ٱبْنَ</a:t>
            </a:r>
            <a:r>
              <a:rPr kumimoji="0" sz="40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40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ٱلْإِنْسَانِ</a:t>
            </a:r>
            <a:r>
              <a:rPr kumimoji="0" sz="40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40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أَيْضًا</a:t>
            </a:r>
            <a:r>
              <a:rPr kumimoji="0" sz="40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40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لَمْ</a:t>
            </a:r>
            <a:r>
              <a:rPr kumimoji="0" sz="40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40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يَأْتِ</a:t>
            </a:r>
            <a:r>
              <a:rPr kumimoji="0" sz="40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40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لِيُخْدَمَ</a:t>
            </a:r>
            <a:r>
              <a:rPr kumimoji="0" sz="40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40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بَلْ</a:t>
            </a:r>
            <a:r>
              <a:rPr kumimoji="0" sz="40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40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لِيَخْدِمَ</a:t>
            </a:r>
            <a:r>
              <a:rPr kumimoji="0" sz="40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40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وَلِيَبْذِلَ</a:t>
            </a:r>
            <a:r>
              <a:rPr kumimoji="0" sz="40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40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نَفْسَهُ</a:t>
            </a:r>
            <a:r>
              <a:rPr kumimoji="0" sz="40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40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فِدْيَةً</a:t>
            </a:r>
            <a:r>
              <a:rPr kumimoji="0" sz="40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40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عَنْ</a:t>
            </a:r>
            <a:r>
              <a:rPr kumimoji="0" sz="40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40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كَثِيرِينَ</a:t>
            </a:r>
            <a:r>
              <a:rPr kumimoji="0" sz="40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endParaRPr kumimoji="0" sz="44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endParaRPr>
          </a:p>
          <a:p>
            <a:pPr marL="0" marR="0" lvl="0" indent="0" algn="ctr" defTabSz="457200" rtl="1" eaLnBrk="1" fontAlgn="auto" latinLnBrk="0" hangingPunct="0">
              <a:lnSpc>
                <a:spcPct val="100000"/>
              </a:lnSpc>
              <a:spcBef>
                <a:spcPts val="0"/>
              </a:spcBef>
              <a:spcAft>
                <a:spcPts val="0"/>
              </a:spcAft>
              <a:buClrTx/>
              <a:buSzTx/>
              <a:buFontTx/>
              <a:buNone/>
              <a:tabLst/>
              <a:defRPr sz="4000" b="1">
                <a:solidFill>
                  <a:srgbClr val="FFFFFF"/>
                </a:solidFill>
              </a:defRPr>
            </a:pPr>
            <a:r>
              <a:rPr kumimoji="0" lang="ar-SA" sz="40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(٤٥:١٠).</a:t>
            </a:r>
            <a:endParaRPr kumimoji="0" sz="40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endParaRPr>
          </a:p>
        </p:txBody>
      </p:sp>
      <p:sp>
        <p:nvSpPr>
          <p:cNvPr id="4432" name="Rectangle 2"/>
          <p:cNvSpPr txBox="1"/>
          <p:nvPr/>
        </p:nvSpPr>
        <p:spPr>
          <a:xfrm>
            <a:off x="45719" y="5951409"/>
            <a:ext cx="8699783" cy="84696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nchor="ctr">
            <a:spAutoFit/>
          </a:bodyPr>
          <a:lstStyle>
            <a:lvl1pPr algn="r" defTabSz="457200" rtl="1">
              <a:defRPr sz="4800">
                <a:solidFill>
                  <a:srgbClr val="FFFFFF"/>
                </a:solidFill>
                <a:latin typeface="ＭＳ Ｐゴシック"/>
                <a:ea typeface="ＭＳ Ｐゴシック"/>
                <a:cs typeface="ＭＳ Ｐゴシック"/>
                <a:sym typeface="ＭＳ Ｐゴシック"/>
              </a:defRPr>
            </a:lvl1pPr>
          </a:lstStyle>
          <a:p>
            <a:pPr marL="0" marR="0" lvl="0" indent="0" algn="r" defTabSz="457200" rtl="1" eaLnBrk="1" fontAlgn="auto" latinLnBrk="0" hangingPunct="0">
              <a:lnSpc>
                <a:spcPct val="100000"/>
              </a:lnSpc>
              <a:spcBef>
                <a:spcPts val="0"/>
              </a:spcBef>
              <a:spcAft>
                <a:spcPts val="0"/>
              </a:spcAft>
              <a:buClrTx/>
              <a:buSzTx/>
              <a:buFontTx/>
              <a:buNone/>
              <a:tabLst/>
              <a:defRPr b="1">
                <a:latin typeface="+mj-lt"/>
                <a:ea typeface="+mj-ea"/>
                <a:cs typeface="+mj-cs"/>
                <a:sym typeface="Arial"/>
              </a:defRPr>
            </a:pPr>
            <a:r>
              <a:rPr kumimoji="0" sz="4800" b="0" i="0" u="none" strike="noStrike" kern="0" cap="none" spc="0" normalizeH="0" baseline="0" noProof="0">
                <a:ln>
                  <a:noFill/>
                </a:ln>
                <a:solidFill>
                  <a:srgbClr val="FFFFFF"/>
                </a:solidFill>
                <a:effectLst/>
                <a:uLnTx/>
                <a:uFillTx/>
                <a:latin typeface="ＭＳ Ｐゴシック"/>
                <a:ea typeface="ＭＳ Ｐゴシック"/>
                <a:cs typeface="ＭＳ Ｐゴシック"/>
                <a:sym typeface="ＭＳ Ｐゴシック"/>
              </a:rPr>
              <a:t>مرقس</a:t>
            </a:r>
          </a:p>
        </p:txBody>
      </p:sp>
      <p:sp>
        <p:nvSpPr>
          <p:cNvPr id="4433" name="Text Box 24"/>
          <p:cNvSpPr txBox="1"/>
          <p:nvPr/>
        </p:nvSpPr>
        <p:spPr>
          <a:xfrm>
            <a:off x="8518129" y="65344"/>
            <a:ext cx="438580" cy="46166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45719" rIns="45719">
            <a:spAutoFit/>
          </a:bodyPr>
          <a:lstStyle>
            <a:lvl1pPr>
              <a:defRPr b="1">
                <a:solidFill>
                  <a:srgbClr val="EAEAEA"/>
                </a:solidFill>
              </a:defRPr>
            </a:lvl1pPr>
          </a:lstStyle>
          <a:p>
            <a:pPr marL="0" marR="0" lvl="0" indent="0" algn="l" defTabSz="914400" rtl="0" eaLnBrk="1" fontAlgn="auto" latinLnBrk="0" hangingPunct="0">
              <a:lnSpc>
                <a:spcPct val="100000"/>
              </a:lnSpc>
              <a:spcBef>
                <a:spcPts val="0"/>
              </a:spcBef>
              <a:spcAft>
                <a:spcPts val="0"/>
              </a:spcAft>
              <a:buClrTx/>
              <a:buSzTx/>
              <a:buFontTx/>
              <a:buNone/>
              <a:tabLst/>
              <a:defRPr/>
            </a:pPr>
            <a:r>
              <a:rPr kumimoji="0" sz="2400" u="none" strike="noStrike" kern="0" cap="none" spc="0" normalizeH="0" baseline="0" noProof="0" dirty="0">
                <a:ln>
                  <a:noFill/>
                </a:ln>
                <a:solidFill>
                  <a:srgbClr val="EAEAEA"/>
                </a:solidFill>
                <a:effectLst/>
                <a:uLnTx/>
                <a:uFillTx/>
                <a:latin typeface="Arial" panose="020B0604020202020204" pitchFamily="34" charset="0"/>
                <a:cs typeface="Arial" panose="020B0604020202020204" pitchFamily="34" charset="0"/>
                <a:sym typeface="Arial"/>
              </a:rPr>
              <a:t>٨٥</a:t>
            </a:r>
          </a:p>
        </p:txBody>
      </p:sp>
    </p:spTree>
  </p:cSld>
  <p:clrMapOvr>
    <a:overrideClrMapping bg1="dk1" tx1="lt1" bg2="dk2" tx2="lt2" accent1="accent1" accent2="accent2" accent3="accent3" accent4="accent4" accent5="accent5" accent6="accent6" hlink="hlink" folHlink="folHlink"/>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4432"/>
                                        </p:tgtEl>
                                        <p:attrNameLst>
                                          <p:attrName>style.visibility</p:attrName>
                                        </p:attrNameLst>
                                      </p:cBhvr>
                                      <p:to>
                                        <p:strVal val="visible"/>
                                      </p:to>
                                    </p:set>
                                    <p:anim calcmode="lin" valueType="num">
                                      <p:cBhvr>
                                        <p:cTn id="7" dur="500" fill="hold"/>
                                        <p:tgtEl>
                                          <p:spTgt spid="4432"/>
                                        </p:tgtEl>
                                        <p:attrNameLst>
                                          <p:attrName>ppt_x</p:attrName>
                                        </p:attrNameLst>
                                      </p:cBhvr>
                                      <p:tavLst>
                                        <p:tav tm="0">
                                          <p:val>
                                            <p:strVal val="#ppt_x"/>
                                          </p:val>
                                        </p:tav>
                                        <p:tav tm="100000">
                                          <p:val>
                                            <p:strVal val="#ppt_x"/>
                                          </p:val>
                                        </p:tav>
                                      </p:tavLst>
                                    </p:anim>
                                    <p:anim calcmode="lin" valueType="num">
                                      <p:cBhvr>
                                        <p:cTn id="8" dur="500" fill="hold"/>
                                        <p:tgtEl>
                                          <p:spTgt spid="443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32" grpId="0" animBg="1" advAuto="0"/>
    </p:bldLst>
  </p:timing>
</p:sld>
</file>

<file path=ppt/slides/slide2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18654" y="0"/>
            <a:ext cx="9162653" cy="6858000"/>
          </a:xfrm>
          <a:prstGeom prst="rect">
            <a:avLst/>
          </a:prstGeom>
        </p:spPr>
      </p:pic>
      <p:sp>
        <p:nvSpPr>
          <p:cNvPr id="2" name="Title 1"/>
          <p:cNvSpPr>
            <a:spLocks noGrp="1"/>
          </p:cNvSpPr>
          <p:nvPr>
            <p:ph type="ctrTitle"/>
          </p:nvPr>
        </p:nvSpPr>
        <p:spPr>
          <a:xfrm>
            <a:off x="-18653" y="-27384"/>
            <a:ext cx="9162651" cy="1397996"/>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النبوة</a:t>
            </a:r>
            <a:b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br>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(الرب ، الإله)</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يُدعى يسوع (الرب) 24  مرة في خمسة إصحاحات قصيرة من 89 آية فقط مع التأكيد على أنه هو الملك الذي يجب طاعته  </a:t>
            </a:r>
          </a:p>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(توماس ل. كونستابل، تفسير الكتاب المقدس المعرفي،     2: 690)</a:t>
            </a:r>
            <a:r>
              <a:rPr kumimoji="0" lang="en-US" sz="36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27أ</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AAB29030-21CB-B949-98D2-CAA08B00D3BA}"/>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pitchFamily="-108" charset="-128"/>
                <a:cs typeface="Arial" panose="020B0604020202020204" pitchFamily="34" charset="0"/>
              </a:rPr>
              <a:t>١</a:t>
            </a: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تسالونيكي</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825063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849" name="Rectangle 25"/>
          <p:cNvSpPr>
            <a:spLocks noGrp="1" noChangeArrowheads="1"/>
          </p:cNvSpPr>
          <p:nvPr>
            <p:ph type="title" idx="4294967295"/>
          </p:nvPr>
        </p:nvSpPr>
        <p:spPr>
          <a:xfrm>
            <a:off x="0" y="0"/>
            <a:ext cx="2590800" cy="304800"/>
          </a:xfrm>
          <a:noFill/>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eaLnBrk="1" hangingPunct="1"/>
            <a:r>
              <a:rPr lang="en-US" sz="2000">
                <a:effectLst/>
                <a:ea typeface="ＭＳ Ｐゴシック" charset="0"/>
              </a:rPr>
              <a:t>Book Chart</a:t>
            </a:r>
          </a:p>
        </p:txBody>
      </p:sp>
      <p:graphicFrame>
        <p:nvGraphicFramePr>
          <p:cNvPr id="25" name="Table 24"/>
          <p:cNvGraphicFramePr>
            <a:graphicFrameLocks noGrp="1"/>
          </p:cNvGraphicFramePr>
          <p:nvPr/>
        </p:nvGraphicFramePr>
        <p:xfrm>
          <a:off x="-107950" y="0"/>
          <a:ext cx="9251951" cy="6858002"/>
        </p:xfrm>
        <a:graphic>
          <a:graphicData uri="http://schemas.openxmlformats.org/drawingml/2006/table">
            <a:tbl>
              <a:tblPr/>
              <a:tblGrid>
                <a:gridCol w="1893868">
                  <a:extLst>
                    <a:ext uri="{9D8B030D-6E8A-4147-A177-3AD203B41FA5}">
                      <a16:colId xmlns:a16="http://schemas.microsoft.com/office/drawing/2014/main" val="20000"/>
                    </a:ext>
                  </a:extLst>
                </a:gridCol>
                <a:gridCol w="1454457">
                  <a:extLst>
                    <a:ext uri="{9D8B030D-6E8A-4147-A177-3AD203B41FA5}">
                      <a16:colId xmlns:a16="http://schemas.microsoft.com/office/drawing/2014/main" val="20001"/>
                    </a:ext>
                  </a:extLst>
                </a:gridCol>
                <a:gridCol w="1403910">
                  <a:extLst>
                    <a:ext uri="{9D8B030D-6E8A-4147-A177-3AD203B41FA5}">
                      <a16:colId xmlns:a16="http://schemas.microsoft.com/office/drawing/2014/main" val="20002"/>
                    </a:ext>
                  </a:extLst>
                </a:gridCol>
                <a:gridCol w="1440071">
                  <a:extLst>
                    <a:ext uri="{9D8B030D-6E8A-4147-A177-3AD203B41FA5}">
                      <a16:colId xmlns:a16="http://schemas.microsoft.com/office/drawing/2014/main" val="20003"/>
                    </a:ext>
                  </a:extLst>
                </a:gridCol>
                <a:gridCol w="1548861">
                  <a:extLst>
                    <a:ext uri="{9D8B030D-6E8A-4147-A177-3AD203B41FA5}">
                      <a16:colId xmlns:a16="http://schemas.microsoft.com/office/drawing/2014/main" val="20004"/>
                    </a:ext>
                  </a:extLst>
                </a:gridCol>
                <a:gridCol w="1510784">
                  <a:extLst>
                    <a:ext uri="{9D8B030D-6E8A-4147-A177-3AD203B41FA5}">
                      <a16:colId xmlns:a16="http://schemas.microsoft.com/office/drawing/2014/main" val="20005"/>
                    </a:ext>
                  </a:extLst>
                </a:gridCol>
              </a:tblGrid>
              <a:tr h="471667">
                <a:tc gridSpan="6">
                  <a:txBody>
                    <a:bodyPr/>
                    <a:lstStyle/>
                    <a:p>
                      <a:pPr marL="0" marR="0" lvl="0" indent="0" algn="ctr" defTabSz="457200" rtl="1" eaLnBrk="1" fontAlgn="base" latinLnBrk="0" hangingPunct="1">
                        <a:lnSpc>
                          <a:spcPct val="100000"/>
                        </a:lnSpc>
                        <a:spcBef>
                          <a:spcPct val="0"/>
                        </a:spcBef>
                        <a:spcAft>
                          <a:spcPct val="0"/>
                        </a:spcAft>
                        <a:buClrTx/>
                        <a:buSzTx/>
                        <a:buFontTx/>
                        <a:buNone/>
                        <a:tabLst/>
                        <a:defRPr/>
                      </a:pPr>
                      <a:r>
                        <a:rPr kumimoji="1" lang="ar-JO" altLang="ja-JP" sz="2400" b="1" i="0" u="none" strike="noStrike" cap="none" normalizeH="0" baseline="0" dirty="0">
                          <a:ln>
                            <a:noFill/>
                          </a:ln>
                          <a:solidFill>
                            <a:srgbClr val="FFFFFF"/>
                          </a:solidFill>
                          <a:effectLst/>
                          <a:latin typeface="Arial" panose="020B0604020202020204" pitchFamily="34" charset="0"/>
                          <a:ea typeface="ＭＳ Ｐゴシック" charset="0"/>
                          <a:cs typeface="Arial" panose="020B0604020202020204" pitchFamily="34" charset="0"/>
                        </a:rPr>
                        <a:t>الإستعداد للإختطاف</a:t>
                      </a:r>
                      <a:endParaRPr kumimoji="0" lang="en-US" sz="2400" b="1" i="0" u="none" strike="noStrike" cap="none" normalizeH="0" baseline="0" dirty="0">
                        <a:ln>
                          <a:noFill/>
                        </a:ln>
                        <a:solidFill>
                          <a:srgbClr val="FFFFFF"/>
                        </a:solidFill>
                        <a:effectLst/>
                        <a:latin typeface="Tahoma" charset="0"/>
                        <a:ea typeface="ＭＳ Ｐゴシック" charset="0"/>
                        <a:cs typeface="ＭＳ Ｐゴシック"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000090"/>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471667">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براءة الطمع</a:t>
                      </a:r>
                      <a:endParaRPr kumimoji="0" lang="en-US"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7AFFF3"/>
                    </a:solidFill>
                  </a:tcPr>
                </a:tc>
                <a:tc hMerge="1">
                  <a:txBody>
                    <a:bodyPr/>
                    <a:lstStyle/>
                    <a:p>
                      <a:endParaRPr lang="en-US"/>
                    </a:p>
                  </a:txBody>
                  <a:tcPr/>
                </a:tc>
                <a:tc hMerge="1">
                  <a:txBody>
                    <a:bodyPr/>
                    <a:lstStyle/>
                    <a:p>
                      <a:endParaRPr lang="en-US"/>
                    </a:p>
                  </a:txBody>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مبادئ للنمو</a:t>
                      </a: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7AFFF3"/>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471667">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الإصحاحات 1-3</a:t>
                      </a: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E2FFF9"/>
                    </a:solidFill>
                  </a:tcPr>
                </a:tc>
                <a:tc hMerge="1">
                  <a:txBody>
                    <a:bodyPr/>
                    <a:lstStyle/>
                    <a:p>
                      <a:endParaRPr lang="en-US"/>
                    </a:p>
                  </a:txBody>
                  <a:tcPr/>
                </a:tc>
                <a:tc hMerge="1">
                  <a:txBody>
                    <a:bodyPr/>
                    <a:lstStyle/>
                    <a:p>
                      <a:endParaRPr lang="en-US"/>
                    </a:p>
                  </a:txBody>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الإصحاحات 4-5</a:t>
                      </a: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E2FFF9"/>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2"/>
                  </a:ext>
                </a:extLst>
              </a:tr>
              <a:tr h="471667">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شخصي</a:t>
                      </a: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7AFFF3"/>
                    </a:solidFill>
                  </a:tcPr>
                </a:tc>
                <a:tc hMerge="1">
                  <a:txBody>
                    <a:bodyPr/>
                    <a:lstStyle/>
                    <a:p>
                      <a:endParaRPr lang="en-US"/>
                    </a:p>
                  </a:txBody>
                  <a:tcPr/>
                </a:tc>
                <a:tc hMerge="1">
                  <a:txBody>
                    <a:bodyPr/>
                    <a:lstStyle/>
                    <a:p>
                      <a:endParaRPr lang="en-US"/>
                    </a:p>
                  </a:txBody>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تطبيقي</a:t>
                      </a: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7AFFF3"/>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3"/>
                  </a:ext>
                </a:extLst>
              </a:tr>
              <a:tr h="471667">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مفترين صامتين</a:t>
                      </a: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E2FFF9"/>
                    </a:solidFill>
                  </a:tcPr>
                </a:tc>
                <a:tc hMerge="1">
                  <a:txBody>
                    <a:bodyPr/>
                    <a:lstStyle/>
                    <a:p>
                      <a:endParaRPr lang="en-US"/>
                    </a:p>
                  </a:txBody>
                  <a:tcPr/>
                </a:tc>
                <a:tc hMerge="1">
                  <a:txBody>
                    <a:bodyPr/>
                    <a:lstStyle/>
                    <a:p>
                      <a:endParaRPr lang="en-US"/>
                    </a:p>
                  </a:txBody>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موقف قوي</a:t>
                      </a: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E2FFF9"/>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4"/>
                  </a:ext>
                </a:extLst>
              </a:tr>
              <a:tr h="471667">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تاريخي</a:t>
                      </a: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7AFFF3"/>
                    </a:solidFill>
                  </a:tcPr>
                </a:tc>
                <a:tc hMerge="1">
                  <a:txBody>
                    <a:bodyPr/>
                    <a:lstStyle/>
                    <a:p>
                      <a:endParaRPr lang="en-US"/>
                    </a:p>
                  </a:txBody>
                  <a:tcPr/>
                </a:tc>
                <a:tc hMerge="1">
                  <a:txBody>
                    <a:bodyPr/>
                    <a:lstStyle/>
                    <a:p>
                      <a:endParaRPr lang="en-US"/>
                    </a:p>
                  </a:txBody>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تحريضي</a:t>
                      </a: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7AFFF3"/>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5"/>
                  </a:ext>
                </a:extLst>
              </a:tr>
              <a:tr h="471667">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تأملات</a:t>
                      </a: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E2FFF9"/>
                    </a:solidFill>
                  </a:tcPr>
                </a:tc>
                <a:tc hMerge="1">
                  <a:txBody>
                    <a:bodyPr/>
                    <a:lstStyle/>
                    <a:p>
                      <a:endParaRPr lang="en-US"/>
                    </a:p>
                  </a:txBody>
                  <a:tcPr/>
                </a:tc>
                <a:tc hMerge="1">
                  <a:txBody>
                    <a:bodyPr/>
                    <a:lstStyle/>
                    <a:p>
                      <a:endParaRPr lang="en-US"/>
                    </a:p>
                  </a:txBody>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نصائح</a:t>
                      </a: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E2FFF9"/>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6"/>
                  </a:ext>
                </a:extLst>
              </a:tr>
              <a:tr h="471667">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النظر للخلف</a:t>
                      </a: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7AFFF3"/>
                    </a:solidFill>
                  </a:tcPr>
                </a:tc>
                <a:tc hMerge="1">
                  <a:txBody>
                    <a:bodyPr/>
                    <a:lstStyle/>
                    <a:p>
                      <a:endParaRPr lang="en-US"/>
                    </a:p>
                  </a:txBody>
                  <a:tcPr/>
                </a:tc>
                <a:tc hMerge="1">
                  <a:txBody>
                    <a:bodyPr/>
                    <a:lstStyle/>
                    <a:p>
                      <a:endParaRPr lang="en-US"/>
                    </a:p>
                  </a:txBody>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النظر للأمام</a:t>
                      </a: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7AFFF3"/>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7"/>
                  </a:ext>
                </a:extLst>
              </a:tr>
              <a:tr h="943333">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altLang="ja-JP"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الثناء</a:t>
                      </a:r>
                    </a:p>
                    <a:p>
                      <a:pPr marL="0" marR="0" lvl="0" indent="0" algn="ctr" defTabSz="457200" rtl="0" eaLnBrk="1" fontAlgn="base" latinLnBrk="0" hangingPunct="1">
                        <a:lnSpc>
                          <a:spcPct val="100000"/>
                        </a:lnSpc>
                        <a:spcBef>
                          <a:spcPct val="0"/>
                        </a:spcBef>
                        <a:spcAft>
                          <a:spcPct val="0"/>
                        </a:spcAft>
                        <a:buClrTx/>
                        <a:buSzTx/>
                        <a:buFontTx/>
                        <a:buNone/>
                        <a:tabLst/>
                      </a:pPr>
                      <a:r>
                        <a:rPr kumimoji="1" lang="ar-JO" altLang="ja-JP"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1: 1-10</a:t>
                      </a:r>
                      <a:endParaRPr kumimoji="0" lang="en-US"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E2FFF9"/>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السلوك</a:t>
                      </a:r>
                      <a:br>
                        <a:rPr kumimoji="0" lang="en-US"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br>
                      <a:r>
                        <a:rPr kumimoji="0"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2: 1-16</a:t>
                      </a:r>
                      <a:endParaRPr kumimoji="0" lang="en-US"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E2FFF9"/>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altLang="ja-JP"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الإهتمام</a:t>
                      </a:r>
                      <a:br>
                        <a:rPr kumimoji="1" lang="en-US" altLang="ja-JP"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br>
                      <a:r>
                        <a:rPr kumimoji="1" lang="ar-JO" altLang="ja-JP"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2: 17-3: 13</a:t>
                      </a:r>
                      <a:endParaRPr kumimoji="0" lang="en-US"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E2FFF9"/>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altLang="ja-JP"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المحبة</a:t>
                      </a:r>
                      <a:br>
                        <a:rPr kumimoji="1" lang="en-US" altLang="ja-JP"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br>
                      <a:r>
                        <a:rPr kumimoji="1" lang="ar-JO" altLang="ja-JP"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4: 1-12</a:t>
                      </a:r>
                      <a:endParaRPr kumimoji="0" lang="en-US"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endParaRPr>
                    </a:p>
                  </a:txBody>
                  <a:tcPr marL="91434" marR="91434" anchor="ctr" horzOverflow="overflow">
                    <a:lnL w="12700" cap="flat" cmpd="sng" algn="ctr">
                      <a:solidFill>
                        <a:srgbClr val="720000"/>
                      </a:solidFill>
                      <a:prstDash val="solid"/>
                      <a:round/>
                      <a:headEnd type="none" w="med" len="med"/>
                      <a:tailEnd type="none" w="med" len="med"/>
                    </a:lnL>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E2FFF9"/>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الأمور الأخيرة</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4: 13-5: 11</a:t>
                      </a:r>
                      <a:endParaRPr kumimoji="0" lang="en-US"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endParaRPr>
                    </a:p>
                  </a:txBody>
                  <a:tcPr marL="91434" marR="91434" anchor="ctr" horzOverflow="overflow">
                    <a:solidFill>
                      <a:srgbClr val="E2FFF9"/>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altLang="ja-JP"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حياة الكنيسة</a:t>
                      </a:r>
                    </a:p>
                    <a:p>
                      <a:pPr marL="0" marR="0" lvl="0" indent="0" algn="ctr" defTabSz="457200" rtl="0" eaLnBrk="1" fontAlgn="base" latinLnBrk="0" hangingPunct="1">
                        <a:lnSpc>
                          <a:spcPct val="100000"/>
                        </a:lnSpc>
                        <a:spcBef>
                          <a:spcPct val="0"/>
                        </a:spcBef>
                        <a:spcAft>
                          <a:spcPct val="0"/>
                        </a:spcAft>
                        <a:buClrTx/>
                        <a:buSzTx/>
                        <a:buFontTx/>
                        <a:buNone/>
                        <a:tabLst/>
                      </a:pPr>
                      <a:r>
                        <a:rPr kumimoji="1" lang="ar-JO" altLang="ja-JP"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5: 12-28</a:t>
                      </a:r>
                      <a:endParaRPr kumimoji="0" lang="en-US"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endParaRPr>
                    </a:p>
                  </a:txBody>
                  <a:tcPr marL="91434" marR="91434" anchor="ctr" horzOverflow="overflow">
                    <a:solidFill>
                      <a:srgbClr val="E2FFF9"/>
                    </a:solidFill>
                  </a:tcPr>
                </a:tc>
                <a:extLst>
                  <a:ext uri="{0D108BD9-81ED-4DB2-BD59-A6C34878D82A}">
                    <a16:rowId xmlns:a16="http://schemas.microsoft.com/office/drawing/2014/main" val="10008"/>
                  </a:ext>
                </a:extLst>
              </a:tr>
              <a:tr h="1197999">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أنتم عظماء</a:t>
                      </a:r>
                      <a:endParaRPr kumimoji="0" lang="en-US" sz="16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7AFFF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أنا بريء</a:t>
                      </a:r>
                      <a:endParaRPr kumimoji="0" lang="en-US" sz="16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7AFFF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أنا أهتم بكم</a:t>
                      </a:r>
                      <a:endParaRPr kumimoji="0" lang="en-US" sz="16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7AFFF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أرضوا الله</a:t>
                      </a:r>
                      <a:endParaRPr kumimoji="0" lang="en-US" sz="16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7AFFF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كونوا مرتاحين لكن صاحين</a:t>
                      </a:r>
                      <a:endParaRPr kumimoji="0" lang="en-US" sz="16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B w="12700" cap="flat" cmpd="sng" algn="ctr">
                      <a:solidFill>
                        <a:srgbClr val="720000"/>
                      </a:solidFill>
                      <a:prstDash val="solid"/>
                      <a:round/>
                      <a:headEnd type="none" w="med" len="med"/>
                      <a:tailEnd type="none" w="med" len="med"/>
                    </a:lnB>
                    <a:lnTlToBr>
                      <a:noFill/>
                    </a:lnTlToBr>
                    <a:lnBlToTr>
                      <a:noFill/>
                    </a:lnBlToTr>
                    <a:solidFill>
                      <a:srgbClr val="7AFFF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عيشوا بقداسة</a:t>
                      </a:r>
                      <a:endParaRPr kumimoji="0" lang="en-US" sz="16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B w="12700" cap="flat" cmpd="sng" algn="ctr">
                      <a:solidFill>
                        <a:srgbClr val="720000"/>
                      </a:solidFill>
                      <a:prstDash val="solid"/>
                      <a:round/>
                      <a:headEnd type="none" w="med" len="med"/>
                      <a:tailEnd type="none" w="med" len="med"/>
                    </a:lnB>
                    <a:lnTlToBr>
                      <a:noFill/>
                    </a:lnTlToBr>
                    <a:lnBlToTr>
                      <a:noFill/>
                    </a:lnBlToTr>
                    <a:solidFill>
                      <a:srgbClr val="7AFFF3"/>
                    </a:solidFill>
                  </a:tcPr>
                </a:tc>
                <a:extLst>
                  <a:ext uri="{0D108BD9-81ED-4DB2-BD59-A6C34878D82A}">
                    <a16:rowId xmlns:a16="http://schemas.microsoft.com/office/drawing/2014/main" val="10009"/>
                  </a:ext>
                </a:extLst>
              </a:tr>
              <a:tr h="471667">
                <a:tc gridSpan="6">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كورنثوس</a:t>
                      </a:r>
                      <a:endParaRPr kumimoji="0" lang="en-US"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E2FFF9"/>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10"/>
                  </a:ext>
                </a:extLst>
              </a:tr>
              <a:tr h="471667">
                <a:tc gridSpan="6">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rPr>
                        <a:t>بداية صيف 51م (في الرحلة التبشيرية الثانية)</a:t>
                      </a:r>
                      <a:endParaRPr kumimoji="0" lang="en-US" sz="1800" b="1" i="0" u="none" strike="noStrike" cap="none" normalizeH="0" baseline="0" dirty="0">
                        <a:ln>
                          <a:noFill/>
                        </a:ln>
                        <a:solidFill>
                          <a:srgbClr val="8C0000"/>
                        </a:solidFill>
                        <a:effectLst/>
                        <a:latin typeface="Arial" panose="020B0604020202020204" pitchFamily="34" charset="0"/>
                        <a:ea typeface="ＭＳ Ｐゴシック" charset="0"/>
                        <a:cs typeface="Arial" panose="020B0604020202020204" pitchFamily="34" charset="0"/>
                      </a:endParaRPr>
                    </a:p>
                  </a:txBody>
                  <a:tcPr marL="91434" marR="91434"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7AFFF3"/>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11"/>
                  </a:ext>
                </a:extLst>
              </a:tr>
            </a:tbl>
          </a:graphicData>
        </a:graphic>
      </p:graphicFrame>
      <p:sp>
        <p:nvSpPr>
          <p:cNvPr id="78906" name="Text Box 24"/>
          <p:cNvSpPr txBox="1">
            <a:spLocks noChangeArrowheads="1"/>
          </p:cNvSpPr>
          <p:nvPr/>
        </p:nvSpPr>
        <p:spPr bwMode="auto">
          <a:xfrm>
            <a:off x="8452674" y="0"/>
            <a:ext cx="617477" cy="40011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Times New Roman" charset="0"/>
                <a:ea typeface="ＭＳ Ｐゴシック" charset="0"/>
                <a:cs typeface="ＭＳ Ｐゴシック" charset="0"/>
              </a:defRPr>
            </a:lvl1pPr>
            <a:lvl2pPr marL="742950" indent="-285750">
              <a:defRPr sz="2400">
                <a:solidFill>
                  <a:schemeClr val="tx1"/>
                </a:solidFill>
                <a:latin typeface="Times New Roman" charset="0"/>
                <a:ea typeface="ＭＳ Ｐゴシック" charset="0"/>
              </a:defRPr>
            </a:lvl2pPr>
            <a:lvl3pPr marL="1143000" indent="-228600">
              <a:defRPr sz="2400">
                <a:solidFill>
                  <a:schemeClr val="tx1"/>
                </a:solidFill>
                <a:latin typeface="Times New Roman" charset="0"/>
                <a:ea typeface="ＭＳ Ｐゴシック" charset="0"/>
              </a:defRPr>
            </a:lvl3pPr>
            <a:lvl4pPr marL="1600200" indent="-228600">
              <a:defRPr sz="2400">
                <a:solidFill>
                  <a:schemeClr val="tx1"/>
                </a:solidFill>
                <a:latin typeface="Times New Roman" charset="0"/>
                <a:ea typeface="ＭＳ Ｐゴシック" charset="0"/>
              </a:defRPr>
            </a:lvl4pPr>
            <a:lvl5pPr marL="2057400" indent="-22860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203</a:t>
            </a:r>
            <a:endPar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 name="TextBox 1">
            <a:extLst>
              <a:ext uri="{FF2B5EF4-FFF2-40B4-BE49-F238E27FC236}">
                <a16:creationId xmlns:a16="http://schemas.microsoft.com/office/drawing/2014/main" id="{02E6EB7A-7E0D-FD89-796D-648E82BC6425}"/>
              </a:ext>
            </a:extLst>
          </p:cNvPr>
          <p:cNvSpPr txBox="1"/>
          <p:nvPr/>
        </p:nvSpPr>
        <p:spPr>
          <a:xfrm rot="20844855">
            <a:off x="-59259" y="159986"/>
            <a:ext cx="1967229" cy="461665"/>
          </a:xfrm>
          <a:prstGeom prst="rect">
            <a:avLst/>
          </a:prstGeom>
          <a:solidFill>
            <a:schemeClr val="bg2"/>
          </a:solidFill>
        </p:spPr>
        <p:txBody>
          <a:bodyPr wrap="square" rtlCol="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1" lang="ar-JO" altLang="ja-JP"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١ تسالونيكي</a:t>
            </a:r>
            <a:endParaRPr kumimoji="0" lang="en-US" sz="2400" b="0" i="0" u="none" strike="noStrike" kern="1200" cap="none" spc="0" normalizeH="0" baseline="0" noProof="0" dirty="0">
              <a:ln>
                <a:noFill/>
              </a:ln>
              <a:solidFill>
                <a:srgbClr val="FFFFFF"/>
              </a:solidFill>
              <a:effectLst/>
              <a:uLnTx/>
              <a:uFillTx/>
              <a:latin typeface="Times New Roman" charset="0"/>
              <a:ea typeface="ＭＳ Ｐゴシック" charset="0"/>
              <a:cs typeface="+mn-cs"/>
            </a:endParaRP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252.xml><?xml version="1.0" encoding="utf-8"?>
<p:sld xmlns:a="http://schemas.openxmlformats.org/drawingml/2006/main" xmlns:r="http://schemas.openxmlformats.org/officeDocument/2006/relationships" xmlns:p="http://schemas.openxmlformats.org/presentationml/2006/main">
  <p:cSld>
    <p:bg>
      <p:bgPr>
        <a:solidFill>
          <a:schemeClr val="tx1">
            <a:alpha val="0"/>
          </a:schemeClr>
        </a:solidFill>
        <a:effectLst/>
      </p:bgPr>
    </p:bg>
    <p:spTree>
      <p:nvGrpSpPr>
        <p:cNvPr id="1" name=""/>
        <p:cNvGrpSpPr/>
        <p:nvPr/>
      </p:nvGrpSpPr>
      <p:grpSpPr>
        <a:xfrm>
          <a:off x="0" y="0"/>
          <a:ext cx="0" cy="0"/>
          <a:chOff x="0" y="0"/>
          <a:chExt cx="0" cy="0"/>
        </a:xfrm>
      </p:grpSpPr>
      <p:pic>
        <p:nvPicPr>
          <p:cNvPr id="2" name="Picture 1"/>
          <p:cNvPicPr/>
          <p:nvPr/>
        </p:nvPicPr>
        <p:blipFill rotWithShape="1">
          <a:blip r:embed="rId3" cstate="screen">
            <a:extLst>
              <a:ext uri="{28A0092B-C50C-407E-A947-70E740481C1C}">
                <a14:useLocalDpi xmlns:a14="http://schemas.microsoft.com/office/drawing/2010/main"/>
              </a:ext>
            </a:extLst>
          </a:blip>
          <a:srcRect l="15653" t="29215" r="8935" b="3941"/>
          <a:stretch/>
        </p:blipFill>
        <p:spPr bwMode="auto">
          <a:xfrm>
            <a:off x="0" y="0"/>
            <a:ext cx="5580112" cy="6525344"/>
          </a:xfrm>
          <a:prstGeom prst="rect">
            <a:avLst/>
          </a:prstGeom>
          <a:noFill/>
          <a:ln>
            <a:noFill/>
          </a:ln>
        </p:spPr>
      </p:pic>
      <p:sp>
        <p:nvSpPr>
          <p:cNvPr id="4" name="Rectangle 3"/>
          <p:cNvSpPr txBox="1">
            <a:spLocks noChangeArrowheads="1"/>
          </p:cNvSpPr>
          <p:nvPr/>
        </p:nvSpPr>
        <p:spPr bwMode="auto">
          <a:xfrm>
            <a:off x="0" y="6400800"/>
            <a:ext cx="9144000" cy="457200"/>
          </a:xfrm>
          <a:prstGeom prst="rect">
            <a:avLst/>
          </a:prstGeom>
          <a:solidFill>
            <a:srgbClr val="000000"/>
          </a:solidFill>
          <a:ln>
            <a:noFill/>
          </a:ln>
          <a:effectLst>
            <a:outerShdw blurRad="63500" dist="35921" dir="2700000" algn="ctr" rotWithShape="0">
              <a:srgbClr val="808080">
                <a:alpha val="74998"/>
              </a:srgbClr>
            </a:outerShdw>
          </a:effectLst>
          <a:extLs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Arial" panose="020B0604020202020204" pitchFamily="34" charset="0"/>
              </a:rPr>
              <a:t>الكتاب المقدس المتناغن، باري هدلستون</a:t>
            </a:r>
          </a:p>
        </p:txBody>
      </p:sp>
      <p:sp>
        <p:nvSpPr>
          <p:cNvPr id="8" name="Text Box 6"/>
          <p:cNvSpPr txBox="1">
            <a:spLocks noChangeArrowheads="1"/>
          </p:cNvSpPr>
          <p:nvPr/>
        </p:nvSpPr>
        <p:spPr bwMode="auto">
          <a:xfrm>
            <a:off x="3419970" y="188094"/>
            <a:ext cx="4680422" cy="2304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t"/>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2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إيمان كنيسة تسالونيكي</a:t>
            </a: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2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أعمال رسولية في تسالونيكي</a:t>
            </a: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2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التحقيق في مصلحة الكنيسة</a:t>
            </a: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2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المحبة الحقيقية بين المؤمنين</a:t>
            </a: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2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الرجاء في عودة المسيح.</a:t>
            </a:r>
            <a:endParaRPr kumimoji="0" lang="en-US" sz="2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 name="Title 1"/>
          <p:cNvSpPr txBox="1">
            <a:spLocks/>
          </p:cNvSpPr>
          <p:nvPr/>
        </p:nvSpPr>
        <p:spPr bwMode="auto">
          <a:xfrm>
            <a:off x="4644008" y="2060848"/>
            <a:ext cx="4300538" cy="1871662"/>
          </a:xfrm>
          <a:prstGeom prst="rect">
            <a:avLst/>
          </a:prstGeom>
          <a:noFill/>
          <a:ln>
            <a:noFill/>
          </a:ln>
          <a:extLs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l" rtl="0" eaLnBrk="0" fontAlgn="base" hangingPunct="0">
              <a:lnSpc>
                <a:spcPct val="90000"/>
              </a:lnSpc>
              <a:spcBef>
                <a:spcPct val="0"/>
              </a:spcBef>
              <a:spcAft>
                <a:spcPct val="0"/>
              </a:spcAft>
              <a:defRPr sz="3600" b="1">
                <a:solidFill>
                  <a:schemeClr val="tx2"/>
                </a:solidFill>
                <a:latin typeface="+mj-lt"/>
                <a:ea typeface="ＭＳ Ｐゴシック" charset="-128"/>
                <a:cs typeface="ＭＳ Ｐゴシック" charset="-128"/>
              </a:defRPr>
            </a:lvl1pPr>
            <a:lvl2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2pPr>
            <a:lvl3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3pPr>
            <a:lvl4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4pPr>
            <a:lvl5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5pPr>
            <a:lvl6pPr marL="457200" algn="l" rtl="0" fontAlgn="base">
              <a:lnSpc>
                <a:spcPct val="90000"/>
              </a:lnSpc>
              <a:spcBef>
                <a:spcPct val="0"/>
              </a:spcBef>
              <a:spcAft>
                <a:spcPct val="0"/>
              </a:spcAft>
              <a:defRPr sz="3600" b="1">
                <a:solidFill>
                  <a:schemeClr val="tx2"/>
                </a:solidFill>
                <a:latin typeface="Arial" pitchFamily="-110" charset="0"/>
              </a:defRPr>
            </a:lvl6pPr>
            <a:lvl7pPr marL="914400" algn="l" rtl="0" fontAlgn="base">
              <a:lnSpc>
                <a:spcPct val="90000"/>
              </a:lnSpc>
              <a:spcBef>
                <a:spcPct val="0"/>
              </a:spcBef>
              <a:spcAft>
                <a:spcPct val="0"/>
              </a:spcAft>
              <a:defRPr sz="3600" b="1">
                <a:solidFill>
                  <a:schemeClr val="tx2"/>
                </a:solidFill>
                <a:latin typeface="Arial" pitchFamily="-110" charset="0"/>
              </a:defRPr>
            </a:lvl7pPr>
            <a:lvl8pPr marL="1371600" algn="l" rtl="0" fontAlgn="base">
              <a:lnSpc>
                <a:spcPct val="90000"/>
              </a:lnSpc>
              <a:spcBef>
                <a:spcPct val="0"/>
              </a:spcBef>
              <a:spcAft>
                <a:spcPct val="0"/>
              </a:spcAft>
              <a:defRPr sz="3600" b="1">
                <a:solidFill>
                  <a:schemeClr val="tx2"/>
                </a:solidFill>
                <a:latin typeface="Arial" pitchFamily="-110" charset="0"/>
              </a:defRPr>
            </a:lvl8pPr>
            <a:lvl9pPr marL="1828800" algn="l" rtl="0" fontAlgn="base">
              <a:lnSpc>
                <a:spcPct val="90000"/>
              </a:lnSpc>
              <a:spcBef>
                <a:spcPct val="0"/>
              </a:spcBef>
              <a:spcAft>
                <a:spcPct val="0"/>
              </a:spcAft>
              <a:defRPr sz="3600" b="1">
                <a:solidFill>
                  <a:schemeClr val="tx2"/>
                </a:solidFill>
                <a:latin typeface="Arial" pitchFamily="-110" charset="0"/>
              </a:defRPr>
            </a:lvl9pPr>
          </a:lstStyle>
          <a:p>
            <a:pPr marL="176213" marR="0" lvl="0" indent="0" algn="r" defTabSz="914400" rtl="0" eaLnBrk="1" fontAlgn="base" latinLnBrk="0" hangingPunct="1">
              <a:lnSpc>
                <a:spcPct val="90000"/>
              </a:lnSpc>
              <a:spcBef>
                <a:spcPct val="0"/>
              </a:spcBef>
              <a:spcAft>
                <a:spcPct val="0"/>
              </a:spcAft>
              <a:buClrTx/>
              <a:buSzTx/>
              <a:buFontTx/>
              <a:buNone/>
              <a:tabLst/>
              <a:defRPr/>
            </a:pPr>
            <a:r>
              <a:rPr kumimoji="0" lang="ar-JO" sz="3600" b="1" i="0" u="none" strike="noStrike" kern="1200" cap="none" spc="0" normalizeH="0" baseline="0" noProof="0" dirty="0" err="1">
                <a:ln>
                  <a:noFill/>
                </a:ln>
                <a:solidFill>
                  <a:srgbClr val="070000"/>
                </a:solidFill>
                <a:effectLst/>
                <a:uLnTx/>
                <a:uFillTx/>
                <a:latin typeface="Arial" panose="020B0604020202020204" pitchFamily="34" charset="0"/>
                <a:ea typeface="ＭＳ Ｐゴシック"/>
                <a:cs typeface="Arial" panose="020B0604020202020204" pitchFamily="34" charset="0"/>
              </a:rPr>
              <a:t>تسالونيكي</a:t>
            </a:r>
            <a:r>
              <a:rPr kumimoji="0" lang="ar-JO" sz="36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a:cs typeface="Arial" panose="020B0604020202020204" pitchFamily="34" charset="0"/>
              </a:rPr>
              <a:t> الأولى</a:t>
            </a:r>
          </a:p>
        </p:txBody>
      </p:sp>
      <p:sp>
        <p:nvSpPr>
          <p:cNvPr id="10" name="Text Box 6"/>
          <p:cNvSpPr txBox="1">
            <a:spLocks noChangeArrowheads="1"/>
          </p:cNvSpPr>
          <p:nvPr/>
        </p:nvSpPr>
        <p:spPr bwMode="auto">
          <a:xfrm>
            <a:off x="8132731" y="188094"/>
            <a:ext cx="433388" cy="230480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nchor="t"/>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28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12345</a:t>
            </a:r>
            <a:endParaRPr kumimoji="0" lang="en-US" sz="28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93917247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wheel(1)">
                                      <p:cBhvr>
                                        <p:cTn id="7" dur="20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2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76802" name="Picture 2" descr="Image result for Be Prepared">
            <a:extLst>
              <a:ext uri="{FF2B5EF4-FFF2-40B4-BE49-F238E27FC236}">
                <a16:creationId xmlns:a16="http://schemas.microsoft.com/office/drawing/2014/main" id="{5EF2B62A-BD9D-534B-8C96-56B53D2CF2B9}"/>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755576" y="1405513"/>
            <a:ext cx="8028384" cy="4471759"/>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23813" y="2887795"/>
            <a:ext cx="8484245"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40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pitchFamily="-108" charset="-128"/>
                <a:cs typeface="Arial" panose="020B0604020202020204" pitchFamily="34" charset="0"/>
              </a:rPr>
              <a:t>١</a:t>
            </a:r>
            <a:r>
              <a:rPr kumimoji="0" lang="ar-SA" sz="40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تسالونيكي</a:t>
            </a:r>
            <a:endParaRPr kumimoji="0" lang="en-US" sz="40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30201" y="44624"/>
            <a:ext cx="9120187" cy="1446653"/>
          </a:xfrm>
          <a:noFill/>
          <a:effectLst>
            <a:outerShdw blurRad="63500" dist="35921" dir="2700000" algn="ctr" rotWithShape="0">
              <a:schemeClr val="tx2">
                <a:alpha val="74998"/>
              </a:schemeClr>
            </a:outerShdw>
          </a:effectLst>
        </p:spPr>
        <p:txBody>
          <a:bodyPr/>
          <a:lstStyle/>
          <a:p>
            <a:pPr>
              <a:defRPr/>
            </a:pPr>
            <a:r>
              <a:rPr lang="ar-JO" sz="6600" dirty="0">
                <a:effectLst>
                  <a:glow rad="127000">
                    <a:schemeClr val="tx1"/>
                  </a:glow>
                </a:effectLst>
                <a:ea typeface="ＭＳ Ｐゴシック" charset="0"/>
              </a:rPr>
              <a:t>كن مستعداً</a:t>
            </a:r>
            <a:endParaRPr lang="en-US" sz="6600" dirty="0">
              <a:effectLst>
                <a:glow rad="127000">
                  <a:schemeClr val="tx1"/>
                </a:glow>
              </a:effectLst>
              <a:ea typeface="ＭＳ Ｐゴシック" charset="0"/>
            </a:endParaRP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جريفيث</a:t>
            </a: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a:t>
            </a:r>
            <a:endPar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Tree>
    <p:extLst>
      <p:ext uri="{BB962C8B-B14F-4D97-AF65-F5344CB8AC3E}">
        <p14:creationId xmlns:p14="http://schemas.microsoft.com/office/powerpoint/2010/main" val="3453642860"/>
      </p:ext>
    </p:extLst>
  </p:cSld>
  <p:clrMapOvr>
    <a:masterClrMapping/>
  </p:clrMapOvr>
  <p:transition/>
</p:sld>
</file>

<file path=ppt/slides/slide2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232008"/>
            <a:ext cx="9144000" cy="769349"/>
          </a:xfrm>
          <a:effectLst>
            <a:outerShdw blurRad="63500" dist="35921" dir="2700000" algn="ctr" rotWithShape="0">
              <a:schemeClr val="tx2">
                <a:alpha val="74998"/>
              </a:schemeClr>
            </a:outerShdw>
          </a:effectLst>
        </p:spPr>
        <p:txBody>
          <a:bodyPr/>
          <a:lstStyle/>
          <a:p>
            <a:pPr>
              <a:defRPr/>
            </a:pPr>
            <a:r>
              <a:rPr lang="en-US" sz="5400" dirty="0">
                <a:effectLst>
                  <a:glow rad="127000">
                    <a:schemeClr val="tx1"/>
                  </a:glow>
                </a:effectLst>
                <a:ea typeface="ＭＳ Ｐゴシック" charset="0"/>
              </a:rPr>
              <a:t>Our Need</a:t>
            </a:r>
          </a:p>
        </p:txBody>
      </p:sp>
      <p:pic>
        <p:nvPicPr>
          <p:cNvPr id="80898" name="Picture 2" descr="Image result for How can you be prepared for the Rapture">
            <a:extLst>
              <a:ext uri="{FF2B5EF4-FFF2-40B4-BE49-F238E27FC236}">
                <a16:creationId xmlns:a16="http://schemas.microsoft.com/office/drawing/2014/main" id="{C0ED6A08-1E7A-0C4A-8F6D-A7E5B9B8C709}"/>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0"/>
            <a:ext cx="9144000" cy="6089904"/>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id="{15D81441-22F3-F845-B94B-09081DB43A38}"/>
              </a:ext>
            </a:extLst>
          </p:cNvPr>
          <p:cNvSpPr txBox="1">
            <a:spLocks noChangeArrowheads="1"/>
          </p:cNvSpPr>
          <p:nvPr/>
        </p:nvSpPr>
        <p:spPr bwMode="auto">
          <a:xfrm>
            <a:off x="0" y="6089904"/>
            <a:ext cx="9144000" cy="73987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pitchFamily="-108" charset="-128"/>
                <a:cs typeface="Arial" panose="020B0604020202020204" pitchFamily="34" charset="0"/>
              </a:rPr>
              <a:t>١</a:t>
            </a: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تسالونيكي</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40298322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9874" name="Picture 2" descr="Image result for How can you be prepared for the Rapture">
            <a:extLst>
              <a:ext uri="{FF2B5EF4-FFF2-40B4-BE49-F238E27FC236}">
                <a16:creationId xmlns:a16="http://schemas.microsoft.com/office/drawing/2014/main" id="{59E01013-C1BB-FE49-8CC2-22B3DC2AB156}"/>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0"/>
            <a:ext cx="9133248" cy="685800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232008"/>
            <a:ext cx="9144000" cy="2033256"/>
          </a:xfrm>
          <a:effectLst>
            <a:outerShdw blurRad="63500" dist="35921" dir="2700000" algn="ctr" rotWithShape="0">
              <a:schemeClr val="tx2">
                <a:alpha val="74998"/>
              </a:schemeClr>
            </a:outerShdw>
          </a:effectLst>
        </p:spPr>
        <p:txBody>
          <a:bodyPr anchor="t"/>
          <a:lstStyle/>
          <a:p>
            <a:pPr>
              <a:defRPr/>
            </a:pPr>
            <a:r>
              <a:rPr lang="ar-JO" sz="5400" dirty="0">
                <a:solidFill>
                  <a:srgbClr val="FFFF00"/>
                </a:solidFill>
                <a:effectLst>
                  <a:glow rad="127000">
                    <a:schemeClr val="tx1"/>
                  </a:glow>
                </a:effectLst>
                <a:ea typeface="ＭＳ Ｐゴシック" charset="0"/>
              </a:rPr>
              <a:t>كيف </a:t>
            </a:r>
            <a:r>
              <a:rPr lang="ar-JO" sz="5400" dirty="0">
                <a:effectLst>
                  <a:glow rad="127000">
                    <a:schemeClr val="tx1"/>
                  </a:glow>
                </a:effectLst>
                <a:ea typeface="ＭＳ Ｐゴシック" charset="0"/>
              </a:rPr>
              <a:t>يمكن أن تكون مستعداً للإختطاف؟</a:t>
            </a:r>
            <a:endParaRPr lang="en-US" sz="5400" dirty="0">
              <a:effectLst>
                <a:glow rad="127000">
                  <a:schemeClr val="tx1"/>
                </a:glow>
              </a:effectLst>
              <a:ea typeface="ＭＳ Ｐゴシック" charset="0"/>
            </a:endParaRPr>
          </a:p>
        </p:txBody>
      </p:sp>
      <p:sp>
        <p:nvSpPr>
          <p:cNvPr id="4" name="Rectangle 2">
            <a:extLst>
              <a:ext uri="{FF2B5EF4-FFF2-40B4-BE49-F238E27FC236}">
                <a16:creationId xmlns:a16="http://schemas.microsoft.com/office/drawing/2014/main" id="{E709DEC5-F4A6-3B4B-B00F-4AF8BB606FD6}"/>
              </a:ext>
            </a:extLst>
          </p:cNvPr>
          <p:cNvSpPr txBox="1">
            <a:spLocks noChangeArrowheads="1"/>
          </p:cNvSpPr>
          <p:nvPr/>
        </p:nvSpPr>
        <p:spPr bwMode="auto">
          <a:xfrm>
            <a:off x="69273" y="2711972"/>
            <a:ext cx="9144000" cy="2033256"/>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i="0" u="none" strike="noStrike" kern="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طريقتين</a:t>
            </a:r>
            <a:endParaRPr kumimoji="0" lang="en-US" sz="54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161513527"/>
      </p:ext>
    </p:extLst>
  </p:cSld>
  <p:clrMapOvr>
    <a:masterClrMapping/>
  </p:clrMapOvr>
</p:sld>
</file>

<file path=ppt/slides/slide2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49784"/>
            <a:ext cx="9144000" cy="2083072"/>
          </a:xfrm>
          <a:effectLst>
            <a:outerShdw blurRad="63500" dist="35921" dir="2700000" algn="ctr" rotWithShape="0">
              <a:schemeClr val="tx2">
                <a:alpha val="74998"/>
              </a:schemeClr>
            </a:outerShdw>
          </a:effectLst>
        </p:spPr>
        <p:txBody>
          <a:bodyPr anchor="t"/>
          <a:lstStyle/>
          <a:p>
            <a:pPr>
              <a:defRPr/>
            </a:pPr>
            <a:r>
              <a:rPr lang="ar-JO" sz="4800" dirty="0">
                <a:effectLst>
                  <a:glow rad="127000">
                    <a:schemeClr val="tx1"/>
                  </a:glow>
                </a:effectLst>
                <a:ea typeface="ＭＳ Ｐゴシック" charset="0"/>
              </a:rPr>
              <a:t>1. اخدم يسوع بدون </a:t>
            </a:r>
            <a:r>
              <a:rPr lang="ar-JO" sz="4800" dirty="0">
                <a:solidFill>
                  <a:srgbClr val="FFFF00"/>
                </a:solidFill>
                <a:effectLst>
                  <a:glow rad="127000">
                    <a:schemeClr val="tx1"/>
                  </a:glow>
                </a:effectLst>
                <a:ea typeface="ＭＳ Ｐゴシック" charset="0"/>
              </a:rPr>
              <a:t>طمع</a:t>
            </a:r>
            <a:br>
              <a:rPr lang="ar-JO" sz="4800" dirty="0">
                <a:effectLst>
                  <a:glow rad="127000">
                    <a:schemeClr val="tx1"/>
                  </a:glow>
                </a:effectLst>
                <a:ea typeface="ＭＳ Ｐゴシック" charset="0"/>
              </a:rPr>
            </a:br>
            <a:r>
              <a:rPr lang="ar-JO" sz="4800" dirty="0">
                <a:effectLst>
                  <a:glow rad="127000">
                    <a:schemeClr val="tx1"/>
                  </a:glow>
                </a:effectLst>
                <a:ea typeface="ＭＳ Ｐゴシック" charset="0"/>
              </a:rPr>
              <a:t>(</a:t>
            </a:r>
            <a:r>
              <a:rPr lang="ar-SA" sz="4800" dirty="0">
                <a:effectLst>
                  <a:glow rad="127000">
                    <a:schemeClr val="tx1"/>
                  </a:glow>
                </a:effectLst>
              </a:rPr>
              <a:t>١</a:t>
            </a:r>
            <a:r>
              <a:rPr lang="ar-SA" sz="4800" dirty="0">
                <a:solidFill>
                  <a:srgbClr val="FFFFFF"/>
                </a:solidFill>
                <a:effectLst>
                  <a:glow rad="127000">
                    <a:srgbClr val="000000"/>
                  </a:glow>
                </a:effectLst>
                <a:ea typeface="ＭＳ Ｐゴシック" charset="0"/>
              </a:rPr>
              <a:t> تسالونيكي</a:t>
            </a:r>
            <a:r>
              <a:rPr lang="ar-JO" sz="4800" dirty="0">
                <a:effectLst>
                  <a:glow rad="127000">
                    <a:schemeClr val="tx1"/>
                  </a:glow>
                </a:effectLst>
                <a:ea typeface="ＭＳ Ｐゴシック" charset="0"/>
              </a:rPr>
              <a:t> 1-3)</a:t>
            </a:r>
            <a:br>
              <a:rPr lang="en-US" sz="4800" dirty="0">
                <a:effectLst>
                  <a:glow rad="127000">
                    <a:schemeClr val="tx1"/>
                  </a:glow>
                </a:effectLst>
                <a:ea typeface="ＭＳ Ｐゴシック" charset="0"/>
              </a:rPr>
            </a:br>
            <a:endParaRPr lang="en-US" sz="4800" dirty="0">
              <a:effectLst>
                <a:glow rad="127000">
                  <a:schemeClr val="tx1"/>
                </a:glow>
              </a:effectLst>
              <a:ea typeface="ＭＳ Ｐゴシック" charset="0"/>
            </a:endParaRPr>
          </a:p>
        </p:txBody>
      </p:sp>
      <p:pic>
        <p:nvPicPr>
          <p:cNvPr id="91138" name="Picture 2" descr="Image result for Serve Jesus without greed">
            <a:extLst>
              <a:ext uri="{FF2B5EF4-FFF2-40B4-BE49-F238E27FC236}">
                <a16:creationId xmlns:a16="http://schemas.microsoft.com/office/drawing/2014/main" id="{F01EDD5D-6C74-9E44-9BC0-F1241D206E9E}"/>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127000" y="1700808"/>
            <a:ext cx="8890000" cy="496570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676433195"/>
      </p:ext>
    </p:extLst>
  </p:cSld>
  <p:clrMapOvr>
    <a:masterClrMapping/>
  </p:clrMapOvr>
  <p:transition/>
</p:sld>
</file>

<file path=ppt/slides/slide2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49784"/>
            <a:ext cx="9144000" cy="1795040"/>
          </a:xfrm>
          <a:effectLst>
            <a:outerShdw blurRad="63500" dist="35921" dir="2700000" algn="ctr" rotWithShape="0">
              <a:schemeClr val="tx2">
                <a:alpha val="74998"/>
              </a:schemeClr>
            </a:outerShdw>
          </a:effectLst>
        </p:spPr>
        <p:txBody>
          <a:bodyPr anchor="t"/>
          <a:lstStyle/>
          <a:p>
            <a:pPr>
              <a:defRPr/>
            </a:pPr>
            <a:r>
              <a:rPr lang="ar-JO" sz="4800" dirty="0">
                <a:effectLst>
                  <a:glow rad="127000">
                    <a:schemeClr val="tx1"/>
                  </a:glow>
                </a:effectLst>
                <a:ea typeface="ＭＳ Ｐゴシック" charset="0"/>
              </a:rPr>
              <a:t>2. اهتم بكل من </a:t>
            </a:r>
            <a:r>
              <a:rPr lang="ar-JO" sz="4800" dirty="0">
                <a:solidFill>
                  <a:srgbClr val="FFFF00"/>
                </a:solidFill>
                <a:effectLst>
                  <a:glow rad="127000">
                    <a:schemeClr val="tx1"/>
                  </a:glow>
                </a:effectLst>
                <a:ea typeface="ＭＳ Ｐゴシック" charset="0"/>
              </a:rPr>
              <a:t>الناس</a:t>
            </a:r>
            <a:r>
              <a:rPr lang="ar-JO" sz="4800" dirty="0">
                <a:effectLst>
                  <a:glow rad="127000">
                    <a:schemeClr val="tx1"/>
                  </a:glow>
                </a:effectLst>
                <a:ea typeface="ＭＳ Ｐゴシック" charset="0"/>
              </a:rPr>
              <a:t> و</a:t>
            </a:r>
            <a:r>
              <a:rPr lang="ar-JO" sz="4800" dirty="0">
                <a:solidFill>
                  <a:srgbClr val="FFFF00"/>
                </a:solidFill>
                <a:effectLst>
                  <a:glow rad="127000">
                    <a:schemeClr val="tx1"/>
                  </a:glow>
                </a:effectLst>
                <a:ea typeface="ＭＳ Ｐゴシック" charset="0"/>
              </a:rPr>
              <a:t>اللاهوت</a:t>
            </a:r>
            <a:br>
              <a:rPr lang="ar-JO" sz="4800" dirty="0">
                <a:effectLst>
                  <a:glow rad="127000">
                    <a:schemeClr val="tx1"/>
                  </a:glow>
                </a:effectLst>
                <a:ea typeface="ＭＳ Ｐゴシック" charset="0"/>
              </a:rPr>
            </a:br>
            <a:r>
              <a:rPr lang="ar-JO" sz="4800" dirty="0">
                <a:effectLst>
                  <a:glow rad="127000">
                    <a:schemeClr val="tx1"/>
                  </a:glow>
                </a:effectLst>
                <a:ea typeface="ＭＳ Ｐゴシック" charset="0"/>
              </a:rPr>
              <a:t>(</a:t>
            </a:r>
            <a:r>
              <a:rPr lang="ar-SA" sz="4800" dirty="0">
                <a:effectLst>
                  <a:glow rad="127000">
                    <a:schemeClr val="tx1"/>
                  </a:glow>
                </a:effectLst>
              </a:rPr>
              <a:t>١</a:t>
            </a:r>
            <a:r>
              <a:rPr lang="ar-SA" sz="4800" dirty="0">
                <a:solidFill>
                  <a:srgbClr val="FFFFFF"/>
                </a:solidFill>
                <a:effectLst>
                  <a:glow rad="127000">
                    <a:srgbClr val="000000"/>
                  </a:glow>
                </a:effectLst>
                <a:ea typeface="ＭＳ Ｐゴシック" charset="0"/>
              </a:rPr>
              <a:t> تسالونيكي</a:t>
            </a:r>
            <a:r>
              <a:rPr lang="ar-JO" sz="4800" dirty="0">
                <a:effectLst>
                  <a:glow rad="127000">
                    <a:schemeClr val="tx1"/>
                  </a:glow>
                </a:effectLst>
                <a:ea typeface="ＭＳ Ｐゴシック" charset="0"/>
              </a:rPr>
              <a:t> 4-5)</a:t>
            </a:r>
            <a:endParaRPr lang="en-US" sz="4800" dirty="0">
              <a:effectLst>
                <a:glow rad="127000">
                  <a:schemeClr val="tx1"/>
                </a:glow>
              </a:effectLst>
              <a:ea typeface="ＭＳ Ｐゴシック" charset="0"/>
            </a:endParaRPr>
          </a:p>
        </p:txBody>
      </p:sp>
      <p:pic>
        <p:nvPicPr>
          <p:cNvPr id="92162" name="Picture 2" descr="Image result for relational theology">
            <a:extLst>
              <a:ext uri="{FF2B5EF4-FFF2-40B4-BE49-F238E27FC236}">
                <a16:creationId xmlns:a16="http://schemas.microsoft.com/office/drawing/2014/main" id="{4A758EED-2C2C-B349-A778-019DAF6FFDE3}"/>
              </a:ext>
            </a:extLst>
          </p:cNvPr>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36512" y="2381878"/>
            <a:ext cx="4176464" cy="2919900"/>
          </a:xfrm>
          <a:prstGeom prst="rect">
            <a:avLst/>
          </a:prstGeom>
          <a:noFill/>
          <a:extLst>
            <a:ext uri="{909E8E84-426E-40DD-AFC4-6F175D3DCCD1}">
              <a14:hiddenFill xmlns:a14="http://schemas.microsoft.com/office/drawing/2010/main">
                <a:solidFill>
                  <a:srgbClr val="FFFFFF"/>
                </a:solidFill>
              </a14:hiddenFill>
            </a:ext>
          </a:extLst>
        </p:spPr>
      </p:pic>
      <p:pic>
        <p:nvPicPr>
          <p:cNvPr id="92164" name="Picture 4" descr="Image result for christ return">
            <a:extLst>
              <a:ext uri="{FF2B5EF4-FFF2-40B4-BE49-F238E27FC236}">
                <a16:creationId xmlns:a16="http://schemas.microsoft.com/office/drawing/2014/main" id="{CBDBC562-12F5-594D-BE36-71CAD044A114}"/>
              </a:ext>
            </a:extLst>
          </p:cNvPr>
          <p:cNvPicPr>
            <a:picLocks noChangeAspect="1" noChangeArrowheads="1"/>
          </p:cNvPicPr>
          <p:nvPr/>
        </p:nvPicPr>
        <p:blipFill rotWithShape="1">
          <a:blip r:embed="rId4" cstate="screen">
            <a:extLst>
              <a:ext uri="{28A0092B-C50C-407E-A947-70E740481C1C}">
                <a14:useLocalDpi xmlns:a14="http://schemas.microsoft.com/office/drawing/2010/main"/>
              </a:ext>
            </a:extLst>
          </a:blip>
          <a:srcRect/>
          <a:stretch/>
        </p:blipFill>
        <p:spPr bwMode="auto">
          <a:xfrm>
            <a:off x="4256553" y="2381878"/>
            <a:ext cx="4887447" cy="2919900"/>
          </a:xfrm>
          <a:prstGeom prst="rect">
            <a:avLst/>
          </a:prstGeom>
          <a:noFill/>
          <a:extLst>
            <a:ext uri="{909E8E84-426E-40DD-AFC4-6F175D3DCCD1}">
              <a14:hiddenFill xmlns:a14="http://schemas.microsoft.com/office/drawing/2010/main">
                <a:solidFill>
                  <a:srgbClr val="FFFFFF"/>
                </a:solidFill>
              </a14:hiddenFill>
            </a:ext>
          </a:extLst>
        </p:spPr>
      </p:pic>
      <p:sp>
        <p:nvSpPr>
          <p:cNvPr id="6" name="Rectangle 2">
            <a:extLst>
              <a:ext uri="{FF2B5EF4-FFF2-40B4-BE49-F238E27FC236}">
                <a16:creationId xmlns:a16="http://schemas.microsoft.com/office/drawing/2014/main" id="{4982F357-A5FD-E34F-9565-449F6ECBB4C3}"/>
              </a:ext>
            </a:extLst>
          </p:cNvPr>
          <p:cNvSpPr txBox="1">
            <a:spLocks noChangeArrowheads="1"/>
          </p:cNvSpPr>
          <p:nvPr/>
        </p:nvSpPr>
        <p:spPr bwMode="auto">
          <a:xfrm>
            <a:off x="3347864" y="2708920"/>
            <a:ext cx="1656184" cy="1795040"/>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15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a:t>
            </a:r>
          </a:p>
        </p:txBody>
      </p:sp>
    </p:spTree>
    <p:extLst>
      <p:ext uri="{BB962C8B-B14F-4D97-AF65-F5344CB8AC3E}">
        <p14:creationId xmlns:p14="http://schemas.microsoft.com/office/powerpoint/2010/main" val="947963590"/>
      </p:ext>
    </p:extLst>
  </p:cSld>
  <p:clrMapOvr>
    <a:masterClrMapping/>
  </p:clrMapOvr>
  <p:transition/>
</p:sld>
</file>

<file path=ppt/slides/slide2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3186" name="Picture 2" descr="Image result for christ return">
            <a:extLst>
              <a:ext uri="{FF2B5EF4-FFF2-40B4-BE49-F238E27FC236}">
                <a16:creationId xmlns:a16="http://schemas.microsoft.com/office/drawing/2014/main" id="{947938A6-0E06-1343-9A5C-5DFD11D68C52}"/>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8740" y="17489"/>
            <a:ext cx="9135260" cy="6864345"/>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232008"/>
            <a:ext cx="9144000" cy="769349"/>
          </a:xfrm>
          <a:effectLst>
            <a:outerShdw blurRad="63500" dist="35921" dir="2700000" algn="ctr" rotWithShape="0">
              <a:schemeClr val="tx2">
                <a:alpha val="74998"/>
              </a:schemeClr>
            </a:outerShdw>
          </a:effectLst>
        </p:spPr>
        <p:txBody>
          <a:bodyPr/>
          <a:lstStyle/>
          <a:p>
            <a:pPr>
              <a:defRPr/>
            </a:pPr>
            <a:r>
              <a:rPr lang="ar-JO" sz="5400" dirty="0">
                <a:effectLst>
                  <a:glow rad="127000">
                    <a:schemeClr val="tx1"/>
                  </a:glow>
                </a:effectLst>
                <a:ea typeface="ＭＳ Ｐゴシック" charset="0"/>
              </a:rPr>
              <a:t>الفكرة الرئيسية</a:t>
            </a:r>
            <a:endParaRPr lang="en-US" sz="5400" dirty="0">
              <a:effectLst>
                <a:glow rad="127000">
                  <a:schemeClr val="tx1"/>
                </a:glow>
              </a:effectLst>
              <a:ea typeface="ＭＳ Ｐゴシック" charset="0"/>
            </a:endParaRPr>
          </a:p>
        </p:txBody>
      </p:sp>
      <p:sp>
        <p:nvSpPr>
          <p:cNvPr id="3" name="Rectangle 2"/>
          <p:cNvSpPr txBox="1">
            <a:spLocks noChangeArrowheads="1"/>
          </p:cNvSpPr>
          <p:nvPr/>
        </p:nvSpPr>
        <p:spPr bwMode="auto">
          <a:xfrm>
            <a:off x="0" y="2100290"/>
            <a:ext cx="9144000" cy="312891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5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كن مستعداً لرجوع المسيح من خلال مالك وأصدقائك والكتاب المقدس</a:t>
            </a:r>
            <a:endParaRPr kumimoji="0" lang="en-US" sz="5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a:extLst>
              <a:ext uri="{FF2B5EF4-FFF2-40B4-BE49-F238E27FC236}">
                <a16:creationId xmlns:a16="http://schemas.microsoft.com/office/drawing/2014/main" id="{C4833B52-1DAD-1441-9FC5-59465745D265}"/>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pitchFamily="-108" charset="-128"/>
                <a:cs typeface="Arial" panose="020B0604020202020204" pitchFamily="34" charset="0"/>
              </a:rPr>
              <a:t>١</a:t>
            </a: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تسالونيكي</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42840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2" descr="Jesus Christ Return Sky">
            <a:extLst>
              <a:ext uri="{FF2B5EF4-FFF2-40B4-BE49-F238E27FC236}">
                <a16:creationId xmlns:a16="http://schemas.microsoft.com/office/drawing/2014/main" id="{F9DD3957-FCB7-1D49-BA3D-CC09F9D17EF3}"/>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29469"/>
            <a:ext cx="9144000" cy="829727"/>
          </a:xfrm>
          <a:effectLst>
            <a:outerShdw blurRad="63500" dist="35921" dir="2700000" algn="ctr" rotWithShape="0">
              <a:schemeClr val="tx2">
                <a:alpha val="74998"/>
              </a:schemeClr>
            </a:outerShdw>
          </a:effectLst>
        </p:spPr>
        <p:txBody>
          <a:bodyPr anchor="t"/>
          <a:lstStyle/>
          <a:p>
            <a:pPr>
              <a:defRPr/>
            </a:pPr>
            <a:r>
              <a:rPr lang="ar-JO" sz="3600" dirty="0">
                <a:effectLst>
                  <a:glow rad="127000">
                    <a:schemeClr val="tx1"/>
                  </a:glow>
                </a:effectLst>
                <a:ea typeface="ＭＳ Ｐゴシック" charset="0"/>
              </a:rPr>
              <a:t>سوف نعطي كلنا حساباً</a:t>
            </a:r>
            <a:endParaRPr lang="en-US" sz="3600" dirty="0">
              <a:effectLst>
                <a:glow rad="127000">
                  <a:schemeClr val="tx1"/>
                </a:glow>
              </a:effectLst>
              <a:ea typeface="ＭＳ Ｐゴシック" charset="0"/>
            </a:endParaRPr>
          </a:p>
        </p:txBody>
      </p:sp>
      <p:sp>
        <p:nvSpPr>
          <p:cNvPr id="5" name="Rectangle 2">
            <a:extLst>
              <a:ext uri="{FF2B5EF4-FFF2-40B4-BE49-F238E27FC236}">
                <a16:creationId xmlns:a16="http://schemas.microsoft.com/office/drawing/2014/main" id="{74A7A918-62BB-A1F9-118E-D6DE293ABFF6}"/>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pitchFamily="-108" charset="-128"/>
                <a:cs typeface="Arial" panose="020B0604020202020204" pitchFamily="34" charset="0"/>
              </a:rPr>
              <a:t>١</a:t>
            </a: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تسالونيكي</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05749456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6.xml><?xml version="1.0" encoding="utf-8"?>
<p:sld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sp>
        <p:nvSpPr>
          <p:cNvPr id="4435" name="Text Box 2"/>
          <p:cNvSpPr txBox="1"/>
          <p:nvPr/>
        </p:nvSpPr>
        <p:spPr>
          <a:xfrm>
            <a:off x="45719" y="3171487"/>
            <a:ext cx="9052561" cy="341632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spAutoFit/>
          </a:bodyPr>
          <a:lstStyle/>
          <a:p>
            <a:pPr marL="0" marR="0" lvl="0" indent="0" algn="ctr" defTabSz="457200" rtl="0" eaLnBrk="1" fontAlgn="auto" latinLnBrk="0" hangingPunct="0">
              <a:lnSpc>
                <a:spcPct val="100000"/>
              </a:lnSpc>
              <a:spcBef>
                <a:spcPts val="0"/>
              </a:spcBef>
              <a:spcAft>
                <a:spcPts val="0"/>
              </a:spcAft>
              <a:buClrTx/>
              <a:buSzTx/>
              <a:buFontTx/>
              <a:buNone/>
              <a:tabLst/>
              <a:defRPr sz="3600" b="1">
                <a:solidFill>
                  <a:srgbClr val="FFFFFF"/>
                </a:solidFill>
              </a:defRPr>
            </a:pPr>
            <a:r>
              <a:rPr kumimoji="0" sz="36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أحداث</a:t>
            </a:r>
            <a:r>
              <a:rPr kumimoji="0" sz="36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36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مختارة</a:t>
            </a:r>
            <a:r>
              <a:rPr kumimoji="0" sz="36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عن المسيح  </a:t>
            </a:r>
            <a:endParaRPr kumimoji="0" sz="36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endParaRPr>
          </a:p>
          <a:p>
            <a:pPr marL="0" marR="0" lvl="0" indent="0" algn="ctr" defTabSz="457200" rtl="0" eaLnBrk="1" fontAlgn="auto" latinLnBrk="0" hangingPunct="0">
              <a:lnSpc>
                <a:spcPct val="100000"/>
              </a:lnSpc>
              <a:spcBef>
                <a:spcPts val="0"/>
              </a:spcBef>
              <a:spcAft>
                <a:spcPts val="0"/>
              </a:spcAft>
              <a:buClrTx/>
              <a:buSzTx/>
              <a:buFontTx/>
              <a:buNone/>
              <a:tabLst/>
              <a:defRPr sz="3600" b="1">
                <a:solidFill>
                  <a:srgbClr val="FFFFFF"/>
                </a:solidFill>
              </a:defRPr>
            </a:pPr>
            <a:r>
              <a:rPr kumimoji="0" lang="ar-JO" sz="36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ا</a:t>
            </a:r>
            <a:r>
              <a:rPr kumimoji="0" sz="36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بن</a:t>
            </a:r>
            <a:r>
              <a:rPr kumimoji="0" sz="36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الله ( </a:t>
            </a:r>
            <a:r>
              <a:rPr kumimoji="0" lang="ar-JO" sz="36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أ</a:t>
            </a:r>
            <a:r>
              <a:rPr kumimoji="0" sz="36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لوهية</a:t>
            </a:r>
            <a:r>
              <a:rPr kumimoji="0" sz="36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endParaRPr kumimoji="0" sz="36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endParaRPr>
          </a:p>
          <a:p>
            <a:pPr marL="0" marR="0" lvl="0" indent="0" algn="ctr" defTabSz="457200" rtl="0" eaLnBrk="1" fontAlgn="auto" latinLnBrk="0" hangingPunct="0">
              <a:lnSpc>
                <a:spcPct val="100000"/>
              </a:lnSpc>
              <a:spcBef>
                <a:spcPts val="0"/>
              </a:spcBef>
              <a:spcAft>
                <a:spcPts val="0"/>
              </a:spcAft>
              <a:buClrTx/>
              <a:buSzTx/>
              <a:buFontTx/>
              <a:buNone/>
              <a:tabLst/>
              <a:defRPr sz="3600" b="1">
                <a:solidFill>
                  <a:srgbClr val="FFFFFF"/>
                </a:solidFill>
              </a:defRPr>
            </a:pPr>
            <a:r>
              <a:rPr kumimoji="0" sz="36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الذي</a:t>
            </a:r>
            <a:r>
              <a:rPr kumimoji="0" sz="36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36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يخدم</a:t>
            </a:r>
            <a:endParaRPr kumimoji="0" sz="36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endParaRPr>
          </a:p>
          <a:p>
            <a:pPr marL="0" marR="0" lvl="0" indent="0" algn="ctr" defTabSz="457200" rtl="0" eaLnBrk="1" fontAlgn="auto" latinLnBrk="0" hangingPunct="0">
              <a:lnSpc>
                <a:spcPct val="100000"/>
              </a:lnSpc>
              <a:spcBef>
                <a:spcPts val="0"/>
              </a:spcBef>
              <a:spcAft>
                <a:spcPts val="0"/>
              </a:spcAft>
              <a:buClrTx/>
              <a:buSzTx/>
              <a:buFontTx/>
              <a:buNone/>
              <a:tabLst/>
              <a:defRPr sz="3600" b="1">
                <a:solidFill>
                  <a:srgbClr val="FFFFFF"/>
                </a:solidFill>
              </a:defRPr>
            </a:pPr>
            <a:r>
              <a:rPr kumimoji="0" sz="36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نموذج</a:t>
            </a:r>
            <a:r>
              <a:rPr kumimoji="0" sz="36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3600" b="1" u="none" strike="noStrike" kern="0" cap="none" spc="0" normalizeH="0" baseline="0" noProof="0" dirty="0" err="1">
                <a:ln>
                  <a:noFill/>
                </a:ln>
                <a:solidFill>
                  <a:srgbClr val="FFFB00"/>
                </a:solidFill>
                <a:effectLst/>
                <a:uLnTx/>
                <a:uFillTx/>
                <a:latin typeface="Arial" panose="020B0604020202020204" pitchFamily="34" charset="0"/>
                <a:cs typeface="Arial" panose="020B0604020202020204" pitchFamily="34" charset="0"/>
                <a:sym typeface="Arial"/>
              </a:rPr>
              <a:t>للخادم</a:t>
            </a:r>
            <a:r>
              <a:rPr kumimoji="0" sz="3600" b="1" u="none" strike="noStrike" kern="0" cap="none" spc="0" normalizeH="0" baseline="0" noProof="0" dirty="0">
                <a:ln>
                  <a:noFill/>
                </a:ln>
                <a:solidFill>
                  <a:srgbClr val="FFFB00"/>
                </a:solidFill>
                <a:effectLst/>
                <a:uLnTx/>
                <a:uFillTx/>
                <a:latin typeface="Arial" panose="020B0604020202020204" pitchFamily="34" charset="0"/>
                <a:cs typeface="Arial" panose="020B0604020202020204" pitchFamily="34" charset="0"/>
                <a:sym typeface="Arial"/>
              </a:rPr>
              <a:t> </a:t>
            </a:r>
            <a:r>
              <a:rPr kumimoji="0" sz="3600" b="1" u="none" strike="noStrike" kern="0" cap="none" spc="0" normalizeH="0" baseline="0" noProof="0" dirty="0" err="1">
                <a:ln>
                  <a:noFill/>
                </a:ln>
                <a:solidFill>
                  <a:srgbClr val="FFFB00"/>
                </a:solidFill>
                <a:effectLst/>
                <a:uLnTx/>
                <a:uFillTx/>
                <a:latin typeface="Arial" panose="020B0604020202020204" pitchFamily="34" charset="0"/>
                <a:cs typeface="Arial" panose="020B0604020202020204" pitchFamily="34" charset="0"/>
                <a:sym typeface="Arial"/>
              </a:rPr>
              <a:t>المتألم</a:t>
            </a:r>
            <a:r>
              <a:rPr kumimoji="0" sz="36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endParaRPr kumimoji="0" sz="36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endParaRPr>
          </a:p>
          <a:p>
            <a:pPr marL="0" marR="0" lvl="0" indent="0" algn="ctr" defTabSz="457200" rtl="0" eaLnBrk="1" fontAlgn="auto" latinLnBrk="0" hangingPunct="0">
              <a:lnSpc>
                <a:spcPct val="100000"/>
              </a:lnSpc>
              <a:spcBef>
                <a:spcPts val="0"/>
              </a:spcBef>
              <a:spcAft>
                <a:spcPts val="0"/>
              </a:spcAft>
              <a:buClrTx/>
              <a:buSzTx/>
              <a:buFontTx/>
              <a:buNone/>
              <a:tabLst/>
              <a:defRPr sz="3600" b="1">
                <a:solidFill>
                  <a:srgbClr val="FFFFFF"/>
                </a:solidFill>
              </a:defRPr>
            </a:pPr>
            <a:r>
              <a:rPr kumimoji="0" sz="36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يحث</a:t>
            </a:r>
            <a:r>
              <a:rPr kumimoji="0" sz="36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المؤمنين </a:t>
            </a:r>
            <a:r>
              <a:rPr kumimoji="0" sz="36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الرومان</a:t>
            </a:r>
            <a:r>
              <a:rPr kumimoji="0" sz="36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36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المضطهدين</a:t>
            </a:r>
            <a:r>
              <a:rPr kumimoji="0" sz="36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على </a:t>
            </a:r>
            <a:r>
              <a:rPr kumimoji="0" sz="3600" b="1" u="none" strike="noStrike" kern="0" cap="none" spc="0" normalizeH="0" baseline="0" noProof="0" dirty="0">
                <a:ln>
                  <a:noFill/>
                </a:ln>
                <a:solidFill>
                  <a:srgbClr val="FFFB00"/>
                </a:solidFill>
                <a:effectLst/>
                <a:uLnTx/>
                <a:uFillTx/>
                <a:latin typeface="Arial" panose="020B0604020202020204" pitchFamily="34" charset="0"/>
                <a:cs typeface="Arial" panose="020B0604020202020204" pitchFamily="34" charset="0"/>
                <a:sym typeface="Arial"/>
              </a:rPr>
              <a:t>التلمذة</a:t>
            </a:r>
            <a:r>
              <a:rPr kumimoji="0" sz="36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36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الحقيقية</a:t>
            </a:r>
            <a:r>
              <a:rPr kumimoji="0" sz="36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sz="36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للمسيح</a:t>
            </a:r>
            <a:r>
              <a:rPr kumimoji="0" sz="36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p>
        </p:txBody>
      </p:sp>
      <p:sp>
        <p:nvSpPr>
          <p:cNvPr id="4436" name="Text Box 3"/>
          <p:cNvSpPr txBox="1"/>
          <p:nvPr/>
        </p:nvSpPr>
        <p:spPr>
          <a:xfrm>
            <a:off x="8738869" y="304800"/>
            <a:ext cx="435374" cy="46166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45719" rIns="45719">
            <a:spAutoFit/>
          </a:bodyPr>
          <a:lstStyle>
            <a:lvl1pPr defTabSz="457200">
              <a:defRPr b="1">
                <a:solidFill>
                  <a:srgbClr val="000000"/>
                </a:solidFill>
              </a:defRPr>
            </a:lvl1pPr>
          </a:lstStyle>
          <a:p>
            <a:pPr marL="0" marR="0" lvl="0" indent="0" algn="l" defTabSz="457200" rtl="0" eaLnBrk="1" fontAlgn="auto" latinLnBrk="0" hangingPunct="0">
              <a:lnSpc>
                <a:spcPct val="100000"/>
              </a:lnSpc>
              <a:spcBef>
                <a:spcPts val="0"/>
              </a:spcBef>
              <a:spcAft>
                <a:spcPts val="0"/>
              </a:spcAft>
              <a:buClrTx/>
              <a:buSzTx/>
              <a:buFontTx/>
              <a:buNone/>
              <a:tabLst/>
              <a:defRPr/>
            </a:pPr>
            <a:r>
              <a:rPr kumimoji="0" sz="240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82</a:t>
            </a:r>
          </a:p>
        </p:txBody>
      </p:sp>
      <p:pic>
        <p:nvPicPr>
          <p:cNvPr id="4437" name="Picture 6" descr="Picture 6"/>
          <p:cNvPicPr>
            <a:picLocks noChangeAspect="1"/>
          </p:cNvPicPr>
          <p:nvPr/>
        </p:nvPicPr>
        <p:blipFill>
          <a:blip r:embed="rId3" cstate="print"/>
          <a:stretch>
            <a:fillRect/>
          </a:stretch>
        </p:blipFill>
        <p:spPr>
          <a:xfrm>
            <a:off x="762000" y="514384"/>
            <a:ext cx="2895600" cy="1935164"/>
          </a:xfrm>
          <a:prstGeom prst="rect">
            <a:avLst/>
          </a:prstGeom>
          <a:ln w="12700">
            <a:miter lim="400000"/>
          </a:ln>
        </p:spPr>
      </p:pic>
      <p:sp>
        <p:nvSpPr>
          <p:cNvPr id="4438" name="Text Box 8"/>
          <p:cNvSpPr txBox="1"/>
          <p:nvPr/>
        </p:nvSpPr>
        <p:spPr>
          <a:xfrm rot="20505526">
            <a:off x="5645161" y="624040"/>
            <a:ext cx="1995096" cy="954107"/>
          </a:xfrm>
          <a:prstGeom prst="rect">
            <a:avLst/>
          </a:prstGeom>
          <a:solidFill>
            <a:srgbClr val="0033CC"/>
          </a:solidFill>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45719" rIns="45719">
            <a:spAutoFit/>
          </a:bodyPr>
          <a:lstStyle/>
          <a:p>
            <a:pPr marL="0" marR="0" lvl="0" indent="0" algn="ctr" defTabSz="457200" rtl="1" eaLnBrk="1" fontAlgn="auto" latinLnBrk="0" hangingPunct="0">
              <a:lnSpc>
                <a:spcPct val="100000"/>
              </a:lnSpc>
              <a:spcBef>
                <a:spcPts val="0"/>
              </a:spcBef>
              <a:spcAft>
                <a:spcPts val="0"/>
              </a:spcAft>
              <a:buClrTx/>
              <a:buSzTx/>
              <a:buFontTx/>
              <a:buNone/>
              <a:tabLst/>
              <a:defRPr sz="2800" b="1">
                <a:solidFill>
                  <a:srgbClr val="FFFFFF"/>
                </a:solidFill>
              </a:defRPr>
            </a:pPr>
            <a:r>
              <a:rPr kumimoji="0" sz="28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إنجيل </a:t>
            </a:r>
            <a:r>
              <a:rPr kumimoji="0" sz="2800" b="1" u="none" strike="noStrike" kern="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a:rPr>
              <a:t>العمل</a:t>
            </a:r>
            <a:r>
              <a:rPr kumimoji="0" sz="28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a:t>
            </a:r>
            <a:endParaRPr kumimoji="0" sz="2800" b="1" i="0" u="none" strike="noStrike" kern="0" cap="none" spc="0" normalizeH="0" baseline="0" noProof="0" dirty="0">
              <a:ln>
                <a:noFill/>
              </a:ln>
              <a:solidFill>
                <a:srgbClr val="000000"/>
              </a:solidFill>
              <a:effectLst/>
              <a:uLnTx/>
              <a:uFillTx/>
              <a:latin typeface="Times New Roman"/>
              <a:ea typeface="Times New Roman"/>
              <a:cs typeface="Times New Roman"/>
              <a:sym typeface="Times New Roman"/>
            </a:endParaRPr>
          </a:p>
          <a:p>
            <a:pPr marL="0" marR="0" lvl="0" indent="0" algn="ctr" defTabSz="457200" rtl="1" eaLnBrk="1" fontAlgn="auto" latinLnBrk="0" hangingPunct="0">
              <a:lnSpc>
                <a:spcPct val="100000"/>
              </a:lnSpc>
              <a:spcBef>
                <a:spcPts val="0"/>
              </a:spcBef>
              <a:spcAft>
                <a:spcPts val="0"/>
              </a:spcAft>
              <a:buClrTx/>
              <a:buSzTx/>
              <a:buFontTx/>
              <a:buNone/>
              <a:tabLst/>
              <a:defRPr sz="2800" b="1">
                <a:solidFill>
                  <a:srgbClr val="FFFFFF"/>
                </a:solidFill>
              </a:defRPr>
            </a:pPr>
            <a:r>
              <a:rPr kumimoji="0" lang="ar-JO" sz="2800" b="1" i="0" u="none" strike="noStrike" kern="0" cap="none" spc="0" normalizeH="0" baseline="0" noProof="0" dirty="0">
                <a:ln>
                  <a:noFill/>
                </a:ln>
                <a:solidFill>
                  <a:srgbClr val="FFFFFF"/>
                </a:solidFill>
                <a:effectLst/>
                <a:uLnTx/>
                <a:uFillTx/>
                <a:latin typeface="Times New Roman"/>
                <a:cs typeface="Times New Roman"/>
                <a:sym typeface="Times New Roman"/>
              </a:rPr>
              <a:t>للوقت</a:t>
            </a:r>
            <a:r>
              <a:rPr kumimoji="0" sz="28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r>
              <a:rPr kumimoji="0" lang="ar-JO" sz="28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41 مرة</a:t>
            </a:r>
            <a:r>
              <a:rPr kumimoji="0" sz="28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 </a:t>
            </a:r>
          </a:p>
        </p:txBody>
      </p:sp>
      <p:sp>
        <p:nvSpPr>
          <p:cNvPr id="4439" name="Title 1"/>
          <p:cNvSpPr txBox="1">
            <a:spLocks noGrp="1"/>
          </p:cNvSpPr>
          <p:nvPr>
            <p:ph type="title" idx="4294967295"/>
          </p:nvPr>
        </p:nvSpPr>
        <p:spPr>
          <a:xfrm>
            <a:off x="3502025" y="2432050"/>
            <a:ext cx="5641975" cy="769938"/>
          </a:xfrm>
          <a:prstGeom prst="rect">
            <a:avLst/>
          </a:prstGeom>
          <a:noFill/>
        </p:spPr>
        <p:txBody>
          <a:bodyPr lIns="45719" tIns="45719" rIns="45719" bIns="45719"/>
          <a:lstStyle>
            <a:lvl1pPr>
              <a:defRPr sz="4400" u="sng"/>
            </a:lvl1pPr>
          </a:lstStyle>
          <a:p>
            <a:pPr rtl="0">
              <a:defRPr/>
            </a:pPr>
            <a:r>
              <a:rPr dirty="0"/>
              <a:t>البيان الموجز</a:t>
            </a:r>
          </a:p>
        </p:txBody>
      </p:sp>
      <p:sp>
        <p:nvSpPr>
          <p:cNvPr id="4440" name="Rectangle 2"/>
          <p:cNvSpPr txBox="1"/>
          <p:nvPr/>
        </p:nvSpPr>
        <p:spPr>
          <a:xfrm>
            <a:off x="5514183" y="1542519"/>
            <a:ext cx="3367896" cy="84696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nchor="ctr">
            <a:spAutoFit/>
          </a:bodyPr>
          <a:lstStyle>
            <a:lvl1pPr algn="r" defTabSz="457200" rtl="1">
              <a:defRPr sz="4800">
                <a:solidFill>
                  <a:srgbClr val="FFFFFF"/>
                </a:solidFill>
                <a:latin typeface="ＭＳ Ｐゴシック"/>
                <a:ea typeface="ＭＳ Ｐゴシック"/>
                <a:cs typeface="ＭＳ Ｐゴシック"/>
                <a:sym typeface="ＭＳ Ｐゴシック"/>
              </a:defRPr>
            </a:lvl1pPr>
          </a:lstStyle>
          <a:p>
            <a:pPr marL="0" marR="0" lvl="0" indent="0" algn="r" defTabSz="457200" rtl="1" eaLnBrk="1" fontAlgn="auto" latinLnBrk="0" hangingPunct="0">
              <a:lnSpc>
                <a:spcPct val="100000"/>
              </a:lnSpc>
              <a:spcBef>
                <a:spcPts val="0"/>
              </a:spcBef>
              <a:spcAft>
                <a:spcPts val="0"/>
              </a:spcAft>
              <a:buClrTx/>
              <a:buSzTx/>
              <a:buFontTx/>
              <a:buNone/>
              <a:tabLst/>
              <a:defRPr b="1">
                <a:latin typeface="+mj-lt"/>
                <a:ea typeface="+mj-ea"/>
                <a:cs typeface="+mj-cs"/>
                <a:sym typeface="Arial"/>
              </a:defRPr>
            </a:pPr>
            <a:r>
              <a:rPr kumimoji="0" sz="4800" b="0" i="0" u="none" strike="noStrike" kern="0" cap="none" spc="0" normalizeH="0" baseline="0" noProof="0">
                <a:ln>
                  <a:noFill/>
                </a:ln>
                <a:solidFill>
                  <a:srgbClr val="FFFFFF"/>
                </a:solidFill>
                <a:effectLst/>
                <a:uLnTx/>
                <a:uFillTx/>
                <a:latin typeface="ＭＳ Ｐゴシック"/>
                <a:ea typeface="ＭＳ Ｐゴシック"/>
                <a:cs typeface="ＭＳ Ｐゴシック"/>
                <a:sym typeface="ＭＳ Ｐゴシック"/>
              </a:rPr>
              <a:t>مرقس</a:t>
            </a:r>
          </a:p>
        </p:txBody>
      </p:sp>
    </p:spTree>
  </p:cSld>
  <p:clrMapOvr>
    <a:overrideClrMapping bg1="dk1" tx1="lt1" bg2="dk2" tx2="lt2" accent1="accent1" accent2="accent2" accent3="accent3" accent4="accent4" accent5="accent5" accent6="accent6" hlink="hlink" folHlink="folHlink"/>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3" presetClass="entr" presetSubtype="16" fill="hold" grpId="0" nodeType="clickEffect">
                                  <p:stCondLst>
                                    <p:cond delay="0"/>
                                  </p:stCondLst>
                                  <p:iterate>
                                    <p:tmAbs val="0"/>
                                  </p:iterate>
                                  <p:childTnLst>
                                    <p:set>
                                      <p:cBhvr>
                                        <p:cTn id="6" fill="hold"/>
                                        <p:tgtEl>
                                          <p:spTgt spid="4435"/>
                                        </p:tgtEl>
                                        <p:attrNameLst>
                                          <p:attrName>style.visibility</p:attrName>
                                        </p:attrNameLst>
                                      </p:cBhvr>
                                      <p:to>
                                        <p:strVal val="visible"/>
                                      </p:to>
                                    </p:set>
                                    <p:anim calcmode="lin" valueType="num">
                                      <p:cBhvr>
                                        <p:cTn id="7" dur="500" fill="hold"/>
                                        <p:tgtEl>
                                          <p:spTgt spid="4435"/>
                                        </p:tgtEl>
                                        <p:attrNameLst>
                                          <p:attrName>ppt_w</p:attrName>
                                        </p:attrNameLst>
                                      </p:cBhvr>
                                      <p:tavLst>
                                        <p:tav tm="0">
                                          <p:val>
                                            <p:fltVal val="0"/>
                                          </p:val>
                                        </p:tav>
                                        <p:tav tm="100000">
                                          <p:val>
                                            <p:strVal val="#ppt_w"/>
                                          </p:val>
                                        </p:tav>
                                      </p:tavLst>
                                    </p:anim>
                                    <p:anim calcmode="lin" valueType="num">
                                      <p:cBhvr>
                                        <p:cTn id="8" dur="500" fill="hold"/>
                                        <p:tgtEl>
                                          <p:spTgt spid="4435"/>
                                        </p:tgtEl>
                                        <p:attrNameLst>
                                          <p:attrName>ppt_h</p:attrName>
                                        </p:attrNameLst>
                                      </p:cBhvr>
                                      <p:tavLst>
                                        <p:tav tm="0">
                                          <p:val>
                                            <p:flt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15" presetClass="entr" presetSubtype="9" fill="hold" grpId="0" nodeType="clickEffect">
                                  <p:stCondLst>
                                    <p:cond delay="0"/>
                                  </p:stCondLst>
                                  <p:iterate>
                                    <p:tmAbs val="0"/>
                                  </p:iterate>
                                  <p:childTnLst>
                                    <p:set>
                                      <p:cBhvr>
                                        <p:cTn id="12" fill="hold"/>
                                        <p:tgtEl>
                                          <p:spTgt spid="4437"/>
                                        </p:tgtEl>
                                        <p:attrNameLst>
                                          <p:attrName>style.visibility</p:attrName>
                                        </p:attrNameLst>
                                      </p:cBhvr>
                                      <p:to>
                                        <p:strVal val="visible"/>
                                      </p:to>
                                    </p:set>
                                    <p:anim calcmode="lin" valueType="num">
                                      <p:cBhvr>
                                        <p:cTn id="13" dur="1000" fill="hold"/>
                                        <p:tgtEl>
                                          <p:spTgt spid="4437"/>
                                        </p:tgtEl>
                                        <p:attrNameLst>
                                          <p:attrName>ppt_w</p:attrName>
                                        </p:attrNameLst>
                                      </p:cBhvr>
                                      <p:tavLst>
                                        <p:tav tm="0">
                                          <p:val>
                                            <p:fltVal val="0"/>
                                          </p:val>
                                        </p:tav>
                                        <p:tav tm="100000">
                                          <p:val>
                                            <p:strVal val="#ppt_w"/>
                                          </p:val>
                                        </p:tav>
                                      </p:tavLst>
                                    </p:anim>
                                    <p:anim calcmode="lin" valueType="num">
                                      <p:cBhvr>
                                        <p:cTn id="14" dur="1000" fill="hold"/>
                                        <p:tgtEl>
                                          <p:spTgt spid="4437"/>
                                        </p:tgtEl>
                                        <p:attrNameLst>
                                          <p:attrName>ppt_h</p:attrName>
                                        </p:attrNameLst>
                                      </p:cBhvr>
                                      <p:tavLst>
                                        <p:tav tm="0">
                                          <p:val>
                                            <p:fltVal val="0"/>
                                          </p:val>
                                        </p:tav>
                                        <p:tav tm="100000">
                                          <p:val>
                                            <p:strVal val="#ppt_h"/>
                                          </p:val>
                                        </p:tav>
                                      </p:tavLst>
                                    </p:anim>
                                    <p:anim calcmode="lin" valueType="num">
                                      <p:cBhvr>
                                        <p:cTn id="15" dur="1000" fill="hold"/>
                                        <p:tgtEl>
                                          <p:spTgt spid="4437"/>
                                        </p:tgtEl>
                                        <p:attrNameLst>
                                          <p:attrName>ppt_x</p:attrName>
                                        </p:attrNameLst>
                                      </p:cBhvr>
                                      <p:tavLst>
                                        <p:tav tm="0" fmla="#ppt_x+(cos(-2*pi*(1-$))*-#ppt_x-sin(-2*pi*(1-$))*(1-#ppt_y))*(1-$)">
                                          <p:val>
                                            <p:fltVal val="0"/>
                                          </p:val>
                                        </p:tav>
                                        <p:tav tm="100000">
                                          <p:val>
                                            <p:fltVal val="1"/>
                                          </p:val>
                                        </p:tav>
                                      </p:tavLst>
                                    </p:anim>
                                    <p:anim calcmode="lin" valueType="num">
                                      <p:cBhvr>
                                        <p:cTn id="16" dur="1000" fill="hold"/>
                                        <p:tgtEl>
                                          <p:spTgt spid="4437"/>
                                        </p:tgtEl>
                                        <p:attrNameLst>
                                          <p:attrName>ppt_y</p:attrName>
                                        </p:attrNameLst>
                                      </p:cBhvr>
                                      <p:tavLst>
                                        <p:tav tm="0" fmla="#ppt_y+(sin(-2*pi*(1-$))*-#ppt_x+cos(-2*pi*(1-$))*(1-#ppt_y))*(1-$)">
                                          <p:val>
                                            <p:fltVal val="0"/>
                                          </p:val>
                                        </p:tav>
                                        <p:tav tm="100000">
                                          <p:val>
                                            <p:fltVal val="1"/>
                                          </p:val>
                                        </p:tav>
                                      </p:tavLst>
                                    </p:anim>
                                  </p:childTnLst>
                                </p:cTn>
                              </p:par>
                            </p:childTnLst>
                          </p:cTn>
                        </p:par>
                        <p:par>
                          <p:cTn id="17" fill="hold">
                            <p:stCondLst>
                              <p:cond delay="1000"/>
                            </p:stCondLst>
                            <p:childTnLst>
                              <p:par>
                                <p:cTn id="18" presetID="15" presetClass="entr" presetSubtype="9" fill="hold" grpId="0" nodeType="afterEffect">
                                  <p:stCondLst>
                                    <p:cond delay="0"/>
                                  </p:stCondLst>
                                  <p:iterate>
                                    <p:tmAbs val="0"/>
                                  </p:iterate>
                                  <p:childTnLst>
                                    <p:set>
                                      <p:cBhvr>
                                        <p:cTn id="19" fill="hold"/>
                                        <p:tgtEl>
                                          <p:spTgt spid="4438"/>
                                        </p:tgtEl>
                                        <p:attrNameLst>
                                          <p:attrName>style.visibility</p:attrName>
                                        </p:attrNameLst>
                                      </p:cBhvr>
                                      <p:to>
                                        <p:strVal val="visible"/>
                                      </p:to>
                                    </p:set>
                                    <p:anim calcmode="lin" valueType="num">
                                      <p:cBhvr>
                                        <p:cTn id="20" dur="1000" fill="hold"/>
                                        <p:tgtEl>
                                          <p:spTgt spid="4438"/>
                                        </p:tgtEl>
                                        <p:attrNameLst>
                                          <p:attrName>ppt_w</p:attrName>
                                        </p:attrNameLst>
                                      </p:cBhvr>
                                      <p:tavLst>
                                        <p:tav tm="0">
                                          <p:val>
                                            <p:fltVal val="0"/>
                                          </p:val>
                                        </p:tav>
                                        <p:tav tm="100000">
                                          <p:val>
                                            <p:strVal val="#ppt_w"/>
                                          </p:val>
                                        </p:tav>
                                      </p:tavLst>
                                    </p:anim>
                                    <p:anim calcmode="lin" valueType="num">
                                      <p:cBhvr>
                                        <p:cTn id="21" dur="1000" fill="hold"/>
                                        <p:tgtEl>
                                          <p:spTgt spid="4438"/>
                                        </p:tgtEl>
                                        <p:attrNameLst>
                                          <p:attrName>ppt_h</p:attrName>
                                        </p:attrNameLst>
                                      </p:cBhvr>
                                      <p:tavLst>
                                        <p:tav tm="0">
                                          <p:val>
                                            <p:fltVal val="0"/>
                                          </p:val>
                                        </p:tav>
                                        <p:tav tm="100000">
                                          <p:val>
                                            <p:strVal val="#ppt_h"/>
                                          </p:val>
                                        </p:tav>
                                      </p:tavLst>
                                    </p:anim>
                                    <p:anim calcmode="lin" valueType="num">
                                      <p:cBhvr>
                                        <p:cTn id="22" dur="1000" fill="hold"/>
                                        <p:tgtEl>
                                          <p:spTgt spid="4438"/>
                                        </p:tgtEl>
                                        <p:attrNameLst>
                                          <p:attrName>ppt_x</p:attrName>
                                        </p:attrNameLst>
                                      </p:cBhvr>
                                      <p:tavLst>
                                        <p:tav tm="0" fmla="#ppt_x+(cos(-2*pi*(1-$))*-#ppt_x-sin(-2*pi*(1-$))*(1-#ppt_y))*(1-$)">
                                          <p:val>
                                            <p:fltVal val="0"/>
                                          </p:val>
                                        </p:tav>
                                        <p:tav tm="100000">
                                          <p:val>
                                            <p:fltVal val="1"/>
                                          </p:val>
                                        </p:tav>
                                      </p:tavLst>
                                    </p:anim>
                                    <p:anim calcmode="lin" valueType="num">
                                      <p:cBhvr>
                                        <p:cTn id="23" dur="1000" fill="hold"/>
                                        <p:tgtEl>
                                          <p:spTgt spid="4438"/>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24" fill="hold">
                      <p:stCondLst>
                        <p:cond delay="indefinite"/>
                      </p:stCondLst>
                      <p:childTnLst>
                        <p:par>
                          <p:cTn id="25" fill="hold">
                            <p:stCondLst>
                              <p:cond delay="0"/>
                            </p:stCondLst>
                            <p:childTnLst>
                              <p:par>
                                <p:cTn id="26" presetID="2" presetClass="entr" presetSubtype="4" fill="hold" grpId="0" nodeType="clickEffect">
                                  <p:stCondLst>
                                    <p:cond delay="0"/>
                                  </p:stCondLst>
                                  <p:iterate>
                                    <p:tmAbs val="0"/>
                                  </p:iterate>
                                  <p:childTnLst>
                                    <p:set>
                                      <p:cBhvr>
                                        <p:cTn id="27" fill="hold"/>
                                        <p:tgtEl>
                                          <p:spTgt spid="4440"/>
                                        </p:tgtEl>
                                        <p:attrNameLst>
                                          <p:attrName>style.visibility</p:attrName>
                                        </p:attrNameLst>
                                      </p:cBhvr>
                                      <p:to>
                                        <p:strVal val="visible"/>
                                      </p:to>
                                    </p:set>
                                    <p:anim calcmode="lin" valueType="num">
                                      <p:cBhvr>
                                        <p:cTn id="28" dur="500" fill="hold"/>
                                        <p:tgtEl>
                                          <p:spTgt spid="4440"/>
                                        </p:tgtEl>
                                        <p:attrNameLst>
                                          <p:attrName>ppt_x</p:attrName>
                                        </p:attrNameLst>
                                      </p:cBhvr>
                                      <p:tavLst>
                                        <p:tav tm="0">
                                          <p:val>
                                            <p:strVal val="#ppt_x"/>
                                          </p:val>
                                        </p:tav>
                                        <p:tav tm="100000">
                                          <p:val>
                                            <p:strVal val="#ppt_x"/>
                                          </p:val>
                                        </p:tav>
                                      </p:tavLst>
                                    </p:anim>
                                    <p:anim calcmode="lin" valueType="num">
                                      <p:cBhvr>
                                        <p:cTn id="29" dur="500" fill="hold"/>
                                        <p:tgtEl>
                                          <p:spTgt spid="444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35" grpId="0" animBg="1" advAuto="0"/>
      <p:bldP spid="4437" grpId="0" animBg="1" advAuto="0"/>
      <p:bldP spid="4438" grpId="0" animBg="1" advAuto="0"/>
      <p:bldP spid="4440" grpId="0" animBg="1" advAuto="0"/>
    </p:bldLst>
  </p:timing>
</p:sld>
</file>

<file path=ppt/slides/slide2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5989053"/>
            <a:ext cx="9144000" cy="751472"/>
          </a:xfrm>
          <a:effectLst>
            <a:outerShdw blurRad="63500" dist="35921" dir="2700000" algn="ctr" rotWithShape="0">
              <a:schemeClr val="tx2">
                <a:alpha val="74998"/>
              </a:schemeClr>
            </a:outerShdw>
          </a:effectLst>
        </p:spPr>
        <p:txBody>
          <a:bodyPr/>
          <a:lstStyle/>
          <a:p>
            <a:pPr>
              <a:defRPr/>
            </a:pPr>
            <a:r>
              <a:rPr lang="ar-SA" sz="4400" dirty="0">
                <a:effectLst>
                  <a:glow rad="127000">
                    <a:schemeClr val="tx1"/>
                  </a:glow>
                </a:effectLst>
              </a:rPr>
              <a:t>١</a:t>
            </a:r>
            <a:r>
              <a:rPr lang="ar-SA" sz="4400" dirty="0">
                <a:solidFill>
                  <a:srgbClr val="FFFFFF"/>
                </a:solidFill>
                <a:effectLst>
                  <a:glow rad="127000">
                    <a:srgbClr val="000000"/>
                  </a:glow>
                </a:effectLst>
                <a:ea typeface="ＭＳ Ｐゴシック" charset="0"/>
              </a:rPr>
              <a:t> تسالونيكي </a:t>
            </a:r>
            <a:r>
              <a:rPr lang="ar-JO" dirty="0">
                <a:effectLst>
                  <a:glow rad="127000">
                    <a:schemeClr val="tx1"/>
                  </a:glow>
                </a:effectLst>
                <a:ea typeface="ＭＳ Ｐゴシック" charset="0"/>
              </a:rPr>
              <a:t>5: 2</a:t>
            </a:r>
            <a:endParaRPr lang="en-US" dirty="0">
              <a:effectLst>
                <a:glow rad="127000">
                  <a:schemeClr val="tx1"/>
                </a:glow>
              </a:effectLst>
              <a:ea typeface="ＭＳ Ｐゴシック" charset="0"/>
            </a:endParaRPr>
          </a:p>
        </p:txBody>
      </p:sp>
      <p:pic>
        <p:nvPicPr>
          <p:cNvPr id="2" name="Picture 1"/>
          <p:cNvPicPr>
            <a:picLocks noChangeAspect="1"/>
          </p:cNvPicPr>
          <p:nvPr/>
        </p:nvPicPr>
        <p:blipFill>
          <a:blip r:embed="rId3"/>
          <a:stretch>
            <a:fillRect/>
          </a:stretch>
        </p:blipFill>
        <p:spPr>
          <a:xfrm>
            <a:off x="0" y="1143000"/>
            <a:ext cx="9144000" cy="4553389"/>
          </a:xfrm>
          <a:prstGeom prst="rect">
            <a:avLst/>
          </a:prstGeom>
        </p:spPr>
      </p:pic>
      <p:sp>
        <p:nvSpPr>
          <p:cNvPr id="5" name="Rectangle 2"/>
          <p:cNvSpPr txBox="1">
            <a:spLocks noChangeArrowheads="1"/>
          </p:cNvSpPr>
          <p:nvPr/>
        </p:nvSpPr>
        <p:spPr bwMode="auto">
          <a:xfrm>
            <a:off x="8693" y="186883"/>
            <a:ext cx="9144000" cy="7514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كلص في الليل</a:t>
            </a:r>
            <a:endParaRPr kumimoji="0" lang="en-US" sz="4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888344368"/>
      </p:ext>
    </p:extLst>
  </p:cSld>
  <p:clrMapOvr>
    <a:masterClrMapping/>
  </p:clrMapOvr>
</p:sld>
</file>

<file path=ppt/slides/slide2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1574800" y="0"/>
            <a:ext cx="9070975" cy="1143000"/>
          </a:xfrm>
        </p:spPr>
        <p:txBody>
          <a:bodyPr/>
          <a:lstStyle/>
          <a:p>
            <a:pPr algn="r"/>
            <a:r>
              <a:rPr lang="en-US" dirty="0">
                <a:solidFill>
                  <a:schemeClr val="tx1"/>
                </a:solidFill>
              </a:rPr>
              <a:t>Black</a:t>
            </a:r>
          </a:p>
        </p:txBody>
      </p:sp>
    </p:spTree>
    <p:extLst>
      <p:ext uri="{BB962C8B-B14F-4D97-AF65-F5344CB8AC3E}">
        <p14:creationId xmlns:p14="http://schemas.microsoft.com/office/powerpoint/2010/main" val="3400220619"/>
      </p:ext>
    </p:extLst>
  </p:cSld>
  <p:clrMapOvr>
    <a:masterClrMapping/>
  </p:clrMapOvr>
  <p:transition/>
</p:sld>
</file>

<file path=ppt/slides/slide2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82945" name="Picture 2" descr="sodom"/>
          <p:cNvPicPr>
            <a:picLocks noChangeAspect="1" noChangeArrowheads="1"/>
          </p:cNvPicPr>
          <p:nvPr/>
        </p:nvPicPr>
        <p:blipFill>
          <a:blip r:embed="rId3">
            <a:extLst>
              <a:ext uri="{28A0092B-C50C-407E-A947-70E740481C1C}">
                <a14:useLocalDpi xmlns:a14="http://schemas.microsoft.com/office/drawing/2010/main" val="0"/>
              </a:ext>
            </a:extLst>
          </a:blip>
          <a:srcRect r="21053" b="11185"/>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 name="Title 2"/>
          <p:cNvSpPr>
            <a:spLocks noGrp="1"/>
          </p:cNvSpPr>
          <p:nvPr>
            <p:ph type="title" idx="4294967295"/>
          </p:nvPr>
        </p:nvSpPr>
        <p:spPr>
          <a:xfrm>
            <a:off x="18350" y="696615"/>
            <a:ext cx="9144000" cy="2209800"/>
          </a:xfrm>
        </p:spPr>
        <p:txBody>
          <a:bodyPr/>
          <a:lstStyle/>
          <a:p>
            <a:pPr>
              <a:defRPr/>
            </a:pPr>
            <a:r>
              <a:rPr lang="ar-SA" sz="11500" dirty="0">
                <a:effectLst>
                  <a:glow rad="101600">
                    <a:schemeClr val="bg2">
                      <a:alpha val="75000"/>
                    </a:schemeClr>
                  </a:glow>
                  <a:outerShdw blurRad="38100" dist="38100" dir="2700000" algn="tl">
                    <a:srgbClr val="000000"/>
                  </a:outerShdw>
                </a:effectLst>
                <a:ea typeface="ＭＳ Ｐゴシック" charset="0"/>
              </a:rPr>
              <a:t>٢ تسالونيكي</a:t>
            </a:r>
            <a:endParaRPr lang="en-US" sz="11500" dirty="0">
              <a:effectLst>
                <a:glow rad="101600">
                  <a:schemeClr val="bg2">
                    <a:alpha val="75000"/>
                  </a:schemeClr>
                </a:glow>
                <a:outerShdw blurRad="38100" dist="38100" dir="2700000" algn="tl">
                  <a:srgbClr val="000000"/>
                </a:outerShdw>
              </a:effectLst>
              <a:ea typeface="ＭＳ Ｐゴシック" charset="0"/>
            </a:endParaRPr>
          </a:p>
        </p:txBody>
      </p:sp>
      <p:sp>
        <p:nvSpPr>
          <p:cNvPr id="4" name="Text Box 5"/>
          <p:cNvSpPr txBox="1">
            <a:spLocks noChangeArrowheads="1"/>
          </p:cNvSpPr>
          <p:nvPr/>
        </p:nvSpPr>
        <p:spPr bwMode="auto">
          <a:xfrm>
            <a:off x="8278813" y="117475"/>
            <a:ext cx="811212"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EAEAEA"/>
                </a:solidFill>
                <a:effectLst>
                  <a:glow rad="101600">
                    <a:srgbClr val="000000">
                      <a:alpha val="75000"/>
                    </a:srgbClr>
                  </a:glow>
                </a:effectLst>
                <a:uLnTx/>
                <a:uFillTx/>
                <a:latin typeface="Arial" panose="020B0604020202020204" pitchFamily="34" charset="0"/>
                <a:ea typeface="ＭＳ Ｐゴシック" charset="0"/>
                <a:cs typeface="Arial" panose="020B0604020202020204" pitchFamily="34" charset="0"/>
              </a:rPr>
              <a:t>216</a:t>
            </a:r>
            <a:endParaRPr kumimoji="0" lang="en-US" sz="2400" b="1" i="0" u="none" strike="noStrike" kern="1200" cap="none" spc="0" normalizeH="0" baseline="0" noProof="0" dirty="0">
              <a:ln>
                <a:noFill/>
              </a:ln>
              <a:solidFill>
                <a:srgbClr val="EAEAEA"/>
              </a:solidFill>
              <a:effectLst>
                <a:glow rad="101600">
                  <a:srgbClr val="000000">
                    <a:alpha val="75000"/>
                  </a:srgbClr>
                </a:glow>
              </a:effectLst>
              <a:uLnTx/>
              <a:uFillTx/>
              <a:latin typeface="Arial" panose="020B0604020202020204" pitchFamily="34" charset="0"/>
              <a:ea typeface="ＭＳ Ｐゴシック" charset="0"/>
              <a:cs typeface="Arial" panose="020B0604020202020204" pitchFamily="34" charset="0"/>
            </a:endParaRPr>
          </a:p>
        </p:txBody>
      </p:sp>
      <p:sp>
        <p:nvSpPr>
          <p:cNvPr id="8" name="Rectangle 2">
            <a:extLst>
              <a:ext uri="{FF2B5EF4-FFF2-40B4-BE49-F238E27FC236}">
                <a16:creationId xmlns:a16="http://schemas.microsoft.com/office/drawing/2014/main" id="{99ABF594-CEAB-3749-92E6-D162C68111BA}"/>
              </a:ext>
            </a:extLst>
          </p:cNvPr>
          <p:cNvSpPr txBox="1">
            <a:spLocks noChangeArrowheads="1"/>
          </p:cNvSpPr>
          <p:nvPr/>
        </p:nvSpPr>
        <p:spPr bwMode="auto">
          <a:xfrm>
            <a:off x="18350" y="2582208"/>
            <a:ext cx="9144000" cy="1089891"/>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AE" sz="60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إصلاحات الضيقة</a:t>
            </a:r>
            <a:endParaRPr kumimoji="0" lang="en-US" sz="60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7" name="Rectangle 6">
            <a:extLst>
              <a:ext uri="{FF2B5EF4-FFF2-40B4-BE49-F238E27FC236}">
                <a16:creationId xmlns:a16="http://schemas.microsoft.com/office/drawing/2014/main" id="{5F77604C-0293-F349-AD8E-44AD0D8DA96C}"/>
              </a:ext>
            </a:extLst>
          </p:cNvPr>
          <p:cNvSpPr>
            <a:spLocks noChangeArrowheads="1"/>
          </p:cNvSpPr>
          <p:nvPr/>
        </p:nvSpPr>
        <p:spPr bwMode="auto">
          <a:xfrm>
            <a:off x="0" y="6385034"/>
            <a:ext cx="9144000" cy="468339"/>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lIns="91430" tIns="45715" rIns="91430" bIns="45715" anchor="ctr"/>
          <a:lstStyle/>
          <a:p>
            <a:pPr marL="0" marR="0" lvl="0" indent="0" algn="ctr" defTabSz="457150" rtl="0" eaLnBrk="1" fontAlgn="auto" latinLnBrk="0" hangingPunct="1">
              <a:lnSpc>
                <a:spcPct val="100000"/>
              </a:lnSpc>
              <a:spcBef>
                <a:spcPct val="20000"/>
              </a:spcBef>
              <a:spcAft>
                <a:spcPts val="0"/>
              </a:spcAft>
              <a:buClr>
                <a:srgbClr val="FFCC00"/>
              </a:buClr>
              <a:buSzPct val="70000"/>
              <a:buFontTx/>
              <a:buNone/>
              <a:tabLst/>
              <a:defRPr/>
            </a:pPr>
            <a:r>
              <a:rPr kumimoji="0" lang="ar-AE" sz="16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mn-ea"/>
                <a:cs typeface="Arial" panose="020B0604020202020204" pitchFamily="34" charset="0"/>
              </a:rPr>
              <a:t> </a:t>
            </a:r>
            <a:r>
              <a:rPr kumimoji="0" lang="ar-JO" sz="16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mn-ea"/>
                <a:cs typeface="Arial" panose="020B0604020202020204" pitchFamily="34" charset="0"/>
              </a:rPr>
              <a:t>مؤسسة الدراسات اللاهوتية الأردنية</a:t>
            </a:r>
            <a:r>
              <a:rPr kumimoji="0" lang="ar-AE" sz="16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mn-ea"/>
                <a:cs typeface="Arial" panose="020B0604020202020204" pitchFamily="34" charset="0"/>
              </a:rPr>
              <a:t> </a:t>
            </a:r>
            <a:r>
              <a:rPr kumimoji="0" lang="en-US" sz="16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a:t>
            </a:r>
            <a:r>
              <a:rPr kumimoji="0" lang="en-US" sz="16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mn-ea"/>
                <a:cs typeface="Arial" panose="020B0604020202020204" pitchFamily="34" charset="0"/>
              </a:rPr>
              <a:t> </a:t>
            </a:r>
            <a:r>
              <a:rPr kumimoji="0" lang="ar-AE" sz="16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mn-ea"/>
                <a:cs typeface="Arial" panose="020B0604020202020204" pitchFamily="34" charset="0"/>
              </a:rPr>
              <a:t>د. ريك جريفيث</a:t>
            </a:r>
            <a:r>
              <a:rPr kumimoji="0" lang="en-US" sz="16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en-US" sz="16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mn-ea"/>
                <a:cs typeface="Arial" panose="020B0604020202020204" pitchFamily="34" charset="0"/>
              </a:rPr>
              <a:t>BibleStudyDownloads.org</a:t>
            </a:r>
          </a:p>
        </p:txBody>
      </p:sp>
    </p:spTree>
    <p:extLst>
      <p:ext uri="{BB962C8B-B14F-4D97-AF65-F5344CB8AC3E}">
        <p14:creationId xmlns:p14="http://schemas.microsoft.com/office/powerpoint/2010/main" val="926964294"/>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blinds(horizontal)">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6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rPr>
              <a:t>الكلمة المفتاحية</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2134544"/>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8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الضيقة</a:t>
            </a:r>
            <a:endParaRPr kumimoji="0" lang="ar-SA" sz="7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2 </a:t>
            </a:r>
            <a:r>
              <a:rPr kumimoji="0" lang="ar-SA" sz="4800" b="1" i="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تسالونيكي</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7" name="Text Box 24"/>
          <p:cNvSpPr txBox="1">
            <a:spLocks noChangeArrowheads="1"/>
          </p:cNvSpPr>
          <p:nvPr/>
        </p:nvSpPr>
        <p:spPr bwMode="auto">
          <a:xfrm>
            <a:off x="8360240" y="65344"/>
            <a:ext cx="704039"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211</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 name="Rectangle 2">
            <a:extLst>
              <a:ext uri="{FF2B5EF4-FFF2-40B4-BE49-F238E27FC236}">
                <a16:creationId xmlns:a16="http://schemas.microsoft.com/office/drawing/2014/main" id="{E22B7B9B-A994-E9AA-5B54-D5C33889D7B6}"/>
              </a:ext>
            </a:extLst>
          </p:cNvPr>
          <p:cNvSpPr txBox="1">
            <a:spLocks noChangeArrowheads="1"/>
          </p:cNvSpPr>
          <p:nvPr/>
        </p:nvSpPr>
        <p:spPr bwMode="auto">
          <a:xfrm>
            <a:off x="-324544" y="7389440"/>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en-US" sz="2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Until 2026, I mistakenly had the keyword as </a:t>
            </a:r>
            <a:r>
              <a:rPr kumimoji="0" lang="ar-SA" sz="2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الدينونة</a:t>
            </a:r>
          </a:p>
          <a:p>
            <a:pPr marL="0" marR="0" lvl="0" indent="0" algn="r" defTabSz="457200" rtl="0" eaLnBrk="0" fontAlgn="base" latinLnBrk="0" hangingPunct="0">
              <a:lnSpc>
                <a:spcPct val="100000"/>
              </a:lnSpc>
              <a:spcBef>
                <a:spcPct val="0"/>
              </a:spcBef>
              <a:spcAft>
                <a:spcPct val="0"/>
              </a:spcAft>
              <a:buClrTx/>
              <a:buSzTx/>
              <a:buFontTx/>
              <a:buNone/>
              <a:tabLst/>
              <a:defRPr/>
            </a:pPr>
            <a:r>
              <a:rPr kumimoji="0" lang="en-US" sz="2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(judgment)</a:t>
            </a:r>
          </a:p>
        </p:txBody>
      </p:sp>
    </p:spTree>
    <p:extLst>
      <p:ext uri="{BB962C8B-B14F-4D97-AF65-F5344CB8AC3E}">
        <p14:creationId xmlns:p14="http://schemas.microsoft.com/office/powerpoint/2010/main" val="135933152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6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JO" sz="4800" dirty="0">
                <a:effectLst>
                  <a:glow rad="101600">
                    <a:schemeClr val="tx1">
                      <a:alpha val="99000"/>
                    </a:schemeClr>
                  </a:glow>
                </a:effectLst>
              </a:rPr>
              <a:t>الموضوع الرئيسي</a:t>
            </a:r>
            <a:endParaRPr lang="en-US" sz="4800" dirty="0">
              <a:solidFill>
                <a:schemeClr val="bg1"/>
              </a:solidFill>
              <a:effectLst>
                <a:glow rad="101600">
                  <a:schemeClr val="tx1">
                    <a:alpha val="99000"/>
                  </a:schemeClr>
                </a:glow>
              </a:effectLst>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104936" y="1433727"/>
            <a:ext cx="9144000" cy="403221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AE"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إصلاحات الضيقة</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23</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2 </a:t>
            </a:r>
            <a:r>
              <a:rPr kumimoji="0" lang="ar-SA" sz="4800" b="1" i="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تسالونيكي</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272804252"/>
      </p:ext>
    </p:extLst>
  </p:cSld>
  <p:clrMapOvr>
    <a:overrideClrMapping bg1="lt1" tx1="dk1" bg2="lt2" tx2="dk2" accent1="accent1" accent2="accent2" accent3="accent3" accent4="accent4" accent5="accent5" accent6="accent6" hlink="hlink" folHlink="folHlink"/>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6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rPr>
              <a:t>الآية المفتاحية</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352776" y="1416424"/>
            <a:ext cx="8217483" cy="435684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algn="r" eaLnBrk="0" fontAlgn="base" hangingPunct="0">
              <a:spcBef>
                <a:spcPct val="0"/>
              </a:spcBef>
              <a:spcAft>
                <a:spcPct val="0"/>
              </a:spcAft>
              <a:defRPr sz="4800" b="1">
                <a:solidFill>
                  <a:srgbClr val="FFFFFF"/>
                </a:solidFill>
                <a:effectLst>
                  <a:glow rad="127000">
                    <a:srgbClr val="000000"/>
                  </a:glow>
                </a:effectLst>
                <a:latin typeface="Arial" charset="0"/>
                <a:ea typeface="ＭＳ Ｐゴシック" charset="0"/>
                <a:cs typeface="ＭＳ Ｐゴシック" charset="0"/>
              </a:defRPr>
            </a:lvl1pPr>
            <a:lvl2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altLang="zh-CN" sz="40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2 أن لا تتزعزعوا سريعاً عن ذهنكم ولا ترتاعوا لا بروح ولا بكلمة ولا برسالة كأنها منا: أي أن يوم المسيح قد حضر 3 لا يخدعنكم أحد على طريقة ما لأنه لا يأتي إن لم يأت الإرتداد أولاً ويستعلن إنسان الخطية ابن الهلاك</a:t>
            </a:r>
            <a:br>
              <a:rPr kumimoji="0" lang="en-US" altLang="zh-CN" sz="40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br>
            <a:r>
              <a:rPr kumimoji="0" lang="ar-JO" altLang="zh-CN" sz="40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(2: 2-3)</a:t>
            </a:r>
            <a:endParaRPr kumimoji="0" lang="en-US" sz="40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2 تسالونيكي</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7" name="Text Box 24"/>
          <p:cNvSpPr txBox="1">
            <a:spLocks noChangeArrowheads="1"/>
          </p:cNvSpPr>
          <p:nvPr/>
        </p:nvSpPr>
        <p:spPr bwMode="auto">
          <a:xfrm>
            <a:off x="8383895" y="65344"/>
            <a:ext cx="704039"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211</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5620992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8241" name="Text Box 2"/>
          <p:cNvSpPr txBox="1">
            <a:spLocks noChangeArrowheads="1"/>
          </p:cNvSpPr>
          <p:nvPr/>
        </p:nvSpPr>
        <p:spPr bwMode="auto">
          <a:xfrm>
            <a:off x="8274050" y="228600"/>
            <a:ext cx="704039"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003366"/>
                </a:solidFill>
                <a:effectLst/>
                <a:uLnTx/>
                <a:uFillTx/>
                <a:latin typeface="Arial" panose="020B0604020202020204" pitchFamily="34" charset="0"/>
                <a:ea typeface="ＭＳ Ｐゴシック" charset="0"/>
                <a:cs typeface="Arial" panose="020B0604020202020204" pitchFamily="34" charset="0"/>
              </a:rPr>
              <a:t>211</a:t>
            </a:r>
            <a:endParaRPr kumimoji="0" lang="en-US" sz="2400" b="1" i="0" u="none" strike="noStrike" kern="1200" cap="none" spc="0" normalizeH="0" baseline="0" noProof="0" dirty="0">
              <a:ln>
                <a:noFill/>
              </a:ln>
              <a:solidFill>
                <a:srgbClr val="003366"/>
              </a:solidFill>
              <a:effectLst/>
              <a:uLnTx/>
              <a:uFillTx/>
              <a:latin typeface="Arial" panose="020B0604020202020204" pitchFamily="34" charset="0"/>
              <a:ea typeface="ＭＳ Ｐゴシック" charset="0"/>
              <a:cs typeface="Arial" panose="020B0604020202020204" pitchFamily="34" charset="0"/>
            </a:endParaRPr>
          </a:p>
        </p:txBody>
      </p:sp>
      <p:sp>
        <p:nvSpPr>
          <p:cNvPr id="138242" name="Text Box 3"/>
          <p:cNvSpPr txBox="1">
            <a:spLocks noChangeArrowheads="1"/>
          </p:cNvSpPr>
          <p:nvPr/>
        </p:nvSpPr>
        <p:spPr bwMode="auto">
          <a:xfrm>
            <a:off x="3443934" y="152400"/>
            <a:ext cx="2295820" cy="707886"/>
          </a:xfrm>
          <a:prstGeom prst="rect">
            <a:avLst/>
          </a:prstGeom>
          <a:solidFill>
            <a:srgbClr val="3333CC"/>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zh-CN" sz="4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 </a:t>
            </a:r>
            <a:r>
              <a:rPr kumimoji="0" lang="ar-SA" altLang="zh-CN" sz="4000" b="1" i="0" u="none" strike="noStrike" kern="1200" cap="none" spc="0" normalizeH="0" baseline="0" noProof="0" dirty="0" err="1">
                <a:ln>
                  <a:noFill/>
                </a:ln>
                <a:solidFill>
                  <a:srgbClr val="FFFFFF"/>
                </a:solidFill>
                <a:effectLst/>
                <a:uLnTx/>
                <a:uFillTx/>
                <a:latin typeface="Arial" panose="020B0604020202020204" pitchFamily="34" charset="0"/>
                <a:ea typeface="ＭＳ Ｐゴシック" charset="0"/>
                <a:cs typeface="Arial" panose="020B0604020202020204" pitchFamily="34" charset="0"/>
              </a:rPr>
              <a:t>تسالونيكي</a:t>
            </a:r>
            <a:endParaRPr kumimoji="0" lang="en-US" altLang="zh-CN" sz="4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9460" name="Text Box 4"/>
          <p:cNvSpPr txBox="1">
            <a:spLocks noChangeArrowheads="1"/>
          </p:cNvSpPr>
          <p:nvPr/>
        </p:nvSpPr>
        <p:spPr bwMode="auto">
          <a:xfrm>
            <a:off x="755650" y="1207913"/>
            <a:ext cx="7777163" cy="2462213"/>
          </a:xfrm>
          <a:prstGeom prst="rect">
            <a:avLst/>
          </a:prstGeom>
          <a:solidFill>
            <a:srgbClr val="660066"/>
          </a:solidFill>
          <a:ln w="9525">
            <a:solidFill>
              <a:srgbClr val="000000"/>
            </a:solidFill>
            <a:miter lim="800000"/>
            <a:headEnd/>
            <a:tailEnd/>
          </a:ln>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AE" altLang="zh-CN" sz="2800" b="1" i="0" u="sng"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البيان الموجز</a:t>
            </a: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en-US"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0" lang="ar-AE"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يُصحح الكاتب ال</a:t>
            </a:r>
            <a:r>
              <a:rPr kumimoji="0" lang="ar-JO"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م</a:t>
            </a:r>
            <a:r>
              <a:rPr kumimoji="0" lang="ar-AE"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فاهيم الخاطئ</a:t>
            </a:r>
            <a:r>
              <a:rPr kumimoji="0" lang="ar-JO"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ة</a:t>
            </a:r>
            <a:r>
              <a:rPr kumimoji="0" lang="ar-AE"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للكنيسة المضطهدة بأن يوم الرب (الضيقة) قد بدأ بالفعل لكِ</a:t>
            </a:r>
            <a:r>
              <a:rPr kumimoji="0" lang="ar-JO"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نه</a:t>
            </a:r>
            <a:r>
              <a:rPr kumimoji="0" lang="ar-AE"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يَحُفزهم على الثبات وسط خيب</a:t>
            </a:r>
            <a:r>
              <a:rPr kumimoji="0" lang="ar-JO"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a:t>
            </a:r>
            <a:r>
              <a:rPr kumimoji="0" lang="ar-AE"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ت ال</a:t>
            </a:r>
            <a:r>
              <a:rPr kumimoji="0" lang="ar-JO"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أ</a:t>
            </a:r>
            <a:r>
              <a:rPr kumimoji="0" lang="ar-AE"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مل وعلى المثابرة وسط الكسل</a:t>
            </a:r>
            <a:r>
              <a:rPr kumimoji="0" lang="ar-JO"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a:t>
            </a:r>
            <a:r>
              <a:rPr kumimoji="0" lang="ar-AE"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لمساعدتهم على الثبات في العقيدة الصحيحة على الرغم من المعلمين الكذبة.</a:t>
            </a:r>
            <a:endParaRPr kumimoji="0" lang="en-US"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9461" name="Text Box 5"/>
          <p:cNvSpPr txBox="1">
            <a:spLocks noChangeArrowheads="1"/>
          </p:cNvSpPr>
          <p:nvPr/>
        </p:nvSpPr>
        <p:spPr bwMode="auto">
          <a:xfrm>
            <a:off x="228600" y="4206527"/>
            <a:ext cx="8610600" cy="1384995"/>
          </a:xfrm>
          <a:prstGeom prst="rect">
            <a:avLst/>
          </a:prstGeom>
          <a:solidFill>
            <a:srgbClr val="660066"/>
          </a:solidFill>
          <a:ln w="9525">
            <a:solidFill>
              <a:srgbClr val="000000"/>
            </a:solidFill>
            <a:miter lim="800000"/>
            <a:headEnd/>
            <a:tailEnd/>
          </a:ln>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AE" altLang="zh-CN" sz="2800" b="1" i="0" u="sng"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التطبيق</a:t>
            </a: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AE"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هل تدرس علم الأمور الأخيرة معتقد</a:t>
            </a:r>
            <a:r>
              <a:rPr kumimoji="0" lang="ar-JO"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a:t>
            </a:r>
            <a:r>
              <a:rPr kumimoji="0" lang="ar-AE"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أنها تؤثر على سلوكك كمسيحي؟</a:t>
            </a:r>
            <a:endParaRPr kumimoji="0" lang="en-US" altLang="zh-CN" sz="2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38245" name="Title 1"/>
          <p:cNvSpPr>
            <a:spLocks noGrp="1"/>
          </p:cNvSpPr>
          <p:nvPr>
            <p:ph type="title" idx="4294967295"/>
          </p:nvPr>
        </p:nvSpPr>
        <p:spPr>
          <a:xfrm>
            <a:off x="2627313" y="6237288"/>
            <a:ext cx="6394450" cy="563562"/>
          </a:xfrm>
        </p:spPr>
        <p:txBody>
          <a:bodyPr/>
          <a:lstStyle/>
          <a:p>
            <a:pPr algn="r"/>
            <a:r>
              <a:rPr lang="ar-JO" sz="2000" dirty="0">
                <a:ea typeface="ＭＳ Ｐゴシック" charset="0"/>
                <a:cs typeface="Arial" panose="020B0604020202020204" pitchFamily="34" charset="0"/>
              </a:rPr>
              <a:t>الملخص والتطبيق</a:t>
            </a:r>
            <a:endParaRPr lang="en-US" sz="2000" dirty="0">
              <a:ea typeface="ＭＳ Ｐゴシック" charset="0"/>
              <a:cs typeface="Arial" panose="020B0604020202020204" pitchFamily="34" charset="0"/>
            </a:endParaRPr>
          </a:p>
        </p:txBody>
      </p:sp>
    </p:spTree>
    <p:extLst>
      <p:ext uri="{BB962C8B-B14F-4D97-AF65-F5344CB8AC3E}">
        <p14:creationId xmlns:p14="http://schemas.microsoft.com/office/powerpoint/2010/main" val="525577367"/>
      </p:ext>
    </p:extLst>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 fill="hold" grpId="0" nodeType="clickEffect">
                                  <p:stCondLst>
                                    <p:cond delay="0"/>
                                  </p:stCondLst>
                                  <p:childTnLst>
                                    <p:set>
                                      <p:cBhvr>
                                        <p:cTn id="6" dur="1" fill="hold">
                                          <p:stCondLst>
                                            <p:cond delay="0"/>
                                          </p:stCondLst>
                                        </p:cTn>
                                        <p:tgtEl>
                                          <p:spTgt spid="19460"/>
                                        </p:tgtEl>
                                        <p:attrNameLst>
                                          <p:attrName>style.visibility</p:attrName>
                                        </p:attrNameLst>
                                      </p:cBhvr>
                                      <p:to>
                                        <p:strVal val="visible"/>
                                      </p:to>
                                    </p:set>
                                    <p:anim calcmode="lin" valueType="num">
                                      <p:cBhvr additive="base">
                                        <p:cTn id="7" dur="500" fill="hold"/>
                                        <p:tgtEl>
                                          <p:spTgt spid="19460"/>
                                        </p:tgtEl>
                                        <p:attrNameLst>
                                          <p:attrName>ppt_x</p:attrName>
                                        </p:attrNameLst>
                                      </p:cBhvr>
                                      <p:tavLst>
                                        <p:tav tm="0">
                                          <p:val>
                                            <p:strVal val="#ppt_x"/>
                                          </p:val>
                                        </p:tav>
                                        <p:tav tm="100000">
                                          <p:val>
                                            <p:strVal val="#ppt_x"/>
                                          </p:val>
                                        </p:tav>
                                      </p:tavLst>
                                    </p:anim>
                                    <p:anim calcmode="lin" valueType="num">
                                      <p:cBhvr additive="base">
                                        <p:cTn id="8" dur="500" fill="hold"/>
                                        <p:tgtEl>
                                          <p:spTgt spid="19460"/>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9461"/>
                                        </p:tgtEl>
                                        <p:attrNameLst>
                                          <p:attrName>style.visibility</p:attrName>
                                        </p:attrNameLst>
                                      </p:cBhvr>
                                      <p:to>
                                        <p:strVal val="visible"/>
                                      </p:to>
                                    </p:set>
                                    <p:anim calcmode="lin" valueType="num">
                                      <p:cBhvr additive="base">
                                        <p:cTn id="13" dur="500" fill="hold"/>
                                        <p:tgtEl>
                                          <p:spTgt spid="19461"/>
                                        </p:tgtEl>
                                        <p:attrNameLst>
                                          <p:attrName>ppt_x</p:attrName>
                                        </p:attrNameLst>
                                      </p:cBhvr>
                                      <p:tavLst>
                                        <p:tav tm="0">
                                          <p:val>
                                            <p:strVal val="#ppt_x"/>
                                          </p:val>
                                        </p:tav>
                                        <p:tav tm="100000">
                                          <p:val>
                                            <p:strVal val="#ppt_x"/>
                                          </p:val>
                                        </p:tav>
                                      </p:tavLst>
                                    </p:anim>
                                    <p:anim calcmode="lin" valueType="num">
                                      <p:cBhvr additive="base">
                                        <p:cTn id="14" dur="500" fill="hold"/>
                                        <p:tgtEl>
                                          <p:spTgt spid="19461"/>
                                        </p:tgtEl>
                                        <p:attrNameLst>
                                          <p:attrName>ppt_y</p:attrName>
                                        </p:attrNameLst>
                                      </p:cBhvr>
                                      <p:tavLst>
                                        <p:tav tm="0">
                                          <p:val>
                                            <p:strVal val="1+#ppt_h/2"/>
                                          </p:val>
                                        </p:tav>
                                        <p:tav tm="100000">
                                          <p:val>
                                            <p:strVal val="#ppt_y"/>
                                          </p:val>
                                        </p:tav>
                                      </p:tavLst>
                                    </p:anim>
                                  </p:childTnLst>
                                </p:cTn>
                              </p:par>
                            </p:childTnLst>
                          </p:cTn>
                        </p:par>
                      </p:childTnLst>
                    </p:cTn>
                  </p:par>
                  <p:par>
                    <p:cTn id="15" fill="hold">
                      <p:stCondLst>
                        <p:cond delay="indefinite"/>
                      </p:stCondLst>
                      <p:childTnLst>
                        <p:par>
                          <p:cTn id="16" fill="hold">
                            <p:stCondLst>
                              <p:cond delay="0"/>
                            </p:stCondLst>
                            <p:childTnLst>
                              <p:par>
                                <p:cTn id="17" presetID="5" presetClass="entr" presetSubtype="10" fill="hold" grpId="0" nodeType="clickEffect">
                                  <p:stCondLst>
                                    <p:cond delay="0"/>
                                  </p:stCondLst>
                                  <p:childTnLst>
                                    <p:set>
                                      <p:cBhvr>
                                        <p:cTn id="18" dur="1" fill="hold">
                                          <p:stCondLst>
                                            <p:cond delay="0"/>
                                          </p:stCondLst>
                                        </p:cTn>
                                        <p:tgtEl>
                                          <p:spTgt spid="138242"/>
                                        </p:tgtEl>
                                        <p:attrNameLst>
                                          <p:attrName>style.visibility</p:attrName>
                                        </p:attrNameLst>
                                      </p:cBhvr>
                                      <p:to>
                                        <p:strVal val="visible"/>
                                      </p:to>
                                    </p:set>
                                    <p:animEffect transition="in" filter="checkerboard(across)">
                                      <p:cBhvr>
                                        <p:cTn id="19" dur="500"/>
                                        <p:tgtEl>
                                          <p:spTgt spid="1382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38242" grpId="0" animBg="1"/>
      <p:bldP spid="19460" grpId="0" animBg="1" autoUpdateAnimBg="0"/>
      <p:bldP spid="19461" grpId="0" animBg="1" autoUpdateAnimBg="0"/>
    </p:bldLst>
  </p:timing>
</p:sld>
</file>

<file path=ppt/slides/slide267.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AE"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بيان الملكوت</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1" y="2106833"/>
            <a:ext cx="9144000" cy="33174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وصف مملكة الشيطان لمقاومة يسوع</a:t>
            </a: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a:t>
            </a: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وصف بولس الأكثر وضوحاً لضد المسيح له ثلاث علامات ( الإرتداد، إستعلان ضد المسيح، رفع الحاجز ) الذي سيحدث قبل الضيقة والتي يمكن أن تحدث بعد بضعة أيام أو أسابيع أو شهور من الإختطاف ( ٢ : ٣ - ٧)</a:t>
            </a:r>
            <a:endPar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27أ</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 name="Rectangle 2">
            <a:extLst>
              <a:ext uri="{FF2B5EF4-FFF2-40B4-BE49-F238E27FC236}">
                <a16:creationId xmlns:a16="http://schemas.microsoft.com/office/drawing/2014/main" id="{6EA31C04-FB31-7F41-BB3E-B66D47E64819}"/>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2 </a:t>
            </a:r>
            <a:r>
              <a:rPr kumimoji="0" lang="ar-SA" sz="4800" b="1" i="0" u="none" strike="noStrike" kern="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تسالونيكي</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057643753"/>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2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Lst>
          </a:blip>
          <a:stretch>
            <a:fillRect/>
          </a:stretch>
        </p:blipFill>
        <p:spPr>
          <a:xfrm>
            <a:off x="0" y="35268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العهد</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751905" y="1602007"/>
            <a:ext cx="7569177"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marR="0" lvl="0" indent="0" algn="ctr" eaLnBrk="0" fontAlgn="base" hangingPunct="0">
              <a:lnSpc>
                <a:spcPct val="100000"/>
              </a:lnSpc>
              <a:spcBef>
                <a:spcPct val="0"/>
              </a:spcBef>
              <a:spcAft>
                <a:spcPct val="0"/>
              </a:spcAft>
              <a:buClrTx/>
              <a:buSzTx/>
              <a:buFontTx/>
              <a:buNone/>
              <a:tabLst/>
              <a:defRPr kumimoji="0" sz="3200" b="1" i="0" u="none" strike="noStrike" cap="none" spc="0" normalizeH="0" baseline="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defRPr>
            </a:lvl1pPr>
            <a:lvl2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يوم الرب</a:t>
            </a:r>
            <a:r>
              <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a:t>
            </a:r>
            <a:r>
              <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أ</a:t>
            </a: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ش 6:13</a:t>
            </a:r>
            <a:r>
              <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- 9؛</a:t>
            </a:r>
            <a:r>
              <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يو</a:t>
            </a:r>
            <a:r>
              <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1-2؛ ص</a:t>
            </a: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ف</a:t>
            </a: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14:1-16)</a:t>
            </a:r>
            <a:r>
              <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هو </a:t>
            </a: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وعد بهزيمة أعداء إسرائيل. بناءً على هذا شجع بولس </a:t>
            </a: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على ا</a:t>
            </a: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لمثابرة بناءً على مكافأتهم المستقبلية في يوم الرب (الفصل 1) وصحح مفهومهم الخاطئ عن يوم الرب (الفصل 2) الذي أدى إلى الكسل (الفصل 3).</a:t>
            </a:r>
            <a:endPar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27أ</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 name="Rectangle 2">
            <a:extLst>
              <a:ext uri="{FF2B5EF4-FFF2-40B4-BE49-F238E27FC236}">
                <a16:creationId xmlns:a16="http://schemas.microsoft.com/office/drawing/2014/main" id="{E3A50AC1-AF0A-A54B-9289-F5047B5A7E0D}"/>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2 </a:t>
            </a:r>
            <a:r>
              <a:rPr kumimoji="0" lang="ar-SA" sz="4800" b="1" i="0" u="none" strike="noStrike" kern="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تسالونيكي</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984058175"/>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2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39943" cy="685800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AE"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الخلاص</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27أ</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 name="Rectangle 2">
            <a:extLst>
              <a:ext uri="{FF2B5EF4-FFF2-40B4-BE49-F238E27FC236}">
                <a16:creationId xmlns:a16="http://schemas.microsoft.com/office/drawing/2014/main" id="{C1B269F5-C1B7-BD47-B38A-247055621575}"/>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2 </a:t>
            </a:r>
            <a:r>
              <a:rPr kumimoji="0" lang="ar-SA" sz="4800" b="1" i="0" u="none" strike="noStrike" kern="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تسالونيكي</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CC1F869E-FF96-72C2-C3FF-9329197C13D9}"/>
              </a:ext>
            </a:extLst>
          </p:cNvPr>
          <p:cNvSpPr txBox="1">
            <a:spLocks noChangeArrowheads="1"/>
          </p:cNvSpPr>
          <p:nvPr/>
        </p:nvSpPr>
        <p:spPr bwMode="auto">
          <a:xfrm>
            <a:off x="115750" y="1602007"/>
            <a:ext cx="8791222"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marR="0" lvl="0" indent="0" algn="ctr" eaLnBrk="0" fontAlgn="base" hangingPunct="0">
              <a:lnSpc>
                <a:spcPct val="100000"/>
              </a:lnSpc>
              <a:spcBef>
                <a:spcPct val="0"/>
              </a:spcBef>
              <a:spcAft>
                <a:spcPct val="0"/>
              </a:spcAft>
              <a:buClrTx/>
              <a:buSzTx/>
              <a:buFontTx/>
              <a:buNone/>
              <a:tabLst/>
              <a:defRPr kumimoji="0" sz="3200" b="1" i="0" u="none" strike="noStrike" cap="none" spc="0" normalizeH="0" baseline="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defRPr>
            </a:lvl1pPr>
            <a:lvl2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يُدعى المخلص يسوع 13 مرة في ثلاثة إصحاحات قصيرة من 47 آية فقط (إيلويل</a:t>
            </a:r>
            <a:r>
              <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و</a:t>
            </a:r>
            <a:r>
              <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ياربرو</a:t>
            </a:r>
            <a:r>
              <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مواجهة العهد الجديد، 332) حيث ينقذ خلاصه من الخطيئة (1: 1 ، 8) أيضًا من الدينونة</a:t>
            </a:r>
            <a:br>
              <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b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(1: 7-8 ؛ 2: 8).</a:t>
            </a:r>
            <a:endPar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761409090"/>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27.xml><?xml version="1.0" encoding="utf-8"?>
<p:sld xmlns:a="http://schemas.openxmlformats.org/drawingml/2006/main" xmlns:r="http://schemas.openxmlformats.org/officeDocument/2006/relationships" xmlns:p="http://schemas.openxmlformats.org/presentationml/2006/main">
  <p:cSld>
    <p:bg>
      <p:bgPr>
        <a:blipFill dpi="0" rotWithShape="0">
          <a:blip r:embed="rId3" cstate="print"/>
          <a:srcRect/>
          <a:stretch>
            <a:fillRect/>
          </a:stretch>
        </a:blipFill>
        <a:effectLst/>
      </p:bgPr>
    </p:bg>
    <p:spTree>
      <p:nvGrpSpPr>
        <p:cNvPr id="1" name=""/>
        <p:cNvGrpSpPr/>
        <p:nvPr/>
      </p:nvGrpSpPr>
      <p:grpSpPr>
        <a:xfrm>
          <a:off x="0" y="0"/>
          <a:ext cx="0" cy="0"/>
          <a:chOff x="0" y="0"/>
          <a:chExt cx="0" cy="0"/>
        </a:xfrm>
      </p:grpSpPr>
      <p:sp>
        <p:nvSpPr>
          <p:cNvPr id="4442" name="Title 1"/>
          <p:cNvSpPr txBox="1">
            <a:spLocks noGrp="1"/>
          </p:cNvSpPr>
          <p:nvPr>
            <p:ph type="ctrTitle"/>
          </p:nvPr>
        </p:nvSpPr>
        <p:spPr>
          <a:xfrm>
            <a:off x="180966" y="102580"/>
            <a:ext cx="8236819" cy="799421"/>
          </a:xfrm>
          <a:prstGeom prst="rect">
            <a:avLst/>
          </a:prstGeom>
          <a:solidFill>
            <a:srgbClr val="000000"/>
          </a:solidFill>
        </p:spPr>
        <p:txBody>
          <a:bodyPr/>
          <a:lstStyle>
            <a:lvl1pPr>
              <a:defRPr sz="3600" b="1">
                <a:solidFill>
                  <a:srgbClr val="FFFFFF"/>
                </a:solidFill>
                <a:latin typeface="+mj-lt"/>
                <a:ea typeface="+mj-ea"/>
                <a:cs typeface="+mj-cs"/>
                <a:sym typeface="Arial"/>
              </a:defRPr>
            </a:lvl1pPr>
          </a:lstStyle>
          <a:p>
            <a:pPr rtl="0">
              <a:defRPr/>
            </a:pPr>
            <a:r>
              <a:rPr dirty="0"/>
              <a:t>بيان الملكوت</a:t>
            </a:r>
          </a:p>
        </p:txBody>
      </p:sp>
      <p:sp>
        <p:nvSpPr>
          <p:cNvPr id="4443" name="Rectangle 2"/>
          <p:cNvSpPr txBox="1"/>
          <p:nvPr/>
        </p:nvSpPr>
        <p:spPr>
          <a:xfrm>
            <a:off x="70363" y="2636912"/>
            <a:ext cx="9003274" cy="1815882"/>
          </a:xfrm>
          <a:prstGeom prst="rect">
            <a:avLst/>
          </a:prstGeom>
          <a:noFill/>
          <a:ln>
            <a:noFill/>
          </a:ln>
          <a:effectLst>
            <a:outerShdw blurRad="63500" dist="35921" dir="2700000" algn="ctr" rotWithShape="0">
              <a:schemeClr val="tx2">
                <a:alpha val="74998"/>
              </a:scheme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vert="horz" wrap="square" lIns="91440" tIns="45720" rIns="91440" bIns="45720" numCol="1" anchor="t" anchorCtr="0" compatLnSpc="1">
            <a:prstTxWarp prst="textNoShape">
              <a:avLst/>
            </a:prstTxWarp>
          </a:bodyPr>
          <a:lstStyle>
            <a:defPPr>
              <a:defRPr lang="en-US"/>
            </a:defPPr>
            <a:lvl1pPr algn="ctr" defTabSz="457200" eaLnBrk="0" fontAlgn="base">
              <a:spcBef>
                <a:spcPct val="0"/>
              </a:spcBef>
              <a:spcAft>
                <a:spcPct val="0"/>
              </a:spcAft>
              <a:defRPr sz="2800" b="1" kern="1200">
                <a:solidFill>
                  <a:srgbClr val="FFFFFF"/>
                </a:solidFill>
                <a:effectLst>
                  <a:glow rad="127000">
                    <a:srgbClr val="000000"/>
                  </a:glow>
                </a:effectLst>
                <a:latin typeface="Arial" charset="0"/>
                <a:ea typeface="ＭＳ Ｐゴシック" charset="0"/>
                <a:cs typeface="ＭＳ Ｐゴシック" charset="0"/>
              </a:defRPr>
            </a:lvl1pPr>
            <a:lvl2pPr marL="456343" algn="ctr" eaLnBrk="0" fontAlgn="base">
              <a:spcBef>
                <a:spcPct val="0"/>
              </a:spcBef>
              <a:spcAft>
                <a:spcPct val="0"/>
              </a:spcAft>
              <a:defRPr sz="4400" kern="1200">
                <a:solidFill>
                  <a:schemeClr val="bg1"/>
                </a:solidFill>
                <a:latin typeface="Arial" charset="0"/>
                <a:ea typeface="ＭＳ Ｐゴシック" pitchFamily="-108" charset="-128"/>
                <a:cs typeface="ＭＳ Ｐゴシック" pitchFamily="-108" charset="-128"/>
              </a:defRPr>
            </a:lvl2pPr>
            <a:lvl3pPr marL="912690" algn="ctr" eaLnBrk="0" fontAlgn="base">
              <a:spcBef>
                <a:spcPct val="0"/>
              </a:spcBef>
              <a:spcAft>
                <a:spcPct val="0"/>
              </a:spcAft>
              <a:defRPr sz="4400" kern="1200">
                <a:solidFill>
                  <a:schemeClr val="bg1"/>
                </a:solidFill>
                <a:latin typeface="Arial" charset="0"/>
                <a:ea typeface="ＭＳ Ｐゴシック" pitchFamily="-108" charset="-128"/>
                <a:cs typeface="ＭＳ Ｐゴシック" pitchFamily="-108" charset="-128"/>
              </a:defRPr>
            </a:lvl3pPr>
            <a:lvl4pPr marL="1369016" algn="ctr" eaLnBrk="0" fontAlgn="base">
              <a:spcBef>
                <a:spcPct val="0"/>
              </a:spcBef>
              <a:spcAft>
                <a:spcPct val="0"/>
              </a:spcAft>
              <a:defRPr sz="4400" kern="1200">
                <a:solidFill>
                  <a:schemeClr val="bg1"/>
                </a:solidFill>
                <a:latin typeface="Arial" charset="0"/>
                <a:ea typeface="ＭＳ Ｐゴシック" pitchFamily="-108" charset="-128"/>
                <a:cs typeface="ＭＳ Ｐゴシック" pitchFamily="-108" charset="-128"/>
              </a:defRPr>
            </a:lvl4pPr>
            <a:lvl5pPr marL="1825374" algn="ctr" eaLnBrk="0" fontAlgn="base">
              <a:spcBef>
                <a:spcPct val="0"/>
              </a:spcBef>
              <a:spcAft>
                <a:spcPct val="0"/>
              </a:spcAft>
              <a:defRPr sz="4400" kern="1200">
                <a:solidFill>
                  <a:schemeClr val="bg1"/>
                </a:solidFill>
                <a:latin typeface="Arial" charset="0"/>
                <a:ea typeface="ＭＳ Ｐゴシック" pitchFamily="-108" charset="-128"/>
                <a:cs typeface="ＭＳ Ｐゴシック" pitchFamily="-108" charset="-128"/>
              </a:defRPr>
            </a:lvl5pPr>
            <a:lvl6pPr marL="457200" algn="ctr" defTabSz="456343" eaLnBrk="0" fontAlgn="base">
              <a:spcBef>
                <a:spcPct val="0"/>
              </a:spcBef>
              <a:spcAft>
                <a:spcPct val="0"/>
              </a:spcAft>
              <a:defRPr sz="4400" kern="1200">
                <a:solidFill>
                  <a:schemeClr val="tx2"/>
                </a:solidFill>
                <a:latin typeface="Times New Roman" pitchFamily="-112" charset="0"/>
                <a:ea typeface="ＭＳ Ｐゴシック" charset="0"/>
                <a:cs typeface="ＭＳ Ｐゴシック" charset="0"/>
              </a:defRPr>
            </a:lvl6pPr>
            <a:lvl7pPr marL="914400" algn="ctr" defTabSz="456343" eaLnBrk="0" fontAlgn="base">
              <a:spcBef>
                <a:spcPct val="0"/>
              </a:spcBef>
              <a:spcAft>
                <a:spcPct val="0"/>
              </a:spcAft>
              <a:defRPr sz="4400" kern="1200">
                <a:solidFill>
                  <a:schemeClr val="tx2"/>
                </a:solidFill>
                <a:latin typeface="Times New Roman" pitchFamily="-112" charset="0"/>
                <a:ea typeface="ＭＳ Ｐゴシック" charset="0"/>
                <a:cs typeface="ＭＳ Ｐゴシック" charset="0"/>
              </a:defRPr>
            </a:lvl7pPr>
            <a:lvl8pPr marL="1371600" algn="ctr" defTabSz="456343" eaLnBrk="0" fontAlgn="base">
              <a:spcBef>
                <a:spcPct val="0"/>
              </a:spcBef>
              <a:spcAft>
                <a:spcPct val="0"/>
              </a:spcAft>
              <a:defRPr sz="4400" kern="1200">
                <a:solidFill>
                  <a:schemeClr val="tx2"/>
                </a:solidFill>
                <a:latin typeface="Times New Roman" pitchFamily="-112" charset="0"/>
                <a:ea typeface="ＭＳ Ｐゴシック" charset="0"/>
                <a:cs typeface="ＭＳ Ｐゴシック" charset="0"/>
              </a:defRPr>
            </a:lvl8pPr>
            <a:lvl9pPr marL="1828800" algn="ctr" defTabSz="456343" eaLnBrk="0" fontAlgn="base">
              <a:spcBef>
                <a:spcPct val="0"/>
              </a:spcBef>
              <a:spcAft>
                <a:spcPct val="0"/>
              </a:spcAft>
              <a:defRPr sz="4400" kern="1200">
                <a:solidFill>
                  <a:schemeClr val="tx2"/>
                </a:solidFill>
                <a:latin typeface="Times New Roman" pitchFamily="-112" charset="0"/>
                <a:ea typeface="ＭＳ Ｐゴシック" charset="0"/>
                <a:cs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يحرر</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الملكوت من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الخطيئ</a:t>
            </a:r>
            <a:r>
              <a:rPr kumimoji="0" lang="ar-JO"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ة من خلال التوبة</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(١: ١٤-١٥)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وينمو</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على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النقيض</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من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حالة</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ركود</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أولئك</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الذين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يرفضون</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المسيح (٤: ١-٣٤).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يصور</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وضع</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تجليه</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كملك</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ليُعلم</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أن</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المجد</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في</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المستقبل</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سيتبع</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الآلام</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الحالية</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له</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ولأتباعه</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endParaRPr kumimoji="0" lang="ar-JO"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endParaRPr>
          </a:p>
          <a:p>
            <a:pPr marL="0" marR="0" lvl="0" indent="0" algn="ctr" defTabSz="457200" rtl="0" eaLnBrk="0" fontAlgn="base" latinLnBrk="0" hangingPunct="0">
              <a:lnSpc>
                <a:spcPct val="100000"/>
              </a:lnSpc>
              <a:spcBef>
                <a:spcPct val="0"/>
              </a:spcBef>
              <a:spcAft>
                <a:spcPct val="0"/>
              </a:spcAft>
              <a:buClrTx/>
              <a:buSzTx/>
              <a:buFontTx/>
              <a:buNone/>
              <a:tabLst/>
              <a:defRPr/>
            </a:pP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(٩: ١-١٣).</a:t>
            </a:r>
            <a:endParaRPr kumimoji="0" lang="ar-JO"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endParaRPr>
          </a:p>
        </p:txBody>
      </p:sp>
      <p:sp>
        <p:nvSpPr>
          <p:cNvPr id="4444" name="Text Box 3"/>
          <p:cNvSpPr txBox="1"/>
          <p:nvPr/>
        </p:nvSpPr>
        <p:spPr>
          <a:xfrm>
            <a:off x="8216420" y="44450"/>
            <a:ext cx="776924" cy="437069"/>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spAutoFit/>
          </a:bodyPr>
          <a:lstStyle>
            <a:lvl1pPr algn="r">
              <a:defRPr b="1">
                <a:solidFill>
                  <a:srgbClr val="FFFFFF"/>
                </a:solidFill>
              </a:defRPr>
            </a:lvl1pPr>
          </a:lstStyle>
          <a:p>
            <a:pPr marL="0" marR="0" lvl="0" indent="0" algn="r" defTabSz="914400" rtl="0" eaLnBrk="1" fontAlgn="auto" latinLnBrk="0" hangingPunct="0">
              <a:lnSpc>
                <a:spcPct val="100000"/>
              </a:lnSpc>
              <a:spcBef>
                <a:spcPts val="0"/>
              </a:spcBef>
              <a:spcAft>
                <a:spcPts val="0"/>
              </a:spcAft>
              <a:buClrTx/>
              <a:buSzTx/>
              <a:buFontTx/>
              <a:buNone/>
              <a:tabLst/>
              <a:defRPr/>
            </a:pPr>
            <a:r>
              <a:rPr kumimoji="0" sz="2400" b="1" i="0" u="none" strike="noStrike" kern="0" cap="none" spc="0" normalizeH="0" baseline="0" noProof="0">
                <a:ln>
                  <a:noFill/>
                </a:ln>
                <a:solidFill>
                  <a:srgbClr val="FFFFFF"/>
                </a:solidFill>
                <a:effectLst/>
                <a:uLnTx/>
                <a:uFillTx/>
                <a:latin typeface="Calibri"/>
                <a:ea typeface="+mj-ea"/>
                <a:cs typeface="+mj-cs"/>
                <a:sym typeface="Arial"/>
              </a:rPr>
              <a:t>٢٧ أ</a:t>
            </a:r>
          </a:p>
        </p:txBody>
      </p:sp>
      <p:sp>
        <p:nvSpPr>
          <p:cNvPr id="4445" name="Rectangle 2"/>
          <p:cNvSpPr txBox="1"/>
          <p:nvPr/>
        </p:nvSpPr>
        <p:spPr>
          <a:xfrm>
            <a:off x="1324919" y="5951409"/>
            <a:ext cx="7420583" cy="846967"/>
          </a:xfrm>
          <a:prstGeom prst="rect">
            <a:avLst/>
          </a:prstGeom>
          <a:ln w="12700">
            <a:miter lim="400000"/>
          </a:ln>
          <a:effectLst>
            <a:outerShdw blurRad="63500" dist="35921" dir="2700000" rotWithShape="0">
              <a:srgbClr val="1F497D">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nchor="ctr">
            <a:spAutoFit/>
          </a:bodyPr>
          <a:lstStyle>
            <a:lvl1pPr algn="r" defTabSz="457200" rtl="1">
              <a:defRPr sz="4800">
                <a:solidFill>
                  <a:srgbClr val="FFFFFF"/>
                </a:solidFill>
                <a:latin typeface="ＭＳ Ｐゴシック"/>
                <a:ea typeface="ＭＳ Ｐゴシック"/>
                <a:cs typeface="ＭＳ Ｐゴシック"/>
                <a:sym typeface="ＭＳ Ｐゴシック"/>
              </a:defRPr>
            </a:lvl1pPr>
          </a:lstStyle>
          <a:p>
            <a:pPr marL="0" marR="0" lvl="0" indent="0" algn="r" defTabSz="457200" rtl="1" eaLnBrk="1" fontAlgn="auto" latinLnBrk="0" hangingPunct="0">
              <a:lnSpc>
                <a:spcPct val="100000"/>
              </a:lnSpc>
              <a:spcBef>
                <a:spcPts val="0"/>
              </a:spcBef>
              <a:spcAft>
                <a:spcPts val="0"/>
              </a:spcAft>
              <a:buClrTx/>
              <a:buSzTx/>
              <a:buFontTx/>
              <a:buNone/>
              <a:tabLst/>
              <a:defRPr b="1">
                <a:latin typeface="+mj-lt"/>
                <a:ea typeface="+mj-ea"/>
                <a:cs typeface="+mj-cs"/>
                <a:sym typeface="Arial"/>
              </a:defRPr>
            </a:pPr>
            <a:r>
              <a:rPr kumimoji="0" sz="4800" b="0" i="0" u="none" strike="noStrike" kern="0" cap="none" spc="0" normalizeH="0" baseline="0" noProof="0">
                <a:ln>
                  <a:noFill/>
                </a:ln>
                <a:solidFill>
                  <a:srgbClr val="FFFFFF"/>
                </a:solidFill>
                <a:effectLst/>
                <a:uLnTx/>
                <a:uFillTx/>
                <a:latin typeface="ＭＳ Ｐゴシック"/>
                <a:ea typeface="ＭＳ Ｐゴシック"/>
                <a:cs typeface="ＭＳ Ｐゴシック"/>
                <a:sym typeface="ＭＳ Ｐゴシック"/>
              </a:rPr>
              <a:t>مرقس</a:t>
            </a:r>
          </a:p>
        </p:txBody>
      </p:sp>
    </p:spTree>
  </p:cSld>
  <p:clrMapOvr>
    <a:overrideClrMapping bg1="lt1" tx1="dk1" bg2="lt2" tx2="dk2" accent1="accent1" accent2="accent2" accent3="accent3" accent4="accent4" accent5="accent5" accent6="accent6" hlink="hlink" folHlink="folHlink"/>
  </p:clrMapOvr>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4445"/>
                                        </p:tgtEl>
                                        <p:attrNameLst>
                                          <p:attrName>style.visibility</p:attrName>
                                        </p:attrNameLst>
                                      </p:cBhvr>
                                      <p:to>
                                        <p:strVal val="visible"/>
                                      </p:to>
                                    </p:set>
                                    <p:anim calcmode="lin" valueType="num">
                                      <p:cBhvr>
                                        <p:cTn id="7" dur="500" fill="hold"/>
                                        <p:tgtEl>
                                          <p:spTgt spid="4445"/>
                                        </p:tgtEl>
                                        <p:attrNameLst>
                                          <p:attrName>ppt_x</p:attrName>
                                        </p:attrNameLst>
                                      </p:cBhvr>
                                      <p:tavLst>
                                        <p:tav tm="0">
                                          <p:val>
                                            <p:strVal val="#ppt_x"/>
                                          </p:val>
                                        </p:tav>
                                        <p:tav tm="100000">
                                          <p:val>
                                            <p:strVal val="#ppt_x"/>
                                          </p:val>
                                        </p:tav>
                                      </p:tavLst>
                                    </p:anim>
                                    <p:anim calcmode="lin" valueType="num">
                                      <p:cBhvr>
                                        <p:cTn id="8" dur="500" fill="hold"/>
                                        <p:tgtEl>
                                          <p:spTgt spid="444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45" grpId="0" animBg="1" advAuto="0"/>
    </p:bldLst>
  </p:timing>
</p:sld>
</file>

<file path=ppt/slides/slide2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3">
            <a:extLst>
              <a:ext uri="{28A0092B-C50C-407E-A947-70E740481C1C}">
                <a14:useLocalDpi xmlns:a14="http://schemas.microsoft.com/office/drawing/2010/main" val="0"/>
              </a:ext>
            </a:extLst>
          </a:blip>
          <a:srcRect l="24847"/>
          <a:stretch/>
        </p:blipFill>
        <p:spPr>
          <a:xfrm>
            <a:off x="-18654" y="0"/>
            <a:ext cx="9162653" cy="6858000"/>
          </a:xfrm>
          <a:prstGeom prst="rect">
            <a:avLst/>
          </a:prstGeom>
        </p:spPr>
      </p:pic>
      <p:sp>
        <p:nvSpPr>
          <p:cNvPr id="2" name="Title 1"/>
          <p:cNvSpPr>
            <a:spLocks noGrp="1"/>
          </p:cNvSpPr>
          <p:nvPr>
            <p:ph type="ctrTitle"/>
          </p:nvPr>
        </p:nvSpPr>
        <p:spPr>
          <a:xfrm>
            <a:off x="-18653" y="-15278"/>
            <a:ext cx="9162651" cy="1397996"/>
          </a:xfrm>
          <a:solidFill>
            <a:schemeClr val="tx1"/>
          </a:solidFill>
        </p:spPr>
        <p:txBody>
          <a:bodyPr/>
          <a:lstStyle/>
          <a:p>
            <a:r>
              <a:rPr lang="ar-AE"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النبوة </a:t>
            </a:r>
            <a:b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br>
            <a: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a:t>
            </a:r>
            <a:r>
              <a:rPr lang="ar-AE"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الرب، الإله</a:t>
            </a:r>
            <a: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 </a:t>
            </a: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marR="0" lvl="0" indent="0" algn="ctr" eaLnBrk="0" fontAlgn="base" hangingPunct="0">
              <a:lnSpc>
                <a:spcPct val="100000"/>
              </a:lnSpc>
              <a:spcBef>
                <a:spcPct val="0"/>
              </a:spcBef>
              <a:spcAft>
                <a:spcPct val="0"/>
              </a:spcAft>
              <a:buClrTx/>
              <a:buSzTx/>
              <a:buFontTx/>
              <a:buNone/>
              <a:tabLst/>
              <a:defRPr kumimoji="0" sz="3200" b="1" i="0" u="none" strike="noStrike" cap="none" spc="0" normalizeH="0" baseline="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defRPr>
            </a:lvl1pPr>
            <a:lvl2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يُدعى سيدنا الرب 22 مرة في ثلاثة إصحاحات قصيرة من 47 آية فقط </a:t>
            </a: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a:t>
            </a: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إيلويل و ياربرو</a:t>
            </a:r>
            <a:r>
              <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مواجهة العهد الجديد، 332) مؤكدين سُلطتهِ / قوتهِ (1: 7 ؛ 2: 8) وألوهيتهِ كما هو متساوٍ مع الآب (1</a:t>
            </a:r>
            <a:r>
              <a:rPr kumimoji="0" lang="ar-JO"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r>
              <a:rPr kumimoji="0" lang="ar-AE"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:12).</a:t>
            </a:r>
            <a:endParaRPr kumimoji="0" lang="en-US" sz="3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27أ</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B2BBC232-77F8-FA4C-8207-C611581843BC}"/>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2 </a:t>
            </a:r>
            <a:r>
              <a:rPr kumimoji="0" lang="ar-SA" sz="4800" b="1" i="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تسالونيكي</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647595653"/>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34145" name="Rectangle 25"/>
          <p:cNvSpPr>
            <a:spLocks noGrp="1" noChangeArrowheads="1"/>
          </p:cNvSpPr>
          <p:nvPr>
            <p:ph type="title" idx="4294967295"/>
          </p:nvPr>
        </p:nvSpPr>
        <p:spPr>
          <a:xfrm>
            <a:off x="0" y="0"/>
            <a:ext cx="2590800" cy="304800"/>
          </a:xfrm>
        </p:spPr>
        <p:txBody>
          <a:bodyPr/>
          <a:lstStyle/>
          <a:p>
            <a:pPr eaLnBrk="1" hangingPunct="1"/>
            <a:r>
              <a:rPr lang="en-US" sz="2000" dirty="0">
                <a:ea typeface="ＭＳ Ｐゴシック" charset="0"/>
                <a:cs typeface="Arial" panose="020B0604020202020204" pitchFamily="34" charset="0"/>
              </a:rPr>
              <a:t>Book Chart</a:t>
            </a:r>
          </a:p>
        </p:txBody>
      </p:sp>
      <p:graphicFrame>
        <p:nvGraphicFramePr>
          <p:cNvPr id="25" name="Table 24"/>
          <p:cNvGraphicFramePr>
            <a:graphicFrameLocks noGrp="1"/>
          </p:cNvGraphicFramePr>
          <p:nvPr/>
        </p:nvGraphicFramePr>
        <p:xfrm>
          <a:off x="0" y="0"/>
          <a:ext cx="9143998" cy="6858000"/>
        </p:xfrm>
        <a:graphic>
          <a:graphicData uri="http://schemas.openxmlformats.org/drawingml/2006/table">
            <a:tbl>
              <a:tblPr/>
              <a:tblGrid>
                <a:gridCol w="1034321">
                  <a:extLst>
                    <a:ext uri="{9D8B030D-6E8A-4147-A177-3AD203B41FA5}">
                      <a16:colId xmlns:a16="http://schemas.microsoft.com/office/drawing/2014/main" val="20000"/>
                    </a:ext>
                  </a:extLst>
                </a:gridCol>
                <a:gridCol w="1305431">
                  <a:extLst>
                    <a:ext uri="{9D8B030D-6E8A-4147-A177-3AD203B41FA5}">
                      <a16:colId xmlns:a16="http://schemas.microsoft.com/office/drawing/2014/main" val="20001"/>
                    </a:ext>
                  </a:extLst>
                </a:gridCol>
                <a:gridCol w="1080120">
                  <a:extLst>
                    <a:ext uri="{9D8B030D-6E8A-4147-A177-3AD203B41FA5}">
                      <a16:colId xmlns:a16="http://schemas.microsoft.com/office/drawing/2014/main" val="20002"/>
                    </a:ext>
                  </a:extLst>
                </a:gridCol>
                <a:gridCol w="1368152">
                  <a:extLst>
                    <a:ext uri="{9D8B030D-6E8A-4147-A177-3AD203B41FA5}">
                      <a16:colId xmlns:a16="http://schemas.microsoft.com/office/drawing/2014/main" val="20003"/>
                    </a:ext>
                  </a:extLst>
                </a:gridCol>
                <a:gridCol w="1016428">
                  <a:extLst>
                    <a:ext uri="{9D8B030D-6E8A-4147-A177-3AD203B41FA5}">
                      <a16:colId xmlns:a16="http://schemas.microsoft.com/office/drawing/2014/main" val="20004"/>
                    </a:ext>
                  </a:extLst>
                </a:gridCol>
                <a:gridCol w="1018376">
                  <a:extLst>
                    <a:ext uri="{9D8B030D-6E8A-4147-A177-3AD203B41FA5}">
                      <a16:colId xmlns:a16="http://schemas.microsoft.com/office/drawing/2014/main" val="20005"/>
                    </a:ext>
                  </a:extLst>
                </a:gridCol>
                <a:gridCol w="1205556">
                  <a:extLst>
                    <a:ext uri="{9D8B030D-6E8A-4147-A177-3AD203B41FA5}">
                      <a16:colId xmlns:a16="http://schemas.microsoft.com/office/drawing/2014/main" val="20006"/>
                    </a:ext>
                  </a:extLst>
                </a:gridCol>
                <a:gridCol w="1115614">
                  <a:extLst>
                    <a:ext uri="{9D8B030D-6E8A-4147-A177-3AD203B41FA5}">
                      <a16:colId xmlns:a16="http://schemas.microsoft.com/office/drawing/2014/main" val="20007"/>
                    </a:ext>
                  </a:extLst>
                </a:gridCol>
              </a:tblGrid>
              <a:tr h="506463">
                <a:tc gridSpan="8">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2400" b="1" i="0" u="none" strike="noStrike" cap="none" normalizeH="0" baseline="0" dirty="0">
                        <a:ln>
                          <a:noFill/>
                        </a:ln>
                        <a:solidFill>
                          <a:srgbClr val="FFFFFF"/>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333399"/>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709048">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المثابرة في ال</a:t>
                      </a:r>
                      <a:r>
                        <a:rPr kumimoji="0" lang="ar-JO"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إ</a:t>
                      </a:r>
                      <a:r>
                        <a:rPr kumimoji="0"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ضطهاد</a:t>
                      </a:r>
                      <a:endParaRPr kumimoji="0" lang="en-US"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chemeClr val="accent1"/>
                    </a:solidFill>
                  </a:tcPr>
                </a:tc>
                <a:tc hMerge="1">
                  <a:txBody>
                    <a:bodyPr/>
                    <a:lstStyle/>
                    <a:p>
                      <a:endParaRPr lang="en-US"/>
                    </a:p>
                  </a:txBody>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يوم</a:t>
                      </a:r>
                      <a:r>
                        <a:rPr kumimoji="1" lang="ar-JO"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 الرب</a:t>
                      </a: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 لا يزال في المستقبل</a:t>
                      </a:r>
                      <a:endParaRPr kumimoji="0" lang="en-US"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chemeClr val="accent1"/>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CDCB"/>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CDCB"/>
                    </a:solidFill>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تأديب الخمول</a:t>
                      </a:r>
                      <a:endParaRPr kumimoji="0" lang="en-US"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chemeClr val="accent1"/>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546355">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الإصحاح 1</a:t>
                      </a:r>
                      <a:endParaRPr kumimoji="0" lang="en-US"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chemeClr val="bg1"/>
                    </a:solidFill>
                  </a:tcPr>
                </a:tc>
                <a:tc hMerge="1">
                  <a:txBody>
                    <a:bodyPr/>
                    <a:lstStyle/>
                    <a:p>
                      <a:endParaRPr lang="en-US"/>
                    </a:p>
                  </a:txBody>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AE" sz="1800" b="1" i="0" u="none" strike="noStrike" cap="none" normalizeH="0" baseline="0" dirty="0">
                          <a:ln>
                            <a:noFill/>
                          </a:ln>
                          <a:solidFill>
                            <a:srgbClr val="000090"/>
                          </a:solidFill>
                          <a:effectLst/>
                          <a:latin typeface="Arial" panose="020B0604020202020204" pitchFamily="34" charset="0"/>
                          <a:ea typeface="Accordance" panose="00000400000000000000" pitchFamily="2" charset="-79"/>
                          <a:cs typeface="Arial" panose="020B0604020202020204" pitchFamily="34" charset="0"/>
                        </a:rPr>
                        <a:t>الإصحاح 2</a:t>
                      </a: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chemeClr val="bg1"/>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E8E7"/>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E8E7"/>
                    </a:solidFill>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الإصحاح 3</a:t>
                      </a: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chemeClr val="bg1"/>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2"/>
                  </a:ext>
                </a:extLst>
              </a:tr>
              <a:tr h="546355">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عاطفي</a:t>
                      </a:r>
                      <a:endParaRPr kumimoji="0" lang="en-US"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hMerge="1">
                  <a:txBody>
                    <a:bodyPr/>
                    <a:lstStyle/>
                    <a:p>
                      <a:endParaRPr lang="en-US"/>
                    </a:p>
                  </a:txBody>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AE" sz="1800" b="1" i="0" u="none" strike="noStrike" cap="none" normalizeH="0" baseline="0" dirty="0">
                          <a:ln>
                            <a:noFill/>
                          </a:ln>
                          <a:solidFill>
                            <a:srgbClr val="000090"/>
                          </a:solidFill>
                          <a:effectLst/>
                          <a:latin typeface="Arial" panose="020B0604020202020204" pitchFamily="34" charset="0"/>
                          <a:ea typeface="Accordance" panose="00000400000000000000" pitchFamily="2" charset="-79"/>
                          <a:cs typeface="Arial" panose="020B0604020202020204" pitchFamily="34" charset="0"/>
                        </a:rPr>
                        <a:t>لاهوتي</a:t>
                      </a:r>
                      <a:endParaRPr kumimoji="0" lang="en-US" sz="1800" b="1" i="0" u="none" strike="noStrike" cap="none" normalizeH="0" baseline="0" dirty="0">
                        <a:ln>
                          <a:noFill/>
                        </a:ln>
                        <a:solidFill>
                          <a:srgbClr val="000090"/>
                        </a:solidFill>
                        <a:effectLst/>
                        <a:latin typeface="Arial" panose="020B0604020202020204" pitchFamily="34" charset="0"/>
                        <a:ea typeface="Accordance" panose="00000400000000000000" pitchFamily="2" charset="-79"/>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CDCB"/>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CDCB"/>
                    </a:solidFill>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عملي</a:t>
                      </a:r>
                      <a:endParaRPr kumimoji="0" lang="en-US"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3"/>
                  </a:ext>
                </a:extLst>
              </a:tr>
              <a:tr h="780507">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تشجيع</a:t>
                      </a:r>
                    </a:p>
                    <a:p>
                      <a:pPr marL="0" marR="0" lvl="0" indent="0" algn="ctr" defTabSz="457200" rtl="0" eaLnBrk="1" fontAlgn="base" latinLnBrk="0" hangingPunct="1">
                        <a:lnSpc>
                          <a:spcPct val="100000"/>
                        </a:lnSpc>
                        <a:spcBef>
                          <a:spcPct val="0"/>
                        </a:spcBef>
                        <a:spcAft>
                          <a:spcPct val="0"/>
                        </a:spcAft>
                        <a:buClrTx/>
                        <a:buSzTx/>
                        <a:buFontTx/>
                        <a:buNone/>
                        <a:tabLst/>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في ال</a:t>
                      </a:r>
                      <a:r>
                        <a:rPr kumimoji="1" lang="ar-JO"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إ</a:t>
                      </a: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ضطهاد</a:t>
                      </a:r>
                      <a:endParaRPr kumimoji="1" lang="en-GB"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AE" sz="1800" b="1" i="0" u="none" strike="noStrike" cap="none" normalizeH="0" baseline="0" dirty="0">
                          <a:ln>
                            <a:noFill/>
                          </a:ln>
                          <a:solidFill>
                            <a:srgbClr val="000090"/>
                          </a:solidFill>
                          <a:effectLst/>
                          <a:latin typeface="Arial" panose="020B0604020202020204" pitchFamily="34" charset="0"/>
                          <a:ea typeface="Accordance" panose="00000400000000000000" pitchFamily="2" charset="-79"/>
                          <a:cs typeface="Arial" panose="020B0604020202020204" pitchFamily="34" charset="0"/>
                        </a:rPr>
                        <a:t>تفسير</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AE" sz="1800" b="1" i="0" u="none" strike="noStrike" cap="none" normalizeH="0" baseline="0" dirty="0">
                          <a:ln>
                            <a:noFill/>
                          </a:ln>
                          <a:solidFill>
                            <a:srgbClr val="000090"/>
                          </a:solidFill>
                          <a:effectLst/>
                          <a:latin typeface="Arial" panose="020B0604020202020204" pitchFamily="34" charset="0"/>
                          <a:ea typeface="Accordance" panose="00000400000000000000" pitchFamily="2" charset="-79"/>
                          <a:cs typeface="Arial" panose="020B0604020202020204" pitchFamily="34" charset="0"/>
                        </a:rPr>
                        <a:t>اليوم</a:t>
                      </a:r>
                      <a:endParaRPr kumimoji="0" lang="en-US" sz="1800" b="1" i="0" u="none" strike="noStrike" cap="none" normalizeH="0" baseline="0" dirty="0">
                        <a:ln>
                          <a:noFill/>
                        </a:ln>
                        <a:solidFill>
                          <a:srgbClr val="000090"/>
                        </a:solidFill>
                        <a:effectLst/>
                        <a:latin typeface="Arial" panose="020B0604020202020204" pitchFamily="34" charset="0"/>
                        <a:ea typeface="Accordance" panose="00000400000000000000" pitchFamily="2" charset="-79"/>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E8E7"/>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E8E7"/>
                    </a:solidFill>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إرشاد في حياة</a:t>
                      </a:r>
                    </a:p>
                    <a:p>
                      <a:pPr marL="0" marR="0" lvl="0" indent="0" algn="ctr" defTabSz="457200" rtl="0" eaLnBrk="1" fontAlgn="base" latinLnBrk="0" hangingPunct="1">
                        <a:lnSpc>
                          <a:spcPct val="100000"/>
                        </a:lnSpc>
                        <a:spcBef>
                          <a:spcPct val="0"/>
                        </a:spcBef>
                        <a:spcAft>
                          <a:spcPct val="0"/>
                        </a:spcAft>
                        <a:buClrTx/>
                        <a:buSzTx/>
                        <a:buFontTx/>
                        <a:buNone/>
                        <a:tabLst/>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الجسد</a:t>
                      </a:r>
                      <a:endParaRPr kumimoji="1" lang="en-GB"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4"/>
                  </a:ext>
                </a:extLst>
              </a:tr>
              <a:tr h="709048">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المؤمنين </a:t>
                      </a:r>
                    </a:p>
                    <a:p>
                      <a:pPr marL="0" marR="0" lvl="0" indent="0" algn="ctr" defTabSz="457200" rtl="0" eaLnBrk="1" fontAlgn="base" latinLnBrk="0" hangingPunct="1">
                        <a:lnSpc>
                          <a:spcPct val="100000"/>
                        </a:lnSpc>
                        <a:spcBef>
                          <a:spcPct val="0"/>
                        </a:spcBef>
                        <a:spcAft>
                          <a:spcPct val="0"/>
                        </a:spcAft>
                        <a:buClrTx/>
                        <a:buSzTx/>
                        <a:buFontTx/>
                        <a:buNone/>
                        <a:tabLst/>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المحبطين</a:t>
                      </a:r>
                      <a:endParaRPr kumimoji="1" lang="en-GB"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hMerge="1">
                  <a:txBody>
                    <a:bodyPr/>
                    <a:lstStyle/>
                    <a:p>
                      <a:endParaRPr lang="en-US"/>
                    </a:p>
                  </a:txBody>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AE" sz="1800" b="1" i="0" u="none" strike="noStrike" cap="none" normalizeH="0" baseline="0" dirty="0">
                          <a:ln>
                            <a:noFill/>
                          </a:ln>
                          <a:solidFill>
                            <a:srgbClr val="000090"/>
                          </a:solidFill>
                          <a:effectLst/>
                          <a:latin typeface="Arial" panose="020B0604020202020204" pitchFamily="34" charset="0"/>
                          <a:ea typeface="Accordance" panose="00000400000000000000" pitchFamily="2" charset="-79"/>
                          <a:cs typeface="Arial" panose="020B0604020202020204" pitchFamily="34" charset="0"/>
                        </a:rPr>
                        <a:t>المؤمنين</a:t>
                      </a:r>
                    </a:p>
                    <a:p>
                      <a:pPr marL="0" marR="0" lvl="0" indent="0" algn="ctr" defTabSz="457200" rtl="0" eaLnBrk="1" fontAlgn="base" latinLnBrk="0" hangingPunct="1">
                        <a:lnSpc>
                          <a:spcPct val="100000"/>
                        </a:lnSpc>
                        <a:spcBef>
                          <a:spcPct val="0"/>
                        </a:spcBef>
                        <a:spcAft>
                          <a:spcPct val="0"/>
                        </a:spcAft>
                        <a:buClrTx/>
                        <a:buSzTx/>
                        <a:buFontTx/>
                        <a:buNone/>
                        <a:tabLst/>
                      </a:pPr>
                      <a:r>
                        <a:rPr kumimoji="1" lang="ar-AE" sz="1800" b="1" i="0" u="none" strike="noStrike" cap="none" normalizeH="0" baseline="0" dirty="0">
                          <a:ln>
                            <a:noFill/>
                          </a:ln>
                          <a:solidFill>
                            <a:srgbClr val="000090"/>
                          </a:solidFill>
                          <a:effectLst/>
                          <a:latin typeface="Arial" panose="020B0604020202020204" pitchFamily="34" charset="0"/>
                          <a:ea typeface="Accordance" panose="00000400000000000000" pitchFamily="2" charset="-79"/>
                          <a:cs typeface="Arial" panose="020B0604020202020204" pitchFamily="34" charset="0"/>
                        </a:rPr>
                        <a:t>المضطربين</a:t>
                      </a:r>
                      <a:endParaRPr kumimoji="0" lang="en-US" sz="1800" b="1" i="0" u="none" strike="noStrike" cap="none" normalizeH="0" baseline="0" dirty="0">
                        <a:ln>
                          <a:noFill/>
                        </a:ln>
                        <a:solidFill>
                          <a:srgbClr val="000090"/>
                        </a:solidFill>
                        <a:effectLst/>
                        <a:latin typeface="Arial" panose="020B0604020202020204" pitchFamily="34" charset="0"/>
                        <a:ea typeface="Accordance" panose="00000400000000000000" pitchFamily="2" charset="-79"/>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CDCB"/>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CDCB"/>
                    </a:solidFill>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المؤمنين</a:t>
                      </a:r>
                    </a:p>
                    <a:p>
                      <a:pPr marL="0" marR="0" lvl="0" indent="0" algn="ctr" defTabSz="457200" rtl="0" eaLnBrk="1" fontAlgn="base" latinLnBrk="0" hangingPunct="1">
                        <a:lnSpc>
                          <a:spcPct val="100000"/>
                        </a:lnSpc>
                        <a:spcBef>
                          <a:spcPct val="0"/>
                        </a:spcBef>
                        <a:spcAft>
                          <a:spcPct val="0"/>
                        </a:spcAft>
                        <a:buClrTx/>
                        <a:buSzTx/>
                        <a:buFontTx/>
                        <a:buNone/>
                        <a:tabLst/>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المتمردين</a:t>
                      </a:r>
                      <a:endParaRPr kumimoji="0" lang="en-US"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5"/>
                  </a:ext>
                </a:extLst>
              </a:tr>
              <a:tr h="709048">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تصحيح</a:t>
                      </a:r>
                    </a:p>
                    <a:p>
                      <a:pPr marL="0" marR="0" lvl="0" indent="0" algn="ctr" defTabSz="457200" rtl="0" eaLnBrk="1" fontAlgn="base" latinLnBrk="0" hangingPunct="1">
                        <a:lnSpc>
                          <a:spcPct val="100000"/>
                        </a:lnSpc>
                        <a:spcBef>
                          <a:spcPct val="0"/>
                        </a:spcBef>
                        <a:spcAft>
                          <a:spcPct val="0"/>
                        </a:spcAft>
                        <a:buClrTx/>
                        <a:buSzTx/>
                        <a:buFontTx/>
                        <a:buNone/>
                        <a:tabLst/>
                        <a:defRPr/>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وجهة </a:t>
                      </a:r>
                      <a:r>
                        <a:rPr kumimoji="1" lang="ar-JO"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ال</a:t>
                      </a: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نظر</a:t>
                      </a:r>
                      <a:endParaRPr kumimoji="1" lang="en-GB"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1" lang="ar-AE" sz="1800" b="1" i="0" u="none" strike="noStrike" cap="none" normalizeH="0" baseline="0" dirty="0">
                          <a:ln>
                            <a:noFill/>
                          </a:ln>
                          <a:solidFill>
                            <a:srgbClr val="000090"/>
                          </a:solidFill>
                          <a:effectLst/>
                          <a:latin typeface="Arial" panose="020B0604020202020204" pitchFamily="34" charset="0"/>
                          <a:ea typeface="Accordance" panose="00000400000000000000" pitchFamily="2" charset="-79"/>
                          <a:cs typeface="Arial" panose="020B0604020202020204" pitchFamily="34" charset="0"/>
                        </a:rPr>
                        <a:t>تصحيح</a:t>
                      </a:r>
                    </a:p>
                    <a:p>
                      <a:pPr marL="0" marR="0" lvl="0" indent="0" algn="ctr" defTabSz="457200" rtl="0" eaLnBrk="1" fontAlgn="base" latinLnBrk="0" hangingPunct="1">
                        <a:lnSpc>
                          <a:spcPct val="100000"/>
                        </a:lnSpc>
                        <a:spcBef>
                          <a:spcPct val="0"/>
                        </a:spcBef>
                        <a:spcAft>
                          <a:spcPct val="0"/>
                        </a:spcAft>
                        <a:buClrTx/>
                        <a:buSzTx/>
                        <a:buFontTx/>
                        <a:buNone/>
                        <a:tabLst/>
                        <a:defRPr/>
                      </a:pPr>
                      <a:r>
                        <a:rPr kumimoji="1" lang="ar-AE" sz="1800" b="1" i="0" u="none" strike="noStrike" cap="none" normalizeH="0" baseline="0" dirty="0">
                          <a:ln>
                            <a:noFill/>
                          </a:ln>
                          <a:solidFill>
                            <a:srgbClr val="000090"/>
                          </a:solidFill>
                          <a:effectLst/>
                          <a:latin typeface="Arial" panose="020B0604020202020204" pitchFamily="34" charset="0"/>
                          <a:ea typeface="Accordance" panose="00000400000000000000" pitchFamily="2" charset="-79"/>
                          <a:cs typeface="Arial" panose="020B0604020202020204" pitchFamily="34" charset="0"/>
                        </a:rPr>
                        <a:t>العقيدة</a:t>
                      </a:r>
                      <a:endParaRPr kumimoji="0" lang="en-US" sz="1800" b="1" i="0" u="none" strike="noStrike" cap="none" normalizeH="0" baseline="0" dirty="0">
                        <a:ln>
                          <a:noFill/>
                        </a:ln>
                        <a:solidFill>
                          <a:srgbClr val="000090"/>
                        </a:solidFill>
                        <a:effectLst/>
                        <a:latin typeface="Arial" panose="020B0604020202020204" pitchFamily="34" charset="0"/>
                        <a:ea typeface="Accordance" panose="00000400000000000000" pitchFamily="2" charset="-79"/>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E8E7"/>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rgbClr val="8C0000"/>
                        </a:solidFill>
                        <a:effectLst/>
                        <a:latin typeface="Tahoma" charset="0"/>
                        <a:ea typeface="ＭＳ Ｐゴシック" charset="0"/>
                        <a:cs typeface="ＭＳ Ｐゴシック" charset="0"/>
                      </a:endParaRPr>
                    </a:p>
                  </a:txBody>
                  <a:tcP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E8E7"/>
                    </a:solidFill>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تصحيح</a:t>
                      </a:r>
                    </a:p>
                    <a:p>
                      <a:pPr marL="0" marR="0" lvl="0" indent="0" algn="ctr" defTabSz="457200" rtl="0" eaLnBrk="1" fontAlgn="base" latinLnBrk="0" hangingPunct="1">
                        <a:lnSpc>
                          <a:spcPct val="100000"/>
                        </a:lnSpc>
                        <a:spcBef>
                          <a:spcPct val="0"/>
                        </a:spcBef>
                        <a:spcAft>
                          <a:spcPct val="0"/>
                        </a:spcAft>
                        <a:buClrTx/>
                        <a:buSzTx/>
                        <a:buFontTx/>
                        <a:buNone/>
                        <a:tabLst/>
                        <a:defRPr/>
                      </a:pPr>
                      <a:r>
                        <a:rPr kumimoji="1"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السلوك</a:t>
                      </a:r>
                      <a:endParaRPr kumimoji="0" lang="en-US"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6"/>
                  </a:ext>
                </a:extLst>
              </a:tr>
              <a:tr h="1046514">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AE"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تحية</a:t>
                      </a:r>
                      <a:endParaRPr kumimoji="0" lang="en-US"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AE"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الحكم</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AE"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أو</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AE"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المكافأة</a:t>
                      </a:r>
                      <a:endParaRPr kumimoji="0" lang="en-US"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AE"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الاختطاف قبل الضيقة</a:t>
                      </a: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AE"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9"/>
                          <a:cs typeface="Arial" panose="020B0604020202020204" pitchFamily="34" charset="0"/>
                        </a:rPr>
                        <a:t>المتطلبات المسبقة لضد المسيح</a:t>
                      </a:r>
                      <a:endParaRPr kumimoji="0" lang="en-US" sz="1600" b="1" i="0" u="none" strike="noStrike" cap="none" normalizeH="0" baseline="0" dirty="0">
                        <a:ln>
                          <a:noFill/>
                        </a:ln>
                        <a:solidFill>
                          <a:srgbClr val="000090"/>
                        </a:solidFill>
                        <a:effectLst/>
                        <a:latin typeface="Arial" panose="020B0604020202020204" pitchFamily="34" charset="0"/>
                        <a:ea typeface="Accordance" panose="00000400000000000000" pitchFamily="2" charset="-79"/>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AE"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تمسك بالموقف</a:t>
                      </a:r>
                      <a:endParaRPr kumimoji="0" lang="en-US"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AE"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طلبات</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AE"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 الصلاة</a:t>
                      </a: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AE"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تأديب </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AE"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الخمول</a:t>
                      </a:r>
                      <a:endParaRPr kumimoji="0" lang="en-US"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AE"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النعمة </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AE"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المُعطاءة</a:t>
                      </a:r>
                      <a:endParaRPr kumimoji="0" lang="en-US"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extLst>
                  <a:ext uri="{0D108BD9-81ED-4DB2-BD59-A6C34878D82A}">
                    <a16:rowId xmlns:a16="http://schemas.microsoft.com/office/drawing/2014/main" val="10007"/>
                  </a:ext>
                </a:extLst>
              </a:tr>
              <a:tr h="494322">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1: 1-2</a:t>
                      </a:r>
                      <a:endParaRPr kumimoji="0" lang="en-US"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1: 3-12</a:t>
                      </a:r>
                      <a:endParaRPr kumimoji="0" lang="en-US"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2: 1-2</a:t>
                      </a:r>
                      <a:endParaRPr kumimoji="0" lang="en-US"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2: 3-12</a:t>
                      </a:r>
                      <a:endParaRPr kumimoji="0" lang="en-US"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2: 13-17</a:t>
                      </a:r>
                      <a:endParaRPr kumimoji="0" lang="en-US"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3: 1-5</a:t>
                      </a:r>
                      <a:endParaRPr kumimoji="0" lang="en-US"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3: 6-15</a:t>
                      </a:r>
                      <a:endParaRPr kumimoji="0" lang="en-US"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3: 16-18</a:t>
                      </a:r>
                      <a:endParaRPr kumimoji="0" lang="en-US" sz="16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extLst>
                  <a:ext uri="{0D108BD9-81ED-4DB2-BD59-A6C34878D82A}">
                    <a16:rowId xmlns:a16="http://schemas.microsoft.com/office/drawing/2014/main" val="10008"/>
                  </a:ext>
                </a:extLst>
              </a:tr>
              <a:tr h="405170">
                <a:tc gridSpan="8">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AE"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كورنثوس</a:t>
                      </a:r>
                      <a:endParaRPr kumimoji="0" lang="en-US"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BBE0E3"/>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9"/>
                  </a:ext>
                </a:extLst>
              </a:tr>
              <a:tr h="405170">
                <a:tc gridSpan="8">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rPr>
                        <a:t>51 م</a:t>
                      </a:r>
                      <a:endParaRPr kumimoji="0" lang="en-US" sz="1800" b="1" i="0" u="none" strike="noStrike" cap="none" normalizeH="0" baseline="0" dirty="0">
                        <a:ln>
                          <a:noFill/>
                        </a:ln>
                        <a:solidFill>
                          <a:srgbClr val="000090"/>
                        </a:solidFill>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FFFFFF"/>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10"/>
                  </a:ext>
                </a:extLst>
              </a:tr>
            </a:tbl>
          </a:graphicData>
        </a:graphic>
      </p:graphicFrame>
      <p:sp>
        <p:nvSpPr>
          <p:cNvPr id="134205" name="Text Box 24"/>
          <p:cNvSpPr txBox="1">
            <a:spLocks noChangeArrowheads="1"/>
          </p:cNvSpPr>
          <p:nvPr/>
        </p:nvSpPr>
        <p:spPr bwMode="auto">
          <a:xfrm>
            <a:off x="8452675" y="0"/>
            <a:ext cx="617477" cy="40011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211</a:t>
            </a:r>
            <a:endPar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3" name="TextBox 2">
            <a:extLst>
              <a:ext uri="{FF2B5EF4-FFF2-40B4-BE49-F238E27FC236}">
                <a16:creationId xmlns:a16="http://schemas.microsoft.com/office/drawing/2014/main" id="{200008E4-8D9D-3D46-BCF8-F0F92FCEE2F9}"/>
              </a:ext>
            </a:extLst>
          </p:cNvPr>
          <p:cNvSpPr txBox="1"/>
          <p:nvPr/>
        </p:nvSpPr>
        <p:spPr>
          <a:xfrm>
            <a:off x="10842" y="14162"/>
            <a:ext cx="2415068" cy="461665"/>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en-US" altLang="ja-JP"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r>
              <a:rPr kumimoji="1" lang="ar-JO" altLang="ja-JP"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 ت</a:t>
            </a:r>
            <a:r>
              <a:rPr kumimoji="1" lang="ar-SA" altLang="ja-JP" sz="2400" b="1" i="0" u="none" strike="noStrike" kern="1200" cap="none" spc="0" normalizeH="0" baseline="0" noProof="0" dirty="0" err="1">
                <a:ln>
                  <a:noFill/>
                </a:ln>
                <a:solidFill>
                  <a:srgbClr val="FFFFFF"/>
                </a:solidFill>
                <a:effectLst/>
                <a:uLnTx/>
                <a:uFillTx/>
                <a:latin typeface="Arial" panose="020B0604020202020204" pitchFamily="34" charset="0"/>
                <a:ea typeface="ＭＳ Ｐゴシック" charset="0"/>
                <a:cs typeface="Arial" panose="020B0604020202020204" pitchFamily="34" charset="0"/>
              </a:rPr>
              <a:t>سالونيكي</a:t>
            </a:r>
            <a:endParaRPr kumimoji="0" lang="en-US"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a:endParaRPr>
          </a:p>
        </p:txBody>
      </p:sp>
      <p:sp>
        <p:nvSpPr>
          <p:cNvPr id="6" name="TextBox 5">
            <a:extLst>
              <a:ext uri="{FF2B5EF4-FFF2-40B4-BE49-F238E27FC236}">
                <a16:creationId xmlns:a16="http://schemas.microsoft.com/office/drawing/2014/main" id="{7A536E57-9066-CA42-B160-7E433693CE06}"/>
              </a:ext>
            </a:extLst>
          </p:cNvPr>
          <p:cNvSpPr txBox="1"/>
          <p:nvPr/>
        </p:nvSpPr>
        <p:spPr>
          <a:xfrm>
            <a:off x="2398426" y="25834"/>
            <a:ext cx="3597640" cy="738664"/>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1" lang="ar-AE" altLang="ja-JP"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إصلاحات الضيقة</a:t>
            </a:r>
          </a:p>
          <a:p>
            <a:pPr marL="0" marR="0" lvl="0" indent="0" algn="ct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a:endParaRPr>
          </a:p>
        </p:txBody>
      </p:sp>
    </p:spTree>
    <p:extLst>
      <p:ext uri="{BB962C8B-B14F-4D97-AF65-F5344CB8AC3E}">
        <p14:creationId xmlns:p14="http://schemas.microsoft.com/office/powerpoint/2010/main" val="3317284921"/>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dissolve">
                                      <p:cBhvr>
                                        <p:cTn id="7"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slides/slide2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4929" name="Rectangle 2"/>
          <p:cNvSpPr>
            <a:spLocks noChangeArrowheads="1"/>
          </p:cNvSpPr>
          <p:nvPr/>
        </p:nvSpPr>
        <p:spPr bwMode="auto">
          <a:xfrm>
            <a:off x="0" y="692150"/>
            <a:ext cx="4067175" cy="1441450"/>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3366"/>
              </a:solidFill>
              <a:effectLst/>
              <a:uLnTx/>
              <a:uFillTx/>
              <a:latin typeface="Arial" panose="020B0604020202020204" pitchFamily="34" charset="0"/>
              <a:ea typeface="ＭＳ Ｐゴシック" charset="0"/>
              <a:cs typeface="Arial" panose="020B0604020202020204" pitchFamily="34" charset="0"/>
            </a:endParaRPr>
          </a:p>
        </p:txBody>
      </p:sp>
      <p:sp>
        <p:nvSpPr>
          <p:cNvPr id="124930" name="Rectangle 2"/>
          <p:cNvSpPr>
            <a:spLocks noChangeArrowheads="1"/>
          </p:cNvSpPr>
          <p:nvPr/>
        </p:nvSpPr>
        <p:spPr bwMode="auto">
          <a:xfrm>
            <a:off x="1938338" y="239713"/>
            <a:ext cx="91440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3366"/>
              </a:solidFill>
              <a:effectLst/>
              <a:uLnTx/>
              <a:uFillTx/>
              <a:latin typeface="Arial" panose="020B0604020202020204" pitchFamily="34" charset="0"/>
              <a:ea typeface="ＭＳ Ｐゴシック" charset="0"/>
              <a:cs typeface="Arial" panose="020B0604020202020204" pitchFamily="34" charset="0"/>
            </a:endParaRPr>
          </a:p>
        </p:txBody>
      </p:sp>
      <p:pic>
        <p:nvPicPr>
          <p:cNvPr id="124931" name="Picture 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724275" y="-26988"/>
            <a:ext cx="5267325" cy="628650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4932" name="Rectangle 4"/>
          <p:cNvSpPr>
            <a:spLocks noChangeArrowheads="1"/>
          </p:cNvSpPr>
          <p:nvPr/>
        </p:nvSpPr>
        <p:spPr bwMode="auto">
          <a:xfrm>
            <a:off x="2286000" y="2868613"/>
            <a:ext cx="9144000" cy="457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3366"/>
              </a:solidFill>
              <a:effectLst/>
              <a:uLnTx/>
              <a:uFillTx/>
              <a:latin typeface="Arial" panose="020B0604020202020204" pitchFamily="34" charset="0"/>
              <a:ea typeface="ＭＳ Ｐゴシック" charset="0"/>
              <a:cs typeface="Arial" panose="020B0604020202020204" pitchFamily="34" charset="0"/>
            </a:endParaRPr>
          </a:p>
        </p:txBody>
      </p:sp>
      <p:sp>
        <p:nvSpPr>
          <p:cNvPr id="124934" name="Text Box 6"/>
          <p:cNvSpPr txBox="1">
            <a:spLocks noChangeArrowheads="1"/>
          </p:cNvSpPr>
          <p:nvPr/>
        </p:nvSpPr>
        <p:spPr bwMode="auto">
          <a:xfrm>
            <a:off x="0" y="836613"/>
            <a:ext cx="3724275" cy="11525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0000"/>
                </a:solidFill>
                <a:effectLst/>
                <a:uLnTx/>
                <a:uFillTx/>
                <a:latin typeface="Arial" panose="020B0604020202020204" pitchFamily="34" charset="0"/>
                <a:ea typeface="ＭＳ Ｐゴシック" charset="0"/>
                <a:cs typeface="Arial" panose="020B0604020202020204" pitchFamily="34" charset="0"/>
              </a:rPr>
              <a:t>1 و</a:t>
            </a:r>
            <a:r>
              <a:rPr kumimoji="0" lang="ar-AE" sz="2400" b="1" i="0" u="none" strike="noStrike" kern="1200" cap="none" spc="0" normalizeH="0" baseline="0" noProof="0" dirty="0">
                <a:ln>
                  <a:noFill/>
                </a:ln>
                <a:solidFill>
                  <a:srgbClr val="002A56"/>
                </a:solidFill>
                <a:effectLst/>
                <a:uLnTx/>
                <a:uFillTx/>
                <a:latin typeface="Arial" panose="020B0604020202020204" pitchFamily="34" charset="0"/>
                <a:ea typeface="ＭＳ Ｐゴシック" charset="0"/>
                <a:cs typeface="Arial" panose="020B0604020202020204" pitchFamily="34" charset="0"/>
              </a:rPr>
              <a:t>صف إيمان أهل تسالونيكي</a:t>
            </a:r>
            <a:endParaRPr kumimoji="0" lang="en-US" sz="24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0000"/>
                </a:solidFill>
                <a:effectLst/>
                <a:uLnTx/>
                <a:uFillTx/>
                <a:latin typeface="Arial" panose="020B0604020202020204" pitchFamily="34" charset="0"/>
                <a:ea typeface="ＭＳ Ｐゴシック" charset="0"/>
                <a:cs typeface="Arial" panose="020B0604020202020204" pitchFamily="34" charset="0"/>
              </a:rPr>
              <a:t>2 ا</a:t>
            </a:r>
            <a:r>
              <a:rPr kumimoji="0" lang="ar-AE" sz="2400" b="1" i="0" u="none" strike="noStrike" kern="1200" cap="none" spc="0" normalizeH="0" baseline="0" noProof="0" dirty="0">
                <a:ln>
                  <a:noFill/>
                </a:ln>
                <a:solidFill>
                  <a:srgbClr val="002A56"/>
                </a:solidFill>
                <a:effectLst/>
                <a:uLnTx/>
                <a:uFillTx/>
                <a:latin typeface="Arial" panose="020B0604020202020204" pitchFamily="34" charset="0"/>
                <a:ea typeface="ＭＳ Ｐゴシック" charset="0"/>
                <a:cs typeface="Arial" panose="020B0604020202020204" pitchFamily="34" charset="0"/>
              </a:rPr>
              <a:t>ل</a:t>
            </a:r>
            <a:r>
              <a:rPr kumimoji="0" lang="ar-JO" sz="2400" b="1" i="0" u="none" strike="noStrike" kern="1200" cap="none" spc="0" normalizeH="0" baseline="0" noProof="0" dirty="0">
                <a:ln>
                  <a:noFill/>
                </a:ln>
                <a:solidFill>
                  <a:srgbClr val="002A56"/>
                </a:solidFill>
                <a:effectLst/>
                <a:uLnTx/>
                <a:uFillTx/>
                <a:latin typeface="Arial" panose="020B0604020202020204" pitchFamily="34" charset="0"/>
                <a:ea typeface="ＭＳ Ｐゴシック" charset="0"/>
                <a:cs typeface="Arial" panose="020B0604020202020204" pitchFamily="34" charset="0"/>
              </a:rPr>
              <a:t>إ</a:t>
            </a:r>
            <a:r>
              <a:rPr kumimoji="0" lang="ar-AE" sz="2400" b="1" i="0" u="none" strike="noStrike" kern="1200" cap="none" spc="0" normalizeH="0" baseline="0" noProof="0" dirty="0">
                <a:ln>
                  <a:noFill/>
                </a:ln>
                <a:solidFill>
                  <a:srgbClr val="002A56"/>
                </a:solidFill>
                <a:effectLst/>
                <a:uLnTx/>
                <a:uFillTx/>
                <a:latin typeface="Arial" panose="020B0604020202020204" pitchFamily="34" charset="0"/>
                <a:ea typeface="ＭＳ Ｐゴシック" charset="0"/>
                <a:cs typeface="Arial" panose="020B0604020202020204" pitchFamily="34" charset="0"/>
              </a:rPr>
              <a:t>ر</a:t>
            </a:r>
            <a:r>
              <a:rPr kumimoji="0" lang="ar-JO" sz="2400" b="1" i="0" u="none" strike="noStrike" kern="1200" cap="none" spc="0" normalizeH="0" baseline="0" noProof="0" dirty="0">
                <a:ln>
                  <a:noFill/>
                </a:ln>
                <a:solidFill>
                  <a:srgbClr val="002A56"/>
                </a:solidFill>
                <a:effectLst/>
                <a:uLnTx/>
                <a:uFillTx/>
                <a:latin typeface="Arial" panose="020B0604020202020204" pitchFamily="34" charset="0"/>
                <a:ea typeface="ＭＳ Ｐゴシック" charset="0"/>
                <a:cs typeface="Arial" panose="020B0604020202020204" pitchFamily="34" charset="0"/>
              </a:rPr>
              <a:t>ت</a:t>
            </a:r>
            <a:r>
              <a:rPr kumimoji="0" lang="ar-AE" sz="2400" b="1" i="0" u="none" strike="noStrike" kern="1200" cap="none" spc="0" normalizeH="0" baseline="0" noProof="0" dirty="0">
                <a:ln>
                  <a:noFill/>
                </a:ln>
                <a:solidFill>
                  <a:srgbClr val="002A56"/>
                </a:solidFill>
                <a:effectLst/>
                <a:uLnTx/>
                <a:uFillTx/>
                <a:latin typeface="Arial" panose="020B0604020202020204" pitchFamily="34" charset="0"/>
                <a:ea typeface="ＭＳ Ｐゴシック" charset="0"/>
                <a:cs typeface="Arial" panose="020B0604020202020204" pitchFamily="34" charset="0"/>
              </a:rPr>
              <a:t>د</a:t>
            </a:r>
            <a:r>
              <a:rPr kumimoji="0" lang="ar-JO" sz="2400" b="1" i="0" u="none" strike="noStrike" kern="1200" cap="none" spc="0" normalizeH="0" baseline="0" noProof="0" dirty="0">
                <a:ln>
                  <a:noFill/>
                </a:ln>
                <a:solidFill>
                  <a:srgbClr val="002A56"/>
                </a:solidFill>
                <a:effectLst/>
                <a:uLnTx/>
                <a:uFillTx/>
                <a:latin typeface="Arial" panose="020B0604020202020204" pitchFamily="34" charset="0"/>
                <a:ea typeface="ＭＳ Ｐゴシック" charset="0"/>
                <a:cs typeface="Arial" panose="020B0604020202020204" pitchFamily="34" charset="0"/>
              </a:rPr>
              <a:t>اد</a:t>
            </a:r>
            <a:r>
              <a:rPr kumimoji="0" lang="ar-AE" sz="2400" b="1" i="0" u="none" strike="noStrike" kern="1200" cap="none" spc="0" normalizeH="0" baseline="0" noProof="0" dirty="0">
                <a:ln>
                  <a:noFill/>
                </a:ln>
                <a:solidFill>
                  <a:srgbClr val="002A56"/>
                </a:solidFill>
                <a:effectLst/>
                <a:uLnTx/>
                <a:uFillTx/>
                <a:latin typeface="Arial" panose="020B0604020202020204" pitchFamily="34" charset="0"/>
                <a:ea typeface="ＭＳ Ｐゴシック" charset="0"/>
                <a:cs typeface="Arial" panose="020B0604020202020204" pitchFamily="34" charset="0"/>
              </a:rPr>
              <a:t> في الأيام الأخيرة</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0000"/>
                </a:solidFill>
                <a:effectLst/>
                <a:uLnTx/>
                <a:uFillTx/>
                <a:latin typeface="Arial" panose="020B0604020202020204" pitchFamily="34" charset="0"/>
                <a:ea typeface="ＭＳ Ｐゴシック" charset="0"/>
                <a:cs typeface="Arial" panose="020B0604020202020204" pitchFamily="34" charset="0"/>
              </a:rPr>
              <a:t>3 ج</a:t>
            </a:r>
            <a:r>
              <a:rPr kumimoji="0" lang="ar-AE" sz="2400" b="1" i="0" u="none" strike="noStrike" kern="1200" cap="none" spc="0" normalizeH="0" baseline="0" noProof="0" dirty="0">
                <a:ln>
                  <a:noFill/>
                </a:ln>
                <a:solidFill>
                  <a:srgbClr val="002A56"/>
                </a:solidFill>
                <a:effectLst/>
                <a:uLnTx/>
                <a:uFillTx/>
                <a:latin typeface="Arial" panose="020B0604020202020204" pitchFamily="34" charset="0"/>
                <a:ea typeface="ＭＳ Ｐゴシック" charset="0"/>
                <a:cs typeface="Arial" panose="020B0604020202020204" pitchFamily="34" charset="0"/>
              </a:rPr>
              <a:t>ني الثمار من خلال العمل</a:t>
            </a:r>
            <a:endParaRPr kumimoji="0" lang="en-US" sz="2400" b="1" i="0" u="none" strike="noStrike" kern="1200" cap="none" spc="0" normalizeH="0" baseline="0" noProof="0" dirty="0">
              <a:ln>
                <a:noFill/>
              </a:ln>
              <a:solidFill>
                <a:srgbClr val="002A56"/>
              </a:solidFill>
              <a:effectLst/>
              <a:uLnTx/>
              <a:uFillTx/>
              <a:latin typeface="Arial" panose="020B0604020202020204" pitchFamily="34" charset="0"/>
              <a:ea typeface="ＭＳ Ｐゴシック" charset="0"/>
              <a:cs typeface="Arial" panose="020B0604020202020204" pitchFamily="34" charset="0"/>
            </a:endParaRPr>
          </a:p>
        </p:txBody>
      </p:sp>
      <p:sp>
        <p:nvSpPr>
          <p:cNvPr id="2" name="Title 1"/>
          <p:cNvSpPr>
            <a:spLocks noGrp="1"/>
          </p:cNvSpPr>
          <p:nvPr>
            <p:ph type="title" idx="4294967295"/>
          </p:nvPr>
        </p:nvSpPr>
        <p:spPr>
          <a:xfrm>
            <a:off x="0" y="3989730"/>
            <a:ext cx="4300538" cy="1425497"/>
          </a:xfrm>
          <a:solidFill>
            <a:schemeClr val="bg1"/>
          </a:solidFill>
        </p:spPr>
        <p:txBody>
          <a:bodyPr anchor="ctr"/>
          <a:lstStyle/>
          <a:p>
            <a:pPr marL="176213" eaLnBrk="1" hangingPunct="1">
              <a:defRPr/>
            </a:pPr>
            <a:r>
              <a:rPr lang="ar-JO" kern="1200" dirty="0">
                <a:solidFill>
                  <a:srgbClr val="070000"/>
                </a:solidFill>
                <a:ea typeface="ＭＳ Ｐゴシック"/>
                <a:cs typeface="Arial" panose="020B0604020202020204" pitchFamily="34" charset="0"/>
              </a:rPr>
              <a:t>2</a:t>
            </a:r>
            <a:r>
              <a:rPr lang="ar-AE" kern="1200" dirty="0">
                <a:solidFill>
                  <a:srgbClr val="070000"/>
                </a:solidFill>
                <a:ea typeface="ＭＳ Ｐゴシック"/>
                <a:cs typeface="Arial" panose="020B0604020202020204" pitchFamily="34" charset="0"/>
              </a:rPr>
              <a:t> تسالونيكي</a:t>
            </a:r>
            <a:endParaRPr lang="en-US" sz="6600" dirty="0">
              <a:solidFill>
                <a:srgbClr val="070000"/>
              </a:solidFill>
              <a:cs typeface="Arial" panose="020B0604020202020204" pitchFamily="34" charset="0"/>
            </a:endParaRPr>
          </a:p>
        </p:txBody>
      </p:sp>
      <p:sp>
        <p:nvSpPr>
          <p:cNvPr id="9" name="Rectangle 3"/>
          <p:cNvSpPr txBox="1">
            <a:spLocks noChangeArrowheads="1"/>
          </p:cNvSpPr>
          <p:nvPr/>
        </p:nvSpPr>
        <p:spPr bwMode="auto">
          <a:xfrm>
            <a:off x="0" y="6335106"/>
            <a:ext cx="9144000" cy="522894"/>
          </a:xfrm>
          <a:prstGeom prst="rect">
            <a:avLst/>
          </a:prstGeom>
          <a:solidFill>
            <a:srgbClr val="000000"/>
          </a:solidFill>
          <a:ln>
            <a:noFill/>
          </a:ln>
          <a:effectLst>
            <a:outerShdw blurRad="63500" dist="35921" dir="2700000" algn="ctr" rotWithShape="0">
              <a:srgbClr val="808080">
                <a:alpha val="74998"/>
              </a:srgbClr>
            </a:outerShdw>
          </a:effectLst>
          <a:extLs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AE" sz="2400" b="1" i="0"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Arial" panose="020B0604020202020204" pitchFamily="34" charset="0"/>
              </a:rPr>
              <a:t>باري هدلستون، الكتاب المقدس الأبجدي.</a:t>
            </a:r>
            <a:endParaRPr kumimoji="0" lang="en-US" sz="2400" b="1" i="0"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Arial" panose="020B0604020202020204" pitchFamily="34" charset="0"/>
            </a:endParaRPr>
          </a:p>
        </p:txBody>
      </p:sp>
    </p:spTree>
    <p:extLst>
      <p:ext uri="{BB962C8B-B14F-4D97-AF65-F5344CB8AC3E}">
        <p14:creationId xmlns:p14="http://schemas.microsoft.com/office/powerpoint/2010/main" val="99083929"/>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checkerboard(across)">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animBg="1"/>
    </p:bldLst>
  </p:timing>
</p:sld>
</file>

<file path=ppt/slides/slide2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367618" name="Picture 2" descr="http://www.braindirector.com/wp-content/uploads/2015/01/how-to-affirm-others.jpg">
            <a:extLst>
              <a:ext uri="{FF2B5EF4-FFF2-40B4-BE49-F238E27FC236}">
                <a16:creationId xmlns:a16="http://schemas.microsoft.com/office/drawing/2014/main" id="{D6BB9142-8091-DB4E-AD43-17A1E4B7483E}"/>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6441" r="5413"/>
          <a:stretch/>
        </p:blipFill>
        <p:spPr bwMode="auto">
          <a:xfrm>
            <a:off x="0" y="-38597"/>
            <a:ext cx="9204404" cy="6131422"/>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0" y="3789053"/>
            <a:ext cx="9144000"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٢ تسالونيكي</a:t>
            </a:r>
            <a:endParaRPr kumimoji="0" lang="en-US" sz="5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478937"/>
            <a:ext cx="9204403" cy="1446653"/>
          </a:xfrm>
          <a:effectLst>
            <a:outerShdw blurRad="63500" dist="35921" dir="2700000" algn="ctr" rotWithShape="0">
              <a:schemeClr val="tx2">
                <a:alpha val="74998"/>
              </a:schemeClr>
            </a:outerShdw>
          </a:effectLst>
        </p:spPr>
        <p:txBody>
          <a:bodyPr/>
          <a:lstStyle/>
          <a:p>
            <a:pPr>
              <a:defRPr/>
            </a:pPr>
            <a:r>
              <a:rPr lang="ar-JO" sz="8800" dirty="0">
                <a:effectLst>
                  <a:glow rad="127000">
                    <a:schemeClr val="tx1"/>
                  </a:glow>
                </a:effectLst>
                <a:ea typeface="ＭＳ Ｐゴシック" charset="0"/>
              </a:rPr>
              <a:t>كن متأكداً</a:t>
            </a:r>
            <a:endParaRPr lang="en-US" sz="8800" dirty="0">
              <a:effectLst>
                <a:glow rad="127000">
                  <a:schemeClr val="tx1"/>
                </a:glow>
              </a:effectLst>
              <a:ea typeface="ＭＳ Ｐゴシック" charset="0"/>
            </a:endParaRP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جريفيث</a:t>
            </a: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a:t>
            </a:r>
            <a:endPar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Tree>
    <p:extLst>
      <p:ext uri="{BB962C8B-B14F-4D97-AF65-F5344CB8AC3E}">
        <p14:creationId xmlns:p14="http://schemas.microsoft.com/office/powerpoint/2010/main" val="1572820826"/>
      </p:ext>
    </p:extLst>
  </p:cSld>
  <p:clrMapOvr>
    <a:masterClrMapping/>
  </p:clrMapOvr>
  <p:transition/>
</p:sld>
</file>

<file path=ppt/slides/slide2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78882" name="Picture 2" descr="https://personalexcellence.co/files/affirmation-self-love-c.jpg">
            <a:extLst>
              <a:ext uri="{FF2B5EF4-FFF2-40B4-BE49-F238E27FC236}">
                <a16:creationId xmlns:a16="http://schemas.microsoft.com/office/drawing/2014/main" id="{729C0BC0-B92E-BA44-B402-6E957D26E02C}"/>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 y="1711325"/>
            <a:ext cx="9144000" cy="5146675"/>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0"/>
            <a:ext cx="9144000" cy="1711325"/>
          </a:xfrm>
          <a:effectLst>
            <a:outerShdw blurRad="63500" dist="35921" dir="2700000" algn="ctr" rotWithShape="0">
              <a:schemeClr val="tx2">
                <a:alpha val="74998"/>
              </a:schemeClr>
            </a:outerShdw>
          </a:effectLst>
        </p:spPr>
        <p:txBody>
          <a:bodyPr/>
          <a:lstStyle/>
          <a:p>
            <a:pPr>
              <a:defRPr/>
            </a:pPr>
            <a:r>
              <a:rPr lang="ar-JO" sz="4800" dirty="0">
                <a:effectLst>
                  <a:glow rad="127000">
                    <a:schemeClr val="tx1"/>
                  </a:glow>
                </a:effectLst>
                <a:ea typeface="ＭＳ Ｐゴシック" charset="0"/>
              </a:rPr>
              <a:t>هل التأكيد الذاتي كافي؟</a:t>
            </a:r>
            <a:endParaRPr lang="en-US" sz="4800" dirty="0">
              <a:effectLst>
                <a:glow rad="127000">
                  <a:schemeClr val="tx1"/>
                </a:glow>
              </a:effectLst>
              <a:ea typeface="ＭＳ Ｐゴシック" charset="0"/>
            </a:endParaRPr>
          </a:p>
        </p:txBody>
      </p:sp>
      <p:grpSp>
        <p:nvGrpSpPr>
          <p:cNvPr id="3" name="Group 2">
            <a:extLst>
              <a:ext uri="{FF2B5EF4-FFF2-40B4-BE49-F238E27FC236}">
                <a16:creationId xmlns:a16="http://schemas.microsoft.com/office/drawing/2014/main" id="{B23EC509-1732-D246-8DC2-3A421013C8AB}"/>
              </a:ext>
            </a:extLst>
          </p:cNvPr>
          <p:cNvGrpSpPr/>
          <p:nvPr/>
        </p:nvGrpSpPr>
        <p:grpSpPr>
          <a:xfrm>
            <a:off x="4698046" y="1321695"/>
            <a:ext cx="4188625" cy="3829419"/>
            <a:chOff x="4698046" y="1321695"/>
            <a:chExt cx="4188625" cy="3829419"/>
          </a:xfrm>
        </p:grpSpPr>
        <p:pic>
          <p:nvPicPr>
            <p:cNvPr id="378884" name="Picture 4" descr="https://rlv.zcache.com/self_affirmation_large_tote_bag-r19f03dd513704774a3186a55427fd62f_eeyjf_8byvr_307.jpg?rvtype=content">
              <a:extLst>
                <a:ext uri="{FF2B5EF4-FFF2-40B4-BE49-F238E27FC236}">
                  <a16:creationId xmlns:a16="http://schemas.microsoft.com/office/drawing/2014/main" id="{2911846C-95D5-5A4F-892A-B694687C52D3}"/>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rot="20408102">
              <a:off x="5057252" y="1321695"/>
              <a:ext cx="3829419" cy="3829419"/>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a:extLst>
                <a:ext uri="{FF2B5EF4-FFF2-40B4-BE49-F238E27FC236}">
                  <a16:creationId xmlns:a16="http://schemas.microsoft.com/office/drawing/2014/main" id="{1881B008-D226-1A48-B6F2-3B93616A28A9}"/>
                </a:ext>
              </a:extLst>
            </p:cNvPr>
            <p:cNvSpPr/>
            <p:nvPr/>
          </p:nvSpPr>
          <p:spPr bwMode="auto">
            <a:xfrm rot="20459985">
              <a:off x="4698046" y="1418581"/>
              <a:ext cx="3810663" cy="1728000"/>
            </a:xfrm>
            <a:prstGeom prst="rect">
              <a:avLst/>
            </a:prstGeom>
            <a:solidFill>
              <a:schemeClr val="bg1"/>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mn-ea"/>
                <a:cs typeface="+mn-cs"/>
              </a:endParaRPr>
            </a:p>
          </p:txBody>
        </p:sp>
      </p:grpSp>
      <p:sp>
        <p:nvSpPr>
          <p:cNvPr id="5" name="TextBox 4">
            <a:extLst>
              <a:ext uri="{FF2B5EF4-FFF2-40B4-BE49-F238E27FC236}">
                <a16:creationId xmlns:a16="http://schemas.microsoft.com/office/drawing/2014/main" id="{59E13B0B-F128-7045-AF5D-AE29D16DDED0}"/>
              </a:ext>
            </a:extLst>
          </p:cNvPr>
          <p:cNvSpPr txBox="1"/>
          <p:nvPr/>
        </p:nvSpPr>
        <p:spPr>
          <a:xfrm rot="20045365">
            <a:off x="4702297" y="2056850"/>
            <a:ext cx="3938694" cy="523220"/>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AE" altLang="zh-CN" sz="28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من هو أروع شخص اليوم؟</a:t>
            </a:r>
            <a:endParaRPr kumimoji="0" lang="en-GB" sz="28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9" name="Rectangle 8">
            <a:extLst>
              <a:ext uri="{FF2B5EF4-FFF2-40B4-BE49-F238E27FC236}">
                <a16:creationId xmlns:a16="http://schemas.microsoft.com/office/drawing/2014/main" id="{D5F05BDA-6E9F-5A45-9FAF-D2314B4A1FC6}"/>
              </a:ext>
            </a:extLst>
          </p:cNvPr>
          <p:cNvSpPr/>
          <p:nvPr/>
        </p:nvSpPr>
        <p:spPr bwMode="auto">
          <a:xfrm>
            <a:off x="684249" y="4930270"/>
            <a:ext cx="7815265" cy="1451057"/>
          </a:xfrm>
          <a:prstGeom prst="rect">
            <a:avLst/>
          </a:prstGeom>
          <a:gradFill>
            <a:gsLst>
              <a:gs pos="0">
                <a:schemeClr val="accent1">
                  <a:lumMod val="5000"/>
                  <a:lumOff val="95000"/>
                </a:schemeClr>
              </a:gs>
              <a:gs pos="100000">
                <a:srgbClr val="FFFFCC"/>
              </a:gs>
            </a:gsLst>
            <a:lin ang="5400000" scaled="1"/>
          </a:grad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mn-ea"/>
              <a:cs typeface="+mn-cs"/>
            </a:endParaRPr>
          </a:p>
        </p:txBody>
      </p:sp>
      <p:sp>
        <p:nvSpPr>
          <p:cNvPr id="10" name="TextBox 9">
            <a:extLst>
              <a:ext uri="{FF2B5EF4-FFF2-40B4-BE49-F238E27FC236}">
                <a16:creationId xmlns:a16="http://schemas.microsoft.com/office/drawing/2014/main" id="{37496ECE-EAA9-B24F-B97C-280D887A65F4}"/>
              </a:ext>
            </a:extLst>
          </p:cNvPr>
          <p:cNvSpPr txBox="1"/>
          <p:nvPr/>
        </p:nvSpPr>
        <p:spPr>
          <a:xfrm>
            <a:off x="798265" y="5156704"/>
            <a:ext cx="7815265" cy="769441"/>
          </a:xfrm>
          <a:prstGeom prst="rect">
            <a:avLst/>
          </a:prstGeom>
          <a:noFill/>
        </p:spPr>
        <p:txBody>
          <a:bodyPr wrap="square" rtlCol="0">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AE" altLang="zh-CN" sz="4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أنا أحب نفسي بشكل غير مشروط</a:t>
            </a:r>
            <a:endParaRPr kumimoji="0" lang="en-GB" sz="4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11" name="Rectangle 2">
            <a:extLst>
              <a:ext uri="{FF2B5EF4-FFF2-40B4-BE49-F238E27FC236}">
                <a16:creationId xmlns:a16="http://schemas.microsoft.com/office/drawing/2014/main" id="{ECCB83EE-AE24-0547-AFCA-6E7CE96CD6F9}"/>
              </a:ext>
            </a:extLst>
          </p:cNvPr>
          <p:cNvSpPr txBox="1">
            <a:spLocks noChangeArrowheads="1"/>
          </p:cNvSpPr>
          <p:nvPr/>
        </p:nvSpPr>
        <p:spPr bwMode="auto">
          <a:xfrm>
            <a:off x="0" y="3789053"/>
            <a:ext cx="9144000"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5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2 </a:t>
            </a:r>
            <a:r>
              <a:rPr kumimoji="0" lang="ar-SA" sz="5400" b="1" i="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تسالونيكي</a:t>
            </a:r>
            <a:endParaRPr kumimoji="0" lang="en-US" sz="5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12484921"/>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12"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animEffect transition="in" filter="strips(downLeft)">
                                      <p:cBhvr>
                                        <p:cTn id="7" dur="500"/>
                                        <p:tgtEl>
                                          <p:spTgt spid="1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 grpId="0"/>
    </p:bldLst>
  </p:timing>
</p:sld>
</file>

<file path=ppt/slides/slide27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144000" cy="1714500"/>
          </a:xfrm>
          <a:gradFill>
            <a:gsLst>
              <a:gs pos="0">
                <a:schemeClr val="tx1"/>
              </a:gs>
              <a:gs pos="100000">
                <a:schemeClr val="accent2">
                  <a:lumMod val="50000"/>
                </a:schemeClr>
              </a:gs>
            </a:gsLst>
            <a:lin ang="5400000" scaled="1"/>
          </a:gradFill>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rPr>
              <a:t>كيف </a:t>
            </a:r>
            <a:r>
              <a:rPr lang="ar-JO" sz="4800" dirty="0">
                <a:solidFill>
                  <a:srgbClr val="FFFF00"/>
                </a:solidFill>
                <a:effectLst>
                  <a:glow rad="127000">
                    <a:schemeClr val="tx1"/>
                  </a:glow>
                </a:effectLst>
                <a:ea typeface="ＭＳ Ｐゴシック" charset="0"/>
              </a:rPr>
              <a:t>يؤيد</a:t>
            </a:r>
            <a:r>
              <a:rPr lang="ar-JO" sz="4800" dirty="0">
                <a:effectLst>
                  <a:glow rad="127000">
                    <a:schemeClr val="tx1"/>
                  </a:glow>
                </a:effectLst>
                <a:ea typeface="ＭＳ Ｐゴシック" charset="0"/>
              </a:rPr>
              <a:t>نا الله عندما نواجه أوقاتاً صعبة؟</a:t>
            </a:r>
            <a:endParaRPr lang="en-US" sz="4800" dirty="0">
              <a:effectLst>
                <a:glow rad="127000">
                  <a:schemeClr val="tx1"/>
                </a:glow>
              </a:effectLst>
              <a:ea typeface="ＭＳ Ｐゴシック" charset="0"/>
            </a:endParaRPr>
          </a:p>
        </p:txBody>
      </p:sp>
      <p:pic>
        <p:nvPicPr>
          <p:cNvPr id="4" name="Picture 2" descr="Related image">
            <a:extLst>
              <a:ext uri="{FF2B5EF4-FFF2-40B4-BE49-F238E27FC236}">
                <a16:creationId xmlns:a16="http://schemas.microsoft.com/office/drawing/2014/main" id="{DC922307-7B31-6843-8E7D-8D5DE3C0254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794000" y="1792878"/>
            <a:ext cx="6350000" cy="4762500"/>
          </a:xfrm>
          <a:prstGeom prst="rect">
            <a:avLst/>
          </a:prstGeom>
          <a:noFill/>
          <a:extLst>
            <a:ext uri="{909E8E84-426E-40DD-AFC4-6F175D3DCCD1}">
              <a14:hiddenFill xmlns:a14="http://schemas.microsoft.com/office/drawing/2010/main">
                <a:solidFill>
                  <a:srgbClr val="FFFFFF"/>
                </a:solidFill>
              </a14:hiddenFill>
            </a:ext>
          </a:extLst>
        </p:spPr>
      </p:pic>
      <p:sp>
        <p:nvSpPr>
          <p:cNvPr id="5" name="Text Box 4">
            <a:extLst>
              <a:ext uri="{FF2B5EF4-FFF2-40B4-BE49-F238E27FC236}">
                <a16:creationId xmlns:a16="http://schemas.microsoft.com/office/drawing/2014/main" id="{5A5066A6-31BC-7F41-A35E-8197CCFC3A9C}"/>
              </a:ext>
            </a:extLst>
          </p:cNvPr>
          <p:cNvSpPr txBox="1">
            <a:spLocks noChangeArrowheads="1"/>
          </p:cNvSpPr>
          <p:nvPr/>
        </p:nvSpPr>
        <p:spPr bwMode="auto">
          <a:xfrm>
            <a:off x="419100" y="5279572"/>
            <a:ext cx="8305800" cy="92333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altLang="zh-CN" sz="5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3 طرق</a:t>
            </a:r>
            <a:endParaRPr kumimoji="0" lang="en-US" sz="5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6" name="Rectangle 2">
            <a:extLst>
              <a:ext uri="{FF2B5EF4-FFF2-40B4-BE49-F238E27FC236}">
                <a16:creationId xmlns:a16="http://schemas.microsoft.com/office/drawing/2014/main" id="{F4BDDEAA-CA4D-A24E-9E7B-183FC4A42FF8}"/>
              </a:ext>
            </a:extLst>
          </p:cNvPr>
          <p:cNvSpPr txBox="1">
            <a:spLocks noChangeArrowheads="1"/>
          </p:cNvSpPr>
          <p:nvPr/>
        </p:nvSpPr>
        <p:spPr bwMode="auto">
          <a:xfrm>
            <a:off x="3971637" y="5999601"/>
            <a:ext cx="4987636" cy="70788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wrap="square">
            <a:spAutoFit/>
          </a:bodyPr>
          <a:lstStyle>
            <a:defPPr>
              <a:defRPr lang="en-US"/>
            </a:defPPr>
            <a:lvl1pPr marR="0" lvl="0" indent="0" defTabSz="914400" fontAlgn="base">
              <a:lnSpc>
                <a:spcPct val="100000"/>
              </a:lnSpc>
              <a:spcBef>
                <a:spcPct val="0"/>
              </a:spcBef>
              <a:spcAft>
                <a:spcPct val="0"/>
              </a:spcAft>
              <a:buClrTx/>
              <a:buSzTx/>
              <a:buFontTx/>
              <a:buNone/>
              <a:tabLst/>
              <a:defRPr kumimoji="0" sz="5400" b="1" i="0" u="none" strike="noStrike" cap="none" spc="0" normalizeH="0" baseline="0">
                <a:ln>
                  <a:noFill/>
                </a:ln>
                <a:solidFill>
                  <a:srgbClr val="000000"/>
                </a:solidFill>
                <a:effectLst/>
                <a:uLnTx/>
                <a:uFillTx/>
                <a:latin typeface="Arial" charset="0"/>
                <a:ea typeface="ＭＳ Ｐゴシック" charset="0"/>
                <a:cs typeface="Arial" charset="0"/>
              </a:defRPr>
            </a:lvl1pPr>
            <a:lvl2pPr marL="742950" indent="-285750" eaLnBrk="0" hangingPunct="0">
              <a:defRPr sz="2400">
                <a:latin typeface="Times New Roman" charset="0"/>
                <a:ea typeface="ＭＳ Ｐゴシック" charset="0"/>
              </a:defRPr>
            </a:lvl2pPr>
            <a:lvl3pPr marL="1143000" indent="-228600" eaLnBrk="0" hangingPunct="0">
              <a:defRPr sz="2400">
                <a:latin typeface="Times New Roman" charset="0"/>
                <a:ea typeface="ＭＳ Ｐゴシック" charset="0"/>
              </a:defRPr>
            </a:lvl3pPr>
            <a:lvl4pPr marL="1600200" indent="-228600" eaLnBrk="0" hangingPunct="0">
              <a:defRPr sz="2400">
                <a:latin typeface="Times New Roman" charset="0"/>
                <a:ea typeface="ＭＳ Ｐゴシック" charset="0"/>
              </a:defRPr>
            </a:lvl4pPr>
            <a:lvl5pPr marL="2057400" indent="-228600" eaLnBrk="0" hangingPunct="0">
              <a:defRPr sz="2400">
                <a:latin typeface="Times New Roman" charset="0"/>
                <a:ea typeface="ＭＳ Ｐゴシック" charset="0"/>
              </a:defRPr>
            </a:lvl5pPr>
            <a:lvl6pPr marL="2514600" indent="-228600" eaLnBrk="0" fontAlgn="base" hangingPunct="0">
              <a:spcBef>
                <a:spcPct val="0"/>
              </a:spcBef>
              <a:spcAft>
                <a:spcPct val="0"/>
              </a:spcAft>
              <a:defRPr sz="2400">
                <a:latin typeface="Times New Roman" charset="0"/>
                <a:ea typeface="ＭＳ Ｐゴシック" charset="0"/>
              </a:defRPr>
            </a:lvl6pPr>
            <a:lvl7pPr marL="2971800" indent="-228600" eaLnBrk="0" fontAlgn="base" hangingPunct="0">
              <a:spcBef>
                <a:spcPct val="0"/>
              </a:spcBef>
              <a:spcAft>
                <a:spcPct val="0"/>
              </a:spcAft>
              <a:defRPr sz="2400">
                <a:latin typeface="Times New Roman" charset="0"/>
                <a:ea typeface="ＭＳ Ｐゴシック" charset="0"/>
              </a:defRPr>
            </a:lvl7pPr>
            <a:lvl8pPr marL="3429000" indent="-228600" eaLnBrk="0" fontAlgn="base" hangingPunct="0">
              <a:spcBef>
                <a:spcPct val="0"/>
              </a:spcBef>
              <a:spcAft>
                <a:spcPct val="0"/>
              </a:spcAft>
              <a:defRPr sz="2400">
                <a:latin typeface="Times New Roman" charset="0"/>
                <a:ea typeface="ＭＳ Ｐゴシック" charset="0"/>
              </a:defRPr>
            </a:lvl8pPr>
            <a:lvl9pPr marL="3886200" indent="-228600" eaLnBrk="0" fontAlgn="base" hangingPunct="0">
              <a:spcBef>
                <a:spcPct val="0"/>
              </a:spcBef>
              <a:spcAft>
                <a:spcPct val="0"/>
              </a:spcAft>
              <a:defRPr sz="2400">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40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2 </a:t>
            </a:r>
            <a:r>
              <a:rPr kumimoji="0" lang="ar-SA" sz="4000" b="1" i="0" u="none" strike="noStrike" kern="1200" cap="none" spc="0" normalizeH="0" baseline="0" noProof="0" dirty="0" err="1">
                <a:ln>
                  <a:noFill/>
                </a:ln>
                <a:solidFill>
                  <a:srgbClr val="000000"/>
                </a:solidFill>
                <a:effectLst/>
                <a:uLnTx/>
                <a:uFillTx/>
                <a:latin typeface="Arial" panose="020B0604020202020204" pitchFamily="34" charset="0"/>
                <a:ea typeface="ＭＳ Ｐゴシック" charset="0"/>
                <a:cs typeface="Arial" panose="020B0604020202020204" pitchFamily="34" charset="0"/>
              </a:rPr>
              <a:t>تسالونيكي</a:t>
            </a:r>
            <a:endParaRPr kumimoji="0" lang="en-US" sz="40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8232118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12"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strips(downLeft)">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76.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000090"/>
            </a:gs>
            <a:gs pos="100000">
              <a:schemeClr val="tx1"/>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5311741"/>
            <a:ext cx="9144000" cy="1555750"/>
          </a:xfrm>
          <a:effectLst>
            <a:outerShdw blurRad="63500" dist="35921" dir="2700000" algn="ctr" rotWithShape="0">
              <a:schemeClr val="tx2">
                <a:alpha val="74998"/>
              </a:schemeClr>
            </a:outerShdw>
          </a:effectLst>
        </p:spPr>
        <p:txBody>
          <a:bodyPr/>
          <a:lstStyle/>
          <a:p>
            <a:pPr>
              <a:defRPr/>
            </a:pPr>
            <a:r>
              <a:rPr lang="ar-JO" sz="5400" dirty="0">
                <a:effectLst>
                  <a:glow>
                    <a:schemeClr val="tx1"/>
                  </a:glow>
                </a:effectLst>
                <a:ea typeface="ＭＳ Ｐゴシック" charset="0"/>
              </a:rPr>
              <a:t>يؤيد الله </a:t>
            </a:r>
            <a:r>
              <a:rPr lang="ar-JO" sz="5400" dirty="0">
                <a:solidFill>
                  <a:srgbClr val="FFFF00"/>
                </a:solidFill>
                <a:effectLst>
                  <a:glow>
                    <a:schemeClr val="tx1"/>
                  </a:glow>
                </a:effectLst>
                <a:ea typeface="ＭＳ Ｐゴシック" charset="0"/>
              </a:rPr>
              <a:t>شمولياً</a:t>
            </a:r>
            <a:br>
              <a:rPr lang="en-US" sz="3600" dirty="0">
                <a:effectLst>
                  <a:glow>
                    <a:schemeClr val="tx1"/>
                  </a:glow>
                </a:effectLst>
                <a:ea typeface="ＭＳ Ｐゴシック" charset="0"/>
              </a:rPr>
            </a:br>
            <a:r>
              <a:rPr lang="en-US" sz="3600" dirty="0">
                <a:effectLst>
                  <a:glow>
                    <a:schemeClr val="tx1"/>
                  </a:glow>
                </a:effectLst>
                <a:ea typeface="ＭＳ Ｐゴシック" charset="0"/>
              </a:rPr>
              <a:t>(</a:t>
            </a:r>
            <a:r>
              <a:rPr lang="ar-JO" sz="3600" dirty="0">
                <a:effectLst>
                  <a:glow>
                    <a:schemeClr val="tx1"/>
                  </a:glow>
                </a:effectLst>
                <a:ea typeface="ＭＳ Ｐゴシック" charset="0"/>
              </a:rPr>
              <a:t>الفكرة الرئيسية في 2 تسالونيكي</a:t>
            </a:r>
            <a:r>
              <a:rPr lang="en-US" sz="3600" dirty="0">
                <a:effectLst>
                  <a:glow>
                    <a:schemeClr val="tx1"/>
                  </a:glow>
                </a:effectLst>
                <a:ea typeface="ＭＳ Ｐゴシック" charset="0"/>
              </a:rPr>
              <a:t>)</a:t>
            </a:r>
          </a:p>
        </p:txBody>
      </p:sp>
      <p:sp>
        <p:nvSpPr>
          <p:cNvPr id="4" name="Rectangle 2"/>
          <p:cNvSpPr txBox="1">
            <a:spLocks noChangeArrowheads="1"/>
          </p:cNvSpPr>
          <p:nvPr/>
        </p:nvSpPr>
        <p:spPr bwMode="auto">
          <a:xfrm>
            <a:off x="650539" y="1773238"/>
            <a:ext cx="2101295" cy="3219142"/>
          </a:xfrm>
          <a:prstGeom prst="rect">
            <a:avLst/>
          </a:prstGeom>
          <a:solidFill>
            <a:schemeClr val="bg1"/>
          </a:solidFill>
          <a:ln>
            <a:noFill/>
          </a:ln>
          <a:effectLst/>
          <a:extLs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i="0" u="none" strike="noStrike" kern="1200" cap="none" spc="-100" normalizeH="0" baseline="0" noProof="0" dirty="0">
                <a:ln>
                  <a:noFill/>
                </a:ln>
                <a:solidFill>
                  <a:srgbClr val="000090"/>
                </a:solidFill>
                <a:effectLst/>
                <a:uLnTx/>
                <a:uFillTx/>
                <a:latin typeface="Arial" panose="020B0604020202020204" pitchFamily="34" charset="0"/>
                <a:ea typeface="ＭＳ Ｐゴシック" charset="0"/>
                <a:cs typeface="Arial" panose="020B0604020202020204" pitchFamily="34" charset="0"/>
              </a:rPr>
              <a:t>المشاعر</a:t>
            </a:r>
            <a:endParaRPr kumimoji="0" lang="en-US" sz="4000" b="1" i="0" u="none" strike="noStrike" kern="1200" cap="none" spc="-100" normalizeH="0" baseline="0" noProof="0" dirty="0">
              <a:ln>
                <a:noFill/>
              </a:ln>
              <a:solidFill>
                <a:srgbClr val="00009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i="0" u="none" strike="noStrike" kern="1200" cap="none" spc="-100" normalizeH="0" baseline="0" noProof="0" dirty="0">
                <a:ln>
                  <a:noFill/>
                </a:ln>
                <a:solidFill>
                  <a:srgbClr val="000090"/>
                </a:solidFill>
                <a:effectLst/>
                <a:uLnTx/>
                <a:uFillTx/>
                <a:latin typeface="Arial" panose="020B0604020202020204" pitchFamily="34" charset="0"/>
                <a:ea typeface="ＭＳ Ｐゴシック" charset="0"/>
                <a:cs typeface="Arial" panose="020B0604020202020204" pitchFamily="34" charset="0"/>
              </a:rPr>
              <a:t>1</a:t>
            </a:r>
            <a:endParaRPr kumimoji="0" lang="en-US" sz="4000" b="1" i="0" u="none" strike="noStrike" kern="1200" cap="none" spc="-100" normalizeH="0" baseline="0" noProof="0" dirty="0">
              <a:ln>
                <a:noFill/>
              </a:ln>
              <a:solidFill>
                <a:srgbClr val="000090"/>
              </a:solidFill>
              <a:effectLst/>
              <a:uLnTx/>
              <a:uFillTx/>
              <a:latin typeface="Arial" panose="020B0604020202020204" pitchFamily="34" charset="0"/>
              <a:ea typeface="ＭＳ Ｐゴシック" charset="0"/>
              <a:cs typeface="Arial" panose="020B0604020202020204" pitchFamily="34" charset="0"/>
            </a:endParaRPr>
          </a:p>
        </p:txBody>
      </p:sp>
      <p:sp>
        <p:nvSpPr>
          <p:cNvPr id="5" name="Rectangle 2"/>
          <p:cNvSpPr txBox="1">
            <a:spLocks noChangeArrowheads="1"/>
          </p:cNvSpPr>
          <p:nvPr/>
        </p:nvSpPr>
        <p:spPr bwMode="auto">
          <a:xfrm>
            <a:off x="3667578" y="1773238"/>
            <a:ext cx="2101295" cy="3219142"/>
          </a:xfrm>
          <a:prstGeom prst="rect">
            <a:avLst/>
          </a:prstGeom>
          <a:solidFill>
            <a:schemeClr val="bg1"/>
          </a:solidFill>
          <a:ln>
            <a:noFill/>
          </a:ln>
          <a:effectLst/>
          <a:extLs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i="0" u="none" strike="noStrike" kern="1200" cap="none" spc="-100" normalizeH="0" baseline="0" noProof="0" dirty="0">
                <a:ln>
                  <a:noFill/>
                </a:ln>
                <a:solidFill>
                  <a:srgbClr val="000090"/>
                </a:solidFill>
                <a:effectLst/>
                <a:uLnTx/>
                <a:uFillTx/>
                <a:latin typeface="Arial" panose="020B0604020202020204" pitchFamily="34" charset="0"/>
                <a:ea typeface="ＭＳ Ｐゴシック" charset="0"/>
                <a:cs typeface="Arial" panose="020B0604020202020204" pitchFamily="34" charset="0"/>
              </a:rPr>
              <a:t>اللاهوت</a:t>
            </a:r>
            <a:endParaRPr kumimoji="0" lang="en-US" sz="4000" b="1" i="0" u="none" strike="noStrike" kern="1200" cap="none" spc="-100" normalizeH="0" baseline="0" noProof="0" dirty="0">
              <a:ln>
                <a:noFill/>
              </a:ln>
              <a:solidFill>
                <a:srgbClr val="00009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i="0" u="none" strike="noStrike" kern="1200" cap="none" spc="-100" normalizeH="0" baseline="0" noProof="0" dirty="0">
                <a:ln>
                  <a:noFill/>
                </a:ln>
                <a:solidFill>
                  <a:srgbClr val="000090"/>
                </a:solidFill>
                <a:effectLst/>
                <a:uLnTx/>
                <a:uFillTx/>
                <a:latin typeface="Arial" panose="020B0604020202020204" pitchFamily="34" charset="0"/>
                <a:ea typeface="ＭＳ Ｐゴシック" charset="0"/>
                <a:cs typeface="Arial" panose="020B0604020202020204" pitchFamily="34" charset="0"/>
              </a:rPr>
              <a:t>2</a:t>
            </a:r>
            <a:endParaRPr kumimoji="0" lang="en-US" sz="4000" b="1" i="0" u="none" strike="noStrike" kern="1200" cap="none" spc="-100" normalizeH="0" baseline="0" noProof="0" dirty="0">
              <a:ln>
                <a:noFill/>
              </a:ln>
              <a:solidFill>
                <a:srgbClr val="000090"/>
              </a:solidFill>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6684618" y="1773238"/>
            <a:ext cx="2101295" cy="3219142"/>
          </a:xfrm>
          <a:prstGeom prst="rect">
            <a:avLst/>
          </a:prstGeom>
          <a:solidFill>
            <a:schemeClr val="bg1"/>
          </a:solidFill>
          <a:ln>
            <a:noFill/>
          </a:ln>
          <a:effectLst/>
          <a:extLs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i="0" u="none" strike="noStrike" kern="1200" cap="none" spc="-100" normalizeH="0" baseline="0" noProof="0" dirty="0">
                <a:ln>
                  <a:noFill/>
                </a:ln>
                <a:solidFill>
                  <a:srgbClr val="000090"/>
                </a:solidFill>
                <a:effectLst/>
                <a:uLnTx/>
                <a:uFillTx/>
                <a:latin typeface="Arial" panose="020B0604020202020204" pitchFamily="34" charset="0"/>
                <a:ea typeface="ＭＳ Ｐゴシック" charset="0"/>
                <a:cs typeface="Arial" panose="020B0604020202020204" pitchFamily="34" charset="0"/>
              </a:rPr>
              <a:t>التطبيق</a:t>
            </a:r>
            <a:endParaRPr kumimoji="0" lang="en-US" sz="4000" b="1" i="0" u="none" strike="noStrike" kern="1200" cap="none" spc="-100" normalizeH="0" baseline="0" noProof="0" dirty="0">
              <a:ln>
                <a:noFill/>
              </a:ln>
              <a:solidFill>
                <a:srgbClr val="00009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i="0" u="none" strike="noStrike" kern="1200" cap="none" spc="-100" normalizeH="0" baseline="0" noProof="0" dirty="0">
                <a:ln>
                  <a:noFill/>
                </a:ln>
                <a:solidFill>
                  <a:srgbClr val="000090"/>
                </a:solidFill>
                <a:effectLst/>
                <a:uLnTx/>
                <a:uFillTx/>
                <a:latin typeface="Arial" panose="020B0604020202020204" pitchFamily="34" charset="0"/>
                <a:ea typeface="ＭＳ Ｐゴシック" charset="0"/>
                <a:cs typeface="Arial" panose="020B0604020202020204" pitchFamily="34" charset="0"/>
              </a:rPr>
              <a:t>3</a:t>
            </a:r>
            <a:endParaRPr kumimoji="0" lang="en-US" sz="4000" b="1" i="0" u="none" strike="noStrike" kern="1200" cap="none" spc="-100" normalizeH="0" baseline="0" noProof="0" dirty="0">
              <a:ln>
                <a:noFill/>
              </a:ln>
              <a:solidFill>
                <a:srgbClr val="000090"/>
              </a:solidFill>
              <a:effectLst/>
              <a:uLnTx/>
              <a:uFillTx/>
              <a:latin typeface="Arial" panose="020B0604020202020204" pitchFamily="34" charset="0"/>
              <a:ea typeface="ＭＳ Ｐゴシック" charset="0"/>
              <a:cs typeface="Arial" panose="020B0604020202020204" pitchFamily="34" charset="0"/>
            </a:endParaRPr>
          </a:p>
        </p:txBody>
      </p:sp>
      <p:sp>
        <p:nvSpPr>
          <p:cNvPr id="2" name="Notched Right Arrow 1"/>
          <p:cNvSpPr/>
          <p:nvPr/>
        </p:nvSpPr>
        <p:spPr bwMode="auto">
          <a:xfrm>
            <a:off x="2584719" y="2695855"/>
            <a:ext cx="1270077" cy="921412"/>
          </a:xfrm>
          <a:prstGeom prst="notchedRightArrow">
            <a:avLst/>
          </a:prstGeom>
          <a:solidFill>
            <a:schemeClr val="bg1"/>
          </a:solidFill>
          <a:ln w="38100"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7" name="Notched Right Arrow 6"/>
          <p:cNvSpPr/>
          <p:nvPr/>
        </p:nvSpPr>
        <p:spPr bwMode="auto">
          <a:xfrm>
            <a:off x="5570515" y="2695855"/>
            <a:ext cx="1270077" cy="921412"/>
          </a:xfrm>
          <a:prstGeom prst="notchedRightArrow">
            <a:avLst/>
          </a:prstGeom>
          <a:solidFill>
            <a:schemeClr val="bg1"/>
          </a:solidFill>
          <a:ln w="38100"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sp>
        <p:nvSpPr>
          <p:cNvPr id="8" name="Rectangle 2">
            <a:extLst>
              <a:ext uri="{FF2B5EF4-FFF2-40B4-BE49-F238E27FC236}">
                <a16:creationId xmlns:a16="http://schemas.microsoft.com/office/drawing/2014/main" id="{ECF1CA2B-0132-2D4B-8C65-7C9B09B585F6}"/>
              </a:ext>
            </a:extLst>
          </p:cNvPr>
          <p:cNvSpPr txBox="1">
            <a:spLocks noChangeArrowheads="1"/>
          </p:cNvSpPr>
          <p:nvPr/>
        </p:nvSpPr>
        <p:spPr bwMode="auto">
          <a:xfrm>
            <a:off x="0" y="-487"/>
            <a:ext cx="9144000" cy="1555750"/>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i="0" u="none" strike="noStrike" kern="0" cap="none" spc="0" normalizeH="0" baseline="0" noProof="0" dirty="0">
                <a:ln>
                  <a:noFill/>
                </a:ln>
                <a:solidFill>
                  <a:srgbClr val="FFFFFF"/>
                </a:solidFill>
                <a:effectLst>
                  <a:glow rad="876300">
                    <a:srgbClr val="000000"/>
                  </a:glow>
                </a:effectLst>
                <a:uLnTx/>
                <a:uFillTx/>
                <a:latin typeface="Arial" panose="020B0604020202020204" pitchFamily="34" charset="0"/>
                <a:ea typeface="ＭＳ Ｐゴシック" charset="0"/>
                <a:cs typeface="Arial" panose="020B0604020202020204" pitchFamily="34" charset="0"/>
              </a:rPr>
              <a:t>كيف يؤيد الله</a:t>
            </a:r>
            <a:endParaRPr kumimoji="0" lang="en-US" sz="5400" b="1" i="0" u="none" strike="noStrike" kern="0" cap="none" spc="0" normalizeH="0" baseline="0" noProof="0" dirty="0">
              <a:ln>
                <a:noFill/>
              </a:ln>
              <a:solidFill>
                <a:srgbClr val="FFFFFF"/>
              </a:solidFill>
              <a:effectLst>
                <a:glow rad="876300">
                  <a:srgbClr val="000000"/>
                </a:glow>
              </a:effectLst>
              <a:uLnTx/>
              <a:uFillTx/>
              <a:latin typeface="Arial" panose="020B0604020202020204" pitchFamily="34" charset="0"/>
              <a:ea typeface="ＭＳ Ｐゴシック" charset="0"/>
              <a:cs typeface="Arial" panose="020B0604020202020204" pitchFamily="34" charset="0"/>
            </a:endParaRPr>
          </a:p>
        </p:txBody>
      </p:sp>
      <p:pic>
        <p:nvPicPr>
          <p:cNvPr id="422914" name="Picture 2" descr="http://headhearthand.org/uploads/2014/02/hhh-footer.png">
            <a:extLst>
              <a:ext uri="{FF2B5EF4-FFF2-40B4-BE49-F238E27FC236}">
                <a16:creationId xmlns:a16="http://schemas.microsoft.com/office/drawing/2014/main" id="{21E2835A-0999-EC46-960F-DDF0EF590316}"/>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70246"/>
          <a:stretch/>
        </p:blipFill>
        <p:spPr bwMode="auto">
          <a:xfrm>
            <a:off x="3906425" y="-198783"/>
            <a:ext cx="2282371" cy="3011760"/>
          </a:xfrm>
          <a:prstGeom prst="rect">
            <a:avLst/>
          </a:prstGeom>
          <a:noFill/>
          <a:extLst>
            <a:ext uri="{909E8E84-426E-40DD-AFC4-6F175D3DCCD1}">
              <a14:hiddenFill xmlns:a14="http://schemas.microsoft.com/office/drawing/2010/main">
                <a:solidFill>
                  <a:srgbClr val="FFFFFF"/>
                </a:solidFill>
              </a14:hiddenFill>
            </a:ext>
          </a:extLst>
        </p:spPr>
      </p:pic>
      <p:pic>
        <p:nvPicPr>
          <p:cNvPr id="10" name="Picture 2" descr="http://headhearthand.org/uploads/2014/02/hhh-footer.png">
            <a:extLst>
              <a:ext uri="{FF2B5EF4-FFF2-40B4-BE49-F238E27FC236}">
                <a16:creationId xmlns:a16="http://schemas.microsoft.com/office/drawing/2014/main" id="{EC09E490-3BAF-A348-8ECF-C81403D98076}"/>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72606"/>
          <a:stretch/>
        </p:blipFill>
        <p:spPr bwMode="auto">
          <a:xfrm>
            <a:off x="6782536" y="-6423"/>
            <a:ext cx="2101296" cy="2819400"/>
          </a:xfrm>
          <a:prstGeom prst="rect">
            <a:avLst/>
          </a:prstGeom>
          <a:noFill/>
          <a:extLst>
            <a:ext uri="{909E8E84-426E-40DD-AFC4-6F175D3DCCD1}">
              <a14:hiddenFill xmlns:a14="http://schemas.microsoft.com/office/drawing/2010/main">
                <a:solidFill>
                  <a:srgbClr val="FFFFFF"/>
                </a:solidFill>
              </a14:hiddenFill>
            </a:ext>
          </a:extLst>
        </p:spPr>
      </p:pic>
      <p:pic>
        <p:nvPicPr>
          <p:cNvPr id="11" name="Picture 2" descr="http://headhearthand.org/uploads/2014/02/hhh-footer.png">
            <a:extLst>
              <a:ext uri="{FF2B5EF4-FFF2-40B4-BE49-F238E27FC236}">
                <a16:creationId xmlns:a16="http://schemas.microsoft.com/office/drawing/2014/main" id="{5E23497F-C946-8344-9A9E-8F4FA75FCE8C}"/>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28997" r="27028"/>
          <a:stretch/>
        </p:blipFill>
        <p:spPr bwMode="auto">
          <a:xfrm>
            <a:off x="39974" y="-6423"/>
            <a:ext cx="3272710" cy="2735410"/>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175061579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left)">
                                      <p:cBhvr>
                                        <p:cTn id="10" dur="500"/>
                                        <p:tgtEl>
                                          <p:spTgt spid="5"/>
                                        </p:tgtEl>
                                      </p:cBhvr>
                                    </p:animEffect>
                                  </p:childTnLst>
                                </p:cTn>
                              </p:par>
                            </p:childTnLst>
                          </p:cTn>
                        </p:par>
                      </p:childTnLst>
                    </p:cTn>
                  </p:par>
                  <p:par>
                    <p:cTn id="11" fill="hold">
                      <p:stCondLst>
                        <p:cond delay="indefinite"/>
                      </p:stCondLst>
                      <p:childTnLst>
                        <p:par>
                          <p:cTn id="12" fill="hold">
                            <p:stCondLst>
                              <p:cond delay="0"/>
                            </p:stCondLst>
                            <p:childTnLst>
                              <p:par>
                                <p:cTn id="13" presetID="22" presetClass="entr" presetSubtype="8" fill="hold" grpId="0" nodeType="clickEffect">
                                  <p:stCondLst>
                                    <p:cond delay="0"/>
                                  </p:stCondLst>
                                  <p:childTnLst>
                                    <p:set>
                                      <p:cBhvr>
                                        <p:cTn id="14" dur="1" fill="hold">
                                          <p:stCondLst>
                                            <p:cond delay="0"/>
                                          </p:stCondLst>
                                        </p:cTn>
                                        <p:tgtEl>
                                          <p:spTgt spid="7"/>
                                        </p:tgtEl>
                                        <p:attrNameLst>
                                          <p:attrName>style.visibility</p:attrName>
                                        </p:attrNameLst>
                                      </p:cBhvr>
                                      <p:to>
                                        <p:strVal val="visible"/>
                                      </p:to>
                                    </p:set>
                                    <p:animEffect transition="in" filter="wipe(left)">
                                      <p:cBhvr>
                                        <p:cTn id="15" dur="500"/>
                                        <p:tgtEl>
                                          <p:spTgt spid="7"/>
                                        </p:tgtEl>
                                      </p:cBhvr>
                                    </p:animEffect>
                                  </p:childTnLst>
                                </p:cTn>
                              </p:par>
                              <p:par>
                                <p:cTn id="16" presetID="22" presetClass="entr" presetSubtype="8" fill="hold" grpId="0" nodeType="withEffect">
                                  <p:stCondLst>
                                    <p:cond delay="0"/>
                                  </p:stCondLst>
                                  <p:childTnLst>
                                    <p:set>
                                      <p:cBhvr>
                                        <p:cTn id="17" dur="1" fill="hold">
                                          <p:stCondLst>
                                            <p:cond delay="0"/>
                                          </p:stCondLst>
                                        </p:cTn>
                                        <p:tgtEl>
                                          <p:spTgt spid="6"/>
                                        </p:tgtEl>
                                        <p:attrNameLst>
                                          <p:attrName>style.visibility</p:attrName>
                                        </p:attrNameLst>
                                      </p:cBhvr>
                                      <p:to>
                                        <p:strVal val="visible"/>
                                      </p:to>
                                    </p:set>
                                    <p:animEffect transition="in" filter="wipe(left)">
                                      <p:cBhvr>
                                        <p:cTn id="18" dur="500"/>
                                        <p:tgtEl>
                                          <p:spTgt spid="6"/>
                                        </p:tgtEl>
                                      </p:cBhvr>
                                    </p:animEffec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nodeType="clickEffect">
                                  <p:stCondLst>
                                    <p:cond delay="0"/>
                                  </p:stCondLst>
                                  <p:childTnLst>
                                    <p:set>
                                      <p:cBhvr>
                                        <p:cTn id="22" dur="1" fill="hold">
                                          <p:stCondLst>
                                            <p:cond delay="0"/>
                                          </p:stCondLst>
                                        </p:cTn>
                                        <p:tgtEl>
                                          <p:spTgt spid="11"/>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1" presetClass="entr" presetSubtype="0" fill="hold" nodeType="clickEffect">
                                  <p:stCondLst>
                                    <p:cond delay="0"/>
                                  </p:stCondLst>
                                  <p:childTnLst>
                                    <p:set>
                                      <p:cBhvr>
                                        <p:cTn id="26" dur="1" fill="hold">
                                          <p:stCondLst>
                                            <p:cond delay="0"/>
                                          </p:stCondLst>
                                        </p:cTn>
                                        <p:tgtEl>
                                          <p:spTgt spid="422914"/>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1" presetClass="entr" presetSubtype="0" fill="hold" nodeType="clickEffect">
                                  <p:stCondLst>
                                    <p:cond delay="0"/>
                                  </p:stCondLst>
                                  <p:childTnLst>
                                    <p:set>
                                      <p:cBhvr>
                                        <p:cTn id="30" dur="1" fill="hold">
                                          <p:stCondLst>
                                            <p:cond delay="0"/>
                                          </p:stCondLst>
                                        </p:cTn>
                                        <p:tgtEl>
                                          <p:spTgt spid="10"/>
                                        </p:tgtEl>
                                        <p:attrNameLst>
                                          <p:attrName>style.visibility</p:attrName>
                                        </p:attrNameLst>
                                      </p:cBhvr>
                                      <p:to>
                                        <p:strVal val="visible"/>
                                      </p:to>
                                    </p:set>
                                  </p:childTnLst>
                                </p:cTn>
                              </p:par>
                            </p:childTnLst>
                          </p:cTn>
                        </p:par>
                      </p:childTnLst>
                    </p:cTn>
                  </p:par>
                  <p:par>
                    <p:cTn id="31" fill="hold">
                      <p:stCondLst>
                        <p:cond delay="indefinite"/>
                      </p:stCondLst>
                      <p:childTnLst>
                        <p:par>
                          <p:cTn id="32" fill="hold">
                            <p:stCondLst>
                              <p:cond delay="0"/>
                            </p:stCondLst>
                            <p:childTnLst>
                              <p:par>
                                <p:cTn id="33" presetID="1" presetClass="entr" presetSubtype="0" fill="hold" grpId="0" nodeType="clickEffect">
                                  <p:stCondLst>
                                    <p:cond delay="0"/>
                                  </p:stCondLst>
                                  <p:childTnLst>
                                    <p:set>
                                      <p:cBhvr>
                                        <p:cTn id="34" dur="1" fill="hold">
                                          <p:stCondLst>
                                            <p:cond delay="0"/>
                                          </p:stCondLst>
                                        </p:cTn>
                                        <p:tgtEl>
                                          <p:spTgt spid="90009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0098" grpId="0"/>
      <p:bldP spid="5" grpId="0" animBg="1"/>
      <p:bldP spid="6" grpId="0" animBg="1"/>
      <p:bldP spid="2" grpId="0" animBg="1"/>
      <p:bldP spid="7" grpId="0" animBg="1"/>
    </p:bldLst>
  </p:timing>
</p:sld>
</file>

<file path=ppt/slides/slide2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49784"/>
            <a:ext cx="9144000" cy="1636141"/>
          </a:xfrm>
          <a:effectLst>
            <a:outerShdw blurRad="63500" dist="35921" dir="2700000" algn="ctr" rotWithShape="0">
              <a:schemeClr val="tx2">
                <a:alpha val="74998"/>
              </a:schemeClr>
            </a:outerShdw>
          </a:effectLst>
        </p:spPr>
        <p:txBody>
          <a:bodyPr anchor="ctr"/>
          <a:lstStyle/>
          <a:p>
            <a:pPr>
              <a:defRPr/>
            </a:pPr>
            <a:r>
              <a:rPr lang="ar-JO" sz="3600" dirty="0">
                <a:effectLst>
                  <a:glow rad="127000">
                    <a:schemeClr val="tx1"/>
                  </a:glow>
                </a:effectLst>
                <a:ea typeface="ＭＳ Ｐゴシック" charset="0"/>
              </a:rPr>
              <a:t>1. عاطفياً : يعطي الله </a:t>
            </a:r>
            <a:r>
              <a:rPr lang="ar-JO" sz="3600" dirty="0">
                <a:solidFill>
                  <a:srgbClr val="FFFF00"/>
                </a:solidFill>
                <a:effectLst>
                  <a:glow rad="127000">
                    <a:schemeClr val="tx1"/>
                  </a:glow>
                </a:effectLst>
                <a:ea typeface="ＭＳ Ｐゴシック" charset="0"/>
              </a:rPr>
              <a:t>المثابرة</a:t>
            </a:r>
            <a:r>
              <a:rPr lang="ar-JO" sz="3600" dirty="0">
                <a:effectLst>
                  <a:glow rad="127000">
                    <a:schemeClr val="tx1"/>
                  </a:glow>
                </a:effectLst>
                <a:ea typeface="ＭＳ Ｐゴシック" charset="0"/>
              </a:rPr>
              <a:t> ليأتي بالنضوج</a:t>
            </a:r>
            <a:br>
              <a:rPr lang="ar-JO" sz="3600" dirty="0">
                <a:effectLst>
                  <a:glow rad="127000">
                    <a:schemeClr val="tx1"/>
                  </a:glow>
                </a:effectLst>
                <a:ea typeface="ＭＳ Ｐゴシック" charset="0"/>
              </a:rPr>
            </a:br>
            <a:r>
              <a:rPr lang="ar-JO" sz="3600" dirty="0">
                <a:effectLst>
                  <a:glow rad="127000">
                    <a:schemeClr val="tx1"/>
                  </a:glow>
                </a:effectLst>
                <a:ea typeface="ＭＳ Ｐゴシック" charset="0"/>
              </a:rPr>
              <a:t>(2 تس 1)</a:t>
            </a:r>
            <a:endParaRPr lang="en-US" sz="3600" dirty="0">
              <a:effectLst>
                <a:glow rad="127000">
                  <a:schemeClr val="tx1"/>
                </a:glow>
              </a:effectLst>
              <a:ea typeface="ＭＳ Ｐゴシック" charset="0"/>
            </a:endParaRPr>
          </a:p>
        </p:txBody>
      </p:sp>
      <p:pic>
        <p:nvPicPr>
          <p:cNvPr id="369666" name="Picture 2" descr="https://cdn.firstcrycdn.com/2018/09/dont-compare-self-affirm-that-you-are-the-best.png">
            <a:extLst>
              <a:ext uri="{FF2B5EF4-FFF2-40B4-BE49-F238E27FC236}">
                <a16:creationId xmlns:a16="http://schemas.microsoft.com/office/drawing/2014/main" id="{1E414B4B-48C4-0B46-8E66-5684E42FE91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760532"/>
            <a:ext cx="9144000" cy="4897437"/>
          </a:xfrm>
          <a:prstGeom prst="rect">
            <a:avLst/>
          </a:prstGeom>
          <a:noFill/>
          <a:extLst>
            <a:ext uri="{909E8E84-426E-40DD-AFC4-6F175D3DCCD1}">
              <a14:hiddenFill xmlns:a14="http://schemas.microsoft.com/office/drawing/2010/main">
                <a:solidFill>
                  <a:srgbClr val="FFFFFF"/>
                </a:solidFill>
              </a14:hiddenFill>
            </a:ext>
          </a:extLst>
        </p:spPr>
      </p:pic>
      <p:pic>
        <p:nvPicPr>
          <p:cNvPr id="369668" name="Picture 4" descr="https://media.swncdn.com/cms/CW/Couples/singles/31182-womancrying-sad-depressed-hurt-abuse.1200w.tn.jpg">
            <a:extLst>
              <a:ext uri="{FF2B5EF4-FFF2-40B4-BE49-F238E27FC236}">
                <a16:creationId xmlns:a16="http://schemas.microsoft.com/office/drawing/2014/main" id="{C18ED233-A166-204E-96C4-11D5E2A2EFF7}"/>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1164072" y="2279079"/>
            <a:ext cx="5984029" cy="3124993"/>
          </a:xfrm>
          <a:prstGeom prst="rect">
            <a:avLst/>
          </a:prstGeom>
          <a:noFill/>
          <a:extLst>
            <a:ext uri="{909E8E84-426E-40DD-AFC4-6F175D3DCCD1}">
              <a14:hiddenFill xmlns:a14="http://schemas.microsoft.com/office/drawing/2010/main">
                <a:solidFill>
                  <a:srgbClr val="FFFFFF"/>
                </a:solidFill>
              </a14:hiddenFill>
            </a:ext>
          </a:extLst>
        </p:spPr>
      </p:pic>
      <p:sp>
        <p:nvSpPr>
          <p:cNvPr id="6" name="Notched Right Arrow 5">
            <a:extLst>
              <a:ext uri="{FF2B5EF4-FFF2-40B4-BE49-F238E27FC236}">
                <a16:creationId xmlns:a16="http://schemas.microsoft.com/office/drawing/2014/main" id="{9EA27038-777B-504A-8654-E24779268013}"/>
              </a:ext>
            </a:extLst>
          </p:cNvPr>
          <p:cNvSpPr/>
          <p:nvPr/>
        </p:nvSpPr>
        <p:spPr bwMode="auto">
          <a:xfrm>
            <a:off x="4184919" y="3027933"/>
            <a:ext cx="1270077" cy="921412"/>
          </a:xfrm>
          <a:prstGeom prst="notchedRightArrow">
            <a:avLst/>
          </a:prstGeom>
          <a:solidFill>
            <a:schemeClr val="bg1"/>
          </a:solidFill>
          <a:ln w="38100"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endParaRPr>
          </a:p>
        </p:txBody>
      </p:sp>
      <p:pic>
        <p:nvPicPr>
          <p:cNvPr id="7" name="Picture 2" descr="http://headhearthand.org/uploads/2014/02/hhh-footer.png">
            <a:extLst>
              <a:ext uri="{FF2B5EF4-FFF2-40B4-BE49-F238E27FC236}">
                <a16:creationId xmlns:a16="http://schemas.microsoft.com/office/drawing/2014/main" id="{D7E13B42-E9BA-574B-8AAC-581ED4DB4E8A}"/>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28997" r="27028"/>
          <a:stretch/>
        </p:blipFill>
        <p:spPr bwMode="auto">
          <a:xfrm>
            <a:off x="-366426" y="3846165"/>
            <a:ext cx="3272710" cy="273541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2">
            <a:extLst>
              <a:ext uri="{FF2B5EF4-FFF2-40B4-BE49-F238E27FC236}">
                <a16:creationId xmlns:a16="http://schemas.microsoft.com/office/drawing/2014/main" id="{91A5F3B2-51A3-D71C-D0ED-D030B60441D4}"/>
              </a:ext>
            </a:extLst>
          </p:cNvPr>
          <p:cNvSpPr txBox="1">
            <a:spLocks noChangeArrowheads="1"/>
          </p:cNvSpPr>
          <p:nvPr/>
        </p:nvSpPr>
        <p:spPr bwMode="auto">
          <a:xfrm>
            <a:off x="0" y="6203371"/>
            <a:ext cx="9144000" cy="718457"/>
          </a:xfrm>
          <a:prstGeom prst="rect">
            <a:avLst/>
          </a:prstGeom>
          <a:gradFill>
            <a:gsLst>
              <a:gs pos="0">
                <a:schemeClr val="tx1"/>
              </a:gs>
              <a:gs pos="100000">
                <a:schemeClr val="accent2">
                  <a:lumMod val="50000"/>
                </a:schemeClr>
              </a:gs>
            </a:gsLst>
            <a:lin ang="5400000" scaled="1"/>
          </a:grad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3200" b="1" i="0" u="none" strike="noStrike" kern="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كيف يؤيدنا الله عندما نواجه أوقاتاً صعبة؟</a:t>
            </a:r>
            <a:endParaRPr kumimoji="0" lang="en-US" sz="3200" b="1" i="0" u="none" strike="noStrike" kern="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endParaRPr>
          </a:p>
        </p:txBody>
      </p:sp>
    </p:spTree>
    <p:extLst>
      <p:ext uri="{BB962C8B-B14F-4D97-AF65-F5344CB8AC3E}">
        <p14:creationId xmlns:p14="http://schemas.microsoft.com/office/powerpoint/2010/main" val="155769499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left)">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1" presetClass="entr" presetSubtype="0" fill="hold" nodeType="clickEffect">
                                  <p:stCondLst>
                                    <p:cond delay="0"/>
                                  </p:stCondLst>
                                  <p:childTnLst>
                                    <p:set>
                                      <p:cBhvr>
                                        <p:cTn id="11"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2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22224"/>
            <a:ext cx="9144000" cy="1693866"/>
          </a:xfrm>
          <a:effectLst>
            <a:outerShdw blurRad="63500" dist="35921" dir="2700000" algn="ctr" rotWithShape="0">
              <a:schemeClr val="tx2">
                <a:alpha val="74998"/>
              </a:schemeClr>
            </a:outerShdw>
          </a:effectLst>
        </p:spPr>
        <p:txBody>
          <a:bodyPr anchor="ctr"/>
          <a:lstStyle/>
          <a:p>
            <a:pPr>
              <a:defRPr/>
            </a:pPr>
            <a:r>
              <a:rPr lang="ar-JO" sz="3600" dirty="0">
                <a:effectLst>
                  <a:glow rad="127000">
                    <a:schemeClr val="tx1"/>
                  </a:glow>
                </a:effectLst>
                <a:ea typeface="ＭＳ Ｐゴシック" charset="0"/>
              </a:rPr>
              <a:t>2. لاهوتياً : يعطينا الله </a:t>
            </a:r>
            <a:r>
              <a:rPr lang="ar-JO" sz="3600" dirty="0">
                <a:solidFill>
                  <a:srgbClr val="FFFF00"/>
                </a:solidFill>
                <a:effectLst>
                  <a:glow rad="127000">
                    <a:schemeClr val="tx1"/>
                  </a:glow>
                </a:effectLst>
                <a:ea typeface="ＭＳ Ｐゴシック" charset="0"/>
              </a:rPr>
              <a:t>الحق</a:t>
            </a:r>
            <a:r>
              <a:rPr lang="ar-JO" sz="3600" dirty="0">
                <a:effectLst>
                  <a:glow rad="127000">
                    <a:schemeClr val="tx1"/>
                  </a:glow>
                </a:effectLst>
                <a:ea typeface="ＭＳ Ｐゴシック" charset="0"/>
              </a:rPr>
              <a:t> ليأتي بالإستقرار</a:t>
            </a:r>
            <a:br>
              <a:rPr lang="ar-JO" sz="3600" dirty="0">
                <a:effectLst>
                  <a:glow rad="127000">
                    <a:schemeClr val="tx1"/>
                  </a:glow>
                </a:effectLst>
                <a:ea typeface="ＭＳ Ｐゴシック" charset="0"/>
              </a:rPr>
            </a:br>
            <a:r>
              <a:rPr lang="ar-JO" sz="3600" dirty="0">
                <a:effectLst>
                  <a:glow rad="127000">
                    <a:schemeClr val="tx1"/>
                  </a:glow>
                </a:effectLst>
                <a:ea typeface="ＭＳ Ｐゴシック" charset="0"/>
              </a:rPr>
              <a:t>(2 تس 2)</a:t>
            </a:r>
            <a:endParaRPr lang="en-US" sz="3600" dirty="0">
              <a:effectLst>
                <a:glow rad="127000">
                  <a:schemeClr val="tx1"/>
                </a:glow>
              </a:effectLst>
              <a:ea typeface="ＭＳ Ｐゴシック" charset="0"/>
            </a:endParaRPr>
          </a:p>
        </p:txBody>
      </p:sp>
      <p:pic>
        <p:nvPicPr>
          <p:cNvPr id="388098" name="Picture 2" descr="https://dg.imgix.net/the-marks-of-a-spiritual-leader-idpozr0g-en/landscape/the-marks-of-a-spiritual-leader-idpozr0g.jpg?ts=1479259016&amp;ixlib=rails-3.0.2&amp;auto=format%2Ccompress&amp;fit=min&amp;w=700&amp;h=394&amp;dpr=2&amp;ch=Width%2CDPR">
            <a:extLst>
              <a:ext uri="{FF2B5EF4-FFF2-40B4-BE49-F238E27FC236}">
                <a16:creationId xmlns:a16="http://schemas.microsoft.com/office/drawing/2014/main" id="{A9D8D778-6438-1E44-B685-7E2914D4A90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712913"/>
            <a:ext cx="9144000" cy="5145087"/>
          </a:xfrm>
          <a:prstGeom prst="rect">
            <a:avLst/>
          </a:prstGeom>
          <a:noFill/>
          <a:extLst>
            <a:ext uri="{909E8E84-426E-40DD-AFC4-6F175D3DCCD1}">
              <a14:hiddenFill xmlns:a14="http://schemas.microsoft.com/office/drawing/2010/main">
                <a:solidFill>
                  <a:srgbClr val="FFFFFF"/>
                </a:solidFill>
              </a14:hiddenFill>
            </a:ext>
          </a:extLst>
        </p:spPr>
      </p:pic>
      <p:pic>
        <p:nvPicPr>
          <p:cNvPr id="5" name="Picture 2" descr="http://headhearthand.org/uploads/2014/02/hhh-footer.png">
            <a:extLst>
              <a:ext uri="{FF2B5EF4-FFF2-40B4-BE49-F238E27FC236}">
                <a16:creationId xmlns:a16="http://schemas.microsoft.com/office/drawing/2014/main" id="{C425AED0-DD1A-2F48-9B75-2FA55362A556}"/>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r="70246"/>
          <a:stretch/>
        </p:blipFill>
        <p:spPr bwMode="auto">
          <a:xfrm>
            <a:off x="3558082" y="1212777"/>
            <a:ext cx="2282371" cy="281940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2">
            <a:extLst>
              <a:ext uri="{FF2B5EF4-FFF2-40B4-BE49-F238E27FC236}">
                <a16:creationId xmlns:a16="http://schemas.microsoft.com/office/drawing/2014/main" id="{1EE4E000-9F38-0A40-872A-8D48D646489A}"/>
              </a:ext>
            </a:extLst>
          </p:cNvPr>
          <p:cNvSpPr txBox="1">
            <a:spLocks noChangeArrowheads="1"/>
          </p:cNvSpPr>
          <p:nvPr/>
        </p:nvSpPr>
        <p:spPr bwMode="auto">
          <a:xfrm>
            <a:off x="0" y="6203371"/>
            <a:ext cx="9144000" cy="718457"/>
          </a:xfrm>
          <a:prstGeom prst="rect">
            <a:avLst/>
          </a:prstGeom>
          <a:gradFill>
            <a:gsLst>
              <a:gs pos="0">
                <a:schemeClr val="tx1"/>
              </a:gs>
              <a:gs pos="100000">
                <a:schemeClr val="accent2">
                  <a:lumMod val="50000"/>
                </a:schemeClr>
              </a:gs>
            </a:gsLst>
            <a:lin ang="5400000" scaled="1"/>
          </a:grad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3200" b="1" i="0" u="none" strike="noStrike" kern="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كيف يؤيدنا الله عندما نواجه أوقاتاً صعبة؟</a:t>
            </a:r>
            <a:endParaRPr kumimoji="0" lang="en-US" sz="3200" b="1" i="0" u="none" strike="noStrike" kern="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endParaRPr>
          </a:p>
        </p:txBody>
      </p:sp>
    </p:spTree>
    <p:extLst>
      <p:ext uri="{BB962C8B-B14F-4D97-AF65-F5344CB8AC3E}">
        <p14:creationId xmlns:p14="http://schemas.microsoft.com/office/powerpoint/2010/main" val="338753345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9126" name="Picture 6" descr="http://wolc.com/monkimage.php?mediaDirectory=mediafiles&amp;mediaId=4031468&amp;fileName=lenten-midday-prayer-2016-rectangle-0-0-1019-679.jpg">
            <a:extLst>
              <a:ext uri="{FF2B5EF4-FFF2-40B4-BE49-F238E27FC236}">
                <a16:creationId xmlns:a16="http://schemas.microsoft.com/office/drawing/2014/main" id="{4FCCD8D5-BCEA-6141-B555-F14CE5B1858A}"/>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b="11264"/>
          <a:stretch>
            <a:fillRect/>
          </a:stretch>
        </p:blipFill>
        <p:spPr bwMode="auto">
          <a:xfrm>
            <a:off x="0" y="1455695"/>
            <a:ext cx="9144000" cy="5402305"/>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49784"/>
            <a:ext cx="9144000" cy="1405911"/>
          </a:xfrm>
          <a:effectLst>
            <a:outerShdw blurRad="63500" dist="35921" dir="2700000" algn="ctr" rotWithShape="0">
              <a:schemeClr val="tx2">
                <a:alpha val="74998"/>
              </a:schemeClr>
            </a:outerShdw>
          </a:effectLst>
        </p:spPr>
        <p:txBody>
          <a:bodyPr anchor="t"/>
          <a:lstStyle/>
          <a:p>
            <a:pPr>
              <a:defRPr/>
            </a:pPr>
            <a:r>
              <a:rPr lang="ar-JO" sz="3600" dirty="0">
                <a:effectLst>
                  <a:glow rad="127000">
                    <a:schemeClr val="tx1"/>
                  </a:glow>
                </a:effectLst>
                <a:ea typeface="ＭＳ Ｐゴシック" charset="0"/>
              </a:rPr>
              <a:t>3. عملياً : يولد الله </a:t>
            </a:r>
            <a:r>
              <a:rPr lang="ar-JO" sz="3600" dirty="0">
                <a:solidFill>
                  <a:srgbClr val="FFFF00"/>
                </a:solidFill>
                <a:effectLst>
                  <a:glow rad="127000">
                    <a:schemeClr val="tx1"/>
                  </a:glow>
                </a:effectLst>
                <a:ea typeface="ＭＳ Ｐゴシック" charset="0"/>
              </a:rPr>
              <a:t>الإنضباط</a:t>
            </a:r>
            <a:r>
              <a:rPr lang="ar-JO" sz="3600" dirty="0">
                <a:effectLst>
                  <a:glow rad="127000">
                    <a:schemeClr val="tx1"/>
                  </a:glow>
                </a:effectLst>
                <a:ea typeface="ＭＳ Ｐゴシック" charset="0"/>
              </a:rPr>
              <a:t> فينا ليبني المسؤولية</a:t>
            </a:r>
            <a:br>
              <a:rPr lang="ar-JO" sz="3600" dirty="0">
                <a:effectLst>
                  <a:glow rad="127000">
                    <a:schemeClr val="tx1"/>
                  </a:glow>
                </a:effectLst>
                <a:ea typeface="ＭＳ Ｐゴシック" charset="0"/>
              </a:rPr>
            </a:br>
            <a:r>
              <a:rPr lang="ar-JO" sz="3600" dirty="0">
                <a:effectLst>
                  <a:glow rad="127000">
                    <a:schemeClr val="tx1"/>
                  </a:glow>
                </a:effectLst>
                <a:ea typeface="ＭＳ Ｐゴシック" charset="0"/>
              </a:rPr>
              <a:t>(2 تس 3)</a:t>
            </a:r>
            <a:br>
              <a:rPr lang="en-SG" sz="3600" dirty="0">
                <a:effectLst>
                  <a:glow rad="127000">
                    <a:schemeClr val="tx1"/>
                  </a:glow>
                </a:effectLst>
                <a:ea typeface="ＭＳ Ｐゴシック" charset="0"/>
              </a:rPr>
            </a:br>
            <a:endParaRPr lang="en-US" sz="3600" dirty="0">
              <a:effectLst>
                <a:glow rad="127000">
                  <a:schemeClr val="tx1"/>
                </a:glow>
              </a:effectLst>
              <a:ea typeface="ＭＳ Ｐゴシック" charset="0"/>
            </a:endParaRPr>
          </a:p>
        </p:txBody>
      </p:sp>
      <p:pic>
        <p:nvPicPr>
          <p:cNvPr id="7" name="Picture 2" descr="http://headhearthand.org/uploads/2014/02/hhh-footer.png">
            <a:extLst>
              <a:ext uri="{FF2B5EF4-FFF2-40B4-BE49-F238E27FC236}">
                <a16:creationId xmlns:a16="http://schemas.microsoft.com/office/drawing/2014/main" id="{15496604-EFD5-1C4A-8378-99E033BBA437}"/>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72606"/>
          <a:stretch/>
        </p:blipFill>
        <p:spPr bwMode="auto">
          <a:xfrm>
            <a:off x="6797050" y="1561120"/>
            <a:ext cx="2101296" cy="281940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2">
            <a:extLst>
              <a:ext uri="{FF2B5EF4-FFF2-40B4-BE49-F238E27FC236}">
                <a16:creationId xmlns:a16="http://schemas.microsoft.com/office/drawing/2014/main" id="{342B57CF-C03C-D791-54E1-FC067D051444}"/>
              </a:ext>
            </a:extLst>
          </p:cNvPr>
          <p:cNvSpPr txBox="1">
            <a:spLocks noChangeArrowheads="1"/>
          </p:cNvSpPr>
          <p:nvPr/>
        </p:nvSpPr>
        <p:spPr bwMode="auto">
          <a:xfrm>
            <a:off x="0" y="6203371"/>
            <a:ext cx="9144000" cy="718457"/>
          </a:xfrm>
          <a:prstGeom prst="rect">
            <a:avLst/>
          </a:prstGeom>
          <a:gradFill>
            <a:gsLst>
              <a:gs pos="0">
                <a:schemeClr val="tx1"/>
              </a:gs>
              <a:gs pos="100000">
                <a:schemeClr val="accent2">
                  <a:lumMod val="50000"/>
                </a:schemeClr>
              </a:gs>
            </a:gsLst>
            <a:lin ang="5400000" scaled="1"/>
          </a:grad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3200" b="1" i="0" u="none" strike="noStrike" kern="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rPr>
              <a:t>كيف يؤيدنا الله عندما نواجه أوقاتاً صعبة؟</a:t>
            </a:r>
            <a:endParaRPr kumimoji="0" lang="en-US" sz="3200" b="1" i="0" u="none" strike="noStrike" kern="0" cap="none" spc="0" normalizeH="0" baseline="0" noProof="0" dirty="0">
              <a:ln>
                <a:noFill/>
              </a:ln>
              <a:solidFill>
                <a:srgbClr val="FFFFFF"/>
              </a:solidFill>
              <a:effectLst>
                <a:glow rad="127000">
                  <a:srgbClr val="000000"/>
                </a:glow>
              </a:effectLst>
              <a:uLnTx/>
              <a:uFillTx/>
              <a:latin typeface="Arial" charset="0"/>
              <a:ea typeface="ＭＳ Ｐゴシック" charset="0"/>
              <a:cs typeface="ＭＳ Ｐゴシック" charset="0"/>
            </a:endParaRPr>
          </a:p>
        </p:txBody>
      </p:sp>
    </p:spTree>
    <p:extLst>
      <p:ext uri="{BB962C8B-B14F-4D97-AF65-F5344CB8AC3E}">
        <p14:creationId xmlns:p14="http://schemas.microsoft.com/office/powerpoint/2010/main" val="416588279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38912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28.xml><?xml version="1.0" encoding="utf-8"?>
<p:sld xmlns:a="http://schemas.openxmlformats.org/drawingml/2006/main" xmlns:r="http://schemas.openxmlformats.org/officeDocument/2006/relationships" xmlns:p="http://schemas.openxmlformats.org/presentationml/2006/main">
  <p:cSld>
    <p:bg>
      <p:bgPr>
        <a:blipFill rotWithShape="1">
          <a:blip r:embed="rId2" cstate="print"/>
          <a:srcRect/>
          <a:stretch>
            <a:fillRect/>
          </a:stretch>
        </a:blipFill>
        <a:effectLst/>
      </p:bgPr>
    </p:bg>
    <p:spTree>
      <p:nvGrpSpPr>
        <p:cNvPr id="1" name=""/>
        <p:cNvGrpSpPr/>
        <p:nvPr/>
      </p:nvGrpSpPr>
      <p:grpSpPr>
        <a:xfrm>
          <a:off x="0" y="0"/>
          <a:ext cx="0" cy="0"/>
          <a:chOff x="0" y="0"/>
          <a:chExt cx="0" cy="0"/>
        </a:xfrm>
      </p:grpSpPr>
      <p:pic>
        <p:nvPicPr>
          <p:cNvPr id="4447" name="Picture 8" descr="Picture 8"/>
          <p:cNvPicPr>
            <a:picLocks noChangeAspect="1"/>
          </p:cNvPicPr>
          <p:nvPr/>
        </p:nvPicPr>
        <p:blipFill>
          <a:blip r:embed="rId3" cstate="print"/>
          <a:stretch>
            <a:fillRect/>
          </a:stretch>
        </p:blipFill>
        <p:spPr>
          <a:xfrm>
            <a:off x="0" y="317517"/>
            <a:ext cx="9144000" cy="6540482"/>
          </a:xfrm>
          <a:prstGeom prst="rect">
            <a:avLst/>
          </a:prstGeom>
          <a:ln w="12700">
            <a:miter lim="400000"/>
          </a:ln>
        </p:spPr>
      </p:pic>
      <p:sp>
        <p:nvSpPr>
          <p:cNvPr id="4448" name="Title 1"/>
          <p:cNvSpPr txBox="1">
            <a:spLocks noGrp="1"/>
          </p:cNvSpPr>
          <p:nvPr>
            <p:ph type="title"/>
          </p:nvPr>
        </p:nvSpPr>
        <p:spPr>
          <a:xfrm>
            <a:off x="0" y="0"/>
            <a:ext cx="9144000" cy="902000"/>
          </a:xfrm>
          <a:prstGeom prst="rect">
            <a:avLst/>
          </a:prstGeom>
          <a:solidFill>
            <a:srgbClr val="000000"/>
          </a:solidFill>
        </p:spPr>
        <p:txBody>
          <a:bodyPr/>
          <a:lstStyle>
            <a:lvl1pPr>
              <a:defRPr sz="3600" b="1">
                <a:solidFill>
                  <a:srgbClr val="FFFFFF"/>
                </a:solidFill>
                <a:latin typeface="+mj-lt"/>
                <a:ea typeface="+mj-ea"/>
                <a:cs typeface="+mj-cs"/>
                <a:sym typeface="Arial"/>
              </a:defRPr>
            </a:lvl1pPr>
          </a:lstStyle>
          <a:p>
            <a:pPr rtl="0">
              <a:defRPr/>
            </a:pPr>
            <a:r>
              <a:rPr dirty="0">
                <a:latin typeface="Arial" panose="020B0604020202020204" pitchFamily="34" charset="0"/>
                <a:cs typeface="Arial" panose="020B0604020202020204" pitchFamily="34" charset="0"/>
              </a:rPr>
              <a:t>العهد </a:t>
            </a:r>
          </a:p>
        </p:txBody>
      </p:sp>
      <p:sp>
        <p:nvSpPr>
          <p:cNvPr id="4449" name="Rectangle 2"/>
          <p:cNvSpPr txBox="1"/>
          <p:nvPr/>
        </p:nvSpPr>
        <p:spPr>
          <a:xfrm>
            <a:off x="814333" y="1602006"/>
            <a:ext cx="7577992" cy="3771210"/>
          </a:xfrm>
          <a:prstGeom prst="rect">
            <a:avLst/>
          </a:prstGeom>
          <a:noFill/>
          <a:ln>
            <a:noFill/>
          </a:ln>
          <a:effectLst>
            <a:outerShdw blurRad="63500" dist="35921" dir="2700000" algn="ctr" rotWithShape="0">
              <a:schemeClr val="tx2">
                <a:alpha val="74998"/>
              </a:scheme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vert="horz" wrap="square" lIns="91440" tIns="45720" rIns="91440" bIns="45720" numCol="1" anchor="ctr" anchorCtr="0" compatLnSpc="1">
            <a:prstTxWarp prst="textNoShape">
              <a:avLst/>
            </a:prstTxWarp>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algn="ctr" defTabSz="457200" eaLnBrk="0" fontAlgn="base">
              <a:spcBef>
                <a:spcPct val="0"/>
              </a:spcBef>
              <a:spcAft>
                <a:spcPct val="0"/>
              </a:spcAft>
              <a:defRPr sz="2800" b="1" kern="1200">
                <a:solidFill>
                  <a:srgbClr val="FFFFFF"/>
                </a:solidFill>
                <a:effectLst>
                  <a:glow rad="127000">
                    <a:srgbClr val="000000"/>
                  </a:glow>
                </a:effectLst>
                <a:latin typeface="Arial" charset="0"/>
                <a:ea typeface="ＭＳ Ｐゴシック" charset="0"/>
                <a:cs typeface="ＭＳ Ｐゴシック" charset="0"/>
              </a:defRPr>
            </a:lvl1pPr>
            <a:lvl2pPr marL="456343" algn="ctr" eaLnBrk="0" fontAlgn="base">
              <a:spcBef>
                <a:spcPct val="0"/>
              </a:spcBef>
              <a:spcAft>
                <a:spcPct val="0"/>
              </a:spcAft>
              <a:defRPr sz="4400" kern="1200">
                <a:solidFill>
                  <a:schemeClr val="bg1"/>
                </a:solidFill>
                <a:latin typeface="Arial" charset="0"/>
                <a:ea typeface="ＭＳ Ｐゴシック" pitchFamily="-108" charset="-128"/>
                <a:cs typeface="ＭＳ Ｐゴシック" pitchFamily="-108" charset="-128"/>
              </a:defRPr>
            </a:lvl2pPr>
            <a:lvl3pPr marL="912690" algn="ctr" eaLnBrk="0" fontAlgn="base">
              <a:spcBef>
                <a:spcPct val="0"/>
              </a:spcBef>
              <a:spcAft>
                <a:spcPct val="0"/>
              </a:spcAft>
              <a:defRPr sz="4400" kern="1200">
                <a:solidFill>
                  <a:schemeClr val="bg1"/>
                </a:solidFill>
                <a:latin typeface="Arial" charset="0"/>
                <a:ea typeface="ＭＳ Ｐゴシック" pitchFamily="-108" charset="-128"/>
                <a:cs typeface="ＭＳ Ｐゴシック" pitchFamily="-108" charset="-128"/>
              </a:defRPr>
            </a:lvl3pPr>
            <a:lvl4pPr marL="1369016" algn="ctr" eaLnBrk="0" fontAlgn="base">
              <a:spcBef>
                <a:spcPct val="0"/>
              </a:spcBef>
              <a:spcAft>
                <a:spcPct val="0"/>
              </a:spcAft>
              <a:defRPr sz="4400" kern="1200">
                <a:solidFill>
                  <a:schemeClr val="bg1"/>
                </a:solidFill>
                <a:latin typeface="Arial" charset="0"/>
                <a:ea typeface="ＭＳ Ｐゴシック" pitchFamily="-108" charset="-128"/>
                <a:cs typeface="ＭＳ Ｐゴシック" pitchFamily="-108" charset="-128"/>
              </a:defRPr>
            </a:lvl4pPr>
            <a:lvl5pPr marL="1825374" algn="ctr" eaLnBrk="0" fontAlgn="base">
              <a:spcBef>
                <a:spcPct val="0"/>
              </a:spcBef>
              <a:spcAft>
                <a:spcPct val="0"/>
              </a:spcAft>
              <a:defRPr sz="4400" kern="1200">
                <a:solidFill>
                  <a:schemeClr val="bg1"/>
                </a:solidFill>
                <a:latin typeface="Arial" charset="0"/>
                <a:ea typeface="ＭＳ Ｐゴシック" pitchFamily="-108" charset="-128"/>
                <a:cs typeface="ＭＳ Ｐゴシック" pitchFamily="-108" charset="-128"/>
              </a:defRPr>
            </a:lvl5pPr>
            <a:lvl6pPr marL="457200" algn="ctr" defTabSz="456343" eaLnBrk="0" fontAlgn="base">
              <a:spcBef>
                <a:spcPct val="0"/>
              </a:spcBef>
              <a:spcAft>
                <a:spcPct val="0"/>
              </a:spcAft>
              <a:defRPr sz="4400" kern="1200">
                <a:solidFill>
                  <a:schemeClr val="tx2"/>
                </a:solidFill>
                <a:latin typeface="Times New Roman" pitchFamily="-112" charset="0"/>
                <a:ea typeface="ＭＳ Ｐゴシック" charset="0"/>
                <a:cs typeface="ＭＳ Ｐゴシック" charset="0"/>
              </a:defRPr>
            </a:lvl6pPr>
            <a:lvl7pPr marL="914400" algn="ctr" defTabSz="456343" eaLnBrk="0" fontAlgn="base">
              <a:spcBef>
                <a:spcPct val="0"/>
              </a:spcBef>
              <a:spcAft>
                <a:spcPct val="0"/>
              </a:spcAft>
              <a:defRPr sz="4400" kern="1200">
                <a:solidFill>
                  <a:schemeClr val="tx2"/>
                </a:solidFill>
                <a:latin typeface="Times New Roman" pitchFamily="-112" charset="0"/>
                <a:ea typeface="ＭＳ Ｐゴシック" charset="0"/>
                <a:cs typeface="ＭＳ Ｐゴシック" charset="0"/>
              </a:defRPr>
            </a:lvl7pPr>
            <a:lvl8pPr marL="1371600" algn="ctr" defTabSz="456343" eaLnBrk="0" fontAlgn="base">
              <a:spcBef>
                <a:spcPct val="0"/>
              </a:spcBef>
              <a:spcAft>
                <a:spcPct val="0"/>
              </a:spcAft>
              <a:defRPr sz="4400" kern="1200">
                <a:solidFill>
                  <a:schemeClr val="tx2"/>
                </a:solidFill>
                <a:latin typeface="Times New Roman" pitchFamily="-112" charset="0"/>
                <a:ea typeface="ＭＳ Ｐゴシック" charset="0"/>
                <a:cs typeface="ＭＳ Ｐゴシック" charset="0"/>
              </a:defRPr>
            </a:lvl8pPr>
            <a:lvl9pPr marL="1828800" algn="ctr" defTabSz="456343" eaLnBrk="0" fontAlgn="base">
              <a:spcBef>
                <a:spcPct val="0"/>
              </a:spcBef>
              <a:spcAft>
                <a:spcPct val="0"/>
              </a:spcAft>
              <a:defRPr sz="4400" kern="1200">
                <a:solidFill>
                  <a:schemeClr val="tx2"/>
                </a:solidFill>
                <a:latin typeface="Times New Roman" pitchFamily="-112" charset="0"/>
                <a:ea typeface="ＭＳ Ｐゴシック" charset="0"/>
                <a:cs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يسوع</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باعتباره</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تحقيقًا</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لعهود</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العهد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القديم</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lang="ar-JO"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غير متضمن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بسبب</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a:t>
            </a:r>
            <a:r>
              <a:rPr kumimoji="0" lang="ar-JO"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إ</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هتمام</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الرعوي</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للكتاب</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الموجه</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إلى المؤمنين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الرومان</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المتألمين</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الذين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احتاجوا</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إلى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مثال</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عملي</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لمن</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تألم</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من أجل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البر</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a:t>
            </a:r>
          </a:p>
        </p:txBody>
      </p:sp>
      <p:sp>
        <p:nvSpPr>
          <p:cNvPr id="4450" name="Text Box 3"/>
          <p:cNvSpPr txBox="1"/>
          <p:nvPr/>
        </p:nvSpPr>
        <p:spPr>
          <a:xfrm>
            <a:off x="8216420" y="44450"/>
            <a:ext cx="776924" cy="46166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spAutoFit/>
          </a:bodyPr>
          <a:lstStyle>
            <a:lvl1pPr algn="r">
              <a:defRPr b="1">
                <a:solidFill>
                  <a:srgbClr val="FFFFFF"/>
                </a:solidFill>
              </a:defRPr>
            </a:lvl1pPr>
          </a:lstStyle>
          <a:p>
            <a:pPr marL="0" marR="0" lvl="0" indent="0" algn="r" defTabSz="914400" rtl="0" eaLnBrk="1" fontAlgn="auto" latinLnBrk="0" hangingPunct="0">
              <a:lnSpc>
                <a:spcPct val="100000"/>
              </a:lnSpc>
              <a:spcBef>
                <a:spcPts val="0"/>
              </a:spcBef>
              <a:spcAft>
                <a:spcPts val="0"/>
              </a:spcAft>
              <a:buClrTx/>
              <a:buSzTx/>
              <a:buFontTx/>
              <a:buNone/>
              <a:tabLst/>
              <a:defRPr/>
            </a:pPr>
            <a:r>
              <a:rPr kumimoji="0" sz="240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٢٧ أ</a:t>
            </a:r>
          </a:p>
        </p:txBody>
      </p:sp>
      <p:sp>
        <p:nvSpPr>
          <p:cNvPr id="4451" name="Rectangle 2"/>
          <p:cNvSpPr txBox="1"/>
          <p:nvPr/>
        </p:nvSpPr>
        <p:spPr>
          <a:xfrm>
            <a:off x="1324919" y="5951409"/>
            <a:ext cx="7420583" cy="846967"/>
          </a:xfrm>
          <a:prstGeom prst="rect">
            <a:avLst/>
          </a:prstGeom>
          <a:ln w="12700">
            <a:miter lim="400000"/>
          </a:ln>
          <a:effectLst>
            <a:outerShdw blurRad="63500" dist="35921" dir="2700000" rotWithShape="0">
              <a:srgbClr val="1F497D">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nchor="ctr">
            <a:spAutoFit/>
          </a:bodyPr>
          <a:lstStyle>
            <a:lvl1pPr algn="r" defTabSz="457200" rtl="1">
              <a:defRPr sz="4800">
                <a:solidFill>
                  <a:srgbClr val="FFFFFF"/>
                </a:solidFill>
                <a:latin typeface="ＭＳ Ｐゴシック"/>
                <a:ea typeface="ＭＳ Ｐゴシック"/>
                <a:cs typeface="ＭＳ Ｐゴシック"/>
                <a:sym typeface="ＭＳ Ｐゴシック"/>
              </a:defRPr>
            </a:lvl1pPr>
          </a:lstStyle>
          <a:p>
            <a:pPr marL="0" marR="0" lvl="0" indent="0" algn="r" defTabSz="457200" rtl="1" eaLnBrk="1" fontAlgn="auto" latinLnBrk="0" hangingPunct="0">
              <a:lnSpc>
                <a:spcPct val="100000"/>
              </a:lnSpc>
              <a:spcBef>
                <a:spcPts val="0"/>
              </a:spcBef>
              <a:spcAft>
                <a:spcPts val="0"/>
              </a:spcAft>
              <a:buClrTx/>
              <a:buSzTx/>
              <a:buFontTx/>
              <a:buNone/>
              <a:tabLst/>
              <a:defRPr b="1">
                <a:latin typeface="+mj-lt"/>
                <a:ea typeface="+mj-ea"/>
                <a:cs typeface="+mj-cs"/>
                <a:sym typeface="Arial"/>
              </a:defRPr>
            </a:pPr>
            <a:r>
              <a:rPr kumimoji="0" sz="4800" b="0" i="0" u="none" strike="noStrike" kern="0" cap="none" spc="0" normalizeH="0" baseline="0" noProof="0">
                <a:ln>
                  <a:noFill/>
                </a:ln>
                <a:solidFill>
                  <a:srgbClr val="FFFFFF"/>
                </a:solidFill>
                <a:effectLst/>
                <a:uLnTx/>
                <a:uFillTx/>
                <a:latin typeface="ＭＳ Ｐゴシック"/>
                <a:ea typeface="ＭＳ Ｐゴシック"/>
                <a:cs typeface="ＭＳ Ｐゴシック"/>
                <a:sym typeface="ＭＳ Ｐゴシック"/>
              </a:rPr>
              <a:t>مرقس</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4451"/>
                                        </p:tgtEl>
                                        <p:attrNameLst>
                                          <p:attrName>style.visibility</p:attrName>
                                        </p:attrNameLst>
                                      </p:cBhvr>
                                      <p:to>
                                        <p:strVal val="visible"/>
                                      </p:to>
                                    </p:set>
                                    <p:anim calcmode="lin" valueType="num">
                                      <p:cBhvr>
                                        <p:cTn id="7" dur="500" fill="hold"/>
                                        <p:tgtEl>
                                          <p:spTgt spid="4451"/>
                                        </p:tgtEl>
                                        <p:attrNameLst>
                                          <p:attrName>ppt_x</p:attrName>
                                        </p:attrNameLst>
                                      </p:cBhvr>
                                      <p:tavLst>
                                        <p:tav tm="0">
                                          <p:val>
                                            <p:strVal val="#ppt_x"/>
                                          </p:val>
                                        </p:tav>
                                        <p:tav tm="100000">
                                          <p:val>
                                            <p:strVal val="#ppt_x"/>
                                          </p:val>
                                        </p:tav>
                                      </p:tavLst>
                                    </p:anim>
                                    <p:anim calcmode="lin" valueType="num">
                                      <p:cBhvr>
                                        <p:cTn id="8" dur="500" fill="hold"/>
                                        <p:tgtEl>
                                          <p:spTgt spid="445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51" grpId="0" animBg="1" advAuto="0"/>
    </p:bldLst>
  </p:timing>
</p:sld>
</file>

<file path=ppt/slides/slide2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pic>
        <p:nvPicPr>
          <p:cNvPr id="3" name="Picture 2"/>
          <p:cNvPicPr>
            <a:picLocks noChangeAspect="1"/>
          </p:cNvPicPr>
          <p:nvPr/>
        </p:nvPicPr>
        <p:blipFill>
          <a:blip r:embed="rId3"/>
          <a:stretch>
            <a:fillRect/>
          </a:stretch>
        </p:blipFill>
        <p:spPr>
          <a:xfrm>
            <a:off x="734298" y="526760"/>
            <a:ext cx="8116974" cy="6331240"/>
          </a:xfrm>
          <a:prstGeom prst="rect">
            <a:avLst/>
          </a:prstGeom>
        </p:spPr>
      </p:pic>
      <p:sp>
        <p:nvSpPr>
          <p:cNvPr id="5" name="Rectangle 2">
            <a:extLst>
              <a:ext uri="{FF2B5EF4-FFF2-40B4-BE49-F238E27FC236}">
                <a16:creationId xmlns:a16="http://schemas.microsoft.com/office/drawing/2014/main" id="{B9D4A7A5-FBB4-8740-9F1A-1F77F0A2350E}"/>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2 </a:t>
            </a:r>
            <a:r>
              <a:rPr kumimoji="0" lang="ar-SA" sz="4800" b="1" i="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تسالونيكي</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a:extLst>
              <a:ext uri="{FF2B5EF4-FFF2-40B4-BE49-F238E27FC236}">
                <a16:creationId xmlns:a16="http://schemas.microsoft.com/office/drawing/2014/main" id="{C60B3249-2AB7-3AD1-C307-D9CC8723F3B2}"/>
              </a:ext>
            </a:extLst>
          </p:cNvPr>
          <p:cNvSpPr txBox="1">
            <a:spLocks noChangeArrowheads="1"/>
          </p:cNvSpPr>
          <p:nvPr/>
        </p:nvSpPr>
        <p:spPr bwMode="auto">
          <a:xfrm>
            <a:off x="0" y="29469"/>
            <a:ext cx="9144000" cy="829727"/>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b="1" i="0">
                <a:solidFill>
                  <a:schemeClr val="bg1"/>
                </a:solidFill>
                <a:latin typeface="Arial" panose="020B0604020202020204" pitchFamily="34" charset="0"/>
                <a:ea typeface="ＭＳ Ｐゴシック" pitchFamily="-108" charset="-128"/>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SA" sz="3600" b="1" i="0" u="none" strike="noStrike" kern="0" cap="none" spc="0" normalizeH="0" baseline="0" noProof="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كيف حالك في تشجيع الآخرين وتأكيدهم؟</a:t>
            </a:r>
          </a:p>
        </p:txBody>
      </p:sp>
    </p:spTree>
    <p:extLst>
      <p:ext uri="{BB962C8B-B14F-4D97-AF65-F5344CB8AC3E}">
        <p14:creationId xmlns:p14="http://schemas.microsoft.com/office/powerpoint/2010/main" val="323742936"/>
      </p:ext>
    </p:extLst>
  </p:cSld>
  <p:clrMapOvr>
    <a:masterClrMapping/>
  </p:clrMapOvr>
  <p:transition spd="slow"/>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0354" name="Rectangle 2"/>
          <p:cNvSpPr>
            <a:spLocks noGrp="1" noChangeArrowheads="1"/>
          </p:cNvSpPr>
          <p:nvPr>
            <p:ph type="title" idx="4294967295"/>
          </p:nvPr>
        </p:nvSpPr>
        <p:spPr>
          <a:xfrm>
            <a:off x="533400" y="-1139825"/>
            <a:ext cx="8229600" cy="1139825"/>
          </a:xfrm>
        </p:spPr>
        <p:txBody>
          <a:bodyPr/>
          <a:lstStyle/>
          <a:p>
            <a:pPr eaLnBrk="1" hangingPunct="1">
              <a:defRPr/>
            </a:pPr>
            <a:r>
              <a:rPr lang="en-US" dirty="0">
                <a:solidFill>
                  <a:schemeClr val="bg1"/>
                </a:solidFill>
                <a:effectLst>
                  <a:outerShdw blurRad="38100" dist="38100" dir="2700000" algn="tl">
                    <a:srgbClr val="FFFFFF"/>
                  </a:outerShdw>
                </a:effectLst>
                <a:ea typeface="ＭＳ Ｐゴシック" charset="0"/>
                <a:cs typeface="ＭＳ Ｐゴシック" charset="0"/>
              </a:rPr>
              <a:t>Black</a:t>
            </a:r>
            <a:endParaRPr lang="en-US" dirty="0">
              <a:effectLst>
                <a:outerShdw blurRad="38100" dist="38100" dir="2700000" algn="tl">
                  <a:srgbClr val="000000"/>
                </a:outerShdw>
              </a:effectLst>
              <a:ea typeface="ＭＳ Ｐゴシック" charset="0"/>
              <a:cs typeface="ＭＳ Ｐゴシック" charset="0"/>
            </a:endParaRPr>
          </a:p>
        </p:txBody>
      </p:sp>
    </p:spTree>
    <p:extLst>
      <p:ext uri="{BB962C8B-B14F-4D97-AF65-F5344CB8AC3E}">
        <p14:creationId xmlns:p14="http://schemas.microsoft.com/office/powerpoint/2010/main" val="3543826703"/>
      </p:ext>
    </p:extLst>
  </p:cSld>
  <p:clrMapOvr>
    <a:masterClrMapping/>
  </p:clrMapOvr>
  <mc:AlternateContent xmlns:mc="http://schemas.openxmlformats.org/markup-compatibility/2006" xmlns:p14="http://schemas.microsoft.com/office/powerpoint/2010/main">
    <mc:Choice Requires="p14">
      <p:transition p14:dur="0"/>
    </mc:Choice>
    <mc:Fallback xmlns="">
      <p:transition/>
    </mc:Fallback>
  </mc:AlternateContent>
</p:sld>
</file>

<file path=ppt/slides/slide2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2" descr="Coaching is about 'Seeing Clearly' – Whole-Life Leadership">
            <a:extLst>
              <a:ext uri="{FF2B5EF4-FFF2-40B4-BE49-F238E27FC236}">
                <a16:creationId xmlns:a16="http://schemas.microsoft.com/office/drawing/2014/main" id="{EDCE3651-E44A-19BC-CD25-B774AE65C6ED}"/>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8216" r="16523"/>
          <a:stretch/>
        </p:blipFill>
        <p:spPr bwMode="auto">
          <a:xfrm>
            <a:off x="3626" y="0"/>
            <a:ext cx="9140374" cy="6385034"/>
          </a:xfrm>
          <a:prstGeom prst="rect">
            <a:avLst/>
          </a:prstGeom>
          <a:noFill/>
          <a:extLst>
            <a:ext uri="{909E8E84-426E-40DD-AFC4-6F175D3DCCD1}">
              <a14:hiddenFill xmlns:a14="http://schemas.microsoft.com/office/drawing/2010/main">
                <a:solidFill>
                  <a:srgbClr val="FFFFFF"/>
                </a:solidFill>
              </a14:hiddenFill>
            </a:ext>
          </a:extLst>
        </p:spPr>
      </p:pic>
      <p:sp>
        <p:nvSpPr>
          <p:cNvPr id="9" name="Rectangle 3">
            <a:extLst>
              <a:ext uri="{FF2B5EF4-FFF2-40B4-BE49-F238E27FC236}">
                <a16:creationId xmlns:a16="http://schemas.microsoft.com/office/drawing/2014/main" id="{4D4B8BAD-0170-B648-8C90-5C66A3461454}"/>
              </a:ext>
            </a:extLst>
          </p:cNvPr>
          <p:cNvSpPr>
            <a:spLocks noGrp="1" noChangeArrowheads="1"/>
          </p:cNvSpPr>
          <p:nvPr>
            <p:ph type="subTitle" idx="1"/>
          </p:nvPr>
        </p:nvSpPr>
        <p:spPr>
          <a:xfrm>
            <a:off x="611560" y="188640"/>
            <a:ext cx="8173095" cy="935955"/>
          </a:xfrm>
          <a:solidFill>
            <a:schemeClr val="tx1"/>
          </a:solidFill>
        </p:spPr>
        <p:txBody>
          <a:bodyPr anchor="ctr"/>
          <a:lstStyle/>
          <a:p>
            <a:pPr algn="ctr" eaLnBrk="1" hangingPunct="1"/>
            <a:r>
              <a:rPr lang="ar-JO" sz="4800" dirty="0">
                <a:ea typeface="ＭＳ Ｐゴシック" charset="0"/>
              </a:rPr>
              <a:t>الترتيب الكنسي</a:t>
            </a:r>
            <a:endParaRPr lang="en-US" sz="4800" dirty="0">
              <a:solidFill>
                <a:schemeClr val="bg1"/>
              </a:solidFill>
              <a:ea typeface="ＭＳ Ｐゴシック" charset="0"/>
            </a:endParaRPr>
          </a:p>
        </p:txBody>
      </p:sp>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3" name="Title 2">
            <a:extLst>
              <a:ext uri="{FF2B5EF4-FFF2-40B4-BE49-F238E27FC236}">
                <a16:creationId xmlns:a16="http://schemas.microsoft.com/office/drawing/2014/main" id="{537B16A1-1DF7-384D-BEAD-E270886AE943}"/>
              </a:ext>
            </a:extLst>
          </p:cNvPr>
          <p:cNvSpPr>
            <a:spLocks noGrp="1"/>
          </p:cNvSpPr>
          <p:nvPr>
            <p:ph type="ctrTitle"/>
          </p:nvPr>
        </p:nvSpPr>
        <p:spPr>
          <a:xfrm>
            <a:off x="0" y="3429000"/>
            <a:ext cx="9144000" cy="1470025"/>
          </a:xfrm>
          <a:noFill/>
          <a:ln>
            <a:noFill/>
          </a:ln>
        </p:spPr>
        <p:txBody>
          <a:bodyPr vert="horz" wrap="square" lIns="91440" tIns="45720" rIns="91440" bIns="45720" numCol="1" anchor="ctr" anchorCtr="0" compatLnSpc="1">
            <a:prstTxWarp prst="textNoShape">
              <a:avLst/>
            </a:prstTxWarp>
          </a:bodyPr>
          <a:lstStyle/>
          <a:p>
            <a:pPr rtl="1" eaLnBrk="1" hangingPunct="1"/>
            <a:r>
              <a:rPr lang="ar-JO" sz="8000" dirty="0">
                <a:effectLst>
                  <a:glow rad="228600">
                    <a:schemeClr val="accent4">
                      <a:satMod val="175000"/>
                      <a:alpha val="88000"/>
                    </a:schemeClr>
                  </a:glow>
                </a:effectLst>
                <a:ea typeface="ＭＳ Ｐゴシック" charset="0"/>
              </a:rPr>
              <a:t> ١</a:t>
            </a:r>
            <a:r>
              <a:rPr lang="en-US" sz="8000" dirty="0">
                <a:effectLst>
                  <a:glow rad="228600">
                    <a:schemeClr val="accent4">
                      <a:satMod val="175000"/>
                      <a:alpha val="88000"/>
                    </a:schemeClr>
                  </a:glow>
                </a:effectLst>
                <a:ea typeface="ＭＳ Ｐゴシック" charset="0"/>
              </a:rPr>
              <a:t> </a:t>
            </a:r>
            <a:r>
              <a:rPr lang="ar-JO" sz="8000" dirty="0">
                <a:effectLst>
                  <a:glow rad="228600">
                    <a:schemeClr val="accent4">
                      <a:satMod val="175000"/>
                      <a:alpha val="88000"/>
                    </a:schemeClr>
                  </a:glow>
                </a:effectLst>
                <a:ea typeface="ＭＳ Ｐゴシック" charset="0"/>
              </a:rPr>
              <a:t>تيموثاوس</a:t>
            </a:r>
            <a:endParaRPr lang="en-US" sz="8000" dirty="0">
              <a:effectLst>
                <a:glow rad="228600">
                  <a:schemeClr val="accent4">
                    <a:satMod val="175000"/>
                    <a:alpha val="88000"/>
                  </a:schemeClr>
                </a:glow>
              </a:effectLst>
              <a:ea typeface="ＭＳ Ｐゴシック" charset="0"/>
            </a:endParaRPr>
          </a:p>
        </p:txBody>
      </p:sp>
      <p:sp>
        <p:nvSpPr>
          <p:cNvPr id="10" name="Rectangle 9">
            <a:extLst>
              <a:ext uri="{FF2B5EF4-FFF2-40B4-BE49-F238E27FC236}">
                <a16:creationId xmlns:a16="http://schemas.microsoft.com/office/drawing/2014/main" id="{81DE9E22-C852-CBB3-7EBA-DB6AD1E66CB6}"/>
              </a:ext>
            </a:extLst>
          </p:cNvPr>
          <p:cNvSpPr>
            <a:spLocks noChangeArrowheads="1"/>
          </p:cNvSpPr>
          <p:nvPr/>
        </p:nvSpPr>
        <p:spPr bwMode="auto">
          <a:xfrm>
            <a:off x="-36512" y="6381328"/>
            <a:ext cx="9180512" cy="476672"/>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457200" rtl="0" eaLnBrk="1" fontAlgn="auto" latinLnBrk="0" hangingPunct="1">
              <a:lnSpc>
                <a:spcPct val="100000"/>
              </a:lnSpc>
              <a:spcBef>
                <a:spcPct val="20000"/>
              </a:spcBef>
              <a:spcAft>
                <a:spcPts val="0"/>
              </a:spcAft>
              <a:buClr>
                <a:srgbClr val="FFCC00"/>
              </a:buClr>
              <a:buSzPct val="70000"/>
              <a:buFont typeface="Wingdings" charset="0"/>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د. ريك جريفيث</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مركز الدراسات اللاهوتية الأردني</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BibleStudyDownloads.org</a:t>
            </a:r>
          </a:p>
        </p:txBody>
      </p:sp>
      <p:sp>
        <p:nvSpPr>
          <p:cNvPr id="2" name="Title 2">
            <a:extLst>
              <a:ext uri="{FF2B5EF4-FFF2-40B4-BE49-F238E27FC236}">
                <a16:creationId xmlns:a16="http://schemas.microsoft.com/office/drawing/2014/main" id="{C4B8850C-B810-8524-572D-70A302B42142}"/>
              </a:ext>
            </a:extLst>
          </p:cNvPr>
          <p:cNvSpPr txBox="1">
            <a:spLocks/>
          </p:cNvSpPr>
          <p:nvPr/>
        </p:nvSpPr>
        <p:spPr bwMode="auto">
          <a:xfrm>
            <a:off x="108488" y="-1731936"/>
            <a:ext cx="9144000" cy="14700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JO" sz="8000" b="1" u="none" strike="noStrike" kern="0" cap="none" spc="0" normalizeH="0" baseline="0" noProof="0" dirty="0">
                <a:ln>
                  <a:noFill/>
                </a:ln>
                <a:solidFill>
                  <a:srgbClr val="FFFFFF"/>
                </a:solidFill>
                <a:effectLst>
                  <a:glow rad="228600">
                    <a:srgbClr val="000000">
                      <a:satMod val="175000"/>
                      <a:alpha val="88000"/>
                    </a:srgbClr>
                  </a:glow>
                </a:effectLst>
                <a:uLnTx/>
                <a:uFillTx/>
                <a:latin typeface="Arial" panose="020B0604020202020204" pitchFamily="34" charset="0"/>
                <a:ea typeface="ＭＳ Ｐゴシック" charset="0"/>
                <a:cs typeface="Arial" panose="020B0604020202020204" pitchFamily="34" charset="0"/>
              </a:rPr>
              <a:t>تيموثاوس الأولى</a:t>
            </a:r>
            <a:endParaRPr kumimoji="0" lang="en-US" sz="8000" b="1" u="none" strike="noStrike" kern="0" cap="none" spc="0" normalizeH="0" baseline="0" noProof="0" dirty="0">
              <a:ln>
                <a:noFill/>
              </a:ln>
              <a:solidFill>
                <a:srgbClr val="FFFFFF"/>
              </a:solidFill>
              <a:effectLst>
                <a:glow rad="228600">
                  <a:srgbClr val="000000">
                    <a:satMod val="175000"/>
                    <a:alpha val="88000"/>
                  </a:srgbClr>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56183689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2"/>
                                        </p:tgtEl>
                                        <p:attrNameLst>
                                          <p:attrName>style.visibility</p:attrName>
                                        </p:attrNameLst>
                                      </p:cBhvr>
                                      <p:to>
                                        <p:strVal val="visible"/>
                                      </p:to>
                                    </p:set>
                                    <p:anim calcmode="lin" valueType="num">
                                      <p:cBhvr additive="base">
                                        <p:cTn id="13" dur="500" fill="hold"/>
                                        <p:tgtEl>
                                          <p:spTgt spid="2"/>
                                        </p:tgtEl>
                                        <p:attrNameLst>
                                          <p:attrName>ppt_x</p:attrName>
                                        </p:attrNameLst>
                                      </p:cBhvr>
                                      <p:tavLst>
                                        <p:tav tm="0">
                                          <p:val>
                                            <p:strVal val="#ppt_x"/>
                                          </p:val>
                                        </p:tav>
                                        <p:tav tm="100000">
                                          <p:val>
                                            <p:strVal val="#ppt_x"/>
                                          </p:val>
                                        </p:tav>
                                      </p:tavLst>
                                    </p:anim>
                                    <p:anim calcmode="lin" valueType="num">
                                      <p:cBhvr additive="base">
                                        <p:cTn id="14"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2" grpId="0"/>
    </p:bldLst>
  </p:timing>
</p:sld>
</file>

<file path=ppt/slides/slide28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b="1">
                <a:effectLst>
                  <a:glow rad="127000">
                    <a:schemeClr val="tx1"/>
                  </a:glow>
                </a:effectLst>
                <a:latin typeface="Simplified Arabic" panose="02020603050405020304" pitchFamily="18" charset="-78"/>
                <a:ea typeface="ＭＳ Ｐゴシック" charset="0"/>
                <a:cs typeface="Simplified Arabic" panose="02020603050405020304" pitchFamily="18" charset="-78"/>
              </a:rPr>
              <a:t>الكلمة المفتاحية</a:t>
            </a:r>
            <a:endParaRPr lang="en-US" sz="4800" b="1">
              <a:effectLst>
                <a:glow rad="127000">
                  <a:schemeClr val="tx1"/>
                </a:glow>
              </a:effectLst>
              <a:latin typeface="Simplified Arabic" panose="02020603050405020304" pitchFamily="18" charset="-78"/>
              <a:ea typeface="ＭＳ Ｐゴシック" charset="0"/>
              <a:cs typeface="Simplified Arabic" panose="02020603050405020304" pitchFamily="18" charset="-78"/>
            </a:endParaRPr>
          </a:p>
        </p:txBody>
      </p:sp>
      <p:sp>
        <p:nvSpPr>
          <p:cNvPr id="5" name="Rectangle 2"/>
          <p:cNvSpPr txBox="1">
            <a:spLocks noChangeArrowheads="1"/>
          </p:cNvSpPr>
          <p:nvPr/>
        </p:nvSpPr>
        <p:spPr bwMode="auto">
          <a:xfrm>
            <a:off x="0" y="2398085"/>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7200" b="1" i="0" u="none" strike="noStrike" kern="1200" cap="none" spc="0" normalizeH="0" baseline="0" noProof="0">
                <a:ln>
                  <a:noFill/>
                </a:ln>
                <a:solidFill>
                  <a:srgbClr val="FFFFFF"/>
                </a:solidFill>
                <a:effectLst>
                  <a:glow rad="127000">
                    <a:srgbClr val="000000"/>
                  </a:glow>
                </a:effectLst>
                <a:uLnTx/>
                <a:uFillTx/>
                <a:latin typeface="Simplified Arabic" panose="02020603050405020304" pitchFamily="18" charset="-78"/>
                <a:ea typeface="ＭＳ Ｐゴシック" charset="0"/>
                <a:cs typeface="Simplified Arabic" panose="02020603050405020304" pitchFamily="18" charset="-78"/>
              </a:rPr>
              <a:t>الترتيب</a:t>
            </a:r>
            <a:endParaRPr kumimoji="0" lang="en-US" sz="7200" b="1" i="0" u="none" strike="noStrike" kern="1200" cap="none" spc="0" normalizeH="0" baseline="0" noProof="0">
              <a:ln>
                <a:noFill/>
              </a:ln>
              <a:solidFill>
                <a:srgbClr val="FFFFFF"/>
              </a:solidFill>
              <a:effectLst>
                <a:glow rad="127000">
                  <a:srgbClr val="000000"/>
                </a:glow>
              </a:effectLst>
              <a:uLnTx/>
              <a:uFillTx/>
              <a:latin typeface="Simplified Arabic" panose="02020603050405020304" pitchFamily="18" charset="-78"/>
              <a:ea typeface="ＭＳ Ｐゴシック" charset="0"/>
              <a:cs typeface="Simplified Arabic" panose="02020603050405020304" pitchFamily="18" charset="-78"/>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 ١ تيموثاوس</a:t>
            </a:r>
          </a:p>
        </p:txBody>
      </p:sp>
      <p:sp>
        <p:nvSpPr>
          <p:cNvPr id="7" name="Text Box 24"/>
          <p:cNvSpPr txBox="1">
            <a:spLocks noChangeArrowheads="1"/>
          </p:cNvSpPr>
          <p:nvPr/>
        </p:nvSpPr>
        <p:spPr bwMode="auto">
          <a:xfrm>
            <a:off x="8360240" y="65344"/>
            <a:ext cx="70403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SA"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٢١٧</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13601130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arn(inVertic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8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JO" sz="4800" b="1">
                <a:effectLst>
                  <a:glow rad="101600">
                    <a:schemeClr val="tx1">
                      <a:alpha val="99000"/>
                    </a:schemeClr>
                  </a:glow>
                </a:effectLst>
                <a:latin typeface="+mj-lt"/>
                <a:cs typeface="Simplified Arabic" panose="02020603050405020304" pitchFamily="18" charset="-78"/>
              </a:rPr>
              <a:t>الموضوع الرئيسي</a:t>
            </a:r>
            <a:endParaRPr lang="en-US" sz="4800" b="1">
              <a:solidFill>
                <a:schemeClr val="bg1"/>
              </a:solidFill>
              <a:effectLst>
                <a:glow rad="101600">
                  <a:schemeClr val="tx1">
                    <a:alpha val="99000"/>
                  </a:schemeClr>
                </a:glow>
              </a:effectLst>
              <a:latin typeface="+mj-lt"/>
              <a:cs typeface="Simplified Arabic" panose="02020603050405020304" pitchFamily="18" charset="-78"/>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4766" y="1433726"/>
            <a:ext cx="9144000" cy="3940355"/>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أولويات الترتيب الكنسي</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٢٣</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 ١ تيموثاوس</a:t>
            </a:r>
          </a:p>
        </p:txBody>
      </p:sp>
    </p:spTree>
    <p:extLst>
      <p:ext uri="{BB962C8B-B14F-4D97-AF65-F5344CB8AC3E}">
        <p14:creationId xmlns:p14="http://schemas.microsoft.com/office/powerpoint/2010/main" val="3110918468"/>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8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b="1">
                <a:effectLst>
                  <a:glow rad="127000">
                    <a:schemeClr val="tx1"/>
                  </a:glow>
                </a:effectLst>
                <a:latin typeface="Simplified Arabic" panose="02020603050405020304" pitchFamily="18" charset="-78"/>
                <a:ea typeface="ＭＳ Ｐゴシック" charset="0"/>
                <a:cs typeface="Simplified Arabic" panose="02020603050405020304" pitchFamily="18" charset="-78"/>
              </a:rPr>
              <a:t>الآية المفتاحية</a:t>
            </a:r>
            <a:endParaRPr lang="en-US" sz="4800" b="1">
              <a:effectLst>
                <a:glow rad="127000">
                  <a:schemeClr val="tx1"/>
                </a:glow>
              </a:effectLst>
              <a:latin typeface="Simplified Arabic" panose="02020603050405020304" pitchFamily="18" charset="-78"/>
              <a:ea typeface="ＭＳ Ｐゴシック" charset="0"/>
              <a:cs typeface="Simplified Arabic" panose="02020603050405020304" pitchFamily="18" charset="-78"/>
            </a:endParaRPr>
          </a:p>
        </p:txBody>
      </p:sp>
      <p:sp>
        <p:nvSpPr>
          <p:cNvPr id="5" name="Rectangle 2"/>
          <p:cNvSpPr txBox="1">
            <a:spLocks noChangeArrowheads="1"/>
          </p:cNvSpPr>
          <p:nvPr/>
        </p:nvSpPr>
        <p:spPr bwMode="auto">
          <a:xfrm>
            <a:off x="269776" y="2042301"/>
            <a:ext cx="8604448" cy="331241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eaLnBrk="0" hangingPunct="0">
              <a:defRPr sz="4800">
                <a:solidFill>
                  <a:schemeClr val="bg1"/>
                </a:solidFill>
                <a:effectLst>
                  <a:glow rad="127000">
                    <a:schemeClr val="tx1"/>
                  </a:glow>
                </a:effectLst>
                <a:latin typeface="Simplified Arabic" panose="02020603050405020304" pitchFamily="18" charset="-78"/>
                <a:cs typeface="Simplified Arabic" panose="02020603050405020304" pitchFamily="18" charset="-78"/>
              </a:defRPr>
            </a:lvl1pPr>
            <a:lvl2pPr algn="ctr" eaLnBrk="0" hangingPunct="0">
              <a:defRPr>
                <a:solidFill>
                  <a:schemeClr val="bg1"/>
                </a:solidFill>
                <a:latin typeface="Arial" charset="0"/>
                <a:ea typeface="ＭＳ Ｐゴシック" pitchFamily="-108" charset="-128"/>
                <a:cs typeface="ＭＳ Ｐゴシック" pitchFamily="-108" charset="-128"/>
              </a:defRPr>
            </a:lvl2pPr>
            <a:lvl3pPr algn="ctr" eaLnBrk="0" hangingPunct="0">
              <a:defRPr>
                <a:solidFill>
                  <a:schemeClr val="bg1"/>
                </a:solidFill>
                <a:latin typeface="Arial" charset="0"/>
                <a:ea typeface="ＭＳ Ｐゴシック" pitchFamily="-108" charset="-128"/>
                <a:cs typeface="ＭＳ Ｐゴシック" pitchFamily="-108" charset="-128"/>
              </a:defRPr>
            </a:lvl3pPr>
            <a:lvl4pPr algn="ctr" eaLnBrk="0" hangingPunct="0">
              <a:defRPr>
                <a:solidFill>
                  <a:schemeClr val="bg1"/>
                </a:solidFill>
                <a:latin typeface="Arial" charset="0"/>
                <a:ea typeface="ＭＳ Ｐゴシック" pitchFamily="-108" charset="-128"/>
                <a:cs typeface="ＭＳ Ｐゴシック" pitchFamily="-108" charset="-128"/>
              </a:defRPr>
            </a:lvl4pPr>
            <a:lvl5pPr algn="ctr" eaLnBrk="0" hangingPunct="0">
              <a:defRPr>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a:solidFill>
                  <a:schemeClr val="tx2"/>
                </a:solidFill>
                <a:latin typeface="Times New Roman" pitchFamily="-112" charset="0"/>
              </a:defRPr>
            </a:lvl6pPr>
            <a:lvl7pPr marL="914400" algn="ctr" eaLnBrk="0" fontAlgn="base" hangingPunct="0">
              <a:spcBef>
                <a:spcPct val="0"/>
              </a:spcBef>
              <a:spcAft>
                <a:spcPct val="0"/>
              </a:spcAft>
              <a:defRPr>
                <a:solidFill>
                  <a:schemeClr val="tx2"/>
                </a:solidFill>
                <a:latin typeface="Times New Roman" pitchFamily="-112" charset="0"/>
              </a:defRPr>
            </a:lvl7pPr>
            <a:lvl8pPr marL="1371600" algn="ctr" eaLnBrk="0" fontAlgn="base" hangingPunct="0">
              <a:spcBef>
                <a:spcPct val="0"/>
              </a:spcBef>
              <a:spcAft>
                <a:spcPct val="0"/>
              </a:spcAft>
              <a:defRPr>
                <a:solidFill>
                  <a:schemeClr val="tx2"/>
                </a:solidFill>
                <a:latin typeface="Times New Roman" pitchFamily="-112" charset="0"/>
              </a:defRPr>
            </a:lvl8pPr>
            <a:lvl9pPr marL="1828800" algn="ctr" eaLnBrk="0" fontAlgn="base" hangingPunct="0">
              <a:spcBef>
                <a:spcPct val="0"/>
              </a:spcBef>
              <a:spcAft>
                <a:spcPct val="0"/>
              </a:spcAft>
              <a:defRPr>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a:ln>
                  <a:noFill/>
                </a:ln>
                <a:solidFill>
                  <a:srgbClr val="FFFFFF"/>
                </a:solidFill>
                <a:effectLst>
                  <a:glow rad="127000">
                    <a:srgbClr val="000000"/>
                  </a:glow>
                </a:effectLst>
                <a:uLnTx/>
                <a:uFillTx/>
                <a:latin typeface="Simplified Arabic" panose="02020603050405020304" pitchFamily="18" charset="-78"/>
                <a:ea typeface="ＭＳ Ｐゴシック" charset="0"/>
                <a:cs typeface="Simplified Arabic" panose="02020603050405020304" pitchFamily="18" charset="-78"/>
              </a:rPr>
              <a:t> "هَذَا أَكْتُبُهُ إِلَيْكَ رَاجِيًا أَنْ آتِيَ إِلَيْكَ عَنْ قَرِيبٍ. ١٥ وَلَكِنْ إِنْ كُنْتُ أُبْطِئُ، فَلِكَيْ تَعْلَمَ كَيْفَ يَجِبُ أَنْ تَتَصَرَّفَ فِي بَيْتِ ٱللهِ، ٱلَّذِي هُوَ كَنِيسَةُ ٱللهِ ٱلْحَيِّ، عَمُودُ ٱلْحَقِّ وَقَاعِدَتُهُ." (٣: ١٤-١٥)</a:t>
            </a:r>
            <a:endParaRPr kumimoji="0" lang="en-US" sz="3600" b="1" i="0" u="none" strike="noStrike" kern="1200" cap="none" spc="0" normalizeH="0" baseline="0" noProof="0">
              <a:ln>
                <a:noFill/>
              </a:ln>
              <a:solidFill>
                <a:srgbClr val="FFFFFF"/>
              </a:solidFill>
              <a:effectLst>
                <a:glow rad="127000">
                  <a:srgbClr val="000000"/>
                </a:glow>
              </a:effectLst>
              <a:uLnTx/>
              <a:uFillTx/>
              <a:latin typeface="Simplified Arabic" panose="02020603050405020304" pitchFamily="18" charset="-78"/>
              <a:ea typeface="ＭＳ Ｐゴシック" charset="0"/>
              <a:cs typeface="Simplified Arabic" panose="02020603050405020304" pitchFamily="18" charset="-78"/>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 ١ تيموثاوس</a:t>
            </a:r>
          </a:p>
        </p:txBody>
      </p:sp>
      <p:sp>
        <p:nvSpPr>
          <p:cNvPr id="7" name="Text Box 24"/>
          <p:cNvSpPr txBox="1">
            <a:spLocks noChangeArrowheads="1"/>
          </p:cNvSpPr>
          <p:nvPr/>
        </p:nvSpPr>
        <p:spPr bwMode="auto">
          <a:xfrm>
            <a:off x="8472410" y="65344"/>
            <a:ext cx="70403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ar-SA"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٢١٧</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83130425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down)">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28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p:txBody>
          <a:bodyPr/>
          <a:lstStyle/>
          <a:p>
            <a:r>
              <a:rPr lang="ar-SA" sz="5400"/>
              <a:t>البيان الموجز</a:t>
            </a:r>
            <a:endParaRPr lang="en-US" sz="5400"/>
          </a:p>
        </p:txBody>
      </p:sp>
      <p:sp>
        <p:nvSpPr>
          <p:cNvPr id="3" name="Content Placeholder 2"/>
          <p:cNvSpPr>
            <a:spLocks noGrp="1"/>
          </p:cNvSpPr>
          <p:nvPr>
            <p:ph idx="1"/>
          </p:nvPr>
        </p:nvSpPr>
        <p:spPr>
          <a:xfrm>
            <a:off x="1907704" y="1981200"/>
            <a:ext cx="7236296" cy="4114800"/>
          </a:xfrm>
        </p:spPr>
        <p:txBody>
          <a:bodyPr anchor="ctr"/>
          <a:lstStyle/>
          <a:p>
            <a:pPr marL="0" indent="0" algn="ctr">
              <a:buNone/>
            </a:pPr>
            <a:r>
              <a:rPr lang="ar-JO" sz="4000" b="1">
                <a:latin typeface="Simplified Arabic" panose="02020603050405020304" pitchFamily="18" charset="-78"/>
                <a:cs typeface="+mn-cs"/>
              </a:rPr>
              <a:t>تتمثل أولويات الله لترتيب الكنيسة المحلية في حماية حياة المرء الشخصية بشجاعة، ودعم العقيدة الصحيحة، ومحاربة المعلمين الكذبة. </a:t>
            </a:r>
            <a:endParaRPr lang="en-US" sz="4000" b="1">
              <a:latin typeface="Simplified Arabic" panose="02020603050405020304" pitchFamily="18" charset="-78"/>
              <a:cs typeface="Simplified Arabic" panose="02020603050405020304" pitchFamily="18" charset="-78"/>
            </a:endParaRPr>
          </a:p>
        </p:txBody>
      </p:sp>
      <p:sp>
        <p:nvSpPr>
          <p:cNvPr id="4" name="Text Box 4"/>
          <p:cNvSpPr txBox="1">
            <a:spLocks noChangeArrowheads="1"/>
          </p:cNvSpPr>
          <p:nvPr/>
        </p:nvSpPr>
        <p:spPr bwMode="auto">
          <a:xfrm>
            <a:off x="8371294" y="50155"/>
            <a:ext cx="704039" cy="461665"/>
          </a:xfrm>
          <a:prstGeom prst="rect">
            <a:avLst/>
          </a:prstGeom>
          <a:noFill/>
          <a:ln w="9525">
            <a:noFill/>
            <a:miter lim="800000"/>
            <a:headEnd/>
            <a:tailEnd/>
          </a:ln>
          <a:effectLst/>
        </p:spPr>
        <p:txBody>
          <a:bodyPr wrap="none" anchor="ctr">
            <a:spAutoFit/>
          </a:bodyPr>
          <a:lstStyle>
            <a:lvl1pPr eaLnBrk="0" hangingPunct="0">
              <a:defRPr sz="4400" b="1">
                <a:solidFill>
                  <a:schemeClr val="bg2"/>
                </a:solidFill>
                <a:latin typeface="Engravers MT" charset="0"/>
                <a:ea typeface="ＭＳ Ｐゴシック" charset="0"/>
                <a:cs typeface="ＭＳ Ｐゴシック" charset="0"/>
              </a:defRPr>
            </a:lvl1pPr>
            <a:lvl2pPr marL="37931725" indent="-37474525" eaLnBrk="0" hangingPunct="0">
              <a:defRPr sz="4400" b="1">
                <a:solidFill>
                  <a:schemeClr val="bg2"/>
                </a:solidFill>
                <a:latin typeface="Engravers MT" charset="0"/>
                <a:ea typeface="ＭＳ Ｐゴシック" charset="0"/>
              </a:defRPr>
            </a:lvl2pPr>
            <a:lvl3pPr eaLnBrk="0" hangingPunct="0">
              <a:defRPr sz="4400" b="1">
                <a:solidFill>
                  <a:schemeClr val="bg2"/>
                </a:solidFill>
                <a:latin typeface="Engravers MT" charset="0"/>
                <a:ea typeface="ＭＳ Ｐゴシック" charset="0"/>
              </a:defRPr>
            </a:lvl3pPr>
            <a:lvl4pPr eaLnBrk="0" hangingPunct="0">
              <a:defRPr sz="4400" b="1">
                <a:solidFill>
                  <a:schemeClr val="bg2"/>
                </a:solidFill>
                <a:latin typeface="Engravers MT" charset="0"/>
                <a:ea typeface="ＭＳ Ｐゴシック" charset="0"/>
              </a:defRPr>
            </a:lvl4pPr>
            <a:lvl5pPr eaLnBrk="0" hangingPunct="0">
              <a:defRPr sz="4400" b="1">
                <a:solidFill>
                  <a:schemeClr val="bg2"/>
                </a:solidFill>
                <a:latin typeface="Engravers MT" charset="0"/>
                <a:ea typeface="ＭＳ Ｐゴシック" charset="0"/>
              </a:defRPr>
            </a:lvl5pPr>
            <a:lvl6pPr marL="457200" eaLnBrk="0" fontAlgn="base" hangingPunct="0">
              <a:spcBef>
                <a:spcPct val="0"/>
              </a:spcBef>
              <a:spcAft>
                <a:spcPct val="0"/>
              </a:spcAft>
              <a:defRPr sz="4400" b="1">
                <a:solidFill>
                  <a:schemeClr val="bg2"/>
                </a:solidFill>
                <a:latin typeface="Engravers MT" charset="0"/>
                <a:ea typeface="ＭＳ Ｐゴシック" charset="0"/>
              </a:defRPr>
            </a:lvl6pPr>
            <a:lvl7pPr marL="914400" eaLnBrk="0" fontAlgn="base" hangingPunct="0">
              <a:spcBef>
                <a:spcPct val="0"/>
              </a:spcBef>
              <a:spcAft>
                <a:spcPct val="0"/>
              </a:spcAft>
              <a:defRPr sz="4400" b="1">
                <a:solidFill>
                  <a:schemeClr val="bg2"/>
                </a:solidFill>
                <a:latin typeface="Engravers MT" charset="0"/>
                <a:ea typeface="ＭＳ Ｐゴシック" charset="0"/>
              </a:defRPr>
            </a:lvl7pPr>
            <a:lvl8pPr marL="1371600" eaLnBrk="0" fontAlgn="base" hangingPunct="0">
              <a:spcBef>
                <a:spcPct val="0"/>
              </a:spcBef>
              <a:spcAft>
                <a:spcPct val="0"/>
              </a:spcAft>
              <a:defRPr sz="4400" b="1">
                <a:solidFill>
                  <a:schemeClr val="bg2"/>
                </a:solidFill>
                <a:latin typeface="Engravers MT" charset="0"/>
                <a:ea typeface="ＭＳ Ｐゴシック" charset="0"/>
              </a:defRPr>
            </a:lvl8pPr>
            <a:lvl9pPr marL="1828800" eaLnBrk="0" fontAlgn="base" hangingPunct="0">
              <a:spcBef>
                <a:spcPct val="0"/>
              </a:spcBef>
              <a:spcAft>
                <a:spcPct val="0"/>
              </a:spcAft>
              <a:defRPr sz="4400" b="1">
                <a:solidFill>
                  <a:schemeClr val="bg2"/>
                </a:solidFill>
                <a:latin typeface="Engravers MT"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2400" u="none" strike="noStrike" kern="1200" cap="none" spc="0" normalizeH="0" baseline="0" noProof="0" dirty="0">
                <a:ln>
                  <a:noFill/>
                </a:ln>
                <a:solidFill>
                  <a:srgbClr val="000000"/>
                </a:solidFill>
                <a:effectLst>
                  <a:outerShdw blurRad="38100" dist="38100" dir="2700000" algn="tl">
                    <a:srgbClr val="DDDDDD"/>
                  </a:outerShdw>
                </a:effectLst>
                <a:uLnTx/>
                <a:uFillTx/>
                <a:latin typeface="Arial" panose="020B0604020202020204" pitchFamily="34" charset="0"/>
                <a:ea typeface="ＭＳ Ｐゴシック" charset="0"/>
                <a:cs typeface="Arial" panose="020B0604020202020204" pitchFamily="34" charset="0"/>
              </a:rPr>
              <a:t>٢١٧</a:t>
            </a:r>
            <a:endParaRPr kumimoji="0" lang="en-US" sz="2800" u="none" strike="noStrike" kern="1200" cap="none" spc="0" normalizeH="0" baseline="0" noProof="0" dirty="0">
              <a:ln>
                <a:noFill/>
              </a:ln>
              <a:solidFill>
                <a:srgbClr val="006600"/>
              </a:solidFill>
              <a:effectLst>
                <a:outerShdw blurRad="38100" dist="38100" dir="2700000" algn="tl">
                  <a:srgbClr val="DDDDDD"/>
                </a:outerShdw>
              </a:effectLst>
              <a:uLnTx/>
              <a:uFillTx/>
              <a:latin typeface="Arial" panose="020B0604020202020204" pitchFamily="34" charset="0"/>
              <a:ea typeface="ＭＳ Ｐゴシック" charset="0"/>
              <a:cs typeface="Arial" panose="020B0604020202020204" pitchFamily="34" charset="0"/>
            </a:endParaRPr>
          </a:p>
        </p:txBody>
      </p:sp>
      <p:sp>
        <p:nvSpPr>
          <p:cNvPr id="5" name="Rectangle 2">
            <a:extLst>
              <a:ext uri="{FF2B5EF4-FFF2-40B4-BE49-F238E27FC236}">
                <a16:creationId xmlns:a16="http://schemas.microsoft.com/office/drawing/2014/main" id="{3D1C77E7-424E-154E-BAC1-53FB6843EF53}"/>
              </a:ext>
            </a:extLst>
          </p:cNvPr>
          <p:cNvSpPr txBox="1">
            <a:spLocks noChangeArrowheads="1"/>
          </p:cNvSpPr>
          <p:nvPr/>
        </p:nvSpPr>
        <p:spPr bwMode="auto">
          <a:xfrm>
            <a:off x="0" y="5920006"/>
            <a:ext cx="8791222" cy="90977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marL="0" indent="0" algn="ctr" eaLnBrk="0" hangingPunct="0">
              <a:spcBef>
                <a:spcPct val="20000"/>
              </a:spcBef>
              <a:buNone/>
              <a:defRPr sz="3200">
                <a:solidFill>
                  <a:schemeClr val="tx1"/>
                </a:solidFill>
                <a:latin typeface="+mn-lt"/>
                <a:ea typeface="ＭＳ Ｐゴシック" charset="-128"/>
                <a:cs typeface="ＭＳ Ｐゴシック" charset="-128"/>
              </a:defRPr>
            </a:lvl1pPr>
            <a:lvl2pPr marL="742950" indent="-285750" eaLnBrk="0" hangingPunct="0">
              <a:spcBef>
                <a:spcPct val="20000"/>
              </a:spcBef>
              <a:buChar char="–"/>
              <a:defRPr sz="2800">
                <a:solidFill>
                  <a:schemeClr val="tx1"/>
                </a:solidFill>
                <a:latin typeface="+mn-lt"/>
                <a:ea typeface="ＭＳ Ｐゴシック" charset="-128"/>
              </a:defRPr>
            </a:lvl2pPr>
            <a:lvl3pPr marL="1143000" indent="-228600" eaLnBrk="0" hangingPunct="0">
              <a:spcBef>
                <a:spcPct val="20000"/>
              </a:spcBef>
              <a:buChar char="•"/>
              <a:defRPr sz="2400">
                <a:solidFill>
                  <a:schemeClr val="tx1"/>
                </a:solidFill>
                <a:latin typeface="+mn-lt"/>
                <a:ea typeface="ＭＳ Ｐゴシック" charset="-128"/>
              </a:defRPr>
            </a:lvl3pPr>
            <a:lvl4pPr marL="1600200" indent="-228600" eaLnBrk="0" hangingPunct="0">
              <a:spcBef>
                <a:spcPct val="20000"/>
              </a:spcBef>
              <a:buChar char="–"/>
              <a:defRPr sz="2000">
                <a:solidFill>
                  <a:schemeClr val="tx1"/>
                </a:solidFill>
                <a:latin typeface="+mn-lt"/>
                <a:ea typeface="ＭＳ Ｐゴシック" charset="-128"/>
              </a:defRPr>
            </a:lvl4pPr>
            <a:lvl5pPr marL="2057400" indent="-228600" eaLnBrk="0" hangingPunct="0">
              <a:spcBef>
                <a:spcPct val="20000"/>
              </a:spcBef>
              <a:buChar char="»"/>
              <a:defRPr sz="2000">
                <a:solidFill>
                  <a:schemeClr val="tx1"/>
                </a:solidFill>
                <a:latin typeface="+mn-lt"/>
                <a:ea typeface="ＭＳ Ｐゴシック" charset="-128"/>
              </a:defRPr>
            </a:lvl5pPr>
            <a:lvl6pPr marL="2514600" indent="-228600" fontAlgn="base">
              <a:spcBef>
                <a:spcPct val="20000"/>
              </a:spcBef>
              <a:spcAft>
                <a:spcPct val="0"/>
              </a:spcAft>
              <a:buChar char="»"/>
              <a:defRPr sz="2000">
                <a:solidFill>
                  <a:schemeClr val="tx1"/>
                </a:solidFill>
                <a:latin typeface="+mn-lt"/>
                <a:ea typeface="ＭＳ Ｐゴシック" charset="-128"/>
              </a:defRPr>
            </a:lvl6pPr>
            <a:lvl7pPr marL="2971800" indent="-228600" fontAlgn="base">
              <a:spcBef>
                <a:spcPct val="20000"/>
              </a:spcBef>
              <a:spcAft>
                <a:spcPct val="0"/>
              </a:spcAft>
              <a:buChar char="»"/>
              <a:defRPr sz="2000">
                <a:solidFill>
                  <a:schemeClr val="tx1"/>
                </a:solidFill>
                <a:latin typeface="+mn-lt"/>
                <a:ea typeface="ＭＳ Ｐゴシック" charset="-128"/>
              </a:defRPr>
            </a:lvl7pPr>
            <a:lvl8pPr marL="3429000" indent="-228600" fontAlgn="base">
              <a:spcBef>
                <a:spcPct val="20000"/>
              </a:spcBef>
              <a:spcAft>
                <a:spcPct val="0"/>
              </a:spcAft>
              <a:buChar char="»"/>
              <a:defRPr sz="2000">
                <a:solidFill>
                  <a:schemeClr val="tx1"/>
                </a:solidFill>
                <a:latin typeface="+mn-lt"/>
                <a:ea typeface="ＭＳ Ｐゴシック" charset="-128"/>
              </a:defRPr>
            </a:lvl8pPr>
            <a:lvl9pPr marL="3886200" indent="-228600" fontAlgn="base">
              <a:spcBef>
                <a:spcPct val="20000"/>
              </a:spcBef>
              <a:spcAft>
                <a:spcPct val="0"/>
              </a:spcAft>
              <a:buChar char="»"/>
              <a:defRPr sz="2000">
                <a:solidFill>
                  <a:schemeClr val="tx1"/>
                </a:solidFill>
                <a:latin typeface="+mn-lt"/>
                <a:ea typeface="ＭＳ Ｐゴシック" charset="-128"/>
              </a:defRPr>
            </a:lvl9pPr>
          </a:lstStyle>
          <a:p>
            <a:pPr lvl="0" algn="r" defTabSz="914400" fontAlgn="base">
              <a:spcAft>
                <a:spcPct val="0"/>
              </a:spcAft>
              <a:defRPr/>
            </a:pPr>
            <a:r>
              <a:rPr lang="ar-JO" sz="4800" b="1" dirty="0">
                <a:solidFill>
                  <a:srgbClr val="000000"/>
                </a:solidFill>
                <a:latin typeface="Simplified Arabic" panose="02020603050405020304" pitchFamily="18" charset="-78"/>
                <a:cs typeface="Simplified Arabic" panose="02020603050405020304" pitchFamily="18" charset="-78"/>
              </a:rPr>
              <a:t> ١ تيموثاوس</a:t>
            </a:r>
          </a:p>
        </p:txBody>
      </p:sp>
    </p:spTree>
    <p:extLst>
      <p:ext uri="{BB962C8B-B14F-4D97-AF65-F5344CB8AC3E}">
        <p14:creationId xmlns:p14="http://schemas.microsoft.com/office/powerpoint/2010/main" val="8744464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wipe(down)">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287.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بيان الملكوت</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80966" y="1829314"/>
            <a:ext cx="8610256" cy="347189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algn="ctr" eaLnBrk="0" hangingPunct="0">
              <a:defRPr sz="3600">
                <a:solidFill>
                  <a:schemeClr val="bg1"/>
                </a:solidFill>
                <a:effectLst>
                  <a:glow rad="127000">
                    <a:schemeClr val="tx1"/>
                  </a:glow>
                </a:effectLst>
                <a:latin typeface="Simplified Arabic" panose="02020603050405020304" pitchFamily="18" charset="-78"/>
                <a:cs typeface="Simplified Arabic" panose="02020603050405020304" pitchFamily="18" charset="-78"/>
              </a:defRPr>
            </a:lvl1pPr>
            <a:lvl2pPr algn="ctr" eaLnBrk="0" hangingPunct="0">
              <a:defRPr>
                <a:solidFill>
                  <a:schemeClr val="bg1"/>
                </a:solidFill>
                <a:latin typeface="Arial" charset="0"/>
                <a:ea typeface="ＭＳ Ｐゴシック" pitchFamily="-108" charset="-128"/>
                <a:cs typeface="ＭＳ Ｐゴシック" pitchFamily="-108" charset="-128"/>
              </a:defRPr>
            </a:lvl2pPr>
            <a:lvl3pPr algn="ctr" eaLnBrk="0" hangingPunct="0">
              <a:defRPr>
                <a:solidFill>
                  <a:schemeClr val="bg1"/>
                </a:solidFill>
                <a:latin typeface="Arial" charset="0"/>
                <a:ea typeface="ＭＳ Ｐゴシック" pitchFamily="-108" charset="-128"/>
                <a:cs typeface="ＭＳ Ｐゴシック" pitchFamily="-108" charset="-128"/>
              </a:defRPr>
            </a:lvl3pPr>
            <a:lvl4pPr algn="ctr" eaLnBrk="0" hangingPunct="0">
              <a:defRPr>
                <a:solidFill>
                  <a:schemeClr val="bg1"/>
                </a:solidFill>
                <a:latin typeface="Arial" charset="0"/>
                <a:ea typeface="ＭＳ Ｐゴシック" pitchFamily="-108" charset="-128"/>
                <a:cs typeface="ＭＳ Ｐゴシック" pitchFamily="-108" charset="-128"/>
              </a:defRPr>
            </a:lvl4pPr>
            <a:lvl5pPr algn="ctr" eaLnBrk="0" hangingPunct="0">
              <a:defRPr>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a:solidFill>
                  <a:schemeClr val="tx2"/>
                </a:solidFill>
                <a:latin typeface="Times New Roman" pitchFamily="-112" charset="0"/>
              </a:defRPr>
            </a:lvl6pPr>
            <a:lvl7pPr marL="914400" algn="ctr" eaLnBrk="0" fontAlgn="base" hangingPunct="0">
              <a:spcBef>
                <a:spcPct val="0"/>
              </a:spcBef>
              <a:spcAft>
                <a:spcPct val="0"/>
              </a:spcAft>
              <a:defRPr>
                <a:solidFill>
                  <a:schemeClr val="tx2"/>
                </a:solidFill>
                <a:latin typeface="Times New Roman" pitchFamily="-112" charset="0"/>
              </a:defRPr>
            </a:lvl7pPr>
            <a:lvl8pPr marL="1371600" algn="ctr" eaLnBrk="0" fontAlgn="base" hangingPunct="0">
              <a:spcBef>
                <a:spcPct val="0"/>
              </a:spcBef>
              <a:spcAft>
                <a:spcPct val="0"/>
              </a:spcAft>
              <a:defRPr>
                <a:solidFill>
                  <a:schemeClr val="tx2"/>
                </a:solidFill>
                <a:latin typeface="Times New Roman" pitchFamily="-112" charset="0"/>
              </a:defRPr>
            </a:lvl8pPr>
            <a:lvl9pPr marL="1828800" algn="ctr" eaLnBrk="0" fontAlgn="base" hangingPunct="0">
              <a:spcBef>
                <a:spcPct val="0"/>
              </a:spcBef>
              <a:spcAft>
                <a:spcPct val="0"/>
              </a:spcAft>
              <a:defRPr>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a:ln>
                  <a:noFill/>
                </a:ln>
                <a:solidFill>
                  <a:prstClr val="white"/>
                </a:solidFill>
                <a:effectLst>
                  <a:glow rad="127000">
                    <a:prstClr val="black"/>
                  </a:glow>
                </a:effectLst>
                <a:uLnTx/>
                <a:uFillTx/>
                <a:latin typeface="Simplified Arabic" panose="02020603050405020304" pitchFamily="18" charset="-78"/>
                <a:ea typeface="ＭＳ Ｐゴシック" charset="0"/>
                <a:cs typeface="Simplified Arabic" panose="02020603050405020304" pitchFamily="18" charset="-78"/>
              </a:rPr>
              <a:t>وَمَلِكُ ٱلدُّهُورِ ٱلَّذِي لَا يَفْنَى وَلَا يُرَى، ٱلْإِلَهُ ٱلْحَكِيمُ وَحْدَهُ، لَهُ ٱلْكَرَامَةُ وَٱلْمَجْدُ إِلَى دَهْرِ ٱلدُّهُورِ. آمِينَ. (١:١٧) هذا "ملك الملوك" هو يسوع نفسه لأنه "صاحب السيادة الوحيد"</a:t>
            </a:r>
            <a:br>
              <a:rPr kumimoji="0" lang="en-US" sz="3600" b="1" i="0" u="none" strike="noStrike" kern="1200" cap="none" spc="0" normalizeH="0" baseline="0" noProof="0">
                <a:ln>
                  <a:noFill/>
                </a:ln>
                <a:solidFill>
                  <a:prstClr val="white"/>
                </a:solidFill>
                <a:effectLst>
                  <a:glow rad="127000">
                    <a:prstClr val="black"/>
                  </a:glow>
                </a:effectLst>
                <a:uLnTx/>
                <a:uFillTx/>
                <a:latin typeface="Simplified Arabic" panose="02020603050405020304" pitchFamily="18" charset="-78"/>
                <a:ea typeface="ＭＳ Ｐゴシック" charset="0"/>
                <a:cs typeface="Simplified Arabic" panose="02020603050405020304" pitchFamily="18" charset="-78"/>
              </a:rPr>
            </a:br>
            <a:r>
              <a:rPr kumimoji="0" lang="ar-JO" sz="3600" b="1" i="0" u="none" strike="noStrike" kern="1200" cap="none" spc="0" normalizeH="0" baseline="0" noProof="0">
                <a:ln>
                  <a:noFill/>
                </a:ln>
                <a:solidFill>
                  <a:prstClr val="white"/>
                </a:solidFill>
                <a:effectLst>
                  <a:glow rad="127000">
                    <a:prstClr val="black"/>
                  </a:glow>
                </a:effectLst>
                <a:uLnTx/>
                <a:uFillTx/>
                <a:latin typeface="Simplified Arabic" panose="02020603050405020304" pitchFamily="18" charset="-78"/>
                <a:ea typeface="ＭＳ Ｐゴシック" charset="0"/>
                <a:cs typeface="Simplified Arabic" panose="02020603050405020304" pitchFamily="18" charset="-78"/>
              </a:rPr>
              <a:t> (٦: ١٤-١٥). 
</a:t>
            </a:r>
            <a:endParaRPr kumimoji="0" lang="en-US" sz="3600" b="1" i="0" u="none" strike="noStrike" kern="1200" cap="none" spc="0" normalizeH="0" baseline="0" noProof="0">
              <a:ln>
                <a:noFill/>
              </a:ln>
              <a:solidFill>
                <a:prstClr val="white"/>
              </a:solidFill>
              <a:effectLst>
                <a:glow rad="127000">
                  <a:prstClr val="black"/>
                </a:glow>
              </a:effectLst>
              <a:uLnTx/>
              <a:uFillTx/>
              <a:latin typeface="Simplified Arabic" panose="02020603050405020304" pitchFamily="18" charset="-78"/>
              <a:ea typeface="ＭＳ Ｐゴシック" charset="0"/>
              <a:cs typeface="Simplified Arabic" panose="02020603050405020304" pitchFamily="18" charset="-78"/>
            </a:endParaRPr>
          </a:p>
        </p:txBody>
      </p:sp>
      <p:sp>
        <p:nvSpPr>
          <p:cNvPr id="6"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 د</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 name="Rectangle 2">
            <a:extLst>
              <a:ext uri="{FF2B5EF4-FFF2-40B4-BE49-F238E27FC236}">
                <a16:creationId xmlns:a16="http://schemas.microsoft.com/office/drawing/2014/main" id="{54F452C1-2781-D04A-92A8-0C110B0BC870}"/>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 ١ تيموثاوس</a:t>
            </a:r>
          </a:p>
        </p:txBody>
      </p:sp>
    </p:spTree>
    <p:extLst>
      <p:ext uri="{BB962C8B-B14F-4D97-AF65-F5344CB8AC3E}">
        <p14:creationId xmlns:p14="http://schemas.microsoft.com/office/powerpoint/2010/main" val="202435540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down)">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288.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9" name="Picture 8"/>
          <p:cNvPicPr>
            <a:picLocks noChangeAspect="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العهد</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751905" y="1602007"/>
            <a:ext cx="7569177"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algn="ctr" eaLnBrk="0" hangingPunct="0">
              <a:defRPr sz="3600">
                <a:solidFill>
                  <a:schemeClr val="bg1"/>
                </a:solidFill>
                <a:effectLst>
                  <a:glow rad="127000">
                    <a:schemeClr val="tx1"/>
                  </a:glow>
                </a:effectLst>
                <a:latin typeface="Simplified Arabic" panose="02020603050405020304" pitchFamily="18" charset="-78"/>
                <a:cs typeface="Simplified Arabic" panose="02020603050405020304" pitchFamily="18" charset="-78"/>
              </a:defRPr>
            </a:lvl1pPr>
            <a:lvl2pPr algn="ctr" eaLnBrk="0" hangingPunct="0">
              <a:defRPr>
                <a:solidFill>
                  <a:schemeClr val="bg1"/>
                </a:solidFill>
                <a:latin typeface="Arial" charset="0"/>
                <a:ea typeface="ＭＳ Ｐゴシック" pitchFamily="-108" charset="-128"/>
                <a:cs typeface="ＭＳ Ｐゴシック" pitchFamily="-108" charset="-128"/>
              </a:defRPr>
            </a:lvl2pPr>
            <a:lvl3pPr algn="ctr" eaLnBrk="0" hangingPunct="0">
              <a:defRPr>
                <a:solidFill>
                  <a:schemeClr val="bg1"/>
                </a:solidFill>
                <a:latin typeface="Arial" charset="0"/>
                <a:ea typeface="ＭＳ Ｐゴシック" pitchFamily="-108" charset="-128"/>
                <a:cs typeface="ＭＳ Ｐゴシック" pitchFamily="-108" charset="-128"/>
              </a:defRPr>
            </a:lvl3pPr>
            <a:lvl4pPr algn="ctr" eaLnBrk="0" hangingPunct="0">
              <a:defRPr>
                <a:solidFill>
                  <a:schemeClr val="bg1"/>
                </a:solidFill>
                <a:latin typeface="Arial" charset="0"/>
                <a:ea typeface="ＭＳ Ｐゴシック" pitchFamily="-108" charset="-128"/>
                <a:cs typeface="ＭＳ Ｐゴシック" pitchFamily="-108" charset="-128"/>
              </a:defRPr>
            </a:lvl4pPr>
            <a:lvl5pPr algn="ctr" eaLnBrk="0" hangingPunct="0">
              <a:defRPr>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a:solidFill>
                  <a:schemeClr val="tx2"/>
                </a:solidFill>
                <a:latin typeface="Times New Roman" pitchFamily="-112" charset="0"/>
              </a:defRPr>
            </a:lvl6pPr>
            <a:lvl7pPr marL="914400" algn="ctr" eaLnBrk="0" fontAlgn="base" hangingPunct="0">
              <a:spcBef>
                <a:spcPct val="0"/>
              </a:spcBef>
              <a:spcAft>
                <a:spcPct val="0"/>
              </a:spcAft>
              <a:defRPr>
                <a:solidFill>
                  <a:schemeClr val="tx2"/>
                </a:solidFill>
                <a:latin typeface="Times New Roman" pitchFamily="-112" charset="0"/>
              </a:defRPr>
            </a:lvl7pPr>
            <a:lvl8pPr marL="1371600" algn="ctr" eaLnBrk="0" fontAlgn="base" hangingPunct="0">
              <a:spcBef>
                <a:spcPct val="0"/>
              </a:spcBef>
              <a:spcAft>
                <a:spcPct val="0"/>
              </a:spcAft>
              <a:defRPr>
                <a:solidFill>
                  <a:schemeClr val="tx2"/>
                </a:solidFill>
                <a:latin typeface="Times New Roman" pitchFamily="-112" charset="0"/>
              </a:defRPr>
            </a:lvl8pPr>
            <a:lvl9pPr marL="1828800" algn="ctr" eaLnBrk="0" fontAlgn="base" hangingPunct="0">
              <a:spcBef>
                <a:spcPct val="0"/>
              </a:spcBef>
              <a:spcAft>
                <a:spcPct val="0"/>
              </a:spcAft>
              <a:defRPr>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a:ln>
                  <a:noFill/>
                </a:ln>
                <a:solidFill>
                  <a:prstClr val="white"/>
                </a:solidFill>
                <a:effectLst>
                  <a:glow rad="127000">
                    <a:prstClr val="black"/>
                  </a:glow>
                </a:effectLst>
                <a:uLnTx/>
                <a:uFillTx/>
                <a:latin typeface="Simplified Arabic" panose="02020603050405020304" pitchFamily="18" charset="-78"/>
                <a:ea typeface="ＭＳ Ｐゴシック" charset="0"/>
                <a:cs typeface="Simplified Arabic" panose="02020603050405020304" pitchFamily="18" charset="-78"/>
              </a:rPr>
              <a:t>مجتمع العهد الجديد هو "بيت الله، الذي هو كنيسة الله الحي، عماد الحق وأساسه" (٣: ١٤-١٥). وهو محلي في الإدارة (٣: ٥، ١٥؛ ٥: ١٦).</a:t>
            </a:r>
            <a:endParaRPr kumimoji="0" lang="en-US" sz="3600" b="1" i="0" u="none" strike="noStrike" kern="1200" cap="none" spc="0" normalizeH="0" baseline="0" noProof="0">
              <a:ln>
                <a:noFill/>
              </a:ln>
              <a:solidFill>
                <a:prstClr val="white"/>
              </a:solidFill>
              <a:effectLst>
                <a:glow rad="127000">
                  <a:prstClr val="black"/>
                </a:glow>
              </a:effectLst>
              <a:uLnTx/>
              <a:uFillTx/>
              <a:latin typeface="Simplified Arabic" panose="02020603050405020304" pitchFamily="18" charset="-78"/>
              <a:ea typeface="ＭＳ Ｐゴシック" charset="0"/>
              <a:cs typeface="Simplified Arabic" panose="02020603050405020304" pitchFamily="18" charset="-78"/>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 د</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57723F42-DDDE-6C42-B6C7-4C0654ADB47B}"/>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 ١ تيموثاوس</a:t>
            </a:r>
          </a:p>
        </p:txBody>
      </p:sp>
    </p:spTree>
    <p:extLst>
      <p:ext uri="{BB962C8B-B14F-4D97-AF65-F5344CB8AC3E}">
        <p14:creationId xmlns:p14="http://schemas.microsoft.com/office/powerpoint/2010/main" val="13399648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wipe(down)">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289.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39943" cy="685800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الفداء</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algn="ctr" eaLnBrk="0" hangingPunct="0">
              <a:defRPr sz="3600">
                <a:solidFill>
                  <a:schemeClr val="bg1"/>
                </a:solidFill>
                <a:effectLst>
                  <a:glow rad="127000">
                    <a:schemeClr val="tx1"/>
                  </a:glow>
                </a:effectLst>
                <a:latin typeface="Simplified Arabic" panose="02020603050405020304" pitchFamily="18" charset="-78"/>
                <a:cs typeface="Simplified Arabic" panose="02020603050405020304" pitchFamily="18" charset="-78"/>
              </a:defRPr>
            </a:lvl1pPr>
            <a:lvl2pPr algn="ctr" eaLnBrk="0" hangingPunct="0">
              <a:defRPr>
                <a:solidFill>
                  <a:schemeClr val="bg1"/>
                </a:solidFill>
                <a:latin typeface="Arial" charset="0"/>
                <a:ea typeface="ＭＳ Ｐゴシック" pitchFamily="-108" charset="-128"/>
                <a:cs typeface="ＭＳ Ｐゴシック" pitchFamily="-108" charset="-128"/>
              </a:defRPr>
            </a:lvl2pPr>
            <a:lvl3pPr algn="ctr" eaLnBrk="0" hangingPunct="0">
              <a:defRPr>
                <a:solidFill>
                  <a:schemeClr val="bg1"/>
                </a:solidFill>
                <a:latin typeface="Arial" charset="0"/>
                <a:ea typeface="ＭＳ Ｐゴシック" pitchFamily="-108" charset="-128"/>
                <a:cs typeface="ＭＳ Ｐゴシック" pitchFamily="-108" charset="-128"/>
              </a:defRPr>
            </a:lvl3pPr>
            <a:lvl4pPr algn="ctr" eaLnBrk="0" hangingPunct="0">
              <a:defRPr>
                <a:solidFill>
                  <a:schemeClr val="bg1"/>
                </a:solidFill>
                <a:latin typeface="Arial" charset="0"/>
                <a:ea typeface="ＭＳ Ｐゴシック" pitchFamily="-108" charset="-128"/>
                <a:cs typeface="ＭＳ Ｐゴシック" pitchFamily="-108" charset="-128"/>
              </a:defRPr>
            </a:lvl4pPr>
            <a:lvl5pPr algn="ctr" eaLnBrk="0" hangingPunct="0">
              <a:defRPr>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a:solidFill>
                  <a:schemeClr val="tx2"/>
                </a:solidFill>
                <a:latin typeface="Times New Roman" pitchFamily="-112" charset="0"/>
              </a:defRPr>
            </a:lvl6pPr>
            <a:lvl7pPr marL="914400" algn="ctr" eaLnBrk="0" fontAlgn="base" hangingPunct="0">
              <a:spcBef>
                <a:spcPct val="0"/>
              </a:spcBef>
              <a:spcAft>
                <a:spcPct val="0"/>
              </a:spcAft>
              <a:defRPr>
                <a:solidFill>
                  <a:schemeClr val="tx2"/>
                </a:solidFill>
                <a:latin typeface="Times New Roman" pitchFamily="-112" charset="0"/>
              </a:defRPr>
            </a:lvl7pPr>
            <a:lvl8pPr marL="1371600" algn="ctr" eaLnBrk="0" fontAlgn="base" hangingPunct="0">
              <a:spcBef>
                <a:spcPct val="0"/>
              </a:spcBef>
              <a:spcAft>
                <a:spcPct val="0"/>
              </a:spcAft>
              <a:defRPr>
                <a:solidFill>
                  <a:schemeClr val="tx2"/>
                </a:solidFill>
                <a:latin typeface="Times New Roman" pitchFamily="-112" charset="0"/>
              </a:defRPr>
            </a:lvl8pPr>
            <a:lvl9pPr marL="1828800" algn="ctr" eaLnBrk="0" fontAlgn="base" hangingPunct="0">
              <a:spcBef>
                <a:spcPct val="0"/>
              </a:spcBef>
              <a:spcAft>
                <a:spcPct val="0"/>
              </a:spcAft>
              <a:defRPr>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a:ln>
                  <a:noFill/>
                </a:ln>
                <a:solidFill>
                  <a:prstClr val="white"/>
                </a:solidFill>
                <a:effectLst>
                  <a:glow rad="127000">
                    <a:prstClr val="black"/>
                  </a:glow>
                </a:effectLst>
                <a:uLnTx/>
                <a:uFillTx/>
                <a:latin typeface="Simplified Arabic" panose="02020603050405020304" pitchFamily="18" charset="-78"/>
                <a:ea typeface="ＭＳ Ｐゴシック" charset="0"/>
                <a:cs typeface="Simplified Arabic" panose="02020603050405020304" pitchFamily="18" charset="-78"/>
              </a:rPr>
              <a:t>"صَادِقَةٌ هِيَ ٱلْكَلِمَةُ وَمُسْتَحِقَّةٌ كُلَّ قُبُولٍ: أَنَّ ٱلْمَسِيحَ يَسُوعَ جَاءَ إِلَى ٱلْعَالَمِ لِيُخَلِّصَ ٱلْخُطَاةَ ٱلَّذِينَ أَوَّلُهُمْ أَنَا." (١: ١٥).
</a:t>
            </a:r>
            <a:endParaRPr kumimoji="0" lang="en-US" sz="3600" b="1" i="0" u="none" strike="noStrike" kern="1200" cap="none" spc="0" normalizeH="0" baseline="0" noProof="0">
              <a:ln>
                <a:noFill/>
              </a:ln>
              <a:solidFill>
                <a:prstClr val="white"/>
              </a:solidFill>
              <a:effectLst>
                <a:glow rad="127000">
                  <a:prstClr val="black"/>
                </a:glow>
              </a:effectLst>
              <a:uLnTx/>
              <a:uFillTx/>
              <a:latin typeface="Simplified Arabic" panose="02020603050405020304" pitchFamily="18" charset="-78"/>
              <a:ea typeface="ＭＳ Ｐゴシック" charset="0"/>
              <a:cs typeface="Simplified Arabic" panose="02020603050405020304" pitchFamily="18" charset="-78"/>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 د</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 name="Rectangle 2">
            <a:extLst>
              <a:ext uri="{FF2B5EF4-FFF2-40B4-BE49-F238E27FC236}">
                <a16:creationId xmlns:a16="http://schemas.microsoft.com/office/drawing/2014/main" id="{C01F9BE5-24B4-4C47-B386-D99E4EEDD57E}"/>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 ١ تيموثاوس</a:t>
            </a:r>
          </a:p>
        </p:txBody>
      </p:sp>
    </p:spTree>
    <p:extLst>
      <p:ext uri="{BB962C8B-B14F-4D97-AF65-F5344CB8AC3E}">
        <p14:creationId xmlns:p14="http://schemas.microsoft.com/office/powerpoint/2010/main" val="804854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down)">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29.xml><?xml version="1.0" encoding="utf-8"?>
<p:sld xmlns:a="http://schemas.openxmlformats.org/drawingml/2006/main" xmlns:r="http://schemas.openxmlformats.org/officeDocument/2006/relationships" xmlns:p="http://schemas.openxmlformats.org/presentationml/2006/main">
  <p:cSld>
    <p:bg>
      <p:bgPr>
        <a:blipFill rotWithShape="1">
          <a:blip r:embed="rId2" cstate="print"/>
          <a:srcRect/>
          <a:stretch>
            <a:fillRect/>
          </a:stretch>
        </a:blipFill>
        <a:effectLst/>
      </p:bgPr>
    </p:bg>
    <p:spTree>
      <p:nvGrpSpPr>
        <p:cNvPr id="1" name=""/>
        <p:cNvGrpSpPr/>
        <p:nvPr/>
      </p:nvGrpSpPr>
      <p:grpSpPr>
        <a:xfrm>
          <a:off x="0" y="0"/>
          <a:ext cx="0" cy="0"/>
          <a:chOff x="0" y="0"/>
          <a:chExt cx="0" cy="0"/>
        </a:xfrm>
      </p:grpSpPr>
      <p:pic>
        <p:nvPicPr>
          <p:cNvPr id="4453" name="Picture 5" descr="Picture 5"/>
          <p:cNvPicPr>
            <a:picLocks noChangeAspect="1"/>
          </p:cNvPicPr>
          <p:nvPr/>
        </p:nvPicPr>
        <p:blipFill>
          <a:blip r:embed="rId3" cstate="print"/>
          <a:stretch>
            <a:fillRect/>
          </a:stretch>
        </p:blipFill>
        <p:spPr>
          <a:xfrm>
            <a:off x="0" y="0"/>
            <a:ext cx="9139943" cy="6858000"/>
          </a:xfrm>
          <a:prstGeom prst="rect">
            <a:avLst/>
          </a:prstGeom>
          <a:ln w="12700">
            <a:miter lim="400000"/>
          </a:ln>
        </p:spPr>
      </p:pic>
      <p:sp>
        <p:nvSpPr>
          <p:cNvPr id="4454" name="Title 1"/>
          <p:cNvSpPr txBox="1">
            <a:spLocks noGrp="1"/>
          </p:cNvSpPr>
          <p:nvPr>
            <p:ph type="title"/>
          </p:nvPr>
        </p:nvSpPr>
        <p:spPr>
          <a:xfrm>
            <a:off x="180966" y="102580"/>
            <a:ext cx="8236819" cy="799421"/>
          </a:xfrm>
          <a:prstGeom prst="rect">
            <a:avLst/>
          </a:prstGeom>
          <a:solidFill>
            <a:srgbClr val="000000"/>
          </a:solidFill>
        </p:spPr>
        <p:txBody>
          <a:bodyPr/>
          <a:lstStyle>
            <a:lvl1pPr>
              <a:defRPr sz="3600" b="1">
                <a:solidFill>
                  <a:srgbClr val="FFFFFF"/>
                </a:solidFill>
                <a:latin typeface="+mj-lt"/>
                <a:ea typeface="+mj-ea"/>
                <a:cs typeface="+mj-cs"/>
                <a:sym typeface="Arial"/>
              </a:defRPr>
            </a:lvl1pPr>
          </a:lstStyle>
          <a:p>
            <a:pPr rtl="0">
              <a:defRPr/>
            </a:pPr>
            <a:r>
              <a:rPr dirty="0">
                <a:latin typeface="Arial" panose="020B0604020202020204" pitchFamily="34" charset="0"/>
                <a:cs typeface="Arial" panose="020B0604020202020204" pitchFamily="34" charset="0"/>
              </a:rPr>
              <a:t>الفداء</a:t>
            </a:r>
          </a:p>
        </p:txBody>
      </p:sp>
      <p:sp>
        <p:nvSpPr>
          <p:cNvPr id="4455" name="Rectangle 2"/>
          <p:cNvSpPr txBox="1"/>
          <p:nvPr/>
        </p:nvSpPr>
        <p:spPr>
          <a:xfrm>
            <a:off x="63545" y="2883727"/>
            <a:ext cx="9052561" cy="2062103"/>
          </a:xfrm>
          <a:prstGeom prst="rect">
            <a:avLst/>
          </a:prstGeom>
          <a:noFill/>
          <a:ln>
            <a:noFill/>
          </a:ln>
          <a:effectLst>
            <a:outerShdw blurRad="63500" dist="35921" dir="2700000" algn="ctr" rotWithShape="0">
              <a:schemeClr val="tx2">
                <a:alpha val="74998"/>
              </a:scheme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vert="horz" wrap="square" lIns="91440" tIns="45720" rIns="91440" bIns="45720" numCol="1" anchor="t" anchorCtr="0" compatLnSpc="1">
            <a:prstTxWarp prst="textNoShape">
              <a:avLst/>
            </a:prstTxWarp>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algn="ctr" defTabSz="457200" eaLnBrk="0" fontAlgn="base">
              <a:spcBef>
                <a:spcPct val="0"/>
              </a:spcBef>
              <a:spcAft>
                <a:spcPct val="0"/>
              </a:spcAft>
              <a:defRPr sz="3200" b="1" kern="1200">
                <a:solidFill>
                  <a:srgbClr val="FFFFFF"/>
                </a:solidFill>
                <a:effectLst>
                  <a:glow rad="127000">
                    <a:srgbClr val="000000"/>
                  </a:glow>
                </a:effectLst>
                <a:latin typeface="Arial" charset="0"/>
                <a:ea typeface="ＭＳ Ｐゴシック" charset="0"/>
                <a:cs typeface="ＭＳ Ｐゴシック" charset="0"/>
              </a:defRPr>
            </a:lvl1pPr>
            <a:lvl2pPr marL="456343" algn="ctr" eaLnBrk="0" fontAlgn="base">
              <a:spcBef>
                <a:spcPct val="0"/>
              </a:spcBef>
              <a:spcAft>
                <a:spcPct val="0"/>
              </a:spcAft>
              <a:defRPr sz="4400" kern="1200">
                <a:solidFill>
                  <a:schemeClr val="bg1"/>
                </a:solidFill>
                <a:latin typeface="Arial" charset="0"/>
                <a:ea typeface="ＭＳ Ｐゴシック" pitchFamily="-108" charset="-128"/>
                <a:cs typeface="ＭＳ Ｐゴシック" pitchFamily="-108" charset="-128"/>
              </a:defRPr>
            </a:lvl2pPr>
            <a:lvl3pPr marL="912690" algn="ctr" eaLnBrk="0" fontAlgn="base">
              <a:spcBef>
                <a:spcPct val="0"/>
              </a:spcBef>
              <a:spcAft>
                <a:spcPct val="0"/>
              </a:spcAft>
              <a:defRPr sz="4400" kern="1200">
                <a:solidFill>
                  <a:schemeClr val="bg1"/>
                </a:solidFill>
                <a:latin typeface="Arial" charset="0"/>
                <a:ea typeface="ＭＳ Ｐゴシック" pitchFamily="-108" charset="-128"/>
                <a:cs typeface="ＭＳ Ｐゴシック" pitchFamily="-108" charset="-128"/>
              </a:defRPr>
            </a:lvl3pPr>
            <a:lvl4pPr marL="1369016" algn="ctr" eaLnBrk="0" fontAlgn="base">
              <a:spcBef>
                <a:spcPct val="0"/>
              </a:spcBef>
              <a:spcAft>
                <a:spcPct val="0"/>
              </a:spcAft>
              <a:defRPr sz="4400" kern="1200">
                <a:solidFill>
                  <a:schemeClr val="bg1"/>
                </a:solidFill>
                <a:latin typeface="Arial" charset="0"/>
                <a:ea typeface="ＭＳ Ｐゴシック" pitchFamily="-108" charset="-128"/>
                <a:cs typeface="ＭＳ Ｐゴシック" pitchFamily="-108" charset="-128"/>
              </a:defRPr>
            </a:lvl4pPr>
            <a:lvl5pPr marL="1825374" algn="ctr" eaLnBrk="0" fontAlgn="base">
              <a:spcBef>
                <a:spcPct val="0"/>
              </a:spcBef>
              <a:spcAft>
                <a:spcPct val="0"/>
              </a:spcAft>
              <a:defRPr sz="4400" kern="1200">
                <a:solidFill>
                  <a:schemeClr val="bg1"/>
                </a:solidFill>
                <a:latin typeface="Arial" charset="0"/>
                <a:ea typeface="ＭＳ Ｐゴシック" pitchFamily="-108" charset="-128"/>
                <a:cs typeface="ＭＳ Ｐゴシック" pitchFamily="-108" charset="-128"/>
              </a:defRPr>
            </a:lvl5pPr>
            <a:lvl6pPr marL="457200" algn="ctr" defTabSz="456343" eaLnBrk="0" fontAlgn="base">
              <a:spcBef>
                <a:spcPct val="0"/>
              </a:spcBef>
              <a:spcAft>
                <a:spcPct val="0"/>
              </a:spcAft>
              <a:defRPr sz="4400" kern="1200">
                <a:solidFill>
                  <a:schemeClr val="tx2"/>
                </a:solidFill>
                <a:latin typeface="Times New Roman" pitchFamily="-112" charset="0"/>
                <a:ea typeface="ＭＳ Ｐゴシック" charset="0"/>
                <a:cs typeface="ＭＳ Ｐゴシック" charset="0"/>
              </a:defRPr>
            </a:lvl6pPr>
            <a:lvl7pPr marL="914400" algn="ctr" defTabSz="456343" eaLnBrk="0" fontAlgn="base">
              <a:spcBef>
                <a:spcPct val="0"/>
              </a:spcBef>
              <a:spcAft>
                <a:spcPct val="0"/>
              </a:spcAft>
              <a:defRPr sz="4400" kern="1200">
                <a:solidFill>
                  <a:schemeClr val="tx2"/>
                </a:solidFill>
                <a:latin typeface="Times New Roman" pitchFamily="-112" charset="0"/>
                <a:ea typeface="ＭＳ Ｐゴシック" charset="0"/>
                <a:cs typeface="ＭＳ Ｐゴシック" charset="0"/>
              </a:defRPr>
            </a:lvl7pPr>
            <a:lvl8pPr marL="1371600" algn="ctr" defTabSz="456343" eaLnBrk="0" fontAlgn="base">
              <a:spcBef>
                <a:spcPct val="0"/>
              </a:spcBef>
              <a:spcAft>
                <a:spcPct val="0"/>
              </a:spcAft>
              <a:defRPr sz="4400" kern="1200">
                <a:solidFill>
                  <a:schemeClr val="tx2"/>
                </a:solidFill>
                <a:latin typeface="Times New Roman" pitchFamily="-112" charset="0"/>
                <a:ea typeface="ＭＳ Ｐゴシック" charset="0"/>
                <a:cs typeface="ＭＳ Ｐゴシック" charset="0"/>
              </a:defRPr>
            </a:lvl8pPr>
            <a:lvl9pPr marL="1828800" algn="ctr" defTabSz="456343" eaLnBrk="0" fontAlgn="base">
              <a:spcBef>
                <a:spcPct val="0"/>
              </a:spcBef>
              <a:spcAft>
                <a:spcPct val="0"/>
              </a:spcAft>
              <a:defRPr sz="4400" kern="1200">
                <a:solidFill>
                  <a:schemeClr val="tx2"/>
                </a:solidFill>
                <a:latin typeface="Times New Roman" pitchFamily="-112" charset="0"/>
                <a:ea typeface="ＭＳ Ｐゴシック" charset="0"/>
                <a:cs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الفداء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هو</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المفتاح</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(١٠: ٤٥):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لأن</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ابن</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الإنسان</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لم</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يأت</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ليُخدم</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بل</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ليخدم</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راجع</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خدمة</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المسيح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في</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١: ١٤-١٠: ٥٢)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وليبذل</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حياته</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كفدية</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للكثيرين</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 .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تضحية</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المسيح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بنفسه</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في</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الإصحاحات</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١١-١٥ = ٣٧٪ من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الكتاب</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a:t>
            </a:r>
          </a:p>
        </p:txBody>
      </p:sp>
      <p:sp>
        <p:nvSpPr>
          <p:cNvPr id="4456" name="Text Box 3"/>
          <p:cNvSpPr txBox="1"/>
          <p:nvPr/>
        </p:nvSpPr>
        <p:spPr>
          <a:xfrm>
            <a:off x="8216420" y="44450"/>
            <a:ext cx="776924" cy="46166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spAutoFit/>
          </a:bodyPr>
          <a:lstStyle>
            <a:lvl1pPr algn="r">
              <a:defRPr b="1">
                <a:solidFill>
                  <a:srgbClr val="FFFFFF"/>
                </a:solidFill>
              </a:defRPr>
            </a:lvl1pPr>
          </a:lstStyle>
          <a:p>
            <a:pPr marL="0" marR="0" lvl="0" indent="0" algn="r" defTabSz="914400" rtl="0" eaLnBrk="1" fontAlgn="auto" latinLnBrk="0" hangingPunct="0">
              <a:lnSpc>
                <a:spcPct val="100000"/>
              </a:lnSpc>
              <a:spcBef>
                <a:spcPts val="0"/>
              </a:spcBef>
              <a:spcAft>
                <a:spcPts val="0"/>
              </a:spcAft>
              <a:buClrTx/>
              <a:buSzTx/>
              <a:buFontTx/>
              <a:buNone/>
              <a:tabLst/>
              <a:defRPr/>
            </a:pPr>
            <a:r>
              <a:rPr kumimoji="0" sz="240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٢٧ أ</a:t>
            </a:r>
          </a:p>
        </p:txBody>
      </p:sp>
      <p:sp>
        <p:nvSpPr>
          <p:cNvPr id="4457" name="Rectangle 2"/>
          <p:cNvSpPr txBox="1"/>
          <p:nvPr/>
        </p:nvSpPr>
        <p:spPr>
          <a:xfrm>
            <a:off x="1324919" y="5951409"/>
            <a:ext cx="7420583" cy="84696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nchor="ctr">
            <a:spAutoFit/>
          </a:bodyPr>
          <a:lstStyle>
            <a:lvl1pPr algn="r" defTabSz="457200" rtl="1">
              <a:defRPr sz="4800">
                <a:solidFill>
                  <a:srgbClr val="FFFFFF"/>
                </a:solidFill>
                <a:latin typeface="ＭＳ Ｐゴシック"/>
                <a:ea typeface="ＭＳ Ｐゴシック"/>
                <a:cs typeface="ＭＳ Ｐゴシック"/>
                <a:sym typeface="ＭＳ Ｐゴシック"/>
              </a:defRPr>
            </a:lvl1pPr>
          </a:lstStyle>
          <a:p>
            <a:pPr marL="0" marR="0" lvl="0" indent="0" algn="r" defTabSz="457200" rtl="1" eaLnBrk="1" fontAlgn="auto" latinLnBrk="0" hangingPunct="0">
              <a:lnSpc>
                <a:spcPct val="100000"/>
              </a:lnSpc>
              <a:spcBef>
                <a:spcPts val="0"/>
              </a:spcBef>
              <a:spcAft>
                <a:spcPts val="0"/>
              </a:spcAft>
              <a:buClrTx/>
              <a:buSzTx/>
              <a:buFontTx/>
              <a:buNone/>
              <a:tabLst/>
              <a:defRPr b="1">
                <a:latin typeface="+mj-lt"/>
                <a:ea typeface="+mj-ea"/>
                <a:cs typeface="+mj-cs"/>
                <a:sym typeface="Arial"/>
              </a:defRPr>
            </a:pPr>
            <a:r>
              <a:rPr kumimoji="0" sz="4800" b="0" i="0" u="none" strike="noStrike" kern="0" cap="none" spc="0" normalizeH="0" baseline="0" noProof="0">
                <a:ln>
                  <a:noFill/>
                </a:ln>
                <a:solidFill>
                  <a:srgbClr val="FFFFFF"/>
                </a:solidFill>
                <a:effectLst/>
                <a:uLnTx/>
                <a:uFillTx/>
                <a:latin typeface="ＭＳ Ｐゴシック"/>
                <a:ea typeface="ＭＳ Ｐゴシック"/>
                <a:cs typeface="ＭＳ Ｐゴシック"/>
                <a:sym typeface="ＭＳ Ｐゴシック"/>
              </a:rPr>
              <a:t>مرقس</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4457"/>
                                        </p:tgtEl>
                                        <p:attrNameLst>
                                          <p:attrName>style.visibility</p:attrName>
                                        </p:attrNameLst>
                                      </p:cBhvr>
                                      <p:to>
                                        <p:strVal val="visible"/>
                                      </p:to>
                                    </p:set>
                                    <p:anim calcmode="lin" valueType="num">
                                      <p:cBhvr>
                                        <p:cTn id="7" dur="500" fill="hold"/>
                                        <p:tgtEl>
                                          <p:spTgt spid="4457"/>
                                        </p:tgtEl>
                                        <p:attrNameLst>
                                          <p:attrName>ppt_x</p:attrName>
                                        </p:attrNameLst>
                                      </p:cBhvr>
                                      <p:tavLst>
                                        <p:tav tm="0">
                                          <p:val>
                                            <p:strVal val="#ppt_x"/>
                                          </p:val>
                                        </p:tav>
                                        <p:tav tm="100000">
                                          <p:val>
                                            <p:strVal val="#ppt_x"/>
                                          </p:val>
                                        </p:tav>
                                      </p:tavLst>
                                    </p:anim>
                                    <p:anim calcmode="lin" valueType="num">
                                      <p:cBhvr>
                                        <p:cTn id="8" dur="500" fill="hold"/>
                                        <p:tgtEl>
                                          <p:spTgt spid="445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57" grpId="0" animBg="1" advAuto="0"/>
    </p:bldLst>
  </p:timing>
</p:sld>
</file>

<file path=ppt/slides/slide290.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4">
            <a:extLst>
              <a:ext uri="{28A0092B-C50C-407E-A947-70E740481C1C}">
                <a14:useLocalDpi xmlns:a14="http://schemas.microsoft.com/office/drawing/2010/main" val="0"/>
              </a:ext>
            </a:extLst>
          </a:blip>
          <a:srcRect l="24847"/>
          <a:stretch/>
        </p:blipFill>
        <p:spPr>
          <a:xfrm>
            <a:off x="-18654" y="0"/>
            <a:ext cx="9162653" cy="6858000"/>
          </a:xfrm>
          <a:prstGeom prst="rect">
            <a:avLst/>
          </a:prstGeom>
        </p:spPr>
      </p:pic>
      <p:sp>
        <p:nvSpPr>
          <p:cNvPr id="2" name="Title 1"/>
          <p:cNvSpPr>
            <a:spLocks noGrp="1"/>
          </p:cNvSpPr>
          <p:nvPr>
            <p:ph type="ctrTitle"/>
          </p:nvPr>
        </p:nvSpPr>
        <p:spPr>
          <a:xfrm>
            <a:off x="-18653" y="-27384"/>
            <a:ext cx="9162651" cy="1397996"/>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النبوءة</a:t>
            </a:r>
            <a:b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br>
            <a: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a:t>
            </a:r>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الرب، الألوهية</a:t>
            </a:r>
            <a: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 </a:t>
            </a: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algn="ctr" eaLnBrk="0" hangingPunct="0">
              <a:defRPr sz="3600">
                <a:solidFill>
                  <a:schemeClr val="bg1"/>
                </a:solidFill>
                <a:effectLst>
                  <a:glow rad="127000">
                    <a:schemeClr val="tx1"/>
                  </a:glow>
                </a:effectLst>
                <a:latin typeface="Simplified Arabic" panose="02020603050405020304" pitchFamily="18" charset="-78"/>
                <a:cs typeface="Simplified Arabic" panose="02020603050405020304" pitchFamily="18" charset="-78"/>
              </a:defRPr>
            </a:lvl1pPr>
            <a:lvl2pPr algn="ctr" eaLnBrk="0" hangingPunct="0">
              <a:defRPr>
                <a:solidFill>
                  <a:schemeClr val="bg1"/>
                </a:solidFill>
                <a:latin typeface="Arial" charset="0"/>
                <a:ea typeface="ＭＳ Ｐゴシック" pitchFamily="-108" charset="-128"/>
                <a:cs typeface="ＭＳ Ｐゴシック" pitchFamily="-108" charset="-128"/>
              </a:defRPr>
            </a:lvl2pPr>
            <a:lvl3pPr algn="ctr" eaLnBrk="0" hangingPunct="0">
              <a:defRPr>
                <a:solidFill>
                  <a:schemeClr val="bg1"/>
                </a:solidFill>
                <a:latin typeface="Arial" charset="0"/>
                <a:ea typeface="ＭＳ Ｐゴシック" pitchFamily="-108" charset="-128"/>
                <a:cs typeface="ＭＳ Ｐゴシック" pitchFamily="-108" charset="-128"/>
              </a:defRPr>
            </a:lvl3pPr>
            <a:lvl4pPr algn="ctr" eaLnBrk="0" hangingPunct="0">
              <a:defRPr>
                <a:solidFill>
                  <a:schemeClr val="bg1"/>
                </a:solidFill>
                <a:latin typeface="Arial" charset="0"/>
                <a:ea typeface="ＭＳ Ｐゴシック" pitchFamily="-108" charset="-128"/>
                <a:cs typeface="ＭＳ Ｐゴシック" pitchFamily="-108" charset="-128"/>
              </a:defRPr>
            </a:lvl4pPr>
            <a:lvl5pPr algn="ctr" eaLnBrk="0" hangingPunct="0">
              <a:defRPr>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a:solidFill>
                  <a:schemeClr val="tx2"/>
                </a:solidFill>
                <a:latin typeface="Times New Roman" pitchFamily="-112" charset="0"/>
              </a:defRPr>
            </a:lvl6pPr>
            <a:lvl7pPr marL="914400" algn="ctr" eaLnBrk="0" fontAlgn="base" hangingPunct="0">
              <a:spcBef>
                <a:spcPct val="0"/>
              </a:spcBef>
              <a:spcAft>
                <a:spcPct val="0"/>
              </a:spcAft>
              <a:defRPr>
                <a:solidFill>
                  <a:schemeClr val="tx2"/>
                </a:solidFill>
                <a:latin typeface="Times New Roman" pitchFamily="-112" charset="0"/>
              </a:defRPr>
            </a:lvl7pPr>
            <a:lvl8pPr marL="1371600" algn="ctr" eaLnBrk="0" fontAlgn="base" hangingPunct="0">
              <a:spcBef>
                <a:spcPct val="0"/>
              </a:spcBef>
              <a:spcAft>
                <a:spcPct val="0"/>
              </a:spcAft>
              <a:defRPr>
                <a:solidFill>
                  <a:schemeClr val="tx2"/>
                </a:solidFill>
                <a:latin typeface="Times New Roman" pitchFamily="-112" charset="0"/>
              </a:defRPr>
            </a:lvl8pPr>
            <a:lvl9pPr marL="1828800" algn="ctr" eaLnBrk="0" fontAlgn="base" hangingPunct="0">
              <a:spcBef>
                <a:spcPct val="0"/>
              </a:spcBef>
              <a:spcAft>
                <a:spcPct val="0"/>
              </a:spcAft>
              <a:defRPr>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غالباً ما يدعى يسوع الرب (١: ٢ ، ١٢ ، ١٤ ؛ ٦: ٣) وحتى "رب الأرباب" (٦: ١٤-١٥).
</a:t>
            </a:r>
            <a:endParaRPr kumimoji="0" lang="en-US" sz="3600" b="1"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 د</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 name="Rectangle 2">
            <a:extLst>
              <a:ext uri="{FF2B5EF4-FFF2-40B4-BE49-F238E27FC236}">
                <a16:creationId xmlns:a16="http://schemas.microsoft.com/office/drawing/2014/main" id="{6FD0F78E-0C8D-8542-95FC-94F2B886D6E7}"/>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 ١ تيموثاوس</a:t>
            </a:r>
          </a:p>
        </p:txBody>
      </p:sp>
    </p:spTree>
    <p:extLst>
      <p:ext uri="{BB962C8B-B14F-4D97-AF65-F5344CB8AC3E}">
        <p14:creationId xmlns:p14="http://schemas.microsoft.com/office/powerpoint/2010/main" val="22356185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down)">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29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aphicFrame>
        <p:nvGraphicFramePr>
          <p:cNvPr id="2" name="Table 1"/>
          <p:cNvGraphicFramePr>
            <a:graphicFrameLocks noGrp="1"/>
          </p:cNvGraphicFramePr>
          <p:nvPr/>
        </p:nvGraphicFramePr>
        <p:xfrm>
          <a:off x="10324" y="0"/>
          <a:ext cx="9143999" cy="6858000"/>
        </p:xfrm>
        <a:graphic>
          <a:graphicData uri="http://schemas.openxmlformats.org/drawingml/2006/table">
            <a:tbl>
              <a:tblPr firstRow="1" bandRow="1">
                <a:tableStyleId>{0660B408-B3CF-4A94-85FC-2B1E0A45F4A2}</a:tableStyleId>
              </a:tblPr>
              <a:tblGrid>
                <a:gridCol w="1828800">
                  <a:extLst>
                    <a:ext uri="{9D8B030D-6E8A-4147-A177-3AD203B41FA5}">
                      <a16:colId xmlns:a16="http://schemas.microsoft.com/office/drawing/2014/main" val="20000"/>
                    </a:ext>
                  </a:extLst>
                </a:gridCol>
                <a:gridCol w="1828800">
                  <a:extLst>
                    <a:ext uri="{9D8B030D-6E8A-4147-A177-3AD203B41FA5}">
                      <a16:colId xmlns:a16="http://schemas.microsoft.com/office/drawing/2014/main" val="20001"/>
                    </a:ext>
                  </a:extLst>
                </a:gridCol>
                <a:gridCol w="1828799">
                  <a:extLst>
                    <a:ext uri="{9D8B030D-6E8A-4147-A177-3AD203B41FA5}">
                      <a16:colId xmlns:a16="http://schemas.microsoft.com/office/drawing/2014/main" val="20002"/>
                    </a:ext>
                  </a:extLst>
                </a:gridCol>
                <a:gridCol w="1828800">
                  <a:extLst>
                    <a:ext uri="{9D8B030D-6E8A-4147-A177-3AD203B41FA5}">
                      <a16:colId xmlns:a16="http://schemas.microsoft.com/office/drawing/2014/main" val="20003"/>
                    </a:ext>
                  </a:extLst>
                </a:gridCol>
                <a:gridCol w="1828800">
                  <a:extLst>
                    <a:ext uri="{9D8B030D-6E8A-4147-A177-3AD203B41FA5}">
                      <a16:colId xmlns:a16="http://schemas.microsoft.com/office/drawing/2014/main" val="20004"/>
                    </a:ext>
                  </a:extLst>
                </a:gridCol>
              </a:tblGrid>
              <a:tr h="939532">
                <a:tc gridSpan="5">
                  <a:txBody>
                    <a:bodyPr/>
                    <a:lstStyle/>
                    <a:p>
                      <a:pPr algn="ctr"/>
                      <a:r>
                        <a:rPr lang="en-US" sz="3200" b="1" i="0" kern="1200" dirty="0">
                          <a:solidFill>
                            <a:schemeClr val="tx1"/>
                          </a:solidFill>
                          <a:effectLst/>
                          <a:latin typeface="Arial" panose="020B0604020202020204" pitchFamily="34" charset="0"/>
                          <a:ea typeface="+mn-ea"/>
                          <a:cs typeface="+mn-cs"/>
                        </a:rPr>
                        <a:t> </a:t>
                      </a:r>
                    </a:p>
                    <a:p>
                      <a:pPr algn="ctr"/>
                      <a:r>
                        <a:rPr lang="ar-SA" sz="2000" b="1" i="0" kern="1200" dirty="0">
                          <a:solidFill>
                            <a:schemeClr val="tx1"/>
                          </a:solidFill>
                          <a:effectLst/>
                          <a:latin typeface="Arial" panose="020B0604020202020204" pitchFamily="34" charset="0"/>
                          <a:ea typeface="+mn-ea"/>
                          <a:cs typeface="+mn-cs"/>
                        </a:rPr>
                        <a:t>(يتم الحفاظ عليه بإعطاء أولويات ل...)</a:t>
                      </a:r>
                      <a:endParaRPr lang="en-US" sz="2800" b="1" i="0" kern="1200" dirty="0">
                        <a:solidFill>
                          <a:schemeClr val="tx1"/>
                        </a:solidFill>
                        <a:effectLst/>
                        <a:latin typeface="Arial" panose="020B0604020202020204" pitchFamily="34" charset="0"/>
                        <a:ea typeface="+mn-ea"/>
                        <a:cs typeface="+mn-cs"/>
                      </a:endParaRPr>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1166316">
                <a:tc>
                  <a:txBody>
                    <a:bodyPr/>
                    <a:lstStyle/>
                    <a:p>
                      <a:pPr algn="ctr">
                        <a:spcAft>
                          <a:spcPts val="0"/>
                        </a:spcAft>
                      </a:pP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p>
                      <a:pPr algn="ctr">
                        <a:spcAft>
                          <a:spcPts val="0"/>
                        </a:spcAft>
                      </a:pPr>
                      <a:r>
                        <a:rPr lang="ar-JO" sz="1800" b="1" dirty="0">
                          <a:effectLst/>
                          <a:latin typeface="Simplified Arabic" panose="02020603050405020304" pitchFamily="18" charset="-78"/>
                          <a:ea typeface="Times New Roman"/>
                          <a:cs typeface="+mn-cs"/>
                        </a:rPr>
                        <a:t>مكافحة المعلمين الكذبة</a:t>
                      </a:r>
                      <a:r>
                        <a:rPr lang="ar-JO" sz="1800" b="1" dirty="0">
                          <a:effectLst/>
                          <a:latin typeface="Simplified Arabic" panose="02020603050405020304" pitchFamily="18" charset="-78"/>
                          <a:ea typeface="Times New Roman"/>
                          <a:cs typeface="Simplified Arabic" panose="02020603050405020304" pitchFamily="18" charset="-78"/>
                        </a:rPr>
                        <a:t>
</a:t>
                      </a: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txBody>
                  <a:tcPr marL="50800" marR="50800" marT="0" marB="0" anchor="ctr"/>
                </a:tc>
                <a:tc>
                  <a:txBody>
                    <a:bodyPr/>
                    <a:lstStyle/>
                    <a:p>
                      <a:pPr algn="ctr">
                        <a:spcAft>
                          <a:spcPts val="0"/>
                        </a:spcAft>
                      </a:pP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p>
                      <a:pPr algn="ctr">
                        <a:spcAft>
                          <a:spcPts val="0"/>
                        </a:spcAft>
                      </a:pPr>
                      <a:r>
                        <a:rPr lang="ar-JO" sz="1800" b="1" dirty="0">
                          <a:effectLst/>
                          <a:latin typeface="Simplified Arabic" panose="02020603050405020304" pitchFamily="18" charset="-78"/>
                          <a:ea typeface="Times New Roman"/>
                          <a:cs typeface="+mn-cs"/>
                        </a:rPr>
                        <a:t>دعم الحياة الكنسية</a:t>
                      </a:r>
                      <a:r>
                        <a:rPr lang="ar-JO" sz="1800" b="1" dirty="0">
                          <a:effectLst/>
                          <a:latin typeface="Simplified Arabic" panose="02020603050405020304" pitchFamily="18" charset="-78"/>
                          <a:ea typeface="Times New Roman"/>
                          <a:cs typeface="Simplified Arabic" panose="02020603050405020304" pitchFamily="18" charset="-78"/>
                        </a:rPr>
                        <a:t>
</a:t>
                      </a:r>
                      <a:endParaRPr lang="en-US" sz="2000" dirty="0">
                        <a:effectLst/>
                        <a:latin typeface="Simplified Arabic" panose="02020603050405020304" pitchFamily="18" charset="-78"/>
                        <a:ea typeface="Times New Roman"/>
                        <a:cs typeface="Simplified Arabic" panose="02020603050405020304" pitchFamily="18" charset="-78"/>
                      </a:endParaRPr>
                    </a:p>
                  </a:txBody>
                  <a:tcPr marL="50800" marR="50800" marT="0" marB="0" anchor="ctr"/>
                </a:tc>
                <a:tc>
                  <a:txBody>
                    <a:bodyPr/>
                    <a:lstStyle/>
                    <a:p>
                      <a:pPr algn="ctr">
                        <a:spcAft>
                          <a:spcPts val="0"/>
                        </a:spcAft>
                      </a:pP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p>
                      <a:pPr algn="ctr">
                        <a:spcAft>
                          <a:spcPts val="0"/>
                        </a:spcAft>
                      </a:pPr>
                      <a:r>
                        <a:rPr lang="ar-JO" sz="1800" b="1" i="0" dirty="0">
                          <a:effectLst/>
                          <a:latin typeface="Arial" panose="020B0604020202020204" pitchFamily="34" charset="0"/>
                          <a:ea typeface="Times New Roman"/>
                          <a:cs typeface="+mn-cs"/>
                        </a:rPr>
                        <a:t>حراسة الحياة والعقيدة</a:t>
                      </a:r>
                      <a:r>
                        <a:rPr lang="ar-JO"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txBody>
                  <a:tcPr marL="50800" marR="50800" marT="0" marB="0" anchor="ctr"/>
                </a:tc>
                <a:tc>
                  <a:txBody>
                    <a:bodyPr/>
                    <a:lstStyle/>
                    <a:p>
                      <a:pPr algn="ctr">
                        <a:spcAft>
                          <a:spcPts val="0"/>
                        </a:spcAft>
                      </a:pP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p>
                      <a:pPr algn="ctr">
                        <a:spcAft>
                          <a:spcPts val="0"/>
                        </a:spcAft>
                      </a:pPr>
                      <a:r>
                        <a:rPr lang="ar-JO" sz="1800" b="1" dirty="0">
                          <a:effectLst/>
                          <a:latin typeface="Simplified Arabic" panose="02020603050405020304" pitchFamily="18" charset="-78"/>
                          <a:ea typeface="Times New Roman"/>
                          <a:cs typeface="+mn-cs"/>
                        </a:rPr>
                        <a:t>تقديم المشورة للمجموعات الكنسية</a:t>
                      </a:r>
                      <a:r>
                        <a:rPr lang="ar-JO" sz="1800" b="1" dirty="0">
                          <a:effectLst/>
                          <a:latin typeface="Simplified Arabic" panose="02020603050405020304" pitchFamily="18" charset="-78"/>
                          <a:ea typeface="Times New Roman"/>
                          <a:cs typeface="Simplified Arabic" panose="02020603050405020304" pitchFamily="18" charset="-78"/>
                        </a:rPr>
                        <a:t>
</a:t>
                      </a:r>
                      <a:endParaRPr lang="en-US" sz="2000" dirty="0">
                        <a:effectLst/>
                        <a:latin typeface="Simplified Arabic" panose="02020603050405020304" pitchFamily="18" charset="-78"/>
                        <a:ea typeface="Times New Roman"/>
                        <a:cs typeface="Simplified Arabic" panose="02020603050405020304" pitchFamily="18" charset="-78"/>
                      </a:endParaRPr>
                    </a:p>
                  </a:txBody>
                  <a:tcPr marL="50800" marR="50800" marT="0" marB="0" anchor="ctr"/>
                </a:tc>
                <a:tc>
                  <a:txBody>
                    <a:bodyPr/>
                    <a:lstStyle/>
                    <a:p>
                      <a:pPr algn="ctr">
                        <a:spcAft>
                          <a:spcPts val="0"/>
                        </a:spcAft>
                      </a:pP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p>
                      <a:pPr algn="ctr">
                        <a:spcAft>
                          <a:spcPts val="0"/>
                        </a:spcAft>
                      </a:pPr>
                      <a:r>
                        <a:rPr lang="ar-JO" sz="1800" b="1" dirty="0">
                          <a:effectLst/>
                          <a:latin typeface="Simplified Arabic" panose="02020603050405020304" pitchFamily="18" charset="-78"/>
                          <a:ea typeface="Times New Roman"/>
                          <a:cs typeface="+mn-cs"/>
                        </a:rPr>
                        <a:t>مقاومة المادية</a:t>
                      </a:r>
                      <a:r>
                        <a:rPr lang="ar-JO" sz="1800" b="1" dirty="0">
                          <a:effectLst/>
                          <a:latin typeface="Simplified Arabic" panose="02020603050405020304" pitchFamily="18" charset="-78"/>
                          <a:ea typeface="Times New Roman"/>
                          <a:cs typeface="Simplified Arabic" panose="02020603050405020304" pitchFamily="18" charset="-78"/>
                        </a:rPr>
                        <a:t>
</a:t>
                      </a:r>
                      <a:endParaRPr lang="en-US" sz="2000" dirty="0">
                        <a:effectLst/>
                        <a:latin typeface="Simplified Arabic" panose="02020603050405020304" pitchFamily="18" charset="-78"/>
                        <a:ea typeface="Times New Roman"/>
                        <a:cs typeface="Simplified Arabic" panose="02020603050405020304" pitchFamily="18" charset="-78"/>
                      </a:endParaRPr>
                    </a:p>
                  </a:txBody>
                  <a:tcPr marL="50800" marR="50800" marT="0" marB="0" anchor="ctr"/>
                </a:tc>
                <a:extLst>
                  <a:ext uri="{0D108BD9-81ED-4DB2-BD59-A6C34878D82A}">
                    <a16:rowId xmlns:a16="http://schemas.microsoft.com/office/drawing/2014/main" val="10001"/>
                  </a:ext>
                </a:extLst>
              </a:tr>
              <a:tr h="874737">
                <a:tc>
                  <a:txBody>
                    <a:bodyPr/>
                    <a:lstStyle/>
                    <a:p>
                      <a:pPr algn="ctr">
                        <a:spcAft>
                          <a:spcPts val="0"/>
                        </a:spcAft>
                      </a:pP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p>
                      <a:pPr algn="ctr">
                        <a:spcAft>
                          <a:spcPts val="0"/>
                        </a:spcAft>
                      </a:pPr>
                      <a:r>
                        <a:rPr lang="ar-SA" sz="1800" b="1" i="0" dirty="0">
                          <a:effectLst/>
                          <a:latin typeface="Arial" panose="020B0604020202020204" pitchFamily="34" charset="0"/>
                          <a:ea typeface="Times New Roman"/>
                          <a:cs typeface="Times New Roman"/>
                        </a:rPr>
                        <a:t>أصحاح١</a:t>
                      </a:r>
                      <a:endParaRPr lang="en-US" sz="2000" b="1" i="0" dirty="0">
                        <a:effectLst/>
                        <a:latin typeface="Arial" panose="020B0604020202020204" pitchFamily="34" charset="0"/>
                        <a:ea typeface="Times New Roman"/>
                        <a:cs typeface="Times New Roman"/>
                      </a:endParaRPr>
                    </a:p>
                    <a:p>
                      <a:pPr algn="ctr">
                        <a:spcAft>
                          <a:spcPts val="0"/>
                        </a:spcAft>
                      </a:pP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txBody>
                  <a:tcPr marL="50800" marR="50800" marT="0" marB="0" anchor="ctr"/>
                </a:tc>
                <a:tc>
                  <a:txBody>
                    <a:bodyPr/>
                    <a:lstStyle/>
                    <a:p>
                      <a:pPr algn="ctr">
                        <a:spcAft>
                          <a:spcPts val="0"/>
                        </a:spcAft>
                      </a:pPr>
                      <a:r>
                        <a:rPr lang="ar-SA" sz="1800" b="1" i="0" dirty="0">
                          <a:effectLst/>
                          <a:latin typeface="Arial" panose="020B0604020202020204" pitchFamily="34" charset="0"/>
                          <a:ea typeface="Times New Roman"/>
                          <a:cs typeface="Times New Roman"/>
                        </a:rPr>
                        <a:t>أصحاح ٢-٣</a:t>
                      </a:r>
                      <a:endParaRPr lang="en-US" sz="2000" b="1" i="0" dirty="0">
                        <a:effectLst/>
                        <a:latin typeface="Arial" panose="020B0604020202020204" pitchFamily="34" charset="0"/>
                        <a:ea typeface="Times New Roman"/>
                        <a:cs typeface="Times New Roman"/>
                      </a:endParaRPr>
                    </a:p>
                  </a:txBody>
                  <a:tcPr marL="50800" marR="50800" marT="0" marB="0" anchor="ctr"/>
                </a:tc>
                <a:tc>
                  <a:txBody>
                    <a:bodyPr/>
                    <a:lstStyle/>
                    <a:p>
                      <a:pPr algn="ctr">
                        <a:spcAft>
                          <a:spcPts val="0"/>
                        </a:spcAft>
                      </a:pP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p>
                      <a:pPr algn="ctr">
                        <a:spcAft>
                          <a:spcPts val="0"/>
                        </a:spcAft>
                      </a:pPr>
                      <a:r>
                        <a:rPr lang="ar-JO" sz="1800" b="1" i="0" dirty="0">
                          <a:effectLst/>
                          <a:latin typeface="Arial" panose="020B0604020202020204" pitchFamily="34" charset="0"/>
                          <a:ea typeface="Times New Roman"/>
                          <a:cs typeface="Times New Roman"/>
                        </a:rPr>
                        <a:t>أصحاح ٤
</a:t>
                      </a:r>
                      <a:endParaRPr lang="en-US" sz="2000" b="1" i="0" dirty="0">
                        <a:effectLst/>
                        <a:latin typeface="Arial" panose="020B0604020202020204" pitchFamily="34" charset="0"/>
                        <a:ea typeface="Times New Roman"/>
                        <a:cs typeface="Times New Roman"/>
                      </a:endParaRPr>
                    </a:p>
                  </a:txBody>
                  <a:tcPr marL="50800" marR="50800" marT="0" marB="0" anchor="ctr"/>
                </a:tc>
                <a:tc>
                  <a:txBody>
                    <a:bodyPr/>
                    <a:lstStyle/>
                    <a:p>
                      <a:pPr algn="ctr">
                        <a:spcAft>
                          <a:spcPts val="0"/>
                        </a:spcAft>
                      </a:pPr>
                      <a:r>
                        <a:rPr lang="en-US" sz="1800" b="1" i="0" dirty="0">
                          <a:effectLst/>
                          <a:latin typeface="Arial" panose="020B0604020202020204" pitchFamily="34" charset="0"/>
                          <a:ea typeface="Times New Roman"/>
                          <a:cs typeface="Times New Roman"/>
                        </a:rPr>
                        <a:t> </a:t>
                      </a:r>
                      <a:r>
                        <a:rPr lang="ar-SA" sz="1800" b="1" i="0" dirty="0">
                          <a:effectLst/>
                          <a:latin typeface="Arial" panose="020B0604020202020204" pitchFamily="34" charset="0"/>
                          <a:ea typeface="Times New Roman"/>
                          <a:cs typeface="Times New Roman"/>
                        </a:rPr>
                        <a:t>٥</a:t>
                      </a:r>
                      <a:r>
                        <a:rPr lang="en-US" sz="1800" b="1" i="0" dirty="0">
                          <a:effectLst/>
                          <a:latin typeface="Arial" panose="020B0604020202020204" pitchFamily="34" charset="0"/>
                          <a:ea typeface="Times New Roman"/>
                          <a:cs typeface="Times New Roman"/>
                        </a:rPr>
                        <a:t>:</a:t>
                      </a:r>
                      <a:r>
                        <a:rPr lang="ar-SA" sz="1800" b="1" i="0" dirty="0">
                          <a:effectLst/>
                          <a:latin typeface="Arial" panose="020B0604020202020204" pitchFamily="34" charset="0"/>
                          <a:ea typeface="Times New Roman"/>
                          <a:cs typeface="Times New Roman"/>
                        </a:rPr>
                        <a:t>١</a:t>
                      </a:r>
                      <a:r>
                        <a:rPr lang="en-US" sz="1800" b="1" i="0" dirty="0">
                          <a:effectLst/>
                          <a:latin typeface="Arial" panose="020B0604020202020204" pitchFamily="34" charset="0"/>
                          <a:ea typeface="Times New Roman"/>
                          <a:cs typeface="Times New Roman"/>
                        </a:rPr>
                        <a:t>–</a:t>
                      </a:r>
                      <a:r>
                        <a:rPr lang="ar-SA" sz="1800" b="1" i="0" dirty="0">
                          <a:effectLst/>
                          <a:latin typeface="Arial" panose="020B0604020202020204" pitchFamily="34" charset="0"/>
                          <a:ea typeface="Times New Roman"/>
                          <a:cs typeface="Times New Roman"/>
                        </a:rPr>
                        <a:t>٦:١٠</a:t>
                      </a: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txBody>
                  <a:tcPr marL="50800" marR="50800" marT="0" marB="0" anchor="ctr"/>
                </a:tc>
                <a:tc>
                  <a:txBody>
                    <a:bodyPr/>
                    <a:lstStyle/>
                    <a:p>
                      <a:pPr algn="ctr">
                        <a:spcAft>
                          <a:spcPts val="0"/>
                        </a:spcAft>
                      </a:pPr>
                      <a:r>
                        <a:rPr lang="en-US" sz="1800" b="1" i="0" dirty="0">
                          <a:effectLst/>
                          <a:latin typeface="Arial" panose="020B0604020202020204" pitchFamily="34" charset="0"/>
                          <a:ea typeface="Times New Roman"/>
                          <a:cs typeface="Times New Roman"/>
                        </a:rPr>
                        <a:t> </a:t>
                      </a:r>
                      <a:r>
                        <a:rPr lang="ar-SA" sz="1800" b="1" i="0" dirty="0">
                          <a:effectLst/>
                          <a:latin typeface="Arial" panose="020B0604020202020204" pitchFamily="34" charset="0"/>
                          <a:ea typeface="Times New Roman"/>
                          <a:cs typeface="Times New Roman"/>
                        </a:rPr>
                        <a:t>٦</a:t>
                      </a:r>
                      <a:r>
                        <a:rPr lang="en-US" sz="1800" b="1" i="0" dirty="0">
                          <a:effectLst/>
                          <a:latin typeface="Arial" panose="020B0604020202020204" pitchFamily="34" charset="0"/>
                          <a:ea typeface="Times New Roman"/>
                          <a:cs typeface="Times New Roman"/>
                        </a:rPr>
                        <a:t>:</a:t>
                      </a:r>
                      <a:r>
                        <a:rPr lang="ar-SA" sz="1800" b="1" i="0" dirty="0">
                          <a:effectLst/>
                          <a:latin typeface="Arial" panose="020B0604020202020204" pitchFamily="34" charset="0"/>
                          <a:ea typeface="Times New Roman"/>
                          <a:cs typeface="Times New Roman"/>
                        </a:rPr>
                        <a:t>١١</a:t>
                      </a:r>
                      <a:r>
                        <a:rPr lang="en-US" sz="1800" b="1" i="0" dirty="0">
                          <a:effectLst/>
                          <a:latin typeface="Arial" panose="020B0604020202020204" pitchFamily="34" charset="0"/>
                          <a:ea typeface="Times New Roman"/>
                          <a:cs typeface="Times New Roman"/>
                        </a:rPr>
                        <a:t>-</a:t>
                      </a:r>
                      <a:r>
                        <a:rPr lang="ar-SA" sz="1800" b="1" i="0" dirty="0">
                          <a:effectLst/>
                          <a:latin typeface="Arial" panose="020B0604020202020204" pitchFamily="34" charset="0"/>
                          <a:ea typeface="Times New Roman"/>
                          <a:cs typeface="Times New Roman"/>
                        </a:rPr>
                        <a:t>٢١</a:t>
                      </a: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txBody>
                  <a:tcPr marL="50800" marR="50800" marT="0" marB="0" anchor="ctr"/>
                </a:tc>
                <a:extLst>
                  <a:ext uri="{0D108BD9-81ED-4DB2-BD59-A6C34878D82A}">
                    <a16:rowId xmlns:a16="http://schemas.microsoft.com/office/drawing/2014/main" val="10002"/>
                  </a:ext>
                </a:extLst>
              </a:tr>
              <a:tr h="874737">
                <a:tc>
                  <a:txBody>
                    <a:bodyPr/>
                    <a:lstStyle/>
                    <a:p>
                      <a:pPr algn="ctr">
                        <a:spcAft>
                          <a:spcPts val="0"/>
                        </a:spcAft>
                      </a:pP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p>
                      <a:pPr algn="ctr">
                        <a:spcAft>
                          <a:spcPts val="0"/>
                        </a:spcAft>
                      </a:pPr>
                      <a:r>
                        <a:rPr lang="ar-SA" sz="1800" b="1" i="0" dirty="0">
                          <a:effectLst/>
                          <a:latin typeface="Arial" panose="020B0604020202020204" pitchFamily="34" charset="0"/>
                          <a:ea typeface="Times New Roman"/>
                          <a:cs typeface="Times New Roman"/>
                        </a:rPr>
                        <a:t>عقيدة</a:t>
                      </a: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p>
                      <a:pPr algn="ctr">
                        <a:spcAft>
                          <a:spcPts val="0"/>
                        </a:spcAft>
                      </a:pP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txBody>
                  <a:tcPr marL="50800" marR="50800" marT="0" marB="0" anchor="ctr"/>
                </a:tc>
                <a:tc>
                  <a:txBody>
                    <a:bodyPr/>
                    <a:lstStyle/>
                    <a:p>
                      <a:pPr algn="ctr">
                        <a:spcAft>
                          <a:spcPts val="0"/>
                        </a:spcAft>
                      </a:pPr>
                      <a:r>
                        <a:rPr lang="en-US" sz="1800" b="1" i="0" dirty="0">
                          <a:effectLst/>
                          <a:latin typeface="Arial" panose="020B0604020202020204" pitchFamily="34" charset="0"/>
                          <a:ea typeface="Times New Roman"/>
                          <a:cs typeface="Times New Roman"/>
                        </a:rPr>
                        <a:t> </a:t>
                      </a:r>
                      <a:r>
                        <a:rPr lang="ar-SA" sz="1800" b="1" i="0" dirty="0">
                          <a:effectLst/>
                          <a:latin typeface="Arial" panose="020B0604020202020204" pitchFamily="34" charset="0"/>
                          <a:ea typeface="Times New Roman"/>
                          <a:cs typeface="Times New Roman"/>
                        </a:rPr>
                        <a:t>عبادة</a:t>
                      </a:r>
                      <a:endParaRPr lang="en-US" sz="2000" b="1" i="0" dirty="0">
                        <a:effectLst/>
                        <a:latin typeface="Arial" panose="020B0604020202020204" pitchFamily="34" charset="0"/>
                        <a:ea typeface="Times New Roman"/>
                        <a:cs typeface="Times New Roman"/>
                      </a:endParaRPr>
                    </a:p>
                  </a:txBody>
                  <a:tcPr marL="50800" marR="50800" marT="0" marB="0" anchor="ctr"/>
                </a:tc>
                <a:tc>
                  <a:txBody>
                    <a:bodyPr/>
                    <a:lstStyle/>
                    <a:p>
                      <a:pPr algn="ctr">
                        <a:spcAft>
                          <a:spcPts val="0"/>
                        </a:spcAft>
                      </a:pPr>
                      <a:r>
                        <a:rPr lang="en-US" sz="1800" b="1" i="0" dirty="0">
                          <a:effectLst/>
                          <a:latin typeface="Arial" panose="020B0604020202020204" pitchFamily="34" charset="0"/>
                          <a:ea typeface="Times New Roman"/>
                          <a:cs typeface="Times New Roman"/>
                        </a:rPr>
                        <a:t> </a:t>
                      </a:r>
                      <a:r>
                        <a:rPr lang="ar-SA" sz="1800" b="1" i="0" dirty="0">
                          <a:effectLst/>
                          <a:latin typeface="Arial" panose="020B0604020202020204" pitchFamily="34" charset="0"/>
                          <a:ea typeface="Times New Roman"/>
                          <a:cs typeface="+mn-cs"/>
                        </a:rPr>
                        <a:t>مثال</a:t>
                      </a:r>
                      <a:endParaRPr lang="en-US" sz="2000" b="1" i="0" dirty="0">
                        <a:effectLst/>
                        <a:latin typeface="Arial" panose="020B0604020202020204" pitchFamily="34" charset="0"/>
                        <a:ea typeface="Times New Roman"/>
                        <a:cs typeface="+mn-cs"/>
                      </a:endParaRPr>
                    </a:p>
                  </a:txBody>
                  <a:tcPr marL="50800" marR="50800" marT="0" marB="0" anchor="ctr"/>
                </a:tc>
                <a:tc>
                  <a:txBody>
                    <a:bodyPr/>
                    <a:lstStyle/>
                    <a:p>
                      <a:pPr algn="ctr">
                        <a:spcAft>
                          <a:spcPts val="0"/>
                        </a:spcAft>
                      </a:pP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p>
                      <a:pPr algn="ctr">
                        <a:spcAft>
                          <a:spcPts val="0"/>
                        </a:spcAft>
                      </a:pPr>
                      <a:r>
                        <a:rPr lang="ar-JO" sz="1800" b="1" dirty="0">
                          <a:effectLst/>
                          <a:latin typeface="Simplified Arabic" panose="02020603050405020304" pitchFamily="18" charset="-78"/>
                          <a:ea typeface="Times New Roman"/>
                          <a:cs typeface="+mn-cs"/>
                        </a:rPr>
                        <a:t>أحترام</a:t>
                      </a:r>
                      <a:r>
                        <a:rPr lang="ar-JO" sz="1800" b="1" dirty="0">
                          <a:effectLst/>
                          <a:latin typeface="Simplified Arabic" panose="02020603050405020304" pitchFamily="18" charset="-78"/>
                          <a:ea typeface="Times New Roman"/>
                          <a:cs typeface="Simplified Arabic" panose="02020603050405020304" pitchFamily="18" charset="-78"/>
                        </a:rPr>
                        <a:t>
</a:t>
                      </a:r>
                      <a:endParaRPr lang="en-US" sz="2000" dirty="0">
                        <a:effectLst/>
                        <a:latin typeface="Simplified Arabic" panose="02020603050405020304" pitchFamily="18" charset="-78"/>
                        <a:ea typeface="Times New Roman"/>
                        <a:cs typeface="Simplified Arabic" panose="02020603050405020304" pitchFamily="18" charset="-78"/>
                      </a:endParaRPr>
                    </a:p>
                  </a:txBody>
                  <a:tcPr marL="50800" marR="50800" marT="0" marB="0" anchor="ctr"/>
                </a:tc>
                <a:tc>
                  <a:txBody>
                    <a:bodyPr/>
                    <a:lstStyle/>
                    <a:p>
                      <a:pPr algn="ctr">
                        <a:spcAft>
                          <a:spcPts val="0"/>
                        </a:spcAft>
                      </a:pP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p>
                      <a:pPr algn="ctr">
                        <a:spcAft>
                          <a:spcPts val="0"/>
                        </a:spcAft>
                      </a:pPr>
                      <a:r>
                        <a:rPr lang="ar-JO" sz="1800" b="1" dirty="0">
                          <a:effectLst/>
                          <a:latin typeface="Simplified Arabic" panose="02020603050405020304" pitchFamily="18" charset="-78"/>
                          <a:ea typeface="Times New Roman"/>
                          <a:cs typeface="Simplified Arabic" panose="02020603050405020304" pitchFamily="18" charset="-78"/>
                        </a:rPr>
                        <a:t>ا</a:t>
                      </a:r>
                      <a:r>
                        <a:rPr lang="ar-JO" sz="1800" b="1" dirty="0">
                          <a:effectLst/>
                          <a:latin typeface="Simplified Arabic" panose="02020603050405020304" pitchFamily="18" charset="-78"/>
                          <a:ea typeface="Times New Roman"/>
                          <a:cs typeface="+mn-cs"/>
                        </a:rPr>
                        <a:t>لأولويات</a:t>
                      </a:r>
                      <a:r>
                        <a:rPr lang="ar-JO" sz="1800" b="1" dirty="0">
                          <a:effectLst/>
                          <a:latin typeface="Simplified Arabic" panose="02020603050405020304" pitchFamily="18" charset="-78"/>
                          <a:ea typeface="Times New Roman"/>
                          <a:cs typeface="Simplified Arabic" panose="02020603050405020304" pitchFamily="18" charset="-78"/>
                        </a:rPr>
                        <a:t>
</a:t>
                      </a:r>
                      <a:endParaRPr lang="en-US" sz="2000" dirty="0">
                        <a:effectLst/>
                        <a:latin typeface="Simplified Arabic" panose="02020603050405020304" pitchFamily="18" charset="-78"/>
                        <a:ea typeface="Times New Roman"/>
                        <a:cs typeface="Simplified Arabic" panose="02020603050405020304" pitchFamily="18" charset="-78"/>
                      </a:endParaRPr>
                    </a:p>
                  </a:txBody>
                  <a:tcPr marL="50800" marR="50800" marT="0" marB="0" anchor="ctr"/>
                </a:tc>
                <a:extLst>
                  <a:ext uri="{0D108BD9-81ED-4DB2-BD59-A6C34878D82A}">
                    <a16:rowId xmlns:a16="http://schemas.microsoft.com/office/drawing/2014/main" val="10003"/>
                  </a:ext>
                </a:extLst>
              </a:tr>
              <a:tr h="874737">
                <a:tc>
                  <a:txBody>
                    <a:bodyPr/>
                    <a:lstStyle/>
                    <a:p>
                      <a:pPr algn="ctr">
                        <a:spcAft>
                          <a:spcPts val="0"/>
                        </a:spcAft>
                      </a:pP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p>
                      <a:pPr algn="ctr">
                        <a:spcAft>
                          <a:spcPts val="0"/>
                        </a:spcAft>
                      </a:pPr>
                      <a:r>
                        <a:rPr lang="ar-SA" sz="1800" b="1" i="0" dirty="0">
                          <a:effectLst/>
                          <a:latin typeface="Arial" panose="020B0604020202020204" pitchFamily="34" charset="0"/>
                          <a:ea typeface="Times New Roman"/>
                          <a:cs typeface="Times New Roman"/>
                        </a:rPr>
                        <a:t>تحذير</a:t>
                      </a: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p>
                      <a:pPr algn="ctr">
                        <a:spcAft>
                          <a:spcPts val="0"/>
                        </a:spcAft>
                      </a:pPr>
                      <a:r>
                        <a:rPr lang="en-US" sz="1800" b="1" i="0" dirty="0">
                          <a:effectLst/>
                          <a:latin typeface="Arial" panose="020B0604020202020204" pitchFamily="34" charset="0"/>
                          <a:ea typeface="Times New Roman"/>
                          <a:cs typeface="Times New Roman"/>
                        </a:rPr>
                        <a:t> </a:t>
                      </a:r>
                      <a:endParaRPr lang="en-US" sz="2000" b="1" i="0" dirty="0">
                        <a:effectLst/>
                        <a:latin typeface="Arial" panose="020B0604020202020204" pitchFamily="34" charset="0"/>
                        <a:ea typeface="Times New Roman"/>
                        <a:cs typeface="Times New Roman"/>
                      </a:endParaRPr>
                    </a:p>
                  </a:txBody>
                  <a:tcPr marL="50800" marR="50800" marT="0" marB="0" anchor="ctr"/>
                </a:tc>
                <a:tc>
                  <a:txBody>
                    <a:bodyPr/>
                    <a:lstStyle/>
                    <a:p>
                      <a:pPr algn="ctr">
                        <a:spcAft>
                          <a:spcPts val="0"/>
                        </a:spcAft>
                      </a:pPr>
                      <a:r>
                        <a:rPr lang="en-US" sz="1800" b="1" i="0" dirty="0">
                          <a:effectLst/>
                          <a:latin typeface="Arial" panose="020B0604020202020204" pitchFamily="34" charset="0"/>
                          <a:ea typeface="Times New Roman"/>
                          <a:cs typeface="Times New Roman"/>
                        </a:rPr>
                        <a:t> </a:t>
                      </a:r>
                      <a:r>
                        <a:rPr lang="ar-SA" sz="1800" b="1" i="0" dirty="0">
                          <a:effectLst/>
                          <a:latin typeface="Arial" panose="020B0604020202020204" pitchFamily="34" charset="0"/>
                          <a:ea typeface="Times New Roman"/>
                          <a:cs typeface="Times New Roman"/>
                        </a:rPr>
                        <a:t>الناس</a:t>
                      </a:r>
                      <a:endParaRPr lang="en-US" sz="2000" b="1" i="0" dirty="0">
                        <a:effectLst/>
                        <a:latin typeface="Arial" panose="020B0604020202020204" pitchFamily="34" charset="0"/>
                        <a:ea typeface="Times New Roman"/>
                        <a:cs typeface="Times New Roman"/>
                      </a:endParaRPr>
                    </a:p>
                  </a:txBody>
                  <a:tcPr marL="50800" marR="50800" marT="0" marB="0" anchor="ctr"/>
                </a:tc>
                <a:tc>
                  <a:txBody>
                    <a:bodyPr/>
                    <a:lstStyle/>
                    <a:p>
                      <a:pPr algn="ctr">
                        <a:spcAft>
                          <a:spcPts val="0"/>
                        </a:spcAft>
                      </a:pPr>
                      <a:r>
                        <a:rPr lang="en-US" sz="1800" b="1" i="0" dirty="0">
                          <a:effectLst/>
                          <a:latin typeface="Arial" panose="020B0604020202020204" pitchFamily="34" charset="0"/>
                          <a:ea typeface="Times New Roman"/>
                          <a:cs typeface="Times New Roman"/>
                        </a:rPr>
                        <a:t> </a:t>
                      </a:r>
                      <a:r>
                        <a:rPr lang="ar-SA" sz="1800" b="1" i="0" dirty="0">
                          <a:effectLst/>
                          <a:latin typeface="Arial" panose="020B0604020202020204" pitchFamily="34" charset="0"/>
                          <a:ea typeface="Times New Roman"/>
                          <a:cs typeface="Times New Roman"/>
                        </a:rPr>
                        <a:t>تحذير</a:t>
                      </a:r>
                      <a:endParaRPr lang="en-US" sz="2000" b="1" i="0" dirty="0">
                        <a:effectLst/>
                        <a:latin typeface="Arial" panose="020B0604020202020204" pitchFamily="34" charset="0"/>
                        <a:ea typeface="Times New Roman"/>
                        <a:cs typeface="Times New Roman"/>
                      </a:endParaRPr>
                    </a:p>
                  </a:txBody>
                  <a:tcPr marL="50800" marR="50800" marT="0" marB="0" anchor="ctr"/>
                </a:tc>
                <a:tc>
                  <a:txBody>
                    <a:bodyPr/>
                    <a:lstStyle/>
                    <a:p>
                      <a:pPr algn="ctr">
                        <a:spcAft>
                          <a:spcPts val="0"/>
                        </a:spcAft>
                      </a:pPr>
                      <a:r>
                        <a:rPr lang="en-US" sz="1800" b="1" i="0" dirty="0">
                          <a:effectLst/>
                          <a:latin typeface="Arial" panose="020B0604020202020204" pitchFamily="34" charset="0"/>
                          <a:ea typeface="Times New Roman"/>
                          <a:cs typeface="Times New Roman"/>
                        </a:rPr>
                        <a:t> </a:t>
                      </a:r>
                      <a:r>
                        <a:rPr lang="ar-SA" sz="1800" b="1" i="0" dirty="0">
                          <a:effectLst/>
                          <a:latin typeface="Arial" panose="020B0604020202020204" pitchFamily="34" charset="0"/>
                          <a:ea typeface="Times New Roman"/>
                          <a:cs typeface="Times New Roman"/>
                        </a:rPr>
                        <a:t>الناس</a:t>
                      </a:r>
                      <a:endParaRPr lang="en-US" sz="2000" b="1" i="0" dirty="0">
                        <a:effectLst/>
                        <a:latin typeface="Arial" panose="020B0604020202020204" pitchFamily="34" charset="0"/>
                        <a:ea typeface="Times New Roman"/>
                        <a:cs typeface="Times New Roman"/>
                      </a:endParaRPr>
                    </a:p>
                  </a:txBody>
                  <a:tcPr marL="50800" marR="50800" marT="0" marB="0" anchor="ctr"/>
                </a:tc>
                <a:tc>
                  <a:txBody>
                    <a:bodyPr/>
                    <a:lstStyle/>
                    <a:p>
                      <a:pPr algn="ctr">
                        <a:spcAft>
                          <a:spcPts val="0"/>
                        </a:spcAft>
                      </a:pPr>
                      <a:r>
                        <a:rPr lang="en-US" sz="1800" b="1" i="0" dirty="0">
                          <a:effectLst/>
                          <a:latin typeface="Arial" panose="020B0604020202020204" pitchFamily="34" charset="0"/>
                          <a:ea typeface="Times New Roman"/>
                          <a:cs typeface="Times New Roman"/>
                        </a:rPr>
                        <a:t> </a:t>
                      </a:r>
                      <a:r>
                        <a:rPr lang="ar-SA" sz="1800" b="1" i="0" dirty="0">
                          <a:effectLst/>
                          <a:latin typeface="Arial" panose="020B0604020202020204" pitchFamily="34" charset="0"/>
                          <a:ea typeface="Times New Roman"/>
                          <a:cs typeface="Times New Roman"/>
                        </a:rPr>
                        <a:t>تحذير</a:t>
                      </a:r>
                      <a:endParaRPr lang="en-US" sz="2000" b="1" i="0" dirty="0">
                        <a:effectLst/>
                        <a:latin typeface="Arial" panose="020B0604020202020204" pitchFamily="34" charset="0"/>
                        <a:ea typeface="Times New Roman"/>
                        <a:cs typeface="Times New Roman"/>
                      </a:endParaRPr>
                    </a:p>
                  </a:txBody>
                  <a:tcPr marL="50800" marR="50800" marT="0" marB="0" anchor="ctr"/>
                </a:tc>
                <a:extLst>
                  <a:ext uri="{0D108BD9-81ED-4DB2-BD59-A6C34878D82A}">
                    <a16:rowId xmlns:a16="http://schemas.microsoft.com/office/drawing/2014/main" val="10004"/>
                  </a:ext>
                </a:extLst>
              </a:tr>
              <a:tr h="1350395">
                <a:tc>
                  <a:txBody>
                    <a:bodyPr/>
                    <a:lstStyle/>
                    <a:p>
                      <a:pPr algn="ctr">
                        <a:spcAft>
                          <a:spcPts val="0"/>
                        </a:spcAft>
                      </a:pPr>
                      <a:r>
                        <a:rPr lang="en-US" sz="1400" b="1" i="0" dirty="0">
                          <a:effectLst/>
                          <a:latin typeface="Arial" panose="020B0604020202020204" pitchFamily="34" charset="0"/>
                          <a:ea typeface="Times New Roman"/>
                          <a:cs typeface="Times New Roman"/>
                        </a:rPr>
                        <a:t> </a:t>
                      </a:r>
                      <a:r>
                        <a:rPr lang="ar-JO" sz="1400" b="1" i="0" dirty="0">
                          <a:effectLst/>
                          <a:latin typeface="Arial" panose="020B0604020202020204" pitchFamily="34" charset="0"/>
                          <a:ea typeface="Times New Roman"/>
                          <a:cs typeface="Times New Roman"/>
                        </a:rPr>
                        <a:t>التحية
محاربة الهرطقات
نعمة الله
أتهام</a:t>
                      </a:r>
                      <a:endParaRPr lang="en-US" sz="2000" b="1" i="0" dirty="0">
                        <a:effectLst/>
                        <a:latin typeface="Arial" panose="020B0604020202020204" pitchFamily="34" charset="0"/>
                        <a:ea typeface="Times New Roman"/>
                        <a:cs typeface="Times New Roman"/>
                      </a:endParaRPr>
                    </a:p>
                  </a:txBody>
                  <a:tcPr marL="50800" marR="50800" marT="0" marB="0" anchor="ctr"/>
                </a:tc>
                <a:tc>
                  <a:txBody>
                    <a:bodyPr/>
                    <a:lstStyle/>
                    <a:p>
                      <a:pPr algn="ctr">
                        <a:spcAft>
                          <a:spcPts val="0"/>
                        </a:spcAft>
                      </a:pPr>
                      <a:r>
                        <a:rPr lang="en-US" sz="1400" b="1" i="0" dirty="0">
                          <a:effectLst/>
                          <a:latin typeface="Arial" panose="020B0604020202020204" pitchFamily="34" charset="0"/>
                          <a:ea typeface="Times New Roman"/>
                          <a:cs typeface="Times New Roman"/>
                        </a:rPr>
                        <a:t> </a:t>
                      </a:r>
                      <a:r>
                        <a:rPr lang="ar-JO" sz="1400" b="1" i="0" dirty="0">
                          <a:effectLst/>
                          <a:latin typeface="Arial" panose="020B0604020202020204" pitchFamily="34" charset="0"/>
                          <a:ea typeface="Times New Roman"/>
                          <a:cs typeface="Times New Roman"/>
                        </a:rPr>
                        <a:t>صلاة
أدوار الجنسين
مؤهلات القائد
الغرض من الرسالة</a:t>
                      </a:r>
                      <a:endParaRPr lang="en-US" sz="2000" b="1" i="0" dirty="0">
                        <a:effectLst/>
                        <a:latin typeface="Arial" panose="020B0604020202020204" pitchFamily="34" charset="0"/>
                        <a:ea typeface="Times New Roman"/>
                        <a:cs typeface="Times New Roman"/>
                      </a:endParaRPr>
                    </a:p>
                  </a:txBody>
                  <a:tcPr marL="50800" marR="50800" marT="0" marB="0" anchor="ctr"/>
                </a:tc>
                <a:tc>
                  <a:txBody>
                    <a:bodyPr/>
                    <a:lstStyle/>
                    <a:p>
                      <a:pPr algn="ctr">
                        <a:spcAft>
                          <a:spcPts val="0"/>
                        </a:spcAft>
                      </a:pPr>
                      <a:r>
                        <a:rPr lang="ar-JO" sz="1400" b="1" i="0" dirty="0">
                          <a:effectLst/>
                          <a:latin typeface="Arial" panose="020B0604020202020204" pitchFamily="34" charset="0"/>
                          <a:ea typeface="Times New Roman"/>
                          <a:cs typeface="Times New Roman"/>
                        </a:rPr>
                        <a:t>بدعة المستقبل
إنتباه الحياة
إنتباه العقيدة</a:t>
                      </a:r>
                      <a:endParaRPr lang="en-US" sz="2000" b="1" i="0" dirty="0">
                        <a:effectLst/>
                        <a:latin typeface="Arial" panose="020B0604020202020204" pitchFamily="34" charset="0"/>
                        <a:ea typeface="Times New Roman"/>
                        <a:cs typeface="Times New Roman"/>
                      </a:endParaRPr>
                    </a:p>
                  </a:txBody>
                  <a:tcPr marL="50800" marR="50800" marT="0" marB="0" anchor="ctr"/>
                </a:tc>
                <a:tc>
                  <a:txBody>
                    <a:bodyPr/>
                    <a:lstStyle/>
                    <a:p>
                      <a:pPr algn="ctr">
                        <a:spcAft>
                          <a:spcPts val="0"/>
                        </a:spcAft>
                      </a:pPr>
                      <a:r>
                        <a:rPr lang="en-US" sz="1400" b="1" i="0" dirty="0">
                          <a:effectLst/>
                          <a:latin typeface="Arial" panose="020B0604020202020204" pitchFamily="34" charset="0"/>
                          <a:ea typeface="Times New Roman"/>
                          <a:cs typeface="Times New Roman"/>
                        </a:rPr>
                        <a:t> </a:t>
                      </a:r>
                      <a:r>
                        <a:rPr lang="ar-JO" sz="1400" b="1" i="0" dirty="0">
                          <a:effectLst/>
                          <a:latin typeface="Arial" panose="020B0604020202020204" pitchFamily="34" charset="0"/>
                          <a:ea typeface="Times New Roman"/>
                          <a:cs typeface="Times New Roman"/>
                        </a:rPr>
                        <a:t>أحترام الجميع
أرامل
شيوخ
العبيد
المعلمون الكذبة</a:t>
                      </a:r>
                      <a:endParaRPr lang="en-US" sz="2000" b="1" i="0" dirty="0">
                        <a:effectLst/>
                        <a:latin typeface="Arial" panose="020B0604020202020204" pitchFamily="34" charset="0"/>
                        <a:ea typeface="Times New Roman"/>
                        <a:cs typeface="Times New Roman"/>
                      </a:endParaRPr>
                    </a:p>
                  </a:txBody>
                  <a:tcPr marL="50800" marR="50800" marT="0" marB="0" anchor="ctr"/>
                </a:tc>
                <a:tc>
                  <a:txBody>
                    <a:bodyPr/>
                    <a:lstStyle/>
                    <a:p>
                      <a:pPr algn="ctr">
                        <a:spcAft>
                          <a:spcPts val="0"/>
                        </a:spcAft>
                      </a:pPr>
                      <a:r>
                        <a:rPr lang="ar-JO" sz="1400" b="1" i="0" dirty="0">
                          <a:effectLst/>
                          <a:latin typeface="Arial" panose="020B0604020202020204" pitchFamily="34" charset="0"/>
                          <a:ea typeface="Times New Roman"/>
                          <a:cs typeface="Times New Roman"/>
                        </a:rPr>
                        <a:t>الأهداف الروحية
الأثرياء يجب أن يعطوا
رسوم الإغلاق</a:t>
                      </a:r>
                      <a:endParaRPr lang="en-US" sz="2000" b="1" i="0" dirty="0">
                        <a:effectLst/>
                        <a:latin typeface="Arial" panose="020B0604020202020204" pitchFamily="34" charset="0"/>
                        <a:ea typeface="Times New Roman"/>
                        <a:cs typeface="Times New Roman"/>
                      </a:endParaRPr>
                    </a:p>
                  </a:txBody>
                  <a:tcPr marL="50800" marR="50800" marT="0" marB="0" anchor="ctr"/>
                </a:tc>
                <a:extLst>
                  <a:ext uri="{0D108BD9-81ED-4DB2-BD59-A6C34878D82A}">
                    <a16:rowId xmlns:a16="http://schemas.microsoft.com/office/drawing/2014/main" val="10005"/>
                  </a:ext>
                </a:extLst>
              </a:tr>
              <a:tr h="259182">
                <a:tc gridSpan="5">
                  <a:txBody>
                    <a:bodyPr/>
                    <a:lstStyle/>
                    <a:p>
                      <a:pPr algn="ctr">
                        <a:spcAft>
                          <a:spcPts val="0"/>
                        </a:spcAft>
                      </a:pPr>
                      <a:r>
                        <a:rPr lang="ar-JO" sz="1600" b="1" i="0" dirty="0">
                          <a:effectLst/>
                          <a:latin typeface="Arial" panose="020B0604020202020204" pitchFamily="34" charset="0"/>
                          <a:ea typeface="Times New Roman"/>
                          <a:cs typeface="Times New Roman"/>
                        </a:rPr>
                        <a:t>نصائح عملية في جميع أنحاء</a:t>
                      </a:r>
                      <a:endParaRPr lang="en-US" sz="1600" b="1" i="0" dirty="0">
                        <a:effectLst/>
                        <a:latin typeface="Arial" panose="020B0604020202020204" pitchFamily="34" charset="0"/>
                        <a:ea typeface="Times New Roman"/>
                        <a:cs typeface="Times New Roman"/>
                      </a:endParaRPr>
                    </a:p>
                  </a:txBody>
                  <a:tcPr marL="50800" marR="50800" marT="0" marB="0" anchor="ctr"/>
                </a:tc>
                <a:tc hMerge="1">
                  <a:txBody>
                    <a:bodyPr/>
                    <a:lstStyle/>
                    <a:p>
                      <a:pPr algn="ctr">
                        <a:spcAft>
                          <a:spcPts val="0"/>
                        </a:spcAft>
                      </a:pPr>
                      <a:endParaRPr lang="en-US" sz="1200" dirty="0">
                        <a:effectLst/>
                        <a:latin typeface="Times"/>
                        <a:ea typeface="Times New Roman"/>
                        <a:cs typeface="Times New Roman"/>
                      </a:endParaRPr>
                    </a:p>
                  </a:txBody>
                  <a:tcPr marL="50800" marR="50800" marT="0" marB="0"/>
                </a:tc>
                <a:tc hMerge="1">
                  <a:txBody>
                    <a:bodyPr/>
                    <a:lstStyle/>
                    <a:p>
                      <a:pPr algn="ctr">
                        <a:spcAft>
                          <a:spcPts val="0"/>
                        </a:spcAft>
                      </a:pPr>
                      <a:endParaRPr lang="en-US" sz="1200" dirty="0">
                        <a:effectLst/>
                        <a:latin typeface="Times"/>
                        <a:ea typeface="Times New Roman"/>
                        <a:cs typeface="Times New Roman"/>
                      </a:endParaRPr>
                    </a:p>
                  </a:txBody>
                  <a:tcPr marL="50800" marR="50800" marT="0" marB="0"/>
                </a:tc>
                <a:tc hMerge="1">
                  <a:txBody>
                    <a:bodyPr/>
                    <a:lstStyle/>
                    <a:p>
                      <a:pPr algn="ctr">
                        <a:spcAft>
                          <a:spcPts val="0"/>
                        </a:spcAft>
                      </a:pPr>
                      <a:endParaRPr lang="en-US" sz="1200" dirty="0">
                        <a:effectLst/>
                        <a:latin typeface="Times"/>
                        <a:ea typeface="Times New Roman"/>
                        <a:cs typeface="Times New Roman"/>
                      </a:endParaRPr>
                    </a:p>
                  </a:txBody>
                  <a:tcPr marL="50800" marR="50800" marT="0" marB="0"/>
                </a:tc>
                <a:tc hMerge="1">
                  <a:txBody>
                    <a:bodyPr/>
                    <a:lstStyle/>
                    <a:p>
                      <a:pPr algn="ctr">
                        <a:spcAft>
                          <a:spcPts val="0"/>
                        </a:spcAft>
                      </a:pPr>
                      <a:endParaRPr lang="en-US" sz="1200" dirty="0">
                        <a:effectLst/>
                        <a:latin typeface="Times"/>
                        <a:ea typeface="Times New Roman"/>
                        <a:cs typeface="Times New Roman"/>
                      </a:endParaRPr>
                    </a:p>
                  </a:txBody>
                  <a:tcPr marL="50800" marR="50800" marT="0" marB="0"/>
                </a:tc>
                <a:extLst>
                  <a:ext uri="{0D108BD9-81ED-4DB2-BD59-A6C34878D82A}">
                    <a16:rowId xmlns:a16="http://schemas.microsoft.com/office/drawing/2014/main" val="10006"/>
                  </a:ext>
                </a:extLst>
              </a:tr>
              <a:tr h="259182">
                <a:tc gridSpan="5">
                  <a:txBody>
                    <a:bodyPr/>
                    <a:lstStyle/>
                    <a:p>
                      <a:pPr algn="ctr">
                        <a:spcAft>
                          <a:spcPts val="0"/>
                        </a:spcAft>
                      </a:pPr>
                      <a:r>
                        <a:rPr lang="ar-JO" sz="1600" b="1" i="0" dirty="0">
                          <a:effectLst/>
                          <a:latin typeface="Arial" panose="020B0604020202020204" pitchFamily="34" charset="0"/>
                          <a:ea typeface="Times New Roman"/>
                          <a:cs typeface="Times New Roman"/>
                        </a:rPr>
                        <a:t>أرسلت من مقدونيا إلى أفسس</a:t>
                      </a:r>
                      <a:endParaRPr lang="en-US" sz="1600" b="1" i="0" dirty="0">
                        <a:effectLst/>
                        <a:latin typeface="Arial" panose="020B0604020202020204" pitchFamily="34" charset="0"/>
                        <a:ea typeface="Times New Roman"/>
                        <a:cs typeface="Times New Roman"/>
                      </a:endParaRPr>
                    </a:p>
                  </a:txBody>
                  <a:tcPr marL="50800" marR="50800" marT="0" marB="0" anchor="ct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7"/>
                  </a:ext>
                </a:extLst>
              </a:tr>
              <a:tr h="259182">
                <a:tc gridSpan="5">
                  <a:txBody>
                    <a:bodyPr/>
                    <a:lstStyle/>
                    <a:p>
                      <a:pPr algn="ctr">
                        <a:spcAft>
                          <a:spcPts val="0"/>
                        </a:spcAft>
                      </a:pPr>
                      <a:r>
                        <a:rPr lang="ar-JO" sz="1600" b="1" i="0" dirty="0">
                          <a:effectLst/>
                          <a:latin typeface="Arial" panose="020B0604020202020204" pitchFamily="34" charset="0"/>
                          <a:ea typeface="Times New Roman"/>
                          <a:cs typeface="Times New Roman"/>
                        </a:rPr>
                        <a:t>خريف ٦٢ م</a:t>
                      </a:r>
                      <a:endParaRPr lang="en-US" sz="1600" b="1" i="0" dirty="0">
                        <a:effectLst/>
                        <a:latin typeface="Arial" panose="020B0604020202020204" pitchFamily="34" charset="0"/>
                        <a:ea typeface="Times New Roman"/>
                        <a:cs typeface="Times New Roman"/>
                      </a:endParaRPr>
                    </a:p>
                  </a:txBody>
                  <a:tcPr marL="50800" marR="50800" marT="0" marB="0" anchor="ct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dirty="0"/>
                    </a:p>
                  </a:txBody>
                  <a:tcPr/>
                </a:tc>
                <a:extLst>
                  <a:ext uri="{0D108BD9-81ED-4DB2-BD59-A6C34878D82A}">
                    <a16:rowId xmlns:a16="http://schemas.microsoft.com/office/drawing/2014/main" val="10008"/>
                  </a:ext>
                </a:extLst>
              </a:tr>
            </a:tbl>
          </a:graphicData>
        </a:graphic>
      </p:graphicFrame>
      <p:sp>
        <p:nvSpPr>
          <p:cNvPr id="263169" name="Rectangle 2"/>
          <p:cNvSpPr>
            <a:spLocks noGrp="1" noChangeArrowheads="1"/>
          </p:cNvSpPr>
          <p:nvPr>
            <p:ph type="title"/>
          </p:nvPr>
        </p:nvSpPr>
        <p:spPr>
          <a:xfrm>
            <a:off x="2051721" y="0"/>
            <a:ext cx="5040560" cy="640114"/>
          </a:xfrm>
        </p:spPr>
        <p:txBody>
          <a:bodyPr/>
          <a:lstStyle/>
          <a:p>
            <a:pPr eaLnBrk="1" hangingPunct="1"/>
            <a:r>
              <a:rPr lang="ar-JO" sz="2400" b="1" dirty="0">
                <a:latin typeface="Arial" panose="020B0604020202020204" pitchFamily="34" charset="0"/>
                <a:ea typeface="ＭＳ Ｐゴシック" charset="0"/>
                <a:cs typeface="Arial" panose="020B0604020202020204" pitchFamily="34" charset="0"/>
              </a:rPr>
              <a:t>الترتيب الكنسي</a:t>
            </a:r>
            <a:endParaRPr lang="en-US" sz="2400" b="1" dirty="0">
              <a:latin typeface="Arial" panose="020B0604020202020204" pitchFamily="34" charset="0"/>
              <a:ea typeface="ＭＳ Ｐゴシック" charset="0"/>
              <a:cs typeface="Arial" panose="020B0604020202020204" pitchFamily="34" charset="0"/>
            </a:endParaRPr>
          </a:p>
        </p:txBody>
      </p:sp>
      <p:sp>
        <p:nvSpPr>
          <p:cNvPr id="5" name="Text Box 4"/>
          <p:cNvSpPr txBox="1">
            <a:spLocks noChangeArrowheads="1"/>
          </p:cNvSpPr>
          <p:nvPr/>
        </p:nvSpPr>
        <p:spPr bwMode="auto">
          <a:xfrm>
            <a:off x="8356304" y="140095"/>
            <a:ext cx="704039" cy="461665"/>
          </a:xfrm>
          <a:prstGeom prst="rect">
            <a:avLst/>
          </a:prstGeom>
          <a:noFill/>
          <a:ln w="9525">
            <a:noFill/>
            <a:miter lim="800000"/>
            <a:headEnd/>
            <a:tailEnd/>
          </a:ln>
          <a:effectLst/>
        </p:spPr>
        <p:txBody>
          <a:bodyPr wrap="none" anchor="ctr">
            <a:spAutoFit/>
          </a:bodyPr>
          <a:lstStyle>
            <a:lvl1pPr eaLnBrk="0" hangingPunct="0">
              <a:defRPr sz="4400" b="1">
                <a:solidFill>
                  <a:schemeClr val="bg2"/>
                </a:solidFill>
                <a:latin typeface="Engravers MT" charset="0"/>
                <a:ea typeface="ＭＳ Ｐゴシック" charset="0"/>
                <a:cs typeface="ＭＳ Ｐゴシック" charset="0"/>
              </a:defRPr>
            </a:lvl1pPr>
            <a:lvl2pPr marL="37931725" indent="-37474525" eaLnBrk="0" hangingPunct="0">
              <a:defRPr sz="4400" b="1">
                <a:solidFill>
                  <a:schemeClr val="bg2"/>
                </a:solidFill>
                <a:latin typeface="Engravers MT" charset="0"/>
                <a:ea typeface="ＭＳ Ｐゴシック" charset="0"/>
              </a:defRPr>
            </a:lvl2pPr>
            <a:lvl3pPr eaLnBrk="0" hangingPunct="0">
              <a:defRPr sz="4400" b="1">
                <a:solidFill>
                  <a:schemeClr val="bg2"/>
                </a:solidFill>
                <a:latin typeface="Engravers MT" charset="0"/>
                <a:ea typeface="ＭＳ Ｐゴシック" charset="0"/>
              </a:defRPr>
            </a:lvl3pPr>
            <a:lvl4pPr eaLnBrk="0" hangingPunct="0">
              <a:defRPr sz="4400" b="1">
                <a:solidFill>
                  <a:schemeClr val="bg2"/>
                </a:solidFill>
                <a:latin typeface="Engravers MT" charset="0"/>
                <a:ea typeface="ＭＳ Ｐゴシック" charset="0"/>
              </a:defRPr>
            </a:lvl4pPr>
            <a:lvl5pPr eaLnBrk="0" hangingPunct="0">
              <a:defRPr sz="4400" b="1">
                <a:solidFill>
                  <a:schemeClr val="bg2"/>
                </a:solidFill>
                <a:latin typeface="Engravers MT" charset="0"/>
                <a:ea typeface="ＭＳ Ｐゴシック" charset="0"/>
              </a:defRPr>
            </a:lvl5pPr>
            <a:lvl6pPr marL="457200" eaLnBrk="0" fontAlgn="base" hangingPunct="0">
              <a:spcBef>
                <a:spcPct val="0"/>
              </a:spcBef>
              <a:spcAft>
                <a:spcPct val="0"/>
              </a:spcAft>
              <a:defRPr sz="4400" b="1">
                <a:solidFill>
                  <a:schemeClr val="bg2"/>
                </a:solidFill>
                <a:latin typeface="Engravers MT" charset="0"/>
                <a:ea typeface="ＭＳ Ｐゴシック" charset="0"/>
              </a:defRPr>
            </a:lvl6pPr>
            <a:lvl7pPr marL="914400" eaLnBrk="0" fontAlgn="base" hangingPunct="0">
              <a:spcBef>
                <a:spcPct val="0"/>
              </a:spcBef>
              <a:spcAft>
                <a:spcPct val="0"/>
              </a:spcAft>
              <a:defRPr sz="4400" b="1">
                <a:solidFill>
                  <a:schemeClr val="bg2"/>
                </a:solidFill>
                <a:latin typeface="Engravers MT" charset="0"/>
                <a:ea typeface="ＭＳ Ｐゴシック" charset="0"/>
              </a:defRPr>
            </a:lvl7pPr>
            <a:lvl8pPr marL="1371600" eaLnBrk="0" fontAlgn="base" hangingPunct="0">
              <a:spcBef>
                <a:spcPct val="0"/>
              </a:spcBef>
              <a:spcAft>
                <a:spcPct val="0"/>
              </a:spcAft>
              <a:defRPr sz="4400" b="1">
                <a:solidFill>
                  <a:schemeClr val="bg2"/>
                </a:solidFill>
                <a:latin typeface="Engravers MT" charset="0"/>
                <a:ea typeface="ＭＳ Ｐゴシック" charset="0"/>
              </a:defRPr>
            </a:lvl8pPr>
            <a:lvl9pPr marL="1828800" eaLnBrk="0" fontAlgn="base" hangingPunct="0">
              <a:spcBef>
                <a:spcPct val="0"/>
              </a:spcBef>
              <a:spcAft>
                <a:spcPct val="0"/>
              </a:spcAft>
              <a:defRPr sz="4400" b="1">
                <a:solidFill>
                  <a:schemeClr val="bg2"/>
                </a:solidFill>
                <a:latin typeface="Engravers MT"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u="none" strike="noStrike" kern="1200" cap="none" spc="0" normalizeH="0" baseline="0" noProof="0" dirty="0">
                <a:ln>
                  <a:noFill/>
                </a:ln>
                <a:solidFill>
                  <a:srgbClr val="000000"/>
                </a:solidFill>
                <a:effectLst>
                  <a:outerShdw blurRad="38100" dist="38100" dir="2700000" algn="tl">
                    <a:srgbClr val="DDDDDD"/>
                  </a:outerShdw>
                </a:effectLst>
                <a:uLnTx/>
                <a:uFillTx/>
                <a:latin typeface="Arial" panose="020B0604020202020204" pitchFamily="34" charset="0"/>
                <a:ea typeface="ＭＳ Ｐゴシック" charset="0"/>
                <a:cs typeface="Arial" panose="020B0604020202020204" pitchFamily="34" charset="0"/>
              </a:rPr>
              <a:t>٢١٧</a:t>
            </a:r>
            <a:endParaRPr kumimoji="0" lang="en-US" sz="2800" u="none" strike="noStrike" kern="1200" cap="none" spc="0" normalizeH="0" baseline="0" noProof="0" dirty="0">
              <a:ln>
                <a:noFill/>
              </a:ln>
              <a:solidFill>
                <a:srgbClr val="006600"/>
              </a:solidFill>
              <a:effectLst>
                <a:outerShdw blurRad="38100" dist="38100" dir="2700000" algn="tl">
                  <a:srgbClr val="DDDDDD"/>
                </a:outerShdw>
              </a:effectLst>
              <a:uLnTx/>
              <a:uFillTx/>
              <a:latin typeface="Arial" panose="020B0604020202020204" pitchFamily="34" charset="0"/>
              <a:ea typeface="ＭＳ Ｐゴシック" charset="0"/>
              <a:cs typeface="Arial" panose="020B0604020202020204" pitchFamily="34" charset="0"/>
            </a:endParaRPr>
          </a:p>
        </p:txBody>
      </p:sp>
      <p:sp>
        <p:nvSpPr>
          <p:cNvPr id="6" name="Rectangle 2">
            <a:extLst>
              <a:ext uri="{FF2B5EF4-FFF2-40B4-BE49-F238E27FC236}">
                <a16:creationId xmlns:a16="http://schemas.microsoft.com/office/drawing/2014/main" id="{EA1E884E-A2AB-8B40-BE01-4B3DDCB33EE7}"/>
              </a:ext>
            </a:extLst>
          </p:cNvPr>
          <p:cNvSpPr txBox="1">
            <a:spLocks noChangeArrowheads="1"/>
          </p:cNvSpPr>
          <p:nvPr/>
        </p:nvSpPr>
        <p:spPr bwMode="auto">
          <a:xfrm rot="20869995">
            <a:off x="27564" y="98852"/>
            <a:ext cx="2632797" cy="640114"/>
          </a:xfrm>
          <a:prstGeom prst="rect">
            <a:avLst/>
          </a:prstGeom>
          <a:solidFill>
            <a:schemeClr val="bg1"/>
          </a:solid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2"/>
                </a:solidFill>
                <a:latin typeface="+mj-lt"/>
                <a:ea typeface="ＭＳ Ｐゴシック" charset="-128"/>
                <a:cs typeface="ＭＳ Ｐゴシック" charset="-128"/>
              </a:defRPr>
            </a:lvl1pPr>
            <a:lvl2pPr algn="ctr" rtl="0" eaLnBrk="0" fontAlgn="base" hangingPunct="0">
              <a:spcBef>
                <a:spcPct val="0"/>
              </a:spcBef>
              <a:spcAft>
                <a:spcPct val="0"/>
              </a:spcAft>
              <a:defRPr sz="4400">
                <a:solidFill>
                  <a:schemeClr val="bg2"/>
                </a:solidFill>
                <a:latin typeface="Engravers MT" charset="0"/>
                <a:ea typeface="ＭＳ Ｐゴシック" charset="-128"/>
                <a:cs typeface="ＭＳ Ｐゴシック" charset="-128"/>
              </a:defRPr>
            </a:lvl2pPr>
            <a:lvl3pPr algn="ctr" rtl="0" eaLnBrk="0" fontAlgn="base" hangingPunct="0">
              <a:spcBef>
                <a:spcPct val="0"/>
              </a:spcBef>
              <a:spcAft>
                <a:spcPct val="0"/>
              </a:spcAft>
              <a:defRPr sz="4400">
                <a:solidFill>
                  <a:schemeClr val="bg2"/>
                </a:solidFill>
                <a:latin typeface="Engravers MT" charset="0"/>
                <a:ea typeface="ＭＳ Ｐゴシック" charset="-128"/>
                <a:cs typeface="ＭＳ Ｐゴシック" charset="-128"/>
              </a:defRPr>
            </a:lvl3pPr>
            <a:lvl4pPr algn="ctr" rtl="0" eaLnBrk="0" fontAlgn="base" hangingPunct="0">
              <a:spcBef>
                <a:spcPct val="0"/>
              </a:spcBef>
              <a:spcAft>
                <a:spcPct val="0"/>
              </a:spcAft>
              <a:defRPr sz="4400">
                <a:solidFill>
                  <a:schemeClr val="bg2"/>
                </a:solidFill>
                <a:latin typeface="Engravers MT" charset="0"/>
                <a:ea typeface="ＭＳ Ｐゴシック" charset="-128"/>
                <a:cs typeface="ＭＳ Ｐゴシック" charset="-128"/>
              </a:defRPr>
            </a:lvl4pPr>
            <a:lvl5pPr algn="ctr" rtl="0" eaLnBrk="0" fontAlgn="base" hangingPunct="0">
              <a:spcBef>
                <a:spcPct val="0"/>
              </a:spcBef>
              <a:spcAft>
                <a:spcPct val="0"/>
              </a:spcAft>
              <a:defRPr sz="4400">
                <a:solidFill>
                  <a:schemeClr val="bg2"/>
                </a:solidFill>
                <a:latin typeface="Engravers MT" charset="0"/>
                <a:ea typeface="ＭＳ Ｐゴシック" charset="-128"/>
                <a:cs typeface="ＭＳ Ｐゴシック" charset="-128"/>
              </a:defRPr>
            </a:lvl5pPr>
            <a:lvl6pPr marL="457200" algn="ctr" rtl="0" fontAlgn="base">
              <a:spcBef>
                <a:spcPct val="0"/>
              </a:spcBef>
              <a:spcAft>
                <a:spcPct val="0"/>
              </a:spcAft>
              <a:defRPr sz="4400">
                <a:solidFill>
                  <a:schemeClr val="bg2"/>
                </a:solidFill>
                <a:latin typeface="Engravers MT" charset="0"/>
              </a:defRPr>
            </a:lvl6pPr>
            <a:lvl7pPr marL="914400" algn="ctr" rtl="0" fontAlgn="base">
              <a:spcBef>
                <a:spcPct val="0"/>
              </a:spcBef>
              <a:spcAft>
                <a:spcPct val="0"/>
              </a:spcAft>
              <a:defRPr sz="4400">
                <a:solidFill>
                  <a:schemeClr val="bg2"/>
                </a:solidFill>
                <a:latin typeface="Engravers MT" charset="0"/>
              </a:defRPr>
            </a:lvl7pPr>
            <a:lvl8pPr marL="1371600" algn="ctr" rtl="0" fontAlgn="base">
              <a:spcBef>
                <a:spcPct val="0"/>
              </a:spcBef>
              <a:spcAft>
                <a:spcPct val="0"/>
              </a:spcAft>
              <a:defRPr sz="4400">
                <a:solidFill>
                  <a:schemeClr val="bg2"/>
                </a:solidFill>
                <a:latin typeface="Engravers MT" charset="0"/>
              </a:defRPr>
            </a:lvl8pPr>
            <a:lvl9pPr marL="1828800" algn="ctr" rtl="0" fontAlgn="base">
              <a:spcBef>
                <a:spcPct val="0"/>
              </a:spcBef>
              <a:spcAft>
                <a:spcPct val="0"/>
              </a:spcAft>
              <a:defRPr sz="4400">
                <a:solidFill>
                  <a:schemeClr val="bg2"/>
                </a:solidFill>
                <a:latin typeface="Engravers MT" charset="0"/>
              </a:defRPr>
            </a:lvl9pPr>
          </a:lstStyle>
          <a:p>
            <a:pPr lvl="0" defTabSz="914400" eaLnBrk="1" hangingPunct="1">
              <a:defRPr/>
            </a:pPr>
            <a:r>
              <a:rPr lang="ar-JO" sz="2800" b="1" kern="0" dirty="0">
                <a:solidFill>
                  <a:srgbClr val="006600"/>
                </a:solidFill>
                <a:latin typeface="Arial" panose="020B0604020202020204" pitchFamily="34" charset="0"/>
                <a:ea typeface="ＭＳ Ｐゴシック" charset="0"/>
                <a:cs typeface="Arial" panose="020B0604020202020204" pitchFamily="34" charset="0"/>
              </a:rPr>
              <a:t> ١ تيموثاوس</a:t>
            </a:r>
          </a:p>
        </p:txBody>
      </p:sp>
    </p:spTree>
    <p:extLst>
      <p:ext uri="{BB962C8B-B14F-4D97-AF65-F5344CB8AC3E}">
        <p14:creationId xmlns:p14="http://schemas.microsoft.com/office/powerpoint/2010/main" val="21441060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292.xml><?xml version="1.0" encoding="utf-8"?>
<p:sld xmlns:a="http://schemas.openxmlformats.org/drawingml/2006/main" xmlns:r="http://schemas.openxmlformats.org/officeDocument/2006/relationships" xmlns:p="http://schemas.openxmlformats.org/presentationml/2006/main" showMasterSp="0">
  <p:cSld>
    <p:bg>
      <p:bgPr>
        <a:solidFill>
          <a:schemeClr val="bg1">
            <a:alpha val="0"/>
          </a:schemeClr>
        </a:solidFill>
        <a:effectLst/>
      </p:bgPr>
    </p:bg>
    <p:spTree>
      <p:nvGrpSpPr>
        <p:cNvPr id="1" name=""/>
        <p:cNvGrpSpPr/>
        <p:nvPr/>
      </p:nvGrpSpPr>
      <p:grpSpPr>
        <a:xfrm>
          <a:off x="0" y="0"/>
          <a:ext cx="0" cy="0"/>
          <a:chOff x="0" y="0"/>
          <a:chExt cx="0" cy="0"/>
        </a:xfrm>
      </p:grpSpPr>
      <p:pic>
        <p:nvPicPr>
          <p:cNvPr id="4" name="Picture 3"/>
          <p:cNvPicPr/>
          <p:nvPr/>
        </p:nvPicPr>
        <p:blipFill rotWithShape="1">
          <a:blip r:embed="rId3">
            <a:extLst>
              <a:ext uri="{28A0092B-C50C-407E-A947-70E740481C1C}">
                <a14:useLocalDpi xmlns:a14="http://schemas.microsoft.com/office/drawing/2010/main" val="0"/>
              </a:ext>
            </a:extLst>
          </a:blip>
          <a:srcRect l="14686" t="11977" r="7767" b="20682"/>
          <a:stretch/>
        </p:blipFill>
        <p:spPr bwMode="auto">
          <a:xfrm>
            <a:off x="0" y="0"/>
            <a:ext cx="5080000" cy="6335106"/>
          </a:xfrm>
          <a:prstGeom prst="rect">
            <a:avLst/>
          </a:prstGeom>
          <a:noFill/>
          <a:ln>
            <a:noFill/>
          </a:ln>
        </p:spPr>
      </p:pic>
      <p:sp>
        <p:nvSpPr>
          <p:cNvPr id="6" name="Rectangle 3"/>
          <p:cNvSpPr txBox="1">
            <a:spLocks noChangeArrowheads="1"/>
          </p:cNvSpPr>
          <p:nvPr/>
        </p:nvSpPr>
        <p:spPr bwMode="auto">
          <a:xfrm>
            <a:off x="0" y="6335106"/>
            <a:ext cx="9144000" cy="522894"/>
          </a:xfrm>
          <a:prstGeom prst="rect">
            <a:avLst/>
          </a:prstGeom>
          <a:solidFill>
            <a:schemeClr val="tx1"/>
          </a:solidFill>
          <a:ln>
            <a:noFill/>
          </a:ln>
          <a:effectLst>
            <a:outerShdw blurRad="63500" dist="35921" dir="2700000" algn="ctr" rotWithShape="0">
              <a:srgbClr val="808080">
                <a:alpha val="74998"/>
              </a:srgbClr>
            </a:outerShdw>
          </a:effectLst>
          <a:extLs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24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Arial" panose="020B0604020202020204" pitchFamily="34" charset="0"/>
              </a:rPr>
              <a:t>باري هدلستون، الكتاب المقدس الأبجدي</a:t>
            </a:r>
            <a:endParaRPr kumimoji="0" lang="en-US" sz="24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Arial" panose="020B0604020202020204" pitchFamily="34" charset="0"/>
            </a:endParaRPr>
          </a:p>
        </p:txBody>
      </p:sp>
      <p:sp>
        <p:nvSpPr>
          <p:cNvPr id="8" name="Title 1"/>
          <p:cNvSpPr txBox="1">
            <a:spLocks/>
          </p:cNvSpPr>
          <p:nvPr/>
        </p:nvSpPr>
        <p:spPr bwMode="auto">
          <a:xfrm>
            <a:off x="4644008" y="1772816"/>
            <a:ext cx="4300538" cy="1871662"/>
          </a:xfrm>
          <a:prstGeom prst="rect">
            <a:avLst/>
          </a:prstGeom>
          <a:noFill/>
          <a:ln>
            <a:noFill/>
          </a:ln>
          <a:extLs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l" rtl="0" eaLnBrk="0" fontAlgn="base" hangingPunct="0">
              <a:lnSpc>
                <a:spcPct val="90000"/>
              </a:lnSpc>
              <a:spcBef>
                <a:spcPct val="0"/>
              </a:spcBef>
              <a:spcAft>
                <a:spcPct val="0"/>
              </a:spcAft>
              <a:defRPr sz="3600" b="1">
                <a:solidFill>
                  <a:schemeClr val="tx2"/>
                </a:solidFill>
                <a:latin typeface="+mj-lt"/>
                <a:ea typeface="ＭＳ Ｐゴシック" charset="-128"/>
                <a:cs typeface="ＭＳ Ｐゴシック" charset="-128"/>
              </a:defRPr>
            </a:lvl1pPr>
            <a:lvl2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2pPr>
            <a:lvl3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3pPr>
            <a:lvl4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4pPr>
            <a:lvl5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5pPr>
            <a:lvl6pPr marL="457200" algn="l" rtl="0" fontAlgn="base">
              <a:lnSpc>
                <a:spcPct val="90000"/>
              </a:lnSpc>
              <a:spcBef>
                <a:spcPct val="0"/>
              </a:spcBef>
              <a:spcAft>
                <a:spcPct val="0"/>
              </a:spcAft>
              <a:defRPr sz="3600" b="1">
                <a:solidFill>
                  <a:schemeClr val="tx2"/>
                </a:solidFill>
                <a:latin typeface="Arial" pitchFamily="-110" charset="0"/>
              </a:defRPr>
            </a:lvl6pPr>
            <a:lvl7pPr marL="914400" algn="l" rtl="0" fontAlgn="base">
              <a:lnSpc>
                <a:spcPct val="90000"/>
              </a:lnSpc>
              <a:spcBef>
                <a:spcPct val="0"/>
              </a:spcBef>
              <a:spcAft>
                <a:spcPct val="0"/>
              </a:spcAft>
              <a:defRPr sz="3600" b="1">
                <a:solidFill>
                  <a:schemeClr val="tx2"/>
                </a:solidFill>
                <a:latin typeface="Arial" pitchFamily="-110" charset="0"/>
              </a:defRPr>
            </a:lvl7pPr>
            <a:lvl8pPr marL="1371600" algn="l" rtl="0" fontAlgn="base">
              <a:lnSpc>
                <a:spcPct val="90000"/>
              </a:lnSpc>
              <a:spcBef>
                <a:spcPct val="0"/>
              </a:spcBef>
              <a:spcAft>
                <a:spcPct val="0"/>
              </a:spcAft>
              <a:defRPr sz="3600" b="1">
                <a:solidFill>
                  <a:schemeClr val="tx2"/>
                </a:solidFill>
                <a:latin typeface="Arial" pitchFamily="-110" charset="0"/>
              </a:defRPr>
            </a:lvl8pPr>
            <a:lvl9pPr marL="1828800" algn="l" rtl="0" fontAlgn="base">
              <a:lnSpc>
                <a:spcPct val="90000"/>
              </a:lnSpc>
              <a:spcBef>
                <a:spcPct val="0"/>
              </a:spcBef>
              <a:spcAft>
                <a:spcPct val="0"/>
              </a:spcAft>
              <a:defRPr sz="3600" b="1">
                <a:solidFill>
                  <a:schemeClr val="tx2"/>
                </a:solidFill>
                <a:latin typeface="Arial" pitchFamily="-110" charset="0"/>
              </a:defRPr>
            </a:lvl9pPr>
          </a:lstStyle>
          <a:p>
            <a:pPr marL="176213" lvl="0" algn="r" defTabSz="914400" eaLnBrk="1" hangingPunct="1">
              <a:defRPr/>
            </a:pPr>
            <a:r>
              <a:rPr lang="ar-SA" sz="4400" dirty="0">
                <a:solidFill>
                  <a:srgbClr val="070000"/>
                </a:solidFill>
                <a:latin typeface="Arial" panose="020B0604020202020204" pitchFamily="34" charset="0"/>
                <a:ea typeface="ＭＳ Ｐゴシック"/>
                <a:cs typeface="Arial" panose="020B0604020202020204" pitchFamily="34" charset="0"/>
              </a:rPr>
              <a:t> ١ تيموثاوس</a:t>
            </a:r>
          </a:p>
        </p:txBody>
      </p:sp>
      <p:sp>
        <p:nvSpPr>
          <p:cNvPr id="7" name="Text Box 6"/>
          <p:cNvSpPr txBox="1">
            <a:spLocks noChangeArrowheads="1"/>
          </p:cNvSpPr>
          <p:nvPr/>
        </p:nvSpPr>
        <p:spPr bwMode="auto">
          <a:xfrm>
            <a:off x="5148064" y="3742272"/>
            <a:ext cx="3419872" cy="2304802"/>
          </a:xfrm>
          <a:prstGeom prst="rect">
            <a:avLst/>
          </a:prstGeom>
          <a:solidFill>
            <a:srgbClr val="FFFFFF"/>
          </a:solidFill>
          <a:ln>
            <a:noFill/>
          </a:ln>
        </p:spPr>
        <p:txBody>
          <a:bodyPr anchor="t"/>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نصيحة بشأن التعاليم الخاطئة
توجيهات للنساء الصالحات
فضائل الشيوخ المسيحيين
 تعليمات للحياة الإلهية
تعليمات المتعلقة بالأرامل
آثار الحياة الدنيوية
</a:t>
            </a: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 name="Text Box 6"/>
          <p:cNvSpPr txBox="1">
            <a:spLocks noChangeArrowheads="1"/>
          </p:cNvSpPr>
          <p:nvPr/>
        </p:nvSpPr>
        <p:spPr bwMode="auto">
          <a:xfrm>
            <a:off x="8532440" y="3717032"/>
            <a:ext cx="357190" cy="2304802"/>
          </a:xfrm>
          <a:prstGeom prst="rect">
            <a:avLst/>
          </a:prstGeom>
          <a:solidFill>
            <a:srgbClr val="FFFFFF"/>
          </a:solidFill>
          <a:ln>
            <a:noFill/>
          </a:ln>
        </p:spPr>
        <p:txBody>
          <a:bodyPr anchor="t"/>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١</a:t>
            </a:r>
            <a:endParaRPr kumimoji="0" lang="en-US" sz="24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٢</a:t>
            </a:r>
            <a:endParaRPr kumimoji="0" lang="en-US" sz="24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٣</a:t>
            </a:r>
            <a:endParaRPr kumimoji="0" lang="en-US" sz="24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٤</a:t>
            </a:r>
            <a:endParaRPr kumimoji="0" lang="en-US" sz="24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٥</a:t>
            </a:r>
            <a:br>
              <a:rPr kumimoji="0" lang="en-US" sz="24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br>
            <a:r>
              <a:rPr kumimoji="0" lang="ar-SA" sz="24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٦</a:t>
            </a:r>
            <a:endParaRPr kumimoji="0" lang="en-US" sz="24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0033607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p:tgtEl>
                                          <p:spTgt spid="8"/>
                                        </p:tgtEl>
                                        <p:attrNameLst>
                                          <p:attrName>ppt_y</p:attrName>
                                        </p:attrNameLst>
                                      </p:cBhvr>
                                      <p:tavLst>
                                        <p:tav tm="0">
                                          <p:val>
                                            <p:strVal val="#ppt_y+#ppt_h*1.125000"/>
                                          </p:val>
                                        </p:tav>
                                        <p:tav tm="100000">
                                          <p:val>
                                            <p:strVal val="#ppt_y"/>
                                          </p:val>
                                        </p:tav>
                                      </p:tavLst>
                                    </p:anim>
                                    <p:animEffect transition="in" filter="wipe(up)">
                                      <p:cBhvr>
                                        <p:cTn id="8"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2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6" name="Picture 2" descr="Related image">
            <a:extLst>
              <a:ext uri="{FF2B5EF4-FFF2-40B4-BE49-F238E27FC236}">
                <a16:creationId xmlns:a16="http://schemas.microsoft.com/office/drawing/2014/main" id="{1D531429-D973-114F-9111-564AEDF6BAE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512" y="3121"/>
            <a:ext cx="9335347" cy="6882263"/>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23813" y="3391851"/>
            <a:ext cx="9144000"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defRPr/>
            </a:pPr>
            <a:r>
              <a:rPr lang="ar-JO" sz="54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 ١ تيموثاوس</a:t>
            </a:r>
          </a:p>
        </p:txBody>
      </p:sp>
      <p:sp>
        <p:nvSpPr>
          <p:cNvPr id="900098" name="Rectangle 2"/>
          <p:cNvSpPr>
            <a:spLocks noGrp="1" noChangeArrowheads="1"/>
          </p:cNvSpPr>
          <p:nvPr>
            <p:ph type="ctrTitle"/>
          </p:nvPr>
        </p:nvSpPr>
        <p:spPr>
          <a:xfrm>
            <a:off x="0" y="1046826"/>
            <a:ext cx="9120187" cy="1446653"/>
          </a:xfrm>
          <a:effectLst>
            <a:outerShdw blurRad="63500" dist="35921" dir="2700000" algn="ctr" rotWithShape="0">
              <a:schemeClr val="tx2">
                <a:alpha val="74998"/>
              </a:schemeClr>
            </a:outerShdw>
          </a:effectLst>
        </p:spPr>
        <p:txBody>
          <a:bodyPr/>
          <a:lstStyle/>
          <a:p>
            <a:pPr>
              <a:defRPr/>
            </a:pPr>
            <a:r>
              <a:rPr lang="ar-JO" sz="8800" dirty="0">
                <a:effectLst>
                  <a:glow rad="127000">
                    <a:schemeClr val="tx1"/>
                  </a:glow>
                </a:effectLst>
                <a:ea typeface="ＭＳ Ｐゴシック" charset="0"/>
              </a:rPr>
              <a:t>كٌن مرتباً</a:t>
            </a:r>
            <a:endParaRPr lang="en-US" sz="8800" dirty="0">
              <a:effectLst>
                <a:glow rad="127000">
                  <a:schemeClr val="tx1"/>
                </a:glow>
              </a:effectLst>
              <a:ea typeface="ＭＳ Ｐゴシック" charset="0"/>
            </a:endParaRP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غريفث </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 .</a:t>
            </a:r>
            <a:endPar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Tree>
    <p:extLst>
      <p:ext uri="{BB962C8B-B14F-4D97-AF65-F5344CB8AC3E}">
        <p14:creationId xmlns:p14="http://schemas.microsoft.com/office/powerpoint/2010/main" val="9586837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blinds(horizontal)">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2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97CC1625-61DA-8513-A04E-7221826EAE14}"/>
              </a:ext>
            </a:extLst>
          </p:cNvPr>
          <p:cNvGrpSpPr/>
          <p:nvPr/>
        </p:nvGrpSpPr>
        <p:grpSpPr>
          <a:xfrm>
            <a:off x="1816100" y="1749918"/>
            <a:ext cx="5511800" cy="4203700"/>
            <a:chOff x="1816100" y="1749918"/>
            <a:chExt cx="5511800" cy="4203700"/>
          </a:xfrm>
        </p:grpSpPr>
        <p:pic>
          <p:nvPicPr>
            <p:cNvPr id="5122" name="Picture 2" descr="https://www.romania2019.eu/wp-content/uploads/2019/01/shutterstock_396290143-1024x780.jpg">
              <a:extLst>
                <a:ext uri="{FF2B5EF4-FFF2-40B4-BE49-F238E27FC236}">
                  <a16:creationId xmlns:a16="http://schemas.microsoft.com/office/drawing/2014/main" id="{2797FEB3-BB0A-4442-A11A-B6693A3EE2A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16100" y="1749918"/>
              <a:ext cx="5511800" cy="4203700"/>
            </a:xfrm>
            <a:prstGeom prst="rect">
              <a:avLst/>
            </a:prstGeom>
            <a:noFill/>
            <a:extLst>
              <a:ext uri="{909E8E84-426E-40DD-AFC4-6F175D3DCCD1}">
                <a14:hiddenFill xmlns:a14="http://schemas.microsoft.com/office/drawing/2010/main">
                  <a:solidFill>
                    <a:srgbClr val="FFFFFF"/>
                  </a:solidFill>
                </a14:hiddenFill>
              </a:ext>
            </a:extLst>
          </p:spPr>
        </p:pic>
        <p:sp>
          <p:nvSpPr>
            <p:cNvPr id="2" name="Rectangle 1">
              <a:extLst>
                <a:ext uri="{FF2B5EF4-FFF2-40B4-BE49-F238E27FC236}">
                  <a16:creationId xmlns:a16="http://schemas.microsoft.com/office/drawing/2014/main" id="{480BA916-B471-98F9-DEFA-1BE12F449CC4}"/>
                </a:ext>
              </a:extLst>
            </p:cNvPr>
            <p:cNvSpPr/>
            <p:nvPr/>
          </p:nvSpPr>
          <p:spPr bwMode="auto">
            <a:xfrm rot="20656428">
              <a:off x="4210564" y="3628458"/>
              <a:ext cx="2160240" cy="463846"/>
            </a:xfrm>
            <a:prstGeom prst="rect">
              <a:avLst/>
            </a:prstGeom>
            <a:solidFill>
              <a:srgbClr val="EAEAEA"/>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sp>
        <p:nvSpPr>
          <p:cNvPr id="900098" name="Rectangle 2"/>
          <p:cNvSpPr>
            <a:spLocks noGrp="1" noChangeArrowheads="1"/>
          </p:cNvSpPr>
          <p:nvPr>
            <p:ph type="ctrTitle"/>
          </p:nvPr>
        </p:nvSpPr>
        <p:spPr>
          <a:xfrm>
            <a:off x="0" y="0"/>
            <a:ext cx="9144000" cy="1490526"/>
          </a:xfrm>
          <a:effectLst>
            <a:outerShdw blurRad="63500" dist="35921" dir="2700000" algn="ctr" rotWithShape="0">
              <a:schemeClr val="tx2">
                <a:alpha val="74998"/>
              </a:schemeClr>
            </a:outerShdw>
          </a:effectLst>
        </p:spPr>
        <p:txBody>
          <a:bodyPr anchor="ctr"/>
          <a:lstStyle/>
          <a:p>
            <a:pPr>
              <a:defRPr/>
            </a:pPr>
            <a:r>
              <a:rPr lang="ar-JO" sz="5400" dirty="0">
                <a:effectLst>
                  <a:glow rad="127000">
                    <a:schemeClr val="tx1"/>
                  </a:glow>
                </a:effectLst>
                <a:ea typeface="ＭＳ Ｐゴシック" charset="0"/>
              </a:rPr>
              <a:t>ما هي أولويات الله </a:t>
            </a:r>
            <a:r>
              <a:rPr lang="ar-JO" sz="5400" dirty="0">
                <a:solidFill>
                  <a:srgbClr val="FFFF00"/>
                </a:solidFill>
                <a:effectLst>
                  <a:glow rad="127000">
                    <a:schemeClr val="tx1"/>
                  </a:glow>
                </a:effectLst>
                <a:ea typeface="ＭＳ Ｐゴシック" charset="0"/>
              </a:rPr>
              <a:t>للترتيب</a:t>
            </a:r>
            <a:r>
              <a:rPr lang="ar-JO" sz="5400" dirty="0">
                <a:effectLst>
                  <a:glow rad="127000">
                    <a:schemeClr val="tx1"/>
                  </a:glow>
                </a:effectLst>
                <a:ea typeface="ＭＳ Ｐゴシック" charset="0"/>
              </a:rPr>
              <a:t> الكنسي؟</a:t>
            </a:r>
            <a:endParaRPr lang="en-US" sz="5400" dirty="0">
              <a:effectLst>
                <a:glow rad="127000">
                  <a:schemeClr val="tx1"/>
                </a:glow>
              </a:effectLst>
              <a:ea typeface="ＭＳ Ｐゴシック" charset="0"/>
            </a:endParaRPr>
          </a:p>
        </p:txBody>
      </p:sp>
      <p:sp>
        <p:nvSpPr>
          <p:cNvPr id="4" name="Rectangle 2">
            <a:extLst>
              <a:ext uri="{FF2B5EF4-FFF2-40B4-BE49-F238E27FC236}">
                <a16:creationId xmlns:a16="http://schemas.microsoft.com/office/drawing/2014/main" id="{AB8799AF-83EF-E443-9AB8-57544A309421}"/>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 ١ تيموثاوس</a:t>
            </a:r>
          </a:p>
        </p:txBody>
      </p:sp>
      <p:sp>
        <p:nvSpPr>
          <p:cNvPr id="5" name="Rectangle 2">
            <a:extLst>
              <a:ext uri="{FF2B5EF4-FFF2-40B4-BE49-F238E27FC236}">
                <a16:creationId xmlns:a16="http://schemas.microsoft.com/office/drawing/2014/main" id="{E6AC29C6-8B7A-859F-4163-81E3D3A25A86}"/>
              </a:ext>
            </a:extLst>
          </p:cNvPr>
          <p:cNvSpPr txBox="1">
            <a:spLocks noChangeArrowheads="1"/>
          </p:cNvSpPr>
          <p:nvPr/>
        </p:nvSpPr>
        <p:spPr bwMode="auto">
          <a:xfrm rot="20556172">
            <a:off x="2224292" y="3439587"/>
            <a:ext cx="5667567" cy="817002"/>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44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الأولويات</a:t>
            </a:r>
            <a:endParaRPr kumimoji="0" lang="en-US" sz="4400" b="1" u="none" strike="noStrike" kern="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67376482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9458" name="Picture 2" descr="https://www.ebony.com/wp-content/uploads/2016/10/Libra-thinkstock.jpg">
            <a:extLst>
              <a:ext uri="{FF2B5EF4-FFF2-40B4-BE49-F238E27FC236}">
                <a16:creationId xmlns:a16="http://schemas.microsoft.com/office/drawing/2014/main" id="{E48AC1B4-5D9B-2B41-8830-8719ADBE256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5755" y="-12700"/>
            <a:ext cx="9202011" cy="5745956"/>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4932040" y="49784"/>
            <a:ext cx="4211960" cy="5683472"/>
          </a:xfrm>
          <a:effectLst>
            <a:outerShdw blurRad="63500" dist="35921" dir="2700000" algn="ctr" rotWithShape="0">
              <a:schemeClr val="tx2">
                <a:alpha val="74998"/>
              </a:schemeClr>
            </a:outerShdw>
          </a:effectLst>
        </p:spPr>
        <p:txBody>
          <a:bodyPr anchor="t"/>
          <a:lstStyle/>
          <a:p>
            <a:pPr marL="685800" indent="-685800" algn="r" rtl="1">
              <a:defRPr/>
            </a:pPr>
            <a:r>
              <a:rPr lang="ar-JO" sz="4800" dirty="0">
                <a:effectLst>
                  <a:glow rad="127000">
                    <a:schemeClr val="tx1"/>
                  </a:glow>
                </a:effectLst>
                <a:ea typeface="ＭＳ Ｐゴシック" charset="0"/>
              </a:rPr>
              <a:t>١. وازن بين الناموس و</a:t>
            </a:r>
            <a:r>
              <a:rPr lang="ar-JO" sz="4800" dirty="0">
                <a:solidFill>
                  <a:srgbClr val="FFFF00"/>
                </a:solidFill>
                <a:effectLst>
                  <a:glow rad="127000">
                    <a:schemeClr val="tx1"/>
                  </a:glow>
                </a:effectLst>
                <a:ea typeface="ＭＳ Ｐゴシック" charset="0"/>
              </a:rPr>
              <a:t>النعمة</a:t>
            </a:r>
            <a:r>
              <a:rPr lang="ar-JO" sz="4800" dirty="0">
                <a:effectLst>
                  <a:glow rad="127000">
                    <a:schemeClr val="tx1"/>
                  </a:glow>
                </a:effectLst>
                <a:ea typeface="ＭＳ Ｐゴシック" charset="0"/>
              </a:rPr>
              <a:t> في حياتك (أصحاح ١).</a:t>
            </a:r>
            <a:endParaRPr lang="en-US" sz="4800" dirty="0">
              <a:effectLst>
                <a:glow rad="127000">
                  <a:schemeClr val="tx1"/>
                </a:glow>
              </a:effectLst>
              <a:ea typeface="ＭＳ Ｐゴシック" charset="0"/>
            </a:endParaRPr>
          </a:p>
        </p:txBody>
      </p:sp>
      <p:sp>
        <p:nvSpPr>
          <p:cNvPr id="4" name="Rectangle 2">
            <a:extLst>
              <a:ext uri="{FF2B5EF4-FFF2-40B4-BE49-F238E27FC236}">
                <a16:creationId xmlns:a16="http://schemas.microsoft.com/office/drawing/2014/main" id="{03DC1931-488A-1549-83CB-F3969E0956A6}"/>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 ١ تيموثاوس</a:t>
            </a:r>
          </a:p>
        </p:txBody>
      </p:sp>
    </p:spTree>
    <p:extLst>
      <p:ext uri="{BB962C8B-B14F-4D97-AF65-F5344CB8AC3E}">
        <p14:creationId xmlns:p14="http://schemas.microsoft.com/office/powerpoint/2010/main" val="337867305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49784"/>
            <a:ext cx="9144000" cy="1507008"/>
          </a:xfrm>
          <a:effectLst>
            <a:outerShdw blurRad="63500" dist="35921" dir="2700000" algn="ctr" rotWithShape="0">
              <a:schemeClr val="tx2">
                <a:alpha val="74998"/>
              </a:schemeClr>
            </a:outerShdw>
          </a:effectLst>
        </p:spPr>
        <p:txBody>
          <a:bodyPr anchor="t"/>
          <a:lstStyle/>
          <a:p>
            <a:pPr marL="685800" indent="-685800" algn="r" rtl="1">
              <a:defRPr/>
            </a:pPr>
            <a:r>
              <a:rPr lang="ar-JO" sz="4800" dirty="0">
                <a:effectLst>
                  <a:glow rad="127000">
                    <a:schemeClr val="tx1"/>
                  </a:glow>
                </a:effectLst>
                <a:ea typeface="ＭＳ Ｐゴシック" charset="0"/>
              </a:rPr>
              <a:t>٢.</a:t>
            </a:r>
            <a:r>
              <a:rPr lang="en-US" sz="4800" dirty="0">
                <a:effectLst>
                  <a:glow rad="127000">
                    <a:schemeClr val="tx1"/>
                  </a:glow>
                </a:effectLst>
                <a:ea typeface="ＭＳ Ｐゴシック" charset="0"/>
              </a:rPr>
              <a:t> </a:t>
            </a:r>
            <a:r>
              <a:rPr lang="ar-JO" sz="4800" dirty="0">
                <a:effectLst>
                  <a:glow rad="127000">
                    <a:schemeClr val="tx1"/>
                  </a:glow>
                </a:effectLst>
                <a:ea typeface="ＭＳ Ｐゴシック" charset="0"/>
              </a:rPr>
              <a:t>تتطلب عبادة عامة مناسبة بقيادة قادة أتقياء. (الأصحاحات ٢-٣). </a:t>
            </a:r>
            <a:endParaRPr lang="en-US" sz="4800" dirty="0">
              <a:effectLst>
                <a:glow rad="127000">
                  <a:schemeClr val="tx1"/>
                </a:glow>
              </a:effectLst>
              <a:ea typeface="ＭＳ Ｐゴシック" charset="0"/>
            </a:endParaRPr>
          </a:p>
        </p:txBody>
      </p:sp>
      <p:pic>
        <p:nvPicPr>
          <p:cNvPr id="20482" name="Picture 2" descr="https://www.renewingworshipnc.org/wp-content/uploads/2018/11/default-image-440x264.jpg">
            <a:extLst>
              <a:ext uri="{FF2B5EF4-FFF2-40B4-BE49-F238E27FC236}">
                <a16:creationId xmlns:a16="http://schemas.microsoft.com/office/drawing/2014/main" id="{57D20AB3-8F3E-1649-9007-79C04118FFB3}"/>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b="6158"/>
          <a:stretch/>
        </p:blipFill>
        <p:spPr bwMode="auto">
          <a:xfrm>
            <a:off x="-11322" y="1700809"/>
            <a:ext cx="9123162" cy="5128970"/>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id="{C4A53F84-F0FD-9F43-A0DD-7E65CDB9A5AD}"/>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 ١ تيموثاوس</a:t>
            </a:r>
          </a:p>
        </p:txBody>
      </p:sp>
    </p:spTree>
    <p:extLst>
      <p:ext uri="{BB962C8B-B14F-4D97-AF65-F5344CB8AC3E}">
        <p14:creationId xmlns:p14="http://schemas.microsoft.com/office/powerpoint/2010/main" val="125521152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49784"/>
            <a:ext cx="9144000" cy="1723032"/>
          </a:xfrm>
          <a:effectLst>
            <a:outerShdw blurRad="63500" dist="35921" dir="2700000" algn="ctr" rotWithShape="0">
              <a:schemeClr val="tx2">
                <a:alpha val="74998"/>
              </a:schemeClr>
            </a:outerShdw>
          </a:effectLst>
        </p:spPr>
        <p:txBody>
          <a:bodyPr anchor="t"/>
          <a:lstStyle/>
          <a:p>
            <a:pPr marL="685800" indent="-685800" algn="r" rtl="1">
              <a:defRPr/>
            </a:pPr>
            <a:r>
              <a:rPr lang="ar-JO" sz="4800" dirty="0">
                <a:effectLst>
                  <a:glow rad="127000">
                    <a:schemeClr val="tx1"/>
                  </a:glow>
                </a:effectLst>
                <a:ea typeface="ＭＳ Ｐゴシック" charset="0"/>
              </a:rPr>
              <a:t>٣.</a:t>
            </a:r>
            <a:r>
              <a:rPr lang="en-US" sz="4800" dirty="0">
                <a:effectLst>
                  <a:glow rad="127000">
                    <a:schemeClr val="tx1"/>
                  </a:glow>
                </a:effectLst>
                <a:ea typeface="ＭＳ Ｐゴシック" charset="0"/>
              </a:rPr>
              <a:t> </a:t>
            </a:r>
            <a:r>
              <a:rPr lang="ar-JO" sz="4800" dirty="0">
                <a:effectLst>
                  <a:glow rad="127000">
                    <a:schemeClr val="tx1"/>
                  </a:glow>
                </a:effectLst>
                <a:ea typeface="ＭＳ Ｐゴシック" charset="0"/>
              </a:rPr>
              <a:t>أحرس حياتك الشخصية و</a:t>
            </a:r>
            <a:r>
              <a:rPr lang="ar-JO" sz="4800" dirty="0">
                <a:solidFill>
                  <a:srgbClr val="FFFF00"/>
                </a:solidFill>
                <a:effectLst>
                  <a:glow rad="127000">
                    <a:schemeClr val="tx1"/>
                  </a:glow>
                </a:effectLst>
                <a:ea typeface="ＭＳ Ｐゴシック" charset="0"/>
              </a:rPr>
              <a:t>عقيدتك</a:t>
            </a:r>
            <a:r>
              <a:rPr lang="ar-JO" sz="4800" dirty="0">
                <a:effectLst>
                  <a:glow rad="127000">
                    <a:schemeClr val="tx1"/>
                  </a:glow>
                </a:effectLst>
                <a:ea typeface="ＭＳ Ｐゴシック" charset="0"/>
              </a:rPr>
              <a:t> عن كثب (الأصحاح ٤). </a:t>
            </a:r>
            <a:endParaRPr lang="en-US" sz="4800" dirty="0">
              <a:effectLst>
                <a:glow rad="127000">
                  <a:schemeClr val="tx1"/>
                </a:glow>
              </a:effectLst>
              <a:ea typeface="ＭＳ Ｐゴシック" charset="0"/>
            </a:endParaRPr>
          </a:p>
        </p:txBody>
      </p:sp>
      <p:pic>
        <p:nvPicPr>
          <p:cNvPr id="21506" name="Picture 2" descr="https://www.olivetree.com/blog/wp-content/uploads/2018/04/OldTestamentLawApplySocialNoText.jpg">
            <a:extLst>
              <a:ext uri="{FF2B5EF4-FFF2-40B4-BE49-F238E27FC236}">
                <a16:creationId xmlns:a16="http://schemas.microsoft.com/office/drawing/2014/main" id="{29B551E3-3F4D-9340-A0E1-A8E50C09823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30923" y="1916832"/>
            <a:ext cx="8082153" cy="4581128"/>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id="{96F69F33-41F3-AA4C-B2CF-F77A51B160AE}"/>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 ١ تيموثاوس</a:t>
            </a:r>
          </a:p>
        </p:txBody>
      </p:sp>
    </p:spTree>
    <p:extLst>
      <p:ext uri="{BB962C8B-B14F-4D97-AF65-F5344CB8AC3E}">
        <p14:creationId xmlns:p14="http://schemas.microsoft.com/office/powerpoint/2010/main" val="347816688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98.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23554" name="Picture 2" descr="https://i.guim.co.uk/img/media/8c54baa0211daa60acdb15e662d1029d211be8c1/352_0_5500_3300/master/5500.jpg?width=460&amp;quality=85&amp;auto=format&amp;fit=max&amp;s=768eb0d0327e3552c893638b3230c880">
            <a:extLst>
              <a:ext uri="{FF2B5EF4-FFF2-40B4-BE49-F238E27FC236}">
                <a16:creationId xmlns:a16="http://schemas.microsoft.com/office/drawing/2014/main" id="{18289521-F113-8640-AF13-66E408CF085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0016" y="1380028"/>
            <a:ext cx="9143999" cy="5477972"/>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368300"/>
            <a:ext cx="9143999" cy="1080120"/>
          </a:xfrm>
          <a:effectLst/>
        </p:spPr>
        <p:txBody>
          <a:bodyPr/>
          <a:lstStyle/>
          <a:p>
            <a:pPr marL="635000" indent="-635000" algn="r" rtl="1">
              <a:defRPr/>
            </a:pPr>
            <a:r>
              <a:rPr lang="ar-SA" b="1">
                <a:solidFill>
                  <a:schemeClr val="tx2"/>
                </a:solidFill>
                <a:effectLst>
                  <a:glow rad="127000">
                    <a:schemeClr val="bg1"/>
                  </a:glow>
                </a:effectLst>
                <a:latin typeface="Simplified Arabic" panose="02020603050405020304" pitchFamily="18" charset="-78"/>
                <a:ea typeface="ＭＳ Ｐゴシック" charset="0"/>
                <a:cs typeface="Simplified Arabic" panose="02020603050405020304" pitchFamily="18" charset="-78"/>
              </a:rPr>
              <a:t>٤. </a:t>
            </a:r>
            <a:r>
              <a:rPr lang="ar-JO" b="1">
                <a:solidFill>
                  <a:schemeClr val="tx2"/>
                </a:solidFill>
                <a:effectLst>
                  <a:glow rad="127000">
                    <a:schemeClr val="bg1"/>
                  </a:glow>
                </a:effectLst>
                <a:latin typeface="Simplified Arabic" panose="02020603050405020304" pitchFamily="18" charset="-78"/>
                <a:ea typeface="ＭＳ Ｐゴシック" charset="0"/>
                <a:cs typeface="Simplified Arabic" panose="02020603050405020304" pitchFamily="18" charset="-78"/>
              </a:rPr>
              <a:t>تلبية احتياجات الجماعات الكنسية المختلفة (٥: ١-٦: ١٠).</a:t>
            </a:r>
            <a:endParaRPr lang="en-US" b="1">
              <a:solidFill>
                <a:schemeClr val="tx2"/>
              </a:solidFill>
              <a:effectLst>
                <a:glow rad="127000">
                  <a:schemeClr val="bg1"/>
                </a:glow>
              </a:effectLst>
              <a:latin typeface="Simplified Arabic" panose="02020603050405020304" pitchFamily="18" charset="-78"/>
              <a:ea typeface="ＭＳ Ｐゴシック" charset="0"/>
              <a:cs typeface="Simplified Arabic" panose="02020603050405020304" pitchFamily="18" charset="-78"/>
            </a:endParaRPr>
          </a:p>
        </p:txBody>
      </p:sp>
      <p:sp>
        <p:nvSpPr>
          <p:cNvPr id="4" name="Rectangle 2">
            <a:extLst>
              <a:ext uri="{FF2B5EF4-FFF2-40B4-BE49-F238E27FC236}">
                <a16:creationId xmlns:a16="http://schemas.microsoft.com/office/drawing/2014/main" id="{D5E9202E-D359-6548-8FEC-6815CFBABDDE}"/>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 ١ تيموثاوس</a:t>
            </a:r>
          </a:p>
        </p:txBody>
      </p:sp>
    </p:spTree>
    <p:extLst>
      <p:ext uri="{BB962C8B-B14F-4D97-AF65-F5344CB8AC3E}">
        <p14:creationId xmlns:p14="http://schemas.microsoft.com/office/powerpoint/2010/main" val="206686578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2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2" descr="https://dg.imgix.net/is-the-love-of-money-really-the-root-of-all-evils-b1zeybvj-en/landscape/is-the-love-of-money-really-the-root-of-all-evils-b1zeybvj.jpg?ts=1485986953&amp;ixlib=rails-3.0.2&amp;auto=format%2Ccompress&amp;fit=min&amp;w=700&amp;h=394&amp;dpr=2&amp;ch=Width%2CDPR">
            <a:extLst>
              <a:ext uri="{FF2B5EF4-FFF2-40B4-BE49-F238E27FC236}">
                <a16:creationId xmlns:a16="http://schemas.microsoft.com/office/drawing/2014/main" id="{38C86472-044A-3AB6-88FD-90782CBFDBF4}"/>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22288"/>
          <a:stretch/>
        </p:blipFill>
        <p:spPr bwMode="auto">
          <a:xfrm>
            <a:off x="-335532" y="0"/>
            <a:ext cx="9479532" cy="685800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3779912" y="188640"/>
            <a:ext cx="5011310" cy="4752528"/>
          </a:xfrm>
          <a:effectLst>
            <a:outerShdw blurRad="63500" dist="35921" dir="2700000" algn="ctr" rotWithShape="0">
              <a:schemeClr val="tx2">
                <a:alpha val="74998"/>
              </a:schemeClr>
            </a:outerShdw>
          </a:effectLst>
        </p:spPr>
        <p:txBody>
          <a:bodyPr anchor="t"/>
          <a:lstStyle/>
          <a:p>
            <a:pPr marL="1031875" indent="-1019175" algn="r" rtl="1">
              <a:defRPr/>
            </a:pPr>
            <a:r>
              <a:rPr lang="ar-JO" sz="4800" b="1" dirty="0">
                <a:effectLst>
                  <a:glow rad="127000">
                    <a:schemeClr val="tx1"/>
                  </a:glow>
                </a:effectLst>
                <a:latin typeface="Simplified Arabic" panose="02020603050405020304" pitchFamily="18" charset="-78"/>
                <a:ea typeface="ＭＳ Ｐゴシック" charset="0"/>
                <a:cs typeface="Simplified Arabic" panose="02020603050405020304" pitchFamily="18" charset="-78"/>
              </a:rPr>
              <a:t>٥.</a:t>
            </a:r>
            <a:r>
              <a:rPr lang="ar-SA" sz="4800" dirty="0">
                <a:effectLst>
                  <a:glow rad="127000">
                    <a:schemeClr val="tx1"/>
                  </a:glow>
                </a:effectLst>
                <a:ea typeface="ＭＳ Ｐゴシック" charset="0"/>
                <a:cs typeface="Simplified Arabic" panose="02020603050405020304" pitchFamily="18" charset="-78"/>
              </a:rPr>
              <a:t> </a:t>
            </a:r>
            <a:r>
              <a:rPr lang="ar-JO" sz="4800" b="1" dirty="0">
                <a:effectLst>
                  <a:glow rad="127000">
                    <a:schemeClr val="tx1"/>
                  </a:glow>
                </a:effectLst>
                <a:latin typeface="Simplified Arabic" panose="02020603050405020304" pitchFamily="18" charset="-78"/>
                <a:ea typeface="ＭＳ Ｐゴシック" charset="0"/>
                <a:cs typeface="Simplified Arabic" panose="02020603050405020304" pitchFamily="18" charset="-78"/>
              </a:rPr>
              <a:t>لا تدع محبة المال تدمر حياتك الروحية </a:t>
            </a:r>
            <a:br>
              <a:rPr lang="ar-JO" sz="4800" b="1" dirty="0">
                <a:effectLst>
                  <a:glow rad="127000">
                    <a:schemeClr val="tx1"/>
                  </a:glow>
                </a:effectLst>
                <a:latin typeface="Simplified Arabic" panose="02020603050405020304" pitchFamily="18" charset="-78"/>
                <a:ea typeface="ＭＳ Ｐゴシック" charset="0"/>
                <a:cs typeface="Simplified Arabic" panose="02020603050405020304" pitchFamily="18" charset="-78"/>
              </a:rPr>
            </a:br>
            <a:r>
              <a:rPr lang="ar-JO" sz="4800" b="1" dirty="0">
                <a:effectLst>
                  <a:glow rad="127000">
                    <a:schemeClr val="tx1"/>
                  </a:glow>
                </a:effectLst>
                <a:latin typeface="Simplified Arabic" panose="02020603050405020304" pitchFamily="18" charset="-78"/>
                <a:ea typeface="ＭＳ Ｐゴシック" charset="0"/>
                <a:cs typeface="Simplified Arabic" panose="02020603050405020304" pitchFamily="18" charset="-78"/>
              </a:rPr>
              <a:t>(٦: ١١-٢١). </a:t>
            </a:r>
            <a:endParaRPr lang="en-US" sz="4800" b="1" dirty="0">
              <a:effectLst>
                <a:glow rad="127000">
                  <a:schemeClr val="tx1"/>
                </a:glow>
              </a:effectLst>
              <a:latin typeface="Simplified Arabic" panose="02020603050405020304" pitchFamily="18" charset="-78"/>
              <a:ea typeface="ＭＳ Ｐゴシック" charset="0"/>
              <a:cs typeface="Simplified Arabic" panose="02020603050405020304" pitchFamily="18" charset="-78"/>
            </a:endParaRPr>
          </a:p>
        </p:txBody>
      </p:sp>
      <p:sp>
        <p:nvSpPr>
          <p:cNvPr id="4" name="Rectangle 2">
            <a:extLst>
              <a:ext uri="{FF2B5EF4-FFF2-40B4-BE49-F238E27FC236}">
                <a16:creationId xmlns:a16="http://schemas.microsoft.com/office/drawing/2014/main" id="{78A73DD9-83D1-5340-B760-B9F51821FF53}"/>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 ١ تيموثاوس</a:t>
            </a:r>
          </a:p>
        </p:txBody>
      </p:sp>
    </p:spTree>
    <p:extLst>
      <p:ext uri="{BB962C8B-B14F-4D97-AF65-F5344CB8AC3E}">
        <p14:creationId xmlns:p14="http://schemas.microsoft.com/office/powerpoint/2010/main" val="188086824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down)">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21564"/>
            <a:ext cx="9144000" cy="909772"/>
          </a:xfrm>
          <a:effectLst>
            <a:outerShdw blurRad="63500" dist="35921" dir="2700000" algn="ctr" rotWithShape="0">
              <a:schemeClr val="tx2">
                <a:alpha val="74998"/>
              </a:schemeClr>
            </a:outerShdw>
          </a:effectLst>
        </p:spPr>
        <p:txBody>
          <a:bodyPr anchor="ctr"/>
          <a:lstStyle/>
          <a:p>
            <a:pPr>
              <a:defRPr/>
            </a:pPr>
            <a:r>
              <a:rPr lang="ar-SA" sz="4800" dirty="0">
                <a:effectLst>
                  <a:glow rad="127000">
                    <a:schemeClr val="tx1"/>
                  </a:glow>
                </a:effectLst>
                <a:ea typeface="ＭＳ Ｐゴシック" charset="0"/>
              </a:rPr>
              <a:t>الكلمة المفتاحية</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2431101"/>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341" tIns="45671" rIns="91341" bIns="45671"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6726" rtl="0" eaLnBrk="0" fontAlgn="base" latinLnBrk="0" hangingPunct="0">
              <a:lnSpc>
                <a:spcPct val="100000"/>
              </a:lnSpc>
              <a:spcBef>
                <a:spcPct val="0"/>
              </a:spcBef>
              <a:spcAft>
                <a:spcPct val="0"/>
              </a:spcAft>
              <a:buClrTx/>
              <a:buSzTx/>
              <a:buFontTx/>
              <a:buNone/>
              <a:tabLst/>
              <a:defRPr/>
            </a:pPr>
            <a:r>
              <a:rPr kumimoji="0" lang="ar-JO"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الملكوت</a:t>
            </a:r>
            <a:endParaRPr kumimoji="0" lang="en-US"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341" tIns="45671" rIns="91341" bIns="45671"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6726"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متى</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7" name="Text Box 24"/>
          <p:cNvSpPr txBox="1">
            <a:spLocks noChangeArrowheads="1"/>
          </p:cNvSpPr>
          <p:nvPr/>
        </p:nvSpPr>
        <p:spPr bwMode="auto">
          <a:xfrm>
            <a:off x="8448761" y="65348"/>
            <a:ext cx="527509" cy="83089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91341" tIns="45671" rIns="91341" bIns="45671">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24</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67</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80490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0.xml><?xml version="1.0" encoding="utf-8"?>
<p:sld xmlns:a="http://schemas.openxmlformats.org/drawingml/2006/main" xmlns:r="http://schemas.openxmlformats.org/officeDocument/2006/relationships" xmlns:p="http://schemas.openxmlformats.org/presentationml/2006/main">
  <p:cSld>
    <p:bg>
      <p:bgPr>
        <a:blipFill rotWithShape="1">
          <a:blip r:embed="rId2" cstate="print"/>
          <a:srcRect/>
          <a:stretch>
            <a:fillRect/>
          </a:stretch>
        </a:blipFill>
        <a:effectLst/>
      </p:bgPr>
    </p:bg>
    <p:spTree>
      <p:nvGrpSpPr>
        <p:cNvPr id="1" name=""/>
        <p:cNvGrpSpPr/>
        <p:nvPr/>
      </p:nvGrpSpPr>
      <p:grpSpPr>
        <a:xfrm>
          <a:off x="0" y="0"/>
          <a:ext cx="0" cy="0"/>
          <a:chOff x="0" y="0"/>
          <a:chExt cx="0" cy="0"/>
        </a:xfrm>
      </p:grpSpPr>
      <p:pic>
        <p:nvPicPr>
          <p:cNvPr id="4459" name="Picture 5" descr="Picture 5"/>
          <p:cNvPicPr>
            <a:picLocks noChangeAspect="1"/>
          </p:cNvPicPr>
          <p:nvPr/>
        </p:nvPicPr>
        <p:blipFill>
          <a:blip r:embed="rId3" cstate="print"/>
          <a:stretch>
            <a:fillRect/>
          </a:stretch>
        </p:blipFill>
        <p:spPr>
          <a:xfrm>
            <a:off x="-18655" y="0"/>
            <a:ext cx="9162655" cy="6858000"/>
          </a:xfrm>
          <a:prstGeom prst="rect">
            <a:avLst/>
          </a:prstGeom>
          <a:ln w="12700">
            <a:miter lim="400000"/>
          </a:ln>
        </p:spPr>
      </p:pic>
      <p:sp>
        <p:nvSpPr>
          <p:cNvPr id="4460" name="Title 1"/>
          <p:cNvSpPr txBox="1">
            <a:spLocks noGrp="1"/>
          </p:cNvSpPr>
          <p:nvPr>
            <p:ph type="title"/>
          </p:nvPr>
        </p:nvSpPr>
        <p:spPr>
          <a:xfrm>
            <a:off x="-18653" y="2306"/>
            <a:ext cx="9162651" cy="1397998"/>
          </a:xfrm>
          <a:prstGeom prst="rect">
            <a:avLst/>
          </a:prstGeom>
          <a:solidFill>
            <a:srgbClr val="000000"/>
          </a:solidFill>
        </p:spPr>
        <p:txBody>
          <a:bodyPr/>
          <a:lstStyle/>
          <a:p>
            <a:pPr rtl="0">
              <a:defRPr sz="3600" b="1">
                <a:solidFill>
                  <a:srgbClr val="FFFFFF"/>
                </a:solidFill>
                <a:latin typeface="+mj-lt"/>
                <a:ea typeface="+mj-ea"/>
                <a:cs typeface="+mj-cs"/>
                <a:sym typeface="Arial"/>
              </a:defRPr>
            </a:pPr>
            <a:r>
              <a:rPr dirty="0"/>
              <a:t>يسوع</a:t>
            </a:r>
            <a:br>
              <a:rPr dirty="0"/>
            </a:br>
            <a:r>
              <a:rPr lang="ar-JO" dirty="0"/>
              <a:t>(ن</a:t>
            </a:r>
            <a:r>
              <a:rPr dirty="0" err="1"/>
              <a:t>ب</a:t>
            </a:r>
            <a:r>
              <a:rPr lang="ar-JO" dirty="0"/>
              <a:t>و</a:t>
            </a:r>
            <a:r>
              <a:rPr dirty="0" err="1"/>
              <a:t>ة</a:t>
            </a:r>
            <a:r>
              <a:rPr dirty="0"/>
              <a:t> </a:t>
            </a:r>
            <a:r>
              <a:rPr dirty="0" err="1"/>
              <a:t>ميسيانية</a:t>
            </a:r>
            <a:r>
              <a:rPr dirty="0"/>
              <a:t>) </a:t>
            </a:r>
          </a:p>
        </p:txBody>
      </p:sp>
      <p:sp>
        <p:nvSpPr>
          <p:cNvPr id="4461" name="Rectangle 2"/>
          <p:cNvSpPr txBox="1"/>
          <p:nvPr/>
        </p:nvSpPr>
        <p:spPr>
          <a:xfrm>
            <a:off x="-59217" y="2276872"/>
            <a:ext cx="9052561" cy="2554545"/>
          </a:xfrm>
          <a:prstGeom prst="rect">
            <a:avLst/>
          </a:prstGeom>
          <a:noFill/>
          <a:ln>
            <a:noFill/>
          </a:ln>
          <a:effectLst>
            <a:outerShdw blurRad="63500" dist="35921" dir="2700000" algn="ctr" rotWithShape="0">
              <a:schemeClr val="tx2">
                <a:alpha val="74998"/>
              </a:scheme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vert="horz" wrap="square" lIns="91440" tIns="45720" rIns="91440" bIns="45720" numCol="1" anchor="t" anchorCtr="0" compatLnSpc="1">
            <a:prstTxWarp prst="textNoShape">
              <a:avLst/>
            </a:prstTxWarp>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algn="ctr" defTabSz="457200" eaLnBrk="0" fontAlgn="base">
              <a:spcBef>
                <a:spcPct val="0"/>
              </a:spcBef>
              <a:spcAft>
                <a:spcPct val="0"/>
              </a:spcAft>
              <a:defRPr sz="3200" b="1" kern="1200">
                <a:solidFill>
                  <a:srgbClr val="FFFFFF"/>
                </a:solidFill>
                <a:effectLst>
                  <a:glow rad="127000">
                    <a:srgbClr val="000000"/>
                  </a:glow>
                </a:effectLst>
                <a:latin typeface="Arial" charset="0"/>
                <a:ea typeface="ＭＳ Ｐゴシック" charset="0"/>
                <a:cs typeface="ＭＳ Ｐゴシック" charset="0"/>
              </a:defRPr>
            </a:lvl1pPr>
            <a:lvl2pPr marL="456343" algn="ctr" eaLnBrk="0" fontAlgn="base">
              <a:spcBef>
                <a:spcPct val="0"/>
              </a:spcBef>
              <a:spcAft>
                <a:spcPct val="0"/>
              </a:spcAft>
              <a:defRPr sz="4400" kern="1200">
                <a:solidFill>
                  <a:schemeClr val="bg1"/>
                </a:solidFill>
                <a:latin typeface="Arial" charset="0"/>
                <a:ea typeface="ＭＳ Ｐゴシック" pitchFamily="-108" charset="-128"/>
                <a:cs typeface="ＭＳ Ｐゴシック" pitchFamily="-108" charset="-128"/>
              </a:defRPr>
            </a:lvl2pPr>
            <a:lvl3pPr marL="912690" algn="ctr" eaLnBrk="0" fontAlgn="base">
              <a:spcBef>
                <a:spcPct val="0"/>
              </a:spcBef>
              <a:spcAft>
                <a:spcPct val="0"/>
              </a:spcAft>
              <a:defRPr sz="4400" kern="1200">
                <a:solidFill>
                  <a:schemeClr val="bg1"/>
                </a:solidFill>
                <a:latin typeface="Arial" charset="0"/>
                <a:ea typeface="ＭＳ Ｐゴシック" pitchFamily="-108" charset="-128"/>
                <a:cs typeface="ＭＳ Ｐゴシック" pitchFamily="-108" charset="-128"/>
              </a:defRPr>
            </a:lvl3pPr>
            <a:lvl4pPr marL="1369016" algn="ctr" eaLnBrk="0" fontAlgn="base">
              <a:spcBef>
                <a:spcPct val="0"/>
              </a:spcBef>
              <a:spcAft>
                <a:spcPct val="0"/>
              </a:spcAft>
              <a:defRPr sz="4400" kern="1200">
                <a:solidFill>
                  <a:schemeClr val="bg1"/>
                </a:solidFill>
                <a:latin typeface="Arial" charset="0"/>
                <a:ea typeface="ＭＳ Ｐゴシック" pitchFamily="-108" charset="-128"/>
                <a:cs typeface="ＭＳ Ｐゴシック" pitchFamily="-108" charset="-128"/>
              </a:defRPr>
            </a:lvl4pPr>
            <a:lvl5pPr marL="1825374" algn="ctr" eaLnBrk="0" fontAlgn="base">
              <a:spcBef>
                <a:spcPct val="0"/>
              </a:spcBef>
              <a:spcAft>
                <a:spcPct val="0"/>
              </a:spcAft>
              <a:defRPr sz="4400" kern="1200">
                <a:solidFill>
                  <a:schemeClr val="bg1"/>
                </a:solidFill>
                <a:latin typeface="Arial" charset="0"/>
                <a:ea typeface="ＭＳ Ｐゴシック" pitchFamily="-108" charset="-128"/>
                <a:cs typeface="ＭＳ Ｐゴシック" pitchFamily="-108" charset="-128"/>
              </a:defRPr>
            </a:lvl5pPr>
            <a:lvl6pPr marL="457200" algn="ctr" defTabSz="456343" eaLnBrk="0" fontAlgn="base">
              <a:spcBef>
                <a:spcPct val="0"/>
              </a:spcBef>
              <a:spcAft>
                <a:spcPct val="0"/>
              </a:spcAft>
              <a:defRPr sz="4400" kern="1200">
                <a:solidFill>
                  <a:schemeClr val="tx2"/>
                </a:solidFill>
                <a:latin typeface="Times New Roman" pitchFamily="-112" charset="0"/>
                <a:ea typeface="ＭＳ Ｐゴシック" charset="0"/>
                <a:cs typeface="ＭＳ Ｐゴシック" charset="0"/>
              </a:defRPr>
            </a:lvl6pPr>
            <a:lvl7pPr marL="914400" algn="ctr" defTabSz="456343" eaLnBrk="0" fontAlgn="base">
              <a:spcBef>
                <a:spcPct val="0"/>
              </a:spcBef>
              <a:spcAft>
                <a:spcPct val="0"/>
              </a:spcAft>
              <a:defRPr sz="4400" kern="1200">
                <a:solidFill>
                  <a:schemeClr val="tx2"/>
                </a:solidFill>
                <a:latin typeface="Times New Roman" pitchFamily="-112" charset="0"/>
                <a:ea typeface="ＭＳ Ｐゴシック" charset="0"/>
                <a:cs typeface="ＭＳ Ｐゴシック" charset="0"/>
              </a:defRPr>
            </a:lvl7pPr>
            <a:lvl8pPr marL="1371600" algn="ctr" defTabSz="456343" eaLnBrk="0" fontAlgn="base">
              <a:spcBef>
                <a:spcPct val="0"/>
              </a:spcBef>
              <a:spcAft>
                <a:spcPct val="0"/>
              </a:spcAft>
              <a:defRPr sz="4400" kern="1200">
                <a:solidFill>
                  <a:schemeClr val="tx2"/>
                </a:solidFill>
                <a:latin typeface="Times New Roman" pitchFamily="-112" charset="0"/>
                <a:ea typeface="ＭＳ Ｐゴシック" charset="0"/>
                <a:cs typeface="ＭＳ Ｐゴシック" charset="0"/>
              </a:defRPr>
            </a:lvl8pPr>
            <a:lvl9pPr marL="1828800" algn="ctr" defTabSz="456343" eaLnBrk="0" fontAlgn="base">
              <a:spcBef>
                <a:spcPct val="0"/>
              </a:spcBef>
              <a:spcAft>
                <a:spcPct val="0"/>
              </a:spcAft>
              <a:defRPr sz="4400" kern="1200">
                <a:solidFill>
                  <a:schemeClr val="tx2"/>
                </a:solidFill>
                <a:latin typeface="Times New Roman" pitchFamily="-112" charset="0"/>
                <a:ea typeface="ＭＳ Ｐゴシック" charset="0"/>
                <a:cs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التناقض</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بين السلطة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والعبد</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(٨:</a:t>
            </a:r>
            <a:r>
              <a:rPr kumimoji="0" lang="ar-JO"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٣٥ ؛ ٩:</a:t>
            </a:r>
            <a:r>
              <a:rPr kumimoji="0" lang="ar-JO"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٣٥ ؛ ١٠: ٤٣-٤٤)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يُظهر</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أن</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يسوع</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يختلف</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عن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نوع</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الحاكم</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المتشدد</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الذي</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توقعه</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اليهود</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من المسيح.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يزخر</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الإنجيل</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بالمسيحانيات</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العالية</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(١: ١ ؛ ٨:</a:t>
            </a:r>
            <a:r>
              <a:rPr kumimoji="0" lang="ar-JO"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٢٩ ؛ ١٥:</a:t>
            </a:r>
            <a:r>
              <a:rPr kumimoji="0" lang="ar-JO"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٣٩)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ومع</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ذلك</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فإن</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له</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اقتباس</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واحد</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فقط</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من العهد </a:t>
            </a:r>
            <a:r>
              <a:rPr kumimoji="0" sz="3200" u="none" strike="noStrike" kern="1200" cap="none" spc="0" normalizeH="0" baseline="0" noProof="0" dirty="0" err="1">
                <a:ln>
                  <a:noFill/>
                </a:ln>
                <a:solidFill>
                  <a:srgbClr val="FFFFFF"/>
                </a:solidFill>
                <a:effectLst>
                  <a:glow rad="127000">
                    <a:srgbClr val="000000"/>
                  </a:glow>
                </a:effectLst>
                <a:uLnTx/>
                <a:uFillTx/>
                <a:latin typeface="Arial" panose="020B0604020202020204" pitchFamily="34" charset="0"/>
                <a:ea typeface="ＭＳ Ｐゴシック" charset="0"/>
                <a:sym typeface="Arial"/>
              </a:rPr>
              <a:t>القديم</a:t>
            </a:r>
            <a:r>
              <a:rPr kumimoji="0" sz="32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sym typeface="Arial"/>
              </a:rPr>
              <a:t> (١: ٢).</a:t>
            </a:r>
          </a:p>
        </p:txBody>
      </p:sp>
      <p:sp>
        <p:nvSpPr>
          <p:cNvPr id="4462" name="Text Box 3"/>
          <p:cNvSpPr txBox="1"/>
          <p:nvPr/>
        </p:nvSpPr>
        <p:spPr>
          <a:xfrm>
            <a:off x="8216420" y="44450"/>
            <a:ext cx="776924" cy="46166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spAutoFit/>
          </a:bodyPr>
          <a:lstStyle>
            <a:lvl1pPr algn="r">
              <a:defRPr b="1">
                <a:solidFill>
                  <a:srgbClr val="FFFFFF"/>
                </a:solidFill>
              </a:defRPr>
            </a:lvl1pPr>
          </a:lstStyle>
          <a:p>
            <a:pPr marL="0" marR="0" lvl="0" indent="0" algn="r" defTabSz="914400" rtl="0" eaLnBrk="1" fontAlgn="auto" latinLnBrk="0" hangingPunct="0">
              <a:lnSpc>
                <a:spcPct val="100000"/>
              </a:lnSpc>
              <a:spcBef>
                <a:spcPts val="0"/>
              </a:spcBef>
              <a:spcAft>
                <a:spcPts val="0"/>
              </a:spcAft>
              <a:buClrTx/>
              <a:buSzTx/>
              <a:buFontTx/>
              <a:buNone/>
              <a:tabLst/>
              <a:defRPr/>
            </a:pPr>
            <a:r>
              <a:rPr kumimoji="0" sz="2400"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rPr>
              <a:t>٢٧ أ</a:t>
            </a:r>
          </a:p>
        </p:txBody>
      </p:sp>
      <p:sp>
        <p:nvSpPr>
          <p:cNvPr id="4463" name="Rectangle 2"/>
          <p:cNvSpPr txBox="1"/>
          <p:nvPr/>
        </p:nvSpPr>
        <p:spPr>
          <a:xfrm>
            <a:off x="1324919" y="5951409"/>
            <a:ext cx="7420583" cy="846967"/>
          </a:xfrm>
          <a:prstGeom prst="rect">
            <a:avLst/>
          </a:prstGeom>
          <a:ln w="12700">
            <a:miter lim="400000"/>
          </a:ln>
          <a:effectLst>
            <a:outerShdw blurRad="63500" dist="35921" dir="2700000" rotWithShape="0">
              <a:srgbClr val="1F497D">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nchor="ctr">
            <a:spAutoFit/>
          </a:bodyPr>
          <a:lstStyle>
            <a:lvl1pPr algn="r" defTabSz="457200" rtl="1">
              <a:defRPr sz="4800">
                <a:solidFill>
                  <a:srgbClr val="FFFFFF"/>
                </a:solidFill>
                <a:latin typeface="ＭＳ Ｐゴシック"/>
                <a:ea typeface="ＭＳ Ｐゴシック"/>
                <a:cs typeface="ＭＳ Ｐゴシック"/>
                <a:sym typeface="ＭＳ Ｐゴシック"/>
              </a:defRPr>
            </a:lvl1pPr>
          </a:lstStyle>
          <a:p>
            <a:pPr marL="0" marR="0" lvl="0" indent="0" algn="r" defTabSz="457200" rtl="1" eaLnBrk="1" fontAlgn="auto" latinLnBrk="0" hangingPunct="0">
              <a:lnSpc>
                <a:spcPct val="100000"/>
              </a:lnSpc>
              <a:spcBef>
                <a:spcPts val="0"/>
              </a:spcBef>
              <a:spcAft>
                <a:spcPts val="0"/>
              </a:spcAft>
              <a:buClrTx/>
              <a:buSzTx/>
              <a:buFontTx/>
              <a:buNone/>
              <a:tabLst/>
              <a:defRPr b="1">
                <a:latin typeface="+mj-lt"/>
                <a:ea typeface="+mj-ea"/>
                <a:cs typeface="+mj-cs"/>
                <a:sym typeface="Arial"/>
              </a:defRPr>
            </a:pPr>
            <a:r>
              <a:rPr kumimoji="0" sz="4800" b="0" i="0" u="none" strike="noStrike" kern="0" cap="none" spc="0" normalizeH="0" baseline="0" noProof="0">
                <a:ln>
                  <a:noFill/>
                </a:ln>
                <a:solidFill>
                  <a:srgbClr val="FFFFFF"/>
                </a:solidFill>
                <a:effectLst/>
                <a:uLnTx/>
                <a:uFillTx/>
                <a:latin typeface="ＭＳ Ｐゴシック"/>
                <a:ea typeface="ＭＳ Ｐゴシック"/>
                <a:cs typeface="ＭＳ Ｐゴシック"/>
                <a:sym typeface="ＭＳ Ｐゴシック"/>
              </a:rPr>
              <a:t>مرقس</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4463"/>
                                        </p:tgtEl>
                                        <p:attrNameLst>
                                          <p:attrName>style.visibility</p:attrName>
                                        </p:attrNameLst>
                                      </p:cBhvr>
                                      <p:to>
                                        <p:strVal val="visible"/>
                                      </p:to>
                                    </p:set>
                                    <p:anim calcmode="lin" valueType="num">
                                      <p:cBhvr>
                                        <p:cTn id="7" dur="500" fill="hold"/>
                                        <p:tgtEl>
                                          <p:spTgt spid="4463"/>
                                        </p:tgtEl>
                                        <p:attrNameLst>
                                          <p:attrName>ppt_x</p:attrName>
                                        </p:attrNameLst>
                                      </p:cBhvr>
                                      <p:tavLst>
                                        <p:tav tm="0">
                                          <p:val>
                                            <p:strVal val="#ppt_x"/>
                                          </p:val>
                                        </p:tav>
                                        <p:tav tm="100000">
                                          <p:val>
                                            <p:strVal val="#ppt_x"/>
                                          </p:val>
                                        </p:tav>
                                      </p:tavLst>
                                    </p:anim>
                                    <p:anim calcmode="lin" valueType="num">
                                      <p:cBhvr>
                                        <p:cTn id="8" dur="500" fill="hold"/>
                                        <p:tgtEl>
                                          <p:spTgt spid="446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63" grpId="0" animBg="1" advAuto="0"/>
    </p:bldLst>
  </p:timing>
</p:sld>
</file>

<file path=ppt/slides/slide3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146" name="Picture 2" descr="https://michaelnichols.org/wp-content/uploads/2013/08/choose-your-own-priorities.jpg">
            <a:extLst>
              <a:ext uri="{FF2B5EF4-FFF2-40B4-BE49-F238E27FC236}">
                <a16:creationId xmlns:a16="http://schemas.microsoft.com/office/drawing/2014/main" id="{AB96A63C-335E-EC46-B3D1-BE70BEDCDFE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19822243">
            <a:off x="-168050" y="438718"/>
            <a:ext cx="3165924" cy="2635632"/>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232008"/>
            <a:ext cx="9144000" cy="769349"/>
          </a:xfrm>
          <a:effectLst>
            <a:outerShdw blurRad="63500" dist="35921" dir="2700000" algn="ctr" rotWithShape="0">
              <a:schemeClr val="tx2">
                <a:alpha val="74998"/>
              </a:schemeClr>
            </a:outerShdw>
          </a:effectLst>
        </p:spPr>
        <p:txBody>
          <a:bodyPr/>
          <a:lstStyle/>
          <a:p>
            <a:pPr>
              <a:defRPr/>
            </a:pPr>
            <a:r>
              <a:rPr lang="ar-JO" sz="5400" b="1">
                <a:effectLst>
                  <a:glow rad="127000">
                    <a:schemeClr val="tx1"/>
                  </a:glow>
                </a:effectLst>
                <a:latin typeface="+mj-lt"/>
                <a:ea typeface="ＭＳ Ｐゴシック" charset="0"/>
                <a:cs typeface="Simplified Arabic" panose="02020603050405020304" pitchFamily="18" charset="-78"/>
              </a:rPr>
              <a:t>الفكرة الرئيسية</a:t>
            </a:r>
            <a:endParaRPr lang="en-US" sz="5400" b="1">
              <a:effectLst>
                <a:glow rad="127000">
                  <a:schemeClr val="tx1"/>
                </a:glow>
              </a:effectLst>
              <a:latin typeface="+mj-lt"/>
              <a:ea typeface="ＭＳ Ｐゴシック" charset="0"/>
              <a:cs typeface="Simplified Arabic" panose="02020603050405020304" pitchFamily="18" charset="-78"/>
            </a:endParaRPr>
          </a:p>
        </p:txBody>
      </p:sp>
      <p:sp>
        <p:nvSpPr>
          <p:cNvPr id="3" name="Rectangle 2"/>
          <p:cNvSpPr txBox="1">
            <a:spLocks noChangeArrowheads="1"/>
          </p:cNvSpPr>
          <p:nvPr/>
        </p:nvSpPr>
        <p:spPr bwMode="auto">
          <a:xfrm>
            <a:off x="2915816" y="1756533"/>
            <a:ext cx="6228184" cy="334493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يٌمكننا هزيمة الهرطقة من خلال إطاعة أولويات الله لترتيب الكنيسة. </a:t>
            </a:r>
            <a:endParaRPr kumimoji="0" lang="en-US" sz="5400" b="1" i="0" u="none" strike="noStrike" kern="1200" cap="none" spc="0" normalizeH="0" baseline="0" noProof="0" dirty="0">
              <a:ln>
                <a:noFill/>
              </a:ln>
              <a:solidFill>
                <a:srgbClr val="FFFFFF"/>
              </a:solidFill>
              <a:effectLst>
                <a:glow rad="127000">
                  <a:srgbClr val="000000"/>
                </a:glow>
              </a:effectLst>
              <a:uLnTx/>
              <a:uFillTx/>
              <a:latin typeface="Simplified Arabic" panose="02020603050405020304" pitchFamily="18" charset="-78"/>
              <a:ea typeface="ＭＳ Ｐゴシック" charset="0"/>
              <a:cs typeface="Simplified Arabic" panose="02020603050405020304" pitchFamily="18" charset="-78"/>
            </a:endParaRPr>
          </a:p>
        </p:txBody>
      </p:sp>
      <p:sp>
        <p:nvSpPr>
          <p:cNvPr id="5" name="Rectangle 2">
            <a:extLst>
              <a:ext uri="{FF2B5EF4-FFF2-40B4-BE49-F238E27FC236}">
                <a16:creationId xmlns:a16="http://schemas.microsoft.com/office/drawing/2014/main" id="{A57A3852-F958-F146-8800-9506CA327FB7}"/>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 ١ تيموثاوس</a:t>
            </a:r>
          </a:p>
        </p:txBody>
      </p:sp>
    </p:spTree>
    <p:extLst>
      <p:ext uri="{BB962C8B-B14F-4D97-AF65-F5344CB8AC3E}">
        <p14:creationId xmlns:p14="http://schemas.microsoft.com/office/powerpoint/2010/main" val="2996660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1574800" y="0"/>
            <a:ext cx="9070975" cy="1143000"/>
          </a:xfrm>
        </p:spPr>
        <p:txBody>
          <a:bodyPr/>
          <a:lstStyle/>
          <a:p>
            <a:pPr algn="r"/>
            <a:r>
              <a:rPr lang="en-US" dirty="0">
                <a:solidFill>
                  <a:schemeClr val="tx1"/>
                </a:solidFill>
              </a:rPr>
              <a:t>Black</a:t>
            </a:r>
          </a:p>
        </p:txBody>
      </p:sp>
    </p:spTree>
    <p:extLst>
      <p:ext uri="{BB962C8B-B14F-4D97-AF65-F5344CB8AC3E}">
        <p14:creationId xmlns:p14="http://schemas.microsoft.com/office/powerpoint/2010/main" val="46815720"/>
      </p:ext>
    </p:extLst>
  </p:cSld>
  <p:clrMapOvr>
    <a:masterClrMapping/>
  </p:clrMapOvr>
  <p:transition/>
</p:sld>
</file>

<file path=ppt/slides/slide302.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207874" name="Picture 1">
            <a:extLst>
              <a:ext uri="{FF2B5EF4-FFF2-40B4-BE49-F238E27FC236}">
                <a16:creationId xmlns:a16="http://schemas.microsoft.com/office/drawing/2014/main" id="{2D31B2BD-81CB-A60D-1A88-130AEF1B5C39}"/>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0" y="1028700"/>
            <a:ext cx="9144000" cy="47879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122" name="Rectangle 2">
            <a:extLst>
              <a:ext uri="{FF2B5EF4-FFF2-40B4-BE49-F238E27FC236}">
                <a16:creationId xmlns:a16="http://schemas.microsoft.com/office/drawing/2014/main" id="{07028F03-5F84-B433-7DCE-3E7CB02CF2CD}"/>
              </a:ext>
            </a:extLst>
          </p:cNvPr>
          <p:cNvSpPr>
            <a:spLocks noGrp="1" noChangeArrowheads="1"/>
          </p:cNvSpPr>
          <p:nvPr>
            <p:ph type="ctrTitle"/>
          </p:nvPr>
        </p:nvSpPr>
        <p:spPr>
          <a:xfrm>
            <a:off x="3001075" y="291424"/>
            <a:ext cx="6153466" cy="1628800"/>
          </a:xfrm>
          <a:ln>
            <a:miter lim="800000"/>
            <a:headEnd/>
            <a:tailEnd/>
          </a:ln>
          <a:extLst>
            <a:ext uri="{909E8E84-426E-40dd-AFC4-6F175D3DCCD1}"/>
            <a:ext uri="{91240B29-F687-4f45-9708-019B960494DF}"/>
            <a:ext uri="{FAA26D3D-D897-4be2-8F04-BA451C77F1D7}"/>
          </a:extLst>
        </p:spPr>
        <p:txBody>
          <a:bodyPr/>
          <a:lstStyle/>
          <a:p>
            <a:pPr>
              <a:defRPr/>
            </a:pPr>
            <a:r>
              <a:rPr lang="ar-SA" sz="8800" kern="10">
                <a:ln w="9525">
                  <a:solidFill>
                    <a:srgbClr val="CC99FF"/>
                  </a:solidFill>
                  <a:round/>
                  <a:headEnd/>
                  <a:tailEnd/>
                </a:ln>
                <a:solidFill>
                  <a:srgbClr val="FFFF00"/>
                </a:solidFill>
                <a:effectLst>
                  <a:glow rad="228600">
                    <a:schemeClr val="accent4">
                      <a:lumMod val="10000"/>
                      <a:alpha val="40000"/>
                    </a:schemeClr>
                  </a:glow>
                  <a:outerShdw blurRad="63500" dist="53882" dir="2700000" algn="ctr" rotWithShape="0">
                    <a:srgbClr val="9999FF">
                      <a:alpha val="79999"/>
                    </a:srgbClr>
                  </a:outerShdw>
                </a:effectLst>
                <a:latin typeface="Impact"/>
                <a:ea typeface="Impact"/>
                <a:cs typeface="Impact"/>
              </a:rPr>
              <a:t>٢ تيموثاوس</a:t>
            </a:r>
            <a:endParaRPr lang="en-US" sz="8800" kern="10">
              <a:ln w="9525">
                <a:solidFill>
                  <a:srgbClr val="CC99FF"/>
                </a:solidFill>
                <a:round/>
                <a:headEnd/>
                <a:tailEnd/>
              </a:ln>
              <a:solidFill>
                <a:srgbClr val="FFFF00"/>
              </a:solidFill>
              <a:effectLst>
                <a:glow rad="228600">
                  <a:schemeClr val="accent4">
                    <a:lumMod val="10000"/>
                    <a:alpha val="40000"/>
                  </a:schemeClr>
                </a:glow>
                <a:outerShdw blurRad="63500" dist="53882" dir="2700000" algn="ctr" rotWithShape="0">
                  <a:srgbClr val="9999FF">
                    <a:alpha val="79999"/>
                  </a:srgbClr>
                </a:outerShdw>
              </a:effectLst>
              <a:latin typeface="Impact"/>
              <a:ea typeface="Impact"/>
              <a:cs typeface="Impact"/>
            </a:endParaRPr>
          </a:p>
        </p:txBody>
      </p:sp>
      <p:sp>
        <p:nvSpPr>
          <p:cNvPr id="5124" name="Rectangle 4">
            <a:extLst>
              <a:ext uri="{FF2B5EF4-FFF2-40B4-BE49-F238E27FC236}">
                <a16:creationId xmlns:a16="http://schemas.microsoft.com/office/drawing/2014/main" id="{4A789CE1-6DD0-8117-0BBC-98C4AA4298CD}"/>
              </a:ext>
            </a:extLst>
          </p:cNvPr>
          <p:cNvSpPr>
            <a:spLocks noChangeArrowheads="1"/>
          </p:cNvSpPr>
          <p:nvPr/>
        </p:nvSpPr>
        <p:spPr bwMode="auto">
          <a:xfrm>
            <a:off x="5652120" y="2204386"/>
            <a:ext cx="3429000" cy="3096666"/>
          </a:xfrm>
          <a:prstGeom prst="rect">
            <a:avLst/>
          </a:prstGeom>
          <a:noFill/>
          <a:ln>
            <a:noFill/>
          </a:ln>
          <a:effectLst>
            <a:outerShdw blurRad="63500" dist="35921" dir="2700000" algn="ctr" rotWithShape="0">
              <a:schemeClr val="tx2">
                <a:alpha val="74998"/>
              </a:schemeClr>
            </a:outerShdw>
          </a:effectLst>
        </p:spPr>
        <p:txBody>
          <a:bodyPr anchor="ct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altLang="zh-CN"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صوت</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GB" altLang="zh-CN"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r>
              <a:rPr kumimoji="0" lang="ar-JO" altLang="zh-CN"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عقيدة</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altLang="zh-CN"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ضد</a:t>
            </a:r>
            <a:r>
              <a:rPr kumimoji="0" lang="en-GB" altLang="zh-CN"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a:t>
            </a:r>
            <a:endParaRPr kumimoji="0" lang="ar-JO" altLang="zh-CN"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altLang="zh-CN"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مقاومة</a:t>
            </a:r>
            <a:endParaRPr kumimoji="0" lang="en-US" altLang="zh-CN"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5">
            <a:extLst>
              <a:ext uri="{FF2B5EF4-FFF2-40B4-BE49-F238E27FC236}">
                <a16:creationId xmlns:a16="http://schemas.microsoft.com/office/drawing/2014/main" id="{CD7D86E0-1724-B506-215F-2D8868235A48}"/>
              </a:ext>
            </a:extLst>
          </p:cNvPr>
          <p:cNvSpPr>
            <a:spLocks noChangeArrowheads="1"/>
          </p:cNvSpPr>
          <p:nvPr/>
        </p:nvSpPr>
        <p:spPr bwMode="auto">
          <a:xfrm>
            <a:off x="0" y="6384925"/>
            <a:ext cx="9144000" cy="468313"/>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lIns="91430" tIns="45715" rIns="91430" bIns="45715" anchor="ctr"/>
          <a:lstStyle/>
          <a:p>
            <a:pPr marL="0" marR="0" lvl="0" indent="0" algn="ctr" defTabSz="457150" rtl="0" eaLnBrk="1" fontAlgn="auto" latinLnBrk="0" hangingPunct="1">
              <a:lnSpc>
                <a:spcPct val="100000"/>
              </a:lnSpc>
              <a:spcBef>
                <a:spcPct val="20000"/>
              </a:spcBef>
              <a:spcAft>
                <a:spcPts val="0"/>
              </a:spcAft>
              <a:buClr>
                <a:srgbClr val="FFCC00"/>
              </a:buClr>
              <a:buSzPct val="70000"/>
              <a:buFontTx/>
              <a:buNone/>
              <a:tabLst/>
              <a:defRPr/>
            </a:pPr>
            <a:r>
              <a:rPr kumimoji="0" lang="ar-JO"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MS PGothic" panose="020B0600070205080204" pitchFamily="34" charset="-128"/>
                <a:cs typeface="Arial" panose="020B0604020202020204" pitchFamily="34" charset="0"/>
              </a:rPr>
              <a:t>د. ريك غريفيث. مؤسسة الدراسات اللاهوتية الأردنية </a:t>
            </a: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MS PGothic" panose="020B0600070205080204" pitchFamily="34" charset="-128"/>
                <a:cs typeface="Arial" panose="020B0604020202020204" pitchFamily="34" charset="0"/>
              </a:rPr>
              <a:t>• BibleStudyDownloads.org</a:t>
            </a:r>
          </a:p>
        </p:txBody>
      </p:sp>
    </p:spTree>
  </p:cSld>
  <p:clrMapOvr>
    <a:overrideClrMapping bg1="lt1" tx1="dk1" bg2="lt2" tx2="dk2" accent1="accent1" accent2="accent2" accent3="accent3" accent4="accent4" accent5="accent5" accent6="accent6" hlink="hlink" folHlink="folHlink"/>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nodeType="clickEffect">
                                  <p:stCondLst>
                                    <p:cond delay="0"/>
                                  </p:stCondLst>
                                  <p:childTnLst>
                                    <p:set>
                                      <p:cBhvr>
                                        <p:cTn id="6" dur="1" fill="hold">
                                          <p:stCondLst>
                                            <p:cond delay="0"/>
                                          </p:stCondLst>
                                        </p:cTn>
                                        <p:tgtEl>
                                          <p:spTgt spid="5122"/>
                                        </p:tgtEl>
                                        <p:attrNameLst>
                                          <p:attrName>style.visibility</p:attrName>
                                        </p:attrNameLst>
                                      </p:cBhvr>
                                      <p:to>
                                        <p:strVal val="visible"/>
                                      </p:to>
                                    </p:set>
                                    <p:anim calcmode="lin" valueType="num">
                                      <p:cBhvr additive="base">
                                        <p:cTn id="7" dur="500" fill="hold"/>
                                        <p:tgtEl>
                                          <p:spTgt spid="5122"/>
                                        </p:tgtEl>
                                        <p:attrNameLst>
                                          <p:attrName>ppt_x</p:attrName>
                                        </p:attrNameLst>
                                      </p:cBhvr>
                                      <p:tavLst>
                                        <p:tav tm="0">
                                          <p:val>
                                            <p:strVal val="0-#ppt_w/2"/>
                                          </p:val>
                                        </p:tav>
                                        <p:tav tm="100000">
                                          <p:val>
                                            <p:strVal val="#ppt_x"/>
                                          </p:val>
                                        </p:tav>
                                      </p:tavLst>
                                    </p:anim>
                                    <p:anim calcmode="lin" valueType="num">
                                      <p:cBhvr additive="base">
                                        <p:cTn id="8" dur="500" fill="hold"/>
                                        <p:tgtEl>
                                          <p:spTgt spid="5122"/>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08898" name="Picture 1">
            <a:extLst>
              <a:ext uri="{FF2B5EF4-FFF2-40B4-BE49-F238E27FC236}">
                <a16:creationId xmlns:a16="http://schemas.microsoft.com/office/drawing/2014/main" id="{E68C70A8-DB0C-617C-BADD-9CEC5EFE9B1E}"/>
              </a:ext>
            </a:extLst>
          </p:cNvPr>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ar-JO"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900098" name="Rectangle 2">
            <a:extLst>
              <a:ext uri="{FF2B5EF4-FFF2-40B4-BE49-F238E27FC236}">
                <a16:creationId xmlns:a16="http://schemas.microsoft.com/office/drawing/2014/main" id="{986928B6-311F-0953-CC10-9F857E67C008}"/>
              </a:ext>
            </a:extLst>
          </p:cNvPr>
          <p:cNvSpPr>
            <a:spLocks noGrp="1" noChangeArrowheads="1"/>
          </p:cNvSpPr>
          <p:nvPr>
            <p:ph type="ctrTitle"/>
          </p:nvPr>
        </p:nvSpPr>
        <p:spPr>
          <a:xfrm>
            <a:off x="0" y="21563"/>
            <a:ext cx="9144000" cy="909772"/>
          </a:xfrm>
          <a:ln>
            <a:miter lim="800000"/>
            <a:headEnd/>
            <a:tailEnd/>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lstStyle/>
          <a:p>
            <a:pPr>
              <a:defRPr/>
            </a:pPr>
            <a:r>
              <a:rPr lang="ar-JO" sz="4800" dirty="0">
                <a:effectLst>
                  <a:glow rad="127000">
                    <a:schemeClr val="tx1"/>
                  </a:glow>
                </a:effectLst>
                <a:ea typeface="ＭＳ Ｐゴシック" charset="0"/>
                <a:cs typeface="ＭＳ Ｐゴシック" charset="0"/>
              </a:rPr>
              <a:t>الكلمة المفتاحية</a:t>
            </a:r>
            <a:endParaRPr lang="en-US" sz="4800" dirty="0">
              <a:effectLst>
                <a:glow rad="127000">
                  <a:schemeClr val="tx1"/>
                </a:glow>
              </a:effectLst>
              <a:ea typeface="ＭＳ Ｐゴシック" charset="0"/>
              <a:cs typeface="ＭＳ Ｐゴシック" charset="0"/>
            </a:endParaRPr>
          </a:p>
        </p:txBody>
      </p:sp>
      <p:sp>
        <p:nvSpPr>
          <p:cNvPr id="5" name="Rectangle 2">
            <a:extLst>
              <a:ext uri="{FF2B5EF4-FFF2-40B4-BE49-F238E27FC236}">
                <a16:creationId xmlns:a16="http://schemas.microsoft.com/office/drawing/2014/main" id="{608D4A8E-2B90-208D-DE1C-E96E4B1AC559}"/>
              </a:ext>
            </a:extLst>
          </p:cNvPr>
          <p:cNvSpPr txBox="1">
            <a:spLocks noChangeArrowheads="1"/>
          </p:cNvSpPr>
          <p:nvPr/>
        </p:nvSpPr>
        <p:spPr bwMode="auto">
          <a:xfrm>
            <a:off x="0" y="2423317"/>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8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العقيدة</a:t>
            </a:r>
            <a:endParaRPr kumimoji="0" lang="en-US" sz="8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a:extLst>
              <a:ext uri="{FF2B5EF4-FFF2-40B4-BE49-F238E27FC236}">
                <a16:creationId xmlns:a16="http://schemas.microsoft.com/office/drawing/2014/main" id="{77A93622-EA5E-7085-30FE-3DAF0C6C810F}"/>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تيموثاوس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7" name="Text Box 24">
            <a:extLst>
              <a:ext uri="{FF2B5EF4-FFF2-40B4-BE49-F238E27FC236}">
                <a16:creationId xmlns:a16="http://schemas.microsoft.com/office/drawing/2014/main" id="{9357D2CA-CBEE-DF98-55E4-A5F8727F7F80}"/>
              </a:ext>
            </a:extLst>
          </p:cNvPr>
          <p:cNvSpPr txBox="1">
            <a:spLocks noChangeArrowheads="1"/>
          </p:cNvSpPr>
          <p:nvPr/>
        </p:nvSpPr>
        <p:spPr bwMode="auto">
          <a:xfrm>
            <a:off x="8362950" y="65088"/>
            <a:ext cx="703263" cy="461962"/>
          </a:xfrm>
          <a:prstGeom prst="rect">
            <a:avLst/>
          </a:prstGeom>
          <a:noFill/>
          <a:ln>
            <a:noFill/>
          </a:ln>
          <a:extLst>
            <a:ext uri="{909E8E84-426E-40dd-AFC4-6F175D3DCCD1}"/>
            <a:ext uri="{91240B29-F687-4f45-9708-019B960494DF}"/>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237</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cSld>
  <p:clrMapOvr>
    <a:overrideClrMapping bg1="lt1" tx1="dk1" bg2="lt2" tx2="dk2" accent1="accent1" accent2="accent2" accent3="accent3" accent4="accent4" accent5="accent5" accent6="accent6" hlink="hlink" folHlink="folHlink"/>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3DC2185D-7E76-0B8F-DEAD-F4F855D3EA2A}"/>
              </a:ext>
            </a:extLst>
          </p:cNvPr>
          <p:cNvSpPr>
            <a:spLocks noGrp="1"/>
          </p:cNvSpPr>
          <p:nvPr>
            <p:ph type="ctrTitle"/>
          </p:nvPr>
        </p:nvSpPr>
        <p:spPr>
          <a:xfrm>
            <a:off x="-18653" y="-7614"/>
            <a:ext cx="9162651" cy="1012616"/>
          </a:xfrm>
          <a:ln>
            <a:miter lim="800000"/>
            <a:headEnd/>
            <a:tailEnd/>
          </a:ln>
          <a:extLst>
            <a:ext uri="{909E8E84-426E-40dd-AFC4-6F175D3DCCD1}"/>
            <a:ext uri="{91240B29-F687-4f45-9708-019B960494DF}"/>
            <a:ext uri="{FAA26D3D-D897-4be2-8F04-BA451C77F1D7}"/>
          </a:extLst>
        </p:spPr>
        <p:txBody>
          <a:bodyPr/>
          <a:lstStyle/>
          <a:p>
            <a:pPr>
              <a:defRPr/>
            </a:pPr>
            <a:r>
              <a:rPr lang="ar-JO" sz="4800" dirty="0">
                <a:effectLst>
                  <a:glow rad="101600">
                    <a:schemeClr val="tx1">
                      <a:alpha val="99000"/>
                    </a:schemeClr>
                  </a:glow>
                </a:effectLst>
                <a:ea typeface="ＭＳ Ｐゴシック" pitchFamily="-108" charset="-128"/>
              </a:rPr>
              <a:t>الموضوع</a:t>
            </a:r>
            <a:endParaRPr lang="en-US" sz="4800" dirty="0">
              <a:effectLst>
                <a:glow rad="101600">
                  <a:schemeClr val="tx1">
                    <a:alpha val="99000"/>
                  </a:schemeClr>
                </a:glow>
              </a:effectLst>
              <a:ea typeface="ＭＳ Ｐゴシック" pitchFamily="-108" charset="-128"/>
            </a:endParaRPr>
          </a:p>
        </p:txBody>
      </p:sp>
      <p:sp>
        <p:nvSpPr>
          <p:cNvPr id="3" name="Title 1">
            <a:extLst>
              <a:ext uri="{FF2B5EF4-FFF2-40B4-BE49-F238E27FC236}">
                <a16:creationId xmlns:a16="http://schemas.microsoft.com/office/drawing/2014/main" id="{7C1FE9F8-D66C-F40A-937C-6860D3E1F8CF}"/>
              </a:ext>
            </a:extLst>
          </p:cNvPr>
          <p:cNvSpPr txBox="1">
            <a:spLocks/>
          </p:cNvSpPr>
          <p:nvPr/>
        </p:nvSpPr>
        <p:spPr bwMode="auto">
          <a:xfrm>
            <a:off x="14288" y="1433513"/>
            <a:ext cx="9129712" cy="4394200"/>
          </a:xfrm>
          <a:prstGeom prst="rect">
            <a:avLst/>
          </a:prstGeom>
          <a:noFill/>
          <a:ln>
            <a:noFill/>
          </a:ln>
          <a:extLst>
            <a:ext uri="{909E8E84-426E-40dd-AFC4-6F175D3DCCD1}"/>
            <a:ext uri="{91240B29-F687-4f45-9708-019B960494DF}"/>
            <a:ext uri="{FAA26D3D-D897-4be2-8F04-BA451C77F1D7}"/>
          </a:extLst>
        </p:spPr>
        <p:txBody>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a:extLst>
              <a:ext uri="{FF2B5EF4-FFF2-40B4-BE49-F238E27FC236}">
                <a16:creationId xmlns:a16="http://schemas.microsoft.com/office/drawing/2014/main" id="{7C39C791-0DE5-88E8-9337-E118F9FDC684}"/>
              </a:ext>
            </a:extLst>
          </p:cNvPr>
          <p:cNvSpPr txBox="1">
            <a:spLocks noChangeArrowheads="1"/>
          </p:cNvSpPr>
          <p:nvPr/>
        </p:nvSpPr>
        <p:spPr bwMode="auto">
          <a:xfrm>
            <a:off x="14766" y="1341868"/>
            <a:ext cx="9144000" cy="4032214"/>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宋体" charset="0"/>
                <a:cs typeface="Arial" panose="020B0604020202020204" pitchFamily="34" charset="0"/>
              </a:rPr>
              <a:t>صوت العقيدة ضد المقاومة</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209925" name="Text Box 3">
            <a:extLst>
              <a:ext uri="{FF2B5EF4-FFF2-40B4-BE49-F238E27FC236}">
                <a16:creationId xmlns:a16="http://schemas.microsoft.com/office/drawing/2014/main" id="{84BCEDA0-C4F2-7311-87E5-A5BBC40A5602}"/>
              </a:ext>
            </a:extLst>
          </p:cNvPr>
          <p:cNvSpPr txBox="1">
            <a:spLocks noChangeArrowheads="1"/>
          </p:cNvSpPr>
          <p:nvPr/>
        </p:nvSpPr>
        <p:spPr bwMode="auto">
          <a:xfrm>
            <a:off x="8170863" y="44450"/>
            <a:ext cx="86836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t>23</a:t>
            </a:r>
            <a:endParaRPr kumimoji="0" lang="en-US"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endParaRPr>
          </a:p>
        </p:txBody>
      </p:sp>
      <p:sp>
        <p:nvSpPr>
          <p:cNvPr id="7" name="Rectangle 2">
            <a:extLst>
              <a:ext uri="{FF2B5EF4-FFF2-40B4-BE49-F238E27FC236}">
                <a16:creationId xmlns:a16="http://schemas.microsoft.com/office/drawing/2014/main" id="{9B6B15FC-44FA-CEAC-7C87-F5477870A632}"/>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تيموثاوس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cSld>
  <p:clrMapOvr>
    <a:overrideClrMapping bg1="lt1" tx1="dk1" bg2="lt2" tx2="dk2" accent1="accent1" accent2="accent2" accent3="accent3" accent4="accent4" accent5="accent5" accent6="accent6" hlink="hlink" folHlink="folHlink"/>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10946" name="Picture 1">
            <a:extLst>
              <a:ext uri="{FF2B5EF4-FFF2-40B4-BE49-F238E27FC236}">
                <a16:creationId xmlns:a16="http://schemas.microsoft.com/office/drawing/2014/main" id="{618EB021-FA7E-B97C-8DDB-ADCAA5770ACF}"/>
              </a:ext>
            </a:extLst>
          </p:cNvPr>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ar-JO" altLang="en-US" sz="2400" b="0" i="0" u="none" strike="noStrike" kern="1200" cap="none" spc="0" normalizeH="0" baseline="0" noProof="0">
              <a:ln>
                <a:noFill/>
              </a:ln>
              <a:solidFill>
                <a:srgbClr val="000000"/>
              </a:solidFill>
              <a:effectLst/>
              <a:uLnTx/>
              <a:uFillTx/>
              <a:latin typeface="Times New Roman" panose="02020603050405020304" pitchFamily="18" charset="0"/>
              <a:ea typeface="MS PGothic" panose="020B0600070205080204" pitchFamily="34" charset="-128"/>
              <a:cs typeface="+mn-cs"/>
            </a:endParaRPr>
          </a:p>
        </p:txBody>
      </p:sp>
      <p:sp>
        <p:nvSpPr>
          <p:cNvPr id="900098" name="Rectangle 2">
            <a:extLst>
              <a:ext uri="{FF2B5EF4-FFF2-40B4-BE49-F238E27FC236}">
                <a16:creationId xmlns:a16="http://schemas.microsoft.com/office/drawing/2014/main" id="{0CF9D042-8E02-D973-E297-22A3492815C6}"/>
              </a:ext>
            </a:extLst>
          </p:cNvPr>
          <p:cNvSpPr>
            <a:spLocks noGrp="1" noChangeArrowheads="1"/>
          </p:cNvSpPr>
          <p:nvPr>
            <p:ph type="ctrTitle"/>
          </p:nvPr>
        </p:nvSpPr>
        <p:spPr>
          <a:xfrm>
            <a:off x="0" y="21563"/>
            <a:ext cx="9144000" cy="909772"/>
          </a:xfrm>
          <a:ln>
            <a:miter lim="800000"/>
            <a:headEnd/>
            <a:tailEnd/>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lstStyle/>
          <a:p>
            <a:pPr>
              <a:defRPr/>
            </a:pPr>
            <a:r>
              <a:rPr lang="ar-JO" sz="4800" dirty="0">
                <a:effectLst>
                  <a:glow rad="127000">
                    <a:schemeClr val="tx1"/>
                  </a:glow>
                </a:effectLst>
                <a:ea typeface="ＭＳ Ｐゴシック" charset="0"/>
                <a:cs typeface="ＭＳ Ｐゴシック" charset="0"/>
              </a:rPr>
              <a:t>الآيات المفتاحية</a:t>
            </a:r>
            <a:endParaRPr lang="en-US" sz="4800" dirty="0">
              <a:effectLst>
                <a:glow rad="127000">
                  <a:schemeClr val="tx1"/>
                </a:glow>
              </a:effectLst>
              <a:ea typeface="ＭＳ Ｐゴシック" charset="0"/>
              <a:cs typeface="ＭＳ Ｐゴシック" charset="0"/>
            </a:endParaRPr>
          </a:p>
        </p:txBody>
      </p:sp>
      <p:sp>
        <p:nvSpPr>
          <p:cNvPr id="5" name="Rectangle 2">
            <a:extLst>
              <a:ext uri="{FF2B5EF4-FFF2-40B4-BE49-F238E27FC236}">
                <a16:creationId xmlns:a16="http://schemas.microsoft.com/office/drawing/2014/main" id="{238B9B4F-7CB3-B180-30EF-E0FB6231EF29}"/>
              </a:ext>
            </a:extLst>
          </p:cNvPr>
          <p:cNvSpPr txBox="1">
            <a:spLocks noChangeArrowheads="1"/>
          </p:cNvSpPr>
          <p:nvPr/>
        </p:nvSpPr>
        <p:spPr bwMode="auto">
          <a:xfrm>
            <a:off x="0" y="1601788"/>
            <a:ext cx="9144000" cy="3913187"/>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ar-JO"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endParaRP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EG"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كُلُّ الْكِتَابِ هُوَ مُوحًى بِهِ مِنَ اللهِ، وَنَافِعٌ لِلتَّعْلِيمِ وَالتَّوْبِيخِ، لِلتَّقْوِيمِ وَالتَّأْدِيبِ الَّذِي فِي الْبِرِّ، لِكَيْ يَكُونَ إِنْسَانُ اللهِ كَامِلًا، مُتَأَهِّبًا لِكُلِّ عَمَل صَالِحٍ.</a:t>
            </a:r>
            <a:r>
              <a:rPr kumimoji="0" lang="ar-JO"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EG"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اكْرِزْ بِالْكَلِمَةِ</a:t>
            </a:r>
            <a:endParaRPr kumimoji="0" lang="ar-JO"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endParaRP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(3: 16- 17؛ 4: 2)</a:t>
            </a:r>
          </a:p>
        </p:txBody>
      </p:sp>
      <p:sp>
        <p:nvSpPr>
          <p:cNvPr id="6" name="Rectangle 2">
            <a:extLst>
              <a:ext uri="{FF2B5EF4-FFF2-40B4-BE49-F238E27FC236}">
                <a16:creationId xmlns:a16="http://schemas.microsoft.com/office/drawing/2014/main" id="{6F5B44DF-050E-A9EE-5207-7C28E15D81E3}"/>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تيموثاوس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
        <p:nvSpPr>
          <p:cNvPr id="7" name="Text Box 24">
            <a:extLst>
              <a:ext uri="{FF2B5EF4-FFF2-40B4-BE49-F238E27FC236}">
                <a16:creationId xmlns:a16="http://schemas.microsoft.com/office/drawing/2014/main" id="{1D5765D3-DC27-F971-F925-D233DFB508E3}"/>
              </a:ext>
            </a:extLst>
          </p:cNvPr>
          <p:cNvSpPr txBox="1">
            <a:spLocks noChangeArrowheads="1"/>
          </p:cNvSpPr>
          <p:nvPr/>
        </p:nvSpPr>
        <p:spPr bwMode="auto">
          <a:xfrm>
            <a:off x="8472488" y="65088"/>
            <a:ext cx="703262" cy="461962"/>
          </a:xfrm>
          <a:prstGeom prst="rect">
            <a:avLst/>
          </a:prstGeom>
          <a:noFill/>
          <a:ln>
            <a:noFill/>
          </a:ln>
          <a:extLst>
            <a:ext uri="{909E8E84-426E-40dd-AFC4-6F175D3DCCD1}"/>
            <a:ext uri="{91240B29-F687-4f45-9708-019B960494DF}"/>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237</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cSld>
  <p:clrMapOvr>
    <a:overrideClrMapping bg1="lt1" tx1="dk1" bg2="lt2" tx2="dk2" accent1="accent1" accent2="accent2" accent3="accent3" accent4="accent4" accent5="accent5" accent6="accent6" hlink="hlink" folHlink="folHlink"/>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7" name="WordArt 3">
            <a:extLst>
              <a:ext uri="{FF2B5EF4-FFF2-40B4-BE49-F238E27FC236}">
                <a16:creationId xmlns:a16="http://schemas.microsoft.com/office/drawing/2014/main" id="{43010934-8465-D55B-8439-8989AACA0773}"/>
              </a:ext>
            </a:extLst>
          </p:cNvPr>
          <p:cNvSpPr>
            <a:spLocks noChangeArrowheads="1" noChangeShapeType="1" noTextEdit="1"/>
          </p:cNvSpPr>
          <p:nvPr/>
        </p:nvSpPr>
        <p:spPr bwMode="auto">
          <a:xfrm>
            <a:off x="1637482" y="490191"/>
            <a:ext cx="6249166" cy="490537"/>
          </a:xfrm>
          <a:prstGeom prst="rect">
            <a:avLst/>
          </a:prstGeom>
        </p:spPr>
        <p:txBody>
          <a:bodyPr wrap="none" fromWordArt="1">
            <a:prstTxWarp prst="textSlantUp">
              <a:avLst>
                <a:gd name="adj" fmla="val 1606"/>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0" i="0" u="none" strike="noStrike" kern="10" cap="none" spc="0" normalizeH="0" baseline="0" noProof="0">
                <a:ln w="9525">
                  <a:solidFill>
                    <a:srgbClr val="CC99FF"/>
                  </a:solidFill>
                  <a:round/>
                  <a:headEnd/>
                  <a:tailEnd/>
                </a:ln>
                <a:solidFill>
                  <a:srgbClr val="FFFF00"/>
                </a:solidFill>
                <a:effectLst>
                  <a:glow rad="228600">
                    <a:srgbClr val="DADADA">
                      <a:lumMod val="10000"/>
                      <a:alpha val="40000"/>
                    </a:srgbClr>
                  </a:glow>
                  <a:outerShdw blurRad="63500" dist="53882" dir="2700000" algn="ctr" rotWithShape="0">
                    <a:srgbClr val="9999FF">
                      <a:alpha val="79999"/>
                    </a:srgbClr>
                  </a:outerShdw>
                </a:effectLst>
                <a:uLnTx/>
                <a:uFillTx/>
                <a:latin typeface="Impact"/>
                <a:ea typeface="Impact"/>
                <a:cs typeface="Impact"/>
              </a:rPr>
              <a:t>البيان الموجز</a:t>
            </a:r>
            <a:endParaRPr kumimoji="0" lang="en-US" sz="3600" b="0" i="0" u="none" strike="noStrike" kern="10" cap="none" spc="0" normalizeH="0" baseline="0" noProof="0">
              <a:ln w="9525">
                <a:solidFill>
                  <a:srgbClr val="CC99FF"/>
                </a:solidFill>
                <a:round/>
                <a:headEnd/>
                <a:tailEnd/>
              </a:ln>
              <a:solidFill>
                <a:srgbClr val="FFFF00"/>
              </a:solidFill>
              <a:effectLst>
                <a:glow rad="228600">
                  <a:srgbClr val="DADADA">
                    <a:lumMod val="10000"/>
                    <a:alpha val="40000"/>
                  </a:srgbClr>
                </a:glow>
                <a:outerShdw blurRad="63500" dist="53882" dir="2700000" algn="ctr" rotWithShape="0">
                  <a:srgbClr val="9999FF">
                    <a:alpha val="79999"/>
                  </a:srgbClr>
                </a:outerShdw>
              </a:effectLst>
              <a:uLnTx/>
              <a:uFillTx/>
              <a:latin typeface="Impact"/>
              <a:ea typeface="Impact"/>
              <a:cs typeface="Impact"/>
            </a:endParaRPr>
          </a:p>
        </p:txBody>
      </p:sp>
      <p:sp>
        <p:nvSpPr>
          <p:cNvPr id="2" name="Rectangle 1">
            <a:extLst>
              <a:ext uri="{FF2B5EF4-FFF2-40B4-BE49-F238E27FC236}">
                <a16:creationId xmlns:a16="http://schemas.microsoft.com/office/drawing/2014/main" id="{2BFFBEE6-E989-203F-218A-6B5189F6306A}"/>
              </a:ext>
            </a:extLst>
          </p:cNvPr>
          <p:cNvSpPr/>
          <p:nvPr/>
        </p:nvSpPr>
        <p:spPr>
          <a:xfrm>
            <a:off x="395536" y="2420888"/>
            <a:ext cx="8520112" cy="1446212"/>
          </a:xfrm>
          <a:prstGeom prst="rect">
            <a:avLst/>
          </a:prstGeom>
        </p:spPr>
        <p:txBody>
          <a:bodyPr anchor="ctr">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sz="4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المثابرة ضد الإرتداد رغم المشقة ، بالوعظ بالكلمة بكل أمانة.</a:t>
            </a:r>
            <a:endParaRPr kumimoji="0" lang="en-US" sz="4400" b="1" u="none" strike="noStrike" kern="1200" cap="none" spc="0" normalizeH="0" baseline="0" noProof="0" dirty="0">
              <a:ln>
                <a:noFill/>
              </a:ln>
              <a:solidFill>
                <a:srgbClr val="FFFFFF"/>
              </a:solidFill>
              <a:effectLst/>
              <a:uLnTx/>
              <a:uFillTx/>
              <a:latin typeface="Arial" panose="020B0604020202020204" pitchFamily="34" charset="0"/>
              <a:ea typeface="MS PGothic" panose="020B0600070205080204" pitchFamily="34" charset="-128"/>
              <a:cs typeface="Arial" panose="020B0604020202020204" pitchFamily="34" charset="0"/>
            </a:endParaRPr>
          </a:p>
        </p:txBody>
      </p:sp>
      <p:sp>
        <p:nvSpPr>
          <p:cNvPr id="6" name="Text Box 24">
            <a:extLst>
              <a:ext uri="{FF2B5EF4-FFF2-40B4-BE49-F238E27FC236}">
                <a16:creationId xmlns:a16="http://schemas.microsoft.com/office/drawing/2014/main" id="{518B3B26-E4EA-D080-CA9D-23370CD22474}"/>
              </a:ext>
            </a:extLst>
          </p:cNvPr>
          <p:cNvSpPr txBox="1">
            <a:spLocks noChangeArrowheads="1"/>
          </p:cNvSpPr>
          <p:nvPr/>
        </p:nvSpPr>
        <p:spPr bwMode="auto">
          <a:xfrm>
            <a:off x="8431213" y="65088"/>
            <a:ext cx="703262" cy="461962"/>
          </a:xfrm>
          <a:prstGeom prst="rect">
            <a:avLst/>
          </a:prstGeom>
          <a:noFill/>
          <a:ln>
            <a:noFill/>
          </a:ln>
          <a:extLst>
            <a:ext uri="{909E8E84-426E-40dd-AFC4-6F175D3DCCD1}"/>
            <a:ext uri="{91240B29-F687-4f45-9708-019B960494DF}"/>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237</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25307E2D-BDD2-88FE-D041-21F5CA5CEB4F}"/>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تيموثاوس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7.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itle 1">
            <a:extLst>
              <a:ext uri="{FF2B5EF4-FFF2-40B4-BE49-F238E27FC236}">
                <a16:creationId xmlns:a16="http://schemas.microsoft.com/office/drawing/2014/main" id="{D03D12E3-C346-B277-7CD2-7E295E518E5E}"/>
              </a:ext>
            </a:extLst>
          </p:cNvPr>
          <p:cNvSpPr>
            <a:spLocks noGrp="1"/>
          </p:cNvSpPr>
          <p:nvPr>
            <p:ph type="ctrTitle"/>
          </p:nvPr>
        </p:nvSpPr>
        <p:spPr>
          <a:xfrm>
            <a:off x="180966" y="102580"/>
            <a:ext cx="8236820" cy="799420"/>
          </a:xfrm>
          <a:solidFill>
            <a:schemeClr val="tx1"/>
          </a:solidFill>
          <a:ln>
            <a:miter lim="800000"/>
            <a:headEnd/>
            <a:tailEnd/>
          </a:ln>
          <a:extLst>
            <a:ext uri="{909E8E84-426E-40dd-AFC4-6F175D3DCCD1}"/>
            <a:ext uri="{91240B29-F687-4f45-9708-019B960494DF}"/>
            <a:ext uri="{FAA26D3D-D897-4be2-8F04-BA451C77F1D7}"/>
          </a:extLst>
        </p:spPr>
        <p:txBody>
          <a:bodyPr/>
          <a:lstStyle/>
          <a:p>
            <a:pPr>
              <a:defRPr/>
            </a:pPr>
            <a:r>
              <a:rPr lang="ar-JO" sz="3600" b="1" dirty="0">
                <a:solidFill>
                  <a:schemeClr val="bg1"/>
                </a:solidFill>
                <a:effectLst>
                  <a:glow rad="101600">
                    <a:schemeClr val="tx1">
                      <a:alpha val="99000"/>
                    </a:schemeClr>
                  </a:glow>
                </a:effectLst>
                <a:latin typeface="Arial" panose="020B0604020202020204" pitchFamily="34" charset="0"/>
                <a:ea typeface="ＭＳ Ｐゴシック" charset="0"/>
                <a:cs typeface="Arial" panose="020B0604020202020204" pitchFamily="34" charset="0"/>
              </a:rPr>
              <a:t>بيان الملكوت</a:t>
            </a:r>
            <a:endParaRPr lang="en-US" sz="3600" b="1" dirty="0">
              <a:solidFill>
                <a:schemeClr val="bg1"/>
              </a:solidFill>
              <a:effectLst>
                <a:glow rad="101600">
                  <a:schemeClr val="tx1">
                    <a:alpha val="99000"/>
                  </a:schemeClr>
                </a:glow>
              </a:effectLst>
              <a:latin typeface="Arial" panose="020B0604020202020204" pitchFamily="34" charset="0"/>
              <a:ea typeface="ＭＳ Ｐゴシック" charset="0"/>
              <a:cs typeface="Arial" panose="020B0604020202020204" pitchFamily="34" charset="0"/>
            </a:endParaRPr>
          </a:p>
        </p:txBody>
      </p:sp>
      <p:sp>
        <p:nvSpPr>
          <p:cNvPr id="3" name="Title 1">
            <a:extLst>
              <a:ext uri="{FF2B5EF4-FFF2-40B4-BE49-F238E27FC236}">
                <a16:creationId xmlns:a16="http://schemas.microsoft.com/office/drawing/2014/main" id="{89BF2F7A-E120-D1A7-75BA-71D3511D126B}"/>
              </a:ext>
            </a:extLst>
          </p:cNvPr>
          <p:cNvSpPr txBox="1">
            <a:spLocks/>
          </p:cNvSpPr>
          <p:nvPr/>
        </p:nvSpPr>
        <p:spPr bwMode="auto">
          <a:xfrm>
            <a:off x="14288" y="1433513"/>
            <a:ext cx="9129712" cy="4394200"/>
          </a:xfrm>
          <a:prstGeom prst="rect">
            <a:avLst/>
          </a:prstGeom>
          <a:noFill/>
          <a:ln>
            <a:noFill/>
          </a:ln>
          <a:extLst>
            <a:ext uri="{909E8E84-426E-40dd-AFC4-6F175D3DCCD1}"/>
            <a:ext uri="{91240B29-F687-4f45-9708-019B960494DF}"/>
            <a:ext uri="{FAA26D3D-D897-4be2-8F04-BA451C77F1D7}"/>
          </a:extLst>
        </p:spPr>
        <p:txBody>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5" name="Text Box 24">
            <a:extLst>
              <a:ext uri="{FF2B5EF4-FFF2-40B4-BE49-F238E27FC236}">
                <a16:creationId xmlns:a16="http://schemas.microsoft.com/office/drawing/2014/main" id="{24ADCEE9-4C1A-F23F-2B1C-DE48B3C3BF21}"/>
              </a:ext>
            </a:extLst>
          </p:cNvPr>
          <p:cNvSpPr txBox="1">
            <a:spLocks noChangeArrowheads="1"/>
          </p:cNvSpPr>
          <p:nvPr/>
        </p:nvSpPr>
        <p:spPr bwMode="auto">
          <a:xfrm>
            <a:off x="8297863" y="-669925"/>
            <a:ext cx="698500" cy="461962"/>
          </a:xfrm>
          <a:prstGeom prst="rect">
            <a:avLst/>
          </a:prstGeom>
          <a:noFill/>
          <a:ln>
            <a:noFill/>
          </a:ln>
          <a:extLst>
            <a:ext uri="{909E8E84-426E-40dd-AFC4-6F175D3DCCD1}"/>
            <a:ext uri="{91240B29-F687-4f45-9708-019B960494DF}"/>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237</a:t>
            </a:r>
          </a:p>
        </p:txBody>
      </p:sp>
      <p:sp>
        <p:nvSpPr>
          <p:cNvPr id="6" name="Rectangle 2">
            <a:extLst>
              <a:ext uri="{FF2B5EF4-FFF2-40B4-BE49-F238E27FC236}">
                <a16:creationId xmlns:a16="http://schemas.microsoft.com/office/drawing/2014/main" id="{1A2ED2EC-2918-EA85-6E15-3A30964A0E8D}"/>
              </a:ext>
            </a:extLst>
          </p:cNvPr>
          <p:cNvSpPr txBox="1">
            <a:spLocks noChangeArrowheads="1"/>
          </p:cNvSpPr>
          <p:nvPr/>
        </p:nvSpPr>
        <p:spPr bwMode="auto">
          <a:xfrm>
            <a:off x="0" y="1602008"/>
            <a:ext cx="9144000" cy="3339160"/>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التعبير عند ظهوره وملكوته ( 4: 1) يربط عودة المسيح مع حكمه الألفي بينما التعبير يخلصني لملكوته السماوي</a:t>
            </a:r>
            <a:br>
              <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br>
            <a:r>
              <a:rPr kumimoji="0" lang="ar-JO"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( 4: 18 ) يظهر طبيعته الأزلية</a:t>
            </a:r>
            <a:endPar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212998" name="Text Box 3">
            <a:extLst>
              <a:ext uri="{FF2B5EF4-FFF2-40B4-BE49-F238E27FC236}">
                <a16:creationId xmlns:a16="http://schemas.microsoft.com/office/drawing/2014/main" id="{10E4DE47-2DA4-DF71-5737-CC0D5C43631E}"/>
              </a:ext>
            </a:extLst>
          </p:cNvPr>
          <p:cNvSpPr txBox="1">
            <a:spLocks noChangeArrowheads="1"/>
          </p:cNvSpPr>
          <p:nvPr/>
        </p:nvSpPr>
        <p:spPr bwMode="auto">
          <a:xfrm>
            <a:off x="8170863" y="44450"/>
            <a:ext cx="868362"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t>27د</a:t>
            </a:r>
            <a:br>
              <a:rPr kumimoji="0" lang="en-US"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br>
            <a:r>
              <a:rPr kumimoji="0" lang="ar-JO"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t>237</a:t>
            </a:r>
            <a:endParaRPr kumimoji="0" lang="en-US"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endParaRPr>
          </a:p>
        </p:txBody>
      </p:sp>
      <p:sp>
        <p:nvSpPr>
          <p:cNvPr id="7" name="Rectangle 2">
            <a:extLst>
              <a:ext uri="{FF2B5EF4-FFF2-40B4-BE49-F238E27FC236}">
                <a16:creationId xmlns:a16="http://schemas.microsoft.com/office/drawing/2014/main" id="{E7449C82-8A54-3E4A-D9C7-10F2D0EFB400}"/>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تيموثاوس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8.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214018" name="Picture 8">
            <a:extLst>
              <a:ext uri="{FF2B5EF4-FFF2-40B4-BE49-F238E27FC236}">
                <a16:creationId xmlns:a16="http://schemas.microsoft.com/office/drawing/2014/main" id="{56DEF154-610B-23C7-6FDC-412DFA1767DE}"/>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317500"/>
            <a:ext cx="9144000" cy="65405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a:extLst>
              <a:ext uri="{FF2B5EF4-FFF2-40B4-BE49-F238E27FC236}">
                <a16:creationId xmlns:a16="http://schemas.microsoft.com/office/drawing/2014/main" id="{7D4F1BC7-77D3-48F2-EE30-939711001DC6}"/>
              </a:ext>
            </a:extLst>
          </p:cNvPr>
          <p:cNvSpPr>
            <a:spLocks noGrp="1"/>
          </p:cNvSpPr>
          <p:nvPr>
            <p:ph type="ctrTitle"/>
          </p:nvPr>
        </p:nvSpPr>
        <p:spPr>
          <a:xfrm>
            <a:off x="0" y="0"/>
            <a:ext cx="9144000" cy="902000"/>
          </a:xfrm>
          <a:solidFill>
            <a:schemeClr val="tx1"/>
          </a:solidFill>
          <a:ln>
            <a:miter lim="800000"/>
            <a:headEnd/>
            <a:tailEnd/>
          </a:ln>
          <a:extLst>
            <a:ext uri="{909E8E84-426E-40dd-AFC4-6F175D3DCCD1}"/>
            <a:ext uri="{91240B29-F687-4f45-9708-019B960494DF}"/>
            <a:ext uri="{FAA26D3D-D897-4be2-8F04-BA451C77F1D7}"/>
          </a:extLst>
        </p:spPr>
        <p:txBody>
          <a:bodyPr/>
          <a:lstStyle/>
          <a:p>
            <a:pPr>
              <a:defRPr/>
            </a:pPr>
            <a:r>
              <a:rPr lang="ar-JO" sz="3600" b="1" dirty="0">
                <a:solidFill>
                  <a:schemeClr val="bg1"/>
                </a:solidFill>
                <a:effectLst>
                  <a:glow rad="101600">
                    <a:schemeClr val="tx1">
                      <a:alpha val="99000"/>
                    </a:schemeClr>
                  </a:glow>
                </a:effectLst>
                <a:latin typeface="Arial" panose="020B0604020202020204" pitchFamily="34" charset="0"/>
                <a:ea typeface="ＭＳ Ｐゴシック" charset="0"/>
                <a:cs typeface="Arial" panose="020B0604020202020204" pitchFamily="34" charset="0"/>
              </a:rPr>
              <a:t>العهد</a:t>
            </a:r>
            <a:endParaRPr lang="en-US" sz="3600" b="1" dirty="0">
              <a:solidFill>
                <a:schemeClr val="bg1"/>
              </a:solidFill>
              <a:effectLst>
                <a:glow rad="101600">
                  <a:schemeClr val="tx1">
                    <a:alpha val="99000"/>
                  </a:schemeClr>
                </a:glow>
              </a:effectLst>
              <a:latin typeface="Arial" panose="020B0604020202020204" pitchFamily="34" charset="0"/>
              <a:ea typeface="ＭＳ Ｐゴシック" charset="0"/>
              <a:cs typeface="Arial" panose="020B0604020202020204" pitchFamily="34" charset="0"/>
            </a:endParaRPr>
          </a:p>
        </p:txBody>
      </p:sp>
      <p:sp>
        <p:nvSpPr>
          <p:cNvPr id="3" name="Title 1">
            <a:extLst>
              <a:ext uri="{FF2B5EF4-FFF2-40B4-BE49-F238E27FC236}">
                <a16:creationId xmlns:a16="http://schemas.microsoft.com/office/drawing/2014/main" id="{79FB4323-482A-0837-F269-DABBC8448210}"/>
              </a:ext>
            </a:extLst>
          </p:cNvPr>
          <p:cNvSpPr txBox="1">
            <a:spLocks/>
          </p:cNvSpPr>
          <p:nvPr/>
        </p:nvSpPr>
        <p:spPr bwMode="auto">
          <a:xfrm>
            <a:off x="14288" y="1433513"/>
            <a:ext cx="9129712" cy="4394200"/>
          </a:xfrm>
          <a:prstGeom prst="rect">
            <a:avLst/>
          </a:prstGeom>
          <a:noFill/>
          <a:ln>
            <a:noFill/>
          </a:ln>
          <a:extLst>
            <a:ext uri="{909E8E84-426E-40dd-AFC4-6F175D3DCCD1}"/>
            <a:ext uri="{91240B29-F687-4f45-9708-019B960494DF}"/>
            <a:ext uri="{FAA26D3D-D897-4be2-8F04-BA451C77F1D7}"/>
          </a:extLst>
        </p:spPr>
        <p:txBody>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a:extLst>
              <a:ext uri="{FF2B5EF4-FFF2-40B4-BE49-F238E27FC236}">
                <a16:creationId xmlns:a16="http://schemas.microsoft.com/office/drawing/2014/main" id="{63D7511E-34C9-0624-2187-F48A66C83EED}"/>
              </a:ext>
            </a:extLst>
          </p:cNvPr>
          <p:cNvSpPr txBox="1">
            <a:spLocks noChangeArrowheads="1"/>
          </p:cNvSpPr>
          <p:nvPr/>
        </p:nvSpPr>
        <p:spPr bwMode="auto">
          <a:xfrm>
            <a:off x="752475" y="1601788"/>
            <a:ext cx="7569200" cy="4097337"/>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defPPr>
              <a:defRPr lang="en-US"/>
            </a:defPPr>
            <a:lvl1pPr algn="ctr" defTabSz="457200">
              <a:defRPr sz="3600" b="1">
                <a:solidFill>
                  <a:srgbClr val="FFFFFF"/>
                </a:solidFill>
                <a:effectLst>
                  <a:glow rad="127000">
                    <a:srgbClr val="000000"/>
                  </a:glow>
                </a:effectLst>
                <a:latin typeface="Arial" charset="0"/>
                <a:ea typeface="ＭＳ Ｐゴシック" charset="0"/>
                <a:cs typeface="ＭＳ Ｐゴシック" charset="0"/>
              </a:defRPr>
            </a:lvl1pPr>
            <a:lvl2pPr algn="ctr">
              <a:defRPr sz="4400">
                <a:solidFill>
                  <a:schemeClr val="bg1"/>
                </a:solidFill>
                <a:latin typeface="Arial" charset="0"/>
                <a:ea typeface="ＭＳ Ｐゴシック" pitchFamily="-108" charset="-128"/>
                <a:cs typeface="ＭＳ Ｐゴシック" pitchFamily="-108" charset="-128"/>
              </a:defRPr>
            </a:lvl2pPr>
            <a:lvl3pPr algn="ctr">
              <a:defRPr sz="4400">
                <a:solidFill>
                  <a:schemeClr val="bg1"/>
                </a:solidFill>
                <a:latin typeface="Arial" charset="0"/>
                <a:ea typeface="ＭＳ Ｐゴシック" pitchFamily="-108" charset="-128"/>
                <a:cs typeface="ＭＳ Ｐゴシック" pitchFamily="-108" charset="-128"/>
              </a:defRPr>
            </a:lvl3pPr>
            <a:lvl4pPr algn="ctr">
              <a:defRPr sz="4400">
                <a:solidFill>
                  <a:schemeClr val="bg1"/>
                </a:solidFill>
                <a:latin typeface="Arial" charset="0"/>
                <a:ea typeface="ＭＳ Ｐゴシック" pitchFamily="-108" charset="-128"/>
                <a:cs typeface="ＭＳ Ｐゴシック" pitchFamily="-108" charset="-128"/>
              </a:defRPr>
            </a:lvl4pPr>
            <a:lvl5pPr algn="ctr">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EG"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بُولُسُ، رَسُولُ يَسُوعَ الْمَسِيحِ بِمَشِيئَةِ اللهِ، لأَجْلِ وَعْدِ الْحَيَاةِ الَّتِي فِي يَسُوعَ الْمَسِيحِ.</a:t>
            </a:r>
            <a:endParaRPr kumimoji="0" lang="ar-JO"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( 1: 1)</a:t>
            </a:r>
            <a:endParaRPr kumimoji="0" lang="ar-EG"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214022" name="Text Box 3">
            <a:extLst>
              <a:ext uri="{FF2B5EF4-FFF2-40B4-BE49-F238E27FC236}">
                <a16:creationId xmlns:a16="http://schemas.microsoft.com/office/drawing/2014/main" id="{658D0E5A-CEE9-73B0-A343-714145C0C55A}"/>
              </a:ext>
            </a:extLst>
          </p:cNvPr>
          <p:cNvSpPr txBox="1">
            <a:spLocks noChangeArrowheads="1"/>
          </p:cNvSpPr>
          <p:nvPr/>
        </p:nvSpPr>
        <p:spPr bwMode="auto">
          <a:xfrm>
            <a:off x="8170863" y="44450"/>
            <a:ext cx="86836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t>27د</a:t>
            </a:r>
            <a:endParaRPr kumimoji="0" lang="en-US"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endParaRPr>
          </a:p>
        </p:txBody>
      </p:sp>
      <p:sp>
        <p:nvSpPr>
          <p:cNvPr id="7" name="Rectangle 2">
            <a:extLst>
              <a:ext uri="{FF2B5EF4-FFF2-40B4-BE49-F238E27FC236}">
                <a16:creationId xmlns:a16="http://schemas.microsoft.com/office/drawing/2014/main" id="{211BB9EA-E278-58C7-4BD5-FC0D37ED653C}"/>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تيموثاوس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09.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215042" name="Picture 5" descr="Cross Sky View Christian Stock Photography.jpg">
            <a:extLst>
              <a:ext uri="{FF2B5EF4-FFF2-40B4-BE49-F238E27FC236}">
                <a16:creationId xmlns:a16="http://schemas.microsoft.com/office/drawing/2014/main" id="{96BE640A-B268-BD42-7B78-DA15389CAC62}"/>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39238"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a:extLst>
              <a:ext uri="{FF2B5EF4-FFF2-40B4-BE49-F238E27FC236}">
                <a16:creationId xmlns:a16="http://schemas.microsoft.com/office/drawing/2014/main" id="{14BBADBB-051B-B565-BDA8-368A6B08F54D}"/>
              </a:ext>
            </a:extLst>
          </p:cNvPr>
          <p:cNvSpPr>
            <a:spLocks noGrp="1"/>
          </p:cNvSpPr>
          <p:nvPr>
            <p:ph type="ctrTitle"/>
          </p:nvPr>
        </p:nvSpPr>
        <p:spPr>
          <a:xfrm>
            <a:off x="180966" y="102580"/>
            <a:ext cx="8236820" cy="799420"/>
          </a:xfrm>
          <a:solidFill>
            <a:schemeClr val="tx1"/>
          </a:solidFill>
          <a:ln>
            <a:miter lim="800000"/>
            <a:headEnd/>
            <a:tailEnd/>
          </a:ln>
          <a:extLst>
            <a:ext uri="{909E8E84-426E-40dd-AFC4-6F175D3DCCD1}"/>
            <a:ext uri="{91240B29-F687-4f45-9708-019B960494DF}"/>
            <a:ext uri="{FAA26D3D-D897-4be2-8F04-BA451C77F1D7}"/>
          </a:extLst>
        </p:spPr>
        <p:txBody>
          <a:bodyPr/>
          <a:lstStyle/>
          <a:p>
            <a:pPr>
              <a:defRPr/>
            </a:pPr>
            <a:r>
              <a:rPr lang="ar-JO" sz="3600" b="1" dirty="0">
                <a:solidFill>
                  <a:schemeClr val="bg1"/>
                </a:solidFill>
                <a:effectLst>
                  <a:glow rad="101600">
                    <a:schemeClr val="tx1">
                      <a:alpha val="99000"/>
                    </a:schemeClr>
                  </a:glow>
                </a:effectLst>
                <a:latin typeface="Arial" panose="020B0604020202020204" pitchFamily="34" charset="0"/>
                <a:ea typeface="ＭＳ Ｐゴシック" charset="0"/>
                <a:cs typeface="Arial" panose="020B0604020202020204" pitchFamily="34" charset="0"/>
              </a:rPr>
              <a:t>الفداء</a:t>
            </a:r>
            <a:endParaRPr lang="en-US" sz="3600" b="1" dirty="0">
              <a:solidFill>
                <a:schemeClr val="bg1"/>
              </a:solidFill>
              <a:effectLst>
                <a:glow rad="101600">
                  <a:schemeClr val="tx1">
                    <a:alpha val="99000"/>
                  </a:schemeClr>
                </a:glow>
              </a:effectLst>
              <a:latin typeface="Arial" panose="020B0604020202020204" pitchFamily="34" charset="0"/>
              <a:ea typeface="ＭＳ Ｐゴシック" charset="0"/>
              <a:cs typeface="Arial" panose="020B0604020202020204" pitchFamily="34" charset="0"/>
            </a:endParaRPr>
          </a:p>
        </p:txBody>
      </p:sp>
      <p:sp>
        <p:nvSpPr>
          <p:cNvPr id="3" name="Title 1">
            <a:extLst>
              <a:ext uri="{FF2B5EF4-FFF2-40B4-BE49-F238E27FC236}">
                <a16:creationId xmlns:a16="http://schemas.microsoft.com/office/drawing/2014/main" id="{06A7803D-22AA-D144-7151-526E98F9A5BD}"/>
              </a:ext>
            </a:extLst>
          </p:cNvPr>
          <p:cNvSpPr txBox="1">
            <a:spLocks/>
          </p:cNvSpPr>
          <p:nvPr/>
        </p:nvSpPr>
        <p:spPr bwMode="auto">
          <a:xfrm>
            <a:off x="14288" y="1433513"/>
            <a:ext cx="9129712" cy="4394200"/>
          </a:xfrm>
          <a:prstGeom prst="rect">
            <a:avLst/>
          </a:prstGeom>
          <a:noFill/>
          <a:ln>
            <a:noFill/>
          </a:ln>
          <a:extLst>
            <a:ext uri="{909E8E84-426E-40dd-AFC4-6F175D3DCCD1}"/>
            <a:ext uri="{91240B29-F687-4f45-9708-019B960494DF}"/>
            <a:ext uri="{FAA26D3D-D897-4be2-8F04-BA451C77F1D7}"/>
          </a:extLst>
        </p:spPr>
        <p:txBody>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a:extLst>
              <a:ext uri="{FF2B5EF4-FFF2-40B4-BE49-F238E27FC236}">
                <a16:creationId xmlns:a16="http://schemas.microsoft.com/office/drawing/2014/main" id="{46B574E9-92BC-619A-2DA4-AC3AF40CB9D5}"/>
              </a:ext>
            </a:extLst>
          </p:cNvPr>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defPPr>
              <a:defRPr lang="en-US"/>
            </a:defPPr>
            <a:lvl1pPr algn="ctr" defTabSz="457200">
              <a:defRPr sz="3600" b="1">
                <a:solidFill>
                  <a:srgbClr val="FFFFFF"/>
                </a:solidFill>
                <a:effectLst>
                  <a:glow rad="127000">
                    <a:srgbClr val="000000"/>
                  </a:glow>
                </a:effectLst>
                <a:latin typeface="Arial" charset="0"/>
                <a:ea typeface="ＭＳ Ｐゴシック" charset="0"/>
                <a:cs typeface="ＭＳ Ｐゴシック" charset="0"/>
              </a:defRPr>
            </a:lvl1pPr>
            <a:lvl2pPr algn="ctr">
              <a:defRPr sz="4400">
                <a:solidFill>
                  <a:schemeClr val="bg1"/>
                </a:solidFill>
                <a:latin typeface="Arial" charset="0"/>
                <a:ea typeface="ＭＳ Ｐゴシック" pitchFamily="-108" charset="-128"/>
                <a:cs typeface="ＭＳ Ｐゴシック" pitchFamily="-108" charset="-128"/>
              </a:defRPr>
            </a:lvl2pPr>
            <a:lvl3pPr algn="ctr">
              <a:defRPr sz="4400">
                <a:solidFill>
                  <a:schemeClr val="bg1"/>
                </a:solidFill>
                <a:latin typeface="Arial" charset="0"/>
                <a:ea typeface="ＭＳ Ｐゴシック" pitchFamily="-108" charset="-128"/>
                <a:cs typeface="ＭＳ Ｐゴシック" pitchFamily="-108" charset="-128"/>
              </a:defRPr>
            </a:lvl3pPr>
            <a:lvl4pPr algn="ctr">
              <a:defRPr sz="4400">
                <a:solidFill>
                  <a:schemeClr val="bg1"/>
                </a:solidFill>
                <a:latin typeface="Arial" charset="0"/>
                <a:ea typeface="ＭＳ Ｐゴシック" pitchFamily="-108" charset="-128"/>
                <a:cs typeface="ＭＳ Ｐゴシック" pitchFamily="-108" charset="-128"/>
              </a:defRPr>
            </a:lvl4pPr>
            <a:lvl5pPr algn="ctr">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الكتب المقدسة تجعلنا حكماء من أجل الخلاص من خلال الإيمان الذي بيسوع المسيح.</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( 3: 15؛ 2: 10)</a:t>
            </a:r>
            <a:endParaRPr kumimoji="0" lang="en-US"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215046" name="Text Box 3">
            <a:extLst>
              <a:ext uri="{FF2B5EF4-FFF2-40B4-BE49-F238E27FC236}">
                <a16:creationId xmlns:a16="http://schemas.microsoft.com/office/drawing/2014/main" id="{ED316C42-1B39-025F-BFC5-F9048C6F9263}"/>
              </a:ext>
            </a:extLst>
          </p:cNvPr>
          <p:cNvSpPr txBox="1">
            <a:spLocks noChangeArrowheads="1"/>
          </p:cNvSpPr>
          <p:nvPr/>
        </p:nvSpPr>
        <p:spPr bwMode="auto">
          <a:xfrm>
            <a:off x="8170863" y="44450"/>
            <a:ext cx="86836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t>27د</a:t>
            </a:r>
            <a:endParaRPr kumimoji="0" lang="en-US"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endParaRPr>
          </a:p>
        </p:txBody>
      </p:sp>
      <p:sp>
        <p:nvSpPr>
          <p:cNvPr id="7" name="Rectangle 2">
            <a:extLst>
              <a:ext uri="{FF2B5EF4-FFF2-40B4-BE49-F238E27FC236}">
                <a16:creationId xmlns:a16="http://schemas.microsoft.com/office/drawing/2014/main" id="{FD234D9D-58BD-5AD7-B1B9-7693B2FC7475}"/>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تيموثاوس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65" name="Text Box 2"/>
          <p:cNvSpPr txBox="1"/>
          <p:nvPr/>
        </p:nvSpPr>
        <p:spPr>
          <a:xfrm>
            <a:off x="8578532" y="381000"/>
            <a:ext cx="487998" cy="461665"/>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spAutoFit/>
          </a:bodyPr>
          <a:lstStyle>
            <a:lvl1pPr>
              <a:defRPr b="1">
                <a:solidFill>
                  <a:srgbClr val="000000"/>
                </a:solidFill>
              </a:defRPr>
            </a:lvl1pPr>
          </a:lstStyle>
          <a:p>
            <a:pPr marL="0" marR="0" lvl="0" indent="0" algn="l" defTabSz="914400" rtl="0" eaLnBrk="1" fontAlgn="auto" latinLnBrk="0" hangingPunct="0">
              <a:lnSpc>
                <a:spcPct val="100000"/>
              </a:lnSpc>
              <a:spcBef>
                <a:spcPts val="0"/>
              </a:spcBef>
              <a:spcAft>
                <a:spcPts val="0"/>
              </a:spcAft>
              <a:buClrTx/>
              <a:buSzTx/>
              <a:buFontTx/>
              <a:buNone/>
              <a:tabLst/>
              <a:defRPr/>
            </a:pPr>
            <a:r>
              <a:rPr kumimoji="0" sz="2400"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٨٥</a:t>
            </a:r>
          </a:p>
        </p:txBody>
      </p:sp>
      <p:graphicFrame>
        <p:nvGraphicFramePr>
          <p:cNvPr id="4467" name="Table 1"/>
          <p:cNvGraphicFramePr/>
          <p:nvPr/>
        </p:nvGraphicFramePr>
        <p:xfrm>
          <a:off x="0" y="764704"/>
          <a:ext cx="9144000" cy="5938971"/>
        </p:xfrm>
        <a:graphic>
          <a:graphicData uri="http://schemas.openxmlformats.org/drawingml/2006/table">
            <a:tbl>
              <a:tblPr firstRow="1"/>
              <a:tblGrid>
                <a:gridCol w="995415">
                  <a:extLst>
                    <a:ext uri="{9D8B030D-6E8A-4147-A177-3AD203B41FA5}">
                      <a16:colId xmlns:a16="http://schemas.microsoft.com/office/drawing/2014/main" val="20000"/>
                    </a:ext>
                  </a:extLst>
                </a:gridCol>
                <a:gridCol w="1027354">
                  <a:extLst>
                    <a:ext uri="{9D8B030D-6E8A-4147-A177-3AD203B41FA5}">
                      <a16:colId xmlns:a16="http://schemas.microsoft.com/office/drawing/2014/main" val="20001"/>
                    </a:ext>
                  </a:extLst>
                </a:gridCol>
                <a:gridCol w="880590">
                  <a:extLst>
                    <a:ext uri="{9D8B030D-6E8A-4147-A177-3AD203B41FA5}">
                      <a16:colId xmlns:a16="http://schemas.microsoft.com/office/drawing/2014/main" val="20002"/>
                    </a:ext>
                  </a:extLst>
                </a:gridCol>
                <a:gridCol w="991466">
                  <a:extLst>
                    <a:ext uri="{9D8B030D-6E8A-4147-A177-3AD203B41FA5}">
                      <a16:colId xmlns:a16="http://schemas.microsoft.com/office/drawing/2014/main" val="20003"/>
                    </a:ext>
                  </a:extLst>
                </a:gridCol>
                <a:gridCol w="1136625">
                  <a:extLst>
                    <a:ext uri="{9D8B030D-6E8A-4147-A177-3AD203B41FA5}">
                      <a16:colId xmlns:a16="http://schemas.microsoft.com/office/drawing/2014/main" val="20004"/>
                    </a:ext>
                  </a:extLst>
                </a:gridCol>
                <a:gridCol w="871391">
                  <a:extLst>
                    <a:ext uri="{9D8B030D-6E8A-4147-A177-3AD203B41FA5}">
                      <a16:colId xmlns:a16="http://schemas.microsoft.com/office/drawing/2014/main" val="20005"/>
                    </a:ext>
                  </a:extLst>
                </a:gridCol>
                <a:gridCol w="1330083">
                  <a:extLst>
                    <a:ext uri="{9D8B030D-6E8A-4147-A177-3AD203B41FA5}">
                      <a16:colId xmlns:a16="http://schemas.microsoft.com/office/drawing/2014/main" val="20006"/>
                    </a:ext>
                  </a:extLst>
                </a:gridCol>
                <a:gridCol w="880590">
                  <a:extLst>
                    <a:ext uri="{9D8B030D-6E8A-4147-A177-3AD203B41FA5}">
                      <a16:colId xmlns:a16="http://schemas.microsoft.com/office/drawing/2014/main" val="20007"/>
                    </a:ext>
                  </a:extLst>
                </a:gridCol>
                <a:gridCol w="1030486">
                  <a:extLst>
                    <a:ext uri="{9D8B030D-6E8A-4147-A177-3AD203B41FA5}">
                      <a16:colId xmlns:a16="http://schemas.microsoft.com/office/drawing/2014/main" val="20008"/>
                    </a:ext>
                  </a:extLst>
                </a:gridCol>
              </a:tblGrid>
              <a:tr h="435337">
                <a:tc gridSpan="9">
                  <a:txBody>
                    <a:bodyPr/>
                    <a:lstStyle/>
                    <a:p>
                      <a:pPr algn="ctr" defTabSz="457200">
                        <a:defRPr sz="1800" b="0">
                          <a:solidFill>
                            <a:srgbClr val="000000"/>
                          </a:solidFill>
                        </a:defRPr>
                      </a:pPr>
                      <a:r>
                        <a:rPr sz="2800" b="1">
                          <a:solidFill>
                            <a:srgbClr val="FFFFFF"/>
                          </a:solidFill>
                          <a:sym typeface="Arial"/>
                        </a:rPr>
                        <a:t>الإله الذي هو نموذج المعاناة كخادم</a:t>
                      </a:r>
                    </a:p>
                  </a:txBody>
                  <a:tcPr marL="45720" marR="45720" anchor="ctr" horzOverflow="overflow">
                    <a:lnL>
                      <a:solidFill>
                        <a:srgbClr val="B7BB8C"/>
                      </a:solidFill>
                    </a:lnL>
                    <a:lnR>
                      <a:solidFill>
                        <a:srgbClr val="B7BB8C"/>
                      </a:solidFill>
                    </a:lnR>
                    <a:solidFill>
                      <a:srgbClr val="000000"/>
                    </a:solidFill>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extLst>
                  <a:ext uri="{0D108BD9-81ED-4DB2-BD59-A6C34878D82A}">
                    <a16:rowId xmlns:a16="http://schemas.microsoft.com/office/drawing/2014/main" val="10000"/>
                  </a:ext>
                </a:extLst>
              </a:tr>
              <a:tr h="372306">
                <a:tc gridSpan="5">
                  <a:txBody>
                    <a:bodyPr/>
                    <a:lstStyle/>
                    <a:p>
                      <a:pPr algn="ctr" defTabSz="457200">
                        <a:defRPr sz="1800">
                          <a:solidFill>
                            <a:srgbClr val="000000"/>
                          </a:solidFill>
                        </a:defRPr>
                      </a:pPr>
                      <a:r>
                        <a:rPr sz="2000" b="1">
                          <a:solidFill>
                            <a:srgbClr val="33334D"/>
                          </a:solidFill>
                          <a:sym typeface="Arial"/>
                        </a:rPr>
                        <a:t>الخدمة </a:t>
                      </a:r>
                    </a:p>
                  </a:txBody>
                  <a:tcPr marL="45720" marR="45720" anchor="ctr" horzOverflow="overflow"/>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gridSpan="4">
                  <a:txBody>
                    <a:bodyPr/>
                    <a:lstStyle/>
                    <a:p>
                      <a:pPr algn="ctr" defTabSz="457200">
                        <a:defRPr sz="1800">
                          <a:solidFill>
                            <a:srgbClr val="000000"/>
                          </a:solidFill>
                        </a:defRPr>
                      </a:pPr>
                      <a:r>
                        <a:rPr sz="2000" b="1">
                          <a:solidFill>
                            <a:srgbClr val="33334D"/>
                          </a:solidFill>
                          <a:sym typeface="Arial"/>
                        </a:rPr>
                        <a:t>الآلم</a:t>
                      </a:r>
                    </a:p>
                  </a:txBody>
                  <a:tcPr marL="45720" marR="45720" anchor="ctr" horzOverflow="overflow"/>
                </a:tc>
                <a:tc hMerge="1">
                  <a:txBody>
                    <a:bodyPr/>
                    <a:lstStyle/>
                    <a:p>
                      <a:endParaRPr lang="ar-JO"/>
                    </a:p>
                  </a:txBody>
                  <a:tcPr/>
                </a:tc>
                <a:tc hMerge="1">
                  <a:txBody>
                    <a:bodyPr/>
                    <a:lstStyle/>
                    <a:p>
                      <a:endParaRPr lang="ar-JO"/>
                    </a:p>
                  </a:txBody>
                  <a:tcPr/>
                </a:tc>
                <a:tc hMerge="1">
                  <a:txBody>
                    <a:bodyPr/>
                    <a:lstStyle/>
                    <a:p>
                      <a:endParaRPr lang="ar-JO"/>
                    </a:p>
                  </a:txBody>
                  <a:tcPr/>
                </a:tc>
                <a:extLst>
                  <a:ext uri="{0D108BD9-81ED-4DB2-BD59-A6C34878D82A}">
                    <a16:rowId xmlns:a16="http://schemas.microsoft.com/office/drawing/2014/main" val="10001"/>
                  </a:ext>
                </a:extLst>
              </a:tr>
              <a:tr h="369017">
                <a:tc gridSpan="5">
                  <a:txBody>
                    <a:bodyPr/>
                    <a:lstStyle/>
                    <a:p>
                      <a:pPr algn="ctr" defTabSz="457200">
                        <a:defRPr sz="1800">
                          <a:solidFill>
                            <a:srgbClr val="000000"/>
                          </a:solidFill>
                        </a:defRPr>
                      </a:pPr>
                      <a:r>
                        <a:rPr sz="2000" b="1">
                          <a:solidFill>
                            <a:srgbClr val="33334D"/>
                          </a:solidFill>
                          <a:sym typeface="Arial"/>
                        </a:rPr>
                        <a:t>أقوال وإشارات </a:t>
                      </a:r>
                    </a:p>
                  </a:txBody>
                  <a:tcPr marL="45720" marR="45720" anchor="ctr" horzOverflow="overflow">
                    <a:noFill/>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gridSpan="4">
                  <a:txBody>
                    <a:bodyPr/>
                    <a:lstStyle/>
                    <a:p>
                      <a:pPr algn="ctr" defTabSz="457200">
                        <a:defRPr sz="1800">
                          <a:solidFill>
                            <a:srgbClr val="000000"/>
                          </a:solidFill>
                        </a:defRPr>
                      </a:pPr>
                      <a:r>
                        <a:rPr sz="2000" b="1">
                          <a:solidFill>
                            <a:srgbClr val="33334D"/>
                          </a:solidFill>
                          <a:sym typeface="Arial"/>
                        </a:rPr>
                        <a:t>تضحية</a:t>
                      </a:r>
                    </a:p>
                  </a:txBody>
                  <a:tcPr marL="45720" marR="45720" anchor="ctr" horzOverflow="overflow">
                    <a:noFill/>
                  </a:tcPr>
                </a:tc>
                <a:tc hMerge="1">
                  <a:txBody>
                    <a:bodyPr/>
                    <a:lstStyle/>
                    <a:p>
                      <a:endParaRPr lang="ar-JO"/>
                    </a:p>
                  </a:txBody>
                  <a:tcPr/>
                </a:tc>
                <a:tc hMerge="1">
                  <a:txBody>
                    <a:bodyPr/>
                    <a:lstStyle/>
                    <a:p>
                      <a:endParaRPr lang="ar-JO"/>
                    </a:p>
                  </a:txBody>
                  <a:tcPr/>
                </a:tc>
                <a:tc hMerge="1">
                  <a:txBody>
                    <a:bodyPr/>
                    <a:lstStyle/>
                    <a:p>
                      <a:endParaRPr lang="ar-JO"/>
                    </a:p>
                  </a:txBody>
                  <a:tcPr/>
                </a:tc>
                <a:extLst>
                  <a:ext uri="{0D108BD9-81ED-4DB2-BD59-A6C34878D82A}">
                    <a16:rowId xmlns:a16="http://schemas.microsoft.com/office/drawing/2014/main" val="10002"/>
                  </a:ext>
                </a:extLst>
              </a:tr>
              <a:tr h="293720">
                <a:tc gridSpan="5">
                  <a:txBody>
                    <a:bodyPr/>
                    <a:lstStyle/>
                    <a:p>
                      <a:pPr algn="ctr" defTabSz="457200">
                        <a:defRPr sz="1800">
                          <a:solidFill>
                            <a:srgbClr val="000000"/>
                          </a:solidFill>
                        </a:defRPr>
                      </a:pPr>
                      <a:r>
                        <a:rPr sz="2000" b="1">
                          <a:solidFill>
                            <a:srgbClr val="33334D"/>
                          </a:solidFill>
                          <a:sym typeface="Arial"/>
                        </a:rPr>
                        <a:t>الجليل وبيريا</a:t>
                      </a:r>
                    </a:p>
                  </a:txBody>
                  <a:tcPr marL="45720" marR="45720" anchor="ctr" horzOverflow="overflow"/>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gridSpan="4">
                  <a:txBody>
                    <a:bodyPr/>
                    <a:lstStyle/>
                    <a:p>
                      <a:pPr algn="ctr" defTabSz="457200">
                        <a:defRPr sz="1800">
                          <a:solidFill>
                            <a:srgbClr val="000000"/>
                          </a:solidFill>
                        </a:defRPr>
                      </a:pPr>
                      <a:r>
                        <a:rPr sz="2000" b="1">
                          <a:solidFill>
                            <a:srgbClr val="33334D"/>
                          </a:solidFill>
                          <a:sym typeface="Arial"/>
                        </a:rPr>
                        <a:t>يهوذا وأرشليم </a:t>
                      </a:r>
                    </a:p>
                  </a:txBody>
                  <a:tcPr marL="45720" marR="45720" anchor="ctr" horzOverflow="overflow"/>
                </a:tc>
                <a:tc hMerge="1">
                  <a:txBody>
                    <a:bodyPr/>
                    <a:lstStyle/>
                    <a:p>
                      <a:endParaRPr lang="ar-JO"/>
                    </a:p>
                  </a:txBody>
                  <a:tcPr/>
                </a:tc>
                <a:tc hMerge="1">
                  <a:txBody>
                    <a:bodyPr/>
                    <a:lstStyle/>
                    <a:p>
                      <a:endParaRPr lang="ar-JO"/>
                    </a:p>
                  </a:txBody>
                  <a:tcPr/>
                </a:tc>
                <a:tc hMerge="1">
                  <a:txBody>
                    <a:bodyPr/>
                    <a:lstStyle/>
                    <a:p>
                      <a:endParaRPr lang="ar-JO"/>
                    </a:p>
                  </a:txBody>
                  <a:tcPr/>
                </a:tc>
                <a:extLst>
                  <a:ext uri="{0D108BD9-81ED-4DB2-BD59-A6C34878D82A}">
                    <a16:rowId xmlns:a16="http://schemas.microsoft.com/office/drawing/2014/main" val="10003"/>
                  </a:ext>
                </a:extLst>
              </a:tr>
              <a:tr h="435337">
                <a:tc gridSpan="2">
                  <a:txBody>
                    <a:bodyPr/>
                    <a:lstStyle/>
                    <a:p>
                      <a:pPr algn="ctr" defTabSz="457200">
                        <a:defRPr sz="1800">
                          <a:solidFill>
                            <a:srgbClr val="000000"/>
                          </a:solidFill>
                        </a:defRPr>
                      </a:pPr>
                      <a:r>
                        <a:rPr sz="2000" b="1">
                          <a:solidFill>
                            <a:srgbClr val="33334D"/>
                          </a:solidFill>
                          <a:sym typeface="Arial"/>
                        </a:rPr>
                        <a:t>آتٍ</a:t>
                      </a:r>
                    </a:p>
                  </a:txBody>
                  <a:tcPr marL="45720" marR="45720" anchor="ctr" horzOverflow="overflow">
                    <a:noFill/>
                  </a:tcPr>
                </a:tc>
                <a:tc hMerge="1">
                  <a:txBody>
                    <a:bodyPr/>
                    <a:lstStyle/>
                    <a:p>
                      <a:endParaRPr lang="ar-JO"/>
                    </a:p>
                  </a:txBody>
                  <a:tcPr/>
                </a:tc>
                <a:tc gridSpan="3">
                  <a:txBody>
                    <a:bodyPr/>
                    <a:lstStyle/>
                    <a:p>
                      <a:pPr algn="ctr" defTabSz="457200">
                        <a:defRPr sz="1800">
                          <a:solidFill>
                            <a:srgbClr val="000000"/>
                          </a:solidFill>
                        </a:defRPr>
                      </a:pPr>
                      <a:r>
                        <a:rPr sz="2000" b="1">
                          <a:solidFill>
                            <a:srgbClr val="33334D"/>
                          </a:solidFill>
                          <a:sym typeface="Arial"/>
                        </a:rPr>
                        <a:t>معارضة الخدمة</a:t>
                      </a:r>
                    </a:p>
                  </a:txBody>
                  <a:tcPr marL="45720" marR="45720" anchor="ctr" horzOverflow="overflow">
                    <a:noFill/>
                  </a:tcPr>
                </a:tc>
                <a:tc hMerge="1">
                  <a:txBody>
                    <a:bodyPr/>
                    <a:lstStyle/>
                    <a:p>
                      <a:endParaRPr lang="ar-JO"/>
                    </a:p>
                  </a:txBody>
                  <a:tcPr/>
                </a:tc>
                <a:tc hMerge="1">
                  <a:txBody>
                    <a:bodyPr/>
                    <a:lstStyle/>
                    <a:p>
                      <a:endParaRPr lang="ar-JO"/>
                    </a:p>
                  </a:txBody>
                  <a:tcPr/>
                </a:tc>
                <a:tc gridSpan="2">
                  <a:txBody>
                    <a:bodyPr/>
                    <a:lstStyle/>
                    <a:p>
                      <a:pPr algn="ctr" defTabSz="457200">
                        <a:defRPr sz="1800">
                          <a:solidFill>
                            <a:srgbClr val="000000"/>
                          </a:solidFill>
                        </a:defRPr>
                      </a:pPr>
                      <a:r>
                        <a:rPr sz="2000" b="1">
                          <a:solidFill>
                            <a:srgbClr val="33334D"/>
                          </a:solidFill>
                          <a:sym typeface="Arial"/>
                        </a:rPr>
                        <a:t>ضحى بنفسه </a:t>
                      </a:r>
                    </a:p>
                  </a:txBody>
                  <a:tcPr marL="45720" marR="45720" anchor="ctr" horzOverflow="overflow">
                    <a:noFill/>
                  </a:tcPr>
                </a:tc>
                <a:tc hMerge="1">
                  <a:txBody>
                    <a:bodyPr/>
                    <a:lstStyle/>
                    <a:p>
                      <a:endParaRPr lang="ar-JO"/>
                    </a:p>
                  </a:txBody>
                  <a:tcPr/>
                </a:tc>
                <a:tc gridSpan="2">
                  <a:txBody>
                    <a:bodyPr/>
                    <a:lstStyle/>
                    <a:p>
                      <a:pPr algn="ctr" defTabSz="457200">
                        <a:defRPr sz="1800">
                          <a:solidFill>
                            <a:srgbClr val="000000"/>
                          </a:solidFill>
                        </a:defRPr>
                      </a:pPr>
                      <a:r>
                        <a:rPr b="1">
                          <a:solidFill>
                            <a:srgbClr val="33334D"/>
                          </a:solidFill>
                          <a:sym typeface="Arial"/>
                        </a:rPr>
                        <a:t>القيامة </a:t>
                      </a:r>
                    </a:p>
                  </a:txBody>
                  <a:tcPr marL="45720" marR="45720" anchor="ctr" horzOverflow="overflow">
                    <a:noFill/>
                  </a:tcPr>
                </a:tc>
                <a:tc hMerge="1">
                  <a:txBody>
                    <a:bodyPr/>
                    <a:lstStyle/>
                    <a:p>
                      <a:endParaRPr lang="ar-JO"/>
                    </a:p>
                  </a:txBody>
                  <a:tcPr/>
                </a:tc>
                <a:extLst>
                  <a:ext uri="{0D108BD9-81ED-4DB2-BD59-A6C34878D82A}">
                    <a16:rowId xmlns:a16="http://schemas.microsoft.com/office/drawing/2014/main" val="10004"/>
                  </a:ext>
                </a:extLst>
              </a:tr>
              <a:tr h="435337">
                <a:tc gridSpan="2">
                  <a:txBody>
                    <a:bodyPr/>
                    <a:lstStyle/>
                    <a:p>
                      <a:pPr algn="ctr" defTabSz="457200">
                        <a:defRPr sz="1800">
                          <a:solidFill>
                            <a:srgbClr val="000000"/>
                          </a:solidFill>
                        </a:defRPr>
                      </a:pPr>
                      <a:r>
                        <a:rPr sz="2000" b="1">
                          <a:solidFill>
                            <a:srgbClr val="33334D"/>
                          </a:solidFill>
                          <a:sym typeface="Arial"/>
                        </a:rPr>
                        <a:t>١:١-٣</a:t>
                      </a:r>
                    </a:p>
                  </a:txBody>
                  <a:tcPr marL="45720" marR="45720" anchor="ctr" horzOverflow="overflow"/>
                </a:tc>
                <a:tc hMerge="1">
                  <a:txBody>
                    <a:bodyPr/>
                    <a:lstStyle/>
                    <a:p>
                      <a:endParaRPr lang="ar-JO"/>
                    </a:p>
                  </a:txBody>
                  <a:tcPr/>
                </a:tc>
                <a:tc gridSpan="3">
                  <a:txBody>
                    <a:bodyPr/>
                    <a:lstStyle/>
                    <a:p>
                      <a:pPr algn="ctr" defTabSz="457200">
                        <a:defRPr sz="1800">
                          <a:solidFill>
                            <a:srgbClr val="000000"/>
                          </a:solidFill>
                        </a:defRPr>
                      </a:pPr>
                      <a:r>
                        <a:rPr sz="2000" b="1">
                          <a:solidFill>
                            <a:srgbClr val="33334D"/>
                          </a:solidFill>
                          <a:sym typeface="Arial"/>
                        </a:rPr>
                        <a:t>١:١٤–١٠:٥٢</a:t>
                      </a:r>
                    </a:p>
                  </a:txBody>
                  <a:tcPr marL="45720" marR="45720" anchor="ctr" horzOverflow="overflow"/>
                </a:tc>
                <a:tc hMerge="1">
                  <a:txBody>
                    <a:bodyPr/>
                    <a:lstStyle/>
                    <a:p>
                      <a:endParaRPr lang="ar-JO"/>
                    </a:p>
                  </a:txBody>
                  <a:tcPr/>
                </a:tc>
                <a:tc hMerge="1">
                  <a:txBody>
                    <a:bodyPr/>
                    <a:lstStyle/>
                    <a:p>
                      <a:endParaRPr lang="ar-JO"/>
                    </a:p>
                  </a:txBody>
                  <a:tcPr/>
                </a:tc>
                <a:tc gridSpan="2">
                  <a:txBody>
                    <a:bodyPr/>
                    <a:lstStyle/>
                    <a:p>
                      <a:pPr algn="ctr" defTabSz="457200">
                        <a:defRPr sz="1800">
                          <a:solidFill>
                            <a:srgbClr val="000000"/>
                          </a:solidFill>
                        </a:defRPr>
                      </a:pPr>
                      <a:r>
                        <a:rPr sz="2000" b="1">
                          <a:solidFill>
                            <a:srgbClr val="33334D"/>
                          </a:solidFill>
                          <a:sym typeface="Arial"/>
                        </a:rPr>
                        <a:t>اصحاحات ١١ - ١٥</a:t>
                      </a:r>
                    </a:p>
                  </a:txBody>
                  <a:tcPr marL="45720" marR="45720" anchor="ctr" horzOverflow="overflow"/>
                </a:tc>
                <a:tc hMerge="1">
                  <a:txBody>
                    <a:bodyPr/>
                    <a:lstStyle/>
                    <a:p>
                      <a:endParaRPr lang="ar-JO"/>
                    </a:p>
                  </a:txBody>
                  <a:tcPr/>
                </a:tc>
                <a:tc gridSpan="2">
                  <a:txBody>
                    <a:bodyPr/>
                    <a:lstStyle/>
                    <a:p>
                      <a:pPr algn="ctr" defTabSz="457200">
                        <a:defRPr sz="1800">
                          <a:solidFill>
                            <a:srgbClr val="000000"/>
                          </a:solidFill>
                        </a:defRPr>
                      </a:pPr>
                      <a:r>
                        <a:rPr b="1">
                          <a:solidFill>
                            <a:srgbClr val="33334D"/>
                          </a:solidFill>
                          <a:sym typeface="Arial"/>
                        </a:rPr>
                        <a:t>أصحاح ١٦</a:t>
                      </a:r>
                    </a:p>
                  </a:txBody>
                  <a:tcPr marL="45720" marR="45720" anchor="ctr" horzOverflow="overflow"/>
                </a:tc>
                <a:tc hMerge="1">
                  <a:txBody>
                    <a:bodyPr/>
                    <a:lstStyle/>
                    <a:p>
                      <a:endParaRPr lang="ar-JO"/>
                    </a:p>
                  </a:txBody>
                  <a:tcPr/>
                </a:tc>
                <a:extLst>
                  <a:ext uri="{0D108BD9-81ED-4DB2-BD59-A6C34878D82A}">
                    <a16:rowId xmlns:a16="http://schemas.microsoft.com/office/drawing/2014/main" val="10005"/>
                  </a:ext>
                </a:extLst>
              </a:tr>
              <a:tr h="357097">
                <a:tc>
                  <a:txBody>
                    <a:bodyPr/>
                    <a:lstStyle/>
                    <a:p>
                      <a:pPr algn="ctr" defTabSz="457200" rtl="1">
                        <a:defRPr sz="1100" b="1">
                          <a:solidFill>
                            <a:srgbClr val="33334D"/>
                          </a:solidFill>
                          <a:sym typeface="Arial"/>
                        </a:defRPr>
                      </a:pPr>
                      <a:r>
                        <a:rPr lang="ar-SA" sz="1600"/>
                        <a:t>المعبود و يوحنا </a:t>
                      </a:r>
                    </a:p>
                    <a:p>
                      <a:pPr algn="ctr" defTabSz="457200" rtl="1">
                        <a:defRPr sz="1100" b="1">
                          <a:solidFill>
                            <a:srgbClr val="33334D"/>
                          </a:solidFill>
                          <a:sym typeface="Arial"/>
                        </a:defRPr>
                      </a:pPr>
                      <a:r>
                        <a:rPr sz="1600"/>
                        <a:t>١:١-٨</a:t>
                      </a:r>
                    </a:p>
                  </a:txBody>
                  <a:tcPr marL="0" marR="0" marT="0" marB="0" anchor="ctr" horzOverflow="overflow">
                    <a:noFill/>
                  </a:tcPr>
                </a:tc>
                <a:tc>
                  <a:txBody>
                    <a:bodyPr/>
                    <a:lstStyle/>
                    <a:p>
                      <a:pPr algn="ctr" defTabSz="457200" rtl="1">
                        <a:defRPr sz="1200" b="1">
                          <a:solidFill>
                            <a:srgbClr val="33334D"/>
                          </a:solidFill>
                          <a:sym typeface="Arial"/>
                        </a:defRPr>
                      </a:pPr>
                      <a:r>
                        <a:rPr sz="1800"/>
                        <a:t> المعمودية والتجربة </a:t>
                      </a:r>
                      <a:endParaRPr sz="3200"/>
                    </a:p>
                    <a:p>
                      <a:pPr algn="ctr" defTabSz="457200" rtl="1">
                        <a:defRPr sz="1200" b="1">
                          <a:solidFill>
                            <a:srgbClr val="33334D"/>
                          </a:solidFill>
                          <a:sym typeface="Arial"/>
                        </a:defRPr>
                      </a:pPr>
                      <a:r>
                        <a:rPr sz="1800"/>
                        <a:t>١:٩-١٣</a:t>
                      </a:r>
                    </a:p>
                  </a:txBody>
                  <a:tcPr marL="0" marR="0" marT="0" marB="0" anchor="ctr" horzOverflow="overflow">
                    <a:noFill/>
                  </a:tcPr>
                </a:tc>
                <a:tc>
                  <a:txBody>
                    <a:bodyPr/>
                    <a:lstStyle/>
                    <a:p>
                      <a:pPr algn="ctr" defTabSz="457200" rtl="1">
                        <a:defRPr sz="1200" b="1">
                          <a:solidFill>
                            <a:srgbClr val="33334D"/>
                          </a:solidFill>
                          <a:sym typeface="Arial"/>
                        </a:defRPr>
                      </a:pPr>
                      <a:r>
                        <a:rPr sz="1800"/>
                        <a:t>مأمورية</a:t>
                      </a:r>
                      <a:endParaRPr sz="3200"/>
                    </a:p>
                    <a:p>
                      <a:pPr algn="ctr" defTabSz="457200" rtl="1">
                        <a:defRPr sz="1200" b="1">
                          <a:solidFill>
                            <a:srgbClr val="33334D"/>
                          </a:solidFill>
                          <a:sym typeface="Arial"/>
                        </a:defRPr>
                      </a:pPr>
                      <a:r>
                        <a:rPr sz="1800"/>
                        <a:t>١:١٤–٢:١٢</a:t>
                      </a:r>
                      <a:endParaRPr sz="3200"/>
                    </a:p>
                  </a:txBody>
                  <a:tcPr marL="0" marR="0" marT="0" marB="0" anchor="ctr" horzOverflow="overflow">
                    <a:noFill/>
                  </a:tcPr>
                </a:tc>
                <a:tc>
                  <a:txBody>
                    <a:bodyPr/>
                    <a:lstStyle/>
                    <a:p>
                      <a:pPr algn="ctr" defTabSz="457200" rtl="1">
                        <a:defRPr sz="1200" b="1">
                          <a:solidFill>
                            <a:srgbClr val="33334D"/>
                          </a:solidFill>
                          <a:sym typeface="Arial"/>
                        </a:defRPr>
                      </a:pPr>
                      <a:r>
                        <a:rPr sz="1800"/>
                        <a:t>مقاومة</a:t>
                      </a:r>
                      <a:endParaRPr sz="3200"/>
                    </a:p>
                    <a:p>
                      <a:pPr algn="ctr" defTabSz="457200" rtl="1">
                        <a:defRPr sz="1200" b="1">
                          <a:solidFill>
                            <a:srgbClr val="33334D"/>
                          </a:solidFill>
                          <a:sym typeface="Arial"/>
                        </a:defRPr>
                      </a:pPr>
                      <a:r>
                        <a:rPr sz="1800"/>
                        <a:t>٢:١٣–٨:٢٦</a:t>
                      </a:r>
                      <a:endParaRPr lang="ar-SA" sz="1800"/>
                    </a:p>
                  </a:txBody>
                  <a:tcPr marL="0" marR="0" marT="0" marB="0" anchor="ctr" horzOverflow="overflow">
                    <a:noFill/>
                  </a:tcPr>
                </a:tc>
                <a:tc>
                  <a:txBody>
                    <a:bodyPr/>
                    <a:lstStyle/>
                    <a:p>
                      <a:pPr algn="ctr" defTabSz="457200" rtl="1">
                        <a:defRPr sz="1200" b="1">
                          <a:solidFill>
                            <a:srgbClr val="33334D"/>
                          </a:solidFill>
                          <a:sym typeface="Arial"/>
                        </a:defRPr>
                      </a:pPr>
                      <a:r>
                        <a:rPr sz="1800"/>
                        <a:t> توجيهات</a:t>
                      </a:r>
                      <a:endParaRPr sz="3200"/>
                    </a:p>
                    <a:p>
                      <a:pPr algn="ctr" defTabSz="457200" rtl="1">
                        <a:defRPr sz="1200" b="1">
                          <a:solidFill>
                            <a:srgbClr val="33334D"/>
                          </a:solidFill>
                          <a:sym typeface="Arial"/>
                        </a:defRPr>
                      </a:pPr>
                      <a:r>
                        <a:rPr sz="1800"/>
                        <a:t>٨:٢٧–</a:t>
                      </a:r>
                      <a:br>
                        <a:rPr lang="ar-SA" sz="1800"/>
                      </a:br>
                      <a:r>
                        <a:rPr sz="1800"/>
                        <a:t>١٠:٥٢</a:t>
                      </a:r>
                    </a:p>
                  </a:txBody>
                  <a:tcPr marL="0" marR="0" marT="0" marB="0" anchor="ctr" horzOverflow="overflow">
                    <a:noFill/>
                  </a:tcPr>
                </a:tc>
                <a:tc>
                  <a:txBody>
                    <a:bodyPr/>
                    <a:lstStyle/>
                    <a:p>
                      <a:pPr algn="ctr" defTabSz="457200" rtl="1">
                        <a:defRPr sz="1200" b="1">
                          <a:solidFill>
                            <a:srgbClr val="33334D"/>
                          </a:solidFill>
                          <a:sym typeface="Arial"/>
                        </a:defRPr>
                      </a:pPr>
                      <a:r>
                        <a:rPr sz="1800"/>
                        <a:t> رفض</a:t>
                      </a:r>
                      <a:endParaRPr sz="3200"/>
                    </a:p>
                    <a:p>
                      <a:pPr algn="ctr" defTabSz="457200" rtl="1">
                        <a:defRPr sz="1200" b="1">
                          <a:solidFill>
                            <a:srgbClr val="33334D"/>
                          </a:solidFill>
                          <a:sym typeface="Arial"/>
                        </a:defRPr>
                      </a:pPr>
                      <a:r>
                        <a:rPr sz="1800"/>
                        <a:t>١١–١٣</a:t>
                      </a:r>
                    </a:p>
                  </a:txBody>
                  <a:tcPr marL="0" marR="0" marT="0" marB="0" anchor="ctr" horzOverflow="overflow">
                    <a:noFill/>
                  </a:tcPr>
                </a:tc>
                <a:tc>
                  <a:txBody>
                    <a:bodyPr/>
                    <a:lstStyle/>
                    <a:p>
                      <a:pPr algn="ctr" defTabSz="457200" rtl="1">
                        <a:defRPr sz="1200" b="1">
                          <a:solidFill>
                            <a:srgbClr val="33334D"/>
                          </a:solidFill>
                          <a:sym typeface="Arial"/>
                        </a:defRPr>
                      </a:pPr>
                      <a:r>
                        <a:rPr sz="1800"/>
                        <a:t> شغف</a:t>
                      </a:r>
                      <a:endParaRPr sz="3200"/>
                    </a:p>
                    <a:p>
                      <a:pPr algn="ctr" defTabSz="457200" rtl="1">
                        <a:defRPr sz="1200" b="1">
                          <a:solidFill>
                            <a:srgbClr val="33334D"/>
                          </a:solidFill>
                          <a:sym typeface="Arial"/>
                        </a:defRPr>
                      </a:pPr>
                      <a:r>
                        <a:rPr sz="1800"/>
                        <a:t>١٤–١٥</a:t>
                      </a:r>
                    </a:p>
                  </a:txBody>
                  <a:tcPr marL="0" marR="0" marT="0" marB="0" anchor="ctr" horzOverflow="overflow">
                    <a:noFill/>
                  </a:tcPr>
                </a:tc>
                <a:tc>
                  <a:txBody>
                    <a:bodyPr/>
                    <a:lstStyle/>
                    <a:p>
                      <a:pPr algn="ctr" defTabSz="457200" rtl="1">
                        <a:defRPr sz="1100" b="1">
                          <a:solidFill>
                            <a:srgbClr val="33334D"/>
                          </a:solidFill>
                          <a:sym typeface="Arial"/>
                        </a:defRPr>
                      </a:pPr>
                      <a:r>
                        <a:rPr sz="1600"/>
                        <a:t> برهان </a:t>
                      </a:r>
                    </a:p>
                    <a:p>
                      <a:pPr algn="ctr" defTabSz="457200" rtl="1">
                        <a:defRPr sz="1100" b="1">
                          <a:solidFill>
                            <a:srgbClr val="33334D"/>
                          </a:solidFill>
                          <a:sym typeface="Arial"/>
                        </a:defRPr>
                      </a:pPr>
                      <a:r>
                        <a:rPr sz="1600"/>
                        <a:t>١٦:١-٨</a:t>
                      </a:r>
                    </a:p>
                  </a:txBody>
                  <a:tcPr marL="0" marR="0" marT="0" marB="0" anchor="ctr" horzOverflow="overflow">
                    <a:noFill/>
                  </a:tcPr>
                </a:tc>
                <a:tc>
                  <a:txBody>
                    <a:bodyPr/>
                    <a:lstStyle/>
                    <a:p>
                      <a:pPr algn="ctr" defTabSz="457200" rtl="1">
                        <a:defRPr sz="1100" b="1">
                          <a:solidFill>
                            <a:srgbClr val="33334D"/>
                          </a:solidFill>
                          <a:sym typeface="Arial"/>
                        </a:defRPr>
                      </a:pPr>
                      <a:r>
                        <a:rPr sz="1600"/>
                        <a:t>الخاتمة </a:t>
                      </a:r>
                    </a:p>
                    <a:p>
                      <a:pPr algn="ctr" defTabSz="457200" rtl="1">
                        <a:defRPr sz="1100" b="1">
                          <a:solidFill>
                            <a:srgbClr val="33334D"/>
                          </a:solidFill>
                          <a:sym typeface="Arial"/>
                        </a:defRPr>
                      </a:pPr>
                      <a:r>
                        <a:rPr sz="1600"/>
                        <a:t>١٦٩-٢٠</a:t>
                      </a:r>
                    </a:p>
                  </a:txBody>
                  <a:tcPr marL="0" marR="0" marT="0" marB="0" anchor="ctr" horzOverflow="overflow">
                    <a:noFill/>
                  </a:tcPr>
                </a:tc>
                <a:extLst>
                  <a:ext uri="{0D108BD9-81ED-4DB2-BD59-A6C34878D82A}">
                    <a16:rowId xmlns:a16="http://schemas.microsoft.com/office/drawing/2014/main" val="10006"/>
                  </a:ext>
                </a:extLst>
              </a:tr>
              <a:tr h="576821">
                <a:tc gridSpan="4">
                  <a:txBody>
                    <a:bodyPr/>
                    <a:lstStyle/>
                    <a:p>
                      <a:pPr algn="ctr" defTabSz="457200">
                        <a:defRPr sz="1800">
                          <a:solidFill>
                            <a:srgbClr val="000000"/>
                          </a:solidFill>
                        </a:defRPr>
                      </a:pPr>
                      <a:r>
                        <a:rPr sz="2000" b="1">
                          <a:solidFill>
                            <a:srgbClr val="33334D"/>
                          </a:solidFill>
                          <a:sym typeface="Arial"/>
                        </a:rPr>
                        <a:t>التأكيد على سلطان المسيح</a:t>
                      </a:r>
                    </a:p>
                  </a:txBody>
                  <a:tcPr marL="45720" marR="45720" anchor="ctr" horzOverflow="overflow"/>
                </a:tc>
                <a:tc hMerge="1">
                  <a:txBody>
                    <a:bodyPr/>
                    <a:lstStyle/>
                    <a:p>
                      <a:endParaRPr lang="ar-JO"/>
                    </a:p>
                  </a:txBody>
                  <a:tcPr/>
                </a:tc>
                <a:tc hMerge="1">
                  <a:txBody>
                    <a:bodyPr/>
                    <a:lstStyle/>
                    <a:p>
                      <a:endParaRPr lang="ar-JO"/>
                    </a:p>
                  </a:txBody>
                  <a:tcPr/>
                </a:tc>
                <a:tc hMerge="1">
                  <a:txBody>
                    <a:bodyPr/>
                    <a:lstStyle/>
                    <a:p>
                      <a:endParaRPr lang="ar-JO"/>
                    </a:p>
                  </a:txBody>
                  <a:tcPr/>
                </a:tc>
                <a:tc>
                  <a:txBody>
                    <a:bodyPr/>
                    <a:lstStyle/>
                    <a:p>
                      <a:pPr algn="ctr" defTabSz="457200">
                        <a:defRPr sz="1800">
                          <a:solidFill>
                            <a:srgbClr val="000000"/>
                          </a:solidFill>
                        </a:defRPr>
                      </a:pPr>
                      <a:r>
                        <a:rPr sz="2000" b="1">
                          <a:solidFill>
                            <a:srgbClr val="33334D"/>
                          </a:solidFill>
                          <a:sym typeface="Arial"/>
                        </a:rPr>
                        <a:t>التوتر بين السلطة والخدمة </a:t>
                      </a:r>
                    </a:p>
                  </a:txBody>
                  <a:tcPr marL="45720" marR="45720" anchor="ctr" horzOverflow="overflow"/>
                </a:tc>
                <a:tc gridSpan="4">
                  <a:txBody>
                    <a:bodyPr/>
                    <a:lstStyle/>
                    <a:p>
                      <a:pPr algn="ctr" defTabSz="457200">
                        <a:defRPr sz="1800">
                          <a:solidFill>
                            <a:srgbClr val="000000"/>
                          </a:solidFill>
                        </a:defRPr>
                      </a:pPr>
                      <a:r>
                        <a:rPr sz="2000" b="1">
                          <a:solidFill>
                            <a:srgbClr val="33334D"/>
                          </a:solidFill>
                          <a:sym typeface="Arial"/>
                        </a:rPr>
                        <a:t>التأكيد على المسيح العبد</a:t>
                      </a:r>
                    </a:p>
                  </a:txBody>
                  <a:tcPr marL="45720" marR="45720" anchor="ctr" horzOverflow="overflow"/>
                </a:tc>
                <a:tc hMerge="1">
                  <a:txBody>
                    <a:bodyPr/>
                    <a:lstStyle/>
                    <a:p>
                      <a:endParaRPr lang="ar-JO"/>
                    </a:p>
                  </a:txBody>
                  <a:tcPr/>
                </a:tc>
                <a:tc hMerge="1">
                  <a:txBody>
                    <a:bodyPr/>
                    <a:lstStyle/>
                    <a:p>
                      <a:endParaRPr lang="ar-JO"/>
                    </a:p>
                  </a:txBody>
                  <a:tcPr/>
                </a:tc>
                <a:tc hMerge="1">
                  <a:txBody>
                    <a:bodyPr/>
                    <a:lstStyle/>
                    <a:p>
                      <a:endParaRPr lang="ar-JO"/>
                    </a:p>
                  </a:txBody>
                  <a:tcPr/>
                </a:tc>
                <a:extLst>
                  <a:ext uri="{0D108BD9-81ED-4DB2-BD59-A6C34878D82A}">
                    <a16:rowId xmlns:a16="http://schemas.microsoft.com/office/drawing/2014/main" val="10007"/>
                  </a:ext>
                </a:extLst>
              </a:tr>
              <a:tr h="435337">
                <a:tc gridSpan="4">
                  <a:txBody>
                    <a:bodyPr/>
                    <a:lstStyle/>
                    <a:p>
                      <a:pPr algn="ctr" defTabSz="457200">
                        <a:defRPr sz="1800">
                          <a:solidFill>
                            <a:srgbClr val="000000"/>
                          </a:solidFill>
                        </a:defRPr>
                      </a:pPr>
                      <a:r>
                        <a:rPr sz="2000" b="1">
                          <a:solidFill>
                            <a:srgbClr val="33334D"/>
                          </a:solidFill>
                          <a:sym typeface="Arial"/>
                        </a:rPr>
                        <a:t>٣ سنوات </a:t>
                      </a:r>
                    </a:p>
                  </a:txBody>
                  <a:tcPr marL="45720" marR="45720" anchor="ctr" horzOverflow="overflow">
                    <a:noFill/>
                  </a:tcPr>
                </a:tc>
                <a:tc hMerge="1">
                  <a:txBody>
                    <a:bodyPr/>
                    <a:lstStyle/>
                    <a:p>
                      <a:endParaRPr lang="ar-JO"/>
                    </a:p>
                  </a:txBody>
                  <a:tcPr/>
                </a:tc>
                <a:tc hMerge="1">
                  <a:txBody>
                    <a:bodyPr/>
                    <a:lstStyle/>
                    <a:p>
                      <a:endParaRPr lang="ar-JO"/>
                    </a:p>
                  </a:txBody>
                  <a:tcPr/>
                </a:tc>
                <a:tc hMerge="1">
                  <a:txBody>
                    <a:bodyPr/>
                    <a:lstStyle/>
                    <a:p>
                      <a:endParaRPr lang="ar-JO"/>
                    </a:p>
                  </a:txBody>
                  <a:tcPr/>
                </a:tc>
                <a:tc>
                  <a:txBody>
                    <a:bodyPr/>
                    <a:lstStyle/>
                    <a:p>
                      <a:pPr algn="ctr" defTabSz="457200">
                        <a:defRPr sz="1800">
                          <a:solidFill>
                            <a:srgbClr val="000000"/>
                          </a:solidFill>
                        </a:defRPr>
                      </a:pPr>
                      <a:r>
                        <a:rPr sz="2000" b="1">
                          <a:solidFill>
                            <a:srgbClr val="33334D"/>
                          </a:solidFill>
                          <a:sym typeface="Arial"/>
                        </a:rPr>
                        <a:t>٦ أشهر </a:t>
                      </a:r>
                    </a:p>
                  </a:txBody>
                  <a:tcPr marL="45720" marR="45720" anchor="ctr" horzOverflow="overflow">
                    <a:noFill/>
                  </a:tcPr>
                </a:tc>
                <a:tc gridSpan="4">
                  <a:txBody>
                    <a:bodyPr/>
                    <a:lstStyle/>
                    <a:p>
                      <a:pPr algn="ctr" defTabSz="457200">
                        <a:defRPr sz="1800">
                          <a:solidFill>
                            <a:srgbClr val="000000"/>
                          </a:solidFill>
                        </a:defRPr>
                      </a:pPr>
                      <a:r>
                        <a:rPr sz="2000" b="1">
                          <a:solidFill>
                            <a:srgbClr val="33334D"/>
                          </a:solidFill>
                          <a:sym typeface="Arial"/>
                        </a:rPr>
                        <a:t>٨ أيام</a:t>
                      </a:r>
                    </a:p>
                  </a:txBody>
                  <a:tcPr marL="45720" marR="45720" anchor="ctr" horzOverflow="overflow">
                    <a:noFill/>
                  </a:tcPr>
                </a:tc>
                <a:tc hMerge="1">
                  <a:txBody>
                    <a:bodyPr/>
                    <a:lstStyle/>
                    <a:p>
                      <a:endParaRPr lang="ar-JO"/>
                    </a:p>
                  </a:txBody>
                  <a:tcPr/>
                </a:tc>
                <a:tc hMerge="1">
                  <a:txBody>
                    <a:bodyPr/>
                    <a:lstStyle/>
                    <a:p>
                      <a:endParaRPr lang="ar-JO"/>
                    </a:p>
                  </a:txBody>
                  <a:tcPr/>
                </a:tc>
                <a:tc hMerge="1">
                  <a:txBody>
                    <a:bodyPr/>
                    <a:lstStyle/>
                    <a:p>
                      <a:endParaRPr lang="ar-JO"/>
                    </a:p>
                  </a:txBody>
                  <a:tcPr/>
                </a:tc>
                <a:extLst>
                  <a:ext uri="{0D108BD9-81ED-4DB2-BD59-A6C34878D82A}">
                    <a16:rowId xmlns:a16="http://schemas.microsoft.com/office/drawing/2014/main" val="10008"/>
                  </a:ext>
                </a:extLst>
              </a:tr>
              <a:tr h="323972">
                <a:tc gridSpan="9">
                  <a:txBody>
                    <a:bodyPr/>
                    <a:lstStyle/>
                    <a:p>
                      <a:pPr algn="ctr" defTabSz="457200">
                        <a:defRPr sz="1800">
                          <a:solidFill>
                            <a:srgbClr val="000000"/>
                          </a:solidFill>
                        </a:defRPr>
                      </a:pPr>
                      <a:r>
                        <a:rPr sz="2000" b="1">
                          <a:solidFill>
                            <a:srgbClr val="33334D"/>
                          </a:solidFill>
                          <a:sym typeface="Arial"/>
                        </a:rPr>
                        <a:t>روما</a:t>
                      </a:r>
                    </a:p>
                  </a:txBody>
                  <a:tcPr marL="45720" marR="45720" anchor="ctr" horzOverflow="overflow"/>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extLst>
                  <a:ext uri="{0D108BD9-81ED-4DB2-BD59-A6C34878D82A}">
                    <a16:rowId xmlns:a16="http://schemas.microsoft.com/office/drawing/2014/main" val="10009"/>
                  </a:ext>
                </a:extLst>
              </a:tr>
              <a:tr h="608279">
                <a:tc gridSpan="9">
                  <a:txBody>
                    <a:bodyPr/>
                    <a:lstStyle/>
                    <a:p>
                      <a:pPr algn="ctr" defTabSz="457200">
                        <a:defRPr sz="1800">
                          <a:solidFill>
                            <a:srgbClr val="000000"/>
                          </a:solidFill>
                        </a:defRPr>
                      </a:pPr>
                      <a:r>
                        <a:rPr sz="2000" b="1">
                          <a:solidFill>
                            <a:srgbClr val="33334D"/>
                          </a:solidFill>
                          <a:sym typeface="Arial"/>
                        </a:rPr>
                        <a:t>كُتب ٦٤ - ٦٨ م 
يُغطي ٢٩ - ٣٣ م </a:t>
                      </a:r>
                    </a:p>
                  </a:txBody>
                  <a:tcPr marL="45720" marR="45720" anchor="ctr" horzOverflow="overflow">
                    <a:noFill/>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tc hMerge="1">
                  <a:txBody>
                    <a:bodyPr/>
                    <a:lstStyle/>
                    <a:p>
                      <a:endParaRPr lang="ar-JO"/>
                    </a:p>
                  </a:txBody>
                  <a:tcPr/>
                </a:tc>
                <a:extLst>
                  <a:ext uri="{0D108BD9-81ED-4DB2-BD59-A6C34878D82A}">
                    <a16:rowId xmlns:a16="http://schemas.microsoft.com/office/drawing/2014/main" val="10010"/>
                  </a:ext>
                </a:extLst>
              </a:tr>
            </a:tbl>
          </a:graphicData>
        </a:graphic>
      </p:graphicFrame>
      <p:sp>
        <p:nvSpPr>
          <p:cNvPr id="4466" name="Title 1"/>
          <p:cNvSpPr txBox="1">
            <a:spLocks noGrp="1"/>
          </p:cNvSpPr>
          <p:nvPr>
            <p:ph type="title" idx="4294967295"/>
          </p:nvPr>
        </p:nvSpPr>
        <p:spPr>
          <a:xfrm>
            <a:off x="2555775" y="332656"/>
            <a:ext cx="3816426" cy="484188"/>
          </a:xfrm>
          <a:prstGeom prst="rect">
            <a:avLst/>
          </a:prstGeom>
        </p:spPr>
        <p:txBody>
          <a:bodyPr lIns="45719" tIns="45719" rIns="45719" bIns="45719"/>
          <a:lstStyle>
            <a:lvl1pPr defTabSz="777240">
              <a:defRPr sz="2380">
                <a:latin typeface="ＭＳ Ｐゴシック"/>
                <a:ea typeface="ＭＳ Ｐゴシック"/>
                <a:cs typeface="ＭＳ Ｐゴシック"/>
                <a:sym typeface="ＭＳ Ｐゴシック"/>
              </a:defRPr>
            </a:lvl1pPr>
          </a:lstStyle>
          <a:p>
            <a:pPr>
              <a:defRPr>
                <a:latin typeface="+mj-lt"/>
                <a:ea typeface="+mj-ea"/>
                <a:cs typeface="+mj-cs"/>
                <a:sym typeface="Arial"/>
              </a:defRPr>
            </a:pPr>
            <a:r>
              <a:rPr>
                <a:latin typeface="ＭＳ Ｐゴシック"/>
                <a:ea typeface="ＭＳ Ｐゴシック"/>
                <a:cs typeface="ＭＳ Ｐゴシック"/>
                <a:sym typeface="ＭＳ Ｐゴシック"/>
              </a:rPr>
              <a:t>مخطط مرقس </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3" presetClass="entr" presetSubtype="16" fill="hold" grpId="0" nodeType="clickEffect">
                                  <p:stCondLst>
                                    <p:cond delay="0"/>
                                  </p:stCondLst>
                                  <p:iterate>
                                    <p:tmAbs val="0"/>
                                  </p:iterate>
                                  <p:childTnLst>
                                    <p:set>
                                      <p:cBhvr>
                                        <p:cTn id="6" fill="hold"/>
                                        <p:tgtEl>
                                          <p:spTgt spid="4466"/>
                                        </p:tgtEl>
                                        <p:attrNameLst>
                                          <p:attrName>style.visibility</p:attrName>
                                        </p:attrNameLst>
                                      </p:cBhvr>
                                      <p:to>
                                        <p:strVal val="visible"/>
                                      </p:to>
                                    </p:set>
                                    <p:anim calcmode="lin" valueType="num">
                                      <p:cBhvr>
                                        <p:cTn id="7" dur="500" fill="hold"/>
                                        <p:tgtEl>
                                          <p:spTgt spid="4466"/>
                                        </p:tgtEl>
                                        <p:attrNameLst>
                                          <p:attrName>ppt_w</p:attrName>
                                        </p:attrNameLst>
                                      </p:cBhvr>
                                      <p:tavLst>
                                        <p:tav tm="0">
                                          <p:val>
                                            <p:fltVal val="0"/>
                                          </p:val>
                                        </p:tav>
                                        <p:tav tm="100000">
                                          <p:val>
                                            <p:strVal val="#ppt_w"/>
                                          </p:val>
                                        </p:tav>
                                      </p:tavLst>
                                    </p:anim>
                                    <p:anim calcmode="lin" valueType="num">
                                      <p:cBhvr>
                                        <p:cTn id="8" dur="500" fill="hold"/>
                                        <p:tgtEl>
                                          <p:spTgt spid="4466"/>
                                        </p:tgtEl>
                                        <p:attrNameLst>
                                          <p:attrName>ppt_h</p:attrName>
                                        </p:attrNameLst>
                                      </p:cBhvr>
                                      <p:tavLst>
                                        <p:tav tm="0">
                                          <p:val>
                                            <p:fltVal val="0"/>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66" grpId="0" animBg="1" advAuto="0"/>
    </p:bldLst>
  </p:timing>
</p:sld>
</file>

<file path=ppt/slides/slide310.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216066" name="Picture 5" descr="Gethsemene.jpg">
            <a:extLst>
              <a:ext uri="{FF2B5EF4-FFF2-40B4-BE49-F238E27FC236}">
                <a16:creationId xmlns:a16="http://schemas.microsoft.com/office/drawing/2014/main" id="{6D0B0BCC-C101-6FDB-DBCE-7E573DB369C9}"/>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9050" y="0"/>
            <a:ext cx="916305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 name="Title 1">
            <a:extLst>
              <a:ext uri="{FF2B5EF4-FFF2-40B4-BE49-F238E27FC236}">
                <a16:creationId xmlns:a16="http://schemas.microsoft.com/office/drawing/2014/main" id="{E0B8662A-96D6-FD79-CB81-081ADDC59C19}"/>
              </a:ext>
            </a:extLst>
          </p:cNvPr>
          <p:cNvSpPr>
            <a:spLocks noGrp="1"/>
          </p:cNvSpPr>
          <p:nvPr>
            <p:ph type="ctrTitle"/>
          </p:nvPr>
        </p:nvSpPr>
        <p:spPr>
          <a:xfrm>
            <a:off x="-18653" y="2307"/>
            <a:ext cx="9162651" cy="1397996"/>
          </a:xfrm>
          <a:solidFill>
            <a:schemeClr val="tx1"/>
          </a:solidFill>
          <a:ln>
            <a:miter lim="800000"/>
            <a:headEnd/>
            <a:tailEnd/>
          </a:ln>
          <a:extLst>
            <a:ext uri="{909E8E84-426E-40dd-AFC4-6F175D3DCCD1}"/>
            <a:ext uri="{91240B29-F687-4f45-9708-019B960494DF}"/>
            <a:ext uri="{FAA26D3D-D897-4be2-8F04-BA451C77F1D7}"/>
          </a:extLst>
        </p:spPr>
        <p:txBody>
          <a:bodyPr/>
          <a:lstStyle/>
          <a:p>
            <a:pPr>
              <a:defRPr/>
            </a:pPr>
            <a:r>
              <a:rPr lang="ar-JO" sz="3600" b="1" dirty="0">
                <a:solidFill>
                  <a:schemeClr val="bg1"/>
                </a:solidFill>
                <a:effectLst>
                  <a:glow rad="101600">
                    <a:schemeClr val="tx1">
                      <a:alpha val="99000"/>
                    </a:schemeClr>
                  </a:glow>
                </a:effectLst>
                <a:latin typeface="Arial" panose="020B0604020202020204" pitchFamily="34" charset="0"/>
                <a:ea typeface="ＭＳ Ｐゴシック" charset="0"/>
                <a:cs typeface="Arial" panose="020B0604020202020204" pitchFamily="34" charset="0"/>
              </a:rPr>
              <a:t>النبوة</a:t>
            </a:r>
            <a:br>
              <a:rPr lang="en-US" sz="3600" b="1" dirty="0">
                <a:solidFill>
                  <a:schemeClr val="bg1"/>
                </a:solidFill>
                <a:effectLst>
                  <a:glow rad="101600">
                    <a:schemeClr val="tx1">
                      <a:alpha val="99000"/>
                    </a:schemeClr>
                  </a:glow>
                </a:effectLst>
                <a:latin typeface="Arial" panose="020B0604020202020204" pitchFamily="34" charset="0"/>
                <a:ea typeface="ＭＳ Ｐゴシック" charset="0"/>
                <a:cs typeface="Arial" panose="020B0604020202020204" pitchFamily="34" charset="0"/>
              </a:rPr>
            </a:br>
            <a:r>
              <a:rPr lang="en-US" sz="3600" b="1" dirty="0">
                <a:solidFill>
                  <a:schemeClr val="bg1"/>
                </a:solidFill>
                <a:effectLst>
                  <a:glow rad="101600">
                    <a:schemeClr val="tx1">
                      <a:alpha val="99000"/>
                    </a:schemeClr>
                  </a:glow>
                </a:effectLst>
                <a:latin typeface="Arial" panose="020B0604020202020204" pitchFamily="34" charset="0"/>
                <a:ea typeface="ＭＳ Ｐゴシック" charset="0"/>
                <a:cs typeface="Arial" panose="020B0604020202020204" pitchFamily="34" charset="0"/>
              </a:rPr>
              <a:t>(</a:t>
            </a:r>
            <a:r>
              <a:rPr lang="ar-JO" sz="3600" b="1" dirty="0">
                <a:solidFill>
                  <a:schemeClr val="bg1"/>
                </a:solidFill>
                <a:effectLst>
                  <a:glow rad="101600">
                    <a:schemeClr val="tx1">
                      <a:alpha val="99000"/>
                    </a:schemeClr>
                  </a:glow>
                </a:effectLst>
                <a:latin typeface="Arial" panose="020B0604020202020204" pitchFamily="34" charset="0"/>
                <a:ea typeface="ＭＳ Ｐゴシック" charset="0"/>
                <a:cs typeface="Arial" panose="020B0604020202020204" pitchFamily="34" charset="0"/>
              </a:rPr>
              <a:t>الرب ، الألوهية </a:t>
            </a:r>
            <a:r>
              <a:rPr lang="en-US" sz="3600" b="1" dirty="0">
                <a:solidFill>
                  <a:schemeClr val="bg1"/>
                </a:solidFill>
                <a:effectLst>
                  <a:glow rad="101600">
                    <a:schemeClr val="tx1">
                      <a:alpha val="99000"/>
                    </a:schemeClr>
                  </a:glow>
                </a:effectLst>
                <a:latin typeface="Arial" panose="020B0604020202020204" pitchFamily="34" charset="0"/>
                <a:ea typeface="ＭＳ Ｐゴシック" charset="0"/>
                <a:cs typeface="Arial" panose="020B0604020202020204" pitchFamily="34" charset="0"/>
              </a:rPr>
              <a:t>) </a:t>
            </a:r>
          </a:p>
        </p:txBody>
      </p:sp>
      <p:sp>
        <p:nvSpPr>
          <p:cNvPr id="3" name="Title 1">
            <a:extLst>
              <a:ext uri="{FF2B5EF4-FFF2-40B4-BE49-F238E27FC236}">
                <a16:creationId xmlns:a16="http://schemas.microsoft.com/office/drawing/2014/main" id="{435A2C85-1EF9-FF25-02AD-B62224FACF91}"/>
              </a:ext>
            </a:extLst>
          </p:cNvPr>
          <p:cNvSpPr txBox="1">
            <a:spLocks/>
          </p:cNvSpPr>
          <p:nvPr/>
        </p:nvSpPr>
        <p:spPr bwMode="auto">
          <a:xfrm>
            <a:off x="14288" y="1433513"/>
            <a:ext cx="9129712" cy="4394200"/>
          </a:xfrm>
          <a:prstGeom prst="rect">
            <a:avLst/>
          </a:prstGeom>
          <a:noFill/>
          <a:ln>
            <a:noFill/>
          </a:ln>
          <a:extLst>
            <a:ext uri="{909E8E84-426E-40dd-AFC4-6F175D3DCCD1}"/>
            <a:ext uri="{91240B29-F687-4f45-9708-019B960494DF}"/>
            <a:ext uri="{FAA26D3D-D897-4be2-8F04-BA451C77F1D7}"/>
          </a:extLst>
        </p:spPr>
        <p:txBody>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a:extLst>
              <a:ext uri="{FF2B5EF4-FFF2-40B4-BE49-F238E27FC236}">
                <a16:creationId xmlns:a16="http://schemas.microsoft.com/office/drawing/2014/main" id="{D8FAB42F-03F9-6FF6-6907-19F1B17EBE48}"/>
              </a:ext>
            </a:extLst>
          </p:cNvPr>
          <p:cNvSpPr txBox="1">
            <a:spLocks noChangeArrowheads="1"/>
          </p:cNvSpPr>
          <p:nvPr/>
        </p:nvSpPr>
        <p:spPr bwMode="auto">
          <a:xfrm>
            <a:off x="179512" y="1708635"/>
            <a:ext cx="8791221" cy="4096629"/>
          </a:xfrm>
          <a:prstGeom prst="rect">
            <a:avLst/>
          </a:prstGeom>
          <a:noFill/>
          <a:ln>
            <a:noFill/>
          </a:ln>
          <a:extLst>
            <a:ext uri="{909E8E84-426E-40dd-AFC4-6F175D3DCCD1}"/>
            <a:ext uri="{91240B29-F687-4f45-9708-019B960494DF}"/>
            <a:ext uri="{FAA26D3D-D897-4be2-8F04-BA451C77F1D7}"/>
          </a:extLst>
        </p:spPr>
        <p:txBody>
          <a:bodyPr anchor="ctr"/>
          <a:lstStyle>
            <a:defPPr>
              <a:defRPr lang="en-US"/>
            </a:defPPr>
            <a:lvl1pPr algn="ctr" defTabSz="457200">
              <a:defRPr sz="4400" b="1">
                <a:solidFill>
                  <a:prstClr val="white"/>
                </a:solidFill>
                <a:effectLst>
                  <a:glow rad="101600">
                    <a:prstClr val="black">
                      <a:alpha val="99000"/>
                    </a:prstClr>
                  </a:glow>
                </a:effectLst>
                <a:latin typeface="+mj-lt"/>
                <a:ea typeface="ＭＳ Ｐゴシック" charset="0"/>
                <a:cs typeface="ＭＳ Ｐゴシック" charset="0"/>
              </a:defRPr>
            </a:lvl1pPr>
            <a:lvl2pPr algn="ctr">
              <a:defRPr sz="4400">
                <a:latin typeface="Calibri" charset="0"/>
                <a:ea typeface="ＭＳ Ｐゴシック" charset="0"/>
                <a:cs typeface="ＭＳ Ｐゴシック" charset="0"/>
              </a:defRPr>
            </a:lvl2pPr>
            <a:lvl3pPr algn="ctr">
              <a:defRPr sz="4400">
                <a:latin typeface="Calibri" charset="0"/>
                <a:ea typeface="ＭＳ Ｐゴシック" charset="0"/>
                <a:cs typeface="ＭＳ Ｐゴシック" charset="0"/>
              </a:defRPr>
            </a:lvl3pPr>
            <a:lvl4pPr algn="ctr">
              <a:defRPr sz="4400">
                <a:latin typeface="Calibri" charset="0"/>
                <a:ea typeface="ＭＳ Ｐゴシック" charset="0"/>
                <a:cs typeface="ＭＳ Ｐゴシック" charset="0"/>
              </a:defRPr>
            </a:lvl4pPr>
            <a:lvl5pPr algn="ctr">
              <a:defRPr sz="4400">
                <a:latin typeface="Calibri" charset="0"/>
                <a:ea typeface="ＭＳ Ｐゴシック" charset="0"/>
                <a:cs typeface="ＭＳ Ｐゴシック" charset="0"/>
              </a:defRPr>
            </a:lvl5pPr>
            <a:lvl6pPr marL="457200" algn="ctr" fontAlgn="base">
              <a:spcBef>
                <a:spcPct val="0"/>
              </a:spcBef>
              <a:spcAft>
                <a:spcPct val="0"/>
              </a:spcAft>
              <a:defRPr sz="4400">
                <a:latin typeface="Calibri" charset="0"/>
                <a:ea typeface="ＭＳ Ｐゴシック" charset="0"/>
              </a:defRPr>
            </a:lvl6pPr>
            <a:lvl7pPr marL="914400" algn="ctr" fontAlgn="base">
              <a:spcBef>
                <a:spcPct val="0"/>
              </a:spcBef>
              <a:spcAft>
                <a:spcPct val="0"/>
              </a:spcAft>
              <a:defRPr sz="4400">
                <a:latin typeface="Calibri" charset="0"/>
                <a:ea typeface="ＭＳ Ｐゴシック" charset="0"/>
              </a:defRPr>
            </a:lvl7pPr>
            <a:lvl8pPr marL="1371600" algn="ctr" fontAlgn="base">
              <a:spcBef>
                <a:spcPct val="0"/>
              </a:spcBef>
              <a:spcAft>
                <a:spcPct val="0"/>
              </a:spcAft>
              <a:defRPr sz="4400">
                <a:latin typeface="Calibri" charset="0"/>
                <a:ea typeface="ＭＳ Ｐゴシック" charset="0"/>
              </a:defRPr>
            </a:lvl8pPr>
            <a:lvl9pPr marL="1828800" algn="ctr" fontAlgn="base">
              <a:spcBef>
                <a:spcPct val="0"/>
              </a:spcBef>
              <a:spcAft>
                <a:spcPct val="0"/>
              </a:spcAft>
              <a:defRPr sz="4400">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rPr>
              <a:t>يسوع يدعى الرب 16 مرة فقط في أربعة أصحاحات  قصيرة مثل ( 1: 8؛ 2: 19؛ 4: 8)، والتي تجعل هناك منطق عندما كان بولس على وشك الموت من أجل إعلان ألوهية يسوع.</a:t>
            </a:r>
            <a:endParaRPr kumimoji="0" lang="en-US" sz="360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216070" name="Text Box 3">
            <a:extLst>
              <a:ext uri="{FF2B5EF4-FFF2-40B4-BE49-F238E27FC236}">
                <a16:creationId xmlns:a16="http://schemas.microsoft.com/office/drawing/2014/main" id="{CFABF17D-6556-37D2-787E-B4EE0DCB98B6}"/>
              </a:ext>
            </a:extLst>
          </p:cNvPr>
          <p:cNvSpPr txBox="1">
            <a:spLocks noChangeArrowheads="1"/>
          </p:cNvSpPr>
          <p:nvPr/>
        </p:nvSpPr>
        <p:spPr bwMode="auto">
          <a:xfrm>
            <a:off x="8170863" y="44450"/>
            <a:ext cx="868362"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t>27 د</a:t>
            </a:r>
            <a:endParaRPr kumimoji="0" lang="en-US"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endParaRPr>
          </a:p>
        </p:txBody>
      </p:sp>
      <p:sp>
        <p:nvSpPr>
          <p:cNvPr id="7" name="Rectangle 2">
            <a:extLst>
              <a:ext uri="{FF2B5EF4-FFF2-40B4-BE49-F238E27FC236}">
                <a16:creationId xmlns:a16="http://schemas.microsoft.com/office/drawing/2014/main" id="{47D68589-F345-B9EA-D6C0-D1D7136799D7}"/>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تيموثاوس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7" name="WordArt 3">
            <a:extLst>
              <a:ext uri="{FF2B5EF4-FFF2-40B4-BE49-F238E27FC236}">
                <a16:creationId xmlns:a16="http://schemas.microsoft.com/office/drawing/2014/main" id="{E5684463-FFE6-1681-5952-B8585F259C17}"/>
              </a:ext>
            </a:extLst>
          </p:cNvPr>
          <p:cNvSpPr>
            <a:spLocks noChangeArrowheads="1" noChangeShapeType="1" noTextEdit="1"/>
          </p:cNvSpPr>
          <p:nvPr/>
        </p:nvSpPr>
        <p:spPr bwMode="auto">
          <a:xfrm>
            <a:off x="2767312" y="103188"/>
            <a:ext cx="4233580" cy="490537"/>
          </a:xfrm>
          <a:prstGeom prst="rect">
            <a:avLst/>
          </a:prstGeom>
        </p:spPr>
        <p:txBody>
          <a:bodyPr wrap="none" fromWordArt="1">
            <a:prstTxWarp prst="textSlantUp">
              <a:avLst>
                <a:gd name="adj" fmla="val 1606"/>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0" i="0" u="none" strike="noStrike" kern="10" cap="none" spc="0" normalizeH="0" baseline="0" noProof="0">
                <a:ln w="9525">
                  <a:solidFill>
                    <a:srgbClr val="CC99FF"/>
                  </a:solidFill>
                  <a:round/>
                  <a:headEnd/>
                  <a:tailEnd/>
                </a:ln>
                <a:solidFill>
                  <a:srgbClr val="FFFF00"/>
                </a:solidFill>
                <a:effectLst>
                  <a:glow rad="228600">
                    <a:srgbClr val="DADADA">
                      <a:lumMod val="10000"/>
                      <a:alpha val="40000"/>
                    </a:srgbClr>
                  </a:glow>
                  <a:outerShdw blurRad="63500" dist="53882" dir="2700000" algn="ctr" rotWithShape="0">
                    <a:srgbClr val="9999FF">
                      <a:alpha val="79999"/>
                    </a:srgbClr>
                  </a:outerShdw>
                </a:effectLst>
                <a:uLnTx/>
                <a:uFillTx/>
                <a:latin typeface="Impact"/>
                <a:ea typeface="Impact"/>
                <a:cs typeface="Impact"/>
              </a:rPr>
              <a:t>الخطوط العريضة </a:t>
            </a:r>
            <a:endParaRPr kumimoji="0" lang="en-US" sz="3600" b="0" i="0" u="none" strike="noStrike" kern="10" cap="none" spc="0" normalizeH="0" baseline="0" noProof="0">
              <a:ln w="9525">
                <a:solidFill>
                  <a:srgbClr val="CC99FF"/>
                </a:solidFill>
                <a:round/>
                <a:headEnd/>
                <a:tailEnd/>
              </a:ln>
              <a:solidFill>
                <a:srgbClr val="FFFF00"/>
              </a:solidFill>
              <a:effectLst>
                <a:glow rad="228600">
                  <a:srgbClr val="DADADA">
                    <a:lumMod val="10000"/>
                    <a:alpha val="40000"/>
                  </a:srgbClr>
                </a:glow>
                <a:outerShdw blurRad="63500" dist="53882" dir="2700000" algn="ctr" rotWithShape="0">
                  <a:srgbClr val="9999FF">
                    <a:alpha val="79999"/>
                  </a:srgbClr>
                </a:outerShdw>
              </a:effectLst>
              <a:uLnTx/>
              <a:uFillTx/>
              <a:latin typeface="Impact"/>
              <a:ea typeface="Impact"/>
              <a:cs typeface="Impact"/>
            </a:endParaRPr>
          </a:p>
        </p:txBody>
      </p:sp>
      <p:graphicFrame>
        <p:nvGraphicFramePr>
          <p:cNvPr id="3" name="Table 2">
            <a:extLst>
              <a:ext uri="{FF2B5EF4-FFF2-40B4-BE49-F238E27FC236}">
                <a16:creationId xmlns:a16="http://schemas.microsoft.com/office/drawing/2014/main" id="{C4F4CB95-7273-1F0A-BEE7-D27512CD6D73}"/>
              </a:ext>
            </a:extLst>
          </p:cNvPr>
          <p:cNvGraphicFramePr>
            <a:graphicFrameLocks noGrp="1"/>
          </p:cNvGraphicFramePr>
          <p:nvPr>
            <p:extLst>
              <p:ext uri="{D42A27DB-BD31-4B8C-83A1-F6EECF244321}">
                <p14:modId xmlns:p14="http://schemas.microsoft.com/office/powerpoint/2010/main" val="2939753781"/>
              </p:ext>
            </p:extLst>
          </p:nvPr>
        </p:nvGraphicFramePr>
        <p:xfrm>
          <a:off x="0" y="720725"/>
          <a:ext cx="9144000" cy="5785007"/>
        </p:xfrm>
        <a:graphic>
          <a:graphicData uri="http://schemas.openxmlformats.org/drawingml/2006/table">
            <a:tbl>
              <a:tblPr firstRow="1" bandRow="1">
                <a:tableStyleId>{775DCB02-9BB8-47FD-8907-85C794F793BA}</a:tableStyleId>
              </a:tblPr>
              <a:tblGrid>
                <a:gridCol w="2051720">
                  <a:extLst>
                    <a:ext uri="{9D8B030D-6E8A-4147-A177-3AD203B41FA5}">
                      <a16:colId xmlns:a16="http://schemas.microsoft.com/office/drawing/2014/main" val="20000"/>
                    </a:ext>
                  </a:extLst>
                </a:gridCol>
                <a:gridCol w="2016224">
                  <a:extLst>
                    <a:ext uri="{9D8B030D-6E8A-4147-A177-3AD203B41FA5}">
                      <a16:colId xmlns:a16="http://schemas.microsoft.com/office/drawing/2014/main" val="20001"/>
                    </a:ext>
                  </a:extLst>
                </a:gridCol>
                <a:gridCol w="1728192">
                  <a:extLst>
                    <a:ext uri="{9D8B030D-6E8A-4147-A177-3AD203B41FA5}">
                      <a16:colId xmlns:a16="http://schemas.microsoft.com/office/drawing/2014/main" val="20002"/>
                    </a:ext>
                  </a:extLst>
                </a:gridCol>
                <a:gridCol w="1656184">
                  <a:extLst>
                    <a:ext uri="{9D8B030D-6E8A-4147-A177-3AD203B41FA5}">
                      <a16:colId xmlns:a16="http://schemas.microsoft.com/office/drawing/2014/main" val="20003"/>
                    </a:ext>
                  </a:extLst>
                </a:gridCol>
                <a:gridCol w="1691680">
                  <a:extLst>
                    <a:ext uri="{9D8B030D-6E8A-4147-A177-3AD203B41FA5}">
                      <a16:colId xmlns:a16="http://schemas.microsoft.com/office/drawing/2014/main" val="20004"/>
                    </a:ext>
                  </a:extLst>
                </a:gridCol>
              </a:tblGrid>
              <a:tr h="618766">
                <a:tc gridSpan="5">
                  <a:txBody>
                    <a:bodyPr/>
                    <a:lstStyle/>
                    <a:p>
                      <a:pPr algn="ctr"/>
                      <a:r>
                        <a:rPr lang="ar-JO" sz="3200" b="1" i="0" kern="1200" dirty="0">
                          <a:solidFill>
                            <a:schemeClr val="tx1"/>
                          </a:solidFill>
                          <a:effectLst/>
                          <a:latin typeface="Arial" panose="020B0604020202020204" pitchFamily="34" charset="0"/>
                          <a:ea typeface="+mn-ea"/>
                          <a:cs typeface="Arial" panose="020B0604020202020204" pitchFamily="34" charset="0"/>
                        </a:rPr>
                        <a:t>صوت</a:t>
                      </a:r>
                      <a:r>
                        <a:rPr lang="ar-JO" sz="3200" b="1" i="0" kern="1200" baseline="0" dirty="0">
                          <a:solidFill>
                            <a:schemeClr val="tx1"/>
                          </a:solidFill>
                          <a:effectLst/>
                          <a:latin typeface="Arial" panose="020B0604020202020204" pitchFamily="34" charset="0"/>
                          <a:ea typeface="+mn-ea"/>
                          <a:cs typeface="Arial" panose="020B0604020202020204" pitchFamily="34" charset="0"/>
                        </a:rPr>
                        <a:t> العقيدة ضد المقاومة</a:t>
                      </a:r>
                      <a:r>
                        <a:rPr lang="en-US" sz="3200" b="1" i="0" dirty="0">
                          <a:solidFill>
                            <a:schemeClr val="tx1"/>
                          </a:solidFill>
                          <a:effectLst/>
                          <a:latin typeface="Arial" panose="020B0604020202020204" pitchFamily="34" charset="0"/>
                          <a:cs typeface="Arial" panose="020B0604020202020204" pitchFamily="34" charset="0"/>
                        </a:rPr>
                        <a:t> </a:t>
                      </a:r>
                      <a:endParaRPr lang="en-US" sz="3200" b="1" i="0" dirty="0">
                        <a:solidFill>
                          <a:schemeClr val="tx1"/>
                        </a:solidFill>
                        <a:latin typeface="Arial" panose="020B0604020202020204" pitchFamily="34" charset="0"/>
                        <a:cs typeface="Arial" panose="020B0604020202020204" pitchFamily="34" charset="0"/>
                      </a:endParaRPr>
                    </a:p>
                  </a:txBody>
                  <a:tcPr marT="45364" marB="45364">
                    <a:solidFill>
                      <a:srgbClr val="002060"/>
                    </a:solidFill>
                  </a:tcPr>
                </a:tc>
                <a:tc hMerge="1">
                  <a:txBody>
                    <a:bodyPr/>
                    <a:lstStyle/>
                    <a:p>
                      <a:endParaRPr lang="en-US"/>
                    </a:p>
                  </a:txBody>
                  <a:tcPr/>
                </a:tc>
                <a:tc hMerge="1">
                  <a:txBody>
                    <a:bodyPr/>
                    <a:lstStyle/>
                    <a:p>
                      <a:endParaRPr lang="en-US" dirty="0"/>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413312">
                <a:tc gridSpan="2">
                  <a:txBody>
                    <a:bodyPr/>
                    <a:lstStyle/>
                    <a:p>
                      <a:pPr algn="ctr">
                        <a:lnSpc>
                          <a:spcPct val="50000"/>
                        </a:lnSpc>
                        <a:spcAft>
                          <a:spcPts val="0"/>
                        </a:spcAft>
                      </a:pPr>
                      <a:r>
                        <a:rPr lang="ar-JO" sz="2400" b="1" i="0" dirty="0">
                          <a:effectLst/>
                          <a:latin typeface="Arial" panose="020B0604020202020204" pitchFamily="34" charset="0"/>
                          <a:ea typeface="Times New Roman"/>
                          <a:cs typeface="Arial" panose="020B0604020202020204" pitchFamily="34" charset="0"/>
                        </a:rPr>
                        <a:t>الثبات</a:t>
                      </a:r>
                      <a:r>
                        <a:rPr lang="ar-JO" sz="2400" b="1" i="0" baseline="0" dirty="0">
                          <a:effectLst/>
                          <a:latin typeface="Arial" panose="020B0604020202020204" pitchFamily="34" charset="0"/>
                          <a:ea typeface="Times New Roman"/>
                          <a:cs typeface="Arial" panose="020B0604020202020204" pitchFamily="34" charset="0"/>
                        </a:rPr>
                        <a:t> في التجارب الحاضرة </a:t>
                      </a:r>
                      <a:endParaRPr lang="en-US" sz="2800" b="1" i="0" dirty="0">
                        <a:effectLst/>
                        <a:latin typeface="Arial" panose="020B0604020202020204" pitchFamily="34" charset="0"/>
                        <a:ea typeface="Times New Roman"/>
                        <a:cs typeface="Arial" panose="020B0604020202020204" pitchFamily="34" charset="0"/>
                      </a:endParaRPr>
                    </a:p>
                  </a:txBody>
                  <a:tcPr marL="50800" marR="50800" marT="0" marB="0" anchor="ctr"/>
                </a:tc>
                <a:tc hMerge="1">
                  <a:txBody>
                    <a:bodyPr/>
                    <a:lstStyle/>
                    <a:p>
                      <a:endParaRPr lang="en-US"/>
                    </a:p>
                  </a:txBody>
                  <a:tcPr/>
                </a:tc>
                <a:tc gridSpan="3">
                  <a:txBody>
                    <a:bodyPr/>
                    <a:lstStyle/>
                    <a:p>
                      <a:pPr algn="ctr">
                        <a:lnSpc>
                          <a:spcPct val="50000"/>
                        </a:lnSpc>
                        <a:spcAft>
                          <a:spcPts val="0"/>
                        </a:spcAft>
                      </a:pPr>
                      <a:r>
                        <a:rPr lang="en-US" sz="2400" b="1" i="0" dirty="0">
                          <a:effectLst/>
                          <a:latin typeface="Arial" panose="020B0604020202020204" pitchFamily="34" charset="0"/>
                          <a:ea typeface="Times New Roman"/>
                          <a:cs typeface="Arial" panose="020B0604020202020204" pitchFamily="34" charset="0"/>
                        </a:rPr>
                        <a:t> </a:t>
                      </a:r>
                      <a:r>
                        <a:rPr lang="ar-JO" sz="2400" b="1" i="0" dirty="0">
                          <a:effectLst/>
                          <a:latin typeface="Arial" panose="020B0604020202020204" pitchFamily="34" charset="0"/>
                          <a:ea typeface="Times New Roman"/>
                          <a:cs typeface="Arial" panose="020B0604020202020204" pitchFamily="34" charset="0"/>
                        </a:rPr>
                        <a:t>الثبات</a:t>
                      </a:r>
                      <a:r>
                        <a:rPr lang="ar-JO" sz="2400" b="1" i="0" baseline="0" dirty="0">
                          <a:effectLst/>
                          <a:latin typeface="Arial" panose="020B0604020202020204" pitchFamily="34" charset="0"/>
                          <a:ea typeface="Times New Roman"/>
                          <a:cs typeface="Arial" panose="020B0604020202020204" pitchFamily="34" charset="0"/>
                        </a:rPr>
                        <a:t> في التجارب المستقبلية</a:t>
                      </a:r>
                      <a:endParaRPr lang="en-US" sz="2800" b="1" i="0" dirty="0">
                        <a:effectLst/>
                        <a:latin typeface="Arial" panose="020B0604020202020204" pitchFamily="34" charset="0"/>
                        <a:ea typeface="Times New Roman"/>
                        <a:cs typeface="Arial" panose="020B0604020202020204" pitchFamily="34" charset="0"/>
                      </a:endParaRPr>
                    </a:p>
                  </a:txBody>
                  <a:tcPr marL="50800" marR="50800" marT="0" marB="0" anchor="ct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639784">
                <a:tc gridSpan="2">
                  <a:txBody>
                    <a:bodyPr/>
                    <a:lstStyle/>
                    <a:p>
                      <a:pPr algn="ctr">
                        <a:lnSpc>
                          <a:spcPct val="50000"/>
                        </a:lnSpc>
                        <a:spcAft>
                          <a:spcPts val="0"/>
                        </a:spcAft>
                      </a:pPr>
                      <a:r>
                        <a:rPr lang="ar-JO" sz="2400" b="1" i="0" dirty="0">
                          <a:effectLst/>
                          <a:latin typeface="Arial" panose="020B0604020202020204" pitchFamily="34" charset="0"/>
                          <a:ea typeface="Times New Roman"/>
                          <a:cs typeface="Arial" panose="020B0604020202020204" pitchFamily="34" charset="0"/>
                        </a:rPr>
                        <a:t>الأصحاحات</a:t>
                      </a:r>
                      <a:r>
                        <a:rPr lang="ar-JO" sz="2400" b="1" i="0" baseline="0" dirty="0">
                          <a:effectLst/>
                          <a:latin typeface="Arial" panose="020B0604020202020204" pitchFamily="34" charset="0"/>
                          <a:ea typeface="Times New Roman"/>
                          <a:cs typeface="Arial" panose="020B0604020202020204" pitchFamily="34" charset="0"/>
                        </a:rPr>
                        <a:t> 1 - 2</a:t>
                      </a:r>
                      <a:endParaRPr lang="en-US" sz="2400" b="1" i="0" dirty="0">
                        <a:effectLst/>
                        <a:latin typeface="Arial" panose="020B0604020202020204" pitchFamily="34" charset="0"/>
                        <a:ea typeface="Times New Roman"/>
                        <a:cs typeface="Arial" panose="020B0604020202020204" pitchFamily="34" charset="0"/>
                      </a:endParaRPr>
                    </a:p>
                  </a:txBody>
                  <a:tcPr marL="50800" marR="50800" marT="0" marB="0" anchor="ctr"/>
                </a:tc>
                <a:tc hMerge="1">
                  <a:txBody>
                    <a:bodyPr/>
                    <a:lstStyle/>
                    <a:p>
                      <a:endParaRPr lang="en-US"/>
                    </a:p>
                  </a:txBody>
                  <a:tcPr/>
                </a:tc>
                <a:tc gridSpan="3">
                  <a:txBody>
                    <a:bodyPr/>
                    <a:lstStyle/>
                    <a:p>
                      <a:pPr algn="ctr">
                        <a:lnSpc>
                          <a:spcPct val="50000"/>
                        </a:lnSpc>
                        <a:spcAft>
                          <a:spcPts val="0"/>
                        </a:spcAft>
                      </a:pPr>
                      <a:r>
                        <a:rPr lang="ar-JO" sz="2400" b="1" i="0" dirty="0">
                          <a:effectLst/>
                          <a:latin typeface="Arial" panose="020B0604020202020204" pitchFamily="34" charset="0"/>
                          <a:ea typeface="Times New Roman"/>
                          <a:cs typeface="Arial" panose="020B0604020202020204" pitchFamily="34" charset="0"/>
                        </a:rPr>
                        <a:t>الأصحاحات</a:t>
                      </a:r>
                      <a:r>
                        <a:rPr lang="ar-JO" sz="2400" b="1" i="0" baseline="0" dirty="0">
                          <a:effectLst/>
                          <a:latin typeface="Arial" panose="020B0604020202020204" pitchFamily="34" charset="0"/>
                          <a:ea typeface="Times New Roman"/>
                          <a:cs typeface="Arial" panose="020B0604020202020204" pitchFamily="34" charset="0"/>
                        </a:rPr>
                        <a:t> 3 - 4</a:t>
                      </a:r>
                      <a:r>
                        <a:rPr lang="en-US" sz="2400" b="1" i="0" dirty="0">
                          <a:effectLst/>
                          <a:latin typeface="Arial" panose="020B0604020202020204" pitchFamily="34" charset="0"/>
                          <a:ea typeface="Times New Roman"/>
                          <a:cs typeface="Arial" panose="020B0604020202020204" pitchFamily="34" charset="0"/>
                        </a:rPr>
                        <a:t> </a:t>
                      </a:r>
                    </a:p>
                  </a:txBody>
                  <a:tcPr marL="50800" marR="50800" marT="0" marB="0" anchor="ct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2"/>
                  </a:ext>
                </a:extLst>
              </a:tr>
              <a:tr h="1043415">
                <a:tc>
                  <a:txBody>
                    <a:bodyPr/>
                    <a:lstStyle/>
                    <a:p>
                      <a:pPr algn="ctr">
                        <a:lnSpc>
                          <a:spcPct val="100000"/>
                        </a:lnSpc>
                        <a:spcAft>
                          <a:spcPts val="0"/>
                        </a:spcAft>
                      </a:pPr>
                      <a:r>
                        <a:rPr lang="en-US" sz="2000" b="1" i="0" dirty="0">
                          <a:effectLst/>
                          <a:latin typeface="Arial" panose="020B0604020202020204" pitchFamily="34" charset="0"/>
                          <a:ea typeface="Times New Roman"/>
                          <a:cs typeface="Arial" panose="020B0604020202020204" pitchFamily="34" charset="0"/>
                        </a:rPr>
                        <a:t> </a:t>
                      </a:r>
                      <a:r>
                        <a:rPr lang="ar-JO" sz="2000" b="1" i="0" dirty="0">
                          <a:effectLst/>
                          <a:latin typeface="Arial" panose="020B0604020202020204" pitchFamily="34" charset="0"/>
                          <a:ea typeface="Times New Roman"/>
                          <a:cs typeface="Arial" panose="020B0604020202020204" pitchFamily="34" charset="0"/>
                        </a:rPr>
                        <a:t>أمثلة</a:t>
                      </a:r>
                      <a:r>
                        <a:rPr lang="ar-JO" sz="2000" b="1" i="0" baseline="0" dirty="0">
                          <a:effectLst/>
                          <a:latin typeface="Arial" panose="020B0604020202020204" pitchFamily="34" charset="0"/>
                          <a:ea typeface="Times New Roman"/>
                          <a:cs typeface="Arial" panose="020B0604020202020204" pitchFamily="34" charset="0"/>
                        </a:rPr>
                        <a:t> على الأمانة </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400" b="1" i="0" dirty="0">
                          <a:effectLst/>
                          <a:latin typeface="Arial" panose="020B0604020202020204" pitchFamily="34" charset="0"/>
                          <a:ea typeface="Times New Roman"/>
                          <a:cs typeface="Arial" panose="020B0604020202020204" pitchFamily="34" charset="0"/>
                        </a:rPr>
                        <a:t>1</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en-US" sz="2000" b="1" i="0" dirty="0">
                          <a:effectLst/>
                          <a:latin typeface="Arial" panose="020B0604020202020204" pitchFamily="34" charset="0"/>
                          <a:ea typeface="Times New Roman"/>
                          <a:cs typeface="Arial" panose="020B0604020202020204" pitchFamily="34" charset="0"/>
                        </a:rPr>
                        <a:t> </a:t>
                      </a:r>
                      <a:endParaRPr lang="en-US" sz="2400" b="1" i="0" dirty="0">
                        <a:effectLst/>
                        <a:latin typeface="Arial" panose="020B0604020202020204" pitchFamily="34" charset="0"/>
                        <a:ea typeface="Times New Roman"/>
                        <a:cs typeface="Arial" panose="020B0604020202020204" pitchFamily="34" charset="0"/>
                      </a:endParaRPr>
                    </a:p>
                  </a:txBody>
                  <a:tcPr marL="50165" marR="50165" marT="0" marB="0"/>
                </a:tc>
                <a:tc>
                  <a:txBody>
                    <a:bodyPr/>
                    <a:lstStyle/>
                    <a:p>
                      <a:pPr algn="ctr">
                        <a:lnSpc>
                          <a:spcPct val="100000"/>
                        </a:lnSpc>
                        <a:spcAft>
                          <a:spcPts val="0"/>
                        </a:spcAft>
                      </a:pPr>
                      <a:r>
                        <a:rPr lang="en-US" sz="2000" b="1" i="0" dirty="0">
                          <a:effectLst/>
                          <a:latin typeface="Arial" panose="020B0604020202020204" pitchFamily="34" charset="0"/>
                          <a:ea typeface="Times New Roman"/>
                          <a:cs typeface="Arial" panose="020B0604020202020204" pitchFamily="34" charset="0"/>
                        </a:rPr>
                        <a:t> </a:t>
                      </a:r>
                      <a:r>
                        <a:rPr lang="ar-JO" sz="2000" b="1" i="0" dirty="0">
                          <a:effectLst/>
                          <a:latin typeface="Arial" panose="020B0604020202020204" pitchFamily="34" charset="0"/>
                          <a:ea typeface="Times New Roman"/>
                          <a:cs typeface="Arial" panose="020B0604020202020204" pitchFamily="34" charset="0"/>
                        </a:rPr>
                        <a:t>مميزات</a:t>
                      </a:r>
                      <a:r>
                        <a:rPr lang="ar-JO" sz="2000" b="1" i="0" baseline="0" dirty="0">
                          <a:effectLst/>
                          <a:latin typeface="Arial" panose="020B0604020202020204" pitchFamily="34" charset="0"/>
                          <a:ea typeface="Times New Roman"/>
                          <a:cs typeface="Arial" panose="020B0604020202020204" pitchFamily="34" charset="0"/>
                        </a:rPr>
                        <a:t> الأمانة</a:t>
                      </a:r>
                    </a:p>
                    <a:p>
                      <a:pPr algn="ctr">
                        <a:lnSpc>
                          <a:spcPct val="100000"/>
                        </a:lnSpc>
                        <a:spcAft>
                          <a:spcPts val="0"/>
                        </a:spcAft>
                      </a:pPr>
                      <a:r>
                        <a:rPr lang="ar-JO" sz="2000" b="1" i="0" baseline="0" dirty="0">
                          <a:effectLst/>
                          <a:latin typeface="Arial" panose="020B0604020202020204" pitchFamily="34" charset="0"/>
                          <a:ea typeface="Times New Roman"/>
                          <a:cs typeface="Arial" panose="020B0604020202020204" pitchFamily="34" charset="0"/>
                        </a:rPr>
                        <a:t>2</a:t>
                      </a:r>
                      <a:endParaRPr lang="en-US" sz="2400" b="1" i="0" dirty="0">
                        <a:effectLst/>
                        <a:latin typeface="Arial" panose="020B0604020202020204" pitchFamily="34" charset="0"/>
                        <a:ea typeface="Times New Roman"/>
                        <a:cs typeface="Arial" panose="020B0604020202020204" pitchFamily="34" charset="0"/>
                      </a:endParaRPr>
                    </a:p>
                  </a:txBody>
                  <a:tcPr marL="50165" marR="50165" marT="0" marB="0"/>
                </a:tc>
                <a:tc>
                  <a:txBody>
                    <a:bodyPr/>
                    <a:lstStyle/>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المشكلة</a:t>
                      </a:r>
                      <a:r>
                        <a:rPr lang="ar-JO" sz="2000" b="1" i="0" baseline="0" dirty="0">
                          <a:effectLst/>
                          <a:latin typeface="Arial" panose="020B0604020202020204" pitchFamily="34" charset="0"/>
                          <a:ea typeface="Times New Roman"/>
                          <a:cs typeface="Arial" panose="020B0604020202020204" pitchFamily="34" charset="0"/>
                        </a:rPr>
                        <a:t> :</a:t>
                      </a:r>
                    </a:p>
                    <a:p>
                      <a:pPr algn="ctr">
                        <a:lnSpc>
                          <a:spcPct val="100000"/>
                        </a:lnSpc>
                        <a:spcAft>
                          <a:spcPts val="0"/>
                        </a:spcAft>
                      </a:pPr>
                      <a:r>
                        <a:rPr lang="ar-JO" sz="2000" b="1" i="0" baseline="0" dirty="0">
                          <a:effectLst/>
                          <a:latin typeface="Arial" panose="020B0604020202020204" pitchFamily="34" charset="0"/>
                          <a:ea typeface="Times New Roman"/>
                          <a:cs typeface="Arial" panose="020B0604020202020204" pitchFamily="34" charset="0"/>
                        </a:rPr>
                        <a:t>الإرتداد</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3:</a:t>
                      </a:r>
                      <a:r>
                        <a:rPr lang="ar-JO" sz="2000" b="1" i="0" baseline="0" dirty="0">
                          <a:effectLst/>
                          <a:latin typeface="Arial" panose="020B0604020202020204" pitchFamily="34" charset="0"/>
                          <a:ea typeface="Times New Roman"/>
                          <a:cs typeface="Arial" panose="020B0604020202020204" pitchFamily="34" charset="0"/>
                        </a:rPr>
                        <a:t> 1 - 9</a:t>
                      </a:r>
                      <a:r>
                        <a:rPr lang="en-US" sz="2000" b="1" i="0" dirty="0">
                          <a:effectLst/>
                          <a:latin typeface="Arial" panose="020B0604020202020204" pitchFamily="34" charset="0"/>
                          <a:ea typeface="Times New Roman"/>
                          <a:cs typeface="Arial" panose="020B0604020202020204" pitchFamily="34" charset="0"/>
                        </a:rPr>
                        <a:t> </a:t>
                      </a:r>
                      <a:endParaRPr lang="en-US" sz="2400" b="1" i="0" dirty="0">
                        <a:effectLst/>
                        <a:latin typeface="Arial" panose="020B0604020202020204" pitchFamily="34" charset="0"/>
                        <a:ea typeface="Times New Roman"/>
                        <a:cs typeface="Arial" panose="020B0604020202020204" pitchFamily="34" charset="0"/>
                      </a:endParaRPr>
                    </a:p>
                  </a:txBody>
                  <a:tcPr marL="50165" marR="50165" marT="0" marB="0"/>
                </a:tc>
                <a:tc>
                  <a:txBody>
                    <a:bodyPr/>
                    <a:lstStyle/>
                    <a:p>
                      <a:pPr algn="ctr">
                        <a:lnSpc>
                          <a:spcPct val="100000"/>
                        </a:lnSpc>
                        <a:spcAft>
                          <a:spcPts val="0"/>
                        </a:spcAft>
                      </a:pPr>
                      <a:r>
                        <a:rPr lang="en-US" sz="2000" b="1" i="0" dirty="0">
                          <a:effectLst/>
                          <a:latin typeface="Arial" panose="020B0604020202020204" pitchFamily="34" charset="0"/>
                          <a:ea typeface="Times New Roman"/>
                          <a:cs typeface="Arial" panose="020B0604020202020204" pitchFamily="34" charset="0"/>
                        </a:rPr>
                        <a:t> </a:t>
                      </a:r>
                      <a:r>
                        <a:rPr lang="ar-JO" sz="2000" b="1" i="0" dirty="0">
                          <a:effectLst/>
                          <a:latin typeface="Arial" panose="020B0604020202020204" pitchFamily="34" charset="0"/>
                          <a:ea typeface="Times New Roman"/>
                          <a:cs typeface="Arial" panose="020B0604020202020204" pitchFamily="34" charset="0"/>
                        </a:rPr>
                        <a:t>الحل</a:t>
                      </a:r>
                      <a:r>
                        <a:rPr lang="ar-JO" sz="2000" b="1" i="0" baseline="0" dirty="0">
                          <a:effectLst/>
                          <a:latin typeface="Arial" panose="020B0604020202020204" pitchFamily="34" charset="0"/>
                          <a:ea typeface="Times New Roman"/>
                          <a:cs typeface="Arial" panose="020B0604020202020204" pitchFamily="34" charset="0"/>
                        </a:rPr>
                        <a:t> :</a:t>
                      </a:r>
                    </a:p>
                    <a:p>
                      <a:pPr algn="ctr">
                        <a:lnSpc>
                          <a:spcPct val="100000"/>
                        </a:lnSpc>
                        <a:spcAft>
                          <a:spcPts val="0"/>
                        </a:spcAft>
                      </a:pPr>
                      <a:r>
                        <a:rPr lang="ar-JO" sz="2000" b="1" i="0" baseline="0" dirty="0">
                          <a:effectLst/>
                          <a:latin typeface="Arial" panose="020B0604020202020204" pitchFamily="34" charset="0"/>
                          <a:ea typeface="Times New Roman"/>
                          <a:cs typeface="Arial" panose="020B0604020202020204" pitchFamily="34" charset="0"/>
                        </a:rPr>
                        <a:t>اكرز بالكلمة</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3:</a:t>
                      </a:r>
                      <a:r>
                        <a:rPr lang="ar-JO" sz="2000" b="1" i="0" baseline="0" dirty="0">
                          <a:effectLst/>
                          <a:latin typeface="Arial" panose="020B0604020202020204" pitchFamily="34" charset="0"/>
                          <a:ea typeface="Times New Roman"/>
                          <a:cs typeface="Arial" panose="020B0604020202020204" pitchFamily="34" charset="0"/>
                        </a:rPr>
                        <a:t> 10- 4: 5</a:t>
                      </a:r>
                      <a:r>
                        <a:rPr lang="en-US" sz="2000" b="1" i="0" dirty="0">
                          <a:effectLst/>
                          <a:latin typeface="Arial" panose="020B0604020202020204" pitchFamily="34" charset="0"/>
                          <a:ea typeface="Times New Roman"/>
                          <a:cs typeface="Arial" panose="020B0604020202020204" pitchFamily="34" charset="0"/>
                        </a:rPr>
                        <a:t>  </a:t>
                      </a:r>
                    </a:p>
                  </a:txBody>
                  <a:tcPr marL="50165" marR="50165" marT="0" marB="0"/>
                </a:tc>
                <a:tc>
                  <a:txBody>
                    <a:bodyPr/>
                    <a:lstStyle/>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أمل</a:t>
                      </a:r>
                      <a:r>
                        <a:rPr lang="ar-JO" sz="2000" b="1" i="0" baseline="0" dirty="0">
                          <a:effectLst/>
                          <a:latin typeface="Arial" panose="020B0604020202020204" pitchFamily="34" charset="0"/>
                          <a:ea typeface="Times New Roman"/>
                          <a:cs typeface="Arial" panose="020B0604020202020204" pitchFamily="34" charset="0"/>
                        </a:rPr>
                        <a:t> بولس</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4:</a:t>
                      </a:r>
                      <a:r>
                        <a:rPr lang="ar-JO" sz="2000" b="1" i="0" baseline="0" dirty="0">
                          <a:effectLst/>
                          <a:latin typeface="Arial" panose="020B0604020202020204" pitchFamily="34" charset="0"/>
                          <a:ea typeface="Times New Roman"/>
                          <a:cs typeface="Arial" panose="020B0604020202020204" pitchFamily="34" charset="0"/>
                        </a:rPr>
                        <a:t> 6- 22</a:t>
                      </a:r>
                      <a:endParaRPr lang="en-US" sz="2400" b="1" i="0" dirty="0">
                        <a:effectLst/>
                        <a:latin typeface="Arial" panose="020B0604020202020204" pitchFamily="34" charset="0"/>
                        <a:ea typeface="Times New Roman"/>
                        <a:cs typeface="Arial" panose="020B0604020202020204" pitchFamily="34" charset="0"/>
                      </a:endParaRPr>
                    </a:p>
                  </a:txBody>
                  <a:tcPr marL="50165" marR="50165" marT="0" marB="0"/>
                </a:tc>
                <a:extLst>
                  <a:ext uri="{0D108BD9-81ED-4DB2-BD59-A6C34878D82A}">
                    <a16:rowId xmlns:a16="http://schemas.microsoft.com/office/drawing/2014/main" val="10003"/>
                  </a:ext>
                </a:extLst>
              </a:tr>
              <a:tr h="2282470">
                <a:tc>
                  <a:txBody>
                    <a:bodyPr/>
                    <a:lstStyle/>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أفنيكي</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لوئيس</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بولس</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أونيسيفورس</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en-US" sz="2000" b="1" i="0" dirty="0">
                          <a:effectLst/>
                          <a:latin typeface="Arial" panose="020B0604020202020204" pitchFamily="34" charset="0"/>
                          <a:ea typeface="Times New Roman"/>
                          <a:cs typeface="Arial" panose="020B0604020202020204" pitchFamily="34" charset="0"/>
                        </a:rPr>
                        <a:t> </a:t>
                      </a:r>
                      <a:endParaRPr lang="en-US" sz="2400" b="1" i="0" dirty="0">
                        <a:effectLst/>
                        <a:latin typeface="Arial" panose="020B0604020202020204" pitchFamily="34" charset="0"/>
                        <a:ea typeface="Times New Roman"/>
                        <a:cs typeface="Arial" panose="020B0604020202020204" pitchFamily="34" charset="0"/>
                      </a:endParaRPr>
                    </a:p>
                  </a:txBody>
                  <a:tcPr marL="50165" marR="50165" marT="0" marB="0"/>
                </a:tc>
                <a:tc>
                  <a:txBody>
                    <a:bodyPr/>
                    <a:lstStyle/>
                    <a:p>
                      <a:pPr algn="ctr">
                        <a:lnSpc>
                          <a:spcPct val="100000"/>
                        </a:lnSpc>
                        <a:spcAft>
                          <a:spcPts val="0"/>
                        </a:spcAft>
                      </a:pPr>
                      <a:r>
                        <a:rPr lang="en-US" sz="2000" b="1" i="0" dirty="0">
                          <a:effectLst/>
                          <a:latin typeface="Arial" panose="020B0604020202020204" pitchFamily="34" charset="0"/>
                          <a:ea typeface="Times New Roman"/>
                          <a:cs typeface="Arial" panose="020B0604020202020204" pitchFamily="34" charset="0"/>
                        </a:rPr>
                        <a:t> </a:t>
                      </a:r>
                      <a:r>
                        <a:rPr lang="ar-JO" sz="2000" b="1" i="0" dirty="0">
                          <a:effectLst/>
                          <a:latin typeface="Arial" panose="020B0604020202020204" pitchFamily="34" charset="0"/>
                          <a:ea typeface="Times New Roman"/>
                          <a:cs typeface="Arial" panose="020B0604020202020204" pitchFamily="34" charset="0"/>
                        </a:rPr>
                        <a:t>التلمذة</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فكر</a:t>
                      </a:r>
                      <a:r>
                        <a:rPr lang="ar-JO" sz="2000" b="1" i="0" baseline="0" dirty="0">
                          <a:effectLst/>
                          <a:latin typeface="Arial" panose="020B0604020202020204" pitchFamily="34" charset="0"/>
                          <a:ea typeface="Times New Roman"/>
                          <a:cs typeface="Arial" panose="020B0604020202020204" pitchFamily="34" charset="0"/>
                        </a:rPr>
                        <a:t> واحد</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مطيع</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مجتهد</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كتابي</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مقدس</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وديع</a:t>
                      </a:r>
                      <a:r>
                        <a:rPr lang="en-US" sz="2000" b="1" i="0" dirty="0">
                          <a:effectLst/>
                          <a:latin typeface="Arial" panose="020B0604020202020204" pitchFamily="34" charset="0"/>
                          <a:ea typeface="Times New Roman"/>
                          <a:cs typeface="Arial" panose="020B0604020202020204" pitchFamily="34" charset="0"/>
                        </a:rPr>
                        <a:t> </a:t>
                      </a:r>
                      <a:endParaRPr lang="en-US" sz="2400" b="1" i="0" dirty="0">
                        <a:effectLst/>
                        <a:latin typeface="Arial" panose="020B0604020202020204" pitchFamily="34" charset="0"/>
                        <a:ea typeface="Times New Roman"/>
                        <a:cs typeface="Arial" panose="020B0604020202020204" pitchFamily="34" charset="0"/>
                      </a:endParaRPr>
                    </a:p>
                  </a:txBody>
                  <a:tcPr marL="50165" marR="50165" marT="0" marB="0"/>
                </a:tc>
                <a:tc>
                  <a:txBody>
                    <a:bodyPr/>
                    <a:lstStyle/>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عدم</a:t>
                      </a:r>
                      <a:r>
                        <a:rPr lang="ar-JO" sz="2000" b="1" i="0" baseline="0" dirty="0">
                          <a:effectLst/>
                          <a:latin typeface="Arial" panose="020B0604020202020204" pitchFamily="34" charset="0"/>
                          <a:ea typeface="Times New Roman"/>
                          <a:cs typeface="Arial" panose="020B0604020202020204" pitchFamily="34" charset="0"/>
                        </a:rPr>
                        <a:t> التقوى</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النفاق</a:t>
                      </a:r>
                      <a:r>
                        <a:rPr lang="ar-JO" sz="2000" b="1" i="0" baseline="0" dirty="0">
                          <a:effectLst/>
                          <a:latin typeface="Arial" panose="020B0604020202020204" pitchFamily="34" charset="0"/>
                          <a:ea typeface="Times New Roman"/>
                          <a:cs typeface="Arial" panose="020B0604020202020204" pitchFamily="34" charset="0"/>
                        </a:rPr>
                        <a:t> والرياء</a:t>
                      </a:r>
                      <a:endParaRPr lang="en-US" sz="2400" b="1" i="0" dirty="0">
                        <a:effectLst/>
                        <a:latin typeface="Arial" panose="020B0604020202020204" pitchFamily="34" charset="0"/>
                        <a:ea typeface="Times New Roman"/>
                        <a:cs typeface="Arial" panose="020B0604020202020204" pitchFamily="34" charset="0"/>
                      </a:endParaRPr>
                    </a:p>
                  </a:txBody>
                  <a:tcPr marL="50165" marR="50165" marT="0" marB="0"/>
                </a:tc>
                <a:tc>
                  <a:txBody>
                    <a:bodyPr/>
                    <a:lstStyle/>
                    <a:p>
                      <a:pPr algn="ctr">
                        <a:lnSpc>
                          <a:spcPct val="100000"/>
                        </a:lnSpc>
                        <a:spcAft>
                          <a:spcPts val="0"/>
                        </a:spcAft>
                      </a:pPr>
                      <a:r>
                        <a:rPr lang="en-US" sz="2000" b="1" i="0" dirty="0">
                          <a:effectLst/>
                          <a:latin typeface="Arial" panose="020B0604020202020204" pitchFamily="34" charset="0"/>
                          <a:ea typeface="Times New Roman"/>
                          <a:cs typeface="Arial" panose="020B0604020202020204" pitchFamily="34" charset="0"/>
                        </a:rPr>
                        <a:t> </a:t>
                      </a:r>
                      <a:r>
                        <a:rPr lang="ar-JO" sz="2000" b="1" i="0" dirty="0">
                          <a:effectLst/>
                          <a:latin typeface="Arial" panose="020B0604020202020204" pitchFamily="34" charset="0"/>
                          <a:ea typeface="Times New Roman"/>
                          <a:cs typeface="Arial" panose="020B0604020202020204" pitchFamily="34" charset="0"/>
                        </a:rPr>
                        <a:t>الوعظ</a:t>
                      </a: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الثبات</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التوبيخ</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التشجيع</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الكرازة</a:t>
                      </a:r>
                      <a:r>
                        <a:rPr lang="en-US" sz="2000" b="1" i="0" dirty="0">
                          <a:effectLst/>
                          <a:latin typeface="Arial" panose="020B0604020202020204" pitchFamily="34" charset="0"/>
                          <a:ea typeface="Times New Roman"/>
                          <a:cs typeface="Arial" panose="020B0604020202020204" pitchFamily="34" charset="0"/>
                        </a:rPr>
                        <a:t> </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en-US" sz="2000" b="1" i="0" dirty="0">
                          <a:effectLst/>
                          <a:latin typeface="Arial" panose="020B0604020202020204" pitchFamily="34" charset="0"/>
                          <a:ea typeface="Times New Roman"/>
                          <a:cs typeface="Arial" panose="020B0604020202020204" pitchFamily="34" charset="0"/>
                        </a:rPr>
                        <a:t> </a:t>
                      </a:r>
                      <a:endParaRPr lang="en-US" sz="2400" b="1" i="0" dirty="0">
                        <a:effectLst/>
                        <a:latin typeface="Arial" panose="020B0604020202020204" pitchFamily="34" charset="0"/>
                        <a:ea typeface="Times New Roman"/>
                        <a:cs typeface="Arial" panose="020B0604020202020204" pitchFamily="34" charset="0"/>
                      </a:endParaRPr>
                    </a:p>
                  </a:txBody>
                  <a:tcPr marL="50165" marR="50165" marT="0" marB="0"/>
                </a:tc>
                <a:tc>
                  <a:txBody>
                    <a:bodyPr/>
                    <a:lstStyle/>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استشهاد</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خيانات</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تحيات</a:t>
                      </a:r>
                      <a:endParaRPr lang="en-US" sz="2400" b="1" i="0" dirty="0">
                        <a:effectLst/>
                        <a:latin typeface="Arial" panose="020B0604020202020204" pitchFamily="34" charset="0"/>
                        <a:ea typeface="Times New Roman"/>
                        <a:cs typeface="Arial" panose="020B0604020202020204" pitchFamily="34" charset="0"/>
                      </a:endParaRPr>
                    </a:p>
                    <a:p>
                      <a:pPr algn="ctr">
                        <a:lnSpc>
                          <a:spcPct val="100000"/>
                        </a:lnSpc>
                        <a:spcAft>
                          <a:spcPts val="0"/>
                        </a:spcAft>
                      </a:pPr>
                      <a:r>
                        <a:rPr lang="ar-JO" sz="2000" b="1" i="0" dirty="0">
                          <a:effectLst/>
                          <a:latin typeface="Arial" panose="020B0604020202020204" pitchFamily="34" charset="0"/>
                          <a:ea typeface="Times New Roman"/>
                          <a:cs typeface="Arial" panose="020B0604020202020204" pitchFamily="34" charset="0"/>
                        </a:rPr>
                        <a:t>مباركة</a:t>
                      </a:r>
                      <a:endParaRPr lang="en-US" sz="2400" b="1" i="0" dirty="0">
                        <a:effectLst/>
                        <a:latin typeface="Arial" panose="020B0604020202020204" pitchFamily="34" charset="0"/>
                        <a:ea typeface="Times New Roman"/>
                        <a:cs typeface="Arial" panose="020B0604020202020204" pitchFamily="34" charset="0"/>
                      </a:endParaRPr>
                    </a:p>
                  </a:txBody>
                  <a:tcPr marL="50165" marR="50165" marT="0" marB="0"/>
                </a:tc>
                <a:extLst>
                  <a:ext uri="{0D108BD9-81ED-4DB2-BD59-A6C34878D82A}">
                    <a16:rowId xmlns:a16="http://schemas.microsoft.com/office/drawing/2014/main" val="10004"/>
                  </a:ext>
                </a:extLst>
              </a:tr>
              <a:tr h="393630">
                <a:tc gridSpan="5">
                  <a:txBody>
                    <a:bodyPr/>
                    <a:lstStyle/>
                    <a:p>
                      <a:pPr algn="ctr">
                        <a:lnSpc>
                          <a:spcPct val="100000"/>
                        </a:lnSpc>
                        <a:spcAft>
                          <a:spcPts val="0"/>
                        </a:spcAft>
                      </a:pPr>
                      <a:r>
                        <a:rPr lang="ar-JO" sz="2400" b="1" i="0" dirty="0">
                          <a:effectLst/>
                          <a:latin typeface="Arial" panose="020B0604020202020204" pitchFamily="34" charset="0"/>
                          <a:ea typeface="Times New Roman"/>
                          <a:cs typeface="Arial" panose="020B0604020202020204" pitchFamily="34" charset="0"/>
                        </a:rPr>
                        <a:t>روما</a:t>
                      </a:r>
                      <a:r>
                        <a:rPr lang="ar-JO" sz="2400" b="1" i="0" baseline="0" dirty="0">
                          <a:effectLst/>
                          <a:latin typeface="Arial" panose="020B0604020202020204" pitchFamily="34" charset="0"/>
                          <a:ea typeface="Times New Roman"/>
                          <a:cs typeface="Arial" panose="020B0604020202020204" pitchFamily="34" charset="0"/>
                        </a:rPr>
                        <a:t> إلى أفسس</a:t>
                      </a:r>
                      <a:endParaRPr lang="en-US" sz="2400" b="1" i="0" dirty="0">
                        <a:effectLst/>
                        <a:latin typeface="Arial" panose="020B0604020202020204" pitchFamily="34" charset="0"/>
                        <a:ea typeface="Times New Roman"/>
                        <a:cs typeface="Arial" panose="020B0604020202020204" pitchFamily="34" charset="0"/>
                      </a:endParaRPr>
                    </a:p>
                  </a:txBody>
                  <a:tcPr marL="50165" marR="50165" marT="0" marB="0"/>
                </a:tc>
                <a:tc hMerge="1">
                  <a:txBody>
                    <a:bodyPr/>
                    <a:lstStyle/>
                    <a:p>
                      <a:pPr algn="ctr">
                        <a:lnSpc>
                          <a:spcPct val="100000"/>
                        </a:lnSpc>
                        <a:spcAft>
                          <a:spcPts val="0"/>
                        </a:spcAft>
                      </a:pPr>
                      <a:endParaRPr lang="en-US" sz="1400" dirty="0">
                        <a:effectLst/>
                        <a:latin typeface="+mn-lt"/>
                        <a:ea typeface="Times New Roman"/>
                        <a:cs typeface="Times New Roman"/>
                      </a:endParaRPr>
                    </a:p>
                  </a:txBody>
                  <a:tcPr marL="50165" marR="50165" marT="0" marB="0"/>
                </a:tc>
                <a:tc hMerge="1">
                  <a:txBody>
                    <a:bodyPr/>
                    <a:lstStyle/>
                    <a:p>
                      <a:pPr algn="ctr">
                        <a:lnSpc>
                          <a:spcPct val="100000"/>
                        </a:lnSpc>
                        <a:spcAft>
                          <a:spcPts val="0"/>
                        </a:spcAft>
                      </a:pPr>
                      <a:endParaRPr lang="en-US" sz="1400" dirty="0">
                        <a:effectLst/>
                        <a:latin typeface="+mn-lt"/>
                        <a:ea typeface="Times New Roman"/>
                        <a:cs typeface="Times New Roman"/>
                      </a:endParaRPr>
                    </a:p>
                  </a:txBody>
                  <a:tcPr marL="50165" marR="50165" marT="0" marB="0"/>
                </a:tc>
                <a:tc hMerge="1">
                  <a:txBody>
                    <a:bodyPr/>
                    <a:lstStyle/>
                    <a:p>
                      <a:pPr algn="ctr">
                        <a:lnSpc>
                          <a:spcPct val="100000"/>
                        </a:lnSpc>
                        <a:spcAft>
                          <a:spcPts val="0"/>
                        </a:spcAft>
                      </a:pPr>
                      <a:endParaRPr lang="en-US" sz="1400" dirty="0">
                        <a:effectLst/>
                        <a:latin typeface="+mn-lt"/>
                        <a:ea typeface="Times New Roman"/>
                        <a:cs typeface="Times New Roman"/>
                      </a:endParaRPr>
                    </a:p>
                  </a:txBody>
                  <a:tcPr marL="50165" marR="50165" marT="0" marB="0"/>
                </a:tc>
                <a:tc hMerge="1">
                  <a:txBody>
                    <a:bodyPr/>
                    <a:lstStyle/>
                    <a:p>
                      <a:pPr algn="ctr">
                        <a:lnSpc>
                          <a:spcPct val="100000"/>
                        </a:lnSpc>
                        <a:spcAft>
                          <a:spcPts val="0"/>
                        </a:spcAft>
                      </a:pPr>
                      <a:endParaRPr lang="en-US" sz="1400" dirty="0">
                        <a:effectLst/>
                        <a:latin typeface="+mn-lt"/>
                        <a:ea typeface="Times New Roman"/>
                        <a:cs typeface="Times New Roman"/>
                      </a:endParaRPr>
                    </a:p>
                  </a:txBody>
                  <a:tcPr marL="50165" marR="50165" marT="0" marB="0"/>
                </a:tc>
                <a:extLst>
                  <a:ext uri="{0D108BD9-81ED-4DB2-BD59-A6C34878D82A}">
                    <a16:rowId xmlns:a16="http://schemas.microsoft.com/office/drawing/2014/main" val="10005"/>
                  </a:ext>
                </a:extLst>
              </a:tr>
              <a:tr h="393630">
                <a:tc gridSpan="5">
                  <a:txBody>
                    <a:bodyPr/>
                    <a:lstStyle/>
                    <a:p>
                      <a:pPr algn="ctr">
                        <a:lnSpc>
                          <a:spcPct val="100000"/>
                        </a:lnSpc>
                        <a:spcAft>
                          <a:spcPts val="0"/>
                        </a:spcAft>
                      </a:pPr>
                      <a:r>
                        <a:rPr lang="ar-JO" sz="2400" b="1" i="0" dirty="0">
                          <a:effectLst/>
                          <a:latin typeface="Arial" panose="020B0604020202020204" pitchFamily="34" charset="0"/>
                          <a:ea typeface="Times New Roman"/>
                          <a:cs typeface="Arial" panose="020B0604020202020204" pitchFamily="34" charset="0"/>
                        </a:rPr>
                        <a:t>خريف</a:t>
                      </a:r>
                      <a:r>
                        <a:rPr lang="ar-JO" sz="2400" b="1" i="0" baseline="0" dirty="0">
                          <a:effectLst/>
                          <a:latin typeface="Arial" panose="020B0604020202020204" pitchFamily="34" charset="0"/>
                          <a:ea typeface="Times New Roman"/>
                          <a:cs typeface="Arial" panose="020B0604020202020204" pitchFamily="34" charset="0"/>
                        </a:rPr>
                        <a:t> 67 ب. م ( السجن الروماني الثاني )</a:t>
                      </a:r>
                      <a:endParaRPr lang="en-US" sz="2400" b="1" i="0" dirty="0">
                        <a:effectLst/>
                        <a:latin typeface="Arial" panose="020B0604020202020204" pitchFamily="34" charset="0"/>
                        <a:ea typeface="Times New Roman"/>
                        <a:cs typeface="Arial" panose="020B0604020202020204" pitchFamily="34" charset="0"/>
                      </a:endParaRPr>
                    </a:p>
                  </a:txBody>
                  <a:tcPr marL="50165" marR="50165" marT="0" marB="0"/>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6"/>
                  </a:ext>
                </a:extLst>
              </a:tr>
            </a:tbl>
          </a:graphicData>
        </a:graphic>
      </p:graphicFrame>
      <p:sp>
        <p:nvSpPr>
          <p:cNvPr id="5" name="Text Box 24">
            <a:extLst>
              <a:ext uri="{FF2B5EF4-FFF2-40B4-BE49-F238E27FC236}">
                <a16:creationId xmlns:a16="http://schemas.microsoft.com/office/drawing/2014/main" id="{9BDCC802-17FD-EAE0-2D91-34F4DA4FD725}"/>
              </a:ext>
            </a:extLst>
          </p:cNvPr>
          <p:cNvSpPr txBox="1">
            <a:spLocks noChangeArrowheads="1"/>
          </p:cNvSpPr>
          <p:nvPr/>
        </p:nvSpPr>
        <p:spPr bwMode="auto">
          <a:xfrm>
            <a:off x="8431213" y="65088"/>
            <a:ext cx="703262" cy="461962"/>
          </a:xfrm>
          <a:prstGeom prst="rect">
            <a:avLst/>
          </a:prstGeom>
          <a:noFill/>
          <a:ln>
            <a:noFill/>
          </a:ln>
          <a:extLst>
            <a:ext uri="{909E8E84-426E-40dd-AFC4-6F175D3DCCD1}"/>
            <a:ext uri="{91240B29-F687-4f45-9708-019B960494DF}"/>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237</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
        <p:nvSpPr>
          <p:cNvPr id="2" name="Title 1">
            <a:extLst>
              <a:ext uri="{FF2B5EF4-FFF2-40B4-BE49-F238E27FC236}">
                <a16:creationId xmlns:a16="http://schemas.microsoft.com/office/drawing/2014/main" id="{64395155-A485-BFCD-84C1-695378FC61D0}"/>
              </a:ext>
            </a:extLst>
          </p:cNvPr>
          <p:cNvSpPr>
            <a:spLocks noGrp="1"/>
          </p:cNvSpPr>
          <p:nvPr>
            <p:ph type="ctrTitle" sz="quarter"/>
          </p:nvPr>
        </p:nvSpPr>
        <p:spPr>
          <a:xfrm>
            <a:off x="0" y="23813"/>
            <a:ext cx="2917825" cy="628650"/>
          </a:xfrm>
        </p:spPr>
        <p:txBody>
          <a:bodyPr/>
          <a:lstStyle/>
          <a:p>
            <a:pPr algn="l"/>
            <a:r>
              <a:rPr lang="ar-SA" altLang="en-US" sz="3200" dirty="0">
                <a:solidFill>
                  <a:schemeClr val="tx1"/>
                </a:solidFill>
              </a:rPr>
              <a:t>٢ تيموثاوس</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0" presetClass="entr" presetSubtype="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edge">
                                      <p:cBhvr>
                                        <p:cTn id="7"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3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18114" name="Picture 5">
            <a:extLst>
              <a:ext uri="{FF2B5EF4-FFF2-40B4-BE49-F238E27FC236}">
                <a16:creationId xmlns:a16="http://schemas.microsoft.com/office/drawing/2014/main" id="{56EB2467-B55D-14FF-6E96-3CA5E79A3677}"/>
              </a:ext>
            </a:extLst>
          </p:cNvPr>
          <p:cNvPicPr>
            <a:picLocks noChangeAspect="1" noChangeArrowheads="1"/>
          </p:cNvPicPr>
          <p:nvPr/>
        </p:nvPicPr>
        <p:blipFill>
          <a:blip r:embed="rId2">
            <a:extLst>
              <a:ext uri="{28A0092B-C50C-407E-A947-70E740481C1C}">
                <a14:useLocalDpi xmlns:a14="http://schemas.microsoft.com/office/drawing/2010/main" val="0"/>
              </a:ext>
            </a:extLst>
          </a:blip>
          <a:srcRect t="33939" r="11064" b="16365"/>
          <a:stretch>
            <a:fillRect/>
          </a:stretch>
        </p:blipFill>
        <p:spPr bwMode="auto">
          <a:xfrm>
            <a:off x="1219200" y="985838"/>
            <a:ext cx="7924800" cy="587216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3">
            <a:extLst>
              <a:ext uri="{FF2B5EF4-FFF2-40B4-BE49-F238E27FC236}">
                <a16:creationId xmlns:a16="http://schemas.microsoft.com/office/drawing/2014/main" id="{21DD3E4C-9A36-C862-88F3-7D3EACA1558F}"/>
              </a:ext>
            </a:extLst>
          </p:cNvPr>
          <p:cNvSpPr txBox="1">
            <a:spLocks noChangeArrowheads="1"/>
          </p:cNvSpPr>
          <p:nvPr/>
        </p:nvSpPr>
        <p:spPr bwMode="auto">
          <a:xfrm>
            <a:off x="0" y="6335713"/>
            <a:ext cx="9144000" cy="522287"/>
          </a:xfrm>
          <a:prstGeom prst="rect">
            <a:avLst/>
          </a:prstGeom>
          <a:solidFill>
            <a:schemeClr val="tx1"/>
          </a:solidFill>
          <a:ln>
            <a:noFill/>
          </a:ln>
          <a:effectLst>
            <a:outerShdw blurRad="63500" dist="35921" dir="2700000" algn="ctr" rotWithShape="0">
              <a:srgbClr val="808080">
                <a:alpha val="74998"/>
              </a:srgbClr>
            </a:outerShdw>
          </a:effectLst>
          <a:extLst>
            <a:ext uri="{FAA26D3D-D897-4be2-8F04-BA451C77F1D7}"/>
          </a:extLst>
        </p:spPr>
        <p:txBody>
          <a:bodyPr anchor="ct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rPr>
              <a:t>Barry Huddleston, The Acrostic Bible</a:t>
            </a:r>
          </a:p>
        </p:txBody>
      </p:sp>
      <p:sp>
        <p:nvSpPr>
          <p:cNvPr id="218116" name="Text Box 6">
            <a:extLst>
              <a:ext uri="{FF2B5EF4-FFF2-40B4-BE49-F238E27FC236}">
                <a16:creationId xmlns:a16="http://schemas.microsoft.com/office/drawing/2014/main" id="{6FCDDF0D-BF7F-72FC-294C-1A92D1A09174}"/>
              </a:ext>
            </a:extLst>
          </p:cNvPr>
          <p:cNvSpPr txBox="1">
            <a:spLocks noChangeArrowheads="1"/>
          </p:cNvSpPr>
          <p:nvPr/>
        </p:nvSpPr>
        <p:spPr bwMode="auto">
          <a:xfrm>
            <a:off x="323850" y="98425"/>
            <a:ext cx="4752206" cy="168751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altLang="en-US" sz="2800" b="1" u="none" strike="noStrike" kern="1200" cap="none" spc="0" normalizeH="0" baseline="0" noProof="0" dirty="0">
                <a:ln>
                  <a:noFill/>
                </a:ln>
                <a:effectLst/>
                <a:uLnTx/>
                <a:uFillTx/>
                <a:ea typeface="MS PGothic" panose="020B0600070205080204" pitchFamily="34" charset="-128"/>
                <a:cs typeface="Arial" panose="020B0604020202020204" pitchFamily="34" charset="0"/>
              </a:rPr>
              <a:t>1- تمسك بالإيمان الصحيح</a:t>
            </a:r>
            <a:endParaRPr kumimoji="0" lang="ar-JO" altLang="en-US" sz="3600" b="1" u="none" strike="noStrike" kern="1200" cap="none" spc="0" normalizeH="0" baseline="0" noProof="0" dirty="0">
              <a:ln>
                <a:noFill/>
              </a:ln>
              <a:effectLst/>
              <a:uLnTx/>
              <a:uFillTx/>
              <a:ea typeface="MS PGothic" panose="020B0600070205080204" pitchFamily="34" charset="-128"/>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altLang="en-US" sz="2800" b="1" u="none" strike="noStrike" kern="1200" cap="none" spc="0" normalizeH="0" baseline="0" noProof="0" dirty="0">
                <a:ln>
                  <a:noFill/>
                </a:ln>
                <a:effectLst/>
                <a:uLnTx/>
                <a:uFillTx/>
                <a:ea typeface="MS PGothic" panose="020B0600070205080204" pitchFamily="34" charset="-128"/>
                <a:cs typeface="Arial" panose="020B0604020202020204" pitchFamily="34" charset="0"/>
              </a:rPr>
              <a:t>2- أطع وعلم الكلمة</a:t>
            </a:r>
            <a:endParaRPr kumimoji="0" lang="en-US" altLang="en-US" sz="3600" b="1" u="none" strike="noStrike" kern="1200" cap="none" spc="0" normalizeH="0" baseline="0" noProof="0" dirty="0">
              <a:ln>
                <a:noFill/>
              </a:ln>
              <a:effectLst/>
              <a:uLnTx/>
              <a:uFillTx/>
              <a:ea typeface="MS PGothic" panose="020B0600070205080204" pitchFamily="34" charset="-128"/>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altLang="en-US" sz="2800" b="1" u="none" strike="noStrike" kern="1200" cap="none" spc="0" normalizeH="0" baseline="0" noProof="0" dirty="0">
                <a:ln>
                  <a:noFill/>
                </a:ln>
                <a:effectLst/>
                <a:uLnTx/>
                <a:uFillTx/>
                <a:ea typeface="MS PGothic" panose="020B0600070205080204" pitchFamily="34" charset="-128"/>
                <a:cs typeface="Arial" panose="020B0604020202020204" pitchFamily="34" charset="0"/>
              </a:rPr>
              <a:t>3- الأيام الأخيرة تجلب الإرتداد</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altLang="en-US" sz="2800" b="1" u="none" strike="noStrike" kern="1200" cap="none" spc="0" normalizeH="0" baseline="0" noProof="0" dirty="0">
                <a:ln>
                  <a:noFill/>
                </a:ln>
                <a:effectLst/>
                <a:uLnTx/>
                <a:uFillTx/>
                <a:ea typeface="MS PGothic" panose="020B0600070205080204" pitchFamily="34" charset="-128"/>
                <a:cs typeface="Arial" panose="020B0604020202020204" pitchFamily="34" charset="0"/>
              </a:rPr>
              <a:t>4- عظ كلمة الله بجدية </a:t>
            </a:r>
            <a:endParaRPr kumimoji="0" lang="en-US" altLang="en-US" sz="2800" b="1" u="none" strike="noStrike" kern="1200" cap="none" spc="0" normalizeH="0" baseline="0" noProof="0" dirty="0">
              <a:ln>
                <a:noFill/>
              </a:ln>
              <a:effectLst/>
              <a:uLnTx/>
              <a:uFillTx/>
              <a:ea typeface="MS PGothic" panose="020B0600070205080204" pitchFamily="34" charset="-128"/>
              <a:cs typeface="Arial" panose="020B0604020202020204" pitchFamily="34" charset="0"/>
            </a:endParaRPr>
          </a:p>
        </p:txBody>
      </p:sp>
      <p:sp>
        <p:nvSpPr>
          <p:cNvPr id="218117" name="Text Box 6">
            <a:extLst>
              <a:ext uri="{FF2B5EF4-FFF2-40B4-BE49-F238E27FC236}">
                <a16:creationId xmlns:a16="http://schemas.microsoft.com/office/drawing/2014/main" id="{573799B6-835E-9340-6097-E9A5BABCF052}"/>
              </a:ext>
            </a:extLst>
          </p:cNvPr>
          <p:cNvSpPr txBox="1">
            <a:spLocks noChangeArrowheads="1"/>
          </p:cNvSpPr>
          <p:nvPr/>
        </p:nvSpPr>
        <p:spPr bwMode="auto">
          <a:xfrm>
            <a:off x="34925" y="98425"/>
            <a:ext cx="433388" cy="1476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ar-JO" altLang="en-US" sz="2400" b="1" u="none" strike="noStrike" kern="1200" cap="none" spc="0" normalizeH="0" baseline="0" noProof="0" dirty="0">
              <a:ln>
                <a:noFill/>
              </a:ln>
              <a:solidFill>
                <a:srgbClr val="070000"/>
              </a:solidFill>
              <a:effectLst/>
              <a:uLnTx/>
              <a:uFillTx/>
              <a:ea typeface="MS PGothic" panose="020B0600070205080204" pitchFamily="34" charset="-128"/>
              <a:cs typeface="Arial" panose="020B0604020202020204" pitchFamily="34" charset="0"/>
            </a:endParaRPr>
          </a:p>
        </p:txBody>
      </p:sp>
      <p:sp>
        <p:nvSpPr>
          <p:cNvPr id="2" name="Title 1">
            <a:extLst>
              <a:ext uri="{FF2B5EF4-FFF2-40B4-BE49-F238E27FC236}">
                <a16:creationId xmlns:a16="http://schemas.microsoft.com/office/drawing/2014/main" id="{42AEEEFF-6E47-A7F2-F68C-934E82417F8C}"/>
              </a:ext>
            </a:extLst>
          </p:cNvPr>
          <p:cNvSpPr>
            <a:spLocks noGrp="1"/>
          </p:cNvSpPr>
          <p:nvPr>
            <p:ph type="title" idx="4294967295"/>
          </p:nvPr>
        </p:nvSpPr>
        <p:spPr>
          <a:xfrm>
            <a:off x="5220072" y="98425"/>
            <a:ext cx="3779018" cy="1143000"/>
          </a:xfrm>
        </p:spPr>
        <p:txBody>
          <a:bodyPr/>
          <a:lstStyle/>
          <a:p>
            <a:pPr marL="176213" algn="r" defTabSz="457200" eaLnBrk="1" hangingPunct="1"/>
            <a:r>
              <a:rPr lang="ar-JO" altLang="en-US" b="1" dirty="0">
                <a:solidFill>
                  <a:srgbClr val="070000"/>
                </a:solidFill>
                <a:latin typeface="Arial" panose="020B0604020202020204" pitchFamily="34" charset="0"/>
                <a:cs typeface="Arial" panose="020B0604020202020204" pitchFamily="34" charset="0"/>
              </a:rPr>
              <a:t>٢ تيموثاوس</a:t>
            </a:r>
          </a:p>
        </p:txBody>
      </p:sp>
    </p:spTree>
  </p:cSld>
  <p:clrMapOvr>
    <a:masterClrMapping/>
  </p:clrMapOvr>
  <p:transition spd="slow"/>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blinds(horizontal)">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3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219138" name="Picture 2">
            <a:extLst>
              <a:ext uri="{FF2B5EF4-FFF2-40B4-BE49-F238E27FC236}">
                <a16:creationId xmlns:a16="http://schemas.microsoft.com/office/drawing/2014/main" id="{D508DCD5-2DD1-A7EB-5EA8-81A9017AF5C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493838"/>
            <a:ext cx="9144000" cy="423862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8" name="Rectangle 2">
            <a:extLst>
              <a:ext uri="{FF2B5EF4-FFF2-40B4-BE49-F238E27FC236}">
                <a16:creationId xmlns:a16="http://schemas.microsoft.com/office/drawing/2014/main" id="{7971C98E-3E35-471E-7C80-667B10624CA6}"/>
              </a:ext>
            </a:extLst>
          </p:cNvPr>
          <p:cNvSpPr txBox="1">
            <a:spLocks noChangeArrowheads="1"/>
          </p:cNvSpPr>
          <p:nvPr/>
        </p:nvSpPr>
        <p:spPr bwMode="auto">
          <a:xfrm>
            <a:off x="-23813" y="4005064"/>
            <a:ext cx="9144000" cy="1150938"/>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defRPr/>
            </a:pPr>
            <a:r>
              <a:rPr lang="ar-SA" sz="54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تيموثاوس</a:t>
            </a:r>
            <a:endParaRPr lang="en-US" sz="54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
        <p:nvSpPr>
          <p:cNvPr id="900098" name="Rectangle 2">
            <a:extLst>
              <a:ext uri="{FF2B5EF4-FFF2-40B4-BE49-F238E27FC236}">
                <a16:creationId xmlns:a16="http://schemas.microsoft.com/office/drawing/2014/main" id="{DB8518F4-3E71-F7AB-9574-97D6135087F6}"/>
              </a:ext>
            </a:extLst>
          </p:cNvPr>
          <p:cNvSpPr>
            <a:spLocks noGrp="1" noChangeArrowheads="1"/>
          </p:cNvSpPr>
          <p:nvPr>
            <p:ph type="ctrTitle"/>
          </p:nvPr>
        </p:nvSpPr>
        <p:spPr>
          <a:xfrm>
            <a:off x="0" y="18593"/>
            <a:ext cx="9120187" cy="1692062"/>
          </a:xfrm>
          <a:ln>
            <a:miter lim="800000"/>
            <a:headEnd/>
            <a:tailEnd/>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lstStyle/>
          <a:p>
            <a:pPr>
              <a:defRPr/>
            </a:pPr>
            <a:r>
              <a:rPr lang="ar-JO" sz="8000" dirty="0">
                <a:effectLst>
                  <a:glow rad="127000">
                    <a:schemeClr val="tx1"/>
                  </a:glow>
                </a:effectLst>
                <a:ea typeface="ＭＳ Ｐゴシック" charset="0"/>
                <a:cs typeface="ＭＳ Ｐゴシック" charset="0"/>
              </a:rPr>
              <a:t>كن مثابراً</a:t>
            </a:r>
            <a:endParaRPr lang="en-US" sz="8000" dirty="0">
              <a:effectLst>
                <a:glow rad="127000">
                  <a:schemeClr val="tx1"/>
                </a:glow>
              </a:effectLst>
              <a:ea typeface="ＭＳ Ｐゴシック" charset="0"/>
              <a:cs typeface="ＭＳ Ｐゴシック" charset="0"/>
            </a:endParaRPr>
          </a:p>
        </p:txBody>
      </p:sp>
      <p:sp>
        <p:nvSpPr>
          <p:cNvPr id="5" name="Text Box 5">
            <a:extLst>
              <a:ext uri="{FF2B5EF4-FFF2-40B4-BE49-F238E27FC236}">
                <a16:creationId xmlns:a16="http://schemas.microsoft.com/office/drawing/2014/main" id="{62624311-E0F8-1F80-0AAE-00F0D9D6F3B8}"/>
              </a:ext>
            </a:extLst>
          </p:cNvPr>
          <p:cNvSpPr txBox="1">
            <a:spLocks noChangeArrowheads="1"/>
          </p:cNvSpPr>
          <p:nvPr/>
        </p:nvSpPr>
        <p:spPr bwMode="auto">
          <a:xfrm>
            <a:off x="-23813" y="6092825"/>
            <a:ext cx="9228138"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جريفيث</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a:t>
            </a:r>
            <a:endPar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a:extLst>
              <a:ext uri="{FF2B5EF4-FFF2-40B4-BE49-F238E27FC236}">
                <a16:creationId xmlns:a16="http://schemas.microsoft.com/office/drawing/2014/main" id="{CAE962D6-FD19-A73A-A0EF-8D0A251C4E56}"/>
              </a:ext>
            </a:extLst>
          </p:cNvPr>
          <p:cNvSpPr>
            <a:spLocks noGrp="1" noChangeArrowheads="1"/>
          </p:cNvSpPr>
          <p:nvPr>
            <p:ph type="ctrTitle"/>
          </p:nvPr>
        </p:nvSpPr>
        <p:spPr>
          <a:xfrm>
            <a:off x="0" y="29469"/>
            <a:ext cx="9144000" cy="829727"/>
          </a:xfrm>
          <a:ln>
            <a:miter lim="800000"/>
            <a:headEnd/>
            <a:tailEnd/>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lstStyle/>
          <a:p>
            <a:pPr>
              <a:defRPr/>
            </a:pPr>
            <a:r>
              <a:rPr lang="ar-JO" dirty="0">
                <a:effectLst>
                  <a:glow rad="127000">
                    <a:schemeClr val="tx1"/>
                  </a:glow>
                </a:effectLst>
                <a:ea typeface="ＭＳ Ｐゴシック" charset="0"/>
                <a:cs typeface="ＭＳ Ｐゴシック" charset="0"/>
              </a:rPr>
              <a:t>الإرتداد</a:t>
            </a:r>
            <a:endParaRPr lang="en-US" dirty="0">
              <a:effectLst>
                <a:glow rad="127000">
                  <a:schemeClr val="tx1"/>
                </a:glow>
              </a:effectLst>
              <a:ea typeface="ＭＳ Ｐゴシック" charset="0"/>
              <a:cs typeface="ＭＳ Ｐゴシック" charset="0"/>
            </a:endParaRPr>
          </a:p>
        </p:txBody>
      </p:sp>
      <p:sp>
        <p:nvSpPr>
          <p:cNvPr id="4" name="Rectangle 2">
            <a:extLst>
              <a:ext uri="{FF2B5EF4-FFF2-40B4-BE49-F238E27FC236}">
                <a16:creationId xmlns:a16="http://schemas.microsoft.com/office/drawing/2014/main" id="{2E7F2DBD-3608-82C4-805C-26F726D6ADE9}"/>
              </a:ext>
            </a:extLst>
          </p:cNvPr>
          <p:cNvSpPr txBox="1">
            <a:spLocks noChangeArrowheads="1"/>
          </p:cNvSpPr>
          <p:nvPr/>
        </p:nvSpPr>
        <p:spPr bwMode="auto">
          <a:xfrm>
            <a:off x="0" y="1518482"/>
            <a:ext cx="9144000" cy="829727"/>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4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a:t>
            </a:r>
            <a:r>
              <a:rPr kumimoji="0" lang="ar-JO" sz="44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التراجع من خلال الرفض</a:t>
            </a:r>
            <a:r>
              <a:rPr kumimoji="0" lang="en-US" sz="44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a:t>
            </a:r>
          </a:p>
        </p:txBody>
      </p:sp>
      <p:pic>
        <p:nvPicPr>
          <p:cNvPr id="220164" name="Picture 4">
            <a:extLst>
              <a:ext uri="{FF2B5EF4-FFF2-40B4-BE49-F238E27FC236}">
                <a16:creationId xmlns:a16="http://schemas.microsoft.com/office/drawing/2014/main" id="{B84517D7-78BF-A8DE-548A-45F55BC195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155825" y="2607529"/>
            <a:ext cx="4832350" cy="32194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Rectangle 2">
            <a:extLst>
              <a:ext uri="{FF2B5EF4-FFF2-40B4-BE49-F238E27FC236}">
                <a16:creationId xmlns:a16="http://schemas.microsoft.com/office/drawing/2014/main" id="{59BF78C3-7FB9-DE9B-3D2B-37838275482E}"/>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تيموثاوس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a:extLst>
              <a:ext uri="{FF2B5EF4-FFF2-40B4-BE49-F238E27FC236}">
                <a16:creationId xmlns:a16="http://schemas.microsoft.com/office/drawing/2014/main" id="{8139BC43-CC36-C813-6405-FA83DE9DD43C}"/>
              </a:ext>
            </a:extLst>
          </p:cNvPr>
          <p:cNvSpPr>
            <a:spLocks noGrp="1" noChangeArrowheads="1"/>
          </p:cNvSpPr>
          <p:nvPr>
            <p:ph type="ctrTitle"/>
          </p:nvPr>
        </p:nvSpPr>
        <p:spPr>
          <a:xfrm>
            <a:off x="0" y="0"/>
            <a:ext cx="9144000" cy="1759994"/>
          </a:xfrm>
          <a:ln>
            <a:miter lim="800000"/>
            <a:headEnd/>
            <a:tailEnd/>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lstStyle/>
          <a:p>
            <a:pPr>
              <a:defRPr/>
            </a:pPr>
            <a:r>
              <a:rPr lang="ar-JO" sz="5400" dirty="0">
                <a:effectLst>
                  <a:glow rad="127000">
                    <a:schemeClr val="tx1"/>
                  </a:glow>
                </a:effectLst>
                <a:ea typeface="ＭＳ Ｐゴシック" charset="0"/>
                <a:cs typeface="ＭＳ Ｐゴシック" charset="0"/>
              </a:rPr>
              <a:t>كيف يمكنك أن </a:t>
            </a:r>
            <a:r>
              <a:rPr lang="ar-JO" sz="5400" dirty="0">
                <a:solidFill>
                  <a:srgbClr val="FFFF00"/>
                </a:solidFill>
                <a:effectLst>
                  <a:glow rad="127000">
                    <a:schemeClr val="tx1"/>
                  </a:glow>
                </a:effectLst>
                <a:ea typeface="ＭＳ Ｐゴシック" charset="0"/>
                <a:cs typeface="ＭＳ Ｐゴシック" charset="0"/>
              </a:rPr>
              <a:t>تثابر</a:t>
            </a:r>
            <a:r>
              <a:rPr lang="ar-JO" sz="5400" dirty="0">
                <a:effectLst>
                  <a:glow rad="127000">
                    <a:schemeClr val="tx1"/>
                  </a:glow>
                </a:effectLst>
                <a:ea typeface="ＭＳ Ｐゴシック" charset="0"/>
                <a:cs typeface="ＭＳ Ｐゴシック" charset="0"/>
              </a:rPr>
              <a:t> وسط الإرتداد؟</a:t>
            </a:r>
            <a:endParaRPr lang="en-US" sz="5400" dirty="0">
              <a:effectLst>
                <a:glow rad="127000">
                  <a:schemeClr val="tx1"/>
                </a:glow>
              </a:effectLst>
              <a:ea typeface="ＭＳ Ｐゴシック" charset="0"/>
              <a:cs typeface="ＭＳ Ｐゴシック" charset="0"/>
            </a:endParaRPr>
          </a:p>
        </p:txBody>
      </p:sp>
      <p:pic>
        <p:nvPicPr>
          <p:cNvPr id="221187" name="Picture 2">
            <a:extLst>
              <a:ext uri="{FF2B5EF4-FFF2-40B4-BE49-F238E27FC236}">
                <a16:creationId xmlns:a16="http://schemas.microsoft.com/office/drawing/2014/main" id="{C2441F72-3124-230D-5705-F1930F87CF7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760538"/>
            <a:ext cx="9144000" cy="50958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4" name="Rectangle 2">
            <a:extLst>
              <a:ext uri="{FF2B5EF4-FFF2-40B4-BE49-F238E27FC236}">
                <a16:creationId xmlns:a16="http://schemas.microsoft.com/office/drawing/2014/main" id="{F9B37774-D51C-E45C-5026-FA997D849DBE}"/>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تيموثاوس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10" name="Rectangle 3" descr="EXPTEXTB">
            <a:extLst>
              <a:ext uri="{FF2B5EF4-FFF2-40B4-BE49-F238E27FC236}">
                <a16:creationId xmlns:a16="http://schemas.microsoft.com/office/drawing/2014/main" id="{7A80E4AD-565C-6392-CF4C-5FF42B604E29}"/>
              </a:ext>
            </a:extLst>
          </p:cNvPr>
          <p:cNvSpPr>
            <a:spLocks noChangeArrowheads="1"/>
          </p:cNvSpPr>
          <p:nvPr/>
        </p:nvSpPr>
        <p:spPr bwMode="auto">
          <a:xfrm>
            <a:off x="0" y="0"/>
            <a:ext cx="9144000" cy="6858000"/>
          </a:xfrm>
          <a:prstGeom prst="rect">
            <a:avLst/>
          </a:prstGeom>
          <a:gradFill rotWithShape="1">
            <a:gsLst>
              <a:gs pos="0">
                <a:srgbClr val="000090"/>
              </a:gs>
              <a:gs pos="100000">
                <a:schemeClr val="tx1"/>
              </a:gs>
            </a:gsLst>
            <a:path path="shape">
              <a:fillToRect l="50000" t="50000" r="50000" b="50000"/>
            </a:path>
          </a:gradFill>
          <a:ln>
            <a:noFill/>
          </a:ln>
          <a:extLst>
            <a:ext uri="{91240B29-F687-4F45-9708-019B960494DF}">
              <a14:hiddenLine xmlns:a14="http://schemas.microsoft.com/office/drawing/2010/main" w="9525">
                <a:solidFill>
                  <a:srgbClr val="000000"/>
                </a:solidFill>
                <a:miter lim="800000"/>
                <a:headEnd/>
                <a:tailEnd/>
              </a14:hiddenLine>
            </a:ext>
          </a:extLst>
        </p:spPr>
        <p:txBody>
          <a:bodyPr wrap="none" lIns="91376" tIns="45688" rIns="91376" bIns="45688"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ar-JO" altLang="en-US" sz="2400" b="1" u="none" strike="noStrike" kern="1200" cap="none" spc="0" normalizeH="0" baseline="0" noProof="0" dirty="0">
              <a:ln>
                <a:noFill/>
              </a:ln>
              <a:solidFill>
                <a:srgbClr val="000000"/>
              </a:solidFill>
              <a:effectLst/>
              <a:uLnTx/>
              <a:uFillTx/>
              <a:ea typeface="MS PGothic" panose="020B0600070205080204" pitchFamily="34" charset="-128"/>
              <a:cs typeface="Times New Roman"/>
            </a:endParaRPr>
          </a:p>
        </p:txBody>
      </p:sp>
      <p:sp>
        <p:nvSpPr>
          <p:cNvPr id="222211" name="Text Box 20">
            <a:extLst>
              <a:ext uri="{FF2B5EF4-FFF2-40B4-BE49-F238E27FC236}">
                <a16:creationId xmlns:a16="http://schemas.microsoft.com/office/drawing/2014/main" id="{05F07633-2DE6-EA67-1771-EC5A3BA76511}"/>
              </a:ext>
            </a:extLst>
          </p:cNvPr>
          <p:cNvSpPr txBox="1">
            <a:spLocks noChangeArrowheads="1"/>
          </p:cNvSpPr>
          <p:nvPr/>
        </p:nvSpPr>
        <p:spPr bwMode="auto">
          <a:xfrm>
            <a:off x="8296275" y="2381250"/>
            <a:ext cx="771525" cy="8318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altLang="en-US" sz="12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ربيع 68</a:t>
            </a:r>
            <a:endParaRPr kumimoji="0" lang="en-US" altLang="en-US" sz="12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altLang="en-US" sz="14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توسع</a:t>
            </a: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altLang="en-US" sz="14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 الكنيسة</a:t>
            </a:r>
            <a:endParaRPr kumimoji="0" lang="en-US" altLang="en-US" sz="16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endParaRPr>
          </a:p>
        </p:txBody>
      </p:sp>
      <p:sp>
        <p:nvSpPr>
          <p:cNvPr id="40966" name="Text Box 6">
            <a:extLst>
              <a:ext uri="{FF2B5EF4-FFF2-40B4-BE49-F238E27FC236}">
                <a16:creationId xmlns:a16="http://schemas.microsoft.com/office/drawing/2014/main" id="{6E2F9634-C77E-0073-AAF6-F1CF04293519}"/>
              </a:ext>
            </a:extLst>
          </p:cNvPr>
          <p:cNvSpPr txBox="1">
            <a:spLocks noChangeArrowheads="1"/>
          </p:cNvSpPr>
          <p:nvPr/>
        </p:nvSpPr>
        <p:spPr bwMode="auto">
          <a:xfrm>
            <a:off x="76200" y="1143000"/>
            <a:ext cx="6248400" cy="708025"/>
          </a:xfrm>
          <a:prstGeom prst="rect">
            <a:avLst/>
          </a:prstGeom>
          <a:gradFill flip="none" rotWithShape="1">
            <a:gsLst>
              <a:gs pos="64000">
                <a:schemeClr val="tx2">
                  <a:lumMod val="25000"/>
                  <a:lumOff val="75000"/>
                </a:schemeClr>
              </a:gs>
              <a:gs pos="100000">
                <a:srgbClr val="FFFFFF"/>
              </a:gs>
            </a:gsLst>
            <a:path path="rect">
              <a:fillToRect l="100000" t="100000"/>
            </a:path>
            <a:tileRect r="-100000" b="-100000"/>
          </a:gradFill>
          <a:ln w="12700">
            <a:solidFill>
              <a:schemeClr val="tx1"/>
            </a:solidFill>
            <a:miter lim="800000"/>
            <a:headEnd/>
            <a:tailEnd/>
          </a:ln>
          <a:effectLst/>
        </p:spPr>
        <p:txBody>
          <a:bodyPr lIns="0" tIns="45688" rIns="0" bIns="45688">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إلى أقصى الأرض (أع 1: 8)</a:t>
            </a:r>
            <a:endPar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أع</a:t>
            </a:r>
            <a:r>
              <a:rPr kumimoji="0" lang="en-US" sz="16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9</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13</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14</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15</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16</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18</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21</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27</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28</a:t>
            </a:r>
            <a:endPar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endParaRPr>
          </a:p>
        </p:txBody>
      </p:sp>
      <p:sp>
        <p:nvSpPr>
          <p:cNvPr id="222213" name="Text Box 16">
            <a:extLst>
              <a:ext uri="{FF2B5EF4-FFF2-40B4-BE49-F238E27FC236}">
                <a16:creationId xmlns:a16="http://schemas.microsoft.com/office/drawing/2014/main" id="{0290540D-5330-EF59-034F-3D86891CCCDA}"/>
              </a:ext>
            </a:extLst>
          </p:cNvPr>
          <p:cNvSpPr txBox="1">
            <a:spLocks noChangeArrowheads="1"/>
          </p:cNvSpPr>
          <p:nvPr/>
        </p:nvSpPr>
        <p:spPr bwMode="auto">
          <a:xfrm>
            <a:off x="1828800" y="2339975"/>
            <a:ext cx="838200" cy="55403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altLang="en-US" sz="12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خريف 49</a:t>
            </a:r>
            <a:endParaRPr kumimoji="0" lang="en-US" altLang="en-US" sz="12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altLang="en-US" sz="16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المجمع</a:t>
            </a:r>
            <a:endParaRPr kumimoji="0" lang="en-US" altLang="en-US" sz="16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endParaRPr>
          </a:p>
        </p:txBody>
      </p:sp>
      <p:sp>
        <p:nvSpPr>
          <p:cNvPr id="222214" name="Text Box 17">
            <a:extLst>
              <a:ext uri="{FF2B5EF4-FFF2-40B4-BE49-F238E27FC236}">
                <a16:creationId xmlns:a16="http://schemas.microsoft.com/office/drawing/2014/main" id="{18947F6B-1AA1-108D-F447-B894C176E3F2}"/>
              </a:ext>
            </a:extLst>
          </p:cNvPr>
          <p:cNvSpPr txBox="1">
            <a:spLocks noChangeArrowheads="1"/>
          </p:cNvSpPr>
          <p:nvPr/>
        </p:nvSpPr>
        <p:spPr bwMode="auto">
          <a:xfrm>
            <a:off x="4724400" y="2133600"/>
            <a:ext cx="685800" cy="8302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altLang="en-US" sz="12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أيار 57</a:t>
            </a:r>
          </a:p>
          <a:p>
            <a:pPr marL="0" marR="0" lvl="0" indent="0" algn="ctr" defTabSz="914400" rtl="1" eaLnBrk="1" fontAlgn="base" latinLnBrk="0" hangingPunct="1">
              <a:lnSpc>
                <a:spcPct val="100000"/>
              </a:lnSpc>
              <a:spcBef>
                <a:spcPct val="50000"/>
              </a:spcBef>
              <a:spcAft>
                <a:spcPct val="0"/>
              </a:spcAft>
              <a:buClrTx/>
              <a:buSzTx/>
              <a:buFontTx/>
              <a:buNone/>
              <a:tabLst/>
              <a:defRPr/>
            </a:pPr>
            <a:r>
              <a:rPr kumimoji="0" lang="ar-JO" altLang="en-US" sz="12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آب 59</a:t>
            </a:r>
            <a:endParaRPr kumimoji="0" lang="en-US" altLang="en-US" sz="12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endParaRPr>
          </a:p>
          <a:p>
            <a:pPr marL="0" marR="0" lvl="0" indent="0" algn="ctr" defTabSz="914400" rtl="1" eaLnBrk="1" fontAlgn="base" latinLnBrk="0" hangingPunct="1">
              <a:lnSpc>
                <a:spcPct val="100000"/>
              </a:lnSpc>
              <a:spcBef>
                <a:spcPct val="50000"/>
              </a:spcBef>
              <a:spcAft>
                <a:spcPct val="0"/>
              </a:spcAft>
              <a:buClrTx/>
              <a:buSzTx/>
              <a:buFontTx/>
              <a:buNone/>
              <a:tabLst/>
              <a:defRPr/>
            </a:pPr>
            <a:r>
              <a:rPr kumimoji="0" lang="ar-JO" altLang="en-US" sz="16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المحاكمات</a:t>
            </a:r>
            <a:endParaRPr kumimoji="0" lang="en-US" altLang="en-US" sz="18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endParaRPr>
          </a:p>
        </p:txBody>
      </p:sp>
      <p:sp>
        <p:nvSpPr>
          <p:cNvPr id="222215" name="Line 19">
            <a:extLst>
              <a:ext uri="{FF2B5EF4-FFF2-40B4-BE49-F238E27FC236}">
                <a16:creationId xmlns:a16="http://schemas.microsoft.com/office/drawing/2014/main" id="{4BB6725C-CA4D-5062-8021-D31F375DC2E6}"/>
              </a:ext>
            </a:extLst>
          </p:cNvPr>
          <p:cNvSpPr>
            <a:spLocks noChangeShapeType="1"/>
          </p:cNvSpPr>
          <p:nvPr/>
        </p:nvSpPr>
        <p:spPr bwMode="auto">
          <a:xfrm>
            <a:off x="0" y="2590800"/>
            <a:ext cx="9144000" cy="60325"/>
          </a:xfrm>
          <a:prstGeom prst="line">
            <a:avLst/>
          </a:prstGeom>
          <a:noFill/>
          <a:ln w="76200">
            <a:solidFill>
              <a:schemeClr val="bg1"/>
            </a:solidFill>
            <a:round/>
            <a:headEnd/>
            <a:tailEnd type="triangle" w="med" len="med"/>
          </a:ln>
          <a:extLst>
            <a:ext uri="{909E8E84-426E-40DD-AFC4-6F175D3DCCD1}">
              <a14:hiddenFill xmlns:a14="http://schemas.microsoft.com/office/drawing/2010/main">
                <a:noFill/>
              </a14:hiddenFill>
            </a:ext>
          </a:extLst>
        </p:spPr>
        <p:txBody>
          <a:bodyPr lIns="91376" tIns="45688" rIns="91376" bIns="45688"/>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MS PGothic" panose="020B0600070205080204" pitchFamily="34" charset="-128"/>
              <a:cs typeface="Times New Roman"/>
            </a:endParaRPr>
          </a:p>
        </p:txBody>
      </p:sp>
      <p:sp>
        <p:nvSpPr>
          <p:cNvPr id="222216" name="Text Box 21">
            <a:extLst>
              <a:ext uri="{FF2B5EF4-FFF2-40B4-BE49-F238E27FC236}">
                <a16:creationId xmlns:a16="http://schemas.microsoft.com/office/drawing/2014/main" id="{F721ADED-EE61-FB77-9BB9-94E9F1110B9B}"/>
              </a:ext>
            </a:extLst>
          </p:cNvPr>
          <p:cNvSpPr txBox="1">
            <a:spLocks noChangeArrowheads="1"/>
          </p:cNvSpPr>
          <p:nvPr/>
        </p:nvSpPr>
        <p:spPr bwMode="auto">
          <a:xfrm>
            <a:off x="0" y="3276600"/>
            <a:ext cx="9144000" cy="4000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376" tIns="45688" rIns="91376" bIns="45688">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35</a:t>
            </a:r>
            <a:r>
              <a:rPr kumimoji="0" lang="en-US"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           48          </a:t>
            </a:r>
            <a:r>
              <a:rPr kumimoji="0" lang="ar-JO"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49</a:t>
            </a:r>
            <a:r>
              <a:rPr kumimoji="0" lang="en-US"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        </a:t>
            </a:r>
            <a:r>
              <a:rPr kumimoji="0" lang="ar-JO"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50</a:t>
            </a:r>
            <a:r>
              <a:rPr kumimoji="0" lang="en-US"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          </a:t>
            </a:r>
            <a:r>
              <a:rPr kumimoji="0" lang="ar-JO"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52</a:t>
            </a:r>
            <a:r>
              <a:rPr kumimoji="0" lang="en-US"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  </a:t>
            </a:r>
            <a:r>
              <a:rPr kumimoji="0" lang="ar-JO"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53</a:t>
            </a:r>
            <a:r>
              <a:rPr kumimoji="0" lang="en-US"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         </a:t>
            </a:r>
            <a:r>
              <a:rPr kumimoji="0" lang="ar-JO"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57</a:t>
            </a:r>
            <a:r>
              <a:rPr kumimoji="0" lang="en-US"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        </a:t>
            </a:r>
            <a:r>
              <a:rPr kumimoji="0" lang="ar-JO"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60</a:t>
            </a:r>
            <a:r>
              <a:rPr kumimoji="0" lang="en-US"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           </a:t>
            </a:r>
            <a:r>
              <a:rPr kumimoji="0" lang="ar-JO"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62</a:t>
            </a:r>
            <a:r>
              <a:rPr kumimoji="0" lang="en-US"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            </a:t>
            </a:r>
            <a:r>
              <a:rPr kumimoji="0" lang="ar-JO"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67</a:t>
            </a:r>
            <a:r>
              <a:rPr kumimoji="0" lang="en-US"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           </a:t>
            </a:r>
            <a:r>
              <a:rPr kumimoji="0" lang="ar-JO"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68</a:t>
            </a:r>
            <a:r>
              <a:rPr kumimoji="0" lang="en-US"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     </a:t>
            </a:r>
            <a:r>
              <a:rPr kumimoji="0" lang="ar-JO"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95</a:t>
            </a:r>
            <a:endParaRPr kumimoji="0" lang="en-US" altLang="en-US" sz="20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endParaRPr>
          </a:p>
        </p:txBody>
      </p:sp>
      <p:sp>
        <p:nvSpPr>
          <p:cNvPr id="222217" name="Text Box 7">
            <a:extLst>
              <a:ext uri="{FF2B5EF4-FFF2-40B4-BE49-F238E27FC236}">
                <a16:creationId xmlns:a16="http://schemas.microsoft.com/office/drawing/2014/main" id="{FBEEDDF8-7F67-B9E5-AF75-80A0B93E329F}"/>
              </a:ext>
            </a:extLst>
          </p:cNvPr>
          <p:cNvSpPr txBox="1">
            <a:spLocks noChangeAspect="1" noChangeArrowheads="1"/>
          </p:cNvSpPr>
          <p:nvPr/>
        </p:nvSpPr>
        <p:spPr bwMode="auto">
          <a:xfrm>
            <a:off x="914400" y="1987550"/>
            <a:ext cx="987425" cy="1317625"/>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b">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altLang="en-US" sz="12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t>نيسان 48-</a:t>
            </a:r>
            <a:br>
              <a:rPr kumimoji="0" lang="en-US" altLang="en-US" sz="12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br>
            <a:r>
              <a:rPr kumimoji="0" lang="ar-JO" altLang="en-US" sz="12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t>أيلول 49</a:t>
            </a:r>
            <a:endParaRPr kumimoji="0" lang="en-US" altLang="en-US" sz="12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en-US" sz="24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t>1</a:t>
            </a:r>
            <a:br>
              <a:rPr kumimoji="0" lang="en-US" altLang="en-US" sz="24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br>
            <a:r>
              <a:rPr kumimoji="0" lang="ar-JO" altLang="en-US" sz="24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t>غلاطية</a:t>
            </a:r>
            <a:endParaRPr kumimoji="0" lang="en-US" altLang="en-US" sz="24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altLang="en-US" sz="9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endParaRPr>
          </a:p>
        </p:txBody>
      </p:sp>
      <p:sp>
        <p:nvSpPr>
          <p:cNvPr id="222218" name="Text Box 9">
            <a:extLst>
              <a:ext uri="{FF2B5EF4-FFF2-40B4-BE49-F238E27FC236}">
                <a16:creationId xmlns:a16="http://schemas.microsoft.com/office/drawing/2014/main" id="{262ACEE5-5BA1-DAB8-F92C-D5EE3CD464A3}"/>
              </a:ext>
            </a:extLst>
          </p:cNvPr>
          <p:cNvSpPr txBox="1">
            <a:spLocks noChangeAspect="1" noChangeArrowheads="1"/>
          </p:cNvSpPr>
          <p:nvPr/>
        </p:nvSpPr>
        <p:spPr bwMode="auto">
          <a:xfrm>
            <a:off x="3743325" y="1987550"/>
            <a:ext cx="1017588" cy="1317625"/>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1" eaLnBrk="1" fontAlgn="base" latinLnBrk="0" hangingPunct="1">
              <a:lnSpc>
                <a:spcPct val="100000"/>
              </a:lnSpc>
              <a:spcBef>
                <a:spcPct val="50000"/>
              </a:spcBef>
              <a:spcAft>
                <a:spcPct val="0"/>
              </a:spcAft>
              <a:buClrTx/>
              <a:buSzTx/>
              <a:buFontTx/>
              <a:buNone/>
              <a:tabLst/>
              <a:defRPr/>
            </a:pPr>
            <a:r>
              <a:rPr kumimoji="0" lang="ar-JO" altLang="en-US" sz="12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t>ربيع 53-</a:t>
            </a:r>
            <a:br>
              <a:rPr kumimoji="0" lang="en-US" altLang="en-US" sz="12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br>
            <a:r>
              <a:rPr kumimoji="0" lang="ar-JO" altLang="en-US" sz="12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t>ايار 57</a:t>
            </a:r>
            <a:endParaRPr kumimoji="0" lang="en-US" altLang="en-US" sz="12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endParaRP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JO" altLang="en-US" sz="24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t>3</a:t>
            </a:r>
            <a:br>
              <a:rPr kumimoji="0" lang="en-US" altLang="en-US" sz="24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br>
            <a:r>
              <a:rPr kumimoji="0" lang="ar-JO" altLang="en-US" sz="24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t>أسيا</a:t>
            </a:r>
            <a:endParaRPr kumimoji="0" lang="en-US" altLang="en-US" sz="20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endParaRPr>
          </a:p>
          <a:p>
            <a:pPr marL="0" marR="0" lvl="0" indent="0" algn="ctr" defTabSz="914400" rtl="1" eaLnBrk="1" fontAlgn="base" latinLnBrk="0" hangingPunct="1">
              <a:lnSpc>
                <a:spcPct val="100000"/>
              </a:lnSpc>
              <a:spcBef>
                <a:spcPct val="0"/>
              </a:spcBef>
              <a:spcAft>
                <a:spcPct val="0"/>
              </a:spcAft>
              <a:buClrTx/>
              <a:buSzTx/>
              <a:buFontTx/>
              <a:buNone/>
              <a:tabLst/>
              <a:defRPr/>
            </a:pPr>
            <a:endParaRPr kumimoji="0" lang="en-US" altLang="en-US" sz="11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endParaRPr>
          </a:p>
        </p:txBody>
      </p:sp>
      <p:sp>
        <p:nvSpPr>
          <p:cNvPr id="40970" name="Text Box 10">
            <a:extLst>
              <a:ext uri="{FF2B5EF4-FFF2-40B4-BE49-F238E27FC236}">
                <a16:creationId xmlns:a16="http://schemas.microsoft.com/office/drawing/2014/main" id="{8D4E3DD6-5567-A189-A645-1D5B3D93D7E0}"/>
              </a:ext>
            </a:extLst>
          </p:cNvPr>
          <p:cNvSpPr txBox="1">
            <a:spLocks noChangeAspect="1" noChangeArrowheads="1"/>
          </p:cNvSpPr>
          <p:nvPr/>
        </p:nvSpPr>
        <p:spPr bwMode="auto">
          <a:xfrm>
            <a:off x="5286375" y="1987550"/>
            <a:ext cx="987425" cy="1317625"/>
          </a:xfrm>
          <a:prstGeom prst="rect">
            <a:avLst/>
          </a:prstGeom>
          <a:solidFill>
            <a:schemeClr val="accent4"/>
          </a:solidFill>
          <a:ln w="12700">
            <a:solidFill>
              <a:srgbClr val="FFFFFF"/>
            </a:solidFill>
            <a:miter lim="800000"/>
            <a:headEnd/>
            <a:tailEnd/>
          </a:ln>
          <a:effectLst/>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شباط 60 –</a:t>
            </a:r>
            <a:br>
              <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b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آذار 62</a:t>
            </a:r>
            <a:br>
              <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br>
            <a:r>
              <a:rPr kumimoji="0" lang="ar-JO"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1</a:t>
            </a:r>
            <a:br>
              <a:rPr kumimoji="0" lang="en-US"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br>
            <a:r>
              <a:rPr kumimoji="0" lang="ar-JO"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روما</a:t>
            </a:r>
            <a:endParaRPr kumimoji="0" lang="en-US"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40971" name="Text Box 11">
            <a:extLst>
              <a:ext uri="{FF2B5EF4-FFF2-40B4-BE49-F238E27FC236}">
                <a16:creationId xmlns:a16="http://schemas.microsoft.com/office/drawing/2014/main" id="{A00F8193-96FA-508D-6C2F-7A67C93E7B9D}"/>
              </a:ext>
            </a:extLst>
          </p:cNvPr>
          <p:cNvSpPr txBox="1">
            <a:spLocks noChangeAspect="1" noChangeArrowheads="1"/>
          </p:cNvSpPr>
          <p:nvPr/>
        </p:nvSpPr>
        <p:spPr bwMode="auto">
          <a:xfrm>
            <a:off x="7315200" y="1987550"/>
            <a:ext cx="987425" cy="1317625"/>
          </a:xfrm>
          <a:prstGeom prst="rect">
            <a:avLst/>
          </a:prstGeom>
          <a:solidFill>
            <a:schemeClr val="accent4"/>
          </a:solidFill>
          <a:ln w="12700">
            <a:solidFill>
              <a:srgbClr val="FFFFFF"/>
            </a:solidFill>
            <a:miter lim="800000"/>
            <a:headEnd/>
            <a:tailEnd/>
          </a:ln>
          <a:effectLst/>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خريف 67 – </a:t>
            </a:r>
            <a:br>
              <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b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ربيع 68</a:t>
            </a:r>
            <a:endPar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2</a:t>
            </a:r>
            <a:br>
              <a:rPr kumimoji="0" lang="en-US"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br>
            <a:r>
              <a:rPr kumimoji="0" lang="ar-JO"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روما</a:t>
            </a:r>
            <a:endParaRPr kumimoji="0" lang="en-US"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222221" name="TextBox 27">
            <a:extLst>
              <a:ext uri="{FF2B5EF4-FFF2-40B4-BE49-F238E27FC236}">
                <a16:creationId xmlns:a16="http://schemas.microsoft.com/office/drawing/2014/main" id="{4105FCAD-5499-F6DD-343F-31899B581039}"/>
              </a:ext>
            </a:extLst>
          </p:cNvPr>
          <p:cNvSpPr txBox="1">
            <a:spLocks noChangeArrowheads="1"/>
          </p:cNvSpPr>
          <p:nvPr/>
        </p:nvSpPr>
        <p:spPr bwMode="auto">
          <a:xfrm>
            <a:off x="7924800" y="71438"/>
            <a:ext cx="1155700" cy="1200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91376" tIns="45688" rIns="91376" bIns="45688">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t>38</a:t>
            </a:r>
            <a:br>
              <a:rPr kumimoji="0" lang="en-US"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br>
            <a:r>
              <a:rPr kumimoji="0" lang="ar-JO"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t>124</a:t>
            </a:r>
            <a:br>
              <a:rPr kumimoji="0" lang="en-US"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br>
            <a:r>
              <a:rPr kumimoji="0" lang="ar-JO"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t>39-41</a:t>
            </a:r>
            <a:endParaRPr kumimoji="0" lang="en-US" altLang="en-US" sz="24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endParaRPr>
          </a:p>
        </p:txBody>
      </p:sp>
      <p:sp>
        <p:nvSpPr>
          <p:cNvPr id="222222" name="Text Box 9">
            <a:extLst>
              <a:ext uri="{FF2B5EF4-FFF2-40B4-BE49-F238E27FC236}">
                <a16:creationId xmlns:a16="http://schemas.microsoft.com/office/drawing/2014/main" id="{EF9CF383-B3CA-097F-57FC-75A2938AE093}"/>
              </a:ext>
            </a:extLst>
          </p:cNvPr>
          <p:cNvSpPr txBox="1">
            <a:spLocks noChangeAspect="1" noChangeArrowheads="1"/>
          </p:cNvSpPr>
          <p:nvPr/>
        </p:nvSpPr>
        <p:spPr bwMode="auto">
          <a:xfrm>
            <a:off x="6324600" y="1987550"/>
            <a:ext cx="987425" cy="1317625"/>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b">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altLang="en-US" sz="12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t>ربيع 62 -</a:t>
            </a:r>
            <a:br>
              <a:rPr kumimoji="0" lang="en-US" altLang="en-US" sz="12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br>
            <a:r>
              <a:rPr kumimoji="0" lang="ar-JO" altLang="en-US" sz="12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t>خريف 67</a:t>
            </a:r>
            <a:endParaRPr kumimoji="0" lang="en-US" altLang="en-US" sz="12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en-US" sz="24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t>4</a:t>
            </a:r>
            <a:br>
              <a:rPr kumimoji="0" lang="en-US" altLang="en-US" sz="24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br>
            <a:r>
              <a:rPr kumimoji="0" lang="ar-JO" altLang="en-US" sz="24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t>إسبانيا</a:t>
            </a:r>
            <a:endParaRPr kumimoji="0" lang="en-US" altLang="en-US" sz="24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altLang="en-US" sz="10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endParaRPr>
          </a:p>
        </p:txBody>
      </p:sp>
      <p:sp>
        <p:nvSpPr>
          <p:cNvPr id="34" name="Title 33">
            <a:extLst>
              <a:ext uri="{FF2B5EF4-FFF2-40B4-BE49-F238E27FC236}">
                <a16:creationId xmlns:a16="http://schemas.microsoft.com/office/drawing/2014/main" id="{6DF78E51-3C22-C529-EB65-04EEC2B93AC6}"/>
              </a:ext>
            </a:extLst>
          </p:cNvPr>
          <p:cNvSpPr>
            <a:spLocks noGrp="1"/>
          </p:cNvSpPr>
          <p:nvPr>
            <p:ph type="title" idx="4294967295"/>
          </p:nvPr>
        </p:nvSpPr>
        <p:spPr>
          <a:xfrm>
            <a:off x="152400" y="206514"/>
            <a:ext cx="7772400" cy="707886"/>
          </a:xfrm>
          <a:gradFill flip="none" rotWithShape="1">
            <a:gsLst>
              <a:gs pos="0">
                <a:srgbClr val="008000"/>
              </a:gs>
              <a:gs pos="100000">
                <a:srgbClr val="000000"/>
              </a:gs>
            </a:gsLst>
            <a:path path="shape">
              <a:fillToRect l="50000" t="50000" r="50000" b="50000"/>
            </a:path>
            <a:tileRect/>
          </a:gradFill>
          <a:ln>
            <a:miter lim="800000"/>
            <a:headEnd/>
            <a:tailEnd/>
          </a:ln>
          <a:effectLst>
            <a:glow rad="101600">
              <a:srgbClr val="008000">
                <a:alpha val="75000"/>
              </a:srgbClr>
            </a:glow>
            <a:outerShdw blurRad="63500" dist="17961" dir="2700000" algn="ctr" rotWithShape="0">
              <a:schemeClr val="tx1">
                <a:alpha val="74998"/>
              </a:schemeClr>
            </a:outerShdw>
          </a:effectLst>
          <a:extLst>
            <a:ext uri="{909E8E84-426E-40dd-AFC4-6F175D3DCCD1}"/>
            <a:ext uri="{91240B29-F687-4f45-9708-019B960494DF}"/>
            <a:ext uri="{FAA26D3D-D897-4be2-8F04-BA451C77F1D7}"/>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eaLnBrk="1" hangingPunct="1">
              <a:spcBef>
                <a:spcPct val="50000"/>
              </a:spcBef>
              <a:defRPr/>
            </a:pPr>
            <a:r>
              <a:rPr lang="ar-JO" sz="4000" b="1" dirty="0">
                <a:solidFill>
                  <a:srgbClr val="FFFFFF"/>
                </a:solidFill>
                <a:effectLst>
                  <a:outerShdw blurRad="38100" dist="38100" dir="2700000" algn="tl">
                    <a:srgbClr val="000000">
                      <a:alpha val="43137"/>
                    </a:srgbClr>
                  </a:outerShdw>
                </a:effectLst>
                <a:latin typeface="Arial" panose="020B0604020202020204" pitchFamily="34" charset="0"/>
                <a:cs typeface="Times New Roman" charset="0"/>
              </a:rPr>
              <a:t>نظرة عامة على العهد الجديد (رسائل بولس)</a:t>
            </a:r>
            <a:endParaRPr lang="en-US" sz="4000" b="1" dirty="0">
              <a:solidFill>
                <a:srgbClr val="FFFFFF"/>
              </a:solidFill>
              <a:effectLst>
                <a:outerShdw blurRad="38100" dist="38100" dir="2700000" algn="tl">
                  <a:srgbClr val="000000">
                    <a:alpha val="43137"/>
                  </a:srgbClr>
                </a:outerShdw>
              </a:effectLst>
              <a:latin typeface="Arial" panose="020B0604020202020204" pitchFamily="34" charset="0"/>
              <a:cs typeface="Times New Roman" charset="0"/>
            </a:endParaRPr>
          </a:p>
        </p:txBody>
      </p:sp>
      <p:sp>
        <p:nvSpPr>
          <p:cNvPr id="19" name="Text Box 19">
            <a:extLst>
              <a:ext uri="{FF2B5EF4-FFF2-40B4-BE49-F238E27FC236}">
                <a16:creationId xmlns:a16="http://schemas.microsoft.com/office/drawing/2014/main" id="{211EDF03-F72A-2C67-9B1D-9A3E6D088EBB}"/>
              </a:ext>
            </a:extLst>
          </p:cNvPr>
          <p:cNvSpPr txBox="1">
            <a:spLocks noChangeArrowheads="1"/>
          </p:cNvSpPr>
          <p:nvPr/>
        </p:nvSpPr>
        <p:spPr bwMode="auto">
          <a:xfrm>
            <a:off x="990600" y="4198938"/>
            <a:ext cx="792163" cy="369887"/>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غل</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0" name="Text Box 20">
            <a:extLst>
              <a:ext uri="{FF2B5EF4-FFF2-40B4-BE49-F238E27FC236}">
                <a16:creationId xmlns:a16="http://schemas.microsoft.com/office/drawing/2014/main" id="{4BD4BC0D-0378-A1BB-00F8-0A1FD77D6CCB}"/>
              </a:ext>
            </a:extLst>
          </p:cNvPr>
          <p:cNvSpPr txBox="1">
            <a:spLocks noChangeArrowheads="1"/>
          </p:cNvSpPr>
          <p:nvPr/>
        </p:nvSpPr>
        <p:spPr bwMode="auto">
          <a:xfrm>
            <a:off x="2713038" y="4198938"/>
            <a:ext cx="792162" cy="369887"/>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1 تس</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1" name="Text Box 21">
            <a:extLst>
              <a:ext uri="{FF2B5EF4-FFF2-40B4-BE49-F238E27FC236}">
                <a16:creationId xmlns:a16="http://schemas.microsoft.com/office/drawing/2014/main" id="{FFCE5067-920D-6DFA-A807-AEC1EF13F771}"/>
              </a:ext>
            </a:extLst>
          </p:cNvPr>
          <p:cNvSpPr txBox="1">
            <a:spLocks noChangeArrowheads="1"/>
          </p:cNvSpPr>
          <p:nvPr/>
        </p:nvSpPr>
        <p:spPr bwMode="auto">
          <a:xfrm>
            <a:off x="2713038" y="4656138"/>
            <a:ext cx="792162" cy="369887"/>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2 تس</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2" name="Text Box 22">
            <a:extLst>
              <a:ext uri="{FF2B5EF4-FFF2-40B4-BE49-F238E27FC236}">
                <a16:creationId xmlns:a16="http://schemas.microsoft.com/office/drawing/2014/main" id="{629324B3-3EF5-0B30-1854-40594ED78744}"/>
              </a:ext>
            </a:extLst>
          </p:cNvPr>
          <p:cNvSpPr txBox="1">
            <a:spLocks noChangeArrowheads="1"/>
          </p:cNvSpPr>
          <p:nvPr/>
        </p:nvSpPr>
        <p:spPr bwMode="auto">
          <a:xfrm>
            <a:off x="3810000" y="4198938"/>
            <a:ext cx="792163" cy="369887"/>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1 كو</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3" name="Text Box 23">
            <a:extLst>
              <a:ext uri="{FF2B5EF4-FFF2-40B4-BE49-F238E27FC236}">
                <a16:creationId xmlns:a16="http://schemas.microsoft.com/office/drawing/2014/main" id="{6FFEEC32-D482-927F-73EA-BB06E1151C88}"/>
              </a:ext>
            </a:extLst>
          </p:cNvPr>
          <p:cNvSpPr txBox="1">
            <a:spLocks noChangeArrowheads="1"/>
          </p:cNvSpPr>
          <p:nvPr/>
        </p:nvSpPr>
        <p:spPr bwMode="auto">
          <a:xfrm>
            <a:off x="3810000" y="4656138"/>
            <a:ext cx="792163" cy="369887"/>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2 كو</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4" name="Text Box 24">
            <a:extLst>
              <a:ext uri="{FF2B5EF4-FFF2-40B4-BE49-F238E27FC236}">
                <a16:creationId xmlns:a16="http://schemas.microsoft.com/office/drawing/2014/main" id="{173C888D-49A4-A8BA-E971-B2E8FBCEC882}"/>
              </a:ext>
            </a:extLst>
          </p:cNvPr>
          <p:cNvSpPr txBox="1">
            <a:spLocks noChangeArrowheads="1"/>
          </p:cNvSpPr>
          <p:nvPr/>
        </p:nvSpPr>
        <p:spPr bwMode="auto">
          <a:xfrm>
            <a:off x="3810000" y="5113338"/>
            <a:ext cx="792163" cy="369887"/>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رو</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5" name="Text Box 25">
            <a:extLst>
              <a:ext uri="{FF2B5EF4-FFF2-40B4-BE49-F238E27FC236}">
                <a16:creationId xmlns:a16="http://schemas.microsoft.com/office/drawing/2014/main" id="{EFB3CF48-2645-5E48-61CE-7B9F01999659}"/>
              </a:ext>
            </a:extLst>
          </p:cNvPr>
          <p:cNvSpPr txBox="1">
            <a:spLocks noChangeArrowheads="1"/>
          </p:cNvSpPr>
          <p:nvPr/>
        </p:nvSpPr>
        <p:spPr bwMode="auto">
          <a:xfrm>
            <a:off x="5486400" y="4198938"/>
            <a:ext cx="792163" cy="369887"/>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أف</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6" name="Text Box 26">
            <a:extLst>
              <a:ext uri="{FF2B5EF4-FFF2-40B4-BE49-F238E27FC236}">
                <a16:creationId xmlns:a16="http://schemas.microsoft.com/office/drawing/2014/main" id="{9541DF67-9E57-6F51-8A23-11AA6C540B5E}"/>
              </a:ext>
            </a:extLst>
          </p:cNvPr>
          <p:cNvSpPr txBox="1">
            <a:spLocks noChangeArrowheads="1"/>
          </p:cNvSpPr>
          <p:nvPr/>
        </p:nvSpPr>
        <p:spPr bwMode="auto">
          <a:xfrm>
            <a:off x="5486400" y="4656138"/>
            <a:ext cx="792163" cy="369887"/>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كو</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7" name="Text Box 27">
            <a:extLst>
              <a:ext uri="{FF2B5EF4-FFF2-40B4-BE49-F238E27FC236}">
                <a16:creationId xmlns:a16="http://schemas.microsoft.com/office/drawing/2014/main" id="{0B1807C0-5512-E43D-42AD-01DD04A1CD07}"/>
              </a:ext>
            </a:extLst>
          </p:cNvPr>
          <p:cNvSpPr txBox="1">
            <a:spLocks noChangeArrowheads="1"/>
          </p:cNvSpPr>
          <p:nvPr/>
        </p:nvSpPr>
        <p:spPr bwMode="auto">
          <a:xfrm>
            <a:off x="5486400" y="5113338"/>
            <a:ext cx="792163" cy="369887"/>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في</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8" name="Text Box 28">
            <a:extLst>
              <a:ext uri="{FF2B5EF4-FFF2-40B4-BE49-F238E27FC236}">
                <a16:creationId xmlns:a16="http://schemas.microsoft.com/office/drawing/2014/main" id="{FCEA8379-374A-B85A-283F-198D13B2134E}"/>
              </a:ext>
            </a:extLst>
          </p:cNvPr>
          <p:cNvSpPr txBox="1">
            <a:spLocks noChangeArrowheads="1"/>
          </p:cNvSpPr>
          <p:nvPr/>
        </p:nvSpPr>
        <p:spPr bwMode="auto">
          <a:xfrm>
            <a:off x="5486400" y="5570538"/>
            <a:ext cx="792163" cy="369887"/>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فيل</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9" name="Text Box 29">
            <a:extLst>
              <a:ext uri="{FF2B5EF4-FFF2-40B4-BE49-F238E27FC236}">
                <a16:creationId xmlns:a16="http://schemas.microsoft.com/office/drawing/2014/main" id="{143F969A-3D65-4BA2-02BE-5D871E0F3C2D}"/>
              </a:ext>
            </a:extLst>
          </p:cNvPr>
          <p:cNvSpPr txBox="1">
            <a:spLocks noChangeArrowheads="1"/>
          </p:cNvSpPr>
          <p:nvPr/>
        </p:nvSpPr>
        <p:spPr bwMode="auto">
          <a:xfrm>
            <a:off x="6516688" y="4198938"/>
            <a:ext cx="792162" cy="369887"/>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1 تي</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30" name="Text Box 30">
            <a:extLst>
              <a:ext uri="{FF2B5EF4-FFF2-40B4-BE49-F238E27FC236}">
                <a16:creationId xmlns:a16="http://schemas.microsoft.com/office/drawing/2014/main" id="{545D9074-87EA-2298-3950-E3EDF4BB1EF3}"/>
              </a:ext>
            </a:extLst>
          </p:cNvPr>
          <p:cNvSpPr txBox="1">
            <a:spLocks noChangeArrowheads="1"/>
          </p:cNvSpPr>
          <p:nvPr/>
        </p:nvSpPr>
        <p:spPr bwMode="auto">
          <a:xfrm>
            <a:off x="6516688" y="4656138"/>
            <a:ext cx="792162" cy="369887"/>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تي</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31" name="Text Box 31">
            <a:extLst>
              <a:ext uri="{FF2B5EF4-FFF2-40B4-BE49-F238E27FC236}">
                <a16:creationId xmlns:a16="http://schemas.microsoft.com/office/drawing/2014/main" id="{873E56E8-3CE4-535D-7134-49855ECC255F}"/>
              </a:ext>
            </a:extLst>
          </p:cNvPr>
          <p:cNvSpPr txBox="1">
            <a:spLocks noChangeArrowheads="1"/>
          </p:cNvSpPr>
          <p:nvPr/>
        </p:nvSpPr>
        <p:spPr bwMode="auto">
          <a:xfrm>
            <a:off x="7461250" y="4198938"/>
            <a:ext cx="792163" cy="369887"/>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2 تي</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32" name="Text Box 19">
            <a:extLst>
              <a:ext uri="{FF2B5EF4-FFF2-40B4-BE49-F238E27FC236}">
                <a16:creationId xmlns:a16="http://schemas.microsoft.com/office/drawing/2014/main" id="{85848459-3AD2-5E03-5B4A-1BAA9D965F92}"/>
              </a:ext>
            </a:extLst>
          </p:cNvPr>
          <p:cNvSpPr txBox="1">
            <a:spLocks noChangeArrowheads="1"/>
          </p:cNvSpPr>
          <p:nvPr/>
        </p:nvSpPr>
        <p:spPr bwMode="auto">
          <a:xfrm>
            <a:off x="990600"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مت</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33" name="Text Box 22">
            <a:extLst>
              <a:ext uri="{FF2B5EF4-FFF2-40B4-BE49-F238E27FC236}">
                <a16:creationId xmlns:a16="http://schemas.microsoft.com/office/drawing/2014/main" id="{491C2813-6F88-2A19-DE87-E17E4320484F}"/>
              </a:ext>
            </a:extLst>
          </p:cNvPr>
          <p:cNvSpPr txBox="1">
            <a:spLocks noChangeArrowheads="1"/>
          </p:cNvSpPr>
          <p:nvPr/>
        </p:nvSpPr>
        <p:spPr bwMode="auto">
          <a:xfrm>
            <a:off x="4572000"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لو</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36" name="Text Box 31">
            <a:extLst>
              <a:ext uri="{FF2B5EF4-FFF2-40B4-BE49-F238E27FC236}">
                <a16:creationId xmlns:a16="http://schemas.microsoft.com/office/drawing/2014/main" id="{5D460C72-6701-6354-8082-109688097A09}"/>
              </a:ext>
            </a:extLst>
          </p:cNvPr>
          <p:cNvSpPr txBox="1">
            <a:spLocks noChangeArrowheads="1"/>
          </p:cNvSpPr>
          <p:nvPr/>
        </p:nvSpPr>
        <p:spPr bwMode="auto">
          <a:xfrm>
            <a:off x="7461250"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يو</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37" name="Text Box 29">
            <a:extLst>
              <a:ext uri="{FF2B5EF4-FFF2-40B4-BE49-F238E27FC236}">
                <a16:creationId xmlns:a16="http://schemas.microsoft.com/office/drawing/2014/main" id="{CFD89607-9180-5930-3AD9-694DF8653CF1}"/>
              </a:ext>
            </a:extLst>
          </p:cNvPr>
          <p:cNvSpPr txBox="1">
            <a:spLocks noChangeArrowheads="1"/>
          </p:cNvSpPr>
          <p:nvPr/>
        </p:nvSpPr>
        <p:spPr bwMode="auto">
          <a:xfrm>
            <a:off x="6516688" y="3657600"/>
            <a:ext cx="792162"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مر</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48" name="Text Box 22">
            <a:extLst>
              <a:ext uri="{FF2B5EF4-FFF2-40B4-BE49-F238E27FC236}">
                <a16:creationId xmlns:a16="http://schemas.microsoft.com/office/drawing/2014/main" id="{C8B5B196-E9F7-90A2-74E3-F4B199A96E53}"/>
              </a:ext>
            </a:extLst>
          </p:cNvPr>
          <p:cNvSpPr txBox="1">
            <a:spLocks noChangeArrowheads="1"/>
          </p:cNvSpPr>
          <p:nvPr/>
        </p:nvSpPr>
        <p:spPr bwMode="auto">
          <a:xfrm>
            <a:off x="5486400"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أع</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50" name="Text Box 19">
            <a:extLst>
              <a:ext uri="{FF2B5EF4-FFF2-40B4-BE49-F238E27FC236}">
                <a16:creationId xmlns:a16="http://schemas.microsoft.com/office/drawing/2014/main" id="{BD7EEC56-B399-FE61-57E4-CC33D1D1B7D0}"/>
              </a:ext>
            </a:extLst>
          </p:cNvPr>
          <p:cNvSpPr txBox="1">
            <a:spLocks noChangeArrowheads="1"/>
          </p:cNvSpPr>
          <p:nvPr/>
        </p:nvSpPr>
        <p:spPr bwMode="auto">
          <a:xfrm>
            <a:off x="152400" y="5761038"/>
            <a:ext cx="1800225" cy="369887"/>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الأناجيل و الأعمال</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51" name="Text Box 19">
            <a:extLst>
              <a:ext uri="{FF2B5EF4-FFF2-40B4-BE49-F238E27FC236}">
                <a16:creationId xmlns:a16="http://schemas.microsoft.com/office/drawing/2014/main" id="{749798F8-C6F5-59A8-D00F-F1D59F3C540F}"/>
              </a:ext>
            </a:extLst>
          </p:cNvPr>
          <p:cNvSpPr txBox="1">
            <a:spLocks noChangeArrowheads="1"/>
          </p:cNvSpPr>
          <p:nvPr/>
        </p:nvSpPr>
        <p:spPr bwMode="auto">
          <a:xfrm>
            <a:off x="152400" y="6229350"/>
            <a:ext cx="1800225" cy="368300"/>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الرسائل البولسية</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22246" name="Text Box 20">
            <a:extLst>
              <a:ext uri="{FF2B5EF4-FFF2-40B4-BE49-F238E27FC236}">
                <a16:creationId xmlns:a16="http://schemas.microsoft.com/office/drawing/2014/main" id="{2B86ACAF-C81B-AB02-B826-F2A0E2415FC8}"/>
              </a:ext>
            </a:extLst>
          </p:cNvPr>
          <p:cNvSpPr txBox="1">
            <a:spLocks noChangeArrowheads="1"/>
          </p:cNvSpPr>
          <p:nvPr/>
        </p:nvSpPr>
        <p:spPr bwMode="auto">
          <a:xfrm>
            <a:off x="6477000" y="6553200"/>
            <a:ext cx="2447925" cy="184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r" defTabSz="914400" rtl="0" eaLnBrk="1" fontAlgn="base" latinLnBrk="0" hangingPunct="1">
              <a:lnSpc>
                <a:spcPct val="100000"/>
              </a:lnSpc>
              <a:spcBef>
                <a:spcPct val="50000"/>
              </a:spcBef>
              <a:spcAft>
                <a:spcPct val="0"/>
              </a:spcAft>
              <a:buClrTx/>
              <a:buSzTx/>
              <a:buFontTx/>
              <a:buNone/>
              <a:tabLst/>
              <a:defRPr/>
            </a:pPr>
            <a:r>
              <a:rPr kumimoji="0" lang="en-US" altLang="en-US" sz="12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Pauline Categories</a:t>
            </a:r>
            <a:endParaRPr kumimoji="0" lang="en-US" altLang="en-US" sz="16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endParaRPr>
          </a:p>
        </p:txBody>
      </p:sp>
      <p:sp>
        <p:nvSpPr>
          <p:cNvPr id="222247" name="Text Box 7">
            <a:extLst>
              <a:ext uri="{FF2B5EF4-FFF2-40B4-BE49-F238E27FC236}">
                <a16:creationId xmlns:a16="http://schemas.microsoft.com/office/drawing/2014/main" id="{952CB06E-3043-CC71-618D-9ED8B83047AF}"/>
              </a:ext>
            </a:extLst>
          </p:cNvPr>
          <p:cNvSpPr txBox="1">
            <a:spLocks noChangeAspect="1" noChangeArrowheads="1"/>
          </p:cNvSpPr>
          <p:nvPr/>
        </p:nvSpPr>
        <p:spPr bwMode="auto">
          <a:xfrm>
            <a:off x="2667000" y="1987550"/>
            <a:ext cx="987425" cy="1311275"/>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b">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altLang="en-US" sz="12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t>نيسان 50-</a:t>
            </a:r>
            <a:br>
              <a:rPr kumimoji="0" lang="en-US" altLang="en-US" sz="12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br>
            <a:r>
              <a:rPr kumimoji="0" lang="ar-JO" altLang="en-US" sz="12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t>أيلول 52</a:t>
            </a:r>
            <a:endParaRPr kumimoji="0" lang="en-US" altLang="en-US" sz="12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en-US" sz="24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t>2</a:t>
            </a:r>
            <a:br>
              <a:rPr kumimoji="0" lang="en-US" altLang="en-US" sz="24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br>
            <a:r>
              <a:rPr kumimoji="0" lang="ar-JO" altLang="en-US" sz="24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t>بحر إيجة</a:t>
            </a:r>
            <a:endParaRPr kumimoji="0" lang="en-US" altLang="en-US" sz="24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altLang="en-US" sz="9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endParaRPr>
          </a:p>
        </p:txBody>
      </p:sp>
      <p:sp>
        <p:nvSpPr>
          <p:cNvPr id="222248" name="Text Box 17">
            <a:extLst>
              <a:ext uri="{FF2B5EF4-FFF2-40B4-BE49-F238E27FC236}">
                <a16:creationId xmlns:a16="http://schemas.microsoft.com/office/drawing/2014/main" id="{CB83FB2A-9723-D034-6A62-69D57B19A5F0}"/>
              </a:ext>
            </a:extLst>
          </p:cNvPr>
          <p:cNvSpPr txBox="1">
            <a:spLocks noChangeArrowheads="1"/>
          </p:cNvSpPr>
          <p:nvPr/>
        </p:nvSpPr>
        <p:spPr bwMode="auto">
          <a:xfrm>
            <a:off x="-76200" y="2339975"/>
            <a:ext cx="990600" cy="8016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altLang="en-US" sz="12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صيف 35-37</a:t>
            </a:r>
            <a:endParaRPr kumimoji="0" lang="en-US" altLang="en-US" sz="12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altLang="en-US" sz="16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دمشق</a:t>
            </a:r>
            <a:br>
              <a:rPr kumimoji="0" lang="en-US" altLang="en-US" sz="16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br>
            <a:r>
              <a:rPr kumimoji="0" lang="ar-JO" altLang="en-US" sz="16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أنطاكية</a:t>
            </a:r>
            <a:endParaRPr kumimoji="0" lang="en-US" altLang="en-US" sz="16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endParaRPr>
          </a:p>
        </p:txBody>
      </p:sp>
      <p:sp>
        <p:nvSpPr>
          <p:cNvPr id="53" name="Text Box 10">
            <a:extLst>
              <a:ext uri="{FF2B5EF4-FFF2-40B4-BE49-F238E27FC236}">
                <a16:creationId xmlns:a16="http://schemas.microsoft.com/office/drawing/2014/main" id="{58E545A9-41FF-5AD4-51B5-1FD61EF75C8B}"/>
              </a:ext>
            </a:extLst>
          </p:cNvPr>
          <p:cNvSpPr txBox="1">
            <a:spLocks noChangeArrowheads="1"/>
          </p:cNvSpPr>
          <p:nvPr/>
        </p:nvSpPr>
        <p:spPr bwMode="auto">
          <a:xfrm>
            <a:off x="2286000" y="6324600"/>
            <a:ext cx="990600" cy="369888"/>
          </a:xfrm>
          <a:prstGeom prst="rect">
            <a:avLst/>
          </a:prstGeom>
          <a:solidFill>
            <a:schemeClr val="accent4"/>
          </a:solidFill>
          <a:ln w="12700">
            <a:solidFill>
              <a:srgbClr val="FFFFFF"/>
            </a:solidFill>
            <a:miter lim="800000"/>
            <a:headEnd/>
            <a:tailEnd/>
          </a:ln>
          <a:effectLst/>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روما</a:t>
            </a:r>
            <a:endParaRPr kumimoji="0" lang="en-US" sz="1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222250" name="Text Box 20">
            <a:extLst>
              <a:ext uri="{FF2B5EF4-FFF2-40B4-BE49-F238E27FC236}">
                <a16:creationId xmlns:a16="http://schemas.microsoft.com/office/drawing/2014/main" id="{BEDE8735-9082-31B7-FFF0-42A838F7D126}"/>
              </a:ext>
            </a:extLst>
          </p:cNvPr>
          <p:cNvSpPr txBox="1">
            <a:spLocks noChangeArrowheads="1"/>
          </p:cNvSpPr>
          <p:nvPr/>
        </p:nvSpPr>
        <p:spPr bwMode="auto">
          <a:xfrm>
            <a:off x="3352800" y="5907088"/>
            <a:ext cx="160020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altLang="en-US" sz="18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الرحلات</a:t>
            </a:r>
            <a:endParaRPr kumimoji="0" lang="en-US" altLang="en-US" sz="24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endParaRPr>
          </a:p>
        </p:txBody>
      </p:sp>
      <p:sp>
        <p:nvSpPr>
          <p:cNvPr id="222251" name="Text Box 9">
            <a:extLst>
              <a:ext uri="{FF2B5EF4-FFF2-40B4-BE49-F238E27FC236}">
                <a16:creationId xmlns:a16="http://schemas.microsoft.com/office/drawing/2014/main" id="{BA6A15EA-92D4-EAB3-7CCC-A23AA1C5F575}"/>
              </a:ext>
            </a:extLst>
          </p:cNvPr>
          <p:cNvSpPr txBox="1">
            <a:spLocks noChangeArrowheads="1"/>
          </p:cNvSpPr>
          <p:nvPr/>
        </p:nvSpPr>
        <p:spPr bwMode="auto">
          <a:xfrm>
            <a:off x="2286000" y="5861050"/>
            <a:ext cx="990600" cy="369888"/>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b">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en-US" sz="24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rPr>
              <a:t>1 2 3 4</a:t>
            </a:r>
            <a:endParaRPr kumimoji="0" lang="en-US" altLang="en-US" sz="1000" b="1" i="0" u="none" strike="noStrike" kern="1200" cap="none" spc="0" normalizeH="0" baseline="0" noProof="0">
              <a:ln>
                <a:noFill/>
              </a:ln>
              <a:solidFill>
                <a:srgbClr val="000000"/>
              </a:solidFill>
              <a:effectLst/>
              <a:uLnTx/>
              <a:uFillTx/>
              <a:latin typeface="Arial Narrow" panose="020B0604020202020204" pitchFamily="34" charset="0"/>
              <a:ea typeface="MS PGothic" panose="020B0600070205080204" pitchFamily="34" charset="-128"/>
              <a:cs typeface="Times New Roman"/>
            </a:endParaRPr>
          </a:p>
        </p:txBody>
      </p:sp>
      <p:sp>
        <p:nvSpPr>
          <p:cNvPr id="222252" name="Text Box 20">
            <a:extLst>
              <a:ext uri="{FF2B5EF4-FFF2-40B4-BE49-F238E27FC236}">
                <a16:creationId xmlns:a16="http://schemas.microsoft.com/office/drawing/2014/main" id="{6F3EA8DC-BA47-9616-43F8-058786C91D66}"/>
              </a:ext>
            </a:extLst>
          </p:cNvPr>
          <p:cNvSpPr txBox="1">
            <a:spLocks noChangeArrowheads="1"/>
          </p:cNvSpPr>
          <p:nvPr/>
        </p:nvSpPr>
        <p:spPr bwMode="auto">
          <a:xfrm>
            <a:off x="3352800" y="6370638"/>
            <a:ext cx="1600200" cy="277812"/>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lIns="0" tIns="0" rIns="0" bIns="0">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altLang="en-US" sz="18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rPr>
              <a:t>السجون</a:t>
            </a:r>
            <a:endParaRPr kumimoji="0" lang="en-US" altLang="en-US" sz="2400" b="1" i="0" u="none" strike="noStrike" kern="1200" cap="none" spc="0" normalizeH="0" baseline="0" noProof="0">
              <a:ln>
                <a:noFill/>
              </a:ln>
              <a:solidFill>
                <a:srgbClr val="FFFFFF"/>
              </a:solidFill>
              <a:effectLst/>
              <a:uLnTx/>
              <a:uFillTx/>
              <a:latin typeface="Arial Narrow" panose="020B0604020202020204" pitchFamily="34" charset="0"/>
              <a:ea typeface="MS PGothic" panose="020B0600070205080204" pitchFamily="34" charset="-128"/>
              <a:cs typeface="Times New Roman"/>
            </a:endParaRPr>
          </a:p>
        </p:txBody>
      </p:sp>
      <p:grpSp>
        <p:nvGrpSpPr>
          <p:cNvPr id="2" name="Group 7">
            <a:extLst>
              <a:ext uri="{FF2B5EF4-FFF2-40B4-BE49-F238E27FC236}">
                <a16:creationId xmlns:a16="http://schemas.microsoft.com/office/drawing/2014/main" id="{5F7838D8-7CB5-59E6-0BBA-F7255D26944E}"/>
              </a:ext>
            </a:extLst>
          </p:cNvPr>
          <p:cNvGrpSpPr>
            <a:grpSpLocks/>
          </p:cNvGrpSpPr>
          <p:nvPr/>
        </p:nvGrpSpPr>
        <p:grpSpPr bwMode="auto">
          <a:xfrm>
            <a:off x="838200" y="4122738"/>
            <a:ext cx="3886200" cy="1452562"/>
            <a:chOff x="144" y="2736"/>
            <a:chExt cx="2544" cy="1104"/>
          </a:xfrm>
        </p:grpSpPr>
        <p:sp>
          <p:nvSpPr>
            <p:cNvPr id="222260" name="Rectangle 8">
              <a:extLst>
                <a:ext uri="{FF2B5EF4-FFF2-40B4-BE49-F238E27FC236}">
                  <a16:creationId xmlns:a16="http://schemas.microsoft.com/office/drawing/2014/main" id="{448D05BE-A681-5649-DF01-5A8E4BE35F42}"/>
                </a:ext>
              </a:extLst>
            </p:cNvPr>
            <p:cNvSpPr>
              <a:spLocks noChangeArrowheads="1"/>
            </p:cNvSpPr>
            <p:nvPr/>
          </p:nvSpPr>
          <p:spPr bwMode="auto">
            <a:xfrm>
              <a:off x="144" y="2736"/>
              <a:ext cx="2544" cy="1104"/>
            </a:xfrm>
            <a:prstGeom prst="rect">
              <a:avLst/>
            </a:prstGeom>
            <a:noFill/>
            <a:ln w="57150">
              <a:solidFill>
                <a:srgbClr val="FFFFFF"/>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ar-JO" altLang="en-US" sz="2400" b="1" u="none" strike="noStrike" kern="1200" cap="none" spc="0" normalizeH="0" baseline="0" noProof="0" dirty="0">
                <a:ln>
                  <a:noFill/>
                </a:ln>
                <a:solidFill>
                  <a:srgbClr val="FFFFFF"/>
                </a:solidFill>
                <a:effectLst/>
                <a:uLnTx/>
                <a:uFillTx/>
                <a:ea typeface="MS PGothic" panose="020B0600070205080204" pitchFamily="34" charset="-128"/>
                <a:cs typeface="Times New Roman"/>
              </a:endParaRPr>
            </a:p>
          </p:txBody>
        </p:sp>
        <p:sp>
          <p:nvSpPr>
            <p:cNvPr id="222261" name="Text Box 9">
              <a:extLst>
                <a:ext uri="{FF2B5EF4-FFF2-40B4-BE49-F238E27FC236}">
                  <a16:creationId xmlns:a16="http://schemas.microsoft.com/office/drawing/2014/main" id="{D26652DE-3AB0-4230-D97E-E0BAA9DEDC24}"/>
                </a:ext>
              </a:extLst>
            </p:cNvPr>
            <p:cNvSpPr txBox="1">
              <a:spLocks noChangeArrowheads="1"/>
            </p:cNvSpPr>
            <p:nvPr/>
          </p:nvSpPr>
          <p:spPr bwMode="auto">
            <a:xfrm>
              <a:off x="593" y="3456"/>
              <a:ext cx="1494" cy="3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en-US" sz="2400" b="1" i="0" u="none" strike="noStrike" kern="1200" cap="none" spc="0" normalizeH="0" baseline="0" noProof="0">
                  <a:ln>
                    <a:noFill/>
                  </a:ln>
                  <a:solidFill>
                    <a:srgbClr val="FFFFFF"/>
                  </a:solidFill>
                  <a:effectLst/>
                  <a:uLnTx/>
                  <a:uFillTx/>
                  <a:latin typeface="Tahoma" panose="020B0604030504040204" pitchFamily="34" charset="0"/>
                  <a:ea typeface="MS PGothic" panose="020B0600070205080204" pitchFamily="34" charset="-128"/>
                  <a:cs typeface="Times New Roman"/>
                </a:rPr>
                <a:t>الإرسالية</a:t>
              </a:r>
              <a:endParaRPr kumimoji="0" lang="en-US" altLang="en-US" sz="2400" b="1" i="0" u="none" strike="noStrike" kern="1200" cap="none" spc="0" normalizeH="0" baseline="0" noProof="0">
                <a:ln>
                  <a:noFill/>
                </a:ln>
                <a:solidFill>
                  <a:srgbClr val="FFFFFF"/>
                </a:solidFill>
                <a:effectLst/>
                <a:uLnTx/>
                <a:uFillTx/>
                <a:latin typeface="Tahoma" panose="020B0604030504040204" pitchFamily="34" charset="0"/>
                <a:ea typeface="MS PGothic" panose="020B0600070205080204" pitchFamily="34" charset="-128"/>
                <a:cs typeface="Times New Roman"/>
              </a:endParaRPr>
            </a:p>
          </p:txBody>
        </p:sp>
      </p:grpSp>
      <p:grpSp>
        <p:nvGrpSpPr>
          <p:cNvPr id="3" name="Group 10">
            <a:extLst>
              <a:ext uri="{FF2B5EF4-FFF2-40B4-BE49-F238E27FC236}">
                <a16:creationId xmlns:a16="http://schemas.microsoft.com/office/drawing/2014/main" id="{EEBAC504-F8DD-73C2-469F-61C5DE330E15}"/>
              </a:ext>
            </a:extLst>
          </p:cNvPr>
          <p:cNvGrpSpPr>
            <a:grpSpLocks/>
          </p:cNvGrpSpPr>
          <p:nvPr/>
        </p:nvGrpSpPr>
        <p:grpSpPr bwMode="auto">
          <a:xfrm>
            <a:off x="5181600" y="4122738"/>
            <a:ext cx="1371600" cy="2401887"/>
            <a:chOff x="3024" y="2736"/>
            <a:chExt cx="724" cy="1392"/>
          </a:xfrm>
        </p:grpSpPr>
        <p:sp>
          <p:nvSpPr>
            <p:cNvPr id="222258" name="Rectangle 11">
              <a:extLst>
                <a:ext uri="{FF2B5EF4-FFF2-40B4-BE49-F238E27FC236}">
                  <a16:creationId xmlns:a16="http://schemas.microsoft.com/office/drawing/2014/main" id="{64CA312F-2FAF-9E24-8F0A-0B90D4FFB901}"/>
                </a:ext>
              </a:extLst>
            </p:cNvPr>
            <p:cNvSpPr>
              <a:spLocks noChangeArrowheads="1"/>
            </p:cNvSpPr>
            <p:nvPr/>
          </p:nvSpPr>
          <p:spPr bwMode="auto">
            <a:xfrm>
              <a:off x="3129" y="2736"/>
              <a:ext cx="511" cy="1392"/>
            </a:xfrm>
            <a:prstGeom prst="rect">
              <a:avLst/>
            </a:prstGeom>
            <a:noFill/>
            <a:ln w="57150">
              <a:solidFill>
                <a:srgbClr val="FF99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ar-JO" altLang="en-US" sz="2400" b="1" u="none" strike="noStrike" kern="1200" cap="none" spc="0" normalizeH="0" baseline="0" noProof="0" dirty="0">
                <a:ln>
                  <a:noFill/>
                </a:ln>
                <a:solidFill>
                  <a:srgbClr val="000000"/>
                </a:solidFill>
                <a:effectLst/>
                <a:uLnTx/>
                <a:uFillTx/>
                <a:ea typeface="MS PGothic" panose="020B0600070205080204" pitchFamily="34" charset="-128"/>
                <a:cs typeface="Times New Roman"/>
              </a:endParaRPr>
            </a:p>
          </p:txBody>
        </p:sp>
        <p:sp>
          <p:nvSpPr>
            <p:cNvPr id="222259" name="Text Box 12">
              <a:extLst>
                <a:ext uri="{FF2B5EF4-FFF2-40B4-BE49-F238E27FC236}">
                  <a16:creationId xmlns:a16="http://schemas.microsoft.com/office/drawing/2014/main" id="{81A72039-E5DF-7686-180A-9B06F20E3B88}"/>
                </a:ext>
              </a:extLst>
            </p:cNvPr>
            <p:cNvSpPr txBox="1">
              <a:spLocks noChangeArrowheads="1"/>
            </p:cNvSpPr>
            <p:nvPr/>
          </p:nvSpPr>
          <p:spPr bwMode="auto">
            <a:xfrm>
              <a:off x="3024" y="3859"/>
              <a:ext cx="724" cy="26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en-US" sz="2400" b="1" i="0" u="none" strike="noStrike" kern="1200" cap="none" spc="0" normalizeH="0" baseline="0" noProof="0">
                  <a:ln>
                    <a:noFill/>
                  </a:ln>
                  <a:solidFill>
                    <a:srgbClr val="FF9900"/>
                  </a:solidFill>
                  <a:effectLst/>
                  <a:uLnTx/>
                  <a:uFillTx/>
                  <a:latin typeface="Tahoma" panose="020B0604030504040204" pitchFamily="34" charset="0"/>
                  <a:ea typeface="MS PGothic" panose="020B0600070205080204" pitchFamily="34" charset="-128"/>
                  <a:cs typeface="Times New Roman"/>
                </a:rPr>
                <a:t>السجن</a:t>
              </a:r>
              <a:endParaRPr kumimoji="0" lang="en-US" altLang="en-US" sz="2400" b="1" i="0" u="none" strike="noStrike" kern="1200" cap="none" spc="0" normalizeH="0" baseline="0" noProof="0">
                <a:ln>
                  <a:noFill/>
                </a:ln>
                <a:solidFill>
                  <a:srgbClr val="FF9900"/>
                </a:solidFill>
                <a:effectLst/>
                <a:uLnTx/>
                <a:uFillTx/>
                <a:latin typeface="Tahoma" panose="020B0604030504040204" pitchFamily="34" charset="0"/>
                <a:ea typeface="MS PGothic" panose="020B0600070205080204" pitchFamily="34" charset="-128"/>
                <a:cs typeface="Times New Roman"/>
              </a:endParaRPr>
            </a:p>
          </p:txBody>
        </p:sp>
      </p:grpSp>
      <p:grpSp>
        <p:nvGrpSpPr>
          <p:cNvPr id="4" name="Group 13">
            <a:extLst>
              <a:ext uri="{FF2B5EF4-FFF2-40B4-BE49-F238E27FC236}">
                <a16:creationId xmlns:a16="http://schemas.microsoft.com/office/drawing/2014/main" id="{8D093423-AFB0-7226-38EB-74C195C00D43}"/>
              </a:ext>
            </a:extLst>
          </p:cNvPr>
          <p:cNvGrpSpPr>
            <a:grpSpLocks/>
          </p:cNvGrpSpPr>
          <p:nvPr/>
        </p:nvGrpSpPr>
        <p:grpSpPr bwMode="auto">
          <a:xfrm>
            <a:off x="6442075" y="4122738"/>
            <a:ext cx="1981200" cy="1431925"/>
            <a:chOff x="3630" y="2736"/>
            <a:chExt cx="1248" cy="753"/>
          </a:xfrm>
        </p:grpSpPr>
        <p:sp>
          <p:nvSpPr>
            <p:cNvPr id="222256" name="Rectangle 14">
              <a:extLst>
                <a:ext uri="{FF2B5EF4-FFF2-40B4-BE49-F238E27FC236}">
                  <a16:creationId xmlns:a16="http://schemas.microsoft.com/office/drawing/2014/main" id="{9C25CE41-DDE0-7223-9017-9551274D6CF5}"/>
                </a:ext>
              </a:extLst>
            </p:cNvPr>
            <p:cNvSpPr>
              <a:spLocks noChangeArrowheads="1"/>
            </p:cNvSpPr>
            <p:nvPr/>
          </p:nvSpPr>
          <p:spPr bwMode="auto">
            <a:xfrm>
              <a:off x="3630" y="2736"/>
              <a:ext cx="1248" cy="753"/>
            </a:xfrm>
            <a:prstGeom prst="rect">
              <a:avLst/>
            </a:prstGeom>
            <a:noFill/>
            <a:ln w="57150">
              <a:solidFill>
                <a:srgbClr val="FFFF00"/>
              </a:solidFill>
              <a:miter lim="800000"/>
              <a:headEnd/>
              <a:tailEnd/>
            </a:ln>
            <a:extLst>
              <a:ext uri="{909E8E84-426E-40DD-AFC4-6F175D3DCCD1}">
                <a14:hiddenFill xmlns:a14="http://schemas.microsoft.com/office/drawing/2010/main">
                  <a:solidFill>
                    <a:srgbClr val="FFFFFF"/>
                  </a:solidFill>
                </a14:hiddenFill>
              </a:ext>
            </a:extLst>
          </p:spPr>
          <p:txBody>
            <a:bodyPr wrap="none"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ar-JO" altLang="en-US" sz="2400" b="1" u="none" strike="noStrike" kern="1200" cap="none" spc="0" normalizeH="0" baseline="0" noProof="0" dirty="0">
                <a:ln>
                  <a:noFill/>
                </a:ln>
                <a:solidFill>
                  <a:srgbClr val="000000"/>
                </a:solidFill>
                <a:effectLst/>
                <a:uLnTx/>
                <a:uFillTx/>
                <a:ea typeface="MS PGothic" panose="020B0600070205080204" pitchFamily="34" charset="-128"/>
                <a:cs typeface="Times New Roman"/>
              </a:endParaRPr>
            </a:p>
          </p:txBody>
        </p:sp>
        <p:sp>
          <p:nvSpPr>
            <p:cNvPr id="222257" name="Text Box 15">
              <a:extLst>
                <a:ext uri="{FF2B5EF4-FFF2-40B4-BE49-F238E27FC236}">
                  <a16:creationId xmlns:a16="http://schemas.microsoft.com/office/drawing/2014/main" id="{9DEBC377-A165-867C-F96C-0A0E96F74CFD}"/>
                </a:ext>
              </a:extLst>
            </p:cNvPr>
            <p:cNvSpPr txBox="1">
              <a:spLocks noChangeArrowheads="1"/>
            </p:cNvSpPr>
            <p:nvPr/>
          </p:nvSpPr>
          <p:spPr bwMode="auto">
            <a:xfrm>
              <a:off x="3638" y="3204"/>
              <a:ext cx="1240" cy="24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en-US" sz="2400" b="1" i="0" u="none" strike="noStrike" kern="1200" cap="none" spc="0" normalizeH="0" baseline="0" noProof="0">
                  <a:ln>
                    <a:noFill/>
                  </a:ln>
                  <a:solidFill>
                    <a:srgbClr val="FFFF00"/>
                  </a:solidFill>
                  <a:effectLst/>
                  <a:uLnTx/>
                  <a:uFillTx/>
                  <a:latin typeface="Tahoma" panose="020B0604030504040204" pitchFamily="34" charset="0"/>
                  <a:ea typeface="MS PGothic" panose="020B0600070205080204" pitchFamily="34" charset="-128"/>
                  <a:cs typeface="Times New Roman"/>
                </a:rPr>
                <a:t>الرعوية</a:t>
              </a:r>
              <a:endParaRPr kumimoji="0" lang="en-US" altLang="en-US" sz="2400" b="1" i="0" u="none" strike="noStrike" kern="1200" cap="none" spc="0" normalizeH="0" baseline="0" noProof="0">
                <a:ln>
                  <a:noFill/>
                </a:ln>
                <a:solidFill>
                  <a:srgbClr val="FFFF00"/>
                </a:solidFill>
                <a:effectLst/>
                <a:uLnTx/>
                <a:uFillTx/>
                <a:latin typeface="Tahoma" panose="020B0604030504040204" pitchFamily="34" charset="0"/>
                <a:ea typeface="MS PGothic" panose="020B0600070205080204" pitchFamily="34" charset="-128"/>
                <a:cs typeface="Times New Roman"/>
              </a:endParaRPr>
            </a:p>
          </p:txBody>
        </p:sp>
      </p:gr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dissolve">
                                      <p:cBhvr>
                                        <p:cTn id="7" dur="500"/>
                                        <p:tgtEl>
                                          <p:spTgt spid="2"/>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9" presetClass="entr" presetSubtype="0" fill="hold"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dissolve">
                                      <p:cBhvr>
                                        <p:cTn id="12" dur="500"/>
                                        <p:tgtEl>
                                          <p:spTgt spid="3"/>
                                        </p:tgtEl>
                                      </p:cBhvr>
                                    </p:animEffect>
                                  </p:childTnLst>
                                </p:cTn>
                              </p:par>
                            </p:childTnLst>
                          </p:cTn>
                        </p:par>
                      </p:childTnLst>
                    </p:cTn>
                  </p:par>
                  <p:par>
                    <p:cTn id="13" fill="hold" nodeType="clickPar">
                      <p:stCondLst>
                        <p:cond delay="indefinite"/>
                      </p:stCondLst>
                      <p:childTnLst>
                        <p:par>
                          <p:cTn id="14" fill="hold" nodeType="withGroup">
                            <p:stCondLst>
                              <p:cond delay="0"/>
                            </p:stCondLst>
                            <p:childTnLst>
                              <p:par>
                                <p:cTn id="15" presetID="9" presetClass="entr" presetSubtype="0"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dissolve">
                                      <p:cBhvr>
                                        <p:cTn id="1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7.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900098" name="Rectangle 2">
            <a:extLst>
              <a:ext uri="{FF2B5EF4-FFF2-40B4-BE49-F238E27FC236}">
                <a16:creationId xmlns:a16="http://schemas.microsoft.com/office/drawing/2014/main" id="{EB7274D1-CB60-4340-6F79-CF9BC9AFF71B}"/>
              </a:ext>
            </a:extLst>
          </p:cNvPr>
          <p:cNvSpPr>
            <a:spLocks noGrp="1" noChangeArrowheads="1"/>
          </p:cNvSpPr>
          <p:nvPr>
            <p:ph type="ctrTitle"/>
          </p:nvPr>
        </p:nvSpPr>
        <p:spPr>
          <a:xfrm>
            <a:off x="-27586" y="0"/>
            <a:ext cx="9144000" cy="1555750"/>
          </a:xfrm>
          <a:ln>
            <a:miter lim="800000"/>
            <a:headEnd/>
            <a:tailEnd/>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lstStyle/>
          <a:p>
            <a:pPr>
              <a:defRPr/>
            </a:pPr>
            <a:r>
              <a:rPr lang="ar-JO" dirty="0">
                <a:effectLst>
                  <a:glow rad="254000">
                    <a:schemeClr val="tx1"/>
                  </a:glow>
                </a:effectLst>
                <a:ea typeface="ＭＳ Ｐゴシック" charset="0"/>
                <a:cs typeface="ＭＳ Ｐゴシック" charset="0"/>
              </a:rPr>
              <a:t>كيف تبقى هناك</a:t>
            </a:r>
            <a:br>
              <a:rPr lang="ar-JO" dirty="0">
                <a:effectLst>
                  <a:glow rad="254000">
                    <a:schemeClr val="tx1"/>
                  </a:glow>
                </a:effectLst>
                <a:ea typeface="ＭＳ Ｐゴシック" charset="0"/>
                <a:cs typeface="ＭＳ Ｐゴシック" charset="0"/>
              </a:rPr>
            </a:br>
            <a:r>
              <a:rPr lang="ar-JO" dirty="0">
                <a:effectLst>
                  <a:glow rad="254000">
                    <a:schemeClr val="tx1"/>
                  </a:glow>
                </a:effectLst>
                <a:ea typeface="ＭＳ Ｐゴシック" charset="0"/>
                <a:cs typeface="ＭＳ Ｐゴシック" charset="0"/>
              </a:rPr>
              <a:t>بأمانة؟</a:t>
            </a:r>
            <a:endParaRPr lang="en-US" dirty="0">
              <a:effectLst>
                <a:glow rad="254000">
                  <a:schemeClr val="tx1"/>
                </a:glow>
              </a:effectLst>
              <a:ea typeface="ＭＳ Ｐゴシック" charset="0"/>
              <a:cs typeface="ＭＳ Ｐゴシック" charset="0"/>
            </a:endParaRPr>
          </a:p>
        </p:txBody>
      </p:sp>
      <p:sp>
        <p:nvSpPr>
          <p:cNvPr id="4" name="Rectangle 2">
            <a:extLst>
              <a:ext uri="{FF2B5EF4-FFF2-40B4-BE49-F238E27FC236}">
                <a16:creationId xmlns:a16="http://schemas.microsoft.com/office/drawing/2014/main" id="{B4FA7672-ABFF-8683-B383-EC448671DEA5}"/>
              </a:ext>
            </a:extLst>
          </p:cNvPr>
          <p:cNvSpPr txBox="1">
            <a:spLocks noChangeArrowheads="1"/>
          </p:cNvSpPr>
          <p:nvPr/>
        </p:nvSpPr>
        <p:spPr bwMode="auto">
          <a:xfrm>
            <a:off x="365125" y="1773238"/>
            <a:ext cx="3081338" cy="3219450"/>
          </a:xfrm>
          <a:prstGeom prst="rect">
            <a:avLst/>
          </a:prstGeom>
          <a:solidFill>
            <a:schemeClr val="bg1"/>
          </a:solidFill>
          <a:ln>
            <a:noFill/>
          </a:ln>
          <a:effectLst/>
          <a:extLst>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6600" b="1" u="none" strike="noStrike" kern="1200" cap="none" spc="-100" normalizeH="0" baseline="0" noProof="0" dirty="0">
                <a:ln>
                  <a:noFill/>
                </a:ln>
                <a:solidFill>
                  <a:srgbClr val="C00000"/>
                </a:solidFill>
                <a:effectLst/>
                <a:uLnTx/>
                <a:uFillTx/>
                <a:latin typeface="Arial" panose="020B0604020202020204" pitchFamily="34" charset="0"/>
                <a:ea typeface="ＭＳ Ｐゴシック" charset="0"/>
                <a:cs typeface="Arial" panose="020B0604020202020204" pitchFamily="34" charset="0"/>
              </a:rPr>
              <a:t>أطع</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6600" b="1" u="none" strike="noStrike" kern="1200" cap="none" spc="-10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كلمة</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6600" b="1" u="none" strike="noStrike" kern="1200" cap="none" spc="-10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الله</a:t>
            </a:r>
            <a:endParaRPr kumimoji="0" lang="en-US" sz="4800" b="1" u="none" strike="noStrike" kern="1200" cap="none" spc="-10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5" name="Rectangle 2">
            <a:extLst>
              <a:ext uri="{FF2B5EF4-FFF2-40B4-BE49-F238E27FC236}">
                <a16:creationId xmlns:a16="http://schemas.microsoft.com/office/drawing/2014/main" id="{7C22BA4C-3E59-D4D5-6B1A-898BD14E4230}"/>
              </a:ext>
            </a:extLst>
          </p:cNvPr>
          <p:cNvSpPr txBox="1">
            <a:spLocks noChangeArrowheads="1"/>
          </p:cNvSpPr>
          <p:nvPr/>
        </p:nvSpPr>
        <p:spPr bwMode="auto">
          <a:xfrm>
            <a:off x="5727700" y="1773238"/>
            <a:ext cx="3081338" cy="3219450"/>
          </a:xfrm>
          <a:prstGeom prst="rect">
            <a:avLst/>
          </a:prstGeom>
          <a:solidFill>
            <a:schemeClr val="bg1"/>
          </a:solidFill>
          <a:ln>
            <a:noFill/>
          </a:ln>
          <a:effectLst/>
          <a:extLst>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6600" b="1" u="none" strike="noStrike" kern="1200" cap="none" spc="-100" normalizeH="0" baseline="0" noProof="0" dirty="0">
                <a:ln>
                  <a:noFill/>
                </a:ln>
                <a:solidFill>
                  <a:srgbClr val="C00000"/>
                </a:solidFill>
                <a:effectLst/>
                <a:uLnTx/>
                <a:uFillTx/>
                <a:latin typeface="Arial" panose="020B0604020202020204" pitchFamily="34" charset="0"/>
                <a:ea typeface="ＭＳ Ｐゴシック" charset="0"/>
                <a:cs typeface="Arial" panose="020B0604020202020204" pitchFamily="34" charset="0"/>
              </a:rPr>
              <a:t>عظ</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6600" b="1" u="none" strike="noStrike" kern="1200" cap="none" spc="-10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كلمة</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6600" b="1" u="none" strike="noStrike" kern="1200" cap="none" spc="-10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الله</a:t>
            </a:r>
            <a:endParaRPr kumimoji="0" lang="en-US" sz="4800" b="1" u="none" strike="noStrike" kern="1200" cap="none" spc="-10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 name="Notched Right Arrow 1">
            <a:extLst>
              <a:ext uri="{FF2B5EF4-FFF2-40B4-BE49-F238E27FC236}">
                <a16:creationId xmlns:a16="http://schemas.microsoft.com/office/drawing/2014/main" id="{C2331F40-C0E8-9EE9-6CE5-64BFE5EC70A8}"/>
              </a:ext>
            </a:extLst>
          </p:cNvPr>
          <p:cNvSpPr/>
          <p:nvPr/>
        </p:nvSpPr>
        <p:spPr bwMode="auto">
          <a:xfrm>
            <a:off x="3267075" y="2478088"/>
            <a:ext cx="2744788" cy="2205322"/>
          </a:xfrm>
          <a:prstGeom prst="notchedRightArrow">
            <a:avLst/>
          </a:prstGeom>
          <a:solidFill>
            <a:schemeClr val="bg1"/>
          </a:solidFill>
          <a:ln w="38100" cap="flat" cmpd="sng" algn="ctr">
            <a:solidFill>
              <a:schemeClr val="tx1"/>
            </a:solidFill>
            <a:prstDash val="solid"/>
            <a:round/>
            <a:headEnd type="none" w="med" len="med"/>
            <a:tailEnd type="stealth" w="lg" len="lg"/>
          </a:ln>
          <a:effectLst/>
        </p:spPr>
        <p:txBody>
          <a:bodyPr lIns="90000" tIns="46800" rIns="90000" bIns="46800">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6600" b="1" u="none" strike="noStrike" kern="1200" cap="none" spc="-10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و</a:t>
            </a:r>
            <a:endParaRPr kumimoji="0" lang="en-US" sz="3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6" name="Rectangle 2">
            <a:extLst>
              <a:ext uri="{FF2B5EF4-FFF2-40B4-BE49-F238E27FC236}">
                <a16:creationId xmlns:a16="http://schemas.microsoft.com/office/drawing/2014/main" id="{9B5C2CDF-95D5-C1EE-A076-1600942FDA1F}"/>
              </a:ext>
            </a:extLst>
          </p:cNvPr>
          <p:cNvSpPr txBox="1">
            <a:spLocks noChangeArrowheads="1"/>
          </p:cNvSpPr>
          <p:nvPr/>
        </p:nvSpPr>
        <p:spPr bwMode="auto">
          <a:xfrm>
            <a:off x="158342" y="5124091"/>
            <a:ext cx="3405546" cy="1555750"/>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defRPr/>
            </a:pPr>
            <a:r>
              <a:rPr lang="ar-SA" sz="44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تيموثاوس</a:t>
            </a:r>
            <a:endParaRPr kumimoji="0" lang="en-US"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a:p>
            <a:pPr marL="0" marR="0" lvl="0" indent="0" defTabSz="914400" rtl="0" eaLnBrk="0" fontAlgn="base" latinLnBrk="0" hangingPunct="0">
              <a:lnSpc>
                <a:spcPct val="100000"/>
              </a:lnSpc>
              <a:spcBef>
                <a:spcPct val="0"/>
              </a:spcBef>
              <a:spcAft>
                <a:spcPct val="0"/>
              </a:spcAft>
              <a:buClrTx/>
              <a:buSzTx/>
              <a:buFontTx/>
              <a:buNone/>
              <a:tabLst/>
              <a:defRPr/>
            </a:pPr>
            <a:r>
              <a:rPr kumimoji="0" lang="ar-JO" sz="4400" b="1" u="none" strike="noStrike" kern="0" cap="none" spc="0" normalizeH="0" baseline="0" noProof="0" dirty="0">
                <a:ln>
                  <a:noFill/>
                </a:ln>
                <a:solidFill>
                  <a:srgbClr val="FFFFFF"/>
                </a:solidFill>
                <a:effectLst>
                  <a:glow rad="254000">
                    <a:srgbClr val="000000"/>
                  </a:glow>
                </a:effectLst>
                <a:uLnTx/>
                <a:uFillTx/>
                <a:latin typeface="Arial" panose="020B0604020202020204" pitchFamily="34" charset="0"/>
                <a:ea typeface="ＭＳ Ｐゴシック" charset="0"/>
                <a:cs typeface="ＭＳ Ｐゴシック" charset="0"/>
              </a:rPr>
              <a:t> 1-2</a:t>
            </a:r>
            <a:endParaRPr kumimoji="0" lang="en-US" sz="4400" b="1" u="none" strike="noStrike" kern="0" cap="none" spc="0" normalizeH="0" baseline="0" noProof="0" dirty="0">
              <a:ln>
                <a:noFill/>
              </a:ln>
              <a:solidFill>
                <a:srgbClr val="FFFFFF"/>
              </a:solidFill>
              <a:effectLst>
                <a:glow rad="254000">
                  <a:srgbClr val="000000"/>
                </a:glow>
              </a:effectLst>
              <a:uLnTx/>
              <a:uFillTx/>
              <a:latin typeface="Arial" panose="020B0604020202020204" pitchFamily="34" charset="0"/>
              <a:ea typeface="ＭＳ Ｐゴシック" charset="0"/>
              <a:cs typeface="ＭＳ Ｐゴシック" charset="0"/>
            </a:endParaRPr>
          </a:p>
        </p:txBody>
      </p:sp>
      <p:sp>
        <p:nvSpPr>
          <p:cNvPr id="7" name="Rectangle 2">
            <a:extLst>
              <a:ext uri="{FF2B5EF4-FFF2-40B4-BE49-F238E27FC236}">
                <a16:creationId xmlns:a16="http://schemas.microsoft.com/office/drawing/2014/main" id="{0017322F-9B18-B525-0D5E-9524C5263DFD}"/>
              </a:ext>
            </a:extLst>
          </p:cNvPr>
          <p:cNvSpPr txBox="1">
            <a:spLocks noChangeArrowheads="1"/>
          </p:cNvSpPr>
          <p:nvPr/>
        </p:nvSpPr>
        <p:spPr bwMode="auto">
          <a:xfrm>
            <a:off x="5444020" y="5034881"/>
            <a:ext cx="3405546" cy="1555750"/>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defRPr/>
            </a:pPr>
            <a:r>
              <a:rPr lang="ar-SA"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تيموثاوس</a:t>
            </a:r>
            <a:endParaRPr lang="en-US"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a:p>
            <a:pPr marL="0" marR="0" lvl="0" indent="0" defTabSz="914400" rtl="0" eaLnBrk="0" fontAlgn="base" latinLnBrk="0" hangingPunct="0">
              <a:lnSpc>
                <a:spcPct val="100000"/>
              </a:lnSpc>
              <a:spcBef>
                <a:spcPct val="0"/>
              </a:spcBef>
              <a:spcAft>
                <a:spcPct val="0"/>
              </a:spcAft>
              <a:buClrTx/>
              <a:buSzTx/>
              <a:buFontTx/>
              <a:buNone/>
              <a:tabLst/>
              <a:defRPr/>
            </a:pPr>
            <a:r>
              <a:rPr kumimoji="0" lang="ar-JO" sz="4400" b="1" u="none" strike="noStrike" kern="0" cap="none" spc="0" normalizeH="0" baseline="0" noProof="0" dirty="0">
                <a:ln>
                  <a:noFill/>
                </a:ln>
                <a:solidFill>
                  <a:srgbClr val="FFFFFF"/>
                </a:solidFill>
                <a:effectLst>
                  <a:glow rad="254000">
                    <a:srgbClr val="000000"/>
                  </a:glow>
                </a:effectLst>
                <a:uLnTx/>
                <a:uFillTx/>
                <a:latin typeface="Arial" panose="020B0604020202020204" pitchFamily="34" charset="0"/>
                <a:ea typeface="ＭＳ Ｐゴシック" charset="0"/>
                <a:cs typeface="ＭＳ Ｐゴシック" charset="0"/>
              </a:rPr>
              <a:t>3-4</a:t>
            </a:r>
            <a:endParaRPr kumimoji="0" lang="en-US" sz="4400" b="1" u="none" strike="noStrike" kern="0" cap="none" spc="0" normalizeH="0" baseline="0" noProof="0" dirty="0">
              <a:ln>
                <a:noFill/>
              </a:ln>
              <a:solidFill>
                <a:srgbClr val="FFFFFF"/>
              </a:solidFill>
              <a:effectLst>
                <a:glow rad="254000">
                  <a:srgbClr val="000000"/>
                </a:glow>
              </a:effectLst>
              <a:uLnTx/>
              <a:uFillTx/>
              <a:latin typeface="Arial" panose="020B0604020202020204" pitchFamily="34" charset="0"/>
              <a:ea typeface="ＭＳ Ｐゴシック" charset="0"/>
              <a:cs typeface="ＭＳ Ｐゴシック"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8"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left)">
                                      <p:cBhvr>
                                        <p:cTn id="7" dur="500"/>
                                        <p:tgtEl>
                                          <p:spTgt spid="2"/>
                                        </p:tgtEl>
                                      </p:cBhvr>
                                    </p:animEffect>
                                  </p:childTnLst>
                                </p:cTn>
                              </p:par>
                              <p:par>
                                <p:cTn id="8" presetID="22" presetClass="entr" presetSubtype="8"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left)">
                                      <p:cBhvr>
                                        <p:cTn id="10" dur="500"/>
                                        <p:tgtEl>
                                          <p:spTgt spid="5"/>
                                        </p:tgtEl>
                                      </p:cBhvr>
                                    </p:animEffect>
                                  </p:childTnLst>
                                </p:cTn>
                              </p:par>
                            </p:childTnLst>
                          </p:cTn>
                        </p:par>
                        <p:par>
                          <p:cTn id="11" fill="hold" nodeType="afterGroup">
                            <p:stCondLst>
                              <p:cond delay="500"/>
                            </p:stCondLst>
                            <p:childTnLst>
                              <p:par>
                                <p:cTn id="12" presetID="1" presetClass="entr" presetSubtype="0" fill="hold" nodeType="afterEffect">
                                  <p:stCondLst>
                                    <p:cond delay="0"/>
                                  </p:stCondLst>
                                  <p:childTnLst>
                                    <p:set>
                                      <p:cBhvr>
                                        <p:cTn id="13"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2" grpId="0" animBg="1"/>
    </p:bldLst>
  </p:timing>
</p:sld>
</file>

<file path=ppt/slides/slide3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4258" name="Picture 2">
            <a:extLst>
              <a:ext uri="{FF2B5EF4-FFF2-40B4-BE49-F238E27FC236}">
                <a16:creationId xmlns:a16="http://schemas.microsoft.com/office/drawing/2014/main" id="{EF08E44D-3A57-03AC-576D-DF01EDD27033}"/>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4288" y="1306513"/>
            <a:ext cx="9144001" cy="550703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0098" name="Rectangle 2">
            <a:extLst>
              <a:ext uri="{FF2B5EF4-FFF2-40B4-BE49-F238E27FC236}">
                <a16:creationId xmlns:a16="http://schemas.microsoft.com/office/drawing/2014/main" id="{7B9EE283-0437-517C-56C0-5C17348BC7D2}"/>
              </a:ext>
            </a:extLst>
          </p:cNvPr>
          <p:cNvSpPr>
            <a:spLocks noGrp="1" noChangeArrowheads="1"/>
          </p:cNvSpPr>
          <p:nvPr>
            <p:ph type="ctrTitle"/>
          </p:nvPr>
        </p:nvSpPr>
        <p:spPr>
          <a:xfrm>
            <a:off x="0" y="232008"/>
            <a:ext cx="9144000" cy="769349"/>
          </a:xfrm>
          <a:ln>
            <a:miter lim="800000"/>
            <a:headEnd/>
            <a:tailEnd/>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lstStyle/>
          <a:p>
            <a:pPr>
              <a:defRPr/>
            </a:pPr>
            <a:r>
              <a:rPr lang="ar-JO" sz="5400" dirty="0">
                <a:effectLst>
                  <a:glow rad="127000">
                    <a:schemeClr val="tx1"/>
                  </a:glow>
                </a:effectLst>
                <a:ea typeface="ＭＳ Ｐゴシック" charset="0"/>
                <a:cs typeface="ＭＳ Ｐゴシック" charset="0"/>
              </a:rPr>
              <a:t>الفكرة الرئيسية</a:t>
            </a:r>
            <a:endParaRPr lang="en-US" sz="5400" dirty="0">
              <a:effectLst>
                <a:glow rad="127000">
                  <a:schemeClr val="tx1"/>
                </a:glow>
              </a:effectLst>
              <a:ea typeface="ＭＳ Ｐゴシック" charset="0"/>
              <a:cs typeface="ＭＳ Ｐゴシック" charset="0"/>
            </a:endParaRPr>
          </a:p>
        </p:txBody>
      </p:sp>
      <p:sp>
        <p:nvSpPr>
          <p:cNvPr id="3" name="Rectangle 2">
            <a:extLst>
              <a:ext uri="{FF2B5EF4-FFF2-40B4-BE49-F238E27FC236}">
                <a16:creationId xmlns:a16="http://schemas.microsoft.com/office/drawing/2014/main" id="{E4C9F1BF-02E3-ABC5-3AD9-8AAF8CA7A80F}"/>
              </a:ext>
            </a:extLst>
          </p:cNvPr>
          <p:cNvSpPr txBox="1">
            <a:spLocks noChangeArrowheads="1"/>
          </p:cNvSpPr>
          <p:nvPr/>
        </p:nvSpPr>
        <p:spPr bwMode="auto">
          <a:xfrm>
            <a:off x="0" y="1412776"/>
            <a:ext cx="9144000" cy="2016224"/>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ＭＳ Ｐゴシック" charset="0"/>
              </a:rPr>
              <a:t>أطع</a:t>
            </a: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 و </a:t>
            </a:r>
            <a:r>
              <a:rPr kumimoji="0" lang="ar-JO" sz="5400" b="1" u="none" strike="noStrike" kern="120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ＭＳ Ｐゴシック" charset="0"/>
              </a:rPr>
              <a:t>عظ</a:t>
            </a: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 كلمة الله بأمانة</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5" name="Rectangle 2">
            <a:extLst>
              <a:ext uri="{FF2B5EF4-FFF2-40B4-BE49-F238E27FC236}">
                <a16:creationId xmlns:a16="http://schemas.microsoft.com/office/drawing/2014/main" id="{8A163359-B628-EE3D-BFCA-4FA7F024B2EB}"/>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تيموثاوس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31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225282" name="Picture 2">
            <a:extLst>
              <a:ext uri="{FF2B5EF4-FFF2-40B4-BE49-F238E27FC236}">
                <a16:creationId xmlns:a16="http://schemas.microsoft.com/office/drawing/2014/main" id="{232507BE-612B-735E-9886-3358E96A80C0}"/>
              </a:ext>
            </a:extLst>
          </p:cNvPr>
          <p:cNvPicPr>
            <a:picLocks noChangeAspect="1" noChangeArrowheads="1"/>
          </p:cNvPicPr>
          <p:nvPr/>
        </p:nvPicPr>
        <p:blipFill>
          <a:blip r:embed="rId4">
            <a:extLst>
              <a:ext uri="{28A0092B-C50C-407E-A947-70E740481C1C}">
                <a14:useLocalDpi xmlns:a14="http://schemas.microsoft.com/office/drawing/2010/main" val="0"/>
              </a:ext>
            </a:extLst>
          </a:blip>
          <a:srcRect l="7343" r="23639"/>
          <a:stretch>
            <a:fillRect/>
          </a:stretch>
        </p:blipFill>
        <p:spPr bwMode="auto">
          <a:xfrm>
            <a:off x="0" y="-49213"/>
            <a:ext cx="9144000" cy="687705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225283" name="Rectangle 2">
            <a:extLst>
              <a:ext uri="{FF2B5EF4-FFF2-40B4-BE49-F238E27FC236}">
                <a16:creationId xmlns:a16="http://schemas.microsoft.com/office/drawing/2014/main" id="{ABC7B6B7-A2BC-3251-B6DB-9E7A3C293653}"/>
              </a:ext>
            </a:extLst>
          </p:cNvPr>
          <p:cNvSpPr>
            <a:spLocks noGrp="1" noChangeArrowheads="1"/>
          </p:cNvSpPr>
          <p:nvPr>
            <p:ph type="ctrTitle"/>
          </p:nvPr>
        </p:nvSpPr>
        <p:spPr>
          <a:xfrm>
            <a:off x="0" y="-49213"/>
            <a:ext cx="3779838" cy="6718301"/>
          </a:xfrm>
        </p:spPr>
        <p:txBody>
          <a:bodyPr anchor="t"/>
          <a:lstStyle/>
          <a:p>
            <a:pPr rtl="1"/>
            <a:r>
              <a:rPr lang="ar-JO" altLang="en-US" sz="3600" dirty="0">
                <a:solidFill>
                  <a:srgbClr val="000000"/>
                </a:solidFill>
              </a:rPr>
              <a:t>لأَنَّهُ سَيَكُونُ وَقْتٌ لاَ يَحْتَمِلُونَ فِيهِ التَّعْلِيمَ الصَّحِيحَ، بَلْ حَسَبَ شَهَوَاتِهِمُ الْخَاصَّةِ يَجْمَعُونَ لَهُمْ </a:t>
            </a:r>
            <a:br>
              <a:rPr lang="ar-JO" altLang="en-US" sz="3600" dirty="0">
                <a:solidFill>
                  <a:srgbClr val="000000"/>
                </a:solidFill>
              </a:rPr>
            </a:br>
            <a:r>
              <a:rPr lang="ar-JO" altLang="en-US" sz="3600" dirty="0">
                <a:solidFill>
                  <a:srgbClr val="000000"/>
                </a:solidFill>
              </a:rPr>
              <a:t>مُعَلِّمِينَ مُسْتَحِكَّةً مَسَامِعُهُمْ،</a:t>
            </a:r>
            <a:br>
              <a:rPr lang="ar-JO" altLang="en-US" sz="3600" dirty="0">
                <a:solidFill>
                  <a:srgbClr val="000000"/>
                </a:solidFill>
              </a:rPr>
            </a:br>
            <a:r>
              <a:rPr lang="ar-JO" altLang="en-US" sz="3600" dirty="0">
                <a:solidFill>
                  <a:srgbClr val="000000"/>
                </a:solidFill>
              </a:rPr>
              <a:t>فَيَصْرِفُونَ مَسَامِعَهُمْ عَنِ الْحَقِّ، </a:t>
            </a:r>
            <a:br>
              <a:rPr lang="ar-JO" altLang="en-US" sz="3600" dirty="0">
                <a:solidFill>
                  <a:srgbClr val="000000"/>
                </a:solidFill>
              </a:rPr>
            </a:br>
            <a:r>
              <a:rPr lang="ar-JO" altLang="en-US" sz="3600" dirty="0">
                <a:solidFill>
                  <a:srgbClr val="000000"/>
                </a:solidFill>
              </a:rPr>
              <a:t>وَيَنْحَرِفُونَ إِلَى الْخُرَافَاتِ.</a:t>
            </a:r>
            <a:br>
              <a:rPr lang="ar-JO" altLang="en-US" sz="3600" dirty="0">
                <a:solidFill>
                  <a:srgbClr val="000000"/>
                </a:solidFill>
              </a:rPr>
            </a:br>
            <a:r>
              <a:rPr lang="ar-JO" altLang="en-US" sz="3600" dirty="0">
                <a:solidFill>
                  <a:srgbClr val="000000"/>
                </a:solidFill>
              </a:rPr>
              <a:t>( 4: 3 – 4)</a:t>
            </a:r>
            <a:endParaRPr lang="en-US" altLang="en-US" sz="3600" dirty="0">
              <a:solidFill>
                <a:srgbClr val="000000"/>
              </a:solidFill>
            </a:endParaRPr>
          </a:p>
        </p:txBody>
      </p:sp>
      <p:sp>
        <p:nvSpPr>
          <p:cNvPr id="4" name="Rectangle 2">
            <a:extLst>
              <a:ext uri="{FF2B5EF4-FFF2-40B4-BE49-F238E27FC236}">
                <a16:creationId xmlns:a16="http://schemas.microsoft.com/office/drawing/2014/main" id="{1782F890-1492-350B-D18D-877973D272B1}"/>
              </a:ext>
            </a:extLst>
          </p:cNvPr>
          <p:cNvSpPr txBox="1">
            <a:spLocks noChangeArrowheads="1"/>
          </p:cNvSpPr>
          <p:nvPr/>
        </p:nvSpPr>
        <p:spPr bwMode="auto">
          <a:xfrm>
            <a:off x="4284663" y="4724400"/>
            <a:ext cx="4481512" cy="1979613"/>
          </a:xfrm>
          <a:prstGeom prst="rect">
            <a:avLst/>
          </a:prstGeom>
          <a:solidFill>
            <a:schemeClr val="tx1"/>
          </a:solidFill>
          <a:ln>
            <a:noFill/>
          </a:ln>
          <a:extLst>
            <a:ext uri="{91240B29-F687-4F45-9708-019B960494DF}">
              <a14:hiddenLine xmlns:a14="http://schemas.microsoft.com/office/drawing/2010/main" w="9525">
                <a:solidFill>
                  <a:srgbClr val="000000"/>
                </a:solidFill>
                <a:miter lim="800000"/>
                <a:headEnd/>
                <a:tailEnd/>
              </a14:hiddenLine>
            </a:ext>
          </a:extLst>
        </p:spPr>
        <p:txBody>
          <a:bodyPr anchor="ct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en-US" sz="28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t>يصرفون مسامعهم</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SG" altLang="en-US" sz="28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t>(</a:t>
            </a:r>
            <a:r>
              <a:rPr kumimoji="0" lang="en-SG" altLang="en-US" sz="2800" b="1" u="none" strike="noStrike" kern="1200" cap="none" spc="0" normalizeH="0" baseline="0" noProof="0" dirty="0" err="1">
                <a:ln>
                  <a:noFill/>
                </a:ln>
                <a:solidFill>
                  <a:srgbClr val="FFFFFF"/>
                </a:solidFill>
                <a:effectLst/>
                <a:uLnTx/>
                <a:uFillTx/>
                <a:ea typeface="MS PGothic" panose="020B0600070205080204" pitchFamily="34" charset="-128"/>
                <a:cs typeface="Arial" panose="020B0604020202020204" pitchFamily="34" charset="0"/>
              </a:rPr>
              <a:t>apostrepho</a:t>
            </a:r>
            <a:r>
              <a:rPr kumimoji="0" lang="en-SG" altLang="en-US" sz="28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t>) </a:t>
            </a:r>
            <a:endParaRPr kumimoji="0" lang="ar-JO" altLang="en-US" sz="28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en-US" sz="28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t>عن الحق</a:t>
            </a:r>
            <a:br>
              <a:rPr kumimoji="0" lang="en-SG" altLang="en-US" sz="28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br>
            <a:r>
              <a:rPr kumimoji="0" lang="en-SG" altLang="en-US" sz="28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t>(</a:t>
            </a:r>
            <a:r>
              <a:rPr kumimoji="0" lang="ar-JO" altLang="en-US" sz="28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t>2 تيموثاوس 4: 4</a:t>
            </a:r>
            <a:r>
              <a:rPr kumimoji="0" lang="en-SG" altLang="en-US" sz="28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rPr>
              <a:t>)</a:t>
            </a:r>
            <a:endParaRPr kumimoji="0" lang="en-US" altLang="en-US" sz="2800" b="1" u="none" strike="noStrike" kern="1200" cap="none" spc="0" normalizeH="0" baseline="0" noProof="0" dirty="0">
              <a:ln>
                <a:noFill/>
              </a:ln>
              <a:solidFill>
                <a:srgbClr val="FFFFFF"/>
              </a:solidFill>
              <a:effectLst/>
              <a:uLnTx/>
              <a:uFillTx/>
              <a:ea typeface="MS PGothic" panose="020B0600070205080204" pitchFamily="34" charset="-128"/>
              <a:cs typeface="Arial" panose="020B0604020202020204" pitchFamily="34" charset="0"/>
            </a:endParaRPr>
          </a:p>
        </p:txBody>
      </p:sp>
    </p:spTree>
  </p:cSld>
  <p:clrMapOvr>
    <a:overrideClrMapping bg1="lt1" tx1="dk1" bg2="lt2" tx2="dk2" accent1="accent1" accent2="accent2" accent3="accent3" accent4="accent4" accent5="accent5" accent6="accent6" hlink="hlink" folHlink="folHlink"/>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p:tgtEl>
                                          <p:spTgt spid="4"/>
                                        </p:tgtEl>
                                        <p:attrNameLst>
                                          <p:attrName>ppt_y</p:attrName>
                                        </p:attrNameLst>
                                      </p:cBhvr>
                                      <p:tavLst>
                                        <p:tav tm="0">
                                          <p:val>
                                            <p:strVal val="#ppt_y+#ppt_h*1.125000"/>
                                          </p:val>
                                        </p:tav>
                                        <p:tav tm="100000">
                                          <p:val>
                                            <p:strVal val="#ppt_y"/>
                                          </p:val>
                                        </p:tav>
                                      </p:tavLst>
                                    </p:anim>
                                    <p:animEffect transition="in" filter="wipe(up)">
                                      <p:cBhvr>
                                        <p:cTn id="8"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Lst>
  </p:timing>
</p:sld>
</file>

<file path=ppt/slides/slide32.xml><?xml version="1.0" encoding="utf-8"?>
<p:sld xmlns:a="http://schemas.openxmlformats.org/drawingml/2006/main" xmlns:r="http://schemas.openxmlformats.org/officeDocument/2006/relationships" xmlns:p="http://schemas.openxmlformats.org/presentationml/2006/main">
  <p:cSld>
    <p:bg>
      <p:bgPr>
        <a:solidFill>
          <a:srgbClr val="FEFED6"/>
        </a:solidFill>
        <a:effectLst/>
      </p:bgPr>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51DE5182-D1C9-8A4F-AADF-A0E7810ED43D}"/>
              </a:ext>
            </a:extLst>
          </p:cNvPr>
          <p:cNvGrpSpPr/>
          <p:nvPr/>
        </p:nvGrpSpPr>
        <p:grpSpPr>
          <a:xfrm>
            <a:off x="-36512" y="-23355"/>
            <a:ext cx="9217024" cy="6476691"/>
            <a:chOff x="-36512" y="-23355"/>
            <a:chExt cx="9144001" cy="6332675"/>
          </a:xfrm>
        </p:grpSpPr>
        <p:pic>
          <p:nvPicPr>
            <p:cNvPr id="4469" name="Picture 3" descr="Picture 3"/>
            <p:cNvPicPr>
              <a:picLocks noChangeAspect="1"/>
            </p:cNvPicPr>
            <p:nvPr/>
          </p:nvPicPr>
          <p:blipFill rotWithShape="1">
            <a:blip r:embed="rId3" cstate="print"/>
            <a:srcRect t="31839"/>
            <a:stretch/>
          </p:blipFill>
          <p:spPr>
            <a:xfrm>
              <a:off x="-36512" y="1890233"/>
              <a:ext cx="9144001" cy="4419087"/>
            </a:xfrm>
            <a:prstGeom prst="rect">
              <a:avLst/>
            </a:prstGeom>
            <a:ln w="12700">
              <a:miter lim="400000"/>
            </a:ln>
          </p:spPr>
        </p:pic>
        <p:sp>
          <p:nvSpPr>
            <p:cNvPr id="4470" name="Rectangle 1"/>
            <p:cNvSpPr/>
            <p:nvPr/>
          </p:nvSpPr>
          <p:spPr>
            <a:xfrm>
              <a:off x="-36512" y="-23355"/>
              <a:ext cx="9125584" cy="1916832"/>
            </a:xfrm>
            <a:prstGeom prst="rect">
              <a:avLst/>
            </a:prstGeom>
            <a:solidFill>
              <a:srgbClr val="FFFFFF"/>
            </a:solidFill>
            <a:ln w="12700">
              <a:miter lim="400000"/>
            </a:ln>
          </p:spPr>
          <p:txBody>
            <a:bodyPr lIns="45719" rIns="45719"/>
            <a:lstStyle/>
            <a:p>
              <a:pPr marL="0" marR="0" lvl="0" indent="0" algn="l" defTabSz="914400" rtl="0" eaLnBrk="1" fontAlgn="auto" latinLnBrk="0" hangingPunct="0">
                <a:lnSpc>
                  <a:spcPct val="100000"/>
                </a:lnSpc>
                <a:spcBef>
                  <a:spcPts val="0"/>
                </a:spcBef>
                <a:spcAft>
                  <a:spcPts val="0"/>
                </a:spcAft>
                <a:buClrTx/>
                <a:buSzTx/>
                <a:buFontTx/>
                <a:buNone/>
                <a:tabLst/>
                <a:defRPr>
                  <a:latin typeface="Times New Roman"/>
                  <a:ea typeface="Times New Roman"/>
                  <a:cs typeface="Times New Roman"/>
                  <a:sym typeface="Times New Roman"/>
                </a:defRPr>
              </a:pPr>
              <a:endParaRPr kumimoji="0" sz="2400" b="0" i="0" u="none" strike="noStrike" kern="0" cap="none" spc="0" normalizeH="0" baseline="0" noProof="0">
                <a:ln>
                  <a:noFill/>
                </a:ln>
                <a:solidFill>
                  <a:srgbClr val="8383AD"/>
                </a:solidFill>
                <a:effectLst/>
                <a:uLnTx/>
                <a:uFillTx/>
                <a:latin typeface="Times New Roman"/>
                <a:cs typeface="Times New Roman"/>
                <a:sym typeface="Times New Roman"/>
              </a:endParaRPr>
            </a:p>
          </p:txBody>
        </p:sp>
      </p:grpSp>
      <p:sp>
        <p:nvSpPr>
          <p:cNvPr id="4471" name="Rectangle 4"/>
          <p:cNvSpPr txBox="1">
            <a:spLocks noGrp="1"/>
          </p:cNvSpPr>
          <p:nvPr>
            <p:ph type="title" idx="4294967295"/>
          </p:nvPr>
        </p:nvSpPr>
        <p:spPr>
          <a:xfrm>
            <a:off x="0" y="6248400"/>
            <a:ext cx="9144000" cy="609600"/>
          </a:xfrm>
          <a:prstGeom prst="rect">
            <a:avLst/>
          </a:prstGeom>
        </p:spPr>
        <p:txBody>
          <a:bodyPr lIns="45719" tIns="45719" rIns="45719" bIns="45719">
            <a:normAutofit fontScale="90000"/>
          </a:bodyPr>
          <a:lstStyle>
            <a:lvl1pPr>
              <a:defRPr sz="3600">
                <a:solidFill>
                  <a:srgbClr val="FEFED6"/>
                </a:solidFill>
              </a:defRPr>
            </a:lvl1pPr>
          </a:lstStyle>
          <a:p>
            <a:pPr rtl="0">
              <a:defRPr/>
            </a:pPr>
            <a:r>
              <a:rPr dirty="0">
                <a:solidFill>
                  <a:srgbClr val="FFFFFF"/>
                </a:solidFill>
              </a:rPr>
              <a:t>هدلستون ، </a:t>
            </a:r>
            <a:r>
              <a:rPr dirty="0" err="1">
                <a:solidFill>
                  <a:srgbClr val="FFFFFF"/>
                </a:solidFill>
              </a:rPr>
              <a:t>الكتاب</a:t>
            </a:r>
            <a:r>
              <a:rPr dirty="0">
                <a:solidFill>
                  <a:srgbClr val="FFFFFF"/>
                </a:solidFill>
              </a:rPr>
              <a:t> </a:t>
            </a:r>
            <a:r>
              <a:rPr dirty="0" err="1">
                <a:solidFill>
                  <a:srgbClr val="FFFFFF"/>
                </a:solidFill>
              </a:rPr>
              <a:t>المقدس</a:t>
            </a:r>
            <a:r>
              <a:rPr dirty="0">
                <a:solidFill>
                  <a:srgbClr val="FFFFFF"/>
                </a:solidFill>
              </a:rPr>
              <a:t> </a:t>
            </a:r>
            <a:r>
              <a:rPr dirty="0" err="1">
                <a:solidFill>
                  <a:srgbClr val="FFFFFF"/>
                </a:solidFill>
              </a:rPr>
              <a:t>الأبجدي</a:t>
            </a:r>
            <a:endParaRPr dirty="0">
              <a:solidFill>
                <a:srgbClr val="FFFFFF"/>
              </a:solidFill>
            </a:endParaRPr>
          </a:p>
        </p:txBody>
      </p:sp>
      <p:sp>
        <p:nvSpPr>
          <p:cNvPr id="4472" name="Text Box 2"/>
          <p:cNvSpPr txBox="1"/>
          <p:nvPr/>
        </p:nvSpPr>
        <p:spPr>
          <a:xfrm>
            <a:off x="2026920" y="1676400"/>
            <a:ext cx="286306" cy="1691640"/>
          </a:xfrm>
          <a:prstGeom prst="rect">
            <a:avLst/>
          </a:prstGeom>
          <a:ln w="12700">
            <a:miter lim="400000"/>
          </a:ln>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none" lIns="45719" rIns="45719">
            <a:spAutoFit/>
          </a:bodyPr>
          <a:lstStyle/>
          <a:p>
            <a:pPr marL="0" marR="0" lvl="0" indent="0" algn="l" defTabSz="914400" rtl="0" eaLnBrk="1" fontAlgn="auto" latinLnBrk="0" hangingPunct="0">
              <a:lnSpc>
                <a:spcPct val="100000"/>
              </a:lnSpc>
              <a:spcBef>
                <a:spcPts val="0"/>
              </a:spcBef>
              <a:spcAft>
                <a:spcPts val="0"/>
              </a:spcAft>
              <a:buClrTx/>
              <a:buSzTx/>
              <a:buFontTx/>
              <a:buNone/>
              <a:tabLst/>
              <a:defRPr>
                <a:latin typeface="Comic Sans MS"/>
                <a:ea typeface="Comic Sans MS"/>
                <a:cs typeface="Comic Sans MS"/>
                <a:sym typeface="Comic Sans MS"/>
              </a:defRPr>
            </a:pPr>
            <a:r>
              <a:rPr kumimoji="0" sz="2400" b="0" i="0" u="none" strike="noStrike" kern="0" cap="none" spc="0" normalizeH="0" baseline="0" noProof="0">
                <a:ln>
                  <a:noFill/>
                </a:ln>
                <a:solidFill>
                  <a:srgbClr val="8383AD"/>
                </a:solidFill>
                <a:effectLst/>
                <a:uLnTx/>
                <a:uFillTx/>
                <a:latin typeface="Comic Sans MS"/>
                <a:sym typeface="Comic Sans MS"/>
              </a:rPr>
              <a:t> </a:t>
            </a:r>
            <a:endParaRPr kumimoji="0" sz="2400" b="0" i="0" u="none" strike="noStrike" kern="0" cap="none" spc="0" normalizeH="0" baseline="0" noProof="0">
              <a:ln>
                <a:noFill/>
              </a:ln>
              <a:solidFill>
                <a:srgbClr val="8383AD"/>
              </a:solidFill>
              <a:effectLst/>
              <a:uLnTx/>
              <a:uFillTx/>
              <a:latin typeface="Times New Roman"/>
              <a:ea typeface="Times New Roman"/>
              <a:cs typeface="Times New Roman"/>
              <a:sym typeface="Times New Roman"/>
            </a:endParaRPr>
          </a:p>
          <a:p>
            <a:pPr marL="0" marR="0" lvl="0" indent="0" algn="l" defTabSz="914400" rtl="0" eaLnBrk="1" fontAlgn="auto" latinLnBrk="0" hangingPunct="0">
              <a:lnSpc>
                <a:spcPct val="100000"/>
              </a:lnSpc>
              <a:spcBef>
                <a:spcPts val="0"/>
              </a:spcBef>
              <a:spcAft>
                <a:spcPts val="0"/>
              </a:spcAft>
              <a:buClrTx/>
              <a:buSzTx/>
              <a:buFontTx/>
              <a:buNone/>
              <a:tabLst/>
              <a:defRPr>
                <a:latin typeface="Times New Roman"/>
                <a:ea typeface="Times New Roman"/>
                <a:cs typeface="Times New Roman"/>
                <a:sym typeface="Times New Roman"/>
              </a:defRPr>
            </a:pPr>
            <a:endParaRPr kumimoji="0" sz="2400" b="0" i="0" u="none" strike="noStrike" kern="0" cap="none" spc="0" normalizeH="0" baseline="0" noProof="0">
              <a:ln>
                <a:noFill/>
              </a:ln>
              <a:solidFill>
                <a:srgbClr val="8383AD"/>
              </a:solidFill>
              <a:effectLst/>
              <a:uLnTx/>
              <a:uFillTx/>
              <a:latin typeface="Times New Roman"/>
              <a:cs typeface="Times New Roman"/>
              <a:sym typeface="Times New Roman"/>
            </a:endParaRPr>
          </a:p>
          <a:p>
            <a:pPr marL="0" marR="0" lvl="0" indent="0" algn="l" defTabSz="914400" rtl="0" eaLnBrk="1" fontAlgn="auto" latinLnBrk="0" hangingPunct="0">
              <a:lnSpc>
                <a:spcPct val="100000"/>
              </a:lnSpc>
              <a:spcBef>
                <a:spcPts val="0"/>
              </a:spcBef>
              <a:spcAft>
                <a:spcPts val="0"/>
              </a:spcAft>
              <a:buClrTx/>
              <a:buSzTx/>
              <a:buFontTx/>
              <a:buNone/>
              <a:tabLst/>
              <a:defRPr>
                <a:latin typeface="Comic Sans MS"/>
                <a:ea typeface="Comic Sans MS"/>
                <a:cs typeface="Comic Sans MS"/>
                <a:sym typeface="Comic Sans MS"/>
              </a:defRPr>
            </a:pPr>
            <a:r>
              <a:rPr kumimoji="0" sz="2400" b="0" i="0" u="none" strike="noStrike" kern="0" cap="none" spc="0" normalizeH="0" baseline="0" noProof="0">
                <a:ln>
                  <a:noFill/>
                </a:ln>
                <a:solidFill>
                  <a:srgbClr val="8383AD"/>
                </a:solidFill>
                <a:effectLst/>
                <a:uLnTx/>
                <a:uFillTx/>
                <a:latin typeface="Comic Sans MS"/>
                <a:sym typeface="Comic Sans MS"/>
              </a:rPr>
              <a:t>  </a:t>
            </a:r>
            <a:endParaRPr kumimoji="0" sz="2400" b="0" i="0" u="none" strike="noStrike" kern="0" cap="none" spc="0" normalizeH="0" baseline="0" noProof="0">
              <a:ln>
                <a:noFill/>
              </a:ln>
              <a:solidFill>
                <a:srgbClr val="8383AD"/>
              </a:solidFill>
              <a:effectLst/>
              <a:uLnTx/>
              <a:uFillTx/>
              <a:latin typeface="Times New Roman"/>
              <a:ea typeface="Times New Roman"/>
              <a:cs typeface="Times New Roman"/>
              <a:sym typeface="Times New Roman"/>
            </a:endParaRPr>
          </a:p>
          <a:p>
            <a:pPr marL="0" marR="0" lvl="0" indent="0" algn="l" defTabSz="914400" rtl="0" eaLnBrk="1" fontAlgn="auto" latinLnBrk="0" hangingPunct="0">
              <a:lnSpc>
                <a:spcPct val="100000"/>
              </a:lnSpc>
              <a:spcBef>
                <a:spcPts val="0"/>
              </a:spcBef>
              <a:spcAft>
                <a:spcPts val="0"/>
              </a:spcAft>
              <a:buClrTx/>
              <a:buSzTx/>
              <a:buFontTx/>
              <a:buNone/>
              <a:tabLst/>
              <a:defRPr>
                <a:latin typeface="Comic Sans MS"/>
                <a:ea typeface="Comic Sans MS"/>
                <a:cs typeface="Comic Sans MS"/>
                <a:sym typeface="Comic Sans MS"/>
              </a:defRPr>
            </a:pPr>
            <a:r>
              <a:rPr kumimoji="0" sz="2400" b="0" i="0" u="none" strike="noStrike" kern="0" cap="none" spc="0" normalizeH="0" baseline="0" noProof="0">
                <a:ln>
                  <a:noFill/>
                </a:ln>
                <a:solidFill>
                  <a:srgbClr val="8383AD"/>
                </a:solidFill>
                <a:effectLst/>
                <a:uLnTx/>
                <a:uFillTx/>
                <a:latin typeface="Comic Sans MS"/>
                <a:sym typeface="Comic Sans MS"/>
              </a:rPr>
              <a:t> </a:t>
            </a:r>
          </a:p>
        </p:txBody>
      </p:sp>
      <p:sp>
        <p:nvSpPr>
          <p:cNvPr id="10" name="Rectangle 9"/>
          <p:cNvSpPr/>
          <p:nvPr/>
        </p:nvSpPr>
        <p:spPr>
          <a:xfrm>
            <a:off x="3655649" y="-27384"/>
            <a:ext cx="3019344" cy="3170097"/>
          </a:xfrm>
          <a:prstGeom prst="rect">
            <a:avLst/>
          </a:prstGeom>
          <a:noFill/>
          <a:ln w="25400" cap="flat">
            <a:no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t">
            <a:spAutoFit/>
          </a:bodyPr>
          <a:lstStyle/>
          <a:p>
            <a:pPr marL="401052" marR="0" lvl="0" indent="-401052" algn="r" defTabSz="914400" rtl="1" eaLnBrk="1" fontAlgn="auto" latinLnBrk="0" hangingPunct="0">
              <a:lnSpc>
                <a:spcPct val="100000"/>
              </a:lnSpc>
              <a:spcBef>
                <a:spcPts val="0"/>
              </a:spcBef>
              <a:spcAft>
                <a:spcPts val="0"/>
              </a:spcAft>
              <a:buClrTx/>
              <a:buSzPct val="100000"/>
              <a:buFontTx/>
              <a:buAutoNum type="arabicPeriod"/>
              <a:tabLst/>
              <a:defRPr sz="1100">
                <a:solidFill>
                  <a:srgbClr val="000000"/>
                </a:solidFill>
              </a:defRPr>
            </a:pPr>
            <a:r>
              <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المسيح العبد الخادم</a:t>
            </a:r>
          </a:p>
          <a:p>
            <a:pPr marL="401052" marR="0" lvl="0" indent="-401052" algn="r" defTabSz="914400" rtl="1" eaLnBrk="1" fontAlgn="auto" latinLnBrk="0" hangingPunct="0">
              <a:lnSpc>
                <a:spcPct val="100000"/>
              </a:lnSpc>
              <a:spcBef>
                <a:spcPts val="0"/>
              </a:spcBef>
              <a:spcAft>
                <a:spcPts val="0"/>
              </a:spcAft>
              <a:buClrTx/>
              <a:buSzPct val="100000"/>
              <a:buFontTx/>
              <a:buAutoNum type="arabicPeriod"/>
              <a:tabLst/>
              <a:defRPr sz="1100">
                <a:solidFill>
                  <a:srgbClr val="000000"/>
                </a:solidFill>
              </a:defRPr>
            </a:pPr>
            <a:r>
              <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شفاء المفلوج</a:t>
            </a:r>
          </a:p>
          <a:p>
            <a:pPr marL="401052" marR="0" lvl="0" indent="-401052" algn="r" defTabSz="914400" rtl="1" eaLnBrk="1" fontAlgn="auto" latinLnBrk="0" hangingPunct="0">
              <a:lnSpc>
                <a:spcPct val="100000"/>
              </a:lnSpc>
              <a:spcBef>
                <a:spcPts val="0"/>
              </a:spcBef>
              <a:spcAft>
                <a:spcPts val="0"/>
              </a:spcAft>
              <a:buClrTx/>
              <a:buSzPct val="100000"/>
              <a:buFontTx/>
              <a:buAutoNum type="arabicPeriod"/>
              <a:tabLst/>
              <a:defRPr sz="1100">
                <a:solidFill>
                  <a:srgbClr val="000000"/>
                </a:solidFill>
              </a:defRPr>
            </a:pPr>
            <a:r>
              <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نتائج انقسام البيت</a:t>
            </a:r>
          </a:p>
          <a:p>
            <a:pPr marL="401052" marR="0" lvl="0" indent="-401052" algn="r" defTabSz="914400" rtl="1" eaLnBrk="1" fontAlgn="auto" latinLnBrk="0" hangingPunct="0">
              <a:lnSpc>
                <a:spcPct val="100000"/>
              </a:lnSpc>
              <a:spcBef>
                <a:spcPts val="0"/>
              </a:spcBef>
              <a:spcAft>
                <a:spcPts val="0"/>
              </a:spcAft>
              <a:buClrTx/>
              <a:buSzPct val="100000"/>
              <a:buFontTx/>
              <a:buAutoNum type="arabicPeriod"/>
              <a:tabLst/>
              <a:defRPr sz="1100">
                <a:solidFill>
                  <a:srgbClr val="000000"/>
                </a:solidFill>
              </a:defRPr>
            </a:pPr>
            <a:r>
              <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مثل التربة </a:t>
            </a:r>
          </a:p>
          <a:p>
            <a:pPr marL="401052" marR="0" lvl="0" indent="-401052" algn="r" defTabSz="914400" rtl="1" eaLnBrk="1" fontAlgn="auto" latinLnBrk="0" hangingPunct="0">
              <a:lnSpc>
                <a:spcPct val="100000"/>
              </a:lnSpc>
              <a:spcBef>
                <a:spcPts val="0"/>
              </a:spcBef>
              <a:spcAft>
                <a:spcPts val="0"/>
              </a:spcAft>
              <a:buClrTx/>
              <a:buSzPct val="100000"/>
              <a:buFontTx/>
              <a:buAutoNum type="arabicPeriod"/>
              <a:tabLst/>
              <a:defRPr sz="1100">
                <a:solidFill>
                  <a:srgbClr val="000000"/>
                </a:solidFill>
              </a:defRPr>
            </a:pPr>
            <a:r>
              <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قوة الخادم </a:t>
            </a:r>
          </a:p>
          <a:p>
            <a:pPr marL="401052" marR="0" lvl="0" indent="-401052" algn="r" defTabSz="914400" rtl="1" eaLnBrk="1" fontAlgn="auto" latinLnBrk="0" hangingPunct="0">
              <a:lnSpc>
                <a:spcPct val="100000"/>
              </a:lnSpc>
              <a:spcBef>
                <a:spcPts val="0"/>
              </a:spcBef>
              <a:spcAft>
                <a:spcPts val="0"/>
              </a:spcAft>
              <a:buClrTx/>
              <a:buSzPct val="100000"/>
              <a:buFontTx/>
              <a:buAutoNum type="arabicPeriod"/>
              <a:tabLst/>
              <a:defRPr sz="1100">
                <a:solidFill>
                  <a:srgbClr val="000000"/>
                </a:solidFill>
              </a:defRPr>
            </a:pPr>
            <a:r>
              <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تعليم الخمسة الآلاف </a:t>
            </a:r>
            <a:br>
              <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br>
            <a:endPar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401052" marR="0" lvl="0" indent="-401052" algn="r" defTabSz="914400" rtl="1" eaLnBrk="1" fontAlgn="auto" latinLnBrk="0" hangingPunct="0">
              <a:lnSpc>
                <a:spcPct val="100000"/>
              </a:lnSpc>
              <a:spcBef>
                <a:spcPts val="0"/>
              </a:spcBef>
              <a:spcAft>
                <a:spcPts val="0"/>
              </a:spcAft>
              <a:buClrTx/>
              <a:buSzPct val="100000"/>
              <a:buFontTx/>
              <a:buAutoNum type="arabicPeriod"/>
              <a:tabLst/>
              <a:defRPr sz="1100">
                <a:solidFill>
                  <a:srgbClr val="000000"/>
                </a:solidFill>
              </a:defRPr>
            </a:pPr>
            <a:r>
              <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هجوم الفريسيين التقليدي</a:t>
            </a:r>
          </a:p>
          <a:p>
            <a:pPr marL="401052" marR="0" lvl="0" indent="-401052" algn="r" defTabSz="914400" rtl="1" eaLnBrk="1" fontAlgn="auto" latinLnBrk="0" hangingPunct="0">
              <a:lnSpc>
                <a:spcPct val="100000"/>
              </a:lnSpc>
              <a:spcBef>
                <a:spcPts val="0"/>
              </a:spcBef>
              <a:spcAft>
                <a:spcPts val="0"/>
              </a:spcAft>
              <a:buClrTx/>
              <a:buSzPct val="100000"/>
              <a:buFontTx/>
              <a:buAutoNum type="arabicPeriod"/>
              <a:tabLst/>
              <a:defRPr sz="1100">
                <a:solidFill>
                  <a:srgbClr val="000000"/>
                </a:solidFill>
              </a:defRPr>
            </a:pPr>
            <a:r>
              <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شفاء الأعمى </a:t>
            </a:r>
          </a:p>
          <a:p>
            <a:pPr marL="401052" marR="0" lvl="0" indent="-401052" algn="r" defTabSz="914400" rtl="1" eaLnBrk="1" fontAlgn="auto" latinLnBrk="0" hangingPunct="0">
              <a:lnSpc>
                <a:spcPct val="100000"/>
              </a:lnSpc>
              <a:spcBef>
                <a:spcPts val="0"/>
              </a:spcBef>
              <a:spcAft>
                <a:spcPts val="0"/>
              </a:spcAft>
              <a:buClrTx/>
              <a:buSzPct val="100000"/>
              <a:buFontTx/>
              <a:buAutoNum type="arabicPeriod"/>
              <a:tabLst/>
              <a:defRPr sz="1100">
                <a:solidFill>
                  <a:srgbClr val="000000"/>
                </a:solidFill>
              </a:defRPr>
            </a:pPr>
            <a:r>
              <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تجلي أيليا  </a:t>
            </a:r>
            <a:endParaRPr kumimoji="0" lang="ar-JO" sz="4400" b="1" u="none" strike="noStrike" kern="0" cap="none" spc="0" normalizeH="0" baseline="0" noProof="0" dirty="0">
              <a:ln>
                <a:noFill/>
              </a:ln>
              <a:solidFill>
                <a:srgbClr val="8383AD"/>
              </a:solidFill>
              <a:effectLst/>
              <a:uLnTx/>
              <a:uFillTx/>
              <a:latin typeface="Arial" panose="020B0604020202020204" pitchFamily="34" charset="0"/>
              <a:ea typeface="+mj-ea"/>
              <a:cs typeface="Arial" panose="020B0604020202020204" pitchFamily="34" charset="0"/>
              <a:sym typeface="Arial"/>
            </a:endParaRPr>
          </a:p>
        </p:txBody>
      </p:sp>
      <p:sp>
        <p:nvSpPr>
          <p:cNvPr id="11" name="Rectangle 10"/>
          <p:cNvSpPr/>
          <p:nvPr/>
        </p:nvSpPr>
        <p:spPr>
          <a:xfrm>
            <a:off x="-55076" y="-15967"/>
            <a:ext cx="3692161" cy="2862320"/>
          </a:xfrm>
          <a:prstGeom prst="rect">
            <a:avLst/>
          </a:prstGeom>
          <a:noFill/>
          <a:ln w="25400" cap="flat">
            <a:no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t">
            <a:spAutoFit/>
          </a:bodyPr>
          <a:lstStyle/>
          <a:p>
            <a:pPr marL="457200" marR="0" lvl="0" indent="-457200" algn="r" defTabSz="914400" rtl="1" eaLnBrk="1" fontAlgn="auto" latinLnBrk="0" hangingPunct="0">
              <a:lnSpc>
                <a:spcPct val="100000"/>
              </a:lnSpc>
              <a:spcBef>
                <a:spcPts val="0"/>
              </a:spcBef>
              <a:spcAft>
                <a:spcPts val="0"/>
              </a:spcAft>
              <a:buClrTx/>
              <a:buSzTx/>
              <a:buFont typeface="+mj-lt"/>
              <a:buAutoNum type="arabicPeriod" startAt="10"/>
              <a:tabLst/>
              <a:defRPr sz="1100">
                <a:solidFill>
                  <a:srgbClr val="000000"/>
                </a:solidFill>
              </a:defRPr>
            </a:pPr>
            <a:r>
              <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موقف الخادم الالزامي</a:t>
            </a:r>
          </a:p>
          <a:p>
            <a:pPr marL="457200" marR="0" lvl="0" indent="-457200" algn="r" defTabSz="914400" rtl="1" eaLnBrk="1" fontAlgn="auto" latinLnBrk="0" hangingPunct="0">
              <a:lnSpc>
                <a:spcPct val="100000"/>
              </a:lnSpc>
              <a:spcBef>
                <a:spcPts val="0"/>
              </a:spcBef>
              <a:spcAft>
                <a:spcPts val="0"/>
              </a:spcAft>
              <a:buClrTx/>
              <a:buSzTx/>
              <a:buFont typeface="+mj-lt"/>
              <a:buAutoNum type="arabicPeriod" startAt="10"/>
              <a:tabLst/>
              <a:defRPr sz="1100">
                <a:solidFill>
                  <a:srgbClr val="000000"/>
                </a:solidFill>
              </a:defRPr>
            </a:pPr>
            <a:r>
              <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دخول أورشليم المنتصر</a:t>
            </a:r>
          </a:p>
          <a:p>
            <a:pPr marL="457200" marR="0" lvl="0" indent="-457200" algn="r" defTabSz="914400" rtl="1" eaLnBrk="1" fontAlgn="auto" latinLnBrk="0" hangingPunct="0">
              <a:lnSpc>
                <a:spcPct val="100000"/>
              </a:lnSpc>
              <a:spcBef>
                <a:spcPts val="0"/>
              </a:spcBef>
              <a:spcAft>
                <a:spcPts val="0"/>
              </a:spcAft>
              <a:buClrTx/>
              <a:buSzTx/>
              <a:buFont typeface="+mj-lt"/>
              <a:buAutoNum type="arabicPeriod" startAt="10"/>
              <a:tabLst/>
              <a:defRPr sz="1100">
                <a:solidFill>
                  <a:srgbClr val="000000"/>
                </a:solidFill>
              </a:defRPr>
            </a:pPr>
            <a:r>
              <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جواب استفسار فضولي عن القيامة .</a:t>
            </a:r>
          </a:p>
          <a:p>
            <a:pPr marL="457200" marR="0" lvl="0" indent="-457200" algn="r" defTabSz="914400" rtl="1" eaLnBrk="1" fontAlgn="auto" latinLnBrk="0" hangingPunct="0">
              <a:lnSpc>
                <a:spcPct val="100000"/>
              </a:lnSpc>
              <a:spcBef>
                <a:spcPts val="0"/>
              </a:spcBef>
              <a:spcAft>
                <a:spcPts val="0"/>
              </a:spcAft>
              <a:buClrTx/>
              <a:buSzTx/>
              <a:buFont typeface="+mj-lt"/>
              <a:buAutoNum type="arabicPeriod" startAt="10"/>
              <a:tabLst/>
              <a:defRPr sz="1100">
                <a:solidFill>
                  <a:srgbClr val="000000"/>
                </a:solidFill>
              </a:defRPr>
            </a:pPr>
            <a:r>
              <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دمار عنيف للهيكل.</a:t>
            </a:r>
          </a:p>
          <a:p>
            <a:pPr marL="457200" marR="0" lvl="0" indent="-457200" algn="r" defTabSz="914400" rtl="1" eaLnBrk="1" fontAlgn="auto" latinLnBrk="0" hangingPunct="0">
              <a:lnSpc>
                <a:spcPct val="100000"/>
              </a:lnSpc>
              <a:spcBef>
                <a:spcPts val="0"/>
              </a:spcBef>
              <a:spcAft>
                <a:spcPts val="0"/>
              </a:spcAft>
              <a:buClrTx/>
              <a:buSzTx/>
              <a:buFont typeface="+mj-lt"/>
              <a:buAutoNum type="arabicPeriod" startAt="10"/>
              <a:tabLst/>
              <a:defRPr sz="1100">
                <a:solidFill>
                  <a:srgbClr val="000000"/>
                </a:solidFill>
              </a:defRPr>
            </a:pPr>
            <a:endPar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457200" marR="0" lvl="0" indent="-457200" algn="r" defTabSz="914400" rtl="1" eaLnBrk="1" fontAlgn="auto" latinLnBrk="0" hangingPunct="0">
              <a:lnSpc>
                <a:spcPct val="100000"/>
              </a:lnSpc>
              <a:spcBef>
                <a:spcPts val="0"/>
              </a:spcBef>
              <a:spcAft>
                <a:spcPts val="0"/>
              </a:spcAft>
              <a:buClrTx/>
              <a:buSzTx/>
              <a:buFont typeface="+mj-lt"/>
              <a:buAutoNum type="arabicPeriod" startAt="10"/>
              <a:tabLst/>
              <a:defRPr sz="1100">
                <a:solidFill>
                  <a:srgbClr val="000000"/>
                </a:solidFill>
              </a:defRPr>
            </a:pPr>
            <a:endPar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endParaRPr>
          </a:p>
          <a:p>
            <a:pPr marL="457200" marR="0" lvl="0" indent="-457200" algn="r" defTabSz="914400" rtl="1" eaLnBrk="1" fontAlgn="auto" latinLnBrk="0" hangingPunct="0">
              <a:lnSpc>
                <a:spcPct val="100000"/>
              </a:lnSpc>
              <a:spcBef>
                <a:spcPts val="0"/>
              </a:spcBef>
              <a:spcAft>
                <a:spcPts val="0"/>
              </a:spcAft>
              <a:buClrTx/>
              <a:buSzTx/>
              <a:buFont typeface="+mj-lt"/>
              <a:buAutoNum type="arabicPeriod" startAt="10"/>
              <a:tabLst/>
              <a:defRPr sz="1100">
                <a:solidFill>
                  <a:srgbClr val="000000"/>
                </a:solidFill>
              </a:defRPr>
            </a:pPr>
            <a:r>
              <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عذاب بستان جثسيماني .</a:t>
            </a:r>
          </a:p>
          <a:p>
            <a:pPr marL="457200" marR="0" lvl="0" indent="-457200" algn="r" defTabSz="914400" rtl="1" eaLnBrk="1" fontAlgn="auto" latinLnBrk="0" hangingPunct="0">
              <a:lnSpc>
                <a:spcPct val="100000"/>
              </a:lnSpc>
              <a:spcBef>
                <a:spcPts val="0"/>
              </a:spcBef>
              <a:spcAft>
                <a:spcPts val="0"/>
              </a:spcAft>
              <a:buClrTx/>
              <a:buSzTx/>
              <a:buFont typeface="+mj-lt"/>
              <a:buAutoNum type="arabicPeriod" startAt="10"/>
              <a:tabLst/>
              <a:defRPr sz="1100">
                <a:solidFill>
                  <a:srgbClr val="000000"/>
                </a:solidFill>
              </a:defRPr>
            </a:pPr>
            <a:r>
              <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سرد عن موت المسيح </a:t>
            </a:r>
          </a:p>
          <a:p>
            <a:pPr marL="457200" marR="0" lvl="0" indent="-457200" algn="r" defTabSz="914400" rtl="1" eaLnBrk="1" fontAlgn="auto" latinLnBrk="0" hangingPunct="0">
              <a:lnSpc>
                <a:spcPct val="100000"/>
              </a:lnSpc>
              <a:spcBef>
                <a:spcPts val="0"/>
              </a:spcBef>
              <a:spcAft>
                <a:spcPts val="0"/>
              </a:spcAft>
              <a:buClrTx/>
              <a:buSzTx/>
              <a:buFont typeface="+mj-lt"/>
              <a:buAutoNum type="arabicPeriod" startAt="10"/>
              <a:tabLst/>
              <a:defRPr sz="1100">
                <a:solidFill>
                  <a:srgbClr val="000000"/>
                </a:solidFill>
              </a:defRPr>
            </a:pPr>
            <a:r>
              <a:rPr kumimoji="0" lang="ar-JO" sz="20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القبر وجد فارغاً </a:t>
            </a:r>
          </a:p>
        </p:txBody>
      </p:sp>
      <p:sp>
        <p:nvSpPr>
          <p:cNvPr id="9" name="Rectangle 8">
            <a:extLst>
              <a:ext uri="{FF2B5EF4-FFF2-40B4-BE49-F238E27FC236}">
                <a16:creationId xmlns:a16="http://schemas.microsoft.com/office/drawing/2014/main" id="{A2B492D2-036B-C742-97FF-E75535F75BD9}"/>
              </a:ext>
            </a:extLst>
          </p:cNvPr>
          <p:cNvSpPr/>
          <p:nvPr/>
        </p:nvSpPr>
        <p:spPr>
          <a:xfrm>
            <a:off x="6808839" y="255028"/>
            <a:ext cx="2417153" cy="769439"/>
          </a:xfrm>
          <a:prstGeom prst="rect">
            <a:avLst/>
          </a:prstGeom>
          <a:noFill/>
          <a:ln w="25400" cap="flat">
            <a:no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t">
            <a:spAutoFit/>
          </a:bodyPr>
          <a:lstStyle/>
          <a:p>
            <a:pPr marL="0" marR="0" lvl="0" indent="0" algn="ctr" defTabSz="914400" rtl="1" eaLnBrk="1" fontAlgn="auto" latinLnBrk="0" hangingPunct="0">
              <a:lnSpc>
                <a:spcPct val="100000"/>
              </a:lnSpc>
              <a:spcBef>
                <a:spcPts val="0"/>
              </a:spcBef>
              <a:spcAft>
                <a:spcPts val="0"/>
              </a:spcAft>
              <a:buClrTx/>
              <a:buSzTx/>
              <a:buFontTx/>
              <a:buNone/>
              <a:tabLst/>
              <a:defRPr>
                <a:solidFill>
                  <a:srgbClr val="000000"/>
                </a:solidFill>
              </a:defRPr>
            </a:pPr>
            <a:r>
              <a:rPr kumimoji="0" lang="ar-JO" sz="44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مرقس</a:t>
            </a:r>
            <a:endParaRPr kumimoji="0" lang="ar-JO" sz="4400" b="1" u="none" strike="noStrike" kern="0" cap="none" spc="0" normalizeH="0" baseline="0" noProof="0" dirty="0">
              <a:ln>
                <a:noFill/>
              </a:ln>
              <a:solidFill>
                <a:srgbClr val="8383AD"/>
              </a:solidFill>
              <a:effectLst/>
              <a:uLnTx/>
              <a:uFillTx/>
              <a:latin typeface="Arial" panose="020B0604020202020204" pitchFamily="34" charset="0"/>
              <a:ea typeface="+mj-ea"/>
              <a:cs typeface="Arial" panose="020B0604020202020204" pitchFamily="34" charset="0"/>
              <a:sym typeface="Arial"/>
            </a:endParaRPr>
          </a:p>
        </p:txBody>
      </p:sp>
    </p:spTree>
  </p:cSld>
  <p:clrMapOvr>
    <a:overrideClrMapping bg1="dk1" tx1="lt1" bg2="dk2" tx2="lt2" accent1="accent1" accent2="accent2" accent3="accent3" accent4="accent4" accent5="accent5" accent6="accent6" hlink="hlink" folHlink="folHlink"/>
  </p:clrMapOvr>
  <p:transition spd="med"/>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dissolve">
                                      <p:cBhvr>
                                        <p:cTn id="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3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6306" name="Picture 1">
            <a:extLst>
              <a:ext uri="{FF2B5EF4-FFF2-40B4-BE49-F238E27FC236}">
                <a16:creationId xmlns:a16="http://schemas.microsoft.com/office/drawing/2014/main" id="{A7D150D7-D168-66C9-FB53-A8D6C9535217}"/>
              </a:ext>
            </a:extLst>
          </p:cNvPr>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lvl1pPr>
              <a:defRPr sz="2400">
                <a:solidFill>
                  <a:schemeClr val="tx1"/>
                </a:solidFill>
                <a:latin typeface="Arial" panose="020B0604020202020204" pitchFamily="34" charset="0"/>
                <a:ea typeface="MS PGothic" panose="020B0600070205080204" pitchFamily="34" charset="-128"/>
              </a:defRPr>
            </a:lvl1pPr>
            <a:lvl2pPr marL="742950" indent="-285750">
              <a:defRPr sz="2400">
                <a:solidFill>
                  <a:schemeClr val="tx1"/>
                </a:solidFill>
                <a:latin typeface="Arial" panose="020B0604020202020204" pitchFamily="34" charset="0"/>
                <a:ea typeface="MS PGothic" panose="020B0600070205080204" pitchFamily="34" charset="-128"/>
              </a:defRPr>
            </a:lvl2pPr>
            <a:lvl3pPr marL="1143000" indent="-228600">
              <a:defRPr sz="2400">
                <a:solidFill>
                  <a:schemeClr val="tx1"/>
                </a:solidFill>
                <a:latin typeface="Arial" panose="020B0604020202020204" pitchFamily="34" charset="0"/>
                <a:ea typeface="MS PGothic" panose="020B0600070205080204" pitchFamily="34" charset="-128"/>
              </a:defRPr>
            </a:lvl3pPr>
            <a:lvl4pPr marL="1600200" indent="-228600">
              <a:defRPr sz="2400">
                <a:solidFill>
                  <a:schemeClr val="tx1"/>
                </a:solidFill>
                <a:latin typeface="Arial" panose="020B0604020202020204" pitchFamily="34" charset="0"/>
                <a:ea typeface="MS PGothic" panose="020B0600070205080204" pitchFamily="34" charset="-128"/>
              </a:defRPr>
            </a:lvl4pPr>
            <a:lvl5pPr marL="2057400" indent="-228600">
              <a:defRPr sz="2400">
                <a:solidFill>
                  <a:schemeClr val="tx1"/>
                </a:solidFill>
                <a:latin typeface="Arial" panose="020B0604020202020204" pitchFamily="34" charset="0"/>
                <a:ea typeface="MS PGothic" panose="020B0600070205080204" pitchFamily="34" charset="-128"/>
              </a:defRPr>
            </a:lvl5pPr>
            <a:lvl6pPr marL="25146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6pPr>
            <a:lvl7pPr marL="29718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7pPr>
            <a:lvl8pPr marL="34290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8pPr>
            <a:lvl9pPr marL="3886200" indent="-228600" eaLnBrk="0" fontAlgn="base" hangingPunct="0">
              <a:spcBef>
                <a:spcPct val="0"/>
              </a:spcBef>
              <a:spcAft>
                <a:spcPct val="0"/>
              </a:spcAft>
              <a:defRPr sz="2400">
                <a:solidFill>
                  <a:schemeClr val="tx1"/>
                </a:solidFill>
                <a:latin typeface="Arial" panose="020B0604020202020204" pitchFamily="34" charset="0"/>
                <a:ea typeface="MS PGothic" panose="020B0600070205080204" pitchFamily="34" charset="-128"/>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ar-JO" altLang="en-US" sz="2400" b="1" u="none" strike="noStrike" kern="1200" cap="none" spc="0" normalizeH="0" baseline="0" noProof="0" dirty="0">
              <a:ln>
                <a:noFill/>
              </a:ln>
              <a:solidFill>
                <a:srgbClr val="000000"/>
              </a:solidFill>
              <a:effectLst/>
              <a:uLnTx/>
              <a:uFillTx/>
              <a:latin typeface="Times New Roman" panose="02020603050405020304" pitchFamily="18" charset="0"/>
              <a:ea typeface="MS PGothic" panose="020B0600070205080204" pitchFamily="34" charset="-128"/>
              <a:cs typeface="Arial" panose="020B0604020202020204" pitchFamily="34" charset="0"/>
            </a:endParaRPr>
          </a:p>
        </p:txBody>
      </p:sp>
      <p:pic>
        <p:nvPicPr>
          <p:cNvPr id="226307" name="Picture 1">
            <a:extLst>
              <a:ext uri="{FF2B5EF4-FFF2-40B4-BE49-F238E27FC236}">
                <a16:creationId xmlns:a16="http://schemas.microsoft.com/office/drawing/2014/main" id="{B057E10D-A164-138D-2230-E9C3FDEF44EC}"/>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765300" y="1276350"/>
            <a:ext cx="5581650" cy="55816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900098" name="Rectangle 2">
            <a:extLst>
              <a:ext uri="{FF2B5EF4-FFF2-40B4-BE49-F238E27FC236}">
                <a16:creationId xmlns:a16="http://schemas.microsoft.com/office/drawing/2014/main" id="{C57EF776-315E-BBF3-F90A-81F448458B7A}"/>
              </a:ext>
            </a:extLst>
          </p:cNvPr>
          <p:cNvSpPr>
            <a:spLocks noGrp="1" noChangeArrowheads="1"/>
          </p:cNvSpPr>
          <p:nvPr>
            <p:ph type="ctrTitle"/>
          </p:nvPr>
        </p:nvSpPr>
        <p:spPr>
          <a:xfrm>
            <a:off x="91427" y="116632"/>
            <a:ext cx="9036496" cy="2232247"/>
          </a:xfrm>
          <a:ln>
            <a:miter lim="800000"/>
            <a:headEnd/>
            <a:tailEnd/>
          </a:ln>
          <a:effectLst>
            <a:outerShdw blurRad="63500" dist="35921" dir="2700000" algn="ctr" rotWithShape="0">
              <a:schemeClr val="tx2">
                <a:alpha val="74998"/>
              </a:schemeClr>
            </a:outerShdw>
          </a:effectLst>
          <a:extLst>
            <a:ext uri="{909E8E84-426E-40dd-AFC4-6F175D3DCCD1}"/>
            <a:ext uri="{91240B29-F687-4f45-9708-019B960494DF}"/>
            <a:ext uri="{FAA26D3D-D897-4be2-8F04-BA451C77F1D7}"/>
          </a:extLst>
        </p:spPr>
        <p:txBody>
          <a:bodyPr anchor="t"/>
          <a:lstStyle/>
          <a:p>
            <a:pPr>
              <a:defRPr/>
            </a:pPr>
            <a:r>
              <a:rPr lang="ar-JO" sz="3600" dirty="0">
                <a:effectLst>
                  <a:glow rad="127000">
                    <a:schemeClr val="tx1"/>
                  </a:glow>
                </a:effectLst>
                <a:ea typeface="ＭＳ Ｐゴシック" charset="0"/>
                <a:cs typeface="ＭＳ Ｐゴシック" charset="0"/>
              </a:rPr>
              <a:t>هل تبني القراءة، و الأخبار، و الأصدقاء، و الأفلام،          و التلفاز، و الإنترنت خصوصاً إيمانك أم تهدمه؟</a:t>
            </a:r>
            <a:r>
              <a:rPr lang="en-US" sz="3600" dirty="0">
                <a:effectLst>
                  <a:glow rad="127000">
                    <a:schemeClr val="tx1"/>
                  </a:glow>
                </a:effectLst>
                <a:ea typeface="ＭＳ Ｐゴシック" charset="0"/>
                <a:cs typeface="ＭＳ Ｐゴシック" charset="0"/>
              </a:rPr>
              <a:t> </a:t>
            </a:r>
          </a:p>
        </p:txBody>
      </p:sp>
    </p:spTree>
  </p:cSld>
  <p:clrMapOvr>
    <a:masterClrMapping/>
  </p:clrMapOvr>
  <p:transition/>
</p:sld>
</file>

<file path=ppt/slides/slide3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1574800" y="0"/>
            <a:ext cx="9070975" cy="1143000"/>
          </a:xfrm>
        </p:spPr>
        <p:txBody>
          <a:bodyPr/>
          <a:lstStyle/>
          <a:p>
            <a:pPr algn="r"/>
            <a:r>
              <a:rPr lang="en-US" dirty="0">
                <a:solidFill>
                  <a:schemeClr val="tx1"/>
                </a:solidFill>
              </a:rPr>
              <a:t>Black</a:t>
            </a:r>
          </a:p>
        </p:txBody>
      </p:sp>
    </p:spTree>
    <p:extLst>
      <p:ext uri="{BB962C8B-B14F-4D97-AF65-F5344CB8AC3E}">
        <p14:creationId xmlns:p14="http://schemas.microsoft.com/office/powerpoint/2010/main" val="1089219869"/>
      </p:ext>
    </p:extLst>
  </p:cSld>
  <p:clrMapOvr>
    <a:masterClrMapping/>
  </p:clrMapOvr>
  <p:transition/>
</p:sld>
</file>

<file path=ppt/slides/slide322.xml><?xml version="1.0" encoding="utf-8"?>
<p:sld xmlns:a="http://schemas.openxmlformats.org/drawingml/2006/main" xmlns:r="http://schemas.openxmlformats.org/officeDocument/2006/relationships" xmlns:p="http://schemas.openxmlformats.org/presentationml/2006/main" showMasterSp="0">
  <p:cSld>
    <p:bg>
      <p:bgPr>
        <a:solidFill>
          <a:schemeClr val="tx1"/>
        </a:solidFill>
        <a:effectLst/>
      </p:bgPr>
    </p:bg>
    <p:spTree>
      <p:nvGrpSpPr>
        <p:cNvPr id="1" name=""/>
        <p:cNvGrpSpPr/>
        <p:nvPr/>
      </p:nvGrpSpPr>
      <p:grpSpPr>
        <a:xfrm>
          <a:off x="0" y="0"/>
          <a:ext cx="0" cy="0"/>
          <a:chOff x="0" y="0"/>
          <a:chExt cx="0" cy="0"/>
        </a:xfrm>
      </p:grpSpPr>
      <p:pic>
        <p:nvPicPr>
          <p:cNvPr id="317441" name="Picture 1"/>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36512" y="-27384"/>
            <a:ext cx="9247957" cy="6165304"/>
          </a:xfrm>
          <a:prstGeom prst="rect">
            <a:avLst/>
          </a:prstGeom>
          <a:solidFill>
            <a:srgbClr val="000000"/>
          </a:solidFill>
          <a:ln>
            <a:noFill/>
          </a:ln>
          <a:extLst>
            <a:ext uri="{91240B29-F687-4f45-9708-019B960494DF}">
              <a14:hiddenLine xmlns="" xmlns:a14="http://schemas.microsoft.com/office/drawing/2010/main" w="9525">
                <a:solidFill>
                  <a:srgbClr val="000000"/>
                </a:solidFill>
                <a:miter lim="800000"/>
                <a:headEnd/>
                <a:tailEnd/>
              </a14:hiddenLine>
            </a:ext>
          </a:extLst>
        </p:spPr>
      </p:pic>
      <p:sp>
        <p:nvSpPr>
          <p:cNvPr id="317442" name="Rectangle 2"/>
          <p:cNvSpPr>
            <a:spLocks noGrp="1" noChangeArrowheads="1"/>
          </p:cNvSpPr>
          <p:nvPr>
            <p:ph type="title" idx="4294967295"/>
          </p:nvPr>
        </p:nvSpPr>
        <p:spPr>
          <a:xfrm>
            <a:off x="0" y="4868863"/>
            <a:ext cx="9144000" cy="1614877"/>
          </a:xfrm>
          <a:solidFill>
            <a:srgbClr val="000000"/>
          </a:solidFill>
        </p:spPr>
        <p:txBody>
          <a:bodyPr/>
          <a:lstStyle/>
          <a:p>
            <a:pPr eaLnBrk="1" hangingPunct="1"/>
            <a:r>
              <a:rPr lang="ar-SA" sz="9600" dirty="0">
                <a:solidFill>
                  <a:srgbClr val="FEFDE3"/>
                </a:solidFill>
                <a:ea typeface="ＭＳ Ｐゴシック" charset="0"/>
                <a:cs typeface="Arial" panose="020B0604020202020204" pitchFamily="34" charset="0"/>
              </a:rPr>
              <a:t>تيطس</a:t>
            </a:r>
            <a:endParaRPr lang="en-US" sz="9600" dirty="0">
              <a:solidFill>
                <a:srgbClr val="FEFDE3"/>
              </a:solidFill>
              <a:ea typeface="ＭＳ Ｐゴシック" charset="0"/>
              <a:cs typeface="Arial" panose="020B0604020202020204" pitchFamily="34" charset="0"/>
            </a:endParaRPr>
          </a:p>
        </p:txBody>
      </p:sp>
      <p:sp>
        <p:nvSpPr>
          <p:cNvPr id="317443" name="Text Box 3"/>
          <p:cNvSpPr txBox="1">
            <a:spLocks noChangeArrowheads="1"/>
          </p:cNvSpPr>
          <p:nvPr/>
        </p:nvSpPr>
        <p:spPr bwMode="auto">
          <a:xfrm>
            <a:off x="8477264" y="87015"/>
            <a:ext cx="665567" cy="461665"/>
          </a:xfrm>
          <a:prstGeom prst="rect">
            <a:avLst/>
          </a:prstGeom>
          <a:no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241</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sp>
        <p:nvSpPr>
          <p:cNvPr id="6" name="Rectangle 5">
            <a:extLst>
              <a:ext uri="{FF2B5EF4-FFF2-40B4-BE49-F238E27FC236}">
                <a16:creationId xmlns:a16="http://schemas.microsoft.com/office/drawing/2014/main" id="{CAF72809-F78B-304B-97DB-9F5A17C2A323}"/>
              </a:ext>
            </a:extLst>
          </p:cNvPr>
          <p:cNvSpPr>
            <a:spLocks noChangeArrowheads="1"/>
          </p:cNvSpPr>
          <p:nvPr/>
        </p:nvSpPr>
        <p:spPr bwMode="auto">
          <a:xfrm>
            <a:off x="0" y="6385034"/>
            <a:ext cx="9144000" cy="468339"/>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lIns="91430" tIns="45715" rIns="91430" bIns="45715" anchor="ctr"/>
          <a:lstStyle/>
          <a:p>
            <a:pPr marL="0" marR="0" lvl="0" indent="0" algn="ctr" defTabSz="457150" rtl="0" eaLnBrk="1" fontAlgn="auto" latinLnBrk="0" hangingPunct="1">
              <a:lnSpc>
                <a:spcPct val="100000"/>
              </a:lnSpc>
              <a:spcBef>
                <a:spcPct val="20000"/>
              </a:spcBef>
              <a:spcAft>
                <a:spcPts val="0"/>
              </a:spcAft>
              <a:buClr>
                <a:srgbClr val="FFCC00"/>
              </a:buClr>
              <a:buSzPct val="70000"/>
              <a:buFontTx/>
              <a:buNone/>
              <a:tabLst/>
              <a:defRPr/>
            </a:pPr>
            <a:r>
              <a:rPr kumimoji="0" lang="ar-JO"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جريفيث</a:t>
            </a: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JO"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a:t>
            </a: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BibleStudyDownloads.org</a:t>
            </a:r>
          </a:p>
        </p:txBody>
      </p:sp>
    </p:spTree>
    <p:extLst>
      <p:ext uri="{BB962C8B-B14F-4D97-AF65-F5344CB8AC3E}">
        <p14:creationId xmlns:p14="http://schemas.microsoft.com/office/powerpoint/2010/main" val="108095033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317442"/>
                                        </p:tgtEl>
                                        <p:attrNameLst>
                                          <p:attrName>style.visibility</p:attrName>
                                        </p:attrNameLst>
                                      </p:cBhvr>
                                      <p:to>
                                        <p:strVal val="visible"/>
                                      </p:to>
                                    </p:set>
                                    <p:animEffect transition="in" filter="checkerboard(across)">
                                      <p:cBhvr>
                                        <p:cTn id="7" dur="500"/>
                                        <p:tgtEl>
                                          <p:spTgt spid="31744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7442" grpId="0" animBg="1"/>
    </p:bldLst>
  </p:timing>
</p:sld>
</file>

<file path=ppt/slides/slide32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rPr>
              <a:t>الكلمة المفتاحية</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2303956"/>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السلوك</a:t>
            </a:r>
            <a:endParaRPr kumimoji="0" lang="en-US"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تيطس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7" name="Text Box 24"/>
          <p:cNvSpPr txBox="1">
            <a:spLocks noChangeArrowheads="1"/>
          </p:cNvSpPr>
          <p:nvPr/>
        </p:nvSpPr>
        <p:spPr bwMode="auto">
          <a:xfrm>
            <a:off x="8360240" y="65344"/>
            <a:ext cx="70403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241</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9164197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2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JO" sz="4800" dirty="0">
                <a:solidFill>
                  <a:schemeClr val="bg1"/>
                </a:solidFill>
                <a:effectLst>
                  <a:glow rad="101600">
                    <a:schemeClr val="tx1">
                      <a:alpha val="99000"/>
                    </a:schemeClr>
                  </a:glow>
                </a:effectLst>
              </a:rPr>
              <a:t>الموضوع</a:t>
            </a:r>
            <a:endParaRPr lang="en-US" sz="4800" dirty="0">
              <a:solidFill>
                <a:schemeClr val="bg1"/>
              </a:solidFill>
              <a:effectLst>
                <a:glow rad="101600">
                  <a:schemeClr val="tx1">
                    <a:alpha val="99000"/>
                  </a:schemeClr>
                </a:glow>
              </a:effectLst>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36512" y="1629034"/>
            <a:ext cx="9144000" cy="403221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6000" b="1" i="0" u="none" strike="noStrike" kern="1200" cap="none" spc="0" normalizeH="0" baseline="0" noProof="0">
                <a:ln>
                  <a:noFill/>
                </a:ln>
                <a:solidFill>
                  <a:srgbClr val="FFFFFF"/>
                </a:solidFill>
                <a:effectLst>
                  <a:glow rad="127000">
                    <a:srgbClr val="000000"/>
                  </a:glow>
                </a:effectLst>
                <a:uLnTx/>
                <a:uFillTx/>
                <a:latin typeface="Times New Roman" pitchFamily="18" charset="0"/>
                <a:ea typeface="Microsoft Sans Serif" panose="020B0604020202020204" pitchFamily="34" charset="0"/>
                <a:cs typeface="Times New Roman" pitchFamily="18" charset="0"/>
              </a:rPr>
              <a:t>السلوك السليم</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6000" b="1" i="0" u="none" strike="noStrike" kern="1200" cap="none" spc="0" normalizeH="0" baseline="0" noProof="0">
                <a:ln>
                  <a:noFill/>
                </a:ln>
                <a:solidFill>
                  <a:srgbClr val="FFFFFF"/>
                </a:solidFill>
                <a:effectLst>
                  <a:glow rad="127000">
                    <a:srgbClr val="000000"/>
                  </a:glow>
                </a:effectLst>
                <a:uLnTx/>
                <a:uFillTx/>
                <a:latin typeface="Times New Roman" pitchFamily="18" charset="0"/>
                <a:ea typeface="Microsoft Sans Serif" panose="020B0604020202020204" pitchFamily="34" charset="0"/>
                <a:cs typeface="Times New Roman" pitchFamily="18" charset="0"/>
              </a:rPr>
              <a:t>ضد المقاومة</a:t>
            </a:r>
            <a:endParaRPr kumimoji="0" lang="en-US" sz="6000" b="1" i="0" u="none" strike="noStrike" kern="1200" cap="none" spc="0" normalizeH="0" baseline="0" noProof="0">
              <a:ln>
                <a:noFill/>
              </a:ln>
              <a:solidFill>
                <a:srgbClr val="FFFFFF"/>
              </a:solidFill>
              <a:effectLst>
                <a:glow rad="127000">
                  <a:srgbClr val="000000"/>
                </a:glow>
              </a:effectLst>
              <a:uLnTx/>
              <a:uFillTx/>
              <a:latin typeface="Times New Roman" pitchFamily="18" charset="0"/>
              <a:ea typeface="Microsoft Sans Serif" panose="020B0604020202020204" pitchFamily="34" charset="0"/>
              <a:cs typeface="Times New Roman" pitchFamily="18"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23</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تيطس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021672689"/>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2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mn-cs"/>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rPr>
              <a:t>الآية المفتاحية</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63134" y="1588646"/>
            <a:ext cx="8791222" cy="3658481"/>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eaLnBrk="0" hangingPunct="0">
              <a:defRPr sz="4800" b="1">
                <a:solidFill>
                  <a:schemeClr val="bg1"/>
                </a:solidFill>
                <a:effectLst>
                  <a:glow rad="127000">
                    <a:schemeClr val="tx1"/>
                  </a:glow>
                </a:effectLst>
                <a:latin typeface="Arial" panose="020B0604020202020204" pitchFamily="34"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ＭＳ Ｐゴシック" charset="0"/>
              </a:rPr>
              <a:t>صادقة هي الكلمة وأريد ان تقرر هذه الأمور لكي يهتم الذين آمنوا بالله أن يمارسوا أعمالا حسنة، فإن هذه الأمور هي الحسنة و النافعة للناس</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ＭＳ Ｐゴシック" charset="0"/>
              </a:rPr>
              <a:t>(3: 8)</a:t>
            </a:r>
            <a:endParaRPr kumimoji="0" lang="en-US" sz="3600" u="none" strike="noStrike" kern="1200" cap="none" spc="0" normalizeH="0" baseline="0" noProof="0" dirty="0">
              <a:ln>
                <a:noFill/>
              </a:ln>
              <a:solidFill>
                <a:srgbClr val="FFFFFF"/>
              </a:solidFill>
              <a:effectLst>
                <a:glow rad="127000">
                  <a:srgbClr val="000000"/>
                </a:glow>
              </a:effectLst>
              <a:uLnTx/>
              <a:uFillTx/>
              <a:ea typeface="ＭＳ Ｐゴシック"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تيطس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7" name="Text Box 24"/>
          <p:cNvSpPr txBox="1">
            <a:spLocks noChangeArrowheads="1"/>
          </p:cNvSpPr>
          <p:nvPr/>
        </p:nvSpPr>
        <p:spPr bwMode="auto">
          <a:xfrm>
            <a:off x="8472410" y="65344"/>
            <a:ext cx="70403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241</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26783090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2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317441" name="Picture 1"/>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36512" y="717038"/>
            <a:ext cx="9252520" cy="6168346"/>
          </a:xfrm>
          <a:prstGeom prst="rect">
            <a:avLst/>
          </a:prstGeom>
          <a:solidFill>
            <a:srgbClr val="000000"/>
          </a:solidFill>
          <a:ln>
            <a:noFill/>
          </a:ln>
          <a:extLst>
            <a:ext uri="{91240B29-F687-4f45-9708-019B960494DF}">
              <a14:hiddenLine xmlns="" xmlns:a14="http://schemas.microsoft.com/office/drawing/2010/main" w="9525">
                <a:solidFill>
                  <a:srgbClr val="000000"/>
                </a:solidFill>
                <a:miter lim="800000"/>
                <a:headEnd/>
                <a:tailEnd/>
              </a14:hiddenLine>
            </a:ext>
          </a:extLst>
        </p:spPr>
      </p:pic>
      <p:sp>
        <p:nvSpPr>
          <p:cNvPr id="317442" name="Rectangle 2"/>
          <p:cNvSpPr>
            <a:spLocks noGrp="1" noChangeArrowheads="1"/>
          </p:cNvSpPr>
          <p:nvPr>
            <p:ph type="title" idx="4294967295"/>
          </p:nvPr>
        </p:nvSpPr>
        <p:spPr>
          <a:xfrm>
            <a:off x="-36512" y="-10759"/>
            <a:ext cx="9289032" cy="861055"/>
          </a:xfrm>
          <a:solidFill>
            <a:srgbClr val="000000"/>
          </a:solidFill>
        </p:spPr>
        <p:txBody>
          <a:bodyPr anchor="b"/>
          <a:lstStyle/>
          <a:p>
            <a:pPr eaLnBrk="1" hangingPunct="1"/>
            <a:r>
              <a:rPr lang="ar-SA" sz="5400" dirty="0">
                <a:solidFill>
                  <a:srgbClr val="FEFDE3"/>
                </a:solidFill>
                <a:ea typeface="ＭＳ Ｐゴシック" charset="0"/>
                <a:cs typeface="Arial" panose="020B0604020202020204" pitchFamily="34" charset="0"/>
              </a:rPr>
              <a:t>تيطس</a:t>
            </a:r>
            <a:endParaRPr lang="en-US" sz="5400" dirty="0">
              <a:solidFill>
                <a:srgbClr val="FEFDE3"/>
              </a:solidFill>
              <a:ea typeface="ＭＳ Ｐゴシック" charset="0"/>
              <a:cs typeface="Arial" panose="020B0604020202020204" pitchFamily="34" charset="0"/>
            </a:endParaRPr>
          </a:p>
        </p:txBody>
      </p:sp>
      <p:sp>
        <p:nvSpPr>
          <p:cNvPr id="3" name="Rectangle 2"/>
          <p:cNvSpPr/>
          <p:nvPr/>
        </p:nvSpPr>
        <p:spPr>
          <a:xfrm>
            <a:off x="402715" y="1305160"/>
            <a:ext cx="8822008" cy="2123658"/>
          </a:xfrm>
          <a:prstGeom prst="rect">
            <a:avLst/>
          </a:prstGeom>
          <a:solidFill>
            <a:schemeClr val="accent3">
              <a:alpha val="50000"/>
            </a:schemeClr>
          </a:solidFill>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sz="4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نستطيع أن نميز المعلمين الكذبة من خلال ثمارهم وذلك حسب ما تعلمناه من الآباء الروحيين الذين يعلمون تعليماً يرتكز على النعمة</a:t>
            </a:r>
            <a:endParaRPr kumimoji="0" lang="en-US" sz="4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6" name="Text Box 3">
            <a:extLst>
              <a:ext uri="{FF2B5EF4-FFF2-40B4-BE49-F238E27FC236}">
                <a16:creationId xmlns:a16="http://schemas.microsoft.com/office/drawing/2014/main" id="{85FEE443-5FF0-6C4E-A525-3346AC0678FD}"/>
              </a:ext>
            </a:extLst>
          </p:cNvPr>
          <p:cNvSpPr txBox="1">
            <a:spLocks noChangeArrowheads="1"/>
          </p:cNvSpPr>
          <p:nvPr/>
        </p:nvSpPr>
        <p:spPr bwMode="auto">
          <a:xfrm>
            <a:off x="8333248" y="87015"/>
            <a:ext cx="665567" cy="461665"/>
          </a:xfrm>
          <a:prstGeom prst="rect">
            <a:avLst/>
          </a:prstGeom>
          <a:solidFill>
            <a:schemeClr val="tx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241</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132232904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17442"/>
                                        </p:tgtEl>
                                        <p:attrNameLst>
                                          <p:attrName>style.visibility</p:attrName>
                                        </p:attrNameLst>
                                      </p:cBhvr>
                                      <p:to>
                                        <p:strVal val="visible"/>
                                      </p:to>
                                    </p:set>
                                    <p:anim calcmode="lin" valueType="num">
                                      <p:cBhvr additive="base">
                                        <p:cTn id="7" dur="500" fill="hold"/>
                                        <p:tgtEl>
                                          <p:spTgt spid="317442"/>
                                        </p:tgtEl>
                                        <p:attrNameLst>
                                          <p:attrName>ppt_x</p:attrName>
                                        </p:attrNameLst>
                                      </p:cBhvr>
                                      <p:tavLst>
                                        <p:tav tm="0">
                                          <p:val>
                                            <p:strVal val="#ppt_x"/>
                                          </p:val>
                                        </p:tav>
                                        <p:tav tm="100000">
                                          <p:val>
                                            <p:strVal val="#ppt_x"/>
                                          </p:val>
                                        </p:tav>
                                      </p:tavLst>
                                    </p:anim>
                                    <p:anim calcmode="lin" valueType="num">
                                      <p:cBhvr additive="base">
                                        <p:cTn id="8" dur="500" fill="hold"/>
                                        <p:tgtEl>
                                          <p:spTgt spid="31744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7442" grpId="0" animBg="1"/>
    </p:bldLst>
  </p:timing>
</p:sld>
</file>

<file path=ppt/slides/slide327.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بيان الملكوت</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6" name="Rectangle 2"/>
          <p:cNvSpPr txBox="1">
            <a:spLocks noChangeArrowheads="1"/>
          </p:cNvSpPr>
          <p:nvPr/>
        </p:nvSpPr>
        <p:spPr bwMode="auto">
          <a:xfrm>
            <a:off x="0" y="1602008"/>
            <a:ext cx="9144000" cy="362719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a:ln>
                  <a:noFill/>
                </a:ln>
                <a:solidFill>
                  <a:srgbClr val="FFFFFF"/>
                </a:solidFill>
                <a:effectLst>
                  <a:glow rad="127000">
                    <a:srgbClr val="000000"/>
                  </a:glow>
                </a:effectLst>
                <a:uLnTx/>
                <a:uFillTx/>
                <a:latin typeface="Times New Roman" pitchFamily="18" charset="0"/>
                <a:ea typeface="Microsoft Sans Serif" panose="020B0604020202020204" pitchFamily="34" charset="0"/>
                <a:cs typeface="Times New Roman" pitchFamily="18" charset="0"/>
              </a:rPr>
              <a:t>يسوع المسيح (1: 4) مخلصنا الذي نخدمه بينما ننتظر الرجاء المبارك والمجد الذي يستعلن  عند مجيء إلهنا العظيم ومخلصنا يسوع المسيح ( 2: 13 )</a:t>
            </a:r>
            <a:endParaRPr kumimoji="0" lang="en-US" sz="3600" b="1" i="0" u="none" strike="noStrike" kern="1200" cap="none" spc="0" normalizeH="0" baseline="0" noProof="0">
              <a:ln>
                <a:noFill/>
              </a:ln>
              <a:solidFill>
                <a:srgbClr val="FFFFFF"/>
              </a:solidFill>
              <a:effectLst>
                <a:glow rad="127000">
                  <a:srgbClr val="000000"/>
                </a:glow>
              </a:effectLst>
              <a:uLnTx/>
              <a:uFillTx/>
              <a:latin typeface="Times New Roman" pitchFamily="18" charset="0"/>
              <a:ea typeface="Microsoft Sans Serif" panose="020B0604020202020204" pitchFamily="34" charset="0"/>
              <a:cs typeface="Times New Roman" pitchFamily="18" charset="0"/>
            </a:endParaRPr>
          </a:p>
        </p:txBody>
      </p:sp>
      <p:sp>
        <p:nvSpPr>
          <p:cNvPr id="7" name="Text Box 3"/>
          <p:cNvSpPr txBox="1">
            <a:spLocks noChangeArrowheads="1"/>
          </p:cNvSpPr>
          <p:nvPr/>
        </p:nvSpPr>
        <p:spPr bwMode="auto">
          <a:xfrm>
            <a:off x="8170701" y="44450"/>
            <a:ext cx="868363" cy="8309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27ث</a:t>
            </a:r>
            <a:b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241</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9" name="Rectangle 2">
            <a:extLst>
              <a:ext uri="{FF2B5EF4-FFF2-40B4-BE49-F238E27FC236}">
                <a16:creationId xmlns:a16="http://schemas.microsoft.com/office/drawing/2014/main" id="{F7E8735A-8F2D-F627-71F0-AB978EE54346}"/>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تيطس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412825047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blinds(horizontal)">
                                      <p:cBhvr>
                                        <p:cTn id="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328.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9" name="Picture 8"/>
          <p:cNvPicPr>
            <a:picLocks noChangeAspect="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العهد</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787411" y="1582621"/>
            <a:ext cx="7569177"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marL="0" marR="0" lvl="0" indent="0" algn="ctr" defTabSz="457200" rtl="1" eaLnBrk="0" latinLnBrk="0" hangingPunct="0">
              <a:lnSpc>
                <a:spcPct val="100000"/>
              </a:lnSpc>
              <a:buClrTx/>
              <a:buSzTx/>
              <a:buFontTx/>
              <a:buNone/>
              <a:tabLst/>
              <a:defRPr sz="3600" b="1">
                <a:solidFill>
                  <a:srgbClr val="FFFFFF"/>
                </a:solidFill>
                <a:effectLst>
                  <a:glow rad="127000">
                    <a:srgbClr val="000000"/>
                  </a:glow>
                </a:effectLst>
                <a:latin typeface="Times New Roman" pitchFamily="18" charset="0"/>
                <a:ea typeface="Microsoft Sans Serif" panose="020B0604020202020204" pitchFamily="34" charset="0"/>
                <a:cs typeface="Times New Roman" pitchFamily="18"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a:ln>
                  <a:noFill/>
                </a:ln>
                <a:solidFill>
                  <a:srgbClr val="FFFFFF"/>
                </a:solidFill>
                <a:effectLst>
                  <a:glow rad="127000">
                    <a:srgbClr val="000000"/>
                  </a:glow>
                </a:effectLst>
                <a:uLnTx/>
                <a:uFillTx/>
                <a:latin typeface="Times New Roman" pitchFamily="18" charset="0"/>
                <a:cs typeface="Times New Roman" pitchFamily="18" charset="0"/>
              </a:rPr>
              <a:t>يعتبر تصرف الكنيسة  كشهادة حية للحق و الإنجيل  (2: 11 – 3: 15 )</a:t>
            </a:r>
            <a:endParaRPr kumimoji="0" lang="en-US" sz="3600" b="1" i="0" u="none" strike="noStrike" kern="1200" cap="none" spc="0" normalizeH="0" baseline="0" noProof="0">
              <a:ln>
                <a:noFill/>
              </a:ln>
              <a:solidFill>
                <a:srgbClr val="FFFFFF"/>
              </a:solidFill>
              <a:effectLst>
                <a:glow rad="127000">
                  <a:srgbClr val="000000"/>
                </a:glow>
              </a:effectLst>
              <a:uLnTx/>
              <a:uFillTx/>
              <a:latin typeface="Times New Roman" pitchFamily="18" charset="0"/>
              <a:cs typeface="Times New Roman" pitchFamily="18"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27ث</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DBB94B72-04BF-684F-88C4-ED890AE92466}"/>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تيطس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9438876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linds(horizontal)">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29.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0"/>
            <a:ext cx="9139943" cy="685800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الخلاص</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marL="0" marR="0" lvl="0" indent="0" algn="ctr" defTabSz="457200" rtl="1" eaLnBrk="0" latinLnBrk="0" hangingPunct="0">
              <a:lnSpc>
                <a:spcPct val="100000"/>
              </a:lnSpc>
              <a:buClrTx/>
              <a:buSzTx/>
              <a:buFontTx/>
              <a:buNone/>
              <a:tabLst/>
              <a:defRPr sz="3600" b="1">
                <a:solidFill>
                  <a:srgbClr val="FFFFFF"/>
                </a:solidFill>
                <a:effectLst>
                  <a:glow rad="127000">
                    <a:srgbClr val="000000"/>
                  </a:glow>
                </a:effectLst>
                <a:latin typeface="Times New Roman" pitchFamily="18" charset="0"/>
                <a:ea typeface="Microsoft Sans Serif" panose="020B0604020202020204" pitchFamily="34" charset="0"/>
                <a:cs typeface="Times New Roman" pitchFamily="18"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a:ln>
                  <a:noFill/>
                </a:ln>
                <a:solidFill>
                  <a:srgbClr val="FFFFFF"/>
                </a:solidFill>
                <a:effectLst>
                  <a:glow rad="127000">
                    <a:srgbClr val="000000"/>
                  </a:glow>
                </a:effectLst>
                <a:uLnTx/>
                <a:uFillTx/>
                <a:latin typeface="Times New Roman" pitchFamily="18" charset="0"/>
                <a:cs typeface="Times New Roman" pitchFamily="18" charset="0"/>
              </a:rPr>
              <a:t>لأن نعمة الله التي تحضر لنا الخلاص قد ظهرت لكل الناس </a:t>
            </a:r>
          </a:p>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a:ln>
                  <a:noFill/>
                </a:ln>
                <a:solidFill>
                  <a:srgbClr val="FFFFFF"/>
                </a:solidFill>
                <a:effectLst>
                  <a:glow rad="127000">
                    <a:srgbClr val="000000"/>
                  </a:glow>
                </a:effectLst>
                <a:uLnTx/>
                <a:uFillTx/>
                <a:latin typeface="Times New Roman" pitchFamily="18" charset="0"/>
                <a:cs typeface="Times New Roman" pitchFamily="18" charset="0"/>
              </a:rPr>
              <a:t>(2: 11) حتى تعلمنا التقوى</a:t>
            </a:r>
            <a:endParaRPr kumimoji="0" lang="en-US" sz="3600" b="1" i="0" u="none" strike="noStrike" kern="1200" cap="none" spc="0" normalizeH="0" baseline="0" noProof="0">
              <a:ln>
                <a:noFill/>
              </a:ln>
              <a:solidFill>
                <a:srgbClr val="FFFFFF"/>
              </a:solidFill>
              <a:effectLst>
                <a:glow rad="127000">
                  <a:srgbClr val="000000"/>
                </a:glow>
              </a:effectLst>
              <a:uLnTx/>
              <a:uFillTx/>
              <a:latin typeface="Times New Roman" pitchFamily="18" charset="0"/>
              <a:cs typeface="Times New Roman" pitchFamily="18"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27ث</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0BD5048B-83A5-1844-9EB8-09005B1B9A4F}"/>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تيطس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68767383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linds(horizontal)">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3.xml><?xml version="1.0" encoding="utf-8"?>
<p:sld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pic>
        <p:nvPicPr>
          <p:cNvPr id="4478" name="Picture 2" descr="Picture 2"/>
          <p:cNvPicPr>
            <a:picLocks noChangeAspect="1"/>
          </p:cNvPicPr>
          <p:nvPr/>
        </p:nvPicPr>
        <p:blipFill>
          <a:blip r:embed="rId3" cstate="print"/>
          <a:stretch>
            <a:fillRect/>
          </a:stretch>
        </p:blipFill>
        <p:spPr>
          <a:xfrm>
            <a:off x="-36513" y="476672"/>
            <a:ext cx="9263069" cy="5472609"/>
          </a:xfrm>
          <a:prstGeom prst="rect">
            <a:avLst/>
          </a:prstGeom>
          <a:ln w="12700">
            <a:miter lim="400000"/>
          </a:ln>
        </p:spPr>
      </p:pic>
      <p:sp>
        <p:nvSpPr>
          <p:cNvPr id="4479" name="Rectangle 2"/>
          <p:cNvSpPr txBox="1"/>
          <p:nvPr/>
        </p:nvSpPr>
        <p:spPr>
          <a:xfrm>
            <a:off x="21906" y="3244045"/>
            <a:ext cx="9052561" cy="1446550"/>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nchor="ctr">
            <a:spAutoFit/>
          </a:bodyPr>
          <a:lstStyle>
            <a:lvl1pPr algn="ctr">
              <a:defRPr sz="5400" b="1" i="1">
                <a:solidFill>
                  <a:srgbClr val="FFFFFF"/>
                </a:solidFill>
              </a:defRPr>
            </a:lvl1pPr>
          </a:lstStyle>
          <a:p>
            <a:pPr marL="0" marR="0" lvl="0" indent="0" algn="ctr" defTabSz="914400" rtl="0" eaLnBrk="1" fontAlgn="auto" latinLnBrk="0" hangingPunct="0">
              <a:lnSpc>
                <a:spcPct val="100000"/>
              </a:lnSpc>
              <a:spcBef>
                <a:spcPts val="0"/>
              </a:spcBef>
              <a:spcAft>
                <a:spcPts val="0"/>
              </a:spcAft>
              <a:buClrTx/>
              <a:buSzTx/>
              <a:buFontTx/>
              <a:buNone/>
              <a:tabLst/>
              <a:defRPr/>
            </a:pPr>
            <a:r>
              <a:rPr kumimoji="0" sz="8800" i="0" u="none" strike="noStrike" kern="0" cap="none" spc="0" normalizeH="0" baseline="0" noProof="0" dirty="0">
                <a:ln>
                  <a:noFill/>
                </a:ln>
                <a:solidFill>
                  <a:srgbClr val="FFFFFF"/>
                </a:solidFill>
                <a:effectLst>
                  <a:glow rad="228600">
                    <a:srgbClr val="000000">
                      <a:alpha val="79637"/>
                    </a:srgbClr>
                  </a:glow>
                </a:effectLst>
                <a:uLnTx/>
                <a:uFillTx/>
                <a:latin typeface="Arial" panose="020B0604020202020204" pitchFamily="34" charset="0"/>
                <a:cs typeface="Arial" panose="020B0604020202020204" pitchFamily="34" charset="0"/>
                <a:sym typeface="Arial"/>
              </a:rPr>
              <a:t>إنجيل مرقس </a:t>
            </a:r>
          </a:p>
        </p:txBody>
      </p:sp>
      <p:sp>
        <p:nvSpPr>
          <p:cNvPr id="4480" name="Rectangle 2"/>
          <p:cNvSpPr txBox="1">
            <a:spLocks noGrp="1"/>
          </p:cNvSpPr>
          <p:nvPr>
            <p:ph type="title"/>
          </p:nvPr>
        </p:nvSpPr>
        <p:spPr>
          <a:xfrm>
            <a:off x="11905" y="-1630"/>
            <a:ext cx="9120189" cy="1446653"/>
          </a:xfrm>
          <a:prstGeom prst="rect">
            <a:avLst/>
          </a:prstGeom>
          <a:effectLst>
            <a:outerShdw blurRad="63500" dist="35921" dir="2700000" rotWithShape="0">
              <a:srgbClr val="000000">
                <a:alpha val="74998"/>
              </a:srgbClr>
            </a:outerShdw>
          </a:effectLst>
        </p:spPr>
        <p:txBody>
          <a:bodyPr>
            <a:normAutofit/>
          </a:bodyPr>
          <a:lstStyle>
            <a:lvl1pPr>
              <a:defRPr sz="8800" b="1"/>
            </a:lvl1pPr>
          </a:lstStyle>
          <a:p>
            <a:pPr rtl="0">
              <a:defRPr/>
            </a:pPr>
            <a:r>
              <a:rPr dirty="0">
                <a:effectLst>
                  <a:glow rad="228600">
                    <a:srgbClr val="000000">
                      <a:alpha val="79637"/>
                    </a:srgbClr>
                  </a:glow>
                </a:effectLst>
              </a:rPr>
              <a:t>كن تلميذ</a:t>
            </a:r>
            <a:r>
              <a:rPr lang="ar-JO" dirty="0">
                <a:effectLst>
                  <a:glow rad="228600">
                    <a:srgbClr val="000000">
                      <a:alpha val="79637"/>
                    </a:srgbClr>
                  </a:glow>
                </a:effectLst>
              </a:rPr>
              <a:t>اً</a:t>
            </a:r>
            <a:endParaRPr dirty="0">
              <a:effectLst>
                <a:glow rad="228600">
                  <a:srgbClr val="000000">
                    <a:alpha val="79637"/>
                  </a:srgbClr>
                </a:glow>
              </a:effectLst>
            </a:endParaRPr>
          </a:p>
        </p:txBody>
      </p:sp>
      <p:sp>
        <p:nvSpPr>
          <p:cNvPr id="4481" name="Rectangle"/>
          <p:cNvSpPr/>
          <p:nvPr/>
        </p:nvSpPr>
        <p:spPr>
          <a:xfrm>
            <a:off x="-23813" y="5795889"/>
            <a:ext cx="9228217" cy="1062111"/>
          </a:xfrm>
          <a:prstGeom prst="rect">
            <a:avLst/>
          </a:prstGeom>
          <a:solidFill>
            <a:srgbClr val="050A00"/>
          </a:solidFill>
          <a:ln w="12700" cap="flat">
            <a:noFill/>
            <a:miter lim="400000"/>
          </a:ln>
          <a:effectLst/>
        </p:spPr>
        <p:txBody>
          <a:bodyPr wrap="square" lIns="45719" tIns="45719" rIns="45719" bIns="45719" numCol="1" anchor="ctr">
            <a:noAutofit/>
          </a:bodyPr>
          <a:lstStyle/>
          <a:p>
            <a:pPr marL="0" marR="0" lvl="0" indent="0" algn="ctr" defTabSz="914400" rtl="0" eaLnBrk="1" fontAlgn="auto" latinLnBrk="0" hangingPunct="0">
              <a:lnSpc>
                <a:spcPct val="100000"/>
              </a:lnSpc>
              <a:spcBef>
                <a:spcPts val="0"/>
              </a:spcBef>
              <a:spcAft>
                <a:spcPts val="0"/>
              </a:spcAft>
              <a:buClrTx/>
              <a:buSzTx/>
              <a:buFontTx/>
              <a:buNone/>
              <a:tabLst/>
              <a:defRPr>
                <a:solidFill>
                  <a:srgbClr val="000000"/>
                </a:solidFill>
                <a:latin typeface="Verdana"/>
                <a:ea typeface="Verdana"/>
                <a:cs typeface="Verdana"/>
                <a:sym typeface="Verdana"/>
              </a:defRPr>
            </a:pPr>
            <a:endParaRPr kumimoji="0" sz="2400" b="0" i="0" u="none" strike="noStrike" kern="0" cap="none" spc="0" normalizeH="0" baseline="0" noProof="0">
              <a:ln>
                <a:noFill/>
              </a:ln>
              <a:solidFill>
                <a:srgbClr val="000000"/>
              </a:solidFill>
              <a:effectLst/>
              <a:uLnTx/>
              <a:uFillTx/>
              <a:latin typeface="Verdana"/>
              <a:ea typeface="Verdana"/>
              <a:cs typeface="Verdana"/>
              <a:sym typeface="Verdana"/>
            </a:endParaRPr>
          </a:p>
        </p:txBody>
      </p:sp>
      <p:sp>
        <p:nvSpPr>
          <p:cNvPr id="4482" name="د. ريك جريفيث •   مركز الدراسات اللاهوتية الأردني…"/>
          <p:cNvSpPr txBox="1"/>
          <p:nvPr/>
        </p:nvSpPr>
        <p:spPr>
          <a:xfrm>
            <a:off x="67627" y="5973002"/>
            <a:ext cx="9136777" cy="707884"/>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45719" tIns="45719" rIns="45719" bIns="45719" numCol="1" anchor="ctr">
            <a:spAutoFit/>
          </a:bodyPr>
          <a:lstStyle/>
          <a:p>
            <a:pPr marL="0" marR="0" lvl="0" indent="0" algn="ctr" defTabSz="914400" rtl="0" eaLnBrk="1" fontAlgn="auto" latinLnBrk="0" hangingPunct="0">
              <a:lnSpc>
                <a:spcPct val="100000"/>
              </a:lnSpc>
              <a:spcBef>
                <a:spcPts val="0"/>
              </a:spcBef>
              <a:spcAft>
                <a:spcPts val="0"/>
              </a:spcAft>
              <a:buClrTx/>
              <a:buSzTx/>
              <a:buFontTx/>
              <a:buNone/>
              <a:tabLst/>
              <a:defRPr sz="2000" b="1">
                <a:solidFill>
                  <a:srgbClr val="FFFFFF"/>
                </a:solidFill>
                <a:effectLst>
                  <a:outerShdw blurRad="38100" dist="38100" dir="2700000" rotWithShape="0">
                    <a:srgbClr val="000000"/>
                  </a:outerShdw>
                </a:effectLst>
              </a:defRPr>
            </a:pPr>
            <a:r>
              <a:rPr kumimoji="0" sz="2000" b="1" u="none" strike="noStrike" kern="0" cap="none" spc="0" normalizeH="0" baseline="0" noProof="0" dirty="0">
                <a:ln>
                  <a:noFill/>
                </a:ln>
                <a:solidFill>
                  <a:srgbClr val="FFFFFF"/>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د. ريك جريفيث •   </a:t>
            </a:r>
            <a:r>
              <a:rPr kumimoji="0" lang="en-US" sz="2000" b="1" u="none" strike="noStrike" kern="0" cap="none" spc="0" normalizeH="0" baseline="0" noProof="0" dirty="0">
                <a:ln>
                  <a:noFill/>
                </a:ln>
                <a:solidFill>
                  <a:srgbClr val="FFFFFF"/>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a:t>
            </a:r>
            <a:r>
              <a:rPr kumimoji="0" sz="2000" b="1" u="none" strike="noStrike" kern="0" cap="none" spc="0" normalizeH="0" baseline="0" noProof="0" dirty="0">
                <a:ln>
                  <a:noFill/>
                </a:ln>
                <a:solidFill>
                  <a:srgbClr val="FFFFFF"/>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مركز الدراسات اللاهوتية </a:t>
            </a:r>
            <a:r>
              <a:rPr kumimoji="0" sz="2000" b="1" u="none" strike="noStrike" kern="0" cap="none" spc="0" normalizeH="0" baseline="0" noProof="0" dirty="0" err="1">
                <a:ln>
                  <a:noFill/>
                </a:ln>
                <a:solidFill>
                  <a:srgbClr val="FFFFFF"/>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الأردني</a:t>
            </a:r>
            <a:r>
              <a:rPr kumimoji="0" sz="2000" b="1" u="none" strike="noStrike" kern="0" cap="none" spc="0" normalizeH="0" baseline="0" noProof="0" dirty="0">
                <a:ln>
                  <a:noFill/>
                </a:ln>
                <a:solidFill>
                  <a:srgbClr val="FFFFFF"/>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 </a:t>
            </a:r>
          </a:p>
          <a:p>
            <a:pPr marL="0" marR="0" lvl="0" indent="0" algn="ctr" defTabSz="914400" rtl="0" eaLnBrk="1" fontAlgn="auto" latinLnBrk="0" hangingPunct="0">
              <a:lnSpc>
                <a:spcPct val="100000"/>
              </a:lnSpc>
              <a:spcBef>
                <a:spcPts val="0"/>
              </a:spcBef>
              <a:spcAft>
                <a:spcPts val="0"/>
              </a:spcAft>
              <a:buClrTx/>
              <a:buSzTx/>
              <a:buFontTx/>
              <a:buNone/>
              <a:tabLst/>
              <a:defRPr sz="2000" b="1">
                <a:solidFill>
                  <a:srgbClr val="FFFFFF"/>
                </a:solidFill>
                <a:effectLst>
                  <a:outerShdw blurRad="38100" dist="38100" dir="2700000" rotWithShape="0">
                    <a:srgbClr val="000000"/>
                  </a:outerShdw>
                </a:effectLst>
              </a:defRPr>
            </a:pPr>
            <a:r>
              <a:rPr kumimoji="0" sz="2000" b="1" u="none" strike="noStrike" kern="0" cap="none" spc="0" normalizeH="0" baseline="0" noProof="0" dirty="0">
                <a:ln>
                  <a:noFill/>
                </a:ln>
                <a:solidFill>
                  <a:srgbClr val="FFFFFF"/>
                </a:solidFill>
                <a:effectLst>
                  <a:outerShdw blurRad="38100" dist="38100" dir="2700000" rotWithShape="0">
                    <a:srgbClr val="000000"/>
                  </a:outerShdw>
                </a:effectLst>
                <a:uLnTx/>
                <a:uFillTx/>
                <a:latin typeface="Arial" panose="020B0604020202020204" pitchFamily="34" charset="0"/>
                <a:cs typeface="Arial" panose="020B0604020202020204" pitchFamily="34" charset="0"/>
                <a:sym typeface="Arial"/>
              </a:rPr>
              <a:t>BibleStudyDownloads.org</a:t>
            </a:r>
          </a:p>
        </p:txBody>
      </p:sp>
    </p:spTree>
  </p:cSld>
  <p:clrMapOvr>
    <a:overrideClrMapping bg1="dk1" tx1="lt1" bg2="dk2" tx2="lt2" accent1="accent1" accent2="accent2" accent3="accent3" accent4="accent4" accent5="accent5" accent6="accent6" hlink="hlink" folHlink="folHlink"/>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4479"/>
                                        </p:tgtEl>
                                        <p:attrNameLst>
                                          <p:attrName>style.visibility</p:attrName>
                                        </p:attrNameLst>
                                      </p:cBhvr>
                                      <p:to>
                                        <p:strVal val="visible"/>
                                      </p:to>
                                    </p:set>
                                    <p:anim calcmode="lin" valueType="num">
                                      <p:cBhvr>
                                        <p:cTn id="7" dur="500" fill="hold"/>
                                        <p:tgtEl>
                                          <p:spTgt spid="4479"/>
                                        </p:tgtEl>
                                        <p:attrNameLst>
                                          <p:attrName>ppt_x</p:attrName>
                                        </p:attrNameLst>
                                      </p:cBhvr>
                                      <p:tavLst>
                                        <p:tav tm="0">
                                          <p:val>
                                            <p:strVal val="#ppt_x"/>
                                          </p:val>
                                        </p:tav>
                                        <p:tav tm="100000">
                                          <p:val>
                                            <p:strVal val="#ppt_x"/>
                                          </p:val>
                                        </p:tav>
                                      </p:tavLst>
                                    </p:anim>
                                    <p:anim calcmode="lin" valueType="num">
                                      <p:cBhvr>
                                        <p:cTn id="8" dur="500" fill="hold"/>
                                        <p:tgtEl>
                                          <p:spTgt spid="447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79" grpId="0" animBg="1" advAuto="0"/>
    </p:bldLst>
  </p:timing>
</p:sld>
</file>

<file path=ppt/slides/slide330.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18654" y="0"/>
            <a:ext cx="9162653" cy="6858000"/>
          </a:xfrm>
          <a:prstGeom prst="rect">
            <a:avLst/>
          </a:prstGeom>
        </p:spPr>
      </p:pic>
      <p:sp>
        <p:nvSpPr>
          <p:cNvPr id="2" name="Title 1"/>
          <p:cNvSpPr>
            <a:spLocks noGrp="1"/>
          </p:cNvSpPr>
          <p:nvPr>
            <p:ph type="ctrTitle"/>
          </p:nvPr>
        </p:nvSpPr>
        <p:spPr>
          <a:xfrm>
            <a:off x="-18653" y="2307"/>
            <a:ext cx="9162651" cy="1397996"/>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نبوة ( الرب الإله )</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marL="0" marR="0" lvl="0" indent="0" algn="ctr" defTabSz="457200" rtl="1" eaLnBrk="0" latinLnBrk="0" hangingPunct="0">
              <a:lnSpc>
                <a:spcPct val="100000"/>
              </a:lnSpc>
              <a:buClrTx/>
              <a:buSzTx/>
              <a:buFontTx/>
              <a:buNone/>
              <a:tabLst/>
              <a:defRPr sz="3600" b="1">
                <a:solidFill>
                  <a:srgbClr val="FFFFFF"/>
                </a:solidFill>
                <a:effectLst>
                  <a:glow rad="127000">
                    <a:srgbClr val="000000"/>
                  </a:glow>
                </a:effectLst>
                <a:latin typeface="Times New Roman" pitchFamily="18" charset="0"/>
                <a:ea typeface="Microsoft Sans Serif" panose="020B0604020202020204" pitchFamily="34" charset="0"/>
                <a:cs typeface="Times New Roman" pitchFamily="18"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a:ln>
                  <a:noFill/>
                </a:ln>
                <a:solidFill>
                  <a:srgbClr val="FFFFFF"/>
                </a:solidFill>
                <a:effectLst>
                  <a:glow rad="127000">
                    <a:srgbClr val="000000"/>
                  </a:glow>
                </a:effectLst>
                <a:uLnTx/>
                <a:uFillTx/>
                <a:latin typeface="Times New Roman" pitchFamily="18" charset="0"/>
                <a:cs typeface="Times New Roman" pitchFamily="18" charset="0"/>
              </a:rPr>
              <a:t>وعد الله بالحياة الأبدية قبل تأسيس العالم ( 1: 2 )</a:t>
            </a:r>
            <a:endParaRPr kumimoji="0" lang="en-US" sz="3600" b="1" i="0" u="none" strike="noStrike" kern="1200" cap="none" spc="0" normalizeH="0" baseline="0" noProof="0">
              <a:ln>
                <a:noFill/>
              </a:ln>
              <a:solidFill>
                <a:srgbClr val="FFFFFF"/>
              </a:solidFill>
              <a:effectLst>
                <a:glow rad="127000">
                  <a:srgbClr val="000000"/>
                </a:glow>
              </a:effectLst>
              <a:uLnTx/>
              <a:uFillTx/>
              <a:latin typeface="Times New Roman" pitchFamily="18" charset="0"/>
              <a:cs typeface="Times New Roman" pitchFamily="18"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27ث</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F582A0A8-7E2C-8247-9C82-AC39C44FC548}"/>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تيطس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90665897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linds(horizontal)">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0817" name="Rectangle 2"/>
          <p:cNvSpPr>
            <a:spLocks noGrp="1" noChangeArrowheads="1"/>
          </p:cNvSpPr>
          <p:nvPr>
            <p:ph type="title" idx="4294967295"/>
          </p:nvPr>
        </p:nvSpPr>
        <p:spPr>
          <a:xfrm>
            <a:off x="762000" y="1143000"/>
            <a:ext cx="7543800" cy="381000"/>
          </a:xfrm>
        </p:spPr>
        <p:txBody>
          <a:bodyPr/>
          <a:lstStyle/>
          <a:p>
            <a:pPr eaLnBrk="1" hangingPunct="1"/>
            <a:r>
              <a:rPr lang="en-US" sz="1200" dirty="0">
                <a:ea typeface="ＭＳ Ｐゴシック" charset="0"/>
                <a:cs typeface="ＭＳ Ｐゴシック" charset="0"/>
              </a:rPr>
              <a:t>Summary Chart</a:t>
            </a:r>
          </a:p>
        </p:txBody>
      </p:sp>
      <p:grpSp>
        <p:nvGrpSpPr>
          <p:cNvPr id="290818" name="Group 105"/>
          <p:cNvGrpSpPr>
            <a:grpSpLocks/>
          </p:cNvGrpSpPr>
          <p:nvPr/>
        </p:nvGrpSpPr>
        <p:grpSpPr bwMode="auto">
          <a:xfrm>
            <a:off x="76200" y="685800"/>
            <a:ext cx="8958263" cy="6105525"/>
            <a:chOff x="96" y="474"/>
            <a:chExt cx="5510" cy="3846"/>
          </a:xfrm>
        </p:grpSpPr>
        <p:grpSp>
          <p:nvGrpSpPr>
            <p:cNvPr id="290906" name="Group 106"/>
            <p:cNvGrpSpPr>
              <a:grpSpLocks/>
            </p:cNvGrpSpPr>
            <p:nvPr/>
          </p:nvGrpSpPr>
          <p:grpSpPr bwMode="auto">
            <a:xfrm>
              <a:off x="96" y="474"/>
              <a:ext cx="5510" cy="422"/>
              <a:chOff x="0" y="0"/>
              <a:chExt cx="4649" cy="653"/>
            </a:xfrm>
          </p:grpSpPr>
          <p:sp>
            <p:nvSpPr>
              <p:cNvPr id="290988" name="Rectangle 107"/>
              <p:cNvSpPr>
                <a:spLocks noChangeArrowheads="1"/>
              </p:cNvSpPr>
              <p:nvPr/>
            </p:nvSpPr>
            <p:spPr bwMode="auto">
              <a:xfrm>
                <a:off x="32" y="0"/>
                <a:ext cx="4585" cy="653"/>
              </a:xfrm>
              <a:prstGeom prst="rect">
                <a:avLst/>
              </a:prstGeom>
              <a:solidFill>
                <a:schemeClr val="hlink"/>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D54F41"/>
                    </a:solidFill>
                    <a:effectLst/>
                    <a:uLnTx/>
                    <a:uFillTx/>
                    <a:latin typeface="Arial" panose="020B0604020202020204" pitchFamily="34" charset="0"/>
                    <a:ea typeface="SimSun" charset="0"/>
                    <a:cs typeface="SimSun" charset="0"/>
                  </a:rPr>
                  <a:t> Sound Conduct Against Opposition</a:t>
                </a:r>
              </a:p>
            </p:txBody>
          </p:sp>
          <p:sp>
            <p:nvSpPr>
              <p:cNvPr id="290989" name="Rectangle 108"/>
              <p:cNvSpPr>
                <a:spLocks noChangeArrowheads="1"/>
              </p:cNvSpPr>
              <p:nvPr/>
            </p:nvSpPr>
            <p:spPr bwMode="auto">
              <a:xfrm>
                <a:off x="0" y="0"/>
                <a:ext cx="4649" cy="653"/>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07" name="Group 109"/>
            <p:cNvGrpSpPr>
              <a:grpSpLocks/>
            </p:cNvGrpSpPr>
            <p:nvPr/>
          </p:nvGrpSpPr>
          <p:grpSpPr bwMode="auto">
            <a:xfrm>
              <a:off x="96" y="896"/>
              <a:ext cx="1086" cy="397"/>
              <a:chOff x="0" y="653"/>
              <a:chExt cx="916" cy="615"/>
            </a:xfrm>
          </p:grpSpPr>
          <p:sp>
            <p:nvSpPr>
              <p:cNvPr id="290986" name="Rectangle 110"/>
              <p:cNvSpPr>
                <a:spLocks noChangeArrowheads="1"/>
              </p:cNvSpPr>
              <p:nvPr/>
            </p:nvSpPr>
            <p:spPr bwMode="auto">
              <a:xfrm>
                <a:off x="32" y="653"/>
                <a:ext cx="852" cy="615"/>
              </a:xfrm>
              <a:prstGeom prst="rect">
                <a:avLst/>
              </a:prstGeom>
              <a:solidFill>
                <a:schemeClr val="hlink"/>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D54F41"/>
                    </a:solidFill>
                    <a:effectLst/>
                    <a:uLnTx/>
                    <a:uFillTx/>
                    <a:latin typeface="Arial" panose="020B0604020202020204" pitchFamily="34" charset="0"/>
                    <a:ea typeface="SimSun" charset="0"/>
                    <a:cs typeface="SimSun" charset="0"/>
                  </a:rPr>
                  <a:t> </a:t>
                </a:r>
                <a:r>
                  <a:rPr kumimoji="0" lang="en-US" altLang="zh-CN" sz="2200" b="1" i="0" u="none" strike="noStrike" kern="1200" cap="none" spc="0" normalizeH="0" baseline="0" noProof="0" dirty="0">
                    <a:ln>
                      <a:noFill/>
                    </a:ln>
                    <a:solidFill>
                      <a:srgbClr val="D54F41"/>
                    </a:solidFill>
                    <a:effectLst/>
                    <a:uLnTx/>
                    <a:uFillTx/>
                    <a:latin typeface="Arial Narrow" charset="0"/>
                    <a:ea typeface="SimSun" charset="0"/>
                    <a:cs typeface="SimSun" charset="0"/>
                  </a:rPr>
                  <a:t>Appoint Elders</a:t>
                </a:r>
                <a:endParaRPr kumimoji="0" lang="en-US" altLang="zh-CN" sz="2200" b="0" i="0" u="none" strike="noStrike" kern="1200" cap="none" spc="0" normalizeH="0" baseline="0" noProof="0" dirty="0">
                  <a:ln>
                    <a:noFill/>
                  </a:ln>
                  <a:solidFill>
                    <a:srgbClr val="D54F41"/>
                  </a:solidFill>
                  <a:effectLst/>
                  <a:uLnTx/>
                  <a:uFillTx/>
                  <a:latin typeface="Arial Narrow" charset="0"/>
                  <a:ea typeface="SimSun" charset="0"/>
                  <a:cs typeface="SimSun" charset="0"/>
                </a:endParaRPr>
              </a:p>
            </p:txBody>
          </p:sp>
          <p:sp>
            <p:nvSpPr>
              <p:cNvPr id="290987" name="Rectangle 111"/>
              <p:cNvSpPr>
                <a:spLocks noChangeArrowheads="1"/>
              </p:cNvSpPr>
              <p:nvPr/>
            </p:nvSpPr>
            <p:spPr bwMode="auto">
              <a:xfrm>
                <a:off x="0" y="653"/>
                <a:ext cx="916" cy="615"/>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08" name="Group 112"/>
            <p:cNvGrpSpPr>
              <a:grpSpLocks/>
            </p:cNvGrpSpPr>
            <p:nvPr/>
          </p:nvGrpSpPr>
          <p:grpSpPr bwMode="auto">
            <a:xfrm>
              <a:off x="1182" y="896"/>
              <a:ext cx="4424" cy="397"/>
              <a:chOff x="916" y="653"/>
              <a:chExt cx="3733" cy="615"/>
            </a:xfrm>
          </p:grpSpPr>
          <p:sp>
            <p:nvSpPr>
              <p:cNvPr id="290984" name="Rectangle 113"/>
              <p:cNvSpPr>
                <a:spLocks noChangeArrowheads="1"/>
              </p:cNvSpPr>
              <p:nvPr/>
            </p:nvSpPr>
            <p:spPr bwMode="auto">
              <a:xfrm>
                <a:off x="948" y="653"/>
                <a:ext cx="3669" cy="615"/>
              </a:xfrm>
              <a:prstGeom prst="rect">
                <a:avLst/>
              </a:prstGeom>
              <a:solidFill>
                <a:schemeClr val="hlink"/>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D54F41"/>
                    </a:solidFill>
                    <a:effectLst/>
                    <a:uLnTx/>
                    <a:uFillTx/>
                    <a:latin typeface="Arial" panose="020B0604020202020204" pitchFamily="34" charset="0"/>
                    <a:ea typeface="SimSun" charset="0"/>
                    <a:cs typeface="SimSun" charset="0"/>
                  </a:rPr>
                  <a:t> Set Things in Order</a:t>
                </a:r>
              </a:p>
            </p:txBody>
          </p:sp>
          <p:sp>
            <p:nvSpPr>
              <p:cNvPr id="290985" name="Rectangle 114"/>
              <p:cNvSpPr>
                <a:spLocks noChangeArrowheads="1"/>
              </p:cNvSpPr>
              <p:nvPr/>
            </p:nvSpPr>
            <p:spPr bwMode="auto">
              <a:xfrm>
                <a:off x="916" y="653"/>
                <a:ext cx="3733" cy="615"/>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09" name="Group 115"/>
            <p:cNvGrpSpPr>
              <a:grpSpLocks/>
            </p:cNvGrpSpPr>
            <p:nvPr/>
          </p:nvGrpSpPr>
          <p:grpSpPr bwMode="auto">
            <a:xfrm>
              <a:off x="96" y="1293"/>
              <a:ext cx="1086" cy="465"/>
              <a:chOff x="0" y="1268"/>
              <a:chExt cx="916" cy="721"/>
            </a:xfrm>
          </p:grpSpPr>
          <p:sp>
            <p:nvSpPr>
              <p:cNvPr id="290982" name="Rectangle 116"/>
              <p:cNvSpPr>
                <a:spLocks noChangeArrowheads="1"/>
              </p:cNvSpPr>
              <p:nvPr/>
            </p:nvSpPr>
            <p:spPr bwMode="auto">
              <a:xfrm>
                <a:off x="32" y="1268"/>
                <a:ext cx="852" cy="721"/>
              </a:xfrm>
              <a:prstGeom prst="rect">
                <a:avLst/>
              </a:prstGeom>
              <a:solidFill>
                <a:schemeClr val="hlink"/>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D54F41"/>
                    </a:solidFill>
                    <a:effectLst/>
                    <a:uLnTx/>
                    <a:uFillTx/>
                    <a:latin typeface="Arial" panose="020B0604020202020204" pitchFamily="34" charset="0"/>
                    <a:ea typeface="SimSun" charset="0"/>
                    <a:cs typeface="SimSun" charset="0"/>
                  </a:rPr>
                  <a:t> </a:t>
                </a:r>
                <a:r>
                  <a:rPr kumimoji="0" lang="en-US" altLang="zh-CN" sz="2200" b="1" i="0" u="none" strike="noStrike" kern="1200" cap="none" spc="0" normalizeH="0" baseline="0" noProof="0" dirty="0">
                    <a:ln>
                      <a:noFill/>
                    </a:ln>
                    <a:solidFill>
                      <a:srgbClr val="D54F41"/>
                    </a:solidFill>
                    <a:effectLst/>
                    <a:uLnTx/>
                    <a:uFillTx/>
                    <a:latin typeface="Arial Narrow" charset="0"/>
                    <a:ea typeface="SimSun" charset="0"/>
                    <a:cs typeface="SimSun" charset="0"/>
                  </a:rPr>
                  <a:t>Prevent False Doctrine</a:t>
                </a:r>
                <a:endParaRPr kumimoji="0" lang="en-US" altLang="zh-CN" sz="2200" b="0" i="0" u="none" strike="noStrike" kern="1200" cap="none" spc="0" normalizeH="0" baseline="0" noProof="0" dirty="0">
                  <a:ln>
                    <a:noFill/>
                  </a:ln>
                  <a:solidFill>
                    <a:srgbClr val="D54F41"/>
                  </a:solidFill>
                  <a:effectLst/>
                  <a:uLnTx/>
                  <a:uFillTx/>
                  <a:latin typeface="Arial Narrow" charset="0"/>
                  <a:ea typeface="SimSun" charset="0"/>
                  <a:cs typeface="SimSun" charset="0"/>
                </a:endParaRPr>
              </a:p>
            </p:txBody>
          </p:sp>
          <p:sp>
            <p:nvSpPr>
              <p:cNvPr id="290983" name="Rectangle 117"/>
              <p:cNvSpPr>
                <a:spLocks noChangeArrowheads="1"/>
              </p:cNvSpPr>
              <p:nvPr/>
            </p:nvSpPr>
            <p:spPr bwMode="auto">
              <a:xfrm>
                <a:off x="0" y="1268"/>
                <a:ext cx="916" cy="721"/>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10" name="Group 118"/>
            <p:cNvGrpSpPr>
              <a:grpSpLocks/>
            </p:cNvGrpSpPr>
            <p:nvPr/>
          </p:nvGrpSpPr>
          <p:grpSpPr bwMode="auto">
            <a:xfrm>
              <a:off x="1182" y="1293"/>
              <a:ext cx="4424" cy="465"/>
              <a:chOff x="916" y="1268"/>
              <a:chExt cx="3733" cy="721"/>
            </a:xfrm>
          </p:grpSpPr>
          <p:sp>
            <p:nvSpPr>
              <p:cNvPr id="290980" name="Rectangle 119"/>
              <p:cNvSpPr>
                <a:spLocks noChangeArrowheads="1"/>
              </p:cNvSpPr>
              <p:nvPr/>
            </p:nvSpPr>
            <p:spPr bwMode="auto">
              <a:xfrm>
                <a:off x="948" y="1268"/>
                <a:ext cx="3669" cy="721"/>
              </a:xfrm>
              <a:prstGeom prst="rect">
                <a:avLst/>
              </a:prstGeom>
              <a:solidFill>
                <a:schemeClr val="hlink"/>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D54F41"/>
                    </a:solidFill>
                    <a:effectLst/>
                    <a:uLnTx/>
                    <a:uFillTx/>
                    <a:latin typeface="Arial" panose="020B0604020202020204" pitchFamily="34" charset="0"/>
                    <a:ea typeface="SimSun" charset="0"/>
                    <a:cs typeface="SimSun" charset="0"/>
                  </a:rPr>
                  <a:t>Practice True Doctrine</a:t>
                </a:r>
              </a:p>
            </p:txBody>
          </p:sp>
          <p:sp>
            <p:nvSpPr>
              <p:cNvPr id="290981" name="Rectangle 120"/>
              <p:cNvSpPr>
                <a:spLocks noChangeArrowheads="1"/>
              </p:cNvSpPr>
              <p:nvPr/>
            </p:nvSpPr>
            <p:spPr bwMode="auto">
              <a:xfrm>
                <a:off x="916" y="1268"/>
                <a:ext cx="3733" cy="721"/>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11" name="Group 121"/>
            <p:cNvGrpSpPr>
              <a:grpSpLocks/>
            </p:cNvGrpSpPr>
            <p:nvPr/>
          </p:nvGrpSpPr>
          <p:grpSpPr bwMode="auto">
            <a:xfrm>
              <a:off x="96" y="1758"/>
              <a:ext cx="1086" cy="465"/>
              <a:chOff x="0" y="1989"/>
              <a:chExt cx="916" cy="721"/>
            </a:xfrm>
          </p:grpSpPr>
          <p:sp>
            <p:nvSpPr>
              <p:cNvPr id="290978" name="Rectangle 122"/>
              <p:cNvSpPr>
                <a:spLocks noChangeArrowheads="1"/>
              </p:cNvSpPr>
              <p:nvPr/>
            </p:nvSpPr>
            <p:spPr bwMode="auto">
              <a:xfrm>
                <a:off x="32" y="1989"/>
                <a:ext cx="852" cy="721"/>
              </a:xfrm>
              <a:prstGeom prst="rect">
                <a:avLst/>
              </a:prstGeom>
              <a:solidFill>
                <a:schemeClr val="hlink"/>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100" b="1" i="0" u="none" strike="noStrike" kern="1200" cap="none" spc="0" normalizeH="0" baseline="0" noProof="0">
                    <a:ln>
                      <a:noFill/>
                    </a:ln>
                    <a:solidFill>
                      <a:srgbClr val="D54F41"/>
                    </a:solidFill>
                    <a:effectLst/>
                    <a:uLnTx/>
                    <a:uFillTx/>
                    <a:latin typeface="Arial Narrow" charset="0"/>
                    <a:ea typeface="SimSun" charset="0"/>
                    <a:cs typeface="SimSun" charset="0"/>
                  </a:rPr>
                  <a:t>Elders  vs. False Teachers</a:t>
                </a:r>
                <a:endParaRPr kumimoji="0" lang="en-US" altLang="zh-CN" sz="2100" b="0" i="0" u="none" strike="noStrike" kern="1200" cap="none" spc="0" normalizeH="0" baseline="0" noProof="0">
                  <a:ln>
                    <a:noFill/>
                  </a:ln>
                  <a:solidFill>
                    <a:srgbClr val="D54F41"/>
                  </a:solidFill>
                  <a:effectLst/>
                  <a:uLnTx/>
                  <a:uFillTx/>
                  <a:latin typeface="Arial Narrow" charset="0"/>
                  <a:ea typeface="SimSun" charset="0"/>
                  <a:cs typeface="SimSun" charset="0"/>
                </a:endParaRPr>
              </a:p>
            </p:txBody>
          </p:sp>
          <p:sp>
            <p:nvSpPr>
              <p:cNvPr id="290979" name="Rectangle 123"/>
              <p:cNvSpPr>
                <a:spLocks noChangeArrowheads="1"/>
              </p:cNvSpPr>
              <p:nvPr/>
            </p:nvSpPr>
            <p:spPr bwMode="auto">
              <a:xfrm>
                <a:off x="0" y="1989"/>
                <a:ext cx="916" cy="721"/>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12" name="Group 124"/>
            <p:cNvGrpSpPr>
              <a:grpSpLocks/>
            </p:cNvGrpSpPr>
            <p:nvPr/>
          </p:nvGrpSpPr>
          <p:grpSpPr bwMode="auto">
            <a:xfrm>
              <a:off x="1182" y="1758"/>
              <a:ext cx="2087" cy="465"/>
              <a:chOff x="916" y="1989"/>
              <a:chExt cx="1761" cy="721"/>
            </a:xfrm>
          </p:grpSpPr>
          <p:sp>
            <p:nvSpPr>
              <p:cNvPr id="290976" name="Rectangle 125"/>
              <p:cNvSpPr>
                <a:spLocks noChangeArrowheads="1"/>
              </p:cNvSpPr>
              <p:nvPr/>
            </p:nvSpPr>
            <p:spPr bwMode="auto">
              <a:xfrm>
                <a:off x="948" y="1989"/>
                <a:ext cx="1697" cy="721"/>
              </a:xfrm>
              <a:prstGeom prst="rect">
                <a:avLst/>
              </a:prstGeom>
              <a:solidFill>
                <a:schemeClr val="hlink"/>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D54F41"/>
                    </a:solidFill>
                    <a:effectLst/>
                    <a:uLnTx/>
                    <a:uFillTx/>
                    <a:latin typeface="Arial" panose="020B0604020202020204" pitchFamily="34" charset="0"/>
                    <a:ea typeface="SimSun" charset="0"/>
                    <a:cs typeface="SimSun" charset="0"/>
                  </a:rPr>
                  <a:t> Conduct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D54F41"/>
                    </a:solidFill>
                    <a:effectLst/>
                    <a:uLnTx/>
                    <a:uFillTx/>
                    <a:latin typeface="Arial" panose="020B0604020202020204" pitchFamily="34" charset="0"/>
                    <a:ea typeface="SimSun" charset="0"/>
                    <a:cs typeface="SimSun" charset="0"/>
                  </a:rPr>
                  <a:t>for Various Groups</a:t>
                </a:r>
              </a:p>
            </p:txBody>
          </p:sp>
          <p:sp>
            <p:nvSpPr>
              <p:cNvPr id="290977" name="Rectangle 126"/>
              <p:cNvSpPr>
                <a:spLocks noChangeArrowheads="1"/>
              </p:cNvSpPr>
              <p:nvPr/>
            </p:nvSpPr>
            <p:spPr bwMode="auto">
              <a:xfrm>
                <a:off x="916" y="1989"/>
                <a:ext cx="1761" cy="721"/>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13" name="Group 127"/>
            <p:cNvGrpSpPr>
              <a:grpSpLocks/>
            </p:cNvGrpSpPr>
            <p:nvPr/>
          </p:nvGrpSpPr>
          <p:grpSpPr bwMode="auto">
            <a:xfrm>
              <a:off x="3269" y="1758"/>
              <a:ext cx="2337" cy="465"/>
              <a:chOff x="2677" y="1989"/>
              <a:chExt cx="1972" cy="721"/>
            </a:xfrm>
          </p:grpSpPr>
          <p:sp>
            <p:nvSpPr>
              <p:cNvPr id="290974" name="Rectangle 128"/>
              <p:cNvSpPr>
                <a:spLocks noChangeArrowheads="1"/>
              </p:cNvSpPr>
              <p:nvPr/>
            </p:nvSpPr>
            <p:spPr bwMode="auto">
              <a:xfrm>
                <a:off x="2709" y="1989"/>
                <a:ext cx="1908" cy="721"/>
              </a:xfrm>
              <a:prstGeom prst="rect">
                <a:avLst/>
              </a:prstGeom>
              <a:solidFill>
                <a:schemeClr val="hlink"/>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D54F41"/>
                    </a:solidFill>
                    <a:effectLst/>
                    <a:uLnTx/>
                    <a:uFillTx/>
                    <a:latin typeface="Arial" panose="020B0604020202020204" pitchFamily="34" charset="0"/>
                    <a:ea typeface="SimSun" charset="0"/>
                    <a:cs typeface="SimSun" charset="0"/>
                  </a:rPr>
                  <a:t> Grace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D54F41"/>
                    </a:solidFill>
                    <a:effectLst/>
                    <a:uLnTx/>
                    <a:uFillTx/>
                    <a:latin typeface="Arial" panose="020B0604020202020204" pitchFamily="34" charset="0"/>
                    <a:ea typeface="SimSun" charset="0"/>
                    <a:cs typeface="SimSun" charset="0"/>
                  </a:rPr>
                  <a:t>Leads to Godliness</a:t>
                </a:r>
              </a:p>
            </p:txBody>
          </p:sp>
          <p:sp>
            <p:nvSpPr>
              <p:cNvPr id="290975" name="Rectangle 129"/>
              <p:cNvSpPr>
                <a:spLocks noChangeArrowheads="1"/>
              </p:cNvSpPr>
              <p:nvPr/>
            </p:nvSpPr>
            <p:spPr bwMode="auto">
              <a:xfrm>
                <a:off x="2677" y="1989"/>
                <a:ext cx="1972" cy="721"/>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14" name="Group 130"/>
            <p:cNvGrpSpPr>
              <a:grpSpLocks/>
            </p:cNvGrpSpPr>
            <p:nvPr/>
          </p:nvGrpSpPr>
          <p:grpSpPr bwMode="auto">
            <a:xfrm>
              <a:off x="96" y="2223"/>
              <a:ext cx="1086" cy="397"/>
              <a:chOff x="0" y="2710"/>
              <a:chExt cx="916" cy="615"/>
            </a:xfrm>
          </p:grpSpPr>
          <p:sp>
            <p:nvSpPr>
              <p:cNvPr id="290972" name="Rectangle 131"/>
              <p:cNvSpPr>
                <a:spLocks noChangeArrowheads="1"/>
              </p:cNvSpPr>
              <p:nvPr/>
            </p:nvSpPr>
            <p:spPr bwMode="auto">
              <a:xfrm>
                <a:off x="32" y="2710"/>
                <a:ext cx="852" cy="615"/>
              </a:xfrm>
              <a:prstGeom prst="rect">
                <a:avLst/>
              </a:prstGeom>
              <a:solidFill>
                <a:schemeClr val="hlink"/>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D54F41"/>
                    </a:solidFill>
                    <a:effectLst/>
                    <a:uLnTx/>
                    <a:uFillTx/>
                    <a:latin typeface="Arial" panose="020B0604020202020204" pitchFamily="34" charset="0"/>
                    <a:ea typeface="SimSun" charset="0"/>
                    <a:cs typeface="SimSun" charset="0"/>
                  </a:rPr>
                  <a:t>Chapter 1  </a:t>
                </a:r>
              </a:p>
            </p:txBody>
          </p:sp>
          <p:sp>
            <p:nvSpPr>
              <p:cNvPr id="290973" name="Rectangle 132"/>
              <p:cNvSpPr>
                <a:spLocks noChangeArrowheads="1"/>
              </p:cNvSpPr>
              <p:nvPr/>
            </p:nvSpPr>
            <p:spPr bwMode="auto">
              <a:xfrm>
                <a:off x="0" y="2710"/>
                <a:ext cx="916" cy="615"/>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15" name="Group 133"/>
            <p:cNvGrpSpPr>
              <a:grpSpLocks/>
            </p:cNvGrpSpPr>
            <p:nvPr/>
          </p:nvGrpSpPr>
          <p:grpSpPr bwMode="auto">
            <a:xfrm>
              <a:off x="1182" y="2223"/>
              <a:ext cx="2087" cy="397"/>
              <a:chOff x="916" y="2710"/>
              <a:chExt cx="1761" cy="615"/>
            </a:xfrm>
          </p:grpSpPr>
          <p:sp>
            <p:nvSpPr>
              <p:cNvPr id="290970" name="Rectangle 134"/>
              <p:cNvSpPr>
                <a:spLocks noChangeArrowheads="1"/>
              </p:cNvSpPr>
              <p:nvPr/>
            </p:nvSpPr>
            <p:spPr bwMode="auto">
              <a:xfrm>
                <a:off x="948" y="2710"/>
                <a:ext cx="1697" cy="615"/>
              </a:xfrm>
              <a:prstGeom prst="rect">
                <a:avLst/>
              </a:prstGeom>
              <a:solidFill>
                <a:schemeClr val="hlink"/>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D54F41"/>
                    </a:solidFill>
                    <a:effectLst/>
                    <a:uLnTx/>
                    <a:uFillTx/>
                    <a:latin typeface="Arial" panose="020B0604020202020204" pitchFamily="34" charset="0"/>
                    <a:ea typeface="SimSun" charset="0"/>
                    <a:cs typeface="SimSun" charset="0"/>
                  </a:rPr>
                  <a:t> 2:1-10</a:t>
                </a:r>
              </a:p>
            </p:txBody>
          </p:sp>
          <p:sp>
            <p:nvSpPr>
              <p:cNvPr id="290971" name="Rectangle 135"/>
              <p:cNvSpPr>
                <a:spLocks noChangeArrowheads="1"/>
              </p:cNvSpPr>
              <p:nvPr/>
            </p:nvSpPr>
            <p:spPr bwMode="auto">
              <a:xfrm>
                <a:off x="916" y="2710"/>
                <a:ext cx="1761" cy="615"/>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16" name="Group 136"/>
            <p:cNvGrpSpPr>
              <a:grpSpLocks/>
            </p:cNvGrpSpPr>
            <p:nvPr/>
          </p:nvGrpSpPr>
          <p:grpSpPr bwMode="auto">
            <a:xfrm>
              <a:off x="3269" y="2223"/>
              <a:ext cx="2337" cy="397"/>
              <a:chOff x="2677" y="2710"/>
              <a:chExt cx="1972" cy="615"/>
            </a:xfrm>
          </p:grpSpPr>
          <p:sp>
            <p:nvSpPr>
              <p:cNvPr id="290968" name="Rectangle 137"/>
              <p:cNvSpPr>
                <a:spLocks noChangeArrowheads="1"/>
              </p:cNvSpPr>
              <p:nvPr/>
            </p:nvSpPr>
            <p:spPr bwMode="auto">
              <a:xfrm>
                <a:off x="2709" y="2710"/>
                <a:ext cx="1908" cy="615"/>
              </a:xfrm>
              <a:prstGeom prst="rect">
                <a:avLst/>
              </a:prstGeom>
              <a:solidFill>
                <a:schemeClr val="hlink"/>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D54F41"/>
                    </a:solidFill>
                    <a:effectLst/>
                    <a:uLnTx/>
                    <a:uFillTx/>
                    <a:latin typeface="Arial" panose="020B0604020202020204" pitchFamily="34" charset="0"/>
                    <a:ea typeface="SimSun" charset="0"/>
                    <a:cs typeface="SimSun" charset="0"/>
                  </a:rPr>
                  <a:t> 2:11–3:15</a:t>
                </a:r>
              </a:p>
            </p:txBody>
          </p:sp>
          <p:sp>
            <p:nvSpPr>
              <p:cNvPr id="290969" name="Rectangle 138"/>
              <p:cNvSpPr>
                <a:spLocks noChangeArrowheads="1"/>
              </p:cNvSpPr>
              <p:nvPr/>
            </p:nvSpPr>
            <p:spPr bwMode="auto">
              <a:xfrm>
                <a:off x="2677" y="2710"/>
                <a:ext cx="1972" cy="615"/>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17" name="Group 139"/>
            <p:cNvGrpSpPr>
              <a:grpSpLocks/>
            </p:cNvGrpSpPr>
            <p:nvPr/>
          </p:nvGrpSpPr>
          <p:grpSpPr bwMode="auto">
            <a:xfrm>
              <a:off x="96" y="2620"/>
              <a:ext cx="1086" cy="397"/>
              <a:chOff x="0" y="3325"/>
              <a:chExt cx="916" cy="615"/>
            </a:xfrm>
          </p:grpSpPr>
          <p:sp>
            <p:nvSpPr>
              <p:cNvPr id="290966" name="Rectangle 140"/>
              <p:cNvSpPr>
                <a:spLocks noChangeArrowheads="1"/>
              </p:cNvSpPr>
              <p:nvPr/>
            </p:nvSpPr>
            <p:spPr bwMode="auto">
              <a:xfrm>
                <a:off x="32" y="3325"/>
                <a:ext cx="852" cy="615"/>
              </a:xfrm>
              <a:prstGeom prst="rect">
                <a:avLst/>
              </a:prstGeom>
              <a:solidFill>
                <a:schemeClr val="hlink"/>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D54F41"/>
                    </a:solidFill>
                    <a:effectLst/>
                    <a:uLnTx/>
                    <a:uFillTx/>
                    <a:latin typeface="Arial" panose="020B0604020202020204" pitchFamily="34" charset="0"/>
                    <a:ea typeface="SimSun" charset="0"/>
                    <a:cs typeface="SimSun" charset="0"/>
                  </a:rPr>
                  <a:t> Organize</a:t>
                </a:r>
              </a:p>
            </p:txBody>
          </p:sp>
          <p:sp>
            <p:nvSpPr>
              <p:cNvPr id="290967" name="Rectangle 141"/>
              <p:cNvSpPr>
                <a:spLocks noChangeArrowheads="1"/>
              </p:cNvSpPr>
              <p:nvPr/>
            </p:nvSpPr>
            <p:spPr bwMode="auto">
              <a:xfrm>
                <a:off x="0" y="3325"/>
                <a:ext cx="916" cy="615"/>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18" name="Group 142"/>
            <p:cNvGrpSpPr>
              <a:grpSpLocks/>
            </p:cNvGrpSpPr>
            <p:nvPr/>
          </p:nvGrpSpPr>
          <p:grpSpPr bwMode="auto">
            <a:xfrm>
              <a:off x="1182" y="2620"/>
              <a:ext cx="2087" cy="397"/>
              <a:chOff x="916" y="3325"/>
              <a:chExt cx="1761" cy="615"/>
            </a:xfrm>
          </p:grpSpPr>
          <p:sp>
            <p:nvSpPr>
              <p:cNvPr id="290964" name="Rectangle 143"/>
              <p:cNvSpPr>
                <a:spLocks noChangeArrowheads="1"/>
              </p:cNvSpPr>
              <p:nvPr/>
            </p:nvSpPr>
            <p:spPr bwMode="auto">
              <a:xfrm>
                <a:off x="948" y="3325"/>
                <a:ext cx="1697" cy="615"/>
              </a:xfrm>
              <a:prstGeom prst="rect">
                <a:avLst/>
              </a:prstGeom>
              <a:solidFill>
                <a:schemeClr val="hlink"/>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D54F41"/>
                    </a:solidFill>
                    <a:effectLst/>
                    <a:uLnTx/>
                    <a:uFillTx/>
                    <a:latin typeface="Arial" panose="020B0604020202020204" pitchFamily="34" charset="0"/>
                    <a:ea typeface="SimSun" charset="0"/>
                    <a:cs typeface="SimSun" charset="0"/>
                  </a:rPr>
                  <a:t>Teach</a:t>
                </a:r>
              </a:p>
            </p:txBody>
          </p:sp>
          <p:sp>
            <p:nvSpPr>
              <p:cNvPr id="290965" name="Rectangle 144"/>
              <p:cNvSpPr>
                <a:spLocks noChangeArrowheads="1"/>
              </p:cNvSpPr>
              <p:nvPr/>
            </p:nvSpPr>
            <p:spPr bwMode="auto">
              <a:xfrm>
                <a:off x="916" y="3325"/>
                <a:ext cx="1761" cy="615"/>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19" name="Group 145"/>
            <p:cNvGrpSpPr>
              <a:grpSpLocks/>
            </p:cNvGrpSpPr>
            <p:nvPr/>
          </p:nvGrpSpPr>
          <p:grpSpPr bwMode="auto">
            <a:xfrm>
              <a:off x="3269" y="2620"/>
              <a:ext cx="2337" cy="397"/>
              <a:chOff x="2677" y="3325"/>
              <a:chExt cx="1972" cy="615"/>
            </a:xfrm>
          </p:grpSpPr>
          <p:sp>
            <p:nvSpPr>
              <p:cNvPr id="290962" name="Rectangle 146"/>
              <p:cNvSpPr>
                <a:spLocks noChangeArrowheads="1"/>
              </p:cNvSpPr>
              <p:nvPr/>
            </p:nvSpPr>
            <p:spPr bwMode="auto">
              <a:xfrm>
                <a:off x="2709" y="3325"/>
                <a:ext cx="1908" cy="615"/>
              </a:xfrm>
              <a:prstGeom prst="rect">
                <a:avLst/>
              </a:prstGeom>
              <a:solidFill>
                <a:schemeClr val="hlink"/>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D54F41"/>
                    </a:solidFill>
                    <a:effectLst/>
                    <a:uLnTx/>
                    <a:uFillTx/>
                    <a:latin typeface="Arial" panose="020B0604020202020204" pitchFamily="34" charset="0"/>
                    <a:ea typeface="SimSun" charset="0"/>
                    <a:cs typeface="SimSun" charset="0"/>
                  </a:rPr>
                  <a:t> Grace</a:t>
                </a:r>
              </a:p>
            </p:txBody>
          </p:sp>
          <p:sp>
            <p:nvSpPr>
              <p:cNvPr id="290963" name="Rectangle 147"/>
              <p:cNvSpPr>
                <a:spLocks noChangeArrowheads="1"/>
              </p:cNvSpPr>
              <p:nvPr/>
            </p:nvSpPr>
            <p:spPr bwMode="auto">
              <a:xfrm>
                <a:off x="2677" y="3325"/>
                <a:ext cx="1972" cy="615"/>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20" name="Group 148"/>
            <p:cNvGrpSpPr>
              <a:grpSpLocks/>
            </p:cNvGrpSpPr>
            <p:nvPr/>
          </p:nvGrpSpPr>
          <p:grpSpPr bwMode="auto">
            <a:xfrm>
              <a:off x="96" y="3017"/>
              <a:ext cx="635" cy="509"/>
              <a:chOff x="0" y="3940"/>
              <a:chExt cx="536" cy="788"/>
            </a:xfrm>
          </p:grpSpPr>
          <p:sp>
            <p:nvSpPr>
              <p:cNvPr id="290960" name="Rectangle 149"/>
              <p:cNvSpPr>
                <a:spLocks noChangeArrowheads="1"/>
              </p:cNvSpPr>
              <p:nvPr/>
            </p:nvSpPr>
            <p:spPr bwMode="auto">
              <a:xfrm>
                <a:off x="32" y="3940"/>
                <a:ext cx="472" cy="788"/>
              </a:xfrm>
              <a:prstGeom prst="rect">
                <a:avLst/>
              </a:prstGeom>
              <a:solidFill>
                <a:schemeClr val="hlink"/>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Truth leads to godliness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1:1-4</a:t>
                </a:r>
              </a:p>
            </p:txBody>
          </p:sp>
          <p:sp>
            <p:nvSpPr>
              <p:cNvPr id="290961" name="Rectangle 150"/>
              <p:cNvSpPr>
                <a:spLocks noChangeArrowheads="1"/>
              </p:cNvSpPr>
              <p:nvPr/>
            </p:nvSpPr>
            <p:spPr bwMode="auto">
              <a:xfrm>
                <a:off x="0" y="3940"/>
                <a:ext cx="536" cy="788"/>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21" name="Group 151"/>
            <p:cNvGrpSpPr>
              <a:grpSpLocks/>
            </p:cNvGrpSpPr>
            <p:nvPr/>
          </p:nvGrpSpPr>
          <p:grpSpPr bwMode="auto">
            <a:xfrm>
              <a:off x="731" y="3017"/>
              <a:ext cx="451" cy="509"/>
              <a:chOff x="536" y="3940"/>
              <a:chExt cx="380" cy="788"/>
            </a:xfrm>
          </p:grpSpPr>
          <p:sp>
            <p:nvSpPr>
              <p:cNvPr id="290958" name="Rectangle 152"/>
              <p:cNvSpPr>
                <a:spLocks noChangeArrowheads="1"/>
              </p:cNvSpPr>
              <p:nvPr/>
            </p:nvSpPr>
            <p:spPr bwMode="auto">
              <a:xfrm>
                <a:off x="568" y="3940"/>
                <a:ext cx="316" cy="788"/>
              </a:xfrm>
              <a:prstGeom prst="rect">
                <a:avLst/>
              </a:prstGeom>
              <a:solidFill>
                <a:schemeClr val="hlink"/>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D54F41"/>
                    </a:solidFill>
                    <a:effectLst/>
                    <a:uLnTx/>
                    <a:uFillTx/>
                    <a:latin typeface="Arial Narrow" charset="0"/>
                    <a:ea typeface="SimSun" charset="0"/>
                    <a:cs typeface="SimSun" charset="0"/>
                  </a:rPr>
                  <a:t>Elders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1800" b="0" i="0" u="none" strike="noStrike" kern="1200" cap="none" spc="0" normalizeH="0" baseline="0" noProof="0">
                    <a:ln>
                      <a:noFill/>
                    </a:ln>
                    <a:solidFill>
                      <a:srgbClr val="D54F41"/>
                    </a:solidFill>
                    <a:effectLst/>
                    <a:uLnTx/>
                    <a:uFillTx/>
                    <a:latin typeface="Arial Narrow" charset="0"/>
                    <a:ea typeface="SimSun" charset="0"/>
                    <a:cs typeface="SimSun" charset="0"/>
                  </a:rPr>
                  <a:t>1:5-16</a:t>
                </a:r>
              </a:p>
            </p:txBody>
          </p:sp>
          <p:sp>
            <p:nvSpPr>
              <p:cNvPr id="290959" name="Rectangle 153"/>
              <p:cNvSpPr>
                <a:spLocks noChangeArrowheads="1"/>
              </p:cNvSpPr>
              <p:nvPr/>
            </p:nvSpPr>
            <p:spPr bwMode="auto">
              <a:xfrm>
                <a:off x="536" y="3940"/>
                <a:ext cx="380" cy="788"/>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22" name="Group 154"/>
            <p:cNvGrpSpPr>
              <a:grpSpLocks/>
            </p:cNvGrpSpPr>
            <p:nvPr/>
          </p:nvGrpSpPr>
          <p:grpSpPr bwMode="auto">
            <a:xfrm>
              <a:off x="1182" y="3017"/>
              <a:ext cx="353" cy="509"/>
              <a:chOff x="916" y="3940"/>
              <a:chExt cx="298" cy="788"/>
            </a:xfrm>
          </p:grpSpPr>
          <p:sp>
            <p:nvSpPr>
              <p:cNvPr id="290956" name="Rectangle 155"/>
              <p:cNvSpPr>
                <a:spLocks noChangeArrowheads="1"/>
              </p:cNvSpPr>
              <p:nvPr/>
            </p:nvSpPr>
            <p:spPr bwMode="auto">
              <a:xfrm>
                <a:off x="948" y="3940"/>
                <a:ext cx="234" cy="788"/>
              </a:xfrm>
              <a:prstGeom prst="rect">
                <a:avLst/>
              </a:prstGeom>
              <a:solidFill>
                <a:schemeClr val="hlink"/>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Older Men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2:1-2</a:t>
                </a:r>
              </a:p>
            </p:txBody>
          </p:sp>
          <p:sp>
            <p:nvSpPr>
              <p:cNvPr id="290957" name="Rectangle 156"/>
              <p:cNvSpPr>
                <a:spLocks noChangeArrowheads="1"/>
              </p:cNvSpPr>
              <p:nvPr/>
            </p:nvSpPr>
            <p:spPr bwMode="auto">
              <a:xfrm>
                <a:off x="916" y="3940"/>
                <a:ext cx="298" cy="788"/>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23" name="Group 157"/>
            <p:cNvGrpSpPr>
              <a:grpSpLocks/>
            </p:cNvGrpSpPr>
            <p:nvPr/>
          </p:nvGrpSpPr>
          <p:grpSpPr bwMode="auto">
            <a:xfrm>
              <a:off x="1535" y="3017"/>
              <a:ext cx="438" cy="509"/>
              <a:chOff x="1214" y="3940"/>
              <a:chExt cx="370" cy="788"/>
            </a:xfrm>
          </p:grpSpPr>
          <p:sp>
            <p:nvSpPr>
              <p:cNvPr id="290954" name="Rectangle 158"/>
              <p:cNvSpPr>
                <a:spLocks noChangeArrowheads="1"/>
              </p:cNvSpPr>
              <p:nvPr/>
            </p:nvSpPr>
            <p:spPr bwMode="auto">
              <a:xfrm>
                <a:off x="1246" y="3940"/>
                <a:ext cx="306" cy="788"/>
              </a:xfrm>
              <a:prstGeom prst="rect">
                <a:avLst/>
              </a:prstGeom>
              <a:solidFill>
                <a:schemeClr val="hlink"/>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Older Women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2:4-5</a:t>
                </a:r>
              </a:p>
            </p:txBody>
          </p:sp>
          <p:sp>
            <p:nvSpPr>
              <p:cNvPr id="290955" name="Rectangle 159"/>
              <p:cNvSpPr>
                <a:spLocks noChangeArrowheads="1"/>
              </p:cNvSpPr>
              <p:nvPr/>
            </p:nvSpPr>
            <p:spPr bwMode="auto">
              <a:xfrm>
                <a:off x="1214" y="3940"/>
                <a:ext cx="370" cy="788"/>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24" name="Group 160"/>
            <p:cNvGrpSpPr>
              <a:grpSpLocks/>
            </p:cNvGrpSpPr>
            <p:nvPr/>
          </p:nvGrpSpPr>
          <p:grpSpPr bwMode="auto">
            <a:xfrm>
              <a:off x="1973" y="3017"/>
              <a:ext cx="460" cy="509"/>
              <a:chOff x="1584" y="3940"/>
              <a:chExt cx="388" cy="788"/>
            </a:xfrm>
          </p:grpSpPr>
          <p:sp>
            <p:nvSpPr>
              <p:cNvPr id="290952" name="Rectangle 161"/>
              <p:cNvSpPr>
                <a:spLocks noChangeArrowheads="1"/>
              </p:cNvSpPr>
              <p:nvPr/>
            </p:nvSpPr>
            <p:spPr bwMode="auto">
              <a:xfrm>
                <a:off x="1616" y="3940"/>
                <a:ext cx="324" cy="788"/>
              </a:xfrm>
              <a:prstGeom prst="rect">
                <a:avLst/>
              </a:prstGeom>
              <a:solidFill>
                <a:schemeClr val="hlink"/>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Younger Women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2:4-5</a:t>
                </a:r>
              </a:p>
            </p:txBody>
          </p:sp>
          <p:sp>
            <p:nvSpPr>
              <p:cNvPr id="290953" name="Rectangle 162"/>
              <p:cNvSpPr>
                <a:spLocks noChangeArrowheads="1"/>
              </p:cNvSpPr>
              <p:nvPr/>
            </p:nvSpPr>
            <p:spPr bwMode="auto">
              <a:xfrm>
                <a:off x="1584" y="3940"/>
                <a:ext cx="388" cy="788"/>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25" name="Group 163"/>
            <p:cNvGrpSpPr>
              <a:grpSpLocks/>
            </p:cNvGrpSpPr>
            <p:nvPr/>
          </p:nvGrpSpPr>
          <p:grpSpPr bwMode="auto">
            <a:xfrm>
              <a:off x="2433" y="3017"/>
              <a:ext cx="460" cy="509"/>
              <a:chOff x="1972" y="3940"/>
              <a:chExt cx="388" cy="788"/>
            </a:xfrm>
          </p:grpSpPr>
          <p:sp>
            <p:nvSpPr>
              <p:cNvPr id="290950" name="Rectangle 164"/>
              <p:cNvSpPr>
                <a:spLocks noChangeArrowheads="1"/>
              </p:cNvSpPr>
              <p:nvPr/>
            </p:nvSpPr>
            <p:spPr bwMode="auto">
              <a:xfrm>
                <a:off x="2004" y="3940"/>
                <a:ext cx="324" cy="788"/>
              </a:xfrm>
              <a:prstGeom prst="rect">
                <a:avLst/>
              </a:prstGeom>
              <a:solidFill>
                <a:schemeClr val="hlink"/>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Younger</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Men</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2:6-8</a:t>
                </a:r>
              </a:p>
            </p:txBody>
          </p:sp>
          <p:sp>
            <p:nvSpPr>
              <p:cNvPr id="290951" name="Rectangle 165"/>
              <p:cNvSpPr>
                <a:spLocks noChangeArrowheads="1"/>
              </p:cNvSpPr>
              <p:nvPr/>
            </p:nvSpPr>
            <p:spPr bwMode="auto">
              <a:xfrm>
                <a:off x="1972" y="3940"/>
                <a:ext cx="388" cy="788"/>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26" name="Group 166"/>
            <p:cNvGrpSpPr>
              <a:grpSpLocks/>
            </p:cNvGrpSpPr>
            <p:nvPr/>
          </p:nvGrpSpPr>
          <p:grpSpPr bwMode="auto">
            <a:xfrm>
              <a:off x="2893" y="3017"/>
              <a:ext cx="376" cy="509"/>
              <a:chOff x="2360" y="3940"/>
              <a:chExt cx="317" cy="788"/>
            </a:xfrm>
          </p:grpSpPr>
          <p:sp>
            <p:nvSpPr>
              <p:cNvPr id="290948" name="Rectangle 167"/>
              <p:cNvSpPr>
                <a:spLocks noChangeArrowheads="1"/>
              </p:cNvSpPr>
              <p:nvPr/>
            </p:nvSpPr>
            <p:spPr bwMode="auto">
              <a:xfrm>
                <a:off x="2392" y="3940"/>
                <a:ext cx="253" cy="788"/>
              </a:xfrm>
              <a:prstGeom prst="rect">
                <a:avLst/>
              </a:prstGeom>
              <a:solidFill>
                <a:schemeClr val="hlink"/>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Slaves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2:9-10</a:t>
                </a:r>
              </a:p>
            </p:txBody>
          </p:sp>
          <p:sp>
            <p:nvSpPr>
              <p:cNvPr id="290949" name="Rectangle 168"/>
              <p:cNvSpPr>
                <a:spLocks noChangeArrowheads="1"/>
              </p:cNvSpPr>
              <p:nvPr/>
            </p:nvSpPr>
            <p:spPr bwMode="auto">
              <a:xfrm>
                <a:off x="2360" y="3940"/>
                <a:ext cx="317" cy="788"/>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27" name="Group 169"/>
            <p:cNvGrpSpPr>
              <a:grpSpLocks/>
            </p:cNvGrpSpPr>
            <p:nvPr/>
          </p:nvGrpSpPr>
          <p:grpSpPr bwMode="auto">
            <a:xfrm>
              <a:off x="3269" y="3017"/>
              <a:ext cx="469" cy="509"/>
              <a:chOff x="2677" y="3940"/>
              <a:chExt cx="396" cy="788"/>
            </a:xfrm>
          </p:grpSpPr>
          <p:sp>
            <p:nvSpPr>
              <p:cNvPr id="290946" name="Rectangle 170"/>
              <p:cNvSpPr>
                <a:spLocks noChangeArrowheads="1"/>
              </p:cNvSpPr>
              <p:nvPr/>
            </p:nvSpPr>
            <p:spPr bwMode="auto">
              <a:xfrm>
                <a:off x="2709" y="3940"/>
                <a:ext cx="332" cy="788"/>
              </a:xfrm>
              <a:prstGeom prst="rect">
                <a:avLst/>
              </a:prstGeom>
              <a:solidFill>
                <a:schemeClr val="hlink"/>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400" b="0" i="0" u="none" strike="noStrike" kern="1200" cap="none" spc="0" normalizeH="0" baseline="0" noProof="0">
                    <a:ln>
                      <a:noFill/>
                    </a:ln>
                    <a:solidFill>
                      <a:srgbClr val="D54F41"/>
                    </a:solidFill>
                    <a:effectLst/>
                    <a:uLnTx/>
                    <a:uFillTx/>
                    <a:latin typeface="Arial Narrow" charset="0"/>
                    <a:ea typeface="SimSun" charset="0"/>
                    <a:cs typeface="SimSun" charset="0"/>
                  </a:rPr>
                  <a:t>Educates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1400" b="0" i="0" u="none" strike="noStrike" kern="1200" cap="none" spc="0" normalizeH="0" baseline="0" noProof="0">
                    <a:ln>
                      <a:noFill/>
                    </a:ln>
                    <a:solidFill>
                      <a:srgbClr val="D54F41"/>
                    </a:solidFill>
                    <a:effectLst/>
                    <a:uLnTx/>
                    <a:uFillTx/>
                    <a:latin typeface="Arial Narrow" charset="0"/>
                    <a:ea typeface="SimSun" charset="0"/>
                    <a:cs typeface="SimSun" charset="0"/>
                  </a:rPr>
                  <a:t>2:11-15</a:t>
                </a:r>
              </a:p>
            </p:txBody>
          </p:sp>
          <p:sp>
            <p:nvSpPr>
              <p:cNvPr id="290947" name="Rectangle 171"/>
              <p:cNvSpPr>
                <a:spLocks noChangeArrowheads="1"/>
              </p:cNvSpPr>
              <p:nvPr/>
            </p:nvSpPr>
            <p:spPr bwMode="auto">
              <a:xfrm>
                <a:off x="2677" y="3940"/>
                <a:ext cx="396" cy="788"/>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28" name="Group 172"/>
            <p:cNvGrpSpPr>
              <a:grpSpLocks/>
            </p:cNvGrpSpPr>
            <p:nvPr/>
          </p:nvGrpSpPr>
          <p:grpSpPr bwMode="auto">
            <a:xfrm>
              <a:off x="3738" y="3017"/>
              <a:ext cx="535" cy="509"/>
              <a:chOff x="3073" y="3940"/>
              <a:chExt cx="451" cy="788"/>
            </a:xfrm>
          </p:grpSpPr>
          <p:sp>
            <p:nvSpPr>
              <p:cNvPr id="290944" name="Rectangle 173"/>
              <p:cNvSpPr>
                <a:spLocks noChangeArrowheads="1"/>
              </p:cNvSpPr>
              <p:nvPr/>
            </p:nvSpPr>
            <p:spPr bwMode="auto">
              <a:xfrm>
                <a:off x="3105" y="3940"/>
                <a:ext cx="387" cy="788"/>
              </a:xfrm>
              <a:prstGeom prst="rect">
                <a:avLst/>
              </a:prstGeom>
              <a:solidFill>
                <a:schemeClr val="hlink"/>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Empowers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3:1-2</a:t>
                </a:r>
              </a:p>
            </p:txBody>
          </p:sp>
          <p:sp>
            <p:nvSpPr>
              <p:cNvPr id="290945" name="Rectangle 174"/>
              <p:cNvSpPr>
                <a:spLocks noChangeArrowheads="1"/>
              </p:cNvSpPr>
              <p:nvPr/>
            </p:nvSpPr>
            <p:spPr bwMode="auto">
              <a:xfrm>
                <a:off x="3073" y="3940"/>
                <a:ext cx="451" cy="788"/>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29" name="Group 175"/>
            <p:cNvGrpSpPr>
              <a:grpSpLocks/>
            </p:cNvGrpSpPr>
            <p:nvPr/>
          </p:nvGrpSpPr>
          <p:grpSpPr bwMode="auto">
            <a:xfrm>
              <a:off x="4273" y="3017"/>
              <a:ext cx="491" cy="509"/>
              <a:chOff x="3524" y="3940"/>
              <a:chExt cx="414" cy="788"/>
            </a:xfrm>
          </p:grpSpPr>
          <p:sp>
            <p:nvSpPr>
              <p:cNvPr id="290942" name="Rectangle 176"/>
              <p:cNvSpPr>
                <a:spLocks noChangeArrowheads="1"/>
              </p:cNvSpPr>
              <p:nvPr/>
            </p:nvSpPr>
            <p:spPr bwMode="auto">
              <a:xfrm>
                <a:off x="3556" y="3940"/>
                <a:ext cx="350" cy="788"/>
              </a:xfrm>
              <a:prstGeom prst="rect">
                <a:avLst/>
              </a:prstGeom>
              <a:solidFill>
                <a:schemeClr val="hlink"/>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Motivates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3:3-8</a:t>
                </a:r>
              </a:p>
            </p:txBody>
          </p:sp>
          <p:sp>
            <p:nvSpPr>
              <p:cNvPr id="290943" name="Rectangle 177"/>
              <p:cNvSpPr>
                <a:spLocks noChangeArrowheads="1"/>
              </p:cNvSpPr>
              <p:nvPr/>
            </p:nvSpPr>
            <p:spPr bwMode="auto">
              <a:xfrm>
                <a:off x="3524" y="3940"/>
                <a:ext cx="414" cy="788"/>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30" name="Group 178"/>
            <p:cNvGrpSpPr>
              <a:grpSpLocks/>
            </p:cNvGrpSpPr>
            <p:nvPr/>
          </p:nvGrpSpPr>
          <p:grpSpPr bwMode="auto">
            <a:xfrm>
              <a:off x="4764" y="3017"/>
              <a:ext cx="429" cy="509"/>
              <a:chOff x="3938" y="3940"/>
              <a:chExt cx="362" cy="788"/>
            </a:xfrm>
          </p:grpSpPr>
          <p:sp>
            <p:nvSpPr>
              <p:cNvPr id="290940" name="Rectangle 179"/>
              <p:cNvSpPr>
                <a:spLocks noChangeArrowheads="1"/>
              </p:cNvSpPr>
              <p:nvPr/>
            </p:nvSpPr>
            <p:spPr bwMode="auto">
              <a:xfrm>
                <a:off x="3970" y="3940"/>
                <a:ext cx="298" cy="788"/>
              </a:xfrm>
              <a:prstGeom prst="rect">
                <a:avLst/>
              </a:prstGeom>
              <a:solidFill>
                <a:schemeClr val="hlink"/>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Protects</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3:9-11</a:t>
                </a:r>
              </a:p>
            </p:txBody>
          </p:sp>
          <p:sp>
            <p:nvSpPr>
              <p:cNvPr id="290941" name="Rectangle 180"/>
              <p:cNvSpPr>
                <a:spLocks noChangeArrowheads="1"/>
              </p:cNvSpPr>
              <p:nvPr/>
            </p:nvSpPr>
            <p:spPr bwMode="auto">
              <a:xfrm>
                <a:off x="3938" y="3940"/>
                <a:ext cx="362" cy="788"/>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31" name="Group 181"/>
            <p:cNvGrpSpPr>
              <a:grpSpLocks/>
            </p:cNvGrpSpPr>
            <p:nvPr/>
          </p:nvGrpSpPr>
          <p:grpSpPr bwMode="auto">
            <a:xfrm>
              <a:off x="5193" y="3017"/>
              <a:ext cx="413" cy="509"/>
              <a:chOff x="4300" y="3940"/>
              <a:chExt cx="349" cy="788"/>
            </a:xfrm>
          </p:grpSpPr>
          <p:sp>
            <p:nvSpPr>
              <p:cNvPr id="290938" name="Rectangle 182"/>
              <p:cNvSpPr>
                <a:spLocks noChangeArrowheads="1"/>
              </p:cNvSpPr>
              <p:nvPr/>
            </p:nvSpPr>
            <p:spPr bwMode="auto">
              <a:xfrm>
                <a:off x="4332" y="3940"/>
                <a:ext cx="285" cy="788"/>
              </a:xfrm>
              <a:prstGeom prst="rect">
                <a:avLst/>
              </a:prstGeom>
              <a:solidFill>
                <a:schemeClr val="hlink"/>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Concl.</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1500" b="0" i="0" u="none" strike="noStrike" kern="1200" cap="none" spc="0" normalizeH="0" baseline="0" noProof="0">
                    <a:ln>
                      <a:noFill/>
                    </a:ln>
                    <a:solidFill>
                      <a:srgbClr val="D54F41"/>
                    </a:solidFill>
                    <a:effectLst/>
                    <a:uLnTx/>
                    <a:uFillTx/>
                    <a:latin typeface="Arial Narrow" charset="0"/>
                    <a:ea typeface="SimSun" charset="0"/>
                    <a:cs typeface="SimSun" charset="0"/>
                  </a:rPr>
                  <a:t>3:12-15</a:t>
                </a:r>
              </a:p>
            </p:txBody>
          </p:sp>
          <p:sp>
            <p:nvSpPr>
              <p:cNvPr id="290939" name="Rectangle 183"/>
              <p:cNvSpPr>
                <a:spLocks noChangeArrowheads="1"/>
              </p:cNvSpPr>
              <p:nvPr/>
            </p:nvSpPr>
            <p:spPr bwMode="auto">
              <a:xfrm>
                <a:off x="4300" y="3940"/>
                <a:ext cx="349" cy="788"/>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32" name="Group 184"/>
            <p:cNvGrpSpPr>
              <a:grpSpLocks/>
            </p:cNvGrpSpPr>
            <p:nvPr/>
          </p:nvGrpSpPr>
          <p:grpSpPr bwMode="auto">
            <a:xfrm>
              <a:off x="96" y="3526"/>
              <a:ext cx="5499" cy="397"/>
              <a:chOff x="0" y="4728"/>
              <a:chExt cx="6161" cy="615"/>
            </a:xfrm>
          </p:grpSpPr>
          <p:sp>
            <p:nvSpPr>
              <p:cNvPr id="290936" name="Rectangle 185"/>
              <p:cNvSpPr>
                <a:spLocks noChangeArrowheads="1"/>
              </p:cNvSpPr>
              <p:nvPr/>
            </p:nvSpPr>
            <p:spPr bwMode="auto">
              <a:xfrm>
                <a:off x="32" y="4728"/>
                <a:ext cx="6097" cy="615"/>
              </a:xfrm>
              <a:prstGeom prst="rect">
                <a:avLst/>
              </a:prstGeom>
              <a:solidFill>
                <a:schemeClr val="hlink"/>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D54F41"/>
                    </a:solidFill>
                    <a:effectLst/>
                    <a:uLnTx/>
                    <a:uFillTx/>
                    <a:latin typeface="Arial" panose="020B0604020202020204" pitchFamily="34" charset="0"/>
                    <a:ea typeface="SimSun" charset="0"/>
                    <a:cs typeface="SimSun" charset="0"/>
                  </a:rPr>
                  <a:t> Asia Minor to Crete</a:t>
                </a:r>
              </a:p>
            </p:txBody>
          </p:sp>
          <p:sp>
            <p:nvSpPr>
              <p:cNvPr id="290937" name="Rectangle 186"/>
              <p:cNvSpPr>
                <a:spLocks noChangeArrowheads="1"/>
              </p:cNvSpPr>
              <p:nvPr/>
            </p:nvSpPr>
            <p:spPr bwMode="auto">
              <a:xfrm>
                <a:off x="0" y="4728"/>
                <a:ext cx="6161" cy="615"/>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nvGrpSpPr>
            <p:cNvPr id="290933" name="Group 187"/>
            <p:cNvGrpSpPr>
              <a:grpSpLocks/>
            </p:cNvGrpSpPr>
            <p:nvPr/>
          </p:nvGrpSpPr>
          <p:grpSpPr bwMode="auto">
            <a:xfrm>
              <a:off x="96" y="3923"/>
              <a:ext cx="5499" cy="397"/>
              <a:chOff x="0" y="5343"/>
              <a:chExt cx="6161" cy="615"/>
            </a:xfrm>
          </p:grpSpPr>
          <p:sp>
            <p:nvSpPr>
              <p:cNvPr id="290934" name="Rectangle 188"/>
              <p:cNvSpPr>
                <a:spLocks noChangeArrowheads="1"/>
              </p:cNvSpPr>
              <p:nvPr/>
            </p:nvSpPr>
            <p:spPr bwMode="auto">
              <a:xfrm>
                <a:off x="32" y="5343"/>
                <a:ext cx="6097" cy="615"/>
              </a:xfrm>
              <a:prstGeom prst="rect">
                <a:avLst/>
              </a:prstGeom>
              <a:solidFill>
                <a:schemeClr val="hlink"/>
              </a:solidFill>
              <a:ln>
                <a:noFill/>
              </a:ln>
              <a:extLs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D54F41"/>
                    </a:solidFill>
                    <a:effectLst/>
                    <a:uLnTx/>
                    <a:uFillTx/>
                    <a:latin typeface="Arial" panose="020B0604020202020204" pitchFamily="34" charset="0"/>
                    <a:ea typeface="SimSun" charset="0"/>
                    <a:cs typeface="SimSun" charset="0"/>
                  </a:rPr>
                  <a:t> Summer AD 66</a:t>
                </a:r>
              </a:p>
            </p:txBody>
          </p:sp>
          <p:sp>
            <p:nvSpPr>
              <p:cNvPr id="290935" name="Rectangle 189"/>
              <p:cNvSpPr>
                <a:spLocks noChangeArrowheads="1"/>
              </p:cNvSpPr>
              <p:nvPr/>
            </p:nvSpPr>
            <p:spPr bwMode="auto">
              <a:xfrm>
                <a:off x="0" y="5343"/>
                <a:ext cx="6161" cy="615"/>
              </a:xfrm>
              <a:prstGeom prst="rect">
                <a:avLst/>
              </a:prstGeom>
              <a:solidFill>
                <a:schemeClr val="hlink"/>
              </a:solidFill>
              <a:ln w="7" cap="sq">
                <a:solidFill>
                  <a:srgbClr val="A0A0A0"/>
                </a:solidFill>
                <a:miter lim="800000"/>
                <a:headEnd type="none" w="sm" len="sm"/>
                <a:tailEnd type="none" w="sm" len="sm"/>
              </a:ln>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grpSp>
      </p:grpSp>
      <p:grpSp>
        <p:nvGrpSpPr>
          <p:cNvPr id="290819" name="Group 104"/>
          <p:cNvGrpSpPr>
            <a:grpSpLocks/>
          </p:cNvGrpSpPr>
          <p:nvPr/>
        </p:nvGrpSpPr>
        <p:grpSpPr bwMode="auto">
          <a:xfrm>
            <a:off x="76200" y="685800"/>
            <a:ext cx="8958263" cy="6105525"/>
            <a:chOff x="96" y="474"/>
            <a:chExt cx="5510" cy="3846"/>
          </a:xfrm>
        </p:grpSpPr>
        <p:grpSp>
          <p:nvGrpSpPr>
            <p:cNvPr id="290822" name="Group 43"/>
            <p:cNvGrpSpPr>
              <a:grpSpLocks/>
            </p:cNvGrpSpPr>
            <p:nvPr/>
          </p:nvGrpSpPr>
          <p:grpSpPr bwMode="auto">
            <a:xfrm>
              <a:off x="96" y="474"/>
              <a:ext cx="5510" cy="422"/>
              <a:chOff x="0" y="0"/>
              <a:chExt cx="4649" cy="653"/>
            </a:xfrm>
          </p:grpSpPr>
          <p:sp>
            <p:nvSpPr>
              <p:cNvPr id="290904" name="Rectangle 7"/>
              <p:cNvSpPr>
                <a:spLocks noChangeArrowheads="1"/>
              </p:cNvSpPr>
              <p:nvPr/>
            </p:nvSpPr>
            <p:spPr bwMode="auto">
              <a:xfrm>
                <a:off x="32" y="0"/>
                <a:ext cx="4585" cy="65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rPr>
                  <a:t>السلوك السليم ضد المقاومة</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endParaRPr>
              </a:p>
            </p:txBody>
          </p:sp>
          <p:sp>
            <p:nvSpPr>
              <p:cNvPr id="290905" name="Rectangle 42"/>
              <p:cNvSpPr>
                <a:spLocks noChangeArrowheads="1"/>
              </p:cNvSpPr>
              <p:nvPr/>
            </p:nvSpPr>
            <p:spPr bwMode="auto">
              <a:xfrm>
                <a:off x="0" y="0"/>
                <a:ext cx="4649" cy="653"/>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23" name="Group 45"/>
            <p:cNvGrpSpPr>
              <a:grpSpLocks/>
            </p:cNvGrpSpPr>
            <p:nvPr/>
          </p:nvGrpSpPr>
          <p:grpSpPr bwMode="auto">
            <a:xfrm>
              <a:off x="96" y="896"/>
              <a:ext cx="1086" cy="397"/>
              <a:chOff x="0" y="653"/>
              <a:chExt cx="916" cy="615"/>
            </a:xfrm>
          </p:grpSpPr>
          <p:sp>
            <p:nvSpPr>
              <p:cNvPr id="290902" name="Rectangle 9"/>
              <p:cNvSpPr>
                <a:spLocks noChangeArrowheads="1"/>
              </p:cNvSpPr>
              <p:nvPr/>
            </p:nvSpPr>
            <p:spPr bwMode="auto">
              <a:xfrm>
                <a:off x="32" y="653"/>
                <a:ext cx="852"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rPr>
                  <a:t>عيّن شيوخ</a:t>
                </a:r>
                <a:endParaRPr kumimoji="0" lang="en-US" altLang="zh-CN" sz="2200" b="0" i="0" u="none" strike="noStrike" kern="1200" cap="none" spc="0" normalizeH="0" baseline="0" noProof="0" dirty="0">
                  <a:ln>
                    <a:noFill/>
                  </a:ln>
                  <a:solidFill>
                    <a:srgbClr val="FFFFFF"/>
                  </a:solidFill>
                  <a:effectLst/>
                  <a:uLnTx/>
                  <a:uFillTx/>
                  <a:latin typeface="Arial Narrow" charset="0"/>
                  <a:ea typeface="SimSun" charset="0"/>
                  <a:cs typeface="SimSun" charset="0"/>
                </a:endParaRPr>
              </a:p>
            </p:txBody>
          </p:sp>
          <p:sp>
            <p:nvSpPr>
              <p:cNvPr id="290903" name="Rectangle 44"/>
              <p:cNvSpPr>
                <a:spLocks noChangeArrowheads="1"/>
              </p:cNvSpPr>
              <p:nvPr/>
            </p:nvSpPr>
            <p:spPr bwMode="auto">
              <a:xfrm>
                <a:off x="0" y="653"/>
                <a:ext cx="916" cy="615"/>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24" name="Group 47"/>
            <p:cNvGrpSpPr>
              <a:grpSpLocks/>
            </p:cNvGrpSpPr>
            <p:nvPr/>
          </p:nvGrpSpPr>
          <p:grpSpPr bwMode="auto">
            <a:xfrm>
              <a:off x="1182" y="896"/>
              <a:ext cx="4424" cy="397"/>
              <a:chOff x="916" y="653"/>
              <a:chExt cx="3733" cy="615"/>
            </a:xfrm>
          </p:grpSpPr>
          <p:sp>
            <p:nvSpPr>
              <p:cNvPr id="290900" name="Rectangle 10"/>
              <p:cNvSpPr>
                <a:spLocks noChangeArrowheads="1"/>
              </p:cNvSpPr>
              <p:nvPr/>
            </p:nvSpPr>
            <p:spPr bwMode="auto">
              <a:xfrm>
                <a:off x="948" y="653"/>
                <a:ext cx="3669"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rPr>
                  <a:t>رتب الأمور</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endParaRPr>
              </a:p>
            </p:txBody>
          </p:sp>
          <p:sp>
            <p:nvSpPr>
              <p:cNvPr id="290901" name="Rectangle 46"/>
              <p:cNvSpPr>
                <a:spLocks noChangeArrowheads="1"/>
              </p:cNvSpPr>
              <p:nvPr/>
            </p:nvSpPr>
            <p:spPr bwMode="auto">
              <a:xfrm>
                <a:off x="916" y="653"/>
                <a:ext cx="3733" cy="615"/>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25" name="Group 49"/>
            <p:cNvGrpSpPr>
              <a:grpSpLocks/>
            </p:cNvGrpSpPr>
            <p:nvPr/>
          </p:nvGrpSpPr>
          <p:grpSpPr bwMode="auto">
            <a:xfrm>
              <a:off x="96" y="1293"/>
              <a:ext cx="1086" cy="465"/>
              <a:chOff x="0" y="1268"/>
              <a:chExt cx="916" cy="721"/>
            </a:xfrm>
          </p:grpSpPr>
          <p:sp>
            <p:nvSpPr>
              <p:cNvPr id="290898" name="Rectangle 12"/>
              <p:cNvSpPr>
                <a:spLocks noChangeArrowheads="1"/>
              </p:cNvSpPr>
              <p:nvPr/>
            </p:nvSpPr>
            <p:spPr bwMode="auto">
              <a:xfrm>
                <a:off x="32" y="1268"/>
                <a:ext cx="852" cy="7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rPr>
                  <a:t>امنع العقيدة الخاطئة</a:t>
                </a:r>
                <a:endParaRPr kumimoji="0" lang="en-US" altLang="zh-CN" sz="2200" b="0" i="0" u="none" strike="noStrike" kern="1200" cap="none" spc="0" normalizeH="0" baseline="0" noProof="0" dirty="0">
                  <a:ln>
                    <a:noFill/>
                  </a:ln>
                  <a:solidFill>
                    <a:srgbClr val="FFFFFF"/>
                  </a:solidFill>
                  <a:effectLst/>
                  <a:uLnTx/>
                  <a:uFillTx/>
                  <a:latin typeface="Arial Narrow" charset="0"/>
                  <a:ea typeface="SimSun" charset="0"/>
                  <a:cs typeface="SimSun" charset="0"/>
                </a:endParaRPr>
              </a:p>
            </p:txBody>
          </p:sp>
          <p:sp>
            <p:nvSpPr>
              <p:cNvPr id="290899" name="Rectangle 48"/>
              <p:cNvSpPr>
                <a:spLocks noChangeArrowheads="1"/>
              </p:cNvSpPr>
              <p:nvPr/>
            </p:nvSpPr>
            <p:spPr bwMode="auto">
              <a:xfrm>
                <a:off x="0" y="1268"/>
                <a:ext cx="916" cy="721"/>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26" name="Group 51"/>
            <p:cNvGrpSpPr>
              <a:grpSpLocks/>
            </p:cNvGrpSpPr>
            <p:nvPr/>
          </p:nvGrpSpPr>
          <p:grpSpPr bwMode="auto">
            <a:xfrm>
              <a:off x="1182" y="1293"/>
              <a:ext cx="4424" cy="465"/>
              <a:chOff x="916" y="1268"/>
              <a:chExt cx="3733" cy="721"/>
            </a:xfrm>
          </p:grpSpPr>
          <p:sp>
            <p:nvSpPr>
              <p:cNvPr id="290896" name="Rectangle 13"/>
              <p:cNvSpPr>
                <a:spLocks noChangeArrowheads="1"/>
              </p:cNvSpPr>
              <p:nvPr/>
            </p:nvSpPr>
            <p:spPr bwMode="auto">
              <a:xfrm>
                <a:off x="948" y="1268"/>
                <a:ext cx="3669" cy="7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rPr>
                  <a:t>طبق العقيدة الصحيحة</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endParaRPr>
              </a:p>
            </p:txBody>
          </p:sp>
          <p:sp>
            <p:nvSpPr>
              <p:cNvPr id="290897" name="Rectangle 50"/>
              <p:cNvSpPr>
                <a:spLocks noChangeArrowheads="1"/>
              </p:cNvSpPr>
              <p:nvPr/>
            </p:nvSpPr>
            <p:spPr bwMode="auto">
              <a:xfrm>
                <a:off x="916" y="1268"/>
                <a:ext cx="3733" cy="721"/>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27" name="Group 53"/>
            <p:cNvGrpSpPr>
              <a:grpSpLocks/>
            </p:cNvGrpSpPr>
            <p:nvPr/>
          </p:nvGrpSpPr>
          <p:grpSpPr bwMode="auto">
            <a:xfrm>
              <a:off x="96" y="1758"/>
              <a:ext cx="1086" cy="465"/>
              <a:chOff x="0" y="1989"/>
              <a:chExt cx="916" cy="721"/>
            </a:xfrm>
          </p:grpSpPr>
          <p:sp>
            <p:nvSpPr>
              <p:cNvPr id="290894" name="Rectangle 15"/>
              <p:cNvSpPr>
                <a:spLocks noChangeArrowheads="1"/>
              </p:cNvSpPr>
              <p:nvPr/>
            </p:nvSpPr>
            <p:spPr bwMode="auto">
              <a:xfrm>
                <a:off x="32" y="1989"/>
                <a:ext cx="852" cy="7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100" b="1" i="0" u="none" strike="noStrike" kern="1200" cap="none" spc="0" normalizeH="0" baseline="0" noProof="0">
                    <a:ln>
                      <a:noFill/>
                    </a:ln>
                    <a:solidFill>
                      <a:srgbClr val="FFFFFF"/>
                    </a:solidFill>
                    <a:effectLst/>
                    <a:uLnTx/>
                    <a:uFillTx/>
                    <a:latin typeface="Arial Narrow" charset="0"/>
                    <a:ea typeface="SimSun" charset="0"/>
                    <a:cs typeface="SimSun" charset="0"/>
                  </a:rPr>
                  <a:t>الشيوخ ضد المعلمين الكذبة</a:t>
                </a:r>
                <a:endParaRPr kumimoji="0" lang="en-US" altLang="zh-CN" sz="2100" b="0" i="0" u="none" strike="noStrike" kern="1200" cap="none" spc="0" normalizeH="0" baseline="0" noProof="0">
                  <a:ln>
                    <a:noFill/>
                  </a:ln>
                  <a:solidFill>
                    <a:srgbClr val="FFFFFF"/>
                  </a:solidFill>
                  <a:effectLst/>
                  <a:uLnTx/>
                  <a:uFillTx/>
                  <a:latin typeface="Arial Narrow" charset="0"/>
                  <a:ea typeface="SimSun" charset="0"/>
                  <a:cs typeface="SimSun" charset="0"/>
                </a:endParaRPr>
              </a:p>
            </p:txBody>
          </p:sp>
          <p:sp>
            <p:nvSpPr>
              <p:cNvPr id="290895" name="Rectangle 52"/>
              <p:cNvSpPr>
                <a:spLocks noChangeArrowheads="1"/>
              </p:cNvSpPr>
              <p:nvPr/>
            </p:nvSpPr>
            <p:spPr bwMode="auto">
              <a:xfrm>
                <a:off x="0" y="1989"/>
                <a:ext cx="916" cy="721"/>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28" name="Group 55"/>
            <p:cNvGrpSpPr>
              <a:grpSpLocks/>
            </p:cNvGrpSpPr>
            <p:nvPr/>
          </p:nvGrpSpPr>
          <p:grpSpPr bwMode="auto">
            <a:xfrm>
              <a:off x="1182" y="1758"/>
              <a:ext cx="2087" cy="465"/>
              <a:chOff x="916" y="1989"/>
              <a:chExt cx="1761" cy="721"/>
            </a:xfrm>
          </p:grpSpPr>
          <p:sp>
            <p:nvSpPr>
              <p:cNvPr id="290892" name="Rectangle 16"/>
              <p:cNvSpPr>
                <a:spLocks noChangeArrowheads="1"/>
              </p:cNvSpPr>
              <p:nvPr/>
            </p:nvSpPr>
            <p:spPr bwMode="auto">
              <a:xfrm>
                <a:off x="948" y="1989"/>
                <a:ext cx="1697" cy="7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rPr>
                  <a:t>سلوك            المجموعات المتنوعة</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endParaRPr>
              </a:p>
            </p:txBody>
          </p:sp>
          <p:sp>
            <p:nvSpPr>
              <p:cNvPr id="290893" name="Rectangle 54"/>
              <p:cNvSpPr>
                <a:spLocks noChangeArrowheads="1"/>
              </p:cNvSpPr>
              <p:nvPr/>
            </p:nvSpPr>
            <p:spPr bwMode="auto">
              <a:xfrm>
                <a:off x="916" y="1989"/>
                <a:ext cx="1761" cy="721"/>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29" name="Group 57"/>
            <p:cNvGrpSpPr>
              <a:grpSpLocks/>
            </p:cNvGrpSpPr>
            <p:nvPr/>
          </p:nvGrpSpPr>
          <p:grpSpPr bwMode="auto">
            <a:xfrm>
              <a:off x="3269" y="1758"/>
              <a:ext cx="2337" cy="465"/>
              <a:chOff x="2677" y="1989"/>
              <a:chExt cx="1972" cy="721"/>
            </a:xfrm>
          </p:grpSpPr>
          <p:sp>
            <p:nvSpPr>
              <p:cNvPr id="290890" name="Rectangle 17"/>
              <p:cNvSpPr>
                <a:spLocks noChangeArrowheads="1"/>
              </p:cNvSpPr>
              <p:nvPr/>
            </p:nvSpPr>
            <p:spPr bwMode="auto">
              <a:xfrm>
                <a:off x="2709" y="1989"/>
                <a:ext cx="1908" cy="721"/>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rPr>
                  <a:t>النعمة                   تقود إلى التقوى</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endParaRPr>
              </a:p>
            </p:txBody>
          </p:sp>
          <p:sp>
            <p:nvSpPr>
              <p:cNvPr id="290891" name="Rectangle 56"/>
              <p:cNvSpPr>
                <a:spLocks noChangeArrowheads="1"/>
              </p:cNvSpPr>
              <p:nvPr/>
            </p:nvSpPr>
            <p:spPr bwMode="auto">
              <a:xfrm>
                <a:off x="2677" y="1989"/>
                <a:ext cx="1972" cy="721"/>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30" name="Group 59"/>
            <p:cNvGrpSpPr>
              <a:grpSpLocks/>
            </p:cNvGrpSpPr>
            <p:nvPr/>
          </p:nvGrpSpPr>
          <p:grpSpPr bwMode="auto">
            <a:xfrm>
              <a:off x="96" y="2223"/>
              <a:ext cx="1086" cy="397"/>
              <a:chOff x="0" y="2710"/>
              <a:chExt cx="916" cy="615"/>
            </a:xfrm>
          </p:grpSpPr>
          <p:sp>
            <p:nvSpPr>
              <p:cNvPr id="290888" name="Rectangle 19"/>
              <p:cNvSpPr>
                <a:spLocks noChangeArrowheads="1"/>
              </p:cNvSpPr>
              <p:nvPr/>
            </p:nvSpPr>
            <p:spPr bwMode="auto">
              <a:xfrm>
                <a:off x="32" y="2710"/>
                <a:ext cx="852"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1</a:t>
                </a:r>
                <a:r>
                  <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  </a:t>
                </a:r>
              </a:p>
            </p:txBody>
          </p:sp>
          <p:sp>
            <p:nvSpPr>
              <p:cNvPr id="290889" name="Rectangle 58"/>
              <p:cNvSpPr>
                <a:spLocks noChangeArrowheads="1"/>
              </p:cNvSpPr>
              <p:nvPr/>
            </p:nvSpPr>
            <p:spPr bwMode="auto">
              <a:xfrm>
                <a:off x="0" y="2710"/>
                <a:ext cx="916" cy="615"/>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31" name="Group 61"/>
            <p:cNvGrpSpPr>
              <a:grpSpLocks/>
            </p:cNvGrpSpPr>
            <p:nvPr/>
          </p:nvGrpSpPr>
          <p:grpSpPr bwMode="auto">
            <a:xfrm>
              <a:off x="1182" y="2223"/>
              <a:ext cx="2087" cy="397"/>
              <a:chOff x="916" y="2710"/>
              <a:chExt cx="1761" cy="615"/>
            </a:xfrm>
          </p:grpSpPr>
          <p:sp>
            <p:nvSpPr>
              <p:cNvPr id="290886" name="Rectangle 20"/>
              <p:cNvSpPr>
                <a:spLocks noChangeArrowheads="1"/>
              </p:cNvSpPr>
              <p:nvPr/>
            </p:nvSpPr>
            <p:spPr bwMode="auto">
              <a:xfrm>
                <a:off x="948" y="2710"/>
                <a:ext cx="1697"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2: 1-10</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p:txBody>
          </p:sp>
          <p:sp>
            <p:nvSpPr>
              <p:cNvPr id="290887" name="Rectangle 60"/>
              <p:cNvSpPr>
                <a:spLocks noChangeArrowheads="1"/>
              </p:cNvSpPr>
              <p:nvPr/>
            </p:nvSpPr>
            <p:spPr bwMode="auto">
              <a:xfrm>
                <a:off x="916" y="2710"/>
                <a:ext cx="1761" cy="615"/>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32" name="Group 63"/>
            <p:cNvGrpSpPr>
              <a:grpSpLocks/>
            </p:cNvGrpSpPr>
            <p:nvPr/>
          </p:nvGrpSpPr>
          <p:grpSpPr bwMode="auto">
            <a:xfrm>
              <a:off x="3269" y="2223"/>
              <a:ext cx="2337" cy="397"/>
              <a:chOff x="2677" y="2710"/>
              <a:chExt cx="1972" cy="615"/>
            </a:xfrm>
          </p:grpSpPr>
          <p:sp>
            <p:nvSpPr>
              <p:cNvPr id="290884" name="Rectangle 21"/>
              <p:cNvSpPr>
                <a:spLocks noChangeArrowheads="1"/>
              </p:cNvSpPr>
              <p:nvPr/>
            </p:nvSpPr>
            <p:spPr bwMode="auto">
              <a:xfrm>
                <a:off x="2709" y="2710"/>
                <a:ext cx="1908"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 </a:t>
                </a: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2: 11-3: 15</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p:txBody>
          </p:sp>
          <p:sp>
            <p:nvSpPr>
              <p:cNvPr id="290885" name="Rectangle 62"/>
              <p:cNvSpPr>
                <a:spLocks noChangeArrowheads="1"/>
              </p:cNvSpPr>
              <p:nvPr/>
            </p:nvSpPr>
            <p:spPr bwMode="auto">
              <a:xfrm>
                <a:off x="2677" y="2710"/>
                <a:ext cx="1972" cy="615"/>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33" name="Group 65"/>
            <p:cNvGrpSpPr>
              <a:grpSpLocks/>
            </p:cNvGrpSpPr>
            <p:nvPr/>
          </p:nvGrpSpPr>
          <p:grpSpPr bwMode="auto">
            <a:xfrm>
              <a:off x="96" y="2620"/>
              <a:ext cx="1086" cy="397"/>
              <a:chOff x="0" y="3325"/>
              <a:chExt cx="916" cy="615"/>
            </a:xfrm>
          </p:grpSpPr>
          <p:sp>
            <p:nvSpPr>
              <p:cNvPr id="290882" name="Rectangle 23"/>
              <p:cNvSpPr>
                <a:spLocks noChangeArrowheads="1"/>
              </p:cNvSpPr>
              <p:nvPr/>
            </p:nvSpPr>
            <p:spPr bwMode="auto">
              <a:xfrm>
                <a:off x="32" y="3325"/>
                <a:ext cx="852"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rPr>
                  <a:t> </a:t>
                </a: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rPr>
                  <a:t>نظّم</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endParaRPr>
              </a:p>
            </p:txBody>
          </p:sp>
          <p:sp>
            <p:nvSpPr>
              <p:cNvPr id="290883" name="Rectangle 64"/>
              <p:cNvSpPr>
                <a:spLocks noChangeArrowheads="1"/>
              </p:cNvSpPr>
              <p:nvPr/>
            </p:nvSpPr>
            <p:spPr bwMode="auto">
              <a:xfrm>
                <a:off x="0" y="3325"/>
                <a:ext cx="916" cy="615"/>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34" name="Group 67"/>
            <p:cNvGrpSpPr>
              <a:grpSpLocks/>
            </p:cNvGrpSpPr>
            <p:nvPr/>
          </p:nvGrpSpPr>
          <p:grpSpPr bwMode="auto">
            <a:xfrm>
              <a:off x="1182" y="2620"/>
              <a:ext cx="2087" cy="397"/>
              <a:chOff x="916" y="3325"/>
              <a:chExt cx="1761" cy="615"/>
            </a:xfrm>
          </p:grpSpPr>
          <p:sp>
            <p:nvSpPr>
              <p:cNvPr id="290880" name="Rectangle 24"/>
              <p:cNvSpPr>
                <a:spLocks noChangeArrowheads="1"/>
              </p:cNvSpPr>
              <p:nvPr/>
            </p:nvSpPr>
            <p:spPr bwMode="auto">
              <a:xfrm>
                <a:off x="948" y="3325"/>
                <a:ext cx="1697"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rPr>
                  <a:t>علّم</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endParaRPr>
              </a:p>
            </p:txBody>
          </p:sp>
          <p:sp>
            <p:nvSpPr>
              <p:cNvPr id="290881" name="Rectangle 66"/>
              <p:cNvSpPr>
                <a:spLocks noChangeArrowheads="1"/>
              </p:cNvSpPr>
              <p:nvPr/>
            </p:nvSpPr>
            <p:spPr bwMode="auto">
              <a:xfrm>
                <a:off x="916" y="3325"/>
                <a:ext cx="1761" cy="615"/>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35" name="Group 69"/>
            <p:cNvGrpSpPr>
              <a:grpSpLocks/>
            </p:cNvGrpSpPr>
            <p:nvPr/>
          </p:nvGrpSpPr>
          <p:grpSpPr bwMode="auto">
            <a:xfrm>
              <a:off x="3269" y="2620"/>
              <a:ext cx="2337" cy="397"/>
              <a:chOff x="2677" y="3325"/>
              <a:chExt cx="1972" cy="615"/>
            </a:xfrm>
          </p:grpSpPr>
          <p:sp>
            <p:nvSpPr>
              <p:cNvPr id="290878" name="Rectangle 25"/>
              <p:cNvSpPr>
                <a:spLocks noChangeArrowheads="1"/>
              </p:cNvSpPr>
              <p:nvPr/>
            </p:nvSpPr>
            <p:spPr bwMode="auto">
              <a:xfrm>
                <a:off x="2709" y="3325"/>
                <a:ext cx="1908"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rPr>
                  <a:t> </a:t>
                </a: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rPr>
                  <a:t>النعمة</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endParaRPr>
              </a:p>
            </p:txBody>
          </p:sp>
          <p:sp>
            <p:nvSpPr>
              <p:cNvPr id="290879" name="Rectangle 68"/>
              <p:cNvSpPr>
                <a:spLocks noChangeArrowheads="1"/>
              </p:cNvSpPr>
              <p:nvPr/>
            </p:nvSpPr>
            <p:spPr bwMode="auto">
              <a:xfrm>
                <a:off x="2677" y="3325"/>
                <a:ext cx="1972" cy="615"/>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36" name="Group 71"/>
            <p:cNvGrpSpPr>
              <a:grpSpLocks/>
            </p:cNvGrpSpPr>
            <p:nvPr/>
          </p:nvGrpSpPr>
          <p:grpSpPr bwMode="auto">
            <a:xfrm>
              <a:off x="96" y="3017"/>
              <a:ext cx="656" cy="509"/>
              <a:chOff x="0" y="3940"/>
              <a:chExt cx="554" cy="788"/>
            </a:xfrm>
          </p:grpSpPr>
          <p:sp>
            <p:nvSpPr>
              <p:cNvPr id="290876" name="Rectangle 27"/>
              <p:cNvSpPr>
                <a:spLocks noChangeArrowheads="1"/>
              </p:cNvSpPr>
              <p:nvPr/>
            </p:nvSpPr>
            <p:spPr bwMode="auto">
              <a:xfrm>
                <a:off x="32" y="3940"/>
                <a:ext cx="522" cy="7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الحق يقود إلى التقوى</a:t>
                </a:r>
                <a:endParaRPr kumimoji="0" lang="en-US"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1: 1-4</a:t>
                </a:r>
                <a:endParaRPr kumimoji="0" lang="en-US"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p:txBody>
          </p:sp>
          <p:sp>
            <p:nvSpPr>
              <p:cNvPr id="290877" name="Rectangle 70"/>
              <p:cNvSpPr>
                <a:spLocks noChangeArrowheads="1"/>
              </p:cNvSpPr>
              <p:nvPr/>
            </p:nvSpPr>
            <p:spPr bwMode="auto">
              <a:xfrm>
                <a:off x="0" y="3940"/>
                <a:ext cx="536" cy="788"/>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37" name="Group 73"/>
            <p:cNvGrpSpPr>
              <a:grpSpLocks/>
            </p:cNvGrpSpPr>
            <p:nvPr/>
          </p:nvGrpSpPr>
          <p:grpSpPr bwMode="auto">
            <a:xfrm>
              <a:off x="731" y="3017"/>
              <a:ext cx="451" cy="509"/>
              <a:chOff x="536" y="3940"/>
              <a:chExt cx="380" cy="788"/>
            </a:xfrm>
          </p:grpSpPr>
          <p:sp>
            <p:nvSpPr>
              <p:cNvPr id="290874" name="Rectangle 28"/>
              <p:cNvSpPr>
                <a:spLocks noChangeArrowheads="1"/>
              </p:cNvSpPr>
              <p:nvPr/>
            </p:nvSpPr>
            <p:spPr bwMode="auto">
              <a:xfrm>
                <a:off x="568" y="3940"/>
                <a:ext cx="316" cy="7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الشيوخ 1: 5-16</a:t>
                </a:r>
                <a:endParaRPr kumimoji="0" lang="en-US"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p:txBody>
          </p:sp>
          <p:sp>
            <p:nvSpPr>
              <p:cNvPr id="290875" name="Rectangle 72"/>
              <p:cNvSpPr>
                <a:spLocks noChangeArrowheads="1"/>
              </p:cNvSpPr>
              <p:nvPr/>
            </p:nvSpPr>
            <p:spPr bwMode="auto">
              <a:xfrm>
                <a:off x="536" y="3940"/>
                <a:ext cx="380" cy="788"/>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38" name="Group 75"/>
            <p:cNvGrpSpPr>
              <a:grpSpLocks/>
            </p:cNvGrpSpPr>
            <p:nvPr/>
          </p:nvGrpSpPr>
          <p:grpSpPr bwMode="auto">
            <a:xfrm>
              <a:off x="1182" y="3017"/>
              <a:ext cx="353" cy="509"/>
              <a:chOff x="916" y="3940"/>
              <a:chExt cx="298" cy="788"/>
            </a:xfrm>
          </p:grpSpPr>
          <p:sp>
            <p:nvSpPr>
              <p:cNvPr id="290872" name="Rectangle 29"/>
              <p:cNvSpPr>
                <a:spLocks noChangeArrowheads="1"/>
              </p:cNvSpPr>
              <p:nvPr/>
            </p:nvSpPr>
            <p:spPr bwMode="auto">
              <a:xfrm>
                <a:off x="924" y="3940"/>
                <a:ext cx="258" cy="7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الأشياخ</a:t>
                </a:r>
                <a:endParaRPr kumimoji="0" lang="en-US"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2: 1-2</a:t>
                </a:r>
                <a:endParaRPr kumimoji="0" lang="en-US"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p:txBody>
          </p:sp>
          <p:sp>
            <p:nvSpPr>
              <p:cNvPr id="290873" name="Rectangle 74"/>
              <p:cNvSpPr>
                <a:spLocks noChangeArrowheads="1"/>
              </p:cNvSpPr>
              <p:nvPr/>
            </p:nvSpPr>
            <p:spPr bwMode="auto">
              <a:xfrm>
                <a:off x="916" y="3940"/>
                <a:ext cx="298" cy="788"/>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39" name="Group 77"/>
            <p:cNvGrpSpPr>
              <a:grpSpLocks/>
            </p:cNvGrpSpPr>
            <p:nvPr/>
          </p:nvGrpSpPr>
          <p:grpSpPr bwMode="auto">
            <a:xfrm>
              <a:off x="1535" y="3017"/>
              <a:ext cx="438" cy="509"/>
              <a:chOff x="1214" y="3940"/>
              <a:chExt cx="370" cy="788"/>
            </a:xfrm>
          </p:grpSpPr>
          <p:sp>
            <p:nvSpPr>
              <p:cNvPr id="290870" name="Rectangle 30"/>
              <p:cNvSpPr>
                <a:spLocks noChangeArrowheads="1"/>
              </p:cNvSpPr>
              <p:nvPr/>
            </p:nvSpPr>
            <p:spPr bwMode="auto">
              <a:xfrm>
                <a:off x="1246" y="3940"/>
                <a:ext cx="306" cy="7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العجائز</a:t>
                </a:r>
                <a:endParaRPr kumimoji="0" lang="en-US"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2: 4-5</a:t>
                </a:r>
                <a:endParaRPr kumimoji="0" lang="en-US"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p:txBody>
          </p:sp>
          <p:sp>
            <p:nvSpPr>
              <p:cNvPr id="290871" name="Rectangle 76"/>
              <p:cNvSpPr>
                <a:spLocks noChangeArrowheads="1"/>
              </p:cNvSpPr>
              <p:nvPr/>
            </p:nvSpPr>
            <p:spPr bwMode="auto">
              <a:xfrm>
                <a:off x="1214" y="3940"/>
                <a:ext cx="370" cy="788"/>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40" name="Group 79"/>
            <p:cNvGrpSpPr>
              <a:grpSpLocks/>
            </p:cNvGrpSpPr>
            <p:nvPr/>
          </p:nvGrpSpPr>
          <p:grpSpPr bwMode="auto">
            <a:xfrm>
              <a:off x="1973" y="3017"/>
              <a:ext cx="460" cy="509"/>
              <a:chOff x="1584" y="3940"/>
              <a:chExt cx="388" cy="788"/>
            </a:xfrm>
          </p:grpSpPr>
          <p:sp>
            <p:nvSpPr>
              <p:cNvPr id="290868" name="Rectangle 31"/>
              <p:cNvSpPr>
                <a:spLocks noChangeArrowheads="1"/>
              </p:cNvSpPr>
              <p:nvPr/>
            </p:nvSpPr>
            <p:spPr bwMode="auto">
              <a:xfrm>
                <a:off x="1616" y="3940"/>
                <a:ext cx="324" cy="7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الحدثات</a:t>
                </a:r>
                <a:endParaRPr kumimoji="0" lang="en-US"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2: 4-5</a:t>
                </a:r>
                <a:endParaRPr kumimoji="0" lang="en-US"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p:txBody>
          </p:sp>
          <p:sp>
            <p:nvSpPr>
              <p:cNvPr id="290869" name="Rectangle 78"/>
              <p:cNvSpPr>
                <a:spLocks noChangeArrowheads="1"/>
              </p:cNvSpPr>
              <p:nvPr/>
            </p:nvSpPr>
            <p:spPr bwMode="auto">
              <a:xfrm>
                <a:off x="1584" y="3940"/>
                <a:ext cx="388" cy="788"/>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41" name="Group 81"/>
            <p:cNvGrpSpPr>
              <a:grpSpLocks/>
            </p:cNvGrpSpPr>
            <p:nvPr/>
          </p:nvGrpSpPr>
          <p:grpSpPr bwMode="auto">
            <a:xfrm>
              <a:off x="2433" y="3017"/>
              <a:ext cx="460" cy="509"/>
              <a:chOff x="1972" y="3940"/>
              <a:chExt cx="388" cy="788"/>
            </a:xfrm>
          </p:grpSpPr>
          <p:sp>
            <p:nvSpPr>
              <p:cNvPr id="290866" name="Rectangle 32"/>
              <p:cNvSpPr>
                <a:spLocks noChangeArrowheads="1"/>
              </p:cNvSpPr>
              <p:nvPr/>
            </p:nvSpPr>
            <p:spPr bwMode="auto">
              <a:xfrm>
                <a:off x="2004" y="3940"/>
                <a:ext cx="324" cy="7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الشباب</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2: 6-8</a:t>
                </a:r>
                <a:endParaRPr kumimoji="0" lang="en-US"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p:txBody>
          </p:sp>
          <p:sp>
            <p:nvSpPr>
              <p:cNvPr id="290867" name="Rectangle 80"/>
              <p:cNvSpPr>
                <a:spLocks noChangeArrowheads="1"/>
              </p:cNvSpPr>
              <p:nvPr/>
            </p:nvSpPr>
            <p:spPr bwMode="auto">
              <a:xfrm>
                <a:off x="1972" y="3940"/>
                <a:ext cx="388" cy="788"/>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42" name="Group 83"/>
            <p:cNvGrpSpPr>
              <a:grpSpLocks/>
            </p:cNvGrpSpPr>
            <p:nvPr/>
          </p:nvGrpSpPr>
          <p:grpSpPr bwMode="auto">
            <a:xfrm>
              <a:off x="2893" y="3017"/>
              <a:ext cx="376" cy="509"/>
              <a:chOff x="2360" y="3940"/>
              <a:chExt cx="317" cy="788"/>
            </a:xfrm>
          </p:grpSpPr>
          <p:sp>
            <p:nvSpPr>
              <p:cNvPr id="290864" name="Rectangle 33"/>
              <p:cNvSpPr>
                <a:spLocks noChangeArrowheads="1"/>
              </p:cNvSpPr>
              <p:nvPr/>
            </p:nvSpPr>
            <p:spPr bwMode="auto">
              <a:xfrm>
                <a:off x="2392" y="3940"/>
                <a:ext cx="253" cy="7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العبيد</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2: 9-10</a:t>
                </a:r>
                <a:endParaRPr kumimoji="0" lang="en-US"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p:txBody>
          </p:sp>
          <p:sp>
            <p:nvSpPr>
              <p:cNvPr id="290865" name="Rectangle 82"/>
              <p:cNvSpPr>
                <a:spLocks noChangeArrowheads="1"/>
              </p:cNvSpPr>
              <p:nvPr/>
            </p:nvSpPr>
            <p:spPr bwMode="auto">
              <a:xfrm>
                <a:off x="2360" y="3940"/>
                <a:ext cx="317" cy="788"/>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43" name="Group 85"/>
            <p:cNvGrpSpPr>
              <a:grpSpLocks/>
            </p:cNvGrpSpPr>
            <p:nvPr/>
          </p:nvGrpSpPr>
          <p:grpSpPr bwMode="auto">
            <a:xfrm>
              <a:off x="3269" y="3017"/>
              <a:ext cx="469" cy="509"/>
              <a:chOff x="2677" y="3940"/>
              <a:chExt cx="396" cy="788"/>
            </a:xfrm>
          </p:grpSpPr>
          <p:sp>
            <p:nvSpPr>
              <p:cNvPr id="290862" name="Rectangle 34"/>
              <p:cNvSpPr>
                <a:spLocks noChangeArrowheads="1"/>
              </p:cNvSpPr>
              <p:nvPr/>
            </p:nvSpPr>
            <p:spPr bwMode="auto">
              <a:xfrm>
                <a:off x="2709" y="3940"/>
                <a:ext cx="332" cy="7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يعلم</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2: 11-15</a:t>
                </a:r>
                <a:endParaRPr kumimoji="0" lang="en-US"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p:txBody>
          </p:sp>
          <p:sp>
            <p:nvSpPr>
              <p:cNvPr id="290863" name="Rectangle 84"/>
              <p:cNvSpPr>
                <a:spLocks noChangeArrowheads="1"/>
              </p:cNvSpPr>
              <p:nvPr/>
            </p:nvSpPr>
            <p:spPr bwMode="auto">
              <a:xfrm>
                <a:off x="2677" y="3940"/>
                <a:ext cx="396" cy="788"/>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44" name="Group 87"/>
            <p:cNvGrpSpPr>
              <a:grpSpLocks/>
            </p:cNvGrpSpPr>
            <p:nvPr/>
          </p:nvGrpSpPr>
          <p:grpSpPr bwMode="auto">
            <a:xfrm>
              <a:off x="3738" y="3017"/>
              <a:ext cx="535" cy="509"/>
              <a:chOff x="3073" y="3940"/>
              <a:chExt cx="451" cy="788"/>
            </a:xfrm>
          </p:grpSpPr>
          <p:sp>
            <p:nvSpPr>
              <p:cNvPr id="290860" name="Rectangle 35"/>
              <p:cNvSpPr>
                <a:spLocks noChangeArrowheads="1"/>
              </p:cNvSpPr>
              <p:nvPr/>
            </p:nvSpPr>
            <p:spPr bwMode="auto">
              <a:xfrm>
                <a:off x="3105" y="3940"/>
                <a:ext cx="387" cy="7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يقوي</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 3: 1-2</a:t>
                </a:r>
                <a:endParaRPr kumimoji="0" lang="en-US"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p:txBody>
          </p:sp>
          <p:sp>
            <p:nvSpPr>
              <p:cNvPr id="290861" name="Rectangle 86"/>
              <p:cNvSpPr>
                <a:spLocks noChangeArrowheads="1"/>
              </p:cNvSpPr>
              <p:nvPr/>
            </p:nvSpPr>
            <p:spPr bwMode="auto">
              <a:xfrm>
                <a:off x="3073" y="3940"/>
                <a:ext cx="451" cy="788"/>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45" name="Group 89"/>
            <p:cNvGrpSpPr>
              <a:grpSpLocks/>
            </p:cNvGrpSpPr>
            <p:nvPr/>
          </p:nvGrpSpPr>
          <p:grpSpPr bwMode="auto">
            <a:xfrm>
              <a:off x="4273" y="3017"/>
              <a:ext cx="491" cy="509"/>
              <a:chOff x="3524" y="3940"/>
              <a:chExt cx="414" cy="788"/>
            </a:xfrm>
          </p:grpSpPr>
          <p:sp>
            <p:nvSpPr>
              <p:cNvPr id="290858" name="Rectangle 36"/>
              <p:cNvSpPr>
                <a:spLocks noChangeArrowheads="1"/>
              </p:cNvSpPr>
              <p:nvPr/>
            </p:nvSpPr>
            <p:spPr bwMode="auto">
              <a:xfrm>
                <a:off x="3556" y="3940"/>
                <a:ext cx="350" cy="7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يحفز</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3: 3-8</a:t>
                </a:r>
                <a:endParaRPr kumimoji="0" lang="en-US"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p:txBody>
          </p:sp>
          <p:sp>
            <p:nvSpPr>
              <p:cNvPr id="290859" name="Rectangle 88"/>
              <p:cNvSpPr>
                <a:spLocks noChangeArrowheads="1"/>
              </p:cNvSpPr>
              <p:nvPr/>
            </p:nvSpPr>
            <p:spPr bwMode="auto">
              <a:xfrm>
                <a:off x="3524" y="3940"/>
                <a:ext cx="414" cy="788"/>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46" name="Group 91"/>
            <p:cNvGrpSpPr>
              <a:grpSpLocks/>
            </p:cNvGrpSpPr>
            <p:nvPr/>
          </p:nvGrpSpPr>
          <p:grpSpPr bwMode="auto">
            <a:xfrm>
              <a:off x="4740" y="3017"/>
              <a:ext cx="454" cy="509"/>
              <a:chOff x="3917" y="3940"/>
              <a:chExt cx="383" cy="788"/>
            </a:xfrm>
          </p:grpSpPr>
          <p:sp>
            <p:nvSpPr>
              <p:cNvPr id="290856" name="Rectangle 37"/>
              <p:cNvSpPr>
                <a:spLocks noChangeArrowheads="1"/>
              </p:cNvSpPr>
              <p:nvPr/>
            </p:nvSpPr>
            <p:spPr bwMode="auto">
              <a:xfrm>
                <a:off x="3917" y="3940"/>
                <a:ext cx="380" cy="7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يحمي</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3: 9-11</a:t>
                </a:r>
                <a:endParaRPr kumimoji="0" lang="en-US"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p:txBody>
          </p:sp>
          <p:sp>
            <p:nvSpPr>
              <p:cNvPr id="290857" name="Rectangle 90"/>
              <p:cNvSpPr>
                <a:spLocks noChangeArrowheads="1"/>
              </p:cNvSpPr>
              <p:nvPr/>
            </p:nvSpPr>
            <p:spPr bwMode="auto">
              <a:xfrm>
                <a:off x="3938" y="3940"/>
                <a:ext cx="362" cy="788"/>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47" name="Group 93"/>
            <p:cNvGrpSpPr>
              <a:grpSpLocks/>
            </p:cNvGrpSpPr>
            <p:nvPr/>
          </p:nvGrpSpPr>
          <p:grpSpPr bwMode="auto">
            <a:xfrm>
              <a:off x="5193" y="3017"/>
              <a:ext cx="413" cy="509"/>
              <a:chOff x="4300" y="3940"/>
              <a:chExt cx="349" cy="788"/>
            </a:xfrm>
          </p:grpSpPr>
          <p:sp>
            <p:nvSpPr>
              <p:cNvPr id="290854" name="Rectangle 38"/>
              <p:cNvSpPr>
                <a:spLocks noChangeArrowheads="1"/>
              </p:cNvSpPr>
              <p:nvPr/>
            </p:nvSpPr>
            <p:spPr bwMode="auto">
              <a:xfrm>
                <a:off x="4332" y="3940"/>
                <a:ext cx="285" cy="78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يربط</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3: 12-15</a:t>
                </a:r>
                <a:endParaRPr kumimoji="0" lang="en-US" altLang="zh-CN" sz="16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p:txBody>
          </p:sp>
          <p:sp>
            <p:nvSpPr>
              <p:cNvPr id="290855" name="Rectangle 92"/>
              <p:cNvSpPr>
                <a:spLocks noChangeArrowheads="1"/>
              </p:cNvSpPr>
              <p:nvPr/>
            </p:nvSpPr>
            <p:spPr bwMode="auto">
              <a:xfrm>
                <a:off x="4300" y="3940"/>
                <a:ext cx="349" cy="788"/>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48" name="Group 97"/>
            <p:cNvGrpSpPr>
              <a:grpSpLocks/>
            </p:cNvGrpSpPr>
            <p:nvPr/>
          </p:nvGrpSpPr>
          <p:grpSpPr bwMode="auto">
            <a:xfrm>
              <a:off x="96" y="3526"/>
              <a:ext cx="5499" cy="397"/>
              <a:chOff x="0" y="4728"/>
              <a:chExt cx="6161" cy="615"/>
            </a:xfrm>
          </p:grpSpPr>
          <p:sp>
            <p:nvSpPr>
              <p:cNvPr id="290852" name="Rectangle 40"/>
              <p:cNvSpPr>
                <a:spLocks noChangeArrowheads="1"/>
              </p:cNvSpPr>
              <p:nvPr/>
            </p:nvSpPr>
            <p:spPr bwMode="auto">
              <a:xfrm>
                <a:off x="32" y="4728"/>
                <a:ext cx="6097"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rPr>
                  <a:t>آسيا الصغرى إلى كريت</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endParaRPr>
              </a:p>
            </p:txBody>
          </p:sp>
          <p:sp>
            <p:nvSpPr>
              <p:cNvPr id="290853" name="Rectangle 96"/>
              <p:cNvSpPr>
                <a:spLocks noChangeArrowheads="1"/>
              </p:cNvSpPr>
              <p:nvPr/>
            </p:nvSpPr>
            <p:spPr bwMode="auto">
              <a:xfrm>
                <a:off x="0" y="4728"/>
                <a:ext cx="6161" cy="615"/>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nvGrpSpPr>
            <p:cNvPr id="290849" name="Group 99"/>
            <p:cNvGrpSpPr>
              <a:grpSpLocks/>
            </p:cNvGrpSpPr>
            <p:nvPr/>
          </p:nvGrpSpPr>
          <p:grpSpPr bwMode="auto">
            <a:xfrm>
              <a:off x="96" y="3923"/>
              <a:ext cx="5499" cy="397"/>
              <a:chOff x="0" y="5343"/>
              <a:chExt cx="6161" cy="615"/>
            </a:xfrm>
          </p:grpSpPr>
          <p:sp>
            <p:nvSpPr>
              <p:cNvPr id="290850" name="Rectangle 41"/>
              <p:cNvSpPr>
                <a:spLocks noChangeArrowheads="1"/>
              </p:cNvSpPr>
              <p:nvPr/>
            </p:nvSpPr>
            <p:spPr bwMode="auto">
              <a:xfrm>
                <a:off x="32" y="5343"/>
                <a:ext cx="6097"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صيف 66 م</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p:txBody>
          </p:sp>
          <p:sp>
            <p:nvSpPr>
              <p:cNvPr id="290851" name="Rectangle 98"/>
              <p:cNvSpPr>
                <a:spLocks noChangeArrowheads="1"/>
              </p:cNvSpPr>
              <p:nvPr/>
            </p:nvSpPr>
            <p:spPr bwMode="auto">
              <a:xfrm>
                <a:off x="0" y="5343"/>
                <a:ext cx="6161" cy="615"/>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pSp>
      </p:grpSp>
      <p:sp>
        <p:nvSpPr>
          <p:cNvPr id="290821" name="Text Box 191"/>
          <p:cNvSpPr txBox="1">
            <a:spLocks noChangeArrowheads="1"/>
          </p:cNvSpPr>
          <p:nvPr/>
        </p:nvSpPr>
        <p:spPr bwMode="auto">
          <a:xfrm>
            <a:off x="8311155" y="152400"/>
            <a:ext cx="665567"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241</a:t>
            </a: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176" name="WordArt 190">
            <a:extLst>
              <a:ext uri="{FF2B5EF4-FFF2-40B4-BE49-F238E27FC236}">
                <a16:creationId xmlns:a16="http://schemas.microsoft.com/office/drawing/2014/main" id="{5FD29C64-3B0C-1346-BC5D-93FABF2FBA17}"/>
              </a:ext>
            </a:extLst>
          </p:cNvPr>
          <p:cNvSpPr>
            <a:spLocks noChangeArrowheads="1" noChangeShapeType="1" noTextEdit="1"/>
          </p:cNvSpPr>
          <p:nvPr/>
        </p:nvSpPr>
        <p:spPr bwMode="auto">
          <a:xfrm>
            <a:off x="76200" y="-228600"/>
            <a:ext cx="1831504" cy="1828800"/>
          </a:xfrm>
          <a:prstGeom prst="rect">
            <a:avLst/>
          </a:prstGeom>
        </p:spPr>
        <p:txBody>
          <a:bodyPr wrap="none" fromWordArt="1">
            <a:prstTxWarp prst="textSlantUp">
              <a:avLst>
                <a:gd name="adj" fmla="val 32056"/>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3600" b="0" i="0" u="none" strike="noStrike" kern="10" cap="none" spc="0" normalizeH="0" baseline="0" noProof="0">
                <a:ln w="9525" cap="sq">
                  <a:solidFill>
                    <a:srgbClr val="000000"/>
                  </a:solidFill>
                  <a:round/>
                  <a:headEnd type="none" w="sm" len="sm"/>
                  <a:tailEnd type="none" w="sm" len="sm"/>
                </a:ln>
                <a:solidFill>
                  <a:srgbClr val="E9E2B6"/>
                </a:solidFill>
                <a:effectLst>
                  <a:outerShdw blurRad="63500" dist="53882" dir="2700000" algn="ctr" rotWithShape="0">
                    <a:srgbClr val="000000">
                      <a:alpha val="80000"/>
                    </a:srgbClr>
                  </a:outerShdw>
                </a:effectLst>
                <a:uLnTx/>
                <a:uFillTx/>
                <a:latin typeface="Impact"/>
                <a:ea typeface="Impact"/>
                <a:cs typeface="Impact"/>
              </a:rPr>
              <a:t>تيطس</a:t>
            </a:r>
            <a:endParaRPr kumimoji="0" lang="en-US" sz="3600" b="0" i="0" u="none" strike="noStrike" kern="10" cap="none" spc="0" normalizeH="0" baseline="0" noProof="0">
              <a:ln w="9525" cap="sq">
                <a:solidFill>
                  <a:srgbClr val="000000"/>
                </a:solidFill>
                <a:round/>
                <a:headEnd type="none" w="sm" len="sm"/>
                <a:tailEnd type="none" w="sm" len="sm"/>
              </a:ln>
              <a:solidFill>
                <a:srgbClr val="E9E2B6"/>
              </a:solidFill>
              <a:effectLst>
                <a:outerShdw blurRad="63500" dist="53882" dir="2700000" algn="ctr" rotWithShape="0">
                  <a:srgbClr val="000000">
                    <a:alpha val="80000"/>
                  </a:srgbClr>
                </a:outerShdw>
              </a:effectLst>
              <a:uLnTx/>
              <a:uFillTx/>
              <a:latin typeface="Impact"/>
              <a:ea typeface="Impact"/>
              <a:cs typeface="Impact"/>
            </a:endParaRPr>
          </a:p>
        </p:txBody>
      </p:sp>
    </p:spTree>
    <p:extLst>
      <p:ext uri="{BB962C8B-B14F-4D97-AF65-F5344CB8AC3E}">
        <p14:creationId xmlns:p14="http://schemas.microsoft.com/office/powerpoint/2010/main" val="330709077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5" presetClass="entr" presetSubtype="0" fill="hold" grpId="0" nodeType="clickEffect">
                                  <p:stCondLst>
                                    <p:cond delay="0"/>
                                  </p:stCondLst>
                                  <p:childTnLst>
                                    <p:set>
                                      <p:cBhvr>
                                        <p:cTn id="6" dur="1" fill="hold">
                                          <p:stCondLst>
                                            <p:cond delay="0"/>
                                          </p:stCondLst>
                                        </p:cTn>
                                        <p:tgtEl>
                                          <p:spTgt spid="176"/>
                                        </p:tgtEl>
                                        <p:attrNameLst>
                                          <p:attrName>style.visibility</p:attrName>
                                        </p:attrNameLst>
                                      </p:cBhvr>
                                      <p:to>
                                        <p:strVal val="visible"/>
                                      </p:to>
                                    </p:set>
                                    <p:anim calcmode="lin" valueType="num">
                                      <p:cBhvr>
                                        <p:cTn id="7" dur="1000" fill="hold"/>
                                        <p:tgtEl>
                                          <p:spTgt spid="176"/>
                                        </p:tgtEl>
                                        <p:attrNameLst>
                                          <p:attrName>ppt_w</p:attrName>
                                        </p:attrNameLst>
                                      </p:cBhvr>
                                      <p:tavLst>
                                        <p:tav tm="0">
                                          <p:val>
                                            <p:strVal val="#ppt_w*0.70"/>
                                          </p:val>
                                        </p:tav>
                                        <p:tav tm="100000">
                                          <p:val>
                                            <p:strVal val="#ppt_w"/>
                                          </p:val>
                                        </p:tav>
                                      </p:tavLst>
                                    </p:anim>
                                    <p:anim calcmode="lin" valueType="num">
                                      <p:cBhvr>
                                        <p:cTn id="8" dur="1000" fill="hold"/>
                                        <p:tgtEl>
                                          <p:spTgt spid="176"/>
                                        </p:tgtEl>
                                        <p:attrNameLst>
                                          <p:attrName>ppt_h</p:attrName>
                                        </p:attrNameLst>
                                      </p:cBhvr>
                                      <p:tavLst>
                                        <p:tav tm="0">
                                          <p:val>
                                            <p:strVal val="#ppt_h"/>
                                          </p:val>
                                        </p:tav>
                                        <p:tav tm="100000">
                                          <p:val>
                                            <p:strVal val="#ppt_h"/>
                                          </p:val>
                                        </p:tav>
                                      </p:tavLst>
                                    </p:anim>
                                    <p:animEffect transition="in" filter="fade">
                                      <p:cBhvr>
                                        <p:cTn id="9" dur="1000"/>
                                        <p:tgtEl>
                                          <p:spTgt spid="17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6" grpId="0"/>
    </p:bldLst>
  </p:timing>
</p:sld>
</file>

<file path=ppt/slides/slide332.xml><?xml version="1.0" encoding="utf-8"?>
<p:sld xmlns:a="http://schemas.openxmlformats.org/drawingml/2006/main" xmlns:r="http://schemas.openxmlformats.org/officeDocument/2006/relationships" xmlns:p="http://schemas.openxmlformats.org/presentationml/2006/main" showMasterSp="0">
  <p:cSld>
    <p:bg>
      <p:bgPr>
        <a:solidFill>
          <a:srgbClr val="FFFFFF">
            <a:alpha val="0"/>
          </a:srgbClr>
        </a:solidFill>
        <a:effectLst/>
      </p:bgPr>
    </p:bg>
    <p:spTree>
      <p:nvGrpSpPr>
        <p:cNvPr id="1" name=""/>
        <p:cNvGrpSpPr/>
        <p:nvPr/>
      </p:nvGrpSpPr>
      <p:grpSpPr>
        <a:xfrm>
          <a:off x="0" y="0"/>
          <a:ext cx="0" cy="0"/>
          <a:chOff x="0" y="0"/>
          <a:chExt cx="0" cy="0"/>
        </a:xfrm>
      </p:grpSpPr>
      <p:pic>
        <p:nvPicPr>
          <p:cNvPr id="3" name="Picture 2"/>
          <p:cNvPicPr/>
          <p:nvPr/>
        </p:nvPicPr>
        <p:blipFill rotWithShape="1">
          <a:blip r:embed="rId3" cstate="screen">
            <a:extLst>
              <a:ext uri="{28A0092B-C50C-407E-A947-70E740481C1C}">
                <a14:useLocalDpi xmlns:a14="http://schemas.microsoft.com/office/drawing/2010/main"/>
              </a:ext>
            </a:extLst>
          </a:blip>
          <a:srcRect l="5532" t="32002" r="5754" b="7686"/>
          <a:stretch/>
        </p:blipFill>
        <p:spPr bwMode="auto">
          <a:xfrm>
            <a:off x="2538429" y="428165"/>
            <a:ext cx="6699261" cy="6450657"/>
          </a:xfrm>
          <a:prstGeom prst="rect">
            <a:avLst/>
          </a:prstGeom>
          <a:noFill/>
          <a:ln>
            <a:noFill/>
          </a:ln>
        </p:spPr>
      </p:pic>
      <p:sp>
        <p:nvSpPr>
          <p:cNvPr id="4" name="Rectangle 3"/>
          <p:cNvSpPr txBox="1">
            <a:spLocks noChangeArrowheads="1"/>
          </p:cNvSpPr>
          <p:nvPr/>
        </p:nvSpPr>
        <p:spPr bwMode="auto">
          <a:xfrm>
            <a:off x="0" y="6335106"/>
            <a:ext cx="9144000" cy="522894"/>
          </a:xfrm>
          <a:prstGeom prst="rect">
            <a:avLst/>
          </a:prstGeom>
          <a:solidFill>
            <a:schemeClr val="tx1"/>
          </a:solidFill>
          <a:ln>
            <a:noFill/>
          </a:ln>
          <a:effectLst>
            <a:outerShdw blurRad="63500" dist="35921" dir="2700000" algn="ctr" rotWithShape="0">
              <a:srgbClr val="808080">
                <a:alpha val="74998"/>
              </a:srgbClr>
            </a:outerShdw>
          </a:effectLst>
          <a:extLs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1" u="none" strike="noStrike" kern="0" cap="none" spc="0" normalizeH="0" baseline="0" noProof="0">
                <a:ln>
                  <a:noFill/>
                </a:ln>
                <a:solidFill>
                  <a:srgbClr val="FFFFFF"/>
                </a:solidFill>
                <a:effectLst>
                  <a:outerShdw blurRad="38100" dist="38100" dir="2700000" algn="tl">
                    <a:srgbClr val="000000">
                      <a:alpha val="43137"/>
                    </a:srgbClr>
                  </a:outerShdw>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rPr>
              <a:t>باري هدلستون، الكتاب المقدس الدراسي</a:t>
            </a:r>
            <a:endParaRPr kumimoji="0" lang="en-US" sz="2400" b="1" i="0" u="none" strike="noStrike" kern="0" cap="none" spc="0" normalizeH="0" baseline="0" noProof="0">
              <a:ln>
                <a:noFill/>
              </a:ln>
              <a:solidFill>
                <a:srgbClr val="FFFFFF"/>
              </a:solidFill>
              <a:effectLst>
                <a:outerShdw blurRad="38100" dist="38100" dir="2700000" algn="tl">
                  <a:srgbClr val="000000">
                    <a:alpha val="43137"/>
                  </a:srgbClr>
                </a:outerShdw>
              </a:effectLst>
              <a:uLnTx/>
              <a:uFillTx/>
              <a:latin typeface="Microsoft Sans Serif" panose="020B0604020202020204" pitchFamily="34" charset="0"/>
              <a:ea typeface="Microsoft Sans Serif" panose="020B0604020202020204" pitchFamily="34" charset="0"/>
              <a:cs typeface="Microsoft Sans Serif" panose="020B0604020202020204" pitchFamily="34" charset="0"/>
            </a:endParaRPr>
          </a:p>
        </p:txBody>
      </p:sp>
      <p:sp>
        <p:nvSpPr>
          <p:cNvPr id="5" name="Text Box 6"/>
          <p:cNvSpPr txBox="1">
            <a:spLocks noChangeArrowheads="1"/>
          </p:cNvSpPr>
          <p:nvPr/>
        </p:nvSpPr>
        <p:spPr bwMode="auto">
          <a:xfrm>
            <a:off x="0" y="72847"/>
            <a:ext cx="3929058" cy="147605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t"/>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1. العقيدة </a:t>
            </a: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Microsoft Sans Serif" panose="020B0604020202020204" pitchFamily="34" charset="0"/>
                <a:cs typeface="Arial" panose="020B0604020202020204" pitchFamily="34" charset="0"/>
              </a:rPr>
              <a:t>السليمة</a:t>
            </a: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تسكت </a:t>
            </a: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Microsoft Sans Serif" panose="020B0604020202020204" pitchFamily="34" charset="0"/>
                <a:cs typeface="Arial" panose="020B0604020202020204" pitchFamily="34" charset="0"/>
              </a:rPr>
              <a:t>الخطأ</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2. </a:t>
            </a: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Microsoft Sans Serif" panose="020B0604020202020204" pitchFamily="34" charset="0"/>
                <a:cs typeface="Arial" panose="020B0604020202020204" pitchFamily="34" charset="0"/>
              </a:rPr>
              <a:t>الحياة</a:t>
            </a: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a:t>
            </a: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Microsoft Sans Serif" panose="020B0604020202020204" pitchFamily="34" charset="0"/>
                <a:cs typeface="Arial" panose="020B0604020202020204" pitchFamily="34" charset="0"/>
              </a:rPr>
              <a:t>المنظمة</a:t>
            </a: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بحسب العقيدة</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3. لا </a:t>
            </a: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Microsoft Sans Serif" panose="020B0604020202020204" pitchFamily="34" charset="0"/>
                <a:cs typeface="Arial" panose="020B0604020202020204" pitchFamily="34" charset="0"/>
              </a:rPr>
              <a:t>تنبذ</a:t>
            </a: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a:t>
            </a: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Microsoft Sans Serif" panose="020B0604020202020204" pitchFamily="34" charset="0"/>
                <a:cs typeface="Arial" panose="020B0604020202020204" pitchFamily="34" charset="0"/>
              </a:rPr>
              <a:t>الأعمال</a:t>
            </a: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a:t>
            </a: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Microsoft Sans Serif" panose="020B0604020202020204" pitchFamily="34" charset="0"/>
                <a:cs typeface="Arial" panose="020B0604020202020204" pitchFamily="34" charset="0"/>
              </a:rPr>
              <a:t>الصالحة</a:t>
            </a:r>
            <a:r>
              <a:rPr kumimoji="0" lang="ar-JO" sz="2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a:t>
            </a:r>
          </a:p>
        </p:txBody>
      </p:sp>
      <p:sp>
        <p:nvSpPr>
          <p:cNvPr id="8" name="Title 7"/>
          <p:cNvSpPr>
            <a:spLocks noGrp="1"/>
          </p:cNvSpPr>
          <p:nvPr>
            <p:ph type="title" idx="4294967295"/>
          </p:nvPr>
        </p:nvSpPr>
        <p:spPr>
          <a:xfrm>
            <a:off x="64774" y="3861048"/>
            <a:ext cx="4651241" cy="1224136"/>
          </a:xfrm>
          <a:noFill/>
          <a:ln>
            <a:noFill/>
          </a:ln>
        </p:spPr>
        <p:txBody>
          <a:bodyPr vert="horz" wrap="square" lIns="91440" tIns="45720" rIns="91440" bIns="45720" numCol="1" anchor="ctr" anchorCtr="0" compatLnSpc="1">
            <a:prstTxWarp prst="textNoShape">
              <a:avLst/>
            </a:prstTxWarp>
          </a:bodyPr>
          <a:lstStyle/>
          <a:p>
            <a:pPr marL="176213" algn="l" defTabSz="457200" eaLnBrk="1" hangingPunct="1"/>
            <a:r>
              <a:rPr lang="ar-JO" sz="8000" kern="1200" dirty="0">
                <a:solidFill>
                  <a:srgbClr val="070000"/>
                </a:solidFill>
                <a:ea typeface="ＭＳ Ｐゴシック"/>
                <a:cs typeface="Arial" panose="020B0604020202020204" pitchFamily="34" charset="0"/>
              </a:rPr>
              <a:t>تيطس</a:t>
            </a:r>
            <a:endParaRPr lang="en-US" sz="4800" kern="1200" dirty="0">
              <a:solidFill>
                <a:srgbClr val="070000"/>
              </a:solidFill>
              <a:ea typeface="ＭＳ Ｐゴシック"/>
              <a:cs typeface="Arial" panose="020B0604020202020204" pitchFamily="34" charset="0"/>
            </a:endParaRPr>
          </a:p>
        </p:txBody>
      </p:sp>
    </p:spTree>
    <p:extLst>
      <p:ext uri="{BB962C8B-B14F-4D97-AF65-F5344CB8AC3E}">
        <p14:creationId xmlns:p14="http://schemas.microsoft.com/office/powerpoint/2010/main" val="36690820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blinds(horizontal)">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3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2050" name="Picture 2">
            <a:extLst>
              <a:ext uri="{FF2B5EF4-FFF2-40B4-BE49-F238E27FC236}">
                <a16:creationId xmlns:a16="http://schemas.microsoft.com/office/drawing/2014/main" id="{7259A91C-F96B-5145-9160-526D83A0CF41}"/>
              </a:ext>
            </a:extLst>
          </p:cNvPr>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764704"/>
            <a:ext cx="9144000" cy="5233987"/>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36512" y="2549446"/>
            <a:ext cx="9144000" cy="1150938"/>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7200" b="1" i="0" u="none" strike="noStrike" kern="1200" cap="none" spc="0" normalizeH="0" baseline="0" noProof="0">
                <a:ln>
                  <a:noFill/>
                </a:ln>
                <a:solidFill>
                  <a:srgbClr val="FFFFFF"/>
                </a:solidFill>
                <a:effectLst>
                  <a:glow rad="127000">
                    <a:srgbClr val="000000"/>
                  </a:glow>
                </a:effectLst>
                <a:uLnTx/>
                <a:uFillTx/>
                <a:latin typeface="Times New Roman" pitchFamily="18" charset="0"/>
                <a:ea typeface="Microsoft Sans Serif" panose="020B0604020202020204" pitchFamily="34" charset="0"/>
                <a:cs typeface="Times New Roman" pitchFamily="18" charset="0"/>
              </a:rPr>
              <a:t>تيطس</a:t>
            </a:r>
            <a:endParaRPr kumimoji="0" lang="en-US" sz="7200" b="1" i="0" u="none" strike="noStrike" kern="1200" cap="none" spc="0" normalizeH="0" baseline="0" noProof="0">
              <a:ln>
                <a:noFill/>
              </a:ln>
              <a:solidFill>
                <a:srgbClr val="FFFFFF"/>
              </a:solidFill>
              <a:effectLst>
                <a:glow rad="127000">
                  <a:srgbClr val="000000"/>
                </a:glow>
              </a:effectLst>
              <a:uLnTx/>
              <a:uFillTx/>
              <a:latin typeface="Times New Roman" pitchFamily="18" charset="0"/>
              <a:ea typeface="Microsoft Sans Serif" panose="020B0604020202020204" pitchFamily="34" charset="0"/>
              <a:cs typeface="Times New Roman" pitchFamily="18" charset="0"/>
            </a:endParaRPr>
          </a:p>
        </p:txBody>
      </p:sp>
      <p:sp>
        <p:nvSpPr>
          <p:cNvPr id="900098" name="Rectangle 2"/>
          <p:cNvSpPr>
            <a:spLocks noGrp="1" noChangeArrowheads="1"/>
          </p:cNvSpPr>
          <p:nvPr>
            <p:ph type="ctrTitle"/>
          </p:nvPr>
        </p:nvSpPr>
        <p:spPr>
          <a:xfrm>
            <a:off x="0" y="1046826"/>
            <a:ext cx="9120187" cy="1446653"/>
          </a:xfrm>
          <a:effectLst>
            <a:outerShdw blurRad="63500" dist="35921" dir="2700000" algn="ctr" rotWithShape="0">
              <a:schemeClr val="tx2">
                <a:alpha val="74998"/>
              </a:schemeClr>
            </a:outerShdw>
          </a:effectLst>
        </p:spPr>
        <p:txBody>
          <a:bodyPr/>
          <a:lstStyle/>
          <a:p>
            <a:pPr>
              <a:defRPr/>
            </a:pPr>
            <a:r>
              <a:rPr lang="ar-JO" sz="8000" b="1">
                <a:effectLst>
                  <a:glow rad="127000">
                    <a:schemeClr val="tx1"/>
                  </a:glow>
                </a:effectLst>
                <a:latin typeface="Times New Roman" pitchFamily="18" charset="0"/>
                <a:ea typeface="ＭＳ Ｐゴシック" charset="0"/>
                <a:cs typeface="Times New Roman" pitchFamily="18" charset="0"/>
              </a:rPr>
              <a:t>كن </a:t>
            </a:r>
            <a:r>
              <a:rPr lang="ar-JO" sz="8000" b="1">
                <a:effectLst>
                  <a:glow rad="127000">
                    <a:schemeClr val="tx1"/>
                  </a:glow>
                </a:effectLst>
                <a:latin typeface="Times New Roman" pitchFamily="18" charset="0"/>
                <a:ea typeface="Microsoft Sans Serif" panose="020B0604020202020204" pitchFamily="34" charset="0"/>
                <a:cs typeface="Times New Roman" pitchFamily="18" charset="0"/>
              </a:rPr>
              <a:t>صاحب سمعة حسنة</a:t>
            </a:r>
            <a:endParaRPr lang="en-US" sz="8000" b="1">
              <a:effectLst>
                <a:glow rad="127000">
                  <a:schemeClr val="tx1"/>
                </a:glow>
              </a:effectLst>
              <a:latin typeface="Times New Roman" pitchFamily="18" charset="0"/>
              <a:ea typeface="Microsoft Sans Serif" panose="020B0604020202020204" pitchFamily="34" charset="0"/>
              <a:cs typeface="Times New Roman" pitchFamily="18" charset="0"/>
            </a:endParaRP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جريفيث</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a:t>
            </a:r>
            <a:endPar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Tree>
    <p:extLst>
      <p:ext uri="{BB962C8B-B14F-4D97-AF65-F5344CB8AC3E}">
        <p14:creationId xmlns:p14="http://schemas.microsoft.com/office/powerpoint/2010/main" val="53338235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1" presetClass="entr" presetSubtype="0" fill="hold" grpId="0" nodeType="clickEffect">
                                  <p:stCondLst>
                                    <p:cond delay="0"/>
                                  </p:stCondLst>
                                  <p:iterate type="lt">
                                    <p:tmPct val="10000"/>
                                  </p:iterate>
                                  <p:childTnLst>
                                    <p:set>
                                      <p:cBhvr>
                                        <p:cTn id="6" dur="1" fill="hold">
                                          <p:stCondLst>
                                            <p:cond delay="0"/>
                                          </p:stCondLst>
                                        </p:cTn>
                                        <p:tgtEl>
                                          <p:spTgt spid="8"/>
                                        </p:tgtEl>
                                        <p:attrNameLst>
                                          <p:attrName>style.visibility</p:attrName>
                                        </p:attrNameLst>
                                      </p:cBhvr>
                                      <p:to>
                                        <p:strVal val="visible"/>
                                      </p:to>
                                    </p:set>
                                    <p:anim calcmode="lin" valueType="num">
                                      <p:cBhvr>
                                        <p:cTn id="7" dur="500" fill="hold"/>
                                        <p:tgtEl>
                                          <p:spTgt spid="8"/>
                                        </p:tgtEl>
                                        <p:attrNameLst>
                                          <p:attrName>ppt_x</p:attrName>
                                        </p:attrNameLst>
                                      </p:cBhvr>
                                      <p:tavLst>
                                        <p:tav tm="0">
                                          <p:val>
                                            <p:strVal val="#ppt_x"/>
                                          </p:val>
                                        </p:tav>
                                        <p:tav tm="50000">
                                          <p:val>
                                            <p:strVal val="#ppt_x+.1"/>
                                          </p:val>
                                        </p:tav>
                                        <p:tav tm="100000">
                                          <p:val>
                                            <p:strVal val="#ppt_x"/>
                                          </p:val>
                                        </p:tav>
                                      </p:tavLst>
                                    </p:anim>
                                    <p:anim calcmode="lin" valueType="num">
                                      <p:cBhvr>
                                        <p:cTn id="8" dur="500" fill="hold"/>
                                        <p:tgtEl>
                                          <p:spTgt spid="8"/>
                                        </p:tgtEl>
                                        <p:attrNameLst>
                                          <p:attrName>ppt_y</p:attrName>
                                        </p:attrNameLst>
                                      </p:cBhvr>
                                      <p:tavLst>
                                        <p:tav tm="0">
                                          <p:val>
                                            <p:strVal val="#ppt_y"/>
                                          </p:val>
                                        </p:tav>
                                        <p:tav tm="100000">
                                          <p:val>
                                            <p:strVal val="#ppt_y"/>
                                          </p:val>
                                        </p:tav>
                                      </p:tavLst>
                                    </p:anim>
                                    <p:anim calcmode="lin" valueType="num">
                                      <p:cBhvr>
                                        <p:cTn id="9" dur="500" fill="hold"/>
                                        <p:tgtEl>
                                          <p:spTgt spid="8"/>
                                        </p:tgtEl>
                                        <p:attrNameLst>
                                          <p:attrName>ppt_h</p:attrName>
                                        </p:attrNameLst>
                                      </p:cBhvr>
                                      <p:tavLst>
                                        <p:tav tm="0">
                                          <p:val>
                                            <p:strVal val="#ppt_h/10"/>
                                          </p:val>
                                        </p:tav>
                                        <p:tav tm="50000">
                                          <p:val>
                                            <p:strVal val="#ppt_h+.01"/>
                                          </p:val>
                                        </p:tav>
                                        <p:tav tm="100000">
                                          <p:val>
                                            <p:strVal val="#ppt_h"/>
                                          </p:val>
                                        </p:tav>
                                      </p:tavLst>
                                    </p:anim>
                                    <p:anim calcmode="lin" valueType="num">
                                      <p:cBhvr>
                                        <p:cTn id="10" dur="500" fill="hold"/>
                                        <p:tgtEl>
                                          <p:spTgt spid="8"/>
                                        </p:tgtEl>
                                        <p:attrNameLst>
                                          <p:attrName>ppt_w</p:attrName>
                                        </p:attrNameLst>
                                      </p:cBhvr>
                                      <p:tavLst>
                                        <p:tav tm="0">
                                          <p:val>
                                            <p:strVal val="#ppt_w/10"/>
                                          </p:val>
                                        </p:tav>
                                        <p:tav tm="50000">
                                          <p:val>
                                            <p:strVal val="#ppt_w+.01"/>
                                          </p:val>
                                        </p:tav>
                                        <p:tav tm="100000">
                                          <p:val>
                                            <p:strVal val="#ppt_w"/>
                                          </p:val>
                                        </p:tav>
                                      </p:tavLst>
                                    </p:anim>
                                    <p:animEffect transition="in" filter="fade">
                                      <p:cBhvr>
                                        <p:cTn id="11" dur="500" tmFilter="0,0; .5, 1; 1, 1"/>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3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144000" cy="1001357"/>
          </a:xfrm>
          <a:blipFill>
            <a:blip r:embed="rId3"/>
            <a:tile tx="0" ty="0" sx="100000" sy="100000" flip="none" algn="tl"/>
          </a:blipFill>
          <a:effectLst>
            <a:outerShdw blurRad="63500" dist="35921" dir="2700000" algn="ctr" rotWithShape="0">
              <a:schemeClr val="tx2">
                <a:alpha val="74998"/>
              </a:schemeClr>
            </a:outerShdw>
          </a:effectLst>
        </p:spPr>
        <p:txBody>
          <a:bodyPr/>
          <a:lstStyle/>
          <a:p>
            <a:pPr>
              <a:defRPr/>
            </a:pPr>
            <a:r>
              <a:rPr lang="ar-JO" sz="5400" b="1">
                <a:effectLst>
                  <a:glow rad="127000">
                    <a:schemeClr val="tx1"/>
                  </a:glow>
                </a:effectLst>
                <a:latin typeface="Times New Roman" pitchFamily="18" charset="0"/>
                <a:ea typeface="Microsoft Sans Serif" panose="020B0604020202020204" pitchFamily="34" charset="0"/>
                <a:cs typeface="Times New Roman" pitchFamily="18" charset="0"/>
              </a:rPr>
              <a:t>التعليم الكاذب </a:t>
            </a:r>
            <a:r>
              <a:rPr lang="ar-JO" sz="5400" b="1">
                <a:effectLst>
                  <a:glow rad="127000">
                    <a:schemeClr val="tx1"/>
                  </a:glow>
                </a:effectLst>
                <a:latin typeface="Times New Roman" pitchFamily="18" charset="0"/>
                <a:ea typeface="ＭＳ Ｐゴシック" charset="0"/>
                <a:cs typeface="Times New Roman" pitchFamily="18" charset="0"/>
              </a:rPr>
              <a:t>اليوم</a:t>
            </a:r>
            <a:endParaRPr lang="en-US" sz="5400" b="1">
              <a:effectLst>
                <a:glow rad="127000">
                  <a:schemeClr val="tx1"/>
                </a:glow>
              </a:effectLst>
              <a:latin typeface="Times New Roman" pitchFamily="18" charset="0"/>
              <a:ea typeface="ＭＳ Ｐゴシック" charset="0"/>
              <a:cs typeface="Times New Roman" pitchFamily="18" charset="0"/>
            </a:endParaRPr>
          </a:p>
        </p:txBody>
      </p:sp>
      <p:sp>
        <p:nvSpPr>
          <p:cNvPr id="6" name="Rectangle 2">
            <a:extLst>
              <a:ext uri="{FF2B5EF4-FFF2-40B4-BE49-F238E27FC236}">
                <a16:creationId xmlns:a16="http://schemas.microsoft.com/office/drawing/2014/main" id="{A03956F7-6F08-9445-A9E5-D1BCD3CAA06E}"/>
              </a:ext>
            </a:extLst>
          </p:cNvPr>
          <p:cNvSpPr txBox="1">
            <a:spLocks noChangeArrowheads="1"/>
          </p:cNvSpPr>
          <p:nvPr/>
        </p:nvSpPr>
        <p:spPr bwMode="auto">
          <a:xfrm>
            <a:off x="28575" y="1556792"/>
            <a:ext cx="9144000" cy="504056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444500" marR="0" lvl="0" indent="-444500" algn="r" defTabSz="914400" rtl="1" eaLnBrk="0" fontAlgn="base" latinLnBrk="0" hangingPunct="0">
              <a:lnSpc>
                <a:spcPct val="100000"/>
              </a:lnSpc>
              <a:spcBef>
                <a:spcPct val="0"/>
              </a:spcBef>
              <a:spcAft>
                <a:spcPct val="0"/>
              </a:spcAft>
              <a:buClrTx/>
              <a:buSzTx/>
              <a:buFont typeface="Arial" panose="020B0604020202020204" pitchFamily="34" charset="0"/>
              <a:buChar char="•"/>
              <a:tabLst/>
              <a:defRPr/>
            </a:pPr>
            <a:r>
              <a:rPr kumimoji="0" lang="ar-JO" sz="44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Microsoft Sans Serif" panose="020B0604020202020204" pitchFamily="34" charset="0"/>
                <a:cs typeface="Arial" panose="020B0604020202020204" pitchFamily="34" charset="0"/>
              </a:rPr>
              <a:t>يشفي الله الجميع بالإيمان الحقيقي</a:t>
            </a:r>
            <a:endParaRPr kumimoji="0" lang="en-US" sz="44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Microsoft Sans Serif" panose="020B0604020202020204" pitchFamily="34" charset="0"/>
              <a:cs typeface="Arial" panose="020B0604020202020204" pitchFamily="34" charset="0"/>
            </a:endParaRPr>
          </a:p>
          <a:p>
            <a:pPr marL="444500" marR="0" lvl="0" indent="-444500" algn="r" defTabSz="914400" rtl="1" eaLnBrk="0" fontAlgn="base" latinLnBrk="0" hangingPunct="0">
              <a:lnSpc>
                <a:spcPct val="100000"/>
              </a:lnSpc>
              <a:spcBef>
                <a:spcPct val="0"/>
              </a:spcBef>
              <a:spcAft>
                <a:spcPct val="0"/>
              </a:spcAft>
              <a:buClrTx/>
              <a:buSzTx/>
              <a:buFont typeface="Arial" panose="020B0604020202020204" pitchFamily="34" charset="0"/>
              <a:buChar char="•"/>
              <a:tabLst/>
              <a:defRPr/>
            </a:pPr>
            <a:r>
              <a:rPr kumimoji="0" lang="ar-JO" sz="44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Microsoft Sans Serif" panose="020B0604020202020204" pitchFamily="34" charset="0"/>
                <a:cs typeface="Arial" panose="020B0604020202020204" pitchFamily="34" charset="0"/>
              </a:rPr>
              <a:t>الثروة هي حقنا </a:t>
            </a:r>
            <a:r>
              <a:rPr kumimoji="0" lang="ar-JO" sz="44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الإلهي</a:t>
            </a:r>
            <a:endParaRPr kumimoji="0" lang="en-US" sz="44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a:p>
            <a:pPr marL="444500" marR="0" lvl="0" indent="-444500" algn="r" defTabSz="914400" rtl="1" eaLnBrk="0" fontAlgn="base" latinLnBrk="0" hangingPunct="0">
              <a:lnSpc>
                <a:spcPct val="100000"/>
              </a:lnSpc>
              <a:spcBef>
                <a:spcPct val="0"/>
              </a:spcBef>
              <a:spcAft>
                <a:spcPct val="0"/>
              </a:spcAft>
              <a:buClrTx/>
              <a:buSzTx/>
              <a:buFont typeface="Arial" panose="020B0604020202020204" pitchFamily="34" charset="0"/>
              <a:buChar char="•"/>
              <a:tabLst/>
              <a:defRPr/>
            </a:pPr>
            <a:r>
              <a:rPr kumimoji="0" lang="ar-JO" sz="44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Microsoft Sans Serif" panose="020B0604020202020204" pitchFamily="34" charset="0"/>
                <a:cs typeface="Arial" panose="020B0604020202020204" pitchFamily="34" charset="0"/>
              </a:rPr>
              <a:t>مائدة الرب </a:t>
            </a:r>
            <a:r>
              <a:rPr kumimoji="0" lang="ar-JO" sz="44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تشفي</a:t>
            </a:r>
            <a:endParaRPr kumimoji="0" lang="en-US" sz="44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a:extLst>
              <a:ext uri="{FF2B5EF4-FFF2-40B4-BE49-F238E27FC236}">
                <a16:creationId xmlns:a16="http://schemas.microsoft.com/office/drawing/2014/main" id="{0DD47FC3-7C0B-97CC-1548-FBD8C198CD7B}"/>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تيطس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76302893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nodeType="clickEffect">
                                  <p:stCondLst>
                                    <p:cond delay="0"/>
                                  </p:stCondLst>
                                  <p:childTnLst>
                                    <p:set>
                                      <p:cBhvr>
                                        <p:cTn id="6" dur="1" fill="hold">
                                          <p:stCondLst>
                                            <p:cond delay="0"/>
                                          </p:stCondLst>
                                        </p:cTn>
                                        <p:tgtEl>
                                          <p:spTgt spid="6">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nodeType="clickEffect">
                                  <p:stCondLst>
                                    <p:cond delay="0"/>
                                  </p:stCondLst>
                                  <p:childTnLst>
                                    <p:set>
                                      <p:cBhvr>
                                        <p:cTn id="10" dur="1" fill="hold">
                                          <p:stCondLst>
                                            <p:cond delay="0"/>
                                          </p:stCondLst>
                                        </p:cTn>
                                        <p:tgtEl>
                                          <p:spTgt spid="6">
                                            <p:txEl>
                                              <p:pRg st="1" end="1"/>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nodeType="clickEffect">
                                  <p:stCondLst>
                                    <p:cond delay="0"/>
                                  </p:stCondLst>
                                  <p:childTnLst>
                                    <p:set>
                                      <p:cBhvr>
                                        <p:cTn id="14" dur="1" fill="hold">
                                          <p:stCondLst>
                                            <p:cond delay="0"/>
                                          </p:stCondLst>
                                        </p:cTn>
                                        <p:tgtEl>
                                          <p:spTgt spid="6">
                                            <p:txEl>
                                              <p:pRg st="2" end="2"/>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3" presetClass="entr" presetSubtype="10"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Effect transition="in" filter="blinds(horizontal)">
                                      <p:cBhvr>
                                        <p:cTn id="19"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3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251520" y="6085"/>
            <a:ext cx="8892480" cy="1080120"/>
          </a:xfrm>
          <a:effectLst/>
        </p:spPr>
        <p:txBody>
          <a:bodyPr/>
          <a:lstStyle/>
          <a:p>
            <a:pPr>
              <a:defRPr/>
            </a:pPr>
            <a:r>
              <a:rPr lang="ar-JO" b="1">
                <a:solidFill>
                  <a:schemeClr val="tx2"/>
                </a:solidFill>
                <a:effectLst>
                  <a:glow rad="127000">
                    <a:schemeClr val="bg1"/>
                  </a:glow>
                </a:effectLst>
                <a:latin typeface="Times New Roman" pitchFamily="18" charset="0"/>
                <a:ea typeface="Microsoft Sans Serif" panose="020B0604020202020204" pitchFamily="34" charset="0"/>
                <a:cs typeface="Times New Roman" pitchFamily="18" charset="0"/>
              </a:rPr>
              <a:t>السمعة</a:t>
            </a:r>
            <a:endParaRPr lang="en-US" b="1">
              <a:solidFill>
                <a:schemeClr val="tx2"/>
              </a:solidFill>
              <a:effectLst>
                <a:glow rad="127000">
                  <a:schemeClr val="bg1"/>
                </a:glow>
              </a:effectLst>
              <a:latin typeface="Times New Roman" pitchFamily="18" charset="0"/>
              <a:ea typeface="Microsoft Sans Serif" panose="020B0604020202020204" pitchFamily="34" charset="0"/>
              <a:cs typeface="Times New Roman" pitchFamily="18" charset="0"/>
            </a:endParaRPr>
          </a:p>
        </p:txBody>
      </p:sp>
      <p:pic>
        <p:nvPicPr>
          <p:cNvPr id="3" name="Picture 2">
            <a:extLst>
              <a:ext uri="{FF2B5EF4-FFF2-40B4-BE49-F238E27FC236}">
                <a16:creationId xmlns:a16="http://schemas.microsoft.com/office/drawing/2014/main" id="{A775A18F-2974-CA45-8355-BEA1058FF451}"/>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0" y="989288"/>
            <a:ext cx="5172890" cy="5868712"/>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id="{F8D427B6-ADAA-7A45-8A8B-B02AD750B245}"/>
              </a:ext>
            </a:extLst>
          </p:cNvPr>
          <p:cNvSpPr txBox="1">
            <a:spLocks noChangeArrowheads="1"/>
          </p:cNvSpPr>
          <p:nvPr/>
        </p:nvSpPr>
        <p:spPr bwMode="auto">
          <a:xfrm>
            <a:off x="3707904" y="1866508"/>
            <a:ext cx="5400600" cy="3124984"/>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eaLnBrk="0" hangingPunct="0">
              <a:defRPr sz="4400" b="1">
                <a:solidFill>
                  <a:schemeClr val="tx2"/>
                </a:solidFill>
                <a:effectLst>
                  <a:glow rad="127000">
                    <a:schemeClr val="bg1"/>
                  </a:glow>
                </a:effectLst>
                <a:latin typeface="Arial"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u="none" strike="noStrike" kern="1200" cap="none" spc="0" normalizeH="0" baseline="0" noProof="0" dirty="0">
                <a:ln>
                  <a:noFill/>
                </a:ln>
                <a:solidFill>
                  <a:srgbClr val="000000"/>
                </a:solidFill>
                <a:effectLst>
                  <a:glow rad="127000">
                    <a:srgbClr val="FFFFFF"/>
                  </a:glow>
                </a:effectLst>
                <a:uLnTx/>
                <a:uFillTx/>
                <a:latin typeface="Arial" panose="020B0604020202020204" pitchFamily="34" charset="0"/>
                <a:ea typeface="Microsoft Sans Serif" panose="020B0604020202020204" pitchFamily="34" charset="0"/>
                <a:cs typeface="Arial" panose="020B0604020202020204" pitchFamily="34" charset="0"/>
              </a:rPr>
              <a:t>طريقة اكتساب السمعة الطيبة هي أن تحاول أن تكون ما تريده </a:t>
            </a:r>
            <a:endParaRPr kumimoji="0" lang="en-US" sz="4000" u="none" strike="noStrike" kern="1200" cap="none" spc="0" normalizeH="0" baseline="0" noProof="0" dirty="0">
              <a:ln>
                <a:noFill/>
              </a:ln>
              <a:solidFill>
                <a:srgbClr val="000000"/>
              </a:solidFill>
              <a:effectLst>
                <a:glow rad="127000">
                  <a:srgbClr val="FFFFFF"/>
                </a:glow>
              </a:effectLst>
              <a:uLnTx/>
              <a:uFillTx/>
              <a:latin typeface="Arial" panose="020B0604020202020204" pitchFamily="34" charset="0"/>
              <a:ea typeface="Microsoft Sans Serif" panose="020B0604020202020204" pitchFamily="34"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u="none" strike="noStrike" kern="1200" cap="none" spc="0" normalizeH="0" baseline="0" noProof="0" dirty="0">
                <a:ln>
                  <a:noFill/>
                </a:ln>
                <a:solidFill>
                  <a:srgbClr val="000000"/>
                </a:solidFill>
                <a:effectLst>
                  <a:glow rad="127000">
                    <a:srgbClr val="FFFFFF"/>
                  </a:glow>
                </a:effectLst>
                <a:uLnTx/>
                <a:uFillTx/>
                <a:latin typeface="Arial" panose="020B0604020202020204" pitchFamily="34" charset="0"/>
                <a:ea typeface="Microsoft Sans Serif" panose="020B0604020202020204" pitchFamily="34" charset="0"/>
                <a:cs typeface="Arial" panose="020B0604020202020204" pitchFamily="34" charset="0"/>
              </a:rPr>
              <a:t>أن يظهر</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4000" u="none" strike="noStrike" kern="1200" cap="none" spc="0" normalizeH="0" baseline="0" noProof="0" dirty="0">
              <a:ln>
                <a:noFill/>
              </a:ln>
              <a:solidFill>
                <a:srgbClr val="000000"/>
              </a:solidFill>
              <a:effectLst>
                <a:glow rad="127000">
                  <a:srgbClr val="FFFFFF"/>
                </a:glow>
              </a:effectLst>
              <a:uLnTx/>
              <a:uFillTx/>
              <a:latin typeface="Arial" panose="020B0604020202020204" pitchFamily="34" charset="0"/>
              <a:ea typeface="Microsoft Sans Serif" panose="020B0604020202020204" pitchFamily="34"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u="none" strike="noStrike" kern="1200" cap="none" spc="0" normalizeH="0" baseline="0" noProof="0" dirty="0">
                <a:ln>
                  <a:noFill/>
                </a:ln>
                <a:solidFill>
                  <a:srgbClr val="000000"/>
                </a:solidFill>
                <a:effectLst>
                  <a:glow rad="127000">
                    <a:srgbClr val="FFFFFF"/>
                  </a:glow>
                </a:effectLst>
                <a:uLnTx/>
                <a:uFillTx/>
                <a:latin typeface="Arial" panose="020B0604020202020204" pitchFamily="34" charset="0"/>
                <a:ea typeface="Microsoft Sans Serif" panose="020B0604020202020204" pitchFamily="34" charset="0"/>
                <a:cs typeface="Arial" panose="020B0604020202020204" pitchFamily="34" charset="0"/>
              </a:rPr>
              <a:t>سقراط</a:t>
            </a:r>
            <a:endParaRPr kumimoji="0" lang="en-US" sz="4000" u="none" strike="noStrike" kern="1200" cap="none" spc="0" normalizeH="0" baseline="0" noProof="0" dirty="0">
              <a:ln>
                <a:noFill/>
              </a:ln>
              <a:solidFill>
                <a:srgbClr val="000000"/>
              </a:solidFill>
              <a:effectLst>
                <a:glow rad="127000">
                  <a:srgbClr val="FFFFFF"/>
                </a:glow>
              </a:effectLst>
              <a:uLnTx/>
              <a:uFillTx/>
              <a:latin typeface="Arial" panose="020B0604020202020204" pitchFamily="34" charset="0"/>
              <a:ea typeface="Microsoft Sans Serif" panose="020B0604020202020204" pitchFamily="34" charset="0"/>
              <a:cs typeface="Arial" panose="020B0604020202020204" pitchFamily="34" charset="0"/>
            </a:endParaRPr>
          </a:p>
        </p:txBody>
      </p:sp>
    </p:spTree>
    <p:extLst>
      <p:ext uri="{BB962C8B-B14F-4D97-AF65-F5344CB8AC3E}">
        <p14:creationId xmlns:p14="http://schemas.microsoft.com/office/powerpoint/2010/main" val="3521979469"/>
      </p:ext>
    </p:extLst>
  </p:cSld>
  <p:clrMapOvr>
    <a:masterClrMapping/>
  </p:clrMapOvr>
  <p:transition/>
</p:sld>
</file>

<file path=ppt/slides/slide33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1026" name="Picture 2">
            <a:extLst>
              <a:ext uri="{FF2B5EF4-FFF2-40B4-BE49-F238E27FC236}">
                <a16:creationId xmlns:a16="http://schemas.microsoft.com/office/drawing/2014/main" id="{192658E1-9273-BD42-B930-EA8CDDEDFC88}"/>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251520" y="960583"/>
            <a:ext cx="8356600" cy="557530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116632"/>
            <a:ext cx="9143999" cy="1512168"/>
          </a:xfrm>
          <a:effectLst/>
        </p:spPr>
        <p:txBody>
          <a:bodyPr anchor="t"/>
          <a:lstStyle/>
          <a:p>
            <a:pPr>
              <a:defRPr/>
            </a:pPr>
            <a:r>
              <a:rPr lang="ar-JO" sz="3600" dirty="0">
                <a:solidFill>
                  <a:schemeClr val="tx2"/>
                </a:solidFill>
                <a:effectLst>
                  <a:glow rad="127000">
                    <a:schemeClr val="bg1"/>
                  </a:glow>
                </a:effectLst>
                <a:ea typeface="Microsoft Sans Serif" panose="020B0604020202020204" pitchFamily="34" charset="0"/>
              </a:rPr>
              <a:t>كيف يمكن أن نكون </a:t>
            </a:r>
            <a:r>
              <a:rPr lang="ar-JO" sz="3600" dirty="0">
                <a:solidFill>
                  <a:srgbClr val="C00000"/>
                </a:solidFill>
                <a:effectLst>
                  <a:glow rad="127000">
                    <a:schemeClr val="bg1"/>
                  </a:glow>
                </a:effectLst>
                <a:ea typeface="Microsoft Sans Serif" panose="020B0604020202020204" pitchFamily="34" charset="0"/>
              </a:rPr>
              <a:t>أصحاب سمعة حسنة </a:t>
            </a:r>
            <a:r>
              <a:rPr lang="ar-JO" sz="3600" dirty="0">
                <a:solidFill>
                  <a:schemeClr val="tx2"/>
                </a:solidFill>
                <a:effectLst>
                  <a:glow rad="127000">
                    <a:schemeClr val="bg1"/>
                  </a:glow>
                </a:effectLst>
                <a:ea typeface="Microsoft Sans Serif" panose="020B0604020202020204" pitchFamily="34" charset="0"/>
              </a:rPr>
              <a:t>في وسط الكثير من التعليم الكاذب اليوم؟</a:t>
            </a:r>
            <a:endParaRPr lang="en-US" sz="3600" dirty="0">
              <a:solidFill>
                <a:schemeClr val="tx2"/>
              </a:solidFill>
              <a:effectLst>
                <a:glow rad="127000">
                  <a:schemeClr val="bg1"/>
                </a:glow>
              </a:effectLst>
              <a:ea typeface="Microsoft Sans Serif" panose="020B0604020202020204" pitchFamily="34" charset="0"/>
            </a:endParaRPr>
          </a:p>
        </p:txBody>
      </p:sp>
      <mc:AlternateContent xmlns:mc="http://schemas.openxmlformats.org/markup-compatibility/2006" xmlns:pslz="http://schemas.microsoft.com/office/powerpoint/2016/slidezoom">
        <mc:Choice Requires="pslz">
          <p:graphicFrame>
            <p:nvGraphicFramePr>
              <p:cNvPr id="3" name="Slide Zoom 2">
                <a:extLst>
                  <a:ext uri="{FF2B5EF4-FFF2-40B4-BE49-F238E27FC236}">
                    <a16:creationId xmlns:a16="http://schemas.microsoft.com/office/drawing/2014/main" id="{305B8B84-E6D7-4D3F-B0C1-6206AAE4F6FE}"/>
                  </a:ext>
                </a:extLst>
              </p:cNvPr>
              <p:cNvGraphicFramePr>
                <a:graphicFrameLocks noChangeAspect="1"/>
              </p:cNvGraphicFramePr>
              <p:nvPr/>
            </p:nvGraphicFramePr>
            <p:xfrm>
              <a:off x="-2277533" y="1970617"/>
              <a:ext cx="2286000" cy="1714500"/>
            </p:xfrm>
            <a:graphic>
              <a:graphicData uri="http://schemas.microsoft.com/office/powerpoint/2016/slidezoom">
                <pslz:sldZm>
                  <pslz:sldZmObj sldId="3831" cId="3898557261">
                    <pslz:zmPr id="{B86BC634-3003-49A0-A053-D8E1F9BF76AC}" returnToParent="0" transitionDur="1000">
                      <p166:blipFill xmlns:p166="http://schemas.microsoft.com/office/powerpoint/2016/6/main">
                        <a:blip r:embed="rId4"/>
                        <a:stretch>
                          <a:fillRect/>
                        </a:stretch>
                      </p166:blipFill>
                      <p166:spPr xmlns:p166="http://schemas.microsoft.com/office/powerpoint/2016/6/main">
                        <a:xfrm>
                          <a:off x="0" y="0"/>
                          <a:ext cx="2286000" cy="1714500"/>
                        </a:xfrm>
                        <a:prstGeom prst="rect">
                          <a:avLst/>
                        </a:prstGeom>
                        <a:ln w="3175">
                          <a:solidFill>
                            <a:prstClr val="ltGray"/>
                          </a:solidFill>
                        </a:ln>
                      </p166:spPr>
                    </pslz:zmPr>
                  </pslz:sldZmObj>
                </pslz:sldZm>
              </a:graphicData>
            </a:graphic>
          </p:graphicFrame>
        </mc:Choice>
        <mc:Fallback xmlns="">
          <p:pic>
            <p:nvPicPr>
              <p:cNvPr id="3" name="Slide Zoom 2">
                <a:hlinkClick r:id="rId5" action="ppaction://hlinksldjump"/>
                <a:extLst>
                  <a:ext uri="{FF2B5EF4-FFF2-40B4-BE49-F238E27FC236}">
                    <a16:creationId xmlns:a16="http://schemas.microsoft.com/office/drawing/2014/main" xmlns="" xmlns:pslz="http://schemas.microsoft.com/office/powerpoint/2016/slidezoom" id="{305B8B84-E6D7-4D3F-B0C1-6206AAE4F6FE}"/>
                  </a:ext>
                </a:extLst>
              </p:cNvPr>
              <p:cNvPicPr>
                <a:picLocks noGrp="1" noRot="1" noChangeAspect="1" noMove="1" noResize="1" noEditPoints="1" noAdjustHandles="1" noChangeArrowheads="1" noChangeShapeType="1"/>
              </p:cNvPicPr>
              <p:nvPr/>
            </p:nvPicPr>
            <p:blipFill>
              <a:blip r:embed="rId6"/>
              <a:stretch>
                <a:fillRect/>
              </a:stretch>
            </p:blipFill>
            <p:spPr>
              <a:xfrm>
                <a:off x="-2277533" y="1970617"/>
                <a:ext cx="2286000" cy="1714500"/>
              </a:xfrm>
              <a:prstGeom prst="rect">
                <a:avLst/>
              </a:prstGeom>
              <a:ln w="3175">
                <a:solidFill>
                  <a:prstClr val="ltGray"/>
                </a:solidFill>
              </a:ln>
            </p:spPr>
          </p:pic>
        </mc:Fallback>
      </mc:AlternateContent>
    </p:spTree>
    <p:extLst>
      <p:ext uri="{BB962C8B-B14F-4D97-AF65-F5344CB8AC3E}">
        <p14:creationId xmlns:p14="http://schemas.microsoft.com/office/powerpoint/2010/main" val="3898557261"/>
      </p:ext>
    </p:extLst>
  </p:cSld>
  <p:clrMapOvr>
    <a:masterClrMapping/>
  </p:clrMapOvr>
  <p:transition/>
</p:sld>
</file>

<file path=ppt/slides/slide3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49784"/>
            <a:ext cx="9144000" cy="786928"/>
          </a:xfrm>
          <a:effectLst>
            <a:outerShdw blurRad="63500" dist="35921" dir="2700000" algn="ctr" rotWithShape="0">
              <a:schemeClr val="tx2">
                <a:alpha val="74998"/>
              </a:schemeClr>
            </a:outerShdw>
          </a:effectLst>
        </p:spPr>
        <p:txBody>
          <a:bodyPr anchor="t"/>
          <a:lstStyle/>
          <a:p>
            <a:pPr>
              <a:defRPr/>
            </a:pPr>
            <a:r>
              <a:rPr lang="ar-JO" dirty="0">
                <a:effectLst>
                  <a:glow rad="127000">
                    <a:schemeClr val="tx1"/>
                  </a:glow>
                </a:effectLst>
                <a:ea typeface="ＭＳ Ｐゴシック" charset="0"/>
                <a:cs typeface="ＭＳ Ｐゴシック" charset="0"/>
              </a:rPr>
              <a:t>1</a:t>
            </a:r>
            <a:r>
              <a:rPr lang="ar-JO" b="1" dirty="0">
                <a:effectLst>
                  <a:glow rad="127000">
                    <a:schemeClr val="tx1"/>
                  </a:glow>
                </a:effectLst>
                <a:latin typeface="Microsoft Sans Serif" panose="020B0604020202020204" pitchFamily="34" charset="0"/>
                <a:ea typeface="Microsoft Sans Serif" panose="020B0604020202020204" pitchFamily="34" charset="0"/>
                <a:cs typeface="Microsoft Sans Serif" panose="020B0604020202020204" pitchFamily="34" charset="0"/>
              </a:rPr>
              <a:t>. </a:t>
            </a:r>
            <a:r>
              <a:rPr lang="ar-JO" dirty="0">
                <a:effectLst>
                  <a:glow rad="127000">
                    <a:schemeClr val="tx1"/>
                  </a:glow>
                </a:effectLst>
                <a:ea typeface="Microsoft Sans Serif" panose="020B0604020202020204" pitchFamily="34" charset="0"/>
              </a:rPr>
              <a:t>امتلك </a:t>
            </a:r>
            <a:r>
              <a:rPr lang="ar-JO" dirty="0">
                <a:solidFill>
                  <a:srgbClr val="FFFF00"/>
                </a:solidFill>
                <a:effectLst>
                  <a:glow rad="127000">
                    <a:schemeClr val="tx1"/>
                  </a:glow>
                </a:effectLst>
                <a:ea typeface="Microsoft Sans Serif" panose="020B0604020202020204" pitchFamily="34" charset="0"/>
              </a:rPr>
              <a:t>شيوخ</a:t>
            </a:r>
            <a:r>
              <a:rPr lang="ar-JO" dirty="0">
                <a:effectLst>
                  <a:glow rad="127000">
                    <a:schemeClr val="tx1"/>
                  </a:glow>
                </a:effectLst>
                <a:ea typeface="Microsoft Sans Serif" panose="020B0604020202020204" pitchFamily="34" charset="0"/>
              </a:rPr>
              <a:t> أتقياء يعلمون </a:t>
            </a:r>
            <a:r>
              <a:rPr lang="ar-JO" dirty="0">
                <a:effectLst>
                  <a:glow rad="127000">
                    <a:schemeClr val="tx1"/>
                  </a:glow>
                </a:effectLst>
                <a:ea typeface="ＭＳ Ｐゴシック" charset="0"/>
                <a:cs typeface="ＭＳ Ｐゴシック" charset="0"/>
              </a:rPr>
              <a:t>الحق</a:t>
            </a:r>
            <a:r>
              <a:rPr lang="en-US" dirty="0">
                <a:effectLst>
                  <a:glow rad="127000">
                    <a:schemeClr val="tx1"/>
                  </a:glow>
                </a:effectLst>
                <a:ea typeface="ＭＳ Ｐゴシック" charset="0"/>
                <a:cs typeface="ＭＳ Ｐゴシック" charset="0"/>
              </a:rPr>
              <a:t> </a:t>
            </a:r>
          </a:p>
        </p:txBody>
      </p:sp>
      <p:pic>
        <p:nvPicPr>
          <p:cNvPr id="3074" name="Picture 2">
            <a:extLst>
              <a:ext uri="{FF2B5EF4-FFF2-40B4-BE49-F238E27FC236}">
                <a16:creationId xmlns:a16="http://schemas.microsoft.com/office/drawing/2014/main" id="{9186BD20-9B88-EC41-B307-442AC6232578}"/>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9625" y="908720"/>
            <a:ext cx="9144000" cy="5148775"/>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id="{145F7D86-C9EC-4C47-94CE-7BA1D7D30459}"/>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Times New Roman" pitchFamily="18" charset="0"/>
                <a:ea typeface="ＭＳ Ｐゴシック" charset="0"/>
                <a:cs typeface="Times New Roman" pitchFamily="18" charset="0"/>
              </a:rPr>
              <a:t>تيطس </a:t>
            </a:r>
            <a:r>
              <a:rPr kumimoji="0" lang="ar-JO" sz="4800" b="1" i="0" u="none" strike="noStrike" kern="1200" cap="none" spc="0" normalizeH="0" baseline="0" noProof="0">
                <a:ln>
                  <a:noFill/>
                </a:ln>
                <a:solidFill>
                  <a:srgbClr val="FFFFFF"/>
                </a:solidFill>
                <a:effectLst>
                  <a:glow rad="127000">
                    <a:srgbClr val="000000"/>
                  </a:glow>
                </a:effectLst>
                <a:uLnTx/>
                <a:uFillTx/>
                <a:latin typeface="Times New Roman" pitchFamily="18" charset="0"/>
                <a:ea typeface="Microsoft Sans Serif" panose="020B0604020202020204" pitchFamily="34" charset="0"/>
                <a:cs typeface="Times New Roman" pitchFamily="18" charset="0"/>
              </a:rPr>
              <a:t>1</a:t>
            </a:r>
            <a:endParaRPr kumimoji="0" lang="en-US" sz="4800" b="1" i="0" u="none" strike="noStrike" kern="1200" cap="none" spc="0" normalizeH="0" baseline="0" noProof="0">
              <a:ln>
                <a:noFill/>
              </a:ln>
              <a:solidFill>
                <a:srgbClr val="FFFFFF"/>
              </a:solidFill>
              <a:effectLst>
                <a:glow rad="127000">
                  <a:srgbClr val="000000"/>
                </a:glow>
              </a:effectLst>
              <a:uLnTx/>
              <a:uFillTx/>
              <a:latin typeface="Times New Roman" pitchFamily="18" charset="0"/>
              <a:ea typeface="Microsoft Sans Serif" panose="020B0604020202020204" pitchFamily="34" charset="0"/>
              <a:cs typeface="Times New Roman" pitchFamily="18" charset="0"/>
            </a:endParaRPr>
          </a:p>
        </p:txBody>
      </p:sp>
    </p:spTree>
    <p:extLst>
      <p:ext uri="{BB962C8B-B14F-4D97-AF65-F5344CB8AC3E}">
        <p14:creationId xmlns:p14="http://schemas.microsoft.com/office/powerpoint/2010/main" val="119621807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linds(horizontal)">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38.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32772" name="Picture 4">
            <a:extLst>
              <a:ext uri="{FF2B5EF4-FFF2-40B4-BE49-F238E27FC236}">
                <a16:creationId xmlns:a16="http://schemas.microsoft.com/office/drawing/2014/main" id="{F90737B7-B344-7143-A634-6A45A72A00C6}"/>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1714500" y="1291642"/>
            <a:ext cx="5521796" cy="4429707"/>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27384"/>
            <a:ext cx="9143999" cy="1080120"/>
          </a:xfr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p>
            <a:r>
              <a:rPr lang="ar-JO" sz="4800" dirty="0">
                <a:effectLst>
                  <a:glow rad="127000">
                    <a:schemeClr val="tx1"/>
                  </a:glow>
                </a:effectLst>
                <a:ea typeface="ＭＳ Ｐゴシック" charset="0"/>
              </a:rPr>
              <a:t>2. تصرف بحسب </a:t>
            </a:r>
            <a:r>
              <a:rPr lang="ar-JO" sz="4800" dirty="0">
                <a:solidFill>
                  <a:srgbClr val="FFFF00"/>
                </a:solidFill>
                <a:effectLst>
                  <a:glow rad="127000">
                    <a:schemeClr val="tx1"/>
                  </a:glow>
                </a:effectLst>
                <a:ea typeface="ＭＳ Ｐゴシック" charset="0"/>
              </a:rPr>
              <a:t>سنك</a:t>
            </a:r>
            <a:endParaRPr lang="en-US" sz="4800" dirty="0">
              <a:solidFill>
                <a:srgbClr val="FFFF00"/>
              </a:solidFill>
              <a:effectLst>
                <a:glow rad="127000">
                  <a:schemeClr val="tx1"/>
                </a:glow>
              </a:effectLst>
              <a:ea typeface="ＭＳ Ｐゴシック" charset="0"/>
            </a:endParaRPr>
          </a:p>
        </p:txBody>
      </p:sp>
      <p:sp>
        <p:nvSpPr>
          <p:cNvPr id="4" name="Rectangle 2">
            <a:extLst>
              <a:ext uri="{FF2B5EF4-FFF2-40B4-BE49-F238E27FC236}">
                <a16:creationId xmlns:a16="http://schemas.microsoft.com/office/drawing/2014/main" id="{51338304-22A7-AE4E-B9FD-02D84726939B}"/>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algn="r" defTabSz="457200" eaLnBrk="0" hangingPunct="0">
              <a:defRPr sz="4800" b="1">
                <a:solidFill>
                  <a:schemeClr val="bg1"/>
                </a:solidFill>
                <a:effectLst>
                  <a:glow rad="127000">
                    <a:schemeClr val="tx1"/>
                  </a:glow>
                </a:effectLst>
                <a:latin typeface="Arial"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rPr>
              <a:t>تيطس 2: 1-10</a:t>
            </a:r>
            <a:endParaRPr kumimoji="0" lang="en-US" sz="48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endParaRPr>
          </a:p>
        </p:txBody>
      </p:sp>
      <p:pic>
        <p:nvPicPr>
          <p:cNvPr id="32770" name="Picture 2">
            <a:extLst>
              <a:ext uri="{FF2B5EF4-FFF2-40B4-BE49-F238E27FC236}">
                <a16:creationId xmlns:a16="http://schemas.microsoft.com/office/drawing/2014/main" id="{5C117500-FE75-BD45-A487-AEB013153CA4}"/>
              </a:ext>
            </a:extLst>
          </p:cNvPr>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6156176" y="809358"/>
            <a:ext cx="2987823" cy="4476636"/>
          </a:xfrm>
          <a:prstGeom prst="rect">
            <a:avLst/>
          </a:prstGeom>
          <a:noFill/>
          <a:extLst>
            <a:ext uri="{909E8E84-426E-40DD-AFC4-6F175D3DCCD1}">
              <a14:hiddenFill xmlns:a14="http://schemas.microsoft.com/office/drawing/2010/main">
                <a:solidFill>
                  <a:srgbClr val="FFFFFF"/>
                </a:solidFill>
              </a14:hiddenFill>
            </a:ext>
          </a:extLst>
        </p:spPr>
      </p:pic>
      <p:pic>
        <p:nvPicPr>
          <p:cNvPr id="32774" name="Picture 6" descr="Related image">
            <a:extLst>
              <a:ext uri="{FF2B5EF4-FFF2-40B4-BE49-F238E27FC236}">
                <a16:creationId xmlns:a16="http://schemas.microsoft.com/office/drawing/2014/main" id="{A066061B-9C1D-9C40-987A-E846C44DED7A}"/>
              </a:ext>
            </a:extLst>
          </p:cNvPr>
          <p:cNvPicPr>
            <a:picLocks noChangeAspect="1" noChangeArrowheads="1"/>
          </p:cNvPicPr>
          <p:nvPr/>
        </p:nvPicPr>
        <p:blipFill>
          <a:blip r:embed="rId5">
            <a:extLst>
              <a:ext uri="{28A0092B-C50C-407E-A947-70E740481C1C}">
                <a14:useLocalDpi xmlns:a14="http://schemas.microsoft.com/office/drawing/2010/main"/>
              </a:ext>
            </a:extLst>
          </a:blip>
          <a:srcRect/>
          <a:stretch>
            <a:fillRect/>
          </a:stretch>
        </p:blipFill>
        <p:spPr bwMode="auto">
          <a:xfrm>
            <a:off x="0" y="3713989"/>
            <a:ext cx="4716016" cy="3144011"/>
          </a:xfrm>
          <a:prstGeom prst="rect">
            <a:avLst/>
          </a:prstGeom>
          <a:noFill/>
          <a:extLst>
            <a:ext uri="{909E8E84-426E-40DD-AFC4-6F175D3DCCD1}">
              <a14:hiddenFill xmlns:a14="http://schemas.microsoft.com/office/drawing/2010/main">
                <a:solidFill>
                  <a:srgbClr val="FFFFFF"/>
                </a:solidFill>
              </a14:hiddenFill>
            </a:ext>
          </a:extLst>
        </p:spPr>
      </p:pic>
      <p:pic>
        <p:nvPicPr>
          <p:cNvPr id="32776" name="Picture 8">
            <a:extLst>
              <a:ext uri="{FF2B5EF4-FFF2-40B4-BE49-F238E27FC236}">
                <a16:creationId xmlns:a16="http://schemas.microsoft.com/office/drawing/2014/main" id="{85F87917-065E-6E45-9CB7-B3BE4E8BC188}"/>
              </a:ext>
            </a:extLst>
          </p:cNvPr>
          <p:cNvPicPr>
            <a:picLocks noChangeAspect="1" noChangeArrowheads="1"/>
          </p:cNvPicPr>
          <p:nvPr/>
        </p:nvPicPr>
        <p:blipFill rotWithShape="1">
          <a:blip r:embed="rId6" cstate="screen">
            <a:extLst>
              <a:ext uri="{28A0092B-C50C-407E-A947-70E740481C1C}">
                <a14:useLocalDpi xmlns:a14="http://schemas.microsoft.com/office/drawing/2010/main"/>
              </a:ext>
            </a:extLst>
          </a:blip>
          <a:srcRect/>
          <a:stretch/>
        </p:blipFill>
        <p:spPr bwMode="auto">
          <a:xfrm>
            <a:off x="0" y="809358"/>
            <a:ext cx="3022058" cy="3260327"/>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227368101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linds(horizontal)">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49784"/>
            <a:ext cx="9144000" cy="1002952"/>
          </a:xfrm>
          <a:effectLst>
            <a:outerShdw blurRad="63500" dist="35921" dir="2700000" algn="ctr" rotWithShape="0">
              <a:schemeClr val="tx2">
                <a:alpha val="74998"/>
              </a:schemeClr>
            </a:outerShdw>
          </a:effectLst>
        </p:spPr>
        <p:txBody>
          <a:bodyPr anchor="t"/>
          <a:lstStyle/>
          <a:p>
            <a:pPr>
              <a:defRPr/>
            </a:pPr>
            <a:r>
              <a:rPr lang="ar-JO" sz="4800" dirty="0">
                <a:effectLst>
                  <a:glow rad="127000">
                    <a:schemeClr val="tx1"/>
                  </a:glow>
                </a:effectLst>
                <a:ea typeface="ＭＳ Ｐゴシック" charset="0"/>
                <a:cs typeface="ＭＳ Ｐゴシック" charset="0"/>
              </a:rPr>
              <a:t>3</a:t>
            </a:r>
            <a:r>
              <a:rPr lang="ar-JO" sz="4800" b="1" dirty="0">
                <a:effectLst>
                  <a:glow rad="127000">
                    <a:schemeClr val="tx1"/>
                  </a:glow>
                </a:effectLst>
                <a:latin typeface="Microsoft Sans Serif" panose="020B0604020202020204" pitchFamily="34" charset="0"/>
                <a:ea typeface="Microsoft Sans Serif" panose="020B0604020202020204" pitchFamily="34" charset="0"/>
                <a:cs typeface="Microsoft Sans Serif" panose="020B0604020202020204" pitchFamily="34" charset="0"/>
              </a:rPr>
              <a:t>.</a:t>
            </a:r>
            <a:r>
              <a:rPr lang="ar-JO" sz="4800" dirty="0">
                <a:effectLst>
                  <a:glow rad="127000">
                    <a:schemeClr val="tx1"/>
                  </a:glow>
                </a:effectLst>
                <a:ea typeface="Microsoft Sans Serif" panose="020B0604020202020204" pitchFamily="34" charset="0"/>
              </a:rPr>
              <a:t> دع النعمة تأتي </a:t>
            </a:r>
            <a:r>
              <a:rPr lang="ar-JO" sz="4800" dirty="0">
                <a:effectLst>
                  <a:glow rad="127000">
                    <a:schemeClr val="tx1"/>
                  </a:glow>
                </a:effectLst>
                <a:ea typeface="ＭＳ Ｐゴシック" charset="0"/>
                <a:cs typeface="ＭＳ Ｐゴシック" charset="0"/>
              </a:rPr>
              <a:t>ب</a:t>
            </a:r>
            <a:r>
              <a:rPr lang="ar-JO" sz="4800" dirty="0">
                <a:solidFill>
                  <a:srgbClr val="FFFF00"/>
                </a:solidFill>
                <a:effectLst>
                  <a:glow rad="127000">
                    <a:schemeClr val="tx1"/>
                  </a:glow>
                </a:effectLst>
                <a:ea typeface="ＭＳ Ｐゴシック" charset="0"/>
                <a:cs typeface="ＭＳ Ｐゴシック" charset="0"/>
              </a:rPr>
              <a:t>التقوى</a:t>
            </a:r>
            <a:endParaRPr lang="en-US" sz="4800" dirty="0">
              <a:solidFill>
                <a:srgbClr val="FFFF00"/>
              </a:solidFill>
              <a:effectLst>
                <a:glow rad="127000">
                  <a:schemeClr val="tx1"/>
                </a:glow>
              </a:effectLst>
              <a:ea typeface="ＭＳ Ｐゴシック" charset="0"/>
              <a:cs typeface="ＭＳ Ｐゴシック" charset="0"/>
            </a:endParaRPr>
          </a:p>
        </p:txBody>
      </p:sp>
      <p:pic>
        <p:nvPicPr>
          <p:cNvPr id="6146" name="Picture 2">
            <a:extLst>
              <a:ext uri="{FF2B5EF4-FFF2-40B4-BE49-F238E27FC236}">
                <a16:creationId xmlns:a16="http://schemas.microsoft.com/office/drawing/2014/main" id="{C3DDB5B6-1DB7-4748-81DA-BC48FCF0EF69}"/>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9988" y="980728"/>
            <a:ext cx="9144000" cy="5143500"/>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id="{3DA4F52B-C77E-B94A-81DC-F0045608F810}"/>
              </a:ext>
            </a:extLst>
          </p:cNvPr>
          <p:cNvSpPr txBox="1">
            <a:spLocks noChangeArrowheads="1"/>
          </p:cNvSpPr>
          <p:nvPr/>
        </p:nvSpPr>
        <p:spPr bwMode="auto">
          <a:xfrm>
            <a:off x="0" y="6124228"/>
            <a:ext cx="8791222" cy="70555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تيطس 2: 11-3: 15</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14562566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linds(horizontal)">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4.xml><?xml version="1.0" encoding="utf-8"?>
<p:sld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sp>
        <p:nvSpPr>
          <p:cNvPr id="4485" name="Rectangle 2"/>
          <p:cNvSpPr txBox="1">
            <a:spLocks noGrp="1"/>
          </p:cNvSpPr>
          <p:nvPr>
            <p:ph type="title"/>
          </p:nvPr>
        </p:nvSpPr>
        <p:spPr>
          <a:xfrm>
            <a:off x="0" y="0"/>
            <a:ext cx="9144000" cy="1001358"/>
          </a:xfrm>
          <a:prstGeom prst="rect">
            <a:avLst/>
          </a:prstGeom>
          <a:effectLst>
            <a:outerShdw blurRad="63500" dist="35921" dir="2700000" rotWithShape="0">
              <a:srgbClr val="000000">
                <a:alpha val="74998"/>
              </a:srgbClr>
            </a:outerShdw>
          </a:effectLst>
        </p:spPr>
        <p:txBody>
          <a:bodyPr>
            <a:normAutofit/>
          </a:bodyPr>
          <a:lstStyle>
            <a:lvl1pPr defTabSz="804672">
              <a:defRPr sz="4752" b="1"/>
            </a:lvl1pPr>
          </a:lstStyle>
          <a:p>
            <a:pPr rtl="0">
              <a:defRPr/>
            </a:pPr>
            <a:r>
              <a:rPr dirty="0"/>
              <a:t>تلميذ = </a:t>
            </a:r>
            <a:r>
              <a:rPr dirty="0" err="1"/>
              <a:t>تابع</a:t>
            </a:r>
            <a:endParaRPr dirty="0"/>
          </a:p>
        </p:txBody>
      </p:sp>
      <p:pic>
        <p:nvPicPr>
          <p:cNvPr id="4486" name="Picture 2" descr="Picture 2"/>
          <p:cNvPicPr>
            <a:picLocks noChangeAspect="1"/>
          </p:cNvPicPr>
          <p:nvPr/>
        </p:nvPicPr>
        <p:blipFill>
          <a:blip r:embed="rId3" cstate="print"/>
          <a:stretch>
            <a:fillRect/>
          </a:stretch>
        </p:blipFill>
        <p:spPr>
          <a:xfrm>
            <a:off x="827583" y="1055061"/>
            <a:ext cx="7289801" cy="5575301"/>
          </a:xfrm>
          <a:prstGeom prst="rect">
            <a:avLst/>
          </a:prstGeom>
          <a:ln w="12700">
            <a:miter lim="400000"/>
          </a:ln>
        </p:spPr>
      </p:pic>
      <p:sp>
        <p:nvSpPr>
          <p:cNvPr id="2" name="Rectangle 1">
            <a:extLst>
              <a:ext uri="{FF2B5EF4-FFF2-40B4-BE49-F238E27FC236}">
                <a16:creationId xmlns:a16="http://schemas.microsoft.com/office/drawing/2014/main" id="{C8A78885-32C9-8AA9-D761-F362BFBAA773}"/>
              </a:ext>
            </a:extLst>
          </p:cNvPr>
          <p:cNvSpPr/>
          <p:nvPr/>
        </p:nvSpPr>
        <p:spPr>
          <a:xfrm>
            <a:off x="0" y="6630362"/>
            <a:ext cx="9144000" cy="461663"/>
          </a:xfrm>
          <a:prstGeom prst="rect">
            <a:avLst/>
          </a:prstGeom>
          <a:solidFill>
            <a:srgbClr val="000000"/>
          </a:solidFill>
          <a:ln w="25400" cap="flat">
            <a:no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en-US" sz="2400" b="1" u="none" strike="noStrike" cap="none" spc="0" normalizeH="0" baseline="0" dirty="0">
              <a:ln>
                <a:noFill/>
              </a:ln>
              <a:solidFill>
                <a:srgbClr val="8383AD"/>
              </a:solidFill>
              <a:effectLst/>
              <a:uFillTx/>
              <a:latin typeface="Arial" panose="020B0604020202020204" pitchFamily="34" charset="0"/>
              <a:ea typeface="+mj-ea"/>
              <a:cs typeface="Arial" panose="020B0604020202020204" pitchFamily="34" charset="0"/>
              <a:sym typeface="Arial"/>
            </a:endParaRPr>
          </a:p>
        </p:txBody>
      </p:sp>
      <p:sp>
        <p:nvSpPr>
          <p:cNvPr id="4487" name="Rectangle 2"/>
          <p:cNvSpPr txBox="1"/>
          <p:nvPr/>
        </p:nvSpPr>
        <p:spPr>
          <a:xfrm>
            <a:off x="1324919" y="5951409"/>
            <a:ext cx="7420583" cy="84696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nchor="ctr">
            <a:spAutoFit/>
          </a:bodyPr>
          <a:lstStyle>
            <a:lvl1pPr algn="r" defTabSz="457200" rtl="1">
              <a:defRPr sz="4800">
                <a:solidFill>
                  <a:srgbClr val="FFFFFF"/>
                </a:solidFill>
                <a:latin typeface="ＭＳ Ｐゴシック"/>
                <a:ea typeface="ＭＳ Ｐゴシック"/>
                <a:cs typeface="ＭＳ Ｐゴシック"/>
                <a:sym typeface="ＭＳ Ｐゴシック"/>
              </a:defRPr>
            </a:lvl1pPr>
          </a:lstStyle>
          <a:p>
            <a:pPr marL="0" marR="0" lvl="0" indent="0" algn="r" defTabSz="457200" rtl="1" eaLnBrk="1" fontAlgn="auto" latinLnBrk="0" hangingPunct="0">
              <a:lnSpc>
                <a:spcPct val="100000"/>
              </a:lnSpc>
              <a:spcBef>
                <a:spcPts val="0"/>
              </a:spcBef>
              <a:spcAft>
                <a:spcPts val="0"/>
              </a:spcAft>
              <a:buClrTx/>
              <a:buSzTx/>
              <a:buFontTx/>
              <a:buNone/>
              <a:tabLst/>
              <a:defRPr b="1">
                <a:latin typeface="+mj-lt"/>
                <a:ea typeface="+mj-ea"/>
                <a:cs typeface="+mj-cs"/>
                <a:sym typeface="Arial"/>
              </a:defRPr>
            </a:pPr>
            <a:r>
              <a:rPr kumimoji="0" sz="4800" b="0" i="0" u="none" strike="noStrike" kern="0" cap="none" spc="0" normalizeH="0" baseline="0" noProof="0">
                <a:ln>
                  <a:noFill/>
                </a:ln>
                <a:solidFill>
                  <a:srgbClr val="FFFFFF"/>
                </a:solidFill>
                <a:effectLst/>
                <a:uLnTx/>
                <a:uFillTx/>
                <a:latin typeface="ＭＳ Ｐゴシック"/>
                <a:ea typeface="ＭＳ Ｐゴシック"/>
                <a:cs typeface="ＭＳ Ｐゴシック"/>
                <a:sym typeface="ＭＳ Ｐゴシック"/>
              </a:rPr>
              <a:t>مرقس</a:t>
            </a:r>
          </a:p>
        </p:txBody>
      </p:sp>
    </p:spTree>
  </p:cSld>
  <p:clrMapOvr>
    <a:overrideClrMapping bg1="dk1" tx1="lt1" bg2="dk2" tx2="lt2" accent1="accent1" accent2="accent2" accent3="accent3" accent4="accent4" accent5="accent5" accent6="accent6" hlink="hlink" folHlink="folHlink"/>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4487"/>
                                        </p:tgtEl>
                                        <p:attrNameLst>
                                          <p:attrName>style.visibility</p:attrName>
                                        </p:attrNameLst>
                                      </p:cBhvr>
                                      <p:to>
                                        <p:strVal val="visible"/>
                                      </p:to>
                                    </p:set>
                                    <p:anim calcmode="lin" valueType="num">
                                      <p:cBhvr>
                                        <p:cTn id="7" dur="500" fill="hold"/>
                                        <p:tgtEl>
                                          <p:spTgt spid="4487"/>
                                        </p:tgtEl>
                                        <p:attrNameLst>
                                          <p:attrName>ppt_x</p:attrName>
                                        </p:attrNameLst>
                                      </p:cBhvr>
                                      <p:tavLst>
                                        <p:tav tm="0">
                                          <p:val>
                                            <p:strVal val="#ppt_x"/>
                                          </p:val>
                                        </p:tav>
                                        <p:tav tm="100000">
                                          <p:val>
                                            <p:strVal val="#ppt_x"/>
                                          </p:val>
                                        </p:tav>
                                      </p:tavLst>
                                    </p:anim>
                                    <p:anim calcmode="lin" valueType="num">
                                      <p:cBhvr>
                                        <p:cTn id="8" dur="500" fill="hold"/>
                                        <p:tgtEl>
                                          <p:spTgt spid="448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87" grpId="0" animBg="1" advAuto="0"/>
    </p:bldLst>
  </p:timing>
</p:sld>
</file>

<file path=ppt/slides/slide3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F9BCBF1C-4FE7-DF4F-908C-C8E1A1E9AF06}"/>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36512" y="25697"/>
            <a:ext cx="9144000" cy="6858000"/>
          </a:xfrm>
          <a:prstGeom prst="rect">
            <a:avLst/>
          </a:prstGeom>
        </p:spPr>
      </p:pic>
      <p:sp>
        <p:nvSpPr>
          <p:cNvPr id="900098" name="Rectangle 2"/>
          <p:cNvSpPr>
            <a:spLocks noGrp="1" noChangeArrowheads="1"/>
          </p:cNvSpPr>
          <p:nvPr>
            <p:ph type="ctrTitle"/>
          </p:nvPr>
        </p:nvSpPr>
        <p:spPr>
          <a:xfrm>
            <a:off x="-11435" y="188640"/>
            <a:ext cx="9144000" cy="769349"/>
          </a:xfrm>
          <a:effectLst>
            <a:outerShdw blurRad="63500" dist="35921" dir="2700000" algn="ctr" rotWithShape="0">
              <a:schemeClr val="tx2">
                <a:alpha val="74998"/>
              </a:schemeClr>
            </a:outerShdw>
          </a:effectLst>
        </p:spPr>
        <p:txBody>
          <a:bodyPr/>
          <a:lstStyle/>
          <a:p>
            <a:pPr>
              <a:defRPr/>
            </a:pPr>
            <a:r>
              <a:rPr lang="ar-JO" sz="5400" dirty="0">
                <a:effectLst>
                  <a:glow rad="127000">
                    <a:schemeClr val="tx1"/>
                  </a:glow>
                </a:effectLst>
                <a:ea typeface="Microsoft Sans Serif" panose="020B0604020202020204" pitchFamily="34" charset="0"/>
              </a:rPr>
              <a:t>الفكرة الرئيسية</a:t>
            </a:r>
            <a:endParaRPr lang="en-US" sz="5400" dirty="0">
              <a:effectLst>
                <a:glow rad="127000">
                  <a:schemeClr val="tx1"/>
                </a:glow>
              </a:effectLst>
              <a:ea typeface="Microsoft Sans Serif" panose="020B0604020202020204" pitchFamily="34" charset="0"/>
            </a:endParaRPr>
          </a:p>
        </p:txBody>
      </p:sp>
      <p:sp>
        <p:nvSpPr>
          <p:cNvPr id="3" name="Rectangle 2"/>
          <p:cNvSpPr txBox="1">
            <a:spLocks noChangeArrowheads="1"/>
          </p:cNvSpPr>
          <p:nvPr/>
        </p:nvSpPr>
        <p:spPr bwMode="auto">
          <a:xfrm>
            <a:off x="-56059" y="3573016"/>
            <a:ext cx="9164563" cy="266429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يجب أن يعلم شيوخنا </a:t>
            </a:r>
            <a:r>
              <a:rPr kumimoji="0" lang="ar-JO" sz="5400" b="1" u="none" strike="noStrike" kern="1200" cap="none" spc="0" normalizeH="0" baseline="0" noProof="0" dirty="0">
                <a:ln>
                  <a:noFill/>
                </a:ln>
                <a:solidFill>
                  <a:srgbClr val="FFFF00"/>
                </a:solidFill>
                <a:effectLst/>
                <a:uLnTx/>
                <a:uFillTx/>
                <a:latin typeface="Arial" panose="020B0604020202020204" pitchFamily="34" charset="0"/>
                <a:ea typeface="ＭＳ Ｐゴシック" pitchFamily="-108" charset="-128"/>
                <a:cs typeface="Arial" panose="020B0604020202020204" pitchFamily="34" charset="0"/>
              </a:rPr>
              <a:t>السلوك</a:t>
            </a:r>
            <a:r>
              <a:rPr kumimoji="0" lang="ar-JO" sz="5400" b="1" u="none" strike="noStrike" kern="1200" cap="none" spc="0" normalizeH="0" baseline="0" noProof="0" dirty="0">
                <a:ln>
                  <a:noFill/>
                </a:ln>
                <a:solidFill>
                  <a:srgbClr val="FFFFFF"/>
                </a:solidFill>
                <a:effectLst/>
                <a:uLnTx/>
                <a:uFillTx/>
                <a:latin typeface="Arial" panose="020B0604020202020204" pitchFamily="34" charset="0"/>
                <a:ea typeface="ＭＳ Ｐゴシック" pitchFamily="-108" charset="-128"/>
                <a:cs typeface="Arial" panose="020B0604020202020204" pitchFamily="34" charset="0"/>
              </a:rPr>
              <a:t> المحترم بناءً على نعمة الله.</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6" name="WordArt 190">
            <a:extLst>
              <a:ext uri="{FF2B5EF4-FFF2-40B4-BE49-F238E27FC236}">
                <a16:creationId xmlns:a16="http://schemas.microsoft.com/office/drawing/2014/main" id="{5EE83A65-703A-A64B-803B-1B0283A9C0B5}"/>
              </a:ext>
            </a:extLst>
          </p:cNvPr>
          <p:cNvSpPr>
            <a:spLocks noChangeArrowheads="1" noChangeShapeType="1" noTextEdit="1"/>
          </p:cNvSpPr>
          <p:nvPr/>
        </p:nvSpPr>
        <p:spPr bwMode="auto">
          <a:xfrm>
            <a:off x="76200" y="41220"/>
            <a:ext cx="1831504" cy="1828800"/>
          </a:xfrm>
          <a:prstGeom prst="rect">
            <a:avLst/>
          </a:prstGeom>
        </p:spPr>
        <p:txBody>
          <a:bodyPr wrap="none" fromWordArt="1">
            <a:prstTxWarp prst="textSlantUp">
              <a:avLst>
                <a:gd name="adj" fmla="val 32056"/>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3600" b="0" i="0" u="none" strike="noStrike" kern="10" cap="none" spc="0" normalizeH="0" baseline="0" noProof="0">
                <a:ln w="9525" cap="sq">
                  <a:solidFill>
                    <a:srgbClr val="000000"/>
                  </a:solidFill>
                  <a:round/>
                  <a:headEnd type="none" w="sm" len="sm"/>
                  <a:tailEnd type="none" w="sm" len="sm"/>
                </a:ln>
                <a:solidFill>
                  <a:srgbClr val="FFFFFF"/>
                </a:solidFill>
                <a:effectLst>
                  <a:outerShdw blurRad="63500" dist="53882" dir="2700000" algn="ctr" rotWithShape="0">
                    <a:srgbClr val="000000">
                      <a:alpha val="80000"/>
                    </a:srgbClr>
                  </a:outerShdw>
                </a:effectLst>
                <a:uLnTx/>
                <a:uFillTx/>
                <a:latin typeface="Impact"/>
                <a:ea typeface="Impact"/>
                <a:cs typeface="Impact"/>
              </a:rPr>
              <a:t>تيطس</a:t>
            </a:r>
            <a:endParaRPr kumimoji="0" lang="en-US" sz="3600" b="0" i="0" u="none" strike="noStrike" kern="10" cap="none" spc="0" normalizeH="0" baseline="0" noProof="0">
              <a:ln w="9525" cap="sq">
                <a:solidFill>
                  <a:srgbClr val="000000"/>
                </a:solidFill>
                <a:round/>
                <a:headEnd type="none" w="sm" len="sm"/>
                <a:tailEnd type="none" w="sm" len="sm"/>
              </a:ln>
              <a:solidFill>
                <a:srgbClr val="FFFFFF"/>
              </a:solidFill>
              <a:effectLst>
                <a:outerShdw blurRad="63500" dist="53882" dir="2700000" algn="ctr" rotWithShape="0">
                  <a:srgbClr val="000000">
                    <a:alpha val="80000"/>
                  </a:srgbClr>
                </a:outerShdw>
              </a:effectLst>
              <a:uLnTx/>
              <a:uFillTx/>
              <a:latin typeface="Impact"/>
              <a:ea typeface="Impact"/>
              <a:cs typeface="Impact"/>
            </a:endParaRPr>
          </a:p>
        </p:txBody>
      </p:sp>
    </p:spTree>
    <p:extLst>
      <p:ext uri="{BB962C8B-B14F-4D97-AF65-F5344CB8AC3E}">
        <p14:creationId xmlns:p14="http://schemas.microsoft.com/office/powerpoint/2010/main" val="381578719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5"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p:cTn id="7" dur="1000" fill="hold"/>
                                        <p:tgtEl>
                                          <p:spTgt spid="6"/>
                                        </p:tgtEl>
                                        <p:attrNameLst>
                                          <p:attrName>ppt_w</p:attrName>
                                        </p:attrNameLst>
                                      </p:cBhvr>
                                      <p:tavLst>
                                        <p:tav tm="0">
                                          <p:val>
                                            <p:strVal val="#ppt_w*0.70"/>
                                          </p:val>
                                        </p:tav>
                                        <p:tav tm="100000">
                                          <p:val>
                                            <p:strVal val="#ppt_w"/>
                                          </p:val>
                                        </p:tav>
                                      </p:tavLst>
                                    </p:anim>
                                    <p:anim calcmode="lin" valueType="num">
                                      <p:cBhvr>
                                        <p:cTn id="8" dur="1000" fill="hold"/>
                                        <p:tgtEl>
                                          <p:spTgt spid="6"/>
                                        </p:tgtEl>
                                        <p:attrNameLst>
                                          <p:attrName>ppt_h</p:attrName>
                                        </p:attrNameLst>
                                      </p:cBhvr>
                                      <p:tavLst>
                                        <p:tav tm="0">
                                          <p:val>
                                            <p:strVal val="#ppt_h"/>
                                          </p:val>
                                        </p:tav>
                                        <p:tav tm="100000">
                                          <p:val>
                                            <p:strVal val="#ppt_h"/>
                                          </p:val>
                                        </p:tav>
                                      </p:tavLst>
                                    </p:anim>
                                    <p:animEffect transition="in" filter="fade">
                                      <p:cBhvr>
                                        <p:cTn id="9" dur="1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144000" y="1417638"/>
            <a:ext cx="2678113" cy="2522537"/>
          </a:xfrm>
        </p:spPr>
        <p:txBody>
          <a:bodyPr/>
          <a:lstStyle/>
          <a:p>
            <a:pPr algn="r">
              <a:defRPr/>
            </a:pPr>
            <a:r>
              <a:rPr lang="en-US" dirty="0"/>
              <a:t>Black</a:t>
            </a:r>
          </a:p>
        </p:txBody>
      </p:sp>
    </p:spTree>
    <p:extLst>
      <p:ext uri="{BB962C8B-B14F-4D97-AF65-F5344CB8AC3E}">
        <p14:creationId xmlns:p14="http://schemas.microsoft.com/office/powerpoint/2010/main" val="1532669799"/>
      </p:ext>
    </p:extLst>
  </p:cSld>
  <p:clrMapOvr>
    <a:masterClrMapping/>
  </p:clrMapOvr>
  <p:transition/>
</p:sld>
</file>

<file path=ppt/slides/slide3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3665" name="Picture 8" descr="forgiveness copy.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44450"/>
            <a:ext cx="9144000" cy="690245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13666" name="Rectangle 7"/>
          <p:cNvSpPr>
            <a:spLocks noGrp="1" noChangeArrowheads="1"/>
          </p:cNvSpPr>
          <p:nvPr>
            <p:ph type="title" idx="4294967295"/>
          </p:nvPr>
        </p:nvSpPr>
        <p:spPr>
          <a:xfrm>
            <a:off x="5004048" y="2636912"/>
            <a:ext cx="3573091" cy="2757264"/>
          </a:xfrm>
        </p:spPr>
        <p:txBody>
          <a:bodyPr/>
          <a:lstStyle/>
          <a:p>
            <a:pPr algn="ctr" eaLnBrk="1" hangingPunct="1"/>
            <a:r>
              <a:rPr lang="ar-JO" sz="4800" b="1" dirty="0">
                <a:solidFill>
                  <a:schemeClr val="bg1"/>
                </a:solidFill>
                <a:latin typeface="Arial" panose="020B0604020202020204" pitchFamily="34" charset="0"/>
                <a:ea typeface="ＭＳ Ｐゴシック" charset="0"/>
                <a:cs typeface="Arial" panose="020B0604020202020204" pitchFamily="34" charset="0"/>
              </a:rPr>
              <a:t>تغفر</a:t>
            </a:r>
            <a:br>
              <a:rPr lang="ar-JO" sz="4800" b="1" dirty="0">
                <a:solidFill>
                  <a:schemeClr val="bg1"/>
                </a:solidFill>
                <a:latin typeface="Arial" panose="020B0604020202020204" pitchFamily="34" charset="0"/>
                <a:ea typeface="ＭＳ Ｐゴシック" charset="0"/>
                <a:cs typeface="Arial" panose="020B0604020202020204" pitchFamily="34" charset="0"/>
              </a:rPr>
            </a:br>
            <a:r>
              <a:rPr lang="ar-JO" sz="4800" b="1" dirty="0">
                <a:solidFill>
                  <a:schemeClr val="bg1"/>
                </a:solidFill>
                <a:latin typeface="Arial" panose="020B0604020202020204" pitchFamily="34" charset="0"/>
                <a:ea typeface="ＭＳ Ｐゴシック" charset="0"/>
                <a:cs typeface="Arial" panose="020B0604020202020204" pitchFamily="34" charset="0"/>
              </a:rPr>
              <a:t>أو </a:t>
            </a:r>
            <a:br>
              <a:rPr lang="ar-JO" sz="4800" b="1" dirty="0">
                <a:solidFill>
                  <a:schemeClr val="bg1"/>
                </a:solidFill>
                <a:latin typeface="Arial" panose="020B0604020202020204" pitchFamily="34" charset="0"/>
                <a:ea typeface="ＭＳ Ｐゴシック" charset="0"/>
                <a:cs typeface="Arial" panose="020B0604020202020204" pitchFamily="34" charset="0"/>
              </a:rPr>
            </a:br>
            <a:r>
              <a:rPr lang="ar-JO" sz="4800" b="1" dirty="0">
                <a:solidFill>
                  <a:schemeClr val="bg1"/>
                </a:solidFill>
                <a:latin typeface="Arial" panose="020B0604020202020204" pitchFamily="34" charset="0"/>
                <a:ea typeface="ＭＳ Ｐゴシック" charset="0"/>
                <a:cs typeface="Arial" panose="020B0604020202020204" pitchFamily="34" charset="0"/>
              </a:rPr>
              <a:t>لا تغفر</a:t>
            </a:r>
            <a:endParaRPr lang="en-US" sz="3200" b="1" dirty="0">
              <a:solidFill>
                <a:schemeClr val="bg1"/>
              </a:solidFill>
              <a:latin typeface="Arial" panose="020B0604020202020204" pitchFamily="34" charset="0"/>
              <a:ea typeface="ＭＳ Ｐゴシック" charset="0"/>
              <a:cs typeface="Arial" panose="020B0604020202020204" pitchFamily="34" charset="0"/>
            </a:endParaRPr>
          </a:p>
        </p:txBody>
      </p:sp>
      <p:sp>
        <p:nvSpPr>
          <p:cNvPr id="113667" name="WordArt 5"/>
          <p:cNvSpPr>
            <a:spLocks noChangeArrowheads="1" noChangeShapeType="1" noTextEdit="1"/>
          </p:cNvSpPr>
          <p:nvPr/>
        </p:nvSpPr>
        <p:spPr bwMode="auto">
          <a:xfrm>
            <a:off x="755576" y="1124744"/>
            <a:ext cx="2743200" cy="990600"/>
          </a:xfrm>
          <a:prstGeom prst="rect">
            <a:avLst/>
          </a:prstGeom>
        </p:spPr>
        <p:txBody>
          <a:bodyPr wrap="none" fromWordArt="1">
            <a:prstTxWarp prst="textPlain">
              <a:avLst>
                <a:gd name="adj" fmla="val 50000"/>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0" i="0" u="none" strike="noStrike" kern="10" cap="none" spc="720" normalizeH="1" baseline="0" noProof="0">
                <a:ln w="19050" cap="sq">
                  <a:solidFill>
                    <a:srgbClr val="99CCFF"/>
                  </a:solidFill>
                  <a:round/>
                  <a:headEnd type="none" w="sm" len="sm"/>
                  <a:tailEnd type="none" w="sm" len="sm"/>
                </a:ln>
                <a:solidFill>
                  <a:srgbClr val="FF0000"/>
                </a:solidFill>
                <a:effectLst>
                  <a:outerShdw blurRad="63500" dist="38099" dir="2700000" algn="ctr" rotWithShape="0">
                    <a:srgbClr val="990000">
                      <a:alpha val="74997"/>
                    </a:srgbClr>
                  </a:outerShdw>
                </a:effectLst>
                <a:uLnTx/>
                <a:uFillTx/>
                <a:latin typeface="Impact"/>
                <a:ea typeface="Impact"/>
                <a:cs typeface="Impact"/>
              </a:rPr>
              <a:t>فليمون</a:t>
            </a:r>
            <a:endParaRPr kumimoji="0" lang="en-US" sz="3600" b="0" i="0" u="none" strike="noStrike" kern="10" cap="none" spc="720" normalizeH="1" baseline="0" noProof="0">
              <a:ln w="19050" cap="sq">
                <a:solidFill>
                  <a:srgbClr val="99CCFF"/>
                </a:solidFill>
                <a:round/>
                <a:headEnd type="none" w="sm" len="sm"/>
                <a:tailEnd type="none" w="sm" len="sm"/>
              </a:ln>
              <a:solidFill>
                <a:srgbClr val="FF0000"/>
              </a:solidFill>
              <a:effectLst>
                <a:outerShdw blurRad="63500" dist="38099" dir="2700000" algn="ctr" rotWithShape="0">
                  <a:srgbClr val="990000">
                    <a:alpha val="74997"/>
                  </a:srgbClr>
                </a:outerShdw>
              </a:effectLst>
              <a:uLnTx/>
              <a:uFillTx/>
              <a:latin typeface="Impact"/>
              <a:ea typeface="Impact"/>
              <a:cs typeface="Impact"/>
            </a:endParaRPr>
          </a:p>
        </p:txBody>
      </p:sp>
      <p:sp>
        <p:nvSpPr>
          <p:cNvPr id="6" name="Rectangle 5"/>
          <p:cNvSpPr>
            <a:spLocks noChangeArrowheads="1"/>
          </p:cNvSpPr>
          <p:nvPr/>
        </p:nvSpPr>
        <p:spPr bwMode="auto">
          <a:xfrm>
            <a:off x="0" y="6092825"/>
            <a:ext cx="9144000" cy="765175"/>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lstStyle/>
          <a:p>
            <a:pPr marL="0" marR="0" lvl="0" indent="0" algn="ctr" defTabSz="914400" rtl="0" eaLnBrk="0" fontAlgn="base" latinLnBrk="0" hangingPunct="0">
              <a:lnSpc>
                <a:spcPct val="100000"/>
              </a:lnSpc>
              <a:spcBef>
                <a:spcPct val="20000"/>
              </a:spcBef>
              <a:spcAft>
                <a:spcPts val="0"/>
              </a:spcAft>
              <a:buClr>
                <a:srgbClr val="FFCC00"/>
              </a:buClr>
              <a:buSzPct val="70000"/>
              <a:buFont typeface="Wingdings" charset="0"/>
              <a:buNone/>
              <a:tabLst/>
              <a:defRPr/>
            </a:pP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د. ريك جريفيث</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a:t>
            </a:r>
            <a:b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b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CICFamily.com &amp; BibleStudyDownloads.org</a:t>
            </a:r>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13667"/>
                                        </p:tgtEl>
                                        <p:attrNameLst>
                                          <p:attrName>style.visibility</p:attrName>
                                        </p:attrNameLst>
                                      </p:cBhvr>
                                      <p:to>
                                        <p:strVal val="visible"/>
                                      </p:to>
                                    </p:set>
                                    <p:animEffect transition="in" filter="blinds(horizontal)">
                                      <p:cBhvr>
                                        <p:cTn id="7" dur="500"/>
                                        <p:tgtEl>
                                          <p:spTgt spid="11366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3667" grpId="0"/>
    </p:bldLst>
  </p:timing>
</p:sld>
</file>

<file path=ppt/slides/slide34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cs typeface="ＭＳ Ｐゴシック" charset="0"/>
              </a:rPr>
              <a:t>الكلمة المفتاحية</a:t>
            </a:r>
            <a:endParaRPr lang="en-US" sz="4800" dirty="0">
              <a:effectLst>
                <a:glow rad="127000">
                  <a:schemeClr val="tx1"/>
                </a:glow>
              </a:effectLst>
              <a:ea typeface="ＭＳ Ｐゴシック" charset="0"/>
              <a:cs typeface="ＭＳ Ｐゴシック" charset="0"/>
            </a:endParaRPr>
          </a:p>
        </p:txBody>
      </p:sp>
      <p:sp>
        <p:nvSpPr>
          <p:cNvPr id="5" name="Rectangle 2"/>
          <p:cNvSpPr txBox="1">
            <a:spLocks noChangeArrowheads="1"/>
          </p:cNvSpPr>
          <p:nvPr/>
        </p:nvSpPr>
        <p:spPr bwMode="auto">
          <a:xfrm>
            <a:off x="-12779" y="2434430"/>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المغفرة</a:t>
            </a:r>
            <a:endParaRPr kumimoji="0" lang="en-US"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فليمون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7" name="Text Box 24"/>
          <p:cNvSpPr txBox="1">
            <a:spLocks noChangeArrowheads="1"/>
          </p:cNvSpPr>
          <p:nvPr/>
        </p:nvSpPr>
        <p:spPr bwMode="auto">
          <a:xfrm>
            <a:off x="8363170" y="65344"/>
            <a:ext cx="698178"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245</a:t>
            </a:r>
          </a:p>
        </p:txBody>
      </p:sp>
    </p:spTree>
    <p:extLst>
      <p:ext uri="{BB962C8B-B14F-4D97-AF65-F5344CB8AC3E}">
        <p14:creationId xmlns:p14="http://schemas.microsoft.com/office/powerpoint/2010/main" val="418129116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ircle(in)">
                                      <p:cBhvr>
                                        <p:cTn id="7" dur="20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4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JO" sz="4800" dirty="0">
                <a:effectLst>
                  <a:glow rad="101600">
                    <a:schemeClr val="tx1">
                      <a:alpha val="99000"/>
                    </a:schemeClr>
                  </a:glow>
                </a:effectLst>
              </a:rPr>
              <a:t>الموضوع الرئيسي</a:t>
            </a:r>
            <a:endParaRPr lang="en-US" sz="4800" dirty="0">
              <a:solidFill>
                <a:schemeClr val="bg1"/>
              </a:solidFill>
              <a:effectLst>
                <a:glow rad="101600">
                  <a:schemeClr val="tx1">
                    <a:alpha val="99000"/>
                  </a:schemeClr>
                </a:glow>
              </a:effectLst>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4766" y="1341868"/>
            <a:ext cx="9144000" cy="403221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EG" sz="6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اغفر للآخرين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EG" sz="6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واطلب الغفران</a:t>
            </a:r>
            <a:endParaRPr kumimoji="0" lang="en-US" sz="6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23</a:t>
            </a: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فليمون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204373701"/>
      </p:ext>
    </p:extLst>
  </p:cSld>
  <p:clrMapOvr>
    <a:overrideClrMapping bg1="lt1" tx1="dk1" bg2="lt2" tx2="dk2" accent1="accent1" accent2="accent2" accent3="accent3" accent4="accent4" accent5="accent5" accent6="accent6" hlink="hlink" folHlink="folHlink"/>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4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cs typeface="ＭＳ Ｐゴシック" charset="0"/>
              </a:rPr>
              <a:t>الآية المفتاحية</a:t>
            </a:r>
            <a:endParaRPr lang="en-US" sz="4800" dirty="0">
              <a:effectLst>
                <a:glow rad="127000">
                  <a:schemeClr val="tx1"/>
                </a:glow>
              </a:effectLst>
              <a:ea typeface="ＭＳ Ｐゴシック" charset="0"/>
              <a:cs typeface="ＭＳ Ｐゴシック"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فليمون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7" name="Text Box 24"/>
          <p:cNvSpPr txBox="1">
            <a:spLocks noChangeArrowheads="1"/>
          </p:cNvSpPr>
          <p:nvPr/>
        </p:nvSpPr>
        <p:spPr bwMode="auto">
          <a:xfrm>
            <a:off x="8472410" y="65344"/>
            <a:ext cx="698178"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245</a:t>
            </a:r>
          </a:p>
        </p:txBody>
      </p:sp>
      <p:sp>
        <p:nvSpPr>
          <p:cNvPr id="8" name="Rectangle 2">
            <a:extLst>
              <a:ext uri="{FF2B5EF4-FFF2-40B4-BE49-F238E27FC236}">
                <a16:creationId xmlns:a16="http://schemas.microsoft.com/office/drawing/2014/main" id="{8D1322B2-C028-954E-A8B7-601FE48AA8F5}"/>
              </a:ext>
            </a:extLst>
          </p:cNvPr>
          <p:cNvSpPr txBox="1">
            <a:spLocks noChangeArrowheads="1"/>
          </p:cNvSpPr>
          <p:nvPr/>
        </p:nvSpPr>
        <p:spPr bwMode="auto">
          <a:xfrm>
            <a:off x="1115616" y="1970149"/>
            <a:ext cx="7200800" cy="3763107"/>
          </a:xfrm>
          <a:prstGeom prst="rect">
            <a:avLst/>
          </a:prstGeom>
          <a:noFill/>
          <a:ln>
            <a:noFill/>
          </a:ln>
          <a:effectLst>
            <a:glow rad="228600">
              <a:schemeClr val="accent4">
                <a:satMod val="175000"/>
                <a:alpha val="86800"/>
              </a:schemeClr>
            </a:glow>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3600" b="1" u="none" strike="noStrike" kern="0" cap="none" spc="0" normalizeH="0" baseline="0" noProof="0" dirty="0">
                <a:ln>
                  <a:noFill/>
                </a:ln>
                <a:solidFill>
                  <a:srgbClr val="FFFFFF"/>
                </a:solidFill>
                <a:effectLst>
                  <a:glow rad="228600">
                    <a:srgbClr val="000000">
                      <a:satMod val="175000"/>
                      <a:alpha val="88000"/>
                    </a:srgbClr>
                  </a:glow>
                </a:effectLst>
                <a:uLnTx/>
                <a:uFillTx/>
                <a:latin typeface="Arial" panose="020B0604020202020204" pitchFamily="34" charset="0"/>
                <a:ea typeface="ＭＳ Ｐゴシック" pitchFamily="-108" charset="-128"/>
                <a:cs typeface="Arial" panose="020B0604020202020204" pitchFamily="34" charset="0"/>
              </a:rPr>
              <a:t>فَإِنْ كُنْتَ تَحْسِبُنِي شَرِيكًا فَاقْبَلْهُ نَظِيرِي. </a:t>
            </a:r>
          </a:p>
          <a:p>
            <a:pPr marL="0" marR="0" lvl="0" indent="0" algn="ctr" defTabSz="914400" rtl="0" eaLnBrk="0" fontAlgn="base" latinLnBrk="0" hangingPunct="0">
              <a:lnSpc>
                <a:spcPct val="100000"/>
              </a:lnSpc>
              <a:spcBef>
                <a:spcPct val="0"/>
              </a:spcBef>
              <a:spcAft>
                <a:spcPct val="0"/>
              </a:spcAft>
              <a:buClrTx/>
              <a:buSzTx/>
              <a:buFontTx/>
              <a:buNone/>
              <a:tabLst/>
              <a:defRPr/>
            </a:pPr>
            <a:br>
              <a:rPr kumimoji="0" lang="ar-JO" sz="3600" b="1" u="none" strike="noStrike" kern="0" cap="none" spc="0" normalizeH="0" baseline="0" noProof="0" dirty="0">
                <a:ln>
                  <a:noFill/>
                </a:ln>
                <a:solidFill>
                  <a:srgbClr val="FFFFFF"/>
                </a:solidFill>
                <a:effectLst>
                  <a:glow rad="228600">
                    <a:srgbClr val="000000">
                      <a:satMod val="175000"/>
                      <a:alpha val="88000"/>
                    </a:srgbClr>
                  </a:glow>
                </a:effectLst>
                <a:uLnTx/>
                <a:uFillTx/>
                <a:latin typeface="Arial" panose="020B0604020202020204" pitchFamily="34" charset="0"/>
                <a:ea typeface="ＭＳ Ｐゴシック" pitchFamily="-108" charset="-128"/>
                <a:cs typeface="Arial" panose="020B0604020202020204" pitchFamily="34" charset="0"/>
              </a:rPr>
            </a:br>
            <a:r>
              <a:rPr kumimoji="0" lang="ar-SA" sz="3600" b="1" u="none" strike="noStrike" kern="0" cap="none" spc="0" normalizeH="0" baseline="0" noProof="0" dirty="0">
                <a:ln>
                  <a:noFill/>
                </a:ln>
                <a:solidFill>
                  <a:srgbClr val="FFFFFF"/>
                </a:solidFill>
                <a:effectLst>
                  <a:glow rad="228600">
                    <a:srgbClr val="000000">
                      <a:satMod val="175000"/>
                      <a:alpha val="88000"/>
                    </a:srgbClr>
                  </a:glow>
                </a:effectLst>
                <a:uLnTx/>
                <a:uFillTx/>
                <a:latin typeface="Arial" panose="020B0604020202020204" pitchFamily="34" charset="0"/>
                <a:ea typeface="ＭＳ Ｐゴシック" pitchFamily="-108" charset="-128"/>
                <a:cs typeface="Arial" panose="020B0604020202020204" pitchFamily="34" charset="0"/>
              </a:rPr>
              <a:t>ثُمَّ إِنْ كَانَ قَدْ ظَلَمَكَ بِشَيْءٍ أَوْ لَكَ عَلَيْهِ دَيْنٌ فَاحْسِبْ ذلِكَ عَلَيَّ. </a:t>
            </a:r>
            <a:endParaRPr kumimoji="0" lang="en-US" sz="3600" b="1" u="none" strike="noStrike" kern="0" cap="none" spc="0" normalizeH="0" baseline="0" noProof="0" dirty="0">
              <a:ln>
                <a:noFill/>
              </a:ln>
              <a:solidFill>
                <a:srgbClr val="FFFFFF"/>
              </a:solidFill>
              <a:effectLst>
                <a:glow rad="228600">
                  <a:srgbClr val="000000">
                    <a:satMod val="175000"/>
                    <a:alpha val="88000"/>
                  </a:srgbClr>
                </a:glow>
              </a:effectLst>
              <a:uLnTx/>
              <a:uFillTx/>
              <a:latin typeface="Arial" panose="020B0604020202020204" pitchFamily="34" charset="0"/>
              <a:ea typeface="ＭＳ Ｐゴシック" pitchFamily="-108" charset="-128"/>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br>
              <a:rPr kumimoji="0" lang="ar-JO" sz="1800" b="1" u="none" strike="noStrike" kern="0" cap="none" spc="0" normalizeH="0" baseline="0" noProof="0" dirty="0">
                <a:ln>
                  <a:noFill/>
                </a:ln>
                <a:solidFill>
                  <a:srgbClr val="FFFFFF"/>
                </a:solidFill>
                <a:effectLst>
                  <a:glow rad="228600">
                    <a:srgbClr val="000000">
                      <a:satMod val="175000"/>
                      <a:alpha val="88000"/>
                    </a:srgbClr>
                  </a:glow>
                </a:effectLst>
                <a:uLnTx/>
                <a:uFillTx/>
                <a:latin typeface="Arial" panose="020B0604020202020204" pitchFamily="34" charset="0"/>
                <a:ea typeface="ＭＳ Ｐゴシック" pitchFamily="-108" charset="-128"/>
                <a:cs typeface="Arial" panose="020B0604020202020204" pitchFamily="34" charset="0"/>
              </a:rPr>
            </a:br>
            <a:r>
              <a:rPr kumimoji="0" lang="en-US" sz="3600" b="1" u="none" strike="noStrike" kern="0" cap="none" spc="0" normalizeH="0" baseline="0" noProof="0" dirty="0">
                <a:ln>
                  <a:noFill/>
                </a:ln>
                <a:solidFill>
                  <a:srgbClr val="FFFFFF"/>
                </a:solidFill>
                <a:effectLst>
                  <a:glow rad="228600">
                    <a:srgbClr val="000000">
                      <a:satMod val="175000"/>
                      <a:alpha val="88000"/>
                    </a:srgbClr>
                  </a:glow>
                </a:effectLst>
                <a:uLnTx/>
                <a:uFillTx/>
                <a:latin typeface="Arial" panose="020B0604020202020204" pitchFamily="34" charset="0"/>
                <a:ea typeface="ＭＳ Ｐゴシック" pitchFamily="-108" charset="-128"/>
                <a:cs typeface="Arial" panose="020B0604020202020204" pitchFamily="34" charset="0"/>
              </a:rPr>
              <a:t>(18-</a:t>
            </a:r>
            <a:r>
              <a:rPr kumimoji="0" lang="ar-JO" sz="3600" b="1" u="none" strike="noStrike" kern="0" cap="none" spc="0" normalizeH="0" baseline="0" noProof="0" dirty="0">
                <a:ln>
                  <a:noFill/>
                </a:ln>
                <a:solidFill>
                  <a:srgbClr val="FFFFFF"/>
                </a:solidFill>
                <a:effectLst>
                  <a:glow rad="228600">
                    <a:srgbClr val="000000">
                      <a:satMod val="175000"/>
                      <a:alpha val="88000"/>
                    </a:srgbClr>
                  </a:glow>
                </a:effectLst>
                <a:uLnTx/>
                <a:uFillTx/>
                <a:latin typeface="Arial" panose="020B0604020202020204" pitchFamily="34" charset="0"/>
                <a:ea typeface="ＭＳ Ｐゴシック" pitchFamily="-108" charset="-128"/>
                <a:cs typeface="Arial" panose="020B0604020202020204" pitchFamily="34" charset="0"/>
              </a:rPr>
              <a:t>1</a:t>
            </a:r>
            <a:r>
              <a:rPr kumimoji="0" lang="en-US" sz="3600" b="1" u="none" strike="noStrike" kern="0" cap="none" spc="0" normalizeH="0" baseline="0" noProof="0" dirty="0">
                <a:ln>
                  <a:noFill/>
                </a:ln>
                <a:solidFill>
                  <a:srgbClr val="FFFFFF"/>
                </a:solidFill>
                <a:effectLst>
                  <a:glow rad="228600">
                    <a:srgbClr val="000000">
                      <a:satMod val="175000"/>
                      <a:alpha val="88000"/>
                    </a:srgbClr>
                  </a:glow>
                </a:effectLst>
                <a:uLnTx/>
                <a:uFillTx/>
                <a:latin typeface="Arial" panose="020B0604020202020204" pitchFamily="34" charset="0"/>
                <a:ea typeface="ＭＳ Ｐゴシック" pitchFamily="-108" charset="-128"/>
                <a:cs typeface="Arial" panose="020B0604020202020204" pitchFamily="34" charset="0"/>
              </a:rPr>
              <a:t>7 </a:t>
            </a:r>
            <a:r>
              <a:rPr kumimoji="0" lang="ar-JO" sz="3600" b="1" u="none" strike="noStrike" kern="0" cap="none" spc="0" normalizeH="0" baseline="0" noProof="0" dirty="0">
                <a:ln>
                  <a:noFill/>
                </a:ln>
                <a:solidFill>
                  <a:srgbClr val="FFFFFF"/>
                </a:solidFill>
                <a:effectLst>
                  <a:glow rad="228600">
                    <a:srgbClr val="000000">
                      <a:satMod val="175000"/>
                      <a:alpha val="88000"/>
                    </a:srgbClr>
                  </a:glow>
                </a:effectLst>
                <a:uLnTx/>
                <a:uFillTx/>
                <a:latin typeface="Arial" panose="020B0604020202020204" pitchFamily="34" charset="0"/>
                <a:ea typeface="ＭＳ Ｐゴシック" pitchFamily="-108" charset="-128"/>
                <a:cs typeface="Arial" panose="020B0604020202020204" pitchFamily="34" charset="0"/>
              </a:rPr>
              <a:t>فلي</a:t>
            </a:r>
            <a:r>
              <a:rPr kumimoji="0" lang="en-US" sz="3600" b="1" u="none" strike="noStrike" kern="0" cap="none" spc="0" normalizeH="0" baseline="0" noProof="0" dirty="0">
                <a:ln>
                  <a:noFill/>
                </a:ln>
                <a:solidFill>
                  <a:srgbClr val="FFFFFF"/>
                </a:solidFill>
                <a:effectLst>
                  <a:glow rad="228600">
                    <a:srgbClr val="000000">
                      <a:satMod val="175000"/>
                      <a:alpha val="88000"/>
                    </a:srgbClr>
                  </a:glow>
                </a:effectLst>
                <a:uLnTx/>
                <a:uFillTx/>
                <a:latin typeface="Arial" panose="020B0604020202020204" pitchFamily="34" charset="0"/>
                <a:ea typeface="ＭＳ Ｐゴシック" pitchFamily="-108" charset="-128"/>
                <a:cs typeface="Arial" panose="020B0604020202020204" pitchFamily="34" charset="0"/>
              </a:rPr>
              <a:t>)</a:t>
            </a:r>
          </a:p>
        </p:txBody>
      </p:sp>
    </p:spTree>
    <p:extLst>
      <p:ext uri="{BB962C8B-B14F-4D97-AF65-F5344CB8AC3E}">
        <p14:creationId xmlns:p14="http://schemas.microsoft.com/office/powerpoint/2010/main" val="348421940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2273" name="Picture 2"/>
          <p:cNvPicPr>
            <a:picLocks noChangeAspect="1" noChangeArrowheads="1"/>
          </p:cNvPicPr>
          <p:nvPr/>
        </p:nvPicPr>
        <p:blipFill>
          <a:blip r:embed="rId2" cstate="screen">
            <a:extLst>
              <a:ext uri="{28A0092B-C50C-407E-A947-70E740481C1C}">
                <a14:useLocalDpi xmlns:a14="http://schemas.microsoft.com/office/drawing/2010/main"/>
              </a:ext>
            </a:extLst>
          </a:blip>
          <a:srcRect/>
          <a:stretch>
            <a:fillRect/>
          </a:stretch>
        </p:blipFill>
        <p:spPr bwMode="auto">
          <a:xfrm>
            <a:off x="0" y="-26988"/>
            <a:ext cx="9144000" cy="695642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82274" name="Rectangle 3"/>
          <p:cNvSpPr>
            <a:spLocks noGrp="1" noChangeArrowheads="1"/>
          </p:cNvSpPr>
          <p:nvPr>
            <p:ph type="title"/>
          </p:nvPr>
        </p:nvSpPr>
        <p:spPr>
          <a:xfrm>
            <a:off x="827584" y="404664"/>
            <a:ext cx="7344816" cy="864096"/>
          </a:xfrm>
          <a:solidFill>
            <a:srgbClr val="000000"/>
          </a:solidFill>
        </p:spPr>
        <p:txBody>
          <a:bodyPr/>
          <a:lstStyle/>
          <a:p>
            <a:pPr eaLnBrk="1" hangingPunct="1"/>
            <a:r>
              <a:rPr lang="ar-JO" dirty="0">
                <a:solidFill>
                  <a:srgbClr val="FFFFFF"/>
                </a:solidFill>
                <a:latin typeface="Arial" panose="020B0604020202020204" pitchFamily="34" charset="0"/>
              </a:rPr>
              <a:t>البيان الموجز</a:t>
            </a:r>
            <a:endParaRPr lang="en-US" dirty="0">
              <a:solidFill>
                <a:srgbClr val="FFFFFF"/>
              </a:solidFill>
              <a:latin typeface="Arial" panose="020B0604020202020204" pitchFamily="34" charset="0"/>
            </a:endParaRPr>
          </a:p>
        </p:txBody>
      </p:sp>
      <p:sp>
        <p:nvSpPr>
          <p:cNvPr id="45060" name="Text Box 4"/>
          <p:cNvSpPr txBox="1">
            <a:spLocks noChangeArrowheads="1"/>
          </p:cNvSpPr>
          <p:nvPr/>
        </p:nvSpPr>
        <p:spPr bwMode="auto">
          <a:xfrm>
            <a:off x="152400" y="3962400"/>
            <a:ext cx="8915400" cy="2308324"/>
          </a:xfrm>
          <a:prstGeom prst="rect">
            <a:avLst/>
          </a:prstGeom>
          <a:solidFill>
            <a:srgbClr val="800000">
              <a:alpha val="70000"/>
            </a:srgbClr>
          </a:solidFill>
          <a:ln w="9525">
            <a:noFill/>
            <a:miter lim="800000"/>
            <a:headEnd/>
            <a:tailEnd/>
          </a:ln>
          <a:effectLst/>
        </p:spPr>
        <p:txBody>
          <a:bodyPr>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يطلب بولس من مالك العبد المسيحي ، فليمون ، </a:t>
            </a:r>
            <a:r>
              <a:rPr kumimoji="0" lang="ar-SA" sz="3600" b="1" u="none" strike="noStrike" kern="1200" cap="none" spc="0" normalizeH="0" baseline="0" noProof="0" dirty="0">
                <a:ln>
                  <a:noFill/>
                </a:ln>
                <a:solidFill>
                  <a:srgbClr val="FFFF00"/>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المغفرة</a:t>
            </a:r>
            <a:r>
              <a:rPr kumimoji="0" lang="ar-SA" sz="36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لعبده الهارب ولكن التائب ، </a:t>
            </a:r>
            <a:r>
              <a:rPr kumimoji="0" lang="ar-SA" sz="3600" b="1" u="none" strike="noStrike" kern="1200" cap="none" spc="0" normalizeH="0" baseline="0" noProof="0" dirty="0" err="1">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أنسيمس</a:t>
            </a:r>
            <a:r>
              <a:rPr kumimoji="0" lang="ar-SA" sz="36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الذي قاده بولس إلى المسيح وأرسله إلى فليمون لإعادة ذكره كأخ مسيحي ليعلمه </a:t>
            </a:r>
            <a:r>
              <a:rPr kumimoji="0" lang="ar-SA" sz="3600" b="1" u="none" strike="noStrike" kern="1200" cap="none" spc="0" normalizeH="0" baseline="0" noProof="0" dirty="0">
                <a:ln>
                  <a:noFill/>
                </a:ln>
                <a:solidFill>
                  <a:srgbClr val="FFFF00"/>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كيف يغفر ويغفر له</a:t>
            </a:r>
            <a:r>
              <a:rPr kumimoji="0" lang="ar-SA" sz="36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a:t>
            </a:r>
          </a:p>
        </p:txBody>
      </p:sp>
      <p:sp>
        <p:nvSpPr>
          <p:cNvPr id="182276" name="Text Box 5"/>
          <p:cNvSpPr txBox="1">
            <a:spLocks noChangeArrowheads="1"/>
          </p:cNvSpPr>
          <p:nvPr/>
        </p:nvSpPr>
        <p:spPr bwMode="auto">
          <a:xfrm>
            <a:off x="8410326" y="-27384"/>
            <a:ext cx="698178" cy="461665"/>
          </a:xfrm>
          <a:prstGeom prst="rect">
            <a:avLst/>
          </a:prstGeom>
          <a:solidFill>
            <a:schemeClr val="tx1"/>
          </a:solidFill>
          <a:ln>
            <a:noFill/>
          </a:ln>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245</a:t>
            </a:r>
          </a:p>
        </p:txBody>
      </p:sp>
    </p:spTree>
    <p:extLst>
      <p:ext uri="{BB962C8B-B14F-4D97-AF65-F5344CB8AC3E}">
        <p14:creationId xmlns:p14="http://schemas.microsoft.com/office/powerpoint/2010/main" val="1889818722"/>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45060"/>
                                        </p:tgtEl>
                                        <p:attrNameLst>
                                          <p:attrName>style.visibility</p:attrName>
                                        </p:attrNameLst>
                                      </p:cBhvr>
                                      <p:to>
                                        <p:strVal val="visible"/>
                                      </p:to>
                                    </p:set>
                                    <p:animEffect transition="in" filter="fade">
                                      <p:cBhvr>
                                        <p:cTn id="7" dur="2000"/>
                                        <p:tgtEl>
                                          <p:spTgt spid="4506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060" grpId="0" animBg="1"/>
    </p:bldLst>
  </p:timing>
</p:sld>
</file>

<file path=ppt/slides/slide347.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EG"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بيان الم</a:t>
            </a:r>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لكوت</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6" name="Rectangle 2"/>
          <p:cNvSpPr txBox="1">
            <a:spLocks noChangeArrowheads="1"/>
          </p:cNvSpPr>
          <p:nvPr/>
        </p:nvSpPr>
        <p:spPr bwMode="auto">
          <a:xfrm>
            <a:off x="363107" y="1867432"/>
            <a:ext cx="8417786" cy="312313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EG"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ومن المفارقات أن روما سجنت أنسيمس لارتكابه جرائم ضد الإمبراطور نيرون وسجنت روما بولس بسبب ولائه ليسوع الملك ، ولكن من خلال بولس اكتشف أنسيمس يسوع كملك حقيقي.</a:t>
            </a:r>
            <a:endPar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7" name="Text Box 3"/>
          <p:cNvSpPr txBox="1">
            <a:spLocks noChangeArrowheads="1"/>
          </p:cNvSpPr>
          <p:nvPr/>
        </p:nvSpPr>
        <p:spPr bwMode="auto">
          <a:xfrm>
            <a:off x="8170701" y="44450"/>
            <a:ext cx="868363" cy="8309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27f</a:t>
            </a:r>
            <a:b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237</a:t>
            </a:r>
          </a:p>
        </p:txBody>
      </p:sp>
      <p:sp>
        <p:nvSpPr>
          <p:cNvPr id="9" name="Rectangle 2">
            <a:extLst>
              <a:ext uri="{FF2B5EF4-FFF2-40B4-BE49-F238E27FC236}">
                <a16:creationId xmlns:a16="http://schemas.microsoft.com/office/drawing/2014/main" id="{95A35317-6FF0-E74F-9A00-FAE861CE3119}"/>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فليمون</a:t>
            </a:r>
            <a:endParaRPr kumimoji="0" lang="en-US"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465429393"/>
      </p:ext>
    </p:extLst>
  </p:cSld>
  <p:clrMapOvr>
    <a:overrideClrMapping bg1="lt1" tx1="dk1" bg2="lt2" tx2="dk2" accent1="accent1" accent2="accent2" accent3="accent3" accent4="accent4" accent5="accent5" accent6="accent6" hlink="hlink" folHlink="folHlink"/>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3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EG"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العهد</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395536" y="1602007"/>
            <a:ext cx="8136903"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EG"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يظهر مفهوم كنيسة المنزل بشكل كبير حيث كتب بولس على الأرجح للمالك فليمون ، سيدة المنزل أفية ، وابنهما،</a:t>
            </a:r>
            <a:r>
              <a:rPr kumimoji="0" lang="en-US"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 </a:t>
            </a:r>
            <a:r>
              <a:rPr kumimoji="0" lang="ar-EG"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العدد (١-٢).</a:t>
            </a:r>
            <a:endParaRPr kumimoji="0" lang="en-US"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27f</a:t>
            </a:r>
          </a:p>
        </p:txBody>
      </p:sp>
      <p:sp>
        <p:nvSpPr>
          <p:cNvPr id="7" name="Rectangle 2">
            <a:extLst>
              <a:ext uri="{FF2B5EF4-FFF2-40B4-BE49-F238E27FC236}">
                <a16:creationId xmlns:a16="http://schemas.microsoft.com/office/drawing/2014/main" id="{947F4C64-F5AE-104A-81A3-A42FC09E8EB9}"/>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فليمون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07440380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0" y="0"/>
            <a:ext cx="9139943" cy="685800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EG"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الخلاص</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algn="ctr" defTabSz="457200" rtl="1">
              <a:defRPr sz="4000" b="1">
                <a:solidFill>
                  <a:srgbClr val="FFFFFF"/>
                </a:solidFill>
                <a:effectLst>
                  <a:glow rad="127000">
                    <a:srgbClr val="000000"/>
                  </a:glow>
                </a:effectLst>
              </a:defRPr>
            </a:lvl1pPr>
            <a:lvl2pPr algn="ctr">
              <a:defRPr sz="4400">
                <a:solidFill>
                  <a:schemeClr val="bg1"/>
                </a:solidFill>
                <a:ea typeface="ＭＳ Ｐゴシック" pitchFamily="-108" charset="-128"/>
                <a:cs typeface="ＭＳ Ｐゴシック" pitchFamily="-108" charset="-128"/>
              </a:defRPr>
            </a:lvl2pPr>
            <a:lvl3pPr algn="ctr">
              <a:defRPr sz="4400">
                <a:solidFill>
                  <a:schemeClr val="bg1"/>
                </a:solidFill>
                <a:ea typeface="ＭＳ Ｐゴシック" pitchFamily="-108" charset="-128"/>
                <a:cs typeface="ＭＳ Ｐゴシック" pitchFamily="-108" charset="-128"/>
              </a:defRPr>
            </a:lvl3pPr>
            <a:lvl4pPr algn="ctr">
              <a:defRPr sz="4400">
                <a:solidFill>
                  <a:schemeClr val="bg1"/>
                </a:solidFill>
                <a:ea typeface="ＭＳ Ｐゴシック" pitchFamily="-108" charset="-128"/>
                <a:cs typeface="ＭＳ Ｐゴシック" pitchFamily="-108" charset="-128"/>
              </a:defRPr>
            </a:lvl4pPr>
            <a:lvl5pPr algn="ctr">
              <a:defRPr sz="4400">
                <a:solidFill>
                  <a:schemeClr val="bg1"/>
                </a:solidFill>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EG" sz="40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يشبر بولس إلى موت المسيح الكفاري عند تطبيق دين أنسيمس على بولس: ١٧ ثُمَّ إِنْ كَانَ قَدْ ظَلَمَكَ بِشَيْءٍ، أَوْ لَكَ عَلَيْهِ دَيْنٌ، فَاحْسِبْ ذلِكَ عَلَيَّ.</a:t>
            </a:r>
          </a:p>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EG" sz="40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(١٧-١٨).</a:t>
            </a:r>
            <a:endParaRPr kumimoji="0" lang="en-US" sz="40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27f</a:t>
            </a:r>
          </a:p>
        </p:txBody>
      </p:sp>
      <p:sp>
        <p:nvSpPr>
          <p:cNvPr id="7" name="Rectangle 2">
            <a:extLst>
              <a:ext uri="{FF2B5EF4-FFF2-40B4-BE49-F238E27FC236}">
                <a16:creationId xmlns:a16="http://schemas.microsoft.com/office/drawing/2014/main" id="{B1CA0A11-3788-1045-A9C3-4E47450F5D14}"/>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فليمون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26349708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89" name="Picture 2" descr="Picture 2"/>
          <p:cNvPicPr>
            <a:picLocks noChangeAspect="1"/>
          </p:cNvPicPr>
          <p:nvPr/>
        </p:nvPicPr>
        <p:blipFill>
          <a:blip r:embed="rId3" cstate="print"/>
          <a:stretch>
            <a:fillRect/>
          </a:stretch>
        </p:blipFill>
        <p:spPr>
          <a:xfrm>
            <a:off x="0" y="0"/>
            <a:ext cx="9144000" cy="6861909"/>
          </a:xfrm>
          <a:prstGeom prst="rect">
            <a:avLst/>
          </a:prstGeom>
          <a:ln w="12700">
            <a:miter lim="400000"/>
          </a:ln>
        </p:spPr>
      </p:pic>
      <p:sp>
        <p:nvSpPr>
          <p:cNvPr id="4490" name="Rectangle 2"/>
          <p:cNvSpPr txBox="1">
            <a:spLocks noGrp="1"/>
          </p:cNvSpPr>
          <p:nvPr>
            <p:ph type="title"/>
          </p:nvPr>
        </p:nvSpPr>
        <p:spPr>
          <a:xfrm>
            <a:off x="0" y="232008"/>
            <a:ext cx="9144000" cy="769350"/>
          </a:xfrm>
          <a:prstGeom prst="rect">
            <a:avLst/>
          </a:prstGeom>
          <a:noFill/>
          <a:ln>
            <a:noFill/>
          </a:ln>
          <a:effectLst>
            <a:glow rad="228600">
              <a:srgbClr val="000000">
                <a:alpha val="81000"/>
              </a:srgbClr>
            </a:glow>
          </a:effectLst>
        </p:spPr>
        <p:txBody>
          <a:bodyPr vert="horz" wrap="square" lIns="91440" tIns="45720" rIns="91440" bIns="45720" numCol="1" anchor="ctr" anchorCtr="0" compatLnSpc="1">
            <a:prstTxWarp prst="textNoShape">
              <a:avLst/>
            </a:prstTxWarp>
            <a:normAutofit fontScale="90000"/>
          </a:bodyPr>
          <a:lstStyle>
            <a:lvl1pPr defTabSz="804672">
              <a:defRPr sz="4752" b="1"/>
            </a:lvl1pPr>
          </a:lstStyle>
          <a:p>
            <a:pPr rtl="0" eaLnBrk="0" fontAlgn="base" hangingPunct="0">
              <a:spcBef>
                <a:spcPct val="0"/>
              </a:spcBef>
              <a:spcAft>
                <a:spcPct val="0"/>
              </a:spcAft>
            </a:pPr>
            <a:r>
              <a:rPr sz="5400" dirty="0">
                <a:effectLst>
                  <a:glow rad="127000">
                    <a:srgbClr val="000000"/>
                  </a:glow>
                </a:effectLst>
                <a:ea typeface="ＭＳ Ｐゴシック" charset="0"/>
              </a:rPr>
              <a:t>تلميذ</a:t>
            </a:r>
          </a:p>
        </p:txBody>
      </p:sp>
      <p:sp>
        <p:nvSpPr>
          <p:cNvPr id="4491" name="Rectangle 2"/>
          <p:cNvSpPr txBox="1"/>
          <p:nvPr/>
        </p:nvSpPr>
        <p:spPr>
          <a:xfrm>
            <a:off x="1324919" y="5951409"/>
            <a:ext cx="7420583" cy="84696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nchor="ctr">
            <a:spAutoFit/>
          </a:bodyPr>
          <a:lstStyle>
            <a:lvl1pPr algn="r" defTabSz="457200" rtl="1">
              <a:defRPr sz="4800">
                <a:solidFill>
                  <a:srgbClr val="FFFFFF"/>
                </a:solidFill>
                <a:latin typeface="ＭＳ Ｐゴシック"/>
                <a:ea typeface="ＭＳ Ｐゴシック"/>
                <a:cs typeface="ＭＳ Ｐゴシック"/>
                <a:sym typeface="ＭＳ Ｐゴシック"/>
              </a:defRPr>
            </a:lvl1pPr>
          </a:lstStyle>
          <a:p>
            <a:pPr marL="0" marR="0" lvl="0" indent="0" algn="r" defTabSz="457200" rtl="1" eaLnBrk="1" fontAlgn="auto" latinLnBrk="0" hangingPunct="0">
              <a:lnSpc>
                <a:spcPct val="100000"/>
              </a:lnSpc>
              <a:spcBef>
                <a:spcPts val="0"/>
              </a:spcBef>
              <a:spcAft>
                <a:spcPts val="0"/>
              </a:spcAft>
              <a:buClrTx/>
              <a:buSzTx/>
              <a:buFontTx/>
              <a:buNone/>
              <a:tabLst/>
              <a:defRPr b="1">
                <a:latin typeface="+mj-lt"/>
                <a:ea typeface="+mj-ea"/>
                <a:cs typeface="+mj-cs"/>
                <a:sym typeface="Arial"/>
              </a:defRPr>
            </a:pPr>
            <a:r>
              <a:rPr kumimoji="0" sz="4800" b="0" i="0" u="none" strike="noStrike" kern="0" cap="none" spc="0" normalizeH="0" baseline="0" noProof="0">
                <a:ln>
                  <a:noFill/>
                </a:ln>
                <a:solidFill>
                  <a:srgbClr val="FFFFFF"/>
                </a:solidFill>
                <a:effectLst/>
                <a:uLnTx/>
                <a:uFillTx/>
                <a:latin typeface="ＭＳ Ｐゴシック"/>
                <a:ea typeface="ＭＳ Ｐゴシック"/>
                <a:cs typeface="ＭＳ Ｐゴシック"/>
                <a:sym typeface="ＭＳ Ｐゴシック"/>
              </a:rPr>
              <a:t>مرقس</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4491"/>
                                        </p:tgtEl>
                                        <p:attrNameLst>
                                          <p:attrName>style.visibility</p:attrName>
                                        </p:attrNameLst>
                                      </p:cBhvr>
                                      <p:to>
                                        <p:strVal val="visible"/>
                                      </p:to>
                                    </p:set>
                                    <p:anim calcmode="lin" valueType="num">
                                      <p:cBhvr>
                                        <p:cTn id="7" dur="500" fill="hold"/>
                                        <p:tgtEl>
                                          <p:spTgt spid="4491"/>
                                        </p:tgtEl>
                                        <p:attrNameLst>
                                          <p:attrName>ppt_x</p:attrName>
                                        </p:attrNameLst>
                                      </p:cBhvr>
                                      <p:tavLst>
                                        <p:tav tm="0">
                                          <p:val>
                                            <p:strVal val="#ppt_x"/>
                                          </p:val>
                                        </p:tav>
                                        <p:tav tm="100000">
                                          <p:val>
                                            <p:strVal val="#ppt_x"/>
                                          </p:val>
                                        </p:tav>
                                      </p:tavLst>
                                    </p:anim>
                                    <p:anim calcmode="lin" valueType="num">
                                      <p:cBhvr>
                                        <p:cTn id="8" dur="500" fill="hold"/>
                                        <p:tgtEl>
                                          <p:spTgt spid="449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91" grpId="0" animBg="1" advAuto="0"/>
    </p:bldLst>
  </p:timing>
</p:sld>
</file>

<file path=ppt/slides/slide3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2">
            <a:extLst>
              <a:ext uri="{28A0092B-C50C-407E-A947-70E740481C1C}">
                <a14:useLocalDpi xmlns:a14="http://schemas.microsoft.com/office/drawing/2010/main" val="0"/>
              </a:ext>
            </a:extLst>
          </a:blip>
          <a:srcRect l="24847"/>
          <a:stretch/>
        </p:blipFill>
        <p:spPr>
          <a:xfrm>
            <a:off x="-18654" y="0"/>
            <a:ext cx="9162653" cy="6858000"/>
          </a:xfrm>
          <a:prstGeom prst="rect">
            <a:avLst/>
          </a:prstGeom>
        </p:spPr>
      </p:pic>
      <p:sp>
        <p:nvSpPr>
          <p:cNvPr id="2" name="Title 1"/>
          <p:cNvSpPr>
            <a:spLocks noGrp="1"/>
          </p:cNvSpPr>
          <p:nvPr>
            <p:ph type="ctrTitle"/>
          </p:nvPr>
        </p:nvSpPr>
        <p:spPr>
          <a:xfrm>
            <a:off x="-18653" y="2307"/>
            <a:ext cx="9162651" cy="1397996"/>
          </a:xfrm>
          <a:solidFill>
            <a:schemeClr val="tx1"/>
          </a:solidFill>
        </p:spPr>
        <p:txBody>
          <a:bodyPr/>
          <a:lstStyle/>
          <a:p>
            <a:r>
              <a:rPr lang="ar-EG"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نبوة (رب ، إله)</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algn="ctr" defTabSz="457200" rtl="1">
              <a:defRPr sz="4000" b="1">
                <a:solidFill>
                  <a:srgbClr val="FFFFFF"/>
                </a:solidFill>
                <a:effectLst>
                  <a:glow rad="127000">
                    <a:srgbClr val="000000"/>
                  </a:glow>
                </a:effectLst>
              </a:defRPr>
            </a:lvl1pPr>
            <a:lvl2pPr algn="ctr">
              <a:defRPr sz="4400">
                <a:solidFill>
                  <a:schemeClr val="bg1"/>
                </a:solidFill>
                <a:ea typeface="ＭＳ Ｐゴシック" pitchFamily="-108" charset="-128"/>
                <a:cs typeface="ＭＳ Ｐゴシック" pitchFamily="-108" charset="-128"/>
              </a:defRPr>
            </a:lvl2pPr>
            <a:lvl3pPr algn="ctr">
              <a:defRPr sz="4400">
                <a:solidFill>
                  <a:schemeClr val="bg1"/>
                </a:solidFill>
                <a:ea typeface="ＭＳ Ｐゴシック" pitchFamily="-108" charset="-128"/>
                <a:cs typeface="ＭＳ Ｐゴシック" pitchFamily="-108" charset="-128"/>
              </a:defRPr>
            </a:lvl3pPr>
            <a:lvl4pPr algn="ctr">
              <a:defRPr sz="4400">
                <a:solidFill>
                  <a:schemeClr val="bg1"/>
                </a:solidFill>
                <a:ea typeface="ＭＳ Ｐゴシック" pitchFamily="-108" charset="-128"/>
                <a:cs typeface="ＭＳ Ｐゴシック" pitchFamily="-108" charset="-128"/>
              </a:defRPr>
            </a:lvl4pPr>
            <a:lvl5pPr algn="ctr">
              <a:defRPr sz="4400">
                <a:solidFill>
                  <a:schemeClr val="bg1"/>
                </a:solidFill>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40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ظهر ايمان فليمون بالرب يسوع المسيح (٥) </a:t>
            </a:r>
          </a:p>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40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الذي نال منه النعمة والسلام (٣).</a:t>
            </a:r>
            <a:endParaRPr kumimoji="0" lang="en-US" sz="40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27f</a:t>
            </a:r>
          </a:p>
        </p:txBody>
      </p:sp>
      <p:sp>
        <p:nvSpPr>
          <p:cNvPr id="7" name="Rectangle 2">
            <a:extLst>
              <a:ext uri="{FF2B5EF4-FFF2-40B4-BE49-F238E27FC236}">
                <a16:creationId xmlns:a16="http://schemas.microsoft.com/office/drawing/2014/main" id="{1C87C72A-C0FF-8243-9E04-C768ADD24641}"/>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فليمون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37084436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3665" name="Picture 8" descr="forgiveness copy.jpg"/>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44450"/>
            <a:ext cx="9144000" cy="690245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3667" name="WordArt 5"/>
          <p:cNvSpPr>
            <a:spLocks noChangeArrowheads="1" noChangeShapeType="1" noTextEdit="1"/>
          </p:cNvSpPr>
          <p:nvPr/>
        </p:nvSpPr>
        <p:spPr bwMode="auto">
          <a:xfrm>
            <a:off x="152399" y="76200"/>
            <a:ext cx="3139273" cy="542127"/>
          </a:xfrm>
          <a:prstGeom prst="rect">
            <a:avLst/>
          </a:prstGeom>
          <a:noFill/>
          <a:ln>
            <a:noFill/>
          </a:ln>
          <a:effectLst>
            <a:outerShdw blurRad="63500" dist="35921" dir="2700000" algn="ctr" rotWithShape="0">
              <a:schemeClr val="tx2">
                <a:alpha val="74998"/>
              </a:schemeClr>
            </a:outerShdw>
          </a:effectLst>
        </p:spPr>
        <p:txBody>
          <a:bodyPr wrap="none" fromWordArt="1">
            <a:prstTxWarp prst="textPlain">
              <a:avLst>
                <a:gd name="adj" fmla="val 50000"/>
              </a:avLst>
            </a:prstTxWarp>
          </a:body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rPr>
              <a:t>الخطوط الأساسية</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endParaRPr>
          </a:p>
        </p:txBody>
      </p:sp>
      <p:sp>
        <p:nvSpPr>
          <p:cNvPr id="6" name="Rectangle 5"/>
          <p:cNvSpPr>
            <a:spLocks noChangeArrowheads="1"/>
          </p:cNvSpPr>
          <p:nvPr/>
        </p:nvSpPr>
        <p:spPr bwMode="auto">
          <a:xfrm>
            <a:off x="0" y="6092825"/>
            <a:ext cx="9144000" cy="765175"/>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lstStyle/>
          <a:p>
            <a:pPr marL="0" marR="0" lvl="0" indent="0" algn="ctr" defTabSz="914400" rtl="1" eaLnBrk="0" fontAlgn="base" latinLnBrk="0" hangingPunct="0">
              <a:lnSpc>
                <a:spcPct val="100000"/>
              </a:lnSpc>
              <a:spcBef>
                <a:spcPct val="20000"/>
              </a:spcBef>
              <a:spcAft>
                <a:spcPts val="0"/>
              </a:spcAft>
              <a:buClr>
                <a:srgbClr val="FFCC00"/>
              </a:buClr>
              <a:buSzPct val="70000"/>
              <a:buFont typeface="Wingdings" charset="0"/>
              <a:buNone/>
              <a:tabLst/>
              <a:defRPr/>
            </a:pPr>
            <a:r>
              <a:rPr kumimoji="0" lang="ar-EG" sz="2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د. ريك جريفيث . مؤسسة الدراسات اللاهوتية الأردنية</a:t>
            </a:r>
            <a:br>
              <a:rPr kumimoji="0" lang="en-US" sz="2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br>
            <a:r>
              <a:rPr kumimoji="0" lang="ar-EG" sz="2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rPr>
              <a:t>     </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CICFamily.com </a:t>
            </a:r>
            <a:r>
              <a:rPr kumimoji="0" lang="ar-SA"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EG"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&amp; </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graphicFrame>
        <p:nvGraphicFramePr>
          <p:cNvPr id="2" name="Table 1"/>
          <p:cNvGraphicFramePr>
            <a:graphicFrameLocks noGrp="1"/>
          </p:cNvGraphicFramePr>
          <p:nvPr/>
        </p:nvGraphicFramePr>
        <p:xfrm>
          <a:off x="1" y="738977"/>
          <a:ext cx="9143999" cy="5353848"/>
        </p:xfrm>
        <a:graphic>
          <a:graphicData uri="http://schemas.openxmlformats.org/drawingml/2006/table">
            <a:tbl>
              <a:tblPr firstRow="1" bandRow="1">
                <a:tableStyleId>{35758FB7-9AC5-4552-8A53-C91805E547FA}</a:tableStyleId>
              </a:tblPr>
              <a:tblGrid>
                <a:gridCol w="920458">
                  <a:extLst>
                    <a:ext uri="{9D8B030D-6E8A-4147-A177-3AD203B41FA5}">
                      <a16:colId xmlns:a16="http://schemas.microsoft.com/office/drawing/2014/main" val="20000"/>
                    </a:ext>
                  </a:extLst>
                </a:gridCol>
                <a:gridCol w="920458">
                  <a:extLst>
                    <a:ext uri="{9D8B030D-6E8A-4147-A177-3AD203B41FA5}">
                      <a16:colId xmlns:a16="http://schemas.microsoft.com/office/drawing/2014/main" val="20001"/>
                    </a:ext>
                  </a:extLst>
                </a:gridCol>
                <a:gridCol w="1102352">
                  <a:extLst>
                    <a:ext uri="{9D8B030D-6E8A-4147-A177-3AD203B41FA5}">
                      <a16:colId xmlns:a16="http://schemas.microsoft.com/office/drawing/2014/main" val="20002"/>
                    </a:ext>
                  </a:extLst>
                </a:gridCol>
                <a:gridCol w="1102352">
                  <a:extLst>
                    <a:ext uri="{9D8B030D-6E8A-4147-A177-3AD203B41FA5}">
                      <a16:colId xmlns:a16="http://schemas.microsoft.com/office/drawing/2014/main" val="20003"/>
                    </a:ext>
                  </a:extLst>
                </a:gridCol>
                <a:gridCol w="1136801">
                  <a:extLst>
                    <a:ext uri="{9D8B030D-6E8A-4147-A177-3AD203B41FA5}">
                      <a16:colId xmlns:a16="http://schemas.microsoft.com/office/drawing/2014/main" val="20004"/>
                    </a:ext>
                  </a:extLst>
                </a:gridCol>
                <a:gridCol w="1136801">
                  <a:extLst>
                    <a:ext uri="{9D8B030D-6E8A-4147-A177-3AD203B41FA5}">
                      <a16:colId xmlns:a16="http://schemas.microsoft.com/office/drawing/2014/main" val="20005"/>
                    </a:ext>
                  </a:extLst>
                </a:gridCol>
                <a:gridCol w="1136801">
                  <a:extLst>
                    <a:ext uri="{9D8B030D-6E8A-4147-A177-3AD203B41FA5}">
                      <a16:colId xmlns:a16="http://schemas.microsoft.com/office/drawing/2014/main" val="20006"/>
                    </a:ext>
                  </a:extLst>
                </a:gridCol>
                <a:gridCol w="1687976">
                  <a:extLst>
                    <a:ext uri="{9D8B030D-6E8A-4147-A177-3AD203B41FA5}">
                      <a16:colId xmlns:a16="http://schemas.microsoft.com/office/drawing/2014/main" val="20007"/>
                    </a:ext>
                  </a:extLst>
                </a:gridCol>
              </a:tblGrid>
              <a:tr h="756092">
                <a:tc gridSpan="8">
                  <a:txBody>
                    <a:bodyPr/>
                    <a:lstStyle/>
                    <a:p>
                      <a:pPr algn="ctr">
                        <a:lnSpc>
                          <a:spcPct val="90000"/>
                        </a:lnSpc>
                      </a:pPr>
                      <a:r>
                        <a:rPr lang="ar-EG" sz="4000" b="1" i="0" dirty="0">
                          <a:solidFill>
                            <a:schemeClr val="tx1"/>
                          </a:solidFill>
                          <a:latin typeface="Arial" panose="020B0604020202020204" pitchFamily="34" charset="0"/>
                          <a:cs typeface="Arial" panose="020B0604020202020204" pitchFamily="34" charset="0"/>
                        </a:rPr>
                        <a:t>اغفر للآخرين واطلب الغفران</a:t>
                      </a:r>
                      <a:endParaRPr lang="en-US" sz="4000" b="1" i="0" dirty="0">
                        <a:solidFill>
                          <a:schemeClr val="tx1"/>
                        </a:solidFill>
                        <a:latin typeface="Arial" panose="020B0604020202020204" pitchFamily="34" charset="0"/>
                        <a:cs typeface="Arial" panose="020B0604020202020204" pitchFamily="34" charset="0"/>
                      </a:endParaRPr>
                    </a:p>
                  </a:txBody>
                  <a:tcPr anchor="ct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dirty="0"/>
                    </a:p>
                  </a:txBody>
                  <a:tcPr/>
                </a:tc>
                <a:extLst>
                  <a:ext uri="{0D108BD9-81ED-4DB2-BD59-A6C34878D82A}">
                    <a16:rowId xmlns:a16="http://schemas.microsoft.com/office/drawing/2014/main" val="10000"/>
                  </a:ext>
                </a:extLst>
              </a:tr>
              <a:tr h="777694">
                <a:tc gridSpan="2">
                  <a:txBody>
                    <a:bodyPr/>
                    <a:lstStyle/>
                    <a:p>
                      <a:pPr algn="ctr">
                        <a:lnSpc>
                          <a:spcPct val="90000"/>
                        </a:lnSpc>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تحية</a:t>
                      </a:r>
                    </a:p>
                    <a:p>
                      <a:pPr algn="ctr">
                        <a:lnSpc>
                          <a:spcPct val="90000"/>
                        </a:lnSpc>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1-3</a:t>
                      </a:r>
                      <a:r>
                        <a:rPr lang="en-US" sz="2400" b="1" i="0" dirty="0">
                          <a:solidFill>
                            <a:schemeClr val="tx1"/>
                          </a:solidFill>
                          <a:effectLst/>
                          <a:latin typeface="Arial" panose="020B0604020202020204" pitchFamily="34" charset="0"/>
                          <a:ea typeface="Times New Roman"/>
                          <a:cs typeface="Arial" panose="020B0604020202020204" pitchFamily="34" charset="0"/>
                        </a:rPr>
                        <a:t> </a:t>
                      </a:r>
                      <a:endParaRPr lang="en-US" sz="28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hMerge="1">
                  <a:txBody>
                    <a:bodyPr/>
                    <a:lstStyle/>
                    <a:p>
                      <a:endParaRPr lang="en-US"/>
                    </a:p>
                  </a:txBody>
                  <a:tcPr/>
                </a:tc>
                <a:tc gridSpan="2">
                  <a:txBody>
                    <a:bodyPr/>
                    <a:lstStyle/>
                    <a:p>
                      <a:pPr algn="ctr">
                        <a:lnSpc>
                          <a:spcPct val="90000"/>
                        </a:lnSpc>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الصلاة والثناء</a:t>
                      </a:r>
                    </a:p>
                    <a:p>
                      <a:pPr algn="ctr">
                        <a:lnSpc>
                          <a:spcPct val="90000"/>
                        </a:lnSpc>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4-7</a:t>
                      </a:r>
                      <a:r>
                        <a:rPr lang="en-US" sz="2400" b="1" i="0" dirty="0">
                          <a:solidFill>
                            <a:schemeClr val="tx1"/>
                          </a:solidFill>
                          <a:effectLst/>
                          <a:latin typeface="Arial" panose="020B0604020202020204" pitchFamily="34" charset="0"/>
                          <a:ea typeface="Times New Roman"/>
                          <a:cs typeface="Arial" panose="020B0604020202020204" pitchFamily="34" charset="0"/>
                        </a:rPr>
                        <a:t> </a:t>
                      </a:r>
                      <a:endParaRPr lang="en-US" sz="28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hMerge="1">
                  <a:txBody>
                    <a:bodyPr/>
                    <a:lstStyle/>
                    <a:p>
                      <a:endParaRPr lang="en-US"/>
                    </a:p>
                  </a:txBody>
                  <a:tcPr/>
                </a:tc>
                <a:tc gridSpan="3">
                  <a:txBody>
                    <a:bodyPr/>
                    <a:lstStyle/>
                    <a:p>
                      <a:pPr algn="ctr">
                        <a:lnSpc>
                          <a:spcPct val="90000"/>
                        </a:lnSpc>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تظلم لأجل أنسيمس</a:t>
                      </a:r>
                    </a:p>
                    <a:p>
                      <a:pPr algn="ctr">
                        <a:lnSpc>
                          <a:spcPct val="90000"/>
                        </a:lnSpc>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8-21</a:t>
                      </a:r>
                      <a:endParaRPr lang="en-US" sz="28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hMerge="1">
                  <a:txBody>
                    <a:bodyPr/>
                    <a:lstStyle/>
                    <a:p>
                      <a:endParaRPr lang="en-US"/>
                    </a:p>
                  </a:txBody>
                  <a:tcPr/>
                </a:tc>
                <a:tc hMerge="1">
                  <a:txBody>
                    <a:bodyPr/>
                    <a:lstStyle/>
                    <a:p>
                      <a:endParaRPr lang="en-US"/>
                    </a:p>
                  </a:txBody>
                  <a:tcPr/>
                </a:tc>
                <a:tc>
                  <a:txBody>
                    <a:bodyPr/>
                    <a:lstStyle/>
                    <a:p>
                      <a:pPr algn="ctr">
                        <a:lnSpc>
                          <a:spcPct val="90000"/>
                        </a:lnSpc>
                        <a:spcAft>
                          <a:spcPts val="0"/>
                        </a:spcAft>
                      </a:pPr>
                      <a:r>
                        <a:rPr lang="en-US" sz="2400" b="1" i="0" dirty="0">
                          <a:solidFill>
                            <a:schemeClr val="tx1"/>
                          </a:solidFill>
                          <a:effectLst/>
                          <a:latin typeface="Arial" panose="020B0604020202020204" pitchFamily="34" charset="0"/>
                          <a:ea typeface="Times New Roman"/>
                          <a:cs typeface="Arial" panose="020B0604020202020204" pitchFamily="34" charset="0"/>
                        </a:rPr>
                        <a:t> </a:t>
                      </a:r>
                      <a:r>
                        <a:rPr lang="ar-EG" sz="2400" b="1" i="0" dirty="0">
                          <a:solidFill>
                            <a:schemeClr val="tx1"/>
                          </a:solidFill>
                          <a:effectLst/>
                          <a:latin typeface="Arial" panose="020B0604020202020204" pitchFamily="34" charset="0"/>
                          <a:ea typeface="Times New Roman"/>
                          <a:cs typeface="Arial" panose="020B0604020202020204" pitchFamily="34" charset="0"/>
                        </a:rPr>
                        <a:t>الخاتمة</a:t>
                      </a:r>
                    </a:p>
                    <a:p>
                      <a:pPr algn="ctr">
                        <a:lnSpc>
                          <a:spcPct val="90000"/>
                        </a:lnSpc>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22-25</a:t>
                      </a:r>
                      <a:endParaRPr lang="en-US" sz="28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extLst>
                  <a:ext uri="{0D108BD9-81ED-4DB2-BD59-A6C34878D82A}">
                    <a16:rowId xmlns:a16="http://schemas.microsoft.com/office/drawing/2014/main" val="10001"/>
                  </a:ext>
                </a:extLst>
              </a:tr>
              <a:tr h="438053">
                <a:tc gridSpan="2">
                  <a:txBody>
                    <a:bodyPr/>
                    <a:lstStyle/>
                    <a:p>
                      <a:pPr algn="ctr">
                        <a:lnSpc>
                          <a:spcPct val="90000"/>
                        </a:lnSpc>
                        <a:spcAft>
                          <a:spcPts val="0"/>
                        </a:spcAft>
                      </a:pPr>
                      <a:r>
                        <a:rPr lang="en-US" sz="2400" b="1" i="0" dirty="0">
                          <a:solidFill>
                            <a:schemeClr val="tx1"/>
                          </a:solidFill>
                          <a:effectLst/>
                          <a:latin typeface="Arial" panose="020B0604020202020204" pitchFamily="34" charset="0"/>
                          <a:ea typeface="Times New Roman"/>
                          <a:cs typeface="Arial" panose="020B0604020202020204" pitchFamily="34" charset="0"/>
                        </a:rPr>
                        <a:t> </a:t>
                      </a:r>
                      <a:r>
                        <a:rPr lang="ar-EG" sz="2400" b="1" i="0" dirty="0">
                          <a:solidFill>
                            <a:schemeClr val="tx1"/>
                          </a:solidFill>
                          <a:effectLst/>
                          <a:latin typeface="Arial" panose="020B0604020202020204" pitchFamily="34" charset="0"/>
                          <a:ea typeface="Times New Roman"/>
                          <a:cs typeface="Arial" panose="020B0604020202020204" pitchFamily="34" charset="0"/>
                        </a:rPr>
                        <a:t>مقدمة</a:t>
                      </a:r>
                      <a:r>
                        <a:rPr lang="en-US" sz="2400" b="1" i="0" dirty="0">
                          <a:solidFill>
                            <a:schemeClr val="tx1"/>
                          </a:solidFill>
                          <a:effectLst/>
                          <a:latin typeface="Arial" panose="020B0604020202020204" pitchFamily="34" charset="0"/>
                          <a:ea typeface="Times New Roman"/>
                          <a:cs typeface="Arial" panose="020B0604020202020204" pitchFamily="34" charset="0"/>
                        </a:rPr>
                        <a:t> </a:t>
                      </a:r>
                      <a:endParaRPr lang="en-US" sz="28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hMerge="1">
                  <a:txBody>
                    <a:bodyPr/>
                    <a:lstStyle/>
                    <a:p>
                      <a:endParaRPr lang="en-US"/>
                    </a:p>
                  </a:txBody>
                  <a:tcPr/>
                </a:tc>
                <a:tc gridSpan="2">
                  <a:txBody>
                    <a:bodyPr/>
                    <a:lstStyle/>
                    <a:p>
                      <a:pPr algn="ctr">
                        <a:lnSpc>
                          <a:spcPct val="90000"/>
                        </a:lnSpc>
                        <a:spcAft>
                          <a:spcPts val="0"/>
                        </a:spcAft>
                      </a:pPr>
                      <a:r>
                        <a:rPr lang="en-US" sz="2400" b="1" i="0" dirty="0">
                          <a:solidFill>
                            <a:schemeClr val="tx1"/>
                          </a:solidFill>
                          <a:effectLst/>
                          <a:latin typeface="Arial" panose="020B0604020202020204" pitchFamily="34" charset="0"/>
                          <a:ea typeface="Times New Roman"/>
                          <a:cs typeface="Arial" panose="020B0604020202020204" pitchFamily="34" charset="0"/>
                        </a:rPr>
                        <a:t> </a:t>
                      </a:r>
                      <a:r>
                        <a:rPr lang="ar-EG" sz="2400" b="1" i="0" dirty="0">
                          <a:solidFill>
                            <a:schemeClr val="tx1"/>
                          </a:solidFill>
                          <a:effectLst/>
                          <a:latin typeface="Arial" panose="020B0604020202020204" pitchFamily="34" charset="0"/>
                          <a:ea typeface="Times New Roman"/>
                          <a:cs typeface="Arial" panose="020B0604020202020204" pitchFamily="34" charset="0"/>
                        </a:rPr>
                        <a:t>مديح</a:t>
                      </a:r>
                      <a:endParaRPr lang="en-US" sz="28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hMerge="1">
                  <a:txBody>
                    <a:bodyPr/>
                    <a:lstStyle/>
                    <a:p>
                      <a:endParaRPr lang="en-US"/>
                    </a:p>
                  </a:txBody>
                  <a:tcPr/>
                </a:tc>
                <a:tc gridSpan="3">
                  <a:txBody>
                    <a:bodyPr/>
                    <a:lstStyle/>
                    <a:p>
                      <a:pPr algn="ctr">
                        <a:lnSpc>
                          <a:spcPct val="90000"/>
                        </a:lnSpc>
                        <a:spcAft>
                          <a:spcPts val="0"/>
                        </a:spcAft>
                      </a:pPr>
                      <a:r>
                        <a:rPr lang="en-US" sz="2400" b="1" i="0" dirty="0">
                          <a:solidFill>
                            <a:schemeClr val="tx1"/>
                          </a:solidFill>
                          <a:effectLst/>
                          <a:latin typeface="Arial" panose="020B0604020202020204" pitchFamily="34" charset="0"/>
                          <a:ea typeface="Times New Roman"/>
                          <a:cs typeface="Arial" panose="020B0604020202020204" pitchFamily="34" charset="0"/>
                        </a:rPr>
                        <a:t> </a:t>
                      </a:r>
                      <a:r>
                        <a:rPr lang="ar-EG" sz="2400" b="1" i="0" dirty="0">
                          <a:solidFill>
                            <a:schemeClr val="tx1"/>
                          </a:solidFill>
                          <a:effectLst/>
                          <a:latin typeface="Arial" panose="020B0604020202020204" pitchFamily="34" charset="0"/>
                          <a:ea typeface="Times New Roman"/>
                          <a:cs typeface="Arial" panose="020B0604020202020204" pitchFamily="34" charset="0"/>
                        </a:rPr>
                        <a:t>التماس</a:t>
                      </a:r>
                      <a:endParaRPr lang="en-US" sz="28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hMerge="1">
                  <a:txBody>
                    <a:bodyPr/>
                    <a:lstStyle/>
                    <a:p>
                      <a:endParaRPr lang="en-US"/>
                    </a:p>
                  </a:txBody>
                  <a:tcPr/>
                </a:tc>
                <a:tc hMerge="1">
                  <a:txBody>
                    <a:bodyPr/>
                    <a:lstStyle/>
                    <a:p>
                      <a:endParaRPr lang="en-US"/>
                    </a:p>
                  </a:txBody>
                  <a:tcPr/>
                </a:tc>
                <a:tc>
                  <a:txBody>
                    <a:bodyPr/>
                    <a:lstStyle/>
                    <a:p>
                      <a:pPr algn="ctr">
                        <a:lnSpc>
                          <a:spcPct val="90000"/>
                        </a:lnSpc>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الحواشي</a:t>
                      </a:r>
                      <a:endParaRPr lang="en-US" sz="28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extLst>
                  <a:ext uri="{0D108BD9-81ED-4DB2-BD59-A6C34878D82A}">
                    <a16:rowId xmlns:a16="http://schemas.microsoft.com/office/drawing/2014/main" val="10002"/>
                  </a:ext>
                </a:extLst>
              </a:tr>
              <a:tr h="777694">
                <a:tc gridSpan="2">
                  <a:txBody>
                    <a:bodyPr/>
                    <a:lstStyle/>
                    <a:p>
                      <a:pPr algn="ctr">
                        <a:lnSpc>
                          <a:spcPct val="90000"/>
                        </a:lnSpc>
                        <a:spcAft>
                          <a:spcPts val="0"/>
                        </a:spcAft>
                      </a:pPr>
                      <a:r>
                        <a:rPr lang="en-US" sz="2400" b="1" i="0" dirty="0">
                          <a:solidFill>
                            <a:schemeClr val="tx1"/>
                          </a:solidFill>
                          <a:effectLst/>
                          <a:latin typeface="Arial" panose="020B0604020202020204" pitchFamily="34" charset="0"/>
                          <a:ea typeface="Times New Roman"/>
                          <a:cs typeface="Arial" panose="020B0604020202020204" pitchFamily="34" charset="0"/>
                        </a:rPr>
                        <a:t> </a:t>
                      </a:r>
                      <a:r>
                        <a:rPr lang="ar-EG" sz="2400" b="1" i="0" dirty="0">
                          <a:solidFill>
                            <a:schemeClr val="tx1"/>
                          </a:solidFill>
                          <a:effectLst/>
                          <a:latin typeface="Arial" panose="020B0604020202020204" pitchFamily="34" charset="0"/>
                          <a:ea typeface="Times New Roman"/>
                          <a:cs typeface="Arial" panose="020B0604020202020204" pitchFamily="34" charset="0"/>
                        </a:rPr>
                        <a:t>الاشخاص</a:t>
                      </a:r>
                    </a:p>
                    <a:p>
                      <a:pPr algn="ctr">
                        <a:lnSpc>
                          <a:spcPct val="90000"/>
                        </a:lnSpc>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المعنية</a:t>
                      </a:r>
                      <a:r>
                        <a:rPr lang="en-US" sz="2400" b="1" i="0" dirty="0">
                          <a:solidFill>
                            <a:schemeClr val="tx1"/>
                          </a:solidFill>
                          <a:effectLst/>
                          <a:latin typeface="Arial" panose="020B0604020202020204" pitchFamily="34" charset="0"/>
                          <a:ea typeface="Times New Roman"/>
                          <a:cs typeface="Arial" panose="020B0604020202020204" pitchFamily="34" charset="0"/>
                        </a:rPr>
                        <a:t> </a:t>
                      </a:r>
                      <a:endParaRPr lang="en-US" sz="28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hMerge="1">
                  <a:txBody>
                    <a:bodyPr/>
                    <a:lstStyle/>
                    <a:p>
                      <a:endParaRPr lang="en-US"/>
                    </a:p>
                  </a:txBody>
                  <a:tcPr/>
                </a:tc>
                <a:tc gridSpan="2">
                  <a:txBody>
                    <a:bodyPr/>
                    <a:lstStyle/>
                    <a:p>
                      <a:pPr algn="ctr">
                        <a:lnSpc>
                          <a:spcPct val="90000"/>
                        </a:lnSpc>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شخصية فليمون</a:t>
                      </a:r>
                      <a:endParaRPr lang="en-US" sz="28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hMerge="1">
                  <a:txBody>
                    <a:bodyPr/>
                    <a:lstStyle/>
                    <a:p>
                      <a:endParaRPr lang="en-US"/>
                    </a:p>
                  </a:txBody>
                  <a:tcPr/>
                </a:tc>
                <a:tc gridSpan="3">
                  <a:txBody>
                    <a:bodyPr/>
                    <a:lstStyle/>
                    <a:p>
                      <a:pPr marL="0" marR="0" lvl="0" indent="0" algn="ctr" defTabSz="457200" rtl="0" eaLnBrk="1" fontAlgn="auto" latinLnBrk="0" hangingPunct="1">
                        <a:lnSpc>
                          <a:spcPct val="90000"/>
                        </a:lnSpc>
                        <a:spcBef>
                          <a:spcPts val="0"/>
                        </a:spcBef>
                        <a:spcAft>
                          <a:spcPts val="0"/>
                        </a:spcAft>
                        <a:buClrTx/>
                        <a:buSzTx/>
                        <a:buFontTx/>
                        <a:buNone/>
                        <a:tabLst/>
                        <a:defRPr/>
                      </a:pPr>
                      <a:r>
                        <a:rPr lang="ar-EG" sz="2400" b="1" i="0" dirty="0">
                          <a:solidFill>
                            <a:schemeClr val="tx1"/>
                          </a:solidFill>
                          <a:effectLst/>
                          <a:latin typeface="Arial" panose="020B0604020202020204" pitchFamily="34" charset="0"/>
                          <a:ea typeface="Times New Roman"/>
                          <a:cs typeface="Arial" panose="020B0604020202020204" pitchFamily="34" charset="0"/>
                        </a:rPr>
                        <a:t>تحول أنسيمس</a:t>
                      </a:r>
                      <a:endParaRPr lang="en-US" sz="28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hMerge="1">
                  <a:txBody>
                    <a:bodyPr/>
                    <a:lstStyle/>
                    <a:p>
                      <a:endParaRPr lang="en-US"/>
                    </a:p>
                  </a:txBody>
                  <a:tcPr/>
                </a:tc>
                <a:tc hMerge="1">
                  <a:txBody>
                    <a:bodyPr/>
                    <a:lstStyle/>
                    <a:p>
                      <a:endParaRPr lang="en-US"/>
                    </a:p>
                  </a:txBody>
                  <a:tcPr/>
                </a:tc>
                <a:tc>
                  <a:txBody>
                    <a:bodyPr/>
                    <a:lstStyle/>
                    <a:p>
                      <a:pPr algn="ctr">
                        <a:lnSpc>
                          <a:spcPct val="90000"/>
                        </a:lnSpc>
                        <a:spcAft>
                          <a:spcPts val="0"/>
                        </a:spcAft>
                      </a:pPr>
                      <a:r>
                        <a:rPr lang="en-US" sz="2400" b="1" i="0" dirty="0">
                          <a:solidFill>
                            <a:schemeClr val="tx1"/>
                          </a:solidFill>
                          <a:effectLst/>
                          <a:latin typeface="Arial" panose="020B0604020202020204" pitchFamily="34" charset="0"/>
                          <a:ea typeface="Times New Roman"/>
                          <a:cs typeface="Arial" panose="020B0604020202020204" pitchFamily="34" charset="0"/>
                        </a:rPr>
                        <a:t> </a:t>
                      </a:r>
                      <a:r>
                        <a:rPr lang="ar-EG" sz="2400" b="1" i="0" dirty="0">
                          <a:solidFill>
                            <a:schemeClr val="tx1"/>
                          </a:solidFill>
                          <a:effectLst/>
                          <a:latin typeface="Arial" panose="020B0604020202020204" pitchFamily="34" charset="0"/>
                          <a:ea typeface="Times New Roman"/>
                          <a:cs typeface="Arial" panose="020B0604020202020204" pitchFamily="34" charset="0"/>
                        </a:rPr>
                        <a:t>شركاء بولس</a:t>
                      </a:r>
                      <a:endParaRPr lang="en-US" sz="28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extLst>
                  <a:ext uri="{0D108BD9-81ED-4DB2-BD59-A6C34878D82A}">
                    <a16:rowId xmlns:a16="http://schemas.microsoft.com/office/drawing/2014/main" val="10003"/>
                  </a:ext>
                </a:extLst>
              </a:tr>
              <a:tr h="1728209">
                <a:tc>
                  <a:txBody>
                    <a:bodyPr/>
                    <a:lstStyle/>
                    <a:p>
                      <a:pPr algn="ctr">
                        <a:spcAft>
                          <a:spcPts val="0"/>
                        </a:spcAft>
                      </a:pPr>
                      <a:r>
                        <a:rPr lang="en-US" sz="2400" b="1" i="0" dirty="0">
                          <a:solidFill>
                            <a:schemeClr val="tx1"/>
                          </a:solidFill>
                          <a:effectLst/>
                          <a:latin typeface="Arial" panose="020B0604020202020204" pitchFamily="34" charset="0"/>
                          <a:ea typeface="Times New Roman"/>
                          <a:cs typeface="Arial" panose="020B0604020202020204" pitchFamily="34" charset="0"/>
                        </a:rPr>
                        <a:t> </a:t>
                      </a:r>
                      <a:r>
                        <a:rPr lang="ar-EG" sz="2400" b="1" i="0" dirty="0">
                          <a:solidFill>
                            <a:schemeClr val="tx1"/>
                          </a:solidFill>
                          <a:effectLst/>
                          <a:latin typeface="Arial" panose="020B0604020202020204" pitchFamily="34" charset="0"/>
                          <a:ea typeface="Times New Roman"/>
                          <a:cs typeface="Arial" panose="020B0604020202020204" pitchFamily="34" charset="0"/>
                        </a:rPr>
                        <a:t>الكاتب</a:t>
                      </a:r>
                    </a:p>
                    <a:p>
                      <a:pPr algn="ctr">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1 أ- ب</a:t>
                      </a:r>
                      <a:r>
                        <a:rPr lang="en-US" sz="2400" b="1" i="0" dirty="0">
                          <a:solidFill>
                            <a:schemeClr val="tx1"/>
                          </a:solidFill>
                          <a:effectLst/>
                          <a:latin typeface="Arial" panose="020B0604020202020204" pitchFamily="34" charset="0"/>
                          <a:ea typeface="Times New Roman"/>
                          <a:cs typeface="Arial" panose="020B0604020202020204" pitchFamily="34" charset="0"/>
                        </a:rPr>
                        <a:t> </a:t>
                      </a:r>
                      <a:endParaRPr lang="en-US" sz="40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a:txBody>
                    <a:bodyPr/>
                    <a:lstStyle/>
                    <a:p>
                      <a:pPr algn="ctr">
                        <a:spcAft>
                          <a:spcPts val="0"/>
                        </a:spcAft>
                      </a:pPr>
                      <a:r>
                        <a:rPr lang="en-US" sz="2400" b="1" i="0" dirty="0">
                          <a:solidFill>
                            <a:schemeClr val="tx1"/>
                          </a:solidFill>
                          <a:effectLst/>
                          <a:latin typeface="Arial" panose="020B0604020202020204" pitchFamily="34" charset="0"/>
                          <a:ea typeface="Times New Roman"/>
                          <a:cs typeface="Arial" panose="020B0604020202020204" pitchFamily="34" charset="0"/>
                        </a:rPr>
                        <a:t> </a:t>
                      </a:r>
                      <a:r>
                        <a:rPr lang="ar-EG" sz="2400" b="1" i="0" dirty="0">
                          <a:solidFill>
                            <a:schemeClr val="tx1"/>
                          </a:solidFill>
                          <a:effectLst/>
                          <a:latin typeface="Arial" panose="020B0604020202020204" pitchFamily="34" charset="0"/>
                          <a:ea typeface="Times New Roman"/>
                          <a:cs typeface="Arial" panose="020B0604020202020204" pitchFamily="34" charset="0"/>
                        </a:rPr>
                        <a:t>المستقبل</a:t>
                      </a:r>
                    </a:p>
                    <a:p>
                      <a:pPr algn="ctr">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1</a:t>
                      </a:r>
                      <a:r>
                        <a:rPr lang="en-US" sz="2400" b="1" i="0" dirty="0">
                          <a:solidFill>
                            <a:schemeClr val="tx1"/>
                          </a:solidFill>
                          <a:effectLst/>
                          <a:latin typeface="Arial" panose="020B0604020202020204" pitchFamily="34" charset="0"/>
                          <a:ea typeface="Times New Roman"/>
                          <a:cs typeface="Arial" panose="020B0604020202020204" pitchFamily="34" charset="0"/>
                        </a:rPr>
                        <a:t>c3</a:t>
                      </a:r>
                      <a:endParaRPr lang="en-US" sz="40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a:txBody>
                    <a:bodyPr/>
                    <a:lstStyle/>
                    <a:p>
                      <a:pPr algn="ctr">
                        <a:spcAft>
                          <a:spcPts val="0"/>
                        </a:spcAft>
                      </a:pPr>
                      <a:r>
                        <a:rPr lang="en-US" sz="2400" b="1" i="0" dirty="0">
                          <a:solidFill>
                            <a:schemeClr val="tx1"/>
                          </a:solidFill>
                          <a:effectLst/>
                          <a:latin typeface="Arial" panose="020B0604020202020204" pitchFamily="34" charset="0"/>
                          <a:ea typeface="Times New Roman"/>
                          <a:cs typeface="Arial" panose="020B0604020202020204" pitchFamily="34" charset="0"/>
                        </a:rPr>
                        <a:t> </a:t>
                      </a:r>
                      <a:r>
                        <a:rPr lang="ar-EG" sz="2400" b="1" i="0" dirty="0">
                          <a:solidFill>
                            <a:schemeClr val="tx1"/>
                          </a:solidFill>
                          <a:effectLst/>
                          <a:latin typeface="Arial" panose="020B0604020202020204" pitchFamily="34" charset="0"/>
                          <a:ea typeface="Times New Roman"/>
                          <a:cs typeface="Arial" panose="020B0604020202020204" pitchFamily="34" charset="0"/>
                        </a:rPr>
                        <a:t>شكر</a:t>
                      </a:r>
                    </a:p>
                    <a:p>
                      <a:pPr algn="ctr">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4-5</a:t>
                      </a:r>
                      <a:endParaRPr lang="en-US" sz="40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a:txBody>
                    <a:bodyPr/>
                    <a:lstStyle/>
                    <a:p>
                      <a:pPr algn="ctr">
                        <a:spcAft>
                          <a:spcPts val="0"/>
                        </a:spcAft>
                      </a:pPr>
                      <a:r>
                        <a:rPr lang="en-US" sz="2400" b="1" i="0" dirty="0">
                          <a:solidFill>
                            <a:schemeClr val="tx1"/>
                          </a:solidFill>
                          <a:effectLst/>
                          <a:latin typeface="Arial" panose="020B0604020202020204" pitchFamily="34" charset="0"/>
                          <a:ea typeface="Times New Roman"/>
                          <a:cs typeface="Arial" panose="020B0604020202020204" pitchFamily="34" charset="0"/>
                        </a:rPr>
                        <a:t> </a:t>
                      </a:r>
                      <a:r>
                        <a:rPr lang="ar-EG" sz="2400" b="1" i="0" dirty="0">
                          <a:solidFill>
                            <a:schemeClr val="tx1"/>
                          </a:solidFill>
                          <a:effectLst/>
                          <a:latin typeface="Arial" panose="020B0604020202020204" pitchFamily="34" charset="0"/>
                          <a:ea typeface="Times New Roman"/>
                          <a:cs typeface="Arial" panose="020B0604020202020204" pitchFamily="34" charset="0"/>
                        </a:rPr>
                        <a:t>العلاقات</a:t>
                      </a:r>
                    </a:p>
                    <a:p>
                      <a:pPr algn="ctr">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6-7</a:t>
                      </a:r>
                      <a:endParaRPr lang="en-US" sz="40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a:txBody>
                    <a:bodyPr/>
                    <a:lstStyle/>
                    <a:p>
                      <a:pPr algn="ctr">
                        <a:spcAft>
                          <a:spcPts val="0"/>
                        </a:spcAft>
                      </a:pPr>
                      <a:r>
                        <a:rPr lang="en-US" sz="2400" b="1" i="0" dirty="0">
                          <a:solidFill>
                            <a:schemeClr val="tx1"/>
                          </a:solidFill>
                          <a:effectLst/>
                          <a:latin typeface="Arial" panose="020B0604020202020204" pitchFamily="34" charset="0"/>
                          <a:ea typeface="Times New Roman"/>
                          <a:cs typeface="Arial" panose="020B0604020202020204" pitchFamily="34" charset="0"/>
                        </a:rPr>
                        <a:t> </a:t>
                      </a:r>
                      <a:r>
                        <a:rPr lang="ar-EG" sz="2400" b="1" i="0" dirty="0">
                          <a:solidFill>
                            <a:schemeClr val="tx1"/>
                          </a:solidFill>
                          <a:effectLst/>
                          <a:latin typeface="Arial" panose="020B0604020202020204" pitchFamily="34" charset="0"/>
                          <a:ea typeface="Times New Roman"/>
                          <a:cs typeface="Arial" panose="020B0604020202020204" pitchFamily="34" charset="0"/>
                        </a:rPr>
                        <a:t>تظلم عام</a:t>
                      </a:r>
                    </a:p>
                    <a:p>
                      <a:pPr algn="ctr">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8-11</a:t>
                      </a:r>
                      <a:endParaRPr lang="en-US" sz="40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a:txBody>
                    <a:bodyPr/>
                    <a:lstStyle/>
                    <a:p>
                      <a:pPr algn="ctr">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أسباب العودة</a:t>
                      </a:r>
                    </a:p>
                    <a:p>
                      <a:pPr algn="ctr">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12-16</a:t>
                      </a:r>
                      <a:endParaRPr lang="en-US" sz="40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a:txBody>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lang="ar-EG" sz="2400" b="1" i="0" dirty="0">
                          <a:solidFill>
                            <a:schemeClr val="tx1"/>
                          </a:solidFill>
                          <a:effectLst/>
                          <a:latin typeface="Arial" panose="020B0604020202020204" pitchFamily="34" charset="0"/>
                          <a:ea typeface="Times New Roman"/>
                          <a:cs typeface="Arial" panose="020B0604020202020204" pitchFamily="34" charset="0"/>
                        </a:rPr>
                        <a:t>تظام محدد</a:t>
                      </a:r>
                    </a:p>
                    <a:p>
                      <a:pPr algn="ctr">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داء 17-21</a:t>
                      </a:r>
                      <a:endParaRPr lang="en-US" sz="40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a:txBody>
                    <a:bodyPr/>
                    <a:lstStyle/>
                    <a:p>
                      <a:pPr algn="ctr">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الاستعدادات</a:t>
                      </a:r>
                    </a:p>
                    <a:p>
                      <a:pPr algn="ctr">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التحيات</a:t>
                      </a:r>
                    </a:p>
                    <a:p>
                      <a:pPr algn="ctr">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بركةال</a:t>
                      </a:r>
                    </a:p>
                    <a:p>
                      <a:pPr algn="ctr">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22-25</a:t>
                      </a:r>
                      <a:r>
                        <a:rPr lang="en-US" sz="2400" b="1" i="0" dirty="0">
                          <a:solidFill>
                            <a:schemeClr val="tx1"/>
                          </a:solidFill>
                          <a:effectLst/>
                          <a:latin typeface="Arial" panose="020B0604020202020204" pitchFamily="34" charset="0"/>
                          <a:ea typeface="Times New Roman"/>
                          <a:cs typeface="Arial" panose="020B0604020202020204" pitchFamily="34" charset="0"/>
                        </a:rPr>
                        <a:t> </a:t>
                      </a:r>
                      <a:endParaRPr lang="en-US" sz="40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extLst>
                  <a:ext uri="{0D108BD9-81ED-4DB2-BD59-A6C34878D82A}">
                    <a16:rowId xmlns:a16="http://schemas.microsoft.com/office/drawing/2014/main" val="10004"/>
                  </a:ext>
                </a:extLst>
              </a:tr>
              <a:tr h="438053">
                <a:tc gridSpan="8">
                  <a:txBody>
                    <a:bodyPr/>
                    <a:lstStyle/>
                    <a:p>
                      <a:pPr algn="ctr">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من روما إلى كولوسي</a:t>
                      </a:r>
                      <a:endParaRPr lang="en-US" sz="24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hMerge="1">
                  <a:txBody>
                    <a:bodyPr/>
                    <a:lstStyle/>
                    <a:p>
                      <a:pPr algn="ctr">
                        <a:spcAft>
                          <a:spcPts val="0"/>
                        </a:spcAft>
                      </a:pPr>
                      <a:endParaRPr lang="en-US" sz="1200" dirty="0">
                        <a:effectLst/>
                        <a:latin typeface="Times"/>
                        <a:ea typeface="Times New Roman"/>
                        <a:cs typeface="Times New Roman"/>
                      </a:endParaRPr>
                    </a:p>
                  </a:txBody>
                  <a:tcPr marL="50800" marR="50800" marT="0" marB="0"/>
                </a:tc>
                <a:tc hMerge="1">
                  <a:txBody>
                    <a:bodyPr/>
                    <a:lstStyle/>
                    <a:p>
                      <a:pPr algn="ctr">
                        <a:spcAft>
                          <a:spcPts val="0"/>
                        </a:spcAft>
                      </a:pPr>
                      <a:endParaRPr lang="en-US" sz="1200" dirty="0">
                        <a:effectLst/>
                        <a:latin typeface="Times"/>
                        <a:ea typeface="Times New Roman"/>
                        <a:cs typeface="Times New Roman"/>
                      </a:endParaRPr>
                    </a:p>
                  </a:txBody>
                  <a:tcPr marL="50800" marR="50800" marT="0" marB="0"/>
                </a:tc>
                <a:tc hMerge="1">
                  <a:txBody>
                    <a:bodyPr/>
                    <a:lstStyle/>
                    <a:p>
                      <a:pPr algn="ctr">
                        <a:spcAft>
                          <a:spcPts val="0"/>
                        </a:spcAft>
                      </a:pPr>
                      <a:endParaRPr lang="en-US" sz="1200" dirty="0">
                        <a:effectLst/>
                        <a:latin typeface="Times"/>
                        <a:ea typeface="Times New Roman"/>
                        <a:cs typeface="Times New Roman"/>
                      </a:endParaRPr>
                    </a:p>
                  </a:txBody>
                  <a:tcPr marL="50800" marR="50800" marT="0" marB="0"/>
                </a:tc>
                <a:tc hMerge="1">
                  <a:txBody>
                    <a:bodyPr/>
                    <a:lstStyle/>
                    <a:p>
                      <a:pPr algn="ctr">
                        <a:spcAft>
                          <a:spcPts val="0"/>
                        </a:spcAft>
                      </a:pPr>
                      <a:endParaRPr lang="en-US" sz="1200" dirty="0">
                        <a:effectLst/>
                        <a:latin typeface="Times"/>
                        <a:ea typeface="Times New Roman"/>
                        <a:cs typeface="Times New Roman"/>
                      </a:endParaRPr>
                    </a:p>
                  </a:txBody>
                  <a:tcPr marL="50800" marR="50800" marT="0" marB="0"/>
                </a:tc>
                <a:tc hMerge="1">
                  <a:txBody>
                    <a:bodyPr/>
                    <a:lstStyle/>
                    <a:p>
                      <a:pPr algn="ctr">
                        <a:spcAft>
                          <a:spcPts val="0"/>
                        </a:spcAft>
                      </a:pPr>
                      <a:endParaRPr lang="en-US" sz="1200" dirty="0">
                        <a:effectLst/>
                        <a:latin typeface="Times"/>
                        <a:ea typeface="Times New Roman"/>
                        <a:cs typeface="Times New Roman"/>
                      </a:endParaRPr>
                    </a:p>
                  </a:txBody>
                  <a:tcPr marL="50800" marR="50800" marT="0" marB="0"/>
                </a:tc>
                <a:tc hMerge="1">
                  <a:txBody>
                    <a:bodyPr/>
                    <a:lstStyle/>
                    <a:p>
                      <a:pPr algn="ctr">
                        <a:spcAft>
                          <a:spcPts val="0"/>
                        </a:spcAft>
                      </a:pPr>
                      <a:endParaRPr lang="en-US" sz="1200" dirty="0">
                        <a:effectLst/>
                        <a:latin typeface="Times"/>
                        <a:ea typeface="Times New Roman"/>
                        <a:cs typeface="Times New Roman"/>
                      </a:endParaRPr>
                    </a:p>
                  </a:txBody>
                  <a:tcPr marL="50800" marR="50800" marT="0" marB="0"/>
                </a:tc>
                <a:tc hMerge="1">
                  <a:txBody>
                    <a:bodyPr/>
                    <a:lstStyle/>
                    <a:p>
                      <a:pPr algn="ctr">
                        <a:spcAft>
                          <a:spcPts val="0"/>
                        </a:spcAft>
                      </a:pPr>
                      <a:endParaRPr lang="en-US" sz="1200" dirty="0">
                        <a:effectLst/>
                        <a:latin typeface="Times"/>
                        <a:ea typeface="Times New Roman"/>
                        <a:cs typeface="Times New Roman"/>
                      </a:endParaRPr>
                    </a:p>
                  </a:txBody>
                  <a:tcPr marL="50800" marR="50800" marT="0" marB="0"/>
                </a:tc>
                <a:extLst>
                  <a:ext uri="{0D108BD9-81ED-4DB2-BD59-A6C34878D82A}">
                    <a16:rowId xmlns:a16="http://schemas.microsoft.com/office/drawing/2014/main" val="10005"/>
                  </a:ext>
                </a:extLst>
              </a:tr>
              <a:tr h="438053">
                <a:tc gridSpan="8">
                  <a:txBody>
                    <a:bodyPr/>
                    <a:lstStyle/>
                    <a:p>
                      <a:pPr algn="ctr">
                        <a:spcAft>
                          <a:spcPts val="0"/>
                        </a:spcAft>
                      </a:pPr>
                      <a:r>
                        <a:rPr lang="ar-EG" sz="2400" b="1" i="0" dirty="0">
                          <a:solidFill>
                            <a:schemeClr val="tx1"/>
                          </a:solidFill>
                          <a:effectLst/>
                          <a:latin typeface="Arial" panose="020B0604020202020204" pitchFamily="34" charset="0"/>
                          <a:ea typeface="Times New Roman"/>
                          <a:cs typeface="Arial" panose="020B0604020202020204" pitchFamily="34" charset="0"/>
                        </a:rPr>
                        <a:t>خريف 61 م</a:t>
                      </a:r>
                      <a:endParaRPr lang="en-US" sz="2400" b="1" i="0" dirty="0">
                        <a:solidFill>
                          <a:schemeClr val="tx1"/>
                        </a:solidFill>
                        <a:effectLst/>
                        <a:latin typeface="Arial" panose="020B0604020202020204" pitchFamily="34" charset="0"/>
                        <a:ea typeface="Times New Roman"/>
                        <a:cs typeface="Arial" panose="020B0604020202020204" pitchFamily="34" charset="0"/>
                      </a:endParaRPr>
                    </a:p>
                  </a:txBody>
                  <a:tcPr marL="50800" marR="50800" marT="0" marB="0" anchor="ct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6"/>
                  </a:ext>
                </a:extLst>
              </a:tr>
            </a:tbl>
          </a:graphicData>
        </a:graphic>
      </p:graphicFrame>
      <p:sp>
        <p:nvSpPr>
          <p:cNvPr id="7" name="Text Box 24"/>
          <p:cNvSpPr txBox="1">
            <a:spLocks noChangeArrowheads="1"/>
          </p:cNvSpPr>
          <p:nvPr/>
        </p:nvSpPr>
        <p:spPr bwMode="auto">
          <a:xfrm>
            <a:off x="8472410" y="65344"/>
            <a:ext cx="698178"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245</a:t>
            </a:r>
          </a:p>
        </p:txBody>
      </p:sp>
      <p:sp>
        <p:nvSpPr>
          <p:cNvPr id="8" name="Rectangle 2">
            <a:extLst>
              <a:ext uri="{FF2B5EF4-FFF2-40B4-BE49-F238E27FC236}">
                <a16:creationId xmlns:a16="http://schemas.microsoft.com/office/drawing/2014/main" id="{63CCA64B-0A3A-8246-B64E-3F8DBCE5671D}"/>
              </a:ext>
            </a:extLst>
          </p:cNvPr>
          <p:cNvSpPr txBox="1">
            <a:spLocks noChangeArrowheads="1"/>
          </p:cNvSpPr>
          <p:nvPr/>
        </p:nvSpPr>
        <p:spPr bwMode="auto">
          <a:xfrm>
            <a:off x="5743455" y="6092825"/>
            <a:ext cx="3427133"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فليمون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90016381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3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p:nvPr/>
        </p:nvPicPr>
        <p:blipFill rotWithShape="1">
          <a:blip r:embed="rId3">
            <a:extLst>
              <a:ext uri="{28A0092B-C50C-407E-A947-70E740481C1C}">
                <a14:useLocalDpi xmlns:a14="http://schemas.microsoft.com/office/drawing/2010/main" val="0"/>
              </a:ext>
            </a:extLst>
          </a:blip>
          <a:srcRect t="32481" r="23968" b="6256"/>
          <a:stretch/>
        </p:blipFill>
        <p:spPr bwMode="auto">
          <a:xfrm>
            <a:off x="3396288" y="156671"/>
            <a:ext cx="5747712" cy="6544658"/>
          </a:xfrm>
          <a:prstGeom prst="rect">
            <a:avLst/>
          </a:prstGeom>
          <a:noFill/>
          <a:ln>
            <a:noFill/>
          </a:ln>
        </p:spPr>
      </p:pic>
      <p:sp>
        <p:nvSpPr>
          <p:cNvPr id="5" name="Rectangle 3"/>
          <p:cNvSpPr txBox="1">
            <a:spLocks noChangeArrowheads="1"/>
          </p:cNvSpPr>
          <p:nvPr/>
        </p:nvSpPr>
        <p:spPr bwMode="auto">
          <a:xfrm>
            <a:off x="0" y="6400800"/>
            <a:ext cx="9144000" cy="457200"/>
          </a:xfrm>
          <a:prstGeom prst="rect">
            <a:avLst/>
          </a:prstGeom>
          <a:solidFill>
            <a:srgbClr val="000000"/>
          </a:solidFill>
          <a:ln>
            <a:noFill/>
          </a:ln>
          <a:effectLst>
            <a:outerShdw blurRad="63500" dist="35921" dir="2700000" algn="ctr" rotWithShape="0">
              <a:srgbClr val="808080">
                <a:alpha val="74998"/>
              </a:srgbClr>
            </a:outerShdw>
          </a:effectLst>
          <a:extLs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4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rPr>
              <a:t>باري هدلستون ، الكتاب المقدس الأبجدي</a:t>
            </a:r>
            <a:endParaRPr kumimoji="0" lang="en-US" sz="24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endParaRPr>
          </a:p>
        </p:txBody>
      </p:sp>
      <p:sp>
        <p:nvSpPr>
          <p:cNvPr id="6" name="Text Box 6"/>
          <p:cNvSpPr txBox="1">
            <a:spLocks noChangeArrowheads="1"/>
          </p:cNvSpPr>
          <p:nvPr/>
        </p:nvSpPr>
        <p:spPr bwMode="auto">
          <a:xfrm>
            <a:off x="1329620" y="638425"/>
            <a:ext cx="4034468" cy="230480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t"/>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EG" sz="3200" b="1" u="none" strike="noStrike" kern="1200" cap="none" spc="0" normalizeH="0" baseline="0" noProof="0" dirty="0">
                <a:ln>
                  <a:noFill/>
                </a:ln>
                <a:solidFill>
                  <a:srgbClr val="C00000"/>
                </a:solidFill>
                <a:effectLst/>
                <a:uLnTx/>
                <a:uFillTx/>
                <a:latin typeface="Arial" panose="020B0604020202020204" pitchFamily="34" charset="0"/>
                <a:ea typeface="ＭＳ Ｐゴシック" charset="0"/>
                <a:cs typeface="Arial" panose="020B0604020202020204" pitchFamily="34" charset="0"/>
              </a:rPr>
              <a:t>رسالة حب لفليمون</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EG" sz="3200" b="1" u="none" strike="noStrike" kern="1200" cap="none" spc="0" normalizeH="0" baseline="0" noProof="0" dirty="0">
                <a:ln>
                  <a:noFill/>
                </a:ln>
                <a:solidFill>
                  <a:srgbClr val="C00000"/>
                </a:solidFill>
                <a:effectLst/>
                <a:uLnTx/>
                <a:uFillTx/>
                <a:latin typeface="Arial" panose="020B0604020202020204" pitchFamily="34" charset="0"/>
                <a:ea typeface="ＭＳ Ｐゴシック" charset="0"/>
                <a:cs typeface="Arial" panose="020B0604020202020204" pitchFamily="34" charset="0"/>
              </a:rPr>
              <a:t>أنسيمس يصبح مسيحيا</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EG" sz="3200" b="1" u="none" strike="noStrike" kern="1200" cap="none" spc="0" normalizeH="0" baseline="0" noProof="0" dirty="0">
                <a:ln>
                  <a:noFill/>
                </a:ln>
                <a:solidFill>
                  <a:srgbClr val="C00000"/>
                </a:solidFill>
                <a:effectLst/>
                <a:uLnTx/>
                <a:uFillTx/>
                <a:latin typeface="Arial" panose="020B0604020202020204" pitchFamily="34" charset="0"/>
                <a:ea typeface="ＭＳ Ｐゴシック" charset="0"/>
                <a:cs typeface="Arial" panose="020B0604020202020204" pitchFamily="34" charset="0"/>
              </a:rPr>
              <a:t>طلب تبرئة أنسيمس</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EG" sz="3200" b="1" u="none" strike="noStrike" kern="1200" cap="none" spc="0" normalizeH="0" baseline="0" noProof="0" dirty="0">
                <a:ln>
                  <a:noFill/>
                </a:ln>
                <a:solidFill>
                  <a:srgbClr val="C00000"/>
                </a:solidFill>
                <a:effectLst/>
                <a:uLnTx/>
                <a:uFillTx/>
                <a:latin typeface="Arial" panose="020B0604020202020204" pitchFamily="34" charset="0"/>
                <a:ea typeface="ＭＳ Ｐゴシック" charset="0"/>
                <a:cs typeface="Arial" panose="020B0604020202020204" pitchFamily="34" charset="0"/>
              </a:rPr>
              <a:t>التوقع من قبل بولس</a:t>
            </a:r>
            <a:endParaRPr kumimoji="0" lang="en-US" sz="3200" b="1" u="none" strike="noStrike" kern="1200" cap="none" spc="0" normalizeH="0" baseline="0" noProof="0" dirty="0">
              <a:ln>
                <a:noFill/>
              </a:ln>
              <a:solidFill>
                <a:srgbClr val="C00000"/>
              </a:solidFill>
              <a:effectLst/>
              <a:uLnTx/>
              <a:uFillTx/>
              <a:latin typeface="Arial" panose="020B0604020202020204" pitchFamily="34" charset="0"/>
              <a:ea typeface="ＭＳ Ｐゴシック" charset="0"/>
              <a:cs typeface="Arial" panose="020B0604020202020204" pitchFamily="34" charset="0"/>
            </a:endParaRPr>
          </a:p>
        </p:txBody>
      </p:sp>
      <p:sp>
        <p:nvSpPr>
          <p:cNvPr id="7" name="Title 1"/>
          <p:cNvSpPr txBox="1">
            <a:spLocks/>
          </p:cNvSpPr>
          <p:nvPr/>
        </p:nvSpPr>
        <p:spPr bwMode="auto">
          <a:xfrm>
            <a:off x="127306" y="4809192"/>
            <a:ext cx="4300538" cy="953859"/>
          </a:xfrm>
          <a:prstGeom prst="rect">
            <a:avLst/>
          </a:prstGeom>
          <a:noFill/>
          <a:ln>
            <a:noFill/>
          </a:ln>
          <a:extLs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l" rtl="0" eaLnBrk="0" fontAlgn="base" hangingPunct="0">
              <a:lnSpc>
                <a:spcPct val="90000"/>
              </a:lnSpc>
              <a:spcBef>
                <a:spcPct val="0"/>
              </a:spcBef>
              <a:spcAft>
                <a:spcPct val="0"/>
              </a:spcAft>
              <a:defRPr sz="3600" b="1">
                <a:solidFill>
                  <a:schemeClr val="tx2"/>
                </a:solidFill>
                <a:latin typeface="+mj-lt"/>
                <a:ea typeface="ＭＳ Ｐゴシック" charset="-128"/>
                <a:cs typeface="ＭＳ Ｐゴシック" charset="-128"/>
              </a:defRPr>
            </a:lvl1pPr>
            <a:lvl2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2pPr>
            <a:lvl3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3pPr>
            <a:lvl4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4pPr>
            <a:lvl5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5pPr>
            <a:lvl6pPr marL="457200" algn="l" rtl="0" fontAlgn="base">
              <a:lnSpc>
                <a:spcPct val="90000"/>
              </a:lnSpc>
              <a:spcBef>
                <a:spcPct val="0"/>
              </a:spcBef>
              <a:spcAft>
                <a:spcPct val="0"/>
              </a:spcAft>
              <a:defRPr sz="3600" b="1">
                <a:solidFill>
                  <a:schemeClr val="tx2"/>
                </a:solidFill>
                <a:latin typeface="Arial" pitchFamily="-110" charset="0"/>
              </a:defRPr>
            </a:lvl6pPr>
            <a:lvl7pPr marL="914400" algn="l" rtl="0" fontAlgn="base">
              <a:lnSpc>
                <a:spcPct val="90000"/>
              </a:lnSpc>
              <a:spcBef>
                <a:spcPct val="0"/>
              </a:spcBef>
              <a:spcAft>
                <a:spcPct val="0"/>
              </a:spcAft>
              <a:defRPr sz="3600" b="1">
                <a:solidFill>
                  <a:schemeClr val="tx2"/>
                </a:solidFill>
                <a:latin typeface="Arial" pitchFamily="-110" charset="0"/>
              </a:defRPr>
            </a:lvl7pPr>
            <a:lvl8pPr marL="1371600" algn="l" rtl="0" fontAlgn="base">
              <a:lnSpc>
                <a:spcPct val="90000"/>
              </a:lnSpc>
              <a:spcBef>
                <a:spcPct val="0"/>
              </a:spcBef>
              <a:spcAft>
                <a:spcPct val="0"/>
              </a:spcAft>
              <a:defRPr sz="3600" b="1">
                <a:solidFill>
                  <a:schemeClr val="tx2"/>
                </a:solidFill>
                <a:latin typeface="Arial" pitchFamily="-110" charset="0"/>
              </a:defRPr>
            </a:lvl8pPr>
            <a:lvl9pPr marL="1828800" algn="l" rtl="0" fontAlgn="base">
              <a:lnSpc>
                <a:spcPct val="90000"/>
              </a:lnSpc>
              <a:spcBef>
                <a:spcPct val="0"/>
              </a:spcBef>
              <a:spcAft>
                <a:spcPct val="0"/>
              </a:spcAft>
              <a:defRPr sz="3600" b="1">
                <a:solidFill>
                  <a:schemeClr val="tx2"/>
                </a:solidFill>
                <a:latin typeface="Arial" pitchFamily="-110" charset="0"/>
              </a:defRPr>
            </a:lvl9pPr>
          </a:lstStyle>
          <a:p>
            <a:pPr marL="176213" marR="0" lvl="0" indent="0" algn="l" defTabSz="914400" rtl="0" eaLnBrk="1" fontAlgn="base" latinLnBrk="0" hangingPunct="1">
              <a:lnSpc>
                <a:spcPct val="90000"/>
              </a:lnSpc>
              <a:spcBef>
                <a:spcPct val="0"/>
              </a:spcBef>
              <a:spcAft>
                <a:spcPct val="0"/>
              </a:spcAft>
              <a:buClrTx/>
              <a:buSzTx/>
              <a:buFontTx/>
              <a:buNone/>
              <a:tabLst/>
              <a:defRPr/>
            </a:pPr>
            <a:r>
              <a:rPr kumimoji="0" lang="ar-SA" sz="6600" u="none" strike="noStrike" kern="1200" cap="none" spc="0" normalizeH="0" baseline="0" noProof="0" dirty="0">
                <a:ln>
                  <a:noFill/>
                </a:ln>
                <a:solidFill>
                  <a:srgbClr val="070000"/>
                </a:solidFill>
                <a:effectLst/>
                <a:uLnTx/>
                <a:uFillTx/>
                <a:latin typeface="Arial" panose="020B0604020202020204" pitchFamily="34" charset="0"/>
                <a:ea typeface="ＭＳ Ｐゴシック"/>
                <a:cs typeface="Arial" panose="020B0604020202020204" pitchFamily="34" charset="0"/>
              </a:rPr>
              <a:t>فليمون</a:t>
            </a:r>
            <a:endParaRPr kumimoji="0" lang="en-US" sz="13800" u="none" strike="noStrike" kern="0" cap="none" spc="0" normalizeH="0" baseline="0" noProof="0" dirty="0">
              <a:ln>
                <a:noFill/>
              </a:ln>
              <a:solidFill>
                <a:srgbClr val="070000"/>
              </a:solidFill>
              <a:effectLst/>
              <a:uLnTx/>
              <a:uFillTx/>
              <a:latin typeface="Arial" panose="020B0604020202020204" pitchFamily="34" charset="0"/>
              <a:ea typeface="ＭＳ Ｐゴシック" charset="-128"/>
            </a:endParaRPr>
          </a:p>
        </p:txBody>
      </p:sp>
      <p:sp>
        <p:nvSpPr>
          <p:cNvPr id="8" name="Text Box 6"/>
          <p:cNvSpPr txBox="1">
            <a:spLocks noChangeArrowheads="1"/>
          </p:cNvSpPr>
          <p:nvPr/>
        </p:nvSpPr>
        <p:spPr bwMode="auto">
          <a:xfrm>
            <a:off x="107466" y="638425"/>
            <a:ext cx="1368190" cy="207049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t"/>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2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1-7</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2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8-14</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2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15-20</a:t>
            </a: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32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21-25</a:t>
            </a:r>
          </a:p>
        </p:txBody>
      </p:sp>
      <p:sp>
        <p:nvSpPr>
          <p:cNvPr id="9" name="Text Box 6"/>
          <p:cNvSpPr txBox="1">
            <a:spLocks noChangeArrowheads="1"/>
          </p:cNvSpPr>
          <p:nvPr/>
        </p:nvSpPr>
        <p:spPr bwMode="auto">
          <a:xfrm>
            <a:off x="51271" y="0"/>
            <a:ext cx="1522130" cy="61594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t"/>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EG" sz="32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الأعداد</a:t>
            </a:r>
            <a:endParaRPr kumimoji="0" lang="en-US" sz="32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68825449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5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66914" name="Picture 2" descr="Image result for be forgiving philemon">
            <a:extLst>
              <a:ext uri="{FF2B5EF4-FFF2-40B4-BE49-F238E27FC236}">
                <a16:creationId xmlns:a16="http://schemas.microsoft.com/office/drawing/2014/main" id="{8B2803D5-58AA-FD42-800C-1E50B1E63CA9}"/>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813" y="0"/>
            <a:ext cx="9144000" cy="6083300"/>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23813" y="4941168"/>
            <a:ext cx="9144000" cy="92610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6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فليمون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900098" name="Rectangle 2"/>
          <p:cNvSpPr>
            <a:spLocks noGrp="1" noChangeArrowheads="1"/>
          </p:cNvSpPr>
          <p:nvPr>
            <p:ph type="ctrTitle"/>
          </p:nvPr>
        </p:nvSpPr>
        <p:spPr>
          <a:xfrm>
            <a:off x="0" y="1046826"/>
            <a:ext cx="9120187" cy="1446653"/>
          </a:xfrm>
          <a:effectLst>
            <a:outerShdw blurRad="63500" dist="35921" dir="2700000" algn="ctr" rotWithShape="0">
              <a:schemeClr val="tx2">
                <a:alpha val="74998"/>
              </a:schemeClr>
            </a:outerShdw>
          </a:effectLst>
        </p:spPr>
        <p:txBody>
          <a:bodyPr/>
          <a:lstStyle/>
          <a:p>
            <a:pPr>
              <a:defRPr/>
            </a:pPr>
            <a:r>
              <a:rPr lang="ar-EG" sz="8000" dirty="0">
                <a:effectLst>
                  <a:glow rad="127000">
                    <a:schemeClr val="tx1"/>
                  </a:glow>
                </a:effectLst>
                <a:ea typeface="ＭＳ Ｐゴシック" charset="0"/>
                <a:cs typeface="ＭＳ Ｐゴシック" charset="0"/>
              </a:rPr>
              <a:t>كن متسامحا</a:t>
            </a:r>
            <a:endParaRPr lang="en-US" sz="8000" dirty="0">
              <a:effectLst>
                <a:glow rad="127000">
                  <a:schemeClr val="tx1"/>
                </a:glow>
              </a:effectLst>
              <a:ea typeface="ＭＳ Ｐゴシック" charset="0"/>
              <a:cs typeface="ＭＳ Ｐゴシック" charset="0"/>
            </a:endParaRP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1" eaLnBrk="0" fontAlgn="auto" latinLnBrk="0" hangingPunct="0">
              <a:lnSpc>
                <a:spcPct val="100000"/>
              </a:lnSpc>
              <a:spcBef>
                <a:spcPts val="0"/>
              </a:spcBef>
              <a:spcAft>
                <a:spcPts val="0"/>
              </a:spcAft>
              <a:buClrTx/>
              <a:buSzTx/>
              <a:buFontTx/>
              <a:buNone/>
              <a:tabLst/>
              <a:defRPr/>
            </a:pPr>
            <a:r>
              <a:rPr kumimoji="0" lang="ar-EG" sz="2000" b="0" i="0" u="none" strike="noStrike" kern="1200" cap="none" spc="0" normalizeH="0" baseline="0" noProof="0" dirty="0">
                <a:ln>
                  <a:noFill/>
                </a:ln>
                <a:solidFill>
                  <a:srgbClr val="FFFFFF"/>
                </a:solidFill>
                <a:effectLst/>
                <a:uLnTx/>
                <a:uFillTx/>
                <a:latin typeface="Verdana" charset="0"/>
                <a:ea typeface="ＭＳ Ｐゴシック" charset="0"/>
              </a:rPr>
              <a:t>  د. ريك جريفيث . مؤسسة الدراسات اللاهوتية الأردنية                </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Tree>
    <p:extLst>
      <p:ext uri="{BB962C8B-B14F-4D97-AF65-F5344CB8AC3E}">
        <p14:creationId xmlns:p14="http://schemas.microsoft.com/office/powerpoint/2010/main" val="277039552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354.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rot="21419376">
            <a:off x="222792" y="281667"/>
            <a:ext cx="7772400" cy="1470025"/>
          </a:xfrm>
        </p:spPr>
        <p:txBody>
          <a:bodyPr/>
          <a:lstStyle/>
          <a:p>
            <a:r>
              <a:rPr lang="ar-JO" dirty="0"/>
              <a:t>الغفران المشروط</a:t>
            </a:r>
            <a:endParaRPr lang="en-US" dirty="0"/>
          </a:p>
        </p:txBody>
      </p:sp>
      <p:sp>
        <p:nvSpPr>
          <p:cNvPr id="3" name="Title 1"/>
          <p:cNvSpPr txBox="1">
            <a:spLocks/>
          </p:cNvSpPr>
          <p:nvPr/>
        </p:nvSpPr>
        <p:spPr bwMode="auto">
          <a:xfrm rot="21442894">
            <a:off x="502762" y="1782018"/>
            <a:ext cx="6886227" cy="4262907"/>
          </a:xfrm>
          <a:prstGeom prst="rect">
            <a:avLst/>
          </a:prstGeom>
          <a:noFill/>
          <a:ln>
            <a:noFill/>
          </a:ln>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fontAlgn="base">
              <a:spcBef>
                <a:spcPct val="0"/>
              </a:spcBef>
              <a:spcAft>
                <a:spcPct val="0"/>
              </a:spcAft>
              <a:defRPr sz="4400">
                <a:solidFill>
                  <a:schemeClr val="tx2"/>
                </a:solidFill>
                <a:latin typeface="+mj-lt"/>
                <a:ea typeface="+mj-ea"/>
                <a:cs typeface="+mj-cs"/>
              </a:defRPr>
            </a:lvl1pPr>
            <a:lvl2pPr algn="ctr" rtl="0" fontAlgn="base">
              <a:spcBef>
                <a:spcPct val="0"/>
              </a:spcBef>
              <a:spcAft>
                <a:spcPct val="0"/>
              </a:spcAft>
              <a:defRPr sz="4400">
                <a:solidFill>
                  <a:schemeClr val="tx2"/>
                </a:solidFill>
                <a:latin typeface="Arial" charset="0"/>
                <a:ea typeface="ヒラギノ角ゴ Pro W3" charset="0"/>
                <a:cs typeface="ヒラギノ角ゴ Pro W3" charset="0"/>
              </a:defRPr>
            </a:lvl2pPr>
            <a:lvl3pPr algn="ctr" rtl="0" fontAlgn="base">
              <a:spcBef>
                <a:spcPct val="0"/>
              </a:spcBef>
              <a:spcAft>
                <a:spcPct val="0"/>
              </a:spcAft>
              <a:defRPr sz="4400">
                <a:solidFill>
                  <a:schemeClr val="tx2"/>
                </a:solidFill>
                <a:latin typeface="Arial" charset="0"/>
                <a:ea typeface="ヒラギノ角ゴ Pro W3" charset="0"/>
                <a:cs typeface="ヒラギノ角ゴ Pro W3" charset="0"/>
              </a:defRPr>
            </a:lvl3pPr>
            <a:lvl4pPr algn="ctr" rtl="0" fontAlgn="base">
              <a:spcBef>
                <a:spcPct val="0"/>
              </a:spcBef>
              <a:spcAft>
                <a:spcPct val="0"/>
              </a:spcAft>
              <a:defRPr sz="4400">
                <a:solidFill>
                  <a:schemeClr val="tx2"/>
                </a:solidFill>
                <a:latin typeface="Arial" charset="0"/>
                <a:ea typeface="ヒラギノ角ゴ Pro W3" charset="0"/>
                <a:cs typeface="ヒラギノ角ゴ Pro W3" charset="0"/>
              </a:defRPr>
            </a:lvl4pPr>
            <a:lvl5pPr algn="ctr" rtl="0" fontAlgn="base">
              <a:spcBef>
                <a:spcPct val="0"/>
              </a:spcBef>
              <a:spcAft>
                <a:spcPct val="0"/>
              </a:spcAft>
              <a:defRPr sz="4400">
                <a:solidFill>
                  <a:schemeClr val="tx2"/>
                </a:solidFill>
                <a:latin typeface="Arial" charset="0"/>
                <a:ea typeface="ヒラギノ角ゴ Pro W3" charset="0"/>
                <a:cs typeface="ヒラギノ角ゴ Pro W3" charset="0"/>
              </a:defRPr>
            </a:lvl5pPr>
            <a:lvl6pPr marL="457200" algn="ctr" rtl="0" fontAlgn="base">
              <a:spcBef>
                <a:spcPct val="0"/>
              </a:spcBef>
              <a:spcAft>
                <a:spcPct val="0"/>
              </a:spcAft>
              <a:defRPr sz="4400">
                <a:solidFill>
                  <a:schemeClr val="tx2"/>
                </a:solidFill>
                <a:latin typeface="Arial" charset="0"/>
                <a:ea typeface="ヒラギノ角ゴ Pro W3" charset="0"/>
                <a:cs typeface="ヒラギノ角ゴ Pro W3" charset="0"/>
              </a:defRPr>
            </a:lvl6pPr>
            <a:lvl7pPr marL="914400" algn="ctr" rtl="0" fontAlgn="base">
              <a:spcBef>
                <a:spcPct val="0"/>
              </a:spcBef>
              <a:spcAft>
                <a:spcPct val="0"/>
              </a:spcAft>
              <a:defRPr sz="4400">
                <a:solidFill>
                  <a:schemeClr val="tx2"/>
                </a:solidFill>
                <a:latin typeface="Arial" charset="0"/>
                <a:ea typeface="ヒラギノ角ゴ Pro W3" charset="0"/>
                <a:cs typeface="ヒラギノ角ゴ Pro W3" charset="0"/>
              </a:defRPr>
            </a:lvl7pPr>
            <a:lvl8pPr marL="1371600" algn="ctr" rtl="0" fontAlgn="base">
              <a:spcBef>
                <a:spcPct val="0"/>
              </a:spcBef>
              <a:spcAft>
                <a:spcPct val="0"/>
              </a:spcAft>
              <a:defRPr sz="4400">
                <a:solidFill>
                  <a:schemeClr val="tx2"/>
                </a:solidFill>
                <a:latin typeface="Arial" charset="0"/>
                <a:ea typeface="ヒラギノ角ゴ Pro W3" charset="0"/>
                <a:cs typeface="ヒラギノ角ゴ Pro W3" charset="0"/>
              </a:defRPr>
            </a:lvl8pPr>
            <a:lvl9pPr marL="1828800" algn="ctr" rtl="0" fontAlgn="base">
              <a:spcBef>
                <a:spcPct val="0"/>
              </a:spcBef>
              <a:spcAft>
                <a:spcPct val="0"/>
              </a:spcAft>
              <a:defRPr sz="4400">
                <a:solidFill>
                  <a:schemeClr val="tx2"/>
                </a:solidFill>
                <a:latin typeface="Arial" charset="0"/>
                <a:ea typeface="ヒラギノ角ゴ Pro W3" charset="0"/>
                <a:cs typeface="ヒラギノ角ゴ Pro W3" charset="0"/>
              </a:defRPr>
            </a:lvl9pPr>
          </a:lstStyle>
          <a:p>
            <a:pPr marL="574675" marR="0" lvl="0" indent="-574675" algn="r" defTabSz="914400" rtl="1" eaLnBrk="0" fontAlgn="base" latinLnBrk="0" hangingPunct="0">
              <a:lnSpc>
                <a:spcPct val="100000"/>
              </a:lnSpc>
              <a:spcBef>
                <a:spcPct val="0"/>
              </a:spcBef>
              <a:spcAft>
                <a:spcPct val="0"/>
              </a:spcAft>
              <a:buClrTx/>
              <a:buSzTx/>
              <a:buFontTx/>
              <a:buNone/>
              <a:tabLst/>
              <a:defRPr/>
            </a:pPr>
            <a:endParaRPr kumimoji="0" lang="ar-JO" sz="3600" b="1" u="none" strike="noStrike" kern="1200" cap="none" spc="0" normalizeH="0" baseline="0" noProof="0" dirty="0">
              <a:ln>
                <a:noFill/>
              </a:ln>
              <a:solidFill>
                <a:srgbClr val="000000"/>
              </a:solidFill>
              <a:effectLst/>
              <a:uLnTx/>
              <a:uFillTx/>
              <a:latin typeface="Arial" panose="020B0604020202020204" pitchFamily="34" charset="0"/>
              <a:ea typeface="ヒラギノ角ゴ Pro W3"/>
            </a:endParaRPr>
          </a:p>
          <a:p>
            <a:pPr marL="574675" marR="0" lvl="0" indent="-574675" algn="r" defTabSz="914400" rtl="1"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000000"/>
                </a:solidFill>
                <a:effectLst/>
                <a:uLnTx/>
                <a:uFillTx/>
                <a:latin typeface="Arial" panose="020B0604020202020204" pitchFamily="34" charset="0"/>
                <a:ea typeface="ヒラギノ角ゴ Pro W3"/>
              </a:rPr>
              <a:t>أ. سأسامحك </a:t>
            </a:r>
            <a:r>
              <a:rPr kumimoji="0" lang="ar-JO" sz="3600" b="1" u="none" strike="noStrike" kern="1200" cap="none" spc="0" normalizeH="0" baseline="0" noProof="0" dirty="0">
                <a:ln>
                  <a:noFill/>
                </a:ln>
                <a:solidFill>
                  <a:srgbClr val="0000CC"/>
                </a:solidFill>
                <a:effectLst/>
                <a:uLnTx/>
                <a:uFillTx/>
                <a:latin typeface="Arial" panose="020B0604020202020204" pitchFamily="34" charset="0"/>
                <a:ea typeface="ヒラギノ角ゴ Pro W3"/>
              </a:rPr>
              <a:t>إذا</a:t>
            </a:r>
            <a:r>
              <a:rPr kumimoji="0" lang="ar-JO" sz="3600" b="1" u="none" strike="noStrike" kern="1200" cap="none" spc="0" normalizeH="0" baseline="0" noProof="0" dirty="0">
                <a:ln>
                  <a:noFill/>
                </a:ln>
                <a:solidFill>
                  <a:srgbClr val="000000"/>
                </a:solidFill>
                <a:effectLst/>
                <a:uLnTx/>
                <a:uFillTx/>
                <a:latin typeface="Arial" panose="020B0604020202020204" pitchFamily="34" charset="0"/>
                <a:ea typeface="ヒラギノ角ゴ Pro W3"/>
              </a:rPr>
              <a:t> </a:t>
            </a:r>
            <a:endParaRPr kumimoji="0" lang="en-SG" sz="3600" b="1" u="none" strike="noStrike" kern="1200" cap="none" spc="0" normalizeH="0" baseline="0" noProof="0" dirty="0">
              <a:ln>
                <a:noFill/>
              </a:ln>
              <a:solidFill>
                <a:srgbClr val="000000"/>
              </a:solidFill>
              <a:effectLst/>
              <a:uLnTx/>
              <a:uFillTx/>
              <a:latin typeface="Arial" panose="020B0604020202020204" pitchFamily="34" charset="0"/>
              <a:ea typeface="ヒラギノ角ゴ Pro W3"/>
            </a:endParaRPr>
          </a:p>
          <a:p>
            <a:pPr marL="574675" marR="0" lvl="0" indent="-574675" algn="r" defTabSz="914400" rtl="1" eaLnBrk="0" fontAlgn="base" latinLnBrk="0" hangingPunct="0">
              <a:lnSpc>
                <a:spcPct val="100000"/>
              </a:lnSpc>
              <a:spcBef>
                <a:spcPct val="0"/>
              </a:spcBef>
              <a:spcAft>
                <a:spcPct val="0"/>
              </a:spcAft>
              <a:buClrTx/>
              <a:buSzTx/>
              <a:buFontTx/>
              <a:buNone/>
              <a:tabLst/>
              <a:defRPr/>
            </a:pPr>
            <a:r>
              <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ヒラギノ角ゴ Pro W3"/>
              </a:rPr>
              <a:t> </a:t>
            </a:r>
          </a:p>
          <a:p>
            <a:pPr marL="574675" marR="0" lvl="0" indent="-574675" algn="r" defTabSz="914400" rtl="1"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000000"/>
                </a:solidFill>
                <a:effectLst/>
                <a:uLnTx/>
                <a:uFillTx/>
                <a:latin typeface="Arial" panose="020B0604020202020204" pitchFamily="34" charset="0"/>
                <a:ea typeface="ヒラギノ角ゴ Pro W3"/>
              </a:rPr>
              <a:t>ب. سأسامحك لكني لن </a:t>
            </a:r>
            <a:r>
              <a:rPr kumimoji="0" lang="ar-JO" sz="3600" b="1" u="none" strike="noStrike" kern="1200" cap="none" spc="0" normalizeH="0" baseline="0" noProof="0" dirty="0">
                <a:ln>
                  <a:noFill/>
                </a:ln>
                <a:solidFill>
                  <a:srgbClr val="0000CC"/>
                </a:solidFill>
                <a:effectLst/>
                <a:uLnTx/>
                <a:uFillTx/>
                <a:latin typeface="Arial" panose="020B0604020202020204" pitchFamily="34" charset="0"/>
                <a:ea typeface="ヒラギノ角ゴ Pro W3"/>
              </a:rPr>
              <a:t>أنسى</a:t>
            </a:r>
            <a:r>
              <a:rPr kumimoji="0" lang="ar-JO" sz="3600" b="1" u="none" strike="noStrike" kern="1200" cap="none" spc="0" normalizeH="0" baseline="0" noProof="0" dirty="0">
                <a:ln>
                  <a:noFill/>
                </a:ln>
                <a:solidFill>
                  <a:srgbClr val="000000"/>
                </a:solidFill>
                <a:effectLst/>
                <a:uLnTx/>
                <a:uFillTx/>
                <a:latin typeface="Arial" panose="020B0604020202020204" pitchFamily="34" charset="0"/>
                <a:ea typeface="ヒラギノ角ゴ Pro W3"/>
              </a:rPr>
              <a:t> أبداً</a:t>
            </a:r>
            <a:endPar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ヒラギノ角ゴ Pro W3"/>
            </a:endParaRPr>
          </a:p>
          <a:p>
            <a:pPr marL="574675" marR="0" lvl="0" indent="-574675" algn="r" defTabSz="914400" rtl="1" eaLnBrk="0" fontAlgn="base" latinLnBrk="0" hangingPunct="0">
              <a:lnSpc>
                <a:spcPct val="100000"/>
              </a:lnSpc>
              <a:spcBef>
                <a:spcPct val="0"/>
              </a:spcBef>
              <a:spcAft>
                <a:spcPct val="0"/>
              </a:spcAft>
              <a:buClrTx/>
              <a:buSzTx/>
              <a:buFontTx/>
              <a:buNone/>
              <a:tabLst/>
              <a:defRPr/>
            </a:pPr>
            <a:r>
              <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ヒラギノ角ゴ Pro W3"/>
              </a:rPr>
              <a:t> </a:t>
            </a:r>
          </a:p>
          <a:p>
            <a:pPr marL="574675" marR="0" lvl="0" indent="-574675" algn="r" defTabSz="914400" rtl="1"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000000"/>
                </a:solidFill>
                <a:effectLst/>
                <a:uLnTx/>
                <a:uFillTx/>
                <a:latin typeface="Arial" panose="020B0604020202020204" pitchFamily="34" charset="0"/>
                <a:ea typeface="ヒラギノ角ゴ Pro W3"/>
              </a:rPr>
              <a:t>ت. سأسامحك لكن لا تتوقع مني أن أغير </a:t>
            </a:r>
            <a:r>
              <a:rPr kumimoji="0" lang="ar-JO" sz="3600" b="1" u="none" strike="noStrike" kern="1200" cap="none" spc="0" normalizeH="0" baseline="0" noProof="0" dirty="0">
                <a:ln>
                  <a:noFill/>
                </a:ln>
                <a:solidFill>
                  <a:srgbClr val="0000CC"/>
                </a:solidFill>
                <a:effectLst/>
                <a:uLnTx/>
                <a:uFillTx/>
                <a:latin typeface="Arial" panose="020B0604020202020204" pitchFamily="34" charset="0"/>
                <a:ea typeface="ヒラギノ角ゴ Pro W3"/>
              </a:rPr>
              <a:t>موقفي</a:t>
            </a:r>
            <a:endParaRPr kumimoji="0" lang="en-SG" sz="3600" b="1" u="none" strike="noStrike" kern="1200" cap="none" spc="0" normalizeH="0" baseline="0" noProof="0" dirty="0">
              <a:ln>
                <a:noFill/>
              </a:ln>
              <a:solidFill>
                <a:srgbClr val="0000CC"/>
              </a:solidFill>
              <a:effectLst/>
              <a:uLnTx/>
              <a:uFillTx/>
              <a:latin typeface="Arial" panose="020B0604020202020204" pitchFamily="34" charset="0"/>
              <a:ea typeface="ヒラギノ角ゴ Pro W3"/>
            </a:endParaRPr>
          </a:p>
        </p:txBody>
      </p:sp>
      <p:sp>
        <p:nvSpPr>
          <p:cNvPr id="4" name="Rectangle 2">
            <a:extLst>
              <a:ext uri="{FF2B5EF4-FFF2-40B4-BE49-F238E27FC236}">
                <a16:creationId xmlns:a16="http://schemas.microsoft.com/office/drawing/2014/main" id="{5CB7E411-6886-D14A-801E-8B41C70D3FE6}"/>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فليمون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7945114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
                                            <p:txEl>
                                              <p:pRg st="1" end="1"/>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3">
                                            <p:txEl>
                                              <p:pRg st="3" end="3"/>
                                            </p:txEl>
                                          </p:spTgt>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3">
                                            <p:txEl>
                                              <p:pRg st="5" end="5"/>
                                            </p:txEl>
                                          </p:spTgt>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4"/>
                                        </p:tgtEl>
                                        <p:attrNameLst>
                                          <p:attrName>style.visibility</p:attrName>
                                        </p:attrNameLst>
                                      </p:cBhvr>
                                      <p:to>
                                        <p:strVal val="visible"/>
                                      </p:to>
                                    </p:set>
                                    <p:anim calcmode="lin" valueType="num">
                                      <p:cBhvr additive="base">
                                        <p:cTn id="19" dur="500" fill="hold"/>
                                        <p:tgtEl>
                                          <p:spTgt spid="4"/>
                                        </p:tgtEl>
                                        <p:attrNameLst>
                                          <p:attrName>ppt_x</p:attrName>
                                        </p:attrNameLst>
                                      </p:cBhvr>
                                      <p:tavLst>
                                        <p:tav tm="0">
                                          <p:val>
                                            <p:strVal val="#ppt_x"/>
                                          </p:val>
                                        </p:tav>
                                        <p:tav tm="100000">
                                          <p:val>
                                            <p:strVal val="#ppt_x"/>
                                          </p:val>
                                        </p:tav>
                                      </p:tavLst>
                                    </p:anim>
                                    <p:anim calcmode="lin" valueType="num">
                                      <p:cBhvr additive="base">
                                        <p:cTn id="20"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build="p"/>
      <p:bldP spid="4" grpId="0"/>
    </p:bldLst>
  </p:timing>
</p:sld>
</file>

<file path=ppt/slides/slide3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forgiveness-stone-e1278465271267.jp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6357060" cy="4221088"/>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16102" y="3645024"/>
            <a:ext cx="9144000" cy="1723032"/>
          </a:xfrm>
          <a:effectLst>
            <a:outerShdw blurRad="63500" dist="35921" dir="2700000" algn="ctr" rotWithShape="0">
              <a:schemeClr val="tx2">
                <a:alpha val="74998"/>
              </a:schemeClr>
            </a:outerShdw>
          </a:effectLst>
        </p:spPr>
        <p:txBody>
          <a:bodyPr anchor="t"/>
          <a:lstStyle/>
          <a:p>
            <a:pPr>
              <a:defRPr/>
            </a:pPr>
            <a:r>
              <a:rPr lang="ar-JO" sz="4800" dirty="0">
                <a:effectLst>
                  <a:glow rad="127000">
                    <a:schemeClr val="tx1"/>
                  </a:glow>
                </a:effectLst>
                <a:ea typeface="ＭＳ Ｐゴシック" charset="0"/>
                <a:cs typeface="ＭＳ Ｐゴシック" charset="0"/>
              </a:rPr>
              <a:t>كيف </a:t>
            </a:r>
            <a:r>
              <a:rPr lang="ar-JO" sz="4800" dirty="0">
                <a:solidFill>
                  <a:srgbClr val="FFFF00"/>
                </a:solidFill>
                <a:effectLst>
                  <a:glow rad="127000">
                    <a:schemeClr val="tx1"/>
                  </a:glow>
                </a:effectLst>
                <a:ea typeface="ＭＳ Ｐゴシック" charset="0"/>
                <a:cs typeface="ＭＳ Ｐゴシック" charset="0"/>
              </a:rPr>
              <a:t>نغفر</a:t>
            </a:r>
            <a:r>
              <a:rPr lang="ar-JO" sz="4800" dirty="0">
                <a:effectLst>
                  <a:glow rad="127000">
                    <a:schemeClr val="tx1"/>
                  </a:glow>
                </a:effectLst>
                <a:ea typeface="ＭＳ Ｐゴシック" charset="0"/>
                <a:cs typeface="ＭＳ Ｐゴシック" charset="0"/>
              </a:rPr>
              <a:t> لمن يسيء إلينا؟</a:t>
            </a:r>
            <a:endParaRPr lang="en-US" sz="4800" dirty="0">
              <a:effectLst>
                <a:glow rad="127000">
                  <a:schemeClr val="tx1"/>
                </a:glow>
              </a:effectLst>
              <a:ea typeface="ＭＳ Ｐゴシック" charset="0"/>
              <a:cs typeface="ＭＳ Ｐゴシック" charset="0"/>
            </a:endParaRPr>
          </a:p>
        </p:txBody>
      </p:sp>
      <p:sp>
        <p:nvSpPr>
          <p:cNvPr id="5" name="Rectangle 2">
            <a:extLst>
              <a:ext uri="{FF2B5EF4-FFF2-40B4-BE49-F238E27FC236}">
                <a16:creationId xmlns:a16="http://schemas.microsoft.com/office/drawing/2014/main" id="{477D937B-ACF5-5E4D-929F-D717C61196F2}"/>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فليمون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99408204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Easter-Bright Light and Tall Cross.jp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44000" cy="6858000"/>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49784"/>
            <a:ext cx="4572000" cy="5539456"/>
          </a:xfrm>
          <a:effectLst/>
        </p:spPr>
        <p:txBody>
          <a:bodyPr anchor="t"/>
          <a:lstStyle/>
          <a:p>
            <a:pPr marL="622300" indent="-622300">
              <a:defRPr/>
            </a:pPr>
            <a:br>
              <a:rPr lang="en-US" sz="4800" dirty="0">
                <a:solidFill>
                  <a:schemeClr val="tx1"/>
                </a:solidFill>
                <a:effectLst/>
                <a:ea typeface="ＭＳ Ｐゴシック" charset="0"/>
                <a:cs typeface="ＭＳ Ｐゴシック" charset="0"/>
              </a:rPr>
            </a:br>
            <a:r>
              <a:rPr lang="ar-JO" sz="4800" dirty="0">
                <a:solidFill>
                  <a:schemeClr val="tx1"/>
                </a:solidFill>
                <a:ea typeface="ＭＳ Ｐゴシック" charset="0"/>
                <a:cs typeface="ＭＳ Ｐゴシック" charset="0"/>
              </a:rPr>
              <a:t>1. عامل الناس في أفضل </a:t>
            </a:r>
            <a:r>
              <a:rPr lang="ar-JO" sz="7200" dirty="0">
                <a:effectLst>
                  <a:glow rad="228600">
                    <a:schemeClr val="accent4">
                      <a:satMod val="175000"/>
                      <a:alpha val="94000"/>
                    </a:schemeClr>
                  </a:glow>
                </a:effectLst>
                <a:ea typeface="ＭＳ Ｐゴシック" charset="0"/>
                <a:cs typeface="ＭＳ Ｐゴシック" charset="0"/>
              </a:rPr>
              <a:t>نور</a:t>
            </a:r>
            <a:r>
              <a:rPr lang="ar-JO" sz="4800" dirty="0">
                <a:solidFill>
                  <a:schemeClr val="tx1"/>
                </a:solidFill>
                <a:ea typeface="ＭＳ Ｐゴシック" charset="0"/>
                <a:cs typeface="ＭＳ Ｐゴシック" charset="0"/>
              </a:rPr>
              <a:t> ممكن </a:t>
            </a:r>
            <a:br>
              <a:rPr lang="ar-JO" sz="4800" dirty="0">
                <a:solidFill>
                  <a:schemeClr val="tx1"/>
                </a:solidFill>
                <a:ea typeface="ＭＳ Ｐゴシック" charset="0"/>
                <a:cs typeface="ＭＳ Ｐゴシック" charset="0"/>
              </a:rPr>
            </a:br>
            <a:r>
              <a:rPr lang="ar-JO" sz="4800" dirty="0">
                <a:solidFill>
                  <a:schemeClr val="tx1"/>
                </a:solidFill>
                <a:ea typeface="ＭＳ Ｐゴシック" charset="0"/>
                <a:cs typeface="ＭＳ Ｐゴシック" charset="0"/>
              </a:rPr>
              <a:t>(1-7)</a:t>
            </a:r>
            <a:r>
              <a:rPr lang="en-US" sz="4800" dirty="0">
                <a:solidFill>
                  <a:schemeClr val="tx1"/>
                </a:solidFill>
                <a:effectLst/>
                <a:ea typeface="ＭＳ Ｐゴシック" charset="0"/>
                <a:cs typeface="ＭＳ Ｐゴシック" charset="0"/>
              </a:rPr>
              <a:t> </a:t>
            </a:r>
          </a:p>
        </p:txBody>
      </p:sp>
      <p:sp>
        <p:nvSpPr>
          <p:cNvPr id="5" name="Rectangle 2">
            <a:extLst>
              <a:ext uri="{FF2B5EF4-FFF2-40B4-BE49-F238E27FC236}">
                <a16:creationId xmlns:a16="http://schemas.microsoft.com/office/drawing/2014/main" id="{25F6B239-95BC-FD4F-B372-70DFBF2F38DA}"/>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فليمون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55496551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57.xml><?xml version="1.0" encoding="utf-8"?>
<p:sld xmlns:a="http://schemas.openxmlformats.org/drawingml/2006/main" xmlns:r="http://schemas.openxmlformats.org/officeDocument/2006/relationships" xmlns:p="http://schemas.openxmlformats.org/presentationml/2006/main">
  <p:cSld>
    <p:bg>
      <p:bgPr>
        <a:solidFill>
          <a:srgbClr val="F9F9F1"/>
        </a:solidFill>
        <a:effectLst/>
      </p:bgPr>
    </p:bg>
    <p:spTree>
      <p:nvGrpSpPr>
        <p:cNvPr id="1" name=""/>
        <p:cNvGrpSpPr/>
        <p:nvPr/>
      </p:nvGrpSpPr>
      <p:grpSpPr>
        <a:xfrm>
          <a:off x="0" y="0"/>
          <a:ext cx="0" cy="0"/>
          <a:chOff x="0" y="0"/>
          <a:chExt cx="0" cy="0"/>
        </a:xfrm>
      </p:grpSpPr>
      <p:pic>
        <p:nvPicPr>
          <p:cNvPr id="2" name="Picture 1"/>
          <p:cNvPicPr>
            <a:picLocks noChangeAspect="1"/>
          </p:cNvPicPr>
          <p:nvPr/>
        </p:nvPicPr>
        <p:blipFill>
          <a:blip r:embed="rId4"/>
          <a:stretch>
            <a:fillRect/>
          </a:stretch>
        </p:blipFill>
        <p:spPr>
          <a:xfrm>
            <a:off x="0" y="476672"/>
            <a:ext cx="5744169" cy="5688632"/>
          </a:xfrm>
          <a:prstGeom prst="rect">
            <a:avLst/>
          </a:prstGeom>
        </p:spPr>
      </p:pic>
      <p:sp>
        <p:nvSpPr>
          <p:cNvPr id="100355"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5364088" y="44624"/>
            <a:ext cx="3779911" cy="6813376"/>
          </a:xfrm>
          <a:effectLst/>
        </p:spPr>
        <p:txBody>
          <a:bodyPr anchor="t"/>
          <a:lstStyle/>
          <a:p>
            <a:pPr>
              <a:defRPr/>
            </a:pPr>
            <a:br>
              <a:rPr lang="en-US" dirty="0">
                <a:solidFill>
                  <a:schemeClr val="tx2"/>
                </a:solidFill>
                <a:effectLst>
                  <a:glow rad="127000">
                    <a:schemeClr val="bg1"/>
                  </a:glow>
                </a:effectLst>
                <a:ea typeface="ＭＳ Ｐゴシック" charset="0"/>
                <a:cs typeface="ＭＳ Ｐゴシック" charset="0"/>
              </a:rPr>
            </a:br>
            <a:r>
              <a:rPr lang="ar-JO" dirty="0">
                <a:solidFill>
                  <a:schemeClr val="tx2"/>
                </a:solidFill>
                <a:effectLst>
                  <a:glow rad="127000">
                    <a:schemeClr val="bg1"/>
                  </a:glow>
                </a:effectLst>
                <a:ea typeface="ＭＳ Ｐゴシック" charset="0"/>
                <a:cs typeface="ＭＳ Ｐゴシック" charset="0"/>
              </a:rPr>
              <a:t>2. سامح حتى تتجاوز المصالحة كل العوائق الإجتماعية </a:t>
            </a:r>
            <a:br>
              <a:rPr lang="ar-JO" dirty="0">
                <a:solidFill>
                  <a:schemeClr val="tx2"/>
                </a:solidFill>
                <a:effectLst>
                  <a:glow rad="127000">
                    <a:schemeClr val="bg1"/>
                  </a:glow>
                </a:effectLst>
                <a:ea typeface="ＭＳ Ｐゴシック" charset="0"/>
                <a:cs typeface="ＭＳ Ｐゴシック" charset="0"/>
              </a:rPr>
            </a:br>
            <a:r>
              <a:rPr lang="ar-JO" dirty="0">
                <a:solidFill>
                  <a:schemeClr val="tx2"/>
                </a:solidFill>
                <a:effectLst>
                  <a:glow rad="127000">
                    <a:schemeClr val="bg1"/>
                  </a:glow>
                </a:effectLst>
                <a:ea typeface="ＭＳ Ｐゴシック" charset="0"/>
                <a:cs typeface="ＭＳ Ｐゴシック" charset="0"/>
              </a:rPr>
              <a:t>(8-21)</a:t>
            </a:r>
            <a:r>
              <a:rPr lang="en-US" dirty="0">
                <a:solidFill>
                  <a:schemeClr val="tx2"/>
                </a:solidFill>
                <a:effectLst>
                  <a:glow rad="127000">
                    <a:schemeClr val="bg1"/>
                  </a:glow>
                </a:effectLst>
                <a:ea typeface="ＭＳ Ｐゴシック" charset="0"/>
                <a:cs typeface="ＭＳ Ｐゴシック" charset="0"/>
              </a:rPr>
              <a:t> </a:t>
            </a:r>
          </a:p>
        </p:txBody>
      </p:sp>
      <p:sp>
        <p:nvSpPr>
          <p:cNvPr id="5" name="Rectangle 2">
            <a:extLst>
              <a:ext uri="{FF2B5EF4-FFF2-40B4-BE49-F238E27FC236}">
                <a16:creationId xmlns:a16="http://schemas.microsoft.com/office/drawing/2014/main" id="{374149CC-AD28-3F43-9A21-9893FF1A9402}"/>
              </a:ext>
            </a:extLst>
          </p:cNvPr>
          <p:cNvSpPr txBox="1">
            <a:spLocks noChangeArrowheads="1"/>
          </p:cNvSpPr>
          <p:nvPr/>
        </p:nvSpPr>
        <p:spPr bwMode="auto">
          <a:xfrm>
            <a:off x="1279200" y="5920006"/>
            <a:ext cx="7512021" cy="90977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ＭＳ Ｐゴシック" charset="0"/>
              </a:rPr>
              <a:t>فليمون</a:t>
            </a:r>
            <a:endParaRPr kumimoji="0" lang="en-US" sz="4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629876456"/>
      </p:ext>
    </p:extLst>
  </p:cSld>
  <p:clrMapOvr>
    <a:overrideClrMapping bg1="lt1" tx1="dk1" bg2="lt2" tx2="dk2" accent1="accent1" accent2="accent2" accent3="accent3" accent4="accent4" accent5="accent5" accent6="accent6" hlink="hlink" folHlink="folHlink"/>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a:blip r:embed="rId3"/>
          <a:stretch>
            <a:fillRect/>
          </a:stretch>
        </p:blipFill>
        <p:spPr>
          <a:xfrm>
            <a:off x="0" y="0"/>
            <a:ext cx="9144000" cy="6858000"/>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5" name="Rectangle 2"/>
          <p:cNvSpPr txBox="1">
            <a:spLocks noChangeArrowheads="1"/>
          </p:cNvSpPr>
          <p:nvPr/>
        </p:nvSpPr>
        <p:spPr bwMode="auto">
          <a:xfrm>
            <a:off x="958211" y="1700808"/>
            <a:ext cx="6350093" cy="338437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254000">
                    <a:srgbClr val="000000"/>
                  </a:glow>
                </a:effectLst>
                <a:uLnTx/>
                <a:uFillTx/>
                <a:latin typeface="Arial" panose="020B0604020202020204" pitchFamily="34" charset="0"/>
                <a:ea typeface="ＭＳ Ｐゴシック" charset="0"/>
                <a:cs typeface="ＭＳ Ｐゴシック" charset="0"/>
              </a:rPr>
              <a:t>نستطيع أن نغفر </a:t>
            </a:r>
            <a:r>
              <a:rPr kumimoji="0" lang="ar-JO" sz="4800" b="1" u="none" strike="noStrike" kern="1200" cap="none" spc="0" normalizeH="0" baseline="0" noProof="0" dirty="0">
                <a:ln>
                  <a:noFill/>
                </a:ln>
                <a:solidFill>
                  <a:srgbClr val="FFFF00"/>
                </a:solidFill>
                <a:effectLst>
                  <a:glow rad="254000">
                    <a:srgbClr val="000000"/>
                  </a:glow>
                </a:effectLst>
                <a:uLnTx/>
                <a:uFillTx/>
                <a:latin typeface="Arial" panose="020B0604020202020204" pitchFamily="34" charset="0"/>
                <a:ea typeface="ＭＳ Ｐゴシック" charset="0"/>
                <a:cs typeface="ＭＳ Ｐゴシック" charset="0"/>
              </a:rPr>
              <a:t>للآخرين</a:t>
            </a:r>
            <a:r>
              <a:rPr kumimoji="0" lang="ar-JO" sz="4800" b="1" u="none" strike="noStrike" kern="1200" cap="none" spc="0" normalizeH="0" baseline="0" noProof="0" dirty="0">
                <a:ln>
                  <a:noFill/>
                </a:ln>
                <a:solidFill>
                  <a:srgbClr val="FFFFFF"/>
                </a:solidFill>
                <a:effectLst>
                  <a:glow rad="254000">
                    <a:srgbClr val="000000"/>
                  </a:glow>
                </a:effectLst>
                <a:uLnTx/>
                <a:uFillTx/>
                <a:latin typeface="Arial" panose="020B0604020202020204" pitchFamily="34" charset="0"/>
                <a:ea typeface="ＭＳ Ｐゴシック" charset="0"/>
                <a:cs typeface="ＭＳ Ｐゴシック"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254000">
                    <a:srgbClr val="000000"/>
                  </a:glow>
                </a:effectLst>
                <a:uLnTx/>
                <a:uFillTx/>
                <a:latin typeface="Arial" panose="020B0604020202020204" pitchFamily="34" charset="0"/>
                <a:ea typeface="ＭＳ Ｐゴシック" charset="0"/>
                <a:cs typeface="ＭＳ Ｐゴシック" charset="0"/>
              </a:rPr>
              <a:t>عندما نرى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254000">
                    <a:srgbClr val="000000"/>
                  </a:glow>
                </a:effectLst>
                <a:uLnTx/>
                <a:uFillTx/>
                <a:latin typeface="Arial" panose="020B0604020202020204" pitchFamily="34" charset="0"/>
                <a:ea typeface="ＭＳ Ｐゴシック" charset="0"/>
                <a:cs typeface="ＭＳ Ｐゴシック" charset="0"/>
              </a:rPr>
              <a:t>كيف يغفر </a:t>
            </a:r>
            <a:r>
              <a:rPr kumimoji="0" lang="ar-JO" sz="4800" b="1" u="none" strike="noStrike" kern="1200" cap="none" spc="0" normalizeH="0" baseline="0" noProof="0" dirty="0">
                <a:ln>
                  <a:noFill/>
                </a:ln>
                <a:solidFill>
                  <a:srgbClr val="FFFF00"/>
                </a:solidFill>
                <a:effectLst>
                  <a:glow rad="254000">
                    <a:srgbClr val="000000"/>
                  </a:glow>
                </a:effectLst>
                <a:uLnTx/>
                <a:uFillTx/>
                <a:latin typeface="Arial" panose="020B0604020202020204" pitchFamily="34" charset="0"/>
                <a:ea typeface="ＭＳ Ｐゴシック" charset="0"/>
                <a:cs typeface="ＭＳ Ｐゴシック" charset="0"/>
              </a:rPr>
              <a:t>لنا</a:t>
            </a:r>
            <a:r>
              <a:rPr kumimoji="0" lang="ar-JO" sz="4800" b="1" u="none" strike="noStrike" kern="1200" cap="none" spc="0" normalizeH="0" baseline="0" noProof="0" dirty="0">
                <a:ln>
                  <a:noFill/>
                </a:ln>
                <a:solidFill>
                  <a:srgbClr val="FFFFFF"/>
                </a:solidFill>
                <a:effectLst>
                  <a:glow rad="254000">
                    <a:srgbClr val="000000"/>
                  </a:glow>
                </a:effectLst>
                <a:uLnTx/>
                <a:uFillTx/>
                <a:latin typeface="Arial" panose="020B0604020202020204" pitchFamily="34" charset="0"/>
                <a:ea typeface="ＭＳ Ｐゴシック" charset="0"/>
                <a:cs typeface="ＭＳ Ｐゴシック" charset="0"/>
              </a:rPr>
              <a:t> الله</a:t>
            </a:r>
            <a:endParaRPr kumimoji="0" lang="en-US" sz="4800" b="1" u="none" strike="noStrike" kern="1200" cap="none" spc="0" normalizeH="0" baseline="0" noProof="0" dirty="0">
              <a:ln>
                <a:noFill/>
              </a:ln>
              <a:solidFill>
                <a:srgbClr val="FFFFFF"/>
              </a:solidFill>
              <a:effectLst>
                <a:glow rad="254000">
                  <a:srgbClr val="000000"/>
                </a:glow>
              </a:effectLst>
              <a:uLnTx/>
              <a:uFillTx/>
              <a:latin typeface="Arial" panose="020B0604020202020204" pitchFamily="34" charset="0"/>
              <a:ea typeface="ＭＳ Ｐゴシック" charset="0"/>
              <a:cs typeface="ＭＳ Ｐゴシック" charset="0"/>
            </a:endParaRPr>
          </a:p>
        </p:txBody>
      </p:sp>
      <p:sp>
        <p:nvSpPr>
          <p:cNvPr id="900098" name="Rectangle 2"/>
          <p:cNvSpPr>
            <a:spLocks noGrp="1" noChangeArrowheads="1"/>
          </p:cNvSpPr>
          <p:nvPr>
            <p:ph type="ctrTitle"/>
          </p:nvPr>
        </p:nvSpPr>
        <p:spPr>
          <a:xfrm>
            <a:off x="0" y="-27384"/>
            <a:ext cx="4860032" cy="858936"/>
          </a:xfrm>
          <a:solidFill>
            <a:srgbClr val="000000"/>
          </a:solidFill>
          <a:effectLst>
            <a:outerShdw blurRad="63500" dist="35921" dir="2700000" algn="ctr" rotWithShape="0">
              <a:schemeClr val="tx2">
                <a:alpha val="74998"/>
              </a:schemeClr>
            </a:outerShdw>
          </a:effectLst>
        </p:spPr>
        <p:txBody>
          <a:bodyPr anchor="t"/>
          <a:lstStyle/>
          <a:p>
            <a:pPr>
              <a:defRPr/>
            </a:pPr>
            <a:r>
              <a:rPr lang="ar-JO" sz="4800" dirty="0">
                <a:effectLst>
                  <a:glow rad="127000">
                    <a:schemeClr val="tx1"/>
                  </a:glow>
                </a:effectLst>
                <a:ea typeface="ＭＳ Ｐゴシック" charset="0"/>
                <a:cs typeface="ＭＳ Ｐゴシック" charset="0"/>
              </a:rPr>
              <a:t>الفكرة الرئيسية</a:t>
            </a:r>
            <a:endParaRPr lang="en-US" sz="4800" dirty="0">
              <a:effectLst>
                <a:glow rad="127000">
                  <a:schemeClr val="tx1"/>
                </a:glow>
              </a:effectLst>
              <a:ea typeface="ＭＳ Ｐゴシック" charset="0"/>
              <a:cs typeface="ＭＳ Ｐゴシック" charset="0"/>
            </a:endParaRPr>
          </a:p>
        </p:txBody>
      </p:sp>
      <p:sp>
        <p:nvSpPr>
          <p:cNvPr id="6" name="Rectangle 2">
            <a:extLst>
              <a:ext uri="{FF2B5EF4-FFF2-40B4-BE49-F238E27FC236}">
                <a16:creationId xmlns:a16="http://schemas.microsoft.com/office/drawing/2014/main" id="{7736CD39-883C-974F-9DA6-6272FCDF60B1}"/>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فليمون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81413990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59.xml><?xml version="1.0" encoding="utf-8"?>
<p:sld xmlns:a="http://schemas.openxmlformats.org/drawingml/2006/main" xmlns:r="http://schemas.openxmlformats.org/officeDocument/2006/relationships" xmlns:p="http://schemas.openxmlformats.org/presentationml/2006/main">
  <p:cSld>
    <p:bg>
      <p:bgPr>
        <a:gradFill flip="none" rotWithShape="1">
          <a:gsLst>
            <a:gs pos="23000">
              <a:srgbClr val="D3ADFF"/>
            </a:gs>
            <a:gs pos="100000">
              <a:schemeClr val="accent3"/>
            </a:gs>
          </a:gsLst>
          <a:path path="shape">
            <a:fillToRect l="50000" t="50000" r="50000" b="50000"/>
          </a:path>
          <a:tileRect/>
        </a:gradFill>
        <a:effectLst/>
      </p:bgPr>
    </p:bg>
    <p:spTree>
      <p:nvGrpSpPr>
        <p:cNvPr id="1" name=""/>
        <p:cNvGrpSpPr/>
        <p:nvPr/>
      </p:nvGrpSpPr>
      <p:grpSpPr>
        <a:xfrm>
          <a:off x="0" y="0"/>
          <a:ext cx="0" cy="0"/>
          <a:chOff x="0" y="0"/>
          <a:chExt cx="0" cy="0"/>
        </a:xfrm>
      </p:grpSpPr>
      <p:sp>
        <p:nvSpPr>
          <p:cNvPr id="35842" name="Text Box 2"/>
          <p:cNvSpPr txBox="1">
            <a:spLocks noChangeArrowheads="1"/>
          </p:cNvSpPr>
          <p:nvPr/>
        </p:nvSpPr>
        <p:spPr bwMode="auto">
          <a:xfrm>
            <a:off x="152400" y="1371600"/>
            <a:ext cx="9150350" cy="498598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marL="342900" indent="-342900">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342900" marR="0" lvl="0" indent="-342000" algn="l" defTabSz="914400" rtl="0" eaLnBrk="1" fontAlgn="base" latinLnBrk="0" hangingPunct="1">
              <a:lnSpc>
                <a:spcPct val="100000"/>
              </a:lnSpc>
              <a:spcBef>
                <a:spcPct val="0"/>
              </a:spcBef>
              <a:spcAft>
                <a:spcPct val="0"/>
              </a:spcAft>
              <a:buClrTx/>
              <a:buSzTx/>
              <a:buFontTx/>
              <a:buNone/>
              <a:tabLst/>
              <a:defRPr/>
            </a:pPr>
            <a:endParaRPr kumimoji="0" lang="en-US" sz="1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342900" marR="0" lvl="0" indent="-342000" algn="l" defTabSz="914400" rtl="0" eaLnBrk="1" fontAlgn="base" latinLnBrk="0" hangingPunct="1">
              <a:lnSpc>
                <a:spcPct val="100000"/>
              </a:lnSpc>
              <a:spcBef>
                <a:spcPct val="0"/>
              </a:spcBef>
              <a:spcAft>
                <a:spcPct val="0"/>
              </a:spcAft>
              <a:buClrTx/>
              <a:buSzTx/>
              <a:buFontTx/>
              <a:buNone/>
              <a:tabLst/>
              <a:defRPr/>
            </a:pPr>
            <a:r>
              <a:rPr kumimoji="0" lang="ar-EG"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rPr>
              <a:t>يقدم بولس عدة أسباب لأهمية المغفرة:</a:t>
            </a:r>
          </a:p>
          <a:p>
            <a:pPr marL="342900" marR="0" lvl="0" indent="-342000" algn="l" defTabSz="914400" rtl="0" eaLnBrk="1" fontAlgn="base" latinLnBrk="0" hangingPunct="1">
              <a:lnSpc>
                <a:spcPct val="100000"/>
              </a:lnSpc>
              <a:spcBef>
                <a:spcPct val="0"/>
              </a:spcBef>
              <a:spcAft>
                <a:spcPct val="0"/>
              </a:spcAft>
              <a:buClrTx/>
              <a:buSzTx/>
              <a:buFontTx/>
              <a:buNone/>
              <a:tabLst/>
              <a:defRPr/>
            </a:pPr>
            <a:endParaRPr kumimoji="0" lang="ar-EG"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endParaRPr>
          </a:p>
          <a:p>
            <a:pPr marL="342900" marR="0" lvl="0" indent="-342000" algn="l" defTabSz="914400" rtl="0" eaLnBrk="1" fontAlgn="base" latinLnBrk="0" hangingPunct="1">
              <a:lnSpc>
                <a:spcPct val="100000"/>
              </a:lnSpc>
              <a:spcBef>
                <a:spcPct val="0"/>
              </a:spcBef>
              <a:spcAft>
                <a:spcPct val="0"/>
              </a:spcAft>
              <a:buClrTx/>
              <a:buSzTx/>
              <a:buFontTx/>
              <a:buNone/>
              <a:tabLst/>
              <a:defRPr/>
            </a:pPr>
            <a:r>
              <a:rPr kumimoji="0" lang="ar-EG"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rPr>
              <a:t>الغفران يقوي الصداقات (الآيات ٨-١١ ، ١٧-٢٠).١</a:t>
            </a:r>
          </a:p>
          <a:p>
            <a:pPr marL="342900" marR="0" lvl="0" indent="-342000" algn="l" defTabSz="914400" rtl="0" eaLnBrk="1" fontAlgn="base" latinLnBrk="0" hangingPunct="1">
              <a:lnSpc>
                <a:spcPct val="100000"/>
              </a:lnSpc>
              <a:spcBef>
                <a:spcPct val="0"/>
              </a:spcBef>
              <a:spcAft>
                <a:spcPct val="0"/>
              </a:spcAft>
              <a:buClrTx/>
              <a:buSzTx/>
              <a:buFontTx/>
              <a:buNone/>
              <a:tabLst/>
              <a:defRPr/>
            </a:pPr>
            <a:endParaRPr kumimoji="0" lang="ar-EG"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endParaRPr>
          </a:p>
          <a:p>
            <a:pPr marL="342900" marR="0" lvl="0" indent="-342000" algn="l" defTabSz="914400" rtl="0" eaLnBrk="1" fontAlgn="base" latinLnBrk="0" hangingPunct="1">
              <a:lnSpc>
                <a:spcPct val="100000"/>
              </a:lnSpc>
              <a:spcBef>
                <a:spcPct val="0"/>
              </a:spcBef>
              <a:spcAft>
                <a:spcPct val="0"/>
              </a:spcAft>
              <a:buClrTx/>
              <a:buSzTx/>
              <a:buFontTx/>
              <a:buNone/>
              <a:tabLst/>
              <a:defRPr/>
            </a:pPr>
            <a:r>
              <a:rPr kumimoji="0" lang="ar-EG"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rPr>
              <a:t>استعادة العلاقات تجعل الناس أكثر مساعده (العدد 11).٢</a:t>
            </a:r>
          </a:p>
          <a:p>
            <a:pPr marL="342900" marR="0" lvl="0" indent="-342000" algn="l" defTabSz="914400" rtl="0" eaLnBrk="1" fontAlgn="base" latinLnBrk="0" hangingPunct="1">
              <a:lnSpc>
                <a:spcPct val="100000"/>
              </a:lnSpc>
              <a:spcBef>
                <a:spcPct val="0"/>
              </a:spcBef>
              <a:spcAft>
                <a:spcPct val="0"/>
              </a:spcAft>
              <a:buClrTx/>
              <a:buSzTx/>
              <a:buFontTx/>
              <a:buNone/>
              <a:tabLst/>
              <a:defRPr/>
            </a:pPr>
            <a:endParaRPr kumimoji="0" lang="ar-EG"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endParaRPr>
          </a:p>
          <a:p>
            <a:pPr marL="342900" marR="0" lvl="0" indent="-342000" algn="l" defTabSz="914400" rtl="0" eaLnBrk="1" fontAlgn="base" latinLnBrk="0" hangingPunct="1">
              <a:lnSpc>
                <a:spcPct val="100000"/>
              </a:lnSpc>
              <a:spcBef>
                <a:spcPct val="0"/>
              </a:spcBef>
              <a:spcAft>
                <a:spcPct val="0"/>
              </a:spcAft>
              <a:buClrTx/>
              <a:buSzTx/>
              <a:buFontTx/>
              <a:buNone/>
              <a:tabLst/>
              <a:defRPr/>
            </a:pPr>
            <a:r>
              <a:rPr kumimoji="0" lang="ar-EG"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rPr>
              <a:t>الغفران يشمل قلب الفرد (الآية ١٢).٣</a:t>
            </a:r>
          </a:p>
          <a:p>
            <a:pPr marL="342900" marR="0" lvl="0" indent="-342000" algn="l" defTabSz="914400" rtl="0" eaLnBrk="1" fontAlgn="base" latinLnBrk="0" hangingPunct="1">
              <a:lnSpc>
                <a:spcPct val="100000"/>
              </a:lnSpc>
              <a:spcBef>
                <a:spcPct val="0"/>
              </a:spcBef>
              <a:spcAft>
                <a:spcPct val="0"/>
              </a:spcAft>
              <a:buClrTx/>
              <a:buSzTx/>
              <a:buFontTx/>
              <a:buNone/>
              <a:tabLst/>
              <a:defRPr/>
            </a:pPr>
            <a:endParaRPr kumimoji="0" lang="ar-EG"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endParaRPr>
          </a:p>
          <a:p>
            <a:pPr marL="342900" marR="0" lvl="0" indent="-342000" algn="l" defTabSz="914400" rtl="0" eaLnBrk="1" fontAlgn="base" latinLnBrk="0" hangingPunct="1">
              <a:lnSpc>
                <a:spcPct val="100000"/>
              </a:lnSpc>
              <a:spcBef>
                <a:spcPct val="0"/>
              </a:spcBef>
              <a:spcAft>
                <a:spcPct val="0"/>
              </a:spcAft>
              <a:buClrTx/>
              <a:buSzTx/>
              <a:buFontTx/>
              <a:buNone/>
              <a:tabLst/>
              <a:defRPr/>
            </a:pPr>
            <a:r>
              <a:rPr kumimoji="0" lang="ar-EG"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rPr>
              <a:t>إن التضحية التي يتطلبها الغفران مؤلمة لكنها جيدة لنا (الآيات ١٣ ، ١٨ - ١٩ أ).٤</a:t>
            </a:r>
          </a:p>
          <a:p>
            <a:pPr marL="342900" marR="0" lvl="0" indent="-342000" algn="l" defTabSz="914400" rtl="0" eaLnBrk="1" fontAlgn="base" latinLnBrk="0" hangingPunct="1">
              <a:lnSpc>
                <a:spcPct val="100000"/>
              </a:lnSpc>
              <a:spcBef>
                <a:spcPct val="0"/>
              </a:spcBef>
              <a:spcAft>
                <a:spcPct val="0"/>
              </a:spcAft>
              <a:buClrTx/>
              <a:buSzTx/>
              <a:buFontTx/>
              <a:buNone/>
              <a:tabLst/>
              <a:defRPr/>
            </a:pPr>
            <a:endParaRPr kumimoji="0" lang="ar-EG"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endParaRPr>
          </a:p>
          <a:p>
            <a:pPr marL="342900" marR="0" lvl="0" indent="-342000" algn="l" defTabSz="914400" rtl="0" eaLnBrk="1" fontAlgn="base" latinLnBrk="0" hangingPunct="1">
              <a:lnSpc>
                <a:spcPct val="100000"/>
              </a:lnSpc>
              <a:spcBef>
                <a:spcPct val="0"/>
              </a:spcBef>
              <a:spcAft>
                <a:spcPct val="0"/>
              </a:spcAft>
              <a:buClrTx/>
              <a:buSzTx/>
              <a:buFontTx/>
              <a:buNone/>
              <a:tabLst/>
              <a:defRPr/>
            </a:pPr>
            <a:r>
              <a:rPr kumimoji="0" lang="ar-EG"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rPr>
              <a:t>الغفران يظهر التواضع لأنه يجب أن يكون طواعياً وليس قسرياً (الآيات ١٤-٢١).٥</a:t>
            </a:r>
          </a:p>
          <a:p>
            <a:pPr marL="342900" marR="0" lvl="0" indent="-342000" algn="l" defTabSz="914400" rtl="0" eaLnBrk="1" fontAlgn="base" latinLnBrk="0" hangingPunct="1">
              <a:lnSpc>
                <a:spcPct val="100000"/>
              </a:lnSpc>
              <a:spcBef>
                <a:spcPct val="0"/>
              </a:spcBef>
              <a:spcAft>
                <a:spcPct val="0"/>
              </a:spcAft>
              <a:buClrTx/>
              <a:buSzTx/>
              <a:buFontTx/>
              <a:buNone/>
              <a:tabLst/>
              <a:defRPr/>
            </a:pPr>
            <a:endParaRPr kumimoji="0" lang="ar-EG"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endParaRPr>
          </a:p>
          <a:p>
            <a:pPr marL="342900" marR="0" lvl="0" indent="-342000" algn="l" defTabSz="914400" rtl="0" eaLnBrk="1" fontAlgn="base" latinLnBrk="0" hangingPunct="1">
              <a:lnSpc>
                <a:spcPct val="100000"/>
              </a:lnSpc>
              <a:spcBef>
                <a:spcPct val="0"/>
              </a:spcBef>
              <a:spcAft>
                <a:spcPct val="0"/>
              </a:spcAft>
              <a:buClrTx/>
              <a:buSzTx/>
              <a:buFontTx/>
              <a:buNone/>
              <a:tabLst/>
              <a:defRPr/>
            </a:pPr>
            <a:r>
              <a:rPr kumimoji="0" lang="ar-EG"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rPr>
              <a:t>الغفران  يذكر الفرد أن الله يتحكم في الأحداث المؤلمة (الآيات ١٥ ، ١٦).٦</a:t>
            </a:r>
          </a:p>
          <a:p>
            <a:pPr marL="342900" marR="0" lvl="0" indent="-342000" algn="l" defTabSz="914400" rtl="0" eaLnBrk="1" fontAlgn="base" latinLnBrk="0" hangingPunct="1">
              <a:lnSpc>
                <a:spcPct val="100000"/>
              </a:lnSpc>
              <a:spcBef>
                <a:spcPct val="0"/>
              </a:spcBef>
              <a:spcAft>
                <a:spcPct val="0"/>
              </a:spcAft>
              <a:buClrTx/>
              <a:buSzTx/>
              <a:buFontTx/>
              <a:buNone/>
              <a:tabLst/>
              <a:defRPr/>
            </a:pPr>
            <a:endParaRPr kumimoji="0" lang="ar-EG"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endParaRPr>
          </a:p>
          <a:p>
            <a:pPr marL="342900" marR="0" lvl="0" indent="-342000" algn="l" defTabSz="914400" rtl="0" eaLnBrk="1" fontAlgn="base" latinLnBrk="0" hangingPunct="1">
              <a:lnSpc>
                <a:spcPct val="100000"/>
              </a:lnSpc>
              <a:spcBef>
                <a:spcPct val="0"/>
              </a:spcBef>
              <a:spcAft>
                <a:spcPct val="0"/>
              </a:spcAft>
              <a:buClrTx/>
              <a:buSzTx/>
              <a:buFontTx/>
              <a:buNone/>
              <a:tabLst/>
              <a:defRPr/>
            </a:pPr>
            <a:r>
              <a:rPr kumimoji="0" lang="ar-EG"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rPr>
              <a:t>مسامحة الآخرين يذكرنا بمسامحة الله لنا (آية ١٩ ب)٧٠</a:t>
            </a:r>
            <a:endParaRPr kumimoji="0" lang="en-US" sz="18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pic>
        <p:nvPicPr>
          <p:cNvPr id="35843" name="Picture 3" descr=", pair,dual,two,hyacinth,violet,floral, Purple Hyacinth, Taken, at, the, Botanical, Gardens, in, Norfolk,, Virginia.">
            <a:hlinkClick r:id="rId3"/>
          </p:cNvPr>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152400" y="1569492"/>
            <a:ext cx="8278676" cy="528374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35844" name="Picture 4" descr=", pair,dual,two,hyacinth,violet,floral, Purple Hyacinth, Taken, at, the, Botanical, Gardens, in, Norfolk,, Virginia.">
            <a:hlinkClick r:id="rId3"/>
          </p:cNvPr>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6781800" y="114300"/>
            <a:ext cx="2209800" cy="14097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65893" name="Rectangle 5"/>
          <p:cNvSpPr>
            <a:spLocks noGrp="1" noChangeArrowheads="1"/>
          </p:cNvSpPr>
          <p:nvPr>
            <p:ph type="title"/>
          </p:nvPr>
        </p:nvSpPr>
        <p:spPr>
          <a:xfrm>
            <a:off x="220663" y="4763"/>
            <a:ext cx="7375525" cy="831850"/>
          </a:xfrm>
        </p:spPr>
        <p:txBody>
          <a:bodyPr/>
          <a:lstStyle/>
          <a:p>
            <a:pPr eaLnBrk="1" hangingPunct="1"/>
            <a:r>
              <a:rPr lang="ar-EG" dirty="0">
                <a:latin typeface="Verdana" charset="0"/>
              </a:rPr>
              <a:t>. صفات .</a:t>
            </a:r>
            <a:endParaRPr lang="en-US" dirty="0">
              <a:latin typeface="Verdana" charset="0"/>
            </a:endParaRPr>
          </a:p>
        </p:txBody>
      </p:sp>
      <p:sp>
        <p:nvSpPr>
          <p:cNvPr id="165894" name="Text Box 7"/>
          <p:cNvSpPr txBox="1">
            <a:spLocks noChangeArrowheads="1"/>
          </p:cNvSpPr>
          <p:nvPr/>
        </p:nvSpPr>
        <p:spPr bwMode="auto">
          <a:xfrm>
            <a:off x="8002588" y="228600"/>
            <a:ext cx="843501"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Verdana" charset="0"/>
                <a:ea typeface="ＭＳ Ｐゴシック" charset="0"/>
                <a:cs typeface="Arial" panose="020B0604020202020204" pitchFamily="34" charset="0"/>
              </a:rPr>
              <a:t>246</a:t>
            </a:r>
          </a:p>
        </p:txBody>
      </p:sp>
      <p:sp>
        <p:nvSpPr>
          <p:cNvPr id="8" name="Rectangle 6"/>
          <p:cNvSpPr>
            <a:spLocks noChangeArrowheads="1"/>
          </p:cNvSpPr>
          <p:nvPr/>
        </p:nvSpPr>
        <p:spPr bwMode="auto">
          <a:xfrm>
            <a:off x="655638" y="849313"/>
            <a:ext cx="6507162" cy="70802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rPr>
              <a:t>معنى زهرة صفير الأرجواني:</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EG"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rPr>
              <a:t>"أنا آسف ، أرجوك سامحني ، الأسف"</a:t>
            </a:r>
            <a:endParaRPr kumimoji="0" lang="en-US" sz="2000" b="1" u="none" strike="noStrike" kern="1200" cap="none" spc="0" normalizeH="0" baseline="0" noProof="0" dirty="0">
              <a:ln>
                <a:noFill/>
              </a:ln>
              <a:solidFill>
                <a:srgbClr val="000000"/>
              </a:solidFill>
              <a:effectLst/>
              <a:uLnTx/>
              <a:uFillTx/>
              <a:latin typeface="Verdana" charset="0"/>
              <a:ea typeface="ＭＳ Ｐゴシック" charset="0"/>
              <a:cs typeface="Arial" panose="020B0604020202020204" pitchFamily="34" charset="0"/>
            </a:endParaRPr>
          </a:p>
        </p:txBody>
      </p:sp>
      <p:sp>
        <p:nvSpPr>
          <p:cNvPr id="9" name="Rectangle 2">
            <a:extLst>
              <a:ext uri="{FF2B5EF4-FFF2-40B4-BE49-F238E27FC236}">
                <a16:creationId xmlns:a16="http://schemas.microsoft.com/office/drawing/2014/main" id="{20B8B01F-585D-DF4C-8AB0-48DBC1428D99}"/>
              </a:ext>
            </a:extLst>
          </p:cNvPr>
          <p:cNvSpPr txBox="1">
            <a:spLocks noChangeArrowheads="1"/>
          </p:cNvSpPr>
          <p:nvPr/>
        </p:nvSpPr>
        <p:spPr bwMode="auto">
          <a:xfrm rot="21222236">
            <a:off x="-701714" y="409983"/>
            <a:ext cx="4372920"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فليمون</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544405063"/>
      </p:ext>
    </p:extLst>
  </p:cSld>
  <p:clrMapOvr>
    <a:overrideClrMapping bg1="lt1" tx1="dk1" bg2="lt2" tx2="dk2" accent1="accent1" accent2="accent2" accent3="accent3" accent4="accent4" accent5="accent5" accent6="accent6" hlink="hlink" folHlink="folHlink"/>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nodeType="withEffect">
                                  <p:stCondLst>
                                    <p:cond delay="0"/>
                                  </p:stCondLst>
                                  <p:childTnLst>
                                    <p:set>
                                      <p:cBhvr>
                                        <p:cTn id="6" dur="1" fill="hold">
                                          <p:stCondLst>
                                            <p:cond delay="0"/>
                                          </p:stCondLst>
                                        </p:cTn>
                                        <p:tgtEl>
                                          <p:spTgt spid="35843"/>
                                        </p:tgtEl>
                                        <p:attrNameLst>
                                          <p:attrName>style.visibility</p:attrName>
                                        </p:attrNameLst>
                                      </p:cBhvr>
                                      <p:to>
                                        <p:strVal val="visible"/>
                                      </p:to>
                                    </p:set>
                                    <p:animEffect transition="in" filter="fade">
                                      <p:cBhvr>
                                        <p:cTn id="7" dur="2000"/>
                                        <p:tgtEl>
                                          <p:spTgt spid="35843"/>
                                        </p:tgtEl>
                                      </p:cBhvr>
                                    </p:animEffect>
                                  </p:childTnLst>
                                </p:cTn>
                              </p:par>
                              <p:par>
                                <p:cTn id="8" presetID="10" presetClass="entr" presetSubtype="0" fill="hold" grpId="1" nodeType="withEffect">
                                  <p:stCondLst>
                                    <p:cond delay="0"/>
                                  </p:stCondLst>
                                  <p:childTnLst>
                                    <p:set>
                                      <p:cBhvr>
                                        <p:cTn id="9" dur="1" fill="hold">
                                          <p:stCondLst>
                                            <p:cond delay="0"/>
                                          </p:stCondLst>
                                        </p:cTn>
                                        <p:tgtEl>
                                          <p:spTgt spid="8"/>
                                        </p:tgtEl>
                                        <p:attrNameLst>
                                          <p:attrName>style.visibility</p:attrName>
                                        </p:attrNameLst>
                                      </p:cBhvr>
                                      <p:to>
                                        <p:strVal val="visible"/>
                                      </p:to>
                                    </p:set>
                                    <p:animEffect transition="in" filter="fade">
                                      <p:cBhvr>
                                        <p:cTn id="10" dur="2000"/>
                                        <p:tgtEl>
                                          <p:spTgt spid="8"/>
                                        </p:tgtEl>
                                      </p:cBhvr>
                                    </p:animEffect>
                                  </p:childTnLst>
                                </p:cTn>
                              </p:par>
                            </p:childTnLst>
                          </p:cTn>
                        </p:par>
                      </p:childTnLst>
                    </p:cTn>
                  </p:par>
                  <p:par>
                    <p:cTn id="11" fill="hold" nodeType="clickPar">
                      <p:stCondLst>
                        <p:cond delay="indefinite"/>
                      </p:stCondLst>
                      <p:childTnLst>
                        <p:par>
                          <p:cTn id="12" fill="hold" nodeType="withGroup">
                            <p:stCondLst>
                              <p:cond delay="0"/>
                            </p:stCondLst>
                            <p:childTnLst>
                              <p:par>
                                <p:cTn id="13" presetID="2" presetClass="exit" presetSubtype="4" fill="hold" grpId="0" nodeType="clickEffect">
                                  <p:stCondLst>
                                    <p:cond delay="0"/>
                                  </p:stCondLst>
                                  <p:childTnLst>
                                    <p:anim calcmode="lin" valueType="num">
                                      <p:cBhvr additive="base">
                                        <p:cTn id="14" dur="500"/>
                                        <p:tgtEl>
                                          <p:spTgt spid="8"/>
                                        </p:tgtEl>
                                        <p:attrNameLst>
                                          <p:attrName>ppt_x</p:attrName>
                                        </p:attrNameLst>
                                      </p:cBhvr>
                                      <p:tavLst>
                                        <p:tav tm="0">
                                          <p:val>
                                            <p:strVal val="ppt_x"/>
                                          </p:val>
                                        </p:tav>
                                        <p:tav tm="100000">
                                          <p:val>
                                            <p:strVal val="ppt_x"/>
                                          </p:val>
                                        </p:tav>
                                      </p:tavLst>
                                    </p:anim>
                                    <p:anim calcmode="lin" valueType="num">
                                      <p:cBhvr additive="base">
                                        <p:cTn id="15" dur="500"/>
                                        <p:tgtEl>
                                          <p:spTgt spid="8"/>
                                        </p:tgtEl>
                                        <p:attrNameLst>
                                          <p:attrName>ppt_y</p:attrName>
                                        </p:attrNameLst>
                                      </p:cBhvr>
                                      <p:tavLst>
                                        <p:tav tm="0">
                                          <p:val>
                                            <p:strVal val="ppt_y"/>
                                          </p:val>
                                        </p:tav>
                                        <p:tav tm="100000">
                                          <p:val>
                                            <p:strVal val="1+ppt_h/2"/>
                                          </p:val>
                                        </p:tav>
                                      </p:tavLst>
                                    </p:anim>
                                    <p:set>
                                      <p:cBhvr>
                                        <p:cTn id="16" dur="1" fill="hold">
                                          <p:stCondLst>
                                            <p:cond delay="499"/>
                                          </p:stCondLst>
                                        </p:cTn>
                                        <p:tgtEl>
                                          <p:spTgt spid="8"/>
                                        </p:tgtEl>
                                        <p:attrNameLst>
                                          <p:attrName>style.visibility</p:attrName>
                                        </p:attrNameLst>
                                      </p:cBhvr>
                                      <p:to>
                                        <p:strVal val="hidden"/>
                                      </p:to>
                                    </p:set>
                                  </p:childTnLst>
                                </p:cTn>
                              </p:par>
                              <p:par>
                                <p:cTn id="17" presetID="1" presetClass="exit" presetSubtype="0" fill="hold" nodeType="withEffect">
                                  <p:stCondLst>
                                    <p:cond delay="0"/>
                                  </p:stCondLst>
                                  <p:childTnLst>
                                    <p:set>
                                      <p:cBhvr>
                                        <p:cTn id="18" dur="1" fill="hold">
                                          <p:stCondLst>
                                            <p:cond delay="0"/>
                                          </p:stCondLst>
                                        </p:cTn>
                                        <p:tgtEl>
                                          <p:spTgt spid="35843"/>
                                        </p:tgtEl>
                                        <p:attrNameLst>
                                          <p:attrName>style.visibility</p:attrName>
                                        </p:attrNameLst>
                                      </p:cBhvr>
                                      <p:to>
                                        <p:strVal val="hidden"/>
                                      </p:to>
                                    </p:set>
                                  </p:childTnLst>
                                </p:cTn>
                              </p:par>
                            </p:childTnLst>
                          </p:cTn>
                        </p:par>
                        <p:par>
                          <p:cTn id="19" fill="hold" nodeType="afterGroup">
                            <p:stCondLst>
                              <p:cond delay="500"/>
                            </p:stCondLst>
                            <p:childTnLst>
                              <p:par>
                                <p:cTn id="20" presetID="10" presetClass="entr" presetSubtype="0" fill="hold" nodeType="afterEffect">
                                  <p:stCondLst>
                                    <p:cond delay="0"/>
                                  </p:stCondLst>
                                  <p:childTnLst>
                                    <p:set>
                                      <p:cBhvr>
                                        <p:cTn id="21" dur="1" fill="hold">
                                          <p:stCondLst>
                                            <p:cond delay="0"/>
                                          </p:stCondLst>
                                        </p:cTn>
                                        <p:tgtEl>
                                          <p:spTgt spid="35844"/>
                                        </p:tgtEl>
                                        <p:attrNameLst>
                                          <p:attrName>style.visibility</p:attrName>
                                        </p:attrNameLst>
                                      </p:cBhvr>
                                      <p:to>
                                        <p:strVal val="visible"/>
                                      </p:to>
                                    </p:set>
                                    <p:animEffect transition="in" filter="fade">
                                      <p:cBhvr>
                                        <p:cTn id="22" dur="2000"/>
                                        <p:tgtEl>
                                          <p:spTgt spid="35844"/>
                                        </p:tgtEl>
                                      </p:cBhvr>
                                    </p:animEffect>
                                  </p:childTnLst>
                                </p:cTn>
                              </p:par>
                            </p:childTnLst>
                          </p:cTn>
                        </p:par>
                      </p:childTnLst>
                    </p:cTn>
                  </p:par>
                  <p:par>
                    <p:cTn id="23" fill="hold">
                      <p:stCondLst>
                        <p:cond delay="indefinite"/>
                      </p:stCondLst>
                      <p:childTnLst>
                        <p:par>
                          <p:cTn id="24" fill="hold">
                            <p:stCondLst>
                              <p:cond delay="0"/>
                            </p:stCondLst>
                            <p:childTnLst>
                              <p:par>
                                <p:cTn id="25" presetID="2" presetClass="entr" presetSubtype="4" fill="hold" grpId="0" nodeType="clickEffect">
                                  <p:stCondLst>
                                    <p:cond delay="0"/>
                                  </p:stCondLst>
                                  <p:childTnLst>
                                    <p:set>
                                      <p:cBhvr>
                                        <p:cTn id="26" dur="1" fill="hold">
                                          <p:stCondLst>
                                            <p:cond delay="0"/>
                                          </p:stCondLst>
                                        </p:cTn>
                                        <p:tgtEl>
                                          <p:spTgt spid="9"/>
                                        </p:tgtEl>
                                        <p:attrNameLst>
                                          <p:attrName>style.visibility</p:attrName>
                                        </p:attrNameLst>
                                      </p:cBhvr>
                                      <p:to>
                                        <p:strVal val="visible"/>
                                      </p:to>
                                    </p:set>
                                    <p:anim calcmode="lin" valueType="num">
                                      <p:cBhvr additive="base">
                                        <p:cTn id="27" dur="500" fill="hold"/>
                                        <p:tgtEl>
                                          <p:spTgt spid="9"/>
                                        </p:tgtEl>
                                        <p:attrNameLst>
                                          <p:attrName>ppt_x</p:attrName>
                                        </p:attrNameLst>
                                      </p:cBhvr>
                                      <p:tavLst>
                                        <p:tav tm="0">
                                          <p:val>
                                            <p:strVal val="#ppt_x"/>
                                          </p:val>
                                        </p:tav>
                                        <p:tav tm="100000">
                                          <p:val>
                                            <p:strVal val="#ppt_x"/>
                                          </p:val>
                                        </p:tav>
                                      </p:tavLst>
                                    </p:anim>
                                    <p:anim calcmode="lin" valueType="num">
                                      <p:cBhvr additive="base">
                                        <p:cTn id="28" dur="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P spid="8" grpId="1"/>
      <p:bldP spid="9" grpId="0"/>
    </p:bldLst>
  </p:timing>
</p:sld>
</file>

<file path=ppt/slides/slide36.xml><?xml version="1.0" encoding="utf-8"?>
<p:sld xmlns:a="http://schemas.openxmlformats.org/drawingml/2006/main" xmlns:r="http://schemas.openxmlformats.org/officeDocument/2006/relationships" xmlns:p="http://schemas.openxmlformats.org/presentationml/2006/main">
  <p:cSld>
    <p:bg>
      <p:bgPr>
        <a:solidFill>
          <a:srgbClr val="000000"/>
        </a:solidFill>
        <a:effectLst/>
      </p:bgPr>
    </p:bg>
    <p:spTree>
      <p:nvGrpSpPr>
        <p:cNvPr id="1" name=""/>
        <p:cNvGrpSpPr/>
        <p:nvPr/>
      </p:nvGrpSpPr>
      <p:grpSpPr>
        <a:xfrm>
          <a:off x="0" y="0"/>
          <a:ext cx="0" cy="0"/>
          <a:chOff x="0" y="0"/>
          <a:chExt cx="0" cy="0"/>
        </a:xfrm>
      </p:grpSpPr>
      <p:pic>
        <p:nvPicPr>
          <p:cNvPr id="4495" name="Picture 2" descr="Picture 2"/>
          <p:cNvPicPr>
            <a:picLocks noChangeAspect="1"/>
          </p:cNvPicPr>
          <p:nvPr/>
        </p:nvPicPr>
        <p:blipFill>
          <a:blip r:embed="rId3" cstate="print"/>
          <a:stretch>
            <a:fillRect/>
          </a:stretch>
        </p:blipFill>
        <p:spPr>
          <a:xfrm>
            <a:off x="1733003" y="1916832"/>
            <a:ext cx="5575301" cy="5575301"/>
          </a:xfrm>
          <a:prstGeom prst="rect">
            <a:avLst/>
          </a:prstGeom>
          <a:ln w="12700">
            <a:miter lim="400000"/>
          </a:ln>
        </p:spPr>
      </p:pic>
      <p:sp>
        <p:nvSpPr>
          <p:cNvPr id="4496" name="Rectangle 2"/>
          <p:cNvSpPr txBox="1">
            <a:spLocks noGrp="1"/>
          </p:cNvSpPr>
          <p:nvPr>
            <p:ph type="title"/>
          </p:nvPr>
        </p:nvSpPr>
        <p:spPr>
          <a:xfrm>
            <a:off x="0" y="232008"/>
            <a:ext cx="9144000" cy="2033255"/>
          </a:xfrm>
          <a:prstGeom prst="rect">
            <a:avLst/>
          </a:prstGeom>
          <a:effectLst>
            <a:outerShdw blurRad="63500" dist="35921" dir="2700000" rotWithShape="0">
              <a:srgbClr val="000000">
                <a:alpha val="74998"/>
              </a:srgbClr>
            </a:outerShdw>
          </a:effectLst>
        </p:spPr>
        <p:txBody>
          <a:bodyPr anchor="t"/>
          <a:lstStyle/>
          <a:p>
            <a:pPr rtl="0">
              <a:defRPr sz="4800" b="1"/>
            </a:pPr>
            <a:r>
              <a:rPr dirty="0" err="1"/>
              <a:t>كيف</a:t>
            </a:r>
            <a:r>
              <a:rPr dirty="0"/>
              <a:t> </a:t>
            </a:r>
            <a:r>
              <a:rPr dirty="0" err="1"/>
              <a:t>يمكنك</a:t>
            </a:r>
            <a:r>
              <a:rPr dirty="0"/>
              <a:t> أن </a:t>
            </a:r>
            <a:r>
              <a:rPr dirty="0" err="1"/>
              <a:t>تكون</a:t>
            </a:r>
            <a:r>
              <a:rPr dirty="0"/>
              <a:t> </a:t>
            </a:r>
            <a:r>
              <a:rPr dirty="0" err="1">
                <a:solidFill>
                  <a:srgbClr val="FFFB00"/>
                </a:solidFill>
              </a:rPr>
              <a:t>تلميذاً</a:t>
            </a:r>
            <a:r>
              <a:rPr dirty="0"/>
              <a:t> </a:t>
            </a:r>
            <a:r>
              <a:rPr dirty="0" err="1"/>
              <a:t>حقيقياً</a:t>
            </a:r>
            <a:r>
              <a:rPr dirty="0"/>
              <a:t> </a:t>
            </a:r>
            <a:r>
              <a:rPr dirty="0" err="1"/>
              <a:t>ليسوع</a:t>
            </a:r>
            <a:r>
              <a:rPr dirty="0"/>
              <a:t> </a:t>
            </a:r>
            <a:r>
              <a:rPr dirty="0" err="1"/>
              <a:t>في</a:t>
            </a:r>
            <a:r>
              <a:rPr dirty="0"/>
              <a:t> </a:t>
            </a:r>
            <a:r>
              <a:rPr dirty="0" err="1"/>
              <a:t>عالم</a:t>
            </a:r>
            <a:r>
              <a:rPr dirty="0"/>
              <a:t> </a:t>
            </a:r>
            <a:r>
              <a:rPr dirty="0" err="1"/>
              <a:t>عدائي</a:t>
            </a:r>
            <a:r>
              <a:rPr dirty="0"/>
              <a:t>؟</a:t>
            </a:r>
          </a:p>
        </p:txBody>
      </p:sp>
      <p:sp>
        <p:nvSpPr>
          <p:cNvPr id="5" name="Rectangle 4">
            <a:extLst>
              <a:ext uri="{FF2B5EF4-FFF2-40B4-BE49-F238E27FC236}">
                <a16:creationId xmlns:a16="http://schemas.microsoft.com/office/drawing/2014/main" id="{675BE190-DC3E-3F21-8A63-9F4E7383C42B}"/>
              </a:ext>
            </a:extLst>
          </p:cNvPr>
          <p:cNvSpPr/>
          <p:nvPr/>
        </p:nvSpPr>
        <p:spPr>
          <a:xfrm>
            <a:off x="0" y="6630362"/>
            <a:ext cx="9144000" cy="461663"/>
          </a:xfrm>
          <a:prstGeom prst="rect">
            <a:avLst/>
          </a:prstGeom>
          <a:solidFill>
            <a:srgbClr val="000000"/>
          </a:solidFill>
          <a:ln w="25400" cap="flat">
            <a:no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en-US" sz="2400" b="1" u="none" strike="noStrike" cap="none" spc="0" normalizeH="0" baseline="0" dirty="0">
              <a:ln>
                <a:noFill/>
              </a:ln>
              <a:solidFill>
                <a:srgbClr val="8383AD"/>
              </a:solidFill>
              <a:effectLst/>
              <a:uFillTx/>
              <a:latin typeface="Arial" panose="020B0604020202020204" pitchFamily="34" charset="0"/>
              <a:ea typeface="+mj-ea"/>
              <a:cs typeface="Arial" panose="020B0604020202020204" pitchFamily="34" charset="0"/>
              <a:sym typeface="Arial"/>
            </a:endParaRPr>
          </a:p>
        </p:txBody>
      </p:sp>
      <p:sp>
        <p:nvSpPr>
          <p:cNvPr id="6" name="Rectangle 5">
            <a:extLst>
              <a:ext uri="{FF2B5EF4-FFF2-40B4-BE49-F238E27FC236}">
                <a16:creationId xmlns:a16="http://schemas.microsoft.com/office/drawing/2014/main" id="{F04AE75F-57DF-C6C5-C3D8-D5524840D9B2}"/>
              </a:ext>
            </a:extLst>
          </p:cNvPr>
          <p:cNvSpPr/>
          <p:nvPr/>
        </p:nvSpPr>
        <p:spPr>
          <a:xfrm>
            <a:off x="-51347" y="19891"/>
            <a:ext cx="9144000" cy="461663"/>
          </a:xfrm>
          <a:prstGeom prst="rect">
            <a:avLst/>
          </a:prstGeom>
          <a:solidFill>
            <a:srgbClr val="000000"/>
          </a:solidFill>
          <a:ln w="25400" cap="flat">
            <a:noFill/>
            <a:prstDash val="solid"/>
            <a:round/>
          </a:ln>
          <a:effectLst/>
          <a:sp3d/>
        </p:spPr>
        <p:style>
          <a:lnRef idx="0">
            <a:scrgbClr r="0" g="0" b="0"/>
          </a:lnRef>
          <a:fillRef idx="0">
            <a:scrgbClr r="0" g="0" b="0"/>
          </a:fillRef>
          <a:effectRef idx="0">
            <a:scrgbClr r="0" g="0" b="0"/>
          </a:effectRef>
          <a:fontRef idx="none"/>
        </p:style>
        <p:txBody>
          <a:bodyPr rot="0" spcFirstLastPara="1" vertOverflow="overflow" horzOverflow="overflow" vert="horz" wrap="square" lIns="45719" tIns="45719" rIns="45719" bIns="45719" numCol="1" spcCol="38100" rtlCol="0" anchor="t">
            <a:spAutoFit/>
          </a:bodyPr>
          <a:lstStyle/>
          <a:p>
            <a:pPr marL="0" marR="0" indent="0" algn="l" defTabSz="914400" rtl="0" fontAlgn="auto" latinLnBrk="0" hangingPunct="0">
              <a:lnSpc>
                <a:spcPct val="100000"/>
              </a:lnSpc>
              <a:spcBef>
                <a:spcPts val="0"/>
              </a:spcBef>
              <a:spcAft>
                <a:spcPts val="0"/>
              </a:spcAft>
              <a:buClrTx/>
              <a:buSzTx/>
              <a:buFontTx/>
              <a:buNone/>
              <a:tabLst/>
            </a:pPr>
            <a:endParaRPr kumimoji="0" lang="en-US" sz="2400" b="1" u="none" strike="noStrike" cap="none" spc="0" normalizeH="0" baseline="0" dirty="0">
              <a:ln>
                <a:noFill/>
              </a:ln>
              <a:solidFill>
                <a:srgbClr val="8383AD"/>
              </a:solidFill>
              <a:effectLst/>
              <a:uFillTx/>
              <a:latin typeface="Arial" panose="020B0604020202020204" pitchFamily="34" charset="0"/>
              <a:ea typeface="+mj-ea"/>
              <a:cs typeface="Arial" panose="020B0604020202020204" pitchFamily="34" charset="0"/>
              <a:sym typeface="Arial"/>
            </a:endParaRPr>
          </a:p>
        </p:txBody>
      </p:sp>
      <p:sp>
        <p:nvSpPr>
          <p:cNvPr id="4497" name="Rectangle 2"/>
          <p:cNvSpPr txBox="1"/>
          <p:nvPr/>
        </p:nvSpPr>
        <p:spPr>
          <a:xfrm>
            <a:off x="1324919" y="5951409"/>
            <a:ext cx="7420583" cy="84696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nchor="ctr">
            <a:spAutoFit/>
          </a:bodyPr>
          <a:lstStyle>
            <a:lvl1pPr algn="r" defTabSz="457200" rtl="1">
              <a:defRPr sz="4800">
                <a:solidFill>
                  <a:srgbClr val="FFFFFF"/>
                </a:solidFill>
                <a:latin typeface="ＭＳ Ｐゴシック"/>
                <a:ea typeface="ＭＳ Ｐゴシック"/>
                <a:cs typeface="ＭＳ Ｐゴシック"/>
                <a:sym typeface="ＭＳ Ｐゴシック"/>
              </a:defRPr>
            </a:lvl1pPr>
          </a:lstStyle>
          <a:p>
            <a:pPr marL="0" marR="0" lvl="0" indent="0" algn="r" defTabSz="457200" rtl="1" eaLnBrk="1" fontAlgn="auto" latinLnBrk="0" hangingPunct="0">
              <a:lnSpc>
                <a:spcPct val="100000"/>
              </a:lnSpc>
              <a:spcBef>
                <a:spcPts val="0"/>
              </a:spcBef>
              <a:spcAft>
                <a:spcPts val="0"/>
              </a:spcAft>
              <a:buClrTx/>
              <a:buSzTx/>
              <a:buFontTx/>
              <a:buNone/>
              <a:tabLst/>
              <a:defRPr b="1">
                <a:latin typeface="+mj-lt"/>
                <a:ea typeface="+mj-ea"/>
                <a:cs typeface="+mj-cs"/>
                <a:sym typeface="Arial"/>
              </a:defRPr>
            </a:pPr>
            <a:r>
              <a:rPr kumimoji="0" sz="4800" b="0" i="0" u="none" strike="noStrike" kern="0" cap="none" spc="0" normalizeH="0" baseline="0" noProof="0">
                <a:ln>
                  <a:noFill/>
                </a:ln>
                <a:solidFill>
                  <a:srgbClr val="FFFFFF"/>
                </a:solidFill>
                <a:effectLst/>
                <a:uLnTx/>
                <a:uFillTx/>
                <a:latin typeface="ＭＳ Ｐゴシック"/>
                <a:ea typeface="ＭＳ Ｐゴシック"/>
                <a:cs typeface="ＭＳ Ｐゴシック"/>
                <a:sym typeface="ＭＳ Ｐゴシック"/>
              </a:rPr>
              <a:t>مرقس</a:t>
            </a:r>
          </a:p>
        </p:txBody>
      </p:sp>
    </p:spTree>
  </p:cSld>
  <p:clrMapOvr>
    <a:overrideClrMapping bg1="dk1" tx1="lt1" bg2="dk2" tx2="lt2" accent1="accent1" accent2="accent2" accent3="accent3" accent4="accent4" accent5="accent5" accent6="accent6" hlink="hlink" folHlink="folHlink"/>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4497"/>
                                        </p:tgtEl>
                                        <p:attrNameLst>
                                          <p:attrName>style.visibility</p:attrName>
                                        </p:attrNameLst>
                                      </p:cBhvr>
                                      <p:to>
                                        <p:strVal val="visible"/>
                                      </p:to>
                                    </p:set>
                                    <p:anim calcmode="lin" valueType="num">
                                      <p:cBhvr>
                                        <p:cTn id="7" dur="500" fill="hold"/>
                                        <p:tgtEl>
                                          <p:spTgt spid="4497"/>
                                        </p:tgtEl>
                                        <p:attrNameLst>
                                          <p:attrName>ppt_x</p:attrName>
                                        </p:attrNameLst>
                                      </p:cBhvr>
                                      <p:tavLst>
                                        <p:tav tm="0">
                                          <p:val>
                                            <p:strVal val="#ppt_x"/>
                                          </p:val>
                                        </p:tav>
                                        <p:tav tm="100000">
                                          <p:val>
                                            <p:strVal val="#ppt_x"/>
                                          </p:val>
                                        </p:tav>
                                      </p:tavLst>
                                    </p:anim>
                                    <p:anim calcmode="lin" valueType="num">
                                      <p:cBhvr>
                                        <p:cTn id="8" dur="500" fill="hold"/>
                                        <p:tgtEl>
                                          <p:spTgt spid="449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97" grpId="0" animBg="1" advAuto="0"/>
    </p:bldLst>
  </p:timing>
</p:sld>
</file>

<file path=ppt/slides/slide3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3297" name="Picture 1"/>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204913" y="5200650"/>
            <a:ext cx="7975600" cy="1676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83298" name="Rectangle 2"/>
          <p:cNvSpPr>
            <a:spLocks noGrp="1" noChangeArrowheads="1"/>
          </p:cNvSpPr>
          <p:nvPr>
            <p:ph type="title"/>
          </p:nvPr>
        </p:nvSpPr>
        <p:spPr>
          <a:xfrm>
            <a:off x="457200" y="-26988"/>
            <a:ext cx="8229600" cy="863601"/>
          </a:xfrm>
        </p:spPr>
        <p:txBody>
          <a:bodyPr/>
          <a:lstStyle/>
          <a:p>
            <a:pPr eaLnBrk="1" hangingPunct="1"/>
            <a:r>
              <a:rPr lang="ar-JO" dirty="0">
                <a:cs typeface="Arial" panose="020B0604020202020204" pitchFamily="34" charset="0"/>
              </a:rPr>
              <a:t>التطبيق</a:t>
            </a:r>
            <a:endParaRPr lang="en-US" dirty="0">
              <a:cs typeface="Arial" panose="020B0604020202020204" pitchFamily="34" charset="0"/>
            </a:endParaRPr>
          </a:p>
        </p:txBody>
      </p:sp>
      <p:sp>
        <p:nvSpPr>
          <p:cNvPr id="46083" name="Text Box 3"/>
          <p:cNvSpPr txBox="1">
            <a:spLocks noChangeArrowheads="1"/>
          </p:cNvSpPr>
          <p:nvPr/>
        </p:nvSpPr>
        <p:spPr bwMode="auto">
          <a:xfrm>
            <a:off x="625475" y="1022350"/>
            <a:ext cx="6446855" cy="262841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marL="893763" indent="-893763">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533400" marR="0" lvl="0" indent="-533400" algn="r" defTabSz="628650" rtl="0" eaLnBrk="1" fontAlgn="base" latinLnBrk="0" hangingPunct="1">
              <a:lnSpc>
                <a:spcPct val="80000"/>
              </a:lnSpc>
              <a:spcBef>
                <a:spcPts val="1200"/>
              </a:spcBef>
              <a:spcAft>
                <a:spcPct val="0"/>
              </a:spcAft>
              <a:buClrTx/>
              <a:buSzTx/>
              <a:buFontTx/>
              <a:buNone/>
              <a:tabLst/>
              <a:defRPr/>
            </a:pPr>
            <a:r>
              <a:rPr kumimoji="0" lang="ar-JO"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مع من تتصل الآن بشكل أفضل؟</a:t>
            </a: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533400" marR="0" lvl="0" indent="-533400" algn="r" defTabSz="628650" rtl="0" eaLnBrk="1" fontAlgn="base" latinLnBrk="0" hangingPunct="1">
              <a:lnSpc>
                <a:spcPct val="80000"/>
              </a:lnSpc>
              <a:spcBef>
                <a:spcPts val="1200"/>
              </a:spcBef>
              <a:spcAft>
                <a:spcPct val="0"/>
              </a:spcAft>
              <a:buClrTx/>
              <a:buSzTx/>
              <a:buFontTx/>
              <a:buNone/>
              <a:tabLst/>
              <a:defRPr/>
            </a:pPr>
            <a:r>
              <a:rPr kumimoji="0" lang="ar-JO"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1. فليمون</a:t>
            </a:r>
            <a:endParaRPr kumimoji="0" lang="en-US"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533400" marR="0" lvl="0" indent="-533400" algn="r" defTabSz="628650" rtl="0" eaLnBrk="1" fontAlgn="base" latinLnBrk="0" hangingPunct="1">
              <a:lnSpc>
                <a:spcPct val="80000"/>
              </a:lnSpc>
              <a:spcBef>
                <a:spcPts val="1200"/>
              </a:spcBef>
              <a:spcAft>
                <a:spcPct val="0"/>
              </a:spcAft>
              <a:buClrTx/>
              <a:buSzTx/>
              <a:buFontTx/>
              <a:buNone/>
              <a:tabLst/>
              <a:defRPr/>
            </a:pPr>
            <a:r>
              <a:rPr kumimoji="0" lang="ar-JO"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 أنسيمس</a:t>
            </a:r>
            <a:endParaRPr kumimoji="0" lang="en-US"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533400" marR="0" lvl="0" indent="-533400" algn="r" defTabSz="628650" rtl="0" eaLnBrk="1" fontAlgn="base" latinLnBrk="0" hangingPunct="1">
              <a:lnSpc>
                <a:spcPct val="80000"/>
              </a:lnSpc>
              <a:spcBef>
                <a:spcPts val="1200"/>
              </a:spcBef>
              <a:spcAft>
                <a:spcPct val="0"/>
              </a:spcAft>
              <a:buClrTx/>
              <a:buSzTx/>
              <a:buFontTx/>
              <a:buNone/>
              <a:tabLst/>
              <a:defRPr/>
            </a:pPr>
            <a:r>
              <a:rPr kumimoji="0" lang="ar-JO"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3. بولس</a:t>
            </a:r>
            <a:endParaRPr kumimoji="0" lang="en-US"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533400" marR="0" lvl="0" indent="-533400" algn="r" defTabSz="628650" rtl="0" eaLnBrk="1" fontAlgn="base" latinLnBrk="0" hangingPunct="1">
              <a:lnSpc>
                <a:spcPct val="80000"/>
              </a:lnSpc>
              <a:spcBef>
                <a:spcPts val="1200"/>
              </a:spcBef>
              <a:spcAft>
                <a:spcPct val="0"/>
              </a:spcAft>
              <a:buClrTx/>
              <a:buSzTx/>
              <a:buFontTx/>
              <a:buNone/>
              <a:tabLst/>
              <a:defRPr/>
            </a:pPr>
            <a:r>
              <a:rPr kumimoji="0" lang="ar-JO"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4. الكنيسة</a:t>
            </a:r>
            <a:endParaRPr kumimoji="0" lang="en-US"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grpSp>
        <p:nvGrpSpPr>
          <p:cNvPr id="183300" name="Group 4"/>
          <p:cNvGrpSpPr>
            <a:grpSpLocks noChangeAspect="1"/>
          </p:cNvGrpSpPr>
          <p:nvPr/>
        </p:nvGrpSpPr>
        <p:grpSpPr bwMode="auto">
          <a:xfrm>
            <a:off x="4587875" y="1679575"/>
            <a:ext cx="3962400" cy="3502025"/>
            <a:chOff x="2640" y="1728"/>
            <a:chExt cx="2496" cy="2206"/>
          </a:xfrm>
        </p:grpSpPr>
        <p:sp>
          <p:nvSpPr>
            <p:cNvPr id="183303" name="AutoShape 5"/>
            <p:cNvSpPr>
              <a:spLocks noChangeAspect="1" noChangeArrowheads="1" noTextEdit="1"/>
            </p:cNvSpPr>
            <p:nvPr/>
          </p:nvSpPr>
          <p:spPr bwMode="auto">
            <a:xfrm>
              <a:off x="2640" y="1728"/>
              <a:ext cx="2496" cy="220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grpSp>
          <p:nvGrpSpPr>
            <p:cNvPr id="183304" name="Group 6"/>
            <p:cNvGrpSpPr>
              <a:grpSpLocks/>
            </p:cNvGrpSpPr>
            <p:nvPr/>
          </p:nvGrpSpPr>
          <p:grpSpPr bwMode="auto">
            <a:xfrm>
              <a:off x="2640" y="1728"/>
              <a:ext cx="1368" cy="2202"/>
              <a:chOff x="2640" y="1728"/>
              <a:chExt cx="1368" cy="2202"/>
            </a:xfrm>
          </p:grpSpPr>
          <p:sp>
            <p:nvSpPr>
              <p:cNvPr id="183313" name="Freeform 7"/>
              <p:cNvSpPr>
                <a:spLocks/>
              </p:cNvSpPr>
              <p:nvPr/>
            </p:nvSpPr>
            <p:spPr bwMode="auto">
              <a:xfrm>
                <a:off x="2735" y="2317"/>
                <a:ext cx="214" cy="1507"/>
              </a:xfrm>
              <a:custGeom>
                <a:avLst/>
                <a:gdLst>
                  <a:gd name="T0" fmla="*/ 0 w 430"/>
                  <a:gd name="T1" fmla="*/ 0 h 3014"/>
                  <a:gd name="T2" fmla="*/ 0 w 430"/>
                  <a:gd name="T3" fmla="*/ 1 h 3014"/>
                  <a:gd name="T4" fmla="*/ 0 w 430"/>
                  <a:gd name="T5" fmla="*/ 1 h 3014"/>
                  <a:gd name="T6" fmla="*/ 0 w 430"/>
                  <a:gd name="T7" fmla="*/ 1 h 3014"/>
                  <a:gd name="T8" fmla="*/ 0 w 430"/>
                  <a:gd name="T9" fmla="*/ 1 h 3014"/>
                  <a:gd name="T10" fmla="*/ 0 w 430"/>
                  <a:gd name="T11" fmla="*/ 1 h 3014"/>
                  <a:gd name="T12" fmla="*/ 0 w 430"/>
                  <a:gd name="T13" fmla="*/ 1 h 3014"/>
                  <a:gd name="T14" fmla="*/ 0 w 430"/>
                  <a:gd name="T15" fmla="*/ 1 h 3014"/>
                  <a:gd name="T16" fmla="*/ 0 w 430"/>
                  <a:gd name="T17" fmla="*/ 1 h 3014"/>
                  <a:gd name="T18" fmla="*/ 0 w 430"/>
                  <a:gd name="T19" fmla="*/ 1 h 3014"/>
                  <a:gd name="T20" fmla="*/ 0 w 430"/>
                  <a:gd name="T21" fmla="*/ 1 h 3014"/>
                  <a:gd name="T22" fmla="*/ 0 w 430"/>
                  <a:gd name="T23" fmla="*/ 1 h 3014"/>
                  <a:gd name="T24" fmla="*/ 0 w 430"/>
                  <a:gd name="T25" fmla="*/ 1 h 3014"/>
                  <a:gd name="T26" fmla="*/ 0 w 430"/>
                  <a:gd name="T27" fmla="*/ 1 h 3014"/>
                  <a:gd name="T28" fmla="*/ 0 w 430"/>
                  <a:gd name="T29" fmla="*/ 1 h 3014"/>
                  <a:gd name="T30" fmla="*/ 0 w 430"/>
                  <a:gd name="T31" fmla="*/ 1 h 3014"/>
                  <a:gd name="T32" fmla="*/ 0 w 430"/>
                  <a:gd name="T33" fmla="*/ 1 h 3014"/>
                  <a:gd name="T34" fmla="*/ 0 w 430"/>
                  <a:gd name="T35" fmla="*/ 1 h 3014"/>
                  <a:gd name="T36" fmla="*/ 0 w 430"/>
                  <a:gd name="T37" fmla="*/ 1 h 3014"/>
                  <a:gd name="T38" fmla="*/ 0 w 430"/>
                  <a:gd name="T39" fmla="*/ 1 h 3014"/>
                  <a:gd name="T40" fmla="*/ 0 w 430"/>
                  <a:gd name="T41" fmla="*/ 1 h 3014"/>
                  <a:gd name="T42" fmla="*/ 0 w 430"/>
                  <a:gd name="T43" fmla="*/ 1 h 3014"/>
                  <a:gd name="T44" fmla="*/ 0 w 430"/>
                  <a:gd name="T45" fmla="*/ 1 h 3014"/>
                  <a:gd name="T46" fmla="*/ 0 w 430"/>
                  <a:gd name="T47" fmla="*/ 1 h 3014"/>
                  <a:gd name="T48" fmla="*/ 0 w 430"/>
                  <a:gd name="T49" fmla="*/ 1 h 3014"/>
                  <a:gd name="T50" fmla="*/ 0 w 430"/>
                  <a:gd name="T51" fmla="*/ 1 h 3014"/>
                  <a:gd name="T52" fmla="*/ 0 w 430"/>
                  <a:gd name="T53" fmla="*/ 1 h 3014"/>
                  <a:gd name="T54" fmla="*/ 0 w 430"/>
                  <a:gd name="T55" fmla="*/ 0 h 3014"/>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w 430"/>
                  <a:gd name="T85" fmla="*/ 0 h 3014"/>
                  <a:gd name="T86" fmla="*/ 430 w 430"/>
                  <a:gd name="T87" fmla="*/ 3014 h 3014"/>
                </a:gdLst>
                <a:ahLst/>
                <a:cxnLst>
                  <a:cxn ang="T56">
                    <a:pos x="T0" y="T1"/>
                  </a:cxn>
                  <a:cxn ang="T57">
                    <a:pos x="T2" y="T3"/>
                  </a:cxn>
                  <a:cxn ang="T58">
                    <a:pos x="T4" y="T5"/>
                  </a:cxn>
                  <a:cxn ang="T59">
                    <a:pos x="T6" y="T7"/>
                  </a:cxn>
                  <a:cxn ang="T60">
                    <a:pos x="T8" y="T9"/>
                  </a:cxn>
                  <a:cxn ang="T61">
                    <a:pos x="T10" y="T11"/>
                  </a:cxn>
                  <a:cxn ang="T62">
                    <a:pos x="T12" y="T13"/>
                  </a:cxn>
                  <a:cxn ang="T63">
                    <a:pos x="T14" y="T15"/>
                  </a:cxn>
                  <a:cxn ang="T64">
                    <a:pos x="T16" y="T17"/>
                  </a:cxn>
                  <a:cxn ang="T65">
                    <a:pos x="T18" y="T19"/>
                  </a:cxn>
                  <a:cxn ang="T66">
                    <a:pos x="T20" y="T21"/>
                  </a:cxn>
                  <a:cxn ang="T67">
                    <a:pos x="T22" y="T23"/>
                  </a:cxn>
                  <a:cxn ang="T68">
                    <a:pos x="T24" y="T25"/>
                  </a:cxn>
                  <a:cxn ang="T69">
                    <a:pos x="T26" y="T27"/>
                  </a:cxn>
                  <a:cxn ang="T70">
                    <a:pos x="T28" y="T29"/>
                  </a:cxn>
                  <a:cxn ang="T71">
                    <a:pos x="T30" y="T31"/>
                  </a:cxn>
                  <a:cxn ang="T72">
                    <a:pos x="T32" y="T33"/>
                  </a:cxn>
                  <a:cxn ang="T73">
                    <a:pos x="T34" y="T35"/>
                  </a:cxn>
                  <a:cxn ang="T74">
                    <a:pos x="T36" y="T37"/>
                  </a:cxn>
                  <a:cxn ang="T75">
                    <a:pos x="T38" y="T39"/>
                  </a:cxn>
                  <a:cxn ang="T76">
                    <a:pos x="T40" y="T41"/>
                  </a:cxn>
                  <a:cxn ang="T77">
                    <a:pos x="T42" y="T43"/>
                  </a:cxn>
                  <a:cxn ang="T78">
                    <a:pos x="T44" y="T45"/>
                  </a:cxn>
                  <a:cxn ang="T79">
                    <a:pos x="T46" y="T47"/>
                  </a:cxn>
                  <a:cxn ang="T80">
                    <a:pos x="T48" y="T49"/>
                  </a:cxn>
                  <a:cxn ang="T81">
                    <a:pos x="T50" y="T51"/>
                  </a:cxn>
                  <a:cxn ang="T82">
                    <a:pos x="T52" y="T53"/>
                  </a:cxn>
                  <a:cxn ang="T83">
                    <a:pos x="T54" y="T55"/>
                  </a:cxn>
                </a:cxnLst>
                <a:rect l="T84" t="T85" r="T86" b="T87"/>
                <a:pathLst>
                  <a:path w="430" h="3014">
                    <a:moveTo>
                      <a:pt x="230" y="0"/>
                    </a:moveTo>
                    <a:lnTo>
                      <a:pt x="241" y="676"/>
                    </a:lnTo>
                    <a:lnTo>
                      <a:pt x="175" y="1573"/>
                    </a:lnTo>
                    <a:lnTo>
                      <a:pt x="87" y="2315"/>
                    </a:lnTo>
                    <a:lnTo>
                      <a:pt x="0" y="2924"/>
                    </a:lnTo>
                    <a:lnTo>
                      <a:pt x="77" y="2980"/>
                    </a:lnTo>
                    <a:lnTo>
                      <a:pt x="230" y="3014"/>
                    </a:lnTo>
                    <a:lnTo>
                      <a:pt x="309" y="2957"/>
                    </a:lnTo>
                    <a:lnTo>
                      <a:pt x="296" y="2293"/>
                    </a:lnTo>
                    <a:lnTo>
                      <a:pt x="330" y="1562"/>
                    </a:lnTo>
                    <a:lnTo>
                      <a:pt x="385" y="931"/>
                    </a:lnTo>
                    <a:lnTo>
                      <a:pt x="430" y="731"/>
                    </a:lnTo>
                    <a:lnTo>
                      <a:pt x="375" y="488"/>
                    </a:lnTo>
                    <a:lnTo>
                      <a:pt x="296" y="1196"/>
                    </a:lnTo>
                    <a:lnTo>
                      <a:pt x="253" y="1739"/>
                    </a:lnTo>
                    <a:lnTo>
                      <a:pt x="230" y="2393"/>
                    </a:lnTo>
                    <a:lnTo>
                      <a:pt x="253" y="2924"/>
                    </a:lnTo>
                    <a:lnTo>
                      <a:pt x="209" y="2957"/>
                    </a:lnTo>
                    <a:lnTo>
                      <a:pt x="132" y="2946"/>
                    </a:lnTo>
                    <a:lnTo>
                      <a:pt x="66" y="2880"/>
                    </a:lnTo>
                    <a:lnTo>
                      <a:pt x="120" y="2448"/>
                    </a:lnTo>
                    <a:lnTo>
                      <a:pt x="187" y="1917"/>
                    </a:lnTo>
                    <a:lnTo>
                      <a:pt x="219" y="1562"/>
                    </a:lnTo>
                    <a:lnTo>
                      <a:pt x="253" y="1097"/>
                    </a:lnTo>
                    <a:lnTo>
                      <a:pt x="296" y="654"/>
                    </a:lnTo>
                    <a:lnTo>
                      <a:pt x="296" y="289"/>
                    </a:lnTo>
                    <a:lnTo>
                      <a:pt x="230" y="44"/>
                    </a:lnTo>
                    <a:lnTo>
                      <a:pt x="230" y="0"/>
                    </a:lnTo>
                    <a:close/>
                  </a:path>
                </a:pathLst>
              </a:cu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83314" name="Freeform 8"/>
              <p:cNvSpPr>
                <a:spLocks/>
              </p:cNvSpPr>
              <p:nvPr/>
            </p:nvSpPr>
            <p:spPr bwMode="auto">
              <a:xfrm>
                <a:off x="2640" y="1728"/>
                <a:ext cx="1368" cy="2202"/>
              </a:xfrm>
              <a:custGeom>
                <a:avLst/>
                <a:gdLst>
                  <a:gd name="T0" fmla="*/ 1 w 2736"/>
                  <a:gd name="T1" fmla="*/ 0 h 4405"/>
                  <a:gd name="T2" fmla="*/ 1 w 2736"/>
                  <a:gd name="T3" fmla="*/ 0 h 4405"/>
                  <a:gd name="T4" fmla="*/ 1 w 2736"/>
                  <a:gd name="T5" fmla="*/ 0 h 4405"/>
                  <a:gd name="T6" fmla="*/ 1 w 2736"/>
                  <a:gd name="T7" fmla="*/ 0 h 4405"/>
                  <a:gd name="T8" fmla="*/ 1 w 2736"/>
                  <a:gd name="T9" fmla="*/ 0 h 4405"/>
                  <a:gd name="T10" fmla="*/ 1 w 2736"/>
                  <a:gd name="T11" fmla="*/ 0 h 4405"/>
                  <a:gd name="T12" fmla="*/ 1 w 2736"/>
                  <a:gd name="T13" fmla="*/ 0 h 4405"/>
                  <a:gd name="T14" fmla="*/ 1 w 2736"/>
                  <a:gd name="T15" fmla="*/ 0 h 4405"/>
                  <a:gd name="T16" fmla="*/ 1 w 2736"/>
                  <a:gd name="T17" fmla="*/ 0 h 4405"/>
                  <a:gd name="T18" fmla="*/ 1 w 2736"/>
                  <a:gd name="T19" fmla="*/ 0 h 4405"/>
                  <a:gd name="T20" fmla="*/ 1 w 2736"/>
                  <a:gd name="T21" fmla="*/ 0 h 4405"/>
                  <a:gd name="T22" fmla="*/ 1 w 2736"/>
                  <a:gd name="T23" fmla="*/ 0 h 4405"/>
                  <a:gd name="T24" fmla="*/ 1 w 2736"/>
                  <a:gd name="T25" fmla="*/ 0 h 4405"/>
                  <a:gd name="T26" fmla="*/ 1 w 2736"/>
                  <a:gd name="T27" fmla="*/ 0 h 4405"/>
                  <a:gd name="T28" fmla="*/ 1 w 2736"/>
                  <a:gd name="T29" fmla="*/ 0 h 4405"/>
                  <a:gd name="T30" fmla="*/ 1 w 2736"/>
                  <a:gd name="T31" fmla="*/ 0 h 4405"/>
                  <a:gd name="T32" fmla="*/ 1 w 2736"/>
                  <a:gd name="T33" fmla="*/ 0 h 4405"/>
                  <a:gd name="T34" fmla="*/ 1 w 2736"/>
                  <a:gd name="T35" fmla="*/ 0 h 4405"/>
                  <a:gd name="T36" fmla="*/ 1 w 2736"/>
                  <a:gd name="T37" fmla="*/ 0 h 4405"/>
                  <a:gd name="T38" fmla="*/ 1 w 2736"/>
                  <a:gd name="T39" fmla="*/ 0 h 4405"/>
                  <a:gd name="T40" fmla="*/ 1 w 2736"/>
                  <a:gd name="T41" fmla="*/ 0 h 4405"/>
                  <a:gd name="T42" fmla="*/ 1 w 2736"/>
                  <a:gd name="T43" fmla="*/ 0 h 4405"/>
                  <a:gd name="T44" fmla="*/ 1 w 2736"/>
                  <a:gd name="T45" fmla="*/ 0 h 4405"/>
                  <a:gd name="T46" fmla="*/ 1 w 2736"/>
                  <a:gd name="T47" fmla="*/ 0 h 4405"/>
                  <a:gd name="T48" fmla="*/ 0 w 2736"/>
                  <a:gd name="T49" fmla="*/ 0 h 4405"/>
                  <a:gd name="T50" fmla="*/ 1 w 2736"/>
                  <a:gd name="T51" fmla="*/ 0 h 4405"/>
                  <a:gd name="T52" fmla="*/ 1 w 2736"/>
                  <a:gd name="T53" fmla="*/ 0 h 4405"/>
                  <a:gd name="T54" fmla="*/ 1 w 2736"/>
                  <a:gd name="T55" fmla="*/ 0 h 4405"/>
                  <a:gd name="T56" fmla="*/ 1 w 2736"/>
                  <a:gd name="T57" fmla="*/ 0 h 4405"/>
                  <a:gd name="T58" fmla="*/ 1 w 2736"/>
                  <a:gd name="T59" fmla="*/ 0 h 4405"/>
                  <a:gd name="T60" fmla="*/ 1 w 2736"/>
                  <a:gd name="T61" fmla="*/ 0 h 4405"/>
                  <a:gd name="T62" fmla="*/ 1 w 2736"/>
                  <a:gd name="T63" fmla="*/ 0 h 4405"/>
                  <a:gd name="T64" fmla="*/ 1 w 2736"/>
                  <a:gd name="T65" fmla="*/ 0 h 4405"/>
                  <a:gd name="T66" fmla="*/ 1 w 2736"/>
                  <a:gd name="T67" fmla="*/ 0 h 4405"/>
                  <a:gd name="T68" fmla="*/ 1 w 2736"/>
                  <a:gd name="T69" fmla="*/ 0 h 4405"/>
                  <a:gd name="T70" fmla="*/ 1 w 2736"/>
                  <a:gd name="T71" fmla="*/ 0 h 4405"/>
                  <a:gd name="T72" fmla="*/ 1 w 2736"/>
                  <a:gd name="T73" fmla="*/ 0 h 4405"/>
                  <a:gd name="T74" fmla="*/ 1 w 2736"/>
                  <a:gd name="T75" fmla="*/ 0 h 4405"/>
                  <a:gd name="T76" fmla="*/ 1 w 2736"/>
                  <a:gd name="T77" fmla="*/ 0 h 4405"/>
                  <a:gd name="T78" fmla="*/ 1 w 2736"/>
                  <a:gd name="T79" fmla="*/ 0 h 4405"/>
                  <a:gd name="T80" fmla="*/ 1 w 2736"/>
                  <a:gd name="T81" fmla="*/ 0 h 4405"/>
                  <a:gd name="T82" fmla="*/ 1 w 2736"/>
                  <a:gd name="T83" fmla="*/ 0 h 4405"/>
                  <a:gd name="T84" fmla="*/ 1 w 2736"/>
                  <a:gd name="T85" fmla="*/ 0 h 4405"/>
                  <a:gd name="T86" fmla="*/ 1 w 2736"/>
                  <a:gd name="T87" fmla="*/ 0 h 4405"/>
                  <a:gd name="T88" fmla="*/ 1 w 2736"/>
                  <a:gd name="T89" fmla="*/ 0 h 4405"/>
                  <a:gd name="T90" fmla="*/ 1 w 2736"/>
                  <a:gd name="T91" fmla="*/ 0 h 4405"/>
                  <a:gd name="T92" fmla="*/ 1 w 2736"/>
                  <a:gd name="T93" fmla="*/ 0 h 4405"/>
                  <a:gd name="T94" fmla="*/ 1 w 2736"/>
                  <a:gd name="T95" fmla="*/ 0 h 4405"/>
                  <a:gd name="T96" fmla="*/ 1 w 2736"/>
                  <a:gd name="T97" fmla="*/ 0 h 4405"/>
                  <a:gd name="T98" fmla="*/ 1 w 2736"/>
                  <a:gd name="T99" fmla="*/ 0 h 4405"/>
                  <a:gd name="T100" fmla="*/ 1 w 2736"/>
                  <a:gd name="T101" fmla="*/ 0 h 4405"/>
                  <a:gd name="T102" fmla="*/ 1 w 2736"/>
                  <a:gd name="T103" fmla="*/ 0 h 4405"/>
                  <a:gd name="T104" fmla="*/ 1 w 2736"/>
                  <a:gd name="T105" fmla="*/ 0 h 4405"/>
                  <a:gd name="T106" fmla="*/ 1 w 2736"/>
                  <a:gd name="T107" fmla="*/ 0 h 4405"/>
                  <a:gd name="T108" fmla="*/ 1 w 2736"/>
                  <a:gd name="T109" fmla="*/ 0 h 4405"/>
                  <a:gd name="T110" fmla="*/ 1 w 2736"/>
                  <a:gd name="T111" fmla="*/ 0 h 4405"/>
                  <a:gd name="T112" fmla="*/ 0 60000 65536"/>
                  <a:gd name="T113" fmla="*/ 0 60000 65536"/>
                  <a:gd name="T114" fmla="*/ 0 60000 65536"/>
                  <a:gd name="T115" fmla="*/ 0 60000 65536"/>
                  <a:gd name="T116" fmla="*/ 0 60000 65536"/>
                  <a:gd name="T117" fmla="*/ 0 60000 65536"/>
                  <a:gd name="T118" fmla="*/ 0 60000 65536"/>
                  <a:gd name="T119" fmla="*/ 0 60000 65536"/>
                  <a:gd name="T120" fmla="*/ 0 60000 65536"/>
                  <a:gd name="T121" fmla="*/ 0 60000 65536"/>
                  <a:gd name="T122" fmla="*/ 0 60000 65536"/>
                  <a:gd name="T123" fmla="*/ 0 60000 65536"/>
                  <a:gd name="T124" fmla="*/ 0 60000 65536"/>
                  <a:gd name="T125" fmla="*/ 0 60000 65536"/>
                  <a:gd name="T126" fmla="*/ 0 60000 65536"/>
                  <a:gd name="T127" fmla="*/ 0 60000 65536"/>
                  <a:gd name="T128" fmla="*/ 0 60000 65536"/>
                  <a:gd name="T129" fmla="*/ 0 60000 65536"/>
                  <a:gd name="T130" fmla="*/ 0 60000 65536"/>
                  <a:gd name="T131" fmla="*/ 0 60000 65536"/>
                  <a:gd name="T132" fmla="*/ 0 60000 65536"/>
                  <a:gd name="T133" fmla="*/ 0 60000 65536"/>
                  <a:gd name="T134" fmla="*/ 0 60000 65536"/>
                  <a:gd name="T135" fmla="*/ 0 60000 65536"/>
                  <a:gd name="T136" fmla="*/ 0 60000 65536"/>
                  <a:gd name="T137" fmla="*/ 0 60000 65536"/>
                  <a:gd name="T138" fmla="*/ 0 60000 65536"/>
                  <a:gd name="T139" fmla="*/ 0 60000 65536"/>
                  <a:gd name="T140" fmla="*/ 0 60000 65536"/>
                  <a:gd name="T141" fmla="*/ 0 60000 65536"/>
                  <a:gd name="T142" fmla="*/ 0 60000 65536"/>
                  <a:gd name="T143" fmla="*/ 0 60000 65536"/>
                  <a:gd name="T144" fmla="*/ 0 60000 65536"/>
                  <a:gd name="T145" fmla="*/ 0 60000 65536"/>
                  <a:gd name="T146" fmla="*/ 0 60000 65536"/>
                  <a:gd name="T147" fmla="*/ 0 60000 65536"/>
                  <a:gd name="T148" fmla="*/ 0 60000 65536"/>
                  <a:gd name="T149" fmla="*/ 0 60000 65536"/>
                  <a:gd name="T150" fmla="*/ 0 60000 65536"/>
                  <a:gd name="T151" fmla="*/ 0 60000 65536"/>
                  <a:gd name="T152" fmla="*/ 0 60000 65536"/>
                  <a:gd name="T153" fmla="*/ 0 60000 65536"/>
                  <a:gd name="T154" fmla="*/ 0 60000 65536"/>
                  <a:gd name="T155" fmla="*/ 0 60000 65536"/>
                  <a:gd name="T156" fmla="*/ 0 60000 65536"/>
                  <a:gd name="T157" fmla="*/ 0 60000 65536"/>
                  <a:gd name="T158" fmla="*/ 0 60000 65536"/>
                  <a:gd name="T159" fmla="*/ 0 60000 65536"/>
                  <a:gd name="T160" fmla="*/ 0 60000 65536"/>
                  <a:gd name="T161" fmla="*/ 0 60000 65536"/>
                  <a:gd name="T162" fmla="*/ 0 60000 65536"/>
                  <a:gd name="T163" fmla="*/ 0 60000 65536"/>
                  <a:gd name="T164" fmla="*/ 0 60000 65536"/>
                  <a:gd name="T165" fmla="*/ 0 60000 65536"/>
                  <a:gd name="T166" fmla="*/ 0 60000 65536"/>
                  <a:gd name="T167" fmla="*/ 0 60000 65536"/>
                  <a:gd name="T168" fmla="*/ 0 w 2736"/>
                  <a:gd name="T169" fmla="*/ 0 h 4405"/>
                  <a:gd name="T170" fmla="*/ 2736 w 2736"/>
                  <a:gd name="T171" fmla="*/ 4405 h 4405"/>
                </a:gdLst>
                <a:ahLst/>
                <a:cxnLst>
                  <a:cxn ang="T112">
                    <a:pos x="T0" y="T1"/>
                  </a:cxn>
                  <a:cxn ang="T113">
                    <a:pos x="T2" y="T3"/>
                  </a:cxn>
                  <a:cxn ang="T114">
                    <a:pos x="T4" y="T5"/>
                  </a:cxn>
                  <a:cxn ang="T115">
                    <a:pos x="T6" y="T7"/>
                  </a:cxn>
                  <a:cxn ang="T116">
                    <a:pos x="T8" y="T9"/>
                  </a:cxn>
                  <a:cxn ang="T117">
                    <a:pos x="T10" y="T11"/>
                  </a:cxn>
                  <a:cxn ang="T118">
                    <a:pos x="T12" y="T13"/>
                  </a:cxn>
                  <a:cxn ang="T119">
                    <a:pos x="T14" y="T15"/>
                  </a:cxn>
                  <a:cxn ang="T120">
                    <a:pos x="T16" y="T17"/>
                  </a:cxn>
                  <a:cxn ang="T121">
                    <a:pos x="T18" y="T19"/>
                  </a:cxn>
                  <a:cxn ang="T122">
                    <a:pos x="T20" y="T21"/>
                  </a:cxn>
                  <a:cxn ang="T123">
                    <a:pos x="T22" y="T23"/>
                  </a:cxn>
                  <a:cxn ang="T124">
                    <a:pos x="T24" y="T25"/>
                  </a:cxn>
                  <a:cxn ang="T125">
                    <a:pos x="T26" y="T27"/>
                  </a:cxn>
                  <a:cxn ang="T126">
                    <a:pos x="T28" y="T29"/>
                  </a:cxn>
                  <a:cxn ang="T127">
                    <a:pos x="T30" y="T31"/>
                  </a:cxn>
                  <a:cxn ang="T128">
                    <a:pos x="T32" y="T33"/>
                  </a:cxn>
                  <a:cxn ang="T129">
                    <a:pos x="T34" y="T35"/>
                  </a:cxn>
                  <a:cxn ang="T130">
                    <a:pos x="T36" y="T37"/>
                  </a:cxn>
                  <a:cxn ang="T131">
                    <a:pos x="T38" y="T39"/>
                  </a:cxn>
                  <a:cxn ang="T132">
                    <a:pos x="T40" y="T41"/>
                  </a:cxn>
                  <a:cxn ang="T133">
                    <a:pos x="T42" y="T43"/>
                  </a:cxn>
                  <a:cxn ang="T134">
                    <a:pos x="T44" y="T45"/>
                  </a:cxn>
                  <a:cxn ang="T135">
                    <a:pos x="T46" y="T47"/>
                  </a:cxn>
                  <a:cxn ang="T136">
                    <a:pos x="T48" y="T49"/>
                  </a:cxn>
                  <a:cxn ang="T137">
                    <a:pos x="T50" y="T51"/>
                  </a:cxn>
                  <a:cxn ang="T138">
                    <a:pos x="T52" y="T53"/>
                  </a:cxn>
                  <a:cxn ang="T139">
                    <a:pos x="T54" y="T55"/>
                  </a:cxn>
                  <a:cxn ang="T140">
                    <a:pos x="T56" y="T57"/>
                  </a:cxn>
                  <a:cxn ang="T141">
                    <a:pos x="T58" y="T59"/>
                  </a:cxn>
                  <a:cxn ang="T142">
                    <a:pos x="T60" y="T61"/>
                  </a:cxn>
                  <a:cxn ang="T143">
                    <a:pos x="T62" y="T63"/>
                  </a:cxn>
                  <a:cxn ang="T144">
                    <a:pos x="T64" y="T65"/>
                  </a:cxn>
                  <a:cxn ang="T145">
                    <a:pos x="T66" y="T67"/>
                  </a:cxn>
                  <a:cxn ang="T146">
                    <a:pos x="T68" y="T69"/>
                  </a:cxn>
                  <a:cxn ang="T147">
                    <a:pos x="T70" y="T71"/>
                  </a:cxn>
                  <a:cxn ang="T148">
                    <a:pos x="T72" y="T73"/>
                  </a:cxn>
                  <a:cxn ang="T149">
                    <a:pos x="T74" y="T75"/>
                  </a:cxn>
                  <a:cxn ang="T150">
                    <a:pos x="T76" y="T77"/>
                  </a:cxn>
                  <a:cxn ang="T151">
                    <a:pos x="T78" y="T79"/>
                  </a:cxn>
                  <a:cxn ang="T152">
                    <a:pos x="T80" y="T81"/>
                  </a:cxn>
                  <a:cxn ang="T153">
                    <a:pos x="T82" y="T83"/>
                  </a:cxn>
                  <a:cxn ang="T154">
                    <a:pos x="T84" y="T85"/>
                  </a:cxn>
                  <a:cxn ang="T155">
                    <a:pos x="T86" y="T87"/>
                  </a:cxn>
                  <a:cxn ang="T156">
                    <a:pos x="T88" y="T89"/>
                  </a:cxn>
                  <a:cxn ang="T157">
                    <a:pos x="T90" y="T91"/>
                  </a:cxn>
                  <a:cxn ang="T158">
                    <a:pos x="T92" y="T93"/>
                  </a:cxn>
                  <a:cxn ang="T159">
                    <a:pos x="T94" y="T95"/>
                  </a:cxn>
                  <a:cxn ang="T160">
                    <a:pos x="T96" y="T97"/>
                  </a:cxn>
                  <a:cxn ang="T161">
                    <a:pos x="T98" y="T99"/>
                  </a:cxn>
                  <a:cxn ang="T162">
                    <a:pos x="T100" y="T101"/>
                  </a:cxn>
                  <a:cxn ang="T163">
                    <a:pos x="T102" y="T103"/>
                  </a:cxn>
                  <a:cxn ang="T164">
                    <a:pos x="T104" y="T105"/>
                  </a:cxn>
                  <a:cxn ang="T165">
                    <a:pos x="T106" y="T107"/>
                  </a:cxn>
                  <a:cxn ang="T166">
                    <a:pos x="T108" y="T109"/>
                  </a:cxn>
                  <a:cxn ang="T167">
                    <a:pos x="T110" y="T111"/>
                  </a:cxn>
                </a:cxnLst>
                <a:rect l="T168" t="T169" r="T170" b="T171"/>
                <a:pathLst>
                  <a:path w="2736" h="4405">
                    <a:moveTo>
                      <a:pt x="144" y="232"/>
                    </a:moveTo>
                    <a:lnTo>
                      <a:pt x="597" y="200"/>
                    </a:lnTo>
                    <a:lnTo>
                      <a:pt x="1008" y="132"/>
                    </a:lnTo>
                    <a:lnTo>
                      <a:pt x="1462" y="45"/>
                    </a:lnTo>
                    <a:lnTo>
                      <a:pt x="1650" y="0"/>
                    </a:lnTo>
                    <a:lnTo>
                      <a:pt x="1794" y="663"/>
                    </a:lnTo>
                    <a:lnTo>
                      <a:pt x="1983" y="1416"/>
                    </a:lnTo>
                    <a:lnTo>
                      <a:pt x="2160" y="2026"/>
                    </a:lnTo>
                    <a:lnTo>
                      <a:pt x="2426" y="3032"/>
                    </a:lnTo>
                    <a:lnTo>
                      <a:pt x="2702" y="3929"/>
                    </a:lnTo>
                    <a:lnTo>
                      <a:pt x="2736" y="4039"/>
                    </a:lnTo>
                    <a:lnTo>
                      <a:pt x="2691" y="4073"/>
                    </a:lnTo>
                    <a:lnTo>
                      <a:pt x="2459" y="4084"/>
                    </a:lnTo>
                    <a:lnTo>
                      <a:pt x="2094" y="4161"/>
                    </a:lnTo>
                    <a:lnTo>
                      <a:pt x="1739" y="4294"/>
                    </a:lnTo>
                    <a:lnTo>
                      <a:pt x="1384" y="4405"/>
                    </a:lnTo>
                    <a:lnTo>
                      <a:pt x="1273" y="4394"/>
                    </a:lnTo>
                    <a:lnTo>
                      <a:pt x="1229" y="4294"/>
                    </a:lnTo>
                    <a:lnTo>
                      <a:pt x="1018" y="3497"/>
                    </a:lnTo>
                    <a:lnTo>
                      <a:pt x="787" y="2711"/>
                    </a:lnTo>
                    <a:lnTo>
                      <a:pt x="621" y="2058"/>
                    </a:lnTo>
                    <a:lnTo>
                      <a:pt x="465" y="1461"/>
                    </a:lnTo>
                    <a:lnTo>
                      <a:pt x="276" y="929"/>
                    </a:lnTo>
                    <a:lnTo>
                      <a:pt x="144" y="576"/>
                    </a:lnTo>
                    <a:lnTo>
                      <a:pt x="0" y="244"/>
                    </a:lnTo>
                    <a:lnTo>
                      <a:pt x="144" y="244"/>
                    </a:lnTo>
                    <a:lnTo>
                      <a:pt x="232" y="587"/>
                    </a:lnTo>
                    <a:lnTo>
                      <a:pt x="376" y="1008"/>
                    </a:lnTo>
                    <a:lnTo>
                      <a:pt x="542" y="1471"/>
                    </a:lnTo>
                    <a:lnTo>
                      <a:pt x="765" y="2347"/>
                    </a:lnTo>
                    <a:lnTo>
                      <a:pt x="963" y="3055"/>
                    </a:lnTo>
                    <a:lnTo>
                      <a:pt x="1097" y="3463"/>
                    </a:lnTo>
                    <a:lnTo>
                      <a:pt x="1174" y="3752"/>
                    </a:lnTo>
                    <a:lnTo>
                      <a:pt x="1297" y="4105"/>
                    </a:lnTo>
                    <a:lnTo>
                      <a:pt x="1384" y="4294"/>
                    </a:lnTo>
                    <a:lnTo>
                      <a:pt x="1429" y="4305"/>
                    </a:lnTo>
                    <a:lnTo>
                      <a:pt x="1639" y="4284"/>
                    </a:lnTo>
                    <a:lnTo>
                      <a:pt x="1971" y="4139"/>
                    </a:lnTo>
                    <a:lnTo>
                      <a:pt x="2315" y="4029"/>
                    </a:lnTo>
                    <a:lnTo>
                      <a:pt x="2570" y="3952"/>
                    </a:lnTo>
                    <a:lnTo>
                      <a:pt x="2591" y="3897"/>
                    </a:lnTo>
                    <a:lnTo>
                      <a:pt x="2525" y="3618"/>
                    </a:lnTo>
                    <a:lnTo>
                      <a:pt x="2360" y="3044"/>
                    </a:lnTo>
                    <a:lnTo>
                      <a:pt x="2181" y="2413"/>
                    </a:lnTo>
                    <a:lnTo>
                      <a:pt x="2005" y="1760"/>
                    </a:lnTo>
                    <a:lnTo>
                      <a:pt x="1873" y="1261"/>
                    </a:lnTo>
                    <a:lnTo>
                      <a:pt x="1794" y="908"/>
                    </a:lnTo>
                    <a:lnTo>
                      <a:pt x="1639" y="310"/>
                    </a:lnTo>
                    <a:lnTo>
                      <a:pt x="1594" y="166"/>
                    </a:lnTo>
                    <a:lnTo>
                      <a:pt x="1507" y="155"/>
                    </a:lnTo>
                    <a:lnTo>
                      <a:pt x="1329" y="155"/>
                    </a:lnTo>
                    <a:lnTo>
                      <a:pt x="1063" y="189"/>
                    </a:lnTo>
                    <a:lnTo>
                      <a:pt x="687" y="244"/>
                    </a:lnTo>
                    <a:lnTo>
                      <a:pt x="400" y="287"/>
                    </a:lnTo>
                    <a:lnTo>
                      <a:pt x="177" y="310"/>
                    </a:lnTo>
                    <a:lnTo>
                      <a:pt x="144" y="232"/>
                    </a:lnTo>
                    <a:close/>
                  </a:path>
                </a:pathLst>
              </a:cu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83316" name="Freeform 10"/>
              <p:cNvSpPr>
                <a:spLocks/>
              </p:cNvSpPr>
              <p:nvPr/>
            </p:nvSpPr>
            <p:spPr bwMode="auto">
              <a:xfrm>
                <a:off x="3056" y="2086"/>
                <a:ext cx="287" cy="302"/>
              </a:xfrm>
              <a:custGeom>
                <a:avLst/>
                <a:gdLst>
                  <a:gd name="T0" fmla="*/ 1 w 574"/>
                  <a:gd name="T1" fmla="*/ 1 h 603"/>
                  <a:gd name="T2" fmla="*/ 1 w 574"/>
                  <a:gd name="T3" fmla="*/ 1 h 603"/>
                  <a:gd name="T4" fmla="*/ 1 w 574"/>
                  <a:gd name="T5" fmla="*/ 0 h 603"/>
                  <a:gd name="T6" fmla="*/ 0 w 574"/>
                  <a:gd name="T7" fmla="*/ 1 h 603"/>
                  <a:gd name="T8" fmla="*/ 0 w 574"/>
                  <a:gd name="T9" fmla="*/ 1 h 603"/>
                  <a:gd name="T10" fmla="*/ 1 w 574"/>
                  <a:gd name="T11" fmla="*/ 1 h 603"/>
                  <a:gd name="T12" fmla="*/ 1 w 574"/>
                  <a:gd name="T13" fmla="*/ 1 h 603"/>
                  <a:gd name="T14" fmla="*/ 1 w 574"/>
                  <a:gd name="T15" fmla="*/ 1 h 603"/>
                  <a:gd name="T16" fmla="*/ 0 60000 65536"/>
                  <a:gd name="T17" fmla="*/ 0 60000 65536"/>
                  <a:gd name="T18" fmla="*/ 0 60000 65536"/>
                  <a:gd name="T19" fmla="*/ 0 60000 65536"/>
                  <a:gd name="T20" fmla="*/ 0 60000 65536"/>
                  <a:gd name="T21" fmla="*/ 0 60000 65536"/>
                  <a:gd name="T22" fmla="*/ 0 60000 65536"/>
                  <a:gd name="T23" fmla="*/ 0 60000 65536"/>
                  <a:gd name="T24" fmla="*/ 0 w 574"/>
                  <a:gd name="T25" fmla="*/ 0 h 603"/>
                  <a:gd name="T26" fmla="*/ 574 w 574"/>
                  <a:gd name="T27" fmla="*/ 603 h 603"/>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574" h="603">
                    <a:moveTo>
                      <a:pt x="574" y="558"/>
                    </a:moveTo>
                    <a:lnTo>
                      <a:pt x="266" y="234"/>
                    </a:lnTo>
                    <a:lnTo>
                      <a:pt x="55" y="0"/>
                    </a:lnTo>
                    <a:lnTo>
                      <a:pt x="0" y="11"/>
                    </a:lnTo>
                    <a:lnTo>
                      <a:pt x="0" y="55"/>
                    </a:lnTo>
                    <a:lnTo>
                      <a:pt x="266" y="312"/>
                    </a:lnTo>
                    <a:lnTo>
                      <a:pt x="498" y="603"/>
                    </a:lnTo>
                    <a:lnTo>
                      <a:pt x="574" y="558"/>
                    </a:lnTo>
                    <a:close/>
                  </a:path>
                </a:pathLst>
              </a:cu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83317" name="Freeform 11"/>
              <p:cNvSpPr>
                <a:spLocks/>
              </p:cNvSpPr>
              <p:nvPr/>
            </p:nvSpPr>
            <p:spPr bwMode="auto">
              <a:xfrm>
                <a:off x="3088" y="2241"/>
                <a:ext cx="255" cy="248"/>
              </a:xfrm>
              <a:custGeom>
                <a:avLst/>
                <a:gdLst>
                  <a:gd name="T0" fmla="*/ 1 w 510"/>
                  <a:gd name="T1" fmla="*/ 0 h 498"/>
                  <a:gd name="T2" fmla="*/ 1 w 510"/>
                  <a:gd name="T3" fmla="*/ 0 h 498"/>
                  <a:gd name="T4" fmla="*/ 1 w 510"/>
                  <a:gd name="T5" fmla="*/ 0 h 498"/>
                  <a:gd name="T6" fmla="*/ 0 w 510"/>
                  <a:gd name="T7" fmla="*/ 0 h 498"/>
                  <a:gd name="T8" fmla="*/ 1 w 510"/>
                  <a:gd name="T9" fmla="*/ 0 h 498"/>
                  <a:gd name="T10" fmla="*/ 1 w 510"/>
                  <a:gd name="T11" fmla="*/ 0 h 498"/>
                  <a:gd name="T12" fmla="*/ 0 60000 65536"/>
                  <a:gd name="T13" fmla="*/ 0 60000 65536"/>
                  <a:gd name="T14" fmla="*/ 0 60000 65536"/>
                  <a:gd name="T15" fmla="*/ 0 60000 65536"/>
                  <a:gd name="T16" fmla="*/ 0 60000 65536"/>
                  <a:gd name="T17" fmla="*/ 0 60000 65536"/>
                  <a:gd name="T18" fmla="*/ 0 w 510"/>
                  <a:gd name="T19" fmla="*/ 0 h 498"/>
                  <a:gd name="T20" fmla="*/ 510 w 510"/>
                  <a:gd name="T21" fmla="*/ 498 h 498"/>
                </a:gdLst>
                <a:ahLst/>
                <a:cxnLst>
                  <a:cxn ang="T12">
                    <a:pos x="T0" y="T1"/>
                  </a:cxn>
                  <a:cxn ang="T13">
                    <a:pos x="T2" y="T3"/>
                  </a:cxn>
                  <a:cxn ang="T14">
                    <a:pos x="T4" y="T5"/>
                  </a:cxn>
                  <a:cxn ang="T15">
                    <a:pos x="T6" y="T7"/>
                  </a:cxn>
                  <a:cxn ang="T16">
                    <a:pos x="T8" y="T9"/>
                  </a:cxn>
                  <a:cxn ang="T17">
                    <a:pos x="T10" y="T11"/>
                  </a:cxn>
                </a:cxnLst>
                <a:rect l="T18" t="T19" r="T20" b="T21"/>
                <a:pathLst>
                  <a:path w="510" h="498">
                    <a:moveTo>
                      <a:pt x="510" y="498"/>
                    </a:moveTo>
                    <a:lnTo>
                      <a:pt x="79" y="0"/>
                    </a:lnTo>
                    <a:lnTo>
                      <a:pt x="11" y="0"/>
                    </a:lnTo>
                    <a:lnTo>
                      <a:pt x="0" y="68"/>
                    </a:lnTo>
                    <a:lnTo>
                      <a:pt x="234" y="266"/>
                    </a:lnTo>
                    <a:lnTo>
                      <a:pt x="510" y="498"/>
                    </a:lnTo>
                    <a:close/>
                  </a:path>
                </a:pathLst>
              </a:cu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83318" name="Freeform 12"/>
              <p:cNvSpPr>
                <a:spLocks/>
              </p:cNvSpPr>
              <p:nvPr/>
            </p:nvSpPr>
            <p:spPr bwMode="auto">
              <a:xfrm>
                <a:off x="3348" y="3121"/>
                <a:ext cx="310" cy="338"/>
              </a:xfrm>
              <a:custGeom>
                <a:avLst/>
                <a:gdLst>
                  <a:gd name="T0" fmla="*/ 0 w 621"/>
                  <a:gd name="T1" fmla="*/ 0 h 675"/>
                  <a:gd name="T2" fmla="*/ 0 w 621"/>
                  <a:gd name="T3" fmla="*/ 1 h 675"/>
                  <a:gd name="T4" fmla="*/ 0 w 621"/>
                  <a:gd name="T5" fmla="*/ 1 h 675"/>
                  <a:gd name="T6" fmla="*/ 0 w 621"/>
                  <a:gd name="T7" fmla="*/ 1 h 675"/>
                  <a:gd name="T8" fmla="*/ 0 w 621"/>
                  <a:gd name="T9" fmla="*/ 1 h 675"/>
                  <a:gd name="T10" fmla="*/ 0 w 621"/>
                  <a:gd name="T11" fmla="*/ 1 h 675"/>
                  <a:gd name="T12" fmla="*/ 0 w 621"/>
                  <a:gd name="T13" fmla="*/ 1 h 675"/>
                  <a:gd name="T14" fmla="*/ 0 w 621"/>
                  <a:gd name="T15" fmla="*/ 0 h 675"/>
                  <a:gd name="T16" fmla="*/ 0 60000 65536"/>
                  <a:gd name="T17" fmla="*/ 0 60000 65536"/>
                  <a:gd name="T18" fmla="*/ 0 60000 65536"/>
                  <a:gd name="T19" fmla="*/ 0 60000 65536"/>
                  <a:gd name="T20" fmla="*/ 0 60000 65536"/>
                  <a:gd name="T21" fmla="*/ 0 60000 65536"/>
                  <a:gd name="T22" fmla="*/ 0 60000 65536"/>
                  <a:gd name="T23" fmla="*/ 0 60000 65536"/>
                  <a:gd name="T24" fmla="*/ 0 w 621"/>
                  <a:gd name="T25" fmla="*/ 0 h 675"/>
                  <a:gd name="T26" fmla="*/ 621 w 621"/>
                  <a:gd name="T27" fmla="*/ 675 h 675"/>
                </a:gdLst>
                <a:ahLst/>
                <a:cxnLst>
                  <a:cxn ang="T16">
                    <a:pos x="T0" y="T1"/>
                  </a:cxn>
                  <a:cxn ang="T17">
                    <a:pos x="T2" y="T3"/>
                  </a:cxn>
                  <a:cxn ang="T18">
                    <a:pos x="T4" y="T5"/>
                  </a:cxn>
                  <a:cxn ang="T19">
                    <a:pos x="T6" y="T7"/>
                  </a:cxn>
                  <a:cxn ang="T20">
                    <a:pos x="T8" y="T9"/>
                  </a:cxn>
                  <a:cxn ang="T21">
                    <a:pos x="T10" y="T11"/>
                  </a:cxn>
                  <a:cxn ang="T22">
                    <a:pos x="T12" y="T13"/>
                  </a:cxn>
                  <a:cxn ang="T23">
                    <a:pos x="T14" y="T15"/>
                  </a:cxn>
                </a:cxnLst>
                <a:rect l="T24" t="T25" r="T26" b="T27"/>
                <a:pathLst>
                  <a:path w="621" h="675">
                    <a:moveTo>
                      <a:pt x="45" y="0"/>
                    </a:moveTo>
                    <a:lnTo>
                      <a:pt x="532" y="478"/>
                    </a:lnTo>
                    <a:lnTo>
                      <a:pt x="621" y="620"/>
                    </a:lnTo>
                    <a:lnTo>
                      <a:pt x="576" y="675"/>
                    </a:lnTo>
                    <a:lnTo>
                      <a:pt x="510" y="643"/>
                    </a:lnTo>
                    <a:lnTo>
                      <a:pt x="211" y="267"/>
                    </a:lnTo>
                    <a:lnTo>
                      <a:pt x="0" y="12"/>
                    </a:lnTo>
                    <a:lnTo>
                      <a:pt x="45" y="0"/>
                    </a:lnTo>
                    <a:close/>
                  </a:path>
                </a:pathLst>
              </a:cu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83319" name="Freeform 13"/>
              <p:cNvSpPr>
                <a:spLocks/>
              </p:cNvSpPr>
              <p:nvPr/>
            </p:nvSpPr>
            <p:spPr bwMode="auto">
              <a:xfrm>
                <a:off x="3354" y="3294"/>
                <a:ext cx="232" cy="286"/>
              </a:xfrm>
              <a:custGeom>
                <a:avLst/>
                <a:gdLst>
                  <a:gd name="T0" fmla="*/ 1 w 463"/>
                  <a:gd name="T1" fmla="*/ 1 h 572"/>
                  <a:gd name="T2" fmla="*/ 1 w 463"/>
                  <a:gd name="T3" fmla="*/ 1 h 572"/>
                  <a:gd name="T4" fmla="*/ 1 w 463"/>
                  <a:gd name="T5" fmla="*/ 0 h 572"/>
                  <a:gd name="T6" fmla="*/ 0 w 463"/>
                  <a:gd name="T7" fmla="*/ 1 h 572"/>
                  <a:gd name="T8" fmla="*/ 1 w 463"/>
                  <a:gd name="T9" fmla="*/ 1 h 572"/>
                  <a:gd name="T10" fmla="*/ 1 w 463"/>
                  <a:gd name="T11" fmla="*/ 1 h 572"/>
                  <a:gd name="T12" fmla="*/ 1 w 463"/>
                  <a:gd name="T13" fmla="*/ 1 h 572"/>
                  <a:gd name="T14" fmla="*/ 1 w 463"/>
                  <a:gd name="T15" fmla="*/ 1 h 572"/>
                  <a:gd name="T16" fmla="*/ 1 w 463"/>
                  <a:gd name="T17" fmla="*/ 1 h 572"/>
                  <a:gd name="T18" fmla="*/ 0 60000 65536"/>
                  <a:gd name="T19" fmla="*/ 0 60000 65536"/>
                  <a:gd name="T20" fmla="*/ 0 60000 65536"/>
                  <a:gd name="T21" fmla="*/ 0 60000 65536"/>
                  <a:gd name="T22" fmla="*/ 0 60000 65536"/>
                  <a:gd name="T23" fmla="*/ 0 60000 65536"/>
                  <a:gd name="T24" fmla="*/ 0 60000 65536"/>
                  <a:gd name="T25" fmla="*/ 0 60000 65536"/>
                  <a:gd name="T26" fmla="*/ 0 60000 65536"/>
                  <a:gd name="T27" fmla="*/ 0 w 463"/>
                  <a:gd name="T28" fmla="*/ 0 h 572"/>
                  <a:gd name="T29" fmla="*/ 463 w 463"/>
                  <a:gd name="T30" fmla="*/ 572 h 572"/>
                </a:gdLst>
                <a:ahLst/>
                <a:cxnLst>
                  <a:cxn ang="T18">
                    <a:pos x="T0" y="T1"/>
                  </a:cxn>
                  <a:cxn ang="T19">
                    <a:pos x="T2" y="T3"/>
                  </a:cxn>
                  <a:cxn ang="T20">
                    <a:pos x="T4" y="T5"/>
                  </a:cxn>
                  <a:cxn ang="T21">
                    <a:pos x="T6" y="T7"/>
                  </a:cxn>
                  <a:cxn ang="T22">
                    <a:pos x="T8" y="T9"/>
                  </a:cxn>
                  <a:cxn ang="T23">
                    <a:pos x="T10" y="T11"/>
                  </a:cxn>
                  <a:cxn ang="T24">
                    <a:pos x="T12" y="T13"/>
                  </a:cxn>
                  <a:cxn ang="T25">
                    <a:pos x="T14" y="T15"/>
                  </a:cxn>
                  <a:cxn ang="T26">
                    <a:pos x="T16" y="T17"/>
                  </a:cxn>
                </a:cxnLst>
                <a:rect l="T27" t="T28" r="T29" b="T30"/>
                <a:pathLst>
                  <a:path w="463" h="572">
                    <a:moveTo>
                      <a:pt x="419" y="417"/>
                    </a:moveTo>
                    <a:lnTo>
                      <a:pt x="242" y="185"/>
                    </a:lnTo>
                    <a:lnTo>
                      <a:pt x="55" y="0"/>
                    </a:lnTo>
                    <a:lnTo>
                      <a:pt x="0" y="21"/>
                    </a:lnTo>
                    <a:lnTo>
                      <a:pt x="33" y="119"/>
                    </a:lnTo>
                    <a:lnTo>
                      <a:pt x="253" y="306"/>
                    </a:lnTo>
                    <a:lnTo>
                      <a:pt x="429" y="572"/>
                    </a:lnTo>
                    <a:lnTo>
                      <a:pt x="463" y="517"/>
                    </a:lnTo>
                    <a:lnTo>
                      <a:pt x="419" y="417"/>
                    </a:lnTo>
                    <a:close/>
                  </a:path>
                </a:pathLst>
              </a:custGeom>
              <a:solidFill>
                <a:srgbClr val="0000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183305" name="Group 14"/>
            <p:cNvGrpSpPr>
              <a:grpSpLocks/>
            </p:cNvGrpSpPr>
            <p:nvPr/>
          </p:nvGrpSpPr>
          <p:grpSpPr bwMode="auto">
            <a:xfrm>
              <a:off x="4251" y="1732"/>
              <a:ext cx="885" cy="2201"/>
              <a:chOff x="4251" y="1732"/>
              <a:chExt cx="885" cy="2201"/>
            </a:xfrm>
          </p:grpSpPr>
          <p:sp>
            <p:nvSpPr>
              <p:cNvPr id="183306" name="Freeform 15"/>
              <p:cNvSpPr>
                <a:spLocks/>
              </p:cNvSpPr>
              <p:nvPr/>
            </p:nvSpPr>
            <p:spPr bwMode="auto">
              <a:xfrm>
                <a:off x="4472" y="1843"/>
                <a:ext cx="511" cy="496"/>
              </a:xfrm>
              <a:custGeom>
                <a:avLst/>
                <a:gdLst>
                  <a:gd name="T0" fmla="*/ 1 w 1022"/>
                  <a:gd name="T1" fmla="*/ 1 h 992"/>
                  <a:gd name="T2" fmla="*/ 1 w 1022"/>
                  <a:gd name="T3" fmla="*/ 1 h 992"/>
                  <a:gd name="T4" fmla="*/ 1 w 1022"/>
                  <a:gd name="T5" fmla="*/ 1 h 992"/>
                  <a:gd name="T6" fmla="*/ 1 w 1022"/>
                  <a:gd name="T7" fmla="*/ 1 h 992"/>
                  <a:gd name="T8" fmla="*/ 1 w 1022"/>
                  <a:gd name="T9" fmla="*/ 1 h 992"/>
                  <a:gd name="T10" fmla="*/ 1 w 1022"/>
                  <a:gd name="T11" fmla="*/ 0 h 992"/>
                  <a:gd name="T12" fmla="*/ 1 w 1022"/>
                  <a:gd name="T13" fmla="*/ 1 h 992"/>
                  <a:gd name="T14" fmla="*/ 1 w 1022"/>
                  <a:gd name="T15" fmla="*/ 1 h 992"/>
                  <a:gd name="T16" fmla="*/ 1 w 1022"/>
                  <a:gd name="T17" fmla="*/ 1 h 992"/>
                  <a:gd name="T18" fmla="*/ 1 w 1022"/>
                  <a:gd name="T19" fmla="*/ 1 h 992"/>
                  <a:gd name="T20" fmla="*/ 1 w 1022"/>
                  <a:gd name="T21" fmla="*/ 1 h 992"/>
                  <a:gd name="T22" fmla="*/ 1 w 1022"/>
                  <a:gd name="T23" fmla="*/ 1 h 992"/>
                  <a:gd name="T24" fmla="*/ 1 w 1022"/>
                  <a:gd name="T25" fmla="*/ 1 h 992"/>
                  <a:gd name="T26" fmla="*/ 1 w 1022"/>
                  <a:gd name="T27" fmla="*/ 1 h 992"/>
                  <a:gd name="T28" fmla="*/ 1 w 1022"/>
                  <a:gd name="T29" fmla="*/ 1 h 992"/>
                  <a:gd name="T30" fmla="*/ 1 w 1022"/>
                  <a:gd name="T31" fmla="*/ 1 h 992"/>
                  <a:gd name="T32" fmla="*/ 1 w 1022"/>
                  <a:gd name="T33" fmla="*/ 1 h 992"/>
                  <a:gd name="T34" fmla="*/ 1 w 1022"/>
                  <a:gd name="T35" fmla="*/ 1 h 992"/>
                  <a:gd name="T36" fmla="*/ 1 w 1022"/>
                  <a:gd name="T37" fmla="*/ 1 h 992"/>
                  <a:gd name="T38" fmla="*/ 1 w 1022"/>
                  <a:gd name="T39" fmla="*/ 1 h 992"/>
                  <a:gd name="T40" fmla="*/ 0 w 1022"/>
                  <a:gd name="T41" fmla="*/ 1 h 992"/>
                  <a:gd name="T42" fmla="*/ 1 w 1022"/>
                  <a:gd name="T43" fmla="*/ 1 h 992"/>
                  <a:gd name="T44" fmla="*/ 1 w 1022"/>
                  <a:gd name="T45" fmla="*/ 1 h 992"/>
                  <a:gd name="T46" fmla="*/ 1 w 1022"/>
                  <a:gd name="T47" fmla="*/ 1 h 992"/>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w 1022"/>
                  <a:gd name="T73" fmla="*/ 0 h 992"/>
                  <a:gd name="T74" fmla="*/ 1022 w 1022"/>
                  <a:gd name="T75" fmla="*/ 992 h 992"/>
                </a:gdLst>
                <a:ahLst/>
                <a:cxnLst>
                  <a:cxn ang="T48">
                    <a:pos x="T0" y="T1"/>
                  </a:cxn>
                  <a:cxn ang="T49">
                    <a:pos x="T2" y="T3"/>
                  </a:cxn>
                  <a:cxn ang="T50">
                    <a:pos x="T4" y="T5"/>
                  </a:cxn>
                  <a:cxn ang="T51">
                    <a:pos x="T6" y="T7"/>
                  </a:cxn>
                  <a:cxn ang="T52">
                    <a:pos x="T8" y="T9"/>
                  </a:cxn>
                  <a:cxn ang="T53">
                    <a:pos x="T10" y="T11"/>
                  </a:cxn>
                  <a:cxn ang="T54">
                    <a:pos x="T12" y="T13"/>
                  </a:cxn>
                  <a:cxn ang="T55">
                    <a:pos x="T14" y="T15"/>
                  </a:cxn>
                  <a:cxn ang="T56">
                    <a:pos x="T16" y="T17"/>
                  </a:cxn>
                  <a:cxn ang="T57">
                    <a:pos x="T18" y="T19"/>
                  </a:cxn>
                  <a:cxn ang="T58">
                    <a:pos x="T20" y="T21"/>
                  </a:cxn>
                  <a:cxn ang="T59">
                    <a:pos x="T22" y="T23"/>
                  </a:cxn>
                  <a:cxn ang="T60">
                    <a:pos x="T24" y="T25"/>
                  </a:cxn>
                  <a:cxn ang="T61">
                    <a:pos x="T26" y="T27"/>
                  </a:cxn>
                  <a:cxn ang="T62">
                    <a:pos x="T28" y="T29"/>
                  </a:cxn>
                  <a:cxn ang="T63">
                    <a:pos x="T30" y="T31"/>
                  </a:cxn>
                  <a:cxn ang="T64">
                    <a:pos x="T32" y="T33"/>
                  </a:cxn>
                  <a:cxn ang="T65">
                    <a:pos x="T34" y="T35"/>
                  </a:cxn>
                  <a:cxn ang="T66">
                    <a:pos x="T36" y="T37"/>
                  </a:cxn>
                  <a:cxn ang="T67">
                    <a:pos x="T38" y="T39"/>
                  </a:cxn>
                  <a:cxn ang="T68">
                    <a:pos x="T40" y="T41"/>
                  </a:cxn>
                  <a:cxn ang="T69">
                    <a:pos x="T42" y="T43"/>
                  </a:cxn>
                  <a:cxn ang="T70">
                    <a:pos x="T44" y="T45"/>
                  </a:cxn>
                  <a:cxn ang="T71">
                    <a:pos x="T46" y="T47"/>
                  </a:cxn>
                </a:cxnLst>
                <a:rect l="T72" t="T73" r="T74" b="T75"/>
                <a:pathLst>
                  <a:path w="1022" h="992">
                    <a:moveTo>
                      <a:pt x="312" y="419"/>
                    </a:moveTo>
                    <a:lnTo>
                      <a:pt x="402" y="287"/>
                    </a:lnTo>
                    <a:lnTo>
                      <a:pt x="501" y="187"/>
                    </a:lnTo>
                    <a:lnTo>
                      <a:pt x="601" y="66"/>
                    </a:lnTo>
                    <a:lnTo>
                      <a:pt x="723" y="11"/>
                    </a:lnTo>
                    <a:lnTo>
                      <a:pt x="822" y="0"/>
                    </a:lnTo>
                    <a:lnTo>
                      <a:pt x="922" y="34"/>
                    </a:lnTo>
                    <a:lnTo>
                      <a:pt x="979" y="111"/>
                    </a:lnTo>
                    <a:lnTo>
                      <a:pt x="1022" y="253"/>
                    </a:lnTo>
                    <a:lnTo>
                      <a:pt x="1012" y="408"/>
                    </a:lnTo>
                    <a:lnTo>
                      <a:pt x="967" y="540"/>
                    </a:lnTo>
                    <a:lnTo>
                      <a:pt x="856" y="694"/>
                    </a:lnTo>
                    <a:lnTo>
                      <a:pt x="735" y="804"/>
                    </a:lnTo>
                    <a:lnTo>
                      <a:pt x="601" y="904"/>
                    </a:lnTo>
                    <a:lnTo>
                      <a:pt x="457" y="970"/>
                    </a:lnTo>
                    <a:lnTo>
                      <a:pt x="334" y="992"/>
                    </a:lnTo>
                    <a:lnTo>
                      <a:pt x="279" y="958"/>
                    </a:lnTo>
                    <a:lnTo>
                      <a:pt x="234" y="826"/>
                    </a:lnTo>
                    <a:lnTo>
                      <a:pt x="246" y="649"/>
                    </a:lnTo>
                    <a:lnTo>
                      <a:pt x="34" y="662"/>
                    </a:lnTo>
                    <a:lnTo>
                      <a:pt x="0" y="628"/>
                    </a:lnTo>
                    <a:lnTo>
                      <a:pt x="34" y="562"/>
                    </a:lnTo>
                    <a:lnTo>
                      <a:pt x="257" y="551"/>
                    </a:lnTo>
                    <a:lnTo>
                      <a:pt x="312" y="419"/>
                    </a:lnTo>
                    <a:close/>
                  </a:path>
                </a:pathLst>
              </a:custGeom>
              <a:solidFill>
                <a:srgbClr val="FF66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83307" name="Freeform 16"/>
              <p:cNvSpPr>
                <a:spLocks/>
              </p:cNvSpPr>
              <p:nvPr/>
            </p:nvSpPr>
            <p:spPr bwMode="auto">
              <a:xfrm>
                <a:off x="4447" y="2367"/>
                <a:ext cx="353" cy="732"/>
              </a:xfrm>
              <a:custGeom>
                <a:avLst/>
                <a:gdLst>
                  <a:gd name="T0" fmla="*/ 0 w 707"/>
                  <a:gd name="T1" fmla="*/ 1 h 1462"/>
                  <a:gd name="T2" fmla="*/ 0 w 707"/>
                  <a:gd name="T3" fmla="*/ 1 h 1462"/>
                  <a:gd name="T4" fmla="*/ 0 w 707"/>
                  <a:gd name="T5" fmla="*/ 0 h 1462"/>
                  <a:gd name="T6" fmla="*/ 0 w 707"/>
                  <a:gd name="T7" fmla="*/ 1 h 1462"/>
                  <a:gd name="T8" fmla="*/ 0 w 707"/>
                  <a:gd name="T9" fmla="*/ 1 h 1462"/>
                  <a:gd name="T10" fmla="*/ 0 w 707"/>
                  <a:gd name="T11" fmla="*/ 1 h 1462"/>
                  <a:gd name="T12" fmla="*/ 0 w 707"/>
                  <a:gd name="T13" fmla="*/ 1 h 1462"/>
                  <a:gd name="T14" fmla="*/ 0 w 707"/>
                  <a:gd name="T15" fmla="*/ 1 h 1462"/>
                  <a:gd name="T16" fmla="*/ 0 w 707"/>
                  <a:gd name="T17" fmla="*/ 1 h 1462"/>
                  <a:gd name="T18" fmla="*/ 0 w 707"/>
                  <a:gd name="T19" fmla="*/ 1 h 1462"/>
                  <a:gd name="T20" fmla="*/ 0 w 707"/>
                  <a:gd name="T21" fmla="*/ 1 h 1462"/>
                  <a:gd name="T22" fmla="*/ 0 w 707"/>
                  <a:gd name="T23" fmla="*/ 1 h 1462"/>
                  <a:gd name="T24" fmla="*/ 0 w 707"/>
                  <a:gd name="T25" fmla="*/ 1 h 1462"/>
                  <a:gd name="T26" fmla="*/ 0 w 707"/>
                  <a:gd name="T27" fmla="*/ 1 h 1462"/>
                  <a:gd name="T28" fmla="*/ 0 w 707"/>
                  <a:gd name="T29" fmla="*/ 1 h 1462"/>
                  <a:gd name="T30" fmla="*/ 0 w 707"/>
                  <a:gd name="T31" fmla="*/ 1 h 1462"/>
                  <a:gd name="T32" fmla="*/ 0 w 707"/>
                  <a:gd name="T33" fmla="*/ 1 h 1462"/>
                  <a:gd name="T34" fmla="*/ 0 w 707"/>
                  <a:gd name="T35" fmla="*/ 1 h 1462"/>
                  <a:gd name="T36" fmla="*/ 0 w 707"/>
                  <a:gd name="T37" fmla="*/ 1 h 1462"/>
                  <a:gd name="T38" fmla="*/ 0 w 707"/>
                  <a:gd name="T39" fmla="*/ 1 h 1462"/>
                  <a:gd name="T40" fmla="*/ 0 w 707"/>
                  <a:gd name="T41" fmla="*/ 1 h 1462"/>
                  <a:gd name="T42" fmla="*/ 0 w 707"/>
                  <a:gd name="T43" fmla="*/ 1 h 1462"/>
                  <a:gd name="T44" fmla="*/ 0 w 707"/>
                  <a:gd name="T45" fmla="*/ 1 h 1462"/>
                  <a:gd name="T46" fmla="*/ 0 w 707"/>
                  <a:gd name="T47" fmla="*/ 1 h 1462"/>
                  <a:gd name="T48" fmla="*/ 0 w 707"/>
                  <a:gd name="T49" fmla="*/ 1 h 1462"/>
                  <a:gd name="T50" fmla="*/ 0 w 707"/>
                  <a:gd name="T51" fmla="*/ 1 h 1462"/>
                  <a:gd name="T52" fmla="*/ 0 w 707"/>
                  <a:gd name="T53" fmla="*/ 1 h 1462"/>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w 707"/>
                  <a:gd name="T82" fmla="*/ 0 h 1462"/>
                  <a:gd name="T83" fmla="*/ 707 w 707"/>
                  <a:gd name="T84" fmla="*/ 1462 h 1462"/>
                </a:gdLst>
                <a:ahLst/>
                <a:cxnLst>
                  <a:cxn ang="T54">
                    <a:pos x="T0" y="T1"/>
                  </a:cxn>
                  <a:cxn ang="T55">
                    <a:pos x="T2" y="T3"/>
                  </a:cxn>
                  <a:cxn ang="T56">
                    <a:pos x="T4" y="T5"/>
                  </a:cxn>
                  <a:cxn ang="T57">
                    <a:pos x="T6" y="T7"/>
                  </a:cxn>
                  <a:cxn ang="T58">
                    <a:pos x="T8" y="T9"/>
                  </a:cxn>
                  <a:cxn ang="T59">
                    <a:pos x="T10" y="T11"/>
                  </a:cxn>
                  <a:cxn ang="T60">
                    <a:pos x="T12" y="T13"/>
                  </a:cxn>
                  <a:cxn ang="T61">
                    <a:pos x="T14" y="T15"/>
                  </a:cxn>
                  <a:cxn ang="T62">
                    <a:pos x="T16" y="T17"/>
                  </a:cxn>
                  <a:cxn ang="T63">
                    <a:pos x="T18" y="T19"/>
                  </a:cxn>
                  <a:cxn ang="T64">
                    <a:pos x="T20" y="T21"/>
                  </a:cxn>
                  <a:cxn ang="T65">
                    <a:pos x="T22" y="T23"/>
                  </a:cxn>
                  <a:cxn ang="T66">
                    <a:pos x="T24" y="T25"/>
                  </a:cxn>
                  <a:cxn ang="T67">
                    <a:pos x="T26" y="T27"/>
                  </a:cxn>
                  <a:cxn ang="T68">
                    <a:pos x="T28" y="T29"/>
                  </a:cxn>
                  <a:cxn ang="T69">
                    <a:pos x="T30" y="T31"/>
                  </a:cxn>
                  <a:cxn ang="T70">
                    <a:pos x="T32" y="T33"/>
                  </a:cxn>
                  <a:cxn ang="T71">
                    <a:pos x="T34" y="T35"/>
                  </a:cxn>
                  <a:cxn ang="T72">
                    <a:pos x="T36" y="T37"/>
                  </a:cxn>
                  <a:cxn ang="T73">
                    <a:pos x="T38" y="T39"/>
                  </a:cxn>
                  <a:cxn ang="T74">
                    <a:pos x="T40" y="T41"/>
                  </a:cxn>
                  <a:cxn ang="T75">
                    <a:pos x="T42" y="T43"/>
                  </a:cxn>
                  <a:cxn ang="T76">
                    <a:pos x="T44" y="T45"/>
                  </a:cxn>
                  <a:cxn ang="T77">
                    <a:pos x="T46" y="T47"/>
                  </a:cxn>
                  <a:cxn ang="T78">
                    <a:pos x="T48" y="T49"/>
                  </a:cxn>
                  <a:cxn ang="T79">
                    <a:pos x="T50" y="T51"/>
                  </a:cxn>
                  <a:cxn ang="T80">
                    <a:pos x="T52" y="T53"/>
                  </a:cxn>
                </a:cxnLst>
                <a:rect l="T81" t="T82" r="T83" b="T84"/>
                <a:pathLst>
                  <a:path w="707" h="1462">
                    <a:moveTo>
                      <a:pt x="198" y="121"/>
                    </a:moveTo>
                    <a:lnTo>
                      <a:pt x="298" y="34"/>
                    </a:lnTo>
                    <a:lnTo>
                      <a:pt x="453" y="0"/>
                    </a:lnTo>
                    <a:lnTo>
                      <a:pt x="585" y="21"/>
                    </a:lnTo>
                    <a:lnTo>
                      <a:pt x="685" y="110"/>
                    </a:lnTo>
                    <a:lnTo>
                      <a:pt x="707" y="176"/>
                    </a:lnTo>
                    <a:lnTo>
                      <a:pt x="707" y="265"/>
                    </a:lnTo>
                    <a:lnTo>
                      <a:pt x="662" y="344"/>
                    </a:lnTo>
                    <a:lnTo>
                      <a:pt x="585" y="476"/>
                    </a:lnTo>
                    <a:lnTo>
                      <a:pt x="551" y="631"/>
                    </a:lnTo>
                    <a:lnTo>
                      <a:pt x="541" y="765"/>
                    </a:lnTo>
                    <a:lnTo>
                      <a:pt x="575" y="907"/>
                    </a:lnTo>
                    <a:lnTo>
                      <a:pt x="662" y="1041"/>
                    </a:lnTo>
                    <a:lnTo>
                      <a:pt x="696" y="1173"/>
                    </a:lnTo>
                    <a:lnTo>
                      <a:pt x="685" y="1296"/>
                    </a:lnTo>
                    <a:lnTo>
                      <a:pt x="619" y="1396"/>
                    </a:lnTo>
                    <a:lnTo>
                      <a:pt x="530" y="1451"/>
                    </a:lnTo>
                    <a:lnTo>
                      <a:pt x="419" y="1462"/>
                    </a:lnTo>
                    <a:lnTo>
                      <a:pt x="288" y="1462"/>
                    </a:lnTo>
                    <a:lnTo>
                      <a:pt x="188" y="1407"/>
                    </a:lnTo>
                    <a:lnTo>
                      <a:pt x="90" y="1241"/>
                    </a:lnTo>
                    <a:lnTo>
                      <a:pt x="22" y="1096"/>
                    </a:lnTo>
                    <a:lnTo>
                      <a:pt x="0" y="875"/>
                    </a:lnTo>
                    <a:lnTo>
                      <a:pt x="22" y="676"/>
                    </a:lnTo>
                    <a:lnTo>
                      <a:pt x="66" y="465"/>
                    </a:lnTo>
                    <a:lnTo>
                      <a:pt x="132" y="255"/>
                    </a:lnTo>
                    <a:lnTo>
                      <a:pt x="198" y="121"/>
                    </a:lnTo>
                    <a:close/>
                  </a:path>
                </a:pathLst>
              </a:custGeom>
              <a:solidFill>
                <a:srgbClr val="FF66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83308" name="Freeform 17"/>
              <p:cNvSpPr>
                <a:spLocks/>
              </p:cNvSpPr>
              <p:nvPr/>
            </p:nvSpPr>
            <p:spPr bwMode="auto">
              <a:xfrm>
                <a:off x="4727" y="2391"/>
                <a:ext cx="393" cy="656"/>
              </a:xfrm>
              <a:custGeom>
                <a:avLst/>
                <a:gdLst>
                  <a:gd name="T0" fmla="*/ 0 w 787"/>
                  <a:gd name="T1" fmla="*/ 0 h 1313"/>
                  <a:gd name="T2" fmla="*/ 0 w 787"/>
                  <a:gd name="T3" fmla="*/ 0 h 1313"/>
                  <a:gd name="T4" fmla="*/ 0 w 787"/>
                  <a:gd name="T5" fmla="*/ 0 h 1313"/>
                  <a:gd name="T6" fmla="*/ 0 w 787"/>
                  <a:gd name="T7" fmla="*/ 0 h 1313"/>
                  <a:gd name="T8" fmla="*/ 0 w 787"/>
                  <a:gd name="T9" fmla="*/ 0 h 1313"/>
                  <a:gd name="T10" fmla="*/ 0 w 787"/>
                  <a:gd name="T11" fmla="*/ 0 h 1313"/>
                  <a:gd name="T12" fmla="*/ 0 w 787"/>
                  <a:gd name="T13" fmla="*/ 0 h 1313"/>
                  <a:gd name="T14" fmla="*/ 0 w 787"/>
                  <a:gd name="T15" fmla="*/ 0 h 1313"/>
                  <a:gd name="T16" fmla="*/ 0 w 787"/>
                  <a:gd name="T17" fmla="*/ 0 h 1313"/>
                  <a:gd name="T18" fmla="*/ 0 w 787"/>
                  <a:gd name="T19" fmla="*/ 0 h 1313"/>
                  <a:gd name="T20" fmla="*/ 0 w 787"/>
                  <a:gd name="T21" fmla="*/ 0 h 1313"/>
                  <a:gd name="T22" fmla="*/ 0 w 787"/>
                  <a:gd name="T23" fmla="*/ 0 h 1313"/>
                  <a:gd name="T24" fmla="*/ 0 w 787"/>
                  <a:gd name="T25" fmla="*/ 0 h 1313"/>
                  <a:gd name="T26" fmla="*/ 0 w 787"/>
                  <a:gd name="T27" fmla="*/ 0 h 1313"/>
                  <a:gd name="T28" fmla="*/ 0 w 787"/>
                  <a:gd name="T29" fmla="*/ 0 h 1313"/>
                  <a:gd name="T30" fmla="*/ 0 w 787"/>
                  <a:gd name="T31" fmla="*/ 0 h 1313"/>
                  <a:gd name="T32" fmla="*/ 0 w 787"/>
                  <a:gd name="T33" fmla="*/ 0 h 1313"/>
                  <a:gd name="T34" fmla="*/ 0 w 787"/>
                  <a:gd name="T35" fmla="*/ 0 h 1313"/>
                  <a:gd name="T36" fmla="*/ 0 w 787"/>
                  <a:gd name="T37" fmla="*/ 0 h 1313"/>
                  <a:gd name="T38" fmla="*/ 0 w 787"/>
                  <a:gd name="T39" fmla="*/ 0 h 1313"/>
                  <a:gd name="T40" fmla="*/ 0 w 787"/>
                  <a:gd name="T41" fmla="*/ 0 h 1313"/>
                  <a:gd name="T42" fmla="*/ 0 w 787"/>
                  <a:gd name="T43" fmla="*/ 0 h 1313"/>
                  <a:gd name="T44" fmla="*/ 0 w 787"/>
                  <a:gd name="T45" fmla="*/ 0 h 1313"/>
                  <a:gd name="T46" fmla="*/ 0 w 787"/>
                  <a:gd name="T47" fmla="*/ 0 h 1313"/>
                  <a:gd name="T48" fmla="*/ 0 w 787"/>
                  <a:gd name="T49" fmla="*/ 0 h 1313"/>
                  <a:gd name="T50" fmla="*/ 0 w 787"/>
                  <a:gd name="T51" fmla="*/ 0 h 1313"/>
                  <a:gd name="T52" fmla="*/ 0 w 787"/>
                  <a:gd name="T53" fmla="*/ 0 h 1313"/>
                  <a:gd name="T54" fmla="*/ 0 w 787"/>
                  <a:gd name="T55" fmla="*/ 0 h 1313"/>
                  <a:gd name="T56" fmla="*/ 0 w 787"/>
                  <a:gd name="T57" fmla="*/ 0 h 1313"/>
                  <a:gd name="T58" fmla="*/ 0 w 787"/>
                  <a:gd name="T59" fmla="*/ 0 h 1313"/>
                  <a:gd name="T60" fmla="*/ 0 w 787"/>
                  <a:gd name="T61" fmla="*/ 0 h 1313"/>
                  <a:gd name="T62" fmla="*/ 0 w 787"/>
                  <a:gd name="T63" fmla="*/ 0 h 1313"/>
                  <a:gd name="T64" fmla="*/ 0 w 787"/>
                  <a:gd name="T65" fmla="*/ 0 h 1313"/>
                  <a:gd name="T66" fmla="*/ 0 w 787"/>
                  <a:gd name="T67" fmla="*/ 0 h 1313"/>
                  <a:gd name="T68" fmla="*/ 0 w 787"/>
                  <a:gd name="T69" fmla="*/ 0 h 1313"/>
                  <a:gd name="T70" fmla="*/ 0 w 787"/>
                  <a:gd name="T71" fmla="*/ 0 h 1313"/>
                  <a:gd name="T72" fmla="*/ 0 w 787"/>
                  <a:gd name="T73" fmla="*/ 0 h 1313"/>
                  <a:gd name="T74" fmla="*/ 0 w 787"/>
                  <a:gd name="T75" fmla="*/ 0 h 1313"/>
                  <a:gd name="T76" fmla="*/ 0 w 787"/>
                  <a:gd name="T77" fmla="*/ 0 h 1313"/>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60000 65536"/>
                  <a:gd name="T109" fmla="*/ 0 60000 65536"/>
                  <a:gd name="T110" fmla="*/ 0 60000 65536"/>
                  <a:gd name="T111" fmla="*/ 0 60000 65536"/>
                  <a:gd name="T112" fmla="*/ 0 60000 65536"/>
                  <a:gd name="T113" fmla="*/ 0 60000 65536"/>
                  <a:gd name="T114" fmla="*/ 0 60000 65536"/>
                  <a:gd name="T115" fmla="*/ 0 60000 65536"/>
                  <a:gd name="T116" fmla="*/ 0 60000 65536"/>
                  <a:gd name="T117" fmla="*/ 0 w 787"/>
                  <a:gd name="T118" fmla="*/ 0 h 1313"/>
                  <a:gd name="T119" fmla="*/ 787 w 787"/>
                  <a:gd name="T120" fmla="*/ 1313 h 1313"/>
                </a:gdLst>
                <a:ahLst/>
                <a:cxnLst>
                  <a:cxn ang="T78">
                    <a:pos x="T0" y="T1"/>
                  </a:cxn>
                  <a:cxn ang="T79">
                    <a:pos x="T2" y="T3"/>
                  </a:cxn>
                  <a:cxn ang="T80">
                    <a:pos x="T4" y="T5"/>
                  </a:cxn>
                  <a:cxn ang="T81">
                    <a:pos x="T6" y="T7"/>
                  </a:cxn>
                  <a:cxn ang="T82">
                    <a:pos x="T8" y="T9"/>
                  </a:cxn>
                  <a:cxn ang="T83">
                    <a:pos x="T10" y="T11"/>
                  </a:cxn>
                  <a:cxn ang="T84">
                    <a:pos x="T12" y="T13"/>
                  </a:cxn>
                  <a:cxn ang="T85">
                    <a:pos x="T14" y="T15"/>
                  </a:cxn>
                  <a:cxn ang="T86">
                    <a:pos x="T16" y="T17"/>
                  </a:cxn>
                  <a:cxn ang="T87">
                    <a:pos x="T18" y="T19"/>
                  </a:cxn>
                  <a:cxn ang="T88">
                    <a:pos x="T20" y="T21"/>
                  </a:cxn>
                  <a:cxn ang="T89">
                    <a:pos x="T22" y="T23"/>
                  </a:cxn>
                  <a:cxn ang="T90">
                    <a:pos x="T24" y="T25"/>
                  </a:cxn>
                  <a:cxn ang="T91">
                    <a:pos x="T26" y="T27"/>
                  </a:cxn>
                  <a:cxn ang="T92">
                    <a:pos x="T28" y="T29"/>
                  </a:cxn>
                  <a:cxn ang="T93">
                    <a:pos x="T30" y="T31"/>
                  </a:cxn>
                  <a:cxn ang="T94">
                    <a:pos x="T32" y="T33"/>
                  </a:cxn>
                  <a:cxn ang="T95">
                    <a:pos x="T34" y="T35"/>
                  </a:cxn>
                  <a:cxn ang="T96">
                    <a:pos x="T36" y="T37"/>
                  </a:cxn>
                  <a:cxn ang="T97">
                    <a:pos x="T38" y="T39"/>
                  </a:cxn>
                  <a:cxn ang="T98">
                    <a:pos x="T40" y="T41"/>
                  </a:cxn>
                  <a:cxn ang="T99">
                    <a:pos x="T42" y="T43"/>
                  </a:cxn>
                  <a:cxn ang="T100">
                    <a:pos x="T44" y="T45"/>
                  </a:cxn>
                  <a:cxn ang="T101">
                    <a:pos x="T46" y="T47"/>
                  </a:cxn>
                  <a:cxn ang="T102">
                    <a:pos x="T48" y="T49"/>
                  </a:cxn>
                  <a:cxn ang="T103">
                    <a:pos x="T50" y="T51"/>
                  </a:cxn>
                  <a:cxn ang="T104">
                    <a:pos x="T52" y="T53"/>
                  </a:cxn>
                  <a:cxn ang="T105">
                    <a:pos x="T54" y="T55"/>
                  </a:cxn>
                  <a:cxn ang="T106">
                    <a:pos x="T56" y="T57"/>
                  </a:cxn>
                  <a:cxn ang="T107">
                    <a:pos x="T58" y="T59"/>
                  </a:cxn>
                  <a:cxn ang="T108">
                    <a:pos x="T60" y="T61"/>
                  </a:cxn>
                  <a:cxn ang="T109">
                    <a:pos x="T62" y="T63"/>
                  </a:cxn>
                  <a:cxn ang="T110">
                    <a:pos x="T64" y="T65"/>
                  </a:cxn>
                  <a:cxn ang="T111">
                    <a:pos x="T66" y="T67"/>
                  </a:cxn>
                  <a:cxn ang="T112">
                    <a:pos x="T68" y="T69"/>
                  </a:cxn>
                  <a:cxn ang="T113">
                    <a:pos x="T70" y="T71"/>
                  </a:cxn>
                  <a:cxn ang="T114">
                    <a:pos x="T72" y="T73"/>
                  </a:cxn>
                  <a:cxn ang="T115">
                    <a:pos x="T74" y="T75"/>
                  </a:cxn>
                  <a:cxn ang="T116">
                    <a:pos x="T76" y="T77"/>
                  </a:cxn>
                </a:cxnLst>
                <a:rect l="T117" t="T118" r="T119" b="T120"/>
                <a:pathLst>
                  <a:path w="787" h="1313">
                    <a:moveTo>
                      <a:pt x="0" y="66"/>
                    </a:moveTo>
                    <a:lnTo>
                      <a:pt x="13" y="11"/>
                    </a:lnTo>
                    <a:lnTo>
                      <a:pt x="134" y="0"/>
                    </a:lnTo>
                    <a:lnTo>
                      <a:pt x="200" y="55"/>
                    </a:lnTo>
                    <a:lnTo>
                      <a:pt x="300" y="198"/>
                    </a:lnTo>
                    <a:lnTo>
                      <a:pt x="434" y="385"/>
                    </a:lnTo>
                    <a:lnTo>
                      <a:pt x="555" y="519"/>
                    </a:lnTo>
                    <a:lnTo>
                      <a:pt x="776" y="762"/>
                    </a:lnTo>
                    <a:lnTo>
                      <a:pt x="787" y="817"/>
                    </a:lnTo>
                    <a:lnTo>
                      <a:pt x="744" y="849"/>
                    </a:lnTo>
                    <a:lnTo>
                      <a:pt x="634" y="893"/>
                    </a:lnTo>
                    <a:lnTo>
                      <a:pt x="478" y="927"/>
                    </a:lnTo>
                    <a:lnTo>
                      <a:pt x="289" y="938"/>
                    </a:lnTo>
                    <a:lnTo>
                      <a:pt x="223" y="949"/>
                    </a:lnTo>
                    <a:lnTo>
                      <a:pt x="200" y="993"/>
                    </a:lnTo>
                    <a:lnTo>
                      <a:pt x="245" y="1070"/>
                    </a:lnTo>
                    <a:lnTo>
                      <a:pt x="400" y="1202"/>
                    </a:lnTo>
                    <a:lnTo>
                      <a:pt x="510" y="1236"/>
                    </a:lnTo>
                    <a:lnTo>
                      <a:pt x="534" y="1279"/>
                    </a:lnTo>
                    <a:lnTo>
                      <a:pt x="489" y="1313"/>
                    </a:lnTo>
                    <a:lnTo>
                      <a:pt x="389" y="1313"/>
                    </a:lnTo>
                    <a:lnTo>
                      <a:pt x="255" y="1236"/>
                    </a:lnTo>
                    <a:lnTo>
                      <a:pt x="145" y="1125"/>
                    </a:lnTo>
                    <a:lnTo>
                      <a:pt x="79" y="1025"/>
                    </a:lnTo>
                    <a:lnTo>
                      <a:pt x="79" y="949"/>
                    </a:lnTo>
                    <a:lnTo>
                      <a:pt x="123" y="893"/>
                    </a:lnTo>
                    <a:lnTo>
                      <a:pt x="189" y="872"/>
                    </a:lnTo>
                    <a:lnTo>
                      <a:pt x="289" y="860"/>
                    </a:lnTo>
                    <a:lnTo>
                      <a:pt x="400" y="860"/>
                    </a:lnTo>
                    <a:lnTo>
                      <a:pt x="534" y="838"/>
                    </a:lnTo>
                    <a:lnTo>
                      <a:pt x="600" y="817"/>
                    </a:lnTo>
                    <a:lnTo>
                      <a:pt x="634" y="783"/>
                    </a:lnTo>
                    <a:lnTo>
                      <a:pt x="621" y="751"/>
                    </a:lnTo>
                    <a:lnTo>
                      <a:pt x="521" y="662"/>
                    </a:lnTo>
                    <a:lnTo>
                      <a:pt x="366" y="508"/>
                    </a:lnTo>
                    <a:lnTo>
                      <a:pt x="223" y="375"/>
                    </a:lnTo>
                    <a:lnTo>
                      <a:pt x="68" y="232"/>
                    </a:lnTo>
                    <a:lnTo>
                      <a:pt x="13" y="132"/>
                    </a:lnTo>
                    <a:lnTo>
                      <a:pt x="0" y="66"/>
                    </a:lnTo>
                    <a:close/>
                  </a:path>
                </a:pathLst>
              </a:custGeom>
              <a:solidFill>
                <a:srgbClr val="FF66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83309" name="Freeform 18"/>
              <p:cNvSpPr>
                <a:spLocks/>
              </p:cNvSpPr>
              <p:nvPr/>
            </p:nvSpPr>
            <p:spPr bwMode="auto">
              <a:xfrm>
                <a:off x="4473" y="2943"/>
                <a:ext cx="427" cy="990"/>
              </a:xfrm>
              <a:custGeom>
                <a:avLst/>
                <a:gdLst>
                  <a:gd name="T0" fmla="*/ 1 w 854"/>
                  <a:gd name="T1" fmla="*/ 0 h 1979"/>
                  <a:gd name="T2" fmla="*/ 1 w 854"/>
                  <a:gd name="T3" fmla="*/ 1 h 1979"/>
                  <a:gd name="T4" fmla="*/ 1 w 854"/>
                  <a:gd name="T5" fmla="*/ 1 h 1979"/>
                  <a:gd name="T6" fmla="*/ 1 w 854"/>
                  <a:gd name="T7" fmla="*/ 1 h 1979"/>
                  <a:gd name="T8" fmla="*/ 1 w 854"/>
                  <a:gd name="T9" fmla="*/ 1 h 1979"/>
                  <a:gd name="T10" fmla="*/ 1 w 854"/>
                  <a:gd name="T11" fmla="*/ 1 h 1979"/>
                  <a:gd name="T12" fmla="*/ 1 w 854"/>
                  <a:gd name="T13" fmla="*/ 1 h 1979"/>
                  <a:gd name="T14" fmla="*/ 1 w 854"/>
                  <a:gd name="T15" fmla="*/ 1 h 1979"/>
                  <a:gd name="T16" fmla="*/ 1 w 854"/>
                  <a:gd name="T17" fmla="*/ 1 h 1979"/>
                  <a:gd name="T18" fmla="*/ 1 w 854"/>
                  <a:gd name="T19" fmla="*/ 1 h 1979"/>
                  <a:gd name="T20" fmla="*/ 1 w 854"/>
                  <a:gd name="T21" fmla="*/ 1 h 1979"/>
                  <a:gd name="T22" fmla="*/ 1 w 854"/>
                  <a:gd name="T23" fmla="*/ 1 h 1979"/>
                  <a:gd name="T24" fmla="*/ 1 w 854"/>
                  <a:gd name="T25" fmla="*/ 1 h 1979"/>
                  <a:gd name="T26" fmla="*/ 1 w 854"/>
                  <a:gd name="T27" fmla="*/ 1 h 1979"/>
                  <a:gd name="T28" fmla="*/ 1 w 854"/>
                  <a:gd name="T29" fmla="*/ 1 h 1979"/>
                  <a:gd name="T30" fmla="*/ 1 w 854"/>
                  <a:gd name="T31" fmla="*/ 1 h 1979"/>
                  <a:gd name="T32" fmla="*/ 1 w 854"/>
                  <a:gd name="T33" fmla="*/ 1 h 1979"/>
                  <a:gd name="T34" fmla="*/ 1 w 854"/>
                  <a:gd name="T35" fmla="*/ 1 h 1979"/>
                  <a:gd name="T36" fmla="*/ 1 w 854"/>
                  <a:gd name="T37" fmla="*/ 1 h 1979"/>
                  <a:gd name="T38" fmla="*/ 1 w 854"/>
                  <a:gd name="T39" fmla="*/ 1 h 1979"/>
                  <a:gd name="T40" fmla="*/ 0 w 854"/>
                  <a:gd name="T41" fmla="*/ 1 h 1979"/>
                  <a:gd name="T42" fmla="*/ 1 w 854"/>
                  <a:gd name="T43" fmla="*/ 1 h 1979"/>
                  <a:gd name="T44" fmla="*/ 1 w 854"/>
                  <a:gd name="T45" fmla="*/ 1 h 1979"/>
                  <a:gd name="T46" fmla="*/ 1 w 854"/>
                  <a:gd name="T47" fmla="*/ 1 h 1979"/>
                  <a:gd name="T48" fmla="*/ 1 w 854"/>
                  <a:gd name="T49" fmla="*/ 1 h 1979"/>
                  <a:gd name="T50" fmla="*/ 1 w 854"/>
                  <a:gd name="T51" fmla="*/ 1 h 1979"/>
                  <a:gd name="T52" fmla="*/ 1 w 854"/>
                  <a:gd name="T53" fmla="*/ 1 h 1979"/>
                  <a:gd name="T54" fmla="*/ 1 w 854"/>
                  <a:gd name="T55" fmla="*/ 1 h 1979"/>
                  <a:gd name="T56" fmla="*/ 1 w 854"/>
                  <a:gd name="T57" fmla="*/ 1 h 1979"/>
                  <a:gd name="T58" fmla="*/ 1 w 854"/>
                  <a:gd name="T59" fmla="*/ 1 h 1979"/>
                  <a:gd name="T60" fmla="*/ 1 w 854"/>
                  <a:gd name="T61" fmla="*/ 1 h 1979"/>
                  <a:gd name="T62" fmla="*/ 1 w 854"/>
                  <a:gd name="T63" fmla="*/ 1 h 1979"/>
                  <a:gd name="T64" fmla="*/ 1 w 854"/>
                  <a:gd name="T65" fmla="*/ 1 h 1979"/>
                  <a:gd name="T66" fmla="*/ 1 w 854"/>
                  <a:gd name="T67" fmla="*/ 1 h 1979"/>
                  <a:gd name="T68" fmla="*/ 1 w 854"/>
                  <a:gd name="T69" fmla="*/ 1 h 1979"/>
                  <a:gd name="T70" fmla="*/ 1 w 854"/>
                  <a:gd name="T71" fmla="*/ 0 h 1979"/>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60000 65536"/>
                  <a:gd name="T103" fmla="*/ 0 60000 65536"/>
                  <a:gd name="T104" fmla="*/ 0 60000 65536"/>
                  <a:gd name="T105" fmla="*/ 0 60000 65536"/>
                  <a:gd name="T106" fmla="*/ 0 60000 65536"/>
                  <a:gd name="T107" fmla="*/ 0 60000 65536"/>
                  <a:gd name="T108" fmla="*/ 0 w 854"/>
                  <a:gd name="T109" fmla="*/ 0 h 1979"/>
                  <a:gd name="T110" fmla="*/ 854 w 854"/>
                  <a:gd name="T111" fmla="*/ 1979 h 1979"/>
                </a:gdLst>
                <a:ahLst/>
                <a:cxnLst>
                  <a:cxn ang="T72">
                    <a:pos x="T0" y="T1"/>
                  </a:cxn>
                  <a:cxn ang="T73">
                    <a:pos x="T2" y="T3"/>
                  </a:cxn>
                  <a:cxn ang="T74">
                    <a:pos x="T4" y="T5"/>
                  </a:cxn>
                  <a:cxn ang="T75">
                    <a:pos x="T6" y="T7"/>
                  </a:cxn>
                  <a:cxn ang="T76">
                    <a:pos x="T8" y="T9"/>
                  </a:cxn>
                  <a:cxn ang="T77">
                    <a:pos x="T10" y="T11"/>
                  </a:cxn>
                  <a:cxn ang="T78">
                    <a:pos x="T12" y="T13"/>
                  </a:cxn>
                  <a:cxn ang="T79">
                    <a:pos x="T14" y="T15"/>
                  </a:cxn>
                  <a:cxn ang="T80">
                    <a:pos x="T16" y="T17"/>
                  </a:cxn>
                  <a:cxn ang="T81">
                    <a:pos x="T18" y="T19"/>
                  </a:cxn>
                  <a:cxn ang="T82">
                    <a:pos x="T20" y="T21"/>
                  </a:cxn>
                  <a:cxn ang="T83">
                    <a:pos x="T22" y="T23"/>
                  </a:cxn>
                  <a:cxn ang="T84">
                    <a:pos x="T24" y="T25"/>
                  </a:cxn>
                  <a:cxn ang="T85">
                    <a:pos x="T26" y="T27"/>
                  </a:cxn>
                  <a:cxn ang="T86">
                    <a:pos x="T28" y="T29"/>
                  </a:cxn>
                  <a:cxn ang="T87">
                    <a:pos x="T30" y="T31"/>
                  </a:cxn>
                  <a:cxn ang="T88">
                    <a:pos x="T32" y="T33"/>
                  </a:cxn>
                  <a:cxn ang="T89">
                    <a:pos x="T34" y="T35"/>
                  </a:cxn>
                  <a:cxn ang="T90">
                    <a:pos x="T36" y="T37"/>
                  </a:cxn>
                  <a:cxn ang="T91">
                    <a:pos x="T38" y="T39"/>
                  </a:cxn>
                  <a:cxn ang="T92">
                    <a:pos x="T40" y="T41"/>
                  </a:cxn>
                  <a:cxn ang="T93">
                    <a:pos x="T42" y="T43"/>
                  </a:cxn>
                  <a:cxn ang="T94">
                    <a:pos x="T44" y="T45"/>
                  </a:cxn>
                  <a:cxn ang="T95">
                    <a:pos x="T46" y="T47"/>
                  </a:cxn>
                  <a:cxn ang="T96">
                    <a:pos x="T48" y="T49"/>
                  </a:cxn>
                  <a:cxn ang="T97">
                    <a:pos x="T50" y="T51"/>
                  </a:cxn>
                  <a:cxn ang="T98">
                    <a:pos x="T52" y="T53"/>
                  </a:cxn>
                  <a:cxn ang="T99">
                    <a:pos x="T54" y="T55"/>
                  </a:cxn>
                  <a:cxn ang="T100">
                    <a:pos x="T56" y="T57"/>
                  </a:cxn>
                  <a:cxn ang="T101">
                    <a:pos x="T58" y="T59"/>
                  </a:cxn>
                  <a:cxn ang="T102">
                    <a:pos x="T60" y="T61"/>
                  </a:cxn>
                  <a:cxn ang="T103">
                    <a:pos x="T62" y="T63"/>
                  </a:cxn>
                  <a:cxn ang="T104">
                    <a:pos x="T64" y="T65"/>
                  </a:cxn>
                  <a:cxn ang="T105">
                    <a:pos x="T66" y="T67"/>
                  </a:cxn>
                  <a:cxn ang="T106">
                    <a:pos x="T68" y="T69"/>
                  </a:cxn>
                  <a:cxn ang="T107">
                    <a:pos x="T70" y="T71"/>
                  </a:cxn>
                </a:cxnLst>
                <a:rect l="T108" t="T109" r="T110" b="T111"/>
                <a:pathLst>
                  <a:path w="854" h="1979">
                    <a:moveTo>
                      <a:pt x="421" y="0"/>
                    </a:moveTo>
                    <a:lnTo>
                      <a:pt x="542" y="23"/>
                    </a:lnTo>
                    <a:lnTo>
                      <a:pt x="598" y="110"/>
                    </a:lnTo>
                    <a:lnTo>
                      <a:pt x="587" y="321"/>
                    </a:lnTo>
                    <a:lnTo>
                      <a:pt x="565" y="542"/>
                    </a:lnTo>
                    <a:lnTo>
                      <a:pt x="565" y="774"/>
                    </a:lnTo>
                    <a:lnTo>
                      <a:pt x="676" y="1050"/>
                    </a:lnTo>
                    <a:lnTo>
                      <a:pt x="765" y="1250"/>
                    </a:lnTo>
                    <a:lnTo>
                      <a:pt x="810" y="1448"/>
                    </a:lnTo>
                    <a:lnTo>
                      <a:pt x="797" y="1624"/>
                    </a:lnTo>
                    <a:lnTo>
                      <a:pt x="797" y="1690"/>
                    </a:lnTo>
                    <a:lnTo>
                      <a:pt x="842" y="1758"/>
                    </a:lnTo>
                    <a:lnTo>
                      <a:pt x="854" y="1824"/>
                    </a:lnTo>
                    <a:lnTo>
                      <a:pt x="820" y="1856"/>
                    </a:lnTo>
                    <a:lnTo>
                      <a:pt x="731" y="1835"/>
                    </a:lnTo>
                    <a:lnTo>
                      <a:pt x="565" y="1813"/>
                    </a:lnTo>
                    <a:lnTo>
                      <a:pt x="366" y="1856"/>
                    </a:lnTo>
                    <a:lnTo>
                      <a:pt x="232" y="1935"/>
                    </a:lnTo>
                    <a:lnTo>
                      <a:pt x="166" y="1979"/>
                    </a:lnTo>
                    <a:lnTo>
                      <a:pt x="98" y="1979"/>
                    </a:lnTo>
                    <a:lnTo>
                      <a:pt x="0" y="1835"/>
                    </a:lnTo>
                    <a:lnTo>
                      <a:pt x="11" y="1813"/>
                    </a:lnTo>
                    <a:lnTo>
                      <a:pt x="211" y="1746"/>
                    </a:lnTo>
                    <a:lnTo>
                      <a:pt x="442" y="1713"/>
                    </a:lnTo>
                    <a:lnTo>
                      <a:pt x="610" y="1703"/>
                    </a:lnTo>
                    <a:lnTo>
                      <a:pt x="710" y="1703"/>
                    </a:lnTo>
                    <a:lnTo>
                      <a:pt x="731" y="1635"/>
                    </a:lnTo>
                    <a:lnTo>
                      <a:pt x="697" y="1448"/>
                    </a:lnTo>
                    <a:lnTo>
                      <a:pt x="621" y="1250"/>
                    </a:lnTo>
                    <a:lnTo>
                      <a:pt x="498" y="995"/>
                    </a:lnTo>
                    <a:lnTo>
                      <a:pt x="398" y="774"/>
                    </a:lnTo>
                    <a:lnTo>
                      <a:pt x="355" y="576"/>
                    </a:lnTo>
                    <a:lnTo>
                      <a:pt x="343" y="355"/>
                    </a:lnTo>
                    <a:lnTo>
                      <a:pt x="343" y="144"/>
                    </a:lnTo>
                    <a:lnTo>
                      <a:pt x="387" y="55"/>
                    </a:lnTo>
                    <a:lnTo>
                      <a:pt x="421" y="0"/>
                    </a:lnTo>
                    <a:close/>
                  </a:path>
                </a:pathLst>
              </a:custGeom>
              <a:solidFill>
                <a:srgbClr val="FF66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83310" name="Freeform 19"/>
              <p:cNvSpPr>
                <a:spLocks/>
              </p:cNvSpPr>
              <p:nvPr/>
            </p:nvSpPr>
            <p:spPr bwMode="auto">
              <a:xfrm>
                <a:off x="4263" y="2969"/>
                <a:ext cx="353" cy="827"/>
              </a:xfrm>
              <a:custGeom>
                <a:avLst/>
                <a:gdLst>
                  <a:gd name="T0" fmla="*/ 1 w 706"/>
                  <a:gd name="T1" fmla="*/ 0 h 1654"/>
                  <a:gd name="T2" fmla="*/ 1 w 706"/>
                  <a:gd name="T3" fmla="*/ 0 h 1654"/>
                  <a:gd name="T4" fmla="*/ 1 w 706"/>
                  <a:gd name="T5" fmla="*/ 1 h 1654"/>
                  <a:gd name="T6" fmla="*/ 1 w 706"/>
                  <a:gd name="T7" fmla="*/ 1 h 1654"/>
                  <a:gd name="T8" fmla="*/ 1 w 706"/>
                  <a:gd name="T9" fmla="*/ 1 h 1654"/>
                  <a:gd name="T10" fmla="*/ 1 w 706"/>
                  <a:gd name="T11" fmla="*/ 1 h 1654"/>
                  <a:gd name="T12" fmla="*/ 1 w 706"/>
                  <a:gd name="T13" fmla="*/ 1 h 1654"/>
                  <a:gd name="T14" fmla="*/ 1 w 706"/>
                  <a:gd name="T15" fmla="*/ 1 h 1654"/>
                  <a:gd name="T16" fmla="*/ 1 w 706"/>
                  <a:gd name="T17" fmla="*/ 1 h 1654"/>
                  <a:gd name="T18" fmla="*/ 1 w 706"/>
                  <a:gd name="T19" fmla="*/ 1 h 1654"/>
                  <a:gd name="T20" fmla="*/ 1 w 706"/>
                  <a:gd name="T21" fmla="*/ 1 h 1654"/>
                  <a:gd name="T22" fmla="*/ 1 w 706"/>
                  <a:gd name="T23" fmla="*/ 1 h 1654"/>
                  <a:gd name="T24" fmla="*/ 1 w 706"/>
                  <a:gd name="T25" fmla="*/ 1 h 1654"/>
                  <a:gd name="T26" fmla="*/ 1 w 706"/>
                  <a:gd name="T27" fmla="*/ 1 h 1654"/>
                  <a:gd name="T28" fmla="*/ 1 w 706"/>
                  <a:gd name="T29" fmla="*/ 1 h 1654"/>
                  <a:gd name="T30" fmla="*/ 1 w 706"/>
                  <a:gd name="T31" fmla="*/ 1 h 1654"/>
                  <a:gd name="T32" fmla="*/ 0 w 706"/>
                  <a:gd name="T33" fmla="*/ 1 h 1654"/>
                  <a:gd name="T34" fmla="*/ 1 w 706"/>
                  <a:gd name="T35" fmla="*/ 1 h 1654"/>
                  <a:gd name="T36" fmla="*/ 1 w 706"/>
                  <a:gd name="T37" fmla="*/ 1 h 1654"/>
                  <a:gd name="T38" fmla="*/ 1 w 706"/>
                  <a:gd name="T39" fmla="*/ 1 h 1654"/>
                  <a:gd name="T40" fmla="*/ 1 w 706"/>
                  <a:gd name="T41" fmla="*/ 1 h 1654"/>
                  <a:gd name="T42" fmla="*/ 1 w 706"/>
                  <a:gd name="T43" fmla="*/ 1 h 1654"/>
                  <a:gd name="T44" fmla="*/ 1 w 706"/>
                  <a:gd name="T45" fmla="*/ 1 h 1654"/>
                  <a:gd name="T46" fmla="*/ 1 w 706"/>
                  <a:gd name="T47" fmla="*/ 1 h 1654"/>
                  <a:gd name="T48" fmla="*/ 1 w 706"/>
                  <a:gd name="T49" fmla="*/ 1 h 1654"/>
                  <a:gd name="T50" fmla="*/ 1 w 706"/>
                  <a:gd name="T51" fmla="*/ 1 h 1654"/>
                  <a:gd name="T52" fmla="*/ 1 w 706"/>
                  <a:gd name="T53" fmla="*/ 1 h 1654"/>
                  <a:gd name="T54" fmla="*/ 1 w 706"/>
                  <a:gd name="T55" fmla="*/ 1 h 1654"/>
                  <a:gd name="T56" fmla="*/ 1 w 706"/>
                  <a:gd name="T57" fmla="*/ 0 h 1654"/>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w 706"/>
                  <a:gd name="T88" fmla="*/ 0 h 1654"/>
                  <a:gd name="T89" fmla="*/ 706 w 706"/>
                  <a:gd name="T90" fmla="*/ 1654 h 1654"/>
                </a:gdLst>
                <a:ahLst/>
                <a:cxnLst>
                  <a:cxn ang="T58">
                    <a:pos x="T0" y="T1"/>
                  </a:cxn>
                  <a:cxn ang="T59">
                    <a:pos x="T2" y="T3"/>
                  </a:cxn>
                  <a:cxn ang="T60">
                    <a:pos x="T4" y="T5"/>
                  </a:cxn>
                  <a:cxn ang="T61">
                    <a:pos x="T6" y="T7"/>
                  </a:cxn>
                  <a:cxn ang="T62">
                    <a:pos x="T8" y="T9"/>
                  </a:cxn>
                  <a:cxn ang="T63">
                    <a:pos x="T10" y="T11"/>
                  </a:cxn>
                  <a:cxn ang="T64">
                    <a:pos x="T12" y="T13"/>
                  </a:cxn>
                  <a:cxn ang="T65">
                    <a:pos x="T14" y="T15"/>
                  </a:cxn>
                  <a:cxn ang="T66">
                    <a:pos x="T16" y="T17"/>
                  </a:cxn>
                  <a:cxn ang="T67">
                    <a:pos x="T18" y="T19"/>
                  </a:cxn>
                  <a:cxn ang="T68">
                    <a:pos x="T20" y="T21"/>
                  </a:cxn>
                  <a:cxn ang="T69">
                    <a:pos x="T22" y="T23"/>
                  </a:cxn>
                  <a:cxn ang="T70">
                    <a:pos x="T24" y="T25"/>
                  </a:cxn>
                  <a:cxn ang="T71">
                    <a:pos x="T26" y="T27"/>
                  </a:cxn>
                  <a:cxn ang="T72">
                    <a:pos x="T28" y="T29"/>
                  </a:cxn>
                  <a:cxn ang="T73">
                    <a:pos x="T30" y="T31"/>
                  </a:cxn>
                  <a:cxn ang="T74">
                    <a:pos x="T32" y="T33"/>
                  </a:cxn>
                  <a:cxn ang="T75">
                    <a:pos x="T34" y="T35"/>
                  </a:cxn>
                  <a:cxn ang="T76">
                    <a:pos x="T36" y="T37"/>
                  </a:cxn>
                  <a:cxn ang="T77">
                    <a:pos x="T38" y="T39"/>
                  </a:cxn>
                  <a:cxn ang="T78">
                    <a:pos x="T40" y="T41"/>
                  </a:cxn>
                  <a:cxn ang="T79">
                    <a:pos x="T42" y="T43"/>
                  </a:cxn>
                  <a:cxn ang="T80">
                    <a:pos x="T44" y="T45"/>
                  </a:cxn>
                  <a:cxn ang="T81">
                    <a:pos x="T46" y="T47"/>
                  </a:cxn>
                  <a:cxn ang="T82">
                    <a:pos x="T48" y="T49"/>
                  </a:cxn>
                  <a:cxn ang="T83">
                    <a:pos x="T50" y="T51"/>
                  </a:cxn>
                  <a:cxn ang="T84">
                    <a:pos x="T52" y="T53"/>
                  </a:cxn>
                  <a:cxn ang="T85">
                    <a:pos x="T54" y="T55"/>
                  </a:cxn>
                  <a:cxn ang="T86">
                    <a:pos x="T56" y="T57"/>
                  </a:cxn>
                </a:cxnLst>
                <a:rect l="T87" t="T88" r="T89" b="T90"/>
                <a:pathLst>
                  <a:path w="706" h="1654">
                    <a:moveTo>
                      <a:pt x="530" y="0"/>
                    </a:moveTo>
                    <a:lnTo>
                      <a:pt x="630" y="0"/>
                    </a:lnTo>
                    <a:lnTo>
                      <a:pt x="662" y="66"/>
                    </a:lnTo>
                    <a:lnTo>
                      <a:pt x="685" y="211"/>
                    </a:lnTo>
                    <a:lnTo>
                      <a:pt x="662" y="366"/>
                    </a:lnTo>
                    <a:lnTo>
                      <a:pt x="606" y="676"/>
                    </a:lnTo>
                    <a:lnTo>
                      <a:pt x="619" y="810"/>
                    </a:lnTo>
                    <a:lnTo>
                      <a:pt x="685" y="1076"/>
                    </a:lnTo>
                    <a:lnTo>
                      <a:pt x="706" y="1265"/>
                    </a:lnTo>
                    <a:lnTo>
                      <a:pt x="706" y="1409"/>
                    </a:lnTo>
                    <a:lnTo>
                      <a:pt x="672" y="1441"/>
                    </a:lnTo>
                    <a:lnTo>
                      <a:pt x="574" y="1465"/>
                    </a:lnTo>
                    <a:lnTo>
                      <a:pt x="442" y="1497"/>
                    </a:lnTo>
                    <a:lnTo>
                      <a:pt x="309" y="1564"/>
                    </a:lnTo>
                    <a:lnTo>
                      <a:pt x="177" y="1654"/>
                    </a:lnTo>
                    <a:lnTo>
                      <a:pt x="121" y="1654"/>
                    </a:lnTo>
                    <a:lnTo>
                      <a:pt x="0" y="1554"/>
                    </a:lnTo>
                    <a:lnTo>
                      <a:pt x="11" y="1509"/>
                    </a:lnTo>
                    <a:lnTo>
                      <a:pt x="166" y="1441"/>
                    </a:lnTo>
                    <a:lnTo>
                      <a:pt x="430" y="1375"/>
                    </a:lnTo>
                    <a:lnTo>
                      <a:pt x="551" y="1331"/>
                    </a:lnTo>
                    <a:lnTo>
                      <a:pt x="574" y="1286"/>
                    </a:lnTo>
                    <a:lnTo>
                      <a:pt x="574" y="1097"/>
                    </a:lnTo>
                    <a:lnTo>
                      <a:pt x="530" y="855"/>
                    </a:lnTo>
                    <a:lnTo>
                      <a:pt x="508" y="698"/>
                    </a:lnTo>
                    <a:lnTo>
                      <a:pt x="485" y="455"/>
                    </a:lnTo>
                    <a:lnTo>
                      <a:pt x="474" y="188"/>
                    </a:lnTo>
                    <a:lnTo>
                      <a:pt x="485" y="66"/>
                    </a:lnTo>
                    <a:lnTo>
                      <a:pt x="530" y="0"/>
                    </a:lnTo>
                    <a:close/>
                  </a:path>
                </a:pathLst>
              </a:custGeom>
              <a:solidFill>
                <a:srgbClr val="FF66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83311" name="Freeform 20"/>
              <p:cNvSpPr>
                <a:spLocks/>
              </p:cNvSpPr>
              <p:nvPr/>
            </p:nvSpPr>
            <p:spPr bwMode="auto">
              <a:xfrm>
                <a:off x="4728" y="1749"/>
                <a:ext cx="408" cy="485"/>
              </a:xfrm>
              <a:custGeom>
                <a:avLst/>
                <a:gdLst>
                  <a:gd name="T0" fmla="*/ 1 w 815"/>
                  <a:gd name="T1" fmla="*/ 1 h 968"/>
                  <a:gd name="T2" fmla="*/ 1 w 815"/>
                  <a:gd name="T3" fmla="*/ 1 h 968"/>
                  <a:gd name="T4" fmla="*/ 1 w 815"/>
                  <a:gd name="T5" fmla="*/ 1 h 968"/>
                  <a:gd name="T6" fmla="*/ 0 w 815"/>
                  <a:gd name="T7" fmla="*/ 1 h 968"/>
                  <a:gd name="T8" fmla="*/ 1 w 815"/>
                  <a:gd name="T9" fmla="*/ 1 h 968"/>
                  <a:gd name="T10" fmla="*/ 1 w 815"/>
                  <a:gd name="T11" fmla="*/ 1 h 968"/>
                  <a:gd name="T12" fmla="*/ 1 w 815"/>
                  <a:gd name="T13" fmla="*/ 1 h 968"/>
                  <a:gd name="T14" fmla="*/ 1 w 815"/>
                  <a:gd name="T15" fmla="*/ 1 h 968"/>
                  <a:gd name="T16" fmla="*/ 1 w 815"/>
                  <a:gd name="T17" fmla="*/ 1 h 968"/>
                  <a:gd name="T18" fmla="*/ 1 w 815"/>
                  <a:gd name="T19" fmla="*/ 0 h 968"/>
                  <a:gd name="T20" fmla="*/ 1 w 815"/>
                  <a:gd name="T21" fmla="*/ 1 h 968"/>
                  <a:gd name="T22" fmla="*/ 1 w 815"/>
                  <a:gd name="T23" fmla="*/ 1 h 968"/>
                  <a:gd name="T24" fmla="*/ 1 w 815"/>
                  <a:gd name="T25" fmla="*/ 1 h 968"/>
                  <a:gd name="T26" fmla="*/ 1 w 815"/>
                  <a:gd name="T27" fmla="*/ 1 h 968"/>
                  <a:gd name="T28" fmla="*/ 1 w 815"/>
                  <a:gd name="T29" fmla="*/ 1 h 968"/>
                  <a:gd name="T30" fmla="*/ 1 w 815"/>
                  <a:gd name="T31" fmla="*/ 1 h 968"/>
                  <a:gd name="T32" fmla="*/ 1 w 815"/>
                  <a:gd name="T33" fmla="*/ 1 h 968"/>
                  <a:gd name="T34" fmla="*/ 1 w 815"/>
                  <a:gd name="T35" fmla="*/ 1 h 968"/>
                  <a:gd name="T36" fmla="*/ 1 w 815"/>
                  <a:gd name="T37" fmla="*/ 1 h 968"/>
                  <a:gd name="T38" fmla="*/ 1 w 815"/>
                  <a:gd name="T39" fmla="*/ 1 h 968"/>
                  <a:gd name="T40" fmla="*/ 1 w 815"/>
                  <a:gd name="T41" fmla="*/ 1 h 968"/>
                  <a:gd name="T42" fmla="*/ 1 w 815"/>
                  <a:gd name="T43" fmla="*/ 1 h 968"/>
                  <a:gd name="T44" fmla="*/ 1 w 815"/>
                  <a:gd name="T45" fmla="*/ 1 h 968"/>
                  <a:gd name="T46" fmla="*/ 0 60000 65536"/>
                  <a:gd name="T47" fmla="*/ 0 60000 65536"/>
                  <a:gd name="T48" fmla="*/ 0 60000 65536"/>
                  <a:gd name="T49" fmla="*/ 0 60000 65536"/>
                  <a:gd name="T50" fmla="*/ 0 60000 65536"/>
                  <a:gd name="T51" fmla="*/ 0 60000 65536"/>
                  <a:gd name="T52" fmla="*/ 0 60000 65536"/>
                  <a:gd name="T53" fmla="*/ 0 60000 65536"/>
                  <a:gd name="T54" fmla="*/ 0 60000 65536"/>
                  <a:gd name="T55" fmla="*/ 0 60000 65536"/>
                  <a:gd name="T56" fmla="*/ 0 60000 65536"/>
                  <a:gd name="T57" fmla="*/ 0 60000 65536"/>
                  <a:gd name="T58" fmla="*/ 0 60000 65536"/>
                  <a:gd name="T59" fmla="*/ 0 60000 65536"/>
                  <a:gd name="T60" fmla="*/ 0 60000 65536"/>
                  <a:gd name="T61" fmla="*/ 0 60000 65536"/>
                  <a:gd name="T62" fmla="*/ 0 60000 65536"/>
                  <a:gd name="T63" fmla="*/ 0 60000 65536"/>
                  <a:gd name="T64" fmla="*/ 0 60000 65536"/>
                  <a:gd name="T65" fmla="*/ 0 60000 65536"/>
                  <a:gd name="T66" fmla="*/ 0 60000 65536"/>
                  <a:gd name="T67" fmla="*/ 0 60000 65536"/>
                  <a:gd name="T68" fmla="*/ 0 60000 65536"/>
                  <a:gd name="T69" fmla="*/ 0 w 815"/>
                  <a:gd name="T70" fmla="*/ 0 h 968"/>
                  <a:gd name="T71" fmla="*/ 815 w 815"/>
                  <a:gd name="T72" fmla="*/ 968 h 968"/>
                </a:gdLst>
                <a:ahLst/>
                <a:cxnLst>
                  <a:cxn ang="T46">
                    <a:pos x="T0" y="T1"/>
                  </a:cxn>
                  <a:cxn ang="T47">
                    <a:pos x="T2" y="T3"/>
                  </a:cxn>
                  <a:cxn ang="T48">
                    <a:pos x="T4" y="T5"/>
                  </a:cxn>
                  <a:cxn ang="T49">
                    <a:pos x="T6" y="T7"/>
                  </a:cxn>
                  <a:cxn ang="T50">
                    <a:pos x="T8" y="T9"/>
                  </a:cxn>
                  <a:cxn ang="T51">
                    <a:pos x="T10" y="T11"/>
                  </a:cxn>
                  <a:cxn ang="T52">
                    <a:pos x="T12" y="T13"/>
                  </a:cxn>
                  <a:cxn ang="T53">
                    <a:pos x="T14" y="T15"/>
                  </a:cxn>
                  <a:cxn ang="T54">
                    <a:pos x="T16" y="T17"/>
                  </a:cxn>
                  <a:cxn ang="T55">
                    <a:pos x="T18" y="T19"/>
                  </a:cxn>
                  <a:cxn ang="T56">
                    <a:pos x="T20" y="T21"/>
                  </a:cxn>
                  <a:cxn ang="T57">
                    <a:pos x="T22" y="T23"/>
                  </a:cxn>
                  <a:cxn ang="T58">
                    <a:pos x="T24" y="T25"/>
                  </a:cxn>
                  <a:cxn ang="T59">
                    <a:pos x="T26" y="T27"/>
                  </a:cxn>
                  <a:cxn ang="T60">
                    <a:pos x="T28" y="T29"/>
                  </a:cxn>
                  <a:cxn ang="T61">
                    <a:pos x="T30" y="T31"/>
                  </a:cxn>
                  <a:cxn ang="T62">
                    <a:pos x="T32" y="T33"/>
                  </a:cxn>
                  <a:cxn ang="T63">
                    <a:pos x="T34" y="T35"/>
                  </a:cxn>
                  <a:cxn ang="T64">
                    <a:pos x="T36" y="T37"/>
                  </a:cxn>
                  <a:cxn ang="T65">
                    <a:pos x="T38" y="T39"/>
                  </a:cxn>
                  <a:cxn ang="T66">
                    <a:pos x="T40" y="T41"/>
                  </a:cxn>
                  <a:cxn ang="T67">
                    <a:pos x="T42" y="T43"/>
                  </a:cxn>
                  <a:cxn ang="T68">
                    <a:pos x="T44" y="T45"/>
                  </a:cxn>
                </a:cxnLst>
                <a:rect l="T69" t="T70" r="T71" b="T72"/>
                <a:pathLst>
                  <a:path w="815" h="968">
                    <a:moveTo>
                      <a:pt x="216" y="686"/>
                    </a:moveTo>
                    <a:lnTo>
                      <a:pt x="105" y="492"/>
                    </a:lnTo>
                    <a:lnTo>
                      <a:pt x="39" y="326"/>
                    </a:lnTo>
                    <a:lnTo>
                      <a:pt x="0" y="144"/>
                    </a:lnTo>
                    <a:lnTo>
                      <a:pt x="16" y="71"/>
                    </a:lnTo>
                    <a:lnTo>
                      <a:pt x="71" y="71"/>
                    </a:lnTo>
                    <a:lnTo>
                      <a:pt x="139" y="126"/>
                    </a:lnTo>
                    <a:lnTo>
                      <a:pt x="205" y="205"/>
                    </a:lnTo>
                    <a:lnTo>
                      <a:pt x="405" y="94"/>
                    </a:lnTo>
                    <a:lnTo>
                      <a:pt x="510" y="0"/>
                    </a:lnTo>
                    <a:lnTo>
                      <a:pt x="605" y="60"/>
                    </a:lnTo>
                    <a:lnTo>
                      <a:pt x="710" y="200"/>
                    </a:lnTo>
                    <a:lnTo>
                      <a:pt x="788" y="397"/>
                    </a:lnTo>
                    <a:lnTo>
                      <a:pt x="815" y="526"/>
                    </a:lnTo>
                    <a:lnTo>
                      <a:pt x="815" y="570"/>
                    </a:lnTo>
                    <a:lnTo>
                      <a:pt x="710" y="603"/>
                    </a:lnTo>
                    <a:lnTo>
                      <a:pt x="565" y="692"/>
                    </a:lnTo>
                    <a:lnTo>
                      <a:pt x="499" y="731"/>
                    </a:lnTo>
                    <a:lnTo>
                      <a:pt x="555" y="886"/>
                    </a:lnTo>
                    <a:lnTo>
                      <a:pt x="533" y="957"/>
                    </a:lnTo>
                    <a:lnTo>
                      <a:pt x="489" y="968"/>
                    </a:lnTo>
                    <a:lnTo>
                      <a:pt x="366" y="868"/>
                    </a:lnTo>
                    <a:lnTo>
                      <a:pt x="216" y="686"/>
                    </a:lnTo>
                    <a:close/>
                  </a:path>
                </a:pathLst>
              </a:custGeom>
              <a:solidFill>
                <a:schemeClr val="tx1"/>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83312" name="Freeform 21"/>
              <p:cNvSpPr>
                <a:spLocks/>
              </p:cNvSpPr>
              <p:nvPr/>
            </p:nvSpPr>
            <p:spPr bwMode="auto">
              <a:xfrm>
                <a:off x="4251" y="1732"/>
                <a:ext cx="505" cy="757"/>
              </a:xfrm>
              <a:custGeom>
                <a:avLst/>
                <a:gdLst>
                  <a:gd name="T0" fmla="*/ 1 w 1009"/>
                  <a:gd name="T1" fmla="*/ 1 h 1514"/>
                  <a:gd name="T2" fmla="*/ 1 w 1009"/>
                  <a:gd name="T3" fmla="*/ 1 h 1514"/>
                  <a:gd name="T4" fmla="*/ 1 w 1009"/>
                  <a:gd name="T5" fmla="*/ 1 h 1514"/>
                  <a:gd name="T6" fmla="*/ 1 w 1009"/>
                  <a:gd name="T7" fmla="*/ 1 h 1514"/>
                  <a:gd name="T8" fmla="*/ 1 w 1009"/>
                  <a:gd name="T9" fmla="*/ 1 h 1514"/>
                  <a:gd name="T10" fmla="*/ 1 w 1009"/>
                  <a:gd name="T11" fmla="*/ 1 h 1514"/>
                  <a:gd name="T12" fmla="*/ 1 w 1009"/>
                  <a:gd name="T13" fmla="*/ 1 h 1514"/>
                  <a:gd name="T14" fmla="*/ 1 w 1009"/>
                  <a:gd name="T15" fmla="*/ 1 h 1514"/>
                  <a:gd name="T16" fmla="*/ 1 w 1009"/>
                  <a:gd name="T17" fmla="*/ 1 h 1514"/>
                  <a:gd name="T18" fmla="*/ 1 w 1009"/>
                  <a:gd name="T19" fmla="*/ 1 h 1514"/>
                  <a:gd name="T20" fmla="*/ 1 w 1009"/>
                  <a:gd name="T21" fmla="*/ 1 h 1514"/>
                  <a:gd name="T22" fmla="*/ 1 w 1009"/>
                  <a:gd name="T23" fmla="*/ 1 h 1514"/>
                  <a:gd name="T24" fmla="*/ 1 w 1009"/>
                  <a:gd name="T25" fmla="*/ 1 h 1514"/>
                  <a:gd name="T26" fmla="*/ 1 w 1009"/>
                  <a:gd name="T27" fmla="*/ 1 h 1514"/>
                  <a:gd name="T28" fmla="*/ 1 w 1009"/>
                  <a:gd name="T29" fmla="*/ 1 h 1514"/>
                  <a:gd name="T30" fmla="*/ 1 w 1009"/>
                  <a:gd name="T31" fmla="*/ 1 h 1514"/>
                  <a:gd name="T32" fmla="*/ 1 w 1009"/>
                  <a:gd name="T33" fmla="*/ 1 h 1514"/>
                  <a:gd name="T34" fmla="*/ 1 w 1009"/>
                  <a:gd name="T35" fmla="*/ 1 h 1514"/>
                  <a:gd name="T36" fmla="*/ 1 w 1009"/>
                  <a:gd name="T37" fmla="*/ 1 h 1514"/>
                  <a:gd name="T38" fmla="*/ 1 w 1009"/>
                  <a:gd name="T39" fmla="*/ 0 h 1514"/>
                  <a:gd name="T40" fmla="*/ 1 w 1009"/>
                  <a:gd name="T41" fmla="*/ 1 h 1514"/>
                  <a:gd name="T42" fmla="*/ 1 w 1009"/>
                  <a:gd name="T43" fmla="*/ 1 h 1514"/>
                  <a:gd name="T44" fmla="*/ 1 w 1009"/>
                  <a:gd name="T45" fmla="*/ 1 h 1514"/>
                  <a:gd name="T46" fmla="*/ 1 w 1009"/>
                  <a:gd name="T47" fmla="*/ 1 h 1514"/>
                  <a:gd name="T48" fmla="*/ 1 w 1009"/>
                  <a:gd name="T49" fmla="*/ 1 h 1514"/>
                  <a:gd name="T50" fmla="*/ 1 w 1009"/>
                  <a:gd name="T51" fmla="*/ 1 h 1514"/>
                  <a:gd name="T52" fmla="*/ 0 w 1009"/>
                  <a:gd name="T53" fmla="*/ 1 h 1514"/>
                  <a:gd name="T54" fmla="*/ 1 w 1009"/>
                  <a:gd name="T55" fmla="*/ 1 h 1514"/>
                  <a:gd name="T56" fmla="*/ 1 w 1009"/>
                  <a:gd name="T57" fmla="*/ 1 h 1514"/>
                  <a:gd name="T58" fmla="*/ 1 w 1009"/>
                  <a:gd name="T59" fmla="*/ 1 h 1514"/>
                  <a:gd name="T60" fmla="*/ 1 w 1009"/>
                  <a:gd name="T61" fmla="*/ 1 h 1514"/>
                  <a:gd name="T62" fmla="*/ 1 w 1009"/>
                  <a:gd name="T63" fmla="*/ 1 h 1514"/>
                  <a:gd name="T64" fmla="*/ 1 w 1009"/>
                  <a:gd name="T65" fmla="*/ 1 h 1514"/>
                  <a:gd name="T66" fmla="*/ 1 w 1009"/>
                  <a:gd name="T67" fmla="*/ 1 h 1514"/>
                  <a:gd name="T68" fmla="*/ 0 60000 65536"/>
                  <a:gd name="T69" fmla="*/ 0 60000 65536"/>
                  <a:gd name="T70" fmla="*/ 0 60000 65536"/>
                  <a:gd name="T71" fmla="*/ 0 60000 65536"/>
                  <a:gd name="T72" fmla="*/ 0 60000 65536"/>
                  <a:gd name="T73" fmla="*/ 0 60000 65536"/>
                  <a:gd name="T74" fmla="*/ 0 60000 65536"/>
                  <a:gd name="T75" fmla="*/ 0 60000 65536"/>
                  <a:gd name="T76" fmla="*/ 0 60000 65536"/>
                  <a:gd name="T77" fmla="*/ 0 60000 65536"/>
                  <a:gd name="T78" fmla="*/ 0 60000 65536"/>
                  <a:gd name="T79" fmla="*/ 0 60000 65536"/>
                  <a:gd name="T80" fmla="*/ 0 60000 65536"/>
                  <a:gd name="T81" fmla="*/ 0 60000 65536"/>
                  <a:gd name="T82" fmla="*/ 0 60000 65536"/>
                  <a:gd name="T83" fmla="*/ 0 60000 65536"/>
                  <a:gd name="T84" fmla="*/ 0 60000 65536"/>
                  <a:gd name="T85" fmla="*/ 0 60000 65536"/>
                  <a:gd name="T86" fmla="*/ 0 60000 65536"/>
                  <a:gd name="T87" fmla="*/ 0 60000 65536"/>
                  <a:gd name="T88" fmla="*/ 0 60000 65536"/>
                  <a:gd name="T89" fmla="*/ 0 60000 65536"/>
                  <a:gd name="T90" fmla="*/ 0 60000 65536"/>
                  <a:gd name="T91" fmla="*/ 0 60000 65536"/>
                  <a:gd name="T92" fmla="*/ 0 60000 65536"/>
                  <a:gd name="T93" fmla="*/ 0 60000 65536"/>
                  <a:gd name="T94" fmla="*/ 0 60000 65536"/>
                  <a:gd name="T95" fmla="*/ 0 60000 65536"/>
                  <a:gd name="T96" fmla="*/ 0 60000 65536"/>
                  <a:gd name="T97" fmla="*/ 0 60000 65536"/>
                  <a:gd name="T98" fmla="*/ 0 60000 65536"/>
                  <a:gd name="T99" fmla="*/ 0 60000 65536"/>
                  <a:gd name="T100" fmla="*/ 0 60000 65536"/>
                  <a:gd name="T101" fmla="*/ 0 60000 65536"/>
                  <a:gd name="T102" fmla="*/ 0 w 1009"/>
                  <a:gd name="T103" fmla="*/ 0 h 1514"/>
                  <a:gd name="T104" fmla="*/ 1009 w 1009"/>
                  <a:gd name="T105" fmla="*/ 1514 h 1514"/>
                </a:gdLst>
                <a:ahLst/>
                <a:cxnLst>
                  <a:cxn ang="T68">
                    <a:pos x="T0" y="T1"/>
                  </a:cxn>
                  <a:cxn ang="T69">
                    <a:pos x="T2" y="T3"/>
                  </a:cxn>
                  <a:cxn ang="T70">
                    <a:pos x="T4" y="T5"/>
                  </a:cxn>
                  <a:cxn ang="T71">
                    <a:pos x="T6" y="T7"/>
                  </a:cxn>
                  <a:cxn ang="T72">
                    <a:pos x="T8" y="T9"/>
                  </a:cxn>
                  <a:cxn ang="T73">
                    <a:pos x="T10" y="T11"/>
                  </a:cxn>
                  <a:cxn ang="T74">
                    <a:pos x="T12" y="T13"/>
                  </a:cxn>
                  <a:cxn ang="T75">
                    <a:pos x="T14" y="T15"/>
                  </a:cxn>
                  <a:cxn ang="T76">
                    <a:pos x="T16" y="T17"/>
                  </a:cxn>
                  <a:cxn ang="T77">
                    <a:pos x="T18" y="T19"/>
                  </a:cxn>
                  <a:cxn ang="T78">
                    <a:pos x="T20" y="T21"/>
                  </a:cxn>
                  <a:cxn ang="T79">
                    <a:pos x="T22" y="T23"/>
                  </a:cxn>
                  <a:cxn ang="T80">
                    <a:pos x="T24" y="T25"/>
                  </a:cxn>
                  <a:cxn ang="T81">
                    <a:pos x="T26" y="T27"/>
                  </a:cxn>
                  <a:cxn ang="T82">
                    <a:pos x="T28" y="T29"/>
                  </a:cxn>
                  <a:cxn ang="T83">
                    <a:pos x="T30" y="T31"/>
                  </a:cxn>
                  <a:cxn ang="T84">
                    <a:pos x="T32" y="T33"/>
                  </a:cxn>
                  <a:cxn ang="T85">
                    <a:pos x="T34" y="T35"/>
                  </a:cxn>
                  <a:cxn ang="T86">
                    <a:pos x="T36" y="T37"/>
                  </a:cxn>
                  <a:cxn ang="T87">
                    <a:pos x="T38" y="T39"/>
                  </a:cxn>
                  <a:cxn ang="T88">
                    <a:pos x="T40" y="T41"/>
                  </a:cxn>
                  <a:cxn ang="T89">
                    <a:pos x="T42" y="T43"/>
                  </a:cxn>
                  <a:cxn ang="T90">
                    <a:pos x="T44" y="T45"/>
                  </a:cxn>
                  <a:cxn ang="T91">
                    <a:pos x="T46" y="T47"/>
                  </a:cxn>
                  <a:cxn ang="T92">
                    <a:pos x="T48" y="T49"/>
                  </a:cxn>
                  <a:cxn ang="T93">
                    <a:pos x="T50" y="T51"/>
                  </a:cxn>
                  <a:cxn ang="T94">
                    <a:pos x="T52" y="T53"/>
                  </a:cxn>
                  <a:cxn ang="T95">
                    <a:pos x="T54" y="T55"/>
                  </a:cxn>
                  <a:cxn ang="T96">
                    <a:pos x="T56" y="T57"/>
                  </a:cxn>
                  <a:cxn ang="T97">
                    <a:pos x="T58" y="T59"/>
                  </a:cxn>
                  <a:cxn ang="T98">
                    <a:pos x="T60" y="T61"/>
                  </a:cxn>
                  <a:cxn ang="T99">
                    <a:pos x="T62" y="T63"/>
                  </a:cxn>
                  <a:cxn ang="T100">
                    <a:pos x="T64" y="T65"/>
                  </a:cxn>
                  <a:cxn ang="T101">
                    <a:pos x="T66" y="T67"/>
                  </a:cxn>
                </a:cxnLst>
                <a:rect l="T102" t="T103" r="T104" b="T105"/>
                <a:pathLst>
                  <a:path w="1009" h="1514">
                    <a:moveTo>
                      <a:pt x="620" y="1514"/>
                    </a:moveTo>
                    <a:lnTo>
                      <a:pt x="676" y="1448"/>
                    </a:lnTo>
                    <a:lnTo>
                      <a:pt x="654" y="1350"/>
                    </a:lnTo>
                    <a:lnTo>
                      <a:pt x="610" y="1216"/>
                    </a:lnTo>
                    <a:lnTo>
                      <a:pt x="444" y="1061"/>
                    </a:lnTo>
                    <a:lnTo>
                      <a:pt x="276" y="918"/>
                    </a:lnTo>
                    <a:lnTo>
                      <a:pt x="200" y="763"/>
                    </a:lnTo>
                    <a:lnTo>
                      <a:pt x="166" y="521"/>
                    </a:lnTo>
                    <a:lnTo>
                      <a:pt x="355" y="455"/>
                    </a:lnTo>
                    <a:lnTo>
                      <a:pt x="654" y="421"/>
                    </a:lnTo>
                    <a:lnTo>
                      <a:pt x="776" y="431"/>
                    </a:lnTo>
                    <a:lnTo>
                      <a:pt x="809" y="465"/>
                    </a:lnTo>
                    <a:lnTo>
                      <a:pt x="865" y="410"/>
                    </a:lnTo>
                    <a:lnTo>
                      <a:pt x="843" y="355"/>
                    </a:lnTo>
                    <a:lnTo>
                      <a:pt x="899" y="210"/>
                    </a:lnTo>
                    <a:lnTo>
                      <a:pt x="920" y="155"/>
                    </a:lnTo>
                    <a:lnTo>
                      <a:pt x="965" y="68"/>
                    </a:lnTo>
                    <a:lnTo>
                      <a:pt x="1009" y="68"/>
                    </a:lnTo>
                    <a:lnTo>
                      <a:pt x="1009" y="23"/>
                    </a:lnTo>
                    <a:lnTo>
                      <a:pt x="920" y="0"/>
                    </a:lnTo>
                    <a:lnTo>
                      <a:pt x="865" y="100"/>
                    </a:lnTo>
                    <a:lnTo>
                      <a:pt x="788" y="244"/>
                    </a:lnTo>
                    <a:lnTo>
                      <a:pt x="688" y="310"/>
                    </a:lnTo>
                    <a:lnTo>
                      <a:pt x="533" y="332"/>
                    </a:lnTo>
                    <a:lnTo>
                      <a:pt x="255" y="366"/>
                    </a:lnTo>
                    <a:lnTo>
                      <a:pt x="34" y="431"/>
                    </a:lnTo>
                    <a:lnTo>
                      <a:pt x="0" y="487"/>
                    </a:lnTo>
                    <a:lnTo>
                      <a:pt x="21" y="663"/>
                    </a:lnTo>
                    <a:lnTo>
                      <a:pt x="100" y="908"/>
                    </a:lnTo>
                    <a:lnTo>
                      <a:pt x="210" y="1106"/>
                    </a:lnTo>
                    <a:lnTo>
                      <a:pt x="321" y="1282"/>
                    </a:lnTo>
                    <a:lnTo>
                      <a:pt x="421" y="1405"/>
                    </a:lnTo>
                    <a:lnTo>
                      <a:pt x="521" y="1493"/>
                    </a:lnTo>
                    <a:lnTo>
                      <a:pt x="620" y="1514"/>
                    </a:lnTo>
                    <a:close/>
                  </a:path>
                </a:pathLst>
              </a:custGeom>
              <a:solidFill>
                <a:srgbClr val="FF6600"/>
              </a:solidFill>
              <a:ln>
                <a:noFill/>
              </a:ln>
              <a:extLst>
                <a:ext uri="{91240B29-F687-4f45-9708-019B960494DF}">
                  <a14:hiddenLine xmlns="" xmlns:a14="http://schemas.microsoft.com/office/drawing/2010/main"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grpSp>
      </p:grpSp>
      <p:sp>
        <p:nvSpPr>
          <p:cNvPr id="183301" name="Text Box 22"/>
          <p:cNvSpPr txBox="1">
            <a:spLocks noChangeArrowheads="1"/>
          </p:cNvSpPr>
          <p:nvPr/>
        </p:nvSpPr>
        <p:spPr bwMode="auto">
          <a:xfrm>
            <a:off x="8002588" y="228600"/>
            <a:ext cx="70403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245</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pic>
        <p:nvPicPr>
          <p:cNvPr id="183302" name="Picture 23"/>
          <p:cNvPicPr>
            <a:picLocks noChangeAspect="1"/>
          </p:cNvPicPr>
          <p:nvPr/>
        </p:nvPicPr>
        <p:blipFill>
          <a:blip r:embed="rId3">
            <a:extLst>
              <a:ext uri="{28A0092B-C50C-407E-A947-70E740481C1C}">
                <a14:useLocalDpi xmlns:a14="http://schemas.microsoft.com/office/drawing/2010/main" val="0"/>
              </a:ext>
            </a:extLst>
          </a:blip>
          <a:srcRect l="38231"/>
          <a:stretch>
            <a:fillRect/>
          </a:stretch>
        </p:blipFill>
        <p:spPr bwMode="auto">
          <a:xfrm flipH="1">
            <a:off x="-36513" y="5211763"/>
            <a:ext cx="4926013" cy="16764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5" name="Rectangle 2">
            <a:extLst>
              <a:ext uri="{FF2B5EF4-FFF2-40B4-BE49-F238E27FC236}">
                <a16:creationId xmlns:a16="http://schemas.microsoft.com/office/drawing/2014/main" id="{C17B95A5-4DF8-D01B-9086-7A7D6519FEA1}"/>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فليمون</a:t>
            </a:r>
            <a:endParaRPr kumimoji="0" lang="en-US"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5"/>
                                        </p:tgtEl>
                                        <p:attrNameLst>
                                          <p:attrName>style.visibility</p:attrName>
                                        </p:attrNameLst>
                                      </p:cBhvr>
                                      <p:to>
                                        <p:strVal val="visible"/>
                                      </p:to>
                                    </p:set>
                                    <p:anim calcmode="lin" valueType="num">
                                      <p:cBhvr additive="base">
                                        <p:cTn id="7" dur="500" fill="hold"/>
                                        <p:tgtEl>
                                          <p:spTgt spid="25"/>
                                        </p:tgtEl>
                                        <p:attrNameLst>
                                          <p:attrName>ppt_x</p:attrName>
                                        </p:attrNameLst>
                                      </p:cBhvr>
                                      <p:tavLst>
                                        <p:tav tm="0">
                                          <p:val>
                                            <p:strVal val="#ppt_x"/>
                                          </p:val>
                                        </p:tav>
                                        <p:tav tm="100000">
                                          <p:val>
                                            <p:strVal val="#ppt_x"/>
                                          </p:val>
                                        </p:tav>
                                      </p:tavLst>
                                    </p:anim>
                                    <p:anim calcmode="lin" valueType="num">
                                      <p:cBhvr additive="base">
                                        <p:cTn id="8" dur="500" fill="hold"/>
                                        <p:tgtEl>
                                          <p:spTgt spid="2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 grpId="0"/>
    </p:bldLst>
  </p:timing>
</p:sld>
</file>

<file path=ppt/slides/slide3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7329" name="Rectangle 2"/>
          <p:cNvSpPr>
            <a:spLocks noGrp="1" noChangeArrowheads="1"/>
          </p:cNvSpPr>
          <p:nvPr>
            <p:ph type="ctrTitle"/>
          </p:nvPr>
        </p:nvSpPr>
        <p:spPr>
          <a:xfrm>
            <a:off x="685800" y="2286000"/>
            <a:ext cx="7772400" cy="1143000"/>
          </a:xfrm>
        </p:spPr>
        <p:txBody>
          <a:bodyPr/>
          <a:lstStyle/>
          <a:p>
            <a:pPr eaLnBrk="1" hangingPunct="1"/>
            <a:r>
              <a:rPr lang="en-US" dirty="0">
                <a:latin typeface="Verdana" charset="0"/>
              </a:rPr>
              <a:t>Black</a:t>
            </a:r>
          </a:p>
        </p:txBody>
      </p:sp>
      <p:sp>
        <p:nvSpPr>
          <p:cNvPr id="227330" name="Rectangle 3"/>
          <p:cNvSpPr>
            <a:spLocks noGrp="1" noChangeArrowheads="1"/>
          </p:cNvSpPr>
          <p:nvPr>
            <p:ph type="subTitle" idx="1"/>
          </p:nvPr>
        </p:nvSpPr>
        <p:spPr/>
        <p:txBody>
          <a:bodyPr/>
          <a:lstStyle/>
          <a:p>
            <a:pPr eaLnBrk="1" hangingPunct="1"/>
            <a:endParaRPr lang="en-US" dirty="0"/>
          </a:p>
        </p:txBody>
      </p:sp>
      <p:sp>
        <p:nvSpPr>
          <p:cNvPr id="227331" name="Rectangle 4"/>
          <p:cNvSpPr>
            <a:spLocks noChangeArrowheads="1"/>
          </p:cNvSpPr>
          <p:nvPr/>
        </p:nvSpPr>
        <p:spPr bwMode="auto">
          <a:xfrm>
            <a:off x="0" y="0"/>
            <a:ext cx="9144000" cy="6858000"/>
          </a:xfrm>
          <a:prstGeom prst="rect">
            <a:avLst/>
          </a:prstGeom>
          <a:solidFill>
            <a:schemeClr val="tx1"/>
          </a:solidFill>
          <a:ln w="12700" cap="sq">
            <a:solidFill>
              <a:schemeClr val="tx1"/>
            </a:solidFill>
            <a:miter lim="800000"/>
            <a:headEnd type="none" w="sm" len="sm"/>
            <a:tailEnd type="none" w="sm" len="sm"/>
          </a:ln>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806366515"/>
      </p:ext>
    </p:extLst>
  </p:cSld>
  <p:clrMapOvr>
    <a:masterClrMapping/>
  </p:clrMapOvr>
</p:sld>
</file>

<file path=ppt/slides/slide362.xml><?xml version="1.0" encoding="utf-8"?>
<p:sld xmlns:a="http://schemas.openxmlformats.org/drawingml/2006/main" xmlns:r="http://schemas.openxmlformats.org/officeDocument/2006/relationships" xmlns:p="http://schemas.openxmlformats.org/presentationml/2006/main" showMasterSp="0">
  <p:cSld>
    <p:bg>
      <p:bgPr>
        <a:solidFill>
          <a:schemeClr val="bg2"/>
        </a:solidFill>
        <a:effectLst/>
      </p:bgPr>
    </p:bg>
    <p:spTree>
      <p:nvGrpSpPr>
        <p:cNvPr id="1" name=""/>
        <p:cNvGrpSpPr/>
        <p:nvPr/>
      </p:nvGrpSpPr>
      <p:grpSpPr>
        <a:xfrm>
          <a:off x="0" y="0"/>
          <a:ext cx="0" cy="0"/>
          <a:chOff x="0" y="0"/>
          <a:chExt cx="0" cy="0"/>
        </a:xfrm>
      </p:grpSpPr>
      <p:pic>
        <p:nvPicPr>
          <p:cNvPr id="249859" name="Picture 1028" descr="high-priest-jesus"/>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1" y="0"/>
            <a:ext cx="4873625"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122" name="Rectangle 2"/>
          <p:cNvSpPr>
            <a:spLocks noGrp="1" noRot="1" noChangeArrowheads="1"/>
          </p:cNvSpPr>
          <p:nvPr>
            <p:ph type="title"/>
          </p:nvPr>
        </p:nvSpPr>
        <p:spPr>
          <a:xfrm>
            <a:off x="5076056" y="274638"/>
            <a:ext cx="3888432" cy="4830762"/>
          </a:xfrm>
          <a:effectLst>
            <a:outerShdw blurRad="63500" dist="35921" dir="2700000" algn="ctr" rotWithShape="0">
              <a:srgbClr val="ED2E39">
                <a:alpha val="74998"/>
              </a:srgbClr>
            </a:outerShdw>
          </a:effectLst>
        </p:spPr>
        <p:txBody>
          <a:bodyPr/>
          <a:lstStyle/>
          <a:p>
            <a:pPr eaLnBrk="1" hangingPunct="1">
              <a:defRPr/>
            </a:pPr>
            <a:r>
              <a:rPr lang="ar-SA" sz="8800" dirty="0">
                <a:effectLst/>
                <a:latin typeface="Arial Bold" panose="020B0704020202020204" pitchFamily="34" charset="0"/>
                <a:cs typeface="Arial Bold" panose="020B0704020202020204" pitchFamily="34" charset="0"/>
              </a:rPr>
              <a:t>العبرانيين</a:t>
            </a:r>
            <a:endParaRPr lang="en-US" sz="8800" dirty="0">
              <a:effectLst/>
              <a:latin typeface="Arial Bold" panose="020B0704020202020204" pitchFamily="34" charset="0"/>
              <a:cs typeface="Arial Bold" panose="020B0704020202020204" pitchFamily="34" charset="0"/>
            </a:endParaRPr>
          </a:p>
        </p:txBody>
      </p:sp>
      <p:sp>
        <p:nvSpPr>
          <p:cNvPr id="6" name="Rectangle 5">
            <a:extLst>
              <a:ext uri="{FF2B5EF4-FFF2-40B4-BE49-F238E27FC236}">
                <a16:creationId xmlns:a16="http://schemas.microsoft.com/office/drawing/2014/main" id="{2460C1E8-C2FF-8545-B2AD-A5B4E557F55A}"/>
              </a:ext>
            </a:extLst>
          </p:cNvPr>
          <p:cNvSpPr>
            <a:spLocks noChangeArrowheads="1"/>
          </p:cNvSpPr>
          <p:nvPr/>
        </p:nvSpPr>
        <p:spPr bwMode="auto">
          <a:xfrm>
            <a:off x="-36512" y="6381328"/>
            <a:ext cx="9180512" cy="476672"/>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457200" rtl="0" eaLnBrk="1" fontAlgn="auto" latinLnBrk="0" hangingPunct="1">
              <a:lnSpc>
                <a:spcPct val="100000"/>
              </a:lnSpc>
              <a:spcBef>
                <a:spcPct val="20000"/>
              </a:spcBef>
              <a:spcAft>
                <a:spcPts val="0"/>
              </a:spcAft>
              <a:buClr>
                <a:srgbClr val="FFCC00"/>
              </a:buClr>
              <a:buSzPct val="70000"/>
              <a:buFont typeface="Wingdings" charset="0"/>
              <a:buNone/>
              <a:tabLst/>
              <a:defRPr/>
            </a:pPr>
            <a:r>
              <a:rPr kumimoji="0" lang="en-US" sz="16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Bold" panose="020B0704020202020204" pitchFamily="34" charset="0"/>
                <a:ea typeface="ＭＳ Ｐゴシック" charset="0"/>
                <a:cs typeface="Arial Bold" panose="020B0704020202020204" pitchFamily="34" charset="0"/>
              </a:rPr>
              <a:t> </a:t>
            </a:r>
            <a:r>
              <a:rPr kumimoji="0" lang="ar-JO" sz="16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Bold" panose="020B0704020202020204" pitchFamily="34" charset="0"/>
                <a:ea typeface="ＭＳ Ｐゴシック" charset="0"/>
                <a:cs typeface="Arial Bold" panose="020B0704020202020204" pitchFamily="34" charset="0"/>
              </a:rPr>
              <a:t> د. ريك جريفيث</a:t>
            </a:r>
            <a:r>
              <a:rPr kumimoji="0" lang="en-US" sz="16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Bold" panose="020B0704020202020204" pitchFamily="34" charset="0"/>
                <a:ea typeface="ＭＳ Ｐゴシック" charset="0"/>
                <a:cs typeface="Arial Bold" panose="020B0704020202020204" pitchFamily="34" charset="0"/>
              </a:rPr>
              <a:t>•  </a:t>
            </a:r>
            <a:r>
              <a:rPr kumimoji="0" lang="ar-JO" sz="16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Bold" panose="020B0704020202020204" pitchFamily="34" charset="0"/>
                <a:ea typeface="ＭＳ Ｐゴシック" charset="0"/>
                <a:cs typeface="Arial Bold" panose="020B0704020202020204" pitchFamily="34" charset="0"/>
              </a:rPr>
              <a:t> مؤسسة الدراسات اللاهوتية الأردنية</a:t>
            </a:r>
            <a:r>
              <a:rPr kumimoji="0" lang="en-US" sz="16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Bold" panose="020B0704020202020204" pitchFamily="34" charset="0"/>
                <a:ea typeface="ＭＳ Ｐゴシック" charset="0"/>
                <a:cs typeface="Arial Bold" panose="020B0704020202020204" pitchFamily="34" charset="0"/>
              </a:rPr>
              <a:t>• BibleStudyDownloads.org</a:t>
            </a:r>
          </a:p>
        </p:txBody>
      </p:sp>
    </p:spTree>
    <p:extLst>
      <p:ext uri="{BB962C8B-B14F-4D97-AF65-F5344CB8AC3E}">
        <p14:creationId xmlns:p14="http://schemas.microsoft.com/office/powerpoint/2010/main" val="31259963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122"/>
                                        </p:tgtEl>
                                        <p:attrNameLst>
                                          <p:attrName>style.visibility</p:attrName>
                                        </p:attrNameLst>
                                      </p:cBhvr>
                                      <p:to>
                                        <p:strVal val="visible"/>
                                      </p:to>
                                    </p:set>
                                    <p:animEffect transition="in" filter="dissolve">
                                      <p:cBhvr>
                                        <p:cTn id="7" dur="500"/>
                                        <p:tgtEl>
                                          <p:spTgt spid="512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22" grpId="0"/>
    </p:bldLst>
  </p:timing>
</p:sld>
</file>

<file path=ppt/slides/slide36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rPr>
              <a:t>ا</a:t>
            </a:r>
            <a:r>
              <a:rPr lang="ar-SA" sz="4800" dirty="0">
                <a:effectLst>
                  <a:glow rad="127000">
                    <a:schemeClr val="tx1"/>
                  </a:glow>
                </a:effectLst>
                <a:ea typeface="ＭＳ Ｐゴシック" charset="0"/>
              </a:rPr>
              <a:t>لكلمة المفتاحية </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2663996"/>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7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a:t>
            </a:r>
            <a:r>
              <a:rPr kumimoji="0" lang="ar-SA" sz="7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لسمو</a:t>
            </a:r>
            <a:endParaRPr kumimoji="0" lang="en-US" sz="72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العبرانيين</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7" name="Text Box 24"/>
          <p:cNvSpPr txBox="1">
            <a:spLocks noChangeArrowheads="1"/>
          </p:cNvSpPr>
          <p:nvPr/>
        </p:nvSpPr>
        <p:spPr bwMode="auto">
          <a:xfrm>
            <a:off x="8360240" y="65344"/>
            <a:ext cx="704039"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altLang="zh-CN" sz="2400" b="1" i="0"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254</a:t>
            </a:r>
            <a:endParaRPr kumimoji="0" lang="en-US" altLang="zh-CN" sz="2400" b="1" i="0"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94014610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6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SA" sz="4800" dirty="0">
                <a:solidFill>
                  <a:schemeClr val="bg1"/>
                </a:solidFill>
                <a:effectLst>
                  <a:glow rad="101600">
                    <a:schemeClr val="tx1">
                      <a:alpha val="99000"/>
                    </a:schemeClr>
                  </a:glow>
                </a:effectLst>
              </a:rPr>
              <a:t>الموضوع </a:t>
            </a:r>
            <a:endParaRPr lang="en-US" sz="4800" dirty="0">
              <a:solidFill>
                <a:schemeClr val="bg1"/>
              </a:solidFill>
              <a:effectLst>
                <a:glow rad="101600">
                  <a:schemeClr val="tx1">
                    <a:alpha val="99000"/>
                  </a:schemeClr>
                </a:glow>
              </a:effectLst>
            </a:endParaRPr>
          </a:p>
        </p:txBody>
      </p:sp>
      <p:sp>
        <p:nvSpPr>
          <p:cNvPr id="4" name="Rectangle 2"/>
          <p:cNvSpPr txBox="1">
            <a:spLocks noChangeArrowheads="1"/>
          </p:cNvSpPr>
          <p:nvPr/>
        </p:nvSpPr>
        <p:spPr bwMode="auto">
          <a:xfrm>
            <a:off x="14766" y="1629034"/>
            <a:ext cx="9144000" cy="403221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سمو المسيح على اليهودية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كرئيس كهنة </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23</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العبرانيين</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156720084"/>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6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SA" sz="4800" dirty="0">
                <a:effectLst>
                  <a:glow rad="127000">
                    <a:schemeClr val="tx1"/>
                  </a:glow>
                </a:effectLst>
                <a:ea typeface="ＭＳ Ｐゴシック" charset="0"/>
              </a:rPr>
              <a:t>ال</a:t>
            </a:r>
            <a:r>
              <a:rPr lang="ar-JO" sz="4800" dirty="0">
                <a:effectLst>
                  <a:glow rad="127000">
                    <a:schemeClr val="tx1"/>
                  </a:glow>
                </a:effectLst>
                <a:ea typeface="ＭＳ Ｐゴシック" charset="0"/>
              </a:rPr>
              <a:t>آ</a:t>
            </a:r>
            <a:r>
              <a:rPr lang="ar-SA" sz="4800" dirty="0">
                <a:effectLst>
                  <a:glow rad="127000">
                    <a:schemeClr val="tx1"/>
                  </a:glow>
                </a:effectLst>
                <a:ea typeface="ＭＳ Ｐゴシック" charset="0"/>
              </a:rPr>
              <a:t>ية الرئيسية </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1332057"/>
            <a:ext cx="9144000" cy="460851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a:defRPr sz="4800" b="1">
                <a:solidFill>
                  <a:schemeClr val="bg1"/>
                </a:solidFill>
                <a:effectLst>
                  <a:glow rad="127000">
                    <a:schemeClr val="tx1"/>
                  </a:glow>
                </a:effectLst>
              </a:defRPr>
            </a:lvl1pPr>
            <a:lvl2pPr algn="ctr">
              <a:defRPr sz="4400">
                <a:solidFill>
                  <a:schemeClr val="bg1"/>
                </a:solidFill>
                <a:ea typeface="ＭＳ Ｐゴシック" pitchFamily="-108" charset="-128"/>
                <a:cs typeface="ＭＳ Ｐゴシック" pitchFamily="-108" charset="-128"/>
              </a:defRPr>
            </a:lvl2pPr>
            <a:lvl3pPr algn="ctr">
              <a:defRPr sz="4400">
                <a:solidFill>
                  <a:schemeClr val="bg1"/>
                </a:solidFill>
                <a:ea typeface="ＭＳ Ｐゴシック" pitchFamily="-108" charset="-128"/>
                <a:cs typeface="ＭＳ Ｐゴシック" pitchFamily="-108" charset="-128"/>
              </a:defRPr>
            </a:lvl3pPr>
            <a:lvl4pPr algn="ctr">
              <a:defRPr sz="4400">
                <a:solidFill>
                  <a:schemeClr val="bg1"/>
                </a:solidFill>
                <a:ea typeface="ＭＳ Ｐゴシック" pitchFamily="-108" charset="-128"/>
                <a:cs typeface="ＭＳ Ｐゴシック" pitchFamily="-108" charset="-128"/>
              </a:defRPr>
            </a:lvl4pPr>
            <a:lvl5pPr algn="ctr">
              <a:defRPr sz="4400">
                <a:solidFill>
                  <a:schemeClr val="bg1"/>
                </a:solidFill>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36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'لِذَلِكَ نَحْنُ أَيْضًا إِذْ لَنَا سَحَابَةٌ مِنَ ٱلشُّهُودِ مِقْدَارُ هَذِهِ مُحِيطَةٌ بِنَا، لِنَطْرَحْ كُلَّ ثِقْلٍ وَٱلْخَطِيَّةَ ٱلْمُحِيطَةَ بِنَا بِسُهُولَةٍ، وَلْنُحَاضِرْ بِٱلصَّبْرِ فِي ٱلْجِهَادِ ٱلْمَوْضُوعِ أَمَامَنَا، نَاظِرِينَ إِلَى رَئِيسِ ٱلْإِيمَانِ وَمُكَمِّلِهِ يَسُوعَ، ٱلَّذِي مِنْ أَجْلِ ٱلسُّرُورِ ٱلْمَوْضُوعِ أَمَامَهُ ، ٱحْتَمَلَ ٱلصَّلِيبَ مُسْتَهِينًا بِٱلْخِزْيِ، فَجَلَسَ فِي يَمِينِ عَرْشِ ٱللهِ.</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36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12: 1-2</a:t>
            </a: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العبرانيين</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7" name="Text Box 24"/>
          <p:cNvSpPr txBox="1">
            <a:spLocks noChangeArrowheads="1"/>
          </p:cNvSpPr>
          <p:nvPr/>
        </p:nvSpPr>
        <p:spPr bwMode="auto">
          <a:xfrm>
            <a:off x="8472410" y="65344"/>
            <a:ext cx="704039"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ar-JO" altLang="zh-CN" sz="2400" b="1" i="0"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254</a:t>
            </a:r>
            <a:endParaRPr kumimoji="0" lang="en-US" altLang="zh-CN" sz="2400" b="1" i="0"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62384398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p:tgtEl>
                                          <p:spTgt spid="6"/>
                                        </p:tgtEl>
                                        <p:attrNameLst>
                                          <p:attrName>ppt_y</p:attrName>
                                        </p:attrNameLst>
                                      </p:cBhvr>
                                      <p:tavLst>
                                        <p:tav tm="0">
                                          <p:val>
                                            <p:strVal val="#ppt_y+#ppt_h*1.125000"/>
                                          </p:val>
                                        </p:tav>
                                        <p:tav tm="100000">
                                          <p:val>
                                            <p:strVal val="#ppt_y"/>
                                          </p:val>
                                        </p:tav>
                                      </p:tavLst>
                                    </p:anim>
                                    <p:animEffect transition="in" filter="wipe(up)">
                                      <p:cBhvr>
                                        <p:cTn id="8"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3170" name="Picture 3" descr="cross_on_blue"/>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528" y="0"/>
            <a:ext cx="9179984" cy="68849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3171" name="Rectangle 25"/>
          <p:cNvSpPr>
            <a:spLocks noGrp="1" noChangeArrowheads="1"/>
          </p:cNvSpPr>
          <p:nvPr>
            <p:ph type="title" idx="4294967295"/>
          </p:nvPr>
        </p:nvSpPr>
        <p:spPr>
          <a:xfrm>
            <a:off x="1763714" y="116631"/>
            <a:ext cx="5545137" cy="1103311"/>
          </a:xfrm>
        </p:spPr>
        <p:txBody>
          <a:bodyPr/>
          <a:lstStyle/>
          <a:p>
            <a:pPr eaLnBrk="1" hangingPunct="1"/>
            <a:r>
              <a:rPr lang="ar-JO" sz="4000" b="1" dirty="0">
                <a:solidFill>
                  <a:srgbClr val="FFFFFF"/>
                </a:solidFill>
                <a:effectLst>
                  <a:glow rad="139700">
                    <a:schemeClr val="tx1"/>
                  </a:glow>
                </a:effectLst>
                <a:latin typeface="Arial" panose="020B0604020202020204" pitchFamily="34" charset="0"/>
                <a:cs typeface="Arial" panose="020B0604020202020204" pitchFamily="34" charset="0"/>
              </a:rPr>
              <a:t>ال</a:t>
            </a:r>
            <a:r>
              <a:rPr lang="ar-SA" sz="4000" b="1" dirty="0">
                <a:solidFill>
                  <a:srgbClr val="FFFFFF"/>
                </a:solidFill>
                <a:effectLst>
                  <a:glow rad="139700">
                    <a:schemeClr val="tx1"/>
                  </a:glow>
                </a:effectLst>
                <a:latin typeface="Arial" panose="020B0604020202020204" pitchFamily="34" charset="0"/>
                <a:cs typeface="Arial" panose="020B0604020202020204" pitchFamily="34" charset="0"/>
              </a:rPr>
              <a:t>بيان </a:t>
            </a:r>
            <a:r>
              <a:rPr lang="ar-JO" sz="4000" b="1" dirty="0">
                <a:solidFill>
                  <a:srgbClr val="FFFFFF"/>
                </a:solidFill>
                <a:effectLst>
                  <a:glow rad="139700">
                    <a:schemeClr val="tx1"/>
                  </a:glow>
                </a:effectLst>
                <a:latin typeface="Arial" panose="020B0604020202020204" pitchFamily="34" charset="0"/>
                <a:cs typeface="Arial" panose="020B0604020202020204" pitchFamily="34" charset="0"/>
              </a:rPr>
              <a:t>ال</a:t>
            </a:r>
            <a:r>
              <a:rPr lang="ar-SA" sz="4000" b="1" dirty="0">
                <a:solidFill>
                  <a:srgbClr val="FFFFFF"/>
                </a:solidFill>
                <a:effectLst>
                  <a:glow rad="139700">
                    <a:schemeClr val="tx1"/>
                  </a:glow>
                </a:effectLst>
                <a:latin typeface="Arial" panose="020B0604020202020204" pitchFamily="34" charset="0"/>
                <a:cs typeface="Arial" panose="020B0604020202020204" pitchFamily="34" charset="0"/>
              </a:rPr>
              <a:t>موجز </a:t>
            </a:r>
            <a:endParaRPr lang="en-US" sz="4000" b="1" dirty="0">
              <a:solidFill>
                <a:srgbClr val="FFFFFF"/>
              </a:solidFill>
              <a:effectLst>
                <a:glow rad="139700">
                  <a:schemeClr val="tx1"/>
                </a:glow>
              </a:effectLst>
              <a:latin typeface="Arial" panose="020B0604020202020204" pitchFamily="34" charset="0"/>
              <a:cs typeface="Arial" panose="020B0604020202020204" pitchFamily="34" charset="0"/>
            </a:endParaRPr>
          </a:p>
        </p:txBody>
      </p:sp>
      <p:sp>
        <p:nvSpPr>
          <p:cNvPr id="263240" name="Text Box 24"/>
          <p:cNvSpPr txBox="1">
            <a:spLocks noChangeArrowheads="1"/>
          </p:cNvSpPr>
          <p:nvPr/>
        </p:nvSpPr>
        <p:spPr bwMode="auto">
          <a:xfrm>
            <a:off x="8565392" y="0"/>
            <a:ext cx="617467" cy="400105"/>
          </a:xfrm>
          <a:prstGeom prst="rect">
            <a:avLst/>
          </a:prstGeom>
          <a:solidFill>
            <a:srgbClr val="0000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lIns="91435" tIns="45718" rIns="91435" bIns="45718">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254</a:t>
            </a:r>
            <a:endPar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 name="Rectangle 1"/>
          <p:cNvSpPr/>
          <p:nvPr/>
        </p:nvSpPr>
        <p:spPr>
          <a:xfrm>
            <a:off x="188559" y="2288332"/>
            <a:ext cx="8608268" cy="2308324"/>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ctr" anchorCtr="0" compatLnSpc="1">
            <a:prstTxWarp prst="textNoShape">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مؤلف مجهول يظهر للمؤمنين اليهود تفوق و</a:t>
            </a:r>
            <a:r>
              <a:rPr kumimoji="0" lang="ar-SA" sz="3600" b="1" i="0" u="none" strike="noStrike" kern="1200" cap="none" spc="0" normalizeH="0" baseline="0" noProof="0" dirty="0">
                <a:ln>
                  <a:noFill/>
                </a:ln>
                <a:solidFill>
                  <a:srgbClr val="FFFF00"/>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سمو المسيح كرئيس كهنة</a:t>
            </a:r>
            <a:r>
              <a:rPr kumimoji="0" lang="ar-SA"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 وسمو وتفوق المسيحية على اليهودية من </a:t>
            </a:r>
            <a:r>
              <a:rPr kumimoji="0" lang="ar-JO"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أ</a:t>
            </a:r>
            <a:r>
              <a:rPr kumimoji="0" lang="ar-SA"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جل تحريضهم على </a:t>
            </a:r>
            <a:r>
              <a:rPr kumimoji="0" lang="ar-JO"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أ</a:t>
            </a:r>
            <a:r>
              <a:rPr kumimoji="0" lang="ar-SA"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ن </a:t>
            </a:r>
            <a:r>
              <a:rPr kumimoji="0" lang="ar-SA" sz="3600" b="1" i="0" u="none" strike="noStrike" kern="1200" cap="none" spc="0" normalizeH="0" baseline="0" noProof="0" dirty="0">
                <a:ln>
                  <a:noFill/>
                </a:ln>
                <a:solidFill>
                  <a:srgbClr val="FFFF00"/>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يتحملوا</a:t>
            </a:r>
            <a:r>
              <a:rPr kumimoji="0" lang="ar-SA"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 ال</a:t>
            </a:r>
            <a:r>
              <a:rPr kumimoji="0" lang="ar-JO"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إ</a:t>
            </a:r>
            <a:r>
              <a:rPr kumimoji="0" lang="ar-SA"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ضطهاد </a:t>
            </a:r>
            <a:r>
              <a:rPr kumimoji="0" lang="ar-JO"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أ</a:t>
            </a:r>
            <a:r>
              <a:rPr kumimoji="0" lang="ar-SA"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فضل من </a:t>
            </a:r>
            <a:r>
              <a:rPr kumimoji="0" lang="ar-JO"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أ</a:t>
            </a:r>
            <a:r>
              <a:rPr kumimoji="0" lang="ar-SA"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ن يعودوا </a:t>
            </a:r>
            <a:r>
              <a:rPr kumimoji="0" lang="ar-JO"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إ</a:t>
            </a:r>
            <a:r>
              <a:rPr kumimoji="0" lang="ar-SA"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لى حياتهم السابقة في ظل اليهودية </a:t>
            </a:r>
            <a:endParaRPr kumimoji="0" lang="en-US"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a:extLst>
              <a:ext uri="{FF2B5EF4-FFF2-40B4-BE49-F238E27FC236}">
                <a16:creationId xmlns:a16="http://schemas.microsoft.com/office/drawing/2014/main" id="{C6C86FC3-C1BD-EE42-99EE-F1607917A903}"/>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العبرانيين</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6521577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67.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بيان الملكوت </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14766" y="2243676"/>
            <a:ext cx="9144000" cy="237064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algn="ctr">
              <a:defRPr sz="3600" b="1">
                <a:solidFill>
                  <a:schemeClr val="bg1"/>
                </a:solidFill>
                <a:effectLst>
                  <a:glow rad="127000">
                    <a:schemeClr val="tx1"/>
                  </a:glow>
                </a:effectLst>
                <a:latin typeface="Arial" panose="020B0604020202020204" pitchFamily="34" charset="0"/>
                <a:cs typeface="Arial" panose="020B0604020202020204" pitchFamily="34" charset="0"/>
              </a:defRPr>
            </a:lvl1pPr>
            <a:lvl2pPr algn="ctr">
              <a:defRPr sz="4400">
                <a:solidFill>
                  <a:schemeClr val="bg1"/>
                </a:solidFill>
                <a:ea typeface="ＭＳ Ｐゴシック" pitchFamily="-108" charset="-128"/>
                <a:cs typeface="ＭＳ Ｐゴシック" pitchFamily="-108" charset="-128"/>
              </a:defRPr>
            </a:lvl2pPr>
            <a:lvl3pPr algn="ctr">
              <a:defRPr sz="4400">
                <a:solidFill>
                  <a:schemeClr val="bg1"/>
                </a:solidFill>
                <a:ea typeface="ＭＳ Ｐゴシック" pitchFamily="-108" charset="-128"/>
                <a:cs typeface="ＭＳ Ｐゴシック" pitchFamily="-108" charset="-128"/>
              </a:defRPr>
            </a:lvl3pPr>
            <a:lvl4pPr algn="ctr">
              <a:defRPr sz="4400">
                <a:solidFill>
                  <a:schemeClr val="bg1"/>
                </a:solidFill>
                <a:ea typeface="ＭＳ Ｐゴシック" pitchFamily="-108" charset="-128"/>
                <a:cs typeface="ＭＳ Ｐゴシック" pitchFamily="-108" charset="-128"/>
              </a:defRPr>
            </a:lvl4pPr>
            <a:lvl5pPr algn="ctr">
              <a:defRPr sz="4400">
                <a:solidFill>
                  <a:schemeClr val="bg1"/>
                </a:solidFill>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السبت راحة لشعب الله (4: 9) وسيكون الملك ال</a:t>
            </a:r>
            <a:r>
              <a:rPr kumimoji="0" lang="ar-JO"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أ</a:t>
            </a:r>
            <a:r>
              <a:rPr kumimoji="0" lang="ar-SA"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لفي حيث سيحكم المسيح بسبب موته الكفاري (2:</a:t>
            </a:r>
            <a:r>
              <a:rPr kumimoji="0" lang="ar-JO"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 </a:t>
            </a:r>
            <a:r>
              <a:rPr kumimoji="0" lang="ar-SA"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9 -13), وسيحكم القراء معه كشركاء </a:t>
            </a:r>
            <a:r>
              <a:rPr kumimoji="0" lang="ar-JO"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إ</a:t>
            </a:r>
            <a:r>
              <a:rPr kumimoji="0" lang="ar-SA"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ذا بقوا </a:t>
            </a:r>
            <a:r>
              <a:rPr kumimoji="0" lang="ar-JO"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أ</a:t>
            </a:r>
            <a:r>
              <a:rPr kumimoji="0" lang="ar-SA"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مناء ومخلصين (3: 14) </a:t>
            </a:r>
          </a:p>
        </p:txBody>
      </p:sp>
      <p:sp>
        <p:nvSpPr>
          <p:cNvPr id="7" name="Text Box 3"/>
          <p:cNvSpPr txBox="1">
            <a:spLocks noChangeArrowheads="1"/>
          </p:cNvSpPr>
          <p:nvPr/>
        </p:nvSpPr>
        <p:spPr bwMode="auto">
          <a:xfrm>
            <a:off x="8170701" y="44450"/>
            <a:ext cx="868363" cy="8309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27ج</a:t>
            </a:r>
            <a:br>
              <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254</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9" name="Rectangle 2">
            <a:extLst>
              <a:ext uri="{FF2B5EF4-FFF2-40B4-BE49-F238E27FC236}">
                <a16:creationId xmlns:a16="http://schemas.microsoft.com/office/drawing/2014/main" id="{3E745A13-FD96-8646-8DEA-51A9C848FF88}"/>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العبرانيين</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9626239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blinds(horizontal)">
                                      <p:cBhvr>
                                        <p:cTn id="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368.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9" name="Picture 8"/>
          <p:cNvPicPr>
            <a:picLocks noChangeAspect="1"/>
          </p:cNvPicPr>
          <p:nvPr/>
        </p:nvPicPr>
        <p:blipFill>
          <a:blip r:embed="rId4">
            <a:extLst>
              <a:ext uri="{BEBA8EAE-BF5A-486C-A8C5-ECC9F3942E4B}">
                <a14:imgProps xmlns:a14="http://schemas.microsoft.com/office/drawing/2010/main">
                  <a14:imgLayer r:embed="rId5">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العهد </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323528" y="1602007"/>
            <a:ext cx="8208913"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algn="ctr">
              <a:defRPr sz="3600" b="1">
                <a:solidFill>
                  <a:schemeClr val="bg1"/>
                </a:solidFill>
                <a:effectLst>
                  <a:glow rad="127000">
                    <a:schemeClr val="tx1"/>
                  </a:glow>
                </a:effectLst>
                <a:latin typeface="Arial" panose="020B0604020202020204" pitchFamily="34" charset="0"/>
                <a:cs typeface="Arial" panose="020B0604020202020204" pitchFamily="34" charset="0"/>
              </a:defRPr>
            </a:lvl1pPr>
            <a:lvl2pPr algn="ctr">
              <a:defRPr sz="4400">
                <a:solidFill>
                  <a:schemeClr val="bg1"/>
                </a:solidFill>
                <a:ea typeface="ＭＳ Ｐゴシック" pitchFamily="-108" charset="-128"/>
                <a:cs typeface="ＭＳ Ｐゴシック" pitchFamily="-108" charset="-128"/>
              </a:defRPr>
            </a:lvl2pPr>
            <a:lvl3pPr algn="ctr">
              <a:defRPr sz="4400">
                <a:solidFill>
                  <a:schemeClr val="bg1"/>
                </a:solidFill>
                <a:ea typeface="ＭＳ Ｐゴシック" pitchFamily="-108" charset="-128"/>
                <a:cs typeface="ＭＳ Ｐゴシック" pitchFamily="-108" charset="-128"/>
              </a:defRPr>
            </a:lvl3pPr>
            <a:lvl4pPr algn="ctr">
              <a:defRPr sz="4400">
                <a:solidFill>
                  <a:schemeClr val="bg1"/>
                </a:solidFill>
                <a:ea typeface="ＭＳ Ｐゴシック" pitchFamily="-108" charset="-128"/>
                <a:cs typeface="ＭＳ Ｐゴシック" pitchFamily="-108" charset="-128"/>
              </a:defRPr>
            </a:lvl4pPr>
            <a:lvl5pPr algn="ctr">
              <a:defRPr sz="4400">
                <a:solidFill>
                  <a:schemeClr val="bg1"/>
                </a:solidFill>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قد يظهر التحذير </a:t>
            </a:r>
            <a:r>
              <a:rPr kumimoji="0" lang="ar-JO"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إ</a:t>
            </a:r>
            <a:r>
              <a:rPr kumimoji="0" lang="ar-SA"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لى مجتمع العهد الجديد (ا</a:t>
            </a:r>
            <a:r>
              <a:rPr kumimoji="0" lang="ar-JO"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لإ</a:t>
            </a:r>
            <a:r>
              <a:rPr kumimoji="0" lang="ar-SA"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صحاح 8) بأن لا يتوقفوا عن ال</a:t>
            </a:r>
            <a:r>
              <a:rPr kumimoji="0" lang="ar-JO"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إ</a:t>
            </a:r>
            <a:r>
              <a:rPr kumimoji="0" lang="ar-SA"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جتماع معا</a:t>
            </a:r>
            <a:r>
              <a:rPr kumimoji="0" lang="ar-JO"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a:t>
            </a:r>
            <a:r>
              <a:rPr kumimoji="0" lang="ar-SA"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 (10: 25) وقد يظهر هذا  بأن القراء تابعون  لمثل هذه الطائفة </a:t>
            </a:r>
            <a:r>
              <a:rPr kumimoji="0" lang="ar-JO"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التي تسمى الأسينيين</a:t>
            </a:r>
            <a:endParaRPr kumimoji="0" lang="en-US"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27ج</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E3D14427-FB4E-1248-BFDA-2029E48D3091}"/>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العبرانيين</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8583502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circle(in)">
                                      <p:cBhvr>
                                        <p:cTn id="7" dur="2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69.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0" y="0"/>
            <a:ext cx="9139943" cy="685800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الفداء </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algn="ctr">
              <a:defRPr sz="3600" b="1">
                <a:solidFill>
                  <a:schemeClr val="bg1"/>
                </a:solidFill>
                <a:effectLst>
                  <a:glow rad="127000">
                    <a:schemeClr val="tx1"/>
                  </a:glow>
                </a:effectLst>
                <a:latin typeface="Arial" panose="020B0604020202020204" pitchFamily="34" charset="0"/>
                <a:cs typeface="Arial" panose="020B0604020202020204" pitchFamily="34" charset="0"/>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يسوع يتمم نظام خيمة ال</a:t>
            </a:r>
            <a:r>
              <a:rPr kumimoji="0" lang="ar-JO"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إ</a:t>
            </a:r>
            <a:r>
              <a:rPr kumimoji="0" lang="ar-SA"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جتماع والهيكل بأكمله , لانه </a:t>
            </a:r>
            <a:r>
              <a:rPr kumimoji="0" lang="ar-JO"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أ</a:t>
            </a:r>
            <a:r>
              <a:rPr kumimoji="0" lang="ar-SA"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سمى من نظام خيمة ال</a:t>
            </a:r>
            <a:r>
              <a:rPr kumimoji="0" lang="ar-JO"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إ</a:t>
            </a:r>
            <a:r>
              <a:rPr kumimoji="0" lang="ar-SA"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جتماع والهيكل الكهنوتي في عمله الكهنوتي ال</a:t>
            </a:r>
            <a:r>
              <a:rPr kumimoji="0" lang="ar-JO"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أ</a:t>
            </a:r>
            <a:r>
              <a:rPr kumimoji="0" lang="ar-SA"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عظم (4: 14 – 10: 8) </a:t>
            </a:r>
            <a:endParaRPr kumimoji="0" lang="en-US" sz="3600" b="1" i="0" u="none" strike="noStrike" kern="1200" cap="none" spc="0" normalizeH="0" baseline="0" noProof="0" dirty="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27ج</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 name="Rectangle 2">
            <a:extLst>
              <a:ext uri="{FF2B5EF4-FFF2-40B4-BE49-F238E27FC236}">
                <a16:creationId xmlns:a16="http://schemas.microsoft.com/office/drawing/2014/main" id="{3CEC2B4A-0A36-4B46-A6C4-5F9F4DC36326}"/>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العبرانيين</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84003249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wipe(down)">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499" name="Picture 1" descr="Picture 1"/>
          <p:cNvPicPr>
            <a:picLocks noChangeAspect="1"/>
          </p:cNvPicPr>
          <p:nvPr/>
        </p:nvPicPr>
        <p:blipFill>
          <a:blip r:embed="rId2" cstate="print"/>
          <a:stretch>
            <a:fillRect/>
          </a:stretch>
        </p:blipFill>
        <p:spPr>
          <a:xfrm>
            <a:off x="0" y="0"/>
            <a:ext cx="9144000" cy="6858000"/>
          </a:xfrm>
          <a:prstGeom prst="rect">
            <a:avLst/>
          </a:prstGeom>
          <a:ln w="12700">
            <a:miter lim="400000"/>
          </a:ln>
        </p:spPr>
      </p:pic>
      <p:sp>
        <p:nvSpPr>
          <p:cNvPr id="4500" name="Title 1"/>
          <p:cNvSpPr txBox="1">
            <a:spLocks noGrp="1"/>
          </p:cNvSpPr>
          <p:nvPr>
            <p:ph type="title"/>
          </p:nvPr>
        </p:nvSpPr>
        <p:spPr>
          <a:xfrm>
            <a:off x="179511" y="116631"/>
            <a:ext cx="4752530" cy="4680522"/>
          </a:xfrm>
          <a:prstGeom prst="rect">
            <a:avLst/>
          </a:prstGeom>
          <a:noFill/>
          <a:ln>
            <a:noFill/>
          </a:ln>
          <a:effectLst/>
        </p:spPr>
        <p:txBody>
          <a:bodyPr vert="horz" wrap="square" lIns="91261" tIns="45631" rIns="91261" bIns="45631" numCol="1" anchor="ctr" anchorCtr="0" compatLnSpc="1">
            <a:prstTxWarp prst="textNoShape">
              <a:avLst/>
            </a:prstTxWarp>
          </a:bodyPr>
          <a:lstStyle>
            <a:lvl1pPr algn="l">
              <a:defRPr sz="3600" b="1">
                <a:solidFill>
                  <a:srgbClr val="FFFFFF"/>
                </a:solidFill>
                <a:latin typeface="+mj-lt"/>
                <a:ea typeface="+mj-ea"/>
                <a:cs typeface="+mj-cs"/>
                <a:sym typeface="Arial"/>
              </a:defRPr>
            </a:lvl1pPr>
          </a:lstStyle>
          <a:p>
            <a:pPr defTabSz="456343" rtl="0" eaLnBrk="0" fontAlgn="base" hangingPunct="0">
              <a:spcBef>
                <a:spcPct val="0"/>
              </a:spcBef>
              <a:spcAft>
                <a:spcPct val="0"/>
              </a:spcAft>
            </a:pPr>
            <a:r>
              <a:rPr kumimoji="1" kern="1200" dirty="0" err="1">
                <a:effectLst>
                  <a:glow rad="228600">
                    <a:srgbClr val="000000">
                      <a:alpha val="96000"/>
                    </a:srgbClr>
                  </a:glow>
                </a:effectLst>
                <a:latin typeface="Arial" panose="020B0604020202020204" pitchFamily="34" charset="0"/>
                <a:ea typeface="ＭＳ Ｐゴシック" charset="0"/>
                <a:cs typeface="Arial" panose="020B0604020202020204" pitchFamily="34" charset="0"/>
              </a:rPr>
              <a:t>ماذا</a:t>
            </a:r>
            <a:r>
              <a:rPr kumimoji="1" kern="1200" dirty="0">
                <a:effectLst>
                  <a:glow rad="228600">
                    <a:srgbClr val="000000">
                      <a:alpha val="96000"/>
                    </a:srgbClr>
                  </a:glow>
                </a:effectLst>
                <a:latin typeface="Arial" panose="020B0604020202020204" pitchFamily="34" charset="0"/>
                <a:ea typeface="ＭＳ Ｐゴシック" charset="0"/>
                <a:cs typeface="Arial" panose="020B0604020202020204" pitchFamily="34" charset="0"/>
              </a:rPr>
              <a:t> </a:t>
            </a:r>
            <a:r>
              <a:rPr kumimoji="1" kern="1200" dirty="0" err="1">
                <a:effectLst>
                  <a:glow rad="228600">
                    <a:srgbClr val="000000">
                      <a:alpha val="96000"/>
                    </a:srgbClr>
                  </a:glow>
                </a:effectLst>
                <a:latin typeface="Arial" panose="020B0604020202020204" pitchFamily="34" charset="0"/>
                <a:ea typeface="ＭＳ Ｐゴシック" charset="0"/>
                <a:cs typeface="Arial" panose="020B0604020202020204" pitchFamily="34" charset="0"/>
              </a:rPr>
              <a:t>ستفعل</a:t>
            </a:r>
            <a:r>
              <a:rPr kumimoji="1" kern="1200" dirty="0">
                <a:effectLst>
                  <a:glow rad="228600">
                    <a:srgbClr val="000000">
                      <a:alpha val="96000"/>
                    </a:srgbClr>
                  </a:glow>
                </a:effectLst>
                <a:latin typeface="Arial" panose="020B0604020202020204" pitchFamily="34" charset="0"/>
                <a:ea typeface="ＭＳ Ｐゴシック" charset="0"/>
                <a:cs typeface="Arial" panose="020B0604020202020204" pitchFamily="34" charset="0"/>
              </a:rPr>
              <a:t> </a:t>
            </a:r>
            <a:r>
              <a:rPr kumimoji="1" kern="1200" dirty="0" err="1">
                <a:effectLst>
                  <a:glow rad="228600">
                    <a:srgbClr val="000000">
                      <a:alpha val="96000"/>
                    </a:srgbClr>
                  </a:glow>
                </a:effectLst>
                <a:latin typeface="Arial" panose="020B0604020202020204" pitchFamily="34" charset="0"/>
                <a:ea typeface="ＭＳ Ｐゴシック" charset="0"/>
                <a:cs typeface="Arial" panose="020B0604020202020204" pitchFamily="34" charset="0"/>
              </a:rPr>
              <a:t>كقائد</a:t>
            </a:r>
            <a:r>
              <a:rPr kumimoji="1" kern="1200" dirty="0">
                <a:effectLst>
                  <a:glow rad="228600">
                    <a:srgbClr val="000000">
                      <a:alpha val="96000"/>
                    </a:srgbClr>
                  </a:glow>
                </a:effectLst>
                <a:latin typeface="Arial" panose="020B0604020202020204" pitchFamily="34" charset="0"/>
                <a:ea typeface="ＭＳ Ｐゴシック" charset="0"/>
                <a:cs typeface="Arial" panose="020B0604020202020204" pitchFamily="34" charset="0"/>
              </a:rPr>
              <a:t> </a:t>
            </a:r>
            <a:r>
              <a:rPr kumimoji="1" kern="1200" dirty="0" err="1">
                <a:effectLst>
                  <a:glow rad="228600">
                    <a:srgbClr val="000000">
                      <a:alpha val="96000"/>
                    </a:srgbClr>
                  </a:glow>
                </a:effectLst>
                <a:latin typeface="Arial" panose="020B0604020202020204" pitchFamily="34" charset="0"/>
                <a:ea typeface="ＭＳ Ｐゴシック" charset="0"/>
                <a:cs typeface="Arial" panose="020B0604020202020204" pitchFamily="34" charset="0"/>
              </a:rPr>
              <a:t>للكنيسة</a:t>
            </a:r>
            <a:r>
              <a:rPr kumimoji="1" kern="1200" dirty="0">
                <a:effectLst>
                  <a:glow rad="228600">
                    <a:srgbClr val="000000">
                      <a:alpha val="96000"/>
                    </a:srgbClr>
                  </a:glow>
                </a:effectLst>
                <a:latin typeface="Arial" panose="020B0604020202020204" pitchFamily="34" charset="0"/>
                <a:ea typeface="ＭＳ Ｐゴシック" charset="0"/>
                <a:cs typeface="Arial" panose="020B0604020202020204" pitchFamily="34" charset="0"/>
              </a:rPr>
              <a:t> </a:t>
            </a:r>
            <a:r>
              <a:rPr kumimoji="1" kern="1200" dirty="0" err="1">
                <a:effectLst>
                  <a:glow rad="228600">
                    <a:srgbClr val="000000">
                      <a:alpha val="96000"/>
                    </a:srgbClr>
                  </a:glow>
                </a:effectLst>
                <a:latin typeface="Arial" panose="020B0604020202020204" pitchFamily="34" charset="0"/>
                <a:ea typeface="ＭＳ Ｐゴシック" charset="0"/>
                <a:cs typeface="Arial" panose="020B0604020202020204" pitchFamily="34" charset="0"/>
              </a:rPr>
              <a:t>إذا</a:t>
            </a:r>
            <a:r>
              <a:rPr kumimoji="1" kern="1200" dirty="0">
                <a:effectLst>
                  <a:glow rad="228600">
                    <a:srgbClr val="000000">
                      <a:alpha val="96000"/>
                    </a:srgbClr>
                  </a:glow>
                </a:effectLst>
                <a:latin typeface="Arial" panose="020B0604020202020204" pitchFamily="34" charset="0"/>
                <a:ea typeface="ＭＳ Ｐゴシック" charset="0"/>
                <a:cs typeface="Arial" panose="020B0604020202020204" pitchFamily="34" charset="0"/>
              </a:rPr>
              <a:t> </a:t>
            </a:r>
            <a:r>
              <a:rPr kumimoji="1" kern="1200" dirty="0" err="1">
                <a:effectLst>
                  <a:glow rad="228600">
                    <a:srgbClr val="000000">
                      <a:alpha val="96000"/>
                    </a:srgbClr>
                  </a:glow>
                </a:effectLst>
                <a:latin typeface="Arial" panose="020B0604020202020204" pitchFamily="34" charset="0"/>
                <a:ea typeface="ＭＳ Ｐゴシック" charset="0"/>
                <a:cs typeface="Arial" panose="020B0604020202020204" pitchFamily="34" charset="0"/>
              </a:rPr>
              <a:t>تعرضت</a:t>
            </a:r>
            <a:r>
              <a:rPr kumimoji="1" kern="1200" dirty="0">
                <a:effectLst>
                  <a:glow rad="228600">
                    <a:srgbClr val="000000">
                      <a:alpha val="96000"/>
                    </a:srgbClr>
                  </a:glow>
                </a:effectLst>
                <a:latin typeface="Arial" panose="020B0604020202020204" pitchFamily="34" charset="0"/>
                <a:ea typeface="ＭＳ Ｐゴシック" charset="0"/>
                <a:cs typeface="Arial" panose="020B0604020202020204" pitchFamily="34" charset="0"/>
              </a:rPr>
              <a:t> </a:t>
            </a:r>
            <a:r>
              <a:rPr kumimoji="1" kern="1200" dirty="0" err="1">
                <a:effectLst>
                  <a:glow rad="228600">
                    <a:srgbClr val="000000">
                      <a:alpha val="96000"/>
                    </a:srgbClr>
                  </a:glow>
                </a:effectLst>
                <a:latin typeface="Arial" panose="020B0604020202020204" pitchFamily="34" charset="0"/>
                <a:ea typeface="ＭＳ Ｐゴシック" charset="0"/>
                <a:cs typeface="Arial" panose="020B0604020202020204" pitchFamily="34" charset="0"/>
              </a:rPr>
              <a:t>جماعتك</a:t>
            </a:r>
            <a:r>
              <a:rPr kumimoji="1" kern="1200" dirty="0">
                <a:effectLst>
                  <a:glow rad="228600">
                    <a:srgbClr val="000000">
                      <a:alpha val="96000"/>
                    </a:srgbClr>
                  </a:glow>
                </a:effectLst>
                <a:latin typeface="Arial" panose="020B0604020202020204" pitchFamily="34" charset="0"/>
                <a:ea typeface="ＭＳ Ｐゴシック" charset="0"/>
                <a:cs typeface="Arial" panose="020B0604020202020204" pitchFamily="34" charset="0"/>
              </a:rPr>
              <a:t> </a:t>
            </a:r>
            <a:r>
              <a:rPr kumimoji="1" kern="1200" dirty="0" err="1">
                <a:effectLst>
                  <a:glow rad="228600">
                    <a:srgbClr val="000000">
                      <a:alpha val="96000"/>
                    </a:srgbClr>
                  </a:glow>
                </a:effectLst>
                <a:latin typeface="Arial" panose="020B0604020202020204" pitchFamily="34" charset="0"/>
                <a:ea typeface="ＭＳ Ｐゴシック" charset="0"/>
                <a:cs typeface="Arial" panose="020B0604020202020204" pitchFamily="34" charset="0"/>
              </a:rPr>
              <a:t>للإضطهاد</a:t>
            </a:r>
            <a:r>
              <a:rPr kumimoji="1" kern="1200" dirty="0">
                <a:effectLst>
                  <a:glow rad="228600">
                    <a:srgbClr val="000000">
                      <a:alpha val="96000"/>
                    </a:srgbClr>
                  </a:glow>
                </a:effectLst>
                <a:latin typeface="Arial" panose="020B0604020202020204" pitchFamily="34" charset="0"/>
                <a:ea typeface="ＭＳ Ｐゴシック" charset="0"/>
                <a:cs typeface="Arial" panose="020B0604020202020204" pitchFamily="34" charset="0"/>
              </a:rPr>
              <a:t>، </a:t>
            </a:r>
            <a:r>
              <a:rPr kumimoji="1" kern="1200" dirty="0" err="1">
                <a:effectLst>
                  <a:glow rad="228600">
                    <a:srgbClr val="000000">
                      <a:alpha val="96000"/>
                    </a:srgbClr>
                  </a:glow>
                </a:effectLst>
                <a:latin typeface="Arial" panose="020B0604020202020204" pitchFamily="34" charset="0"/>
                <a:ea typeface="ＭＳ Ｐゴシック" charset="0"/>
                <a:cs typeface="Arial" panose="020B0604020202020204" pitchFamily="34" charset="0"/>
              </a:rPr>
              <a:t>وبعضها</a:t>
            </a:r>
            <a:r>
              <a:rPr kumimoji="1" kern="1200" dirty="0">
                <a:effectLst>
                  <a:glow rad="228600">
                    <a:srgbClr val="000000">
                      <a:alpha val="96000"/>
                    </a:srgbClr>
                  </a:glow>
                </a:effectLst>
                <a:latin typeface="Arial" panose="020B0604020202020204" pitchFamily="34" charset="0"/>
                <a:ea typeface="ＭＳ Ｐゴシック" charset="0"/>
                <a:cs typeface="Arial" panose="020B0604020202020204" pitchFamily="34" charset="0"/>
              </a:rPr>
              <a:t> </a:t>
            </a:r>
            <a:r>
              <a:rPr kumimoji="1" kern="1200" dirty="0" err="1">
                <a:effectLst>
                  <a:glow rad="228600">
                    <a:srgbClr val="000000">
                      <a:alpha val="96000"/>
                    </a:srgbClr>
                  </a:glow>
                </a:effectLst>
                <a:latin typeface="Arial" panose="020B0604020202020204" pitchFamily="34" charset="0"/>
                <a:ea typeface="ＭＳ Ｐゴシック" charset="0"/>
                <a:cs typeface="Arial" panose="020B0604020202020204" pitchFamily="34" charset="0"/>
              </a:rPr>
              <a:t>يُلقى</a:t>
            </a:r>
            <a:r>
              <a:rPr kumimoji="1" kern="1200" dirty="0">
                <a:effectLst>
                  <a:glow rad="228600">
                    <a:srgbClr val="000000">
                      <a:alpha val="96000"/>
                    </a:srgbClr>
                  </a:glow>
                </a:effectLst>
                <a:latin typeface="Arial" panose="020B0604020202020204" pitchFamily="34" charset="0"/>
                <a:ea typeface="ＭＳ Ｐゴシック" charset="0"/>
                <a:cs typeface="Arial" panose="020B0604020202020204" pitchFamily="34" charset="0"/>
              </a:rPr>
              <a:t> </a:t>
            </a:r>
            <a:r>
              <a:rPr kumimoji="1" kern="1200" dirty="0" err="1">
                <a:effectLst>
                  <a:glow rad="228600">
                    <a:srgbClr val="000000">
                      <a:alpha val="96000"/>
                    </a:srgbClr>
                  </a:glow>
                </a:effectLst>
                <a:latin typeface="Arial" panose="020B0604020202020204" pitchFamily="34" charset="0"/>
                <a:ea typeface="ＭＳ Ｐゴシック" charset="0"/>
                <a:cs typeface="Arial" panose="020B0604020202020204" pitchFamily="34" charset="0"/>
              </a:rPr>
              <a:t>للأسود</a:t>
            </a:r>
            <a:r>
              <a:rPr kumimoji="1" kern="1200" dirty="0">
                <a:effectLst>
                  <a:glow rad="228600">
                    <a:srgbClr val="000000">
                      <a:alpha val="96000"/>
                    </a:srgbClr>
                  </a:glow>
                </a:effectLst>
                <a:latin typeface="Arial" panose="020B0604020202020204" pitchFamily="34" charset="0"/>
                <a:ea typeface="ＭＳ Ｐゴシック" charset="0"/>
                <a:cs typeface="Arial" panose="020B0604020202020204" pitchFamily="34" charset="0"/>
              </a:rPr>
              <a:t>، </a:t>
            </a:r>
            <a:r>
              <a:rPr kumimoji="1" kern="1200" dirty="0" err="1">
                <a:effectLst>
                  <a:glow rad="228600">
                    <a:srgbClr val="000000">
                      <a:alpha val="96000"/>
                    </a:srgbClr>
                  </a:glow>
                </a:effectLst>
                <a:latin typeface="Arial" panose="020B0604020202020204" pitchFamily="34" charset="0"/>
                <a:ea typeface="ＭＳ Ｐゴシック" charset="0"/>
                <a:cs typeface="Arial" panose="020B0604020202020204" pitchFamily="34" charset="0"/>
              </a:rPr>
              <a:t>وكثيرون</a:t>
            </a:r>
            <a:r>
              <a:rPr kumimoji="1" kern="1200" dirty="0">
                <a:effectLst>
                  <a:glow rad="228600">
                    <a:srgbClr val="000000">
                      <a:alpha val="96000"/>
                    </a:srgbClr>
                  </a:glow>
                </a:effectLst>
                <a:latin typeface="Arial" panose="020B0604020202020204" pitchFamily="34" charset="0"/>
                <a:ea typeface="ＭＳ Ｐゴシック" charset="0"/>
                <a:cs typeface="Arial" panose="020B0604020202020204" pitchFamily="34" charset="0"/>
              </a:rPr>
              <a:t> </a:t>
            </a:r>
            <a:r>
              <a:rPr kumimoji="1" kern="1200" dirty="0" err="1">
                <a:effectLst>
                  <a:glow rad="228600">
                    <a:srgbClr val="000000">
                      <a:alpha val="96000"/>
                    </a:srgbClr>
                  </a:glow>
                </a:effectLst>
                <a:latin typeface="Arial" panose="020B0604020202020204" pitchFamily="34" charset="0"/>
                <a:ea typeface="ＭＳ Ｐゴシック" charset="0"/>
                <a:cs typeface="Arial" panose="020B0604020202020204" pitchFamily="34" charset="0"/>
              </a:rPr>
              <a:t>يختبئون</a:t>
            </a:r>
            <a:r>
              <a:rPr kumimoji="1" kern="1200" dirty="0">
                <a:effectLst>
                  <a:glow rad="228600">
                    <a:srgbClr val="000000">
                      <a:alpha val="96000"/>
                    </a:srgbClr>
                  </a:glow>
                </a:effectLst>
                <a:latin typeface="Arial" panose="020B0604020202020204" pitchFamily="34" charset="0"/>
                <a:ea typeface="ＭＳ Ｐゴシック" charset="0"/>
                <a:cs typeface="Arial" panose="020B0604020202020204" pitchFamily="34" charset="0"/>
              </a:rPr>
              <a:t> </a:t>
            </a:r>
            <a:r>
              <a:rPr kumimoji="1" kern="1200" dirty="0" err="1">
                <a:effectLst>
                  <a:glow rad="228600">
                    <a:srgbClr val="000000">
                      <a:alpha val="96000"/>
                    </a:srgbClr>
                  </a:glow>
                </a:effectLst>
                <a:latin typeface="Arial" panose="020B0604020202020204" pitchFamily="34" charset="0"/>
                <a:ea typeface="ＭＳ Ｐゴシック" charset="0"/>
                <a:cs typeface="Arial" panose="020B0604020202020204" pitchFamily="34" charset="0"/>
              </a:rPr>
              <a:t>تحت</a:t>
            </a:r>
            <a:r>
              <a:rPr kumimoji="1" kern="1200" dirty="0">
                <a:effectLst>
                  <a:glow rad="228600">
                    <a:srgbClr val="000000">
                      <a:alpha val="96000"/>
                    </a:srgbClr>
                  </a:glow>
                </a:effectLst>
                <a:latin typeface="Arial" panose="020B0604020202020204" pitchFamily="34" charset="0"/>
                <a:ea typeface="ＭＳ Ｐゴシック" charset="0"/>
                <a:cs typeface="Arial" panose="020B0604020202020204" pitchFamily="34" charset="0"/>
              </a:rPr>
              <a:t> </a:t>
            </a:r>
            <a:r>
              <a:rPr kumimoji="1" kern="1200" dirty="0" err="1">
                <a:effectLst>
                  <a:glow rad="228600">
                    <a:srgbClr val="000000">
                      <a:alpha val="96000"/>
                    </a:srgbClr>
                  </a:glow>
                </a:effectLst>
                <a:latin typeface="Arial" panose="020B0604020202020204" pitchFamily="34" charset="0"/>
                <a:ea typeface="ＭＳ Ｐゴシック" charset="0"/>
                <a:cs typeface="Arial" panose="020B0604020202020204" pitchFamily="34" charset="0"/>
              </a:rPr>
              <a:t>الأرض</a:t>
            </a:r>
            <a:r>
              <a:rPr kumimoji="1" kern="1200" dirty="0">
                <a:effectLst>
                  <a:glow rad="228600">
                    <a:srgbClr val="000000">
                      <a:alpha val="96000"/>
                    </a:srgbClr>
                  </a:glow>
                </a:effectLst>
                <a:latin typeface="Arial" panose="020B0604020202020204" pitchFamily="34" charset="0"/>
                <a:ea typeface="ＭＳ Ｐゴシック" charset="0"/>
                <a:cs typeface="Arial" panose="020B0604020202020204" pitchFamily="34" charset="0"/>
              </a:rPr>
              <a:t> ، </a:t>
            </a:r>
            <a:r>
              <a:rPr kumimoji="1" kern="1200" dirty="0" err="1">
                <a:effectLst>
                  <a:glow rad="228600">
                    <a:srgbClr val="000000">
                      <a:alpha val="96000"/>
                    </a:srgbClr>
                  </a:glow>
                </a:effectLst>
                <a:latin typeface="Arial" panose="020B0604020202020204" pitchFamily="34" charset="0"/>
                <a:ea typeface="ＭＳ Ｐゴシック" charset="0"/>
                <a:cs typeface="Arial" panose="020B0604020202020204" pitchFamily="34" charset="0"/>
              </a:rPr>
              <a:t>والجميع</a:t>
            </a:r>
            <a:r>
              <a:rPr kumimoji="1" kern="1200" dirty="0">
                <a:effectLst>
                  <a:glow rad="228600">
                    <a:srgbClr val="000000">
                      <a:alpha val="96000"/>
                    </a:srgbClr>
                  </a:glow>
                </a:effectLst>
                <a:latin typeface="Arial" panose="020B0604020202020204" pitchFamily="34" charset="0"/>
                <a:ea typeface="ＭＳ Ｐゴシック" charset="0"/>
                <a:cs typeface="Arial" panose="020B0604020202020204" pitchFamily="34" charset="0"/>
              </a:rPr>
              <a:t> </a:t>
            </a:r>
            <a:r>
              <a:rPr kumimoji="1" kern="1200" dirty="0" err="1">
                <a:effectLst>
                  <a:glow rad="228600">
                    <a:srgbClr val="000000">
                      <a:alpha val="96000"/>
                    </a:srgbClr>
                  </a:glow>
                </a:effectLst>
                <a:latin typeface="Arial" panose="020B0604020202020204" pitchFamily="34" charset="0"/>
                <a:ea typeface="ＭＳ Ｐゴシック" charset="0"/>
                <a:cs typeface="Arial" panose="020B0604020202020204" pitchFamily="34" charset="0"/>
              </a:rPr>
              <a:t>خائفون</a:t>
            </a:r>
            <a:r>
              <a:rPr kumimoji="1" kern="1200" dirty="0">
                <a:effectLst>
                  <a:glow rad="228600">
                    <a:srgbClr val="000000">
                      <a:alpha val="96000"/>
                    </a:srgbClr>
                  </a:glow>
                </a:effectLst>
                <a:latin typeface="Arial" panose="020B0604020202020204" pitchFamily="34" charset="0"/>
                <a:ea typeface="ＭＳ Ｐゴシック" charset="0"/>
                <a:cs typeface="Arial" panose="020B0604020202020204" pitchFamily="34" charset="0"/>
              </a:rPr>
              <a:t>؟ </a:t>
            </a:r>
          </a:p>
        </p:txBody>
      </p:sp>
      <p:sp>
        <p:nvSpPr>
          <p:cNvPr id="4501" name="Title 1"/>
          <p:cNvSpPr txBox="1"/>
          <p:nvPr/>
        </p:nvSpPr>
        <p:spPr>
          <a:xfrm>
            <a:off x="4905662" y="3402332"/>
            <a:ext cx="4008733" cy="1754145"/>
          </a:xfrm>
          <a:prstGeom prst="rect">
            <a:avLst/>
          </a:prstGeom>
          <a:noFill/>
          <a:ln w="12700">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vert="horz" wrap="square" lIns="91261" tIns="45631" rIns="91261" bIns="45631" numCol="1" anchor="ctr" anchorCtr="0" compatLnSpc="1">
            <a:prstTxWarp prst="textNoShape">
              <a:avLst/>
            </a:prstTxWarp>
            <a:normAutofit/>
          </a:bodyPr>
          <a:lstStyle>
            <a:lvl1pPr defTabSz="456343" eaLnBrk="0" fontAlgn="base">
              <a:spcBef>
                <a:spcPct val="0"/>
              </a:spcBef>
              <a:spcAft>
                <a:spcPct val="0"/>
              </a:spcAft>
              <a:defRPr kumimoji="1" sz="3600" b="1" kern="1200">
                <a:solidFill>
                  <a:schemeClr val="bg1"/>
                </a:solidFill>
                <a:effectLst>
                  <a:glow rad="228600">
                    <a:schemeClr val="tx1"/>
                  </a:glow>
                </a:effectLst>
                <a:latin typeface="Arial"/>
                <a:ea typeface="ＭＳ Ｐゴシック" charset="0"/>
                <a:cs typeface="Arial"/>
                <a:sym typeface="Calibri"/>
              </a:defRPr>
            </a:lvl1pPr>
            <a:lvl2pPr indent="0" algn="ctr">
              <a:defRPr sz="2800" b="1">
                <a:solidFill>
                  <a:srgbClr val="FFFFFF"/>
                </a:solidFill>
              </a:defRPr>
            </a:lvl2pPr>
            <a:lvl3pPr indent="0" algn="ctr">
              <a:defRPr sz="2800" b="1">
                <a:solidFill>
                  <a:srgbClr val="FFFFFF"/>
                </a:solidFill>
              </a:defRPr>
            </a:lvl3pPr>
            <a:lvl4pPr indent="0" algn="ctr">
              <a:defRPr sz="2800" b="1">
                <a:solidFill>
                  <a:srgbClr val="FFFFFF"/>
                </a:solidFill>
              </a:defRPr>
            </a:lvl4pPr>
            <a:lvl5pPr indent="0" algn="ctr">
              <a:defRPr sz="2800" b="1">
                <a:solidFill>
                  <a:srgbClr val="FFFFFF"/>
                </a:solidFill>
              </a:defRPr>
            </a:lvl5pPr>
            <a:lvl6pPr indent="456342" algn="ctr">
              <a:defRPr sz="2800" b="1">
                <a:solidFill>
                  <a:srgbClr val="FFFFFF"/>
                </a:solidFill>
              </a:defRPr>
            </a:lvl6pPr>
            <a:lvl7pPr indent="912690" algn="ctr">
              <a:defRPr sz="2800" b="1">
                <a:solidFill>
                  <a:srgbClr val="FFFFFF"/>
                </a:solidFill>
              </a:defRPr>
            </a:lvl7pPr>
            <a:lvl8pPr indent="1369015" algn="ctr">
              <a:defRPr sz="2800" b="1">
                <a:solidFill>
                  <a:srgbClr val="FFFFFF"/>
                </a:solidFill>
              </a:defRPr>
            </a:lvl8pPr>
            <a:lvl9pPr indent="1825374" algn="ctr">
              <a:defRPr sz="2800" b="1">
                <a:solidFill>
                  <a:srgbClr val="FFFFFF"/>
                </a:solidFill>
              </a:defRPr>
            </a:lvl9pPr>
          </a:lstStyle>
          <a:p>
            <a:pPr marL="0" marR="0" lvl="0" indent="0" algn="r" defTabSz="456343" rtl="0" eaLnBrk="0" fontAlgn="base" latinLnBrk="0" hangingPunct="0">
              <a:lnSpc>
                <a:spcPct val="100000"/>
              </a:lnSpc>
              <a:spcBef>
                <a:spcPct val="0"/>
              </a:spcBef>
              <a:spcAft>
                <a:spcPct val="0"/>
              </a:spcAft>
              <a:buClrTx/>
              <a:buSzTx/>
              <a:buFontTx/>
              <a:buNone/>
              <a:tabLst/>
              <a:defRPr/>
            </a:pPr>
            <a:r>
              <a:rPr kumimoji="1" sz="3600" u="none" strike="noStrike" kern="1200" cap="none" spc="0" normalizeH="0" baseline="0" noProof="0" dirty="0" err="1">
                <a:ln>
                  <a:noFill/>
                </a:ln>
                <a:solidFill>
                  <a:srgbClr val="FFFFFF"/>
                </a:solidFill>
                <a:effectLst>
                  <a:glow rad="228600">
                    <a:srgbClr val="000000">
                      <a:alpha val="96000"/>
                    </a:srgbClr>
                  </a:glow>
                </a:effectLst>
                <a:uLnTx/>
                <a:uFillTx/>
                <a:latin typeface="Arial" panose="020B0604020202020204" pitchFamily="34" charset="0"/>
                <a:ea typeface="ＭＳ Ｐゴシック" charset="0"/>
                <a:cs typeface="Arial" panose="020B0604020202020204" pitchFamily="34" charset="0"/>
                <a:sym typeface="Calibri"/>
              </a:rPr>
              <a:t>كتب</a:t>
            </a:r>
            <a:r>
              <a:rPr kumimoji="1" sz="3600" u="none" strike="noStrike" kern="1200" cap="none" spc="0" normalizeH="0" baseline="0" noProof="0" dirty="0">
                <a:ln>
                  <a:noFill/>
                </a:ln>
                <a:solidFill>
                  <a:srgbClr val="FFFFFF"/>
                </a:solidFill>
                <a:effectLst>
                  <a:glow rad="228600">
                    <a:srgbClr val="000000">
                      <a:alpha val="96000"/>
                    </a:srgbClr>
                  </a:glow>
                </a:effectLst>
                <a:uLnTx/>
                <a:uFillTx/>
                <a:latin typeface="Arial" panose="020B0604020202020204" pitchFamily="34" charset="0"/>
                <a:ea typeface="ＭＳ Ｐゴシック" charset="0"/>
                <a:cs typeface="Arial" panose="020B0604020202020204" pitchFamily="34" charset="0"/>
                <a:sym typeface="Calibri"/>
              </a:rPr>
              <a:t> </a:t>
            </a:r>
            <a:r>
              <a:rPr kumimoji="1" sz="3600" u="none" strike="noStrike" kern="1200" cap="none" spc="0" normalizeH="0" baseline="0" noProof="0" dirty="0" err="1">
                <a:ln>
                  <a:noFill/>
                </a:ln>
                <a:solidFill>
                  <a:srgbClr val="FFFFFF"/>
                </a:solidFill>
                <a:effectLst>
                  <a:glow rad="228600">
                    <a:srgbClr val="000000">
                      <a:alpha val="96000"/>
                    </a:srgbClr>
                  </a:glow>
                </a:effectLst>
                <a:uLnTx/>
                <a:uFillTx/>
                <a:latin typeface="Arial" panose="020B0604020202020204" pitchFamily="34" charset="0"/>
                <a:ea typeface="ＭＳ Ｐゴシック" charset="0"/>
                <a:cs typeface="Arial" panose="020B0604020202020204" pitchFamily="34" charset="0"/>
                <a:sym typeface="Calibri"/>
              </a:rPr>
              <a:t>مرق</a:t>
            </a:r>
            <a:r>
              <a:rPr kumimoji="1" lang="ar-JO" sz="3600" u="none" strike="noStrike" kern="1200" cap="none" spc="0" normalizeH="0" baseline="0" noProof="0" dirty="0">
                <a:ln>
                  <a:noFill/>
                </a:ln>
                <a:solidFill>
                  <a:srgbClr val="FFFFFF"/>
                </a:solidFill>
                <a:effectLst>
                  <a:glow rad="228600">
                    <a:srgbClr val="000000">
                      <a:alpha val="96000"/>
                    </a:srgbClr>
                  </a:glow>
                </a:effectLst>
                <a:uLnTx/>
                <a:uFillTx/>
                <a:latin typeface="Arial" panose="020B0604020202020204" pitchFamily="34" charset="0"/>
                <a:ea typeface="ＭＳ Ｐゴシック" charset="0"/>
                <a:cs typeface="Arial" panose="020B0604020202020204" pitchFamily="34" charset="0"/>
                <a:sym typeface="Calibri"/>
              </a:rPr>
              <a:t>س</a:t>
            </a:r>
            <a:r>
              <a:rPr kumimoji="1" sz="3600" u="none" strike="noStrike" kern="1200" cap="none" spc="0" normalizeH="0" baseline="0" noProof="0" dirty="0">
                <a:ln>
                  <a:noFill/>
                </a:ln>
                <a:solidFill>
                  <a:srgbClr val="FFFFFF"/>
                </a:solidFill>
                <a:effectLst>
                  <a:glow rad="228600">
                    <a:srgbClr val="000000">
                      <a:alpha val="96000"/>
                    </a:srgbClr>
                  </a:glow>
                </a:effectLst>
                <a:uLnTx/>
                <a:uFillTx/>
                <a:latin typeface="Arial" panose="020B0604020202020204" pitchFamily="34" charset="0"/>
                <a:ea typeface="ＭＳ Ｐゴシック" charset="0"/>
                <a:cs typeface="Arial" panose="020B0604020202020204" pitchFamily="34" charset="0"/>
                <a:sym typeface="Calibri"/>
              </a:rPr>
              <a:t> عن </a:t>
            </a:r>
            <a:r>
              <a:rPr kumimoji="1" sz="3600" u="none" strike="noStrike" kern="1200" cap="none" spc="0" normalizeH="0" baseline="0" noProof="0" dirty="0" err="1">
                <a:ln>
                  <a:noFill/>
                </a:ln>
                <a:solidFill>
                  <a:srgbClr val="FFFFFF"/>
                </a:solidFill>
                <a:effectLst>
                  <a:glow rad="228600">
                    <a:srgbClr val="000000">
                      <a:alpha val="96000"/>
                    </a:srgbClr>
                  </a:glow>
                </a:effectLst>
                <a:uLnTx/>
                <a:uFillTx/>
                <a:latin typeface="Arial" panose="020B0604020202020204" pitchFamily="34" charset="0"/>
                <a:ea typeface="ＭＳ Ｐゴシック" charset="0"/>
                <a:cs typeface="Arial" panose="020B0604020202020204" pitchFamily="34" charset="0"/>
                <a:sym typeface="Calibri"/>
              </a:rPr>
              <a:t>معاناة</a:t>
            </a:r>
            <a:r>
              <a:rPr kumimoji="1" sz="3600" u="none" strike="noStrike" kern="1200" cap="none" spc="0" normalizeH="0" baseline="0" noProof="0" dirty="0">
                <a:ln>
                  <a:noFill/>
                </a:ln>
                <a:solidFill>
                  <a:srgbClr val="FFFFFF"/>
                </a:solidFill>
                <a:effectLst>
                  <a:glow rad="228600">
                    <a:srgbClr val="000000">
                      <a:alpha val="96000"/>
                    </a:srgbClr>
                  </a:glow>
                </a:effectLst>
                <a:uLnTx/>
                <a:uFillTx/>
                <a:latin typeface="Arial" panose="020B0604020202020204" pitchFamily="34" charset="0"/>
                <a:ea typeface="ＭＳ Ｐゴシック" charset="0"/>
                <a:cs typeface="Arial" panose="020B0604020202020204" pitchFamily="34" charset="0"/>
                <a:sym typeface="Calibri"/>
              </a:rPr>
              <a:t> </a:t>
            </a:r>
            <a:r>
              <a:rPr kumimoji="1" sz="3600" u="none" strike="noStrike" kern="1200" cap="none" spc="0" normalizeH="0" baseline="0" noProof="0" dirty="0" err="1">
                <a:ln>
                  <a:noFill/>
                </a:ln>
                <a:solidFill>
                  <a:srgbClr val="FFFFFF"/>
                </a:solidFill>
                <a:effectLst>
                  <a:glow rad="228600">
                    <a:srgbClr val="000000">
                      <a:alpha val="96000"/>
                    </a:srgbClr>
                  </a:glow>
                </a:effectLst>
                <a:uLnTx/>
                <a:uFillTx/>
                <a:latin typeface="Arial" panose="020B0604020202020204" pitchFamily="34" charset="0"/>
                <a:ea typeface="ＭＳ Ｐゴシック" charset="0"/>
                <a:cs typeface="Arial" panose="020B0604020202020204" pitchFamily="34" charset="0"/>
                <a:sym typeface="Calibri"/>
              </a:rPr>
              <a:t>السيد</a:t>
            </a:r>
            <a:r>
              <a:rPr kumimoji="1" sz="3600" u="none" strike="noStrike" kern="1200" cap="none" spc="0" normalizeH="0" baseline="0" noProof="0" dirty="0">
                <a:ln>
                  <a:noFill/>
                </a:ln>
                <a:solidFill>
                  <a:srgbClr val="FFFFFF"/>
                </a:solidFill>
                <a:effectLst>
                  <a:glow rad="228600">
                    <a:srgbClr val="000000">
                      <a:alpha val="96000"/>
                    </a:srgbClr>
                  </a:glow>
                </a:effectLst>
                <a:uLnTx/>
                <a:uFillTx/>
                <a:latin typeface="Arial" panose="020B0604020202020204" pitchFamily="34" charset="0"/>
                <a:ea typeface="ＭＳ Ｐゴシック" charset="0"/>
                <a:cs typeface="Arial" panose="020B0604020202020204" pitchFamily="34" charset="0"/>
                <a:sym typeface="Calibri"/>
              </a:rPr>
              <a:t> المسيح </a:t>
            </a:r>
            <a:r>
              <a:rPr kumimoji="1" sz="3600" u="none" strike="noStrike" kern="1200" cap="none" spc="0" normalizeH="0" baseline="0" noProof="0" dirty="0" err="1">
                <a:ln>
                  <a:noFill/>
                </a:ln>
                <a:solidFill>
                  <a:srgbClr val="FFFFFF"/>
                </a:solidFill>
                <a:effectLst>
                  <a:glow rad="228600">
                    <a:srgbClr val="000000">
                      <a:alpha val="96000"/>
                    </a:srgbClr>
                  </a:glow>
                </a:effectLst>
                <a:uLnTx/>
                <a:uFillTx/>
                <a:latin typeface="Arial" panose="020B0604020202020204" pitchFamily="34" charset="0"/>
                <a:ea typeface="ＭＳ Ｐゴシック" charset="0"/>
                <a:cs typeface="Arial" panose="020B0604020202020204" pitchFamily="34" charset="0"/>
                <a:sym typeface="Calibri"/>
              </a:rPr>
              <a:t>لتشجيع</a:t>
            </a:r>
            <a:r>
              <a:rPr kumimoji="1" sz="3600" u="none" strike="noStrike" kern="1200" cap="none" spc="0" normalizeH="0" baseline="0" noProof="0" dirty="0">
                <a:ln>
                  <a:noFill/>
                </a:ln>
                <a:solidFill>
                  <a:srgbClr val="FFFFFF"/>
                </a:solidFill>
                <a:effectLst>
                  <a:glow rad="228600">
                    <a:srgbClr val="000000">
                      <a:alpha val="96000"/>
                    </a:srgbClr>
                  </a:glow>
                </a:effectLst>
                <a:uLnTx/>
                <a:uFillTx/>
                <a:latin typeface="Arial" panose="020B0604020202020204" pitchFamily="34" charset="0"/>
                <a:ea typeface="ＭＳ Ｐゴシック" charset="0"/>
                <a:cs typeface="Arial" panose="020B0604020202020204" pitchFamily="34" charset="0"/>
                <a:sym typeface="Calibri"/>
              </a:rPr>
              <a:t> </a:t>
            </a:r>
            <a:r>
              <a:rPr kumimoji="1" sz="3600" u="none" strike="noStrike" kern="1200" cap="none" spc="0" normalizeH="0" baseline="0" noProof="0" dirty="0" err="1">
                <a:ln>
                  <a:noFill/>
                </a:ln>
                <a:solidFill>
                  <a:srgbClr val="FFFFFF"/>
                </a:solidFill>
                <a:effectLst>
                  <a:glow rad="228600">
                    <a:srgbClr val="000000">
                      <a:alpha val="96000"/>
                    </a:srgbClr>
                  </a:glow>
                </a:effectLst>
                <a:uLnTx/>
                <a:uFillTx/>
                <a:latin typeface="Arial" panose="020B0604020202020204" pitchFamily="34" charset="0"/>
                <a:ea typeface="ＭＳ Ｐゴシック" charset="0"/>
                <a:cs typeface="Arial" panose="020B0604020202020204" pitchFamily="34" charset="0"/>
                <a:sym typeface="Calibri"/>
              </a:rPr>
              <a:t>شعبه</a:t>
            </a:r>
            <a:r>
              <a:rPr kumimoji="1" sz="3600" u="none" strike="noStrike" kern="1200" cap="none" spc="0" normalizeH="0" baseline="0" noProof="0" dirty="0">
                <a:ln>
                  <a:noFill/>
                </a:ln>
                <a:solidFill>
                  <a:srgbClr val="FFFFFF"/>
                </a:solidFill>
                <a:effectLst>
                  <a:glow rad="228600">
                    <a:srgbClr val="000000">
                      <a:alpha val="96000"/>
                    </a:srgbClr>
                  </a:glow>
                </a:effectLst>
                <a:uLnTx/>
                <a:uFillTx/>
                <a:latin typeface="Arial" panose="020B0604020202020204" pitchFamily="34" charset="0"/>
                <a:ea typeface="ＭＳ Ｐゴシック" charset="0"/>
                <a:cs typeface="Arial" panose="020B0604020202020204" pitchFamily="34" charset="0"/>
                <a:sym typeface="Calibri"/>
              </a:rPr>
              <a:t>!</a:t>
            </a:r>
          </a:p>
        </p:txBody>
      </p:sp>
    </p:spTree>
  </p:cSld>
  <p:clrMapOvr>
    <a:masterClrMapping/>
  </p:clrMapOvr>
  <p:transition spd="med"/>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10" presetClass="entr" fill="hold" grpId="0" nodeType="clickEffect">
                                  <p:stCondLst>
                                    <p:cond delay="0"/>
                                  </p:stCondLst>
                                  <p:iterate>
                                    <p:tmAbs val="0"/>
                                  </p:iterate>
                                  <p:childTnLst>
                                    <p:set>
                                      <p:cBhvr>
                                        <p:cTn id="6" fill="hold"/>
                                        <p:tgtEl>
                                          <p:spTgt spid="4501"/>
                                        </p:tgtEl>
                                        <p:attrNameLst>
                                          <p:attrName>style.visibility</p:attrName>
                                        </p:attrNameLst>
                                      </p:cBhvr>
                                      <p:to>
                                        <p:strVal val="visible"/>
                                      </p:to>
                                    </p:set>
                                    <p:animEffect transition="in" filter="fade">
                                      <p:cBhvr>
                                        <p:cTn id="7" dur="500"/>
                                        <p:tgtEl>
                                          <p:spTgt spid="450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01" grpId="0" animBg="1" advAuto="0"/>
    </p:bldLst>
  </p:timing>
</p:sld>
</file>

<file path=ppt/slides/slide370.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18654" y="0"/>
            <a:ext cx="9162653" cy="6858000"/>
          </a:xfrm>
          <a:prstGeom prst="rect">
            <a:avLst/>
          </a:prstGeom>
        </p:spPr>
      </p:pic>
      <p:sp>
        <p:nvSpPr>
          <p:cNvPr id="2" name="Title 1"/>
          <p:cNvSpPr>
            <a:spLocks noGrp="1"/>
          </p:cNvSpPr>
          <p:nvPr>
            <p:ph type="ctrTitle"/>
          </p:nvPr>
        </p:nvSpPr>
        <p:spPr>
          <a:xfrm>
            <a:off x="-18653" y="-27384"/>
            <a:ext cx="9162651" cy="1397996"/>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a:t>
            </a:r>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نبوة </a:t>
            </a:r>
            <a:b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br>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(السيد , ال</a:t>
            </a:r>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إ</a:t>
            </a:r>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له ) </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p:cNvSpPr txBox="1">
            <a:spLocks noChangeArrowheads="1"/>
          </p:cNvSpPr>
          <p:nvPr/>
        </p:nvSpPr>
        <p:spPr bwMode="auto">
          <a:xfrm>
            <a:off x="267311" y="1690939"/>
            <a:ext cx="862517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algn="ctr">
              <a:defRPr sz="3600" b="1">
                <a:solidFill>
                  <a:schemeClr val="bg1"/>
                </a:solidFill>
                <a:effectLst>
                  <a:glow rad="127000">
                    <a:schemeClr val="tx1"/>
                  </a:glow>
                </a:effectLst>
                <a:latin typeface="Arial" panose="020B0604020202020204" pitchFamily="34" charset="0"/>
                <a:cs typeface="Arial" panose="020B0604020202020204" pitchFamily="34" charset="0"/>
              </a:defRPr>
            </a:lvl1pPr>
            <a:lvl2pPr algn="ctr">
              <a:defRPr sz="4400">
                <a:solidFill>
                  <a:schemeClr val="bg1"/>
                </a:solidFill>
                <a:ea typeface="ＭＳ Ｐゴシック" pitchFamily="-108" charset="-128"/>
                <a:cs typeface="ＭＳ Ｐゴシック" pitchFamily="-108" charset="-128"/>
              </a:defRPr>
            </a:lvl2pPr>
            <a:lvl3pPr algn="ctr">
              <a:defRPr sz="4400">
                <a:solidFill>
                  <a:schemeClr val="bg1"/>
                </a:solidFill>
                <a:ea typeface="ＭＳ Ｐゴシック" pitchFamily="-108" charset="-128"/>
                <a:cs typeface="ＭＳ Ｐゴシック" pitchFamily="-108" charset="-128"/>
              </a:defRPr>
            </a:lvl3pPr>
            <a:lvl4pPr algn="ctr">
              <a:defRPr sz="4400">
                <a:solidFill>
                  <a:schemeClr val="bg1"/>
                </a:solidFill>
                <a:ea typeface="ＭＳ Ｐゴシック" pitchFamily="-108" charset="-128"/>
                <a:cs typeface="ＭＳ Ｐゴシック" pitchFamily="-108" charset="-128"/>
              </a:defRPr>
            </a:lvl4pPr>
            <a:lvl5pPr algn="ctr">
              <a:defRPr sz="4400">
                <a:solidFill>
                  <a:schemeClr val="bg1"/>
                </a:solidFill>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SA" sz="3600" b="1" i="0" u="none" strike="noStrike" kern="1200" cap="none" spc="0" normalizeH="0" baseline="0" noProof="0">
                <a:ln>
                  <a:noFill/>
                </a:ln>
                <a:solidFill>
                  <a:prstClr val="white"/>
                </a:solidFill>
                <a:effectLst>
                  <a:glow rad="127000">
                    <a:prstClr val="black"/>
                  </a:glow>
                </a:effectLst>
                <a:uLnTx/>
                <a:uFillTx/>
                <a:latin typeface="Arial" panose="020B0604020202020204" pitchFamily="34" charset="0"/>
                <a:ea typeface="ＭＳ Ｐゴシック" charset="0"/>
                <a:cs typeface="Arial" panose="020B0604020202020204" pitchFamily="34" charset="0"/>
              </a:rPr>
              <a:t>كان الهيكل والنظام الذبائحي سيُدمَّران قريبًا (8:13)، وقد تحقق ذلك في سنة 70م، لذلك فإن خمسة تحذيرات شديدة (2:1–4؛ 3:7–4:13؛ 5:11–6:8؛ 10:19–39؛ 12:18–29) تُنذر القرّاء بالموت في نيران أورشليم بسبب رفضهم يسوع.</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27ج</a:t>
            </a:r>
            <a:endParaRPr kumimoji="0" lang="en-US"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75B1E344-12D9-354B-ACFC-AF7E519ECE3F}"/>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العبرانيين</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3428079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5"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1000" fill="hold"/>
                                        <p:tgtEl>
                                          <p:spTgt spid="7"/>
                                        </p:tgtEl>
                                        <p:attrNameLst>
                                          <p:attrName>ppt_w</p:attrName>
                                        </p:attrNameLst>
                                      </p:cBhvr>
                                      <p:tavLst>
                                        <p:tav tm="0">
                                          <p:val>
                                            <p:strVal val="#ppt_w*0.70"/>
                                          </p:val>
                                        </p:tav>
                                        <p:tav tm="100000">
                                          <p:val>
                                            <p:strVal val="#ppt_w"/>
                                          </p:val>
                                        </p:tav>
                                      </p:tavLst>
                                    </p:anim>
                                    <p:anim calcmode="lin" valueType="num">
                                      <p:cBhvr>
                                        <p:cTn id="8" dur="1000" fill="hold"/>
                                        <p:tgtEl>
                                          <p:spTgt spid="7"/>
                                        </p:tgtEl>
                                        <p:attrNameLst>
                                          <p:attrName>ppt_h</p:attrName>
                                        </p:attrNameLst>
                                      </p:cBhvr>
                                      <p:tavLst>
                                        <p:tav tm="0">
                                          <p:val>
                                            <p:strVal val="#ppt_h"/>
                                          </p:val>
                                        </p:tav>
                                        <p:tav tm="100000">
                                          <p:val>
                                            <p:strVal val="#ppt_h"/>
                                          </p:val>
                                        </p:tav>
                                      </p:tavLst>
                                    </p:anim>
                                    <p:animEffect transition="in" filter="fade">
                                      <p:cBhvr>
                                        <p:cTn id="9" dur="1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3170" name="Picture 3" descr="cross_on_blue"/>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528" y="0"/>
            <a:ext cx="9179984" cy="68849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3171" name="Rectangle 25"/>
          <p:cNvSpPr>
            <a:spLocks noGrp="1" noChangeArrowheads="1"/>
          </p:cNvSpPr>
          <p:nvPr>
            <p:ph type="title" idx="4294967295"/>
          </p:nvPr>
        </p:nvSpPr>
        <p:spPr>
          <a:xfrm>
            <a:off x="1763714" y="116632"/>
            <a:ext cx="5545137" cy="503510"/>
          </a:xfrm>
        </p:spPr>
        <p:txBody>
          <a:bodyPr/>
          <a:lstStyle/>
          <a:p>
            <a:pPr eaLnBrk="1" hangingPunct="1"/>
            <a:r>
              <a:rPr lang="ar-SA" sz="2800" b="1" dirty="0">
                <a:solidFill>
                  <a:srgbClr val="FFFFFF"/>
                </a:solidFill>
                <a:effectLst>
                  <a:glow rad="139700">
                    <a:schemeClr val="tx1"/>
                  </a:glow>
                </a:effectLst>
                <a:latin typeface="Arial" panose="020B0604020202020204" pitchFamily="34" charset="0"/>
                <a:cs typeface="Arial" panose="020B0604020202020204" pitchFamily="34" charset="0"/>
              </a:rPr>
              <a:t>مخطط ا</a:t>
            </a:r>
            <a:r>
              <a:rPr lang="ar-JO" sz="2800" b="1" dirty="0">
                <a:solidFill>
                  <a:srgbClr val="FFFFFF"/>
                </a:solidFill>
                <a:effectLst>
                  <a:glow rad="139700">
                    <a:schemeClr val="tx1"/>
                  </a:glow>
                </a:effectLst>
                <a:latin typeface="Arial" panose="020B0604020202020204" pitchFamily="34" charset="0"/>
                <a:cs typeface="Arial" panose="020B0604020202020204" pitchFamily="34" charset="0"/>
              </a:rPr>
              <a:t>لسفر</a:t>
            </a:r>
            <a:r>
              <a:rPr lang="ar-SA" sz="2800" b="1" dirty="0">
                <a:solidFill>
                  <a:srgbClr val="FFFFFF"/>
                </a:solidFill>
                <a:effectLst>
                  <a:glow rad="139700">
                    <a:schemeClr val="tx1"/>
                  </a:glow>
                </a:effectLst>
                <a:latin typeface="Arial" panose="020B0604020202020204" pitchFamily="34" charset="0"/>
                <a:cs typeface="Arial" panose="020B0604020202020204" pitchFamily="34" charset="0"/>
              </a:rPr>
              <a:t> </a:t>
            </a:r>
            <a:endParaRPr lang="en-US" sz="2800" b="1" dirty="0">
              <a:solidFill>
                <a:srgbClr val="FFFFFF"/>
              </a:solidFill>
              <a:effectLst>
                <a:glow rad="139700">
                  <a:schemeClr val="tx1"/>
                </a:glow>
              </a:effectLst>
              <a:latin typeface="Arial" panose="020B0604020202020204" pitchFamily="34" charset="0"/>
              <a:cs typeface="Arial" panose="020B0604020202020204" pitchFamily="34" charset="0"/>
            </a:endParaRPr>
          </a:p>
        </p:txBody>
      </p:sp>
      <p:graphicFrame>
        <p:nvGraphicFramePr>
          <p:cNvPr id="25" name="Table 24"/>
          <p:cNvGraphicFramePr>
            <a:graphicFrameLocks noGrp="1"/>
          </p:cNvGraphicFramePr>
          <p:nvPr/>
        </p:nvGraphicFramePr>
        <p:xfrm>
          <a:off x="0" y="836614"/>
          <a:ext cx="9144000" cy="4921254"/>
        </p:xfrm>
        <a:graphic>
          <a:graphicData uri="http://schemas.openxmlformats.org/drawingml/2006/table">
            <a:tbl>
              <a:tblPr/>
              <a:tblGrid>
                <a:gridCol w="680936">
                  <a:extLst>
                    <a:ext uri="{9D8B030D-6E8A-4147-A177-3AD203B41FA5}">
                      <a16:colId xmlns:a16="http://schemas.microsoft.com/office/drawing/2014/main" val="20000"/>
                    </a:ext>
                  </a:extLst>
                </a:gridCol>
                <a:gridCol w="661481">
                  <a:extLst>
                    <a:ext uri="{9D8B030D-6E8A-4147-A177-3AD203B41FA5}">
                      <a16:colId xmlns:a16="http://schemas.microsoft.com/office/drawing/2014/main" val="20001"/>
                    </a:ext>
                  </a:extLst>
                </a:gridCol>
                <a:gridCol w="661481">
                  <a:extLst>
                    <a:ext uri="{9D8B030D-6E8A-4147-A177-3AD203B41FA5}">
                      <a16:colId xmlns:a16="http://schemas.microsoft.com/office/drawing/2014/main" val="20002"/>
                    </a:ext>
                  </a:extLst>
                </a:gridCol>
                <a:gridCol w="593387">
                  <a:extLst>
                    <a:ext uri="{9D8B030D-6E8A-4147-A177-3AD203B41FA5}">
                      <a16:colId xmlns:a16="http://schemas.microsoft.com/office/drawing/2014/main" val="20003"/>
                    </a:ext>
                  </a:extLst>
                </a:gridCol>
                <a:gridCol w="606290">
                  <a:extLst>
                    <a:ext uri="{9D8B030D-6E8A-4147-A177-3AD203B41FA5}">
                      <a16:colId xmlns:a16="http://schemas.microsoft.com/office/drawing/2014/main" val="20004"/>
                    </a:ext>
                  </a:extLst>
                </a:gridCol>
                <a:gridCol w="431800">
                  <a:extLst>
                    <a:ext uri="{9D8B030D-6E8A-4147-A177-3AD203B41FA5}">
                      <a16:colId xmlns:a16="http://schemas.microsoft.com/office/drawing/2014/main" val="20005"/>
                    </a:ext>
                  </a:extLst>
                </a:gridCol>
                <a:gridCol w="720725">
                  <a:extLst>
                    <a:ext uri="{9D8B030D-6E8A-4147-A177-3AD203B41FA5}">
                      <a16:colId xmlns:a16="http://schemas.microsoft.com/office/drawing/2014/main" val="20006"/>
                    </a:ext>
                  </a:extLst>
                </a:gridCol>
                <a:gridCol w="576263">
                  <a:extLst>
                    <a:ext uri="{9D8B030D-6E8A-4147-A177-3AD203B41FA5}">
                      <a16:colId xmlns:a16="http://schemas.microsoft.com/office/drawing/2014/main" val="20007"/>
                    </a:ext>
                  </a:extLst>
                </a:gridCol>
                <a:gridCol w="503237">
                  <a:extLst>
                    <a:ext uri="{9D8B030D-6E8A-4147-A177-3AD203B41FA5}">
                      <a16:colId xmlns:a16="http://schemas.microsoft.com/office/drawing/2014/main" val="20008"/>
                    </a:ext>
                  </a:extLst>
                </a:gridCol>
                <a:gridCol w="720725">
                  <a:extLst>
                    <a:ext uri="{9D8B030D-6E8A-4147-A177-3AD203B41FA5}">
                      <a16:colId xmlns:a16="http://schemas.microsoft.com/office/drawing/2014/main" val="20009"/>
                    </a:ext>
                  </a:extLst>
                </a:gridCol>
                <a:gridCol w="719138">
                  <a:extLst>
                    <a:ext uri="{9D8B030D-6E8A-4147-A177-3AD203B41FA5}">
                      <a16:colId xmlns:a16="http://schemas.microsoft.com/office/drawing/2014/main" val="20010"/>
                    </a:ext>
                  </a:extLst>
                </a:gridCol>
                <a:gridCol w="720725">
                  <a:extLst>
                    <a:ext uri="{9D8B030D-6E8A-4147-A177-3AD203B41FA5}">
                      <a16:colId xmlns:a16="http://schemas.microsoft.com/office/drawing/2014/main" val="20011"/>
                    </a:ext>
                  </a:extLst>
                </a:gridCol>
                <a:gridCol w="792162">
                  <a:extLst>
                    <a:ext uri="{9D8B030D-6E8A-4147-A177-3AD203B41FA5}">
                      <a16:colId xmlns:a16="http://schemas.microsoft.com/office/drawing/2014/main" val="20012"/>
                    </a:ext>
                  </a:extLst>
                </a:gridCol>
                <a:gridCol w="755650">
                  <a:extLst>
                    <a:ext uri="{9D8B030D-6E8A-4147-A177-3AD203B41FA5}">
                      <a16:colId xmlns:a16="http://schemas.microsoft.com/office/drawing/2014/main" val="20013"/>
                    </a:ext>
                  </a:extLst>
                </a:gridCol>
              </a:tblGrid>
              <a:tr h="506413">
                <a:tc gridSpan="14">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SA" altLang="ja-JP" sz="2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سمو المسيح على اليهودية كرئيس كهنة </a:t>
                      </a:r>
                      <a:endParaRPr kumimoji="0" lang="en-US" sz="2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solidFill>
                      <a:schemeClr val="tx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709613">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سمو شخصه على ....</a:t>
                      </a:r>
                      <a:endParaRPr kumimoji="0" lang="en-US"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gridSpan="5">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يسمو في عمله الكهنوتي على </a:t>
                      </a:r>
                      <a:endParaRPr kumimoji="0" lang="en-US"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gridSpan="6">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SA"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الصبر والتحمل من خلال ال</a:t>
                      </a:r>
                      <a:r>
                        <a:rPr kumimoji="1" lang="ar-JO"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إ</a:t>
                      </a:r>
                      <a:r>
                        <a:rPr kumimoji="1" lang="ar-SA"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يمان </a:t>
                      </a:r>
                      <a:endParaRPr kumimoji="0" lang="en-US"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546100">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1: 1-4: 13</a:t>
                      </a:r>
                      <a:endParaRPr kumimoji="0" lang="en-US"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gridSpan="5">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4: 14 – 10: 18</a:t>
                      </a:r>
                      <a:endParaRPr kumimoji="0" lang="en-US"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gridSpan="6">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JO"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10: 19 – 13: 25</a:t>
                      </a:r>
                      <a:endParaRPr kumimoji="0" lang="en-US"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2"/>
                  </a:ext>
                </a:extLst>
              </a:tr>
              <a:tr h="1046163">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ال</a:t>
                      </a:r>
                      <a:r>
                        <a:rPr kumimoji="0" lang="ar-JO"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أن</a:t>
                      </a:r>
                      <a:r>
                        <a:rPr kumimoji="0" lang="ar-SA"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بياء </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الملائكة </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موسى </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هارون </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ملكيصادق</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العهد القديم </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خيمة ال</a:t>
                      </a:r>
                      <a:r>
                        <a:rPr kumimoji="0" lang="ar-JO"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إ</a:t>
                      </a:r>
                      <a:r>
                        <a:rPr kumimoji="0" lang="ar-SA"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جتماع </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الذبائح </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الخطئية المتعمدة </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النماذج</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التحمل كأبناء </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533400" rtl="0" eaLnBrk="1" fontAlgn="base" latinLnBrk="0" hangingPunct="1">
                        <a:lnSpc>
                          <a:spcPct val="100000"/>
                        </a:lnSpc>
                        <a:spcBef>
                          <a:spcPct val="0"/>
                        </a:spcBef>
                        <a:spcAft>
                          <a:spcPct val="0"/>
                        </a:spcAft>
                        <a:buClrTx/>
                        <a:buSzTx/>
                        <a:buFontTx/>
                        <a:buNone/>
                        <a:tabLst/>
                      </a:pPr>
                      <a:r>
                        <a:rPr kumimoji="0" lang="ar-SA"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ا</a:t>
                      </a:r>
                      <a:r>
                        <a:rPr kumimoji="0" lang="ar-JO"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لأ</a:t>
                      </a:r>
                      <a:r>
                        <a:rPr kumimoji="0" lang="ar-SA"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خلاقيات </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تجاهل الله </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حض , نصح , تحذير </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493713">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1: 1-3</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1: 4 –</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2: 18</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3: 1-</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4: 13</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4: 14 –</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6: 20</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7</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8</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9: 1-10</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9: 11-10: 18</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10: 19-39</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11: 1 –</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12: 3</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12: 4-13</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12: 14-17</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12: 18-29</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13</a:t>
                      </a:r>
                      <a:endParaRPr kumimoji="0" lang="en-US" sz="14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marL="0" marR="0" marT="0" marB="0"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404813">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SA"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سلطان وعظمة المسيح </a:t>
                      </a:r>
                      <a:endParaRPr kumimoji="0" lang="en-US"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gridSpan="5">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خدمة المسيح</a:t>
                      </a:r>
                      <a:endParaRPr kumimoji="0" lang="en-US"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gridSpan="6">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SA"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تجلي وظهور المسيحية </a:t>
                      </a:r>
                      <a:endParaRPr kumimoji="0" lang="en-US"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5"/>
                  </a:ext>
                </a:extLst>
              </a:tr>
              <a:tr h="404813">
                <a:tc gridSpan="8">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SA"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علم اللاهوت  </a:t>
                      </a:r>
                      <a:endParaRPr kumimoji="0" lang="en-US"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gridSpan="6">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1" lang="ar-SA"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الممارسة </a:t>
                      </a:r>
                      <a:r>
                        <a:rPr kumimoji="1" lang="ar-JO"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أ</a:t>
                      </a:r>
                      <a:r>
                        <a:rPr kumimoji="1" lang="ar-SA"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و السلوك </a:t>
                      </a:r>
                      <a:endParaRPr kumimoji="0" lang="en-US"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6"/>
                  </a:ext>
                </a:extLst>
              </a:tr>
              <a:tr h="404813">
                <a:tc gridSpan="14">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كاتب غير معروف , المستلمين , ال</a:t>
                      </a:r>
                      <a:r>
                        <a:rPr kumimoji="0" lang="ar-JO"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أ</a:t>
                      </a:r>
                      <a:r>
                        <a:rPr kumimoji="0" lang="ar-SA"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صل والوجهة </a:t>
                      </a:r>
                      <a:endParaRPr kumimoji="0" lang="en-US"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7"/>
                  </a:ext>
                </a:extLst>
              </a:tr>
              <a:tr h="404813">
                <a:tc gridSpan="14">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rPr>
                        <a:t>67-68 بعد الميلاد</a:t>
                      </a:r>
                      <a:endParaRPr kumimoji="0" lang="en-US" sz="1800" b="1" i="0" u="none" strike="noStrike" cap="none" normalizeH="0" baseline="0" dirty="0">
                        <a:ln>
                          <a:noFill/>
                        </a:ln>
                        <a:solidFill>
                          <a:schemeClr val="bg1"/>
                        </a:solidFill>
                        <a:effectLst>
                          <a:glow rad="101600">
                            <a:schemeClr val="tx1">
                              <a:alpha val="75000"/>
                            </a:schemeClr>
                          </a:glow>
                          <a:outerShdw blurRad="50800" dist="63500" dir="2700000" algn="tl" rotWithShape="0">
                            <a:srgbClr val="000000"/>
                          </a:outerShd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FFFFFF"/>
                      </a:solidFill>
                      <a:prstDash val="solid"/>
                      <a:round/>
                      <a:headEnd type="none" w="med" len="med"/>
                      <a:tailEnd type="none" w="med" len="med"/>
                    </a:lnL>
                    <a:lnR w="12700" cap="flat" cmpd="sng" algn="ctr">
                      <a:solidFill>
                        <a:srgbClr val="FFFFFF"/>
                      </a:solidFill>
                      <a:prstDash val="solid"/>
                      <a:round/>
                      <a:headEnd type="none" w="med" len="med"/>
                      <a:tailEnd type="none" w="med" len="med"/>
                    </a:lnR>
                    <a:lnT w="12700" cap="flat" cmpd="sng" algn="ctr">
                      <a:solidFill>
                        <a:srgbClr val="FFFFFF"/>
                      </a:solidFill>
                      <a:prstDash val="solid"/>
                      <a:round/>
                      <a:headEnd type="none" w="med" len="med"/>
                      <a:tailEnd type="none" w="med" len="med"/>
                    </a:lnT>
                    <a:lnB w="12700" cap="flat" cmpd="sng" algn="ctr">
                      <a:solidFill>
                        <a:srgbClr val="FFFFFF"/>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8"/>
                  </a:ext>
                </a:extLst>
              </a:tr>
            </a:tbl>
          </a:graphicData>
        </a:graphic>
      </p:graphicFrame>
      <p:sp>
        <p:nvSpPr>
          <p:cNvPr id="263240" name="Text Box 24"/>
          <p:cNvSpPr txBox="1">
            <a:spLocks noChangeArrowheads="1"/>
          </p:cNvSpPr>
          <p:nvPr/>
        </p:nvSpPr>
        <p:spPr bwMode="auto">
          <a:xfrm>
            <a:off x="8565392" y="0"/>
            <a:ext cx="617467" cy="400105"/>
          </a:xfrm>
          <a:prstGeom prst="rect">
            <a:avLst/>
          </a:prstGeom>
          <a:solidFill>
            <a:srgbClr val="0000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lIns="91435" tIns="45718" rIns="91435" bIns="45718">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254</a:t>
            </a:r>
            <a:endParaRPr kumimoji="0" lang="en-US" sz="20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6" name="Rectangle 2">
            <a:extLst>
              <a:ext uri="{FF2B5EF4-FFF2-40B4-BE49-F238E27FC236}">
                <a16:creationId xmlns:a16="http://schemas.microsoft.com/office/drawing/2014/main" id="{896B90B3-3C90-0844-8F77-3172767AA57E}"/>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العبرانيين</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85814572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0"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p:cNvGrpSpPr/>
          <p:nvPr/>
        </p:nvGrpSpPr>
        <p:grpSpPr>
          <a:xfrm>
            <a:off x="1691680" y="-1899592"/>
            <a:ext cx="7123776" cy="10341270"/>
            <a:chOff x="2450705" y="-1651264"/>
            <a:chExt cx="7123776" cy="10341270"/>
          </a:xfrm>
        </p:grpSpPr>
        <p:pic>
          <p:nvPicPr>
            <p:cNvPr id="5" name="Picture 4"/>
            <p:cNvPicPr/>
            <p:nvPr/>
          </p:nvPicPr>
          <p:blipFill>
            <a:blip r:embed="rId3" cstate="screen">
              <a:extLst>
                <a:ext uri="{28A0092B-C50C-407E-A947-70E740481C1C}">
                  <a14:useLocalDpi xmlns:a14="http://schemas.microsoft.com/office/drawing/2010/main"/>
                </a:ext>
              </a:extLst>
            </a:blip>
            <a:srcRect/>
            <a:stretch>
              <a:fillRect/>
            </a:stretch>
          </p:blipFill>
          <p:spPr bwMode="auto">
            <a:xfrm>
              <a:off x="2450705" y="-1651264"/>
              <a:ext cx="7123776" cy="10341270"/>
            </a:xfrm>
            <a:prstGeom prst="rect">
              <a:avLst/>
            </a:prstGeom>
            <a:noFill/>
            <a:ln>
              <a:noFill/>
            </a:ln>
          </p:spPr>
        </p:pic>
        <p:sp>
          <p:nvSpPr>
            <p:cNvPr id="2" name="Rectangle 1"/>
            <p:cNvSpPr/>
            <p:nvPr/>
          </p:nvSpPr>
          <p:spPr>
            <a:xfrm>
              <a:off x="3033102" y="39730"/>
              <a:ext cx="3193387" cy="3091833"/>
            </a:xfrm>
            <a:prstGeom prst="rect">
              <a:avLst/>
            </a:prstGeom>
            <a:solidFill>
              <a:schemeClr val="bg1"/>
            </a:solidFill>
            <a:ln>
              <a:noFill/>
            </a:ln>
            <a:effectLst/>
          </p:spPr>
          <p:style>
            <a:lnRef idx="1">
              <a:schemeClr val="accent1"/>
            </a:lnRef>
            <a:fillRef idx="3">
              <a:schemeClr val="accent1"/>
            </a:fillRef>
            <a:effectRef idx="2">
              <a:schemeClr val="accent1"/>
            </a:effectRef>
            <a:fontRef idx="minor">
              <a:schemeClr val="lt1"/>
            </a:fontRef>
          </p:style>
          <p:txBody>
            <a:bodyPr rtlCol="0" anchor="ctr"/>
            <a:lstStyle/>
            <a:p>
              <a:pPr marL="0" marR="0" lvl="0" indent="0" algn="r" defTabSz="457200" rtl="0" eaLnBrk="1" fontAlgn="auto" latinLnBrk="0" hangingPunct="1">
                <a:lnSpc>
                  <a:spcPct val="100000"/>
                </a:lnSpc>
                <a:spcBef>
                  <a:spcPts val="0"/>
                </a:spcBef>
                <a:spcAft>
                  <a:spcPts val="0"/>
                </a:spcAft>
                <a:buClrTx/>
                <a:buSzTx/>
                <a:buFontTx/>
                <a:buNone/>
                <a:tabLst/>
                <a:defRPr/>
              </a:pPr>
              <a:endParaRPr kumimoji="0" lang="en-US" sz="1800" b="1" i="0" u="none" strike="noStrike" kern="1200" cap="none" spc="0" normalizeH="0" baseline="0" noProof="0" dirty="0">
                <a:ln>
                  <a:noFill/>
                </a:ln>
                <a:solidFill>
                  <a:prstClr val="white"/>
                </a:solidFill>
                <a:effectLst/>
                <a:uLnTx/>
                <a:uFillTx/>
                <a:latin typeface="Arial" panose="020B0604020202020204" pitchFamily="34" charset="0"/>
                <a:ea typeface="+mn-ea"/>
                <a:cs typeface="Arial" panose="020B0604020202020204" pitchFamily="34" charset="0"/>
              </a:endParaRPr>
            </a:p>
          </p:txBody>
        </p:sp>
      </p:grpSp>
      <p:sp>
        <p:nvSpPr>
          <p:cNvPr id="3" name="Rectangle 3"/>
          <p:cNvSpPr txBox="1">
            <a:spLocks noChangeArrowheads="1"/>
          </p:cNvSpPr>
          <p:nvPr/>
        </p:nvSpPr>
        <p:spPr bwMode="auto">
          <a:xfrm>
            <a:off x="4788024" y="6400800"/>
            <a:ext cx="4248472" cy="457200"/>
          </a:xfrm>
          <a:prstGeom prst="rect">
            <a:avLst/>
          </a:prstGeom>
          <a:solidFill>
            <a:srgbClr val="000000"/>
          </a:solidFill>
          <a:ln>
            <a:noFill/>
          </a:ln>
          <a:effectLst>
            <a:outerShdw blurRad="63500" dist="35921" dir="2700000" algn="ctr" rotWithShape="0">
              <a:srgbClr val="808080">
                <a:alpha val="74998"/>
              </a:srgbClr>
            </a:outerShdw>
          </a:effectLst>
          <a:extLs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Arial" panose="020B0604020202020204" pitchFamily="34" charset="0"/>
              </a:rPr>
              <a:t>باري هدلستون، الكتاب المقدس الأبجدي</a:t>
            </a:r>
            <a:endParaRPr kumimoji="0" lang="en-US" sz="2400" b="1" i="0"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Arial" panose="020B0604020202020204" pitchFamily="34" charset="0"/>
            </a:endParaRPr>
          </a:p>
        </p:txBody>
      </p:sp>
      <p:sp>
        <p:nvSpPr>
          <p:cNvPr id="4" name="Text Box 6"/>
          <p:cNvSpPr txBox="1">
            <a:spLocks noChangeArrowheads="1"/>
          </p:cNvSpPr>
          <p:nvPr/>
        </p:nvSpPr>
        <p:spPr bwMode="auto">
          <a:xfrm>
            <a:off x="0" y="199432"/>
            <a:ext cx="2843808" cy="52992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t"/>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طبيعة ابن الله</a:t>
            </a:r>
            <a:endParaRPr kumimoji="0" lang="en-US"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التمجيد بعد كفارة المسيح</a:t>
            </a:r>
            <a:endParaRPr kumimoji="0" lang="en-US"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استحقاق</a:t>
            </a:r>
            <a:r>
              <a:rPr kumimoji="0" lang="ar-SA"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 طاعة ال</a:t>
            </a:r>
            <a:r>
              <a:rPr kumimoji="0" lang="ar-JO"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إ</a:t>
            </a:r>
            <a:r>
              <a:rPr kumimoji="0" lang="ar-SA"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نسان</a:t>
            </a:r>
            <a:endParaRPr kumimoji="0" lang="en-US"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الوعد براحة المؤمن</a:t>
            </a:r>
            <a:endParaRPr kumimoji="0" lang="en-US"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تذكر المسيح </a:t>
            </a:r>
            <a:r>
              <a:rPr kumimoji="0" lang="ar-SA" sz="2000" b="1" i="0" u="none" strike="noStrike" kern="1200" cap="none" spc="0" normalizeH="0" baseline="0" noProof="0" dirty="0" err="1">
                <a:ln>
                  <a:noFill/>
                </a:ln>
                <a:solidFill>
                  <a:srgbClr val="B10000"/>
                </a:solidFill>
                <a:effectLst/>
                <a:uLnTx/>
                <a:uFillTx/>
                <a:latin typeface="Arial" panose="020B0604020202020204" pitchFamily="34" charset="0"/>
                <a:ea typeface="ＭＳ Ｐゴシック" charset="0"/>
                <a:cs typeface="Arial" panose="020B0604020202020204" pitchFamily="34" charset="0"/>
              </a:rPr>
              <a:t>كمليكصادق</a:t>
            </a:r>
            <a:endParaRPr kumimoji="0" lang="en-US"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ميراث </a:t>
            </a:r>
            <a:r>
              <a:rPr kumimoji="0" lang="ar-JO"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ا</a:t>
            </a:r>
            <a:r>
              <a:rPr kumimoji="0" lang="ar-SA"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ل</a:t>
            </a:r>
            <a:r>
              <a:rPr kumimoji="0" lang="ar-JO"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إ</a:t>
            </a:r>
            <a:r>
              <a:rPr kumimoji="0" lang="ar-SA"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يمان المثابر </a:t>
            </a:r>
            <a:endParaRPr kumimoji="0" lang="en-US"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كهنوت ملكيصادق ال</a:t>
            </a:r>
            <a:r>
              <a:rPr kumimoji="0" lang="ar-JO"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أب</a:t>
            </a:r>
            <a:r>
              <a:rPr kumimoji="0" lang="ar-SA"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دي</a:t>
            </a:r>
            <a:endParaRPr kumimoji="0" lang="en-US"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العهد الثاني يلغ</a:t>
            </a:r>
            <a:r>
              <a:rPr kumimoji="0" lang="ar-JO"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ي</a:t>
            </a:r>
            <a:r>
              <a:rPr kumimoji="0" lang="ar-SA"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 </a:t>
            </a:r>
            <a:r>
              <a:rPr kumimoji="0" lang="ar-JO"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الأول</a:t>
            </a:r>
            <a:endParaRPr kumimoji="0" lang="en-US"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شهادة دم المسيح</a:t>
            </a:r>
            <a:endParaRPr kumimoji="0" lang="en-US"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ال</a:t>
            </a:r>
            <a:r>
              <a:rPr kumimoji="0" lang="ar-SA"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قداسة من خلال ذبيحة واحدة</a:t>
            </a:r>
            <a:endParaRPr kumimoji="0" lang="en-US"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طاعة المؤمنين بالله</a:t>
            </a:r>
            <a:endParaRPr kumimoji="0" lang="en-US"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الطاعة يساعدها التأديب</a:t>
            </a:r>
            <a:endParaRPr kumimoji="0" lang="en-US"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rPr>
              <a:t>واجبات المسيحيين</a:t>
            </a:r>
            <a:endParaRPr kumimoji="0" lang="en-US"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000" b="1" i="0" u="none" strike="noStrike" kern="1200" cap="none" spc="0" normalizeH="0" baseline="0" noProof="0" dirty="0">
              <a:ln>
                <a:noFill/>
              </a:ln>
              <a:solidFill>
                <a:srgbClr val="B10000"/>
              </a:solidFill>
              <a:effectLst/>
              <a:uLnTx/>
              <a:uFillTx/>
              <a:latin typeface="Arial" panose="020B0604020202020204" pitchFamily="34" charset="0"/>
              <a:ea typeface="ＭＳ Ｐゴシック" charset="0"/>
              <a:cs typeface="Arial" panose="020B0604020202020204" pitchFamily="34" charset="0"/>
            </a:endParaRPr>
          </a:p>
        </p:txBody>
      </p:sp>
      <p:sp>
        <p:nvSpPr>
          <p:cNvPr id="6" name="Title 1"/>
          <p:cNvSpPr txBox="1">
            <a:spLocks/>
          </p:cNvSpPr>
          <p:nvPr/>
        </p:nvSpPr>
        <p:spPr bwMode="auto">
          <a:xfrm>
            <a:off x="6869923" y="39730"/>
            <a:ext cx="1960589" cy="974001"/>
          </a:xfrm>
          <a:prstGeom prst="rect">
            <a:avLst/>
          </a:prstGeom>
          <a:noFill/>
          <a:ln>
            <a:noFill/>
          </a:ln>
          <a:extLs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l" rtl="0" eaLnBrk="0" fontAlgn="base" hangingPunct="0">
              <a:lnSpc>
                <a:spcPct val="90000"/>
              </a:lnSpc>
              <a:spcBef>
                <a:spcPct val="0"/>
              </a:spcBef>
              <a:spcAft>
                <a:spcPct val="0"/>
              </a:spcAft>
              <a:defRPr sz="3600" b="1">
                <a:solidFill>
                  <a:schemeClr val="tx2"/>
                </a:solidFill>
                <a:latin typeface="+mj-lt"/>
                <a:ea typeface="ＭＳ Ｐゴシック" charset="-128"/>
                <a:cs typeface="ＭＳ Ｐゴシック" charset="-128"/>
              </a:defRPr>
            </a:lvl1pPr>
            <a:lvl2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2pPr>
            <a:lvl3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3pPr>
            <a:lvl4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4pPr>
            <a:lvl5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5pPr>
            <a:lvl6pPr marL="457200" algn="l" rtl="0" fontAlgn="base">
              <a:lnSpc>
                <a:spcPct val="90000"/>
              </a:lnSpc>
              <a:spcBef>
                <a:spcPct val="0"/>
              </a:spcBef>
              <a:spcAft>
                <a:spcPct val="0"/>
              </a:spcAft>
              <a:defRPr sz="3600" b="1">
                <a:solidFill>
                  <a:schemeClr val="tx2"/>
                </a:solidFill>
                <a:latin typeface="Arial" pitchFamily="-110" charset="0"/>
              </a:defRPr>
            </a:lvl6pPr>
            <a:lvl7pPr marL="914400" algn="l" rtl="0" fontAlgn="base">
              <a:lnSpc>
                <a:spcPct val="90000"/>
              </a:lnSpc>
              <a:spcBef>
                <a:spcPct val="0"/>
              </a:spcBef>
              <a:spcAft>
                <a:spcPct val="0"/>
              </a:spcAft>
              <a:defRPr sz="3600" b="1">
                <a:solidFill>
                  <a:schemeClr val="tx2"/>
                </a:solidFill>
                <a:latin typeface="Arial" pitchFamily="-110" charset="0"/>
              </a:defRPr>
            </a:lvl7pPr>
            <a:lvl8pPr marL="1371600" algn="l" rtl="0" fontAlgn="base">
              <a:lnSpc>
                <a:spcPct val="90000"/>
              </a:lnSpc>
              <a:spcBef>
                <a:spcPct val="0"/>
              </a:spcBef>
              <a:spcAft>
                <a:spcPct val="0"/>
              </a:spcAft>
              <a:defRPr sz="3600" b="1">
                <a:solidFill>
                  <a:schemeClr val="tx2"/>
                </a:solidFill>
                <a:latin typeface="Arial" pitchFamily="-110" charset="0"/>
              </a:defRPr>
            </a:lvl8pPr>
            <a:lvl9pPr marL="1828800" algn="l" rtl="0" fontAlgn="base">
              <a:lnSpc>
                <a:spcPct val="90000"/>
              </a:lnSpc>
              <a:spcBef>
                <a:spcPct val="0"/>
              </a:spcBef>
              <a:spcAft>
                <a:spcPct val="0"/>
              </a:spcAft>
              <a:defRPr sz="3600" b="1">
                <a:solidFill>
                  <a:schemeClr val="tx2"/>
                </a:solidFill>
                <a:latin typeface="Arial" pitchFamily="-110" charset="0"/>
              </a:defRPr>
            </a:lvl9pPr>
          </a:lstStyle>
          <a:p>
            <a:pPr marL="176213" marR="0" lvl="0" indent="0" algn="r" defTabSz="914400" rtl="0" eaLnBrk="1" fontAlgn="base" latinLnBrk="0" hangingPunct="1">
              <a:lnSpc>
                <a:spcPct val="90000"/>
              </a:lnSpc>
              <a:spcBef>
                <a:spcPct val="0"/>
              </a:spcBef>
              <a:spcAft>
                <a:spcPct val="0"/>
              </a:spcAft>
              <a:buClrTx/>
              <a:buSzTx/>
              <a:buFontTx/>
              <a:buNone/>
              <a:tabLst/>
              <a:defRPr/>
            </a:pPr>
            <a:r>
              <a:rPr kumimoji="0" lang="ar-SA" sz="36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a:cs typeface="Arial" panose="020B0604020202020204" pitchFamily="34" charset="0"/>
              </a:rPr>
              <a:t>العبرانيين</a:t>
            </a:r>
            <a:endParaRPr kumimoji="0" lang="en-US" sz="6600" b="1" i="0" u="none" strike="noStrike" kern="0" cap="none" spc="0" normalizeH="0" baseline="0" noProof="0" dirty="0">
              <a:ln>
                <a:noFill/>
              </a:ln>
              <a:solidFill>
                <a:srgbClr val="070000"/>
              </a:solidFill>
              <a:effectLst/>
              <a:uLnTx/>
              <a:uFillTx/>
              <a:latin typeface="Arial" panose="020B0604020202020204" pitchFamily="34" charset="0"/>
              <a:ea typeface="ＭＳ Ｐゴシック" charset="-128"/>
              <a:cs typeface="Arial" panose="020B0604020202020204" pitchFamily="34" charset="0"/>
            </a:endParaRPr>
          </a:p>
        </p:txBody>
      </p:sp>
      <p:sp>
        <p:nvSpPr>
          <p:cNvPr id="9" name="Text Box 6">
            <a:extLst>
              <a:ext uri="{FF2B5EF4-FFF2-40B4-BE49-F238E27FC236}">
                <a16:creationId xmlns:a16="http://schemas.microsoft.com/office/drawing/2014/main" id="{F99F596B-EA1D-A261-36AF-0217D0D03D4D}"/>
              </a:ext>
            </a:extLst>
          </p:cNvPr>
          <p:cNvSpPr txBox="1">
            <a:spLocks noChangeArrowheads="1"/>
          </p:cNvSpPr>
          <p:nvPr/>
        </p:nvSpPr>
        <p:spPr bwMode="auto">
          <a:xfrm>
            <a:off x="2441965" y="199432"/>
            <a:ext cx="761884" cy="540691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t"/>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0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1</a:t>
            </a:r>
            <a:endParaRPr kumimoji="0" lang="en-US" sz="20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0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2</a:t>
            </a:r>
            <a:endParaRPr kumimoji="0" lang="en-US" sz="20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0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3</a:t>
            </a:r>
            <a:endParaRPr kumimoji="0" lang="en-US" sz="20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0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4</a:t>
            </a:r>
            <a:endParaRPr kumimoji="0" lang="en-US" sz="20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0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5</a:t>
            </a:r>
            <a:endParaRPr kumimoji="0" lang="en-US" sz="20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0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6</a:t>
            </a:r>
            <a:endParaRPr kumimoji="0" lang="en-US" sz="20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0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7</a:t>
            </a:r>
            <a:endParaRPr kumimoji="0" lang="en-US" sz="20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0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8</a:t>
            </a:r>
            <a:endParaRPr kumimoji="0" lang="en-US" sz="20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0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9</a:t>
            </a:r>
            <a:endParaRPr kumimoji="0" lang="en-US" sz="20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0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10</a:t>
            </a:r>
            <a:endParaRPr kumimoji="0" lang="en-US" sz="20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0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11</a:t>
            </a:r>
            <a:endParaRPr kumimoji="0" lang="en-US" sz="20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0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12</a:t>
            </a:r>
            <a:endParaRPr kumimoji="0" lang="en-US" sz="20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0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13</a:t>
            </a:r>
            <a:endParaRPr kumimoji="0" lang="en-US" sz="2000" b="1" i="0"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6520083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wipe(down)">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311298" name="Picture 2">
            <a:extLst>
              <a:ext uri="{FF2B5EF4-FFF2-40B4-BE49-F238E27FC236}">
                <a16:creationId xmlns:a16="http://schemas.microsoft.com/office/drawing/2014/main" id="{581E41B5-3F65-524E-B612-F0CB2D98FD4E}"/>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28973" y="15547"/>
            <a:ext cx="9144000" cy="3214687"/>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35496" y="4941887"/>
            <a:ext cx="9144000"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5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العبرانيين</a:t>
            </a:r>
            <a:endParaRPr kumimoji="0" lang="en-US" sz="5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313444" y="1434499"/>
            <a:ext cx="8446120" cy="2742213"/>
          </a:xfrm>
          <a:effectLst>
            <a:outerShdw blurRad="63500" dist="35921" dir="2700000" algn="ctr" rotWithShape="0">
              <a:schemeClr val="tx2">
                <a:alpha val="74998"/>
              </a:schemeClr>
            </a:outerShdw>
          </a:effectLst>
        </p:spPr>
        <p:txBody>
          <a:bodyPr/>
          <a:lstStyle/>
          <a:p>
            <a:pPr>
              <a:defRPr/>
            </a:pPr>
            <a:r>
              <a:rPr lang="ar-SA" sz="13800" dirty="0">
                <a:effectLst>
                  <a:glow rad="127000">
                    <a:schemeClr val="tx1"/>
                  </a:glow>
                </a:effectLst>
                <a:ea typeface="ＭＳ Ｐゴシック" charset="0"/>
              </a:rPr>
              <a:t>كن </a:t>
            </a:r>
            <a:br>
              <a:rPr lang="ar-SA" sz="6000" dirty="0">
                <a:effectLst>
                  <a:glow rad="127000">
                    <a:schemeClr val="tx1"/>
                  </a:glow>
                </a:effectLst>
                <a:ea typeface="ＭＳ Ｐゴシック" charset="0"/>
              </a:rPr>
            </a:br>
            <a:r>
              <a:rPr lang="ar-SA" sz="6000" dirty="0">
                <a:effectLst>
                  <a:glow rad="127000">
                    <a:schemeClr val="tx1"/>
                  </a:glow>
                </a:effectLst>
                <a:ea typeface="ＭＳ Ｐゴシック" charset="0"/>
              </a:rPr>
              <a:t>غير مساوم </a:t>
            </a:r>
            <a:endParaRPr lang="en-US" sz="6000" dirty="0">
              <a:effectLst>
                <a:glow rad="127000">
                  <a:schemeClr val="tx1"/>
                </a:glow>
              </a:effectLst>
              <a:ea typeface="ＭＳ Ｐゴシック" charset="0"/>
            </a:endParaRP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جريفيث</a:t>
            </a: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JO"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كنيسة الطرق المتقاطعة الدولية سنغافورة</a:t>
            </a:r>
            <a:endPar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i="0"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Tree>
    <p:extLst>
      <p:ext uri="{BB962C8B-B14F-4D97-AF65-F5344CB8AC3E}">
        <p14:creationId xmlns:p14="http://schemas.microsoft.com/office/powerpoint/2010/main" val="111701624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blinds(horizontal)">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374.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bg1">
                <a:lumMod val="75000"/>
              </a:schemeClr>
            </a:gs>
            <a:gs pos="100000">
              <a:srgbClr val="000000"/>
            </a:gs>
          </a:gsLst>
          <a:path path="rect">
            <a:fillToRect l="50000" t="50000" r="50000" b="50000"/>
          </a:path>
          <a:tileRect/>
        </a:gradFill>
        <a:effectLst/>
      </p:bgPr>
    </p:bg>
    <p:spTree>
      <p:nvGrpSpPr>
        <p:cNvPr id="1" name=""/>
        <p:cNvGrpSpPr/>
        <p:nvPr/>
      </p:nvGrpSpPr>
      <p:grpSpPr>
        <a:xfrm>
          <a:off x="0" y="0"/>
          <a:ext cx="0" cy="0"/>
          <a:chOff x="0" y="0"/>
          <a:chExt cx="0" cy="0"/>
        </a:xfrm>
      </p:grpSpPr>
      <p:pic>
        <p:nvPicPr>
          <p:cNvPr id="3" name="Picture 2"/>
          <p:cNvPicPr>
            <a:picLocks noChangeAspect="1"/>
          </p:cNvPicPr>
          <p:nvPr/>
        </p:nvPicPr>
        <p:blipFill>
          <a:blip r:embed="rId4"/>
          <a:stretch>
            <a:fillRect/>
          </a:stretch>
        </p:blipFill>
        <p:spPr>
          <a:xfrm>
            <a:off x="0" y="0"/>
            <a:ext cx="9144000" cy="6858000"/>
          </a:xfrm>
          <a:prstGeom prst="rect">
            <a:avLst/>
          </a:prstGeom>
        </p:spPr>
      </p:pic>
      <p:sp>
        <p:nvSpPr>
          <p:cNvPr id="40962" name="Rectangle 2"/>
          <p:cNvSpPr>
            <a:spLocks noGrp="1" noChangeArrowheads="1"/>
          </p:cNvSpPr>
          <p:nvPr>
            <p:ph type="ctrTitle" sz="quarter"/>
          </p:nvPr>
        </p:nvSpPr>
        <p:spPr>
          <a:xfrm>
            <a:off x="0" y="0"/>
            <a:ext cx="9144000" cy="980728"/>
          </a:xfrm>
          <a:solidFill>
            <a:srgbClr val="000000"/>
          </a:solidFill>
          <a:effectLst/>
        </p:spPr>
        <p:txBody>
          <a:bodyPr anchor="ctr"/>
          <a:lstStyle/>
          <a:p>
            <a:pPr eaLnBrk="1" hangingPunct="1"/>
            <a:r>
              <a:rPr lang="ar-SA" sz="4800" dirty="0">
                <a:solidFill>
                  <a:srgbClr val="FFFFFF"/>
                </a:solidFill>
                <a:effectLst>
                  <a:outerShdw blurRad="50800" dist="88900" dir="2700000" algn="tl" rotWithShape="0">
                    <a:srgbClr val="000000"/>
                  </a:outerShdw>
                </a:effectLst>
                <a:ea typeface="ＭＳ Ｐゴシック" charset="0"/>
                <a:cs typeface="Arial" panose="020B0604020202020204" pitchFamily="34" charset="0"/>
              </a:rPr>
              <a:t>البعض ترك السباق المسيحي </a:t>
            </a:r>
            <a:endParaRPr lang="en-US" sz="4800" dirty="0">
              <a:solidFill>
                <a:srgbClr val="FFFFFF"/>
              </a:solidFill>
              <a:effectLst>
                <a:outerShdw blurRad="50800" dist="88900" dir="2700000" algn="tl" rotWithShape="0">
                  <a:srgbClr val="000000"/>
                </a:outerShdw>
              </a:effectLst>
              <a:ea typeface="ＭＳ Ｐゴシック" charset="0"/>
              <a:cs typeface="Arial" panose="020B0604020202020204" pitchFamily="34" charset="0"/>
            </a:endParaRPr>
          </a:p>
        </p:txBody>
      </p:sp>
      <p:sp>
        <p:nvSpPr>
          <p:cNvPr id="4" name="Rectangle 2">
            <a:extLst>
              <a:ext uri="{FF2B5EF4-FFF2-40B4-BE49-F238E27FC236}">
                <a16:creationId xmlns:a16="http://schemas.microsoft.com/office/drawing/2014/main" id="{E361BEF3-CCBF-524F-B08F-971553E3FD38}"/>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العبرانيين</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320708851"/>
      </p:ext>
    </p:extLst>
  </p:cSld>
  <p:clrMapOvr>
    <a:overrideClrMapping bg1="dk2" tx1="lt1" bg2="dk1"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0242" name="Rectangle 2"/>
          <p:cNvSpPr>
            <a:spLocks noGrp="1" noChangeArrowheads="1"/>
          </p:cNvSpPr>
          <p:nvPr>
            <p:ph type="ctrTitle"/>
          </p:nvPr>
        </p:nvSpPr>
        <p:spPr>
          <a:xfrm>
            <a:off x="899592" y="404664"/>
            <a:ext cx="6480720" cy="1292225"/>
          </a:xfrm>
          <a:effectLst>
            <a:outerShdw blurRad="63500" dist="35921" dir="2700000" algn="ctr" rotWithShape="0">
              <a:srgbClr val="001D30">
                <a:alpha val="74998"/>
              </a:srgbClr>
            </a:outerShdw>
          </a:effectLst>
        </p:spPr>
        <p:txBody>
          <a:bodyPr/>
          <a:lstStyle/>
          <a:p>
            <a:pPr algn="ctr"/>
            <a:r>
              <a:rPr lang="ar-SA" dirty="0">
                <a:solidFill>
                  <a:schemeClr val="tx1"/>
                </a:solidFill>
                <a:ea typeface="ＭＳ Ｐゴシック" charset="0"/>
                <a:cs typeface="Arial" panose="020B0604020202020204" pitchFamily="34" charset="0"/>
              </a:rPr>
              <a:t>ماذا عنك؟ </a:t>
            </a:r>
            <a:endParaRPr lang="en-US" dirty="0">
              <a:solidFill>
                <a:schemeClr val="tx1"/>
              </a:solidFill>
              <a:ea typeface="ＭＳ Ｐゴシック" charset="0"/>
              <a:cs typeface="Arial" panose="020B0604020202020204" pitchFamily="34" charset="0"/>
            </a:endParaRPr>
          </a:p>
        </p:txBody>
      </p:sp>
      <p:sp>
        <p:nvSpPr>
          <p:cNvPr id="10243" name="Rectangle 3"/>
          <p:cNvSpPr>
            <a:spLocks noGrp="1" noChangeArrowheads="1"/>
          </p:cNvSpPr>
          <p:nvPr>
            <p:ph type="subTitle" idx="1"/>
          </p:nvPr>
        </p:nvSpPr>
        <p:spPr>
          <a:xfrm>
            <a:off x="899592" y="2059359"/>
            <a:ext cx="3672408" cy="3960440"/>
          </a:xfrm>
          <a:effectLst>
            <a:outerShdw blurRad="63500" dist="35921" dir="2700000" algn="ctr" rotWithShape="0">
              <a:srgbClr val="001D30">
                <a:alpha val="74998"/>
              </a:srgbClr>
            </a:outerShdw>
          </a:effectLst>
        </p:spPr>
        <p:txBody>
          <a:bodyPr/>
          <a:lstStyle/>
          <a:p>
            <a:pPr marL="522288" indent="-509588" algn="r" rtl="1">
              <a:defRPr/>
            </a:pPr>
            <a:r>
              <a:rPr lang="ar-JO" sz="4000" dirty="0">
                <a:solidFill>
                  <a:srgbClr val="FFFF00"/>
                </a:solidFill>
                <a:cs typeface="Arial" panose="020B0604020202020204" pitchFamily="34" charset="0"/>
              </a:rPr>
              <a:t>1. م</a:t>
            </a:r>
            <a:r>
              <a:rPr lang="ar-SA" sz="4000" dirty="0">
                <a:solidFill>
                  <a:srgbClr val="FFFF00"/>
                </a:solidFill>
                <a:cs typeface="Arial" panose="020B0604020202020204" pitchFamily="34" charset="0"/>
              </a:rPr>
              <a:t>اذا كانت ديان</a:t>
            </a:r>
            <a:r>
              <a:rPr lang="ar-JO" sz="4000" dirty="0">
                <a:solidFill>
                  <a:srgbClr val="FFFF00"/>
                </a:solidFill>
                <a:cs typeface="Arial" panose="020B0604020202020204" pitchFamily="34" charset="0"/>
              </a:rPr>
              <a:t>تك</a:t>
            </a:r>
            <a:r>
              <a:rPr lang="ar-SA" sz="4000" dirty="0">
                <a:solidFill>
                  <a:srgbClr val="FFFF00"/>
                </a:solidFill>
                <a:cs typeface="Arial" panose="020B0604020202020204" pitchFamily="34" charset="0"/>
              </a:rPr>
              <a:t> السابقة؟ </a:t>
            </a:r>
            <a:endParaRPr lang="en-US" sz="4000" dirty="0">
              <a:cs typeface="Arial" panose="020B0604020202020204" pitchFamily="34" charset="0"/>
            </a:endParaRPr>
          </a:p>
          <a:p>
            <a:pPr marL="522288" indent="-509588" algn="r" rtl="1">
              <a:buFont typeface="Times" charset="0"/>
              <a:buAutoNum type="arabicPeriod"/>
              <a:defRPr/>
            </a:pPr>
            <a:endParaRPr lang="en-US" sz="2000" dirty="0">
              <a:solidFill>
                <a:srgbClr val="FFFF00"/>
              </a:solidFill>
              <a:cs typeface="Arial" panose="020B0604020202020204" pitchFamily="34" charset="0"/>
            </a:endParaRPr>
          </a:p>
          <a:p>
            <a:pPr marL="522288" indent="-509588" algn="r" rtl="1">
              <a:defRPr/>
            </a:pPr>
            <a:r>
              <a:rPr lang="ar-JO" sz="4000" dirty="0">
                <a:solidFill>
                  <a:srgbClr val="FFFF00"/>
                </a:solidFill>
                <a:cs typeface="Arial" panose="020B0604020202020204" pitchFamily="34" charset="0"/>
              </a:rPr>
              <a:t>2. م</a:t>
            </a:r>
            <a:r>
              <a:rPr lang="ar-SA" sz="4000" dirty="0">
                <a:solidFill>
                  <a:srgbClr val="FFFF00"/>
                </a:solidFill>
                <a:cs typeface="Arial" panose="020B0604020202020204" pitchFamily="34" charset="0"/>
              </a:rPr>
              <a:t>ا</a:t>
            </a:r>
            <a:r>
              <a:rPr lang="ar-JO" sz="4000" dirty="0">
                <a:solidFill>
                  <a:srgbClr val="FFFF00"/>
                </a:solidFill>
                <a:cs typeface="Arial" panose="020B0604020202020204" pitchFamily="34" charset="0"/>
              </a:rPr>
              <a:t> الذي</a:t>
            </a:r>
            <a:r>
              <a:rPr lang="ar-SA" sz="4000" dirty="0">
                <a:solidFill>
                  <a:srgbClr val="FFFF00"/>
                </a:solidFill>
                <a:cs typeface="Arial" panose="020B0604020202020204" pitchFamily="34" charset="0"/>
              </a:rPr>
              <a:t> </a:t>
            </a:r>
            <a:r>
              <a:rPr lang="ar-JO" sz="4000" dirty="0">
                <a:solidFill>
                  <a:srgbClr val="FFFF00"/>
                </a:solidFill>
                <a:cs typeface="Arial" panose="020B0604020202020204" pitchFamily="34" charset="0"/>
              </a:rPr>
              <a:t>أ</a:t>
            </a:r>
            <a:r>
              <a:rPr lang="ar-SA" sz="4000" dirty="0">
                <a:solidFill>
                  <a:srgbClr val="FFFF00"/>
                </a:solidFill>
                <a:cs typeface="Arial" panose="020B0604020202020204" pitchFamily="34" charset="0"/>
              </a:rPr>
              <a:t>غراك </a:t>
            </a:r>
            <a:r>
              <a:rPr lang="ar-JO" sz="4000" dirty="0">
                <a:solidFill>
                  <a:srgbClr val="FFFF00"/>
                </a:solidFill>
                <a:cs typeface="Arial" panose="020B0604020202020204" pitchFamily="34" charset="0"/>
              </a:rPr>
              <a:t>أ</a:t>
            </a:r>
            <a:r>
              <a:rPr lang="ar-SA" sz="4000" dirty="0">
                <a:solidFill>
                  <a:srgbClr val="FFFF00"/>
                </a:solidFill>
                <a:cs typeface="Arial" panose="020B0604020202020204" pitchFamily="34" charset="0"/>
              </a:rPr>
              <a:t>ن ترجع الى الوراء؟ </a:t>
            </a:r>
            <a:endParaRPr lang="en-US" sz="4000" dirty="0">
              <a:cs typeface="Arial" panose="020B0604020202020204" pitchFamily="34" charset="0"/>
            </a:endParaRPr>
          </a:p>
        </p:txBody>
      </p:sp>
      <p:sp>
        <p:nvSpPr>
          <p:cNvPr id="10244" name="Text Box 4"/>
          <p:cNvSpPr txBox="1">
            <a:spLocks noChangeArrowheads="1"/>
          </p:cNvSpPr>
          <p:nvPr/>
        </p:nvSpPr>
        <p:spPr bwMode="auto">
          <a:xfrm>
            <a:off x="8218723" y="73970"/>
            <a:ext cx="904405" cy="461661"/>
          </a:xfrm>
          <a:prstGeom prst="rect">
            <a:avLst/>
          </a:prstGeom>
          <a:noFill/>
          <a:ln w="9525">
            <a:noFill/>
            <a:miter lim="800000"/>
            <a:headEnd/>
            <a:tailEnd/>
          </a:ln>
          <a:effectLst>
            <a:outerShdw blurRad="63500" dist="35921" dir="2700000" algn="ctr" rotWithShape="0">
              <a:schemeClr val="bg2"/>
            </a:outerShdw>
          </a:effectLst>
        </p:spPr>
        <p:txBody>
          <a:bodyPr wrap="none" lIns="91435" tIns="45718" rIns="91435" bIns="45718" anchor="ctr">
            <a:spAutoFit/>
          </a:bodyPr>
          <a:lstStyle>
            <a:lvl1pPr>
              <a:defRPr sz="2400">
                <a:solidFill>
                  <a:schemeClr val="tx1"/>
                </a:solidFill>
                <a:latin typeface="Arial" charset="0"/>
                <a:ea typeface="ＭＳ Ｐゴシック" charset="0"/>
                <a:cs typeface="ＭＳ Ｐゴシック" charset="0"/>
              </a:defRPr>
            </a:lvl1pPr>
            <a:lvl2pPr marL="37931725" indent="-37474525">
              <a:defRPr sz="2400">
                <a:solidFill>
                  <a:schemeClr val="tx1"/>
                </a:solidFill>
                <a:latin typeface="Arial" charset="0"/>
                <a:ea typeface="ＭＳ Ｐゴシック" charset="0"/>
              </a:defRPr>
            </a:lvl2pPr>
            <a:lvl3pPr>
              <a:defRPr sz="2400">
                <a:solidFill>
                  <a:schemeClr val="tx1"/>
                </a:solidFill>
                <a:latin typeface="Arial" charset="0"/>
                <a:ea typeface="ＭＳ Ｐゴシック" charset="0"/>
              </a:defRPr>
            </a:lvl3pPr>
            <a:lvl4pPr>
              <a:defRPr sz="2400">
                <a:solidFill>
                  <a:schemeClr val="tx1"/>
                </a:solidFill>
                <a:latin typeface="Arial" charset="0"/>
                <a:ea typeface="ＭＳ Ｐゴシック" charset="0"/>
              </a:defRPr>
            </a:lvl4pPr>
            <a:lvl5pPr>
              <a:defRPr sz="2400">
                <a:solidFill>
                  <a:schemeClr val="tx1"/>
                </a:solidFill>
                <a:latin typeface="Arial" charset="0"/>
                <a:ea typeface="ＭＳ Ｐゴシック" charset="0"/>
              </a:defRPr>
            </a:lvl5pPr>
            <a:lvl6pPr marL="457200" eaLnBrk="0" fontAlgn="base" hangingPunct="0">
              <a:spcBef>
                <a:spcPct val="0"/>
              </a:spcBef>
              <a:spcAft>
                <a:spcPct val="0"/>
              </a:spcAft>
              <a:defRPr sz="2400">
                <a:solidFill>
                  <a:schemeClr val="tx1"/>
                </a:solidFill>
                <a:latin typeface="Arial" charset="0"/>
                <a:ea typeface="ＭＳ Ｐゴシック" charset="0"/>
              </a:defRPr>
            </a:lvl6pPr>
            <a:lvl7pPr marL="914400" eaLnBrk="0" fontAlgn="base" hangingPunct="0">
              <a:spcBef>
                <a:spcPct val="0"/>
              </a:spcBef>
              <a:spcAft>
                <a:spcPct val="0"/>
              </a:spcAft>
              <a:defRPr sz="2400">
                <a:solidFill>
                  <a:schemeClr val="tx1"/>
                </a:solidFill>
                <a:latin typeface="Arial" charset="0"/>
                <a:ea typeface="ＭＳ Ｐゴシック" charset="0"/>
              </a:defRPr>
            </a:lvl7pPr>
            <a:lvl8pPr marL="1371600" eaLnBrk="0" fontAlgn="base" hangingPunct="0">
              <a:spcBef>
                <a:spcPct val="0"/>
              </a:spcBef>
              <a:spcAft>
                <a:spcPct val="0"/>
              </a:spcAft>
              <a:defRPr sz="2400">
                <a:solidFill>
                  <a:schemeClr val="tx1"/>
                </a:solidFill>
                <a:latin typeface="Arial" charset="0"/>
                <a:ea typeface="ＭＳ Ｐゴシック" charset="0"/>
              </a:defRPr>
            </a:lvl8pPr>
            <a:lvl9pPr marL="18288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4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266ت</a:t>
            </a:r>
            <a:endParaRPr kumimoji="0" lang="en-US" sz="18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5" name="Rectangle 2"/>
          <p:cNvSpPr txBox="1">
            <a:spLocks noChangeArrowheads="1"/>
          </p:cNvSpPr>
          <p:nvPr/>
        </p:nvSpPr>
        <p:spPr bwMode="auto">
          <a:xfrm>
            <a:off x="4572000" y="1555303"/>
            <a:ext cx="2952328" cy="4680520"/>
          </a:xfrm>
          <a:prstGeom prst="rect">
            <a:avLst/>
          </a:prstGeom>
          <a:noFill/>
          <a:ln>
            <a:noFill/>
          </a:ln>
          <a:effectLst>
            <a:outerShdw blurRad="63500" dist="35921" dir="2700000" algn="ctr" rotWithShape="0">
              <a:srgbClr val="001D3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35" tIns="45718" rIns="91435" bIns="45718" numCol="1" anchor="ctr" anchorCtr="0" compatLnSpc="1">
            <a:prstTxWarp prst="textNoShape">
              <a:avLst/>
            </a:prstTxWarp>
          </a:bodyPr>
          <a:lstStyle>
            <a:lvl1pPr algn="l" rtl="0" eaLnBrk="0" fontAlgn="base" hangingPunct="0">
              <a:lnSpc>
                <a:spcPct val="90000"/>
              </a:lnSpc>
              <a:spcBef>
                <a:spcPct val="0"/>
              </a:spcBef>
              <a:spcAft>
                <a:spcPct val="0"/>
              </a:spcAft>
              <a:defRPr sz="4000">
                <a:solidFill>
                  <a:schemeClr val="tx2"/>
                </a:solidFill>
                <a:latin typeface="+mj-lt"/>
                <a:ea typeface="ＭＳ Ｐゴシック" charset="-128"/>
                <a:cs typeface="ＭＳ Ｐゴシック" charset="-128"/>
              </a:defRPr>
            </a:lvl1pPr>
            <a:lvl2pPr algn="l" rtl="0" eaLnBrk="0" fontAlgn="base" hangingPunct="0">
              <a:lnSpc>
                <a:spcPct val="90000"/>
              </a:lnSpc>
              <a:spcBef>
                <a:spcPct val="0"/>
              </a:spcBef>
              <a:spcAft>
                <a:spcPct val="0"/>
              </a:spcAft>
              <a:defRPr sz="4200">
                <a:solidFill>
                  <a:schemeClr val="tx2"/>
                </a:solidFill>
                <a:latin typeface="Arial" pitchFamily="-111" charset="0"/>
                <a:ea typeface="ＭＳ Ｐゴシック" charset="-128"/>
                <a:cs typeface="ＭＳ Ｐゴシック" charset="-128"/>
              </a:defRPr>
            </a:lvl2pPr>
            <a:lvl3pPr algn="l" rtl="0" eaLnBrk="0" fontAlgn="base" hangingPunct="0">
              <a:lnSpc>
                <a:spcPct val="90000"/>
              </a:lnSpc>
              <a:spcBef>
                <a:spcPct val="0"/>
              </a:spcBef>
              <a:spcAft>
                <a:spcPct val="0"/>
              </a:spcAft>
              <a:defRPr sz="4200">
                <a:solidFill>
                  <a:schemeClr val="tx2"/>
                </a:solidFill>
                <a:latin typeface="Arial" pitchFamily="-111" charset="0"/>
                <a:ea typeface="ＭＳ Ｐゴシック" charset="-128"/>
                <a:cs typeface="ＭＳ Ｐゴシック" charset="-128"/>
              </a:defRPr>
            </a:lvl3pPr>
            <a:lvl4pPr algn="l" rtl="0" eaLnBrk="0" fontAlgn="base" hangingPunct="0">
              <a:lnSpc>
                <a:spcPct val="90000"/>
              </a:lnSpc>
              <a:spcBef>
                <a:spcPct val="0"/>
              </a:spcBef>
              <a:spcAft>
                <a:spcPct val="0"/>
              </a:spcAft>
              <a:defRPr sz="4200">
                <a:solidFill>
                  <a:schemeClr val="tx2"/>
                </a:solidFill>
                <a:latin typeface="Arial" pitchFamily="-111" charset="0"/>
                <a:ea typeface="ＭＳ Ｐゴシック" charset="-128"/>
                <a:cs typeface="ＭＳ Ｐゴシック" charset="-128"/>
              </a:defRPr>
            </a:lvl4pPr>
            <a:lvl5pPr algn="l" rtl="0" eaLnBrk="0" fontAlgn="base" hangingPunct="0">
              <a:lnSpc>
                <a:spcPct val="90000"/>
              </a:lnSpc>
              <a:spcBef>
                <a:spcPct val="0"/>
              </a:spcBef>
              <a:spcAft>
                <a:spcPct val="0"/>
              </a:spcAft>
              <a:defRPr sz="4200">
                <a:solidFill>
                  <a:schemeClr val="tx2"/>
                </a:solidFill>
                <a:latin typeface="Arial" pitchFamily="-111" charset="0"/>
                <a:ea typeface="ＭＳ Ｐゴシック" charset="-128"/>
                <a:cs typeface="ＭＳ Ｐゴシック" charset="-128"/>
              </a:defRPr>
            </a:lvl5pPr>
            <a:lvl6pPr marL="457177" algn="l" rtl="0" eaLnBrk="0" fontAlgn="base" hangingPunct="0">
              <a:lnSpc>
                <a:spcPct val="90000"/>
              </a:lnSpc>
              <a:spcBef>
                <a:spcPct val="0"/>
              </a:spcBef>
              <a:spcAft>
                <a:spcPct val="0"/>
              </a:spcAft>
              <a:defRPr sz="4200">
                <a:solidFill>
                  <a:schemeClr val="tx2"/>
                </a:solidFill>
                <a:latin typeface="Arial" pitchFamily="-111" charset="0"/>
              </a:defRPr>
            </a:lvl6pPr>
            <a:lvl7pPr marL="914353" algn="l" rtl="0" eaLnBrk="0" fontAlgn="base" hangingPunct="0">
              <a:lnSpc>
                <a:spcPct val="90000"/>
              </a:lnSpc>
              <a:spcBef>
                <a:spcPct val="0"/>
              </a:spcBef>
              <a:spcAft>
                <a:spcPct val="0"/>
              </a:spcAft>
              <a:defRPr sz="4200">
                <a:solidFill>
                  <a:schemeClr val="tx2"/>
                </a:solidFill>
                <a:latin typeface="Arial" pitchFamily="-111" charset="0"/>
              </a:defRPr>
            </a:lvl7pPr>
            <a:lvl8pPr marL="1371530" algn="l" rtl="0" eaLnBrk="0" fontAlgn="base" hangingPunct="0">
              <a:lnSpc>
                <a:spcPct val="90000"/>
              </a:lnSpc>
              <a:spcBef>
                <a:spcPct val="0"/>
              </a:spcBef>
              <a:spcAft>
                <a:spcPct val="0"/>
              </a:spcAft>
              <a:defRPr sz="4200">
                <a:solidFill>
                  <a:schemeClr val="tx2"/>
                </a:solidFill>
                <a:latin typeface="Arial" pitchFamily="-111" charset="0"/>
              </a:defRPr>
            </a:lvl8pPr>
            <a:lvl9pPr marL="1828706" algn="l" rtl="0" eaLnBrk="0" fontAlgn="base" hangingPunct="0">
              <a:lnSpc>
                <a:spcPct val="90000"/>
              </a:lnSpc>
              <a:spcBef>
                <a:spcPct val="0"/>
              </a:spcBef>
              <a:spcAft>
                <a:spcPct val="0"/>
              </a:spcAft>
              <a:defRPr sz="4200">
                <a:solidFill>
                  <a:schemeClr val="tx2"/>
                </a:solidFill>
                <a:latin typeface="Arial" pitchFamily="-111" charset="0"/>
              </a:defRPr>
            </a:lvl9pPr>
          </a:lstStyle>
          <a:p>
            <a:pPr marL="234950" marR="0" lvl="0" indent="-234950" algn="r" defTabSz="914400" rtl="1" eaLnBrk="0" fontAlgn="base" latinLnBrk="0" hangingPunct="0">
              <a:lnSpc>
                <a:spcPct val="90000"/>
              </a:lnSpc>
              <a:spcBef>
                <a:spcPct val="0"/>
              </a:spcBef>
              <a:spcAft>
                <a:spcPct val="0"/>
              </a:spcAft>
              <a:buClrTx/>
              <a:buSzTx/>
              <a:buFont typeface="Arial"/>
              <a:buChar char="•"/>
              <a:tabLst/>
              <a:defRPr/>
            </a:pPr>
            <a:r>
              <a:rPr kumimoji="0" lang="ar-SA"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a:t>
            </a:r>
            <a:r>
              <a:rPr kumimoji="0" lang="ar-JO"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إ</a:t>
            </a:r>
            <a:r>
              <a:rPr kumimoji="0" lang="ar-SA"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لحاد</a:t>
            </a:r>
            <a:r>
              <a:rPr kumimoji="0" lang="ar-JO"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a:t>
            </a:r>
            <a:endParaRPr kumimoji="0" lang="en-US"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234950" marR="0" lvl="0" indent="-234950" algn="r" defTabSz="914400" rtl="1" eaLnBrk="0" fontAlgn="base" latinLnBrk="0" hangingPunct="0">
              <a:lnSpc>
                <a:spcPct val="90000"/>
              </a:lnSpc>
              <a:spcBef>
                <a:spcPct val="0"/>
              </a:spcBef>
              <a:spcAft>
                <a:spcPct val="0"/>
              </a:spcAft>
              <a:buClrTx/>
              <a:buSzTx/>
              <a:buFont typeface="Arial"/>
              <a:buChar char="•"/>
              <a:tabLst/>
              <a:defRPr/>
            </a:pPr>
            <a:r>
              <a:rPr kumimoji="0" lang="ar-SA"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عبادة ال</a:t>
            </a:r>
            <a:r>
              <a:rPr kumimoji="0" lang="ar-JO"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أ</a:t>
            </a:r>
            <a:r>
              <a:rPr kumimoji="0" lang="ar-SA"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سلاف</a:t>
            </a:r>
            <a:r>
              <a:rPr kumimoji="0" lang="ar-JO"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a:t>
            </a:r>
            <a:r>
              <a:rPr kumimoji="0" lang="ar-SA"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endParaRPr kumimoji="0" lang="en-US"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234950" marR="0" lvl="0" indent="-234950" algn="r" defTabSz="914400" rtl="1" eaLnBrk="0" fontAlgn="base" latinLnBrk="0" hangingPunct="0">
              <a:lnSpc>
                <a:spcPct val="90000"/>
              </a:lnSpc>
              <a:spcBef>
                <a:spcPct val="0"/>
              </a:spcBef>
              <a:spcAft>
                <a:spcPct val="0"/>
              </a:spcAft>
              <a:buClrTx/>
              <a:buSzTx/>
              <a:buFont typeface="Arial"/>
              <a:buChar char="•"/>
              <a:tabLst/>
              <a:defRPr/>
            </a:pPr>
            <a:r>
              <a:rPr kumimoji="0" lang="ar-SA"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البوذية</a:t>
            </a:r>
            <a:r>
              <a:rPr kumimoji="0" lang="ar-JO"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a:t>
            </a:r>
            <a:r>
              <a:rPr kumimoji="0" lang="ar-SA"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endParaRPr kumimoji="0" lang="en-US"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234950" marR="0" lvl="0" indent="-234950" algn="r" defTabSz="914400" rtl="1" eaLnBrk="0" fontAlgn="base" latinLnBrk="0" hangingPunct="0">
              <a:lnSpc>
                <a:spcPct val="90000"/>
              </a:lnSpc>
              <a:spcBef>
                <a:spcPct val="0"/>
              </a:spcBef>
              <a:spcAft>
                <a:spcPct val="0"/>
              </a:spcAft>
              <a:buClrTx/>
              <a:buSzTx/>
              <a:buFont typeface="Arial"/>
              <a:buChar char="•"/>
              <a:tabLst/>
              <a:defRPr/>
            </a:pPr>
            <a:r>
              <a:rPr kumimoji="0" lang="ar-SA"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المفكرين ال</a:t>
            </a:r>
            <a:r>
              <a:rPr kumimoji="0" lang="ar-JO"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أ</a:t>
            </a:r>
            <a:r>
              <a:rPr kumimoji="0" lang="ar-SA"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حرار</a:t>
            </a:r>
            <a:r>
              <a:rPr kumimoji="0" lang="ar-JO"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a:t>
            </a:r>
            <a:r>
              <a:rPr kumimoji="0" lang="ar-SA"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endParaRPr kumimoji="0" lang="en-US"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234950" marR="0" lvl="0" indent="-234950" algn="r" defTabSz="914400" rtl="1" eaLnBrk="0" fontAlgn="base" latinLnBrk="0" hangingPunct="0">
              <a:lnSpc>
                <a:spcPct val="90000"/>
              </a:lnSpc>
              <a:spcBef>
                <a:spcPct val="0"/>
              </a:spcBef>
              <a:spcAft>
                <a:spcPct val="0"/>
              </a:spcAft>
              <a:buClrTx/>
              <a:buSzTx/>
              <a:buFont typeface="Arial"/>
              <a:buChar char="•"/>
              <a:tabLst/>
              <a:defRPr/>
            </a:pPr>
            <a:r>
              <a:rPr kumimoji="0" lang="ar-SA"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الهندوسية</a:t>
            </a:r>
            <a:r>
              <a:rPr kumimoji="0" lang="ar-JO"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a:t>
            </a:r>
            <a:r>
              <a:rPr kumimoji="0" lang="ar-SA"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endParaRPr kumimoji="0" lang="en-US"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234950" marR="0" lvl="0" indent="-234950" algn="r" defTabSz="914400" rtl="1" eaLnBrk="0" fontAlgn="base" latinLnBrk="0" hangingPunct="0">
              <a:lnSpc>
                <a:spcPct val="90000"/>
              </a:lnSpc>
              <a:spcBef>
                <a:spcPct val="0"/>
              </a:spcBef>
              <a:spcAft>
                <a:spcPct val="0"/>
              </a:spcAft>
              <a:buClrTx/>
              <a:buSzTx/>
              <a:buFont typeface="Arial"/>
              <a:buChar char="•"/>
              <a:tabLst/>
              <a:defRPr/>
            </a:pPr>
            <a:r>
              <a:rPr kumimoji="0" lang="ar-SA"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a:t>
            </a:r>
            <a:r>
              <a:rPr kumimoji="0" lang="ar-JO"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إ</a:t>
            </a:r>
            <a:r>
              <a:rPr kumimoji="0" lang="ar-SA"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سلام؟ </a:t>
            </a:r>
            <a:endParaRPr kumimoji="0" lang="en-US"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234950" marR="0" lvl="0" indent="-234950" algn="r" defTabSz="914400" rtl="1" eaLnBrk="0" fontAlgn="base" latinLnBrk="0" hangingPunct="0">
              <a:lnSpc>
                <a:spcPct val="90000"/>
              </a:lnSpc>
              <a:spcBef>
                <a:spcPct val="0"/>
              </a:spcBef>
              <a:spcAft>
                <a:spcPct val="0"/>
              </a:spcAft>
              <a:buClrTx/>
              <a:buSzTx/>
              <a:buFont typeface="Arial"/>
              <a:buChar char="•"/>
              <a:tabLst/>
              <a:defRPr/>
            </a:pPr>
            <a:r>
              <a:rPr kumimoji="0" lang="ar-SA"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الطاوية؟ </a:t>
            </a:r>
            <a:endParaRPr kumimoji="0" lang="en-US"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234950" marR="0" lvl="0" indent="-234950" algn="r" defTabSz="914400" rtl="1" eaLnBrk="0" fontAlgn="base" latinLnBrk="0" hangingPunct="0">
              <a:lnSpc>
                <a:spcPct val="90000"/>
              </a:lnSpc>
              <a:spcBef>
                <a:spcPct val="0"/>
              </a:spcBef>
              <a:spcAft>
                <a:spcPct val="0"/>
              </a:spcAft>
              <a:buClrTx/>
              <a:buSzTx/>
              <a:buFont typeface="Arial"/>
              <a:buChar char="•"/>
              <a:tabLst/>
              <a:defRPr/>
            </a:pPr>
            <a:r>
              <a:rPr kumimoji="0" lang="ar-SA"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المسيحية </a:t>
            </a:r>
            <a:endParaRPr kumimoji="0" lang="en-US"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234950" marR="0" lvl="0" indent="-234950" algn="r" defTabSz="914400" rtl="1" eaLnBrk="0" fontAlgn="base" latinLnBrk="0" hangingPunct="0">
              <a:lnSpc>
                <a:spcPct val="90000"/>
              </a:lnSpc>
              <a:spcBef>
                <a:spcPct val="0"/>
              </a:spcBef>
              <a:spcAft>
                <a:spcPct val="0"/>
              </a:spcAft>
              <a:buClrTx/>
              <a:buSzTx/>
              <a:buFont typeface="Arial"/>
              <a:buChar char="•"/>
              <a:tabLst/>
              <a:defRPr/>
            </a:pPr>
            <a:r>
              <a:rPr kumimoji="0" lang="ar-SA"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المسيحية التقليدية</a:t>
            </a:r>
            <a:r>
              <a:rPr kumimoji="0" lang="ar-JO"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a:t>
            </a:r>
            <a:r>
              <a:rPr kumimoji="0" lang="ar-SA"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a:t>
            </a:r>
            <a:endParaRPr kumimoji="0" lang="en-US" sz="3200" b="1" i="0"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 name="Rectangle 2">
            <a:extLst>
              <a:ext uri="{FF2B5EF4-FFF2-40B4-BE49-F238E27FC236}">
                <a16:creationId xmlns:a16="http://schemas.microsoft.com/office/drawing/2014/main" id="{BE318D28-A586-A542-9F73-279097E1A7D1}"/>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العبرانيين</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4791322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12"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strips(downLeft)">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376.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00D2818E-E004-E4A7-368B-D1D8FB931658}"/>
            </a:ext>
          </a:extLst>
        </p:cNvPr>
        <p:cNvGrpSpPr/>
        <p:nvPr/>
      </p:nvGrpSpPr>
      <p:grpSpPr>
        <a:xfrm>
          <a:off x="0" y="0"/>
          <a:ext cx="0" cy="0"/>
          <a:chOff x="0" y="0"/>
          <a:chExt cx="0" cy="0"/>
        </a:xfrm>
      </p:grpSpPr>
      <p:pic>
        <p:nvPicPr>
          <p:cNvPr id="3" name="Picture 2">
            <a:extLst>
              <a:ext uri="{FF2B5EF4-FFF2-40B4-BE49-F238E27FC236}">
                <a16:creationId xmlns:a16="http://schemas.microsoft.com/office/drawing/2014/main" id="{B454DE1E-6A41-EBE5-CEA6-EA3F38F171F0}"/>
              </a:ext>
            </a:extLst>
          </p:cNvPr>
          <p:cNvPicPr>
            <a:picLocks noChangeAspect="1"/>
          </p:cNvPicPr>
          <p:nvPr/>
        </p:nvPicPr>
        <p:blipFill>
          <a:blip r:embed="rId3"/>
          <a:stretch>
            <a:fillRect/>
          </a:stretch>
        </p:blipFill>
        <p:spPr>
          <a:xfrm>
            <a:off x="1" y="0"/>
            <a:ext cx="9143998" cy="6877780"/>
          </a:xfrm>
          <a:prstGeom prst="rect">
            <a:avLst/>
          </a:prstGeom>
        </p:spPr>
      </p:pic>
      <p:sp>
        <p:nvSpPr>
          <p:cNvPr id="900098" name="Rectangle 2">
            <a:extLst>
              <a:ext uri="{FF2B5EF4-FFF2-40B4-BE49-F238E27FC236}">
                <a16:creationId xmlns:a16="http://schemas.microsoft.com/office/drawing/2014/main" id="{04AC2D42-7779-146C-2C0B-AEC1AD74154E}"/>
              </a:ext>
            </a:extLst>
          </p:cNvPr>
          <p:cNvSpPr>
            <a:spLocks noGrp="1" noChangeArrowheads="1"/>
          </p:cNvSpPr>
          <p:nvPr>
            <p:ph type="ctrTitle"/>
          </p:nvPr>
        </p:nvSpPr>
        <p:spPr>
          <a:xfrm>
            <a:off x="0" y="368300"/>
            <a:ext cx="9143999" cy="1080120"/>
          </a:xfrm>
          <a:effectLst/>
        </p:spPr>
        <p:txBody>
          <a:bodyPr/>
          <a:lstStyle/>
          <a:p>
            <a:pPr>
              <a:defRPr/>
            </a:pPr>
            <a:r>
              <a:rPr lang="ar-SA" sz="4000" dirty="0">
                <a:solidFill>
                  <a:schemeClr val="tx2"/>
                </a:solidFill>
                <a:effectLst>
                  <a:glow rad="127000">
                    <a:schemeClr val="bg1"/>
                  </a:glow>
                </a:effectLst>
                <a:ea typeface="ＭＳ Ｐゴシック" charset="0"/>
              </a:rPr>
              <a:t>لماذا عليك </a:t>
            </a:r>
            <a:r>
              <a:rPr lang="ar-JO" sz="4000" dirty="0">
                <a:solidFill>
                  <a:schemeClr val="tx2"/>
                </a:solidFill>
                <a:effectLst>
                  <a:glow rad="127000">
                    <a:schemeClr val="bg1"/>
                  </a:glow>
                </a:effectLst>
                <a:ea typeface="ＭＳ Ｐゴシック" charset="0"/>
              </a:rPr>
              <a:t>أ</a:t>
            </a:r>
            <a:r>
              <a:rPr lang="ar-SA" sz="4000" dirty="0">
                <a:solidFill>
                  <a:schemeClr val="tx2"/>
                </a:solidFill>
                <a:effectLst>
                  <a:glow rad="127000">
                    <a:schemeClr val="bg1"/>
                  </a:glow>
                </a:effectLst>
                <a:ea typeface="ＭＳ Ｐゴシック" charset="0"/>
              </a:rPr>
              <a:t>ن لا</a:t>
            </a:r>
            <a:r>
              <a:rPr lang="ar-SA" sz="4000" dirty="0">
                <a:solidFill>
                  <a:srgbClr val="FF0000"/>
                </a:solidFill>
                <a:effectLst>
                  <a:glow rad="127000">
                    <a:schemeClr val="bg1"/>
                  </a:glow>
                </a:effectLst>
                <a:ea typeface="ＭＳ Ｐゴシック" charset="0"/>
              </a:rPr>
              <a:t> تكون مساوم</a:t>
            </a:r>
            <a:r>
              <a:rPr lang="ar-JO" sz="4000" dirty="0">
                <a:solidFill>
                  <a:srgbClr val="FF0000"/>
                </a:solidFill>
                <a:effectLst>
                  <a:glow rad="127000">
                    <a:schemeClr val="bg1"/>
                  </a:glow>
                </a:effectLst>
                <a:ea typeface="ＭＳ Ｐゴシック" charset="0"/>
              </a:rPr>
              <a:t>اً</a:t>
            </a:r>
            <a:r>
              <a:rPr lang="ar-SA" sz="4000" dirty="0">
                <a:solidFill>
                  <a:srgbClr val="FF0000"/>
                </a:solidFill>
                <a:effectLst>
                  <a:glow rad="127000">
                    <a:schemeClr val="bg1"/>
                  </a:glow>
                </a:effectLst>
                <a:ea typeface="ＭＳ Ｐゴシック" charset="0"/>
              </a:rPr>
              <a:t> </a:t>
            </a:r>
            <a:r>
              <a:rPr lang="ar-SA" sz="4000" dirty="0">
                <a:solidFill>
                  <a:schemeClr val="tx2"/>
                </a:solidFill>
                <a:effectLst>
                  <a:glow rad="127000">
                    <a:schemeClr val="bg1"/>
                  </a:glow>
                </a:effectLst>
                <a:ea typeface="ＭＳ Ｐゴシック" charset="0"/>
              </a:rPr>
              <a:t>في </a:t>
            </a:r>
            <a:r>
              <a:rPr lang="ar-JO" sz="4000" dirty="0">
                <a:solidFill>
                  <a:schemeClr val="tx2"/>
                </a:solidFill>
                <a:effectLst>
                  <a:glow rad="127000">
                    <a:schemeClr val="bg1"/>
                  </a:glow>
                </a:effectLst>
                <a:ea typeface="ＭＳ Ｐゴシック" charset="0"/>
              </a:rPr>
              <a:t>إ</a:t>
            </a:r>
            <a:r>
              <a:rPr lang="ar-SA" sz="4000" dirty="0">
                <a:solidFill>
                  <a:schemeClr val="tx2"/>
                </a:solidFill>
                <a:effectLst>
                  <a:glow rad="127000">
                    <a:schemeClr val="bg1"/>
                  </a:glow>
                </a:effectLst>
                <a:ea typeface="ＭＳ Ｐゴシック" charset="0"/>
              </a:rPr>
              <a:t>يمانك بالمسيح؟ </a:t>
            </a:r>
            <a:endParaRPr lang="en-US" sz="4000" dirty="0">
              <a:solidFill>
                <a:schemeClr val="tx2"/>
              </a:solidFill>
              <a:effectLst>
                <a:glow rad="127000">
                  <a:schemeClr val="bg1"/>
                </a:glow>
              </a:effectLst>
              <a:ea typeface="ＭＳ Ｐゴシック" charset="0"/>
            </a:endParaRPr>
          </a:p>
        </p:txBody>
      </p:sp>
      <p:sp>
        <p:nvSpPr>
          <p:cNvPr id="2" name="Rectangle 2">
            <a:extLst>
              <a:ext uri="{FF2B5EF4-FFF2-40B4-BE49-F238E27FC236}">
                <a16:creationId xmlns:a16="http://schemas.microsoft.com/office/drawing/2014/main" id="{CAF999FC-3195-1668-9C4C-4C51F94C2EA4}"/>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العبرانيين</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24672793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12"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strips(downLeft)">
                                      <p:cBhvr>
                                        <p:cTn id="7"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377.xml><?xml version="1.0" encoding="utf-8"?>
<p:sld xmlns:a="http://schemas.openxmlformats.org/drawingml/2006/main" xmlns:r="http://schemas.openxmlformats.org/officeDocument/2006/relationships" xmlns:p="http://schemas.openxmlformats.org/presentationml/2006/main">
  <p:cSld>
    <p:spTree>
      <p:nvGrpSpPr>
        <p:cNvPr id="1" name="">
          <a:extLst>
            <a:ext uri="{FF2B5EF4-FFF2-40B4-BE49-F238E27FC236}">
              <a16:creationId xmlns:a16="http://schemas.microsoft.com/office/drawing/2014/main" id="{6B8A9749-3D63-A623-E1E5-C13B7E75E4EB}"/>
            </a:ext>
          </a:extLst>
        </p:cNvPr>
        <p:cNvGrpSpPr/>
        <p:nvPr/>
      </p:nvGrpSpPr>
      <p:grpSpPr>
        <a:xfrm>
          <a:off x="0" y="0"/>
          <a:ext cx="0" cy="0"/>
          <a:chOff x="0" y="0"/>
          <a:chExt cx="0" cy="0"/>
        </a:xfrm>
      </p:grpSpPr>
      <p:sp>
        <p:nvSpPr>
          <p:cNvPr id="14339" name="Rectangle 3">
            <a:extLst>
              <a:ext uri="{FF2B5EF4-FFF2-40B4-BE49-F238E27FC236}">
                <a16:creationId xmlns:a16="http://schemas.microsoft.com/office/drawing/2014/main" id="{09280C89-CB48-EDCE-0F8B-39D1B272A7ED}"/>
              </a:ext>
            </a:extLst>
          </p:cNvPr>
          <p:cNvSpPr>
            <a:spLocks noGrp="1" noChangeArrowheads="1"/>
          </p:cNvSpPr>
          <p:nvPr>
            <p:ph type="ctrTitle"/>
          </p:nvPr>
        </p:nvSpPr>
        <p:spPr>
          <a:xfrm>
            <a:off x="0" y="30348"/>
            <a:ext cx="9180512" cy="1349375"/>
          </a:xfrm>
          <a:effectLst/>
        </p:spPr>
        <p:txBody>
          <a:bodyPr/>
          <a:lstStyle/>
          <a:p>
            <a:pPr rtl="1" eaLnBrk="1" hangingPunct="1"/>
            <a:r>
              <a:rPr lang="en-US" dirty="0">
                <a:effectLst>
                  <a:glow rad="152400">
                    <a:srgbClr val="000000"/>
                  </a:glow>
                  <a:outerShdw blurRad="44450" dist="88900" dir="2700000" algn="tl" rotWithShape="0">
                    <a:srgbClr val="000000">
                      <a:alpha val="92000"/>
                    </a:srgbClr>
                  </a:outerShdw>
                </a:effectLst>
                <a:ea typeface="ＭＳ Ｐゴシック" charset="0"/>
              </a:rPr>
              <a:t>  </a:t>
            </a:r>
            <a:r>
              <a:rPr lang="ar-JO" dirty="0">
                <a:effectLst>
                  <a:glow rad="152400">
                    <a:srgbClr val="000000"/>
                  </a:glow>
                  <a:outerShdw blurRad="44450" dist="88900" dir="2700000" algn="tl" rotWithShape="0">
                    <a:srgbClr val="000000">
                      <a:alpha val="92000"/>
                    </a:srgbClr>
                  </a:outerShdw>
                </a:effectLst>
                <a:ea typeface="ＭＳ Ｐゴシック" charset="0"/>
              </a:rPr>
              <a:t>1. ي</a:t>
            </a:r>
            <a:r>
              <a:rPr lang="ar-SA" dirty="0">
                <a:effectLst>
                  <a:glow rad="152400">
                    <a:srgbClr val="000000"/>
                  </a:glow>
                  <a:outerShdw blurRad="44450" dist="88900" dir="2700000" algn="tl" rotWithShape="0">
                    <a:srgbClr val="000000">
                      <a:alpha val="92000"/>
                    </a:srgbClr>
                  </a:outerShdw>
                </a:effectLst>
                <a:ea typeface="ＭＳ Ｐゴシック" charset="0"/>
              </a:rPr>
              <a:t>سوع </a:t>
            </a:r>
            <a:r>
              <a:rPr lang="ar-JO" dirty="0">
                <a:effectLst>
                  <a:glow rad="152400">
                    <a:srgbClr val="000000"/>
                  </a:glow>
                  <a:outerShdw blurRad="44450" dist="88900" dir="2700000" algn="tl" rotWithShape="0">
                    <a:srgbClr val="000000">
                      <a:alpha val="92000"/>
                    </a:srgbClr>
                  </a:outerShdw>
                </a:effectLst>
                <a:ea typeface="ＭＳ Ｐゴシック" charset="0"/>
              </a:rPr>
              <a:t>أ</a:t>
            </a:r>
            <a:r>
              <a:rPr lang="ar-SA" dirty="0">
                <a:effectLst>
                  <a:glow rad="152400">
                    <a:srgbClr val="000000"/>
                  </a:glow>
                  <a:outerShdw blurRad="44450" dist="88900" dir="2700000" algn="tl" rotWithShape="0">
                    <a:srgbClr val="000000">
                      <a:alpha val="92000"/>
                    </a:srgbClr>
                  </a:outerShdw>
                </a:effectLst>
                <a:ea typeface="ＭＳ Ｐゴシック" charset="0"/>
              </a:rPr>
              <a:t>فضل من </a:t>
            </a:r>
            <a:r>
              <a:rPr lang="ar-JO" dirty="0">
                <a:effectLst>
                  <a:glow rad="152400">
                    <a:srgbClr val="000000"/>
                  </a:glow>
                  <a:outerShdw blurRad="44450" dist="88900" dir="2700000" algn="tl" rotWithShape="0">
                    <a:srgbClr val="000000">
                      <a:alpha val="92000"/>
                    </a:srgbClr>
                  </a:outerShdw>
                </a:effectLst>
                <a:ea typeface="ＭＳ Ｐゴシック" charset="0"/>
              </a:rPr>
              <a:t>أ</a:t>
            </a:r>
            <a:r>
              <a:rPr lang="ar-SA" dirty="0">
                <a:effectLst>
                  <a:glow rad="152400">
                    <a:srgbClr val="000000"/>
                  </a:glow>
                  <a:outerShdw blurRad="44450" dist="88900" dir="2700000" algn="tl" rotWithShape="0">
                    <a:srgbClr val="000000">
                      <a:alpha val="92000"/>
                    </a:srgbClr>
                  </a:outerShdw>
                </a:effectLst>
                <a:ea typeface="ＭＳ Ｐゴシック" charset="0"/>
              </a:rPr>
              <a:t>ي </a:t>
            </a:r>
            <a:r>
              <a:rPr lang="ar-JO" dirty="0">
                <a:effectLst>
                  <a:glow rad="152400">
                    <a:srgbClr val="000000"/>
                  </a:glow>
                  <a:outerShdw blurRad="44450" dist="88900" dir="2700000" algn="tl" rotWithShape="0">
                    <a:srgbClr val="000000">
                      <a:alpha val="92000"/>
                    </a:srgbClr>
                  </a:outerShdw>
                </a:effectLst>
                <a:ea typeface="ＭＳ Ｐゴシック" charset="0"/>
              </a:rPr>
              <a:t>شخص</a:t>
            </a:r>
            <a:r>
              <a:rPr lang="ar-SA" dirty="0">
                <a:effectLst>
                  <a:glow rad="152400">
                    <a:srgbClr val="000000"/>
                  </a:glow>
                  <a:outerShdw blurRad="44450" dist="88900" dir="2700000" algn="tl" rotWithShape="0">
                    <a:srgbClr val="000000">
                      <a:alpha val="92000"/>
                    </a:srgbClr>
                  </a:outerShdw>
                </a:effectLst>
                <a:ea typeface="ＭＳ Ｐゴシック" charset="0"/>
              </a:rPr>
              <a:t> </a:t>
            </a:r>
            <a:r>
              <a:rPr lang="ar-JO" dirty="0">
                <a:effectLst>
                  <a:glow rad="152400">
                    <a:srgbClr val="000000"/>
                  </a:glow>
                  <a:outerShdw blurRad="44450" dist="88900" dir="2700000" algn="tl" rotWithShape="0">
                    <a:srgbClr val="000000">
                      <a:alpha val="92000"/>
                    </a:srgbClr>
                  </a:outerShdw>
                </a:effectLst>
                <a:ea typeface="ＭＳ Ｐゴシック" charset="0"/>
              </a:rPr>
              <a:t>أ</a:t>
            </a:r>
            <a:r>
              <a:rPr lang="ar-SA" dirty="0">
                <a:effectLst>
                  <a:glow rad="152400">
                    <a:srgbClr val="000000"/>
                  </a:glow>
                  <a:outerShdw blurRad="44450" dist="88900" dir="2700000" algn="tl" rotWithShape="0">
                    <a:srgbClr val="000000">
                      <a:alpha val="92000"/>
                    </a:srgbClr>
                  </a:outerShdw>
                </a:effectLst>
                <a:ea typeface="ＭＳ Ｐゴシック" charset="0"/>
              </a:rPr>
              <a:t>و </a:t>
            </a:r>
            <a:r>
              <a:rPr lang="ar-JO" dirty="0">
                <a:effectLst>
                  <a:glow rad="152400">
                    <a:srgbClr val="000000"/>
                  </a:glow>
                  <a:outerShdw blurRad="44450" dist="88900" dir="2700000" algn="tl" rotWithShape="0">
                    <a:srgbClr val="000000">
                      <a:alpha val="92000"/>
                    </a:srgbClr>
                  </a:outerShdw>
                </a:effectLst>
                <a:ea typeface="ＭＳ Ｐゴシック" charset="0"/>
              </a:rPr>
              <a:t>أ</a:t>
            </a:r>
            <a:r>
              <a:rPr lang="ar-SA" dirty="0">
                <a:effectLst>
                  <a:glow rad="152400">
                    <a:srgbClr val="000000"/>
                  </a:glow>
                  <a:outerShdw blurRad="44450" dist="88900" dir="2700000" algn="tl" rotWithShape="0">
                    <a:srgbClr val="000000">
                      <a:alpha val="92000"/>
                    </a:srgbClr>
                  </a:outerShdw>
                </a:effectLst>
                <a:ea typeface="ＭＳ Ｐゴシック" charset="0"/>
              </a:rPr>
              <a:t>ي شيء </a:t>
            </a:r>
            <a:br>
              <a:rPr lang="ar-SA" dirty="0">
                <a:effectLst>
                  <a:glow rad="152400">
                    <a:srgbClr val="000000"/>
                  </a:glow>
                  <a:outerShdw blurRad="44450" dist="88900" dir="2700000" algn="tl" rotWithShape="0">
                    <a:srgbClr val="000000">
                      <a:alpha val="92000"/>
                    </a:srgbClr>
                  </a:outerShdw>
                </a:effectLst>
                <a:ea typeface="ＭＳ Ｐゴシック" charset="0"/>
              </a:rPr>
            </a:br>
            <a:r>
              <a:rPr lang="ar-JO" dirty="0">
                <a:effectLst>
                  <a:glow rad="152400">
                    <a:srgbClr val="000000"/>
                  </a:glow>
                  <a:outerShdw blurRad="44450" dist="88900" dir="2700000" algn="tl" rotWithShape="0">
                    <a:srgbClr val="000000">
                      <a:alpha val="92000"/>
                    </a:srgbClr>
                  </a:outerShdw>
                </a:effectLst>
                <a:ea typeface="ＭＳ Ｐゴシック" charset="0"/>
              </a:rPr>
              <a:t>(1: 1 – 10: 18)</a:t>
            </a:r>
            <a:endParaRPr lang="en-US" dirty="0">
              <a:effectLst>
                <a:glow rad="152400">
                  <a:srgbClr val="000000"/>
                </a:glow>
                <a:outerShdw blurRad="44450" dist="88900" dir="2700000" algn="tl" rotWithShape="0">
                  <a:srgbClr val="000000">
                    <a:alpha val="92000"/>
                  </a:srgbClr>
                </a:outerShdw>
              </a:effectLst>
              <a:ea typeface="ＭＳ Ｐゴシック" charset="0"/>
            </a:endParaRPr>
          </a:p>
        </p:txBody>
      </p:sp>
      <p:grpSp>
        <p:nvGrpSpPr>
          <p:cNvPr id="5" name="Group 4">
            <a:extLst>
              <a:ext uri="{FF2B5EF4-FFF2-40B4-BE49-F238E27FC236}">
                <a16:creationId xmlns:a16="http://schemas.microsoft.com/office/drawing/2014/main" id="{AD83E017-04FB-B475-82F9-7D734E01385B}"/>
              </a:ext>
            </a:extLst>
          </p:cNvPr>
          <p:cNvGrpSpPr/>
          <p:nvPr/>
        </p:nvGrpSpPr>
        <p:grpSpPr>
          <a:xfrm>
            <a:off x="62217" y="1628800"/>
            <a:ext cx="3789703" cy="4531559"/>
            <a:chOff x="62217" y="1628800"/>
            <a:chExt cx="3789703" cy="4531559"/>
          </a:xfrm>
        </p:grpSpPr>
        <p:grpSp>
          <p:nvGrpSpPr>
            <p:cNvPr id="23" name="Group 22">
              <a:extLst>
                <a:ext uri="{FF2B5EF4-FFF2-40B4-BE49-F238E27FC236}">
                  <a16:creationId xmlns:a16="http://schemas.microsoft.com/office/drawing/2014/main" id="{D125AE45-C55C-6553-43D5-42B7210FB25F}"/>
                </a:ext>
              </a:extLst>
            </p:cNvPr>
            <p:cNvGrpSpPr/>
            <p:nvPr/>
          </p:nvGrpSpPr>
          <p:grpSpPr>
            <a:xfrm>
              <a:off x="62217" y="1628800"/>
              <a:ext cx="3789703" cy="4531559"/>
              <a:chOff x="0" y="1899577"/>
              <a:chExt cx="3789703" cy="4531559"/>
            </a:xfrm>
          </p:grpSpPr>
          <p:grpSp>
            <p:nvGrpSpPr>
              <p:cNvPr id="19" name="Group 18">
                <a:extLst>
                  <a:ext uri="{FF2B5EF4-FFF2-40B4-BE49-F238E27FC236}">
                    <a16:creationId xmlns:a16="http://schemas.microsoft.com/office/drawing/2014/main" id="{87835B10-BE7A-AE98-2E25-8FEE775A5910}"/>
                  </a:ext>
                </a:extLst>
              </p:cNvPr>
              <p:cNvGrpSpPr/>
              <p:nvPr/>
            </p:nvGrpSpPr>
            <p:grpSpPr>
              <a:xfrm>
                <a:off x="186207" y="1988840"/>
                <a:ext cx="3603496" cy="4442296"/>
                <a:chOff x="186207" y="1988840"/>
                <a:chExt cx="3603496" cy="4442296"/>
              </a:xfrm>
            </p:grpSpPr>
            <p:pic>
              <p:nvPicPr>
                <p:cNvPr id="3" name="Picture 2">
                  <a:extLst>
                    <a:ext uri="{FF2B5EF4-FFF2-40B4-BE49-F238E27FC236}">
                      <a16:creationId xmlns:a16="http://schemas.microsoft.com/office/drawing/2014/main" id="{88ED47B4-5664-3F6A-196E-47FD1962FD0F}"/>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r="60836"/>
                <a:stretch>
                  <a:fillRect/>
                </a:stretch>
              </p:blipFill>
              <p:spPr>
                <a:xfrm>
                  <a:off x="186207" y="1988840"/>
                  <a:ext cx="3356167" cy="4442296"/>
                </a:xfrm>
                <a:prstGeom prst="rect">
                  <a:avLst/>
                </a:prstGeom>
              </p:spPr>
            </p:pic>
            <p:sp>
              <p:nvSpPr>
                <p:cNvPr id="4" name="Rectangle 3">
                  <a:extLst>
                    <a:ext uri="{FF2B5EF4-FFF2-40B4-BE49-F238E27FC236}">
                      <a16:creationId xmlns:a16="http://schemas.microsoft.com/office/drawing/2014/main" id="{32B19AB7-0A83-DF1D-3BEC-C4C81FB467BF}"/>
                    </a:ext>
                  </a:extLst>
                </p:cNvPr>
                <p:cNvSpPr/>
                <p:nvPr/>
              </p:nvSpPr>
              <p:spPr bwMode="auto">
                <a:xfrm>
                  <a:off x="1115616" y="2132856"/>
                  <a:ext cx="1152128" cy="463846"/>
                </a:xfrm>
                <a:prstGeom prst="rect">
                  <a:avLst/>
                </a:prstGeom>
                <a:solidFill>
                  <a:schemeClr val="tx1"/>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10" name="Rectangle 9">
                  <a:extLst>
                    <a:ext uri="{FF2B5EF4-FFF2-40B4-BE49-F238E27FC236}">
                      <a16:creationId xmlns:a16="http://schemas.microsoft.com/office/drawing/2014/main" id="{D5F069AA-8C1C-389E-6D6B-F05E63E0DB3F}"/>
                    </a:ext>
                  </a:extLst>
                </p:cNvPr>
                <p:cNvSpPr/>
                <p:nvPr/>
              </p:nvSpPr>
              <p:spPr bwMode="auto">
                <a:xfrm>
                  <a:off x="1207894" y="5782067"/>
                  <a:ext cx="1275873" cy="463846"/>
                </a:xfrm>
                <a:prstGeom prst="rect">
                  <a:avLst/>
                </a:prstGeom>
                <a:solidFill>
                  <a:schemeClr val="tx1"/>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17" name="Rectangle 16">
                  <a:extLst>
                    <a:ext uri="{FF2B5EF4-FFF2-40B4-BE49-F238E27FC236}">
                      <a16:creationId xmlns:a16="http://schemas.microsoft.com/office/drawing/2014/main" id="{4AC573C4-EAF4-62DE-E18D-F5494B423833}"/>
                    </a:ext>
                  </a:extLst>
                </p:cNvPr>
                <p:cNvSpPr/>
                <p:nvPr/>
              </p:nvSpPr>
              <p:spPr bwMode="auto">
                <a:xfrm>
                  <a:off x="402552" y="3140968"/>
                  <a:ext cx="2945312" cy="463846"/>
                </a:xfrm>
                <a:prstGeom prst="rect">
                  <a:avLst/>
                </a:prstGeom>
                <a:solidFill>
                  <a:schemeClr val="tx1"/>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0" name="Rectangle 19">
                  <a:extLst>
                    <a:ext uri="{FF2B5EF4-FFF2-40B4-BE49-F238E27FC236}">
                      <a16:creationId xmlns:a16="http://schemas.microsoft.com/office/drawing/2014/main" id="{C681554C-BD81-4747-1F59-1B3E1D89D174}"/>
                    </a:ext>
                  </a:extLst>
                </p:cNvPr>
                <p:cNvSpPr/>
                <p:nvPr/>
              </p:nvSpPr>
              <p:spPr bwMode="auto">
                <a:xfrm>
                  <a:off x="2348857" y="4574113"/>
                  <a:ext cx="1440846" cy="463846"/>
                </a:xfrm>
                <a:prstGeom prst="rect">
                  <a:avLst/>
                </a:prstGeom>
                <a:solidFill>
                  <a:schemeClr val="tx1"/>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sp>
            <p:nvSpPr>
              <p:cNvPr id="6" name="Rectangle 3">
                <a:extLst>
                  <a:ext uri="{FF2B5EF4-FFF2-40B4-BE49-F238E27FC236}">
                    <a16:creationId xmlns:a16="http://schemas.microsoft.com/office/drawing/2014/main" id="{A59C6D31-0254-E9B8-068F-94967EB13164}"/>
                  </a:ext>
                </a:extLst>
              </p:cNvPr>
              <p:cNvSpPr txBox="1">
                <a:spLocks noChangeArrowheads="1"/>
              </p:cNvSpPr>
              <p:nvPr/>
            </p:nvSpPr>
            <p:spPr bwMode="auto">
              <a:xfrm>
                <a:off x="0" y="1899577"/>
                <a:ext cx="3419872" cy="46014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2000" b="1" i="0"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Arial" panose="020B0604020202020204" pitchFamily="34" charset="0"/>
                  </a:rPr>
                  <a:t>الله القدوس </a:t>
                </a:r>
                <a:endParaRPr kumimoji="0" lang="en-US" sz="2000" b="1" i="0"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Arial" panose="020B0604020202020204" pitchFamily="34" charset="0"/>
                </a:endParaRPr>
              </a:p>
            </p:txBody>
          </p:sp>
          <p:sp>
            <p:nvSpPr>
              <p:cNvPr id="12" name="Rectangle 3">
                <a:extLst>
                  <a:ext uri="{FF2B5EF4-FFF2-40B4-BE49-F238E27FC236}">
                    <a16:creationId xmlns:a16="http://schemas.microsoft.com/office/drawing/2014/main" id="{36EEA983-C4F7-4E73-7767-EE4AB8AAEAAA}"/>
                  </a:ext>
                </a:extLst>
              </p:cNvPr>
              <p:cNvSpPr txBox="1">
                <a:spLocks noChangeArrowheads="1"/>
              </p:cNvSpPr>
              <p:nvPr/>
            </p:nvSpPr>
            <p:spPr bwMode="auto">
              <a:xfrm>
                <a:off x="186206" y="3140968"/>
                <a:ext cx="3179913" cy="1249163"/>
              </a:xfrm>
              <a:prstGeom prst="rect">
                <a:avLst/>
              </a:prstGeom>
              <a:solidFill>
                <a:schemeClr val="tx1"/>
              </a:solid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2000" b="1" i="0"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Arial" panose="020B0604020202020204" pitchFamily="34" charset="0"/>
                  </a:rPr>
                  <a:t>لقد انفصلنا عن الله </a:t>
                </a:r>
                <a:endParaRPr kumimoji="0" lang="ar-JO" sz="2000" b="1" i="0"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2000" b="1" i="0"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Arial" panose="020B0604020202020204" pitchFamily="34" charset="0"/>
                  </a:rPr>
                  <a:t>بسبب الخطية </a:t>
                </a:r>
                <a:endParaRPr kumimoji="0" lang="en-US" sz="2000" b="1" i="0"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Arial" panose="020B0604020202020204" pitchFamily="34" charset="0"/>
                </a:endParaRPr>
              </a:p>
            </p:txBody>
          </p:sp>
          <p:sp>
            <p:nvSpPr>
              <p:cNvPr id="24" name="Rectangle 3">
                <a:extLst>
                  <a:ext uri="{FF2B5EF4-FFF2-40B4-BE49-F238E27FC236}">
                    <a16:creationId xmlns:a16="http://schemas.microsoft.com/office/drawing/2014/main" id="{F80707CE-EB4C-8C11-84F6-727533020804}"/>
                  </a:ext>
                </a:extLst>
              </p:cNvPr>
              <p:cNvSpPr txBox="1">
                <a:spLocks noChangeArrowheads="1"/>
              </p:cNvSpPr>
              <p:nvPr/>
            </p:nvSpPr>
            <p:spPr bwMode="auto">
              <a:xfrm>
                <a:off x="0" y="5969755"/>
                <a:ext cx="3491880" cy="46014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2000" b="1" i="0"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Arial" panose="020B0604020202020204" pitchFamily="34" charset="0"/>
                  </a:rPr>
                  <a:t>ال</a:t>
                </a:r>
                <a:r>
                  <a:rPr kumimoji="0" lang="ar-JO" sz="2000" b="1" i="0"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Arial" panose="020B0604020202020204" pitchFamily="34" charset="0"/>
                  </a:rPr>
                  <a:t>إ</a:t>
                </a:r>
                <a:r>
                  <a:rPr kumimoji="0" lang="ar-SA" sz="2000" b="1" i="0"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Arial" panose="020B0604020202020204" pitchFamily="34" charset="0"/>
                  </a:rPr>
                  <a:t>نسان الخاطىء </a:t>
                </a:r>
                <a:endParaRPr kumimoji="0" lang="en-US" sz="2000" b="1" i="0"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Arial" panose="020B0604020202020204" pitchFamily="34" charset="0"/>
                </a:endParaRPr>
              </a:p>
            </p:txBody>
          </p:sp>
        </p:grpSp>
        <p:sp>
          <p:nvSpPr>
            <p:cNvPr id="2" name="Rectangle 1">
              <a:extLst>
                <a:ext uri="{FF2B5EF4-FFF2-40B4-BE49-F238E27FC236}">
                  <a16:creationId xmlns:a16="http://schemas.microsoft.com/office/drawing/2014/main" id="{536C8F27-4F48-BF8A-F975-4ABFA2C2FF3C}"/>
                </a:ext>
              </a:extLst>
            </p:cNvPr>
            <p:cNvSpPr/>
            <p:nvPr/>
          </p:nvSpPr>
          <p:spPr bwMode="auto">
            <a:xfrm>
              <a:off x="2771800" y="4581128"/>
              <a:ext cx="936104" cy="504056"/>
            </a:xfrm>
            <a:prstGeom prst="rect">
              <a:avLst/>
            </a:prstGeom>
            <a:solidFill>
              <a:schemeClr val="tx1"/>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r" defTabSz="914400" rtl="1"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ＭＳ Ｐゴシック" charset="0"/>
              </a:endParaRPr>
            </a:p>
          </p:txBody>
        </p:sp>
      </p:grpSp>
      <p:grpSp>
        <p:nvGrpSpPr>
          <p:cNvPr id="27" name="Group 26">
            <a:extLst>
              <a:ext uri="{FF2B5EF4-FFF2-40B4-BE49-F238E27FC236}">
                <a16:creationId xmlns:a16="http://schemas.microsoft.com/office/drawing/2014/main" id="{0FF6E292-25C3-44B4-F06B-FC3BFD060ABA}"/>
              </a:ext>
            </a:extLst>
          </p:cNvPr>
          <p:cNvGrpSpPr/>
          <p:nvPr/>
        </p:nvGrpSpPr>
        <p:grpSpPr>
          <a:xfrm>
            <a:off x="2699792" y="1700808"/>
            <a:ext cx="6416198" cy="4531559"/>
            <a:chOff x="2751782" y="1899577"/>
            <a:chExt cx="6416198" cy="4531559"/>
          </a:xfrm>
        </p:grpSpPr>
        <p:grpSp>
          <p:nvGrpSpPr>
            <p:cNvPr id="22" name="Group 21">
              <a:extLst>
                <a:ext uri="{FF2B5EF4-FFF2-40B4-BE49-F238E27FC236}">
                  <a16:creationId xmlns:a16="http://schemas.microsoft.com/office/drawing/2014/main" id="{4408505E-BB8F-BA6B-A143-C0D311C293B0}"/>
                </a:ext>
              </a:extLst>
            </p:cNvPr>
            <p:cNvGrpSpPr/>
            <p:nvPr/>
          </p:nvGrpSpPr>
          <p:grpSpPr>
            <a:xfrm>
              <a:off x="3840507" y="1988840"/>
              <a:ext cx="5327473" cy="4442296"/>
              <a:chOff x="3840507" y="1988840"/>
              <a:chExt cx="5327473" cy="4442296"/>
            </a:xfrm>
          </p:grpSpPr>
          <p:pic>
            <p:nvPicPr>
              <p:cNvPr id="18" name="Picture 17">
                <a:extLst>
                  <a:ext uri="{FF2B5EF4-FFF2-40B4-BE49-F238E27FC236}">
                    <a16:creationId xmlns:a16="http://schemas.microsoft.com/office/drawing/2014/main" id="{9D012627-5A0B-D014-5413-C7D8F4DF915E}"/>
                  </a:ext>
                </a:extLst>
              </p:cNvPr>
              <p:cNvPicPr>
                <a:picLocks noChangeAspect="1"/>
              </p:cNvPicPr>
              <p:nvPr/>
            </p:nvPicPr>
            <p:blipFill rotWithShape="1">
              <a:blip r:embed="rId3" cstate="screen">
                <a:extLst>
                  <a:ext uri="{28A0092B-C50C-407E-A947-70E740481C1C}">
                    <a14:useLocalDpi xmlns:a14="http://schemas.microsoft.com/office/drawing/2010/main"/>
                  </a:ext>
                </a:extLst>
              </a:blip>
              <a:srcRect l="41008"/>
              <a:stretch/>
            </p:blipFill>
            <p:spPr>
              <a:xfrm>
                <a:off x="3851919" y="1988840"/>
                <a:ext cx="5316061" cy="4442296"/>
              </a:xfrm>
              <a:prstGeom prst="rect">
                <a:avLst/>
              </a:prstGeom>
            </p:spPr>
          </p:pic>
          <p:sp>
            <p:nvSpPr>
              <p:cNvPr id="8" name="Rectangle 7">
                <a:extLst>
                  <a:ext uri="{FF2B5EF4-FFF2-40B4-BE49-F238E27FC236}">
                    <a16:creationId xmlns:a16="http://schemas.microsoft.com/office/drawing/2014/main" id="{BCBA73FA-8D1F-996C-9B11-7F09B465B325}"/>
                  </a:ext>
                </a:extLst>
              </p:cNvPr>
              <p:cNvSpPr/>
              <p:nvPr/>
            </p:nvSpPr>
            <p:spPr bwMode="auto">
              <a:xfrm>
                <a:off x="6012160" y="2060848"/>
                <a:ext cx="1152128" cy="463846"/>
              </a:xfrm>
              <a:prstGeom prst="rect">
                <a:avLst/>
              </a:prstGeom>
              <a:solidFill>
                <a:schemeClr val="tx1"/>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9" name="Rectangle 8">
                <a:extLst>
                  <a:ext uri="{FF2B5EF4-FFF2-40B4-BE49-F238E27FC236}">
                    <a16:creationId xmlns:a16="http://schemas.microsoft.com/office/drawing/2014/main" id="{D242DF80-116E-0973-0AF6-A7D83B7FBB7F}"/>
                  </a:ext>
                </a:extLst>
              </p:cNvPr>
              <p:cNvSpPr/>
              <p:nvPr/>
            </p:nvSpPr>
            <p:spPr bwMode="auto">
              <a:xfrm>
                <a:off x="4619587" y="3284984"/>
                <a:ext cx="1152128" cy="324000"/>
              </a:xfrm>
              <a:prstGeom prst="rect">
                <a:avLst/>
              </a:prstGeom>
              <a:solidFill>
                <a:schemeClr val="tx1"/>
              </a:solidFill>
              <a:ln w="9525" cap="flat" cmpd="sng" algn="ctr">
                <a:solidFill>
                  <a:schemeClr val="tx1"/>
                </a:solidFill>
                <a:prstDash val="solid"/>
                <a:round/>
                <a:headEnd type="none" w="med" len="med"/>
                <a:tailEnd type="stealth" w="lg" len="lg"/>
              </a:ln>
              <a:effectLst/>
            </p:spPr>
            <p:txBody>
              <a:bodyPr rot="0" spcFirstLastPara="0" vertOverflow="overflow" horzOverflow="overflow" vert="horz" wrap="square" lIns="90000" tIns="46800" rIns="90000" bIns="46800" numCol="1" spcCol="0" rtlCol="0" fromWordArt="0" anchor="t" anchorCtr="0" forceAA="0" compatLnSpc="1">
                <a:prstTxWarp prst="textNoShape">
                  <a:avLst/>
                </a:prstTxWarp>
                <a:no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11" name="Rectangle 10">
                <a:extLst>
                  <a:ext uri="{FF2B5EF4-FFF2-40B4-BE49-F238E27FC236}">
                    <a16:creationId xmlns:a16="http://schemas.microsoft.com/office/drawing/2014/main" id="{A3489AE3-A2E9-9A54-23A4-99A202A701EF}"/>
                  </a:ext>
                </a:extLst>
              </p:cNvPr>
              <p:cNvSpPr/>
              <p:nvPr/>
            </p:nvSpPr>
            <p:spPr bwMode="auto">
              <a:xfrm>
                <a:off x="5888415" y="5589240"/>
                <a:ext cx="1275873" cy="463846"/>
              </a:xfrm>
              <a:prstGeom prst="rect">
                <a:avLst/>
              </a:prstGeom>
              <a:solidFill>
                <a:schemeClr val="tx1"/>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15" name="Rectangle 14">
                <a:extLst>
                  <a:ext uri="{FF2B5EF4-FFF2-40B4-BE49-F238E27FC236}">
                    <a16:creationId xmlns:a16="http://schemas.microsoft.com/office/drawing/2014/main" id="{19FF089F-918D-10DF-97FB-98987D477226}"/>
                  </a:ext>
                </a:extLst>
              </p:cNvPr>
              <p:cNvSpPr/>
              <p:nvPr/>
            </p:nvSpPr>
            <p:spPr bwMode="auto">
              <a:xfrm>
                <a:off x="7280361" y="2845920"/>
                <a:ext cx="1859572" cy="463846"/>
              </a:xfrm>
              <a:prstGeom prst="rect">
                <a:avLst/>
              </a:prstGeom>
              <a:solidFill>
                <a:schemeClr val="tx1"/>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16" name="Rectangle 15">
                <a:extLst>
                  <a:ext uri="{FF2B5EF4-FFF2-40B4-BE49-F238E27FC236}">
                    <a16:creationId xmlns:a16="http://schemas.microsoft.com/office/drawing/2014/main" id="{46B0C555-53AD-A00E-122D-1097A6378CFA}"/>
                  </a:ext>
                </a:extLst>
              </p:cNvPr>
              <p:cNvSpPr/>
              <p:nvPr/>
            </p:nvSpPr>
            <p:spPr bwMode="auto">
              <a:xfrm>
                <a:off x="3840507" y="4437112"/>
                <a:ext cx="1163541" cy="463846"/>
              </a:xfrm>
              <a:prstGeom prst="rect">
                <a:avLst/>
              </a:prstGeom>
              <a:solidFill>
                <a:schemeClr val="tx1"/>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i="0"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sp>
          <p:nvSpPr>
            <p:cNvPr id="14" name="Rectangle 3">
              <a:extLst>
                <a:ext uri="{FF2B5EF4-FFF2-40B4-BE49-F238E27FC236}">
                  <a16:creationId xmlns:a16="http://schemas.microsoft.com/office/drawing/2014/main" id="{BEB012A6-67C8-FE9F-6371-8BA0C3C22E85}"/>
                </a:ext>
              </a:extLst>
            </p:cNvPr>
            <p:cNvSpPr txBox="1">
              <a:spLocks noChangeArrowheads="1"/>
            </p:cNvSpPr>
            <p:nvPr/>
          </p:nvSpPr>
          <p:spPr bwMode="auto">
            <a:xfrm>
              <a:off x="7280361" y="3131294"/>
              <a:ext cx="1859572" cy="932348"/>
            </a:xfrm>
            <a:prstGeom prst="rect">
              <a:avLst/>
            </a:prstGeom>
            <a:solidFill>
              <a:schemeClr val="tx1"/>
            </a:solid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SA" sz="2000" b="1" i="0"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Arial" panose="020B0604020202020204" pitchFamily="34" charset="0"/>
                </a:rPr>
                <a:t>تواصل</a:t>
              </a:r>
              <a:r>
                <a:rPr kumimoji="0" lang="ar-JO" sz="2000" b="1" i="0"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Arial" panose="020B0604020202020204" pitchFamily="34" charset="0"/>
                </a:rPr>
                <a:t> الله</a:t>
              </a:r>
              <a:r>
                <a:rPr kumimoji="0" lang="ar-SA" sz="2000" b="1" i="0"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Arial" panose="020B0604020202020204" pitchFamily="34" charset="0"/>
                </a:rPr>
                <a:t> معنا من خلال يسوع المسيح </a:t>
              </a:r>
              <a:endParaRPr kumimoji="0" lang="en-US" sz="2000" b="1" i="0"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Arial" panose="020B0604020202020204" pitchFamily="34" charset="0"/>
              </a:endParaRPr>
            </a:p>
          </p:txBody>
        </p:sp>
        <p:sp>
          <p:nvSpPr>
            <p:cNvPr id="13" name="Rectangle 3">
              <a:extLst>
                <a:ext uri="{FF2B5EF4-FFF2-40B4-BE49-F238E27FC236}">
                  <a16:creationId xmlns:a16="http://schemas.microsoft.com/office/drawing/2014/main" id="{3D3433AD-BC82-1513-4A91-A0950FEF5D46}"/>
                </a:ext>
              </a:extLst>
            </p:cNvPr>
            <p:cNvSpPr txBox="1">
              <a:spLocks noChangeArrowheads="1"/>
            </p:cNvSpPr>
            <p:nvPr/>
          </p:nvSpPr>
          <p:spPr bwMode="auto">
            <a:xfrm>
              <a:off x="2751782" y="4453769"/>
              <a:ext cx="2252266" cy="845326"/>
            </a:xfrm>
            <a:prstGeom prst="rect">
              <a:avLst/>
            </a:prstGeom>
            <a:solidFill>
              <a:schemeClr val="tx1"/>
            </a:solid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2000" b="1" i="0"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Arial" panose="020B0604020202020204" pitchFamily="34" charset="0"/>
                </a:rPr>
                <a:t>المسيح هو الجسر نحو والى الله </a:t>
              </a:r>
              <a:endParaRPr kumimoji="0" lang="en-US" sz="2000" b="1" i="0"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Arial" panose="020B0604020202020204" pitchFamily="34" charset="0"/>
              </a:endParaRPr>
            </a:p>
          </p:txBody>
        </p:sp>
        <p:sp>
          <p:nvSpPr>
            <p:cNvPr id="25" name="Rectangle 3">
              <a:extLst>
                <a:ext uri="{FF2B5EF4-FFF2-40B4-BE49-F238E27FC236}">
                  <a16:creationId xmlns:a16="http://schemas.microsoft.com/office/drawing/2014/main" id="{7C7A4123-1663-E10A-59D9-5416AEBBB628}"/>
                </a:ext>
              </a:extLst>
            </p:cNvPr>
            <p:cNvSpPr txBox="1">
              <a:spLocks noChangeArrowheads="1"/>
            </p:cNvSpPr>
            <p:nvPr/>
          </p:nvSpPr>
          <p:spPr bwMode="auto">
            <a:xfrm>
              <a:off x="4320331" y="1899577"/>
              <a:ext cx="3419872" cy="46014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2000" b="1" i="0"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Arial" panose="020B0604020202020204" pitchFamily="34" charset="0"/>
                </a:rPr>
                <a:t>الله القدوس </a:t>
              </a:r>
              <a:endParaRPr kumimoji="0" lang="en-US" sz="2000" b="1" i="0"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Arial" panose="020B0604020202020204" pitchFamily="34" charset="0"/>
              </a:endParaRPr>
            </a:p>
          </p:txBody>
        </p:sp>
        <p:sp>
          <p:nvSpPr>
            <p:cNvPr id="26" name="Rectangle 3">
              <a:extLst>
                <a:ext uri="{FF2B5EF4-FFF2-40B4-BE49-F238E27FC236}">
                  <a16:creationId xmlns:a16="http://schemas.microsoft.com/office/drawing/2014/main" id="{D82C94D3-9CEC-FF8E-4FA4-1819C6D0885B}"/>
                </a:ext>
              </a:extLst>
            </p:cNvPr>
            <p:cNvSpPr txBox="1">
              <a:spLocks noChangeArrowheads="1"/>
            </p:cNvSpPr>
            <p:nvPr/>
          </p:nvSpPr>
          <p:spPr bwMode="auto">
            <a:xfrm>
              <a:off x="4320331" y="5969755"/>
              <a:ext cx="3491880" cy="460140"/>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2000" b="1" i="0"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Arial" panose="020B0604020202020204" pitchFamily="34" charset="0"/>
                </a:rPr>
                <a:t>ال</a:t>
              </a:r>
              <a:r>
                <a:rPr kumimoji="0" lang="ar-JO" sz="2000" b="1" i="0"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Arial" panose="020B0604020202020204" pitchFamily="34" charset="0"/>
                </a:rPr>
                <a:t>إ</a:t>
              </a:r>
              <a:r>
                <a:rPr kumimoji="0" lang="ar-SA" sz="2000" b="1" i="0"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Arial" panose="020B0604020202020204" pitchFamily="34" charset="0"/>
                </a:rPr>
                <a:t>نسان الخاطىء </a:t>
              </a:r>
              <a:endParaRPr kumimoji="0" lang="en-US" sz="2000" b="1" i="0" u="none" strike="noStrike" kern="0" cap="none" spc="0" normalizeH="0" baseline="0" noProof="0" dirty="0">
                <a:ln>
                  <a:noFill/>
                </a:ln>
                <a:solidFill>
                  <a:srgbClr val="FFFFFF"/>
                </a:solidFill>
                <a:effectLst>
                  <a:glow rad="152400">
                    <a:srgbClr val="000000"/>
                  </a:glow>
                  <a:outerShdw blurRad="44450" dist="88900" dir="2700000" algn="tl" rotWithShape="0">
                    <a:srgbClr val="000000">
                      <a:alpha val="92000"/>
                    </a:srgbClr>
                  </a:outerShdw>
                </a:effectLst>
                <a:uLnTx/>
                <a:uFillTx/>
                <a:latin typeface="Arial" panose="020B0604020202020204" pitchFamily="34" charset="0"/>
                <a:ea typeface="ＭＳ Ｐゴシック" charset="0"/>
                <a:cs typeface="Arial" panose="020B0604020202020204" pitchFamily="34" charset="0"/>
              </a:endParaRPr>
            </a:p>
          </p:txBody>
        </p:sp>
      </p:grpSp>
      <p:sp>
        <p:nvSpPr>
          <p:cNvPr id="28" name="Rectangle 2">
            <a:extLst>
              <a:ext uri="{FF2B5EF4-FFF2-40B4-BE49-F238E27FC236}">
                <a16:creationId xmlns:a16="http://schemas.microsoft.com/office/drawing/2014/main" id="{4FC9425D-3FA3-39FC-564B-86BAED862AC4}"/>
              </a:ext>
            </a:extLst>
          </p:cNvPr>
          <p:cNvSpPr txBox="1">
            <a:spLocks noChangeArrowheads="1"/>
          </p:cNvSpPr>
          <p:nvPr/>
        </p:nvSpPr>
        <p:spPr bwMode="auto">
          <a:xfrm>
            <a:off x="4139952" y="5920006"/>
            <a:ext cx="4651270"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العبرانيين</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0875149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linds(horizontal)">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nodeType="clickEffect">
                                  <p:stCondLst>
                                    <p:cond delay="0"/>
                                  </p:stCondLst>
                                  <p:childTnLst>
                                    <p:set>
                                      <p:cBhvr>
                                        <p:cTn id="11" dur="1" fill="hold">
                                          <p:stCondLst>
                                            <p:cond delay="0"/>
                                          </p:stCondLst>
                                        </p:cTn>
                                        <p:tgtEl>
                                          <p:spTgt spid="27"/>
                                        </p:tgtEl>
                                        <p:attrNameLst>
                                          <p:attrName>style.visibility</p:attrName>
                                        </p:attrNameLst>
                                      </p:cBhvr>
                                      <p:to>
                                        <p:strVal val="visible"/>
                                      </p:to>
                                    </p:set>
                                    <p:animEffect transition="in" filter="blinds(horizontal)">
                                      <p:cBhvr>
                                        <p:cTn id="12" dur="500"/>
                                        <p:tgtEl>
                                          <p:spTgt spid="27"/>
                                        </p:tgtEl>
                                      </p:cBhvr>
                                    </p:animEffect>
                                  </p:childTnLst>
                                </p:cTn>
                              </p:par>
                            </p:childTnLst>
                          </p:cTn>
                        </p:par>
                      </p:childTnLst>
                    </p:cTn>
                  </p:par>
                  <p:par>
                    <p:cTn id="13" fill="hold">
                      <p:stCondLst>
                        <p:cond delay="indefinite"/>
                      </p:stCondLst>
                      <p:childTnLst>
                        <p:par>
                          <p:cTn id="14" fill="hold">
                            <p:stCondLst>
                              <p:cond delay="0"/>
                            </p:stCondLst>
                            <p:childTnLst>
                              <p:par>
                                <p:cTn id="15" presetID="12" presetClass="entr" presetSubtype="4" fill="hold" grpId="0" nodeType="clickEffect">
                                  <p:stCondLst>
                                    <p:cond delay="0"/>
                                  </p:stCondLst>
                                  <p:childTnLst>
                                    <p:set>
                                      <p:cBhvr>
                                        <p:cTn id="16" dur="1" fill="hold">
                                          <p:stCondLst>
                                            <p:cond delay="0"/>
                                          </p:stCondLst>
                                        </p:cTn>
                                        <p:tgtEl>
                                          <p:spTgt spid="28"/>
                                        </p:tgtEl>
                                        <p:attrNameLst>
                                          <p:attrName>style.visibility</p:attrName>
                                        </p:attrNameLst>
                                      </p:cBhvr>
                                      <p:to>
                                        <p:strVal val="visible"/>
                                      </p:to>
                                    </p:set>
                                    <p:anim calcmode="lin" valueType="num">
                                      <p:cBhvr additive="base">
                                        <p:cTn id="17" dur="500"/>
                                        <p:tgtEl>
                                          <p:spTgt spid="28"/>
                                        </p:tgtEl>
                                        <p:attrNameLst>
                                          <p:attrName>ppt_y</p:attrName>
                                        </p:attrNameLst>
                                      </p:cBhvr>
                                      <p:tavLst>
                                        <p:tav tm="0">
                                          <p:val>
                                            <p:strVal val="#ppt_y+#ppt_h*1.125000"/>
                                          </p:val>
                                        </p:tav>
                                        <p:tav tm="100000">
                                          <p:val>
                                            <p:strVal val="#ppt_y"/>
                                          </p:val>
                                        </p:tav>
                                      </p:tavLst>
                                    </p:anim>
                                    <p:animEffect transition="in" filter="wipe(up)">
                                      <p:cBhvr>
                                        <p:cTn id="18" dur="500"/>
                                        <p:tgtEl>
                                          <p:spTgt spid="2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8" grpId="0"/>
    </p:bldLst>
  </p:timing>
</p:sld>
</file>

<file path=ppt/slides/slide3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49784"/>
            <a:ext cx="9144000" cy="1507008"/>
          </a:xfrm>
          <a:effectLst>
            <a:outerShdw blurRad="63500" dist="35921" dir="2700000" algn="ctr" rotWithShape="0">
              <a:schemeClr val="tx2">
                <a:alpha val="74998"/>
              </a:schemeClr>
            </a:outerShdw>
          </a:effectLst>
        </p:spPr>
        <p:txBody>
          <a:bodyPr anchor="t"/>
          <a:lstStyle/>
          <a:p>
            <a:pPr marL="762000" indent="-749300">
              <a:defRPr/>
            </a:pPr>
            <a:r>
              <a:rPr lang="ar-JO" sz="4000" dirty="0">
                <a:effectLst>
                  <a:glow rad="127000">
                    <a:schemeClr val="tx1"/>
                  </a:glow>
                </a:effectLst>
                <a:ea typeface="ＭＳ Ｐゴシック" charset="0"/>
              </a:rPr>
              <a:t>2. لا</a:t>
            </a:r>
            <a:r>
              <a:rPr lang="ar-SA" sz="4000" dirty="0">
                <a:effectLst>
                  <a:glow rad="127000">
                    <a:schemeClr val="tx1"/>
                  </a:glow>
                </a:effectLst>
                <a:ea typeface="ＭＳ Ｐゴシック" charset="0"/>
              </a:rPr>
              <a:t> تساوم بل ثابر واستمر بالإيمان </a:t>
            </a:r>
            <a:br>
              <a:rPr lang="ar-SA" sz="4000" dirty="0">
                <a:effectLst>
                  <a:glow rad="127000">
                    <a:schemeClr val="tx1"/>
                  </a:glow>
                </a:effectLst>
                <a:ea typeface="ＭＳ Ｐゴシック" charset="0"/>
              </a:rPr>
            </a:br>
            <a:r>
              <a:rPr lang="ar-SA" sz="4000" dirty="0">
                <a:effectLst>
                  <a:glow rad="127000">
                    <a:schemeClr val="tx1"/>
                  </a:glow>
                </a:effectLst>
                <a:ea typeface="ＭＳ Ｐゴシック" charset="0"/>
              </a:rPr>
              <a:t> </a:t>
            </a:r>
            <a:r>
              <a:rPr lang="en-US" sz="4000" dirty="0">
                <a:effectLst>
                  <a:glow rad="127000">
                    <a:schemeClr val="tx1"/>
                  </a:glow>
                </a:effectLst>
                <a:ea typeface="ＭＳ Ｐゴシック" charset="0"/>
              </a:rPr>
              <a:t> (</a:t>
            </a:r>
            <a:r>
              <a:rPr lang="ar-JO" sz="4000" dirty="0">
                <a:effectLst>
                  <a:glow rad="127000">
                    <a:schemeClr val="tx1"/>
                  </a:glow>
                </a:effectLst>
                <a:ea typeface="ＭＳ Ｐゴシック" charset="0"/>
              </a:rPr>
              <a:t>10: 19 – 13: 25</a:t>
            </a:r>
            <a:r>
              <a:rPr lang="en-US" sz="4000" dirty="0">
                <a:effectLst>
                  <a:glow rad="127000">
                    <a:schemeClr val="tx1"/>
                  </a:glow>
                </a:effectLst>
                <a:ea typeface="ＭＳ Ｐゴシック" charset="0"/>
              </a:rPr>
              <a:t>)</a:t>
            </a:r>
          </a:p>
        </p:txBody>
      </p:sp>
      <p:pic>
        <p:nvPicPr>
          <p:cNvPr id="3" name="Picture 2">
            <a:extLst>
              <a:ext uri="{FF2B5EF4-FFF2-40B4-BE49-F238E27FC236}">
                <a16:creationId xmlns:a16="http://schemas.microsoft.com/office/drawing/2014/main" id="{38E00A71-F938-5846-961B-BBEFCC19E1AC}"/>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4064000" y="1796876"/>
            <a:ext cx="5080000" cy="5080000"/>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id="{57C513D7-23A8-B946-AE4E-80E7996AE1DA}"/>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العبرانيين</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81070151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p:tgtEl>
                                          <p:spTgt spid="4"/>
                                        </p:tgtEl>
                                        <p:attrNameLst>
                                          <p:attrName>ppt_y</p:attrName>
                                        </p:attrNameLst>
                                      </p:cBhvr>
                                      <p:tavLst>
                                        <p:tav tm="0">
                                          <p:val>
                                            <p:strVal val="#ppt_y+#ppt_h*1.125000"/>
                                          </p:val>
                                        </p:tav>
                                        <p:tav tm="100000">
                                          <p:val>
                                            <p:strVal val="#ppt_y"/>
                                          </p:val>
                                        </p:tav>
                                      </p:tavLst>
                                    </p:anim>
                                    <p:animEffect transition="in" filter="wipe(up)">
                                      <p:cBhvr>
                                        <p:cTn id="8"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a:extLst>
              <a:ext uri="{FF2B5EF4-FFF2-40B4-BE49-F238E27FC236}">
                <a16:creationId xmlns:a16="http://schemas.microsoft.com/office/drawing/2014/main" id="{B9898EF4-C930-5F4B-87E1-F3A1B352F765}"/>
              </a:ext>
            </a:extLst>
          </p:cNvPr>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0" y="760095"/>
            <a:ext cx="9144000" cy="6097905"/>
          </a:xfrm>
          <a:prstGeom prst="rect">
            <a:avLst/>
          </a:prstGeom>
        </p:spPr>
      </p:pic>
      <p:sp>
        <p:nvSpPr>
          <p:cNvPr id="900098" name="Rectangle 2"/>
          <p:cNvSpPr>
            <a:spLocks noGrp="1" noChangeArrowheads="1"/>
          </p:cNvSpPr>
          <p:nvPr>
            <p:ph type="ctrTitle"/>
          </p:nvPr>
        </p:nvSpPr>
        <p:spPr>
          <a:xfrm>
            <a:off x="0" y="-27384"/>
            <a:ext cx="9144000" cy="769349"/>
          </a:xfrm>
          <a:effectLst>
            <a:outerShdw blurRad="63500" dist="35921" dir="2700000" algn="ctr" rotWithShape="0">
              <a:schemeClr val="tx2">
                <a:alpha val="74998"/>
              </a:schemeClr>
            </a:outerShdw>
          </a:effectLst>
        </p:spPr>
        <p:txBody>
          <a:bodyPr/>
          <a:lstStyle/>
          <a:p>
            <a:pPr>
              <a:defRPr/>
            </a:pPr>
            <a:r>
              <a:rPr lang="ar-SA" sz="5400" dirty="0">
                <a:effectLst>
                  <a:glow rad="127000">
                    <a:schemeClr val="tx1"/>
                  </a:glow>
                </a:effectLst>
                <a:ea typeface="ＭＳ Ｐゴシック" charset="0"/>
              </a:rPr>
              <a:t>الفكرة الرئيسية </a:t>
            </a:r>
            <a:endParaRPr lang="en-US" sz="5400" dirty="0">
              <a:effectLst>
                <a:glow rad="127000">
                  <a:schemeClr val="tx1"/>
                </a:glow>
              </a:effectLst>
              <a:ea typeface="ＭＳ Ｐゴシック" charset="0"/>
            </a:endParaRPr>
          </a:p>
        </p:txBody>
      </p:sp>
      <p:sp>
        <p:nvSpPr>
          <p:cNvPr id="3" name="Rectangle 2"/>
          <p:cNvSpPr txBox="1">
            <a:spLocks noChangeArrowheads="1"/>
          </p:cNvSpPr>
          <p:nvPr/>
        </p:nvSpPr>
        <p:spPr bwMode="auto">
          <a:xfrm>
            <a:off x="0" y="2100290"/>
            <a:ext cx="9144000" cy="24808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4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يسوع هو الوسيط بينك وبين الله </a:t>
            </a:r>
            <a:endParaRPr kumimoji="0" lang="en-US" sz="44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Rectangle 2">
            <a:extLst>
              <a:ext uri="{FF2B5EF4-FFF2-40B4-BE49-F238E27FC236}">
                <a16:creationId xmlns:a16="http://schemas.microsoft.com/office/drawing/2014/main" id="{26CA80B5-AFD9-944D-B1B4-75E6442CFA58}"/>
              </a:ext>
            </a:extLst>
          </p:cNvPr>
          <p:cNvSpPr txBox="1">
            <a:spLocks noChangeArrowheads="1"/>
          </p:cNvSpPr>
          <p:nvPr/>
        </p:nvSpPr>
        <p:spPr bwMode="auto">
          <a:xfrm>
            <a:off x="1279200" y="6060428"/>
            <a:ext cx="7512021" cy="76935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العبرانيين</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52361881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8.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000090"/>
            </a:gs>
            <a:gs pos="100000">
              <a:schemeClr val="tx1"/>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4503" name="Rectangle 2"/>
          <p:cNvSpPr txBox="1">
            <a:spLocks noGrp="1"/>
          </p:cNvSpPr>
          <p:nvPr>
            <p:ph type="title"/>
          </p:nvPr>
        </p:nvSpPr>
        <p:spPr>
          <a:xfrm>
            <a:off x="0" y="529705"/>
            <a:ext cx="9144000" cy="570550"/>
          </a:xfrm>
          <a:prstGeom prst="rect">
            <a:avLst/>
          </a:prstGeom>
          <a:effectLst>
            <a:outerShdw blurRad="63500" dist="35921" dir="2700000" rotWithShape="0">
              <a:srgbClr val="000000">
                <a:alpha val="74998"/>
              </a:srgbClr>
            </a:outerShdw>
          </a:effectLst>
        </p:spPr>
        <p:txBody>
          <a:bodyPr/>
          <a:lstStyle>
            <a:lvl1pPr defTabSz="777240">
              <a:defRPr sz="3060" b="1" i="1"/>
            </a:lvl1pPr>
          </a:lstStyle>
          <a:p>
            <a:pPr rtl="0">
              <a:defRPr/>
            </a:pPr>
            <a:r>
              <a:rPr i="0" dirty="0" err="1"/>
              <a:t>كيف</a:t>
            </a:r>
            <a:r>
              <a:rPr i="0" dirty="0"/>
              <a:t> </a:t>
            </a:r>
            <a:r>
              <a:rPr i="0" dirty="0" err="1"/>
              <a:t>تكون</a:t>
            </a:r>
            <a:r>
              <a:rPr i="0" dirty="0"/>
              <a:t> </a:t>
            </a:r>
            <a:r>
              <a:rPr i="0" dirty="0" err="1"/>
              <a:t>تلميذاً</a:t>
            </a:r>
            <a:r>
              <a:rPr i="0" dirty="0"/>
              <a:t> </a:t>
            </a:r>
            <a:r>
              <a:rPr i="0" dirty="0" err="1"/>
              <a:t>في</a:t>
            </a:r>
            <a:r>
              <a:rPr i="0" dirty="0"/>
              <a:t> </a:t>
            </a:r>
            <a:r>
              <a:rPr i="0" dirty="0" err="1"/>
              <a:t>عالم</a:t>
            </a:r>
            <a:r>
              <a:rPr i="0" dirty="0"/>
              <a:t> </a:t>
            </a:r>
            <a:r>
              <a:rPr i="0" dirty="0" err="1"/>
              <a:t>عدائي</a:t>
            </a:r>
            <a:endParaRPr i="0" dirty="0"/>
          </a:p>
        </p:txBody>
      </p:sp>
      <p:grpSp>
        <p:nvGrpSpPr>
          <p:cNvPr id="4506" name="Rectangle 2"/>
          <p:cNvGrpSpPr/>
          <p:nvPr/>
        </p:nvGrpSpPr>
        <p:grpSpPr>
          <a:xfrm>
            <a:off x="110286" y="1730157"/>
            <a:ext cx="2101296" cy="3219143"/>
            <a:chOff x="0" y="0"/>
            <a:chExt cx="2101294" cy="3219142"/>
          </a:xfrm>
        </p:grpSpPr>
        <p:sp>
          <p:nvSpPr>
            <p:cNvPr id="4504" name="Rectangle"/>
            <p:cNvSpPr/>
            <p:nvPr/>
          </p:nvSpPr>
          <p:spPr>
            <a:xfrm>
              <a:off x="0" y="-1"/>
              <a:ext cx="2101295" cy="3219144"/>
            </a:xfrm>
            <a:prstGeom prst="rect">
              <a:avLst/>
            </a:prstGeom>
            <a:solidFill>
              <a:srgbClr val="FFFFFF"/>
            </a:solidFill>
            <a:ln w="12700" cap="flat">
              <a:noFill/>
              <a:miter lim="400000"/>
            </a:ln>
            <a:effectLst/>
          </p:spPr>
          <p:txBody>
            <a:bodyPr wrap="square" lIns="45719" tIns="45719" rIns="45719" bIns="45719" numCol="1" anchor="ctr">
              <a:noAutofit/>
            </a:bodyPr>
            <a:lstStyle/>
            <a:p>
              <a:pPr marL="0" marR="0" lvl="0" indent="0" algn="ctr" defTabSz="914400" rtl="0" eaLnBrk="1" fontAlgn="auto" latinLnBrk="0" hangingPunct="0">
                <a:lnSpc>
                  <a:spcPct val="100000"/>
                </a:lnSpc>
                <a:spcBef>
                  <a:spcPts val="0"/>
                </a:spcBef>
                <a:spcAft>
                  <a:spcPts val="0"/>
                </a:spcAft>
                <a:buClrTx/>
                <a:buSzTx/>
                <a:buFontTx/>
                <a:buNone/>
                <a:tabLst/>
                <a:defRPr sz="4400">
                  <a:solidFill>
                    <a:srgbClr val="FFFFFF"/>
                  </a:solidFill>
                </a:defRPr>
              </a:pPr>
              <a:endParaRPr kumimoji="0" sz="44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endParaRPr>
            </a:p>
          </p:txBody>
        </p:sp>
        <p:sp>
          <p:nvSpPr>
            <p:cNvPr id="4505" name="لا تتشبث بالسلطة"/>
            <p:cNvSpPr txBox="1"/>
            <p:nvPr/>
          </p:nvSpPr>
          <p:spPr>
            <a:xfrm>
              <a:off x="45720" y="890519"/>
              <a:ext cx="2009856" cy="1438104"/>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45719" tIns="45719" rIns="45719" bIns="45719" numCol="1" anchor="ctr">
              <a:spAutoFit/>
            </a:bodyPr>
            <a:lstStyle/>
            <a:p>
              <a:pPr marL="0" marR="0" lvl="0" indent="0" algn="ctr" defTabSz="914400" rtl="0" eaLnBrk="1" fontAlgn="auto" latinLnBrk="0" hangingPunct="0">
                <a:lnSpc>
                  <a:spcPct val="100000"/>
                </a:lnSpc>
                <a:spcBef>
                  <a:spcPts val="0"/>
                </a:spcBef>
                <a:spcAft>
                  <a:spcPts val="0"/>
                </a:spcAft>
                <a:buClrTx/>
                <a:buSzTx/>
                <a:buFontTx/>
                <a:buNone/>
                <a:tabLst/>
                <a:defRPr sz="4000" spc="-100">
                  <a:solidFill>
                    <a:srgbClr val="000090"/>
                  </a:solidFill>
                  <a:latin typeface="Helvetica Neue Black Condensed"/>
                  <a:ea typeface="Helvetica Neue Black Condensed"/>
                  <a:cs typeface="Helvetica Neue Black Condensed"/>
                  <a:sym typeface="Helvetica Neue Black Condensed"/>
                </a:defRPr>
              </a:pPr>
              <a:r>
                <a:rPr kumimoji="0" sz="4000" b="0" i="0" u="none" strike="noStrike" kern="0" cap="none" spc="-100" normalizeH="0" baseline="0" noProof="0">
                  <a:ln>
                    <a:noFill/>
                  </a:ln>
                  <a:solidFill>
                    <a:srgbClr val="000090"/>
                  </a:solidFill>
                  <a:effectLst/>
                  <a:uLnTx/>
                  <a:uFillTx/>
                  <a:latin typeface="Helvetica Neue Black Condensed"/>
                  <a:ea typeface="Helvetica Neue Black Condensed"/>
                  <a:cs typeface="Helvetica Neue Black Condensed"/>
                  <a:sym typeface="Helvetica Neue Black Condensed"/>
                </a:rPr>
                <a:t>لا تتشبث </a:t>
              </a:r>
              <a:r>
                <a:rPr kumimoji="0" sz="4000" b="0" i="0" u="none" strike="noStrike" kern="0" cap="none" spc="-100" normalizeH="0" baseline="0" noProof="0">
                  <a:ln>
                    <a:noFill/>
                  </a:ln>
                  <a:solidFill>
                    <a:srgbClr val="FF2600"/>
                  </a:solidFill>
                  <a:effectLst/>
                  <a:uLnTx/>
                  <a:uFillTx/>
                  <a:latin typeface="Helvetica Neue Black Condensed"/>
                  <a:ea typeface="Helvetica Neue Black Condensed"/>
                  <a:cs typeface="Helvetica Neue Black Condensed"/>
                  <a:sym typeface="Helvetica Neue Black Condensed"/>
                </a:rPr>
                <a:t>بالسلطة</a:t>
              </a:r>
            </a:p>
          </p:txBody>
        </p:sp>
      </p:grpSp>
      <p:grpSp>
        <p:nvGrpSpPr>
          <p:cNvPr id="4509" name="Rectangle 2"/>
          <p:cNvGrpSpPr/>
          <p:nvPr/>
        </p:nvGrpSpPr>
        <p:grpSpPr>
          <a:xfrm>
            <a:off x="2390443" y="1730156"/>
            <a:ext cx="2101297" cy="3219145"/>
            <a:chOff x="0" y="-1"/>
            <a:chExt cx="2101295" cy="3219144"/>
          </a:xfrm>
        </p:grpSpPr>
        <p:sp>
          <p:nvSpPr>
            <p:cNvPr id="4507" name="Rectangle"/>
            <p:cNvSpPr/>
            <p:nvPr/>
          </p:nvSpPr>
          <p:spPr>
            <a:xfrm>
              <a:off x="0" y="-1"/>
              <a:ext cx="2101295" cy="3219144"/>
            </a:xfrm>
            <a:prstGeom prst="rect">
              <a:avLst/>
            </a:prstGeom>
            <a:solidFill>
              <a:srgbClr val="FFFFFF"/>
            </a:solidFill>
            <a:ln w="12700" cap="flat">
              <a:noFill/>
              <a:miter lim="400000"/>
            </a:ln>
            <a:effectLst/>
          </p:spPr>
          <p:txBody>
            <a:bodyPr wrap="square" lIns="45719" tIns="45719" rIns="45719" bIns="45719" numCol="1" anchor="ctr">
              <a:noAutofit/>
            </a:bodyPr>
            <a:lstStyle/>
            <a:p>
              <a:pPr marL="0" marR="0" lvl="0" indent="0" algn="ctr" defTabSz="914400" rtl="0" eaLnBrk="1" fontAlgn="auto" latinLnBrk="0" hangingPunct="0">
                <a:lnSpc>
                  <a:spcPct val="100000"/>
                </a:lnSpc>
                <a:spcBef>
                  <a:spcPts val="0"/>
                </a:spcBef>
                <a:spcAft>
                  <a:spcPts val="0"/>
                </a:spcAft>
                <a:buClrTx/>
                <a:buSzTx/>
                <a:buFontTx/>
                <a:buNone/>
                <a:tabLst/>
                <a:defRPr sz="4400">
                  <a:solidFill>
                    <a:srgbClr val="FFFFFF"/>
                  </a:solidFill>
                </a:defRPr>
              </a:pPr>
              <a:endParaRPr kumimoji="0" sz="44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endParaRPr>
            </a:p>
          </p:txBody>
        </p:sp>
        <p:sp>
          <p:nvSpPr>
            <p:cNvPr id="4508" name="أخدم…"/>
            <p:cNvSpPr txBox="1"/>
            <p:nvPr/>
          </p:nvSpPr>
          <p:spPr>
            <a:xfrm>
              <a:off x="45720" y="640076"/>
              <a:ext cx="2009856" cy="1938989"/>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45719" tIns="45719" rIns="45719" bIns="45719" numCol="1" anchor="ctr">
              <a:spAutoFit/>
            </a:bodyPr>
            <a:lstStyle/>
            <a:p>
              <a:pPr marL="0" marR="0" lvl="0" indent="0" algn="ctr" defTabSz="914400" rtl="0" eaLnBrk="1" fontAlgn="auto" latinLnBrk="0" hangingPunct="0">
                <a:lnSpc>
                  <a:spcPct val="100000"/>
                </a:lnSpc>
                <a:spcBef>
                  <a:spcPts val="0"/>
                </a:spcBef>
                <a:spcAft>
                  <a:spcPts val="0"/>
                </a:spcAft>
                <a:buClrTx/>
                <a:buSzTx/>
                <a:buFontTx/>
                <a:buNone/>
                <a:tabLst/>
                <a:defRPr sz="4000" spc="-100">
                  <a:solidFill>
                    <a:srgbClr val="C00000"/>
                  </a:solidFill>
                  <a:latin typeface="Helvetica Neue Black Condensed"/>
                  <a:ea typeface="Helvetica Neue Black Condensed"/>
                  <a:cs typeface="Helvetica Neue Black Condensed"/>
                  <a:sym typeface="Helvetica Neue Black Condensed"/>
                </a:defRPr>
              </a:pPr>
              <a:r>
                <a:rPr kumimoji="0" lang="ar-JO" sz="4000" b="0" i="0" u="none" strike="noStrike" kern="0" cap="none" spc="-100" normalizeH="0" baseline="0" noProof="0">
                  <a:ln>
                    <a:noFill/>
                  </a:ln>
                  <a:solidFill>
                    <a:srgbClr val="C00000"/>
                  </a:solidFill>
                  <a:effectLst/>
                  <a:uLnTx/>
                  <a:uFillTx/>
                  <a:latin typeface="Helvetica Neue Black Condensed"/>
                  <a:ea typeface="Helvetica Neue Black Condensed"/>
                  <a:sym typeface="Helvetica Neue Black Condensed"/>
                </a:rPr>
                <a:t>ا</a:t>
              </a:r>
              <a:r>
                <a:rPr kumimoji="0" sz="4000" b="0" i="0" u="none" strike="noStrike" kern="0" cap="none" spc="-100" normalizeH="0" baseline="0" noProof="0" err="1">
                  <a:ln>
                    <a:noFill/>
                  </a:ln>
                  <a:solidFill>
                    <a:srgbClr val="C00000"/>
                  </a:solidFill>
                  <a:effectLst/>
                  <a:uLnTx/>
                  <a:uFillTx/>
                  <a:latin typeface="Helvetica Neue Black Condensed"/>
                  <a:ea typeface="Helvetica Neue Black Condensed"/>
                  <a:cs typeface="Helvetica Neue Black Condensed"/>
                  <a:sym typeface="Helvetica Neue Black Condensed"/>
                </a:rPr>
                <a:t>خدم</a:t>
              </a:r>
              <a:endParaRPr kumimoji="0" sz="4400" b="0" i="0" u="none" strike="noStrike" kern="0" cap="none" spc="-110" normalizeH="0" baseline="0" noProof="0">
                <a:ln>
                  <a:noFill/>
                </a:ln>
                <a:solidFill>
                  <a:srgbClr val="FFFFFF"/>
                </a:solidFill>
                <a:effectLst/>
                <a:uLnTx/>
                <a:uFillTx/>
                <a:latin typeface="Helvetica Neue Black Condensed"/>
                <a:ea typeface="Helvetica Neue Black Condensed"/>
                <a:cs typeface="Helvetica Neue Black Condensed"/>
                <a:sym typeface="Helvetica Neue Black Condensed"/>
              </a:endParaRPr>
            </a:p>
            <a:p>
              <a:pPr marL="0" marR="0" lvl="0" indent="0" algn="ctr" defTabSz="914400" rtl="0" eaLnBrk="1" fontAlgn="auto" latinLnBrk="0" hangingPunct="0">
                <a:lnSpc>
                  <a:spcPct val="100000"/>
                </a:lnSpc>
                <a:spcBef>
                  <a:spcPts val="0"/>
                </a:spcBef>
                <a:spcAft>
                  <a:spcPts val="0"/>
                </a:spcAft>
                <a:buClrTx/>
                <a:buSzTx/>
                <a:buFontTx/>
                <a:buNone/>
                <a:tabLst/>
                <a:defRPr sz="4000" spc="-100">
                  <a:solidFill>
                    <a:srgbClr val="000090"/>
                  </a:solidFill>
                  <a:latin typeface="Helvetica Neue Black Condensed"/>
                  <a:ea typeface="Helvetica Neue Black Condensed"/>
                  <a:cs typeface="Helvetica Neue Black Condensed"/>
                  <a:sym typeface="Helvetica Neue Black Condensed"/>
                </a:defRPr>
              </a:pPr>
              <a:r>
                <a:rPr kumimoji="0" sz="4000" b="0" i="0" u="none" strike="noStrike" kern="0" cap="none" spc="-100" normalizeH="0" baseline="0" noProof="0" err="1">
                  <a:ln>
                    <a:noFill/>
                  </a:ln>
                  <a:solidFill>
                    <a:srgbClr val="000090"/>
                  </a:solidFill>
                  <a:effectLst/>
                  <a:uLnTx/>
                  <a:uFillTx/>
                  <a:latin typeface="Helvetica Neue Black Condensed"/>
                  <a:ea typeface="Helvetica Neue Black Condensed"/>
                  <a:cs typeface="Helvetica Neue Black Condensed"/>
                  <a:sym typeface="Helvetica Neue Black Condensed"/>
                </a:rPr>
                <a:t>مثل</a:t>
              </a:r>
              <a:r>
                <a:rPr kumimoji="0" sz="4000" b="0" i="0" u="none" strike="noStrike" kern="0" cap="none" spc="-100" normalizeH="0" baseline="0" noProof="0">
                  <a:ln>
                    <a:noFill/>
                  </a:ln>
                  <a:solidFill>
                    <a:srgbClr val="000090"/>
                  </a:solidFill>
                  <a:effectLst/>
                  <a:uLnTx/>
                  <a:uFillTx/>
                  <a:latin typeface="Helvetica Neue Black Condensed"/>
                  <a:ea typeface="Helvetica Neue Black Condensed"/>
                  <a:cs typeface="Helvetica Neue Black Condensed"/>
                  <a:sym typeface="Helvetica Neue Black Condensed"/>
                </a:rPr>
                <a:t> </a:t>
              </a:r>
            </a:p>
            <a:p>
              <a:pPr marL="0" marR="0" lvl="0" indent="0" algn="ctr" defTabSz="914400" rtl="0" eaLnBrk="1" fontAlgn="auto" latinLnBrk="0" hangingPunct="0">
                <a:lnSpc>
                  <a:spcPct val="100000"/>
                </a:lnSpc>
                <a:spcBef>
                  <a:spcPts val="0"/>
                </a:spcBef>
                <a:spcAft>
                  <a:spcPts val="0"/>
                </a:spcAft>
                <a:buClrTx/>
                <a:buSzTx/>
                <a:buFontTx/>
                <a:buNone/>
                <a:tabLst/>
                <a:defRPr sz="4000" spc="-100">
                  <a:solidFill>
                    <a:srgbClr val="000090"/>
                  </a:solidFill>
                  <a:latin typeface="Helvetica Neue Black Condensed"/>
                  <a:ea typeface="Helvetica Neue Black Condensed"/>
                  <a:cs typeface="Helvetica Neue Black Condensed"/>
                  <a:sym typeface="Helvetica Neue Black Condensed"/>
                </a:defRPr>
              </a:pPr>
              <a:r>
                <a:rPr kumimoji="0" sz="4000" b="0" i="0" u="none" strike="noStrike" kern="0" cap="none" spc="-100" normalizeH="0" baseline="0" noProof="0" err="1">
                  <a:ln>
                    <a:noFill/>
                  </a:ln>
                  <a:solidFill>
                    <a:srgbClr val="000090"/>
                  </a:solidFill>
                  <a:effectLst/>
                  <a:uLnTx/>
                  <a:uFillTx/>
                  <a:latin typeface="Helvetica Neue Black Condensed"/>
                  <a:ea typeface="Helvetica Neue Black Condensed"/>
                  <a:cs typeface="Helvetica Neue Black Condensed"/>
                  <a:sym typeface="Helvetica Neue Black Condensed"/>
                </a:rPr>
                <a:t>يسوع</a:t>
              </a:r>
              <a:endParaRPr kumimoji="0" sz="4000" b="0" i="0" u="none" strike="noStrike" kern="0" cap="none" spc="-100" normalizeH="0" baseline="0" noProof="0">
                <a:ln>
                  <a:noFill/>
                </a:ln>
                <a:solidFill>
                  <a:srgbClr val="000090"/>
                </a:solidFill>
                <a:effectLst/>
                <a:uLnTx/>
                <a:uFillTx/>
                <a:latin typeface="Helvetica Neue Black Condensed"/>
                <a:ea typeface="Helvetica Neue Black Condensed"/>
                <a:cs typeface="Helvetica Neue Black Condensed"/>
                <a:sym typeface="Helvetica Neue Black Condensed"/>
              </a:endParaRPr>
            </a:p>
          </p:txBody>
        </p:sp>
      </p:grpSp>
      <p:grpSp>
        <p:nvGrpSpPr>
          <p:cNvPr id="4512" name="Rectangle 2"/>
          <p:cNvGrpSpPr/>
          <p:nvPr/>
        </p:nvGrpSpPr>
        <p:grpSpPr>
          <a:xfrm>
            <a:off x="4670599" y="1730156"/>
            <a:ext cx="2101297" cy="3219145"/>
            <a:chOff x="0" y="-1"/>
            <a:chExt cx="2101295" cy="3219144"/>
          </a:xfrm>
        </p:grpSpPr>
        <p:sp>
          <p:nvSpPr>
            <p:cNvPr id="4510" name="Rectangle"/>
            <p:cNvSpPr/>
            <p:nvPr/>
          </p:nvSpPr>
          <p:spPr>
            <a:xfrm>
              <a:off x="0" y="-1"/>
              <a:ext cx="2101295" cy="3219144"/>
            </a:xfrm>
            <a:prstGeom prst="rect">
              <a:avLst/>
            </a:prstGeom>
            <a:solidFill>
              <a:srgbClr val="FFFFFF"/>
            </a:solidFill>
            <a:ln w="12700" cap="flat">
              <a:noFill/>
              <a:miter lim="400000"/>
            </a:ln>
            <a:effectLst/>
          </p:spPr>
          <p:txBody>
            <a:bodyPr wrap="square" lIns="45719" tIns="45719" rIns="45719" bIns="45719" numCol="1" anchor="ctr">
              <a:noAutofit/>
            </a:bodyPr>
            <a:lstStyle/>
            <a:p>
              <a:pPr marL="0" marR="0" lvl="0" indent="0" algn="ctr" defTabSz="914400" rtl="0" eaLnBrk="1" fontAlgn="auto" latinLnBrk="0" hangingPunct="0">
                <a:lnSpc>
                  <a:spcPct val="100000"/>
                </a:lnSpc>
                <a:spcBef>
                  <a:spcPts val="0"/>
                </a:spcBef>
                <a:spcAft>
                  <a:spcPts val="0"/>
                </a:spcAft>
                <a:buClrTx/>
                <a:buSzTx/>
                <a:buFontTx/>
                <a:buNone/>
                <a:tabLst/>
                <a:defRPr sz="4400">
                  <a:solidFill>
                    <a:srgbClr val="FFFFFF"/>
                  </a:solidFill>
                </a:defRPr>
              </a:pPr>
              <a:endParaRPr kumimoji="0" sz="44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endParaRPr>
            </a:p>
          </p:txBody>
        </p:sp>
        <p:sp>
          <p:nvSpPr>
            <p:cNvPr id="4511" name="تآلم…"/>
            <p:cNvSpPr txBox="1"/>
            <p:nvPr/>
          </p:nvSpPr>
          <p:spPr>
            <a:xfrm>
              <a:off x="45720" y="947853"/>
              <a:ext cx="2009856" cy="1323437"/>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45719" tIns="45719" rIns="45719" bIns="45719" numCol="1" anchor="ctr">
              <a:spAutoFit/>
            </a:bodyPr>
            <a:lstStyle/>
            <a:p>
              <a:pPr marL="0" marR="0" lvl="0" indent="0" algn="ctr" defTabSz="914400" rtl="0" eaLnBrk="1" fontAlgn="auto" latinLnBrk="0" hangingPunct="0">
                <a:lnSpc>
                  <a:spcPct val="100000"/>
                </a:lnSpc>
                <a:spcBef>
                  <a:spcPts val="0"/>
                </a:spcBef>
                <a:spcAft>
                  <a:spcPts val="0"/>
                </a:spcAft>
                <a:buClrTx/>
                <a:buSzTx/>
                <a:buFontTx/>
                <a:buNone/>
                <a:tabLst/>
                <a:defRPr sz="4000" spc="-100">
                  <a:solidFill>
                    <a:srgbClr val="C00000"/>
                  </a:solidFill>
                  <a:latin typeface="Helvetica Neue Black Condensed"/>
                  <a:ea typeface="Helvetica Neue Black Condensed"/>
                  <a:cs typeface="Helvetica Neue Black Condensed"/>
                  <a:sym typeface="Helvetica Neue Black Condensed"/>
                </a:defRPr>
              </a:pPr>
              <a:r>
                <a:rPr kumimoji="0" sz="4000" b="0" i="0" u="none" strike="noStrike" kern="0" cap="none" spc="-100" normalizeH="0" baseline="0" noProof="0">
                  <a:ln>
                    <a:noFill/>
                  </a:ln>
                  <a:solidFill>
                    <a:srgbClr val="C00000"/>
                  </a:solidFill>
                  <a:effectLst/>
                  <a:uLnTx/>
                  <a:uFillTx/>
                  <a:latin typeface="Helvetica Neue Black Condensed"/>
                  <a:ea typeface="Helvetica Neue Black Condensed"/>
                  <a:cs typeface="Helvetica Neue Black Condensed"/>
                  <a:sym typeface="Helvetica Neue Black Condensed"/>
                </a:rPr>
                <a:t>ت</a:t>
              </a:r>
              <a:r>
                <a:rPr kumimoji="0" lang="ar-JO" sz="4000" b="0" i="0" u="none" strike="noStrike" kern="0" cap="none" spc="-100" normalizeH="0" baseline="0" noProof="0">
                  <a:ln>
                    <a:noFill/>
                  </a:ln>
                  <a:solidFill>
                    <a:srgbClr val="C00000"/>
                  </a:solidFill>
                  <a:effectLst/>
                  <a:uLnTx/>
                  <a:uFillTx/>
                  <a:latin typeface="Helvetica Neue Black Condensed"/>
                  <a:ea typeface="Helvetica Neue Black Condensed"/>
                  <a:sym typeface="Helvetica Neue Black Condensed"/>
                </a:rPr>
                <a:t>أ</a:t>
              </a:r>
              <a:r>
                <a:rPr kumimoji="0" sz="4000" b="0" i="0" u="none" strike="noStrike" kern="0" cap="none" spc="-100" normalizeH="0" baseline="0" noProof="0" err="1">
                  <a:ln>
                    <a:noFill/>
                  </a:ln>
                  <a:solidFill>
                    <a:srgbClr val="C00000"/>
                  </a:solidFill>
                  <a:effectLst/>
                  <a:uLnTx/>
                  <a:uFillTx/>
                  <a:latin typeface="Helvetica Neue Black Condensed"/>
                  <a:ea typeface="Helvetica Neue Black Condensed"/>
                  <a:cs typeface="Helvetica Neue Black Condensed"/>
                  <a:sym typeface="Helvetica Neue Black Condensed"/>
                </a:rPr>
                <a:t>لم</a:t>
              </a:r>
              <a:r>
                <a:rPr kumimoji="0" sz="4000" b="0" i="0" u="none" strike="noStrike" kern="0" cap="none" spc="-100" normalizeH="0" baseline="0" noProof="0">
                  <a:ln>
                    <a:noFill/>
                  </a:ln>
                  <a:solidFill>
                    <a:srgbClr val="C00000"/>
                  </a:solidFill>
                  <a:effectLst/>
                  <a:uLnTx/>
                  <a:uFillTx/>
                  <a:latin typeface="Helvetica Neue Black Condensed"/>
                  <a:ea typeface="Helvetica Neue Black Condensed"/>
                  <a:cs typeface="Helvetica Neue Black Condensed"/>
                  <a:sym typeface="Helvetica Neue Black Condensed"/>
                </a:rPr>
                <a:t> </a:t>
              </a:r>
              <a:endParaRPr kumimoji="0" sz="4400" b="0" i="0" u="none" strike="noStrike" kern="0" cap="none" spc="-110" normalizeH="0" baseline="0" noProof="0">
                <a:ln>
                  <a:noFill/>
                </a:ln>
                <a:solidFill>
                  <a:srgbClr val="FFFFFF"/>
                </a:solidFill>
                <a:effectLst/>
                <a:uLnTx/>
                <a:uFillTx/>
                <a:latin typeface="Helvetica Neue Black Condensed"/>
                <a:ea typeface="Helvetica Neue Black Condensed"/>
                <a:cs typeface="Helvetica Neue Black Condensed"/>
                <a:sym typeface="Helvetica Neue Black Condensed"/>
              </a:endParaRPr>
            </a:p>
            <a:p>
              <a:pPr marL="0" marR="0" lvl="0" indent="0" algn="ctr" defTabSz="914400" rtl="0" eaLnBrk="1" fontAlgn="auto" latinLnBrk="0" hangingPunct="0">
                <a:lnSpc>
                  <a:spcPct val="100000"/>
                </a:lnSpc>
                <a:spcBef>
                  <a:spcPts val="0"/>
                </a:spcBef>
                <a:spcAft>
                  <a:spcPts val="0"/>
                </a:spcAft>
                <a:buClrTx/>
                <a:buSzTx/>
                <a:buFontTx/>
                <a:buNone/>
                <a:tabLst/>
                <a:defRPr sz="4000" spc="-100">
                  <a:solidFill>
                    <a:srgbClr val="000090"/>
                  </a:solidFill>
                  <a:latin typeface="Helvetica Neue Black Condensed"/>
                  <a:ea typeface="Helvetica Neue Black Condensed"/>
                  <a:cs typeface="Helvetica Neue Black Condensed"/>
                  <a:sym typeface="Helvetica Neue Black Condensed"/>
                </a:defRPr>
              </a:pPr>
              <a:r>
                <a:rPr kumimoji="0" sz="4000" b="0" i="0" u="none" strike="noStrike" kern="0" cap="none" spc="-100" normalizeH="0" baseline="0" noProof="0" err="1">
                  <a:ln>
                    <a:noFill/>
                  </a:ln>
                  <a:solidFill>
                    <a:srgbClr val="000090"/>
                  </a:solidFill>
                  <a:effectLst/>
                  <a:uLnTx/>
                  <a:uFillTx/>
                  <a:latin typeface="Helvetica Neue Black Condensed"/>
                  <a:ea typeface="Helvetica Neue Black Condensed"/>
                  <a:cs typeface="Helvetica Neue Black Condensed"/>
                  <a:sym typeface="Helvetica Neue Black Condensed"/>
                </a:rPr>
                <a:t>مثل</a:t>
              </a:r>
              <a:r>
                <a:rPr kumimoji="0" sz="4000" b="0" i="0" u="none" strike="noStrike" kern="0" cap="none" spc="-100" normalizeH="0" baseline="0" noProof="0">
                  <a:ln>
                    <a:noFill/>
                  </a:ln>
                  <a:solidFill>
                    <a:srgbClr val="000090"/>
                  </a:solidFill>
                  <a:effectLst/>
                  <a:uLnTx/>
                  <a:uFillTx/>
                  <a:latin typeface="Helvetica Neue Black Condensed"/>
                  <a:ea typeface="Helvetica Neue Black Condensed"/>
                  <a:cs typeface="Helvetica Neue Black Condensed"/>
                  <a:sym typeface="Helvetica Neue Black Condensed"/>
                </a:rPr>
                <a:t>  </a:t>
              </a:r>
              <a:r>
                <a:rPr kumimoji="0" sz="4000" b="0" i="0" u="none" strike="noStrike" kern="0" cap="none" spc="-100" normalizeH="0" baseline="0" noProof="0" err="1">
                  <a:ln>
                    <a:noFill/>
                  </a:ln>
                  <a:solidFill>
                    <a:srgbClr val="000090"/>
                  </a:solidFill>
                  <a:effectLst/>
                  <a:uLnTx/>
                  <a:uFillTx/>
                  <a:latin typeface="Helvetica Neue Black Condensed"/>
                  <a:ea typeface="Helvetica Neue Black Condensed"/>
                  <a:cs typeface="Helvetica Neue Black Condensed"/>
                  <a:sym typeface="Helvetica Neue Black Condensed"/>
                </a:rPr>
                <a:t>يسوع</a:t>
              </a:r>
              <a:endParaRPr kumimoji="0" sz="4000" b="0" i="0" u="none" strike="noStrike" kern="0" cap="none" spc="-100" normalizeH="0" baseline="0" noProof="0">
                <a:ln>
                  <a:noFill/>
                </a:ln>
                <a:solidFill>
                  <a:srgbClr val="000090"/>
                </a:solidFill>
                <a:effectLst/>
                <a:uLnTx/>
                <a:uFillTx/>
                <a:latin typeface="Helvetica Neue Black Condensed"/>
                <a:ea typeface="Helvetica Neue Black Condensed"/>
                <a:cs typeface="Helvetica Neue Black Condensed"/>
                <a:sym typeface="Helvetica Neue Black Condensed"/>
              </a:endParaRPr>
            </a:p>
          </p:txBody>
        </p:sp>
      </p:grpSp>
      <p:sp>
        <p:nvSpPr>
          <p:cNvPr id="4513" name="Notched Right Arrow 1"/>
          <p:cNvSpPr/>
          <p:nvPr/>
        </p:nvSpPr>
        <p:spPr>
          <a:xfrm>
            <a:off x="1979711" y="2652775"/>
            <a:ext cx="816976" cy="1381349"/>
          </a:xfrm>
          <a:custGeom>
            <a:avLst/>
            <a:gdLst/>
            <a:ahLst/>
            <a:cxnLst>
              <a:cxn ang="0">
                <a:pos x="wd2" y="hd2"/>
              </a:cxn>
              <a:cxn ang="5400000">
                <a:pos x="wd2" y="hd2"/>
              </a:cxn>
              <a:cxn ang="10800000">
                <a:pos x="wd2" y="hd2"/>
              </a:cxn>
              <a:cxn ang="16200000">
                <a:pos x="wd2" y="hd2"/>
              </a:cxn>
            </a:cxnLst>
            <a:rect l="0" t="0" r="r" b="b"/>
            <a:pathLst>
              <a:path w="21600" h="21600" extrusionOk="0">
                <a:moveTo>
                  <a:pt x="0" y="5400"/>
                </a:moveTo>
                <a:lnTo>
                  <a:pt x="10800" y="5400"/>
                </a:lnTo>
                <a:lnTo>
                  <a:pt x="10800" y="0"/>
                </a:lnTo>
                <a:lnTo>
                  <a:pt x="21600" y="10800"/>
                </a:lnTo>
                <a:lnTo>
                  <a:pt x="10800" y="21600"/>
                </a:lnTo>
                <a:lnTo>
                  <a:pt x="10800" y="16200"/>
                </a:lnTo>
                <a:lnTo>
                  <a:pt x="0" y="16200"/>
                </a:lnTo>
                <a:lnTo>
                  <a:pt x="5400" y="10800"/>
                </a:lnTo>
                <a:close/>
              </a:path>
            </a:pathLst>
          </a:custGeom>
          <a:solidFill>
            <a:srgbClr val="FFFF00"/>
          </a:solidFill>
          <a:ln w="38100">
            <a:solidFill>
              <a:srgbClr val="000000"/>
            </a:solidFill>
            <a:tailEnd type="stealth"/>
          </a:ln>
        </p:spPr>
        <p:txBody>
          <a:bodyPr lIns="45719" rIns="45719"/>
          <a:lstStyle/>
          <a:p>
            <a:pPr marL="0" marR="0" lvl="0" indent="0" algn="l" defTabSz="914400" rtl="0" eaLnBrk="1" fontAlgn="auto" latinLnBrk="0" hangingPunct="0">
              <a:lnSpc>
                <a:spcPct val="100000"/>
              </a:lnSpc>
              <a:spcBef>
                <a:spcPts val="0"/>
              </a:spcBef>
              <a:spcAft>
                <a:spcPts val="0"/>
              </a:spcAft>
              <a:buClrTx/>
              <a:buSzTx/>
              <a:buFontTx/>
              <a:buNone/>
              <a:tabLst/>
              <a:defRPr>
                <a:solidFill>
                  <a:srgbClr val="000000"/>
                </a:solidFill>
                <a:latin typeface="Comic Sans MS"/>
                <a:ea typeface="Comic Sans MS"/>
                <a:cs typeface="Comic Sans MS"/>
                <a:sym typeface="Comic Sans MS"/>
              </a:defRPr>
            </a:pPr>
            <a:endParaRPr kumimoji="0" sz="2400" b="0" i="0" u="none" strike="noStrike" kern="0" cap="none" spc="0" normalizeH="0" baseline="0" noProof="0">
              <a:ln>
                <a:noFill/>
              </a:ln>
              <a:solidFill>
                <a:srgbClr val="000000"/>
              </a:solidFill>
              <a:effectLst/>
              <a:uLnTx/>
              <a:uFillTx/>
              <a:latin typeface="Comic Sans MS"/>
              <a:sym typeface="Comic Sans MS"/>
            </a:endParaRPr>
          </a:p>
        </p:txBody>
      </p:sp>
      <p:sp>
        <p:nvSpPr>
          <p:cNvPr id="4514" name="Notched Right Arrow 6"/>
          <p:cNvSpPr/>
          <p:nvPr/>
        </p:nvSpPr>
        <p:spPr>
          <a:xfrm>
            <a:off x="4211959" y="2652775"/>
            <a:ext cx="816976" cy="1381349"/>
          </a:xfrm>
          <a:custGeom>
            <a:avLst/>
            <a:gdLst/>
            <a:ahLst/>
            <a:cxnLst>
              <a:cxn ang="0">
                <a:pos x="wd2" y="hd2"/>
              </a:cxn>
              <a:cxn ang="5400000">
                <a:pos x="wd2" y="hd2"/>
              </a:cxn>
              <a:cxn ang="10800000">
                <a:pos x="wd2" y="hd2"/>
              </a:cxn>
              <a:cxn ang="16200000">
                <a:pos x="wd2" y="hd2"/>
              </a:cxn>
            </a:cxnLst>
            <a:rect l="0" t="0" r="r" b="b"/>
            <a:pathLst>
              <a:path w="21600" h="21600" extrusionOk="0">
                <a:moveTo>
                  <a:pt x="0" y="5400"/>
                </a:moveTo>
                <a:lnTo>
                  <a:pt x="10800" y="5400"/>
                </a:lnTo>
                <a:lnTo>
                  <a:pt x="10800" y="0"/>
                </a:lnTo>
                <a:lnTo>
                  <a:pt x="21600" y="10800"/>
                </a:lnTo>
                <a:lnTo>
                  <a:pt x="10800" y="21600"/>
                </a:lnTo>
                <a:lnTo>
                  <a:pt x="10800" y="16200"/>
                </a:lnTo>
                <a:lnTo>
                  <a:pt x="0" y="16200"/>
                </a:lnTo>
                <a:lnTo>
                  <a:pt x="5400" y="10800"/>
                </a:lnTo>
                <a:close/>
              </a:path>
            </a:pathLst>
          </a:custGeom>
          <a:solidFill>
            <a:srgbClr val="FFFF00"/>
          </a:solidFill>
          <a:ln w="38100">
            <a:solidFill>
              <a:srgbClr val="000000"/>
            </a:solidFill>
            <a:tailEnd type="stealth"/>
          </a:ln>
        </p:spPr>
        <p:txBody>
          <a:bodyPr lIns="45719" rIns="45719"/>
          <a:lstStyle/>
          <a:p>
            <a:pPr marL="0" marR="0" lvl="0" indent="0" algn="l" defTabSz="914400" rtl="0" eaLnBrk="1" fontAlgn="auto" latinLnBrk="0" hangingPunct="0">
              <a:lnSpc>
                <a:spcPct val="100000"/>
              </a:lnSpc>
              <a:spcBef>
                <a:spcPts val="0"/>
              </a:spcBef>
              <a:spcAft>
                <a:spcPts val="0"/>
              </a:spcAft>
              <a:buClrTx/>
              <a:buSzTx/>
              <a:buFontTx/>
              <a:buNone/>
              <a:tabLst/>
              <a:defRPr>
                <a:solidFill>
                  <a:srgbClr val="000000"/>
                </a:solidFill>
                <a:latin typeface="Comic Sans MS"/>
                <a:ea typeface="Comic Sans MS"/>
                <a:cs typeface="Comic Sans MS"/>
                <a:sym typeface="Comic Sans MS"/>
              </a:defRPr>
            </a:pPr>
            <a:endParaRPr kumimoji="0" sz="2400" b="0" i="0" u="none" strike="noStrike" kern="0" cap="none" spc="0" normalizeH="0" baseline="0" noProof="0">
              <a:ln>
                <a:noFill/>
              </a:ln>
              <a:solidFill>
                <a:srgbClr val="000000"/>
              </a:solidFill>
              <a:effectLst/>
              <a:uLnTx/>
              <a:uFillTx/>
              <a:latin typeface="Comic Sans MS"/>
              <a:sym typeface="Comic Sans MS"/>
            </a:endParaRPr>
          </a:p>
        </p:txBody>
      </p:sp>
      <p:grpSp>
        <p:nvGrpSpPr>
          <p:cNvPr id="4517" name="Rectangle 2"/>
          <p:cNvGrpSpPr/>
          <p:nvPr/>
        </p:nvGrpSpPr>
        <p:grpSpPr>
          <a:xfrm>
            <a:off x="6950756" y="1730157"/>
            <a:ext cx="2101296" cy="3219143"/>
            <a:chOff x="0" y="0"/>
            <a:chExt cx="2101294" cy="3219142"/>
          </a:xfrm>
        </p:grpSpPr>
        <p:sp>
          <p:nvSpPr>
            <p:cNvPr id="4515" name="Rectangle"/>
            <p:cNvSpPr/>
            <p:nvPr/>
          </p:nvSpPr>
          <p:spPr>
            <a:xfrm>
              <a:off x="0" y="-1"/>
              <a:ext cx="2101295" cy="3219144"/>
            </a:xfrm>
            <a:prstGeom prst="rect">
              <a:avLst/>
            </a:prstGeom>
            <a:solidFill>
              <a:srgbClr val="FFFFFF"/>
            </a:solidFill>
            <a:ln w="12700" cap="flat">
              <a:noFill/>
              <a:miter lim="400000"/>
            </a:ln>
            <a:effectLst/>
          </p:spPr>
          <p:txBody>
            <a:bodyPr wrap="square" lIns="45719" tIns="45719" rIns="45719" bIns="45719" numCol="1" anchor="ctr">
              <a:noAutofit/>
            </a:bodyPr>
            <a:lstStyle/>
            <a:p>
              <a:pPr marL="0" marR="0" lvl="0" indent="0" algn="ctr" defTabSz="914400" rtl="0" eaLnBrk="1" fontAlgn="auto" latinLnBrk="0" hangingPunct="0">
                <a:lnSpc>
                  <a:spcPct val="100000"/>
                </a:lnSpc>
                <a:spcBef>
                  <a:spcPts val="0"/>
                </a:spcBef>
                <a:spcAft>
                  <a:spcPts val="0"/>
                </a:spcAft>
                <a:buClrTx/>
                <a:buSzTx/>
                <a:buFontTx/>
                <a:buNone/>
                <a:tabLst/>
                <a:defRPr sz="4400">
                  <a:solidFill>
                    <a:srgbClr val="FFFFFF"/>
                  </a:solidFill>
                </a:defRPr>
              </a:pPr>
              <a:endParaRPr kumimoji="0" sz="4400" b="1" u="none" strike="noStrike" kern="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a:endParaRPr>
            </a:p>
          </p:txBody>
        </p:sp>
        <p:sp>
          <p:nvSpPr>
            <p:cNvPr id="4516" name="سوف…"/>
            <p:cNvSpPr txBox="1"/>
            <p:nvPr/>
          </p:nvSpPr>
          <p:spPr>
            <a:xfrm>
              <a:off x="45720" y="890519"/>
              <a:ext cx="2009856" cy="1438104"/>
            </a:xfrm>
            <a:prstGeom prst="rect">
              <a:avLst/>
            </a:prstGeom>
            <a:noFill/>
            <a:ln w="12700" cap="flat">
              <a:noFill/>
              <a:miter lim="400000"/>
            </a:ln>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wrap="square" lIns="45719" tIns="45719" rIns="45719" bIns="45719" numCol="1" anchor="ctr">
              <a:spAutoFit/>
            </a:bodyPr>
            <a:lstStyle/>
            <a:p>
              <a:pPr marL="0" marR="0" lvl="0" indent="0" algn="ctr" defTabSz="914400" rtl="0" eaLnBrk="1" fontAlgn="auto" latinLnBrk="0" hangingPunct="0">
                <a:lnSpc>
                  <a:spcPct val="100000"/>
                </a:lnSpc>
                <a:spcBef>
                  <a:spcPts val="0"/>
                </a:spcBef>
                <a:spcAft>
                  <a:spcPts val="0"/>
                </a:spcAft>
                <a:buClrTx/>
                <a:buSzTx/>
                <a:buFontTx/>
                <a:buNone/>
                <a:tabLst/>
                <a:defRPr sz="4000" spc="-100">
                  <a:solidFill>
                    <a:srgbClr val="000090"/>
                  </a:solidFill>
                  <a:latin typeface="Helvetica Neue Black Condensed"/>
                  <a:ea typeface="Helvetica Neue Black Condensed"/>
                  <a:cs typeface="Helvetica Neue Black Condensed"/>
                  <a:sym typeface="Helvetica Neue Black Condensed"/>
                </a:defRPr>
              </a:pPr>
              <a:r>
                <a:rPr kumimoji="0" sz="4000" b="0" i="0" u="none" strike="noStrike" kern="0" cap="none" spc="-100" normalizeH="0" baseline="0" noProof="0">
                  <a:ln>
                    <a:noFill/>
                  </a:ln>
                  <a:solidFill>
                    <a:srgbClr val="000090"/>
                  </a:solidFill>
                  <a:effectLst/>
                  <a:uLnTx/>
                  <a:uFillTx/>
                  <a:latin typeface="Helvetica Neue Black Condensed"/>
                  <a:ea typeface="Helvetica Neue Black Condensed"/>
                  <a:cs typeface="Helvetica Neue Black Condensed"/>
                  <a:sym typeface="Helvetica Neue Black Condensed"/>
                </a:rPr>
                <a:t>سوف </a:t>
              </a:r>
            </a:p>
            <a:p>
              <a:pPr marL="0" marR="0" lvl="0" indent="0" algn="ctr" defTabSz="914400" rtl="0" eaLnBrk="1" fontAlgn="auto" latinLnBrk="0" hangingPunct="0">
                <a:lnSpc>
                  <a:spcPct val="100000"/>
                </a:lnSpc>
                <a:spcBef>
                  <a:spcPts val="0"/>
                </a:spcBef>
                <a:spcAft>
                  <a:spcPts val="0"/>
                </a:spcAft>
                <a:buClrTx/>
                <a:buSzTx/>
                <a:buFontTx/>
                <a:buNone/>
                <a:tabLst/>
                <a:defRPr sz="4000" spc="-100">
                  <a:solidFill>
                    <a:srgbClr val="FF2600"/>
                  </a:solidFill>
                  <a:latin typeface="Helvetica Neue Black Condensed"/>
                  <a:ea typeface="Helvetica Neue Black Condensed"/>
                  <a:cs typeface="Helvetica Neue Black Condensed"/>
                  <a:sym typeface="Helvetica Neue Black Condensed"/>
                </a:defRPr>
              </a:pPr>
              <a:r>
                <a:rPr kumimoji="0" sz="4000" b="0" i="0" u="none" strike="noStrike" kern="0" cap="none" spc="-100" normalizeH="0" baseline="0" noProof="0">
                  <a:ln>
                    <a:noFill/>
                  </a:ln>
                  <a:solidFill>
                    <a:srgbClr val="FF2600"/>
                  </a:solidFill>
                  <a:effectLst/>
                  <a:uLnTx/>
                  <a:uFillTx/>
                  <a:latin typeface="Helvetica Neue Black Condensed"/>
                  <a:ea typeface="Helvetica Neue Black Condensed"/>
                  <a:cs typeface="Helvetica Neue Black Condensed"/>
                  <a:sym typeface="Helvetica Neue Black Condensed"/>
                </a:rPr>
                <a:t>ترتفع</a:t>
              </a:r>
            </a:p>
          </p:txBody>
        </p:sp>
      </p:grpSp>
      <p:sp>
        <p:nvSpPr>
          <p:cNvPr id="4518" name="Notched Right Arrow 8"/>
          <p:cNvSpPr/>
          <p:nvPr/>
        </p:nvSpPr>
        <p:spPr>
          <a:xfrm>
            <a:off x="6491328" y="2652775"/>
            <a:ext cx="816976" cy="1381349"/>
          </a:xfrm>
          <a:custGeom>
            <a:avLst/>
            <a:gdLst/>
            <a:ahLst/>
            <a:cxnLst>
              <a:cxn ang="0">
                <a:pos x="wd2" y="hd2"/>
              </a:cxn>
              <a:cxn ang="5400000">
                <a:pos x="wd2" y="hd2"/>
              </a:cxn>
              <a:cxn ang="10800000">
                <a:pos x="wd2" y="hd2"/>
              </a:cxn>
              <a:cxn ang="16200000">
                <a:pos x="wd2" y="hd2"/>
              </a:cxn>
            </a:cxnLst>
            <a:rect l="0" t="0" r="r" b="b"/>
            <a:pathLst>
              <a:path w="21600" h="21600" extrusionOk="0">
                <a:moveTo>
                  <a:pt x="0" y="5400"/>
                </a:moveTo>
                <a:lnTo>
                  <a:pt x="10800" y="5400"/>
                </a:lnTo>
                <a:lnTo>
                  <a:pt x="10800" y="0"/>
                </a:lnTo>
                <a:lnTo>
                  <a:pt x="21600" y="10800"/>
                </a:lnTo>
                <a:lnTo>
                  <a:pt x="10800" y="21600"/>
                </a:lnTo>
                <a:lnTo>
                  <a:pt x="10800" y="16200"/>
                </a:lnTo>
                <a:lnTo>
                  <a:pt x="0" y="16200"/>
                </a:lnTo>
                <a:lnTo>
                  <a:pt x="5400" y="10800"/>
                </a:lnTo>
                <a:close/>
              </a:path>
            </a:pathLst>
          </a:custGeom>
          <a:solidFill>
            <a:srgbClr val="FFFF00"/>
          </a:solidFill>
          <a:ln w="38100">
            <a:solidFill>
              <a:srgbClr val="000000"/>
            </a:solidFill>
            <a:tailEnd type="stealth"/>
          </a:ln>
        </p:spPr>
        <p:txBody>
          <a:bodyPr lIns="45719" rIns="45719"/>
          <a:lstStyle/>
          <a:p>
            <a:pPr marL="0" marR="0" lvl="0" indent="0" algn="l" defTabSz="914400" rtl="0" eaLnBrk="1" fontAlgn="auto" latinLnBrk="0" hangingPunct="0">
              <a:lnSpc>
                <a:spcPct val="100000"/>
              </a:lnSpc>
              <a:spcBef>
                <a:spcPts val="0"/>
              </a:spcBef>
              <a:spcAft>
                <a:spcPts val="0"/>
              </a:spcAft>
              <a:buClrTx/>
              <a:buSzTx/>
              <a:buFontTx/>
              <a:buNone/>
              <a:tabLst/>
              <a:defRPr>
                <a:solidFill>
                  <a:srgbClr val="000000"/>
                </a:solidFill>
                <a:latin typeface="Comic Sans MS"/>
                <a:ea typeface="Comic Sans MS"/>
                <a:cs typeface="Comic Sans MS"/>
                <a:sym typeface="Comic Sans MS"/>
              </a:defRPr>
            </a:pPr>
            <a:endParaRPr kumimoji="0" sz="2400" b="0" i="0" u="none" strike="noStrike" kern="0" cap="none" spc="0" normalizeH="0" baseline="0" noProof="0">
              <a:ln>
                <a:noFill/>
              </a:ln>
              <a:solidFill>
                <a:srgbClr val="000000"/>
              </a:solidFill>
              <a:effectLst/>
              <a:uLnTx/>
              <a:uFillTx/>
              <a:latin typeface="Comic Sans MS"/>
              <a:sym typeface="Comic Sans MS"/>
            </a:endParaRPr>
          </a:p>
        </p:txBody>
      </p:sp>
      <p:graphicFrame>
        <p:nvGraphicFramePr>
          <p:cNvPr id="4519" name="Table 2"/>
          <p:cNvGraphicFramePr/>
          <p:nvPr/>
        </p:nvGraphicFramePr>
        <p:xfrm>
          <a:off x="1" y="4941168"/>
          <a:ext cx="9052050" cy="570549"/>
        </p:xfrm>
        <a:graphic>
          <a:graphicData uri="http://schemas.openxmlformats.org/drawingml/2006/table">
            <a:tbl>
              <a:tblPr/>
              <a:tblGrid>
                <a:gridCol w="2244939">
                  <a:extLst>
                    <a:ext uri="{9D8B030D-6E8A-4147-A177-3AD203B41FA5}">
                      <a16:colId xmlns:a16="http://schemas.microsoft.com/office/drawing/2014/main" val="20000"/>
                    </a:ext>
                  </a:extLst>
                </a:gridCol>
                <a:gridCol w="2281085">
                  <a:extLst>
                    <a:ext uri="{9D8B030D-6E8A-4147-A177-3AD203B41FA5}">
                      <a16:colId xmlns:a16="http://schemas.microsoft.com/office/drawing/2014/main" val="20001"/>
                    </a:ext>
                  </a:extLst>
                </a:gridCol>
                <a:gridCol w="2281085">
                  <a:extLst>
                    <a:ext uri="{9D8B030D-6E8A-4147-A177-3AD203B41FA5}">
                      <a16:colId xmlns:a16="http://schemas.microsoft.com/office/drawing/2014/main" val="20002"/>
                    </a:ext>
                  </a:extLst>
                </a:gridCol>
                <a:gridCol w="2244941">
                  <a:extLst>
                    <a:ext uri="{9D8B030D-6E8A-4147-A177-3AD203B41FA5}">
                      <a16:colId xmlns:a16="http://schemas.microsoft.com/office/drawing/2014/main" val="20003"/>
                    </a:ext>
                  </a:extLst>
                </a:gridCol>
              </a:tblGrid>
              <a:tr h="570549">
                <a:tc>
                  <a:txBody>
                    <a:bodyPr/>
                    <a:lstStyle/>
                    <a:p>
                      <a:pPr algn="ctr" defTabSz="457200">
                        <a:defRPr sz="1800">
                          <a:solidFill>
                            <a:srgbClr val="000000"/>
                          </a:solidFill>
                        </a:defRPr>
                      </a:pPr>
                      <a:r>
                        <a:rPr sz="2400" b="1">
                          <a:solidFill>
                            <a:srgbClr val="FFFFFF"/>
                          </a:solidFill>
                          <a:effectLst>
                            <a:outerShdw blurRad="38100" dist="38100" dir="2700000" rotWithShape="0">
                              <a:srgbClr val="000000">
                                <a:alpha val="43137"/>
                              </a:srgbClr>
                            </a:outerShdw>
                          </a:effectLst>
                          <a:sym typeface="Arial"/>
                        </a:rPr>
                        <a:t>١: ١- ١٣</a:t>
                      </a:r>
                    </a:p>
                  </a:txBody>
                  <a:tcPr marL="45724" marR="45724" marT="45724" marB="45724" anchor="ctr" horzOverflow="overflow">
                    <a:lnL w="12700">
                      <a:miter lim="400000"/>
                    </a:lnL>
                    <a:lnR w="12700">
                      <a:miter lim="400000"/>
                    </a:lnR>
                    <a:lnT w="12700">
                      <a:miter lim="400000"/>
                    </a:lnT>
                    <a:lnB w="12700">
                      <a:miter lim="400000"/>
                    </a:lnB>
                    <a:noFill/>
                  </a:tcPr>
                </a:tc>
                <a:tc>
                  <a:txBody>
                    <a:bodyPr/>
                    <a:lstStyle/>
                    <a:p>
                      <a:pPr algn="ctr" defTabSz="457200">
                        <a:defRPr sz="1800">
                          <a:solidFill>
                            <a:srgbClr val="000000"/>
                          </a:solidFill>
                        </a:defRPr>
                      </a:pPr>
                      <a:r>
                        <a:rPr sz="2400" b="1">
                          <a:solidFill>
                            <a:srgbClr val="FFFFFF"/>
                          </a:solidFill>
                          <a:effectLst>
                            <a:outerShdw blurRad="38100" dist="38100" dir="2700000" rotWithShape="0">
                              <a:srgbClr val="000000">
                                <a:alpha val="43137"/>
                              </a:srgbClr>
                            </a:outerShdw>
                          </a:effectLst>
                          <a:sym typeface="Arial"/>
                        </a:rPr>
                        <a:t>١: ١٤ - ١٠ : ٥٢</a:t>
                      </a:r>
                    </a:p>
                  </a:txBody>
                  <a:tcPr marL="45724" marR="45724" marT="45724" marB="45724" anchor="ctr" horzOverflow="overflow">
                    <a:lnL w="12700">
                      <a:miter lim="400000"/>
                    </a:lnL>
                    <a:lnR w="12700">
                      <a:miter lim="400000"/>
                    </a:lnR>
                    <a:lnT w="12700">
                      <a:miter lim="400000"/>
                    </a:lnT>
                    <a:lnB w="12700">
                      <a:miter lim="400000"/>
                    </a:lnB>
                    <a:noFill/>
                  </a:tcPr>
                </a:tc>
                <a:tc>
                  <a:txBody>
                    <a:bodyPr/>
                    <a:lstStyle/>
                    <a:p>
                      <a:pPr algn="ctr" defTabSz="457200">
                        <a:defRPr sz="1800">
                          <a:solidFill>
                            <a:srgbClr val="000000"/>
                          </a:solidFill>
                        </a:defRPr>
                      </a:pPr>
                      <a:r>
                        <a:rPr sz="2400" b="1">
                          <a:solidFill>
                            <a:srgbClr val="FFFFFF"/>
                          </a:solidFill>
                          <a:effectLst>
                            <a:outerShdw blurRad="38100" dist="38100" dir="2700000" rotWithShape="0">
                              <a:srgbClr val="000000">
                                <a:alpha val="43137"/>
                              </a:srgbClr>
                            </a:outerShdw>
                          </a:effectLst>
                          <a:sym typeface="Arial"/>
                        </a:rPr>
                        <a:t>١١- ١٥</a:t>
                      </a:r>
                    </a:p>
                  </a:txBody>
                  <a:tcPr marL="45724" marR="45724" marT="45724" marB="45724" anchor="ctr" horzOverflow="overflow">
                    <a:lnL w="12700">
                      <a:miter lim="400000"/>
                    </a:lnL>
                    <a:lnR w="12700">
                      <a:miter lim="400000"/>
                    </a:lnR>
                    <a:lnT w="12700">
                      <a:miter lim="400000"/>
                    </a:lnT>
                    <a:lnB w="12700">
                      <a:miter lim="400000"/>
                    </a:lnB>
                    <a:noFill/>
                  </a:tcPr>
                </a:tc>
                <a:tc>
                  <a:txBody>
                    <a:bodyPr/>
                    <a:lstStyle/>
                    <a:p>
                      <a:pPr algn="ctr" defTabSz="457200">
                        <a:defRPr sz="1800">
                          <a:solidFill>
                            <a:srgbClr val="000000"/>
                          </a:solidFill>
                        </a:defRPr>
                      </a:pPr>
                      <a:r>
                        <a:rPr lang="ar-JO" sz="2400" b="1">
                          <a:solidFill>
                            <a:srgbClr val="FFFFFF"/>
                          </a:solidFill>
                          <a:effectLst>
                            <a:outerShdw blurRad="38100" dist="38100" dir="2700000" rotWithShape="0">
                              <a:srgbClr val="000000">
                                <a:alpha val="43137"/>
                              </a:srgbClr>
                            </a:outerShdw>
                          </a:effectLst>
                          <a:sym typeface="Arial"/>
                        </a:rPr>
                        <a:t>١٦</a:t>
                      </a:r>
                      <a:endParaRPr sz="2400" b="1">
                        <a:solidFill>
                          <a:srgbClr val="FFFFFF"/>
                        </a:solidFill>
                        <a:effectLst>
                          <a:outerShdw blurRad="38100" dist="38100" dir="2700000" rotWithShape="0">
                            <a:srgbClr val="000000">
                              <a:alpha val="43137"/>
                            </a:srgbClr>
                          </a:outerShdw>
                        </a:effectLst>
                        <a:sym typeface="Arial"/>
                      </a:endParaRPr>
                    </a:p>
                  </a:txBody>
                  <a:tcPr marL="45724" marR="45724" marT="45724" marB="45724" anchor="ctr" horzOverflow="overflow">
                    <a:lnL w="12700">
                      <a:miter lim="400000"/>
                    </a:lnL>
                    <a:lnR w="12700">
                      <a:miter lim="400000"/>
                    </a:lnR>
                    <a:lnT w="12700">
                      <a:miter lim="400000"/>
                    </a:lnT>
                    <a:lnB w="12700">
                      <a:miter lim="400000"/>
                    </a:lnB>
                    <a:noFill/>
                  </a:tcPr>
                </a:tc>
                <a:extLst>
                  <a:ext uri="{0D108BD9-81ED-4DB2-BD59-A6C34878D82A}">
                    <a16:rowId xmlns:a16="http://schemas.microsoft.com/office/drawing/2014/main" val="10000"/>
                  </a:ext>
                </a:extLst>
              </a:tr>
            </a:tbl>
          </a:graphicData>
        </a:graphic>
      </p:graphicFrame>
      <p:sp>
        <p:nvSpPr>
          <p:cNvPr id="4520" name="Rectangle 2"/>
          <p:cNvSpPr txBox="1"/>
          <p:nvPr/>
        </p:nvSpPr>
        <p:spPr>
          <a:xfrm>
            <a:off x="1324919" y="5951409"/>
            <a:ext cx="7420583" cy="84696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nchor="ctr">
            <a:spAutoFit/>
          </a:bodyPr>
          <a:lstStyle>
            <a:lvl1pPr algn="r" defTabSz="457200" rtl="1">
              <a:defRPr sz="4800">
                <a:solidFill>
                  <a:srgbClr val="FFFFFF"/>
                </a:solidFill>
                <a:latin typeface="ＭＳ Ｐゴシック"/>
                <a:ea typeface="ＭＳ Ｐゴシック"/>
                <a:cs typeface="ＭＳ Ｐゴシック"/>
                <a:sym typeface="ＭＳ Ｐゴシック"/>
              </a:defRPr>
            </a:lvl1pPr>
          </a:lstStyle>
          <a:p>
            <a:pPr marL="0" marR="0" lvl="0" indent="0" algn="r" defTabSz="457200" rtl="1" eaLnBrk="1" fontAlgn="auto" latinLnBrk="0" hangingPunct="0">
              <a:lnSpc>
                <a:spcPct val="100000"/>
              </a:lnSpc>
              <a:spcBef>
                <a:spcPts val="0"/>
              </a:spcBef>
              <a:spcAft>
                <a:spcPts val="0"/>
              </a:spcAft>
              <a:buClrTx/>
              <a:buSzTx/>
              <a:buFontTx/>
              <a:buNone/>
              <a:tabLst/>
              <a:defRPr b="1">
                <a:latin typeface="+mj-lt"/>
                <a:ea typeface="+mj-ea"/>
                <a:cs typeface="+mj-cs"/>
                <a:sym typeface="Arial"/>
              </a:defRPr>
            </a:pPr>
            <a:r>
              <a:rPr kumimoji="0" sz="4800" b="0" i="0" u="none" strike="noStrike" kern="0" cap="none" spc="0" normalizeH="0" baseline="0" noProof="0">
                <a:ln>
                  <a:noFill/>
                </a:ln>
                <a:solidFill>
                  <a:srgbClr val="FFFFFF"/>
                </a:solidFill>
                <a:effectLst/>
                <a:uLnTx/>
                <a:uFillTx/>
                <a:latin typeface="ＭＳ Ｐゴシック"/>
                <a:ea typeface="ＭＳ Ｐゴシック"/>
                <a:cs typeface="ＭＳ Ｐゴシック"/>
                <a:sym typeface="ＭＳ Ｐゴシック"/>
              </a:rPr>
              <a:t>مرقس</a:t>
            </a:r>
          </a:p>
        </p:txBody>
      </p:sp>
    </p:spTree>
  </p:cSld>
  <p:clrMapOvr>
    <a:overrideClrMapping bg1="lt1" tx1="dk1" bg2="lt2" tx2="dk2" accent1="accent1" accent2="accent2" accent3="accent3" accent4="accent4" accent5="accent5" accent6="accent6" hlink="hlink" folHlink="folHlink"/>
  </p:clrMapOvr>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2" presetClass="entr" presetSubtype="8" fill="hold" grpId="0" nodeType="clickEffect">
                                  <p:stCondLst>
                                    <p:cond delay="0"/>
                                  </p:stCondLst>
                                  <p:iterate>
                                    <p:tmAbs val="0"/>
                                  </p:iterate>
                                  <p:childTnLst>
                                    <p:set>
                                      <p:cBhvr>
                                        <p:cTn id="6" fill="hold"/>
                                        <p:tgtEl>
                                          <p:spTgt spid="4513"/>
                                        </p:tgtEl>
                                        <p:attrNameLst>
                                          <p:attrName>style.visibility</p:attrName>
                                        </p:attrNameLst>
                                      </p:cBhvr>
                                      <p:to>
                                        <p:strVal val="visible"/>
                                      </p:to>
                                    </p:set>
                                    <p:animEffect transition="in" filter="wipe(left)">
                                      <p:cBhvr>
                                        <p:cTn id="7" dur="500"/>
                                        <p:tgtEl>
                                          <p:spTgt spid="4513"/>
                                        </p:tgtEl>
                                      </p:cBhvr>
                                    </p:animEffect>
                                  </p:childTnLst>
                                </p:cTn>
                              </p:par>
                            </p:childTnLst>
                          </p:cTn>
                        </p:par>
                        <p:par>
                          <p:cTn id="8" fill="hold">
                            <p:stCondLst>
                              <p:cond delay="500"/>
                            </p:stCondLst>
                            <p:childTnLst>
                              <p:par>
                                <p:cTn id="9" presetID="22" presetClass="entr" presetSubtype="8" fill="hold" grpId="0" nodeType="afterEffect">
                                  <p:stCondLst>
                                    <p:cond delay="0"/>
                                  </p:stCondLst>
                                  <p:iterate>
                                    <p:tmAbs val="0"/>
                                  </p:iterate>
                                  <p:childTnLst>
                                    <p:set>
                                      <p:cBhvr>
                                        <p:cTn id="10" fill="hold"/>
                                        <p:tgtEl>
                                          <p:spTgt spid="4509"/>
                                        </p:tgtEl>
                                        <p:attrNameLst>
                                          <p:attrName>style.visibility</p:attrName>
                                        </p:attrNameLst>
                                      </p:cBhvr>
                                      <p:to>
                                        <p:strVal val="visible"/>
                                      </p:to>
                                    </p:set>
                                    <p:animEffect transition="in" filter="wipe(left)">
                                      <p:cBhvr>
                                        <p:cTn id="11" dur="500"/>
                                        <p:tgtEl>
                                          <p:spTgt spid="4509"/>
                                        </p:tgtEl>
                                      </p:cBhvr>
                                    </p:animEffect>
                                  </p:childTnLst>
                                </p:cTn>
                              </p:par>
                            </p:childTnLst>
                          </p:cTn>
                        </p:par>
                      </p:childTnLst>
                    </p:cTn>
                  </p:par>
                  <p:par>
                    <p:cTn id="12" fill="hold">
                      <p:stCondLst>
                        <p:cond delay="indefinite"/>
                      </p:stCondLst>
                      <p:childTnLst>
                        <p:par>
                          <p:cTn id="13" fill="hold">
                            <p:stCondLst>
                              <p:cond delay="0"/>
                            </p:stCondLst>
                            <p:childTnLst>
                              <p:par>
                                <p:cTn id="14" presetID="22" presetClass="entr" presetSubtype="8" fill="hold" grpId="0" nodeType="clickEffect">
                                  <p:stCondLst>
                                    <p:cond delay="0"/>
                                  </p:stCondLst>
                                  <p:iterate>
                                    <p:tmAbs val="0"/>
                                  </p:iterate>
                                  <p:childTnLst>
                                    <p:set>
                                      <p:cBhvr>
                                        <p:cTn id="15" fill="hold"/>
                                        <p:tgtEl>
                                          <p:spTgt spid="4514"/>
                                        </p:tgtEl>
                                        <p:attrNameLst>
                                          <p:attrName>style.visibility</p:attrName>
                                        </p:attrNameLst>
                                      </p:cBhvr>
                                      <p:to>
                                        <p:strVal val="visible"/>
                                      </p:to>
                                    </p:set>
                                    <p:animEffect transition="in" filter="wipe(left)">
                                      <p:cBhvr>
                                        <p:cTn id="16" dur="500"/>
                                        <p:tgtEl>
                                          <p:spTgt spid="4514"/>
                                        </p:tgtEl>
                                      </p:cBhvr>
                                    </p:animEffect>
                                  </p:childTnLst>
                                </p:cTn>
                              </p:par>
                            </p:childTnLst>
                          </p:cTn>
                        </p:par>
                        <p:par>
                          <p:cTn id="17" fill="hold">
                            <p:stCondLst>
                              <p:cond delay="500"/>
                            </p:stCondLst>
                            <p:childTnLst>
                              <p:par>
                                <p:cTn id="18" presetID="22" presetClass="entr" presetSubtype="8" fill="hold" grpId="0" nodeType="afterEffect">
                                  <p:stCondLst>
                                    <p:cond delay="0"/>
                                  </p:stCondLst>
                                  <p:iterate>
                                    <p:tmAbs val="0"/>
                                  </p:iterate>
                                  <p:childTnLst>
                                    <p:set>
                                      <p:cBhvr>
                                        <p:cTn id="19" fill="hold"/>
                                        <p:tgtEl>
                                          <p:spTgt spid="4512"/>
                                        </p:tgtEl>
                                        <p:attrNameLst>
                                          <p:attrName>style.visibility</p:attrName>
                                        </p:attrNameLst>
                                      </p:cBhvr>
                                      <p:to>
                                        <p:strVal val="visible"/>
                                      </p:to>
                                    </p:set>
                                    <p:animEffect transition="in" filter="wipe(left)">
                                      <p:cBhvr>
                                        <p:cTn id="20" dur="500"/>
                                        <p:tgtEl>
                                          <p:spTgt spid="4512"/>
                                        </p:tgtEl>
                                      </p:cBhvr>
                                    </p:animEffect>
                                  </p:childTnLst>
                                </p:cTn>
                              </p:par>
                            </p:childTnLst>
                          </p:cTn>
                        </p:par>
                      </p:childTnLst>
                    </p:cTn>
                  </p:par>
                  <p:par>
                    <p:cTn id="21" fill="hold">
                      <p:stCondLst>
                        <p:cond delay="indefinite"/>
                      </p:stCondLst>
                      <p:childTnLst>
                        <p:par>
                          <p:cTn id="22" fill="hold">
                            <p:stCondLst>
                              <p:cond delay="0"/>
                            </p:stCondLst>
                            <p:childTnLst>
                              <p:par>
                                <p:cTn id="23" presetID="22" presetClass="entr" presetSubtype="8" fill="hold" grpId="0" nodeType="clickEffect">
                                  <p:stCondLst>
                                    <p:cond delay="0"/>
                                  </p:stCondLst>
                                  <p:iterate>
                                    <p:tmAbs val="0"/>
                                  </p:iterate>
                                  <p:childTnLst>
                                    <p:set>
                                      <p:cBhvr>
                                        <p:cTn id="24" fill="hold"/>
                                        <p:tgtEl>
                                          <p:spTgt spid="4518"/>
                                        </p:tgtEl>
                                        <p:attrNameLst>
                                          <p:attrName>style.visibility</p:attrName>
                                        </p:attrNameLst>
                                      </p:cBhvr>
                                      <p:to>
                                        <p:strVal val="visible"/>
                                      </p:to>
                                    </p:set>
                                    <p:animEffect transition="in" filter="wipe(left)">
                                      <p:cBhvr>
                                        <p:cTn id="25" dur="500"/>
                                        <p:tgtEl>
                                          <p:spTgt spid="4518"/>
                                        </p:tgtEl>
                                      </p:cBhvr>
                                    </p:animEffect>
                                  </p:childTnLst>
                                </p:cTn>
                              </p:par>
                            </p:childTnLst>
                          </p:cTn>
                        </p:par>
                        <p:par>
                          <p:cTn id="26" fill="hold">
                            <p:stCondLst>
                              <p:cond delay="500"/>
                            </p:stCondLst>
                            <p:childTnLst>
                              <p:par>
                                <p:cTn id="27" presetID="22" presetClass="entr" presetSubtype="8" fill="hold" grpId="0" nodeType="afterEffect">
                                  <p:stCondLst>
                                    <p:cond delay="0"/>
                                  </p:stCondLst>
                                  <p:iterate>
                                    <p:tmAbs val="0"/>
                                  </p:iterate>
                                  <p:childTnLst>
                                    <p:set>
                                      <p:cBhvr>
                                        <p:cTn id="28" fill="hold"/>
                                        <p:tgtEl>
                                          <p:spTgt spid="4517"/>
                                        </p:tgtEl>
                                        <p:attrNameLst>
                                          <p:attrName>style.visibility</p:attrName>
                                        </p:attrNameLst>
                                      </p:cBhvr>
                                      <p:to>
                                        <p:strVal val="visible"/>
                                      </p:to>
                                    </p:set>
                                    <p:animEffect transition="in" filter="wipe(left)">
                                      <p:cBhvr>
                                        <p:cTn id="29" dur="500"/>
                                        <p:tgtEl>
                                          <p:spTgt spid="4517"/>
                                        </p:tgtEl>
                                      </p:cBhvr>
                                    </p:animEffect>
                                  </p:childTnLst>
                                </p:cTn>
                              </p:par>
                            </p:childTnLst>
                          </p:cTn>
                        </p:par>
                      </p:childTnLst>
                    </p:cTn>
                  </p:par>
                  <p:par>
                    <p:cTn id="30" fill="hold">
                      <p:stCondLst>
                        <p:cond delay="indefinite"/>
                      </p:stCondLst>
                      <p:childTnLst>
                        <p:par>
                          <p:cTn id="31" fill="hold">
                            <p:stCondLst>
                              <p:cond delay="0"/>
                            </p:stCondLst>
                            <p:childTnLst>
                              <p:par>
                                <p:cTn id="32" presetID="2" presetClass="entr" presetSubtype="4" fill="hold" grpId="0" nodeType="clickEffect">
                                  <p:stCondLst>
                                    <p:cond delay="0"/>
                                  </p:stCondLst>
                                  <p:iterate>
                                    <p:tmAbs val="0"/>
                                  </p:iterate>
                                  <p:childTnLst>
                                    <p:set>
                                      <p:cBhvr>
                                        <p:cTn id="33" fill="hold"/>
                                        <p:tgtEl>
                                          <p:spTgt spid="4520"/>
                                        </p:tgtEl>
                                        <p:attrNameLst>
                                          <p:attrName>style.visibility</p:attrName>
                                        </p:attrNameLst>
                                      </p:cBhvr>
                                      <p:to>
                                        <p:strVal val="visible"/>
                                      </p:to>
                                    </p:set>
                                    <p:anim calcmode="lin" valueType="num">
                                      <p:cBhvr>
                                        <p:cTn id="34" dur="500" fill="hold"/>
                                        <p:tgtEl>
                                          <p:spTgt spid="4520"/>
                                        </p:tgtEl>
                                        <p:attrNameLst>
                                          <p:attrName>ppt_x</p:attrName>
                                        </p:attrNameLst>
                                      </p:cBhvr>
                                      <p:tavLst>
                                        <p:tav tm="0">
                                          <p:val>
                                            <p:strVal val="#ppt_x"/>
                                          </p:val>
                                        </p:tav>
                                        <p:tav tm="100000">
                                          <p:val>
                                            <p:strVal val="#ppt_x"/>
                                          </p:val>
                                        </p:tav>
                                      </p:tavLst>
                                    </p:anim>
                                    <p:anim calcmode="lin" valueType="num">
                                      <p:cBhvr>
                                        <p:cTn id="35" dur="500" fill="hold"/>
                                        <p:tgtEl>
                                          <p:spTgt spid="452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09" grpId="0" animBg="1" advAuto="0"/>
      <p:bldP spid="4512" grpId="0" animBg="1" advAuto="0"/>
      <p:bldP spid="4513" grpId="0" animBg="1" advAuto="0"/>
      <p:bldP spid="4514" grpId="0" animBg="1" advAuto="0"/>
      <p:bldP spid="4517" grpId="0" animBg="1" advAuto="0"/>
      <p:bldP spid="4518" grpId="0" animBg="1" advAuto="0"/>
      <p:bldP spid="4520" grpId="0" animBg="1" advAuto="0"/>
    </p:bldLst>
  </p:timing>
</p:sld>
</file>

<file path=ppt/slides/slide3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B505844A-A5F1-B449-9BA0-C8F46E1375EB}"/>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1" y="-14260"/>
            <a:ext cx="9152163" cy="6107556"/>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49784"/>
            <a:ext cx="9144000" cy="1086599"/>
          </a:xfrm>
          <a:effectLst>
            <a:outerShdw blurRad="63500" dist="35921" dir="2700000" algn="ctr" rotWithShape="0">
              <a:schemeClr val="tx2">
                <a:alpha val="74998"/>
              </a:schemeClr>
            </a:outerShdw>
          </a:effectLst>
        </p:spPr>
        <p:txBody>
          <a:bodyPr anchor="t"/>
          <a:lstStyle/>
          <a:p>
            <a:pPr>
              <a:defRPr/>
            </a:pPr>
            <a:r>
              <a:rPr lang="ar-JO" dirty="0">
                <a:effectLst>
                  <a:glow rad="127000">
                    <a:schemeClr val="tx1"/>
                  </a:glow>
                </a:effectLst>
                <a:ea typeface="ＭＳ Ｐゴシック" charset="0"/>
              </a:rPr>
              <a:t>أ</a:t>
            </a:r>
            <a:r>
              <a:rPr lang="ar-SA" dirty="0">
                <a:effectLst>
                  <a:glow rad="127000">
                    <a:schemeClr val="tx1"/>
                  </a:glow>
                </a:effectLst>
                <a:ea typeface="ＭＳ Ｐゴシック" charset="0"/>
              </a:rPr>
              <a:t>ين تريد المضي قدما</a:t>
            </a:r>
            <a:r>
              <a:rPr lang="ar-JO" dirty="0">
                <a:effectLst>
                  <a:glow rad="127000">
                    <a:schemeClr val="tx1"/>
                  </a:glow>
                </a:effectLst>
                <a:ea typeface="ＭＳ Ｐゴシック" charset="0"/>
              </a:rPr>
              <a:t>ً</a:t>
            </a:r>
            <a:r>
              <a:rPr lang="ar-SA" dirty="0">
                <a:effectLst>
                  <a:glow rad="127000">
                    <a:schemeClr val="tx1"/>
                  </a:glow>
                </a:effectLst>
                <a:ea typeface="ＭＳ Ｐゴシック" charset="0"/>
              </a:rPr>
              <a:t>؟ </a:t>
            </a:r>
            <a:endParaRPr lang="en-US" dirty="0">
              <a:effectLst>
                <a:glow rad="127000">
                  <a:schemeClr val="tx1"/>
                </a:glow>
              </a:effectLst>
              <a:ea typeface="ＭＳ Ｐゴシック" charset="0"/>
            </a:endParaRPr>
          </a:p>
        </p:txBody>
      </p:sp>
      <p:sp>
        <p:nvSpPr>
          <p:cNvPr id="4" name="Rectangle 2">
            <a:extLst>
              <a:ext uri="{FF2B5EF4-FFF2-40B4-BE49-F238E27FC236}">
                <a16:creationId xmlns:a16="http://schemas.microsoft.com/office/drawing/2014/main" id="{6FD9961E-0E0D-874A-9905-140943C8BE86}"/>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العبرانيين</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03043613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1" presetClass="entr" presetSubtype="1"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heel(1)">
                                      <p:cBhvr>
                                        <p:cTn id="7" dur="2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1574800" y="0"/>
            <a:ext cx="9070975" cy="1143000"/>
          </a:xfrm>
        </p:spPr>
        <p:txBody>
          <a:bodyPr/>
          <a:lstStyle/>
          <a:p>
            <a:pPr algn="r"/>
            <a:r>
              <a:rPr lang="en-US" dirty="0">
                <a:solidFill>
                  <a:schemeClr val="tx1"/>
                </a:solidFill>
              </a:rPr>
              <a:t>Black</a:t>
            </a:r>
          </a:p>
        </p:txBody>
      </p:sp>
    </p:spTree>
    <p:extLst>
      <p:ext uri="{BB962C8B-B14F-4D97-AF65-F5344CB8AC3E}">
        <p14:creationId xmlns:p14="http://schemas.microsoft.com/office/powerpoint/2010/main" val="3027474816"/>
      </p:ext>
    </p:extLst>
  </p:cSld>
  <p:clrMapOvr>
    <a:masterClrMapping/>
  </p:clrMapOvr>
  <p:transition/>
</p:sld>
</file>

<file path=ppt/slides/slide3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16514" name="Picture 2" descr="Image result for faith that works">
            <a:extLst>
              <a:ext uri="{FF2B5EF4-FFF2-40B4-BE49-F238E27FC236}">
                <a16:creationId xmlns:a16="http://schemas.microsoft.com/office/drawing/2014/main" id="{D42630DF-048F-BE4A-BB86-F257524ECAB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956114"/>
            <a:ext cx="9144000" cy="5140325"/>
          </a:xfrm>
          <a:prstGeom prst="rect">
            <a:avLst/>
          </a:prstGeom>
          <a:noFill/>
          <a:extLst>
            <a:ext uri="{909E8E84-426E-40DD-AFC4-6F175D3DCCD1}">
              <a14:hiddenFill xmlns:a14="http://schemas.microsoft.com/office/drawing/2010/main">
                <a:solidFill>
                  <a:srgbClr val="FFFFFF"/>
                </a:solidFill>
              </a14:hiddenFill>
            </a:ext>
          </a:extLst>
        </p:spPr>
      </p:pic>
      <p:sp>
        <p:nvSpPr>
          <p:cNvPr id="185347" name="Rectangle 3"/>
          <p:cNvSpPr>
            <a:spLocks noGrp="1" noChangeArrowheads="1"/>
          </p:cNvSpPr>
          <p:nvPr>
            <p:ph type="ctrTitle"/>
          </p:nvPr>
        </p:nvSpPr>
        <p:spPr>
          <a:xfrm>
            <a:off x="519734" y="3627332"/>
            <a:ext cx="4095345" cy="437744"/>
          </a:xfrm>
          <a:solidFill>
            <a:schemeClr val="bg1"/>
          </a:solidFill>
          <a:effectLst>
            <a:outerShdw blurRad="63500" dist="35921" dir="2700000" algn="ctr" rotWithShape="0">
              <a:srgbClr val="000000">
                <a:alpha val="74998"/>
              </a:srgbClr>
            </a:outerShdw>
          </a:effectLst>
        </p:spPr>
        <p:txBody>
          <a:bodyPr anchor="ctr"/>
          <a:lstStyle/>
          <a:p>
            <a:pPr algn="ctr" eaLnBrk="1" hangingPunct="1">
              <a:defRPr/>
            </a:pPr>
            <a:r>
              <a:rPr lang="ar-JO" sz="2800" b="1">
                <a:solidFill>
                  <a:schemeClr val="tx1"/>
                </a:solidFill>
                <a:latin typeface="Accordance" panose="00000400000000000000" pitchFamily="2" charset="-78"/>
                <a:ea typeface="Accordance" panose="00000400000000000000" pitchFamily="2" charset="-78"/>
                <a:cs typeface="Accordance" panose="00000400000000000000" pitchFamily="2" charset="-78"/>
              </a:rPr>
              <a:t>رسالة يعقوب</a:t>
            </a:r>
            <a:endParaRPr lang="en-US" sz="2800" b="1">
              <a:solidFill>
                <a:schemeClr val="tx1"/>
              </a:solidFill>
              <a:latin typeface="Accordance" panose="00000400000000000000" pitchFamily="2" charset="-78"/>
              <a:ea typeface="Accordance" panose="00000400000000000000" pitchFamily="2" charset="-78"/>
              <a:cs typeface="Accordance" panose="00000400000000000000" pitchFamily="2" charset="-78"/>
            </a:endParaRPr>
          </a:p>
        </p:txBody>
      </p:sp>
      <p:sp>
        <p:nvSpPr>
          <p:cNvPr id="5" name="Rectangle 4"/>
          <p:cNvSpPr>
            <a:spLocks noChangeArrowheads="1"/>
          </p:cNvSpPr>
          <p:nvPr/>
        </p:nvSpPr>
        <p:spPr bwMode="auto">
          <a:xfrm>
            <a:off x="0" y="6096439"/>
            <a:ext cx="9144000" cy="772695"/>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457200" rtl="0" eaLnBrk="1" fontAlgn="auto" latinLnBrk="0" hangingPunct="1">
              <a:lnSpc>
                <a:spcPct val="100000"/>
              </a:lnSpc>
              <a:spcBef>
                <a:spcPct val="20000"/>
              </a:spcBef>
              <a:spcAft>
                <a:spcPts val="0"/>
              </a:spcAft>
              <a:buClr>
                <a:srgbClr val="FFCC00"/>
              </a:buClr>
              <a:buSzPct val="70000"/>
              <a:buFont typeface="Wingdings" charset="0"/>
              <a:buNone/>
              <a:tabLst/>
              <a:defRPr/>
            </a:pP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Accordance" panose="00000400000000000000" pitchFamily="2" charset="-78"/>
                <a:cs typeface="Arial" panose="020B0604020202020204" pitchFamily="34" charset="0"/>
              </a:rPr>
              <a:t>د. ريك غريفيث • مركز الدراسات اللاهوتية الأردني</a:t>
            </a:r>
          </a:p>
          <a:p>
            <a:pPr marL="0" marR="0" lvl="0" indent="0" algn="ctr" defTabSz="457200" rtl="0" eaLnBrk="1" fontAlgn="auto" latinLnBrk="0" hangingPunct="1">
              <a:lnSpc>
                <a:spcPct val="100000"/>
              </a:lnSpc>
              <a:spcBef>
                <a:spcPct val="20000"/>
              </a:spcBef>
              <a:spcAft>
                <a:spcPts val="0"/>
              </a:spcAft>
              <a:buClr>
                <a:srgbClr val="FFCC00"/>
              </a:buClr>
              <a:buSzPct val="70000"/>
              <a:buFont typeface="Wingdings" charset="0"/>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Accordance" panose="00000400000000000000" pitchFamily="2" charset="-78"/>
                <a:cs typeface="Arial" panose="020B0604020202020204" pitchFamily="34" charset="0"/>
              </a:rPr>
              <a:t>BibleStudyDownloads.org</a:t>
            </a:r>
          </a:p>
        </p:txBody>
      </p:sp>
      <p:sp>
        <p:nvSpPr>
          <p:cNvPr id="6" name="Rectangle 3">
            <a:extLst>
              <a:ext uri="{FF2B5EF4-FFF2-40B4-BE49-F238E27FC236}">
                <a16:creationId xmlns:a16="http://schemas.microsoft.com/office/drawing/2014/main" id="{730E9D35-C068-D44D-B273-6F005D2F6557}"/>
              </a:ext>
            </a:extLst>
          </p:cNvPr>
          <p:cNvSpPr txBox="1">
            <a:spLocks noChangeArrowheads="1"/>
          </p:cNvSpPr>
          <p:nvPr/>
        </p:nvSpPr>
        <p:spPr bwMode="auto">
          <a:xfrm>
            <a:off x="224431" y="1119404"/>
            <a:ext cx="4620640" cy="2320382"/>
          </a:xfrm>
          <a:prstGeom prst="rect">
            <a:avLst/>
          </a:prstGeom>
          <a:solidFill>
            <a:schemeClr val="accent5">
              <a:lumMod val="50000"/>
            </a:schemeClr>
          </a:solidFill>
          <a:ln>
            <a:noFill/>
          </a:ln>
          <a:effectLst>
            <a:outerShdw blurRad="63500" dist="266700"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2075" tIns="46038" rIns="92075" bIns="46038" numCol="1" anchor="ctr" anchorCtr="0" compatLnSpc="1">
            <a:prstTxWarp prst="textNoShape">
              <a:avLst/>
            </a:prstTxWarp>
          </a:bodyPr>
          <a:lstStyle>
            <a:lvl1pPr algn="r" rtl="0" eaLnBrk="0" fontAlgn="base" hangingPunct="0">
              <a:spcBef>
                <a:spcPct val="0"/>
              </a:spcBef>
              <a:spcAft>
                <a:spcPct val="0"/>
              </a:spcAft>
              <a:defRPr sz="4400" i="1">
                <a:solidFill>
                  <a:schemeClr val="tx2"/>
                </a:solidFill>
                <a:latin typeface="+mj-lt"/>
                <a:ea typeface="ＭＳ Ｐゴシック" charset="0"/>
                <a:cs typeface="Geneva" charset="0"/>
              </a:defRPr>
            </a:lvl1pPr>
            <a:lvl2pPr algn="r" rtl="0" eaLnBrk="0" fontAlgn="base" hangingPunct="0">
              <a:spcBef>
                <a:spcPct val="0"/>
              </a:spcBef>
              <a:spcAft>
                <a:spcPct val="0"/>
              </a:spcAft>
              <a:defRPr sz="4400" i="1">
                <a:solidFill>
                  <a:schemeClr val="tx2"/>
                </a:solidFill>
                <a:latin typeface="Times New Roman" charset="0"/>
                <a:ea typeface="ＭＳ Ｐゴシック" charset="0"/>
                <a:cs typeface="Geneva" charset="0"/>
              </a:defRPr>
            </a:lvl2pPr>
            <a:lvl3pPr algn="r" rtl="0" eaLnBrk="0" fontAlgn="base" hangingPunct="0">
              <a:spcBef>
                <a:spcPct val="0"/>
              </a:spcBef>
              <a:spcAft>
                <a:spcPct val="0"/>
              </a:spcAft>
              <a:defRPr sz="4400" i="1">
                <a:solidFill>
                  <a:schemeClr val="tx2"/>
                </a:solidFill>
                <a:latin typeface="Times New Roman" charset="0"/>
                <a:ea typeface="ＭＳ Ｐゴシック" charset="0"/>
                <a:cs typeface="Geneva" charset="0"/>
              </a:defRPr>
            </a:lvl3pPr>
            <a:lvl4pPr algn="r" rtl="0" eaLnBrk="0" fontAlgn="base" hangingPunct="0">
              <a:spcBef>
                <a:spcPct val="0"/>
              </a:spcBef>
              <a:spcAft>
                <a:spcPct val="0"/>
              </a:spcAft>
              <a:defRPr sz="4400" i="1">
                <a:solidFill>
                  <a:schemeClr val="tx2"/>
                </a:solidFill>
                <a:latin typeface="Times New Roman" charset="0"/>
                <a:ea typeface="ＭＳ Ｐゴシック" charset="0"/>
                <a:cs typeface="Geneva" charset="0"/>
              </a:defRPr>
            </a:lvl4pPr>
            <a:lvl5pPr algn="r" rtl="0" eaLnBrk="0" fontAlgn="base" hangingPunct="0">
              <a:spcBef>
                <a:spcPct val="0"/>
              </a:spcBef>
              <a:spcAft>
                <a:spcPct val="0"/>
              </a:spcAft>
              <a:defRPr sz="4400" i="1">
                <a:solidFill>
                  <a:schemeClr val="tx2"/>
                </a:solidFill>
                <a:latin typeface="Times New Roman" charset="0"/>
                <a:ea typeface="ＭＳ Ｐゴシック" charset="0"/>
                <a:cs typeface="Geneva" charset="0"/>
              </a:defRPr>
            </a:lvl5pPr>
            <a:lvl6pPr marL="457200" algn="r" rtl="0" fontAlgn="base">
              <a:spcBef>
                <a:spcPct val="0"/>
              </a:spcBef>
              <a:spcAft>
                <a:spcPct val="0"/>
              </a:spcAft>
              <a:defRPr sz="4400" i="1">
                <a:solidFill>
                  <a:schemeClr val="tx2"/>
                </a:solidFill>
                <a:latin typeface="Times New Roman" charset="0"/>
              </a:defRPr>
            </a:lvl6pPr>
            <a:lvl7pPr marL="914400" algn="r" rtl="0" fontAlgn="base">
              <a:spcBef>
                <a:spcPct val="0"/>
              </a:spcBef>
              <a:spcAft>
                <a:spcPct val="0"/>
              </a:spcAft>
              <a:defRPr sz="4400" i="1">
                <a:solidFill>
                  <a:schemeClr val="tx2"/>
                </a:solidFill>
                <a:latin typeface="Times New Roman" charset="0"/>
              </a:defRPr>
            </a:lvl7pPr>
            <a:lvl8pPr marL="1371600" algn="r" rtl="0" fontAlgn="base">
              <a:spcBef>
                <a:spcPct val="0"/>
              </a:spcBef>
              <a:spcAft>
                <a:spcPct val="0"/>
              </a:spcAft>
              <a:defRPr sz="4400" i="1">
                <a:solidFill>
                  <a:schemeClr val="tx2"/>
                </a:solidFill>
                <a:latin typeface="Times New Roman" charset="0"/>
              </a:defRPr>
            </a:lvl8pPr>
            <a:lvl9pPr marL="1828800" algn="r" rtl="0" fontAlgn="base">
              <a:spcBef>
                <a:spcPct val="0"/>
              </a:spcBef>
              <a:spcAft>
                <a:spcPct val="0"/>
              </a:spcAft>
              <a:defRPr sz="4400" i="1">
                <a:solidFill>
                  <a:schemeClr val="tx2"/>
                </a:solidFill>
                <a:latin typeface="Times New Roman"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6600" b="1" i="0" u="none" strike="noStrike" kern="0" cap="none" spc="0" normalizeH="0" baseline="0" noProof="0">
                <a:ln>
                  <a:noFill/>
                </a:ln>
                <a:solidFill>
                  <a:srgbClr val="FFFFCC"/>
                </a:solidFill>
                <a:effectLst>
                  <a:glow rad="342900">
                    <a:srgbClr val="000000">
                      <a:alpha val="40000"/>
                    </a:srgbClr>
                  </a:glow>
                </a:effectLst>
                <a:uLnTx/>
                <a:uFillTx/>
                <a:latin typeface="Accordance" panose="00000400000000000000" pitchFamily="2" charset="-78"/>
                <a:ea typeface="Accordance" panose="00000400000000000000" pitchFamily="2" charset="-78"/>
                <a:cs typeface="Accordance" panose="00000400000000000000" pitchFamily="2" charset="-78"/>
              </a:rPr>
              <a:t>الإيمان الذي يعمل</a:t>
            </a:r>
          </a:p>
        </p:txBody>
      </p:sp>
    </p:spTree>
    <p:extLst>
      <p:ext uri="{BB962C8B-B14F-4D97-AF65-F5344CB8AC3E}">
        <p14:creationId xmlns:p14="http://schemas.microsoft.com/office/powerpoint/2010/main" val="7851275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185347"/>
                                        </p:tgtEl>
                                        <p:attrNameLst>
                                          <p:attrName>style.visibility</p:attrName>
                                        </p:attrNameLst>
                                      </p:cBhvr>
                                      <p:to>
                                        <p:strVal val="visible"/>
                                      </p:to>
                                    </p:set>
                                    <p:animEffect transition="in" filter="checkerboard(across)">
                                      <p:cBhvr>
                                        <p:cTn id="7" dur="500"/>
                                        <p:tgtEl>
                                          <p:spTgt spid="18534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85347" grpId="0" animBg="1"/>
    </p:bldLst>
  </p:timing>
</p:sld>
</file>

<file path=ppt/slides/slide38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الكلمة المُفتاحية</a:t>
            </a:r>
            <a:endParaRPr lang="en-US"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5" name="Rectangle 2"/>
          <p:cNvSpPr txBox="1">
            <a:spLocks noChangeArrowheads="1"/>
          </p:cNvSpPr>
          <p:nvPr/>
        </p:nvSpPr>
        <p:spPr bwMode="auto">
          <a:xfrm>
            <a:off x="0" y="2559088"/>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7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الأعمال</a:t>
            </a:r>
            <a:endParaRPr kumimoji="0" lang="en-US" sz="7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يعقوب</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7" name="Text Box 24"/>
          <p:cNvSpPr txBox="1">
            <a:spLocks noChangeArrowheads="1"/>
          </p:cNvSpPr>
          <p:nvPr/>
        </p:nvSpPr>
        <p:spPr bwMode="auto">
          <a:xfrm>
            <a:off x="8372262" y="65344"/>
            <a:ext cx="679994"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2400" b="1" i="0" u="none" strike="noStrike" kern="1200" cap="none" spc="0" normalizeH="0" baseline="0" noProof="0">
                <a:ln>
                  <a:noFill/>
                </a:ln>
                <a:solidFill>
                  <a:prstClr val="white"/>
                </a:solidFill>
                <a:effectLst>
                  <a:outerShdw blurRad="50800" dist="38100" dir="2700000" algn="tl" rotWithShape="0">
                    <a:srgbClr val="000000">
                      <a:alpha val="96000"/>
                    </a:srgbClr>
                  </a:outerShdw>
                </a:effectLst>
                <a:uLnTx/>
                <a:uFillTx/>
                <a:latin typeface="Accordance" panose="00000400000000000000" pitchFamily="2" charset="-78"/>
                <a:ea typeface="Accordance" panose="00000400000000000000" pitchFamily="2" charset="-78"/>
                <a:cs typeface="Accordance" panose="00000400000000000000" pitchFamily="2" charset="-78"/>
              </a:rPr>
              <a:t>٢٦٧</a:t>
            </a:r>
          </a:p>
        </p:txBody>
      </p:sp>
    </p:spTree>
    <p:extLst>
      <p:ext uri="{BB962C8B-B14F-4D97-AF65-F5344CB8AC3E}">
        <p14:creationId xmlns:p14="http://schemas.microsoft.com/office/powerpoint/2010/main" val="166398096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8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JO" sz="48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الموضوع الرئيس</a:t>
            </a:r>
            <a:endParaRPr lang="en-US" sz="48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4" name="Rectangle 2"/>
          <p:cNvSpPr txBox="1">
            <a:spLocks noChangeArrowheads="1"/>
          </p:cNvSpPr>
          <p:nvPr/>
        </p:nvSpPr>
        <p:spPr bwMode="auto">
          <a:xfrm>
            <a:off x="14766" y="2003778"/>
            <a:ext cx="9144000" cy="3370303"/>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يتم الإعلان عن الإيمان</a:t>
            </a:r>
            <a:br>
              <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b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 من خلال الأعمال</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٢٣</a:t>
            </a: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يعقوب</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489378223"/>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8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الآية المُفتاحية</a:t>
            </a:r>
            <a:endParaRPr lang="en-US"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5" name="Rectangle 2"/>
          <p:cNvSpPr txBox="1">
            <a:spLocks noChangeArrowheads="1"/>
          </p:cNvSpPr>
          <p:nvPr/>
        </p:nvSpPr>
        <p:spPr bwMode="auto">
          <a:xfrm>
            <a:off x="0" y="1602008"/>
            <a:ext cx="9144000" cy="315086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JO" sz="3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ولكن كونوا عامِلينَ بالكلِمَةِ، لا سامِعينَ فقط خادِعينَ نُفوسكُمْ (١: ٢٢) .</a:t>
            </a:r>
          </a:p>
        </p:txBody>
      </p:sp>
      <p:sp>
        <p:nvSpPr>
          <p:cNvPr id="7" name="Text Box 24"/>
          <p:cNvSpPr txBox="1">
            <a:spLocks noChangeArrowheads="1"/>
          </p:cNvSpPr>
          <p:nvPr/>
        </p:nvSpPr>
        <p:spPr bwMode="auto">
          <a:xfrm>
            <a:off x="8472410" y="65344"/>
            <a:ext cx="679994"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zh-CN" sz="2400" b="1" i="0" u="none" strike="noStrike" kern="1200" cap="none" spc="0" normalizeH="0" baseline="0" noProof="0">
                <a:ln>
                  <a:noFill/>
                </a:ln>
                <a:solidFill>
                  <a:prstClr val="white"/>
                </a:solidFill>
                <a:effectLst>
                  <a:outerShdw blurRad="50800" dist="38100" dir="2700000" algn="tl" rotWithShape="0">
                    <a:srgbClr val="000000">
                      <a:alpha val="96000"/>
                    </a:srgbClr>
                  </a:outerShdw>
                </a:effectLst>
                <a:uLnTx/>
                <a:uFillTx/>
                <a:latin typeface="Accordance" panose="00000400000000000000" pitchFamily="2" charset="-78"/>
                <a:ea typeface="Accordance" panose="00000400000000000000" pitchFamily="2" charset="-78"/>
                <a:cs typeface="Accordance" panose="00000400000000000000" pitchFamily="2" charset="-78"/>
              </a:rPr>
              <a:t>٢٥٤</a:t>
            </a:r>
          </a:p>
        </p:txBody>
      </p:sp>
      <p:sp>
        <p:nvSpPr>
          <p:cNvPr id="8" name="Rectangle 2">
            <a:extLst>
              <a:ext uri="{FF2B5EF4-FFF2-40B4-BE49-F238E27FC236}">
                <a16:creationId xmlns:a16="http://schemas.microsoft.com/office/drawing/2014/main" id="{42B6DCA8-65B0-1648-B8CB-04CE3DB980F4}"/>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يعقوب</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143541291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386.xml><?xml version="1.0" encoding="utf-8"?>
<p:sld xmlns:a="http://schemas.openxmlformats.org/drawingml/2006/main" xmlns:r="http://schemas.openxmlformats.org/officeDocument/2006/relationships" xmlns:p="http://schemas.openxmlformats.org/presentationml/2006/main">
  <p:cSld>
    <p:bg>
      <p:bgPr>
        <a:gradFill rotWithShape="0">
          <a:gsLst>
            <a:gs pos="0">
              <a:schemeClr val="accent2"/>
            </a:gs>
            <a:gs pos="100000">
              <a:srgbClr val="000000"/>
            </a:gs>
          </a:gsLst>
          <a:lin ang="2700000" scaled="1"/>
        </a:gradFill>
        <a:effectLst/>
      </p:bgPr>
    </p:bg>
    <p:spTree>
      <p:nvGrpSpPr>
        <p:cNvPr id="1" name=""/>
        <p:cNvGrpSpPr/>
        <p:nvPr/>
      </p:nvGrpSpPr>
      <p:grpSpPr>
        <a:xfrm>
          <a:off x="0" y="0"/>
          <a:ext cx="0" cy="0"/>
          <a:chOff x="0" y="0"/>
          <a:chExt cx="0" cy="0"/>
        </a:xfrm>
      </p:grpSpPr>
      <p:sp>
        <p:nvSpPr>
          <p:cNvPr id="271362" name="Rectangle 2"/>
          <p:cNvSpPr>
            <a:spLocks noGrp="1" noChangeArrowheads="1"/>
          </p:cNvSpPr>
          <p:nvPr>
            <p:ph type="ctrTitle"/>
          </p:nvPr>
        </p:nvSpPr>
        <p:spPr>
          <a:xfrm>
            <a:off x="0" y="0"/>
            <a:ext cx="9144000" cy="765175"/>
          </a:xfrm>
          <a:solidFill>
            <a:schemeClr val="accent6">
              <a:lumMod val="50000"/>
            </a:schemeClr>
          </a:solidFill>
        </p:spPr>
        <p:txBody>
          <a:bodyPr anchor="ctr"/>
          <a:lstStyle/>
          <a:p>
            <a:pPr eaLnBrk="1" hangingPunct="1">
              <a:defRPr/>
            </a:pPr>
            <a:r>
              <a:rPr lang="ar-JO" sz="3600" b="1">
                <a:latin typeface="Accordance" panose="00000400000000000000" pitchFamily="2" charset="-78"/>
                <a:ea typeface="Accordance" panose="00000400000000000000" pitchFamily="2" charset="-78"/>
                <a:cs typeface="Accordance" panose="00000400000000000000" pitchFamily="2" charset="-78"/>
              </a:rPr>
              <a:t>البيان الموجز</a:t>
            </a:r>
            <a:endParaRPr lang="en-US" sz="3600" b="1">
              <a:latin typeface="Accordance" panose="00000400000000000000" pitchFamily="2" charset="-78"/>
              <a:ea typeface="Accordance" panose="00000400000000000000" pitchFamily="2" charset="-78"/>
              <a:cs typeface="Accordance" panose="00000400000000000000" pitchFamily="2" charset="-78"/>
            </a:endParaRPr>
          </a:p>
        </p:txBody>
      </p:sp>
      <p:sp>
        <p:nvSpPr>
          <p:cNvPr id="271365" name="Text Box 5"/>
          <p:cNvSpPr txBox="1">
            <a:spLocks noChangeArrowheads="1"/>
          </p:cNvSpPr>
          <p:nvPr/>
        </p:nvSpPr>
        <p:spPr bwMode="auto">
          <a:xfrm>
            <a:off x="8388350" y="87313"/>
            <a:ext cx="679994" cy="461665"/>
          </a:xfrm>
          <a:prstGeom prst="rect">
            <a:avLst/>
          </a:prstGeom>
          <a:noFill/>
          <a:ln w="9525">
            <a:noFill/>
            <a:miter lim="800000"/>
            <a:headEnd/>
            <a:tailEnd/>
          </a:ln>
          <a:effectLst>
            <a:outerShdw blurRad="63500" dist="35921" dir="2700000" algn="ctr" rotWithShape="0">
              <a:srgbClr val="000000">
                <a:alpha val="74998"/>
              </a:srgbClr>
            </a:outerShdw>
          </a:effec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٢٦٧</a:t>
            </a:r>
          </a:p>
        </p:txBody>
      </p:sp>
      <p:sp>
        <p:nvSpPr>
          <p:cNvPr id="2" name="Rectangle 1"/>
          <p:cNvSpPr/>
          <p:nvPr/>
        </p:nvSpPr>
        <p:spPr>
          <a:xfrm>
            <a:off x="217217" y="2017067"/>
            <a:ext cx="8738807" cy="2554545"/>
          </a:xfrm>
          <a:prstGeom prst="rect">
            <a:avLst/>
          </a:prstGeom>
        </p:spPr>
        <p:txBody>
          <a:bodyPr wrap="square">
            <a:spAutoFit/>
          </a:body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sz="4000" b="1" i="0" u="none" strike="noStrike" kern="1200" cap="none" spc="0" normalizeH="0" baseline="0" noProof="0">
                <a:ln>
                  <a:noFill/>
                </a:ln>
                <a:solidFill>
                  <a:srgbClr val="FFFFFF"/>
                </a:solidFill>
                <a:effectLst>
                  <a:glow rad="2286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يجب على المؤمنين اليهود الأوائل في العالم الروماني </a:t>
            </a:r>
            <a:r>
              <a:rPr kumimoji="0" lang="ar-JO" sz="4000" b="1" i="0" u="none" strike="noStrike" kern="1200" cap="none" spc="0" normalizeH="0" baseline="0" noProof="0">
                <a:ln>
                  <a:noFill/>
                </a:ln>
                <a:solidFill>
                  <a:srgbClr val="FFFF00"/>
                </a:solidFill>
                <a:effectLst>
                  <a:glow rad="2286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إظهار إيمانهم من خلال الأعمال </a:t>
            </a:r>
            <a:r>
              <a:rPr kumimoji="0" lang="ar-JO" sz="4000" b="1" i="0" u="none" strike="noStrike" kern="1200" cap="none" spc="0" normalizeH="0" baseline="0" noProof="0">
                <a:ln>
                  <a:noFill/>
                </a:ln>
                <a:solidFill>
                  <a:srgbClr val="FFFFFF"/>
                </a:solidFill>
                <a:effectLst>
                  <a:glow rad="2286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لإستبدال نفاقهم بالأعمال الصالحة في النضج والقداسة.</a:t>
            </a:r>
            <a:endParaRPr kumimoji="0" lang="en-US" sz="4000" b="0" i="0" u="none" strike="noStrike" kern="1200" cap="none" spc="0" normalizeH="0" baseline="0" noProof="0">
              <a:ln>
                <a:noFill/>
              </a:ln>
              <a:solidFill>
                <a:srgbClr val="FFFFFF"/>
              </a:solidFill>
              <a:effectLst>
                <a:glow rad="2286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6" name="Rectangle 2">
            <a:extLst>
              <a:ext uri="{FF2B5EF4-FFF2-40B4-BE49-F238E27FC236}">
                <a16:creationId xmlns:a16="http://schemas.microsoft.com/office/drawing/2014/main" id="{0D06DF0A-7AAC-264E-AB52-C8C74B920246}"/>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يعقوب</a:t>
            </a:r>
            <a:endParaRPr kumimoji="0" lang="en-US"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37016027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87.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JO"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بيان الملكوت</a:t>
            </a:r>
            <a:endParaRPr lang="en-US"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6" name="Rectangle 2"/>
          <p:cNvSpPr txBox="1">
            <a:spLocks noChangeArrowheads="1"/>
          </p:cNvSpPr>
          <p:nvPr/>
        </p:nvSpPr>
        <p:spPr bwMode="auto">
          <a:xfrm>
            <a:off x="0" y="1602008"/>
            <a:ext cx="9144000" cy="374287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القرّاء كانوا مؤمنين لأنهم يعتبرون "إخوة" (١: ٢، ١٦، ١٩؛ ٢: ١، ٥، ١٤؛ ٣: ١، ١٠، ١٢؛ ٤: ١١؛ ٥: ٧، ٩، ١٠، ١٢، ١٩). كانت حاجتهم الأساسية هي إظهار حكم ملكوت المسيح في سلوكهم.</a:t>
            </a:r>
            <a:endParaRPr kumimoji="0" lang="en-US" sz="4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7"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٢٧أ</a:t>
            </a:r>
            <a:endParaRPr kumimoji="0" lang="en-US"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9" name="Rectangle 2">
            <a:extLst>
              <a:ext uri="{FF2B5EF4-FFF2-40B4-BE49-F238E27FC236}">
                <a16:creationId xmlns:a16="http://schemas.microsoft.com/office/drawing/2014/main" id="{6F9A9A8D-9656-0142-91DF-902CDC44887F}"/>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يعقوب</a:t>
            </a:r>
            <a:endParaRPr kumimoji="0" lang="en-US"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397830757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388.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9" name="Picture 8"/>
          <p:cNvPicPr>
            <a:picLocks noChangeAspect="1"/>
          </p:cNvPicPr>
          <p:nvPr/>
        </p:nvPicPr>
        <p:blipFill>
          <a:blip r:embed="rId4">
            <a:extLst>
              <a:ext uri="{BEBA8EAE-BF5A-486C-A8C5-ECC9F3942E4B}">
                <a14:imgProps xmlns:a14="http://schemas.microsoft.com/office/drawing/2010/main">
                  <a14:imgLayer r:embed="rId5">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JO"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العهد</a:t>
            </a:r>
            <a:endParaRPr lang="en-US"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4" name="Rectangle 2"/>
          <p:cNvSpPr txBox="1">
            <a:spLocks noChangeArrowheads="1"/>
          </p:cNvSpPr>
          <p:nvPr/>
        </p:nvSpPr>
        <p:spPr bwMode="auto">
          <a:xfrm>
            <a:off x="580187" y="1539443"/>
            <a:ext cx="7983625"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marR="0" lvl="0" indent="0" algn="ctr" eaLnBrk="0" fontAlgn="base" hangingPunct="0">
              <a:lnSpc>
                <a:spcPct val="100000"/>
              </a:lnSpc>
              <a:spcBef>
                <a:spcPct val="0"/>
              </a:spcBef>
              <a:spcAft>
                <a:spcPct val="0"/>
              </a:spcAft>
              <a:buClrTx/>
              <a:buSzTx/>
              <a:buFontTx/>
              <a:buNone/>
              <a:tabLst/>
              <a:defRPr kumimoji="0" sz="4000" b="1" i="0" u="none" strike="noStrike" cap="none" spc="0" normalizeH="0" baseline="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defRPr>
            </a:lvl1pPr>
            <a:lvl2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يُطلق على مجتمع العهد الجديد (الكنيسة) اسم "مجمع يهودي" (’’ الاجتماع،‘‘ ٢: ٢) لأن جميع المؤمنين الأوائل كانوا يهودًا عندما كُتبت هذه الرسالة المبكرة (١: ١).</a:t>
            </a:r>
            <a:endParaRPr kumimoji="0" lang="en-US" sz="4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٢٧أ</a:t>
            </a:r>
          </a:p>
        </p:txBody>
      </p:sp>
      <p:sp>
        <p:nvSpPr>
          <p:cNvPr id="7" name="Rectangle 2">
            <a:extLst>
              <a:ext uri="{FF2B5EF4-FFF2-40B4-BE49-F238E27FC236}">
                <a16:creationId xmlns:a16="http://schemas.microsoft.com/office/drawing/2014/main" id="{42B58FBB-6855-9E47-B6FA-FF13DA1A06B0}"/>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يعقوب</a:t>
            </a:r>
            <a:endParaRPr kumimoji="0" lang="en-US"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353269481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89.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4">
            <a:extLst>
              <a:ext uri="{28A0092B-C50C-407E-A947-70E740481C1C}">
                <a14:useLocalDpi xmlns:a14="http://schemas.microsoft.com/office/drawing/2010/main" val="0"/>
              </a:ext>
            </a:extLst>
          </a:blip>
          <a:stretch>
            <a:fillRect/>
          </a:stretch>
        </p:blipFill>
        <p:spPr>
          <a:xfrm>
            <a:off x="0" y="0"/>
            <a:ext cx="9139943" cy="685800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JO"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الفداء</a:t>
            </a:r>
            <a:endParaRPr lang="en-US"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marR="0" lvl="0" indent="0" algn="ctr" eaLnBrk="0" fontAlgn="base" hangingPunct="0">
              <a:lnSpc>
                <a:spcPct val="100000"/>
              </a:lnSpc>
              <a:spcBef>
                <a:spcPct val="0"/>
              </a:spcBef>
              <a:spcAft>
                <a:spcPct val="0"/>
              </a:spcAft>
              <a:buClrTx/>
              <a:buSzTx/>
              <a:buFontTx/>
              <a:buNone/>
              <a:tabLst/>
              <a:defRPr kumimoji="0" sz="4000" b="1" i="0" u="none" strike="noStrike" cap="none" spc="0" normalizeH="0" baseline="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defRPr>
            </a:lvl1pPr>
            <a:lvl2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تظهر كلمات "خلاص" خمس مرات (١: ٢١؛ ٢: ١٤؛ ٤: ١٢؛ ٥: ١٥، ٢٠). لا شيء يتعلق بالخلاص ولكن بدلاً من ذلك "إنقاذ الحياة" من الموت المبكر.</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٢٧أ</a:t>
            </a:r>
          </a:p>
        </p:txBody>
      </p:sp>
      <p:sp>
        <p:nvSpPr>
          <p:cNvPr id="7" name="Rectangle 2">
            <a:extLst>
              <a:ext uri="{FF2B5EF4-FFF2-40B4-BE49-F238E27FC236}">
                <a16:creationId xmlns:a16="http://schemas.microsoft.com/office/drawing/2014/main" id="{403EBB53-D2DB-EF40-982A-C1D64A70D8E9}"/>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يعقوب</a:t>
            </a:r>
            <a:endParaRPr kumimoji="0" lang="en-US"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14460729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39.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4524" name="Picture 2" descr="Picture 2"/>
          <p:cNvPicPr>
            <a:picLocks noChangeAspect="1"/>
          </p:cNvPicPr>
          <p:nvPr/>
        </p:nvPicPr>
        <p:blipFill>
          <a:blip r:embed="rId3" cstate="print"/>
          <a:stretch>
            <a:fillRect/>
          </a:stretch>
        </p:blipFill>
        <p:spPr>
          <a:xfrm>
            <a:off x="0" y="1143000"/>
            <a:ext cx="9144000" cy="4572000"/>
          </a:xfrm>
          <a:prstGeom prst="rect">
            <a:avLst/>
          </a:prstGeom>
          <a:ln w="12700">
            <a:miter lim="400000"/>
          </a:ln>
        </p:spPr>
      </p:pic>
      <p:sp>
        <p:nvSpPr>
          <p:cNvPr id="4525" name="Rectangle 2"/>
          <p:cNvSpPr txBox="1">
            <a:spLocks noGrp="1"/>
          </p:cNvSpPr>
          <p:nvPr>
            <p:ph type="ctrTitle"/>
          </p:nvPr>
        </p:nvSpPr>
        <p:spPr>
          <a:xfrm>
            <a:off x="0" y="232008"/>
            <a:ext cx="9144000" cy="769350"/>
          </a:xfrm>
          <a:prstGeom prst="rect">
            <a:avLst/>
          </a:prstGeom>
          <a:effectLst>
            <a:outerShdw blurRad="63500" dist="35921" dir="2700000" rotWithShape="0">
              <a:srgbClr val="000000">
                <a:alpha val="74998"/>
              </a:srgbClr>
            </a:outerShdw>
          </a:effectLst>
        </p:spPr>
        <p:txBody>
          <a:bodyPr>
            <a:normAutofit fontScale="90000"/>
          </a:bodyPr>
          <a:lstStyle>
            <a:lvl1pPr defTabSz="804672">
              <a:defRPr sz="4752" b="1"/>
            </a:lvl1pPr>
          </a:lstStyle>
          <a:p>
            <a:pPr rtl="0">
              <a:defRPr/>
            </a:pPr>
            <a:r>
              <a:rPr dirty="0" err="1"/>
              <a:t>الفكرة</a:t>
            </a:r>
            <a:r>
              <a:rPr dirty="0"/>
              <a:t> </a:t>
            </a:r>
            <a:r>
              <a:rPr dirty="0" err="1"/>
              <a:t>الرئيسية</a:t>
            </a:r>
            <a:r>
              <a:rPr dirty="0"/>
              <a:t> </a:t>
            </a:r>
          </a:p>
        </p:txBody>
      </p:sp>
      <p:sp>
        <p:nvSpPr>
          <p:cNvPr id="4526" name="Rectangle 2"/>
          <p:cNvSpPr txBox="1"/>
          <p:nvPr/>
        </p:nvSpPr>
        <p:spPr>
          <a:xfrm>
            <a:off x="26284" y="1831490"/>
            <a:ext cx="9052560" cy="923330"/>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nchor="ctr">
            <a:spAutoFit/>
          </a:bodyPr>
          <a:lstStyle/>
          <a:p>
            <a:pPr marL="0" marR="0" lvl="0" indent="0" algn="ctr" defTabSz="457200" rtl="0" eaLnBrk="1" fontAlgn="auto" latinLnBrk="0" hangingPunct="0">
              <a:lnSpc>
                <a:spcPct val="100000"/>
              </a:lnSpc>
              <a:spcBef>
                <a:spcPts val="0"/>
              </a:spcBef>
              <a:spcAft>
                <a:spcPts val="0"/>
              </a:spcAft>
              <a:buClrTx/>
              <a:buSzTx/>
              <a:buFontTx/>
              <a:buNone/>
              <a:tabLst/>
              <a:defRPr sz="5400" b="1">
                <a:solidFill>
                  <a:srgbClr val="000000"/>
                </a:solidFill>
              </a:defRPr>
            </a:pPr>
            <a:r>
              <a:rPr kumimoji="0" sz="5400" b="1"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أخدم</a:t>
            </a:r>
            <a:r>
              <a:rPr kumimoji="0" sz="54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5400" b="1"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وت</a:t>
            </a:r>
            <a:r>
              <a:rPr kumimoji="0" lang="ar-JO" sz="54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أ</a:t>
            </a:r>
            <a:r>
              <a:rPr kumimoji="0" sz="5400" b="1"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لم</a:t>
            </a:r>
            <a:r>
              <a:rPr kumimoji="0" sz="54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5400" b="1" u="none" strike="noStrike" kern="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a:rPr>
              <a:t>مثل</a:t>
            </a:r>
            <a:r>
              <a:rPr kumimoji="0" sz="54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r>
              <a:rPr kumimoji="0" sz="5400" b="1" u="none" strike="noStrike" kern="0" cap="none" spc="0" normalizeH="0" baseline="0" noProof="0" dirty="0">
                <a:ln>
                  <a:noFill/>
                </a:ln>
                <a:solidFill>
                  <a:srgbClr val="FF2600"/>
                </a:solidFill>
                <a:effectLst/>
                <a:uLnTx/>
                <a:uFillTx/>
                <a:latin typeface="Arial" panose="020B0604020202020204" pitchFamily="34" charset="0"/>
                <a:cs typeface="Arial" panose="020B0604020202020204" pitchFamily="34" charset="0"/>
                <a:sym typeface="Arial"/>
              </a:rPr>
              <a:t>يسوع</a:t>
            </a:r>
            <a:r>
              <a:rPr kumimoji="0" sz="5400" b="1" u="none" strike="noStrike" kern="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a:rPr>
              <a:t> </a:t>
            </a:r>
          </a:p>
        </p:txBody>
      </p:sp>
      <p:sp>
        <p:nvSpPr>
          <p:cNvPr id="4527" name="Rectangle 2"/>
          <p:cNvSpPr txBox="1"/>
          <p:nvPr/>
        </p:nvSpPr>
        <p:spPr>
          <a:xfrm>
            <a:off x="1324919" y="5951409"/>
            <a:ext cx="7420583" cy="84696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nchor="ctr">
            <a:spAutoFit/>
          </a:bodyPr>
          <a:lstStyle>
            <a:lvl1pPr algn="r" defTabSz="457200" rtl="1">
              <a:defRPr sz="4800">
                <a:solidFill>
                  <a:srgbClr val="FFFFFF"/>
                </a:solidFill>
                <a:latin typeface="ＭＳ Ｐゴシック"/>
                <a:ea typeface="ＭＳ Ｐゴシック"/>
                <a:cs typeface="ＭＳ Ｐゴシック"/>
                <a:sym typeface="ＭＳ Ｐゴシック"/>
              </a:defRPr>
            </a:lvl1pPr>
          </a:lstStyle>
          <a:p>
            <a:pPr marL="0" marR="0" lvl="0" indent="0" algn="r" defTabSz="457200" rtl="1" eaLnBrk="1" fontAlgn="auto" latinLnBrk="0" hangingPunct="0">
              <a:lnSpc>
                <a:spcPct val="100000"/>
              </a:lnSpc>
              <a:spcBef>
                <a:spcPts val="0"/>
              </a:spcBef>
              <a:spcAft>
                <a:spcPts val="0"/>
              </a:spcAft>
              <a:buClrTx/>
              <a:buSzTx/>
              <a:buFontTx/>
              <a:buNone/>
              <a:tabLst/>
              <a:defRPr b="1">
                <a:latin typeface="+mj-lt"/>
                <a:ea typeface="+mj-ea"/>
                <a:cs typeface="+mj-cs"/>
                <a:sym typeface="Arial"/>
              </a:defRPr>
            </a:pPr>
            <a:r>
              <a:rPr kumimoji="0" sz="4800" b="0" i="0" u="none" strike="noStrike" kern="0" cap="none" spc="0" normalizeH="0" baseline="0" noProof="0">
                <a:ln>
                  <a:noFill/>
                </a:ln>
                <a:solidFill>
                  <a:srgbClr val="FFFFFF"/>
                </a:solidFill>
                <a:effectLst/>
                <a:uLnTx/>
                <a:uFillTx/>
                <a:latin typeface="ＭＳ Ｐゴシック"/>
                <a:ea typeface="ＭＳ Ｐゴシック"/>
                <a:cs typeface="ＭＳ Ｐゴシック"/>
                <a:sym typeface="ＭＳ Ｐゴシック"/>
              </a:rPr>
              <a:t>مرقس</a:t>
            </a:r>
          </a:p>
        </p:txBody>
      </p:sp>
    </p:spTree>
  </p:cSld>
  <p:clrMapOvr>
    <a:overrideClrMapping bg1="lt1" tx1="dk1" bg2="lt2" tx2="dk2" accent1="accent1" accent2="accent2" accent3="accent3" accent4="accent4" accent5="accent5" accent6="accent6" hlink="hlink" folHlink="folHlink"/>
  </p:clrMapOvr>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4527"/>
                                        </p:tgtEl>
                                        <p:attrNameLst>
                                          <p:attrName>style.visibility</p:attrName>
                                        </p:attrNameLst>
                                      </p:cBhvr>
                                      <p:to>
                                        <p:strVal val="visible"/>
                                      </p:to>
                                    </p:set>
                                    <p:anim calcmode="lin" valueType="num">
                                      <p:cBhvr>
                                        <p:cTn id="7" dur="500" fill="hold"/>
                                        <p:tgtEl>
                                          <p:spTgt spid="4527"/>
                                        </p:tgtEl>
                                        <p:attrNameLst>
                                          <p:attrName>ppt_x</p:attrName>
                                        </p:attrNameLst>
                                      </p:cBhvr>
                                      <p:tavLst>
                                        <p:tav tm="0">
                                          <p:val>
                                            <p:strVal val="#ppt_x"/>
                                          </p:val>
                                        </p:tav>
                                        <p:tav tm="100000">
                                          <p:val>
                                            <p:strVal val="#ppt_x"/>
                                          </p:val>
                                        </p:tav>
                                      </p:tavLst>
                                    </p:anim>
                                    <p:anim calcmode="lin" valueType="num">
                                      <p:cBhvr>
                                        <p:cTn id="8" dur="500" fill="hold"/>
                                        <p:tgtEl>
                                          <p:spTgt spid="452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27" grpId="0" animBg="1" advAuto="0"/>
    </p:bldLst>
  </p:timing>
</p:sld>
</file>

<file path=ppt/slides/slide390.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4">
            <a:extLst>
              <a:ext uri="{28A0092B-C50C-407E-A947-70E740481C1C}">
                <a14:useLocalDpi xmlns:a14="http://schemas.microsoft.com/office/drawing/2010/main" val="0"/>
              </a:ext>
            </a:extLst>
          </a:blip>
          <a:srcRect l="24847"/>
          <a:stretch/>
        </p:blipFill>
        <p:spPr>
          <a:xfrm>
            <a:off x="-18654" y="0"/>
            <a:ext cx="9162653" cy="6858000"/>
          </a:xfrm>
          <a:prstGeom prst="rect">
            <a:avLst/>
          </a:prstGeom>
        </p:spPr>
      </p:pic>
      <p:sp>
        <p:nvSpPr>
          <p:cNvPr id="2" name="Title 1"/>
          <p:cNvSpPr>
            <a:spLocks noGrp="1"/>
          </p:cNvSpPr>
          <p:nvPr>
            <p:ph type="ctrTitle"/>
          </p:nvPr>
        </p:nvSpPr>
        <p:spPr>
          <a:xfrm>
            <a:off x="-18653" y="2307"/>
            <a:ext cx="9162651" cy="1397996"/>
          </a:xfrm>
          <a:solidFill>
            <a:schemeClr val="tx1"/>
          </a:solidFill>
        </p:spPr>
        <p:txBody>
          <a:bodyPr/>
          <a:lstStyle/>
          <a:p>
            <a:r>
              <a:rPr lang="ar-JO"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النبوءة</a:t>
            </a:r>
            <a:br>
              <a:rPr lang="en-US"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br>
            <a:r>
              <a:rPr lang="en-US"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a:t>
            </a:r>
            <a:r>
              <a:rPr lang="ar-JO"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الرب، الإلوهية</a:t>
            </a:r>
            <a:r>
              <a:rPr lang="en-US"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 </a:t>
            </a: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marR="0" lvl="0" indent="0" algn="ctr" eaLnBrk="0" fontAlgn="base" hangingPunct="0">
              <a:lnSpc>
                <a:spcPct val="100000"/>
              </a:lnSpc>
              <a:spcBef>
                <a:spcPct val="0"/>
              </a:spcBef>
              <a:spcAft>
                <a:spcPct val="0"/>
              </a:spcAft>
              <a:buClrTx/>
              <a:buSzTx/>
              <a:buFontTx/>
              <a:buNone/>
              <a:tabLst/>
              <a:defRPr kumimoji="0" sz="4000" b="1" i="0" u="none" strike="noStrike" cap="none" spc="0" normalizeH="0" baseline="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defRPr>
            </a:lvl1pPr>
            <a:lvl2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كان لدى المتلقين إيمان بـ "ربنا يسوع المسيح" (٢: ١) لكنهم احتاجوا إلى التخلي عن شخصيتهم المُنافقة والمزدوجة التفكير (١: ٨؛ ٣: ١٠) من أجل النمو في النضج والقداسة. في الواقع ، يقول المؤلف ، "إذا كان يسوع هو الرب حقًا ، فتصرف على هذا النحو!"</a:t>
            </a:r>
          </a:p>
        </p:txBody>
      </p:sp>
      <p:sp>
        <p:nvSpPr>
          <p:cNvPr id="5" name="Text Box 3"/>
          <p:cNvSpPr txBox="1">
            <a:spLocks noChangeArrowheads="1"/>
          </p:cNvSpPr>
          <p:nvPr/>
        </p:nvSpPr>
        <p:spPr bwMode="auto">
          <a:xfrm>
            <a:off x="8170701" y="44450"/>
            <a:ext cx="868363" cy="8309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٢٧أ</a:t>
            </a:r>
          </a:p>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8" name="Rectangle 2">
            <a:extLst>
              <a:ext uri="{FF2B5EF4-FFF2-40B4-BE49-F238E27FC236}">
                <a16:creationId xmlns:a16="http://schemas.microsoft.com/office/drawing/2014/main" id="{31907602-51D9-4A46-8E5F-94612E470B19}"/>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يعقوب</a:t>
            </a:r>
            <a:endParaRPr kumimoji="0" lang="en-US"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32389566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391.xml><?xml version="1.0" encoding="utf-8"?>
<p:sld xmlns:a="http://schemas.openxmlformats.org/drawingml/2006/main" xmlns:r="http://schemas.openxmlformats.org/officeDocument/2006/relationships" xmlns:p="http://schemas.openxmlformats.org/presentationml/2006/main">
  <p:cSld>
    <p:bg>
      <p:bgPr shadeToTitle="1">
        <a:solidFill>
          <a:schemeClr val="tx1"/>
        </a:solidFill>
        <a:effectLst/>
      </p:bgPr>
    </p:bg>
    <p:spTree>
      <p:nvGrpSpPr>
        <p:cNvPr id="1" name=""/>
        <p:cNvGrpSpPr/>
        <p:nvPr/>
      </p:nvGrpSpPr>
      <p:grpSpPr>
        <a:xfrm>
          <a:off x="0" y="0"/>
          <a:ext cx="0" cy="0"/>
          <a:chOff x="0" y="0"/>
          <a:chExt cx="0" cy="0"/>
        </a:xfrm>
      </p:grpSpPr>
      <p:sp>
        <p:nvSpPr>
          <p:cNvPr id="939009" name="Rectangle 2"/>
          <p:cNvSpPr>
            <a:spLocks noGrp="1" noChangeArrowheads="1"/>
          </p:cNvSpPr>
          <p:nvPr>
            <p:ph type="title" idx="4294967295"/>
          </p:nvPr>
        </p:nvSpPr>
        <p:spPr>
          <a:xfrm>
            <a:off x="0" y="-20214"/>
            <a:ext cx="9144000" cy="630444"/>
          </a:xfrm>
          <a:noFill/>
          <a:extLst>
            <a:ext uri="{91240B29-F687-4f45-9708-019B960494DF}">
              <a14:hiddenLine xmlns="" xmlns:a14="http://schemas.microsoft.com/office/drawing/2010/main" w="9525">
                <a:solidFill>
                  <a:srgbClr val="000000"/>
                </a:solidFill>
                <a:miter lim="800000"/>
                <a:headEnd/>
                <a:tailEnd/>
              </a14:hiddenLine>
            </a:ext>
          </a:extLst>
        </p:spPr>
        <p:txBody>
          <a:bodyPr/>
          <a:lstStyle/>
          <a:p>
            <a:r>
              <a:rPr lang="ar-SA" sz="2800" dirty="0">
                <a:solidFill>
                  <a:srgbClr val="EAEAEA"/>
                </a:solidFill>
                <a:effectLst/>
                <a:ea typeface="ＭＳ Ｐゴシック" charset="0"/>
              </a:rPr>
              <a:t>طرق رؤية الإيمان</a:t>
            </a:r>
            <a:endParaRPr lang="en-US" sz="2800" dirty="0">
              <a:solidFill>
                <a:srgbClr val="EAEAEA"/>
              </a:solidFill>
              <a:effectLst/>
              <a:ea typeface="ＭＳ Ｐゴシック" charset="0"/>
            </a:endParaRPr>
          </a:p>
        </p:txBody>
      </p:sp>
      <p:graphicFrame>
        <p:nvGraphicFramePr>
          <p:cNvPr id="72825" name="Group 121"/>
          <p:cNvGraphicFramePr>
            <a:graphicFrameLocks noGrp="1"/>
          </p:cNvGraphicFramePr>
          <p:nvPr/>
        </p:nvGraphicFramePr>
        <p:xfrm>
          <a:off x="-2" y="707608"/>
          <a:ext cx="9144002" cy="6177521"/>
        </p:xfrm>
        <a:graphic>
          <a:graphicData uri="http://schemas.openxmlformats.org/drawingml/2006/table">
            <a:tbl>
              <a:tblPr/>
              <a:tblGrid>
                <a:gridCol w="1153888">
                  <a:extLst>
                    <a:ext uri="{9D8B030D-6E8A-4147-A177-3AD203B41FA5}">
                      <a16:colId xmlns:a16="http://schemas.microsoft.com/office/drawing/2014/main" val="20000"/>
                    </a:ext>
                  </a:extLst>
                </a:gridCol>
                <a:gridCol w="1164771">
                  <a:extLst>
                    <a:ext uri="{9D8B030D-6E8A-4147-A177-3AD203B41FA5}">
                      <a16:colId xmlns:a16="http://schemas.microsoft.com/office/drawing/2014/main" val="20001"/>
                    </a:ext>
                  </a:extLst>
                </a:gridCol>
                <a:gridCol w="1589314">
                  <a:extLst>
                    <a:ext uri="{9D8B030D-6E8A-4147-A177-3AD203B41FA5}">
                      <a16:colId xmlns:a16="http://schemas.microsoft.com/office/drawing/2014/main" val="20002"/>
                    </a:ext>
                  </a:extLst>
                </a:gridCol>
                <a:gridCol w="1556658">
                  <a:extLst>
                    <a:ext uri="{9D8B030D-6E8A-4147-A177-3AD203B41FA5}">
                      <a16:colId xmlns:a16="http://schemas.microsoft.com/office/drawing/2014/main" val="20003"/>
                    </a:ext>
                  </a:extLst>
                </a:gridCol>
                <a:gridCol w="1066799">
                  <a:extLst>
                    <a:ext uri="{9D8B030D-6E8A-4147-A177-3AD203B41FA5}">
                      <a16:colId xmlns:a16="http://schemas.microsoft.com/office/drawing/2014/main" val="20004"/>
                    </a:ext>
                  </a:extLst>
                </a:gridCol>
                <a:gridCol w="1415143">
                  <a:extLst>
                    <a:ext uri="{9D8B030D-6E8A-4147-A177-3AD203B41FA5}">
                      <a16:colId xmlns:a16="http://schemas.microsoft.com/office/drawing/2014/main" val="4106026199"/>
                    </a:ext>
                  </a:extLst>
                </a:gridCol>
                <a:gridCol w="1197429">
                  <a:extLst>
                    <a:ext uri="{9D8B030D-6E8A-4147-A177-3AD203B41FA5}">
                      <a16:colId xmlns:a16="http://schemas.microsoft.com/office/drawing/2014/main" val="2789372222"/>
                    </a:ext>
                  </a:extLst>
                </a:gridCol>
              </a:tblGrid>
              <a:tr h="611404">
                <a:tc gridSpan="7">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lang="ar-SA" sz="3200" b="1" i="0" dirty="0">
                          <a:solidFill>
                            <a:srgbClr val="EAEAEA"/>
                          </a:solidFill>
                          <a:effectLst/>
                          <a:latin typeface="Arial" panose="020B0604020202020204" pitchFamily="34" charset="0"/>
                          <a:ea typeface="ＭＳ Ｐゴシック" charset="0"/>
                          <a:cs typeface="Arial" panose="020B0604020202020204" pitchFamily="34" charset="0"/>
                        </a:rPr>
                        <a:t>يعلن الإيمان من خلال الأعمال لأن الإيمان ...</a:t>
                      </a:r>
                    </a:p>
                  </a:txBody>
                  <a:tcPr anchor="ctr" anchorCtr="1" horzOverflow="overflow">
                    <a:lnL>
                      <a:noFill/>
                    </a:lnL>
                    <a:lnR>
                      <a:noFill/>
                    </a:lnR>
                    <a:lnT>
                      <a:noFill/>
                    </a:lnT>
                    <a:lnB>
                      <a:noFill/>
                    </a:lnB>
                    <a:lnTlToBr>
                      <a:noFill/>
                    </a:lnTlToBr>
                    <a:lnBlToTr>
                      <a:noFill/>
                    </a:lnBlToTr>
                    <a:solidFill>
                      <a:schemeClr val="tx2"/>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2000" b="1" i="0" u="none" strike="noStrike" cap="none" normalizeH="0" baseline="0" dirty="0">
                          <a:ln>
                            <a:noFill/>
                          </a:ln>
                          <a:solidFill>
                            <a:srgbClr val="FFFFFF"/>
                          </a:solidFill>
                          <a:effectLst>
                            <a:outerShdw blurRad="38100" dist="38100" dir="2700000" algn="tl">
                              <a:srgbClr val="808080"/>
                            </a:outerShdw>
                          </a:effectLst>
                          <a:latin typeface="Arial" charset="0"/>
                          <a:ea typeface="ＭＳ Ｐゴシック" charset="0"/>
                          <a:cs typeface="Arial" charset="0"/>
                        </a:rPr>
                        <a:t>Text</a:t>
                      </a:r>
                    </a:p>
                  </a:txBody>
                  <a:tcPr anchor="ctr" anchorCtr="1" horzOverflow="overflow">
                    <a:lnL>
                      <a:noFill/>
                    </a:lnL>
                    <a:lnR>
                      <a:noFill/>
                    </a:lnR>
                    <a:lnT>
                      <a:noFill/>
                    </a:lnT>
                    <a:lnB>
                      <a:noFill/>
                    </a:lnB>
                    <a:lnTlToBr>
                      <a:noFill/>
                    </a:lnTlToBr>
                    <a:lnBlToTr>
                      <a:noFill/>
                    </a:lnBlToTr>
                    <a:solidFill>
                      <a:schemeClr val="tx2"/>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2000" b="1" i="0" u="none" strike="noStrike" cap="none" normalizeH="0" baseline="0" dirty="0">
                          <a:ln>
                            <a:noFill/>
                          </a:ln>
                          <a:solidFill>
                            <a:srgbClr val="FFFFFF"/>
                          </a:solidFill>
                          <a:effectLst>
                            <a:outerShdw blurRad="38100" dist="38100" dir="2700000" algn="tl">
                              <a:srgbClr val="808080"/>
                            </a:outerShdw>
                          </a:effectLst>
                          <a:latin typeface="Arial" charset="0"/>
                          <a:ea typeface="ＭＳ Ｐゴシック" charset="0"/>
                          <a:cs typeface="Arial" charset="0"/>
                        </a:rPr>
                        <a:t>Text</a:t>
                      </a:r>
                    </a:p>
                  </a:txBody>
                  <a:tcPr anchor="ctr" anchorCtr="1" horzOverflow="overflow">
                    <a:lnL>
                      <a:noFill/>
                    </a:lnL>
                    <a:lnR>
                      <a:noFill/>
                    </a:lnR>
                    <a:lnT>
                      <a:noFill/>
                    </a:lnT>
                    <a:lnB>
                      <a:noFill/>
                    </a:lnB>
                    <a:lnTlToBr>
                      <a:noFill/>
                    </a:lnTlToBr>
                    <a:lnBlToTr>
                      <a:noFill/>
                    </a:lnBlToTr>
                    <a:solidFill>
                      <a:schemeClr val="tx2"/>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2000" b="1" i="0" u="none" strike="noStrike" cap="none" normalizeH="0" baseline="0" dirty="0">
                          <a:ln>
                            <a:noFill/>
                          </a:ln>
                          <a:solidFill>
                            <a:srgbClr val="FFFFFF"/>
                          </a:solidFill>
                          <a:effectLst>
                            <a:outerShdw blurRad="38100" dist="38100" dir="2700000" algn="tl">
                              <a:srgbClr val="808080"/>
                            </a:outerShdw>
                          </a:effectLst>
                          <a:latin typeface="Arial" charset="0"/>
                          <a:ea typeface="ＭＳ Ｐゴシック" charset="0"/>
                          <a:cs typeface="Arial" charset="0"/>
                        </a:rPr>
                        <a:t>Text</a:t>
                      </a:r>
                    </a:p>
                  </a:txBody>
                  <a:tcPr anchor="ctr" anchorCtr="1" horzOverflow="overflow">
                    <a:lnL>
                      <a:noFill/>
                    </a:lnL>
                    <a:lnR>
                      <a:noFill/>
                    </a:lnR>
                    <a:lnT>
                      <a:noFill/>
                    </a:lnT>
                    <a:lnB>
                      <a:noFill/>
                    </a:lnB>
                    <a:lnTlToBr>
                      <a:noFill/>
                    </a:lnTlToBr>
                    <a:lnBlToTr>
                      <a:noFill/>
                    </a:lnBlToTr>
                    <a:solidFill>
                      <a:schemeClr val="tx2"/>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2000" b="1" i="0" u="none" strike="noStrike" cap="none" normalizeH="0" baseline="0" dirty="0">
                          <a:ln>
                            <a:noFill/>
                          </a:ln>
                          <a:solidFill>
                            <a:srgbClr val="FFFFFF"/>
                          </a:solidFill>
                          <a:effectLst>
                            <a:outerShdw blurRad="38100" dist="38100" dir="2700000" algn="tl">
                              <a:srgbClr val="808080"/>
                            </a:outerShdw>
                          </a:effectLst>
                          <a:latin typeface="Arial" charset="0"/>
                          <a:ea typeface="ＭＳ Ｐゴシック" charset="0"/>
                          <a:cs typeface="Arial" charset="0"/>
                        </a:rPr>
                        <a:t>Text</a:t>
                      </a:r>
                    </a:p>
                  </a:txBody>
                  <a:tcPr anchor="ctr" anchorCtr="1" horzOverflow="overflow">
                    <a:lnL>
                      <a:noFill/>
                    </a:lnL>
                    <a:lnR>
                      <a:noFill/>
                    </a:lnR>
                    <a:lnT>
                      <a:noFill/>
                    </a:lnT>
                    <a:lnB>
                      <a:noFill/>
                    </a:lnB>
                    <a:lnTlToBr>
                      <a:noFill/>
                    </a:lnTlToBr>
                    <a:lnBlToTr>
                      <a:noFill/>
                    </a:lnBlToTr>
                    <a:solidFill>
                      <a:schemeClr val="tx2"/>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2000" b="1" i="0" u="none" strike="noStrike" cap="none" normalizeH="0" baseline="0" dirty="0">
                          <a:ln>
                            <a:noFill/>
                          </a:ln>
                          <a:solidFill>
                            <a:srgbClr val="FFFFFF"/>
                          </a:solidFill>
                          <a:effectLst>
                            <a:outerShdw blurRad="38100" dist="38100" dir="2700000" algn="tl">
                              <a:srgbClr val="808080"/>
                            </a:outerShdw>
                          </a:effectLst>
                          <a:latin typeface="Arial" charset="0"/>
                          <a:ea typeface="ＭＳ Ｐゴシック" charset="0"/>
                          <a:cs typeface="Arial" charset="0"/>
                        </a:rPr>
                        <a:t>Text</a:t>
                      </a:r>
                    </a:p>
                  </a:txBody>
                  <a:tcPr anchor="ctr" anchorCtr="1" horzOverflow="overflow">
                    <a:lnL>
                      <a:noFill/>
                    </a:lnL>
                    <a:lnR>
                      <a:noFill/>
                    </a:lnR>
                    <a:lnT>
                      <a:noFill/>
                    </a:lnT>
                    <a:lnB>
                      <a:noFill/>
                    </a:lnB>
                    <a:lnTlToBr>
                      <a:noFill/>
                    </a:lnTlToBr>
                    <a:lnBlToTr>
                      <a:noFill/>
                    </a:lnBlToTr>
                    <a:solidFill>
                      <a:schemeClr val="tx2"/>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2000" b="1" i="0" u="none" strike="noStrike" cap="none" normalizeH="0" baseline="0" dirty="0">
                          <a:ln>
                            <a:noFill/>
                          </a:ln>
                          <a:solidFill>
                            <a:srgbClr val="FFFFFF"/>
                          </a:solidFill>
                          <a:effectLst>
                            <a:outerShdw blurRad="38100" dist="38100" dir="2700000" algn="tl">
                              <a:srgbClr val="808080"/>
                            </a:outerShdw>
                          </a:effectLst>
                          <a:latin typeface="Arial" charset="0"/>
                          <a:ea typeface="ＭＳ Ｐゴシック" charset="0"/>
                          <a:cs typeface="Arial" charset="0"/>
                        </a:rPr>
                        <a:t>Text</a:t>
                      </a:r>
                    </a:p>
                  </a:txBody>
                  <a:tcPr anchor="ctr" anchorCtr="1" horzOverflow="overflow">
                    <a:lnL>
                      <a:noFill/>
                    </a:lnL>
                    <a:lnR>
                      <a:noFill/>
                    </a:lnR>
                    <a:lnT>
                      <a:noFill/>
                    </a:lnT>
                    <a:lnB>
                      <a:noFill/>
                    </a:lnB>
                    <a:lnTlToBr>
                      <a:noFill/>
                    </a:lnTlToBr>
                    <a:lnBlToTr>
                      <a:noFill/>
                    </a:lnBlToTr>
                    <a:solidFill>
                      <a:schemeClr val="tx2"/>
                    </a:solidFill>
                  </a:tcPr>
                </a:tc>
                <a:extLst>
                  <a:ext uri="{0D108BD9-81ED-4DB2-BD59-A6C34878D82A}">
                    <a16:rowId xmlns:a16="http://schemas.microsoft.com/office/drawing/2014/main" val="10000"/>
                  </a:ext>
                </a:extLst>
              </a:tr>
              <a:tr h="1041929">
                <a:tc>
                  <a:txBody>
                    <a:bodyPr/>
                    <a:lstStyle/>
                    <a:p>
                      <a:pPr marL="0" marR="0" algn="ctr">
                        <a:spcBef>
                          <a:spcPts val="0"/>
                        </a:spcBef>
                        <a:spcAft>
                          <a:spcPts val="0"/>
                        </a:spcAft>
                      </a:pPr>
                      <a:r>
                        <a:rPr lang="ar-JO" sz="2400" b="1" i="0" dirty="0">
                          <a:solidFill>
                            <a:srgbClr val="FFFFFF"/>
                          </a:solidFill>
                          <a:effectLst/>
                          <a:latin typeface="Arial" panose="020B0604020202020204" pitchFamily="34" charset="0"/>
                          <a:cs typeface="Arial" panose="020B0604020202020204" pitchFamily="34" charset="0"/>
                        </a:rPr>
                        <a:t>انتصارات في نهاية المطاف</a:t>
                      </a:r>
                      <a:endParaRPr lang="en-US" sz="1600" b="1" i="0" dirty="0">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marR="0" algn="ctr">
                        <a:spcBef>
                          <a:spcPts val="0"/>
                        </a:spcBef>
                        <a:spcAft>
                          <a:spcPts val="0"/>
                        </a:spcAft>
                      </a:pPr>
                      <a:r>
                        <a:rPr lang="en-US" sz="2400" b="1" i="0" dirty="0">
                          <a:solidFill>
                            <a:srgbClr val="FFFFFF"/>
                          </a:solidFill>
                          <a:effectLst/>
                          <a:latin typeface="Arial" panose="020B0604020202020204" pitchFamily="34" charset="0"/>
                          <a:cs typeface="Arial" panose="020B0604020202020204" pitchFamily="34" charset="0"/>
                        </a:rPr>
                        <a:t>ينتج</a:t>
                      </a:r>
                      <a:br>
                        <a:rPr lang="en-US" sz="2400" b="1" i="0" dirty="0">
                          <a:solidFill>
                            <a:srgbClr val="FFFFFF"/>
                          </a:solidFill>
                          <a:effectLst/>
                          <a:latin typeface="Arial" panose="020B0604020202020204" pitchFamily="34" charset="0"/>
                          <a:cs typeface="Arial" panose="020B0604020202020204" pitchFamily="34" charset="0"/>
                        </a:rPr>
                      </a:br>
                      <a:r>
                        <a:rPr lang="en-US" sz="2400" b="1" i="0" dirty="0">
                          <a:solidFill>
                            <a:srgbClr val="FFFFFF"/>
                          </a:solidFill>
                          <a:effectLst/>
                          <a:latin typeface="Arial" panose="020B0604020202020204" pitchFamily="34" charset="0"/>
                          <a:cs typeface="Arial" panose="020B0604020202020204" pitchFamily="34" charset="0"/>
                        </a:rPr>
                        <a:t> التواضع</a:t>
                      </a:r>
                      <a:r>
                        <a:rPr lang="en-US" sz="1100" b="1" i="0" dirty="0">
                          <a:effectLst/>
                          <a:latin typeface="Arial" panose="020B0604020202020204" pitchFamily="34" charset="0"/>
                          <a:cs typeface="Arial" panose="020B0604020202020204" pitchFamily="34" charset="0"/>
                        </a:rPr>
                        <a:t> </a:t>
                      </a:r>
                      <a:r>
                        <a:rPr lang="en-US" sz="1600" b="1" i="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 </a:t>
                      </a:r>
                      <a:endParaRPr lang="en-US" sz="1600" b="1" i="0" dirty="0">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marR="0" algn="ctr">
                        <a:spcBef>
                          <a:spcPts val="0"/>
                        </a:spcBef>
                        <a:spcAft>
                          <a:spcPts val="0"/>
                        </a:spcAft>
                      </a:pPr>
                      <a:r>
                        <a:rPr lang="en-US" sz="2400" b="1" i="0" dirty="0">
                          <a:solidFill>
                            <a:srgbClr val="FFFFFF"/>
                          </a:solidFill>
                          <a:effectLst/>
                          <a:latin typeface="Arial" panose="020B0604020202020204" pitchFamily="34" charset="0"/>
                          <a:cs typeface="Arial" panose="020B0604020202020204" pitchFamily="34" charset="0"/>
                        </a:rPr>
                        <a:t>يتحدث</a:t>
                      </a:r>
                      <a:br>
                        <a:rPr lang="en-US" sz="2400" b="1" i="0" dirty="0">
                          <a:solidFill>
                            <a:srgbClr val="FFFFFF"/>
                          </a:solidFill>
                          <a:effectLst/>
                          <a:latin typeface="Arial" panose="020B0604020202020204" pitchFamily="34" charset="0"/>
                          <a:cs typeface="Arial" panose="020B0604020202020204" pitchFamily="34" charset="0"/>
                        </a:rPr>
                      </a:br>
                      <a:r>
                        <a:rPr lang="en-US" sz="2400" b="1" i="0" dirty="0">
                          <a:solidFill>
                            <a:srgbClr val="FFFFFF"/>
                          </a:solidFill>
                          <a:effectLst/>
                          <a:latin typeface="Arial" panose="020B0604020202020204" pitchFamily="34" charset="0"/>
                          <a:cs typeface="Arial" panose="020B0604020202020204" pitchFamily="34" charset="0"/>
                        </a:rPr>
                        <a:t> بحكمة</a:t>
                      </a:r>
                      <a:r>
                        <a:rPr lang="en-US" sz="1100" b="1" i="0" dirty="0">
                          <a:effectLst/>
                          <a:latin typeface="Arial" panose="020B0604020202020204" pitchFamily="34" charset="0"/>
                          <a:cs typeface="Arial" panose="020B0604020202020204" pitchFamily="34" charset="0"/>
                        </a:rPr>
                        <a:t> </a:t>
                      </a:r>
                      <a:r>
                        <a:rPr lang="en-US" sz="1600" b="1" i="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 </a:t>
                      </a:r>
                      <a:endParaRPr lang="en-US" sz="1600" b="1" i="0" dirty="0">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marR="0" algn="ctr">
                        <a:spcBef>
                          <a:spcPts val="0"/>
                        </a:spcBef>
                        <a:spcAft>
                          <a:spcPts val="0"/>
                        </a:spcAft>
                      </a:pPr>
                      <a:r>
                        <a:rPr lang="en-US" sz="2400" b="1" i="0" dirty="0">
                          <a:solidFill>
                            <a:srgbClr val="FFFFFF"/>
                          </a:solidFill>
                          <a:effectLst/>
                          <a:latin typeface="Arial" panose="020B0604020202020204" pitchFamily="34" charset="0"/>
                          <a:cs typeface="Arial" panose="020B0604020202020204" pitchFamily="34" charset="0"/>
                        </a:rPr>
                        <a:t>تنتج</a:t>
                      </a:r>
                      <a:br>
                        <a:rPr lang="en-US" sz="2400" b="1" i="0" dirty="0">
                          <a:solidFill>
                            <a:srgbClr val="FFFFFF"/>
                          </a:solidFill>
                          <a:effectLst/>
                          <a:latin typeface="Arial" panose="020B0604020202020204" pitchFamily="34" charset="0"/>
                          <a:cs typeface="Arial" panose="020B0604020202020204" pitchFamily="34" charset="0"/>
                        </a:rPr>
                      </a:br>
                      <a:r>
                        <a:rPr lang="en-US" sz="2400" b="1" i="0" dirty="0">
                          <a:solidFill>
                            <a:srgbClr val="FFFFFF"/>
                          </a:solidFill>
                          <a:effectLst/>
                          <a:latin typeface="Arial" panose="020B0604020202020204" pitchFamily="34" charset="0"/>
                          <a:cs typeface="Arial" panose="020B0604020202020204" pitchFamily="34" charset="0"/>
                        </a:rPr>
                        <a:t> الأعمال</a:t>
                      </a:r>
                      <a:r>
                        <a:rPr lang="en-US" sz="1100" b="1" i="0" dirty="0">
                          <a:effectLst/>
                          <a:latin typeface="Arial" panose="020B0604020202020204" pitchFamily="34" charset="0"/>
                          <a:cs typeface="Arial" panose="020B0604020202020204" pitchFamily="34" charset="0"/>
                        </a:rPr>
                        <a:t> </a:t>
                      </a:r>
                      <a:r>
                        <a:rPr lang="en-US" sz="1600" b="1" i="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 </a:t>
                      </a:r>
                      <a:endParaRPr lang="en-US" sz="1600" b="1" i="0" dirty="0">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marR="0" algn="ctr">
                        <a:spcBef>
                          <a:spcPts val="0"/>
                        </a:spcBef>
                        <a:spcAft>
                          <a:spcPts val="0"/>
                        </a:spcAft>
                      </a:pPr>
                      <a:r>
                        <a:rPr lang="en-US" sz="2400" b="1" i="0" dirty="0">
                          <a:solidFill>
                            <a:srgbClr val="FFFFFF"/>
                          </a:solidFill>
                          <a:effectLst/>
                          <a:latin typeface="Arial" panose="020B0604020202020204" pitchFamily="34" charset="0"/>
                          <a:cs typeface="Arial" panose="020B0604020202020204" pitchFamily="34" charset="0"/>
                        </a:rPr>
                        <a:t>يتجنب المحاباة</a:t>
                      </a:r>
                      <a:r>
                        <a:rPr lang="en-US" sz="1100" b="1" i="0" dirty="0">
                          <a:effectLst/>
                          <a:latin typeface="Arial" panose="020B0604020202020204" pitchFamily="34" charset="0"/>
                          <a:cs typeface="Arial" panose="020B0604020202020204" pitchFamily="34" charset="0"/>
                        </a:rPr>
                        <a:t> </a:t>
                      </a:r>
                      <a:r>
                        <a:rPr lang="en-US" sz="1600" b="1" i="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 </a:t>
                      </a:r>
                      <a:endParaRPr lang="en-US" sz="1600" b="1" i="0" dirty="0">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marR="0" algn="ctr">
                        <a:spcBef>
                          <a:spcPts val="0"/>
                        </a:spcBef>
                        <a:spcAft>
                          <a:spcPts val="0"/>
                        </a:spcAft>
                      </a:pPr>
                      <a:r>
                        <a:rPr lang="en-US" sz="2400" b="1" i="0" dirty="0">
                          <a:solidFill>
                            <a:srgbClr val="FFFFFF"/>
                          </a:solidFill>
                          <a:effectLst/>
                          <a:latin typeface="Arial" panose="020B0604020202020204" pitchFamily="34" charset="0"/>
                          <a:cs typeface="Arial" panose="020B0604020202020204" pitchFamily="34" charset="0"/>
                        </a:rPr>
                        <a:t>يطيع</a:t>
                      </a:r>
                      <a:br>
                        <a:rPr lang="en-US" sz="2400" b="1" i="0" dirty="0">
                          <a:solidFill>
                            <a:srgbClr val="FFFFFF"/>
                          </a:solidFill>
                          <a:effectLst/>
                          <a:latin typeface="Arial" panose="020B0604020202020204" pitchFamily="34" charset="0"/>
                          <a:cs typeface="Arial" panose="020B0604020202020204" pitchFamily="34" charset="0"/>
                        </a:rPr>
                      </a:br>
                      <a:r>
                        <a:rPr lang="en-US" sz="2400" b="1" i="0" dirty="0">
                          <a:solidFill>
                            <a:srgbClr val="FFFFFF"/>
                          </a:solidFill>
                          <a:effectLst/>
                          <a:latin typeface="Arial" panose="020B0604020202020204" pitchFamily="34" charset="0"/>
                          <a:cs typeface="Arial" panose="020B0604020202020204" pitchFamily="34" charset="0"/>
                        </a:rPr>
                        <a:t> الكلمة</a:t>
                      </a:r>
                      <a:r>
                        <a:rPr lang="en-US" sz="1100" b="1" i="0" dirty="0">
                          <a:effectLst/>
                          <a:latin typeface="Arial" panose="020B0604020202020204" pitchFamily="34" charset="0"/>
                          <a:cs typeface="Arial" panose="020B0604020202020204" pitchFamily="34" charset="0"/>
                        </a:rPr>
                        <a:t> </a:t>
                      </a:r>
                      <a:r>
                        <a:rPr lang="en-US" sz="1600" b="1" i="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 </a:t>
                      </a:r>
                      <a:endParaRPr lang="en-US" sz="1600" b="1" i="0" dirty="0">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marR="0" algn="ctr">
                        <a:spcBef>
                          <a:spcPts val="0"/>
                        </a:spcBef>
                        <a:spcAft>
                          <a:spcPts val="0"/>
                        </a:spcAft>
                      </a:pPr>
                      <a:r>
                        <a:rPr lang="ar-JO" sz="2400" b="1" i="0" dirty="0">
                          <a:solidFill>
                            <a:srgbClr val="FFFFFF"/>
                          </a:solidFill>
                          <a:effectLst/>
                          <a:latin typeface="Arial" panose="020B0604020202020204" pitchFamily="34" charset="0"/>
                          <a:cs typeface="Arial" panose="020B0604020202020204" pitchFamily="34" charset="0"/>
                        </a:rPr>
                        <a:t>يبتهج في التجارب</a:t>
                      </a:r>
                      <a:endParaRPr lang="en-US" sz="1600" b="1" i="0" dirty="0">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extLst>
                  <a:ext uri="{0D108BD9-81ED-4DB2-BD59-A6C34878D82A}">
                    <a16:rowId xmlns:a16="http://schemas.microsoft.com/office/drawing/2014/main" val="10001"/>
                  </a:ext>
                </a:extLst>
              </a:tr>
              <a:tr h="993088">
                <a:tc>
                  <a:txBody>
                    <a:bodyPr/>
                    <a:lstStyle/>
                    <a:p>
                      <a:pPr marL="0" indent="9525" algn="ctr" defTabSz="457200" rtl="1" eaLnBrk="1" latinLnBrk="0" hangingPunct="1">
                        <a:lnSpc>
                          <a:spcPct val="200000"/>
                        </a:lnSpc>
                        <a:spcBef>
                          <a:spcPts val="0"/>
                        </a:spcBef>
                        <a:spcAft>
                          <a:spcPts val="0"/>
                        </a:spcAft>
                        <a:tabLst/>
                      </a:pPr>
                      <a:r>
                        <a:rPr lang="ar-SA" sz="2000" b="1" i="0" kern="1200" dirty="0">
                          <a:solidFill>
                            <a:srgbClr val="FFFFFF"/>
                          </a:solidFill>
                          <a:effectLst/>
                          <a:latin typeface="Arial" panose="020B0604020202020204" pitchFamily="34" charset="0"/>
                          <a:ea typeface="Calibri" panose="020F0502020204030204" pitchFamily="34" charset="0"/>
                          <a:cs typeface="Arial" panose="020B0604020202020204" pitchFamily="34" charset="0"/>
                        </a:rPr>
                        <a:t>٥: ٧- ٢٠</a:t>
                      </a:r>
                      <a:endParaRPr lang="en-US" sz="20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indent="9525" algn="ctr" defTabSz="457200" rtl="1" eaLnBrk="1" latinLnBrk="0" hangingPunct="1">
                        <a:lnSpc>
                          <a:spcPct val="200000"/>
                        </a:lnSpc>
                        <a:spcBef>
                          <a:spcPts val="0"/>
                        </a:spcBef>
                        <a:spcAft>
                          <a:spcPts val="0"/>
                        </a:spcAft>
                        <a:tabLst/>
                      </a:pPr>
                      <a:r>
                        <a:rPr lang="ar-SA" sz="2000" b="1" i="0" kern="1200" dirty="0">
                          <a:solidFill>
                            <a:srgbClr val="FFFFFF"/>
                          </a:solidFill>
                          <a:effectLst/>
                          <a:latin typeface="Arial" panose="020B0604020202020204" pitchFamily="34" charset="0"/>
                          <a:ea typeface="Calibri" panose="020F0502020204030204" pitchFamily="34" charset="0"/>
                          <a:cs typeface="Arial" panose="020B0604020202020204" pitchFamily="34" charset="0"/>
                        </a:rPr>
                        <a:t>٤: ١- ٥: ٦</a:t>
                      </a:r>
                      <a:endParaRPr lang="en-US" sz="20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marR="0" indent="9525" algn="ctr" defTabSz="457200" rtl="1" eaLnBrk="1" latinLnBrk="0" hangingPunct="1">
                        <a:lnSpc>
                          <a:spcPct val="200000"/>
                        </a:lnSpc>
                        <a:spcBef>
                          <a:spcPts val="0"/>
                        </a:spcBef>
                        <a:spcAft>
                          <a:spcPts val="0"/>
                        </a:spcAft>
                        <a:tabLst/>
                      </a:pPr>
                      <a:r>
                        <a:rPr lang="ar-SA" sz="20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٣</a:t>
                      </a:r>
                      <a:endParaRPr lang="en-US" sz="20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indent="9525" algn="ctr" defTabSz="457200" rtl="1" eaLnBrk="1" latinLnBrk="0" hangingPunct="1">
                        <a:lnSpc>
                          <a:spcPct val="200000"/>
                        </a:lnSpc>
                        <a:spcBef>
                          <a:spcPts val="0"/>
                        </a:spcBef>
                        <a:spcAft>
                          <a:spcPts val="0"/>
                        </a:spcAft>
                        <a:tabLst/>
                      </a:pPr>
                      <a:r>
                        <a:rPr lang="ar-SA" sz="2000" b="1" i="0" kern="1200" dirty="0">
                          <a:solidFill>
                            <a:srgbClr val="FFFFFF"/>
                          </a:solidFill>
                          <a:effectLst/>
                          <a:latin typeface="Arial" panose="020B0604020202020204" pitchFamily="34" charset="0"/>
                          <a:ea typeface="Calibri" panose="020F0502020204030204" pitchFamily="34" charset="0"/>
                          <a:cs typeface="Arial" panose="020B0604020202020204" pitchFamily="34" charset="0"/>
                        </a:rPr>
                        <a:t>٢: ١٤- ٢٦</a:t>
                      </a:r>
                      <a:endParaRPr lang="en-US" sz="20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indent="9525" algn="ctr" defTabSz="457200" rtl="1" eaLnBrk="1" latinLnBrk="0" hangingPunct="1">
                        <a:lnSpc>
                          <a:spcPct val="200000"/>
                        </a:lnSpc>
                        <a:spcBef>
                          <a:spcPts val="0"/>
                        </a:spcBef>
                        <a:spcAft>
                          <a:spcPts val="0"/>
                        </a:spcAft>
                        <a:tabLst/>
                      </a:pPr>
                      <a:r>
                        <a:rPr lang="ar-SA" sz="2000" b="1" i="0" kern="1200" dirty="0">
                          <a:solidFill>
                            <a:srgbClr val="FFFFFF"/>
                          </a:solidFill>
                          <a:effectLst/>
                          <a:latin typeface="Arial" panose="020B0604020202020204" pitchFamily="34" charset="0"/>
                          <a:ea typeface="Calibri" panose="020F0502020204030204" pitchFamily="34" charset="0"/>
                          <a:cs typeface="Arial" panose="020B0604020202020204" pitchFamily="34" charset="0"/>
                        </a:rPr>
                        <a:t>٢ ١- ١٣</a:t>
                      </a:r>
                      <a:endParaRPr lang="en-US" sz="20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marR="0" indent="9525" algn="ctr" defTabSz="457200" rtl="1" eaLnBrk="1" latinLnBrk="0" hangingPunct="1">
                        <a:lnSpc>
                          <a:spcPct val="200000"/>
                        </a:lnSpc>
                        <a:spcBef>
                          <a:spcPts val="0"/>
                        </a:spcBef>
                        <a:spcAft>
                          <a:spcPts val="0"/>
                        </a:spcAft>
                        <a:tabLst/>
                      </a:pPr>
                      <a:r>
                        <a:rPr lang="ar-SA" sz="20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١: ١٩- ٢٧</a:t>
                      </a:r>
                      <a:endParaRPr lang="en-US" sz="20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indent="9525" algn="ctr" defTabSz="457200" rtl="1" eaLnBrk="1" latinLnBrk="0" hangingPunct="1">
                        <a:lnSpc>
                          <a:spcPct val="200000"/>
                        </a:lnSpc>
                        <a:spcBef>
                          <a:spcPts val="0"/>
                        </a:spcBef>
                        <a:spcAft>
                          <a:spcPts val="0"/>
                        </a:spcAft>
                        <a:tabLst/>
                      </a:pPr>
                      <a:r>
                        <a:rPr lang="ar-SA" sz="2000" b="1" i="0" kern="1200" dirty="0">
                          <a:solidFill>
                            <a:srgbClr val="FFFFFF"/>
                          </a:solidFill>
                          <a:effectLst/>
                          <a:latin typeface="Arial" panose="020B0604020202020204" pitchFamily="34" charset="0"/>
                          <a:ea typeface="Calibri" panose="020F0502020204030204" pitchFamily="34" charset="0"/>
                          <a:cs typeface="Arial" panose="020B0604020202020204" pitchFamily="34" charset="0"/>
                        </a:rPr>
                        <a:t>١: ١-١٨</a:t>
                      </a:r>
                      <a:endParaRPr lang="en-US" sz="20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extLst>
                  <a:ext uri="{0D108BD9-81ED-4DB2-BD59-A6C34878D82A}">
                    <a16:rowId xmlns:a16="http://schemas.microsoft.com/office/drawing/2014/main" val="10002"/>
                  </a:ext>
                </a:extLst>
              </a:tr>
              <a:tr h="1597577">
                <a:tc>
                  <a:txBody>
                    <a:bodyPr/>
                    <a:lstStyle/>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معاناة</a:t>
                      </a: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دعاء</a:t>
                      </a: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المواجهة</a:t>
                      </a: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صراع</a:t>
                      </a: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الحكم</a:t>
                      </a: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افتراض</a:t>
                      </a: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تأثير</a:t>
                      </a: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غير قابل للترويض</a:t>
                      </a: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يستخدم</a:t>
                      </a: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احتياجات الاجتماع</a:t>
                      </a: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فاعلية</a:t>
                      </a: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التمييز</a:t>
                      </a: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المادية</a:t>
                      </a: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المساواة</a:t>
                      </a: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marR="0" algn="ctr" defTabSz="457200" rtl="0" eaLnBrk="1" latinLnBrk="0" hangingPunct="1">
                        <a:spcBef>
                          <a:spcPts val="0"/>
                        </a:spcBef>
                        <a:spcAft>
                          <a:spcPts val="0"/>
                        </a:spcAft>
                      </a:pP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أطع</a:t>
                      </a:r>
                    </a:p>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إستعد</a:t>
                      </a: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a:txBody>
                    <a:bodyPr/>
                    <a:lstStyle/>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تحية</a:t>
                      </a: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المحاكمات</a:t>
                      </a: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p>
                      <a:pPr marL="0" marR="0" algn="ctr" defTabSz="457200" rtl="0" eaLnBrk="1" latinLnBrk="0" hangingPunct="1">
                        <a:spcBef>
                          <a:spcPts val="0"/>
                        </a:spcBef>
                        <a:spcAft>
                          <a:spcPts val="0"/>
                        </a:spcAft>
                      </a:pPr>
                      <a:r>
                        <a:rPr lang="ar-SA"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rPr>
                        <a:t>الإغراءات</a:t>
                      </a:r>
                      <a:endParaRPr lang="en-US" sz="1800" b="1" i="0" kern="1200" dirty="0">
                        <a:solidFill>
                          <a:srgbClr val="FFFFFF"/>
                        </a:solidFill>
                        <a:effectLst/>
                        <a:latin typeface="Arial" panose="020B0604020202020204" pitchFamily="34" charset="0"/>
                        <a:ea typeface="Times New Roman" panose="02020603050405020304" pitchFamily="18" charset="0"/>
                        <a:cs typeface="Arial" panose="020B0604020202020204" pitchFamily="34" charset="0"/>
                      </a:endParaRPr>
                    </a:p>
                  </a:txBody>
                  <a:tcPr marL="50800" marR="50800" marT="0" marB="0" anchor="ctr">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extLst>
                  <a:ext uri="{0D108BD9-81ED-4DB2-BD59-A6C34878D82A}">
                    <a16:rowId xmlns:a16="http://schemas.microsoft.com/office/drawing/2014/main" val="10003"/>
                  </a:ext>
                </a:extLst>
              </a:tr>
              <a:tr h="939086">
                <a:tc gridSpan="7">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altLang="zh-CN" sz="2400" b="1" i="0" u="none" strike="noStrike" cap="none" normalizeH="0" baseline="0" dirty="0">
                          <a:ln>
                            <a:noFill/>
                          </a:ln>
                          <a:solidFill>
                            <a:srgbClr val="FFFFFF"/>
                          </a:solidFill>
                          <a:effectLst/>
                          <a:latin typeface="Arial" panose="020B0604020202020204" pitchFamily="34" charset="0"/>
                          <a:ea typeface="SimSun" charset="0"/>
                          <a:cs typeface="Arial" panose="020B0604020202020204" pitchFamily="34" charset="0"/>
                        </a:rPr>
                        <a:t>أورشليم</a:t>
                      </a:r>
                    </a:p>
                  </a:txBody>
                  <a:tcPr anchor="ctr" anchorCtr="1" horzOverflow="overflow">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2000" b="1" i="1" u="none" strike="noStrike" cap="none" normalizeH="0" baseline="0" dirty="0">
                          <a:ln>
                            <a:noFill/>
                          </a:ln>
                          <a:solidFill>
                            <a:srgbClr val="FFFFFF"/>
                          </a:solidFill>
                          <a:effectLst/>
                          <a:latin typeface="Arial Narrow" charset="0"/>
                          <a:ea typeface="SimSun" charset="0"/>
                          <a:cs typeface="SimSun" charset="0"/>
                        </a:rPr>
                        <a:t>Text</a:t>
                      </a:r>
                      <a:endParaRPr kumimoji="0" lang="en-US" altLang="zh-CN" sz="2000" b="0" i="0" u="none" strike="noStrike" cap="none" normalizeH="0" baseline="0" dirty="0">
                        <a:ln>
                          <a:noFill/>
                        </a:ln>
                        <a:solidFill>
                          <a:schemeClr val="tx1"/>
                        </a:solidFill>
                        <a:effectLst/>
                        <a:latin typeface="Arial Narrow" charset="0"/>
                        <a:ea typeface="SimSun" charset="0"/>
                        <a:cs typeface="SimSun" charset="0"/>
                      </a:endParaRPr>
                    </a:p>
                  </a:txBody>
                  <a:tcPr anchor="ctr" anchorCtr="1" horzOverflow="overflow">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2000" b="1" i="1" u="none" strike="noStrike" cap="none" normalizeH="0" baseline="0" dirty="0">
                          <a:ln>
                            <a:noFill/>
                          </a:ln>
                          <a:solidFill>
                            <a:srgbClr val="FFFFFF"/>
                          </a:solidFill>
                          <a:effectLst/>
                          <a:latin typeface="Arial Narrow" charset="0"/>
                          <a:ea typeface="SimSun" charset="0"/>
                          <a:cs typeface="SimSun" charset="0"/>
                        </a:rPr>
                        <a:t>Text</a:t>
                      </a:r>
                      <a:endParaRPr kumimoji="0" lang="en-US" altLang="zh-CN" sz="2000" b="0" i="0" u="none" strike="noStrike" cap="none" normalizeH="0" baseline="0" dirty="0">
                        <a:ln>
                          <a:noFill/>
                        </a:ln>
                        <a:solidFill>
                          <a:schemeClr val="tx1"/>
                        </a:solidFill>
                        <a:effectLst/>
                        <a:latin typeface="Arial Narrow" charset="0"/>
                        <a:ea typeface="SimSun" charset="0"/>
                        <a:cs typeface="SimSun" charset="0"/>
                      </a:endParaRPr>
                    </a:p>
                  </a:txBody>
                  <a:tcPr anchor="ctr" anchorCtr="1" horzOverflow="overflow">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2000" b="1" i="1" u="none" strike="noStrike" cap="none" normalizeH="0" baseline="0" dirty="0">
                          <a:ln>
                            <a:noFill/>
                          </a:ln>
                          <a:solidFill>
                            <a:srgbClr val="FFFFFF"/>
                          </a:solidFill>
                          <a:effectLst/>
                          <a:latin typeface="Arial Narrow" charset="0"/>
                          <a:ea typeface="SimSun" charset="0"/>
                          <a:cs typeface="SimSun" charset="0"/>
                        </a:rPr>
                        <a:t>Text</a:t>
                      </a:r>
                      <a:endParaRPr kumimoji="0" lang="en-US" altLang="zh-CN" sz="2000" b="0" i="0" u="none" strike="noStrike" cap="none" normalizeH="0" baseline="0" dirty="0">
                        <a:ln>
                          <a:noFill/>
                        </a:ln>
                        <a:solidFill>
                          <a:schemeClr val="tx1"/>
                        </a:solidFill>
                        <a:effectLst/>
                        <a:latin typeface="Arial Narrow" charset="0"/>
                        <a:ea typeface="SimSun" charset="0"/>
                        <a:cs typeface="SimSun" charset="0"/>
                      </a:endParaRPr>
                    </a:p>
                  </a:txBody>
                  <a:tcPr anchor="ctr" anchorCtr="1" horzOverflow="overflow">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2000" b="1" i="1" u="none" strike="noStrike" cap="none" normalizeH="0" baseline="0" dirty="0">
                          <a:ln>
                            <a:noFill/>
                          </a:ln>
                          <a:solidFill>
                            <a:srgbClr val="FFFFFF"/>
                          </a:solidFill>
                          <a:effectLst/>
                          <a:latin typeface="Arial Narrow" charset="0"/>
                          <a:ea typeface="SimSun" charset="0"/>
                          <a:cs typeface="SimSun" charset="0"/>
                        </a:rPr>
                        <a:t>Text</a:t>
                      </a:r>
                      <a:endParaRPr kumimoji="0" lang="en-US" altLang="zh-CN" sz="2000" b="0" i="0" u="none" strike="noStrike" cap="none" normalizeH="0" baseline="0" dirty="0">
                        <a:ln>
                          <a:noFill/>
                        </a:ln>
                        <a:solidFill>
                          <a:schemeClr val="tx1"/>
                        </a:solidFill>
                        <a:effectLst/>
                        <a:latin typeface="Arial Narrow" charset="0"/>
                        <a:ea typeface="SimSun" charset="0"/>
                        <a:cs typeface="SimSun" charset="0"/>
                      </a:endParaRPr>
                    </a:p>
                  </a:txBody>
                  <a:tcPr anchor="ctr" anchorCtr="1" horzOverflow="overflow">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2000" b="1" i="1" u="none" strike="noStrike" cap="none" normalizeH="0" baseline="0" dirty="0">
                          <a:ln>
                            <a:noFill/>
                          </a:ln>
                          <a:solidFill>
                            <a:srgbClr val="FFFFFF"/>
                          </a:solidFill>
                          <a:effectLst/>
                          <a:latin typeface="Arial Narrow" charset="0"/>
                          <a:ea typeface="SimSun" charset="0"/>
                          <a:cs typeface="SimSun" charset="0"/>
                        </a:rPr>
                        <a:t>Text</a:t>
                      </a:r>
                      <a:endParaRPr kumimoji="0" lang="en-US" altLang="zh-CN" sz="2000" b="0" i="0" u="none" strike="noStrike" cap="none" normalizeH="0" baseline="0" dirty="0">
                        <a:ln>
                          <a:noFill/>
                        </a:ln>
                        <a:solidFill>
                          <a:schemeClr val="tx1"/>
                        </a:solidFill>
                        <a:effectLst/>
                        <a:latin typeface="Arial Narrow" charset="0"/>
                        <a:ea typeface="SimSun" charset="0"/>
                        <a:cs typeface="SimSun" charset="0"/>
                      </a:endParaRPr>
                    </a:p>
                  </a:txBody>
                  <a:tcPr anchor="ctr" anchorCtr="1" horzOverflow="overflow">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2000" b="1" i="1" u="none" strike="noStrike" cap="none" normalizeH="0" baseline="0" dirty="0">
                          <a:ln>
                            <a:noFill/>
                          </a:ln>
                          <a:solidFill>
                            <a:srgbClr val="FFFFFF"/>
                          </a:solidFill>
                          <a:effectLst/>
                          <a:latin typeface="Arial Narrow" charset="0"/>
                          <a:ea typeface="SimSun" charset="0"/>
                          <a:cs typeface="SimSun" charset="0"/>
                        </a:rPr>
                        <a:t>Text</a:t>
                      </a:r>
                      <a:endParaRPr kumimoji="0" lang="en-US" altLang="zh-CN" sz="2000" b="0" i="0" u="none" strike="noStrike" cap="none" normalizeH="0" baseline="0" dirty="0">
                        <a:ln>
                          <a:noFill/>
                        </a:ln>
                        <a:solidFill>
                          <a:schemeClr val="tx1"/>
                        </a:solidFill>
                        <a:effectLst/>
                        <a:latin typeface="Arial Narrow" charset="0"/>
                        <a:ea typeface="SimSun" charset="0"/>
                        <a:cs typeface="SimSun" charset="0"/>
                      </a:endParaRPr>
                    </a:p>
                  </a:txBody>
                  <a:tcPr anchor="ctr" anchorCtr="1" horzOverflow="overflow">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extLst>
                  <a:ext uri="{0D108BD9-81ED-4DB2-BD59-A6C34878D82A}">
                    <a16:rowId xmlns:a16="http://schemas.microsoft.com/office/drawing/2014/main" val="10004"/>
                  </a:ext>
                </a:extLst>
              </a:tr>
              <a:tr h="939086">
                <a:tc gridSpan="7">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altLang="zh-CN" sz="2400" b="1" i="0" u="none" strike="noStrike" cap="none" normalizeH="0" baseline="0" dirty="0">
                          <a:ln>
                            <a:noFill/>
                          </a:ln>
                          <a:solidFill>
                            <a:srgbClr val="FFFFFF"/>
                          </a:solidFill>
                          <a:effectLst/>
                          <a:latin typeface="Arial" panose="020B0604020202020204" pitchFamily="34" charset="0"/>
                          <a:ea typeface="SimSun" charset="0"/>
                          <a:cs typeface="Arial" panose="020B0604020202020204" pitchFamily="34" charset="0"/>
                        </a:rPr>
                        <a:t>٤٤- ٤٧  ب. م</a:t>
                      </a:r>
                    </a:p>
                  </a:txBody>
                  <a:tcPr anchor="ctr" anchorCtr="1" horzOverflow="overflow">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2000" b="1" i="1" u="none" strike="noStrike" cap="none" normalizeH="0" baseline="0" dirty="0">
                          <a:ln>
                            <a:noFill/>
                          </a:ln>
                          <a:solidFill>
                            <a:srgbClr val="FFFFFF"/>
                          </a:solidFill>
                          <a:effectLst/>
                          <a:latin typeface="Arial Narrow" charset="0"/>
                          <a:ea typeface="SimSun" charset="0"/>
                          <a:cs typeface="SimSun" charset="0"/>
                        </a:rPr>
                        <a:t>Text</a:t>
                      </a:r>
                      <a:endParaRPr kumimoji="0" lang="en-US" altLang="zh-CN" sz="2000" b="0" i="0" u="none" strike="noStrike" cap="none" normalizeH="0" baseline="0" dirty="0">
                        <a:ln>
                          <a:noFill/>
                        </a:ln>
                        <a:solidFill>
                          <a:schemeClr val="tx1"/>
                        </a:solidFill>
                        <a:effectLst/>
                        <a:latin typeface="Arial Narrow" charset="0"/>
                        <a:ea typeface="SimSun" charset="0"/>
                        <a:cs typeface="SimSun" charset="0"/>
                      </a:endParaRPr>
                    </a:p>
                  </a:txBody>
                  <a:tcPr anchor="ctr" anchorCtr="1" horzOverflow="overflow">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2000" b="1" i="1" u="none" strike="noStrike" cap="none" normalizeH="0" baseline="0" dirty="0">
                          <a:ln>
                            <a:noFill/>
                          </a:ln>
                          <a:solidFill>
                            <a:srgbClr val="FFFFFF"/>
                          </a:solidFill>
                          <a:effectLst/>
                          <a:latin typeface="Arial Narrow" charset="0"/>
                          <a:ea typeface="SimSun" charset="0"/>
                          <a:cs typeface="SimSun" charset="0"/>
                        </a:rPr>
                        <a:t>Text</a:t>
                      </a:r>
                      <a:endParaRPr kumimoji="0" lang="en-US" altLang="zh-CN" sz="2000" b="0" i="0" u="none" strike="noStrike" cap="none" normalizeH="0" baseline="0" dirty="0">
                        <a:ln>
                          <a:noFill/>
                        </a:ln>
                        <a:solidFill>
                          <a:schemeClr val="tx1"/>
                        </a:solidFill>
                        <a:effectLst/>
                        <a:latin typeface="Arial Narrow" charset="0"/>
                        <a:ea typeface="SimSun" charset="0"/>
                        <a:cs typeface="SimSun" charset="0"/>
                      </a:endParaRPr>
                    </a:p>
                  </a:txBody>
                  <a:tcPr anchor="ctr" anchorCtr="1" horzOverflow="overflow">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2000" b="1" i="1" u="none" strike="noStrike" cap="none" normalizeH="0" baseline="0" dirty="0">
                          <a:ln>
                            <a:noFill/>
                          </a:ln>
                          <a:solidFill>
                            <a:srgbClr val="FFFFFF"/>
                          </a:solidFill>
                          <a:effectLst/>
                          <a:latin typeface="Arial Narrow" charset="0"/>
                          <a:ea typeface="SimSun" charset="0"/>
                          <a:cs typeface="SimSun" charset="0"/>
                        </a:rPr>
                        <a:t>Text</a:t>
                      </a:r>
                      <a:endParaRPr kumimoji="0" lang="en-US" altLang="zh-CN" sz="2000" b="0" i="0" u="none" strike="noStrike" cap="none" normalizeH="0" baseline="0" dirty="0">
                        <a:ln>
                          <a:noFill/>
                        </a:ln>
                        <a:solidFill>
                          <a:schemeClr val="tx1"/>
                        </a:solidFill>
                        <a:effectLst/>
                        <a:latin typeface="Arial Narrow" charset="0"/>
                        <a:ea typeface="SimSun" charset="0"/>
                        <a:cs typeface="SimSun" charset="0"/>
                      </a:endParaRPr>
                    </a:p>
                  </a:txBody>
                  <a:tcPr anchor="ctr" anchorCtr="1" horzOverflow="overflow">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2000" b="1" i="1" u="none" strike="noStrike" cap="none" normalizeH="0" baseline="0" dirty="0">
                          <a:ln>
                            <a:noFill/>
                          </a:ln>
                          <a:solidFill>
                            <a:srgbClr val="FFFFFF"/>
                          </a:solidFill>
                          <a:effectLst/>
                          <a:latin typeface="Arial Narrow" charset="0"/>
                          <a:ea typeface="SimSun" charset="0"/>
                          <a:cs typeface="SimSun" charset="0"/>
                        </a:rPr>
                        <a:t>Text</a:t>
                      </a:r>
                      <a:endParaRPr kumimoji="0" lang="en-US" altLang="zh-CN" sz="2000" b="0" i="0" u="none" strike="noStrike" cap="none" normalizeH="0" baseline="0" dirty="0">
                        <a:ln>
                          <a:noFill/>
                        </a:ln>
                        <a:solidFill>
                          <a:schemeClr val="tx1"/>
                        </a:solidFill>
                        <a:effectLst/>
                        <a:latin typeface="Arial Narrow" charset="0"/>
                        <a:ea typeface="SimSun" charset="0"/>
                        <a:cs typeface="SimSun" charset="0"/>
                      </a:endParaRPr>
                    </a:p>
                  </a:txBody>
                  <a:tcPr anchor="ctr" anchorCtr="1" horzOverflow="overflow">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2000" b="1" i="1" u="none" strike="noStrike" cap="none" normalizeH="0" baseline="0" dirty="0">
                          <a:ln>
                            <a:noFill/>
                          </a:ln>
                          <a:solidFill>
                            <a:srgbClr val="FFFFFF"/>
                          </a:solidFill>
                          <a:effectLst/>
                          <a:latin typeface="Arial Narrow" charset="0"/>
                          <a:ea typeface="SimSun" charset="0"/>
                          <a:cs typeface="SimSun" charset="0"/>
                        </a:rPr>
                        <a:t>Text</a:t>
                      </a:r>
                      <a:endParaRPr kumimoji="0" lang="en-US" altLang="zh-CN" sz="2000" b="0" i="0" u="none" strike="noStrike" cap="none" normalizeH="0" baseline="0" dirty="0">
                        <a:ln>
                          <a:noFill/>
                        </a:ln>
                        <a:solidFill>
                          <a:schemeClr val="tx1"/>
                        </a:solidFill>
                        <a:effectLst/>
                        <a:latin typeface="Arial Narrow" charset="0"/>
                        <a:ea typeface="SimSun" charset="0"/>
                        <a:cs typeface="SimSun" charset="0"/>
                      </a:endParaRPr>
                    </a:p>
                  </a:txBody>
                  <a:tcPr anchor="ctr" anchorCtr="1" horzOverflow="overflow">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altLang="zh-CN" sz="2000" b="1" i="1" u="none" strike="noStrike" cap="none" normalizeH="0" baseline="0" dirty="0">
                          <a:ln>
                            <a:noFill/>
                          </a:ln>
                          <a:solidFill>
                            <a:srgbClr val="FFFFFF"/>
                          </a:solidFill>
                          <a:effectLst/>
                          <a:latin typeface="Arial Narrow" charset="0"/>
                          <a:ea typeface="SimSun" charset="0"/>
                          <a:cs typeface="SimSun" charset="0"/>
                        </a:rPr>
                        <a:t>Text</a:t>
                      </a:r>
                      <a:endParaRPr kumimoji="0" lang="en-US" altLang="zh-CN" sz="2000" b="0" i="0" u="none" strike="noStrike" cap="none" normalizeH="0" baseline="0" dirty="0">
                        <a:ln>
                          <a:noFill/>
                        </a:ln>
                        <a:solidFill>
                          <a:schemeClr val="tx1"/>
                        </a:solidFill>
                        <a:effectLst/>
                        <a:latin typeface="Arial Narrow" charset="0"/>
                        <a:ea typeface="SimSun" charset="0"/>
                        <a:cs typeface="SimSun" charset="0"/>
                      </a:endParaRPr>
                    </a:p>
                  </a:txBody>
                  <a:tcPr anchor="ctr" anchorCtr="1" horzOverflow="overflow">
                    <a:lnL>
                      <a:noFill/>
                    </a:lnL>
                    <a:lnR>
                      <a:noFill/>
                    </a:lnR>
                    <a:lnT>
                      <a:noFill/>
                    </a:lnT>
                    <a:lnB>
                      <a:noFill/>
                    </a:lnB>
                    <a:lnTlToBr>
                      <a:noFill/>
                    </a:lnTlToBr>
                    <a:lnBlToTr>
                      <a:noFill/>
                    </a:lnBlToTr>
                    <a:gradFill rotWithShape="1">
                      <a:gsLst>
                        <a:gs pos="0">
                          <a:srgbClr val="000090"/>
                        </a:gs>
                        <a:gs pos="100000">
                          <a:schemeClr val="tx1"/>
                        </a:gs>
                      </a:gsLst>
                      <a:path path="rect">
                        <a:fillToRect l="100000" t="100000"/>
                      </a:path>
                    </a:gradFill>
                  </a:tcPr>
                </a:tc>
                <a:extLst>
                  <a:ext uri="{0D108BD9-81ED-4DB2-BD59-A6C34878D82A}">
                    <a16:rowId xmlns:a16="http://schemas.microsoft.com/office/drawing/2014/main" val="10005"/>
                  </a:ext>
                </a:extLst>
              </a:tr>
            </a:tbl>
          </a:graphicData>
        </a:graphic>
      </p:graphicFrame>
      <p:sp>
        <p:nvSpPr>
          <p:cNvPr id="939041" name="Rectangle 122"/>
          <p:cNvSpPr>
            <a:spLocks noChangeArrowheads="1"/>
          </p:cNvSpPr>
          <p:nvPr/>
        </p:nvSpPr>
        <p:spPr bwMode="auto">
          <a:xfrm>
            <a:off x="2447925" y="6215063"/>
            <a:ext cx="184150" cy="4572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Times New Roman" charset="0"/>
              <a:ea typeface="ＭＳ Ｐゴシック" charset="0"/>
              <a:cs typeface="+mn-cs"/>
            </a:endParaRPr>
          </a:p>
        </p:txBody>
      </p:sp>
      <p:sp>
        <p:nvSpPr>
          <p:cNvPr id="939042" name="Text Box 123"/>
          <p:cNvSpPr txBox="1">
            <a:spLocks noChangeArrowheads="1"/>
          </p:cNvSpPr>
          <p:nvPr/>
        </p:nvSpPr>
        <p:spPr bwMode="auto">
          <a:xfrm>
            <a:off x="8336360" y="-34307"/>
            <a:ext cx="699230"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٢٦٧</a:t>
            </a:r>
          </a:p>
        </p:txBody>
      </p:sp>
      <p:sp>
        <p:nvSpPr>
          <p:cNvPr id="6" name="Rectangle 2">
            <a:extLst>
              <a:ext uri="{FF2B5EF4-FFF2-40B4-BE49-F238E27FC236}">
                <a16:creationId xmlns:a16="http://schemas.microsoft.com/office/drawing/2014/main" id="{181C2C1B-693B-CA41-B82C-FB24C8F50E24}"/>
              </a:ext>
            </a:extLst>
          </p:cNvPr>
          <p:cNvSpPr txBox="1">
            <a:spLocks noChangeArrowheads="1"/>
          </p:cNvSpPr>
          <p:nvPr/>
        </p:nvSpPr>
        <p:spPr bwMode="auto">
          <a:xfrm>
            <a:off x="5772150" y="5920006"/>
            <a:ext cx="301907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يعقوب</a:t>
            </a:r>
            <a:endParaRPr kumimoji="0" lang="en-US"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52270161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3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p:nvPr/>
        </p:nvPicPr>
        <p:blipFill rotWithShape="1">
          <a:blip r:embed="rId3">
            <a:extLst>
              <a:ext uri="{28A0092B-C50C-407E-A947-70E740481C1C}">
                <a14:useLocalDpi xmlns:a14="http://schemas.microsoft.com/office/drawing/2010/main" val="0"/>
              </a:ext>
            </a:extLst>
          </a:blip>
          <a:srcRect l="22550" t="17909" r="15475" b="17674"/>
          <a:stretch/>
        </p:blipFill>
        <p:spPr bwMode="auto">
          <a:xfrm>
            <a:off x="33418" y="-66848"/>
            <a:ext cx="4680025" cy="6883158"/>
          </a:xfrm>
          <a:prstGeom prst="rect">
            <a:avLst/>
          </a:prstGeom>
          <a:noFill/>
          <a:ln>
            <a:noFill/>
          </a:ln>
        </p:spPr>
      </p:pic>
      <p:sp>
        <p:nvSpPr>
          <p:cNvPr id="5" name="TextBox 3"/>
          <p:cNvSpPr txBox="1">
            <a:spLocks noChangeArrowheads="1"/>
          </p:cNvSpPr>
          <p:nvPr/>
        </p:nvSpPr>
        <p:spPr bwMode="auto">
          <a:xfrm>
            <a:off x="2971800" y="100012"/>
            <a:ext cx="6172200" cy="2862322"/>
          </a:xfrm>
          <a:prstGeom prst="rect">
            <a:avLst/>
          </a:prstGeom>
          <a:noFill/>
          <a:ln>
            <a:noFill/>
          </a:ln>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3600" b="0"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١ </a:t>
            </a:r>
            <a:r>
              <a:rPr kumimoji="0" lang="ar-JO" sz="3600" b="0" i="0" u="none" strike="noStrike" kern="1200" cap="none" spc="0" normalizeH="0" baseline="0" noProof="0">
                <a:ln>
                  <a:noFill/>
                </a:ln>
                <a:solidFill>
                  <a:srgbClr val="FF0000"/>
                </a:solidFill>
                <a:effectLst/>
                <a:uLnTx/>
                <a:uFillTx/>
                <a:latin typeface="Accordance" panose="00000400000000000000" pitchFamily="2" charset="-78"/>
                <a:ea typeface="Accordance" panose="00000400000000000000" pitchFamily="2" charset="-78"/>
                <a:cs typeface="Accordance" panose="00000400000000000000" pitchFamily="2" charset="-78"/>
              </a:rPr>
              <a:t>العمل</a:t>
            </a:r>
            <a:r>
              <a:rPr kumimoji="0" lang="ar-JO" sz="3600" b="0"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 بالصبر خلال المحاكمات</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3600" b="0"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٢ الطاعة التي ترافق الإيمان</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3600" b="0"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٣  كبح اللسان المطلق</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3600" b="0"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٤ الحفاظ على الهدوء في النزاعات</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3600" b="0"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٥ القديسين المتألمين والمرضى</a:t>
            </a:r>
          </a:p>
        </p:txBody>
      </p:sp>
      <p:sp>
        <p:nvSpPr>
          <p:cNvPr id="2" name="Title 1"/>
          <p:cNvSpPr>
            <a:spLocks noGrp="1"/>
          </p:cNvSpPr>
          <p:nvPr>
            <p:ph type="title" idx="4294967295"/>
          </p:nvPr>
        </p:nvSpPr>
        <p:spPr>
          <a:xfrm>
            <a:off x="613638" y="3967889"/>
            <a:ext cx="8229600" cy="1143000"/>
          </a:xfrm>
        </p:spPr>
        <p:txBody>
          <a:bodyPr/>
          <a:lstStyle/>
          <a:p>
            <a:pPr algn="r"/>
            <a:r>
              <a:rPr lang="ar-JO" sz="8800" b="1">
                <a:latin typeface="Accordance" panose="00000400000000000000" pitchFamily="2" charset="-78"/>
                <a:ea typeface="Accordance" panose="00000400000000000000" pitchFamily="2" charset="-78"/>
                <a:cs typeface="Accordance" panose="00000400000000000000" pitchFamily="2" charset="-78"/>
              </a:rPr>
              <a:t>يعقوب</a:t>
            </a:r>
            <a:endParaRPr lang="en-US" sz="8800" b="1" dirty="0">
              <a:latin typeface="Accordance" panose="00000400000000000000" pitchFamily="2" charset="-78"/>
              <a:ea typeface="Accordance" panose="00000400000000000000" pitchFamily="2" charset="-78"/>
              <a:cs typeface="Accordance" panose="00000400000000000000" pitchFamily="2" charset="-78"/>
            </a:endParaRPr>
          </a:p>
        </p:txBody>
      </p:sp>
      <p:sp>
        <p:nvSpPr>
          <p:cNvPr id="6" name="Rectangle 3"/>
          <p:cNvSpPr txBox="1">
            <a:spLocks noChangeArrowheads="1"/>
          </p:cNvSpPr>
          <p:nvPr/>
        </p:nvSpPr>
        <p:spPr bwMode="auto">
          <a:xfrm>
            <a:off x="0" y="6400800"/>
            <a:ext cx="9144000" cy="457200"/>
          </a:xfrm>
          <a:prstGeom prst="rect">
            <a:avLst/>
          </a:prstGeom>
          <a:solidFill>
            <a:srgbClr val="000000"/>
          </a:solidFill>
          <a:ln>
            <a:noFill/>
          </a:ln>
          <a:effectLst>
            <a:outerShdw blurRad="63500" dist="35921" dir="2700000" algn="ctr" rotWithShape="0">
              <a:srgbClr val="808080">
                <a:alpha val="74998"/>
              </a:srgbClr>
            </a:outerShdw>
          </a:effectLst>
          <a:extLs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0" cap="none" spc="0" normalizeH="0" baseline="0" noProof="0">
                <a:ln>
                  <a:noFill/>
                </a:ln>
                <a:solidFill>
                  <a:srgbClr val="FFFFFF"/>
                </a:solidFill>
                <a:effectLst>
                  <a:outerShdw blurRad="38100" dist="38100" dir="2700000" algn="tl">
                    <a:srgbClr val="000000">
                      <a:alpha val="43137"/>
                    </a:srgbClr>
                  </a:outerShdw>
                </a:effectLst>
                <a:uLnTx/>
                <a:uFillTx/>
                <a:latin typeface="Accordance" panose="00000400000000000000" pitchFamily="2" charset="-78"/>
                <a:ea typeface="Accordance" panose="00000400000000000000" pitchFamily="2" charset="-78"/>
                <a:cs typeface="Accordance" panose="00000400000000000000" pitchFamily="2" charset="-78"/>
              </a:rPr>
              <a:t>باري هدلستون ، الكتاب المقدس الأبجدي</a:t>
            </a:r>
          </a:p>
        </p:txBody>
      </p:sp>
    </p:spTree>
    <p:extLst>
      <p:ext uri="{BB962C8B-B14F-4D97-AF65-F5344CB8AC3E}">
        <p14:creationId xmlns:p14="http://schemas.microsoft.com/office/powerpoint/2010/main" val="39033053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additive="base">
                                        <p:cTn id="7" dur="500" fill="hold"/>
                                        <p:tgtEl>
                                          <p:spTgt spid="2"/>
                                        </p:tgtEl>
                                        <p:attrNameLst>
                                          <p:attrName>ppt_x</p:attrName>
                                        </p:attrNameLst>
                                      </p:cBhvr>
                                      <p:tavLst>
                                        <p:tav tm="0">
                                          <p:val>
                                            <p:strVal val="#ppt_x"/>
                                          </p:val>
                                        </p:tav>
                                        <p:tav tm="100000">
                                          <p:val>
                                            <p:strVal val="#ppt_x"/>
                                          </p:val>
                                        </p:tav>
                                      </p:tavLst>
                                    </p:anim>
                                    <p:anim calcmode="lin" valueType="num">
                                      <p:cBhvr additive="base">
                                        <p:cTn id="8"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3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1216514" name="Picture 2" descr="Image result for work for jesus">
            <a:extLst>
              <a:ext uri="{FF2B5EF4-FFF2-40B4-BE49-F238E27FC236}">
                <a16:creationId xmlns:a16="http://schemas.microsoft.com/office/drawing/2014/main" id="{C6A6E967-3F81-FE42-ABC8-B8D9B4A76F2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295" y="23812"/>
            <a:ext cx="9144000" cy="6069013"/>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18295" y="2361087"/>
            <a:ext cx="3276598" cy="189611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رسالة يعقوب</a:t>
            </a:r>
            <a:endParaRPr kumimoji="0" lang="en-US" sz="8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900098" name="Rectangle 2"/>
          <p:cNvSpPr>
            <a:spLocks noGrp="1" noChangeArrowheads="1"/>
          </p:cNvSpPr>
          <p:nvPr>
            <p:ph type="ctrTitle"/>
          </p:nvPr>
        </p:nvSpPr>
        <p:spPr>
          <a:xfrm>
            <a:off x="-23813" y="367613"/>
            <a:ext cx="9120187" cy="1228299"/>
          </a:xfrm>
          <a:effectLst>
            <a:outerShdw blurRad="63500" dist="35921" dir="2700000" algn="ctr" rotWithShape="0">
              <a:schemeClr val="tx2">
                <a:alpha val="74998"/>
              </a:schemeClr>
            </a:outerShdw>
          </a:effectLst>
        </p:spPr>
        <p:txBody>
          <a:bodyPr/>
          <a:lstStyle/>
          <a:p>
            <a:pPr>
              <a:defRPr/>
            </a:pPr>
            <a:r>
              <a:rPr lang="ar-JO" sz="9600" dirty="0">
                <a:effectLst>
                  <a:glow rad="127000">
                    <a:schemeClr val="tx1"/>
                  </a:glow>
                </a:effectLst>
                <a:ea typeface="Accordance" panose="00000400000000000000" pitchFamily="2" charset="-78"/>
              </a:rPr>
              <a:t>كُن عامل</a:t>
            </a:r>
            <a:endParaRPr lang="en-US" sz="9600" dirty="0">
              <a:effectLst>
                <a:glow rad="127000">
                  <a:schemeClr val="tx1"/>
                </a:glow>
              </a:effectLst>
              <a:ea typeface="Accordance" panose="00000400000000000000" pitchFamily="2" charset="-78"/>
            </a:endParaRP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Accordance" panose="00000400000000000000" pitchFamily="2" charset="-78"/>
                <a:cs typeface="Arial" panose="020B0604020202020204" pitchFamily="34" charset="0"/>
              </a:rPr>
              <a:t>د. ريك غريفيث • مركز الدراسات اللاهوتية الأردني</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Accordance" panose="00000400000000000000" pitchFamily="2" charset="-78"/>
                <a:cs typeface="Arial" panose="020B0604020202020204" pitchFamily="34" charset="0"/>
              </a:rPr>
              <a:t>BibleStudyDownloads.org</a:t>
            </a:r>
          </a:p>
        </p:txBody>
      </p:sp>
    </p:spTree>
    <p:extLst>
      <p:ext uri="{BB962C8B-B14F-4D97-AF65-F5344CB8AC3E}">
        <p14:creationId xmlns:p14="http://schemas.microsoft.com/office/powerpoint/2010/main" val="406613092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5"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fade">
                                      <p:cBhvr>
                                        <p:cTn id="7" dur="2000"/>
                                        <p:tgtEl>
                                          <p:spTgt spid="8"/>
                                        </p:tgtEl>
                                      </p:cBhvr>
                                    </p:animEffect>
                                    <p:anim calcmode="lin" valueType="num">
                                      <p:cBhvr>
                                        <p:cTn id="8" dur="2000" fill="hold"/>
                                        <p:tgtEl>
                                          <p:spTgt spid="8"/>
                                        </p:tgtEl>
                                        <p:attrNameLst>
                                          <p:attrName>ppt_w</p:attrName>
                                        </p:attrNameLst>
                                      </p:cBhvr>
                                      <p:tavLst>
                                        <p:tav tm="0" fmla="#ppt_w*sin(2.5*pi*$)">
                                          <p:val>
                                            <p:fltVal val="0"/>
                                          </p:val>
                                        </p:tav>
                                        <p:tav tm="100000">
                                          <p:val>
                                            <p:fltVal val="1"/>
                                          </p:val>
                                        </p:tav>
                                      </p:tavLst>
                                    </p:anim>
                                    <p:anim calcmode="lin" valueType="num">
                                      <p:cBhvr>
                                        <p:cTn id="9" dur="2000" fill="hold"/>
                                        <p:tgtEl>
                                          <p:spTgt spid="8"/>
                                        </p:tgtEl>
                                        <p:attrNameLst>
                                          <p:attrName>ppt_h</p:attrName>
                                        </p:attrNameLst>
                                      </p:cBhvr>
                                      <p:tavLst>
                                        <p:tav tm="0">
                                          <p:val>
                                            <p:strVal val="#ppt_h"/>
                                          </p:val>
                                        </p:tav>
                                        <p:tav tm="100000">
                                          <p:val>
                                            <p:strVal val="#ppt_h"/>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3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89890" name="Picture 2" descr="Image result for How will others know you are a Christian?">
            <a:extLst>
              <a:ext uri="{FF2B5EF4-FFF2-40B4-BE49-F238E27FC236}">
                <a16:creationId xmlns:a16="http://schemas.microsoft.com/office/drawing/2014/main" id="{AC8A6C30-CA22-0A45-A775-157711DA3B9B}"/>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10975"/>
          <a:stretch/>
        </p:blipFill>
        <p:spPr bwMode="auto">
          <a:xfrm>
            <a:off x="0" y="0"/>
            <a:ext cx="9144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232008"/>
            <a:ext cx="9144000" cy="1825392"/>
          </a:xfrm>
          <a:effectLst>
            <a:outerShdw blurRad="63500" dist="35921" dir="2700000" algn="ctr" rotWithShape="0">
              <a:schemeClr val="tx2">
                <a:alpha val="74998"/>
              </a:schemeClr>
            </a:outerShdw>
          </a:effectLst>
        </p:spPr>
        <p:txBody>
          <a:bodyPr anchor="t"/>
          <a:lstStyle/>
          <a:p>
            <a:pPr>
              <a:defRPr/>
            </a:pPr>
            <a:r>
              <a:rPr lang="ar-JO" sz="54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كيف سيعرف الآخرون أنك مسيحي؟</a:t>
            </a:r>
          </a:p>
        </p:txBody>
      </p:sp>
      <p:sp>
        <p:nvSpPr>
          <p:cNvPr id="4" name="Rectangle 2">
            <a:extLst>
              <a:ext uri="{FF2B5EF4-FFF2-40B4-BE49-F238E27FC236}">
                <a16:creationId xmlns:a16="http://schemas.microsoft.com/office/drawing/2014/main" id="{F348690C-7A0B-1A47-9CD6-1AF9A08B4F95}"/>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يعقوب</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20140673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193986" name="Picture 2" descr="Image result for How will others know you are a Christian?">
            <a:extLst>
              <a:ext uri="{FF2B5EF4-FFF2-40B4-BE49-F238E27FC236}">
                <a16:creationId xmlns:a16="http://schemas.microsoft.com/office/drawing/2014/main" id="{E67040CC-3028-4F41-85E8-AC4633E6F2E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920240"/>
            <a:ext cx="9144000" cy="493776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232008"/>
            <a:ext cx="9144000" cy="1688232"/>
          </a:xfrm>
          <a:effectLst>
            <a:outerShdw blurRad="63500" dist="35921" dir="2700000" algn="ctr" rotWithShape="0">
              <a:schemeClr val="tx2">
                <a:alpha val="74998"/>
              </a:schemeClr>
            </a:outerShdw>
          </a:effectLst>
        </p:spPr>
        <p:txBody>
          <a:bodyPr anchor="t"/>
          <a:lstStyle/>
          <a:p>
            <a:pPr>
              <a:defRPr/>
            </a:pPr>
            <a:r>
              <a:rPr lang="ar-JO" sz="54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كيف سيعرف الآخرون أنك مسيحي؟</a:t>
            </a:r>
            <a:endParaRPr lang="en-US" sz="5400" b="1" dirty="0">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4" name="Rectangle 2">
            <a:extLst>
              <a:ext uri="{FF2B5EF4-FFF2-40B4-BE49-F238E27FC236}">
                <a16:creationId xmlns:a16="http://schemas.microsoft.com/office/drawing/2014/main" id="{735B554E-6F33-F445-80B5-1AD8BB893BE2}"/>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يعقوب</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94668740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396.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4" name="Rectangle 2">
            <a:extLst>
              <a:ext uri="{FF2B5EF4-FFF2-40B4-BE49-F238E27FC236}">
                <a16:creationId xmlns:a16="http://schemas.microsoft.com/office/drawing/2014/main" id="{608B0DEF-DD4A-B54E-9387-87791C9BA29F}"/>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يعقوب</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900098" name="Rectangle 2"/>
          <p:cNvSpPr>
            <a:spLocks noGrp="1" noChangeArrowheads="1"/>
          </p:cNvSpPr>
          <p:nvPr>
            <p:ph type="ctrTitle"/>
          </p:nvPr>
        </p:nvSpPr>
        <p:spPr>
          <a:xfrm>
            <a:off x="1343025" y="2168599"/>
            <a:ext cx="6457950" cy="2436057"/>
          </a:xfrm>
          <a:effectLst>
            <a:outerShdw blurRad="63500" dist="35921" dir="2700000" algn="ctr" rotWithShape="0">
              <a:schemeClr val="tx2">
                <a:alpha val="74998"/>
              </a:schemeClr>
            </a:outerShdw>
          </a:effectLst>
        </p:spPr>
        <p:txBody>
          <a:bodyPr anchor="ctr"/>
          <a:lstStyle/>
          <a:p>
            <a:pPr>
              <a:defRPr/>
            </a:pPr>
            <a:r>
              <a:rPr lang="ar-JO" sz="54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ما هي صفات الايمان؟</a:t>
            </a:r>
          </a:p>
        </p:txBody>
      </p:sp>
      <p:sp>
        <p:nvSpPr>
          <p:cNvPr id="3" name="Rectangle 2">
            <a:extLst>
              <a:ext uri="{FF2B5EF4-FFF2-40B4-BE49-F238E27FC236}">
                <a16:creationId xmlns:a16="http://schemas.microsoft.com/office/drawing/2014/main" id="{79F7CB48-6A2E-724B-A496-61CF724767C2}"/>
              </a:ext>
            </a:extLst>
          </p:cNvPr>
          <p:cNvSpPr txBox="1">
            <a:spLocks noChangeArrowheads="1"/>
          </p:cNvSpPr>
          <p:nvPr/>
        </p:nvSpPr>
        <p:spPr bwMode="auto">
          <a:xfrm rot="20665404">
            <a:off x="4746037" y="2256427"/>
            <a:ext cx="2952006" cy="1819031"/>
          </a:xfrm>
          <a:prstGeom prst="rect">
            <a:avLst/>
          </a:prstGeom>
          <a:noFill/>
          <a:ln>
            <a:noFill/>
          </a:ln>
          <a:effec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11500" b="1" i="0" u="none" strike="noStrike" kern="0" cap="none" spc="0" normalizeH="0" baseline="0" noProof="0" dirty="0">
                <a:ln>
                  <a:noFill/>
                </a:ln>
                <a:solidFill>
                  <a:srgbClr val="FFFF00"/>
                </a:solidFill>
                <a:effectLst>
                  <a:glow rad="736600">
                    <a:srgbClr val="000000">
                      <a:satMod val="175000"/>
                    </a:srgbClr>
                  </a:glow>
                </a:effectLst>
                <a:uLnTx/>
                <a:uFillTx/>
                <a:latin typeface="Accordance" panose="00000400000000000000" pitchFamily="2" charset="-78"/>
                <a:ea typeface="Accordance" panose="00000400000000000000" pitchFamily="2" charset="-78"/>
                <a:cs typeface="Accordance" panose="00000400000000000000" pitchFamily="2" charset="-78"/>
              </a:rPr>
              <a:t>٧</a:t>
            </a:r>
          </a:p>
        </p:txBody>
      </p:sp>
    </p:spTree>
    <p:extLst>
      <p:ext uri="{BB962C8B-B14F-4D97-AF65-F5344CB8AC3E}">
        <p14:creationId xmlns:p14="http://schemas.microsoft.com/office/powerpoint/2010/main" val="2853221627"/>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iterate type="lt">
                                    <p:tmPct val="0"/>
                                  </p:iterate>
                                  <p:childTnLst>
                                    <p:set>
                                      <p:cBhvr>
                                        <p:cTn id="6" dur="1" fill="hold">
                                          <p:stCondLst>
                                            <p:cond delay="0"/>
                                          </p:stCondLst>
                                        </p:cTn>
                                        <p:tgtEl>
                                          <p:spTgt spid="3"/>
                                        </p:tgtEl>
                                        <p:attrNameLst>
                                          <p:attrName>style.visibility</p:attrName>
                                        </p:attrNameLst>
                                      </p:cBhvr>
                                      <p:to>
                                        <p:strVal val="visible"/>
                                      </p:to>
                                    </p:set>
                                    <p:animEffect transition="in" filter="wipe(down)">
                                      <p:cBhvr>
                                        <p:cTn id="7" dur="580">
                                          <p:stCondLst>
                                            <p:cond delay="0"/>
                                          </p:stCondLst>
                                        </p:cTn>
                                        <p:tgtEl>
                                          <p:spTgt spid="3"/>
                                        </p:tgtEl>
                                      </p:cBhvr>
                                    </p:animEffect>
                                    <p:anim calcmode="lin" valueType="num">
                                      <p:cBhvr>
                                        <p:cTn id="8" dur="1822" tmFilter="0,0; 0.14,0.36; 0.43,0.73; 0.71,0.91; 1.0,1.0">
                                          <p:stCondLst>
                                            <p:cond delay="0"/>
                                          </p:stCondLst>
                                        </p:cTn>
                                        <p:tgtEl>
                                          <p:spTgt spid="3"/>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3"/>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3"/>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3"/>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3"/>
                                        </p:tgtEl>
                                        <p:attrNameLst>
                                          <p:attrName>ppt_y</p:attrName>
                                        </p:attrNameLst>
                                      </p:cBhvr>
                                      <p:tavLst>
                                        <p:tav tm="0" fmla="#ppt_y-sin(pi*$)/81">
                                          <p:val>
                                            <p:fltVal val="0"/>
                                          </p:val>
                                        </p:tav>
                                        <p:tav tm="100000">
                                          <p:val>
                                            <p:fltVal val="1"/>
                                          </p:val>
                                        </p:tav>
                                      </p:tavLst>
                                    </p:anim>
                                    <p:animScale>
                                      <p:cBhvr>
                                        <p:cTn id="13" dur="26">
                                          <p:stCondLst>
                                            <p:cond delay="650"/>
                                          </p:stCondLst>
                                        </p:cTn>
                                        <p:tgtEl>
                                          <p:spTgt spid="3"/>
                                        </p:tgtEl>
                                      </p:cBhvr>
                                      <p:to x="100000" y="60000"/>
                                    </p:animScale>
                                    <p:animScale>
                                      <p:cBhvr>
                                        <p:cTn id="14" dur="166" decel="50000">
                                          <p:stCondLst>
                                            <p:cond delay="676"/>
                                          </p:stCondLst>
                                        </p:cTn>
                                        <p:tgtEl>
                                          <p:spTgt spid="3"/>
                                        </p:tgtEl>
                                      </p:cBhvr>
                                      <p:to x="100000" y="100000"/>
                                    </p:animScale>
                                    <p:animScale>
                                      <p:cBhvr>
                                        <p:cTn id="15" dur="26">
                                          <p:stCondLst>
                                            <p:cond delay="1312"/>
                                          </p:stCondLst>
                                        </p:cTn>
                                        <p:tgtEl>
                                          <p:spTgt spid="3"/>
                                        </p:tgtEl>
                                      </p:cBhvr>
                                      <p:to x="100000" y="80000"/>
                                    </p:animScale>
                                    <p:animScale>
                                      <p:cBhvr>
                                        <p:cTn id="16" dur="166" decel="50000">
                                          <p:stCondLst>
                                            <p:cond delay="1338"/>
                                          </p:stCondLst>
                                        </p:cTn>
                                        <p:tgtEl>
                                          <p:spTgt spid="3"/>
                                        </p:tgtEl>
                                      </p:cBhvr>
                                      <p:to x="100000" y="100000"/>
                                    </p:animScale>
                                    <p:animScale>
                                      <p:cBhvr>
                                        <p:cTn id="17" dur="26">
                                          <p:stCondLst>
                                            <p:cond delay="1642"/>
                                          </p:stCondLst>
                                        </p:cTn>
                                        <p:tgtEl>
                                          <p:spTgt spid="3"/>
                                        </p:tgtEl>
                                      </p:cBhvr>
                                      <p:to x="100000" y="90000"/>
                                    </p:animScale>
                                    <p:animScale>
                                      <p:cBhvr>
                                        <p:cTn id="18" dur="166" decel="50000">
                                          <p:stCondLst>
                                            <p:cond delay="1668"/>
                                          </p:stCondLst>
                                        </p:cTn>
                                        <p:tgtEl>
                                          <p:spTgt spid="3"/>
                                        </p:tgtEl>
                                      </p:cBhvr>
                                      <p:to x="100000" y="100000"/>
                                    </p:animScale>
                                    <p:animScale>
                                      <p:cBhvr>
                                        <p:cTn id="19" dur="26">
                                          <p:stCondLst>
                                            <p:cond delay="1808"/>
                                          </p:stCondLst>
                                        </p:cTn>
                                        <p:tgtEl>
                                          <p:spTgt spid="3"/>
                                        </p:tgtEl>
                                      </p:cBhvr>
                                      <p:to x="100000" y="95000"/>
                                    </p:animScale>
                                    <p:animScale>
                                      <p:cBhvr>
                                        <p:cTn id="20" dur="166" decel="50000">
                                          <p:stCondLst>
                                            <p:cond delay="1834"/>
                                          </p:stCondLst>
                                        </p:cTn>
                                        <p:tgtEl>
                                          <p:spTgt spid="3"/>
                                        </p:tgtEl>
                                      </p:cBhvr>
                                      <p:to x="100000" y="100000"/>
                                    </p:animScale>
                                  </p:childTnLst>
                                </p:cTn>
                              </p:par>
                            </p:childTnLst>
                          </p:cTn>
                        </p:par>
                      </p:childTnLst>
                    </p:cTn>
                  </p:par>
                  <p:par>
                    <p:cTn id="21" fill="hold">
                      <p:stCondLst>
                        <p:cond delay="indefinite"/>
                      </p:stCondLst>
                      <p:childTnLst>
                        <p:par>
                          <p:cTn id="22" fill="hold">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4"/>
                                        </p:tgtEl>
                                        <p:attrNameLst>
                                          <p:attrName>style.visibility</p:attrName>
                                        </p:attrNameLst>
                                      </p:cBhvr>
                                      <p:to>
                                        <p:strVal val="visible"/>
                                      </p:to>
                                    </p:set>
                                    <p:anim calcmode="lin" valueType="num">
                                      <p:cBhvr additive="base">
                                        <p:cTn id="25" dur="500" fill="hold"/>
                                        <p:tgtEl>
                                          <p:spTgt spid="4"/>
                                        </p:tgtEl>
                                        <p:attrNameLst>
                                          <p:attrName>ppt_x</p:attrName>
                                        </p:attrNameLst>
                                      </p:cBhvr>
                                      <p:tavLst>
                                        <p:tav tm="0">
                                          <p:val>
                                            <p:strVal val="#ppt_x"/>
                                          </p:val>
                                        </p:tav>
                                        <p:tav tm="100000">
                                          <p:val>
                                            <p:strVal val="#ppt_x"/>
                                          </p:val>
                                        </p:tav>
                                      </p:tavLst>
                                    </p:anim>
                                    <p:anim calcmode="lin" valueType="num">
                                      <p:cBhvr additive="base">
                                        <p:cTn id="26"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3" grpId="0"/>
    </p:bldLst>
  </p:timing>
</p:sld>
</file>

<file path=ppt/slides/slide3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28385" name="Text Box 4"/>
          <p:cNvSpPr txBox="1">
            <a:spLocks noChangeArrowheads="1"/>
          </p:cNvSpPr>
          <p:nvPr/>
        </p:nvSpPr>
        <p:spPr bwMode="auto">
          <a:xfrm>
            <a:off x="147637" y="1725706"/>
            <a:ext cx="7620000" cy="34778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Verdana" charset="0"/>
                <a:ea typeface="ＭＳ Ｐゴシック" charset="0"/>
                <a:cs typeface="ＭＳ Ｐゴシック" charset="0"/>
              </a:defRPr>
            </a:lvl1pPr>
            <a:lvl2pPr marL="742950" indent="-285750">
              <a:defRPr sz="2400">
                <a:solidFill>
                  <a:schemeClr val="tx1"/>
                </a:solidFill>
                <a:latin typeface="Verdana" charset="0"/>
                <a:ea typeface="ＭＳ Ｐゴシック" charset="0"/>
              </a:defRPr>
            </a:lvl2pPr>
            <a:lvl3pPr marL="1143000" indent="-228600">
              <a:defRPr sz="2400">
                <a:solidFill>
                  <a:schemeClr val="tx1"/>
                </a:solidFill>
                <a:latin typeface="Verdana" charset="0"/>
                <a:ea typeface="ＭＳ Ｐゴシック" charset="0"/>
              </a:defRPr>
            </a:lvl3pPr>
            <a:lvl4pPr marL="1600200" indent="-228600">
              <a:defRPr sz="2400">
                <a:solidFill>
                  <a:schemeClr val="tx1"/>
                </a:solidFill>
                <a:latin typeface="Verdana" charset="0"/>
                <a:ea typeface="ＭＳ Ｐゴシック" charset="0"/>
              </a:defRPr>
            </a:lvl4pPr>
            <a:lvl5pPr marL="2057400" indent="-228600">
              <a:defRPr sz="2400">
                <a:solidFill>
                  <a:schemeClr val="tx1"/>
                </a:solidFill>
                <a:latin typeface="Verdana" charset="0"/>
                <a:ea typeface="ＭＳ Ｐゴシック" charset="0"/>
              </a:defRPr>
            </a:lvl5pPr>
            <a:lvl6pPr marL="2514600" indent="-228600" eaLnBrk="0" fontAlgn="base" hangingPunct="0">
              <a:spcBef>
                <a:spcPct val="0"/>
              </a:spcBef>
              <a:spcAft>
                <a:spcPct val="0"/>
              </a:spcAft>
              <a:defRPr sz="2400">
                <a:solidFill>
                  <a:schemeClr val="tx1"/>
                </a:solidFill>
                <a:latin typeface="Verdana" charset="0"/>
                <a:ea typeface="ＭＳ Ｐゴシック" charset="0"/>
              </a:defRPr>
            </a:lvl6pPr>
            <a:lvl7pPr marL="2971800" indent="-228600" eaLnBrk="0" fontAlgn="base" hangingPunct="0">
              <a:spcBef>
                <a:spcPct val="0"/>
              </a:spcBef>
              <a:spcAft>
                <a:spcPct val="0"/>
              </a:spcAft>
              <a:defRPr sz="2400">
                <a:solidFill>
                  <a:schemeClr val="tx1"/>
                </a:solidFill>
                <a:latin typeface="Verdana" charset="0"/>
                <a:ea typeface="ＭＳ Ｐゴシック" charset="0"/>
              </a:defRPr>
            </a:lvl7pPr>
            <a:lvl8pPr marL="3429000" indent="-228600" eaLnBrk="0" fontAlgn="base" hangingPunct="0">
              <a:spcBef>
                <a:spcPct val="0"/>
              </a:spcBef>
              <a:spcAft>
                <a:spcPct val="0"/>
              </a:spcAft>
              <a:defRPr sz="2400">
                <a:solidFill>
                  <a:schemeClr val="tx1"/>
                </a:solidFill>
                <a:latin typeface="Verdana" charset="0"/>
                <a:ea typeface="ＭＳ Ｐゴシック" charset="0"/>
              </a:defRPr>
            </a:lvl8pPr>
            <a:lvl9pPr marL="3886200" indent="-228600" eaLnBrk="0" fontAlgn="base" hangingPunct="0">
              <a:spcBef>
                <a:spcPct val="0"/>
              </a:spcBef>
              <a:spcAft>
                <a:spcPct val="0"/>
              </a:spcAft>
              <a:defRPr sz="2400">
                <a:solidFill>
                  <a:schemeClr val="tx1"/>
                </a:solidFill>
                <a:latin typeface="Verdana" charset="0"/>
                <a:ea typeface="ＭＳ Ｐゴシック"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sz="4400" b="1" i="0" u="none" strike="noStrike" kern="1200" cap="none" spc="0" normalizeH="0" baseline="0" noProof="0" dirty="0">
                <a:ln>
                  <a:noFill/>
                </a:ln>
                <a:solidFill>
                  <a:srgbClr val="FFFFFF"/>
                </a:solidFill>
                <a:effectLst>
                  <a:glow rad="228600">
                    <a:srgbClr val="000000">
                      <a:alpha val="71000"/>
                    </a:srgbClr>
                  </a:glow>
                </a:effectLst>
                <a:uLnTx/>
                <a:uFillTx/>
                <a:latin typeface="Accordance" panose="00000400000000000000" pitchFamily="2" charset="-78"/>
                <a:ea typeface="Accordance" panose="00000400000000000000" pitchFamily="2" charset="-78"/>
                <a:cs typeface="Accordance" panose="00000400000000000000" pitchFamily="2" charset="-78"/>
              </a:rPr>
              <a:t>يجب على المؤمنين اليهود الأوائل في العالم الروماني </a:t>
            </a:r>
            <a:r>
              <a:rPr kumimoji="0" lang="ar-JO" sz="4400" b="1" i="0" u="none" strike="noStrike" kern="1200" cap="none" spc="0" normalizeH="0" baseline="0" noProof="0" dirty="0">
                <a:ln>
                  <a:noFill/>
                </a:ln>
                <a:solidFill>
                  <a:srgbClr val="FFFF00"/>
                </a:solidFill>
                <a:effectLst>
                  <a:glow rad="228600">
                    <a:srgbClr val="000000">
                      <a:alpha val="71000"/>
                    </a:srgbClr>
                  </a:glow>
                </a:effectLst>
                <a:uLnTx/>
                <a:uFillTx/>
                <a:latin typeface="Accordance" panose="00000400000000000000" pitchFamily="2" charset="-78"/>
                <a:ea typeface="Accordance" panose="00000400000000000000" pitchFamily="2" charset="-78"/>
                <a:cs typeface="Accordance" panose="00000400000000000000" pitchFamily="2" charset="-78"/>
              </a:rPr>
              <a:t>إظهار إيمانهم من خلال الأعمال </a:t>
            </a:r>
            <a:r>
              <a:rPr kumimoji="0" lang="ar-JO" sz="4400" b="1" i="0" u="none" strike="noStrike" kern="1200" cap="none" spc="0" normalizeH="0" baseline="0" noProof="0" dirty="0">
                <a:ln>
                  <a:noFill/>
                </a:ln>
                <a:solidFill>
                  <a:srgbClr val="FFFFFF"/>
                </a:solidFill>
                <a:effectLst>
                  <a:glow rad="228600">
                    <a:srgbClr val="000000">
                      <a:alpha val="71000"/>
                    </a:srgbClr>
                  </a:glow>
                </a:effectLst>
                <a:uLnTx/>
                <a:uFillTx/>
                <a:latin typeface="Accordance" panose="00000400000000000000" pitchFamily="2" charset="-78"/>
                <a:ea typeface="Accordance" panose="00000400000000000000" pitchFamily="2" charset="-78"/>
                <a:cs typeface="Accordance" panose="00000400000000000000" pitchFamily="2" charset="-78"/>
              </a:rPr>
              <a:t>لاستبدال نفاقهم بالأعمال الصالحة في النضج والقداسة.</a:t>
            </a:r>
            <a:endParaRPr kumimoji="0" lang="en-US" sz="3200" b="1" i="0" u="none" strike="noStrike" kern="1200" cap="none" spc="0" normalizeH="0" baseline="0" noProof="0" dirty="0">
              <a:ln>
                <a:noFill/>
              </a:ln>
              <a:solidFill>
                <a:srgbClr val="FFFFFF"/>
              </a:solidFill>
              <a:effectLst>
                <a:glow rad="228600">
                  <a:srgbClr val="000000">
                    <a:alpha val="71000"/>
                  </a:srgbClr>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3077" name="WordArt 5"/>
          <p:cNvSpPr>
            <a:spLocks noChangeArrowheads="1" noChangeShapeType="1" noTextEdit="1"/>
          </p:cNvSpPr>
          <p:nvPr/>
        </p:nvSpPr>
        <p:spPr bwMode="auto">
          <a:xfrm rot="-773093">
            <a:off x="492582" y="2172449"/>
            <a:ext cx="5943600" cy="3124200"/>
          </a:xfrm>
          <a:prstGeom prst="rect">
            <a:avLst/>
          </a:prstGeom>
        </p:spPr>
        <p:txBody>
          <a:bodyPr wrap="none" fromWordArt="1">
            <a:prstTxWarp prst="textPlain">
              <a:avLst>
                <a:gd name="adj" fmla="val 50000"/>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0" i="0" u="none" strike="noStrike" kern="10" cap="none" spc="0" normalizeH="0" baseline="0" noProof="0">
                <a:ln w="9525">
                  <a:solidFill>
                    <a:srgbClr val="CC0000"/>
                  </a:solidFill>
                  <a:round/>
                  <a:headEnd/>
                  <a:tailEnd/>
                </a:ln>
                <a:solidFill>
                  <a:srgbClr val="FF3300"/>
                </a:solidFill>
                <a:effectLst>
                  <a:outerShdw blurRad="63500" dist="563972" dir="14049741" sx="125000" sy="125000" algn="tl" rotWithShape="0">
                    <a:srgbClr val="C7DFD3">
                      <a:alpha val="79999"/>
                    </a:srgbClr>
                  </a:outerShdw>
                </a:effectLst>
                <a:uLnTx/>
                <a:uFillTx/>
                <a:latin typeface="Accordance" panose="00000400000000000000" pitchFamily="2" charset="-78"/>
                <a:ea typeface="Accordance" panose="00000400000000000000" pitchFamily="2" charset="-78"/>
                <a:cs typeface="Accordance" panose="00000400000000000000" pitchFamily="2" charset="-78"/>
              </a:rPr>
              <a:t>العمل</a:t>
            </a:r>
            <a:endParaRPr kumimoji="0" lang="en-US" sz="3600" b="0" i="0" u="none" strike="noStrike" kern="10" cap="none" spc="0" normalizeH="0" baseline="0" noProof="0" dirty="0">
              <a:ln w="9525">
                <a:solidFill>
                  <a:srgbClr val="CC0000"/>
                </a:solidFill>
                <a:round/>
                <a:headEnd/>
                <a:tailEnd/>
              </a:ln>
              <a:solidFill>
                <a:srgbClr val="FF3300"/>
              </a:solidFill>
              <a:effectLst>
                <a:outerShdw blurRad="63500" dist="563972" dir="14049741" sx="125000" sy="125000" algn="tl" rotWithShape="0">
                  <a:srgbClr val="C7DFD3">
                    <a:alpha val="79999"/>
                  </a:srgbClr>
                </a:outerShd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3078" name="Rectangle 6"/>
          <p:cNvSpPr>
            <a:spLocks noGrp="1" noChangeArrowheads="1"/>
          </p:cNvSpPr>
          <p:nvPr>
            <p:ph type="title" idx="4294967295"/>
          </p:nvPr>
        </p:nvSpPr>
        <p:spPr>
          <a:effectLst>
            <a:outerShdw blurRad="63500" dist="107763" dir="13500000" algn="ctr" rotWithShape="0">
              <a:schemeClr val="bg2">
                <a:alpha val="74998"/>
              </a:schemeClr>
            </a:outerShdw>
          </a:effectLst>
        </p:spPr>
        <p:txBody>
          <a:bodyPr/>
          <a:lstStyle/>
          <a:p>
            <a:pPr algn="r" eaLnBrk="1" hangingPunct="1">
              <a:defRPr/>
            </a:pPr>
            <a:r>
              <a:rPr lang="ar-JO" sz="4400" b="1">
                <a:latin typeface="Accordance" panose="00000400000000000000" pitchFamily="2" charset="-78"/>
                <a:ea typeface="Accordance" panose="00000400000000000000" pitchFamily="2" charset="-78"/>
                <a:cs typeface="Accordance" panose="00000400000000000000" pitchFamily="2" charset="-78"/>
              </a:rPr>
              <a:t>البيان الموجز</a:t>
            </a:r>
            <a:endParaRPr lang="en-US" dirty="0">
              <a:latin typeface="Accordance" panose="00000400000000000000" pitchFamily="2" charset="-78"/>
              <a:ea typeface="Accordance" panose="00000400000000000000" pitchFamily="2" charset="-78"/>
              <a:cs typeface="Accordance" panose="00000400000000000000" pitchFamily="2" charset="-78"/>
            </a:endParaRPr>
          </a:p>
        </p:txBody>
      </p:sp>
      <p:sp>
        <p:nvSpPr>
          <p:cNvPr id="5" name="Text Box 5"/>
          <p:cNvSpPr txBox="1">
            <a:spLocks noChangeArrowheads="1"/>
          </p:cNvSpPr>
          <p:nvPr/>
        </p:nvSpPr>
        <p:spPr bwMode="auto">
          <a:xfrm>
            <a:off x="8388350" y="87313"/>
            <a:ext cx="679994" cy="461665"/>
          </a:xfrm>
          <a:prstGeom prst="rect">
            <a:avLst/>
          </a:prstGeom>
          <a:solidFill>
            <a:srgbClr val="000000"/>
          </a:solidFill>
          <a:ln w="9525">
            <a:noFill/>
            <a:miter lim="800000"/>
            <a:headEnd/>
            <a:tailEnd/>
          </a:ln>
          <a:effectLst>
            <a:outerShdw blurRad="63500" dist="35921" dir="2700000" algn="ctr" rotWithShape="0">
              <a:srgbClr val="000000">
                <a:alpha val="74998"/>
              </a:srgbClr>
            </a:outerShdw>
          </a:effec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rPr>
              <a:t>٢٦٧</a:t>
            </a:r>
          </a:p>
        </p:txBody>
      </p:sp>
      <p:sp>
        <p:nvSpPr>
          <p:cNvPr id="6" name="Rectangle 2">
            <a:extLst>
              <a:ext uri="{FF2B5EF4-FFF2-40B4-BE49-F238E27FC236}">
                <a16:creationId xmlns:a16="http://schemas.microsoft.com/office/drawing/2014/main" id="{C88CBACD-F9E8-4644-B837-F229E93D5FF6}"/>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يعقوب</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354054115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3" presetClass="entr" presetSubtype="16" fill="hold" grpId="0" nodeType="clickEffect">
                                  <p:stCondLst>
                                    <p:cond delay="0"/>
                                  </p:stCondLst>
                                  <p:childTnLst>
                                    <p:set>
                                      <p:cBhvr>
                                        <p:cTn id="6" dur="1" fill="hold">
                                          <p:stCondLst>
                                            <p:cond delay="0"/>
                                          </p:stCondLst>
                                        </p:cTn>
                                        <p:tgtEl>
                                          <p:spTgt spid="3077"/>
                                        </p:tgtEl>
                                        <p:attrNameLst>
                                          <p:attrName>style.visibility</p:attrName>
                                        </p:attrNameLst>
                                      </p:cBhvr>
                                      <p:to>
                                        <p:strVal val="visible"/>
                                      </p:to>
                                    </p:set>
                                    <p:anim calcmode="lin" valueType="num">
                                      <p:cBhvr>
                                        <p:cTn id="7" dur="500" fill="hold"/>
                                        <p:tgtEl>
                                          <p:spTgt spid="3077"/>
                                        </p:tgtEl>
                                        <p:attrNameLst>
                                          <p:attrName>ppt_w</p:attrName>
                                        </p:attrNameLst>
                                      </p:cBhvr>
                                      <p:tavLst>
                                        <p:tav tm="0">
                                          <p:val>
                                            <p:fltVal val="0"/>
                                          </p:val>
                                        </p:tav>
                                        <p:tav tm="100000">
                                          <p:val>
                                            <p:strVal val="#ppt_w"/>
                                          </p:val>
                                        </p:tav>
                                      </p:tavLst>
                                    </p:anim>
                                    <p:anim calcmode="lin" valueType="num">
                                      <p:cBhvr>
                                        <p:cTn id="8" dur="500" fill="hold"/>
                                        <p:tgtEl>
                                          <p:spTgt spid="3077"/>
                                        </p:tgtEl>
                                        <p:attrNameLst>
                                          <p:attrName>ppt_h</p:attrName>
                                        </p:attrNameLst>
                                      </p:cBhvr>
                                      <p:tavLst>
                                        <p:tav tm="0">
                                          <p:val>
                                            <p:fltVal val="0"/>
                                          </p:val>
                                        </p:tav>
                                        <p:tav tm="100000">
                                          <p:val>
                                            <p:strVal val="#ppt_h"/>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additive="base">
                                        <p:cTn id="13" dur="500" fill="hold"/>
                                        <p:tgtEl>
                                          <p:spTgt spid="6"/>
                                        </p:tgtEl>
                                        <p:attrNameLst>
                                          <p:attrName>ppt_x</p:attrName>
                                        </p:attrNameLst>
                                      </p:cBhvr>
                                      <p:tavLst>
                                        <p:tav tm="0">
                                          <p:val>
                                            <p:strVal val="#ppt_x"/>
                                          </p:val>
                                        </p:tav>
                                        <p:tav tm="100000">
                                          <p:val>
                                            <p:strVal val="#ppt_x"/>
                                          </p:val>
                                        </p:tav>
                                      </p:tavLst>
                                    </p:anim>
                                    <p:anim calcmode="lin" valueType="num">
                                      <p:cBhvr additive="base">
                                        <p:cTn id="14"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77" grpId="0" animBg="1"/>
      <p:bldP spid="6" grpId="0"/>
    </p:bldLst>
  </p:timing>
</p:sld>
</file>

<file path=ppt/slides/slide398.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000090"/>
            </a:gs>
            <a:gs pos="100000">
              <a:schemeClr val="tx1"/>
            </a:gs>
          </a:gsLst>
          <a:path path="circle">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5311741"/>
            <a:ext cx="9144000" cy="1555750"/>
          </a:xfrm>
          <a:effectLst>
            <a:outerShdw blurRad="63500" dist="35921" dir="2700000" algn="ctr" rotWithShape="0">
              <a:schemeClr val="tx2">
                <a:alpha val="74998"/>
              </a:schemeClr>
            </a:outerShdw>
          </a:effectLst>
        </p:spPr>
        <p:txBody>
          <a:bodyPr/>
          <a:lstStyle/>
          <a:p>
            <a:pPr>
              <a:defRPr/>
            </a:pPr>
            <a:r>
              <a:rPr lang="ar-JO" b="1" i="1">
                <a:effectLst>
                  <a:glow rad="876300">
                    <a:schemeClr val="tx1"/>
                  </a:glow>
                </a:effectLst>
                <a:latin typeface="Accordance" panose="00000400000000000000" pitchFamily="2" charset="-78"/>
                <a:ea typeface="Accordance" panose="00000400000000000000" pitchFamily="2" charset="-78"/>
                <a:cs typeface="Accordance" panose="00000400000000000000" pitchFamily="2" charset="-78"/>
              </a:rPr>
              <a:t>الفكرة الرئيسة لرسالة يعقوب</a:t>
            </a:r>
            <a:endParaRPr lang="en-US" b="1" i="1" dirty="0">
              <a:effectLst>
                <a:glow rad="8763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4" name="Rectangle 2"/>
          <p:cNvSpPr txBox="1">
            <a:spLocks noChangeArrowheads="1"/>
          </p:cNvSpPr>
          <p:nvPr/>
        </p:nvSpPr>
        <p:spPr bwMode="auto">
          <a:xfrm>
            <a:off x="5806595" y="1819429"/>
            <a:ext cx="3082450" cy="3219142"/>
          </a:xfrm>
          <a:prstGeom prst="rect">
            <a:avLst/>
          </a:prstGeom>
          <a:solidFill>
            <a:schemeClr val="bg1"/>
          </a:solidFill>
          <a:ln>
            <a:noFill/>
          </a:ln>
          <a:effectLst/>
          <a:extLs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100" normalizeH="0" baseline="0" noProof="0" dirty="0">
                <a:ln>
                  <a:noFill/>
                </a:ln>
                <a:solidFill>
                  <a:srgbClr val="000090"/>
                </a:solidFill>
                <a:effectLst/>
                <a:uLnTx/>
                <a:uFillTx/>
                <a:latin typeface="Arial" panose="020B0604020202020204" pitchFamily="34" charset="0"/>
                <a:ea typeface="Accordance" panose="00000400000000000000" pitchFamily="2" charset="-78"/>
                <a:cs typeface="Arial" panose="020B0604020202020204" pitchFamily="34" charset="0"/>
              </a:rPr>
              <a:t>إذاكنت تؤمن</a:t>
            </a:r>
          </a:p>
        </p:txBody>
      </p:sp>
      <p:sp>
        <p:nvSpPr>
          <p:cNvPr id="5" name="Rectangle 2"/>
          <p:cNvSpPr txBox="1">
            <a:spLocks noChangeArrowheads="1"/>
          </p:cNvSpPr>
          <p:nvPr/>
        </p:nvSpPr>
        <p:spPr bwMode="auto">
          <a:xfrm>
            <a:off x="334637" y="1819429"/>
            <a:ext cx="3082450" cy="3219142"/>
          </a:xfrm>
          <a:prstGeom prst="rect">
            <a:avLst/>
          </a:prstGeom>
          <a:solidFill>
            <a:schemeClr val="bg1"/>
          </a:solidFill>
          <a:ln>
            <a:noFill/>
          </a:ln>
          <a:effectLst/>
          <a:extLs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100" normalizeH="0" baseline="0" noProof="0" dirty="0">
                <a:ln>
                  <a:noFill/>
                </a:ln>
                <a:solidFill>
                  <a:srgbClr val="000090"/>
                </a:solidFill>
                <a:effectLst/>
                <a:uLnTx/>
                <a:uFillTx/>
                <a:latin typeface="Arial" panose="020B0604020202020204" pitchFamily="34" charset="0"/>
                <a:ea typeface="Accordance" panose="00000400000000000000" pitchFamily="2" charset="-78"/>
                <a:cs typeface="Arial" panose="020B0604020202020204" pitchFamily="34" charset="0"/>
              </a:rPr>
              <a:t>اظهره</a:t>
            </a:r>
          </a:p>
        </p:txBody>
      </p:sp>
      <p:sp>
        <p:nvSpPr>
          <p:cNvPr id="2" name="Notched Right Arrow 1"/>
          <p:cNvSpPr/>
          <p:nvPr/>
        </p:nvSpPr>
        <p:spPr bwMode="auto">
          <a:xfrm flipH="1">
            <a:off x="3417087" y="2922103"/>
            <a:ext cx="2389508" cy="921412"/>
          </a:xfrm>
          <a:prstGeom prst="notchedRightArrow">
            <a:avLst/>
          </a:prstGeom>
          <a:solidFill>
            <a:schemeClr val="bg1"/>
          </a:solidFill>
          <a:ln w="38100"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105930990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wipe(right)">
                                      <p:cBhvr>
                                        <p:cTn id="7" dur="500"/>
                                        <p:tgtEl>
                                          <p:spTgt spid="2"/>
                                        </p:tgtEl>
                                      </p:cBhvr>
                                    </p:animEffect>
                                  </p:childTnLst>
                                </p:cTn>
                              </p:par>
                              <p:par>
                                <p:cTn id="8" presetID="22" presetClass="entr" presetSubtype="2" fill="hold" grpId="0" nodeType="withEffect">
                                  <p:stCondLst>
                                    <p:cond delay="0"/>
                                  </p:stCondLst>
                                  <p:childTnLst>
                                    <p:set>
                                      <p:cBhvr>
                                        <p:cTn id="9" dur="1" fill="hold">
                                          <p:stCondLst>
                                            <p:cond delay="0"/>
                                          </p:stCondLst>
                                        </p:cTn>
                                        <p:tgtEl>
                                          <p:spTgt spid="5"/>
                                        </p:tgtEl>
                                        <p:attrNameLst>
                                          <p:attrName>style.visibility</p:attrName>
                                        </p:attrNameLst>
                                      </p:cBhvr>
                                      <p:to>
                                        <p:strVal val="visible"/>
                                      </p:to>
                                    </p:set>
                                    <p:animEffect transition="in" filter="wipe(right)">
                                      <p:cBhvr>
                                        <p:cTn id="10"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P spid="2" grpId="0" animBg="1"/>
    </p:bldLst>
  </p:timing>
</p:sld>
</file>

<file path=ppt/slides/slide3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bwMode="auto">
          <a:xfrm>
            <a:off x="0" y="0"/>
            <a:ext cx="9144000" cy="6858000"/>
          </a:xfrm>
          <a:prstGeom prst="rect">
            <a:avLst/>
          </a:prstGeom>
          <a:gradFill flip="none" rotWithShape="1">
            <a:gsLst>
              <a:gs pos="0">
                <a:schemeClr val="accent5">
                  <a:lumMod val="25000"/>
                </a:schemeClr>
              </a:gs>
              <a:gs pos="100000">
                <a:srgbClr val="000000"/>
              </a:gs>
            </a:gsLst>
            <a:path path="rect">
              <a:fillToRect l="100000" t="100000"/>
            </a:path>
            <a:tileRect r="-100000" b="-100000"/>
          </a:gradFill>
          <a:ln w="12700" cap="flat" cmpd="sng" algn="ctr">
            <a:noFill/>
            <a:prstDash val="solid"/>
            <a:round/>
            <a:headEnd type="none" w="sm" len="sm"/>
            <a:tailEnd type="none" w="sm" len="sm"/>
          </a:ln>
          <a:effectLst/>
        </p:spPr>
        <p:txBody>
          <a:bodyPr wrap="none"/>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828418" name="Text Box 2"/>
          <p:cNvSpPr txBox="1">
            <a:spLocks noChangeArrowheads="1"/>
          </p:cNvSpPr>
          <p:nvPr/>
        </p:nvSpPr>
        <p:spPr bwMode="auto">
          <a:xfrm>
            <a:off x="609600" y="838200"/>
            <a:ext cx="8001000" cy="3667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Verdana" charset="0"/>
                <a:ea typeface="ＭＳ Ｐゴシック" charset="0"/>
                <a:cs typeface="ＭＳ Ｐゴシック" charset="0"/>
              </a:defRPr>
            </a:lvl1pPr>
            <a:lvl2pPr marL="742950" indent="-285750">
              <a:defRPr sz="2400">
                <a:solidFill>
                  <a:schemeClr val="tx1"/>
                </a:solidFill>
                <a:latin typeface="Verdana" charset="0"/>
                <a:ea typeface="ＭＳ Ｐゴシック" charset="0"/>
              </a:defRPr>
            </a:lvl2pPr>
            <a:lvl3pPr marL="1143000" indent="-228600">
              <a:defRPr sz="2400">
                <a:solidFill>
                  <a:schemeClr val="tx1"/>
                </a:solidFill>
                <a:latin typeface="Verdana" charset="0"/>
                <a:ea typeface="ＭＳ Ｐゴシック" charset="0"/>
              </a:defRPr>
            </a:lvl3pPr>
            <a:lvl4pPr marL="1600200" indent="-228600">
              <a:defRPr sz="2400">
                <a:solidFill>
                  <a:schemeClr val="tx1"/>
                </a:solidFill>
                <a:latin typeface="Verdana" charset="0"/>
                <a:ea typeface="ＭＳ Ｐゴシック" charset="0"/>
              </a:defRPr>
            </a:lvl4pPr>
            <a:lvl5pPr marL="2057400" indent="-228600">
              <a:defRPr sz="2400">
                <a:solidFill>
                  <a:schemeClr val="tx1"/>
                </a:solidFill>
                <a:latin typeface="Verdana" charset="0"/>
                <a:ea typeface="ＭＳ Ｐゴシック" charset="0"/>
              </a:defRPr>
            </a:lvl5pPr>
            <a:lvl6pPr marL="2514600" indent="-228600" eaLnBrk="0" fontAlgn="base" hangingPunct="0">
              <a:spcBef>
                <a:spcPct val="0"/>
              </a:spcBef>
              <a:spcAft>
                <a:spcPct val="0"/>
              </a:spcAft>
              <a:defRPr sz="2400">
                <a:solidFill>
                  <a:schemeClr val="tx1"/>
                </a:solidFill>
                <a:latin typeface="Verdana" charset="0"/>
                <a:ea typeface="ＭＳ Ｐゴシック" charset="0"/>
              </a:defRPr>
            </a:lvl6pPr>
            <a:lvl7pPr marL="2971800" indent="-228600" eaLnBrk="0" fontAlgn="base" hangingPunct="0">
              <a:spcBef>
                <a:spcPct val="0"/>
              </a:spcBef>
              <a:spcAft>
                <a:spcPct val="0"/>
              </a:spcAft>
              <a:defRPr sz="2400">
                <a:solidFill>
                  <a:schemeClr val="tx1"/>
                </a:solidFill>
                <a:latin typeface="Verdana" charset="0"/>
                <a:ea typeface="ＭＳ Ｐゴシック" charset="0"/>
              </a:defRPr>
            </a:lvl7pPr>
            <a:lvl8pPr marL="3429000" indent="-228600" eaLnBrk="0" fontAlgn="base" hangingPunct="0">
              <a:spcBef>
                <a:spcPct val="0"/>
              </a:spcBef>
              <a:spcAft>
                <a:spcPct val="0"/>
              </a:spcAft>
              <a:defRPr sz="2400">
                <a:solidFill>
                  <a:schemeClr val="tx1"/>
                </a:solidFill>
                <a:latin typeface="Verdana" charset="0"/>
                <a:ea typeface="ＭＳ Ｐゴシック" charset="0"/>
              </a:defRPr>
            </a:lvl8pPr>
            <a:lvl9pPr marL="3886200" indent="-228600" eaLnBrk="0" fontAlgn="base" hangingPunct="0">
              <a:spcBef>
                <a:spcPct val="0"/>
              </a:spcBef>
              <a:spcAft>
                <a:spcPct val="0"/>
              </a:spcAft>
              <a:defRPr sz="2400">
                <a:solidFill>
                  <a:schemeClr val="tx1"/>
                </a:solidFill>
                <a:latin typeface="Verdan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0"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aphicFrame>
        <p:nvGraphicFramePr>
          <p:cNvPr id="21603" name="Group 99"/>
          <p:cNvGraphicFramePr>
            <a:graphicFrameLocks noGrp="1"/>
          </p:cNvGraphicFramePr>
          <p:nvPr/>
        </p:nvGraphicFramePr>
        <p:xfrm>
          <a:off x="76200" y="318145"/>
          <a:ext cx="8915400" cy="6510590"/>
        </p:xfrm>
        <a:graphic>
          <a:graphicData uri="http://schemas.openxmlformats.org/drawingml/2006/table">
            <a:tbl>
              <a:tblPr/>
              <a:tblGrid>
                <a:gridCol w="990600">
                  <a:extLst>
                    <a:ext uri="{9D8B030D-6E8A-4147-A177-3AD203B41FA5}">
                      <a16:colId xmlns:a16="http://schemas.microsoft.com/office/drawing/2014/main" val="20000"/>
                    </a:ext>
                  </a:extLst>
                </a:gridCol>
                <a:gridCol w="3200400">
                  <a:extLst>
                    <a:ext uri="{9D8B030D-6E8A-4147-A177-3AD203B41FA5}">
                      <a16:colId xmlns:a16="http://schemas.microsoft.com/office/drawing/2014/main" val="20001"/>
                    </a:ext>
                  </a:extLst>
                </a:gridCol>
                <a:gridCol w="4724400">
                  <a:extLst>
                    <a:ext uri="{9D8B030D-6E8A-4147-A177-3AD203B41FA5}">
                      <a16:colId xmlns:a16="http://schemas.microsoft.com/office/drawing/2014/main" val="20002"/>
                    </a:ext>
                  </a:extLst>
                </a:gridCol>
              </a:tblGrid>
              <a:tr h="396192">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20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الآيات</a:t>
                      </a:r>
                      <a:endParaRPr kumimoji="0" lang="en-US" sz="20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06" marB="457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40072"/>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20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الضرورات</a:t>
                      </a:r>
                    </a:p>
                  </a:txBody>
                  <a:tcPr marT="45706" marB="457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40072"/>
                    </a:solidFill>
                  </a:tcPr>
                </a:tc>
                <a:tc>
                  <a:txBody>
                    <a:bodyPr/>
                    <a:lstStyle/>
                    <a:p>
                      <a:pPr marL="0" marR="0" lvl="0" indent="0" algn="l"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20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التطبيق الشخصي</a:t>
                      </a:r>
                    </a:p>
                  </a:txBody>
                  <a:tcPr marT="45706" marB="457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40072"/>
                    </a:solidFill>
                  </a:tcPr>
                </a:tc>
                <a:extLst>
                  <a:ext uri="{0D108BD9-81ED-4DB2-BD59-A6C34878D82A}">
                    <a16:rowId xmlns:a16="http://schemas.microsoft.com/office/drawing/2014/main" val="10000"/>
                  </a:ext>
                </a:extLst>
              </a:tr>
              <a:tr h="640016">
                <a:tc>
                  <a:txBody>
                    <a:bodyPr/>
                    <a:lstStyle/>
                    <a:p>
                      <a:pPr algn="r" rtl="1"/>
                      <a:r>
                        <a:rPr lang="ar-JO" sz="1800" kern="1200">
                          <a:solidFill>
                            <a:schemeClr val="tx1"/>
                          </a:solidFill>
                          <a:effectLst/>
                          <a:latin typeface="+mn-lt"/>
                          <a:ea typeface="+mn-ea"/>
                          <a:cs typeface="+mn-cs"/>
                        </a:rPr>
                        <a:t>١: ١٣، ١٦</a:t>
                      </a:r>
                      <a:endParaRPr lang="en-US" sz="1800" kern="1200" dirty="0">
                        <a:solidFill>
                          <a:schemeClr val="tx1"/>
                        </a:solidFill>
                        <a:effectLst/>
                        <a:latin typeface="+mn-lt"/>
                        <a:ea typeface="+mn-ea"/>
                        <a:cs typeface="+mn-cs"/>
                      </a:endParaRPr>
                    </a:p>
                  </a:txBody>
                  <a:tcPr marT="45706" marB="457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لا تنخدع</a:t>
                      </a:r>
                    </a:p>
                  </a:txBody>
                  <a:tcPr marT="45706" marB="457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عندما أُجرب ، يجب ألا أخدع نفسي وأقول إن الله يغريني.</a:t>
                      </a:r>
                    </a:p>
                  </a:txBody>
                  <a:tcPr marT="45706" marB="457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914318">
                <a:tc>
                  <a:txBody>
                    <a:bodyPr/>
                    <a:lstStyle/>
                    <a:p>
                      <a:pPr algn="r" rtl="1"/>
                      <a:r>
                        <a:rPr lang="ar-JO" sz="1800" kern="1200">
                          <a:solidFill>
                            <a:schemeClr val="tx1"/>
                          </a:solidFill>
                          <a:effectLst/>
                          <a:latin typeface="+mn-lt"/>
                          <a:ea typeface="+mn-ea"/>
                          <a:cs typeface="+mn-cs"/>
                        </a:rPr>
                        <a:t>١: ٢١</a:t>
                      </a:r>
                      <a:endParaRPr lang="en-US" sz="1800" kern="1200" dirty="0">
                        <a:solidFill>
                          <a:schemeClr val="tx1"/>
                        </a:solidFill>
                        <a:effectLst/>
                        <a:latin typeface="+mn-lt"/>
                        <a:ea typeface="+mn-ea"/>
                        <a:cs typeface="+mn-cs"/>
                      </a:endParaRPr>
                    </a:p>
                  </a:txBody>
                  <a:tcPr marT="45706" marB="457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تخلص من القذارة الأخلاقية</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06" marB="457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يجب ألا أدع قذارة الغضب الأخلاقية تجعلني أقول كلمات لا مبالية ولكن أدع كلمة الله لتكون مغروسة فيَّ بقوة.</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06" marB="457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640016">
                <a:tc>
                  <a:txBody>
                    <a:bodyPr/>
                    <a:lstStyle/>
                    <a:p>
                      <a:pPr algn="r" rtl="1"/>
                      <a:r>
                        <a:rPr lang="ar-JO" sz="1800" kern="1200">
                          <a:solidFill>
                            <a:schemeClr val="tx1"/>
                          </a:solidFill>
                          <a:effectLst/>
                          <a:latin typeface="+mn-lt"/>
                          <a:ea typeface="+mn-ea"/>
                          <a:cs typeface="+mn-cs"/>
                        </a:rPr>
                        <a:t>١: ٢٢</a:t>
                      </a:r>
                      <a:endParaRPr lang="en-US" sz="1800" kern="1200" dirty="0">
                        <a:solidFill>
                          <a:schemeClr val="tx1"/>
                        </a:solidFill>
                        <a:effectLst/>
                        <a:latin typeface="+mn-lt"/>
                        <a:ea typeface="+mn-ea"/>
                        <a:cs typeface="+mn-cs"/>
                      </a:endParaRPr>
                    </a:p>
                  </a:txBody>
                  <a:tcPr marT="45706" marB="457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لا تستمع فقط</a:t>
                      </a:r>
                    </a:p>
                  </a:txBody>
                  <a:tcPr marT="45706" marB="457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يجب أن أفعل ما تقوله الكلمة وألا أصغي فقط.</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06" marB="457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914318">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defRPr/>
                      </a:pPr>
                      <a:r>
                        <a:rPr lang="ar-JO" sz="1800" kern="1200">
                          <a:solidFill>
                            <a:schemeClr val="tx1"/>
                          </a:solidFill>
                          <a:effectLst/>
                          <a:latin typeface="+mn-lt"/>
                          <a:ea typeface="+mn-ea"/>
                          <a:cs typeface="+mn-cs"/>
                        </a:rPr>
                        <a:t>٢: ١، ٥</a:t>
                      </a:r>
                      <a:endParaRPr lang="en-US" sz="1800" kern="1200" dirty="0">
                        <a:solidFill>
                          <a:schemeClr val="tx1"/>
                        </a:solidFill>
                        <a:effectLst/>
                        <a:latin typeface="+mn-lt"/>
                        <a:ea typeface="+mn-ea"/>
                        <a:cs typeface="+mn-cs"/>
                      </a:endParaRPr>
                    </a:p>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 </a:t>
                      </a:r>
                    </a:p>
                  </a:txBody>
                  <a:tcPr marT="45706" marB="457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لا تظهر المحاباة</a:t>
                      </a:r>
                    </a:p>
                  </a:txBody>
                  <a:tcPr marT="45706" marB="457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يجب أن أعامل الجميع بإنصاف بغض النظر عن الثروة أو العرق أو السُلطة في عملي وخدمتي.</a:t>
                      </a:r>
                    </a:p>
                  </a:txBody>
                  <a:tcPr marT="45706" marB="457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640016">
                <a:tc>
                  <a:txBody>
                    <a:bodyPr/>
                    <a:lstStyle/>
                    <a:p>
                      <a:pPr algn="r" rtl="1"/>
                      <a:r>
                        <a:rPr lang="ar-JO" sz="1800" kern="1200">
                          <a:solidFill>
                            <a:schemeClr val="tx1"/>
                          </a:solidFill>
                          <a:effectLst/>
                          <a:latin typeface="+mn-lt"/>
                          <a:ea typeface="+mn-ea"/>
                          <a:cs typeface="+mn-cs"/>
                        </a:rPr>
                        <a:t>٢: ١٢</a:t>
                      </a:r>
                      <a:endParaRPr lang="en-US" sz="1800" kern="1200" dirty="0">
                        <a:solidFill>
                          <a:schemeClr val="tx1"/>
                        </a:solidFill>
                        <a:effectLst/>
                        <a:latin typeface="+mn-lt"/>
                        <a:ea typeface="+mn-ea"/>
                        <a:cs typeface="+mn-cs"/>
                      </a:endParaRPr>
                    </a:p>
                  </a:txBody>
                  <a:tcPr marT="45706" marB="457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تحدث وتصرف كما سيتم الحكم عليهما</a:t>
                      </a:r>
                    </a:p>
                  </a:txBody>
                  <a:tcPr marT="45706" marB="457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يجب أن أتحدث وأعمل برأفة مدركًا أن الله سيدين.</a:t>
                      </a:r>
                    </a:p>
                  </a:txBody>
                  <a:tcPr marT="45706" marB="457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811198">
                <a:tc>
                  <a:txBody>
                    <a:bodyPr/>
                    <a:lstStyle/>
                    <a:p>
                      <a:pPr algn="r" rtl="1"/>
                      <a:r>
                        <a:rPr lang="ar-JO" sz="1800" kern="1200">
                          <a:solidFill>
                            <a:schemeClr val="tx1"/>
                          </a:solidFill>
                          <a:effectLst/>
                          <a:latin typeface="+mn-lt"/>
                          <a:ea typeface="+mn-ea"/>
                          <a:cs typeface="+mn-cs"/>
                        </a:rPr>
                        <a:t>٢: ١٨</a:t>
                      </a:r>
                      <a:endParaRPr lang="en-US" sz="1800" kern="1200" dirty="0">
                        <a:solidFill>
                          <a:schemeClr val="tx1"/>
                        </a:solidFill>
                        <a:effectLst/>
                        <a:latin typeface="+mn-lt"/>
                        <a:ea typeface="+mn-ea"/>
                        <a:cs typeface="+mn-cs"/>
                      </a:endParaRPr>
                    </a:p>
                  </a:txBody>
                  <a:tcPr marT="45706" marB="457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أرني إيمانك</a:t>
                      </a:r>
                    </a:p>
                  </a:txBody>
                  <a:tcPr marT="45706" marB="457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يجب أن أظهر إيماني في الأعمال الصالحة ، مثل مساعدة الفقراء والمحتاجين.</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06" marB="457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914318">
                <a:tc>
                  <a:txBody>
                    <a:bodyPr/>
                    <a:lstStyle/>
                    <a:p>
                      <a:pPr algn="r" rtl="1"/>
                      <a:r>
                        <a:rPr lang="ar-JO" sz="1800" kern="1200">
                          <a:solidFill>
                            <a:schemeClr val="tx1"/>
                          </a:solidFill>
                          <a:effectLst/>
                          <a:latin typeface="+mn-lt"/>
                          <a:ea typeface="+mn-ea"/>
                          <a:cs typeface="+mn-cs"/>
                        </a:rPr>
                        <a:t>٣: ١٠</a:t>
                      </a:r>
                      <a:endParaRPr lang="en-US" sz="1800" kern="1200" dirty="0">
                        <a:solidFill>
                          <a:schemeClr val="tx1"/>
                        </a:solidFill>
                        <a:effectLst/>
                        <a:latin typeface="+mn-lt"/>
                        <a:ea typeface="+mn-ea"/>
                        <a:cs typeface="+mn-cs"/>
                      </a:endParaRPr>
                    </a:p>
                  </a:txBody>
                  <a:tcPr marT="45706" marB="457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التسبيح واللعنة من نفس الفم. هذا لا ينبغي أن يكون</a:t>
                      </a:r>
                    </a:p>
                  </a:txBody>
                  <a:tcPr marT="45706" marB="457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يجب أن أكون مدركًا للكلمات التي أتحدثها وبالتالي أتحكم في لساني.</a:t>
                      </a:r>
                    </a:p>
                  </a:txBody>
                  <a:tcPr marT="45706" marB="457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640016">
                <a:tc>
                  <a:txBody>
                    <a:bodyPr/>
                    <a:lstStyle/>
                    <a:p>
                      <a:pPr algn="r" rtl="1"/>
                      <a:r>
                        <a:rPr lang="ar-JO" sz="1800" kern="1200">
                          <a:solidFill>
                            <a:schemeClr val="tx1"/>
                          </a:solidFill>
                          <a:effectLst/>
                          <a:latin typeface="+mn-lt"/>
                          <a:ea typeface="+mn-ea"/>
                          <a:cs typeface="+mn-cs"/>
                        </a:rPr>
                        <a:t>٤: ٧</a:t>
                      </a:r>
                      <a:endParaRPr lang="en-US" sz="1800" kern="1200" dirty="0">
                        <a:solidFill>
                          <a:schemeClr val="tx1"/>
                        </a:solidFill>
                        <a:effectLst/>
                        <a:latin typeface="+mn-lt"/>
                        <a:ea typeface="+mn-ea"/>
                        <a:cs typeface="+mn-cs"/>
                      </a:endParaRPr>
                    </a:p>
                  </a:txBody>
                  <a:tcPr marT="45706" marB="45706"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سلموا أنفسكم إلى الله</a:t>
                      </a:r>
                    </a:p>
                  </a:txBody>
                  <a:tcPr marT="45706" marB="45706"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يجب أن أخضع لله كلما يجربني العالم ويهرب الشيطان.</a:t>
                      </a:r>
                    </a:p>
                  </a:txBody>
                  <a:tcPr marT="45706" marB="45706"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bl>
          </a:graphicData>
        </a:graphic>
      </p:graphicFrame>
      <p:sp>
        <p:nvSpPr>
          <p:cNvPr id="5" name="Text Box 5">
            <a:extLst>
              <a:ext uri="{FF2B5EF4-FFF2-40B4-BE49-F238E27FC236}">
                <a16:creationId xmlns:a16="http://schemas.microsoft.com/office/drawing/2014/main" id="{71BF09C8-B2C1-0845-8B84-4A336B2D3837}"/>
              </a:ext>
            </a:extLst>
          </p:cNvPr>
          <p:cNvSpPr txBox="1">
            <a:spLocks noChangeArrowheads="1"/>
          </p:cNvSpPr>
          <p:nvPr/>
        </p:nvSpPr>
        <p:spPr bwMode="auto">
          <a:xfrm>
            <a:off x="8123713" y="347340"/>
            <a:ext cx="750526" cy="461665"/>
          </a:xfrm>
          <a:prstGeom prst="rect">
            <a:avLst/>
          </a:prstGeom>
          <a:noFill/>
          <a:ln w="9525">
            <a:noFill/>
            <a:miter lim="800000"/>
            <a:headEnd/>
            <a:tailEnd/>
          </a:ln>
          <a:effectLst>
            <a:outerShdw blurRad="63500" dist="35921" dir="2700000" algn="ctr" rotWithShape="0">
              <a:srgbClr val="000000">
                <a:alpha val="74998"/>
              </a:srgbClr>
            </a:outerShdw>
          </a:effectLst>
        </p:spPr>
        <p:txBody>
          <a:bodyPr wrap="squar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٢٧٤أ</a:t>
            </a:r>
            <a:endParaRPr kumimoji="0" lang="en-US" sz="24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6" name="Rectangle 2">
            <a:extLst>
              <a:ext uri="{FF2B5EF4-FFF2-40B4-BE49-F238E27FC236}">
                <a16:creationId xmlns:a16="http://schemas.microsoft.com/office/drawing/2014/main" id="{0FD7755B-AFE4-1D41-9275-4CC55806A5C4}"/>
              </a:ext>
            </a:extLst>
          </p:cNvPr>
          <p:cNvSpPr txBox="1">
            <a:spLocks noChangeArrowheads="1"/>
          </p:cNvSpPr>
          <p:nvPr/>
        </p:nvSpPr>
        <p:spPr bwMode="auto">
          <a:xfrm>
            <a:off x="1362218" y="5530270"/>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يعقوب</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251379862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SA" dirty="0">
                <a:effectLst>
                  <a:glow rad="101600">
                    <a:schemeClr val="tx1">
                      <a:alpha val="99000"/>
                    </a:schemeClr>
                  </a:glow>
                </a:effectLst>
              </a:rPr>
              <a:t>الموضوع الرئيسي</a:t>
            </a:r>
            <a:endParaRPr lang="en-US" dirty="0">
              <a:solidFill>
                <a:schemeClr val="bg1"/>
              </a:solidFill>
              <a:effectLst>
                <a:glow rad="101600">
                  <a:schemeClr val="tx1">
                    <a:alpha val="99000"/>
                  </a:schemeClr>
                </a:glow>
              </a:effectLst>
            </a:endParaRPr>
          </a:p>
        </p:txBody>
      </p:sp>
      <p:sp>
        <p:nvSpPr>
          <p:cNvPr id="4" name="Rectangle 2"/>
          <p:cNvSpPr txBox="1">
            <a:spLocks noChangeArrowheads="1"/>
          </p:cNvSpPr>
          <p:nvPr/>
        </p:nvSpPr>
        <p:spPr bwMode="auto">
          <a:xfrm>
            <a:off x="14766" y="1700808"/>
            <a:ext cx="9144000" cy="3673273"/>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المسيّا مع سلطته</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على الكنيسة</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23</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متى</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325088322"/>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0.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4529" name="Picture 1" descr="Picture 1"/>
          <p:cNvPicPr>
            <a:picLocks noChangeAspect="1"/>
          </p:cNvPicPr>
          <p:nvPr/>
        </p:nvPicPr>
        <p:blipFill>
          <a:blip r:embed="rId3" cstate="print"/>
          <a:stretch>
            <a:fillRect/>
          </a:stretch>
        </p:blipFill>
        <p:spPr>
          <a:xfrm>
            <a:off x="-13387" y="1454898"/>
            <a:ext cx="9144001" cy="6097906"/>
          </a:xfrm>
          <a:prstGeom prst="rect">
            <a:avLst/>
          </a:prstGeom>
          <a:ln w="12700">
            <a:miter lim="400000"/>
          </a:ln>
        </p:spPr>
      </p:pic>
      <p:sp>
        <p:nvSpPr>
          <p:cNvPr id="4530" name="Rectangle 2"/>
          <p:cNvSpPr txBox="1">
            <a:spLocks noGrp="1"/>
          </p:cNvSpPr>
          <p:nvPr>
            <p:ph type="ctrTitle"/>
          </p:nvPr>
        </p:nvSpPr>
        <p:spPr>
          <a:xfrm>
            <a:off x="0" y="49784"/>
            <a:ext cx="9144000" cy="1086599"/>
          </a:xfrm>
          <a:prstGeom prst="rect">
            <a:avLst/>
          </a:prstGeom>
          <a:effectLst>
            <a:outerShdw blurRad="63500" dist="35921" dir="2700000" rotWithShape="0">
              <a:srgbClr val="000000">
                <a:alpha val="74998"/>
              </a:srgbClr>
            </a:outerShdw>
          </a:effectLst>
        </p:spPr>
        <p:txBody>
          <a:bodyPr anchor="t"/>
          <a:lstStyle>
            <a:lvl1pPr>
              <a:defRPr sz="4000" b="1"/>
            </a:lvl1pPr>
          </a:lstStyle>
          <a:p>
            <a:pPr rtl="0">
              <a:defRPr/>
            </a:pPr>
            <a:r>
              <a:rPr dirty="0" err="1"/>
              <a:t>كيف</a:t>
            </a:r>
            <a:r>
              <a:rPr dirty="0"/>
              <a:t> </a:t>
            </a:r>
            <a:r>
              <a:rPr dirty="0" err="1"/>
              <a:t>يمكنك</a:t>
            </a:r>
            <a:r>
              <a:rPr dirty="0"/>
              <a:t> أن </a:t>
            </a:r>
            <a:r>
              <a:rPr dirty="0" err="1"/>
              <a:t>تكون</a:t>
            </a:r>
            <a:r>
              <a:rPr dirty="0"/>
              <a:t> </a:t>
            </a:r>
            <a:r>
              <a:rPr dirty="0" err="1"/>
              <a:t>تلميذاً</a:t>
            </a:r>
            <a:r>
              <a:rPr dirty="0"/>
              <a:t> </a:t>
            </a:r>
            <a:r>
              <a:rPr dirty="0" err="1"/>
              <a:t>يتألم</a:t>
            </a:r>
            <a:r>
              <a:rPr dirty="0"/>
              <a:t> على </a:t>
            </a:r>
            <a:r>
              <a:rPr dirty="0" err="1"/>
              <a:t>غرار</a:t>
            </a:r>
            <a:r>
              <a:rPr dirty="0"/>
              <a:t> يسوع؟</a:t>
            </a:r>
          </a:p>
        </p:txBody>
      </p:sp>
      <p:sp>
        <p:nvSpPr>
          <p:cNvPr id="4531" name="Rectangle 2"/>
          <p:cNvSpPr txBox="1"/>
          <p:nvPr/>
        </p:nvSpPr>
        <p:spPr>
          <a:xfrm>
            <a:off x="1324919" y="5951409"/>
            <a:ext cx="7420583" cy="846967"/>
          </a:xfrm>
          <a:prstGeom prst="rect">
            <a:avLst/>
          </a:prstGeom>
          <a:ln w="12700">
            <a:miter lim="400000"/>
          </a:ln>
          <a:effectLst>
            <a:outerShdw blurRad="63500" dist="35921" dir="2700000" rotWithShape="0">
              <a:srgbClr val="000000">
                <a:alpha val="74998"/>
              </a:srgbClr>
            </a:outerShdw>
          </a:effectLst>
          <a:extLst>
            <a:ext uri="{C572A759-6A51-4108-AA02-DFA0A04FC94B}">
              <ma14:wrappingTextBoxFlag xmlns="" xmlns:m="http://schemas.openxmlformats.org/officeDocument/2006/math" xmlns:a14="http://schemas.microsoft.com/office/drawing/2010/main" xmlns:ma14="http://schemas.microsoft.com/office/mac/drawingml/2011/main" val="1"/>
            </a:ext>
          </a:extLst>
        </p:spPr>
        <p:txBody>
          <a:bodyPr lIns="45719" rIns="45719" anchor="ctr">
            <a:spAutoFit/>
          </a:bodyPr>
          <a:lstStyle>
            <a:lvl1pPr algn="r" defTabSz="457200" rtl="1">
              <a:defRPr sz="4800">
                <a:solidFill>
                  <a:srgbClr val="FFFFFF"/>
                </a:solidFill>
                <a:latin typeface="ＭＳ Ｐゴシック"/>
                <a:ea typeface="ＭＳ Ｐゴシック"/>
                <a:cs typeface="ＭＳ Ｐゴシック"/>
                <a:sym typeface="ＭＳ Ｐゴシック"/>
              </a:defRPr>
            </a:lvl1pPr>
          </a:lstStyle>
          <a:p>
            <a:pPr marL="0" marR="0" lvl="0" indent="0" algn="r" defTabSz="457200" rtl="1" eaLnBrk="1" fontAlgn="auto" latinLnBrk="0" hangingPunct="0">
              <a:lnSpc>
                <a:spcPct val="100000"/>
              </a:lnSpc>
              <a:spcBef>
                <a:spcPts val="0"/>
              </a:spcBef>
              <a:spcAft>
                <a:spcPts val="0"/>
              </a:spcAft>
              <a:buClrTx/>
              <a:buSzTx/>
              <a:buFontTx/>
              <a:buNone/>
              <a:tabLst/>
              <a:defRPr b="1">
                <a:latin typeface="+mj-lt"/>
                <a:ea typeface="+mj-ea"/>
                <a:cs typeface="+mj-cs"/>
                <a:sym typeface="Arial"/>
              </a:defRPr>
            </a:pPr>
            <a:r>
              <a:rPr kumimoji="0" sz="4800" b="0" i="0" u="none" strike="noStrike" kern="0" cap="none" spc="0" normalizeH="0" baseline="0" noProof="0">
                <a:ln>
                  <a:noFill/>
                </a:ln>
                <a:solidFill>
                  <a:srgbClr val="FFFFFF"/>
                </a:solidFill>
                <a:effectLst/>
                <a:uLnTx/>
                <a:uFillTx/>
                <a:latin typeface="ＭＳ Ｐゴシック"/>
                <a:ea typeface="ＭＳ Ｐゴシック"/>
                <a:cs typeface="ＭＳ Ｐゴシック"/>
                <a:sym typeface="ＭＳ Ｐゴシック"/>
              </a:rPr>
              <a:t>مرقس</a:t>
            </a:r>
          </a:p>
        </p:txBody>
      </p:sp>
    </p:spTree>
  </p:cSld>
  <p:clrMapOvr>
    <a:overrideClrMapping bg1="lt1" tx1="dk1" bg2="lt2" tx2="dk2" accent1="accent1" accent2="accent2" accent3="accent3" accent4="accent4" accent5="accent5" accent6="accent6" hlink="hlink" folHlink="folHlink"/>
  </p:clrMapOvr>
  <p:timing>
    <p:tnLst>
      <p:par>
        <p:cTn id="1" dur="indefinite" restart="never" fill="hold" nodeType="tmRoot">
          <p:childTnLst>
            <p:seq concurrent="1" prevAc="none" nextAc="seek">
              <p:cTn id="2" dur="indefinite" fill="hold"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iterate>
                                    <p:tmAbs val="0"/>
                                  </p:iterate>
                                  <p:childTnLst>
                                    <p:set>
                                      <p:cBhvr>
                                        <p:cTn id="6" fill="hold"/>
                                        <p:tgtEl>
                                          <p:spTgt spid="4531"/>
                                        </p:tgtEl>
                                        <p:attrNameLst>
                                          <p:attrName>style.visibility</p:attrName>
                                        </p:attrNameLst>
                                      </p:cBhvr>
                                      <p:to>
                                        <p:strVal val="visible"/>
                                      </p:to>
                                    </p:set>
                                    <p:anim calcmode="lin" valueType="num">
                                      <p:cBhvr>
                                        <p:cTn id="7" dur="500" fill="hold"/>
                                        <p:tgtEl>
                                          <p:spTgt spid="4531"/>
                                        </p:tgtEl>
                                        <p:attrNameLst>
                                          <p:attrName>ppt_x</p:attrName>
                                        </p:attrNameLst>
                                      </p:cBhvr>
                                      <p:tavLst>
                                        <p:tav tm="0">
                                          <p:val>
                                            <p:strVal val="#ppt_x"/>
                                          </p:val>
                                        </p:tav>
                                        <p:tav tm="100000">
                                          <p:val>
                                            <p:strVal val="#ppt_x"/>
                                          </p:val>
                                        </p:tav>
                                      </p:tavLst>
                                    </p:anim>
                                    <p:anim calcmode="lin" valueType="num">
                                      <p:cBhvr>
                                        <p:cTn id="8" dur="500" fill="hold"/>
                                        <p:tgtEl>
                                          <p:spTgt spid="453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31" grpId="0" animBg="1" advAuto="0"/>
    </p:bldLst>
  </p:timing>
</p:sld>
</file>

<file path=ppt/slides/slide40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3"/>
          <p:cNvSpPr/>
          <p:nvPr/>
        </p:nvSpPr>
        <p:spPr bwMode="auto">
          <a:xfrm>
            <a:off x="0" y="0"/>
            <a:ext cx="9144000" cy="6858000"/>
          </a:xfrm>
          <a:prstGeom prst="rect">
            <a:avLst/>
          </a:prstGeom>
          <a:gradFill flip="none" rotWithShape="1">
            <a:gsLst>
              <a:gs pos="0">
                <a:schemeClr val="accent5">
                  <a:lumMod val="25000"/>
                </a:schemeClr>
              </a:gs>
              <a:gs pos="100000">
                <a:srgbClr val="000000"/>
              </a:gs>
            </a:gsLst>
            <a:path path="rect">
              <a:fillToRect l="100000" t="100000"/>
            </a:path>
            <a:tileRect r="-100000" b="-100000"/>
          </a:gradFill>
          <a:ln w="12700" cap="flat" cmpd="sng" algn="ctr">
            <a:noFill/>
            <a:prstDash val="solid"/>
            <a:round/>
            <a:headEnd type="none" w="sm" len="sm"/>
            <a:tailEnd type="none" w="sm" len="sm"/>
          </a:ln>
          <a:effectLst/>
        </p:spPr>
        <p:txBody>
          <a:bodyPr wrap="none"/>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FFFFFF"/>
              </a:solidFill>
              <a:effectLst/>
              <a:uLnTx/>
              <a:uFillTx/>
              <a:latin typeface="Times New Roman" charset="0"/>
              <a:ea typeface="ＭＳ Ｐゴシック" charset="0"/>
              <a:cs typeface="ＭＳ Ｐゴシック" charset="0"/>
            </a:endParaRPr>
          </a:p>
        </p:txBody>
      </p:sp>
      <p:sp>
        <p:nvSpPr>
          <p:cNvPr id="830466" name="Text Box 2"/>
          <p:cNvSpPr txBox="1">
            <a:spLocks noChangeArrowheads="1"/>
          </p:cNvSpPr>
          <p:nvPr/>
        </p:nvSpPr>
        <p:spPr bwMode="auto">
          <a:xfrm>
            <a:off x="609600" y="838200"/>
            <a:ext cx="8001000" cy="36671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spAutoFit/>
          </a:bodyPr>
          <a:lstStyle>
            <a:lvl1pPr>
              <a:defRPr sz="2400">
                <a:solidFill>
                  <a:schemeClr val="tx1"/>
                </a:solidFill>
                <a:latin typeface="Verdana" charset="0"/>
                <a:ea typeface="ＭＳ Ｐゴシック" charset="0"/>
                <a:cs typeface="ＭＳ Ｐゴシック" charset="0"/>
              </a:defRPr>
            </a:lvl1pPr>
            <a:lvl2pPr marL="742950" indent="-285750">
              <a:defRPr sz="2400">
                <a:solidFill>
                  <a:schemeClr val="tx1"/>
                </a:solidFill>
                <a:latin typeface="Verdana" charset="0"/>
                <a:ea typeface="ＭＳ Ｐゴシック" charset="0"/>
              </a:defRPr>
            </a:lvl2pPr>
            <a:lvl3pPr marL="1143000" indent="-228600">
              <a:defRPr sz="2400">
                <a:solidFill>
                  <a:schemeClr val="tx1"/>
                </a:solidFill>
                <a:latin typeface="Verdana" charset="0"/>
                <a:ea typeface="ＭＳ Ｐゴシック" charset="0"/>
              </a:defRPr>
            </a:lvl3pPr>
            <a:lvl4pPr marL="1600200" indent="-228600">
              <a:defRPr sz="2400">
                <a:solidFill>
                  <a:schemeClr val="tx1"/>
                </a:solidFill>
                <a:latin typeface="Verdana" charset="0"/>
                <a:ea typeface="ＭＳ Ｐゴシック" charset="0"/>
              </a:defRPr>
            </a:lvl4pPr>
            <a:lvl5pPr marL="2057400" indent="-228600">
              <a:defRPr sz="2400">
                <a:solidFill>
                  <a:schemeClr val="tx1"/>
                </a:solidFill>
                <a:latin typeface="Verdana" charset="0"/>
                <a:ea typeface="ＭＳ Ｐゴシック" charset="0"/>
              </a:defRPr>
            </a:lvl5pPr>
            <a:lvl6pPr marL="2514600" indent="-228600" eaLnBrk="0" fontAlgn="base" hangingPunct="0">
              <a:spcBef>
                <a:spcPct val="0"/>
              </a:spcBef>
              <a:spcAft>
                <a:spcPct val="0"/>
              </a:spcAft>
              <a:defRPr sz="2400">
                <a:solidFill>
                  <a:schemeClr val="tx1"/>
                </a:solidFill>
                <a:latin typeface="Verdana" charset="0"/>
                <a:ea typeface="ＭＳ Ｐゴシック" charset="0"/>
              </a:defRPr>
            </a:lvl6pPr>
            <a:lvl7pPr marL="2971800" indent="-228600" eaLnBrk="0" fontAlgn="base" hangingPunct="0">
              <a:spcBef>
                <a:spcPct val="0"/>
              </a:spcBef>
              <a:spcAft>
                <a:spcPct val="0"/>
              </a:spcAft>
              <a:defRPr sz="2400">
                <a:solidFill>
                  <a:schemeClr val="tx1"/>
                </a:solidFill>
                <a:latin typeface="Verdana" charset="0"/>
                <a:ea typeface="ＭＳ Ｐゴシック" charset="0"/>
              </a:defRPr>
            </a:lvl7pPr>
            <a:lvl8pPr marL="3429000" indent="-228600" eaLnBrk="0" fontAlgn="base" hangingPunct="0">
              <a:spcBef>
                <a:spcPct val="0"/>
              </a:spcBef>
              <a:spcAft>
                <a:spcPct val="0"/>
              </a:spcAft>
              <a:defRPr sz="2400">
                <a:solidFill>
                  <a:schemeClr val="tx1"/>
                </a:solidFill>
                <a:latin typeface="Verdana" charset="0"/>
                <a:ea typeface="ＭＳ Ｐゴシック" charset="0"/>
              </a:defRPr>
            </a:lvl8pPr>
            <a:lvl9pPr marL="3886200" indent="-228600" eaLnBrk="0" fontAlgn="base" hangingPunct="0">
              <a:spcBef>
                <a:spcPct val="0"/>
              </a:spcBef>
              <a:spcAft>
                <a:spcPct val="0"/>
              </a:spcAft>
              <a:defRPr sz="2400">
                <a:solidFill>
                  <a:schemeClr val="tx1"/>
                </a:solidFill>
                <a:latin typeface="Verdana"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1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graphicFrame>
        <p:nvGraphicFramePr>
          <p:cNvPr id="23630" name="Group 78"/>
          <p:cNvGraphicFramePr>
            <a:graphicFrameLocks noGrp="1"/>
          </p:cNvGraphicFramePr>
          <p:nvPr/>
        </p:nvGraphicFramePr>
        <p:xfrm>
          <a:off x="0" y="76200"/>
          <a:ext cx="8991600" cy="6065841"/>
        </p:xfrm>
        <a:graphic>
          <a:graphicData uri="http://schemas.openxmlformats.org/drawingml/2006/table">
            <a:tbl>
              <a:tblPr/>
              <a:tblGrid>
                <a:gridCol w="1143000">
                  <a:extLst>
                    <a:ext uri="{9D8B030D-6E8A-4147-A177-3AD203B41FA5}">
                      <a16:colId xmlns:a16="http://schemas.microsoft.com/office/drawing/2014/main" val="20000"/>
                    </a:ext>
                  </a:extLst>
                </a:gridCol>
                <a:gridCol w="2667000">
                  <a:extLst>
                    <a:ext uri="{9D8B030D-6E8A-4147-A177-3AD203B41FA5}">
                      <a16:colId xmlns:a16="http://schemas.microsoft.com/office/drawing/2014/main" val="20001"/>
                    </a:ext>
                  </a:extLst>
                </a:gridCol>
                <a:gridCol w="5181600">
                  <a:extLst>
                    <a:ext uri="{9D8B030D-6E8A-4147-A177-3AD203B41FA5}">
                      <a16:colId xmlns:a16="http://schemas.microsoft.com/office/drawing/2014/main" val="20002"/>
                    </a:ext>
                  </a:extLst>
                </a:gridCol>
              </a:tblGrid>
              <a:tr h="396261">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20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الآيات</a:t>
                      </a:r>
                      <a:endParaRPr kumimoji="0" lang="en-US" sz="20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40072"/>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20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الضرورات</a:t>
                      </a:r>
                      <a:endParaRPr kumimoji="0" lang="en-US" sz="20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40072"/>
                    </a:solidFill>
                  </a:tcPr>
                </a:tc>
                <a:tc>
                  <a:txBody>
                    <a:bodyPr/>
                    <a:lstStyle/>
                    <a:p>
                      <a:pPr marL="0" marR="0" lvl="0" indent="0" algn="ct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20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التطبيق الشخصي</a:t>
                      </a:r>
                      <a:endParaRPr kumimoji="0" lang="en-US" sz="20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340072"/>
                    </a:solidFill>
                  </a:tcPr>
                </a:tc>
                <a:extLst>
                  <a:ext uri="{0D108BD9-81ED-4DB2-BD59-A6C34878D82A}">
                    <a16:rowId xmlns:a16="http://schemas.microsoft.com/office/drawing/2014/main" val="10000"/>
                  </a:ext>
                </a:extLst>
              </a:tr>
              <a:tr h="640114">
                <a:tc>
                  <a:txBody>
                    <a:bodyPr/>
                    <a:lstStyle/>
                    <a:p>
                      <a:pPr algn="r" rtl="1"/>
                      <a:r>
                        <a:rPr lang="ar-JO" sz="1800" kern="1200">
                          <a:solidFill>
                            <a:schemeClr val="tx1"/>
                          </a:solidFill>
                          <a:effectLst/>
                          <a:latin typeface="+mn-lt"/>
                          <a:ea typeface="+mn-ea"/>
                          <a:cs typeface="+mn-cs"/>
                        </a:rPr>
                        <a:t>٤: ٨</a:t>
                      </a:r>
                      <a:endParaRPr lang="en-US" sz="1800" kern="1200" dirty="0">
                        <a:solidFill>
                          <a:schemeClr val="tx1"/>
                        </a:solidFill>
                        <a:effectLst/>
                        <a:latin typeface="+mn-lt"/>
                        <a:ea typeface="+mn-ea"/>
                        <a:cs typeface="+mn-cs"/>
                      </a:endParaRPr>
                    </a:p>
                  </a:txBody>
                  <a:tcPr marT="45722" marB="4572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إقترب الى الله</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لا بد لي من الاقتراب من الله في تعالي اليومية حتى يقترب مني.</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1"/>
                  </a:ext>
                </a:extLst>
              </a:tr>
              <a:tr h="914448">
                <a:tc>
                  <a:txBody>
                    <a:bodyPr/>
                    <a:lstStyle/>
                    <a:p>
                      <a:pPr algn="r" rtl="1"/>
                      <a:r>
                        <a:rPr lang="ar-JO" sz="1800" kern="1200">
                          <a:solidFill>
                            <a:schemeClr val="tx1"/>
                          </a:solidFill>
                          <a:effectLst/>
                          <a:latin typeface="+mn-lt"/>
                          <a:ea typeface="+mn-ea"/>
                          <a:cs typeface="+mn-cs"/>
                        </a:rPr>
                        <a:t>٤: ١٠</a:t>
                      </a:r>
                      <a:endParaRPr lang="en-US" sz="1800" kern="1200" dirty="0">
                        <a:solidFill>
                          <a:schemeClr val="tx1"/>
                        </a:solidFill>
                        <a:effectLst/>
                        <a:latin typeface="+mn-lt"/>
                        <a:ea typeface="+mn-ea"/>
                        <a:cs typeface="+mn-cs"/>
                      </a:endParaRPr>
                    </a:p>
                  </a:txBody>
                  <a:tcPr marT="45722" marB="4572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تواضعوا</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ندما أكون في مركز سُلطة لا يجب أن أكون متكبر بل أتضع أمام الله</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2"/>
                  </a:ext>
                </a:extLst>
              </a:tr>
              <a:tr h="640114">
                <a:tc>
                  <a:txBody>
                    <a:bodyPr/>
                    <a:lstStyle/>
                    <a:p>
                      <a:pPr algn="r" rtl="1"/>
                      <a:r>
                        <a:rPr lang="ar-JO" sz="1800" kern="1200">
                          <a:solidFill>
                            <a:schemeClr val="tx1"/>
                          </a:solidFill>
                          <a:effectLst/>
                          <a:latin typeface="+mn-lt"/>
                          <a:ea typeface="+mn-ea"/>
                          <a:cs typeface="+mn-cs"/>
                        </a:rPr>
                        <a:t>٤: ١١</a:t>
                      </a:r>
                      <a:endParaRPr lang="en-US" sz="1800" kern="1200" dirty="0">
                        <a:solidFill>
                          <a:schemeClr val="tx1"/>
                        </a:solidFill>
                        <a:effectLst/>
                        <a:latin typeface="+mn-lt"/>
                        <a:ea typeface="+mn-ea"/>
                        <a:cs typeface="+mn-cs"/>
                      </a:endParaRPr>
                    </a:p>
                  </a:txBody>
                  <a:tcPr marT="45722" marB="4572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لا تشتم</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لا تشتم ولا يجب أن أتكلم ضد أحد و لكن أحاول الحفاظ على وحدة القديسين.</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640114">
                <a:tc>
                  <a:txBody>
                    <a:bodyPr/>
                    <a:lstStyle/>
                    <a:p>
                      <a:pPr algn="r" rtl="1"/>
                      <a:r>
                        <a:rPr lang="ar-JO" sz="1800" kern="1200">
                          <a:solidFill>
                            <a:schemeClr val="tx1"/>
                          </a:solidFill>
                          <a:effectLst/>
                          <a:latin typeface="+mn-lt"/>
                          <a:ea typeface="+mn-ea"/>
                          <a:cs typeface="+mn-cs"/>
                        </a:rPr>
                        <a:t>٤: ١٥</a:t>
                      </a:r>
                      <a:endParaRPr lang="en-US" sz="1800" kern="1200" dirty="0">
                        <a:solidFill>
                          <a:schemeClr val="tx1"/>
                        </a:solidFill>
                        <a:effectLst/>
                        <a:latin typeface="+mn-lt"/>
                        <a:ea typeface="+mn-ea"/>
                        <a:cs typeface="+mn-cs"/>
                      </a:endParaRPr>
                    </a:p>
                  </a:txBody>
                  <a:tcPr marT="45722" marB="4572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لا تفتخر</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بأي خطط أضعها يجب أن تلتزم بها الله في الصلاة.</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4"/>
                  </a:ext>
                </a:extLst>
              </a:tr>
              <a:tr h="640114">
                <a:tc>
                  <a:txBody>
                    <a:bodyPr/>
                    <a:lstStyle/>
                    <a:p>
                      <a:pPr algn="r" rtl="1"/>
                      <a:r>
                        <a:rPr lang="ar-JO" sz="1800" kern="1200">
                          <a:solidFill>
                            <a:schemeClr val="tx1"/>
                          </a:solidFill>
                          <a:effectLst/>
                          <a:latin typeface="+mn-lt"/>
                          <a:ea typeface="+mn-ea"/>
                          <a:cs typeface="+mn-cs"/>
                        </a:rPr>
                        <a:t>٥: ٧</a:t>
                      </a:r>
                      <a:endParaRPr lang="en-US" sz="1800" kern="1200" dirty="0">
                        <a:solidFill>
                          <a:schemeClr val="tx1"/>
                        </a:solidFill>
                        <a:effectLst/>
                        <a:latin typeface="+mn-lt"/>
                        <a:ea typeface="+mn-ea"/>
                        <a:cs typeface="+mn-cs"/>
                      </a:endParaRPr>
                    </a:p>
                  </a:txBody>
                  <a:tcPr marT="45722" marB="4572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أصبر</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و يجب أن أصبر عند المعاناة و انتظر رجاء المسيح المبارك.</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5"/>
                  </a:ext>
                </a:extLst>
              </a:tr>
              <a:tr h="640114">
                <a:tc>
                  <a:txBody>
                    <a:bodyPr/>
                    <a:lstStyle/>
                    <a:p>
                      <a:pPr algn="r" rtl="1"/>
                      <a:r>
                        <a:rPr lang="ar-JO" sz="1800" kern="1200">
                          <a:solidFill>
                            <a:schemeClr val="tx1"/>
                          </a:solidFill>
                          <a:effectLst/>
                          <a:latin typeface="+mn-lt"/>
                          <a:ea typeface="+mn-ea"/>
                          <a:cs typeface="+mn-cs"/>
                        </a:rPr>
                        <a:t>٥: ٩</a:t>
                      </a:r>
                      <a:endParaRPr lang="en-US" sz="1800" kern="1200" dirty="0">
                        <a:solidFill>
                          <a:schemeClr val="tx1"/>
                        </a:solidFill>
                        <a:effectLst/>
                        <a:latin typeface="+mn-lt"/>
                        <a:ea typeface="+mn-ea"/>
                        <a:cs typeface="+mn-cs"/>
                      </a:endParaRPr>
                    </a:p>
                  </a:txBody>
                  <a:tcPr marT="45722" marB="4572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لا تتذمر</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إذا كنت حزينًا على شيء ما ، فلن أتذمر وأنشر الخلاف بين الآخرين.</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6"/>
                  </a:ext>
                </a:extLst>
              </a:tr>
              <a:tr h="914448">
                <a:tc>
                  <a:txBody>
                    <a:bodyPr/>
                    <a:lstStyle/>
                    <a:p>
                      <a:pPr algn="r" rtl="1"/>
                      <a:r>
                        <a:rPr lang="ar-JO" sz="1800" kern="1200">
                          <a:solidFill>
                            <a:schemeClr val="tx1"/>
                          </a:solidFill>
                          <a:effectLst/>
                          <a:latin typeface="+mn-lt"/>
                          <a:ea typeface="+mn-ea"/>
                          <a:cs typeface="+mn-cs"/>
                        </a:rPr>
                        <a:t>٥: ١٢</a:t>
                      </a:r>
                      <a:endParaRPr lang="en-US" sz="1800" kern="1200" dirty="0">
                        <a:solidFill>
                          <a:schemeClr val="tx1"/>
                        </a:solidFill>
                        <a:effectLst/>
                        <a:latin typeface="+mn-lt"/>
                        <a:ea typeface="+mn-ea"/>
                        <a:cs typeface="+mn-cs"/>
                      </a:endParaRPr>
                    </a:p>
                  </a:txBody>
                  <a:tcPr marT="45722" marB="4572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لا تحلف</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 عليّ أن أتخذ قرارات سليمة وخيارات مسؤولة دون الحاجة إلى القسم.</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7"/>
                  </a:ext>
                </a:extLst>
              </a:tr>
              <a:tr h="640114">
                <a:tc>
                  <a:txBody>
                    <a:bodyPr/>
                    <a:lstStyle/>
                    <a:p>
                      <a:pPr algn="r" rtl="1"/>
                      <a:r>
                        <a:rPr lang="ar-JO" sz="1800" kern="1200">
                          <a:solidFill>
                            <a:schemeClr val="tx1"/>
                          </a:solidFill>
                          <a:effectLst/>
                          <a:latin typeface="+mn-lt"/>
                          <a:ea typeface="+mn-ea"/>
                          <a:cs typeface="+mn-cs"/>
                        </a:rPr>
                        <a:t>٥: ١٦</a:t>
                      </a:r>
                      <a:endParaRPr lang="en-US" sz="1800" kern="1200" dirty="0">
                        <a:solidFill>
                          <a:schemeClr val="tx1"/>
                        </a:solidFill>
                        <a:effectLst/>
                        <a:latin typeface="+mn-lt"/>
                        <a:ea typeface="+mn-ea"/>
                        <a:cs typeface="+mn-cs"/>
                      </a:endParaRPr>
                    </a:p>
                  </a:txBody>
                  <a:tcPr marT="45722" marB="45722"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إعترف بخطاياك</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0" eaLnBrk="1" fontAlgn="base" latinLnBrk="0" hangingPunct="1">
                        <a:lnSpc>
                          <a:spcPct val="100000"/>
                        </a:lnSpc>
                        <a:spcBef>
                          <a:spcPct val="20000"/>
                        </a:spcBef>
                        <a:spcAft>
                          <a:spcPct val="0"/>
                        </a:spcAft>
                        <a:buClr>
                          <a:schemeClr val="hlink"/>
                        </a:buClr>
                        <a:buSzPct val="80000"/>
                        <a:buFont typeface="Arial" charset="0"/>
                        <a:buNone/>
                        <a:tabLst/>
                      </a:pPr>
                      <a:r>
                        <a:rPr kumimoji="0" lang="ar-JO" sz="18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كلما وقعت في الخطيئة ، يجب أن أعترف بخطاياي وأطلب الصلوات لأستعيد.</a:t>
                      </a:r>
                      <a:endParaRPr kumimoji="0" lang="en-US" sz="18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2" marB="45722"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8"/>
                  </a:ext>
                </a:extLst>
              </a:tr>
            </a:tbl>
          </a:graphicData>
        </a:graphic>
      </p:graphicFrame>
      <p:sp>
        <p:nvSpPr>
          <p:cNvPr id="5" name="Text Box 5">
            <a:extLst>
              <a:ext uri="{FF2B5EF4-FFF2-40B4-BE49-F238E27FC236}">
                <a16:creationId xmlns:a16="http://schemas.microsoft.com/office/drawing/2014/main" id="{DD5E50C4-1B97-6A4D-ADC2-7D18A2C7AE5A}"/>
              </a:ext>
            </a:extLst>
          </p:cNvPr>
          <p:cNvSpPr txBox="1">
            <a:spLocks noChangeArrowheads="1"/>
          </p:cNvSpPr>
          <p:nvPr/>
        </p:nvSpPr>
        <p:spPr bwMode="auto">
          <a:xfrm>
            <a:off x="8074020" y="87313"/>
            <a:ext cx="771365" cy="461665"/>
          </a:xfrm>
          <a:prstGeom prst="rect">
            <a:avLst/>
          </a:prstGeom>
          <a:noFill/>
          <a:ln w="9525">
            <a:noFill/>
            <a:miter lim="800000"/>
            <a:headEnd/>
            <a:tailEnd/>
          </a:ln>
          <a:effectLst>
            <a:outerShdw blurRad="63500" dist="35921" dir="2700000" algn="ctr" rotWithShape="0">
              <a:srgbClr val="000000">
                <a:alpha val="74998"/>
              </a:srgbClr>
            </a:outerShdw>
          </a:effec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٢٧٤أ</a:t>
            </a:r>
          </a:p>
        </p:txBody>
      </p:sp>
      <p:sp>
        <p:nvSpPr>
          <p:cNvPr id="6" name="Rectangle 2">
            <a:extLst>
              <a:ext uri="{FF2B5EF4-FFF2-40B4-BE49-F238E27FC236}">
                <a16:creationId xmlns:a16="http://schemas.microsoft.com/office/drawing/2014/main" id="{F18A2DAC-661C-9B4B-B717-CDF777638CC0}"/>
              </a:ext>
            </a:extLst>
          </p:cNvPr>
          <p:cNvSpPr txBox="1">
            <a:spLocks noChangeArrowheads="1"/>
          </p:cNvSpPr>
          <p:nvPr/>
        </p:nvSpPr>
        <p:spPr bwMode="auto">
          <a:xfrm>
            <a:off x="1479579" y="5994269"/>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يعقوب</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110881168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144000" y="1417638"/>
            <a:ext cx="2678874" cy="2522151"/>
          </a:xfrm>
        </p:spPr>
        <p:txBody>
          <a:bodyPr/>
          <a:lstStyle/>
          <a:p>
            <a:pPr algn="r"/>
            <a:r>
              <a:rPr lang="en-US" dirty="0"/>
              <a:t>Black</a:t>
            </a:r>
          </a:p>
        </p:txBody>
      </p:sp>
    </p:spTree>
    <p:extLst>
      <p:ext uri="{BB962C8B-B14F-4D97-AF65-F5344CB8AC3E}">
        <p14:creationId xmlns:p14="http://schemas.microsoft.com/office/powerpoint/2010/main" val="844349406"/>
      </p:ext>
    </p:extLst>
  </p:cSld>
  <p:clrMapOvr>
    <a:masterClrMapping/>
  </p:clrMapOvr>
  <p:transition/>
</p:sld>
</file>

<file path=ppt/slides/slide40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81953" name="Picture 5" descr="persecution"/>
          <p:cNvPicPr>
            <a:picLocks noChangeAspect="1" noChangeArrowheads="1"/>
          </p:cNvPicPr>
          <p:nvPr/>
        </p:nvPicPr>
        <p:blipFill rotWithShape="1">
          <a:blip r:embed="rId2">
            <a:extLst>
              <a:ext uri="{28A0092B-C50C-407E-A947-70E740481C1C}">
                <a14:useLocalDpi xmlns:a14="http://schemas.microsoft.com/office/drawing/2010/main" val="0"/>
              </a:ext>
            </a:extLst>
          </a:blip>
          <a:srcRect r="827" b="1472"/>
          <a:stretch/>
        </p:blipFill>
        <p:spPr bwMode="auto">
          <a:xfrm>
            <a:off x="0" y="0"/>
            <a:ext cx="9144000" cy="681337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19810" name="Rectangle 2"/>
          <p:cNvSpPr>
            <a:spLocks noGrp="1" noChangeArrowheads="1"/>
          </p:cNvSpPr>
          <p:nvPr>
            <p:ph type="title"/>
          </p:nvPr>
        </p:nvSpPr>
        <p:spPr>
          <a:xfrm>
            <a:off x="685800" y="381000"/>
            <a:ext cx="7924800" cy="1752600"/>
          </a:xfrm>
          <a:effectLst>
            <a:outerShdw blurRad="63500" dist="170861" dir="13319233" algn="ctr" rotWithShape="0">
              <a:srgbClr val="000000">
                <a:alpha val="74998"/>
              </a:srgbClr>
            </a:outerShdw>
          </a:effectLst>
        </p:spPr>
        <p:txBody>
          <a:bodyPr/>
          <a:lstStyle/>
          <a:p>
            <a:pPr eaLnBrk="1" hangingPunct="1">
              <a:defRPr/>
            </a:pPr>
            <a:r>
              <a:rPr lang="ar-JO" sz="17200">
                <a:solidFill>
                  <a:schemeClr val="bg1"/>
                </a:solidFill>
                <a:latin typeface="Times New Roman" charset="0"/>
                <a:ea typeface="ＭＳ Ｐゴシック" charset="0"/>
                <a:cs typeface="ＭＳ Ｐゴシック" charset="0"/>
              </a:rPr>
              <a:t>١ ب</a:t>
            </a:r>
            <a:r>
              <a:rPr lang="ar-SA" sz="17200" dirty="0">
                <a:solidFill>
                  <a:schemeClr val="bg1"/>
                </a:solidFill>
                <a:latin typeface="Times New Roman" charset="0"/>
                <a:ea typeface="ＭＳ Ｐゴシック" charset="0"/>
                <a:cs typeface="ＭＳ Ｐゴシック" charset="0"/>
              </a:rPr>
              <a:t>طرس</a:t>
            </a:r>
            <a:endParaRPr lang="en-US" sz="10600" dirty="0">
              <a:solidFill>
                <a:schemeClr val="bg1"/>
              </a:solidFill>
              <a:latin typeface="Times New Roman" charset="0"/>
              <a:ea typeface="ＭＳ Ｐゴシック" charset="0"/>
              <a:cs typeface="ＭＳ Ｐゴシック" charset="0"/>
            </a:endParaRPr>
          </a:p>
        </p:txBody>
      </p:sp>
      <p:sp>
        <p:nvSpPr>
          <p:cNvPr id="5" name="Rectangle 2"/>
          <p:cNvSpPr txBox="1">
            <a:spLocks noChangeArrowheads="1"/>
          </p:cNvSpPr>
          <p:nvPr/>
        </p:nvSpPr>
        <p:spPr bwMode="auto">
          <a:xfrm>
            <a:off x="0" y="1916832"/>
            <a:ext cx="9252520" cy="1752600"/>
          </a:xfrm>
          <a:prstGeom prst="rect">
            <a:avLst/>
          </a:prstGeom>
          <a:noFill/>
          <a:ln>
            <a:noFill/>
          </a:ln>
          <a:effectLst>
            <a:outerShdw blurRad="63500" dist="170861" dir="13319233"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Arial"/>
                <a:ea typeface="ＭＳ Ｐゴシック" charset="-128"/>
                <a:cs typeface="Arial"/>
              </a:defRPr>
            </a:lvl1pPr>
            <a:lvl2pPr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2pPr>
            <a:lvl3pPr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3pPr>
            <a:lvl4pPr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4pPr>
            <a:lvl5pPr algn="ctr"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Times New Roman" pitchFamily="-111" charset="0"/>
              </a:defRPr>
            </a:lvl6pPr>
            <a:lvl7pPr marL="914400" algn="ctr" rtl="0" fontAlgn="base">
              <a:spcBef>
                <a:spcPct val="0"/>
              </a:spcBef>
              <a:spcAft>
                <a:spcPct val="0"/>
              </a:spcAft>
              <a:defRPr sz="4400">
                <a:solidFill>
                  <a:schemeClr val="tx2"/>
                </a:solidFill>
                <a:latin typeface="Times New Roman" pitchFamily="-111" charset="0"/>
              </a:defRPr>
            </a:lvl7pPr>
            <a:lvl8pPr marL="1371600" algn="ctr" rtl="0" fontAlgn="base">
              <a:spcBef>
                <a:spcPct val="0"/>
              </a:spcBef>
              <a:spcAft>
                <a:spcPct val="0"/>
              </a:spcAft>
              <a:defRPr sz="4400">
                <a:solidFill>
                  <a:schemeClr val="tx2"/>
                </a:solidFill>
                <a:latin typeface="Times New Roman" pitchFamily="-111" charset="0"/>
              </a:defRPr>
            </a:lvl8pPr>
            <a:lvl9pPr marL="1828800" algn="ctr" rtl="0" fontAlgn="base">
              <a:spcBef>
                <a:spcPct val="0"/>
              </a:spcBef>
              <a:spcAft>
                <a:spcPct val="0"/>
              </a:spcAft>
              <a:defRPr sz="4400">
                <a:solidFill>
                  <a:schemeClr val="tx2"/>
                </a:solidFill>
                <a:latin typeface="Times New Roman" pitchFamily="-111"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7200" b="1" u="none" strike="noStrike" kern="1200" cap="none" spc="0" normalizeH="0" baseline="0" noProof="0" dirty="0">
                <a:ln>
                  <a:noFill/>
                </a:ln>
                <a:solidFill>
                  <a:srgbClr val="FFFFFF"/>
                </a:solidFill>
                <a:effectLst/>
                <a:uLnTx/>
                <a:uFillTx/>
                <a:latin typeface="Times New Roman" charset="0"/>
                <a:ea typeface="ＭＳ Ｐゴシック" charset="0"/>
                <a:cs typeface="Arial" panose="020B0604020202020204" pitchFamily="34" charset="0"/>
              </a:rPr>
              <a:t>النعمة وسط المعاناة</a:t>
            </a:r>
            <a:endParaRPr kumimoji="0" lang="en-US" sz="5400" b="1" u="none" strike="noStrike" kern="1200" cap="none" spc="0" normalizeH="0" baseline="0" noProof="0" dirty="0">
              <a:ln>
                <a:noFill/>
              </a:ln>
              <a:solidFill>
                <a:srgbClr val="FFFFFF"/>
              </a:solidFill>
              <a:effectLst/>
              <a:uLnTx/>
              <a:uFillTx/>
              <a:latin typeface="Times New Roman" charset="0"/>
              <a:ea typeface="ＭＳ Ｐゴシック" charset="0"/>
              <a:cs typeface="Arial" panose="020B0604020202020204" pitchFamily="34" charset="0"/>
            </a:endParaRPr>
          </a:p>
        </p:txBody>
      </p:sp>
      <p:sp>
        <p:nvSpPr>
          <p:cNvPr id="7" name="Rectangle 6">
            <a:extLst>
              <a:ext uri="{FF2B5EF4-FFF2-40B4-BE49-F238E27FC236}">
                <a16:creationId xmlns:a16="http://schemas.microsoft.com/office/drawing/2014/main" id="{0B1DB161-6215-044C-87B7-C4466B291BFE}"/>
              </a:ext>
            </a:extLst>
          </p:cNvPr>
          <p:cNvSpPr>
            <a:spLocks noChangeArrowheads="1"/>
          </p:cNvSpPr>
          <p:nvPr/>
        </p:nvSpPr>
        <p:spPr bwMode="auto">
          <a:xfrm>
            <a:off x="-36512" y="6381328"/>
            <a:ext cx="9180512" cy="476672"/>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457200" rtl="0" eaLnBrk="1" fontAlgn="auto" latinLnBrk="0" hangingPunct="1">
              <a:lnSpc>
                <a:spcPct val="100000"/>
              </a:lnSpc>
              <a:spcBef>
                <a:spcPct val="20000"/>
              </a:spcBef>
              <a:spcAft>
                <a:spcPts val="0"/>
              </a:spcAft>
              <a:buClr>
                <a:srgbClr val="FFCC00"/>
              </a:buClr>
              <a:buSzPct val="70000"/>
              <a:buFont typeface="Wingdings" charset="0"/>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د. ريك جريفيث</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مؤسسة الدراسات اللاهوتية الأردنية</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BibleStudyDownloads.org</a:t>
            </a:r>
          </a:p>
        </p:txBody>
      </p:sp>
    </p:spTree>
    <p:extLst>
      <p:ext uri="{BB962C8B-B14F-4D97-AF65-F5344CB8AC3E}">
        <p14:creationId xmlns:p14="http://schemas.microsoft.com/office/powerpoint/2010/main" val="98891725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19810"/>
                                        </p:tgtEl>
                                        <p:attrNameLst>
                                          <p:attrName>style.visibility</p:attrName>
                                        </p:attrNameLst>
                                      </p:cBhvr>
                                      <p:to>
                                        <p:strVal val="visible"/>
                                      </p:to>
                                    </p:set>
                                    <p:animEffect transition="in" filter="blinds(horizontal)">
                                      <p:cBhvr>
                                        <p:cTn id="7" dur="500"/>
                                        <p:tgtEl>
                                          <p:spTgt spid="1198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9810" grpId="0"/>
    </p:bldLst>
  </p:timing>
</p:sld>
</file>

<file path=ppt/slides/slide40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rPr>
              <a:t>الكلمة المفتاحية</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2564904"/>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المعاناة</a:t>
            </a:r>
            <a:endParaRPr kumimoji="0" lang="en-US"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١ بطرس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7" name="Text Box 24"/>
          <p:cNvSpPr txBox="1">
            <a:spLocks noChangeArrowheads="1"/>
          </p:cNvSpPr>
          <p:nvPr/>
        </p:nvSpPr>
        <p:spPr bwMode="auto">
          <a:xfrm>
            <a:off x="8360240" y="65344"/>
            <a:ext cx="704039"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275</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76559122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0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JO" sz="4800" dirty="0">
                <a:effectLst>
                  <a:glow rad="101600">
                    <a:schemeClr val="tx1">
                      <a:alpha val="99000"/>
                    </a:schemeClr>
                  </a:glow>
                </a:effectLst>
              </a:rPr>
              <a:t>الموضوع الرئيسي</a:t>
            </a:r>
            <a:endParaRPr lang="en-US" sz="4800" dirty="0">
              <a:solidFill>
                <a:schemeClr val="bg1"/>
              </a:solidFill>
              <a:effectLst>
                <a:glow rad="101600">
                  <a:schemeClr val="tx1">
                    <a:alpha val="99000"/>
                  </a:schemeClr>
                </a:glow>
              </a:effectLst>
            </a:endParaRPr>
          </a:p>
        </p:txBody>
      </p:sp>
      <p:sp>
        <p:nvSpPr>
          <p:cNvPr id="4" name="Rectangle 2"/>
          <p:cNvSpPr txBox="1">
            <a:spLocks noChangeArrowheads="1"/>
          </p:cNvSpPr>
          <p:nvPr/>
        </p:nvSpPr>
        <p:spPr bwMode="auto">
          <a:xfrm>
            <a:off x="14766" y="1988840"/>
            <a:ext cx="9144000" cy="338524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كيف تجذب الآخرين</a:t>
            </a:r>
            <a:br>
              <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b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 وسط المعاناة</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23</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١ بطرس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79749375"/>
      </p:ext>
    </p:extLst>
  </p:cSld>
  <p:clrMapOvr>
    <a:overrideClrMapping bg1="lt1" tx1="dk1" bg2="lt2" tx2="dk2" accent1="accent1" accent2="accent2" accent3="accent3" accent4="accent4" accent5="accent5" accent6="accent6" hlink="hlink" folHlink="folHlink"/>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0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Times New Roman" charset="0"/>
              <a:ea typeface="ＭＳ Ｐゴシック" charset="0"/>
              <a:cs typeface="+mj-cs"/>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rPr>
              <a:t>الآية المفتاحية</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1602008"/>
            <a:ext cx="9144000" cy="384321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algn="ctr" defTabSz="457200">
              <a:defRPr sz="4800" b="1">
                <a:solidFill>
                  <a:srgbClr val="FFFFFF"/>
                </a:solidFill>
                <a:effectLst>
                  <a:glow rad="127000">
                    <a:srgbClr val="000000"/>
                  </a:glow>
                </a:effectLst>
                <a:latin typeface="Arial" panose="020B0604020202020204" pitchFamily="34" charset="0"/>
                <a:ea typeface="Accordance" panose="00000400000000000000" pitchFamily="2" charset="-78"/>
                <a:cs typeface="Arial" panose="020B0604020202020204" pitchFamily="34" charset="0"/>
              </a:defRPr>
            </a:lvl1pPr>
            <a:lvl2pPr algn="ctr">
              <a:defRPr sz="4400">
                <a:solidFill>
                  <a:schemeClr val="bg1"/>
                </a:solidFill>
                <a:latin typeface="Arial" charset="0"/>
                <a:ea typeface="ＭＳ Ｐゴシック" pitchFamily="-108" charset="-128"/>
                <a:cs typeface="ＭＳ Ｐゴシック" pitchFamily="-108" charset="-128"/>
              </a:defRPr>
            </a:lvl2pPr>
            <a:lvl3pPr algn="ctr">
              <a:defRPr sz="4400">
                <a:solidFill>
                  <a:schemeClr val="bg1"/>
                </a:solidFill>
                <a:latin typeface="Arial" charset="0"/>
                <a:ea typeface="ＭＳ Ｐゴシック" pitchFamily="-108" charset="-128"/>
                <a:cs typeface="ＭＳ Ｐゴシック" pitchFamily="-108" charset="-128"/>
              </a:defRPr>
            </a:lvl3pPr>
            <a:lvl4pPr algn="ctr">
              <a:defRPr sz="4400">
                <a:solidFill>
                  <a:schemeClr val="bg1"/>
                </a:solidFill>
                <a:latin typeface="Arial" charset="0"/>
                <a:ea typeface="ＭＳ Ｐゴシック" pitchFamily="-108" charset="-128"/>
                <a:cs typeface="ＭＳ Ｐゴシック" pitchFamily="-108" charset="-128"/>
              </a:defRPr>
            </a:lvl4pPr>
            <a:lvl5pPr algn="ctr">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rPr>
              <a:t>"أَيُّهَا ٱلْأَحِبَّاءُ، لَا تَسْتَغْرِبُوا ٱلْبَلْوَى ٱلْمُحْرِقَةَ ٱلَّتِي بَيْنَكُمْ حَادِثَةٌ، لِأَجْلِ ٱمْتِحَانِكُمْ، كَأَنَّهُ أَصَابَكُمْ أَمْرٌ غَرِيبٌ، بَلْ كَمَا ٱشْتَرَكْتُمْ فِي آلَامِ ٱلْمَسِيحِ، ٱفْرَحُوا لِكَيْ تَفْرَحُوا فِي ٱسْتِعْلَانِ مَجْدِهِ أَيْضًا مُبْتَهِجِينَ. ... كَتَبْتُ إِلَيْكُمْ بِكَلِمَاتٍ قَلِيلَةٍ وَاعِظًا وَشَاهِدًا، أَنَّ هَذِهِ هِيَ نِعْمَةُ ٱللهِ ٱلْحَقِيقِيَّةُ ٱلَّتِي فِيهَا تَقُومُونَ."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rPr>
              <a:t>(4: 12-13؛ 5: 12)</a:t>
            </a:r>
            <a:endParaRPr kumimoji="0" lang="en-US" sz="36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١ بطرس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
        <p:nvSpPr>
          <p:cNvPr id="7" name="Text Box 24"/>
          <p:cNvSpPr txBox="1">
            <a:spLocks noChangeArrowheads="1"/>
          </p:cNvSpPr>
          <p:nvPr/>
        </p:nvSpPr>
        <p:spPr bwMode="auto">
          <a:xfrm>
            <a:off x="8472410" y="65344"/>
            <a:ext cx="665567"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mj-cs"/>
              </a:rPr>
              <a:t>275</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mj-cs"/>
            </a:endParaRPr>
          </a:p>
        </p:txBody>
      </p:sp>
    </p:spTree>
    <p:extLst>
      <p:ext uri="{BB962C8B-B14F-4D97-AF65-F5344CB8AC3E}">
        <p14:creationId xmlns:p14="http://schemas.microsoft.com/office/powerpoint/2010/main" val="370551032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06.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tile tx="0" ty="0" sx="100000" sy="100000" flip="none" algn="tl"/>
        </a:blipFill>
        <a:effectLst/>
      </p:bgPr>
    </p:bg>
    <p:spTree>
      <p:nvGrpSpPr>
        <p:cNvPr id="1" name=""/>
        <p:cNvGrpSpPr/>
        <p:nvPr/>
      </p:nvGrpSpPr>
      <p:grpSpPr>
        <a:xfrm>
          <a:off x="0" y="0"/>
          <a:ext cx="0" cy="0"/>
          <a:chOff x="0" y="0"/>
          <a:chExt cx="0" cy="0"/>
        </a:xfrm>
      </p:grpSpPr>
      <p:sp>
        <p:nvSpPr>
          <p:cNvPr id="412726" name="Text Box 55"/>
          <p:cNvSpPr txBox="1">
            <a:spLocks noChangeArrowheads="1"/>
          </p:cNvSpPr>
          <p:nvPr/>
        </p:nvSpPr>
        <p:spPr bwMode="auto">
          <a:xfrm>
            <a:off x="8388350" y="60325"/>
            <a:ext cx="699230"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a:solidFill>
                  <a:srgbClr val="FFFF00"/>
                </a:solidFill>
                <a:latin typeface="Georgia" charset="0"/>
                <a:ea typeface="ＭＳ Ｐゴシック" charset="0"/>
                <a:cs typeface="ＭＳ Ｐゴシック" charset="0"/>
              </a:defRPr>
            </a:lvl1pPr>
            <a:lvl2pPr marL="742950" indent="-285750">
              <a:defRPr sz="3200">
                <a:solidFill>
                  <a:srgbClr val="FFFF00"/>
                </a:solidFill>
                <a:latin typeface="Georgia" charset="0"/>
                <a:ea typeface="ＭＳ Ｐゴシック" charset="0"/>
              </a:defRPr>
            </a:lvl2pPr>
            <a:lvl3pPr marL="1143000" indent="-228600">
              <a:defRPr sz="3200">
                <a:solidFill>
                  <a:srgbClr val="FFFF00"/>
                </a:solidFill>
                <a:latin typeface="Georgia" charset="0"/>
                <a:ea typeface="ＭＳ Ｐゴシック" charset="0"/>
              </a:defRPr>
            </a:lvl3pPr>
            <a:lvl4pPr marL="1600200" indent="-228600">
              <a:defRPr sz="3200">
                <a:solidFill>
                  <a:srgbClr val="FFFF00"/>
                </a:solidFill>
                <a:latin typeface="Georgia" charset="0"/>
                <a:ea typeface="ＭＳ Ｐゴシック" charset="0"/>
              </a:defRPr>
            </a:lvl4pPr>
            <a:lvl5pPr marL="2057400" indent="-228600">
              <a:defRPr sz="3200">
                <a:solidFill>
                  <a:srgbClr val="FFFF00"/>
                </a:solidFill>
                <a:latin typeface="Georgia" charset="0"/>
                <a:ea typeface="ＭＳ Ｐゴシック" charset="0"/>
              </a:defRPr>
            </a:lvl5pPr>
            <a:lvl6pPr marL="2514600" indent="-228600" eaLnBrk="0" fontAlgn="base" hangingPunct="0">
              <a:spcBef>
                <a:spcPct val="0"/>
              </a:spcBef>
              <a:spcAft>
                <a:spcPct val="0"/>
              </a:spcAft>
              <a:defRPr sz="3200">
                <a:solidFill>
                  <a:srgbClr val="FFFF00"/>
                </a:solidFill>
                <a:latin typeface="Georgia" charset="0"/>
                <a:ea typeface="ＭＳ Ｐゴシック" charset="0"/>
              </a:defRPr>
            </a:lvl6pPr>
            <a:lvl7pPr marL="2971800" indent="-228600" eaLnBrk="0" fontAlgn="base" hangingPunct="0">
              <a:spcBef>
                <a:spcPct val="0"/>
              </a:spcBef>
              <a:spcAft>
                <a:spcPct val="0"/>
              </a:spcAft>
              <a:defRPr sz="3200">
                <a:solidFill>
                  <a:srgbClr val="FFFF00"/>
                </a:solidFill>
                <a:latin typeface="Georgia" charset="0"/>
                <a:ea typeface="ＭＳ Ｐゴシック" charset="0"/>
              </a:defRPr>
            </a:lvl7pPr>
            <a:lvl8pPr marL="3429000" indent="-228600" eaLnBrk="0" fontAlgn="base" hangingPunct="0">
              <a:spcBef>
                <a:spcPct val="0"/>
              </a:spcBef>
              <a:spcAft>
                <a:spcPct val="0"/>
              </a:spcAft>
              <a:defRPr sz="3200">
                <a:solidFill>
                  <a:srgbClr val="FFFF00"/>
                </a:solidFill>
                <a:latin typeface="Georgia" charset="0"/>
                <a:ea typeface="ＭＳ Ｐゴシック" charset="0"/>
              </a:defRPr>
            </a:lvl8pPr>
            <a:lvl9pPr marL="3886200" indent="-228600" eaLnBrk="0" fontAlgn="base" hangingPunct="0">
              <a:spcBef>
                <a:spcPct val="0"/>
              </a:spcBef>
              <a:spcAft>
                <a:spcPct val="0"/>
              </a:spcAft>
              <a:defRPr sz="3200">
                <a:solidFill>
                  <a:srgbClr val="FFFF00"/>
                </a:solidFill>
                <a:latin typeface="Georgi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rPr>
              <a:t>275</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77883" name="Rectangle 59"/>
          <p:cNvSpPr>
            <a:spLocks noGrp="1" noChangeArrowheads="1"/>
          </p:cNvSpPr>
          <p:nvPr>
            <p:ph type="title"/>
          </p:nvPr>
        </p:nvSpPr>
        <p:spPr>
          <a:xfrm>
            <a:off x="1066800" y="215900"/>
            <a:ext cx="6858000" cy="850900"/>
          </a:xfrm>
          <a:solidFill>
            <a:srgbClr val="1C0137"/>
          </a:solidFill>
          <a:ln>
            <a:solidFill>
              <a:schemeClr val="tx1"/>
            </a:solidFill>
          </a:ln>
        </p:spPr>
        <p:txBody>
          <a:bodyPr/>
          <a:lstStyle/>
          <a:p>
            <a:pPr algn="ctr" eaLnBrk="1" hangingPunct="1">
              <a:defRPr/>
            </a:pPr>
            <a:r>
              <a:rPr lang="ar-JO" b="1">
                <a:solidFill>
                  <a:srgbClr val="FFFFFF"/>
                </a:solidFill>
                <a:latin typeface="Accordance" panose="00000400000000000000" pitchFamily="2" charset="-78"/>
                <a:ea typeface="Accordance" panose="00000400000000000000" pitchFamily="2" charset="-78"/>
                <a:cs typeface="Accordance" panose="00000400000000000000" pitchFamily="2" charset="-78"/>
              </a:rPr>
              <a:t>البيان الموجز</a:t>
            </a:r>
            <a:endParaRPr lang="en-US" b="1" dirty="0">
              <a:latin typeface="Accordance" panose="00000400000000000000" pitchFamily="2" charset="-78"/>
              <a:ea typeface="Accordance" panose="00000400000000000000" pitchFamily="2" charset="-78"/>
              <a:cs typeface="Accordance" panose="00000400000000000000" pitchFamily="2" charset="-78"/>
            </a:endParaRPr>
          </a:p>
        </p:txBody>
      </p:sp>
      <p:sp>
        <p:nvSpPr>
          <p:cNvPr id="3" name="Rectangle 2"/>
          <p:cNvSpPr/>
          <p:nvPr/>
        </p:nvSpPr>
        <p:spPr>
          <a:xfrm>
            <a:off x="681308" y="1997838"/>
            <a:ext cx="7628984" cy="3375377"/>
          </a:xfrm>
          <a:prstGeom prst="rect">
            <a:avLst/>
          </a:prstGeom>
          <a:noFill/>
          <a:ln>
            <a:noFill/>
          </a:ln>
          <a:effectLst/>
        </p:spPr>
        <p:txBody>
          <a:bodyPr vert="horz" wrap="square" lIns="91440" tIns="45720" rIns="91440" bIns="45720" numCol="1" anchor="ctr" anchorCtr="0" compatLnSpc="1">
            <a:prstTxWarp prst="textNoShape">
              <a:avLst/>
            </a:prstTxWarp>
          </a:body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يجب أن يعاني المؤمنون في شمال آسية الصغرى بشكل لائق لأجل المسيح كمثال مقدس، خاضع، وشهود غير أنانيين مدفوعين بمثال المسيح والرجاء في المجد المستقبلي لجذب الآخرين لقلب رسالتهم.</a:t>
            </a:r>
          </a:p>
        </p:txBody>
      </p:sp>
      <p:sp>
        <p:nvSpPr>
          <p:cNvPr id="6" name="Rectangle 2">
            <a:extLst>
              <a:ext uri="{FF2B5EF4-FFF2-40B4-BE49-F238E27FC236}">
                <a16:creationId xmlns:a16="http://schemas.microsoft.com/office/drawing/2014/main" id="{5FD3971D-59CB-2C4F-91C0-9347FC0E2017}"/>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١ بطرس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0723761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07.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JO"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بيان الملكوت</a:t>
            </a:r>
            <a:endParaRPr lang="en-US" sz="3600" b="1" dirty="0">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6" name="Rectangle 2"/>
          <p:cNvSpPr txBox="1">
            <a:spLocks noChangeArrowheads="1"/>
          </p:cNvSpPr>
          <p:nvPr/>
        </p:nvSpPr>
        <p:spPr bwMode="auto">
          <a:xfrm>
            <a:off x="0" y="2492896"/>
            <a:ext cx="9144000" cy="147976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4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نيرون يستحق الإكرام (2: 17)،</a:t>
            </a:r>
          </a:p>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4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فكم بالأحرى يستحق المسيح!</a:t>
            </a:r>
          </a:p>
        </p:txBody>
      </p:sp>
      <p:sp>
        <p:nvSpPr>
          <p:cNvPr id="7"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27ح</a:t>
            </a:r>
            <a:endParaRPr kumimoji="0" lang="en-US" sz="24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8" name="Rectangle 2">
            <a:extLst>
              <a:ext uri="{FF2B5EF4-FFF2-40B4-BE49-F238E27FC236}">
                <a16:creationId xmlns:a16="http://schemas.microsoft.com/office/drawing/2014/main" id="{375FE2E7-1BD7-864B-A7F1-11258F0014CC}"/>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١ بطرس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60482741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العهد</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751905" y="2060848"/>
            <a:ext cx="7569177" cy="363778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endParaRPr kumimoji="0" lang="ar-JO" sz="4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4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الكنيسة، كإسرائيل، هي شعب الله مع امتيازات خاصة (2: 4-12).</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27ح</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D1269234-F019-6540-BF4B-DF8C14481DA7}"/>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١ بطرس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62297150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139943" cy="685800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الفداء</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0" y="2335727"/>
            <a:ext cx="9144000" cy="336290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4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موت يسوع يعطي شفاء روحي لأنه "بِجَلْدَتِهِ شُفِيتُمْ" (2: 24).</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27ح</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3159AA4B-51EE-7248-A2DD-A01998AFF9DD}"/>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١ بطرس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52641896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533" name="Rectangle 2"/>
          <p:cNvSpPr txBox="1">
            <a:spLocks noGrp="1"/>
          </p:cNvSpPr>
          <p:nvPr>
            <p:ph type="title" idx="4294967295"/>
          </p:nvPr>
        </p:nvSpPr>
        <p:spPr>
          <a:xfrm>
            <a:off x="0" y="609600"/>
            <a:ext cx="9144000" cy="1143000"/>
          </a:xfrm>
          <a:prstGeom prst="rect">
            <a:avLst/>
          </a:prstGeom>
          <a:noFill/>
        </p:spPr>
        <p:txBody>
          <a:bodyPr/>
          <a:lstStyle>
            <a:lvl1pPr>
              <a:defRPr sz="4400" b="0">
                <a:solidFill>
                  <a:srgbClr val="220011"/>
                </a:solidFill>
                <a:latin typeface="Times New Roman"/>
                <a:ea typeface="Times New Roman"/>
                <a:cs typeface="Times New Roman"/>
                <a:sym typeface="Times New Roman"/>
              </a:defRPr>
            </a:lvl1pPr>
          </a:lstStyle>
          <a:p>
            <a:pPr rtl="0">
              <a:defRPr/>
            </a:pPr>
            <a:r>
              <a:rPr>
                <a:solidFill>
                  <a:srgbClr val="000000"/>
                </a:solidFill>
              </a:rPr>
              <a:t>Black</a:t>
            </a:r>
          </a:p>
        </p:txBody>
      </p:sp>
    </p:spTree>
  </p:cSld>
  <p:clrMapOvr>
    <a:masterClrMapping/>
  </p:clrMapOvr>
  <p:transition spd="med"/>
</p:sld>
</file>

<file path=ppt/slides/slide4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3">
            <a:extLst>
              <a:ext uri="{28A0092B-C50C-407E-A947-70E740481C1C}">
                <a14:useLocalDpi xmlns:a14="http://schemas.microsoft.com/office/drawing/2010/main" val="0"/>
              </a:ext>
            </a:extLst>
          </a:blip>
          <a:srcRect l="24847"/>
          <a:stretch/>
        </p:blipFill>
        <p:spPr>
          <a:xfrm>
            <a:off x="-18654" y="0"/>
            <a:ext cx="9162653" cy="6858000"/>
          </a:xfrm>
          <a:prstGeom prst="rect">
            <a:avLst/>
          </a:prstGeom>
        </p:spPr>
      </p:pic>
      <p:sp>
        <p:nvSpPr>
          <p:cNvPr id="2" name="Title 1"/>
          <p:cNvSpPr>
            <a:spLocks noGrp="1"/>
          </p:cNvSpPr>
          <p:nvPr>
            <p:ph type="ctrTitle"/>
          </p:nvPr>
        </p:nvSpPr>
        <p:spPr>
          <a:xfrm>
            <a:off x="-18653" y="-27384"/>
            <a:ext cx="9162651" cy="1397996"/>
          </a:xfrm>
          <a:solidFill>
            <a:schemeClr val="tx1"/>
          </a:solidFill>
        </p:spPr>
        <p:txBody>
          <a:bodyPr/>
          <a:lstStyle/>
          <a:p>
            <a:pPr defTabSz="914400"/>
            <a:r>
              <a:rPr lang="ar-JO"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النبوة</a:t>
            </a:r>
            <a:br>
              <a:rPr lang="en-US" sz="3600" b="1" dirty="0">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br>
            <a:r>
              <a:rPr lang="en-US" sz="3600" b="1" dirty="0">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a:t>
            </a:r>
            <a:r>
              <a:rPr lang="ar-JO"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رب، إله</a:t>
            </a:r>
            <a:r>
              <a:rPr lang="en-US" sz="3600" b="1" dirty="0">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 </a:t>
            </a: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defPPr>
              <a:defRPr lang="en-US"/>
            </a:defPPr>
            <a:lvl1pPr algn="ctr" defTabSz="457200">
              <a:defRPr sz="3600" b="1">
                <a:solidFill>
                  <a:srgbClr val="FFFFFF"/>
                </a:solidFill>
                <a:effectLst>
                  <a:glow rad="127000">
                    <a:srgbClr val="000000"/>
                  </a:glow>
                </a:effectLst>
                <a:latin typeface="Arial" charset="0"/>
              </a:defRPr>
            </a:lvl1pPr>
            <a:lvl2pPr algn="ctr">
              <a:defRPr sz="4400">
                <a:solidFill>
                  <a:schemeClr val="bg1"/>
                </a:solidFill>
                <a:latin typeface="Arial" charset="0"/>
                <a:ea typeface="ＭＳ Ｐゴシック" pitchFamily="-108" charset="-128"/>
                <a:cs typeface="ＭＳ Ｐゴシック" pitchFamily="-108" charset="-128"/>
              </a:defRPr>
            </a:lvl2pPr>
            <a:lvl3pPr algn="ctr">
              <a:defRPr sz="4400">
                <a:solidFill>
                  <a:schemeClr val="bg1"/>
                </a:solidFill>
                <a:latin typeface="Arial" charset="0"/>
                <a:ea typeface="ＭＳ Ｐゴシック" pitchFamily="-108" charset="-128"/>
                <a:cs typeface="ＭＳ Ｐゴシック" pitchFamily="-108" charset="-128"/>
              </a:defRPr>
            </a:lvl3pPr>
            <a:lvl4pPr algn="ctr">
              <a:defRPr sz="4400">
                <a:solidFill>
                  <a:schemeClr val="bg1"/>
                </a:solidFill>
                <a:latin typeface="Arial" charset="0"/>
                <a:ea typeface="ＭＳ Ｐゴシック" pitchFamily="-108" charset="-128"/>
                <a:cs typeface="ＭＳ Ｐゴシック" pitchFamily="-108" charset="-128"/>
              </a:defRPr>
            </a:lvl4pPr>
            <a:lvl5pPr algn="ctr">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4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أعلن يسوع نفسه ربًا للأرواح المسجونة بعد موته (3: 18-22).</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27ح</a:t>
            </a:r>
            <a:endParaRPr kumimoji="0" lang="en-US" sz="24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7" name="Rectangle 2">
            <a:extLst>
              <a:ext uri="{FF2B5EF4-FFF2-40B4-BE49-F238E27FC236}">
                <a16:creationId xmlns:a16="http://schemas.microsoft.com/office/drawing/2014/main" id="{C33C91FF-2B63-BE48-B19A-3D9EE2952C2C}"/>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١ بطرس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54326607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11.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tile tx="0" ty="0" sx="100000" sy="100000" flip="none" algn="tl"/>
        </a:blipFill>
        <a:effectLst/>
      </p:bgPr>
    </p:bg>
    <p:spTree>
      <p:nvGrpSpPr>
        <p:cNvPr id="1" name=""/>
        <p:cNvGrpSpPr/>
        <p:nvPr/>
      </p:nvGrpSpPr>
      <p:grpSpPr>
        <a:xfrm>
          <a:off x="0" y="0"/>
          <a:ext cx="0" cy="0"/>
          <a:chOff x="0" y="0"/>
          <a:chExt cx="0" cy="0"/>
        </a:xfrm>
      </p:grpSpPr>
      <p:graphicFrame>
        <p:nvGraphicFramePr>
          <p:cNvPr id="77882" name="Group 58"/>
          <p:cNvGraphicFramePr>
            <a:graphicFrameLocks noGrp="1"/>
          </p:cNvGraphicFramePr>
          <p:nvPr>
            <p:ph type="dgm" idx="1"/>
          </p:nvPr>
        </p:nvGraphicFramePr>
        <p:xfrm>
          <a:off x="0" y="2286000"/>
          <a:ext cx="9144000" cy="4572001"/>
        </p:xfrm>
        <a:graphic>
          <a:graphicData uri="http://schemas.openxmlformats.org/drawingml/2006/table">
            <a:tbl>
              <a:tblPr/>
              <a:tblGrid>
                <a:gridCol w="625475">
                  <a:extLst>
                    <a:ext uri="{9D8B030D-6E8A-4147-A177-3AD203B41FA5}">
                      <a16:colId xmlns:a16="http://schemas.microsoft.com/office/drawing/2014/main" val="20000"/>
                    </a:ext>
                  </a:extLst>
                </a:gridCol>
                <a:gridCol w="625475">
                  <a:extLst>
                    <a:ext uri="{9D8B030D-6E8A-4147-A177-3AD203B41FA5}">
                      <a16:colId xmlns:a16="http://schemas.microsoft.com/office/drawing/2014/main" val="20001"/>
                    </a:ext>
                  </a:extLst>
                </a:gridCol>
                <a:gridCol w="703263">
                  <a:extLst>
                    <a:ext uri="{9D8B030D-6E8A-4147-A177-3AD203B41FA5}">
                      <a16:colId xmlns:a16="http://schemas.microsoft.com/office/drawing/2014/main" val="20002"/>
                    </a:ext>
                  </a:extLst>
                </a:gridCol>
                <a:gridCol w="623887">
                  <a:extLst>
                    <a:ext uri="{9D8B030D-6E8A-4147-A177-3AD203B41FA5}">
                      <a16:colId xmlns:a16="http://schemas.microsoft.com/office/drawing/2014/main" val="20003"/>
                    </a:ext>
                  </a:extLst>
                </a:gridCol>
                <a:gridCol w="703263">
                  <a:extLst>
                    <a:ext uri="{9D8B030D-6E8A-4147-A177-3AD203B41FA5}">
                      <a16:colId xmlns:a16="http://schemas.microsoft.com/office/drawing/2014/main" val="20004"/>
                    </a:ext>
                  </a:extLst>
                </a:gridCol>
                <a:gridCol w="625475">
                  <a:extLst>
                    <a:ext uri="{9D8B030D-6E8A-4147-A177-3AD203B41FA5}">
                      <a16:colId xmlns:a16="http://schemas.microsoft.com/office/drawing/2014/main" val="20005"/>
                    </a:ext>
                  </a:extLst>
                </a:gridCol>
                <a:gridCol w="725487">
                  <a:extLst>
                    <a:ext uri="{9D8B030D-6E8A-4147-A177-3AD203B41FA5}">
                      <a16:colId xmlns:a16="http://schemas.microsoft.com/office/drawing/2014/main" val="20006"/>
                    </a:ext>
                  </a:extLst>
                </a:gridCol>
                <a:gridCol w="838200">
                  <a:extLst>
                    <a:ext uri="{9D8B030D-6E8A-4147-A177-3AD203B41FA5}">
                      <a16:colId xmlns:a16="http://schemas.microsoft.com/office/drawing/2014/main" val="20007"/>
                    </a:ext>
                  </a:extLst>
                </a:gridCol>
                <a:gridCol w="703263">
                  <a:extLst>
                    <a:ext uri="{9D8B030D-6E8A-4147-A177-3AD203B41FA5}">
                      <a16:colId xmlns:a16="http://schemas.microsoft.com/office/drawing/2014/main" val="20008"/>
                    </a:ext>
                  </a:extLst>
                </a:gridCol>
                <a:gridCol w="623887">
                  <a:extLst>
                    <a:ext uri="{9D8B030D-6E8A-4147-A177-3AD203B41FA5}">
                      <a16:colId xmlns:a16="http://schemas.microsoft.com/office/drawing/2014/main" val="20009"/>
                    </a:ext>
                  </a:extLst>
                </a:gridCol>
                <a:gridCol w="703263">
                  <a:extLst>
                    <a:ext uri="{9D8B030D-6E8A-4147-A177-3AD203B41FA5}">
                      <a16:colId xmlns:a16="http://schemas.microsoft.com/office/drawing/2014/main" val="20010"/>
                    </a:ext>
                  </a:extLst>
                </a:gridCol>
                <a:gridCol w="782637">
                  <a:extLst>
                    <a:ext uri="{9D8B030D-6E8A-4147-A177-3AD203B41FA5}">
                      <a16:colId xmlns:a16="http://schemas.microsoft.com/office/drawing/2014/main" val="20011"/>
                    </a:ext>
                  </a:extLst>
                </a:gridCol>
                <a:gridCol w="860425">
                  <a:extLst>
                    <a:ext uri="{9D8B030D-6E8A-4147-A177-3AD203B41FA5}">
                      <a16:colId xmlns:a16="http://schemas.microsoft.com/office/drawing/2014/main" val="20012"/>
                    </a:ext>
                  </a:extLst>
                </a:gridCol>
              </a:tblGrid>
              <a:tr h="649288">
                <a:tc gridSpan="3">
                  <a:txBody>
                    <a:bodyPr/>
                    <a:lstStyle/>
                    <a:p>
                      <a:pPr marL="0" marR="0" lvl="0" indent="0" algn="ctr" defTabSz="914400" rtl="1" eaLnBrk="1" fontAlgn="base" latinLnBrk="0" hangingPunct="1">
                        <a:lnSpc>
                          <a:spcPct val="100000"/>
                        </a:lnSpc>
                        <a:spcBef>
                          <a:spcPct val="20000"/>
                        </a:spcBef>
                        <a:spcAft>
                          <a:spcPct val="0"/>
                        </a:spcAft>
                        <a:buClr>
                          <a:schemeClr val="hlink"/>
                        </a:buClr>
                        <a:buSzPct val="120000"/>
                        <a:buFontTx/>
                        <a:buNone/>
                        <a:tabLst/>
                      </a:pPr>
                      <a:r>
                        <a:rPr kumimoji="0" lang="ar-JO" sz="20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التقديس</a:t>
                      </a:r>
                      <a:endParaRPr kumimoji="0" lang="en-US" sz="20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gridSpan="4">
                  <a:txBody>
                    <a:bodyPr/>
                    <a:lstStyle/>
                    <a:p>
                      <a:pPr marL="0" marR="0" lvl="0" indent="0" algn="ctr" defTabSz="914400" rtl="1" eaLnBrk="1" fontAlgn="base" latinLnBrk="0" hangingPunct="1">
                        <a:lnSpc>
                          <a:spcPct val="100000"/>
                        </a:lnSpc>
                        <a:spcBef>
                          <a:spcPct val="20000"/>
                        </a:spcBef>
                        <a:spcAft>
                          <a:spcPct val="0"/>
                        </a:spcAft>
                        <a:buClr>
                          <a:schemeClr val="hlink"/>
                        </a:buClr>
                        <a:buSzPct val="120000"/>
                        <a:buFontTx/>
                        <a:buNone/>
                        <a:tabLst/>
                      </a:pPr>
                      <a:r>
                        <a:rPr kumimoji="0" lang="ar-JO" sz="20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الخضوع</a:t>
                      </a:r>
                      <a:endParaRPr kumimoji="0" lang="en-US" sz="20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gridSpan="6">
                  <a:txBody>
                    <a:bodyPr/>
                    <a:lstStyle/>
                    <a:p>
                      <a:pPr marL="0" marR="0" lvl="0" indent="0" algn="ctr" defTabSz="914400" rtl="1" eaLnBrk="1" fontAlgn="base" latinLnBrk="0" hangingPunct="1">
                        <a:lnSpc>
                          <a:spcPct val="100000"/>
                        </a:lnSpc>
                        <a:spcBef>
                          <a:spcPct val="20000"/>
                        </a:spcBef>
                        <a:spcAft>
                          <a:spcPct val="0"/>
                        </a:spcAft>
                        <a:buClr>
                          <a:schemeClr val="hlink"/>
                        </a:buClr>
                        <a:buSzPct val="120000"/>
                        <a:buFontTx/>
                        <a:buNone/>
                        <a:tabLst/>
                      </a:pPr>
                      <a:r>
                        <a:rPr kumimoji="0" lang="ar-JO" sz="20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انكار الذات</a:t>
                      </a:r>
                      <a:endParaRPr kumimoji="0" lang="en-US" sz="20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679450">
                <a:tc gridSpan="3">
                  <a:txBody>
                    <a:bodyPr/>
                    <a:lstStyle/>
                    <a:p>
                      <a:pPr marL="0" marR="0" lvl="0" indent="0" algn="ctr" defTabSz="914400" rtl="1" eaLnBrk="1" fontAlgn="base" latinLnBrk="0" hangingPunct="1">
                        <a:lnSpc>
                          <a:spcPct val="100000"/>
                        </a:lnSpc>
                        <a:spcBef>
                          <a:spcPct val="20000"/>
                        </a:spcBef>
                        <a:spcAft>
                          <a:spcPct val="0"/>
                        </a:spcAft>
                        <a:buClr>
                          <a:schemeClr val="hlink"/>
                        </a:buClr>
                        <a:buSzPct val="120000"/>
                        <a:buFontTx/>
                        <a:buNone/>
                        <a:tabLst/>
                      </a:pPr>
                      <a:r>
                        <a:rPr kumimoji="0" lang="ar-JO" sz="20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1:1 – 2: 12</a:t>
                      </a:r>
                      <a:endParaRPr kumimoji="0" lang="en-US" sz="20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gridSpan="4">
                  <a:txBody>
                    <a:bodyPr/>
                    <a:lstStyle/>
                    <a:p>
                      <a:pPr marL="0" marR="0" lvl="0" indent="0" algn="ctr" defTabSz="914400" rtl="1" eaLnBrk="1" fontAlgn="base" latinLnBrk="0" hangingPunct="1">
                        <a:lnSpc>
                          <a:spcPct val="100000"/>
                        </a:lnSpc>
                        <a:spcBef>
                          <a:spcPct val="20000"/>
                        </a:spcBef>
                        <a:spcAft>
                          <a:spcPct val="0"/>
                        </a:spcAft>
                        <a:buClr>
                          <a:schemeClr val="hlink"/>
                        </a:buClr>
                        <a:buSzPct val="120000"/>
                        <a:buFontTx/>
                        <a:buNone/>
                        <a:tabLst/>
                      </a:pPr>
                      <a:r>
                        <a:rPr kumimoji="0" lang="ar-JO" sz="20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2: 13 – 3: 12</a:t>
                      </a:r>
                      <a:endParaRPr kumimoji="0" lang="en-US" sz="20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gridSpan="6">
                  <a:txBody>
                    <a:bodyPr/>
                    <a:lstStyle/>
                    <a:p>
                      <a:pPr marL="0" marR="0" lvl="0" indent="0" algn="ctr" defTabSz="914400" rtl="1" eaLnBrk="1" fontAlgn="base" latinLnBrk="0" hangingPunct="1">
                        <a:lnSpc>
                          <a:spcPct val="100000"/>
                        </a:lnSpc>
                        <a:spcBef>
                          <a:spcPct val="20000"/>
                        </a:spcBef>
                        <a:spcAft>
                          <a:spcPct val="0"/>
                        </a:spcAft>
                        <a:buClr>
                          <a:schemeClr val="hlink"/>
                        </a:buClr>
                        <a:buSzPct val="120000"/>
                        <a:buFontTx/>
                        <a:buNone/>
                        <a:tabLst/>
                      </a:pPr>
                      <a:r>
                        <a:rPr kumimoji="0" lang="ar-JO" sz="20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3: 13 – 5: 14</a:t>
                      </a:r>
                      <a:endParaRPr kumimoji="0" lang="en-US" sz="20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681038">
                <a:tc gridSpan="3">
                  <a:txBody>
                    <a:bodyPr/>
                    <a:lstStyle/>
                    <a:p>
                      <a:pPr marL="0" marR="0" lvl="0" indent="0" algn="ctr" defTabSz="914400" rtl="1" eaLnBrk="1" fontAlgn="base" latinLnBrk="0" hangingPunct="1">
                        <a:lnSpc>
                          <a:spcPct val="100000"/>
                        </a:lnSpc>
                        <a:spcBef>
                          <a:spcPct val="20000"/>
                        </a:spcBef>
                        <a:spcAft>
                          <a:spcPct val="0"/>
                        </a:spcAft>
                        <a:buClr>
                          <a:schemeClr val="hlink"/>
                        </a:buClr>
                        <a:buSzPct val="120000"/>
                        <a:buFontTx/>
                        <a:buNone/>
                        <a:tabLst/>
                      </a:pPr>
                      <a:r>
                        <a:rPr kumimoji="0" lang="ar-JO" sz="20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القداسة</a:t>
                      </a:r>
                      <a:endParaRPr kumimoji="0" lang="en-US" sz="20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anchor="ct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gridSpan="4">
                  <a:txBody>
                    <a:bodyPr/>
                    <a:lstStyle/>
                    <a:p>
                      <a:pPr marL="0" marR="0" lvl="0" indent="0" algn="ctr" defTabSz="914400" rtl="1" eaLnBrk="1" fontAlgn="base" latinLnBrk="0" hangingPunct="1">
                        <a:lnSpc>
                          <a:spcPct val="100000"/>
                        </a:lnSpc>
                        <a:spcBef>
                          <a:spcPct val="20000"/>
                        </a:spcBef>
                        <a:spcAft>
                          <a:spcPct val="0"/>
                        </a:spcAft>
                        <a:buClr>
                          <a:schemeClr val="hlink"/>
                        </a:buClr>
                        <a:buSzPct val="120000"/>
                        <a:buFontTx/>
                        <a:buNone/>
                        <a:tabLst/>
                      </a:pPr>
                      <a:r>
                        <a:rPr kumimoji="0" lang="ar-JO" sz="20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التواضع</a:t>
                      </a:r>
                      <a:endParaRPr kumimoji="0" lang="en-US" sz="20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gridSpan="6">
                  <a:txBody>
                    <a:bodyPr/>
                    <a:lstStyle/>
                    <a:p>
                      <a:pPr marL="0" marR="0" lvl="0" indent="0" algn="ctr" defTabSz="914400" rtl="1" eaLnBrk="1" fontAlgn="base" latinLnBrk="0" hangingPunct="1">
                        <a:lnSpc>
                          <a:spcPct val="100000"/>
                        </a:lnSpc>
                        <a:spcBef>
                          <a:spcPct val="20000"/>
                        </a:spcBef>
                        <a:spcAft>
                          <a:spcPct val="0"/>
                        </a:spcAft>
                        <a:buClr>
                          <a:schemeClr val="hlink"/>
                        </a:buClr>
                        <a:buSzPct val="120000"/>
                        <a:buFontTx/>
                        <a:buNone/>
                        <a:tabLst/>
                      </a:pPr>
                      <a:r>
                        <a:rPr kumimoji="0" lang="ar-JO" sz="20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إكرام الآخرين</a:t>
                      </a:r>
                      <a:endParaRPr kumimoji="0" lang="en-US" sz="20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anchor="ct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2"/>
                  </a:ext>
                </a:extLst>
              </a:tr>
              <a:tr h="1203325">
                <a:tc>
                  <a:txBody>
                    <a:bodyPr/>
                    <a:lstStyle/>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تحية</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1: 1-2</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شكر على الرجاء</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1: 3-12</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SA"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الحض على حياة القداسة</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1: 13 – 2: 12</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altLang="ja-JP"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السُلطة</a:t>
                      </a:r>
                      <a:endParaRPr kumimoji="0" lang="en-US" altLang="ja-JP"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2: 13-17</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مكان العمل</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2: 18-25</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الزواج</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3: 1-7</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الكنيسة وكل الحياة</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3: 8-12</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endParaRPr kumimoji="0" lang="en-US" sz="12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SA"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غلَبت المسيح</a:t>
                      </a:r>
                      <a:endParaRPr kumimoji="0" lang="en-US" altLang="ja-JP"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05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3: 13 – 4: 6</a:t>
                      </a:r>
                      <a:endParaRPr kumimoji="0" lang="en-US" sz="105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تهيئة الآخرين</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4: 7-19</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الشيوخ</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5: 1-4</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الأحداث</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5: 5أ</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التواضع واليقظة</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5: 5ب-11</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a:txBody>
                    <a:bodyPr/>
                    <a:lstStyle/>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الغاية</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1100" b="1"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5: 12-14</a:t>
                      </a:r>
                      <a:endParaRPr kumimoji="0" lang="en-US" sz="1100" b="1"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extLst>
                  <a:ext uri="{0D108BD9-81ED-4DB2-BD59-A6C34878D82A}">
                    <a16:rowId xmlns:a16="http://schemas.microsoft.com/office/drawing/2014/main" val="10003"/>
                  </a:ext>
                </a:extLst>
              </a:tr>
              <a:tr h="679450">
                <a:tc gridSpan="13">
                  <a:txBody>
                    <a:bodyPr/>
                    <a:lstStyle/>
                    <a:p>
                      <a:pPr marL="0" marR="0" lvl="0" indent="0" algn="ctr" defTabSz="914400" rtl="1" eaLnBrk="1" fontAlgn="base" latinLnBrk="0" hangingPunct="1">
                        <a:lnSpc>
                          <a:spcPct val="100000"/>
                        </a:lnSpc>
                        <a:spcBef>
                          <a:spcPct val="20000"/>
                        </a:spcBef>
                        <a:spcAft>
                          <a:spcPct val="0"/>
                        </a:spcAft>
                        <a:buClr>
                          <a:schemeClr val="hlink"/>
                        </a:buClr>
                        <a:buSzPct val="120000"/>
                        <a:buFontTx/>
                        <a:buNone/>
                        <a:tabLst/>
                      </a:pPr>
                      <a:r>
                        <a:rPr kumimoji="0" lang="ar-JO" sz="2400" b="0" i="0" u="none" strike="noStrike" cap="none" normalizeH="0" baseline="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من روما إلى شمال آسيا</a:t>
                      </a:r>
                      <a:endParaRPr kumimoji="0" lang="en-US" sz="2400" b="0"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4"/>
                  </a:ext>
                </a:extLst>
              </a:tr>
              <a:tr h="679450">
                <a:tc gridSpan="13">
                  <a:txBody>
                    <a:bodyPr/>
                    <a:lstStyle/>
                    <a:p>
                      <a:pPr marL="0" marR="0" lvl="0" indent="0" algn="ctr" defTabSz="914400" rtl="1" eaLnBrk="1" fontAlgn="base" latinLnBrk="0" hangingPunct="1">
                        <a:lnSpc>
                          <a:spcPct val="100000"/>
                        </a:lnSpc>
                        <a:spcBef>
                          <a:spcPct val="20000"/>
                        </a:spcBef>
                        <a:spcAft>
                          <a:spcPct val="0"/>
                        </a:spcAft>
                        <a:buClr>
                          <a:schemeClr val="hlink"/>
                        </a:buClr>
                        <a:buSzPct val="120000"/>
                        <a:buFontTx/>
                        <a:buNone/>
                        <a:tabLst/>
                      </a:pPr>
                      <a:r>
                        <a:rPr kumimoji="0" lang="ar-JO" sz="2400" b="0"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أوائل سنة 64م</a:t>
                      </a:r>
                      <a:endParaRPr kumimoji="0" lang="en-US" sz="2400" b="0" i="0" u="none" strike="noStrike" cap="none" normalizeH="0" baseline="0" dirty="0">
                        <a:ln>
                          <a:noFill/>
                        </a:ln>
                        <a:solidFill>
                          <a:schemeClr val="tx1"/>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no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5"/>
                  </a:ext>
                </a:extLst>
              </a:tr>
            </a:tbl>
          </a:graphicData>
        </a:graphic>
      </p:graphicFrame>
      <p:graphicFrame>
        <p:nvGraphicFramePr>
          <p:cNvPr id="77880" name="Group 56"/>
          <p:cNvGraphicFramePr>
            <a:graphicFrameLocks noGrp="1"/>
          </p:cNvGraphicFramePr>
          <p:nvPr/>
        </p:nvGraphicFramePr>
        <p:xfrm>
          <a:off x="0" y="1331913"/>
          <a:ext cx="9144000" cy="1030287"/>
        </p:xfrm>
        <a:graphic>
          <a:graphicData uri="http://schemas.openxmlformats.org/drawingml/2006/table">
            <a:tbl>
              <a:tblPr/>
              <a:tblGrid>
                <a:gridCol w="9144000">
                  <a:extLst>
                    <a:ext uri="{9D8B030D-6E8A-4147-A177-3AD203B41FA5}">
                      <a16:colId xmlns:a16="http://schemas.microsoft.com/office/drawing/2014/main" val="20000"/>
                    </a:ext>
                  </a:extLst>
                </a:gridCol>
              </a:tblGrid>
              <a:tr h="1030287">
                <a:tc>
                  <a:txBody>
                    <a:bodyPr/>
                    <a:lstStyle/>
                    <a:p>
                      <a:pPr algn="ctr" defTabSz="457200" rtl="1">
                        <a:defRPr/>
                      </a:pPr>
                      <a:r>
                        <a:rPr lang="ar-JO" sz="2800" b="1">
                          <a:solidFill>
                            <a:srgbClr val="FFFFFF"/>
                          </a:solidFill>
                          <a:effectLst>
                            <a:glow rad="127000">
                              <a:srgbClr val="000000"/>
                            </a:glow>
                          </a:effectLst>
                          <a:latin typeface="Accordance" panose="00000400000000000000" pitchFamily="2" charset="-78"/>
                          <a:ea typeface="Accordance" panose="00000400000000000000" pitchFamily="2" charset="-78"/>
                          <a:cs typeface="Accordance" panose="00000400000000000000" pitchFamily="2" charset="-78"/>
                        </a:rPr>
                        <a:t>كيف تجذب الآخرين وسط المعاناة الصالحة</a:t>
                      </a:r>
                      <a:endParaRPr lang="en-US" sz="2800" b="1" dirty="0">
                        <a:solidFill>
                          <a:srgbClr val="FFFFFF"/>
                        </a:solidFill>
                        <a:effectLst>
                          <a:glow rad="127000">
                            <a:srgbClr val="000000"/>
                          </a:glow>
                        </a:effectLst>
                        <a:latin typeface="Accordance" panose="00000400000000000000" pitchFamily="2" charset="-78"/>
                        <a:ea typeface="Accordance" panose="00000400000000000000" pitchFamily="2" charset="-78"/>
                        <a:cs typeface="Accordance" panose="00000400000000000000" pitchFamily="2" charset="-78"/>
                      </a:endParaRPr>
                    </a:p>
                  </a:txBody>
                  <a:tcPr marT="45627" marB="45627" anchor="ctr" horzOverflow="overflow">
                    <a:lnL w="28575"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solidFill>
                      <a:srgbClr val="800000"/>
                    </a:solidFill>
                  </a:tcPr>
                </a:tc>
                <a:extLst>
                  <a:ext uri="{0D108BD9-81ED-4DB2-BD59-A6C34878D82A}">
                    <a16:rowId xmlns:a16="http://schemas.microsoft.com/office/drawing/2014/main" val="10000"/>
                  </a:ext>
                </a:extLst>
              </a:tr>
            </a:tbl>
          </a:graphicData>
        </a:graphic>
      </p:graphicFrame>
      <p:sp>
        <p:nvSpPr>
          <p:cNvPr id="412726" name="Text Box 55"/>
          <p:cNvSpPr txBox="1">
            <a:spLocks noChangeArrowheads="1"/>
          </p:cNvSpPr>
          <p:nvPr/>
        </p:nvSpPr>
        <p:spPr bwMode="auto">
          <a:xfrm>
            <a:off x="8358854" y="104569"/>
            <a:ext cx="699230"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3200">
                <a:solidFill>
                  <a:srgbClr val="FFFF00"/>
                </a:solidFill>
                <a:latin typeface="Georgia" charset="0"/>
                <a:ea typeface="ＭＳ Ｐゴシック" charset="0"/>
                <a:cs typeface="ＭＳ Ｐゴシック" charset="0"/>
              </a:defRPr>
            </a:lvl1pPr>
            <a:lvl2pPr marL="742950" indent="-285750">
              <a:defRPr sz="3200">
                <a:solidFill>
                  <a:srgbClr val="FFFF00"/>
                </a:solidFill>
                <a:latin typeface="Georgia" charset="0"/>
                <a:ea typeface="ＭＳ Ｐゴシック" charset="0"/>
              </a:defRPr>
            </a:lvl2pPr>
            <a:lvl3pPr marL="1143000" indent="-228600">
              <a:defRPr sz="3200">
                <a:solidFill>
                  <a:srgbClr val="FFFF00"/>
                </a:solidFill>
                <a:latin typeface="Georgia" charset="0"/>
                <a:ea typeface="ＭＳ Ｐゴシック" charset="0"/>
              </a:defRPr>
            </a:lvl3pPr>
            <a:lvl4pPr marL="1600200" indent="-228600">
              <a:defRPr sz="3200">
                <a:solidFill>
                  <a:srgbClr val="FFFF00"/>
                </a:solidFill>
                <a:latin typeface="Georgia" charset="0"/>
                <a:ea typeface="ＭＳ Ｐゴシック" charset="0"/>
              </a:defRPr>
            </a:lvl4pPr>
            <a:lvl5pPr marL="2057400" indent="-228600">
              <a:defRPr sz="3200">
                <a:solidFill>
                  <a:srgbClr val="FFFF00"/>
                </a:solidFill>
                <a:latin typeface="Georgia" charset="0"/>
                <a:ea typeface="ＭＳ Ｐゴシック" charset="0"/>
              </a:defRPr>
            </a:lvl5pPr>
            <a:lvl6pPr marL="2514600" indent="-228600" eaLnBrk="0" fontAlgn="base" hangingPunct="0">
              <a:spcBef>
                <a:spcPct val="0"/>
              </a:spcBef>
              <a:spcAft>
                <a:spcPct val="0"/>
              </a:spcAft>
              <a:defRPr sz="3200">
                <a:solidFill>
                  <a:srgbClr val="FFFF00"/>
                </a:solidFill>
                <a:latin typeface="Georgia" charset="0"/>
                <a:ea typeface="ＭＳ Ｐゴシック" charset="0"/>
              </a:defRPr>
            </a:lvl6pPr>
            <a:lvl7pPr marL="2971800" indent="-228600" eaLnBrk="0" fontAlgn="base" hangingPunct="0">
              <a:spcBef>
                <a:spcPct val="0"/>
              </a:spcBef>
              <a:spcAft>
                <a:spcPct val="0"/>
              </a:spcAft>
              <a:defRPr sz="3200">
                <a:solidFill>
                  <a:srgbClr val="FFFF00"/>
                </a:solidFill>
                <a:latin typeface="Georgia" charset="0"/>
                <a:ea typeface="ＭＳ Ｐゴシック" charset="0"/>
              </a:defRPr>
            </a:lvl7pPr>
            <a:lvl8pPr marL="3429000" indent="-228600" eaLnBrk="0" fontAlgn="base" hangingPunct="0">
              <a:spcBef>
                <a:spcPct val="0"/>
              </a:spcBef>
              <a:spcAft>
                <a:spcPct val="0"/>
              </a:spcAft>
              <a:defRPr sz="3200">
                <a:solidFill>
                  <a:srgbClr val="FFFF00"/>
                </a:solidFill>
                <a:latin typeface="Georgia" charset="0"/>
                <a:ea typeface="ＭＳ Ｐゴシック" charset="0"/>
              </a:defRPr>
            </a:lvl8pPr>
            <a:lvl9pPr marL="3886200" indent="-228600" eaLnBrk="0" fontAlgn="base" hangingPunct="0">
              <a:spcBef>
                <a:spcPct val="0"/>
              </a:spcBef>
              <a:spcAft>
                <a:spcPct val="0"/>
              </a:spcAft>
              <a:defRPr sz="3200">
                <a:solidFill>
                  <a:srgbClr val="FFFF00"/>
                </a:solidFill>
                <a:latin typeface="Georgia"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rPr>
              <a:t>275</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77883" name="Rectangle 59"/>
          <p:cNvSpPr>
            <a:spLocks noGrp="1" noChangeArrowheads="1"/>
          </p:cNvSpPr>
          <p:nvPr>
            <p:ph type="title"/>
          </p:nvPr>
        </p:nvSpPr>
        <p:spPr>
          <a:xfrm>
            <a:off x="1066800" y="215900"/>
            <a:ext cx="6858000" cy="850900"/>
          </a:xfrm>
        </p:spPr>
        <p:txBody>
          <a:bodyPr/>
          <a:lstStyle/>
          <a:p>
            <a:pPr algn="ctr" rtl="1" eaLnBrk="1" hangingPunct="1">
              <a:defRPr/>
            </a:pPr>
            <a:r>
              <a:rPr lang="ar-JO" b="1" dirty="0">
                <a:latin typeface="Accordance" panose="00000400000000000000" pitchFamily="2" charset="-78"/>
                <a:ea typeface="Accordance" panose="00000400000000000000" pitchFamily="2" charset="-78"/>
                <a:cs typeface="Accordance" panose="00000400000000000000" pitchFamily="2" charset="-78"/>
              </a:rPr>
              <a:t>١ بطرس</a:t>
            </a:r>
            <a:r>
              <a:rPr lang="en-US" b="1" dirty="0">
                <a:latin typeface="Accordance" panose="00000400000000000000" pitchFamily="2" charset="-78"/>
                <a:ea typeface="Accordance" panose="00000400000000000000" pitchFamily="2" charset="-78"/>
                <a:cs typeface="Accordance" panose="00000400000000000000" pitchFamily="2" charset="-78"/>
              </a:rPr>
              <a:t> </a:t>
            </a:r>
            <a:r>
              <a:rPr lang="ar-JO" b="1" dirty="0">
                <a:latin typeface="Accordance" panose="00000400000000000000" pitchFamily="2" charset="-78"/>
                <a:ea typeface="Accordance" panose="00000400000000000000" pitchFamily="2" charset="-78"/>
                <a:cs typeface="Accordance" panose="00000400000000000000" pitchFamily="2" charset="-78"/>
              </a:rPr>
              <a:t>مخطط</a:t>
            </a:r>
            <a:endParaRPr lang="en-US" b="1" dirty="0">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141796705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77883"/>
                                        </p:tgtEl>
                                        <p:attrNameLst>
                                          <p:attrName>style.visibility</p:attrName>
                                        </p:attrNameLst>
                                      </p:cBhvr>
                                      <p:to>
                                        <p:strVal val="visible"/>
                                      </p:to>
                                    </p:set>
                                    <p:animEffect transition="in" filter="blinds(horizontal)">
                                      <p:cBhvr>
                                        <p:cTn id="7" dur="500"/>
                                        <p:tgtEl>
                                          <p:spTgt spid="7788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7883" grpId="0"/>
    </p:bldLst>
  </p:timing>
</p:sld>
</file>

<file path=ppt/slides/slide41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p:nvPr/>
        </p:nvPicPr>
        <p:blipFill rotWithShape="1">
          <a:blip r:embed="rId3">
            <a:extLst>
              <a:ext uri="{28A0092B-C50C-407E-A947-70E740481C1C}">
                <a14:useLocalDpi xmlns:a14="http://schemas.microsoft.com/office/drawing/2010/main" val="0"/>
              </a:ext>
            </a:extLst>
          </a:blip>
          <a:srcRect t="38096"/>
          <a:stretch/>
        </p:blipFill>
        <p:spPr bwMode="auto">
          <a:xfrm>
            <a:off x="3573872" y="1090088"/>
            <a:ext cx="5570128" cy="5767912"/>
          </a:xfrm>
          <a:prstGeom prst="rect">
            <a:avLst/>
          </a:prstGeom>
          <a:noFill/>
          <a:ln>
            <a:noFill/>
          </a:ln>
        </p:spPr>
      </p:pic>
      <p:sp>
        <p:nvSpPr>
          <p:cNvPr id="4" name="Rectangle 3"/>
          <p:cNvSpPr txBox="1">
            <a:spLocks noChangeArrowheads="1"/>
          </p:cNvSpPr>
          <p:nvPr/>
        </p:nvSpPr>
        <p:spPr bwMode="auto">
          <a:xfrm>
            <a:off x="0" y="6400800"/>
            <a:ext cx="9144000" cy="457200"/>
          </a:xfrm>
          <a:prstGeom prst="rect">
            <a:avLst/>
          </a:prstGeom>
          <a:solidFill>
            <a:srgbClr val="000000"/>
          </a:solidFill>
          <a:ln>
            <a:noFill/>
          </a:ln>
          <a:effectLst>
            <a:outerShdw blurRad="63500" dist="35921" dir="2700000" algn="ctr" rotWithShape="0">
              <a:srgbClr val="808080">
                <a:alpha val="74998"/>
              </a:srgbClr>
            </a:outerShdw>
          </a:effectLst>
          <a:extLs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rPr>
              <a:t>Barry Huddleston, The Acrostic Bible</a:t>
            </a:r>
          </a:p>
        </p:txBody>
      </p:sp>
      <p:sp>
        <p:nvSpPr>
          <p:cNvPr id="5" name="Text Box 6"/>
          <p:cNvSpPr txBox="1">
            <a:spLocks noChangeArrowheads="1"/>
          </p:cNvSpPr>
          <p:nvPr/>
        </p:nvSpPr>
        <p:spPr bwMode="auto">
          <a:xfrm>
            <a:off x="-1260648" y="301370"/>
            <a:ext cx="5724030" cy="230480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t"/>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2800" b="1" i="0" u="none" strike="noStrike" kern="1200" cap="none" spc="0" normalizeH="0" baseline="0" noProof="0">
                <a:ln>
                  <a:noFill/>
                </a:ln>
                <a:solidFill>
                  <a:prstClr val="black"/>
                </a:solidFill>
                <a:effectLst/>
                <a:uLnTx/>
                <a:uFillTx/>
                <a:latin typeface="Accordance" panose="00000400000000000000" pitchFamily="2" charset="-78"/>
                <a:ea typeface="Accordance" panose="00000400000000000000" pitchFamily="2" charset="-78"/>
                <a:cs typeface="Accordance" panose="00000400000000000000" pitchFamily="2" charset="-78"/>
              </a:rPr>
              <a:t>التجارب تثبت إيمانك</a:t>
            </a: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2800" b="1" i="0" u="none" strike="noStrike" kern="1200" cap="none" spc="0" normalizeH="0" baseline="0" noProof="0">
                <a:ln>
                  <a:noFill/>
                </a:ln>
                <a:solidFill>
                  <a:prstClr val="black"/>
                </a:solidFill>
                <a:effectLst/>
                <a:uLnTx/>
                <a:uFillTx/>
                <a:latin typeface="Accordance" panose="00000400000000000000" pitchFamily="2" charset="-78"/>
                <a:ea typeface="Accordance" panose="00000400000000000000" pitchFamily="2" charset="-78"/>
                <a:cs typeface="Accordance" panose="00000400000000000000" pitchFamily="2" charset="-78"/>
              </a:rPr>
              <a:t>التجاوب مثل المسيح</a:t>
            </a: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2800" b="1" i="0" u="none" strike="noStrike" kern="1200" cap="none" spc="0" normalizeH="0" baseline="0" noProof="0">
                <a:ln>
                  <a:noFill/>
                </a:ln>
                <a:solidFill>
                  <a:prstClr val="black"/>
                </a:solidFill>
                <a:effectLst/>
                <a:uLnTx/>
                <a:uFillTx/>
                <a:latin typeface="Accordance" panose="00000400000000000000" pitchFamily="2" charset="-78"/>
                <a:ea typeface="Accordance" panose="00000400000000000000" pitchFamily="2" charset="-78"/>
                <a:cs typeface="Accordance" panose="00000400000000000000" pitchFamily="2" charset="-78"/>
              </a:rPr>
              <a:t>الضمير البريء يهدئ الخصومات</a:t>
            </a: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2800" b="1" i="0" u="none" strike="noStrike" kern="1200" cap="none" spc="0" normalizeH="0" baseline="0" noProof="0">
                <a:ln>
                  <a:noFill/>
                </a:ln>
                <a:solidFill>
                  <a:prstClr val="black"/>
                </a:solidFill>
                <a:effectLst/>
                <a:uLnTx/>
                <a:uFillTx/>
                <a:latin typeface="Accordance" panose="00000400000000000000" pitchFamily="2" charset="-78"/>
                <a:ea typeface="Accordance" panose="00000400000000000000" pitchFamily="2" charset="-78"/>
                <a:cs typeface="Accordance" panose="00000400000000000000" pitchFamily="2" charset="-78"/>
              </a:rPr>
              <a:t>سلوكيات ترضي الله</a:t>
            </a: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2800" b="1" i="0" u="none" strike="noStrike" kern="1200" cap="none" spc="0" normalizeH="0" baseline="0" noProof="0">
                <a:ln>
                  <a:noFill/>
                </a:ln>
                <a:solidFill>
                  <a:prstClr val="black"/>
                </a:solidFill>
                <a:effectLst/>
                <a:uLnTx/>
                <a:uFillTx/>
                <a:latin typeface="Accordance" panose="00000400000000000000" pitchFamily="2" charset="-78"/>
                <a:ea typeface="Accordance" panose="00000400000000000000" pitchFamily="2" charset="-78"/>
                <a:cs typeface="Accordance" panose="00000400000000000000" pitchFamily="2" charset="-78"/>
              </a:rPr>
              <a:t>القادة يخدمون بتواضع</a:t>
            </a:r>
          </a:p>
        </p:txBody>
      </p:sp>
      <p:sp>
        <p:nvSpPr>
          <p:cNvPr id="6" name="Title 1"/>
          <p:cNvSpPr txBox="1">
            <a:spLocks/>
          </p:cNvSpPr>
          <p:nvPr/>
        </p:nvSpPr>
        <p:spPr bwMode="auto">
          <a:xfrm>
            <a:off x="1" y="3630479"/>
            <a:ext cx="4281904" cy="845752"/>
          </a:xfrm>
          <a:prstGeom prst="rect">
            <a:avLst/>
          </a:prstGeom>
          <a:solidFill>
            <a:schemeClr val="bg1"/>
          </a:solidFill>
          <a:ln>
            <a:noFill/>
          </a:ln>
          <a:extLs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l" rtl="0" eaLnBrk="0" fontAlgn="base" hangingPunct="0">
              <a:lnSpc>
                <a:spcPct val="90000"/>
              </a:lnSpc>
              <a:spcBef>
                <a:spcPct val="0"/>
              </a:spcBef>
              <a:spcAft>
                <a:spcPct val="0"/>
              </a:spcAft>
              <a:defRPr sz="3600" b="1">
                <a:solidFill>
                  <a:schemeClr val="tx2"/>
                </a:solidFill>
                <a:latin typeface="+mj-lt"/>
                <a:ea typeface="ＭＳ Ｐゴシック" charset="-128"/>
                <a:cs typeface="ＭＳ Ｐゴシック" charset="-128"/>
              </a:defRPr>
            </a:lvl1pPr>
            <a:lvl2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2pPr>
            <a:lvl3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3pPr>
            <a:lvl4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4pPr>
            <a:lvl5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5pPr>
            <a:lvl6pPr marL="457200" algn="l" rtl="0" fontAlgn="base">
              <a:lnSpc>
                <a:spcPct val="90000"/>
              </a:lnSpc>
              <a:spcBef>
                <a:spcPct val="0"/>
              </a:spcBef>
              <a:spcAft>
                <a:spcPct val="0"/>
              </a:spcAft>
              <a:defRPr sz="3600" b="1">
                <a:solidFill>
                  <a:schemeClr val="tx2"/>
                </a:solidFill>
                <a:latin typeface="Arial" pitchFamily="-110" charset="0"/>
              </a:defRPr>
            </a:lvl6pPr>
            <a:lvl7pPr marL="914400" algn="l" rtl="0" fontAlgn="base">
              <a:lnSpc>
                <a:spcPct val="90000"/>
              </a:lnSpc>
              <a:spcBef>
                <a:spcPct val="0"/>
              </a:spcBef>
              <a:spcAft>
                <a:spcPct val="0"/>
              </a:spcAft>
              <a:defRPr sz="3600" b="1">
                <a:solidFill>
                  <a:schemeClr val="tx2"/>
                </a:solidFill>
                <a:latin typeface="Arial" pitchFamily="-110" charset="0"/>
              </a:defRPr>
            </a:lvl7pPr>
            <a:lvl8pPr marL="1371600" algn="l" rtl="0" fontAlgn="base">
              <a:lnSpc>
                <a:spcPct val="90000"/>
              </a:lnSpc>
              <a:spcBef>
                <a:spcPct val="0"/>
              </a:spcBef>
              <a:spcAft>
                <a:spcPct val="0"/>
              </a:spcAft>
              <a:defRPr sz="3600" b="1">
                <a:solidFill>
                  <a:schemeClr val="tx2"/>
                </a:solidFill>
                <a:latin typeface="Arial" pitchFamily="-110" charset="0"/>
              </a:defRPr>
            </a:lvl8pPr>
            <a:lvl9pPr marL="1828800" algn="l" rtl="0" fontAlgn="base">
              <a:lnSpc>
                <a:spcPct val="90000"/>
              </a:lnSpc>
              <a:spcBef>
                <a:spcPct val="0"/>
              </a:spcBef>
              <a:spcAft>
                <a:spcPct val="0"/>
              </a:spcAft>
              <a:defRPr sz="3600" b="1">
                <a:solidFill>
                  <a:schemeClr val="tx2"/>
                </a:solidFill>
                <a:latin typeface="Arial" pitchFamily="-110" charset="0"/>
              </a:defRPr>
            </a:lvl9pPr>
          </a:lstStyle>
          <a:p>
            <a:pPr marL="176213" lvl="0" algn="ctr" defTabSz="914400" eaLnBrk="1" hangingPunct="1">
              <a:defRPr/>
            </a:pPr>
            <a:r>
              <a:rPr lang="ar-JO" dirty="0">
                <a:solidFill>
                  <a:srgbClr val="070000"/>
                </a:solidFill>
                <a:latin typeface="Arial" panose="020B0604020202020204" pitchFamily="34" charset="0"/>
                <a:ea typeface="ＭＳ Ｐゴシック"/>
                <a:cs typeface="Arial" panose="020B0604020202020204" pitchFamily="34" charset="0"/>
              </a:rPr>
              <a:t>١ بطرس</a:t>
            </a:r>
          </a:p>
        </p:txBody>
      </p:sp>
      <p:sp>
        <p:nvSpPr>
          <p:cNvPr id="7" name="Text Box 6"/>
          <p:cNvSpPr txBox="1">
            <a:spLocks noChangeArrowheads="1"/>
          </p:cNvSpPr>
          <p:nvPr/>
        </p:nvSpPr>
        <p:spPr bwMode="auto">
          <a:xfrm>
            <a:off x="4355306" y="328347"/>
            <a:ext cx="433388" cy="252382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t"/>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28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1</a:t>
            </a:r>
            <a:endParaRPr kumimoji="0" lang="en-US" sz="28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28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2</a:t>
            </a:r>
            <a:endParaRPr kumimoji="0" lang="en-US" sz="28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28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3</a:t>
            </a:r>
            <a:endParaRPr kumimoji="0" lang="en-US" sz="28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28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4</a:t>
            </a:r>
            <a:endParaRPr kumimoji="0" lang="en-US" sz="28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28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rPr>
              <a:t>5</a:t>
            </a:r>
            <a:endParaRPr kumimoji="0" lang="en-US" sz="2800" b="1" u="none" strike="noStrike" kern="1200" cap="none" spc="0" normalizeH="0" baseline="0" noProof="0" dirty="0">
              <a:ln>
                <a:noFill/>
              </a:ln>
              <a:solidFill>
                <a:srgbClr val="070000"/>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66859887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41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6" name="Picture 2">
            <a:extLst>
              <a:ext uri="{FF2B5EF4-FFF2-40B4-BE49-F238E27FC236}">
                <a16:creationId xmlns:a16="http://schemas.microsoft.com/office/drawing/2014/main" id="{73E7D590-8CAE-3849-935B-FB7CF1C39A1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201737" y="1916832"/>
            <a:ext cx="6692900" cy="3759200"/>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23813" y="1916832"/>
            <a:ext cx="9144000"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defTabSz="914400">
              <a:defRPr/>
            </a:pPr>
            <a:r>
              <a:rPr lang="ar-JO" sz="54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١ بطرس</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188640"/>
            <a:ext cx="9120187" cy="1446653"/>
          </a:xfrm>
          <a:effectLst>
            <a:outerShdw blurRad="63500" dist="35921" dir="2700000" algn="ctr" rotWithShape="0">
              <a:schemeClr val="tx2">
                <a:alpha val="74998"/>
              </a:schemeClr>
            </a:outerShdw>
          </a:effectLst>
        </p:spPr>
        <p:txBody>
          <a:bodyPr/>
          <a:lstStyle/>
          <a:p>
            <a:pPr>
              <a:defRPr/>
            </a:pPr>
            <a:r>
              <a:rPr lang="ar-JO" sz="8800" dirty="0">
                <a:effectLst>
                  <a:glow rad="127000">
                    <a:schemeClr val="tx1"/>
                  </a:glow>
                </a:effectLst>
                <a:ea typeface="ＭＳ Ｐゴシック" charset="0"/>
              </a:rPr>
              <a:t>كن جذّابًا</a:t>
            </a:r>
            <a:endParaRPr lang="en-US" sz="8800" dirty="0">
              <a:effectLst>
                <a:glow rad="127000">
                  <a:schemeClr val="tx1"/>
                </a:glow>
              </a:effectLst>
              <a:ea typeface="ＭＳ Ｐゴシック" charset="0"/>
            </a:endParaRPr>
          </a:p>
        </p:txBody>
      </p:sp>
      <p:sp>
        <p:nvSpPr>
          <p:cNvPr id="5" name="Text Box 5"/>
          <p:cNvSpPr txBox="1">
            <a:spLocks noChangeArrowheads="1"/>
          </p:cNvSpPr>
          <p:nvPr/>
        </p:nvSpPr>
        <p:spPr bwMode="auto">
          <a:xfrm>
            <a:off x="-23813" y="5949280"/>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mj-cs"/>
              </a:rPr>
              <a:t>د. ريك غريفث – مؤسسة الدراسات اللاهوتية الأردنية </a:t>
            </a:r>
            <a:endPar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mj-cs"/>
            </a:endParaRP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mj-cs"/>
              </a:rPr>
              <a:t>BibleStudyDownloads.org</a:t>
            </a:r>
          </a:p>
        </p:txBody>
      </p:sp>
    </p:spTree>
    <p:extLst>
      <p:ext uri="{BB962C8B-B14F-4D97-AF65-F5344CB8AC3E}">
        <p14:creationId xmlns:p14="http://schemas.microsoft.com/office/powerpoint/2010/main" val="378790330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14.xml><?xml version="1.0" encoding="utf-8"?>
<p:sld xmlns:a="http://schemas.openxmlformats.org/drawingml/2006/main" xmlns:r="http://schemas.openxmlformats.org/officeDocument/2006/relationships" xmlns:p="http://schemas.openxmlformats.org/presentationml/2006/main">
  <p:cSld>
    <p:bg>
      <p:bgPr>
        <a:solidFill>
          <a:schemeClr val="tx2"/>
        </a:solidFill>
        <a:effectLst/>
      </p:bgPr>
    </p:bg>
    <p:spTree>
      <p:nvGrpSpPr>
        <p:cNvPr id="1" name=""/>
        <p:cNvGrpSpPr/>
        <p:nvPr/>
      </p:nvGrpSpPr>
      <p:grpSpPr>
        <a:xfrm>
          <a:off x="0" y="0"/>
          <a:ext cx="0" cy="0"/>
          <a:chOff x="0" y="0"/>
          <a:chExt cx="0" cy="0"/>
        </a:xfrm>
      </p:grpSpPr>
      <p:pic>
        <p:nvPicPr>
          <p:cNvPr id="525314" name="Picture 2">
            <a:extLst>
              <a:ext uri="{FF2B5EF4-FFF2-40B4-BE49-F238E27FC236}">
                <a16:creationId xmlns:a16="http://schemas.microsoft.com/office/drawing/2014/main" id="{4E00FD9B-9129-BC4B-B3D1-9FC4CA543EAD}"/>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327" y="1524000"/>
            <a:ext cx="8890000" cy="5334000"/>
          </a:xfrm>
          <a:prstGeom prst="rect">
            <a:avLst/>
          </a:prstGeom>
          <a:noFill/>
          <a:extLst>
            <a:ext uri="{909E8E84-426E-40DD-AFC4-6F175D3DCCD1}">
              <a14:hiddenFill xmlns:a14="http://schemas.microsoft.com/office/drawing/2010/main">
                <a:solidFill>
                  <a:srgbClr val="FFFFFF"/>
                </a:solidFill>
              </a14:hiddenFill>
            </a:ext>
          </a:extLst>
        </p:spPr>
      </p:pic>
      <p:sp>
        <p:nvSpPr>
          <p:cNvPr id="87042" name="Rectangle 2"/>
          <p:cNvSpPr>
            <a:spLocks noGrp="1" noChangeArrowheads="1"/>
          </p:cNvSpPr>
          <p:nvPr>
            <p:ph type="title"/>
          </p:nvPr>
        </p:nvSpPr>
        <p:spPr>
          <a:xfrm>
            <a:off x="882419" y="0"/>
            <a:ext cx="8261581" cy="1524000"/>
          </a:xfrm>
          <a:solidFill>
            <a:schemeClr val="bg2"/>
          </a:solidFill>
        </p:spPr>
        <p:txBody>
          <a:bodyPr/>
          <a:lstStyle/>
          <a:p>
            <a:pPr marL="180975" algn="r" rtl="1" eaLnBrk="1" hangingPunct="1">
              <a:defRPr/>
            </a:pPr>
            <a:r>
              <a:rPr lang="ar-JO" sz="4000" b="1" dirty="0">
                <a:latin typeface="Arial" panose="020B0604020202020204" pitchFamily="34" charset="0"/>
                <a:ea typeface="ＭＳ Ｐゴシック" charset="0"/>
                <a:cs typeface="Arial" panose="020B0604020202020204" pitchFamily="34" charset="0"/>
              </a:rPr>
              <a:t>هل تعاني ظلمًا حاليًا؟</a:t>
            </a:r>
            <a:endParaRPr lang="en-US" sz="4000" b="1" dirty="0">
              <a:latin typeface="Arial" panose="020B0604020202020204" pitchFamily="34" charset="0"/>
              <a:ea typeface="ＭＳ Ｐゴシック" charset="0"/>
              <a:cs typeface="Arial" panose="020B0604020202020204" pitchFamily="34" charset="0"/>
            </a:endParaRPr>
          </a:p>
        </p:txBody>
      </p:sp>
      <p:sp>
        <p:nvSpPr>
          <p:cNvPr id="87043" name="Rectangle 3"/>
          <p:cNvSpPr>
            <a:spLocks noGrp="1" noChangeArrowheads="1"/>
          </p:cNvSpPr>
          <p:nvPr>
            <p:ph type="body" idx="1"/>
          </p:nvPr>
        </p:nvSpPr>
        <p:spPr>
          <a:xfrm>
            <a:off x="5076056" y="1602754"/>
            <a:ext cx="4067944" cy="3429000"/>
          </a:xfrm>
        </p:spPr>
        <p:txBody>
          <a:bodyPr/>
          <a:lstStyle/>
          <a:p>
            <a:pPr algn="r" rtl="1" eaLnBrk="1" hangingPunct="1">
              <a:lnSpc>
                <a:spcPct val="90000"/>
              </a:lnSpc>
              <a:defRPr/>
            </a:pPr>
            <a:r>
              <a:rPr lang="ar-JO" b="1">
                <a:solidFill>
                  <a:schemeClr val="bg2"/>
                </a:solidFill>
                <a:latin typeface="Accordance" panose="00000400000000000000" pitchFamily="2" charset="-78"/>
                <a:ea typeface="Accordance" panose="00000400000000000000" pitchFamily="2" charset="-78"/>
                <a:cs typeface="Accordance" panose="00000400000000000000" pitchFamily="2" charset="-78"/>
              </a:rPr>
              <a:t>المدرسة؟</a:t>
            </a:r>
            <a:endParaRPr lang="en-US" b="1" dirty="0">
              <a:solidFill>
                <a:schemeClr val="bg2"/>
              </a:solidFill>
              <a:latin typeface="Accordance" panose="00000400000000000000" pitchFamily="2" charset="-78"/>
              <a:ea typeface="Accordance" panose="00000400000000000000" pitchFamily="2" charset="-78"/>
              <a:cs typeface="Accordance" panose="00000400000000000000" pitchFamily="2" charset="-78"/>
            </a:endParaRPr>
          </a:p>
          <a:p>
            <a:pPr algn="r" rtl="1" eaLnBrk="1" hangingPunct="1">
              <a:lnSpc>
                <a:spcPct val="90000"/>
              </a:lnSpc>
              <a:defRPr/>
            </a:pPr>
            <a:r>
              <a:rPr lang="ar-JO" b="1">
                <a:solidFill>
                  <a:schemeClr val="bg2"/>
                </a:solidFill>
                <a:latin typeface="Accordance" panose="00000400000000000000" pitchFamily="2" charset="-78"/>
                <a:ea typeface="Accordance" panose="00000400000000000000" pitchFamily="2" charset="-78"/>
                <a:cs typeface="Accordance" panose="00000400000000000000" pitchFamily="2" charset="-78"/>
              </a:rPr>
              <a:t>البيت؟</a:t>
            </a:r>
            <a:endParaRPr lang="en-US" b="1" dirty="0">
              <a:solidFill>
                <a:schemeClr val="bg2"/>
              </a:solidFill>
              <a:latin typeface="Accordance" panose="00000400000000000000" pitchFamily="2" charset="-78"/>
              <a:ea typeface="Accordance" panose="00000400000000000000" pitchFamily="2" charset="-78"/>
              <a:cs typeface="Accordance" panose="00000400000000000000" pitchFamily="2" charset="-78"/>
            </a:endParaRPr>
          </a:p>
          <a:p>
            <a:pPr algn="r" rtl="1" eaLnBrk="1" hangingPunct="1">
              <a:lnSpc>
                <a:spcPct val="90000"/>
              </a:lnSpc>
              <a:defRPr/>
            </a:pPr>
            <a:r>
              <a:rPr lang="ar-JO" b="1">
                <a:solidFill>
                  <a:schemeClr val="bg2"/>
                </a:solidFill>
                <a:latin typeface="Accordance" panose="00000400000000000000" pitchFamily="2" charset="-78"/>
                <a:ea typeface="Accordance" panose="00000400000000000000" pitchFamily="2" charset="-78"/>
                <a:cs typeface="Accordance" panose="00000400000000000000" pitchFamily="2" charset="-78"/>
              </a:rPr>
              <a:t>العمل؟</a:t>
            </a:r>
            <a:endParaRPr lang="en-US" b="1" dirty="0">
              <a:solidFill>
                <a:schemeClr val="bg2"/>
              </a:solidFill>
              <a:latin typeface="Accordance" panose="00000400000000000000" pitchFamily="2" charset="-78"/>
              <a:ea typeface="Accordance" panose="00000400000000000000" pitchFamily="2" charset="-78"/>
              <a:cs typeface="Accordance" panose="00000400000000000000" pitchFamily="2" charset="-78"/>
            </a:endParaRPr>
          </a:p>
          <a:p>
            <a:pPr algn="r" rtl="1" eaLnBrk="1" hangingPunct="1">
              <a:lnSpc>
                <a:spcPct val="90000"/>
              </a:lnSpc>
              <a:defRPr/>
            </a:pPr>
            <a:r>
              <a:rPr lang="ar-JO" b="1">
                <a:solidFill>
                  <a:schemeClr val="bg2"/>
                </a:solidFill>
                <a:latin typeface="Accordance" panose="00000400000000000000" pitchFamily="2" charset="-78"/>
                <a:ea typeface="Accordance" panose="00000400000000000000" pitchFamily="2" charset="-78"/>
                <a:cs typeface="Accordance" panose="00000400000000000000" pitchFamily="2" charset="-78"/>
              </a:rPr>
              <a:t>الكنيسة؟</a:t>
            </a:r>
            <a:endParaRPr lang="en-US" b="1" dirty="0">
              <a:solidFill>
                <a:schemeClr val="bg2"/>
              </a:solidFill>
              <a:latin typeface="Accordance" panose="00000400000000000000" pitchFamily="2" charset="-78"/>
              <a:ea typeface="Accordance" panose="00000400000000000000" pitchFamily="2" charset="-78"/>
              <a:cs typeface="Accordance" panose="00000400000000000000" pitchFamily="2" charset="-78"/>
            </a:endParaRPr>
          </a:p>
          <a:p>
            <a:pPr algn="r" rtl="1" eaLnBrk="1" hangingPunct="1">
              <a:lnSpc>
                <a:spcPct val="90000"/>
              </a:lnSpc>
              <a:defRPr/>
            </a:pPr>
            <a:r>
              <a:rPr lang="ar-JO" b="1">
                <a:solidFill>
                  <a:schemeClr val="bg2"/>
                </a:solidFill>
                <a:latin typeface="Accordance" panose="00000400000000000000" pitchFamily="2" charset="-78"/>
                <a:ea typeface="Accordance" panose="00000400000000000000" pitchFamily="2" charset="-78"/>
                <a:cs typeface="Accordance" panose="00000400000000000000" pitchFamily="2" charset="-78"/>
              </a:rPr>
              <a:t>الأصدقاء؟</a:t>
            </a:r>
            <a:endParaRPr lang="en-US" b="1" dirty="0">
              <a:solidFill>
                <a:schemeClr val="bg2"/>
              </a:solidFill>
              <a:latin typeface="Accordance" panose="00000400000000000000" pitchFamily="2" charset="-78"/>
              <a:ea typeface="Accordance" panose="00000400000000000000" pitchFamily="2" charset="-78"/>
              <a:cs typeface="Accordance" panose="00000400000000000000" pitchFamily="2" charset="-78"/>
            </a:endParaRPr>
          </a:p>
          <a:p>
            <a:pPr algn="r" rtl="1" eaLnBrk="1" hangingPunct="1">
              <a:lnSpc>
                <a:spcPct val="90000"/>
              </a:lnSpc>
              <a:defRPr/>
            </a:pPr>
            <a:r>
              <a:rPr lang="ar-JO" b="1">
                <a:solidFill>
                  <a:schemeClr val="bg2"/>
                </a:solidFill>
                <a:latin typeface="Accordance" panose="00000400000000000000" pitchFamily="2" charset="-78"/>
                <a:ea typeface="Accordance" panose="00000400000000000000" pitchFamily="2" charset="-78"/>
                <a:cs typeface="Accordance" panose="00000400000000000000" pitchFamily="2" charset="-78"/>
              </a:rPr>
              <a:t>الحكومة؟</a:t>
            </a:r>
            <a:endParaRPr lang="en-US" b="1" dirty="0">
              <a:solidFill>
                <a:schemeClr val="bg2"/>
              </a:solidFill>
              <a:latin typeface="Accordance" panose="00000400000000000000" pitchFamily="2" charset="-78"/>
              <a:ea typeface="Accordance" panose="00000400000000000000" pitchFamily="2" charset="-78"/>
              <a:cs typeface="Accordance" panose="00000400000000000000" pitchFamily="2" charset="-78"/>
            </a:endParaRPr>
          </a:p>
        </p:txBody>
      </p:sp>
      <p:sp>
        <p:nvSpPr>
          <p:cNvPr id="5" name="Rectangle 245">
            <a:extLst>
              <a:ext uri="{FF2B5EF4-FFF2-40B4-BE49-F238E27FC236}">
                <a16:creationId xmlns:a16="http://schemas.microsoft.com/office/drawing/2014/main" id="{E03357C1-D65C-FC46-B646-D23697B2CCD7}"/>
              </a:ext>
            </a:extLst>
          </p:cNvPr>
          <p:cNvSpPr txBox="1">
            <a:spLocks noChangeArrowheads="1"/>
          </p:cNvSpPr>
          <p:nvPr/>
        </p:nvSpPr>
        <p:spPr bwMode="auto">
          <a:xfrm>
            <a:off x="-31981" y="6165304"/>
            <a:ext cx="8890000" cy="457200"/>
          </a:xfrm>
          <a:prstGeom prst="rect">
            <a:avLst/>
          </a:prstGeom>
          <a:noFill/>
          <a:ln w="9525">
            <a:noFill/>
            <a:miter lim="800000"/>
            <a:headEnd/>
            <a:tailEnd/>
          </a:ln>
          <a:effec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mj-lt"/>
                <a:ea typeface="ＭＳ Ｐゴシック" charset="-128"/>
                <a:cs typeface="ＭＳ Ｐゴシック" charset="-128"/>
              </a:defRPr>
            </a:lvl1pPr>
            <a:lvl2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1" charset="-52"/>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1" charset="-52"/>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1" charset="-52"/>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effectLst>
                  <a:outerShdw blurRad="38100" dist="38100" dir="2700000" algn="tl">
                    <a:srgbClr val="000000"/>
                  </a:outerShdw>
                </a:effectLst>
                <a:latin typeface="Tahoma" pitchFamily="-111" charset="-52"/>
                <a:ea typeface="ＭＳ Ｐゴシック" charset="-128"/>
                <a:cs typeface="ＭＳ Ｐゴシック" charset="-128"/>
              </a:defRPr>
            </a:lvl5pPr>
            <a:lvl6pPr marL="457200" algn="l" rtl="0" fontAlgn="base">
              <a:spcBef>
                <a:spcPct val="0"/>
              </a:spcBef>
              <a:spcAft>
                <a:spcPct val="0"/>
              </a:spcAft>
              <a:defRPr sz="4400">
                <a:solidFill>
                  <a:schemeClr val="tx2"/>
                </a:solidFill>
                <a:effectLst>
                  <a:outerShdw blurRad="38100" dist="38100" dir="2700000" algn="tl">
                    <a:srgbClr val="000000"/>
                  </a:outerShdw>
                </a:effectLst>
                <a:latin typeface="Tahoma" pitchFamily="-111" charset="-52"/>
              </a:defRPr>
            </a:lvl6pPr>
            <a:lvl7pPr marL="914400" algn="l" rtl="0" fontAlgn="base">
              <a:spcBef>
                <a:spcPct val="0"/>
              </a:spcBef>
              <a:spcAft>
                <a:spcPct val="0"/>
              </a:spcAft>
              <a:defRPr sz="4400">
                <a:solidFill>
                  <a:schemeClr val="tx2"/>
                </a:solidFill>
                <a:effectLst>
                  <a:outerShdw blurRad="38100" dist="38100" dir="2700000" algn="tl">
                    <a:srgbClr val="000000"/>
                  </a:outerShdw>
                </a:effectLst>
                <a:latin typeface="Tahoma" pitchFamily="-111" charset="-52"/>
              </a:defRPr>
            </a:lvl7pPr>
            <a:lvl8pPr marL="1371600" algn="l" rtl="0" fontAlgn="base">
              <a:spcBef>
                <a:spcPct val="0"/>
              </a:spcBef>
              <a:spcAft>
                <a:spcPct val="0"/>
              </a:spcAft>
              <a:defRPr sz="4400">
                <a:solidFill>
                  <a:schemeClr val="tx2"/>
                </a:solidFill>
                <a:effectLst>
                  <a:outerShdw blurRad="38100" dist="38100" dir="2700000" algn="tl">
                    <a:srgbClr val="000000"/>
                  </a:outerShdw>
                </a:effectLst>
                <a:latin typeface="Tahoma" pitchFamily="-111" charset="-52"/>
              </a:defRPr>
            </a:lvl8pPr>
            <a:lvl9pPr marL="1828800" algn="l" rtl="0" fontAlgn="base">
              <a:spcBef>
                <a:spcPct val="0"/>
              </a:spcBef>
              <a:spcAft>
                <a:spcPct val="0"/>
              </a:spcAft>
              <a:defRPr sz="4400">
                <a:solidFill>
                  <a:schemeClr val="tx2"/>
                </a:solidFill>
                <a:effectLst>
                  <a:outerShdw blurRad="38100" dist="38100" dir="2700000" algn="tl">
                    <a:srgbClr val="000000"/>
                  </a:outerShdw>
                </a:effectLst>
                <a:latin typeface="Tahoma" pitchFamily="-111" charset="-52"/>
              </a:defRPr>
            </a:lvl9pPr>
          </a:lstStyle>
          <a:p>
            <a:pPr lvl="0" algn="r" defTabSz="914400" eaLnBrk="1" hangingPunct="1">
              <a:defRPr/>
            </a:pPr>
            <a:r>
              <a:rPr lang="ar-JO" sz="4800" b="1" kern="0" dirty="0">
                <a:solidFill>
                  <a:srgbClr val="000099"/>
                </a:solidFill>
                <a:effectLst/>
                <a:latin typeface="Arial" panose="020B0604020202020204" pitchFamily="34" charset="0"/>
                <a:ea typeface="ＭＳ Ｐゴシック" charset="0"/>
                <a:cs typeface="Arial" panose="020B0604020202020204" pitchFamily="34" charset="0"/>
              </a:rPr>
              <a:t>١ بطرس</a:t>
            </a:r>
          </a:p>
        </p:txBody>
      </p:sp>
    </p:spTree>
    <p:extLst>
      <p:ext uri="{BB962C8B-B14F-4D97-AF65-F5344CB8AC3E}">
        <p14:creationId xmlns:p14="http://schemas.microsoft.com/office/powerpoint/2010/main" val="315767323"/>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7043">
                                            <p:txEl>
                                              <p:pRg st="0" end="0"/>
                                            </p:txEl>
                                          </p:spTgt>
                                        </p:tgtEl>
                                        <p:attrNameLst>
                                          <p:attrName>style.visibility</p:attrName>
                                        </p:attrNameLst>
                                      </p:cBhvr>
                                      <p:to>
                                        <p:strVal val="visible"/>
                                      </p:to>
                                    </p:set>
                                  </p:childTnLst>
                                </p:cTn>
                              </p:par>
                            </p:childTnLst>
                          </p:cTn>
                        </p:par>
                      </p:childTnLst>
                    </p:cTn>
                  </p:par>
                  <p:par>
                    <p:cTn id="7" fill="hold" nodeType="clickPar">
                      <p:stCondLst>
                        <p:cond delay="indefinite"/>
                      </p:stCondLst>
                      <p:childTnLst>
                        <p:par>
                          <p:cTn id="8" fill="hold" nodeType="withGroup">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7043">
                                            <p:txEl>
                                              <p:pRg st="1" end="1"/>
                                            </p:txEl>
                                          </p:spTgt>
                                        </p:tgtEl>
                                        <p:attrNameLst>
                                          <p:attrName>style.visibility</p:attrName>
                                        </p:attrNameLst>
                                      </p:cBhvr>
                                      <p:to>
                                        <p:strVal val="visible"/>
                                      </p:to>
                                    </p:set>
                                  </p:childTnLst>
                                </p:cTn>
                              </p:par>
                            </p:childTnLst>
                          </p:cTn>
                        </p:par>
                      </p:childTnLst>
                    </p:cTn>
                  </p:par>
                  <p:par>
                    <p:cTn id="11" fill="hold" nodeType="clickPar">
                      <p:stCondLst>
                        <p:cond delay="indefinite"/>
                      </p:stCondLst>
                      <p:childTnLst>
                        <p:par>
                          <p:cTn id="12" fill="hold" nodeType="withGroup">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87043">
                                            <p:txEl>
                                              <p:pRg st="2" end="2"/>
                                            </p:txEl>
                                          </p:spTgt>
                                        </p:tgtEl>
                                        <p:attrNameLst>
                                          <p:attrName>style.visibility</p:attrName>
                                        </p:attrNameLst>
                                      </p:cBhvr>
                                      <p:to>
                                        <p:strVal val="visible"/>
                                      </p:to>
                                    </p:set>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87043">
                                            <p:txEl>
                                              <p:pRg st="3" end="3"/>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87043">
                                            <p:txEl>
                                              <p:pRg st="4" end="4"/>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0"/>
                                          </p:stCondLst>
                                        </p:cTn>
                                        <p:tgtEl>
                                          <p:spTgt spid="87043">
                                            <p:txEl>
                                              <p:pRg st="5" end="5"/>
                                            </p:txEl>
                                          </p:spTgt>
                                        </p:tgtEl>
                                        <p:attrNameLst>
                                          <p:attrName>style.visibility</p:attrName>
                                        </p:attrNameLst>
                                      </p:cBhvr>
                                      <p:to>
                                        <p:strVal val="visible"/>
                                      </p:to>
                                    </p:set>
                                  </p:childTnLst>
                                </p:cTn>
                              </p:par>
                            </p:childTnLst>
                          </p:cTn>
                        </p:par>
                      </p:childTnLst>
                    </p:cTn>
                  </p:par>
                  <p:par>
                    <p:cTn id="27" fill="hold">
                      <p:stCondLst>
                        <p:cond delay="indefinite"/>
                      </p:stCondLst>
                      <p:childTnLst>
                        <p:par>
                          <p:cTn id="28" fill="hold">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5"/>
                                        </p:tgtEl>
                                        <p:attrNameLst>
                                          <p:attrName>style.visibility</p:attrName>
                                        </p:attrNameLst>
                                      </p:cBhvr>
                                      <p:to>
                                        <p:strVal val="visible"/>
                                      </p:to>
                                    </p:set>
                                    <p:anim calcmode="lin" valueType="num">
                                      <p:cBhvr additive="base">
                                        <p:cTn id="31" dur="500" fill="hold"/>
                                        <p:tgtEl>
                                          <p:spTgt spid="5"/>
                                        </p:tgtEl>
                                        <p:attrNameLst>
                                          <p:attrName>ppt_x</p:attrName>
                                        </p:attrNameLst>
                                      </p:cBhvr>
                                      <p:tavLst>
                                        <p:tav tm="0">
                                          <p:val>
                                            <p:strVal val="#ppt_x"/>
                                          </p:val>
                                        </p:tav>
                                        <p:tav tm="100000">
                                          <p:val>
                                            <p:strVal val="#ppt_x"/>
                                          </p:val>
                                        </p:tav>
                                      </p:tavLst>
                                    </p:anim>
                                    <p:anim calcmode="lin" valueType="num">
                                      <p:cBhvr additive="base">
                                        <p:cTn id="32"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7043" grpId="0" uiExpand="1" build="p"/>
      <p:bldP spid="5" grpId="0"/>
    </p:bldLst>
  </p:timing>
</p:sld>
</file>

<file path=ppt/slides/slide415.xml><?xml version="1.0" encoding="utf-8"?>
<p:sld xmlns:a="http://schemas.openxmlformats.org/drawingml/2006/main" xmlns:r="http://schemas.openxmlformats.org/officeDocument/2006/relationships" xmlns:p="http://schemas.openxmlformats.org/presentationml/2006/main" showMasterPhAnim="0">
  <p:cSld>
    <p:bg>
      <p:bgPr>
        <a:blipFill dpi="0" rotWithShape="0">
          <a:blip r:embed="rId3"/>
          <a:srcRect/>
          <a:tile tx="0" ty="0" sx="100000" sy="100000" flip="none" algn="tl"/>
        </a:blipFill>
        <a:effectLst/>
      </p:bgPr>
    </p:bg>
    <p:spTree>
      <p:nvGrpSpPr>
        <p:cNvPr id="1" name=""/>
        <p:cNvGrpSpPr/>
        <p:nvPr/>
      </p:nvGrpSpPr>
      <p:grpSpPr>
        <a:xfrm>
          <a:off x="0" y="0"/>
          <a:ext cx="0" cy="0"/>
          <a:chOff x="0" y="0"/>
          <a:chExt cx="0" cy="0"/>
        </a:xfrm>
      </p:grpSpPr>
      <p:pic>
        <p:nvPicPr>
          <p:cNvPr id="410626" name="Picture 15" descr="Purple"/>
          <p:cNvPicPr>
            <a:picLocks noChangeAspect="1" noChangeArrowheads="1"/>
          </p:cNvPicPr>
          <p:nvPr/>
        </p:nvPicPr>
        <p:blipFill>
          <a:blip r:embed="rId4">
            <a:extLst>
              <a:ext uri="{28A0092B-C50C-407E-A947-70E740481C1C}">
                <a14:useLocalDpi xmlns:a14="http://schemas.microsoft.com/office/drawing/2010/main"/>
              </a:ext>
            </a:extLst>
          </a:blip>
          <a:srcRect/>
          <a:stretch>
            <a:fillRect/>
          </a:stretch>
        </p:blipFill>
        <p:spPr bwMode="auto">
          <a:xfrm>
            <a:off x="-1" y="0"/>
            <a:ext cx="9177091" cy="688281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37892" name="Text Box 4"/>
          <p:cNvSpPr txBox="1">
            <a:spLocks noChangeArrowheads="1"/>
          </p:cNvSpPr>
          <p:nvPr/>
        </p:nvSpPr>
        <p:spPr bwMode="auto">
          <a:xfrm>
            <a:off x="990600" y="533400"/>
            <a:ext cx="6629400" cy="5794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a:solidFill>
                  <a:srgbClr val="FFFF00"/>
                </a:solidFill>
                <a:latin typeface="Georgia" charset="0"/>
                <a:ea typeface="ＭＳ Ｐゴシック" charset="0"/>
                <a:cs typeface="ＭＳ Ｐゴシック" charset="0"/>
              </a:defRPr>
            </a:lvl1pPr>
            <a:lvl2pPr marL="742950" indent="-285750">
              <a:defRPr sz="3200">
                <a:solidFill>
                  <a:srgbClr val="FFFF00"/>
                </a:solidFill>
                <a:latin typeface="Georgia" charset="0"/>
                <a:ea typeface="ＭＳ Ｐゴシック" charset="0"/>
              </a:defRPr>
            </a:lvl2pPr>
            <a:lvl3pPr marL="1143000" indent="-228600">
              <a:defRPr sz="3200">
                <a:solidFill>
                  <a:srgbClr val="FFFF00"/>
                </a:solidFill>
                <a:latin typeface="Georgia" charset="0"/>
                <a:ea typeface="ＭＳ Ｐゴシック" charset="0"/>
              </a:defRPr>
            </a:lvl3pPr>
            <a:lvl4pPr marL="1600200" indent="-228600">
              <a:defRPr sz="3200">
                <a:solidFill>
                  <a:srgbClr val="FFFF00"/>
                </a:solidFill>
                <a:latin typeface="Georgia" charset="0"/>
                <a:ea typeface="ＭＳ Ｐゴシック" charset="0"/>
              </a:defRPr>
            </a:lvl4pPr>
            <a:lvl5pPr marL="2057400" indent="-228600">
              <a:defRPr sz="3200">
                <a:solidFill>
                  <a:srgbClr val="FFFF00"/>
                </a:solidFill>
                <a:latin typeface="Georgia" charset="0"/>
                <a:ea typeface="ＭＳ Ｐゴシック" charset="0"/>
              </a:defRPr>
            </a:lvl5pPr>
            <a:lvl6pPr marL="2514600" indent="-228600" eaLnBrk="0" fontAlgn="base" hangingPunct="0">
              <a:spcBef>
                <a:spcPct val="0"/>
              </a:spcBef>
              <a:spcAft>
                <a:spcPct val="0"/>
              </a:spcAft>
              <a:defRPr sz="3200">
                <a:solidFill>
                  <a:srgbClr val="FFFF00"/>
                </a:solidFill>
                <a:latin typeface="Georgia" charset="0"/>
                <a:ea typeface="ＭＳ Ｐゴシック" charset="0"/>
              </a:defRPr>
            </a:lvl6pPr>
            <a:lvl7pPr marL="2971800" indent="-228600" eaLnBrk="0" fontAlgn="base" hangingPunct="0">
              <a:spcBef>
                <a:spcPct val="0"/>
              </a:spcBef>
              <a:spcAft>
                <a:spcPct val="0"/>
              </a:spcAft>
              <a:defRPr sz="3200">
                <a:solidFill>
                  <a:srgbClr val="FFFF00"/>
                </a:solidFill>
                <a:latin typeface="Georgia" charset="0"/>
                <a:ea typeface="ＭＳ Ｐゴシック" charset="0"/>
              </a:defRPr>
            </a:lvl7pPr>
            <a:lvl8pPr marL="3429000" indent="-228600" eaLnBrk="0" fontAlgn="base" hangingPunct="0">
              <a:spcBef>
                <a:spcPct val="0"/>
              </a:spcBef>
              <a:spcAft>
                <a:spcPct val="0"/>
              </a:spcAft>
              <a:defRPr sz="3200">
                <a:solidFill>
                  <a:srgbClr val="FFFF00"/>
                </a:solidFill>
                <a:latin typeface="Georgia" charset="0"/>
                <a:ea typeface="ＭＳ Ｐゴシック" charset="0"/>
              </a:defRPr>
            </a:lvl8pPr>
            <a:lvl9pPr marL="3886200" indent="-228600" eaLnBrk="0" fontAlgn="base" hangingPunct="0">
              <a:spcBef>
                <a:spcPct val="0"/>
              </a:spcBef>
              <a:spcAft>
                <a:spcPct val="0"/>
              </a:spcAft>
              <a:defRPr sz="3200">
                <a:solidFill>
                  <a:srgbClr val="FFFF00"/>
                </a:solidFill>
                <a:latin typeface="Georgi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ar-JO" sz="3200" b="0" i="0" u="sng" strike="noStrike" kern="1200" cap="none" spc="0" normalizeH="0" baseline="0" noProof="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rPr>
              <a:t>الحجة</a:t>
            </a:r>
            <a:endParaRPr kumimoji="0" lang="en-US" sz="3200" b="0" i="0" u="sng" strike="noStrike" kern="1200" cap="none" spc="0" normalizeH="0" baseline="0" noProof="0" dirty="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37947" name="Text Box 59"/>
          <p:cNvSpPr txBox="1">
            <a:spLocks noChangeArrowheads="1"/>
          </p:cNvSpPr>
          <p:nvPr/>
        </p:nvSpPr>
        <p:spPr bwMode="auto">
          <a:xfrm>
            <a:off x="304800" y="1295400"/>
            <a:ext cx="8610600" cy="1077218"/>
          </a:xfrm>
          <a:prstGeom prst="rect">
            <a:avLst/>
          </a:prstGeom>
          <a:solidFill>
            <a:schemeClr val="bg2"/>
          </a:solidFill>
          <a:ln w="9525">
            <a:solidFill>
              <a:schemeClr val="tx1"/>
            </a:solidFill>
            <a:miter lim="800000"/>
            <a:headEnd/>
            <a:tailEnd/>
          </a:ln>
        </p:spPr>
        <p:txBody>
          <a:bodyPr>
            <a:spAutoFit/>
          </a:bodyPr>
          <a:lstStyle>
            <a:lvl1pPr>
              <a:defRPr sz="3200">
                <a:solidFill>
                  <a:srgbClr val="FFFF00"/>
                </a:solidFill>
                <a:latin typeface="Georgia" charset="0"/>
                <a:ea typeface="ＭＳ Ｐゴシック" charset="0"/>
                <a:cs typeface="ＭＳ Ｐゴシック" charset="0"/>
              </a:defRPr>
            </a:lvl1pPr>
            <a:lvl2pPr marL="742950" indent="-285750">
              <a:defRPr sz="3200">
                <a:solidFill>
                  <a:srgbClr val="FFFF00"/>
                </a:solidFill>
                <a:latin typeface="Georgia" charset="0"/>
                <a:ea typeface="ＭＳ Ｐゴシック" charset="0"/>
              </a:defRPr>
            </a:lvl2pPr>
            <a:lvl3pPr marL="1143000" indent="-228600">
              <a:defRPr sz="3200">
                <a:solidFill>
                  <a:srgbClr val="FFFF00"/>
                </a:solidFill>
                <a:latin typeface="Georgia" charset="0"/>
                <a:ea typeface="ＭＳ Ｐゴシック" charset="0"/>
              </a:defRPr>
            </a:lvl3pPr>
            <a:lvl4pPr marL="1600200" indent="-228600">
              <a:defRPr sz="3200">
                <a:solidFill>
                  <a:srgbClr val="FFFF00"/>
                </a:solidFill>
                <a:latin typeface="Georgia" charset="0"/>
                <a:ea typeface="ＭＳ Ｐゴシック" charset="0"/>
              </a:defRPr>
            </a:lvl4pPr>
            <a:lvl5pPr marL="2057400" indent="-228600">
              <a:defRPr sz="3200">
                <a:solidFill>
                  <a:srgbClr val="FFFF00"/>
                </a:solidFill>
                <a:latin typeface="Georgia" charset="0"/>
                <a:ea typeface="ＭＳ Ｐゴシック" charset="0"/>
              </a:defRPr>
            </a:lvl5pPr>
            <a:lvl6pPr marL="2514600" indent="-228600" eaLnBrk="0" fontAlgn="base" hangingPunct="0">
              <a:spcBef>
                <a:spcPct val="0"/>
              </a:spcBef>
              <a:spcAft>
                <a:spcPct val="0"/>
              </a:spcAft>
              <a:defRPr sz="3200">
                <a:solidFill>
                  <a:srgbClr val="FFFF00"/>
                </a:solidFill>
                <a:latin typeface="Georgia" charset="0"/>
                <a:ea typeface="ＭＳ Ｐゴシック" charset="0"/>
              </a:defRPr>
            </a:lvl6pPr>
            <a:lvl7pPr marL="2971800" indent="-228600" eaLnBrk="0" fontAlgn="base" hangingPunct="0">
              <a:spcBef>
                <a:spcPct val="0"/>
              </a:spcBef>
              <a:spcAft>
                <a:spcPct val="0"/>
              </a:spcAft>
              <a:defRPr sz="3200">
                <a:solidFill>
                  <a:srgbClr val="FFFF00"/>
                </a:solidFill>
                <a:latin typeface="Georgia" charset="0"/>
                <a:ea typeface="ＭＳ Ｐゴシック" charset="0"/>
              </a:defRPr>
            </a:lvl7pPr>
            <a:lvl8pPr marL="3429000" indent="-228600" eaLnBrk="0" fontAlgn="base" hangingPunct="0">
              <a:spcBef>
                <a:spcPct val="0"/>
              </a:spcBef>
              <a:spcAft>
                <a:spcPct val="0"/>
              </a:spcAft>
              <a:defRPr sz="3200">
                <a:solidFill>
                  <a:srgbClr val="FFFF00"/>
                </a:solidFill>
                <a:latin typeface="Georgia" charset="0"/>
                <a:ea typeface="ＭＳ Ｐゴシック" charset="0"/>
              </a:defRPr>
            </a:lvl8pPr>
            <a:lvl9pPr marL="3886200" indent="-228600" eaLnBrk="0" fontAlgn="base" hangingPunct="0">
              <a:spcBef>
                <a:spcPct val="0"/>
              </a:spcBef>
              <a:spcAft>
                <a:spcPct val="0"/>
              </a:spcAft>
              <a:defRPr sz="3200">
                <a:solidFill>
                  <a:srgbClr val="FFFF00"/>
                </a:solidFill>
                <a:latin typeface="Georgia" charset="0"/>
                <a:ea typeface="ＭＳ Ｐゴシック" charset="0"/>
              </a:defRPr>
            </a:lvl9pPr>
          </a:lstStyle>
          <a:p>
            <a:pPr marL="0" marR="0" lvl="0" indent="0" algn="r" defTabSz="914400" rtl="1" eaLnBrk="0" fontAlgn="base" latinLnBrk="0" hangingPunct="0">
              <a:lnSpc>
                <a:spcPct val="100000"/>
              </a:lnSpc>
              <a:spcBef>
                <a:spcPct val="50000"/>
              </a:spcBef>
              <a:spcAft>
                <a:spcPct val="0"/>
              </a:spcAft>
              <a:buClrTx/>
              <a:buSzTx/>
              <a:buFontTx/>
              <a:buNone/>
              <a:tabLst/>
              <a:defRPr/>
            </a:pPr>
            <a:r>
              <a:rPr kumimoji="0" lang="ar-JO" altLang="ja-JP" sz="3200" b="0" i="0" u="none" strike="noStrike" kern="1200" cap="none" spc="0" normalizeH="0" baseline="0" noProof="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rPr>
              <a:t>"...كَتَبْتُ إِلَيْكُمْ بِكَلِمَاتٍ قَلِيلَةٍ وَاعِظًا وَشَاهِدًا، </a:t>
            </a:r>
            <a:r>
              <a:rPr kumimoji="0" lang="ar-JO" altLang="ja-JP" sz="3200" b="0" i="0" u="none" strike="noStrike" kern="1200" cap="none" spc="0" normalizeH="0" baseline="0" noProof="0">
                <a:ln>
                  <a:noFill/>
                </a:ln>
                <a:solidFill>
                  <a:srgbClr val="00B300">
                    <a:lumMod val="60000"/>
                    <a:lumOff val="40000"/>
                  </a:srgbClr>
                </a:solidFill>
                <a:effectLst/>
                <a:uLnTx/>
                <a:uFillTx/>
                <a:latin typeface="Accordance" panose="00000400000000000000" pitchFamily="2" charset="-78"/>
                <a:ea typeface="Accordance" panose="00000400000000000000" pitchFamily="2" charset="-78"/>
                <a:cs typeface="Accordance" panose="00000400000000000000" pitchFamily="2" charset="-78"/>
              </a:rPr>
              <a:t>أَنَّ هَذِهِ هِيَ نِعْمَةُ </a:t>
            </a:r>
            <a:r>
              <a:rPr kumimoji="0" lang="ar-JO" altLang="ja-JP" sz="3200" b="0" i="0" u="none" strike="noStrike" kern="1200" cap="none" spc="0" normalizeH="0" baseline="0" noProof="0" err="1">
                <a:ln>
                  <a:noFill/>
                </a:ln>
                <a:solidFill>
                  <a:srgbClr val="00B300">
                    <a:lumMod val="60000"/>
                    <a:lumOff val="40000"/>
                  </a:srgbClr>
                </a:solidFill>
                <a:effectLst/>
                <a:uLnTx/>
                <a:uFillTx/>
                <a:latin typeface="Accordance" panose="00000400000000000000" pitchFamily="2" charset="-78"/>
                <a:ea typeface="Accordance" panose="00000400000000000000" pitchFamily="2" charset="-78"/>
                <a:cs typeface="Accordance" panose="00000400000000000000" pitchFamily="2" charset="-78"/>
              </a:rPr>
              <a:t>ٱللهِ</a:t>
            </a:r>
            <a:r>
              <a:rPr kumimoji="0" lang="ar-JO" altLang="ja-JP" sz="3200" b="0" i="0" u="none" strike="noStrike" kern="1200" cap="none" spc="0" normalizeH="0" baseline="0" noProof="0">
                <a:ln>
                  <a:noFill/>
                </a:ln>
                <a:solidFill>
                  <a:srgbClr val="00B300">
                    <a:lumMod val="60000"/>
                    <a:lumOff val="40000"/>
                  </a:srgbClr>
                </a:solidFill>
                <a:effectLst/>
                <a:uLnTx/>
                <a:uFillTx/>
                <a:latin typeface="Accordance" panose="00000400000000000000" pitchFamily="2" charset="-78"/>
                <a:ea typeface="Accordance" panose="00000400000000000000" pitchFamily="2" charset="-78"/>
                <a:cs typeface="Accordance" panose="00000400000000000000" pitchFamily="2" charset="-78"/>
              </a:rPr>
              <a:t> </a:t>
            </a:r>
            <a:r>
              <a:rPr kumimoji="0" lang="ar-JO" altLang="ja-JP" sz="3200" b="0" i="0" u="none" strike="noStrike" kern="1200" cap="none" spc="0" normalizeH="0" baseline="0" noProof="0" err="1">
                <a:ln>
                  <a:noFill/>
                </a:ln>
                <a:solidFill>
                  <a:srgbClr val="00B300">
                    <a:lumMod val="60000"/>
                    <a:lumOff val="40000"/>
                  </a:srgbClr>
                </a:solidFill>
                <a:effectLst/>
                <a:uLnTx/>
                <a:uFillTx/>
                <a:latin typeface="Accordance" panose="00000400000000000000" pitchFamily="2" charset="-78"/>
                <a:ea typeface="Accordance" panose="00000400000000000000" pitchFamily="2" charset="-78"/>
                <a:cs typeface="Accordance" panose="00000400000000000000" pitchFamily="2" charset="-78"/>
              </a:rPr>
              <a:t>ٱلْحَقِيقِيَّةُ</a:t>
            </a:r>
            <a:r>
              <a:rPr kumimoji="0" lang="ar-JO" altLang="ja-JP" sz="3200" b="0" i="0" u="none" strike="noStrike" kern="1200" cap="none" spc="0" normalizeH="0" baseline="0" noProof="0">
                <a:ln>
                  <a:noFill/>
                </a:ln>
                <a:solidFill>
                  <a:srgbClr val="00B300">
                    <a:lumMod val="60000"/>
                    <a:lumOff val="40000"/>
                  </a:srgbClr>
                </a:solidFill>
                <a:effectLst/>
                <a:uLnTx/>
                <a:uFillTx/>
                <a:latin typeface="Accordance" panose="00000400000000000000" pitchFamily="2" charset="-78"/>
                <a:ea typeface="Accordance" panose="00000400000000000000" pitchFamily="2" charset="-78"/>
                <a:cs typeface="Accordance" panose="00000400000000000000" pitchFamily="2" charset="-78"/>
              </a:rPr>
              <a:t> </a:t>
            </a:r>
            <a:r>
              <a:rPr kumimoji="0" lang="ar-JO" altLang="ja-JP" sz="3200" b="0" i="0" u="none" strike="noStrike" kern="1200" cap="none" spc="0" normalizeH="0" baseline="0" noProof="0" err="1">
                <a:ln>
                  <a:noFill/>
                </a:ln>
                <a:solidFill>
                  <a:srgbClr val="00B300">
                    <a:lumMod val="60000"/>
                    <a:lumOff val="40000"/>
                  </a:srgbClr>
                </a:solidFill>
                <a:effectLst/>
                <a:uLnTx/>
                <a:uFillTx/>
                <a:latin typeface="Accordance" panose="00000400000000000000" pitchFamily="2" charset="-78"/>
                <a:ea typeface="Accordance" panose="00000400000000000000" pitchFamily="2" charset="-78"/>
                <a:cs typeface="Accordance" panose="00000400000000000000" pitchFamily="2" charset="-78"/>
              </a:rPr>
              <a:t>ٱلَّتِي</a:t>
            </a:r>
            <a:r>
              <a:rPr kumimoji="0" lang="ar-JO" altLang="ja-JP" sz="3200" b="0" i="0" u="none" strike="noStrike" kern="1200" cap="none" spc="0" normalizeH="0" baseline="0" noProof="0">
                <a:ln>
                  <a:noFill/>
                </a:ln>
                <a:solidFill>
                  <a:srgbClr val="00B300">
                    <a:lumMod val="60000"/>
                    <a:lumOff val="40000"/>
                  </a:srgbClr>
                </a:solidFill>
                <a:effectLst/>
                <a:uLnTx/>
                <a:uFillTx/>
                <a:latin typeface="Accordance" panose="00000400000000000000" pitchFamily="2" charset="-78"/>
                <a:ea typeface="Accordance" panose="00000400000000000000" pitchFamily="2" charset="-78"/>
                <a:cs typeface="Accordance" panose="00000400000000000000" pitchFamily="2" charset="-78"/>
              </a:rPr>
              <a:t> فِيهَا تَقُومُونَ</a:t>
            </a:r>
            <a:r>
              <a:rPr kumimoji="0" lang="ar-JO" altLang="ja-JP" sz="3200" b="0" i="0" u="none" strike="noStrike" kern="1200" cap="none" spc="0" normalizeH="0" baseline="0" noProof="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rPr>
              <a:t>. (5: 12)</a:t>
            </a:r>
            <a:endParaRPr kumimoji="0" lang="en-US" sz="3200" b="0" i="0" u="none" strike="noStrike" kern="1200" cap="none" spc="0" normalizeH="0" baseline="0" noProof="0" dirty="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aphicFrame>
        <p:nvGraphicFramePr>
          <p:cNvPr id="467984" name="Group 16"/>
          <p:cNvGraphicFramePr>
            <a:graphicFrameLocks noGrp="1"/>
          </p:cNvGraphicFramePr>
          <p:nvPr>
            <p:ph/>
          </p:nvPr>
        </p:nvGraphicFramePr>
        <p:xfrm>
          <a:off x="0" y="3811588"/>
          <a:ext cx="9144000" cy="3017837"/>
        </p:xfrm>
        <a:graphic>
          <a:graphicData uri="http://schemas.openxmlformats.org/drawingml/2006/table">
            <a:tbl>
              <a:tblPr/>
              <a:tblGrid>
                <a:gridCol w="4923693">
                  <a:extLst>
                    <a:ext uri="{9D8B030D-6E8A-4147-A177-3AD203B41FA5}">
                      <a16:colId xmlns:a16="http://schemas.microsoft.com/office/drawing/2014/main" val="20000"/>
                    </a:ext>
                  </a:extLst>
                </a:gridCol>
                <a:gridCol w="4220307">
                  <a:extLst>
                    <a:ext uri="{9D8B030D-6E8A-4147-A177-3AD203B41FA5}">
                      <a16:colId xmlns:a16="http://schemas.microsoft.com/office/drawing/2014/main" val="20001"/>
                    </a:ext>
                  </a:extLst>
                </a:gridCol>
              </a:tblGrid>
              <a:tr h="3017837">
                <a:tc>
                  <a:txBody>
                    <a:bodyPr/>
                    <a:lstStyle/>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lang="ar-JO" altLang="ja-JP" sz="2400" b="1" u="sng">
                          <a:solidFill>
                            <a:schemeClr val="tx1"/>
                          </a:solidFill>
                          <a:effectLst>
                            <a:outerShdw blurRad="38100" dist="38100" dir="2700000" algn="tl">
                              <a:srgbClr val="000000">
                                <a:alpha val="43137"/>
                              </a:srgbClr>
                            </a:outerShdw>
                          </a:effectLst>
                          <a:latin typeface="Accordance" panose="00000400000000000000" pitchFamily="2" charset="-78"/>
                          <a:ea typeface="Accordance" panose="00000400000000000000" pitchFamily="2" charset="-78"/>
                          <a:cs typeface="Accordance" panose="00000400000000000000" pitchFamily="2" charset="-78"/>
                        </a:rPr>
                        <a:t>"هذِهِ هِيَ نِعْمَةُ </a:t>
                      </a:r>
                      <a:r>
                        <a:rPr lang="ar-JO" altLang="ja-JP" sz="2400" b="1" u="sng" err="1">
                          <a:solidFill>
                            <a:schemeClr val="tx1"/>
                          </a:solidFill>
                          <a:effectLst>
                            <a:outerShdw blurRad="38100" dist="38100" dir="2700000" algn="tl">
                              <a:srgbClr val="000000">
                                <a:alpha val="43137"/>
                              </a:srgbClr>
                            </a:outerShdw>
                          </a:effectLst>
                          <a:latin typeface="Accordance" panose="00000400000000000000" pitchFamily="2" charset="-78"/>
                          <a:ea typeface="Accordance" panose="00000400000000000000" pitchFamily="2" charset="-78"/>
                          <a:cs typeface="Accordance" panose="00000400000000000000" pitchFamily="2" charset="-78"/>
                        </a:rPr>
                        <a:t>ٱللهِ</a:t>
                      </a:r>
                      <a:r>
                        <a:rPr lang="ar-JO" altLang="ja-JP" sz="2400" b="1" u="sng">
                          <a:solidFill>
                            <a:schemeClr val="tx1"/>
                          </a:solidFill>
                          <a:effectLst>
                            <a:outerShdw blurRad="38100" dist="38100" dir="2700000" algn="tl">
                              <a:srgbClr val="000000">
                                <a:alpha val="43137"/>
                              </a:srgbClr>
                            </a:outerShdw>
                          </a:effectLst>
                          <a:latin typeface="Accordance" panose="00000400000000000000" pitchFamily="2" charset="-78"/>
                          <a:ea typeface="Accordance" panose="00000400000000000000" pitchFamily="2" charset="-78"/>
                          <a:cs typeface="Accordance" panose="00000400000000000000" pitchFamily="2" charset="-78"/>
                        </a:rPr>
                        <a:t> </a:t>
                      </a:r>
                      <a:r>
                        <a:rPr lang="ar-JO" altLang="ja-JP" sz="2400" b="1" u="sng" err="1">
                          <a:solidFill>
                            <a:schemeClr val="tx1"/>
                          </a:solidFill>
                          <a:effectLst>
                            <a:outerShdw blurRad="38100" dist="38100" dir="2700000" algn="tl">
                              <a:srgbClr val="000000">
                                <a:alpha val="43137"/>
                              </a:srgbClr>
                            </a:outerShdw>
                          </a:effectLst>
                          <a:latin typeface="Accordance" panose="00000400000000000000" pitchFamily="2" charset="-78"/>
                          <a:ea typeface="Accordance" panose="00000400000000000000" pitchFamily="2" charset="-78"/>
                          <a:cs typeface="Accordance" panose="00000400000000000000" pitchFamily="2" charset="-78"/>
                        </a:rPr>
                        <a:t>ٱلْحَقِيقِيَّةُ</a:t>
                      </a:r>
                      <a:r>
                        <a:rPr lang="ar-JO" altLang="ja-JP" sz="2400" b="1" u="sng">
                          <a:solidFill>
                            <a:schemeClr val="tx1"/>
                          </a:solidFill>
                          <a:effectLst>
                            <a:outerShdw blurRad="38100" dist="38100" dir="2700000" algn="tl">
                              <a:srgbClr val="000000">
                                <a:alpha val="43137"/>
                              </a:srgbClr>
                            </a:outerShdw>
                          </a:effectLst>
                          <a:latin typeface="Accordance" panose="00000400000000000000" pitchFamily="2" charset="-78"/>
                          <a:ea typeface="Accordance" panose="00000400000000000000" pitchFamily="2" charset="-78"/>
                          <a:cs typeface="Accordance" panose="00000400000000000000" pitchFamily="2" charset="-78"/>
                        </a:rPr>
                        <a:t>"</a:t>
                      </a: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2400" b="1" i="0" u="none" strike="noStrike" cap="none" normalizeH="0" baseline="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1 بط 1: 1-12</a:t>
                      </a: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2400" b="1" i="0" u="none" strike="noStrike" cap="none" normalizeH="0" baseline="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الاختيار</a:t>
                      </a:r>
                      <a:endParaRPr kumimoji="0" lang="en-US" sz="2400" b="1" i="0" u="none" strike="noStrike" cap="none" normalizeH="0" baseline="0" dirty="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2400" b="1" i="0" u="none" strike="noStrike" cap="none" normalizeH="0" baseline="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سيادة الله</a:t>
                      </a:r>
                      <a:endParaRPr kumimoji="0" lang="en-US" sz="2400" b="1" i="0" u="none" strike="noStrike" cap="none" normalizeH="0" baseline="0" dirty="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2400" b="1" i="0" u="none" strike="noStrike" cap="none" normalizeH="0" baseline="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التقديس المقامي</a:t>
                      </a:r>
                      <a:endParaRPr kumimoji="0" lang="en-US" sz="2400" b="1" i="0" u="none" strike="noStrike" cap="none" normalizeH="0" baseline="0" dirty="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2400" b="1" i="0" u="none" strike="noStrike" cap="none" normalizeH="0" baseline="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مبادرة إلهية (1: 2)</a:t>
                      </a:r>
                      <a:endParaRPr kumimoji="0" lang="en-US" sz="2400" b="1" i="0" u="none" strike="noStrike" cap="none" normalizeH="0" baseline="0" dirty="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5" marB="45725" horzOverflow="overflow">
                    <a:lnL w="28575"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gradFill rotWithShape="0">
                      <a:gsLst>
                        <a:gs pos="0">
                          <a:srgbClr val="105D13"/>
                        </a:gs>
                        <a:gs pos="100000">
                          <a:srgbClr val="072B09"/>
                        </a:gs>
                      </a:gsLst>
                      <a:path path="shape">
                        <a:fillToRect l="50000" t="50000" r="50000" b="50000"/>
                      </a:path>
                    </a:gradFill>
                  </a:tcPr>
                </a:tc>
                <a:tc>
                  <a:txBody>
                    <a:bodyPr/>
                    <a:lstStyle/>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altLang="ja-JP" sz="2400" b="1" i="0" u="sng" strike="noStrike" cap="none" normalizeH="0" baseline="0">
                          <a:ln>
                            <a:noFill/>
                          </a:ln>
                          <a:solidFill>
                            <a:schemeClr val="tx2"/>
                          </a:solidFill>
                          <a:effectLst>
                            <a:outerShdw blurRad="38100" dist="38100" dir="2700000" algn="tl">
                              <a:srgbClr val="000000"/>
                            </a:outerShdw>
                          </a:effectLst>
                          <a:latin typeface="Tahoma" charset="0"/>
                          <a:ea typeface="Accordance" panose="00000400000000000000" pitchFamily="2" charset="-78"/>
                          <a:cs typeface="Accordance" panose="00000400000000000000" pitchFamily="2" charset="-78"/>
                        </a:rPr>
                        <a:t>"فِيهَا تَقُومُونَ"</a:t>
                      </a: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2400" b="1" i="0" u="none" strike="noStrike" cap="none" normalizeH="0" baseline="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1 بط 1: 13 – 5: 14</a:t>
                      </a: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2400" b="1" i="0" u="none" strike="noStrike" cap="none" normalizeH="0" baseline="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احتمال</a:t>
                      </a:r>
                      <a:endParaRPr kumimoji="0" lang="en-US" sz="2400" b="1" i="0" u="none" strike="noStrike" cap="none" normalizeH="0" baseline="0" dirty="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2400" b="1" i="0" u="none" strike="noStrike" cap="none" normalizeH="0" baseline="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مسؤولية الإنسان</a:t>
                      </a:r>
                      <a:endParaRPr kumimoji="0" lang="en-US" sz="2400" b="1" i="0" u="none" strike="noStrike" cap="none" normalizeH="0" baseline="0" dirty="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2400" b="1" i="0" u="none" strike="noStrike" cap="none" normalizeH="0" baseline="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التقديس العملي</a:t>
                      </a:r>
                      <a:endParaRPr kumimoji="0" lang="en-US" sz="2400" b="1" i="0" u="none" strike="noStrike" cap="none" normalizeH="0" baseline="0" dirty="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p>
                      <a:pPr marL="0" marR="0" lvl="0" indent="0" algn="r" defTabSz="914400" rtl="1" eaLnBrk="1" fontAlgn="base" latinLnBrk="0" hangingPunct="1">
                        <a:lnSpc>
                          <a:spcPct val="100000"/>
                        </a:lnSpc>
                        <a:spcBef>
                          <a:spcPct val="20000"/>
                        </a:spcBef>
                        <a:spcAft>
                          <a:spcPct val="0"/>
                        </a:spcAft>
                        <a:buClr>
                          <a:schemeClr val="hlink"/>
                        </a:buClr>
                        <a:buSzPct val="120000"/>
                        <a:buFontTx/>
                        <a:buNone/>
                        <a:tabLst/>
                      </a:pPr>
                      <a:r>
                        <a:rPr kumimoji="0" lang="ar-JO" sz="2400" b="1" i="0" u="none" strike="noStrike" cap="none" normalizeH="0" baseline="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rPr>
                        <a:t>فاعلة في الحياة الصالحة (1: 13)</a:t>
                      </a:r>
                      <a:endParaRPr kumimoji="0" lang="en-US" sz="2400" b="1" i="0" u="none" strike="noStrike" cap="none" normalizeH="0" baseline="0" dirty="0">
                        <a:ln>
                          <a:noFill/>
                        </a:ln>
                        <a:solidFill>
                          <a:schemeClr val="tx2"/>
                        </a:solidFill>
                        <a:effectLst>
                          <a:outerShdw blurRad="38100" dist="38100" dir="2700000" algn="tl">
                            <a:srgbClr val="000000"/>
                          </a:outerShdw>
                        </a:effectLst>
                        <a:latin typeface="Accordance" panose="00000400000000000000" pitchFamily="2" charset="-78"/>
                        <a:ea typeface="Accordance" panose="00000400000000000000" pitchFamily="2" charset="-78"/>
                        <a:cs typeface="Accordance" panose="00000400000000000000" pitchFamily="2" charset="-78"/>
                      </a:endParaRPr>
                    </a:p>
                  </a:txBody>
                  <a:tcPr marT="45725" marB="45725" horzOverflow="overflow">
                    <a:lnL w="12700" cap="flat" cmpd="sng" algn="ctr">
                      <a:solidFill>
                        <a:schemeClr val="tx1"/>
                      </a:solidFill>
                      <a:prstDash val="solid"/>
                      <a:round/>
                      <a:headEnd type="none" w="med" len="med"/>
                      <a:tailEnd type="none" w="med" len="med"/>
                    </a:lnL>
                    <a:lnR w="28575" cap="flat" cmpd="sng" algn="ctr">
                      <a:solidFill>
                        <a:schemeClr val="tx1"/>
                      </a:solidFill>
                      <a:prstDash val="solid"/>
                      <a:round/>
                      <a:headEnd type="none" w="med" len="med"/>
                      <a:tailEnd type="none" w="med" len="med"/>
                    </a:lnR>
                    <a:lnT w="28575" cap="flat" cmpd="sng" algn="ctr">
                      <a:solidFill>
                        <a:schemeClr val="tx1"/>
                      </a:solidFill>
                      <a:prstDash val="solid"/>
                      <a:round/>
                      <a:headEnd type="none" w="med" len="med"/>
                      <a:tailEnd type="none" w="med" len="med"/>
                    </a:lnT>
                    <a:lnB w="28575" cap="flat" cmpd="sng" algn="ctr">
                      <a:solidFill>
                        <a:schemeClr val="tx1"/>
                      </a:solidFill>
                      <a:prstDash val="solid"/>
                      <a:round/>
                      <a:headEnd type="none" w="med" len="med"/>
                      <a:tailEnd type="none" w="med" len="med"/>
                    </a:lnB>
                    <a:lnTlToBr>
                      <a:noFill/>
                    </a:lnTlToBr>
                    <a:lnBlToTr>
                      <a:noFill/>
                    </a:lnBlToTr>
                    <a:gradFill rotWithShape="0">
                      <a:gsLst>
                        <a:gs pos="0">
                          <a:srgbClr val="105D13"/>
                        </a:gs>
                        <a:gs pos="100000">
                          <a:srgbClr val="072B09"/>
                        </a:gs>
                      </a:gsLst>
                      <a:path path="shape">
                        <a:fillToRect l="50000" t="50000" r="50000" b="50000"/>
                      </a:path>
                    </a:gradFill>
                  </a:tcPr>
                </a:tc>
                <a:extLst>
                  <a:ext uri="{0D108BD9-81ED-4DB2-BD59-A6C34878D82A}">
                    <a16:rowId xmlns:a16="http://schemas.microsoft.com/office/drawing/2014/main" val="10000"/>
                  </a:ext>
                </a:extLst>
              </a:tr>
            </a:tbl>
          </a:graphicData>
        </a:graphic>
      </p:graphicFrame>
      <p:sp>
        <p:nvSpPr>
          <p:cNvPr id="38124" name="Text Box 236"/>
          <p:cNvSpPr txBox="1">
            <a:spLocks noChangeArrowheads="1"/>
          </p:cNvSpPr>
          <p:nvPr/>
        </p:nvSpPr>
        <p:spPr bwMode="auto">
          <a:xfrm>
            <a:off x="838200" y="3068638"/>
            <a:ext cx="7010400" cy="5794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lvl1pPr>
              <a:defRPr sz="3200">
                <a:solidFill>
                  <a:srgbClr val="FFFF00"/>
                </a:solidFill>
                <a:latin typeface="Georgia" charset="0"/>
                <a:ea typeface="ＭＳ Ｐゴシック" charset="0"/>
                <a:cs typeface="ＭＳ Ｐゴシック" charset="0"/>
              </a:defRPr>
            </a:lvl1pPr>
            <a:lvl2pPr marL="742950" indent="-285750">
              <a:defRPr sz="3200">
                <a:solidFill>
                  <a:srgbClr val="FFFF00"/>
                </a:solidFill>
                <a:latin typeface="Georgia" charset="0"/>
                <a:ea typeface="ＭＳ Ｐゴシック" charset="0"/>
              </a:defRPr>
            </a:lvl2pPr>
            <a:lvl3pPr marL="1143000" indent="-228600">
              <a:defRPr sz="3200">
                <a:solidFill>
                  <a:srgbClr val="FFFF00"/>
                </a:solidFill>
                <a:latin typeface="Georgia" charset="0"/>
                <a:ea typeface="ＭＳ Ｐゴシック" charset="0"/>
              </a:defRPr>
            </a:lvl3pPr>
            <a:lvl4pPr marL="1600200" indent="-228600">
              <a:defRPr sz="3200">
                <a:solidFill>
                  <a:srgbClr val="FFFF00"/>
                </a:solidFill>
                <a:latin typeface="Georgia" charset="0"/>
                <a:ea typeface="ＭＳ Ｐゴシック" charset="0"/>
              </a:defRPr>
            </a:lvl4pPr>
            <a:lvl5pPr marL="2057400" indent="-228600">
              <a:defRPr sz="3200">
                <a:solidFill>
                  <a:srgbClr val="FFFF00"/>
                </a:solidFill>
                <a:latin typeface="Georgia" charset="0"/>
                <a:ea typeface="ＭＳ Ｐゴシック" charset="0"/>
              </a:defRPr>
            </a:lvl5pPr>
            <a:lvl6pPr marL="2514600" indent="-228600" eaLnBrk="0" fontAlgn="base" hangingPunct="0">
              <a:spcBef>
                <a:spcPct val="0"/>
              </a:spcBef>
              <a:spcAft>
                <a:spcPct val="0"/>
              </a:spcAft>
              <a:defRPr sz="3200">
                <a:solidFill>
                  <a:srgbClr val="FFFF00"/>
                </a:solidFill>
                <a:latin typeface="Georgia" charset="0"/>
                <a:ea typeface="ＭＳ Ｐゴシック" charset="0"/>
              </a:defRPr>
            </a:lvl6pPr>
            <a:lvl7pPr marL="2971800" indent="-228600" eaLnBrk="0" fontAlgn="base" hangingPunct="0">
              <a:spcBef>
                <a:spcPct val="0"/>
              </a:spcBef>
              <a:spcAft>
                <a:spcPct val="0"/>
              </a:spcAft>
              <a:defRPr sz="3200">
                <a:solidFill>
                  <a:srgbClr val="FFFF00"/>
                </a:solidFill>
                <a:latin typeface="Georgia" charset="0"/>
                <a:ea typeface="ＭＳ Ｐゴシック" charset="0"/>
              </a:defRPr>
            </a:lvl7pPr>
            <a:lvl8pPr marL="3429000" indent="-228600" eaLnBrk="0" fontAlgn="base" hangingPunct="0">
              <a:spcBef>
                <a:spcPct val="0"/>
              </a:spcBef>
              <a:spcAft>
                <a:spcPct val="0"/>
              </a:spcAft>
              <a:defRPr sz="3200">
                <a:solidFill>
                  <a:srgbClr val="FFFF00"/>
                </a:solidFill>
                <a:latin typeface="Georgia" charset="0"/>
                <a:ea typeface="ＭＳ Ｐゴシック" charset="0"/>
              </a:defRPr>
            </a:lvl8pPr>
            <a:lvl9pPr marL="3886200" indent="-228600" eaLnBrk="0" fontAlgn="base" hangingPunct="0">
              <a:spcBef>
                <a:spcPct val="0"/>
              </a:spcBef>
              <a:spcAft>
                <a:spcPct val="0"/>
              </a:spcAft>
              <a:defRPr sz="3200">
                <a:solidFill>
                  <a:srgbClr val="FFFF00"/>
                </a:solidFill>
                <a:latin typeface="Georgia" charset="0"/>
                <a:ea typeface="ＭＳ Ｐゴシック" charset="0"/>
              </a:defRPr>
            </a:lvl9pPr>
          </a:lstStyle>
          <a:p>
            <a:pPr marL="0" marR="0" lvl="0" indent="0" algn="ctr" defTabSz="914400" rtl="0" eaLnBrk="0" fontAlgn="base" latinLnBrk="0" hangingPunct="0">
              <a:lnSpc>
                <a:spcPct val="100000"/>
              </a:lnSpc>
              <a:spcBef>
                <a:spcPct val="50000"/>
              </a:spcBef>
              <a:spcAft>
                <a:spcPct val="0"/>
              </a:spcAft>
              <a:buClrTx/>
              <a:buSzTx/>
              <a:buFontTx/>
              <a:buNone/>
              <a:tabLst/>
              <a:defRPr/>
            </a:pPr>
            <a:r>
              <a:rPr kumimoji="0" lang="ar-JO" sz="3200" b="0" i="0" u="sng" strike="noStrike" kern="1200" cap="none" spc="0" normalizeH="0" baseline="0" noProof="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rPr>
              <a:t>الموضوع الثنائي</a:t>
            </a:r>
            <a:endParaRPr kumimoji="0" lang="en-US" sz="3200" b="0" i="0" u="sng" strike="noStrike" kern="1200" cap="none" spc="0" normalizeH="0" baseline="0" noProof="0" dirty="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410638" name="Rectangle 243"/>
          <p:cNvSpPr>
            <a:spLocks noChangeArrowheads="1"/>
          </p:cNvSpPr>
          <p:nvPr/>
        </p:nvSpPr>
        <p:spPr bwMode="auto">
          <a:xfrm>
            <a:off x="8578850" y="0"/>
            <a:ext cx="598241"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20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278</a:t>
            </a:r>
            <a:endParaRPr kumimoji="0" lang="en-US" sz="20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38133" name="Rectangle 245"/>
          <p:cNvSpPr>
            <a:spLocks noGrp="1" noChangeArrowheads="1"/>
          </p:cNvSpPr>
          <p:nvPr>
            <p:ph type="title" idx="4294967295"/>
          </p:nvPr>
        </p:nvSpPr>
        <p:spPr>
          <a:xfrm>
            <a:off x="0" y="0"/>
            <a:ext cx="8501090" cy="457200"/>
          </a:xfrm>
        </p:spPr>
        <p:txBody>
          <a:bodyPr/>
          <a:lstStyle/>
          <a:p>
            <a:pPr algn="ctr" eaLnBrk="1" hangingPunct="1">
              <a:defRPr/>
            </a:pPr>
            <a:r>
              <a:rPr lang="ar-JO" sz="3200" b="1" dirty="0">
                <a:latin typeface="Accordance" panose="00000400000000000000" pitchFamily="2" charset="-78"/>
                <a:ea typeface="Accordance" panose="00000400000000000000" pitchFamily="2" charset="-78"/>
                <a:cs typeface="Accordance" panose="00000400000000000000" pitchFamily="2" charset="-78"/>
              </a:rPr>
              <a:t>الحجة والفكرة الرئيسية من ١ بطرس</a:t>
            </a:r>
            <a:endParaRPr lang="en-US" sz="3200" b="1" dirty="0">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1469670466"/>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 fill="hold" grpId="0" nodeType="clickEffect">
                                  <p:stCondLst>
                                    <p:cond delay="0"/>
                                  </p:stCondLst>
                                  <p:childTnLst>
                                    <p:set>
                                      <p:cBhvr>
                                        <p:cTn id="6" dur="1" fill="hold">
                                          <p:stCondLst>
                                            <p:cond delay="0"/>
                                          </p:stCondLst>
                                        </p:cTn>
                                        <p:tgtEl>
                                          <p:spTgt spid="37892"/>
                                        </p:tgtEl>
                                        <p:attrNameLst>
                                          <p:attrName>style.visibility</p:attrName>
                                        </p:attrNameLst>
                                      </p:cBhvr>
                                      <p:to>
                                        <p:strVal val="visible"/>
                                      </p:to>
                                    </p:set>
                                    <p:anim calcmode="lin" valueType="num">
                                      <p:cBhvr additive="base">
                                        <p:cTn id="7" dur="500" fill="hold"/>
                                        <p:tgtEl>
                                          <p:spTgt spid="37892"/>
                                        </p:tgtEl>
                                        <p:attrNameLst>
                                          <p:attrName>ppt_x</p:attrName>
                                        </p:attrNameLst>
                                      </p:cBhvr>
                                      <p:tavLst>
                                        <p:tav tm="0">
                                          <p:val>
                                            <p:strVal val="#ppt_x"/>
                                          </p:val>
                                        </p:tav>
                                        <p:tav tm="100000">
                                          <p:val>
                                            <p:strVal val="#ppt_x"/>
                                          </p:val>
                                        </p:tav>
                                      </p:tavLst>
                                    </p:anim>
                                    <p:anim calcmode="lin" valueType="num">
                                      <p:cBhvr additive="base">
                                        <p:cTn id="8" dur="500" fill="hold"/>
                                        <p:tgtEl>
                                          <p:spTgt spid="37892"/>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0" presetClass="entr" presetSubtype="0" fill="hold" grpId="0" nodeType="clickEffect">
                                  <p:stCondLst>
                                    <p:cond delay="0"/>
                                  </p:stCondLst>
                                  <p:childTnLst>
                                    <p:set>
                                      <p:cBhvr>
                                        <p:cTn id="12" dur="1" fill="hold">
                                          <p:stCondLst>
                                            <p:cond delay="0"/>
                                          </p:stCondLst>
                                        </p:cTn>
                                        <p:tgtEl>
                                          <p:spTgt spid="37947"/>
                                        </p:tgtEl>
                                        <p:attrNameLst>
                                          <p:attrName>style.visibility</p:attrName>
                                        </p:attrNameLst>
                                      </p:cBhvr>
                                      <p:to>
                                        <p:strVal val="visible"/>
                                      </p:to>
                                    </p:set>
                                    <p:animEffect transition="in" filter="wedge">
                                      <p:cBhvr>
                                        <p:cTn id="13" dur="500"/>
                                        <p:tgtEl>
                                          <p:spTgt spid="37947"/>
                                        </p:tgtEl>
                                      </p:cBhvr>
                                    </p:animEffect>
                                  </p:childTnLst>
                                </p:cTn>
                              </p:par>
                            </p:childTnLst>
                          </p:cTn>
                        </p:par>
                      </p:childTnLst>
                    </p:cTn>
                  </p:par>
                  <p:par>
                    <p:cTn id="14" fill="hold" nodeType="clickPar">
                      <p:stCondLst>
                        <p:cond delay="indefinite"/>
                      </p:stCondLst>
                      <p:childTnLst>
                        <p:par>
                          <p:cTn id="15" fill="hold" nodeType="withGroup">
                            <p:stCondLst>
                              <p:cond delay="0"/>
                            </p:stCondLst>
                            <p:childTnLst>
                              <p:par>
                                <p:cTn id="16" presetID="2" presetClass="entr" presetSubtype="8" fill="hold" grpId="0" nodeType="clickEffect">
                                  <p:stCondLst>
                                    <p:cond delay="0"/>
                                  </p:stCondLst>
                                  <p:childTnLst>
                                    <p:set>
                                      <p:cBhvr>
                                        <p:cTn id="17" dur="1" fill="hold">
                                          <p:stCondLst>
                                            <p:cond delay="0"/>
                                          </p:stCondLst>
                                        </p:cTn>
                                        <p:tgtEl>
                                          <p:spTgt spid="38124"/>
                                        </p:tgtEl>
                                        <p:attrNameLst>
                                          <p:attrName>style.visibility</p:attrName>
                                        </p:attrNameLst>
                                      </p:cBhvr>
                                      <p:to>
                                        <p:strVal val="visible"/>
                                      </p:to>
                                    </p:set>
                                    <p:anim calcmode="lin" valueType="num">
                                      <p:cBhvr additive="base">
                                        <p:cTn id="18" dur="500" fill="hold"/>
                                        <p:tgtEl>
                                          <p:spTgt spid="38124"/>
                                        </p:tgtEl>
                                        <p:attrNameLst>
                                          <p:attrName>ppt_x</p:attrName>
                                        </p:attrNameLst>
                                      </p:cBhvr>
                                      <p:tavLst>
                                        <p:tav tm="0">
                                          <p:val>
                                            <p:strVal val="0-#ppt_w/2"/>
                                          </p:val>
                                        </p:tav>
                                        <p:tav tm="100000">
                                          <p:val>
                                            <p:strVal val="#ppt_x"/>
                                          </p:val>
                                        </p:tav>
                                      </p:tavLst>
                                    </p:anim>
                                    <p:anim calcmode="lin" valueType="num">
                                      <p:cBhvr additive="base">
                                        <p:cTn id="19" dur="500" fill="hold"/>
                                        <p:tgtEl>
                                          <p:spTgt spid="38124"/>
                                        </p:tgtEl>
                                        <p:attrNameLst>
                                          <p:attrName>ppt_y</p:attrName>
                                        </p:attrNameLst>
                                      </p:cBhvr>
                                      <p:tavLst>
                                        <p:tav tm="0">
                                          <p:val>
                                            <p:strVal val="#ppt_y"/>
                                          </p:val>
                                        </p:tav>
                                        <p:tav tm="100000">
                                          <p:val>
                                            <p:strVal val="#ppt_y"/>
                                          </p:val>
                                        </p:tav>
                                      </p:tavLst>
                                    </p:anim>
                                  </p:childTnLst>
                                </p:cTn>
                              </p:par>
                            </p:childTnLst>
                          </p:cTn>
                        </p:par>
                      </p:childTnLst>
                    </p:cTn>
                  </p:par>
                  <p:par>
                    <p:cTn id="20" fill="hold" nodeType="clickPar">
                      <p:stCondLst>
                        <p:cond delay="indefinite"/>
                      </p:stCondLst>
                      <p:childTnLst>
                        <p:par>
                          <p:cTn id="21" fill="hold" nodeType="withGroup">
                            <p:stCondLst>
                              <p:cond delay="0"/>
                            </p:stCondLst>
                            <p:childTnLst>
                              <p:par>
                                <p:cTn id="22" presetID="2" presetClass="entr" presetSubtype="4" fill="hold" nodeType="clickEffect">
                                  <p:stCondLst>
                                    <p:cond delay="0"/>
                                  </p:stCondLst>
                                  <p:childTnLst>
                                    <p:set>
                                      <p:cBhvr>
                                        <p:cTn id="23" dur="1" fill="hold">
                                          <p:stCondLst>
                                            <p:cond delay="0"/>
                                          </p:stCondLst>
                                        </p:cTn>
                                        <p:tgtEl>
                                          <p:spTgt spid="467984"/>
                                        </p:tgtEl>
                                        <p:attrNameLst>
                                          <p:attrName>style.visibility</p:attrName>
                                        </p:attrNameLst>
                                      </p:cBhvr>
                                      <p:to>
                                        <p:strVal val="visible"/>
                                      </p:to>
                                    </p:set>
                                    <p:anim calcmode="lin" valueType="num">
                                      <p:cBhvr additive="base">
                                        <p:cTn id="24" dur="500" fill="hold"/>
                                        <p:tgtEl>
                                          <p:spTgt spid="467984"/>
                                        </p:tgtEl>
                                        <p:attrNameLst>
                                          <p:attrName>ppt_x</p:attrName>
                                        </p:attrNameLst>
                                      </p:cBhvr>
                                      <p:tavLst>
                                        <p:tav tm="0">
                                          <p:val>
                                            <p:strVal val="#ppt_x"/>
                                          </p:val>
                                        </p:tav>
                                        <p:tav tm="100000">
                                          <p:val>
                                            <p:strVal val="#ppt_x"/>
                                          </p:val>
                                        </p:tav>
                                      </p:tavLst>
                                    </p:anim>
                                    <p:anim calcmode="lin" valueType="num">
                                      <p:cBhvr additive="base">
                                        <p:cTn id="25" dur="500" fill="hold"/>
                                        <p:tgtEl>
                                          <p:spTgt spid="467984"/>
                                        </p:tgtEl>
                                        <p:attrNameLst>
                                          <p:attrName>ppt_y</p:attrName>
                                        </p:attrNameLst>
                                      </p:cBhvr>
                                      <p:tavLst>
                                        <p:tav tm="0">
                                          <p:val>
                                            <p:strVal val="1+#ppt_h/2"/>
                                          </p:val>
                                        </p:tav>
                                        <p:tav tm="100000">
                                          <p:val>
                                            <p:strVal val="#ppt_y"/>
                                          </p:val>
                                        </p:tav>
                                      </p:tavLst>
                                    </p:anim>
                                  </p:childTnLst>
                                </p:cTn>
                              </p:par>
                            </p:childTnLst>
                          </p:cTn>
                        </p:par>
                      </p:childTnLst>
                    </p:cTn>
                  </p:par>
                  <p:par>
                    <p:cTn id="26" fill="hold">
                      <p:stCondLst>
                        <p:cond delay="indefinite"/>
                      </p:stCondLst>
                      <p:childTnLst>
                        <p:par>
                          <p:cTn id="27" fill="hold">
                            <p:stCondLst>
                              <p:cond delay="0"/>
                            </p:stCondLst>
                            <p:childTnLst>
                              <p:par>
                                <p:cTn id="28" presetID="2" presetClass="entr" presetSubtype="4" fill="hold" grpId="0" nodeType="clickEffect">
                                  <p:stCondLst>
                                    <p:cond delay="0"/>
                                  </p:stCondLst>
                                  <p:childTnLst>
                                    <p:set>
                                      <p:cBhvr>
                                        <p:cTn id="29" dur="1" fill="hold">
                                          <p:stCondLst>
                                            <p:cond delay="0"/>
                                          </p:stCondLst>
                                        </p:cTn>
                                        <p:tgtEl>
                                          <p:spTgt spid="38133"/>
                                        </p:tgtEl>
                                        <p:attrNameLst>
                                          <p:attrName>style.visibility</p:attrName>
                                        </p:attrNameLst>
                                      </p:cBhvr>
                                      <p:to>
                                        <p:strVal val="visible"/>
                                      </p:to>
                                    </p:set>
                                    <p:anim calcmode="lin" valueType="num">
                                      <p:cBhvr additive="base">
                                        <p:cTn id="30" dur="500" fill="hold"/>
                                        <p:tgtEl>
                                          <p:spTgt spid="38133"/>
                                        </p:tgtEl>
                                        <p:attrNameLst>
                                          <p:attrName>ppt_x</p:attrName>
                                        </p:attrNameLst>
                                      </p:cBhvr>
                                      <p:tavLst>
                                        <p:tav tm="0">
                                          <p:val>
                                            <p:strVal val="#ppt_x"/>
                                          </p:val>
                                        </p:tav>
                                        <p:tav tm="100000">
                                          <p:val>
                                            <p:strVal val="#ppt_x"/>
                                          </p:val>
                                        </p:tav>
                                      </p:tavLst>
                                    </p:anim>
                                    <p:anim calcmode="lin" valueType="num">
                                      <p:cBhvr additive="base">
                                        <p:cTn id="31" dur="500" fill="hold"/>
                                        <p:tgtEl>
                                          <p:spTgt spid="3813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7892" grpId="0" autoUpdateAnimBg="0"/>
      <p:bldP spid="37947" grpId="0" animBg="1" autoUpdateAnimBg="0"/>
      <p:bldP spid="38124" grpId="0" autoUpdateAnimBg="0"/>
      <p:bldP spid="38133" grpId="0"/>
    </p:bldLst>
  </p:timing>
</p:sld>
</file>

<file path=ppt/slides/slide4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35F1E16D-BAFF-8F4F-917F-E073A163F308}"/>
              </a:ext>
            </a:extLst>
          </p:cNvPr>
          <p:cNvGrpSpPr/>
          <p:nvPr/>
        </p:nvGrpSpPr>
        <p:grpSpPr>
          <a:xfrm>
            <a:off x="36003" y="1745320"/>
            <a:ext cx="9071994" cy="5280777"/>
            <a:chOff x="36003" y="1745320"/>
            <a:chExt cx="9071994" cy="5280777"/>
          </a:xfrm>
        </p:grpSpPr>
        <p:pic>
          <p:nvPicPr>
            <p:cNvPr id="532482" name="Picture 2">
              <a:extLst>
                <a:ext uri="{FF2B5EF4-FFF2-40B4-BE49-F238E27FC236}">
                  <a16:creationId xmlns:a16="http://schemas.microsoft.com/office/drawing/2014/main" id="{B164BD6D-F53A-FC45-894C-DCEFC4E23E7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003" y="1745320"/>
              <a:ext cx="9071994" cy="5112680"/>
            </a:xfrm>
            <a:prstGeom prst="rect">
              <a:avLst/>
            </a:prstGeom>
            <a:noFill/>
            <a:extLst>
              <a:ext uri="{909E8E84-426E-40DD-AFC4-6F175D3DCCD1}">
                <a14:hiddenFill xmlns:a14="http://schemas.microsoft.com/office/drawing/2010/main">
                  <a:solidFill>
                    <a:srgbClr val="FFFFFF"/>
                  </a:solidFill>
                </a14:hiddenFill>
              </a:ext>
            </a:extLst>
          </p:spPr>
        </p:pic>
        <p:pic>
          <p:nvPicPr>
            <p:cNvPr id="7" name="Picture 2">
              <a:extLst>
                <a:ext uri="{FF2B5EF4-FFF2-40B4-BE49-F238E27FC236}">
                  <a16:creationId xmlns:a16="http://schemas.microsoft.com/office/drawing/2014/main" id="{E0CE8183-E2BD-1340-A18D-7B820AF46DD3}"/>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63857" t="49361"/>
            <a:stretch/>
          </p:blipFill>
          <p:spPr bwMode="auto">
            <a:xfrm>
              <a:off x="3275856" y="4437112"/>
              <a:ext cx="3278909" cy="2588985"/>
            </a:xfrm>
            <a:prstGeom prst="rect">
              <a:avLst/>
            </a:prstGeom>
            <a:noFill/>
            <a:extLst>
              <a:ext uri="{909E8E84-426E-40DD-AFC4-6F175D3DCCD1}">
                <a14:hiddenFill xmlns:a14="http://schemas.microsoft.com/office/drawing/2010/main">
                  <a:solidFill>
                    <a:srgbClr val="FFFFFF"/>
                  </a:solidFill>
                </a14:hiddenFill>
              </a:ext>
            </a:extLst>
          </p:spPr>
        </p:pic>
      </p:grpSp>
      <p:sp>
        <p:nvSpPr>
          <p:cNvPr id="900098" name="Rectangle 2"/>
          <p:cNvSpPr>
            <a:spLocks noGrp="1" noChangeArrowheads="1"/>
          </p:cNvSpPr>
          <p:nvPr>
            <p:ph type="ctrTitle"/>
          </p:nvPr>
        </p:nvSpPr>
        <p:spPr>
          <a:xfrm>
            <a:off x="-36003" y="980728"/>
            <a:ext cx="9144000" cy="2011064"/>
          </a:xfrm>
          <a:effectLst>
            <a:outerShdw blurRad="63500" dist="35921" dir="2700000" algn="ctr" rotWithShape="0">
              <a:schemeClr val="tx2">
                <a:alpha val="74998"/>
              </a:schemeClr>
            </a:outerShdw>
          </a:effectLst>
        </p:spPr>
        <p:txBody>
          <a:bodyPr anchor="t"/>
          <a:lstStyle/>
          <a:p>
            <a:pPr>
              <a:defRPr/>
            </a:pP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1. إظهار </a:t>
            </a:r>
            <a:r>
              <a:rPr lang="ar-JO" sz="4800" b="1">
                <a:solidFill>
                  <a:srgbClr val="FFFF00"/>
                </a:solidFill>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القداسة</a:t>
            </a: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 والرجاء</a:t>
            </a:r>
            <a:b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b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 (1: 1-2: 12).</a:t>
            </a:r>
            <a:endParaRPr lang="en-US" sz="4800" b="1" dirty="0">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3" name="Rectangle 2">
            <a:extLst>
              <a:ext uri="{FF2B5EF4-FFF2-40B4-BE49-F238E27FC236}">
                <a16:creationId xmlns:a16="http://schemas.microsoft.com/office/drawing/2014/main" id="{E88B64DE-1233-D144-B46B-2BCC02E34ABB}"/>
              </a:ext>
            </a:extLst>
          </p:cNvPr>
          <p:cNvSpPr txBox="1">
            <a:spLocks noChangeArrowheads="1"/>
          </p:cNvSpPr>
          <p:nvPr/>
        </p:nvSpPr>
        <p:spPr bwMode="auto">
          <a:xfrm>
            <a:off x="5710" y="54396"/>
            <a:ext cx="8568952" cy="689736"/>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3600" b="1" i="1"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كيف أجذب الآخرين إلى يسوع...</a:t>
            </a:r>
            <a:endParaRPr kumimoji="0" lang="en-US" sz="3600" b="1" i="1" u="none" strike="noStrike" kern="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6" name="Rectangle 2">
            <a:extLst>
              <a:ext uri="{FF2B5EF4-FFF2-40B4-BE49-F238E27FC236}">
                <a16:creationId xmlns:a16="http://schemas.microsoft.com/office/drawing/2014/main" id="{F7E46A28-AD6B-BD46-A75E-43C7EFE03169}"/>
              </a:ext>
            </a:extLst>
          </p:cNvPr>
          <p:cNvSpPr txBox="1">
            <a:spLocks noChangeArrowheads="1"/>
          </p:cNvSpPr>
          <p:nvPr/>
        </p:nvSpPr>
        <p:spPr bwMode="auto">
          <a:xfrm>
            <a:off x="323528" y="4221088"/>
            <a:ext cx="8568952" cy="2204658"/>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60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الرجاء</a:t>
            </a:r>
            <a:endParaRPr kumimoji="0" lang="en-US" sz="2800" b="1" i="0" u="none" strike="noStrike" kern="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في الظلمة</a:t>
            </a:r>
            <a:endParaRPr kumimoji="0" lang="en-US" sz="2800" b="1" i="0" u="none" strike="noStrike" kern="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8" name="Rectangle 2">
            <a:extLst>
              <a:ext uri="{FF2B5EF4-FFF2-40B4-BE49-F238E27FC236}">
                <a16:creationId xmlns:a16="http://schemas.microsoft.com/office/drawing/2014/main" id="{5803E375-3D14-0F46-AE8D-215936970B78}"/>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١ بطرس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85251903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35554" name="Picture 2">
            <a:extLst>
              <a:ext uri="{FF2B5EF4-FFF2-40B4-BE49-F238E27FC236}">
                <a16:creationId xmlns:a16="http://schemas.microsoft.com/office/drawing/2014/main" id="{D7369A46-2936-104F-8AE3-49D0D05E705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003" y="764704"/>
            <a:ext cx="9201207" cy="5517232"/>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36003" y="980728"/>
            <a:ext cx="9144000" cy="2011064"/>
          </a:xfrm>
          <a:effectLst>
            <a:outerShdw blurRad="63500" dist="35921" dir="2700000" algn="ctr" rotWithShape="0">
              <a:schemeClr val="tx2">
                <a:alpha val="74998"/>
              </a:schemeClr>
            </a:outerShdw>
          </a:effectLst>
        </p:spPr>
        <p:txBody>
          <a:bodyPr anchor="t"/>
          <a:lstStyle/>
          <a:p>
            <a:pPr>
              <a:defRPr/>
            </a:pP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2. أظهر </a:t>
            </a:r>
            <a:r>
              <a:rPr lang="ar-JO" sz="4800" b="1">
                <a:solidFill>
                  <a:srgbClr val="FFFF00"/>
                </a:solidFill>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الخضوع</a:t>
            </a: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 لكل من لله والناس</a:t>
            </a:r>
            <a:b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b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 (2: 13-3: 12).</a:t>
            </a:r>
            <a:b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br>
            <a:endParaRPr lang="en-US" sz="4800" b="1" dirty="0">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3" name="Rectangle 2">
            <a:extLst>
              <a:ext uri="{FF2B5EF4-FFF2-40B4-BE49-F238E27FC236}">
                <a16:creationId xmlns:a16="http://schemas.microsoft.com/office/drawing/2014/main" id="{E88B64DE-1233-D144-B46B-2BCC02E34ABB}"/>
              </a:ext>
            </a:extLst>
          </p:cNvPr>
          <p:cNvSpPr txBox="1">
            <a:spLocks noChangeArrowheads="1"/>
          </p:cNvSpPr>
          <p:nvPr/>
        </p:nvSpPr>
        <p:spPr bwMode="auto">
          <a:xfrm>
            <a:off x="534421" y="74968"/>
            <a:ext cx="8568952" cy="689736"/>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3600" b="1" i="1"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كيف أجذب الآخرين إلى يسوع...</a:t>
            </a:r>
            <a:endParaRPr kumimoji="0" lang="en-US" sz="3600" b="1" i="1" u="none" strike="noStrike" kern="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5" name="Rectangle 2">
            <a:extLst>
              <a:ext uri="{FF2B5EF4-FFF2-40B4-BE49-F238E27FC236}">
                <a16:creationId xmlns:a16="http://schemas.microsoft.com/office/drawing/2014/main" id="{BA5A77D1-EC90-D54A-BE8D-8FAC2EEBF86D}"/>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١ بطرس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56263028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36003" y="980728"/>
            <a:ext cx="9144000" cy="2011064"/>
          </a:xfrm>
          <a:effectLst>
            <a:outerShdw blurRad="63500" dist="35921" dir="2700000" algn="ctr" rotWithShape="0">
              <a:schemeClr val="tx2">
                <a:alpha val="74998"/>
              </a:schemeClr>
            </a:outerShdw>
          </a:effectLst>
        </p:spPr>
        <p:txBody>
          <a:bodyPr anchor="t"/>
          <a:lstStyle/>
          <a:p>
            <a:pPr>
              <a:defRPr/>
            </a:pP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3. أظهر حياة </a:t>
            </a:r>
            <a:r>
              <a:rPr lang="ar-JO" sz="4800" b="1">
                <a:solidFill>
                  <a:srgbClr val="FFFF00"/>
                </a:solidFill>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غير أنانية </a:t>
            </a: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مثل يسوع </a:t>
            </a:r>
            <a:b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b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(3: 13-5: 14).</a:t>
            </a:r>
            <a:b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br>
            <a:endParaRPr lang="en-US" sz="4800" b="1" dirty="0">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3" name="Rectangle 2">
            <a:extLst>
              <a:ext uri="{FF2B5EF4-FFF2-40B4-BE49-F238E27FC236}">
                <a16:creationId xmlns:a16="http://schemas.microsoft.com/office/drawing/2014/main" id="{E88B64DE-1233-D144-B46B-2BCC02E34ABB}"/>
              </a:ext>
            </a:extLst>
          </p:cNvPr>
          <p:cNvSpPr txBox="1">
            <a:spLocks noChangeArrowheads="1"/>
          </p:cNvSpPr>
          <p:nvPr/>
        </p:nvSpPr>
        <p:spPr bwMode="auto">
          <a:xfrm>
            <a:off x="310370" y="113657"/>
            <a:ext cx="8568952" cy="689736"/>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3600" b="1" i="1"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كيف أجذب الآخرين إلى يسوع...</a:t>
            </a:r>
            <a:endParaRPr kumimoji="0" lang="en-US" sz="3600" b="1" i="1" u="none" strike="noStrike" kern="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pic>
        <p:nvPicPr>
          <p:cNvPr id="534530" name="Picture 2">
            <a:extLst>
              <a:ext uri="{FF2B5EF4-FFF2-40B4-BE49-F238E27FC236}">
                <a16:creationId xmlns:a16="http://schemas.microsoft.com/office/drawing/2014/main" id="{CD3E93D2-00C9-2C49-B366-C8232DEE9984}"/>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b="16387"/>
          <a:stretch/>
        </p:blipFill>
        <p:spPr bwMode="auto">
          <a:xfrm>
            <a:off x="-1" y="2564904"/>
            <a:ext cx="9189695" cy="3528392"/>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2">
            <a:extLst>
              <a:ext uri="{FF2B5EF4-FFF2-40B4-BE49-F238E27FC236}">
                <a16:creationId xmlns:a16="http://schemas.microsoft.com/office/drawing/2014/main" id="{C51E7A72-F51C-E343-B6EE-B8B3D6174263}"/>
              </a:ext>
            </a:extLst>
          </p:cNvPr>
          <p:cNvSpPr txBox="1">
            <a:spLocks noChangeArrowheads="1"/>
          </p:cNvSpPr>
          <p:nvPr/>
        </p:nvSpPr>
        <p:spPr bwMode="auto">
          <a:xfrm>
            <a:off x="1279200" y="6093296"/>
            <a:ext cx="7512021" cy="73648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JO"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١ بطرس</a:t>
            </a:r>
            <a:endParaRPr lang="en-US"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
        <p:nvSpPr>
          <p:cNvPr id="6" name="Rectangle 2">
            <a:extLst>
              <a:ext uri="{FF2B5EF4-FFF2-40B4-BE49-F238E27FC236}">
                <a16:creationId xmlns:a16="http://schemas.microsoft.com/office/drawing/2014/main" id="{FFE4D272-DC7A-ED40-9073-ABA544B146E8}"/>
              </a:ext>
            </a:extLst>
          </p:cNvPr>
          <p:cNvSpPr txBox="1">
            <a:spLocks noChangeArrowheads="1"/>
          </p:cNvSpPr>
          <p:nvPr/>
        </p:nvSpPr>
        <p:spPr bwMode="auto">
          <a:xfrm>
            <a:off x="-18001" y="5445224"/>
            <a:ext cx="9180002" cy="467531"/>
          </a:xfrm>
          <a:prstGeom prst="rect">
            <a:avLst/>
          </a:prstGeom>
          <a:solidFill>
            <a:srgbClr val="90000B"/>
          </a:solid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b="0"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أَحِب </a:t>
            </a:r>
            <a:r>
              <a:rPr kumimoji="0" lang="ar-JO" sz="36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الله</a:t>
            </a:r>
            <a:r>
              <a:rPr kumimoji="0" lang="ar-JO" sz="3600" b="0"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 أَحِب الناس.</a:t>
            </a:r>
            <a:endParaRPr kumimoji="0" lang="en-US" sz="3600" b="1" i="0" u="none" strike="noStrike" kern="120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139977598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1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5589240"/>
            <a:ext cx="9144000" cy="769349"/>
          </a:xfrm>
          <a:effectLst>
            <a:outerShdw blurRad="63500" dist="35921" dir="2700000" algn="ctr" rotWithShape="0">
              <a:schemeClr val="tx2">
                <a:alpha val="74998"/>
              </a:schemeClr>
            </a:outerShdw>
          </a:effectLst>
        </p:spPr>
        <p:txBody>
          <a:bodyPr/>
          <a:lstStyle/>
          <a:p>
            <a:pPr>
              <a:defRPr/>
            </a:pPr>
            <a:r>
              <a:rPr lang="ar-SA" sz="5400" b="1" dirty="0">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الفكرة الرئيسية لبطرس الأولى</a:t>
            </a:r>
            <a:endParaRPr lang="en-US" sz="5400" b="1" dirty="0">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3" name="Rectangle 2"/>
          <p:cNvSpPr txBox="1">
            <a:spLocks noChangeArrowheads="1"/>
          </p:cNvSpPr>
          <p:nvPr/>
        </p:nvSpPr>
        <p:spPr bwMode="auto">
          <a:xfrm>
            <a:off x="215556" y="2192364"/>
            <a:ext cx="8388424" cy="2048790"/>
          </a:xfrm>
          <a:prstGeom prst="rect">
            <a:avLst/>
          </a:prstGeom>
          <a:gradFill flip="none" rotWithShape="1">
            <a:gsLst>
              <a:gs pos="0">
                <a:schemeClr val="accent1">
                  <a:shade val="30000"/>
                  <a:satMod val="115000"/>
                </a:schemeClr>
              </a:gs>
              <a:gs pos="50000">
                <a:schemeClr val="tx1"/>
              </a:gs>
              <a:gs pos="100000">
                <a:schemeClr val="accent2"/>
              </a:gs>
            </a:gsLst>
            <a:path path="circle">
              <a:fillToRect l="50000" t="50000" r="50000" b="50000"/>
            </a:path>
            <a:tileRect/>
          </a:grad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5400" b="1" i="0" u="none" strike="noStrike" kern="120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أظهِر تواضعًا مقدسًا يُكرم الآخرين.</a:t>
            </a:r>
            <a:endParaRPr kumimoji="0" lang="en-US" sz="5400" b="1" i="0" u="none" strike="noStrike" kern="120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4" name="Rectangle 2">
            <a:extLst>
              <a:ext uri="{FF2B5EF4-FFF2-40B4-BE49-F238E27FC236}">
                <a16:creationId xmlns:a16="http://schemas.microsoft.com/office/drawing/2014/main" id="{DC8568BF-9A40-3A42-82E7-595242C9141F}"/>
              </a:ext>
            </a:extLst>
          </p:cNvPr>
          <p:cNvSpPr txBox="1">
            <a:spLocks noChangeArrowheads="1"/>
          </p:cNvSpPr>
          <p:nvPr/>
        </p:nvSpPr>
        <p:spPr bwMode="auto">
          <a:xfrm>
            <a:off x="377788" y="154543"/>
            <a:ext cx="8568952" cy="689736"/>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1" eaLnBrk="0" fontAlgn="base" latinLnBrk="0" hangingPunct="0">
              <a:lnSpc>
                <a:spcPct val="100000"/>
              </a:lnSpc>
              <a:spcBef>
                <a:spcPct val="0"/>
              </a:spcBef>
              <a:spcAft>
                <a:spcPct val="0"/>
              </a:spcAft>
              <a:buClrTx/>
              <a:buSzTx/>
              <a:buFontTx/>
              <a:buNone/>
              <a:tabLst/>
              <a:defRPr/>
            </a:pPr>
            <a:r>
              <a:rPr kumimoji="0" lang="ar-JO" sz="3600" b="1" i="1"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كيف أجذب الآخرين إلى يسوع...</a:t>
            </a:r>
            <a:endParaRPr kumimoji="0" lang="en-US" sz="3600" b="1" i="1" u="none" strike="noStrike" kern="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304390702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2" presetClass="entr" presetSubtype="4" fill="hold" grpId="0" nodeType="clickEffect">
                                  <p:stCondLst>
                                    <p:cond delay="0"/>
                                  </p:stCondLst>
                                  <p:childTnLst>
                                    <p:set>
                                      <p:cBhvr>
                                        <p:cTn id="6" dur="1" fill="hold">
                                          <p:stCondLst>
                                            <p:cond delay="0"/>
                                          </p:stCondLst>
                                        </p:cTn>
                                        <p:tgtEl>
                                          <p:spTgt spid="900098"/>
                                        </p:tgtEl>
                                        <p:attrNameLst>
                                          <p:attrName>style.visibility</p:attrName>
                                        </p:attrNameLst>
                                      </p:cBhvr>
                                      <p:to>
                                        <p:strVal val="visible"/>
                                      </p:to>
                                    </p:set>
                                    <p:anim calcmode="lin" valueType="num">
                                      <p:cBhvr additive="base">
                                        <p:cTn id="7" dur="500"/>
                                        <p:tgtEl>
                                          <p:spTgt spid="900098"/>
                                        </p:tgtEl>
                                        <p:attrNameLst>
                                          <p:attrName>ppt_y</p:attrName>
                                        </p:attrNameLst>
                                      </p:cBhvr>
                                      <p:tavLst>
                                        <p:tav tm="0">
                                          <p:val>
                                            <p:strVal val="#ppt_y+#ppt_h*1.125000"/>
                                          </p:val>
                                        </p:tav>
                                        <p:tav tm="100000">
                                          <p:val>
                                            <p:strVal val="#ppt_y"/>
                                          </p:val>
                                        </p:tav>
                                      </p:tavLst>
                                    </p:anim>
                                    <p:animEffect transition="in" filter="wipe(up)">
                                      <p:cBhvr>
                                        <p:cTn id="8" dur="500"/>
                                        <p:tgtEl>
                                          <p:spTgt spid="90009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00098" grpId="0"/>
    </p:bldLst>
  </p:timing>
</p:sld>
</file>

<file path=ppt/slides/slide42.xml><?xml version="1.0" encoding="utf-8"?>
<p:sld xmlns:a="http://schemas.openxmlformats.org/drawingml/2006/main" xmlns:r="http://schemas.openxmlformats.org/officeDocument/2006/relationships" xmlns:p="http://schemas.openxmlformats.org/presentationml/2006/main" showMasterSp="0">
  <p:cSld>
    <p:bg>
      <p:bgPr>
        <a:solidFill>
          <a:srgbClr val="000000"/>
        </a:solidFill>
        <a:effectLst/>
      </p:bgPr>
    </p:bg>
    <p:spTree>
      <p:nvGrpSpPr>
        <p:cNvPr id="1" name=""/>
        <p:cNvGrpSpPr/>
        <p:nvPr/>
      </p:nvGrpSpPr>
      <p:grpSpPr>
        <a:xfrm>
          <a:off x="0" y="0"/>
          <a:ext cx="0" cy="0"/>
          <a:chOff x="0" y="0"/>
          <a:chExt cx="0" cy="0"/>
        </a:xfrm>
      </p:grpSpPr>
      <p:sp>
        <p:nvSpPr>
          <p:cNvPr id="263170" name="Rectangle 4"/>
          <p:cNvSpPr>
            <a:spLocks noGrp="1" noChangeArrowheads="1"/>
          </p:cNvSpPr>
          <p:nvPr>
            <p:ph type="title"/>
          </p:nvPr>
        </p:nvSpPr>
        <p:spPr/>
        <p:txBody>
          <a:bodyPr/>
          <a:lstStyle/>
          <a:p>
            <a:pPr eaLnBrk="1" hangingPunct="1"/>
            <a:r>
              <a:rPr lang="ar-SA" dirty="0">
                <a:solidFill>
                  <a:srgbClr val="000000"/>
                </a:solidFill>
                <a:latin typeface="Times New Roman" charset="0"/>
              </a:rPr>
              <a:t>لوقا</a:t>
            </a:r>
            <a:r>
              <a:rPr lang="en-US" dirty="0">
                <a:solidFill>
                  <a:srgbClr val="000000"/>
                </a:solidFill>
                <a:latin typeface="Times New Roman" charset="0"/>
              </a:rPr>
              <a:t> Title Slide</a:t>
            </a:r>
            <a:endParaRPr lang="en-US" dirty="0">
              <a:latin typeface="Times New Roman" charset="0"/>
            </a:endParaRPr>
          </a:p>
        </p:txBody>
      </p:sp>
      <p:sp>
        <p:nvSpPr>
          <p:cNvPr id="263172" name="Picture 1"/>
          <p:cNvSpPr>
            <a:spLocks noChangeAspect="1"/>
          </p:cNvSpPr>
          <p:nvPr/>
        </p:nvSpPr>
        <p:spPr bwMode="auto">
          <a:xfrm>
            <a:off x="3924301" y="115888"/>
            <a:ext cx="5080000" cy="35687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91427" tIns="45714" rIns="91427" bIns="45714"/>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CC"/>
              </a:solidFill>
              <a:effectLst/>
              <a:uLnTx/>
              <a:uFillTx/>
              <a:latin typeface="Arial" panose="020B0604020202020204" pitchFamily="34" charset="0"/>
              <a:ea typeface="ＭＳ Ｐゴシック" charset="0"/>
              <a:cs typeface="+mn-cs"/>
            </a:endParaRPr>
          </a:p>
        </p:txBody>
      </p:sp>
      <p:sp>
        <p:nvSpPr>
          <p:cNvPr id="263173" name="Picture 2"/>
          <p:cNvSpPr>
            <a:spLocks noChangeAspect="1"/>
          </p:cNvSpPr>
          <p:nvPr/>
        </p:nvSpPr>
        <p:spPr bwMode="auto">
          <a:xfrm>
            <a:off x="4362450" y="3519489"/>
            <a:ext cx="3810000" cy="25019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91427" tIns="45714" rIns="91427" bIns="45714"/>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CC"/>
              </a:solidFill>
              <a:effectLst/>
              <a:uLnTx/>
              <a:uFillTx/>
              <a:latin typeface="Arial" panose="020B0604020202020204" pitchFamily="34" charset="0"/>
              <a:ea typeface="ＭＳ Ｐゴシック" charset="0"/>
              <a:cs typeface="+mn-cs"/>
            </a:endParaRPr>
          </a:p>
        </p:txBody>
      </p:sp>
      <p:sp>
        <p:nvSpPr>
          <p:cNvPr id="263174" name="Picture 3"/>
          <p:cNvSpPr>
            <a:spLocks noChangeAspect="1"/>
          </p:cNvSpPr>
          <p:nvPr/>
        </p:nvSpPr>
        <p:spPr bwMode="auto">
          <a:xfrm>
            <a:off x="179389" y="188914"/>
            <a:ext cx="5080000" cy="33147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91427" tIns="45714" rIns="91427" bIns="45714"/>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CC"/>
              </a:solidFill>
              <a:effectLst/>
              <a:uLnTx/>
              <a:uFillTx/>
              <a:latin typeface="Arial" panose="020B0604020202020204" pitchFamily="34" charset="0"/>
              <a:ea typeface="ＭＳ Ｐゴシック" charset="0"/>
              <a:cs typeface="+mn-cs"/>
            </a:endParaRPr>
          </a:p>
        </p:txBody>
      </p:sp>
      <p:pic>
        <p:nvPicPr>
          <p:cNvPr id="263176" name="Picture 1"/>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3924301" y="115888"/>
            <a:ext cx="5080000" cy="35687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63177" name="Picture 2"/>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4362450" y="3519489"/>
            <a:ext cx="3810000" cy="25019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63178" name="Picture 3"/>
          <p:cNvPicPr>
            <a:picLocks noChangeAspect="1"/>
          </p:cNvPicPr>
          <p:nvPr/>
        </p:nvPicPr>
        <p:blipFill>
          <a:blip r:embed="rId5">
            <a:extLst>
              <a:ext uri="{28A0092B-C50C-407E-A947-70E740481C1C}">
                <a14:useLocalDpi xmlns:a14="http://schemas.microsoft.com/office/drawing/2010/main"/>
              </a:ext>
            </a:extLst>
          </a:blip>
          <a:srcRect/>
          <a:stretch>
            <a:fillRect/>
          </a:stretch>
        </p:blipFill>
        <p:spPr bwMode="auto">
          <a:xfrm>
            <a:off x="179389" y="260350"/>
            <a:ext cx="5080000" cy="33147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63175" name="WordArt 3"/>
          <p:cNvSpPr>
            <a:spLocks noChangeArrowheads="1" noChangeShapeType="1" noTextEdit="1"/>
          </p:cNvSpPr>
          <p:nvPr/>
        </p:nvSpPr>
        <p:spPr bwMode="auto">
          <a:xfrm>
            <a:off x="395288" y="3645025"/>
            <a:ext cx="3810000" cy="2743200"/>
          </a:xfrm>
          <a:prstGeom prst="rect">
            <a:avLst/>
          </a:prstGeom>
        </p:spPr>
        <p:txBody>
          <a:bodyPr wrap="none" lIns="91427" tIns="45714" rIns="91427" bIns="45714" fromWordArt="1">
            <a:prstTxWarp prst="textDoubleWave1">
              <a:avLst>
                <a:gd name="adj1" fmla="val 6500"/>
                <a:gd name="adj2" fmla="val 0"/>
              </a:avLst>
            </a:prstTxWarp>
          </a:body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3600" b="0" i="0" u="none" strike="noStrike" kern="10" cap="none" spc="0" normalizeH="0" baseline="0" noProof="0">
                <a:ln w="12700" cap="sq">
                  <a:solidFill>
                    <a:srgbClr val="000099"/>
                  </a:solidFill>
                  <a:round/>
                  <a:headEnd type="none" w="sm" len="sm"/>
                  <a:tailEnd type="none" w="sm" len="sm"/>
                </a:ln>
                <a:solidFill>
                  <a:srgbClr val="33CCFF"/>
                </a:solidFill>
                <a:effectLst>
                  <a:outerShdw blurRad="63500" dist="125724" dir="18900000" algn="ctr" rotWithShape="0">
                    <a:srgbClr val="000099">
                      <a:alpha val="74997"/>
                    </a:srgbClr>
                  </a:outerShdw>
                </a:effectLst>
                <a:uLnTx/>
                <a:uFillTx/>
                <a:latin typeface="Impact"/>
                <a:ea typeface="Impact"/>
                <a:cs typeface="Impact"/>
              </a:rPr>
              <a:t>لوقا</a:t>
            </a:r>
            <a:endParaRPr kumimoji="0" lang="en-US" sz="3600" b="0" i="0" u="none" strike="noStrike" kern="10" cap="none" spc="0" normalizeH="0" baseline="0" noProof="0">
              <a:ln w="12700" cap="sq">
                <a:solidFill>
                  <a:srgbClr val="000099"/>
                </a:solidFill>
                <a:round/>
                <a:headEnd type="none" w="sm" len="sm"/>
                <a:tailEnd type="none" w="sm" len="sm"/>
              </a:ln>
              <a:solidFill>
                <a:srgbClr val="33CCFF"/>
              </a:solidFill>
              <a:effectLst>
                <a:outerShdw blurRad="63500" dist="125724" dir="18900000" algn="ctr" rotWithShape="0">
                  <a:srgbClr val="000099">
                    <a:alpha val="74997"/>
                  </a:srgbClr>
                </a:outerShdw>
              </a:effectLst>
              <a:uLnTx/>
              <a:uFillTx/>
              <a:latin typeface="Impact"/>
              <a:ea typeface="Impact"/>
              <a:cs typeface="Impact"/>
            </a:endParaRPr>
          </a:p>
        </p:txBody>
      </p:sp>
      <p:sp>
        <p:nvSpPr>
          <p:cNvPr id="11" name="Rectangle 10">
            <a:extLst>
              <a:ext uri="{FF2B5EF4-FFF2-40B4-BE49-F238E27FC236}">
                <a16:creationId xmlns:a16="http://schemas.microsoft.com/office/drawing/2014/main" id="{50BAB21C-F950-B942-9FAF-0C499E4C3C65}"/>
              </a:ext>
            </a:extLst>
          </p:cNvPr>
          <p:cNvSpPr>
            <a:spLocks noChangeArrowheads="1"/>
          </p:cNvSpPr>
          <p:nvPr/>
        </p:nvSpPr>
        <p:spPr bwMode="auto">
          <a:xfrm>
            <a:off x="-36512" y="6381328"/>
            <a:ext cx="9180512" cy="476672"/>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457200" rtl="0" eaLnBrk="1" fontAlgn="auto" latinLnBrk="0" hangingPunct="1">
              <a:lnSpc>
                <a:spcPct val="100000"/>
              </a:lnSpc>
              <a:spcBef>
                <a:spcPct val="20000"/>
              </a:spcBef>
              <a:spcAft>
                <a:spcPts val="0"/>
              </a:spcAft>
              <a:buClr>
                <a:srgbClr val="FFCC00"/>
              </a:buClr>
              <a:buSzPct val="70000"/>
              <a:buFont typeface="Wingdings" charset="0"/>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د. ريك جريفيث</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مؤسسة الدراسات اللاهوتية الأردنية</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BibleStudyDownloads.org</a:t>
            </a:r>
          </a:p>
        </p:txBody>
      </p:sp>
    </p:spTree>
    <p:extLst>
      <p:ext uri="{BB962C8B-B14F-4D97-AF65-F5344CB8AC3E}">
        <p14:creationId xmlns:p14="http://schemas.microsoft.com/office/powerpoint/2010/main" val="340441126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63175"/>
                                        </p:tgtEl>
                                        <p:attrNameLst>
                                          <p:attrName>style.visibility</p:attrName>
                                        </p:attrNameLst>
                                      </p:cBhvr>
                                      <p:to>
                                        <p:strVal val="visible"/>
                                      </p:to>
                                    </p:set>
                                    <p:animEffect transition="in" filter="checkerboard(across)">
                                      <p:cBhvr>
                                        <p:cTn id="7" dur="500"/>
                                        <p:tgtEl>
                                          <p:spTgt spid="26317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3175" grpId="0"/>
    </p:bldLst>
  </p:timing>
</p:sld>
</file>

<file path=ppt/slides/slide42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Dark Blue Worship Backgrounds.jp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1120" y="0"/>
            <a:ext cx="9144000" cy="6858000"/>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900098" name="Rectangle 2"/>
          <p:cNvSpPr>
            <a:spLocks noGrp="1" noChangeArrowheads="1"/>
          </p:cNvSpPr>
          <p:nvPr>
            <p:ph type="ctrTitle"/>
          </p:nvPr>
        </p:nvSpPr>
        <p:spPr>
          <a:xfrm>
            <a:off x="0" y="-27384"/>
            <a:ext cx="9144000" cy="1507008"/>
          </a:xfrm>
          <a:solidFill>
            <a:schemeClr val="tx1"/>
          </a:solidFill>
          <a:effectLst>
            <a:outerShdw blurRad="63500" dist="35921" dir="2700000" algn="ctr" rotWithShape="0">
              <a:schemeClr val="tx2">
                <a:alpha val="74998"/>
              </a:schemeClr>
            </a:outerShdw>
          </a:effectLst>
        </p:spPr>
        <p:txBody>
          <a:bodyPr anchor="t"/>
          <a:lstStyle/>
          <a:p>
            <a:pPr>
              <a:defRPr/>
            </a:pPr>
            <a:r>
              <a:rPr lang="ar-JO"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أي من هذه الصفات الثلاثة يشكل التحدي الأكبر لك؟</a:t>
            </a:r>
          </a:p>
        </p:txBody>
      </p:sp>
      <p:sp>
        <p:nvSpPr>
          <p:cNvPr id="5" name="Rectangle 2">
            <a:extLst>
              <a:ext uri="{FF2B5EF4-FFF2-40B4-BE49-F238E27FC236}">
                <a16:creationId xmlns:a16="http://schemas.microsoft.com/office/drawing/2014/main" id="{F004E373-37F6-C04C-9A50-2EDEB1A89ED9}"/>
              </a:ext>
            </a:extLst>
          </p:cNvPr>
          <p:cNvSpPr txBox="1">
            <a:spLocks noChangeArrowheads="1"/>
          </p:cNvSpPr>
          <p:nvPr/>
        </p:nvSpPr>
        <p:spPr bwMode="auto">
          <a:xfrm>
            <a:off x="-1120" y="5277690"/>
            <a:ext cx="9144000" cy="1512168"/>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a:defRPr sz="4000" b="1">
                <a:solidFill>
                  <a:schemeClr val="bg1"/>
                </a:solidFill>
                <a:effectLst>
                  <a:glow rad="127000">
                    <a:schemeClr val="tx1"/>
                  </a:glow>
                </a:effectLst>
                <a:latin typeface="Arial" charset="0"/>
              </a:defRPr>
            </a:lvl1pPr>
            <a:lvl2pPr algn="ctr">
              <a:defRPr sz="4400">
                <a:solidFill>
                  <a:schemeClr val="bg1"/>
                </a:solidFill>
                <a:latin typeface="Arial" charset="0"/>
                <a:ea typeface="ＭＳ Ｐゴシック" pitchFamily="-108" charset="-128"/>
                <a:cs typeface="ＭＳ Ｐゴシック" pitchFamily="-108" charset="-128"/>
              </a:defRPr>
            </a:lvl2pPr>
            <a:lvl3pPr algn="ctr">
              <a:defRPr sz="4400">
                <a:solidFill>
                  <a:schemeClr val="bg1"/>
                </a:solidFill>
                <a:latin typeface="Arial" charset="0"/>
                <a:ea typeface="ＭＳ Ｐゴシック" pitchFamily="-108" charset="-128"/>
                <a:cs typeface="ＭＳ Ｐゴシック" pitchFamily="-108" charset="-128"/>
              </a:defRPr>
            </a:lvl3pPr>
            <a:lvl4pPr algn="ctr">
              <a:defRPr sz="4400">
                <a:solidFill>
                  <a:schemeClr val="bg1"/>
                </a:solidFill>
                <a:latin typeface="Arial" charset="0"/>
                <a:ea typeface="ＭＳ Ｐゴシック" pitchFamily="-108" charset="-128"/>
                <a:cs typeface="ＭＳ Ｐゴシック" pitchFamily="-108" charset="-128"/>
              </a:defRPr>
            </a:lvl4pPr>
            <a:lvl5pPr algn="ctr">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3473450" marR="0" lvl="0" indent="-3465513" algn="r" defTabSz="914400" rtl="1" eaLnBrk="0" fontAlgn="base" latinLnBrk="0" hangingPunct="0">
              <a:lnSpc>
                <a:spcPct val="100000"/>
              </a:lnSpc>
              <a:spcBef>
                <a:spcPct val="0"/>
              </a:spcBef>
              <a:spcAft>
                <a:spcPct val="0"/>
              </a:spcAft>
              <a:buClrTx/>
              <a:buSzTx/>
              <a:buFontTx/>
              <a:buNone/>
              <a:tabLst/>
              <a:defRPr/>
            </a:pPr>
            <a:r>
              <a:rPr kumimoji="0" lang="ar-SA" sz="4000" b="1" i="0" u="none" strike="noStrike" kern="1200" cap="none" spc="0" normalizeH="0" baseline="0" noProof="0" dirty="0">
                <a:ln>
                  <a:noFill/>
                </a:ln>
                <a:solidFill>
                  <a:srgbClr val="FFFF00"/>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انكار الذات</a:t>
            </a:r>
            <a:r>
              <a:rPr kumimoji="0" lang="en-US" sz="4000" b="1" i="0" u="none" strike="noStrike" kern="120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	</a:t>
            </a:r>
            <a:r>
              <a:rPr kumimoji="0" lang="ar-JO" sz="4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أي معركة عليك أن تخسرها؟</a:t>
            </a:r>
          </a:p>
          <a:p>
            <a:pPr marL="3473450" marR="0" lvl="0" indent="-3465513" algn="r" defTabSz="914400" rtl="1" eaLnBrk="0" fontAlgn="base" latinLnBrk="0" hangingPunct="0">
              <a:lnSpc>
                <a:spcPct val="100000"/>
              </a:lnSpc>
              <a:spcBef>
                <a:spcPct val="0"/>
              </a:spcBef>
              <a:spcAft>
                <a:spcPct val="0"/>
              </a:spcAft>
              <a:buClrTx/>
              <a:buSzTx/>
              <a:buFontTx/>
              <a:buNone/>
              <a:tabLst/>
              <a:defRPr/>
            </a:pPr>
            <a:endParaRPr kumimoji="0" lang="en-US" sz="4000" b="1" i="0" u="none" strike="noStrike" kern="120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6" name="Rectangle 2">
            <a:extLst>
              <a:ext uri="{FF2B5EF4-FFF2-40B4-BE49-F238E27FC236}">
                <a16:creationId xmlns:a16="http://schemas.microsoft.com/office/drawing/2014/main" id="{381C3112-7A5C-2441-BF20-C660B29633B8}"/>
              </a:ext>
            </a:extLst>
          </p:cNvPr>
          <p:cNvSpPr txBox="1">
            <a:spLocks noChangeArrowheads="1"/>
          </p:cNvSpPr>
          <p:nvPr/>
        </p:nvSpPr>
        <p:spPr bwMode="auto">
          <a:xfrm>
            <a:off x="-1120" y="1735086"/>
            <a:ext cx="9144000" cy="1371809"/>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lvl1pPr algn="ctr">
              <a:defRPr sz="4000" b="1">
                <a:solidFill>
                  <a:schemeClr val="bg1"/>
                </a:solidFill>
                <a:effectLst>
                  <a:glow rad="127000">
                    <a:schemeClr val="tx1"/>
                  </a:glow>
                </a:effectLst>
                <a:latin typeface="Arial" charset="0"/>
              </a:defRPr>
            </a:lvl1pPr>
            <a:lvl2pPr algn="ctr">
              <a:defRPr sz="4400">
                <a:solidFill>
                  <a:schemeClr val="bg1"/>
                </a:solidFill>
                <a:latin typeface="Arial" charset="0"/>
                <a:ea typeface="ＭＳ Ｐゴシック" pitchFamily="-108" charset="-128"/>
                <a:cs typeface="ＭＳ Ｐゴシック" pitchFamily="-108" charset="-128"/>
              </a:defRPr>
            </a:lvl2pPr>
            <a:lvl3pPr algn="ctr">
              <a:defRPr sz="4400">
                <a:solidFill>
                  <a:schemeClr val="bg1"/>
                </a:solidFill>
                <a:latin typeface="Arial" charset="0"/>
                <a:ea typeface="ＭＳ Ｐゴシック" pitchFamily="-108" charset="-128"/>
                <a:cs typeface="ＭＳ Ｐゴシック" pitchFamily="-108" charset="-128"/>
              </a:defRPr>
            </a:lvl3pPr>
            <a:lvl4pPr algn="ctr">
              <a:defRPr sz="4400">
                <a:solidFill>
                  <a:schemeClr val="bg1"/>
                </a:solidFill>
                <a:latin typeface="Arial" charset="0"/>
                <a:ea typeface="ＭＳ Ｐゴシック" pitchFamily="-108" charset="-128"/>
                <a:cs typeface="ＭＳ Ｐゴシック" pitchFamily="-108" charset="-128"/>
              </a:defRPr>
            </a:lvl4pPr>
            <a:lvl5pPr algn="ctr">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3473450" marR="0" lvl="3" indent="-3465513" algn="r" defTabSz="914400" rtl="1" eaLnBrk="0" fontAlgn="base" latinLnBrk="0" hangingPunct="0">
              <a:lnSpc>
                <a:spcPct val="100000"/>
              </a:lnSpc>
              <a:spcBef>
                <a:spcPct val="0"/>
              </a:spcBef>
              <a:spcAft>
                <a:spcPct val="0"/>
              </a:spcAft>
              <a:buClrTx/>
              <a:buSzTx/>
              <a:buFontTx/>
              <a:buNone/>
              <a:tabLst/>
              <a:defRPr/>
            </a:pPr>
            <a:r>
              <a:rPr kumimoji="0" lang="ar-SA" sz="4000" b="1" i="0" u="none" strike="noStrike" kern="1200" cap="none" spc="0" normalizeH="0" baseline="0" noProof="0" dirty="0">
                <a:ln>
                  <a:noFill/>
                </a:ln>
                <a:solidFill>
                  <a:srgbClr val="FFFF00"/>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القداسة</a:t>
            </a:r>
            <a:r>
              <a:rPr kumimoji="0" lang="en-US" sz="4000" b="1" i="0" u="none" strike="noStrike" kern="120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	</a:t>
            </a:r>
            <a:r>
              <a:rPr kumimoji="0" lang="ar-JO" sz="4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هل كانت مقاييسك أقل من المستوى؟</a:t>
            </a:r>
          </a:p>
          <a:p>
            <a:pPr marL="3473450" marR="0" lvl="3" indent="-3465513" algn="l" defTabSz="914400" rtl="0" eaLnBrk="0" fontAlgn="base" latinLnBrk="0" hangingPunct="0">
              <a:lnSpc>
                <a:spcPct val="100000"/>
              </a:lnSpc>
              <a:spcBef>
                <a:spcPct val="0"/>
              </a:spcBef>
              <a:spcAft>
                <a:spcPct val="0"/>
              </a:spcAft>
              <a:buClrTx/>
              <a:buSzTx/>
              <a:buFontTx/>
              <a:buNone/>
              <a:tabLst/>
              <a:defRPr/>
            </a:pPr>
            <a:endParaRPr kumimoji="0" lang="en-US" sz="4400" b="0"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7" name="Rectangle 2">
            <a:extLst>
              <a:ext uri="{FF2B5EF4-FFF2-40B4-BE49-F238E27FC236}">
                <a16:creationId xmlns:a16="http://schemas.microsoft.com/office/drawing/2014/main" id="{2425D8D8-B224-AF49-8745-1563A903F458}"/>
              </a:ext>
            </a:extLst>
          </p:cNvPr>
          <p:cNvSpPr txBox="1">
            <a:spLocks noChangeArrowheads="1"/>
          </p:cNvSpPr>
          <p:nvPr/>
        </p:nvSpPr>
        <p:spPr bwMode="auto">
          <a:xfrm>
            <a:off x="-1120" y="3175038"/>
            <a:ext cx="9144000" cy="2007391"/>
          </a:xfrm>
          <a:prstGeom prst="rect">
            <a:avLst/>
          </a:prstGeom>
          <a:solidFill>
            <a:schemeClr val="tx1"/>
          </a:solidFill>
          <a:ln>
            <a:noFill/>
          </a:ln>
          <a:effectLst>
            <a:outerShdw blurRad="63500" dist="35921" dir="2700000" algn="ctr" rotWithShape="0">
              <a:schemeClr val="tx2">
                <a:alpha val="74998"/>
              </a:schemeClr>
            </a:outerShdw>
          </a:effectLst>
        </p:spPr>
        <p:txBody>
          <a:bodyPr vert="horz" wrap="square" lIns="91440" tIns="45720" rIns="91440" bIns="45720" numCol="1" anchor="ctr" anchorCtr="0" compatLnSpc="1">
            <a:prstTxWarp prst="textNoShape">
              <a:avLst/>
            </a:prstTxWarp>
          </a:bodyPr>
          <a:lstStyle>
            <a:lvl1pPr algn="ctr">
              <a:defRPr sz="4000" b="1">
                <a:solidFill>
                  <a:schemeClr val="bg1"/>
                </a:solidFill>
                <a:effectLst>
                  <a:glow rad="127000">
                    <a:schemeClr val="tx1"/>
                  </a:glow>
                </a:effectLst>
                <a:latin typeface="Arial" charset="0"/>
              </a:defRPr>
            </a:lvl1pPr>
            <a:lvl2pPr algn="ctr">
              <a:defRPr sz="4400">
                <a:solidFill>
                  <a:schemeClr val="bg1"/>
                </a:solidFill>
                <a:latin typeface="Arial" charset="0"/>
                <a:ea typeface="ＭＳ Ｐゴシック" pitchFamily="-108" charset="-128"/>
                <a:cs typeface="ＭＳ Ｐゴシック" pitchFamily="-108" charset="-128"/>
              </a:defRPr>
            </a:lvl2pPr>
            <a:lvl3pPr algn="ctr">
              <a:defRPr sz="4400">
                <a:solidFill>
                  <a:schemeClr val="bg1"/>
                </a:solidFill>
                <a:latin typeface="Arial" charset="0"/>
                <a:ea typeface="ＭＳ Ｐゴシック" pitchFamily="-108" charset="-128"/>
                <a:cs typeface="ＭＳ Ｐゴシック" pitchFamily="-108" charset="-128"/>
              </a:defRPr>
            </a:lvl3pPr>
            <a:lvl4pPr algn="ctr">
              <a:defRPr sz="4400">
                <a:solidFill>
                  <a:schemeClr val="bg1"/>
                </a:solidFill>
                <a:latin typeface="Arial" charset="0"/>
                <a:ea typeface="ＭＳ Ｐゴシック" pitchFamily="-108" charset="-128"/>
                <a:cs typeface="ＭＳ Ｐゴシック" pitchFamily="-108" charset="-128"/>
              </a:defRPr>
            </a:lvl4pPr>
            <a:lvl5pPr algn="ctr">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3473450" marR="0" lvl="3" indent="-3465513" algn="r" defTabSz="914400" rtl="1" eaLnBrk="0" fontAlgn="base" latinLnBrk="0" hangingPunct="0">
              <a:lnSpc>
                <a:spcPct val="100000"/>
              </a:lnSpc>
              <a:spcBef>
                <a:spcPct val="0"/>
              </a:spcBef>
              <a:spcAft>
                <a:spcPct val="0"/>
              </a:spcAft>
              <a:buClrTx/>
              <a:buSzTx/>
              <a:buFontTx/>
              <a:buNone/>
              <a:tabLst/>
              <a:defRPr/>
            </a:pPr>
            <a:r>
              <a:rPr kumimoji="0" lang="ar-SA" sz="4000" b="1" i="0" u="none" strike="noStrike" kern="1200" cap="none" spc="0" normalizeH="0" baseline="0" noProof="0" dirty="0">
                <a:ln>
                  <a:noFill/>
                </a:ln>
                <a:solidFill>
                  <a:srgbClr val="FFFF00"/>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الخضوع</a:t>
            </a:r>
            <a:r>
              <a:rPr kumimoji="0" lang="en-US" sz="4000" b="1" i="0" u="none" strike="noStrike" kern="120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	</a:t>
            </a:r>
            <a:r>
              <a:rPr kumimoji="0" lang="ar-JO" sz="4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أين تريد أن تكون متسيدًا لكن الله يريدك أن تخضع؟</a:t>
            </a:r>
          </a:p>
        </p:txBody>
      </p:sp>
      <p:sp>
        <p:nvSpPr>
          <p:cNvPr id="8" name="Rectangle 2">
            <a:extLst>
              <a:ext uri="{FF2B5EF4-FFF2-40B4-BE49-F238E27FC236}">
                <a16:creationId xmlns:a16="http://schemas.microsoft.com/office/drawing/2014/main" id="{42E3E88A-FB6D-6445-9417-50812153BC82}"/>
              </a:ext>
            </a:extLst>
          </p:cNvPr>
          <p:cNvSpPr txBox="1">
            <a:spLocks noChangeArrowheads="1"/>
          </p:cNvSpPr>
          <p:nvPr/>
        </p:nvSpPr>
        <p:spPr bwMode="auto">
          <a:xfrm>
            <a:off x="343123" y="5926003"/>
            <a:ext cx="3024337"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l">
              <a:defRPr/>
            </a:pPr>
            <a:r>
              <a:rPr lang="ar-JO" sz="40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١ بطرس</a:t>
            </a:r>
            <a:endParaRPr lang="en-US" sz="4000" b="1" dirty="0">
              <a:solidFill>
                <a:srgbClr val="FFFFFF"/>
              </a:solidFill>
              <a:effectLst>
                <a:glow rad="127000">
                  <a:srgbClr val="000000"/>
                </a:glow>
              </a:effectLst>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86837462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7"/>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5"/>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8"/>
                                        </p:tgtEl>
                                        <p:attrNameLst>
                                          <p:attrName>style.visibility</p:attrName>
                                        </p:attrNameLst>
                                      </p:cBhvr>
                                      <p:to>
                                        <p:strVal val="visible"/>
                                      </p:to>
                                    </p:set>
                                    <p:anim calcmode="lin" valueType="num">
                                      <p:cBhvr additive="base">
                                        <p:cTn id="19" dur="500" fill="hold"/>
                                        <p:tgtEl>
                                          <p:spTgt spid="8"/>
                                        </p:tgtEl>
                                        <p:attrNameLst>
                                          <p:attrName>ppt_x</p:attrName>
                                        </p:attrNameLst>
                                      </p:cBhvr>
                                      <p:tavLst>
                                        <p:tav tm="0">
                                          <p:val>
                                            <p:strVal val="#ppt_x"/>
                                          </p:val>
                                        </p:tav>
                                        <p:tav tm="100000">
                                          <p:val>
                                            <p:strVal val="#ppt_x"/>
                                          </p:val>
                                        </p:tav>
                                      </p:tavLst>
                                    </p:anim>
                                    <p:anim calcmode="lin" valueType="num">
                                      <p:cBhvr additive="base">
                                        <p:cTn id="20"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6" grpId="0"/>
      <p:bldP spid="7" grpId="0" animBg="1"/>
      <p:bldP spid="8" grpId="0"/>
    </p:bldLst>
  </p:timing>
</p:sld>
</file>

<file path=ppt/slides/slide42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93569" name="Rectangle 2"/>
          <p:cNvSpPr>
            <a:spLocks noGrp="1" noChangeArrowheads="1"/>
          </p:cNvSpPr>
          <p:nvPr>
            <p:ph type="title" idx="4294967295"/>
          </p:nvPr>
        </p:nvSpPr>
        <p:spPr/>
        <p:txBody>
          <a:bodyPr/>
          <a:lstStyle/>
          <a:p>
            <a:pPr eaLnBrk="1" hangingPunct="1"/>
            <a:r>
              <a:rPr lang="en-US" dirty="0">
                <a:latin typeface="Times New Roman" charset="0"/>
                <a:ea typeface="ＭＳ Ｐゴシック" charset="0"/>
                <a:cs typeface="ＭＳ Ｐゴシック" charset="0"/>
              </a:rPr>
              <a:t>Black</a:t>
            </a:r>
          </a:p>
        </p:txBody>
      </p:sp>
    </p:spTree>
    <p:extLst>
      <p:ext uri="{BB962C8B-B14F-4D97-AF65-F5344CB8AC3E}">
        <p14:creationId xmlns:p14="http://schemas.microsoft.com/office/powerpoint/2010/main" val="2159264868"/>
      </p:ext>
    </p:extLst>
  </p:cSld>
  <p:clrMapOvr>
    <a:masterClrMapping/>
  </p:clrMapOvr>
</p:sld>
</file>

<file path=ppt/slides/slide422.xml><?xml version="1.0" encoding="utf-8"?>
<p:sld xmlns:a="http://schemas.openxmlformats.org/drawingml/2006/main" xmlns:r="http://schemas.openxmlformats.org/officeDocument/2006/relationships" xmlns:p="http://schemas.openxmlformats.org/presentationml/2006/main" showMasterPhAnim="0">
  <p:cSld>
    <p:bg>
      <p:bgPr>
        <a:solidFill>
          <a:srgbClr val="000000"/>
        </a:solidFill>
        <a:effectLst/>
      </p:bgPr>
    </p:bg>
    <p:spTree>
      <p:nvGrpSpPr>
        <p:cNvPr id="1" name=""/>
        <p:cNvGrpSpPr/>
        <p:nvPr/>
      </p:nvGrpSpPr>
      <p:grpSpPr>
        <a:xfrm>
          <a:off x="0" y="0"/>
          <a:ext cx="0" cy="0"/>
          <a:chOff x="0" y="0"/>
          <a:chExt cx="0" cy="0"/>
        </a:xfrm>
      </p:grpSpPr>
      <p:pic>
        <p:nvPicPr>
          <p:cNvPr id="238594" name="Picture 1"/>
          <p:cNvPicPr>
            <a:picLocks noChangeAspect="1"/>
          </p:cNvPicPr>
          <p:nvPr/>
        </p:nvPicPr>
        <p:blipFill rotWithShape="1">
          <a:blip r:embed="rId3">
            <a:extLst>
              <a:ext uri="{28A0092B-C50C-407E-A947-70E740481C1C}">
                <a14:useLocalDpi xmlns:a14="http://schemas.microsoft.com/office/drawing/2010/main" val="0"/>
              </a:ext>
            </a:extLst>
          </a:blip>
          <a:srcRect t="8799"/>
          <a:stretch/>
        </p:blipFill>
        <p:spPr bwMode="auto">
          <a:xfrm>
            <a:off x="12700" y="0"/>
            <a:ext cx="5405438" cy="6254552"/>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50178" name="Rectangle 2"/>
          <p:cNvSpPr>
            <a:spLocks noGrp="1" noChangeArrowheads="1"/>
          </p:cNvSpPr>
          <p:nvPr>
            <p:ph type="subTitle" idx="1"/>
          </p:nvPr>
        </p:nvSpPr>
        <p:spPr>
          <a:xfrm>
            <a:off x="3657600" y="3505200"/>
            <a:ext cx="5334000" cy="1600200"/>
          </a:xfrm>
        </p:spPr>
        <p:txBody>
          <a:bodyPr/>
          <a:lstStyle/>
          <a:p>
            <a:pPr eaLnBrk="1" hangingPunct="1"/>
            <a:r>
              <a:rPr lang="ar-JO" sz="4800" dirty="0">
                <a:solidFill>
                  <a:srgbClr val="FFFFFF"/>
                </a:solidFill>
                <a:ea typeface="ＭＳ Ｐゴシック" charset="0"/>
                <a:cs typeface="Arial" panose="020B0604020202020204" pitchFamily="34" charset="0"/>
              </a:rPr>
              <a:t>لا يمكنك الذهاب</a:t>
            </a:r>
          </a:p>
          <a:p>
            <a:pPr eaLnBrk="1" hangingPunct="1"/>
            <a:r>
              <a:rPr lang="ar-JO" sz="4800" dirty="0">
                <a:solidFill>
                  <a:srgbClr val="FFFFFF"/>
                </a:solidFill>
                <a:ea typeface="ＭＳ Ｐゴシック" charset="0"/>
                <a:cs typeface="Arial" panose="020B0604020202020204" pitchFamily="34" charset="0"/>
              </a:rPr>
              <a:t>أبعد من معرفتك</a:t>
            </a:r>
            <a:endParaRPr lang="en-US" sz="4800" dirty="0">
              <a:solidFill>
                <a:srgbClr val="FFFFFF"/>
              </a:solidFill>
              <a:ea typeface="ＭＳ Ｐゴシック" charset="0"/>
              <a:cs typeface="Arial" panose="020B0604020202020204" pitchFamily="34" charset="0"/>
            </a:endParaRPr>
          </a:p>
        </p:txBody>
      </p:sp>
      <p:sp>
        <p:nvSpPr>
          <p:cNvPr id="50180" name="WordArt 4"/>
          <p:cNvSpPr>
            <a:spLocks noChangeArrowheads="1" noChangeShapeType="1" noTextEdit="1"/>
          </p:cNvSpPr>
          <p:nvPr/>
        </p:nvSpPr>
        <p:spPr bwMode="auto">
          <a:xfrm>
            <a:off x="3810000" y="1828800"/>
            <a:ext cx="4800600" cy="1371600"/>
          </a:xfrm>
          <a:prstGeom prst="rect">
            <a:avLst/>
          </a:prstGeom>
        </p:spPr>
        <p:txBody>
          <a:bodyPr wrap="none" fromWordArt="1">
            <a:prstTxWarp prst="textPlain">
              <a:avLst>
                <a:gd name="adj" fmla="val 46981"/>
              </a:avLst>
            </a:prstTxWarp>
            <a:scene3d>
              <a:camera prst="legacyPerspectiveTopLeft"/>
              <a:lightRig rig="legacyNormal3" dir="r"/>
            </a:scene3d>
            <a:sp3d extrusionH="201600" prstMaterial="legacyMetal">
              <a:extrusionClr>
                <a:srgbClr val="FFFFFF"/>
              </a:extrusionClr>
            </a:sp3d>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3600" b="1" u="none" strike="noStrike" kern="10" cap="none" spc="0" normalizeH="0" baseline="0" noProof="0" dirty="0">
                <a:ln w="9525">
                  <a:round/>
                  <a:headEnd/>
                  <a:tailEnd/>
                </a:ln>
                <a:gradFill rotWithShape="1">
                  <a:gsLst>
                    <a:gs pos="0">
                      <a:srgbClr val="FBEAC7"/>
                    </a:gs>
                    <a:gs pos="9000">
                      <a:srgbClr val="FEE7F2"/>
                    </a:gs>
                    <a:gs pos="17999">
                      <a:srgbClr val="FAC77D"/>
                    </a:gs>
                    <a:gs pos="30499">
                      <a:srgbClr val="FBA97D"/>
                    </a:gs>
                    <a:gs pos="41000">
                      <a:srgbClr val="FBD49C"/>
                    </a:gs>
                    <a:gs pos="50000">
                      <a:srgbClr val="FEE7F2"/>
                    </a:gs>
                    <a:gs pos="59000">
                      <a:srgbClr val="FBD49C"/>
                    </a:gs>
                    <a:gs pos="69501">
                      <a:srgbClr val="FBA97D"/>
                    </a:gs>
                    <a:gs pos="82001">
                      <a:srgbClr val="FAC77D"/>
                    </a:gs>
                    <a:gs pos="91000">
                      <a:srgbClr val="FEE7F2"/>
                    </a:gs>
                    <a:gs pos="100000">
                      <a:srgbClr val="FBEAC7"/>
                    </a:gs>
                  </a:gsLst>
                  <a:lin ang="5400000" scaled="1"/>
                </a:gradFill>
                <a:effectLst/>
                <a:uLnTx/>
                <a:uFillTx/>
                <a:latin typeface="Arial" panose="020B0604020202020204" pitchFamily="34" charset="0"/>
                <a:ea typeface="Arial"/>
                <a:cs typeface="Arial" panose="020B0604020202020204" pitchFamily="34" charset="0"/>
              </a:rPr>
              <a:t>٢ بطرس </a:t>
            </a:r>
            <a:endParaRPr kumimoji="0" lang="en-US" sz="3600" b="1" u="none" strike="noStrike" kern="10" cap="none" spc="0" normalizeH="0" baseline="0" noProof="0" dirty="0">
              <a:ln w="9525">
                <a:round/>
                <a:headEnd/>
                <a:tailEnd/>
              </a:ln>
              <a:gradFill rotWithShape="1">
                <a:gsLst>
                  <a:gs pos="0">
                    <a:srgbClr val="FBEAC7"/>
                  </a:gs>
                  <a:gs pos="9000">
                    <a:srgbClr val="FEE7F2"/>
                  </a:gs>
                  <a:gs pos="17999">
                    <a:srgbClr val="FAC77D"/>
                  </a:gs>
                  <a:gs pos="30499">
                    <a:srgbClr val="FBA97D"/>
                  </a:gs>
                  <a:gs pos="41000">
                    <a:srgbClr val="FBD49C"/>
                  </a:gs>
                  <a:gs pos="50000">
                    <a:srgbClr val="FEE7F2"/>
                  </a:gs>
                  <a:gs pos="59000">
                    <a:srgbClr val="FBD49C"/>
                  </a:gs>
                  <a:gs pos="69501">
                    <a:srgbClr val="FBA97D"/>
                  </a:gs>
                  <a:gs pos="82001">
                    <a:srgbClr val="FAC77D"/>
                  </a:gs>
                  <a:gs pos="91000">
                    <a:srgbClr val="FEE7F2"/>
                  </a:gs>
                  <a:gs pos="100000">
                    <a:srgbClr val="FBEAC7"/>
                  </a:gs>
                </a:gsLst>
                <a:lin ang="5400000" scaled="1"/>
              </a:gradFill>
              <a:effectLst/>
              <a:uLnTx/>
              <a:uFillTx/>
              <a:latin typeface="Arial" panose="020B0604020202020204" pitchFamily="34" charset="0"/>
              <a:ea typeface="Arial"/>
              <a:cs typeface="Arial" panose="020B0604020202020204" pitchFamily="34" charset="0"/>
            </a:endParaRPr>
          </a:p>
        </p:txBody>
      </p:sp>
      <p:sp>
        <p:nvSpPr>
          <p:cNvPr id="238597" name="Rectangle 5"/>
          <p:cNvSpPr>
            <a:spLocks noGrp="1" noChangeArrowheads="1"/>
          </p:cNvSpPr>
          <p:nvPr>
            <p:ph type="ctrTitle"/>
          </p:nvPr>
        </p:nvSpPr>
        <p:spPr>
          <a:xfrm>
            <a:off x="3810000" y="108148"/>
            <a:ext cx="7772400" cy="1143000"/>
          </a:xfrm>
        </p:spPr>
        <p:txBody>
          <a:bodyPr/>
          <a:lstStyle/>
          <a:p>
            <a:pPr algn="r" eaLnBrk="1" hangingPunct="1"/>
            <a:r>
              <a:rPr lang="ar-SA" dirty="0">
                <a:solidFill>
                  <a:schemeClr val="bg1"/>
                </a:solidFill>
                <a:ea typeface="ＭＳ Ｐゴシック" charset="0"/>
                <a:cs typeface="ＭＳ Ｐゴシック" charset="0"/>
              </a:rPr>
              <a:t>بطرس 2</a:t>
            </a:r>
            <a:endParaRPr lang="en-US" dirty="0">
              <a:solidFill>
                <a:schemeClr val="bg1"/>
              </a:solidFill>
              <a:ea typeface="ＭＳ Ｐゴシック" charset="0"/>
              <a:cs typeface="ＭＳ Ｐゴシック" charset="0"/>
            </a:endParaRPr>
          </a:p>
        </p:txBody>
      </p:sp>
      <p:sp>
        <p:nvSpPr>
          <p:cNvPr id="8" name="Rectangle 7">
            <a:extLst>
              <a:ext uri="{FF2B5EF4-FFF2-40B4-BE49-F238E27FC236}">
                <a16:creationId xmlns:a16="http://schemas.microsoft.com/office/drawing/2014/main" id="{7BF569E0-A6FA-D843-9A68-9A73F508FE84}"/>
              </a:ext>
            </a:extLst>
          </p:cNvPr>
          <p:cNvSpPr>
            <a:spLocks noChangeArrowheads="1"/>
          </p:cNvSpPr>
          <p:nvPr/>
        </p:nvSpPr>
        <p:spPr bwMode="auto">
          <a:xfrm>
            <a:off x="0" y="6385034"/>
            <a:ext cx="9144000" cy="468339"/>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lIns="91430" tIns="45715" rIns="91430" bIns="45715" anchor="ctr"/>
          <a:lstStyle/>
          <a:p>
            <a:pPr marL="0" marR="0" lvl="0" indent="0" algn="ctr" defTabSz="457150" rtl="0" eaLnBrk="1" fontAlgn="auto" latinLnBrk="0" hangingPunct="1">
              <a:lnSpc>
                <a:spcPct val="100000"/>
              </a:lnSpc>
              <a:spcBef>
                <a:spcPct val="20000"/>
              </a:spcBef>
              <a:spcAft>
                <a:spcPts val="0"/>
              </a:spcAft>
              <a:buClr>
                <a:srgbClr val="FFCC00"/>
              </a:buClr>
              <a:buSzPct val="70000"/>
              <a:buFontTx/>
              <a:buNone/>
              <a:tabLst/>
              <a:defRPr/>
            </a:pPr>
            <a:r>
              <a:rPr kumimoji="0" lang="ar-JO"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مؤسسة الدراسات اللاهوتية الأردنية. د. ريك جريفيث</a:t>
            </a: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BibleStudyDownloads.org</a:t>
            </a:r>
          </a:p>
        </p:txBody>
      </p:sp>
    </p:spTree>
    <p:extLst>
      <p:ext uri="{BB962C8B-B14F-4D97-AF65-F5344CB8AC3E}">
        <p14:creationId xmlns:p14="http://schemas.microsoft.com/office/powerpoint/2010/main" val="2028026168"/>
      </p:ext>
    </p:extLst>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1" presetClass="entr" presetSubtype="0" fill="hold" grpId="0" nodeType="clickEffect">
                                  <p:stCondLst>
                                    <p:cond delay="0"/>
                                  </p:stCondLst>
                                  <p:childTnLst>
                                    <p:set>
                                      <p:cBhvr>
                                        <p:cTn id="6" dur="1" fill="hold">
                                          <p:stCondLst>
                                            <p:cond delay="0"/>
                                          </p:stCondLst>
                                        </p:cTn>
                                        <p:tgtEl>
                                          <p:spTgt spid="50180"/>
                                        </p:tgtEl>
                                        <p:attrNameLst>
                                          <p:attrName>style.visibility</p:attrName>
                                        </p:attrNameLst>
                                      </p:cBhvr>
                                      <p:to>
                                        <p:strVal val="visible"/>
                                      </p:to>
                                    </p:set>
                                    <p:animEffect transition="in" filter="fade">
                                      <p:cBhvr>
                                        <p:cTn id="7" dur="770" decel="100000"/>
                                        <p:tgtEl>
                                          <p:spTgt spid="50180"/>
                                        </p:tgtEl>
                                      </p:cBhvr>
                                    </p:animEffect>
                                    <p:animScale>
                                      <p:cBhvr>
                                        <p:cTn id="8" dur="770" decel="100000"/>
                                        <p:tgtEl>
                                          <p:spTgt spid="50180"/>
                                        </p:tgtEl>
                                      </p:cBhvr>
                                      <p:from x="10000" y="10000"/>
                                      <p:to x="200000" y="450000"/>
                                    </p:animScale>
                                    <p:animScale>
                                      <p:cBhvr>
                                        <p:cTn id="9" dur="1230" accel="100000" fill="hold">
                                          <p:stCondLst>
                                            <p:cond delay="770"/>
                                          </p:stCondLst>
                                        </p:cTn>
                                        <p:tgtEl>
                                          <p:spTgt spid="50180"/>
                                        </p:tgtEl>
                                      </p:cBhvr>
                                      <p:from x="200000" y="450000"/>
                                      <p:to x="100000" y="100000"/>
                                    </p:animScale>
                                    <p:set>
                                      <p:cBhvr>
                                        <p:cTn id="10" dur="770" fill="hold"/>
                                        <p:tgtEl>
                                          <p:spTgt spid="50180"/>
                                        </p:tgtEl>
                                        <p:attrNameLst>
                                          <p:attrName>ppt_x</p:attrName>
                                        </p:attrNameLst>
                                      </p:cBhvr>
                                      <p:to>
                                        <p:strVal val="(0.5)"/>
                                      </p:to>
                                    </p:set>
                                    <p:anim from="(0.5)" to="(#ppt_x)" calcmode="lin" valueType="num">
                                      <p:cBhvr>
                                        <p:cTn id="11" dur="1230" accel="100000" fill="hold">
                                          <p:stCondLst>
                                            <p:cond delay="770"/>
                                          </p:stCondLst>
                                        </p:cTn>
                                        <p:tgtEl>
                                          <p:spTgt spid="50180"/>
                                        </p:tgtEl>
                                        <p:attrNameLst>
                                          <p:attrName>ppt_x</p:attrName>
                                        </p:attrNameLst>
                                      </p:cBhvr>
                                    </p:anim>
                                    <p:set>
                                      <p:cBhvr>
                                        <p:cTn id="12" dur="770" fill="hold"/>
                                        <p:tgtEl>
                                          <p:spTgt spid="50180"/>
                                        </p:tgtEl>
                                        <p:attrNameLst>
                                          <p:attrName>ppt_y</p:attrName>
                                        </p:attrNameLst>
                                      </p:cBhvr>
                                      <p:to>
                                        <p:strVal val="(#ppt_y+0.4)"/>
                                      </p:to>
                                    </p:set>
                                    <p:anim from="(#ppt_y+0.4)" to="(#ppt_y)" calcmode="lin" valueType="num">
                                      <p:cBhvr>
                                        <p:cTn id="13" dur="1230" accel="100000" fill="hold">
                                          <p:stCondLst>
                                            <p:cond delay="770"/>
                                          </p:stCondLst>
                                        </p:cTn>
                                        <p:tgtEl>
                                          <p:spTgt spid="50180"/>
                                        </p:tgtEl>
                                        <p:attrNameLst>
                                          <p:attrName>ppt_y</p:attrName>
                                        </p:attrNameLst>
                                      </p:cBhvr>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180" grpId="0" animBg="1"/>
    </p:bldLst>
  </p:timing>
</p:sld>
</file>

<file path=ppt/slides/slide42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rPr>
              <a:t>الكلمة المفتاحية</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2134544"/>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المعرِفة</a:t>
            </a:r>
            <a:endParaRPr kumimoji="0" lang="en-US"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بطرس</a:t>
            </a:r>
          </a:p>
        </p:txBody>
      </p:sp>
      <p:sp>
        <p:nvSpPr>
          <p:cNvPr id="7" name="Text Box 24"/>
          <p:cNvSpPr txBox="1">
            <a:spLocks noChangeArrowheads="1"/>
          </p:cNvSpPr>
          <p:nvPr/>
        </p:nvSpPr>
        <p:spPr bwMode="auto">
          <a:xfrm>
            <a:off x="8360240" y="65344"/>
            <a:ext cx="704039"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284</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426174078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4"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randombar(horizont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2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JO" sz="4800" dirty="0">
                <a:solidFill>
                  <a:schemeClr val="bg1"/>
                </a:solidFill>
                <a:effectLst>
                  <a:glow rad="101600">
                    <a:schemeClr val="tx1">
                      <a:alpha val="99000"/>
                    </a:schemeClr>
                  </a:glow>
                </a:effectLst>
              </a:rPr>
              <a:t>الموضوع الرئيسي</a:t>
            </a:r>
            <a:endParaRPr lang="en-US" sz="4800" dirty="0">
              <a:solidFill>
                <a:schemeClr val="bg1"/>
              </a:solidFill>
              <a:effectLst>
                <a:glow rad="101600">
                  <a:schemeClr val="tx1">
                    <a:alpha val="99000"/>
                  </a:schemeClr>
                </a:glow>
              </a:effectLst>
            </a:endParaRPr>
          </a:p>
        </p:txBody>
      </p:sp>
      <p:sp>
        <p:nvSpPr>
          <p:cNvPr id="4" name="Rectangle 2"/>
          <p:cNvSpPr txBox="1">
            <a:spLocks noChangeArrowheads="1"/>
          </p:cNvSpPr>
          <p:nvPr/>
        </p:nvSpPr>
        <p:spPr bwMode="auto">
          <a:xfrm>
            <a:off x="14766" y="1341868"/>
            <a:ext cx="9144000" cy="403221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المعرفة</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لمكافحة التعليم الباطل</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23</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بطرس</a:t>
            </a:r>
          </a:p>
        </p:txBody>
      </p:sp>
    </p:spTree>
    <p:extLst>
      <p:ext uri="{BB962C8B-B14F-4D97-AF65-F5344CB8AC3E}">
        <p14:creationId xmlns:p14="http://schemas.microsoft.com/office/powerpoint/2010/main" val="4208726534"/>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2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rPr>
              <a:t>الآية المفتاحية</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1602008"/>
            <a:ext cx="9144000" cy="40592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algn="ctr" defTabSz="457200" eaLnBrk="0" hangingPunct="0">
              <a:defRPr sz="4000" b="1">
                <a:solidFill>
                  <a:srgbClr val="FFFFFF"/>
                </a:solidFill>
                <a:effectLst>
                  <a:glow rad="127000">
                    <a:srgbClr val="000000"/>
                  </a:glow>
                </a:effectLst>
                <a:latin typeface="Arial" panose="020B0604020202020204" pitchFamily="34"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ＭＳ Ｐゴシック" charset="0"/>
              </a:rPr>
              <a:t>فَأَنْتُمْ أَيُّهَا ٱلْأَحِبَّاءُ، إِذْ قَدْ سَبَقْتُمْ فَعَرَفْتُمُ،</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ＭＳ Ｐゴシック" charset="0"/>
              </a:rPr>
              <a:t> ٱحْتَرِسُوا مِنْ أَنْ تَنْقَادُوا بِضَلَالِ ٱلْأَرْدِيَاءِ،</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ＭＳ Ｐゴシック" charset="0"/>
              </a:rPr>
              <a:t> فَتَسْقُطُوا مِنْ ثَبَاتِكُمْ.</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ＭＳ Ｐゴシック" charset="0"/>
              </a:rPr>
              <a:t>   وَلَكِنِ ٱنْمُوا فِي ٱلنِّعْمَةِ وَفِي مَعْرِفَةِ</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ＭＳ Ｐゴシック" charset="0"/>
              </a:rPr>
              <a:t> رَبِّنَا وَمُخَلِّصِنَا يَسُوعَ ٱلْمَسِيحِ. لَهُ ٱلْمَجْدُ ٱلْآنَ وَإِلَى يَوْمِ ٱلدَّهْرِ. آمِينَ</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ＭＳ Ｐゴシック" charset="0"/>
              </a:rPr>
              <a:t>(3: 17- 18).</a:t>
            </a:r>
            <a:endParaRPr kumimoji="0" lang="en-US" sz="3600" u="none" strike="noStrike" kern="1200" cap="none" spc="0" normalizeH="0" baseline="0" noProof="0" dirty="0">
              <a:ln>
                <a:noFill/>
              </a:ln>
              <a:solidFill>
                <a:srgbClr val="FFFFFF"/>
              </a:solidFill>
              <a:effectLst>
                <a:glow rad="127000">
                  <a:srgbClr val="000000"/>
                </a:glow>
              </a:effectLst>
              <a:uLnTx/>
              <a:uFillTx/>
              <a:ea typeface="ＭＳ Ｐゴシック"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بطرس</a:t>
            </a:r>
          </a:p>
        </p:txBody>
      </p:sp>
      <p:sp>
        <p:nvSpPr>
          <p:cNvPr id="7" name="Text Box 24"/>
          <p:cNvSpPr txBox="1">
            <a:spLocks noChangeArrowheads="1"/>
          </p:cNvSpPr>
          <p:nvPr/>
        </p:nvSpPr>
        <p:spPr bwMode="auto">
          <a:xfrm>
            <a:off x="8472410" y="65344"/>
            <a:ext cx="704039"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284</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94281076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2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4417" name="Rectangle 12"/>
          <p:cNvSpPr>
            <a:spLocks noGrp="1" noChangeArrowheads="1"/>
          </p:cNvSpPr>
          <p:nvPr>
            <p:ph type="title" idx="4294967295"/>
          </p:nvPr>
        </p:nvSpPr>
        <p:spPr/>
        <p:txBody>
          <a:bodyPr/>
          <a:lstStyle/>
          <a:p>
            <a:pPr eaLnBrk="1" hangingPunct="1"/>
            <a:r>
              <a:rPr lang="en-US" dirty="0">
                <a:latin typeface="Times New Roman" charset="0"/>
                <a:ea typeface="ＭＳ Ｐゴシック" charset="0"/>
                <a:cs typeface="ＭＳ Ｐゴシック" charset="0"/>
              </a:rPr>
              <a:t>Summary Statement</a:t>
            </a:r>
          </a:p>
        </p:txBody>
      </p:sp>
      <p:sp>
        <p:nvSpPr>
          <p:cNvPr id="444418" name="Rectangle 2"/>
          <p:cNvSpPr>
            <a:spLocks noChangeArrowheads="1"/>
          </p:cNvSpPr>
          <p:nvPr/>
        </p:nvSpPr>
        <p:spPr bwMode="auto">
          <a:xfrm>
            <a:off x="0" y="609600"/>
            <a:ext cx="9144000" cy="6248400"/>
          </a:xfrm>
          <a:prstGeom prst="rect">
            <a:avLst/>
          </a:prstGeom>
          <a:solidFill>
            <a:schemeClr val="accent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0" i="0" u="none" strike="noStrike" kern="1200" cap="none" spc="0" normalizeH="0" baseline="0" noProof="0" dirty="0">
                <a:ln>
                  <a:noFill/>
                </a:ln>
                <a:solidFill>
                  <a:srgbClr val="5B5249"/>
                </a:solidFill>
                <a:effectLst/>
                <a:uLnTx/>
                <a:uFillTx/>
                <a:latin typeface="Times" charset="0"/>
                <a:ea typeface="SimSun" charset="0"/>
                <a:cs typeface="SimSun" charset="0"/>
              </a:rPr>
              <a:t> </a:t>
            </a:r>
          </a:p>
        </p:txBody>
      </p:sp>
      <p:sp>
        <p:nvSpPr>
          <p:cNvPr id="444419" name="Rectangle 3"/>
          <p:cNvSpPr>
            <a:spLocks noChangeArrowheads="1"/>
          </p:cNvSpPr>
          <p:nvPr/>
        </p:nvSpPr>
        <p:spPr bwMode="auto">
          <a:xfrm>
            <a:off x="2014538" y="-947738"/>
            <a:ext cx="9144000" cy="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sp>
        <p:nvSpPr>
          <p:cNvPr id="444420" name="Rectangle 4"/>
          <p:cNvSpPr>
            <a:spLocks noChangeArrowheads="1"/>
          </p:cNvSpPr>
          <p:nvPr/>
        </p:nvSpPr>
        <p:spPr bwMode="auto">
          <a:xfrm>
            <a:off x="1981200" y="2886075"/>
            <a:ext cx="9144000" cy="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sp>
        <p:nvSpPr>
          <p:cNvPr id="444421" name="Text Box 5"/>
          <p:cNvSpPr txBox="1">
            <a:spLocks noChangeArrowheads="1"/>
          </p:cNvSpPr>
          <p:nvPr/>
        </p:nvSpPr>
        <p:spPr bwMode="auto">
          <a:xfrm>
            <a:off x="8164287" y="228600"/>
            <a:ext cx="670376" cy="461665"/>
          </a:xfrm>
          <a:prstGeom prst="rect">
            <a:avLst/>
          </a:prstGeom>
          <a:solidFill>
            <a:schemeClr val="bg1"/>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284</a:t>
            </a: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444422" name="Text Box 6"/>
          <p:cNvSpPr txBox="1">
            <a:spLocks noChangeArrowheads="1"/>
          </p:cNvSpPr>
          <p:nvPr/>
        </p:nvSpPr>
        <p:spPr bwMode="auto">
          <a:xfrm>
            <a:off x="3754599" y="76200"/>
            <a:ext cx="1739579" cy="523220"/>
          </a:xfrm>
          <a:prstGeom prst="rect">
            <a:avLst/>
          </a:prstGeom>
          <a:solidFill>
            <a:srgbClr val="0000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8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البيان الموجز</a:t>
            </a:r>
            <a:endParaRPr kumimoji="0" lang="en-US" altLang="zh-CN" sz="28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p:txBody>
      </p:sp>
      <p:sp>
        <p:nvSpPr>
          <p:cNvPr id="36875" name="Text Box 11"/>
          <p:cNvSpPr txBox="1">
            <a:spLocks noChangeArrowheads="1"/>
          </p:cNvSpPr>
          <p:nvPr/>
        </p:nvSpPr>
        <p:spPr bwMode="auto">
          <a:xfrm>
            <a:off x="342900" y="1324035"/>
            <a:ext cx="8458200" cy="1569660"/>
          </a:xfrm>
          <a:prstGeom prst="rect">
            <a:avLst/>
          </a:prstGeom>
          <a:solidFill>
            <a:srgbClr val="E2DED6"/>
          </a:solidFill>
          <a:ln w="9525">
            <a:solidFill>
              <a:schemeClr val="tx1"/>
            </a:solidFill>
            <a:miter lim="800000"/>
            <a:headEnd/>
            <a:tailEnd/>
          </a:ln>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لكي ننمو في النعمة، بدلاً من الاستسلام للتعاليم الكاذبة،</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 نحتاج أن نعرف أن يسوع قد اختارنا</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 وسيدين المرتدين عند عودته. </a:t>
            </a:r>
            <a:endPar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444424" name="WordArt 13"/>
          <p:cNvSpPr>
            <a:spLocks noChangeArrowheads="1" noChangeShapeType="1" noTextEdit="1"/>
          </p:cNvSpPr>
          <p:nvPr/>
        </p:nvSpPr>
        <p:spPr bwMode="auto">
          <a:xfrm>
            <a:off x="0" y="0"/>
            <a:ext cx="1311275" cy="874713"/>
          </a:xfrm>
          <a:prstGeom prst="rect">
            <a:avLst/>
          </a:prstGeom>
        </p:spPr>
        <p:txBody>
          <a:bodyPr wrap="none" fromWordArt="1">
            <a:prstTxWarp prst="textCascadeUp">
              <a:avLst>
                <a:gd name="adj" fmla="val 44444"/>
              </a:avLst>
            </a:prstTxWarp>
            <a:scene3d>
              <a:camera prst="legacyPerspectiveFront">
                <a:rot lat="20519967" lon="1080000" rev="0"/>
              </a:camera>
              <a:lightRig rig="legacyHarsh2" dir="b"/>
            </a:scene3d>
            <a:sp3d extrusionH="430200" prstMaterial="legacyMatte">
              <a:extrusionClr>
                <a:srgbClr val="FF6600"/>
              </a:extrusionClr>
            </a:sp3d>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3600" b="0" i="0" u="none" strike="noStrike" kern="10" cap="none" spc="0" normalizeH="0" baseline="0" noProof="0">
                <a:ln w="9525">
                  <a:round/>
                  <a:headEnd/>
                  <a:tailEnd/>
                </a:ln>
                <a:gradFill rotWithShape="1">
                  <a:gsLst>
                    <a:gs pos="0">
                      <a:srgbClr val="FFE701"/>
                    </a:gs>
                    <a:gs pos="100000">
                      <a:srgbClr val="FE3E02"/>
                    </a:gs>
                  </a:gsLst>
                  <a:lin ang="5400000" scaled="1"/>
                </a:gradFill>
                <a:effectLst/>
                <a:uLnTx/>
                <a:uFillTx/>
                <a:latin typeface="Impact"/>
                <a:ea typeface="Impact"/>
                <a:cs typeface="Impact"/>
              </a:rPr>
              <a:t>2 بطرس</a:t>
            </a:r>
            <a:endParaRPr kumimoji="0" lang="en-US" sz="3600" b="0" i="0" u="none" strike="noStrike" kern="10" cap="none" spc="0" normalizeH="0" baseline="0" noProof="0" dirty="0">
              <a:ln w="9525">
                <a:round/>
                <a:headEnd/>
                <a:tailEnd/>
              </a:ln>
              <a:gradFill rotWithShape="1">
                <a:gsLst>
                  <a:gs pos="0">
                    <a:srgbClr val="FFE701"/>
                  </a:gs>
                  <a:gs pos="100000">
                    <a:srgbClr val="FE3E02"/>
                  </a:gs>
                </a:gsLst>
                <a:lin ang="5400000" scaled="1"/>
              </a:gradFill>
              <a:effectLst/>
              <a:uLnTx/>
              <a:uFillTx/>
              <a:latin typeface="Impact"/>
              <a:ea typeface="Impact"/>
              <a:cs typeface="Impact"/>
            </a:endParaRPr>
          </a:p>
        </p:txBody>
      </p:sp>
      <p:pic>
        <p:nvPicPr>
          <p:cNvPr id="36879" name="Picture 15" descr="j0199603"/>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77898" y="3587694"/>
            <a:ext cx="3593761" cy="319410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36880" name="Picture 16" descr="j0200293"/>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5631282" y="3486151"/>
            <a:ext cx="3590616" cy="32004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Tree>
    <p:extLst>
      <p:ext uri="{BB962C8B-B14F-4D97-AF65-F5344CB8AC3E}">
        <p14:creationId xmlns:p14="http://schemas.microsoft.com/office/powerpoint/2010/main" val="3725682249"/>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3" presetClass="entr" presetSubtype="16" fill="hold" grpId="0" nodeType="afterEffect">
                                  <p:stCondLst>
                                    <p:cond delay="0"/>
                                  </p:stCondLst>
                                  <p:childTnLst>
                                    <p:set>
                                      <p:cBhvr>
                                        <p:cTn id="6" dur="1" fill="hold">
                                          <p:stCondLst>
                                            <p:cond delay="0"/>
                                          </p:stCondLst>
                                        </p:cTn>
                                        <p:tgtEl>
                                          <p:spTgt spid="36875"/>
                                        </p:tgtEl>
                                        <p:attrNameLst>
                                          <p:attrName>style.visibility</p:attrName>
                                        </p:attrNameLst>
                                      </p:cBhvr>
                                      <p:to>
                                        <p:strVal val="visible"/>
                                      </p:to>
                                    </p:set>
                                    <p:anim calcmode="lin" valueType="num">
                                      <p:cBhvr>
                                        <p:cTn id="7" dur="500" fill="hold"/>
                                        <p:tgtEl>
                                          <p:spTgt spid="36875"/>
                                        </p:tgtEl>
                                        <p:attrNameLst>
                                          <p:attrName>ppt_w</p:attrName>
                                        </p:attrNameLst>
                                      </p:cBhvr>
                                      <p:tavLst>
                                        <p:tav tm="0">
                                          <p:val>
                                            <p:fltVal val="0"/>
                                          </p:val>
                                        </p:tav>
                                        <p:tav tm="100000">
                                          <p:val>
                                            <p:strVal val="#ppt_w"/>
                                          </p:val>
                                        </p:tav>
                                      </p:tavLst>
                                    </p:anim>
                                    <p:anim calcmode="lin" valueType="num">
                                      <p:cBhvr>
                                        <p:cTn id="8" dur="500" fill="hold"/>
                                        <p:tgtEl>
                                          <p:spTgt spid="36875"/>
                                        </p:tgtEl>
                                        <p:attrNameLst>
                                          <p:attrName>ppt_h</p:attrName>
                                        </p:attrNameLst>
                                      </p:cBhvr>
                                      <p:tavLst>
                                        <p:tav tm="0">
                                          <p:val>
                                            <p:fltVal val="0"/>
                                          </p:val>
                                        </p:tav>
                                        <p:tav tm="100000">
                                          <p:val>
                                            <p:strVal val="#ppt_h"/>
                                          </p:val>
                                        </p:tav>
                                      </p:tavLst>
                                    </p:anim>
                                  </p:childTnLst>
                                </p:cTn>
                              </p:par>
                            </p:childTnLst>
                          </p:cTn>
                        </p:par>
                        <p:par>
                          <p:cTn id="9" fill="hold" nodeType="withGroup">
                            <p:stCondLst>
                              <p:cond delay="500"/>
                            </p:stCondLst>
                            <p:childTnLst>
                              <p:par>
                                <p:cTn id="10" presetID="51" presetClass="entr" presetSubtype="0" fill="hold" nodeType="afterEffect">
                                  <p:stCondLst>
                                    <p:cond delay="0"/>
                                  </p:stCondLst>
                                  <p:childTnLst>
                                    <p:set>
                                      <p:cBhvr>
                                        <p:cTn id="11" dur="1" fill="hold">
                                          <p:stCondLst>
                                            <p:cond delay="0"/>
                                          </p:stCondLst>
                                        </p:cTn>
                                        <p:tgtEl>
                                          <p:spTgt spid="36879"/>
                                        </p:tgtEl>
                                        <p:attrNameLst>
                                          <p:attrName>style.visibility</p:attrName>
                                        </p:attrNameLst>
                                      </p:cBhvr>
                                      <p:to>
                                        <p:strVal val="visible"/>
                                      </p:to>
                                    </p:set>
                                    <p:animEffect transition="in" filter="fade">
                                      <p:cBhvr>
                                        <p:cTn id="12" dur="770" decel="100000"/>
                                        <p:tgtEl>
                                          <p:spTgt spid="36879"/>
                                        </p:tgtEl>
                                      </p:cBhvr>
                                    </p:animEffect>
                                    <p:animScale>
                                      <p:cBhvr>
                                        <p:cTn id="13" dur="770" decel="100000"/>
                                        <p:tgtEl>
                                          <p:spTgt spid="36879"/>
                                        </p:tgtEl>
                                      </p:cBhvr>
                                      <p:from x="10000" y="10000"/>
                                      <p:to x="200000" y="450000"/>
                                    </p:animScale>
                                    <p:animScale>
                                      <p:cBhvr>
                                        <p:cTn id="14" dur="1230" accel="100000" fill="hold">
                                          <p:stCondLst>
                                            <p:cond delay="770"/>
                                          </p:stCondLst>
                                        </p:cTn>
                                        <p:tgtEl>
                                          <p:spTgt spid="36879"/>
                                        </p:tgtEl>
                                      </p:cBhvr>
                                      <p:from x="200000" y="450000"/>
                                      <p:to x="100000" y="100000"/>
                                    </p:animScale>
                                    <p:set>
                                      <p:cBhvr>
                                        <p:cTn id="15" dur="770" fill="hold"/>
                                        <p:tgtEl>
                                          <p:spTgt spid="36879"/>
                                        </p:tgtEl>
                                        <p:attrNameLst>
                                          <p:attrName>ppt_x</p:attrName>
                                        </p:attrNameLst>
                                      </p:cBhvr>
                                      <p:to>
                                        <p:strVal val="(0.5)"/>
                                      </p:to>
                                    </p:set>
                                    <p:anim from="(0.5)" to="(#ppt_x)" calcmode="lin" valueType="num">
                                      <p:cBhvr>
                                        <p:cTn id="16" dur="1230" accel="100000" fill="hold">
                                          <p:stCondLst>
                                            <p:cond delay="770"/>
                                          </p:stCondLst>
                                        </p:cTn>
                                        <p:tgtEl>
                                          <p:spTgt spid="36879"/>
                                        </p:tgtEl>
                                        <p:attrNameLst>
                                          <p:attrName>ppt_x</p:attrName>
                                        </p:attrNameLst>
                                      </p:cBhvr>
                                    </p:anim>
                                    <p:set>
                                      <p:cBhvr>
                                        <p:cTn id="17" dur="770" fill="hold"/>
                                        <p:tgtEl>
                                          <p:spTgt spid="36879"/>
                                        </p:tgtEl>
                                        <p:attrNameLst>
                                          <p:attrName>ppt_y</p:attrName>
                                        </p:attrNameLst>
                                      </p:cBhvr>
                                      <p:to>
                                        <p:strVal val="(#ppt_y+0.4)"/>
                                      </p:to>
                                    </p:set>
                                    <p:anim from="(#ppt_y+0.4)" to="(#ppt_y)" calcmode="lin" valueType="num">
                                      <p:cBhvr>
                                        <p:cTn id="18" dur="1230" accel="100000" fill="hold">
                                          <p:stCondLst>
                                            <p:cond delay="770"/>
                                          </p:stCondLst>
                                        </p:cTn>
                                        <p:tgtEl>
                                          <p:spTgt spid="36879"/>
                                        </p:tgtEl>
                                        <p:attrNameLst>
                                          <p:attrName>ppt_y</p:attrName>
                                        </p:attrNameLst>
                                      </p:cBhvr>
                                    </p:anim>
                                  </p:childTnLst>
                                </p:cTn>
                              </p:par>
                            </p:childTnLst>
                          </p:cTn>
                        </p:par>
                        <p:par>
                          <p:cTn id="19" fill="hold">
                            <p:stCondLst>
                              <p:cond delay="2500"/>
                            </p:stCondLst>
                            <p:childTnLst>
                              <p:par>
                                <p:cTn id="20" presetID="51" presetClass="entr" presetSubtype="0" fill="hold" nodeType="afterEffect">
                                  <p:stCondLst>
                                    <p:cond delay="0"/>
                                  </p:stCondLst>
                                  <p:childTnLst>
                                    <p:set>
                                      <p:cBhvr>
                                        <p:cTn id="21" dur="1" fill="hold">
                                          <p:stCondLst>
                                            <p:cond delay="0"/>
                                          </p:stCondLst>
                                        </p:cTn>
                                        <p:tgtEl>
                                          <p:spTgt spid="36880"/>
                                        </p:tgtEl>
                                        <p:attrNameLst>
                                          <p:attrName>style.visibility</p:attrName>
                                        </p:attrNameLst>
                                      </p:cBhvr>
                                      <p:to>
                                        <p:strVal val="visible"/>
                                      </p:to>
                                    </p:set>
                                    <p:animEffect transition="in" filter="fade">
                                      <p:cBhvr>
                                        <p:cTn id="22" dur="770" decel="100000"/>
                                        <p:tgtEl>
                                          <p:spTgt spid="36880"/>
                                        </p:tgtEl>
                                      </p:cBhvr>
                                    </p:animEffect>
                                    <p:animScale>
                                      <p:cBhvr>
                                        <p:cTn id="23" dur="770" decel="100000"/>
                                        <p:tgtEl>
                                          <p:spTgt spid="36880"/>
                                        </p:tgtEl>
                                      </p:cBhvr>
                                      <p:from x="10000" y="10000"/>
                                      <p:to x="200000" y="450000"/>
                                    </p:animScale>
                                    <p:animScale>
                                      <p:cBhvr>
                                        <p:cTn id="24" dur="1230" accel="100000" fill="hold">
                                          <p:stCondLst>
                                            <p:cond delay="770"/>
                                          </p:stCondLst>
                                        </p:cTn>
                                        <p:tgtEl>
                                          <p:spTgt spid="36880"/>
                                        </p:tgtEl>
                                      </p:cBhvr>
                                      <p:from x="200000" y="450000"/>
                                      <p:to x="100000" y="100000"/>
                                    </p:animScale>
                                    <p:set>
                                      <p:cBhvr>
                                        <p:cTn id="25" dur="770" fill="hold"/>
                                        <p:tgtEl>
                                          <p:spTgt spid="36880"/>
                                        </p:tgtEl>
                                        <p:attrNameLst>
                                          <p:attrName>ppt_x</p:attrName>
                                        </p:attrNameLst>
                                      </p:cBhvr>
                                      <p:to>
                                        <p:strVal val="(0.5)"/>
                                      </p:to>
                                    </p:set>
                                    <p:anim from="(0.5)" to="(#ppt_x)" calcmode="lin" valueType="num">
                                      <p:cBhvr>
                                        <p:cTn id="26" dur="1230" accel="100000" fill="hold">
                                          <p:stCondLst>
                                            <p:cond delay="770"/>
                                          </p:stCondLst>
                                        </p:cTn>
                                        <p:tgtEl>
                                          <p:spTgt spid="36880"/>
                                        </p:tgtEl>
                                        <p:attrNameLst>
                                          <p:attrName>ppt_x</p:attrName>
                                        </p:attrNameLst>
                                      </p:cBhvr>
                                    </p:anim>
                                    <p:set>
                                      <p:cBhvr>
                                        <p:cTn id="27" dur="770" fill="hold"/>
                                        <p:tgtEl>
                                          <p:spTgt spid="36880"/>
                                        </p:tgtEl>
                                        <p:attrNameLst>
                                          <p:attrName>ppt_y</p:attrName>
                                        </p:attrNameLst>
                                      </p:cBhvr>
                                      <p:to>
                                        <p:strVal val="(#ppt_y+0.4)"/>
                                      </p:to>
                                    </p:set>
                                    <p:anim from="(#ppt_y+0.4)" to="(#ppt_y)" calcmode="lin" valueType="num">
                                      <p:cBhvr>
                                        <p:cTn id="28" dur="1230" accel="100000" fill="hold">
                                          <p:stCondLst>
                                            <p:cond delay="770"/>
                                          </p:stCondLst>
                                        </p:cTn>
                                        <p:tgtEl>
                                          <p:spTgt spid="36880"/>
                                        </p:tgtEl>
                                        <p:attrNameLst>
                                          <p:attrName>ppt_y</p:attrName>
                                        </p:attrNameLst>
                                      </p:cBhvr>
                                    </p:anim>
                                  </p:childTnLst>
                                </p:cTn>
                              </p:par>
                            </p:childTnLst>
                          </p:cTn>
                        </p:par>
                      </p:childTnLst>
                    </p:cTn>
                  </p:par>
                  <p:par>
                    <p:cTn id="29" fill="hold">
                      <p:stCondLst>
                        <p:cond delay="indefinite"/>
                      </p:stCondLst>
                      <p:childTnLst>
                        <p:par>
                          <p:cTn id="30" fill="hold">
                            <p:stCondLst>
                              <p:cond delay="0"/>
                            </p:stCondLst>
                            <p:childTnLst>
                              <p:par>
                                <p:cTn id="31" presetID="2" presetClass="entr" presetSubtype="4" fill="hold" grpId="0" nodeType="clickEffect">
                                  <p:stCondLst>
                                    <p:cond delay="0"/>
                                  </p:stCondLst>
                                  <p:childTnLst>
                                    <p:set>
                                      <p:cBhvr>
                                        <p:cTn id="32" dur="1" fill="hold">
                                          <p:stCondLst>
                                            <p:cond delay="0"/>
                                          </p:stCondLst>
                                        </p:cTn>
                                        <p:tgtEl>
                                          <p:spTgt spid="444424"/>
                                        </p:tgtEl>
                                        <p:attrNameLst>
                                          <p:attrName>style.visibility</p:attrName>
                                        </p:attrNameLst>
                                      </p:cBhvr>
                                      <p:to>
                                        <p:strVal val="visible"/>
                                      </p:to>
                                    </p:set>
                                    <p:anim calcmode="lin" valueType="num">
                                      <p:cBhvr additive="base">
                                        <p:cTn id="33" dur="500" fill="hold"/>
                                        <p:tgtEl>
                                          <p:spTgt spid="444424"/>
                                        </p:tgtEl>
                                        <p:attrNameLst>
                                          <p:attrName>ppt_x</p:attrName>
                                        </p:attrNameLst>
                                      </p:cBhvr>
                                      <p:tavLst>
                                        <p:tav tm="0">
                                          <p:val>
                                            <p:strVal val="#ppt_x"/>
                                          </p:val>
                                        </p:tav>
                                        <p:tav tm="100000">
                                          <p:val>
                                            <p:strVal val="#ppt_x"/>
                                          </p:val>
                                        </p:tav>
                                      </p:tavLst>
                                    </p:anim>
                                    <p:anim calcmode="lin" valueType="num">
                                      <p:cBhvr additive="base">
                                        <p:cTn id="34" dur="500" fill="hold"/>
                                        <p:tgtEl>
                                          <p:spTgt spid="44442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875" grpId="0" animBg="1" autoUpdateAnimBg="0"/>
      <p:bldP spid="444424" grpId="0"/>
    </p:bldLst>
  </p:timing>
</p:sld>
</file>

<file path=ppt/slides/slide427.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بيان الملكوت</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Calibri"/>
              <a:ea typeface="ＭＳ Ｐゴシック" charset="0"/>
            </a:endParaRPr>
          </a:p>
        </p:txBody>
      </p:sp>
      <p:sp>
        <p:nvSpPr>
          <p:cNvPr id="6" name="Rectangle 2"/>
          <p:cNvSpPr txBox="1">
            <a:spLocks noChangeArrowheads="1"/>
          </p:cNvSpPr>
          <p:nvPr/>
        </p:nvSpPr>
        <p:spPr bwMode="auto">
          <a:xfrm>
            <a:off x="0" y="1602008"/>
            <a:ext cx="9144000" cy="362719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algn="ctr" defTabSz="457200" eaLnBrk="0" hangingPunct="0">
              <a:defRPr sz="4800" b="1">
                <a:solidFill>
                  <a:srgbClr val="FFFFFF"/>
                </a:solidFill>
                <a:effectLst>
                  <a:glow rad="127000">
                    <a:srgbClr val="000000"/>
                  </a:glow>
                </a:effectLst>
                <a:latin typeface="Arial" panose="020B0604020202020204" pitchFamily="34"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127000">
                    <a:srgbClr val="000000"/>
                  </a:glow>
                </a:effectLst>
                <a:uLnTx/>
                <a:uFillTx/>
                <a:ea typeface="ＭＳ Ｐゴシック" charset="0"/>
              </a:rPr>
              <a:t>يكافأ المؤمنون المخلصون:</a:t>
            </a:r>
            <a:endParaRPr kumimoji="0" lang="en-US" sz="4000" u="none" strike="noStrike" kern="1200" cap="none" spc="0" normalizeH="0" baseline="0" noProof="0" dirty="0">
              <a:ln>
                <a:noFill/>
              </a:ln>
              <a:solidFill>
                <a:srgbClr val="FFFFFF"/>
              </a:solidFill>
              <a:effectLst>
                <a:glow rad="127000">
                  <a:srgbClr val="000000"/>
                </a:glow>
              </a:effectLst>
              <a:uLnTx/>
              <a:uFillTx/>
              <a:ea typeface="ＭＳ Ｐゴシック" charset="0"/>
            </a:endParaRP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127000">
                    <a:srgbClr val="000000"/>
                  </a:glow>
                </a:effectLst>
                <a:uLnTx/>
                <a:uFillTx/>
                <a:ea typeface="ＭＳ Ｐゴシック" charset="0"/>
              </a:rPr>
              <a:t>"لأنه هكذا يقدم لكم بسعة دخول إلى ملكوت ربنا ومخلصنا يسوع المسيح الأبدي." (1: 11).</a:t>
            </a:r>
            <a:endParaRPr kumimoji="0" lang="en-US" sz="4000" u="none" strike="noStrike" kern="1200" cap="none" spc="0" normalizeH="0" baseline="0" noProof="0" dirty="0">
              <a:ln>
                <a:noFill/>
              </a:ln>
              <a:solidFill>
                <a:srgbClr val="FFFFFF"/>
              </a:solidFill>
              <a:effectLst>
                <a:glow rad="127000">
                  <a:srgbClr val="000000"/>
                </a:glow>
              </a:effectLst>
              <a:uLnTx/>
              <a:uFillTx/>
              <a:ea typeface="ＭＳ Ｐゴシック" charset="0"/>
            </a:endParaRPr>
          </a:p>
        </p:txBody>
      </p:sp>
      <p:sp>
        <p:nvSpPr>
          <p:cNvPr id="7"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 ف</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9"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بطرس</a:t>
            </a:r>
          </a:p>
        </p:txBody>
      </p:sp>
    </p:spTree>
    <p:extLst>
      <p:ext uri="{BB962C8B-B14F-4D97-AF65-F5344CB8AC3E}">
        <p14:creationId xmlns:p14="http://schemas.microsoft.com/office/powerpoint/2010/main" val="13070171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Effect transition="in" filter="checkerboard(across)">
                                      <p:cBhvr>
                                        <p:cTn id="7"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4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العهد</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751905" y="1602007"/>
            <a:ext cx="7569177"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algn="ctr" defTabSz="457200" eaLnBrk="0" hangingPunct="0">
              <a:defRPr sz="3600" b="1">
                <a:solidFill>
                  <a:srgbClr val="FFFFFF"/>
                </a:solidFill>
                <a:effectLst>
                  <a:glow rad="127000">
                    <a:srgbClr val="000000"/>
                  </a:glow>
                </a:effectLst>
                <a:latin typeface="Arial" panose="020B0604020202020204" pitchFamily="34"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ＭＳ Ｐゴシック" charset="0"/>
              </a:rPr>
              <a:t>سوف يسخر المستهزئون من عصر الكنيسة من الكتاب المقدس ومن عودة المسيح، والخليقة والطوفان الكوني (3: 3- 6).  </a:t>
            </a:r>
            <a:endParaRPr kumimoji="0" lang="en-US" sz="3600" u="none" strike="noStrike" kern="1200" cap="none" spc="0" normalizeH="0" baseline="0" noProof="0" dirty="0">
              <a:ln>
                <a:noFill/>
              </a:ln>
              <a:solidFill>
                <a:srgbClr val="FFFFFF"/>
              </a:solidFill>
              <a:effectLst>
                <a:glow rad="127000">
                  <a:srgbClr val="000000"/>
                </a:glow>
              </a:effectLst>
              <a:uLnTx/>
              <a:uFillTx/>
              <a:ea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 ف</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بطرس</a:t>
            </a:r>
          </a:p>
        </p:txBody>
      </p:sp>
    </p:spTree>
    <p:extLst>
      <p:ext uri="{BB962C8B-B14F-4D97-AF65-F5344CB8AC3E}">
        <p14:creationId xmlns:p14="http://schemas.microsoft.com/office/powerpoint/2010/main" val="247541143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checkerboard(across)">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3">
            <a:extLst>
              <a:ext uri="{28A0092B-C50C-407E-A947-70E740481C1C}">
                <a14:useLocalDpi xmlns:a14="http://schemas.microsoft.com/office/drawing/2010/main" val="0"/>
              </a:ext>
            </a:extLst>
          </a:blip>
          <a:stretch>
            <a:fillRect/>
          </a:stretch>
        </p:blipFill>
        <p:spPr>
          <a:xfrm>
            <a:off x="0" y="0"/>
            <a:ext cx="9272407" cy="6957392"/>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الفداء</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algn="ctr" defTabSz="457200" eaLnBrk="0" hangingPunct="0">
              <a:defRPr sz="3600" b="1">
                <a:solidFill>
                  <a:srgbClr val="FFFFFF"/>
                </a:solidFill>
                <a:effectLst>
                  <a:glow rad="127000">
                    <a:srgbClr val="000000"/>
                  </a:glow>
                </a:effectLst>
                <a:latin typeface="Arial" panose="020B0604020202020204" pitchFamily="34"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ＭＳ Ｐゴシック" charset="0"/>
              </a:rPr>
              <a:t>يبيّن مصير جميع المرتدين في الجحيم</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ＭＳ Ｐゴシック" charset="0"/>
              </a:rPr>
              <a:t> أن المؤمنين سيتم حمايتهم </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ＭＳ Ｐゴシック" charset="0"/>
              </a:rPr>
              <a:t>بالقدر الذي سيتم به إدانة المرتدين</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ＭＳ Ｐゴシック" charset="0"/>
              </a:rPr>
              <a:t> (2: 3 ب – 10أ).  </a:t>
            </a:r>
            <a:endParaRPr kumimoji="0" lang="en-US" sz="3600" u="none" strike="noStrike" kern="1200" cap="none" spc="0" normalizeH="0" baseline="0" noProof="0" dirty="0">
              <a:ln>
                <a:noFill/>
              </a:ln>
              <a:solidFill>
                <a:srgbClr val="FFFFFF"/>
              </a:solidFill>
              <a:effectLst>
                <a:glow rad="127000">
                  <a:srgbClr val="000000"/>
                </a:glow>
              </a:effectLst>
              <a:uLnTx/>
              <a:uFillTx/>
              <a:ea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 ف</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بطرس</a:t>
            </a:r>
          </a:p>
        </p:txBody>
      </p:sp>
    </p:spTree>
    <p:extLst>
      <p:ext uri="{BB962C8B-B14F-4D97-AF65-F5344CB8AC3E}">
        <p14:creationId xmlns:p14="http://schemas.microsoft.com/office/powerpoint/2010/main" val="243692040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checkerboard(across)">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11"/>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91389" tIns="45695" rIns="91389" bIns="45695"/>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4"/>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cs typeface="ＭＳ Ｐゴシック" charset="0"/>
              </a:rPr>
              <a:t>الكلمة المفتاحية</a:t>
            </a:r>
            <a:endParaRPr lang="en-US" sz="4800" dirty="0">
              <a:effectLst>
                <a:glow rad="127000">
                  <a:schemeClr val="tx1"/>
                </a:glow>
              </a:effectLst>
              <a:ea typeface="ＭＳ Ｐゴシック" charset="0"/>
              <a:cs typeface="ＭＳ Ｐゴシック" charset="0"/>
            </a:endParaRPr>
          </a:p>
        </p:txBody>
      </p:sp>
      <p:sp>
        <p:nvSpPr>
          <p:cNvPr id="5" name="Rectangle 2"/>
          <p:cNvSpPr txBox="1">
            <a:spLocks noChangeArrowheads="1"/>
          </p:cNvSpPr>
          <p:nvPr/>
        </p:nvSpPr>
        <p:spPr bwMode="auto">
          <a:xfrm>
            <a:off x="0" y="2375964"/>
            <a:ext cx="9144000" cy="1989140"/>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6952" rtl="0" eaLnBrk="0" fontAlgn="base" latinLnBrk="0" hangingPunct="0">
              <a:lnSpc>
                <a:spcPct val="100000"/>
              </a:lnSpc>
              <a:spcBef>
                <a:spcPct val="0"/>
              </a:spcBef>
              <a:spcAft>
                <a:spcPct val="0"/>
              </a:spcAft>
              <a:buClrTx/>
              <a:buSzTx/>
              <a:buFontTx/>
              <a:buNone/>
              <a:tabLst/>
              <a:defRPr/>
            </a:pPr>
            <a:r>
              <a:rPr kumimoji="0" lang="ar-JO"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السيادة ١</a:t>
            </a:r>
            <a:endParaRPr kumimoji="0" lang="en-US"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a:solidFill>
                  <a:srgbClr val="FFFFFF"/>
                </a:solidFill>
                <a:effectLst>
                  <a:glow rad="127000">
                    <a:srgbClr val="000000"/>
                  </a:glow>
                </a:effectLst>
                <a:latin typeface="Accordance" panose="00000400000000000000" pitchFamily="2" charset="-78"/>
                <a:ea typeface="Accordance" panose="00000400000000000000" pitchFamily="2" charset="-78"/>
                <a:cs typeface="Accordance" panose="00000400000000000000" pitchFamily="2" charset="-78"/>
              </a:rPr>
              <a:t>لوقا</a:t>
            </a:r>
            <a:endParaRPr lang="en-US" sz="4800" b="1">
              <a:solidFill>
                <a:srgbClr val="FFFFFF"/>
              </a:solidFill>
              <a:effectLst>
                <a:glow rad="127000">
                  <a:srgbClr val="000000"/>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7" name="Text Box 24"/>
          <p:cNvSpPr txBox="1">
            <a:spLocks noChangeArrowheads="1"/>
          </p:cNvSpPr>
          <p:nvPr/>
        </p:nvSpPr>
        <p:spPr bwMode="auto">
          <a:xfrm>
            <a:off x="8448812" y="65348"/>
            <a:ext cx="526904" cy="8309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91389" tIns="45695" rIns="91389" bIns="45695">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6952"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56</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456952"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39</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663617401"/>
      </p:ext>
    </p:extLst>
  </p:cSld>
  <p:clrMapOvr>
    <a:masterClrMapping/>
  </p:clrMapOvr>
  <p:transition/>
</p:sld>
</file>

<file path=ppt/slides/slide4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3">
            <a:extLst>
              <a:ext uri="{28A0092B-C50C-407E-A947-70E740481C1C}">
                <a14:useLocalDpi xmlns:a14="http://schemas.microsoft.com/office/drawing/2010/main" val="0"/>
              </a:ext>
            </a:extLst>
          </a:blip>
          <a:srcRect l="24847"/>
          <a:stretch/>
        </p:blipFill>
        <p:spPr>
          <a:xfrm>
            <a:off x="-18654" y="0"/>
            <a:ext cx="9162653" cy="6858000"/>
          </a:xfrm>
          <a:prstGeom prst="rect">
            <a:avLst/>
          </a:prstGeom>
        </p:spPr>
      </p:pic>
      <p:sp>
        <p:nvSpPr>
          <p:cNvPr id="2" name="Title 1"/>
          <p:cNvSpPr>
            <a:spLocks noGrp="1"/>
          </p:cNvSpPr>
          <p:nvPr>
            <p:ph type="ctrTitle"/>
          </p:nvPr>
        </p:nvSpPr>
        <p:spPr>
          <a:xfrm>
            <a:off x="-18653" y="2307"/>
            <a:ext cx="9162651" cy="1397996"/>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النبوّة</a:t>
            </a:r>
            <a:b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br>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(الرّب، الإله)</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0" y="1602007"/>
            <a:ext cx="9144000" cy="431799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algn="ctr" defTabSz="457200" eaLnBrk="0" hangingPunct="0">
              <a:defRPr sz="3600" b="1">
                <a:solidFill>
                  <a:srgbClr val="FFFFFF"/>
                </a:solidFill>
                <a:effectLst>
                  <a:glow rad="127000">
                    <a:srgbClr val="000000"/>
                  </a:glow>
                </a:effectLst>
                <a:latin typeface="Arial" panose="020B0604020202020204" pitchFamily="34"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ＭＳ Ｐゴシック" charset="0"/>
              </a:rPr>
              <a:t>لم يخطئ أي من أنبياء العهد القديم أو أساء تفسير نبوته لأنها لم تنشأ بمشيئته الخاصة</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ＭＳ Ｐゴシック" charset="0"/>
              </a:rPr>
              <a:t> بل جاءت من الله الذي استخدم فمه كأداة ذات إرادة</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FFFFFF"/>
                </a:solidFill>
                <a:effectLst>
                  <a:glow rad="127000">
                    <a:srgbClr val="000000"/>
                  </a:glow>
                </a:effectLst>
                <a:uLnTx/>
                <a:uFillTx/>
                <a:ea typeface="ＭＳ Ｐゴシック" charset="0"/>
              </a:rPr>
              <a:t> لرسالة الروح (1: 20- 21).</a:t>
            </a:r>
            <a:endParaRPr kumimoji="0" lang="en-US" sz="3600" u="none" strike="noStrike" kern="1200" cap="none" spc="0" normalizeH="0" baseline="0" noProof="0" dirty="0">
              <a:ln>
                <a:noFill/>
              </a:ln>
              <a:solidFill>
                <a:srgbClr val="FFFFFF"/>
              </a:solidFill>
              <a:effectLst>
                <a:glow rad="127000">
                  <a:srgbClr val="000000"/>
                </a:glow>
              </a:effectLst>
              <a:uLnTx/>
              <a:uFillTx/>
              <a:ea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 ف</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بطرس</a:t>
            </a:r>
          </a:p>
        </p:txBody>
      </p:sp>
    </p:spTree>
    <p:extLst>
      <p:ext uri="{BB962C8B-B14F-4D97-AF65-F5344CB8AC3E}">
        <p14:creationId xmlns:p14="http://schemas.microsoft.com/office/powerpoint/2010/main" val="98008636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checkerboard(across)">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3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73409" name="Rectangle 2"/>
          <p:cNvSpPr>
            <a:spLocks noGrp="1" noChangeArrowheads="1"/>
          </p:cNvSpPr>
          <p:nvPr>
            <p:ph type="title" idx="4294967295"/>
          </p:nvPr>
        </p:nvSpPr>
        <p:spPr/>
        <p:txBody>
          <a:bodyPr/>
          <a:lstStyle/>
          <a:p>
            <a:pPr eaLnBrk="1" hangingPunct="1"/>
            <a:r>
              <a:rPr lang="en-US" dirty="0">
                <a:latin typeface="Times New Roman" charset="0"/>
                <a:ea typeface="ＭＳ Ｐゴシック" charset="0"/>
                <a:cs typeface="ＭＳ Ｐゴシック" charset="0"/>
              </a:rPr>
              <a:t>Summary Chart</a:t>
            </a:r>
          </a:p>
        </p:txBody>
      </p:sp>
      <p:sp>
        <p:nvSpPr>
          <p:cNvPr id="273410" name="Rectangle 3"/>
          <p:cNvSpPr>
            <a:spLocks noChangeArrowheads="1"/>
          </p:cNvSpPr>
          <p:nvPr/>
        </p:nvSpPr>
        <p:spPr bwMode="auto">
          <a:xfrm>
            <a:off x="0" y="609600"/>
            <a:ext cx="9144000" cy="6248400"/>
          </a:xfrm>
          <a:prstGeom prst="rect">
            <a:avLst/>
          </a:prstGeom>
          <a:solidFill>
            <a:srgbClr val="CCFFFF"/>
          </a:solidFill>
          <a:ln w="9525">
            <a:solidFill>
              <a:srgbClr val="B2B2B2"/>
            </a:solidFill>
            <a:miter lim="800000"/>
            <a:headEnd/>
            <a:tailEnd/>
          </a:ln>
        </p:spPr>
        <p:txBody>
          <a:bodyPr wrap="none"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nvGrpSpPr>
          <p:cNvPr id="273411" name="Group 4"/>
          <p:cNvGrpSpPr>
            <a:grpSpLocks/>
          </p:cNvGrpSpPr>
          <p:nvPr/>
        </p:nvGrpSpPr>
        <p:grpSpPr bwMode="auto">
          <a:xfrm>
            <a:off x="-152400" y="-125815"/>
            <a:ext cx="9372599" cy="6983815"/>
            <a:chOff x="864" y="608"/>
            <a:chExt cx="2979" cy="3275"/>
          </a:xfrm>
        </p:grpSpPr>
        <p:grpSp>
          <p:nvGrpSpPr>
            <p:cNvPr id="273416" name="Group 5"/>
            <p:cNvGrpSpPr>
              <a:grpSpLocks/>
            </p:cNvGrpSpPr>
            <p:nvPr/>
          </p:nvGrpSpPr>
          <p:grpSpPr bwMode="auto">
            <a:xfrm>
              <a:off x="864" y="608"/>
              <a:ext cx="2979" cy="410"/>
              <a:chOff x="0" y="-110"/>
              <a:chExt cx="4477" cy="763"/>
            </a:xfrm>
          </p:grpSpPr>
          <p:sp>
            <p:nvSpPr>
              <p:cNvPr id="273498" name="Rectangle 6"/>
              <p:cNvSpPr>
                <a:spLocks noChangeArrowheads="1"/>
              </p:cNvSpPr>
              <p:nvPr/>
            </p:nvSpPr>
            <p:spPr bwMode="auto">
              <a:xfrm>
                <a:off x="32" y="0"/>
                <a:ext cx="4413" cy="653"/>
              </a:xfrm>
              <a:prstGeom prst="rect">
                <a:avLst/>
              </a:prstGeom>
              <a:solidFill>
                <a:schemeClr val="tx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8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SimSun" charset="0"/>
                  </a:rPr>
                  <a:t> </a:t>
                </a:r>
                <a:r>
                  <a:rPr kumimoji="0" lang="ar-JO" altLang="zh-CN" sz="28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rPr>
                  <a:t>المعرفة لمكافحة التعليم الباطل</a:t>
                </a:r>
                <a:endParaRPr kumimoji="0" lang="en-US" altLang="zh-CN" sz="2800" b="1" u="none" strike="noStrike" kern="1200" cap="none" spc="0" normalizeH="0" baseline="0" noProof="0" dirty="0">
                  <a:ln>
                    <a:noFill/>
                  </a:ln>
                  <a:solidFill>
                    <a:srgbClr val="FFFFFF"/>
                  </a:solidFill>
                  <a:effectLst/>
                  <a:uLnTx/>
                  <a:uFillTx/>
                  <a:latin typeface="Arial" panose="020B0604020202020204" pitchFamily="34" charset="0"/>
                  <a:ea typeface="SimSun" charset="0"/>
                  <a:cs typeface="Arial" panose="020B0604020202020204" pitchFamily="34" charset="0"/>
                </a:endParaRPr>
              </a:p>
            </p:txBody>
          </p:sp>
          <p:sp>
            <p:nvSpPr>
              <p:cNvPr id="273499" name="Rectangle 7"/>
              <p:cNvSpPr>
                <a:spLocks noChangeArrowheads="1"/>
              </p:cNvSpPr>
              <p:nvPr/>
            </p:nvSpPr>
            <p:spPr bwMode="auto">
              <a:xfrm>
                <a:off x="0" y="-110"/>
                <a:ext cx="4477" cy="763"/>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17" name="Group 8"/>
            <p:cNvGrpSpPr>
              <a:grpSpLocks/>
            </p:cNvGrpSpPr>
            <p:nvPr/>
          </p:nvGrpSpPr>
          <p:grpSpPr bwMode="auto">
            <a:xfrm>
              <a:off x="864" y="1018"/>
              <a:ext cx="951" cy="331"/>
              <a:chOff x="0" y="653"/>
              <a:chExt cx="1429" cy="615"/>
            </a:xfrm>
          </p:grpSpPr>
          <p:sp>
            <p:nvSpPr>
              <p:cNvPr id="273496" name="Rectangle 9"/>
              <p:cNvSpPr>
                <a:spLocks noChangeArrowheads="1"/>
              </p:cNvSpPr>
              <p:nvPr/>
            </p:nvSpPr>
            <p:spPr bwMode="auto">
              <a:xfrm>
                <a:off x="32" y="653"/>
                <a:ext cx="1365"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 </a:t>
                </a: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اختيار الله</a:t>
                </a:r>
                <a:endPar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97" name="Rectangle 10"/>
              <p:cNvSpPr>
                <a:spLocks noChangeArrowheads="1"/>
              </p:cNvSpPr>
              <p:nvPr/>
            </p:nvSpPr>
            <p:spPr bwMode="auto">
              <a:xfrm>
                <a:off x="0" y="653"/>
                <a:ext cx="1429" cy="615"/>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18" name="Group 11"/>
            <p:cNvGrpSpPr>
              <a:grpSpLocks/>
            </p:cNvGrpSpPr>
            <p:nvPr/>
          </p:nvGrpSpPr>
          <p:grpSpPr bwMode="auto">
            <a:xfrm>
              <a:off x="1815" y="1018"/>
              <a:ext cx="840" cy="331"/>
              <a:chOff x="1429" y="653"/>
              <a:chExt cx="1263" cy="615"/>
            </a:xfrm>
          </p:grpSpPr>
          <p:sp>
            <p:nvSpPr>
              <p:cNvPr id="273494" name="Rectangle 12"/>
              <p:cNvSpPr>
                <a:spLocks noChangeArrowheads="1"/>
              </p:cNvSpPr>
              <p:nvPr/>
            </p:nvSpPr>
            <p:spPr bwMode="auto">
              <a:xfrm>
                <a:off x="1461" y="653"/>
                <a:ext cx="1199"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 </a:t>
                </a: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الارتداد مستقبلاً</a:t>
                </a:r>
                <a:endPar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95" name="Rectangle 13"/>
              <p:cNvSpPr>
                <a:spLocks noChangeArrowheads="1"/>
              </p:cNvSpPr>
              <p:nvPr/>
            </p:nvSpPr>
            <p:spPr bwMode="auto">
              <a:xfrm>
                <a:off x="1429" y="653"/>
                <a:ext cx="1263" cy="615"/>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19" name="Group 14"/>
            <p:cNvGrpSpPr>
              <a:grpSpLocks/>
            </p:cNvGrpSpPr>
            <p:nvPr/>
          </p:nvGrpSpPr>
          <p:grpSpPr bwMode="auto">
            <a:xfrm>
              <a:off x="2655" y="1018"/>
              <a:ext cx="1188" cy="331"/>
              <a:chOff x="2692" y="653"/>
              <a:chExt cx="1785" cy="615"/>
            </a:xfrm>
          </p:grpSpPr>
          <p:sp>
            <p:nvSpPr>
              <p:cNvPr id="273492" name="Rectangle 15"/>
              <p:cNvSpPr>
                <a:spLocks noChangeArrowheads="1"/>
              </p:cNvSpPr>
              <p:nvPr/>
            </p:nvSpPr>
            <p:spPr bwMode="auto">
              <a:xfrm>
                <a:off x="2724" y="653"/>
                <a:ext cx="1721"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 </a:t>
                </a: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عودة الرب</a:t>
                </a:r>
                <a:endPar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93" name="Rectangle 16"/>
              <p:cNvSpPr>
                <a:spLocks noChangeArrowheads="1"/>
              </p:cNvSpPr>
              <p:nvPr/>
            </p:nvSpPr>
            <p:spPr bwMode="auto">
              <a:xfrm>
                <a:off x="2692" y="653"/>
                <a:ext cx="1785" cy="615"/>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20" name="Group 17"/>
            <p:cNvGrpSpPr>
              <a:grpSpLocks/>
            </p:cNvGrpSpPr>
            <p:nvPr/>
          </p:nvGrpSpPr>
          <p:grpSpPr bwMode="auto">
            <a:xfrm>
              <a:off x="864" y="1349"/>
              <a:ext cx="951" cy="330"/>
              <a:chOff x="0" y="1268"/>
              <a:chExt cx="1429" cy="615"/>
            </a:xfrm>
          </p:grpSpPr>
          <p:sp>
            <p:nvSpPr>
              <p:cNvPr id="273490" name="Rectangle 18"/>
              <p:cNvSpPr>
                <a:spLocks noChangeArrowheads="1"/>
              </p:cNvSpPr>
              <p:nvPr/>
            </p:nvSpPr>
            <p:spPr bwMode="auto">
              <a:xfrm>
                <a:off x="32" y="1268"/>
                <a:ext cx="1365"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 </a:t>
                </a: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الاصحاح 1</a:t>
                </a:r>
                <a:endPar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91" name="Rectangle 19"/>
              <p:cNvSpPr>
                <a:spLocks noChangeArrowheads="1"/>
              </p:cNvSpPr>
              <p:nvPr/>
            </p:nvSpPr>
            <p:spPr bwMode="auto">
              <a:xfrm>
                <a:off x="0" y="1268"/>
                <a:ext cx="1429" cy="615"/>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21" name="Group 20"/>
            <p:cNvGrpSpPr>
              <a:grpSpLocks/>
            </p:cNvGrpSpPr>
            <p:nvPr/>
          </p:nvGrpSpPr>
          <p:grpSpPr bwMode="auto">
            <a:xfrm>
              <a:off x="1815" y="1349"/>
              <a:ext cx="840" cy="330"/>
              <a:chOff x="1429" y="1268"/>
              <a:chExt cx="1263" cy="615"/>
            </a:xfrm>
          </p:grpSpPr>
          <p:sp>
            <p:nvSpPr>
              <p:cNvPr id="273488" name="Rectangle 21"/>
              <p:cNvSpPr>
                <a:spLocks noChangeArrowheads="1"/>
              </p:cNvSpPr>
              <p:nvPr/>
            </p:nvSpPr>
            <p:spPr bwMode="auto">
              <a:xfrm>
                <a:off x="1461" y="1268"/>
                <a:ext cx="1199"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 </a:t>
                </a: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الاصحاح 2</a:t>
                </a:r>
                <a:endPar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endParaRPr>
              </a:p>
            </p:txBody>
          </p:sp>
          <p:sp>
            <p:nvSpPr>
              <p:cNvPr id="273489" name="Rectangle 22"/>
              <p:cNvSpPr>
                <a:spLocks noChangeArrowheads="1"/>
              </p:cNvSpPr>
              <p:nvPr/>
            </p:nvSpPr>
            <p:spPr bwMode="auto">
              <a:xfrm>
                <a:off x="1429" y="1268"/>
                <a:ext cx="1263" cy="615"/>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22" name="Group 23"/>
            <p:cNvGrpSpPr>
              <a:grpSpLocks/>
            </p:cNvGrpSpPr>
            <p:nvPr/>
          </p:nvGrpSpPr>
          <p:grpSpPr bwMode="auto">
            <a:xfrm>
              <a:off x="2655" y="1349"/>
              <a:ext cx="1188" cy="330"/>
              <a:chOff x="2692" y="1268"/>
              <a:chExt cx="1785" cy="615"/>
            </a:xfrm>
          </p:grpSpPr>
          <p:sp>
            <p:nvSpPr>
              <p:cNvPr id="273486" name="Rectangle 24"/>
              <p:cNvSpPr>
                <a:spLocks noChangeArrowheads="1"/>
              </p:cNvSpPr>
              <p:nvPr/>
            </p:nvSpPr>
            <p:spPr bwMode="auto">
              <a:xfrm>
                <a:off x="2724" y="1268"/>
                <a:ext cx="1721"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 </a:t>
                </a: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الاصحاح 3</a:t>
                </a:r>
                <a:endPar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87" name="Rectangle 25"/>
              <p:cNvSpPr>
                <a:spLocks noChangeArrowheads="1"/>
              </p:cNvSpPr>
              <p:nvPr/>
            </p:nvSpPr>
            <p:spPr bwMode="auto">
              <a:xfrm>
                <a:off x="2692" y="1268"/>
                <a:ext cx="1785" cy="615"/>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23" name="Group 26"/>
            <p:cNvGrpSpPr>
              <a:grpSpLocks/>
            </p:cNvGrpSpPr>
            <p:nvPr/>
          </p:nvGrpSpPr>
          <p:grpSpPr bwMode="auto">
            <a:xfrm>
              <a:off x="864" y="1679"/>
              <a:ext cx="303" cy="494"/>
              <a:chOff x="0" y="1883"/>
              <a:chExt cx="456" cy="919"/>
            </a:xfrm>
          </p:grpSpPr>
          <p:sp>
            <p:nvSpPr>
              <p:cNvPr id="273484" name="Rectangle 27"/>
              <p:cNvSpPr>
                <a:spLocks noChangeArrowheads="1"/>
              </p:cNvSpPr>
              <p:nvPr/>
            </p:nvSpPr>
            <p:spPr bwMode="auto">
              <a:xfrm>
                <a:off x="32" y="1883"/>
                <a:ext cx="392" cy="9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تحية</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1: 1-2</a:t>
                </a:r>
                <a:endParaRPr kumimoji="0" lang="en-US"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85" name="Rectangle 28"/>
              <p:cNvSpPr>
                <a:spLocks noChangeArrowheads="1"/>
              </p:cNvSpPr>
              <p:nvPr/>
            </p:nvSpPr>
            <p:spPr bwMode="auto">
              <a:xfrm>
                <a:off x="0" y="1883"/>
                <a:ext cx="456" cy="919"/>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24" name="Group 29"/>
            <p:cNvGrpSpPr>
              <a:grpSpLocks/>
            </p:cNvGrpSpPr>
            <p:nvPr/>
          </p:nvGrpSpPr>
          <p:grpSpPr bwMode="auto">
            <a:xfrm>
              <a:off x="1167" y="1679"/>
              <a:ext cx="283" cy="494"/>
              <a:chOff x="456" y="1883"/>
              <a:chExt cx="424" cy="919"/>
            </a:xfrm>
          </p:grpSpPr>
          <p:sp>
            <p:nvSpPr>
              <p:cNvPr id="273482" name="Rectangle 30"/>
              <p:cNvSpPr>
                <a:spLocks noChangeArrowheads="1"/>
              </p:cNvSpPr>
              <p:nvPr/>
            </p:nvSpPr>
            <p:spPr bwMode="auto">
              <a:xfrm>
                <a:off x="488" y="1883"/>
                <a:ext cx="360" cy="9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0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يوّفر كل</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0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احتياج</a:t>
                </a:r>
                <a:endParaRPr kumimoji="0" lang="en-US"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1: 3- 11</a:t>
                </a:r>
                <a:endParaRPr kumimoji="0" lang="en-US"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83" name="Rectangle 31"/>
              <p:cNvSpPr>
                <a:spLocks noChangeArrowheads="1"/>
              </p:cNvSpPr>
              <p:nvPr/>
            </p:nvSpPr>
            <p:spPr bwMode="auto">
              <a:xfrm>
                <a:off x="456" y="1883"/>
                <a:ext cx="424" cy="919"/>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25" name="Group 32"/>
            <p:cNvGrpSpPr>
              <a:grpSpLocks/>
            </p:cNvGrpSpPr>
            <p:nvPr/>
          </p:nvGrpSpPr>
          <p:grpSpPr bwMode="auto">
            <a:xfrm>
              <a:off x="1450" y="1679"/>
              <a:ext cx="365" cy="494"/>
              <a:chOff x="880" y="1883"/>
              <a:chExt cx="549" cy="919"/>
            </a:xfrm>
          </p:grpSpPr>
          <p:sp>
            <p:nvSpPr>
              <p:cNvPr id="273480" name="Rectangle 33"/>
              <p:cNvSpPr>
                <a:spLocks noChangeArrowheads="1"/>
              </p:cNvSpPr>
              <p:nvPr/>
            </p:nvSpPr>
            <p:spPr bwMode="auto">
              <a:xfrm>
                <a:off x="912" y="1883"/>
                <a:ext cx="485" cy="9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 </a:t>
                </a:r>
                <a:r>
                  <a:rPr kumimoji="0" lang="ar-JO"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أساس</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المعرفة</a:t>
                </a:r>
                <a:endParaRPr kumimoji="0" lang="en-US"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1: 12- 21</a:t>
                </a:r>
                <a:endParaRPr kumimoji="0" lang="en-US"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81" name="Rectangle 34"/>
              <p:cNvSpPr>
                <a:spLocks noChangeArrowheads="1"/>
              </p:cNvSpPr>
              <p:nvPr/>
            </p:nvSpPr>
            <p:spPr bwMode="auto">
              <a:xfrm>
                <a:off x="880" y="1883"/>
                <a:ext cx="549" cy="919"/>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26" name="Group 35"/>
            <p:cNvGrpSpPr>
              <a:grpSpLocks/>
            </p:cNvGrpSpPr>
            <p:nvPr/>
          </p:nvGrpSpPr>
          <p:grpSpPr bwMode="auto">
            <a:xfrm>
              <a:off x="1815" y="1679"/>
              <a:ext cx="291" cy="494"/>
              <a:chOff x="1429" y="1883"/>
              <a:chExt cx="437" cy="919"/>
            </a:xfrm>
          </p:grpSpPr>
          <p:sp>
            <p:nvSpPr>
              <p:cNvPr id="273478" name="Rectangle 36"/>
              <p:cNvSpPr>
                <a:spLocks noChangeArrowheads="1"/>
              </p:cNvSpPr>
              <p:nvPr/>
            </p:nvSpPr>
            <p:spPr bwMode="auto">
              <a:xfrm>
                <a:off x="1461" y="1883"/>
                <a:ext cx="373" cy="9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 </a:t>
                </a:r>
                <a:r>
                  <a:rPr kumimoji="0" lang="ar-JO" altLang="zh-CN" sz="1600" b="0" i="0" u="none" strike="noStrike" kern="1200" cap="none" spc="0" normalizeH="0" baseline="0" noProof="0" dirty="0">
                    <a:ln>
                      <a:noFill/>
                    </a:ln>
                    <a:solidFill>
                      <a:srgbClr val="000000"/>
                    </a:solidFill>
                    <a:effectLst/>
                    <a:uLnTx/>
                    <a:uFillTx/>
                    <a:latin typeface="Arial Narrow" charset="0"/>
                    <a:ea typeface="SimSun" charset="0"/>
                    <a:cs typeface="SimSun" charset="0"/>
                  </a:rPr>
                  <a:t>مجيء</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0" i="0" u="none" strike="noStrike" kern="1200" cap="none" spc="0" normalizeH="0" baseline="0" noProof="0" dirty="0">
                    <a:ln>
                      <a:noFill/>
                    </a:ln>
                    <a:solidFill>
                      <a:srgbClr val="000000"/>
                    </a:solidFill>
                    <a:effectLst/>
                    <a:uLnTx/>
                    <a:uFillTx/>
                    <a:latin typeface="Arial Narrow" charset="0"/>
                    <a:ea typeface="SimSun" charset="0"/>
                    <a:cs typeface="SimSun" charset="0"/>
                  </a:rPr>
                  <a:t>المعلمين</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0" i="0" u="none" strike="noStrike" kern="1200" cap="none" spc="0" normalizeH="0" baseline="0" noProof="0" dirty="0">
                    <a:ln>
                      <a:noFill/>
                    </a:ln>
                    <a:solidFill>
                      <a:srgbClr val="000000"/>
                    </a:solidFill>
                    <a:effectLst/>
                    <a:uLnTx/>
                    <a:uFillTx/>
                    <a:latin typeface="Arial Narrow" charset="0"/>
                    <a:ea typeface="SimSun" charset="0"/>
                    <a:cs typeface="SimSun" charset="0"/>
                  </a:rPr>
                  <a:t>الكذبة</a:t>
                </a:r>
                <a:endParaRPr kumimoji="0" lang="en-US" altLang="zh-CN" sz="1600" b="0" i="0" u="none" strike="noStrike" kern="1200" cap="none" spc="0" normalizeH="0" baseline="0" noProof="0" dirty="0">
                  <a:ln>
                    <a:noFill/>
                  </a:ln>
                  <a:solidFill>
                    <a:srgbClr val="000000"/>
                  </a:solidFill>
                  <a:effectLst/>
                  <a:uLnTx/>
                  <a:uFillTx/>
                  <a:latin typeface="Arial Narrow" charset="0"/>
                  <a:ea typeface="SimSun" charset="0"/>
                  <a:cs typeface="SimSun"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2: 1- 3أ</a:t>
                </a:r>
                <a:endParaRPr kumimoji="0" lang="en-US"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79" name="Rectangle 37"/>
              <p:cNvSpPr>
                <a:spLocks noChangeArrowheads="1"/>
              </p:cNvSpPr>
              <p:nvPr/>
            </p:nvSpPr>
            <p:spPr bwMode="auto">
              <a:xfrm>
                <a:off x="1429" y="1883"/>
                <a:ext cx="437" cy="919"/>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27" name="Group 38"/>
            <p:cNvGrpSpPr>
              <a:grpSpLocks/>
            </p:cNvGrpSpPr>
            <p:nvPr/>
          </p:nvGrpSpPr>
          <p:grpSpPr bwMode="auto">
            <a:xfrm>
              <a:off x="2099" y="1679"/>
              <a:ext cx="248" cy="494"/>
              <a:chOff x="1859" y="1883"/>
              <a:chExt cx="374" cy="919"/>
            </a:xfrm>
          </p:grpSpPr>
          <p:sp>
            <p:nvSpPr>
              <p:cNvPr id="273476" name="Rectangle 39"/>
              <p:cNvSpPr>
                <a:spLocks noChangeArrowheads="1"/>
              </p:cNvSpPr>
              <p:nvPr/>
            </p:nvSpPr>
            <p:spPr bwMode="auto">
              <a:xfrm>
                <a:off x="1859" y="1883"/>
                <a:ext cx="374" cy="9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0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النهاية في</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0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الجحيم</a:t>
                </a:r>
                <a:endParaRPr kumimoji="0" lang="en-US"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1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2: 3ب -10أ</a:t>
                </a:r>
                <a:endParaRPr kumimoji="0" lang="en-US" altLang="zh-CN" sz="1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77" name="Rectangle 40"/>
              <p:cNvSpPr>
                <a:spLocks noChangeArrowheads="1"/>
              </p:cNvSpPr>
              <p:nvPr/>
            </p:nvSpPr>
            <p:spPr bwMode="auto">
              <a:xfrm>
                <a:off x="1866" y="1883"/>
                <a:ext cx="358" cy="919"/>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28" name="Group 41"/>
            <p:cNvGrpSpPr>
              <a:grpSpLocks/>
            </p:cNvGrpSpPr>
            <p:nvPr/>
          </p:nvGrpSpPr>
          <p:grpSpPr bwMode="auto">
            <a:xfrm>
              <a:off x="2344" y="1679"/>
              <a:ext cx="311" cy="494"/>
              <a:chOff x="2224" y="1883"/>
              <a:chExt cx="468" cy="919"/>
            </a:xfrm>
          </p:grpSpPr>
          <p:sp>
            <p:nvSpPr>
              <p:cNvPr id="273474" name="Rectangle 42"/>
              <p:cNvSpPr>
                <a:spLocks noChangeArrowheads="1"/>
              </p:cNvSpPr>
              <p:nvPr/>
            </p:nvSpPr>
            <p:spPr bwMode="auto">
              <a:xfrm>
                <a:off x="2256" y="1883"/>
                <a:ext cx="404" cy="9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0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 </a:t>
                </a:r>
                <a:r>
                  <a:rPr kumimoji="0" lang="ar-JO"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وصف</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الشخصية</a:t>
                </a:r>
                <a:endParaRPr kumimoji="0" lang="ar-JO" altLang="zh-CN" sz="1600" b="1" u="none" strike="noStrike" kern="1200" cap="none" spc="0" normalizeH="0" baseline="0" noProof="0" dirty="0">
                  <a:ln>
                    <a:noFill/>
                  </a:ln>
                  <a:solidFill>
                    <a:srgbClr val="000000"/>
                  </a:solidFill>
                  <a:effectLst/>
                  <a:uLnTx/>
                  <a:uFillTx/>
                  <a:latin typeface="Arial Narrow" charset="0"/>
                  <a:ea typeface="SimSun"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2: 10 ب-22</a:t>
                </a:r>
                <a:endParaRPr kumimoji="0" lang="en-US" altLang="zh-CN" sz="1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75" name="Rectangle 43"/>
              <p:cNvSpPr>
                <a:spLocks noChangeArrowheads="1"/>
              </p:cNvSpPr>
              <p:nvPr/>
            </p:nvSpPr>
            <p:spPr bwMode="auto">
              <a:xfrm>
                <a:off x="2224" y="1883"/>
                <a:ext cx="468" cy="919"/>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29" name="Group 44"/>
            <p:cNvGrpSpPr>
              <a:grpSpLocks/>
            </p:cNvGrpSpPr>
            <p:nvPr/>
          </p:nvGrpSpPr>
          <p:grpSpPr bwMode="auto">
            <a:xfrm>
              <a:off x="2654" y="1679"/>
              <a:ext cx="331" cy="494"/>
              <a:chOff x="2692" y="1883"/>
              <a:chExt cx="551" cy="919"/>
            </a:xfrm>
          </p:grpSpPr>
          <p:sp>
            <p:nvSpPr>
              <p:cNvPr id="273472" name="Rectangle 45"/>
              <p:cNvSpPr>
                <a:spLocks noChangeArrowheads="1"/>
              </p:cNvSpPr>
              <p:nvPr/>
            </p:nvSpPr>
            <p:spPr bwMode="auto">
              <a:xfrm>
                <a:off x="2818" y="1883"/>
                <a:ext cx="425" cy="9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 </a:t>
                </a:r>
                <a:r>
                  <a:rPr kumimoji="0" lang="ar-JO" altLang="zh-CN" sz="1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المستهزئون</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قبل الاختطاف</a:t>
                </a:r>
                <a:endParaRPr kumimoji="0" lang="en-US" altLang="zh-CN" sz="1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3: 1- 7</a:t>
                </a:r>
                <a:endParaRPr kumimoji="0" lang="en-US"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73" name="Rectangle 46"/>
              <p:cNvSpPr>
                <a:spLocks noChangeArrowheads="1"/>
              </p:cNvSpPr>
              <p:nvPr/>
            </p:nvSpPr>
            <p:spPr bwMode="auto">
              <a:xfrm>
                <a:off x="2692" y="1883"/>
                <a:ext cx="489" cy="9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7">
                    <a:solidFill>
                      <a:srgbClr val="000000"/>
                    </a:solidFill>
                    <a:miter lim="800000"/>
                    <a:headEnd/>
                    <a:tailEnd/>
                  </a14:hiddenLine>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sp>
          <p:nvSpPr>
            <p:cNvPr id="273471" name="Rectangle 49"/>
            <p:cNvSpPr>
              <a:spLocks noChangeArrowheads="1"/>
            </p:cNvSpPr>
            <p:nvPr/>
          </p:nvSpPr>
          <p:spPr bwMode="auto">
            <a:xfrm>
              <a:off x="2953" y="1675"/>
              <a:ext cx="294" cy="49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7">
                  <a:solidFill>
                    <a:srgbClr val="000000"/>
                  </a:solidFill>
                  <a:miter lim="800000"/>
                  <a:headEnd/>
                  <a:tailEnd/>
                </a14:hiddenLine>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nvGrpSpPr>
            <p:cNvPr id="273431" name="Group 50"/>
            <p:cNvGrpSpPr>
              <a:grpSpLocks/>
            </p:cNvGrpSpPr>
            <p:nvPr/>
          </p:nvGrpSpPr>
          <p:grpSpPr bwMode="auto">
            <a:xfrm>
              <a:off x="3033" y="1675"/>
              <a:ext cx="518" cy="494"/>
              <a:chOff x="3253" y="1883"/>
              <a:chExt cx="1009" cy="919"/>
            </a:xfrm>
          </p:grpSpPr>
          <p:sp>
            <p:nvSpPr>
              <p:cNvPr id="273468" name="Rectangle 51"/>
              <p:cNvSpPr>
                <a:spLocks noChangeArrowheads="1"/>
              </p:cNvSpPr>
              <p:nvPr/>
            </p:nvSpPr>
            <p:spPr bwMode="auto">
              <a:xfrm>
                <a:off x="3253" y="1883"/>
                <a:ext cx="852" cy="9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العالم المؤقت</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يحفّز للقداسة</a:t>
                </a:r>
                <a:endParaRPr kumimoji="0" lang="en-US"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3: 8- 16</a:t>
                </a:r>
                <a:endParaRPr kumimoji="0" lang="en-US"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69" name="Rectangle 52"/>
              <p:cNvSpPr>
                <a:spLocks noChangeArrowheads="1"/>
              </p:cNvSpPr>
              <p:nvPr/>
            </p:nvSpPr>
            <p:spPr bwMode="auto">
              <a:xfrm>
                <a:off x="3680" y="1883"/>
                <a:ext cx="582" cy="9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7">
                    <a:solidFill>
                      <a:srgbClr val="000000"/>
                    </a:solidFill>
                    <a:miter lim="800000"/>
                    <a:headEnd/>
                    <a:tailEnd/>
                  </a14:hiddenLine>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32" name="Group 53"/>
            <p:cNvGrpSpPr>
              <a:grpSpLocks/>
            </p:cNvGrpSpPr>
            <p:nvPr/>
          </p:nvGrpSpPr>
          <p:grpSpPr bwMode="auto">
            <a:xfrm>
              <a:off x="3495" y="1679"/>
              <a:ext cx="341" cy="516"/>
              <a:chOff x="4207" y="1883"/>
              <a:chExt cx="501" cy="960"/>
            </a:xfrm>
          </p:grpSpPr>
          <p:sp>
            <p:nvSpPr>
              <p:cNvPr id="273466" name="Rectangle 54"/>
              <p:cNvSpPr>
                <a:spLocks noChangeArrowheads="1"/>
              </p:cNvSpPr>
              <p:nvPr/>
            </p:nvSpPr>
            <p:spPr bwMode="auto">
              <a:xfrm>
                <a:off x="4211" y="1924"/>
                <a:ext cx="463" cy="9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تشجيع الحماية</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والنمو</a:t>
                </a:r>
                <a:endParaRPr kumimoji="0" lang="en-US"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3: 17- 18</a:t>
                </a:r>
                <a:endParaRPr kumimoji="0" lang="en-US" altLang="zh-CN" sz="16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67" name="Rectangle 55"/>
              <p:cNvSpPr>
                <a:spLocks noChangeArrowheads="1"/>
              </p:cNvSpPr>
              <p:nvPr/>
            </p:nvSpPr>
            <p:spPr bwMode="auto">
              <a:xfrm>
                <a:off x="4207" y="1883"/>
                <a:ext cx="501" cy="919"/>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33" name="Group 56"/>
            <p:cNvGrpSpPr>
              <a:grpSpLocks/>
            </p:cNvGrpSpPr>
            <p:nvPr/>
          </p:nvGrpSpPr>
          <p:grpSpPr bwMode="auto">
            <a:xfrm>
              <a:off x="864" y="2173"/>
              <a:ext cx="951" cy="388"/>
              <a:chOff x="0" y="2802"/>
              <a:chExt cx="1429" cy="721"/>
            </a:xfrm>
          </p:grpSpPr>
          <p:sp>
            <p:nvSpPr>
              <p:cNvPr id="273464" name="Rectangle 57"/>
              <p:cNvSpPr>
                <a:spLocks noChangeArrowheads="1"/>
              </p:cNvSpPr>
              <p:nvPr/>
            </p:nvSpPr>
            <p:spPr bwMode="auto">
              <a:xfrm>
                <a:off x="32" y="2802"/>
                <a:ext cx="1365" cy="7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 </a:t>
                </a: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كفاية</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المؤمنين</a:t>
                </a:r>
                <a:endPar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65" name="Rectangle 58"/>
              <p:cNvSpPr>
                <a:spLocks noChangeArrowheads="1"/>
              </p:cNvSpPr>
              <p:nvPr/>
            </p:nvSpPr>
            <p:spPr bwMode="auto">
              <a:xfrm>
                <a:off x="0" y="2802"/>
                <a:ext cx="1429" cy="721"/>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34" name="Group 59"/>
            <p:cNvGrpSpPr>
              <a:grpSpLocks/>
            </p:cNvGrpSpPr>
            <p:nvPr/>
          </p:nvGrpSpPr>
          <p:grpSpPr bwMode="auto">
            <a:xfrm>
              <a:off x="1815" y="2173"/>
              <a:ext cx="840" cy="388"/>
              <a:chOff x="1429" y="2802"/>
              <a:chExt cx="1263" cy="721"/>
            </a:xfrm>
          </p:grpSpPr>
          <p:sp>
            <p:nvSpPr>
              <p:cNvPr id="273462" name="Rectangle 60"/>
              <p:cNvSpPr>
                <a:spLocks noChangeArrowheads="1"/>
              </p:cNvSpPr>
              <p:nvPr/>
            </p:nvSpPr>
            <p:spPr bwMode="auto">
              <a:xfrm>
                <a:off x="1461" y="2802"/>
                <a:ext cx="1199" cy="7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عدم كفاية</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غير المؤمنين</a:t>
                </a:r>
                <a:endPar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63" name="Rectangle 61"/>
              <p:cNvSpPr>
                <a:spLocks noChangeArrowheads="1"/>
              </p:cNvSpPr>
              <p:nvPr/>
            </p:nvSpPr>
            <p:spPr bwMode="auto">
              <a:xfrm>
                <a:off x="1429" y="2802"/>
                <a:ext cx="1263" cy="721"/>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35" name="Group 62"/>
            <p:cNvGrpSpPr>
              <a:grpSpLocks/>
            </p:cNvGrpSpPr>
            <p:nvPr/>
          </p:nvGrpSpPr>
          <p:grpSpPr bwMode="auto">
            <a:xfrm>
              <a:off x="2655" y="2173"/>
              <a:ext cx="1188" cy="388"/>
              <a:chOff x="2692" y="2802"/>
              <a:chExt cx="1785" cy="721"/>
            </a:xfrm>
          </p:grpSpPr>
          <p:sp>
            <p:nvSpPr>
              <p:cNvPr id="273460" name="Rectangle 63"/>
              <p:cNvSpPr>
                <a:spLocks noChangeArrowheads="1"/>
              </p:cNvSpPr>
              <p:nvPr/>
            </p:nvSpPr>
            <p:spPr bwMode="auto">
              <a:xfrm>
                <a:off x="2724" y="2802"/>
                <a:ext cx="1721" cy="7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 </a:t>
                </a: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توّقع</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المؤمنين</a:t>
                </a:r>
                <a:endPar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61" name="Rectangle 64"/>
              <p:cNvSpPr>
                <a:spLocks noChangeArrowheads="1"/>
              </p:cNvSpPr>
              <p:nvPr/>
            </p:nvSpPr>
            <p:spPr bwMode="auto">
              <a:xfrm>
                <a:off x="2692" y="2802"/>
                <a:ext cx="1785" cy="721"/>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36" name="Group 65"/>
            <p:cNvGrpSpPr>
              <a:grpSpLocks/>
            </p:cNvGrpSpPr>
            <p:nvPr/>
          </p:nvGrpSpPr>
          <p:grpSpPr bwMode="auto">
            <a:xfrm>
              <a:off x="864" y="2561"/>
              <a:ext cx="951" cy="330"/>
              <a:chOff x="0" y="3523"/>
              <a:chExt cx="1429" cy="615"/>
            </a:xfrm>
          </p:grpSpPr>
          <p:sp>
            <p:nvSpPr>
              <p:cNvPr id="273458" name="Rectangle 66"/>
              <p:cNvSpPr>
                <a:spLocks noChangeArrowheads="1"/>
              </p:cNvSpPr>
              <p:nvPr/>
            </p:nvSpPr>
            <p:spPr bwMode="auto">
              <a:xfrm>
                <a:off x="32" y="3523"/>
                <a:ext cx="1365"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القداسة</a:t>
                </a:r>
                <a:endPar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59" name="Rectangle 67"/>
              <p:cNvSpPr>
                <a:spLocks noChangeArrowheads="1"/>
              </p:cNvSpPr>
              <p:nvPr/>
            </p:nvSpPr>
            <p:spPr bwMode="auto">
              <a:xfrm>
                <a:off x="0" y="3523"/>
                <a:ext cx="1429" cy="615"/>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37" name="Group 68"/>
            <p:cNvGrpSpPr>
              <a:grpSpLocks/>
            </p:cNvGrpSpPr>
            <p:nvPr/>
          </p:nvGrpSpPr>
          <p:grpSpPr bwMode="auto">
            <a:xfrm>
              <a:off x="1815" y="2561"/>
              <a:ext cx="840" cy="330"/>
              <a:chOff x="1429" y="3523"/>
              <a:chExt cx="1263" cy="615"/>
            </a:xfrm>
          </p:grpSpPr>
          <p:sp>
            <p:nvSpPr>
              <p:cNvPr id="273456" name="Rectangle 69"/>
              <p:cNvSpPr>
                <a:spLocks noChangeArrowheads="1"/>
              </p:cNvSpPr>
              <p:nvPr/>
            </p:nvSpPr>
            <p:spPr bwMode="auto">
              <a:xfrm>
                <a:off x="1461" y="3523"/>
                <a:ext cx="1199"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البدعة</a:t>
                </a:r>
                <a:endPar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endParaRPr>
              </a:p>
            </p:txBody>
          </p:sp>
          <p:sp>
            <p:nvSpPr>
              <p:cNvPr id="273457" name="Rectangle 70"/>
              <p:cNvSpPr>
                <a:spLocks noChangeArrowheads="1"/>
              </p:cNvSpPr>
              <p:nvPr/>
            </p:nvSpPr>
            <p:spPr bwMode="auto">
              <a:xfrm>
                <a:off x="1429" y="3523"/>
                <a:ext cx="1263" cy="615"/>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38" name="Group 71"/>
            <p:cNvGrpSpPr>
              <a:grpSpLocks/>
            </p:cNvGrpSpPr>
            <p:nvPr/>
          </p:nvGrpSpPr>
          <p:grpSpPr bwMode="auto">
            <a:xfrm>
              <a:off x="2655" y="2561"/>
              <a:ext cx="1188" cy="330"/>
              <a:chOff x="2692" y="3523"/>
              <a:chExt cx="1785" cy="615"/>
            </a:xfrm>
          </p:grpSpPr>
          <p:sp>
            <p:nvSpPr>
              <p:cNvPr id="273454" name="Rectangle 72"/>
              <p:cNvSpPr>
                <a:spLocks noChangeArrowheads="1"/>
              </p:cNvSpPr>
              <p:nvPr/>
            </p:nvSpPr>
            <p:spPr bwMode="auto">
              <a:xfrm>
                <a:off x="2724" y="3523"/>
                <a:ext cx="1721"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 </a:t>
                </a: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rPr>
                  <a:t>الرجاء</a:t>
                </a:r>
                <a:endPar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SimSun" charset="0"/>
                </a:endParaRPr>
              </a:p>
            </p:txBody>
          </p:sp>
          <p:sp>
            <p:nvSpPr>
              <p:cNvPr id="273455" name="Rectangle 73"/>
              <p:cNvSpPr>
                <a:spLocks noChangeArrowheads="1"/>
              </p:cNvSpPr>
              <p:nvPr/>
            </p:nvSpPr>
            <p:spPr bwMode="auto">
              <a:xfrm>
                <a:off x="2692" y="3523"/>
                <a:ext cx="1785" cy="615"/>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39" name="Group 74"/>
            <p:cNvGrpSpPr>
              <a:grpSpLocks/>
            </p:cNvGrpSpPr>
            <p:nvPr/>
          </p:nvGrpSpPr>
          <p:grpSpPr bwMode="auto">
            <a:xfrm>
              <a:off x="864" y="2891"/>
              <a:ext cx="951" cy="331"/>
              <a:chOff x="0" y="4138"/>
              <a:chExt cx="1429" cy="615"/>
            </a:xfrm>
          </p:grpSpPr>
          <p:sp>
            <p:nvSpPr>
              <p:cNvPr id="273452" name="Rectangle 75"/>
              <p:cNvSpPr>
                <a:spLocks noChangeArrowheads="1"/>
              </p:cNvSpPr>
              <p:nvPr/>
            </p:nvSpPr>
            <p:spPr bwMode="auto">
              <a:xfrm>
                <a:off x="32" y="4138"/>
                <a:ext cx="1365"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تلاميذ</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الرب</a:t>
                </a:r>
                <a:endPar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53" name="Rectangle 76"/>
              <p:cNvSpPr>
                <a:spLocks noChangeArrowheads="1"/>
              </p:cNvSpPr>
              <p:nvPr/>
            </p:nvSpPr>
            <p:spPr bwMode="auto">
              <a:xfrm>
                <a:off x="0" y="4138"/>
                <a:ext cx="1429" cy="615"/>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40" name="Group 77"/>
            <p:cNvGrpSpPr>
              <a:grpSpLocks/>
            </p:cNvGrpSpPr>
            <p:nvPr/>
          </p:nvGrpSpPr>
          <p:grpSpPr bwMode="auto">
            <a:xfrm>
              <a:off x="1815" y="2891"/>
              <a:ext cx="840" cy="331"/>
              <a:chOff x="1429" y="4138"/>
              <a:chExt cx="1263" cy="615"/>
            </a:xfrm>
          </p:grpSpPr>
          <p:sp>
            <p:nvSpPr>
              <p:cNvPr id="273450" name="Rectangle 78"/>
              <p:cNvSpPr>
                <a:spLocks noChangeArrowheads="1"/>
              </p:cNvSpPr>
              <p:nvPr/>
            </p:nvSpPr>
            <p:spPr bwMode="auto">
              <a:xfrm>
                <a:off x="1461" y="4138"/>
                <a:ext cx="1199"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القادة</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الشيطانيون</a:t>
                </a:r>
                <a:endPar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51" name="Rectangle 79"/>
              <p:cNvSpPr>
                <a:spLocks noChangeArrowheads="1"/>
              </p:cNvSpPr>
              <p:nvPr/>
            </p:nvSpPr>
            <p:spPr bwMode="auto">
              <a:xfrm>
                <a:off x="1429" y="4138"/>
                <a:ext cx="1263" cy="615"/>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41" name="Group 80"/>
            <p:cNvGrpSpPr>
              <a:grpSpLocks/>
            </p:cNvGrpSpPr>
            <p:nvPr/>
          </p:nvGrpSpPr>
          <p:grpSpPr bwMode="auto">
            <a:xfrm>
              <a:off x="2655" y="2891"/>
              <a:ext cx="1188" cy="331"/>
              <a:chOff x="2692" y="4138"/>
              <a:chExt cx="1785" cy="615"/>
            </a:xfrm>
          </p:grpSpPr>
          <p:sp>
            <p:nvSpPr>
              <p:cNvPr id="273448" name="Rectangle 81"/>
              <p:cNvSpPr>
                <a:spLocks noChangeArrowheads="1"/>
              </p:cNvSpPr>
              <p:nvPr/>
            </p:nvSpPr>
            <p:spPr bwMode="auto">
              <a:xfrm>
                <a:off x="2724" y="4138"/>
                <a:ext cx="1721"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يوم</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الرب</a:t>
                </a:r>
                <a:endPar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49" name="Rectangle 82"/>
              <p:cNvSpPr>
                <a:spLocks noChangeArrowheads="1"/>
              </p:cNvSpPr>
              <p:nvPr/>
            </p:nvSpPr>
            <p:spPr bwMode="auto">
              <a:xfrm>
                <a:off x="2692" y="4138"/>
                <a:ext cx="1785" cy="615"/>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42" name="Group 83"/>
            <p:cNvGrpSpPr>
              <a:grpSpLocks/>
            </p:cNvGrpSpPr>
            <p:nvPr/>
          </p:nvGrpSpPr>
          <p:grpSpPr bwMode="auto">
            <a:xfrm>
              <a:off x="864" y="3222"/>
              <a:ext cx="2976" cy="330"/>
              <a:chOff x="0" y="4753"/>
              <a:chExt cx="6204" cy="615"/>
            </a:xfrm>
          </p:grpSpPr>
          <p:sp>
            <p:nvSpPr>
              <p:cNvPr id="273446" name="Rectangle 84"/>
              <p:cNvSpPr>
                <a:spLocks noChangeArrowheads="1"/>
              </p:cNvSpPr>
              <p:nvPr/>
            </p:nvSpPr>
            <p:spPr bwMode="auto">
              <a:xfrm>
                <a:off x="32" y="4753"/>
                <a:ext cx="6140"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من روما إلى شمال آسيا الصغرى</a:t>
                </a:r>
                <a:endPar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47" name="Rectangle 85"/>
              <p:cNvSpPr>
                <a:spLocks noChangeArrowheads="1"/>
              </p:cNvSpPr>
              <p:nvPr/>
            </p:nvSpPr>
            <p:spPr bwMode="auto">
              <a:xfrm>
                <a:off x="0" y="4753"/>
                <a:ext cx="6204" cy="615"/>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nvGrpSpPr>
            <p:cNvPr id="273443" name="Group 86"/>
            <p:cNvGrpSpPr>
              <a:grpSpLocks/>
            </p:cNvGrpSpPr>
            <p:nvPr/>
          </p:nvGrpSpPr>
          <p:grpSpPr bwMode="auto">
            <a:xfrm>
              <a:off x="864" y="3552"/>
              <a:ext cx="2976" cy="331"/>
              <a:chOff x="0" y="5368"/>
              <a:chExt cx="6204" cy="615"/>
            </a:xfrm>
          </p:grpSpPr>
          <p:sp>
            <p:nvSpPr>
              <p:cNvPr id="273444" name="Rectangle 87"/>
              <p:cNvSpPr>
                <a:spLocks noChangeArrowheads="1"/>
              </p:cNvSpPr>
              <p:nvPr/>
            </p:nvSpPr>
            <p:spPr bwMode="auto">
              <a:xfrm>
                <a:off x="32" y="5368"/>
                <a:ext cx="6140"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rPr>
                  <a:t>64 ب. م</a:t>
                </a:r>
                <a:endParaRPr kumimoji="0" lang="en-US" altLang="zh-CN" sz="2400" b="1" u="none" strike="noStrike" kern="1200" cap="none" spc="0" normalizeH="0" baseline="0" noProof="0" dirty="0">
                  <a:ln>
                    <a:noFill/>
                  </a:ln>
                  <a:solidFill>
                    <a:srgbClr val="000000"/>
                  </a:solidFill>
                  <a:effectLst/>
                  <a:uLnTx/>
                  <a:uFillTx/>
                  <a:latin typeface="Arial" panose="020B0604020202020204" pitchFamily="34" charset="0"/>
                  <a:ea typeface="SimSun" charset="0"/>
                  <a:cs typeface="Arial" panose="020B0604020202020204" pitchFamily="34" charset="0"/>
                </a:endParaRPr>
              </a:p>
            </p:txBody>
          </p:sp>
          <p:sp>
            <p:nvSpPr>
              <p:cNvPr id="273445" name="Rectangle 88"/>
              <p:cNvSpPr>
                <a:spLocks noChangeArrowheads="1"/>
              </p:cNvSpPr>
              <p:nvPr/>
            </p:nvSpPr>
            <p:spPr bwMode="auto">
              <a:xfrm>
                <a:off x="0" y="5368"/>
                <a:ext cx="6204" cy="615"/>
              </a:xfrm>
              <a:prstGeom prst="rect">
                <a:avLst/>
              </a:prstGeom>
              <a:noFill/>
              <a:ln w="7">
                <a:solidFill>
                  <a:srgbClr val="A0A0A0"/>
                </a:solidFill>
                <a:miter lim="800000"/>
                <a:headEnd/>
                <a:tailEnd/>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grpSp>
      </p:grpSp>
      <p:sp>
        <p:nvSpPr>
          <p:cNvPr id="273412" name="Text Box 89"/>
          <p:cNvSpPr txBox="1">
            <a:spLocks noChangeArrowheads="1"/>
          </p:cNvSpPr>
          <p:nvPr/>
        </p:nvSpPr>
        <p:spPr bwMode="auto">
          <a:xfrm>
            <a:off x="8403584" y="58992"/>
            <a:ext cx="704039" cy="461665"/>
          </a:xfrm>
          <a:prstGeom prst="rect">
            <a:avLst/>
          </a:prstGeom>
          <a:solidFill>
            <a:schemeClr val="tx2"/>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rPr>
              <a:t>284</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endParaRPr>
          </a:p>
        </p:txBody>
      </p:sp>
      <p:sp>
        <p:nvSpPr>
          <p:cNvPr id="273413" name="WordArt 90"/>
          <p:cNvSpPr>
            <a:spLocks noChangeArrowheads="1" noChangeShapeType="1" noTextEdit="1"/>
          </p:cNvSpPr>
          <p:nvPr/>
        </p:nvSpPr>
        <p:spPr bwMode="auto">
          <a:xfrm>
            <a:off x="40728" y="165929"/>
            <a:ext cx="1311275" cy="874713"/>
          </a:xfrm>
          <a:prstGeom prst="rect">
            <a:avLst/>
          </a:prstGeom>
        </p:spPr>
        <p:txBody>
          <a:bodyPr wrap="none" fromWordArt="1">
            <a:prstTxWarp prst="textCascadeUp">
              <a:avLst>
                <a:gd name="adj" fmla="val 44444"/>
              </a:avLst>
            </a:prstTxWarp>
            <a:scene3d>
              <a:camera prst="legacyPerspectiveFront">
                <a:rot lat="20519967" lon="1080000" rev="0"/>
              </a:camera>
              <a:lightRig rig="legacyHarsh2" dir="b"/>
            </a:scene3d>
            <a:sp3d extrusionH="430200" prstMaterial="legacyMatte">
              <a:extrusionClr>
                <a:srgbClr val="FF6600"/>
              </a:extrusionClr>
            </a:sp3d>
          </a:bodyPr>
          <a:lstStyle/>
          <a:p>
            <a:pPr lvl="0" algn="ctr" defTabSz="914400" fontAlgn="base">
              <a:spcBef>
                <a:spcPct val="0"/>
              </a:spcBef>
              <a:spcAft>
                <a:spcPct val="0"/>
              </a:spcAft>
              <a:defRPr/>
            </a:pPr>
            <a:r>
              <a:rPr lang="ar-JO" sz="3600" kern="10" dirty="0">
                <a:ln w="9525">
                  <a:round/>
                  <a:headEnd/>
                  <a:tailEnd/>
                </a:ln>
                <a:gradFill rotWithShape="1">
                  <a:gsLst>
                    <a:gs pos="0">
                      <a:srgbClr val="FFE701"/>
                    </a:gs>
                    <a:gs pos="100000">
                      <a:srgbClr val="FE3E02"/>
                    </a:gs>
                  </a:gsLst>
                  <a:lin ang="5400000" scaled="1"/>
                </a:gradFill>
                <a:latin typeface="Impact"/>
                <a:ea typeface="Impact"/>
                <a:cs typeface="Impact"/>
              </a:rPr>
              <a:t>٢ بطرس</a:t>
            </a:r>
            <a:endParaRPr kumimoji="0" lang="en-US" sz="3600" b="0" i="0" u="none" strike="noStrike" kern="10" cap="none" spc="0" normalizeH="0" baseline="0" noProof="0" dirty="0">
              <a:ln w="9525">
                <a:round/>
                <a:headEnd/>
                <a:tailEnd/>
              </a:ln>
              <a:gradFill rotWithShape="1">
                <a:gsLst>
                  <a:gs pos="0">
                    <a:srgbClr val="FFE701"/>
                  </a:gs>
                  <a:gs pos="100000">
                    <a:srgbClr val="FE3E02"/>
                  </a:gs>
                </a:gsLst>
                <a:lin ang="5400000" scaled="1"/>
              </a:gradFill>
              <a:effectLst/>
              <a:uLnTx/>
              <a:uFillTx/>
              <a:latin typeface="Impact"/>
              <a:ea typeface="Impact"/>
              <a:cs typeface="Impact"/>
            </a:endParaRPr>
          </a:p>
        </p:txBody>
      </p:sp>
      <p:sp>
        <p:nvSpPr>
          <p:cNvPr id="273414" name="Line 91"/>
          <p:cNvSpPr>
            <a:spLocks noChangeShapeType="1"/>
          </p:cNvSpPr>
          <p:nvPr/>
        </p:nvSpPr>
        <p:spPr bwMode="auto">
          <a:xfrm>
            <a:off x="6588224" y="2133600"/>
            <a:ext cx="0" cy="1066800"/>
          </a:xfrm>
          <a:prstGeom prst="line">
            <a:avLst/>
          </a:prstGeom>
          <a:noFill/>
          <a:ln w="9525">
            <a:solidFill>
              <a:srgbClr val="B2B2B2"/>
            </a:solidFill>
            <a:miter lim="800000"/>
            <a:headEnd/>
            <a:tailEnd/>
          </a:ln>
          <a:extLst>
            <a:ext uri="{909E8E84-426E-40dd-AFC4-6F175D3DCCD1}">
              <a14:hiddenFill xmlns:a14="http://schemas.microsoft.com/office/drawing/2010/main" xmlns="">
                <a:noFill/>
              </a14:hiddenFill>
            </a:ext>
          </a:extLst>
        </p:spPr>
        <p:txBody>
          <a:bodyPr wrap="none"/>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5B5249"/>
              </a:solidFill>
              <a:effectLst/>
              <a:uLnTx/>
              <a:uFillTx/>
              <a:latin typeface="Times New Roman" charset="0"/>
              <a:ea typeface="ＭＳ Ｐゴシック" charset="0"/>
            </a:endParaRPr>
          </a:p>
        </p:txBody>
      </p:sp>
    </p:spTree>
    <p:extLst>
      <p:ext uri="{BB962C8B-B14F-4D97-AF65-F5344CB8AC3E}">
        <p14:creationId xmlns:p14="http://schemas.microsoft.com/office/powerpoint/2010/main" val="285322914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273413"/>
                                        </p:tgtEl>
                                        <p:attrNameLst>
                                          <p:attrName>style.visibility</p:attrName>
                                        </p:attrNameLst>
                                      </p:cBhvr>
                                      <p:to>
                                        <p:strVal val="visible"/>
                                      </p:to>
                                    </p:set>
                                    <p:animEffect transition="in" filter="dissolve">
                                      <p:cBhvr>
                                        <p:cTn id="7" dur="500"/>
                                        <p:tgtEl>
                                          <p:spTgt spid="27341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73413" grpId="0"/>
    </p:bldLst>
  </p:timing>
</p:sld>
</file>

<file path=ppt/slides/slide432.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2" name="Picture 1"/>
          <p:cNvPicPr/>
          <p:nvPr/>
        </p:nvPicPr>
        <p:blipFill rotWithShape="1">
          <a:blip r:embed="rId3">
            <a:extLst>
              <a:ext uri="{28A0092B-C50C-407E-A947-70E740481C1C}">
                <a14:useLocalDpi xmlns:a14="http://schemas.microsoft.com/office/drawing/2010/main" val="0"/>
              </a:ext>
            </a:extLst>
          </a:blip>
          <a:srcRect l="19401" t="13197" b="22621"/>
          <a:stretch/>
        </p:blipFill>
        <p:spPr bwMode="auto">
          <a:xfrm>
            <a:off x="22281" y="404090"/>
            <a:ext cx="5392538" cy="6453909"/>
          </a:xfrm>
          <a:prstGeom prst="rect">
            <a:avLst/>
          </a:prstGeom>
          <a:noFill/>
          <a:ln>
            <a:noFill/>
          </a:ln>
        </p:spPr>
      </p:pic>
      <p:sp>
        <p:nvSpPr>
          <p:cNvPr id="5" name="Text Box 6"/>
          <p:cNvSpPr txBox="1">
            <a:spLocks noChangeArrowheads="1"/>
          </p:cNvSpPr>
          <p:nvPr/>
        </p:nvSpPr>
        <p:spPr bwMode="auto">
          <a:xfrm>
            <a:off x="3275856" y="188094"/>
            <a:ext cx="5868144" cy="230480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t"/>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1- أضف الفضيلة إلى الإيمان</a:t>
            </a:r>
            <a:endParaRPr kumimoji="0" lang="en-US" sz="40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2- أعمال المعلمين الكذبة</a:t>
            </a:r>
            <a:endParaRPr kumimoji="0" lang="en-US" sz="40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3- الاجتهاد قبل عودة الرب</a:t>
            </a:r>
            <a:endParaRPr kumimoji="0" lang="en-US" sz="40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4" name="Rectangle 3"/>
          <p:cNvSpPr txBox="1">
            <a:spLocks noChangeArrowheads="1"/>
          </p:cNvSpPr>
          <p:nvPr/>
        </p:nvSpPr>
        <p:spPr bwMode="auto">
          <a:xfrm>
            <a:off x="0" y="6400800"/>
            <a:ext cx="9144000" cy="457200"/>
          </a:xfrm>
          <a:prstGeom prst="rect">
            <a:avLst/>
          </a:prstGeom>
          <a:solidFill>
            <a:srgbClr val="000000"/>
          </a:solidFill>
          <a:ln>
            <a:noFill/>
          </a:ln>
          <a:effectLst>
            <a:outerShdw blurRad="63500" dist="35921" dir="2700000" algn="ctr" rotWithShape="0">
              <a:srgbClr val="808080">
                <a:alpha val="74998"/>
              </a:srgbClr>
            </a:outerShdw>
          </a:effectLst>
          <a:extLs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Arial" panose="020B0604020202020204" pitchFamily="34" charset="0"/>
              </a:rPr>
              <a:t>باري هدلستون. الكتاب المقدس المتوازي</a:t>
            </a:r>
            <a:endParaRPr kumimoji="0" lang="en-US" sz="24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cs typeface="Arial" panose="020B0604020202020204" pitchFamily="34" charset="0"/>
            </a:endParaRPr>
          </a:p>
        </p:txBody>
      </p:sp>
      <p:sp>
        <p:nvSpPr>
          <p:cNvPr id="6" name="Title 1"/>
          <p:cNvSpPr txBox="1">
            <a:spLocks/>
          </p:cNvSpPr>
          <p:nvPr/>
        </p:nvSpPr>
        <p:spPr bwMode="auto">
          <a:xfrm>
            <a:off x="4559849" y="3068960"/>
            <a:ext cx="4300538" cy="1871662"/>
          </a:xfrm>
          <a:prstGeom prst="rect">
            <a:avLst/>
          </a:prstGeom>
          <a:noFill/>
          <a:ln>
            <a:noFill/>
          </a:ln>
          <a:extLs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l" rtl="0" eaLnBrk="0" fontAlgn="base" hangingPunct="0">
              <a:lnSpc>
                <a:spcPct val="90000"/>
              </a:lnSpc>
              <a:spcBef>
                <a:spcPct val="0"/>
              </a:spcBef>
              <a:spcAft>
                <a:spcPct val="0"/>
              </a:spcAft>
              <a:defRPr sz="3600" b="1">
                <a:solidFill>
                  <a:schemeClr val="tx2"/>
                </a:solidFill>
                <a:latin typeface="+mj-lt"/>
                <a:ea typeface="ＭＳ Ｐゴシック" charset="-128"/>
                <a:cs typeface="ＭＳ Ｐゴシック" charset="-128"/>
              </a:defRPr>
            </a:lvl1pPr>
            <a:lvl2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2pPr>
            <a:lvl3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3pPr>
            <a:lvl4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4pPr>
            <a:lvl5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5pPr>
            <a:lvl6pPr marL="457200" algn="l" rtl="0" fontAlgn="base">
              <a:lnSpc>
                <a:spcPct val="90000"/>
              </a:lnSpc>
              <a:spcBef>
                <a:spcPct val="0"/>
              </a:spcBef>
              <a:spcAft>
                <a:spcPct val="0"/>
              </a:spcAft>
              <a:defRPr sz="3600" b="1">
                <a:solidFill>
                  <a:schemeClr val="tx2"/>
                </a:solidFill>
                <a:latin typeface="Arial" pitchFamily="-110" charset="0"/>
              </a:defRPr>
            </a:lvl6pPr>
            <a:lvl7pPr marL="914400" algn="l" rtl="0" fontAlgn="base">
              <a:lnSpc>
                <a:spcPct val="90000"/>
              </a:lnSpc>
              <a:spcBef>
                <a:spcPct val="0"/>
              </a:spcBef>
              <a:spcAft>
                <a:spcPct val="0"/>
              </a:spcAft>
              <a:defRPr sz="3600" b="1">
                <a:solidFill>
                  <a:schemeClr val="tx2"/>
                </a:solidFill>
                <a:latin typeface="Arial" pitchFamily="-110" charset="0"/>
              </a:defRPr>
            </a:lvl7pPr>
            <a:lvl8pPr marL="1371600" algn="l" rtl="0" fontAlgn="base">
              <a:lnSpc>
                <a:spcPct val="90000"/>
              </a:lnSpc>
              <a:spcBef>
                <a:spcPct val="0"/>
              </a:spcBef>
              <a:spcAft>
                <a:spcPct val="0"/>
              </a:spcAft>
              <a:defRPr sz="3600" b="1">
                <a:solidFill>
                  <a:schemeClr val="tx2"/>
                </a:solidFill>
                <a:latin typeface="Arial" pitchFamily="-110" charset="0"/>
              </a:defRPr>
            </a:lvl8pPr>
            <a:lvl9pPr marL="1828800" algn="l" rtl="0" fontAlgn="base">
              <a:lnSpc>
                <a:spcPct val="90000"/>
              </a:lnSpc>
              <a:spcBef>
                <a:spcPct val="0"/>
              </a:spcBef>
              <a:spcAft>
                <a:spcPct val="0"/>
              </a:spcAft>
              <a:defRPr sz="3600" b="1">
                <a:solidFill>
                  <a:schemeClr val="tx2"/>
                </a:solidFill>
                <a:latin typeface="Arial" pitchFamily="-110" charset="0"/>
              </a:defRPr>
            </a:lvl9pPr>
          </a:lstStyle>
          <a:p>
            <a:pPr marL="176213" lvl="0" algn="r" defTabSz="914400" eaLnBrk="1" hangingPunct="1">
              <a:defRPr/>
            </a:pPr>
            <a:r>
              <a:rPr lang="ar-JO" sz="4800" dirty="0">
                <a:solidFill>
                  <a:srgbClr val="070000"/>
                </a:solidFill>
                <a:latin typeface="Arial" panose="020B0604020202020204" pitchFamily="34" charset="0"/>
                <a:ea typeface="ＭＳ Ｐゴシック"/>
                <a:cs typeface="Arial" panose="020B0604020202020204" pitchFamily="34" charset="0"/>
              </a:rPr>
              <a:t>٢ بطرس</a:t>
            </a:r>
          </a:p>
        </p:txBody>
      </p:sp>
    </p:spTree>
    <p:extLst>
      <p:ext uri="{BB962C8B-B14F-4D97-AF65-F5344CB8AC3E}">
        <p14:creationId xmlns:p14="http://schemas.microsoft.com/office/powerpoint/2010/main" val="241068214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429058" name="Picture 2">
            <a:extLst>
              <a:ext uri="{FF2B5EF4-FFF2-40B4-BE49-F238E27FC236}">
                <a16:creationId xmlns:a16="http://schemas.microsoft.com/office/drawing/2014/main" id="{56830CF7-B2EE-3F4D-8ABE-63BFFD838BA4}"/>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813" y="18973"/>
            <a:ext cx="9096374" cy="6822281"/>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60364" y="4494406"/>
            <a:ext cx="9059862"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defTabSz="914400" eaLnBrk="1" hangingPunct="1">
              <a:defRPr/>
            </a:pPr>
            <a:r>
              <a:rPr lang="ar-JO" sz="7200" b="1" kern="10" dirty="0">
                <a:ln w="9525">
                  <a:round/>
                  <a:headEnd/>
                  <a:tailEnd/>
                </a:ln>
                <a:gradFill rotWithShape="1">
                  <a:gsLst>
                    <a:gs pos="0">
                      <a:srgbClr val="FBEAC7"/>
                    </a:gs>
                    <a:gs pos="9000">
                      <a:srgbClr val="FEE7F2"/>
                    </a:gs>
                    <a:gs pos="17999">
                      <a:srgbClr val="FAC77D"/>
                    </a:gs>
                    <a:gs pos="30499">
                      <a:srgbClr val="FBA97D"/>
                    </a:gs>
                    <a:gs pos="41000">
                      <a:srgbClr val="FBD49C"/>
                    </a:gs>
                    <a:gs pos="50000">
                      <a:srgbClr val="FEE7F2"/>
                    </a:gs>
                    <a:gs pos="59000">
                      <a:srgbClr val="FBD49C"/>
                    </a:gs>
                    <a:gs pos="69501">
                      <a:srgbClr val="FBA97D"/>
                    </a:gs>
                    <a:gs pos="82001">
                      <a:srgbClr val="FAC77D"/>
                    </a:gs>
                    <a:gs pos="91000">
                      <a:srgbClr val="FEE7F2"/>
                    </a:gs>
                    <a:gs pos="100000">
                      <a:srgbClr val="FBEAC7"/>
                    </a:gs>
                  </a:gsLst>
                  <a:lin ang="5400000" scaled="1"/>
                </a:gradFill>
                <a:latin typeface="Arial" panose="020B0604020202020204" pitchFamily="34" charset="0"/>
                <a:ea typeface="Arial"/>
                <a:cs typeface="Arial" panose="020B0604020202020204" pitchFamily="34" charset="0"/>
              </a:rPr>
              <a:t>٢ بطرس </a:t>
            </a:r>
            <a:endParaRPr lang="en-US" sz="7200" b="1" kern="10" dirty="0">
              <a:ln w="9525">
                <a:round/>
                <a:headEnd/>
                <a:tailEnd/>
              </a:ln>
              <a:gradFill rotWithShape="1">
                <a:gsLst>
                  <a:gs pos="0">
                    <a:srgbClr val="FBEAC7"/>
                  </a:gs>
                  <a:gs pos="9000">
                    <a:srgbClr val="FEE7F2"/>
                  </a:gs>
                  <a:gs pos="17999">
                    <a:srgbClr val="FAC77D"/>
                  </a:gs>
                  <a:gs pos="30499">
                    <a:srgbClr val="FBA97D"/>
                  </a:gs>
                  <a:gs pos="41000">
                    <a:srgbClr val="FBD49C"/>
                  </a:gs>
                  <a:gs pos="50000">
                    <a:srgbClr val="FEE7F2"/>
                  </a:gs>
                  <a:gs pos="59000">
                    <a:srgbClr val="FBD49C"/>
                  </a:gs>
                  <a:gs pos="69501">
                    <a:srgbClr val="FBA97D"/>
                  </a:gs>
                  <a:gs pos="82001">
                    <a:srgbClr val="FAC77D"/>
                  </a:gs>
                  <a:gs pos="91000">
                    <a:srgbClr val="FEE7F2"/>
                  </a:gs>
                  <a:gs pos="100000">
                    <a:srgbClr val="FBEAC7"/>
                  </a:gs>
                </a:gsLst>
                <a:lin ang="5400000" scaled="1"/>
              </a:gradFill>
              <a:latin typeface="Arial" panose="020B0604020202020204" pitchFamily="34" charset="0"/>
              <a:ea typeface="Arial"/>
              <a:cs typeface="Arial" panose="020B0604020202020204" pitchFamily="34" charset="0"/>
            </a:endParaRPr>
          </a:p>
        </p:txBody>
      </p:sp>
      <p:sp>
        <p:nvSpPr>
          <p:cNvPr id="900098" name="Rectangle 2"/>
          <p:cNvSpPr>
            <a:spLocks noGrp="1" noChangeArrowheads="1"/>
          </p:cNvSpPr>
          <p:nvPr>
            <p:ph type="ctrTitle"/>
          </p:nvPr>
        </p:nvSpPr>
        <p:spPr>
          <a:xfrm>
            <a:off x="-23813" y="114575"/>
            <a:ext cx="9120187" cy="1446653"/>
          </a:xfrm>
          <a:effectLst>
            <a:outerShdw blurRad="63500" dist="35921" dir="2700000" algn="ctr" rotWithShape="0">
              <a:schemeClr val="tx2">
                <a:alpha val="74998"/>
              </a:schemeClr>
            </a:outerShdw>
          </a:effectLst>
        </p:spPr>
        <p:txBody>
          <a:bodyPr/>
          <a:lstStyle/>
          <a:p>
            <a:pPr>
              <a:defRPr/>
            </a:pPr>
            <a:r>
              <a:rPr lang="ar-JO" sz="8800" dirty="0">
                <a:solidFill>
                  <a:schemeClr val="tx1"/>
                </a:solidFill>
                <a:ea typeface="ＭＳ Ｐゴシック" charset="0"/>
              </a:rPr>
              <a:t>كُن عارِفًا</a:t>
            </a:r>
            <a:endParaRPr lang="en-US" sz="8800" dirty="0">
              <a:solidFill>
                <a:schemeClr val="tx1"/>
              </a:solidFill>
              <a:effectLst/>
              <a:ea typeface="ＭＳ Ｐゴシック" charset="0"/>
            </a:endParaRP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 د. ريك جريفيث</a:t>
            </a:r>
            <a:endPar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Tree>
    <p:extLst>
      <p:ext uri="{BB962C8B-B14F-4D97-AF65-F5344CB8AC3E}">
        <p14:creationId xmlns:p14="http://schemas.microsoft.com/office/powerpoint/2010/main" val="90523868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1000" fill="hold"/>
                                        <p:tgtEl>
                                          <p:spTgt spid="8"/>
                                        </p:tgtEl>
                                        <p:attrNameLst>
                                          <p:attrName>ppt_w</p:attrName>
                                        </p:attrNameLst>
                                      </p:cBhvr>
                                      <p:tavLst>
                                        <p:tav tm="0">
                                          <p:val>
                                            <p:fltVal val="0"/>
                                          </p:val>
                                        </p:tav>
                                        <p:tav tm="100000">
                                          <p:val>
                                            <p:strVal val="#ppt_w"/>
                                          </p:val>
                                        </p:tav>
                                      </p:tavLst>
                                    </p:anim>
                                    <p:anim calcmode="lin" valueType="num">
                                      <p:cBhvr>
                                        <p:cTn id="8" dur="1000" fill="hold"/>
                                        <p:tgtEl>
                                          <p:spTgt spid="8"/>
                                        </p:tgtEl>
                                        <p:attrNameLst>
                                          <p:attrName>ppt_h</p:attrName>
                                        </p:attrNameLst>
                                      </p:cBhvr>
                                      <p:tavLst>
                                        <p:tav tm="0">
                                          <p:val>
                                            <p:fltVal val="0"/>
                                          </p:val>
                                        </p:tav>
                                        <p:tav tm="100000">
                                          <p:val>
                                            <p:strVal val="#ppt_h"/>
                                          </p:val>
                                        </p:tav>
                                      </p:tavLst>
                                    </p:anim>
                                    <p:anim calcmode="lin" valueType="num">
                                      <p:cBhvr>
                                        <p:cTn id="9" dur="1000" fill="hold"/>
                                        <p:tgtEl>
                                          <p:spTgt spid="8"/>
                                        </p:tgtEl>
                                        <p:attrNameLst>
                                          <p:attrName>style.rotation</p:attrName>
                                        </p:attrNameLst>
                                      </p:cBhvr>
                                      <p:tavLst>
                                        <p:tav tm="0">
                                          <p:val>
                                            <p:fltVal val="90"/>
                                          </p:val>
                                        </p:tav>
                                        <p:tav tm="100000">
                                          <p:val>
                                            <p:fltVal val="0"/>
                                          </p:val>
                                        </p:tav>
                                      </p:tavLst>
                                    </p:anim>
                                    <p:animEffect transition="in" filter="fade">
                                      <p:cBhvr>
                                        <p:cTn id="10" dur="1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34.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428034" name="Picture 2">
            <a:extLst>
              <a:ext uri="{FF2B5EF4-FFF2-40B4-BE49-F238E27FC236}">
                <a16:creationId xmlns:a16="http://schemas.microsoft.com/office/drawing/2014/main" id="{F90E2268-B893-4842-A9AD-FF1E8C283A5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7499" y="0"/>
            <a:ext cx="9102688" cy="6830906"/>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35708" y="5679968"/>
            <a:ext cx="9144000"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كل الأشياء الخاطئة ...</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0" y="1046826"/>
            <a:ext cx="9120187" cy="1446653"/>
          </a:xfrm>
          <a:effectLst>
            <a:outerShdw blurRad="63500" dist="35921" dir="2700000" algn="ctr" rotWithShape="0">
              <a:schemeClr val="tx2">
                <a:alpha val="74998"/>
              </a:schemeClr>
            </a:outerShdw>
          </a:effectLst>
        </p:spPr>
        <p:txBody>
          <a:bodyPr/>
          <a:lstStyle/>
          <a:p>
            <a:pPr>
              <a:defRPr/>
            </a:pPr>
            <a:r>
              <a:rPr lang="ar-JO" sz="6600" dirty="0">
                <a:effectLst>
                  <a:glow rad="127000">
                    <a:schemeClr val="tx1"/>
                  </a:glow>
                </a:effectLst>
                <a:ea typeface="ＭＳ Ｐゴシック" charset="0"/>
              </a:rPr>
              <a:t>يبدو أننا نعرف</a:t>
            </a:r>
            <a:br>
              <a:rPr lang="ar-JO" sz="6600" dirty="0">
                <a:effectLst>
                  <a:glow rad="127000">
                    <a:schemeClr val="tx1"/>
                  </a:glow>
                </a:effectLst>
                <a:ea typeface="ＭＳ Ｐゴシック" charset="0"/>
              </a:rPr>
            </a:br>
            <a:r>
              <a:rPr lang="ar-JO" sz="6600" dirty="0">
                <a:effectLst>
                  <a:glow rad="127000">
                    <a:schemeClr val="tx1"/>
                  </a:glow>
                </a:effectLst>
                <a:ea typeface="ＭＳ Ｐゴシック" charset="0"/>
              </a:rPr>
              <a:t>عن ...</a:t>
            </a:r>
            <a:endParaRPr lang="en-US" sz="6600" dirty="0">
              <a:effectLst>
                <a:glow rad="127000">
                  <a:schemeClr val="tx1"/>
                </a:glow>
              </a:effectLst>
              <a:ea typeface="ＭＳ Ｐゴシック" charset="0"/>
            </a:endParaRPr>
          </a:p>
        </p:txBody>
      </p:sp>
      <p:sp>
        <p:nvSpPr>
          <p:cNvPr id="5" name="Rectangle 2">
            <a:extLst>
              <a:ext uri="{FF2B5EF4-FFF2-40B4-BE49-F238E27FC236}">
                <a16:creationId xmlns:a16="http://schemas.microsoft.com/office/drawing/2014/main" id="{E5DAAD13-7B26-A046-999D-378747309EE5}"/>
              </a:ext>
            </a:extLst>
          </p:cNvPr>
          <p:cNvSpPr txBox="1">
            <a:spLocks noChangeArrowheads="1"/>
          </p:cNvSpPr>
          <p:nvPr/>
        </p:nvSpPr>
        <p:spPr bwMode="auto">
          <a:xfrm>
            <a:off x="36512" y="4725144"/>
            <a:ext cx="8855968"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54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بطرس</a:t>
            </a:r>
          </a:p>
        </p:txBody>
      </p:sp>
    </p:spTree>
    <p:extLst>
      <p:ext uri="{BB962C8B-B14F-4D97-AF65-F5344CB8AC3E}">
        <p14:creationId xmlns:p14="http://schemas.microsoft.com/office/powerpoint/2010/main" val="29227973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1000" fill="hold"/>
                                        <p:tgtEl>
                                          <p:spTgt spid="5"/>
                                        </p:tgtEl>
                                        <p:attrNameLst>
                                          <p:attrName>ppt_w</p:attrName>
                                        </p:attrNameLst>
                                      </p:cBhvr>
                                      <p:tavLst>
                                        <p:tav tm="0">
                                          <p:val>
                                            <p:fltVal val="0"/>
                                          </p:val>
                                        </p:tav>
                                        <p:tav tm="100000">
                                          <p:val>
                                            <p:strVal val="#ppt_w"/>
                                          </p:val>
                                        </p:tav>
                                      </p:tavLst>
                                    </p:anim>
                                    <p:anim calcmode="lin" valueType="num">
                                      <p:cBhvr>
                                        <p:cTn id="8" dur="1000" fill="hold"/>
                                        <p:tgtEl>
                                          <p:spTgt spid="5"/>
                                        </p:tgtEl>
                                        <p:attrNameLst>
                                          <p:attrName>ppt_h</p:attrName>
                                        </p:attrNameLst>
                                      </p:cBhvr>
                                      <p:tavLst>
                                        <p:tav tm="0">
                                          <p:val>
                                            <p:fltVal val="0"/>
                                          </p:val>
                                        </p:tav>
                                        <p:tav tm="100000">
                                          <p:val>
                                            <p:strVal val="#ppt_h"/>
                                          </p:val>
                                        </p:tav>
                                      </p:tavLst>
                                    </p:anim>
                                    <p:anim calcmode="lin" valueType="num">
                                      <p:cBhvr>
                                        <p:cTn id="9" dur="1000" fill="hold"/>
                                        <p:tgtEl>
                                          <p:spTgt spid="5"/>
                                        </p:tgtEl>
                                        <p:attrNameLst>
                                          <p:attrName>style.rotation</p:attrName>
                                        </p:attrNameLst>
                                      </p:cBhvr>
                                      <p:tavLst>
                                        <p:tav tm="0">
                                          <p:val>
                                            <p:fltVal val="90"/>
                                          </p:val>
                                        </p:tav>
                                        <p:tav tm="100000">
                                          <p:val>
                                            <p:fltVal val="0"/>
                                          </p:val>
                                        </p:tav>
                                      </p:tavLst>
                                    </p:anim>
                                    <p:animEffect transition="in" filter="fade">
                                      <p:cBhvr>
                                        <p:cTn id="10" dur="10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4700" name="Rectangle 12"/>
          <p:cNvSpPr>
            <a:spLocks noChangeArrowheads="1"/>
          </p:cNvSpPr>
          <p:nvPr/>
        </p:nvSpPr>
        <p:spPr bwMode="auto">
          <a:xfrm>
            <a:off x="152400" y="990600"/>
            <a:ext cx="8991600" cy="5334000"/>
          </a:xfrm>
          <a:prstGeom prst="rect">
            <a:avLst/>
          </a:prstGeom>
          <a:noFill/>
          <a:ln w="9525">
            <a:noFill/>
            <a:miter lim="800000"/>
            <a:headEnd/>
            <a:tailEnd/>
          </a:ln>
          <a:effectLst>
            <a:outerShdw blurRad="38100" dist="35921" dir="2700000" algn="ctr" rotWithShape="0">
              <a:srgbClr val="000000">
                <a:alpha val="99962"/>
              </a:srgbClr>
            </a:outerShdw>
          </a:effectLst>
        </p:spPr>
        <p:txBody>
          <a:bodyPr/>
          <a:lstStyle/>
          <a:p>
            <a:pPr marL="0" marR="0" lvl="0" indent="0" algn="r" defTabSz="914400" rtl="1" eaLnBrk="1" fontAlgn="base" latinLnBrk="0" hangingPunct="1">
              <a:lnSpc>
                <a:spcPct val="90000"/>
              </a:lnSpc>
              <a:spcBef>
                <a:spcPct val="20000"/>
              </a:spcBef>
              <a:spcAft>
                <a:spcPct val="0"/>
              </a:spcAft>
              <a:buClrTx/>
              <a:buSzTx/>
              <a:buFont typeface="Times" pitchFamily="26" charset="0"/>
              <a:buNone/>
              <a:tabLst/>
              <a:defRPr/>
            </a:pPr>
            <a:r>
              <a:rPr kumimoji="0" lang="ar-JO" sz="3200" b="1" u="none" strike="noStrike" kern="1200" cap="none" spc="0" normalizeH="0" baseline="0" noProof="0" dirty="0">
                <a:ln>
                  <a:noFill/>
                </a:ln>
                <a:solidFill>
                  <a:srgbClr val="F8F6FF"/>
                </a:solidFill>
                <a:effectLst/>
                <a:uLnTx/>
                <a:uFillTx/>
                <a:latin typeface="Arial" panose="020B0604020202020204" pitchFamily="34" charset="0"/>
                <a:ea typeface="Osaka"/>
                <a:cs typeface="Arial" panose="020B0604020202020204" pitchFamily="34" charset="0"/>
              </a:rPr>
              <a:t>يرجى وضع دائرة حول م (موافق) و غ (غير متأكد) و ل (لا أتفق) أمام كل من هذه العبارات:</a:t>
            </a:r>
            <a:endParaRPr kumimoji="0" lang="en-US" sz="3200" b="1" u="none" strike="noStrike" kern="1200" cap="none" spc="0" normalizeH="0" baseline="0" noProof="0" dirty="0">
              <a:ln>
                <a:noFill/>
              </a:ln>
              <a:solidFill>
                <a:srgbClr val="F8F6FF"/>
              </a:solidFill>
              <a:effectLst/>
              <a:uLnTx/>
              <a:uFillTx/>
              <a:latin typeface="Arial" panose="020B0604020202020204" pitchFamily="34" charset="0"/>
              <a:ea typeface="Osaka"/>
              <a:cs typeface="Arial" panose="020B0604020202020204" pitchFamily="34" charset="0"/>
            </a:endParaRPr>
          </a:p>
          <a:p>
            <a:pPr marL="419100" marR="0" lvl="0" indent="-419100" algn="l" defTabSz="914400" rtl="0" eaLnBrk="1" fontAlgn="base" latinLnBrk="0" hangingPunct="1">
              <a:lnSpc>
                <a:spcPct val="90000"/>
              </a:lnSpc>
              <a:spcBef>
                <a:spcPct val="20000"/>
              </a:spcBef>
              <a:spcAft>
                <a:spcPct val="0"/>
              </a:spcAft>
              <a:buClrTx/>
              <a:buSzTx/>
              <a:buFont typeface="Times" pitchFamily="26" charset="0"/>
              <a:buNone/>
              <a:tabLst/>
              <a:defRPr/>
            </a:pPr>
            <a:endParaRPr kumimoji="0" lang="en-US" sz="1800" b="1" u="none" strike="noStrike" kern="1200" cap="none" spc="0" normalizeH="0" baseline="0" noProof="0" dirty="0">
              <a:ln>
                <a:noFill/>
              </a:ln>
              <a:solidFill>
                <a:srgbClr val="F8F6FF"/>
              </a:solidFill>
              <a:effectLst/>
              <a:uLnTx/>
              <a:uFillTx/>
              <a:latin typeface="Arial" panose="020B0604020202020204" pitchFamily="34" charset="0"/>
              <a:ea typeface="Osaka"/>
              <a:cs typeface="+mn-cs"/>
            </a:endParaRPr>
          </a:p>
          <a:p>
            <a:pPr marL="419100" marR="0" lvl="0" indent="-419100" algn="r" defTabSz="914400" rtl="1" eaLnBrk="1" fontAlgn="base" latinLnBrk="0" hangingPunct="1">
              <a:lnSpc>
                <a:spcPct val="70000"/>
              </a:lnSpc>
              <a:spcBef>
                <a:spcPct val="20000"/>
              </a:spcBef>
              <a:spcAft>
                <a:spcPct val="0"/>
              </a:spcAft>
              <a:buClrTx/>
              <a:buSzTx/>
              <a:buFont typeface="Times" pitchFamily="26" charset="0"/>
              <a:buNone/>
              <a:tabLst/>
              <a:defRPr/>
            </a:pPr>
            <a:r>
              <a:rPr kumimoji="0" lang="ar-JO" sz="3200" b="1" u="none" strike="noStrike" kern="1200" cap="none" spc="0" normalizeH="0" baseline="0" noProof="0" dirty="0">
                <a:ln>
                  <a:noFill/>
                </a:ln>
                <a:solidFill>
                  <a:srgbClr val="F8F6FF"/>
                </a:solidFill>
                <a:effectLst/>
                <a:uLnTx/>
                <a:uFillTx/>
                <a:latin typeface="Arial" panose="020B0604020202020204" pitchFamily="34" charset="0"/>
                <a:ea typeface="Osaka"/>
                <a:cs typeface="Arial" panose="020B0604020202020204" pitchFamily="34" charset="0"/>
              </a:rPr>
              <a:t>1- يختار الله من سيذهب إلى الجنة.</a:t>
            </a:r>
            <a:endParaRPr kumimoji="0" lang="en-US" sz="3200" b="1" u="none" strike="noStrike" kern="1200" cap="none" spc="0" normalizeH="0" baseline="0" noProof="0" dirty="0">
              <a:ln>
                <a:noFill/>
              </a:ln>
              <a:solidFill>
                <a:srgbClr val="F8F6FF"/>
              </a:solidFill>
              <a:effectLst/>
              <a:uLnTx/>
              <a:uFillTx/>
              <a:latin typeface="Arial" panose="020B0604020202020204" pitchFamily="34" charset="0"/>
              <a:ea typeface="Osaka"/>
              <a:cs typeface="Arial" panose="020B0604020202020204" pitchFamily="34" charset="0"/>
            </a:endParaRPr>
          </a:p>
          <a:p>
            <a:pPr marL="419100" marR="0" lvl="0" indent="-419100" algn="r" defTabSz="914400" rtl="1" eaLnBrk="1" fontAlgn="base" latinLnBrk="0" hangingPunct="1">
              <a:lnSpc>
                <a:spcPct val="70000"/>
              </a:lnSpc>
              <a:spcBef>
                <a:spcPct val="20000"/>
              </a:spcBef>
              <a:spcAft>
                <a:spcPct val="0"/>
              </a:spcAft>
              <a:buClrTx/>
              <a:buSzTx/>
              <a:buFont typeface="Times" pitchFamily="26" charset="0"/>
              <a:buNone/>
              <a:tabLst/>
              <a:defRPr/>
            </a:pPr>
            <a:r>
              <a:rPr kumimoji="0" lang="ar-JO" sz="3200" b="1" u="none" strike="noStrike" kern="1200" cap="none" spc="0" normalizeH="0" baseline="0" noProof="0" dirty="0">
                <a:ln>
                  <a:noFill/>
                </a:ln>
                <a:solidFill>
                  <a:srgbClr val="F8F6FF"/>
                </a:solidFill>
                <a:effectLst/>
                <a:uLnTx/>
                <a:uFillTx/>
                <a:latin typeface="Arial" panose="020B0604020202020204" pitchFamily="34" charset="0"/>
                <a:ea typeface="Osaka"/>
                <a:cs typeface="Arial" panose="020B0604020202020204" pitchFamily="34" charset="0"/>
              </a:rPr>
              <a:t>2- يمكن للناس على الأرض أن يعرفوا بالتأكيد إن كانوا ذاهبين إلى الجنة.</a:t>
            </a:r>
            <a:endParaRPr kumimoji="0" lang="en-US" sz="3200" b="1" u="none" strike="noStrike" kern="1200" cap="none" spc="0" normalizeH="0" baseline="0" noProof="0" dirty="0">
              <a:ln>
                <a:noFill/>
              </a:ln>
              <a:solidFill>
                <a:srgbClr val="F8F6FF"/>
              </a:solidFill>
              <a:effectLst/>
              <a:uLnTx/>
              <a:uFillTx/>
              <a:latin typeface="Arial" panose="020B0604020202020204" pitchFamily="34" charset="0"/>
              <a:ea typeface="Osaka"/>
              <a:cs typeface="Arial" panose="020B0604020202020204" pitchFamily="34" charset="0"/>
            </a:endParaRPr>
          </a:p>
          <a:p>
            <a:pPr marL="419100" marR="0" lvl="0" indent="-419100" algn="l" defTabSz="914400" rtl="0" eaLnBrk="1" fontAlgn="base" latinLnBrk="0" hangingPunct="1">
              <a:lnSpc>
                <a:spcPct val="70000"/>
              </a:lnSpc>
              <a:spcBef>
                <a:spcPct val="20000"/>
              </a:spcBef>
              <a:spcAft>
                <a:spcPct val="0"/>
              </a:spcAft>
              <a:buClrTx/>
              <a:buSzTx/>
              <a:buFont typeface="Times" pitchFamily="26" charset="0"/>
              <a:buNone/>
              <a:tabLst/>
              <a:defRPr/>
            </a:pPr>
            <a:endParaRPr kumimoji="0" lang="en-US" sz="3200" b="1" u="none" strike="noStrike" kern="1200" cap="none" spc="0" normalizeH="0" baseline="0" noProof="0" dirty="0">
              <a:ln>
                <a:noFill/>
              </a:ln>
              <a:solidFill>
                <a:srgbClr val="F8F6FF"/>
              </a:solidFill>
              <a:effectLst/>
              <a:uLnTx/>
              <a:uFillTx/>
              <a:latin typeface="Arial" panose="020B0604020202020204" pitchFamily="34" charset="0"/>
              <a:ea typeface="Osaka"/>
              <a:cs typeface="+mn-cs"/>
            </a:endParaRPr>
          </a:p>
          <a:p>
            <a:pPr marL="419100" marR="0" lvl="0" indent="-419100" algn="r" defTabSz="914400" rtl="1" eaLnBrk="1" fontAlgn="base" latinLnBrk="0" hangingPunct="1">
              <a:lnSpc>
                <a:spcPct val="70000"/>
              </a:lnSpc>
              <a:spcBef>
                <a:spcPct val="20000"/>
              </a:spcBef>
              <a:spcAft>
                <a:spcPct val="0"/>
              </a:spcAft>
              <a:buClrTx/>
              <a:buSzTx/>
              <a:buFont typeface="Times" pitchFamily="26" charset="0"/>
              <a:buNone/>
              <a:tabLst/>
              <a:defRPr/>
            </a:pPr>
            <a:r>
              <a:rPr kumimoji="0" lang="ar-JO" sz="3200" b="1" u="none" strike="noStrike" kern="1200" cap="none" spc="0" normalizeH="0" baseline="0" noProof="0" dirty="0">
                <a:ln>
                  <a:noFill/>
                </a:ln>
                <a:solidFill>
                  <a:srgbClr val="F8F6FF"/>
                </a:solidFill>
                <a:effectLst/>
                <a:uLnTx/>
                <a:uFillTx/>
                <a:latin typeface="Arial" panose="020B0604020202020204" pitchFamily="34" charset="0"/>
                <a:ea typeface="Osaka"/>
                <a:cs typeface="Arial" panose="020B0604020202020204" pitchFamily="34" charset="0"/>
              </a:rPr>
              <a:t>3- يقوم المعلمون الكذبة بعض الأحيان بالتعليم في الكنائس الإنجيلية.</a:t>
            </a:r>
            <a:endParaRPr kumimoji="0" lang="en-US" sz="3200" b="1" u="none" strike="noStrike" kern="1200" cap="none" spc="0" normalizeH="0" baseline="0" noProof="0" dirty="0">
              <a:ln>
                <a:noFill/>
              </a:ln>
              <a:solidFill>
                <a:srgbClr val="F8F6FF"/>
              </a:solidFill>
              <a:effectLst/>
              <a:uLnTx/>
              <a:uFillTx/>
              <a:latin typeface="Arial" panose="020B0604020202020204" pitchFamily="34" charset="0"/>
              <a:ea typeface="Osaka"/>
              <a:cs typeface="Arial" panose="020B0604020202020204" pitchFamily="34" charset="0"/>
            </a:endParaRPr>
          </a:p>
          <a:p>
            <a:pPr marL="419100" marR="0" lvl="0" indent="-419100" algn="l" defTabSz="914400" rtl="0" eaLnBrk="1" fontAlgn="base" latinLnBrk="0" hangingPunct="1">
              <a:lnSpc>
                <a:spcPct val="70000"/>
              </a:lnSpc>
              <a:spcBef>
                <a:spcPct val="20000"/>
              </a:spcBef>
              <a:spcAft>
                <a:spcPct val="0"/>
              </a:spcAft>
              <a:buClrTx/>
              <a:buSzTx/>
              <a:buFont typeface="Times" pitchFamily="26" charset="0"/>
              <a:buNone/>
              <a:tabLst/>
              <a:defRPr/>
            </a:pPr>
            <a:endParaRPr kumimoji="0" lang="en-US" sz="3200" b="1" u="none" strike="noStrike" kern="1200" cap="none" spc="0" normalizeH="0" baseline="0" noProof="0" dirty="0">
              <a:ln>
                <a:noFill/>
              </a:ln>
              <a:solidFill>
                <a:srgbClr val="F8F6FF"/>
              </a:solidFill>
              <a:effectLst/>
              <a:uLnTx/>
              <a:uFillTx/>
              <a:latin typeface="Arial" panose="020B0604020202020204" pitchFamily="34" charset="0"/>
              <a:ea typeface="Osaka"/>
              <a:cs typeface="+mn-cs"/>
            </a:endParaRPr>
          </a:p>
          <a:p>
            <a:pPr marL="419100" marR="0" lvl="0" indent="-419100" algn="r" defTabSz="914400" rtl="1" eaLnBrk="1" fontAlgn="base" latinLnBrk="0" hangingPunct="1">
              <a:lnSpc>
                <a:spcPct val="70000"/>
              </a:lnSpc>
              <a:spcBef>
                <a:spcPct val="20000"/>
              </a:spcBef>
              <a:spcAft>
                <a:spcPct val="0"/>
              </a:spcAft>
              <a:buClrTx/>
              <a:buSzTx/>
              <a:buFont typeface="Times" pitchFamily="26" charset="0"/>
              <a:buNone/>
              <a:tabLst/>
              <a:defRPr/>
            </a:pPr>
            <a:r>
              <a:rPr kumimoji="0" lang="ar-JO" sz="3200" b="1" u="none" strike="noStrike" kern="1200" cap="none" spc="0" normalizeH="0" baseline="0" noProof="0" dirty="0">
                <a:ln>
                  <a:noFill/>
                </a:ln>
                <a:solidFill>
                  <a:srgbClr val="F8F6FF"/>
                </a:solidFill>
                <a:effectLst/>
                <a:uLnTx/>
                <a:uFillTx/>
                <a:latin typeface="Arial" panose="020B0604020202020204" pitchFamily="34" charset="0"/>
                <a:ea typeface="Osaka"/>
                <a:cs typeface="Arial" panose="020B0604020202020204" pitchFamily="34" charset="0"/>
              </a:rPr>
              <a:t>4- لن يتوقف أحدًا وثق حقًا بالمسيح عن ثقته به حتى الموت.</a:t>
            </a:r>
            <a:endParaRPr kumimoji="0" lang="en-US" sz="3200" b="1" u="none" strike="noStrike" kern="1200" cap="none" spc="0" normalizeH="0" baseline="0" noProof="0" dirty="0">
              <a:ln>
                <a:noFill/>
              </a:ln>
              <a:solidFill>
                <a:srgbClr val="F8F6FF"/>
              </a:solidFill>
              <a:effectLst/>
              <a:uLnTx/>
              <a:uFillTx/>
              <a:latin typeface="Arial" panose="020B0604020202020204" pitchFamily="34" charset="0"/>
              <a:ea typeface="Osaka"/>
              <a:cs typeface="Arial" panose="020B0604020202020204" pitchFamily="34" charset="0"/>
            </a:endParaRPr>
          </a:p>
          <a:p>
            <a:pPr marL="419100" marR="0" lvl="0" indent="-419100" algn="l" defTabSz="914400" rtl="0" eaLnBrk="1" fontAlgn="base" latinLnBrk="0" hangingPunct="1">
              <a:lnSpc>
                <a:spcPct val="70000"/>
              </a:lnSpc>
              <a:spcBef>
                <a:spcPct val="20000"/>
              </a:spcBef>
              <a:spcAft>
                <a:spcPct val="0"/>
              </a:spcAft>
              <a:buClrTx/>
              <a:buSzTx/>
              <a:buFont typeface="Times" pitchFamily="26" charset="0"/>
              <a:buNone/>
              <a:tabLst/>
              <a:defRPr/>
            </a:pPr>
            <a:endParaRPr kumimoji="0" lang="en-US" sz="3200" b="1" u="none" strike="noStrike" kern="1200" cap="none" spc="0" normalizeH="0" baseline="0" noProof="0" dirty="0">
              <a:ln>
                <a:noFill/>
              </a:ln>
              <a:solidFill>
                <a:srgbClr val="F8F6FF"/>
              </a:solidFill>
              <a:effectLst/>
              <a:uLnTx/>
              <a:uFillTx/>
              <a:latin typeface="Arial" panose="020B0604020202020204" pitchFamily="34" charset="0"/>
              <a:ea typeface="Osaka"/>
              <a:cs typeface="+mn-cs"/>
            </a:endParaRPr>
          </a:p>
          <a:p>
            <a:pPr marL="419100" marR="0" lvl="0" indent="-419100" algn="r" defTabSz="914400" rtl="1" eaLnBrk="1" fontAlgn="base" latinLnBrk="0" hangingPunct="1">
              <a:lnSpc>
                <a:spcPct val="70000"/>
              </a:lnSpc>
              <a:spcBef>
                <a:spcPct val="20000"/>
              </a:spcBef>
              <a:spcAft>
                <a:spcPct val="0"/>
              </a:spcAft>
              <a:buClrTx/>
              <a:buSzTx/>
              <a:buFont typeface="Times" pitchFamily="26" charset="0"/>
              <a:buNone/>
              <a:tabLst/>
              <a:defRPr/>
            </a:pPr>
            <a:r>
              <a:rPr kumimoji="0" lang="ar-JO" sz="3200" b="1" u="none" strike="noStrike" kern="1200" cap="none" spc="0" normalizeH="0" baseline="0" noProof="0" dirty="0">
                <a:ln>
                  <a:noFill/>
                </a:ln>
                <a:solidFill>
                  <a:srgbClr val="F8F6FF"/>
                </a:solidFill>
                <a:effectLst/>
                <a:uLnTx/>
                <a:uFillTx/>
                <a:latin typeface="Arial" panose="020B0604020202020204" pitchFamily="34" charset="0"/>
                <a:ea typeface="Osaka"/>
                <a:cs typeface="Arial" panose="020B0604020202020204" pitchFamily="34" charset="0"/>
              </a:rPr>
              <a:t>5- يمتلك المسيحيون فعلاً كل ما يحتاجون إليه من أجل حياة روحية ناجحة.</a:t>
            </a:r>
            <a:endParaRPr kumimoji="0" lang="en-US" sz="3200" b="1" u="none" strike="noStrike" kern="1200" cap="none" spc="0" normalizeH="0" baseline="0" noProof="0" dirty="0">
              <a:ln>
                <a:noFill/>
              </a:ln>
              <a:solidFill>
                <a:srgbClr val="F8F6FF"/>
              </a:solidFill>
              <a:effectLst/>
              <a:uLnTx/>
              <a:uFillTx/>
              <a:latin typeface="Arial" panose="020B0604020202020204" pitchFamily="34" charset="0"/>
              <a:ea typeface="Osaka"/>
              <a:cs typeface="Arial" panose="020B0604020202020204" pitchFamily="34" charset="0"/>
            </a:endParaRPr>
          </a:p>
        </p:txBody>
      </p:sp>
      <p:sp>
        <p:nvSpPr>
          <p:cNvPr id="114690" name="Rectangle 2"/>
          <p:cNvSpPr>
            <a:spLocks noGrp="1" noChangeArrowheads="1"/>
          </p:cNvSpPr>
          <p:nvPr>
            <p:ph type="title"/>
          </p:nvPr>
        </p:nvSpPr>
        <p:spPr>
          <a:xfrm>
            <a:off x="533400" y="76200"/>
            <a:ext cx="7620000" cy="838200"/>
          </a:xfrm>
          <a:solidFill>
            <a:schemeClr val="accent1"/>
          </a:solidFill>
          <a:effectLst>
            <a:outerShdw blurRad="38100" dist="35921" dir="2700000" algn="ctr" rotWithShape="0">
              <a:srgbClr val="000000">
                <a:alpha val="99962"/>
              </a:srgbClr>
            </a:outerShdw>
          </a:effectLst>
        </p:spPr>
        <p:txBody>
          <a:bodyPr/>
          <a:lstStyle/>
          <a:p>
            <a:pPr eaLnBrk="1" hangingPunct="1">
              <a:defRPr/>
            </a:pPr>
            <a:r>
              <a:rPr lang="ar-JO" dirty="0">
                <a:solidFill>
                  <a:srgbClr val="F8F6FF"/>
                </a:solidFill>
                <a:effectLst>
                  <a:outerShdw blurRad="38100" dist="38100" dir="2700000" algn="tl">
                    <a:srgbClr val="000000"/>
                  </a:outerShdw>
                </a:effectLst>
                <a:ea typeface="Osaka" charset="0"/>
              </a:rPr>
              <a:t>ماهي وجهة نظركم؟</a:t>
            </a:r>
            <a:endParaRPr lang="en-US" dirty="0">
              <a:solidFill>
                <a:srgbClr val="F8F6FF"/>
              </a:solidFill>
              <a:ea typeface="Osaka" charset="0"/>
            </a:endParaRPr>
          </a:p>
        </p:txBody>
      </p:sp>
      <p:sp>
        <p:nvSpPr>
          <p:cNvPr id="114693" name="Text Box 5"/>
          <p:cNvSpPr txBox="1">
            <a:spLocks noChangeArrowheads="1"/>
          </p:cNvSpPr>
          <p:nvPr/>
        </p:nvSpPr>
        <p:spPr bwMode="auto">
          <a:xfrm>
            <a:off x="8369706" y="76200"/>
            <a:ext cx="704039" cy="461665"/>
          </a:xfrm>
          <a:prstGeom prst="rect">
            <a:avLst/>
          </a:prstGeom>
          <a:solidFill>
            <a:schemeClr val="bg1"/>
          </a:solidFill>
          <a:ln w="9525">
            <a:noFill/>
            <a:miter lim="800000"/>
            <a:headEnd/>
            <a:tailEnd/>
          </a:ln>
          <a:effectLst>
            <a:outerShdw blurRad="63500" dist="35921" dir="2700000" algn="ctr" rotWithShape="0">
              <a:srgbClr val="000000">
                <a:alpha val="74998"/>
              </a:srgbClr>
            </a:outerShdw>
          </a:effectLst>
        </p:spPr>
        <p:txBody>
          <a:bodyPr wrap="none">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8F6FF"/>
                </a:solidFill>
                <a:effectLst/>
                <a:uLnTx/>
                <a:uFillTx/>
                <a:latin typeface="Arial" panose="020B0604020202020204" pitchFamily="34" charset="0"/>
                <a:ea typeface="Osaka"/>
                <a:cs typeface="Arial" panose="020B0604020202020204" pitchFamily="34" charset="0"/>
              </a:rPr>
              <a:t>288</a:t>
            </a:r>
            <a:endParaRPr kumimoji="0" lang="en-US" sz="2400" b="1" u="none" strike="noStrike" kern="1200" cap="none" spc="0" normalizeH="0" baseline="0" noProof="0" dirty="0">
              <a:ln>
                <a:noFill/>
              </a:ln>
              <a:solidFill>
                <a:srgbClr val="F8F6FF"/>
              </a:solidFill>
              <a:effectLst/>
              <a:uLnTx/>
              <a:uFillTx/>
              <a:latin typeface="Arial" panose="020B0604020202020204" pitchFamily="34" charset="0"/>
              <a:ea typeface="Osaka"/>
              <a:cs typeface="Arial" panose="020B0604020202020204" pitchFamily="34" charset="0"/>
            </a:endParaRPr>
          </a:p>
        </p:txBody>
      </p:sp>
      <p:sp>
        <p:nvSpPr>
          <p:cNvPr id="114695" name="Text Box 7"/>
          <p:cNvSpPr txBox="1">
            <a:spLocks noChangeArrowheads="1"/>
          </p:cNvSpPr>
          <p:nvPr/>
        </p:nvSpPr>
        <p:spPr bwMode="auto">
          <a:xfrm rot="20586634" flipH="1">
            <a:off x="6632356" y="1762995"/>
            <a:ext cx="1120587" cy="655244"/>
          </a:xfrm>
          <a:prstGeom prst="rect">
            <a:avLst/>
          </a:prstGeom>
          <a:solidFill>
            <a:srgbClr val="0033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1" eaLnBrk="0" fontAlgn="base" latinLnBrk="0" hangingPunct="0">
              <a:lnSpc>
                <a:spcPct val="107000"/>
              </a:lnSpc>
              <a:spcBef>
                <a:spcPts val="0"/>
              </a:spcBef>
              <a:spcAft>
                <a:spcPts val="800"/>
              </a:spcAft>
              <a:buClrTx/>
              <a:buSzTx/>
              <a:buFontTx/>
              <a:buNone/>
              <a:tabLst/>
              <a:defRPr/>
            </a:pPr>
            <a:r>
              <a:rPr kumimoji="0" lang="ar-JO" sz="3600" b="1" u="none" strike="noStrike" kern="1200" cap="none" spc="0" normalizeH="0" baseline="0" noProof="0" dirty="0">
                <a:ln>
                  <a:noFill/>
                </a:ln>
                <a:solidFill>
                  <a:srgbClr val="FFFF66"/>
                </a:solidFill>
                <a:effectLst/>
                <a:uLnTx/>
                <a:uFillTx/>
                <a:latin typeface="Calibri" panose="020F0502020204030204" pitchFamily="34" charset="0"/>
                <a:ea typeface="Calibri" panose="020F0502020204030204" pitchFamily="34" charset="0"/>
                <a:cs typeface="Arial" panose="020B0604020202020204" pitchFamily="34" charset="0"/>
              </a:rPr>
              <a:t>اختيار</a:t>
            </a:r>
            <a:endParaRPr kumimoji="0" lang="en-US" sz="3600" b="1" u="none" strike="noStrike" kern="1200" cap="none" spc="0" normalizeH="0" baseline="0" noProof="0" dirty="0">
              <a:ln>
                <a:noFill/>
              </a:ln>
              <a:solidFill>
                <a:srgbClr val="FFFF66"/>
              </a:solidFill>
              <a:effectLst/>
              <a:uLnTx/>
              <a:uFillTx/>
              <a:latin typeface="Calibri" panose="020F0502020204030204" pitchFamily="34" charset="0"/>
              <a:ea typeface="Calibri" panose="020F0502020204030204" pitchFamily="34" charset="0"/>
              <a:cs typeface="Arial" panose="020B0604020202020204" pitchFamily="34" charset="0"/>
            </a:endParaRPr>
          </a:p>
        </p:txBody>
      </p:sp>
      <p:sp>
        <p:nvSpPr>
          <p:cNvPr id="114696" name="Text Box 8"/>
          <p:cNvSpPr txBox="1">
            <a:spLocks noChangeArrowheads="1"/>
          </p:cNvSpPr>
          <p:nvPr/>
        </p:nvSpPr>
        <p:spPr bwMode="auto">
          <a:xfrm rot="-999855">
            <a:off x="6634452" y="2771758"/>
            <a:ext cx="1351796" cy="707886"/>
          </a:xfrm>
          <a:prstGeom prst="rect">
            <a:avLst/>
          </a:prstGeom>
          <a:solidFill>
            <a:srgbClr val="0033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66"/>
                </a:solidFill>
                <a:effectLst/>
                <a:uLnTx/>
                <a:uFillTx/>
                <a:latin typeface="Arial" panose="020B0604020202020204" pitchFamily="34" charset="0"/>
                <a:ea typeface="Osaka" charset="0"/>
                <a:cs typeface="Arial" panose="020B0604020202020204" pitchFamily="34" charset="0"/>
              </a:rPr>
              <a:t>تأكيد</a:t>
            </a:r>
            <a:endParaRPr kumimoji="0" lang="en-US" sz="3200" b="1" u="none" strike="noStrike" kern="1200" cap="none" spc="0" normalizeH="0" baseline="0" noProof="0" dirty="0">
              <a:ln>
                <a:noFill/>
              </a:ln>
              <a:solidFill>
                <a:srgbClr val="FFFF66"/>
              </a:solidFill>
              <a:effectLst/>
              <a:uLnTx/>
              <a:uFillTx/>
              <a:latin typeface="Arial" panose="020B0604020202020204" pitchFamily="34" charset="0"/>
              <a:ea typeface="Osaka" charset="0"/>
              <a:cs typeface="Arial" panose="020B0604020202020204" pitchFamily="34" charset="0"/>
            </a:endParaRPr>
          </a:p>
        </p:txBody>
      </p:sp>
      <p:sp>
        <p:nvSpPr>
          <p:cNvPr id="114697" name="Text Box 9"/>
          <p:cNvSpPr txBox="1">
            <a:spLocks noChangeArrowheads="1"/>
          </p:cNvSpPr>
          <p:nvPr/>
        </p:nvSpPr>
        <p:spPr bwMode="auto">
          <a:xfrm rot="20644666">
            <a:off x="6637000" y="3833163"/>
            <a:ext cx="1117614" cy="707886"/>
          </a:xfrm>
          <a:prstGeom prst="rect">
            <a:avLst/>
          </a:prstGeom>
          <a:solidFill>
            <a:srgbClr val="0033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66"/>
                </a:solidFill>
                <a:effectLst/>
                <a:uLnTx/>
                <a:uFillTx/>
                <a:latin typeface="Arial" panose="020B0604020202020204" pitchFamily="34" charset="0"/>
                <a:ea typeface="Osaka" charset="0"/>
                <a:cs typeface="Arial" panose="020B0604020202020204" pitchFamily="34" charset="0"/>
              </a:rPr>
              <a:t>ارتداد</a:t>
            </a:r>
            <a:endParaRPr kumimoji="0" lang="en-US" sz="3200" b="1" u="none" strike="noStrike" kern="1200" cap="none" spc="0" normalizeH="0" baseline="0" noProof="0" dirty="0">
              <a:ln>
                <a:noFill/>
              </a:ln>
              <a:solidFill>
                <a:srgbClr val="FFFF66"/>
              </a:solidFill>
              <a:effectLst/>
              <a:uLnTx/>
              <a:uFillTx/>
              <a:latin typeface="Arial" panose="020B0604020202020204" pitchFamily="34" charset="0"/>
              <a:ea typeface="Osaka" charset="0"/>
              <a:cs typeface="Arial" panose="020B0604020202020204" pitchFamily="34" charset="0"/>
            </a:endParaRPr>
          </a:p>
        </p:txBody>
      </p:sp>
      <p:sp>
        <p:nvSpPr>
          <p:cNvPr id="114698" name="Text Box 10"/>
          <p:cNvSpPr txBox="1">
            <a:spLocks noChangeArrowheads="1"/>
          </p:cNvSpPr>
          <p:nvPr/>
        </p:nvSpPr>
        <p:spPr bwMode="auto">
          <a:xfrm rot="-999855">
            <a:off x="6637753" y="4894568"/>
            <a:ext cx="1194558" cy="707886"/>
          </a:xfrm>
          <a:prstGeom prst="rect">
            <a:avLst/>
          </a:prstGeom>
          <a:solidFill>
            <a:srgbClr val="0033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66"/>
                </a:solidFill>
                <a:effectLst/>
                <a:uLnTx/>
                <a:uFillTx/>
                <a:latin typeface="Arial" panose="020B0604020202020204" pitchFamily="34" charset="0"/>
                <a:ea typeface="Osaka" charset="0"/>
                <a:cs typeface="Arial" panose="020B0604020202020204" pitchFamily="34" charset="0"/>
              </a:rPr>
              <a:t>مثابرة</a:t>
            </a:r>
            <a:endParaRPr kumimoji="0" lang="en-US" sz="3200" b="1" u="none" strike="noStrike" kern="1200" cap="none" spc="0" normalizeH="0" baseline="0" noProof="0" dirty="0">
              <a:ln>
                <a:noFill/>
              </a:ln>
              <a:solidFill>
                <a:srgbClr val="FFFF66"/>
              </a:solidFill>
              <a:effectLst/>
              <a:uLnTx/>
              <a:uFillTx/>
              <a:latin typeface="Arial" panose="020B0604020202020204" pitchFamily="34" charset="0"/>
              <a:ea typeface="Osaka" charset="0"/>
              <a:cs typeface="Arial" panose="020B0604020202020204" pitchFamily="34" charset="0"/>
            </a:endParaRPr>
          </a:p>
        </p:txBody>
      </p:sp>
      <p:sp>
        <p:nvSpPr>
          <p:cNvPr id="114699" name="Text Box 11"/>
          <p:cNvSpPr txBox="1">
            <a:spLocks noChangeArrowheads="1"/>
          </p:cNvSpPr>
          <p:nvPr/>
        </p:nvSpPr>
        <p:spPr bwMode="auto">
          <a:xfrm rot="-999855">
            <a:off x="6638763" y="5955972"/>
            <a:ext cx="1146468" cy="707886"/>
          </a:xfrm>
          <a:prstGeom prst="rect">
            <a:avLst/>
          </a:prstGeom>
          <a:solidFill>
            <a:srgbClr val="0033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66"/>
                </a:solidFill>
                <a:effectLst/>
                <a:uLnTx/>
                <a:uFillTx/>
                <a:latin typeface="Arial" panose="020B0604020202020204" pitchFamily="34" charset="0"/>
                <a:ea typeface="Osaka" charset="0"/>
                <a:cs typeface="Arial" panose="020B0604020202020204" pitchFamily="34" charset="0"/>
              </a:rPr>
              <a:t>اكتفاء</a:t>
            </a:r>
            <a:endParaRPr kumimoji="0" lang="en-US" sz="3200" b="1" u="none" strike="noStrike" kern="1200" cap="none" spc="0" normalizeH="0" baseline="0" noProof="0" dirty="0">
              <a:ln>
                <a:noFill/>
              </a:ln>
              <a:solidFill>
                <a:srgbClr val="FFFF66"/>
              </a:solidFill>
              <a:effectLst/>
              <a:uLnTx/>
              <a:uFillTx/>
              <a:latin typeface="Arial" panose="020B0604020202020204" pitchFamily="34" charset="0"/>
              <a:ea typeface="Osaka" charset="0"/>
              <a:cs typeface="Arial" panose="020B0604020202020204" pitchFamily="34" charset="0"/>
            </a:endParaRPr>
          </a:p>
        </p:txBody>
      </p:sp>
      <p:sp>
        <p:nvSpPr>
          <p:cNvPr id="10" name="Text Box 7"/>
          <p:cNvSpPr txBox="1">
            <a:spLocks noChangeArrowheads="1"/>
          </p:cNvSpPr>
          <p:nvPr/>
        </p:nvSpPr>
        <p:spPr bwMode="auto">
          <a:xfrm rot="20401081">
            <a:off x="335390" y="2041410"/>
            <a:ext cx="417044" cy="707886"/>
          </a:xfrm>
          <a:prstGeom prst="rect">
            <a:avLst/>
          </a:prstGeom>
          <a:solidFill>
            <a:srgbClr val="0033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66"/>
                </a:solidFill>
                <a:effectLst/>
                <a:uLnTx/>
                <a:uFillTx/>
                <a:latin typeface="Arial" panose="020B0604020202020204" pitchFamily="34" charset="0"/>
                <a:ea typeface="Osaka" charset="0"/>
                <a:cs typeface="Arial" panose="020B0604020202020204" pitchFamily="34" charset="0"/>
              </a:rPr>
              <a:t>م</a:t>
            </a:r>
            <a:endParaRPr kumimoji="0" lang="en-US" sz="3200" b="1" u="none" strike="noStrike" kern="1200" cap="none" spc="0" normalizeH="0" baseline="0" noProof="0" dirty="0">
              <a:ln>
                <a:noFill/>
              </a:ln>
              <a:solidFill>
                <a:srgbClr val="FFFF66"/>
              </a:solidFill>
              <a:effectLst/>
              <a:uLnTx/>
              <a:uFillTx/>
              <a:latin typeface="Arial" panose="020B0604020202020204" pitchFamily="34" charset="0"/>
              <a:ea typeface="Osaka" charset="0"/>
              <a:cs typeface="Arial" panose="020B0604020202020204" pitchFamily="34" charset="0"/>
            </a:endParaRPr>
          </a:p>
        </p:txBody>
      </p:sp>
      <p:sp>
        <p:nvSpPr>
          <p:cNvPr id="11" name="Text Box 7"/>
          <p:cNvSpPr txBox="1">
            <a:spLocks noChangeArrowheads="1"/>
          </p:cNvSpPr>
          <p:nvPr/>
        </p:nvSpPr>
        <p:spPr bwMode="auto">
          <a:xfrm rot="-999855">
            <a:off x="320740" y="3014771"/>
            <a:ext cx="369012" cy="707886"/>
          </a:xfrm>
          <a:prstGeom prst="rect">
            <a:avLst/>
          </a:prstGeom>
          <a:solidFill>
            <a:srgbClr val="0033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66"/>
                </a:solidFill>
                <a:effectLst/>
                <a:uLnTx/>
                <a:uFillTx/>
                <a:latin typeface="Arial" panose="020B0604020202020204" pitchFamily="34" charset="0"/>
                <a:ea typeface="Osaka" charset="0"/>
                <a:cs typeface="Arial" panose="020B0604020202020204" pitchFamily="34" charset="0"/>
              </a:rPr>
              <a:t>م</a:t>
            </a:r>
            <a:endParaRPr kumimoji="0" lang="en-US" sz="3200" b="1" u="none" strike="noStrike" kern="1200" cap="none" spc="0" normalizeH="0" baseline="0" noProof="0" dirty="0">
              <a:ln>
                <a:noFill/>
              </a:ln>
              <a:solidFill>
                <a:srgbClr val="FFFF66"/>
              </a:solidFill>
              <a:effectLst/>
              <a:uLnTx/>
              <a:uFillTx/>
              <a:latin typeface="Arial" panose="020B0604020202020204" pitchFamily="34" charset="0"/>
              <a:ea typeface="Osaka" charset="0"/>
              <a:cs typeface="Arial" panose="020B0604020202020204" pitchFamily="34" charset="0"/>
            </a:endParaRPr>
          </a:p>
        </p:txBody>
      </p:sp>
      <p:sp>
        <p:nvSpPr>
          <p:cNvPr id="12" name="Text Box 7"/>
          <p:cNvSpPr txBox="1">
            <a:spLocks noChangeArrowheads="1"/>
          </p:cNvSpPr>
          <p:nvPr/>
        </p:nvSpPr>
        <p:spPr bwMode="auto">
          <a:xfrm rot="20398929">
            <a:off x="335551" y="3988132"/>
            <a:ext cx="417102" cy="707886"/>
          </a:xfrm>
          <a:prstGeom prst="rect">
            <a:avLst/>
          </a:prstGeom>
          <a:solidFill>
            <a:srgbClr val="0033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4000" b="1" i="0" u="none" strike="noStrike" kern="1200" cap="none" spc="0" normalizeH="0" baseline="0" noProof="0">
                <a:ln>
                  <a:noFill/>
                </a:ln>
                <a:solidFill>
                  <a:srgbClr val="FFFF66"/>
                </a:solidFill>
                <a:effectLst/>
                <a:uLnTx/>
                <a:uFillTx/>
                <a:latin typeface="Stencil" charset="0"/>
                <a:ea typeface="Osaka" charset="0"/>
                <a:cs typeface="Osaka" charset="0"/>
              </a:rPr>
              <a:t>م</a:t>
            </a:r>
            <a:endParaRPr kumimoji="0" lang="en-US" sz="3200" b="1" i="0" u="none" strike="noStrike" kern="1200" cap="none" spc="0" normalizeH="0" baseline="0" noProof="0" dirty="0">
              <a:ln>
                <a:noFill/>
              </a:ln>
              <a:solidFill>
                <a:srgbClr val="FFFF66"/>
              </a:solidFill>
              <a:effectLst/>
              <a:uLnTx/>
              <a:uFillTx/>
              <a:latin typeface="Times New Roman" charset="0"/>
              <a:ea typeface="Osaka" charset="0"/>
              <a:cs typeface="Osaka" charset="0"/>
            </a:endParaRPr>
          </a:p>
        </p:txBody>
      </p:sp>
      <p:sp>
        <p:nvSpPr>
          <p:cNvPr id="13" name="Text Box 7"/>
          <p:cNvSpPr txBox="1">
            <a:spLocks noChangeArrowheads="1"/>
          </p:cNvSpPr>
          <p:nvPr/>
        </p:nvSpPr>
        <p:spPr bwMode="auto">
          <a:xfrm rot="-999855">
            <a:off x="318754" y="4961493"/>
            <a:ext cx="463588" cy="707886"/>
          </a:xfrm>
          <a:prstGeom prst="rect">
            <a:avLst/>
          </a:prstGeom>
          <a:solidFill>
            <a:srgbClr val="FF0000"/>
          </a:solidFill>
          <a:ln>
            <a:noFill/>
          </a:ln>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0FFFB"/>
                </a:solidFill>
                <a:effectLst/>
                <a:uLnTx/>
                <a:uFillTx/>
                <a:latin typeface="Arial" panose="020B0604020202020204" pitchFamily="34" charset="0"/>
                <a:ea typeface="Osaka" charset="0"/>
                <a:cs typeface="Arial" panose="020B0604020202020204" pitchFamily="34" charset="0"/>
              </a:rPr>
              <a:t>غ</a:t>
            </a:r>
            <a:endParaRPr kumimoji="0" lang="en-US" sz="3200" b="1" u="none" strike="noStrike" kern="1200" cap="none" spc="0" normalizeH="0" baseline="0" noProof="0" dirty="0">
              <a:ln>
                <a:noFill/>
              </a:ln>
              <a:solidFill>
                <a:srgbClr val="F0FFFB"/>
              </a:solidFill>
              <a:effectLst/>
              <a:uLnTx/>
              <a:uFillTx/>
              <a:latin typeface="Arial" panose="020B0604020202020204" pitchFamily="34" charset="0"/>
              <a:ea typeface="Osaka" charset="0"/>
              <a:cs typeface="Arial" panose="020B0604020202020204" pitchFamily="34" charset="0"/>
            </a:endParaRPr>
          </a:p>
        </p:txBody>
      </p:sp>
      <p:sp>
        <p:nvSpPr>
          <p:cNvPr id="14" name="Text Box 7"/>
          <p:cNvSpPr txBox="1">
            <a:spLocks noChangeArrowheads="1"/>
          </p:cNvSpPr>
          <p:nvPr/>
        </p:nvSpPr>
        <p:spPr bwMode="auto">
          <a:xfrm rot="-999855">
            <a:off x="320740" y="5934855"/>
            <a:ext cx="369012" cy="707886"/>
          </a:xfrm>
          <a:prstGeom prst="rect">
            <a:avLst/>
          </a:prstGeom>
          <a:solidFill>
            <a:srgbClr val="0033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66"/>
                </a:solidFill>
                <a:effectLst/>
                <a:uLnTx/>
                <a:uFillTx/>
                <a:latin typeface="Arial" panose="020B0604020202020204" pitchFamily="34" charset="0"/>
                <a:ea typeface="Osaka" charset="0"/>
                <a:cs typeface="Arial" panose="020B0604020202020204" pitchFamily="34" charset="0"/>
              </a:rPr>
              <a:t>م</a:t>
            </a:r>
            <a:endParaRPr kumimoji="0" lang="en-US" sz="3200" b="1" u="none" strike="noStrike" kern="1200" cap="none" spc="0" normalizeH="0" baseline="0" noProof="0" dirty="0">
              <a:ln>
                <a:noFill/>
              </a:ln>
              <a:solidFill>
                <a:srgbClr val="FFFF66"/>
              </a:solidFill>
              <a:effectLst/>
              <a:uLnTx/>
              <a:uFillTx/>
              <a:latin typeface="Arial" panose="020B0604020202020204" pitchFamily="34" charset="0"/>
              <a:ea typeface="Osaka" charset="0"/>
              <a:cs typeface="Arial" panose="020B0604020202020204" pitchFamily="34" charset="0"/>
            </a:endParaRPr>
          </a:p>
        </p:txBody>
      </p:sp>
    </p:spTree>
    <p:extLst>
      <p:ext uri="{BB962C8B-B14F-4D97-AF65-F5344CB8AC3E}">
        <p14:creationId xmlns:p14="http://schemas.microsoft.com/office/powerpoint/2010/main" val="232010577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114695"/>
                                        </p:tgtEl>
                                        <p:attrNameLst>
                                          <p:attrName>style.visibility</p:attrName>
                                        </p:attrNameLst>
                                      </p:cBhvr>
                                      <p:to>
                                        <p:strVal val="visible"/>
                                      </p:to>
                                    </p:set>
                                    <p:anim calcmode="lin" valueType="num">
                                      <p:cBhvr additive="base">
                                        <p:cTn id="7" dur="500" fill="hold"/>
                                        <p:tgtEl>
                                          <p:spTgt spid="114695"/>
                                        </p:tgtEl>
                                        <p:attrNameLst>
                                          <p:attrName>ppt_x</p:attrName>
                                        </p:attrNameLst>
                                      </p:cBhvr>
                                      <p:tavLst>
                                        <p:tav tm="0">
                                          <p:val>
                                            <p:strVal val="#ppt_x"/>
                                          </p:val>
                                        </p:tav>
                                        <p:tav tm="100000">
                                          <p:val>
                                            <p:strVal val="#ppt_x"/>
                                          </p:val>
                                        </p:tav>
                                      </p:tavLst>
                                    </p:anim>
                                    <p:anim calcmode="lin" valueType="num">
                                      <p:cBhvr additive="base">
                                        <p:cTn id="8" dur="500" fill="hold"/>
                                        <p:tgtEl>
                                          <p:spTgt spid="114695"/>
                                        </p:tgtEl>
                                        <p:attrNameLst>
                                          <p:attrName>ppt_y</p:attrName>
                                        </p:attrNameLst>
                                      </p:cBhvr>
                                      <p:tavLst>
                                        <p:tav tm="0">
                                          <p:val>
                                            <p:strVal val="1+#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114696"/>
                                        </p:tgtEl>
                                        <p:attrNameLst>
                                          <p:attrName>style.visibility</p:attrName>
                                        </p:attrNameLst>
                                      </p:cBhvr>
                                      <p:to>
                                        <p:strVal val="visible"/>
                                      </p:to>
                                    </p:set>
                                    <p:anim calcmode="lin" valueType="num">
                                      <p:cBhvr additive="base">
                                        <p:cTn id="13" dur="500" fill="hold"/>
                                        <p:tgtEl>
                                          <p:spTgt spid="114696"/>
                                        </p:tgtEl>
                                        <p:attrNameLst>
                                          <p:attrName>ppt_x</p:attrName>
                                        </p:attrNameLst>
                                      </p:cBhvr>
                                      <p:tavLst>
                                        <p:tav tm="0">
                                          <p:val>
                                            <p:strVal val="#ppt_x"/>
                                          </p:val>
                                        </p:tav>
                                        <p:tav tm="100000">
                                          <p:val>
                                            <p:strVal val="#ppt_x"/>
                                          </p:val>
                                        </p:tav>
                                      </p:tavLst>
                                    </p:anim>
                                    <p:anim calcmode="lin" valueType="num">
                                      <p:cBhvr additive="base">
                                        <p:cTn id="14" dur="500" fill="hold"/>
                                        <p:tgtEl>
                                          <p:spTgt spid="114696"/>
                                        </p:tgtEl>
                                        <p:attrNameLst>
                                          <p:attrName>ppt_y</p:attrName>
                                        </p:attrNameLst>
                                      </p:cBhvr>
                                      <p:tavLst>
                                        <p:tav tm="0">
                                          <p:val>
                                            <p:strVal val="1+#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114697"/>
                                        </p:tgtEl>
                                        <p:attrNameLst>
                                          <p:attrName>style.visibility</p:attrName>
                                        </p:attrNameLst>
                                      </p:cBhvr>
                                      <p:to>
                                        <p:strVal val="visible"/>
                                      </p:to>
                                    </p:set>
                                    <p:anim calcmode="lin" valueType="num">
                                      <p:cBhvr additive="base">
                                        <p:cTn id="19" dur="500" fill="hold"/>
                                        <p:tgtEl>
                                          <p:spTgt spid="114697"/>
                                        </p:tgtEl>
                                        <p:attrNameLst>
                                          <p:attrName>ppt_x</p:attrName>
                                        </p:attrNameLst>
                                      </p:cBhvr>
                                      <p:tavLst>
                                        <p:tav tm="0">
                                          <p:val>
                                            <p:strVal val="#ppt_x"/>
                                          </p:val>
                                        </p:tav>
                                        <p:tav tm="100000">
                                          <p:val>
                                            <p:strVal val="#ppt_x"/>
                                          </p:val>
                                        </p:tav>
                                      </p:tavLst>
                                    </p:anim>
                                    <p:anim calcmode="lin" valueType="num">
                                      <p:cBhvr additive="base">
                                        <p:cTn id="20" dur="500" fill="hold"/>
                                        <p:tgtEl>
                                          <p:spTgt spid="114697"/>
                                        </p:tgtEl>
                                        <p:attrNameLst>
                                          <p:attrName>ppt_y</p:attrName>
                                        </p:attrNameLst>
                                      </p:cBhvr>
                                      <p:tavLst>
                                        <p:tav tm="0">
                                          <p:val>
                                            <p:strVal val="1+#ppt_h/2"/>
                                          </p:val>
                                        </p:tav>
                                        <p:tav tm="100000">
                                          <p:val>
                                            <p:strVal val="#ppt_y"/>
                                          </p:val>
                                        </p:tav>
                                      </p:tavLst>
                                    </p:anim>
                                  </p:childTnLst>
                                </p:cTn>
                              </p:par>
                            </p:childTnLst>
                          </p:cTn>
                        </p:par>
                      </p:childTnLst>
                    </p:cTn>
                  </p:par>
                  <p:par>
                    <p:cTn id="21" fill="hold" nodeType="clickPar">
                      <p:stCondLst>
                        <p:cond delay="indefinite"/>
                      </p:stCondLst>
                      <p:childTnLst>
                        <p:par>
                          <p:cTn id="22" fill="hold" nodeType="withGroup">
                            <p:stCondLst>
                              <p:cond delay="0"/>
                            </p:stCondLst>
                            <p:childTnLst>
                              <p:par>
                                <p:cTn id="23" presetID="2" presetClass="entr" presetSubtype="4" fill="hold" grpId="0" nodeType="clickEffect">
                                  <p:stCondLst>
                                    <p:cond delay="0"/>
                                  </p:stCondLst>
                                  <p:childTnLst>
                                    <p:set>
                                      <p:cBhvr>
                                        <p:cTn id="24" dur="1" fill="hold">
                                          <p:stCondLst>
                                            <p:cond delay="0"/>
                                          </p:stCondLst>
                                        </p:cTn>
                                        <p:tgtEl>
                                          <p:spTgt spid="114698"/>
                                        </p:tgtEl>
                                        <p:attrNameLst>
                                          <p:attrName>style.visibility</p:attrName>
                                        </p:attrNameLst>
                                      </p:cBhvr>
                                      <p:to>
                                        <p:strVal val="visible"/>
                                      </p:to>
                                    </p:set>
                                    <p:anim calcmode="lin" valueType="num">
                                      <p:cBhvr additive="base">
                                        <p:cTn id="25" dur="500" fill="hold"/>
                                        <p:tgtEl>
                                          <p:spTgt spid="114698"/>
                                        </p:tgtEl>
                                        <p:attrNameLst>
                                          <p:attrName>ppt_x</p:attrName>
                                        </p:attrNameLst>
                                      </p:cBhvr>
                                      <p:tavLst>
                                        <p:tav tm="0">
                                          <p:val>
                                            <p:strVal val="#ppt_x"/>
                                          </p:val>
                                        </p:tav>
                                        <p:tav tm="100000">
                                          <p:val>
                                            <p:strVal val="#ppt_x"/>
                                          </p:val>
                                        </p:tav>
                                      </p:tavLst>
                                    </p:anim>
                                    <p:anim calcmode="lin" valueType="num">
                                      <p:cBhvr additive="base">
                                        <p:cTn id="26" dur="500" fill="hold"/>
                                        <p:tgtEl>
                                          <p:spTgt spid="114698"/>
                                        </p:tgtEl>
                                        <p:attrNameLst>
                                          <p:attrName>ppt_y</p:attrName>
                                        </p:attrNameLst>
                                      </p:cBhvr>
                                      <p:tavLst>
                                        <p:tav tm="0">
                                          <p:val>
                                            <p:strVal val="1+#ppt_h/2"/>
                                          </p:val>
                                        </p:tav>
                                        <p:tav tm="100000">
                                          <p:val>
                                            <p:strVal val="#ppt_y"/>
                                          </p:val>
                                        </p:tav>
                                      </p:tavLst>
                                    </p:anim>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114699"/>
                                        </p:tgtEl>
                                        <p:attrNameLst>
                                          <p:attrName>style.visibility</p:attrName>
                                        </p:attrNameLst>
                                      </p:cBhvr>
                                      <p:to>
                                        <p:strVal val="visible"/>
                                      </p:to>
                                    </p:set>
                                    <p:anim calcmode="lin" valueType="num">
                                      <p:cBhvr additive="base">
                                        <p:cTn id="31" dur="500" fill="hold"/>
                                        <p:tgtEl>
                                          <p:spTgt spid="114699"/>
                                        </p:tgtEl>
                                        <p:attrNameLst>
                                          <p:attrName>ppt_x</p:attrName>
                                        </p:attrNameLst>
                                      </p:cBhvr>
                                      <p:tavLst>
                                        <p:tav tm="0">
                                          <p:val>
                                            <p:strVal val="#ppt_x"/>
                                          </p:val>
                                        </p:tav>
                                        <p:tav tm="100000">
                                          <p:val>
                                            <p:strVal val="#ppt_x"/>
                                          </p:val>
                                        </p:tav>
                                      </p:tavLst>
                                    </p:anim>
                                    <p:anim calcmode="lin" valueType="num">
                                      <p:cBhvr additive="base">
                                        <p:cTn id="32" dur="500" fill="hold"/>
                                        <p:tgtEl>
                                          <p:spTgt spid="114699"/>
                                        </p:tgtEl>
                                        <p:attrNameLst>
                                          <p:attrName>ppt_y</p:attrName>
                                        </p:attrNameLst>
                                      </p:cBhvr>
                                      <p:tavLst>
                                        <p:tav tm="0">
                                          <p:val>
                                            <p:strVal val="1+#ppt_h/2"/>
                                          </p:val>
                                        </p:tav>
                                        <p:tav tm="100000">
                                          <p:val>
                                            <p:strVal val="#ppt_y"/>
                                          </p:val>
                                        </p:tav>
                                      </p:tavLst>
                                    </p:anim>
                                  </p:childTnLst>
                                </p:cTn>
                              </p:par>
                            </p:childTnLst>
                          </p:cTn>
                        </p:par>
                      </p:childTnLst>
                    </p:cTn>
                  </p:par>
                  <p:par>
                    <p:cTn id="33" fill="hold">
                      <p:stCondLst>
                        <p:cond delay="indefinite"/>
                      </p:stCondLst>
                      <p:childTnLst>
                        <p:par>
                          <p:cTn id="34" fill="hold">
                            <p:stCondLst>
                              <p:cond delay="0"/>
                            </p:stCondLst>
                            <p:childTnLst>
                              <p:par>
                                <p:cTn id="35" presetID="2" presetClass="entr" presetSubtype="4" fill="hold" grpId="0" nodeType="clickEffect">
                                  <p:stCondLst>
                                    <p:cond delay="0"/>
                                  </p:stCondLst>
                                  <p:childTnLst>
                                    <p:set>
                                      <p:cBhvr>
                                        <p:cTn id="36" dur="1" fill="hold">
                                          <p:stCondLst>
                                            <p:cond delay="0"/>
                                          </p:stCondLst>
                                        </p:cTn>
                                        <p:tgtEl>
                                          <p:spTgt spid="10"/>
                                        </p:tgtEl>
                                        <p:attrNameLst>
                                          <p:attrName>style.visibility</p:attrName>
                                        </p:attrNameLst>
                                      </p:cBhvr>
                                      <p:to>
                                        <p:strVal val="visible"/>
                                      </p:to>
                                    </p:set>
                                    <p:anim calcmode="lin" valueType="num">
                                      <p:cBhvr additive="base">
                                        <p:cTn id="37" dur="500" fill="hold"/>
                                        <p:tgtEl>
                                          <p:spTgt spid="10"/>
                                        </p:tgtEl>
                                        <p:attrNameLst>
                                          <p:attrName>ppt_x</p:attrName>
                                        </p:attrNameLst>
                                      </p:cBhvr>
                                      <p:tavLst>
                                        <p:tav tm="0">
                                          <p:val>
                                            <p:strVal val="#ppt_x"/>
                                          </p:val>
                                        </p:tav>
                                        <p:tav tm="100000">
                                          <p:val>
                                            <p:strVal val="#ppt_x"/>
                                          </p:val>
                                        </p:tav>
                                      </p:tavLst>
                                    </p:anim>
                                    <p:anim calcmode="lin" valueType="num">
                                      <p:cBhvr additive="base">
                                        <p:cTn id="38" dur="500" fill="hold"/>
                                        <p:tgtEl>
                                          <p:spTgt spid="10"/>
                                        </p:tgtEl>
                                        <p:attrNameLst>
                                          <p:attrName>ppt_y</p:attrName>
                                        </p:attrNameLst>
                                      </p:cBhvr>
                                      <p:tavLst>
                                        <p:tav tm="0">
                                          <p:val>
                                            <p:strVal val="1+#ppt_h/2"/>
                                          </p:val>
                                        </p:tav>
                                        <p:tav tm="100000">
                                          <p:val>
                                            <p:strVal val="#ppt_y"/>
                                          </p:val>
                                        </p:tav>
                                      </p:tavLst>
                                    </p:anim>
                                  </p:childTnLst>
                                </p:cTn>
                              </p:par>
                            </p:childTnLst>
                          </p:cTn>
                        </p:par>
                      </p:childTnLst>
                    </p:cTn>
                  </p:par>
                  <p:par>
                    <p:cTn id="39" fill="hold">
                      <p:stCondLst>
                        <p:cond delay="indefinite"/>
                      </p:stCondLst>
                      <p:childTnLst>
                        <p:par>
                          <p:cTn id="40" fill="hold">
                            <p:stCondLst>
                              <p:cond delay="0"/>
                            </p:stCondLst>
                            <p:childTnLst>
                              <p:par>
                                <p:cTn id="41" presetID="2" presetClass="entr" presetSubtype="4" fill="hold" grpId="0" nodeType="clickEffect">
                                  <p:stCondLst>
                                    <p:cond delay="0"/>
                                  </p:stCondLst>
                                  <p:childTnLst>
                                    <p:set>
                                      <p:cBhvr>
                                        <p:cTn id="42" dur="1" fill="hold">
                                          <p:stCondLst>
                                            <p:cond delay="0"/>
                                          </p:stCondLst>
                                        </p:cTn>
                                        <p:tgtEl>
                                          <p:spTgt spid="11"/>
                                        </p:tgtEl>
                                        <p:attrNameLst>
                                          <p:attrName>style.visibility</p:attrName>
                                        </p:attrNameLst>
                                      </p:cBhvr>
                                      <p:to>
                                        <p:strVal val="visible"/>
                                      </p:to>
                                    </p:set>
                                    <p:anim calcmode="lin" valueType="num">
                                      <p:cBhvr additive="base">
                                        <p:cTn id="43" dur="500" fill="hold"/>
                                        <p:tgtEl>
                                          <p:spTgt spid="11"/>
                                        </p:tgtEl>
                                        <p:attrNameLst>
                                          <p:attrName>ppt_x</p:attrName>
                                        </p:attrNameLst>
                                      </p:cBhvr>
                                      <p:tavLst>
                                        <p:tav tm="0">
                                          <p:val>
                                            <p:strVal val="#ppt_x"/>
                                          </p:val>
                                        </p:tav>
                                        <p:tav tm="100000">
                                          <p:val>
                                            <p:strVal val="#ppt_x"/>
                                          </p:val>
                                        </p:tav>
                                      </p:tavLst>
                                    </p:anim>
                                    <p:anim calcmode="lin" valueType="num">
                                      <p:cBhvr additive="base">
                                        <p:cTn id="44" dur="500" fill="hold"/>
                                        <p:tgtEl>
                                          <p:spTgt spid="11"/>
                                        </p:tgtEl>
                                        <p:attrNameLst>
                                          <p:attrName>ppt_y</p:attrName>
                                        </p:attrNameLst>
                                      </p:cBhvr>
                                      <p:tavLst>
                                        <p:tav tm="0">
                                          <p:val>
                                            <p:strVal val="1+#ppt_h/2"/>
                                          </p:val>
                                        </p:tav>
                                        <p:tav tm="100000">
                                          <p:val>
                                            <p:strVal val="#ppt_y"/>
                                          </p:val>
                                        </p:tav>
                                      </p:tavLst>
                                    </p:anim>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grpId="0" nodeType="clickEffect">
                                  <p:stCondLst>
                                    <p:cond delay="0"/>
                                  </p:stCondLst>
                                  <p:childTnLst>
                                    <p:set>
                                      <p:cBhvr>
                                        <p:cTn id="48" dur="1" fill="hold">
                                          <p:stCondLst>
                                            <p:cond delay="0"/>
                                          </p:stCondLst>
                                        </p:cTn>
                                        <p:tgtEl>
                                          <p:spTgt spid="12"/>
                                        </p:tgtEl>
                                        <p:attrNameLst>
                                          <p:attrName>style.visibility</p:attrName>
                                        </p:attrNameLst>
                                      </p:cBhvr>
                                      <p:to>
                                        <p:strVal val="visible"/>
                                      </p:to>
                                    </p:set>
                                    <p:anim calcmode="lin" valueType="num">
                                      <p:cBhvr additive="base">
                                        <p:cTn id="49" dur="500" fill="hold"/>
                                        <p:tgtEl>
                                          <p:spTgt spid="12"/>
                                        </p:tgtEl>
                                        <p:attrNameLst>
                                          <p:attrName>ppt_x</p:attrName>
                                        </p:attrNameLst>
                                      </p:cBhvr>
                                      <p:tavLst>
                                        <p:tav tm="0">
                                          <p:val>
                                            <p:strVal val="#ppt_x"/>
                                          </p:val>
                                        </p:tav>
                                        <p:tav tm="100000">
                                          <p:val>
                                            <p:strVal val="#ppt_x"/>
                                          </p:val>
                                        </p:tav>
                                      </p:tavLst>
                                    </p:anim>
                                    <p:anim calcmode="lin" valueType="num">
                                      <p:cBhvr additive="base">
                                        <p:cTn id="50" dur="500" fill="hold"/>
                                        <p:tgtEl>
                                          <p:spTgt spid="12"/>
                                        </p:tgtEl>
                                        <p:attrNameLst>
                                          <p:attrName>ppt_y</p:attrName>
                                        </p:attrNameLst>
                                      </p:cBhvr>
                                      <p:tavLst>
                                        <p:tav tm="0">
                                          <p:val>
                                            <p:strVal val="1+#ppt_h/2"/>
                                          </p:val>
                                        </p:tav>
                                        <p:tav tm="100000">
                                          <p:val>
                                            <p:strVal val="#ppt_y"/>
                                          </p:val>
                                        </p:tav>
                                      </p:tavLst>
                                    </p:anim>
                                  </p:childTnLst>
                                </p:cTn>
                              </p:par>
                            </p:childTnLst>
                          </p:cTn>
                        </p:par>
                      </p:childTnLst>
                    </p:cTn>
                  </p:par>
                  <p:par>
                    <p:cTn id="51" fill="hold">
                      <p:stCondLst>
                        <p:cond delay="indefinite"/>
                      </p:stCondLst>
                      <p:childTnLst>
                        <p:par>
                          <p:cTn id="52" fill="hold">
                            <p:stCondLst>
                              <p:cond delay="0"/>
                            </p:stCondLst>
                            <p:childTnLst>
                              <p:par>
                                <p:cTn id="53" presetID="2" presetClass="entr" presetSubtype="4" fill="hold" grpId="0" nodeType="clickEffect">
                                  <p:stCondLst>
                                    <p:cond delay="0"/>
                                  </p:stCondLst>
                                  <p:childTnLst>
                                    <p:set>
                                      <p:cBhvr>
                                        <p:cTn id="54" dur="1" fill="hold">
                                          <p:stCondLst>
                                            <p:cond delay="0"/>
                                          </p:stCondLst>
                                        </p:cTn>
                                        <p:tgtEl>
                                          <p:spTgt spid="13"/>
                                        </p:tgtEl>
                                        <p:attrNameLst>
                                          <p:attrName>style.visibility</p:attrName>
                                        </p:attrNameLst>
                                      </p:cBhvr>
                                      <p:to>
                                        <p:strVal val="visible"/>
                                      </p:to>
                                    </p:set>
                                    <p:anim calcmode="lin" valueType="num">
                                      <p:cBhvr additive="base">
                                        <p:cTn id="55" dur="500" fill="hold"/>
                                        <p:tgtEl>
                                          <p:spTgt spid="13"/>
                                        </p:tgtEl>
                                        <p:attrNameLst>
                                          <p:attrName>ppt_x</p:attrName>
                                        </p:attrNameLst>
                                      </p:cBhvr>
                                      <p:tavLst>
                                        <p:tav tm="0">
                                          <p:val>
                                            <p:strVal val="#ppt_x"/>
                                          </p:val>
                                        </p:tav>
                                        <p:tav tm="100000">
                                          <p:val>
                                            <p:strVal val="#ppt_x"/>
                                          </p:val>
                                        </p:tav>
                                      </p:tavLst>
                                    </p:anim>
                                    <p:anim calcmode="lin" valueType="num">
                                      <p:cBhvr additive="base">
                                        <p:cTn id="56" dur="500" fill="hold"/>
                                        <p:tgtEl>
                                          <p:spTgt spid="13"/>
                                        </p:tgtEl>
                                        <p:attrNameLst>
                                          <p:attrName>ppt_y</p:attrName>
                                        </p:attrNameLst>
                                      </p:cBhvr>
                                      <p:tavLst>
                                        <p:tav tm="0">
                                          <p:val>
                                            <p:strVal val="1+#ppt_h/2"/>
                                          </p:val>
                                        </p:tav>
                                        <p:tav tm="100000">
                                          <p:val>
                                            <p:strVal val="#ppt_y"/>
                                          </p:val>
                                        </p:tav>
                                      </p:tavLst>
                                    </p:anim>
                                  </p:childTnLst>
                                </p:cTn>
                              </p:par>
                            </p:childTnLst>
                          </p:cTn>
                        </p:par>
                      </p:childTnLst>
                    </p:cTn>
                  </p:par>
                  <p:par>
                    <p:cTn id="57" fill="hold">
                      <p:stCondLst>
                        <p:cond delay="indefinite"/>
                      </p:stCondLst>
                      <p:childTnLst>
                        <p:par>
                          <p:cTn id="58" fill="hold">
                            <p:stCondLst>
                              <p:cond delay="0"/>
                            </p:stCondLst>
                            <p:childTnLst>
                              <p:par>
                                <p:cTn id="59" presetID="2" presetClass="entr" presetSubtype="4" fill="hold" grpId="0" nodeType="clickEffect">
                                  <p:stCondLst>
                                    <p:cond delay="0"/>
                                  </p:stCondLst>
                                  <p:childTnLst>
                                    <p:set>
                                      <p:cBhvr>
                                        <p:cTn id="60" dur="1" fill="hold">
                                          <p:stCondLst>
                                            <p:cond delay="0"/>
                                          </p:stCondLst>
                                        </p:cTn>
                                        <p:tgtEl>
                                          <p:spTgt spid="14"/>
                                        </p:tgtEl>
                                        <p:attrNameLst>
                                          <p:attrName>style.visibility</p:attrName>
                                        </p:attrNameLst>
                                      </p:cBhvr>
                                      <p:to>
                                        <p:strVal val="visible"/>
                                      </p:to>
                                    </p:set>
                                    <p:anim calcmode="lin" valueType="num">
                                      <p:cBhvr additive="base">
                                        <p:cTn id="61" dur="500" fill="hold"/>
                                        <p:tgtEl>
                                          <p:spTgt spid="14"/>
                                        </p:tgtEl>
                                        <p:attrNameLst>
                                          <p:attrName>ppt_x</p:attrName>
                                        </p:attrNameLst>
                                      </p:cBhvr>
                                      <p:tavLst>
                                        <p:tav tm="0">
                                          <p:val>
                                            <p:strVal val="#ppt_x"/>
                                          </p:val>
                                        </p:tav>
                                        <p:tav tm="100000">
                                          <p:val>
                                            <p:strVal val="#ppt_x"/>
                                          </p:val>
                                        </p:tav>
                                      </p:tavLst>
                                    </p:anim>
                                    <p:anim calcmode="lin" valueType="num">
                                      <p:cBhvr additive="base">
                                        <p:cTn id="62"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4695" grpId="0" animBg="1"/>
      <p:bldP spid="114696" grpId="0" animBg="1"/>
      <p:bldP spid="114697" grpId="0" animBg="1"/>
      <p:bldP spid="114698" grpId="0" animBg="1"/>
      <p:bldP spid="114699" grpId="0" animBg="1"/>
      <p:bldP spid="10" grpId="0" animBg="1"/>
      <p:bldP spid="11" grpId="0" animBg="1"/>
      <p:bldP spid="12" grpId="0" animBg="1"/>
      <p:bldP spid="13" grpId="0" animBg="1"/>
      <p:bldP spid="14" grpId="0" animBg="1"/>
    </p:bldLst>
  </p:timing>
</p:sld>
</file>

<file path=ppt/slides/slide436.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grpSp>
        <p:nvGrpSpPr>
          <p:cNvPr id="2" name="Group 1">
            <a:extLst>
              <a:ext uri="{FF2B5EF4-FFF2-40B4-BE49-F238E27FC236}">
                <a16:creationId xmlns:a16="http://schemas.microsoft.com/office/drawing/2014/main" id="{1E2160CE-5D18-F14A-BA13-5B0F6223A2FA}"/>
              </a:ext>
            </a:extLst>
          </p:cNvPr>
          <p:cNvGrpSpPr/>
          <p:nvPr/>
        </p:nvGrpSpPr>
        <p:grpSpPr>
          <a:xfrm>
            <a:off x="0" y="860768"/>
            <a:ext cx="9143183" cy="6069140"/>
            <a:chOff x="0" y="860768"/>
            <a:chExt cx="9143183" cy="6069140"/>
          </a:xfrm>
        </p:grpSpPr>
        <p:pic>
          <p:nvPicPr>
            <p:cNvPr id="406530" name="Picture 2">
              <a:extLst>
                <a:ext uri="{FF2B5EF4-FFF2-40B4-BE49-F238E27FC236}">
                  <a16:creationId xmlns:a16="http://schemas.microsoft.com/office/drawing/2014/main" id="{87B508F4-2117-534B-9893-18B82365BD9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596385"/>
              <a:ext cx="9143183" cy="5333523"/>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4">
              <a:extLst>
                <a:ext uri="{FF2B5EF4-FFF2-40B4-BE49-F238E27FC236}">
                  <a16:creationId xmlns:a16="http://schemas.microsoft.com/office/drawing/2014/main" id="{26CC672C-6D34-544F-9C09-5DC5D09ADC81}"/>
                </a:ext>
              </a:extLst>
            </p:cNvPr>
            <p:cNvSpPr/>
            <p:nvPr/>
          </p:nvSpPr>
          <p:spPr bwMode="auto">
            <a:xfrm>
              <a:off x="143607" y="1651600"/>
              <a:ext cx="4068353" cy="1633384"/>
            </a:xfrm>
            <a:prstGeom prst="rect">
              <a:avLst/>
            </a:prstGeom>
            <a:solidFill>
              <a:schemeClr val="bg1"/>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6" name="Rectangle 5">
              <a:extLst>
                <a:ext uri="{FF2B5EF4-FFF2-40B4-BE49-F238E27FC236}">
                  <a16:creationId xmlns:a16="http://schemas.microsoft.com/office/drawing/2014/main" id="{B9A2EE19-EFAD-CF4B-B48C-FC1B7F56210C}"/>
                </a:ext>
              </a:extLst>
            </p:cNvPr>
            <p:cNvSpPr/>
            <p:nvPr/>
          </p:nvSpPr>
          <p:spPr bwMode="auto">
            <a:xfrm>
              <a:off x="835585" y="860768"/>
              <a:ext cx="4068353" cy="1633384"/>
            </a:xfrm>
            <a:prstGeom prst="rect">
              <a:avLst/>
            </a:prstGeom>
            <a:solidFill>
              <a:schemeClr val="bg1"/>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grpSp>
      <p:sp>
        <p:nvSpPr>
          <p:cNvPr id="900098" name="Rectangle 2"/>
          <p:cNvSpPr>
            <a:spLocks noGrp="1" noChangeArrowheads="1"/>
          </p:cNvSpPr>
          <p:nvPr>
            <p:ph type="ctrTitle"/>
          </p:nvPr>
        </p:nvSpPr>
        <p:spPr>
          <a:xfrm>
            <a:off x="-1693" y="-45247"/>
            <a:ext cx="5077750" cy="4284836"/>
          </a:xfrm>
          <a:noFill/>
          <a:ln>
            <a:noFill/>
          </a:ln>
          <a:effectLst/>
        </p:spPr>
        <p:txBody>
          <a:bodyPr vert="horz" wrap="square" lIns="91440" tIns="45720" rIns="91440" bIns="45720" numCol="1" anchor="ctr" anchorCtr="0" compatLnSpc="1">
            <a:prstTxWarp prst="textNoShape">
              <a:avLst/>
            </a:prstTxWarp>
          </a:bodyPr>
          <a:lstStyle/>
          <a:p>
            <a:r>
              <a:rPr lang="ar-JO" dirty="0">
                <a:solidFill>
                  <a:srgbClr val="256102"/>
                </a:solidFill>
                <a:effectLst>
                  <a:glow rad="127000">
                    <a:schemeClr val="bg1"/>
                  </a:glow>
                </a:effectLst>
                <a:ea typeface="ＭＳ Ｐゴシック" charset="0"/>
              </a:rPr>
              <a:t>ما الذي يجب أن </a:t>
            </a:r>
            <a:r>
              <a:rPr lang="ar-JO" dirty="0">
                <a:solidFill>
                  <a:srgbClr val="FF0000"/>
                </a:solidFill>
                <a:effectLst>
                  <a:glow rad="127000">
                    <a:schemeClr val="bg1"/>
                  </a:glow>
                </a:effectLst>
                <a:ea typeface="ＭＳ Ｐゴシック" charset="0"/>
              </a:rPr>
              <a:t>تعرفه</a:t>
            </a:r>
            <a:br>
              <a:rPr lang="ar-JO" dirty="0">
                <a:solidFill>
                  <a:srgbClr val="256102"/>
                </a:solidFill>
                <a:effectLst>
                  <a:glow rad="127000">
                    <a:schemeClr val="bg1"/>
                  </a:glow>
                </a:effectLst>
                <a:ea typeface="ＭＳ Ｐゴシック" charset="0"/>
              </a:rPr>
            </a:br>
            <a:r>
              <a:rPr lang="ar-JO" dirty="0">
                <a:solidFill>
                  <a:srgbClr val="256102"/>
                </a:solidFill>
                <a:effectLst>
                  <a:glow rad="127000">
                    <a:schemeClr val="bg1"/>
                  </a:glow>
                </a:effectLst>
                <a:ea typeface="ＭＳ Ｐゴシック" charset="0"/>
              </a:rPr>
              <a:t>لتنمو في النعمة بدلاً من</a:t>
            </a:r>
            <a:br>
              <a:rPr lang="ar-JO" dirty="0">
                <a:solidFill>
                  <a:srgbClr val="256102"/>
                </a:solidFill>
                <a:effectLst>
                  <a:glow rad="127000">
                    <a:schemeClr val="bg1"/>
                  </a:glow>
                </a:effectLst>
                <a:ea typeface="ＭＳ Ｐゴシック" charset="0"/>
              </a:rPr>
            </a:br>
            <a:r>
              <a:rPr lang="ar-JO" dirty="0">
                <a:solidFill>
                  <a:srgbClr val="256102"/>
                </a:solidFill>
                <a:effectLst>
                  <a:glow rad="127000">
                    <a:schemeClr val="bg1"/>
                  </a:glow>
                </a:effectLst>
                <a:ea typeface="ＭＳ Ｐゴシック" charset="0"/>
              </a:rPr>
              <a:t>الوقوع في التعليم الكاذب؟</a:t>
            </a:r>
            <a:endParaRPr lang="en-US" dirty="0">
              <a:solidFill>
                <a:srgbClr val="256102"/>
              </a:solidFill>
              <a:effectLst>
                <a:glow rad="127000">
                  <a:schemeClr val="bg1"/>
                </a:glow>
              </a:effectLst>
              <a:ea typeface="ＭＳ Ｐゴシック" charset="0"/>
            </a:endParaRPr>
          </a:p>
        </p:txBody>
      </p:sp>
      <p:sp>
        <p:nvSpPr>
          <p:cNvPr id="8" name="Rectangle 2">
            <a:extLst>
              <a:ext uri="{FF2B5EF4-FFF2-40B4-BE49-F238E27FC236}">
                <a16:creationId xmlns:a16="http://schemas.microsoft.com/office/drawing/2014/main" id="{F66CE874-9547-4444-A3A1-2477EC8F2F1D}"/>
              </a:ext>
            </a:extLst>
          </p:cNvPr>
          <p:cNvSpPr txBox="1">
            <a:spLocks noChangeArrowheads="1"/>
          </p:cNvSpPr>
          <p:nvPr/>
        </p:nvSpPr>
        <p:spPr bwMode="auto">
          <a:xfrm>
            <a:off x="6386052" y="1222574"/>
            <a:ext cx="2757130" cy="90977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eaLnBrk="0" hangingPunct="0">
              <a:defRPr sz="4400" b="1">
                <a:solidFill>
                  <a:srgbClr val="256102"/>
                </a:solidFill>
                <a:effectLst>
                  <a:glow rad="127000">
                    <a:schemeClr val="bg1"/>
                  </a:glow>
                </a:effectLst>
                <a:latin typeface="Arial" charset="0"/>
                <a:cs typeface="Arial"/>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lvl="0" algn="l" defTabSz="914400" fontAlgn="base">
              <a:spcBef>
                <a:spcPct val="0"/>
              </a:spcBef>
              <a:spcAft>
                <a:spcPct val="0"/>
              </a:spcAft>
              <a:defRPr/>
            </a:pPr>
            <a:r>
              <a:rPr lang="ar-JO" dirty="0">
                <a:effectLst>
                  <a:glow rad="127000">
                    <a:srgbClr val="FFFFFF"/>
                  </a:glow>
                </a:effectLst>
                <a:latin typeface="Arial" panose="020B0604020202020204" pitchFamily="34" charset="0"/>
                <a:ea typeface="ＭＳ Ｐゴシック" charset="0"/>
                <a:cs typeface="Arial" panose="020B0604020202020204" pitchFamily="34" charset="0"/>
              </a:rPr>
              <a:t>٢ بطرس</a:t>
            </a:r>
          </a:p>
        </p:txBody>
      </p:sp>
    </p:spTree>
    <p:extLst>
      <p:ext uri="{BB962C8B-B14F-4D97-AF65-F5344CB8AC3E}">
        <p14:creationId xmlns:p14="http://schemas.microsoft.com/office/powerpoint/2010/main" val="218754000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checkerboard(across)">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4">
            <a:extLst>
              <a:ext uri="{FF2B5EF4-FFF2-40B4-BE49-F238E27FC236}">
                <a16:creationId xmlns:a16="http://schemas.microsoft.com/office/drawing/2014/main" id="{99127362-D27B-324D-BC1B-0F02CEB917ED}"/>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11196"/>
          <a:stretch/>
        </p:blipFill>
        <p:spPr bwMode="auto">
          <a:xfrm>
            <a:off x="0" y="0"/>
            <a:ext cx="9194743" cy="6885384"/>
          </a:xfrm>
          <a:prstGeom prst="rect">
            <a:avLst/>
          </a:prstGeom>
          <a:noFill/>
          <a:extLst>
            <a:ext uri="{909E8E84-426E-40DD-AFC4-6F175D3DCCD1}">
              <a14:hiddenFill xmlns:a14="http://schemas.microsoft.com/office/drawing/2010/main">
                <a:solidFill>
                  <a:srgbClr val="FFFFFF"/>
                </a:solidFill>
              </a14:hiddenFill>
            </a:ext>
          </a:extLst>
        </p:spPr>
      </p:pic>
      <p:sp>
        <p:nvSpPr>
          <p:cNvPr id="7" name="Rectangle 2">
            <a:extLst>
              <a:ext uri="{FF2B5EF4-FFF2-40B4-BE49-F238E27FC236}">
                <a16:creationId xmlns:a16="http://schemas.microsoft.com/office/drawing/2014/main" id="{37540953-5F87-1444-BBFF-8E1B3F8D464B}"/>
              </a:ext>
            </a:extLst>
          </p:cNvPr>
          <p:cNvSpPr txBox="1">
            <a:spLocks noChangeArrowheads="1"/>
          </p:cNvSpPr>
          <p:nvPr/>
        </p:nvSpPr>
        <p:spPr bwMode="auto">
          <a:xfrm>
            <a:off x="-50743" y="6116035"/>
            <a:ext cx="9079615" cy="76934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36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ما يجب عليك معرفته لتنمو ...</a:t>
            </a:r>
            <a:endParaRPr kumimoji="0" lang="en-US" sz="36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144016" y="49784"/>
            <a:ext cx="8460432" cy="1939056"/>
          </a:xfrm>
          <a:noFill/>
          <a:ln>
            <a:noFill/>
          </a:ln>
          <a:effectLst>
            <a:outerShdw blurRad="63500" dist="35921" dir="2700000" algn="ctr" rotWithShape="0">
              <a:schemeClr val="tx2">
                <a:alpha val="74998"/>
              </a:schemeClr>
            </a:outerShdw>
          </a:effectLst>
        </p:spPr>
        <p:txBody>
          <a:bodyPr vert="horz" wrap="square" lIns="91440" tIns="45720" rIns="91440" bIns="45720" numCol="1" anchor="t" anchorCtr="0" compatLnSpc="1">
            <a:prstTxWarp prst="textNoShape">
              <a:avLst/>
            </a:prstTxWarp>
          </a:bodyPr>
          <a:lstStyle/>
          <a:p>
            <a:pPr marL="762000" indent="-762000" algn="r"/>
            <a:r>
              <a:rPr lang="en-US" sz="4000" dirty="0">
                <a:effectLst>
                  <a:glow rad="127000">
                    <a:schemeClr val="tx1"/>
                  </a:glow>
                </a:effectLst>
                <a:ea typeface="ＭＳ Ｐゴシック" charset="0"/>
              </a:rPr>
              <a:t>	</a:t>
            </a:r>
            <a:r>
              <a:rPr lang="ar-JO" sz="4000" dirty="0">
                <a:effectLst>
                  <a:glow rad="127000">
                    <a:schemeClr val="tx1"/>
                  </a:glow>
                </a:effectLst>
                <a:ea typeface="ＭＳ Ｐゴシック" charset="0"/>
              </a:rPr>
              <a:t>1- أعلم أن المسيح قد </a:t>
            </a:r>
            <a:r>
              <a:rPr lang="ar-JO" sz="4000" dirty="0">
                <a:solidFill>
                  <a:srgbClr val="FFFF00"/>
                </a:solidFill>
                <a:effectLst>
                  <a:glow rad="127000">
                    <a:schemeClr val="tx1"/>
                  </a:glow>
                </a:effectLst>
                <a:ea typeface="ＭＳ Ｐゴシック" charset="0"/>
              </a:rPr>
              <a:t>اختارك</a:t>
            </a:r>
            <a:r>
              <a:rPr lang="ar-JO" sz="4000" dirty="0">
                <a:effectLst>
                  <a:glow rad="127000">
                    <a:schemeClr val="tx1"/>
                  </a:glow>
                </a:effectLst>
                <a:ea typeface="ＭＳ Ｐゴシック" charset="0"/>
              </a:rPr>
              <a:t> وجهّزك بالكامل</a:t>
            </a:r>
            <a:br>
              <a:rPr lang="ar-JO" sz="4000" dirty="0">
                <a:effectLst>
                  <a:glow rad="127000">
                    <a:schemeClr val="tx1"/>
                  </a:glow>
                </a:effectLst>
                <a:ea typeface="ＭＳ Ｐゴシック" charset="0"/>
              </a:rPr>
            </a:br>
            <a:r>
              <a:rPr lang="ar-JO" sz="4000" dirty="0">
                <a:effectLst>
                  <a:glow rad="127000">
                    <a:schemeClr val="tx1"/>
                  </a:glow>
                </a:effectLst>
                <a:ea typeface="ＭＳ Ｐゴシック" charset="0"/>
              </a:rPr>
              <a:t>     (اصحاح 1)</a:t>
            </a:r>
            <a:endParaRPr lang="en-US" sz="4000" dirty="0">
              <a:effectLst>
                <a:glow rad="127000">
                  <a:schemeClr val="tx1"/>
                </a:glow>
              </a:effectLst>
              <a:ea typeface="ＭＳ Ｐゴシック" charset="0"/>
            </a:endParaRPr>
          </a:p>
        </p:txBody>
      </p:sp>
      <p:sp>
        <p:nvSpPr>
          <p:cNvPr id="4" name="Rectangle 2">
            <a:extLst>
              <a:ext uri="{FF2B5EF4-FFF2-40B4-BE49-F238E27FC236}">
                <a16:creationId xmlns:a16="http://schemas.microsoft.com/office/drawing/2014/main" id="{2D71B3AB-874F-454B-8DEF-1A66A4C141CE}"/>
              </a:ext>
            </a:extLst>
          </p:cNvPr>
          <p:cNvSpPr txBox="1">
            <a:spLocks noChangeArrowheads="1"/>
          </p:cNvSpPr>
          <p:nvPr/>
        </p:nvSpPr>
        <p:spPr bwMode="auto">
          <a:xfrm>
            <a:off x="2016224" y="2296755"/>
            <a:ext cx="6588224" cy="193905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defPPr>
              <a:defRPr lang="en-US"/>
            </a:defPPr>
            <a:lvl1pPr marL="762000" indent="-762000" eaLnBrk="0" hangingPunct="0">
              <a:defRPr sz="4000" b="1" kern="0">
                <a:solidFill>
                  <a:schemeClr val="bg1"/>
                </a:solidFill>
                <a:effectLst>
                  <a:glow rad="127000">
                    <a:schemeClr val="tx1"/>
                  </a:glow>
                </a:effectLst>
                <a:latin typeface="Arial"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762000" marR="0" lvl="0" indent="-762000" algn="r" defTabSz="914400" rtl="1" eaLnBrk="0" fontAlgn="base" latinLnBrk="0" hangingPunct="0">
              <a:lnSpc>
                <a:spcPct val="100000"/>
              </a:lnSpc>
              <a:spcBef>
                <a:spcPct val="0"/>
              </a:spcBef>
              <a:spcAft>
                <a:spcPct val="0"/>
              </a:spcAft>
              <a:buClrTx/>
              <a:buSzTx/>
              <a:buFontTx/>
              <a:buNone/>
              <a:tabLst/>
              <a:defRPr/>
            </a:pPr>
            <a:r>
              <a:rPr kumimoji="0" lang="ar-JO" sz="400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2- أعرف معلمًا </a:t>
            </a:r>
            <a:r>
              <a:rPr kumimoji="0" lang="ar-JO" sz="4000" u="none" strike="noStrike" kern="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كاذبًا</a:t>
            </a:r>
            <a:r>
              <a:rPr kumimoji="0" lang="ar-JO" sz="400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قبل أن تراه</a:t>
            </a:r>
          </a:p>
          <a:p>
            <a:pPr marL="762000" marR="0" lvl="0" indent="-762000" algn="r" defTabSz="914400" rtl="1" eaLnBrk="0" fontAlgn="base" latinLnBrk="0" hangingPunct="0">
              <a:lnSpc>
                <a:spcPct val="100000"/>
              </a:lnSpc>
              <a:spcBef>
                <a:spcPct val="0"/>
              </a:spcBef>
              <a:spcAft>
                <a:spcPct val="0"/>
              </a:spcAft>
              <a:buClrTx/>
              <a:buSzTx/>
              <a:buFontTx/>
              <a:buNone/>
              <a:tabLst/>
              <a:defRPr/>
            </a:pPr>
            <a:r>
              <a:rPr kumimoji="0" lang="ar-JO" sz="400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(اصحاح 2)</a:t>
            </a:r>
            <a:endParaRPr kumimoji="0" lang="en-US" sz="400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Rectangle 2">
            <a:extLst>
              <a:ext uri="{FF2B5EF4-FFF2-40B4-BE49-F238E27FC236}">
                <a16:creationId xmlns:a16="http://schemas.microsoft.com/office/drawing/2014/main" id="{E543F729-387B-054F-957D-B61287B21969}"/>
              </a:ext>
            </a:extLst>
          </p:cNvPr>
          <p:cNvSpPr txBox="1">
            <a:spLocks noChangeArrowheads="1"/>
          </p:cNvSpPr>
          <p:nvPr/>
        </p:nvSpPr>
        <p:spPr bwMode="auto">
          <a:xfrm>
            <a:off x="864096" y="4543725"/>
            <a:ext cx="7740352" cy="193905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762000" marR="0" lvl="0" indent="-762000" algn="r" defTabSz="914400" rtl="1" eaLnBrk="0" fontAlgn="base" latinLnBrk="0" hangingPunct="0">
              <a:lnSpc>
                <a:spcPct val="100000"/>
              </a:lnSpc>
              <a:spcBef>
                <a:spcPct val="0"/>
              </a:spcBef>
              <a:spcAft>
                <a:spcPct val="0"/>
              </a:spcAft>
              <a:buClrTx/>
              <a:buSzTx/>
              <a:buFontTx/>
              <a:buNone/>
              <a:tabLst/>
              <a:defRPr/>
            </a:pPr>
            <a:r>
              <a:rPr kumimoji="0" lang="ar-JO" sz="40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3- أعرف أن تعيش </a:t>
            </a:r>
            <a:r>
              <a:rPr kumimoji="0" lang="ar-JO" sz="4000" b="1" u="none" strike="noStrike" kern="0" cap="none" spc="0" normalizeH="0" baseline="0" noProof="0" dirty="0">
                <a:ln>
                  <a:noFill/>
                </a:ln>
                <a:solidFill>
                  <a:srgbClr val="FFFF00"/>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للأبد</a:t>
            </a:r>
            <a:r>
              <a:rPr kumimoji="0" lang="ar-JO" sz="40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 وليس لزمن مؤقت</a:t>
            </a:r>
          </a:p>
          <a:p>
            <a:pPr marL="762000" marR="0" lvl="0" indent="-762000" algn="r" defTabSz="914400" rtl="1" eaLnBrk="0" fontAlgn="base" latinLnBrk="0" hangingPunct="0">
              <a:lnSpc>
                <a:spcPct val="100000"/>
              </a:lnSpc>
              <a:spcBef>
                <a:spcPct val="0"/>
              </a:spcBef>
              <a:spcAft>
                <a:spcPct val="0"/>
              </a:spcAft>
              <a:buClrTx/>
              <a:buSzTx/>
              <a:buFontTx/>
              <a:buNone/>
              <a:tabLst/>
              <a:defRPr/>
            </a:pPr>
            <a:r>
              <a:rPr kumimoji="0" lang="ar-JO" sz="40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(اصحاح 3)</a:t>
            </a:r>
            <a:endParaRPr kumimoji="0" lang="en-US" sz="40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8" name="Rectangle 2">
            <a:extLst>
              <a:ext uri="{FF2B5EF4-FFF2-40B4-BE49-F238E27FC236}">
                <a16:creationId xmlns:a16="http://schemas.microsoft.com/office/drawing/2014/main" id="{17E4D883-3878-9B44-A895-CFAF7D0CB23F}"/>
              </a:ext>
            </a:extLst>
          </p:cNvPr>
          <p:cNvSpPr txBox="1">
            <a:spLocks noChangeArrowheads="1"/>
          </p:cNvSpPr>
          <p:nvPr/>
        </p:nvSpPr>
        <p:spPr bwMode="auto">
          <a:xfrm>
            <a:off x="107504" y="5720576"/>
            <a:ext cx="4176464" cy="882661"/>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l">
              <a:defRPr/>
            </a:pPr>
            <a:r>
              <a:rPr lang="ar-SA" sz="54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بطرس</a:t>
            </a:r>
          </a:p>
        </p:txBody>
      </p:sp>
    </p:spTree>
    <p:extLst>
      <p:ext uri="{BB962C8B-B14F-4D97-AF65-F5344CB8AC3E}">
        <p14:creationId xmlns:p14="http://schemas.microsoft.com/office/powerpoint/2010/main" val="244578095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31" presetClass="entr" presetSubtype="0" fill="hold" grpId="0" nodeType="clickEffect">
                                  <p:stCondLst>
                                    <p:cond delay="0"/>
                                  </p:stCondLst>
                                  <p:childTnLst>
                                    <p:set>
                                      <p:cBhvr>
                                        <p:cTn id="14" dur="1" fill="hold">
                                          <p:stCondLst>
                                            <p:cond delay="0"/>
                                          </p:stCondLst>
                                        </p:cTn>
                                        <p:tgtEl>
                                          <p:spTgt spid="8"/>
                                        </p:tgtEl>
                                        <p:attrNameLst>
                                          <p:attrName>style.visibility</p:attrName>
                                        </p:attrNameLst>
                                      </p:cBhvr>
                                      <p:to>
                                        <p:strVal val="visible"/>
                                      </p:to>
                                    </p:set>
                                    <p:anim calcmode="lin" valueType="num">
                                      <p:cBhvr>
                                        <p:cTn id="15" dur="1000" fill="hold"/>
                                        <p:tgtEl>
                                          <p:spTgt spid="8"/>
                                        </p:tgtEl>
                                        <p:attrNameLst>
                                          <p:attrName>ppt_w</p:attrName>
                                        </p:attrNameLst>
                                      </p:cBhvr>
                                      <p:tavLst>
                                        <p:tav tm="0">
                                          <p:val>
                                            <p:fltVal val="0"/>
                                          </p:val>
                                        </p:tav>
                                        <p:tav tm="100000">
                                          <p:val>
                                            <p:strVal val="#ppt_w"/>
                                          </p:val>
                                        </p:tav>
                                      </p:tavLst>
                                    </p:anim>
                                    <p:anim calcmode="lin" valueType="num">
                                      <p:cBhvr>
                                        <p:cTn id="16" dur="1000" fill="hold"/>
                                        <p:tgtEl>
                                          <p:spTgt spid="8"/>
                                        </p:tgtEl>
                                        <p:attrNameLst>
                                          <p:attrName>ppt_h</p:attrName>
                                        </p:attrNameLst>
                                      </p:cBhvr>
                                      <p:tavLst>
                                        <p:tav tm="0">
                                          <p:val>
                                            <p:fltVal val="0"/>
                                          </p:val>
                                        </p:tav>
                                        <p:tav tm="100000">
                                          <p:val>
                                            <p:strVal val="#ppt_h"/>
                                          </p:val>
                                        </p:tav>
                                      </p:tavLst>
                                    </p:anim>
                                    <p:anim calcmode="lin" valueType="num">
                                      <p:cBhvr>
                                        <p:cTn id="17" dur="1000" fill="hold"/>
                                        <p:tgtEl>
                                          <p:spTgt spid="8"/>
                                        </p:tgtEl>
                                        <p:attrNameLst>
                                          <p:attrName>style.rotation</p:attrName>
                                        </p:attrNameLst>
                                      </p:cBhvr>
                                      <p:tavLst>
                                        <p:tav tm="0">
                                          <p:val>
                                            <p:fltVal val="90"/>
                                          </p:val>
                                        </p:tav>
                                        <p:tav tm="100000">
                                          <p:val>
                                            <p:fltVal val="0"/>
                                          </p:val>
                                        </p:tav>
                                      </p:tavLst>
                                    </p:anim>
                                    <p:animEffect transition="in" filter="fade">
                                      <p:cBhvr>
                                        <p:cTn id="18" dur="1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P spid="5" grpId="0"/>
      <p:bldP spid="8" grpId="0"/>
    </p:bldLst>
  </p:timing>
</p:sld>
</file>

<file path=ppt/slides/slide4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a:extLst>
              <a:ext uri="{FF2B5EF4-FFF2-40B4-BE49-F238E27FC236}">
                <a16:creationId xmlns:a16="http://schemas.microsoft.com/office/drawing/2014/main" id="{ACF4954E-5DF5-844D-90C2-5257CBE1119C}"/>
              </a:ext>
            </a:extLst>
          </p:cNvPr>
          <p:cNvPicPr>
            <a:picLocks noChangeAspect="1"/>
          </p:cNvPicPr>
          <p:nvPr/>
        </p:nvPicPr>
        <p:blipFill>
          <a:blip r:embed="rId3"/>
          <a:stretch>
            <a:fillRect/>
          </a:stretch>
        </p:blipFill>
        <p:spPr>
          <a:xfrm>
            <a:off x="0" y="1395876"/>
            <a:ext cx="9144000" cy="5462124"/>
          </a:xfrm>
          <a:prstGeom prst="rect">
            <a:avLst/>
          </a:prstGeom>
        </p:spPr>
      </p:pic>
      <p:sp>
        <p:nvSpPr>
          <p:cNvPr id="900098" name="Rectangle 2"/>
          <p:cNvSpPr>
            <a:spLocks noGrp="1" noChangeArrowheads="1"/>
          </p:cNvSpPr>
          <p:nvPr>
            <p:ph type="ctrTitle"/>
          </p:nvPr>
        </p:nvSpPr>
        <p:spPr>
          <a:xfrm>
            <a:off x="0" y="232008"/>
            <a:ext cx="9144000" cy="769349"/>
          </a:xfrm>
          <a:effectLst>
            <a:outerShdw blurRad="63500" dist="35921" dir="2700000" algn="ctr" rotWithShape="0">
              <a:schemeClr val="tx2">
                <a:alpha val="74998"/>
              </a:schemeClr>
            </a:outerShdw>
          </a:effectLst>
        </p:spPr>
        <p:txBody>
          <a:bodyPr/>
          <a:lstStyle/>
          <a:p>
            <a:pPr>
              <a:defRPr/>
            </a:pPr>
            <a:r>
              <a:rPr lang="ar-JO" sz="5400" dirty="0">
                <a:effectLst>
                  <a:glow rad="127000">
                    <a:schemeClr val="tx1"/>
                  </a:glow>
                </a:effectLst>
                <a:ea typeface="ＭＳ Ｐゴシック" charset="0"/>
              </a:rPr>
              <a:t>الفكرة الرئيسية</a:t>
            </a:r>
            <a:endParaRPr lang="en-US" sz="5400" dirty="0">
              <a:effectLst>
                <a:glow rad="127000">
                  <a:schemeClr val="tx1"/>
                </a:glow>
              </a:effectLst>
              <a:ea typeface="ＭＳ Ｐゴシック" charset="0"/>
            </a:endParaRPr>
          </a:p>
        </p:txBody>
      </p:sp>
      <p:sp>
        <p:nvSpPr>
          <p:cNvPr id="3" name="Rectangle 2"/>
          <p:cNvSpPr txBox="1">
            <a:spLocks noChangeArrowheads="1"/>
          </p:cNvSpPr>
          <p:nvPr/>
        </p:nvSpPr>
        <p:spPr bwMode="auto">
          <a:xfrm>
            <a:off x="0" y="1395876"/>
            <a:ext cx="9144000" cy="174509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اعلم أن المسيح قد اختارك</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وسيدين المرتدين عند عودته</a:t>
            </a:r>
            <a:endParaRPr kumimoji="0" lang="en-US"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Rectangle 2">
            <a:extLst>
              <a:ext uri="{FF2B5EF4-FFF2-40B4-BE49-F238E27FC236}">
                <a16:creationId xmlns:a16="http://schemas.microsoft.com/office/drawing/2014/main" id="{561CDB4A-1298-744B-8B2A-8DB514BF6BF1}"/>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بطرس</a:t>
            </a:r>
          </a:p>
        </p:txBody>
      </p:sp>
    </p:spTree>
    <p:extLst>
      <p:ext uri="{BB962C8B-B14F-4D97-AF65-F5344CB8AC3E}">
        <p14:creationId xmlns:p14="http://schemas.microsoft.com/office/powerpoint/2010/main" val="9129144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checkerboard(across)">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3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84003" name="Rectangle 2"/>
          <p:cNvSpPr>
            <a:spLocks noGrp="1" noChangeArrowheads="1"/>
          </p:cNvSpPr>
          <p:nvPr>
            <p:ph type="ctrTitle"/>
          </p:nvPr>
        </p:nvSpPr>
        <p:spPr>
          <a:xfrm>
            <a:off x="1089025" y="1371600"/>
            <a:ext cx="6835775" cy="3657600"/>
          </a:xfrm>
        </p:spPr>
        <p:txBody>
          <a:bodyPr/>
          <a:lstStyle/>
          <a:p>
            <a:pPr marL="0" marR="0" rtl="1">
              <a:lnSpc>
                <a:spcPct val="107000"/>
              </a:lnSpc>
              <a:spcBef>
                <a:spcPts val="0"/>
              </a:spcBef>
              <a:spcAft>
                <a:spcPts val="800"/>
              </a:spcAft>
            </a:pPr>
            <a:r>
              <a:rPr lang="ar-JO" b="1" u="sng" dirty="0">
                <a:solidFill>
                  <a:schemeClr val="tx1"/>
                </a:solidFill>
                <a:latin typeface="Arial" panose="020B0604020202020204" pitchFamily="34" charset="0"/>
                <a:ea typeface="ＭＳ Ｐゴシック" charset="0"/>
                <a:cs typeface="Arial" panose="020B0604020202020204" pitchFamily="34" charset="0"/>
              </a:rPr>
              <a:t>من أجل تغيير الحياة:</a:t>
            </a:r>
            <a:br>
              <a:rPr lang="en-US" b="1" dirty="0">
                <a:solidFill>
                  <a:schemeClr val="tx1"/>
                </a:solidFill>
                <a:latin typeface="Arial" panose="020B0604020202020204" pitchFamily="34" charset="0"/>
                <a:ea typeface="ＭＳ Ｐゴシック" charset="0"/>
                <a:cs typeface="ＭＳ Ｐゴシック" charset="0"/>
              </a:rPr>
            </a:br>
            <a:r>
              <a:rPr lang="ar-JO" sz="4400" b="1" dirty="0">
                <a:effectLst/>
                <a:latin typeface="Calibri" panose="020F0502020204030204" pitchFamily="34" charset="0"/>
                <a:ea typeface="Calibri" panose="020F0502020204030204" pitchFamily="34" charset="0"/>
                <a:cs typeface="Arial" panose="020B0604020202020204" pitchFamily="34" charset="0"/>
              </a:rPr>
              <a:t>من تجربتك أي المعلمين يجب أن تحذر نفسك وعائلتك بشأنهم؟ كيف؟</a:t>
            </a:r>
            <a:br>
              <a:rPr lang="en-US" sz="4400" b="1" dirty="0">
                <a:effectLst/>
                <a:latin typeface="Calibri" panose="020F0502020204030204" pitchFamily="34" charset="0"/>
                <a:ea typeface="Calibri" panose="020F0502020204030204" pitchFamily="34" charset="0"/>
                <a:cs typeface="Arial" panose="020B0604020202020204" pitchFamily="34" charset="0"/>
              </a:rPr>
            </a:br>
            <a:endParaRPr lang="en-US" b="1" dirty="0">
              <a:solidFill>
                <a:schemeClr val="tx1"/>
              </a:solidFill>
              <a:latin typeface="Arial" panose="020B0604020202020204" pitchFamily="34" charset="0"/>
              <a:ea typeface="ＭＳ Ｐゴシック" charset="0"/>
              <a:cs typeface="Arial" panose="020B0604020202020204" pitchFamily="34" charset="0"/>
            </a:endParaRPr>
          </a:p>
        </p:txBody>
      </p:sp>
      <p:sp>
        <p:nvSpPr>
          <p:cNvPr id="5" name="Rectangle 2">
            <a:extLst>
              <a:ext uri="{FF2B5EF4-FFF2-40B4-BE49-F238E27FC236}">
                <a16:creationId xmlns:a16="http://schemas.microsoft.com/office/drawing/2014/main" id="{FF65B4E4-2EA4-F24D-801D-EF6761C4D7F3}"/>
              </a:ext>
            </a:extLst>
          </p:cNvPr>
          <p:cNvSpPr txBox="1">
            <a:spLocks noChangeArrowheads="1"/>
          </p:cNvSpPr>
          <p:nvPr/>
        </p:nvSpPr>
        <p:spPr bwMode="auto">
          <a:xfrm>
            <a:off x="3635896" y="5920006"/>
            <a:ext cx="5155326"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بطرس</a:t>
            </a:r>
          </a:p>
        </p:txBody>
      </p:sp>
    </p:spTree>
    <p:extLst>
      <p:ext uri="{BB962C8B-B14F-4D97-AF65-F5344CB8AC3E}">
        <p14:creationId xmlns:p14="http://schemas.microsoft.com/office/powerpoint/2010/main" val="9064226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checkerboard(across)">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JO" sz="4800" b="1">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الموضوع الرئيسي</a:t>
            </a:r>
            <a:endParaRPr lang="en-US" sz="48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4" name="Rectangle 2"/>
          <p:cNvSpPr txBox="1">
            <a:spLocks noChangeArrowheads="1"/>
          </p:cNvSpPr>
          <p:nvPr/>
        </p:nvSpPr>
        <p:spPr bwMode="auto">
          <a:xfrm>
            <a:off x="14766" y="1341868"/>
            <a:ext cx="9144000" cy="42473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54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المخلّص العالمي</a:t>
            </a:r>
            <a:br>
              <a:rPr kumimoji="0" lang="en-US" sz="54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br>
            <a:r>
              <a:rPr kumimoji="0" lang="ar-SA" sz="54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 يتقدّم المملكة</a:t>
            </a:r>
            <a:endParaRPr kumimoji="0" lang="en-US" sz="54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23</a:t>
            </a:r>
            <a:endParaRPr kumimoji="0" lang="en-US"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لوقا</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1751555918"/>
      </p:ext>
    </p:extLst>
  </p:cSld>
  <p:clrMapOvr>
    <a:overrideClrMapping bg1="lt1" tx1="dk1" bg2="lt2" tx2="dk2" accent1="accent1" accent2="accent2" accent3="accent3" accent4="accent4" accent5="accent5" accent6="accent6" hlink="hlink" folHlink="folHlink"/>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14722" name="Picture 2">
            <a:extLst>
              <a:ext uri="{FF2B5EF4-FFF2-40B4-BE49-F238E27FC236}">
                <a16:creationId xmlns:a16="http://schemas.microsoft.com/office/drawing/2014/main" id="{CD5FE9C4-AB99-8242-B346-54B8F8E55FD2}"/>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 y="13014"/>
            <a:ext cx="9096947" cy="5864258"/>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47054" y="5560450"/>
            <a:ext cx="9144000" cy="1284536"/>
          </a:xfrm>
          <a:solidFill>
            <a:schemeClr val="tx1"/>
          </a:solidFill>
          <a:effectLst>
            <a:outerShdw blurRad="63500" dist="35921" dir="2700000" algn="ctr" rotWithShape="0">
              <a:schemeClr val="tx2">
                <a:alpha val="74998"/>
              </a:schemeClr>
            </a:outerShdw>
          </a:effectLst>
        </p:spPr>
        <p:txBody>
          <a:bodyPr anchor="t"/>
          <a:lstStyle/>
          <a:p>
            <a:pPr>
              <a:defRPr/>
            </a:pPr>
            <a:r>
              <a:rPr lang="ar-JO" sz="3600" dirty="0">
                <a:effectLst>
                  <a:glow rad="127000">
                    <a:schemeClr val="tx1"/>
                  </a:glow>
                </a:effectLst>
                <a:ea typeface="ＭＳ Ｐゴシック" charset="0"/>
              </a:rPr>
              <a:t>هل تشكلك كلمة الله لتنمو في </a:t>
            </a:r>
            <a:br>
              <a:rPr lang="ar-JO" sz="3600" dirty="0">
                <a:effectLst>
                  <a:glow rad="127000">
                    <a:schemeClr val="tx1"/>
                  </a:glow>
                </a:effectLst>
                <a:ea typeface="ＭＳ Ｐゴシック" charset="0"/>
              </a:rPr>
            </a:br>
            <a:r>
              <a:rPr lang="ar-JO" sz="3600" dirty="0">
                <a:effectLst>
                  <a:glow rad="127000">
                    <a:schemeClr val="tx1"/>
                  </a:glow>
                </a:effectLst>
                <a:ea typeface="ＭＳ Ｐゴシック" charset="0"/>
              </a:rPr>
              <a:t>نعمة المسيح ومعرفته؟</a:t>
            </a:r>
            <a:endParaRPr lang="en-US" sz="3600" dirty="0">
              <a:effectLst>
                <a:glow rad="127000">
                  <a:schemeClr val="tx1"/>
                </a:glow>
              </a:effectLst>
              <a:ea typeface="ＭＳ Ｐゴシック" charset="0"/>
            </a:endParaRPr>
          </a:p>
        </p:txBody>
      </p:sp>
      <p:sp>
        <p:nvSpPr>
          <p:cNvPr id="4" name="Rectangle 2">
            <a:extLst>
              <a:ext uri="{FF2B5EF4-FFF2-40B4-BE49-F238E27FC236}">
                <a16:creationId xmlns:a16="http://schemas.microsoft.com/office/drawing/2014/main" id="{13B10571-381F-A44D-AD3A-4B352C2BFD7A}"/>
              </a:ext>
            </a:extLst>
          </p:cNvPr>
          <p:cNvSpPr txBox="1">
            <a:spLocks noChangeArrowheads="1"/>
          </p:cNvSpPr>
          <p:nvPr/>
        </p:nvSpPr>
        <p:spPr bwMode="auto">
          <a:xfrm>
            <a:off x="176389" y="7095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بطرس</a:t>
            </a:r>
          </a:p>
        </p:txBody>
      </p:sp>
    </p:spTree>
    <p:extLst>
      <p:ext uri="{BB962C8B-B14F-4D97-AF65-F5344CB8AC3E}">
        <p14:creationId xmlns:p14="http://schemas.microsoft.com/office/powerpoint/2010/main" val="115580229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checkerboard(across)">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1574800" y="0"/>
            <a:ext cx="9070975" cy="1143000"/>
          </a:xfrm>
        </p:spPr>
        <p:txBody>
          <a:bodyPr/>
          <a:lstStyle/>
          <a:p>
            <a:pPr algn="r"/>
            <a:r>
              <a:rPr lang="en-US" dirty="0">
                <a:solidFill>
                  <a:schemeClr val="tx1"/>
                </a:solidFill>
              </a:rPr>
              <a:t>Black</a:t>
            </a:r>
          </a:p>
        </p:txBody>
      </p:sp>
    </p:spTree>
    <p:extLst>
      <p:ext uri="{BB962C8B-B14F-4D97-AF65-F5344CB8AC3E}">
        <p14:creationId xmlns:p14="http://schemas.microsoft.com/office/powerpoint/2010/main" val="3541849812"/>
      </p:ext>
    </p:extLst>
  </p:cSld>
  <p:clrMapOvr>
    <a:masterClrMapping/>
  </p:clrMapOvr>
  <p:transition/>
</p:sld>
</file>

<file path=ppt/slides/slide4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p:cNvPicPr>
            <a:picLocks noChangeAspect="1"/>
          </p:cNvPicPr>
          <p:nvPr/>
        </p:nvPicPr>
        <p:blipFill>
          <a:blip r:embed="rId2"/>
          <a:stretch>
            <a:fillRect/>
          </a:stretch>
        </p:blipFill>
        <p:spPr>
          <a:xfrm>
            <a:off x="0" y="0"/>
            <a:ext cx="9144000" cy="6858000"/>
          </a:xfrm>
          <a:prstGeom prst="rect">
            <a:avLst/>
          </a:prstGeom>
          <a:solidFill>
            <a:srgbClr val="FFFFFF"/>
          </a:solidFill>
        </p:spPr>
      </p:pic>
      <p:sp>
        <p:nvSpPr>
          <p:cNvPr id="4" name="Rectangle 3"/>
          <p:cNvSpPr>
            <a:spLocks noChangeArrowheads="1"/>
          </p:cNvSpPr>
          <p:nvPr/>
        </p:nvSpPr>
        <p:spPr bwMode="auto">
          <a:xfrm>
            <a:off x="0" y="6337905"/>
            <a:ext cx="9144000" cy="531229"/>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914400" rtl="1" eaLnBrk="0" fontAlgn="base" latinLnBrk="0" hangingPunct="0">
              <a:lnSpc>
                <a:spcPct val="100000"/>
              </a:lnSpc>
              <a:spcBef>
                <a:spcPct val="20000"/>
              </a:spcBef>
              <a:spcAft>
                <a:spcPts val="0"/>
              </a:spcAft>
              <a:buClr>
                <a:srgbClr val="FFCC00"/>
              </a:buClr>
              <a:buSzPct val="70000"/>
              <a:buFont typeface="Wingdings" charset="0"/>
              <a:buNone/>
              <a:tabLst/>
              <a:defRPr/>
            </a:pPr>
            <a:r>
              <a:rPr kumimoji="0" lang="ar-SA"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الدكتور ريك غريفيث • كلية سنغافورة للكتاب المقدس • BibleStudyDownloads.org</a:t>
            </a:r>
            <a:endPar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p:txBody>
      </p:sp>
      <p:sp>
        <p:nvSpPr>
          <p:cNvPr id="5" name="Title 4"/>
          <p:cNvSpPr>
            <a:spLocks noGrp="1"/>
          </p:cNvSpPr>
          <p:nvPr>
            <p:ph type="title" idx="4294967295"/>
          </p:nvPr>
        </p:nvSpPr>
        <p:spPr>
          <a:xfrm>
            <a:off x="323528" y="34531"/>
            <a:ext cx="8060432" cy="1988840"/>
          </a:xfrm>
        </p:spPr>
        <p:txBody>
          <a:bodyPr anchor="ctr"/>
          <a:lstStyle/>
          <a:p>
            <a:pPr algn="r" rtl="1"/>
            <a:r>
              <a:rPr lang="ar-SA" sz="11500" dirty="0">
                <a:solidFill>
                  <a:schemeClr val="bg1"/>
                </a:solidFill>
              </a:rPr>
              <a:t>١ يوحنا</a:t>
            </a:r>
            <a:endParaRPr lang="en-US" sz="11500" dirty="0">
              <a:solidFill>
                <a:schemeClr val="bg1"/>
              </a:solidFill>
            </a:endParaRPr>
          </a:p>
        </p:txBody>
      </p:sp>
      <p:sp>
        <p:nvSpPr>
          <p:cNvPr id="6" name="Title 4"/>
          <p:cNvSpPr txBox="1">
            <a:spLocks/>
          </p:cNvSpPr>
          <p:nvPr/>
        </p:nvSpPr>
        <p:spPr bwMode="auto">
          <a:xfrm>
            <a:off x="876400" y="1915344"/>
            <a:ext cx="8267600" cy="114300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chemeClr val="tx2"/>
                </a:solidFill>
                <a:latin typeface="Arial"/>
                <a:ea typeface="ＭＳ Ｐゴシック" charset="-128"/>
                <a:cs typeface="Arial"/>
              </a:defRPr>
            </a:lvl1pPr>
            <a:lvl2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5pPr>
            <a:lvl6pPr marL="457200" algn="l" rtl="0" fontAlgn="base">
              <a:spcBef>
                <a:spcPct val="0"/>
              </a:spcBef>
              <a:spcAft>
                <a:spcPct val="0"/>
              </a:spcAft>
              <a:defRPr sz="4400">
                <a:solidFill>
                  <a:schemeClr val="tx2"/>
                </a:solidFill>
                <a:latin typeface="Times New Roman" pitchFamily="26" charset="0"/>
              </a:defRPr>
            </a:lvl6pPr>
            <a:lvl7pPr marL="914400" algn="l" rtl="0" fontAlgn="base">
              <a:spcBef>
                <a:spcPct val="0"/>
              </a:spcBef>
              <a:spcAft>
                <a:spcPct val="0"/>
              </a:spcAft>
              <a:defRPr sz="4400">
                <a:solidFill>
                  <a:schemeClr val="tx2"/>
                </a:solidFill>
                <a:latin typeface="Times New Roman" pitchFamily="26" charset="0"/>
              </a:defRPr>
            </a:lvl7pPr>
            <a:lvl8pPr marL="1371600" algn="l" rtl="0" fontAlgn="base">
              <a:spcBef>
                <a:spcPct val="0"/>
              </a:spcBef>
              <a:spcAft>
                <a:spcPct val="0"/>
              </a:spcAft>
              <a:defRPr sz="4400">
                <a:solidFill>
                  <a:schemeClr val="tx2"/>
                </a:solidFill>
                <a:latin typeface="Times New Roman" pitchFamily="26" charset="0"/>
              </a:defRPr>
            </a:lvl8pPr>
            <a:lvl9pPr marL="1828800" algn="l" rtl="0" fontAlgn="base">
              <a:spcBef>
                <a:spcPct val="0"/>
              </a:spcBef>
              <a:spcAft>
                <a:spcPct val="0"/>
              </a:spcAft>
              <a:defRPr sz="4400">
                <a:solidFill>
                  <a:schemeClr val="tx2"/>
                </a:solidFill>
                <a:latin typeface="Times New Roman" pitchFamily="26" charset="0"/>
              </a:defRPr>
            </a:lvl9pPr>
          </a:lstStyle>
          <a:p>
            <a:pPr marL="0" marR="0" lvl="0" indent="0" algn="l" defTabSz="914400" rtl="1" eaLnBrk="0" fontAlgn="base" latinLnBrk="0" hangingPunct="0">
              <a:lnSpc>
                <a:spcPct val="100000"/>
              </a:lnSpc>
              <a:spcBef>
                <a:spcPct val="0"/>
              </a:spcBef>
              <a:spcAft>
                <a:spcPct val="0"/>
              </a:spcAft>
              <a:buClrTx/>
              <a:buSzTx/>
              <a:buFontTx/>
              <a:buNone/>
              <a:tabLst/>
              <a:defRPr/>
            </a:pPr>
            <a:r>
              <a:rPr kumimoji="0" lang="ar-SA" sz="6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rPr>
              <a:t>الطاعة في المحبة</a:t>
            </a:r>
            <a:endParaRPr kumimoji="0" lang="en-US" sz="6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128"/>
              <a:cs typeface="Arial" panose="020B0604020202020204" pitchFamily="34" charset="0"/>
            </a:endParaRPr>
          </a:p>
        </p:txBody>
      </p:sp>
      <p:sp>
        <p:nvSpPr>
          <p:cNvPr id="3" name="Title 4">
            <a:extLst>
              <a:ext uri="{FF2B5EF4-FFF2-40B4-BE49-F238E27FC236}">
                <a16:creationId xmlns:a16="http://schemas.microsoft.com/office/drawing/2014/main" id="{F8DBC0AC-33FE-13C5-FC4A-5D8AC39DFA20}"/>
              </a:ext>
            </a:extLst>
          </p:cNvPr>
          <p:cNvSpPr txBox="1">
            <a:spLocks/>
          </p:cNvSpPr>
          <p:nvPr/>
        </p:nvSpPr>
        <p:spPr bwMode="auto">
          <a:xfrm>
            <a:off x="323528" y="-1954690"/>
            <a:ext cx="8060432" cy="1988840"/>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chemeClr val="tx2"/>
                </a:solidFill>
                <a:latin typeface="Arial"/>
                <a:ea typeface="ＭＳ Ｐゴシック" charset="-128"/>
                <a:cs typeface="Arial"/>
              </a:defRPr>
            </a:lvl1pPr>
            <a:lvl2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5pPr>
            <a:lvl6pPr marL="457200" algn="l" rtl="0" fontAlgn="base">
              <a:spcBef>
                <a:spcPct val="0"/>
              </a:spcBef>
              <a:spcAft>
                <a:spcPct val="0"/>
              </a:spcAft>
              <a:defRPr sz="4400">
                <a:solidFill>
                  <a:schemeClr val="tx2"/>
                </a:solidFill>
                <a:latin typeface="Times New Roman" pitchFamily="26" charset="0"/>
              </a:defRPr>
            </a:lvl6pPr>
            <a:lvl7pPr marL="914400" algn="l" rtl="0" fontAlgn="base">
              <a:spcBef>
                <a:spcPct val="0"/>
              </a:spcBef>
              <a:spcAft>
                <a:spcPct val="0"/>
              </a:spcAft>
              <a:defRPr sz="4400">
                <a:solidFill>
                  <a:schemeClr val="tx2"/>
                </a:solidFill>
                <a:latin typeface="Times New Roman" pitchFamily="26" charset="0"/>
              </a:defRPr>
            </a:lvl7pPr>
            <a:lvl8pPr marL="1371600" algn="l" rtl="0" fontAlgn="base">
              <a:spcBef>
                <a:spcPct val="0"/>
              </a:spcBef>
              <a:spcAft>
                <a:spcPct val="0"/>
              </a:spcAft>
              <a:defRPr sz="4400">
                <a:solidFill>
                  <a:schemeClr val="tx2"/>
                </a:solidFill>
                <a:latin typeface="Times New Roman" pitchFamily="26" charset="0"/>
              </a:defRPr>
            </a:lvl8pPr>
            <a:lvl9pPr marL="1828800" algn="l" rtl="0" fontAlgn="base">
              <a:spcBef>
                <a:spcPct val="0"/>
              </a:spcBef>
              <a:spcAft>
                <a:spcPct val="0"/>
              </a:spcAft>
              <a:defRPr sz="4400">
                <a:solidFill>
                  <a:schemeClr val="tx2"/>
                </a:solidFill>
                <a:latin typeface="Times New Roman" pitchFamily="26" charset="0"/>
              </a:defRPr>
            </a:lvl9pPr>
          </a:lstStyle>
          <a:p>
            <a:pPr marL="0" marR="0" lvl="0" indent="0" algn="r" defTabSz="914400" rtl="1" eaLnBrk="0" fontAlgn="base" latinLnBrk="0" hangingPunct="0">
              <a:lnSpc>
                <a:spcPct val="100000"/>
              </a:lnSpc>
              <a:spcBef>
                <a:spcPct val="0"/>
              </a:spcBef>
              <a:spcAft>
                <a:spcPct val="0"/>
              </a:spcAft>
              <a:buClrTx/>
              <a:buSzTx/>
              <a:buFontTx/>
              <a:buNone/>
              <a:tabLst/>
              <a:defRPr/>
            </a:pPr>
            <a:r>
              <a:rPr kumimoji="0" lang="ar-SA" sz="11500" b="1" u="none" strike="noStrike" kern="0" cap="none" spc="0" normalizeH="0" baseline="0" noProof="0" dirty="0">
                <a:ln>
                  <a:noFill/>
                </a:ln>
                <a:solidFill>
                  <a:srgbClr val="0A0202"/>
                </a:solidFill>
                <a:effectLst/>
                <a:uLnTx/>
                <a:uFillTx/>
                <a:latin typeface="Arial" panose="020B0604020202020204" pitchFamily="34" charset="0"/>
                <a:ea typeface="ＭＳ Ｐゴシック" charset="-128"/>
                <a:cs typeface="Arial" panose="020B0604020202020204" pitchFamily="34" charset="0"/>
              </a:rPr>
              <a:t>يوحنا الأولى</a:t>
            </a:r>
            <a:endParaRPr kumimoji="0" lang="en-US" sz="11500" b="1" u="none" strike="noStrike" kern="0" cap="none" spc="0" normalizeH="0" baseline="0" noProof="0" dirty="0">
              <a:ln>
                <a:noFill/>
              </a:ln>
              <a:solidFill>
                <a:srgbClr val="0A0202"/>
              </a:solidFill>
              <a:effectLst/>
              <a:uLnTx/>
              <a:uFillTx/>
              <a:latin typeface="Arial" panose="020B0604020202020204" pitchFamily="34" charset="0"/>
              <a:ea typeface="ＭＳ Ｐゴシック" charset="-128"/>
              <a:cs typeface="Arial" panose="020B0604020202020204" pitchFamily="34" charset="0"/>
            </a:endParaRPr>
          </a:p>
        </p:txBody>
      </p:sp>
    </p:spTree>
    <p:extLst>
      <p:ext uri="{BB962C8B-B14F-4D97-AF65-F5344CB8AC3E}">
        <p14:creationId xmlns:p14="http://schemas.microsoft.com/office/powerpoint/2010/main" val="31181389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blinds(horizontal)">
                                      <p:cBhvr>
                                        <p:cTn id="7" dur="500"/>
                                        <p:tgtEl>
                                          <p:spTgt spid="5"/>
                                        </p:tgtEl>
                                      </p:cBhvr>
                                    </p:animEffect>
                                  </p:childTnLst>
                                </p:cTn>
                              </p:par>
                            </p:childTnLst>
                          </p:cTn>
                        </p:par>
                      </p:childTnLst>
                    </p:cTn>
                  </p:par>
                  <p:par>
                    <p:cTn id="8" fill="hold">
                      <p:stCondLst>
                        <p:cond delay="indefinite"/>
                      </p:stCondLst>
                      <p:childTnLst>
                        <p:par>
                          <p:cTn id="9" fill="hold">
                            <p:stCondLst>
                              <p:cond delay="0"/>
                            </p:stCondLst>
                            <p:childTnLst>
                              <p:par>
                                <p:cTn id="10" presetID="3" presetClass="entr" presetSubtype="10" fill="hold" grpId="0" nodeType="clickEffect">
                                  <p:stCondLst>
                                    <p:cond delay="0"/>
                                  </p:stCondLst>
                                  <p:childTnLst>
                                    <p:set>
                                      <p:cBhvr>
                                        <p:cTn id="11" dur="1" fill="hold">
                                          <p:stCondLst>
                                            <p:cond delay="0"/>
                                          </p:stCondLst>
                                        </p:cTn>
                                        <p:tgtEl>
                                          <p:spTgt spid="3"/>
                                        </p:tgtEl>
                                        <p:attrNameLst>
                                          <p:attrName>style.visibility</p:attrName>
                                        </p:attrNameLst>
                                      </p:cBhvr>
                                      <p:to>
                                        <p:strVal val="visible"/>
                                      </p:to>
                                    </p:set>
                                    <p:animEffect transition="in" filter="blinds(horizontal)">
                                      <p:cBhvr>
                                        <p:cTn id="12" dur="500"/>
                                        <p:tgtEl>
                                          <p:spTgt spid="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3" grpId="0"/>
    </p:bldLst>
  </p:timing>
</p:sld>
</file>

<file path=ppt/slides/slide44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rtl="1">
              <a:defRPr/>
            </a:pPr>
            <a:r>
              <a:rPr lang="ar-SA" sz="5400" dirty="0">
                <a:effectLst>
                  <a:glow rad="127000">
                    <a:schemeClr val="tx1"/>
                  </a:glow>
                </a:effectLst>
                <a:ea typeface="Arial" charset="0"/>
              </a:rPr>
              <a:t>الكلمة المفتاحية</a:t>
            </a:r>
            <a:endParaRPr lang="en-US" sz="5400" dirty="0">
              <a:effectLst>
                <a:glow rad="127000">
                  <a:schemeClr val="tx1"/>
                </a:glow>
              </a:effectLst>
              <a:ea typeface="Arial" charset="0"/>
            </a:endParaRPr>
          </a:p>
        </p:txBody>
      </p:sp>
      <p:sp>
        <p:nvSpPr>
          <p:cNvPr id="5" name="Rectangle 2"/>
          <p:cNvSpPr txBox="1">
            <a:spLocks noChangeArrowheads="1"/>
          </p:cNvSpPr>
          <p:nvPr/>
        </p:nvSpPr>
        <p:spPr bwMode="auto">
          <a:xfrm>
            <a:off x="4936" y="2445434"/>
            <a:ext cx="9144000" cy="1989140"/>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13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المحبة</a:t>
            </a:r>
            <a:endParaRPr kumimoji="0" lang="en-US" sz="13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rtl="1">
              <a:defRPr/>
            </a:pPr>
            <a:r>
              <a:rPr lang="ar-SA"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rPr>
              <a:t>١ يوحنا</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8" name="Text Box 24"/>
          <p:cNvSpPr txBox="1">
            <a:spLocks noChangeArrowheads="1"/>
          </p:cNvSpPr>
          <p:nvPr/>
        </p:nvSpPr>
        <p:spPr bwMode="auto">
          <a:xfrm>
            <a:off x="8399138" y="65344"/>
            <a:ext cx="70403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ar-SA"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٢٩٠</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404313979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4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pPr rtl="1"/>
            <a:r>
              <a:rPr lang="ar-SA" sz="6000" dirty="0">
                <a:solidFill>
                  <a:schemeClr val="bg1"/>
                </a:solidFill>
                <a:effectLst>
                  <a:glow rad="101600">
                    <a:schemeClr val="tx1">
                      <a:alpha val="99000"/>
                    </a:schemeClr>
                  </a:glow>
                </a:effectLst>
              </a:rPr>
              <a:t>السمة</a:t>
            </a:r>
            <a:endParaRPr lang="en-US" sz="6000" dirty="0">
              <a:solidFill>
                <a:schemeClr val="bg1"/>
              </a:solidFill>
              <a:effectLst>
                <a:glow rad="101600">
                  <a:schemeClr val="tx1">
                    <a:alpha val="99000"/>
                  </a:schemeClr>
                </a:glow>
              </a:effectLst>
            </a:endParaRPr>
          </a:p>
        </p:txBody>
      </p:sp>
      <p:sp>
        <p:nvSpPr>
          <p:cNvPr id="3" name="Title 1"/>
          <p:cNvSpPr txBox="1">
            <a:spLocks/>
          </p:cNvSpPr>
          <p:nvPr/>
        </p:nvSpPr>
        <p:spPr bwMode="auto">
          <a:xfrm>
            <a:off x="14766" y="1433727"/>
            <a:ext cx="9129233" cy="4394419"/>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4766" y="1341868"/>
            <a:ext cx="9144000" cy="4032214"/>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 </a:t>
            </a:r>
            <a:r>
              <a:rPr kumimoji="0" lang="ar-SA" sz="6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الطاعة في المحبة تكافح الغنوصية المبكرة</a:t>
            </a:r>
            <a:endParaRPr kumimoji="0" lang="en-US" sz="6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٢٣</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rtl="1">
              <a:defRPr/>
            </a:pPr>
            <a:r>
              <a:rPr lang="ar-SA"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rPr>
              <a:t>١ يوحنا</a:t>
            </a:r>
            <a:endParaRPr lang="en-US"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3441846277"/>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4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rtl="1">
              <a:defRPr/>
            </a:pPr>
            <a:r>
              <a:rPr lang="ar-SA" sz="4800" dirty="0">
                <a:effectLst>
                  <a:glow rad="127000">
                    <a:schemeClr val="tx1"/>
                  </a:glow>
                </a:effectLst>
                <a:ea typeface="Arial" charset="0"/>
              </a:rPr>
              <a:t>الآية المفتاحية</a:t>
            </a:r>
            <a:endParaRPr lang="en-US" sz="4800" dirty="0">
              <a:effectLst>
                <a:glow rad="127000">
                  <a:schemeClr val="tx1"/>
                </a:glow>
              </a:effectLst>
              <a:ea typeface="Arial" charset="0"/>
            </a:endParaRPr>
          </a:p>
        </p:txBody>
      </p:sp>
      <p:sp>
        <p:nvSpPr>
          <p:cNvPr id="5" name="Rectangle 2"/>
          <p:cNvSpPr txBox="1">
            <a:spLocks noChangeArrowheads="1"/>
          </p:cNvSpPr>
          <p:nvPr/>
        </p:nvSpPr>
        <p:spPr bwMode="auto">
          <a:xfrm>
            <a:off x="0" y="1602007"/>
            <a:ext cx="9144000" cy="3955695"/>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defPPr>
              <a:defRPr lang="en-US"/>
            </a:defPPr>
            <a:lvl1pPr algn="r" defTabSz="457200" rtl="1" eaLnBrk="0" hangingPunct="0">
              <a:defRPr sz="4800" b="1">
                <a:solidFill>
                  <a:srgbClr val="FFFFFF"/>
                </a:solidFill>
                <a:effectLst>
                  <a:glow rad="127000">
                    <a:srgbClr val="000000"/>
                  </a:glow>
                </a:effectLst>
                <a:latin typeface="Arial" charset="0"/>
                <a:ea typeface="Arial" charset="0"/>
                <a:cs typeface="Arial"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cs typeface="Arial" panose="020B0604020202020204" pitchFamily="34" charset="0"/>
              </a:rPr>
              <a:t>كتَبتُ إلَيكُمْ هذا عن الّذينَ يُضِلّونَكُمْ.</a:t>
            </a:r>
          </a:p>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cs typeface="Arial" panose="020B0604020202020204" pitchFamily="34" charset="0"/>
              </a:rPr>
              <a:t>وأمّا أنتُمْ فالمَسحَةُ الّتي أخَذتُموها مِنهُ ثابِتَةٌ فيكُم، ولا حاجَةَ بكُمْ إلَى أنْ يُعَلِّمَكُمْ أحَدٌ، بل كما تُعَلِّمُكُمْ هذِهِ المَسحَةُ عَينُها عن كُلِّ شَيءٍ، وهي حَقٌّ ولَيسَتْ كذِبًا. كما عَلَّمَتكُمْ تثبُتونَ فيهِ.</a:t>
            </a:r>
          </a:p>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cs typeface="Arial" panose="020B0604020202020204" pitchFamily="34" charset="0"/>
              </a:rPr>
              <a:t>أبناء الله . والآنَ أيُّها الأولادُ، اثبُتوا فيهِ، حتَّى إذا أُظهِرَ يكونُ لنا ثِقَةٌ، ولا نَخجَلُ مِنهُ في مَجيئهِ.</a:t>
            </a:r>
          </a:p>
          <a:p>
            <a:pPr algn="ctr" fontAlgn="base">
              <a:spcBef>
                <a:spcPct val="0"/>
              </a:spcBef>
              <a:spcAft>
                <a:spcPct val="0"/>
              </a:spcAft>
              <a:defRPr/>
            </a:pPr>
            <a:r>
              <a:rPr kumimoji="0" lang="ar-SA" sz="36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cs typeface="Arial" panose="020B0604020202020204" pitchFamily="34" charset="0"/>
              </a:rPr>
              <a:t>(٢ : ٢٦ - ٢٨ )</a:t>
            </a: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rtl="1">
              <a:defRPr/>
            </a:pPr>
            <a:r>
              <a:rPr lang="ar-SA"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rPr>
              <a:t>١ يوحنا</a:t>
            </a:r>
            <a:endParaRPr lang="en-US"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endParaRPr>
          </a:p>
        </p:txBody>
      </p:sp>
      <p:sp>
        <p:nvSpPr>
          <p:cNvPr id="7" name="Text Box 24"/>
          <p:cNvSpPr txBox="1">
            <a:spLocks noChangeArrowheads="1"/>
          </p:cNvSpPr>
          <p:nvPr/>
        </p:nvSpPr>
        <p:spPr bwMode="auto">
          <a:xfrm>
            <a:off x="8399138" y="65344"/>
            <a:ext cx="70403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ar-SA"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٢٩٠</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69268553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13574" y="609600"/>
            <a:ext cx="9385345" cy="908091"/>
          </a:xfrm>
          <a:solidFill>
            <a:srgbClr val="001933"/>
          </a:solidFill>
          <a:ln w="28575" cmpd="sng">
            <a:solidFill>
              <a:srgbClr val="FFFFFF"/>
            </a:solidFill>
          </a:ln>
        </p:spPr>
        <p:txBody>
          <a:bodyPr/>
          <a:lstStyle/>
          <a:p>
            <a:pPr rtl="1"/>
            <a:r>
              <a:rPr lang="ar-SA" dirty="0"/>
              <a:t>البيان الموجز </a:t>
            </a:r>
            <a:endParaRPr lang="en-US" dirty="0"/>
          </a:p>
        </p:txBody>
      </p:sp>
      <p:sp>
        <p:nvSpPr>
          <p:cNvPr id="3" name="Content Placeholder 2"/>
          <p:cNvSpPr>
            <a:spLocks noGrp="1"/>
          </p:cNvSpPr>
          <p:nvPr>
            <p:ph idx="1"/>
          </p:nvPr>
        </p:nvSpPr>
        <p:spPr>
          <a:xfrm>
            <a:off x="361232" y="1981200"/>
            <a:ext cx="8459240" cy="3608040"/>
          </a:xfrm>
          <a:noFill/>
          <a:ln>
            <a:noFill/>
          </a:ln>
          <a:effectLst>
            <a:outerShdw blurRad="63500" dist="35921" dir="2700000" algn="ctr" rotWithShape="0">
              <a:srgbClr val="000000">
                <a:alpha val="74998"/>
              </a:srgbClr>
            </a:outerShdw>
          </a:effectLst>
        </p:spPr>
        <p:txBody>
          <a:bodyPr vert="horz" wrap="square" lIns="91440" tIns="45720" rIns="91440" bIns="45720" numCol="1" anchor="ctr" anchorCtr="0" compatLnSpc="1">
            <a:prstTxWarp prst="textNoShape">
              <a:avLst/>
            </a:prstTxWarp>
          </a:bodyPr>
          <a:lstStyle/>
          <a:p>
            <a:pPr marL="0" indent="0" algn="ctr" defTabSz="457200" rtl="1">
              <a:spcBef>
                <a:spcPct val="0"/>
              </a:spcBef>
              <a:buNone/>
            </a:pPr>
            <a:r>
              <a:rPr lang="ar-SA" sz="4800" kern="1200" dirty="0">
                <a:effectLst>
                  <a:glow rad="127000">
                    <a:srgbClr val="000000"/>
                  </a:glow>
                </a:effectLst>
              </a:rPr>
              <a:t>إن فائدة الطاعة والمحبة هي ما نحتاجه حقًا بدلاً من الغنوصية المبكرة</a:t>
            </a:r>
            <a:r>
              <a:rPr lang="en-US" sz="4800" kern="1200" dirty="0">
                <a:effectLst>
                  <a:glow rad="127000">
                    <a:srgbClr val="000000"/>
                  </a:glow>
                </a:effectLst>
              </a:rPr>
              <a:t>.</a:t>
            </a:r>
          </a:p>
        </p:txBody>
      </p:sp>
      <p:sp>
        <p:nvSpPr>
          <p:cNvPr id="4" name="Text Box 24"/>
          <p:cNvSpPr txBox="1">
            <a:spLocks noChangeArrowheads="1"/>
          </p:cNvSpPr>
          <p:nvPr/>
        </p:nvSpPr>
        <p:spPr bwMode="auto">
          <a:xfrm>
            <a:off x="8399138" y="65344"/>
            <a:ext cx="704039"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ar-SA"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٢٩٠</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
        <p:nvSpPr>
          <p:cNvPr id="6" name="Rectangle 2">
            <a:extLst>
              <a:ext uri="{FF2B5EF4-FFF2-40B4-BE49-F238E27FC236}">
                <a16:creationId xmlns:a16="http://schemas.microsoft.com/office/drawing/2014/main" id="{707B90DB-4EDD-3E43-BB3E-9B17CF14DD88}"/>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rtl="1">
              <a:defRPr/>
            </a:pPr>
            <a:r>
              <a:rPr lang="ar-SA"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rPr>
              <a:t>١ يوحنا</a:t>
            </a:r>
            <a:endParaRPr lang="en-US"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144403784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47.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pPr rtl="1"/>
            <a:r>
              <a:rPr lang="ar-SA" sz="48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بيـــــان الملـــكوت</a:t>
            </a:r>
            <a:endParaRPr lang="en-US" sz="48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Calibri"/>
              <a:ea typeface="ＭＳ Ｐゴシック" charset="0"/>
            </a:endParaRPr>
          </a:p>
        </p:txBody>
      </p:sp>
      <p:sp>
        <p:nvSpPr>
          <p:cNvPr id="6" name="Rectangle 2"/>
          <p:cNvSpPr txBox="1">
            <a:spLocks noChangeArrowheads="1"/>
          </p:cNvSpPr>
          <p:nvPr/>
        </p:nvSpPr>
        <p:spPr bwMode="auto">
          <a:xfrm>
            <a:off x="217602" y="1602008"/>
            <a:ext cx="8575292" cy="362719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إن الموضوعين التوأمين للطاعة (١: ١-٢: ٢٩ ؛ ٥: ٤-٢١) والمحبة (٣: ١-٥: ٣) يظهران أفضل تأثير إيجابي لملكوت المسيح على حياتنا.</a:t>
            </a:r>
            <a:endParaRPr kumimoji="0" lang="en-US"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7" name="Text Box 3"/>
          <p:cNvSpPr txBox="1">
            <a:spLocks noChangeArrowheads="1"/>
          </p:cNvSpPr>
          <p:nvPr/>
        </p:nvSpPr>
        <p:spPr bwMode="auto">
          <a:xfrm>
            <a:off x="8170701" y="44450"/>
            <a:ext cx="868363" cy="830997"/>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٢٧ج</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٢٩٠</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 name="Rectangle 2">
            <a:extLst>
              <a:ext uri="{FF2B5EF4-FFF2-40B4-BE49-F238E27FC236}">
                <a16:creationId xmlns:a16="http://schemas.microsoft.com/office/drawing/2014/main" id="{5D50EB51-413F-FD4B-B16B-ECC6AEDB538D}"/>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rtl="1">
              <a:defRPr/>
            </a:pPr>
            <a:r>
              <a:rPr lang="ar-SA"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rPr>
              <a:t>١ يوحنا</a:t>
            </a:r>
            <a:endParaRPr lang="en-US"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131981087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4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pPr rtl="1"/>
            <a:r>
              <a:rPr lang="ar-SA"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العــــهــــد</a:t>
            </a:r>
            <a:endParaRPr lang="en-US"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819247" y="1772816"/>
            <a:ext cx="7569177" cy="3252173"/>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يظهر حق العهد الجديد بشكل أفضل في سلوكنا (٤: ٧-٢١)</a:t>
            </a:r>
            <a:r>
              <a:rPr kumimoji="0" lang="ar-SA" sz="2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a:t>
            </a:r>
            <a:endParaRPr kumimoji="0" lang="en-US" sz="2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٢٧ج</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581C36CE-E348-BE4A-8582-166B0CBA1308}"/>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rtl="1">
              <a:defRPr/>
            </a:pPr>
            <a:r>
              <a:rPr lang="ar-SA"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rPr>
              <a:t>١ يوحنا</a:t>
            </a:r>
            <a:endParaRPr lang="en-US"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30454998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4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36512" y="0"/>
            <a:ext cx="9272407" cy="6957392"/>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SA"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الخــــلاص</a:t>
            </a:r>
            <a:endParaRPr lang="en-US"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85484" y="1602007"/>
            <a:ext cx="8915018" cy="4096629"/>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يسوع هو "الذبيحة التي تكفر عن خطايانا - وليس فقط خطايانا ولكن خطايا كل العالم" (٢: ٢) ، مع ضمان وأمان الخلاص (٥: ١٣-١٥).</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٢٧ج</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 name="Rectangle 2">
            <a:extLst>
              <a:ext uri="{FF2B5EF4-FFF2-40B4-BE49-F238E27FC236}">
                <a16:creationId xmlns:a16="http://schemas.microsoft.com/office/drawing/2014/main" id="{9CCA866A-60EB-D849-AADA-7742B5A260E9}"/>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rtl="1">
              <a:defRPr/>
            </a:pPr>
            <a:r>
              <a:rPr lang="ar-SA"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rPr>
              <a:t>١ يوحنا</a:t>
            </a:r>
            <a:endParaRPr lang="en-US"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27185772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3"/>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91427" tIns="45714" rIns="91427" bIns="45714"/>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900098" name="Rectangle 2"/>
          <p:cNvSpPr>
            <a:spLocks noGrp="1" noChangeArrowheads="1"/>
          </p:cNvSpPr>
          <p:nvPr>
            <p:ph type="ctrTitle"/>
          </p:nvPr>
        </p:nvSpPr>
        <p:spPr>
          <a:xfrm>
            <a:off x="0" y="21564"/>
            <a:ext cx="9144000" cy="909772"/>
          </a:xfrm>
          <a:effectLst>
            <a:outerShdw blurRad="63500" dist="35921" dir="2700000" algn="ctr" rotWithShape="0">
              <a:schemeClr val="tx2">
                <a:alpha val="74998"/>
              </a:schemeClr>
            </a:outerShdw>
          </a:effectLst>
        </p:spPr>
        <p:txBody>
          <a:bodyPr anchor="ctr"/>
          <a:lstStyle/>
          <a:p>
            <a:pPr>
              <a:defRPr/>
            </a:pP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الآية المفتاحية</a:t>
            </a:r>
            <a:endParaRPr lang="en-US"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5" name="Rectangle 2"/>
          <p:cNvSpPr txBox="1">
            <a:spLocks noChangeArrowheads="1"/>
          </p:cNvSpPr>
          <p:nvPr/>
        </p:nvSpPr>
        <p:spPr bwMode="auto">
          <a:xfrm>
            <a:off x="0" y="2204864"/>
            <a:ext cx="9144000" cy="312313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132" rtl="0" eaLnBrk="0" fontAlgn="base" latinLnBrk="0" hangingPunct="0">
              <a:lnSpc>
                <a:spcPct val="100000"/>
              </a:lnSpc>
              <a:spcBef>
                <a:spcPct val="0"/>
              </a:spcBef>
              <a:spcAft>
                <a:spcPct val="0"/>
              </a:spcAft>
              <a:buClrTx/>
              <a:buSzTx/>
              <a:buFontTx/>
              <a:buNone/>
              <a:tabLst/>
              <a:defRPr/>
            </a:pPr>
            <a:r>
              <a:rPr kumimoji="0" lang="ar-JO" sz="44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"لِأَنَّ </a:t>
            </a:r>
            <a:r>
              <a:rPr kumimoji="0" lang="ar-JO" sz="4400" b="1" i="0" u="none" strike="noStrike" kern="1200" cap="none" spc="0" normalizeH="0" baseline="0" noProof="0" err="1">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ٱبْنَ</a:t>
            </a:r>
            <a:r>
              <a:rPr kumimoji="0" lang="ar-JO" sz="44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 </a:t>
            </a:r>
            <a:r>
              <a:rPr kumimoji="0" lang="ar-JO" sz="4400" b="1" i="0" u="none" strike="noStrike" kern="1200" cap="none" spc="0" normalizeH="0" baseline="0" noProof="0" err="1">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ٱلْإِنْسَانِ</a:t>
            </a:r>
            <a:r>
              <a:rPr kumimoji="0" lang="ar-JO" sz="44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 قَدْ جَاءَ لِكَيْ يَطْلُبَ وَيُخَلِّصَ مَا قَدْ هَلَكَ"</a:t>
            </a:r>
            <a:endParaRPr kumimoji="0" lang="ar-SA" sz="44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457132" rtl="0" eaLnBrk="0" fontAlgn="base" latinLnBrk="0" hangingPunct="0">
              <a:lnSpc>
                <a:spcPct val="100000"/>
              </a:lnSpc>
              <a:spcBef>
                <a:spcPct val="0"/>
              </a:spcBef>
              <a:spcAft>
                <a:spcPct val="0"/>
              </a:spcAft>
              <a:buClrTx/>
              <a:buSzTx/>
              <a:buFontTx/>
              <a:buNone/>
              <a:tabLst/>
              <a:defRPr/>
            </a:pPr>
            <a:r>
              <a:rPr kumimoji="0" lang="ar-SA" sz="44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(19: 10)</a:t>
            </a:r>
            <a:endParaRPr kumimoji="0" lang="en-US" sz="44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7" name="Text Box 24"/>
          <p:cNvSpPr txBox="1">
            <a:spLocks noChangeArrowheads="1"/>
          </p:cNvSpPr>
          <p:nvPr/>
        </p:nvSpPr>
        <p:spPr bwMode="auto">
          <a:xfrm>
            <a:off x="8472413" y="65344"/>
            <a:ext cx="502034" cy="46165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91427" tIns="45714" rIns="91427" bIns="45714">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0" i="0" u="none" strike="noStrike" kern="1200" cap="none" spc="0" normalizeH="0" baseline="0" noProof="0">
                <a:ln>
                  <a:noFill/>
                </a:ln>
                <a:solidFill>
                  <a:srgbClr val="FFFFCC"/>
                </a:solidFill>
                <a:effectLst/>
                <a:uLnTx/>
                <a:uFillTx/>
                <a:latin typeface="Accordance" panose="00000400000000000000" pitchFamily="2" charset="-78"/>
                <a:ea typeface="Accordance" panose="00000400000000000000" pitchFamily="2" charset="-78"/>
                <a:cs typeface="Accordance" panose="00000400000000000000" pitchFamily="2" charset="-78"/>
              </a:rPr>
              <a:t>93</a:t>
            </a:r>
            <a:endParaRPr kumimoji="0" lang="en-US" sz="2400" b="0" i="0" u="none" strike="noStrike" kern="1200" cap="none" spc="0" normalizeH="0" baseline="0" noProof="0">
              <a:ln>
                <a:noFill/>
              </a:ln>
              <a:solidFill>
                <a:srgbClr val="FFFFCC"/>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8" name="Rectangle 2">
            <a:extLst>
              <a:ext uri="{FF2B5EF4-FFF2-40B4-BE49-F238E27FC236}">
                <a16:creationId xmlns:a16="http://schemas.microsoft.com/office/drawing/2014/main" id="{E75F34DB-EC79-DA47-8117-2EB8EE0901EB}"/>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لوقا</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114302755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5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18654" y="0"/>
            <a:ext cx="9162653" cy="6858000"/>
          </a:xfrm>
          <a:prstGeom prst="rect">
            <a:avLst/>
          </a:prstGeom>
        </p:spPr>
      </p:pic>
      <p:sp>
        <p:nvSpPr>
          <p:cNvPr id="2" name="Title 1"/>
          <p:cNvSpPr>
            <a:spLocks noGrp="1"/>
          </p:cNvSpPr>
          <p:nvPr>
            <p:ph type="ctrTitle"/>
          </p:nvPr>
        </p:nvSpPr>
        <p:spPr>
          <a:xfrm>
            <a:off x="-18653" y="-27384"/>
            <a:ext cx="9162651" cy="1397996"/>
          </a:xfrm>
          <a:solidFill>
            <a:schemeClr val="tx1"/>
          </a:solidFill>
        </p:spPr>
        <p:txBody>
          <a:bodyPr/>
          <a:lstStyle/>
          <a:p>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نبوءه </a:t>
            </a:r>
            <a:b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br>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 رب ، اله )</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الثقة في المسيح ربًا يجب أن تؤدي إلى الطاعة والمحبة كحماية من الغنوصية المبكرة وأي بدعة تنكر أن يسوع ربًا (٢: ٢٦).</a:t>
            </a:r>
            <a:endParaRPr kumimoji="0" lang="en-US"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٢٧ج</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242B26B5-644B-D147-9CEA-0C44A52B116A}"/>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rtl="1">
              <a:defRPr/>
            </a:pPr>
            <a:r>
              <a:rPr lang="ar-SA"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rPr>
              <a:t>١ يوحنا</a:t>
            </a:r>
            <a:endParaRPr lang="en-US"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240543799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51.xml><?xml version="1.0" encoding="utf-8"?>
<p:sld xmlns:a="http://schemas.openxmlformats.org/drawingml/2006/main" xmlns:r="http://schemas.openxmlformats.org/officeDocument/2006/relationships" xmlns:p="http://schemas.openxmlformats.org/presentationml/2006/main" showMasterSp="0">
  <p:cSld>
    <p:bg>
      <p:bgPr>
        <a:solidFill>
          <a:schemeClr val="accent1"/>
        </a:solidFill>
        <a:effectLst/>
      </p:bgPr>
    </p:bg>
    <p:spTree>
      <p:nvGrpSpPr>
        <p:cNvPr id="1" name=""/>
        <p:cNvGrpSpPr/>
        <p:nvPr/>
      </p:nvGrpSpPr>
      <p:grpSpPr>
        <a:xfrm>
          <a:off x="0" y="0"/>
          <a:ext cx="0" cy="0"/>
          <a:chOff x="0" y="0"/>
          <a:chExt cx="0" cy="0"/>
        </a:xfrm>
      </p:grpSpPr>
      <p:sp>
        <p:nvSpPr>
          <p:cNvPr id="311298" name="Rectangle 2"/>
          <p:cNvSpPr>
            <a:spLocks noGrp="1" noChangeArrowheads="1"/>
          </p:cNvSpPr>
          <p:nvPr>
            <p:ph type="title" idx="4294967295"/>
          </p:nvPr>
        </p:nvSpPr>
        <p:spPr>
          <a:xfrm>
            <a:off x="2286000" y="152400"/>
            <a:ext cx="4419600" cy="609600"/>
          </a:xfrm>
          <a:solidFill>
            <a:srgbClr val="000000"/>
          </a:solidFill>
        </p:spPr>
        <p:txBody>
          <a:bodyPr anchor="ctr"/>
          <a:lstStyle/>
          <a:p>
            <a:pPr algn="ctr" eaLnBrk="1" hangingPunct="1"/>
            <a:r>
              <a:rPr lang="ar-SA" sz="3200" dirty="0">
                <a:solidFill>
                  <a:schemeClr val="bg1"/>
                </a:solidFill>
                <a:ea typeface="Arial" charset="0"/>
                <a:cs typeface="Arial" panose="020B0604020202020204" pitchFamily="34" charset="0"/>
              </a:rPr>
              <a:t>١يو – المخطط الموجز</a:t>
            </a:r>
            <a:endParaRPr lang="en-US" sz="3200" dirty="0">
              <a:solidFill>
                <a:schemeClr val="bg1"/>
              </a:solidFill>
              <a:ea typeface="Arial" charset="0"/>
              <a:cs typeface="Arial" panose="020B0604020202020204" pitchFamily="34" charset="0"/>
            </a:endParaRPr>
          </a:p>
        </p:txBody>
      </p:sp>
      <p:sp>
        <p:nvSpPr>
          <p:cNvPr id="311299" name="Text Box 7"/>
          <p:cNvSpPr txBox="1">
            <a:spLocks noChangeArrowheads="1"/>
          </p:cNvSpPr>
          <p:nvPr/>
        </p:nvSpPr>
        <p:spPr bwMode="auto">
          <a:xfrm>
            <a:off x="8147457" y="228600"/>
            <a:ext cx="704039" cy="461665"/>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٢٩٠</a:t>
            </a: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endParaRPr>
          </a:p>
        </p:txBody>
      </p:sp>
      <p:grpSp>
        <p:nvGrpSpPr>
          <p:cNvPr id="311300" name="Group 51"/>
          <p:cNvGrpSpPr>
            <a:grpSpLocks/>
          </p:cNvGrpSpPr>
          <p:nvPr/>
        </p:nvGrpSpPr>
        <p:grpSpPr bwMode="auto">
          <a:xfrm>
            <a:off x="76200" y="838200"/>
            <a:ext cx="9004300" cy="5867400"/>
            <a:chOff x="88" y="480"/>
            <a:chExt cx="4088" cy="3840"/>
          </a:xfrm>
        </p:grpSpPr>
        <p:grpSp>
          <p:nvGrpSpPr>
            <p:cNvPr id="311301" name="Group 25"/>
            <p:cNvGrpSpPr>
              <a:grpSpLocks/>
            </p:cNvGrpSpPr>
            <p:nvPr/>
          </p:nvGrpSpPr>
          <p:grpSpPr bwMode="auto">
            <a:xfrm>
              <a:off x="88" y="480"/>
              <a:ext cx="4072" cy="561"/>
              <a:chOff x="0" y="0"/>
              <a:chExt cx="4072" cy="653"/>
            </a:xfrm>
          </p:grpSpPr>
          <p:sp>
            <p:nvSpPr>
              <p:cNvPr id="311335" name="Rectangle 8"/>
              <p:cNvSpPr>
                <a:spLocks noChangeArrowheads="1"/>
              </p:cNvSpPr>
              <p:nvPr/>
            </p:nvSpPr>
            <p:spPr bwMode="auto">
              <a:xfrm>
                <a:off x="23" y="18"/>
                <a:ext cx="4008" cy="616"/>
              </a:xfrm>
              <a:prstGeom prst="rect">
                <a:avLst/>
              </a:prstGeom>
              <a:gradFill rotWithShape="1">
                <a:gsLst>
                  <a:gs pos="0">
                    <a:srgbClr val="FF8200"/>
                  </a:gs>
                  <a:gs pos="5000">
                    <a:srgbClr val="FF0000"/>
                  </a:gs>
                  <a:gs pos="17500">
                    <a:srgbClr val="BA0066"/>
                  </a:gs>
                  <a:gs pos="35001">
                    <a:srgbClr val="66008F"/>
                  </a:gs>
                  <a:gs pos="50000">
                    <a:srgbClr val="000082"/>
                  </a:gs>
                  <a:gs pos="64999">
                    <a:srgbClr val="66008F"/>
                  </a:gs>
                  <a:gs pos="82500">
                    <a:srgbClr val="BA0066"/>
                  </a:gs>
                  <a:gs pos="95000">
                    <a:srgbClr val="FF0000"/>
                  </a:gs>
                  <a:gs pos="100000">
                    <a:srgbClr val="FF8200"/>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宋体" charset="0"/>
                    <a:cs typeface="宋体" charset="0"/>
                  </a:rPr>
                  <a:t> </a:t>
                </a:r>
                <a:r>
                  <a:rPr kumimoji="0" lang="ar-SA" sz="36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الطاعة في الحب تكافح الغنوصية المبكرة </a:t>
                </a:r>
                <a:endParaRPr kumimoji="0" lang="ar-SA" sz="2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endParaRPr>
              </a:p>
            </p:txBody>
          </p:sp>
          <p:sp>
            <p:nvSpPr>
              <p:cNvPr id="311336" name="Rectangle 24"/>
              <p:cNvSpPr>
                <a:spLocks noChangeArrowheads="1"/>
              </p:cNvSpPr>
              <p:nvPr/>
            </p:nvSpPr>
            <p:spPr bwMode="auto">
              <a:xfrm>
                <a:off x="0" y="0"/>
                <a:ext cx="4072" cy="653"/>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3366"/>
                  </a:solidFill>
                  <a:effectLst/>
                  <a:uLnTx/>
                  <a:uFillTx/>
                  <a:latin typeface="Times New Roman" charset="0"/>
                  <a:ea typeface="ＭＳ Ｐゴシック" charset="0"/>
                </a:endParaRPr>
              </a:p>
            </p:txBody>
          </p:sp>
        </p:grpSp>
        <p:grpSp>
          <p:nvGrpSpPr>
            <p:cNvPr id="311302" name="Group 27"/>
            <p:cNvGrpSpPr>
              <a:grpSpLocks/>
            </p:cNvGrpSpPr>
            <p:nvPr/>
          </p:nvGrpSpPr>
          <p:grpSpPr bwMode="auto">
            <a:xfrm>
              <a:off x="88" y="1041"/>
              <a:ext cx="1360" cy="619"/>
              <a:chOff x="0" y="653"/>
              <a:chExt cx="1360" cy="721"/>
            </a:xfrm>
          </p:grpSpPr>
          <p:sp>
            <p:nvSpPr>
              <p:cNvPr id="311333" name="Rectangle 10"/>
              <p:cNvSpPr>
                <a:spLocks noChangeArrowheads="1"/>
              </p:cNvSpPr>
              <p:nvPr/>
            </p:nvSpPr>
            <p:spPr bwMode="auto">
              <a:xfrm>
                <a:off x="32" y="653"/>
                <a:ext cx="1296" cy="721"/>
              </a:xfrm>
              <a:prstGeom prst="rect">
                <a:avLst/>
              </a:prstGeom>
              <a:gradFill rotWithShape="1">
                <a:gsLst>
                  <a:gs pos="0">
                    <a:schemeClr val="bg2"/>
                  </a:gs>
                  <a:gs pos="100000">
                    <a:schemeClr val="tx2"/>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宋体" charset="0"/>
                    <a:cs typeface="宋体" charset="0"/>
                  </a:rPr>
                  <a:t> </a:t>
                </a:r>
                <a:r>
                  <a:rPr kumimoji="0" lang="ar-SA" altLang="zh-CN" sz="2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ضرورة الطاعة</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endParaRPr>
              </a:p>
            </p:txBody>
          </p:sp>
          <p:sp>
            <p:nvSpPr>
              <p:cNvPr id="311334" name="Rectangle 26"/>
              <p:cNvSpPr>
                <a:spLocks noChangeArrowheads="1"/>
              </p:cNvSpPr>
              <p:nvPr/>
            </p:nvSpPr>
            <p:spPr bwMode="auto">
              <a:xfrm>
                <a:off x="0" y="653"/>
                <a:ext cx="1360" cy="721"/>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3366"/>
                  </a:solidFill>
                  <a:effectLst/>
                  <a:uLnTx/>
                  <a:uFillTx/>
                  <a:latin typeface="Times New Roman" charset="0"/>
                  <a:ea typeface="ＭＳ Ｐゴシック" charset="0"/>
                </a:endParaRPr>
              </a:p>
            </p:txBody>
          </p:sp>
        </p:grpSp>
        <p:grpSp>
          <p:nvGrpSpPr>
            <p:cNvPr id="311303" name="Group 29"/>
            <p:cNvGrpSpPr>
              <a:grpSpLocks/>
            </p:cNvGrpSpPr>
            <p:nvPr/>
          </p:nvGrpSpPr>
          <p:grpSpPr bwMode="auto">
            <a:xfrm>
              <a:off x="1448" y="1041"/>
              <a:ext cx="1360" cy="619"/>
              <a:chOff x="1360" y="653"/>
              <a:chExt cx="1360" cy="721"/>
            </a:xfrm>
          </p:grpSpPr>
          <p:sp>
            <p:nvSpPr>
              <p:cNvPr id="311331" name="Rectangle 11"/>
              <p:cNvSpPr>
                <a:spLocks noChangeArrowheads="1"/>
              </p:cNvSpPr>
              <p:nvPr/>
            </p:nvSpPr>
            <p:spPr bwMode="auto">
              <a:xfrm>
                <a:off x="1392" y="653"/>
                <a:ext cx="1296" cy="721"/>
              </a:xfrm>
              <a:prstGeom prst="rect">
                <a:avLst/>
              </a:prstGeom>
              <a:gradFill rotWithShape="1">
                <a:gsLst>
                  <a:gs pos="0">
                    <a:schemeClr val="bg2"/>
                  </a:gs>
                  <a:gs pos="100000">
                    <a:schemeClr val="tx2"/>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宋体" charset="0"/>
                    <a:cs typeface="宋体" charset="0"/>
                  </a:rPr>
                  <a:t> </a:t>
                </a:r>
                <a:r>
                  <a:rPr kumimoji="0" lang="ar-SA" altLang="zh-CN" sz="28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سمات المحبة</a:t>
                </a:r>
                <a:endParaRPr kumimoji="0" lang="en-US" altLang="zh-CN" sz="28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endParaRPr>
              </a:p>
            </p:txBody>
          </p:sp>
          <p:sp>
            <p:nvSpPr>
              <p:cNvPr id="311332" name="Rectangle 28"/>
              <p:cNvSpPr>
                <a:spLocks noChangeArrowheads="1"/>
              </p:cNvSpPr>
              <p:nvPr/>
            </p:nvSpPr>
            <p:spPr bwMode="auto">
              <a:xfrm>
                <a:off x="1360" y="653"/>
                <a:ext cx="1360" cy="721"/>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3366"/>
                  </a:solidFill>
                  <a:effectLst/>
                  <a:uLnTx/>
                  <a:uFillTx/>
                  <a:latin typeface="Times New Roman" charset="0"/>
                  <a:ea typeface="ＭＳ Ｐゴシック" charset="0"/>
                </a:endParaRPr>
              </a:p>
            </p:txBody>
          </p:sp>
        </p:grpSp>
        <p:grpSp>
          <p:nvGrpSpPr>
            <p:cNvPr id="311304" name="Group 31"/>
            <p:cNvGrpSpPr>
              <a:grpSpLocks/>
            </p:cNvGrpSpPr>
            <p:nvPr/>
          </p:nvGrpSpPr>
          <p:grpSpPr bwMode="auto">
            <a:xfrm>
              <a:off x="2808" y="1041"/>
              <a:ext cx="1352" cy="619"/>
              <a:chOff x="2720" y="653"/>
              <a:chExt cx="1352" cy="721"/>
            </a:xfrm>
          </p:grpSpPr>
          <p:sp>
            <p:nvSpPr>
              <p:cNvPr id="311329" name="Rectangle 12"/>
              <p:cNvSpPr>
                <a:spLocks noChangeArrowheads="1"/>
              </p:cNvSpPr>
              <p:nvPr/>
            </p:nvSpPr>
            <p:spPr bwMode="auto">
              <a:xfrm>
                <a:off x="2752" y="653"/>
                <a:ext cx="1288" cy="721"/>
              </a:xfrm>
              <a:prstGeom prst="rect">
                <a:avLst/>
              </a:prstGeom>
              <a:gradFill rotWithShape="1">
                <a:gsLst>
                  <a:gs pos="0">
                    <a:schemeClr val="bg2"/>
                  </a:gs>
                  <a:gs pos="100000">
                    <a:schemeClr val="tx2"/>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SA" altLang="zh-CN" sz="2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مميزات الطاعة</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宋体" charset="0"/>
                  <a:cs typeface="宋体" charset="0"/>
                </a:endParaRPr>
              </a:p>
            </p:txBody>
          </p:sp>
          <p:sp>
            <p:nvSpPr>
              <p:cNvPr id="311330" name="Rectangle 30"/>
              <p:cNvSpPr>
                <a:spLocks noChangeArrowheads="1"/>
              </p:cNvSpPr>
              <p:nvPr/>
            </p:nvSpPr>
            <p:spPr bwMode="auto">
              <a:xfrm>
                <a:off x="2720" y="653"/>
                <a:ext cx="1352" cy="721"/>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3366"/>
                  </a:solidFill>
                  <a:effectLst/>
                  <a:uLnTx/>
                  <a:uFillTx/>
                  <a:latin typeface="Times New Roman" charset="0"/>
                  <a:ea typeface="ＭＳ Ｐゴシック" charset="0"/>
                </a:endParaRPr>
              </a:p>
            </p:txBody>
          </p:sp>
        </p:grpSp>
        <p:grpSp>
          <p:nvGrpSpPr>
            <p:cNvPr id="311305" name="Group 33"/>
            <p:cNvGrpSpPr>
              <a:grpSpLocks/>
            </p:cNvGrpSpPr>
            <p:nvPr/>
          </p:nvGrpSpPr>
          <p:grpSpPr bwMode="auto">
            <a:xfrm>
              <a:off x="88" y="1660"/>
              <a:ext cx="1360" cy="529"/>
              <a:chOff x="0" y="1374"/>
              <a:chExt cx="1360" cy="615"/>
            </a:xfrm>
          </p:grpSpPr>
          <p:sp>
            <p:nvSpPr>
              <p:cNvPr id="311327" name="Rectangle 14"/>
              <p:cNvSpPr>
                <a:spLocks noChangeArrowheads="1"/>
              </p:cNvSpPr>
              <p:nvPr/>
            </p:nvSpPr>
            <p:spPr bwMode="auto">
              <a:xfrm>
                <a:off x="32" y="1374"/>
                <a:ext cx="1296" cy="615"/>
              </a:xfrm>
              <a:prstGeom prst="rect">
                <a:avLst/>
              </a:prstGeom>
              <a:gradFill rotWithShape="1">
                <a:gsLst>
                  <a:gs pos="0">
                    <a:schemeClr val="bg2"/>
                  </a:gs>
                  <a:gs pos="100000">
                    <a:schemeClr val="tx2"/>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zh-CN" sz="2400" b="1" u="none" strike="noStrike" kern="1200" cap="none" spc="0" normalizeH="0" baseline="0" noProof="0" dirty="0">
                    <a:ln>
                      <a:noFill/>
                    </a:ln>
                    <a:solidFill>
                      <a:srgbClr val="FFFFFF"/>
                    </a:solidFill>
                    <a:effectLst/>
                    <a:uLnTx/>
                    <a:uFillTx/>
                    <a:latin typeface="Arial" panose="020B0604020202020204" pitchFamily="34" charset="0"/>
                    <a:ea typeface="宋体" charset="0"/>
                    <a:cs typeface="宋体" charset="0"/>
                  </a:rPr>
                  <a:t>أ</a:t>
                </a:r>
                <a:r>
                  <a:rPr kumimoji="0" lang="ar-SA" altLang="zh-CN" sz="2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صحاح ١ -٢</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endParaRPr>
              </a:p>
            </p:txBody>
          </p:sp>
          <p:sp>
            <p:nvSpPr>
              <p:cNvPr id="311328" name="Rectangle 32"/>
              <p:cNvSpPr>
                <a:spLocks noChangeArrowheads="1"/>
              </p:cNvSpPr>
              <p:nvPr/>
            </p:nvSpPr>
            <p:spPr bwMode="auto">
              <a:xfrm>
                <a:off x="0" y="1374"/>
                <a:ext cx="1360" cy="615"/>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3366"/>
                  </a:solidFill>
                  <a:effectLst/>
                  <a:uLnTx/>
                  <a:uFillTx/>
                  <a:latin typeface="Times New Roman" charset="0"/>
                  <a:ea typeface="ＭＳ Ｐゴシック" charset="0"/>
                </a:endParaRPr>
              </a:p>
            </p:txBody>
          </p:sp>
        </p:grpSp>
        <p:grpSp>
          <p:nvGrpSpPr>
            <p:cNvPr id="311306" name="Group 35"/>
            <p:cNvGrpSpPr>
              <a:grpSpLocks/>
            </p:cNvGrpSpPr>
            <p:nvPr/>
          </p:nvGrpSpPr>
          <p:grpSpPr bwMode="auto">
            <a:xfrm>
              <a:off x="1448" y="1660"/>
              <a:ext cx="1360" cy="529"/>
              <a:chOff x="1360" y="1374"/>
              <a:chExt cx="1360" cy="615"/>
            </a:xfrm>
          </p:grpSpPr>
          <p:sp>
            <p:nvSpPr>
              <p:cNvPr id="311325" name="Rectangle 15"/>
              <p:cNvSpPr>
                <a:spLocks noChangeArrowheads="1"/>
              </p:cNvSpPr>
              <p:nvPr/>
            </p:nvSpPr>
            <p:spPr bwMode="auto">
              <a:xfrm>
                <a:off x="1392" y="1374"/>
                <a:ext cx="1296" cy="615"/>
              </a:xfrm>
              <a:prstGeom prst="rect">
                <a:avLst/>
              </a:prstGeom>
              <a:gradFill rotWithShape="1">
                <a:gsLst>
                  <a:gs pos="0">
                    <a:schemeClr val="bg2"/>
                  </a:gs>
                  <a:gs pos="100000">
                    <a:schemeClr val="tx2"/>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宋体" charset="0"/>
                    <a:cs typeface="宋体" charset="0"/>
                  </a:rPr>
                  <a:t> </a:t>
                </a:r>
                <a:r>
                  <a:rPr kumimoji="0" lang="ar-SA" altLang="zh-CN" sz="2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٣</a:t>
                </a:r>
                <a:r>
                  <a:rPr kumimoji="0" lang="ar-SA" altLang="zh-CN" sz="2400" b="1" u="none" strike="noStrike" kern="1200" cap="none" spc="0" normalizeH="0" baseline="0" noProof="0" dirty="0">
                    <a:ln>
                      <a:noFill/>
                    </a:ln>
                    <a:solidFill>
                      <a:srgbClr val="FFFFFF"/>
                    </a:solidFill>
                    <a:effectLst/>
                    <a:uLnTx/>
                    <a:uFillTx/>
                    <a:latin typeface="Arial" panose="020B0604020202020204" pitchFamily="34" charset="0"/>
                    <a:ea typeface="宋体" charset="0"/>
                    <a:cs typeface="宋体" charset="0"/>
                  </a:rPr>
                  <a:t>: </a:t>
                </a:r>
                <a:r>
                  <a:rPr kumimoji="0" lang="ar-SA" altLang="zh-CN" sz="2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١-٥</a:t>
                </a:r>
                <a:r>
                  <a:rPr kumimoji="0" lang="ar-SA" altLang="zh-CN" sz="2400" b="1" u="none" strike="noStrike" kern="1200" cap="none" spc="0" normalizeH="0" baseline="0" noProof="0" dirty="0">
                    <a:ln>
                      <a:noFill/>
                    </a:ln>
                    <a:solidFill>
                      <a:srgbClr val="FFFFFF"/>
                    </a:solidFill>
                    <a:effectLst/>
                    <a:uLnTx/>
                    <a:uFillTx/>
                    <a:latin typeface="Arial" panose="020B0604020202020204" pitchFamily="34" charset="0"/>
                    <a:ea typeface="宋体" charset="0"/>
                    <a:cs typeface="宋体" charset="0"/>
                  </a:rPr>
                  <a:t>: </a:t>
                </a:r>
                <a:r>
                  <a:rPr kumimoji="0" lang="ar-SA" altLang="zh-CN" sz="2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٣</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endParaRPr>
              </a:p>
            </p:txBody>
          </p:sp>
          <p:sp>
            <p:nvSpPr>
              <p:cNvPr id="311326" name="Rectangle 34"/>
              <p:cNvSpPr>
                <a:spLocks noChangeArrowheads="1"/>
              </p:cNvSpPr>
              <p:nvPr/>
            </p:nvSpPr>
            <p:spPr bwMode="auto">
              <a:xfrm>
                <a:off x="1360" y="1374"/>
                <a:ext cx="1360" cy="615"/>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3366"/>
                  </a:solidFill>
                  <a:effectLst/>
                  <a:uLnTx/>
                  <a:uFillTx/>
                  <a:latin typeface="Times New Roman" charset="0"/>
                  <a:ea typeface="ＭＳ Ｐゴシック" charset="0"/>
                </a:endParaRPr>
              </a:p>
            </p:txBody>
          </p:sp>
        </p:grpSp>
        <p:grpSp>
          <p:nvGrpSpPr>
            <p:cNvPr id="311307" name="Group 37"/>
            <p:cNvGrpSpPr>
              <a:grpSpLocks/>
            </p:cNvGrpSpPr>
            <p:nvPr/>
          </p:nvGrpSpPr>
          <p:grpSpPr bwMode="auto">
            <a:xfrm>
              <a:off x="2808" y="1660"/>
              <a:ext cx="1352" cy="529"/>
              <a:chOff x="2720" y="1374"/>
              <a:chExt cx="1352" cy="615"/>
            </a:xfrm>
          </p:grpSpPr>
          <p:sp>
            <p:nvSpPr>
              <p:cNvPr id="311323" name="Rectangle 16"/>
              <p:cNvSpPr>
                <a:spLocks noChangeArrowheads="1"/>
              </p:cNvSpPr>
              <p:nvPr/>
            </p:nvSpPr>
            <p:spPr bwMode="auto">
              <a:xfrm>
                <a:off x="2752" y="1374"/>
                <a:ext cx="1288" cy="615"/>
              </a:xfrm>
              <a:prstGeom prst="rect">
                <a:avLst/>
              </a:prstGeom>
              <a:gradFill rotWithShape="1">
                <a:gsLst>
                  <a:gs pos="0">
                    <a:schemeClr val="bg2"/>
                  </a:gs>
                  <a:gs pos="100000">
                    <a:schemeClr val="tx2"/>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宋体" charset="0"/>
                    <a:cs typeface="宋体" charset="0"/>
                  </a:rPr>
                  <a:t> </a:t>
                </a:r>
                <a:r>
                  <a:rPr kumimoji="0" lang="ar-SA" altLang="zh-CN" sz="2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٥: ٤-٢١</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宋体" charset="0"/>
                  <a:cs typeface="宋体" charset="0"/>
                </a:endParaRPr>
              </a:p>
            </p:txBody>
          </p:sp>
          <p:sp>
            <p:nvSpPr>
              <p:cNvPr id="311324" name="Rectangle 36"/>
              <p:cNvSpPr>
                <a:spLocks noChangeArrowheads="1"/>
              </p:cNvSpPr>
              <p:nvPr/>
            </p:nvSpPr>
            <p:spPr bwMode="auto">
              <a:xfrm>
                <a:off x="2720" y="1374"/>
                <a:ext cx="1352" cy="615"/>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3366"/>
                  </a:solidFill>
                  <a:effectLst/>
                  <a:uLnTx/>
                  <a:uFillTx/>
                  <a:latin typeface="Times New Roman" charset="0"/>
                  <a:ea typeface="ＭＳ Ｐゴシック" charset="0"/>
                </a:endParaRPr>
              </a:p>
            </p:txBody>
          </p:sp>
        </p:grpSp>
        <p:grpSp>
          <p:nvGrpSpPr>
            <p:cNvPr id="311308" name="Group 39"/>
            <p:cNvGrpSpPr>
              <a:grpSpLocks/>
            </p:cNvGrpSpPr>
            <p:nvPr/>
          </p:nvGrpSpPr>
          <p:grpSpPr bwMode="auto">
            <a:xfrm>
              <a:off x="88" y="2189"/>
              <a:ext cx="1360" cy="1074"/>
              <a:chOff x="0" y="1989"/>
              <a:chExt cx="1360" cy="1251"/>
            </a:xfrm>
          </p:grpSpPr>
          <p:sp>
            <p:nvSpPr>
              <p:cNvPr id="311321" name="Rectangle 18"/>
              <p:cNvSpPr>
                <a:spLocks noChangeArrowheads="1"/>
              </p:cNvSpPr>
              <p:nvPr/>
            </p:nvSpPr>
            <p:spPr bwMode="auto">
              <a:xfrm>
                <a:off x="32" y="1989"/>
                <a:ext cx="1296" cy="1251"/>
              </a:xfrm>
              <a:prstGeom prst="rect">
                <a:avLst/>
              </a:prstGeom>
              <a:gradFill rotWithShape="1">
                <a:gsLst>
                  <a:gs pos="0">
                    <a:schemeClr val="bg2"/>
                  </a:gs>
                  <a:gs pos="100000">
                    <a:schemeClr val="tx2"/>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1" eaLnBrk="1" fontAlgn="base" latinLnBrk="0" hangingPunct="1">
                  <a:lnSpc>
                    <a:spcPct val="8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宋体" charset="0"/>
                    <a:cs typeface="宋体" charset="0"/>
                  </a:rPr>
                  <a:t> </a:t>
                </a:r>
                <a:r>
                  <a:rPr kumimoji="0" lang="ar-SA" altLang="zh-CN" sz="2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إنسانية المسيح</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SA" altLang="zh-CN" sz="2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شروط الطاعة</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SA" altLang="zh-CN" sz="2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معوقات الطاعة</a:t>
                </a:r>
                <a:endPar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endParaRPr>
              </a:p>
            </p:txBody>
          </p:sp>
          <p:sp>
            <p:nvSpPr>
              <p:cNvPr id="311322" name="Rectangle 38"/>
              <p:cNvSpPr>
                <a:spLocks noChangeArrowheads="1"/>
              </p:cNvSpPr>
              <p:nvPr/>
            </p:nvSpPr>
            <p:spPr bwMode="auto">
              <a:xfrm>
                <a:off x="0" y="1989"/>
                <a:ext cx="1360" cy="1251"/>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3366"/>
                  </a:solidFill>
                  <a:effectLst/>
                  <a:uLnTx/>
                  <a:uFillTx/>
                  <a:latin typeface="Times New Roman" charset="0"/>
                  <a:ea typeface="ＭＳ Ｐゴシック" charset="0"/>
                </a:endParaRPr>
              </a:p>
            </p:txBody>
          </p:sp>
        </p:grpSp>
        <p:grpSp>
          <p:nvGrpSpPr>
            <p:cNvPr id="311309" name="Group 41"/>
            <p:cNvGrpSpPr>
              <a:grpSpLocks/>
            </p:cNvGrpSpPr>
            <p:nvPr/>
          </p:nvGrpSpPr>
          <p:grpSpPr bwMode="auto">
            <a:xfrm>
              <a:off x="1448" y="2189"/>
              <a:ext cx="1360" cy="1074"/>
              <a:chOff x="1360" y="1989"/>
              <a:chExt cx="1360" cy="1251"/>
            </a:xfrm>
          </p:grpSpPr>
          <p:sp>
            <p:nvSpPr>
              <p:cNvPr id="311319" name="Rectangle 19"/>
              <p:cNvSpPr>
                <a:spLocks noChangeArrowheads="1"/>
              </p:cNvSpPr>
              <p:nvPr/>
            </p:nvSpPr>
            <p:spPr bwMode="auto">
              <a:xfrm>
                <a:off x="1392" y="1989"/>
                <a:ext cx="1296" cy="1251"/>
              </a:xfrm>
              <a:prstGeom prst="rect">
                <a:avLst/>
              </a:prstGeom>
              <a:gradFill rotWithShape="1">
                <a:gsLst>
                  <a:gs pos="0">
                    <a:schemeClr val="bg2"/>
                  </a:gs>
                  <a:gs pos="100000">
                    <a:schemeClr val="tx2"/>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1" eaLnBrk="1" fontAlgn="base" latinLnBrk="0" hangingPunct="1">
                  <a:lnSpc>
                    <a:spcPct val="100000"/>
                  </a:lnSpc>
                  <a:spcBef>
                    <a:spcPct val="0"/>
                  </a:spcBef>
                  <a:spcAft>
                    <a:spcPct val="0"/>
                  </a:spcAft>
                  <a:buClrTx/>
                  <a:buSzTx/>
                  <a:buFontTx/>
                  <a:buNone/>
                  <a:tabLst/>
                  <a:defRPr/>
                </a:pPr>
                <a:br>
                  <a:rPr kumimoji="0" lang="ar-SA" sz="1600" b="1" i="0" u="none" strike="noStrike" kern="1200" cap="none" spc="0" normalizeH="0" baseline="0" noProof="0" dirty="0">
                    <a:ln>
                      <a:noFill/>
                    </a:ln>
                    <a:solidFill>
                      <a:srgbClr val="003366"/>
                    </a:solidFill>
                    <a:effectLst/>
                    <a:uLnTx/>
                    <a:uFillTx/>
                    <a:latin typeface="Times New Roman" charset="0"/>
                    <a:ea typeface="ＭＳ Ｐゴシック" charset="0"/>
                  </a:rPr>
                </a:br>
                <a:r>
                  <a:rPr kumimoji="0" lang="ar-SA" sz="1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لا تخطئ </a:t>
                </a: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SA" sz="1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لا تكرهوا المؤمنين</a:t>
                </a: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SA" sz="1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 تعاطف </a:t>
                </a: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SA" sz="1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الثقة أمام الله </a:t>
                </a: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SA" sz="1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أطع التعليم الرسولي </a:t>
                </a: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SA" sz="1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رعاية المؤمنين </a:t>
                </a: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SA" sz="1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أطِعوا أوامر الله </a:t>
                </a:r>
              </a:p>
              <a:p>
                <a:pPr marL="0" marR="0" lvl="0" indent="0" algn="ctr" defTabSz="914400" rtl="1" eaLnBrk="1" fontAlgn="base" latinLnBrk="0" hangingPunct="1">
                  <a:lnSpc>
                    <a:spcPct val="70000"/>
                  </a:lnSpc>
                  <a:spcBef>
                    <a:spcPct val="0"/>
                  </a:spcBef>
                  <a:spcAft>
                    <a:spcPct val="0"/>
                  </a:spcAft>
                  <a:buClrTx/>
                  <a:buSzTx/>
                  <a:buFontTx/>
                  <a:buNone/>
                  <a:tabLst/>
                  <a:defRPr/>
                </a:pPr>
                <a:endParaRPr kumimoji="0" lang="en-US" altLang="zh-CN" sz="20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endParaRPr>
              </a:p>
            </p:txBody>
          </p:sp>
          <p:sp>
            <p:nvSpPr>
              <p:cNvPr id="311320" name="Rectangle 40"/>
              <p:cNvSpPr>
                <a:spLocks noChangeArrowheads="1"/>
              </p:cNvSpPr>
              <p:nvPr/>
            </p:nvSpPr>
            <p:spPr bwMode="auto">
              <a:xfrm>
                <a:off x="1360" y="1989"/>
                <a:ext cx="1360" cy="1251"/>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3366"/>
                  </a:solidFill>
                  <a:effectLst/>
                  <a:uLnTx/>
                  <a:uFillTx/>
                  <a:latin typeface="Times New Roman" charset="0"/>
                  <a:ea typeface="ＭＳ Ｐゴシック" charset="0"/>
                </a:endParaRPr>
              </a:p>
            </p:txBody>
          </p:sp>
        </p:grpSp>
        <p:grpSp>
          <p:nvGrpSpPr>
            <p:cNvPr id="311310" name="Group 43"/>
            <p:cNvGrpSpPr>
              <a:grpSpLocks/>
            </p:cNvGrpSpPr>
            <p:nvPr/>
          </p:nvGrpSpPr>
          <p:grpSpPr bwMode="auto">
            <a:xfrm>
              <a:off x="2808" y="2189"/>
              <a:ext cx="1352" cy="1074"/>
              <a:chOff x="2720" y="1989"/>
              <a:chExt cx="1352" cy="1251"/>
            </a:xfrm>
          </p:grpSpPr>
          <p:sp>
            <p:nvSpPr>
              <p:cNvPr id="311317" name="Rectangle 20"/>
              <p:cNvSpPr>
                <a:spLocks noChangeArrowheads="1"/>
              </p:cNvSpPr>
              <p:nvPr/>
            </p:nvSpPr>
            <p:spPr bwMode="auto">
              <a:xfrm>
                <a:off x="2752" y="1989"/>
                <a:ext cx="1288" cy="1251"/>
              </a:xfrm>
              <a:prstGeom prst="rect">
                <a:avLst/>
              </a:prstGeom>
              <a:gradFill rotWithShape="1">
                <a:gsLst>
                  <a:gs pos="0">
                    <a:schemeClr val="bg2"/>
                  </a:gs>
                  <a:gs pos="100000">
                    <a:schemeClr val="tx2"/>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1" eaLnBrk="1" fontAlgn="base" latinLnBrk="0" hangingPunct="1">
                  <a:lnSpc>
                    <a:spcPct val="80000"/>
                  </a:lnSpc>
                  <a:spcBef>
                    <a:spcPct val="0"/>
                  </a:spcBef>
                  <a:spcAft>
                    <a:spcPct val="0"/>
                  </a:spcAft>
                  <a:buClrTx/>
                  <a:buSzTx/>
                  <a:buFontTx/>
                  <a:buNone/>
                  <a:tabLst/>
                  <a:defRPr/>
                </a:pPr>
                <a:r>
                  <a:rPr kumimoji="0" lang="ar-SA" altLang="zh-CN" sz="22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انتصار على العالم</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SA" altLang="zh-CN" sz="22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تأكيد الخلاص</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SA" altLang="zh-CN" sz="22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الهداية في الصلاة</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SA" altLang="zh-CN" sz="22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التحرر من الخطيئة</a:t>
                </a:r>
              </a:p>
              <a:p>
                <a:pPr marL="0" marR="0" lvl="0" indent="0" algn="ctr" defTabSz="914400" rtl="1" eaLnBrk="1" fontAlgn="base" latinLnBrk="0" hangingPunct="1">
                  <a:lnSpc>
                    <a:spcPct val="80000"/>
                  </a:lnSpc>
                  <a:spcBef>
                    <a:spcPct val="0"/>
                  </a:spcBef>
                  <a:spcAft>
                    <a:spcPct val="0"/>
                  </a:spcAft>
                  <a:buClrTx/>
                  <a:buSzTx/>
                  <a:buFontTx/>
                  <a:buNone/>
                  <a:tabLst/>
                  <a:defRPr/>
                </a:pPr>
                <a:r>
                  <a:rPr kumimoji="0" lang="ar-SA" altLang="zh-CN" sz="22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الولاء لله</a:t>
                </a:r>
                <a:endParaRPr kumimoji="0" lang="en-US" altLang="zh-CN" sz="22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endParaRPr>
              </a:p>
            </p:txBody>
          </p:sp>
          <p:sp>
            <p:nvSpPr>
              <p:cNvPr id="311318" name="Rectangle 42"/>
              <p:cNvSpPr>
                <a:spLocks noChangeArrowheads="1"/>
              </p:cNvSpPr>
              <p:nvPr/>
            </p:nvSpPr>
            <p:spPr bwMode="auto">
              <a:xfrm>
                <a:off x="2720" y="1989"/>
                <a:ext cx="1352" cy="1251"/>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3366"/>
                  </a:solidFill>
                  <a:effectLst/>
                  <a:uLnTx/>
                  <a:uFillTx/>
                  <a:latin typeface="Times New Roman" charset="0"/>
                  <a:ea typeface="ＭＳ Ｐゴシック" charset="0"/>
                </a:endParaRPr>
              </a:p>
            </p:txBody>
          </p:sp>
        </p:grpSp>
        <p:grpSp>
          <p:nvGrpSpPr>
            <p:cNvPr id="311311" name="Group 47"/>
            <p:cNvGrpSpPr>
              <a:grpSpLocks/>
            </p:cNvGrpSpPr>
            <p:nvPr/>
          </p:nvGrpSpPr>
          <p:grpSpPr bwMode="auto">
            <a:xfrm>
              <a:off x="88" y="3263"/>
              <a:ext cx="4088" cy="529"/>
              <a:chOff x="0" y="3240"/>
              <a:chExt cx="5584" cy="615"/>
            </a:xfrm>
          </p:grpSpPr>
          <p:sp>
            <p:nvSpPr>
              <p:cNvPr id="311315" name="Rectangle 22"/>
              <p:cNvSpPr>
                <a:spLocks noChangeArrowheads="1"/>
              </p:cNvSpPr>
              <p:nvPr/>
            </p:nvSpPr>
            <p:spPr bwMode="auto">
              <a:xfrm>
                <a:off x="32" y="3240"/>
                <a:ext cx="5520" cy="615"/>
              </a:xfrm>
              <a:prstGeom prst="rect">
                <a:avLst/>
              </a:prstGeom>
              <a:gradFill rotWithShape="1">
                <a:gsLst>
                  <a:gs pos="0">
                    <a:schemeClr val="bg2"/>
                  </a:gs>
                  <a:gs pos="100000">
                    <a:schemeClr val="tx2"/>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SA" altLang="zh-CN" sz="32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أفسس إلى كنائس آسيا الصغرى</a:t>
                </a:r>
                <a:endParaRPr kumimoji="0" lang="en-US" altLang="zh-CN" sz="32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endParaRPr>
              </a:p>
            </p:txBody>
          </p:sp>
          <p:sp>
            <p:nvSpPr>
              <p:cNvPr id="311316" name="Rectangle 46"/>
              <p:cNvSpPr>
                <a:spLocks noChangeArrowheads="1"/>
              </p:cNvSpPr>
              <p:nvPr/>
            </p:nvSpPr>
            <p:spPr bwMode="auto">
              <a:xfrm>
                <a:off x="0" y="3240"/>
                <a:ext cx="5584" cy="615"/>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3366"/>
                  </a:solidFill>
                  <a:effectLst/>
                  <a:uLnTx/>
                  <a:uFillTx/>
                  <a:latin typeface="Times New Roman" charset="0"/>
                  <a:ea typeface="ＭＳ Ｐゴシック" charset="0"/>
                </a:endParaRPr>
              </a:p>
            </p:txBody>
          </p:sp>
        </p:grpSp>
        <p:grpSp>
          <p:nvGrpSpPr>
            <p:cNvPr id="311312" name="Group 49"/>
            <p:cNvGrpSpPr>
              <a:grpSpLocks/>
            </p:cNvGrpSpPr>
            <p:nvPr/>
          </p:nvGrpSpPr>
          <p:grpSpPr bwMode="auto">
            <a:xfrm>
              <a:off x="88" y="3792"/>
              <a:ext cx="4088" cy="528"/>
              <a:chOff x="0" y="3855"/>
              <a:chExt cx="5584" cy="615"/>
            </a:xfrm>
          </p:grpSpPr>
          <p:sp>
            <p:nvSpPr>
              <p:cNvPr id="311313" name="Rectangle 23"/>
              <p:cNvSpPr>
                <a:spLocks noChangeArrowheads="1"/>
              </p:cNvSpPr>
              <p:nvPr/>
            </p:nvSpPr>
            <p:spPr bwMode="auto">
              <a:xfrm>
                <a:off x="32" y="3855"/>
                <a:ext cx="5520" cy="615"/>
              </a:xfrm>
              <a:prstGeom prst="rect">
                <a:avLst/>
              </a:prstGeom>
              <a:gradFill rotWithShape="1">
                <a:gsLst>
                  <a:gs pos="0">
                    <a:schemeClr val="bg2"/>
                  </a:gs>
                  <a:gs pos="100000">
                    <a:schemeClr val="tx2"/>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u="none" strike="noStrike" kern="1200" cap="none" spc="0" normalizeH="0" baseline="0" noProof="0" dirty="0">
                    <a:ln>
                      <a:noFill/>
                    </a:ln>
                    <a:solidFill>
                      <a:srgbClr val="FFFFFF"/>
                    </a:solidFill>
                    <a:effectLst/>
                    <a:uLnTx/>
                    <a:uFillTx/>
                    <a:latin typeface="Arial" panose="020B0604020202020204" pitchFamily="34" charset="0"/>
                    <a:ea typeface="宋体" charset="0"/>
                    <a:cs typeface="宋体" charset="0"/>
                  </a:rPr>
                  <a:t> </a:t>
                </a:r>
                <a:r>
                  <a:rPr kumimoji="0" lang="ar-SA" altLang="zh-CN" sz="36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٨٥-٩٥م</a:t>
                </a:r>
                <a:endParaRPr kumimoji="0" lang="en-US" altLang="zh-CN" sz="36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endParaRPr>
              </a:p>
            </p:txBody>
          </p:sp>
          <p:sp>
            <p:nvSpPr>
              <p:cNvPr id="311314" name="Rectangle 48"/>
              <p:cNvSpPr>
                <a:spLocks noChangeArrowheads="1"/>
              </p:cNvSpPr>
              <p:nvPr/>
            </p:nvSpPr>
            <p:spPr bwMode="auto">
              <a:xfrm>
                <a:off x="0" y="3855"/>
                <a:ext cx="5584" cy="615"/>
              </a:xfrm>
              <a:prstGeom prst="rect">
                <a:avLst/>
              </a:prstGeom>
              <a:noFill/>
              <a:ln w="7">
                <a:solidFill>
                  <a:srgbClr val="A0A0A0"/>
                </a:solidFill>
                <a:miter lim="800000"/>
                <a:headEnd/>
                <a:tailEnd/>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3366"/>
                  </a:solidFill>
                  <a:effectLst/>
                  <a:uLnTx/>
                  <a:uFillTx/>
                  <a:latin typeface="Times New Roman" charset="0"/>
                  <a:ea typeface="ＭＳ Ｐゴシック" charset="0"/>
                </a:endParaRPr>
              </a:p>
            </p:txBody>
          </p:sp>
        </p:grpSp>
      </p:grpSp>
    </p:spTree>
    <p:extLst>
      <p:ext uri="{BB962C8B-B14F-4D97-AF65-F5344CB8AC3E}">
        <p14:creationId xmlns:p14="http://schemas.microsoft.com/office/powerpoint/2010/main" val="270430020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8" fill="hold" grpId="0" nodeType="clickEffect">
                                  <p:stCondLst>
                                    <p:cond delay="0"/>
                                  </p:stCondLst>
                                  <p:childTnLst>
                                    <p:set>
                                      <p:cBhvr>
                                        <p:cTn id="6" dur="1" fill="hold">
                                          <p:stCondLst>
                                            <p:cond delay="0"/>
                                          </p:stCondLst>
                                        </p:cTn>
                                        <p:tgtEl>
                                          <p:spTgt spid="311298"/>
                                        </p:tgtEl>
                                        <p:attrNameLst>
                                          <p:attrName>style.visibility</p:attrName>
                                        </p:attrNameLst>
                                      </p:cBhvr>
                                      <p:to>
                                        <p:strVal val="visible"/>
                                      </p:to>
                                    </p:set>
                                    <p:anim calcmode="lin" valueType="num">
                                      <p:cBhvr additive="base">
                                        <p:cTn id="7" dur="500" fill="hold"/>
                                        <p:tgtEl>
                                          <p:spTgt spid="311298"/>
                                        </p:tgtEl>
                                        <p:attrNameLst>
                                          <p:attrName>ppt_x</p:attrName>
                                        </p:attrNameLst>
                                      </p:cBhvr>
                                      <p:tavLst>
                                        <p:tav tm="0">
                                          <p:val>
                                            <p:strVal val="0-#ppt_w/2"/>
                                          </p:val>
                                        </p:tav>
                                        <p:tav tm="100000">
                                          <p:val>
                                            <p:strVal val="#ppt_x"/>
                                          </p:val>
                                        </p:tav>
                                      </p:tavLst>
                                    </p:anim>
                                    <p:anim calcmode="lin" valueType="num">
                                      <p:cBhvr additive="base">
                                        <p:cTn id="8" dur="500" fill="hold"/>
                                        <p:tgtEl>
                                          <p:spTgt spid="311298"/>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11298" grpId="0" animBg="1"/>
    </p:bldLst>
  </p:timing>
</p:sld>
</file>

<file path=ppt/slides/slide45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294914" name="Rectangle 2"/>
          <p:cNvSpPr>
            <a:spLocks noGrp="1" noChangeArrowheads="1"/>
          </p:cNvSpPr>
          <p:nvPr>
            <p:ph type="title" idx="4294967295"/>
          </p:nvPr>
        </p:nvSpPr>
        <p:spPr>
          <a:xfrm>
            <a:off x="3733800" y="762000"/>
            <a:ext cx="5257800" cy="1143000"/>
          </a:xfrm>
        </p:spPr>
        <p:txBody>
          <a:bodyPr/>
          <a:lstStyle/>
          <a:p>
            <a:pPr eaLnBrk="1" hangingPunct="1"/>
            <a:r>
              <a:rPr lang="en-US" dirty="0"/>
              <a:t>Acrostic Bible – </a:t>
            </a:r>
            <a:r>
              <a:rPr lang="ar-SA" dirty="0"/>
              <a:t>1 يوحنا</a:t>
            </a:r>
            <a:endParaRPr lang="en-US" dirty="0"/>
          </a:p>
        </p:txBody>
      </p:sp>
      <p:pic>
        <p:nvPicPr>
          <p:cNvPr id="294915" name="Picture 4"/>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3779912" y="-65956"/>
            <a:ext cx="5380037" cy="65913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94917" name="Text Box 6"/>
          <p:cNvSpPr txBox="1">
            <a:spLocks noChangeArrowheads="1"/>
          </p:cNvSpPr>
          <p:nvPr/>
        </p:nvSpPr>
        <p:spPr bwMode="auto">
          <a:xfrm>
            <a:off x="0" y="0"/>
            <a:ext cx="4953000" cy="2286000"/>
          </a:xfrm>
          <a:prstGeom prst="rect">
            <a:avLst/>
          </a:prstGeom>
          <a:solidFill>
            <a:srgbClr val="000000"/>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anchor="ctr"/>
          <a:lstStyle>
            <a:lvl1pPr marL="542925" indent="-542925"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1" eaLnBrk="1" fontAlgn="base" latinLnBrk="0" hangingPunct="1">
              <a:lnSpc>
                <a:spcPct val="100000"/>
              </a:lnSpc>
              <a:spcBef>
                <a:spcPct val="0"/>
              </a:spcBef>
              <a:spcAft>
                <a:spcPct val="0"/>
              </a:spcAft>
              <a:buClrTx/>
              <a:buSzTx/>
              <a:buFontTx/>
              <a:buNone/>
              <a:tabLst/>
              <a:defRPr/>
            </a:pPr>
            <a:r>
              <a:rPr kumimoji="0" lang="ar-SA"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rPr>
              <a:t>العيش في النور</a:t>
            </a: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SA"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rPr>
              <a:t>أهمية محامينا</a:t>
            </a: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SA"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rPr>
              <a:t>أبناء الله يتجنبون الخطيئة</a:t>
            </a: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SA"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rPr>
              <a:t>كيف يجب على المسيحيين أن يحبوا</a:t>
            </a:r>
          </a:p>
          <a:p>
            <a:pPr marL="0" marR="0" lvl="0" indent="0" algn="r" defTabSz="914400" rtl="1" eaLnBrk="1" fontAlgn="base" latinLnBrk="0" hangingPunct="1">
              <a:lnSpc>
                <a:spcPct val="100000"/>
              </a:lnSpc>
              <a:spcBef>
                <a:spcPct val="0"/>
              </a:spcBef>
              <a:spcAft>
                <a:spcPct val="0"/>
              </a:spcAft>
              <a:buClrTx/>
              <a:buSzTx/>
              <a:buFontTx/>
              <a:buNone/>
              <a:tabLst/>
              <a:defRPr/>
            </a:pPr>
            <a:r>
              <a:rPr kumimoji="0" lang="ar-SA"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rPr>
              <a:t>الشهادة الحقيقية في المؤمنين</a:t>
            </a:r>
            <a:endParaRPr kumimoji="0" lang="en-US"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endParaRPr>
          </a:p>
        </p:txBody>
      </p:sp>
      <p:sp>
        <p:nvSpPr>
          <p:cNvPr id="294918" name="Text Box 6"/>
          <p:cNvSpPr txBox="1">
            <a:spLocks noChangeArrowheads="1"/>
          </p:cNvSpPr>
          <p:nvPr/>
        </p:nvSpPr>
        <p:spPr bwMode="auto">
          <a:xfrm>
            <a:off x="990600" y="2895600"/>
            <a:ext cx="2819400" cy="17526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lvl="0" defTabSz="914400" eaLnBrk="1" fontAlgn="base" hangingPunct="1">
              <a:spcBef>
                <a:spcPct val="0"/>
              </a:spcBef>
              <a:spcAft>
                <a:spcPct val="0"/>
              </a:spcAft>
              <a:defRPr/>
            </a:pPr>
            <a:r>
              <a:rPr lang="ar-SA" sz="6000" b="1" dirty="0">
                <a:solidFill>
                  <a:srgbClr val="000000"/>
                </a:solidFill>
                <a:latin typeface="Arail" charset="0"/>
                <a:cs typeface="Arail" charset="0"/>
              </a:rPr>
              <a:t>١ يوحنا</a:t>
            </a:r>
          </a:p>
        </p:txBody>
      </p:sp>
      <p:sp>
        <p:nvSpPr>
          <p:cNvPr id="10" name="Rectangle 3"/>
          <p:cNvSpPr txBox="1">
            <a:spLocks noChangeArrowheads="1"/>
          </p:cNvSpPr>
          <p:nvPr/>
        </p:nvSpPr>
        <p:spPr bwMode="auto">
          <a:xfrm>
            <a:off x="0" y="6400800"/>
            <a:ext cx="9144000" cy="457200"/>
          </a:xfrm>
          <a:prstGeom prst="rect">
            <a:avLst/>
          </a:prstGeom>
          <a:solidFill>
            <a:srgbClr val="000000"/>
          </a:solidFill>
          <a:ln>
            <a:noFill/>
          </a:ln>
          <a:effectLst>
            <a:outerShdw blurRad="63500" dist="35921" dir="2700000" algn="ctr" rotWithShape="0">
              <a:srgbClr val="808080">
                <a:alpha val="74998"/>
              </a:srgbClr>
            </a:outerShdw>
          </a:effectLst>
          <a:extLst>
            <a:ext uri="{FAA26D3D-D897-4be2-8F04-BA451C77F1D7}">
              <ma14:placeholderFlag xmlns="" xmlns:ma14="http://schemas.microsoft.com/office/mac/drawingml/2011/main" val="1"/>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SA" sz="28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Arial" charset="0"/>
                <a:cs typeface="Arial" panose="020B0604020202020204" pitchFamily="34" charset="0"/>
              </a:rPr>
              <a:t>باري هدلستون ، الكتاب المقدس الأبجدي</a:t>
            </a:r>
            <a:endParaRPr kumimoji="0" lang="en-US" sz="28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29737911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6" presetClass="entr" presetSubtype="0" fill="hold" grpId="0" nodeType="clickEffect">
                                  <p:stCondLst>
                                    <p:cond delay="0"/>
                                  </p:stCondLst>
                                  <p:childTnLst>
                                    <p:set>
                                      <p:cBhvr>
                                        <p:cTn id="6" dur="1" fill="hold">
                                          <p:stCondLst>
                                            <p:cond delay="0"/>
                                          </p:stCondLst>
                                        </p:cTn>
                                        <p:tgtEl>
                                          <p:spTgt spid="294918"/>
                                        </p:tgtEl>
                                        <p:attrNameLst>
                                          <p:attrName>style.visibility</p:attrName>
                                        </p:attrNameLst>
                                      </p:cBhvr>
                                      <p:to>
                                        <p:strVal val="visible"/>
                                      </p:to>
                                    </p:set>
                                    <p:animEffect transition="in" filter="wipe(down)">
                                      <p:cBhvr>
                                        <p:cTn id="7" dur="580">
                                          <p:stCondLst>
                                            <p:cond delay="0"/>
                                          </p:stCondLst>
                                        </p:cTn>
                                        <p:tgtEl>
                                          <p:spTgt spid="294918"/>
                                        </p:tgtEl>
                                      </p:cBhvr>
                                    </p:animEffect>
                                    <p:anim calcmode="lin" valueType="num">
                                      <p:cBhvr>
                                        <p:cTn id="8" dur="1822" tmFilter="0,0; 0.14,0.36; 0.43,0.73; 0.71,0.91; 1.0,1.0">
                                          <p:stCondLst>
                                            <p:cond delay="0"/>
                                          </p:stCondLst>
                                        </p:cTn>
                                        <p:tgtEl>
                                          <p:spTgt spid="294918"/>
                                        </p:tgtEl>
                                        <p:attrNameLst>
                                          <p:attrName>ppt_x</p:attrName>
                                        </p:attrNameLst>
                                      </p:cBhvr>
                                      <p:tavLst>
                                        <p:tav tm="0">
                                          <p:val>
                                            <p:strVal val="#ppt_x-0.25"/>
                                          </p:val>
                                        </p:tav>
                                        <p:tav tm="100000">
                                          <p:val>
                                            <p:strVal val="#ppt_x"/>
                                          </p:val>
                                        </p:tav>
                                      </p:tavLst>
                                    </p:anim>
                                    <p:anim calcmode="lin" valueType="num">
                                      <p:cBhvr>
                                        <p:cTn id="9" dur="664" tmFilter="0.0,0.0; 0.25,0.07; 0.50,0.2; 0.75,0.467; 1.0,1.0">
                                          <p:stCondLst>
                                            <p:cond delay="0"/>
                                          </p:stCondLst>
                                        </p:cTn>
                                        <p:tgtEl>
                                          <p:spTgt spid="294918"/>
                                        </p:tgtEl>
                                        <p:attrNameLst>
                                          <p:attrName>ppt_y</p:attrName>
                                        </p:attrNameLst>
                                      </p:cBhvr>
                                      <p:tavLst>
                                        <p:tav tm="0" fmla="#ppt_y-sin(pi*$)/3">
                                          <p:val>
                                            <p:fltVal val="0.5"/>
                                          </p:val>
                                        </p:tav>
                                        <p:tav tm="100000">
                                          <p:val>
                                            <p:fltVal val="1"/>
                                          </p:val>
                                        </p:tav>
                                      </p:tavLst>
                                    </p:anim>
                                    <p:anim calcmode="lin" valueType="num">
                                      <p:cBhvr>
                                        <p:cTn id="10" dur="664" tmFilter="0, 0; 0.125,0.2665; 0.25,0.4; 0.375,0.465; 0.5,0.5;  0.625,0.535; 0.75,0.6; 0.875,0.7335; 1,1">
                                          <p:stCondLst>
                                            <p:cond delay="664"/>
                                          </p:stCondLst>
                                        </p:cTn>
                                        <p:tgtEl>
                                          <p:spTgt spid="294918"/>
                                        </p:tgtEl>
                                        <p:attrNameLst>
                                          <p:attrName>ppt_y</p:attrName>
                                        </p:attrNameLst>
                                      </p:cBhvr>
                                      <p:tavLst>
                                        <p:tav tm="0" fmla="#ppt_y-sin(pi*$)/9">
                                          <p:val>
                                            <p:fltVal val="0"/>
                                          </p:val>
                                        </p:tav>
                                        <p:tav tm="100000">
                                          <p:val>
                                            <p:fltVal val="1"/>
                                          </p:val>
                                        </p:tav>
                                      </p:tavLst>
                                    </p:anim>
                                    <p:anim calcmode="lin" valueType="num">
                                      <p:cBhvr>
                                        <p:cTn id="11" dur="332" tmFilter="0, 0; 0.125,0.2665; 0.25,0.4; 0.375,0.465; 0.5,0.5;  0.625,0.535; 0.75,0.6; 0.875,0.7335; 1,1">
                                          <p:stCondLst>
                                            <p:cond delay="1324"/>
                                          </p:stCondLst>
                                        </p:cTn>
                                        <p:tgtEl>
                                          <p:spTgt spid="294918"/>
                                        </p:tgtEl>
                                        <p:attrNameLst>
                                          <p:attrName>ppt_y</p:attrName>
                                        </p:attrNameLst>
                                      </p:cBhvr>
                                      <p:tavLst>
                                        <p:tav tm="0" fmla="#ppt_y-sin(pi*$)/27">
                                          <p:val>
                                            <p:fltVal val="0"/>
                                          </p:val>
                                        </p:tav>
                                        <p:tav tm="100000">
                                          <p:val>
                                            <p:fltVal val="1"/>
                                          </p:val>
                                        </p:tav>
                                      </p:tavLst>
                                    </p:anim>
                                    <p:anim calcmode="lin" valueType="num">
                                      <p:cBhvr>
                                        <p:cTn id="12" dur="164" tmFilter="0, 0; 0.125,0.2665; 0.25,0.4; 0.375,0.465; 0.5,0.5;  0.625,0.535; 0.75,0.6; 0.875,0.7335; 1,1">
                                          <p:stCondLst>
                                            <p:cond delay="1656"/>
                                          </p:stCondLst>
                                        </p:cTn>
                                        <p:tgtEl>
                                          <p:spTgt spid="294918"/>
                                        </p:tgtEl>
                                        <p:attrNameLst>
                                          <p:attrName>ppt_y</p:attrName>
                                        </p:attrNameLst>
                                      </p:cBhvr>
                                      <p:tavLst>
                                        <p:tav tm="0" fmla="#ppt_y-sin(pi*$)/81">
                                          <p:val>
                                            <p:fltVal val="0"/>
                                          </p:val>
                                        </p:tav>
                                        <p:tav tm="100000">
                                          <p:val>
                                            <p:fltVal val="1"/>
                                          </p:val>
                                        </p:tav>
                                      </p:tavLst>
                                    </p:anim>
                                    <p:animScale>
                                      <p:cBhvr>
                                        <p:cTn id="13" dur="26">
                                          <p:stCondLst>
                                            <p:cond delay="650"/>
                                          </p:stCondLst>
                                        </p:cTn>
                                        <p:tgtEl>
                                          <p:spTgt spid="294918"/>
                                        </p:tgtEl>
                                      </p:cBhvr>
                                      <p:to x="100000" y="60000"/>
                                    </p:animScale>
                                    <p:animScale>
                                      <p:cBhvr>
                                        <p:cTn id="14" dur="166" decel="50000">
                                          <p:stCondLst>
                                            <p:cond delay="676"/>
                                          </p:stCondLst>
                                        </p:cTn>
                                        <p:tgtEl>
                                          <p:spTgt spid="294918"/>
                                        </p:tgtEl>
                                      </p:cBhvr>
                                      <p:to x="100000" y="100000"/>
                                    </p:animScale>
                                    <p:animScale>
                                      <p:cBhvr>
                                        <p:cTn id="15" dur="26">
                                          <p:stCondLst>
                                            <p:cond delay="1312"/>
                                          </p:stCondLst>
                                        </p:cTn>
                                        <p:tgtEl>
                                          <p:spTgt spid="294918"/>
                                        </p:tgtEl>
                                      </p:cBhvr>
                                      <p:to x="100000" y="80000"/>
                                    </p:animScale>
                                    <p:animScale>
                                      <p:cBhvr>
                                        <p:cTn id="16" dur="166" decel="50000">
                                          <p:stCondLst>
                                            <p:cond delay="1338"/>
                                          </p:stCondLst>
                                        </p:cTn>
                                        <p:tgtEl>
                                          <p:spTgt spid="294918"/>
                                        </p:tgtEl>
                                      </p:cBhvr>
                                      <p:to x="100000" y="100000"/>
                                    </p:animScale>
                                    <p:animScale>
                                      <p:cBhvr>
                                        <p:cTn id="17" dur="26">
                                          <p:stCondLst>
                                            <p:cond delay="1642"/>
                                          </p:stCondLst>
                                        </p:cTn>
                                        <p:tgtEl>
                                          <p:spTgt spid="294918"/>
                                        </p:tgtEl>
                                      </p:cBhvr>
                                      <p:to x="100000" y="90000"/>
                                    </p:animScale>
                                    <p:animScale>
                                      <p:cBhvr>
                                        <p:cTn id="18" dur="166" decel="50000">
                                          <p:stCondLst>
                                            <p:cond delay="1668"/>
                                          </p:stCondLst>
                                        </p:cTn>
                                        <p:tgtEl>
                                          <p:spTgt spid="294918"/>
                                        </p:tgtEl>
                                      </p:cBhvr>
                                      <p:to x="100000" y="100000"/>
                                    </p:animScale>
                                    <p:animScale>
                                      <p:cBhvr>
                                        <p:cTn id="19" dur="26">
                                          <p:stCondLst>
                                            <p:cond delay="1808"/>
                                          </p:stCondLst>
                                        </p:cTn>
                                        <p:tgtEl>
                                          <p:spTgt spid="294918"/>
                                        </p:tgtEl>
                                      </p:cBhvr>
                                      <p:to x="100000" y="95000"/>
                                    </p:animScale>
                                    <p:animScale>
                                      <p:cBhvr>
                                        <p:cTn id="20" dur="166" decel="50000">
                                          <p:stCondLst>
                                            <p:cond delay="1834"/>
                                          </p:stCondLst>
                                        </p:cTn>
                                        <p:tgtEl>
                                          <p:spTgt spid="294918"/>
                                        </p:tgtEl>
                                      </p:cBhvr>
                                      <p:to x="100000" y="100000"/>
                                    </p:animScale>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4918" grpId="0"/>
    </p:bldLst>
  </p:timing>
</p:sld>
</file>

<file path=ppt/slides/slide45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9218" name="Picture 2">
            <a:extLst>
              <a:ext uri="{FF2B5EF4-FFF2-40B4-BE49-F238E27FC236}">
                <a16:creationId xmlns:a16="http://schemas.microsoft.com/office/drawing/2014/main" id="{01A4DFE2-D7FE-FE45-803D-199E2070DFED}"/>
              </a:ext>
            </a:extLst>
          </p:cNvPr>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23813" y="-3812"/>
            <a:ext cx="9096374" cy="6064249"/>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23813" y="3391851"/>
            <a:ext cx="9144000" cy="1150938"/>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rtl="1">
              <a:defRPr/>
            </a:pPr>
            <a:r>
              <a:rPr lang="ar-SA" sz="80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rPr>
              <a:t>١ يوحنا</a:t>
            </a:r>
            <a:endParaRPr kumimoji="0" lang="en-US" sz="8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900098" name="Rectangle 2"/>
          <p:cNvSpPr>
            <a:spLocks noGrp="1" noChangeArrowheads="1"/>
          </p:cNvSpPr>
          <p:nvPr>
            <p:ph type="ctrTitle"/>
          </p:nvPr>
        </p:nvSpPr>
        <p:spPr>
          <a:xfrm>
            <a:off x="0" y="1046826"/>
            <a:ext cx="9120187" cy="1446653"/>
          </a:xfrm>
          <a:effectLst>
            <a:outerShdw blurRad="63500" dist="35921" dir="2700000" algn="ctr" rotWithShape="0">
              <a:schemeClr val="tx2">
                <a:alpha val="74998"/>
              </a:schemeClr>
            </a:outerShdw>
          </a:effectLst>
        </p:spPr>
        <p:txBody>
          <a:bodyPr/>
          <a:lstStyle/>
          <a:p>
            <a:pPr rtl="1">
              <a:defRPr/>
            </a:pPr>
            <a:r>
              <a:rPr lang="ar-SA" sz="11500" dirty="0">
                <a:effectLst>
                  <a:glow rad="127000">
                    <a:schemeClr val="tx1"/>
                  </a:glow>
                </a:effectLst>
                <a:ea typeface="Arial" charset="0"/>
              </a:rPr>
              <a:t>كن مطيعاً</a:t>
            </a:r>
            <a:endParaRPr lang="en-US" sz="11500" dirty="0">
              <a:effectLst>
                <a:glow rad="127000">
                  <a:schemeClr val="tx1"/>
                </a:glow>
              </a:effectLst>
              <a:ea typeface="Arial" charset="0"/>
            </a:endParaRP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1" eaLnBrk="0" fontAlgn="auto" latinLnBrk="0" hangingPunct="0">
              <a:lnSpc>
                <a:spcPct val="100000"/>
              </a:lnSpc>
              <a:spcBef>
                <a:spcPts val="0"/>
              </a:spcBef>
              <a:spcAft>
                <a:spcPts val="0"/>
              </a:spcAft>
              <a:buClrTx/>
              <a:buSzTx/>
              <a:buFontTx/>
              <a:buNone/>
              <a:tabLst/>
              <a:defRPr/>
            </a:pPr>
            <a:r>
              <a:rPr kumimoji="0" lang="ar-SA"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غريفيث • كنيسة كروسرودز الدولية بسنغافورة موقع</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SA"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BibleStudyDownloads</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.org</a:t>
            </a:r>
          </a:p>
        </p:txBody>
      </p:sp>
    </p:spTree>
    <p:extLst>
      <p:ext uri="{BB962C8B-B14F-4D97-AF65-F5344CB8AC3E}">
        <p14:creationId xmlns:p14="http://schemas.microsoft.com/office/powerpoint/2010/main" val="338071397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checkerboard(across)">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232008"/>
            <a:ext cx="9144000" cy="769349"/>
          </a:xfrm>
          <a:effectLst>
            <a:outerShdw blurRad="63500" dist="35921" dir="2700000" algn="ctr" rotWithShape="0">
              <a:schemeClr val="tx2">
                <a:alpha val="74998"/>
              </a:schemeClr>
            </a:outerShdw>
          </a:effectLst>
        </p:spPr>
        <p:txBody>
          <a:bodyPr/>
          <a:lstStyle/>
          <a:p>
            <a:pPr rtl="1">
              <a:defRPr/>
            </a:pPr>
            <a:r>
              <a:rPr lang="ar-SA" sz="5400" dirty="0">
                <a:effectLst>
                  <a:glow rad="127000">
                    <a:schemeClr val="tx1"/>
                  </a:glow>
                </a:effectLst>
                <a:ea typeface="Arial" charset="0"/>
              </a:rPr>
              <a:t>تميل الأغنام إلى الضلال</a:t>
            </a:r>
            <a:endParaRPr lang="en-US" sz="5400" dirty="0">
              <a:effectLst>
                <a:glow rad="127000">
                  <a:schemeClr val="tx1"/>
                </a:glow>
              </a:effectLst>
              <a:ea typeface="Arial" charset="0"/>
            </a:endParaRPr>
          </a:p>
        </p:txBody>
      </p:sp>
      <p:pic>
        <p:nvPicPr>
          <p:cNvPr id="5122" name="Picture 2">
            <a:extLst>
              <a:ext uri="{FF2B5EF4-FFF2-40B4-BE49-F238E27FC236}">
                <a16:creationId xmlns:a16="http://schemas.microsoft.com/office/drawing/2014/main" id="{3A2ECD8B-31FA-6440-A804-F8B7D47607BB}"/>
              </a:ext>
            </a:extLst>
          </p:cNvPr>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15010" y="1133061"/>
            <a:ext cx="9144000" cy="5724939"/>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id="{038EC5B3-D945-904E-BCE4-52850365DF43}"/>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rtl="1">
              <a:defRPr/>
            </a:pPr>
            <a:r>
              <a:rPr lang="ar-SA"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rPr>
              <a:t>١ يوحنا</a:t>
            </a:r>
            <a:endParaRPr lang="en-US"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37190722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checkerboard(across)">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7" name="Picture 2">
            <a:extLst>
              <a:ext uri="{FF2B5EF4-FFF2-40B4-BE49-F238E27FC236}">
                <a16:creationId xmlns:a16="http://schemas.microsoft.com/office/drawing/2014/main" id="{8E56C8F2-E6B7-8145-9FE6-F31BB212FE7F}"/>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0" y="0"/>
            <a:ext cx="9144000" cy="6879095"/>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27384"/>
            <a:ext cx="9144000" cy="3052976"/>
          </a:xfrm>
          <a:effectLst>
            <a:outerShdw blurRad="63500" dist="35921" dir="2700000" algn="ctr" rotWithShape="0">
              <a:schemeClr val="tx2">
                <a:alpha val="74998"/>
              </a:schemeClr>
            </a:outerShdw>
          </a:effectLst>
        </p:spPr>
        <p:txBody>
          <a:bodyPr anchor="t"/>
          <a:lstStyle/>
          <a:p>
            <a:pPr rtl="1">
              <a:defRPr/>
            </a:pPr>
            <a:r>
              <a:rPr lang="ar-SA" sz="8000" dirty="0">
                <a:effectLst>
                  <a:glow rad="127000">
                    <a:schemeClr val="tx1"/>
                  </a:glow>
                </a:effectLst>
                <a:ea typeface="Arial" charset="0"/>
              </a:rPr>
              <a:t>كيف يمكنك تجنب الضلال في التعاليم الباطلة؟</a:t>
            </a:r>
            <a:endParaRPr lang="en-US" sz="8000" dirty="0">
              <a:effectLst>
                <a:glow rad="127000">
                  <a:schemeClr val="tx1"/>
                </a:glow>
              </a:effectLst>
              <a:ea typeface="Arial" charset="0"/>
            </a:endParaRPr>
          </a:p>
        </p:txBody>
      </p:sp>
      <p:sp>
        <p:nvSpPr>
          <p:cNvPr id="6" name="Rectangle 2">
            <a:extLst>
              <a:ext uri="{FF2B5EF4-FFF2-40B4-BE49-F238E27FC236}">
                <a16:creationId xmlns:a16="http://schemas.microsoft.com/office/drawing/2014/main" id="{FF47549B-616B-5949-874C-4B02473B5A99}"/>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rtl="1">
              <a:defRPr/>
            </a:pPr>
            <a:r>
              <a:rPr lang="ar-SA"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rPr>
              <a:t>١ يوحنا</a:t>
            </a:r>
            <a:endParaRPr lang="en-US"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endParaRPr>
          </a:p>
        </p:txBody>
      </p:sp>
      <p:sp>
        <p:nvSpPr>
          <p:cNvPr id="8" name="Rounded Rectangle 7">
            <a:extLst>
              <a:ext uri="{FF2B5EF4-FFF2-40B4-BE49-F238E27FC236}">
                <a16:creationId xmlns:a16="http://schemas.microsoft.com/office/drawing/2014/main" id="{8D8F739E-4432-2349-862F-50B8FB4DDC32}"/>
              </a:ext>
            </a:extLst>
          </p:cNvPr>
          <p:cNvSpPr/>
          <p:nvPr/>
        </p:nvSpPr>
        <p:spPr bwMode="auto">
          <a:xfrm>
            <a:off x="899593" y="4077072"/>
            <a:ext cx="1512168" cy="1296144"/>
          </a:xfrm>
          <a:prstGeom prst="roundRect">
            <a:avLst/>
          </a:prstGeom>
          <a:solidFill>
            <a:srgbClr val="FFFF00"/>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11" name="Rounded Rectangle 10">
            <a:extLst>
              <a:ext uri="{FF2B5EF4-FFF2-40B4-BE49-F238E27FC236}">
                <a16:creationId xmlns:a16="http://schemas.microsoft.com/office/drawing/2014/main" id="{FCC26103-7435-4346-AC1D-BDE829ED797F}"/>
              </a:ext>
            </a:extLst>
          </p:cNvPr>
          <p:cNvSpPr/>
          <p:nvPr/>
        </p:nvSpPr>
        <p:spPr bwMode="auto">
          <a:xfrm>
            <a:off x="3746479" y="4077072"/>
            <a:ext cx="1512168" cy="1296144"/>
          </a:xfrm>
          <a:prstGeom prst="roundRect">
            <a:avLst/>
          </a:prstGeom>
          <a:solidFill>
            <a:srgbClr val="FFFF00"/>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13" name="Plus 12">
            <a:extLst>
              <a:ext uri="{FF2B5EF4-FFF2-40B4-BE49-F238E27FC236}">
                <a16:creationId xmlns:a16="http://schemas.microsoft.com/office/drawing/2014/main" id="{D6B70916-65AC-F04C-B9A9-E069D542E41C}"/>
              </a:ext>
            </a:extLst>
          </p:cNvPr>
          <p:cNvSpPr/>
          <p:nvPr/>
        </p:nvSpPr>
        <p:spPr bwMode="auto">
          <a:xfrm>
            <a:off x="2611068" y="4257092"/>
            <a:ext cx="936104" cy="936104"/>
          </a:xfrm>
          <a:prstGeom prst="mathPlus">
            <a:avLst/>
          </a:prstGeom>
          <a:solidFill>
            <a:srgbClr val="FFFF00"/>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10" name="Rounded Rectangle 9">
            <a:extLst>
              <a:ext uri="{FF2B5EF4-FFF2-40B4-BE49-F238E27FC236}">
                <a16:creationId xmlns:a16="http://schemas.microsoft.com/office/drawing/2014/main" id="{1A2D48D5-0419-DD4E-8955-BD652326FC9F}"/>
              </a:ext>
            </a:extLst>
          </p:cNvPr>
          <p:cNvSpPr/>
          <p:nvPr/>
        </p:nvSpPr>
        <p:spPr bwMode="auto">
          <a:xfrm>
            <a:off x="6593366" y="4077072"/>
            <a:ext cx="1512168" cy="1296144"/>
          </a:xfrm>
          <a:prstGeom prst="roundRect">
            <a:avLst/>
          </a:prstGeom>
          <a:solidFill>
            <a:srgbClr val="FFFF00"/>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
        <p:nvSpPr>
          <p:cNvPr id="14" name="Plus 13">
            <a:extLst>
              <a:ext uri="{FF2B5EF4-FFF2-40B4-BE49-F238E27FC236}">
                <a16:creationId xmlns:a16="http://schemas.microsoft.com/office/drawing/2014/main" id="{95B57230-52CE-7B45-A50C-788C91CEB264}"/>
              </a:ext>
            </a:extLst>
          </p:cNvPr>
          <p:cNvSpPr/>
          <p:nvPr/>
        </p:nvSpPr>
        <p:spPr bwMode="auto">
          <a:xfrm>
            <a:off x="5457954" y="4257092"/>
            <a:ext cx="936104" cy="936104"/>
          </a:xfrm>
          <a:prstGeom prst="mathPlus">
            <a:avLst/>
          </a:prstGeom>
          <a:solidFill>
            <a:srgbClr val="FFFF00"/>
          </a:solidFill>
          <a:ln w="9525"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Comic Sans MS" pitchFamily="-112" charset="0"/>
              <a:ea typeface="ＭＳ Ｐゴシック" charset="0"/>
            </a:endParaRPr>
          </a:p>
        </p:txBody>
      </p:sp>
    </p:spTree>
    <p:extLst>
      <p:ext uri="{BB962C8B-B14F-4D97-AF65-F5344CB8AC3E}">
        <p14:creationId xmlns:p14="http://schemas.microsoft.com/office/powerpoint/2010/main" val="59122862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1" presetClass="entr" presetSubtype="0" fill="hold" grpId="0" nodeType="clickEffect">
                                  <p:stCondLst>
                                    <p:cond delay="0"/>
                                  </p:stCondLst>
                                  <p:childTnLst>
                                    <p:set>
                                      <p:cBhvr>
                                        <p:cTn id="12" dur="1" fill="hold">
                                          <p:stCondLst>
                                            <p:cond delay="0"/>
                                          </p:stCondLst>
                                        </p:cTn>
                                        <p:tgtEl>
                                          <p:spTgt spid="8"/>
                                        </p:tgtEl>
                                        <p:attrNameLst>
                                          <p:attrName>style.visibility</p:attrName>
                                        </p:attrNameLst>
                                      </p:cBhvr>
                                      <p:to>
                                        <p:strVal val="visible"/>
                                      </p:to>
                                    </p:set>
                                  </p:childTnLst>
                                </p:cTn>
                              </p:par>
                            </p:childTnLst>
                          </p:cTn>
                        </p:par>
                        <p:par>
                          <p:cTn id="13" fill="hold">
                            <p:stCondLst>
                              <p:cond delay="0"/>
                            </p:stCondLst>
                            <p:childTnLst>
                              <p:par>
                                <p:cTn id="14" presetID="1" presetClass="entr" presetSubtype="0" fill="hold" grpId="0" nodeType="afterEffect">
                                  <p:stCondLst>
                                    <p:cond delay="0"/>
                                  </p:stCondLst>
                                  <p:childTnLst>
                                    <p:set>
                                      <p:cBhvr>
                                        <p:cTn id="15" dur="1" fill="hold">
                                          <p:stCondLst>
                                            <p:cond delay="0"/>
                                          </p:stCondLst>
                                        </p:cTn>
                                        <p:tgtEl>
                                          <p:spTgt spid="13"/>
                                        </p:tgtEl>
                                        <p:attrNameLst>
                                          <p:attrName>style.visibility</p:attrName>
                                        </p:attrNameLst>
                                      </p:cBhvr>
                                      <p:to>
                                        <p:strVal val="visible"/>
                                      </p:to>
                                    </p:set>
                                  </p:childTnLst>
                                </p:cTn>
                              </p:par>
                            </p:childTnLst>
                          </p:cTn>
                        </p:par>
                        <p:par>
                          <p:cTn id="16" fill="hold">
                            <p:stCondLst>
                              <p:cond delay="0"/>
                            </p:stCondLst>
                            <p:childTnLst>
                              <p:par>
                                <p:cTn id="17" presetID="1" presetClass="entr" presetSubtype="0" fill="hold" grpId="0" nodeType="afterEffect">
                                  <p:stCondLst>
                                    <p:cond delay="0"/>
                                  </p:stCondLst>
                                  <p:childTnLst>
                                    <p:set>
                                      <p:cBhvr>
                                        <p:cTn id="18" dur="1" fill="hold">
                                          <p:stCondLst>
                                            <p:cond delay="0"/>
                                          </p:stCondLst>
                                        </p:cTn>
                                        <p:tgtEl>
                                          <p:spTgt spid="11"/>
                                        </p:tgtEl>
                                        <p:attrNameLst>
                                          <p:attrName>style.visibility</p:attrName>
                                        </p:attrNameLst>
                                      </p:cBhvr>
                                      <p:to>
                                        <p:strVal val="visible"/>
                                      </p:to>
                                    </p:set>
                                  </p:childTnLst>
                                </p:cTn>
                              </p:par>
                            </p:childTnLst>
                          </p:cTn>
                        </p:par>
                        <p:par>
                          <p:cTn id="19" fill="hold">
                            <p:stCondLst>
                              <p:cond delay="0"/>
                            </p:stCondLst>
                            <p:childTnLst>
                              <p:par>
                                <p:cTn id="20" presetID="1" presetClass="entr" presetSubtype="0" fill="hold" grpId="0" nodeType="afterEffect">
                                  <p:stCondLst>
                                    <p:cond delay="0"/>
                                  </p:stCondLst>
                                  <p:childTnLst>
                                    <p:set>
                                      <p:cBhvr>
                                        <p:cTn id="21" dur="1" fill="hold">
                                          <p:stCondLst>
                                            <p:cond delay="0"/>
                                          </p:stCondLst>
                                        </p:cTn>
                                        <p:tgtEl>
                                          <p:spTgt spid="14"/>
                                        </p:tgtEl>
                                        <p:attrNameLst>
                                          <p:attrName>style.visibility</p:attrName>
                                        </p:attrNameLst>
                                      </p:cBhvr>
                                      <p:to>
                                        <p:strVal val="visible"/>
                                      </p:to>
                                    </p:set>
                                  </p:childTnLst>
                                </p:cTn>
                              </p:par>
                            </p:childTnLst>
                          </p:cTn>
                        </p:par>
                        <p:par>
                          <p:cTn id="22" fill="hold">
                            <p:stCondLst>
                              <p:cond delay="0"/>
                            </p:stCondLst>
                            <p:childTnLst>
                              <p:par>
                                <p:cTn id="23" presetID="1" presetClass="entr" presetSubtype="0" fill="hold" grpId="0" nodeType="afterEffect">
                                  <p:stCondLst>
                                    <p:cond delay="0"/>
                                  </p:stCondLst>
                                  <p:childTnLst>
                                    <p:set>
                                      <p:cBhvr>
                                        <p:cTn id="24" dur="1" fill="hold">
                                          <p:stCondLst>
                                            <p:cond delay="0"/>
                                          </p:stCondLst>
                                        </p:cTn>
                                        <p:tgtEl>
                                          <p:spTgt spid="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8" grpId="0" animBg="1"/>
      <p:bldP spid="11" grpId="0" animBg="1"/>
      <p:bldP spid="13" grpId="0" animBg="1"/>
      <p:bldP spid="10" grpId="0" animBg="1"/>
      <p:bldP spid="14" grpId="0" animBg="1"/>
    </p:bldLst>
  </p:timing>
</p:sld>
</file>

<file path=ppt/slides/slide4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2290" name="Picture 2">
            <a:extLst>
              <a:ext uri="{FF2B5EF4-FFF2-40B4-BE49-F238E27FC236}">
                <a16:creationId xmlns:a16="http://schemas.microsoft.com/office/drawing/2014/main" id="{5FAE20FB-4D8C-C642-BDBA-A1550D7A47B3}"/>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0" y="-1"/>
            <a:ext cx="9144000" cy="6858001"/>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27384"/>
            <a:ext cx="9144000" cy="936104"/>
          </a:xfrm>
          <a:solidFill>
            <a:schemeClr val="tx1"/>
          </a:solidFill>
          <a:effectLst>
            <a:outerShdw blurRad="63500" dist="35921" dir="2700000" algn="ctr" rotWithShape="0">
              <a:schemeClr val="tx2">
                <a:alpha val="74998"/>
              </a:schemeClr>
            </a:outerShdw>
          </a:effectLst>
        </p:spPr>
        <p:txBody>
          <a:bodyPr anchor="t"/>
          <a:lstStyle/>
          <a:p>
            <a:pPr rtl="1">
              <a:defRPr/>
            </a:pPr>
            <a:r>
              <a:rPr lang="ar-SA" dirty="0">
                <a:effectLst>
                  <a:glow rad="127000">
                    <a:schemeClr val="tx1"/>
                  </a:glow>
                </a:effectLst>
                <a:ea typeface="Arial" charset="0"/>
              </a:rPr>
              <a:t>١</a:t>
            </a:r>
            <a:r>
              <a:rPr lang="ar-SA" sz="5400" dirty="0">
                <a:effectLst>
                  <a:glow rad="127000">
                    <a:schemeClr val="tx1"/>
                  </a:glow>
                </a:effectLst>
                <a:ea typeface="Arial" charset="0"/>
              </a:rPr>
              <a:t>-</a:t>
            </a:r>
            <a:r>
              <a:rPr lang="ar-SA" sz="5400" dirty="0">
                <a:solidFill>
                  <a:srgbClr val="FFFF00"/>
                </a:solidFill>
                <a:effectLst>
                  <a:glow rad="127000">
                    <a:schemeClr val="tx1"/>
                  </a:glow>
                </a:effectLst>
                <a:ea typeface="Arial" charset="0"/>
              </a:rPr>
              <a:t>أطع</a:t>
            </a:r>
            <a:r>
              <a:rPr lang="ar-SA" sz="5400" dirty="0">
                <a:effectLst>
                  <a:glow rad="127000">
                    <a:schemeClr val="tx1"/>
                  </a:glow>
                </a:effectLst>
                <a:ea typeface="Arial" charset="0"/>
              </a:rPr>
              <a:t> أوامر الله (١-٢).</a:t>
            </a:r>
            <a:endParaRPr lang="en-US" sz="5400" dirty="0">
              <a:effectLst>
                <a:glow rad="127000">
                  <a:schemeClr val="tx1"/>
                </a:glow>
              </a:effectLst>
              <a:ea typeface="Arial" charset="0"/>
            </a:endParaRPr>
          </a:p>
        </p:txBody>
      </p:sp>
      <p:sp>
        <p:nvSpPr>
          <p:cNvPr id="3" name="Rectangle 2">
            <a:extLst>
              <a:ext uri="{FF2B5EF4-FFF2-40B4-BE49-F238E27FC236}">
                <a16:creationId xmlns:a16="http://schemas.microsoft.com/office/drawing/2014/main" id="{1EDB245E-B67A-154E-9B93-442101AE3912}"/>
              </a:ext>
            </a:extLst>
          </p:cNvPr>
          <p:cNvSpPr txBox="1">
            <a:spLocks noChangeArrowheads="1"/>
          </p:cNvSpPr>
          <p:nvPr/>
        </p:nvSpPr>
        <p:spPr bwMode="auto">
          <a:xfrm>
            <a:off x="0" y="1782611"/>
            <a:ext cx="9144000" cy="4320480"/>
          </a:xfrm>
          <a:prstGeom prst="rect">
            <a:avLst/>
          </a:prstGeom>
          <a:noFill/>
          <a:ln>
            <a:noFill/>
          </a:ln>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457200" marR="0" lvl="1" indent="0" algn="ctr" defTabSz="914400" rtl="1"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Arial" charset="0"/>
                <a:cs typeface="Arial" panose="020B0604020202020204" pitchFamily="34" charset="0"/>
              </a:rPr>
              <a:t>آمن ببشرية المسيح من أجل الشركة والفرح (١: ١-٤).</a:t>
            </a:r>
          </a:p>
          <a:p>
            <a:pPr marL="457200" marR="0" lvl="1" indent="0" algn="ctr" defTabSz="914400" rtl="1" eaLnBrk="0" fontAlgn="base" latinLnBrk="0" hangingPunct="0">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Arial" charset="0"/>
              <a:cs typeface="Arial" panose="020B0604020202020204" pitchFamily="34" charset="0"/>
            </a:endParaRPr>
          </a:p>
          <a:p>
            <a:pPr marL="457200" marR="0" lvl="1" indent="0" algn="ctr" defTabSz="914400" rtl="1"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Arial" charset="0"/>
                <a:cs typeface="Arial" panose="020B0604020202020204" pitchFamily="34" charset="0"/>
              </a:rPr>
              <a:t>اعتمد على يسوع (١: ٥-٢: ١٤).</a:t>
            </a:r>
          </a:p>
          <a:p>
            <a:pPr marL="457200" marR="0" lvl="1" indent="0" algn="ctr" defTabSz="914400" rtl="0" eaLnBrk="0" fontAlgn="base" latinLnBrk="0" hangingPunct="0">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ＭＳ Ｐゴシック" pitchFamily="-108" charset="-128"/>
            </a:endParaRPr>
          </a:p>
          <a:p>
            <a:pPr marL="457200" marR="0" lvl="1" indent="0" algn="ctr" defTabSz="914400" rtl="1"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Arial" charset="0"/>
                <a:cs typeface="Arial" panose="020B0604020202020204" pitchFamily="34" charset="0"/>
              </a:rPr>
              <a:t>تجنب عائقين أمام الطاعة لمحاربة الغنوصية المبكرة </a:t>
            </a:r>
          </a:p>
          <a:p>
            <a:pPr marL="457200" marR="0" lvl="1" indent="0" algn="ctr" defTabSz="914400" rtl="1"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Arial" charset="0"/>
                <a:cs typeface="Arial" panose="020B0604020202020204" pitchFamily="34" charset="0"/>
              </a:rPr>
              <a:t>(٢: ١٥-٢٩).</a:t>
            </a:r>
            <a:endParaRPr kumimoji="0" lang="en-US" sz="36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Arial" charset="0"/>
              <a:cs typeface="Arial" panose="020B0604020202020204" pitchFamily="34" charset="0"/>
            </a:endParaRPr>
          </a:p>
        </p:txBody>
      </p:sp>
      <p:sp>
        <p:nvSpPr>
          <p:cNvPr id="5" name="Rectangle 2">
            <a:extLst>
              <a:ext uri="{FF2B5EF4-FFF2-40B4-BE49-F238E27FC236}">
                <a16:creationId xmlns:a16="http://schemas.microsoft.com/office/drawing/2014/main" id="{3B5B5E44-9469-544C-B4C9-4EECC4D730A0}"/>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rtl="1">
              <a:defRPr/>
            </a:pPr>
            <a:r>
              <a:rPr lang="ar-SA"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rPr>
              <a:t>١ يوحنا</a:t>
            </a:r>
            <a:endParaRPr lang="en-US"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282277671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checkerboard(across)">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a:extLst>
              <a:ext uri="{FF2B5EF4-FFF2-40B4-BE49-F238E27FC236}">
                <a16:creationId xmlns:a16="http://schemas.microsoft.com/office/drawing/2014/main" id="{8E380E03-2082-A847-9DE6-D906ECE7CD76}"/>
              </a:ext>
            </a:extLst>
          </p:cNvPr>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a:stretch/>
        </p:blipFill>
        <p:spPr bwMode="auto">
          <a:xfrm>
            <a:off x="-24898" y="0"/>
            <a:ext cx="9120471" cy="6808215"/>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27384"/>
            <a:ext cx="9144000" cy="1086599"/>
          </a:xfrm>
          <a:solidFill>
            <a:srgbClr val="C00000"/>
          </a:solidFill>
          <a:effectLst>
            <a:outerShdw blurRad="63500" dist="35921" dir="2700000" algn="ctr" rotWithShape="0">
              <a:schemeClr val="tx2">
                <a:alpha val="74998"/>
              </a:schemeClr>
            </a:outerShdw>
          </a:effectLst>
        </p:spPr>
        <p:txBody>
          <a:bodyPr anchor="ctr"/>
          <a:lstStyle/>
          <a:p>
            <a:pPr rtl="1">
              <a:defRPr/>
            </a:pPr>
            <a:r>
              <a:rPr lang="ar-SA" dirty="0">
                <a:effectLst>
                  <a:glow rad="127000">
                    <a:schemeClr val="tx1"/>
                  </a:glow>
                </a:effectLst>
                <a:ea typeface="Arial" charset="0"/>
              </a:rPr>
              <a:t>٢- </a:t>
            </a:r>
            <a:r>
              <a:rPr lang="ar-SA" dirty="0">
                <a:solidFill>
                  <a:srgbClr val="FFFF00"/>
                </a:solidFill>
                <a:effectLst>
                  <a:glow rad="127000">
                    <a:schemeClr val="tx1"/>
                  </a:glow>
                </a:effectLst>
                <a:ea typeface="Arial" charset="0"/>
              </a:rPr>
              <a:t>أحبوا</a:t>
            </a:r>
            <a:r>
              <a:rPr lang="ar-SA" dirty="0">
                <a:effectLst>
                  <a:glow rad="127000">
                    <a:schemeClr val="tx1"/>
                  </a:glow>
                </a:effectLst>
                <a:ea typeface="Arial" charset="0"/>
              </a:rPr>
              <a:t> الآخرين (٣: ١-٥: ٣).</a:t>
            </a:r>
            <a:endParaRPr lang="en-US" dirty="0">
              <a:effectLst>
                <a:glow rad="127000">
                  <a:schemeClr val="tx1"/>
                </a:glow>
              </a:effectLst>
              <a:ea typeface="Arial" charset="0"/>
            </a:endParaRPr>
          </a:p>
        </p:txBody>
      </p:sp>
      <p:sp>
        <p:nvSpPr>
          <p:cNvPr id="4" name="Rectangle 2">
            <a:extLst>
              <a:ext uri="{FF2B5EF4-FFF2-40B4-BE49-F238E27FC236}">
                <a16:creationId xmlns:a16="http://schemas.microsoft.com/office/drawing/2014/main" id="{8B23CD38-C58D-1048-915A-DFDDBD434045}"/>
              </a:ext>
            </a:extLst>
          </p:cNvPr>
          <p:cNvSpPr txBox="1">
            <a:spLocks noChangeArrowheads="1"/>
          </p:cNvSpPr>
          <p:nvPr/>
        </p:nvSpPr>
        <p:spPr bwMode="auto">
          <a:xfrm>
            <a:off x="-36512" y="1403692"/>
            <a:ext cx="9144000" cy="4050615"/>
          </a:xfrm>
          <a:prstGeom prst="rect">
            <a:avLst/>
          </a:prstGeom>
          <a:noFill/>
          <a:ln>
            <a:noFill/>
          </a:ln>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457200" marR="0" lvl="1" indent="0" algn="ctr" defTabSz="914400" rtl="1" eaLnBrk="0" fontAlgn="base" latinLnBrk="0" hangingPunct="0">
              <a:lnSpc>
                <a:spcPct val="100000"/>
              </a:lnSpc>
              <a:spcBef>
                <a:spcPct val="0"/>
              </a:spcBef>
              <a:spcAft>
                <a:spcPct val="0"/>
              </a:spcAft>
              <a:buClrTx/>
              <a:buSzTx/>
              <a:buFontTx/>
              <a:buNone/>
              <a:tabLst/>
              <a:defRPr/>
            </a:pP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Arial" charset="0"/>
                <a:cs typeface="Arial" panose="020B0604020202020204" pitchFamily="34" charset="0"/>
              </a:rPr>
              <a:t>لا تخطئ (٣: ١-١٠)</a:t>
            </a:r>
          </a:p>
          <a:p>
            <a:pPr marL="457200" marR="0" lvl="1" indent="0" algn="ctr" defTabSz="914400" rtl="1" eaLnBrk="0" fontAlgn="base" latinLnBrk="0" hangingPunct="0">
              <a:lnSpc>
                <a:spcPct val="100000"/>
              </a:lnSpc>
              <a:spcBef>
                <a:spcPct val="0"/>
              </a:spcBef>
              <a:spcAft>
                <a:spcPct val="0"/>
              </a:spcAft>
              <a:buClrTx/>
              <a:buSzTx/>
              <a:buFontTx/>
              <a:buNone/>
              <a:tabLst/>
              <a:defRPr/>
            </a:pP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Arial" charset="0"/>
                <a:cs typeface="Arial" panose="020B0604020202020204" pitchFamily="34" charset="0"/>
              </a:rPr>
              <a:t>لا تكرهوا المؤمنين (٣: ١١-١٥)</a:t>
            </a:r>
          </a:p>
          <a:p>
            <a:pPr marL="457200" marR="0" lvl="1" indent="0" algn="ctr" defTabSz="914400" rtl="1" eaLnBrk="0" fontAlgn="base" latinLnBrk="0" hangingPunct="0">
              <a:lnSpc>
                <a:spcPct val="100000"/>
              </a:lnSpc>
              <a:spcBef>
                <a:spcPct val="0"/>
              </a:spcBef>
              <a:spcAft>
                <a:spcPct val="0"/>
              </a:spcAft>
              <a:buClrTx/>
              <a:buSzTx/>
              <a:buFontTx/>
              <a:buNone/>
              <a:tabLst/>
              <a:defRPr/>
            </a:pP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Arial" charset="0"/>
                <a:cs typeface="Arial" panose="020B0604020202020204" pitchFamily="34" charset="0"/>
              </a:rPr>
              <a:t>أظهر الرحمة (٣: ١٦-٢٠)</a:t>
            </a:r>
          </a:p>
          <a:p>
            <a:pPr marL="457200" marR="0" lvl="1" indent="0" algn="ctr" defTabSz="914400" rtl="1" eaLnBrk="0" fontAlgn="base" latinLnBrk="0" hangingPunct="0">
              <a:lnSpc>
                <a:spcPct val="100000"/>
              </a:lnSpc>
              <a:spcBef>
                <a:spcPct val="0"/>
              </a:spcBef>
              <a:spcAft>
                <a:spcPct val="0"/>
              </a:spcAft>
              <a:buClrTx/>
              <a:buSzTx/>
              <a:buFontTx/>
              <a:buNone/>
              <a:tabLst/>
              <a:defRPr/>
            </a:pP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Arial" charset="0"/>
                <a:cs typeface="Arial" panose="020B0604020202020204" pitchFamily="34" charset="0"/>
              </a:rPr>
              <a:t>كن واثقًا أمام الله (٣: ٢١-٢٤)</a:t>
            </a:r>
          </a:p>
          <a:p>
            <a:pPr marL="457200" marR="0" lvl="1" indent="0" algn="ctr" defTabSz="914400" rtl="1" eaLnBrk="0" fontAlgn="base" latinLnBrk="0" hangingPunct="0">
              <a:lnSpc>
                <a:spcPct val="100000"/>
              </a:lnSpc>
              <a:spcBef>
                <a:spcPct val="0"/>
              </a:spcBef>
              <a:spcAft>
                <a:spcPct val="0"/>
              </a:spcAft>
              <a:buClrTx/>
              <a:buSzTx/>
              <a:buFontTx/>
              <a:buNone/>
              <a:tabLst/>
              <a:defRPr/>
            </a:pP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Arial" charset="0"/>
                <a:cs typeface="Arial" panose="020B0604020202020204" pitchFamily="34" charset="0"/>
              </a:rPr>
              <a:t>أطع التعليم الرسولي (٤: ١-٦)</a:t>
            </a:r>
          </a:p>
          <a:p>
            <a:pPr marL="457200" marR="0" lvl="1" indent="0" algn="ctr" defTabSz="914400" rtl="1" eaLnBrk="0" fontAlgn="base" latinLnBrk="0" hangingPunct="0">
              <a:lnSpc>
                <a:spcPct val="100000"/>
              </a:lnSpc>
              <a:spcBef>
                <a:spcPct val="0"/>
              </a:spcBef>
              <a:spcAft>
                <a:spcPct val="0"/>
              </a:spcAft>
              <a:buClrTx/>
              <a:buSzTx/>
              <a:buFontTx/>
              <a:buNone/>
              <a:tabLst/>
              <a:defRPr/>
            </a:pP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Arial" charset="0"/>
                <a:cs typeface="Arial" panose="020B0604020202020204" pitchFamily="34" charset="0"/>
              </a:rPr>
              <a:t>رعاية المؤمنين (٤: ٧-٢١)</a:t>
            </a:r>
          </a:p>
          <a:p>
            <a:pPr marL="457200" marR="0" lvl="1" indent="0" algn="ctr" defTabSz="914400" rtl="1" eaLnBrk="0" fontAlgn="base" latinLnBrk="0" hangingPunct="0">
              <a:lnSpc>
                <a:spcPct val="100000"/>
              </a:lnSpc>
              <a:spcBef>
                <a:spcPct val="0"/>
              </a:spcBef>
              <a:spcAft>
                <a:spcPct val="0"/>
              </a:spcAft>
              <a:buClrTx/>
              <a:buSzTx/>
              <a:buFontTx/>
              <a:buNone/>
              <a:tabLst/>
              <a:defRPr/>
            </a:pPr>
            <a:r>
              <a:rPr kumimoji="0" lang="ar-SA"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Arial" charset="0"/>
                <a:cs typeface="Arial" panose="020B0604020202020204" pitchFamily="34" charset="0"/>
              </a:rPr>
              <a:t>أطِعوا وصايا الله (٥: ١-٣)</a:t>
            </a:r>
            <a:endParaRPr kumimoji="0" lang="en-SG" sz="4000" b="1" u="none" strike="noStrike" kern="1200" cap="none" spc="0" normalizeH="0" baseline="0" noProof="0" dirty="0">
              <a:ln>
                <a:noFill/>
              </a:ln>
              <a:solidFill>
                <a:srgbClr val="FFFFFF"/>
              </a:solidFill>
              <a:effectLst>
                <a:glow rad="228600">
                  <a:srgbClr val="000000">
                    <a:satMod val="175000"/>
                  </a:srgbClr>
                </a:glow>
              </a:effectLst>
              <a:uLnTx/>
              <a:uFillTx/>
              <a:latin typeface="Arial" panose="020B0604020202020204" pitchFamily="34" charset="0"/>
              <a:ea typeface="Arial" charset="0"/>
              <a:cs typeface="Arial" panose="020B0604020202020204" pitchFamily="34" charset="0"/>
            </a:endParaRPr>
          </a:p>
        </p:txBody>
      </p:sp>
      <p:sp>
        <p:nvSpPr>
          <p:cNvPr id="5" name="Rectangle 2">
            <a:extLst>
              <a:ext uri="{FF2B5EF4-FFF2-40B4-BE49-F238E27FC236}">
                <a16:creationId xmlns:a16="http://schemas.microsoft.com/office/drawing/2014/main" id="{77BB65BF-D00F-6B44-9F3D-9996E8DE42A7}"/>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rtl="1">
              <a:defRPr/>
            </a:pPr>
            <a:r>
              <a:rPr lang="ar-SA"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rPr>
              <a:t>١ يوحنا</a:t>
            </a:r>
            <a:endParaRPr lang="en-US"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221907511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checkerboard(across)">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5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 name="Picture 1" descr="Sanctity of Life Week Wood Panel Worship Background.jp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4057" y="0"/>
            <a:ext cx="9139943" cy="6858000"/>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Times New Roman" charset="0"/>
              <a:ea typeface="ＭＳ Ｐゴシック" charset="0"/>
              <a:cs typeface="ＭＳ Ｐゴシック" charset="0"/>
            </a:endParaRPr>
          </a:p>
        </p:txBody>
      </p:sp>
      <p:sp>
        <p:nvSpPr>
          <p:cNvPr id="900098" name="Rectangle 2"/>
          <p:cNvSpPr>
            <a:spLocks noGrp="1" noChangeArrowheads="1"/>
          </p:cNvSpPr>
          <p:nvPr>
            <p:ph type="ctrTitle"/>
          </p:nvPr>
        </p:nvSpPr>
        <p:spPr>
          <a:xfrm>
            <a:off x="0" y="1556792"/>
            <a:ext cx="9144000" cy="898638"/>
          </a:xfrm>
          <a:solidFill>
            <a:schemeClr val="accent6">
              <a:lumMod val="75000"/>
            </a:schemeClr>
          </a:solidFill>
          <a:effectLst>
            <a:outerShdw blurRad="63500" dist="35921" dir="2700000" algn="ctr" rotWithShape="0">
              <a:schemeClr val="tx2">
                <a:alpha val="74998"/>
              </a:schemeClr>
            </a:outerShdw>
          </a:effectLst>
        </p:spPr>
        <p:txBody>
          <a:bodyPr anchor="t"/>
          <a:lstStyle/>
          <a:p>
            <a:pPr rtl="1">
              <a:defRPr/>
            </a:pPr>
            <a:r>
              <a:rPr lang="ar-SA" sz="5400" dirty="0">
                <a:effectLst>
                  <a:glow rad="127000">
                    <a:schemeClr val="tx1"/>
                  </a:glow>
                </a:effectLst>
                <a:ea typeface="Arial" charset="0"/>
              </a:rPr>
              <a:t>مميزات الطاعة</a:t>
            </a:r>
            <a:endParaRPr lang="en-US" sz="5400" dirty="0">
              <a:effectLst>
                <a:glow rad="127000">
                  <a:schemeClr val="tx1"/>
                </a:glow>
              </a:effectLst>
              <a:ea typeface="Arial" charset="0"/>
            </a:endParaRPr>
          </a:p>
        </p:txBody>
      </p:sp>
      <p:sp>
        <p:nvSpPr>
          <p:cNvPr id="5" name="Rectangle 2">
            <a:extLst>
              <a:ext uri="{FF2B5EF4-FFF2-40B4-BE49-F238E27FC236}">
                <a16:creationId xmlns:a16="http://schemas.microsoft.com/office/drawing/2014/main" id="{BF7C6B4A-84B7-5641-8A34-D4E8C1FD23C1}"/>
              </a:ext>
            </a:extLst>
          </p:cNvPr>
          <p:cNvSpPr txBox="1">
            <a:spLocks noChangeArrowheads="1"/>
          </p:cNvSpPr>
          <p:nvPr/>
        </p:nvSpPr>
        <p:spPr bwMode="auto">
          <a:xfrm>
            <a:off x="-4057" y="2612122"/>
            <a:ext cx="9144000" cy="4050615"/>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SA" sz="40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النصر على العالم (٥: ٤-٥)</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SA" sz="40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تأكيد الخلاص (٥: ٦-١٣)</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SA" sz="40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الهداية في الصلاة (٥:١٤ - ١٧)</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SA" sz="40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التحرر من اعتياد الخطيئة (٥:١٨ - ٢٠)</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SA" sz="40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الأمانة لله بتجنب عبادة الأصنام (٢١:٥)</a:t>
            </a:r>
            <a:endParaRPr kumimoji="0" lang="en-US" sz="40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8" name="Rectangle 2">
            <a:extLst>
              <a:ext uri="{FF2B5EF4-FFF2-40B4-BE49-F238E27FC236}">
                <a16:creationId xmlns:a16="http://schemas.microsoft.com/office/drawing/2014/main" id="{72B82EDF-FCB2-7A41-903A-748446B0A1D3}"/>
              </a:ext>
            </a:extLst>
          </p:cNvPr>
          <p:cNvSpPr txBox="1">
            <a:spLocks noChangeArrowheads="1"/>
          </p:cNvSpPr>
          <p:nvPr/>
        </p:nvSpPr>
        <p:spPr bwMode="auto">
          <a:xfrm>
            <a:off x="-36512" y="-27384"/>
            <a:ext cx="9144000" cy="1193651"/>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ma14="http://schemas.microsoft.com/office/mac/drawingml/2011/main" xmlns=""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SA" sz="40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٣- اعلم أن الطاعة تنتج ما </a:t>
            </a:r>
            <a:r>
              <a:rPr kumimoji="0" lang="ar-SA" sz="4000" b="1" u="none" strike="noStrike" kern="0" cap="none" spc="0" normalizeH="0" baseline="0" noProof="0" dirty="0">
                <a:ln>
                  <a:noFill/>
                </a:ln>
                <a:solidFill>
                  <a:srgbClr val="FFFF00"/>
                </a:solidFill>
                <a:effectLst>
                  <a:glow rad="127000">
                    <a:srgbClr val="000000"/>
                  </a:glow>
                </a:effectLst>
                <a:uLnTx/>
                <a:uFillTx/>
                <a:latin typeface="Arial" panose="020B0604020202020204" pitchFamily="34" charset="0"/>
                <a:ea typeface="Arial" charset="0"/>
                <a:cs typeface="Arial" panose="020B0604020202020204" pitchFamily="34" charset="0"/>
              </a:rPr>
              <a:t>تحتاجه</a:t>
            </a:r>
            <a:r>
              <a:rPr kumimoji="0" lang="ar-SA" sz="40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 حقًا (٥: ٤-٢١).</a:t>
            </a:r>
            <a:endParaRPr kumimoji="0" lang="en-US" sz="40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7" name="Rectangle 2">
            <a:extLst>
              <a:ext uri="{FF2B5EF4-FFF2-40B4-BE49-F238E27FC236}">
                <a16:creationId xmlns:a16="http://schemas.microsoft.com/office/drawing/2014/main" id="{2334CD8E-F8F1-E74B-8252-6976C0BAB9E7}"/>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FAA26D3D-D897-4be2-8F04-BA451C77F1D7}">
              <ma14:placeholderFlag xmlns:ma14="http://schemas.microsoft.com/office/mac/drawingml/2011/main" xmlns=""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rtl="1">
              <a:defRPr/>
            </a:pPr>
            <a:r>
              <a:rPr lang="ar-SA"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rPr>
              <a:t>١ يوحنا</a:t>
            </a:r>
            <a:endParaRPr lang="en-US"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262205736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checkerboard(across)">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5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 name="Picture 4" descr="Dark Blue Worship Backgrounds.jpg">
            <a:extLst>
              <a:ext uri="{FF2B5EF4-FFF2-40B4-BE49-F238E27FC236}">
                <a16:creationId xmlns:a16="http://schemas.microsoft.com/office/drawing/2014/main" id="{A50C2A24-1652-BF43-87E5-B28C16834753}"/>
              </a:ext>
            </a:extLst>
          </p:cNvPr>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0"/>
            <a:ext cx="9144000" cy="6858000"/>
          </a:xfrm>
          <a:prstGeom prst="rect">
            <a:avLst/>
          </a:prstGeom>
        </p:spPr>
      </p:pic>
      <p:sp>
        <p:nvSpPr>
          <p:cNvPr id="900098" name="Rectangle 2"/>
          <p:cNvSpPr>
            <a:spLocks noGrp="1" noChangeArrowheads="1"/>
          </p:cNvSpPr>
          <p:nvPr>
            <p:ph type="ctrTitle"/>
          </p:nvPr>
        </p:nvSpPr>
        <p:spPr>
          <a:xfrm>
            <a:off x="0" y="232008"/>
            <a:ext cx="9144000" cy="769349"/>
          </a:xfrm>
          <a:solidFill>
            <a:schemeClr val="tx1"/>
          </a:solidFill>
          <a:effectLst>
            <a:outerShdw blurRad="63500" dist="35921" dir="2700000" algn="ctr" rotWithShape="0">
              <a:schemeClr val="tx2">
                <a:alpha val="74998"/>
              </a:schemeClr>
            </a:outerShdw>
          </a:effectLst>
        </p:spPr>
        <p:txBody>
          <a:bodyPr/>
          <a:lstStyle/>
          <a:p>
            <a:pPr rtl="1">
              <a:defRPr/>
            </a:pPr>
            <a:r>
              <a:rPr lang="ar-SA" sz="5400" dirty="0">
                <a:effectLst>
                  <a:glow rad="127000">
                    <a:schemeClr val="tx1"/>
                  </a:glow>
                </a:effectLst>
                <a:ea typeface="Arial" charset="0"/>
              </a:rPr>
              <a:t>الفكرة الرئيسية للرسالة</a:t>
            </a:r>
            <a:endParaRPr lang="en-US" sz="5400" dirty="0">
              <a:effectLst>
                <a:glow rad="127000">
                  <a:schemeClr val="tx1"/>
                </a:glow>
              </a:effectLst>
              <a:ea typeface="Arial" charset="0"/>
            </a:endParaRPr>
          </a:p>
        </p:txBody>
      </p:sp>
      <p:sp>
        <p:nvSpPr>
          <p:cNvPr id="3" name="Rectangle 2"/>
          <p:cNvSpPr txBox="1">
            <a:spLocks noChangeArrowheads="1"/>
          </p:cNvSpPr>
          <p:nvPr/>
        </p:nvSpPr>
        <p:spPr bwMode="auto">
          <a:xfrm>
            <a:off x="0" y="2100290"/>
            <a:ext cx="9144000" cy="2480838"/>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أطع الله وأحب الآخرين وستحصل على ما تحتاجه حقًا بدلاً من التعاليم الكاذبة</a:t>
            </a: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a:t>
            </a:r>
            <a:r>
              <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a:t>
            </a:r>
          </a:p>
        </p:txBody>
      </p:sp>
      <p:sp>
        <p:nvSpPr>
          <p:cNvPr id="4" name="Rectangle 2">
            <a:extLst>
              <a:ext uri="{FF2B5EF4-FFF2-40B4-BE49-F238E27FC236}">
                <a16:creationId xmlns:a16="http://schemas.microsoft.com/office/drawing/2014/main" id="{E1909654-F99F-3947-902C-1FA68A211F07}"/>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rtl="1">
              <a:defRPr/>
            </a:pPr>
            <a:r>
              <a:rPr lang="ar-SA"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rPr>
              <a:t>١ يوحنا</a:t>
            </a:r>
            <a:endParaRPr lang="en-US" sz="48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338725168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4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03105" name="Text Box 2"/>
          <p:cNvSpPr txBox="1">
            <a:spLocks noChangeArrowheads="1"/>
          </p:cNvSpPr>
          <p:nvPr/>
        </p:nvSpPr>
        <p:spPr bwMode="auto">
          <a:xfrm>
            <a:off x="4090989" y="25403"/>
            <a:ext cx="710425" cy="523208"/>
          </a:xfrm>
          <a:prstGeom prst="rect">
            <a:avLst/>
          </a:prstGeom>
          <a:solidFill>
            <a:schemeClr val="tx2"/>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wrap="none" lIns="91427" tIns="45714" rIns="91427" bIns="45714">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SA" altLang="zh-CN" sz="2800" b="1" i="0" u="none" strike="noStrike" kern="1200" cap="none" spc="0" normalizeH="0" baseline="0" noProof="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لوقا</a:t>
            </a:r>
            <a:r>
              <a:rPr kumimoji="0" lang="en-US" altLang="zh-CN" sz="2400" b="0" i="0" u="none" strike="noStrike" kern="1200" cap="none" spc="0" normalizeH="0" baseline="0" noProof="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 </a:t>
            </a:r>
            <a:endParaRPr kumimoji="0" lang="en-US" sz="2400" b="0" i="0" u="none" strike="noStrike" kern="1200" cap="none" spc="0" normalizeH="0" baseline="0" noProof="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303106" name="Text Box 3"/>
          <p:cNvSpPr txBox="1">
            <a:spLocks noChangeArrowheads="1"/>
          </p:cNvSpPr>
          <p:nvPr/>
        </p:nvSpPr>
        <p:spPr bwMode="auto">
          <a:xfrm>
            <a:off x="8534402" y="152401"/>
            <a:ext cx="502034" cy="46165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wrap="none" lIns="91427" tIns="45714" rIns="91427" bIns="45714">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0" i="0" u="none" strike="noStrike" kern="1200" cap="none" spc="0" normalizeH="0" baseline="0" noProof="0">
                <a:ln>
                  <a:noFill/>
                </a:ln>
                <a:solidFill>
                  <a:srgbClr val="FFFFCC"/>
                </a:solidFill>
                <a:effectLst/>
                <a:uLnTx/>
                <a:uFillTx/>
                <a:latin typeface="Accordance" panose="00000400000000000000" pitchFamily="2" charset="-78"/>
                <a:ea typeface="Accordance" panose="00000400000000000000" pitchFamily="2" charset="-78"/>
                <a:cs typeface="Accordance" panose="00000400000000000000" pitchFamily="2" charset="-78"/>
              </a:rPr>
              <a:t>93</a:t>
            </a:r>
            <a:endParaRPr kumimoji="0" lang="en-US" sz="2400" b="0" i="0" u="none" strike="noStrike" kern="1200" cap="none" spc="0" normalizeH="0" baseline="0" noProof="0">
              <a:ln>
                <a:noFill/>
              </a:ln>
              <a:solidFill>
                <a:srgbClr val="FFFFCC"/>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303107" name="Text Box 4"/>
          <p:cNvSpPr txBox="1">
            <a:spLocks noChangeArrowheads="1"/>
          </p:cNvSpPr>
          <p:nvPr/>
        </p:nvSpPr>
        <p:spPr bwMode="auto">
          <a:xfrm>
            <a:off x="133174" y="1443847"/>
            <a:ext cx="8877651" cy="3970306"/>
          </a:xfrm>
          <a:prstGeom prst="rect">
            <a:avLst/>
          </a:prstGeom>
          <a:solidFill>
            <a:srgbClr val="000000"/>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wrap="square" lIns="91427" tIns="45714" rIns="91427" bIns="45714">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600" b="1" i="0" u="sng"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البيان الموجز</a:t>
            </a:r>
            <a:endParaRPr kumimoji="0" lang="en-US" altLang="zh-CN" sz="3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zh-CN" sz="3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600" b="1" i="1" u="none" strike="noStrike" kern="1200" cap="none" spc="0" normalizeH="0" baseline="0" noProof="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rPr>
              <a:t>تقدم رسالة الملكوت الموجّه بسيادة</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من الرفض اليهودي إلى قبول الأمم</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يجب أن يؤكد إيمان الأمم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من خلال التأكيد بأنه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مخلّص الأمم كما هو لليهود.</a:t>
            </a:r>
          </a:p>
        </p:txBody>
      </p:sp>
      <p:sp>
        <p:nvSpPr>
          <p:cNvPr id="303109" name="Rectangle 6"/>
          <p:cNvSpPr>
            <a:spLocks noGrp="1" noChangeArrowheads="1"/>
          </p:cNvSpPr>
          <p:nvPr>
            <p:ph type="title" idx="4294967295"/>
          </p:nvPr>
        </p:nvSpPr>
        <p:spPr>
          <a:xfrm>
            <a:off x="0" y="0"/>
            <a:ext cx="3962400" cy="533400"/>
          </a:xfrm>
          <a:noFill/>
        </p:spPr>
        <p:txBody>
          <a:bodyPr/>
          <a:lstStyle/>
          <a:p>
            <a:pPr algn="r" rtl="1" eaLnBrk="1" hangingPunct="1"/>
            <a:r>
              <a:rPr lang="ar-JO" sz="2800">
                <a:latin typeface="Accordance" panose="00000400000000000000" pitchFamily="2" charset="-78"/>
                <a:ea typeface="Accordance" panose="00000400000000000000" pitchFamily="2" charset="-78"/>
                <a:cs typeface="Accordance" panose="00000400000000000000" pitchFamily="2" charset="-78"/>
              </a:rPr>
              <a:t>الملخّص والتطبيق</a:t>
            </a:r>
            <a:endParaRPr lang="en-US" sz="2800">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4164522538"/>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303105"/>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03105" grpId="0" animBg="1"/>
    </p:bldLst>
  </p:timing>
</p:sld>
</file>

<file path=ppt/slides/slide460.xml><?xml version="1.0" encoding="utf-8"?>
<p:sld xmlns:a="http://schemas.openxmlformats.org/drawingml/2006/main" xmlns:r="http://schemas.openxmlformats.org/officeDocument/2006/relationships" xmlns:p="http://schemas.openxmlformats.org/presentationml/2006/main" showMasterSp="0">
  <p:cSld>
    <p:bg>
      <p:bgPr>
        <a:solidFill>
          <a:schemeClr val="accent1"/>
        </a:solidFill>
        <a:effectLst/>
      </p:bgPr>
    </p:bg>
    <p:spTree>
      <p:nvGrpSpPr>
        <p:cNvPr id="1" name=""/>
        <p:cNvGrpSpPr/>
        <p:nvPr/>
      </p:nvGrpSpPr>
      <p:grpSpPr>
        <a:xfrm>
          <a:off x="0" y="0"/>
          <a:ext cx="0" cy="0"/>
          <a:chOff x="0" y="0"/>
          <a:chExt cx="0" cy="0"/>
        </a:xfrm>
      </p:grpSpPr>
      <p:sp>
        <p:nvSpPr>
          <p:cNvPr id="468994" name="Rectangle 2"/>
          <p:cNvSpPr>
            <a:spLocks noGrp="1" noChangeArrowheads="1"/>
          </p:cNvSpPr>
          <p:nvPr>
            <p:ph type="title" idx="4294967295"/>
          </p:nvPr>
        </p:nvSpPr>
        <p:spPr>
          <a:xfrm>
            <a:off x="2286000" y="152400"/>
            <a:ext cx="4419600" cy="609600"/>
          </a:xfrm>
          <a:solidFill>
            <a:srgbClr val="000000"/>
          </a:solidFill>
        </p:spPr>
        <p:txBody>
          <a:bodyPr anchor="ctr"/>
          <a:lstStyle/>
          <a:p>
            <a:pPr algn="ctr" rtl="1" eaLnBrk="1" hangingPunct="1"/>
            <a:r>
              <a:rPr lang="ar-SA" altLang="zh-CN" sz="4400" dirty="0">
                <a:solidFill>
                  <a:schemeClr val="bg1"/>
                </a:solidFill>
                <a:ea typeface="Arial" charset="0"/>
                <a:cs typeface="Arial" panose="020B0604020202020204" pitchFamily="34" charset="0"/>
              </a:rPr>
              <a:t>تطبيق</a:t>
            </a:r>
            <a:endParaRPr lang="en-US" dirty="0">
              <a:solidFill>
                <a:schemeClr val="bg1"/>
              </a:solidFill>
              <a:ea typeface="Arial" charset="0"/>
              <a:cs typeface="Arial" panose="020B0604020202020204" pitchFamily="34" charset="0"/>
            </a:endParaRPr>
          </a:p>
        </p:txBody>
      </p:sp>
      <p:sp>
        <p:nvSpPr>
          <p:cNvPr id="468995" name="Text Box 3"/>
          <p:cNvSpPr txBox="1">
            <a:spLocks noChangeArrowheads="1"/>
          </p:cNvSpPr>
          <p:nvPr/>
        </p:nvSpPr>
        <p:spPr bwMode="auto">
          <a:xfrm>
            <a:off x="8410981" y="44450"/>
            <a:ext cx="704039" cy="461665"/>
          </a:xfrm>
          <a:prstGeom prst="rect">
            <a:avLst/>
          </a:prstGeom>
          <a:solidFill>
            <a:schemeClr val="bg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SA" sz="24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٢٩٠</a:t>
            </a: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endParaRPr>
          </a:p>
        </p:txBody>
      </p:sp>
      <p:pic>
        <p:nvPicPr>
          <p:cNvPr id="468996" name="Picture 8" descr="j0230876"/>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6705600" y="3833200"/>
            <a:ext cx="2193925" cy="2209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pic>
        <p:nvPicPr>
          <p:cNvPr id="468997" name="Picture 1"/>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36513" y="3525838"/>
            <a:ext cx="4635501" cy="33655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5607" name="Text Box 7"/>
          <p:cNvSpPr txBox="1">
            <a:spLocks noChangeArrowheads="1"/>
          </p:cNvSpPr>
          <p:nvPr/>
        </p:nvSpPr>
        <p:spPr bwMode="auto">
          <a:xfrm>
            <a:off x="0" y="908049"/>
            <a:ext cx="9144000" cy="1938992"/>
          </a:xfrm>
          <a:prstGeom prst="rect">
            <a:avLst/>
          </a:prstGeom>
          <a:gradFill rotWithShape="1">
            <a:gsLst>
              <a:gs pos="0">
                <a:srgbClr val="006600"/>
              </a:gs>
              <a:gs pos="50000">
                <a:srgbClr val="002F00"/>
              </a:gs>
              <a:gs pos="100000">
                <a:srgbClr val="006600"/>
              </a:gs>
            </a:gsLst>
            <a:lin ang="5400000" scaled="1"/>
          </a:gradFill>
          <a:ln>
            <a:noFill/>
          </a:ln>
          <a:extLst>
            <a:ext uri="{91240B29-F687-4f45-9708-019B960494DF}">
              <a14:hiddenLine xmlns="" xmlns:a14="http://schemas.microsoft.com/office/drawing/2010/main" w="9525">
                <a:solidFill>
                  <a:srgbClr val="000000"/>
                </a:solidFill>
                <a:miter lim="800000"/>
                <a:headEnd/>
                <a:tailEnd/>
              </a14:hiddenLine>
            </a:ext>
          </a:extLst>
        </p:spPr>
        <p:txBody>
          <a:bodyPr wrap="square">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454025" marR="0" lvl="0" indent="-454025" algn="ctr" defTabSz="914400" rtl="1" eaLnBrk="1" fontAlgn="base" latinLnBrk="0" hangingPunct="1">
              <a:lnSpc>
                <a:spcPct val="100000"/>
              </a:lnSpc>
              <a:spcBef>
                <a:spcPct val="0"/>
              </a:spcBef>
              <a:spcAft>
                <a:spcPct val="0"/>
              </a:spcAft>
              <a:buClrTx/>
              <a:buSzTx/>
              <a:buFont typeface="Wingdings" charset="0"/>
              <a:buChar char="Ø"/>
              <a:tabLst/>
              <a:defRPr/>
            </a:pPr>
            <a:r>
              <a:rPr kumimoji="0" lang="ar-SA" altLang="zh-CN" sz="4000" b="1"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Arial" panose="020B0604020202020204" pitchFamily="34" charset="0"/>
                <a:ea typeface="Arial" charset="0"/>
                <a:cs typeface="Arial" panose="020B0604020202020204" pitchFamily="34" charset="0"/>
              </a:rPr>
              <a:t>كيف تظهر المحبة لمؤمن آخر حتى تفشل البدعة؟</a:t>
            </a:r>
            <a:endParaRPr kumimoji="0" lang="en-US" altLang="zh-CN" sz="4000" b="1"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Arial" charset="0"/>
              <a:cs typeface="Arial" panose="020B0604020202020204" pitchFamily="34" charset="0"/>
            </a:endParaRPr>
          </a:p>
          <a:p>
            <a:pPr marL="454025" marR="0" lvl="0" indent="-454025" algn="ctr" defTabSz="914400" rtl="1" eaLnBrk="1" fontAlgn="base" latinLnBrk="0" hangingPunct="1">
              <a:lnSpc>
                <a:spcPct val="100000"/>
              </a:lnSpc>
              <a:spcBef>
                <a:spcPct val="0"/>
              </a:spcBef>
              <a:spcAft>
                <a:spcPct val="0"/>
              </a:spcAft>
              <a:buClrTx/>
              <a:buSzTx/>
              <a:buFont typeface="Wingdings" charset="0"/>
              <a:buChar char="Ø"/>
              <a:tabLst/>
              <a:defRPr/>
            </a:pPr>
            <a:r>
              <a:rPr kumimoji="0" lang="ar-SA" altLang="zh-CN" sz="4000" b="1" u="none" strike="noStrike" kern="1200" cap="none" spc="0" normalizeH="0" baseline="0" noProof="0" dirty="0">
                <a:ln>
                  <a:noFill/>
                </a:ln>
                <a:solidFill>
                  <a:srgbClr val="FFFF00"/>
                </a:solidFill>
                <a:effectLst>
                  <a:outerShdw blurRad="38100" dist="38100" dir="2700000" algn="tl">
                    <a:srgbClr val="000000">
                      <a:alpha val="43137"/>
                    </a:srgbClr>
                  </a:outerShdw>
                </a:effectLst>
                <a:uLnTx/>
                <a:uFillTx/>
                <a:latin typeface="Arial" panose="020B0604020202020204" pitchFamily="34" charset="0"/>
                <a:ea typeface="Arial" charset="0"/>
                <a:cs typeface="Arial" panose="020B0604020202020204" pitchFamily="34" charset="0"/>
              </a:rPr>
              <a:t>من الذي تعرفه ويحتاج إلى رؤية المحبة المسيحية معروضة لكي يبتعد عن التعليم الكاذب؟</a:t>
            </a:r>
            <a:endParaRPr kumimoji="0" lang="en-US" altLang="zh-CN" sz="4000" b="1"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Arial" charset="0"/>
              <a:cs typeface="Arial" panose="020B0604020202020204" pitchFamily="34" charset="0"/>
            </a:endParaRPr>
          </a:p>
        </p:txBody>
      </p:sp>
      <p:sp>
        <p:nvSpPr>
          <p:cNvPr id="7" name="Rectangle 2">
            <a:extLst>
              <a:ext uri="{FF2B5EF4-FFF2-40B4-BE49-F238E27FC236}">
                <a16:creationId xmlns:a16="http://schemas.microsoft.com/office/drawing/2014/main" id="{51433363-E9E1-044E-AB8F-244741C6B6A4}"/>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rtl="1">
              <a:defRPr/>
            </a:pPr>
            <a:r>
              <a:rPr lang="ar-SA" sz="36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rPr>
              <a:t>١ يوحنا</a:t>
            </a:r>
            <a:endParaRPr lang="en-US" sz="3600" b="1" dirty="0">
              <a:solidFill>
                <a:srgbClr val="FFFFFF"/>
              </a:solidFill>
              <a:effectLst>
                <a:glow rad="127000">
                  <a:srgbClr val="000000"/>
                </a:glow>
              </a:effectLst>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118472611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checkerboard(across)">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1574800" y="0"/>
            <a:ext cx="9070975" cy="1143000"/>
          </a:xfrm>
        </p:spPr>
        <p:txBody>
          <a:bodyPr/>
          <a:lstStyle/>
          <a:p>
            <a:pPr algn="r"/>
            <a:r>
              <a:rPr lang="en-US" dirty="0">
                <a:solidFill>
                  <a:schemeClr val="tx1"/>
                </a:solidFill>
              </a:rPr>
              <a:t>Black</a:t>
            </a:r>
          </a:p>
        </p:txBody>
      </p:sp>
    </p:spTree>
    <p:extLst>
      <p:ext uri="{BB962C8B-B14F-4D97-AF65-F5344CB8AC3E}">
        <p14:creationId xmlns:p14="http://schemas.microsoft.com/office/powerpoint/2010/main" val="3604245439"/>
      </p:ext>
    </p:extLst>
  </p:cSld>
  <p:clrMapOvr>
    <a:masterClrMapping/>
  </p:clrMapOvr>
  <p:transition/>
</p:sld>
</file>

<file path=ppt/slides/slide46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p:cNvPicPr>
            <a:picLocks noChangeAspect="1"/>
          </p:cNvPicPr>
          <p:nvPr/>
        </p:nvPicPr>
        <p:blipFill rotWithShape="1">
          <a:blip r:embed="rId2"/>
          <a:srcRect r="4403"/>
          <a:stretch/>
        </p:blipFill>
        <p:spPr>
          <a:xfrm>
            <a:off x="0" y="0"/>
            <a:ext cx="9144000" cy="6381328"/>
          </a:xfrm>
          <a:prstGeom prst="rect">
            <a:avLst/>
          </a:prstGeom>
        </p:spPr>
      </p:pic>
      <p:sp>
        <p:nvSpPr>
          <p:cNvPr id="5" name="Title 4"/>
          <p:cNvSpPr>
            <a:spLocks noGrp="1"/>
          </p:cNvSpPr>
          <p:nvPr>
            <p:ph type="title" idx="4294967295"/>
          </p:nvPr>
        </p:nvSpPr>
        <p:spPr>
          <a:xfrm>
            <a:off x="323528" y="34531"/>
            <a:ext cx="8060432" cy="1988840"/>
          </a:xfrm>
        </p:spPr>
        <p:txBody>
          <a:bodyPr anchor="ctr"/>
          <a:lstStyle/>
          <a:p>
            <a:r>
              <a:rPr lang="ar-SA" sz="16600" dirty="0">
                <a:solidFill>
                  <a:schemeClr val="bg1"/>
                </a:solidFill>
                <a:effectLst>
                  <a:glow rad="228600">
                    <a:srgbClr val="000000">
                      <a:alpha val="75000"/>
                    </a:srgbClr>
                  </a:glow>
                </a:effectLst>
              </a:rPr>
              <a:t>٢ يوحنا</a:t>
            </a:r>
            <a:endParaRPr lang="en-US" sz="16600" dirty="0">
              <a:solidFill>
                <a:schemeClr val="bg1"/>
              </a:solidFill>
              <a:effectLst>
                <a:glow rad="228600">
                  <a:srgbClr val="000000">
                    <a:alpha val="75000"/>
                  </a:srgbClr>
                </a:glow>
              </a:effectLst>
            </a:endParaRPr>
          </a:p>
        </p:txBody>
      </p:sp>
      <p:sp>
        <p:nvSpPr>
          <p:cNvPr id="6" name="Title 4"/>
          <p:cNvSpPr txBox="1">
            <a:spLocks/>
          </p:cNvSpPr>
          <p:nvPr/>
        </p:nvSpPr>
        <p:spPr bwMode="auto">
          <a:xfrm>
            <a:off x="876400" y="2281976"/>
            <a:ext cx="8267600" cy="1143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chemeClr val="tx2"/>
                </a:solidFill>
                <a:latin typeface="Arial"/>
                <a:ea typeface="ＭＳ Ｐゴシック" charset="-128"/>
                <a:cs typeface="Arial"/>
              </a:defRPr>
            </a:lvl1pPr>
            <a:lvl2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5pPr>
            <a:lvl6pPr marL="457200" algn="l" rtl="0" fontAlgn="base">
              <a:spcBef>
                <a:spcPct val="0"/>
              </a:spcBef>
              <a:spcAft>
                <a:spcPct val="0"/>
              </a:spcAft>
              <a:defRPr sz="4400">
                <a:solidFill>
                  <a:schemeClr val="tx2"/>
                </a:solidFill>
                <a:latin typeface="Times New Roman" pitchFamily="26" charset="0"/>
              </a:defRPr>
            </a:lvl6pPr>
            <a:lvl7pPr marL="914400" algn="l" rtl="0" fontAlgn="base">
              <a:spcBef>
                <a:spcPct val="0"/>
              </a:spcBef>
              <a:spcAft>
                <a:spcPct val="0"/>
              </a:spcAft>
              <a:defRPr sz="4400">
                <a:solidFill>
                  <a:schemeClr val="tx2"/>
                </a:solidFill>
                <a:latin typeface="Times New Roman" pitchFamily="26" charset="0"/>
              </a:defRPr>
            </a:lvl7pPr>
            <a:lvl8pPr marL="1371600" algn="l" rtl="0" fontAlgn="base">
              <a:spcBef>
                <a:spcPct val="0"/>
              </a:spcBef>
              <a:spcAft>
                <a:spcPct val="0"/>
              </a:spcAft>
              <a:defRPr sz="4400">
                <a:solidFill>
                  <a:schemeClr val="tx2"/>
                </a:solidFill>
                <a:latin typeface="Times New Roman" pitchFamily="26" charset="0"/>
              </a:defRPr>
            </a:lvl8pPr>
            <a:lvl9pPr marL="1828800" algn="l" rtl="0" fontAlgn="base">
              <a:spcBef>
                <a:spcPct val="0"/>
              </a:spcBef>
              <a:spcAft>
                <a:spcPct val="0"/>
              </a:spcAft>
              <a:defRPr sz="4400">
                <a:solidFill>
                  <a:schemeClr val="tx2"/>
                </a:solidFill>
                <a:latin typeface="Times New Roman" pitchFamily="26"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SA" sz="7200" b="1" u="none" strike="noStrike" kern="1200" cap="none" spc="0" normalizeH="0" baseline="0" noProof="0" dirty="0">
                <a:ln>
                  <a:noFill/>
                </a:ln>
                <a:solidFill>
                  <a:srgbClr val="FFFFFF"/>
                </a:solidFill>
                <a:effectLst>
                  <a:glow rad="228600">
                    <a:srgbClr val="000000">
                      <a:alpha val="75000"/>
                    </a:srgbClr>
                  </a:glow>
                </a:effectLst>
                <a:uLnTx/>
                <a:uFillTx/>
                <a:latin typeface="Arial" panose="020B0604020202020204" pitchFamily="34" charset="0"/>
                <a:ea typeface="ＭＳ Ｐゴシック" charset="-128"/>
                <a:cs typeface="Arial" panose="020B0604020202020204" pitchFamily="34" charset="0"/>
              </a:rPr>
              <a:t>حدود المحبة </a:t>
            </a:r>
            <a:endParaRPr kumimoji="0" lang="en-US" sz="7200" b="1" u="none" strike="noStrike" kern="1200" cap="none" spc="0" normalizeH="0" baseline="0" noProof="0" dirty="0">
              <a:ln>
                <a:noFill/>
              </a:ln>
              <a:solidFill>
                <a:srgbClr val="FFFFFF"/>
              </a:solidFill>
              <a:effectLst>
                <a:glow rad="228600">
                  <a:srgbClr val="000000">
                    <a:alpha val="75000"/>
                  </a:srgbClr>
                </a:glow>
              </a:effectLst>
              <a:uLnTx/>
              <a:uFillTx/>
              <a:latin typeface="Arial" panose="020B0604020202020204" pitchFamily="34" charset="0"/>
              <a:ea typeface="ＭＳ Ｐゴシック" charset="-128"/>
              <a:cs typeface="Arial" panose="020B0604020202020204" pitchFamily="34" charset="0"/>
            </a:endParaRPr>
          </a:p>
        </p:txBody>
      </p:sp>
      <p:sp>
        <p:nvSpPr>
          <p:cNvPr id="8" name="Rectangle 7">
            <a:extLst>
              <a:ext uri="{FF2B5EF4-FFF2-40B4-BE49-F238E27FC236}">
                <a16:creationId xmlns:a16="http://schemas.microsoft.com/office/drawing/2014/main" id="{08F9666D-604B-FE1C-03ED-F6068C6C7D86}"/>
              </a:ext>
            </a:extLst>
          </p:cNvPr>
          <p:cNvSpPr>
            <a:spLocks noChangeArrowheads="1"/>
          </p:cNvSpPr>
          <p:nvPr/>
        </p:nvSpPr>
        <p:spPr bwMode="auto">
          <a:xfrm>
            <a:off x="-36512" y="6381328"/>
            <a:ext cx="9180512" cy="476672"/>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457200" rtl="0" eaLnBrk="1" fontAlgn="auto" latinLnBrk="0" hangingPunct="1">
              <a:lnSpc>
                <a:spcPct val="100000"/>
              </a:lnSpc>
              <a:spcBef>
                <a:spcPct val="20000"/>
              </a:spcBef>
              <a:spcAft>
                <a:spcPts val="0"/>
              </a:spcAft>
              <a:buClr>
                <a:srgbClr val="FFCC00"/>
              </a:buClr>
              <a:buSzPct val="70000"/>
              <a:buFont typeface="Wingdings" charset="0"/>
              <a:buNone/>
              <a:tabLst/>
              <a:defRPr/>
            </a:pPr>
            <a:r>
              <a:rPr lang="en-US" sz="2000" b="1" kern="0" dirty="0">
                <a:solidFill>
                  <a:srgbClr val="FFFFFF"/>
                </a:solidFill>
                <a:effectLst>
                  <a:outerShdw blurRad="38100" dist="38100" dir="2700000" algn="tl">
                    <a:srgbClr val="000000"/>
                  </a:outerShdw>
                </a:effectLst>
                <a:latin typeface="Arial" panose="020B0604020202020204" pitchFamily="34" charset="0"/>
                <a:cs typeface="Arial" panose="020B0604020202020204" pitchFamily="34" charset="0"/>
              </a:rPr>
              <a:t> </a:t>
            </a:r>
            <a:r>
              <a:rPr lang="ar-JO" sz="2000" b="1" kern="0" dirty="0">
                <a:solidFill>
                  <a:srgbClr val="FFFFFF"/>
                </a:solidFill>
                <a:effectLst>
                  <a:outerShdw blurRad="38100" dist="38100" dir="2700000" algn="tl">
                    <a:srgbClr val="000000"/>
                  </a:outerShdw>
                </a:effectLst>
                <a:latin typeface="Arial" panose="020B0604020202020204" pitchFamily="34" charset="0"/>
                <a:cs typeface="Arial" panose="020B0604020202020204" pitchFamily="34" charset="0"/>
              </a:rPr>
              <a:t> د. ريك جريفيث</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mn-ea"/>
                <a:cs typeface="Arial" panose="020B0604020202020204" pitchFamily="34" charset="0"/>
              </a:rPr>
              <a:t>•  </a:t>
            </a:r>
            <a:r>
              <a:rPr kumimoji="0" lang="ar-JO" sz="2000" b="1" u="none" strike="noStrike" kern="0" cap="none" spc="0" normalizeH="0" noProof="0" dirty="0">
                <a:ln>
                  <a:noFill/>
                </a:ln>
                <a:solidFill>
                  <a:srgbClr val="FFFFFF"/>
                </a:solidFill>
                <a:effectLst>
                  <a:outerShdw blurRad="38100" dist="38100" dir="2700000" algn="tl">
                    <a:srgbClr val="000000"/>
                  </a:outerShdw>
                </a:effectLst>
                <a:uLnTx/>
                <a:uFillTx/>
                <a:latin typeface="Arial" panose="020B0604020202020204" pitchFamily="34" charset="0"/>
                <a:ea typeface="+mn-ea"/>
                <a:cs typeface="Arial" panose="020B0604020202020204" pitchFamily="34" charset="0"/>
              </a:rPr>
              <a:t> مركز الدراسات اللاهوتية الأردني</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mn-ea"/>
                <a:cs typeface="Arial" panose="020B0604020202020204" pitchFamily="34" charset="0"/>
              </a:rPr>
              <a:t>• BibleStudyDownloads.org</a:t>
            </a:r>
          </a:p>
        </p:txBody>
      </p:sp>
    </p:spTree>
    <p:extLst>
      <p:ext uri="{BB962C8B-B14F-4D97-AF65-F5344CB8AC3E}">
        <p14:creationId xmlns:p14="http://schemas.microsoft.com/office/powerpoint/2010/main" val="37490925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6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SA" sz="4800" dirty="0">
                <a:effectLst>
                  <a:glow rad="127000">
                    <a:schemeClr val="tx1"/>
                  </a:glow>
                </a:effectLst>
                <a:ea typeface="ＭＳ Ｐゴシック" charset="0"/>
              </a:rPr>
              <a:t>الكلمة المفتاحية </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0" y="2463771"/>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8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الحدود </a:t>
            </a:r>
            <a:endParaRPr kumimoji="0" lang="en-US" sz="8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٢ يوحنا</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7" name="Text Box 24"/>
          <p:cNvSpPr txBox="1">
            <a:spLocks noChangeArrowheads="1"/>
          </p:cNvSpPr>
          <p:nvPr/>
        </p:nvSpPr>
        <p:spPr bwMode="auto">
          <a:xfrm>
            <a:off x="8363170" y="65344"/>
            <a:ext cx="698178"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297</a:t>
            </a:r>
          </a:p>
        </p:txBody>
      </p:sp>
    </p:spTree>
    <p:extLst>
      <p:ext uri="{BB962C8B-B14F-4D97-AF65-F5344CB8AC3E}">
        <p14:creationId xmlns:p14="http://schemas.microsoft.com/office/powerpoint/2010/main" val="80378390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6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SA" sz="4800" dirty="0">
                <a:solidFill>
                  <a:schemeClr val="bg1"/>
                </a:solidFill>
                <a:effectLst>
                  <a:glow rad="101600">
                    <a:schemeClr val="tx1">
                      <a:alpha val="99000"/>
                    </a:schemeClr>
                  </a:glow>
                </a:effectLst>
              </a:rPr>
              <a:t>الموضوع </a:t>
            </a:r>
            <a:endParaRPr lang="en-US" sz="4800" dirty="0">
              <a:solidFill>
                <a:schemeClr val="bg1"/>
              </a:solidFill>
              <a:effectLst>
                <a:glow rad="101600">
                  <a:schemeClr val="tx1">
                    <a:alpha val="99000"/>
                  </a:schemeClr>
                </a:glow>
              </a:effectLst>
            </a:endParaRPr>
          </a:p>
        </p:txBody>
      </p:sp>
      <p:sp>
        <p:nvSpPr>
          <p:cNvPr id="4" name="Rectangle 2"/>
          <p:cNvSpPr txBox="1">
            <a:spLocks noChangeArrowheads="1"/>
          </p:cNvSpPr>
          <p:nvPr/>
        </p:nvSpPr>
        <p:spPr bwMode="auto">
          <a:xfrm>
            <a:off x="1382" y="1743848"/>
            <a:ext cx="9144000" cy="3370303"/>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6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حدود المحبة </a:t>
            </a:r>
            <a:endParaRPr kumimoji="0" lang="en-US" sz="6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23</a:t>
            </a: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٢ يوحنا</a:t>
            </a:r>
            <a:endParaRPr lang="en-US"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627952318"/>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6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SA" sz="4800" dirty="0">
                <a:effectLst>
                  <a:glow rad="127000">
                    <a:schemeClr val="tx1"/>
                  </a:glow>
                </a:effectLst>
                <a:ea typeface="ＭＳ Ｐゴシック" charset="0"/>
              </a:rPr>
              <a:t>ألاية المفتاحية </a:t>
            </a:r>
            <a:endParaRPr lang="en-US" sz="4800" dirty="0">
              <a:effectLst>
                <a:glow rad="127000">
                  <a:schemeClr val="tx1"/>
                </a:glow>
              </a:effectLst>
              <a:ea typeface="ＭＳ Ｐゴシック" charset="0"/>
            </a:endParaRPr>
          </a:p>
        </p:txBody>
      </p:sp>
      <p:sp>
        <p:nvSpPr>
          <p:cNvPr id="5" name="Rectangle 2"/>
          <p:cNvSpPr txBox="1">
            <a:spLocks noChangeArrowheads="1"/>
          </p:cNvSpPr>
          <p:nvPr/>
        </p:nvSpPr>
        <p:spPr bwMode="auto">
          <a:xfrm>
            <a:off x="352778" y="1602008"/>
            <a:ext cx="8438444" cy="3596525"/>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algn="r" defTabSz="457200" eaLnBrk="0" hangingPunct="0">
              <a:defRPr sz="4800" b="1">
                <a:solidFill>
                  <a:srgbClr val="FFFFFF"/>
                </a:solidFill>
                <a:effectLst>
                  <a:glow rad="127000">
                    <a:srgbClr val="000000"/>
                  </a:glow>
                </a:effectLst>
                <a:latin typeface="Arial"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40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كُلُّ مَنْ تَعَدَّى وَلَمْ يَثْبُتْ فِي تَعْلِيمِ الْمَسِيحِ فَلَيْسَ لَهُ اللهُ. وَمَنْ يَثْبُتْ فِي تَعْلِيمِ الْمَسِيحِ فَهَذَا لَهُ الآبُ وَالابْنُ جَمِيعاً. إِنْ كَانَ أَحَدٌ يَأْتِيكُمْ وَلاَ يَجِيءُ بِهَذَا التَّعْلِيمِ، فَلاَ تَقْبَلُوهُ فِي الْبَيْتِ، وَلاَ تَقُولُوا لَهُ سَلاَمٌ.</a:t>
            </a:r>
            <a:endParaRPr kumimoji="0" lang="en-US" sz="40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176389" y="5060794"/>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١ : ٩-١٠</a:t>
            </a:r>
          </a:p>
        </p:txBody>
      </p:sp>
      <p:sp>
        <p:nvSpPr>
          <p:cNvPr id="7" name="Text Box 24"/>
          <p:cNvSpPr txBox="1">
            <a:spLocks noChangeArrowheads="1"/>
          </p:cNvSpPr>
          <p:nvPr/>
        </p:nvSpPr>
        <p:spPr bwMode="auto">
          <a:xfrm>
            <a:off x="8472410" y="65344"/>
            <a:ext cx="698178"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297</a:t>
            </a:r>
          </a:p>
        </p:txBody>
      </p:sp>
      <p:sp>
        <p:nvSpPr>
          <p:cNvPr id="2" name="Rectangle 2">
            <a:extLst>
              <a:ext uri="{FF2B5EF4-FFF2-40B4-BE49-F238E27FC236}">
                <a16:creationId xmlns:a16="http://schemas.microsoft.com/office/drawing/2014/main" id="{AC007F82-421B-262F-C05C-B604A1F07E95}"/>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٢ يوحنا</a:t>
            </a:r>
            <a:endParaRPr lang="en-US"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50814113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par>
                    <p:cTn id="8" fill="hold">
                      <p:stCondLst>
                        <p:cond delay="indefinite"/>
                      </p:stCondLst>
                      <p:childTnLst>
                        <p:par>
                          <p:cTn id="9" fill="hold">
                            <p:stCondLst>
                              <p:cond delay="0"/>
                            </p:stCondLst>
                            <p:childTnLst>
                              <p:par>
                                <p:cTn id="10" presetID="2" presetClass="entr" presetSubtype="4" fill="hold" grpId="0" nodeType="clickEffect">
                                  <p:stCondLst>
                                    <p:cond delay="0"/>
                                  </p:stCondLst>
                                  <p:childTnLst>
                                    <p:set>
                                      <p:cBhvr>
                                        <p:cTn id="11" dur="1" fill="hold">
                                          <p:stCondLst>
                                            <p:cond delay="0"/>
                                          </p:stCondLst>
                                        </p:cTn>
                                        <p:tgtEl>
                                          <p:spTgt spid="2"/>
                                        </p:tgtEl>
                                        <p:attrNameLst>
                                          <p:attrName>style.visibility</p:attrName>
                                        </p:attrNameLst>
                                      </p:cBhvr>
                                      <p:to>
                                        <p:strVal val="visible"/>
                                      </p:to>
                                    </p:set>
                                    <p:anim calcmode="lin" valueType="num">
                                      <p:cBhvr additive="base">
                                        <p:cTn id="12" dur="500" fill="hold"/>
                                        <p:tgtEl>
                                          <p:spTgt spid="2"/>
                                        </p:tgtEl>
                                        <p:attrNameLst>
                                          <p:attrName>ppt_x</p:attrName>
                                        </p:attrNameLst>
                                      </p:cBhvr>
                                      <p:tavLst>
                                        <p:tav tm="0">
                                          <p:val>
                                            <p:strVal val="#ppt_x"/>
                                          </p:val>
                                        </p:tav>
                                        <p:tav tm="100000">
                                          <p:val>
                                            <p:strVal val="#ppt_x"/>
                                          </p:val>
                                        </p:tav>
                                      </p:tavLst>
                                    </p:anim>
                                    <p:anim calcmode="lin" valueType="num">
                                      <p:cBhvr additive="base">
                                        <p:cTn id="13" dur="500" fill="hold"/>
                                        <p:tgtEl>
                                          <p:spTgt spid="2"/>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P spid="2" grpId="0"/>
    </p:bldLst>
  </p:timing>
</p:sld>
</file>

<file path=ppt/slides/slide466.xml><?xml version="1.0" encoding="utf-8"?>
<p:sld xmlns:a="http://schemas.openxmlformats.org/drawingml/2006/main" xmlns:r="http://schemas.openxmlformats.org/officeDocument/2006/relationships" xmlns:p="http://schemas.openxmlformats.org/presentationml/2006/main" showMasterSp="0">
  <p:cSld>
    <p:bg>
      <p:bgPr>
        <a:solidFill>
          <a:schemeClr val="bg2"/>
        </a:solidFill>
        <a:effectLst/>
      </p:bgPr>
    </p:bg>
    <p:spTree>
      <p:nvGrpSpPr>
        <p:cNvPr id="1" name=""/>
        <p:cNvGrpSpPr/>
        <p:nvPr/>
      </p:nvGrpSpPr>
      <p:grpSpPr>
        <a:xfrm>
          <a:off x="0" y="0"/>
          <a:ext cx="0" cy="0"/>
          <a:chOff x="0" y="0"/>
          <a:chExt cx="0" cy="0"/>
        </a:xfrm>
      </p:grpSpPr>
      <p:pic>
        <p:nvPicPr>
          <p:cNvPr id="203778" name="Picture 1" descr="dreamstime_3709247.jpg"/>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0" y="476250"/>
            <a:ext cx="9144000" cy="611663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03779" name="Rectangle 2"/>
          <p:cNvSpPr>
            <a:spLocks noGrp="1" noChangeArrowheads="1"/>
          </p:cNvSpPr>
          <p:nvPr>
            <p:ph type="title" idx="4294967295"/>
          </p:nvPr>
        </p:nvSpPr>
        <p:spPr>
          <a:xfrm>
            <a:off x="2392363" y="228600"/>
            <a:ext cx="4389437" cy="533400"/>
          </a:xfrm>
          <a:solidFill>
            <a:schemeClr val="bg1"/>
          </a:solidFill>
        </p:spPr>
        <p:txBody>
          <a:bodyPr/>
          <a:lstStyle/>
          <a:p>
            <a:pPr algn="ctr" eaLnBrk="1" hangingPunct="1"/>
            <a:r>
              <a:rPr lang="ar-JO" sz="3600" b="1" dirty="0">
                <a:solidFill>
                  <a:srgbClr val="FFFFFF"/>
                </a:solidFill>
                <a:latin typeface="Arial" panose="020B0604020202020204" pitchFamily="34" charset="0"/>
                <a:cs typeface="Arial" panose="020B0604020202020204" pitchFamily="34" charset="0"/>
              </a:rPr>
              <a:t>البيان الموجز</a:t>
            </a:r>
            <a:endParaRPr lang="en-US" sz="3600" b="1" dirty="0">
              <a:solidFill>
                <a:srgbClr val="FFFFFF"/>
              </a:solidFill>
              <a:latin typeface="Arial" panose="020B0604020202020204" pitchFamily="34" charset="0"/>
              <a:ea typeface="ＭＳ Ｐゴシック" charset="0"/>
              <a:cs typeface="Arial" panose="020B0604020202020204" pitchFamily="34" charset="0"/>
            </a:endParaRPr>
          </a:p>
        </p:txBody>
      </p:sp>
      <p:sp>
        <p:nvSpPr>
          <p:cNvPr id="203780" name="Text Box 3"/>
          <p:cNvSpPr txBox="1">
            <a:spLocks noChangeArrowheads="1"/>
          </p:cNvSpPr>
          <p:nvPr/>
        </p:nvSpPr>
        <p:spPr bwMode="auto">
          <a:xfrm>
            <a:off x="8340360" y="44450"/>
            <a:ext cx="699230" cy="461665"/>
          </a:xfrm>
          <a:prstGeom prst="rect">
            <a:avLst/>
          </a:prstGeom>
          <a:solidFill>
            <a:srgbClr val="FFFFFF"/>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300</a:t>
            </a:r>
          </a:p>
        </p:txBody>
      </p:sp>
      <p:sp>
        <p:nvSpPr>
          <p:cNvPr id="50180" name="Text Box 4"/>
          <p:cNvSpPr txBox="1">
            <a:spLocks noChangeArrowheads="1"/>
          </p:cNvSpPr>
          <p:nvPr/>
        </p:nvSpPr>
        <p:spPr bwMode="auto">
          <a:xfrm>
            <a:off x="1835150" y="1484313"/>
            <a:ext cx="5545138" cy="3416320"/>
          </a:xfrm>
          <a:prstGeom prst="rect">
            <a:avLst/>
          </a:prstGeom>
          <a:solidFill>
            <a:schemeClr val="bg1"/>
          </a:solidFill>
          <a:ln w="9525">
            <a:solidFill>
              <a:schemeClr val="bg1"/>
            </a:solidFill>
            <a:miter lim="800000"/>
            <a:headEnd/>
            <a:tailEnd/>
          </a:ln>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 typeface="Wingdings" charset="0"/>
              <a:buNone/>
              <a:tabLst/>
              <a:defRPr/>
            </a:pPr>
            <a:r>
              <a:rPr kumimoji="0" lang="ar-SA" altLang="zh-CN" sz="3600" b="1" u="none" strike="noStrike" kern="1200" cap="none" spc="0" normalizeH="0" baseline="0" noProof="0" dirty="0">
                <a:ln>
                  <a:noFill/>
                </a:ln>
                <a:solidFill>
                  <a:srgbClr val="FFFFFF"/>
                </a:solidFill>
                <a:effectLst/>
                <a:uLnTx/>
                <a:uFillTx/>
                <a:latin typeface="Arial" panose="020B0604020202020204" pitchFamily="34" charset="0"/>
                <a:ea typeface="宋体" charset="0"/>
                <a:cs typeface="Arial" panose="020B0604020202020204" pitchFamily="34" charset="0"/>
              </a:rPr>
              <a:t>يحث يوحنا </a:t>
            </a:r>
            <a:r>
              <a:rPr kumimoji="0" lang="ar-SA" altLang="zh-CN" sz="3600" b="1" u="none" strike="noStrike" kern="1200" cap="none" spc="0" normalizeH="0" baseline="0" noProof="0" dirty="0">
                <a:ln>
                  <a:noFill/>
                </a:ln>
                <a:solidFill>
                  <a:srgbClr val="FFFF00"/>
                </a:solidFill>
                <a:effectLst/>
                <a:uLnTx/>
                <a:uFillTx/>
                <a:latin typeface="Arial" panose="020B0604020202020204" pitchFamily="34" charset="0"/>
                <a:ea typeface="宋体" charset="0"/>
                <a:cs typeface="Arial" panose="020B0604020202020204" pitchFamily="34" charset="0"/>
              </a:rPr>
              <a:t>بتحفظ</a:t>
            </a:r>
            <a:r>
              <a:rPr kumimoji="0" lang="ar-SA" altLang="zh-CN" sz="3600" b="1" u="none" strike="noStrike" kern="1200" cap="none" spc="0" normalizeH="0" baseline="0" noProof="0" dirty="0">
                <a:ln>
                  <a:noFill/>
                </a:ln>
                <a:solidFill>
                  <a:srgbClr val="FFFFFF"/>
                </a:solidFill>
                <a:effectLst/>
                <a:uLnTx/>
                <a:uFillTx/>
                <a:latin typeface="Arial" panose="020B0604020202020204" pitchFamily="34" charset="0"/>
                <a:ea typeface="宋体" charset="0"/>
                <a:cs typeface="Arial" panose="020B0604020202020204" pitchFamily="34" charset="0"/>
              </a:rPr>
              <a:t> على محبة المرأة المسيحية وأطفالها الذين يظهرون كرم الضيافة للمبشرين ولكنهم بحاجة إلى تحذير بعدم تمديد الأمر نفسه للمعلمين الكذبة للتحذير من </a:t>
            </a:r>
            <a:r>
              <a:rPr kumimoji="0" lang="ar-SA" altLang="zh-CN" sz="3600" b="1" u="none" strike="noStrike" kern="1200" cap="none" spc="0" normalizeH="0" baseline="0" noProof="0" dirty="0">
                <a:ln>
                  <a:noFill/>
                </a:ln>
                <a:solidFill>
                  <a:srgbClr val="FFFF00"/>
                </a:solidFill>
                <a:effectLst/>
                <a:uLnTx/>
                <a:uFillTx/>
                <a:latin typeface="Arial" panose="020B0604020202020204" pitchFamily="34" charset="0"/>
                <a:ea typeface="宋体" charset="0"/>
                <a:cs typeface="Arial" panose="020B0604020202020204" pitchFamily="34" charset="0"/>
              </a:rPr>
              <a:t>المساعدة في انتشار البدع المدمرة.</a:t>
            </a:r>
          </a:p>
        </p:txBody>
      </p:sp>
      <p:sp>
        <p:nvSpPr>
          <p:cNvPr id="6" name="Rectangle 2">
            <a:extLst>
              <a:ext uri="{FF2B5EF4-FFF2-40B4-BE49-F238E27FC236}">
                <a16:creationId xmlns:a16="http://schemas.microsoft.com/office/drawing/2014/main" id="{05FA02CD-9F0A-9B49-9189-10E0CB0EADF3}"/>
              </a:ext>
            </a:extLst>
          </p:cNvPr>
          <p:cNvSpPr txBox="1">
            <a:spLocks noChangeArrowheads="1"/>
          </p:cNvSpPr>
          <p:nvPr/>
        </p:nvSpPr>
        <p:spPr bwMode="auto">
          <a:xfrm>
            <a:off x="0" y="5661248"/>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٢ يوحنا</a:t>
            </a:r>
            <a:endParaRPr lang="en-US"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971931475"/>
      </p:ext>
    </p:extLst>
  </p:cSld>
  <p:clrMapOvr>
    <a:overrideClrMapping bg1="dk2" tx1="lt1" bg2="dk1"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0180"/>
                                        </p:tgtEl>
                                        <p:attrNameLst>
                                          <p:attrName>style.visibility</p:attrName>
                                        </p:attrNameLst>
                                      </p:cBhvr>
                                      <p:to>
                                        <p:strVal val="visible"/>
                                      </p:to>
                                    </p:set>
                                    <p:anim calcmode="lin" valueType="num">
                                      <p:cBhvr additive="base">
                                        <p:cTn id="7" dur="500" fill="hold"/>
                                        <p:tgtEl>
                                          <p:spTgt spid="50180"/>
                                        </p:tgtEl>
                                        <p:attrNameLst>
                                          <p:attrName>ppt_x</p:attrName>
                                        </p:attrNameLst>
                                      </p:cBhvr>
                                      <p:tavLst>
                                        <p:tav tm="0">
                                          <p:val>
                                            <p:strVal val="#ppt_x"/>
                                          </p:val>
                                        </p:tav>
                                        <p:tav tm="100000">
                                          <p:val>
                                            <p:strVal val="#ppt_x"/>
                                          </p:val>
                                        </p:tav>
                                      </p:tavLst>
                                    </p:anim>
                                    <p:anim calcmode="lin" valueType="num">
                                      <p:cBhvr additive="base">
                                        <p:cTn id="8" dur="500" fill="hold"/>
                                        <p:tgtEl>
                                          <p:spTgt spid="50180"/>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9" presetClass="entr" presetSubtype="0" fill="hold" grpId="0" nodeType="clickEffect">
                                  <p:stCondLst>
                                    <p:cond delay="0"/>
                                  </p:stCondLst>
                                  <p:childTnLst>
                                    <p:set>
                                      <p:cBhvr>
                                        <p:cTn id="12" dur="1" fill="hold">
                                          <p:stCondLst>
                                            <p:cond delay="0"/>
                                          </p:stCondLst>
                                        </p:cTn>
                                        <p:tgtEl>
                                          <p:spTgt spid="6"/>
                                        </p:tgtEl>
                                        <p:attrNameLst>
                                          <p:attrName>style.visibility</p:attrName>
                                        </p:attrNameLst>
                                      </p:cBhvr>
                                      <p:to>
                                        <p:strVal val="visible"/>
                                      </p:to>
                                    </p:set>
                                    <p:animEffect transition="in" filter="dissolve">
                                      <p:cBhvr>
                                        <p:cTn id="13"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180" grpId="0" animBg="1"/>
      <p:bldP spid="6" grpId="0"/>
    </p:bldLst>
  </p:timing>
</p:sld>
</file>

<file path=ppt/slides/slide467.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بيان الملكوت </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Calibri"/>
              <a:ea typeface="ＭＳ Ｐゴシック" charset="0"/>
            </a:endParaRPr>
          </a:p>
        </p:txBody>
      </p:sp>
      <p:sp>
        <p:nvSpPr>
          <p:cNvPr id="6" name="Rectangle 2"/>
          <p:cNvSpPr txBox="1">
            <a:spLocks noChangeArrowheads="1"/>
          </p:cNvSpPr>
          <p:nvPr/>
        </p:nvSpPr>
        <p:spPr bwMode="auto">
          <a:xfrm>
            <a:off x="-36512" y="2348576"/>
            <a:ext cx="9144000" cy="237064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lvl="0" algn="ctr" defTabSz="457200" rtl="1" eaLnBrk="0" hangingPunct="0">
              <a:defRPr sz="4000" b="1">
                <a:solidFill>
                  <a:srgbClr val="FFFFFF"/>
                </a:solidFill>
                <a:effectLst>
                  <a:glow rad="127000">
                    <a:srgbClr val="000000"/>
                  </a:glow>
                </a:effectLst>
                <a:latin typeface="Arial" panose="020B0604020202020204" pitchFamily="34"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4000" u="none" strike="noStrike" kern="1200" cap="none" spc="0" normalizeH="0" baseline="0" noProof="0" dirty="0">
                <a:ln>
                  <a:noFill/>
                </a:ln>
                <a:solidFill>
                  <a:srgbClr val="FFFFFF"/>
                </a:solidFill>
                <a:effectLst>
                  <a:glow rad="127000">
                    <a:srgbClr val="000000"/>
                  </a:glow>
                </a:effectLst>
                <a:uLnTx/>
                <a:uFillTx/>
                <a:ea typeface="ＭＳ Ｐゴシック" charset="0"/>
              </a:rPr>
              <a:t>حياة الملكوت توازن بين المحبة والحق (عدد 1-6) حتى لا يبطل اي منهما الاخر</a:t>
            </a:r>
            <a:endParaRPr kumimoji="0" lang="en-US" sz="4000" u="none" strike="noStrike" kern="1200" cap="none" spc="0" normalizeH="0" baseline="0" noProof="0" dirty="0">
              <a:ln>
                <a:noFill/>
              </a:ln>
              <a:solidFill>
                <a:srgbClr val="FFFFFF"/>
              </a:solidFill>
              <a:effectLst>
                <a:glow rad="127000">
                  <a:srgbClr val="000000"/>
                </a:glow>
              </a:effectLst>
              <a:uLnTx/>
              <a:uFillTx/>
              <a:ea typeface="ＭＳ Ｐゴシック" charset="0"/>
            </a:endParaRPr>
          </a:p>
        </p:txBody>
      </p:sp>
      <p:sp>
        <p:nvSpPr>
          <p:cNvPr id="7"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27f</a:t>
            </a:r>
          </a:p>
        </p:txBody>
      </p:sp>
      <p:sp>
        <p:nvSpPr>
          <p:cNvPr id="8" name="Rectangle 2">
            <a:extLst>
              <a:ext uri="{FF2B5EF4-FFF2-40B4-BE49-F238E27FC236}">
                <a16:creationId xmlns:a16="http://schemas.microsoft.com/office/drawing/2014/main" id="{06031A49-2158-B148-A00B-82814D04DD4E}"/>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٢ يوحنا</a:t>
            </a:r>
            <a:endParaRPr lang="en-US"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27780106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6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العهد </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751905" y="1602007"/>
            <a:ext cx="7569177"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lvl="0" algn="ctr" defTabSz="457200" rtl="1" eaLnBrk="0" hangingPunct="0">
              <a:defRPr sz="4000" b="1">
                <a:solidFill>
                  <a:srgbClr val="FFFFFF"/>
                </a:solidFill>
                <a:effectLst>
                  <a:glow rad="127000">
                    <a:srgbClr val="000000"/>
                  </a:glow>
                </a:effectLst>
                <a:latin typeface="Arial" panose="020B0604020202020204" pitchFamily="34"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4000" u="none" strike="noStrike" kern="1200" cap="none" spc="0" normalizeH="0" baseline="0" noProof="0" dirty="0">
                <a:ln>
                  <a:noFill/>
                </a:ln>
                <a:solidFill>
                  <a:srgbClr val="FFFFFF"/>
                </a:solidFill>
                <a:effectLst>
                  <a:glow rad="127000">
                    <a:srgbClr val="000000"/>
                  </a:glow>
                </a:effectLst>
                <a:uLnTx/>
                <a:uFillTx/>
                <a:ea typeface="ＭＳ Ｐゴシック" charset="0"/>
              </a:rPr>
              <a:t>تم مخاطبة امرأة مجهولة واولادها ( ع 1), والذين من المحتمل ان يكونوا قد فتحوا منازلهم لخدمات الكنيسة وايواء او استقبال الوعاظ او الكارزين الرحالة .</a:t>
            </a:r>
            <a:endParaRPr kumimoji="0" lang="en-US" sz="4000" u="none" strike="noStrike" kern="1200" cap="none" spc="0" normalizeH="0" baseline="0" noProof="0" dirty="0">
              <a:ln>
                <a:noFill/>
              </a:ln>
              <a:solidFill>
                <a:srgbClr val="FFFFFF"/>
              </a:solidFill>
              <a:effectLst>
                <a:glow rad="127000">
                  <a:srgbClr val="000000"/>
                </a:glow>
              </a:effectLst>
              <a:uLnTx/>
              <a:uFillTx/>
              <a:ea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27f</a:t>
            </a:r>
          </a:p>
        </p:txBody>
      </p:sp>
      <p:sp>
        <p:nvSpPr>
          <p:cNvPr id="7" name="Rectangle 2">
            <a:extLst>
              <a:ext uri="{FF2B5EF4-FFF2-40B4-BE49-F238E27FC236}">
                <a16:creationId xmlns:a16="http://schemas.microsoft.com/office/drawing/2014/main" id="{DB9B6F30-9540-AB4A-89C2-6ECB4CE93CEE}"/>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٢ يوحنا</a:t>
            </a:r>
            <a:endParaRPr lang="en-US"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59833361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6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 y="-30440"/>
            <a:ext cx="9180512" cy="688844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الفداء </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lvl="0" algn="ctr" defTabSz="457200" rtl="1" eaLnBrk="0" hangingPunct="0">
              <a:defRPr sz="4000" b="1">
                <a:solidFill>
                  <a:srgbClr val="FFFFFF"/>
                </a:solidFill>
                <a:effectLst>
                  <a:glow rad="127000">
                    <a:srgbClr val="000000"/>
                  </a:glow>
                </a:effectLst>
                <a:latin typeface="Arial" panose="020B0604020202020204" pitchFamily="34"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4000" u="none" strike="noStrike" kern="1200" cap="none" spc="0" normalizeH="0" baseline="0" noProof="0" dirty="0">
                <a:ln>
                  <a:noFill/>
                </a:ln>
                <a:solidFill>
                  <a:srgbClr val="FFFFFF"/>
                </a:solidFill>
                <a:effectLst>
                  <a:glow rad="127000">
                    <a:srgbClr val="000000"/>
                  </a:glow>
                </a:effectLst>
                <a:uLnTx/>
                <a:uFillTx/>
                <a:ea typeface="ＭＳ Ｐゴシック" charset="0"/>
              </a:rPr>
              <a:t>احد الادلة على الخلاص هو الاستمرار في الايمان بأن يسوع المسيح مات بجسد حقيقي (عد. 7), في حين ان اولئك الذين ينكرون هذا « ليس لديهم الله « (عد. 9), مما يعني انهم يفقدون المجازة او المكافأة على الارجح (عد. 8)</a:t>
            </a:r>
            <a:endParaRPr kumimoji="0" lang="en-US" sz="4000" u="none" strike="noStrike" kern="1200" cap="none" spc="0" normalizeH="0" baseline="0" noProof="0" dirty="0">
              <a:ln>
                <a:noFill/>
              </a:ln>
              <a:solidFill>
                <a:srgbClr val="FFFFFF"/>
              </a:solidFill>
              <a:effectLst>
                <a:glow rad="127000">
                  <a:srgbClr val="000000"/>
                </a:glow>
              </a:effectLst>
              <a:uLnTx/>
              <a:uFillTx/>
              <a:ea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27f</a:t>
            </a:r>
          </a:p>
        </p:txBody>
      </p:sp>
      <p:sp>
        <p:nvSpPr>
          <p:cNvPr id="8" name="Rectangle 2">
            <a:extLst>
              <a:ext uri="{FF2B5EF4-FFF2-40B4-BE49-F238E27FC236}">
                <a16:creationId xmlns:a16="http://schemas.microsoft.com/office/drawing/2014/main" id="{3311EE03-3F59-404F-A88A-A14105EB13F3}"/>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٢ يوحنا</a:t>
            </a:r>
            <a:endParaRPr lang="en-US"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0778569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7.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mj-cs"/>
              </a:rPr>
              <a:t>بيان الملكوت</a:t>
            </a:r>
            <a:endParaRPr lang="en-US" sz="3600" b="1" dirty="0">
              <a:solidFill>
                <a:schemeClr val="bg1"/>
              </a:solidFill>
              <a:effectLst>
                <a:glow rad="101600">
                  <a:schemeClr val="tx1">
                    <a:alpha val="99000"/>
                  </a:schemeClr>
                </a:glow>
              </a:effectLst>
              <a:latin typeface="Arial" panose="020B0604020202020204" pitchFamily="34" charset="0"/>
              <a:cs typeface="+mj-cs"/>
            </a:endParaRPr>
          </a:p>
        </p:txBody>
      </p:sp>
      <p:sp>
        <p:nvSpPr>
          <p:cNvPr id="3" name="Title 1"/>
          <p:cNvSpPr txBox="1">
            <a:spLocks/>
          </p:cNvSpPr>
          <p:nvPr/>
        </p:nvSpPr>
        <p:spPr bwMode="auto">
          <a:xfrm>
            <a:off x="14766" y="1433730"/>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132"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cs typeface="+mj-cs"/>
            </a:endParaRPr>
          </a:p>
        </p:txBody>
      </p:sp>
      <p:sp>
        <p:nvSpPr>
          <p:cNvPr id="4" name="Rectangle 2"/>
          <p:cNvSpPr txBox="1">
            <a:spLocks noChangeArrowheads="1"/>
          </p:cNvSpPr>
          <p:nvPr/>
        </p:nvSpPr>
        <p:spPr bwMode="auto">
          <a:xfrm>
            <a:off x="0" y="1602007"/>
            <a:ext cx="9144000" cy="3194205"/>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132" rtl="0" eaLnBrk="0" fontAlgn="base" latinLnBrk="0" hangingPunct="0">
              <a:lnSpc>
                <a:spcPct val="100000"/>
              </a:lnSpc>
              <a:spcBef>
                <a:spcPct val="0"/>
              </a:spcBef>
              <a:spcAft>
                <a:spcPct val="0"/>
              </a:spcAft>
              <a:buClrTx/>
              <a:buSzTx/>
              <a:buFontTx/>
              <a:buNone/>
              <a:tabLst/>
              <a:defRPr/>
            </a:pPr>
            <a:r>
              <a:rPr kumimoji="0" lang="ar-JO" sz="2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Times New Roman" panose="02020603050405020304" pitchFamily="18" charset="0"/>
              </a:rPr>
              <a:t>مفهوم "الملكوت" و"ملكوت الله" يظهر على الأقل 42 مرة (مثال، 1: 33؛ 4: 43؛ 6: 20؛ 7: 28؛ 8: 1، 10؛ 9: 2، 11، 27، 60، 62؛ 10: 9، 11؛ 11: 2، 17، 18، 20؛ 12: 31، 32؛ 13: 18، 20، 28، 29؛ 14: 15؛ 16: 16؛ 17: 20أ، 20ب، 21؛ 18: 16، 17، 24، 25، 29؛ 19: 11؛ 21: 10، 31؛ 22: 16، 18، 29، 30؛ 23: 42، 51).</a:t>
            </a:r>
          </a:p>
        </p:txBody>
      </p:sp>
      <p:sp>
        <p:nvSpPr>
          <p:cNvPr id="5" name="Text Box 3"/>
          <p:cNvSpPr txBox="1">
            <a:spLocks noChangeArrowheads="1"/>
          </p:cNvSpPr>
          <p:nvPr/>
        </p:nvSpPr>
        <p:spPr bwMode="auto">
          <a:xfrm>
            <a:off x="8170701" y="44451"/>
            <a:ext cx="868363" cy="46165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lIns="91427" tIns="45714" rIns="91427" bIns="45714">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Times New Roman" panose="02020603050405020304" pitchFamily="18" charset="0"/>
              </a:rPr>
              <a:t>27أ</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mj-cs"/>
            </a:endParaRPr>
          </a:p>
        </p:txBody>
      </p:sp>
      <p:sp>
        <p:nvSpPr>
          <p:cNvPr id="6" name="Rectangle 2">
            <a:extLst>
              <a:ext uri="{FF2B5EF4-FFF2-40B4-BE49-F238E27FC236}">
                <a16:creationId xmlns:a16="http://schemas.microsoft.com/office/drawing/2014/main" id="{C5FB6306-5A92-B84B-B6BF-B03B9BB854BB}"/>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Times New Roman" panose="02020603050405020304" pitchFamily="18" charset="0"/>
              </a:rPr>
              <a:t>لوقا</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61786385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7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2">
            <a:extLst>
              <a:ext uri="{28A0092B-C50C-407E-A947-70E740481C1C}">
                <a14:useLocalDpi xmlns:a14="http://schemas.microsoft.com/office/drawing/2010/main" val="0"/>
              </a:ext>
            </a:extLst>
          </a:blip>
          <a:srcRect l="24847"/>
          <a:stretch/>
        </p:blipFill>
        <p:spPr>
          <a:xfrm>
            <a:off x="-18654" y="0"/>
            <a:ext cx="9162653" cy="6858000"/>
          </a:xfrm>
          <a:prstGeom prst="rect">
            <a:avLst/>
          </a:prstGeom>
        </p:spPr>
      </p:pic>
      <p:sp>
        <p:nvSpPr>
          <p:cNvPr id="2" name="Title 1"/>
          <p:cNvSpPr>
            <a:spLocks noGrp="1"/>
          </p:cNvSpPr>
          <p:nvPr>
            <p:ph type="ctrTitle"/>
          </p:nvPr>
        </p:nvSpPr>
        <p:spPr>
          <a:xfrm>
            <a:off x="-18653" y="-27384"/>
            <a:ext cx="9162651" cy="1397996"/>
          </a:xfrm>
          <a:solidFill>
            <a:schemeClr val="tx1"/>
          </a:solidFill>
        </p:spPr>
        <p:txBody>
          <a:bodyPr/>
          <a:lstStyle/>
          <a:p>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النبوة </a:t>
            </a:r>
            <a:b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br>
            <a: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a:t>
            </a:r>
            <a:r>
              <a:rPr lang="ar-SA"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السيد, الاله </a:t>
            </a:r>
            <a: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 </a:t>
            </a: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dirty="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lvl="0" algn="ctr" defTabSz="457200" rtl="1" eaLnBrk="0" hangingPunct="0">
              <a:defRPr sz="4000" b="1">
                <a:solidFill>
                  <a:srgbClr val="FFFFFF"/>
                </a:solidFill>
                <a:effectLst>
                  <a:glow rad="127000">
                    <a:srgbClr val="000000"/>
                  </a:glow>
                </a:effectLst>
                <a:latin typeface="Arial" panose="020B0604020202020204" pitchFamily="34" charset="0"/>
                <a:cs typeface="Arial" panose="020B0604020202020204" pitchFamily="34"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4000" u="none" strike="noStrike" kern="1200" cap="none" spc="0" normalizeH="0" baseline="0" noProof="0" dirty="0">
                <a:ln>
                  <a:noFill/>
                </a:ln>
                <a:solidFill>
                  <a:srgbClr val="FFFFFF"/>
                </a:solidFill>
                <a:effectLst>
                  <a:glow rad="127000">
                    <a:srgbClr val="000000"/>
                  </a:glow>
                </a:effectLst>
                <a:uLnTx/>
                <a:uFillTx/>
                <a:ea typeface="ＭＳ Ｐゴシック" charset="0"/>
              </a:rPr>
              <a:t>يسوع هو السيد حتى لو كان انسان, « الكثير من المخادعين انتشروا في العالم . وهؤلاء ينكرون ان يسوع المسيح جاء بجسد حقيقي . مثل هؤلاء هم مخادعون وعدو للمسيح « ( عد. 7 )</a:t>
            </a:r>
            <a:endParaRPr kumimoji="0" lang="en-US" sz="4000" u="none" strike="noStrike" kern="1200" cap="none" spc="0" normalizeH="0" baseline="0" noProof="0" dirty="0">
              <a:ln>
                <a:noFill/>
              </a:ln>
              <a:solidFill>
                <a:srgbClr val="FFFFFF"/>
              </a:solidFill>
              <a:effectLst>
                <a:glow rad="127000">
                  <a:srgbClr val="000000"/>
                </a:glow>
              </a:effectLst>
              <a:uLnTx/>
              <a:uFillTx/>
              <a:ea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27f</a:t>
            </a:r>
          </a:p>
        </p:txBody>
      </p:sp>
      <p:sp>
        <p:nvSpPr>
          <p:cNvPr id="7" name="Rectangle 2">
            <a:extLst>
              <a:ext uri="{FF2B5EF4-FFF2-40B4-BE49-F238E27FC236}">
                <a16:creationId xmlns:a16="http://schemas.microsoft.com/office/drawing/2014/main" id="{02D6DA25-8092-5048-9892-8B6C3F3B6690}"/>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٢ يوحنا</a:t>
            </a:r>
            <a:endParaRPr lang="en-US"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28958198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7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156673" name="Rectangle 2"/>
          <p:cNvSpPr>
            <a:spLocks noGrp="1" noChangeArrowheads="1"/>
          </p:cNvSpPr>
          <p:nvPr>
            <p:ph type="title" idx="4294967295"/>
          </p:nvPr>
        </p:nvSpPr>
        <p:spPr>
          <a:xfrm>
            <a:off x="2392363" y="228600"/>
            <a:ext cx="4389437" cy="533400"/>
          </a:xfrm>
          <a:solidFill>
            <a:schemeClr val="bg1"/>
          </a:solidFill>
        </p:spPr>
        <p:txBody>
          <a:bodyPr/>
          <a:lstStyle/>
          <a:p>
            <a:pPr algn="ctr" rtl="1" eaLnBrk="1" hangingPunct="1"/>
            <a:r>
              <a:rPr lang="ar-SA" sz="36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٢ يوحنا</a:t>
            </a:r>
            <a:r>
              <a:rPr lang="en-US" sz="36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 </a:t>
            </a:r>
            <a:r>
              <a:rPr lang="en-US" sz="3600" b="1" dirty="0">
                <a:solidFill>
                  <a:srgbClr val="FFFFFF"/>
                </a:solidFill>
                <a:latin typeface="Arial" panose="020B0604020202020204" pitchFamily="34" charset="0"/>
                <a:ea typeface="ＭＳ Ｐゴシック" charset="0"/>
                <a:cs typeface="+mn-cs"/>
              </a:rPr>
              <a:t>– </a:t>
            </a:r>
            <a:r>
              <a:rPr lang="ar-SA" sz="3600" b="1" dirty="0">
                <a:solidFill>
                  <a:srgbClr val="FFFFFF"/>
                </a:solidFill>
                <a:latin typeface="Arial" panose="020B0604020202020204" pitchFamily="34" charset="0"/>
                <a:ea typeface="ＭＳ Ｐゴシック" charset="0"/>
                <a:cs typeface="+mn-cs"/>
              </a:rPr>
              <a:t>مخطط ملخص </a:t>
            </a:r>
            <a:endParaRPr lang="en-US" sz="3600" b="1" dirty="0">
              <a:solidFill>
                <a:srgbClr val="FFFFFF"/>
              </a:solidFill>
              <a:latin typeface="Arial" panose="020B0604020202020204" pitchFamily="34" charset="0"/>
              <a:ea typeface="ＭＳ Ｐゴシック" charset="0"/>
              <a:cs typeface="+mn-cs"/>
            </a:endParaRPr>
          </a:p>
        </p:txBody>
      </p:sp>
      <p:sp>
        <p:nvSpPr>
          <p:cNvPr id="156674" name="Text Box 7"/>
          <p:cNvSpPr txBox="1">
            <a:spLocks noChangeArrowheads="1"/>
          </p:cNvSpPr>
          <p:nvPr/>
        </p:nvSpPr>
        <p:spPr bwMode="auto">
          <a:xfrm>
            <a:off x="8413385" y="44450"/>
            <a:ext cx="699230" cy="46166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297</a:t>
            </a:r>
          </a:p>
        </p:txBody>
      </p:sp>
      <p:grpSp>
        <p:nvGrpSpPr>
          <p:cNvPr id="156675" name="Group 72"/>
          <p:cNvGrpSpPr>
            <a:grpSpLocks/>
          </p:cNvGrpSpPr>
          <p:nvPr/>
        </p:nvGrpSpPr>
        <p:grpSpPr bwMode="auto">
          <a:xfrm>
            <a:off x="133350" y="838200"/>
            <a:ext cx="8858250" cy="5867400"/>
            <a:chOff x="24" y="576"/>
            <a:chExt cx="4200" cy="3552"/>
          </a:xfrm>
        </p:grpSpPr>
        <p:grpSp>
          <p:nvGrpSpPr>
            <p:cNvPr id="156676" name="Group 34"/>
            <p:cNvGrpSpPr>
              <a:grpSpLocks/>
            </p:cNvGrpSpPr>
            <p:nvPr/>
          </p:nvGrpSpPr>
          <p:grpSpPr bwMode="auto">
            <a:xfrm>
              <a:off x="24" y="576"/>
              <a:ext cx="4200" cy="394"/>
              <a:chOff x="0" y="0"/>
              <a:chExt cx="4200" cy="653"/>
            </a:xfrm>
          </p:grpSpPr>
          <p:sp>
            <p:nvSpPr>
              <p:cNvPr id="9224" name="Rectangle 8"/>
              <p:cNvSpPr>
                <a:spLocks noChangeArrowheads="1"/>
              </p:cNvSpPr>
              <p:nvPr/>
            </p:nvSpPr>
            <p:spPr bwMode="auto">
              <a:xfrm>
                <a:off x="32" y="0"/>
                <a:ext cx="4135" cy="653"/>
              </a:xfrm>
              <a:prstGeom prst="rect">
                <a:avLst/>
              </a:prstGeom>
              <a:gradFill rotWithShape="1">
                <a:gsLst>
                  <a:gs pos="0">
                    <a:srgbClr val="FF6699"/>
                  </a:gs>
                  <a:gs pos="50000">
                    <a:srgbClr val="FF6699">
                      <a:gamma/>
                      <a:shade val="46275"/>
                      <a:invGamma/>
                    </a:srgbClr>
                  </a:gs>
                  <a:gs pos="100000">
                    <a:srgbClr val="FF6699"/>
                  </a:gs>
                </a:gsLst>
                <a:lin ang="5400000" scaled="1"/>
              </a:gradFill>
              <a:ln w="12700" cap="sq">
                <a:noFill/>
                <a:miter lim="800000"/>
                <a:headEnd type="none" w="sm" len="sm"/>
                <a:tailEnd type="none" w="sm" len="sm"/>
              </a:ln>
              <a:effec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3200" b="1" u="none" strike="noStrike" kern="1200" cap="none" spc="0" normalizeH="0" baseline="0" noProof="0" dirty="0">
                    <a:ln>
                      <a:noFill/>
                    </a:ln>
                    <a:solidFill>
                      <a:srgbClr val="FFFFFF"/>
                    </a:solidFill>
                    <a:effectLst/>
                    <a:uLnTx/>
                    <a:uFillTx/>
                    <a:latin typeface="Arial" panose="020B0604020202020204" pitchFamily="34" charset="0"/>
                    <a:ea typeface="宋体" charset="0"/>
                    <a:cs typeface="宋体" charset="0"/>
                  </a:rPr>
                  <a:t> </a:t>
                </a:r>
                <a:r>
                  <a:rPr kumimoji="0" lang="ar-SA" altLang="zh-CN" sz="4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宋体" charset="0"/>
                    <a:cs typeface="宋体" charset="0"/>
                  </a:rPr>
                  <a:t>حدود المحبة </a:t>
                </a:r>
                <a:endParaRPr kumimoji="0" lang="en-US" altLang="zh-CN" sz="3200" b="1" u="none" strike="noStrike" kern="1200" cap="none" spc="0" normalizeH="0" baseline="0" noProof="0" dirty="0">
                  <a:ln>
                    <a:noFill/>
                  </a:ln>
                  <a:solidFill>
                    <a:srgbClr val="FFFFFF"/>
                  </a:solidFill>
                  <a:effectLst/>
                  <a:uLnTx/>
                  <a:uFillTx/>
                  <a:latin typeface="Arial" panose="020B0604020202020204" pitchFamily="34" charset="0"/>
                  <a:ea typeface="宋体" charset="0"/>
                  <a:cs typeface="宋体" charset="0"/>
                </a:endParaRPr>
              </a:p>
            </p:txBody>
          </p:sp>
          <p:sp>
            <p:nvSpPr>
              <p:cNvPr id="156729" name="Rectangle 33"/>
              <p:cNvSpPr>
                <a:spLocks noChangeArrowheads="1"/>
              </p:cNvSpPr>
              <p:nvPr/>
            </p:nvSpPr>
            <p:spPr bwMode="auto">
              <a:xfrm>
                <a:off x="0" y="0"/>
                <a:ext cx="4200" cy="653"/>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nvGrpSpPr>
            <p:cNvPr id="156677" name="Group 36"/>
            <p:cNvGrpSpPr>
              <a:grpSpLocks/>
            </p:cNvGrpSpPr>
            <p:nvPr/>
          </p:nvGrpSpPr>
          <p:grpSpPr bwMode="auto">
            <a:xfrm>
              <a:off x="24" y="970"/>
              <a:ext cx="2128" cy="371"/>
              <a:chOff x="0" y="653"/>
              <a:chExt cx="2128" cy="615"/>
            </a:xfrm>
          </p:grpSpPr>
          <p:sp>
            <p:nvSpPr>
              <p:cNvPr id="156726" name="Rectangle 10"/>
              <p:cNvSpPr>
                <a:spLocks noChangeArrowheads="1"/>
              </p:cNvSpPr>
              <p:nvPr/>
            </p:nvSpPr>
            <p:spPr bwMode="auto">
              <a:xfrm>
                <a:off x="32" y="653"/>
                <a:ext cx="2064"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مساعدة المعلمين الحقيقيون</a:t>
                </a:r>
                <a:endPar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endParaRPr>
              </a:p>
            </p:txBody>
          </p:sp>
          <p:sp>
            <p:nvSpPr>
              <p:cNvPr id="156727" name="Rectangle 35"/>
              <p:cNvSpPr>
                <a:spLocks noChangeArrowheads="1"/>
              </p:cNvSpPr>
              <p:nvPr/>
            </p:nvSpPr>
            <p:spPr bwMode="auto">
              <a:xfrm>
                <a:off x="0" y="653"/>
                <a:ext cx="2128" cy="615"/>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nvGrpSpPr>
            <p:cNvPr id="156678" name="Group 38"/>
            <p:cNvGrpSpPr>
              <a:grpSpLocks/>
            </p:cNvGrpSpPr>
            <p:nvPr/>
          </p:nvGrpSpPr>
          <p:grpSpPr bwMode="auto">
            <a:xfrm>
              <a:off x="2152" y="970"/>
              <a:ext cx="2072" cy="371"/>
              <a:chOff x="2128" y="653"/>
              <a:chExt cx="2072" cy="615"/>
            </a:xfrm>
          </p:grpSpPr>
          <p:sp>
            <p:nvSpPr>
              <p:cNvPr id="156724" name="Rectangle 11"/>
              <p:cNvSpPr>
                <a:spLocks noChangeArrowheads="1"/>
              </p:cNvSpPr>
              <p:nvPr/>
            </p:nvSpPr>
            <p:spPr bwMode="auto">
              <a:xfrm>
                <a:off x="2160" y="653"/>
                <a:ext cx="2008"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 </a:t>
                </a:r>
                <a:r>
                  <a:rPr kumimoji="0" lang="ar-SA"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ابتعد عن المعلمين الكذبة </a:t>
                </a:r>
                <a:endPar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endParaRPr>
              </a:p>
            </p:txBody>
          </p:sp>
          <p:sp>
            <p:nvSpPr>
              <p:cNvPr id="156725" name="Rectangle 37"/>
              <p:cNvSpPr>
                <a:spLocks noChangeArrowheads="1"/>
              </p:cNvSpPr>
              <p:nvPr/>
            </p:nvSpPr>
            <p:spPr bwMode="auto">
              <a:xfrm>
                <a:off x="2128" y="653"/>
                <a:ext cx="2072" cy="615"/>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nvGrpSpPr>
            <p:cNvPr id="156679" name="Group 40"/>
            <p:cNvGrpSpPr>
              <a:grpSpLocks/>
            </p:cNvGrpSpPr>
            <p:nvPr/>
          </p:nvGrpSpPr>
          <p:grpSpPr bwMode="auto">
            <a:xfrm>
              <a:off x="24" y="1341"/>
              <a:ext cx="2128" cy="370"/>
              <a:chOff x="0" y="1268"/>
              <a:chExt cx="2128" cy="615"/>
            </a:xfrm>
          </p:grpSpPr>
          <p:sp>
            <p:nvSpPr>
              <p:cNvPr id="156722" name="Rectangle 13"/>
              <p:cNvSpPr>
                <a:spLocks noChangeArrowheads="1"/>
              </p:cNvSpPr>
              <p:nvPr/>
            </p:nvSpPr>
            <p:spPr bwMode="auto">
              <a:xfrm>
                <a:off x="32" y="1268"/>
                <a:ext cx="2064"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الايات من 1-6</a:t>
                </a:r>
                <a:endPar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endParaRPr>
              </a:p>
            </p:txBody>
          </p:sp>
          <p:sp>
            <p:nvSpPr>
              <p:cNvPr id="156723" name="Rectangle 39"/>
              <p:cNvSpPr>
                <a:spLocks noChangeArrowheads="1"/>
              </p:cNvSpPr>
              <p:nvPr/>
            </p:nvSpPr>
            <p:spPr bwMode="auto">
              <a:xfrm>
                <a:off x="0" y="1268"/>
                <a:ext cx="2128" cy="615"/>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nvGrpSpPr>
            <p:cNvPr id="156680" name="Group 42"/>
            <p:cNvGrpSpPr>
              <a:grpSpLocks/>
            </p:cNvGrpSpPr>
            <p:nvPr/>
          </p:nvGrpSpPr>
          <p:grpSpPr bwMode="auto">
            <a:xfrm>
              <a:off x="2152" y="1341"/>
              <a:ext cx="2072" cy="370"/>
              <a:chOff x="2128" y="1268"/>
              <a:chExt cx="2072" cy="615"/>
            </a:xfrm>
          </p:grpSpPr>
          <p:sp>
            <p:nvSpPr>
              <p:cNvPr id="156720" name="Rectangle 14"/>
              <p:cNvSpPr>
                <a:spLocks noChangeArrowheads="1"/>
              </p:cNvSpPr>
              <p:nvPr/>
            </p:nvSpPr>
            <p:spPr bwMode="auto">
              <a:xfrm>
                <a:off x="2160" y="1268"/>
                <a:ext cx="2008"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 </a:t>
                </a:r>
                <a:r>
                  <a:rPr kumimoji="0" lang="ar-SA"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الايات من 7 -13 </a:t>
                </a:r>
                <a:endPar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endParaRPr>
              </a:p>
            </p:txBody>
          </p:sp>
          <p:sp>
            <p:nvSpPr>
              <p:cNvPr id="156721" name="Rectangle 41"/>
              <p:cNvSpPr>
                <a:spLocks noChangeArrowheads="1"/>
              </p:cNvSpPr>
              <p:nvPr/>
            </p:nvSpPr>
            <p:spPr bwMode="auto">
              <a:xfrm>
                <a:off x="2128" y="1268"/>
                <a:ext cx="2072" cy="615"/>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nvGrpSpPr>
            <p:cNvPr id="156681" name="Group 44"/>
            <p:cNvGrpSpPr>
              <a:grpSpLocks/>
            </p:cNvGrpSpPr>
            <p:nvPr/>
          </p:nvGrpSpPr>
          <p:grpSpPr bwMode="auto">
            <a:xfrm>
              <a:off x="24" y="1711"/>
              <a:ext cx="2128" cy="371"/>
              <a:chOff x="0" y="1883"/>
              <a:chExt cx="2128" cy="615"/>
            </a:xfrm>
          </p:grpSpPr>
          <p:sp>
            <p:nvSpPr>
              <p:cNvPr id="156718" name="Rectangle 16"/>
              <p:cNvSpPr>
                <a:spLocks noChangeArrowheads="1"/>
              </p:cNvSpPr>
              <p:nvPr/>
            </p:nvSpPr>
            <p:spPr bwMode="auto">
              <a:xfrm>
                <a:off x="32" y="1883"/>
                <a:ext cx="2064"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السير في الوصايا </a:t>
                </a:r>
                <a:endPar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endParaRPr>
              </a:p>
            </p:txBody>
          </p:sp>
          <p:sp>
            <p:nvSpPr>
              <p:cNvPr id="156719" name="Rectangle 43"/>
              <p:cNvSpPr>
                <a:spLocks noChangeArrowheads="1"/>
              </p:cNvSpPr>
              <p:nvPr/>
            </p:nvSpPr>
            <p:spPr bwMode="auto">
              <a:xfrm>
                <a:off x="0" y="1883"/>
                <a:ext cx="2128" cy="615"/>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nvGrpSpPr>
            <p:cNvPr id="156682" name="Group 46"/>
            <p:cNvGrpSpPr>
              <a:grpSpLocks/>
            </p:cNvGrpSpPr>
            <p:nvPr/>
          </p:nvGrpSpPr>
          <p:grpSpPr bwMode="auto">
            <a:xfrm>
              <a:off x="2152" y="1711"/>
              <a:ext cx="2072" cy="371"/>
              <a:chOff x="2128" y="1883"/>
              <a:chExt cx="2072" cy="615"/>
            </a:xfrm>
          </p:grpSpPr>
          <p:sp>
            <p:nvSpPr>
              <p:cNvPr id="156716" name="Rectangle 17"/>
              <p:cNvSpPr>
                <a:spLocks noChangeArrowheads="1"/>
              </p:cNvSpPr>
              <p:nvPr/>
            </p:nvSpPr>
            <p:spPr bwMode="auto">
              <a:xfrm>
                <a:off x="2160" y="1883"/>
                <a:ext cx="2008"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 </a:t>
                </a:r>
                <a:r>
                  <a:rPr kumimoji="0" lang="ar-SA"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احترس من المزيفون </a:t>
                </a:r>
                <a:endPar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endParaRPr>
              </a:p>
            </p:txBody>
          </p:sp>
          <p:sp>
            <p:nvSpPr>
              <p:cNvPr id="156717" name="Rectangle 45"/>
              <p:cNvSpPr>
                <a:spLocks noChangeArrowheads="1"/>
              </p:cNvSpPr>
              <p:nvPr/>
            </p:nvSpPr>
            <p:spPr bwMode="auto">
              <a:xfrm>
                <a:off x="2128" y="1883"/>
                <a:ext cx="2072" cy="615"/>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nvGrpSpPr>
            <p:cNvPr id="156683" name="Group 48"/>
            <p:cNvGrpSpPr>
              <a:grpSpLocks/>
            </p:cNvGrpSpPr>
            <p:nvPr/>
          </p:nvGrpSpPr>
          <p:grpSpPr bwMode="auto">
            <a:xfrm>
              <a:off x="24" y="2082"/>
              <a:ext cx="2128" cy="371"/>
              <a:chOff x="0" y="2498"/>
              <a:chExt cx="2128" cy="615"/>
            </a:xfrm>
          </p:grpSpPr>
          <p:sp>
            <p:nvSpPr>
              <p:cNvPr id="156714" name="Rectangle 19"/>
              <p:cNvSpPr>
                <a:spLocks noChangeArrowheads="1"/>
              </p:cNvSpPr>
              <p:nvPr/>
            </p:nvSpPr>
            <p:spPr bwMode="auto">
              <a:xfrm>
                <a:off x="32" y="2498"/>
                <a:ext cx="2064"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إيجابي </a:t>
                </a:r>
                <a:r>
                  <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endParaRPr>
              </a:p>
            </p:txBody>
          </p:sp>
          <p:sp>
            <p:nvSpPr>
              <p:cNvPr id="156715" name="Rectangle 47"/>
              <p:cNvSpPr>
                <a:spLocks noChangeArrowheads="1"/>
              </p:cNvSpPr>
              <p:nvPr/>
            </p:nvSpPr>
            <p:spPr bwMode="auto">
              <a:xfrm>
                <a:off x="0" y="2498"/>
                <a:ext cx="2128" cy="615"/>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nvGrpSpPr>
            <p:cNvPr id="156684" name="Group 50"/>
            <p:cNvGrpSpPr>
              <a:grpSpLocks/>
            </p:cNvGrpSpPr>
            <p:nvPr/>
          </p:nvGrpSpPr>
          <p:grpSpPr bwMode="auto">
            <a:xfrm>
              <a:off x="2152" y="2082"/>
              <a:ext cx="2072" cy="371"/>
              <a:chOff x="2128" y="2498"/>
              <a:chExt cx="2072" cy="615"/>
            </a:xfrm>
          </p:grpSpPr>
          <p:sp>
            <p:nvSpPr>
              <p:cNvPr id="156712" name="Rectangle 20"/>
              <p:cNvSpPr>
                <a:spLocks noChangeArrowheads="1"/>
              </p:cNvSpPr>
              <p:nvPr/>
            </p:nvSpPr>
            <p:spPr bwMode="auto">
              <a:xfrm>
                <a:off x="2160" y="2498"/>
                <a:ext cx="2008"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 </a:t>
                </a:r>
                <a:r>
                  <a:rPr kumimoji="0" lang="ar-SA"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سلبي </a:t>
                </a:r>
                <a:r>
                  <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 </a:t>
                </a:r>
              </a:p>
            </p:txBody>
          </p:sp>
          <p:sp>
            <p:nvSpPr>
              <p:cNvPr id="156713" name="Rectangle 49"/>
              <p:cNvSpPr>
                <a:spLocks noChangeArrowheads="1"/>
              </p:cNvSpPr>
              <p:nvPr/>
            </p:nvSpPr>
            <p:spPr bwMode="auto">
              <a:xfrm>
                <a:off x="2128" y="2498"/>
                <a:ext cx="2072" cy="615"/>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nvGrpSpPr>
            <p:cNvPr id="156685" name="Group 52"/>
            <p:cNvGrpSpPr>
              <a:grpSpLocks/>
            </p:cNvGrpSpPr>
            <p:nvPr/>
          </p:nvGrpSpPr>
          <p:grpSpPr bwMode="auto">
            <a:xfrm>
              <a:off x="24" y="2453"/>
              <a:ext cx="2128" cy="371"/>
              <a:chOff x="0" y="3113"/>
              <a:chExt cx="2128" cy="615"/>
            </a:xfrm>
          </p:grpSpPr>
          <p:sp>
            <p:nvSpPr>
              <p:cNvPr id="156710" name="Rectangle 22"/>
              <p:cNvSpPr>
                <a:spLocks noChangeArrowheads="1"/>
              </p:cNvSpPr>
              <p:nvPr/>
            </p:nvSpPr>
            <p:spPr bwMode="auto">
              <a:xfrm>
                <a:off x="32" y="3113"/>
                <a:ext cx="2064"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 </a:t>
                </a:r>
                <a:r>
                  <a:rPr kumimoji="0" lang="ar-SA"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يظهر الحق </a:t>
                </a:r>
                <a:endPar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endParaRPr>
              </a:p>
            </p:txBody>
          </p:sp>
          <p:sp>
            <p:nvSpPr>
              <p:cNvPr id="156711" name="Rectangle 51"/>
              <p:cNvSpPr>
                <a:spLocks noChangeArrowheads="1"/>
              </p:cNvSpPr>
              <p:nvPr/>
            </p:nvSpPr>
            <p:spPr bwMode="auto">
              <a:xfrm>
                <a:off x="0" y="3113"/>
                <a:ext cx="2128" cy="615"/>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nvGrpSpPr>
            <p:cNvPr id="156686" name="Group 54"/>
            <p:cNvGrpSpPr>
              <a:grpSpLocks/>
            </p:cNvGrpSpPr>
            <p:nvPr/>
          </p:nvGrpSpPr>
          <p:grpSpPr bwMode="auto">
            <a:xfrm>
              <a:off x="2152" y="2453"/>
              <a:ext cx="2072" cy="371"/>
              <a:chOff x="2128" y="3113"/>
              <a:chExt cx="2072" cy="615"/>
            </a:xfrm>
          </p:grpSpPr>
          <p:sp>
            <p:nvSpPr>
              <p:cNvPr id="156708" name="Rectangle 23"/>
              <p:cNvSpPr>
                <a:spLocks noChangeArrowheads="1"/>
              </p:cNvSpPr>
              <p:nvPr/>
            </p:nvSpPr>
            <p:spPr bwMode="auto">
              <a:xfrm>
                <a:off x="2160" y="3113"/>
                <a:ext cx="2008"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 </a:t>
                </a:r>
                <a:r>
                  <a:rPr kumimoji="0" lang="ar-SA"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يدافع عن الحق </a:t>
                </a:r>
                <a:endPar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endParaRPr>
              </a:p>
            </p:txBody>
          </p:sp>
          <p:sp>
            <p:nvSpPr>
              <p:cNvPr id="156709" name="Rectangle 53"/>
              <p:cNvSpPr>
                <a:spLocks noChangeArrowheads="1"/>
              </p:cNvSpPr>
              <p:nvPr/>
            </p:nvSpPr>
            <p:spPr bwMode="auto">
              <a:xfrm>
                <a:off x="2128" y="3113"/>
                <a:ext cx="2072" cy="615"/>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nvGrpSpPr>
            <p:cNvPr id="156687" name="Group 56"/>
            <p:cNvGrpSpPr>
              <a:grpSpLocks/>
            </p:cNvGrpSpPr>
            <p:nvPr/>
          </p:nvGrpSpPr>
          <p:grpSpPr bwMode="auto">
            <a:xfrm>
              <a:off x="24" y="2824"/>
              <a:ext cx="712" cy="562"/>
              <a:chOff x="0" y="3728"/>
              <a:chExt cx="712" cy="933"/>
            </a:xfrm>
          </p:grpSpPr>
          <p:sp>
            <p:nvSpPr>
              <p:cNvPr id="156706" name="Rectangle 25"/>
              <p:cNvSpPr>
                <a:spLocks noChangeArrowheads="1"/>
              </p:cNvSpPr>
              <p:nvPr/>
            </p:nvSpPr>
            <p:spPr bwMode="auto">
              <a:xfrm>
                <a:off x="32" y="3728"/>
                <a:ext cx="648" cy="93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0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 </a:t>
                </a:r>
                <a:r>
                  <a:rPr kumimoji="0" lang="ar-SA" altLang="zh-CN" sz="2000" b="1" i="0" u="none" strike="noStrike" kern="1200" cap="none" spc="0" normalizeH="0" baseline="0" noProof="0" dirty="0">
                    <a:ln>
                      <a:noFill/>
                    </a:ln>
                    <a:solidFill>
                      <a:srgbClr val="00172E"/>
                    </a:solidFill>
                    <a:effectLst/>
                    <a:uLnTx/>
                    <a:uFillTx/>
                    <a:latin typeface="Arial Narrow" charset="0"/>
                    <a:ea typeface="宋体" charset="0"/>
                    <a:cs typeface="宋体" charset="0"/>
                  </a:rPr>
                  <a:t>تحيات بالحق والمحبة </a:t>
                </a:r>
                <a:endParaRPr kumimoji="0" lang="en-US" altLang="zh-CN" sz="2000" b="0" i="0" u="none" strike="noStrike" kern="1200" cap="none" spc="0" normalizeH="0" baseline="0" noProof="0" dirty="0">
                  <a:ln>
                    <a:noFill/>
                  </a:ln>
                  <a:solidFill>
                    <a:srgbClr val="00172E"/>
                  </a:solidFill>
                  <a:effectLst/>
                  <a:uLnTx/>
                  <a:uFillTx/>
                  <a:latin typeface="Arial Narrow" charset="0"/>
                  <a:ea typeface="宋体" charset="0"/>
                  <a:cs typeface="宋体"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000" b="1" i="0" u="none" strike="noStrike" kern="1200" cap="none" spc="0" normalizeH="0" baseline="0" noProof="0" dirty="0">
                    <a:ln>
                      <a:noFill/>
                    </a:ln>
                    <a:solidFill>
                      <a:srgbClr val="00172E"/>
                    </a:solidFill>
                    <a:effectLst/>
                    <a:uLnTx/>
                    <a:uFillTx/>
                    <a:latin typeface="Arial Narrow" charset="0"/>
                    <a:ea typeface="宋体" charset="0"/>
                    <a:cs typeface="宋体" charset="0"/>
                  </a:rPr>
                  <a:t>(1-3)</a:t>
                </a:r>
                <a:endParaRPr kumimoji="0" lang="en-US" altLang="zh-CN" sz="2000" b="0" i="0" u="none" strike="noStrike" kern="1200" cap="none" spc="0" normalizeH="0" baseline="0" noProof="0" dirty="0">
                  <a:ln>
                    <a:noFill/>
                  </a:ln>
                  <a:solidFill>
                    <a:srgbClr val="00172E"/>
                  </a:solidFill>
                  <a:effectLst/>
                  <a:uLnTx/>
                  <a:uFillTx/>
                  <a:latin typeface="Arial Narrow" charset="0"/>
                  <a:ea typeface="宋体" charset="0"/>
                  <a:cs typeface="宋体" charset="0"/>
                </a:endParaRPr>
              </a:p>
            </p:txBody>
          </p:sp>
          <p:sp>
            <p:nvSpPr>
              <p:cNvPr id="156707" name="Rectangle 55"/>
              <p:cNvSpPr>
                <a:spLocks noChangeArrowheads="1"/>
              </p:cNvSpPr>
              <p:nvPr/>
            </p:nvSpPr>
            <p:spPr bwMode="auto">
              <a:xfrm>
                <a:off x="0" y="3728"/>
                <a:ext cx="712" cy="933"/>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nvGrpSpPr>
            <p:cNvPr id="156688" name="Group 58"/>
            <p:cNvGrpSpPr>
              <a:grpSpLocks/>
            </p:cNvGrpSpPr>
            <p:nvPr/>
          </p:nvGrpSpPr>
          <p:grpSpPr bwMode="auto">
            <a:xfrm>
              <a:off x="736" y="2824"/>
              <a:ext cx="712" cy="562"/>
              <a:chOff x="712" y="3728"/>
              <a:chExt cx="712" cy="933"/>
            </a:xfrm>
          </p:grpSpPr>
          <p:sp>
            <p:nvSpPr>
              <p:cNvPr id="156704" name="Rectangle 26"/>
              <p:cNvSpPr>
                <a:spLocks noChangeArrowheads="1"/>
              </p:cNvSpPr>
              <p:nvPr/>
            </p:nvSpPr>
            <p:spPr bwMode="auto">
              <a:xfrm>
                <a:off x="744" y="3728"/>
                <a:ext cx="648" cy="93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dirty="0">
                    <a:ln>
                      <a:noFill/>
                    </a:ln>
                    <a:solidFill>
                      <a:srgbClr val="00172E"/>
                    </a:solidFill>
                    <a:effectLst/>
                    <a:uLnTx/>
                    <a:uFillTx/>
                    <a:latin typeface="Arial Narrow" charset="0"/>
                    <a:ea typeface="宋体" charset="0"/>
                    <a:cs typeface="宋体" charset="0"/>
                  </a:rPr>
                  <a:t> </a:t>
                </a:r>
                <a:r>
                  <a:rPr kumimoji="0" lang="ar-SA" altLang="zh-CN" sz="2000" b="1" i="0" u="none" strike="noStrike" kern="1200" cap="none" spc="0" normalizeH="0" baseline="0" noProof="0" dirty="0">
                    <a:ln>
                      <a:noFill/>
                    </a:ln>
                    <a:solidFill>
                      <a:srgbClr val="00172E"/>
                    </a:solidFill>
                    <a:effectLst/>
                    <a:uLnTx/>
                    <a:uFillTx/>
                    <a:latin typeface="Arial Narrow" charset="0"/>
                    <a:ea typeface="宋体" charset="0"/>
                    <a:cs typeface="宋体" charset="0"/>
                  </a:rPr>
                  <a:t>امتدح</a:t>
                </a:r>
                <a:br>
                  <a:rPr kumimoji="0" lang="en-US" altLang="zh-CN" sz="2000" b="1" i="0" u="none" strike="noStrike" kern="1200" cap="none" spc="0" normalizeH="0" baseline="0" noProof="0" dirty="0">
                    <a:ln>
                      <a:noFill/>
                    </a:ln>
                    <a:solidFill>
                      <a:srgbClr val="00172E"/>
                    </a:solidFill>
                    <a:effectLst/>
                    <a:uLnTx/>
                    <a:uFillTx/>
                    <a:latin typeface="Arial Narrow" charset="0"/>
                    <a:ea typeface="宋体" charset="0"/>
                    <a:cs typeface="宋体" charset="0"/>
                  </a:rPr>
                </a:br>
                <a:r>
                  <a:rPr kumimoji="0" lang="ar-SA" altLang="zh-CN" sz="2000" b="1" i="0" u="none" strike="noStrike" kern="1200" cap="none" spc="0" normalizeH="0" baseline="0" noProof="0" dirty="0">
                    <a:ln>
                      <a:noFill/>
                    </a:ln>
                    <a:solidFill>
                      <a:srgbClr val="00172E"/>
                    </a:solidFill>
                    <a:effectLst/>
                    <a:uLnTx/>
                    <a:uFillTx/>
                    <a:latin typeface="Arial Narrow" charset="0"/>
                    <a:ea typeface="宋体" charset="0"/>
                    <a:cs typeface="宋体" charset="0"/>
                  </a:rPr>
                  <a:t>الطاعة</a:t>
                </a:r>
                <a:br>
                  <a:rPr kumimoji="0" lang="en-US" altLang="zh-CN" sz="2000" b="1" i="0" u="none" strike="noStrike" kern="1200" cap="none" spc="0" normalizeH="0" baseline="0" noProof="0" dirty="0">
                    <a:ln>
                      <a:noFill/>
                    </a:ln>
                    <a:solidFill>
                      <a:srgbClr val="00172E"/>
                    </a:solidFill>
                    <a:effectLst/>
                    <a:uLnTx/>
                    <a:uFillTx/>
                    <a:latin typeface="Arial Narrow" charset="0"/>
                    <a:ea typeface="宋体" charset="0"/>
                    <a:cs typeface="宋体" charset="0"/>
                  </a:rPr>
                </a:br>
                <a:r>
                  <a:rPr kumimoji="0" lang="en-US" altLang="zh-CN" sz="2000" b="1" i="0" u="none" strike="noStrike" kern="1200" cap="none" spc="0" normalizeH="0" baseline="0" noProof="0" dirty="0">
                    <a:ln>
                      <a:noFill/>
                    </a:ln>
                    <a:solidFill>
                      <a:srgbClr val="00172E"/>
                    </a:solidFill>
                    <a:effectLst/>
                    <a:uLnTx/>
                    <a:uFillTx/>
                    <a:latin typeface="Arial Narrow" charset="0"/>
                    <a:ea typeface="宋体" charset="0"/>
                    <a:cs typeface="宋体" charset="0"/>
                  </a:rPr>
                  <a:t>(4)</a:t>
                </a:r>
                <a:endParaRPr kumimoji="0" lang="en-US" altLang="zh-CN" sz="2000" b="0" i="0" u="none" strike="noStrike" kern="1200" cap="none" spc="0" normalizeH="0" baseline="0" noProof="0" dirty="0">
                  <a:ln>
                    <a:noFill/>
                  </a:ln>
                  <a:solidFill>
                    <a:srgbClr val="00172E"/>
                  </a:solidFill>
                  <a:effectLst/>
                  <a:uLnTx/>
                  <a:uFillTx/>
                  <a:latin typeface="Arial Narrow" charset="0"/>
                  <a:ea typeface="宋体" charset="0"/>
                  <a:cs typeface="宋体" charset="0"/>
                </a:endParaRPr>
              </a:p>
            </p:txBody>
          </p:sp>
          <p:sp>
            <p:nvSpPr>
              <p:cNvPr id="156705" name="Rectangle 57"/>
              <p:cNvSpPr>
                <a:spLocks noChangeArrowheads="1"/>
              </p:cNvSpPr>
              <p:nvPr/>
            </p:nvSpPr>
            <p:spPr bwMode="auto">
              <a:xfrm>
                <a:off x="712" y="3728"/>
                <a:ext cx="712" cy="933"/>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nvGrpSpPr>
            <p:cNvPr id="156689" name="Group 60"/>
            <p:cNvGrpSpPr>
              <a:grpSpLocks/>
            </p:cNvGrpSpPr>
            <p:nvPr/>
          </p:nvGrpSpPr>
          <p:grpSpPr bwMode="auto">
            <a:xfrm>
              <a:off x="1448" y="2824"/>
              <a:ext cx="704" cy="562"/>
              <a:chOff x="1424" y="3728"/>
              <a:chExt cx="704" cy="933"/>
            </a:xfrm>
          </p:grpSpPr>
          <p:sp>
            <p:nvSpPr>
              <p:cNvPr id="156702" name="Rectangle 27"/>
              <p:cNvSpPr>
                <a:spLocks noChangeArrowheads="1"/>
              </p:cNvSpPr>
              <p:nvPr/>
            </p:nvSpPr>
            <p:spPr bwMode="auto">
              <a:xfrm>
                <a:off x="1456" y="3728"/>
                <a:ext cx="640" cy="93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dirty="0">
                    <a:ln>
                      <a:noFill/>
                    </a:ln>
                    <a:solidFill>
                      <a:srgbClr val="00172E"/>
                    </a:solidFill>
                    <a:effectLst/>
                    <a:uLnTx/>
                    <a:uFillTx/>
                    <a:latin typeface="Arial Narrow" charset="0"/>
                    <a:ea typeface="宋体" charset="0"/>
                    <a:cs typeface="宋体" charset="0"/>
                  </a:rPr>
                  <a:t> </a:t>
                </a:r>
                <a:r>
                  <a:rPr kumimoji="0" lang="ar-SA" altLang="zh-CN" sz="2000" b="1" i="0" u="none" strike="noStrike" kern="1200" cap="none" spc="0" normalizeH="0" baseline="0" noProof="0" dirty="0">
                    <a:ln>
                      <a:noFill/>
                    </a:ln>
                    <a:solidFill>
                      <a:srgbClr val="00172E"/>
                    </a:solidFill>
                    <a:effectLst/>
                    <a:uLnTx/>
                    <a:uFillTx/>
                    <a:latin typeface="Arial Narrow" charset="0"/>
                    <a:ea typeface="宋体" charset="0"/>
                    <a:cs typeface="宋体" charset="0"/>
                  </a:rPr>
                  <a:t>حض على المحبة </a:t>
                </a:r>
                <a:endParaRPr kumimoji="0" lang="en-US" altLang="zh-CN" sz="2000" b="0" i="0" u="none" strike="noStrike" kern="1200" cap="none" spc="0" normalizeH="0" baseline="0" noProof="0" dirty="0">
                  <a:ln>
                    <a:noFill/>
                  </a:ln>
                  <a:solidFill>
                    <a:srgbClr val="00172E"/>
                  </a:solidFill>
                  <a:effectLst/>
                  <a:uLnTx/>
                  <a:uFillTx/>
                  <a:latin typeface="Arial Narrow" charset="0"/>
                  <a:ea typeface="宋体" charset="0"/>
                  <a:cs typeface="宋体"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000" b="1" i="0" u="none" strike="noStrike" kern="1200" cap="none" spc="0" normalizeH="0" baseline="0" noProof="0" dirty="0">
                    <a:ln>
                      <a:noFill/>
                    </a:ln>
                    <a:solidFill>
                      <a:srgbClr val="00172E"/>
                    </a:solidFill>
                    <a:effectLst/>
                    <a:uLnTx/>
                    <a:uFillTx/>
                    <a:latin typeface="Arial Narrow" charset="0"/>
                    <a:ea typeface="宋体" charset="0"/>
                    <a:cs typeface="宋体" charset="0"/>
                  </a:rPr>
                  <a:t>(5-6)</a:t>
                </a:r>
                <a:endParaRPr kumimoji="0" lang="en-US" altLang="zh-CN" sz="2000" b="0" i="0" u="none" strike="noStrike" kern="1200" cap="none" spc="0" normalizeH="0" baseline="0" noProof="0" dirty="0">
                  <a:ln>
                    <a:noFill/>
                  </a:ln>
                  <a:solidFill>
                    <a:srgbClr val="00172E"/>
                  </a:solidFill>
                  <a:effectLst/>
                  <a:uLnTx/>
                  <a:uFillTx/>
                  <a:latin typeface="Arial Narrow" charset="0"/>
                  <a:ea typeface="宋体" charset="0"/>
                  <a:cs typeface="宋体" charset="0"/>
                </a:endParaRPr>
              </a:p>
            </p:txBody>
          </p:sp>
          <p:sp>
            <p:nvSpPr>
              <p:cNvPr id="156703" name="Rectangle 59"/>
              <p:cNvSpPr>
                <a:spLocks noChangeArrowheads="1"/>
              </p:cNvSpPr>
              <p:nvPr/>
            </p:nvSpPr>
            <p:spPr bwMode="auto">
              <a:xfrm>
                <a:off x="1424" y="3728"/>
                <a:ext cx="704" cy="933"/>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nvGrpSpPr>
            <p:cNvPr id="156690" name="Group 62"/>
            <p:cNvGrpSpPr>
              <a:grpSpLocks/>
            </p:cNvGrpSpPr>
            <p:nvPr/>
          </p:nvGrpSpPr>
          <p:grpSpPr bwMode="auto">
            <a:xfrm>
              <a:off x="2152" y="2824"/>
              <a:ext cx="1040" cy="562"/>
              <a:chOff x="2128" y="3728"/>
              <a:chExt cx="1040" cy="933"/>
            </a:xfrm>
          </p:grpSpPr>
          <p:sp>
            <p:nvSpPr>
              <p:cNvPr id="156700" name="Rectangle 28"/>
              <p:cNvSpPr>
                <a:spLocks noChangeArrowheads="1"/>
              </p:cNvSpPr>
              <p:nvPr/>
            </p:nvSpPr>
            <p:spPr bwMode="auto">
              <a:xfrm>
                <a:off x="2160" y="3728"/>
                <a:ext cx="976" cy="93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dirty="0">
                    <a:ln>
                      <a:noFill/>
                    </a:ln>
                    <a:solidFill>
                      <a:srgbClr val="00172E"/>
                    </a:solidFill>
                    <a:effectLst/>
                    <a:uLnTx/>
                    <a:uFillTx/>
                    <a:latin typeface="Arial Narrow" charset="0"/>
                    <a:ea typeface="宋体" charset="0"/>
                    <a:cs typeface="宋体" charset="0"/>
                  </a:rPr>
                  <a:t> </a:t>
                </a:r>
                <a:r>
                  <a:rPr kumimoji="0" lang="ar-SA" altLang="zh-CN" sz="2000" b="1" i="0" u="none" strike="noStrike" kern="1200" cap="none" spc="0" normalizeH="0" baseline="0" noProof="0" dirty="0">
                    <a:ln>
                      <a:noFill/>
                    </a:ln>
                    <a:solidFill>
                      <a:srgbClr val="00172E"/>
                    </a:solidFill>
                    <a:effectLst/>
                    <a:uLnTx/>
                    <a:uFillTx/>
                    <a:latin typeface="Arial Narrow" charset="0"/>
                    <a:ea typeface="宋体" charset="0"/>
                    <a:cs typeface="宋体" charset="0"/>
                  </a:rPr>
                  <a:t>حظر مساعدة</a:t>
                </a:r>
                <a:br>
                  <a:rPr kumimoji="0" lang="en-US" altLang="zh-CN" sz="2000" b="1" i="0" u="none" strike="noStrike" kern="1200" cap="none" spc="0" normalizeH="0" baseline="0" noProof="0" dirty="0">
                    <a:ln>
                      <a:noFill/>
                    </a:ln>
                    <a:solidFill>
                      <a:srgbClr val="00172E"/>
                    </a:solidFill>
                    <a:effectLst/>
                    <a:uLnTx/>
                    <a:uFillTx/>
                    <a:latin typeface="Arial Narrow" charset="0"/>
                    <a:ea typeface="宋体" charset="0"/>
                    <a:cs typeface="宋体" charset="0"/>
                  </a:rPr>
                </a:br>
                <a:r>
                  <a:rPr kumimoji="0" lang="ar-SA" altLang="zh-CN" sz="2000" b="1" i="0" u="none" strike="noStrike" kern="1200" cap="none" spc="0" normalizeH="0" baseline="0" noProof="0" dirty="0">
                    <a:ln>
                      <a:noFill/>
                    </a:ln>
                    <a:solidFill>
                      <a:srgbClr val="00172E"/>
                    </a:solidFill>
                    <a:effectLst/>
                    <a:uLnTx/>
                    <a:uFillTx/>
                    <a:latin typeface="Arial Narrow" charset="0"/>
                    <a:ea typeface="宋体" charset="0"/>
                    <a:cs typeface="宋体" charset="0"/>
                  </a:rPr>
                  <a:t>لمعلمين الكذبة </a:t>
                </a:r>
                <a:endParaRPr kumimoji="0" lang="en-US" altLang="zh-CN" sz="2000" b="0" i="0" u="none" strike="noStrike" kern="1200" cap="none" spc="0" normalizeH="0" baseline="0" noProof="0" dirty="0">
                  <a:ln>
                    <a:noFill/>
                  </a:ln>
                  <a:solidFill>
                    <a:srgbClr val="00172E"/>
                  </a:solidFill>
                  <a:effectLst/>
                  <a:uLnTx/>
                  <a:uFillTx/>
                  <a:latin typeface="Arial Narrow" charset="0"/>
                  <a:ea typeface="宋体" charset="0"/>
                  <a:cs typeface="宋体"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000" b="1" i="0" u="none" strike="noStrike" kern="1200" cap="none" spc="0" normalizeH="0" baseline="0" noProof="0" dirty="0">
                    <a:ln>
                      <a:noFill/>
                    </a:ln>
                    <a:solidFill>
                      <a:srgbClr val="00172E"/>
                    </a:solidFill>
                    <a:effectLst/>
                    <a:uLnTx/>
                    <a:uFillTx/>
                    <a:latin typeface="Arial Narrow" charset="0"/>
                    <a:ea typeface="宋体" charset="0"/>
                    <a:cs typeface="宋体" charset="0"/>
                  </a:rPr>
                  <a:t>(7-11)</a:t>
                </a:r>
                <a:endParaRPr kumimoji="0" lang="en-US" altLang="zh-CN" sz="2000" b="0" i="0" u="none" strike="noStrike" kern="1200" cap="none" spc="0" normalizeH="0" baseline="0" noProof="0" dirty="0">
                  <a:ln>
                    <a:noFill/>
                  </a:ln>
                  <a:solidFill>
                    <a:srgbClr val="00172E"/>
                  </a:solidFill>
                  <a:effectLst/>
                  <a:uLnTx/>
                  <a:uFillTx/>
                  <a:latin typeface="Arial Narrow" charset="0"/>
                  <a:ea typeface="宋体" charset="0"/>
                  <a:cs typeface="宋体" charset="0"/>
                </a:endParaRPr>
              </a:p>
            </p:txBody>
          </p:sp>
          <p:sp>
            <p:nvSpPr>
              <p:cNvPr id="156701" name="Rectangle 61"/>
              <p:cNvSpPr>
                <a:spLocks noChangeArrowheads="1"/>
              </p:cNvSpPr>
              <p:nvPr/>
            </p:nvSpPr>
            <p:spPr bwMode="auto">
              <a:xfrm>
                <a:off x="2128" y="3728"/>
                <a:ext cx="1040" cy="933"/>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nvGrpSpPr>
            <p:cNvPr id="156691" name="Group 64"/>
            <p:cNvGrpSpPr>
              <a:grpSpLocks/>
            </p:cNvGrpSpPr>
            <p:nvPr/>
          </p:nvGrpSpPr>
          <p:grpSpPr bwMode="auto">
            <a:xfrm>
              <a:off x="3192" y="2824"/>
              <a:ext cx="1032" cy="562"/>
              <a:chOff x="3168" y="3728"/>
              <a:chExt cx="1032" cy="933"/>
            </a:xfrm>
          </p:grpSpPr>
          <p:sp>
            <p:nvSpPr>
              <p:cNvPr id="156698" name="Rectangle 29"/>
              <p:cNvSpPr>
                <a:spLocks noChangeArrowheads="1"/>
              </p:cNvSpPr>
              <p:nvPr/>
            </p:nvSpPr>
            <p:spPr bwMode="auto">
              <a:xfrm>
                <a:off x="3200" y="3728"/>
                <a:ext cx="968" cy="93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dirty="0">
                    <a:ln>
                      <a:noFill/>
                    </a:ln>
                    <a:solidFill>
                      <a:srgbClr val="00172E"/>
                    </a:solidFill>
                    <a:effectLst/>
                    <a:uLnTx/>
                    <a:uFillTx/>
                    <a:latin typeface="Arial Narrow" charset="0"/>
                    <a:ea typeface="宋体" charset="0"/>
                    <a:cs typeface="宋体" charset="0"/>
                  </a:rPr>
                  <a:t> </a:t>
                </a:r>
                <a:r>
                  <a:rPr kumimoji="0" lang="ar-SA" altLang="zh-CN" sz="2000" b="1" i="0" u="none" strike="noStrike" kern="1200" cap="none" spc="0" normalizeH="0" baseline="0" noProof="0" dirty="0">
                    <a:ln>
                      <a:noFill/>
                    </a:ln>
                    <a:solidFill>
                      <a:srgbClr val="00172E"/>
                    </a:solidFill>
                    <a:effectLst/>
                    <a:uLnTx/>
                    <a:uFillTx/>
                    <a:latin typeface="Arial Narrow" charset="0"/>
                    <a:ea typeface="宋体" charset="0"/>
                    <a:cs typeface="宋体" charset="0"/>
                  </a:rPr>
                  <a:t>زيارة متوقعة &amp; وتحيات </a:t>
                </a:r>
                <a:endParaRPr kumimoji="0" lang="en-US" altLang="zh-CN" sz="2000" b="0" i="0" u="none" strike="noStrike" kern="1200" cap="none" spc="0" normalizeH="0" baseline="0" noProof="0" dirty="0">
                  <a:ln>
                    <a:noFill/>
                  </a:ln>
                  <a:solidFill>
                    <a:srgbClr val="00172E"/>
                  </a:solidFill>
                  <a:effectLst/>
                  <a:uLnTx/>
                  <a:uFillTx/>
                  <a:latin typeface="Arial Narrow" charset="0"/>
                  <a:ea typeface="宋体" charset="0"/>
                  <a:cs typeface="宋体"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2000" b="1" i="0" u="none" strike="noStrike" kern="1200" cap="none" spc="0" normalizeH="0" baseline="0" noProof="0" dirty="0">
                    <a:ln>
                      <a:noFill/>
                    </a:ln>
                    <a:solidFill>
                      <a:srgbClr val="00172E"/>
                    </a:solidFill>
                    <a:effectLst/>
                    <a:uLnTx/>
                    <a:uFillTx/>
                    <a:latin typeface="Arial Narrow" charset="0"/>
                    <a:ea typeface="宋体" charset="0"/>
                    <a:cs typeface="宋体" charset="0"/>
                  </a:rPr>
                  <a:t>(12-13)</a:t>
                </a:r>
                <a:endParaRPr kumimoji="0" lang="en-US" altLang="zh-CN" sz="2000" b="0" i="0" u="none" strike="noStrike" kern="1200" cap="none" spc="0" normalizeH="0" baseline="0" noProof="0" dirty="0">
                  <a:ln>
                    <a:noFill/>
                  </a:ln>
                  <a:solidFill>
                    <a:srgbClr val="00172E"/>
                  </a:solidFill>
                  <a:effectLst/>
                  <a:uLnTx/>
                  <a:uFillTx/>
                  <a:latin typeface="Arial Narrow" charset="0"/>
                  <a:ea typeface="宋体" charset="0"/>
                  <a:cs typeface="宋体" charset="0"/>
                </a:endParaRPr>
              </a:p>
            </p:txBody>
          </p:sp>
          <p:sp>
            <p:nvSpPr>
              <p:cNvPr id="156699" name="Rectangle 63"/>
              <p:cNvSpPr>
                <a:spLocks noChangeArrowheads="1"/>
              </p:cNvSpPr>
              <p:nvPr/>
            </p:nvSpPr>
            <p:spPr bwMode="auto">
              <a:xfrm>
                <a:off x="3168" y="3728"/>
                <a:ext cx="1032" cy="933"/>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nvGrpSpPr>
            <p:cNvPr id="156692" name="Group 68"/>
            <p:cNvGrpSpPr>
              <a:grpSpLocks/>
            </p:cNvGrpSpPr>
            <p:nvPr/>
          </p:nvGrpSpPr>
          <p:grpSpPr bwMode="auto">
            <a:xfrm>
              <a:off x="24" y="3386"/>
              <a:ext cx="4200" cy="371"/>
              <a:chOff x="0" y="4661"/>
              <a:chExt cx="5712" cy="615"/>
            </a:xfrm>
          </p:grpSpPr>
          <p:sp>
            <p:nvSpPr>
              <p:cNvPr id="156696" name="Rectangle 31"/>
              <p:cNvSpPr>
                <a:spLocks noChangeArrowheads="1"/>
              </p:cNvSpPr>
              <p:nvPr/>
            </p:nvSpPr>
            <p:spPr bwMode="auto">
              <a:xfrm>
                <a:off x="32" y="4661"/>
                <a:ext cx="5648"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 </a:t>
                </a:r>
                <a:r>
                  <a:rPr kumimoji="0" lang="ar-SA"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افسس </a:t>
                </a:r>
                <a:endPar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endParaRPr>
              </a:p>
            </p:txBody>
          </p:sp>
          <p:sp>
            <p:nvSpPr>
              <p:cNvPr id="156697" name="Rectangle 67"/>
              <p:cNvSpPr>
                <a:spLocks noChangeArrowheads="1"/>
              </p:cNvSpPr>
              <p:nvPr/>
            </p:nvSpPr>
            <p:spPr bwMode="auto">
              <a:xfrm>
                <a:off x="0" y="4661"/>
                <a:ext cx="5712" cy="615"/>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nvGrpSpPr>
            <p:cNvPr id="156693" name="Group 70"/>
            <p:cNvGrpSpPr>
              <a:grpSpLocks/>
            </p:cNvGrpSpPr>
            <p:nvPr/>
          </p:nvGrpSpPr>
          <p:grpSpPr bwMode="auto">
            <a:xfrm>
              <a:off x="24" y="3757"/>
              <a:ext cx="4200" cy="371"/>
              <a:chOff x="0" y="5276"/>
              <a:chExt cx="5712" cy="615"/>
            </a:xfrm>
          </p:grpSpPr>
          <p:sp>
            <p:nvSpPr>
              <p:cNvPr id="156694" name="Rectangle 32"/>
              <p:cNvSpPr>
                <a:spLocks noChangeArrowheads="1"/>
              </p:cNvSpPr>
              <p:nvPr/>
            </p:nvSpPr>
            <p:spPr bwMode="auto">
              <a:xfrm>
                <a:off x="32" y="5276"/>
                <a:ext cx="5648" cy="61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cap="sq">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 ب.م </a:t>
                </a:r>
                <a:r>
                  <a:rPr kumimoji="0" lang="en-US" altLang="zh-CN" sz="2800" b="1" u="none" strike="noStrike" kern="1200" cap="none" spc="0" normalizeH="0" baseline="0" noProof="0" dirty="0">
                    <a:ln>
                      <a:noFill/>
                    </a:ln>
                    <a:solidFill>
                      <a:srgbClr val="00172E"/>
                    </a:solidFill>
                    <a:effectLst/>
                    <a:uLnTx/>
                    <a:uFillTx/>
                    <a:latin typeface="Arial" panose="020B0604020202020204" pitchFamily="34" charset="0"/>
                    <a:ea typeface="宋体" charset="0"/>
                    <a:cs typeface="宋体" charset="0"/>
                  </a:rPr>
                  <a:t>85-95</a:t>
                </a:r>
              </a:p>
            </p:txBody>
          </p:sp>
          <p:sp>
            <p:nvSpPr>
              <p:cNvPr id="156695" name="Rectangle 69"/>
              <p:cNvSpPr>
                <a:spLocks noChangeArrowheads="1"/>
              </p:cNvSpPr>
              <p:nvPr/>
            </p:nvSpPr>
            <p:spPr bwMode="auto">
              <a:xfrm>
                <a:off x="0" y="5276"/>
                <a:ext cx="5712" cy="615"/>
              </a:xfrm>
              <a:prstGeom prst="rect">
                <a:avLst/>
              </a:prstGeom>
              <a:noFill/>
              <a:ln w="7" cap="sq">
                <a:solidFill>
                  <a:srgbClr val="A0A0A0"/>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none" lIns="0" tIns="0" rIns="0" bIns="0"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DDDDDD"/>
                  </a:solidFill>
                  <a:effectLst/>
                  <a:uLnTx/>
                  <a:uFillTx/>
                  <a:latin typeface="Times New Roman" charset="0"/>
                  <a:ea typeface="ＭＳ Ｐゴシック" charset="0"/>
                </a:endParaRPr>
              </a:p>
            </p:txBody>
          </p:sp>
        </p:grpSp>
      </p:grpSp>
    </p:spTree>
    <p:extLst>
      <p:ext uri="{BB962C8B-B14F-4D97-AF65-F5344CB8AC3E}">
        <p14:creationId xmlns:p14="http://schemas.microsoft.com/office/powerpoint/2010/main" val="766965649"/>
      </p:ext>
    </p:extLst>
  </p:cSld>
  <p:clrMapOvr>
    <a:overrideClrMapping bg1="dk2" tx1="lt1" bg2="dk1"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156673"/>
                                        </p:tgtEl>
                                        <p:attrNameLst>
                                          <p:attrName>style.visibility</p:attrName>
                                        </p:attrNameLst>
                                      </p:cBhvr>
                                      <p:to>
                                        <p:strVal val="visible"/>
                                      </p:to>
                                    </p:set>
                                    <p:animEffect transition="in" filter="blinds(horizontal)">
                                      <p:cBhvr>
                                        <p:cTn id="7" dur="500"/>
                                        <p:tgtEl>
                                          <p:spTgt spid="15667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56673" grpId="0" animBg="1"/>
    </p:bldLst>
  </p:timing>
</p:sld>
</file>

<file path=ppt/slides/slide472.xml><?xml version="1.0" encoding="utf-8"?>
<p:sld xmlns:a="http://schemas.openxmlformats.org/drawingml/2006/main" xmlns:r="http://schemas.openxmlformats.org/officeDocument/2006/relationships" xmlns:p="http://schemas.openxmlformats.org/presentationml/2006/main">
  <p:cSld>
    <p:bg>
      <p:bgPr>
        <a:solidFill>
          <a:schemeClr val="bg2"/>
        </a:solidFill>
        <a:effectLst/>
      </p:bgPr>
    </p:bg>
    <p:spTree>
      <p:nvGrpSpPr>
        <p:cNvPr id="1" name=""/>
        <p:cNvGrpSpPr/>
        <p:nvPr/>
      </p:nvGrpSpPr>
      <p:grpSpPr>
        <a:xfrm>
          <a:off x="0" y="0"/>
          <a:ext cx="0" cy="0"/>
          <a:chOff x="0" y="0"/>
          <a:chExt cx="0" cy="0"/>
        </a:xfrm>
      </p:grpSpPr>
      <p:sp>
        <p:nvSpPr>
          <p:cNvPr id="122882" name="Rectangle 2"/>
          <p:cNvSpPr>
            <a:spLocks noGrp="1" noChangeArrowheads="1"/>
          </p:cNvSpPr>
          <p:nvPr>
            <p:ph type="title" idx="4294967295"/>
          </p:nvPr>
        </p:nvSpPr>
        <p:spPr/>
        <p:txBody>
          <a:bodyPr/>
          <a:lstStyle/>
          <a:p>
            <a:pPr eaLnBrk="1" hangingPunct="1"/>
            <a:r>
              <a:rPr lang="en-US" dirty="0">
                <a:latin typeface="Times New Roman" charset="0"/>
                <a:ea typeface="ＭＳ Ｐゴシック" charset="0"/>
                <a:cs typeface="ＭＳ Ｐゴシック" charset="0"/>
              </a:rPr>
              <a:t>Acrostic Bible – </a:t>
            </a:r>
            <a:r>
              <a:rPr lang="ar-SA" dirty="0">
                <a:latin typeface="Times New Roman" charset="0"/>
                <a:ea typeface="ＭＳ Ｐゴシック" charset="0"/>
                <a:cs typeface="ＭＳ Ｐゴシック" charset="0"/>
              </a:rPr>
              <a:t>2 يوحنا</a:t>
            </a:r>
            <a:endParaRPr lang="en-US" dirty="0">
              <a:latin typeface="Times New Roman" charset="0"/>
              <a:ea typeface="ＭＳ Ｐゴシック" charset="0"/>
              <a:cs typeface="ＭＳ Ｐゴシック" charset="0"/>
            </a:endParaRPr>
          </a:p>
        </p:txBody>
      </p:sp>
      <p:pic>
        <p:nvPicPr>
          <p:cNvPr id="122883" name="Picture 3"/>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3733800" y="115888"/>
            <a:ext cx="5276850" cy="65913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8" name="Text Box 6"/>
          <p:cNvSpPr txBox="1">
            <a:spLocks noChangeArrowheads="1"/>
          </p:cNvSpPr>
          <p:nvPr/>
        </p:nvSpPr>
        <p:spPr bwMode="auto">
          <a:xfrm>
            <a:off x="1066800" y="115888"/>
            <a:ext cx="5334000" cy="685800"/>
          </a:xfrm>
          <a:prstGeom prst="rect">
            <a:avLst/>
          </a:prstGeom>
          <a:solidFill>
            <a:srgbClr val="FFFFFF"/>
          </a:solidFill>
          <a:ln w="9525">
            <a:noFill/>
            <a:miter lim="800000"/>
            <a:headEnd/>
            <a:tailEnd/>
          </a:ln>
          <a:effectLst/>
        </p:spPr>
        <p:txBody>
          <a:bodyPr anchor="ct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lvl="0" defTabSz="914400" eaLnBrk="1" fontAlgn="base" hangingPunct="1">
              <a:spcBef>
                <a:spcPct val="0"/>
              </a:spcBef>
              <a:spcAft>
                <a:spcPct val="0"/>
              </a:spcAft>
              <a:defRPr/>
            </a:pPr>
            <a:r>
              <a:rPr lang="ar-SA" sz="4400" b="1" i="1" dirty="0">
                <a:solidFill>
                  <a:srgbClr val="000000"/>
                </a:solidFill>
                <a:effectLst>
                  <a:outerShdw blurRad="38100" dist="38100" dir="2700000" algn="tl">
                    <a:srgbClr val="DDDDDD"/>
                  </a:outerShdw>
                </a:effectLst>
                <a:latin typeface="Arail" charset="0"/>
                <a:cs typeface="Arail" charset="0"/>
              </a:rPr>
              <a:t>٢ يوحنا</a:t>
            </a:r>
          </a:p>
        </p:txBody>
      </p:sp>
      <p:sp>
        <p:nvSpPr>
          <p:cNvPr id="9" name="Rectangle 7"/>
          <p:cNvSpPr txBox="1">
            <a:spLocks noChangeArrowheads="1"/>
          </p:cNvSpPr>
          <p:nvPr/>
        </p:nvSpPr>
        <p:spPr bwMode="auto">
          <a:xfrm>
            <a:off x="1115616" y="4077072"/>
            <a:ext cx="2952328" cy="1944216"/>
          </a:xfrm>
          <a:prstGeom prst="rect">
            <a:avLst/>
          </a:prstGeom>
          <a:solidFill>
            <a:schemeClr val="bg1"/>
          </a:solidFill>
          <a:ln w="9525">
            <a:noFill/>
            <a:miter lim="800000"/>
            <a:headEnd/>
            <a:tailEnd/>
          </a:ln>
        </p:spPr>
        <p:txBody>
          <a:bodyPr lIns="92075" tIns="46038" rIns="92075" bIns="46038"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4800" b="1" u="none" strike="noStrike" kern="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حدود المحبة </a:t>
            </a:r>
            <a:endParaRPr kumimoji="0" lang="en-US" sz="4800" b="1" u="none" strike="noStrike" kern="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endParaRPr>
          </a:p>
        </p:txBody>
      </p:sp>
      <p:sp>
        <p:nvSpPr>
          <p:cNvPr id="11" name="Rectangle 3"/>
          <p:cNvSpPr txBox="1">
            <a:spLocks noChangeArrowheads="1"/>
          </p:cNvSpPr>
          <p:nvPr/>
        </p:nvSpPr>
        <p:spPr bwMode="auto">
          <a:xfrm>
            <a:off x="0" y="6400800"/>
            <a:ext cx="9144000" cy="457200"/>
          </a:xfrm>
          <a:prstGeom prst="rect">
            <a:avLst/>
          </a:prstGeom>
          <a:solidFill>
            <a:srgbClr val="000000"/>
          </a:solidFill>
          <a:ln>
            <a:noFill/>
          </a:ln>
          <a:effectLst>
            <a:outerShdw blurRad="63500" dist="35921" dir="2700000" algn="ctr" rotWithShape="0">
              <a:srgbClr val="808080">
                <a:alpha val="74998"/>
              </a:srgbClr>
            </a:outerShdw>
          </a:effectLst>
          <a:extLs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rPr>
              <a:t>Barry Huddleston, The Acrostic Bible</a:t>
            </a:r>
          </a:p>
        </p:txBody>
      </p:sp>
      <p:sp>
        <p:nvSpPr>
          <p:cNvPr id="122885" name="Text Box 6"/>
          <p:cNvSpPr txBox="1">
            <a:spLocks noChangeArrowheads="1"/>
          </p:cNvSpPr>
          <p:nvPr/>
        </p:nvSpPr>
        <p:spPr bwMode="auto">
          <a:xfrm>
            <a:off x="533400" y="764704"/>
            <a:ext cx="5638800" cy="1509713"/>
          </a:xfrm>
          <a:prstGeom prst="rect">
            <a:avLst/>
          </a:prstGeom>
          <a:solidFill>
            <a:srgbClr val="0000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lvl1pPr marL="893763" indent="-893763"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893763" marR="0" lvl="0" indent="-893763" algn="r" defTabSz="914400" rtl="1"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rPr>
              <a:t>1-3	</a:t>
            </a:r>
            <a:r>
              <a:rPr kumimoji="0" lang="ar-SA"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rPr>
              <a:t>حب  للسيدة </a:t>
            </a:r>
            <a:endParaRPr kumimoji="0" lang="en-US"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endParaRPr>
          </a:p>
          <a:p>
            <a:pPr marL="893763" marR="0" lvl="0" indent="-893763" algn="r" defTabSz="914400" rtl="1"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rPr>
              <a:t>4-6	</a:t>
            </a:r>
            <a:r>
              <a:rPr kumimoji="0" lang="ar-SA"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rPr>
              <a:t>الحث على محبة الاخرين </a:t>
            </a:r>
            <a:endParaRPr kumimoji="0" lang="en-US"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endParaRPr>
          </a:p>
          <a:p>
            <a:pPr marL="893763" marR="0" lvl="0" indent="-893763" algn="r" defTabSz="914400" rtl="1"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rPr>
              <a:t>7-11	</a:t>
            </a:r>
            <a:r>
              <a:rPr kumimoji="0" lang="ar-SA"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rPr>
              <a:t>خداع المسيح الدجال </a:t>
            </a:r>
            <a:endParaRPr kumimoji="0" lang="en-US"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endParaRPr>
          </a:p>
          <a:p>
            <a:pPr marL="893763" marR="0" lvl="0" indent="-893763" algn="r" defTabSz="914400" rtl="1"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rPr>
              <a:t>12-13	</a:t>
            </a:r>
            <a:r>
              <a:rPr kumimoji="0" lang="ar-SA"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rPr>
              <a:t>الشوق او التوق للقيام بالزيارة </a:t>
            </a:r>
            <a:endParaRPr kumimoji="0" lang="en-US" sz="2400" b="1" i="0" u="none" strike="noStrike" kern="1200" cap="none" spc="0" normalizeH="0" baseline="0" noProof="0" dirty="0">
              <a:ln>
                <a:noFill/>
              </a:ln>
              <a:solidFill>
                <a:srgbClr val="FFFFFF"/>
              </a:solidFill>
              <a:effectLst/>
              <a:uLnTx/>
              <a:uFillTx/>
              <a:latin typeface="Arail" charset="0"/>
              <a:ea typeface="ＭＳ Ｐゴシック" charset="0"/>
              <a:cs typeface="Arail" charset="0"/>
            </a:endParaRPr>
          </a:p>
        </p:txBody>
      </p:sp>
    </p:spTree>
    <p:extLst>
      <p:ext uri="{BB962C8B-B14F-4D97-AF65-F5344CB8AC3E}">
        <p14:creationId xmlns:p14="http://schemas.microsoft.com/office/powerpoint/2010/main" val="187576707"/>
      </p:ext>
    </p:extLst>
  </p:cSld>
  <p:clrMapOvr>
    <a:overrideClrMapping bg1="dk2" tx1="lt1" bg2="dk1"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animBg="1"/>
    </p:bldLst>
  </p:timing>
</p:sld>
</file>

<file path=ppt/slides/slide4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1026" name="Picture 2" descr="how to be discerning">
            <a:extLst>
              <a:ext uri="{FF2B5EF4-FFF2-40B4-BE49-F238E27FC236}">
                <a16:creationId xmlns:a16="http://schemas.microsoft.com/office/drawing/2014/main" id="{8A72CBBE-905D-2F42-8EB0-8179923AA5D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3175"/>
            <a:ext cx="9144000" cy="6096000"/>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23813" y="3391851"/>
            <a:ext cx="9144000"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8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٢ يوحنا</a:t>
            </a:r>
            <a:endParaRPr kumimoji="0" lang="en-US" sz="8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900098" name="Rectangle 2"/>
          <p:cNvSpPr>
            <a:spLocks noGrp="1" noChangeArrowheads="1"/>
          </p:cNvSpPr>
          <p:nvPr>
            <p:ph type="ctrTitle"/>
          </p:nvPr>
        </p:nvSpPr>
        <p:spPr>
          <a:xfrm>
            <a:off x="23813" y="26143"/>
            <a:ext cx="9120187" cy="1446653"/>
          </a:xfrm>
          <a:effectLst/>
        </p:spPr>
        <p:txBody>
          <a:bodyPr/>
          <a:lstStyle/>
          <a:p>
            <a:pPr>
              <a:defRPr/>
            </a:pPr>
            <a:r>
              <a:rPr lang="ar-SA" sz="11500" dirty="0">
                <a:solidFill>
                  <a:schemeClr val="tx1"/>
                </a:solidFill>
                <a:ea typeface="ＭＳ Ｐゴシック" charset="0"/>
                <a:cs typeface="ＭＳ Ｐゴシック" charset="0"/>
              </a:rPr>
              <a:t>كن مميزا </a:t>
            </a:r>
            <a:endParaRPr lang="en-US" sz="11500" dirty="0">
              <a:solidFill>
                <a:schemeClr val="tx1"/>
              </a:solidFill>
              <a:effectLst/>
              <a:ea typeface="ＭＳ Ｐゴシック" charset="0"/>
              <a:cs typeface="ＭＳ Ｐゴシック" charset="0"/>
            </a:endParaRP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Dr. Rick Griffith • Crossroads International Church Singapore</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Tree>
    <p:extLst>
      <p:ext uri="{BB962C8B-B14F-4D97-AF65-F5344CB8AC3E}">
        <p14:creationId xmlns:p14="http://schemas.microsoft.com/office/powerpoint/2010/main" val="220439976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28001" name="Rectangle 2"/>
          <p:cNvSpPr>
            <a:spLocks noGrp="1" noChangeArrowheads="1"/>
          </p:cNvSpPr>
          <p:nvPr>
            <p:ph type="title"/>
          </p:nvPr>
        </p:nvSpPr>
        <p:spPr>
          <a:xfrm>
            <a:off x="-1618553" y="-56964"/>
            <a:ext cx="7772400" cy="1143000"/>
          </a:xfrm>
        </p:spPr>
        <p:txBody>
          <a:bodyPr/>
          <a:lstStyle/>
          <a:p>
            <a:pPr algn="r" eaLnBrk="1" hangingPunct="1"/>
            <a:r>
              <a:rPr lang="ar-SA" b="1" dirty="0">
                <a:latin typeface="Arial" panose="020B0604020202020204" pitchFamily="34" charset="0"/>
                <a:ea typeface="ＭＳ Ｐゴシック" charset="0"/>
                <a:cs typeface="Arial" panose="020B0604020202020204" pitchFamily="34" charset="0"/>
              </a:rPr>
              <a:t>دراسة حالة ....</a:t>
            </a:r>
            <a:endParaRPr lang="en-US" b="1" dirty="0">
              <a:latin typeface="Arial" panose="020B0604020202020204" pitchFamily="34" charset="0"/>
              <a:ea typeface="ＭＳ Ｐゴシック" charset="0"/>
              <a:cs typeface="Arial" panose="020B0604020202020204" pitchFamily="34" charset="0"/>
            </a:endParaRPr>
          </a:p>
        </p:txBody>
      </p:sp>
      <p:sp>
        <p:nvSpPr>
          <p:cNvPr id="24579" name="Rectangle 3"/>
          <p:cNvSpPr>
            <a:spLocks noGrp="1" noChangeArrowheads="1"/>
          </p:cNvSpPr>
          <p:nvPr>
            <p:ph type="body" idx="1"/>
          </p:nvPr>
        </p:nvSpPr>
        <p:spPr>
          <a:xfrm>
            <a:off x="1173163" y="1058416"/>
            <a:ext cx="5075237" cy="2658616"/>
          </a:xfrm>
        </p:spPr>
        <p:txBody>
          <a:bodyPr/>
          <a:lstStyle/>
          <a:p>
            <a:pPr algn="r" rtl="1" eaLnBrk="1" hangingPunct="1"/>
            <a:r>
              <a:rPr lang="ar-SA" altLang="ja-JP" sz="2800" dirty="0">
                <a:ea typeface="ＭＳ Ｐゴシック" charset="0"/>
                <a:cs typeface="Arial" panose="020B0604020202020204" pitchFamily="34" charset="0"/>
              </a:rPr>
              <a:t>افترض ان اثنين من شهود يهوة جاءوا عند عتبة باب بيتك . هل تستقبلهم الى بيتك؟ لماذا </a:t>
            </a:r>
            <a:endParaRPr lang="en-US" altLang="ja-JP" sz="2800" dirty="0">
              <a:ea typeface="ＭＳ Ｐゴシック" charset="0"/>
              <a:cs typeface="Arial" panose="020B0604020202020204" pitchFamily="34" charset="0"/>
            </a:endParaRPr>
          </a:p>
          <a:p>
            <a:pPr algn="r" rtl="1" eaLnBrk="1" hangingPunct="1"/>
            <a:r>
              <a:rPr lang="ar-SA" sz="2800" dirty="0">
                <a:ea typeface="ＭＳ Ｐゴシック" charset="0"/>
                <a:cs typeface="Arial" panose="020B0604020202020204" pitchFamily="34" charset="0"/>
              </a:rPr>
              <a:t>الرجاء كن في المجموعة الصح ....</a:t>
            </a:r>
            <a:endParaRPr lang="en-US" sz="2800" dirty="0">
              <a:ea typeface="ＭＳ Ｐゴシック" charset="0"/>
              <a:cs typeface="Arial" panose="020B0604020202020204" pitchFamily="34" charset="0"/>
            </a:endParaRPr>
          </a:p>
        </p:txBody>
      </p:sp>
      <p:sp>
        <p:nvSpPr>
          <p:cNvPr id="128003" name="Text Box 4"/>
          <p:cNvSpPr txBox="1">
            <a:spLocks noChangeArrowheads="1"/>
          </p:cNvSpPr>
          <p:nvPr/>
        </p:nvSpPr>
        <p:spPr bwMode="auto">
          <a:xfrm>
            <a:off x="1447800" y="4876800"/>
            <a:ext cx="1219200" cy="1569660"/>
          </a:xfrm>
          <a:prstGeom prst="rect">
            <a:avLst/>
          </a:prstGeom>
          <a:noFill/>
          <a:ln w="12700"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SA" sz="3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ابقهم بالخارج </a:t>
            </a:r>
            <a:endParaRPr kumimoji="0" lang="en-US" sz="3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128004" name="Text Box 5"/>
          <p:cNvSpPr txBox="1">
            <a:spLocks noChangeArrowheads="1"/>
          </p:cNvSpPr>
          <p:nvPr/>
        </p:nvSpPr>
        <p:spPr bwMode="auto">
          <a:xfrm>
            <a:off x="6705600" y="4876800"/>
            <a:ext cx="1219200" cy="1569660"/>
          </a:xfrm>
          <a:prstGeom prst="rect">
            <a:avLst/>
          </a:prstGeom>
          <a:noFill/>
          <a:ln w="12700"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SA" sz="3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السماح لهم بالخول </a:t>
            </a:r>
            <a:endParaRPr kumimoji="0" lang="en-US" sz="3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128005" name="Text Box 6"/>
          <p:cNvSpPr txBox="1">
            <a:spLocks noChangeArrowheads="1"/>
          </p:cNvSpPr>
          <p:nvPr/>
        </p:nvSpPr>
        <p:spPr bwMode="auto">
          <a:xfrm>
            <a:off x="3779912" y="4254500"/>
            <a:ext cx="1728192" cy="469900"/>
          </a:xfrm>
          <a:prstGeom prst="rect">
            <a:avLst/>
          </a:prstGeom>
          <a:noFill/>
          <a:ln w="12700"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wrap="squar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SA"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ارضية المنصة </a:t>
            </a: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128006" name="Text Box 7"/>
          <p:cNvSpPr txBox="1">
            <a:spLocks noChangeArrowheads="1"/>
          </p:cNvSpPr>
          <p:nvPr/>
        </p:nvSpPr>
        <p:spPr bwMode="auto">
          <a:xfrm>
            <a:off x="3352800" y="6019800"/>
            <a:ext cx="2743200" cy="592138"/>
          </a:xfrm>
          <a:prstGeom prst="rect">
            <a:avLst/>
          </a:prstGeom>
          <a:noFill/>
          <a:ln w="12700" cap="sq">
            <a:solidFill>
              <a:schemeClr val="tx1"/>
            </a:solidFill>
            <a:miter lim="800000"/>
            <a:headEnd type="none" w="sm" len="sm"/>
            <a:tailEnd type="none" w="sm" len="sm"/>
          </a:ln>
          <a:extLst>
            <a:ext uri="{909E8E84-426E-40dd-AFC4-6F175D3DCCD1}">
              <a14:hiddenFill xmlns="" xmlns:a14="http://schemas.microsoft.com/office/drawing/2010/main">
                <a:solidFill>
                  <a:srgbClr val="FFFFFF"/>
                </a:solidFill>
              </a14:hiddenFill>
            </a:ext>
          </a:ex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SA" sz="3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هذا يعتمد </a:t>
            </a:r>
            <a:endParaRPr kumimoji="0" lang="en-US" sz="32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pic>
        <p:nvPicPr>
          <p:cNvPr id="128007" name="Picture 7" descr="sarah-jehovah-door.jp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6324600" y="304800"/>
            <a:ext cx="2676525" cy="38100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9" name="Rectangle 2">
            <a:extLst>
              <a:ext uri="{FF2B5EF4-FFF2-40B4-BE49-F238E27FC236}">
                <a16:creationId xmlns:a16="http://schemas.microsoft.com/office/drawing/2014/main" id="{9E0DD085-AE78-FB4A-A734-A98422A29114}"/>
              </a:ext>
            </a:extLst>
          </p:cNvPr>
          <p:cNvSpPr txBox="1">
            <a:spLocks noChangeArrowheads="1"/>
          </p:cNvSpPr>
          <p:nvPr/>
        </p:nvSpPr>
        <p:spPr bwMode="auto">
          <a:xfrm>
            <a:off x="6096000" y="3115223"/>
            <a:ext cx="2725310"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٢ يوحنا</a:t>
            </a:r>
            <a:endParaRPr lang="en-US"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58748825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nodeType="clickEffect">
                                  <p:stCondLst>
                                    <p:cond delay="0"/>
                                  </p:stCondLst>
                                  <p:childTnLst>
                                    <p:set>
                                      <p:cBhvr>
                                        <p:cTn id="6" dur="1" fill="hold">
                                          <p:stCondLst>
                                            <p:cond delay="0"/>
                                          </p:stCondLst>
                                        </p:cTn>
                                        <p:tgtEl>
                                          <p:spTgt spid="24579">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24" presetClass="entr" presetSubtype="0" fill="hold" grpId="0" nodeType="clickEffect">
                                  <p:stCondLst>
                                    <p:cond delay="0"/>
                                  </p:stCondLst>
                                  <p:childTnLst>
                                    <p:set>
                                      <p:cBhvr>
                                        <p:cTn id="10" dur="1" fill="hold">
                                          <p:stCondLst>
                                            <p:cond delay="0"/>
                                          </p:stCondLst>
                                        </p:cTn>
                                        <p:tgtEl>
                                          <p:spTgt spid="24579">
                                            <p:txEl>
                                              <p:pRg st="1" end="1"/>
                                            </p:txEl>
                                          </p:spTgt>
                                        </p:tgtEl>
                                        <p:attrNameLst>
                                          <p:attrName>style.visibility</p:attrName>
                                        </p:attrNameLst>
                                      </p:cBhvr>
                                      <p:to>
                                        <p:strVal val="visible"/>
                                      </p:to>
                                    </p:set>
                                    <p:anim to="" calcmode="lin" valueType="num">
                                      <p:cBhvr>
                                        <p:cTn id="11" dur="1" fill="hold"/>
                                        <p:tgtEl>
                                          <p:spTgt spid="24579">
                                            <p:txEl>
                                              <p:pRg st="1" end="1"/>
                                            </p:txEl>
                                          </p:spTgt>
                                        </p:tgtEl>
                                        <p:attrNameLst>
                                          <p:attrName/>
                                        </p:attrNameLst>
                                      </p:cBhvr>
                                    </p:anim>
                                  </p:childTnLst>
                                </p:cTn>
                              </p:par>
                            </p:childTnLst>
                          </p:cTn>
                        </p:par>
                      </p:childTnLst>
                    </p:cTn>
                  </p:par>
                  <p:par>
                    <p:cTn id="12" fill="hold">
                      <p:stCondLst>
                        <p:cond delay="indefinite"/>
                      </p:stCondLst>
                      <p:childTnLst>
                        <p:par>
                          <p:cTn id="13" fill="hold">
                            <p:stCondLst>
                              <p:cond delay="0"/>
                            </p:stCondLst>
                            <p:childTnLst>
                              <p:par>
                                <p:cTn id="14" presetID="1" presetClass="entr" presetSubtype="0" fill="hold" grpId="0" nodeType="clickEffect">
                                  <p:stCondLst>
                                    <p:cond delay="0"/>
                                  </p:stCondLst>
                                  <p:childTnLst>
                                    <p:set>
                                      <p:cBhvr>
                                        <p:cTn id="15" dur="1" fill="hold">
                                          <p:stCondLst>
                                            <p:cond delay="0"/>
                                          </p:stCondLst>
                                        </p:cTn>
                                        <p:tgtEl>
                                          <p:spTgt spid="128005"/>
                                        </p:tgtEl>
                                        <p:attrNameLst>
                                          <p:attrName>style.visibility</p:attrName>
                                        </p:attrNameLst>
                                      </p:cBhvr>
                                      <p:to>
                                        <p:strVal val="visible"/>
                                      </p:to>
                                    </p:set>
                                  </p:childTnLst>
                                </p:cTn>
                              </p:par>
                            </p:childTnLst>
                          </p:cTn>
                        </p:par>
                      </p:childTnLst>
                    </p:cTn>
                  </p:par>
                  <p:par>
                    <p:cTn id="16" fill="hold">
                      <p:stCondLst>
                        <p:cond delay="indefinite"/>
                      </p:stCondLst>
                      <p:childTnLst>
                        <p:par>
                          <p:cTn id="17" fill="hold">
                            <p:stCondLst>
                              <p:cond delay="0"/>
                            </p:stCondLst>
                            <p:childTnLst>
                              <p:par>
                                <p:cTn id="18" presetID="1" presetClass="entr" presetSubtype="0" fill="hold" grpId="0" nodeType="clickEffect">
                                  <p:stCondLst>
                                    <p:cond delay="0"/>
                                  </p:stCondLst>
                                  <p:childTnLst>
                                    <p:set>
                                      <p:cBhvr>
                                        <p:cTn id="19" dur="1" fill="hold">
                                          <p:stCondLst>
                                            <p:cond delay="0"/>
                                          </p:stCondLst>
                                        </p:cTn>
                                        <p:tgtEl>
                                          <p:spTgt spid="128003"/>
                                        </p:tgtEl>
                                        <p:attrNameLst>
                                          <p:attrName>style.visibility</p:attrName>
                                        </p:attrNameLst>
                                      </p:cBhvr>
                                      <p:to>
                                        <p:strVal val="visible"/>
                                      </p:to>
                                    </p:set>
                                  </p:childTnLst>
                                </p:cTn>
                              </p:par>
                            </p:childTnLst>
                          </p:cTn>
                        </p:par>
                      </p:childTnLst>
                    </p:cTn>
                  </p:par>
                  <p:par>
                    <p:cTn id="20" fill="hold">
                      <p:stCondLst>
                        <p:cond delay="indefinite"/>
                      </p:stCondLst>
                      <p:childTnLst>
                        <p:par>
                          <p:cTn id="21" fill="hold">
                            <p:stCondLst>
                              <p:cond delay="0"/>
                            </p:stCondLst>
                            <p:childTnLst>
                              <p:par>
                                <p:cTn id="22" presetID="1" presetClass="entr" presetSubtype="0" fill="hold" grpId="0" nodeType="clickEffect">
                                  <p:stCondLst>
                                    <p:cond delay="0"/>
                                  </p:stCondLst>
                                  <p:childTnLst>
                                    <p:set>
                                      <p:cBhvr>
                                        <p:cTn id="23" dur="1" fill="hold">
                                          <p:stCondLst>
                                            <p:cond delay="0"/>
                                          </p:stCondLst>
                                        </p:cTn>
                                        <p:tgtEl>
                                          <p:spTgt spid="128004"/>
                                        </p:tgtEl>
                                        <p:attrNameLst>
                                          <p:attrName>style.visibility</p:attrName>
                                        </p:attrNameLst>
                                      </p:cBhvr>
                                      <p:to>
                                        <p:strVal val="visible"/>
                                      </p:to>
                                    </p:set>
                                  </p:childTnLst>
                                </p:cTn>
                              </p:par>
                            </p:childTnLst>
                          </p:cTn>
                        </p:par>
                      </p:childTnLst>
                    </p:cTn>
                  </p:par>
                  <p:par>
                    <p:cTn id="24" fill="hold">
                      <p:stCondLst>
                        <p:cond delay="indefinite"/>
                      </p:stCondLst>
                      <p:childTnLst>
                        <p:par>
                          <p:cTn id="25" fill="hold">
                            <p:stCondLst>
                              <p:cond delay="0"/>
                            </p:stCondLst>
                            <p:childTnLst>
                              <p:par>
                                <p:cTn id="26" presetID="1" presetClass="entr" presetSubtype="0" fill="hold" grpId="0" nodeType="clickEffect">
                                  <p:stCondLst>
                                    <p:cond delay="0"/>
                                  </p:stCondLst>
                                  <p:childTnLst>
                                    <p:set>
                                      <p:cBhvr>
                                        <p:cTn id="27" dur="1" fill="hold">
                                          <p:stCondLst>
                                            <p:cond delay="0"/>
                                          </p:stCondLst>
                                        </p:cTn>
                                        <p:tgtEl>
                                          <p:spTgt spid="128006"/>
                                        </p:tgtEl>
                                        <p:attrNameLst>
                                          <p:attrName>style.visibility</p:attrName>
                                        </p:attrNameLst>
                                      </p:cBhvr>
                                      <p:to>
                                        <p:strVal val="visible"/>
                                      </p:to>
                                    </p:set>
                                  </p:childTnLst>
                                </p:cTn>
                              </p:par>
                            </p:childTnLst>
                          </p:cTn>
                        </p:par>
                      </p:childTnLst>
                    </p:cTn>
                  </p:par>
                  <p:par>
                    <p:cTn id="28" fill="hold">
                      <p:stCondLst>
                        <p:cond delay="indefinite"/>
                      </p:stCondLst>
                      <p:childTnLst>
                        <p:par>
                          <p:cTn id="29" fill="hold">
                            <p:stCondLst>
                              <p:cond delay="0"/>
                            </p:stCondLst>
                            <p:childTnLst>
                              <p:par>
                                <p:cTn id="30" presetID="9" presetClass="entr" presetSubtype="0" fill="hold" grpId="0" nodeType="clickEffect">
                                  <p:stCondLst>
                                    <p:cond delay="0"/>
                                  </p:stCondLst>
                                  <p:childTnLst>
                                    <p:set>
                                      <p:cBhvr>
                                        <p:cTn id="31" dur="1" fill="hold">
                                          <p:stCondLst>
                                            <p:cond delay="0"/>
                                          </p:stCondLst>
                                        </p:cTn>
                                        <p:tgtEl>
                                          <p:spTgt spid="9"/>
                                        </p:tgtEl>
                                        <p:attrNameLst>
                                          <p:attrName>style.visibility</p:attrName>
                                        </p:attrNameLst>
                                      </p:cBhvr>
                                      <p:to>
                                        <p:strVal val="visible"/>
                                      </p:to>
                                    </p:set>
                                    <p:animEffect transition="in" filter="dissolve">
                                      <p:cBhvr>
                                        <p:cTn id="32" dur="500"/>
                                        <p:tgtEl>
                                          <p:spTgt spid="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4579" grpId="0" build="p"/>
      <p:bldP spid="128003" grpId="0" animBg="1"/>
      <p:bldP spid="128004" grpId="0" animBg="1"/>
      <p:bldP spid="128005" grpId="0" animBg="1"/>
      <p:bldP spid="128006" grpId="0" animBg="1"/>
      <p:bldP spid="9" grpId="0"/>
    </p:bldLst>
  </p:timing>
</p:sld>
</file>

<file path=ppt/slides/slide47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a:blip r:embed="rId3"/>
          <a:stretch>
            <a:fillRect/>
          </a:stretch>
        </p:blipFill>
        <p:spPr>
          <a:xfrm>
            <a:off x="0" y="949414"/>
            <a:ext cx="9144000" cy="5359906"/>
          </a:xfrm>
          <a:prstGeom prst="rect">
            <a:avLst/>
          </a:prstGeom>
        </p:spPr>
      </p:pic>
      <p:sp>
        <p:nvSpPr>
          <p:cNvPr id="900098" name="Rectangle 2"/>
          <p:cNvSpPr>
            <a:spLocks noGrp="1" noChangeArrowheads="1"/>
          </p:cNvSpPr>
          <p:nvPr>
            <p:ph type="ctrTitle"/>
          </p:nvPr>
        </p:nvSpPr>
        <p:spPr>
          <a:xfrm>
            <a:off x="0" y="15984"/>
            <a:ext cx="9144000" cy="748720"/>
          </a:xfrm>
          <a:effectLst>
            <a:outerShdw blurRad="63500" dist="35921" dir="2700000" algn="ctr" rotWithShape="0">
              <a:schemeClr val="tx2">
                <a:alpha val="74998"/>
              </a:schemeClr>
            </a:outerShdw>
          </a:effectLst>
        </p:spPr>
        <p:txBody>
          <a:bodyPr/>
          <a:lstStyle/>
          <a:p>
            <a:pPr>
              <a:defRPr/>
            </a:pPr>
            <a:r>
              <a:rPr lang="ar-SA" sz="5400" dirty="0">
                <a:effectLst>
                  <a:glow rad="127000">
                    <a:schemeClr val="tx1"/>
                  </a:glow>
                </a:effectLst>
                <a:ea typeface="ＭＳ Ｐゴシック" charset="0"/>
                <a:cs typeface="ＭＳ Ｐゴシック" charset="0"/>
              </a:rPr>
              <a:t>الانجيل </a:t>
            </a:r>
            <a:endParaRPr lang="en-US" sz="5400" dirty="0">
              <a:effectLst>
                <a:glow rad="127000">
                  <a:schemeClr val="tx1"/>
                </a:glow>
              </a:effectLst>
              <a:ea typeface="ＭＳ Ｐゴシック" charset="0"/>
              <a:cs typeface="ＭＳ Ｐゴシック" charset="0"/>
            </a:endParaRPr>
          </a:p>
        </p:txBody>
      </p:sp>
      <p:sp>
        <p:nvSpPr>
          <p:cNvPr id="3" name="Rectangle 2"/>
          <p:cNvSpPr txBox="1">
            <a:spLocks noChangeArrowheads="1"/>
          </p:cNvSpPr>
          <p:nvPr/>
        </p:nvSpPr>
        <p:spPr bwMode="auto">
          <a:xfrm>
            <a:off x="3419872" y="1628800"/>
            <a:ext cx="5724128" cy="453650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هل  الانجيل حقا يغير حياتنا </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5" name="Rectangle 2">
            <a:extLst>
              <a:ext uri="{FF2B5EF4-FFF2-40B4-BE49-F238E27FC236}">
                <a16:creationId xmlns:a16="http://schemas.microsoft.com/office/drawing/2014/main" id="{CF76A8AD-172D-E54D-A5D7-1D80A1428A7D}"/>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٢ يوحنا</a:t>
            </a:r>
            <a:endParaRPr lang="en-US"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423999516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14248" y="0"/>
            <a:ext cx="9129752" cy="2564904"/>
          </a:xfrm>
        </p:spPr>
        <p:txBody>
          <a:bodyPr/>
          <a:lstStyle/>
          <a:p>
            <a:r>
              <a:rPr lang="ar-SA" sz="4800" dirty="0"/>
              <a:t>كيف  لنا ان نعيش الانجيل؟ </a:t>
            </a:r>
            <a:endParaRPr lang="en-US" sz="4800" dirty="0"/>
          </a:p>
        </p:txBody>
      </p:sp>
      <p:pic>
        <p:nvPicPr>
          <p:cNvPr id="3" name="Picture 2"/>
          <p:cNvPicPr>
            <a:picLocks noChangeAspect="1"/>
          </p:cNvPicPr>
          <p:nvPr/>
        </p:nvPicPr>
        <p:blipFill>
          <a:blip r:embed="rId3"/>
          <a:stretch>
            <a:fillRect/>
          </a:stretch>
        </p:blipFill>
        <p:spPr>
          <a:xfrm>
            <a:off x="-64596" y="2483133"/>
            <a:ext cx="9243593" cy="4384104"/>
          </a:xfrm>
          <a:prstGeom prst="rect">
            <a:avLst/>
          </a:prstGeom>
        </p:spPr>
      </p:pic>
      <p:sp>
        <p:nvSpPr>
          <p:cNvPr id="4" name="Title 1"/>
          <p:cNvSpPr txBox="1">
            <a:spLocks/>
          </p:cNvSpPr>
          <p:nvPr/>
        </p:nvSpPr>
        <p:spPr bwMode="auto">
          <a:xfrm rot="20542866">
            <a:off x="5209791" y="1498319"/>
            <a:ext cx="3873168" cy="1008112"/>
          </a:xfrm>
          <a:prstGeom prst="rect">
            <a:avLst/>
          </a:prstGeom>
          <a:solidFill>
            <a:srgbClr val="FF0000"/>
          </a:solidFill>
          <a:ln>
            <a:noFill/>
          </a:ln>
          <a:extLs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kern="1200">
                <a:solidFill>
                  <a:srgbClr val="FFFFFF"/>
                </a:solidFill>
                <a:latin typeface="Arial"/>
                <a:ea typeface="ＭＳ Ｐゴシック" charset="0"/>
                <a:cs typeface="Arial"/>
              </a:defRPr>
            </a:lvl1pPr>
            <a:lvl2pPr algn="ctr" rtl="0" eaLnBrk="0" fontAlgn="base" hangingPunct="0">
              <a:spcBef>
                <a:spcPct val="0"/>
              </a:spcBef>
              <a:spcAft>
                <a:spcPct val="0"/>
              </a:spcAft>
              <a:defRPr sz="4400">
                <a:solidFill>
                  <a:srgbClr val="FFFFFF"/>
                </a:solidFill>
                <a:latin typeface="Arial" charset="0"/>
                <a:ea typeface="ＭＳ Ｐゴシック" charset="0"/>
              </a:defRPr>
            </a:lvl2pPr>
            <a:lvl3pPr algn="ctr" rtl="0" eaLnBrk="0" fontAlgn="base" hangingPunct="0">
              <a:spcBef>
                <a:spcPct val="0"/>
              </a:spcBef>
              <a:spcAft>
                <a:spcPct val="0"/>
              </a:spcAft>
              <a:defRPr sz="4400">
                <a:solidFill>
                  <a:srgbClr val="FFFFFF"/>
                </a:solidFill>
                <a:latin typeface="Arial" charset="0"/>
                <a:ea typeface="ＭＳ Ｐゴシック" charset="0"/>
              </a:defRPr>
            </a:lvl3pPr>
            <a:lvl4pPr algn="ctr" rtl="0" eaLnBrk="0" fontAlgn="base" hangingPunct="0">
              <a:spcBef>
                <a:spcPct val="0"/>
              </a:spcBef>
              <a:spcAft>
                <a:spcPct val="0"/>
              </a:spcAft>
              <a:defRPr sz="4400">
                <a:solidFill>
                  <a:srgbClr val="FFFFFF"/>
                </a:solidFill>
                <a:latin typeface="Arial" charset="0"/>
                <a:ea typeface="ＭＳ Ｐゴシック" charset="0"/>
              </a:defRPr>
            </a:lvl4pPr>
            <a:lvl5pPr algn="ctr" rtl="0" eaLnBrk="0" fontAlgn="base" hangingPunct="0">
              <a:spcBef>
                <a:spcPct val="0"/>
              </a:spcBef>
              <a:spcAft>
                <a:spcPct val="0"/>
              </a:spcAft>
              <a:defRPr sz="4400">
                <a:solidFill>
                  <a:srgbClr val="FFFFFF"/>
                </a:solidFill>
                <a:latin typeface="Arial" charset="0"/>
                <a:ea typeface="ＭＳ Ｐゴシック" charset="0"/>
              </a:defRPr>
            </a:lvl5pPr>
            <a:lvl6pPr marL="457200" algn="ctr" rtl="0" fontAlgn="base">
              <a:spcBef>
                <a:spcPct val="0"/>
              </a:spcBef>
              <a:spcAft>
                <a:spcPct val="0"/>
              </a:spcAft>
              <a:defRPr sz="4400">
                <a:solidFill>
                  <a:srgbClr val="FFFFFF"/>
                </a:solidFill>
                <a:latin typeface="Arial" charset="0"/>
                <a:ea typeface="ＭＳ Ｐゴシック" charset="0"/>
              </a:defRPr>
            </a:lvl6pPr>
            <a:lvl7pPr marL="914400" algn="ctr" rtl="0" fontAlgn="base">
              <a:spcBef>
                <a:spcPct val="0"/>
              </a:spcBef>
              <a:spcAft>
                <a:spcPct val="0"/>
              </a:spcAft>
              <a:defRPr sz="4400">
                <a:solidFill>
                  <a:srgbClr val="FFFFFF"/>
                </a:solidFill>
                <a:latin typeface="Arial" charset="0"/>
                <a:ea typeface="ＭＳ Ｐゴシック" charset="0"/>
              </a:defRPr>
            </a:lvl7pPr>
            <a:lvl8pPr marL="1371600" algn="ctr" rtl="0" fontAlgn="base">
              <a:spcBef>
                <a:spcPct val="0"/>
              </a:spcBef>
              <a:spcAft>
                <a:spcPct val="0"/>
              </a:spcAft>
              <a:defRPr sz="4400">
                <a:solidFill>
                  <a:srgbClr val="FFFFFF"/>
                </a:solidFill>
                <a:latin typeface="Arial" charset="0"/>
                <a:ea typeface="ＭＳ Ｐゴシック" charset="0"/>
              </a:defRPr>
            </a:lvl8pPr>
            <a:lvl9pPr marL="1828800" algn="ctr" rtl="0" fontAlgn="base">
              <a:spcBef>
                <a:spcPct val="0"/>
              </a:spcBef>
              <a:spcAft>
                <a:spcPct val="0"/>
              </a:spcAft>
              <a:defRPr sz="4400">
                <a:solidFill>
                  <a:srgbClr val="FFFFFF"/>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طريقتين ....</a:t>
            </a:r>
            <a:endParaRPr kumimoji="0" lang="en-US" sz="48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5" name="Rectangle 2">
            <a:extLst>
              <a:ext uri="{FF2B5EF4-FFF2-40B4-BE49-F238E27FC236}">
                <a16:creationId xmlns:a16="http://schemas.microsoft.com/office/drawing/2014/main" id="{CD8B83CA-416F-3643-8620-5FF6C5D95439}"/>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٢ يوحنا</a:t>
            </a:r>
            <a:endParaRPr lang="en-US"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532522565"/>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49784"/>
            <a:ext cx="9144000" cy="1086599"/>
          </a:xfrm>
          <a:effectLst>
            <a:outerShdw blurRad="63500" dist="35921" dir="2700000" algn="ctr" rotWithShape="0">
              <a:schemeClr val="tx2">
                <a:alpha val="74998"/>
              </a:schemeClr>
            </a:outerShdw>
          </a:effectLst>
        </p:spPr>
        <p:txBody>
          <a:bodyPr anchor="t"/>
          <a:lstStyle/>
          <a:p>
            <a:pPr rtl="1">
              <a:defRPr/>
            </a:pPr>
            <a:r>
              <a:rPr lang="en-US" sz="4800" dirty="0">
                <a:effectLst>
                  <a:glow rad="127000">
                    <a:schemeClr val="tx1"/>
                  </a:glow>
                </a:effectLst>
                <a:ea typeface="ＭＳ Ｐゴシック" charset="0"/>
                <a:cs typeface="ＭＳ Ｐゴシック" charset="0"/>
              </a:rPr>
              <a:t> .I </a:t>
            </a:r>
            <a:r>
              <a:rPr lang="ar-SA" sz="4800" dirty="0">
                <a:effectLst>
                  <a:glow rad="127000">
                    <a:schemeClr val="tx1"/>
                  </a:glow>
                </a:effectLst>
                <a:ea typeface="ＭＳ Ｐゴシック" charset="0"/>
                <a:cs typeface="ＭＳ Ｐゴシック" charset="0"/>
              </a:rPr>
              <a:t>مساندة المعلمين </a:t>
            </a:r>
            <a:r>
              <a:rPr lang="ar-SA" sz="4800" dirty="0">
                <a:solidFill>
                  <a:srgbClr val="FFFF00"/>
                </a:solidFill>
                <a:effectLst>
                  <a:glow rad="127000">
                    <a:schemeClr val="tx1"/>
                  </a:glow>
                </a:effectLst>
                <a:ea typeface="ＭＳ Ｐゴシック" charset="0"/>
                <a:cs typeface="ＭＳ Ｐゴシック" charset="0"/>
              </a:rPr>
              <a:t>الحقيقيون</a:t>
            </a:r>
            <a:r>
              <a:rPr lang="ar-SA" sz="4800" dirty="0">
                <a:effectLst>
                  <a:glow rad="127000">
                    <a:schemeClr val="tx1"/>
                  </a:glow>
                </a:effectLst>
                <a:ea typeface="ＭＳ Ｐゴシック" charset="0"/>
                <a:cs typeface="ＭＳ Ｐゴシック" charset="0"/>
              </a:rPr>
              <a:t> </a:t>
            </a:r>
            <a:r>
              <a:rPr lang="en-US" sz="4800" dirty="0">
                <a:effectLst>
                  <a:glow rad="127000">
                    <a:schemeClr val="tx1"/>
                  </a:glow>
                </a:effectLst>
                <a:ea typeface="ＭＳ Ｐゴシック" charset="0"/>
                <a:cs typeface="ＭＳ Ｐゴシック" charset="0"/>
              </a:rPr>
              <a:t>.(6-1) </a:t>
            </a:r>
          </a:p>
        </p:txBody>
      </p:sp>
      <p:pic>
        <p:nvPicPr>
          <p:cNvPr id="4" name="Picture 3"/>
          <p:cNvPicPr>
            <a:picLocks noChangeAspect="1"/>
          </p:cNvPicPr>
          <p:nvPr/>
        </p:nvPicPr>
        <p:blipFill>
          <a:blip r:embed="rId3" cstate="screen">
            <a:extLst>
              <a:ext uri="{28A0092B-C50C-407E-A947-70E740481C1C}">
                <a14:useLocalDpi xmlns:a14="http://schemas.microsoft.com/office/drawing/2010/main"/>
              </a:ext>
            </a:extLst>
          </a:blip>
          <a:stretch>
            <a:fillRect/>
          </a:stretch>
        </p:blipFill>
        <p:spPr>
          <a:xfrm>
            <a:off x="0" y="1052736"/>
            <a:ext cx="9144000" cy="6097905"/>
          </a:xfrm>
          <a:prstGeom prst="rect">
            <a:avLst/>
          </a:prstGeom>
        </p:spPr>
      </p:pic>
      <p:sp>
        <p:nvSpPr>
          <p:cNvPr id="5" name="Rectangle 2">
            <a:extLst>
              <a:ext uri="{FF2B5EF4-FFF2-40B4-BE49-F238E27FC236}">
                <a16:creationId xmlns:a16="http://schemas.microsoft.com/office/drawing/2014/main" id="{FC6F8DE4-D7A3-914A-BDDF-B58D7C77A1EA}"/>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٢ يوحنا</a:t>
            </a:r>
            <a:endParaRPr lang="en-US"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62977756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20369" y="1628800"/>
            <a:ext cx="9144000" cy="4202863"/>
          </a:xfrm>
          <a:prstGeom prst="rect">
            <a:avLst/>
          </a:prstGeom>
        </p:spPr>
      </p:pic>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49784"/>
            <a:ext cx="9144000" cy="1086599"/>
          </a:xfrm>
          <a:effectLst>
            <a:outerShdw blurRad="63500" dist="35921" dir="2700000" algn="ctr" rotWithShape="0">
              <a:schemeClr val="tx2">
                <a:alpha val="74998"/>
              </a:schemeClr>
            </a:outerShdw>
          </a:effectLst>
        </p:spPr>
        <p:txBody>
          <a:bodyPr anchor="t"/>
          <a:lstStyle/>
          <a:p>
            <a:pPr rtl="1">
              <a:defRPr/>
            </a:pPr>
            <a:r>
              <a:rPr lang="en-US" sz="4800" dirty="0">
                <a:effectLst>
                  <a:glow rad="127000">
                    <a:schemeClr val="tx1"/>
                  </a:glow>
                </a:effectLst>
                <a:ea typeface="ＭＳ Ｐゴシック" charset="0"/>
                <a:cs typeface="ＭＳ Ｐゴシック" charset="0"/>
              </a:rPr>
              <a:t> .II</a:t>
            </a:r>
            <a:r>
              <a:rPr lang="ar-SA" sz="4800" dirty="0">
                <a:effectLst>
                  <a:glow rad="127000">
                    <a:schemeClr val="tx1"/>
                  </a:glow>
                </a:effectLst>
                <a:ea typeface="ＭＳ Ｐゴシック" charset="0"/>
                <a:cs typeface="ＭＳ Ｐゴシック" charset="0"/>
              </a:rPr>
              <a:t>تجنب المعلمين </a:t>
            </a:r>
            <a:r>
              <a:rPr lang="ar-SA" sz="4800" dirty="0">
                <a:solidFill>
                  <a:srgbClr val="FFFF00"/>
                </a:solidFill>
                <a:effectLst>
                  <a:glow rad="127000">
                    <a:schemeClr val="tx1"/>
                  </a:glow>
                </a:effectLst>
                <a:ea typeface="ＭＳ Ｐゴシック" charset="0"/>
                <a:cs typeface="ＭＳ Ｐゴシック" charset="0"/>
              </a:rPr>
              <a:t>الكذبة</a:t>
            </a:r>
            <a:r>
              <a:rPr lang="ar-SA" sz="4800" dirty="0">
                <a:effectLst>
                  <a:glow rad="127000">
                    <a:schemeClr val="tx1"/>
                  </a:glow>
                </a:effectLst>
                <a:ea typeface="ＭＳ Ｐゴシック" charset="0"/>
                <a:cs typeface="ＭＳ Ｐゴシック" charset="0"/>
              </a:rPr>
              <a:t> </a:t>
            </a:r>
            <a:r>
              <a:rPr lang="en-US" sz="4800" dirty="0">
                <a:effectLst>
                  <a:glow rad="127000">
                    <a:schemeClr val="tx1"/>
                  </a:glow>
                </a:effectLst>
                <a:ea typeface="ＭＳ Ｐゴシック" charset="0"/>
                <a:cs typeface="ＭＳ Ｐゴシック" charset="0"/>
              </a:rPr>
              <a:t>.(13-7)</a:t>
            </a:r>
          </a:p>
        </p:txBody>
      </p:sp>
      <p:sp>
        <p:nvSpPr>
          <p:cNvPr id="5" name="Rectangle 2">
            <a:extLst>
              <a:ext uri="{FF2B5EF4-FFF2-40B4-BE49-F238E27FC236}">
                <a16:creationId xmlns:a16="http://schemas.microsoft.com/office/drawing/2014/main" id="{71F4F4BE-F466-3A47-89A7-8EB139C9EBD5}"/>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٢ يوحنا</a:t>
            </a:r>
            <a:endParaRPr lang="en-US"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89253447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7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232008"/>
            <a:ext cx="9144000" cy="1180768"/>
          </a:xfrm>
          <a:effectLst>
            <a:outerShdw blurRad="63500" dist="35921" dir="2700000" algn="ctr" rotWithShape="0">
              <a:schemeClr val="tx2">
                <a:alpha val="74998"/>
              </a:schemeClr>
            </a:outerShdw>
          </a:effectLst>
        </p:spPr>
        <p:txBody>
          <a:bodyPr/>
          <a:lstStyle/>
          <a:p>
            <a:pPr>
              <a:defRPr/>
            </a:pPr>
            <a:r>
              <a:rPr lang="ar-SA" sz="5400" dirty="0">
                <a:effectLst>
                  <a:glow rad="127000">
                    <a:schemeClr val="tx1"/>
                  </a:glow>
                </a:effectLst>
                <a:ea typeface="ＭＳ Ｐゴシック" charset="0"/>
                <a:cs typeface="ＭＳ Ｐゴシック" charset="0"/>
              </a:rPr>
              <a:t>الفكرة الرئيسية </a:t>
            </a:r>
            <a:endParaRPr lang="en-US" sz="5400" dirty="0">
              <a:effectLst>
                <a:glow rad="127000">
                  <a:schemeClr val="tx1"/>
                </a:glow>
              </a:effectLst>
              <a:ea typeface="ＭＳ Ｐゴシック" charset="0"/>
              <a:cs typeface="ＭＳ Ｐゴシック" charset="0"/>
            </a:endParaRPr>
          </a:p>
        </p:txBody>
      </p:sp>
      <p:pic>
        <p:nvPicPr>
          <p:cNvPr id="2" name="Picture 1"/>
          <p:cNvPicPr>
            <a:picLocks noChangeAspect="1"/>
          </p:cNvPicPr>
          <p:nvPr/>
        </p:nvPicPr>
        <p:blipFill>
          <a:blip r:embed="rId3"/>
          <a:stretch>
            <a:fillRect/>
          </a:stretch>
        </p:blipFill>
        <p:spPr>
          <a:xfrm>
            <a:off x="22145" y="2060848"/>
            <a:ext cx="3467100" cy="3276600"/>
          </a:xfrm>
          <a:prstGeom prst="rect">
            <a:avLst/>
          </a:prstGeom>
        </p:spPr>
      </p:pic>
      <p:sp>
        <p:nvSpPr>
          <p:cNvPr id="3" name="Rectangle 2"/>
          <p:cNvSpPr txBox="1">
            <a:spLocks noChangeArrowheads="1"/>
          </p:cNvSpPr>
          <p:nvPr/>
        </p:nvSpPr>
        <p:spPr bwMode="auto">
          <a:xfrm>
            <a:off x="3419872" y="1628800"/>
            <a:ext cx="5724128" cy="453650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عيش الانجيل من خلال عدم مساندة من يحجبوا الانجيل </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5" name="Rectangle 2">
            <a:extLst>
              <a:ext uri="{FF2B5EF4-FFF2-40B4-BE49-F238E27FC236}">
                <a16:creationId xmlns:a16="http://schemas.microsoft.com/office/drawing/2014/main" id="{3889A341-7B7A-C848-AD5A-E9BA32E7A6C5}"/>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l">
              <a:defRPr/>
            </a:pPr>
            <a:r>
              <a:rPr lang="ar-SA" sz="4800" b="1" dirty="0">
                <a:solidFill>
                  <a:srgbClr val="FFFFFF"/>
                </a:solidFill>
                <a:effectLst>
                  <a:glow rad="127000">
                    <a:srgbClr val="000000"/>
                  </a:glow>
                </a:effectLst>
                <a:latin typeface="Arial" panose="020B0604020202020204" pitchFamily="34" charset="0"/>
                <a:ea typeface="ＭＳ Ｐゴシック" charset="0"/>
                <a:cs typeface="ＭＳ Ｐゴシック" charset="0"/>
              </a:rPr>
              <a:t>٢ يوحنا</a:t>
            </a:r>
          </a:p>
        </p:txBody>
      </p:sp>
    </p:spTree>
    <p:extLst>
      <p:ext uri="{BB962C8B-B14F-4D97-AF65-F5344CB8AC3E}">
        <p14:creationId xmlns:p14="http://schemas.microsoft.com/office/powerpoint/2010/main" val="127784418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dissolve">
                                      <p:cBhvr>
                                        <p:cTn id="7"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8.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9" name="Picture 8"/>
          <p:cNvPicPr>
            <a:picLocks noChangeAspect="1"/>
          </p:cNvPicPr>
          <p:nvPr/>
        </p:nvPicPr>
        <p:blipFill>
          <a:blip r:embed="rId4">
            <a:extLst>
              <a:ext uri="{BEBA8EAE-BF5A-486C-A8C5-ECC9F3942E4B}">
                <a14:imgProps xmlns:a14="http://schemas.microsoft.com/office/drawing/2010/main">
                  <a14:imgLayer r:embed="rId5">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JO"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العهد</a:t>
            </a:r>
            <a:endParaRPr lang="en-US"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3" name="Title 1"/>
          <p:cNvSpPr txBox="1">
            <a:spLocks/>
          </p:cNvSpPr>
          <p:nvPr/>
        </p:nvSpPr>
        <p:spPr bwMode="auto">
          <a:xfrm>
            <a:off x="14766" y="1433730"/>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132"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4" name="Rectangle 2"/>
          <p:cNvSpPr txBox="1">
            <a:spLocks noChangeArrowheads="1"/>
          </p:cNvSpPr>
          <p:nvPr/>
        </p:nvSpPr>
        <p:spPr bwMode="auto">
          <a:xfrm>
            <a:off x="751906" y="1602010"/>
            <a:ext cx="785323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132" rtl="0" eaLnBrk="0" fontAlgn="base" latinLnBrk="0" hangingPunct="0">
              <a:lnSpc>
                <a:spcPct val="100000"/>
              </a:lnSpc>
              <a:spcBef>
                <a:spcPct val="0"/>
              </a:spcBef>
              <a:spcAft>
                <a:spcPct val="0"/>
              </a:spcAft>
              <a:buClrTx/>
              <a:buSzTx/>
              <a:buFontTx/>
              <a:buNone/>
              <a:tabLst/>
              <a:defRPr/>
            </a:pPr>
            <a:endParaRPr kumimoji="0" lang="ar-JO"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457132"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المسيح هو التتميم للعهد الإبراهيمي والعهد الداوودي (1: 54-55، 69، 72-73).</a:t>
            </a:r>
          </a:p>
          <a:p>
            <a:pPr marL="0" marR="0" lvl="0" indent="0" algn="ctr" defTabSz="457132"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العهد الجديد أيضًا مذكور مرة ( 22: 20)</a:t>
            </a:r>
          </a:p>
          <a:p>
            <a:pPr marL="0" marR="0" lvl="0" indent="0" algn="ctr" defTabSz="457132" rtl="0" eaLnBrk="0" fontAlgn="base" latinLnBrk="0" hangingPunct="0">
              <a:lnSpc>
                <a:spcPct val="100000"/>
              </a:lnSpc>
              <a:spcBef>
                <a:spcPct val="0"/>
              </a:spcBef>
              <a:spcAft>
                <a:spcPct val="0"/>
              </a:spcAft>
              <a:buClrTx/>
              <a:buSzTx/>
              <a:buFontTx/>
              <a:buNone/>
              <a:tabLst/>
              <a:defRPr/>
            </a:pPr>
            <a:r>
              <a:rPr kumimoji="0" lang="ar-JO" sz="32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 حيث الكأس في مائدة الرب تتمم الوعد بالغفران في إرميا 31: 34.</a:t>
            </a:r>
          </a:p>
        </p:txBody>
      </p:sp>
      <p:sp>
        <p:nvSpPr>
          <p:cNvPr id="5" name="Text Box 3"/>
          <p:cNvSpPr txBox="1">
            <a:spLocks noChangeArrowheads="1"/>
          </p:cNvSpPr>
          <p:nvPr/>
        </p:nvSpPr>
        <p:spPr bwMode="auto">
          <a:xfrm>
            <a:off x="8170701" y="44451"/>
            <a:ext cx="868363" cy="46165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lIns="91427" tIns="45714" rIns="91427" bIns="45714">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27أ</a:t>
            </a:r>
            <a:endParaRPr kumimoji="0" lang="en-US"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7" name="Rectangle 2">
            <a:extLst>
              <a:ext uri="{FF2B5EF4-FFF2-40B4-BE49-F238E27FC236}">
                <a16:creationId xmlns:a16="http://schemas.microsoft.com/office/drawing/2014/main" id="{5AEE88A5-28E8-DD41-87E8-1B6C4E86B359}"/>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لوقا</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254305347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22209" name="Rectangle 2"/>
          <p:cNvSpPr>
            <a:spLocks noGrp="1" noChangeArrowheads="1"/>
          </p:cNvSpPr>
          <p:nvPr>
            <p:ph type="title"/>
          </p:nvPr>
        </p:nvSpPr>
        <p:spPr>
          <a:xfrm>
            <a:off x="3923928" y="515485"/>
            <a:ext cx="4643264" cy="1143000"/>
          </a:xfrm>
        </p:spPr>
        <p:txBody>
          <a:bodyPr/>
          <a:lstStyle/>
          <a:p>
            <a:pPr algn="r" eaLnBrk="1" hangingPunct="1"/>
            <a:r>
              <a:rPr lang="ar-SA" b="1" dirty="0">
                <a:latin typeface="Arial" panose="020B0604020202020204" pitchFamily="34" charset="0"/>
                <a:ea typeface="ＭＳ Ｐゴシック" charset="0"/>
                <a:cs typeface="Arial" panose="020B0604020202020204" pitchFamily="34" charset="0"/>
              </a:rPr>
              <a:t>كيف يساعد المسيحيون الهرطقة؟ </a:t>
            </a:r>
            <a:endParaRPr lang="en-US" b="1" dirty="0">
              <a:latin typeface="Arial" panose="020B0604020202020204" pitchFamily="34" charset="0"/>
              <a:ea typeface="ＭＳ Ｐゴシック" charset="0"/>
              <a:cs typeface="Arial" panose="020B0604020202020204" pitchFamily="34" charset="0"/>
            </a:endParaRPr>
          </a:p>
        </p:txBody>
      </p:sp>
      <p:sp>
        <p:nvSpPr>
          <p:cNvPr id="26627" name="Rectangle 3"/>
          <p:cNvSpPr>
            <a:spLocks noGrp="1" noChangeArrowheads="1"/>
          </p:cNvSpPr>
          <p:nvPr>
            <p:ph type="body" idx="1"/>
          </p:nvPr>
        </p:nvSpPr>
        <p:spPr>
          <a:xfrm>
            <a:off x="992188" y="2482850"/>
            <a:ext cx="8188325" cy="4114800"/>
          </a:xfrm>
        </p:spPr>
        <p:txBody>
          <a:bodyPr/>
          <a:lstStyle/>
          <a:p>
            <a:pPr algn="r" rtl="1" eaLnBrk="1" hangingPunct="1"/>
            <a:r>
              <a:rPr lang="ar-SA" dirty="0">
                <a:ea typeface="ＭＳ Ｐゴシック" charset="0"/>
                <a:cs typeface="Arial" panose="020B0604020202020204" pitchFamily="34" charset="0"/>
              </a:rPr>
              <a:t>التشجيع المتكرر للمهرطقين </a:t>
            </a:r>
            <a:endParaRPr lang="en-US" dirty="0">
              <a:ea typeface="ＭＳ Ｐゴシック" charset="0"/>
              <a:cs typeface="Arial" panose="020B0604020202020204" pitchFamily="34" charset="0"/>
            </a:endParaRPr>
          </a:p>
          <a:p>
            <a:pPr algn="r" rtl="1" eaLnBrk="1" hangingPunct="1"/>
            <a:r>
              <a:rPr lang="ar-SA" dirty="0">
                <a:ea typeface="ＭＳ Ｐゴシック" charset="0"/>
                <a:cs typeface="Arial" panose="020B0604020202020204" pitchFamily="34" charset="0"/>
              </a:rPr>
              <a:t>اعطاء اموال للطوائف او العبدات  ( وعاظ ومبشرين اليوتيوب ) </a:t>
            </a:r>
            <a:endParaRPr lang="en-US" dirty="0">
              <a:ea typeface="ＭＳ Ｐゴシック" charset="0"/>
              <a:cs typeface="Arial" panose="020B0604020202020204" pitchFamily="34" charset="0"/>
            </a:endParaRPr>
          </a:p>
          <a:p>
            <a:pPr algn="r" rtl="1" eaLnBrk="1" hangingPunct="1"/>
            <a:r>
              <a:rPr lang="ar-SA" dirty="0">
                <a:ea typeface="ＭＳ Ｐゴシック" charset="0"/>
                <a:cs typeface="Arial" panose="020B0604020202020204" pitchFamily="34" charset="0"/>
              </a:rPr>
              <a:t>شراء كتب  المهرطقين </a:t>
            </a:r>
            <a:endParaRPr lang="en-US" dirty="0">
              <a:ea typeface="ＭＳ Ｐゴシック" charset="0"/>
              <a:cs typeface="Arial" panose="020B0604020202020204" pitchFamily="34" charset="0"/>
            </a:endParaRPr>
          </a:p>
          <a:p>
            <a:pPr algn="r" rtl="1" eaLnBrk="1" hangingPunct="1"/>
            <a:r>
              <a:rPr lang="ar-SA" dirty="0">
                <a:ea typeface="ＭＳ Ｐゴシック" charset="0"/>
                <a:cs typeface="Arial" panose="020B0604020202020204" pitchFamily="34" charset="0"/>
              </a:rPr>
              <a:t>حضور افلام تنتهك الكتاب المقدس </a:t>
            </a:r>
            <a:endParaRPr lang="en-US" dirty="0">
              <a:ea typeface="ＭＳ Ｐゴシック" charset="0"/>
              <a:cs typeface="Arial" panose="020B0604020202020204" pitchFamily="34" charset="0"/>
            </a:endParaRPr>
          </a:p>
          <a:p>
            <a:pPr algn="r" rtl="1" eaLnBrk="1" hangingPunct="1"/>
            <a:r>
              <a:rPr lang="ar-SA" dirty="0">
                <a:ea typeface="ＭＳ Ｐゴシック" charset="0"/>
                <a:cs typeface="Arial" panose="020B0604020202020204" pitchFamily="34" charset="0"/>
              </a:rPr>
              <a:t>قبول كتب من مبشرين كذبة </a:t>
            </a:r>
            <a:endParaRPr lang="en-US" dirty="0">
              <a:ea typeface="ＭＳ Ｐゴシック" charset="0"/>
              <a:cs typeface="Arial" panose="020B0604020202020204" pitchFamily="34" charset="0"/>
            </a:endParaRPr>
          </a:p>
        </p:txBody>
      </p:sp>
      <p:pic>
        <p:nvPicPr>
          <p:cNvPr id="26628" name="Picture 4" descr="j0205370"/>
          <p:cNvPicPr>
            <a:picLocks noChangeAspect="1" noChangeArrowheads="1" noCrop="1"/>
          </p:cNvPicPr>
          <p:nvPr/>
        </p:nvPicPr>
        <p:blipFill>
          <a:blip r:embed="rId3">
            <a:extLst>
              <a:ext uri="{28A0092B-C50C-407E-A947-70E740481C1C}">
                <a14:useLocalDpi xmlns:a14="http://schemas.microsoft.com/office/drawing/2010/main"/>
              </a:ext>
            </a:extLst>
          </a:blip>
          <a:srcRect/>
          <a:stretch>
            <a:fillRect/>
          </a:stretch>
        </p:blipFill>
        <p:spPr bwMode="auto">
          <a:xfrm rot="20233983">
            <a:off x="1087577" y="396528"/>
            <a:ext cx="2862262" cy="20447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222212" name="Text Box 7"/>
          <p:cNvSpPr txBox="1">
            <a:spLocks noChangeArrowheads="1"/>
          </p:cNvSpPr>
          <p:nvPr/>
        </p:nvSpPr>
        <p:spPr bwMode="auto">
          <a:xfrm>
            <a:off x="8413750" y="44450"/>
            <a:ext cx="698500"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297</a:t>
            </a:r>
          </a:p>
        </p:txBody>
      </p:sp>
      <p:sp>
        <p:nvSpPr>
          <p:cNvPr id="6" name="Rectangle 2">
            <a:extLst>
              <a:ext uri="{FF2B5EF4-FFF2-40B4-BE49-F238E27FC236}">
                <a16:creationId xmlns:a16="http://schemas.microsoft.com/office/drawing/2014/main" id="{B441B640-0984-1D43-8BD5-1EAFF9D59820}"/>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lvl="0" algn="r">
              <a:defRPr/>
            </a:pPr>
            <a:r>
              <a:rPr lang="ar-SA"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rPr>
              <a:t>٢ يوحنا</a:t>
            </a:r>
            <a:endParaRPr lang="en-US" sz="4800" b="1" dirty="0">
              <a:solidFill>
                <a:srgbClr val="FFFFFF"/>
              </a:solidFill>
              <a:effectLst>
                <a:glow rad="127000">
                  <a:srgbClr val="000000"/>
                </a:glow>
              </a:effectLst>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480179368"/>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4" presetClass="entr" presetSubtype="0" fill="hold" grpId="0" nodeType="clickEffect">
                                  <p:stCondLst>
                                    <p:cond delay="0"/>
                                  </p:stCondLst>
                                  <p:childTnLst>
                                    <p:set>
                                      <p:cBhvr>
                                        <p:cTn id="6" dur="1" fill="hold">
                                          <p:stCondLst>
                                            <p:cond delay="0"/>
                                          </p:stCondLst>
                                        </p:cTn>
                                        <p:tgtEl>
                                          <p:spTgt spid="26627">
                                            <p:txEl>
                                              <p:pRg st="0" end="0"/>
                                            </p:txEl>
                                          </p:spTgt>
                                        </p:tgtEl>
                                        <p:attrNameLst>
                                          <p:attrName>style.visibility</p:attrName>
                                        </p:attrNameLst>
                                      </p:cBhvr>
                                      <p:to>
                                        <p:strVal val="visible"/>
                                      </p:to>
                                    </p:set>
                                    <p:anim to="" calcmode="lin" valueType="num">
                                      <p:cBhvr>
                                        <p:cTn id="7" dur="1" fill="hold"/>
                                        <p:tgtEl>
                                          <p:spTgt spid="26627">
                                            <p:txEl>
                                              <p:pRg st="0" end="0"/>
                                            </p:txEl>
                                          </p:spTgt>
                                        </p:tgtEl>
                                        <p:attrNameLst>
                                          <p:attrName/>
                                        </p:attrNameLst>
                                      </p:cBhvr>
                                    </p:anim>
                                  </p:childTnLst>
                                </p:cTn>
                              </p:par>
                            </p:childTnLst>
                          </p:cTn>
                        </p:par>
                      </p:childTnLst>
                    </p:cTn>
                  </p:par>
                  <p:par>
                    <p:cTn id="8" fill="hold" nodeType="clickPar">
                      <p:stCondLst>
                        <p:cond delay="indefinite"/>
                      </p:stCondLst>
                      <p:childTnLst>
                        <p:par>
                          <p:cTn id="9" fill="hold" nodeType="withGroup">
                            <p:stCondLst>
                              <p:cond delay="0"/>
                            </p:stCondLst>
                            <p:childTnLst>
                              <p:par>
                                <p:cTn id="10" presetID="24" presetClass="entr" presetSubtype="0" fill="hold" grpId="0" nodeType="clickEffect">
                                  <p:stCondLst>
                                    <p:cond delay="0"/>
                                  </p:stCondLst>
                                  <p:childTnLst>
                                    <p:set>
                                      <p:cBhvr>
                                        <p:cTn id="11" dur="1" fill="hold">
                                          <p:stCondLst>
                                            <p:cond delay="0"/>
                                          </p:stCondLst>
                                        </p:cTn>
                                        <p:tgtEl>
                                          <p:spTgt spid="26627">
                                            <p:txEl>
                                              <p:pRg st="1" end="1"/>
                                            </p:txEl>
                                          </p:spTgt>
                                        </p:tgtEl>
                                        <p:attrNameLst>
                                          <p:attrName>style.visibility</p:attrName>
                                        </p:attrNameLst>
                                      </p:cBhvr>
                                      <p:to>
                                        <p:strVal val="visible"/>
                                      </p:to>
                                    </p:set>
                                    <p:anim to="" calcmode="lin" valueType="num">
                                      <p:cBhvr>
                                        <p:cTn id="12" dur="1" fill="hold"/>
                                        <p:tgtEl>
                                          <p:spTgt spid="26627">
                                            <p:txEl>
                                              <p:pRg st="1" end="1"/>
                                            </p:txEl>
                                          </p:spTgt>
                                        </p:tgtEl>
                                        <p:attrNameLst>
                                          <p:attrName/>
                                        </p:attrNameLst>
                                      </p:cBhvr>
                                    </p:anim>
                                  </p:childTnLst>
                                </p:cTn>
                              </p:par>
                              <p:par>
                                <p:cTn id="13" presetID="15" presetClass="entr" presetSubtype="0" fill="hold" nodeType="withEffect">
                                  <p:stCondLst>
                                    <p:cond delay="0"/>
                                  </p:stCondLst>
                                  <p:childTnLst>
                                    <p:set>
                                      <p:cBhvr>
                                        <p:cTn id="14" dur="1" fill="hold">
                                          <p:stCondLst>
                                            <p:cond delay="0"/>
                                          </p:stCondLst>
                                        </p:cTn>
                                        <p:tgtEl>
                                          <p:spTgt spid="26628"/>
                                        </p:tgtEl>
                                        <p:attrNameLst>
                                          <p:attrName>style.visibility</p:attrName>
                                        </p:attrNameLst>
                                      </p:cBhvr>
                                      <p:to>
                                        <p:strVal val="visible"/>
                                      </p:to>
                                    </p:set>
                                    <p:anim calcmode="lin" valueType="num">
                                      <p:cBhvr>
                                        <p:cTn id="15" dur="1000" fill="hold"/>
                                        <p:tgtEl>
                                          <p:spTgt spid="26628"/>
                                        </p:tgtEl>
                                        <p:attrNameLst>
                                          <p:attrName>ppt_w</p:attrName>
                                        </p:attrNameLst>
                                      </p:cBhvr>
                                      <p:tavLst>
                                        <p:tav tm="0">
                                          <p:val>
                                            <p:fltVal val="0"/>
                                          </p:val>
                                        </p:tav>
                                        <p:tav tm="100000">
                                          <p:val>
                                            <p:strVal val="#ppt_w"/>
                                          </p:val>
                                        </p:tav>
                                      </p:tavLst>
                                    </p:anim>
                                    <p:anim calcmode="lin" valueType="num">
                                      <p:cBhvr>
                                        <p:cTn id="16" dur="1000" fill="hold"/>
                                        <p:tgtEl>
                                          <p:spTgt spid="26628"/>
                                        </p:tgtEl>
                                        <p:attrNameLst>
                                          <p:attrName>ppt_h</p:attrName>
                                        </p:attrNameLst>
                                      </p:cBhvr>
                                      <p:tavLst>
                                        <p:tav tm="0">
                                          <p:val>
                                            <p:fltVal val="0"/>
                                          </p:val>
                                        </p:tav>
                                        <p:tav tm="100000">
                                          <p:val>
                                            <p:strVal val="#ppt_h"/>
                                          </p:val>
                                        </p:tav>
                                      </p:tavLst>
                                    </p:anim>
                                    <p:anim calcmode="lin" valueType="num">
                                      <p:cBhvr>
                                        <p:cTn id="17" dur="1000" fill="hold"/>
                                        <p:tgtEl>
                                          <p:spTgt spid="26628"/>
                                        </p:tgtEl>
                                        <p:attrNameLst>
                                          <p:attrName>ppt_x</p:attrName>
                                        </p:attrNameLst>
                                      </p:cBhvr>
                                      <p:tavLst>
                                        <p:tav tm="0" fmla="#ppt_x+(cos(-2*pi*(1-$))*-#ppt_x-sin(-2*pi*(1-$))*(1-#ppt_y))*(1-$)">
                                          <p:val>
                                            <p:fltVal val="0"/>
                                          </p:val>
                                        </p:tav>
                                        <p:tav tm="100000">
                                          <p:val>
                                            <p:fltVal val="1"/>
                                          </p:val>
                                        </p:tav>
                                      </p:tavLst>
                                    </p:anim>
                                    <p:anim calcmode="lin" valueType="num">
                                      <p:cBhvr>
                                        <p:cTn id="18" dur="1000" fill="hold"/>
                                        <p:tgtEl>
                                          <p:spTgt spid="26628"/>
                                        </p:tgtEl>
                                        <p:attrNameLst>
                                          <p:attrName>ppt_y</p:attrName>
                                        </p:attrNameLst>
                                      </p:cBhvr>
                                      <p:tavLst>
                                        <p:tav tm="0" fmla="#ppt_y+(sin(-2*pi*(1-$))*-#ppt_x+cos(-2*pi*(1-$))*(1-#ppt_y))*(1-$)">
                                          <p:val>
                                            <p:fltVal val="0"/>
                                          </p:val>
                                        </p:tav>
                                        <p:tav tm="100000">
                                          <p:val>
                                            <p:fltVal val="1"/>
                                          </p:val>
                                        </p:tav>
                                      </p:tavLst>
                                    </p:anim>
                                  </p:childTnLst>
                                </p:cTn>
                              </p:par>
                            </p:childTnLst>
                          </p:cTn>
                        </p:par>
                      </p:childTnLst>
                    </p:cTn>
                  </p:par>
                  <p:par>
                    <p:cTn id="19" fill="hold" nodeType="clickPar">
                      <p:stCondLst>
                        <p:cond delay="indefinite"/>
                      </p:stCondLst>
                      <p:childTnLst>
                        <p:par>
                          <p:cTn id="20" fill="hold" nodeType="withGroup">
                            <p:stCondLst>
                              <p:cond delay="0"/>
                            </p:stCondLst>
                            <p:childTnLst>
                              <p:par>
                                <p:cTn id="21" presetID="24" presetClass="entr" presetSubtype="0" fill="hold" grpId="0" nodeType="clickEffect">
                                  <p:stCondLst>
                                    <p:cond delay="0"/>
                                  </p:stCondLst>
                                  <p:childTnLst>
                                    <p:set>
                                      <p:cBhvr>
                                        <p:cTn id="22" dur="1" fill="hold">
                                          <p:stCondLst>
                                            <p:cond delay="0"/>
                                          </p:stCondLst>
                                        </p:cTn>
                                        <p:tgtEl>
                                          <p:spTgt spid="26627">
                                            <p:txEl>
                                              <p:pRg st="2" end="2"/>
                                            </p:txEl>
                                          </p:spTgt>
                                        </p:tgtEl>
                                        <p:attrNameLst>
                                          <p:attrName>style.visibility</p:attrName>
                                        </p:attrNameLst>
                                      </p:cBhvr>
                                      <p:to>
                                        <p:strVal val="visible"/>
                                      </p:to>
                                    </p:set>
                                    <p:anim to="" calcmode="lin" valueType="num">
                                      <p:cBhvr>
                                        <p:cTn id="23" dur="1" fill="hold"/>
                                        <p:tgtEl>
                                          <p:spTgt spid="26627">
                                            <p:txEl>
                                              <p:pRg st="2" end="2"/>
                                            </p:txEl>
                                          </p:spTgt>
                                        </p:tgtEl>
                                        <p:attrNameLst>
                                          <p:attrName/>
                                        </p:attrNameLst>
                                      </p:cBhvr>
                                    </p:anim>
                                  </p:childTnLst>
                                </p:cTn>
                              </p:par>
                            </p:childTnLst>
                          </p:cTn>
                        </p:par>
                      </p:childTnLst>
                    </p:cTn>
                  </p:par>
                  <p:par>
                    <p:cTn id="24" fill="hold" nodeType="clickPar">
                      <p:stCondLst>
                        <p:cond delay="indefinite"/>
                      </p:stCondLst>
                      <p:childTnLst>
                        <p:par>
                          <p:cTn id="25" fill="hold" nodeType="withGroup">
                            <p:stCondLst>
                              <p:cond delay="0"/>
                            </p:stCondLst>
                            <p:childTnLst>
                              <p:par>
                                <p:cTn id="26" presetID="24" presetClass="entr" presetSubtype="0" fill="hold" grpId="0" nodeType="clickEffect">
                                  <p:stCondLst>
                                    <p:cond delay="0"/>
                                  </p:stCondLst>
                                  <p:childTnLst>
                                    <p:set>
                                      <p:cBhvr>
                                        <p:cTn id="27" dur="1" fill="hold">
                                          <p:stCondLst>
                                            <p:cond delay="0"/>
                                          </p:stCondLst>
                                        </p:cTn>
                                        <p:tgtEl>
                                          <p:spTgt spid="26627">
                                            <p:txEl>
                                              <p:pRg st="3" end="3"/>
                                            </p:txEl>
                                          </p:spTgt>
                                        </p:tgtEl>
                                        <p:attrNameLst>
                                          <p:attrName>style.visibility</p:attrName>
                                        </p:attrNameLst>
                                      </p:cBhvr>
                                      <p:to>
                                        <p:strVal val="visible"/>
                                      </p:to>
                                    </p:set>
                                    <p:anim to="" calcmode="lin" valueType="num">
                                      <p:cBhvr>
                                        <p:cTn id="28" dur="1" fill="hold"/>
                                        <p:tgtEl>
                                          <p:spTgt spid="26627">
                                            <p:txEl>
                                              <p:pRg st="3" end="3"/>
                                            </p:txEl>
                                          </p:spTgt>
                                        </p:tgtEl>
                                        <p:attrNameLst>
                                          <p:attrName/>
                                        </p:attrNameLst>
                                      </p:cBhvr>
                                    </p:anim>
                                  </p:childTnLst>
                                </p:cTn>
                              </p:par>
                            </p:childTnLst>
                          </p:cTn>
                        </p:par>
                      </p:childTnLst>
                    </p:cTn>
                  </p:par>
                  <p:par>
                    <p:cTn id="29" fill="hold" nodeType="clickPar">
                      <p:stCondLst>
                        <p:cond delay="indefinite"/>
                      </p:stCondLst>
                      <p:childTnLst>
                        <p:par>
                          <p:cTn id="30" fill="hold" nodeType="withGroup">
                            <p:stCondLst>
                              <p:cond delay="0"/>
                            </p:stCondLst>
                            <p:childTnLst>
                              <p:par>
                                <p:cTn id="31" presetID="24" presetClass="entr" presetSubtype="0" fill="hold" grpId="0" nodeType="clickEffect">
                                  <p:stCondLst>
                                    <p:cond delay="0"/>
                                  </p:stCondLst>
                                  <p:childTnLst>
                                    <p:set>
                                      <p:cBhvr>
                                        <p:cTn id="32" dur="1" fill="hold">
                                          <p:stCondLst>
                                            <p:cond delay="0"/>
                                          </p:stCondLst>
                                        </p:cTn>
                                        <p:tgtEl>
                                          <p:spTgt spid="26627">
                                            <p:txEl>
                                              <p:pRg st="4" end="4"/>
                                            </p:txEl>
                                          </p:spTgt>
                                        </p:tgtEl>
                                        <p:attrNameLst>
                                          <p:attrName>style.visibility</p:attrName>
                                        </p:attrNameLst>
                                      </p:cBhvr>
                                      <p:to>
                                        <p:strVal val="visible"/>
                                      </p:to>
                                    </p:set>
                                    <p:anim to="" calcmode="lin" valueType="num">
                                      <p:cBhvr>
                                        <p:cTn id="33" dur="1" fill="hold"/>
                                        <p:tgtEl>
                                          <p:spTgt spid="26627">
                                            <p:txEl>
                                              <p:pRg st="4" end="4"/>
                                            </p:txEl>
                                          </p:spTgt>
                                        </p:tgtEl>
                                        <p:attrNameLst>
                                          <p:attrName/>
                                        </p:attrNameLst>
                                      </p:cBhvr>
                                    </p:anim>
                                  </p:childTnLst>
                                </p:cTn>
                              </p:par>
                            </p:childTnLst>
                          </p:cTn>
                        </p:par>
                      </p:childTnLst>
                    </p:cTn>
                  </p:par>
                  <p:par>
                    <p:cTn id="34" fill="hold">
                      <p:stCondLst>
                        <p:cond delay="indefinite"/>
                      </p:stCondLst>
                      <p:childTnLst>
                        <p:par>
                          <p:cTn id="35" fill="hold">
                            <p:stCondLst>
                              <p:cond delay="0"/>
                            </p:stCondLst>
                            <p:childTnLst>
                              <p:par>
                                <p:cTn id="36" presetID="9" presetClass="entr" presetSubtype="0" fill="hold" grpId="0" nodeType="clickEffect">
                                  <p:stCondLst>
                                    <p:cond delay="0"/>
                                  </p:stCondLst>
                                  <p:childTnLst>
                                    <p:set>
                                      <p:cBhvr>
                                        <p:cTn id="37" dur="1" fill="hold">
                                          <p:stCondLst>
                                            <p:cond delay="0"/>
                                          </p:stCondLst>
                                        </p:cTn>
                                        <p:tgtEl>
                                          <p:spTgt spid="6"/>
                                        </p:tgtEl>
                                        <p:attrNameLst>
                                          <p:attrName>style.visibility</p:attrName>
                                        </p:attrNameLst>
                                      </p:cBhvr>
                                      <p:to>
                                        <p:strVal val="visible"/>
                                      </p:to>
                                    </p:set>
                                    <p:animEffect transition="in" filter="dissolve">
                                      <p:cBhvr>
                                        <p:cTn id="38"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6627" grpId="0" build="p"/>
      <p:bldP spid="6" grpId="0"/>
    </p:bldLst>
  </p:timing>
</p:sld>
</file>

<file path=ppt/slides/slide4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1574800" y="0"/>
            <a:ext cx="9070975" cy="1143000"/>
          </a:xfrm>
        </p:spPr>
        <p:txBody>
          <a:bodyPr/>
          <a:lstStyle/>
          <a:p>
            <a:pPr algn="r"/>
            <a:r>
              <a:rPr lang="en-US" dirty="0">
                <a:solidFill>
                  <a:schemeClr val="tx1"/>
                </a:solidFill>
              </a:rPr>
              <a:t>Black</a:t>
            </a:r>
          </a:p>
        </p:txBody>
      </p:sp>
    </p:spTree>
    <p:extLst>
      <p:ext uri="{BB962C8B-B14F-4D97-AF65-F5344CB8AC3E}">
        <p14:creationId xmlns:p14="http://schemas.microsoft.com/office/powerpoint/2010/main" val="2073396865"/>
      </p:ext>
    </p:extLst>
  </p:cSld>
  <p:clrMapOvr>
    <a:masterClrMapping/>
  </p:clrMapOvr>
  <p:transition/>
</p:sld>
</file>

<file path=ppt/slides/slide482.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2" name="Picture 1"/>
          <p:cNvPicPr>
            <a:picLocks noChangeAspect="1"/>
          </p:cNvPicPr>
          <p:nvPr/>
        </p:nvPicPr>
        <p:blipFill rotWithShape="1">
          <a:blip r:embed="rId4"/>
          <a:srcRect l="4482" r="5290"/>
          <a:stretch/>
        </p:blipFill>
        <p:spPr>
          <a:xfrm>
            <a:off x="0" y="3967"/>
            <a:ext cx="9144000" cy="6333938"/>
          </a:xfrm>
          <a:prstGeom prst="rect">
            <a:avLst/>
          </a:prstGeom>
        </p:spPr>
      </p:pic>
      <p:sp>
        <p:nvSpPr>
          <p:cNvPr id="4" name="Rectangle 3"/>
          <p:cNvSpPr>
            <a:spLocks noChangeArrowheads="1"/>
          </p:cNvSpPr>
          <p:nvPr/>
        </p:nvSpPr>
        <p:spPr bwMode="auto">
          <a:xfrm>
            <a:off x="0" y="6165305"/>
            <a:ext cx="9144000" cy="703830"/>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Accordance" panose="00000400000000000000" pitchFamily="2" charset="-78"/>
                <a:cs typeface="Arial" panose="020B0604020202020204" pitchFamily="34" charset="0"/>
              </a:rPr>
              <a:t>د. ريك غريفيث • مؤسسة الدراسات اللاهوتية الأردنية</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Accordance" panose="00000400000000000000" pitchFamily="2" charset="-78"/>
                <a:cs typeface="Arial" panose="020B0604020202020204" pitchFamily="34" charset="0"/>
              </a:rPr>
              <a:t>BibleStudyDownloads.org</a:t>
            </a:r>
          </a:p>
        </p:txBody>
      </p:sp>
      <p:sp>
        <p:nvSpPr>
          <p:cNvPr id="5" name="Title 4"/>
          <p:cNvSpPr>
            <a:spLocks noGrp="1"/>
          </p:cNvSpPr>
          <p:nvPr>
            <p:ph type="title" idx="4294967295"/>
          </p:nvPr>
        </p:nvSpPr>
        <p:spPr>
          <a:xfrm>
            <a:off x="176614" y="34925"/>
            <a:ext cx="7883124" cy="1989138"/>
          </a:xfrm>
        </p:spPr>
        <p:txBody>
          <a:bodyPr anchor="ctr"/>
          <a:lstStyle/>
          <a:p>
            <a:pPr algn="r" rtl="1"/>
            <a:r>
              <a:rPr lang="en-US" sz="11500" b="1" dirty="0">
                <a:solidFill>
                  <a:schemeClr val="tx1"/>
                </a:solidFill>
                <a:effectLst>
                  <a:glow rad="228600">
                    <a:srgbClr val="000000">
                      <a:alpha val="86000"/>
                    </a:srgbClr>
                  </a:glow>
                </a:effectLst>
                <a:latin typeface="Arial" panose="020B0604020202020204" pitchFamily="34" charset="0"/>
                <a:ea typeface="Accordance" panose="00000400000000000000" pitchFamily="2" charset="-78"/>
                <a:cs typeface="Arial" panose="020B0604020202020204" pitchFamily="34" charset="0"/>
              </a:rPr>
              <a:t>٣ </a:t>
            </a:r>
            <a:r>
              <a:rPr lang="ar-JO" sz="11500" b="1" dirty="0">
                <a:solidFill>
                  <a:schemeClr val="tx1"/>
                </a:solidFill>
                <a:effectLst>
                  <a:glow rad="228600">
                    <a:srgbClr val="000000">
                      <a:alpha val="86000"/>
                    </a:srgbClr>
                  </a:glow>
                </a:effectLst>
                <a:latin typeface="Arial" panose="020B0604020202020204" pitchFamily="34" charset="0"/>
                <a:ea typeface="Accordance" panose="00000400000000000000" pitchFamily="2" charset="-78"/>
                <a:cs typeface="Arial" panose="020B0604020202020204" pitchFamily="34" charset="0"/>
              </a:rPr>
              <a:t>يوحنا</a:t>
            </a:r>
            <a:endParaRPr lang="en-US" sz="11500" b="1" dirty="0">
              <a:solidFill>
                <a:schemeClr val="tx1"/>
              </a:solidFill>
              <a:effectLst>
                <a:glow rad="228600">
                  <a:srgbClr val="000000">
                    <a:alpha val="86000"/>
                  </a:srgbClr>
                </a:glow>
              </a:effectLst>
              <a:latin typeface="Arial" panose="020B0604020202020204" pitchFamily="34" charset="0"/>
              <a:ea typeface="Accordance" panose="00000400000000000000" pitchFamily="2" charset="-78"/>
              <a:cs typeface="Arial" panose="020B0604020202020204" pitchFamily="34" charset="0"/>
            </a:endParaRPr>
          </a:p>
        </p:txBody>
      </p:sp>
      <p:sp>
        <p:nvSpPr>
          <p:cNvPr id="6" name="Title 4"/>
          <p:cNvSpPr txBox="1">
            <a:spLocks/>
          </p:cNvSpPr>
          <p:nvPr/>
        </p:nvSpPr>
        <p:spPr bwMode="auto">
          <a:xfrm>
            <a:off x="876400" y="1915344"/>
            <a:ext cx="7359952" cy="1143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l" rtl="0" eaLnBrk="0" fontAlgn="base" hangingPunct="0">
              <a:spcBef>
                <a:spcPct val="0"/>
              </a:spcBef>
              <a:spcAft>
                <a:spcPct val="0"/>
              </a:spcAft>
              <a:defRPr sz="4400">
                <a:solidFill>
                  <a:schemeClr val="tx2"/>
                </a:solidFill>
                <a:latin typeface="Arial"/>
                <a:ea typeface="ＭＳ Ｐゴシック" charset="-128"/>
                <a:cs typeface="Arial"/>
              </a:defRPr>
            </a:lvl1pPr>
            <a:lvl2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2pPr>
            <a:lvl3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3pPr>
            <a:lvl4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4pPr>
            <a:lvl5pPr algn="l" rtl="0" eaLnBrk="0" fontAlgn="base" hangingPunct="0">
              <a:spcBef>
                <a:spcPct val="0"/>
              </a:spcBef>
              <a:spcAft>
                <a:spcPct val="0"/>
              </a:spcAft>
              <a:defRPr sz="4400">
                <a:solidFill>
                  <a:schemeClr val="tx2"/>
                </a:solidFill>
                <a:latin typeface="Arial" charset="0"/>
                <a:ea typeface="ＭＳ Ｐゴシック" charset="-128"/>
                <a:cs typeface="ＭＳ Ｐゴシック" charset="-128"/>
              </a:defRPr>
            </a:lvl5pPr>
            <a:lvl6pPr marL="457200" algn="l" rtl="0" fontAlgn="base">
              <a:spcBef>
                <a:spcPct val="0"/>
              </a:spcBef>
              <a:spcAft>
                <a:spcPct val="0"/>
              </a:spcAft>
              <a:defRPr sz="4400">
                <a:solidFill>
                  <a:schemeClr val="tx2"/>
                </a:solidFill>
                <a:latin typeface="Times New Roman" pitchFamily="26" charset="0"/>
              </a:defRPr>
            </a:lvl6pPr>
            <a:lvl7pPr marL="914400" algn="l" rtl="0" fontAlgn="base">
              <a:spcBef>
                <a:spcPct val="0"/>
              </a:spcBef>
              <a:spcAft>
                <a:spcPct val="0"/>
              </a:spcAft>
              <a:defRPr sz="4400">
                <a:solidFill>
                  <a:schemeClr val="tx2"/>
                </a:solidFill>
                <a:latin typeface="Times New Roman" pitchFamily="26" charset="0"/>
              </a:defRPr>
            </a:lvl7pPr>
            <a:lvl8pPr marL="1371600" algn="l" rtl="0" fontAlgn="base">
              <a:spcBef>
                <a:spcPct val="0"/>
              </a:spcBef>
              <a:spcAft>
                <a:spcPct val="0"/>
              </a:spcAft>
              <a:defRPr sz="4400">
                <a:solidFill>
                  <a:schemeClr val="tx2"/>
                </a:solidFill>
                <a:latin typeface="Times New Roman" pitchFamily="26" charset="0"/>
              </a:defRPr>
            </a:lvl8pPr>
            <a:lvl9pPr marL="1828800" algn="l" rtl="0" fontAlgn="base">
              <a:spcBef>
                <a:spcPct val="0"/>
              </a:spcBef>
              <a:spcAft>
                <a:spcPct val="0"/>
              </a:spcAft>
              <a:defRPr sz="4400">
                <a:solidFill>
                  <a:schemeClr val="tx2"/>
                </a:solidFill>
                <a:latin typeface="Times New Roman" pitchFamily="26"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6600" b="1" u="none" strike="noStrike" kern="1200" cap="none" spc="0" normalizeH="0" baseline="0" noProof="0" dirty="0">
                <a:ln>
                  <a:noFill/>
                </a:ln>
                <a:solidFill>
                  <a:srgbClr val="FFFFFF"/>
                </a:solidFill>
                <a:effectLst>
                  <a:glow rad="228600">
                    <a:srgbClr val="000000">
                      <a:alpha val="75000"/>
                    </a:srgbClr>
                  </a:glow>
                </a:effectLst>
                <a:uLnTx/>
                <a:uFillTx/>
                <a:latin typeface="Arial" panose="020B0604020202020204" pitchFamily="34" charset="0"/>
                <a:ea typeface="Accordance" panose="00000400000000000000" pitchFamily="2" charset="-78"/>
                <a:cs typeface="Arial" panose="020B0604020202020204" pitchFamily="34" charset="0"/>
              </a:rPr>
              <a:t>دعم المُرسَلين</a:t>
            </a:r>
            <a:endParaRPr kumimoji="0" lang="en-US" sz="6600" b="1" u="none" strike="noStrike" kern="1200" cap="none" spc="0" normalizeH="0" baseline="0" noProof="0" dirty="0">
              <a:ln>
                <a:noFill/>
              </a:ln>
              <a:solidFill>
                <a:srgbClr val="FFFFFF"/>
              </a:solidFill>
              <a:effectLst>
                <a:glow rad="228600">
                  <a:srgbClr val="000000">
                    <a:alpha val="75000"/>
                  </a:srgbClr>
                </a:glow>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3" name="Title 4">
            <a:extLst>
              <a:ext uri="{FF2B5EF4-FFF2-40B4-BE49-F238E27FC236}">
                <a16:creationId xmlns:a16="http://schemas.microsoft.com/office/drawing/2014/main" id="{EF85ABCD-A0E9-6201-4DE2-027F90999841}"/>
              </a:ext>
            </a:extLst>
          </p:cNvPr>
          <p:cNvSpPr txBox="1">
            <a:spLocks/>
          </p:cNvSpPr>
          <p:nvPr/>
        </p:nvSpPr>
        <p:spPr bwMode="auto">
          <a:xfrm>
            <a:off x="219477" y="-1793875"/>
            <a:ext cx="7883124" cy="1989138"/>
          </a:xfrm>
          <a:prstGeom prst="rect">
            <a:avLst/>
          </a:prstGeom>
          <a:noFill/>
          <a:ln>
            <a:noFill/>
          </a:ln>
          <a:effectLst/>
          <a:extLst>
            <a:ext uri="{909E8E84-426E-40dd-AFC4-6F175D3DCCD1}">
              <a14:hiddenFill xmlns="" xmlns:a14="http://schemas.microsoft.com/office/drawing/2010/main">
                <a:solidFill>
                  <a:schemeClr val="accent1"/>
                </a:solidFill>
              </a14:hiddenFill>
            </a:ext>
            <a:ext uri="{91240B29-F687-4f45-9708-019B960494DF}">
              <a14:hiddenLine xmlns="" xmlns:a14="http://schemas.microsoft.com/office/drawing/2010/main" w="9525">
                <a:solidFill>
                  <a:schemeClr val="tx1"/>
                </a:solidFill>
                <a:miter lim="800000"/>
                <a:headEnd/>
                <a:tailEnd/>
              </a14:hiddenLine>
            </a:ex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ＭＳ Ｐゴシック" charset="0"/>
              </a:defRPr>
            </a:lvl1pPr>
            <a:lvl2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5pPr>
            <a:lvl6pPr marL="457200" algn="ctr" rtl="0" fontAlgn="base">
              <a:spcBef>
                <a:spcPct val="0"/>
              </a:spcBef>
              <a:spcAft>
                <a:spcPct val="0"/>
              </a:spcAft>
              <a:defRPr sz="4400">
                <a:solidFill>
                  <a:schemeClr val="tx2"/>
                </a:solidFill>
                <a:latin typeface="26" charset="0"/>
                <a:ea typeface="ＭＳ Ｐゴシック" charset="0"/>
              </a:defRPr>
            </a:lvl6pPr>
            <a:lvl7pPr marL="914400" algn="ctr" rtl="0" fontAlgn="base">
              <a:spcBef>
                <a:spcPct val="0"/>
              </a:spcBef>
              <a:spcAft>
                <a:spcPct val="0"/>
              </a:spcAft>
              <a:defRPr sz="4400">
                <a:solidFill>
                  <a:schemeClr val="tx2"/>
                </a:solidFill>
                <a:latin typeface="26" charset="0"/>
                <a:ea typeface="ＭＳ Ｐゴシック" charset="0"/>
              </a:defRPr>
            </a:lvl7pPr>
            <a:lvl8pPr marL="1371600" algn="ctr" rtl="0" fontAlgn="base">
              <a:spcBef>
                <a:spcPct val="0"/>
              </a:spcBef>
              <a:spcAft>
                <a:spcPct val="0"/>
              </a:spcAft>
              <a:defRPr sz="4400">
                <a:solidFill>
                  <a:schemeClr val="tx2"/>
                </a:solidFill>
                <a:latin typeface="26" charset="0"/>
                <a:ea typeface="ＭＳ Ｐゴシック" charset="0"/>
              </a:defRPr>
            </a:lvl8pPr>
            <a:lvl9pPr marL="1828800" algn="ctr" rtl="0" fontAlgn="base">
              <a:spcBef>
                <a:spcPct val="0"/>
              </a:spcBef>
              <a:spcAft>
                <a:spcPct val="0"/>
              </a:spcAft>
              <a:defRPr sz="4400">
                <a:solidFill>
                  <a:schemeClr val="tx2"/>
                </a:solidFill>
                <a:latin typeface="26" charset="0"/>
                <a:ea typeface="ＭＳ Ｐゴシック" charset="0"/>
              </a:defRPr>
            </a:lvl9pPr>
          </a:lstStyle>
          <a:p>
            <a:pPr algn="r" defTabSz="914400"/>
            <a:r>
              <a:rPr lang="en-US" sz="11500" b="1" kern="0" dirty="0">
                <a:solidFill>
                  <a:schemeClr val="tx1"/>
                </a:solidFill>
                <a:effectLst>
                  <a:glow rad="228600">
                    <a:srgbClr val="000000">
                      <a:alpha val="86000"/>
                    </a:srgbClr>
                  </a:glow>
                </a:effectLst>
                <a:latin typeface="Arial" panose="020B0604020202020204" pitchFamily="34" charset="0"/>
                <a:ea typeface="Accordance" panose="00000400000000000000" pitchFamily="2" charset="-78"/>
                <a:cs typeface="Arial" panose="020B0604020202020204" pitchFamily="34" charset="0"/>
              </a:rPr>
              <a:t>٣ </a:t>
            </a:r>
            <a:r>
              <a:rPr lang="ar-JO" sz="11500" b="1" kern="0" dirty="0">
                <a:solidFill>
                  <a:schemeClr val="tx1"/>
                </a:solidFill>
                <a:effectLst>
                  <a:glow rad="228600">
                    <a:srgbClr val="000000">
                      <a:alpha val="86000"/>
                    </a:srgbClr>
                  </a:glow>
                </a:effectLst>
                <a:latin typeface="Arial" panose="020B0604020202020204" pitchFamily="34" charset="0"/>
                <a:ea typeface="Accordance" panose="00000400000000000000" pitchFamily="2" charset="-78"/>
                <a:cs typeface="Arial" panose="020B0604020202020204" pitchFamily="34" charset="0"/>
              </a:rPr>
              <a:t> يوحنا</a:t>
            </a:r>
            <a:endParaRPr lang="en-US" sz="11500" b="1" kern="0" dirty="0">
              <a:solidFill>
                <a:schemeClr val="tx1"/>
              </a:solidFill>
              <a:effectLst>
                <a:glow rad="228600">
                  <a:srgbClr val="000000">
                    <a:alpha val="86000"/>
                  </a:srgbClr>
                </a:glow>
              </a:effectLst>
              <a:latin typeface="Arial" panose="020B0604020202020204" pitchFamily="34" charset="0"/>
              <a:ea typeface="Accordance" panose="00000400000000000000" pitchFamily="2" charset="-78"/>
              <a:cs typeface="Arial" panose="020B0604020202020204" pitchFamily="34" charset="0"/>
            </a:endParaRPr>
          </a:p>
        </p:txBody>
      </p:sp>
    </p:spTree>
    <p:extLst>
      <p:ext uri="{BB962C8B-B14F-4D97-AF65-F5344CB8AC3E}">
        <p14:creationId xmlns:p14="http://schemas.microsoft.com/office/powerpoint/2010/main" val="17180965"/>
      </p:ext>
    </p:extLst>
  </p:cSld>
  <p:clrMapOvr>
    <a:overrideClrMapping bg1="dk2" tx1="lt1" bg2="dk1" tx2="lt2" accent1="accent1" accent2="accent2" accent3="accent3" accent4="accent4" accent5="accent5" accent6="accent6" hlink="hlink" folHlink="folHlink"/>
  </p:clrMapOvr>
</p:sld>
</file>

<file path=ppt/slides/slide48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الكلمة المُفتاحية</a:t>
            </a:r>
            <a:endParaRPr lang="en-US" sz="4800" b="1" dirty="0">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5" name="Rectangle 2"/>
          <p:cNvSpPr txBox="1">
            <a:spLocks noChangeArrowheads="1"/>
          </p:cNvSpPr>
          <p:nvPr/>
        </p:nvSpPr>
        <p:spPr bwMode="auto">
          <a:xfrm>
            <a:off x="0" y="2641833"/>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7200" b="1" i="0" u="none" strike="noStrike" kern="120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المُرسَلين</a:t>
            </a:r>
            <a:endParaRPr kumimoji="0" lang="en-US" sz="7200" b="1" i="0" u="none" strike="noStrike" kern="120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7" name="Text Box 24"/>
          <p:cNvSpPr txBox="1">
            <a:spLocks noChangeArrowheads="1"/>
          </p:cNvSpPr>
          <p:nvPr/>
        </p:nvSpPr>
        <p:spPr bwMode="auto">
          <a:xfrm>
            <a:off x="8363170" y="65344"/>
            <a:ext cx="698178"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٣٠٥</a:t>
            </a:r>
          </a:p>
        </p:txBody>
      </p:sp>
      <p:sp>
        <p:nvSpPr>
          <p:cNvPr id="8" name="Rectangle 2">
            <a:extLst>
              <a:ext uri="{FF2B5EF4-FFF2-40B4-BE49-F238E27FC236}">
                <a16:creationId xmlns:a16="http://schemas.microsoft.com/office/drawing/2014/main" id="{1FD145A8-205A-154D-BF7A-35E8F9119173}"/>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٣ يوحنا</a:t>
            </a:r>
            <a:endParaRPr kumimoji="0" lang="en-US" sz="4800" b="1" i="0" u="none" strike="noStrike" kern="120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6182794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8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JO" sz="4800" dirty="0">
                <a:solidFill>
                  <a:schemeClr val="bg1"/>
                </a:solidFill>
                <a:effectLst>
                  <a:glow rad="101600">
                    <a:schemeClr val="tx1">
                      <a:alpha val="99000"/>
                    </a:schemeClr>
                  </a:glow>
                </a:effectLst>
              </a:rPr>
              <a:t>الموضوع الرئيسي</a:t>
            </a:r>
            <a:endParaRPr lang="en-US" sz="4800" dirty="0">
              <a:solidFill>
                <a:schemeClr val="bg1"/>
              </a:solidFill>
              <a:effectLst>
                <a:glow rad="101600">
                  <a:schemeClr val="tx1">
                    <a:alpha val="99000"/>
                  </a:schemeClr>
                </a:glow>
              </a:effectLst>
            </a:endParaRPr>
          </a:p>
        </p:txBody>
      </p:sp>
      <p:sp>
        <p:nvSpPr>
          <p:cNvPr id="4" name="Rectangle 2"/>
          <p:cNvSpPr txBox="1">
            <a:spLocks noChangeArrowheads="1"/>
          </p:cNvSpPr>
          <p:nvPr/>
        </p:nvSpPr>
        <p:spPr bwMode="auto">
          <a:xfrm>
            <a:off x="0" y="2132856"/>
            <a:ext cx="9144000" cy="2521145"/>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6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دعم المُرسَلين</a:t>
            </a:r>
            <a:endParaRPr kumimoji="0" lang="en-US" sz="6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٢٣ </a:t>
            </a: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٣ يوحنا</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p:txBody>
      </p:sp>
    </p:spTree>
    <p:extLst>
      <p:ext uri="{BB962C8B-B14F-4D97-AF65-F5344CB8AC3E}">
        <p14:creationId xmlns:p14="http://schemas.microsoft.com/office/powerpoint/2010/main" val="226697582"/>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8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Accordance" panose="00000400000000000000" pitchFamily="2" charset="-78"/>
              </a:rPr>
              <a:t>الآية المُفتاحية</a:t>
            </a:r>
            <a:endParaRPr lang="en-US" sz="4800" dirty="0">
              <a:effectLst>
                <a:glow rad="127000">
                  <a:schemeClr val="tx1"/>
                </a:glow>
              </a:effectLst>
              <a:ea typeface="Accordance" panose="00000400000000000000" pitchFamily="2" charset="-78"/>
            </a:endParaRPr>
          </a:p>
        </p:txBody>
      </p:sp>
      <p:sp>
        <p:nvSpPr>
          <p:cNvPr id="5" name="Rectangle 2"/>
          <p:cNvSpPr txBox="1">
            <a:spLocks noChangeArrowheads="1"/>
          </p:cNvSpPr>
          <p:nvPr/>
        </p:nvSpPr>
        <p:spPr bwMode="auto">
          <a:xfrm>
            <a:off x="0" y="1988840"/>
            <a:ext cx="9144000" cy="302433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defTabSz="457200" eaLnBrk="0" hangingPunct="0">
              <a:spcBef>
                <a:spcPct val="0"/>
              </a:spcBef>
              <a:defRPr sz="6000" b="1">
                <a:solidFill>
                  <a:srgbClr val="FFFFFF"/>
                </a:solidFill>
                <a:effectLst>
                  <a:glow rad="127000">
                    <a:srgbClr val="000000"/>
                  </a:glow>
                </a:effectLst>
                <a:latin typeface="Accordance" panose="00000400000000000000" pitchFamily="2" charset="-78"/>
                <a:ea typeface="Accordance" panose="00000400000000000000" pitchFamily="2" charset="-78"/>
                <a:cs typeface="Accordance" panose="00000400000000000000" pitchFamily="2" charset="-78"/>
              </a:defRPr>
            </a:lvl1pPr>
            <a:lvl2pPr eaLnBrk="0" hangingPunct="0">
              <a:spcBef>
                <a:spcPct val="0"/>
              </a:spcBef>
              <a:defRPr sz="4400">
                <a:solidFill>
                  <a:schemeClr val="bg1"/>
                </a:solidFill>
                <a:latin typeface="Arial" charset="0"/>
                <a:ea typeface="ＭＳ Ｐゴシック" pitchFamily="-108" charset="-128"/>
                <a:cs typeface="ＭＳ Ｐゴシック" pitchFamily="-108" charset="-128"/>
              </a:defRPr>
            </a:lvl2pPr>
            <a:lvl3pPr eaLnBrk="0" hangingPunct="0">
              <a:spcBef>
                <a:spcPct val="0"/>
              </a:spcBef>
              <a:defRPr sz="4400">
                <a:solidFill>
                  <a:schemeClr val="bg1"/>
                </a:solidFill>
                <a:latin typeface="Arial" charset="0"/>
                <a:ea typeface="ＭＳ Ｐゴシック" pitchFamily="-108" charset="-128"/>
                <a:cs typeface="ＭＳ Ｐゴシック" pitchFamily="-108" charset="-128"/>
              </a:defRPr>
            </a:lvl3pPr>
            <a:lvl4pPr eaLnBrk="0" hangingPunct="0">
              <a:spcBef>
                <a:spcPct val="0"/>
              </a:spcBef>
              <a:defRPr sz="4400">
                <a:solidFill>
                  <a:schemeClr val="bg1"/>
                </a:solidFill>
                <a:latin typeface="Arial" charset="0"/>
                <a:ea typeface="ＭＳ Ｐゴシック" pitchFamily="-108" charset="-128"/>
                <a:cs typeface="ＭＳ Ｐゴシック" pitchFamily="-108" charset="-128"/>
              </a:defRPr>
            </a:lvl4pPr>
            <a:lvl5pPr eaLnBrk="0" hangingPunct="0">
              <a:spcBef>
                <a:spcPct val="0"/>
              </a:spcBef>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فنَحنُ يَنبَغي لنا أنْ نَقبَلَ أمثالَ هؤُلاءِ [المُرسَلين]</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 لكَيْ نَكونَ عامِلينَ معهُمْ بالحَقِّ.</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(آية ٨ )</a:t>
            </a:r>
            <a:endParaRPr kumimoji="0" lang="en-US" sz="40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٣ يوحنا</a:t>
            </a:r>
          </a:p>
        </p:txBody>
      </p:sp>
      <p:sp>
        <p:nvSpPr>
          <p:cNvPr id="7" name="Text Box 24"/>
          <p:cNvSpPr txBox="1">
            <a:spLocks noChangeArrowheads="1"/>
          </p:cNvSpPr>
          <p:nvPr/>
        </p:nvSpPr>
        <p:spPr bwMode="auto">
          <a:xfrm>
            <a:off x="8386926" y="28711"/>
            <a:ext cx="704039"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Accordance" panose="00000400000000000000" pitchFamily="2" charset="-78"/>
                <a:cs typeface="Arial" panose="020B0604020202020204" pitchFamily="34" charset="0"/>
              </a:rPr>
              <a:t>٣٠٥</a:t>
            </a:r>
          </a:p>
        </p:txBody>
      </p:sp>
    </p:spTree>
    <p:extLst>
      <p:ext uri="{BB962C8B-B14F-4D97-AF65-F5344CB8AC3E}">
        <p14:creationId xmlns:p14="http://schemas.microsoft.com/office/powerpoint/2010/main" val="138443227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 calcmode="lin" valueType="num">
                                      <p:cBhvr additive="base">
                                        <p:cTn id="7" dur="500" fill="hold"/>
                                        <p:tgtEl>
                                          <p:spTgt spid="6"/>
                                        </p:tgtEl>
                                        <p:attrNameLst>
                                          <p:attrName>ppt_x</p:attrName>
                                        </p:attrNameLst>
                                      </p:cBhvr>
                                      <p:tavLst>
                                        <p:tav tm="0">
                                          <p:val>
                                            <p:strVal val="#ppt_x"/>
                                          </p:val>
                                        </p:tav>
                                        <p:tav tm="100000">
                                          <p:val>
                                            <p:strVal val="#ppt_x"/>
                                          </p:val>
                                        </p:tav>
                                      </p:tavLst>
                                    </p:anim>
                                    <p:anim calcmode="lin" valueType="num">
                                      <p:cBhvr additive="base">
                                        <p:cTn id="8"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486.xml><?xml version="1.0" encoding="utf-8"?>
<p:sld xmlns:a="http://schemas.openxmlformats.org/drawingml/2006/main" xmlns:r="http://schemas.openxmlformats.org/officeDocument/2006/relationships" xmlns:p="http://schemas.openxmlformats.org/presentationml/2006/main" showMasterSp="0">
  <p:cSld>
    <p:bg>
      <p:bgPr>
        <a:solidFill>
          <a:schemeClr val="accent2"/>
        </a:solidFill>
        <a:effectLst/>
      </p:bgPr>
    </p:bg>
    <p:spTree>
      <p:nvGrpSpPr>
        <p:cNvPr id="1" name=""/>
        <p:cNvGrpSpPr/>
        <p:nvPr/>
      </p:nvGrpSpPr>
      <p:grpSpPr>
        <a:xfrm>
          <a:off x="0" y="0"/>
          <a:ext cx="0" cy="0"/>
          <a:chOff x="0" y="0"/>
          <a:chExt cx="0" cy="0"/>
        </a:xfrm>
      </p:grpSpPr>
      <p:sp>
        <p:nvSpPr>
          <p:cNvPr id="292866" name="Rectangle 2"/>
          <p:cNvSpPr>
            <a:spLocks noGrp="1" noChangeArrowheads="1"/>
          </p:cNvSpPr>
          <p:nvPr>
            <p:ph type="title" idx="4294967295"/>
          </p:nvPr>
        </p:nvSpPr>
        <p:spPr>
          <a:xfrm>
            <a:off x="1784456" y="444624"/>
            <a:ext cx="5369960" cy="499357"/>
          </a:xfrm>
          <a:solidFill>
            <a:schemeClr val="tx1"/>
          </a:solidFill>
        </p:spPr>
        <p:txBody>
          <a:bodyPr/>
          <a:lstStyle/>
          <a:p>
            <a:pPr algn="ctr" eaLnBrk="1" hangingPunct="1"/>
            <a:r>
              <a:rPr lang="ar-JO" altLang="zh-CN" sz="3600" b="1">
                <a:solidFill>
                  <a:schemeClr val="bg1"/>
                </a:solidFill>
                <a:latin typeface="Accordance" panose="00000400000000000000" pitchFamily="2" charset="-78"/>
                <a:ea typeface="Accordance" panose="00000400000000000000" pitchFamily="2" charset="-78"/>
                <a:cs typeface="Accordance" panose="00000400000000000000" pitchFamily="2" charset="-78"/>
              </a:rPr>
              <a:t>البيان الموجز</a:t>
            </a:r>
            <a:endParaRPr lang="en-US" sz="3600" b="1" dirty="0">
              <a:solidFill>
                <a:schemeClr val="bg1"/>
              </a:solidFill>
              <a:latin typeface="Accordance" panose="00000400000000000000" pitchFamily="2" charset="-78"/>
              <a:ea typeface="Accordance" panose="00000400000000000000" pitchFamily="2" charset="-78"/>
              <a:cs typeface="Accordance" panose="00000400000000000000" pitchFamily="2" charset="-78"/>
            </a:endParaRPr>
          </a:p>
        </p:txBody>
      </p:sp>
      <p:sp>
        <p:nvSpPr>
          <p:cNvPr id="292867" name="Text Box 3"/>
          <p:cNvSpPr txBox="1">
            <a:spLocks noChangeArrowheads="1"/>
          </p:cNvSpPr>
          <p:nvPr/>
        </p:nvSpPr>
        <p:spPr bwMode="auto">
          <a:xfrm>
            <a:off x="8445906" y="0"/>
            <a:ext cx="704039" cy="461665"/>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2000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2000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2000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2000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٣٠٧</a:t>
            </a:r>
          </a:p>
        </p:txBody>
      </p:sp>
      <p:sp>
        <p:nvSpPr>
          <p:cNvPr id="292869" name="Text Box 6"/>
          <p:cNvSpPr txBox="1">
            <a:spLocks noChangeArrowheads="1"/>
          </p:cNvSpPr>
          <p:nvPr/>
        </p:nvSpPr>
        <p:spPr bwMode="auto">
          <a:xfrm>
            <a:off x="815989" y="1772816"/>
            <a:ext cx="7512021" cy="3456384"/>
          </a:xfrm>
          <a:prstGeom prst="rect">
            <a:avLst/>
          </a:prstGeom>
          <a:solidFill>
            <a:srgbClr val="000000"/>
          </a:solidFill>
          <a:ln w="9525">
            <a:solidFill>
              <a:srgbClr val="000000"/>
            </a:solidFill>
            <a:miter lim="800000"/>
            <a:headEnd/>
            <a:tailEnd/>
          </a:ln>
        </p:spPr>
        <p:txBody>
          <a:bodyPr wrap="square" anchor="ctr">
            <a:no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2000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2000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2000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2000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40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شجع يوحنا غايس على مواصلة </a:t>
            </a:r>
            <a:r>
              <a:rPr kumimoji="0" lang="ar-JO" altLang="zh-CN" sz="4000" b="1" i="0" u="none" strike="noStrike" kern="1200" cap="none" spc="0" normalizeH="0" baseline="0" noProof="0" dirty="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rPr>
              <a:t>دعم المُرسَلين</a:t>
            </a:r>
            <a:r>
              <a:rPr kumimoji="0" lang="ar-JO" altLang="zh-CN" sz="40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مثل ديميتريوس على الرغم من معارضة ديوتريفس لمساعدة الكنيسة على رؤية مسؤوليتها في تمويل عمل الله.</a:t>
            </a:r>
            <a:endParaRPr kumimoji="0" lang="en-US" altLang="zh-CN" sz="40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5" name="Rectangle 2">
            <a:extLst>
              <a:ext uri="{FF2B5EF4-FFF2-40B4-BE49-F238E27FC236}">
                <a16:creationId xmlns:a16="http://schemas.microsoft.com/office/drawing/2014/main" id="{746095A2-288D-4843-BD40-5CA8247D149A}"/>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٣ يوحنا</a:t>
            </a:r>
          </a:p>
        </p:txBody>
      </p:sp>
    </p:spTree>
    <p:extLst>
      <p:ext uri="{BB962C8B-B14F-4D97-AF65-F5344CB8AC3E}">
        <p14:creationId xmlns:p14="http://schemas.microsoft.com/office/powerpoint/2010/main" val="3231585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87.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JO" b="1" dirty="0">
                <a:solidFill>
                  <a:schemeClr val="bg1"/>
                </a:solidFill>
                <a:effectLst>
                  <a:glow rad="101600">
                    <a:schemeClr val="tx1">
                      <a:alpha val="99000"/>
                    </a:schemeClr>
                  </a:glow>
                </a:effectLst>
                <a:latin typeface="Arial" panose="020B0604020202020204" pitchFamily="34" charset="0"/>
                <a:ea typeface="Accordance" panose="00000400000000000000" pitchFamily="2" charset="-78"/>
                <a:cs typeface="Arial" panose="020B0604020202020204" pitchFamily="34" charset="0"/>
              </a:rPr>
              <a:t>بيان الملكوت</a:t>
            </a:r>
            <a:endParaRPr lang="en-US" b="1" dirty="0">
              <a:solidFill>
                <a:schemeClr val="bg1"/>
              </a:solidFill>
              <a:effectLst>
                <a:glow rad="101600">
                  <a:schemeClr val="tx1">
                    <a:alpha val="99000"/>
                  </a:schemeClr>
                </a:glow>
              </a:effectLst>
              <a:latin typeface="Arial" panose="020B0604020202020204" pitchFamily="34" charset="0"/>
              <a:ea typeface="Accordance" panose="00000400000000000000" pitchFamily="2" charset="-78"/>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u="none" strike="noStrike" kern="1200" cap="none" spc="0" normalizeH="0" baseline="0" noProof="0" dirty="0">
              <a:ln>
                <a:noFill/>
              </a:ln>
              <a:solidFill>
                <a:prstClr val="white"/>
              </a:solidFill>
              <a:effectLst>
                <a:glow rad="101600">
                  <a:prstClr val="black">
                    <a:alpha val="99000"/>
                  </a:prstClr>
                </a:glow>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6" name="Rectangle 2"/>
          <p:cNvSpPr txBox="1">
            <a:spLocks noChangeArrowheads="1"/>
          </p:cNvSpPr>
          <p:nvPr/>
        </p:nvSpPr>
        <p:spPr bwMode="auto">
          <a:xfrm>
            <a:off x="-36512" y="2318104"/>
            <a:ext cx="9144000" cy="237064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defTabSz="457200" eaLnBrk="0" hangingPunct="0">
              <a:spcBef>
                <a:spcPct val="0"/>
              </a:spcBef>
              <a:defRPr sz="4000" b="1">
                <a:solidFill>
                  <a:srgbClr val="FFFFFF"/>
                </a:solidFill>
                <a:effectLst>
                  <a:glow rad="127000">
                    <a:srgbClr val="000000"/>
                  </a:glow>
                </a:effectLst>
                <a:latin typeface="Arial" panose="020B0604020202020204" pitchFamily="34" charset="0"/>
                <a:ea typeface="Accordance" panose="00000400000000000000" pitchFamily="2" charset="-78"/>
                <a:cs typeface="Arial" panose="020B0604020202020204" pitchFamily="34" charset="0"/>
              </a:defRPr>
            </a:lvl1pPr>
            <a:lvl2pPr eaLnBrk="0" hangingPunct="0">
              <a:spcBef>
                <a:spcPct val="0"/>
              </a:spcBef>
              <a:defRPr sz="4400">
                <a:solidFill>
                  <a:schemeClr val="bg1"/>
                </a:solidFill>
                <a:latin typeface="Arial" charset="0"/>
                <a:ea typeface="ＭＳ Ｐゴシック" pitchFamily="-108" charset="-128"/>
                <a:cs typeface="ＭＳ Ｐゴシック" pitchFamily="-108" charset="-128"/>
              </a:defRPr>
            </a:lvl2pPr>
            <a:lvl3pPr eaLnBrk="0" hangingPunct="0">
              <a:spcBef>
                <a:spcPct val="0"/>
              </a:spcBef>
              <a:defRPr sz="4400">
                <a:solidFill>
                  <a:schemeClr val="bg1"/>
                </a:solidFill>
                <a:latin typeface="Arial" charset="0"/>
                <a:ea typeface="ＭＳ Ｐゴシック" pitchFamily="-108" charset="-128"/>
                <a:cs typeface="ＭＳ Ｐゴシック" pitchFamily="-108" charset="-128"/>
              </a:defRPr>
            </a:lvl3pPr>
            <a:lvl4pPr eaLnBrk="0" hangingPunct="0">
              <a:spcBef>
                <a:spcPct val="0"/>
              </a:spcBef>
              <a:defRPr sz="4400">
                <a:solidFill>
                  <a:schemeClr val="bg1"/>
                </a:solidFill>
                <a:latin typeface="Arial" charset="0"/>
                <a:ea typeface="ＭＳ Ｐゴシック" pitchFamily="-108" charset="-128"/>
                <a:cs typeface="ＭＳ Ｐゴシック" pitchFamily="-108" charset="-128"/>
              </a:defRPr>
            </a:lvl4pPr>
            <a:lvl5pPr eaLnBrk="0" hangingPunct="0">
              <a:spcBef>
                <a:spcPct val="0"/>
              </a:spcBef>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rPr>
              <a:t>كأعضاء في ملكوت المسيح ، "فنَحنُ يَنبَغي لنا أنْ نَقبَلَ [المُرسَلين] لكَيْ نَكونَ عامِلينَ معهُمْ بالحَقِّ.“</a:t>
            </a:r>
            <a:endParaRPr kumimoji="0" lang="en-US" sz="40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endParaRP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en-US" sz="40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rPr>
              <a:t>(</a:t>
            </a:r>
            <a:r>
              <a:rPr kumimoji="0" lang="ar-JO" sz="40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rPr>
              <a:t>آية. ٨ </a:t>
            </a:r>
            <a:r>
              <a:rPr kumimoji="0" lang="en-US" sz="40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rPr>
              <a:t>).</a:t>
            </a:r>
          </a:p>
        </p:txBody>
      </p:sp>
      <p:sp>
        <p:nvSpPr>
          <p:cNvPr id="7" name="Text Box 3"/>
          <p:cNvSpPr txBox="1">
            <a:spLocks noChangeArrowheads="1"/>
          </p:cNvSpPr>
          <p:nvPr/>
        </p:nvSpPr>
        <p:spPr bwMode="auto">
          <a:xfrm>
            <a:off x="8170701" y="44450"/>
            <a:ext cx="868363" cy="120032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rPr>
              <a:t>٢٧ </a:t>
            </a:r>
            <a:r>
              <a:rPr kumimoji="0" lang="ar-JO" sz="2000" b="1"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rPr>
              <a:t>ف</a:t>
            </a:r>
            <a:b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rPr>
            </a:b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rPr>
              <a:t>٣٠٥</a:t>
            </a:r>
          </a:p>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8" name="Rectangle 2">
            <a:extLst>
              <a:ext uri="{FF2B5EF4-FFF2-40B4-BE49-F238E27FC236}">
                <a16:creationId xmlns:a16="http://schemas.microsoft.com/office/drawing/2014/main" id="{813DBAB4-308A-1E49-8017-0737892C0DC2}"/>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٣ يوحنا</a:t>
            </a:r>
          </a:p>
        </p:txBody>
      </p:sp>
    </p:spTree>
    <p:extLst>
      <p:ext uri="{BB962C8B-B14F-4D97-AF65-F5344CB8AC3E}">
        <p14:creationId xmlns:p14="http://schemas.microsoft.com/office/powerpoint/2010/main" val="16958205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8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JO" sz="4800" b="1" dirty="0">
                <a:solidFill>
                  <a:schemeClr val="bg1"/>
                </a:solidFill>
                <a:effectLst>
                  <a:glow rad="101600">
                    <a:schemeClr val="tx1">
                      <a:alpha val="99000"/>
                    </a:schemeClr>
                  </a:glow>
                </a:effectLst>
                <a:latin typeface="Arial" panose="020B0604020202020204" pitchFamily="34" charset="0"/>
                <a:ea typeface="Accordance" panose="00000400000000000000" pitchFamily="2" charset="-78"/>
                <a:cs typeface="Arial" panose="020B0604020202020204" pitchFamily="34" charset="0"/>
              </a:rPr>
              <a:t>العهد</a:t>
            </a:r>
            <a:endParaRPr lang="en-US" sz="3600" b="1" dirty="0">
              <a:solidFill>
                <a:schemeClr val="bg1"/>
              </a:solidFill>
              <a:effectLst>
                <a:glow rad="101600">
                  <a:schemeClr val="tx1">
                    <a:alpha val="99000"/>
                  </a:schemeClr>
                </a:glow>
              </a:effectLst>
              <a:latin typeface="Arial" panose="020B0604020202020204" pitchFamily="34" charset="0"/>
              <a:ea typeface="Accordance" panose="00000400000000000000" pitchFamily="2" charset="-78"/>
              <a:cs typeface="Arial" panose="020B0604020202020204" pitchFamily="34" charset="0"/>
            </a:endParaRPr>
          </a:p>
        </p:txBody>
      </p:sp>
      <p:sp>
        <p:nvSpPr>
          <p:cNvPr id="4" name="Rectangle 2"/>
          <p:cNvSpPr txBox="1">
            <a:spLocks noChangeArrowheads="1"/>
          </p:cNvSpPr>
          <p:nvPr/>
        </p:nvSpPr>
        <p:spPr bwMode="auto">
          <a:xfrm>
            <a:off x="323528" y="1602007"/>
            <a:ext cx="8323676"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defTabSz="457200" eaLnBrk="0" hangingPunct="0">
              <a:spcBef>
                <a:spcPct val="0"/>
              </a:spcBef>
              <a:defRPr sz="4000" b="1">
                <a:solidFill>
                  <a:srgbClr val="FFFFFF"/>
                </a:solidFill>
                <a:effectLst>
                  <a:glow rad="127000">
                    <a:srgbClr val="000000"/>
                  </a:glow>
                </a:effectLst>
                <a:latin typeface="Arial" panose="020B0604020202020204" pitchFamily="34" charset="0"/>
                <a:ea typeface="Accordance" panose="00000400000000000000" pitchFamily="2" charset="-78"/>
                <a:cs typeface="Arial" panose="020B0604020202020204" pitchFamily="34" charset="0"/>
              </a:defRPr>
            </a:lvl1pPr>
            <a:lvl2pPr eaLnBrk="0" hangingPunct="0">
              <a:spcBef>
                <a:spcPct val="0"/>
              </a:spcBef>
              <a:defRPr sz="4400">
                <a:solidFill>
                  <a:schemeClr val="bg1"/>
                </a:solidFill>
                <a:latin typeface="Arial" charset="0"/>
                <a:ea typeface="ＭＳ Ｐゴシック" pitchFamily="-108" charset="-128"/>
                <a:cs typeface="ＭＳ Ｐゴシック" pitchFamily="-108" charset="-128"/>
              </a:defRPr>
            </a:lvl2pPr>
            <a:lvl3pPr eaLnBrk="0" hangingPunct="0">
              <a:spcBef>
                <a:spcPct val="0"/>
              </a:spcBef>
              <a:defRPr sz="4400">
                <a:solidFill>
                  <a:schemeClr val="bg1"/>
                </a:solidFill>
                <a:latin typeface="Arial" charset="0"/>
                <a:ea typeface="ＭＳ Ｐゴシック" pitchFamily="-108" charset="-128"/>
                <a:cs typeface="ＭＳ Ｐゴシック" pitchFamily="-108" charset="-128"/>
              </a:defRPr>
            </a:lvl3pPr>
            <a:lvl4pPr eaLnBrk="0" hangingPunct="0">
              <a:spcBef>
                <a:spcPct val="0"/>
              </a:spcBef>
              <a:defRPr sz="4400">
                <a:solidFill>
                  <a:schemeClr val="bg1"/>
                </a:solidFill>
                <a:latin typeface="Arial" charset="0"/>
                <a:ea typeface="ＭＳ Ｐゴシック" pitchFamily="-108" charset="-128"/>
                <a:cs typeface="ＭＳ Ｐゴシック" pitchFamily="-108" charset="-128"/>
              </a:defRPr>
            </a:lvl4pPr>
            <a:lvl5pPr eaLnBrk="0" hangingPunct="0">
              <a:spcBef>
                <a:spcPct val="0"/>
              </a:spcBef>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rPr>
              <a:t>كانت الكنيسة المنزلية موجودة على أنها المؤسسة الأساسية التي تنشر حق عهد الله الجديد</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rPr>
              <a:t> (الآيات ٣- ٤).</a:t>
            </a:r>
            <a:endParaRPr kumimoji="0" lang="en-US" sz="40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endParaRPr>
          </a:p>
        </p:txBody>
      </p:sp>
      <p:sp>
        <p:nvSpPr>
          <p:cNvPr id="5" name="Text Box 3"/>
          <p:cNvSpPr txBox="1">
            <a:spLocks noChangeArrowheads="1"/>
          </p:cNvSpPr>
          <p:nvPr/>
        </p:nvSpPr>
        <p:spPr bwMode="auto">
          <a:xfrm>
            <a:off x="8170701" y="44450"/>
            <a:ext cx="868363"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rPr>
              <a:t>٢٧ ف</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7" name="Rectangle 2">
            <a:extLst>
              <a:ext uri="{FF2B5EF4-FFF2-40B4-BE49-F238E27FC236}">
                <a16:creationId xmlns:a16="http://schemas.microsoft.com/office/drawing/2014/main" id="{5FFC5E25-9C33-E54A-B65F-2C768E9CA0D6}"/>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٣ يوحنا</a:t>
            </a:r>
          </a:p>
        </p:txBody>
      </p:sp>
    </p:spTree>
    <p:extLst>
      <p:ext uri="{BB962C8B-B14F-4D97-AF65-F5344CB8AC3E}">
        <p14:creationId xmlns:p14="http://schemas.microsoft.com/office/powerpoint/2010/main" val="303263967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8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0" y="0"/>
            <a:ext cx="9139943" cy="685800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JO" b="1" dirty="0">
                <a:solidFill>
                  <a:schemeClr val="bg1"/>
                </a:solidFill>
                <a:effectLst>
                  <a:glow rad="101600">
                    <a:schemeClr val="tx1">
                      <a:alpha val="99000"/>
                    </a:schemeClr>
                  </a:glow>
                </a:effectLst>
                <a:latin typeface="Arial" panose="020B0604020202020204" pitchFamily="34" charset="0"/>
                <a:ea typeface="Accordance" panose="00000400000000000000" pitchFamily="2" charset="-78"/>
                <a:cs typeface="Arial" panose="020B0604020202020204" pitchFamily="34" charset="0"/>
              </a:rPr>
              <a:t>الفداء</a:t>
            </a:r>
            <a:endParaRPr lang="en-US" sz="3600" b="1" dirty="0">
              <a:solidFill>
                <a:schemeClr val="bg1"/>
              </a:solidFill>
              <a:effectLst>
                <a:glow rad="101600">
                  <a:schemeClr val="tx1">
                    <a:alpha val="99000"/>
                  </a:schemeClr>
                </a:glow>
              </a:effectLst>
              <a:latin typeface="Arial" panose="020B0604020202020204" pitchFamily="34" charset="0"/>
              <a:ea typeface="Accordance" panose="00000400000000000000" pitchFamily="2" charset="-78"/>
              <a:cs typeface="Arial" panose="020B0604020202020204" pitchFamily="34"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defTabSz="457200" eaLnBrk="0" hangingPunct="0">
              <a:spcBef>
                <a:spcPct val="0"/>
              </a:spcBef>
              <a:defRPr sz="4000" b="1">
                <a:solidFill>
                  <a:srgbClr val="FFFFFF"/>
                </a:solidFill>
                <a:effectLst>
                  <a:glow rad="127000">
                    <a:srgbClr val="000000"/>
                  </a:glow>
                </a:effectLst>
                <a:latin typeface="Arial" panose="020B0604020202020204" pitchFamily="34" charset="0"/>
                <a:ea typeface="Accordance" panose="00000400000000000000" pitchFamily="2" charset="-78"/>
                <a:cs typeface="Arial" panose="020B0604020202020204" pitchFamily="34" charset="0"/>
              </a:defRPr>
            </a:lvl1pPr>
            <a:lvl2pPr eaLnBrk="0" hangingPunct="0">
              <a:spcBef>
                <a:spcPct val="0"/>
              </a:spcBef>
              <a:defRPr sz="4400">
                <a:solidFill>
                  <a:schemeClr val="bg1"/>
                </a:solidFill>
                <a:latin typeface="Arial" charset="0"/>
                <a:ea typeface="ＭＳ Ｐゴシック" pitchFamily="-108" charset="-128"/>
                <a:cs typeface="ＭＳ Ｐゴシック" pitchFamily="-108" charset="-128"/>
              </a:defRPr>
            </a:lvl2pPr>
            <a:lvl3pPr eaLnBrk="0" hangingPunct="0">
              <a:spcBef>
                <a:spcPct val="0"/>
              </a:spcBef>
              <a:defRPr sz="4400">
                <a:solidFill>
                  <a:schemeClr val="bg1"/>
                </a:solidFill>
                <a:latin typeface="Arial" charset="0"/>
                <a:ea typeface="ＭＳ Ｐゴシック" pitchFamily="-108" charset="-128"/>
                <a:cs typeface="ＭＳ Ｐゴシック" pitchFamily="-108" charset="-128"/>
              </a:defRPr>
            </a:lvl3pPr>
            <a:lvl4pPr eaLnBrk="0" hangingPunct="0">
              <a:spcBef>
                <a:spcPct val="0"/>
              </a:spcBef>
              <a:defRPr sz="4400">
                <a:solidFill>
                  <a:schemeClr val="bg1"/>
                </a:solidFill>
                <a:latin typeface="Arial" charset="0"/>
                <a:ea typeface="ＭＳ Ｐゴシック" pitchFamily="-108" charset="-128"/>
                <a:cs typeface="ＭＳ Ｐゴシック" pitchFamily="-108" charset="-128"/>
              </a:defRPr>
            </a:lvl4pPr>
            <a:lvl5pPr eaLnBrk="0" hangingPunct="0">
              <a:spcBef>
                <a:spcPct val="0"/>
              </a:spcBef>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rPr>
              <a:t>يجب على المؤمنين أن يستبدلوا بمعارضة يسوع معارضة ديوتريفيس (الآيات ٩- ١١ أ) بالأعمال الصالحة المضيافة مثل ديمتريوس</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rPr>
              <a:t> (الآيات ١١ ب -١٢ ).</a:t>
            </a:r>
            <a:endParaRPr kumimoji="0" lang="en-US" sz="40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endParaRPr>
          </a:p>
        </p:txBody>
      </p:sp>
      <p:sp>
        <p:nvSpPr>
          <p:cNvPr id="5" name="Text Box 3"/>
          <p:cNvSpPr txBox="1">
            <a:spLocks noChangeArrowheads="1"/>
          </p:cNvSpPr>
          <p:nvPr/>
        </p:nvSpPr>
        <p:spPr bwMode="auto">
          <a:xfrm>
            <a:off x="8170701" y="44450"/>
            <a:ext cx="868363" cy="40011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000" b="1"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rPr>
              <a:t>٢٧ ف</a:t>
            </a:r>
          </a:p>
        </p:txBody>
      </p:sp>
      <p:sp>
        <p:nvSpPr>
          <p:cNvPr id="7" name="Rectangle 2">
            <a:extLst>
              <a:ext uri="{FF2B5EF4-FFF2-40B4-BE49-F238E27FC236}">
                <a16:creationId xmlns:a16="http://schemas.microsoft.com/office/drawing/2014/main" id="{88FAF687-F8A3-7448-A5D1-B375587AF5AC}"/>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ccordance" panose="00000400000000000000" pitchFamily="2" charset="-78"/>
                <a:cs typeface="Arial" panose="020B0604020202020204" pitchFamily="34" charset="0"/>
              </a:rPr>
              <a:t>٣ يوحنا</a:t>
            </a:r>
          </a:p>
        </p:txBody>
      </p:sp>
    </p:spTree>
    <p:extLst>
      <p:ext uri="{BB962C8B-B14F-4D97-AF65-F5344CB8AC3E}">
        <p14:creationId xmlns:p14="http://schemas.microsoft.com/office/powerpoint/2010/main" val="341025821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9.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1" y="0"/>
            <a:ext cx="9139943" cy="685800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JO"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الفداء</a:t>
            </a:r>
            <a:endParaRPr lang="en-US"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3" name="Title 1"/>
          <p:cNvSpPr txBox="1">
            <a:spLocks/>
          </p:cNvSpPr>
          <p:nvPr/>
        </p:nvSpPr>
        <p:spPr bwMode="auto">
          <a:xfrm>
            <a:off x="14766" y="1433730"/>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132"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4" name="Rectangle 2"/>
          <p:cNvSpPr txBox="1">
            <a:spLocks noChangeArrowheads="1"/>
          </p:cNvSpPr>
          <p:nvPr/>
        </p:nvSpPr>
        <p:spPr bwMode="auto">
          <a:xfrm>
            <a:off x="0" y="1939834"/>
            <a:ext cx="9144000" cy="3758805"/>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132" rtl="0" eaLnBrk="0" fontAlgn="base" latinLnBrk="0" hangingPunct="0">
              <a:lnSpc>
                <a:spcPct val="100000"/>
              </a:lnSpc>
              <a:spcBef>
                <a:spcPct val="0"/>
              </a:spcBef>
              <a:spcAft>
                <a:spcPct val="0"/>
              </a:spcAft>
              <a:buClrTx/>
              <a:buSzTx/>
              <a:buFontTx/>
              <a:buNone/>
              <a:tabLst/>
              <a:defRPr/>
            </a:pPr>
            <a:r>
              <a:rPr kumimoji="0" lang="ar-JO" sz="2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يتم ملاحظة مهمة المسيح الفدائية، وعادةً يتم الاقتباس و/أو التلميح إلى </a:t>
            </a:r>
            <a:r>
              <a:rPr kumimoji="0" lang="ar-JO" sz="2800" b="1" i="0" u="none" strike="noStrike" kern="1200" cap="none" spc="0" normalizeH="0" baseline="0" noProof="0" err="1">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أ</a:t>
            </a:r>
            <a:r>
              <a:rPr kumimoji="0" lang="ar-JO" sz="2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شعياء 53 و 40-66 (22: 37؛ 24: 27، 44، 46). هو المخلّص للأمم المؤمنين تمامًا كاليهود، لذا فيسوع المخلص العالمي الذي يدفع عن خطايا العالم أجمع.</a:t>
            </a:r>
          </a:p>
        </p:txBody>
      </p:sp>
      <p:sp>
        <p:nvSpPr>
          <p:cNvPr id="5" name="Text Box 3"/>
          <p:cNvSpPr txBox="1">
            <a:spLocks noChangeArrowheads="1"/>
          </p:cNvSpPr>
          <p:nvPr/>
        </p:nvSpPr>
        <p:spPr bwMode="auto">
          <a:xfrm>
            <a:off x="8170701" y="44451"/>
            <a:ext cx="868363" cy="46165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lIns="91427" tIns="45714" rIns="91427" bIns="45714">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27أ</a:t>
            </a:r>
            <a:endParaRPr kumimoji="0" lang="en-US"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7" name="Rectangle 2">
            <a:extLst>
              <a:ext uri="{FF2B5EF4-FFF2-40B4-BE49-F238E27FC236}">
                <a16:creationId xmlns:a16="http://schemas.microsoft.com/office/drawing/2014/main" id="{4B2C95B6-90B4-0649-B8A6-A77D29C5106E}"/>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لوقا</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326112310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9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2" cstate="screen">
            <a:extLst>
              <a:ext uri="{28A0092B-C50C-407E-A947-70E740481C1C}">
                <a14:useLocalDpi xmlns:a14="http://schemas.microsoft.com/office/drawing/2010/main"/>
              </a:ext>
            </a:extLst>
          </a:blip>
          <a:srcRect/>
          <a:stretch/>
        </p:blipFill>
        <p:spPr>
          <a:xfrm>
            <a:off x="-18654" y="0"/>
            <a:ext cx="9162653" cy="6858000"/>
          </a:xfrm>
          <a:prstGeom prst="rect">
            <a:avLst/>
          </a:prstGeom>
        </p:spPr>
      </p:pic>
      <p:sp>
        <p:nvSpPr>
          <p:cNvPr id="2" name="Title 1"/>
          <p:cNvSpPr>
            <a:spLocks noGrp="1"/>
          </p:cNvSpPr>
          <p:nvPr>
            <p:ph type="ctrTitle"/>
          </p:nvPr>
        </p:nvSpPr>
        <p:spPr>
          <a:xfrm>
            <a:off x="-18653" y="-27384"/>
            <a:ext cx="9162651" cy="1397996"/>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النبوءة</a:t>
            </a:r>
            <a:b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br>
            <a: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a:t>
            </a:r>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الإلوهية</a:t>
            </a:r>
            <a: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 </a:t>
            </a:r>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الرب</a:t>
            </a:r>
            <a: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 </a:t>
            </a: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defTabSz="457200" eaLnBrk="0" hangingPunct="0">
              <a:spcBef>
                <a:spcPct val="0"/>
              </a:spcBef>
              <a:defRPr sz="4000" b="1">
                <a:solidFill>
                  <a:srgbClr val="FFFFFF"/>
                </a:solidFill>
                <a:effectLst>
                  <a:glow rad="127000">
                    <a:srgbClr val="000000"/>
                  </a:glow>
                </a:effectLst>
                <a:latin typeface="Arial" panose="020B0604020202020204" pitchFamily="34" charset="0"/>
                <a:ea typeface="Accordance" panose="00000400000000000000" pitchFamily="2" charset="-78"/>
                <a:cs typeface="Arial" panose="020B0604020202020204" pitchFamily="34" charset="0"/>
              </a:defRPr>
            </a:lvl1pPr>
            <a:lvl2pPr eaLnBrk="0" hangingPunct="0">
              <a:spcBef>
                <a:spcPct val="0"/>
              </a:spcBef>
              <a:defRPr sz="4400">
                <a:solidFill>
                  <a:schemeClr val="bg1"/>
                </a:solidFill>
                <a:latin typeface="Arial" charset="0"/>
                <a:ea typeface="ＭＳ Ｐゴシック" pitchFamily="-108" charset="-128"/>
                <a:cs typeface="ＭＳ Ｐゴシック" pitchFamily="-108" charset="-128"/>
              </a:defRPr>
            </a:lvl2pPr>
            <a:lvl3pPr eaLnBrk="0" hangingPunct="0">
              <a:spcBef>
                <a:spcPct val="0"/>
              </a:spcBef>
              <a:defRPr sz="4400">
                <a:solidFill>
                  <a:schemeClr val="bg1"/>
                </a:solidFill>
                <a:latin typeface="Arial" charset="0"/>
                <a:ea typeface="ＭＳ Ｐゴシック" pitchFamily="-108" charset="-128"/>
                <a:cs typeface="ＭＳ Ｐゴシック" pitchFamily="-108" charset="-128"/>
              </a:defRPr>
            </a:lvl3pPr>
            <a:lvl4pPr eaLnBrk="0" hangingPunct="0">
              <a:spcBef>
                <a:spcPct val="0"/>
              </a:spcBef>
              <a:defRPr sz="4400">
                <a:solidFill>
                  <a:schemeClr val="bg1"/>
                </a:solidFill>
                <a:latin typeface="Arial" charset="0"/>
                <a:ea typeface="ＭＳ Ｐゴシック" pitchFamily="-108" charset="-128"/>
                <a:cs typeface="ＭＳ Ｐゴシック" pitchFamily="-108" charset="-128"/>
              </a:defRPr>
            </a:lvl4pPr>
            <a:lvl5pPr eaLnBrk="0" hangingPunct="0">
              <a:spcBef>
                <a:spcPct val="0"/>
              </a:spcBef>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rPr>
              <a:t>المعلمون المتنقلون "لأنَّهُمْ مِنْ أجلِ اسمِهِ خرجوا”</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rPr>
              <a:t>آية. ٧)  </a:t>
            </a:r>
            <a:r>
              <a:rPr kumimoji="0" lang="en-US" sz="40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rPr>
              <a:t>)</a:t>
            </a:r>
            <a:endParaRPr kumimoji="0" lang="ar-JO" sz="40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endParaRP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0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rPr>
              <a:t>لأن لديهم رسالة لا يعتبرها غير المؤمن جديرة بالدعم</a:t>
            </a:r>
          </a:p>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000" u="none" strike="noStrike" kern="1200" cap="none" spc="0" normalizeH="0" baseline="0" noProof="0" dirty="0">
              <a:ln>
                <a:noFill/>
              </a:ln>
              <a:solidFill>
                <a:srgbClr val="FFFFFF"/>
              </a:solidFill>
              <a:effectLst>
                <a:glow rad="127000">
                  <a:srgbClr val="000000"/>
                </a:glow>
              </a:effectLst>
              <a:uLnTx/>
              <a:uFillTx/>
              <a:ea typeface="Accordance" panose="00000400000000000000" pitchFamily="2" charset="-78"/>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٢٧ ف</a:t>
            </a:r>
          </a:p>
        </p:txBody>
      </p:sp>
      <p:sp>
        <p:nvSpPr>
          <p:cNvPr id="7" name="Rectangle 2">
            <a:extLst>
              <a:ext uri="{FF2B5EF4-FFF2-40B4-BE49-F238E27FC236}">
                <a16:creationId xmlns:a16="http://schemas.microsoft.com/office/drawing/2014/main" id="{DBDFB649-36C3-0A4B-B157-2D192C325777}"/>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ccordance" panose="00000400000000000000" pitchFamily="2" charset="-78"/>
              </a:rPr>
              <a:t>٣ يوحنا</a:t>
            </a:r>
          </a:p>
        </p:txBody>
      </p:sp>
    </p:spTree>
    <p:extLst>
      <p:ext uri="{BB962C8B-B14F-4D97-AF65-F5344CB8AC3E}">
        <p14:creationId xmlns:p14="http://schemas.microsoft.com/office/powerpoint/2010/main" val="20573116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49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54977" name="Rectangle 2"/>
          <p:cNvSpPr>
            <a:spLocks noGrp="1" noChangeArrowheads="1"/>
          </p:cNvSpPr>
          <p:nvPr>
            <p:ph type="title" idx="4294967295"/>
          </p:nvPr>
        </p:nvSpPr>
        <p:spPr>
          <a:xfrm>
            <a:off x="2246098" y="53033"/>
            <a:ext cx="4876800" cy="457200"/>
          </a:xfrm>
          <a:solidFill>
            <a:schemeClr val="tx1"/>
          </a:solidFill>
        </p:spPr>
        <p:txBody>
          <a:bodyPr/>
          <a:lstStyle/>
          <a:p>
            <a:pPr algn="ctr" eaLnBrk="1" hangingPunct="1"/>
            <a:r>
              <a:rPr lang="ar-JO" sz="2800" b="1">
                <a:solidFill>
                  <a:schemeClr val="bg1"/>
                </a:solidFill>
                <a:latin typeface="Accordance" panose="00000400000000000000" pitchFamily="2" charset="-78"/>
                <a:ea typeface="Accordance" panose="00000400000000000000" pitchFamily="2" charset="-78"/>
                <a:cs typeface="Accordance" panose="00000400000000000000" pitchFamily="2" charset="-78"/>
              </a:rPr>
              <a:t>٣ يوحنا - مخطط الملخص</a:t>
            </a:r>
            <a:endParaRPr lang="en-US" sz="2800" b="1" dirty="0">
              <a:solidFill>
                <a:schemeClr val="bg1"/>
              </a:solidFill>
              <a:latin typeface="Accordance" panose="00000400000000000000" pitchFamily="2" charset="-78"/>
              <a:ea typeface="Accordance" panose="00000400000000000000" pitchFamily="2" charset="-78"/>
              <a:cs typeface="Accordance" panose="00000400000000000000" pitchFamily="2" charset="-78"/>
            </a:endParaRPr>
          </a:p>
        </p:txBody>
      </p:sp>
      <p:grpSp>
        <p:nvGrpSpPr>
          <p:cNvPr id="254978" name="Group 178"/>
          <p:cNvGrpSpPr>
            <a:grpSpLocks/>
          </p:cNvGrpSpPr>
          <p:nvPr/>
        </p:nvGrpSpPr>
        <p:grpSpPr bwMode="auto">
          <a:xfrm>
            <a:off x="211857" y="506115"/>
            <a:ext cx="8720286" cy="6172200"/>
            <a:chOff x="-104" y="528"/>
            <a:chExt cx="4457" cy="3264"/>
          </a:xfrm>
        </p:grpSpPr>
        <p:grpSp>
          <p:nvGrpSpPr>
            <p:cNvPr id="254982" name="Group 128"/>
            <p:cNvGrpSpPr>
              <a:grpSpLocks/>
            </p:cNvGrpSpPr>
            <p:nvPr/>
          </p:nvGrpSpPr>
          <p:grpSpPr bwMode="auto">
            <a:xfrm>
              <a:off x="-104" y="528"/>
              <a:ext cx="4456" cy="411"/>
              <a:chOff x="0" y="0"/>
              <a:chExt cx="4456" cy="653"/>
            </a:xfrm>
          </p:grpSpPr>
          <p:sp>
            <p:nvSpPr>
              <p:cNvPr id="12385" name="Rectangle 97"/>
              <p:cNvSpPr>
                <a:spLocks noChangeArrowheads="1"/>
              </p:cNvSpPr>
              <p:nvPr/>
            </p:nvSpPr>
            <p:spPr bwMode="auto">
              <a:xfrm>
                <a:off x="32" y="0"/>
                <a:ext cx="4392" cy="656"/>
              </a:xfrm>
              <a:prstGeom prst="rect">
                <a:avLst/>
              </a:prstGeom>
              <a:gradFill rotWithShape="1">
                <a:gsLst>
                  <a:gs pos="0">
                    <a:schemeClr val="folHlink">
                      <a:gamma/>
                      <a:shade val="46275"/>
                      <a:invGamma/>
                    </a:schemeClr>
                  </a:gs>
                  <a:gs pos="50000">
                    <a:schemeClr val="folHlink"/>
                  </a:gs>
                  <a:gs pos="100000">
                    <a:schemeClr val="folHlink">
                      <a:gamma/>
                      <a:shade val="46275"/>
                      <a:invGamma/>
                    </a:schemeClr>
                  </a:gs>
                </a:gsLst>
                <a:lin ang="5400000" scaled="1"/>
              </a:gradFill>
              <a:ln w="9525">
                <a:noFill/>
                <a:miter lim="800000"/>
                <a:headEnd type="none" w="sm" len="sm"/>
                <a:tailEnd type="none" w="sm" len="sm"/>
              </a:ln>
              <a:effec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دعم المُرسلَين</a:t>
                </a:r>
                <a:endParaRPr kumimoji="0" lang="en-US" altLang="zh-CN" sz="2400" b="0" i="0" u="none" strike="noStrike" kern="1200" cap="none" spc="0" normalizeH="0" baseline="0" noProof="0" dirty="0">
                  <a:ln>
                    <a:noFill/>
                  </a:ln>
                  <a:solidFill>
                    <a:srgbClr val="FFFFFF"/>
                  </a:solidFill>
                  <a:effectLst>
                    <a:outerShdw blurRad="38100" dist="38100" dir="2700000" algn="tl">
                      <a:srgbClr val="000000"/>
                    </a:outerShd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53" name="Rectangle 127"/>
              <p:cNvSpPr>
                <a:spLocks noChangeArrowheads="1"/>
              </p:cNvSpPr>
              <p:nvPr/>
            </p:nvSpPr>
            <p:spPr bwMode="auto">
              <a:xfrm>
                <a:off x="0" y="0"/>
                <a:ext cx="4456" cy="653"/>
              </a:xfrm>
              <a:prstGeom prst="rect">
                <a:avLst/>
              </a:prstGeom>
              <a:noFill/>
              <a:ln w="7">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4983" name="Group 130"/>
            <p:cNvGrpSpPr>
              <a:grpSpLocks/>
            </p:cNvGrpSpPr>
            <p:nvPr/>
          </p:nvGrpSpPr>
          <p:grpSpPr bwMode="auto">
            <a:xfrm>
              <a:off x="-104" y="939"/>
              <a:ext cx="1488" cy="387"/>
              <a:chOff x="0" y="653"/>
              <a:chExt cx="1488" cy="615"/>
            </a:xfrm>
          </p:grpSpPr>
          <p:sp>
            <p:nvSpPr>
              <p:cNvPr id="255050" name="Rectangle 99"/>
              <p:cNvSpPr>
                <a:spLocks noChangeArrowheads="1"/>
              </p:cNvSpPr>
              <p:nvPr/>
            </p:nvSpPr>
            <p:spPr bwMode="auto">
              <a:xfrm>
                <a:off x="32" y="653"/>
                <a:ext cx="1424"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type="none" w="sm" len="sm"/>
                    <a:tailEnd type="none" w="sm" len="sm"/>
                  </a14:hiddenLine>
                </a:ext>
              </a:extLst>
            </p:spPr>
            <p:txBody>
              <a:bodyPr lIns="0" tIns="0" rIns="0" bIns="0" anchor="ctr"/>
              <a:lstStyle/>
              <a:p>
                <a:pPr marL="0" marR="0" lvl="0" indent="0" algn="ctr" defTabSz="914400" rtl="1" eaLnBrk="1" fontAlgn="base" latinLnBrk="0" hangingPunct="1">
                  <a:lnSpc>
                    <a:spcPct val="107000"/>
                  </a:lnSpc>
                  <a:spcBef>
                    <a:spcPts val="0"/>
                  </a:spcBef>
                  <a:spcAft>
                    <a:spcPts val="800"/>
                  </a:spcAft>
                  <a:buClrTx/>
                  <a:buSzTx/>
                  <a:buFontTx/>
                  <a:buNone/>
                  <a:tabLst/>
                  <a:defRPr/>
                </a:pPr>
                <a:r>
                  <a:rPr kumimoji="0" lang="ar-SA" sz="2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rPr>
                  <a:t>١- ٨</a:t>
                </a:r>
                <a:endParaRPr kumimoji="0" lang="en-US" sz="2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endParaRPr>
              </a:p>
            </p:txBody>
          </p:sp>
          <p:sp>
            <p:nvSpPr>
              <p:cNvPr id="255051" name="Rectangle 129"/>
              <p:cNvSpPr>
                <a:spLocks noChangeArrowheads="1"/>
              </p:cNvSpPr>
              <p:nvPr/>
            </p:nvSpPr>
            <p:spPr bwMode="auto">
              <a:xfrm>
                <a:off x="0" y="653"/>
                <a:ext cx="1488" cy="615"/>
              </a:xfrm>
              <a:prstGeom prst="rect">
                <a:avLst/>
              </a:prstGeom>
              <a:noFill/>
              <a:ln w="7">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4984" name="Group 132"/>
            <p:cNvGrpSpPr>
              <a:grpSpLocks/>
            </p:cNvGrpSpPr>
            <p:nvPr/>
          </p:nvGrpSpPr>
          <p:grpSpPr bwMode="auto">
            <a:xfrm>
              <a:off x="1384" y="939"/>
              <a:ext cx="1488" cy="387"/>
              <a:chOff x="1488" y="653"/>
              <a:chExt cx="1488" cy="615"/>
            </a:xfrm>
          </p:grpSpPr>
          <p:sp>
            <p:nvSpPr>
              <p:cNvPr id="255048" name="Rectangle 100"/>
              <p:cNvSpPr>
                <a:spLocks noChangeArrowheads="1"/>
              </p:cNvSpPr>
              <p:nvPr/>
            </p:nvSpPr>
            <p:spPr bwMode="auto">
              <a:xfrm>
                <a:off x="1520" y="653"/>
                <a:ext cx="1424"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type="none" w="sm" len="sm"/>
                    <a:tailEnd type="none" w="sm" len="sm"/>
                  </a14:hiddenLine>
                </a:ext>
              </a:extLst>
            </p:spPr>
            <p:txBody>
              <a:bodyPr lIns="0" tIns="0" rIns="0" bIns="0" anchor="ctr"/>
              <a:lstStyle/>
              <a:p>
                <a:pPr marL="0" marR="0" lvl="0" indent="0" algn="ctr" defTabSz="457200" rtl="1" eaLnBrk="0" fontAlgn="base" latinLnBrk="0" hangingPunct="0">
                  <a:lnSpc>
                    <a:spcPct val="107000"/>
                  </a:lnSpc>
                  <a:spcBef>
                    <a:spcPts val="0"/>
                  </a:spcBef>
                  <a:spcAft>
                    <a:spcPts val="800"/>
                  </a:spcAft>
                  <a:buClrTx/>
                  <a:buSzTx/>
                  <a:buFontTx/>
                  <a:buNone/>
                  <a:tabLst/>
                  <a:defRPr/>
                </a:pPr>
                <a:r>
                  <a:rPr kumimoji="0" lang="ar-SA" sz="2400" b="1"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rPr>
                  <a:t>٩- ١١</a:t>
                </a:r>
                <a:endParaRPr kumimoji="0" lang="en-US" sz="2400" b="1" u="none" strike="noStrike" kern="1200" cap="none" spc="0" normalizeH="0" baseline="0" noProof="0" dirty="0">
                  <a:ln>
                    <a:noFill/>
                  </a:ln>
                  <a:solidFill>
                    <a:prstClr val="black"/>
                  </a:solidFill>
                  <a:effectLst/>
                  <a:uLnTx/>
                  <a:uFillTx/>
                  <a:latin typeface="Calibri" panose="020F0502020204030204" pitchFamily="34" charset="0"/>
                  <a:ea typeface="Calibri" panose="020F0502020204030204" pitchFamily="34" charset="0"/>
                  <a:cs typeface="Arial" panose="020B0604020202020204" pitchFamily="34" charset="0"/>
                </a:endParaRPr>
              </a:p>
            </p:txBody>
          </p:sp>
          <p:sp>
            <p:nvSpPr>
              <p:cNvPr id="255049" name="Rectangle 131"/>
              <p:cNvSpPr>
                <a:spLocks noChangeArrowheads="1"/>
              </p:cNvSpPr>
              <p:nvPr/>
            </p:nvSpPr>
            <p:spPr bwMode="auto">
              <a:xfrm>
                <a:off x="1488" y="653"/>
                <a:ext cx="1488" cy="615"/>
              </a:xfrm>
              <a:prstGeom prst="rect">
                <a:avLst/>
              </a:prstGeom>
              <a:noFill/>
              <a:ln w="7">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4985" name="Group 134"/>
            <p:cNvGrpSpPr>
              <a:grpSpLocks/>
            </p:cNvGrpSpPr>
            <p:nvPr/>
          </p:nvGrpSpPr>
          <p:grpSpPr bwMode="auto">
            <a:xfrm>
              <a:off x="2872" y="939"/>
              <a:ext cx="1480" cy="387"/>
              <a:chOff x="2976" y="653"/>
              <a:chExt cx="1480" cy="615"/>
            </a:xfrm>
          </p:grpSpPr>
          <p:sp>
            <p:nvSpPr>
              <p:cNvPr id="255046" name="Rectangle 101"/>
              <p:cNvSpPr>
                <a:spLocks noChangeArrowheads="1"/>
              </p:cNvSpPr>
              <p:nvPr/>
            </p:nvSpPr>
            <p:spPr bwMode="auto">
              <a:xfrm>
                <a:off x="3008" y="653"/>
                <a:ext cx="1416"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type="none" w="sm" len="sm"/>
                    <a:tailEnd type="none" w="sm" len="sm"/>
                  </a14:hiddenLine>
                </a:ext>
              </a:extLst>
            </p:spPr>
            <p:txBody>
              <a:bodyPr lIns="0" tIns="0" rIns="0" bIns="0" anchor="ctr"/>
              <a:lstStyle/>
              <a:p>
                <a:pPr marL="0" marR="0" lvl="0" indent="0" algn="ctr" defTabSz="914400" rtl="1" eaLnBrk="1" fontAlgn="base" latinLnBrk="0" hangingPunct="1">
                  <a:lnSpc>
                    <a:spcPct val="107000"/>
                  </a:lnSpc>
                  <a:spcBef>
                    <a:spcPts val="0"/>
                  </a:spcBef>
                  <a:spcAft>
                    <a:spcPts val="800"/>
                  </a:spcAft>
                  <a:buClrTx/>
                  <a:buSzTx/>
                  <a:buFontTx/>
                  <a:buNone/>
                  <a:tabLst/>
                  <a:defRPr/>
                </a:pPr>
                <a:r>
                  <a:rPr kumimoji="0" lang="ar-SA" sz="2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rPr>
                  <a:t>١٢- ١٥</a:t>
                </a:r>
                <a:endParaRPr kumimoji="0" lang="en-US" sz="2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endParaRPr>
              </a:p>
            </p:txBody>
          </p:sp>
          <p:sp>
            <p:nvSpPr>
              <p:cNvPr id="255047" name="Rectangle 133"/>
              <p:cNvSpPr>
                <a:spLocks noChangeArrowheads="1"/>
              </p:cNvSpPr>
              <p:nvPr/>
            </p:nvSpPr>
            <p:spPr bwMode="auto">
              <a:xfrm>
                <a:off x="2976" y="653"/>
                <a:ext cx="1480" cy="615"/>
              </a:xfrm>
              <a:prstGeom prst="rect">
                <a:avLst/>
              </a:prstGeom>
              <a:noFill/>
              <a:ln w="7">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4986" name="Group 136"/>
            <p:cNvGrpSpPr>
              <a:grpSpLocks/>
            </p:cNvGrpSpPr>
            <p:nvPr/>
          </p:nvGrpSpPr>
          <p:grpSpPr bwMode="auto">
            <a:xfrm>
              <a:off x="-104" y="1326"/>
              <a:ext cx="1488" cy="386"/>
              <a:chOff x="0" y="1268"/>
              <a:chExt cx="1488" cy="615"/>
            </a:xfrm>
          </p:grpSpPr>
          <p:sp>
            <p:nvSpPr>
              <p:cNvPr id="255044" name="Rectangle 103"/>
              <p:cNvSpPr>
                <a:spLocks noChangeArrowheads="1"/>
              </p:cNvSpPr>
              <p:nvPr/>
            </p:nvSpPr>
            <p:spPr bwMode="auto">
              <a:xfrm>
                <a:off x="32" y="1268"/>
                <a:ext cx="1424"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 </a:t>
                </a:r>
                <a:r>
                  <a:rPr kumimoji="0" lang="ar-JO" altLang="zh-CN" sz="2400" b="1"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غايس</a:t>
                </a:r>
                <a:r>
                  <a:rPr kumimoji="0" lang="en-US" altLang="zh-CN" sz="2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 </a:t>
                </a:r>
                <a:endParaRPr kumimoji="0" lang="en-US" altLang="zh-CN"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45" name="Rectangle 135"/>
              <p:cNvSpPr>
                <a:spLocks noChangeArrowheads="1"/>
              </p:cNvSpPr>
              <p:nvPr/>
            </p:nvSpPr>
            <p:spPr bwMode="auto">
              <a:xfrm>
                <a:off x="0" y="1268"/>
                <a:ext cx="1488" cy="615"/>
              </a:xfrm>
              <a:prstGeom prst="rect">
                <a:avLst/>
              </a:prstGeom>
              <a:noFill/>
              <a:ln w="7">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4987" name="Group 138"/>
            <p:cNvGrpSpPr>
              <a:grpSpLocks/>
            </p:cNvGrpSpPr>
            <p:nvPr/>
          </p:nvGrpSpPr>
          <p:grpSpPr bwMode="auto">
            <a:xfrm>
              <a:off x="1384" y="1326"/>
              <a:ext cx="1488" cy="386"/>
              <a:chOff x="1488" y="1268"/>
              <a:chExt cx="1488" cy="615"/>
            </a:xfrm>
          </p:grpSpPr>
          <p:sp>
            <p:nvSpPr>
              <p:cNvPr id="255042" name="Rectangle 104"/>
              <p:cNvSpPr>
                <a:spLocks noChangeArrowheads="1"/>
              </p:cNvSpPr>
              <p:nvPr/>
            </p:nvSpPr>
            <p:spPr bwMode="auto">
              <a:xfrm>
                <a:off x="1520" y="1268"/>
                <a:ext cx="1424"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ديوتريفس</a:t>
                </a:r>
                <a:endParaRPr kumimoji="0" lang="en-US" altLang="zh-CN"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43" name="Rectangle 137"/>
              <p:cNvSpPr>
                <a:spLocks noChangeArrowheads="1"/>
              </p:cNvSpPr>
              <p:nvPr/>
            </p:nvSpPr>
            <p:spPr bwMode="auto">
              <a:xfrm>
                <a:off x="1488" y="1268"/>
                <a:ext cx="1488" cy="615"/>
              </a:xfrm>
              <a:prstGeom prst="rect">
                <a:avLst/>
              </a:prstGeom>
              <a:noFill/>
              <a:ln w="7">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4988" name="Group 140"/>
            <p:cNvGrpSpPr>
              <a:grpSpLocks/>
            </p:cNvGrpSpPr>
            <p:nvPr/>
          </p:nvGrpSpPr>
          <p:grpSpPr bwMode="auto">
            <a:xfrm>
              <a:off x="2872" y="1326"/>
              <a:ext cx="1480" cy="386"/>
              <a:chOff x="2976" y="1268"/>
              <a:chExt cx="1480" cy="615"/>
            </a:xfrm>
          </p:grpSpPr>
          <p:sp>
            <p:nvSpPr>
              <p:cNvPr id="255040" name="Rectangle 105"/>
              <p:cNvSpPr>
                <a:spLocks noChangeArrowheads="1"/>
              </p:cNvSpPr>
              <p:nvPr/>
            </p:nvSpPr>
            <p:spPr bwMode="auto">
              <a:xfrm>
                <a:off x="3008" y="1268"/>
                <a:ext cx="1416"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ديمِتريوسُ</a:t>
                </a:r>
                <a:endParaRPr kumimoji="0" lang="en-US" altLang="zh-CN"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41" name="Rectangle 139"/>
              <p:cNvSpPr>
                <a:spLocks noChangeArrowheads="1"/>
              </p:cNvSpPr>
              <p:nvPr/>
            </p:nvSpPr>
            <p:spPr bwMode="auto">
              <a:xfrm>
                <a:off x="2976" y="1268"/>
                <a:ext cx="1480" cy="615"/>
              </a:xfrm>
              <a:prstGeom prst="rect">
                <a:avLst/>
              </a:prstGeom>
              <a:noFill/>
              <a:ln w="7">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4989" name="Group 142"/>
            <p:cNvGrpSpPr>
              <a:grpSpLocks/>
            </p:cNvGrpSpPr>
            <p:nvPr/>
          </p:nvGrpSpPr>
          <p:grpSpPr bwMode="auto">
            <a:xfrm>
              <a:off x="-104" y="1712"/>
              <a:ext cx="1488" cy="387"/>
              <a:chOff x="0" y="1883"/>
              <a:chExt cx="1488" cy="615"/>
            </a:xfrm>
          </p:grpSpPr>
          <p:sp>
            <p:nvSpPr>
              <p:cNvPr id="255038" name="Rectangle 107"/>
              <p:cNvSpPr>
                <a:spLocks noChangeArrowheads="1"/>
              </p:cNvSpPr>
              <p:nvPr/>
            </p:nvSpPr>
            <p:spPr bwMode="auto">
              <a:xfrm>
                <a:off x="32" y="1883"/>
                <a:ext cx="1424"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أثنى عليه</a:t>
                </a:r>
                <a:endParaRPr kumimoji="0" lang="en-US" altLang="zh-CN"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39" name="Rectangle 141"/>
              <p:cNvSpPr>
                <a:spLocks noChangeArrowheads="1"/>
              </p:cNvSpPr>
              <p:nvPr/>
            </p:nvSpPr>
            <p:spPr bwMode="auto">
              <a:xfrm>
                <a:off x="0" y="1883"/>
                <a:ext cx="1488" cy="615"/>
              </a:xfrm>
              <a:prstGeom prst="rect">
                <a:avLst/>
              </a:prstGeom>
              <a:noFill/>
              <a:ln w="7">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4990" name="Group 144"/>
            <p:cNvGrpSpPr>
              <a:grpSpLocks/>
            </p:cNvGrpSpPr>
            <p:nvPr/>
          </p:nvGrpSpPr>
          <p:grpSpPr bwMode="auto">
            <a:xfrm>
              <a:off x="1384" y="1712"/>
              <a:ext cx="1488" cy="387"/>
              <a:chOff x="1488" y="1883"/>
              <a:chExt cx="1488" cy="615"/>
            </a:xfrm>
          </p:grpSpPr>
          <p:sp>
            <p:nvSpPr>
              <p:cNvPr id="255036" name="Rectangle 108"/>
              <p:cNvSpPr>
                <a:spLocks noChangeArrowheads="1"/>
              </p:cNvSpPr>
              <p:nvPr/>
            </p:nvSpPr>
            <p:spPr bwMode="auto">
              <a:xfrm>
                <a:off x="1520" y="1883"/>
                <a:ext cx="1424"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مُدان</a:t>
                </a:r>
                <a:endParaRPr kumimoji="0" lang="en-US" altLang="zh-CN"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37" name="Rectangle 143"/>
              <p:cNvSpPr>
                <a:spLocks noChangeArrowheads="1"/>
              </p:cNvSpPr>
              <p:nvPr/>
            </p:nvSpPr>
            <p:spPr bwMode="auto">
              <a:xfrm>
                <a:off x="1488" y="1883"/>
                <a:ext cx="1488" cy="615"/>
              </a:xfrm>
              <a:prstGeom prst="rect">
                <a:avLst/>
              </a:prstGeom>
              <a:noFill/>
              <a:ln w="7">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4991" name="Group 146"/>
            <p:cNvGrpSpPr>
              <a:grpSpLocks/>
            </p:cNvGrpSpPr>
            <p:nvPr/>
          </p:nvGrpSpPr>
          <p:grpSpPr bwMode="auto">
            <a:xfrm>
              <a:off x="2872" y="1712"/>
              <a:ext cx="1480" cy="387"/>
              <a:chOff x="2976" y="1883"/>
              <a:chExt cx="1480" cy="615"/>
            </a:xfrm>
          </p:grpSpPr>
          <p:sp>
            <p:nvSpPr>
              <p:cNvPr id="255034" name="Rectangle 109"/>
              <p:cNvSpPr>
                <a:spLocks noChangeArrowheads="1"/>
              </p:cNvSpPr>
              <p:nvPr/>
            </p:nvSpPr>
            <p:spPr bwMode="auto">
              <a:xfrm>
                <a:off x="3008" y="1883"/>
                <a:ext cx="1416"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موصى به (مشهود له)</a:t>
                </a:r>
                <a:endParaRPr kumimoji="0" lang="en-US" altLang="zh-CN"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35" name="Rectangle 145"/>
              <p:cNvSpPr>
                <a:spLocks noChangeArrowheads="1"/>
              </p:cNvSpPr>
              <p:nvPr/>
            </p:nvSpPr>
            <p:spPr bwMode="auto">
              <a:xfrm>
                <a:off x="2976" y="1883"/>
                <a:ext cx="1480" cy="615"/>
              </a:xfrm>
              <a:prstGeom prst="rect">
                <a:avLst/>
              </a:prstGeom>
              <a:noFill/>
              <a:ln w="7">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4992" name="Group 148"/>
            <p:cNvGrpSpPr>
              <a:grpSpLocks/>
            </p:cNvGrpSpPr>
            <p:nvPr/>
          </p:nvGrpSpPr>
          <p:grpSpPr bwMode="auto">
            <a:xfrm>
              <a:off x="-104" y="2099"/>
              <a:ext cx="1488" cy="454"/>
              <a:chOff x="0" y="2498"/>
              <a:chExt cx="1488" cy="721"/>
            </a:xfrm>
          </p:grpSpPr>
          <p:sp>
            <p:nvSpPr>
              <p:cNvPr id="255032" name="Rectangle 111"/>
              <p:cNvSpPr>
                <a:spLocks noChangeArrowheads="1"/>
              </p:cNvSpPr>
              <p:nvPr/>
            </p:nvSpPr>
            <p:spPr bwMode="auto">
              <a:xfrm>
                <a:off x="32" y="2498"/>
                <a:ext cx="1424" cy="7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داعم للمُرسَلين</a:t>
                </a:r>
                <a:endParaRPr kumimoji="0" lang="en-US" altLang="zh-CN"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33" name="Rectangle 147"/>
              <p:cNvSpPr>
                <a:spLocks noChangeArrowheads="1"/>
              </p:cNvSpPr>
              <p:nvPr/>
            </p:nvSpPr>
            <p:spPr bwMode="auto">
              <a:xfrm>
                <a:off x="0" y="2498"/>
                <a:ext cx="1488" cy="721"/>
              </a:xfrm>
              <a:prstGeom prst="rect">
                <a:avLst/>
              </a:prstGeom>
              <a:noFill/>
              <a:ln w="7">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4993" name="Group 150"/>
            <p:cNvGrpSpPr>
              <a:grpSpLocks/>
            </p:cNvGrpSpPr>
            <p:nvPr/>
          </p:nvGrpSpPr>
          <p:grpSpPr bwMode="auto">
            <a:xfrm>
              <a:off x="1384" y="2099"/>
              <a:ext cx="1488" cy="454"/>
              <a:chOff x="1488" y="2498"/>
              <a:chExt cx="1488" cy="721"/>
            </a:xfrm>
          </p:grpSpPr>
          <p:sp>
            <p:nvSpPr>
              <p:cNvPr id="255030" name="Rectangle 112"/>
              <p:cNvSpPr>
                <a:spLocks noChangeArrowheads="1"/>
              </p:cNvSpPr>
              <p:nvPr/>
            </p:nvSpPr>
            <p:spPr bwMode="auto">
              <a:xfrm>
                <a:off x="1520" y="2498"/>
                <a:ext cx="1424" cy="7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مُعادي للمُرسَلين</a:t>
                </a:r>
                <a:endParaRPr kumimoji="0" lang="en-US" altLang="zh-CN"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31" name="Rectangle 149"/>
              <p:cNvSpPr>
                <a:spLocks noChangeArrowheads="1"/>
              </p:cNvSpPr>
              <p:nvPr/>
            </p:nvSpPr>
            <p:spPr bwMode="auto">
              <a:xfrm>
                <a:off x="1488" y="2498"/>
                <a:ext cx="1488" cy="721"/>
              </a:xfrm>
              <a:prstGeom prst="rect">
                <a:avLst/>
              </a:prstGeom>
              <a:noFill/>
              <a:ln w="7">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4994" name="Group 152"/>
            <p:cNvGrpSpPr>
              <a:grpSpLocks/>
            </p:cNvGrpSpPr>
            <p:nvPr/>
          </p:nvGrpSpPr>
          <p:grpSpPr bwMode="auto">
            <a:xfrm>
              <a:off x="2872" y="2099"/>
              <a:ext cx="1480" cy="454"/>
              <a:chOff x="2976" y="2498"/>
              <a:chExt cx="1480" cy="721"/>
            </a:xfrm>
          </p:grpSpPr>
          <p:sp>
            <p:nvSpPr>
              <p:cNvPr id="255028" name="Rectangle 113"/>
              <p:cNvSpPr>
                <a:spLocks noChangeArrowheads="1"/>
              </p:cNvSpPr>
              <p:nvPr/>
            </p:nvSpPr>
            <p:spPr bwMode="auto">
              <a:xfrm>
                <a:off x="3008" y="2498"/>
                <a:ext cx="1416" cy="721"/>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هو مُرسَل</a:t>
                </a:r>
                <a:endParaRPr kumimoji="0" lang="en-US" altLang="zh-CN"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29" name="Rectangle 151"/>
              <p:cNvSpPr>
                <a:spLocks noChangeArrowheads="1"/>
              </p:cNvSpPr>
              <p:nvPr/>
            </p:nvSpPr>
            <p:spPr bwMode="auto">
              <a:xfrm>
                <a:off x="2976" y="2498"/>
                <a:ext cx="1480" cy="721"/>
              </a:xfrm>
              <a:prstGeom prst="rect">
                <a:avLst/>
              </a:prstGeom>
              <a:noFill/>
              <a:ln w="7">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4995" name="Group 154"/>
            <p:cNvGrpSpPr>
              <a:grpSpLocks/>
            </p:cNvGrpSpPr>
            <p:nvPr/>
          </p:nvGrpSpPr>
          <p:grpSpPr bwMode="auto">
            <a:xfrm>
              <a:off x="-104" y="2553"/>
              <a:ext cx="449" cy="465"/>
              <a:chOff x="0" y="3219"/>
              <a:chExt cx="449" cy="740"/>
            </a:xfrm>
          </p:grpSpPr>
          <p:sp>
            <p:nvSpPr>
              <p:cNvPr id="255026" name="Rectangle 115"/>
              <p:cNvSpPr>
                <a:spLocks noChangeArrowheads="1"/>
              </p:cNvSpPr>
              <p:nvPr/>
            </p:nvSpPr>
            <p:spPr bwMode="auto">
              <a:xfrm>
                <a:off x="12" y="3219"/>
                <a:ext cx="437" cy="74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تحية وصلاة</a:t>
                </a:r>
                <a:endParaRPr kumimoji="0" lang="en-US" altLang="zh-CN" sz="1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1" eaLnBrk="1" fontAlgn="base" latinLnBrk="0" hangingPunct="1">
                  <a:lnSpc>
                    <a:spcPct val="107000"/>
                  </a:lnSpc>
                  <a:spcBef>
                    <a:spcPts val="0"/>
                  </a:spcBef>
                  <a:spcAft>
                    <a:spcPts val="800"/>
                  </a:spcAft>
                  <a:buClrTx/>
                  <a:buSzTx/>
                  <a:buFontTx/>
                  <a:buNone/>
                  <a:tabLst/>
                  <a:defRPr/>
                </a:pPr>
                <a:r>
                  <a:rPr kumimoji="0" lang="ar-SA" sz="1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rPr>
                  <a:t>١- ٢</a:t>
                </a:r>
                <a:endParaRPr kumimoji="0" lang="en-US" sz="1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endParaRPr>
              </a:p>
            </p:txBody>
          </p:sp>
          <p:sp>
            <p:nvSpPr>
              <p:cNvPr id="255027" name="Rectangle 153"/>
              <p:cNvSpPr>
                <a:spLocks noChangeArrowheads="1"/>
              </p:cNvSpPr>
              <p:nvPr/>
            </p:nvSpPr>
            <p:spPr bwMode="auto">
              <a:xfrm>
                <a:off x="0" y="3219"/>
                <a:ext cx="432" cy="740"/>
              </a:xfrm>
              <a:prstGeom prst="rect">
                <a:avLst/>
              </a:prstGeom>
              <a:noFill/>
              <a:ln w="7">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4996" name="Group 156"/>
            <p:cNvGrpSpPr>
              <a:grpSpLocks/>
            </p:cNvGrpSpPr>
            <p:nvPr/>
          </p:nvGrpSpPr>
          <p:grpSpPr bwMode="auto">
            <a:xfrm>
              <a:off x="328" y="2553"/>
              <a:ext cx="448" cy="465"/>
              <a:chOff x="432" y="3219"/>
              <a:chExt cx="448" cy="740"/>
            </a:xfrm>
          </p:grpSpPr>
          <p:sp>
            <p:nvSpPr>
              <p:cNvPr id="255024" name="Rectangle 116"/>
              <p:cNvSpPr>
                <a:spLocks noChangeArrowheads="1"/>
              </p:cNvSpPr>
              <p:nvPr/>
            </p:nvSpPr>
            <p:spPr bwMode="auto">
              <a:xfrm>
                <a:off x="464" y="3219"/>
                <a:ext cx="384" cy="74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الفرح على التقوى</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1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rPr>
                  <a:t>٣- ٤</a:t>
                </a:r>
                <a:endParaRPr kumimoji="0" lang="en-US" sz="1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zh-CN" sz="1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25" name="Rectangle 155"/>
              <p:cNvSpPr>
                <a:spLocks noChangeArrowheads="1"/>
              </p:cNvSpPr>
              <p:nvPr/>
            </p:nvSpPr>
            <p:spPr bwMode="auto">
              <a:xfrm>
                <a:off x="432" y="3219"/>
                <a:ext cx="448" cy="740"/>
              </a:xfrm>
              <a:prstGeom prst="rect">
                <a:avLst/>
              </a:prstGeom>
              <a:noFill/>
              <a:ln w="7">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4997" name="Group 158"/>
            <p:cNvGrpSpPr>
              <a:grpSpLocks/>
            </p:cNvGrpSpPr>
            <p:nvPr/>
          </p:nvGrpSpPr>
          <p:grpSpPr bwMode="auto">
            <a:xfrm>
              <a:off x="776" y="2553"/>
              <a:ext cx="608" cy="465"/>
              <a:chOff x="880" y="3219"/>
              <a:chExt cx="608" cy="740"/>
            </a:xfrm>
          </p:grpSpPr>
          <p:sp>
            <p:nvSpPr>
              <p:cNvPr id="255022" name="Rectangle 117"/>
              <p:cNvSpPr>
                <a:spLocks noChangeArrowheads="1"/>
              </p:cNvSpPr>
              <p:nvPr/>
            </p:nvSpPr>
            <p:spPr bwMode="auto">
              <a:xfrm>
                <a:off x="912" y="3219"/>
                <a:ext cx="544" cy="74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دعم مؤكد</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1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rPr>
                  <a:t>٥- ٨</a:t>
                </a:r>
                <a:endParaRPr kumimoji="0" lang="en-US" sz="1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zh-CN" sz="1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23" name="Rectangle 157"/>
              <p:cNvSpPr>
                <a:spLocks noChangeArrowheads="1"/>
              </p:cNvSpPr>
              <p:nvPr/>
            </p:nvSpPr>
            <p:spPr bwMode="auto">
              <a:xfrm>
                <a:off x="880" y="3219"/>
                <a:ext cx="608" cy="740"/>
              </a:xfrm>
              <a:prstGeom prst="rect">
                <a:avLst/>
              </a:prstGeom>
              <a:noFill/>
              <a:ln w="7">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4998" name="Group 160"/>
            <p:cNvGrpSpPr>
              <a:grpSpLocks/>
            </p:cNvGrpSpPr>
            <p:nvPr/>
          </p:nvGrpSpPr>
          <p:grpSpPr bwMode="auto">
            <a:xfrm>
              <a:off x="1357" y="2553"/>
              <a:ext cx="539" cy="465"/>
              <a:chOff x="1461" y="3219"/>
              <a:chExt cx="539" cy="740"/>
            </a:xfrm>
          </p:grpSpPr>
          <p:sp>
            <p:nvSpPr>
              <p:cNvPr id="255020" name="Rectangle 118"/>
              <p:cNvSpPr>
                <a:spLocks noChangeArrowheads="1"/>
              </p:cNvSpPr>
              <p:nvPr/>
            </p:nvSpPr>
            <p:spPr bwMode="auto">
              <a:xfrm>
                <a:off x="1461" y="3219"/>
                <a:ext cx="524" cy="74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رفض يوحنا</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1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rPr>
                  <a:t>٩</a:t>
                </a:r>
                <a:endParaRPr kumimoji="0" lang="en-US" sz="1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zh-CN" sz="1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21" name="Rectangle 159"/>
              <p:cNvSpPr>
                <a:spLocks noChangeArrowheads="1"/>
              </p:cNvSpPr>
              <p:nvPr/>
            </p:nvSpPr>
            <p:spPr bwMode="auto">
              <a:xfrm>
                <a:off x="1488" y="3219"/>
                <a:ext cx="512" cy="740"/>
              </a:xfrm>
              <a:prstGeom prst="rect">
                <a:avLst/>
              </a:prstGeom>
              <a:noFill/>
              <a:ln w="7">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4999" name="Group 162"/>
            <p:cNvGrpSpPr>
              <a:grpSpLocks/>
            </p:cNvGrpSpPr>
            <p:nvPr/>
          </p:nvGrpSpPr>
          <p:grpSpPr bwMode="auto">
            <a:xfrm>
              <a:off x="1896" y="2553"/>
              <a:ext cx="544" cy="465"/>
              <a:chOff x="2000" y="3219"/>
              <a:chExt cx="544" cy="740"/>
            </a:xfrm>
          </p:grpSpPr>
          <p:sp>
            <p:nvSpPr>
              <p:cNvPr id="255018" name="Rectangle 119"/>
              <p:cNvSpPr>
                <a:spLocks noChangeArrowheads="1"/>
              </p:cNvSpPr>
              <p:nvPr/>
            </p:nvSpPr>
            <p:spPr bwMode="auto">
              <a:xfrm>
                <a:off x="2032" y="3219"/>
                <a:ext cx="480" cy="74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مُعارضة المُرسَلين</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1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rPr>
                  <a:t>١٠</a:t>
                </a:r>
                <a:endParaRPr kumimoji="0" lang="en-US" altLang="zh-CN" sz="1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19" name="Rectangle 161"/>
              <p:cNvSpPr>
                <a:spLocks noChangeArrowheads="1"/>
              </p:cNvSpPr>
              <p:nvPr/>
            </p:nvSpPr>
            <p:spPr bwMode="auto">
              <a:xfrm>
                <a:off x="2000" y="3219"/>
                <a:ext cx="544" cy="740"/>
              </a:xfrm>
              <a:prstGeom prst="rect">
                <a:avLst/>
              </a:prstGeom>
              <a:noFill/>
              <a:ln w="7">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5000" name="Group 164"/>
            <p:cNvGrpSpPr>
              <a:grpSpLocks/>
            </p:cNvGrpSpPr>
            <p:nvPr/>
          </p:nvGrpSpPr>
          <p:grpSpPr bwMode="auto">
            <a:xfrm>
              <a:off x="2440" y="2553"/>
              <a:ext cx="432" cy="465"/>
              <a:chOff x="2544" y="3219"/>
              <a:chExt cx="432" cy="740"/>
            </a:xfrm>
          </p:grpSpPr>
          <p:sp>
            <p:nvSpPr>
              <p:cNvPr id="255016" name="Rectangle 120"/>
              <p:cNvSpPr>
                <a:spLocks noChangeArrowheads="1"/>
              </p:cNvSpPr>
              <p:nvPr/>
            </p:nvSpPr>
            <p:spPr bwMode="auto">
              <a:xfrm>
                <a:off x="2576" y="3219"/>
                <a:ext cx="368" cy="74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فعل الشر</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1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rPr>
                  <a:t>١١</a:t>
                </a:r>
                <a:endParaRPr kumimoji="0" lang="en-US" sz="1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zh-CN" sz="1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17" name="Rectangle 163"/>
              <p:cNvSpPr>
                <a:spLocks noChangeArrowheads="1"/>
              </p:cNvSpPr>
              <p:nvPr/>
            </p:nvSpPr>
            <p:spPr bwMode="auto">
              <a:xfrm>
                <a:off x="2544" y="3219"/>
                <a:ext cx="432" cy="740"/>
              </a:xfrm>
              <a:prstGeom prst="rect">
                <a:avLst/>
              </a:prstGeom>
              <a:noFill/>
              <a:ln w="7">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5001" name="Group 166"/>
            <p:cNvGrpSpPr>
              <a:grpSpLocks/>
            </p:cNvGrpSpPr>
            <p:nvPr/>
          </p:nvGrpSpPr>
          <p:grpSpPr bwMode="auto">
            <a:xfrm>
              <a:off x="2872" y="2553"/>
              <a:ext cx="480" cy="465"/>
              <a:chOff x="2976" y="3219"/>
              <a:chExt cx="480" cy="740"/>
            </a:xfrm>
          </p:grpSpPr>
          <p:sp>
            <p:nvSpPr>
              <p:cNvPr id="255014" name="Rectangle 121"/>
              <p:cNvSpPr>
                <a:spLocks noChangeArrowheads="1"/>
              </p:cNvSpPr>
              <p:nvPr/>
            </p:nvSpPr>
            <p:spPr bwMode="auto">
              <a:xfrm>
                <a:off x="3008" y="3219"/>
                <a:ext cx="416" cy="74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سُمعة جيدة</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1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rPr>
                  <a:t>١٢</a:t>
                </a:r>
                <a:endParaRPr kumimoji="0" lang="en-US" sz="1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zh-CN" sz="1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15" name="Rectangle 165"/>
              <p:cNvSpPr>
                <a:spLocks noChangeArrowheads="1"/>
              </p:cNvSpPr>
              <p:nvPr/>
            </p:nvSpPr>
            <p:spPr bwMode="auto">
              <a:xfrm>
                <a:off x="2976" y="3219"/>
                <a:ext cx="480" cy="740"/>
              </a:xfrm>
              <a:prstGeom prst="rect">
                <a:avLst/>
              </a:prstGeom>
              <a:noFill/>
              <a:ln w="7">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5002" name="Group 168"/>
            <p:cNvGrpSpPr>
              <a:grpSpLocks/>
            </p:cNvGrpSpPr>
            <p:nvPr/>
          </p:nvGrpSpPr>
          <p:grpSpPr bwMode="auto">
            <a:xfrm>
              <a:off x="3352" y="2553"/>
              <a:ext cx="488" cy="465"/>
              <a:chOff x="3456" y="3219"/>
              <a:chExt cx="488" cy="740"/>
            </a:xfrm>
          </p:grpSpPr>
          <p:sp>
            <p:nvSpPr>
              <p:cNvPr id="255012" name="Rectangle 122"/>
              <p:cNvSpPr>
                <a:spLocks noChangeArrowheads="1"/>
              </p:cNvSpPr>
              <p:nvPr/>
            </p:nvSpPr>
            <p:spPr bwMode="auto">
              <a:xfrm>
                <a:off x="3488" y="3219"/>
                <a:ext cx="424" cy="74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زيارة متوقعة</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1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rPr>
                  <a:t>١٣- ١٤ أ</a:t>
                </a:r>
                <a:endParaRPr kumimoji="0" lang="en-US" sz="1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zh-CN" sz="1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13" name="Rectangle 167"/>
              <p:cNvSpPr>
                <a:spLocks noChangeArrowheads="1"/>
              </p:cNvSpPr>
              <p:nvPr/>
            </p:nvSpPr>
            <p:spPr bwMode="auto">
              <a:xfrm>
                <a:off x="3456" y="3219"/>
                <a:ext cx="488" cy="740"/>
              </a:xfrm>
              <a:prstGeom prst="rect">
                <a:avLst/>
              </a:prstGeom>
              <a:noFill/>
              <a:ln w="7">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5003" name="Group 170"/>
            <p:cNvGrpSpPr>
              <a:grpSpLocks/>
            </p:cNvGrpSpPr>
            <p:nvPr/>
          </p:nvGrpSpPr>
          <p:grpSpPr bwMode="auto">
            <a:xfrm>
              <a:off x="3824" y="2553"/>
              <a:ext cx="529" cy="465"/>
              <a:chOff x="3928" y="3219"/>
              <a:chExt cx="529" cy="740"/>
            </a:xfrm>
          </p:grpSpPr>
          <p:sp>
            <p:nvSpPr>
              <p:cNvPr id="255010" name="Rectangle 123"/>
              <p:cNvSpPr>
                <a:spLocks noChangeArrowheads="1"/>
              </p:cNvSpPr>
              <p:nvPr/>
            </p:nvSpPr>
            <p:spPr bwMode="auto">
              <a:xfrm>
                <a:off x="3928" y="3219"/>
                <a:ext cx="529" cy="74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16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تحيات حنونة</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1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rPr>
                  <a:t>١٤ ب- ١٥</a:t>
                </a:r>
                <a:endParaRPr kumimoji="0" lang="en-US" sz="1400" b="1" u="none" strike="noStrike" kern="1200" cap="none" spc="0" normalizeH="0" baseline="0" noProof="0" dirty="0">
                  <a:ln>
                    <a:noFill/>
                  </a:ln>
                  <a:solidFill>
                    <a:srgbClr val="000000"/>
                  </a:solidFill>
                  <a:effectLst/>
                  <a:uLnTx/>
                  <a:uFillTx/>
                  <a:latin typeface="Calibri" panose="020F0502020204030204" pitchFamily="34" charset="0"/>
                  <a:ea typeface="Calibri" panose="020F0502020204030204" pitchFamily="34"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altLang="zh-CN" sz="1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11" name="Rectangle 169"/>
              <p:cNvSpPr>
                <a:spLocks noChangeArrowheads="1"/>
              </p:cNvSpPr>
              <p:nvPr/>
            </p:nvSpPr>
            <p:spPr bwMode="auto">
              <a:xfrm>
                <a:off x="3944" y="3219"/>
                <a:ext cx="512" cy="740"/>
              </a:xfrm>
              <a:prstGeom prst="rect">
                <a:avLst/>
              </a:prstGeom>
              <a:noFill/>
              <a:ln w="7">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5004" name="Group 174"/>
            <p:cNvGrpSpPr>
              <a:grpSpLocks/>
            </p:cNvGrpSpPr>
            <p:nvPr/>
          </p:nvGrpSpPr>
          <p:grpSpPr bwMode="auto">
            <a:xfrm>
              <a:off x="-104" y="3018"/>
              <a:ext cx="4457" cy="387"/>
              <a:chOff x="0" y="3959"/>
              <a:chExt cx="5968" cy="615"/>
            </a:xfrm>
          </p:grpSpPr>
          <p:sp>
            <p:nvSpPr>
              <p:cNvPr id="255008" name="Rectangle 125"/>
              <p:cNvSpPr>
                <a:spLocks noChangeArrowheads="1"/>
              </p:cNvSpPr>
              <p:nvPr/>
            </p:nvSpPr>
            <p:spPr bwMode="auto">
              <a:xfrm>
                <a:off x="32" y="3959"/>
                <a:ext cx="5904"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آسيا الصُغرى</a:t>
                </a:r>
                <a:endParaRPr kumimoji="0" lang="en-US" altLang="zh-CN"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55009" name="Rectangle 173"/>
              <p:cNvSpPr>
                <a:spLocks noChangeArrowheads="1"/>
              </p:cNvSpPr>
              <p:nvPr/>
            </p:nvSpPr>
            <p:spPr bwMode="auto">
              <a:xfrm>
                <a:off x="0" y="3959"/>
                <a:ext cx="5968" cy="615"/>
              </a:xfrm>
              <a:prstGeom prst="rect">
                <a:avLst/>
              </a:prstGeom>
              <a:noFill/>
              <a:ln w="7">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55005" name="Group 176"/>
            <p:cNvGrpSpPr>
              <a:grpSpLocks/>
            </p:cNvGrpSpPr>
            <p:nvPr/>
          </p:nvGrpSpPr>
          <p:grpSpPr bwMode="auto">
            <a:xfrm>
              <a:off x="-104" y="3405"/>
              <a:ext cx="4457" cy="387"/>
              <a:chOff x="0" y="4574"/>
              <a:chExt cx="5968" cy="615"/>
            </a:xfrm>
          </p:grpSpPr>
          <p:sp>
            <p:nvSpPr>
              <p:cNvPr id="255006" name="Rectangle 126"/>
              <p:cNvSpPr>
                <a:spLocks noChangeArrowheads="1"/>
              </p:cNvSpPr>
              <p:nvPr/>
            </p:nvSpPr>
            <p:spPr bwMode="auto">
              <a:xfrm>
                <a:off x="32" y="4574"/>
                <a:ext cx="5904" cy="61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type="none" w="sm" len="sm"/>
                    <a:tailEnd type="none" w="sm" len="sm"/>
                  </a14:hiddenLine>
                </a:ext>
              </a:extLst>
            </p:spPr>
            <p:txBody>
              <a:bodyPr lIns="0" tIns="0" rIns="0" bIns="0"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ق.٩٠ م</a:t>
                </a:r>
              </a:p>
            </p:txBody>
          </p:sp>
          <p:sp>
            <p:nvSpPr>
              <p:cNvPr id="255007" name="Rectangle 175"/>
              <p:cNvSpPr>
                <a:spLocks noChangeArrowheads="1"/>
              </p:cNvSpPr>
              <p:nvPr/>
            </p:nvSpPr>
            <p:spPr bwMode="auto">
              <a:xfrm>
                <a:off x="0" y="4574"/>
                <a:ext cx="5968" cy="615"/>
              </a:xfrm>
              <a:prstGeom prst="rect">
                <a:avLst/>
              </a:prstGeom>
              <a:noFill/>
              <a:ln w="7">
                <a:solidFill>
                  <a:srgbClr val="A0A0A0"/>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tIns="0" rIns="0" bIns="0" anchor="ct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pic>
        <p:nvPicPr>
          <p:cNvPr id="254980" name="Picture 190" descr="j0227537"/>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35156" y="72012"/>
            <a:ext cx="1255363" cy="164540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54981" name="Text Box 3"/>
          <p:cNvSpPr txBox="1">
            <a:spLocks noChangeArrowheads="1"/>
          </p:cNvSpPr>
          <p:nvPr/>
        </p:nvSpPr>
        <p:spPr bwMode="auto">
          <a:xfrm>
            <a:off x="8349978" y="44450"/>
            <a:ext cx="679994" cy="461665"/>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2000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2000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2000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2000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٣٠٥</a:t>
            </a:r>
          </a:p>
        </p:txBody>
      </p:sp>
    </p:spTree>
    <p:extLst>
      <p:ext uri="{BB962C8B-B14F-4D97-AF65-F5344CB8AC3E}">
        <p14:creationId xmlns:p14="http://schemas.microsoft.com/office/powerpoint/2010/main" val="112412935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54977"/>
                                        </p:tgtEl>
                                        <p:attrNameLst>
                                          <p:attrName>style.visibility</p:attrName>
                                        </p:attrNameLst>
                                      </p:cBhvr>
                                      <p:to>
                                        <p:strVal val="visible"/>
                                      </p:to>
                                    </p:set>
                                    <p:animEffect transition="in" filter="checkerboard(across)">
                                      <p:cBhvr>
                                        <p:cTn id="7" dur="500"/>
                                        <p:tgtEl>
                                          <p:spTgt spid="25497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4977" grpId="0" animBg="1"/>
    </p:bldLst>
  </p:timing>
</p:sld>
</file>

<file path=ppt/slides/slide49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0945" name="Rectangle 2"/>
          <p:cNvSpPr>
            <a:spLocks noGrp="1" noChangeArrowheads="1"/>
          </p:cNvSpPr>
          <p:nvPr>
            <p:ph type="title" idx="4294967295"/>
          </p:nvPr>
        </p:nvSpPr>
        <p:spPr/>
        <p:txBody>
          <a:bodyPr/>
          <a:lstStyle/>
          <a:p>
            <a:pPr eaLnBrk="1" hangingPunct="1"/>
            <a:r>
              <a:rPr lang="en-US" dirty="0">
                <a:latin typeface="Accordance" panose="00000400000000000000" pitchFamily="2" charset="-78"/>
                <a:ea typeface="Accordance" panose="00000400000000000000" pitchFamily="2" charset="-78"/>
                <a:cs typeface="Accordance" panose="00000400000000000000" pitchFamily="2" charset="-78"/>
              </a:rPr>
              <a:t>Acrostic Bible – 3 John</a:t>
            </a:r>
          </a:p>
        </p:txBody>
      </p:sp>
      <p:pic>
        <p:nvPicPr>
          <p:cNvPr id="210946" name="Picture 5"/>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4070350" y="685800"/>
            <a:ext cx="5073650" cy="5943600"/>
          </a:xfrm>
          <a:prstGeom prst="rect">
            <a:avLst/>
          </a:prstGeom>
          <a:solidFill>
            <a:srgbClr val="000000"/>
          </a:solidFill>
          <a:ln>
            <a:noFill/>
          </a:ln>
          <a:extLst>
            <a:ext uri="{91240B29-F687-4f45-9708-019B960494DF}">
              <a14:hiddenLine xmlns:a14="http://schemas.microsoft.com/office/drawing/2010/main" xmlns="" w="9525">
                <a:solidFill>
                  <a:srgbClr val="000000"/>
                </a:solidFill>
                <a:miter lim="800000"/>
                <a:headEnd/>
                <a:tailEnd/>
              </a14:hiddenLine>
            </a:ext>
          </a:extLst>
        </p:spPr>
      </p:pic>
      <p:sp>
        <p:nvSpPr>
          <p:cNvPr id="210948" name="Text Box 6"/>
          <p:cNvSpPr txBox="1">
            <a:spLocks noChangeArrowheads="1"/>
          </p:cNvSpPr>
          <p:nvPr/>
        </p:nvSpPr>
        <p:spPr bwMode="auto">
          <a:xfrm>
            <a:off x="0" y="834008"/>
            <a:ext cx="5715000" cy="2667000"/>
          </a:xfrm>
          <a:prstGeom prst="rect">
            <a:avLst/>
          </a:prstGeom>
          <a:solidFill>
            <a:srgbClr val="000000"/>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anchor="ctr"/>
          <a:lstStyle>
            <a:lvl1pPr marL="893763" indent="-893763"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2000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2000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2000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20000"/>
              </a:spcBef>
              <a:spcAft>
                <a:spcPct val="0"/>
              </a:spcAft>
              <a:defRPr sz="2400">
                <a:solidFill>
                  <a:schemeClr val="tx1"/>
                </a:solidFill>
                <a:latin typeface="Times New Roman" charset="0"/>
                <a:ea typeface="ＭＳ Ｐゴシック" charset="0"/>
              </a:defRPr>
            </a:lvl9pPr>
          </a:lstStyle>
          <a:p>
            <a:pPr marL="893763" marR="0" lvl="0" indent="-893763" algn="r" defTabSz="914400" rtl="1" eaLnBrk="1" fontAlgn="base" latinLnBrk="0" hangingPunct="1">
              <a:lnSpc>
                <a:spcPct val="100000"/>
              </a:lnSpc>
              <a:spcBef>
                <a:spcPct val="20000"/>
              </a:spcBef>
              <a:spcAft>
                <a:spcPct val="0"/>
              </a:spcAft>
              <a:buClrTx/>
              <a:buSzTx/>
              <a:buFontTx/>
              <a:buNone/>
              <a:tabLst/>
              <a:defRPr/>
            </a:pPr>
            <a:r>
              <a:rPr kumimoji="0" lang="ar-JO" sz="2400" b="1" i="1"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الآيات</a:t>
            </a:r>
            <a:endParaRPr kumimoji="0" lang="en-US" sz="2400" b="1" i="1"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893763" marR="0" lvl="0" indent="-893763" algn="r" defTabSz="914400" rtl="1" eaLnBrk="1" fontAlgn="base" latinLnBrk="0" hangingPunct="1">
              <a:lnSpc>
                <a:spcPct val="100000"/>
              </a:lnSpc>
              <a:spcBef>
                <a:spcPct val="20000"/>
              </a:spcBef>
              <a:spcAft>
                <a:spcPct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1-4	</a:t>
            </a: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تحيات للأخ </a:t>
            </a:r>
            <a:r>
              <a:rPr kumimoji="0" lang="ar-JO" sz="2400" b="1" i="0" u="none" strike="noStrike" kern="1200" cap="none" spc="0" normalizeH="0" baseline="0" noProof="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rPr>
              <a:t>غايس</a:t>
            </a:r>
            <a:endParaRPr kumimoji="0" lang="en-US" sz="2400" b="1" i="0" u="none" strike="noStrike" kern="1200" cap="none" spc="0" normalizeH="0" baseline="0" noProof="0" dirty="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893763" marR="0" lvl="0" indent="-893763" algn="r" defTabSz="914400" rtl="1" eaLnBrk="1" fontAlgn="base" latinLnBrk="0" hangingPunct="1">
              <a:lnSpc>
                <a:spcPct val="100000"/>
              </a:lnSpc>
              <a:spcBef>
                <a:spcPct val="20000"/>
              </a:spcBef>
              <a:spcAft>
                <a:spcPct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5-6	</a:t>
            </a: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تقبُل الغُرباء والإخوة </a:t>
            </a:r>
            <a:endParaRPr kumimoji="0" lang="en-US" sz="24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893763" marR="0" lvl="0" indent="-893763" algn="r" defTabSz="914400" rtl="1" eaLnBrk="1" fontAlgn="base" latinLnBrk="0" hangingPunct="1">
              <a:lnSpc>
                <a:spcPct val="100000"/>
              </a:lnSpc>
              <a:spcBef>
                <a:spcPct val="20000"/>
              </a:spcBef>
              <a:spcAft>
                <a:spcPct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7-8	</a:t>
            </a: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استثمر في عمل الله</a:t>
            </a:r>
            <a:endParaRPr kumimoji="0" lang="en-US" altLang="ja-JP" sz="24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893763" marR="0" lvl="0" indent="-893763" algn="r" defTabSz="914400" rtl="1" eaLnBrk="1" fontAlgn="base" latinLnBrk="0" hangingPunct="1">
              <a:lnSpc>
                <a:spcPct val="100000"/>
              </a:lnSpc>
              <a:spcBef>
                <a:spcPct val="20000"/>
              </a:spcBef>
              <a:spcAft>
                <a:spcPct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9-10	</a:t>
            </a: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كلمات غير عادلة من ديوتريفِسَ </a:t>
            </a:r>
            <a:endParaRPr kumimoji="0" lang="en-US" sz="24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893763" marR="0" lvl="0" indent="-893763" algn="r" defTabSz="914400" rtl="1" eaLnBrk="1" fontAlgn="base" latinLnBrk="0" hangingPunct="1">
              <a:lnSpc>
                <a:spcPct val="100000"/>
              </a:lnSpc>
              <a:spcBef>
                <a:spcPct val="20000"/>
              </a:spcBef>
              <a:spcAft>
                <a:spcPct val="0"/>
              </a:spcAft>
              <a:buClrTx/>
              <a:buSzTx/>
              <a:buFontTx/>
              <a:buNone/>
              <a:tabLst/>
              <a:defRPr/>
            </a:pPr>
            <a:r>
              <a:rPr kumimoji="0" lang="en-US" sz="24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11-14	</a:t>
            </a: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شكر خاص لديمتريوس</a:t>
            </a:r>
            <a:endParaRPr kumimoji="0" lang="en-US" sz="24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9" name="Rectangle 3"/>
          <p:cNvSpPr txBox="1">
            <a:spLocks noChangeArrowheads="1"/>
          </p:cNvSpPr>
          <p:nvPr/>
        </p:nvSpPr>
        <p:spPr bwMode="auto">
          <a:xfrm>
            <a:off x="0" y="6400800"/>
            <a:ext cx="9144000" cy="457200"/>
          </a:xfrm>
          <a:prstGeom prst="rect">
            <a:avLst/>
          </a:prstGeom>
          <a:solidFill>
            <a:srgbClr val="000000"/>
          </a:solidFill>
          <a:ln>
            <a:noFill/>
          </a:ln>
          <a:effectLst>
            <a:outerShdw blurRad="63500" dist="35921" dir="2700000" algn="ctr" rotWithShape="0">
              <a:srgbClr val="808080">
                <a:alpha val="74998"/>
              </a:srgbClr>
            </a:outerShdw>
          </a:effectLst>
          <a:extLs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0" cap="none" spc="0" normalizeH="0" baseline="0" noProof="0">
                <a:ln>
                  <a:noFill/>
                </a:ln>
                <a:solidFill>
                  <a:srgbClr val="FFFFFF"/>
                </a:solidFill>
                <a:effectLst>
                  <a:outerShdw blurRad="38100" dist="38100" dir="2700000" algn="tl">
                    <a:srgbClr val="000000">
                      <a:alpha val="43137"/>
                    </a:srgbClr>
                  </a:outerShdw>
                </a:effectLst>
                <a:uLnTx/>
                <a:uFillTx/>
                <a:latin typeface="Accordance" panose="00000400000000000000" pitchFamily="2" charset="-78"/>
                <a:ea typeface="Accordance" panose="00000400000000000000" pitchFamily="2" charset="-78"/>
                <a:cs typeface="Accordance" panose="00000400000000000000" pitchFamily="2" charset="-78"/>
              </a:rPr>
              <a:t>باري هدلستون ، الكتاب المقدس الأبجدي</a:t>
            </a:r>
            <a:endParaRPr kumimoji="0" lang="en-US" sz="2400" b="1" i="0"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6" name="Text Box 10"/>
          <p:cNvSpPr txBox="1">
            <a:spLocks noChangeArrowheads="1"/>
          </p:cNvSpPr>
          <p:nvPr/>
        </p:nvSpPr>
        <p:spPr bwMode="auto">
          <a:xfrm>
            <a:off x="2057400" y="44624"/>
            <a:ext cx="5029200" cy="762000"/>
          </a:xfrm>
          <a:prstGeom prst="rect">
            <a:avLst/>
          </a:prstGeom>
          <a:gradFill rotWithShape="1">
            <a:gsLst>
              <a:gs pos="0">
                <a:srgbClr val="FF5050"/>
              </a:gs>
              <a:gs pos="100000">
                <a:srgbClr val="FF5050">
                  <a:gamma/>
                  <a:shade val="46275"/>
                  <a:invGamma/>
                </a:srgbClr>
              </a:gs>
            </a:gsLst>
            <a:path path="shape">
              <a:fillToRect l="50000" t="50000" r="50000" b="50000"/>
            </a:path>
          </a:gradFill>
          <a:ln w="9525">
            <a:noFill/>
            <a:miter lim="800000"/>
            <a:headEnd/>
            <a:tailEnd/>
          </a:ln>
          <a:effectLst/>
        </p:spPr>
        <p:txBody>
          <a:bodyPr anchor="ct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20000"/>
              </a:spcBef>
              <a:spcAft>
                <a:spcPct val="0"/>
              </a:spcAft>
              <a:defRPr sz="2400">
                <a:solidFill>
                  <a:schemeClr val="tx1"/>
                </a:solidFill>
                <a:latin typeface="Times New Roman" charset="0"/>
                <a:ea typeface="ＭＳ Ｐゴシック" charset="0"/>
              </a:defRPr>
            </a:lvl6pPr>
            <a:lvl7pPr marL="914400" eaLnBrk="0" fontAlgn="base" hangingPunct="0">
              <a:spcBef>
                <a:spcPct val="20000"/>
              </a:spcBef>
              <a:spcAft>
                <a:spcPct val="0"/>
              </a:spcAft>
              <a:defRPr sz="2400">
                <a:solidFill>
                  <a:schemeClr val="tx1"/>
                </a:solidFill>
                <a:latin typeface="Times New Roman" charset="0"/>
                <a:ea typeface="ＭＳ Ｐゴシック" charset="0"/>
              </a:defRPr>
            </a:lvl7pPr>
            <a:lvl8pPr marL="1371600" eaLnBrk="0" fontAlgn="base" hangingPunct="0">
              <a:spcBef>
                <a:spcPct val="20000"/>
              </a:spcBef>
              <a:spcAft>
                <a:spcPct val="0"/>
              </a:spcAft>
              <a:defRPr sz="2400">
                <a:solidFill>
                  <a:schemeClr val="tx1"/>
                </a:solidFill>
                <a:latin typeface="Times New Roman" charset="0"/>
                <a:ea typeface="ＭＳ Ｐゴシック" charset="0"/>
              </a:defRPr>
            </a:lvl8pPr>
            <a:lvl9pPr marL="1828800" eaLnBrk="0" fontAlgn="base" hangingPunct="0">
              <a:spcBef>
                <a:spcPct val="2000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400" b="1" i="1" u="none" strike="noStrike" kern="1200" cap="none" spc="0" normalizeH="0" baseline="0" noProof="0">
                <a:ln>
                  <a:noFill/>
                </a:ln>
                <a:solidFill>
                  <a:srgbClr val="E5E5FF"/>
                </a:solidFill>
                <a:effectLst>
                  <a:outerShdw blurRad="38100" dist="38100" dir="2700000" algn="tl">
                    <a:srgbClr val="000000"/>
                  </a:outerShdw>
                </a:effectLst>
                <a:uLnTx/>
                <a:uFillTx/>
                <a:latin typeface="Accordance" panose="00000400000000000000" pitchFamily="2" charset="-78"/>
                <a:ea typeface="Accordance" panose="00000400000000000000" pitchFamily="2" charset="-78"/>
                <a:cs typeface="Accordance" panose="00000400000000000000" pitchFamily="2" charset="-78"/>
              </a:rPr>
              <a:t>يوحنا الثالثة</a:t>
            </a:r>
            <a:endParaRPr kumimoji="0" lang="en-US" sz="4400" b="1" i="1" u="none" strike="noStrike" kern="1200" cap="none" spc="0" normalizeH="0" baseline="0" noProof="0" dirty="0">
              <a:ln>
                <a:noFill/>
              </a:ln>
              <a:solidFill>
                <a:srgbClr val="E5E5FF"/>
              </a:solidFill>
              <a:effectLst>
                <a:outerShdw blurRad="38100" dist="38100" dir="2700000" algn="tl">
                  <a:srgbClr val="000000"/>
                </a:outerShd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3599068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4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270338" name="Picture 2" descr="Image result for giving christian">
            <a:extLst>
              <a:ext uri="{FF2B5EF4-FFF2-40B4-BE49-F238E27FC236}">
                <a16:creationId xmlns:a16="http://schemas.microsoft.com/office/drawing/2014/main" id="{EA75823D-5FBE-B244-86CE-330E0CC0628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5496" y="1503009"/>
            <a:ext cx="9073008" cy="4536504"/>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251520" y="4888004"/>
            <a:ext cx="8412237"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٣ </a:t>
            </a:r>
            <a:r>
              <a:rPr kumimoji="0" lang="ar-JO" sz="8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يوحنا</a:t>
            </a:r>
            <a:endParaRPr kumimoji="0" lang="ar-JO"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30201" y="22671"/>
            <a:ext cx="9120187" cy="1446653"/>
          </a:xfrm>
          <a:effectLst>
            <a:outerShdw blurRad="63500" dist="35921" dir="2700000" algn="ctr" rotWithShape="0">
              <a:schemeClr val="tx2">
                <a:alpha val="74998"/>
              </a:schemeClr>
            </a:outerShdw>
          </a:effectLst>
        </p:spPr>
        <p:txBody>
          <a:bodyPr/>
          <a:lstStyle/>
          <a:p>
            <a:pPr>
              <a:defRPr/>
            </a:pPr>
            <a:r>
              <a:rPr lang="ar-JO" sz="8000" dirty="0">
                <a:effectLst>
                  <a:glow rad="127000">
                    <a:schemeClr val="tx1"/>
                  </a:glow>
                </a:effectLst>
                <a:ea typeface="Accordance" panose="00000400000000000000" pitchFamily="2" charset="-78"/>
              </a:rPr>
              <a:t>كُن مُعطيًا</a:t>
            </a:r>
            <a:endParaRPr lang="en-US" sz="8000" dirty="0">
              <a:effectLst>
                <a:glow rad="127000">
                  <a:schemeClr val="tx1"/>
                </a:glow>
              </a:effectLst>
              <a:ea typeface="Accordance" panose="00000400000000000000" pitchFamily="2" charset="-78"/>
            </a:endParaRP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Accordance" panose="00000400000000000000" pitchFamily="2" charset="-78"/>
                <a:cs typeface="Arial" panose="020B0604020202020204" pitchFamily="34" charset="0"/>
              </a:rPr>
              <a:t>د. ريك غريفيث • مركز الدراسات اللاهوتية الأردني</a:t>
            </a: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Accordance" panose="00000400000000000000" pitchFamily="2" charset="-78"/>
                <a:cs typeface="Arial" panose="020B0604020202020204" pitchFamily="34" charset="0"/>
              </a:rPr>
              <a:t>BibleStudyDownloads.org</a:t>
            </a:r>
          </a:p>
        </p:txBody>
      </p:sp>
    </p:spTree>
    <p:extLst>
      <p:ext uri="{BB962C8B-B14F-4D97-AF65-F5344CB8AC3E}">
        <p14:creationId xmlns:p14="http://schemas.microsoft.com/office/powerpoint/2010/main" val="341513732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dissolve">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4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5281" name="Picture 4" descr="bible0013.jp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34925" y="0"/>
            <a:ext cx="9109075" cy="683101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Title 1"/>
          <p:cNvSpPr>
            <a:spLocks noGrp="1"/>
          </p:cNvSpPr>
          <p:nvPr>
            <p:ph type="title"/>
          </p:nvPr>
        </p:nvSpPr>
        <p:spPr>
          <a:xfrm>
            <a:off x="10746" y="0"/>
            <a:ext cx="9133254" cy="5373216"/>
          </a:xfrm>
        </p:spPr>
        <p:txBody>
          <a:bodyPr/>
          <a:lstStyle/>
          <a:p>
            <a:pPr>
              <a:defRPr/>
            </a:pPr>
            <a:r>
              <a:rPr lang="ar-JO" sz="6600" b="1">
                <a:solidFill>
                  <a:schemeClr val="tx1"/>
                </a:solidFill>
                <a:effectLst>
                  <a:glow rad="254000">
                    <a:schemeClr val="bg1">
                      <a:alpha val="93000"/>
                    </a:schemeClr>
                  </a:glow>
                </a:effectLst>
                <a:ea typeface="Accordance" panose="00000400000000000000" pitchFamily="2" charset="-78"/>
                <a:cs typeface="Accordance" panose="00000400000000000000" pitchFamily="2" charset="-78"/>
              </a:rPr>
              <a:t>"كيف يمكنني اعتبار الحق على أنّهُ الحق بينما يرى الكثير من الآخرين الحق بشكل مختلف؟"</a:t>
            </a:r>
            <a:endParaRPr lang="en-US" sz="6600" b="1" dirty="0">
              <a:solidFill>
                <a:schemeClr val="tx1"/>
              </a:solidFill>
              <a:effectLst>
                <a:glow rad="254000">
                  <a:schemeClr val="bg1">
                    <a:alpha val="93000"/>
                  </a:schemeClr>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225283" name="Title 1"/>
          <p:cNvSpPr txBox="1">
            <a:spLocks/>
          </p:cNvSpPr>
          <p:nvPr/>
        </p:nvSpPr>
        <p:spPr bwMode="auto">
          <a:xfrm>
            <a:off x="0" y="5373688"/>
            <a:ext cx="9144000" cy="1484312"/>
          </a:xfrm>
          <a:prstGeom prst="rect">
            <a:avLst/>
          </a:prstGeom>
          <a:solidFill>
            <a:srgbClr val="000090"/>
          </a:solidFill>
          <a:ln>
            <a:noFill/>
          </a:ln>
          <a:extLs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2000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2000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2000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20000"/>
              </a:spcBef>
              <a:spcAft>
                <a:spcPct val="0"/>
              </a:spcAft>
              <a:defRPr sz="2400">
                <a:solidFill>
                  <a:schemeClr val="tx1"/>
                </a:solidFill>
                <a:latin typeface="Times New Roman"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a:ln>
                  <a:noFill/>
                </a:ln>
                <a:solidFill>
                  <a:srgbClr val="E3EBF1"/>
                </a:solidFill>
                <a:effectLst/>
                <a:uLnTx/>
                <a:uFillTx/>
                <a:latin typeface="Accordance" panose="00000400000000000000" pitchFamily="2" charset="-78"/>
                <a:ea typeface="Accordance" panose="00000400000000000000" pitchFamily="2" charset="-78"/>
                <a:cs typeface="Accordance" panose="00000400000000000000" pitchFamily="2" charset="-78"/>
              </a:rPr>
              <a:t>مراسل في تقرير عطلة نهاية الأسبوع بالولايات المتحدة الأمريكية عن الدين</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a:ln>
                  <a:noFill/>
                </a:ln>
                <a:solidFill>
                  <a:srgbClr val="E3EBF1"/>
                </a:solidFill>
                <a:effectLst/>
                <a:uLnTx/>
                <a:uFillTx/>
                <a:latin typeface="Accordance" panose="00000400000000000000" pitchFamily="2" charset="-78"/>
                <a:ea typeface="Accordance" panose="00000400000000000000" pitchFamily="2" charset="-78"/>
                <a:cs typeface="Accordance" panose="00000400000000000000" pitchFamily="2" charset="-78"/>
              </a:rPr>
              <a:t> (١٩٩٦)</a:t>
            </a:r>
            <a:endParaRPr kumimoji="0" lang="en-US" sz="3600" b="1" i="0" u="none" strike="noStrike" kern="1200" cap="none" spc="0" normalizeH="0" baseline="0" noProof="0" dirty="0">
              <a:ln>
                <a:noFill/>
              </a:ln>
              <a:solidFill>
                <a:srgbClr val="E3EBF1"/>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6" name="Rectangle 2">
            <a:extLst>
              <a:ext uri="{FF2B5EF4-FFF2-40B4-BE49-F238E27FC236}">
                <a16:creationId xmlns:a16="http://schemas.microsoft.com/office/drawing/2014/main" id="{5F7CA741-38F8-3846-935B-3083C5F59399}"/>
              </a:ext>
            </a:extLst>
          </p:cNvPr>
          <p:cNvSpPr txBox="1">
            <a:spLocks noChangeArrowheads="1"/>
          </p:cNvSpPr>
          <p:nvPr/>
        </p:nvSpPr>
        <p:spPr bwMode="auto">
          <a:xfrm rot="20341302">
            <a:off x="6217383" y="4163904"/>
            <a:ext cx="3067093" cy="909772"/>
          </a:xfrm>
          <a:prstGeom prst="rect">
            <a:avLst/>
          </a:prstGeom>
          <a:solidFill>
            <a:srgbClr val="FF0000"/>
          </a:solid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ccordance" panose="00000400000000000000" pitchFamily="2" charset="-78"/>
              </a:rPr>
              <a:t>٣ يوحنا</a:t>
            </a:r>
          </a:p>
        </p:txBody>
      </p:sp>
    </p:spTree>
    <p:extLst>
      <p:ext uri="{BB962C8B-B14F-4D97-AF65-F5344CB8AC3E}">
        <p14:creationId xmlns:p14="http://schemas.microsoft.com/office/powerpoint/2010/main" val="400000090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5" presetClass="entr" presetSubtype="0" fill="hold" nodeType="clickEffect">
                                  <p:stCondLst>
                                    <p:cond delay="0"/>
                                  </p:stCondLst>
                                  <p:childTnLst>
                                    <p:set>
                                      <p:cBhvr>
                                        <p:cTn id="6" dur="1" fill="hold">
                                          <p:stCondLst>
                                            <p:cond delay="0"/>
                                          </p:stCondLst>
                                        </p:cTn>
                                        <p:tgtEl>
                                          <p:spTgt spid="2"/>
                                        </p:tgtEl>
                                        <p:attrNameLst>
                                          <p:attrName>style.visibility</p:attrName>
                                        </p:attrNameLst>
                                      </p:cBhvr>
                                      <p:to>
                                        <p:strVal val="visible"/>
                                      </p:to>
                                    </p:set>
                                    <p:anim calcmode="lin" valueType="num">
                                      <p:cBhvr>
                                        <p:cTn id="7" dur="1000" fill="hold"/>
                                        <p:tgtEl>
                                          <p:spTgt spid="2"/>
                                        </p:tgtEl>
                                        <p:attrNameLst>
                                          <p:attrName>ppt_w</p:attrName>
                                        </p:attrNameLst>
                                      </p:cBhvr>
                                      <p:tavLst>
                                        <p:tav tm="0">
                                          <p:val>
                                            <p:strVal val="#ppt_w*0.70"/>
                                          </p:val>
                                        </p:tav>
                                        <p:tav tm="100000">
                                          <p:val>
                                            <p:strVal val="#ppt_w"/>
                                          </p:val>
                                        </p:tav>
                                      </p:tavLst>
                                    </p:anim>
                                    <p:anim calcmode="lin" valueType="num">
                                      <p:cBhvr>
                                        <p:cTn id="8" dur="1000" fill="hold"/>
                                        <p:tgtEl>
                                          <p:spTgt spid="2"/>
                                        </p:tgtEl>
                                        <p:attrNameLst>
                                          <p:attrName>ppt_h</p:attrName>
                                        </p:attrNameLst>
                                      </p:cBhvr>
                                      <p:tavLst>
                                        <p:tav tm="0">
                                          <p:val>
                                            <p:strVal val="#ppt_h"/>
                                          </p:val>
                                        </p:tav>
                                        <p:tav tm="100000">
                                          <p:val>
                                            <p:strVal val="#ppt_h"/>
                                          </p:val>
                                        </p:tav>
                                      </p:tavLst>
                                    </p:anim>
                                    <p:animEffect transition="in" filter="fade">
                                      <p:cBhvr>
                                        <p:cTn id="9" dur="1000"/>
                                        <p:tgtEl>
                                          <p:spTgt spid="2"/>
                                        </p:tgtEl>
                                      </p:cBhvr>
                                    </p:animEffect>
                                  </p:childTnLst>
                                </p:cTn>
                              </p:par>
                            </p:childTnLst>
                          </p:cTn>
                        </p:par>
                      </p:childTnLst>
                    </p:cTn>
                  </p:par>
                  <p:par>
                    <p:cTn id="10" fill="hold">
                      <p:stCondLst>
                        <p:cond delay="indefinite"/>
                      </p:stCondLst>
                      <p:childTnLst>
                        <p:par>
                          <p:cTn id="11" fill="hold">
                            <p:stCondLst>
                              <p:cond delay="0"/>
                            </p:stCondLst>
                            <p:childTnLst>
                              <p:par>
                                <p:cTn id="12" presetID="2" presetClass="entr" presetSubtype="4" fill="hold" grpId="0" nodeType="clickEffect">
                                  <p:stCondLst>
                                    <p:cond delay="0"/>
                                  </p:stCondLst>
                                  <p:childTnLst>
                                    <p:set>
                                      <p:cBhvr>
                                        <p:cTn id="13" dur="1" fill="hold">
                                          <p:stCondLst>
                                            <p:cond delay="0"/>
                                          </p:stCondLst>
                                        </p:cTn>
                                        <p:tgtEl>
                                          <p:spTgt spid="6"/>
                                        </p:tgtEl>
                                        <p:attrNameLst>
                                          <p:attrName>style.visibility</p:attrName>
                                        </p:attrNameLst>
                                      </p:cBhvr>
                                      <p:to>
                                        <p:strVal val="visible"/>
                                      </p:to>
                                    </p:set>
                                    <p:anim calcmode="lin" valueType="num">
                                      <p:cBhvr additive="base">
                                        <p:cTn id="14" dur="500" fill="hold"/>
                                        <p:tgtEl>
                                          <p:spTgt spid="6"/>
                                        </p:tgtEl>
                                        <p:attrNameLst>
                                          <p:attrName>ppt_x</p:attrName>
                                        </p:attrNameLst>
                                      </p:cBhvr>
                                      <p:tavLst>
                                        <p:tav tm="0">
                                          <p:val>
                                            <p:strVal val="#ppt_x"/>
                                          </p:val>
                                        </p:tav>
                                        <p:tav tm="100000">
                                          <p:val>
                                            <p:strVal val="#ppt_x"/>
                                          </p:val>
                                        </p:tav>
                                      </p:tavLst>
                                    </p:anim>
                                    <p:anim calcmode="lin" valueType="num">
                                      <p:cBhvr additive="base">
                                        <p:cTn id="15"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animBg="1"/>
    </p:bldLst>
  </p:timing>
</p:sld>
</file>

<file path=ppt/slides/slide49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4" name="Picture 3"/>
          <p:cNvPicPr>
            <a:picLocks noChangeAspect="1"/>
          </p:cNvPicPr>
          <p:nvPr/>
        </p:nvPicPr>
        <p:blipFill>
          <a:blip r:embed="rId4"/>
          <a:stretch>
            <a:fillRect/>
          </a:stretch>
        </p:blipFill>
        <p:spPr>
          <a:xfrm>
            <a:off x="-38390" y="-171400"/>
            <a:ext cx="9171408" cy="6453336"/>
          </a:xfrm>
          <a:prstGeom prst="rect">
            <a:avLst/>
          </a:prstGeom>
        </p:spPr>
      </p:pic>
      <p:sp>
        <p:nvSpPr>
          <p:cNvPr id="2" name="Title 1"/>
          <p:cNvSpPr>
            <a:spLocks noGrp="1"/>
          </p:cNvSpPr>
          <p:nvPr>
            <p:ph type="title"/>
          </p:nvPr>
        </p:nvSpPr>
        <p:spPr>
          <a:xfrm>
            <a:off x="-592" y="332656"/>
            <a:ext cx="9133254" cy="1556792"/>
          </a:xfrm>
        </p:spPr>
        <p:txBody>
          <a:bodyPr/>
          <a:lstStyle/>
          <a:p>
            <a:pPr>
              <a:defRPr/>
            </a:pPr>
            <a:r>
              <a:rPr lang="ar-JO" sz="8000" b="1" i="1">
                <a:effectLst>
                  <a:glow rad="101600">
                    <a:schemeClr val="bg1">
                      <a:alpha val="94000"/>
                    </a:schemeClr>
                  </a:glow>
                </a:effectLst>
                <a:latin typeface="Accordance" panose="00000400000000000000" pitchFamily="2" charset="-78"/>
                <a:ea typeface="Accordance" panose="00000400000000000000" pitchFamily="2" charset="-78"/>
                <a:cs typeface="Accordance" panose="00000400000000000000" pitchFamily="2" charset="-78"/>
              </a:rPr>
              <a:t>الحق هو الحق</a:t>
            </a:r>
            <a:endParaRPr lang="en-US" sz="8000" b="1" dirty="0">
              <a:effectLst>
                <a:glow rad="101600">
                  <a:schemeClr val="bg1">
                    <a:alpha val="94000"/>
                  </a:schemeClr>
                </a:glow>
              </a:effectLst>
              <a:latin typeface="Accordance" panose="00000400000000000000" pitchFamily="2" charset="-78"/>
              <a:ea typeface="Accordance" panose="00000400000000000000" pitchFamily="2" charset="-78"/>
              <a:cs typeface="Accordance" panose="00000400000000000000" pitchFamily="2" charset="-78"/>
            </a:endParaRPr>
          </a:p>
        </p:txBody>
      </p:sp>
      <p:grpSp>
        <p:nvGrpSpPr>
          <p:cNvPr id="9" name="Group 8"/>
          <p:cNvGrpSpPr/>
          <p:nvPr/>
        </p:nvGrpSpPr>
        <p:grpSpPr>
          <a:xfrm>
            <a:off x="1973539" y="1240200"/>
            <a:ext cx="7495005" cy="7223470"/>
            <a:chOff x="1913220" y="1384216"/>
            <a:chExt cx="7495005" cy="7223470"/>
          </a:xfrm>
        </p:grpSpPr>
        <p:sp>
          <p:nvSpPr>
            <p:cNvPr id="3" name="Isosceles Triangle 2"/>
            <p:cNvSpPr/>
            <p:nvPr/>
          </p:nvSpPr>
          <p:spPr bwMode="auto">
            <a:xfrm rot="18237502">
              <a:off x="3945024" y="336218"/>
              <a:ext cx="3811754" cy="7114649"/>
            </a:xfrm>
            <a:prstGeom prst="triangle">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5" name="Isosceles Triangle 4"/>
            <p:cNvSpPr/>
            <p:nvPr/>
          </p:nvSpPr>
          <p:spPr bwMode="auto">
            <a:xfrm rot="18361151">
              <a:off x="3564668" y="552766"/>
              <a:ext cx="3811754" cy="7114649"/>
            </a:xfrm>
            <a:prstGeom prst="triangle">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6" name="Isosceles Triangle 5"/>
            <p:cNvSpPr/>
            <p:nvPr/>
          </p:nvSpPr>
          <p:spPr bwMode="auto">
            <a:xfrm rot="18946706">
              <a:off x="2973768" y="1384216"/>
              <a:ext cx="4116414" cy="7223470"/>
            </a:xfrm>
            <a:prstGeom prst="triangle">
              <a:avLst/>
            </a:prstGeom>
            <a:solidFill>
              <a:schemeClr val="bg1"/>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8" name="Oval 7"/>
            <p:cNvSpPr/>
            <p:nvPr/>
          </p:nvSpPr>
          <p:spPr bwMode="auto">
            <a:xfrm>
              <a:off x="2483768" y="1916832"/>
              <a:ext cx="720080" cy="720080"/>
            </a:xfrm>
            <a:prstGeom prst="ellipse">
              <a:avLst/>
            </a:prstGeom>
            <a:solidFill>
              <a:srgbClr val="000000"/>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0" name="Oval 9"/>
            <p:cNvSpPr/>
            <p:nvPr/>
          </p:nvSpPr>
          <p:spPr bwMode="auto">
            <a:xfrm>
              <a:off x="2771800" y="2276872"/>
              <a:ext cx="720080" cy="720080"/>
            </a:xfrm>
            <a:prstGeom prst="ellipse">
              <a:avLst/>
            </a:prstGeom>
            <a:solidFill>
              <a:srgbClr val="000000"/>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sp>
        <p:nvSpPr>
          <p:cNvPr id="11" name="Title 1"/>
          <p:cNvSpPr txBox="1">
            <a:spLocks/>
          </p:cNvSpPr>
          <p:nvPr/>
        </p:nvSpPr>
        <p:spPr bwMode="auto">
          <a:xfrm>
            <a:off x="3059832" y="3068960"/>
            <a:ext cx="4536504" cy="1628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ＭＳ Ｐゴシック" charset="0"/>
              </a:defRPr>
            </a:lvl1pPr>
            <a:lvl2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5pPr>
            <a:lvl6pPr marL="457200" algn="ctr" rtl="0" fontAlgn="base">
              <a:spcBef>
                <a:spcPct val="0"/>
              </a:spcBef>
              <a:spcAft>
                <a:spcPct val="0"/>
              </a:spcAft>
              <a:defRPr sz="4400">
                <a:solidFill>
                  <a:schemeClr val="tx2"/>
                </a:solidFill>
                <a:latin typeface="26" charset="0"/>
                <a:ea typeface="ＭＳ Ｐゴシック" charset="0"/>
              </a:defRPr>
            </a:lvl6pPr>
            <a:lvl7pPr marL="914400" algn="ctr" rtl="0" fontAlgn="base">
              <a:spcBef>
                <a:spcPct val="0"/>
              </a:spcBef>
              <a:spcAft>
                <a:spcPct val="0"/>
              </a:spcAft>
              <a:defRPr sz="4400">
                <a:solidFill>
                  <a:schemeClr val="tx2"/>
                </a:solidFill>
                <a:latin typeface="26" charset="0"/>
                <a:ea typeface="ＭＳ Ｐゴシック" charset="0"/>
              </a:defRPr>
            </a:lvl7pPr>
            <a:lvl8pPr marL="1371600" algn="ctr" rtl="0" fontAlgn="base">
              <a:spcBef>
                <a:spcPct val="0"/>
              </a:spcBef>
              <a:spcAft>
                <a:spcPct val="0"/>
              </a:spcAft>
              <a:defRPr sz="4400">
                <a:solidFill>
                  <a:schemeClr val="tx2"/>
                </a:solidFill>
                <a:latin typeface="26" charset="0"/>
                <a:ea typeface="ＭＳ Ｐゴシック" charset="0"/>
              </a:defRPr>
            </a:lvl8pPr>
            <a:lvl9pPr marL="1828800" algn="ctr" rtl="0" fontAlgn="base">
              <a:spcBef>
                <a:spcPct val="0"/>
              </a:spcBef>
              <a:spcAft>
                <a:spcPct val="0"/>
              </a:spcAft>
              <a:defRPr sz="4400">
                <a:solidFill>
                  <a:schemeClr val="tx2"/>
                </a:solidFill>
                <a:latin typeface="26"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a:ln>
                  <a:noFill/>
                </a:ln>
                <a:solidFill>
                  <a:srgbClr val="E3EBF1"/>
                </a:solidFill>
                <a:effectLst>
                  <a:glow rad="101600">
                    <a:srgbClr val="000000">
                      <a:alpha val="94000"/>
                    </a:srgbClr>
                  </a:glow>
                </a:effectLst>
                <a:uLnTx/>
                <a:uFillTx/>
                <a:latin typeface="Accordance" panose="00000400000000000000" pitchFamily="2" charset="-78"/>
                <a:ea typeface="Accordance" panose="00000400000000000000" pitchFamily="2" charset="-78"/>
                <a:cs typeface="Accordance" panose="00000400000000000000" pitchFamily="2" charset="-78"/>
              </a:rPr>
              <a:t>الحق لا يزال حق حتى لو لم يصدقهُ أحد.</a:t>
            </a:r>
            <a:endParaRPr kumimoji="0" lang="en-US" sz="3600" b="1" i="0" u="none" strike="noStrike" kern="1200" cap="none" spc="0" normalizeH="0" baseline="0" noProof="0" dirty="0">
              <a:ln>
                <a:noFill/>
              </a:ln>
              <a:solidFill>
                <a:srgbClr val="E3EBF1"/>
              </a:solidFill>
              <a:effectLst>
                <a:glow rad="101600">
                  <a:srgbClr val="000000">
                    <a:alpha val="94000"/>
                  </a:srgbClr>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2" name="Title 1"/>
          <p:cNvSpPr txBox="1">
            <a:spLocks/>
          </p:cNvSpPr>
          <p:nvPr/>
        </p:nvSpPr>
        <p:spPr bwMode="auto">
          <a:xfrm>
            <a:off x="4667815" y="4973845"/>
            <a:ext cx="4536504" cy="1628800"/>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ＭＳ Ｐゴシック" charset="0"/>
              </a:defRPr>
            </a:lvl1pPr>
            <a:lvl2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5pPr>
            <a:lvl6pPr marL="457200" algn="ctr" rtl="0" fontAlgn="base">
              <a:spcBef>
                <a:spcPct val="0"/>
              </a:spcBef>
              <a:spcAft>
                <a:spcPct val="0"/>
              </a:spcAft>
              <a:defRPr sz="4400">
                <a:solidFill>
                  <a:schemeClr val="tx2"/>
                </a:solidFill>
                <a:latin typeface="26" charset="0"/>
                <a:ea typeface="ＭＳ Ｐゴシック" charset="0"/>
              </a:defRPr>
            </a:lvl6pPr>
            <a:lvl7pPr marL="914400" algn="ctr" rtl="0" fontAlgn="base">
              <a:spcBef>
                <a:spcPct val="0"/>
              </a:spcBef>
              <a:spcAft>
                <a:spcPct val="0"/>
              </a:spcAft>
              <a:defRPr sz="4400">
                <a:solidFill>
                  <a:schemeClr val="tx2"/>
                </a:solidFill>
                <a:latin typeface="26" charset="0"/>
                <a:ea typeface="ＭＳ Ｐゴシック" charset="0"/>
              </a:defRPr>
            </a:lvl7pPr>
            <a:lvl8pPr marL="1371600" algn="ctr" rtl="0" fontAlgn="base">
              <a:spcBef>
                <a:spcPct val="0"/>
              </a:spcBef>
              <a:spcAft>
                <a:spcPct val="0"/>
              </a:spcAft>
              <a:defRPr sz="4400">
                <a:solidFill>
                  <a:schemeClr val="tx2"/>
                </a:solidFill>
                <a:latin typeface="26" charset="0"/>
                <a:ea typeface="ＭＳ Ｐゴシック" charset="0"/>
              </a:defRPr>
            </a:lvl8pPr>
            <a:lvl9pPr marL="1828800" algn="ctr" rtl="0" fontAlgn="base">
              <a:spcBef>
                <a:spcPct val="0"/>
              </a:spcBef>
              <a:spcAft>
                <a:spcPct val="0"/>
              </a:spcAft>
              <a:defRPr sz="4400">
                <a:solidFill>
                  <a:schemeClr val="tx2"/>
                </a:solidFill>
                <a:latin typeface="26"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3600" b="1" i="0" u="none" strike="noStrike" kern="1200" cap="none" spc="0" normalizeH="0" baseline="0" noProof="0">
                <a:ln>
                  <a:noFill/>
                </a:ln>
                <a:solidFill>
                  <a:srgbClr val="E3EBF1"/>
                </a:solidFill>
                <a:effectLst>
                  <a:glow rad="101600">
                    <a:srgbClr val="000000">
                      <a:alpha val="94000"/>
                    </a:srgbClr>
                  </a:glow>
                </a:effectLst>
                <a:uLnTx/>
                <a:uFillTx/>
                <a:latin typeface="Accordance" panose="00000400000000000000" pitchFamily="2" charset="-78"/>
                <a:ea typeface="Accordance" panose="00000400000000000000" pitchFamily="2" charset="-78"/>
                <a:cs typeface="Accordance" panose="00000400000000000000" pitchFamily="2" charset="-78"/>
              </a:rPr>
              <a:t>الكذب يبقى كذب حتى لو صدقهُ الجميع.</a:t>
            </a:r>
            <a:endParaRPr kumimoji="0" lang="en-US" sz="3600" b="1" i="0" u="none" strike="noStrike" kern="1200" cap="none" spc="0" normalizeH="0" baseline="0" noProof="0" dirty="0">
              <a:ln>
                <a:noFill/>
              </a:ln>
              <a:solidFill>
                <a:srgbClr val="E3EBF1"/>
              </a:solidFill>
              <a:effectLst>
                <a:glow rad="101600">
                  <a:srgbClr val="000000">
                    <a:alpha val="94000"/>
                  </a:srgbClr>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4" name="Rectangle 2">
            <a:extLst>
              <a:ext uri="{FF2B5EF4-FFF2-40B4-BE49-F238E27FC236}">
                <a16:creationId xmlns:a16="http://schemas.microsoft.com/office/drawing/2014/main" id="{34CDC6BE-9633-E149-A58C-E575524F695C}"/>
              </a:ext>
            </a:extLst>
          </p:cNvPr>
          <p:cNvSpPr txBox="1">
            <a:spLocks noChangeArrowheads="1"/>
          </p:cNvSpPr>
          <p:nvPr/>
        </p:nvSpPr>
        <p:spPr bwMode="auto">
          <a:xfrm>
            <a:off x="-38389" y="6021288"/>
            <a:ext cx="5042438" cy="722553"/>
          </a:xfrm>
          <a:prstGeom prst="rect">
            <a:avLst/>
          </a:prstGeom>
          <a:solidFill>
            <a:schemeClr val="bg1"/>
          </a:solid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٣ يوحنا</a:t>
            </a:r>
          </a:p>
        </p:txBody>
      </p:sp>
    </p:spTree>
    <p:extLst>
      <p:ext uri="{BB962C8B-B14F-4D97-AF65-F5344CB8AC3E}">
        <p14:creationId xmlns:p14="http://schemas.microsoft.com/office/powerpoint/2010/main" val="2894971832"/>
      </p:ext>
    </p:extLst>
  </p:cSld>
  <p:clrMapOvr>
    <a:overrideClrMapping bg1="dk2" tx1="lt1" bg2="dk1" tx2="lt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11"/>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12"/>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2"/>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2" presetClass="entr" presetSubtype="4" fill="hold" grpId="0" nodeType="clickEffect">
                                  <p:stCondLst>
                                    <p:cond delay="0"/>
                                  </p:stCondLst>
                                  <p:childTnLst>
                                    <p:set>
                                      <p:cBhvr>
                                        <p:cTn id="18" dur="1" fill="hold">
                                          <p:stCondLst>
                                            <p:cond delay="0"/>
                                          </p:stCondLst>
                                        </p:cTn>
                                        <p:tgtEl>
                                          <p:spTgt spid="14"/>
                                        </p:tgtEl>
                                        <p:attrNameLst>
                                          <p:attrName>style.visibility</p:attrName>
                                        </p:attrNameLst>
                                      </p:cBhvr>
                                      <p:to>
                                        <p:strVal val="visible"/>
                                      </p:to>
                                    </p:set>
                                    <p:anim calcmode="lin" valueType="num">
                                      <p:cBhvr additive="base">
                                        <p:cTn id="19" dur="500" fill="hold"/>
                                        <p:tgtEl>
                                          <p:spTgt spid="14"/>
                                        </p:tgtEl>
                                        <p:attrNameLst>
                                          <p:attrName>ppt_x</p:attrName>
                                        </p:attrNameLst>
                                      </p:cBhvr>
                                      <p:tavLst>
                                        <p:tav tm="0">
                                          <p:val>
                                            <p:strVal val="#ppt_x"/>
                                          </p:val>
                                        </p:tav>
                                        <p:tav tm="100000">
                                          <p:val>
                                            <p:strVal val="#ppt_x"/>
                                          </p:val>
                                        </p:tav>
                                      </p:tavLst>
                                    </p:anim>
                                    <p:anim calcmode="lin" valueType="num">
                                      <p:cBhvr additive="base">
                                        <p:cTn id="20"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P spid="11" grpId="0"/>
      <p:bldP spid="12" grpId="0"/>
      <p:bldP spid="14" grpId="0" animBg="1"/>
    </p:bldLst>
  </p:timing>
</p:sld>
</file>

<file path=ppt/slides/slide4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601216" y="274638"/>
            <a:ext cx="8003232" cy="1066130"/>
          </a:xfrm>
          <a:solidFill>
            <a:srgbClr val="800000"/>
          </a:solidFill>
        </p:spPr>
        <p:txBody>
          <a:bodyPr/>
          <a:lstStyle/>
          <a:p>
            <a:pPr>
              <a:defRPr/>
            </a:pPr>
            <a:r>
              <a:rPr lang="ar-JO" sz="4800" b="1">
                <a:solidFill>
                  <a:srgbClr val="FFFFFF"/>
                </a:solidFill>
                <a:effectLst>
                  <a:glow rad="1651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رسائل العهد الجديد ٢٧  </a:t>
            </a:r>
            <a:endParaRPr lang="en-US" sz="4800" b="1" dirty="0">
              <a:solidFill>
                <a:srgbClr val="FFFFFF"/>
              </a:solidFill>
              <a:effectLst>
                <a:glow rad="1651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endParaRPr>
          </a:p>
        </p:txBody>
      </p:sp>
      <p:graphicFrame>
        <p:nvGraphicFramePr>
          <p:cNvPr id="6" name="Chart 5"/>
          <p:cNvGraphicFramePr>
            <a:graphicFrameLocks/>
          </p:cNvGraphicFramePr>
          <p:nvPr/>
        </p:nvGraphicFramePr>
        <p:xfrm>
          <a:off x="323528" y="1248833"/>
          <a:ext cx="8496944" cy="5420527"/>
        </p:xfrm>
        <a:graphic>
          <a:graphicData uri="http://schemas.openxmlformats.org/drawingml/2006/chart">
            <c:chart xmlns:c="http://schemas.openxmlformats.org/drawingml/2006/chart" xmlns:r="http://schemas.openxmlformats.org/officeDocument/2006/relationships" r:id="rId3"/>
          </a:graphicData>
        </a:graphic>
      </p:graphicFrame>
      <p:grpSp>
        <p:nvGrpSpPr>
          <p:cNvPr id="10" name="Group 9"/>
          <p:cNvGrpSpPr>
            <a:grpSpLocks/>
          </p:cNvGrpSpPr>
          <p:nvPr/>
        </p:nvGrpSpPr>
        <p:grpSpPr bwMode="auto">
          <a:xfrm>
            <a:off x="-757238" y="1844675"/>
            <a:ext cx="10296526" cy="1512888"/>
            <a:chOff x="-758496" y="1844130"/>
            <a:chExt cx="10298682" cy="1512870"/>
          </a:xfrm>
        </p:grpSpPr>
        <p:grpSp>
          <p:nvGrpSpPr>
            <p:cNvPr id="228357" name="Group 7"/>
            <p:cNvGrpSpPr>
              <a:grpSpLocks/>
            </p:cNvGrpSpPr>
            <p:nvPr/>
          </p:nvGrpSpPr>
          <p:grpSpPr bwMode="auto">
            <a:xfrm>
              <a:off x="-758496" y="1844130"/>
              <a:ext cx="10298682" cy="1512870"/>
              <a:chOff x="-758496" y="1844130"/>
              <a:chExt cx="10298682" cy="1512870"/>
            </a:xfrm>
          </p:grpSpPr>
          <p:sp>
            <p:nvSpPr>
              <p:cNvPr id="228359" name="Rectangular Callout 6"/>
              <p:cNvSpPr>
                <a:spLocks noChangeArrowheads="1"/>
              </p:cNvSpPr>
              <p:nvPr/>
            </p:nvSpPr>
            <p:spPr bwMode="auto">
              <a:xfrm>
                <a:off x="5148510" y="1844824"/>
                <a:ext cx="3888432" cy="1296144"/>
              </a:xfrm>
              <a:prstGeom prst="wedgeRectCallout">
                <a:avLst>
                  <a:gd name="adj1" fmla="val 19847"/>
                  <a:gd name="adj2" fmla="val 237088"/>
                </a:avLst>
              </a:prstGeom>
              <a:solidFill>
                <a:srgbClr val="0000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60" name="Rectangular Callout 2"/>
              <p:cNvSpPr>
                <a:spLocks noChangeArrowheads="1"/>
              </p:cNvSpPr>
              <p:nvPr/>
            </p:nvSpPr>
            <p:spPr bwMode="auto">
              <a:xfrm flipH="1">
                <a:off x="1042134" y="1844973"/>
                <a:ext cx="3888432" cy="1296144"/>
              </a:xfrm>
              <a:prstGeom prst="wedgeRectCallout">
                <a:avLst>
                  <a:gd name="adj1" fmla="val 10116"/>
                  <a:gd name="adj2" fmla="val 246468"/>
                </a:avLst>
              </a:prstGeom>
              <a:solidFill>
                <a:srgbClr val="0000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61" name="Rectangular Callout 6"/>
              <p:cNvSpPr>
                <a:spLocks noChangeArrowheads="1"/>
              </p:cNvSpPr>
              <p:nvPr/>
            </p:nvSpPr>
            <p:spPr bwMode="auto">
              <a:xfrm>
                <a:off x="4572308" y="1988895"/>
                <a:ext cx="3888432" cy="1296144"/>
              </a:xfrm>
              <a:prstGeom prst="wedgeRectCallout">
                <a:avLst>
                  <a:gd name="adj1" fmla="val 19847"/>
                  <a:gd name="adj2" fmla="val 237088"/>
                </a:avLst>
              </a:prstGeom>
              <a:solidFill>
                <a:srgbClr val="0000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62" name="Rectangular Callout 6"/>
              <p:cNvSpPr>
                <a:spLocks noChangeArrowheads="1"/>
              </p:cNvSpPr>
              <p:nvPr/>
            </p:nvSpPr>
            <p:spPr bwMode="auto">
              <a:xfrm>
                <a:off x="4284207" y="1988895"/>
                <a:ext cx="3888432" cy="1296144"/>
              </a:xfrm>
              <a:prstGeom prst="wedgeRectCallout">
                <a:avLst>
                  <a:gd name="adj1" fmla="val 19847"/>
                  <a:gd name="adj2" fmla="val 237088"/>
                </a:avLst>
              </a:prstGeom>
              <a:solidFill>
                <a:srgbClr val="0000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63" name="Rectangular Callout 6"/>
              <p:cNvSpPr>
                <a:spLocks noChangeArrowheads="1"/>
              </p:cNvSpPr>
              <p:nvPr/>
            </p:nvSpPr>
            <p:spPr bwMode="auto">
              <a:xfrm>
                <a:off x="2338591" y="2060856"/>
                <a:ext cx="3888432" cy="1296144"/>
              </a:xfrm>
              <a:prstGeom prst="wedgeRectCallout">
                <a:avLst>
                  <a:gd name="adj1" fmla="val 19847"/>
                  <a:gd name="adj2" fmla="val 237088"/>
                </a:avLst>
              </a:prstGeom>
              <a:solidFill>
                <a:srgbClr val="0000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64" name="Rectangular Callout 6"/>
              <p:cNvSpPr>
                <a:spLocks noChangeArrowheads="1"/>
              </p:cNvSpPr>
              <p:nvPr/>
            </p:nvSpPr>
            <p:spPr bwMode="auto">
              <a:xfrm>
                <a:off x="1474287" y="1844973"/>
                <a:ext cx="3888432" cy="1296144"/>
              </a:xfrm>
              <a:prstGeom prst="wedgeRectCallout">
                <a:avLst>
                  <a:gd name="adj1" fmla="val 19847"/>
                  <a:gd name="adj2" fmla="val 237088"/>
                </a:avLst>
              </a:prstGeom>
              <a:solidFill>
                <a:srgbClr val="0000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65" name="Rectangular Callout 6"/>
              <p:cNvSpPr>
                <a:spLocks noChangeArrowheads="1"/>
              </p:cNvSpPr>
              <p:nvPr/>
            </p:nvSpPr>
            <p:spPr bwMode="auto">
              <a:xfrm>
                <a:off x="1187120" y="1844973"/>
                <a:ext cx="3888432" cy="1296144"/>
              </a:xfrm>
              <a:prstGeom prst="wedgeRectCallout">
                <a:avLst>
                  <a:gd name="adj1" fmla="val 19847"/>
                  <a:gd name="adj2" fmla="val 237088"/>
                </a:avLst>
              </a:prstGeom>
              <a:solidFill>
                <a:srgbClr val="0000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66" name="Rectangular Callout 6"/>
              <p:cNvSpPr>
                <a:spLocks noChangeArrowheads="1"/>
              </p:cNvSpPr>
              <p:nvPr/>
            </p:nvSpPr>
            <p:spPr bwMode="auto">
              <a:xfrm>
                <a:off x="682009" y="1844973"/>
                <a:ext cx="3888432" cy="1296144"/>
              </a:xfrm>
              <a:prstGeom prst="wedgeRectCallout">
                <a:avLst>
                  <a:gd name="adj1" fmla="val 19847"/>
                  <a:gd name="adj2" fmla="val 237088"/>
                </a:avLst>
              </a:prstGeom>
              <a:solidFill>
                <a:srgbClr val="0000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67" name="Rectangular Callout 6"/>
              <p:cNvSpPr>
                <a:spLocks noChangeArrowheads="1"/>
              </p:cNvSpPr>
              <p:nvPr/>
            </p:nvSpPr>
            <p:spPr bwMode="auto">
              <a:xfrm>
                <a:off x="393908" y="1844973"/>
                <a:ext cx="3888432" cy="1296144"/>
              </a:xfrm>
              <a:prstGeom prst="wedgeRectCallout">
                <a:avLst>
                  <a:gd name="adj1" fmla="val 19847"/>
                  <a:gd name="adj2" fmla="val 237088"/>
                </a:avLst>
              </a:prstGeom>
              <a:solidFill>
                <a:srgbClr val="0000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68" name="Rectangular Callout 6"/>
              <p:cNvSpPr>
                <a:spLocks noChangeArrowheads="1"/>
              </p:cNvSpPr>
              <p:nvPr/>
            </p:nvSpPr>
            <p:spPr bwMode="auto">
              <a:xfrm>
                <a:off x="-758496" y="1844973"/>
                <a:ext cx="3888432" cy="1296144"/>
              </a:xfrm>
              <a:prstGeom prst="wedgeRectCallout">
                <a:avLst>
                  <a:gd name="adj1" fmla="val 19847"/>
                  <a:gd name="adj2" fmla="val 237088"/>
                </a:avLst>
              </a:prstGeom>
              <a:solidFill>
                <a:srgbClr val="0000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69" name="Rectangular Callout 6"/>
              <p:cNvSpPr>
                <a:spLocks noChangeArrowheads="1"/>
              </p:cNvSpPr>
              <p:nvPr/>
            </p:nvSpPr>
            <p:spPr bwMode="auto">
              <a:xfrm>
                <a:off x="3490995" y="1844973"/>
                <a:ext cx="3888432" cy="1296144"/>
              </a:xfrm>
              <a:prstGeom prst="wedgeRectCallout">
                <a:avLst>
                  <a:gd name="adj1" fmla="val 19847"/>
                  <a:gd name="adj2" fmla="val 237088"/>
                </a:avLst>
              </a:prstGeom>
              <a:solidFill>
                <a:srgbClr val="0000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70" name="Rectangular Callout 6"/>
              <p:cNvSpPr>
                <a:spLocks noChangeArrowheads="1"/>
              </p:cNvSpPr>
              <p:nvPr/>
            </p:nvSpPr>
            <p:spPr bwMode="auto">
              <a:xfrm>
                <a:off x="5364586" y="1916934"/>
                <a:ext cx="3888432" cy="1296144"/>
              </a:xfrm>
              <a:prstGeom prst="wedgeRectCallout">
                <a:avLst>
                  <a:gd name="adj1" fmla="val 19847"/>
                  <a:gd name="adj2" fmla="val 237088"/>
                </a:avLst>
              </a:prstGeom>
              <a:solidFill>
                <a:srgbClr val="0000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71" name="Rectangular Callout 6"/>
              <p:cNvSpPr>
                <a:spLocks noChangeArrowheads="1"/>
              </p:cNvSpPr>
              <p:nvPr/>
            </p:nvSpPr>
            <p:spPr bwMode="auto">
              <a:xfrm>
                <a:off x="5651754" y="1844973"/>
                <a:ext cx="3888432" cy="1296144"/>
              </a:xfrm>
              <a:prstGeom prst="wedgeRectCallout">
                <a:avLst>
                  <a:gd name="adj1" fmla="val 19847"/>
                  <a:gd name="adj2" fmla="val 237088"/>
                </a:avLst>
              </a:prstGeom>
              <a:solidFill>
                <a:srgbClr val="0000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72" name="Rectangular Callout 6"/>
              <p:cNvSpPr>
                <a:spLocks noChangeArrowheads="1"/>
              </p:cNvSpPr>
              <p:nvPr/>
            </p:nvSpPr>
            <p:spPr bwMode="auto">
              <a:xfrm>
                <a:off x="105807" y="1844973"/>
                <a:ext cx="3888432" cy="1296144"/>
              </a:xfrm>
              <a:prstGeom prst="wedgeRectCallout">
                <a:avLst>
                  <a:gd name="adj1" fmla="val 19847"/>
                  <a:gd name="adj2" fmla="val 237088"/>
                </a:avLst>
              </a:prstGeom>
              <a:solidFill>
                <a:srgbClr val="0000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73" name="Rectangular Callout 6"/>
              <p:cNvSpPr>
                <a:spLocks noChangeArrowheads="1"/>
              </p:cNvSpPr>
              <p:nvPr/>
            </p:nvSpPr>
            <p:spPr bwMode="auto">
              <a:xfrm>
                <a:off x="1763322" y="1844130"/>
                <a:ext cx="3888432" cy="1296144"/>
              </a:xfrm>
              <a:prstGeom prst="wedgeRectCallout">
                <a:avLst>
                  <a:gd name="adj1" fmla="val 19847"/>
                  <a:gd name="adj2" fmla="val 237088"/>
                </a:avLst>
              </a:prstGeom>
              <a:solidFill>
                <a:srgbClr val="0000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74" name="Rectangular Callout 6"/>
              <p:cNvSpPr>
                <a:spLocks noChangeArrowheads="1"/>
              </p:cNvSpPr>
              <p:nvPr/>
            </p:nvSpPr>
            <p:spPr bwMode="auto">
              <a:xfrm>
                <a:off x="2050490" y="1844973"/>
                <a:ext cx="3888432" cy="1296144"/>
              </a:xfrm>
              <a:prstGeom prst="wedgeRectCallout">
                <a:avLst>
                  <a:gd name="adj1" fmla="val 19847"/>
                  <a:gd name="adj2" fmla="val 237088"/>
                </a:avLst>
              </a:prstGeom>
              <a:solidFill>
                <a:srgbClr val="0000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75" name="Rectangular Callout 6"/>
              <p:cNvSpPr>
                <a:spLocks noChangeArrowheads="1"/>
              </p:cNvSpPr>
              <p:nvPr/>
            </p:nvSpPr>
            <p:spPr bwMode="auto">
              <a:xfrm>
                <a:off x="2626692" y="1988895"/>
                <a:ext cx="3888432" cy="1296144"/>
              </a:xfrm>
              <a:prstGeom prst="wedgeRectCallout">
                <a:avLst>
                  <a:gd name="adj1" fmla="val 19847"/>
                  <a:gd name="adj2" fmla="val 237088"/>
                </a:avLst>
              </a:prstGeom>
              <a:solidFill>
                <a:srgbClr val="0000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76" name="Rectangular Callout 6"/>
              <p:cNvSpPr>
                <a:spLocks noChangeArrowheads="1"/>
              </p:cNvSpPr>
              <p:nvPr/>
            </p:nvSpPr>
            <p:spPr bwMode="auto">
              <a:xfrm>
                <a:off x="2842768" y="1988895"/>
                <a:ext cx="3888432" cy="1296144"/>
              </a:xfrm>
              <a:prstGeom prst="wedgeRectCallout">
                <a:avLst>
                  <a:gd name="adj1" fmla="val 19847"/>
                  <a:gd name="adj2" fmla="val 237088"/>
                </a:avLst>
              </a:prstGeom>
              <a:solidFill>
                <a:srgbClr val="0000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28377" name="Rectangular Callout 6"/>
              <p:cNvSpPr>
                <a:spLocks noChangeArrowheads="1"/>
              </p:cNvSpPr>
              <p:nvPr/>
            </p:nvSpPr>
            <p:spPr bwMode="auto">
              <a:xfrm>
                <a:off x="4859476" y="1844973"/>
                <a:ext cx="3888432" cy="1296144"/>
              </a:xfrm>
              <a:prstGeom prst="wedgeRectCallout">
                <a:avLst>
                  <a:gd name="adj1" fmla="val 19847"/>
                  <a:gd name="adj2" fmla="val 237088"/>
                </a:avLst>
              </a:prstGeom>
              <a:solidFill>
                <a:srgbClr val="0000FF"/>
              </a:solidFill>
              <a:ln>
                <a:noFill/>
              </a:ln>
              <a:extLst>
                <a:ext uri="{91240B29-F687-4f45-9708-019B960494DF}">
                  <a14:hiddenLine xmlns:a14="http://schemas.microsoft.com/office/drawing/2010/main" xmlns="" w="9525">
                    <a:solidFill>
                      <a:srgbClr val="000000"/>
                    </a:solidFill>
                    <a:round/>
                    <a:headEnd/>
                    <a:tailEnd/>
                  </a14:hiddenLine>
                </a:ext>
              </a:extLst>
            </p:spPr>
            <p:txBody>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sp>
          <p:nvSpPr>
            <p:cNvPr id="9" name="Title 1"/>
            <p:cNvSpPr txBox="1">
              <a:spLocks/>
            </p:cNvSpPr>
            <p:nvPr/>
          </p:nvSpPr>
          <p:spPr bwMode="auto">
            <a:xfrm>
              <a:off x="-1722" y="1916832"/>
              <a:ext cx="9146194" cy="1138138"/>
            </a:xfrm>
            <a:prstGeom prst="rect">
              <a:avLst/>
            </a:prstGeom>
            <a:noFill/>
            <a:ln>
              <a:noFill/>
            </a:ln>
            <a:extLs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5400" b="1" i="0" u="none" strike="noStrike" kern="1200" cap="none" spc="0" normalizeH="0" baseline="0" noProof="0">
                  <a:ln>
                    <a:noFill/>
                  </a:ln>
                  <a:solidFill>
                    <a:srgbClr val="FFFFFF"/>
                  </a:solidFill>
                  <a:effectLst>
                    <a:glow rad="165100">
                      <a:srgbClr val="000000">
                        <a:alpha val="99000"/>
                      </a:srgbClr>
                    </a:glow>
                  </a:effectLst>
                  <a:uLnTx/>
                  <a:uFillTx/>
                  <a:latin typeface="Accordance" panose="00000400000000000000" pitchFamily="2" charset="-78"/>
                  <a:ea typeface="Accordance" panose="00000400000000000000" pitchFamily="2" charset="-78"/>
                  <a:cs typeface="Accordance" panose="00000400000000000000" pitchFamily="2" charset="-78"/>
                </a:rPr>
                <a:t>١٩ يردون على بدعة!</a:t>
              </a:r>
              <a:endParaRPr kumimoji="0" lang="en-US" sz="5400" b="1" i="0" u="none" strike="noStrike" kern="1200" cap="none" spc="0" normalizeH="0" baseline="0" noProof="0" dirty="0">
                <a:ln>
                  <a:noFill/>
                </a:ln>
                <a:solidFill>
                  <a:srgbClr val="FFFFFF"/>
                </a:solidFill>
                <a:effectLst>
                  <a:glow rad="165100">
                    <a:srgbClr val="000000">
                      <a:alpha val="99000"/>
                    </a:srgbClr>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sp>
        <p:nvSpPr>
          <p:cNvPr id="31" name="Rectangle 3"/>
          <p:cNvSpPr txBox="1">
            <a:spLocks noChangeArrowheads="1"/>
          </p:cNvSpPr>
          <p:nvPr/>
        </p:nvSpPr>
        <p:spPr bwMode="auto">
          <a:xfrm>
            <a:off x="8411882" y="0"/>
            <a:ext cx="732118" cy="488577"/>
          </a:xfrm>
          <a:prstGeom prst="rect">
            <a:avLst/>
          </a:prstGeom>
          <a:noFill/>
          <a:ln>
            <a:noFill/>
          </a:ln>
          <a:effectLst/>
          <a:extLst>
            <a:ext uri="{909E8E84-426E-40dd-AFC4-6F175D3DCCD1}">
              <a14:hiddenFill xmlns:a14="http://schemas.microsoft.com/office/drawing/2010/main" xmlns="">
                <a:solidFill>
                  <a:schemeClr val="accent1"/>
                </a:solidFill>
              </a14:hiddenFill>
            </a:ext>
            <a:ext uri="{91240B29-F687-4f45-9708-019B960494DF}">
              <a14:hiddenLine xmlns:a14="http://schemas.microsoft.com/office/drawing/2010/main" xmlns="" w="9525">
                <a:solidFill>
                  <a:schemeClr val="tx1"/>
                </a:solidFill>
                <a:miter lim="800000"/>
                <a:headEnd/>
                <a:tailEnd/>
              </a14:hiddenLine>
            </a:ex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tx2"/>
                </a:solidFill>
                <a:latin typeface="+mj-lt"/>
                <a:ea typeface="+mj-ea"/>
                <a:cs typeface="ＭＳ Ｐゴシック" charset="0"/>
              </a:defRPr>
            </a:lvl1pPr>
            <a:lvl2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5pPr>
            <a:lvl6pPr marL="457200" algn="ctr" rtl="0" fontAlgn="base">
              <a:spcBef>
                <a:spcPct val="0"/>
              </a:spcBef>
              <a:spcAft>
                <a:spcPct val="0"/>
              </a:spcAft>
              <a:defRPr sz="4400">
                <a:solidFill>
                  <a:schemeClr val="tx2"/>
                </a:solidFill>
                <a:latin typeface="26" charset="0"/>
                <a:ea typeface="ＭＳ Ｐゴシック" charset="0"/>
              </a:defRPr>
            </a:lvl6pPr>
            <a:lvl7pPr marL="914400" algn="ctr" rtl="0" fontAlgn="base">
              <a:spcBef>
                <a:spcPct val="0"/>
              </a:spcBef>
              <a:spcAft>
                <a:spcPct val="0"/>
              </a:spcAft>
              <a:defRPr sz="4400">
                <a:solidFill>
                  <a:schemeClr val="tx2"/>
                </a:solidFill>
                <a:latin typeface="26" charset="0"/>
                <a:ea typeface="ＭＳ Ｐゴシック" charset="0"/>
              </a:defRPr>
            </a:lvl7pPr>
            <a:lvl8pPr marL="1371600" algn="ctr" rtl="0" fontAlgn="base">
              <a:spcBef>
                <a:spcPct val="0"/>
              </a:spcBef>
              <a:spcAft>
                <a:spcPct val="0"/>
              </a:spcAft>
              <a:defRPr sz="4400">
                <a:solidFill>
                  <a:schemeClr val="tx2"/>
                </a:solidFill>
                <a:latin typeface="26" charset="0"/>
                <a:ea typeface="ＭＳ Ｐゴシック" charset="0"/>
              </a:defRPr>
            </a:lvl8pPr>
            <a:lvl9pPr marL="1828800" algn="ctr" rtl="0" fontAlgn="base">
              <a:spcBef>
                <a:spcPct val="0"/>
              </a:spcBef>
              <a:spcAft>
                <a:spcPct val="0"/>
              </a:spcAft>
              <a:defRPr sz="4400">
                <a:solidFill>
                  <a:schemeClr val="tx2"/>
                </a:solidFill>
                <a:latin typeface="26"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0" cap="none" spc="0" normalizeH="0" baseline="0" noProof="0" dirty="0">
                <a:ln>
                  <a:noFill/>
                </a:ln>
                <a:solidFill>
                  <a:srgbClr val="FFFFFF"/>
                </a:solidFill>
                <a:effectLst>
                  <a:glow rad="266700">
                    <a:srgbClr val="000000">
                      <a:alpha val="75000"/>
                    </a:srgbClr>
                  </a:glow>
                </a:effectLst>
                <a:uLnTx/>
                <a:uFillTx/>
                <a:latin typeface="Accordance" panose="00000400000000000000" pitchFamily="2" charset="-78"/>
                <a:ea typeface="Accordance" panose="00000400000000000000" pitchFamily="2" charset="-78"/>
                <a:cs typeface="Accordance" panose="00000400000000000000" pitchFamily="2" charset="-78"/>
              </a:rPr>
              <a:t>٢٨ </a:t>
            </a:r>
          </a:p>
        </p:txBody>
      </p:sp>
      <p:grpSp>
        <p:nvGrpSpPr>
          <p:cNvPr id="27" name="Group 26">
            <a:extLst>
              <a:ext uri="{FF2B5EF4-FFF2-40B4-BE49-F238E27FC236}">
                <a16:creationId xmlns:a16="http://schemas.microsoft.com/office/drawing/2014/main" id="{052B5786-42B0-1BB8-A62C-D8E2A3AFF615}"/>
              </a:ext>
            </a:extLst>
          </p:cNvPr>
          <p:cNvGrpSpPr/>
          <p:nvPr/>
        </p:nvGrpSpPr>
        <p:grpSpPr>
          <a:xfrm>
            <a:off x="971600" y="5895246"/>
            <a:ext cx="7509761" cy="932614"/>
            <a:chOff x="1038715" y="5895246"/>
            <a:chExt cx="7509761" cy="932614"/>
          </a:xfrm>
        </p:grpSpPr>
        <p:sp>
          <p:nvSpPr>
            <p:cNvPr id="28" name="Rectangle 2">
              <a:extLst>
                <a:ext uri="{FF2B5EF4-FFF2-40B4-BE49-F238E27FC236}">
                  <a16:creationId xmlns:a16="http://schemas.microsoft.com/office/drawing/2014/main" id="{6046DB19-5811-BB1B-3B37-F93CE66C2B1F}"/>
                </a:ext>
              </a:extLst>
            </p:cNvPr>
            <p:cNvSpPr txBox="1">
              <a:spLocks noChangeArrowheads="1"/>
            </p:cNvSpPr>
            <p:nvPr/>
          </p:nvSpPr>
          <p:spPr bwMode="auto">
            <a:xfrm rot="16200000">
              <a:off x="718871" y="6215090"/>
              <a:ext cx="932614" cy="292926"/>
            </a:xfrm>
            <a:prstGeom prst="rect">
              <a:avLst/>
            </a:prstGeom>
            <a:solidFill>
              <a:schemeClr val="bg1"/>
            </a:solid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متى</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29" name="Rectangle 2">
              <a:extLst>
                <a:ext uri="{FF2B5EF4-FFF2-40B4-BE49-F238E27FC236}">
                  <a16:creationId xmlns:a16="http://schemas.microsoft.com/office/drawing/2014/main" id="{D4AE38A8-0F92-F7CF-1FFB-167E22F486EA}"/>
                </a:ext>
              </a:extLst>
            </p:cNvPr>
            <p:cNvSpPr txBox="1">
              <a:spLocks noChangeArrowheads="1"/>
            </p:cNvSpPr>
            <p:nvPr/>
          </p:nvSpPr>
          <p:spPr bwMode="auto">
            <a:xfrm rot="16200000">
              <a:off x="996442" y="6215090"/>
              <a:ext cx="932614" cy="292926"/>
            </a:xfrm>
            <a:prstGeom prst="rect">
              <a:avLst/>
            </a:prstGeom>
            <a:solidFill>
              <a:schemeClr val="bg1"/>
            </a:solid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مرقس</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30" name="Rectangle 2">
              <a:extLst>
                <a:ext uri="{FF2B5EF4-FFF2-40B4-BE49-F238E27FC236}">
                  <a16:creationId xmlns:a16="http://schemas.microsoft.com/office/drawing/2014/main" id="{6A832284-BCFC-F937-BEAF-BC4CE099F4FD}"/>
                </a:ext>
              </a:extLst>
            </p:cNvPr>
            <p:cNvSpPr txBox="1">
              <a:spLocks noChangeArrowheads="1"/>
            </p:cNvSpPr>
            <p:nvPr/>
          </p:nvSpPr>
          <p:spPr bwMode="auto">
            <a:xfrm rot="16200000">
              <a:off x="1294461" y="6194641"/>
              <a:ext cx="932614" cy="333823"/>
            </a:xfrm>
            <a:prstGeom prst="rect">
              <a:avLst/>
            </a:prstGeom>
            <a:solidFill>
              <a:schemeClr val="bg1"/>
            </a:solid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لوقا</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32" name="Rectangle 2">
              <a:extLst>
                <a:ext uri="{FF2B5EF4-FFF2-40B4-BE49-F238E27FC236}">
                  <a16:creationId xmlns:a16="http://schemas.microsoft.com/office/drawing/2014/main" id="{42E7FCA7-AC84-2FF9-41EB-FECBF691F5F9}"/>
                </a:ext>
              </a:extLst>
            </p:cNvPr>
            <p:cNvSpPr txBox="1">
              <a:spLocks noChangeArrowheads="1"/>
            </p:cNvSpPr>
            <p:nvPr/>
          </p:nvSpPr>
          <p:spPr bwMode="auto">
            <a:xfrm rot="16200000">
              <a:off x="1572030" y="6235537"/>
              <a:ext cx="932614" cy="252031"/>
            </a:xfrm>
            <a:prstGeom prst="rect">
              <a:avLst/>
            </a:prstGeom>
            <a:solidFill>
              <a:schemeClr val="bg1"/>
            </a:solid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يوحنا</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33" name="Rectangle 2">
              <a:extLst>
                <a:ext uri="{FF2B5EF4-FFF2-40B4-BE49-F238E27FC236}">
                  <a16:creationId xmlns:a16="http://schemas.microsoft.com/office/drawing/2014/main" id="{FE8673D8-CC6D-F509-9C0A-C95D9A8D90EF}"/>
                </a:ext>
              </a:extLst>
            </p:cNvPr>
            <p:cNvSpPr txBox="1">
              <a:spLocks noChangeArrowheads="1"/>
            </p:cNvSpPr>
            <p:nvPr/>
          </p:nvSpPr>
          <p:spPr bwMode="auto">
            <a:xfrm rot="16200000">
              <a:off x="1866586" y="6194642"/>
              <a:ext cx="932614" cy="333822"/>
            </a:xfrm>
            <a:prstGeom prst="rect">
              <a:avLst/>
            </a:prstGeom>
            <a:solidFill>
              <a:schemeClr val="bg1"/>
            </a:solid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اعمال</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34" name="Rectangle 2">
              <a:extLst>
                <a:ext uri="{FF2B5EF4-FFF2-40B4-BE49-F238E27FC236}">
                  <a16:creationId xmlns:a16="http://schemas.microsoft.com/office/drawing/2014/main" id="{20DFFAF0-B666-C43E-A44A-94B93ADF8E56}"/>
                </a:ext>
              </a:extLst>
            </p:cNvPr>
            <p:cNvSpPr txBox="1">
              <a:spLocks noChangeArrowheads="1"/>
            </p:cNvSpPr>
            <p:nvPr/>
          </p:nvSpPr>
          <p:spPr bwMode="auto">
            <a:xfrm rot="16200000">
              <a:off x="2127172" y="6235537"/>
              <a:ext cx="932614" cy="252031"/>
            </a:xfrm>
            <a:prstGeom prst="rect">
              <a:avLst/>
            </a:prstGeom>
            <a:solidFill>
              <a:schemeClr val="bg1"/>
            </a:solid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رومية</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35" name="Rectangle 2">
              <a:extLst>
                <a:ext uri="{FF2B5EF4-FFF2-40B4-BE49-F238E27FC236}">
                  <a16:creationId xmlns:a16="http://schemas.microsoft.com/office/drawing/2014/main" id="{E1AD3062-CC8A-9882-CAB3-2278FB7A4783}"/>
                </a:ext>
              </a:extLst>
            </p:cNvPr>
            <p:cNvSpPr txBox="1">
              <a:spLocks noChangeArrowheads="1"/>
            </p:cNvSpPr>
            <p:nvPr/>
          </p:nvSpPr>
          <p:spPr bwMode="auto">
            <a:xfrm rot="16200000">
              <a:off x="2404743" y="6235537"/>
              <a:ext cx="932614" cy="252031"/>
            </a:xfrm>
            <a:prstGeom prst="rect">
              <a:avLst/>
            </a:prstGeom>
            <a:solidFill>
              <a:schemeClr val="bg1"/>
            </a:solid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1 كورنثوس</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36" name="Rectangle 2">
              <a:extLst>
                <a:ext uri="{FF2B5EF4-FFF2-40B4-BE49-F238E27FC236}">
                  <a16:creationId xmlns:a16="http://schemas.microsoft.com/office/drawing/2014/main" id="{158EE4B3-AF3C-280E-783F-C964E38AA93C}"/>
                </a:ext>
              </a:extLst>
            </p:cNvPr>
            <p:cNvSpPr txBox="1">
              <a:spLocks noChangeArrowheads="1"/>
            </p:cNvSpPr>
            <p:nvPr/>
          </p:nvSpPr>
          <p:spPr bwMode="auto">
            <a:xfrm rot="16200000">
              <a:off x="2682314" y="6235537"/>
              <a:ext cx="932614" cy="252031"/>
            </a:xfrm>
            <a:prstGeom prst="rect">
              <a:avLst/>
            </a:prstGeom>
            <a:solidFill>
              <a:schemeClr val="bg1"/>
            </a:solid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2 كورنثوس</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37" name="Rectangle 2">
              <a:extLst>
                <a:ext uri="{FF2B5EF4-FFF2-40B4-BE49-F238E27FC236}">
                  <a16:creationId xmlns:a16="http://schemas.microsoft.com/office/drawing/2014/main" id="{6F8BCCDE-4F2D-F77D-E2CA-10DC7E1E6E0C}"/>
                </a:ext>
              </a:extLst>
            </p:cNvPr>
            <p:cNvSpPr txBox="1">
              <a:spLocks noChangeArrowheads="1"/>
            </p:cNvSpPr>
            <p:nvPr/>
          </p:nvSpPr>
          <p:spPr bwMode="auto">
            <a:xfrm rot="16200000">
              <a:off x="2959885" y="6235537"/>
              <a:ext cx="932614" cy="252031"/>
            </a:xfrm>
            <a:prstGeom prst="rect">
              <a:avLst/>
            </a:prstGeom>
            <a:solidFill>
              <a:schemeClr val="bg1"/>
            </a:solid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غلاطية</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38" name="Rectangle 2">
              <a:extLst>
                <a:ext uri="{FF2B5EF4-FFF2-40B4-BE49-F238E27FC236}">
                  <a16:creationId xmlns:a16="http://schemas.microsoft.com/office/drawing/2014/main" id="{9E6B3580-189F-895A-5B95-81B3A48FEC66}"/>
                </a:ext>
              </a:extLst>
            </p:cNvPr>
            <p:cNvSpPr txBox="1">
              <a:spLocks noChangeArrowheads="1"/>
            </p:cNvSpPr>
            <p:nvPr/>
          </p:nvSpPr>
          <p:spPr bwMode="auto">
            <a:xfrm rot="16200000">
              <a:off x="3237456" y="6235537"/>
              <a:ext cx="932614" cy="252031"/>
            </a:xfrm>
            <a:prstGeom prst="rect">
              <a:avLst/>
            </a:prstGeom>
            <a:solidFill>
              <a:schemeClr val="bg1"/>
            </a:solid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افسس</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39" name="Rectangle 2">
              <a:extLst>
                <a:ext uri="{FF2B5EF4-FFF2-40B4-BE49-F238E27FC236}">
                  <a16:creationId xmlns:a16="http://schemas.microsoft.com/office/drawing/2014/main" id="{1E5770B1-5E4E-1F48-F84F-57F6A2422D95}"/>
                </a:ext>
              </a:extLst>
            </p:cNvPr>
            <p:cNvSpPr txBox="1">
              <a:spLocks noChangeArrowheads="1"/>
            </p:cNvSpPr>
            <p:nvPr/>
          </p:nvSpPr>
          <p:spPr bwMode="auto">
            <a:xfrm rot="16200000">
              <a:off x="3515027" y="6235537"/>
              <a:ext cx="932614" cy="252031"/>
            </a:xfrm>
            <a:prstGeom prst="rect">
              <a:avLst/>
            </a:prstGeom>
            <a:solidFill>
              <a:schemeClr val="bg1"/>
            </a:solid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فيلبي</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40" name="Rectangle 2">
              <a:extLst>
                <a:ext uri="{FF2B5EF4-FFF2-40B4-BE49-F238E27FC236}">
                  <a16:creationId xmlns:a16="http://schemas.microsoft.com/office/drawing/2014/main" id="{A6DEEA3C-84E0-A716-1AF2-A8ACA4228AE6}"/>
                </a:ext>
              </a:extLst>
            </p:cNvPr>
            <p:cNvSpPr txBox="1">
              <a:spLocks noChangeArrowheads="1"/>
            </p:cNvSpPr>
            <p:nvPr/>
          </p:nvSpPr>
          <p:spPr bwMode="auto">
            <a:xfrm rot="16200000">
              <a:off x="3792598" y="6235537"/>
              <a:ext cx="932614" cy="252031"/>
            </a:xfrm>
            <a:prstGeom prst="rect">
              <a:avLst/>
            </a:prstGeom>
            <a:solidFill>
              <a:schemeClr val="bg1"/>
            </a:solid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كولوسي</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41" name="Rectangle 2">
              <a:extLst>
                <a:ext uri="{FF2B5EF4-FFF2-40B4-BE49-F238E27FC236}">
                  <a16:creationId xmlns:a16="http://schemas.microsoft.com/office/drawing/2014/main" id="{EDCD778F-D9FD-8658-BE80-1E98C20E89B5}"/>
                </a:ext>
              </a:extLst>
            </p:cNvPr>
            <p:cNvSpPr txBox="1">
              <a:spLocks noChangeArrowheads="1"/>
            </p:cNvSpPr>
            <p:nvPr/>
          </p:nvSpPr>
          <p:spPr bwMode="auto">
            <a:xfrm rot="16200000">
              <a:off x="4070169" y="6235537"/>
              <a:ext cx="932614" cy="252031"/>
            </a:xfrm>
            <a:prstGeom prst="rect">
              <a:avLst/>
            </a:prstGeom>
            <a:solidFill>
              <a:schemeClr val="bg1"/>
            </a:solid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1 تسالونيكي</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42" name="Rectangle 2">
              <a:extLst>
                <a:ext uri="{FF2B5EF4-FFF2-40B4-BE49-F238E27FC236}">
                  <a16:creationId xmlns:a16="http://schemas.microsoft.com/office/drawing/2014/main" id="{AE997FBC-2379-0663-9DE7-B8A49C2529CA}"/>
                </a:ext>
              </a:extLst>
            </p:cNvPr>
            <p:cNvSpPr txBox="1">
              <a:spLocks noChangeArrowheads="1"/>
            </p:cNvSpPr>
            <p:nvPr/>
          </p:nvSpPr>
          <p:spPr bwMode="auto">
            <a:xfrm rot="16200000">
              <a:off x="4347740" y="6235537"/>
              <a:ext cx="932614" cy="252031"/>
            </a:xfrm>
            <a:prstGeom prst="rect">
              <a:avLst/>
            </a:prstGeom>
            <a:solidFill>
              <a:schemeClr val="bg1"/>
            </a:solid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2 تسالونيكي</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43" name="Rectangle 2">
              <a:extLst>
                <a:ext uri="{FF2B5EF4-FFF2-40B4-BE49-F238E27FC236}">
                  <a16:creationId xmlns:a16="http://schemas.microsoft.com/office/drawing/2014/main" id="{C32C92AD-C18C-B5EC-AA19-39901728888C}"/>
                </a:ext>
              </a:extLst>
            </p:cNvPr>
            <p:cNvSpPr txBox="1">
              <a:spLocks noChangeArrowheads="1"/>
            </p:cNvSpPr>
            <p:nvPr/>
          </p:nvSpPr>
          <p:spPr bwMode="auto">
            <a:xfrm rot="16200000">
              <a:off x="4625311" y="6235537"/>
              <a:ext cx="932614" cy="252031"/>
            </a:xfrm>
            <a:prstGeom prst="rect">
              <a:avLst/>
            </a:prstGeom>
            <a:solidFill>
              <a:schemeClr val="bg1"/>
            </a:solid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1 تيموثاوس</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44" name="Rectangle 2">
              <a:extLst>
                <a:ext uri="{FF2B5EF4-FFF2-40B4-BE49-F238E27FC236}">
                  <a16:creationId xmlns:a16="http://schemas.microsoft.com/office/drawing/2014/main" id="{235A5FA5-E1C3-C65B-A6F6-269BC7CFB584}"/>
                </a:ext>
              </a:extLst>
            </p:cNvPr>
            <p:cNvSpPr txBox="1">
              <a:spLocks noChangeArrowheads="1"/>
            </p:cNvSpPr>
            <p:nvPr/>
          </p:nvSpPr>
          <p:spPr bwMode="auto">
            <a:xfrm rot="16200000">
              <a:off x="4902882" y="6235537"/>
              <a:ext cx="932614" cy="252031"/>
            </a:xfrm>
            <a:prstGeom prst="rect">
              <a:avLst/>
            </a:prstGeom>
            <a:solidFill>
              <a:schemeClr val="bg1"/>
            </a:solid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2 تيموثاوس</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45" name="Rectangle 2">
              <a:extLst>
                <a:ext uri="{FF2B5EF4-FFF2-40B4-BE49-F238E27FC236}">
                  <a16:creationId xmlns:a16="http://schemas.microsoft.com/office/drawing/2014/main" id="{41EE6DE0-5064-22DE-1828-617D83885F57}"/>
                </a:ext>
              </a:extLst>
            </p:cNvPr>
            <p:cNvSpPr txBox="1">
              <a:spLocks noChangeArrowheads="1"/>
            </p:cNvSpPr>
            <p:nvPr/>
          </p:nvSpPr>
          <p:spPr bwMode="auto">
            <a:xfrm rot="16200000">
              <a:off x="5180453" y="6235537"/>
              <a:ext cx="932614" cy="252031"/>
            </a:xfrm>
            <a:prstGeom prst="rect">
              <a:avLst/>
            </a:prstGeom>
            <a:solidFill>
              <a:schemeClr val="bg1"/>
            </a:solid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تيطس</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46" name="Rectangle 2">
              <a:extLst>
                <a:ext uri="{FF2B5EF4-FFF2-40B4-BE49-F238E27FC236}">
                  <a16:creationId xmlns:a16="http://schemas.microsoft.com/office/drawing/2014/main" id="{2A48B525-E24F-06E4-62C0-76980281B373}"/>
                </a:ext>
              </a:extLst>
            </p:cNvPr>
            <p:cNvSpPr txBox="1">
              <a:spLocks noChangeArrowheads="1"/>
            </p:cNvSpPr>
            <p:nvPr/>
          </p:nvSpPr>
          <p:spPr bwMode="auto">
            <a:xfrm rot="16200000">
              <a:off x="5458024" y="6235537"/>
              <a:ext cx="932614" cy="252031"/>
            </a:xfrm>
            <a:prstGeom prst="rect">
              <a:avLst/>
            </a:prstGeom>
            <a:solidFill>
              <a:schemeClr val="bg1"/>
            </a:solid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فليمون</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47" name="Rectangle 2">
              <a:extLst>
                <a:ext uri="{FF2B5EF4-FFF2-40B4-BE49-F238E27FC236}">
                  <a16:creationId xmlns:a16="http://schemas.microsoft.com/office/drawing/2014/main" id="{68A5B029-A10F-3327-A8F0-61D6214D6F75}"/>
                </a:ext>
              </a:extLst>
            </p:cNvPr>
            <p:cNvSpPr txBox="1">
              <a:spLocks noChangeArrowheads="1"/>
            </p:cNvSpPr>
            <p:nvPr/>
          </p:nvSpPr>
          <p:spPr bwMode="auto">
            <a:xfrm rot="16200000">
              <a:off x="5735595" y="6235537"/>
              <a:ext cx="932614" cy="252031"/>
            </a:xfrm>
            <a:prstGeom prst="rect">
              <a:avLst/>
            </a:prstGeom>
            <a:solidFill>
              <a:schemeClr val="bg1"/>
            </a:solid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عبرانيين</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48" name="Rectangle 2">
              <a:extLst>
                <a:ext uri="{FF2B5EF4-FFF2-40B4-BE49-F238E27FC236}">
                  <a16:creationId xmlns:a16="http://schemas.microsoft.com/office/drawing/2014/main" id="{504E2593-F917-6D8A-A049-29D7026C0FE1}"/>
                </a:ext>
              </a:extLst>
            </p:cNvPr>
            <p:cNvSpPr txBox="1">
              <a:spLocks noChangeArrowheads="1"/>
            </p:cNvSpPr>
            <p:nvPr/>
          </p:nvSpPr>
          <p:spPr bwMode="auto">
            <a:xfrm rot="16200000">
              <a:off x="6013166" y="6235537"/>
              <a:ext cx="932614" cy="252031"/>
            </a:xfrm>
            <a:prstGeom prst="rect">
              <a:avLst/>
            </a:prstGeom>
            <a:solidFill>
              <a:schemeClr val="bg1"/>
            </a:solid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يعقوب</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49" name="Rectangle 2">
              <a:extLst>
                <a:ext uri="{FF2B5EF4-FFF2-40B4-BE49-F238E27FC236}">
                  <a16:creationId xmlns:a16="http://schemas.microsoft.com/office/drawing/2014/main" id="{B8CB638A-9DB0-3134-5DE5-ABB997D7AFD9}"/>
                </a:ext>
              </a:extLst>
            </p:cNvPr>
            <p:cNvSpPr txBox="1">
              <a:spLocks noChangeArrowheads="1"/>
            </p:cNvSpPr>
            <p:nvPr/>
          </p:nvSpPr>
          <p:spPr bwMode="auto">
            <a:xfrm rot="16200000">
              <a:off x="7401021" y="6235537"/>
              <a:ext cx="932614" cy="252031"/>
            </a:xfrm>
            <a:prstGeom prst="rect">
              <a:avLst/>
            </a:prstGeom>
            <a:solidFill>
              <a:schemeClr val="bg1"/>
            </a:solid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3 يوحنا</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50" name="Rectangle 2">
              <a:extLst>
                <a:ext uri="{FF2B5EF4-FFF2-40B4-BE49-F238E27FC236}">
                  <a16:creationId xmlns:a16="http://schemas.microsoft.com/office/drawing/2014/main" id="{DC023623-0533-FA87-F8DC-8D18AEE8405E}"/>
                </a:ext>
              </a:extLst>
            </p:cNvPr>
            <p:cNvSpPr txBox="1">
              <a:spLocks noChangeArrowheads="1"/>
            </p:cNvSpPr>
            <p:nvPr/>
          </p:nvSpPr>
          <p:spPr bwMode="auto">
            <a:xfrm rot="16200000">
              <a:off x="7678592" y="6235537"/>
              <a:ext cx="932614" cy="252031"/>
            </a:xfrm>
            <a:prstGeom prst="rect">
              <a:avLst/>
            </a:prstGeom>
            <a:solidFill>
              <a:schemeClr val="bg1"/>
            </a:solid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يهوذا</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51" name="Rectangle 2">
              <a:extLst>
                <a:ext uri="{FF2B5EF4-FFF2-40B4-BE49-F238E27FC236}">
                  <a16:creationId xmlns:a16="http://schemas.microsoft.com/office/drawing/2014/main" id="{397B6821-76A1-38B3-9EC8-EAD8392E1D42}"/>
                </a:ext>
              </a:extLst>
            </p:cNvPr>
            <p:cNvSpPr txBox="1">
              <a:spLocks noChangeArrowheads="1"/>
            </p:cNvSpPr>
            <p:nvPr/>
          </p:nvSpPr>
          <p:spPr bwMode="auto">
            <a:xfrm rot="16200000">
              <a:off x="7956154" y="6235537"/>
              <a:ext cx="932614" cy="252031"/>
            </a:xfrm>
            <a:prstGeom prst="rect">
              <a:avLst/>
            </a:prstGeom>
            <a:solidFill>
              <a:schemeClr val="bg1"/>
            </a:solid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رؤيا</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52" name="Rectangle 2">
              <a:extLst>
                <a:ext uri="{FF2B5EF4-FFF2-40B4-BE49-F238E27FC236}">
                  <a16:creationId xmlns:a16="http://schemas.microsoft.com/office/drawing/2014/main" id="{C918FD43-0703-7DE5-2166-808192AE46A7}"/>
                </a:ext>
              </a:extLst>
            </p:cNvPr>
            <p:cNvSpPr txBox="1">
              <a:spLocks noChangeArrowheads="1"/>
            </p:cNvSpPr>
            <p:nvPr/>
          </p:nvSpPr>
          <p:spPr bwMode="auto">
            <a:xfrm rot="16200000">
              <a:off x="7123450" y="6235537"/>
              <a:ext cx="932614" cy="252031"/>
            </a:xfrm>
            <a:prstGeom prst="rect">
              <a:avLst/>
            </a:prstGeom>
            <a:solidFill>
              <a:schemeClr val="bg1"/>
            </a:solid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2 يوحنا</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53" name="Rectangle 2">
              <a:extLst>
                <a:ext uri="{FF2B5EF4-FFF2-40B4-BE49-F238E27FC236}">
                  <a16:creationId xmlns:a16="http://schemas.microsoft.com/office/drawing/2014/main" id="{15275107-CE77-1534-2D3D-4892BD83BC0F}"/>
                </a:ext>
              </a:extLst>
            </p:cNvPr>
            <p:cNvSpPr txBox="1">
              <a:spLocks noChangeArrowheads="1"/>
            </p:cNvSpPr>
            <p:nvPr/>
          </p:nvSpPr>
          <p:spPr bwMode="auto">
            <a:xfrm rot="16200000">
              <a:off x="6290737" y="6235537"/>
              <a:ext cx="932614" cy="252031"/>
            </a:xfrm>
            <a:prstGeom prst="rect">
              <a:avLst/>
            </a:prstGeom>
            <a:solidFill>
              <a:schemeClr val="bg1"/>
            </a:solid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Arial" panose="020B0604020202020204" pitchFamily="34" charset="0"/>
                </a:rPr>
                <a:t>بطرس</a:t>
              </a:r>
              <a:r>
                <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Arial" panose="020B0604020202020204" pitchFamily="34" charset="0"/>
                </a:rPr>
                <a:t> 1 </a:t>
              </a:r>
            </a:p>
          </p:txBody>
        </p:sp>
        <p:sp>
          <p:nvSpPr>
            <p:cNvPr id="54" name="Rectangle 2">
              <a:extLst>
                <a:ext uri="{FF2B5EF4-FFF2-40B4-BE49-F238E27FC236}">
                  <a16:creationId xmlns:a16="http://schemas.microsoft.com/office/drawing/2014/main" id="{FE4EEFB5-4A30-8816-2DA2-540821043E6A}"/>
                </a:ext>
              </a:extLst>
            </p:cNvPr>
            <p:cNvSpPr txBox="1">
              <a:spLocks noChangeArrowheads="1"/>
            </p:cNvSpPr>
            <p:nvPr/>
          </p:nvSpPr>
          <p:spPr bwMode="auto">
            <a:xfrm rot="16200000">
              <a:off x="6568308" y="6235537"/>
              <a:ext cx="932614" cy="252031"/>
            </a:xfrm>
            <a:prstGeom prst="rect">
              <a:avLst/>
            </a:prstGeom>
            <a:solidFill>
              <a:schemeClr val="bg1"/>
            </a:solid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بطرس</a:t>
              </a:r>
              <a:r>
                <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 </a:t>
              </a: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2</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sp>
          <p:nvSpPr>
            <p:cNvPr id="55" name="Rectangle 2">
              <a:extLst>
                <a:ext uri="{FF2B5EF4-FFF2-40B4-BE49-F238E27FC236}">
                  <a16:creationId xmlns:a16="http://schemas.microsoft.com/office/drawing/2014/main" id="{262D6858-7A90-196E-F899-37A8965F098B}"/>
                </a:ext>
              </a:extLst>
            </p:cNvPr>
            <p:cNvSpPr txBox="1">
              <a:spLocks noChangeArrowheads="1"/>
            </p:cNvSpPr>
            <p:nvPr/>
          </p:nvSpPr>
          <p:spPr bwMode="auto">
            <a:xfrm rot="16200000">
              <a:off x="6845879" y="6235537"/>
              <a:ext cx="932614" cy="252031"/>
            </a:xfrm>
            <a:prstGeom prst="rect">
              <a:avLst/>
            </a:prstGeom>
            <a:solidFill>
              <a:schemeClr val="bg1"/>
            </a:solid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ＭＳ Ｐゴシック" pitchFamily="-107" charset="-128"/>
                  <a:cs typeface="ＭＳ Ｐゴシック" pitchFamily="-107" charset="-128"/>
                </a:defRPr>
              </a:lvl1pPr>
              <a:lvl2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2pPr>
              <a:lvl3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3pPr>
              <a:lvl4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4pPr>
              <a:lvl5pPr algn="ctr" rtl="0" eaLnBrk="0" fontAlgn="base" hangingPunct="0">
                <a:spcBef>
                  <a:spcPct val="0"/>
                </a:spcBef>
                <a:spcAft>
                  <a:spcPct val="0"/>
                </a:spcAft>
                <a:defRPr sz="4400">
                  <a:solidFill>
                    <a:schemeClr val="tx2"/>
                  </a:solidFill>
                  <a:latin typeface="Arial" pitchFamily="-107" charset="0"/>
                  <a:ea typeface="ＭＳ Ｐゴシック" pitchFamily="-107" charset="-128"/>
                  <a:cs typeface="ＭＳ Ｐゴシック" pitchFamily="-107" charset="-128"/>
                </a:defRPr>
              </a:lvl5pPr>
              <a:lvl6pPr marL="457200" algn="ctr" rtl="0" fontAlgn="base">
                <a:spcBef>
                  <a:spcPct val="0"/>
                </a:spcBef>
                <a:spcAft>
                  <a:spcPct val="0"/>
                </a:spcAft>
                <a:defRPr sz="4400">
                  <a:solidFill>
                    <a:schemeClr val="tx2"/>
                  </a:solidFill>
                  <a:latin typeface="Arial" pitchFamily="-107" charset="0"/>
                </a:defRPr>
              </a:lvl6pPr>
              <a:lvl7pPr marL="914400" algn="ctr" rtl="0" fontAlgn="base">
                <a:spcBef>
                  <a:spcPct val="0"/>
                </a:spcBef>
                <a:spcAft>
                  <a:spcPct val="0"/>
                </a:spcAft>
                <a:defRPr sz="4400">
                  <a:solidFill>
                    <a:schemeClr val="tx2"/>
                  </a:solidFill>
                  <a:latin typeface="Arial" pitchFamily="-107" charset="0"/>
                </a:defRPr>
              </a:lvl7pPr>
              <a:lvl8pPr marL="1371600" algn="ctr" rtl="0" fontAlgn="base">
                <a:spcBef>
                  <a:spcPct val="0"/>
                </a:spcBef>
                <a:spcAft>
                  <a:spcPct val="0"/>
                </a:spcAft>
                <a:defRPr sz="4400">
                  <a:solidFill>
                    <a:schemeClr val="tx2"/>
                  </a:solidFill>
                  <a:latin typeface="Arial" pitchFamily="-107" charset="0"/>
                </a:defRPr>
              </a:lvl8pPr>
              <a:lvl9pPr marL="1828800" algn="ctr" rtl="0" fontAlgn="base">
                <a:spcBef>
                  <a:spcPct val="0"/>
                </a:spcBef>
                <a:spcAft>
                  <a:spcPct val="0"/>
                </a:spcAft>
                <a:defRPr sz="4400">
                  <a:solidFill>
                    <a:schemeClr val="tx2"/>
                  </a:solidFill>
                  <a:latin typeface="Arial" pitchFamily="-107"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rPr>
                <a:t>1 يوحنا</a:t>
              </a:r>
              <a:endParaRPr kumimoji="0" lang="en-US" sz="1400" b="1" u="none" strike="noStrike" kern="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ＭＳ Ｐゴシック" charset="0"/>
              </a:endParaRPr>
            </a:p>
          </p:txBody>
        </p:sp>
      </p:grpSp>
    </p:spTree>
    <p:extLst>
      <p:ext uri="{BB962C8B-B14F-4D97-AF65-F5344CB8AC3E}">
        <p14:creationId xmlns:p14="http://schemas.microsoft.com/office/powerpoint/2010/main" val="1040859647"/>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2" presetClass="entr" presetSubtype="4" fill="hold" nodeType="clickEffect">
                                  <p:stCondLst>
                                    <p:cond delay="0"/>
                                  </p:stCondLst>
                                  <p:childTnLst>
                                    <p:set>
                                      <p:cBhvr>
                                        <p:cTn id="6" dur="1" fill="hold">
                                          <p:stCondLst>
                                            <p:cond delay="0"/>
                                          </p:stCondLst>
                                        </p:cTn>
                                        <p:tgtEl>
                                          <p:spTgt spid="10"/>
                                        </p:tgtEl>
                                        <p:attrNameLst>
                                          <p:attrName>style.visibility</p:attrName>
                                        </p:attrNameLst>
                                      </p:cBhvr>
                                      <p:to>
                                        <p:strVal val="visible"/>
                                      </p:to>
                                    </p:set>
                                    <p:animEffect transition="in" filter="wipe(down)">
                                      <p:cBhvr>
                                        <p:cTn id="7" dur="500"/>
                                        <p:tgtEl>
                                          <p:spTgt spid="10"/>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497.xml><?xml version="1.0" encoding="utf-8"?>
<p:sld xmlns:a="http://schemas.openxmlformats.org/drawingml/2006/main" xmlns:r="http://schemas.openxmlformats.org/officeDocument/2006/relationships" xmlns:p="http://schemas.openxmlformats.org/presentationml/2006/main">
  <p:cSld>
    <p:bg>
      <p:bgPr>
        <a:gradFill rotWithShape="1">
          <a:gsLst>
            <a:gs pos="0">
              <a:schemeClr val="bg1"/>
            </a:gs>
            <a:gs pos="100000">
              <a:srgbClr val="0000FF"/>
            </a:gs>
          </a:gsLst>
          <a:path path="rect">
            <a:fillToRect l="100000" t="100000"/>
          </a:path>
        </a:gradFill>
        <a:effectLst/>
      </p:bgPr>
    </p:bg>
    <p:spTree>
      <p:nvGrpSpPr>
        <p:cNvPr id="1" name=""/>
        <p:cNvGrpSpPr/>
        <p:nvPr/>
      </p:nvGrpSpPr>
      <p:grpSpPr>
        <a:xfrm>
          <a:off x="0" y="0"/>
          <a:ext cx="0" cy="0"/>
          <a:chOff x="0" y="0"/>
          <a:chExt cx="0" cy="0"/>
        </a:xfrm>
      </p:grpSpPr>
      <p:pic>
        <p:nvPicPr>
          <p:cNvPr id="272390" name="Picture 6" descr="Sunday Adelaja's Blog arabic bible - Sunday Adelaja's Blog">
            <a:extLst>
              <a:ext uri="{FF2B5EF4-FFF2-40B4-BE49-F238E27FC236}">
                <a16:creationId xmlns:a16="http://schemas.microsoft.com/office/drawing/2014/main" id="{0DACFAD3-110F-350A-19CE-9718CD89FC58}"/>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r="11700"/>
          <a:stretch/>
        </p:blipFill>
        <p:spPr bwMode="auto">
          <a:xfrm>
            <a:off x="-10747" y="-15532"/>
            <a:ext cx="9303521" cy="6972924"/>
          </a:xfrm>
          <a:prstGeom prst="rect">
            <a:avLst/>
          </a:prstGeom>
          <a:noFill/>
          <a:extLst>
            <a:ext uri="{909E8E84-426E-40DD-AFC4-6F175D3DCCD1}">
              <a14:hiddenFill xmlns:a14="http://schemas.microsoft.com/office/drawing/2010/main">
                <a:solidFill>
                  <a:srgbClr val="FFFFFF"/>
                </a:solidFill>
              </a14:hiddenFill>
            </a:ext>
          </a:extLst>
        </p:spPr>
      </p:pic>
      <p:sp>
        <p:nvSpPr>
          <p:cNvPr id="2" name="Title 1"/>
          <p:cNvSpPr>
            <a:spLocks noGrp="1"/>
          </p:cNvSpPr>
          <p:nvPr>
            <p:ph type="title"/>
          </p:nvPr>
        </p:nvSpPr>
        <p:spPr>
          <a:xfrm>
            <a:off x="10746" y="0"/>
            <a:ext cx="9133254" cy="4509120"/>
          </a:xfrm>
        </p:spPr>
        <p:txBody>
          <a:bodyPr/>
          <a:lstStyle/>
          <a:p>
            <a:pPr>
              <a:defRPr/>
            </a:pPr>
            <a:r>
              <a:rPr lang="ar-JO" sz="8800" b="1">
                <a:solidFill>
                  <a:schemeClr val="tx1"/>
                </a:solidFill>
                <a:effectLst>
                  <a:glow rad="127000">
                    <a:schemeClr val="bg1">
                      <a:alpha val="93000"/>
                    </a:schemeClr>
                  </a:glow>
                </a:effectLst>
                <a:latin typeface="Accordance" panose="00000400000000000000" pitchFamily="2" charset="-78"/>
                <a:ea typeface="Accordance" panose="00000400000000000000" pitchFamily="2" charset="-78"/>
                <a:cs typeface="Accordance" panose="00000400000000000000" pitchFamily="2" charset="-78"/>
              </a:rPr>
              <a:t>هل أنت بحاجة إلى طاعة حق الله؟</a:t>
            </a:r>
            <a:endParaRPr lang="en-US" sz="8800" b="1" dirty="0">
              <a:solidFill>
                <a:schemeClr val="tx1"/>
              </a:solidFill>
              <a:effectLst>
                <a:glow rad="127000">
                  <a:schemeClr val="bg1">
                    <a:alpha val="93000"/>
                  </a:schemeClr>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5" name="Rectangle 2">
            <a:extLst>
              <a:ext uri="{FF2B5EF4-FFF2-40B4-BE49-F238E27FC236}">
                <a16:creationId xmlns:a16="http://schemas.microsoft.com/office/drawing/2014/main" id="{93E32327-3D82-FA41-B264-D9490C2287D4}"/>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٣ يوحنا</a:t>
            </a:r>
          </a:p>
        </p:txBody>
      </p:sp>
    </p:spTree>
    <p:extLst>
      <p:ext uri="{BB962C8B-B14F-4D97-AF65-F5344CB8AC3E}">
        <p14:creationId xmlns:p14="http://schemas.microsoft.com/office/powerpoint/2010/main" val="137859535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498.xml><?xml version="1.0" encoding="utf-8"?>
<p:sld xmlns:a="http://schemas.openxmlformats.org/drawingml/2006/main" xmlns:r="http://schemas.openxmlformats.org/officeDocument/2006/relationships" xmlns:p="http://schemas.openxmlformats.org/presentationml/2006/main" showMasterSp="0">
  <p:cSld>
    <p:bg>
      <p:bgPr>
        <a:solidFill>
          <a:schemeClr val="accent2"/>
        </a:solidFill>
        <a:effectLst/>
      </p:bgPr>
    </p:bg>
    <p:spTree>
      <p:nvGrpSpPr>
        <p:cNvPr id="1" name=""/>
        <p:cNvGrpSpPr/>
        <p:nvPr/>
      </p:nvGrpSpPr>
      <p:grpSpPr>
        <a:xfrm>
          <a:off x="0" y="0"/>
          <a:ext cx="0" cy="0"/>
          <a:chOff x="0" y="0"/>
          <a:chExt cx="0" cy="0"/>
        </a:xfrm>
      </p:grpSpPr>
      <p:pic>
        <p:nvPicPr>
          <p:cNvPr id="272386" name="Picture 7" descr="mens clothing"/>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2409825" y="0"/>
            <a:ext cx="396240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72387" name="Text Box 3"/>
          <p:cNvSpPr txBox="1">
            <a:spLocks noChangeArrowheads="1"/>
          </p:cNvSpPr>
          <p:nvPr/>
        </p:nvSpPr>
        <p:spPr bwMode="auto">
          <a:xfrm>
            <a:off x="8384531" y="19050"/>
            <a:ext cx="756938" cy="461665"/>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2000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2000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2000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2000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٣٠٦ </a:t>
            </a:r>
          </a:p>
        </p:txBody>
      </p:sp>
      <p:sp>
        <p:nvSpPr>
          <p:cNvPr id="9" name="Up Arrow 8"/>
          <p:cNvSpPr>
            <a:spLocks noChangeArrowheads="1"/>
          </p:cNvSpPr>
          <p:nvPr/>
        </p:nvSpPr>
        <p:spPr bwMode="auto">
          <a:xfrm rot="-1681446">
            <a:off x="4462463" y="4441825"/>
            <a:ext cx="893762" cy="1173163"/>
          </a:xfrm>
          <a:prstGeom prst="upArrow">
            <a:avLst>
              <a:gd name="adj1" fmla="val 50000"/>
              <a:gd name="adj2" fmla="val 50055"/>
            </a:avLst>
          </a:prstGeom>
          <a:solidFill>
            <a:srgbClr val="003E00"/>
          </a:solidFill>
          <a:ln w="76200">
            <a:solidFill>
              <a:srgbClr val="FFFFFF"/>
            </a:solidFill>
            <a:miter lim="800000"/>
            <a:headEnd/>
            <a:tailEnd/>
          </a:ln>
        </p:spPr>
        <p:txBody>
          <a:bodyPr wrap="none"/>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0" name="Up Arrow 9"/>
          <p:cNvSpPr>
            <a:spLocks noChangeArrowheads="1"/>
          </p:cNvSpPr>
          <p:nvPr/>
        </p:nvSpPr>
        <p:spPr bwMode="auto">
          <a:xfrm rot="-7513425">
            <a:off x="5476876" y="1995487"/>
            <a:ext cx="893762" cy="1173163"/>
          </a:xfrm>
          <a:prstGeom prst="upArrow">
            <a:avLst>
              <a:gd name="adj1" fmla="val 50000"/>
              <a:gd name="adj2" fmla="val 50055"/>
            </a:avLst>
          </a:prstGeom>
          <a:solidFill>
            <a:schemeClr val="tx1"/>
          </a:solidFill>
          <a:ln w="76200">
            <a:solidFill>
              <a:srgbClr val="FFFFFF"/>
            </a:solidFill>
            <a:miter lim="800000"/>
            <a:headEnd/>
            <a:tailEnd/>
          </a:ln>
        </p:spPr>
        <p:txBody>
          <a:bodyPr wrap="none"/>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1" name="Up Arrow 10"/>
          <p:cNvSpPr>
            <a:spLocks noChangeArrowheads="1"/>
          </p:cNvSpPr>
          <p:nvPr/>
        </p:nvSpPr>
        <p:spPr bwMode="auto">
          <a:xfrm rot="3954856">
            <a:off x="2251076" y="2122487"/>
            <a:ext cx="893762" cy="1173163"/>
          </a:xfrm>
          <a:prstGeom prst="upArrow">
            <a:avLst>
              <a:gd name="adj1" fmla="val 50000"/>
              <a:gd name="adj2" fmla="val 50055"/>
            </a:avLst>
          </a:prstGeom>
          <a:solidFill>
            <a:srgbClr val="000090"/>
          </a:solidFill>
          <a:ln w="76200">
            <a:solidFill>
              <a:srgbClr val="FFFFFF"/>
            </a:solidFill>
            <a:miter lim="800000"/>
            <a:headEnd/>
            <a:tailEnd/>
          </a:ln>
        </p:spPr>
        <p:txBody>
          <a:bodyPr wrap="none"/>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8441" name="Text Box 9"/>
          <p:cNvSpPr txBox="1">
            <a:spLocks noChangeArrowheads="1"/>
          </p:cNvSpPr>
          <p:nvPr/>
        </p:nvSpPr>
        <p:spPr bwMode="auto">
          <a:xfrm>
            <a:off x="-36513" y="765175"/>
            <a:ext cx="2736851" cy="2554545"/>
          </a:xfrm>
          <a:prstGeom prst="rect">
            <a:avLst/>
          </a:prstGeom>
          <a:solidFill>
            <a:srgbClr val="000090"/>
          </a:solidFill>
          <a:ln>
            <a:noFill/>
          </a:ln>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2000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2000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2000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2000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40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ccordance" panose="00000400000000000000" pitchFamily="2" charset="-78"/>
                <a:ea typeface="Accordance" panose="00000400000000000000" pitchFamily="2" charset="-78"/>
                <a:cs typeface="Accordance" panose="00000400000000000000" pitchFamily="2" charset="-78"/>
              </a:rPr>
              <a:t>٣</a:t>
            </a:r>
            <a:r>
              <a:rPr kumimoji="0" lang="ar-JO" altLang="zh-CN" sz="40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ccordance" panose="00000400000000000000" pitchFamily="2" charset="-78"/>
                <a:ea typeface="Accordance" panose="00000400000000000000" pitchFamily="2" charset="-78"/>
                <a:cs typeface="Accordance" panose="00000400000000000000" pitchFamily="2" charset="-78"/>
              </a:rPr>
              <a:t>. تصبح </a:t>
            </a:r>
            <a:r>
              <a:rPr kumimoji="0" lang="ar-JO" altLang="zh-CN" sz="4000" b="1" i="0" u="none" strike="noStrike" kern="1200" cap="none" spc="0" normalizeH="0" baseline="0" noProof="0">
                <a:ln>
                  <a:noFill/>
                </a:ln>
                <a:solidFill>
                  <a:srgbClr val="FFFF00"/>
                </a:solidFill>
                <a:effectLst>
                  <a:outerShdw blurRad="38100" dist="38100" dir="2700000" algn="tl">
                    <a:srgbClr val="000000">
                      <a:alpha val="43137"/>
                    </a:srgbClr>
                  </a:outerShdw>
                </a:effectLst>
                <a:uLnTx/>
                <a:uFillTx/>
                <a:latin typeface="Accordance" panose="00000400000000000000" pitchFamily="2" charset="-78"/>
                <a:ea typeface="Accordance" panose="00000400000000000000" pitchFamily="2" charset="-78"/>
                <a:cs typeface="Accordance" panose="00000400000000000000" pitchFamily="2" charset="-78"/>
              </a:rPr>
              <a:t>مُرسَل</a:t>
            </a:r>
            <a:r>
              <a:rPr kumimoji="0" lang="ar-JO" altLang="zh-CN" sz="40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ccordance" panose="00000400000000000000" pitchFamily="2" charset="-78"/>
                <a:ea typeface="Accordance" panose="00000400000000000000" pitchFamily="2" charset="-78"/>
                <a:cs typeface="Accordance" panose="00000400000000000000" pitchFamily="2" charset="-78"/>
              </a:rPr>
              <a:t> مثل ديميتريوس (١٢ )</a:t>
            </a:r>
            <a:endParaRPr kumimoji="0" lang="en-US" altLang="zh-CN" sz="40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8436" name="Text Box 4"/>
          <p:cNvSpPr txBox="1">
            <a:spLocks noChangeArrowheads="1"/>
          </p:cNvSpPr>
          <p:nvPr/>
        </p:nvSpPr>
        <p:spPr bwMode="auto">
          <a:xfrm>
            <a:off x="2984500" y="5346700"/>
            <a:ext cx="6196013" cy="1323439"/>
          </a:xfrm>
          <a:prstGeom prst="rect">
            <a:avLst/>
          </a:prstGeom>
          <a:solidFill>
            <a:srgbClr val="003E00"/>
          </a:solidFill>
          <a:ln>
            <a:noFill/>
          </a:ln>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2000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2000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2000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2000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altLang="zh-CN" sz="40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ccordance" panose="00000400000000000000" pitchFamily="2" charset="-78"/>
                <a:ea typeface="Accordance" panose="00000400000000000000" pitchFamily="2" charset="-78"/>
                <a:cs typeface="Accordance" panose="00000400000000000000" pitchFamily="2" charset="-78"/>
              </a:rPr>
              <a:t>١</a:t>
            </a:r>
            <a:r>
              <a:rPr kumimoji="0" lang="ar-JO" altLang="zh-CN" sz="40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ccordance" panose="00000400000000000000" pitchFamily="2" charset="-78"/>
                <a:ea typeface="Accordance" panose="00000400000000000000" pitchFamily="2" charset="-78"/>
                <a:cs typeface="Accordance" panose="00000400000000000000" pitchFamily="2" charset="-78"/>
              </a:rPr>
              <a:t>. ساعد </a:t>
            </a:r>
            <a:r>
              <a:rPr kumimoji="0" lang="ar-JO" altLang="zh-CN" sz="4000" b="1" i="0" u="none" strike="noStrike" kern="1200" cap="none" spc="0" normalizeH="0" baseline="0" noProof="0">
                <a:ln>
                  <a:noFill/>
                </a:ln>
                <a:solidFill>
                  <a:srgbClr val="FFFF00"/>
                </a:solidFill>
                <a:effectLst>
                  <a:outerShdw blurRad="38100" dist="38100" dir="2700000" algn="tl">
                    <a:srgbClr val="000000">
                      <a:alpha val="43137"/>
                    </a:srgbClr>
                  </a:outerShdw>
                </a:effectLst>
                <a:uLnTx/>
                <a:uFillTx/>
                <a:latin typeface="Accordance" panose="00000400000000000000" pitchFamily="2" charset="-78"/>
                <a:ea typeface="Accordance" panose="00000400000000000000" pitchFamily="2" charset="-78"/>
                <a:cs typeface="Accordance" panose="00000400000000000000" pitchFamily="2" charset="-78"/>
              </a:rPr>
              <a:t>الآخرين</a:t>
            </a:r>
            <a:r>
              <a:rPr kumimoji="0" lang="ar-JO" altLang="zh-CN" sz="40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ccordance" panose="00000400000000000000" pitchFamily="2" charset="-78"/>
                <a:ea typeface="Accordance" panose="00000400000000000000" pitchFamily="2" charset="-78"/>
                <a:cs typeface="Accordance" panose="00000400000000000000" pitchFamily="2" charset="-78"/>
              </a:rPr>
              <a:t> في الكشف عن الحق مثل غايُس(٥-٨)</a:t>
            </a:r>
            <a:endParaRPr kumimoji="0" lang="en-US" altLang="zh-CN" sz="4000" b="1" i="0" u="none" strike="noStrike" kern="1200" cap="none" spc="0" normalizeH="0" baseline="0" noProof="0" dirty="0">
              <a:ln>
                <a:noFill/>
              </a:ln>
              <a:solidFill>
                <a:srgbClr val="FFFFFF"/>
              </a:solidFill>
              <a:effectLst>
                <a:outerShdw blurRad="38100" dist="38100" dir="2700000" algn="tl">
                  <a:srgbClr val="000000">
                    <a:alpha val="43137"/>
                  </a:srgbClr>
                </a:outerShd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2" name="Text Box 8"/>
          <p:cNvSpPr txBox="1">
            <a:spLocks noChangeArrowheads="1"/>
          </p:cNvSpPr>
          <p:nvPr/>
        </p:nvSpPr>
        <p:spPr bwMode="auto">
          <a:xfrm>
            <a:off x="6084888" y="866775"/>
            <a:ext cx="3059112" cy="2554545"/>
          </a:xfrm>
          <a:prstGeom prst="rect">
            <a:avLst/>
          </a:prstGeom>
          <a:solidFill>
            <a:schemeClr val="tx1"/>
          </a:solidFill>
          <a:ln>
            <a:noFill/>
          </a:ln>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2000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2000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2000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2000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4000" b="1" i="0" u="none" strike="noStrike" kern="1200" cap="none" spc="0" normalizeH="0" baseline="0" noProof="0" dirty="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٢</a:t>
            </a:r>
            <a:r>
              <a:rPr kumimoji="0" lang="ar-JO" sz="40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لا </a:t>
            </a:r>
            <a:r>
              <a:rPr kumimoji="0" lang="ar-JO" sz="4000" b="1" i="0" u="none" strike="noStrike" kern="1200" cap="none" spc="0" normalizeH="0" baseline="0" noProof="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rPr>
              <a:t>تعيق</a:t>
            </a:r>
            <a:r>
              <a:rPr kumimoji="0" lang="ar-JO" sz="40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الإرساليات مثل ديوتريفس (٩- ١١</a:t>
            </a:r>
            <a:r>
              <a:rPr kumimoji="0" lang="ar-JO" sz="4000" b="1" i="0" u="none" strike="noStrike" kern="1200" cap="none" spc="0" normalizeH="0" baseline="0" noProof="0">
                <a:ln>
                  <a:noFill/>
                </a:ln>
                <a:solidFill>
                  <a:srgbClr val="FFFFFF"/>
                </a:solidFill>
                <a:effectLst>
                  <a:outerShdw blurRad="38100" dist="38100" dir="2700000" algn="tl">
                    <a:srgbClr val="000000">
                      <a:alpha val="43137"/>
                    </a:srgbClr>
                  </a:outerShdw>
                </a:effectLst>
                <a:uLnTx/>
                <a:uFillTx/>
                <a:latin typeface="Accordance" panose="00000400000000000000" pitchFamily="2" charset="-78"/>
                <a:ea typeface="Accordance" panose="00000400000000000000" pitchFamily="2" charset="-78"/>
                <a:cs typeface="Accordance" panose="00000400000000000000" pitchFamily="2" charset="-78"/>
              </a:rPr>
              <a:t>)</a:t>
            </a:r>
            <a:endParaRPr kumimoji="0" lang="ar-JO" sz="40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3" name="Rectangle 5"/>
          <p:cNvSpPr>
            <a:spLocks noChangeArrowheads="1"/>
          </p:cNvSpPr>
          <p:nvPr/>
        </p:nvSpPr>
        <p:spPr bwMode="auto">
          <a:xfrm>
            <a:off x="1" y="0"/>
            <a:ext cx="6997716" cy="584776"/>
          </a:xfrm>
          <a:prstGeom prst="rect">
            <a:avLst/>
          </a:prstGeom>
          <a:solidFill>
            <a:schemeClr val="accent1"/>
          </a:solidFill>
          <a:ln w="9525">
            <a:solidFill>
              <a:schemeClr val="tx1"/>
            </a:solidFill>
            <a:miter lim="800000"/>
            <a:headEnd type="none" w="sm" len="sm"/>
            <a:tailEnd type="none" w="sm" len="sm"/>
          </a:ln>
        </p:spPr>
        <p:txBody>
          <a:bodyPr wrap="square">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r>
              <a:rPr kumimoji="0" lang="ar-JO" altLang="zh-CN" sz="3200" b="1"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كيف نطيع حق الله؟</a:t>
            </a:r>
            <a:endParaRPr kumimoji="0" lang="en-US" sz="32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4" name="Rectangle 2">
            <a:extLst>
              <a:ext uri="{FF2B5EF4-FFF2-40B4-BE49-F238E27FC236}">
                <a16:creationId xmlns:a16="http://schemas.microsoft.com/office/drawing/2014/main" id="{B933C0FA-C5F7-5E43-9D14-70460143C119}"/>
              </a:ext>
            </a:extLst>
          </p:cNvPr>
          <p:cNvSpPr txBox="1">
            <a:spLocks noChangeArrowheads="1"/>
          </p:cNvSpPr>
          <p:nvPr/>
        </p:nvSpPr>
        <p:spPr bwMode="auto">
          <a:xfrm>
            <a:off x="132315" y="5933983"/>
            <a:ext cx="2852186"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l"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٣ يوحنا</a:t>
            </a:r>
          </a:p>
        </p:txBody>
      </p:sp>
    </p:spTree>
    <p:extLst>
      <p:ext uri="{BB962C8B-B14F-4D97-AF65-F5344CB8AC3E}">
        <p14:creationId xmlns:p14="http://schemas.microsoft.com/office/powerpoint/2010/main" val="2975515851"/>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8" fill="hold" grpId="0" nodeType="clickEffect">
                                  <p:stCondLst>
                                    <p:cond delay="0"/>
                                  </p:stCondLst>
                                  <p:childTnLst>
                                    <p:set>
                                      <p:cBhvr>
                                        <p:cTn id="6" dur="1" fill="hold">
                                          <p:stCondLst>
                                            <p:cond delay="0"/>
                                          </p:stCondLst>
                                        </p:cTn>
                                        <p:tgtEl>
                                          <p:spTgt spid="18436">
                                            <p:bg/>
                                          </p:spTgt>
                                        </p:tgtEl>
                                        <p:attrNameLst>
                                          <p:attrName>style.visibility</p:attrName>
                                        </p:attrNameLst>
                                      </p:cBhvr>
                                      <p:to>
                                        <p:strVal val="visible"/>
                                      </p:to>
                                    </p:set>
                                    <p:anim calcmode="lin" valueType="num">
                                      <p:cBhvr additive="base">
                                        <p:cTn id="7" dur="500" fill="hold"/>
                                        <p:tgtEl>
                                          <p:spTgt spid="18436">
                                            <p:bg/>
                                          </p:spTgt>
                                        </p:tgtEl>
                                        <p:attrNameLst>
                                          <p:attrName>ppt_x</p:attrName>
                                        </p:attrNameLst>
                                      </p:cBhvr>
                                      <p:tavLst>
                                        <p:tav tm="0">
                                          <p:val>
                                            <p:strVal val="0-#ppt_w/2"/>
                                          </p:val>
                                        </p:tav>
                                        <p:tav tm="100000">
                                          <p:val>
                                            <p:strVal val="#ppt_x"/>
                                          </p:val>
                                        </p:tav>
                                      </p:tavLst>
                                    </p:anim>
                                    <p:anim calcmode="lin" valueType="num">
                                      <p:cBhvr additive="base">
                                        <p:cTn id="8" dur="500" fill="hold"/>
                                        <p:tgtEl>
                                          <p:spTgt spid="18436">
                                            <p:bg/>
                                          </p:spTgt>
                                        </p:tgtEl>
                                        <p:attrNameLst>
                                          <p:attrName>ppt_y</p:attrName>
                                        </p:attrNameLst>
                                      </p:cBhvr>
                                      <p:tavLst>
                                        <p:tav tm="0">
                                          <p:val>
                                            <p:strVal val="#ppt_y"/>
                                          </p:val>
                                        </p:tav>
                                        <p:tav tm="100000">
                                          <p:val>
                                            <p:strVal val="#ppt_y"/>
                                          </p:val>
                                        </p:tav>
                                      </p:tavLst>
                                    </p:anim>
                                  </p:childTnLst>
                                </p:cTn>
                              </p:par>
                              <p:par>
                                <p:cTn id="9" presetID="2" presetClass="entr" presetSubtype="8" fill="hold" grpId="0" nodeType="withEffect">
                                  <p:stCondLst>
                                    <p:cond delay="0"/>
                                  </p:stCondLst>
                                  <p:childTnLst>
                                    <p:set>
                                      <p:cBhvr>
                                        <p:cTn id="10" dur="1" fill="hold">
                                          <p:stCondLst>
                                            <p:cond delay="0"/>
                                          </p:stCondLst>
                                        </p:cTn>
                                        <p:tgtEl>
                                          <p:spTgt spid="18436">
                                            <p:txEl>
                                              <p:pRg st="0" end="0"/>
                                            </p:txEl>
                                          </p:spTgt>
                                        </p:tgtEl>
                                        <p:attrNameLst>
                                          <p:attrName>style.visibility</p:attrName>
                                        </p:attrNameLst>
                                      </p:cBhvr>
                                      <p:to>
                                        <p:strVal val="visible"/>
                                      </p:to>
                                    </p:set>
                                    <p:anim calcmode="lin" valueType="num">
                                      <p:cBhvr additive="base">
                                        <p:cTn id="11" dur="500" fill="hold"/>
                                        <p:tgtEl>
                                          <p:spTgt spid="18436">
                                            <p:txEl>
                                              <p:pRg st="0" end="0"/>
                                            </p:txEl>
                                          </p:spTgt>
                                        </p:tgtEl>
                                        <p:attrNameLst>
                                          <p:attrName>ppt_x</p:attrName>
                                        </p:attrNameLst>
                                      </p:cBhvr>
                                      <p:tavLst>
                                        <p:tav tm="0">
                                          <p:val>
                                            <p:strVal val="0-#ppt_w/2"/>
                                          </p:val>
                                        </p:tav>
                                        <p:tav tm="100000">
                                          <p:val>
                                            <p:strVal val="#ppt_x"/>
                                          </p:val>
                                        </p:tav>
                                      </p:tavLst>
                                    </p:anim>
                                    <p:anim calcmode="lin" valueType="num">
                                      <p:cBhvr additive="base">
                                        <p:cTn id="12" dur="500" fill="hold"/>
                                        <p:tgtEl>
                                          <p:spTgt spid="18436">
                                            <p:txEl>
                                              <p:pRg st="0" end="0"/>
                                            </p:txEl>
                                          </p:spTgt>
                                        </p:tgtEl>
                                        <p:attrNameLst>
                                          <p:attrName>ppt_y</p:attrName>
                                        </p:attrNameLst>
                                      </p:cBhvr>
                                      <p:tavLst>
                                        <p:tav tm="0">
                                          <p:val>
                                            <p:strVal val="#ppt_y"/>
                                          </p:val>
                                        </p:tav>
                                        <p:tav tm="100000">
                                          <p:val>
                                            <p:strVal val="#ppt_y"/>
                                          </p:val>
                                        </p:tav>
                                      </p:tavLst>
                                    </p:anim>
                                  </p:childTnLst>
                                </p:cTn>
                              </p:par>
                            </p:childTnLst>
                          </p:cTn>
                        </p:par>
                        <p:par>
                          <p:cTn id="13" fill="hold" nodeType="afterGroup">
                            <p:stCondLst>
                              <p:cond delay="500"/>
                            </p:stCondLst>
                            <p:childTnLst>
                              <p:par>
                                <p:cTn id="14" presetID="22" presetClass="entr" presetSubtype="4" fill="hold" grpId="0" nodeType="afterEffect">
                                  <p:stCondLst>
                                    <p:cond delay="0"/>
                                  </p:stCondLst>
                                  <p:childTnLst>
                                    <p:set>
                                      <p:cBhvr>
                                        <p:cTn id="15" dur="1" fill="hold">
                                          <p:stCondLst>
                                            <p:cond delay="0"/>
                                          </p:stCondLst>
                                        </p:cTn>
                                        <p:tgtEl>
                                          <p:spTgt spid="9"/>
                                        </p:tgtEl>
                                        <p:attrNameLst>
                                          <p:attrName>style.visibility</p:attrName>
                                        </p:attrNameLst>
                                      </p:cBhvr>
                                      <p:to>
                                        <p:strVal val="visible"/>
                                      </p:to>
                                    </p:set>
                                    <p:animEffect transition="in" filter="wipe(down)">
                                      <p:cBhvr>
                                        <p:cTn id="16" dur="500"/>
                                        <p:tgtEl>
                                          <p:spTgt spid="9"/>
                                        </p:tgtEl>
                                      </p:cBhvr>
                                    </p:animEffect>
                                  </p:childTnLst>
                                </p:cTn>
                              </p:par>
                            </p:childTnLst>
                          </p:cTn>
                        </p:par>
                      </p:childTnLst>
                    </p:cTn>
                  </p:par>
                  <p:par>
                    <p:cTn id="17" fill="hold" nodeType="clickPar">
                      <p:stCondLst>
                        <p:cond delay="indefinite"/>
                      </p:stCondLst>
                      <p:childTnLst>
                        <p:par>
                          <p:cTn id="18" fill="hold" nodeType="withGroup">
                            <p:stCondLst>
                              <p:cond delay="0"/>
                            </p:stCondLst>
                            <p:childTnLst>
                              <p:par>
                                <p:cTn id="19" presetID="2" presetClass="entr" presetSubtype="8" fill="hold" grpId="0" nodeType="clickEffect">
                                  <p:stCondLst>
                                    <p:cond delay="0"/>
                                  </p:stCondLst>
                                  <p:childTnLst>
                                    <p:set>
                                      <p:cBhvr>
                                        <p:cTn id="20" dur="1" fill="hold">
                                          <p:stCondLst>
                                            <p:cond delay="0"/>
                                          </p:stCondLst>
                                        </p:cTn>
                                        <p:tgtEl>
                                          <p:spTgt spid="12">
                                            <p:bg/>
                                          </p:spTgt>
                                        </p:tgtEl>
                                        <p:attrNameLst>
                                          <p:attrName>style.visibility</p:attrName>
                                        </p:attrNameLst>
                                      </p:cBhvr>
                                      <p:to>
                                        <p:strVal val="visible"/>
                                      </p:to>
                                    </p:set>
                                    <p:anim calcmode="lin" valueType="num">
                                      <p:cBhvr additive="base">
                                        <p:cTn id="21" dur="500" fill="hold"/>
                                        <p:tgtEl>
                                          <p:spTgt spid="12">
                                            <p:bg/>
                                          </p:spTgt>
                                        </p:tgtEl>
                                        <p:attrNameLst>
                                          <p:attrName>ppt_x</p:attrName>
                                        </p:attrNameLst>
                                      </p:cBhvr>
                                      <p:tavLst>
                                        <p:tav tm="0">
                                          <p:val>
                                            <p:strVal val="0-#ppt_w/2"/>
                                          </p:val>
                                        </p:tav>
                                        <p:tav tm="100000">
                                          <p:val>
                                            <p:strVal val="#ppt_x"/>
                                          </p:val>
                                        </p:tav>
                                      </p:tavLst>
                                    </p:anim>
                                    <p:anim calcmode="lin" valueType="num">
                                      <p:cBhvr additive="base">
                                        <p:cTn id="22" dur="500" fill="hold"/>
                                        <p:tgtEl>
                                          <p:spTgt spid="12">
                                            <p:bg/>
                                          </p:spTgt>
                                        </p:tgtEl>
                                        <p:attrNameLst>
                                          <p:attrName>ppt_y</p:attrName>
                                        </p:attrNameLst>
                                      </p:cBhvr>
                                      <p:tavLst>
                                        <p:tav tm="0">
                                          <p:val>
                                            <p:strVal val="#ppt_y"/>
                                          </p:val>
                                        </p:tav>
                                        <p:tav tm="100000">
                                          <p:val>
                                            <p:strVal val="#ppt_y"/>
                                          </p:val>
                                        </p:tav>
                                      </p:tavLst>
                                    </p:anim>
                                  </p:childTnLst>
                                </p:cTn>
                              </p:par>
                              <p:par>
                                <p:cTn id="23" presetID="2" presetClass="entr" presetSubtype="8" fill="hold" grpId="0" nodeType="withEffect">
                                  <p:stCondLst>
                                    <p:cond delay="0"/>
                                  </p:stCondLst>
                                  <p:childTnLst>
                                    <p:set>
                                      <p:cBhvr>
                                        <p:cTn id="24" dur="1" fill="hold">
                                          <p:stCondLst>
                                            <p:cond delay="0"/>
                                          </p:stCondLst>
                                        </p:cTn>
                                        <p:tgtEl>
                                          <p:spTgt spid="12">
                                            <p:txEl>
                                              <p:pRg st="0" end="0"/>
                                            </p:txEl>
                                          </p:spTgt>
                                        </p:tgtEl>
                                        <p:attrNameLst>
                                          <p:attrName>style.visibility</p:attrName>
                                        </p:attrNameLst>
                                      </p:cBhvr>
                                      <p:to>
                                        <p:strVal val="visible"/>
                                      </p:to>
                                    </p:set>
                                    <p:anim calcmode="lin" valueType="num">
                                      <p:cBhvr additive="base">
                                        <p:cTn id="25" dur="500" fill="hold"/>
                                        <p:tgtEl>
                                          <p:spTgt spid="12">
                                            <p:txEl>
                                              <p:pRg st="0" end="0"/>
                                            </p:txEl>
                                          </p:spTgt>
                                        </p:tgtEl>
                                        <p:attrNameLst>
                                          <p:attrName>ppt_x</p:attrName>
                                        </p:attrNameLst>
                                      </p:cBhvr>
                                      <p:tavLst>
                                        <p:tav tm="0">
                                          <p:val>
                                            <p:strVal val="0-#ppt_w/2"/>
                                          </p:val>
                                        </p:tav>
                                        <p:tav tm="100000">
                                          <p:val>
                                            <p:strVal val="#ppt_x"/>
                                          </p:val>
                                        </p:tav>
                                      </p:tavLst>
                                    </p:anim>
                                    <p:anim calcmode="lin" valueType="num">
                                      <p:cBhvr additive="base">
                                        <p:cTn id="26" dur="500" fill="hold"/>
                                        <p:tgtEl>
                                          <p:spTgt spid="12">
                                            <p:txEl>
                                              <p:pRg st="0" end="0"/>
                                            </p:txEl>
                                          </p:spTgt>
                                        </p:tgtEl>
                                        <p:attrNameLst>
                                          <p:attrName>ppt_y</p:attrName>
                                        </p:attrNameLst>
                                      </p:cBhvr>
                                      <p:tavLst>
                                        <p:tav tm="0">
                                          <p:val>
                                            <p:strVal val="#ppt_y"/>
                                          </p:val>
                                        </p:tav>
                                        <p:tav tm="100000">
                                          <p:val>
                                            <p:strVal val="#ppt_y"/>
                                          </p:val>
                                        </p:tav>
                                      </p:tavLst>
                                    </p:anim>
                                  </p:childTnLst>
                                </p:cTn>
                              </p:par>
                            </p:childTnLst>
                          </p:cTn>
                        </p:par>
                        <p:par>
                          <p:cTn id="27" fill="hold" nodeType="afterGroup">
                            <p:stCondLst>
                              <p:cond delay="500"/>
                            </p:stCondLst>
                            <p:childTnLst>
                              <p:par>
                                <p:cTn id="28" presetID="22" presetClass="entr" presetSubtype="8" fill="hold" grpId="0" nodeType="afterEffect">
                                  <p:stCondLst>
                                    <p:cond delay="0"/>
                                  </p:stCondLst>
                                  <p:childTnLst>
                                    <p:set>
                                      <p:cBhvr>
                                        <p:cTn id="29" dur="1" fill="hold">
                                          <p:stCondLst>
                                            <p:cond delay="0"/>
                                          </p:stCondLst>
                                        </p:cTn>
                                        <p:tgtEl>
                                          <p:spTgt spid="10"/>
                                        </p:tgtEl>
                                        <p:attrNameLst>
                                          <p:attrName>style.visibility</p:attrName>
                                        </p:attrNameLst>
                                      </p:cBhvr>
                                      <p:to>
                                        <p:strVal val="visible"/>
                                      </p:to>
                                    </p:set>
                                    <p:animEffect transition="in" filter="wipe(left)">
                                      <p:cBhvr>
                                        <p:cTn id="30" dur="500"/>
                                        <p:tgtEl>
                                          <p:spTgt spid="10"/>
                                        </p:tgtEl>
                                      </p:cBhvr>
                                    </p:animEffect>
                                  </p:childTnLst>
                                </p:cTn>
                              </p:par>
                            </p:childTnLst>
                          </p:cTn>
                        </p:par>
                      </p:childTnLst>
                    </p:cTn>
                  </p:par>
                  <p:par>
                    <p:cTn id="31" fill="hold" nodeType="clickPar">
                      <p:stCondLst>
                        <p:cond delay="indefinite"/>
                      </p:stCondLst>
                      <p:childTnLst>
                        <p:par>
                          <p:cTn id="32" fill="hold" nodeType="withGroup">
                            <p:stCondLst>
                              <p:cond delay="0"/>
                            </p:stCondLst>
                            <p:childTnLst>
                              <p:par>
                                <p:cTn id="33" presetID="2" presetClass="entr" presetSubtype="8" fill="hold" grpId="0" nodeType="clickEffect">
                                  <p:stCondLst>
                                    <p:cond delay="0"/>
                                  </p:stCondLst>
                                  <p:childTnLst>
                                    <p:set>
                                      <p:cBhvr>
                                        <p:cTn id="34" dur="1" fill="hold">
                                          <p:stCondLst>
                                            <p:cond delay="0"/>
                                          </p:stCondLst>
                                        </p:cTn>
                                        <p:tgtEl>
                                          <p:spTgt spid="18441">
                                            <p:bg/>
                                          </p:spTgt>
                                        </p:tgtEl>
                                        <p:attrNameLst>
                                          <p:attrName>style.visibility</p:attrName>
                                        </p:attrNameLst>
                                      </p:cBhvr>
                                      <p:to>
                                        <p:strVal val="visible"/>
                                      </p:to>
                                    </p:set>
                                    <p:anim calcmode="lin" valueType="num">
                                      <p:cBhvr additive="base">
                                        <p:cTn id="35" dur="500" fill="hold"/>
                                        <p:tgtEl>
                                          <p:spTgt spid="18441">
                                            <p:bg/>
                                          </p:spTgt>
                                        </p:tgtEl>
                                        <p:attrNameLst>
                                          <p:attrName>ppt_x</p:attrName>
                                        </p:attrNameLst>
                                      </p:cBhvr>
                                      <p:tavLst>
                                        <p:tav tm="0">
                                          <p:val>
                                            <p:strVal val="0-#ppt_w/2"/>
                                          </p:val>
                                        </p:tav>
                                        <p:tav tm="100000">
                                          <p:val>
                                            <p:strVal val="#ppt_x"/>
                                          </p:val>
                                        </p:tav>
                                      </p:tavLst>
                                    </p:anim>
                                    <p:anim calcmode="lin" valueType="num">
                                      <p:cBhvr additive="base">
                                        <p:cTn id="36" dur="500" fill="hold"/>
                                        <p:tgtEl>
                                          <p:spTgt spid="18441">
                                            <p:bg/>
                                          </p:spTgt>
                                        </p:tgtEl>
                                        <p:attrNameLst>
                                          <p:attrName>ppt_y</p:attrName>
                                        </p:attrNameLst>
                                      </p:cBhvr>
                                      <p:tavLst>
                                        <p:tav tm="0">
                                          <p:val>
                                            <p:strVal val="#ppt_y"/>
                                          </p:val>
                                        </p:tav>
                                        <p:tav tm="100000">
                                          <p:val>
                                            <p:strVal val="#ppt_y"/>
                                          </p:val>
                                        </p:tav>
                                      </p:tavLst>
                                    </p:anim>
                                  </p:childTnLst>
                                </p:cTn>
                              </p:par>
                              <p:par>
                                <p:cTn id="37" presetID="2" presetClass="entr" presetSubtype="8" fill="hold" grpId="0" nodeType="withEffect">
                                  <p:stCondLst>
                                    <p:cond delay="0"/>
                                  </p:stCondLst>
                                  <p:childTnLst>
                                    <p:set>
                                      <p:cBhvr>
                                        <p:cTn id="38" dur="1" fill="hold">
                                          <p:stCondLst>
                                            <p:cond delay="0"/>
                                          </p:stCondLst>
                                        </p:cTn>
                                        <p:tgtEl>
                                          <p:spTgt spid="18441">
                                            <p:txEl>
                                              <p:pRg st="0" end="0"/>
                                            </p:txEl>
                                          </p:spTgt>
                                        </p:tgtEl>
                                        <p:attrNameLst>
                                          <p:attrName>style.visibility</p:attrName>
                                        </p:attrNameLst>
                                      </p:cBhvr>
                                      <p:to>
                                        <p:strVal val="visible"/>
                                      </p:to>
                                    </p:set>
                                    <p:anim calcmode="lin" valueType="num">
                                      <p:cBhvr additive="base">
                                        <p:cTn id="39" dur="500" fill="hold"/>
                                        <p:tgtEl>
                                          <p:spTgt spid="18441">
                                            <p:txEl>
                                              <p:pRg st="0" end="0"/>
                                            </p:txEl>
                                          </p:spTgt>
                                        </p:tgtEl>
                                        <p:attrNameLst>
                                          <p:attrName>ppt_x</p:attrName>
                                        </p:attrNameLst>
                                      </p:cBhvr>
                                      <p:tavLst>
                                        <p:tav tm="0">
                                          <p:val>
                                            <p:strVal val="0-#ppt_w/2"/>
                                          </p:val>
                                        </p:tav>
                                        <p:tav tm="100000">
                                          <p:val>
                                            <p:strVal val="#ppt_x"/>
                                          </p:val>
                                        </p:tav>
                                      </p:tavLst>
                                    </p:anim>
                                    <p:anim calcmode="lin" valueType="num">
                                      <p:cBhvr additive="base">
                                        <p:cTn id="40" dur="500" fill="hold"/>
                                        <p:tgtEl>
                                          <p:spTgt spid="18441">
                                            <p:txEl>
                                              <p:pRg st="0" end="0"/>
                                            </p:txEl>
                                          </p:spTgt>
                                        </p:tgtEl>
                                        <p:attrNameLst>
                                          <p:attrName>ppt_y</p:attrName>
                                        </p:attrNameLst>
                                      </p:cBhvr>
                                      <p:tavLst>
                                        <p:tav tm="0">
                                          <p:val>
                                            <p:strVal val="#ppt_y"/>
                                          </p:val>
                                        </p:tav>
                                        <p:tav tm="100000">
                                          <p:val>
                                            <p:strVal val="#ppt_y"/>
                                          </p:val>
                                        </p:tav>
                                      </p:tavLst>
                                    </p:anim>
                                  </p:childTnLst>
                                </p:cTn>
                              </p:par>
                            </p:childTnLst>
                          </p:cTn>
                        </p:par>
                        <p:par>
                          <p:cTn id="41" fill="hold" nodeType="afterGroup">
                            <p:stCondLst>
                              <p:cond delay="500"/>
                            </p:stCondLst>
                            <p:childTnLst>
                              <p:par>
                                <p:cTn id="42" presetID="22" presetClass="entr" presetSubtype="8" fill="hold" grpId="0" nodeType="afterEffect">
                                  <p:stCondLst>
                                    <p:cond delay="0"/>
                                  </p:stCondLst>
                                  <p:childTnLst>
                                    <p:set>
                                      <p:cBhvr>
                                        <p:cTn id="43" dur="1" fill="hold">
                                          <p:stCondLst>
                                            <p:cond delay="0"/>
                                          </p:stCondLst>
                                        </p:cTn>
                                        <p:tgtEl>
                                          <p:spTgt spid="11"/>
                                        </p:tgtEl>
                                        <p:attrNameLst>
                                          <p:attrName>style.visibility</p:attrName>
                                        </p:attrNameLst>
                                      </p:cBhvr>
                                      <p:to>
                                        <p:strVal val="visible"/>
                                      </p:to>
                                    </p:set>
                                    <p:animEffect transition="in" filter="wipe(left)">
                                      <p:cBhvr>
                                        <p:cTn id="44" dur="500"/>
                                        <p:tgtEl>
                                          <p:spTgt spid="11"/>
                                        </p:tgtEl>
                                      </p:cBhvr>
                                    </p:animEffect>
                                  </p:childTnLst>
                                </p:cTn>
                              </p:par>
                            </p:childTnLst>
                          </p:cTn>
                        </p:par>
                      </p:childTnLst>
                    </p:cTn>
                  </p:par>
                  <p:par>
                    <p:cTn id="45" fill="hold">
                      <p:stCondLst>
                        <p:cond delay="indefinite"/>
                      </p:stCondLst>
                      <p:childTnLst>
                        <p:par>
                          <p:cTn id="46" fill="hold">
                            <p:stCondLst>
                              <p:cond delay="0"/>
                            </p:stCondLst>
                            <p:childTnLst>
                              <p:par>
                                <p:cTn id="47" presetID="2" presetClass="entr" presetSubtype="4" fill="hold" grpId="0" nodeType="clickEffect">
                                  <p:stCondLst>
                                    <p:cond delay="0"/>
                                  </p:stCondLst>
                                  <p:childTnLst>
                                    <p:set>
                                      <p:cBhvr>
                                        <p:cTn id="48" dur="1" fill="hold">
                                          <p:stCondLst>
                                            <p:cond delay="0"/>
                                          </p:stCondLst>
                                        </p:cTn>
                                        <p:tgtEl>
                                          <p:spTgt spid="14"/>
                                        </p:tgtEl>
                                        <p:attrNameLst>
                                          <p:attrName>style.visibility</p:attrName>
                                        </p:attrNameLst>
                                      </p:cBhvr>
                                      <p:to>
                                        <p:strVal val="visible"/>
                                      </p:to>
                                    </p:set>
                                    <p:anim calcmode="lin" valueType="num">
                                      <p:cBhvr additive="base">
                                        <p:cTn id="49" dur="500" fill="hold"/>
                                        <p:tgtEl>
                                          <p:spTgt spid="14"/>
                                        </p:tgtEl>
                                        <p:attrNameLst>
                                          <p:attrName>ppt_x</p:attrName>
                                        </p:attrNameLst>
                                      </p:cBhvr>
                                      <p:tavLst>
                                        <p:tav tm="0">
                                          <p:val>
                                            <p:strVal val="#ppt_x"/>
                                          </p:val>
                                        </p:tav>
                                        <p:tav tm="100000">
                                          <p:val>
                                            <p:strVal val="#ppt_x"/>
                                          </p:val>
                                        </p:tav>
                                      </p:tavLst>
                                    </p:anim>
                                    <p:anim calcmode="lin" valueType="num">
                                      <p:cBhvr additive="base">
                                        <p:cTn id="50" dur="500" fill="hold"/>
                                        <p:tgtEl>
                                          <p:spTgt spid="1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animBg="1"/>
      <p:bldP spid="10" grpId="0" animBg="1"/>
      <p:bldP spid="11" grpId="0" animBg="1"/>
      <p:bldP spid="18441" grpId="0" build="p" animBg="1" autoUpdateAnimBg="0"/>
      <p:bldP spid="18436" grpId="0" build="p" animBg="1" autoUpdateAnimBg="0"/>
      <p:bldP spid="12" grpId="0" build="p" animBg="1" autoUpdateAnimBg="0"/>
      <p:bldP spid="14" grpId="0"/>
    </p:bldLst>
  </p:timing>
</p:sld>
</file>

<file path=ppt/slides/slide4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91841" name="Picture 2" descr="people in front of globe missions.jpg"/>
          <p:cNvPicPr>
            <a:picLocks noChangeAspect="1"/>
          </p:cNvPicPr>
          <p:nvPr/>
        </p:nvPicPr>
        <p:blipFill rotWithShape="1">
          <a:blip r:embed="rId3">
            <a:extLst>
              <a:ext uri="{28A0092B-C50C-407E-A947-70E740481C1C}">
                <a14:useLocalDpi xmlns:a14="http://schemas.microsoft.com/office/drawing/2010/main"/>
              </a:ext>
            </a:extLst>
          </a:blip>
          <a:srcRect l="1587"/>
          <a:stretch/>
        </p:blipFill>
        <p:spPr bwMode="auto">
          <a:xfrm>
            <a:off x="0" y="0"/>
            <a:ext cx="944880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2162" name="Title 1"/>
          <p:cNvSpPr>
            <a:spLocks noGrp="1"/>
          </p:cNvSpPr>
          <p:nvPr>
            <p:ph type="title" idx="4294967295"/>
          </p:nvPr>
        </p:nvSpPr>
        <p:spPr>
          <a:xfrm>
            <a:off x="108520" y="288032"/>
            <a:ext cx="9144000" cy="1988840"/>
          </a:xfrm>
        </p:spPr>
        <p:txBody>
          <a:bodyPr/>
          <a:lstStyle/>
          <a:p>
            <a:pPr>
              <a:defRPr/>
            </a:pPr>
            <a:r>
              <a:rPr lang="ar-JO" sz="4800" dirty="0">
                <a:effectLst>
                  <a:glow rad="101600">
                    <a:schemeClr val="bg1">
                      <a:alpha val="99000"/>
                    </a:schemeClr>
                  </a:glow>
                </a:effectLst>
              </a:rPr>
              <a:t>عِش حق الله من خلال </a:t>
            </a:r>
            <a:r>
              <a:rPr lang="ar-JO" sz="4800" dirty="0">
                <a:solidFill>
                  <a:srgbClr val="FF0000"/>
                </a:solidFill>
                <a:effectLst>
                  <a:glow rad="101600">
                    <a:schemeClr val="bg1">
                      <a:alpha val="99000"/>
                    </a:schemeClr>
                  </a:glow>
                </a:effectLst>
              </a:rPr>
              <a:t>دعم الإرساليات </a:t>
            </a:r>
            <a:r>
              <a:rPr lang="ar-JO" sz="4800" dirty="0">
                <a:effectLst>
                  <a:glow rad="101600">
                    <a:schemeClr val="bg1">
                      <a:alpha val="99000"/>
                    </a:schemeClr>
                  </a:glow>
                </a:effectLst>
              </a:rPr>
              <a:t>بالطريقة التي وضعها الله لك.</a:t>
            </a:r>
            <a:endParaRPr lang="en-US" sz="4800" dirty="0">
              <a:effectLst>
                <a:glow rad="101600">
                  <a:schemeClr val="bg1">
                    <a:alpha val="99000"/>
                  </a:schemeClr>
                </a:glow>
              </a:effectLst>
            </a:endParaRPr>
          </a:p>
        </p:txBody>
      </p:sp>
      <p:sp>
        <p:nvSpPr>
          <p:cNvPr id="291843" name="Title 1"/>
          <p:cNvSpPr txBox="1">
            <a:spLocks/>
          </p:cNvSpPr>
          <p:nvPr/>
        </p:nvSpPr>
        <p:spPr bwMode="auto">
          <a:xfrm>
            <a:off x="0" y="5876925"/>
            <a:ext cx="9467850" cy="981075"/>
          </a:xfrm>
          <a:prstGeom prst="rect">
            <a:avLst/>
          </a:prstGeom>
          <a:solidFill>
            <a:srgbClr val="000000"/>
          </a:solidFill>
          <a:ln>
            <a:noFill/>
          </a:ln>
          <a:extLs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2000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2000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2000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20000"/>
              </a:spcBef>
              <a:spcAft>
                <a:spcPct val="0"/>
              </a:spcAft>
              <a:defRPr sz="2400">
                <a:solidFill>
                  <a:schemeClr val="tx1"/>
                </a:solidFill>
                <a:latin typeface="Times New Roman"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الفكرة الرئيسة لـ ٣ يوحنا</a:t>
            </a:r>
            <a:endParaRPr kumimoji="0" lang="en-US" sz="4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83980080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291843"/>
                                        </p:tgtEl>
                                        <p:attrNameLst>
                                          <p:attrName>style.visibility</p:attrName>
                                        </p:attrNameLst>
                                      </p:cBhvr>
                                      <p:to>
                                        <p:strVal val="visible"/>
                                      </p:to>
                                    </p:set>
                                    <p:animEffect transition="in" filter="blinds(horizontal)">
                                      <p:cBhvr>
                                        <p:cTn id="7" dur="500"/>
                                        <p:tgtEl>
                                          <p:spTgt spid="291843"/>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1843"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21564"/>
            <a:ext cx="9144000" cy="909772"/>
          </a:xfrm>
          <a:effectLst>
            <a:outerShdw blurRad="63500" dist="35921" dir="2700000" algn="ctr" rotWithShape="0">
              <a:schemeClr val="tx2">
                <a:alpha val="74998"/>
              </a:schemeClr>
            </a:outerShdw>
          </a:effectLst>
        </p:spPr>
        <p:txBody>
          <a:bodyPr anchor="ctr"/>
          <a:lstStyle/>
          <a:p>
            <a:pPr>
              <a:defRPr/>
            </a:pPr>
            <a:r>
              <a:rPr lang="ar-JO" sz="4000" dirty="0">
                <a:effectLst>
                  <a:glow rad="127000">
                    <a:schemeClr val="tx1"/>
                  </a:glow>
                </a:effectLst>
                <a:ea typeface="ＭＳ Ｐゴシック" charset="0"/>
              </a:rPr>
              <a:t>الآية المفتاحية</a:t>
            </a:r>
            <a:endParaRPr lang="en-US" sz="4000" dirty="0">
              <a:effectLst>
                <a:glow rad="127000">
                  <a:schemeClr val="tx1"/>
                </a:glow>
              </a:effectLst>
              <a:ea typeface="ＭＳ Ｐゴシック" charset="0"/>
            </a:endParaRPr>
          </a:p>
        </p:txBody>
      </p:sp>
      <p:sp>
        <p:nvSpPr>
          <p:cNvPr id="5" name="Rectangle 2"/>
          <p:cNvSpPr txBox="1">
            <a:spLocks noChangeArrowheads="1"/>
          </p:cNvSpPr>
          <p:nvPr/>
        </p:nvSpPr>
        <p:spPr bwMode="auto">
          <a:xfrm>
            <a:off x="-33701" y="1556792"/>
            <a:ext cx="9144000" cy="366328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341" tIns="45671" rIns="91341" bIns="45671"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6726"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"فَأَجَابَ سِمْعَانُ بُطْرُسُ وَقَالَ: 'أَنْتَ هُوَ ٱلْمَسِيحُ ٱبْنُ ٱللهِ ٱلْحَيّ'. '...  فَأجَابَ يَسُوعُ </a:t>
            </a:r>
            <a:endParaRPr kumimoji="0" lang="en-US" sz="2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ctr" defTabSz="456726"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أَنْتَ بُطْرُسُ، وَعَلَى هَذِهِ ٱلصَّخْرَةِ أَبْنِي كَنِيسَتِي، وَأَبْوَابُ ٱلْجَحِيمِ لَنْ تَقْوَى عَلَيْهَا".</a:t>
            </a:r>
          </a:p>
          <a:p>
            <a:pPr marL="0" marR="0" lvl="0" indent="0" algn="ctr" defTabSz="456726" rtl="0" eaLnBrk="0" fontAlgn="base" latinLnBrk="0" hangingPunct="0">
              <a:lnSpc>
                <a:spcPct val="100000"/>
              </a:lnSpc>
              <a:spcBef>
                <a:spcPct val="0"/>
              </a:spcBef>
              <a:spcAft>
                <a:spcPct val="0"/>
              </a:spcAft>
              <a:buClrTx/>
              <a:buSzTx/>
              <a:buFontTx/>
              <a:buNone/>
              <a:tabLst/>
              <a:defRPr/>
            </a:pPr>
            <a:r>
              <a:rPr kumimoji="0" lang="ar-JO" sz="2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(16: 16- 18)</a:t>
            </a:r>
            <a:endParaRPr kumimoji="0" lang="en-US" sz="2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ctr" defTabSz="456726" rtl="0" eaLnBrk="0" fontAlgn="base" latinLnBrk="0" hangingPunct="0">
              <a:lnSpc>
                <a:spcPct val="100000"/>
              </a:lnSpc>
              <a:spcBef>
                <a:spcPct val="0"/>
              </a:spcBef>
              <a:spcAft>
                <a:spcPct val="0"/>
              </a:spcAft>
              <a:buClrTx/>
              <a:buSzTx/>
              <a:buFontTx/>
              <a:buNone/>
              <a:tabLst/>
              <a:defRPr/>
            </a:pPr>
            <a:endParaRPr kumimoji="0" lang="en-US" sz="2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ctr" defTabSz="456726" rtl="0" eaLnBrk="0" fontAlgn="base" latinLnBrk="0" hangingPunct="0">
              <a:lnSpc>
                <a:spcPct val="100000"/>
              </a:lnSpc>
              <a:spcBef>
                <a:spcPct val="0"/>
              </a:spcBef>
              <a:spcAft>
                <a:spcPct val="0"/>
              </a:spcAft>
              <a:buClrTx/>
              <a:buSzTx/>
              <a:buFontTx/>
              <a:buNone/>
              <a:tabLst/>
              <a:defRPr/>
            </a:pPr>
            <a:endParaRPr kumimoji="0" lang="en-US" sz="2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ctr" defTabSz="456726"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ctr" defTabSz="456726"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"قُولُوا لِٱبْنَةِ صِهْيَوْنَ: هُوَذَا مَلِكُكِ يَأْتِيكِ وَدِيعًا، رَاكِبًا عَلَى أَتَانٍ وَجَحْشٍ ٱبْنِ أَتَانٍ". </a:t>
            </a:r>
          </a:p>
          <a:p>
            <a:pPr marL="0" marR="0" lvl="0" indent="0" algn="ctr" defTabSz="456726" rtl="0" eaLnBrk="0" fontAlgn="base" latinLnBrk="0" hangingPunct="0">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(21: 5)</a:t>
            </a: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341" tIns="45671" rIns="91341" bIns="45671"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6726"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متى</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7" name="Text Box 24"/>
          <p:cNvSpPr txBox="1">
            <a:spLocks noChangeArrowheads="1"/>
          </p:cNvSpPr>
          <p:nvPr/>
        </p:nvSpPr>
        <p:spPr bwMode="auto">
          <a:xfrm>
            <a:off x="8472417" y="65348"/>
            <a:ext cx="530715" cy="4615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wrap="none" lIns="91341" tIns="45671" rIns="91341" bIns="45671">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67</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436465209"/>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50.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4" cstate="screen">
            <a:extLst>
              <a:ext uri="{28A0092B-C50C-407E-A947-70E740481C1C}">
                <a14:useLocalDpi xmlns:a14="http://schemas.microsoft.com/office/drawing/2010/main"/>
              </a:ext>
            </a:extLst>
          </a:blip>
          <a:srcRect/>
          <a:stretch/>
        </p:blipFill>
        <p:spPr>
          <a:xfrm>
            <a:off x="-18654" y="0"/>
            <a:ext cx="9162653" cy="6858000"/>
          </a:xfrm>
          <a:prstGeom prst="rect">
            <a:avLst/>
          </a:prstGeom>
        </p:spPr>
      </p:pic>
      <p:sp>
        <p:nvSpPr>
          <p:cNvPr id="2" name="Title 1"/>
          <p:cNvSpPr>
            <a:spLocks noGrp="1"/>
          </p:cNvSpPr>
          <p:nvPr>
            <p:ph type="ctrTitle"/>
          </p:nvPr>
        </p:nvSpPr>
        <p:spPr>
          <a:xfrm>
            <a:off x="-18653" y="-27384"/>
            <a:ext cx="9162651" cy="1397996"/>
          </a:xfrm>
          <a:solidFill>
            <a:schemeClr val="tx1"/>
          </a:solidFill>
        </p:spPr>
        <p:txBody>
          <a:bodyPr/>
          <a:lstStyle/>
          <a:p>
            <a:r>
              <a:rPr lang="ar-JO"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يسوع</a:t>
            </a:r>
            <a:br>
              <a:rPr lang="en-US"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br>
            <a:r>
              <a:rPr lang="ar-JO"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(نبوة </a:t>
            </a:r>
            <a:r>
              <a:rPr lang="ar-JO" sz="3600" b="1" err="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مسيانية</a:t>
            </a:r>
            <a:r>
              <a:rPr lang="ar-JO"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rPr>
              <a:t>)</a:t>
            </a:r>
            <a:endParaRPr lang="en-US" sz="3600" b="1">
              <a:solidFill>
                <a:schemeClr val="bg1"/>
              </a:solidFill>
              <a:effectLst>
                <a:glow rad="101600">
                  <a:schemeClr val="tx1">
                    <a:alpha val="99000"/>
                  </a:schemeClr>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3" name="Title 1"/>
          <p:cNvSpPr txBox="1">
            <a:spLocks/>
          </p:cNvSpPr>
          <p:nvPr/>
        </p:nvSpPr>
        <p:spPr bwMode="auto">
          <a:xfrm>
            <a:off x="14766" y="1433730"/>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132"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4" name="Rectangle 2"/>
          <p:cNvSpPr txBox="1">
            <a:spLocks noChangeArrowheads="1"/>
          </p:cNvSpPr>
          <p:nvPr/>
        </p:nvSpPr>
        <p:spPr bwMode="auto">
          <a:xfrm>
            <a:off x="0" y="1602010"/>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ctr" anchorCtr="0" compatLnSpc="1">
            <a:prstTxWarp prst="textNoShape">
              <a:avLst/>
            </a:prstTxWarp>
          </a:bodyPr>
          <a:lstStyle>
            <a:defPPr>
              <a:defRPr lang="en-US"/>
            </a:defPPr>
            <a:lvl1pPr marL="0" marR="0" lvl="0" indent="0" algn="ctr" defTabSz="457132" latinLnBrk="0">
              <a:lnSpc>
                <a:spcPct val="100000"/>
              </a:lnSpc>
              <a:buClrTx/>
              <a:buSzTx/>
              <a:buFontTx/>
              <a:buNone/>
              <a:tabLst/>
              <a:defRPr kumimoji="0" sz="2800" b="1" i="0" u="none" strike="noStrike" cap="none" spc="0" normalizeH="0" baseline="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defRPr>
            </a:lvl1pPr>
            <a:lvl2pPr algn="ctr">
              <a:defRPr sz="4400">
                <a:solidFill>
                  <a:schemeClr val="bg1"/>
                </a:solidFill>
                <a:ea typeface="ＭＳ Ｐゴシック" pitchFamily="-108" charset="-128"/>
                <a:cs typeface="ＭＳ Ｐゴシック" pitchFamily="-108" charset="-128"/>
              </a:defRPr>
            </a:lvl2pPr>
            <a:lvl3pPr algn="ctr">
              <a:defRPr sz="4400">
                <a:solidFill>
                  <a:schemeClr val="bg1"/>
                </a:solidFill>
                <a:ea typeface="ＭＳ Ｐゴシック" pitchFamily="-108" charset="-128"/>
                <a:cs typeface="ＭＳ Ｐゴシック" pitchFamily="-108" charset="-128"/>
              </a:defRPr>
            </a:lvl3pPr>
            <a:lvl4pPr algn="ctr">
              <a:defRPr sz="4400">
                <a:solidFill>
                  <a:schemeClr val="bg1"/>
                </a:solidFill>
                <a:ea typeface="ＭＳ Ｐゴシック" pitchFamily="-108" charset="-128"/>
                <a:cs typeface="ＭＳ Ｐゴシック" pitchFamily="-108" charset="-128"/>
              </a:defRPr>
            </a:lvl4pPr>
            <a:lvl5pPr algn="ctr">
              <a:defRPr sz="4400">
                <a:solidFill>
                  <a:schemeClr val="bg1"/>
                </a:solidFill>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132" rtl="0" eaLnBrk="0" fontAlgn="base" latinLnBrk="0" hangingPunct="0">
              <a:lnSpc>
                <a:spcPct val="100000"/>
              </a:lnSpc>
              <a:spcBef>
                <a:spcPct val="0"/>
              </a:spcBef>
              <a:spcAft>
                <a:spcPct val="0"/>
              </a:spcAft>
              <a:buClrTx/>
              <a:buSzTx/>
              <a:buFontTx/>
              <a:buNone/>
              <a:tabLst/>
              <a:defRPr/>
            </a:pPr>
            <a:r>
              <a:rPr kumimoji="0" lang="ar-JO" sz="2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يسوع هو حقًا إنسان تبدأ سلسلة نسبه من آدم (3: 37)، الذي، مثل يسوع، كان إنسانًا كاملاً.</a:t>
            </a:r>
            <a:endParaRPr kumimoji="0" lang="en-US" sz="2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457132" rtl="0" eaLnBrk="0" fontAlgn="base" latinLnBrk="0" hangingPunct="0">
              <a:lnSpc>
                <a:spcPct val="100000"/>
              </a:lnSpc>
              <a:spcBef>
                <a:spcPct val="0"/>
              </a:spcBef>
              <a:spcAft>
                <a:spcPct val="0"/>
              </a:spcAft>
              <a:buClrTx/>
              <a:buSzTx/>
              <a:buFontTx/>
              <a:buNone/>
              <a:tabLst/>
              <a:defRPr/>
            </a:pPr>
            <a:endParaRPr kumimoji="0" lang="ar-JO" sz="2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457132" rtl="0" eaLnBrk="0" fontAlgn="base" latinLnBrk="0" hangingPunct="0">
              <a:lnSpc>
                <a:spcPct val="100000"/>
              </a:lnSpc>
              <a:spcBef>
                <a:spcPct val="0"/>
              </a:spcBef>
              <a:spcAft>
                <a:spcPct val="0"/>
              </a:spcAft>
              <a:buClrTx/>
              <a:buSzTx/>
              <a:buFontTx/>
              <a:buNone/>
              <a:tabLst/>
              <a:defRPr/>
            </a:pPr>
            <a:r>
              <a:rPr kumimoji="0" lang="ar-JO" sz="2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لقد تمم المسيح هذا الدور خاصة من خلال استخدام اللقب "ابن الإنسان" –مصطلح مستخدم في دانيال 7: 13-14 للمسيح الذي سيأتي بالملكوت. </a:t>
            </a:r>
          </a:p>
        </p:txBody>
      </p:sp>
      <p:sp>
        <p:nvSpPr>
          <p:cNvPr id="5" name="Text Box 3"/>
          <p:cNvSpPr txBox="1">
            <a:spLocks noChangeArrowheads="1"/>
          </p:cNvSpPr>
          <p:nvPr/>
        </p:nvSpPr>
        <p:spPr bwMode="auto">
          <a:xfrm>
            <a:off x="8170701" y="44451"/>
            <a:ext cx="868363" cy="46165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lIns="91427" tIns="45714" rIns="91427" bIns="45714">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27أ</a:t>
            </a:r>
            <a:endParaRPr kumimoji="0" lang="en-US"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7" name="Rectangle 2">
            <a:extLst>
              <a:ext uri="{FF2B5EF4-FFF2-40B4-BE49-F238E27FC236}">
                <a16:creationId xmlns:a16="http://schemas.microsoft.com/office/drawing/2014/main" id="{8608E63F-517D-A04A-9962-1534A89AD382}"/>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لوقا</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208112722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dissolve">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500.xml><?xml version="1.0" encoding="utf-8"?>
<p:sld xmlns:a="http://schemas.openxmlformats.org/drawingml/2006/main" xmlns:r="http://schemas.openxmlformats.org/officeDocument/2006/relationships" xmlns:p="http://schemas.openxmlformats.org/presentationml/2006/main" showMasterSp="0">
  <p:cSld>
    <p:bg>
      <p:bgPr>
        <a:solidFill>
          <a:schemeClr val="bg2"/>
        </a:solidFill>
        <a:effectLst/>
      </p:bgPr>
    </p:bg>
    <p:spTree>
      <p:nvGrpSpPr>
        <p:cNvPr id="1" name=""/>
        <p:cNvGrpSpPr/>
        <p:nvPr/>
      </p:nvGrpSpPr>
      <p:grpSpPr>
        <a:xfrm>
          <a:off x="0" y="0"/>
          <a:ext cx="0" cy="0"/>
          <a:chOff x="0" y="0"/>
          <a:chExt cx="0" cy="0"/>
        </a:xfrm>
      </p:grpSpPr>
      <p:sp>
        <p:nvSpPr>
          <p:cNvPr id="293890" name="Rectangle 2"/>
          <p:cNvSpPr>
            <a:spLocks noGrp="1" noChangeArrowheads="1"/>
          </p:cNvSpPr>
          <p:nvPr>
            <p:ph type="title" idx="4294967295"/>
          </p:nvPr>
        </p:nvSpPr>
        <p:spPr>
          <a:xfrm>
            <a:off x="1905000" y="0"/>
            <a:ext cx="4876800" cy="533400"/>
          </a:xfrm>
          <a:solidFill>
            <a:schemeClr val="tx1"/>
          </a:solidFill>
        </p:spPr>
        <p:txBody>
          <a:bodyPr/>
          <a:lstStyle/>
          <a:p>
            <a:pPr algn="ctr" eaLnBrk="1" hangingPunct="1"/>
            <a:r>
              <a:rPr lang="ar-JO" altLang="zh-CN" sz="2800" b="1">
                <a:solidFill>
                  <a:schemeClr val="bg1"/>
                </a:solidFill>
                <a:latin typeface="Accordance" panose="00000400000000000000" pitchFamily="2" charset="-78"/>
                <a:ea typeface="Accordance" panose="00000400000000000000" pitchFamily="2" charset="-78"/>
                <a:cs typeface="Accordance" panose="00000400000000000000" pitchFamily="2" charset="-78"/>
              </a:rPr>
              <a:t>ماذا عنك؟</a:t>
            </a:r>
            <a:endParaRPr lang="en-US" sz="2800" b="1" dirty="0">
              <a:solidFill>
                <a:schemeClr val="bg1"/>
              </a:solidFill>
              <a:latin typeface="Accordance" panose="00000400000000000000" pitchFamily="2" charset="-78"/>
              <a:ea typeface="Accordance" panose="00000400000000000000" pitchFamily="2" charset="-78"/>
              <a:cs typeface="Accordance" panose="00000400000000000000" pitchFamily="2" charset="-78"/>
            </a:endParaRPr>
          </a:p>
        </p:txBody>
      </p:sp>
      <p:sp>
        <p:nvSpPr>
          <p:cNvPr id="293891" name="Text Box 3"/>
          <p:cNvSpPr txBox="1">
            <a:spLocks noChangeArrowheads="1"/>
          </p:cNvSpPr>
          <p:nvPr/>
        </p:nvSpPr>
        <p:spPr bwMode="auto">
          <a:xfrm>
            <a:off x="8445906" y="0"/>
            <a:ext cx="704039" cy="461665"/>
          </a:xfrm>
          <a:prstGeom prst="rect">
            <a:avLst/>
          </a:prstGeom>
          <a:solidFill>
            <a:srgbClr val="FFFFFF"/>
          </a:soli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2000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2000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2000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2000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24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٣٠٥</a:t>
            </a:r>
          </a:p>
        </p:txBody>
      </p:sp>
      <p:sp>
        <p:nvSpPr>
          <p:cNvPr id="293892" name="Rectangle 4"/>
          <p:cNvSpPr>
            <a:spLocks noChangeArrowheads="1"/>
          </p:cNvSpPr>
          <p:nvPr/>
        </p:nvSpPr>
        <p:spPr bwMode="auto">
          <a:xfrm>
            <a:off x="1933575" y="1981200"/>
            <a:ext cx="9144000" cy="46166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type="none" w="sm" len="sm"/>
                <a:tailEnd type="none" w="sm" len="sm"/>
              </a14:hiddenLine>
            </a:ext>
          </a:extLst>
        </p:spPr>
        <p:txBody>
          <a:bodyPr>
            <a:spAutoFit/>
          </a:bodyPr>
          <a:lstStyle/>
          <a:p>
            <a:pPr marL="0" marR="0" lvl="0" indent="0" algn="ctr" defTabSz="914400" rtl="0" eaLnBrk="1" fontAlgn="base" latinLnBrk="0" hangingPunct="1">
              <a:lnSpc>
                <a:spcPct val="100000"/>
              </a:lnSpc>
              <a:spcBef>
                <a:spcPct val="20000"/>
              </a:spcBef>
              <a:spcAft>
                <a:spcPct val="0"/>
              </a:spcAft>
              <a:buClrTx/>
              <a:buSzTx/>
              <a:buFontTx/>
              <a:buNone/>
              <a:tabLst/>
              <a:defRPr/>
            </a:pPr>
            <a:endParaRPr kumimoji="0" lang="en-US" sz="2400" b="0"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3893" name="Text Box 6"/>
          <p:cNvSpPr txBox="1">
            <a:spLocks noChangeArrowheads="1"/>
          </p:cNvSpPr>
          <p:nvPr/>
        </p:nvSpPr>
        <p:spPr bwMode="auto">
          <a:xfrm>
            <a:off x="381000" y="3048000"/>
            <a:ext cx="8382000" cy="892552"/>
          </a:xfrm>
          <a:prstGeom prst="rect">
            <a:avLst/>
          </a:prstGeom>
          <a:solidFill>
            <a:schemeClr val="bg1"/>
          </a:solidFill>
          <a:ln w="9525">
            <a:solidFill>
              <a:schemeClr val="tx1"/>
            </a:solidFill>
            <a:miter lim="800000"/>
            <a:headEnd/>
            <a:tailEnd/>
          </a:ln>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2000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2000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2000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2000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26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كيف تتقدم بالإنجيل من خلال دعم المُرسَلين من خلال الضيافة والتمويل؟</a:t>
            </a:r>
            <a:endParaRPr kumimoji="0" lang="en-US" altLang="zh-CN" sz="3200" b="1" i="0" u="none" strike="noStrike" kern="1200" cap="none" spc="0" normalizeH="0" baseline="0" noProof="0" dirty="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pic>
        <p:nvPicPr>
          <p:cNvPr id="293894" name="Picture 7" descr="j0222015"/>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7010400" y="4343400"/>
            <a:ext cx="1779588" cy="178752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pic>
        <p:nvPicPr>
          <p:cNvPr id="293896" name="Picture 7" descr="3 john hands_holding_wrists.jpg"/>
          <p:cNvPicPr>
            <a:picLocks noChangeAspect="1"/>
          </p:cNvPicPr>
          <p:nvPr/>
        </p:nvPicPr>
        <p:blipFill>
          <a:blip r:embed="rId4">
            <a:extLst>
              <a:ext uri="{28A0092B-C50C-407E-A947-70E740481C1C}">
                <a14:useLocalDpi xmlns:a14="http://schemas.microsoft.com/office/drawing/2010/main"/>
              </a:ext>
            </a:extLst>
          </a:blip>
          <a:srcRect/>
          <a:stretch>
            <a:fillRect/>
          </a:stretch>
        </p:blipFill>
        <p:spPr bwMode="auto">
          <a:xfrm>
            <a:off x="2590800" y="533400"/>
            <a:ext cx="3746500" cy="25019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 name="Rectangle 2">
            <a:extLst>
              <a:ext uri="{FF2B5EF4-FFF2-40B4-BE49-F238E27FC236}">
                <a16:creationId xmlns:a16="http://schemas.microsoft.com/office/drawing/2014/main" id="{A5873050-DF23-0B40-B1B7-E2C76BC5959C}"/>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٣ يوحنا</a:t>
            </a:r>
            <a:endParaRPr kumimoji="0" lang="en-US" sz="4800" b="1" i="0" u="none" strike="noStrike" kern="0" cap="none" spc="0" normalizeH="0" baseline="0" noProof="0" dirty="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223044920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9"/>
                                        </p:tgtEl>
                                        <p:attrNameLst>
                                          <p:attrName>style.visibility</p:attrName>
                                        </p:attrNameLst>
                                      </p:cBhvr>
                                      <p:to>
                                        <p:strVal val="visible"/>
                                      </p:to>
                                    </p:set>
                                    <p:anim calcmode="lin" valueType="num">
                                      <p:cBhvr additive="base">
                                        <p:cTn id="7" dur="500" fill="hold"/>
                                        <p:tgtEl>
                                          <p:spTgt spid="9"/>
                                        </p:tgtEl>
                                        <p:attrNameLst>
                                          <p:attrName>ppt_x</p:attrName>
                                        </p:attrNameLst>
                                      </p:cBhvr>
                                      <p:tavLst>
                                        <p:tav tm="0">
                                          <p:val>
                                            <p:strVal val="#ppt_x"/>
                                          </p:val>
                                        </p:tav>
                                        <p:tav tm="100000">
                                          <p:val>
                                            <p:strVal val="#ppt_x"/>
                                          </p:val>
                                        </p:tav>
                                      </p:tavLst>
                                    </p:anim>
                                    <p:anim calcmode="lin" valueType="num">
                                      <p:cBhvr additive="base">
                                        <p:cTn id="8" dur="500" fill="hold"/>
                                        <p:tgtEl>
                                          <p:spTgt spid="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 grpId="0"/>
    </p:bldLst>
  </p:timing>
</p:sld>
</file>

<file path=ppt/slides/slide50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Tree>
    <p:extLst>
      <p:ext uri="{BB962C8B-B14F-4D97-AF65-F5344CB8AC3E}">
        <p14:creationId xmlns:p14="http://schemas.microsoft.com/office/powerpoint/2010/main" val="2960194248"/>
      </p:ext>
    </p:extLst>
  </p:cSld>
  <p:clrMapOvr>
    <a:masterClrMapping/>
  </p:clrMapOvr>
</p:sld>
</file>

<file path=ppt/slides/slide502.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49153" name="Picture 1" descr="Picture 2">
            <a:extLst>
              <a:ext uri="{FF2B5EF4-FFF2-40B4-BE49-F238E27FC236}">
                <a16:creationId xmlns:a16="http://schemas.microsoft.com/office/drawing/2014/main" id="{ACFA05D2-2968-4546-9C05-1B7B5135292A}"/>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144000" cy="5146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49154" name="Rectangle 2" descr="Title 3">
            <a:extLst>
              <a:ext uri="{FF2B5EF4-FFF2-40B4-BE49-F238E27FC236}">
                <a16:creationId xmlns:a16="http://schemas.microsoft.com/office/drawing/2014/main" id="{DC2551C7-24CD-6C46-A54F-FEA3A3D10C3C}"/>
              </a:ext>
            </a:extLst>
          </p:cNvPr>
          <p:cNvSpPr>
            <a:spLocks noGrp="1"/>
          </p:cNvSpPr>
          <p:nvPr>
            <p:ph type="title" idx="4294967295"/>
          </p:nvPr>
        </p:nvSpPr>
        <p:spPr bwMode="auto">
          <a:xfrm>
            <a:off x="0" y="4632325"/>
            <a:ext cx="9144000" cy="1728788"/>
          </a:xfrm>
          <a:prstGeom prst="rect">
            <a:avLst/>
          </a:prstGeom>
          <a:solidFill>
            <a:srgbClr val="000000"/>
          </a:solidFill>
          <a:ln/>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nchor="ctr"/>
          <a:lstStyle/>
          <a:p>
            <a:pPr defTabSz="766763" rtl="1"/>
            <a:r>
              <a:rPr lang="en-US" altLang="en-US" sz="11500" b="1" dirty="0">
                <a:solidFill>
                  <a:srgbClr val="FFFFFF"/>
                </a:solidFill>
              </a:rPr>
              <a:t>يهوذا</a:t>
            </a:r>
          </a:p>
        </p:txBody>
      </p:sp>
      <p:sp>
        <p:nvSpPr>
          <p:cNvPr id="7" name="Rectangle 6">
            <a:extLst>
              <a:ext uri="{FF2B5EF4-FFF2-40B4-BE49-F238E27FC236}">
                <a16:creationId xmlns:a16="http://schemas.microsoft.com/office/drawing/2014/main" id="{05A61F9E-3160-C34D-B5BE-25E4DB475E9F}"/>
              </a:ext>
            </a:extLst>
          </p:cNvPr>
          <p:cNvSpPr>
            <a:spLocks noChangeArrowheads="1"/>
          </p:cNvSpPr>
          <p:nvPr/>
        </p:nvSpPr>
        <p:spPr bwMode="auto">
          <a:xfrm>
            <a:off x="-36512" y="6381328"/>
            <a:ext cx="9180512" cy="476672"/>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457200" rtl="0" eaLnBrk="1" fontAlgn="auto" latinLnBrk="0" hangingPunct="1">
              <a:lnSpc>
                <a:spcPct val="100000"/>
              </a:lnSpc>
              <a:spcBef>
                <a:spcPct val="20000"/>
              </a:spcBef>
              <a:spcAft>
                <a:spcPts val="0"/>
              </a:spcAft>
              <a:buClr>
                <a:srgbClr val="FFCC00"/>
              </a:buClr>
              <a:buSzPct val="70000"/>
              <a:buFont typeface="Wingdings" charset="0"/>
              <a:buNone/>
              <a:tabLst/>
              <a:defRPr/>
            </a:pP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sym typeface="Times New Roman" panose="02020603050405020304" pitchFamily="18" charset="0"/>
              </a:rPr>
              <a:t> </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sym typeface="Times New Roman" panose="02020603050405020304" pitchFamily="18" charset="0"/>
              </a:rPr>
              <a:t> د. ريك جريفيث</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mn-ea"/>
                <a:cs typeface="Arial" panose="020B0604020202020204" pitchFamily="34" charset="0"/>
                <a:sym typeface="Times New Roman" panose="02020603050405020304" pitchFamily="18" charset="0"/>
              </a:rPr>
              <a:t>•  </a:t>
            </a:r>
            <a:r>
              <a:rPr kumimoji="0" lang="ar-JO"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mn-ea"/>
                <a:cs typeface="Arial" panose="020B0604020202020204" pitchFamily="34" charset="0"/>
                <a:sym typeface="Times New Roman" panose="02020603050405020304" pitchFamily="18" charset="0"/>
              </a:rPr>
              <a:t> مركز الدراسات اللاهوتية الأردني</a:t>
            </a:r>
            <a:r>
              <a:rPr kumimoji="0" lang="en-US" sz="20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mn-ea"/>
                <a:cs typeface="Arial" panose="020B0604020202020204" pitchFamily="34" charset="0"/>
                <a:sym typeface="Times New Roman" panose="02020603050405020304" pitchFamily="18" charset="0"/>
              </a:rPr>
              <a:t>• BibleStudyDownloads.org</a:t>
            </a:r>
          </a:p>
        </p:txBody>
      </p:sp>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9154"/>
                                        </p:tgtEl>
                                        <p:attrNameLst>
                                          <p:attrName>style.visibility</p:attrName>
                                        </p:attrNameLst>
                                      </p:cBhvr>
                                      <p:to>
                                        <p:strVal val="visible"/>
                                      </p:to>
                                    </p:set>
                                    <p:animEffect transition="in" filter="blinds(horizontal)">
                                      <p:cBhvr>
                                        <p:cTn id="7" dur="500"/>
                                        <p:tgtEl>
                                          <p:spTgt spid="4915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9154" grpId="0" animBg="1" autoUpdateAnimBg="0"/>
    </p:bldLst>
  </p:timing>
</p:sld>
</file>

<file path=ppt/slides/slide503.xml><?xml version="1.0" encoding="utf-8"?>
<p:sld xmlns:a="http://schemas.openxmlformats.org/drawingml/2006/main" xmlns:r="http://schemas.openxmlformats.org/officeDocument/2006/relationships" xmlns:p="http://schemas.openxmlformats.org/presentationml/2006/main">
  <p:cSld>
    <p:bg bwMode="auto">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50177" name="Rectangle 1" descr="Rectangle 2">
            <a:extLst>
              <a:ext uri="{FF2B5EF4-FFF2-40B4-BE49-F238E27FC236}">
                <a16:creationId xmlns:a16="http://schemas.microsoft.com/office/drawing/2014/main" id="{9367C572-4F83-0447-A6E9-F3926F64DEED}"/>
              </a:ext>
            </a:extLst>
          </p:cNvPr>
          <p:cNvSpPr>
            <a:spLocks noGrp="1" noChangeArrowheads="1"/>
          </p:cNvSpPr>
          <p:nvPr>
            <p:ph type="title"/>
          </p:nvPr>
        </p:nvSpPr>
        <p:spPr>
          <a:xfrm>
            <a:off x="0" y="20638"/>
            <a:ext cx="9144000" cy="909637"/>
          </a:xfrm>
          <a:effectLst>
            <a:outerShdw blurRad="63500" dist="35921" dir="2700000" algn="ctr" rotWithShape="0">
              <a:srgbClr val="000000">
                <a:alpha val="74997"/>
              </a:srgbClr>
            </a:outerShdw>
          </a:effectLst>
        </p:spPr>
        <p:txBody>
          <a:bodyPr/>
          <a:lstStyle/>
          <a:p>
            <a:r>
              <a:rPr lang="en-US" altLang="en-US" sz="4800" dirty="0">
                <a:solidFill>
                  <a:srgbClr val="FFFFFF"/>
                </a:solidFill>
                <a:sym typeface="Arial" panose="020B0604020202020204" pitchFamily="34" charset="0"/>
              </a:rPr>
              <a:t>الكملة المفتاحية </a:t>
            </a:r>
          </a:p>
        </p:txBody>
      </p:sp>
      <p:sp>
        <p:nvSpPr>
          <p:cNvPr id="50178" name="Text Box 2" descr="Rectangle 2">
            <a:extLst>
              <a:ext uri="{FF2B5EF4-FFF2-40B4-BE49-F238E27FC236}">
                <a16:creationId xmlns:a16="http://schemas.microsoft.com/office/drawing/2014/main" id="{0E7EB550-90A0-CC4A-B713-A8862766ACA6}"/>
              </a:ext>
            </a:extLst>
          </p:cNvPr>
          <p:cNvSpPr txBox="1">
            <a:spLocks/>
          </p:cNvSpPr>
          <p:nvPr/>
        </p:nvSpPr>
        <p:spPr bwMode="auto">
          <a:xfrm>
            <a:off x="74989" y="2839948"/>
            <a:ext cx="9053513" cy="1200329"/>
          </a:xfrm>
          <a:prstGeom prst="rect">
            <a:avLst/>
          </a:prstGeom>
          <a:noFill/>
          <a:ln>
            <a:noFill/>
          </a:ln>
          <a:effectLst>
            <a:outerShdw blurRad="63500" dist="35921" dir="2700000" algn="ctr" rotWithShape="0">
              <a:srgbClr val="000000">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nchor="ctr">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ctr" defTabSz="457200" rtl="0" eaLnBrk="1" fontAlgn="base" latinLnBrk="0" hangingPunct="0">
              <a:lnSpc>
                <a:spcPct val="100000"/>
              </a:lnSpc>
              <a:spcBef>
                <a:spcPct val="0"/>
              </a:spcBef>
              <a:spcAft>
                <a:spcPct val="0"/>
              </a:spcAft>
              <a:buClrTx/>
              <a:buSzTx/>
              <a:buFontTx/>
              <a:buNone/>
              <a:tabLst/>
              <a:defRPr/>
            </a:pPr>
            <a:r>
              <a:rPr kumimoji="0" lang="en-US" altLang="en-US" sz="7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المدعي</a:t>
            </a:r>
          </a:p>
        </p:txBody>
      </p:sp>
      <p:sp>
        <p:nvSpPr>
          <p:cNvPr id="50179" name="Text Box 3" descr="Rectangle 2">
            <a:extLst>
              <a:ext uri="{FF2B5EF4-FFF2-40B4-BE49-F238E27FC236}">
                <a16:creationId xmlns:a16="http://schemas.microsoft.com/office/drawing/2014/main" id="{630F6EFC-72BD-9849-A758-D4797094B76E}"/>
              </a:ext>
            </a:extLst>
          </p:cNvPr>
          <p:cNvSpPr txBox="1">
            <a:spLocks/>
          </p:cNvSpPr>
          <p:nvPr/>
        </p:nvSpPr>
        <p:spPr bwMode="auto">
          <a:xfrm>
            <a:off x="44450" y="5949950"/>
            <a:ext cx="8699500" cy="847725"/>
          </a:xfrm>
          <a:prstGeom prst="rect">
            <a:avLst/>
          </a:prstGeom>
          <a:noFill/>
          <a:ln>
            <a:noFill/>
          </a:ln>
          <a:effectLst>
            <a:outerShdw blurRad="63500" dist="35921" dir="2700000" algn="ctr" rotWithShape="0">
              <a:srgbClr val="000000">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nchor="ctr">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r" defTabSz="457200" rtl="1" eaLnBrk="1" fontAlgn="base" latinLnBrk="0" hangingPunct="0">
              <a:lnSpc>
                <a:spcPct val="100000"/>
              </a:lnSpc>
              <a:spcBef>
                <a:spcPct val="0"/>
              </a:spcBef>
              <a:spcAft>
                <a:spcPct val="0"/>
              </a:spcAft>
              <a:buClrTx/>
              <a:buSzTx/>
              <a:buFontTx/>
              <a:buNone/>
              <a:tabLst/>
              <a:defRPr/>
            </a:pPr>
            <a:r>
              <a:rPr kumimoji="0" lang="en-US" altLang="en-US" sz="4800" b="0" i="0" u="none" strike="noStrike" kern="1200" cap="none" spc="0" normalizeH="0" baseline="0" noProof="0" dirty="0">
                <a:ln>
                  <a:noFill/>
                </a:ln>
                <a:solidFill>
                  <a:srgbClr val="FFFFFF"/>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يهوذا</a:t>
            </a:r>
            <a:endParaRPr kumimoji="0" lang="en-US" altLang="en-US" sz="4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endParaRPr>
          </a:p>
        </p:txBody>
      </p:sp>
      <p:sp>
        <p:nvSpPr>
          <p:cNvPr id="50180" name="Text Box 4" descr="Text Box 24">
            <a:extLst>
              <a:ext uri="{FF2B5EF4-FFF2-40B4-BE49-F238E27FC236}">
                <a16:creationId xmlns:a16="http://schemas.microsoft.com/office/drawing/2014/main" id="{4ADF1440-B0DE-6543-AC7B-32D0FF92ACCE}"/>
              </a:ext>
            </a:extLst>
          </p:cNvPr>
          <p:cNvSpPr txBox="1">
            <a:spLocks/>
          </p:cNvSpPr>
          <p:nvPr/>
        </p:nvSpPr>
        <p:spPr bwMode="auto">
          <a:xfrm>
            <a:off x="8405553" y="65088"/>
            <a:ext cx="611706" cy="46166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ctr" defTabSz="457200" rtl="0" eaLnBrk="1" fontAlgn="base" latinLnBrk="0" hangingPunct="0">
              <a:lnSpc>
                <a:spcPct val="100000"/>
              </a:lnSpc>
              <a:spcBef>
                <a:spcPct val="0"/>
              </a:spcBef>
              <a:spcAft>
                <a:spcPct val="0"/>
              </a:spcAft>
              <a:buClrTx/>
              <a:buSzTx/>
              <a:buFontTx/>
              <a:buNone/>
              <a:tabLst/>
              <a:defRPr/>
            </a:pPr>
            <a:r>
              <a:rPr kumimoji="0" lang="en-US" altLang="en-US" sz="2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sym typeface="Arial" panose="020B0604020202020204" pitchFamily="34" charset="0"/>
              </a:rPr>
              <a:t>٣١٠</a:t>
            </a:r>
          </a:p>
        </p:txBody>
      </p:sp>
    </p:spTree>
  </p:cSld>
  <p:clrMapOvr>
    <a:overrideClrMapping bg1="lt1" tx1="dk1" bg2="lt2" tx2="dk2" accent1="accent1" accent2="accent2" accent3="accent3" accent4="accent4" accent5="accent5" accent6="accent6" hlink="hlink" folHlink="folHlink"/>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1" presetClass="entr" presetSubtype="0" fill="hold" grpId="0" nodeType="clickEffect">
                                  <p:stCondLst>
                                    <p:cond delay="0"/>
                                  </p:stCondLst>
                                  <p:childTnLst>
                                    <p:set>
                                      <p:cBhvr>
                                        <p:cTn id="6" dur="1" fill="hold">
                                          <p:stCondLst>
                                            <p:cond delay="499"/>
                                          </p:stCondLst>
                                        </p:cTn>
                                        <p:tgtEl>
                                          <p:spTgt spid="50179"/>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0179" grpId="0" autoUpdateAnimBg="0"/>
    </p:bldLst>
  </p:timing>
</p:sld>
</file>

<file path=ppt/slides/slide50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51201" name="Rectangle 1" descr="Title 1">
            <a:extLst>
              <a:ext uri="{FF2B5EF4-FFF2-40B4-BE49-F238E27FC236}">
                <a16:creationId xmlns:a16="http://schemas.microsoft.com/office/drawing/2014/main" id="{B6BBBF3B-7C12-3744-BCAE-BF5460B22ACD}"/>
              </a:ext>
            </a:extLst>
          </p:cNvPr>
          <p:cNvSpPr>
            <a:spLocks noGrp="1" noChangeArrowheads="1"/>
          </p:cNvSpPr>
          <p:nvPr>
            <p:ph type="title"/>
          </p:nvPr>
        </p:nvSpPr>
        <p:spPr>
          <a:xfrm>
            <a:off x="-17463" y="-6350"/>
            <a:ext cx="9159876" cy="1011238"/>
          </a:xfrm>
        </p:spPr>
        <p:txBody>
          <a:bodyPr/>
          <a:lstStyle/>
          <a:p>
            <a:r>
              <a:rPr lang="en-US" altLang="en-US" sz="4800" dirty="0">
                <a:solidFill>
                  <a:srgbClr val="FFFFFF"/>
                </a:solidFill>
                <a:sym typeface="Arial" panose="020B0604020202020204" pitchFamily="34" charset="0"/>
              </a:rPr>
              <a:t>الموضوع الرئيسي</a:t>
            </a:r>
          </a:p>
        </p:txBody>
      </p:sp>
      <p:sp>
        <p:nvSpPr>
          <p:cNvPr id="51202" name="Text Box 2" descr="Rectangle 2">
            <a:extLst>
              <a:ext uri="{FF2B5EF4-FFF2-40B4-BE49-F238E27FC236}">
                <a16:creationId xmlns:a16="http://schemas.microsoft.com/office/drawing/2014/main" id="{F182962B-DDCC-3D48-8F05-A301E6AAA4EF}"/>
              </a:ext>
            </a:extLst>
          </p:cNvPr>
          <p:cNvSpPr txBox="1">
            <a:spLocks/>
          </p:cNvSpPr>
          <p:nvPr/>
        </p:nvSpPr>
        <p:spPr bwMode="auto">
          <a:xfrm>
            <a:off x="539750" y="2833321"/>
            <a:ext cx="8062913" cy="830997"/>
          </a:xfrm>
          <a:prstGeom prst="rect">
            <a:avLst/>
          </a:prstGeom>
          <a:noFill/>
          <a:ln>
            <a:noFill/>
          </a:ln>
          <a:effectLst>
            <a:outerShdw blurRad="63500" dist="35921" dir="2700000" algn="ctr" rotWithShape="0">
              <a:srgbClr val="000000">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nchor="ctr">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ctr" defTabSz="457200" rtl="0" eaLnBrk="1" fontAlgn="base" latinLnBrk="0" hangingPunct="0">
              <a:lnSpc>
                <a:spcPct val="100000"/>
              </a:lnSpc>
              <a:spcBef>
                <a:spcPct val="0"/>
              </a:spcBef>
              <a:spcAft>
                <a:spcPct val="0"/>
              </a:spcAft>
              <a:buClrTx/>
              <a:buSzTx/>
              <a:buFontTx/>
              <a:buNone/>
              <a:tabLst/>
              <a:defRPr/>
            </a:pPr>
            <a:r>
              <a:rPr kumimoji="0" lang="en-US" altLang="en-US" sz="4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صراع ضد المدعون</a:t>
            </a:r>
          </a:p>
        </p:txBody>
      </p:sp>
      <p:sp>
        <p:nvSpPr>
          <p:cNvPr id="51203" name="Text Box 3" descr="Text Box 3">
            <a:extLst>
              <a:ext uri="{FF2B5EF4-FFF2-40B4-BE49-F238E27FC236}">
                <a16:creationId xmlns:a16="http://schemas.microsoft.com/office/drawing/2014/main" id="{379C9D1C-4BBC-604E-8732-6AF53A41ECB3}"/>
              </a:ext>
            </a:extLst>
          </p:cNvPr>
          <p:cNvSpPr txBox="1">
            <a:spLocks/>
          </p:cNvSpPr>
          <p:nvPr/>
        </p:nvSpPr>
        <p:spPr bwMode="auto">
          <a:xfrm>
            <a:off x="8215313" y="44450"/>
            <a:ext cx="777875" cy="46166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marL="0" marR="0" lvl="0" indent="0" algn="r" defTabSz="914400" rtl="0" eaLnBrk="1" fontAlgn="base" latinLnBrk="0" hangingPunct="0">
              <a:lnSpc>
                <a:spcPct val="100000"/>
              </a:lnSpc>
              <a:spcBef>
                <a:spcPct val="0"/>
              </a:spcBef>
              <a:spcAft>
                <a:spcPct val="0"/>
              </a:spcAft>
              <a:buClrTx/>
              <a:buSzTx/>
              <a:buFontTx/>
              <a:buNone/>
              <a:tabLst/>
              <a:defRPr/>
            </a:pPr>
            <a:r>
              <a:rPr kumimoji="0" lang="en-US" altLang="en-US"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٢٣</a:t>
            </a:r>
          </a:p>
        </p:txBody>
      </p:sp>
      <p:sp>
        <p:nvSpPr>
          <p:cNvPr id="51204" name="Text Box 4" descr="Rectangle 2">
            <a:extLst>
              <a:ext uri="{FF2B5EF4-FFF2-40B4-BE49-F238E27FC236}">
                <a16:creationId xmlns:a16="http://schemas.microsoft.com/office/drawing/2014/main" id="{675BAB50-0F7C-A444-810F-C9D632E7ED44}"/>
              </a:ext>
            </a:extLst>
          </p:cNvPr>
          <p:cNvSpPr txBox="1">
            <a:spLocks/>
          </p:cNvSpPr>
          <p:nvPr/>
        </p:nvSpPr>
        <p:spPr bwMode="auto">
          <a:xfrm>
            <a:off x="1323975" y="5949950"/>
            <a:ext cx="7419975" cy="847725"/>
          </a:xfrm>
          <a:prstGeom prst="rect">
            <a:avLst/>
          </a:prstGeom>
          <a:noFill/>
          <a:ln>
            <a:noFill/>
          </a:ln>
          <a:effectLst>
            <a:outerShdw blurRad="63500" dist="35921" dir="2700000" algn="ctr" rotWithShape="0">
              <a:srgbClr val="000000">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nchor="ctr">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r" defTabSz="457200" rtl="1" eaLnBrk="1" fontAlgn="base" latinLnBrk="0" hangingPunct="0">
              <a:lnSpc>
                <a:spcPct val="100000"/>
              </a:lnSpc>
              <a:spcBef>
                <a:spcPct val="0"/>
              </a:spcBef>
              <a:spcAft>
                <a:spcPct val="0"/>
              </a:spcAft>
              <a:buClrTx/>
              <a:buSzTx/>
              <a:buFontTx/>
              <a:buNone/>
              <a:tabLst/>
              <a:defRPr/>
            </a:pPr>
            <a:r>
              <a:rPr kumimoji="0" lang="en-US" altLang="en-US" sz="4800" b="0" i="0" u="none" strike="noStrike" kern="1200" cap="none" spc="0" normalizeH="0" baseline="0" noProof="0" dirty="0">
                <a:ln>
                  <a:noFill/>
                </a:ln>
                <a:solidFill>
                  <a:srgbClr val="FFFFFF"/>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يهوذا</a:t>
            </a:r>
            <a:endParaRPr kumimoji="0" lang="en-US" altLang="en-US" sz="4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endParaRPr>
          </a:p>
        </p:txBody>
      </p:sp>
    </p:spTree>
  </p:cSld>
  <p:clrMapOvr>
    <a:overrideClrMapping bg1="lt1" tx1="dk1" bg2="lt2" tx2="dk2" accent1="accent1" accent2="accent2" accent3="accent3" accent4="accent4" accent5="accent5" accent6="accent6" hlink="hlink" folHlink="folHlink"/>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1204"/>
                                        </p:tgtEl>
                                        <p:attrNameLst>
                                          <p:attrName>style.visibility</p:attrName>
                                        </p:attrNameLst>
                                      </p:cBhvr>
                                      <p:to>
                                        <p:strVal val="visible"/>
                                      </p:to>
                                    </p:set>
                                    <p:anim calcmode="lin" valueType="num">
                                      <p:cBhvr additive="base">
                                        <p:cTn id="7" dur="500" fill="hold"/>
                                        <p:tgtEl>
                                          <p:spTgt spid="51204"/>
                                        </p:tgtEl>
                                        <p:attrNameLst>
                                          <p:attrName>ppt_x</p:attrName>
                                        </p:attrNameLst>
                                      </p:cBhvr>
                                      <p:tavLst>
                                        <p:tav tm="0">
                                          <p:val>
                                            <p:strVal val="#ppt_x"/>
                                          </p:val>
                                        </p:tav>
                                        <p:tav tm="100000">
                                          <p:val>
                                            <p:strVal val="#ppt_x"/>
                                          </p:val>
                                        </p:tav>
                                      </p:tavLst>
                                    </p:anim>
                                    <p:anim calcmode="lin" valueType="num">
                                      <p:cBhvr additive="base">
                                        <p:cTn id="8" dur="500" fill="hold"/>
                                        <p:tgtEl>
                                          <p:spTgt spid="5120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1204" grpId="0" autoUpdateAnimBg="0"/>
    </p:bldLst>
  </p:timing>
</p:sld>
</file>

<file path=ppt/slides/slide505.xml><?xml version="1.0" encoding="utf-8"?>
<p:sld xmlns:a="http://schemas.openxmlformats.org/drawingml/2006/main" xmlns:r="http://schemas.openxmlformats.org/officeDocument/2006/relationships" xmlns:p="http://schemas.openxmlformats.org/presentationml/2006/main">
  <p:cSld>
    <p:bg bwMode="auto">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52225" name="Rectangle 1" descr="Rectangle 2">
            <a:extLst>
              <a:ext uri="{FF2B5EF4-FFF2-40B4-BE49-F238E27FC236}">
                <a16:creationId xmlns:a16="http://schemas.microsoft.com/office/drawing/2014/main" id="{D38D1493-D8CF-B346-99F4-81485EA12803}"/>
              </a:ext>
            </a:extLst>
          </p:cNvPr>
          <p:cNvSpPr>
            <a:spLocks noGrp="1" noChangeArrowheads="1"/>
          </p:cNvSpPr>
          <p:nvPr>
            <p:ph type="title"/>
          </p:nvPr>
        </p:nvSpPr>
        <p:spPr>
          <a:xfrm>
            <a:off x="0" y="0"/>
            <a:ext cx="9144000" cy="909637"/>
          </a:xfrm>
          <a:effectLst>
            <a:outerShdw blurRad="63500" dist="35921" dir="2700000" algn="ctr" rotWithShape="0">
              <a:srgbClr val="000000">
                <a:alpha val="74997"/>
              </a:srgbClr>
            </a:outerShdw>
          </a:effectLst>
        </p:spPr>
        <p:txBody>
          <a:bodyPr/>
          <a:lstStyle/>
          <a:p>
            <a:r>
              <a:rPr lang="en-US" altLang="en-US" sz="4800" dirty="0">
                <a:solidFill>
                  <a:srgbClr val="FFFFFF"/>
                </a:solidFill>
                <a:sym typeface="Arial" panose="020B0604020202020204" pitchFamily="34" charset="0"/>
              </a:rPr>
              <a:t>الآية المفتاحية</a:t>
            </a:r>
          </a:p>
        </p:txBody>
      </p:sp>
      <p:sp>
        <p:nvSpPr>
          <p:cNvPr id="52226" name="Text Box 2" descr="Rectangle 2">
            <a:extLst>
              <a:ext uri="{FF2B5EF4-FFF2-40B4-BE49-F238E27FC236}">
                <a16:creationId xmlns:a16="http://schemas.microsoft.com/office/drawing/2014/main" id="{A5FC08C2-9018-744C-8234-9BCD2D886CD3}"/>
              </a:ext>
            </a:extLst>
          </p:cNvPr>
          <p:cNvSpPr txBox="1">
            <a:spLocks/>
          </p:cNvSpPr>
          <p:nvPr/>
        </p:nvSpPr>
        <p:spPr bwMode="auto">
          <a:xfrm>
            <a:off x="44450" y="1601788"/>
            <a:ext cx="9053513" cy="2708434"/>
          </a:xfrm>
          <a:prstGeom prst="rect">
            <a:avLst/>
          </a:prstGeom>
          <a:noFill/>
          <a:ln>
            <a:noFill/>
          </a:ln>
          <a:effectLst>
            <a:outerShdw blurRad="63500" dist="35921" dir="2700000" algn="ctr" rotWithShape="0">
              <a:srgbClr val="000000">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spAutoFit/>
          </a:bodyPr>
          <a:lstStyle/>
          <a:p>
            <a:pPr marL="0" marR="0" lvl="0" indent="0" algn="ctr" defTabSz="914400" rtl="1" eaLnBrk="1" fontAlgn="base" latinLnBrk="0" hangingPunct="0">
              <a:lnSpc>
                <a:spcPct val="100000"/>
              </a:lnSpc>
              <a:spcBef>
                <a:spcPct val="0"/>
              </a:spcBef>
              <a:spcAft>
                <a:spcPct val="0"/>
              </a:spcAft>
              <a:buClrTx/>
              <a:buSzTx/>
              <a:buFontTx/>
              <a:buNone/>
              <a:tabLst/>
              <a:defRPr/>
            </a:pPr>
            <a:r>
              <a:rPr kumimoji="0" lang="en-US" altLang="en-US" sz="3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إذْ كُنْتُ أَصْنَعُ كُلَّ ٱلْجَهْدِ لِأَكْتُبَ إِلَيْكُمْ عَنِ ٱلْخَلَاصِ ٱلْمُشْتَرَكِ، ٱضْطُرِرْتُ أَنْ أَكْتُبَ إِلَيْكُمْ وَاعِظًا أَنْ تَجْتَهِدُوا لِأَجْلِ ٱلْإِيمَانِ ٱلْمُسَلَّمِ مَرَّةً لِلْقِدِّيسِينَ.</a:t>
            </a:r>
            <a:r>
              <a:rPr kumimoji="0" lang="en-US" altLang="en-US" sz="2500" b="1" u="none" strike="noStrike" kern="1200" cap="none" spc="0" normalizeH="0" baseline="3200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 4 </a:t>
            </a:r>
            <a:r>
              <a:rPr kumimoji="0" lang="en-US" altLang="en-US" sz="3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لِأَنَّهُ دَخَلَ خُلْسَةً نَاسٌ قَدْ كُتِبُوا مُنْذُ ٱلْقَدِيمِ لِهَذِهِ ٱلدَّيْنُونَةِ، فُجَّارٌ، يُحَوِّلُونَ نِعْمَةَ إِلَهِنَا إِلَى ٱلدَّعَارَةِ، وَيُنْكِرُونَ: ٱلسَّيِّدَ ٱلْوَحِيدَ ٱللهَ وَرَبَّنَا يَسُوعَ ٱلْمَسِيحَ ( ٣ب - ٤).</a:t>
            </a:r>
            <a:r>
              <a:rPr kumimoji="0" lang="en-US" altLang="en-US" sz="2500" b="1" u="none" strike="noStrike" kern="1200" cap="none" spc="0" normalizeH="0" baseline="3200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 </a:t>
            </a:r>
            <a:endParaRPr kumimoji="0" lang="en-US" altLang="en-US" sz="3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endParaRPr>
          </a:p>
        </p:txBody>
      </p:sp>
      <p:sp>
        <p:nvSpPr>
          <p:cNvPr id="52227" name="Text Box 3" descr="Rectangle 2">
            <a:extLst>
              <a:ext uri="{FF2B5EF4-FFF2-40B4-BE49-F238E27FC236}">
                <a16:creationId xmlns:a16="http://schemas.microsoft.com/office/drawing/2014/main" id="{0DEFDC7C-2137-B443-BE22-00230F65D3BD}"/>
              </a:ext>
            </a:extLst>
          </p:cNvPr>
          <p:cNvSpPr txBox="1">
            <a:spLocks/>
          </p:cNvSpPr>
          <p:nvPr/>
        </p:nvSpPr>
        <p:spPr bwMode="auto">
          <a:xfrm>
            <a:off x="44450" y="5949950"/>
            <a:ext cx="8699500" cy="847725"/>
          </a:xfrm>
          <a:prstGeom prst="rect">
            <a:avLst/>
          </a:prstGeom>
          <a:noFill/>
          <a:ln>
            <a:noFill/>
          </a:ln>
          <a:effectLst>
            <a:outerShdw blurRad="63500" dist="35921" dir="2700000" algn="ctr" rotWithShape="0">
              <a:srgbClr val="000000">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nchor="ctr">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r" defTabSz="457200" rtl="1" eaLnBrk="1" fontAlgn="base" latinLnBrk="0" hangingPunct="0">
              <a:lnSpc>
                <a:spcPct val="100000"/>
              </a:lnSpc>
              <a:spcBef>
                <a:spcPct val="0"/>
              </a:spcBef>
              <a:spcAft>
                <a:spcPct val="0"/>
              </a:spcAft>
              <a:buClrTx/>
              <a:buSzTx/>
              <a:buFontTx/>
              <a:buNone/>
              <a:tabLst/>
              <a:defRPr/>
            </a:pPr>
            <a:r>
              <a:rPr kumimoji="0" lang="en-US" altLang="en-US" sz="4800" b="0" i="0" u="none" strike="noStrike" kern="1200" cap="none" spc="0" normalizeH="0" baseline="0" noProof="0" dirty="0">
                <a:ln>
                  <a:noFill/>
                </a:ln>
                <a:solidFill>
                  <a:srgbClr val="FFFFFF"/>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يهوذا</a:t>
            </a:r>
            <a:endParaRPr kumimoji="0" lang="en-US" altLang="en-US" sz="4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endParaRPr>
          </a:p>
        </p:txBody>
      </p:sp>
      <p:sp>
        <p:nvSpPr>
          <p:cNvPr id="52228" name="Text Box 4" descr="Text Box 24">
            <a:extLst>
              <a:ext uri="{FF2B5EF4-FFF2-40B4-BE49-F238E27FC236}">
                <a16:creationId xmlns:a16="http://schemas.microsoft.com/office/drawing/2014/main" id="{472E8B13-2B2F-0843-9750-AD5E406773FD}"/>
              </a:ext>
            </a:extLst>
          </p:cNvPr>
          <p:cNvSpPr txBox="1">
            <a:spLocks/>
          </p:cNvSpPr>
          <p:nvPr/>
        </p:nvSpPr>
        <p:spPr bwMode="auto">
          <a:xfrm>
            <a:off x="8516938" y="65088"/>
            <a:ext cx="611706" cy="46166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l" defTabSz="457200" rtl="0" eaLnBrk="1" fontAlgn="base" latinLnBrk="0" hangingPunct="0">
              <a:lnSpc>
                <a:spcPct val="100000"/>
              </a:lnSpc>
              <a:spcBef>
                <a:spcPct val="0"/>
              </a:spcBef>
              <a:spcAft>
                <a:spcPct val="0"/>
              </a:spcAft>
              <a:buClrTx/>
              <a:buSzTx/>
              <a:buFontTx/>
              <a:buNone/>
              <a:tabLst/>
              <a:defRPr/>
            </a:pPr>
            <a:r>
              <a:rPr kumimoji="0" lang="en-US" altLang="en-US" sz="2400" b="1" u="none" strike="noStrike" kern="1200" cap="none" spc="0" normalizeH="0" baseline="0" noProof="0" dirty="0">
                <a:ln>
                  <a:noFill/>
                </a:ln>
                <a:solidFill>
                  <a:srgbClr val="FFFFFF"/>
                </a:solidFill>
                <a:effectLst>
                  <a:outerShdw blurRad="38100" dist="38100" dir="2700000" algn="tl">
                    <a:srgbClr val="535353"/>
                  </a:outerShdw>
                </a:effectLst>
                <a:uLnTx/>
                <a:uFillTx/>
                <a:latin typeface="Arial" panose="020B0604020202020204" pitchFamily="34" charset="0"/>
                <a:cs typeface="Arial" panose="020B0604020202020204" pitchFamily="34" charset="0"/>
                <a:sym typeface="Arial" panose="020B0604020202020204" pitchFamily="34" charset="0"/>
              </a:rPr>
              <a:t>٣١٠</a:t>
            </a:r>
          </a:p>
        </p:txBody>
      </p:sp>
    </p:spTree>
  </p:cSld>
  <p:clrMapOvr>
    <a:overrideClrMapping bg1="lt1" tx1="dk1" bg2="lt2" tx2="dk2" accent1="accent1" accent2="accent2" accent3="accent3" accent4="accent4" accent5="accent5" accent6="accent6" hlink="hlink" folHlink="folHlink"/>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52227"/>
                                        </p:tgtEl>
                                        <p:attrNameLst>
                                          <p:attrName>style.visibility</p:attrName>
                                        </p:attrNameLst>
                                      </p:cBhvr>
                                      <p:to>
                                        <p:strVal val="visible"/>
                                      </p:to>
                                    </p:set>
                                    <p:animEffect transition="in" filter="blinds(horizontal)">
                                      <p:cBhvr>
                                        <p:cTn id="7" dur="500"/>
                                        <p:tgtEl>
                                          <p:spTgt spid="5222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2227" grpId="0" autoUpdateAnimBg="0"/>
    </p:bldLst>
  </p:timing>
</p:sld>
</file>

<file path=ppt/slides/slide50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53249" name="Rectangle 1" descr="Rectangle 2">
            <a:extLst>
              <a:ext uri="{FF2B5EF4-FFF2-40B4-BE49-F238E27FC236}">
                <a16:creationId xmlns:a16="http://schemas.microsoft.com/office/drawing/2014/main" id="{8D3ED565-970C-B14F-A2EC-F0B3CF00F550}"/>
              </a:ext>
            </a:extLst>
          </p:cNvPr>
          <p:cNvSpPr>
            <a:spLocks noGrp="1" noChangeArrowheads="1"/>
          </p:cNvSpPr>
          <p:nvPr>
            <p:ph type="title" idx="4294967295"/>
          </p:nvPr>
        </p:nvSpPr>
        <p:spPr>
          <a:xfrm>
            <a:off x="2438400" y="898525"/>
            <a:ext cx="4191000" cy="533400"/>
          </a:xfrm>
          <a:solidFill>
            <a:srgbClr val="000000"/>
          </a:solidFill>
        </p:spPr>
        <p:txBody>
          <a:bodyPr/>
          <a:lstStyle/>
          <a:p>
            <a:pPr rtl="1"/>
            <a:r>
              <a:rPr lang="en-US" altLang="en-US" sz="2800" b="1" dirty="0">
                <a:solidFill>
                  <a:srgbClr val="FFFFFF"/>
                </a:solidFill>
                <a:latin typeface="Arial" panose="020B0604020202020204" pitchFamily="34" charset="0"/>
                <a:cs typeface="Arial" panose="020B0604020202020204" pitchFamily="34" charset="0"/>
                <a:sym typeface="Arial" panose="020B0604020202020204" pitchFamily="34" charset="0"/>
              </a:rPr>
              <a:t>البيان الموجز</a:t>
            </a:r>
          </a:p>
        </p:txBody>
      </p:sp>
      <p:sp>
        <p:nvSpPr>
          <p:cNvPr id="53250" name="Text Box 2" descr="Text Box 3">
            <a:extLst>
              <a:ext uri="{FF2B5EF4-FFF2-40B4-BE49-F238E27FC236}">
                <a16:creationId xmlns:a16="http://schemas.microsoft.com/office/drawing/2014/main" id="{987CA3D9-C1C4-A945-8112-9B198415E0F1}"/>
              </a:ext>
            </a:extLst>
          </p:cNvPr>
          <p:cNvSpPr txBox="1">
            <a:spLocks/>
          </p:cNvSpPr>
          <p:nvPr/>
        </p:nvSpPr>
        <p:spPr bwMode="auto">
          <a:xfrm>
            <a:off x="8311891" y="44450"/>
            <a:ext cx="611706" cy="461665"/>
          </a:xfrm>
          <a:prstGeom prst="rect">
            <a:avLst/>
          </a:prstGeom>
          <a:solidFill>
            <a:srgbClr val="E9E2B6"/>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marL="0" marR="0" lvl="0" indent="0" algn="ctr" defTabSz="914400" rtl="0" eaLnBrk="1" fontAlgn="base" latinLnBrk="0" hangingPunct="0">
              <a:lnSpc>
                <a:spcPct val="100000"/>
              </a:lnSpc>
              <a:spcBef>
                <a:spcPct val="0"/>
              </a:spcBef>
              <a:spcAft>
                <a:spcPct val="0"/>
              </a:spcAft>
              <a:buClrTx/>
              <a:buSzTx/>
              <a:buFontTx/>
              <a:buNone/>
              <a:tabLst/>
              <a:defRPr/>
            </a:pPr>
            <a:r>
              <a:rPr kumimoji="0" lang="en-US" altLang="en-US" sz="24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٣١٠</a:t>
            </a:r>
          </a:p>
        </p:txBody>
      </p:sp>
      <p:sp>
        <p:nvSpPr>
          <p:cNvPr id="53251" name="Text Box 3" descr="Text Box 10">
            <a:extLst>
              <a:ext uri="{FF2B5EF4-FFF2-40B4-BE49-F238E27FC236}">
                <a16:creationId xmlns:a16="http://schemas.microsoft.com/office/drawing/2014/main" id="{7A2EFF2D-E127-5D45-953B-0E08F93D491C}"/>
              </a:ext>
            </a:extLst>
          </p:cNvPr>
          <p:cNvSpPr txBox="1">
            <a:spLocks/>
          </p:cNvSpPr>
          <p:nvPr/>
        </p:nvSpPr>
        <p:spPr bwMode="auto">
          <a:xfrm>
            <a:off x="152400" y="2224276"/>
            <a:ext cx="8763000" cy="1569660"/>
          </a:xfrm>
          <a:prstGeom prst="rect">
            <a:avLst/>
          </a:prstGeom>
          <a:solidFill>
            <a:srgbClr val="000000"/>
          </a:solidFill>
          <a:ln w="9525" cap="flat" cmpd="sng">
            <a:solidFill>
              <a:srgbClr val="000000"/>
            </a:solidFill>
            <a:prstDash val="solid"/>
            <a:miter lim="800000"/>
            <a:headEnd type="none" w="med" len="med"/>
            <a:tailEnd type="none" w="med" len="med"/>
          </a:ln>
          <a:effectLst/>
          <a:extLs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nchor="ctr">
            <a:spAutoFit/>
          </a:bodyPr>
          <a:lstStyle/>
          <a:p>
            <a:pPr marL="0" marR="0" lvl="0" indent="0" algn="ctr" defTabSz="914400" rtl="1" eaLnBrk="1" fontAlgn="base" latinLnBrk="0" hangingPunct="0">
              <a:lnSpc>
                <a:spcPct val="100000"/>
              </a:lnSpc>
              <a:spcBef>
                <a:spcPct val="0"/>
              </a:spcBef>
              <a:spcAft>
                <a:spcPct val="0"/>
              </a:spcAft>
              <a:buClrTx/>
              <a:buSzTx/>
              <a:buFontTx/>
              <a:buNone/>
              <a:tabLst/>
              <a:defRPr/>
            </a:pPr>
            <a:r>
              <a:rPr kumimoji="0" lang="en-US" altLang="en-US" sz="3200" b="0" i="0" u="none" strike="noStrike" kern="1200" cap="none" spc="0" normalizeH="0" baseline="0" noProof="0" dirty="0">
                <a:ln>
                  <a:noFill/>
                </a:ln>
                <a:solidFill>
                  <a:srgbClr val="FFFFFF"/>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يحذر يهوذا المسيحيين عمومًا من </a:t>
            </a:r>
            <a:r>
              <a:rPr kumimoji="0" lang="en-US" altLang="en-US" sz="3200" b="0" i="0" u="none" strike="noStrike" kern="1200" cap="none" spc="0" normalizeH="0" baseline="0" noProof="0" dirty="0">
                <a:ln>
                  <a:noFill/>
                </a:ln>
                <a:solidFill>
                  <a:srgbClr val="FFFF00"/>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المدعين</a:t>
            </a:r>
            <a:r>
              <a:rPr kumimoji="0" lang="en-US" altLang="en-US"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 - </a:t>
            </a:r>
            <a:r>
              <a:rPr kumimoji="0" lang="en-US" altLang="en-US" sz="3200" b="0" i="0" u="none" strike="noStrike" kern="1200" cap="none" spc="0" normalizeH="0" baseline="0" noProof="0" dirty="0">
                <a:ln>
                  <a:noFill/>
                </a:ln>
                <a:solidFill>
                  <a:srgbClr val="FFFFFF"/>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غير المؤمنين الذين تسللوا إلى كنائسهم متنكرين كمسيحيين لكنهم يحرفون الحقيقة من خلال أساليب حياتهم الدنيئة </a:t>
            </a:r>
            <a:r>
              <a:rPr kumimoji="0" lang="en-US" altLang="en-US"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3200" b="0" i="0" u="none" strike="noStrike" kern="1200" cap="none" spc="0" normalizeH="0" baseline="0" noProof="0" dirty="0">
                <a:ln>
                  <a:noFill/>
                </a:ln>
                <a:solidFill>
                  <a:srgbClr val="FFFFFF"/>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من أجل الدفاع عن </a:t>
            </a:r>
            <a:r>
              <a:rPr kumimoji="0" lang="en-US" altLang="en-US" sz="3200" b="0" i="0" u="none" strike="noStrike" kern="1200" cap="none" spc="0" normalizeH="0" baseline="0" noProof="0" dirty="0">
                <a:ln>
                  <a:noFill/>
                </a:ln>
                <a:solidFill>
                  <a:srgbClr val="FFFF00"/>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قداسة</a:t>
            </a:r>
            <a:r>
              <a:rPr kumimoji="0" lang="en-US" altLang="en-US" sz="3200" b="0" i="0" u="none" strike="noStrike" kern="1200" cap="none" spc="0" normalizeH="0" baseline="0" noProof="0" dirty="0">
                <a:ln>
                  <a:noFill/>
                </a:ln>
                <a:solidFill>
                  <a:srgbClr val="FFFFFF"/>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 الكنيسة</a:t>
            </a:r>
            <a:r>
              <a:rPr kumimoji="0" lang="en-US" altLang="en-US" sz="32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a:t>
            </a:r>
          </a:p>
        </p:txBody>
      </p:sp>
      <p:pic>
        <p:nvPicPr>
          <p:cNvPr id="53252" name="Picture 4" descr="Picture 11">
            <a:extLst>
              <a:ext uri="{FF2B5EF4-FFF2-40B4-BE49-F238E27FC236}">
                <a16:creationId xmlns:a16="http://schemas.microsoft.com/office/drawing/2014/main" id="{D99C4000-EFA4-D340-AEA6-64D755B3047D}"/>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467600" y="5013325"/>
            <a:ext cx="1477963" cy="18446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53253" name="Group 5">
            <a:extLst>
              <a:ext uri="{FF2B5EF4-FFF2-40B4-BE49-F238E27FC236}">
                <a16:creationId xmlns:a16="http://schemas.microsoft.com/office/drawing/2014/main" id="{17B26AD8-259C-3743-BC2B-E85B0012EA3A}"/>
              </a:ext>
            </a:extLst>
          </p:cNvPr>
          <p:cNvGrpSpPr>
            <a:grpSpLocks/>
          </p:cNvGrpSpPr>
          <p:nvPr/>
        </p:nvGrpSpPr>
        <p:grpSpPr bwMode="auto">
          <a:xfrm>
            <a:off x="2386013" y="219075"/>
            <a:ext cx="4191000" cy="533400"/>
            <a:chOff x="0" y="0"/>
            <a:chExt cx="4191000" cy="533400"/>
          </a:xfrm>
        </p:grpSpPr>
        <p:sp>
          <p:nvSpPr>
            <p:cNvPr id="53254" name="Rectangle 6">
              <a:extLst>
                <a:ext uri="{FF2B5EF4-FFF2-40B4-BE49-F238E27FC236}">
                  <a16:creationId xmlns:a16="http://schemas.microsoft.com/office/drawing/2014/main" id="{E7D0EEDD-3256-1944-A2E6-9F5CB0976F98}"/>
                </a:ext>
              </a:extLst>
            </p:cNvPr>
            <p:cNvSpPr>
              <a:spLocks/>
            </p:cNvSpPr>
            <p:nvPr/>
          </p:nvSpPr>
          <p:spPr bwMode="auto">
            <a:xfrm>
              <a:off x="0" y="0"/>
              <a:ext cx="4191000" cy="533400"/>
            </a:xfrm>
            <a:prstGeom prst="rect">
              <a:avLst/>
            </a:prstGeom>
            <a:solidFill>
              <a:srgbClr val="000000"/>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nchor="ctr"/>
            <a:lstStyle/>
            <a:p>
              <a:pPr marL="0" marR="0" lvl="0" indent="0" algn="ctr" defTabSz="914400" rtl="0" eaLnBrk="1" fontAlgn="base" latinLnBrk="0" hangingPunct="0">
                <a:lnSpc>
                  <a:spcPct val="100000"/>
                </a:lnSpc>
                <a:spcBef>
                  <a:spcPct val="0"/>
                </a:spcBef>
                <a:spcAft>
                  <a:spcPct val="0"/>
                </a:spcAft>
                <a:buClrTx/>
                <a:buSzTx/>
                <a:buFontTx/>
                <a:buNone/>
                <a:tabLst/>
                <a:defRPr/>
              </a:pPr>
              <a:endParaRPr kumimoji="0" lang="en-US" altLang="en-US" sz="2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endParaRPr>
            </a:p>
          </p:txBody>
        </p:sp>
        <p:sp>
          <p:nvSpPr>
            <p:cNvPr id="53255" name="Text Box 7">
              <a:extLst>
                <a:ext uri="{FF2B5EF4-FFF2-40B4-BE49-F238E27FC236}">
                  <a16:creationId xmlns:a16="http://schemas.microsoft.com/office/drawing/2014/main" id="{2611F8C1-BD6B-4049-9F59-E899996F3423}"/>
                </a:ext>
              </a:extLst>
            </p:cNvPr>
            <p:cNvSpPr txBox="1">
              <a:spLocks/>
            </p:cNvSpPr>
            <p:nvPr/>
          </p:nvSpPr>
          <p:spPr bwMode="auto">
            <a:xfrm>
              <a:off x="46037" y="3475"/>
              <a:ext cx="4098927" cy="52645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6038" tIns="46038" rIns="46038" bIns="46038" anchor="ctr">
              <a:spAutoFit/>
            </a:bodyPr>
            <a:lstStyle/>
            <a:p>
              <a:pPr marL="0" marR="0" lvl="0" indent="0" algn="ctr" defTabSz="914400" rtl="1" eaLnBrk="1" fontAlgn="base" latinLnBrk="0" hangingPunct="0">
                <a:lnSpc>
                  <a:spcPct val="100000"/>
                </a:lnSpc>
                <a:spcBef>
                  <a:spcPct val="0"/>
                </a:spcBef>
                <a:spcAft>
                  <a:spcPct val="0"/>
                </a:spcAft>
                <a:buClrTx/>
                <a:buSzTx/>
                <a:buFontTx/>
                <a:buNone/>
                <a:tabLst/>
                <a:defRPr/>
              </a:pPr>
              <a:r>
                <a:rPr kumimoji="0" lang="en-US" altLang="en-US" sz="2800" b="0" i="0" u="none" strike="noStrike" kern="1200" cap="none" spc="0" normalizeH="0" baseline="0" noProof="0" dirty="0">
                  <a:ln>
                    <a:noFill/>
                  </a:ln>
                  <a:solidFill>
                    <a:srgbClr val="FFFFFF"/>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يهوذا</a:t>
              </a:r>
              <a:endParaRPr kumimoji="0" lang="en-US" altLang="en-US" sz="2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endParaRPr>
            </a:p>
          </p:txBody>
        </p:sp>
      </p:grpSp>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nodeType="clickEffect">
                                  <p:stCondLst>
                                    <p:cond delay="0"/>
                                  </p:stCondLst>
                                  <p:childTnLst>
                                    <p:set>
                                      <p:cBhvr>
                                        <p:cTn id="6" dur="1" fill="hold">
                                          <p:stCondLst>
                                            <p:cond delay="0"/>
                                          </p:stCondLst>
                                        </p:cTn>
                                        <p:tgtEl>
                                          <p:spTgt spid="53253"/>
                                        </p:tgtEl>
                                        <p:attrNameLst>
                                          <p:attrName>style.visibility</p:attrName>
                                        </p:attrNameLst>
                                      </p:cBhvr>
                                      <p:to>
                                        <p:strVal val="visible"/>
                                      </p:to>
                                    </p:set>
                                    <p:anim calcmode="lin" valueType="num">
                                      <p:cBhvr additive="base">
                                        <p:cTn id="7" dur="500" fill="hold"/>
                                        <p:tgtEl>
                                          <p:spTgt spid="53253"/>
                                        </p:tgtEl>
                                        <p:attrNameLst>
                                          <p:attrName>ppt_x</p:attrName>
                                        </p:attrNameLst>
                                      </p:cBhvr>
                                      <p:tavLst>
                                        <p:tav tm="0">
                                          <p:val>
                                            <p:strVal val="#ppt_x"/>
                                          </p:val>
                                        </p:tav>
                                        <p:tav tm="100000">
                                          <p:val>
                                            <p:strVal val="#ppt_x"/>
                                          </p:val>
                                        </p:tav>
                                      </p:tavLst>
                                    </p:anim>
                                    <p:anim calcmode="lin" valueType="num">
                                      <p:cBhvr additive="base">
                                        <p:cTn id="8" dur="500" fill="hold"/>
                                        <p:tgtEl>
                                          <p:spTgt spid="53253"/>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07.xml><?xml version="1.0" encoding="utf-8"?>
<p:sld xmlns:a="http://schemas.openxmlformats.org/drawingml/2006/main" xmlns:r="http://schemas.openxmlformats.org/officeDocument/2006/relationships" xmlns:p="http://schemas.openxmlformats.org/presentationml/2006/main">
  <p:cSld>
    <p:bg bwMode="auto">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54273" name="Rectangle 1" descr="Title 1">
            <a:extLst>
              <a:ext uri="{FF2B5EF4-FFF2-40B4-BE49-F238E27FC236}">
                <a16:creationId xmlns:a16="http://schemas.microsoft.com/office/drawing/2014/main" id="{AF11A1BF-E013-B44C-8472-7EAC3C76098E}"/>
              </a:ext>
            </a:extLst>
          </p:cNvPr>
          <p:cNvSpPr>
            <a:spLocks noGrp="1" noChangeArrowheads="1"/>
          </p:cNvSpPr>
          <p:nvPr>
            <p:ph type="title"/>
          </p:nvPr>
        </p:nvSpPr>
        <p:spPr>
          <a:xfrm>
            <a:off x="179388" y="101600"/>
            <a:ext cx="8237537" cy="800100"/>
          </a:xfrm>
          <a:solidFill>
            <a:srgbClr val="000000"/>
          </a:solidFill>
        </p:spPr>
        <p:txBody>
          <a:bodyPr/>
          <a:lstStyle/>
          <a:p>
            <a:r>
              <a:rPr lang="en-US" altLang="en-US" sz="3600" b="1" dirty="0">
                <a:solidFill>
                  <a:srgbClr val="FFFFFF"/>
                </a:solidFill>
                <a:latin typeface="Arial" panose="020B0604020202020204" pitchFamily="34" charset="0"/>
                <a:cs typeface="Arial" panose="020B0604020202020204" pitchFamily="34" charset="0"/>
                <a:sym typeface="Arial" panose="020B0604020202020204" pitchFamily="34" charset="0"/>
              </a:rPr>
              <a:t>بيان الملكوت</a:t>
            </a:r>
          </a:p>
        </p:txBody>
      </p:sp>
      <p:sp>
        <p:nvSpPr>
          <p:cNvPr id="54274" name="Text Box 2" descr="Rectangle 2">
            <a:extLst>
              <a:ext uri="{FF2B5EF4-FFF2-40B4-BE49-F238E27FC236}">
                <a16:creationId xmlns:a16="http://schemas.microsoft.com/office/drawing/2014/main" id="{A27AC607-9553-EA4F-88E0-2545AF09AD9E}"/>
              </a:ext>
            </a:extLst>
          </p:cNvPr>
          <p:cNvSpPr txBox="1">
            <a:spLocks/>
          </p:cNvSpPr>
          <p:nvPr/>
        </p:nvSpPr>
        <p:spPr bwMode="auto">
          <a:xfrm>
            <a:off x="14287" y="2705725"/>
            <a:ext cx="9053513" cy="1446550"/>
          </a:xfrm>
          <a:prstGeom prst="rect">
            <a:avLst/>
          </a:prstGeom>
          <a:noFill/>
          <a:ln>
            <a:noFill/>
          </a:ln>
          <a:effectLst>
            <a:outerShdw blurRad="63500" dist="35921" dir="2700000" algn="ctr" rotWithShape="0">
              <a:srgbClr val="1F497D">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nchor="ctr">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ctr" defTabSz="457200" rtl="1" eaLnBrk="1" fontAlgn="base" latinLnBrk="0" hangingPunct="0">
              <a:lnSpc>
                <a:spcPct val="100000"/>
              </a:lnSpc>
              <a:spcBef>
                <a:spcPct val="0"/>
              </a:spcBef>
              <a:spcAft>
                <a:spcPct val="0"/>
              </a:spcAft>
              <a:buClrTx/>
              <a:buSzTx/>
              <a:buFontTx/>
              <a:buNone/>
              <a:tabLst/>
              <a:defRPr/>
            </a:pPr>
            <a:r>
              <a:rPr kumimoji="0" lang="en-US" altLang="en-US" sz="4400" b="1" u="none" strike="noStrike" kern="1200" cap="none" spc="0" normalizeH="0" baseline="0" noProof="0" dirty="0">
                <a:ln>
                  <a:noFill/>
                </a:ln>
                <a:solidFill>
                  <a:srgbClr val="FFFFFF"/>
                </a:solidFill>
                <a:effectLst>
                  <a:glow rad="228600">
                    <a:srgbClr val="000000">
                      <a:satMod val="175000"/>
                      <a:alpha val="77000"/>
                    </a:srgbClr>
                  </a:glow>
                </a:effectLst>
                <a:uLnTx/>
                <a:uFillTx/>
                <a:latin typeface="Arial" panose="020B0604020202020204" pitchFamily="34" charset="0"/>
                <a:cs typeface="Arial" panose="020B0604020202020204" pitchFamily="34" charset="0"/>
                <a:sym typeface="Arial" panose="020B0604020202020204" pitchFamily="34" charset="0"/>
              </a:rPr>
              <a:t>"لَهُ ٱلْمَجْدُ وَٱلْعَظَمَةُ وَٱلْقُدْرَةُ وَٱلسُّلْطَانُ، ٱلْآنَ وَإِلَى كُلِّ ٱلدُّهُورِ. آمِينَ" (٢٥). </a:t>
            </a:r>
          </a:p>
        </p:txBody>
      </p:sp>
      <p:sp>
        <p:nvSpPr>
          <p:cNvPr id="54275" name="Text Box 3" descr="Text Box 3">
            <a:extLst>
              <a:ext uri="{FF2B5EF4-FFF2-40B4-BE49-F238E27FC236}">
                <a16:creationId xmlns:a16="http://schemas.microsoft.com/office/drawing/2014/main" id="{A693B008-DDE5-424E-8480-B662C00FABB0}"/>
              </a:ext>
            </a:extLst>
          </p:cNvPr>
          <p:cNvSpPr txBox="1">
            <a:spLocks/>
          </p:cNvSpPr>
          <p:nvPr/>
        </p:nvSpPr>
        <p:spPr bwMode="auto">
          <a:xfrm>
            <a:off x="8215313" y="42863"/>
            <a:ext cx="777875" cy="83099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marL="0" marR="0" lvl="0" indent="0" algn="r" defTabSz="914400" rtl="0" eaLnBrk="1" fontAlgn="base" latinLnBrk="0" hangingPunct="0">
              <a:lnSpc>
                <a:spcPct val="100000"/>
              </a:lnSpc>
              <a:spcBef>
                <a:spcPct val="0"/>
              </a:spcBef>
              <a:spcAft>
                <a:spcPct val="0"/>
              </a:spcAft>
              <a:buClrTx/>
              <a:buSzTx/>
              <a:buFontTx/>
              <a:buNone/>
              <a:tabLst/>
              <a:defRPr/>
            </a:pPr>
            <a:r>
              <a:rPr kumimoji="0" lang="en-US" altLang="en-US"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٢٧ ف</a:t>
            </a:r>
            <a:br>
              <a:rPr kumimoji="0" lang="en-US" altLang="en-US"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br>
            <a:r>
              <a:rPr kumimoji="0" lang="en-US" altLang="en-US"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٣١٠</a:t>
            </a:r>
          </a:p>
        </p:txBody>
      </p:sp>
      <p:sp>
        <p:nvSpPr>
          <p:cNvPr id="54276" name="Text Box 4" descr="Rectangle 2">
            <a:extLst>
              <a:ext uri="{FF2B5EF4-FFF2-40B4-BE49-F238E27FC236}">
                <a16:creationId xmlns:a16="http://schemas.microsoft.com/office/drawing/2014/main" id="{C82AABF3-BE2A-FF4A-853C-618EE72E29E7}"/>
              </a:ext>
            </a:extLst>
          </p:cNvPr>
          <p:cNvSpPr txBox="1">
            <a:spLocks/>
          </p:cNvSpPr>
          <p:nvPr/>
        </p:nvSpPr>
        <p:spPr bwMode="auto">
          <a:xfrm>
            <a:off x="1323975" y="5949950"/>
            <a:ext cx="7419975" cy="847725"/>
          </a:xfrm>
          <a:prstGeom prst="rect">
            <a:avLst/>
          </a:prstGeom>
          <a:noFill/>
          <a:ln>
            <a:noFill/>
          </a:ln>
          <a:effectLst>
            <a:outerShdw blurRad="63500" dist="35921" dir="2700000" algn="ctr" rotWithShape="0">
              <a:srgbClr val="000000">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nchor="ctr">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r" defTabSz="457200" rtl="1" eaLnBrk="1" fontAlgn="base" latinLnBrk="0" hangingPunct="0">
              <a:lnSpc>
                <a:spcPct val="100000"/>
              </a:lnSpc>
              <a:spcBef>
                <a:spcPct val="0"/>
              </a:spcBef>
              <a:spcAft>
                <a:spcPct val="0"/>
              </a:spcAft>
              <a:buClrTx/>
              <a:buSzTx/>
              <a:buFontTx/>
              <a:buNone/>
              <a:tabLst/>
              <a:defRPr/>
            </a:pPr>
            <a:r>
              <a:rPr kumimoji="0" lang="en-US" altLang="en-US" sz="4800" b="0" i="0" u="none" strike="noStrike" kern="1200" cap="none" spc="0" normalizeH="0" baseline="0" noProof="0" dirty="0">
                <a:ln>
                  <a:noFill/>
                </a:ln>
                <a:solidFill>
                  <a:srgbClr val="FFFFFF"/>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يهوذا</a:t>
            </a:r>
            <a:endParaRPr kumimoji="0" lang="en-US" altLang="en-US" sz="4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4276"/>
                                        </p:tgtEl>
                                        <p:attrNameLst>
                                          <p:attrName>style.visibility</p:attrName>
                                        </p:attrNameLst>
                                      </p:cBhvr>
                                      <p:to>
                                        <p:strVal val="visible"/>
                                      </p:to>
                                    </p:set>
                                    <p:anim calcmode="lin" valueType="num">
                                      <p:cBhvr additive="base">
                                        <p:cTn id="7" dur="500" fill="hold"/>
                                        <p:tgtEl>
                                          <p:spTgt spid="54276"/>
                                        </p:tgtEl>
                                        <p:attrNameLst>
                                          <p:attrName>ppt_x</p:attrName>
                                        </p:attrNameLst>
                                      </p:cBhvr>
                                      <p:tavLst>
                                        <p:tav tm="0">
                                          <p:val>
                                            <p:strVal val="#ppt_x"/>
                                          </p:val>
                                        </p:tav>
                                        <p:tav tm="100000">
                                          <p:val>
                                            <p:strVal val="#ppt_x"/>
                                          </p:val>
                                        </p:tav>
                                      </p:tavLst>
                                    </p:anim>
                                    <p:anim calcmode="lin" valueType="num">
                                      <p:cBhvr additive="base">
                                        <p:cTn id="8" dur="500" fill="hold"/>
                                        <p:tgtEl>
                                          <p:spTgt spid="5427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4276" grpId="0" autoUpdateAnimBg="0"/>
    </p:bldLst>
  </p:timing>
</p:sld>
</file>

<file path=ppt/slides/slide50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5297" name="Picture 1" descr="Picture 8">
            <a:extLst>
              <a:ext uri="{FF2B5EF4-FFF2-40B4-BE49-F238E27FC236}">
                <a16:creationId xmlns:a16="http://schemas.microsoft.com/office/drawing/2014/main" id="{05DBCE36-9D58-9447-B3DF-F451ECC864BE}"/>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317500"/>
            <a:ext cx="9144000" cy="653891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55298" name="Rectangle 2" descr="Title 1">
            <a:extLst>
              <a:ext uri="{FF2B5EF4-FFF2-40B4-BE49-F238E27FC236}">
                <a16:creationId xmlns:a16="http://schemas.microsoft.com/office/drawing/2014/main" id="{F6E30B79-91EE-D444-94DE-C77D1D74FF32}"/>
              </a:ext>
            </a:extLst>
          </p:cNvPr>
          <p:cNvSpPr>
            <a:spLocks noGrp="1" noChangeArrowheads="1"/>
          </p:cNvSpPr>
          <p:nvPr>
            <p:ph type="title"/>
          </p:nvPr>
        </p:nvSpPr>
        <p:spPr>
          <a:xfrm>
            <a:off x="0" y="0"/>
            <a:ext cx="9144000" cy="901700"/>
          </a:xfrm>
          <a:solidFill>
            <a:srgbClr val="000000"/>
          </a:solidFill>
        </p:spPr>
        <p:txBody>
          <a:bodyPr/>
          <a:lstStyle/>
          <a:p>
            <a:r>
              <a:rPr lang="en-US" altLang="en-US" sz="3600" b="1" dirty="0">
                <a:solidFill>
                  <a:srgbClr val="FFFFFF"/>
                </a:solidFill>
                <a:latin typeface="Arial" panose="020B0604020202020204" pitchFamily="34" charset="0"/>
                <a:cs typeface="Arial" panose="020B0604020202020204" pitchFamily="34" charset="0"/>
                <a:sym typeface="Arial" panose="020B0604020202020204" pitchFamily="34" charset="0"/>
              </a:rPr>
              <a:t>العهد</a:t>
            </a:r>
          </a:p>
        </p:txBody>
      </p:sp>
      <p:sp>
        <p:nvSpPr>
          <p:cNvPr id="55299" name="Text Box 3" descr="Rectangle 2">
            <a:extLst>
              <a:ext uri="{FF2B5EF4-FFF2-40B4-BE49-F238E27FC236}">
                <a16:creationId xmlns:a16="http://schemas.microsoft.com/office/drawing/2014/main" id="{D9D28035-8C6B-1F4A-B4F0-927948571F2A}"/>
              </a:ext>
            </a:extLst>
          </p:cNvPr>
          <p:cNvSpPr txBox="1">
            <a:spLocks/>
          </p:cNvSpPr>
          <p:nvPr/>
        </p:nvSpPr>
        <p:spPr bwMode="auto">
          <a:xfrm>
            <a:off x="833437" y="2186572"/>
            <a:ext cx="7477125" cy="2800767"/>
          </a:xfrm>
          <a:prstGeom prst="rect">
            <a:avLst/>
          </a:prstGeom>
          <a:noFill/>
          <a:ln>
            <a:noFill/>
          </a:ln>
          <a:effectLst>
            <a:outerShdw blurRad="63500" dist="35921" dir="2700000" algn="ctr" rotWithShape="0">
              <a:srgbClr val="1F497D">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nchor="ctr">
            <a:spAutoFit/>
          </a:bodyPr>
          <a:lstStyle>
            <a:defPPr>
              <a:defRPr lang="en-US"/>
            </a:defPPr>
            <a:lvl1pPr algn="ctr" defTabSz="457200" rtl="1">
              <a:defRPr sz="4400" b="1">
                <a:solidFill>
                  <a:srgbClr val="FFFFFF"/>
                </a:solidFill>
                <a:effectLst>
                  <a:glow rad="228600">
                    <a:schemeClr val="accent4">
                      <a:satMod val="175000"/>
                      <a:alpha val="77000"/>
                    </a:schemeClr>
                  </a:glow>
                </a:effectLst>
                <a:latin typeface="Arial" panose="020B0604020202020204" pitchFamily="34" charset="0"/>
                <a:cs typeface="Arial" panose="020B0604020202020204" pitchFamily="34" charset="0"/>
              </a:defRPr>
            </a:lvl1pPr>
            <a:lvl2pPr defTabSz="457200"/>
            <a:lvl3pPr defTabSz="457200"/>
            <a:lvl4pPr defTabSz="457200"/>
            <a:lvl5pPr defTabSz="457200"/>
            <a:lvl6pPr marL="457200" indent="1828800" defTabSz="457200" fontAlgn="base" hangingPunct="0">
              <a:spcBef>
                <a:spcPct val="0"/>
              </a:spcBef>
              <a:spcAft>
                <a:spcPct val="0"/>
              </a:spcAft>
            </a:lvl6pPr>
            <a:lvl7pPr marL="914400" indent="1828800" defTabSz="457200" fontAlgn="base" hangingPunct="0">
              <a:spcBef>
                <a:spcPct val="0"/>
              </a:spcBef>
              <a:spcAft>
                <a:spcPct val="0"/>
              </a:spcAft>
            </a:lvl7pPr>
            <a:lvl8pPr marL="1371600" indent="1828800" defTabSz="457200" fontAlgn="base" hangingPunct="0">
              <a:spcBef>
                <a:spcPct val="0"/>
              </a:spcBef>
              <a:spcAft>
                <a:spcPct val="0"/>
              </a:spcAft>
            </a:lvl8pPr>
            <a:lvl9pPr marL="1828800" indent="1828800" defTabSz="457200" fontAlgn="base" hangingPunct="0">
              <a:spcBef>
                <a:spcPct val="0"/>
              </a:spcBef>
              <a:spcAft>
                <a:spcPct val="0"/>
              </a:spcAft>
            </a:lvl9pPr>
          </a:lstStyle>
          <a:p>
            <a:pPr marL="0" marR="0" lvl="0" indent="0" algn="ctr" defTabSz="457200" rtl="1" eaLnBrk="1" fontAlgn="base" latinLnBrk="0" hangingPunct="0">
              <a:lnSpc>
                <a:spcPct val="100000"/>
              </a:lnSpc>
              <a:spcBef>
                <a:spcPct val="0"/>
              </a:spcBef>
              <a:spcAft>
                <a:spcPct val="0"/>
              </a:spcAft>
              <a:buClrTx/>
              <a:buSzTx/>
              <a:buFontTx/>
              <a:buNone/>
              <a:tabLst/>
              <a:defRPr/>
            </a:pP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لِأَنَّهُ دَخَلَ خُلْسَةً أُنَاسٌ قَدْ كُتِبُوا مُنْذُ ٱلْقَدِيمِ لِهَذِهِ ٱلدَّيْنُونَةِ، فُجَّارٌ، يُحَوِّلُونَ نِعْمَةَ إِلَهِنَا إِلَى ٱلدَّعَارَةِ، وَيُنْكِرُونَ: ٱلسَّيِّدَ ٱلْوَحِيدَ ٱللهَ وَرَبَّنَا يَسُوعَ ٱلْمَسِيحَ ( ٤).</a:t>
            </a:r>
          </a:p>
        </p:txBody>
      </p:sp>
      <p:sp>
        <p:nvSpPr>
          <p:cNvPr id="55300" name="Text Box 4" descr="Text Box 3">
            <a:extLst>
              <a:ext uri="{FF2B5EF4-FFF2-40B4-BE49-F238E27FC236}">
                <a16:creationId xmlns:a16="http://schemas.microsoft.com/office/drawing/2014/main" id="{F0BBEBED-7B8B-B442-84FC-503ABD1ED642}"/>
              </a:ext>
            </a:extLst>
          </p:cNvPr>
          <p:cNvSpPr txBox="1">
            <a:spLocks/>
          </p:cNvSpPr>
          <p:nvPr/>
        </p:nvSpPr>
        <p:spPr bwMode="auto">
          <a:xfrm>
            <a:off x="8215313" y="44450"/>
            <a:ext cx="777875" cy="46166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marL="0" marR="0" lvl="0" indent="0" algn="r" defTabSz="914400" rtl="0" eaLnBrk="1" fontAlgn="base" latinLnBrk="0" hangingPunct="0">
              <a:lnSpc>
                <a:spcPct val="100000"/>
              </a:lnSpc>
              <a:spcBef>
                <a:spcPct val="0"/>
              </a:spcBef>
              <a:spcAft>
                <a:spcPct val="0"/>
              </a:spcAft>
              <a:buClrTx/>
              <a:buSzTx/>
              <a:buFontTx/>
              <a:buNone/>
              <a:tabLst/>
              <a:defRPr/>
            </a:pPr>
            <a:r>
              <a:rPr kumimoji="0" lang="en-US" altLang="en-US"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٢٧ف</a:t>
            </a:r>
          </a:p>
        </p:txBody>
      </p:sp>
      <p:sp>
        <p:nvSpPr>
          <p:cNvPr id="55301" name="Text Box 5" descr="Rectangle 2">
            <a:extLst>
              <a:ext uri="{FF2B5EF4-FFF2-40B4-BE49-F238E27FC236}">
                <a16:creationId xmlns:a16="http://schemas.microsoft.com/office/drawing/2014/main" id="{FF7946DC-79CC-044A-8904-EE20DE573AFC}"/>
              </a:ext>
            </a:extLst>
          </p:cNvPr>
          <p:cNvSpPr txBox="1">
            <a:spLocks/>
          </p:cNvSpPr>
          <p:nvPr/>
        </p:nvSpPr>
        <p:spPr bwMode="auto">
          <a:xfrm>
            <a:off x="1323975" y="5949950"/>
            <a:ext cx="7419975" cy="847725"/>
          </a:xfrm>
          <a:prstGeom prst="rect">
            <a:avLst/>
          </a:prstGeom>
          <a:noFill/>
          <a:ln>
            <a:noFill/>
          </a:ln>
          <a:effectLst>
            <a:outerShdw blurRad="63500" dist="35921" dir="2700000" algn="ctr" rotWithShape="0">
              <a:srgbClr val="1F497D">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nchor="ctr">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r" defTabSz="457200" rtl="1" eaLnBrk="1" fontAlgn="base" latinLnBrk="0" hangingPunct="0">
              <a:lnSpc>
                <a:spcPct val="100000"/>
              </a:lnSpc>
              <a:spcBef>
                <a:spcPct val="0"/>
              </a:spcBef>
              <a:spcAft>
                <a:spcPct val="0"/>
              </a:spcAft>
              <a:buClrTx/>
              <a:buSzTx/>
              <a:buFontTx/>
              <a:buNone/>
              <a:tabLst/>
              <a:defRPr/>
            </a:pPr>
            <a:r>
              <a:rPr kumimoji="0" lang="en-US" altLang="en-US" sz="4800" b="0" i="0" u="none" strike="noStrike" kern="1200" cap="none" spc="0" normalizeH="0" baseline="0" noProof="0" dirty="0">
                <a:ln>
                  <a:noFill/>
                </a:ln>
                <a:solidFill>
                  <a:srgbClr val="FFFFFF"/>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يهوذا</a:t>
            </a:r>
            <a:endParaRPr kumimoji="0" lang="en-US" altLang="en-US" sz="4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5301"/>
                                        </p:tgtEl>
                                        <p:attrNameLst>
                                          <p:attrName>style.visibility</p:attrName>
                                        </p:attrNameLst>
                                      </p:cBhvr>
                                      <p:to>
                                        <p:strVal val="visible"/>
                                      </p:to>
                                    </p:set>
                                    <p:anim calcmode="lin" valueType="num">
                                      <p:cBhvr additive="base">
                                        <p:cTn id="7" dur="500" fill="hold"/>
                                        <p:tgtEl>
                                          <p:spTgt spid="55301"/>
                                        </p:tgtEl>
                                        <p:attrNameLst>
                                          <p:attrName>ppt_x</p:attrName>
                                        </p:attrNameLst>
                                      </p:cBhvr>
                                      <p:tavLst>
                                        <p:tav tm="0">
                                          <p:val>
                                            <p:strVal val="#ppt_x"/>
                                          </p:val>
                                        </p:tav>
                                        <p:tav tm="100000">
                                          <p:val>
                                            <p:strVal val="#ppt_x"/>
                                          </p:val>
                                        </p:tav>
                                      </p:tavLst>
                                    </p:anim>
                                    <p:anim calcmode="lin" valueType="num">
                                      <p:cBhvr additive="base">
                                        <p:cTn id="8" dur="500" fill="hold"/>
                                        <p:tgtEl>
                                          <p:spTgt spid="5530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5301" grpId="0" autoUpdateAnimBg="0"/>
    </p:bldLst>
  </p:timing>
</p:sld>
</file>

<file path=ppt/slides/slide50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6321" name="Picture 1" descr="Picture 5">
            <a:extLst>
              <a:ext uri="{FF2B5EF4-FFF2-40B4-BE49-F238E27FC236}">
                <a16:creationId xmlns:a16="http://schemas.microsoft.com/office/drawing/2014/main" id="{1883D307-7112-694B-93FF-FDD7ACD68989}"/>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9271000" cy="69564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56322" name="Rectangle 2" descr="Title 1">
            <a:extLst>
              <a:ext uri="{FF2B5EF4-FFF2-40B4-BE49-F238E27FC236}">
                <a16:creationId xmlns:a16="http://schemas.microsoft.com/office/drawing/2014/main" id="{B21187D0-A5F3-624F-85E5-1BF8068D591B}"/>
              </a:ext>
            </a:extLst>
          </p:cNvPr>
          <p:cNvSpPr>
            <a:spLocks noGrp="1" noChangeArrowheads="1"/>
          </p:cNvSpPr>
          <p:nvPr>
            <p:ph type="title"/>
          </p:nvPr>
        </p:nvSpPr>
        <p:spPr>
          <a:xfrm>
            <a:off x="179388" y="101600"/>
            <a:ext cx="8237537" cy="800100"/>
          </a:xfrm>
          <a:solidFill>
            <a:srgbClr val="000000"/>
          </a:solidFill>
        </p:spPr>
        <p:txBody>
          <a:bodyPr/>
          <a:lstStyle/>
          <a:p>
            <a:r>
              <a:rPr lang="en-US" altLang="en-US" sz="3600" b="1" dirty="0">
                <a:solidFill>
                  <a:srgbClr val="FFFFFF"/>
                </a:solidFill>
                <a:latin typeface="Arial" panose="020B0604020202020204" pitchFamily="34" charset="0"/>
                <a:cs typeface="Arial" panose="020B0604020202020204" pitchFamily="34" charset="0"/>
                <a:sym typeface="Arial" panose="020B0604020202020204" pitchFamily="34" charset="0"/>
              </a:rPr>
              <a:t>الفداء</a:t>
            </a:r>
          </a:p>
        </p:txBody>
      </p:sp>
      <p:sp>
        <p:nvSpPr>
          <p:cNvPr id="56323" name="Text Box 3" descr="Rectangle 2">
            <a:extLst>
              <a:ext uri="{FF2B5EF4-FFF2-40B4-BE49-F238E27FC236}">
                <a16:creationId xmlns:a16="http://schemas.microsoft.com/office/drawing/2014/main" id="{56C4BA1E-875E-6E45-8EA6-B9BBBB0957C2}"/>
              </a:ext>
            </a:extLst>
          </p:cNvPr>
          <p:cNvSpPr txBox="1">
            <a:spLocks/>
          </p:cNvSpPr>
          <p:nvPr/>
        </p:nvSpPr>
        <p:spPr bwMode="auto">
          <a:xfrm>
            <a:off x="1" y="3004822"/>
            <a:ext cx="9271000" cy="1446550"/>
          </a:xfrm>
          <a:prstGeom prst="rect">
            <a:avLst/>
          </a:prstGeom>
          <a:noFill/>
          <a:ln>
            <a:noFill/>
          </a:ln>
          <a:effectLst>
            <a:outerShdw blurRad="63500" dist="35921" dir="2700000" algn="ctr" rotWithShape="0">
              <a:srgbClr val="1F497D">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wrap="square" lIns="45720" rIns="45720" anchor="ctr">
            <a:spAutoFit/>
          </a:bodyPr>
          <a:lstStyle>
            <a:defPPr>
              <a:defRPr lang="en-US"/>
            </a:defPPr>
            <a:lvl1pPr algn="ctr" defTabSz="457200" rtl="1">
              <a:defRPr sz="4400" b="1">
                <a:solidFill>
                  <a:srgbClr val="FFFFFF"/>
                </a:solidFill>
                <a:effectLst>
                  <a:glow rad="228600">
                    <a:schemeClr val="accent4">
                      <a:satMod val="175000"/>
                      <a:alpha val="77000"/>
                    </a:schemeClr>
                  </a:glow>
                </a:effectLst>
                <a:latin typeface="Arial" panose="020B0604020202020204" pitchFamily="34" charset="0"/>
                <a:cs typeface="Arial" panose="020B0604020202020204" pitchFamily="34" charset="0"/>
              </a:defRPr>
            </a:lvl1pPr>
            <a:lvl2pPr defTabSz="457200"/>
            <a:lvl3pPr defTabSz="457200"/>
            <a:lvl4pPr defTabSz="457200"/>
            <a:lvl5pPr defTabSz="457200"/>
            <a:lvl6pPr marL="457200" indent="1828800" defTabSz="457200" fontAlgn="base" hangingPunct="0">
              <a:spcBef>
                <a:spcPct val="0"/>
              </a:spcBef>
              <a:spcAft>
                <a:spcPct val="0"/>
              </a:spcAft>
            </a:lvl6pPr>
            <a:lvl7pPr marL="914400" indent="1828800" defTabSz="457200" fontAlgn="base" hangingPunct="0">
              <a:spcBef>
                <a:spcPct val="0"/>
              </a:spcBef>
              <a:spcAft>
                <a:spcPct val="0"/>
              </a:spcAft>
            </a:lvl7pPr>
            <a:lvl8pPr marL="1371600" indent="1828800" defTabSz="457200" fontAlgn="base" hangingPunct="0">
              <a:spcBef>
                <a:spcPct val="0"/>
              </a:spcBef>
              <a:spcAft>
                <a:spcPct val="0"/>
              </a:spcAft>
            </a:lvl8pPr>
            <a:lvl9pPr marL="1828800" indent="1828800" defTabSz="457200" fontAlgn="base" hangingPunct="0">
              <a:spcBef>
                <a:spcPct val="0"/>
              </a:spcBef>
              <a:spcAft>
                <a:spcPct val="0"/>
              </a:spcAft>
            </a:lvl9pPr>
          </a:lstStyle>
          <a:p>
            <a:pPr marL="0" marR="0" lvl="0" indent="0" algn="ctr" defTabSz="457200" rtl="1" eaLnBrk="1" fontAlgn="base" latinLnBrk="0" hangingPunct="0">
              <a:lnSpc>
                <a:spcPct val="100000"/>
              </a:lnSpc>
              <a:spcBef>
                <a:spcPct val="0"/>
              </a:spcBef>
              <a:spcAft>
                <a:spcPct val="0"/>
              </a:spcAft>
              <a:buClrTx/>
              <a:buSzTx/>
              <a:buFontTx/>
              <a:buNone/>
              <a:tabLst/>
              <a:defRPr/>
            </a:pP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ٱلْإِلَهُ ٱلْحَكِيمُ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ٱلْوَحِيدُ</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مُخَلِّصُنَا</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 من خلال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يسوع</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المسيح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ربنا</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(٢٥ أ) </a:t>
            </a:r>
          </a:p>
        </p:txBody>
      </p:sp>
      <p:sp>
        <p:nvSpPr>
          <p:cNvPr id="56324" name="Text Box 4" descr="Text Box 3">
            <a:extLst>
              <a:ext uri="{FF2B5EF4-FFF2-40B4-BE49-F238E27FC236}">
                <a16:creationId xmlns:a16="http://schemas.microsoft.com/office/drawing/2014/main" id="{A8DA25E2-D500-8F48-B030-4096015E0835}"/>
              </a:ext>
            </a:extLst>
          </p:cNvPr>
          <p:cNvSpPr txBox="1">
            <a:spLocks/>
          </p:cNvSpPr>
          <p:nvPr/>
        </p:nvSpPr>
        <p:spPr bwMode="auto">
          <a:xfrm>
            <a:off x="8215313" y="44450"/>
            <a:ext cx="777875" cy="46166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marL="0" marR="0" lvl="0" indent="0" algn="r" defTabSz="914400" rtl="0" eaLnBrk="1" fontAlgn="base" latinLnBrk="0" hangingPunct="0">
              <a:lnSpc>
                <a:spcPct val="100000"/>
              </a:lnSpc>
              <a:spcBef>
                <a:spcPct val="0"/>
              </a:spcBef>
              <a:spcAft>
                <a:spcPct val="0"/>
              </a:spcAft>
              <a:buClrTx/>
              <a:buSzTx/>
              <a:buFontTx/>
              <a:buNone/>
              <a:tabLst/>
              <a:defRPr/>
            </a:pPr>
            <a:r>
              <a:rPr kumimoji="0" lang="en-US" altLang="en-US"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٢٧ ف</a:t>
            </a:r>
          </a:p>
        </p:txBody>
      </p:sp>
      <p:sp>
        <p:nvSpPr>
          <p:cNvPr id="56325" name="Text Box 5" descr="Rectangle 2">
            <a:extLst>
              <a:ext uri="{FF2B5EF4-FFF2-40B4-BE49-F238E27FC236}">
                <a16:creationId xmlns:a16="http://schemas.microsoft.com/office/drawing/2014/main" id="{FAB81205-9A3A-4A40-ABC8-4E9974E0AA81}"/>
              </a:ext>
            </a:extLst>
          </p:cNvPr>
          <p:cNvSpPr txBox="1">
            <a:spLocks/>
          </p:cNvSpPr>
          <p:nvPr/>
        </p:nvSpPr>
        <p:spPr bwMode="auto">
          <a:xfrm>
            <a:off x="1323975" y="5949950"/>
            <a:ext cx="7419975" cy="847725"/>
          </a:xfrm>
          <a:prstGeom prst="rect">
            <a:avLst/>
          </a:prstGeom>
          <a:noFill/>
          <a:ln>
            <a:noFill/>
          </a:ln>
          <a:effectLst>
            <a:outerShdw blurRad="63500" dist="35921" dir="2700000" algn="ctr" rotWithShape="0">
              <a:srgbClr val="1F497D">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nchor="ctr">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r" defTabSz="457200" rtl="1" eaLnBrk="1" fontAlgn="base" latinLnBrk="0" hangingPunct="0">
              <a:lnSpc>
                <a:spcPct val="100000"/>
              </a:lnSpc>
              <a:spcBef>
                <a:spcPct val="0"/>
              </a:spcBef>
              <a:spcAft>
                <a:spcPct val="0"/>
              </a:spcAft>
              <a:buClrTx/>
              <a:buSzTx/>
              <a:buFontTx/>
              <a:buNone/>
              <a:tabLst/>
              <a:defRPr/>
            </a:pPr>
            <a:r>
              <a:rPr kumimoji="0" lang="en-US" altLang="en-US" sz="4800" b="0" i="0" u="none" strike="noStrike" kern="1200" cap="none" spc="0" normalizeH="0" baseline="0" noProof="0" dirty="0">
                <a:ln>
                  <a:noFill/>
                </a:ln>
                <a:solidFill>
                  <a:srgbClr val="FFFFFF"/>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يهوذا</a:t>
            </a:r>
            <a:endParaRPr kumimoji="0" lang="en-US" altLang="en-US" sz="4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6325"/>
                                        </p:tgtEl>
                                        <p:attrNameLst>
                                          <p:attrName>style.visibility</p:attrName>
                                        </p:attrNameLst>
                                      </p:cBhvr>
                                      <p:to>
                                        <p:strVal val="visible"/>
                                      </p:to>
                                    </p:set>
                                    <p:anim calcmode="lin" valueType="num">
                                      <p:cBhvr additive="base">
                                        <p:cTn id="7" dur="500" fill="hold"/>
                                        <p:tgtEl>
                                          <p:spTgt spid="56325"/>
                                        </p:tgtEl>
                                        <p:attrNameLst>
                                          <p:attrName>ppt_x</p:attrName>
                                        </p:attrNameLst>
                                      </p:cBhvr>
                                      <p:tavLst>
                                        <p:tav tm="0">
                                          <p:val>
                                            <p:strVal val="#ppt_x"/>
                                          </p:val>
                                        </p:tav>
                                        <p:tav tm="100000">
                                          <p:val>
                                            <p:strVal val="#ppt_x"/>
                                          </p:val>
                                        </p:tav>
                                      </p:tavLst>
                                    </p:anim>
                                    <p:anim calcmode="lin" valueType="num">
                                      <p:cBhvr additive="base">
                                        <p:cTn id="8" dur="500" fill="hold"/>
                                        <p:tgtEl>
                                          <p:spTgt spid="5632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6325" grpId="0" autoUpdateAnimBg="0"/>
    </p:bldLst>
  </p:timing>
</p:sld>
</file>

<file path=ppt/slides/slide5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94913" name="Text Box 2"/>
          <p:cNvSpPr txBox="1">
            <a:spLocks noChangeArrowheads="1"/>
          </p:cNvSpPr>
          <p:nvPr/>
        </p:nvSpPr>
        <p:spPr bwMode="auto">
          <a:xfrm>
            <a:off x="8542417" y="152401"/>
            <a:ext cx="527682" cy="46165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wrap="none" lIns="91427" tIns="45714" rIns="91427" bIns="45714">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JO" b="1"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rPr>
              <a:t>93</a:t>
            </a:r>
            <a:endParaRPr kumimoji="0" lang="en-US" sz="2800" b="1" u="none" strike="noStrike" kern="1200" cap="none" spc="0" normalizeH="0" baseline="0" noProof="0" dirty="0">
              <a:ln>
                <a:noFill/>
              </a:ln>
              <a:solidFill>
                <a:srgbClr val="FFFFFF"/>
              </a:solidFill>
              <a:effectLst/>
              <a:uLnTx/>
              <a:uFillTx/>
              <a:latin typeface="Arial" panose="020B0604020202020204" pitchFamily="34" charset="0"/>
              <a:ea typeface="Accordance" panose="00000400000000000000" pitchFamily="2" charset="-78"/>
              <a:cs typeface="Arial" panose="020B0604020202020204" pitchFamily="34" charset="0"/>
            </a:endParaRPr>
          </a:p>
        </p:txBody>
      </p:sp>
      <p:grpSp>
        <p:nvGrpSpPr>
          <p:cNvPr id="294914" name="Group 3"/>
          <p:cNvGrpSpPr>
            <a:grpSpLocks/>
          </p:cNvGrpSpPr>
          <p:nvPr/>
        </p:nvGrpSpPr>
        <p:grpSpPr bwMode="auto">
          <a:xfrm>
            <a:off x="-85724" y="687388"/>
            <a:ext cx="9305925" cy="6170612"/>
            <a:chOff x="0" y="0"/>
            <a:chExt cx="4525" cy="3453"/>
          </a:xfrm>
        </p:grpSpPr>
        <p:grpSp>
          <p:nvGrpSpPr>
            <p:cNvPr id="294917" name="Group 4"/>
            <p:cNvGrpSpPr>
              <a:grpSpLocks/>
            </p:cNvGrpSpPr>
            <p:nvPr/>
          </p:nvGrpSpPr>
          <p:grpSpPr bwMode="auto">
            <a:xfrm>
              <a:off x="0" y="0"/>
              <a:ext cx="4525" cy="671"/>
              <a:chOff x="0" y="0"/>
              <a:chExt cx="4525" cy="671"/>
            </a:xfrm>
          </p:grpSpPr>
          <p:sp>
            <p:nvSpPr>
              <p:cNvPr id="294978" name="Rectangle 5"/>
              <p:cNvSpPr>
                <a:spLocks noChangeArrowheads="1"/>
              </p:cNvSpPr>
              <p:nvPr/>
            </p:nvSpPr>
            <p:spPr bwMode="auto">
              <a:xfrm>
                <a:off x="32" y="0"/>
                <a:ext cx="4461" cy="671"/>
              </a:xfrm>
              <a:prstGeom prst="rect">
                <a:avLst/>
              </a:prstGeom>
              <a:solidFill>
                <a:srgbClr val="000000">
                  <a:alpha val="50195"/>
                </a:srgbClr>
              </a:solidFill>
              <a:ln w="12700" cap="sq">
                <a:solidFill>
                  <a:schemeClr val="tx1"/>
                </a:solidFill>
                <a:miter lim="800000"/>
                <a:headEnd type="none" w="sm" len="sm"/>
                <a:tailEnd type="none" w="sm" len="sm"/>
              </a:ln>
            </p:spPr>
            <p:txBody>
              <a:bodyPr lIns="0" rIns="0" anchor="ct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4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المخلّص العالمي يتقدّم المملكة</a:t>
                </a:r>
                <a:endParaRPr kumimoji="0" lang="en-US" sz="40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79" name="Rectangle 6"/>
              <p:cNvSpPr>
                <a:spLocks noChangeArrowheads="1"/>
              </p:cNvSpPr>
              <p:nvPr/>
            </p:nvSpPr>
            <p:spPr bwMode="auto">
              <a:xfrm>
                <a:off x="0" y="0"/>
                <a:ext cx="4525" cy="671"/>
              </a:xfrm>
              <a:prstGeom prst="rect">
                <a:avLst/>
              </a:prstGeom>
              <a:noFill/>
              <a:ln w="7"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18" name="Group 7"/>
            <p:cNvGrpSpPr>
              <a:grpSpLocks/>
            </p:cNvGrpSpPr>
            <p:nvPr/>
          </p:nvGrpSpPr>
          <p:grpSpPr bwMode="auto">
            <a:xfrm>
              <a:off x="0" y="671"/>
              <a:ext cx="2594" cy="633"/>
              <a:chOff x="0" y="671"/>
              <a:chExt cx="2594" cy="633"/>
            </a:xfrm>
          </p:grpSpPr>
          <p:sp>
            <p:nvSpPr>
              <p:cNvPr id="294976" name="Rectangle 8"/>
              <p:cNvSpPr>
                <a:spLocks noChangeArrowheads="1"/>
              </p:cNvSpPr>
              <p:nvPr/>
            </p:nvSpPr>
            <p:spPr bwMode="auto">
              <a:xfrm>
                <a:off x="32" y="671"/>
                <a:ext cx="2530" cy="633"/>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lIns="0" rIns="0" anchor="ct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للبحث عن المفقودين</a:t>
                </a:r>
                <a:endPar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77" name="Rectangle 9"/>
              <p:cNvSpPr>
                <a:spLocks noChangeArrowheads="1"/>
              </p:cNvSpPr>
              <p:nvPr/>
            </p:nvSpPr>
            <p:spPr bwMode="auto">
              <a:xfrm>
                <a:off x="0" y="671"/>
                <a:ext cx="2594" cy="633"/>
              </a:xfrm>
              <a:prstGeom prst="rect">
                <a:avLst/>
              </a:prstGeom>
              <a:noFill/>
              <a:ln w="7"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19" name="Group 10"/>
            <p:cNvGrpSpPr>
              <a:grpSpLocks/>
            </p:cNvGrpSpPr>
            <p:nvPr/>
          </p:nvGrpSpPr>
          <p:grpSpPr bwMode="auto">
            <a:xfrm>
              <a:off x="2594" y="671"/>
              <a:ext cx="1931" cy="633"/>
              <a:chOff x="2594" y="671"/>
              <a:chExt cx="1931" cy="633"/>
            </a:xfrm>
          </p:grpSpPr>
          <p:sp>
            <p:nvSpPr>
              <p:cNvPr id="294974" name="Rectangle 11"/>
              <p:cNvSpPr>
                <a:spLocks noChangeArrowheads="1"/>
              </p:cNvSpPr>
              <p:nvPr/>
            </p:nvSpPr>
            <p:spPr bwMode="auto">
              <a:xfrm>
                <a:off x="2626" y="671"/>
                <a:ext cx="1867" cy="633"/>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lIns="0" rIns="0" anchor="ctr"/>
              <a:lstStyle/>
              <a:p>
                <a:pPr marL="0" marR="0" lvl="0" indent="50794" algn="ctr" defTabSz="914400" rtl="1"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a:p>
                <a:pPr marL="0" marR="0" lvl="0" indent="50794" algn="ctr" defTabSz="914400" rtl="1" eaLnBrk="0" fontAlgn="base" latinLnBrk="0" hangingPunct="0">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ليخلّص المفقودين</a:t>
                </a:r>
                <a:endPar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50794" algn="ctr" defTabSz="914400" rtl="1" eaLnBrk="0" fontAlgn="base" latinLnBrk="0" hangingPunct="0">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p:txBody>
          </p:sp>
          <p:sp>
            <p:nvSpPr>
              <p:cNvPr id="294975" name="Rectangle 12"/>
              <p:cNvSpPr>
                <a:spLocks noChangeArrowheads="1"/>
              </p:cNvSpPr>
              <p:nvPr/>
            </p:nvSpPr>
            <p:spPr bwMode="auto">
              <a:xfrm>
                <a:off x="2594" y="671"/>
                <a:ext cx="1931" cy="633"/>
              </a:xfrm>
              <a:prstGeom prst="rect">
                <a:avLst/>
              </a:prstGeom>
              <a:noFill/>
              <a:ln w="7"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20" name="Group 13"/>
            <p:cNvGrpSpPr>
              <a:grpSpLocks/>
            </p:cNvGrpSpPr>
            <p:nvPr/>
          </p:nvGrpSpPr>
          <p:grpSpPr bwMode="auto">
            <a:xfrm>
              <a:off x="0" y="1304"/>
              <a:ext cx="1261" cy="633"/>
              <a:chOff x="0" y="1304"/>
              <a:chExt cx="1261" cy="633"/>
            </a:xfrm>
          </p:grpSpPr>
          <p:sp>
            <p:nvSpPr>
              <p:cNvPr id="294972" name="Rectangle 14"/>
              <p:cNvSpPr>
                <a:spLocks noChangeArrowheads="1"/>
              </p:cNvSpPr>
              <p:nvPr/>
            </p:nvSpPr>
            <p:spPr bwMode="auto">
              <a:xfrm>
                <a:off x="32" y="1304"/>
                <a:ext cx="1197" cy="633"/>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lIns="0" rIns="0" anchor="ct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المقدمة</a:t>
                </a:r>
                <a:endPar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73" name="Rectangle 15"/>
              <p:cNvSpPr>
                <a:spLocks noChangeArrowheads="1"/>
              </p:cNvSpPr>
              <p:nvPr/>
            </p:nvSpPr>
            <p:spPr bwMode="auto">
              <a:xfrm>
                <a:off x="0" y="1304"/>
                <a:ext cx="1261" cy="633"/>
              </a:xfrm>
              <a:prstGeom prst="rect">
                <a:avLst/>
              </a:prstGeom>
              <a:noFill/>
              <a:ln w="7"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21" name="Group 16"/>
            <p:cNvGrpSpPr>
              <a:grpSpLocks/>
            </p:cNvGrpSpPr>
            <p:nvPr/>
          </p:nvGrpSpPr>
          <p:grpSpPr bwMode="auto">
            <a:xfrm>
              <a:off x="1261" y="1304"/>
              <a:ext cx="1333" cy="633"/>
              <a:chOff x="1261" y="1304"/>
              <a:chExt cx="1333" cy="633"/>
            </a:xfrm>
          </p:grpSpPr>
          <p:sp>
            <p:nvSpPr>
              <p:cNvPr id="294970" name="Rectangle 17"/>
              <p:cNvSpPr>
                <a:spLocks noChangeArrowheads="1"/>
              </p:cNvSpPr>
              <p:nvPr/>
            </p:nvSpPr>
            <p:spPr bwMode="auto">
              <a:xfrm>
                <a:off x="1293" y="1304"/>
                <a:ext cx="1269" cy="633"/>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lIns="0" rIns="0" anchor="ct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الخدمة</a:t>
                </a:r>
                <a:endPar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71" name="Rectangle 18"/>
              <p:cNvSpPr>
                <a:spLocks noChangeArrowheads="1"/>
              </p:cNvSpPr>
              <p:nvPr/>
            </p:nvSpPr>
            <p:spPr bwMode="auto">
              <a:xfrm>
                <a:off x="1261" y="1304"/>
                <a:ext cx="1333" cy="633"/>
              </a:xfrm>
              <a:prstGeom prst="rect">
                <a:avLst/>
              </a:prstGeom>
              <a:noFill/>
              <a:ln w="7"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22" name="Group 19"/>
            <p:cNvGrpSpPr>
              <a:grpSpLocks/>
            </p:cNvGrpSpPr>
            <p:nvPr/>
          </p:nvGrpSpPr>
          <p:grpSpPr bwMode="auto">
            <a:xfrm>
              <a:off x="2594" y="1304"/>
              <a:ext cx="841" cy="633"/>
              <a:chOff x="2594" y="1304"/>
              <a:chExt cx="841" cy="633"/>
            </a:xfrm>
          </p:grpSpPr>
          <p:sp>
            <p:nvSpPr>
              <p:cNvPr id="294968" name="Rectangle 20"/>
              <p:cNvSpPr>
                <a:spLocks noChangeArrowheads="1"/>
              </p:cNvSpPr>
              <p:nvPr/>
            </p:nvSpPr>
            <p:spPr bwMode="auto">
              <a:xfrm>
                <a:off x="2626" y="1304"/>
                <a:ext cx="777" cy="633"/>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lIns="0" rIns="0" anchor="ctr"/>
              <a:lstStyle/>
              <a:p>
                <a:pPr marL="0" marR="0" lvl="0" indent="50794" algn="ctr" defTabSz="914400" rtl="1"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a:p>
                <a:pPr marL="0" marR="0" lvl="0" indent="50794" algn="ctr" defTabSz="914400" rtl="1" eaLnBrk="0" fontAlgn="base" latinLnBrk="0" hangingPunct="0">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آلام</a:t>
                </a:r>
                <a:endPar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50794" algn="ctr" defTabSz="914400" rtl="1" eaLnBrk="0" fontAlgn="base" latinLnBrk="0" hangingPunct="0">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p:txBody>
          </p:sp>
          <p:sp>
            <p:nvSpPr>
              <p:cNvPr id="294969" name="Rectangle 21"/>
              <p:cNvSpPr>
                <a:spLocks noChangeArrowheads="1"/>
              </p:cNvSpPr>
              <p:nvPr/>
            </p:nvSpPr>
            <p:spPr bwMode="auto">
              <a:xfrm>
                <a:off x="2594" y="1304"/>
                <a:ext cx="841" cy="633"/>
              </a:xfrm>
              <a:prstGeom prst="rect">
                <a:avLst/>
              </a:prstGeom>
              <a:noFill/>
              <a:ln w="7"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23" name="Group 22"/>
            <p:cNvGrpSpPr>
              <a:grpSpLocks/>
            </p:cNvGrpSpPr>
            <p:nvPr/>
          </p:nvGrpSpPr>
          <p:grpSpPr bwMode="auto">
            <a:xfrm>
              <a:off x="3435" y="1304"/>
              <a:ext cx="1090" cy="633"/>
              <a:chOff x="3435" y="1304"/>
              <a:chExt cx="1090" cy="633"/>
            </a:xfrm>
          </p:grpSpPr>
          <p:sp>
            <p:nvSpPr>
              <p:cNvPr id="294966" name="Rectangle 23"/>
              <p:cNvSpPr>
                <a:spLocks noChangeArrowheads="1"/>
              </p:cNvSpPr>
              <p:nvPr/>
            </p:nvSpPr>
            <p:spPr bwMode="auto">
              <a:xfrm>
                <a:off x="3467" y="1304"/>
                <a:ext cx="1026" cy="633"/>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lIns="0" rIns="0" anchor="ctr"/>
              <a:lstStyle/>
              <a:p>
                <a:pPr marL="0" marR="0" lvl="0" indent="50794" algn="ctr" defTabSz="914400" rtl="1"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a:p>
                <a:pPr marL="0" marR="0" lvl="0" indent="50794" algn="ctr" defTabSz="914400" rtl="1" eaLnBrk="0" fontAlgn="base" latinLnBrk="0" hangingPunct="0">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النتيجة</a:t>
                </a:r>
                <a:endPar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50794" algn="ctr" defTabSz="914400" rtl="1" eaLnBrk="0" fontAlgn="base" latinLnBrk="0" hangingPunct="0">
                  <a:lnSpc>
                    <a:spcPct val="100000"/>
                  </a:lnSpc>
                  <a:spcBef>
                    <a:spcPct val="0"/>
                  </a:spcBef>
                  <a:spcAft>
                    <a:spcPct val="0"/>
                  </a:spcAft>
                  <a:buClrTx/>
                  <a:buSzTx/>
                  <a:buFontTx/>
                  <a:buNone/>
                  <a:tabLst/>
                  <a:defRPr/>
                </a:pPr>
                <a:endPar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67" name="Rectangle 24"/>
              <p:cNvSpPr>
                <a:spLocks noChangeArrowheads="1"/>
              </p:cNvSpPr>
              <p:nvPr/>
            </p:nvSpPr>
            <p:spPr bwMode="auto">
              <a:xfrm>
                <a:off x="3435" y="1304"/>
                <a:ext cx="1090" cy="633"/>
              </a:xfrm>
              <a:prstGeom prst="rect">
                <a:avLst/>
              </a:prstGeom>
              <a:noFill/>
              <a:ln w="7"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24" name="Group 25"/>
            <p:cNvGrpSpPr>
              <a:grpSpLocks/>
            </p:cNvGrpSpPr>
            <p:nvPr/>
          </p:nvGrpSpPr>
          <p:grpSpPr bwMode="auto">
            <a:xfrm>
              <a:off x="0" y="1937"/>
              <a:ext cx="1261" cy="633"/>
              <a:chOff x="0" y="1937"/>
              <a:chExt cx="1261" cy="633"/>
            </a:xfrm>
          </p:grpSpPr>
          <p:sp>
            <p:nvSpPr>
              <p:cNvPr id="294964" name="Rectangle 26"/>
              <p:cNvSpPr>
                <a:spLocks noChangeArrowheads="1"/>
              </p:cNvSpPr>
              <p:nvPr/>
            </p:nvSpPr>
            <p:spPr bwMode="auto">
              <a:xfrm>
                <a:off x="32" y="1937"/>
                <a:ext cx="1197" cy="633"/>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lIns="0" rIns="0" anchor="ct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1: 1-4: 13</a:t>
                </a:r>
                <a:endPar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65" name="Rectangle 27"/>
              <p:cNvSpPr>
                <a:spLocks noChangeArrowheads="1"/>
              </p:cNvSpPr>
              <p:nvPr/>
            </p:nvSpPr>
            <p:spPr bwMode="auto">
              <a:xfrm>
                <a:off x="0" y="1937"/>
                <a:ext cx="1261" cy="633"/>
              </a:xfrm>
              <a:prstGeom prst="rect">
                <a:avLst/>
              </a:prstGeom>
              <a:noFill/>
              <a:ln w="7"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25" name="Group 28"/>
            <p:cNvGrpSpPr>
              <a:grpSpLocks/>
            </p:cNvGrpSpPr>
            <p:nvPr/>
          </p:nvGrpSpPr>
          <p:grpSpPr bwMode="auto">
            <a:xfrm>
              <a:off x="1261" y="1937"/>
              <a:ext cx="1333" cy="633"/>
              <a:chOff x="1261" y="1937"/>
              <a:chExt cx="1333" cy="633"/>
            </a:xfrm>
          </p:grpSpPr>
          <p:sp>
            <p:nvSpPr>
              <p:cNvPr id="294962" name="Rectangle 29"/>
              <p:cNvSpPr>
                <a:spLocks noChangeArrowheads="1"/>
              </p:cNvSpPr>
              <p:nvPr/>
            </p:nvSpPr>
            <p:spPr bwMode="auto">
              <a:xfrm>
                <a:off x="1293" y="1937"/>
                <a:ext cx="1269" cy="633"/>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lIns="0" rIns="0" anchor="ct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4: 14-21: 38</a:t>
                </a:r>
                <a:endPar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63" name="Rectangle 30"/>
              <p:cNvSpPr>
                <a:spLocks noChangeArrowheads="1"/>
              </p:cNvSpPr>
              <p:nvPr/>
            </p:nvSpPr>
            <p:spPr bwMode="auto">
              <a:xfrm>
                <a:off x="1261" y="1937"/>
                <a:ext cx="1333" cy="633"/>
              </a:xfrm>
              <a:prstGeom prst="rect">
                <a:avLst/>
              </a:prstGeom>
              <a:noFill/>
              <a:ln w="7"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26" name="Group 31"/>
            <p:cNvGrpSpPr>
              <a:grpSpLocks/>
            </p:cNvGrpSpPr>
            <p:nvPr/>
          </p:nvGrpSpPr>
          <p:grpSpPr bwMode="auto">
            <a:xfrm>
              <a:off x="2594" y="1937"/>
              <a:ext cx="841" cy="633"/>
              <a:chOff x="2594" y="1937"/>
              <a:chExt cx="841" cy="633"/>
            </a:xfrm>
          </p:grpSpPr>
          <p:sp>
            <p:nvSpPr>
              <p:cNvPr id="294960" name="Rectangle 32"/>
              <p:cNvSpPr>
                <a:spLocks noChangeArrowheads="1"/>
              </p:cNvSpPr>
              <p:nvPr/>
            </p:nvSpPr>
            <p:spPr bwMode="auto">
              <a:xfrm>
                <a:off x="2626" y="1937"/>
                <a:ext cx="777" cy="633"/>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lIns="0" rIns="0" anchor="ctr"/>
              <a:lstStyle/>
              <a:p>
                <a:pPr marL="0" marR="0" lvl="0" indent="50794" algn="ctr" defTabSz="914400" rtl="1" eaLnBrk="1" fontAlgn="base" latinLnBrk="0" hangingPunct="1">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22-23</a:t>
                </a:r>
                <a:endPar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61" name="Rectangle 33"/>
              <p:cNvSpPr>
                <a:spLocks noChangeArrowheads="1"/>
              </p:cNvSpPr>
              <p:nvPr/>
            </p:nvSpPr>
            <p:spPr bwMode="auto">
              <a:xfrm>
                <a:off x="2594" y="1937"/>
                <a:ext cx="841" cy="633"/>
              </a:xfrm>
              <a:prstGeom prst="rect">
                <a:avLst/>
              </a:prstGeom>
              <a:noFill/>
              <a:ln w="7"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27" name="Group 34"/>
            <p:cNvGrpSpPr>
              <a:grpSpLocks/>
            </p:cNvGrpSpPr>
            <p:nvPr/>
          </p:nvGrpSpPr>
          <p:grpSpPr bwMode="auto">
            <a:xfrm>
              <a:off x="3435" y="1937"/>
              <a:ext cx="1090" cy="633"/>
              <a:chOff x="3435" y="1937"/>
              <a:chExt cx="1090" cy="633"/>
            </a:xfrm>
          </p:grpSpPr>
          <p:sp>
            <p:nvSpPr>
              <p:cNvPr id="294958" name="Rectangle 35"/>
              <p:cNvSpPr>
                <a:spLocks noChangeArrowheads="1"/>
              </p:cNvSpPr>
              <p:nvPr/>
            </p:nvSpPr>
            <p:spPr bwMode="auto">
              <a:xfrm>
                <a:off x="3467" y="1937"/>
                <a:ext cx="1026" cy="633"/>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lIns="0" rIns="0" anchor="ctr"/>
              <a:lstStyle/>
              <a:p>
                <a:pPr marL="0" marR="0" lvl="0" indent="50794" algn="ctr" defTabSz="914400" rtl="1" eaLnBrk="1" fontAlgn="base" latinLnBrk="0" hangingPunct="1">
                  <a:lnSpc>
                    <a:spcPct val="100000"/>
                  </a:lnSpc>
                  <a:spcBef>
                    <a:spcPct val="0"/>
                  </a:spcBef>
                  <a:spcAft>
                    <a:spcPct val="0"/>
                  </a:spcAft>
                  <a:buClrTx/>
                  <a:buSzTx/>
                  <a:buFontTx/>
                  <a:buNone/>
                  <a:tabLst/>
                  <a:defRPr/>
                </a:pPr>
                <a:r>
                  <a:rPr kumimoji="0" lang="ar-JO"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24</a:t>
                </a:r>
                <a:endPar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59" name="Rectangle 36"/>
              <p:cNvSpPr>
                <a:spLocks noChangeArrowheads="1"/>
              </p:cNvSpPr>
              <p:nvPr/>
            </p:nvSpPr>
            <p:spPr bwMode="auto">
              <a:xfrm>
                <a:off x="3435" y="1937"/>
                <a:ext cx="1090" cy="633"/>
              </a:xfrm>
              <a:prstGeom prst="rect">
                <a:avLst/>
              </a:prstGeom>
              <a:noFill/>
              <a:ln w="7"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28" name="Group 37"/>
            <p:cNvGrpSpPr>
              <a:grpSpLocks/>
            </p:cNvGrpSpPr>
            <p:nvPr/>
          </p:nvGrpSpPr>
          <p:grpSpPr bwMode="auto">
            <a:xfrm>
              <a:off x="0" y="2570"/>
              <a:ext cx="456" cy="883"/>
              <a:chOff x="0" y="2570"/>
              <a:chExt cx="456" cy="883"/>
            </a:xfrm>
          </p:grpSpPr>
          <p:sp>
            <p:nvSpPr>
              <p:cNvPr id="294956" name="Rectangle 38"/>
              <p:cNvSpPr>
                <a:spLocks noChangeArrowheads="1"/>
              </p:cNvSpPr>
              <p:nvPr/>
            </p:nvSpPr>
            <p:spPr bwMode="auto">
              <a:xfrm>
                <a:off x="32" y="2570"/>
                <a:ext cx="392" cy="883"/>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lIns="0" rIns="0" anchor="ct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مصادر</a:t>
                </a:r>
                <a:endParaRPr kumimoji="0" lang="en-US"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1: 1-4</a:t>
                </a:r>
              </a:p>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57" name="Rectangle 39"/>
              <p:cNvSpPr>
                <a:spLocks noChangeArrowheads="1"/>
              </p:cNvSpPr>
              <p:nvPr/>
            </p:nvSpPr>
            <p:spPr bwMode="auto">
              <a:xfrm>
                <a:off x="0" y="2570"/>
                <a:ext cx="456" cy="883"/>
              </a:xfrm>
              <a:prstGeom prst="rect">
                <a:avLst/>
              </a:prstGeom>
              <a:noFill/>
              <a:ln w="7"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29" name="Group 40"/>
            <p:cNvGrpSpPr>
              <a:grpSpLocks/>
            </p:cNvGrpSpPr>
            <p:nvPr/>
          </p:nvGrpSpPr>
          <p:grpSpPr bwMode="auto">
            <a:xfrm>
              <a:off x="456" y="2570"/>
              <a:ext cx="385" cy="883"/>
              <a:chOff x="456" y="2570"/>
              <a:chExt cx="385" cy="883"/>
            </a:xfrm>
          </p:grpSpPr>
          <p:sp>
            <p:nvSpPr>
              <p:cNvPr id="294954" name="Rectangle 41"/>
              <p:cNvSpPr>
                <a:spLocks noChangeArrowheads="1"/>
              </p:cNvSpPr>
              <p:nvPr/>
            </p:nvSpPr>
            <p:spPr bwMode="auto">
              <a:xfrm>
                <a:off x="488" y="2570"/>
                <a:ext cx="321" cy="883"/>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lIns="0" rIns="0" anchor="ct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التجسد</a:t>
                </a:r>
                <a:endParaRPr kumimoji="0" lang="en-US"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1: 5 – 2: 52</a:t>
                </a:r>
              </a:p>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55" name="Rectangle 42"/>
              <p:cNvSpPr>
                <a:spLocks noChangeArrowheads="1"/>
              </p:cNvSpPr>
              <p:nvPr/>
            </p:nvSpPr>
            <p:spPr bwMode="auto">
              <a:xfrm>
                <a:off x="456" y="2570"/>
                <a:ext cx="385" cy="883"/>
              </a:xfrm>
              <a:prstGeom prst="rect">
                <a:avLst/>
              </a:prstGeom>
              <a:noFill/>
              <a:ln w="7"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30" name="Group 43"/>
            <p:cNvGrpSpPr>
              <a:grpSpLocks/>
            </p:cNvGrpSpPr>
            <p:nvPr/>
          </p:nvGrpSpPr>
          <p:grpSpPr bwMode="auto">
            <a:xfrm>
              <a:off x="841" y="2570"/>
              <a:ext cx="420" cy="883"/>
              <a:chOff x="841" y="2570"/>
              <a:chExt cx="420" cy="883"/>
            </a:xfrm>
          </p:grpSpPr>
          <p:sp>
            <p:nvSpPr>
              <p:cNvPr id="294952" name="Rectangle 44"/>
              <p:cNvSpPr>
                <a:spLocks noChangeArrowheads="1"/>
              </p:cNvSpPr>
              <p:nvPr/>
            </p:nvSpPr>
            <p:spPr bwMode="auto">
              <a:xfrm>
                <a:off x="864" y="2570"/>
                <a:ext cx="385" cy="883"/>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lIns="0" rIns="0" anchor="ctr"/>
              <a:lstStyle/>
              <a:p>
                <a:pPr marL="0" marR="0" lvl="0" indent="50794" algn="ctr" defTabSz="914400" rtl="1" eaLnBrk="1" fontAlgn="base" latinLnBrk="0" hangingPunct="1">
                  <a:lnSpc>
                    <a:spcPct val="100000"/>
                  </a:lnSpc>
                  <a:spcBef>
                    <a:spcPct val="0"/>
                  </a:spcBef>
                  <a:spcAft>
                    <a:spcPct val="0"/>
                  </a:spcAft>
                  <a:buClrTx/>
                  <a:buSzTx/>
                  <a:buFontTx/>
                  <a:buNone/>
                  <a:tabLst/>
                  <a:defRPr/>
                </a:pPr>
                <a:r>
                  <a:rPr kumimoji="0" lang="en-US" altLang="zh-CN" sz="28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a:p>
                <a:pPr marL="0" marR="0" lvl="0" indent="50794" algn="ctr" defTabSz="914400" rtl="1" eaLnBrk="0" fontAlgn="base" latinLnBrk="0" hangingPunct="0">
                  <a:lnSpc>
                    <a:spcPct val="100000"/>
                  </a:lnSpc>
                  <a:spcBef>
                    <a:spcPct val="0"/>
                  </a:spcBef>
                  <a:spcAft>
                    <a:spcPct val="0"/>
                  </a:spcAft>
                  <a:buClrTx/>
                  <a:buSzTx/>
                  <a:buFontTx/>
                  <a:buNone/>
                  <a:tabLst/>
                  <a:defRPr/>
                </a:pPr>
                <a:r>
                  <a:rPr kumimoji="0" lang="ar-JO"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التمهيد</a:t>
                </a:r>
                <a:endParaRPr kumimoji="0" lang="en-US" altLang="zh-CN" sz="1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3: 1 – 4: 13</a:t>
                </a:r>
              </a:p>
              <a:p>
                <a:pPr marL="0" marR="0" lvl="0" indent="50794" algn="ctr" defTabSz="914400" rtl="1" eaLnBrk="0" fontAlgn="base" latinLnBrk="0" hangingPunct="0">
                  <a:lnSpc>
                    <a:spcPct val="100000"/>
                  </a:lnSpc>
                  <a:spcBef>
                    <a:spcPct val="0"/>
                  </a:spcBef>
                  <a:spcAft>
                    <a:spcPct val="0"/>
                  </a:spcAft>
                  <a:buClrTx/>
                  <a:buSzTx/>
                  <a:buFontTx/>
                  <a:buNone/>
                  <a:tabLst/>
                  <a:defRPr/>
                </a:pPr>
                <a:endParaRPr kumimoji="0" lang="en-US" altLang="zh-CN" sz="1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53" name="Rectangle 45"/>
              <p:cNvSpPr>
                <a:spLocks noChangeArrowheads="1"/>
              </p:cNvSpPr>
              <p:nvPr/>
            </p:nvSpPr>
            <p:spPr bwMode="auto">
              <a:xfrm>
                <a:off x="841" y="2570"/>
                <a:ext cx="420" cy="883"/>
              </a:xfrm>
              <a:prstGeom prst="rect">
                <a:avLst/>
              </a:prstGeom>
              <a:noFill/>
              <a:ln w="7"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31" name="Group 46"/>
            <p:cNvGrpSpPr>
              <a:grpSpLocks/>
            </p:cNvGrpSpPr>
            <p:nvPr/>
          </p:nvGrpSpPr>
          <p:grpSpPr bwMode="auto">
            <a:xfrm>
              <a:off x="1261" y="2570"/>
              <a:ext cx="385" cy="883"/>
              <a:chOff x="1261" y="2570"/>
              <a:chExt cx="385" cy="883"/>
            </a:xfrm>
          </p:grpSpPr>
          <p:sp>
            <p:nvSpPr>
              <p:cNvPr id="294950" name="Rectangle 47"/>
              <p:cNvSpPr>
                <a:spLocks noChangeArrowheads="1"/>
              </p:cNvSpPr>
              <p:nvPr/>
            </p:nvSpPr>
            <p:spPr bwMode="auto">
              <a:xfrm>
                <a:off x="1293" y="2570"/>
                <a:ext cx="321" cy="883"/>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lIns="0" rIns="0" anchor="ctr"/>
              <a:lstStyle/>
              <a:p>
                <a:pPr marL="0" marR="0" lvl="0" indent="50794" algn="ctr" defTabSz="914400" rtl="1"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a:p>
                <a:pPr marL="0" marR="0" lvl="0" indent="50794" algn="ctr" defTabSz="914400" rtl="1" eaLnBrk="0" fontAlgn="base" latinLnBrk="0" hangingPunct="0">
                  <a:lnSpc>
                    <a:spcPct val="100000"/>
                  </a:lnSpc>
                  <a:spcBef>
                    <a:spcPct val="0"/>
                  </a:spcBef>
                  <a:spcAft>
                    <a:spcPct val="0"/>
                  </a:spcAft>
                  <a:buClrTx/>
                  <a:buSzTx/>
                  <a:buFontTx/>
                  <a:buNone/>
                  <a:tabLst/>
                  <a:defRPr/>
                </a:pPr>
                <a:r>
                  <a:rPr kumimoji="0" lang="ar-JO"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الجليل</a:t>
                </a:r>
                <a:endParaRPr kumimoji="0" lang="en-US"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4: 14 – 9: 50</a:t>
                </a:r>
              </a:p>
              <a:p>
                <a:pPr marL="0" marR="0" lvl="0" indent="50794" algn="ctr" defTabSz="914400" rtl="1" eaLnBrk="0" fontAlgn="base" latinLnBrk="0" hangingPunct="0">
                  <a:lnSpc>
                    <a:spcPct val="100000"/>
                  </a:lnSpc>
                  <a:spcBef>
                    <a:spcPct val="0"/>
                  </a:spcBef>
                  <a:spcAft>
                    <a:spcPct val="0"/>
                  </a:spcAft>
                  <a:buClrTx/>
                  <a:buSzTx/>
                  <a:buFontTx/>
                  <a:buNone/>
                  <a:tabLst/>
                  <a:defRPr/>
                </a:pPr>
                <a:endParaRPr kumimoji="0" lang="en-US"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51" name="Rectangle 48"/>
              <p:cNvSpPr>
                <a:spLocks noChangeArrowheads="1"/>
              </p:cNvSpPr>
              <p:nvPr/>
            </p:nvSpPr>
            <p:spPr bwMode="auto">
              <a:xfrm>
                <a:off x="1261" y="2570"/>
                <a:ext cx="385" cy="883"/>
              </a:xfrm>
              <a:prstGeom prst="rect">
                <a:avLst/>
              </a:prstGeom>
              <a:noFill/>
              <a:ln w="7"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32" name="Group 49"/>
            <p:cNvGrpSpPr>
              <a:grpSpLocks/>
            </p:cNvGrpSpPr>
            <p:nvPr/>
          </p:nvGrpSpPr>
          <p:grpSpPr bwMode="auto">
            <a:xfrm>
              <a:off x="1646" y="2570"/>
              <a:ext cx="492" cy="883"/>
              <a:chOff x="1646" y="2570"/>
              <a:chExt cx="492" cy="883"/>
            </a:xfrm>
          </p:grpSpPr>
          <p:sp>
            <p:nvSpPr>
              <p:cNvPr id="294948" name="Rectangle 50"/>
              <p:cNvSpPr>
                <a:spLocks noChangeArrowheads="1"/>
              </p:cNvSpPr>
              <p:nvPr/>
            </p:nvSpPr>
            <p:spPr bwMode="auto">
              <a:xfrm>
                <a:off x="1678" y="2570"/>
                <a:ext cx="428" cy="883"/>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lIns="0" rIns="0" anchor="ctr"/>
              <a:lstStyle/>
              <a:p>
                <a:pPr marL="0" marR="0" lvl="0" indent="50794" algn="ctr" defTabSz="914400" rtl="1"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a:p>
                <a:pPr marL="0" marR="0" lvl="0" indent="50794" algn="ctr" defTabSz="914400" rtl="1" eaLnBrk="0" fontAlgn="base" latinLnBrk="0" hangingPunct="0">
                  <a:lnSpc>
                    <a:spcPct val="100000"/>
                  </a:lnSpc>
                  <a:spcBef>
                    <a:spcPct val="0"/>
                  </a:spcBef>
                  <a:spcAft>
                    <a:spcPct val="0"/>
                  </a:spcAft>
                  <a:buClrTx/>
                  <a:buSzTx/>
                  <a:buFontTx/>
                  <a:buNone/>
                  <a:tabLst/>
                  <a:defRPr/>
                </a:pPr>
                <a:r>
                  <a:rPr kumimoji="0" lang="ar-JO"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الرحلة</a:t>
                </a:r>
                <a:endParaRPr kumimoji="0" lang="en-US" altLang="zh-CN" sz="1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9: 51 – 19: 27</a:t>
                </a:r>
              </a:p>
              <a:p>
                <a:pPr marL="0" marR="0" lvl="0" indent="50794" algn="ctr" defTabSz="914400" rtl="1" eaLnBrk="0" fontAlgn="base" latinLnBrk="0" hangingPunct="0">
                  <a:lnSpc>
                    <a:spcPct val="100000"/>
                  </a:lnSpc>
                  <a:spcBef>
                    <a:spcPct val="0"/>
                  </a:spcBef>
                  <a:spcAft>
                    <a:spcPct val="0"/>
                  </a:spcAft>
                  <a:buClrTx/>
                  <a:buSzTx/>
                  <a:buFontTx/>
                  <a:buNone/>
                  <a:tabLst/>
                  <a:defRPr/>
                </a:pPr>
                <a:endParaRPr kumimoji="0" lang="en-US" altLang="zh-CN" sz="1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49" name="Rectangle 51"/>
              <p:cNvSpPr>
                <a:spLocks noChangeArrowheads="1"/>
              </p:cNvSpPr>
              <p:nvPr/>
            </p:nvSpPr>
            <p:spPr bwMode="auto">
              <a:xfrm>
                <a:off x="1646" y="2570"/>
                <a:ext cx="492" cy="883"/>
              </a:xfrm>
              <a:prstGeom prst="rect">
                <a:avLst/>
              </a:prstGeom>
              <a:noFill/>
              <a:ln w="7"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33" name="Group 52"/>
            <p:cNvGrpSpPr>
              <a:grpSpLocks/>
            </p:cNvGrpSpPr>
            <p:nvPr/>
          </p:nvGrpSpPr>
          <p:grpSpPr bwMode="auto">
            <a:xfrm>
              <a:off x="2138" y="2570"/>
              <a:ext cx="456" cy="883"/>
              <a:chOff x="2138" y="2570"/>
              <a:chExt cx="456" cy="883"/>
            </a:xfrm>
          </p:grpSpPr>
          <p:sp>
            <p:nvSpPr>
              <p:cNvPr id="294946" name="Rectangle 53"/>
              <p:cNvSpPr>
                <a:spLocks noChangeArrowheads="1"/>
              </p:cNvSpPr>
              <p:nvPr/>
            </p:nvSpPr>
            <p:spPr bwMode="auto">
              <a:xfrm>
                <a:off x="2170" y="2570"/>
                <a:ext cx="392" cy="883"/>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lIns="0" rIns="0" anchor="ctr"/>
              <a:lstStyle/>
              <a:p>
                <a:pPr marL="0" marR="0" lvl="0" indent="50794" algn="ctr" defTabSz="914400" rtl="1"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a:p>
                <a:pPr marL="0" marR="0" lvl="0" indent="50794" algn="ctr" defTabSz="914400" rtl="1" eaLnBrk="0" fontAlgn="base" latinLnBrk="0" hangingPunct="0">
                  <a:lnSpc>
                    <a:spcPct val="100000"/>
                  </a:lnSpc>
                  <a:spcBef>
                    <a:spcPct val="0"/>
                  </a:spcBef>
                  <a:spcAft>
                    <a:spcPct val="0"/>
                  </a:spcAft>
                  <a:buClrTx/>
                  <a:buSzTx/>
                  <a:buFontTx/>
                  <a:buNone/>
                  <a:tabLst/>
                  <a:defRPr/>
                </a:pPr>
                <a:r>
                  <a:rPr kumimoji="0" lang="ar-JO"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الرفض</a:t>
                </a:r>
                <a:endParaRPr kumimoji="0" lang="en-US"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19: 28 – 21: 38</a:t>
                </a:r>
              </a:p>
              <a:p>
                <a:pPr marL="0" marR="0" lvl="0" indent="50794" algn="ctr" defTabSz="914400" rtl="1" eaLnBrk="0" fontAlgn="base" latinLnBrk="0" hangingPunct="0">
                  <a:lnSpc>
                    <a:spcPct val="100000"/>
                  </a:lnSpc>
                  <a:spcBef>
                    <a:spcPct val="0"/>
                  </a:spcBef>
                  <a:spcAft>
                    <a:spcPct val="0"/>
                  </a:spcAft>
                  <a:buClrTx/>
                  <a:buSzTx/>
                  <a:buFontTx/>
                  <a:buNone/>
                  <a:tabLst/>
                  <a:defRPr/>
                </a:pPr>
                <a:r>
                  <a:rPr kumimoji="0" lang="en-US"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p:txBody>
          </p:sp>
          <p:sp>
            <p:nvSpPr>
              <p:cNvPr id="294947" name="Rectangle 54"/>
              <p:cNvSpPr>
                <a:spLocks noChangeArrowheads="1"/>
              </p:cNvSpPr>
              <p:nvPr/>
            </p:nvSpPr>
            <p:spPr bwMode="auto">
              <a:xfrm>
                <a:off x="2138" y="2570"/>
                <a:ext cx="456" cy="883"/>
              </a:xfrm>
              <a:prstGeom prst="rect">
                <a:avLst/>
              </a:prstGeom>
              <a:noFill/>
              <a:ln w="7"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34" name="Group 55"/>
            <p:cNvGrpSpPr>
              <a:grpSpLocks/>
            </p:cNvGrpSpPr>
            <p:nvPr/>
          </p:nvGrpSpPr>
          <p:grpSpPr bwMode="auto">
            <a:xfrm>
              <a:off x="2594" y="2570"/>
              <a:ext cx="385" cy="883"/>
              <a:chOff x="2594" y="2570"/>
              <a:chExt cx="385" cy="883"/>
            </a:xfrm>
          </p:grpSpPr>
          <p:sp>
            <p:nvSpPr>
              <p:cNvPr id="294944" name="Rectangle 56"/>
              <p:cNvSpPr>
                <a:spLocks noChangeArrowheads="1"/>
              </p:cNvSpPr>
              <p:nvPr/>
            </p:nvSpPr>
            <p:spPr bwMode="auto">
              <a:xfrm>
                <a:off x="2626" y="2570"/>
                <a:ext cx="321" cy="883"/>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lIns="0" rIns="0" anchor="ct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en-US" altLang="zh-CN"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الليل</a:t>
                </a:r>
                <a:endParaRPr kumimoji="0" lang="en-US"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22: 1 – 23: 25</a:t>
                </a:r>
              </a:p>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45" name="Rectangle 57"/>
              <p:cNvSpPr>
                <a:spLocks noChangeArrowheads="1"/>
              </p:cNvSpPr>
              <p:nvPr/>
            </p:nvSpPr>
            <p:spPr bwMode="auto">
              <a:xfrm>
                <a:off x="2594" y="2570"/>
                <a:ext cx="385" cy="883"/>
              </a:xfrm>
              <a:prstGeom prst="rect">
                <a:avLst/>
              </a:prstGeom>
              <a:noFill/>
              <a:ln w="7"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35" name="Group 58"/>
            <p:cNvGrpSpPr>
              <a:grpSpLocks/>
            </p:cNvGrpSpPr>
            <p:nvPr/>
          </p:nvGrpSpPr>
          <p:grpSpPr bwMode="auto">
            <a:xfrm>
              <a:off x="2979" y="2570"/>
              <a:ext cx="456" cy="883"/>
              <a:chOff x="2979" y="2570"/>
              <a:chExt cx="456" cy="883"/>
            </a:xfrm>
          </p:grpSpPr>
          <p:sp>
            <p:nvSpPr>
              <p:cNvPr id="294942" name="Rectangle 59"/>
              <p:cNvSpPr>
                <a:spLocks noChangeArrowheads="1"/>
              </p:cNvSpPr>
              <p:nvPr/>
            </p:nvSpPr>
            <p:spPr bwMode="auto">
              <a:xfrm>
                <a:off x="3011" y="2570"/>
                <a:ext cx="392" cy="883"/>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الصلب</a:t>
                </a:r>
                <a:endParaRPr kumimoji="0" lang="en-US" altLang="zh-CN" sz="1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23: 26-56</a:t>
                </a:r>
              </a:p>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altLang="zh-CN" sz="1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43" name="Rectangle 60"/>
              <p:cNvSpPr>
                <a:spLocks noChangeArrowheads="1"/>
              </p:cNvSpPr>
              <p:nvPr/>
            </p:nvSpPr>
            <p:spPr bwMode="auto">
              <a:xfrm>
                <a:off x="2979" y="2570"/>
                <a:ext cx="456" cy="883"/>
              </a:xfrm>
              <a:prstGeom prst="rect">
                <a:avLst/>
              </a:prstGeom>
              <a:noFill/>
              <a:ln w="7"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36" name="Group 61"/>
            <p:cNvGrpSpPr>
              <a:grpSpLocks/>
            </p:cNvGrpSpPr>
            <p:nvPr/>
          </p:nvGrpSpPr>
          <p:grpSpPr bwMode="auto">
            <a:xfrm>
              <a:off x="3435" y="2570"/>
              <a:ext cx="556" cy="883"/>
              <a:chOff x="3435" y="2570"/>
              <a:chExt cx="556" cy="883"/>
            </a:xfrm>
          </p:grpSpPr>
          <p:sp>
            <p:nvSpPr>
              <p:cNvPr id="294940" name="Rectangle 62"/>
              <p:cNvSpPr>
                <a:spLocks noChangeArrowheads="1"/>
              </p:cNvSpPr>
              <p:nvPr/>
            </p:nvSpPr>
            <p:spPr bwMode="auto">
              <a:xfrm>
                <a:off x="3467" y="2570"/>
                <a:ext cx="492" cy="883"/>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lIns="0" rIns="0" anchor="ctr"/>
              <a:lstStyle/>
              <a:p>
                <a:pPr marL="0" marR="0" lvl="0" indent="15872" algn="ctr" defTabSz="914400" rtl="1" eaLnBrk="1" fontAlgn="base" latinLnBrk="0" hangingPunct="1">
                  <a:lnSpc>
                    <a:spcPct val="100000"/>
                  </a:lnSpc>
                  <a:spcBef>
                    <a:spcPct val="0"/>
                  </a:spcBef>
                  <a:spcAft>
                    <a:spcPct val="0"/>
                  </a:spcAft>
                  <a:buClrTx/>
                  <a:buSzTx/>
                  <a:buFontTx/>
                  <a:buNone/>
                  <a:tabLst/>
                  <a:defRPr/>
                </a:pPr>
                <a:r>
                  <a:rPr kumimoji="0" lang="en-US" altLang="zh-CN" sz="28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a:p>
                <a:pPr marL="0" marR="0" lvl="0" indent="15872" algn="ctr" defTabSz="914400" rtl="1" eaLnBrk="0" fontAlgn="base" latinLnBrk="0" hangingPunct="0">
                  <a:lnSpc>
                    <a:spcPct val="100000"/>
                  </a:lnSpc>
                  <a:spcBef>
                    <a:spcPct val="0"/>
                  </a:spcBef>
                  <a:spcAft>
                    <a:spcPct val="0"/>
                  </a:spcAft>
                  <a:buClrTx/>
                  <a:buSzTx/>
                  <a:buFontTx/>
                  <a:buNone/>
                  <a:tabLst/>
                  <a:defRPr/>
                </a:pPr>
                <a:r>
                  <a:rPr kumimoji="0" lang="ar-JO"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القيامة</a:t>
                </a:r>
                <a:endParaRPr kumimoji="0" lang="en-US"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15872" algn="ctr" defTabSz="914400" rtl="1" eaLnBrk="0" fontAlgn="base" latinLnBrk="0" hangingPunct="0">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24: 1-44</a:t>
                </a:r>
              </a:p>
              <a:p>
                <a:pPr marL="0" marR="0" lvl="0" indent="15872" algn="ctr" defTabSz="914400" rtl="1" eaLnBrk="0" fontAlgn="base" latinLnBrk="0" hangingPunct="0">
                  <a:lnSpc>
                    <a:spcPct val="100000"/>
                  </a:lnSpc>
                  <a:spcBef>
                    <a:spcPct val="0"/>
                  </a:spcBef>
                  <a:spcAft>
                    <a:spcPct val="0"/>
                  </a:spcAft>
                  <a:buClrTx/>
                  <a:buSzTx/>
                  <a:buFontTx/>
                  <a:buNone/>
                  <a:tabLst/>
                  <a:defRPr/>
                </a:pPr>
                <a:endParaRPr kumimoji="0" lang="en-US"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15872" algn="ctr" defTabSz="914400" rtl="1" eaLnBrk="0" fontAlgn="base" latinLnBrk="0" hangingPunct="0">
                  <a:lnSpc>
                    <a:spcPct val="100000"/>
                  </a:lnSpc>
                  <a:spcBef>
                    <a:spcPct val="0"/>
                  </a:spcBef>
                  <a:spcAft>
                    <a:spcPct val="0"/>
                  </a:spcAft>
                  <a:buClrTx/>
                  <a:buSzTx/>
                  <a:buFontTx/>
                  <a:buNone/>
                  <a:tabLst/>
                  <a:defRPr/>
                </a:pPr>
                <a:endParaRPr kumimoji="0" lang="en-US"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41" name="Rectangle 63"/>
              <p:cNvSpPr>
                <a:spLocks noChangeArrowheads="1"/>
              </p:cNvSpPr>
              <p:nvPr/>
            </p:nvSpPr>
            <p:spPr bwMode="auto">
              <a:xfrm>
                <a:off x="3435" y="2570"/>
                <a:ext cx="556" cy="883"/>
              </a:xfrm>
              <a:prstGeom prst="rect">
                <a:avLst/>
              </a:prstGeom>
              <a:noFill/>
              <a:ln w="7"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nvGrpSpPr>
            <p:cNvPr id="294937" name="Group 64"/>
            <p:cNvGrpSpPr>
              <a:grpSpLocks/>
            </p:cNvGrpSpPr>
            <p:nvPr/>
          </p:nvGrpSpPr>
          <p:grpSpPr bwMode="auto">
            <a:xfrm>
              <a:off x="3991" y="2570"/>
              <a:ext cx="534" cy="883"/>
              <a:chOff x="3991" y="2570"/>
              <a:chExt cx="534" cy="883"/>
            </a:xfrm>
          </p:grpSpPr>
          <p:sp>
            <p:nvSpPr>
              <p:cNvPr id="294938" name="Rectangle 65"/>
              <p:cNvSpPr>
                <a:spLocks noChangeArrowheads="1"/>
              </p:cNvSpPr>
              <p:nvPr/>
            </p:nvSpPr>
            <p:spPr bwMode="auto">
              <a:xfrm>
                <a:off x="4023" y="2570"/>
                <a:ext cx="470" cy="883"/>
              </a:xfrm>
              <a:prstGeom prst="rect">
                <a:avLst/>
              </a:prstGeom>
              <a:noFill/>
              <a:ln w="12700"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lIns="0" rIns="0" anchor="ctr"/>
              <a:lstStyle/>
              <a:p>
                <a:pPr marL="0" marR="0" lvl="0" indent="0" algn="ctr" defTabSz="914400" rtl="1" eaLnBrk="1" fontAlgn="base" latinLnBrk="0" hangingPunct="1">
                  <a:lnSpc>
                    <a:spcPct val="100000"/>
                  </a:lnSpc>
                  <a:spcBef>
                    <a:spcPct val="0"/>
                  </a:spcBef>
                  <a:spcAft>
                    <a:spcPct val="0"/>
                  </a:spcAft>
                  <a:buClrTx/>
                  <a:buSzTx/>
                  <a:buFontTx/>
                  <a:buNone/>
                  <a:tabLst/>
                  <a:defRPr/>
                </a:pPr>
                <a:r>
                  <a:rPr kumimoji="0" lang="en-US" altLang="zh-CN" sz="28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a:t>
                </a:r>
              </a:p>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JO"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المأمورية</a:t>
                </a:r>
                <a:endParaRPr kumimoji="0" lang="en-US"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1" eaLnBrk="1" fontAlgn="base" latinLnBrk="0" hangingPunct="1">
                  <a:lnSpc>
                    <a:spcPct val="100000"/>
                  </a:lnSpc>
                  <a:spcBef>
                    <a:spcPct val="3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24: 45-53</a:t>
                </a:r>
                <a:endParaRPr kumimoji="0" lang="en-US" sz="18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altLang="zh-CN" sz="16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294939" name="Rectangle 66"/>
              <p:cNvSpPr>
                <a:spLocks noChangeArrowheads="1"/>
              </p:cNvSpPr>
              <p:nvPr/>
            </p:nvSpPr>
            <p:spPr bwMode="auto">
              <a:xfrm>
                <a:off x="3991" y="2570"/>
                <a:ext cx="534" cy="883"/>
              </a:xfrm>
              <a:prstGeom prst="rect">
                <a:avLst/>
              </a:prstGeom>
              <a:noFill/>
              <a:ln w="7"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lIns="0" rIns="0" anchor="ctr"/>
              <a:lstStyle/>
              <a:p>
                <a:pPr marL="0" marR="0" lvl="0" indent="0" algn="ctr" defTabSz="914400" rtl="1" eaLnBrk="0" fontAlgn="base" latinLnBrk="0" hangingPunct="0">
                  <a:lnSpc>
                    <a:spcPct val="100000"/>
                  </a:lnSpc>
                  <a:spcBef>
                    <a:spcPct val="0"/>
                  </a:spcBef>
                  <a:spcAft>
                    <a:spcPct val="0"/>
                  </a:spcAft>
                  <a:buClrTx/>
                  <a:buSzTx/>
                  <a:buFontTx/>
                  <a:buNone/>
                  <a:tabLst/>
                  <a:defRPr/>
                </a:pPr>
                <a:endParaRPr kumimoji="0" lang="en-US" sz="2800" b="0"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grpSp>
      <p:sp>
        <p:nvSpPr>
          <p:cNvPr id="294916" name="Rectangle 68"/>
          <p:cNvSpPr>
            <a:spLocks noGrp="1" noChangeArrowheads="1"/>
          </p:cNvSpPr>
          <p:nvPr>
            <p:ph type="title" idx="4294967295"/>
          </p:nvPr>
        </p:nvSpPr>
        <p:spPr>
          <a:xfrm>
            <a:off x="2514603" y="50803"/>
            <a:ext cx="4333875" cy="646319"/>
          </a:xfrm>
          <a:solidFill>
            <a:schemeClr val="tx2"/>
          </a:solidFill>
        </p:spPr>
        <p:txBody>
          <a:bodyPr anchor="t">
            <a:spAutoFit/>
          </a:bodyPr>
          <a:lstStyle/>
          <a:p>
            <a:pPr rtl="1" eaLnBrk="1" hangingPunct="1"/>
            <a:r>
              <a:rPr lang="ar-JO" sz="3600" b="1">
                <a:solidFill>
                  <a:schemeClr val="bg2"/>
                </a:solidFill>
                <a:latin typeface="Accordance" panose="00000400000000000000" pitchFamily="2" charset="-78"/>
                <a:ea typeface="Accordance" panose="00000400000000000000" pitchFamily="2" charset="-78"/>
                <a:cs typeface="Accordance" panose="00000400000000000000" pitchFamily="2" charset="-78"/>
              </a:rPr>
              <a:t>جدول </a:t>
            </a:r>
            <a:r>
              <a:rPr lang="ar-JO" sz="3600" b="1" err="1">
                <a:solidFill>
                  <a:schemeClr val="bg2"/>
                </a:solidFill>
                <a:latin typeface="Accordance" panose="00000400000000000000" pitchFamily="2" charset="-78"/>
                <a:ea typeface="Accordance" panose="00000400000000000000" pitchFamily="2" charset="-78"/>
                <a:cs typeface="Accordance" panose="00000400000000000000" pitchFamily="2" charset="-78"/>
              </a:rPr>
              <a:t>انجيل</a:t>
            </a:r>
            <a:r>
              <a:rPr lang="ar-JO" sz="3600" b="1">
                <a:solidFill>
                  <a:schemeClr val="bg2"/>
                </a:solidFill>
                <a:latin typeface="Accordance" panose="00000400000000000000" pitchFamily="2" charset="-78"/>
                <a:ea typeface="Accordance" panose="00000400000000000000" pitchFamily="2" charset="-78"/>
                <a:cs typeface="Accordance" panose="00000400000000000000" pitchFamily="2" charset="-78"/>
              </a:rPr>
              <a:t> لوقا</a:t>
            </a:r>
            <a:endParaRPr lang="en-US" sz="3600" b="1">
              <a:solidFill>
                <a:schemeClr val="bg2"/>
              </a:solidFill>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371095413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294916"/>
                                        </p:tgtEl>
                                        <p:attrNameLst>
                                          <p:attrName>style.visibility</p:attrName>
                                        </p:attrNameLst>
                                      </p:cBhvr>
                                      <p:to>
                                        <p:strVal val="visible"/>
                                      </p:to>
                                    </p:set>
                                    <p:animEffect transition="in" filter="checkerboard(across)">
                                      <p:cBhvr>
                                        <p:cTn id="7" dur="500"/>
                                        <p:tgtEl>
                                          <p:spTgt spid="29491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4916" grpId="0" animBg="1"/>
    </p:bldLst>
  </p:timing>
</p:sld>
</file>

<file path=ppt/slides/slide5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7345" name="Picture 1" descr="Picture 5">
            <a:extLst>
              <a:ext uri="{FF2B5EF4-FFF2-40B4-BE49-F238E27FC236}">
                <a16:creationId xmlns:a16="http://schemas.microsoft.com/office/drawing/2014/main" id="{1B99A2BC-E0A6-F642-9380-99053F399757}"/>
              </a:ext>
            </a:extLst>
          </p:cNvPr>
          <p:cNvPicPr>
            <a:picLocks noChangeAspect="1"/>
          </p:cNvPicPr>
          <p:nvPr/>
        </p:nvPicPr>
        <p:blipFill>
          <a:blip r:embed="rId2">
            <a:extLst>
              <a:ext uri="{28A0092B-C50C-407E-A947-70E740481C1C}">
                <a14:useLocalDpi xmlns:a14="http://schemas.microsoft.com/office/drawing/2010/main" val="0"/>
              </a:ext>
            </a:extLst>
          </a:blip>
          <a:srcRect l="24846"/>
          <a:stretch>
            <a:fillRect/>
          </a:stretch>
        </p:blipFill>
        <p:spPr bwMode="auto">
          <a:xfrm>
            <a:off x="-17463" y="0"/>
            <a:ext cx="9159876" cy="68580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57346" name="Rectangle 2" descr="Title 1">
            <a:extLst>
              <a:ext uri="{FF2B5EF4-FFF2-40B4-BE49-F238E27FC236}">
                <a16:creationId xmlns:a16="http://schemas.microsoft.com/office/drawing/2014/main" id="{0ACFAF39-F343-494A-838C-08A1F94A8CEC}"/>
              </a:ext>
            </a:extLst>
          </p:cNvPr>
          <p:cNvSpPr>
            <a:spLocks noGrp="1" noChangeArrowheads="1"/>
          </p:cNvSpPr>
          <p:nvPr>
            <p:ph type="title"/>
          </p:nvPr>
        </p:nvSpPr>
        <p:spPr>
          <a:xfrm>
            <a:off x="-17463" y="1588"/>
            <a:ext cx="9159876" cy="1398587"/>
          </a:xfrm>
          <a:solidFill>
            <a:srgbClr val="000000"/>
          </a:solidFill>
        </p:spPr>
        <p:txBody>
          <a:bodyPr/>
          <a:lstStyle/>
          <a:p>
            <a:r>
              <a:rPr lang="en-US" altLang="en-US" sz="3600" b="1" dirty="0" err="1">
                <a:solidFill>
                  <a:srgbClr val="FFFFFF"/>
                </a:solidFill>
                <a:latin typeface="Arial" panose="020B0604020202020204" pitchFamily="34" charset="0"/>
                <a:cs typeface="Arial" panose="020B0604020202020204" pitchFamily="34" charset="0"/>
                <a:sym typeface="Arial" panose="020B0604020202020204" pitchFamily="34" charset="0"/>
              </a:rPr>
              <a:t>نبوة</a:t>
            </a:r>
            <a:r>
              <a:rPr lang="en-US" altLang="en-US" sz="3600" b="1" dirty="0">
                <a:solidFill>
                  <a:srgbClr val="FFFFFF"/>
                </a:solidFill>
                <a:latin typeface="Arial" panose="020B0604020202020204" pitchFamily="34" charset="0"/>
                <a:cs typeface="Arial" panose="020B0604020202020204" pitchFamily="34" charset="0"/>
                <a:sym typeface="Arial" panose="020B0604020202020204" pitchFamily="34" charset="0"/>
              </a:rPr>
              <a:t> </a:t>
            </a:r>
            <a:br>
              <a:rPr lang="en-US" altLang="en-US" sz="3600" b="1" dirty="0">
                <a:solidFill>
                  <a:srgbClr val="FFFFFF"/>
                </a:solidFill>
                <a:latin typeface="Arial" panose="020B0604020202020204" pitchFamily="34" charset="0"/>
                <a:cs typeface="Arial" panose="020B0604020202020204" pitchFamily="34" charset="0"/>
                <a:sym typeface="Arial" panose="020B0604020202020204" pitchFamily="34" charset="0"/>
              </a:rPr>
            </a:br>
            <a:r>
              <a:rPr lang="en-US" altLang="en-US" sz="3600" b="1" dirty="0">
                <a:solidFill>
                  <a:srgbClr val="FFFFFF"/>
                </a:solidFill>
                <a:latin typeface="Arial" panose="020B0604020202020204" pitchFamily="34" charset="0"/>
                <a:cs typeface="Arial" panose="020B0604020202020204" pitchFamily="34" charset="0"/>
                <a:sym typeface="Arial" panose="020B0604020202020204" pitchFamily="34" charset="0"/>
              </a:rPr>
              <a:t>(الرب ، </a:t>
            </a:r>
            <a:r>
              <a:rPr lang="en-US" altLang="en-US" sz="3600" b="1" dirty="0" err="1">
                <a:solidFill>
                  <a:srgbClr val="FFFFFF"/>
                </a:solidFill>
                <a:latin typeface="Arial" panose="020B0604020202020204" pitchFamily="34" charset="0"/>
                <a:cs typeface="Arial" panose="020B0604020202020204" pitchFamily="34" charset="0"/>
                <a:sym typeface="Arial" panose="020B0604020202020204" pitchFamily="34" charset="0"/>
              </a:rPr>
              <a:t>المعبود</a:t>
            </a:r>
            <a:r>
              <a:rPr lang="en-US" altLang="en-US" sz="3600" b="1" dirty="0">
                <a:solidFill>
                  <a:srgbClr val="FFFFFF"/>
                </a:solidFill>
                <a:latin typeface="Arial" panose="020B0604020202020204" pitchFamily="34" charset="0"/>
                <a:cs typeface="Arial" panose="020B0604020202020204" pitchFamily="34" charset="0"/>
                <a:sym typeface="Arial" panose="020B0604020202020204" pitchFamily="34" charset="0"/>
              </a:rPr>
              <a:t>) </a:t>
            </a:r>
          </a:p>
        </p:txBody>
      </p:sp>
      <p:sp>
        <p:nvSpPr>
          <p:cNvPr id="57347" name="Text Box 3" descr="Rectangle 2">
            <a:extLst>
              <a:ext uri="{FF2B5EF4-FFF2-40B4-BE49-F238E27FC236}">
                <a16:creationId xmlns:a16="http://schemas.microsoft.com/office/drawing/2014/main" id="{79250A9D-A47C-8E48-BF00-C7BBDC70A06B}"/>
              </a:ext>
            </a:extLst>
          </p:cNvPr>
          <p:cNvSpPr txBox="1">
            <a:spLocks/>
          </p:cNvSpPr>
          <p:nvPr/>
        </p:nvSpPr>
        <p:spPr bwMode="auto">
          <a:xfrm>
            <a:off x="-17463" y="2907130"/>
            <a:ext cx="9053513" cy="2123658"/>
          </a:xfrm>
          <a:prstGeom prst="rect">
            <a:avLst/>
          </a:prstGeom>
          <a:noFill/>
          <a:ln>
            <a:noFill/>
          </a:ln>
          <a:effectLst>
            <a:outerShdw blurRad="63500" dist="35921" dir="2700000" algn="ctr" rotWithShape="0">
              <a:srgbClr val="1F497D">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wrap="square" lIns="45720" rIns="45720" anchor="ctr">
            <a:spAutoFit/>
          </a:bodyPr>
          <a:lstStyle>
            <a:defPPr>
              <a:defRPr lang="en-US"/>
            </a:defPPr>
            <a:lvl1pPr algn="ctr" defTabSz="457200" rtl="1">
              <a:defRPr sz="4400" b="1">
                <a:solidFill>
                  <a:srgbClr val="FFFFFF"/>
                </a:solidFill>
                <a:effectLst>
                  <a:glow rad="228600">
                    <a:schemeClr val="accent4">
                      <a:satMod val="175000"/>
                      <a:alpha val="77000"/>
                    </a:schemeClr>
                  </a:glow>
                </a:effectLst>
                <a:latin typeface="Arial" panose="020B0604020202020204" pitchFamily="34" charset="0"/>
                <a:cs typeface="Arial" panose="020B0604020202020204" pitchFamily="34" charset="0"/>
              </a:defRPr>
            </a:lvl1pPr>
            <a:lvl2pPr defTabSz="457200"/>
            <a:lvl3pPr defTabSz="457200"/>
            <a:lvl4pPr defTabSz="457200"/>
            <a:lvl5pPr defTabSz="457200"/>
            <a:lvl6pPr marL="457200" indent="1828800" defTabSz="457200" fontAlgn="base" hangingPunct="0">
              <a:spcBef>
                <a:spcPct val="0"/>
              </a:spcBef>
              <a:spcAft>
                <a:spcPct val="0"/>
              </a:spcAft>
            </a:lvl6pPr>
            <a:lvl7pPr marL="914400" indent="1828800" defTabSz="457200" fontAlgn="base" hangingPunct="0">
              <a:spcBef>
                <a:spcPct val="0"/>
              </a:spcBef>
              <a:spcAft>
                <a:spcPct val="0"/>
              </a:spcAft>
            </a:lvl7pPr>
            <a:lvl8pPr marL="1371600" indent="1828800" defTabSz="457200" fontAlgn="base" hangingPunct="0">
              <a:spcBef>
                <a:spcPct val="0"/>
              </a:spcBef>
              <a:spcAft>
                <a:spcPct val="0"/>
              </a:spcAft>
            </a:lvl8pPr>
            <a:lvl9pPr marL="1828800" indent="1828800" defTabSz="457200" fontAlgn="base" hangingPunct="0">
              <a:spcBef>
                <a:spcPct val="0"/>
              </a:spcBef>
              <a:spcAft>
                <a:spcPct val="0"/>
              </a:spcAft>
            </a:lvl9pPr>
          </a:lstStyle>
          <a:p>
            <a:pPr marL="0" marR="0" lvl="0" indent="0" algn="ctr" defTabSz="457200" rtl="1" eaLnBrk="1" fontAlgn="base" latinLnBrk="0" hangingPunct="0">
              <a:lnSpc>
                <a:spcPct val="100000"/>
              </a:lnSpc>
              <a:spcBef>
                <a:spcPct val="0"/>
              </a:spcBef>
              <a:spcAft>
                <a:spcPct val="0"/>
              </a:spcAft>
              <a:buClrTx/>
              <a:buSzTx/>
              <a:buFontTx/>
              <a:buNone/>
              <a:tabLst/>
              <a:defRPr/>
            </a:pP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سيحكم</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المسيح على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المتظاهرين</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لأفعالهم</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الشريرة</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وكلماتهم</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التي</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تحدثوا</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ضده</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في</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مجيئه</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الثاني</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مع</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القديسين</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والملائكة</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 ١٤ </a:t>
            </a:r>
            <a:r>
              <a:rPr kumimoji="0" lang="en-US" altLang="en-US" sz="4400" u="none" strike="noStrike" kern="1200" cap="none" spc="0" normalizeH="0" baseline="0" noProof="0" dirty="0" err="1">
                <a:ln>
                  <a:noFill/>
                </a:ln>
                <a:solidFill>
                  <a:srgbClr val="FFFFFF"/>
                </a:solidFill>
                <a:effectLst>
                  <a:glow rad="228600">
                    <a:srgbClr val="000000">
                      <a:satMod val="175000"/>
                      <a:alpha val="77000"/>
                    </a:srgbClr>
                  </a:glow>
                </a:effectLst>
                <a:uLnTx/>
                <a:uFillTx/>
                <a:sym typeface="Arial" panose="020B0604020202020204" pitchFamily="34" charset="0"/>
              </a:rPr>
              <a:t>ب</a:t>
            </a:r>
            <a:r>
              <a:rPr kumimoji="0" lang="en-US" altLang="en-US" sz="4400" u="none" strike="noStrike" kern="1200" cap="none" spc="0" normalizeH="0" baseline="0" noProof="0" dirty="0">
                <a:ln>
                  <a:noFill/>
                </a:ln>
                <a:solidFill>
                  <a:srgbClr val="FFFFFF"/>
                </a:solidFill>
                <a:effectLst>
                  <a:glow rad="228600">
                    <a:srgbClr val="000000">
                      <a:satMod val="175000"/>
                      <a:alpha val="77000"/>
                    </a:srgbClr>
                  </a:glow>
                </a:effectLst>
                <a:uLnTx/>
                <a:uFillTx/>
                <a:sym typeface="Arial" panose="020B0604020202020204" pitchFamily="34" charset="0"/>
              </a:rPr>
              <a:t> - ١٥ )</a:t>
            </a:r>
          </a:p>
        </p:txBody>
      </p:sp>
      <p:sp>
        <p:nvSpPr>
          <p:cNvPr id="57348" name="Text Box 4" descr="Text Box 3">
            <a:extLst>
              <a:ext uri="{FF2B5EF4-FFF2-40B4-BE49-F238E27FC236}">
                <a16:creationId xmlns:a16="http://schemas.microsoft.com/office/drawing/2014/main" id="{BBB62124-C479-304A-BB4F-48DABC1D8F5D}"/>
              </a:ext>
            </a:extLst>
          </p:cNvPr>
          <p:cNvSpPr txBox="1">
            <a:spLocks/>
          </p:cNvSpPr>
          <p:nvPr/>
        </p:nvSpPr>
        <p:spPr bwMode="auto">
          <a:xfrm>
            <a:off x="8215313" y="44450"/>
            <a:ext cx="777875" cy="46166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marL="0" marR="0" lvl="0" indent="0" algn="r" defTabSz="914400" rtl="0" eaLnBrk="1" fontAlgn="base" latinLnBrk="0" hangingPunct="0">
              <a:lnSpc>
                <a:spcPct val="100000"/>
              </a:lnSpc>
              <a:spcBef>
                <a:spcPct val="0"/>
              </a:spcBef>
              <a:spcAft>
                <a:spcPct val="0"/>
              </a:spcAft>
              <a:buClrTx/>
              <a:buSzTx/>
              <a:buFontTx/>
              <a:buNone/>
              <a:tabLst/>
              <a:defRPr/>
            </a:pPr>
            <a:r>
              <a:rPr kumimoji="0" lang="en-US" altLang="en-US"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٢٧ ف</a:t>
            </a:r>
          </a:p>
        </p:txBody>
      </p:sp>
      <p:sp>
        <p:nvSpPr>
          <p:cNvPr id="57349" name="Text Box 5" descr="Rectangle 2">
            <a:extLst>
              <a:ext uri="{FF2B5EF4-FFF2-40B4-BE49-F238E27FC236}">
                <a16:creationId xmlns:a16="http://schemas.microsoft.com/office/drawing/2014/main" id="{CB1BD965-742D-4046-BA71-0875D7CC7C30}"/>
              </a:ext>
            </a:extLst>
          </p:cNvPr>
          <p:cNvSpPr txBox="1">
            <a:spLocks/>
          </p:cNvSpPr>
          <p:nvPr/>
        </p:nvSpPr>
        <p:spPr bwMode="auto">
          <a:xfrm>
            <a:off x="1323975" y="5949950"/>
            <a:ext cx="7419975" cy="847725"/>
          </a:xfrm>
          <a:prstGeom prst="rect">
            <a:avLst/>
          </a:prstGeom>
          <a:noFill/>
          <a:ln>
            <a:noFill/>
          </a:ln>
          <a:effectLst>
            <a:outerShdw blurRad="63500" dist="35921" dir="2700000" algn="ctr" rotWithShape="0">
              <a:srgbClr val="1F497D">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nchor="ctr">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r" defTabSz="457200" rtl="1" eaLnBrk="1" fontAlgn="base" latinLnBrk="0" hangingPunct="0">
              <a:lnSpc>
                <a:spcPct val="100000"/>
              </a:lnSpc>
              <a:spcBef>
                <a:spcPct val="0"/>
              </a:spcBef>
              <a:spcAft>
                <a:spcPct val="0"/>
              </a:spcAft>
              <a:buClrTx/>
              <a:buSzTx/>
              <a:buFontTx/>
              <a:buNone/>
              <a:tabLst/>
              <a:defRPr/>
            </a:pPr>
            <a:r>
              <a:rPr kumimoji="0" lang="en-US" altLang="en-US" sz="4800" b="0" i="0" u="none" strike="noStrike" kern="1200" cap="none" spc="0" normalizeH="0" baseline="0" noProof="0" dirty="0">
                <a:ln>
                  <a:noFill/>
                </a:ln>
                <a:solidFill>
                  <a:srgbClr val="FFFFFF"/>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يهوذا</a:t>
            </a:r>
            <a:endParaRPr kumimoji="0" lang="en-US" altLang="en-US" sz="4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7349"/>
                                        </p:tgtEl>
                                        <p:attrNameLst>
                                          <p:attrName>style.visibility</p:attrName>
                                        </p:attrNameLst>
                                      </p:cBhvr>
                                      <p:to>
                                        <p:strVal val="visible"/>
                                      </p:to>
                                    </p:set>
                                    <p:anim calcmode="lin" valueType="num">
                                      <p:cBhvr additive="base">
                                        <p:cTn id="7" dur="500" fill="hold"/>
                                        <p:tgtEl>
                                          <p:spTgt spid="57349"/>
                                        </p:tgtEl>
                                        <p:attrNameLst>
                                          <p:attrName>ppt_x</p:attrName>
                                        </p:attrNameLst>
                                      </p:cBhvr>
                                      <p:tavLst>
                                        <p:tav tm="0">
                                          <p:val>
                                            <p:strVal val="#ppt_x"/>
                                          </p:val>
                                        </p:tav>
                                        <p:tav tm="100000">
                                          <p:val>
                                            <p:strVal val="#ppt_x"/>
                                          </p:val>
                                        </p:tav>
                                      </p:tavLst>
                                    </p:anim>
                                    <p:anim calcmode="lin" valueType="num">
                                      <p:cBhvr additive="base">
                                        <p:cTn id="8" dur="500" fill="hold"/>
                                        <p:tgtEl>
                                          <p:spTgt spid="57349"/>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7349" grpId="0" autoUpdateAnimBg="0"/>
    </p:bldLst>
  </p:timing>
</p:sld>
</file>

<file path=ppt/slides/slide51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916481" name="Text Box 3"/>
          <p:cNvSpPr txBox="1">
            <a:spLocks noChangeArrowheads="1"/>
          </p:cNvSpPr>
          <p:nvPr/>
        </p:nvSpPr>
        <p:spPr bwMode="auto">
          <a:xfrm>
            <a:off x="1547664" y="46365"/>
            <a:ext cx="6120680" cy="646331"/>
          </a:xfrm>
          <a:prstGeom prst="rect">
            <a:avLst/>
          </a:prstGeom>
          <a:noFill/>
          <a:ln>
            <a:noFill/>
          </a:ln>
          <a:extLs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altLang="zh-CN"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sym typeface="Times New Roman" panose="02020603050405020304" pitchFamily="18" charset="0"/>
              </a:rPr>
              <a:t>ملخص الرسم البياني ليهوذا </a:t>
            </a:r>
            <a:r>
              <a:rPr kumimoji="0" lang="en-US" altLang="zh-CN"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sym typeface="Times New Roman" panose="02020603050405020304" pitchFamily="18" charset="0"/>
              </a:rPr>
              <a:t> </a:t>
            </a:r>
            <a:endParaRPr kumimoji="0" lang="en-US"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sym typeface="Times New Roman" panose="02020603050405020304" pitchFamily="18" charset="0"/>
            </a:endParaRPr>
          </a:p>
        </p:txBody>
      </p:sp>
      <p:graphicFrame>
        <p:nvGraphicFramePr>
          <p:cNvPr id="55" name="Table 54"/>
          <p:cNvGraphicFramePr>
            <a:graphicFrameLocks noGrp="1"/>
          </p:cNvGraphicFramePr>
          <p:nvPr/>
        </p:nvGraphicFramePr>
        <p:xfrm>
          <a:off x="1" y="696912"/>
          <a:ext cx="9144001" cy="6161088"/>
        </p:xfrm>
        <a:graphic>
          <a:graphicData uri="http://schemas.openxmlformats.org/drawingml/2006/table">
            <a:tbl>
              <a:tblPr>
                <a:effectLst/>
              </a:tblPr>
              <a:tblGrid>
                <a:gridCol w="755575">
                  <a:extLst>
                    <a:ext uri="{9D8B030D-6E8A-4147-A177-3AD203B41FA5}">
                      <a16:colId xmlns:a16="http://schemas.microsoft.com/office/drawing/2014/main" val="20000"/>
                    </a:ext>
                  </a:extLst>
                </a:gridCol>
                <a:gridCol w="576064">
                  <a:extLst>
                    <a:ext uri="{9D8B030D-6E8A-4147-A177-3AD203B41FA5}">
                      <a16:colId xmlns:a16="http://schemas.microsoft.com/office/drawing/2014/main" val="1451028584"/>
                    </a:ext>
                  </a:extLst>
                </a:gridCol>
                <a:gridCol w="792088">
                  <a:extLst>
                    <a:ext uri="{9D8B030D-6E8A-4147-A177-3AD203B41FA5}">
                      <a16:colId xmlns:a16="http://schemas.microsoft.com/office/drawing/2014/main" val="20002"/>
                    </a:ext>
                  </a:extLst>
                </a:gridCol>
                <a:gridCol w="936104">
                  <a:extLst>
                    <a:ext uri="{9D8B030D-6E8A-4147-A177-3AD203B41FA5}">
                      <a16:colId xmlns:a16="http://schemas.microsoft.com/office/drawing/2014/main" val="20003"/>
                    </a:ext>
                  </a:extLst>
                </a:gridCol>
                <a:gridCol w="792088">
                  <a:extLst>
                    <a:ext uri="{9D8B030D-6E8A-4147-A177-3AD203B41FA5}">
                      <a16:colId xmlns:a16="http://schemas.microsoft.com/office/drawing/2014/main" val="20004"/>
                    </a:ext>
                  </a:extLst>
                </a:gridCol>
                <a:gridCol w="936104">
                  <a:extLst>
                    <a:ext uri="{9D8B030D-6E8A-4147-A177-3AD203B41FA5}">
                      <a16:colId xmlns:a16="http://schemas.microsoft.com/office/drawing/2014/main" val="3095776360"/>
                    </a:ext>
                  </a:extLst>
                </a:gridCol>
                <a:gridCol w="1008112">
                  <a:extLst>
                    <a:ext uri="{9D8B030D-6E8A-4147-A177-3AD203B41FA5}">
                      <a16:colId xmlns:a16="http://schemas.microsoft.com/office/drawing/2014/main" val="20007"/>
                    </a:ext>
                  </a:extLst>
                </a:gridCol>
                <a:gridCol w="792088">
                  <a:extLst>
                    <a:ext uri="{9D8B030D-6E8A-4147-A177-3AD203B41FA5}">
                      <a16:colId xmlns:a16="http://schemas.microsoft.com/office/drawing/2014/main" val="20008"/>
                    </a:ext>
                  </a:extLst>
                </a:gridCol>
                <a:gridCol w="1008112">
                  <a:extLst>
                    <a:ext uri="{9D8B030D-6E8A-4147-A177-3AD203B41FA5}">
                      <a16:colId xmlns:a16="http://schemas.microsoft.com/office/drawing/2014/main" val="2424562698"/>
                    </a:ext>
                  </a:extLst>
                </a:gridCol>
                <a:gridCol w="792088">
                  <a:extLst>
                    <a:ext uri="{9D8B030D-6E8A-4147-A177-3AD203B41FA5}">
                      <a16:colId xmlns:a16="http://schemas.microsoft.com/office/drawing/2014/main" val="3662461239"/>
                    </a:ext>
                  </a:extLst>
                </a:gridCol>
                <a:gridCol w="755578">
                  <a:extLst>
                    <a:ext uri="{9D8B030D-6E8A-4147-A177-3AD203B41FA5}">
                      <a16:colId xmlns:a16="http://schemas.microsoft.com/office/drawing/2014/main" val="697093574"/>
                    </a:ext>
                  </a:extLst>
                </a:gridCol>
              </a:tblGrid>
              <a:tr h="855956">
                <a:tc gridSpan="11">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sz="36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صراع ضد المدعين</a:t>
                      </a:r>
                      <a:endParaRPr kumimoji="0" lang="ar-SA" sz="32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gradFill flip="none" rotWithShape="1">
                      <a:gsLst>
                        <a:gs pos="0">
                          <a:schemeClr val="tx1">
                            <a:lumMod val="65000"/>
                            <a:lumOff val="35000"/>
                            <a:shade val="30000"/>
                            <a:satMod val="115000"/>
                          </a:schemeClr>
                        </a:gs>
                        <a:gs pos="100000">
                          <a:schemeClr val="tx1">
                            <a:lumMod val="65000"/>
                            <a:lumOff val="35000"/>
                            <a:shade val="100000"/>
                            <a:satMod val="115000"/>
                          </a:schemeClr>
                        </a:gs>
                      </a:gsLst>
                      <a:path path="circle">
                        <a:fillToRect l="50000" t="50000" r="50000" b="50000"/>
                      </a:path>
                      <a:tileRect/>
                    </a:gradFill>
                  </a:tcPr>
                </a:tc>
                <a:tc hMerge="1">
                  <a:txBody>
                    <a:bodyPr/>
                    <a:lstStyle/>
                    <a:p>
                      <a:endParaRPr lang="en-US"/>
                    </a:p>
                  </a:txBody>
                  <a:tcPr/>
                </a:tc>
                <a:tc hMerge="1">
                  <a:txBody>
                    <a:bodyPr/>
                    <a:lstStyle/>
                    <a:p>
                      <a:endParaRPr lang="en-US"/>
                    </a:p>
                  </a:txBody>
                  <a:tcPr>
                    <a:lnL w="12700" cap="flat" cmpd="sng" algn="ctr">
                      <a:solidFill>
                        <a:srgbClr val="720000"/>
                      </a:solidFill>
                      <a:prstDash val="solid"/>
                      <a:round/>
                      <a:headEnd type="none" w="med" len="med"/>
                      <a:tailEnd type="none" w="med" len="med"/>
                    </a:ln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lnL w="12700" cap="flat" cmpd="sng" algn="ctr">
                      <a:solidFill>
                        <a:srgbClr val="720000"/>
                      </a:solidFill>
                      <a:prstDash val="solid"/>
                      <a:round/>
                      <a:headEnd type="none" w="med" len="med"/>
                      <a:tailEnd type="none" w="med" len="med"/>
                    </a:lnL>
                  </a:tcPr>
                </a:tc>
                <a:tc hMerge="1">
                  <a:txBody>
                    <a:bodyPr/>
                    <a:lstStyle/>
                    <a:p>
                      <a:endParaRPr lang="en-US"/>
                    </a:p>
                  </a:txBody>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4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TlToBr>
                      <a:noFill/>
                    </a:lnTlToBr>
                    <a:lnBlToTr>
                      <a:noFill/>
                    </a:lnBlToTr>
                    <a:solidFill>
                      <a:srgbClr val="000000"/>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4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TlToBr>
                      <a:noFill/>
                    </a:lnTlToBr>
                    <a:lnBlToTr>
                      <a:noFill/>
                    </a:lnBlToTr>
                    <a:solidFill>
                      <a:srgbClr val="000000"/>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endParaRPr kumimoji="0" lang="en-US" sz="24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TlToBr>
                      <a:noFill/>
                    </a:lnTlToBr>
                    <a:lnBlToTr>
                      <a:noFill/>
                    </a:lnBlToTr>
                    <a:solidFill>
                      <a:srgbClr val="000000"/>
                    </a:solidFill>
                  </a:tcPr>
                </a:tc>
                <a:extLst>
                  <a:ext uri="{0D108BD9-81ED-4DB2-BD59-A6C34878D82A}">
                    <a16:rowId xmlns:a16="http://schemas.microsoft.com/office/drawing/2014/main" val="10000"/>
                  </a:ext>
                </a:extLst>
              </a:tr>
              <a:tr h="632046">
                <a:tc gridSpan="6">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sz="20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لماذا التنافس</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25000"/>
                      </a:schemeClr>
                    </a:solidFill>
                  </a:tcPr>
                </a:tc>
                <a:tc hMerge="1">
                  <a:txBody>
                    <a:bodyPr/>
                    <a:lstStyle/>
                    <a:p>
                      <a:endParaRPr lang="en-US"/>
                    </a:p>
                  </a:txBody>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20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Chapters 3–41</a:t>
                      </a:r>
                    </a:p>
                  </a:txBody>
                  <a:tcPr anchor="ctr" horzOverflow="overflow">
                    <a:lnR w="12700" cap="flat" cmpd="sng" algn="ctr">
                      <a:solidFill>
                        <a:srgbClr val="720000"/>
                      </a:solidFill>
                      <a:prstDash val="solid"/>
                      <a:round/>
                      <a:headEnd type="none" w="med" len="med"/>
                      <a:tailEnd type="none" w="med" len="med"/>
                    </a:lnR>
                    <a:lnB w="12700" cap="flat" cmpd="sng" algn="ctr">
                      <a:solidFill>
                        <a:srgbClr val="720000"/>
                      </a:solidFill>
                      <a:prstDash val="solid"/>
                      <a:round/>
                      <a:headEnd type="none" w="med" len="med"/>
                      <a:tailEnd type="none" w="med" len="med"/>
                    </a:lnB>
                    <a:lnTlToBr>
                      <a:noFill/>
                    </a:lnTlToBr>
                    <a:lnBlToTr>
                      <a:noFill/>
                    </a:lnBlToTr>
                    <a:solidFill>
                      <a:schemeClr val="accent5">
                        <a:lumMod val="25000"/>
                      </a:schemeClr>
                    </a:solidFill>
                  </a:tcPr>
                </a:tc>
                <a:tc hMerge="1">
                  <a:txBody>
                    <a:bodyPr/>
                    <a:lstStyle/>
                    <a:p>
                      <a:endParaRPr lang="en-US"/>
                    </a:p>
                  </a:txBody>
                  <a:tcPr/>
                </a:tc>
                <a:tc hMerge="1">
                  <a:txBody>
                    <a:bodyPr/>
                    <a:lstStyle/>
                    <a:p>
                      <a:endParaRPr lang="en-US"/>
                    </a:p>
                  </a:txBody>
                  <a:tcPr/>
                </a:tc>
                <a:tc hMerge="1">
                  <a:txBody>
                    <a:bodyPr/>
                    <a:lstStyle/>
                    <a:p>
                      <a:endParaRPr lang="en-US"/>
                    </a:p>
                  </a:txBody>
                  <a:tcPr/>
                </a:tc>
                <a:tc gridSpan="5">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sz="20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كيف تنافس</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25000"/>
                      </a:schemeClr>
                    </a:solidFill>
                  </a:tcPr>
                </a:tc>
                <a:tc hMerge="1">
                  <a:txBody>
                    <a:bodyPr/>
                    <a:lstStyle/>
                    <a:p>
                      <a:endParaRPr lang="en-US" dirty="0"/>
                    </a:p>
                  </a:txBody>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20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lToBr>
                      <a:noFill/>
                    </a:lnTlToBr>
                    <a:lnBlToTr>
                      <a:noFill/>
                    </a:lnBlToTr>
                    <a:solidFill>
                      <a:schemeClr val="accent5">
                        <a:lumMod val="25000"/>
                      </a:schemeClr>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20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lToBr>
                      <a:noFill/>
                    </a:lnTlToBr>
                    <a:lnBlToTr>
                      <a:noFill/>
                    </a:lnBlToTr>
                    <a:solidFill>
                      <a:schemeClr val="accent5">
                        <a:lumMod val="25000"/>
                      </a:schemeClr>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20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lToBr>
                      <a:noFill/>
                    </a:lnTlToBr>
                    <a:lnBlToTr>
                      <a:noFill/>
                    </a:lnBlToTr>
                    <a:solidFill>
                      <a:schemeClr val="accent5">
                        <a:lumMod val="25000"/>
                      </a:schemeClr>
                    </a:solidFill>
                  </a:tcPr>
                </a:tc>
                <a:extLst>
                  <a:ext uri="{0D108BD9-81ED-4DB2-BD59-A6C34878D82A}">
                    <a16:rowId xmlns:a16="http://schemas.microsoft.com/office/drawing/2014/main" val="201724748"/>
                  </a:ext>
                </a:extLst>
              </a:tr>
              <a:tr h="722338">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sz="16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مقدمة</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gradFill flip="none" rotWithShape="1">
                      <a:gsLst>
                        <a:gs pos="0">
                          <a:srgbClr val="007800">
                            <a:shade val="30000"/>
                            <a:satMod val="115000"/>
                          </a:srgbClr>
                        </a:gs>
                        <a:gs pos="50000">
                          <a:srgbClr val="007800">
                            <a:shade val="67500"/>
                            <a:satMod val="115000"/>
                          </a:srgbClr>
                        </a:gs>
                        <a:gs pos="100000">
                          <a:srgbClr val="007800">
                            <a:shade val="100000"/>
                            <a:satMod val="115000"/>
                          </a:srgbClr>
                        </a:gs>
                      </a:gsLst>
                      <a:path path="circle">
                        <a:fillToRect l="50000" t="50000" r="50000" b="50000"/>
                      </a:path>
                      <a:tileRect/>
                    </a:gradFill>
                  </a:tcPr>
                </a:tc>
                <a:tc hMerge="1">
                  <a:txBody>
                    <a:bodyPr/>
                    <a:lstStyle/>
                    <a:p>
                      <a:endParaRPr lang="en-US"/>
                    </a:p>
                  </a:txBody>
                  <a:tcPr/>
                </a:tc>
                <a:tc gridSpan="4">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sz="16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المدعون</a:t>
                      </a:r>
                    </a:p>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sz="16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الممارسات</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gradFill flip="none" rotWithShape="1">
                      <a:gsLst>
                        <a:gs pos="0">
                          <a:srgbClr val="007800">
                            <a:shade val="30000"/>
                            <a:satMod val="115000"/>
                          </a:srgbClr>
                        </a:gs>
                        <a:gs pos="50000">
                          <a:srgbClr val="007800">
                            <a:shade val="67500"/>
                            <a:satMod val="115000"/>
                          </a:srgbClr>
                        </a:gs>
                        <a:gs pos="100000">
                          <a:srgbClr val="007800">
                            <a:shade val="100000"/>
                            <a:satMod val="115000"/>
                          </a:srgbClr>
                        </a:gs>
                      </a:gsLst>
                      <a:path path="circle">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2000" b="1" i="0" u="none" strike="noStrike" cap="none" normalizeH="0" baseline="0" dirty="0">
                        <a:ln>
                          <a:noFill/>
                        </a:ln>
                        <a:solidFill>
                          <a:srgbClr val="FFFFFF"/>
                        </a:solidFill>
                        <a:effectLst>
                          <a:outerShdw blurRad="38100" dist="38100" dir="2700000" algn="tl">
                            <a:srgbClr val="000000"/>
                          </a:outerShdw>
                        </a:effectLst>
                        <a:latin typeface="Arial" charset="0"/>
                        <a:ea typeface="ＭＳ Ｐゴシック" charset="0"/>
                        <a:cs typeface="Arial"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007800"/>
                    </a:solidFill>
                  </a:tcPr>
                </a:tc>
                <a:tc gridSpan="3">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sz="16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كيفية تجنب</a:t>
                      </a:r>
                    </a:p>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sz="16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فخاخ المدعين</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gradFill flip="none" rotWithShape="1">
                      <a:gsLst>
                        <a:gs pos="0">
                          <a:srgbClr val="007800">
                            <a:shade val="30000"/>
                            <a:satMod val="115000"/>
                          </a:srgbClr>
                        </a:gs>
                        <a:gs pos="50000">
                          <a:srgbClr val="007800">
                            <a:shade val="67500"/>
                            <a:satMod val="115000"/>
                          </a:srgbClr>
                        </a:gs>
                        <a:gs pos="100000">
                          <a:srgbClr val="007800">
                            <a:shade val="100000"/>
                            <a:satMod val="115000"/>
                          </a:srgbClr>
                        </a:gs>
                      </a:gsLst>
                      <a:path path="circle">
                        <a:fillToRect l="50000" t="50000" r="50000" b="50000"/>
                      </a:path>
                      <a:tileRect/>
                    </a:gradFill>
                  </a:tcPr>
                </a:tc>
                <a:tc hMerge="1">
                  <a:txBody>
                    <a:bodyPr/>
                    <a:lstStyle/>
                    <a:p>
                      <a:endParaRPr lang="en-US"/>
                    </a:p>
                  </a:txBody>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20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B w="12700" cap="flat" cmpd="sng" algn="ctr">
                      <a:solidFill>
                        <a:srgbClr val="720000"/>
                      </a:solidFill>
                      <a:prstDash val="solid"/>
                      <a:round/>
                      <a:headEnd type="none" w="med" len="med"/>
                      <a:tailEnd type="none" w="med" len="med"/>
                    </a:lnB>
                    <a:lnTlToBr>
                      <a:noFill/>
                    </a:lnTlToBr>
                    <a:lnBlToTr>
                      <a:noFill/>
                    </a:lnBlToTr>
                    <a:solidFill>
                      <a:srgbClr val="007800"/>
                    </a:solidFill>
                  </a:tcPr>
                </a:tc>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sz="16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مدح </a:t>
                      </a:r>
                    </a:p>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sz="16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للحماية</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gradFill flip="none" rotWithShape="1">
                      <a:gsLst>
                        <a:gs pos="0">
                          <a:srgbClr val="007800">
                            <a:shade val="30000"/>
                            <a:satMod val="115000"/>
                          </a:srgbClr>
                        </a:gs>
                        <a:gs pos="50000">
                          <a:srgbClr val="007800">
                            <a:shade val="67500"/>
                            <a:satMod val="115000"/>
                          </a:srgbClr>
                        </a:gs>
                        <a:gs pos="100000">
                          <a:srgbClr val="007800">
                            <a:shade val="100000"/>
                            <a:satMod val="115000"/>
                          </a:srgbClr>
                        </a:gs>
                      </a:gsLst>
                      <a:path path="circle">
                        <a:fillToRect l="50000" t="50000" r="50000" b="50000"/>
                      </a:path>
                      <a:tileRect/>
                    </a:gra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20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B w="12700" cap="flat" cmpd="sng" algn="ctr">
                      <a:solidFill>
                        <a:srgbClr val="720000"/>
                      </a:solidFill>
                      <a:prstDash val="solid"/>
                      <a:round/>
                      <a:headEnd type="none" w="med" len="med"/>
                      <a:tailEnd type="none" w="med" len="med"/>
                    </a:lnB>
                    <a:lnTlToBr>
                      <a:noFill/>
                    </a:lnTlToBr>
                    <a:lnBlToTr>
                      <a:noFill/>
                    </a:lnBlToTr>
                    <a:solidFill>
                      <a:srgbClr val="007800"/>
                    </a:solidFill>
                  </a:tcPr>
                </a:tc>
                <a:extLst>
                  <a:ext uri="{0D108BD9-81ED-4DB2-BD59-A6C34878D82A}">
                    <a16:rowId xmlns:a16="http://schemas.microsoft.com/office/drawing/2014/main" val="10001"/>
                  </a:ext>
                </a:extLst>
              </a:tr>
              <a:tr h="879048">
                <a:tc gridSpan="2">
                  <a:txBody>
                    <a:bodyPr/>
                    <a:lstStyle/>
                    <a:p>
                      <a:pPr marL="0" marR="0" lvl="0" indent="0" algn="ctr" defTabSz="457200" rtl="1" eaLnBrk="1" fontAlgn="base" latinLnBrk="0" hangingPunct="1">
                        <a:lnSpc>
                          <a:spcPct val="100000"/>
                        </a:lnSpc>
                        <a:spcBef>
                          <a:spcPct val="0"/>
                        </a:spcBef>
                        <a:spcAft>
                          <a:spcPct val="0"/>
                        </a:spcAft>
                        <a:buClrTx/>
                        <a:buSzTx/>
                        <a:buFontTx/>
                        <a:buNone/>
                        <a:tabLst/>
                        <a:defRPr/>
                      </a:pPr>
                      <a:r>
                        <a:rPr kumimoji="0" lang="ar-SA" sz="18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الآيات</a:t>
                      </a:r>
                      <a:r>
                        <a:rPr kumimoji="0" lang="en-US" sz="18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 </a:t>
                      </a:r>
                      <a:r>
                        <a:rPr kumimoji="0" lang="ar-SA" sz="18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١ - ٢</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25000"/>
                      </a:schemeClr>
                    </a:solidFill>
                  </a:tcPr>
                </a:tc>
                <a:tc hMerge="1">
                  <a:txBody>
                    <a:bodyPr/>
                    <a:lstStyle/>
                    <a:p>
                      <a:endParaRPr lang="en-US"/>
                    </a:p>
                  </a:txBody>
                  <a:tcPr/>
                </a:tc>
                <a:tc gridSpan="4">
                  <a:txBody>
                    <a:bodyPr/>
                    <a:lstStyle/>
                    <a:p>
                      <a:pPr marL="0" marR="0" lvl="0" indent="0" algn="ctr" defTabSz="457200" rtl="1" eaLnBrk="1" fontAlgn="base" latinLnBrk="0" hangingPunct="1">
                        <a:lnSpc>
                          <a:spcPct val="100000"/>
                        </a:lnSpc>
                        <a:spcBef>
                          <a:spcPct val="0"/>
                        </a:spcBef>
                        <a:spcAft>
                          <a:spcPct val="0"/>
                        </a:spcAft>
                        <a:buClrTx/>
                        <a:buSzTx/>
                        <a:buFontTx/>
                        <a:buNone/>
                        <a:tabLst/>
                        <a:defRPr/>
                      </a:pPr>
                      <a:r>
                        <a:rPr kumimoji="0" lang="ar-SA" sz="18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الآيات ٣ - ١٦</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25000"/>
                      </a:schemeClr>
                    </a:solidFill>
                  </a:tcPr>
                </a:tc>
                <a:tc hMerge="1">
                  <a:txBody>
                    <a:bodyPr/>
                    <a:lstStyle/>
                    <a:p>
                      <a:endParaRPr lang="en-US"/>
                    </a:p>
                  </a:txBody>
                  <a:tcPr/>
                </a:tc>
                <a:tc hMerge="1">
                  <a:txBody>
                    <a:bodyPr/>
                    <a:lstStyle/>
                    <a:p>
                      <a:endParaRPr lang="en-US"/>
                    </a:p>
                  </a:txBody>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2000" b="1" i="0" u="none" strike="noStrike" cap="none" normalizeH="0" baseline="0" dirty="0">
                        <a:ln>
                          <a:noFill/>
                        </a:ln>
                        <a:solidFill>
                          <a:srgbClr val="FFFFFF"/>
                        </a:solidFill>
                        <a:effectLst>
                          <a:outerShdw blurRad="38100" dist="38100" dir="2700000" algn="tl">
                            <a:srgbClr val="000000"/>
                          </a:outerShdw>
                        </a:effectLst>
                        <a:latin typeface="Arial" charset="0"/>
                        <a:ea typeface="ＭＳ Ｐゴシック" charset="0"/>
                        <a:cs typeface="Arial"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rgbClr val="0000FF"/>
                    </a:solidFill>
                  </a:tcPr>
                </a:tc>
                <a:tc gridSpan="3">
                  <a:txBody>
                    <a:bodyPr/>
                    <a:lstStyle/>
                    <a:p>
                      <a:pPr marL="0" marR="0" lvl="0" indent="0" algn="ctr" defTabSz="457200" rtl="1" eaLnBrk="1" fontAlgn="base" latinLnBrk="0" hangingPunct="1">
                        <a:lnSpc>
                          <a:spcPct val="100000"/>
                        </a:lnSpc>
                        <a:spcBef>
                          <a:spcPct val="0"/>
                        </a:spcBef>
                        <a:spcAft>
                          <a:spcPct val="0"/>
                        </a:spcAft>
                        <a:buClrTx/>
                        <a:buSzTx/>
                        <a:buFontTx/>
                        <a:buNone/>
                        <a:tabLst/>
                        <a:defRPr/>
                      </a:pPr>
                      <a:r>
                        <a:rPr kumimoji="0" lang="ar-SA" sz="18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الآيات ١٧ - ٢٣</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25000"/>
                      </a:schemeClr>
                    </a:solidFill>
                  </a:tcPr>
                </a:tc>
                <a:tc hMerge="1">
                  <a:txBody>
                    <a:bodyPr/>
                    <a:lstStyle/>
                    <a:p>
                      <a:endParaRPr lang="en-US" dirty="0"/>
                    </a:p>
                  </a:txBody>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20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chemeClr val="accent5">
                        <a:lumMod val="25000"/>
                      </a:schemeClr>
                    </a:solidFill>
                  </a:tcPr>
                </a:tc>
                <a:tc gridSpan="2">
                  <a:txBody>
                    <a:bodyPr/>
                    <a:lstStyle/>
                    <a:p>
                      <a:pPr marL="0" marR="0" lvl="0" indent="0" algn="ctr" defTabSz="457200" rtl="1" eaLnBrk="1" fontAlgn="base" latinLnBrk="0" hangingPunct="1">
                        <a:lnSpc>
                          <a:spcPct val="100000"/>
                        </a:lnSpc>
                        <a:spcBef>
                          <a:spcPct val="0"/>
                        </a:spcBef>
                        <a:spcAft>
                          <a:spcPct val="0"/>
                        </a:spcAft>
                        <a:buClrTx/>
                        <a:buSzTx/>
                        <a:buFontTx/>
                        <a:buNone/>
                        <a:tabLst/>
                        <a:defRPr/>
                      </a:pPr>
                      <a:r>
                        <a:rPr kumimoji="0" lang="ar-SA" sz="18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الآيات ٢٤- ٢٥</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25000"/>
                      </a:schemeClr>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20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chemeClr val="accent5">
                        <a:lumMod val="25000"/>
                      </a:schemeClr>
                    </a:solidFill>
                  </a:tcPr>
                </a:tc>
                <a:extLst>
                  <a:ext uri="{0D108BD9-81ED-4DB2-BD59-A6C34878D82A}">
                    <a16:rowId xmlns:a16="http://schemas.microsoft.com/office/drawing/2014/main" val="10002"/>
                  </a:ext>
                </a:extLst>
              </a:tr>
              <a:tr h="1558844">
                <a:tc>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التحية </a:t>
                      </a:r>
                    </a:p>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١</a:t>
                      </a:r>
                    </a:p>
                  </a:txBody>
                  <a:tcPr marL="50800" marR="5080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F00"/>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البركة </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٢</a:t>
                      </a:r>
                    </a:p>
                  </a:txBody>
                  <a:tcPr marL="50800" marR="5080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F00"/>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الهدف للدفاع عن الإيمان</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٣ -٤</a:t>
                      </a:r>
                    </a:p>
                  </a:txBody>
                  <a:tcPr marL="50800" marR="5080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F00"/>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 </a:t>
                      </a:r>
                      <a:r>
                        <a:rPr kumimoji="0" lang="ar-SA" sz="1400" b="1" i="0" u="none" strike="noStrike" kern="1200" cap="none" normalizeH="0" baseline="0" dirty="0" err="1">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ع.ق</a:t>
                      </a:r>
                      <a:endPar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endParaRPr>
                    </a:p>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المدعون</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٥- ٧</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 </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(الماضي)</a:t>
                      </a:r>
                    </a:p>
                  </a:txBody>
                  <a:tcPr marL="50800" marR="5080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F00"/>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الخصائص</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٨ - ١٣</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 </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(الحاضر)</a:t>
                      </a:r>
                    </a:p>
                  </a:txBody>
                  <a:tcPr marL="50800" marR="5080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F00"/>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 </a:t>
                      </a: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 الدينونة</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١٤ - ١٦</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  </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(المستقبل)</a:t>
                      </a:r>
                    </a:p>
                  </a:txBody>
                  <a:tcPr marL="50800" marR="5080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F00"/>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تذكر تنبؤات الرسل</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١٧ - ١٩</a:t>
                      </a:r>
                    </a:p>
                  </a:txBody>
                  <a:tcPr marL="50800" marR="5080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F00"/>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 </a:t>
                      </a: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تنشئة النفس في محبة الله </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٢٠ -٢١</a:t>
                      </a:r>
                      <a:r>
                        <a:rPr kumimoji="0" lang="en-US"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 </a:t>
                      </a:r>
                    </a:p>
                  </a:txBody>
                  <a:tcPr marL="50800" marR="5080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F00"/>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 </a:t>
                      </a: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إظهار الرحمة لأتباع المدعين </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٢٢- ٢٣</a:t>
                      </a:r>
                    </a:p>
                  </a:txBody>
                  <a:tcPr marL="50800" marR="5080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F00"/>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 </a:t>
                      </a: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مصدر النصر</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٢٤</a:t>
                      </a:r>
                    </a:p>
                  </a:txBody>
                  <a:tcPr marL="50800" marR="5080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F00"/>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المخلص الوحيد</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SA" sz="14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٢٥</a:t>
                      </a:r>
                    </a:p>
                  </a:txBody>
                  <a:tcPr marL="50800" marR="50800" marT="0" marB="0" anchor="ctr">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rgbClr val="008F00"/>
                    </a:solidFill>
                  </a:tcPr>
                </a:tc>
                <a:extLst>
                  <a:ext uri="{0D108BD9-81ED-4DB2-BD59-A6C34878D82A}">
                    <a16:rowId xmlns:a16="http://schemas.microsoft.com/office/drawing/2014/main" val="10003"/>
                  </a:ext>
                </a:extLst>
              </a:tr>
              <a:tr h="756428">
                <a:tc gridSpan="11">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sz="18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أصل غير معروف لإسرائيل على الأرجح</a:t>
                      </a:r>
                      <a:r>
                        <a:rPr kumimoji="0" lang="en-US" sz="18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 </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solidFill>
                      <a:schemeClr val="accent5">
                        <a:lumMod val="25000"/>
                      </a:schemeClr>
                    </a:solidFill>
                  </a:tcPr>
                </a:tc>
                <a:tc hMerge="1">
                  <a:txBody>
                    <a:bodyPr/>
                    <a:lstStyle/>
                    <a:p>
                      <a:endParaRPr lang="en-US"/>
                    </a:p>
                  </a:txBody>
                  <a:tcPr/>
                </a:tc>
                <a:tc hMerge="1">
                  <a:txBody>
                    <a:bodyPr/>
                    <a:lstStyle/>
                    <a:p>
                      <a:endParaRPr lang="en-US"/>
                    </a:p>
                  </a:txBody>
                  <a:tcPr>
                    <a:lnL w="12700" cap="flat" cmpd="sng" algn="ctr">
                      <a:solidFill>
                        <a:srgbClr val="720000"/>
                      </a:solidFill>
                      <a:prstDash val="solid"/>
                      <a:round/>
                      <a:headEnd type="none" w="med" len="med"/>
                      <a:tailEnd type="none" w="med" len="med"/>
                    </a:lnL>
                    <a:lnT w="12700" cap="flat" cmpd="sng" algn="ctr">
                      <a:solidFill>
                        <a:srgbClr val="720000"/>
                      </a:solidFill>
                      <a:prstDash val="solid"/>
                      <a:round/>
                      <a:headEnd type="none" w="med" len="med"/>
                      <a:tailEnd type="none" w="med" len="med"/>
                    </a:lnT>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dirty="0"/>
                    </a:p>
                  </a:txBody>
                  <a:tcPr>
                    <a:lnL w="12700" cap="flat" cmpd="sng" algn="ctr">
                      <a:solidFill>
                        <a:srgbClr val="720000"/>
                      </a:solidFill>
                      <a:prstDash val="solid"/>
                      <a:round/>
                      <a:headEnd type="none" w="med" len="med"/>
                      <a:tailEnd type="none" w="med" len="med"/>
                    </a:lnL>
                    <a:lnT w="12700" cap="flat" cmpd="sng" algn="ctr">
                      <a:solidFill>
                        <a:srgbClr val="720000"/>
                      </a:solidFill>
                      <a:prstDash val="solid"/>
                      <a:round/>
                      <a:headEnd type="none" w="med" len="med"/>
                      <a:tailEnd type="none" w="med" len="med"/>
                    </a:lnT>
                  </a:tcPr>
                </a:tc>
                <a:tc hMerge="1">
                  <a:txBody>
                    <a:bodyPr/>
                    <a:lstStyle/>
                    <a:p>
                      <a:endParaRPr lang="en-US"/>
                    </a:p>
                  </a:txBody>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20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chemeClr val="accent5">
                        <a:lumMod val="25000"/>
                      </a:schemeClr>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20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chemeClr val="accent5">
                        <a:lumMod val="25000"/>
                      </a:schemeClr>
                    </a:solidFill>
                  </a:tcPr>
                </a:tc>
                <a:tc hMerge="1">
                  <a:txBody>
                    <a:bodyPr/>
                    <a:lstStyle/>
                    <a:p>
                      <a:pPr marL="0" marR="0" lvl="0" indent="0" algn="ctr" defTabSz="457200" rtl="0" eaLnBrk="1" fontAlgn="base" latinLnBrk="0" hangingPunct="1">
                        <a:lnSpc>
                          <a:spcPct val="100000"/>
                        </a:lnSpc>
                        <a:spcBef>
                          <a:spcPct val="0"/>
                        </a:spcBef>
                        <a:spcAft>
                          <a:spcPct val="0"/>
                        </a:spcAft>
                        <a:buClrTx/>
                        <a:buSzTx/>
                        <a:buFontTx/>
                        <a:buNone/>
                        <a:tabLst/>
                      </a:pPr>
                      <a:endParaRPr kumimoji="0" lang="en-US" sz="2000" b="1" i="0" u="none" strike="noStrike"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endParaRPr>
                    </a:p>
                  </a:txBody>
                  <a:tcPr anchor="ctr" horzOverflow="overflow">
                    <a:lnL w="12700" cap="flat" cmpd="sng" algn="ctr">
                      <a:solidFill>
                        <a:srgbClr val="720000"/>
                      </a:solidFill>
                      <a:prstDash val="solid"/>
                      <a:round/>
                      <a:headEnd type="none" w="med" len="med"/>
                      <a:tailEnd type="none" w="med" len="med"/>
                    </a:lnL>
                    <a:lnR w="12700" cap="flat" cmpd="sng" algn="ctr">
                      <a:solidFill>
                        <a:srgbClr val="720000"/>
                      </a:solidFill>
                      <a:prstDash val="solid"/>
                      <a:round/>
                      <a:headEnd type="none" w="med" len="med"/>
                      <a:tailEnd type="none" w="med" len="med"/>
                    </a:lnR>
                    <a:lnT w="12700" cap="flat" cmpd="sng" algn="ctr">
                      <a:solidFill>
                        <a:srgbClr val="720000"/>
                      </a:solidFill>
                      <a:prstDash val="solid"/>
                      <a:round/>
                      <a:headEnd type="none" w="med" len="med"/>
                      <a:tailEnd type="none" w="med" len="med"/>
                    </a:lnT>
                    <a:lnB w="12700" cap="flat" cmpd="sng" algn="ctr">
                      <a:solidFill>
                        <a:srgbClr val="720000"/>
                      </a:solidFill>
                      <a:prstDash val="solid"/>
                      <a:round/>
                      <a:headEnd type="none" w="med" len="med"/>
                      <a:tailEnd type="none" w="med" len="med"/>
                    </a:lnB>
                    <a:lnTlToBr>
                      <a:noFill/>
                    </a:lnTlToBr>
                    <a:lnBlToTr>
                      <a:noFill/>
                    </a:lnBlToTr>
                    <a:solidFill>
                      <a:schemeClr val="accent5">
                        <a:lumMod val="25000"/>
                      </a:schemeClr>
                    </a:solidFill>
                  </a:tcPr>
                </a:tc>
                <a:extLst>
                  <a:ext uri="{0D108BD9-81ED-4DB2-BD59-A6C34878D82A}">
                    <a16:rowId xmlns:a16="http://schemas.microsoft.com/office/drawing/2014/main" val="10006"/>
                  </a:ext>
                </a:extLst>
              </a:tr>
              <a:tr h="756428">
                <a:tc gridSpan="11">
                  <a:txBody>
                    <a:bodyPr/>
                    <a:lstStyle/>
                    <a:p>
                      <a:pPr marL="0" marR="0" lvl="0" indent="0" algn="ctr" defTabSz="457200" rtl="0" eaLnBrk="1" fontAlgn="base" latinLnBrk="0" hangingPunct="1">
                        <a:lnSpc>
                          <a:spcPct val="100000"/>
                        </a:lnSpc>
                        <a:spcBef>
                          <a:spcPct val="0"/>
                        </a:spcBef>
                        <a:spcAft>
                          <a:spcPct val="0"/>
                        </a:spcAft>
                        <a:buClrTx/>
                        <a:buSzTx/>
                        <a:buFontTx/>
                        <a:buNone/>
                        <a:tabLst/>
                        <a:defRPr/>
                      </a:pPr>
                      <a:r>
                        <a:rPr kumimoji="0" lang="ar-SA" sz="1800" b="1" i="0" u="none" strike="noStrike" kern="1200" cap="none" normalizeH="0" baseline="0" dirty="0">
                          <a:ln>
                            <a:noFill/>
                          </a:ln>
                          <a:solidFill>
                            <a:srgbClr val="FFFFFF"/>
                          </a:solidFill>
                          <a:effectLst>
                            <a:glow rad="139700">
                              <a:srgbClr val="000000">
                                <a:alpha val="80812"/>
                              </a:srgbClr>
                            </a:glow>
                          </a:effectLst>
                          <a:latin typeface="Arial" panose="020B0604020202020204" pitchFamily="34" charset="0"/>
                          <a:ea typeface="ＭＳ Ｐゴシック" charset="0"/>
                          <a:cs typeface="Arial" panose="020B0604020202020204" pitchFamily="34" charset="0"/>
                        </a:rPr>
                        <a:t>ج. ٧٥ ميلادي</a:t>
                      </a:r>
                    </a:p>
                  </a:txBody>
                  <a:tcPr anchor="ctr" horzOverflow="overflow">
                    <a:lnL w="12700" cap="flat" cmpd="sng" algn="ctr">
                      <a:solidFill>
                        <a:schemeClr val="tx1"/>
                      </a:solidFill>
                      <a:prstDash val="solid"/>
                      <a:round/>
                      <a:headEnd type="none" w="med" len="med"/>
                      <a:tailEnd type="none" w="med" len="med"/>
                    </a:lnL>
                    <a:lnR w="12700" cap="flat" cmpd="sng" algn="ctr">
                      <a:solidFill>
                        <a:schemeClr val="tx1"/>
                      </a:solidFill>
                      <a:prstDash val="solid"/>
                      <a:round/>
                      <a:headEnd type="none" w="med" len="med"/>
                      <a:tailEnd type="none" w="med" len="med"/>
                    </a:lnR>
                    <a:lnT w="12700" cap="flat" cmpd="sng" algn="ctr">
                      <a:solidFill>
                        <a:schemeClr val="tx1"/>
                      </a:solidFill>
                      <a:prstDash val="solid"/>
                      <a:round/>
                      <a:headEnd type="none" w="med" len="med"/>
                      <a:tailEnd type="none" w="med" len="med"/>
                    </a:lnT>
                    <a:lnB w="12700" cap="flat" cmpd="sng" algn="ctr">
                      <a:solidFill>
                        <a:schemeClr val="tx1"/>
                      </a:solidFill>
                      <a:prstDash val="solid"/>
                      <a:round/>
                      <a:headEnd type="none" w="med" len="med"/>
                      <a:tailEnd type="none" w="med" len="med"/>
                    </a:lnB>
                    <a:lnTlToBr>
                      <a:noFill/>
                    </a:lnTlToBr>
                    <a:lnBlToTr>
                      <a:noFill/>
                    </a:lnBlToTr>
                    <a:gradFill flip="none" rotWithShape="1">
                      <a:gsLst>
                        <a:gs pos="0">
                          <a:srgbClr val="00B050">
                            <a:shade val="30000"/>
                            <a:satMod val="115000"/>
                          </a:srgbClr>
                        </a:gs>
                        <a:gs pos="50000">
                          <a:srgbClr val="00B050">
                            <a:shade val="67500"/>
                            <a:satMod val="115000"/>
                          </a:srgbClr>
                        </a:gs>
                        <a:gs pos="100000">
                          <a:srgbClr val="00B050">
                            <a:shade val="100000"/>
                            <a:satMod val="115000"/>
                          </a:srgbClr>
                        </a:gs>
                      </a:gsLst>
                      <a:path path="circle">
                        <a:fillToRect l="50000" t="50000" r="50000" b="50000"/>
                      </a:path>
                      <a:tileRect/>
                    </a:gra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3377944681"/>
                  </a:ext>
                </a:extLst>
              </a:tr>
            </a:tbl>
          </a:graphicData>
        </a:graphic>
      </p:graphicFrame>
      <p:sp>
        <p:nvSpPr>
          <p:cNvPr id="916528" name="Text Box 2"/>
          <p:cNvSpPr txBox="1">
            <a:spLocks noChangeArrowheads="1"/>
          </p:cNvSpPr>
          <p:nvPr/>
        </p:nvSpPr>
        <p:spPr bwMode="auto">
          <a:xfrm>
            <a:off x="8244408" y="44624"/>
            <a:ext cx="814884"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a:spAutoFit/>
          </a:bodyPr>
          <a:lstStyle>
            <a:lvl1pPr eaLnBrk="0" hangingPunct="0">
              <a:defRPr sz="2400">
                <a:solidFill>
                  <a:schemeClr val="tx1"/>
                </a:solidFill>
                <a:latin typeface="Arial" charset="0"/>
                <a:ea typeface="ＭＳ Ｐゴシック" charset="0"/>
                <a:cs typeface="ＭＳ Ｐゴシック" charset="0"/>
              </a:defRPr>
            </a:lvl1pPr>
            <a:lvl2pPr marL="742950" indent="-285750" eaLnBrk="0" hangingPunct="0">
              <a:defRPr sz="2400">
                <a:solidFill>
                  <a:schemeClr val="tx1"/>
                </a:solidFill>
                <a:latin typeface="Arial" charset="0"/>
                <a:ea typeface="ＭＳ Ｐゴシック" charset="0"/>
              </a:defRPr>
            </a:lvl2pPr>
            <a:lvl3pPr marL="1143000" indent="-228600" eaLnBrk="0" hangingPunct="0">
              <a:defRPr sz="2400">
                <a:solidFill>
                  <a:schemeClr val="tx1"/>
                </a:solidFill>
                <a:latin typeface="Arial" charset="0"/>
                <a:ea typeface="ＭＳ Ｐゴシック" charset="0"/>
              </a:defRPr>
            </a:lvl3pPr>
            <a:lvl4pPr marL="1600200" indent="-228600" eaLnBrk="0" hangingPunct="0">
              <a:defRPr sz="2400">
                <a:solidFill>
                  <a:schemeClr val="tx1"/>
                </a:solidFill>
                <a:latin typeface="Arial" charset="0"/>
                <a:ea typeface="ＭＳ Ｐゴシック" charset="0"/>
              </a:defRPr>
            </a:lvl4pPr>
            <a:lvl5pPr marL="2057400" indent="-228600" eaLnBrk="0" hangingPunct="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sym typeface="Times New Roman" panose="02020603050405020304" pitchFamily="18" charset="0"/>
              </a:rPr>
              <a:t>310</a:t>
            </a:r>
          </a:p>
        </p:txBody>
      </p:sp>
      <p:pic>
        <p:nvPicPr>
          <p:cNvPr id="1162244" name="Picture 4" descr="Boxing Glove Animation Humour, PNG, 1000x1000px, Boxing Glove, Adidas,  Animation, Arm, Boxing Download Free">
            <a:extLst>
              <a:ext uri="{FF2B5EF4-FFF2-40B4-BE49-F238E27FC236}">
                <a16:creationId xmlns:a16="http://schemas.microsoft.com/office/drawing/2014/main" id="{499B139E-0906-6343-9C77-1C81482C98FA}"/>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0" y="0"/>
            <a:ext cx="1547664" cy="1547664"/>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586104684"/>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916481"/>
                                        </p:tgtEl>
                                        <p:attrNameLst>
                                          <p:attrName>style.visibility</p:attrName>
                                        </p:attrNameLst>
                                      </p:cBhvr>
                                      <p:to>
                                        <p:strVal val="visible"/>
                                      </p:to>
                                    </p:set>
                                    <p:animEffect transition="in" filter="checkerboard(across)">
                                      <p:cBhvr>
                                        <p:cTn id="7" dur="500"/>
                                        <p:tgtEl>
                                          <p:spTgt spid="9164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16481" grpId="0" animBg="1"/>
    </p:bldLst>
  </p:timing>
</p:sld>
</file>

<file path=ppt/slides/slide512.xml><?xml version="1.0" encoding="utf-8"?>
<p:sld xmlns:a="http://schemas.openxmlformats.org/drawingml/2006/main" xmlns:r="http://schemas.openxmlformats.org/officeDocument/2006/relationships" xmlns:p="http://schemas.openxmlformats.org/presentationml/2006/main" showMasterSp="0" showMasterPhAnim="0">
  <p:cSld>
    <p:spTree>
      <p:nvGrpSpPr>
        <p:cNvPr id="1" name=""/>
        <p:cNvGrpSpPr/>
        <p:nvPr/>
      </p:nvGrpSpPr>
      <p:grpSpPr>
        <a:xfrm>
          <a:off x="0" y="0"/>
          <a:ext cx="0" cy="0"/>
          <a:chOff x="0" y="0"/>
          <a:chExt cx="0" cy="0"/>
        </a:xfrm>
      </p:grpSpPr>
      <p:pic>
        <p:nvPicPr>
          <p:cNvPr id="59393" name="Picture 1" descr="Picture 3">
            <a:extLst>
              <a:ext uri="{FF2B5EF4-FFF2-40B4-BE49-F238E27FC236}">
                <a16:creationId xmlns:a16="http://schemas.microsoft.com/office/drawing/2014/main" id="{892247D0-987F-4F42-A93D-3E4EB7178015}"/>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0" y="0"/>
            <a:ext cx="6240463" cy="68580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59394" name="Rectangle 2" descr="Rectangle 2">
            <a:extLst>
              <a:ext uri="{FF2B5EF4-FFF2-40B4-BE49-F238E27FC236}">
                <a16:creationId xmlns:a16="http://schemas.microsoft.com/office/drawing/2014/main" id="{B0EB6852-16D2-C748-ADC3-24A61865CF17}"/>
              </a:ext>
            </a:extLst>
          </p:cNvPr>
          <p:cNvSpPr>
            <a:spLocks noGrp="1" noChangeArrowheads="1"/>
          </p:cNvSpPr>
          <p:nvPr>
            <p:ph type="title" idx="4294967295"/>
          </p:nvPr>
        </p:nvSpPr>
        <p:spPr>
          <a:xfrm>
            <a:off x="6011863" y="44450"/>
            <a:ext cx="3168650" cy="1512888"/>
          </a:xfrm>
          <a:solidFill>
            <a:srgbClr val="0000FF"/>
          </a:solidFill>
        </p:spPr>
        <p:txBody>
          <a:bodyPr/>
          <a:lstStyle/>
          <a:p>
            <a:pPr rtl="1"/>
            <a:r>
              <a:rPr lang="en-US" altLang="en-US" sz="6000" b="1" dirty="0">
                <a:solidFill>
                  <a:srgbClr val="FFFFFF"/>
                </a:solidFill>
                <a:latin typeface="Arial" panose="020B0604020202020204" pitchFamily="34" charset="0"/>
                <a:cs typeface="Arial" panose="020B0604020202020204" pitchFamily="34" charset="0"/>
                <a:sym typeface="Arial" panose="020B0604020202020204" pitchFamily="34" charset="0"/>
              </a:rPr>
              <a:t>يهوذا</a:t>
            </a:r>
          </a:p>
        </p:txBody>
      </p:sp>
      <p:grpSp>
        <p:nvGrpSpPr>
          <p:cNvPr id="59395" name="Group 3">
            <a:extLst>
              <a:ext uri="{FF2B5EF4-FFF2-40B4-BE49-F238E27FC236}">
                <a16:creationId xmlns:a16="http://schemas.microsoft.com/office/drawing/2014/main" id="{CBF912C7-B1D6-5549-BBB5-EC3AF960B33F}"/>
              </a:ext>
            </a:extLst>
          </p:cNvPr>
          <p:cNvGrpSpPr>
            <a:grpSpLocks/>
          </p:cNvGrpSpPr>
          <p:nvPr/>
        </p:nvGrpSpPr>
        <p:grpSpPr bwMode="auto">
          <a:xfrm>
            <a:off x="2803525" y="1976438"/>
            <a:ext cx="6302375" cy="4684712"/>
            <a:chOff x="-1" y="0"/>
            <a:chExt cx="6302551" cy="4683962"/>
          </a:xfrm>
        </p:grpSpPr>
        <p:sp>
          <p:nvSpPr>
            <p:cNvPr id="59396" name="Rectangle 4">
              <a:extLst>
                <a:ext uri="{FF2B5EF4-FFF2-40B4-BE49-F238E27FC236}">
                  <a16:creationId xmlns:a16="http://schemas.microsoft.com/office/drawing/2014/main" id="{0B033D5C-4A10-8D46-BFBE-B12EC1FBA91D}"/>
                </a:ext>
              </a:extLst>
            </p:cNvPr>
            <p:cNvSpPr>
              <a:spLocks/>
            </p:cNvSpPr>
            <p:nvPr/>
          </p:nvSpPr>
          <p:spPr bwMode="auto">
            <a:xfrm rot="20223301">
              <a:off x="293774" y="1008480"/>
              <a:ext cx="5715001" cy="2667001"/>
            </a:xfrm>
            <a:prstGeom prst="rect">
              <a:avLst/>
            </a:prstGeom>
            <a:solidFill>
              <a:srgbClr val="000000"/>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nchor="ctr"/>
            <a:lstStyle>
              <a:lvl1pPr marL="893763" indent="-893763">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893763" marR="0" lvl="0" indent="-893763" algn="l" defTabSz="914400" rtl="0" eaLnBrk="1" fontAlgn="base" latinLnBrk="0" hangingPunct="0">
                <a:lnSpc>
                  <a:spcPct val="100000"/>
                </a:lnSpc>
                <a:spcBef>
                  <a:spcPct val="0"/>
                </a:spcBef>
                <a:spcAft>
                  <a:spcPct val="0"/>
                </a:spcAft>
                <a:buClrTx/>
                <a:buSzTx/>
                <a:buFontTx/>
                <a:buNone/>
                <a:tabLst/>
                <a:defRPr/>
              </a:pPr>
              <a:endParaRPr kumimoji="0" lang="en-US" altLang="en-US" sz="2400" b="0" i="0" u="none" strike="noStrike" kern="1200" cap="none" spc="0" normalizeH="0" baseline="0" noProof="0">
                <a:ln>
                  <a:noFill/>
                </a:ln>
                <a:solidFill>
                  <a:srgbClr val="000000"/>
                </a:solidFill>
                <a:effectLst/>
                <a:uLnTx/>
                <a:uFillTx/>
                <a:latin typeface="Times New Roman" panose="02020603050405020304" pitchFamily="18" charset="0"/>
                <a:cs typeface="Times New Roman" panose="02020603050405020304" pitchFamily="18" charset="0"/>
                <a:sym typeface="Times New Roman" panose="02020603050405020304" pitchFamily="18" charset="0"/>
              </a:endParaRPr>
            </a:p>
          </p:txBody>
        </p:sp>
        <p:sp>
          <p:nvSpPr>
            <p:cNvPr id="59397" name="Text Box 5">
              <a:extLst>
                <a:ext uri="{FF2B5EF4-FFF2-40B4-BE49-F238E27FC236}">
                  <a16:creationId xmlns:a16="http://schemas.microsoft.com/office/drawing/2014/main" id="{489F4383-F36B-654E-9C8B-AF28B75F4EA6}"/>
                </a:ext>
              </a:extLst>
            </p:cNvPr>
            <p:cNvSpPr txBox="1">
              <a:spLocks/>
            </p:cNvSpPr>
            <p:nvPr/>
          </p:nvSpPr>
          <p:spPr bwMode="auto">
            <a:xfrm rot="20223301">
              <a:off x="339494" y="1215922"/>
              <a:ext cx="5623561" cy="2252117"/>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nchor="ctr">
              <a:spAutoFit/>
            </a:bodyPr>
            <a:lstStyle>
              <a:lvl1pPr marL="893763" indent="-893763">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893763" marR="0" lvl="0" indent="-893763" algn="l" defTabSz="914400" rtl="0" eaLnBrk="1" fontAlgn="base" latinLnBrk="0" hangingPunct="0">
                <a:lnSpc>
                  <a:spcPct val="100000"/>
                </a:lnSpc>
                <a:spcBef>
                  <a:spcPct val="0"/>
                </a:spcBef>
                <a:spcAft>
                  <a:spcPct val="0"/>
                </a:spcAft>
                <a:buClrTx/>
                <a:buSzTx/>
                <a:buFontTx/>
                <a:buNone/>
                <a:tabLst/>
                <a:defRPr/>
              </a:pPr>
              <a:r>
                <a:rPr kumimoji="0" lang="en-US" altLang="en-US" sz="2400" b="1" i="1" u="none" strike="noStrike" kern="1200" cap="none" spc="0" normalizeH="0" baseline="0" noProof="0" dirty="0" err="1">
                  <a:ln>
                    <a:noFill/>
                  </a:ln>
                  <a:solidFill>
                    <a:srgbClr val="FFFFFF"/>
                  </a:solidFill>
                  <a:effectLst/>
                  <a:uLnTx/>
                  <a:uFillTx/>
                  <a:latin typeface="Arail" charset="0"/>
                  <a:ea typeface="Arail" charset="0"/>
                  <a:cs typeface="Arail" charset="0"/>
                  <a:sym typeface="Arail" charset="0"/>
                </a:rPr>
                <a:t>الآيات</a:t>
              </a:r>
              <a:r>
                <a:rPr kumimoji="0" lang="en-US" altLang="en-US" sz="2400" b="1" i="1" u="none" strike="noStrike" kern="1200" cap="none" spc="0" normalizeH="0" baseline="0" noProof="0" dirty="0">
                  <a:ln>
                    <a:noFill/>
                  </a:ln>
                  <a:solidFill>
                    <a:srgbClr val="FFFFFF"/>
                  </a:solidFill>
                  <a:effectLst/>
                  <a:uLnTx/>
                  <a:uFillTx/>
                  <a:latin typeface="Arail" charset="0"/>
                  <a:ea typeface="Arail" charset="0"/>
                  <a:cs typeface="Arail" charset="0"/>
                  <a:sym typeface="Arail" charset="0"/>
                </a:rPr>
                <a:t> </a:t>
              </a:r>
            </a:p>
            <a:p>
              <a:pPr marL="893763" marR="0" lvl="0" indent="-893763" algn="r" defTabSz="914400" rtl="1" eaLnBrk="1"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dirty="0">
                  <a:ln>
                    <a:noFill/>
                  </a:ln>
                  <a:solidFill>
                    <a:srgbClr val="FFFFFF"/>
                  </a:solidFill>
                  <a:effectLst/>
                  <a:uLnTx/>
                  <a:uFillTx/>
                  <a:latin typeface="Arail" charset="0"/>
                  <a:ea typeface="Arail" charset="0"/>
                  <a:cs typeface="Arail" charset="0"/>
                  <a:sym typeface="Arail" charset="0"/>
                </a:rPr>
                <a:t>١- ٤	</a:t>
              </a:r>
              <a:r>
                <a:rPr kumimoji="0" lang="en-US" altLang="en-US" sz="2400" b="1" i="0" u="none" strike="noStrike" kern="1200" cap="none" spc="0" normalizeH="0" baseline="0" noProof="0" dirty="0">
                  <a:ln>
                    <a:noFill/>
                  </a:ln>
                  <a:solidFill>
                    <a:srgbClr val="FFFF00"/>
                  </a:solidFill>
                  <a:effectLst/>
                  <a:uLnTx/>
                  <a:uFillTx/>
                  <a:latin typeface="Arail" charset="0"/>
                  <a:ea typeface="Arail" charset="0"/>
                  <a:cs typeface="Arail" charset="0"/>
                  <a:sym typeface="Arail" charset="0"/>
                </a:rPr>
                <a:t>يهوذا</a:t>
              </a:r>
              <a:r>
                <a:rPr kumimoji="0" lang="en-US" altLang="en-US" sz="2400" b="1" i="0" u="none" strike="noStrike" kern="1200" cap="none" spc="0" normalizeH="0" baseline="0" noProof="0" dirty="0">
                  <a:ln>
                    <a:noFill/>
                  </a:ln>
                  <a:solidFill>
                    <a:srgbClr val="FFFFFF"/>
                  </a:solidFill>
                  <a:effectLst/>
                  <a:uLnTx/>
                  <a:uFillTx/>
                  <a:latin typeface="Arail" charset="0"/>
                  <a:ea typeface="Arail" charset="0"/>
                  <a:cs typeface="Arail" charset="0"/>
                  <a:sym typeface="Arail" charset="0"/>
                </a:rPr>
                <a:t> يحذر من </a:t>
              </a:r>
              <a:r>
                <a:rPr kumimoji="0" lang="en-US" altLang="en-US" sz="2400" b="1" i="0" u="none" strike="noStrike" kern="1200" cap="none" spc="0" normalizeH="0" baseline="0" noProof="0" dirty="0" err="1">
                  <a:ln>
                    <a:noFill/>
                  </a:ln>
                  <a:solidFill>
                    <a:srgbClr val="FFFFFF"/>
                  </a:solidFill>
                  <a:effectLst/>
                  <a:uLnTx/>
                  <a:uFillTx/>
                  <a:latin typeface="Arail" charset="0"/>
                  <a:ea typeface="Arail" charset="0"/>
                  <a:cs typeface="Arail" charset="0"/>
                  <a:sym typeface="Arail" charset="0"/>
                </a:rPr>
                <a:t>الردة</a:t>
              </a:r>
              <a:endParaRPr kumimoji="0" lang="en-US" altLang="en-US" sz="2400" b="1" i="0" u="none" strike="noStrike" kern="1200" cap="none" spc="0" normalizeH="0" baseline="0" noProof="0" dirty="0">
                <a:ln>
                  <a:noFill/>
                </a:ln>
                <a:solidFill>
                  <a:srgbClr val="FFFFFF"/>
                </a:solidFill>
                <a:effectLst/>
                <a:uLnTx/>
                <a:uFillTx/>
                <a:latin typeface="Arail" charset="0"/>
                <a:ea typeface="Arail" charset="0"/>
                <a:cs typeface="Arail" charset="0"/>
                <a:sym typeface="Arail" charset="0"/>
              </a:endParaRPr>
            </a:p>
            <a:p>
              <a:pPr marL="893763" marR="0" lvl="0" indent="-893763" algn="r" defTabSz="914400" rtl="0" eaLnBrk="1"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dirty="0">
                  <a:ln>
                    <a:noFill/>
                  </a:ln>
                  <a:solidFill>
                    <a:srgbClr val="FFFFFF"/>
                  </a:solidFill>
                  <a:effectLst/>
                  <a:uLnTx/>
                  <a:uFillTx/>
                  <a:latin typeface="Arail" charset="0"/>
                  <a:ea typeface="Arail" charset="0"/>
                  <a:cs typeface="Arail" charset="0"/>
                  <a:sym typeface="Arail" charset="0"/>
                </a:rPr>
                <a:t>٥-٧      </a:t>
              </a:r>
              <a:r>
                <a:rPr kumimoji="0" lang="en-US" altLang="en-US" sz="2400" b="1" i="0" u="none" strike="noStrike" kern="1200" cap="none" spc="0" normalizeH="0" baseline="0" noProof="0" dirty="0" err="1">
                  <a:ln>
                    <a:noFill/>
                  </a:ln>
                  <a:solidFill>
                    <a:srgbClr val="FFFB00"/>
                  </a:solidFill>
                  <a:effectLst/>
                  <a:uLnTx/>
                  <a:uFillTx/>
                  <a:latin typeface="Arail" charset="0"/>
                  <a:ea typeface="Arail" charset="0"/>
                  <a:cs typeface="Arail" charset="0"/>
                  <a:sym typeface="Arail" charset="0"/>
                </a:rPr>
                <a:t>عدم</a:t>
              </a:r>
              <a:r>
                <a:rPr kumimoji="0" lang="en-US" altLang="en-US" sz="2400" b="1" i="0" u="none" strike="noStrike" kern="1200" cap="none" spc="0" normalizeH="0" baseline="0" noProof="0" dirty="0">
                  <a:ln>
                    <a:noFill/>
                  </a:ln>
                  <a:solidFill>
                    <a:srgbClr val="FFFFFF"/>
                  </a:solidFill>
                  <a:effectLst/>
                  <a:uLnTx/>
                  <a:uFillTx/>
                  <a:latin typeface="Arail" charset="0"/>
                  <a:ea typeface="Arail" charset="0"/>
                  <a:cs typeface="Arail" charset="0"/>
                  <a:sym typeface="Arail" charset="0"/>
                </a:rPr>
                <a:t> </a:t>
              </a:r>
              <a:r>
                <a:rPr kumimoji="0" lang="en-US" altLang="en-US" sz="2400" b="1" i="0" u="none" strike="noStrike" kern="1200" cap="none" spc="0" normalizeH="0" baseline="0" noProof="0" dirty="0" err="1">
                  <a:ln>
                    <a:noFill/>
                  </a:ln>
                  <a:solidFill>
                    <a:srgbClr val="FFFFFF"/>
                  </a:solidFill>
                  <a:effectLst/>
                  <a:uLnTx/>
                  <a:uFillTx/>
                  <a:latin typeface="Arail" charset="0"/>
                  <a:ea typeface="Arail" charset="0"/>
                  <a:cs typeface="Arail" charset="0"/>
                  <a:sym typeface="Arail" charset="0"/>
                </a:rPr>
                <a:t>الإيمان</a:t>
              </a:r>
              <a:r>
                <a:rPr kumimoji="0" lang="en-US" altLang="en-US" sz="2400" b="1" i="0" u="none" strike="noStrike" kern="1200" cap="none" spc="0" normalizeH="0" baseline="0" noProof="0" dirty="0">
                  <a:ln>
                    <a:noFill/>
                  </a:ln>
                  <a:solidFill>
                    <a:srgbClr val="FFFFFF"/>
                  </a:solidFill>
                  <a:effectLst/>
                  <a:uLnTx/>
                  <a:uFillTx/>
                  <a:latin typeface="Arail" charset="0"/>
                  <a:ea typeface="Arail" charset="0"/>
                  <a:cs typeface="Arail" charset="0"/>
                  <a:sym typeface="Arail" charset="0"/>
                </a:rPr>
                <a:t> </a:t>
              </a:r>
              <a:r>
                <a:rPr kumimoji="0" lang="en-US" altLang="en-US" sz="2400" b="1" i="0" u="none" strike="noStrike" kern="1200" cap="none" spc="0" normalizeH="0" baseline="0" noProof="0" dirty="0" err="1">
                  <a:ln>
                    <a:noFill/>
                  </a:ln>
                  <a:solidFill>
                    <a:srgbClr val="FFFFFF"/>
                  </a:solidFill>
                  <a:effectLst/>
                  <a:uLnTx/>
                  <a:uFillTx/>
                  <a:latin typeface="Arail" charset="0"/>
                  <a:ea typeface="Arail" charset="0"/>
                  <a:cs typeface="Arail" charset="0"/>
                  <a:sym typeface="Arail" charset="0"/>
                </a:rPr>
                <a:t>عبر</a:t>
              </a:r>
              <a:r>
                <a:rPr kumimoji="0" lang="en-US" altLang="en-US" sz="2400" b="1" i="0" u="none" strike="noStrike" kern="1200" cap="none" spc="0" normalizeH="0" baseline="0" noProof="0" dirty="0">
                  <a:ln>
                    <a:noFill/>
                  </a:ln>
                  <a:solidFill>
                    <a:srgbClr val="FFFFFF"/>
                  </a:solidFill>
                  <a:effectLst/>
                  <a:uLnTx/>
                  <a:uFillTx/>
                  <a:latin typeface="Arail" charset="0"/>
                  <a:ea typeface="Arail" charset="0"/>
                  <a:cs typeface="Arail" charset="0"/>
                  <a:sym typeface="Arail" charset="0"/>
                </a:rPr>
                <a:t> </a:t>
              </a:r>
              <a:r>
                <a:rPr kumimoji="0" lang="en-US" altLang="en-US" sz="2400" b="1" i="0" u="none" strike="noStrike" kern="1200" cap="none" spc="0" normalizeH="0" baseline="0" noProof="0" dirty="0" err="1">
                  <a:ln>
                    <a:noFill/>
                  </a:ln>
                  <a:solidFill>
                    <a:srgbClr val="FFFFFF"/>
                  </a:solidFill>
                  <a:effectLst/>
                  <a:uLnTx/>
                  <a:uFillTx/>
                  <a:latin typeface="Arail" charset="0"/>
                  <a:ea typeface="Arail" charset="0"/>
                  <a:cs typeface="Arail" charset="0"/>
                  <a:sym typeface="Arail" charset="0"/>
                </a:rPr>
                <a:t>التاريخ</a:t>
              </a:r>
              <a:r>
                <a:rPr kumimoji="0" lang="en-US" altLang="en-US" sz="2400" b="1" i="0" u="none" strike="noStrike" kern="1200" cap="none" spc="0" normalizeH="0" baseline="0" noProof="0" dirty="0">
                  <a:ln>
                    <a:noFill/>
                  </a:ln>
                  <a:solidFill>
                    <a:srgbClr val="FFFFFF"/>
                  </a:solidFill>
                  <a:effectLst/>
                  <a:uLnTx/>
                  <a:uFillTx/>
                  <a:latin typeface="Arail" charset="0"/>
                  <a:ea typeface="Arail" charset="0"/>
                  <a:cs typeface="Arail" charset="0"/>
                  <a:sym typeface="Arail" charset="0"/>
                </a:rPr>
                <a:t> </a:t>
              </a:r>
            </a:p>
            <a:p>
              <a:pPr marL="893763" marR="0" lvl="0" indent="-893763" algn="r" defTabSz="914400" rtl="0" eaLnBrk="1"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dirty="0">
                  <a:ln>
                    <a:noFill/>
                  </a:ln>
                  <a:solidFill>
                    <a:srgbClr val="FFFFFF"/>
                  </a:solidFill>
                  <a:effectLst/>
                  <a:uLnTx/>
                  <a:uFillTx/>
                  <a:latin typeface="Arail" charset="0"/>
                  <a:ea typeface="Arail" charset="0"/>
                  <a:cs typeface="Arail" charset="0"/>
                  <a:sym typeface="Arail" charset="0"/>
                </a:rPr>
                <a:t>٨ - ١٩  </a:t>
              </a:r>
              <a:r>
                <a:rPr kumimoji="0" lang="en-US" altLang="en-US" sz="2400" b="1" i="0" u="none" strike="noStrike" kern="1200" cap="none" spc="0" normalizeH="0" baseline="0" noProof="0" dirty="0" err="1">
                  <a:ln>
                    <a:noFill/>
                  </a:ln>
                  <a:solidFill>
                    <a:srgbClr val="FFFB00"/>
                  </a:solidFill>
                  <a:effectLst/>
                  <a:uLnTx/>
                  <a:uFillTx/>
                  <a:latin typeface="Arail" charset="0"/>
                  <a:ea typeface="Arail" charset="0"/>
                  <a:cs typeface="Arail" charset="0"/>
                  <a:sym typeface="Arail" charset="0"/>
                </a:rPr>
                <a:t>وصف</a:t>
              </a:r>
              <a:r>
                <a:rPr kumimoji="0" lang="en-US" altLang="en-US" sz="2400" b="1" i="0" u="none" strike="noStrike" kern="1200" cap="none" spc="0" normalizeH="0" baseline="0" noProof="0" dirty="0">
                  <a:ln>
                    <a:noFill/>
                  </a:ln>
                  <a:solidFill>
                    <a:srgbClr val="FFFFFF"/>
                  </a:solidFill>
                  <a:effectLst/>
                  <a:uLnTx/>
                  <a:uFillTx/>
                  <a:latin typeface="Arail" charset="0"/>
                  <a:ea typeface="Arail" charset="0"/>
                  <a:cs typeface="Arail" charset="0"/>
                  <a:sym typeface="Arail" charset="0"/>
                </a:rPr>
                <a:t> </a:t>
              </a:r>
              <a:r>
                <a:rPr kumimoji="0" lang="en-US" altLang="en-US" sz="2400" b="1" i="0" u="none" strike="noStrike" kern="1200" cap="none" spc="0" normalizeH="0" baseline="0" noProof="0" dirty="0" err="1">
                  <a:ln>
                    <a:noFill/>
                  </a:ln>
                  <a:solidFill>
                    <a:srgbClr val="FFFFFF"/>
                  </a:solidFill>
                  <a:effectLst/>
                  <a:uLnTx/>
                  <a:uFillTx/>
                  <a:latin typeface="Arail" charset="0"/>
                  <a:ea typeface="Arail" charset="0"/>
                  <a:cs typeface="Arail" charset="0"/>
                  <a:sym typeface="Arail" charset="0"/>
                </a:rPr>
                <a:t>المعلمين</a:t>
              </a:r>
              <a:r>
                <a:rPr kumimoji="0" lang="en-US" altLang="en-US" sz="2400" b="1" i="0" u="none" strike="noStrike" kern="1200" cap="none" spc="0" normalizeH="0" baseline="0" noProof="0" dirty="0">
                  <a:ln>
                    <a:noFill/>
                  </a:ln>
                  <a:solidFill>
                    <a:srgbClr val="FFFFFF"/>
                  </a:solidFill>
                  <a:effectLst/>
                  <a:uLnTx/>
                  <a:uFillTx/>
                  <a:latin typeface="Arail" charset="0"/>
                  <a:ea typeface="Arail" charset="0"/>
                  <a:cs typeface="Arail" charset="0"/>
                  <a:sym typeface="Arail" charset="0"/>
                </a:rPr>
                <a:t> </a:t>
              </a:r>
              <a:r>
                <a:rPr kumimoji="0" lang="en-US" altLang="en-US" sz="2400" b="1" i="0" u="none" strike="noStrike" kern="1200" cap="none" spc="0" normalizeH="0" baseline="0" noProof="0" dirty="0" err="1">
                  <a:ln>
                    <a:noFill/>
                  </a:ln>
                  <a:solidFill>
                    <a:srgbClr val="FFFFFF"/>
                  </a:solidFill>
                  <a:effectLst/>
                  <a:uLnTx/>
                  <a:uFillTx/>
                  <a:latin typeface="Arail" charset="0"/>
                  <a:ea typeface="Arail" charset="0"/>
                  <a:cs typeface="Arail" charset="0"/>
                  <a:sym typeface="Arail" charset="0"/>
                </a:rPr>
                <a:t>الكذبة</a:t>
              </a:r>
              <a:r>
                <a:rPr kumimoji="0" lang="en-US" altLang="en-US" sz="2400" b="1" i="0" u="none" strike="noStrike" kern="1200" cap="none" spc="0" normalizeH="0" baseline="0" noProof="0" dirty="0">
                  <a:ln>
                    <a:noFill/>
                  </a:ln>
                  <a:solidFill>
                    <a:srgbClr val="FFFFFF"/>
                  </a:solidFill>
                  <a:effectLst/>
                  <a:uLnTx/>
                  <a:uFillTx/>
                  <a:latin typeface="Arail" charset="0"/>
                  <a:ea typeface="Arail" charset="0"/>
                  <a:cs typeface="Arail" charset="0"/>
                  <a:sym typeface="Arail" charset="0"/>
                </a:rPr>
                <a:t> </a:t>
              </a:r>
            </a:p>
            <a:p>
              <a:pPr marL="893763" marR="0" lvl="0" indent="-893763" algn="r" defTabSz="914400" rtl="0" eaLnBrk="1" fontAlgn="base" latinLnBrk="0" hangingPunct="0">
                <a:lnSpc>
                  <a:spcPct val="100000"/>
                </a:lnSpc>
                <a:spcBef>
                  <a:spcPct val="0"/>
                </a:spcBef>
                <a:spcAft>
                  <a:spcPct val="0"/>
                </a:spcAft>
                <a:buClrTx/>
                <a:buSzTx/>
                <a:buFontTx/>
                <a:buNone/>
                <a:tabLst/>
                <a:defRPr/>
              </a:pPr>
              <a:r>
                <a:rPr kumimoji="0" lang="en-US" altLang="en-US" sz="2400" b="1" i="0" u="none" strike="noStrike" kern="1200" cap="none" spc="0" normalizeH="0" baseline="0" noProof="0" dirty="0">
                  <a:ln>
                    <a:noFill/>
                  </a:ln>
                  <a:solidFill>
                    <a:srgbClr val="FFFFFF"/>
                  </a:solidFill>
                  <a:effectLst/>
                  <a:uLnTx/>
                  <a:uFillTx/>
                  <a:latin typeface="Arail" charset="0"/>
                  <a:ea typeface="Arail" charset="0"/>
                  <a:cs typeface="Arail" charset="0"/>
                  <a:sym typeface="Arail" charset="0"/>
                </a:rPr>
                <a:t>٢٠ - ٢٥ </a:t>
              </a:r>
              <a:r>
                <a:rPr kumimoji="0" lang="en-US" altLang="en-US" sz="2400" b="1" i="0" u="none" strike="noStrike" kern="1200" cap="none" spc="0" normalizeH="0" baseline="0" noProof="0" dirty="0" err="1">
                  <a:ln>
                    <a:noFill/>
                  </a:ln>
                  <a:solidFill>
                    <a:srgbClr val="FFFB00"/>
                  </a:solidFill>
                  <a:effectLst/>
                  <a:uLnTx/>
                  <a:uFillTx/>
                  <a:latin typeface="Arail" charset="0"/>
                  <a:ea typeface="Arail" charset="0"/>
                  <a:cs typeface="Arail" charset="0"/>
                  <a:sym typeface="Arail" charset="0"/>
                </a:rPr>
                <a:t>نصيحة</a:t>
              </a:r>
              <a:r>
                <a:rPr kumimoji="0" lang="en-US" altLang="en-US" sz="2400" b="1" i="0" u="none" strike="noStrike" kern="1200" cap="none" spc="0" normalizeH="0" baseline="0" noProof="0" dirty="0">
                  <a:ln>
                    <a:noFill/>
                  </a:ln>
                  <a:solidFill>
                    <a:srgbClr val="FFFFFF"/>
                  </a:solidFill>
                  <a:effectLst/>
                  <a:uLnTx/>
                  <a:uFillTx/>
                  <a:latin typeface="Arail" charset="0"/>
                  <a:ea typeface="Arail" charset="0"/>
                  <a:cs typeface="Arail" charset="0"/>
                  <a:sym typeface="Arail" charset="0"/>
                </a:rPr>
                <a:t> على </a:t>
              </a:r>
              <a:r>
                <a:rPr kumimoji="0" lang="en-US" altLang="en-US" sz="2400" b="1" i="0" u="none" strike="noStrike" kern="1200" cap="none" spc="0" normalizeH="0" baseline="0" noProof="0" dirty="0" err="1">
                  <a:ln>
                    <a:noFill/>
                  </a:ln>
                  <a:solidFill>
                    <a:srgbClr val="FFFFFF"/>
                  </a:solidFill>
                  <a:effectLst/>
                  <a:uLnTx/>
                  <a:uFillTx/>
                  <a:latin typeface="Arail" charset="0"/>
                  <a:ea typeface="Arail" charset="0"/>
                  <a:cs typeface="Arail" charset="0"/>
                  <a:sym typeface="Arail" charset="0"/>
                </a:rPr>
                <a:t>البقاء</a:t>
              </a:r>
              <a:r>
                <a:rPr kumimoji="0" lang="en-US" altLang="en-US" sz="2400" b="1" i="0" u="none" strike="noStrike" kern="1200" cap="none" spc="0" normalizeH="0" baseline="0" noProof="0" dirty="0">
                  <a:ln>
                    <a:noFill/>
                  </a:ln>
                  <a:solidFill>
                    <a:srgbClr val="FFFFFF"/>
                  </a:solidFill>
                  <a:effectLst/>
                  <a:uLnTx/>
                  <a:uFillTx/>
                  <a:latin typeface="Arail" charset="0"/>
                  <a:ea typeface="Arail" charset="0"/>
                  <a:cs typeface="Arail" charset="0"/>
                  <a:sym typeface="Arail" charset="0"/>
                </a:rPr>
                <a:t> </a:t>
              </a:r>
              <a:r>
                <a:rPr kumimoji="0" lang="en-US" altLang="en-US" sz="2400" b="1" i="0" u="none" strike="noStrike" kern="1200" cap="none" spc="0" normalizeH="0" baseline="0" noProof="0" dirty="0" err="1">
                  <a:ln>
                    <a:noFill/>
                  </a:ln>
                  <a:solidFill>
                    <a:srgbClr val="FFFFFF"/>
                  </a:solidFill>
                  <a:effectLst/>
                  <a:uLnTx/>
                  <a:uFillTx/>
                  <a:latin typeface="Arail" charset="0"/>
                  <a:ea typeface="Arail" charset="0"/>
                  <a:cs typeface="Arail" charset="0"/>
                  <a:sym typeface="Arail" charset="0"/>
                </a:rPr>
                <a:t>أوفياء</a:t>
              </a:r>
              <a:r>
                <a:rPr kumimoji="0" lang="en-US" altLang="en-US" sz="2400" b="1" i="0" u="none" strike="noStrike" kern="1200" cap="none" spc="0" normalizeH="0" baseline="0" noProof="0" dirty="0">
                  <a:ln>
                    <a:noFill/>
                  </a:ln>
                  <a:solidFill>
                    <a:srgbClr val="FFFFFF"/>
                  </a:solidFill>
                  <a:effectLst/>
                  <a:uLnTx/>
                  <a:uFillTx/>
                  <a:latin typeface="Arail" charset="0"/>
                  <a:ea typeface="Arail" charset="0"/>
                  <a:cs typeface="Arail" charset="0"/>
                  <a:sym typeface="Arail" charset="0"/>
                </a:rPr>
                <a:t> </a:t>
              </a:r>
            </a:p>
          </p:txBody>
        </p:sp>
      </p:grpSp>
      <p:grpSp>
        <p:nvGrpSpPr>
          <p:cNvPr id="59398" name="Group 6">
            <a:extLst>
              <a:ext uri="{FF2B5EF4-FFF2-40B4-BE49-F238E27FC236}">
                <a16:creationId xmlns:a16="http://schemas.microsoft.com/office/drawing/2014/main" id="{307378A5-FEB2-A849-8583-9E2A7AC45C87}"/>
              </a:ext>
            </a:extLst>
          </p:cNvPr>
          <p:cNvGrpSpPr>
            <a:grpSpLocks/>
          </p:cNvGrpSpPr>
          <p:nvPr/>
        </p:nvGrpSpPr>
        <p:grpSpPr bwMode="auto">
          <a:xfrm>
            <a:off x="0" y="6398568"/>
            <a:ext cx="9144000" cy="461665"/>
            <a:chOff x="0" y="-2232"/>
            <a:chExt cx="9144000" cy="461665"/>
          </a:xfrm>
        </p:grpSpPr>
        <p:sp>
          <p:nvSpPr>
            <p:cNvPr id="59399" name="Rectangle 7">
              <a:extLst>
                <a:ext uri="{FF2B5EF4-FFF2-40B4-BE49-F238E27FC236}">
                  <a16:creationId xmlns:a16="http://schemas.microsoft.com/office/drawing/2014/main" id="{D85F3CAF-809A-504A-8254-D691098FCB44}"/>
                </a:ext>
              </a:extLst>
            </p:cNvPr>
            <p:cNvSpPr>
              <a:spLocks/>
            </p:cNvSpPr>
            <p:nvPr/>
          </p:nvSpPr>
          <p:spPr bwMode="auto">
            <a:xfrm>
              <a:off x="0" y="0"/>
              <a:ext cx="9144000" cy="457200"/>
            </a:xfrm>
            <a:prstGeom prst="rect">
              <a:avLst/>
            </a:prstGeom>
            <a:solidFill>
              <a:srgbClr val="000000"/>
            </a:solidFill>
            <a:ln>
              <a:noFill/>
            </a:ln>
            <a:effectLst>
              <a:outerShdw blurRad="63500" dist="35921" dir="2700000" algn="ctr" rotWithShape="0">
                <a:srgbClr val="808080">
                  <a:alpha val="74997"/>
                </a:srgbClr>
              </a:outerShdw>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nchor="ctr"/>
            <a:lstStyle/>
            <a:p>
              <a:pPr marL="0" marR="0" lvl="0" indent="0" algn="ctr" defTabSz="914400" rtl="0" eaLnBrk="1" fontAlgn="base" latinLnBrk="0" hangingPunct="0">
                <a:lnSpc>
                  <a:spcPct val="100000"/>
                </a:lnSpc>
                <a:spcBef>
                  <a:spcPct val="0"/>
                </a:spcBef>
                <a:spcAft>
                  <a:spcPct val="0"/>
                </a:spcAft>
                <a:buClrTx/>
                <a:buSzTx/>
                <a:buFontTx/>
                <a:buNone/>
                <a:tabLst/>
                <a:defRPr/>
              </a:pPr>
              <a:endParaRPr kumimoji="0" lang="en-US" altLang="en-US" sz="2400" b="1" u="none" strike="noStrike" kern="1200" cap="none" spc="0" normalizeH="0" baseline="0" noProof="0" dirty="0">
                <a:ln>
                  <a:noFill/>
                </a:ln>
                <a:solidFill>
                  <a:srgbClr val="FFFFFF"/>
                </a:solidFill>
                <a:effectLst>
                  <a:outerShdw blurRad="38100" dist="38100" dir="2700000" algn="tl">
                    <a:srgbClr val="535353"/>
                  </a:outerShdw>
                </a:effectLst>
                <a:uLnTx/>
                <a:uFillTx/>
                <a:latin typeface="Arial" panose="020B0604020202020204" pitchFamily="34" charset="0"/>
                <a:cs typeface="Arial" panose="020B0604020202020204" pitchFamily="34" charset="0"/>
                <a:sym typeface="Arial" panose="020B0604020202020204" pitchFamily="34" charset="0"/>
              </a:endParaRPr>
            </a:p>
          </p:txBody>
        </p:sp>
        <p:sp>
          <p:nvSpPr>
            <p:cNvPr id="59400" name="Text Box 8">
              <a:extLst>
                <a:ext uri="{FF2B5EF4-FFF2-40B4-BE49-F238E27FC236}">
                  <a16:creationId xmlns:a16="http://schemas.microsoft.com/office/drawing/2014/main" id="{901914C8-5C21-5849-9F23-D0E9814F735D}"/>
                </a:ext>
              </a:extLst>
            </p:cNvPr>
            <p:cNvSpPr txBox="1">
              <a:spLocks/>
            </p:cNvSpPr>
            <p:nvPr/>
          </p:nvSpPr>
          <p:spPr bwMode="auto">
            <a:xfrm>
              <a:off x="45719" y="-2232"/>
              <a:ext cx="9052561" cy="46166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nchor="ctr">
              <a:spAutoFit/>
            </a:bodyPr>
            <a:lstStyle/>
            <a:p>
              <a:pPr marL="0" marR="0" lvl="0" indent="0" algn="ctr" defTabSz="914400" rtl="0" eaLnBrk="1" fontAlgn="base" latinLnBrk="0" hangingPunct="0">
                <a:lnSpc>
                  <a:spcPct val="100000"/>
                </a:lnSpc>
                <a:spcBef>
                  <a:spcPct val="0"/>
                </a:spcBef>
                <a:spcAft>
                  <a:spcPct val="0"/>
                </a:spcAft>
                <a:buClrTx/>
                <a:buSzTx/>
                <a:buFontTx/>
                <a:buNone/>
                <a:tabLst/>
                <a:defRPr/>
              </a:pPr>
              <a:r>
                <a:rPr kumimoji="0" lang="en-US" altLang="en-US" sz="2400" b="1" u="none" strike="noStrike" kern="1200" cap="none" spc="0" normalizeH="0" baseline="0" noProof="0" dirty="0" err="1">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sym typeface="Arial" panose="020B0604020202020204" pitchFamily="34" charset="0"/>
                </a:rPr>
                <a:t>باري</a:t>
              </a:r>
              <a:r>
                <a:rPr kumimoji="0" lang="en-US" altLang="en-US" sz="2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sym typeface="Arial" panose="020B0604020202020204" pitchFamily="34" charset="0"/>
                </a:rPr>
                <a:t> هدلستون ، </a:t>
              </a:r>
              <a:r>
                <a:rPr kumimoji="0" lang="en-US" altLang="en-US" sz="2400" b="1" u="none" strike="noStrike" kern="1200" cap="none" spc="0" normalizeH="0" baseline="0" noProof="0" dirty="0" err="1">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sym typeface="Arial" panose="020B0604020202020204" pitchFamily="34" charset="0"/>
                </a:rPr>
                <a:t>الكتاب</a:t>
              </a:r>
              <a:r>
                <a:rPr kumimoji="0" lang="en-US" altLang="en-US" sz="2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2400" b="1" u="none" strike="noStrike" kern="1200" cap="none" spc="0" normalizeH="0" baseline="0" noProof="0" dirty="0" err="1">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sym typeface="Arial" panose="020B0604020202020204" pitchFamily="34" charset="0"/>
                </a:rPr>
                <a:t>المقدس</a:t>
              </a:r>
              <a:r>
                <a:rPr kumimoji="0" lang="en-US" altLang="en-US" sz="2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2400" b="1" u="none" strike="noStrike" kern="1200" cap="none" spc="0" normalizeH="0" baseline="0" noProof="0" dirty="0" err="1">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sym typeface="Arial" panose="020B0604020202020204" pitchFamily="34" charset="0"/>
                </a:rPr>
                <a:t>الأبجدي</a:t>
              </a:r>
              <a:endParaRPr kumimoji="0" lang="en-US" altLang="en-US" sz="2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cs typeface="Arial" panose="020B0604020202020204" pitchFamily="34" charset="0"/>
                <a:sym typeface="Arial" panose="020B0604020202020204" pitchFamily="34" charset="0"/>
              </a:endParaRPr>
            </a:p>
          </p:txBody>
        </p:sp>
      </p:grpSp>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59394"/>
                                        </p:tgtEl>
                                        <p:attrNameLst>
                                          <p:attrName>style.visibility</p:attrName>
                                        </p:attrNameLst>
                                      </p:cBhvr>
                                      <p:to>
                                        <p:strVal val="visible"/>
                                      </p:to>
                                    </p:set>
                                    <p:animEffect transition="in" filter="blinds(horizontal)">
                                      <p:cBhvr>
                                        <p:cTn id="7" dur="500"/>
                                        <p:tgtEl>
                                          <p:spTgt spid="5939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9394" grpId="0" animBg="1" autoUpdateAnimBg="0"/>
    </p:bldLst>
  </p:timing>
</p:sld>
</file>

<file path=ppt/slides/slide51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417" name="Picture 1" descr="Picture 2">
            <a:extLst>
              <a:ext uri="{FF2B5EF4-FFF2-40B4-BE49-F238E27FC236}">
                <a16:creationId xmlns:a16="http://schemas.microsoft.com/office/drawing/2014/main" id="{733A85B6-15D5-884F-8433-6D9F0197A353}"/>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11113" y="11113"/>
            <a:ext cx="9142413" cy="60928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60418" name="Text Box 2" descr="Rectangle 2">
            <a:extLst>
              <a:ext uri="{FF2B5EF4-FFF2-40B4-BE49-F238E27FC236}">
                <a16:creationId xmlns:a16="http://schemas.microsoft.com/office/drawing/2014/main" id="{462BB201-4E1B-AB4E-96D9-6E62E1D71763}"/>
              </a:ext>
            </a:extLst>
          </p:cNvPr>
          <p:cNvSpPr txBox="1">
            <a:spLocks/>
          </p:cNvSpPr>
          <p:nvPr/>
        </p:nvSpPr>
        <p:spPr bwMode="auto">
          <a:xfrm>
            <a:off x="20638" y="3473531"/>
            <a:ext cx="9053512" cy="2215991"/>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nchor="ctr">
            <a:spAutoFit/>
          </a:bodyPr>
          <a:lstStyle/>
          <a:p>
            <a:pPr marL="0" marR="0" lvl="0" indent="0" algn="ctr" defTabSz="914400" rtl="1" eaLnBrk="1" fontAlgn="base" latinLnBrk="0" hangingPunct="0">
              <a:lnSpc>
                <a:spcPct val="100000"/>
              </a:lnSpc>
              <a:spcBef>
                <a:spcPct val="0"/>
              </a:spcBef>
              <a:spcAft>
                <a:spcPct val="0"/>
              </a:spcAft>
              <a:buClrTx/>
              <a:buSzTx/>
              <a:buFontTx/>
              <a:buNone/>
              <a:tabLst/>
              <a:defRPr/>
            </a:pPr>
            <a:r>
              <a:rPr kumimoji="0" lang="en-US" altLang="en-US" sz="13800" b="0" i="0" u="none" strike="noStrike" kern="1200" cap="none" spc="0" normalizeH="0" baseline="0" noProof="0" dirty="0">
                <a:ln>
                  <a:noFill/>
                </a:ln>
                <a:solidFill>
                  <a:srgbClr val="FFFFFF"/>
                </a:solidFill>
                <a:effectLst>
                  <a:glow rad="228600">
                    <a:srgbClr val="000000">
                      <a:satMod val="175000"/>
                      <a:alpha val="87912"/>
                    </a:srgbClr>
                  </a:glow>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يهوذا</a:t>
            </a:r>
            <a:endParaRPr kumimoji="0" lang="en-US" altLang="en-US" sz="13800" b="1" u="none" strike="noStrike" kern="1200" cap="none" spc="0" normalizeH="0" baseline="0" noProof="0" dirty="0">
              <a:ln>
                <a:noFill/>
              </a:ln>
              <a:solidFill>
                <a:srgbClr val="FFFFFF"/>
              </a:solidFill>
              <a:effectLst>
                <a:glow rad="228600">
                  <a:srgbClr val="000000">
                    <a:satMod val="175000"/>
                    <a:alpha val="87912"/>
                  </a:srgbClr>
                </a:glow>
              </a:effectLst>
              <a:uLnTx/>
              <a:uFillTx/>
              <a:latin typeface="Arial" panose="020B0604020202020204" pitchFamily="34" charset="0"/>
              <a:cs typeface="Arial" panose="020B0604020202020204" pitchFamily="34" charset="0"/>
              <a:sym typeface="Arial" panose="020B0604020202020204" pitchFamily="34" charset="0"/>
            </a:endParaRPr>
          </a:p>
        </p:txBody>
      </p:sp>
      <p:sp>
        <p:nvSpPr>
          <p:cNvPr id="60419" name="Rectangle 3" descr="Title 2">
            <a:extLst>
              <a:ext uri="{FF2B5EF4-FFF2-40B4-BE49-F238E27FC236}">
                <a16:creationId xmlns:a16="http://schemas.microsoft.com/office/drawing/2014/main" id="{7243BB16-11D7-1144-B46A-B61BDB787F94}"/>
              </a:ext>
            </a:extLst>
          </p:cNvPr>
          <p:cNvSpPr>
            <a:spLocks noGrp="1" noChangeArrowheads="1"/>
          </p:cNvSpPr>
          <p:nvPr>
            <p:ph type="title"/>
          </p:nvPr>
        </p:nvSpPr>
        <p:spPr>
          <a:xfrm>
            <a:off x="-34925" y="2130425"/>
            <a:ext cx="9177338" cy="1470025"/>
          </a:xfrm>
        </p:spPr>
        <p:txBody>
          <a:bodyPr/>
          <a:lstStyle/>
          <a:p>
            <a:pPr defTabSz="776288"/>
            <a:r>
              <a:rPr lang="en-US" altLang="en-US" sz="11500" b="1" dirty="0">
                <a:solidFill>
                  <a:srgbClr val="FFFFFF"/>
                </a:solidFill>
                <a:effectLst>
                  <a:glow rad="228600">
                    <a:schemeClr val="accent4">
                      <a:satMod val="175000"/>
                      <a:alpha val="87912"/>
                    </a:schemeClr>
                  </a:glow>
                </a:effectLst>
                <a:latin typeface="Arial" panose="020B0604020202020204" pitchFamily="34" charset="0"/>
                <a:cs typeface="Arial" panose="020B0604020202020204" pitchFamily="34" charset="0"/>
                <a:sym typeface="Arial" panose="020B0604020202020204" pitchFamily="34" charset="0"/>
              </a:rPr>
              <a:t>كن محارب</a:t>
            </a:r>
          </a:p>
        </p:txBody>
      </p:sp>
      <p:sp>
        <p:nvSpPr>
          <p:cNvPr id="60422" name="Text Box 6">
            <a:extLst>
              <a:ext uri="{FF2B5EF4-FFF2-40B4-BE49-F238E27FC236}">
                <a16:creationId xmlns:a16="http://schemas.microsoft.com/office/drawing/2014/main" id="{D5724266-4ECB-524C-BAD1-64FEB67E3643}"/>
              </a:ext>
            </a:extLst>
          </p:cNvPr>
          <p:cNvSpPr txBox="1">
            <a:spLocks/>
          </p:cNvSpPr>
          <p:nvPr/>
        </p:nvSpPr>
        <p:spPr bwMode="auto">
          <a:xfrm>
            <a:off x="45719" y="6248400"/>
            <a:ext cx="9052561" cy="40011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ctr" defTabSz="457200" rtl="0" eaLnBrk="1" fontAlgn="base" latinLnBrk="0" hangingPunct="0">
              <a:lnSpc>
                <a:spcPct val="100000"/>
              </a:lnSpc>
              <a:spcBef>
                <a:spcPts val="400"/>
              </a:spcBef>
              <a:spcAft>
                <a:spcPct val="0"/>
              </a:spcAft>
              <a:buClrTx/>
              <a:buSzTx/>
              <a:buFontTx/>
              <a:buNone/>
              <a:tabLst/>
              <a:defRPr/>
            </a:pPr>
            <a:r>
              <a:rPr kumimoji="0" lang="en-US" altLang="en-US" sz="2000" b="1" u="none" strike="noStrike" kern="1200" cap="none" spc="0" normalizeH="0" baseline="0" noProof="0" dirty="0">
                <a:ln>
                  <a:noFill/>
                </a:ln>
                <a:solidFill>
                  <a:srgbClr val="FFFFFF"/>
                </a:solidFill>
                <a:effectLst>
                  <a:outerShdw blurRad="38100" dist="38100" dir="2700000" algn="tl">
                    <a:srgbClr val="535353"/>
                  </a:outerShdw>
                </a:effectLst>
                <a:uLnTx/>
                <a:uFillTx/>
                <a:latin typeface="Arial" panose="020B0604020202020204" pitchFamily="34" charset="0"/>
                <a:cs typeface="Arial" panose="020B0604020202020204" pitchFamily="34" charset="0"/>
                <a:sym typeface="Arial" panose="020B0604020202020204" pitchFamily="34" charset="0"/>
              </a:rPr>
              <a:t>  د. ريك جريفيث•   مركز الدراسات اللاهوتية </a:t>
            </a:r>
            <a:r>
              <a:rPr kumimoji="0" lang="en-US" altLang="en-US" sz="2000" b="1" u="none" strike="noStrike" kern="1200" cap="none" spc="0" normalizeH="0" baseline="0" noProof="0" dirty="0" err="1">
                <a:ln>
                  <a:noFill/>
                </a:ln>
                <a:solidFill>
                  <a:srgbClr val="FFFFFF"/>
                </a:solidFill>
                <a:effectLst>
                  <a:outerShdw blurRad="38100" dist="38100" dir="2700000" algn="tl">
                    <a:srgbClr val="535353"/>
                  </a:outerShdw>
                </a:effectLst>
                <a:uLnTx/>
                <a:uFillTx/>
                <a:latin typeface="Arial" panose="020B0604020202020204" pitchFamily="34" charset="0"/>
                <a:cs typeface="Arial" panose="020B0604020202020204" pitchFamily="34" charset="0"/>
                <a:sym typeface="Arial" panose="020B0604020202020204" pitchFamily="34" charset="0"/>
              </a:rPr>
              <a:t>الأردني</a:t>
            </a:r>
            <a:r>
              <a:rPr kumimoji="0" lang="en-US" altLang="en-US" sz="2000" b="1" u="none" strike="noStrike" kern="1200" cap="none" spc="0" normalizeH="0" baseline="0" noProof="0" dirty="0">
                <a:ln>
                  <a:noFill/>
                </a:ln>
                <a:solidFill>
                  <a:srgbClr val="FFFFFF"/>
                </a:solidFill>
                <a:effectLst>
                  <a:outerShdw blurRad="38100" dist="38100" dir="2700000" algn="tl">
                    <a:srgbClr val="535353"/>
                  </a:outerShdw>
                </a:effectLst>
                <a:uLnTx/>
                <a:uFillTx/>
                <a:latin typeface="Arial" panose="020B0604020202020204" pitchFamily="34" charset="0"/>
                <a:cs typeface="Arial" panose="020B0604020202020204" pitchFamily="34" charset="0"/>
                <a:sym typeface="Arial" panose="020B0604020202020204" pitchFamily="34" charset="0"/>
              </a:rPr>
              <a:t>• BibleStudyDownloads.org</a:t>
            </a:r>
          </a:p>
        </p:txBody>
      </p:sp>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 fill="hold" grpId="0" nodeType="clickEffect">
                                  <p:stCondLst>
                                    <p:cond delay="0"/>
                                  </p:stCondLst>
                                  <p:childTnLst>
                                    <p:set>
                                      <p:cBhvr>
                                        <p:cTn id="6" dur="1" fill="hold">
                                          <p:stCondLst>
                                            <p:cond delay="0"/>
                                          </p:stCondLst>
                                        </p:cTn>
                                        <p:tgtEl>
                                          <p:spTgt spid="60418"/>
                                        </p:tgtEl>
                                        <p:attrNameLst>
                                          <p:attrName>style.visibility</p:attrName>
                                        </p:attrNameLst>
                                      </p:cBhvr>
                                      <p:to>
                                        <p:strVal val="visible"/>
                                      </p:to>
                                    </p:set>
                                    <p:anim calcmode="lin" valueType="num">
                                      <p:cBhvr additive="base">
                                        <p:cTn id="7" dur="500" fill="hold"/>
                                        <p:tgtEl>
                                          <p:spTgt spid="60418"/>
                                        </p:tgtEl>
                                        <p:attrNameLst>
                                          <p:attrName>ppt_x</p:attrName>
                                        </p:attrNameLst>
                                      </p:cBhvr>
                                      <p:tavLst>
                                        <p:tav tm="0">
                                          <p:val>
                                            <p:strVal val="#ppt_x"/>
                                          </p:val>
                                        </p:tav>
                                        <p:tav tm="100000">
                                          <p:val>
                                            <p:strVal val="#ppt_x"/>
                                          </p:val>
                                        </p:tav>
                                      </p:tavLst>
                                    </p:anim>
                                    <p:anim calcmode="lin" valueType="num">
                                      <p:cBhvr additive="base">
                                        <p:cTn id="8" dur="500" fill="hold"/>
                                        <p:tgtEl>
                                          <p:spTgt spid="60418"/>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0418" grpId="0" autoUpdateAnimBg="0"/>
    </p:bldLst>
  </p:timing>
</p:sld>
</file>

<file path=ppt/slides/slide51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1441" name="Rectangle 1" descr="Rectangle 2">
            <a:extLst>
              <a:ext uri="{FF2B5EF4-FFF2-40B4-BE49-F238E27FC236}">
                <a16:creationId xmlns:a16="http://schemas.microsoft.com/office/drawing/2014/main" id="{B26F27E6-C04C-E54C-93C0-21CB8E307B39}"/>
              </a:ext>
            </a:extLst>
          </p:cNvPr>
          <p:cNvSpPr>
            <a:spLocks noGrp="1" noChangeArrowheads="1"/>
          </p:cNvSpPr>
          <p:nvPr>
            <p:ph type="title"/>
          </p:nvPr>
        </p:nvSpPr>
        <p:spPr>
          <a:xfrm>
            <a:off x="0" y="44450"/>
            <a:ext cx="9144000" cy="2032000"/>
          </a:xfrm>
          <a:effectLst>
            <a:outerShdw blurRad="63500" dist="35921" dir="2700000" algn="ctr" rotWithShape="0">
              <a:srgbClr val="000000">
                <a:alpha val="74997"/>
              </a:srgbClr>
            </a:outerShdw>
          </a:effectLst>
        </p:spPr>
        <p:txBody>
          <a:bodyPr anchor="t"/>
          <a:lstStyle/>
          <a:p>
            <a:r>
              <a:rPr lang="en-US" altLang="en-US" sz="5400" b="1" dirty="0" err="1">
                <a:solidFill>
                  <a:srgbClr val="FFFFFF"/>
                </a:solidFill>
                <a:latin typeface="Arial" panose="020B0604020202020204" pitchFamily="34" charset="0"/>
                <a:cs typeface="Arial" panose="020B0604020202020204" pitchFamily="34" charset="0"/>
                <a:sym typeface="Arial" panose="020B0604020202020204" pitchFamily="34" charset="0"/>
              </a:rPr>
              <a:t>كيف</a:t>
            </a:r>
            <a:r>
              <a:rPr lang="en-US" altLang="en-US" sz="5400" b="1" dirty="0">
                <a:solidFill>
                  <a:srgbClr val="FFFFFF"/>
                </a:solidFill>
                <a:latin typeface="Arial" panose="020B0604020202020204" pitchFamily="34" charset="0"/>
                <a:cs typeface="Arial" panose="020B0604020202020204" pitchFamily="34" charset="0"/>
                <a:sym typeface="Arial" panose="020B0604020202020204" pitchFamily="34" charset="0"/>
              </a:rPr>
              <a:t> </a:t>
            </a:r>
            <a:r>
              <a:rPr lang="en-US" altLang="en-US" sz="5400" b="1" dirty="0" err="1">
                <a:solidFill>
                  <a:srgbClr val="FFFFFF"/>
                </a:solidFill>
                <a:latin typeface="Arial" panose="020B0604020202020204" pitchFamily="34" charset="0"/>
                <a:cs typeface="Arial" panose="020B0604020202020204" pitchFamily="34" charset="0"/>
                <a:sym typeface="Arial" panose="020B0604020202020204" pitchFamily="34" charset="0"/>
              </a:rPr>
              <a:t>يمكنك</a:t>
            </a:r>
            <a:r>
              <a:rPr lang="en-US" altLang="en-US" sz="5400" b="1" dirty="0">
                <a:solidFill>
                  <a:srgbClr val="FFFFFF"/>
                </a:solidFill>
                <a:latin typeface="Arial" panose="020B0604020202020204" pitchFamily="34" charset="0"/>
                <a:cs typeface="Arial" panose="020B0604020202020204" pitchFamily="34" charset="0"/>
                <a:sym typeface="Arial" panose="020B0604020202020204" pitchFamily="34" charset="0"/>
              </a:rPr>
              <a:t> الدفاع عن </a:t>
            </a:r>
            <a:r>
              <a:rPr lang="en-US" altLang="en-US" sz="5400" b="1" dirty="0" err="1">
                <a:solidFill>
                  <a:srgbClr val="FFFFFF"/>
                </a:solidFill>
                <a:latin typeface="Arial" panose="020B0604020202020204" pitchFamily="34" charset="0"/>
                <a:cs typeface="Arial" panose="020B0604020202020204" pitchFamily="34" charset="0"/>
                <a:sym typeface="Arial" panose="020B0604020202020204" pitchFamily="34" charset="0"/>
              </a:rPr>
              <a:t>الإيمان</a:t>
            </a:r>
            <a:r>
              <a:rPr lang="en-US" altLang="en-US" sz="5400" b="1" dirty="0">
                <a:solidFill>
                  <a:srgbClr val="FFFFFF"/>
                </a:solidFill>
                <a:latin typeface="Arial" panose="020B0604020202020204" pitchFamily="34" charset="0"/>
                <a:cs typeface="Arial" panose="020B0604020202020204" pitchFamily="34" charset="0"/>
                <a:sym typeface="Arial" panose="020B0604020202020204" pitchFamily="34" charset="0"/>
              </a:rPr>
              <a:t> ضد </a:t>
            </a:r>
            <a:r>
              <a:rPr lang="en-US" altLang="en-US" sz="5400" b="1" dirty="0">
                <a:solidFill>
                  <a:srgbClr val="FFFB00"/>
                </a:solidFill>
                <a:latin typeface="Arial" panose="020B0604020202020204" pitchFamily="34" charset="0"/>
                <a:cs typeface="Arial" panose="020B0604020202020204" pitchFamily="34" charset="0"/>
                <a:sym typeface="Arial" panose="020B0604020202020204" pitchFamily="34" charset="0"/>
              </a:rPr>
              <a:t>المدعين</a:t>
            </a:r>
            <a:r>
              <a:rPr lang="en-US" altLang="en-US" sz="5400" b="1" dirty="0">
                <a:solidFill>
                  <a:srgbClr val="FFFFFF"/>
                </a:solidFill>
                <a:latin typeface="Arial" panose="020B0604020202020204" pitchFamily="34" charset="0"/>
                <a:cs typeface="Arial" panose="020B0604020202020204" pitchFamily="34" charset="0"/>
                <a:sym typeface="Arial" panose="020B0604020202020204" pitchFamily="34" charset="0"/>
              </a:rPr>
              <a:t>؟</a:t>
            </a:r>
          </a:p>
        </p:txBody>
      </p:sp>
      <p:pic>
        <p:nvPicPr>
          <p:cNvPr id="61442" name="Picture 2" descr="Picture 1">
            <a:extLst>
              <a:ext uri="{FF2B5EF4-FFF2-40B4-BE49-F238E27FC236}">
                <a16:creationId xmlns:a16="http://schemas.microsoft.com/office/drawing/2014/main" id="{942AF039-A44D-AB48-8F7D-EA42AA7537B5}"/>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5875" y="2060575"/>
            <a:ext cx="9083675" cy="479742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grpSp>
        <p:nvGrpSpPr>
          <p:cNvPr id="61443" name="Group 3">
            <a:extLst>
              <a:ext uri="{FF2B5EF4-FFF2-40B4-BE49-F238E27FC236}">
                <a16:creationId xmlns:a16="http://schemas.microsoft.com/office/drawing/2014/main" id="{7F7C9560-DB2D-2147-99F6-4C19E7BD1DAC}"/>
              </a:ext>
            </a:extLst>
          </p:cNvPr>
          <p:cNvGrpSpPr>
            <a:grpSpLocks/>
          </p:cNvGrpSpPr>
          <p:nvPr/>
        </p:nvGrpSpPr>
        <p:grpSpPr bwMode="auto">
          <a:xfrm>
            <a:off x="4010025" y="1771650"/>
            <a:ext cx="3892550" cy="2736850"/>
            <a:chOff x="-1" y="0"/>
            <a:chExt cx="3892201" cy="2736304"/>
          </a:xfrm>
        </p:grpSpPr>
        <p:sp>
          <p:nvSpPr>
            <p:cNvPr id="61444" name="Rectangle 4">
              <a:extLst>
                <a:ext uri="{FF2B5EF4-FFF2-40B4-BE49-F238E27FC236}">
                  <a16:creationId xmlns:a16="http://schemas.microsoft.com/office/drawing/2014/main" id="{81076ED1-5BD0-0540-990E-BD69D19D9585}"/>
                </a:ext>
              </a:extLst>
            </p:cNvPr>
            <p:cNvSpPr>
              <a:spLocks/>
            </p:cNvSpPr>
            <p:nvPr/>
          </p:nvSpPr>
          <p:spPr bwMode="auto">
            <a:xfrm rot="20223301">
              <a:off x="137645" y="648045"/>
              <a:ext cx="3616909" cy="1440214"/>
            </a:xfrm>
            <a:prstGeom prst="rect">
              <a:avLst/>
            </a:prstGeom>
            <a:solidFill>
              <a:srgbClr val="000000"/>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nchor="ctr"/>
            <a:lstStyle>
              <a:lvl1pPr marL="893763" indent="-893763">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893763" marR="0" lvl="0" indent="-893763" algn="ctr" defTabSz="914400" rtl="0" eaLnBrk="1" fontAlgn="base" latinLnBrk="0" hangingPunct="0">
                <a:lnSpc>
                  <a:spcPct val="100000"/>
                </a:lnSpc>
                <a:spcBef>
                  <a:spcPct val="0"/>
                </a:spcBef>
                <a:spcAft>
                  <a:spcPct val="0"/>
                </a:spcAft>
                <a:buClrTx/>
                <a:buSzTx/>
                <a:buFontTx/>
                <a:buNone/>
                <a:tabLst/>
                <a:defRPr/>
              </a:pPr>
              <a:endParaRPr kumimoji="0" lang="en-US" altLang="en-US" sz="6000" b="1" i="0" u="none" strike="noStrike" kern="1200" cap="none" spc="0" normalizeH="0" baseline="0" noProof="0">
                <a:ln>
                  <a:noFill/>
                </a:ln>
                <a:solidFill>
                  <a:srgbClr val="FFFFFF"/>
                </a:solidFill>
                <a:effectLst/>
                <a:uLnTx/>
                <a:uFillTx/>
                <a:latin typeface="Arail" charset="0"/>
                <a:ea typeface="Arail" charset="0"/>
                <a:cs typeface="Arail" charset="0"/>
                <a:sym typeface="Arail" charset="0"/>
              </a:endParaRPr>
            </a:p>
          </p:txBody>
        </p:sp>
        <p:sp>
          <p:nvSpPr>
            <p:cNvPr id="61445" name="Text Box 5">
              <a:extLst>
                <a:ext uri="{FF2B5EF4-FFF2-40B4-BE49-F238E27FC236}">
                  <a16:creationId xmlns:a16="http://schemas.microsoft.com/office/drawing/2014/main" id="{AB23821E-7F43-A541-B92B-4B14D186F78C}"/>
                </a:ext>
              </a:extLst>
            </p:cNvPr>
            <p:cNvSpPr txBox="1">
              <a:spLocks/>
            </p:cNvSpPr>
            <p:nvPr/>
          </p:nvSpPr>
          <p:spPr bwMode="auto">
            <a:xfrm rot="20223301">
              <a:off x="183365" y="826774"/>
              <a:ext cx="3525469" cy="108275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nchor="ctr">
              <a:spAutoFit/>
            </a:bodyPr>
            <a:lstStyle>
              <a:lvl1pPr marL="893763" indent="-893763">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893763" marR="0" lvl="0" indent="-893763" algn="ctr" defTabSz="914400" rtl="0" eaLnBrk="1" fontAlgn="base" latinLnBrk="0" hangingPunct="0">
                <a:lnSpc>
                  <a:spcPct val="100000"/>
                </a:lnSpc>
                <a:spcBef>
                  <a:spcPct val="0"/>
                </a:spcBef>
                <a:spcAft>
                  <a:spcPct val="0"/>
                </a:spcAft>
                <a:buClrTx/>
                <a:buSzTx/>
                <a:buFontTx/>
                <a:buNone/>
                <a:tabLst/>
                <a:defRPr/>
              </a:pPr>
              <a:r>
                <a:rPr kumimoji="0" lang="en-US" altLang="en-US" sz="6000" b="1" i="1" u="none" strike="noStrike" kern="1200" cap="none" spc="0" normalizeH="0" baseline="0" noProof="0">
                  <a:ln>
                    <a:noFill/>
                  </a:ln>
                  <a:solidFill>
                    <a:srgbClr val="FFFFFF"/>
                  </a:solidFill>
                  <a:effectLst/>
                  <a:uLnTx/>
                  <a:uFillTx/>
                  <a:latin typeface="Arail" charset="0"/>
                  <a:ea typeface="Arail" charset="0"/>
                  <a:cs typeface="Arail" charset="0"/>
                  <a:sym typeface="Arail" charset="0"/>
                </a:rPr>
                <a:t>٤ </a:t>
              </a:r>
              <a:r>
                <a:rPr kumimoji="0" lang="en-US" altLang="en-US" sz="6000" b="1" i="1" u="none" strike="noStrike" kern="1200" cap="none" spc="0" normalizeH="0" baseline="0" noProof="0" err="1">
                  <a:ln>
                    <a:noFill/>
                  </a:ln>
                  <a:solidFill>
                    <a:srgbClr val="FFFFFF"/>
                  </a:solidFill>
                  <a:effectLst/>
                  <a:uLnTx/>
                  <a:uFillTx/>
                  <a:latin typeface="Arail" charset="0"/>
                  <a:ea typeface="Arail" charset="0"/>
                  <a:cs typeface="Arail" charset="0"/>
                  <a:sym typeface="Arail" charset="0"/>
                </a:rPr>
                <a:t>طرق</a:t>
              </a:r>
              <a:endParaRPr kumimoji="0" lang="en-US" altLang="en-US" sz="6000" b="1" i="1" u="none" strike="noStrike" kern="1200" cap="none" spc="0" normalizeH="0" baseline="0" noProof="0">
                <a:ln>
                  <a:noFill/>
                </a:ln>
                <a:solidFill>
                  <a:srgbClr val="FFFFFF"/>
                </a:solidFill>
                <a:effectLst/>
                <a:uLnTx/>
                <a:uFillTx/>
                <a:latin typeface="Arail" charset="0"/>
                <a:ea typeface="Arail" charset="0"/>
                <a:cs typeface="Arail" charset="0"/>
                <a:sym typeface="Arail" charset="0"/>
              </a:endParaRPr>
            </a:p>
          </p:txBody>
        </p:sp>
      </p:grpSp>
      <p:sp>
        <p:nvSpPr>
          <p:cNvPr id="61446" name="Text Box 6" descr="Rectangle 2">
            <a:extLst>
              <a:ext uri="{FF2B5EF4-FFF2-40B4-BE49-F238E27FC236}">
                <a16:creationId xmlns:a16="http://schemas.microsoft.com/office/drawing/2014/main" id="{8408F562-AC88-0D40-891B-AD835E76FE92}"/>
              </a:ext>
            </a:extLst>
          </p:cNvPr>
          <p:cNvSpPr txBox="1">
            <a:spLocks/>
          </p:cNvSpPr>
          <p:nvPr/>
        </p:nvSpPr>
        <p:spPr bwMode="auto">
          <a:xfrm>
            <a:off x="1323975" y="5949950"/>
            <a:ext cx="7419975" cy="847725"/>
          </a:xfrm>
          <a:prstGeom prst="rect">
            <a:avLst/>
          </a:prstGeom>
          <a:noFill/>
          <a:ln>
            <a:noFill/>
          </a:ln>
          <a:effectLst>
            <a:outerShdw blurRad="63500" dist="35921" dir="2700000" algn="ctr" rotWithShape="0">
              <a:srgbClr val="000000">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nchor="ctr">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r" defTabSz="457200" rtl="1" eaLnBrk="1" fontAlgn="base" latinLnBrk="0" hangingPunct="0">
              <a:lnSpc>
                <a:spcPct val="100000"/>
              </a:lnSpc>
              <a:spcBef>
                <a:spcPct val="0"/>
              </a:spcBef>
              <a:spcAft>
                <a:spcPct val="0"/>
              </a:spcAft>
              <a:buClrTx/>
              <a:buSzTx/>
              <a:buFontTx/>
              <a:buNone/>
              <a:tabLst/>
              <a:defRPr/>
            </a:pPr>
            <a:r>
              <a:rPr kumimoji="0" lang="en-US" altLang="en-US" sz="4800" b="0" i="0" u="none" strike="noStrike" kern="1200" cap="none" spc="0" normalizeH="0" baseline="0" noProof="0" dirty="0">
                <a:ln>
                  <a:noFill/>
                </a:ln>
                <a:solidFill>
                  <a:srgbClr val="FFFFFF"/>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يهوذا</a:t>
            </a:r>
            <a:endParaRPr kumimoji="0" lang="en-US" altLang="en-US" sz="4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1446"/>
                                        </p:tgtEl>
                                        <p:attrNameLst>
                                          <p:attrName>style.visibility</p:attrName>
                                        </p:attrNameLst>
                                      </p:cBhvr>
                                      <p:to>
                                        <p:strVal val="visible"/>
                                      </p:to>
                                    </p:set>
                                    <p:anim calcmode="lin" valueType="num">
                                      <p:cBhvr additive="base">
                                        <p:cTn id="7" dur="500" fill="hold"/>
                                        <p:tgtEl>
                                          <p:spTgt spid="61446"/>
                                        </p:tgtEl>
                                        <p:attrNameLst>
                                          <p:attrName>ppt_x</p:attrName>
                                        </p:attrNameLst>
                                      </p:cBhvr>
                                      <p:tavLst>
                                        <p:tav tm="0">
                                          <p:val>
                                            <p:strVal val="#ppt_x"/>
                                          </p:val>
                                        </p:tav>
                                        <p:tav tm="100000">
                                          <p:val>
                                            <p:strVal val="#ppt_x"/>
                                          </p:val>
                                        </p:tav>
                                      </p:tavLst>
                                    </p:anim>
                                    <p:anim calcmode="lin" valueType="num">
                                      <p:cBhvr additive="base">
                                        <p:cTn id="8" dur="500" fill="hold"/>
                                        <p:tgtEl>
                                          <p:spTgt spid="6144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1446" grpId="0" autoUpdateAnimBg="0"/>
    </p:bldLst>
  </p:timing>
</p:sld>
</file>

<file path=ppt/slides/slide51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3489" name="Rectangle 1" descr="Rectangle 2">
            <a:extLst>
              <a:ext uri="{FF2B5EF4-FFF2-40B4-BE49-F238E27FC236}">
                <a16:creationId xmlns:a16="http://schemas.microsoft.com/office/drawing/2014/main" id="{5CD9EC84-1447-1F45-9E21-6E64D622FE2A}"/>
              </a:ext>
            </a:extLst>
          </p:cNvPr>
          <p:cNvSpPr>
            <a:spLocks noGrp="1" noChangeArrowheads="1"/>
          </p:cNvSpPr>
          <p:nvPr>
            <p:ph type="title"/>
          </p:nvPr>
        </p:nvSpPr>
        <p:spPr>
          <a:xfrm>
            <a:off x="0" y="49213"/>
            <a:ext cx="9144000" cy="1085850"/>
          </a:xfrm>
          <a:effectLst>
            <a:outerShdw blurRad="63500" dist="35921" dir="2700000" algn="ctr" rotWithShape="0">
              <a:srgbClr val="000000">
                <a:alpha val="74997"/>
              </a:srgbClr>
            </a:outerShdw>
          </a:effectLst>
        </p:spPr>
        <p:txBody>
          <a:bodyPr anchor="t"/>
          <a:lstStyle/>
          <a:p>
            <a:pPr rtl="1"/>
            <a:r>
              <a:rPr lang="en-US" altLang="en-US" sz="4800" b="1" dirty="0">
                <a:solidFill>
                  <a:srgbClr val="FFFFFF"/>
                </a:solidFill>
                <a:latin typeface="Arial" panose="020B0604020202020204" pitchFamily="34" charset="0"/>
                <a:cs typeface="Arial" panose="020B0604020202020204" pitchFamily="34" charset="0"/>
                <a:sym typeface="Arial" panose="020B0604020202020204" pitchFamily="34" charset="0"/>
              </a:rPr>
              <a:t>١. </a:t>
            </a:r>
            <a:r>
              <a:rPr lang="en-US" altLang="en-US" sz="4800" b="1" dirty="0" err="1">
                <a:solidFill>
                  <a:srgbClr val="FFFB00"/>
                </a:solidFill>
                <a:latin typeface="Arial" panose="020B0604020202020204" pitchFamily="34" charset="0"/>
                <a:cs typeface="Arial" panose="020B0604020202020204" pitchFamily="34" charset="0"/>
                <a:sym typeface="Arial" panose="020B0604020202020204" pitchFamily="34" charset="0"/>
              </a:rPr>
              <a:t>تأكيد</a:t>
            </a:r>
            <a:r>
              <a:rPr lang="en-US" altLang="en-US" sz="4800" b="1" dirty="0">
                <a:solidFill>
                  <a:srgbClr val="FFFFFF"/>
                </a:solidFill>
                <a:latin typeface="Arial" panose="020B0604020202020204" pitchFamily="34" charset="0"/>
                <a:cs typeface="Arial" panose="020B0604020202020204" pitchFamily="34" charset="0"/>
                <a:sym typeface="Arial" panose="020B0604020202020204" pitchFamily="34" charset="0"/>
              </a:rPr>
              <a:t> </a:t>
            </a:r>
            <a:r>
              <a:rPr lang="en-US" altLang="en-US" sz="4800" b="1" dirty="0" err="1">
                <a:solidFill>
                  <a:srgbClr val="FFFFFF"/>
                </a:solidFill>
                <a:latin typeface="Arial" panose="020B0604020202020204" pitchFamily="34" charset="0"/>
                <a:cs typeface="Arial" panose="020B0604020202020204" pitchFamily="34" charset="0"/>
                <a:sym typeface="Arial" panose="020B0604020202020204" pitchFamily="34" charset="0"/>
              </a:rPr>
              <a:t>القديسين</a:t>
            </a:r>
            <a:r>
              <a:rPr lang="en-US" altLang="en-US" sz="4800" b="1" dirty="0">
                <a:solidFill>
                  <a:srgbClr val="FFFFFF"/>
                </a:solidFill>
                <a:latin typeface="Arial" panose="020B0604020202020204" pitchFamily="34" charset="0"/>
                <a:cs typeface="Arial" panose="020B0604020202020204" pitchFamily="34" charset="0"/>
                <a:sym typeface="Arial" panose="020B0604020202020204" pitchFamily="34" charset="0"/>
              </a:rPr>
              <a:t> ( ١ - ٢)</a:t>
            </a:r>
          </a:p>
        </p:txBody>
      </p:sp>
      <p:pic>
        <p:nvPicPr>
          <p:cNvPr id="63490" name="Picture 2" descr="Picture 3">
            <a:extLst>
              <a:ext uri="{FF2B5EF4-FFF2-40B4-BE49-F238E27FC236}">
                <a16:creationId xmlns:a16="http://schemas.microsoft.com/office/drawing/2014/main" id="{E4561912-9E2B-7449-A098-ED387111A6A6}"/>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114425" y="1284288"/>
            <a:ext cx="7056438" cy="56007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63491" name="Text Box 3" descr="Rectangle 2">
            <a:extLst>
              <a:ext uri="{FF2B5EF4-FFF2-40B4-BE49-F238E27FC236}">
                <a16:creationId xmlns:a16="http://schemas.microsoft.com/office/drawing/2014/main" id="{C66CEF0D-2C2A-1047-B7DA-2DC91FAE8E94}"/>
              </a:ext>
            </a:extLst>
          </p:cNvPr>
          <p:cNvSpPr txBox="1">
            <a:spLocks/>
          </p:cNvSpPr>
          <p:nvPr/>
        </p:nvSpPr>
        <p:spPr bwMode="auto">
          <a:xfrm>
            <a:off x="1323975" y="5949950"/>
            <a:ext cx="7419975" cy="847725"/>
          </a:xfrm>
          <a:prstGeom prst="rect">
            <a:avLst/>
          </a:prstGeom>
          <a:noFill/>
          <a:ln>
            <a:noFill/>
          </a:ln>
          <a:effectLst>
            <a:outerShdw blurRad="63500" dist="35921" dir="2700000" algn="ctr" rotWithShape="0">
              <a:srgbClr val="000000">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nchor="ctr">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r" defTabSz="457200" rtl="1" eaLnBrk="1" fontAlgn="base" latinLnBrk="0" hangingPunct="0">
              <a:lnSpc>
                <a:spcPct val="100000"/>
              </a:lnSpc>
              <a:spcBef>
                <a:spcPct val="0"/>
              </a:spcBef>
              <a:spcAft>
                <a:spcPct val="0"/>
              </a:spcAft>
              <a:buClrTx/>
              <a:buSzTx/>
              <a:buFontTx/>
              <a:buNone/>
              <a:tabLst/>
              <a:defRPr/>
            </a:pPr>
            <a:r>
              <a:rPr kumimoji="0" lang="en-US" altLang="en-US" sz="4800" b="0" i="0" u="none" strike="noStrike" kern="1200" cap="none" spc="0" normalizeH="0" baseline="0" noProof="0" dirty="0">
                <a:ln>
                  <a:noFill/>
                </a:ln>
                <a:solidFill>
                  <a:srgbClr val="FFFFFF"/>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يهوذا</a:t>
            </a:r>
            <a:endParaRPr kumimoji="0" lang="en-US" altLang="en-US" sz="4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3491"/>
                                        </p:tgtEl>
                                        <p:attrNameLst>
                                          <p:attrName>style.visibility</p:attrName>
                                        </p:attrNameLst>
                                      </p:cBhvr>
                                      <p:to>
                                        <p:strVal val="visible"/>
                                      </p:to>
                                    </p:set>
                                    <p:anim calcmode="lin" valueType="num">
                                      <p:cBhvr additive="base">
                                        <p:cTn id="7" dur="500" fill="hold"/>
                                        <p:tgtEl>
                                          <p:spTgt spid="63491"/>
                                        </p:tgtEl>
                                        <p:attrNameLst>
                                          <p:attrName>ppt_x</p:attrName>
                                        </p:attrNameLst>
                                      </p:cBhvr>
                                      <p:tavLst>
                                        <p:tav tm="0">
                                          <p:val>
                                            <p:strVal val="#ppt_x"/>
                                          </p:val>
                                        </p:tav>
                                        <p:tav tm="100000">
                                          <p:val>
                                            <p:strVal val="#ppt_x"/>
                                          </p:val>
                                        </p:tav>
                                      </p:tavLst>
                                    </p:anim>
                                    <p:anim calcmode="lin" valueType="num">
                                      <p:cBhvr additive="base">
                                        <p:cTn id="8" dur="500" fill="hold"/>
                                        <p:tgtEl>
                                          <p:spTgt spid="6349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3491" grpId="0" autoUpdateAnimBg="0"/>
    </p:bldLst>
  </p:timing>
</p:sld>
</file>

<file path=ppt/slides/slide51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5537" name="Rectangle 1" descr="Rectangle 2">
            <a:extLst>
              <a:ext uri="{FF2B5EF4-FFF2-40B4-BE49-F238E27FC236}">
                <a16:creationId xmlns:a16="http://schemas.microsoft.com/office/drawing/2014/main" id="{ADB541F8-1F65-8943-AE77-4F4D53D688E3}"/>
              </a:ext>
            </a:extLst>
          </p:cNvPr>
          <p:cNvSpPr>
            <a:spLocks noGrp="1" noChangeArrowheads="1"/>
          </p:cNvSpPr>
          <p:nvPr>
            <p:ph type="title"/>
          </p:nvPr>
        </p:nvSpPr>
        <p:spPr>
          <a:xfrm>
            <a:off x="0" y="49213"/>
            <a:ext cx="9144000" cy="1085850"/>
          </a:xfrm>
          <a:effectLst>
            <a:outerShdw blurRad="63500" dist="35921" dir="2700000" algn="ctr" rotWithShape="0">
              <a:srgbClr val="000000">
                <a:alpha val="74997"/>
              </a:srgbClr>
            </a:outerShdw>
          </a:effectLst>
        </p:spPr>
        <p:txBody>
          <a:bodyPr anchor="t"/>
          <a:lstStyle/>
          <a:p>
            <a:pPr rtl="1"/>
            <a:r>
              <a:rPr lang="en-US" altLang="en-US" sz="4800" b="1" dirty="0">
                <a:solidFill>
                  <a:srgbClr val="FFFFFF"/>
                </a:solidFill>
                <a:latin typeface="Arial" panose="020B0604020202020204" pitchFamily="34" charset="0"/>
                <a:cs typeface="Arial" panose="020B0604020202020204" pitchFamily="34" charset="0"/>
                <a:sym typeface="Arial" panose="020B0604020202020204" pitchFamily="34" charset="0"/>
              </a:rPr>
              <a:t>٢. </a:t>
            </a:r>
            <a:r>
              <a:rPr lang="en-US" altLang="en-US" sz="4800" b="1" dirty="0" err="1">
                <a:solidFill>
                  <a:srgbClr val="FFFB00"/>
                </a:solidFill>
                <a:latin typeface="Arial" panose="020B0604020202020204" pitchFamily="34" charset="0"/>
                <a:cs typeface="Arial" panose="020B0604020202020204" pitchFamily="34" charset="0"/>
                <a:sym typeface="Arial" panose="020B0604020202020204" pitchFamily="34" charset="0"/>
              </a:rPr>
              <a:t>تعرف</a:t>
            </a:r>
            <a:r>
              <a:rPr lang="en-US" altLang="en-US" sz="4800" b="1" dirty="0">
                <a:solidFill>
                  <a:srgbClr val="FFFFFF"/>
                </a:solidFill>
                <a:latin typeface="Arial" panose="020B0604020202020204" pitchFamily="34" charset="0"/>
                <a:cs typeface="Arial" panose="020B0604020202020204" pitchFamily="34" charset="0"/>
                <a:sym typeface="Arial" panose="020B0604020202020204" pitchFamily="34" charset="0"/>
              </a:rPr>
              <a:t> على </a:t>
            </a:r>
            <a:r>
              <a:rPr lang="en-US" altLang="en-US" sz="4800" b="1" dirty="0" err="1">
                <a:solidFill>
                  <a:srgbClr val="FFFFFF"/>
                </a:solidFill>
                <a:latin typeface="Arial" panose="020B0604020202020204" pitchFamily="34" charset="0"/>
                <a:cs typeface="Arial" panose="020B0604020202020204" pitchFamily="34" charset="0"/>
                <a:sym typeface="Arial" panose="020B0604020202020204" pitchFamily="34" charset="0"/>
              </a:rPr>
              <a:t>العدو</a:t>
            </a:r>
            <a:r>
              <a:rPr lang="en-US" altLang="en-US" sz="4800" b="1" dirty="0">
                <a:solidFill>
                  <a:srgbClr val="FFFFFF"/>
                </a:solidFill>
                <a:latin typeface="Arial" panose="020B0604020202020204" pitchFamily="34" charset="0"/>
                <a:cs typeface="Arial" panose="020B0604020202020204" pitchFamily="34" charset="0"/>
                <a:sym typeface="Arial" panose="020B0604020202020204" pitchFamily="34" charset="0"/>
              </a:rPr>
              <a:t> ( ٣ - ١٦)</a:t>
            </a:r>
          </a:p>
        </p:txBody>
      </p:sp>
      <p:pic>
        <p:nvPicPr>
          <p:cNvPr id="65538" name="Picture 2" descr="Picture 2">
            <a:extLst>
              <a:ext uri="{FF2B5EF4-FFF2-40B4-BE49-F238E27FC236}">
                <a16:creationId xmlns:a16="http://schemas.microsoft.com/office/drawing/2014/main" id="{123D29E2-6399-084E-A183-0109F05992BF}"/>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12700" y="2057400"/>
            <a:ext cx="5688013" cy="48260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pic>
        <p:nvPicPr>
          <p:cNvPr id="65539" name="Picture 3" descr="Picture 5">
            <a:extLst>
              <a:ext uri="{FF2B5EF4-FFF2-40B4-BE49-F238E27FC236}">
                <a16:creationId xmlns:a16="http://schemas.microsoft.com/office/drawing/2014/main" id="{8D482C77-8F11-2048-99FD-E0881D2C04C6}"/>
              </a:ext>
            </a:extLst>
          </p:cNvPr>
          <p:cNvPicPr>
            <a:picLocks noChangeAspect="1"/>
          </p:cNvPicPr>
          <p:nvPr/>
        </p:nvPicPr>
        <p:blipFill>
          <a:blip r:embed="rId4">
            <a:extLst>
              <a:ext uri="{28A0092B-C50C-407E-A947-70E740481C1C}">
                <a14:useLocalDpi xmlns:a14="http://schemas.microsoft.com/office/drawing/2010/main" val="0"/>
              </a:ext>
            </a:extLst>
          </a:blip>
          <a:srcRect/>
          <a:stretch>
            <a:fillRect/>
          </a:stretch>
        </p:blipFill>
        <p:spPr bwMode="auto">
          <a:xfrm>
            <a:off x="4189413" y="1052513"/>
            <a:ext cx="4964112" cy="37369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65540" name="Text Box 4" descr="Rectangle 2">
            <a:extLst>
              <a:ext uri="{FF2B5EF4-FFF2-40B4-BE49-F238E27FC236}">
                <a16:creationId xmlns:a16="http://schemas.microsoft.com/office/drawing/2014/main" id="{E9812FA8-B541-1249-BDBA-E5EB27FF59B6}"/>
              </a:ext>
            </a:extLst>
          </p:cNvPr>
          <p:cNvSpPr txBox="1">
            <a:spLocks/>
          </p:cNvSpPr>
          <p:nvPr/>
        </p:nvSpPr>
        <p:spPr bwMode="auto">
          <a:xfrm>
            <a:off x="1323975" y="5949950"/>
            <a:ext cx="7419975" cy="847725"/>
          </a:xfrm>
          <a:prstGeom prst="rect">
            <a:avLst/>
          </a:prstGeom>
          <a:noFill/>
          <a:ln>
            <a:noFill/>
          </a:ln>
          <a:effectLst>
            <a:outerShdw blurRad="63500" dist="35921" dir="2700000" algn="ctr" rotWithShape="0">
              <a:srgbClr val="000000">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nchor="ctr">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r" defTabSz="457200" rtl="1" eaLnBrk="1" fontAlgn="base" latinLnBrk="0" hangingPunct="0">
              <a:lnSpc>
                <a:spcPct val="100000"/>
              </a:lnSpc>
              <a:spcBef>
                <a:spcPct val="0"/>
              </a:spcBef>
              <a:spcAft>
                <a:spcPct val="0"/>
              </a:spcAft>
              <a:buClrTx/>
              <a:buSzTx/>
              <a:buFontTx/>
              <a:buNone/>
              <a:tabLst/>
              <a:defRPr/>
            </a:pPr>
            <a:r>
              <a:rPr kumimoji="0" lang="en-US" altLang="en-US" sz="4800" b="0" i="0" u="none" strike="noStrike" kern="1200" cap="none" spc="0" normalizeH="0" baseline="0" noProof="0" dirty="0">
                <a:ln>
                  <a:noFill/>
                </a:ln>
                <a:solidFill>
                  <a:srgbClr val="FFFFFF"/>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يهوذا</a:t>
            </a:r>
            <a:endParaRPr kumimoji="0" lang="en-US" altLang="en-US" sz="4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5540"/>
                                        </p:tgtEl>
                                        <p:attrNameLst>
                                          <p:attrName>style.visibility</p:attrName>
                                        </p:attrNameLst>
                                      </p:cBhvr>
                                      <p:to>
                                        <p:strVal val="visible"/>
                                      </p:to>
                                    </p:set>
                                    <p:anim calcmode="lin" valueType="num">
                                      <p:cBhvr additive="base">
                                        <p:cTn id="7" dur="500" fill="hold"/>
                                        <p:tgtEl>
                                          <p:spTgt spid="65540"/>
                                        </p:tgtEl>
                                        <p:attrNameLst>
                                          <p:attrName>ppt_x</p:attrName>
                                        </p:attrNameLst>
                                      </p:cBhvr>
                                      <p:tavLst>
                                        <p:tav tm="0">
                                          <p:val>
                                            <p:strVal val="#ppt_x"/>
                                          </p:val>
                                        </p:tav>
                                        <p:tav tm="100000">
                                          <p:val>
                                            <p:strVal val="#ppt_x"/>
                                          </p:val>
                                        </p:tav>
                                      </p:tavLst>
                                    </p:anim>
                                    <p:anim calcmode="lin" valueType="num">
                                      <p:cBhvr additive="base">
                                        <p:cTn id="8" dur="500" fill="hold"/>
                                        <p:tgtEl>
                                          <p:spTgt spid="6554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5540" grpId="0" autoUpdateAnimBg="0"/>
    </p:bldLst>
  </p:timing>
</p:sld>
</file>

<file path=ppt/slides/slide51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67585" name="Rectangle 1" descr="Rectangle 2">
            <a:extLst>
              <a:ext uri="{FF2B5EF4-FFF2-40B4-BE49-F238E27FC236}">
                <a16:creationId xmlns:a16="http://schemas.microsoft.com/office/drawing/2014/main" id="{1127B4A9-30BC-8F45-8E2F-61829AE796B4}"/>
              </a:ext>
            </a:extLst>
          </p:cNvPr>
          <p:cNvSpPr>
            <a:spLocks noGrp="1" noChangeArrowheads="1"/>
          </p:cNvSpPr>
          <p:nvPr>
            <p:ph type="title"/>
          </p:nvPr>
        </p:nvSpPr>
        <p:spPr>
          <a:xfrm>
            <a:off x="0" y="49213"/>
            <a:ext cx="9144000" cy="1795462"/>
          </a:xfrm>
          <a:effectLst>
            <a:outerShdw blurRad="63500" dist="35921" dir="2700000" algn="ctr" rotWithShape="0">
              <a:srgbClr val="000000">
                <a:alpha val="74997"/>
              </a:srgbClr>
            </a:outerShdw>
          </a:effectLst>
        </p:spPr>
        <p:txBody>
          <a:bodyPr anchor="t"/>
          <a:lstStyle/>
          <a:p>
            <a:pPr rtl="1"/>
            <a:r>
              <a:rPr lang="en-US" altLang="en-US" sz="4800" b="1" dirty="0">
                <a:solidFill>
                  <a:srgbClr val="FFFFFF"/>
                </a:solidFill>
                <a:latin typeface="Arial" panose="020B0604020202020204" pitchFamily="34" charset="0"/>
                <a:cs typeface="Arial" panose="020B0604020202020204" pitchFamily="34" charset="0"/>
                <a:sym typeface="Arial" panose="020B0604020202020204" pitchFamily="34" charset="0"/>
              </a:rPr>
              <a:t>٣. </a:t>
            </a:r>
            <a:r>
              <a:rPr lang="en-US" altLang="en-US" sz="4800" b="1" dirty="0" err="1">
                <a:solidFill>
                  <a:srgbClr val="FFFB00"/>
                </a:solidFill>
                <a:latin typeface="Arial" panose="020B0604020202020204" pitchFamily="34" charset="0"/>
                <a:cs typeface="Arial" panose="020B0604020202020204" pitchFamily="34" charset="0"/>
                <a:sym typeface="Arial" panose="020B0604020202020204" pitchFamily="34" charset="0"/>
              </a:rPr>
              <a:t>قوي</a:t>
            </a:r>
            <a:r>
              <a:rPr lang="en-US" altLang="en-US" sz="4800" b="1" dirty="0">
                <a:solidFill>
                  <a:srgbClr val="FFFFFF"/>
                </a:solidFill>
                <a:latin typeface="Arial" panose="020B0604020202020204" pitchFamily="34" charset="0"/>
                <a:cs typeface="Arial" panose="020B0604020202020204" pitchFamily="34" charset="0"/>
                <a:sym typeface="Arial" panose="020B0604020202020204" pitchFamily="34" charset="0"/>
              </a:rPr>
              <a:t> </a:t>
            </a:r>
            <a:r>
              <a:rPr lang="en-US" altLang="en-US" sz="4800" b="1" dirty="0" err="1">
                <a:solidFill>
                  <a:srgbClr val="FFFFFF"/>
                </a:solidFill>
                <a:latin typeface="Arial" panose="020B0604020202020204" pitchFamily="34" charset="0"/>
                <a:cs typeface="Arial" panose="020B0604020202020204" pitchFamily="34" charset="0"/>
                <a:sym typeface="Arial" panose="020B0604020202020204" pitchFamily="34" charset="0"/>
              </a:rPr>
              <a:t>إيمانك</a:t>
            </a:r>
            <a:r>
              <a:rPr lang="en-US" altLang="en-US" sz="4800" b="1" dirty="0">
                <a:solidFill>
                  <a:srgbClr val="FFFFFF"/>
                </a:solidFill>
                <a:latin typeface="Arial" panose="020B0604020202020204" pitchFamily="34" charset="0"/>
                <a:cs typeface="Arial" panose="020B0604020202020204" pitchFamily="34" charset="0"/>
                <a:sym typeface="Arial" panose="020B0604020202020204" pitchFamily="34" charset="0"/>
              </a:rPr>
              <a:t> ( ١٧ - ٢٣)</a:t>
            </a:r>
          </a:p>
        </p:txBody>
      </p:sp>
      <p:pic>
        <p:nvPicPr>
          <p:cNvPr id="67586" name="Picture 2" descr="Picture 1">
            <a:extLst>
              <a:ext uri="{FF2B5EF4-FFF2-40B4-BE49-F238E27FC236}">
                <a16:creationId xmlns:a16="http://schemas.microsoft.com/office/drawing/2014/main" id="{48CCCBD7-FDE9-584F-B62B-844860A7B7AE}"/>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3489325" y="2012950"/>
            <a:ext cx="2732088" cy="41052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67587" name="Text Box 3" descr="Rectangle 2">
            <a:extLst>
              <a:ext uri="{FF2B5EF4-FFF2-40B4-BE49-F238E27FC236}">
                <a16:creationId xmlns:a16="http://schemas.microsoft.com/office/drawing/2014/main" id="{ED6CD669-ACEF-8C41-A063-251C6E3C02D3}"/>
              </a:ext>
            </a:extLst>
          </p:cNvPr>
          <p:cNvSpPr txBox="1">
            <a:spLocks/>
          </p:cNvSpPr>
          <p:nvPr/>
        </p:nvSpPr>
        <p:spPr bwMode="auto">
          <a:xfrm>
            <a:off x="1323975" y="5949950"/>
            <a:ext cx="7419975" cy="847725"/>
          </a:xfrm>
          <a:prstGeom prst="rect">
            <a:avLst/>
          </a:prstGeom>
          <a:noFill/>
          <a:ln>
            <a:noFill/>
          </a:ln>
          <a:effectLst>
            <a:outerShdw blurRad="63500" dist="35921" dir="2700000" algn="ctr" rotWithShape="0">
              <a:srgbClr val="000000">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nchor="ctr">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r" defTabSz="457200" rtl="1" eaLnBrk="1" fontAlgn="base" latinLnBrk="0" hangingPunct="0">
              <a:lnSpc>
                <a:spcPct val="100000"/>
              </a:lnSpc>
              <a:spcBef>
                <a:spcPct val="0"/>
              </a:spcBef>
              <a:spcAft>
                <a:spcPct val="0"/>
              </a:spcAft>
              <a:buClrTx/>
              <a:buSzTx/>
              <a:buFontTx/>
              <a:buNone/>
              <a:tabLst/>
              <a:defRPr/>
            </a:pPr>
            <a:r>
              <a:rPr kumimoji="0" lang="en-US" altLang="en-US" sz="4800" b="0" i="0" u="none" strike="noStrike" kern="1200" cap="none" spc="0" normalizeH="0" baseline="0" noProof="0" dirty="0">
                <a:ln>
                  <a:noFill/>
                </a:ln>
                <a:solidFill>
                  <a:srgbClr val="FFFFFF"/>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يهوذا</a:t>
            </a:r>
            <a:endParaRPr kumimoji="0" lang="en-US" altLang="en-US" sz="4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7587"/>
                                        </p:tgtEl>
                                        <p:attrNameLst>
                                          <p:attrName>style.visibility</p:attrName>
                                        </p:attrNameLst>
                                      </p:cBhvr>
                                      <p:to>
                                        <p:strVal val="visible"/>
                                      </p:to>
                                    </p:set>
                                    <p:anim calcmode="lin" valueType="num">
                                      <p:cBhvr additive="base">
                                        <p:cTn id="7" dur="500" fill="hold"/>
                                        <p:tgtEl>
                                          <p:spTgt spid="67587"/>
                                        </p:tgtEl>
                                        <p:attrNameLst>
                                          <p:attrName>ppt_x</p:attrName>
                                        </p:attrNameLst>
                                      </p:cBhvr>
                                      <p:tavLst>
                                        <p:tav tm="0">
                                          <p:val>
                                            <p:strVal val="#ppt_x"/>
                                          </p:val>
                                        </p:tav>
                                        <p:tav tm="100000">
                                          <p:val>
                                            <p:strVal val="#ppt_x"/>
                                          </p:val>
                                        </p:tav>
                                      </p:tavLst>
                                    </p:anim>
                                    <p:anim calcmode="lin" valueType="num">
                                      <p:cBhvr additive="base">
                                        <p:cTn id="8" dur="500" fill="hold"/>
                                        <p:tgtEl>
                                          <p:spTgt spid="6758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7587" grpId="0" autoUpdateAnimBg="0"/>
    </p:bldLst>
  </p:timing>
</p:sld>
</file>

<file path=ppt/slides/slide51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9633" name="Picture 1" descr="Picture 2">
            <a:extLst>
              <a:ext uri="{FF2B5EF4-FFF2-40B4-BE49-F238E27FC236}">
                <a16:creationId xmlns:a16="http://schemas.microsoft.com/office/drawing/2014/main" id="{076EC855-FB0A-6A44-B68E-0C87535B19C5}"/>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4000" cy="68580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69634" name="Rectangle 2" descr="Rectangle 2">
            <a:extLst>
              <a:ext uri="{FF2B5EF4-FFF2-40B4-BE49-F238E27FC236}">
                <a16:creationId xmlns:a16="http://schemas.microsoft.com/office/drawing/2014/main" id="{58EB094D-49F9-B84C-B6B8-9886EC5AEEFB}"/>
              </a:ext>
            </a:extLst>
          </p:cNvPr>
          <p:cNvSpPr>
            <a:spLocks noGrp="1" noChangeArrowheads="1"/>
          </p:cNvSpPr>
          <p:nvPr>
            <p:ph type="title"/>
          </p:nvPr>
        </p:nvSpPr>
        <p:spPr>
          <a:xfrm>
            <a:off x="0" y="49213"/>
            <a:ext cx="9144000" cy="1722437"/>
          </a:xfrm>
          <a:noFill/>
          <a:ln>
            <a:noFill/>
          </a:ln>
          <a:effectLst>
            <a:outerShdw blurRad="63500" dist="35921" dir="2700000" algn="ctr" rotWithShape="0">
              <a:srgbClr val="000000">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vert="horz" wrap="square" lIns="45720" tIns="45720" rIns="45720" bIns="45720" numCol="1" anchor="t" anchorCtr="0" compatLnSpc="1">
            <a:prstTxWarp prst="textNoShape">
              <a:avLst/>
            </a:prstTxWarp>
          </a:bodyPr>
          <a:lstStyle/>
          <a:p>
            <a:pPr rtl="1"/>
            <a:r>
              <a:rPr lang="ar-SA" altLang="en-US" sz="4800" b="1" dirty="0">
                <a:solidFill>
                  <a:srgbClr val="FFFFFF"/>
                </a:solidFill>
                <a:latin typeface="Arial" panose="020B0604020202020204" pitchFamily="34" charset="0"/>
                <a:cs typeface="Arial" panose="020B0604020202020204" pitchFamily="34" charset="0"/>
                <a:sym typeface="Arial" panose="020B0604020202020204" pitchFamily="34" charset="0"/>
              </a:rPr>
              <a:t>٤.</a:t>
            </a:r>
            <a:r>
              <a:rPr lang="en-US" altLang="en-US" sz="4800" b="1" dirty="0">
                <a:solidFill>
                  <a:srgbClr val="FFFFFF"/>
                </a:solidFill>
                <a:latin typeface="Arial" panose="020B0604020202020204" pitchFamily="34" charset="0"/>
                <a:cs typeface="Arial" panose="020B0604020202020204" pitchFamily="34" charset="0"/>
                <a:sym typeface="Arial" panose="020B0604020202020204" pitchFamily="34" charset="0"/>
              </a:rPr>
              <a:t> </a:t>
            </a:r>
            <a:r>
              <a:rPr lang="en-US" altLang="en-US" sz="4800" b="1" dirty="0" err="1">
                <a:solidFill>
                  <a:srgbClr val="FFFFFF"/>
                </a:solidFill>
                <a:latin typeface="Arial" panose="020B0604020202020204" pitchFamily="34" charset="0"/>
                <a:cs typeface="Arial" panose="020B0604020202020204" pitchFamily="34" charset="0"/>
                <a:sym typeface="Arial" panose="020B0604020202020204" pitchFamily="34" charset="0"/>
              </a:rPr>
              <a:t>الحمدلله</a:t>
            </a:r>
            <a:r>
              <a:rPr lang="en-US" altLang="en-US" sz="4800" b="1" dirty="0">
                <a:solidFill>
                  <a:srgbClr val="FFFFFF"/>
                </a:solidFill>
                <a:latin typeface="Arial" panose="020B0604020202020204" pitchFamily="34" charset="0"/>
                <a:cs typeface="Arial" panose="020B0604020202020204" pitchFamily="34" charset="0"/>
                <a:sym typeface="Arial" panose="020B0604020202020204" pitchFamily="34" charset="0"/>
              </a:rPr>
              <a:t> على </a:t>
            </a:r>
            <a:r>
              <a:rPr lang="en-US" altLang="en-US" sz="4800" b="1" dirty="0" err="1">
                <a:solidFill>
                  <a:srgbClr val="FFFFFF"/>
                </a:solidFill>
                <a:latin typeface="Arial" panose="020B0604020202020204" pitchFamily="34" charset="0"/>
                <a:cs typeface="Arial" panose="020B0604020202020204" pitchFamily="34" charset="0"/>
                <a:sym typeface="Arial" panose="020B0604020202020204" pitchFamily="34" charset="0"/>
              </a:rPr>
              <a:t>الأمان</a:t>
            </a:r>
            <a:r>
              <a:rPr lang="en-US" altLang="en-US" sz="4800" b="1" dirty="0">
                <a:solidFill>
                  <a:srgbClr val="FFFFFF"/>
                </a:solidFill>
                <a:latin typeface="Arial" panose="020B0604020202020204" pitchFamily="34" charset="0"/>
                <a:cs typeface="Arial" panose="020B0604020202020204" pitchFamily="34" charset="0"/>
                <a:sym typeface="Arial" panose="020B0604020202020204" pitchFamily="34" charset="0"/>
              </a:rPr>
              <a:t> (٢٤ - ٢٥)</a:t>
            </a:r>
          </a:p>
        </p:txBody>
      </p:sp>
      <p:sp>
        <p:nvSpPr>
          <p:cNvPr id="69635" name="Text Box 3" descr="Rectangle 2">
            <a:extLst>
              <a:ext uri="{FF2B5EF4-FFF2-40B4-BE49-F238E27FC236}">
                <a16:creationId xmlns:a16="http://schemas.microsoft.com/office/drawing/2014/main" id="{04767AA1-D85E-AE40-8EF5-0F3061202A97}"/>
              </a:ext>
            </a:extLst>
          </p:cNvPr>
          <p:cNvSpPr txBox="1">
            <a:spLocks/>
          </p:cNvSpPr>
          <p:nvPr/>
        </p:nvSpPr>
        <p:spPr bwMode="auto">
          <a:xfrm>
            <a:off x="1323975" y="5949950"/>
            <a:ext cx="7419975" cy="847725"/>
          </a:xfrm>
          <a:prstGeom prst="rect">
            <a:avLst/>
          </a:prstGeom>
          <a:noFill/>
          <a:ln>
            <a:noFill/>
          </a:ln>
          <a:effectLst>
            <a:outerShdw blurRad="63500" dist="35921" dir="2700000" algn="ctr" rotWithShape="0">
              <a:srgbClr val="000000">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lIns="45720" rIns="45720" anchor="ctr">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r" defTabSz="457200" rtl="1" eaLnBrk="1" fontAlgn="base" latinLnBrk="0" hangingPunct="0">
              <a:lnSpc>
                <a:spcPct val="100000"/>
              </a:lnSpc>
              <a:spcBef>
                <a:spcPct val="0"/>
              </a:spcBef>
              <a:spcAft>
                <a:spcPct val="0"/>
              </a:spcAft>
              <a:buClrTx/>
              <a:buSzTx/>
              <a:buFontTx/>
              <a:buNone/>
              <a:tabLst/>
              <a:defRPr/>
            </a:pPr>
            <a:r>
              <a:rPr kumimoji="0" lang="en-US" altLang="en-US" sz="4800" b="0" i="0" u="none" strike="noStrike" kern="1200" cap="none" spc="0" normalizeH="0" baseline="0" noProof="0" dirty="0">
                <a:ln>
                  <a:noFill/>
                </a:ln>
                <a:solidFill>
                  <a:srgbClr val="FFFFFF"/>
                </a:solidFill>
                <a:effectLst/>
                <a:uLnTx/>
                <a:uFillTx/>
                <a:latin typeface="ＭＳ Ｐゴシック" panose="020B0600070205080204" pitchFamily="34" charset="-128"/>
                <a:ea typeface="ＭＳ Ｐゴシック" panose="020B0600070205080204" pitchFamily="34" charset="-128"/>
                <a:cs typeface="ＭＳ Ｐゴシック" panose="020B0600070205080204" pitchFamily="34" charset="-128"/>
                <a:sym typeface="ＭＳ Ｐゴシック" panose="020B0600070205080204" pitchFamily="34" charset="-128"/>
              </a:rPr>
              <a:t>يهوذا</a:t>
            </a:r>
            <a:endParaRPr kumimoji="0" lang="en-US" altLang="en-US" sz="48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endParaRPr>
          </a:p>
        </p:txBody>
      </p:sp>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4" fill="hold" grpId="0" nodeType="clickEffect">
                                  <p:stCondLst>
                                    <p:cond delay="0"/>
                                  </p:stCondLst>
                                  <p:childTnLst>
                                    <p:set>
                                      <p:cBhvr>
                                        <p:cTn id="6" dur="1" fill="hold">
                                          <p:stCondLst>
                                            <p:cond delay="0"/>
                                          </p:stCondLst>
                                        </p:cTn>
                                        <p:tgtEl>
                                          <p:spTgt spid="69635"/>
                                        </p:tgtEl>
                                        <p:attrNameLst>
                                          <p:attrName>style.visibility</p:attrName>
                                        </p:attrNameLst>
                                      </p:cBhvr>
                                      <p:to>
                                        <p:strVal val="visible"/>
                                      </p:to>
                                    </p:set>
                                    <p:anim calcmode="lin" valueType="num">
                                      <p:cBhvr additive="base">
                                        <p:cTn id="7" dur="500" fill="hold"/>
                                        <p:tgtEl>
                                          <p:spTgt spid="69635"/>
                                        </p:tgtEl>
                                        <p:attrNameLst>
                                          <p:attrName>ppt_x</p:attrName>
                                        </p:attrNameLst>
                                      </p:cBhvr>
                                      <p:tavLst>
                                        <p:tav tm="0">
                                          <p:val>
                                            <p:strVal val="#ppt_x"/>
                                          </p:val>
                                        </p:tav>
                                        <p:tav tm="100000">
                                          <p:val>
                                            <p:strVal val="#ppt_x"/>
                                          </p:val>
                                        </p:tav>
                                      </p:tavLst>
                                    </p:anim>
                                    <p:anim calcmode="lin" valueType="num">
                                      <p:cBhvr additive="base">
                                        <p:cTn id="8" dur="500" fill="hold"/>
                                        <p:tgtEl>
                                          <p:spTgt spid="6963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9635" grpId="0" autoUpdateAnimBg="0"/>
    </p:bldLst>
  </p:timing>
</p:sld>
</file>

<file path=ppt/slides/slide51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sp>
        <p:nvSpPr>
          <p:cNvPr id="71681" name="Rectangle 1" descr="Rectangle 2">
            <a:extLst>
              <a:ext uri="{FF2B5EF4-FFF2-40B4-BE49-F238E27FC236}">
                <a16:creationId xmlns:a16="http://schemas.microsoft.com/office/drawing/2014/main" id="{765F08EB-D0EC-3E40-9452-1B7AA779D3C3}"/>
              </a:ext>
            </a:extLst>
          </p:cNvPr>
          <p:cNvSpPr>
            <a:spLocks noGrp="1" noChangeArrowheads="1"/>
          </p:cNvSpPr>
          <p:nvPr>
            <p:ph type="title"/>
          </p:nvPr>
        </p:nvSpPr>
        <p:spPr>
          <a:xfrm>
            <a:off x="-31750" y="5948363"/>
            <a:ext cx="9142413" cy="769937"/>
          </a:xfrm>
          <a:effectLst>
            <a:outerShdw blurRad="63500" dist="35921" dir="2700000" algn="ctr" rotWithShape="0">
              <a:srgbClr val="000000">
                <a:alpha val="74997"/>
              </a:srgbClr>
            </a:outerShdw>
          </a:effectLst>
        </p:spPr>
        <p:txBody>
          <a:bodyPr/>
          <a:lstStyle/>
          <a:p>
            <a:pPr defTabSz="803275"/>
            <a:r>
              <a:rPr lang="en-US" altLang="en-US" sz="4700" b="1" dirty="0" err="1">
                <a:solidFill>
                  <a:srgbClr val="FFFFFF"/>
                </a:solidFill>
                <a:latin typeface="Arial" panose="020B0604020202020204" pitchFamily="34" charset="0"/>
                <a:cs typeface="Arial" panose="020B0604020202020204" pitchFamily="34" charset="0"/>
                <a:sym typeface="Arial" panose="020B0604020202020204" pitchFamily="34" charset="0"/>
              </a:rPr>
              <a:t>الفكرة</a:t>
            </a:r>
            <a:r>
              <a:rPr lang="en-US" altLang="en-US" sz="4700" b="1" dirty="0">
                <a:solidFill>
                  <a:srgbClr val="FFFFFF"/>
                </a:solidFill>
                <a:latin typeface="Arial" panose="020B0604020202020204" pitchFamily="34" charset="0"/>
                <a:cs typeface="Arial" panose="020B0604020202020204" pitchFamily="34" charset="0"/>
                <a:sym typeface="Arial" panose="020B0604020202020204" pitchFamily="34" charset="0"/>
              </a:rPr>
              <a:t> </a:t>
            </a:r>
            <a:r>
              <a:rPr lang="en-US" altLang="en-US" sz="4700" b="1" dirty="0" err="1">
                <a:solidFill>
                  <a:srgbClr val="FFFFFF"/>
                </a:solidFill>
                <a:latin typeface="Arial" panose="020B0604020202020204" pitchFamily="34" charset="0"/>
                <a:cs typeface="Arial" panose="020B0604020202020204" pitchFamily="34" charset="0"/>
                <a:sym typeface="Arial" panose="020B0604020202020204" pitchFamily="34" charset="0"/>
              </a:rPr>
              <a:t>الرئيسية</a:t>
            </a:r>
            <a:r>
              <a:rPr lang="en-US" altLang="en-US" sz="4700" b="1" dirty="0">
                <a:solidFill>
                  <a:srgbClr val="FFFFFF"/>
                </a:solidFill>
                <a:latin typeface="Arial" panose="020B0604020202020204" pitchFamily="34" charset="0"/>
                <a:cs typeface="Arial" panose="020B0604020202020204" pitchFamily="34" charset="0"/>
                <a:sym typeface="Arial" panose="020B0604020202020204" pitchFamily="34" charset="0"/>
              </a:rPr>
              <a:t> </a:t>
            </a:r>
            <a:r>
              <a:rPr lang="en-US" altLang="en-US" sz="4700" b="1" dirty="0" err="1">
                <a:solidFill>
                  <a:srgbClr val="FFFFFF"/>
                </a:solidFill>
                <a:latin typeface="Arial" panose="020B0604020202020204" pitchFamily="34" charset="0"/>
                <a:cs typeface="Arial" panose="020B0604020202020204" pitchFamily="34" charset="0"/>
                <a:sym typeface="Arial" panose="020B0604020202020204" pitchFamily="34" charset="0"/>
              </a:rPr>
              <a:t>ليهوذا</a:t>
            </a:r>
            <a:endParaRPr lang="en-US" altLang="en-US" sz="4700" b="1" dirty="0">
              <a:solidFill>
                <a:srgbClr val="FFFFFF"/>
              </a:solidFill>
              <a:latin typeface="Arial" panose="020B0604020202020204" pitchFamily="34" charset="0"/>
              <a:cs typeface="Arial" panose="020B0604020202020204" pitchFamily="34" charset="0"/>
              <a:sym typeface="Arial" panose="020B0604020202020204" pitchFamily="34" charset="0"/>
            </a:endParaRPr>
          </a:p>
        </p:txBody>
      </p:sp>
      <p:sp>
        <p:nvSpPr>
          <p:cNvPr id="71682" name="Text Box 2" descr="Rectangle 2">
            <a:extLst>
              <a:ext uri="{FF2B5EF4-FFF2-40B4-BE49-F238E27FC236}">
                <a16:creationId xmlns:a16="http://schemas.microsoft.com/office/drawing/2014/main" id="{4CBB7301-6EF3-D64E-988E-56B0802BDAF6}"/>
              </a:ext>
            </a:extLst>
          </p:cNvPr>
          <p:cNvSpPr txBox="1">
            <a:spLocks/>
          </p:cNvSpPr>
          <p:nvPr/>
        </p:nvSpPr>
        <p:spPr bwMode="auto">
          <a:xfrm>
            <a:off x="0" y="455782"/>
            <a:ext cx="9110663" cy="1015663"/>
          </a:xfrm>
          <a:prstGeom prst="rect">
            <a:avLst/>
          </a:prstGeom>
          <a:noFill/>
          <a:ln>
            <a:noFill/>
          </a:ln>
          <a:effectLst>
            <a:outerShdw blurRad="63500" dist="35921" dir="2700000" algn="ctr" rotWithShape="0">
              <a:srgbClr val="000000">
                <a:alpha val="74997"/>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Lst>
        </p:spPr>
        <p:txBody>
          <a:bodyPr wrap="square" lIns="45720" rIns="45720" anchor="ctr">
            <a:spAutoFit/>
          </a:bodyPr>
          <a:lstStyle>
            <a:lvl1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4572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4572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ctr" defTabSz="457200" rtl="0" eaLnBrk="1" fontAlgn="base" latinLnBrk="0" hangingPunct="0">
              <a:lnSpc>
                <a:spcPct val="100000"/>
              </a:lnSpc>
              <a:spcBef>
                <a:spcPct val="0"/>
              </a:spcBef>
              <a:spcAft>
                <a:spcPct val="0"/>
              </a:spcAft>
              <a:buClrTx/>
              <a:buSzTx/>
              <a:buFontTx/>
              <a:buNone/>
              <a:tabLst/>
              <a:defRPr/>
            </a:pPr>
            <a:r>
              <a:rPr kumimoji="0" lang="en-US" altLang="en-US" sz="6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كن </a:t>
            </a:r>
            <a:r>
              <a:rPr kumimoji="0" lang="en-US" altLang="en-US" sz="6000" b="1" u="none" strike="noStrike" kern="1200" cap="none" spc="0" normalizeH="0" baseline="0" noProof="0" dirty="0" err="1">
                <a:ln>
                  <a:noFill/>
                </a:ln>
                <a:solidFill>
                  <a:srgbClr val="FFFB00"/>
                </a:solidFill>
                <a:effectLst/>
                <a:uLnTx/>
                <a:uFillTx/>
                <a:latin typeface="Arial" panose="020B0604020202020204" pitchFamily="34" charset="0"/>
                <a:cs typeface="Arial" panose="020B0604020202020204" pitchFamily="34" charset="0"/>
                <a:sym typeface="Arial" panose="020B0604020202020204" pitchFamily="34" charset="0"/>
              </a:rPr>
              <a:t>خصماً</a:t>
            </a:r>
            <a:r>
              <a:rPr kumimoji="0" lang="en-US" altLang="en-US" sz="6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 ضد </a:t>
            </a:r>
            <a:r>
              <a:rPr kumimoji="0" lang="en-US" altLang="en-US" sz="6000" b="1" u="none" strike="noStrike" kern="1200" cap="none" spc="0" normalizeH="0" baseline="0" noProof="0" dirty="0" err="1">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المتظاهرين</a:t>
            </a:r>
            <a:endParaRPr kumimoji="0" lang="en-US" altLang="en-US" sz="6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endParaRPr>
          </a:p>
        </p:txBody>
      </p:sp>
      <p:pic>
        <p:nvPicPr>
          <p:cNvPr id="71683" name="Picture 3" descr="Picture 3">
            <a:extLst>
              <a:ext uri="{FF2B5EF4-FFF2-40B4-BE49-F238E27FC236}">
                <a16:creationId xmlns:a16="http://schemas.microsoft.com/office/drawing/2014/main" id="{9CE83F71-E8FC-5D4B-AF8A-A9547F2BC1B4}"/>
              </a:ext>
            </a:extLst>
          </p:cNvPr>
          <p:cNvPicPr>
            <a:picLocks noChangeAspect="1"/>
          </p:cNvPicPr>
          <p:nvPr/>
        </p:nvPicPr>
        <p:blipFill>
          <a:blip r:embed="rId3">
            <a:extLst>
              <a:ext uri="{28A0092B-C50C-407E-A947-70E740481C1C}">
                <a14:useLocalDpi xmlns:a14="http://schemas.microsoft.com/office/drawing/2010/main" val="0"/>
              </a:ext>
            </a:extLst>
          </a:blip>
          <a:srcRect/>
          <a:stretch>
            <a:fillRect/>
          </a:stretch>
        </p:blipFill>
        <p:spPr bwMode="auto">
          <a:xfrm>
            <a:off x="2051050" y="2060575"/>
            <a:ext cx="4953000" cy="37973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9" presetClass="entr" presetSubtype="0" fill="hold" grpId="0" nodeType="clickEffect">
                                  <p:stCondLst>
                                    <p:cond delay="0"/>
                                  </p:stCondLst>
                                  <p:childTnLst>
                                    <p:set>
                                      <p:cBhvr>
                                        <p:cTn id="6" dur="1" fill="hold">
                                          <p:stCondLst>
                                            <p:cond delay="0"/>
                                          </p:stCondLst>
                                        </p:cTn>
                                        <p:tgtEl>
                                          <p:spTgt spid="71681"/>
                                        </p:tgtEl>
                                        <p:attrNameLst>
                                          <p:attrName>style.visibility</p:attrName>
                                        </p:attrNameLst>
                                      </p:cBhvr>
                                      <p:to>
                                        <p:strVal val="visible"/>
                                      </p:to>
                                    </p:set>
                                    <p:animEffect transition="in" filter="dissolve">
                                      <p:cBhvr>
                                        <p:cTn id="7" dur="500"/>
                                        <p:tgtEl>
                                          <p:spTgt spid="71681"/>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1681" grpId="0" autoUpdateAnimBg="0"/>
    </p:bldLst>
  </p:timing>
</p:sld>
</file>

<file path=ppt/slides/slide5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4056CE52-D75D-DD4A-979E-918B88A2C5FE}"/>
              </a:ext>
            </a:extLst>
          </p:cNvPr>
          <p:cNvGrpSpPr/>
          <p:nvPr/>
        </p:nvGrpSpPr>
        <p:grpSpPr>
          <a:xfrm>
            <a:off x="0" y="-27384"/>
            <a:ext cx="9240404" cy="6885384"/>
            <a:chOff x="0" y="-27384"/>
            <a:chExt cx="9240404" cy="6885384"/>
          </a:xfrm>
        </p:grpSpPr>
        <p:pic>
          <p:nvPicPr>
            <p:cNvPr id="291841" name="Picture 2"/>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27384"/>
              <a:ext cx="9240404" cy="688538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Rectangle 1">
              <a:extLst>
                <a:ext uri="{FF2B5EF4-FFF2-40B4-BE49-F238E27FC236}">
                  <a16:creationId xmlns:a16="http://schemas.microsoft.com/office/drawing/2014/main" id="{0D06CD9C-DB67-6043-BF2B-BB9E50772225}"/>
                </a:ext>
              </a:extLst>
            </p:cNvPr>
            <p:cNvSpPr/>
            <p:nvPr/>
          </p:nvSpPr>
          <p:spPr bwMode="auto">
            <a:xfrm>
              <a:off x="1763688" y="4581128"/>
              <a:ext cx="864096" cy="288032"/>
            </a:xfrm>
            <a:prstGeom prst="rect">
              <a:avLst/>
            </a:prstGeom>
            <a:solidFill>
              <a:srgbClr val="FFFFFF"/>
            </a:solidFill>
            <a:ln w="9525" cap="flat" cmpd="sng" algn="ctr">
              <a:no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CC"/>
                </a:solidFill>
                <a:effectLst/>
                <a:uLnTx/>
                <a:uFillTx/>
                <a:latin typeface="Arial" panose="020B0604020202020204" pitchFamily="34" charset="0"/>
                <a:ea typeface="ＭＳ Ｐゴシック" charset="-128"/>
                <a:cs typeface="ＭＳ Ｐゴシック" charset="-128"/>
              </a:endParaRPr>
            </a:p>
          </p:txBody>
        </p:sp>
      </p:grpSp>
      <p:sp>
        <p:nvSpPr>
          <p:cNvPr id="172035" name="Rectangle 4"/>
          <p:cNvSpPr>
            <a:spLocks noGrp="1" noChangeArrowheads="1"/>
          </p:cNvSpPr>
          <p:nvPr>
            <p:ph type="title" idx="4294967295"/>
          </p:nvPr>
        </p:nvSpPr>
        <p:spPr>
          <a:xfrm>
            <a:off x="3906716" y="1574782"/>
            <a:ext cx="5219700" cy="576064"/>
          </a:xfrm>
          <a:solidFill>
            <a:srgbClr val="000090"/>
          </a:solidFill>
        </p:spPr>
        <p:txBody>
          <a:bodyPr/>
          <a:lstStyle/>
          <a:p>
            <a:pPr eaLnBrk="1" hangingPunct="1">
              <a:defRPr/>
            </a:pPr>
            <a:r>
              <a:rPr lang="ar-JO" sz="3600" dirty="0"/>
              <a:t>"الرجل الكامل"</a:t>
            </a:r>
            <a:endParaRPr lang="en-US" sz="3600" dirty="0"/>
          </a:p>
        </p:txBody>
      </p:sp>
      <p:sp>
        <p:nvSpPr>
          <p:cNvPr id="4" name="Rectangle 3"/>
          <p:cNvSpPr txBox="1">
            <a:spLocks noChangeArrowheads="1"/>
          </p:cNvSpPr>
          <p:nvPr/>
        </p:nvSpPr>
        <p:spPr bwMode="auto">
          <a:xfrm>
            <a:off x="4499992" y="6400800"/>
            <a:ext cx="4644008" cy="457200"/>
          </a:xfrm>
          <a:prstGeom prst="rect">
            <a:avLst/>
          </a:prstGeom>
          <a:solidFill>
            <a:srgbClr val="000000"/>
          </a:solidFill>
          <a:ln>
            <a:noFill/>
          </a:ln>
          <a:effectLst>
            <a:outerShdw blurRad="63500" dist="35921" dir="2700000" algn="ctr" rotWithShape="0">
              <a:srgbClr val="808080">
                <a:alpha val="74998"/>
              </a:srgbClr>
            </a:outerShdw>
          </a:effectLst>
          <a:extLs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sz="18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rPr>
              <a:t>Barry Huddleston, The Acrostic Bible</a:t>
            </a:r>
          </a:p>
        </p:txBody>
      </p:sp>
      <p:sp>
        <p:nvSpPr>
          <p:cNvPr id="5" name="Rectangle 4">
            <a:extLst>
              <a:ext uri="{FF2B5EF4-FFF2-40B4-BE49-F238E27FC236}">
                <a16:creationId xmlns:a16="http://schemas.microsoft.com/office/drawing/2014/main" id="{18987182-FBFE-4A42-BF2A-AF92FAA08B94}"/>
              </a:ext>
            </a:extLst>
          </p:cNvPr>
          <p:cNvSpPr txBox="1">
            <a:spLocks noChangeArrowheads="1"/>
          </p:cNvSpPr>
          <p:nvPr/>
        </p:nvSpPr>
        <p:spPr bwMode="auto">
          <a:xfrm>
            <a:off x="-36512" y="4334089"/>
            <a:ext cx="2577076" cy="494078"/>
          </a:xfrm>
          <a:prstGeom prst="rect">
            <a:avLst/>
          </a:prstGeom>
          <a:solidFill>
            <a:srgbClr val="000090"/>
          </a:solid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rgbClr val="FFFFFF"/>
                </a:solidFill>
                <a:latin typeface="Arial"/>
                <a:ea typeface="ＭＳ Ｐゴシック" charset="0"/>
                <a:cs typeface="Arial"/>
              </a:defRPr>
            </a:lvl1pPr>
            <a:lvl2pPr algn="ctr" rtl="0" eaLnBrk="0" fontAlgn="base" hangingPunct="0">
              <a:spcBef>
                <a:spcPct val="0"/>
              </a:spcBef>
              <a:spcAft>
                <a:spcPct val="0"/>
              </a:spcAft>
              <a:defRPr sz="4400">
                <a:solidFill>
                  <a:srgbClr val="FFFFFF"/>
                </a:solidFill>
                <a:latin typeface="Arial" charset="0"/>
                <a:ea typeface="ＭＳ Ｐゴシック" charset="0"/>
                <a:cs typeface="ＭＳ Ｐゴシック" charset="0"/>
              </a:defRPr>
            </a:lvl2pPr>
            <a:lvl3pPr algn="ctr" rtl="0" eaLnBrk="0" fontAlgn="base" hangingPunct="0">
              <a:spcBef>
                <a:spcPct val="0"/>
              </a:spcBef>
              <a:spcAft>
                <a:spcPct val="0"/>
              </a:spcAft>
              <a:defRPr sz="4400">
                <a:solidFill>
                  <a:srgbClr val="FFFFFF"/>
                </a:solidFill>
                <a:latin typeface="Arial" charset="0"/>
                <a:ea typeface="ＭＳ Ｐゴシック" charset="0"/>
                <a:cs typeface="ＭＳ Ｐゴシック" charset="0"/>
              </a:defRPr>
            </a:lvl3pPr>
            <a:lvl4pPr algn="ctr" rtl="0" eaLnBrk="0" fontAlgn="base" hangingPunct="0">
              <a:spcBef>
                <a:spcPct val="0"/>
              </a:spcBef>
              <a:spcAft>
                <a:spcPct val="0"/>
              </a:spcAft>
              <a:defRPr sz="4400">
                <a:solidFill>
                  <a:srgbClr val="FFFFFF"/>
                </a:solidFill>
                <a:latin typeface="Arial" charset="0"/>
                <a:ea typeface="ＭＳ Ｐゴシック" charset="0"/>
                <a:cs typeface="ＭＳ Ｐゴシック" charset="0"/>
              </a:defRPr>
            </a:lvl4pPr>
            <a:lvl5pPr algn="ctr" rtl="0" eaLnBrk="0" fontAlgn="base" hangingPunct="0">
              <a:spcBef>
                <a:spcPct val="0"/>
              </a:spcBef>
              <a:spcAft>
                <a:spcPct val="0"/>
              </a:spcAft>
              <a:defRPr sz="4400">
                <a:solidFill>
                  <a:srgbClr val="FFFFFF"/>
                </a:solidFill>
                <a:latin typeface="Arial" charset="0"/>
                <a:ea typeface="ＭＳ Ｐゴシック" charset="0"/>
                <a:cs typeface="ＭＳ Ｐゴシック" charset="0"/>
              </a:defRPr>
            </a:lvl5pPr>
            <a:lvl6pPr marL="457132" algn="ctr" rtl="0" fontAlgn="base">
              <a:spcBef>
                <a:spcPct val="0"/>
              </a:spcBef>
              <a:spcAft>
                <a:spcPct val="0"/>
              </a:spcAft>
              <a:defRPr sz="4400">
                <a:solidFill>
                  <a:schemeClr val="tx2"/>
                </a:solidFill>
                <a:latin typeface="Times New Roman" charset="0"/>
              </a:defRPr>
            </a:lvl6pPr>
            <a:lvl7pPr marL="914265" algn="ctr" rtl="0" fontAlgn="base">
              <a:spcBef>
                <a:spcPct val="0"/>
              </a:spcBef>
              <a:spcAft>
                <a:spcPct val="0"/>
              </a:spcAft>
              <a:defRPr sz="4400">
                <a:solidFill>
                  <a:schemeClr val="tx2"/>
                </a:solidFill>
                <a:latin typeface="Times New Roman" charset="0"/>
              </a:defRPr>
            </a:lvl7pPr>
            <a:lvl8pPr marL="1371396" algn="ctr" rtl="0" fontAlgn="base">
              <a:spcBef>
                <a:spcPct val="0"/>
              </a:spcBef>
              <a:spcAft>
                <a:spcPct val="0"/>
              </a:spcAft>
              <a:defRPr sz="4400">
                <a:solidFill>
                  <a:schemeClr val="tx2"/>
                </a:solidFill>
                <a:latin typeface="Times New Roman" charset="0"/>
              </a:defRPr>
            </a:lvl8pPr>
            <a:lvl9pPr marL="1828530" algn="ctr" rtl="0" fontAlgn="base">
              <a:spcBef>
                <a:spcPct val="0"/>
              </a:spcBef>
              <a:spcAft>
                <a:spcPct val="0"/>
              </a:spcAft>
              <a:defRPr sz="4400">
                <a:solidFill>
                  <a:schemeClr val="tx2"/>
                </a:solidFill>
                <a:latin typeface="Times New Roman"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SA" sz="3600" b="1"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لوقا</a:t>
            </a:r>
            <a:endParaRPr kumimoji="0" lang="en-US" sz="3600" b="1"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TextBox 6">
            <a:extLst>
              <a:ext uri="{FF2B5EF4-FFF2-40B4-BE49-F238E27FC236}">
                <a16:creationId xmlns:a16="http://schemas.microsoft.com/office/drawing/2014/main" id="{97B6B9EB-18A5-4760-9816-CD4CA7BD4503}"/>
              </a:ext>
            </a:extLst>
          </p:cNvPr>
          <p:cNvSpPr txBox="1"/>
          <p:nvPr/>
        </p:nvSpPr>
        <p:spPr>
          <a:xfrm>
            <a:off x="2220132" y="4939505"/>
            <a:ext cx="2279860" cy="1938992"/>
          </a:xfrm>
          <a:prstGeom prst="rect">
            <a:avLst/>
          </a:prstGeom>
          <a:solidFill>
            <a:srgbClr val="FFFFFF"/>
          </a:solidFill>
        </p:spPr>
        <p:txBody>
          <a:bodyPr wrap="square" rtlCol="1">
            <a:spAutoFit/>
          </a:bodyPr>
          <a:lstStyle/>
          <a:p>
            <a:pPr marL="228600" marR="0" lvl="0" indent="-228600" algn="r" defTabSz="914400" rtl="1" eaLnBrk="1" fontAlgn="base" latinLnBrk="0" hangingPunct="1">
              <a:lnSpc>
                <a:spcPct val="100000"/>
              </a:lnSpc>
              <a:spcBef>
                <a:spcPct val="0"/>
              </a:spcBef>
              <a:spcAft>
                <a:spcPct val="0"/>
              </a:spcAft>
              <a:buClrTx/>
              <a:buSzTx/>
              <a:buFontTx/>
              <a:buAutoNum type="arabicPeriod"/>
              <a:tabLst/>
              <a:defRPr/>
            </a:pPr>
            <a:r>
              <a:rPr kumimoji="0" lang="ar-JO" sz="12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زكريا يسمّي يوحنا</a:t>
            </a:r>
          </a:p>
          <a:p>
            <a:pPr marL="228600" marR="0" lvl="0" indent="-228600" algn="r" defTabSz="914400" rtl="1" eaLnBrk="1" fontAlgn="base" latinLnBrk="0" hangingPunct="1">
              <a:lnSpc>
                <a:spcPct val="100000"/>
              </a:lnSpc>
              <a:spcBef>
                <a:spcPct val="0"/>
              </a:spcBef>
              <a:spcAft>
                <a:spcPct val="0"/>
              </a:spcAft>
              <a:buClrTx/>
              <a:buSzTx/>
              <a:buFontTx/>
              <a:buAutoNum type="arabicPeriod"/>
              <a:tabLst/>
              <a:defRPr/>
            </a:pPr>
            <a:r>
              <a:rPr kumimoji="0" lang="ar-JO" sz="12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أحداث خلال طفولة يسوع</a:t>
            </a:r>
          </a:p>
          <a:p>
            <a:pPr marL="228600" marR="0" lvl="0" indent="-228600" algn="r" defTabSz="914400" rtl="1" eaLnBrk="1" fontAlgn="base" latinLnBrk="0" hangingPunct="1">
              <a:lnSpc>
                <a:spcPct val="100000"/>
              </a:lnSpc>
              <a:spcBef>
                <a:spcPct val="0"/>
              </a:spcBef>
              <a:spcAft>
                <a:spcPct val="0"/>
              </a:spcAft>
              <a:buClrTx/>
              <a:buSzTx/>
              <a:buFontTx/>
              <a:buAutoNum type="arabicPeriod"/>
              <a:tabLst/>
              <a:defRPr/>
            </a:pPr>
            <a:r>
              <a:rPr kumimoji="0" lang="ar-JO" sz="12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الروح ينزل على يسوع</a:t>
            </a:r>
          </a:p>
          <a:p>
            <a:pPr marL="228600" marR="0" lvl="0" indent="-228600" algn="r" defTabSz="914400" rtl="1" eaLnBrk="1" fontAlgn="base" latinLnBrk="0" hangingPunct="1">
              <a:lnSpc>
                <a:spcPct val="100000"/>
              </a:lnSpc>
              <a:spcBef>
                <a:spcPct val="0"/>
              </a:spcBef>
              <a:spcAft>
                <a:spcPct val="0"/>
              </a:spcAft>
              <a:buClrTx/>
              <a:buSzTx/>
              <a:buFontTx/>
              <a:buAutoNum type="arabicPeriod"/>
              <a:tabLst/>
              <a:defRPr/>
            </a:pPr>
            <a:r>
              <a:rPr kumimoji="0" lang="ar-JO" sz="12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الاجتياز في اختبارات المجرّب</a:t>
            </a:r>
          </a:p>
          <a:p>
            <a:pPr marL="228600" marR="0" lvl="0" indent="-228600" algn="r" defTabSz="914400" rtl="1" eaLnBrk="1" fontAlgn="base" latinLnBrk="0" hangingPunct="1">
              <a:lnSpc>
                <a:spcPct val="100000"/>
              </a:lnSpc>
              <a:spcBef>
                <a:spcPct val="0"/>
              </a:spcBef>
              <a:spcAft>
                <a:spcPct val="0"/>
              </a:spcAft>
              <a:buClrTx/>
              <a:buSzTx/>
              <a:buFontTx/>
              <a:buAutoNum type="arabicPeriod"/>
              <a:tabLst/>
              <a:defRPr/>
            </a:pPr>
            <a:r>
              <a:rPr kumimoji="0" lang="ar-JO" sz="12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سمعان بطرس يتبع يسوع</a:t>
            </a:r>
          </a:p>
          <a:p>
            <a:pPr marL="228600" marR="0" lvl="0" indent="-228600" algn="r" defTabSz="914400" rtl="1" eaLnBrk="1" fontAlgn="base" latinLnBrk="0" hangingPunct="1">
              <a:lnSpc>
                <a:spcPct val="100000"/>
              </a:lnSpc>
              <a:spcBef>
                <a:spcPct val="0"/>
              </a:spcBef>
              <a:spcAft>
                <a:spcPct val="0"/>
              </a:spcAft>
              <a:buClrTx/>
              <a:buSzTx/>
              <a:buFontTx/>
              <a:buAutoNum type="arabicPeriod"/>
              <a:tabLst/>
              <a:defRPr/>
            </a:pPr>
            <a:r>
              <a:rPr kumimoji="0" lang="ar-JO" sz="12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اختيار التلاميذ الاثنا عشر</a:t>
            </a:r>
          </a:p>
          <a:p>
            <a:pPr marL="228600" marR="0" lvl="0" indent="-228600" algn="r" defTabSz="914400" rtl="1" eaLnBrk="1" fontAlgn="base" latinLnBrk="0" hangingPunct="1">
              <a:lnSpc>
                <a:spcPct val="100000"/>
              </a:lnSpc>
              <a:spcBef>
                <a:spcPct val="0"/>
              </a:spcBef>
              <a:spcAft>
                <a:spcPct val="0"/>
              </a:spcAft>
              <a:buClrTx/>
              <a:buSzTx/>
              <a:buFontTx/>
              <a:buAutoNum type="arabicPeriod"/>
              <a:tabLst/>
              <a:defRPr/>
            </a:pPr>
            <a:r>
              <a:rPr kumimoji="0" lang="ar-JO" sz="12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شفاء خادم قائد المئة</a:t>
            </a:r>
          </a:p>
          <a:p>
            <a:pPr marL="228600" marR="0" lvl="0" indent="-228600" algn="r" defTabSz="914400" rtl="1" eaLnBrk="1" fontAlgn="base" latinLnBrk="0" hangingPunct="1">
              <a:lnSpc>
                <a:spcPct val="100000"/>
              </a:lnSpc>
              <a:spcBef>
                <a:spcPct val="0"/>
              </a:spcBef>
              <a:spcAft>
                <a:spcPct val="0"/>
              </a:spcAft>
              <a:buClrTx/>
              <a:buSzTx/>
              <a:buFontTx/>
              <a:buAutoNum type="arabicPeriod"/>
              <a:tabLst/>
              <a:defRPr/>
            </a:pPr>
            <a:r>
              <a:rPr kumimoji="0" lang="ar-JO" sz="12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الرفض من كورة الجدريين</a:t>
            </a:r>
          </a:p>
          <a:p>
            <a:pPr marL="228600" marR="0" lvl="0" indent="-228600" algn="r" defTabSz="914400" rtl="1" eaLnBrk="1" fontAlgn="base" latinLnBrk="0" hangingPunct="1">
              <a:lnSpc>
                <a:spcPct val="100000"/>
              </a:lnSpc>
              <a:spcBef>
                <a:spcPct val="0"/>
              </a:spcBef>
              <a:spcAft>
                <a:spcPct val="0"/>
              </a:spcAft>
              <a:buClrTx/>
              <a:buSzTx/>
              <a:buFontTx/>
              <a:buAutoNum type="arabicPeriod"/>
              <a:tabLst/>
              <a:defRPr/>
            </a:pPr>
            <a:r>
              <a:rPr kumimoji="0" lang="ar-JO" sz="12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إرشادات حول التبعية</a:t>
            </a:r>
          </a:p>
          <a:p>
            <a:pPr marL="228600" marR="0" lvl="0" indent="-228600" algn="r" defTabSz="914400" rtl="1" eaLnBrk="1" fontAlgn="base" latinLnBrk="0" hangingPunct="1">
              <a:lnSpc>
                <a:spcPct val="100000"/>
              </a:lnSpc>
              <a:spcBef>
                <a:spcPct val="0"/>
              </a:spcBef>
              <a:spcAft>
                <a:spcPct val="0"/>
              </a:spcAft>
              <a:buClrTx/>
              <a:buSzTx/>
              <a:buFontTx/>
              <a:buAutoNum type="arabicPeriod"/>
              <a:tabLst/>
              <a:defRPr/>
            </a:pPr>
            <a:r>
              <a:rPr kumimoji="0" lang="ar-JO" sz="12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ارسال السبعين وتقريرهم</a:t>
            </a:r>
            <a:endParaRPr kumimoji="0" lang="ar-JO" sz="1200" b="1" u="none" strike="noStrike" kern="1200" cap="none" spc="0" normalizeH="0" baseline="0" noProof="0" dirty="0">
              <a:ln>
                <a:noFill/>
              </a:ln>
              <a:solidFill>
                <a:srgbClr val="220011"/>
              </a:solidFill>
              <a:effectLst/>
              <a:uLnTx/>
              <a:uFillTx/>
              <a:latin typeface="Arial" panose="020B0604020202020204" pitchFamily="34" charset="0"/>
              <a:ea typeface="ＭＳ Ｐゴシック" charset="0"/>
            </a:endParaRPr>
          </a:p>
        </p:txBody>
      </p:sp>
      <p:sp>
        <p:nvSpPr>
          <p:cNvPr id="8" name="TextBox 7">
            <a:extLst>
              <a:ext uri="{FF2B5EF4-FFF2-40B4-BE49-F238E27FC236}">
                <a16:creationId xmlns:a16="http://schemas.microsoft.com/office/drawing/2014/main" id="{D69EE819-D967-418A-B333-DA46198ED312}"/>
              </a:ext>
            </a:extLst>
          </p:cNvPr>
          <p:cNvSpPr txBox="1"/>
          <p:nvPr/>
        </p:nvSpPr>
        <p:spPr>
          <a:xfrm>
            <a:off x="-77983" y="4828167"/>
            <a:ext cx="2279859" cy="2246769"/>
          </a:xfrm>
          <a:prstGeom prst="rect">
            <a:avLst/>
          </a:prstGeom>
          <a:solidFill>
            <a:srgbClr val="FFFFFF"/>
          </a:solidFill>
        </p:spPr>
        <p:txBody>
          <a:bodyPr wrap="square" rtlCol="1">
            <a:spAutoFit/>
          </a:bodyPr>
          <a:lstStyle/>
          <a:p>
            <a:pPr marL="0" marR="0" lvl="0" indent="0" algn="r" defTabSz="914400" rtl="1" eaLnBrk="1" fontAlgn="base" latinLnBrk="0" hangingPunct="1">
              <a:lnSpc>
                <a:spcPct val="100000"/>
              </a:lnSpc>
              <a:spcBef>
                <a:spcPct val="0"/>
              </a:spcBef>
              <a:spcAft>
                <a:spcPct val="0"/>
              </a:spcAft>
              <a:buClrTx/>
              <a:buSzTx/>
              <a:buFontTx/>
              <a:buNone/>
              <a:tabLst/>
              <a:defRPr/>
            </a:pPr>
            <a:endParaRPr kumimoji="0" lang="ar-JO" sz="14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342900" marR="0" lvl="0" indent="-342900" algn="r" defTabSz="914400" rtl="1" eaLnBrk="1" fontAlgn="base" latinLnBrk="0" hangingPunct="1">
              <a:lnSpc>
                <a:spcPct val="100000"/>
              </a:lnSpc>
              <a:spcBef>
                <a:spcPct val="0"/>
              </a:spcBef>
              <a:spcAft>
                <a:spcPct val="0"/>
              </a:spcAft>
              <a:buClrTx/>
              <a:buSzTx/>
              <a:buFont typeface="+mj-lt"/>
              <a:buAutoNum type="arabicPeriod" startAt="11"/>
              <a:tabLst/>
              <a:defRPr/>
            </a:pPr>
            <a:r>
              <a:rPr kumimoji="0" lang="ar-JO" sz="14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التوبيخ والويلات ضد الفريسيين</a:t>
            </a:r>
          </a:p>
          <a:p>
            <a:pPr marL="342900" marR="0" lvl="0" indent="-342900" algn="r" defTabSz="914400" rtl="1" eaLnBrk="1" fontAlgn="base" latinLnBrk="0" hangingPunct="1">
              <a:lnSpc>
                <a:spcPct val="100000"/>
              </a:lnSpc>
              <a:spcBef>
                <a:spcPct val="0"/>
              </a:spcBef>
              <a:spcAft>
                <a:spcPct val="0"/>
              </a:spcAft>
              <a:buClrTx/>
              <a:buSzTx/>
              <a:buFont typeface="+mj-lt"/>
              <a:buAutoNum type="arabicPeriod" startAt="11"/>
              <a:tabLst/>
              <a:defRPr/>
            </a:pPr>
            <a:r>
              <a:rPr kumimoji="0" lang="ar-JO" sz="14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حقيقة عودة الرب</a:t>
            </a:r>
          </a:p>
          <a:p>
            <a:pPr marL="342900" marR="0" lvl="0" indent="-342900" algn="r" defTabSz="914400" rtl="1" eaLnBrk="1" fontAlgn="base" latinLnBrk="0" hangingPunct="1">
              <a:lnSpc>
                <a:spcPct val="100000"/>
              </a:lnSpc>
              <a:spcBef>
                <a:spcPct val="0"/>
              </a:spcBef>
              <a:spcAft>
                <a:spcPct val="0"/>
              </a:spcAft>
              <a:buClrTx/>
              <a:buSzTx/>
              <a:buFont typeface="+mj-lt"/>
              <a:buAutoNum type="arabicPeriod" startAt="11"/>
              <a:tabLst/>
              <a:defRPr/>
            </a:pPr>
            <a:r>
              <a:rPr kumimoji="0" lang="ar-JO" sz="14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الشفاء في السبت</a:t>
            </a:r>
          </a:p>
          <a:p>
            <a:pPr marL="342900" marR="0" lvl="0" indent="-342900" algn="r" defTabSz="914400" rtl="1" eaLnBrk="1" fontAlgn="base" latinLnBrk="0" hangingPunct="1">
              <a:lnSpc>
                <a:spcPct val="100000"/>
              </a:lnSpc>
              <a:spcBef>
                <a:spcPct val="0"/>
              </a:spcBef>
              <a:spcAft>
                <a:spcPct val="0"/>
              </a:spcAft>
              <a:buClrTx/>
              <a:buSzTx/>
              <a:buFont typeface="+mj-lt"/>
              <a:buAutoNum type="arabicPeriod" startAt="11"/>
              <a:tabLst/>
              <a:defRPr/>
            </a:pPr>
            <a:r>
              <a:rPr kumimoji="0" lang="ar-JO" sz="14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التشديد حول التبعية الحقيقية</a:t>
            </a:r>
            <a:endParaRPr kumimoji="0" lang="en-US" sz="14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endParaRPr>
          </a:p>
          <a:p>
            <a:pPr marL="342900" marR="0" lvl="0" indent="-342900" algn="r" defTabSz="914400" rtl="1" eaLnBrk="1" fontAlgn="base" latinLnBrk="0" hangingPunct="1">
              <a:lnSpc>
                <a:spcPct val="100000"/>
              </a:lnSpc>
              <a:spcBef>
                <a:spcPct val="0"/>
              </a:spcBef>
              <a:spcAft>
                <a:spcPct val="0"/>
              </a:spcAft>
              <a:buClrTx/>
              <a:buSzTx/>
              <a:buFont typeface="+mj-lt"/>
              <a:buAutoNum type="arabicPeriod" startAt="11"/>
              <a:tabLst/>
              <a:defRPr/>
            </a:pPr>
            <a:r>
              <a:rPr kumimoji="0" lang="ar-JO" sz="14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استقبال الابن الضال</a:t>
            </a:r>
          </a:p>
          <a:p>
            <a:pPr marL="342900" marR="0" lvl="0" indent="-342900" algn="r" defTabSz="914400" rtl="1" eaLnBrk="1" fontAlgn="base" latinLnBrk="0" hangingPunct="1">
              <a:lnSpc>
                <a:spcPct val="100000"/>
              </a:lnSpc>
              <a:spcBef>
                <a:spcPct val="0"/>
              </a:spcBef>
              <a:spcAft>
                <a:spcPct val="0"/>
              </a:spcAft>
              <a:buClrTx/>
              <a:buSzTx/>
              <a:buFont typeface="+mj-lt"/>
              <a:buAutoNum type="arabicPeriod" startAt="11"/>
              <a:tabLst/>
              <a:defRPr/>
            </a:pPr>
            <a:r>
              <a:rPr kumimoji="0" lang="ar-JO" sz="14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المدخل إلى حضن إبراهيم</a:t>
            </a:r>
          </a:p>
          <a:p>
            <a:pPr marL="342900" marR="0" lvl="0" indent="-342900" algn="r" defTabSz="914400" rtl="1" eaLnBrk="1" fontAlgn="base" latinLnBrk="0" hangingPunct="1">
              <a:lnSpc>
                <a:spcPct val="100000"/>
              </a:lnSpc>
              <a:spcBef>
                <a:spcPct val="0"/>
              </a:spcBef>
              <a:spcAft>
                <a:spcPct val="0"/>
              </a:spcAft>
              <a:buClrTx/>
              <a:buSzTx/>
              <a:buFont typeface="+mj-lt"/>
              <a:buAutoNum type="arabicPeriod" startAt="11"/>
              <a:tabLst/>
              <a:defRPr/>
            </a:pPr>
            <a:r>
              <a:rPr kumimoji="0" lang="ar-JO" sz="14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تفاعل البرص العشرة</a:t>
            </a:r>
          </a:p>
          <a:p>
            <a:pPr marL="342900" marR="0" lvl="0" indent="-342900" algn="r" defTabSz="914400" rtl="1" eaLnBrk="1" fontAlgn="base" latinLnBrk="0" hangingPunct="1">
              <a:lnSpc>
                <a:spcPct val="100000"/>
              </a:lnSpc>
              <a:spcBef>
                <a:spcPct val="0"/>
              </a:spcBef>
              <a:spcAft>
                <a:spcPct val="0"/>
              </a:spcAft>
              <a:buClrTx/>
              <a:buSzTx/>
              <a:buFont typeface="+mj-lt"/>
              <a:buAutoNum type="arabicPeriod" startAt="11"/>
              <a:tabLst/>
              <a:defRPr/>
            </a:pPr>
            <a:r>
              <a:rPr kumimoji="0" lang="ar-JO" sz="14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الإيمان يجب أن يكون ثابت</a:t>
            </a:r>
            <a:endParaRPr kumimoji="0" lang="ar-JO" sz="1400" b="1" u="none" strike="noStrike" kern="1200" cap="none" spc="0" normalizeH="0" baseline="0" noProof="0" dirty="0">
              <a:ln>
                <a:noFill/>
              </a:ln>
              <a:solidFill>
                <a:srgbClr val="220011"/>
              </a:solidFill>
              <a:effectLst/>
              <a:uLnTx/>
              <a:uFillTx/>
              <a:latin typeface="Arial" panose="020B0604020202020204" pitchFamily="34" charset="0"/>
              <a:ea typeface="ＭＳ Ｐゴシック" charset="0"/>
            </a:endParaRPr>
          </a:p>
          <a:p>
            <a:pPr marL="342900" marR="0" lvl="0" indent="-342900" algn="l" defTabSz="914400" rtl="0" eaLnBrk="0" fontAlgn="base" latinLnBrk="0" hangingPunct="0">
              <a:lnSpc>
                <a:spcPct val="100000"/>
              </a:lnSpc>
              <a:spcBef>
                <a:spcPct val="0"/>
              </a:spcBef>
              <a:spcAft>
                <a:spcPct val="0"/>
              </a:spcAft>
              <a:buClrTx/>
              <a:buSzTx/>
              <a:buFont typeface="+mj-lt"/>
              <a:buAutoNum type="arabicPeriod" startAt="11"/>
              <a:tabLst/>
              <a:defRPr/>
            </a:pPr>
            <a:endParaRPr kumimoji="0" lang="ar-JO" sz="1400" b="1" u="none" strike="noStrike" kern="1200" cap="none" spc="0" normalizeH="0" baseline="0" noProof="0" dirty="0">
              <a:ln>
                <a:noFill/>
              </a:ln>
              <a:solidFill>
                <a:srgbClr val="FFFFCC"/>
              </a:solidFill>
              <a:effectLst/>
              <a:uLnTx/>
              <a:uFillTx/>
              <a:latin typeface="Arial" panose="020B0604020202020204" pitchFamily="34" charset="0"/>
              <a:ea typeface="ＭＳ Ｐゴシック" charset="0"/>
            </a:endParaRPr>
          </a:p>
        </p:txBody>
      </p:sp>
      <p:sp>
        <p:nvSpPr>
          <p:cNvPr id="9" name="TextBox 8">
            <a:extLst>
              <a:ext uri="{FF2B5EF4-FFF2-40B4-BE49-F238E27FC236}">
                <a16:creationId xmlns:a16="http://schemas.microsoft.com/office/drawing/2014/main" id="{67362036-285A-417E-A788-D7CAC24232B1}"/>
              </a:ext>
            </a:extLst>
          </p:cNvPr>
          <p:cNvSpPr txBox="1"/>
          <p:nvPr/>
        </p:nvSpPr>
        <p:spPr>
          <a:xfrm>
            <a:off x="5181458" y="-27384"/>
            <a:ext cx="3281075" cy="1600438"/>
          </a:xfrm>
          <a:prstGeom prst="rect">
            <a:avLst/>
          </a:prstGeom>
          <a:solidFill>
            <a:srgbClr val="FFFFFF"/>
          </a:solidFill>
        </p:spPr>
        <p:txBody>
          <a:bodyPr wrap="square" rtlCol="1">
            <a:spAutoFit/>
          </a:bodyPr>
          <a:lstStyle/>
          <a:p>
            <a:pPr marL="342900" marR="0" lvl="0" indent="-342900" algn="r" defTabSz="914400" rtl="1" eaLnBrk="1" fontAlgn="base" latinLnBrk="0" hangingPunct="1">
              <a:lnSpc>
                <a:spcPct val="100000"/>
              </a:lnSpc>
              <a:spcBef>
                <a:spcPct val="0"/>
              </a:spcBef>
              <a:spcAft>
                <a:spcPct val="0"/>
              </a:spcAft>
              <a:buClrTx/>
              <a:buSzTx/>
              <a:buFont typeface="+mj-lt"/>
              <a:buAutoNum type="arabicPeriod" startAt="19"/>
              <a:tabLst/>
              <a:defRPr/>
            </a:pPr>
            <a:r>
              <a:rPr kumimoji="0" lang="ar-JO" sz="14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الدخول الانتصاري إلى أورشليم</a:t>
            </a:r>
          </a:p>
          <a:p>
            <a:pPr marL="342900" marR="0" lvl="0" indent="-342900" algn="r" defTabSz="914400" rtl="1" eaLnBrk="1" fontAlgn="base" latinLnBrk="0" hangingPunct="1">
              <a:lnSpc>
                <a:spcPct val="100000"/>
              </a:lnSpc>
              <a:spcBef>
                <a:spcPct val="0"/>
              </a:spcBef>
              <a:spcAft>
                <a:spcPct val="0"/>
              </a:spcAft>
              <a:buClrTx/>
              <a:buSzTx/>
              <a:buFont typeface="+mj-lt"/>
              <a:buAutoNum type="arabicPeriod" startAt="19"/>
              <a:tabLst/>
              <a:defRPr/>
            </a:pPr>
            <a:r>
              <a:rPr kumimoji="0" lang="ar-JO" sz="14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المسيح يتفوق على الفريسيين بشكل متكرر</a:t>
            </a:r>
          </a:p>
          <a:p>
            <a:pPr marL="342900" marR="0" lvl="0" indent="-342900" algn="r" defTabSz="914400" rtl="1" eaLnBrk="1" fontAlgn="base" latinLnBrk="0" hangingPunct="1">
              <a:lnSpc>
                <a:spcPct val="100000"/>
              </a:lnSpc>
              <a:spcBef>
                <a:spcPct val="0"/>
              </a:spcBef>
              <a:spcAft>
                <a:spcPct val="0"/>
              </a:spcAft>
              <a:buClrTx/>
              <a:buSzTx/>
              <a:buFont typeface="+mj-lt"/>
              <a:buAutoNum type="arabicPeriod" startAt="19"/>
              <a:tabLst/>
              <a:defRPr/>
            </a:pPr>
            <a:r>
              <a:rPr kumimoji="0" lang="ar-JO" sz="14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التنبؤ بخراب الهيكل</a:t>
            </a:r>
          </a:p>
          <a:p>
            <a:pPr marL="342900" marR="0" lvl="0" indent="-342900" algn="r" defTabSz="914400" rtl="1" eaLnBrk="1" fontAlgn="base" latinLnBrk="0" hangingPunct="1">
              <a:lnSpc>
                <a:spcPct val="100000"/>
              </a:lnSpc>
              <a:spcBef>
                <a:spcPct val="0"/>
              </a:spcBef>
              <a:spcAft>
                <a:spcPct val="0"/>
              </a:spcAft>
              <a:buClrTx/>
              <a:buSzTx/>
              <a:buFont typeface="+mj-lt"/>
              <a:buAutoNum type="arabicPeriod" startAt="19"/>
              <a:tabLst/>
              <a:defRPr/>
            </a:pPr>
            <a:r>
              <a:rPr kumimoji="0" lang="ar-JO" sz="14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الاستهزاء في المحاكمة</a:t>
            </a:r>
          </a:p>
          <a:p>
            <a:pPr marL="342900" marR="0" lvl="0" indent="-342900" algn="r" defTabSz="914400" rtl="1" eaLnBrk="1" fontAlgn="base" latinLnBrk="0" hangingPunct="1">
              <a:lnSpc>
                <a:spcPct val="100000"/>
              </a:lnSpc>
              <a:spcBef>
                <a:spcPct val="0"/>
              </a:spcBef>
              <a:spcAft>
                <a:spcPct val="0"/>
              </a:spcAft>
              <a:buClrTx/>
              <a:buSzTx/>
              <a:buFont typeface="+mj-lt"/>
              <a:buAutoNum type="arabicPeriod" startAt="19"/>
              <a:tabLst/>
              <a:defRPr/>
            </a:pPr>
            <a:r>
              <a:rPr kumimoji="0" lang="ar-JO" sz="14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قبول اللص التائب</a:t>
            </a:r>
          </a:p>
          <a:p>
            <a:pPr marL="342900" marR="0" lvl="0" indent="-342900" algn="r" defTabSz="914400" rtl="1" eaLnBrk="1" fontAlgn="base" latinLnBrk="0" hangingPunct="1">
              <a:lnSpc>
                <a:spcPct val="100000"/>
              </a:lnSpc>
              <a:spcBef>
                <a:spcPct val="0"/>
              </a:spcBef>
              <a:spcAft>
                <a:spcPct val="0"/>
              </a:spcAft>
              <a:buClrTx/>
              <a:buSzTx/>
              <a:buFont typeface="+mj-lt"/>
              <a:buAutoNum type="arabicPeriod" startAt="19"/>
              <a:tabLst/>
              <a:defRPr/>
            </a:pPr>
            <a:r>
              <a:rPr kumimoji="0" lang="ar-JO" sz="1400" b="0" i="0" u="none" strike="noStrike" kern="1200" cap="none" spc="0" normalizeH="0" baseline="0" noProof="0" dirty="0">
                <a:ln>
                  <a:noFill/>
                </a:ln>
                <a:solidFill>
                  <a:srgbClr val="220011"/>
                </a:solidFill>
                <a:effectLst/>
                <a:uLnTx/>
                <a:uFillTx/>
                <a:latin typeface="Accordance" panose="00000400000000000000" pitchFamily="2" charset="-78"/>
                <a:ea typeface="Accordance" panose="00000400000000000000" pitchFamily="2" charset="-78"/>
                <a:cs typeface="Accordance" panose="00000400000000000000" pitchFamily="2" charset="-78"/>
              </a:rPr>
              <a:t>الأخبار عن قيامة المسيح</a:t>
            </a:r>
          </a:p>
          <a:p>
            <a:pPr marL="342900" marR="0" lvl="0" indent="-342900" algn="l" defTabSz="914400" rtl="0" eaLnBrk="0" fontAlgn="base" latinLnBrk="0" hangingPunct="0">
              <a:lnSpc>
                <a:spcPct val="100000"/>
              </a:lnSpc>
              <a:spcBef>
                <a:spcPct val="0"/>
              </a:spcBef>
              <a:spcAft>
                <a:spcPct val="0"/>
              </a:spcAft>
              <a:buClrTx/>
              <a:buSzTx/>
              <a:buFont typeface="+mj-lt"/>
              <a:buAutoNum type="arabicPeriod" startAt="19"/>
              <a:tabLst/>
              <a:defRPr/>
            </a:pPr>
            <a:endParaRPr kumimoji="0" lang="ar-JO" sz="1400" b="1" u="none" strike="noStrike" kern="1200" cap="none" spc="0" normalizeH="0" baseline="0" noProof="0" dirty="0">
              <a:ln>
                <a:noFill/>
              </a:ln>
              <a:solidFill>
                <a:srgbClr val="220011"/>
              </a:solidFill>
              <a:effectLst/>
              <a:uLnTx/>
              <a:uFillTx/>
              <a:latin typeface="Arial" panose="020B0604020202020204" pitchFamily="34" charset="0"/>
              <a:ea typeface="ＭＳ Ｐゴシック" charset="0"/>
            </a:endParaRPr>
          </a:p>
        </p:txBody>
      </p:sp>
    </p:spTree>
    <p:extLst>
      <p:ext uri="{BB962C8B-B14F-4D97-AF65-F5344CB8AC3E}">
        <p14:creationId xmlns:p14="http://schemas.microsoft.com/office/powerpoint/2010/main" val="87285555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animBg="1"/>
    </p:bldLst>
  </p:timing>
</p:sld>
</file>

<file path=ppt/slides/slide520.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pic>
        <p:nvPicPr>
          <p:cNvPr id="73729" name="Picture 1" descr="Picture 10">
            <a:extLst>
              <a:ext uri="{FF2B5EF4-FFF2-40B4-BE49-F238E27FC236}">
                <a16:creationId xmlns:a16="http://schemas.microsoft.com/office/drawing/2014/main" id="{8915DC10-7433-D141-A53B-ACAF3E763457}"/>
              </a:ext>
            </a:extLst>
          </p:cNvPr>
          <p:cNvPicPr>
            <a:picLocks noChangeAspect="1"/>
          </p:cNvPicPr>
          <p:nvPr/>
        </p:nvPicPr>
        <p:blipFill>
          <a:blip r:embed="rId2">
            <a:extLst>
              <a:ext uri="{28A0092B-C50C-407E-A947-70E740481C1C}">
                <a14:useLocalDpi xmlns:a14="http://schemas.microsoft.com/office/drawing/2010/main" val="0"/>
              </a:ext>
            </a:extLst>
          </a:blip>
          <a:srcRect/>
          <a:stretch>
            <a:fillRect/>
          </a:stretch>
        </p:blipFill>
        <p:spPr bwMode="auto">
          <a:xfrm>
            <a:off x="7135813" y="4800600"/>
            <a:ext cx="2008187" cy="20574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pic>
      <p:sp>
        <p:nvSpPr>
          <p:cNvPr id="73730" name="Rectangle 2" descr="Rectangle 2">
            <a:extLst>
              <a:ext uri="{FF2B5EF4-FFF2-40B4-BE49-F238E27FC236}">
                <a16:creationId xmlns:a16="http://schemas.microsoft.com/office/drawing/2014/main" id="{5B5AC4F3-6A6E-624A-BA4F-4E05F63F474E}"/>
              </a:ext>
            </a:extLst>
          </p:cNvPr>
          <p:cNvSpPr>
            <a:spLocks noGrp="1" noChangeArrowheads="1"/>
          </p:cNvSpPr>
          <p:nvPr>
            <p:ph type="title"/>
          </p:nvPr>
        </p:nvSpPr>
        <p:spPr>
          <a:xfrm>
            <a:off x="0" y="0"/>
            <a:ext cx="9144000" cy="1219200"/>
          </a:xfrm>
          <a:solidFill>
            <a:srgbClr val="000000"/>
          </a:solidFill>
        </p:spPr>
        <p:txBody>
          <a:bodyPr/>
          <a:lstStyle/>
          <a:p>
            <a:r>
              <a:rPr lang="en-US" altLang="en-US" sz="2800" b="1" dirty="0">
                <a:solidFill>
                  <a:srgbClr val="000000"/>
                </a:solidFill>
                <a:latin typeface="Arial" panose="020B0604020202020204" pitchFamily="34" charset="0"/>
                <a:cs typeface="Arial" panose="020B0604020202020204" pitchFamily="34" charset="0"/>
                <a:sym typeface="Arial" panose="020B0604020202020204" pitchFamily="34" charset="0"/>
              </a:rPr>
              <a:t>Application</a:t>
            </a:r>
          </a:p>
        </p:txBody>
      </p:sp>
      <p:sp>
        <p:nvSpPr>
          <p:cNvPr id="73731" name="Text Box 3" descr="Text Box 3">
            <a:extLst>
              <a:ext uri="{FF2B5EF4-FFF2-40B4-BE49-F238E27FC236}">
                <a16:creationId xmlns:a16="http://schemas.microsoft.com/office/drawing/2014/main" id="{F8057E09-0600-4C4F-B720-2AD81C7438F9}"/>
              </a:ext>
            </a:extLst>
          </p:cNvPr>
          <p:cNvSpPr txBox="1">
            <a:spLocks/>
          </p:cNvSpPr>
          <p:nvPr/>
        </p:nvSpPr>
        <p:spPr bwMode="auto">
          <a:xfrm>
            <a:off x="8345228" y="152400"/>
            <a:ext cx="611706" cy="461665"/>
          </a:xfrm>
          <a:prstGeom prst="rect">
            <a:avLst/>
          </a:prstGeom>
          <a:solidFill>
            <a:srgbClr val="000000"/>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marL="0" marR="0" lvl="0" indent="0" algn="ctr" defTabSz="914400" rtl="0" eaLnBrk="1" fontAlgn="base" latinLnBrk="0" hangingPunct="0">
              <a:lnSpc>
                <a:spcPct val="100000"/>
              </a:lnSpc>
              <a:spcBef>
                <a:spcPct val="0"/>
              </a:spcBef>
              <a:spcAft>
                <a:spcPct val="0"/>
              </a:spcAft>
              <a:buClrTx/>
              <a:buSzTx/>
              <a:buFontTx/>
              <a:buNone/>
              <a:tabLst/>
              <a:defRPr/>
            </a:pPr>
            <a:r>
              <a:rPr kumimoji="0" lang="en-US" altLang="en-US" sz="24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٣١٠</a:t>
            </a:r>
          </a:p>
        </p:txBody>
      </p:sp>
      <p:sp>
        <p:nvSpPr>
          <p:cNvPr id="73732" name="Text Box 4" descr="Text Box 4">
            <a:extLst>
              <a:ext uri="{FF2B5EF4-FFF2-40B4-BE49-F238E27FC236}">
                <a16:creationId xmlns:a16="http://schemas.microsoft.com/office/drawing/2014/main" id="{3E7FC355-09DC-6943-9C91-B441FFFFA045}"/>
              </a:ext>
            </a:extLst>
          </p:cNvPr>
          <p:cNvSpPr txBox="1">
            <a:spLocks/>
          </p:cNvSpPr>
          <p:nvPr/>
        </p:nvSpPr>
        <p:spPr bwMode="auto">
          <a:xfrm>
            <a:off x="44450" y="1417638"/>
            <a:ext cx="9053513" cy="1077218"/>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marL="0" marR="0" lvl="0" indent="0" algn="ctr" defTabSz="914400" rtl="0" eaLnBrk="1" fontAlgn="base" latinLnBrk="0" hangingPunct="0">
              <a:lnSpc>
                <a:spcPct val="100000"/>
              </a:lnSpc>
              <a:spcBef>
                <a:spcPct val="0"/>
              </a:spcBef>
              <a:spcAft>
                <a:spcPct val="0"/>
              </a:spcAft>
              <a:buClrTx/>
              <a:buSzTx/>
              <a:buFontTx/>
              <a:buNone/>
              <a:tabLst/>
              <a:defRPr/>
            </a:pP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هل</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تحارب</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أولئك</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الذين </a:t>
            </a: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يقدمون</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الإلحاد</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إلى الكنيسة -</a:t>
            </a:r>
          </a:p>
          <a:p>
            <a:pPr marL="0" marR="0" lvl="0" indent="0" algn="ctr" defTabSz="914400" rtl="0" eaLnBrk="1" fontAlgn="base" latinLnBrk="0" hangingPunct="0">
              <a:lnSpc>
                <a:spcPct val="100000"/>
              </a:lnSpc>
              <a:spcBef>
                <a:spcPct val="0"/>
              </a:spcBef>
              <a:spcAft>
                <a:spcPct val="0"/>
              </a:spcAft>
              <a:buClrTx/>
              <a:buSzTx/>
              <a:buFontTx/>
              <a:buNone/>
              <a:tabLst/>
              <a:defRPr/>
            </a:pP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أم</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تتركهم</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يفلتون</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من خلال </a:t>
            </a: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تخفيض</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المعيار</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a:t>
            </a:r>
          </a:p>
        </p:txBody>
      </p:sp>
      <p:sp>
        <p:nvSpPr>
          <p:cNvPr id="73733" name="Text Box 5" descr="Text Box 6">
            <a:extLst>
              <a:ext uri="{FF2B5EF4-FFF2-40B4-BE49-F238E27FC236}">
                <a16:creationId xmlns:a16="http://schemas.microsoft.com/office/drawing/2014/main" id="{DC9730B2-0E29-9A40-9442-5C09E97E0EB8}"/>
              </a:ext>
            </a:extLst>
          </p:cNvPr>
          <p:cNvSpPr txBox="1">
            <a:spLocks/>
          </p:cNvSpPr>
          <p:nvPr/>
        </p:nvSpPr>
        <p:spPr bwMode="auto">
          <a:xfrm>
            <a:off x="44450" y="3276600"/>
            <a:ext cx="9053513" cy="584775"/>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p>
            <a:pPr marL="0" marR="0" lvl="0" indent="0" algn="ctr" defTabSz="914400" rtl="0" eaLnBrk="1" fontAlgn="base" latinLnBrk="0" hangingPunct="0">
              <a:lnSpc>
                <a:spcPct val="100000"/>
              </a:lnSpc>
              <a:spcBef>
                <a:spcPct val="0"/>
              </a:spcBef>
              <a:spcAft>
                <a:spcPct val="0"/>
              </a:spcAft>
              <a:buClrTx/>
              <a:buSzTx/>
              <a:buFontTx/>
              <a:buNone/>
              <a:tabLst/>
              <a:defRPr/>
            </a:pP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ما</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هي</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أنواع</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الإلحاد</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والكفر</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للذين</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يتسللون</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إلى </a:t>
            </a: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الكنائس</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32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السنغافورية</a:t>
            </a:r>
            <a:r>
              <a:rPr kumimoji="0" lang="en-US" altLang="en-US" sz="32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a:t>
            </a:r>
          </a:p>
        </p:txBody>
      </p:sp>
      <p:sp>
        <p:nvSpPr>
          <p:cNvPr id="73734" name="Text Box 6" descr="WordArt 9">
            <a:extLst>
              <a:ext uri="{FF2B5EF4-FFF2-40B4-BE49-F238E27FC236}">
                <a16:creationId xmlns:a16="http://schemas.microsoft.com/office/drawing/2014/main" id="{07C9CF6B-EB98-1049-82F8-9277C84271D8}"/>
              </a:ext>
            </a:extLst>
          </p:cNvPr>
          <p:cNvSpPr txBox="1">
            <a:spLocks/>
          </p:cNvSpPr>
          <p:nvPr/>
        </p:nvSpPr>
        <p:spPr bwMode="auto">
          <a:xfrm>
            <a:off x="3059113" y="74613"/>
            <a:ext cx="3024187" cy="1066800"/>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0" tIns="0" rIns="0" bIns="0" anchor="ctr"/>
          <a:lstStyle>
            <a:lvl1pPr defTabSz="739775">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defTabSz="739775">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defTabSz="739775">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defTabSz="739775">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defTabSz="739775">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defTabSz="739775"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defTabSz="739775"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defTabSz="739775"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defTabSz="739775"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0" marR="0" lvl="0" indent="0" algn="ctr" defTabSz="739775" rtl="0" eaLnBrk="1" fontAlgn="base" latinLnBrk="0" hangingPunct="0">
              <a:lnSpc>
                <a:spcPct val="100000"/>
              </a:lnSpc>
              <a:spcBef>
                <a:spcPct val="0"/>
              </a:spcBef>
              <a:spcAft>
                <a:spcPct val="0"/>
              </a:spcAft>
              <a:buClrTx/>
              <a:buSzTx/>
              <a:buFontTx/>
              <a:buNone/>
              <a:tabLst/>
              <a:defRPr/>
            </a:pPr>
            <a:r>
              <a:rPr kumimoji="0" lang="en-US" altLang="en-US" sz="6800" b="0" i="0" u="none" strike="noStrike" kern="1200" cap="none" spc="0" normalizeH="0" baseline="0" noProof="0">
                <a:ln>
                  <a:noFill/>
                </a:ln>
                <a:solidFill>
                  <a:srgbClr val="FFFF00"/>
                </a:solidFill>
                <a:effectLst>
                  <a:outerShdw blurRad="38100" dist="38100" dir="2700000" algn="tl">
                    <a:srgbClr val="000000"/>
                  </a:outerShdw>
                </a:effectLst>
                <a:uLnTx/>
                <a:uFillTx/>
                <a:latin typeface="Impact" panose="020B0806030902050204" pitchFamily="34" charset="0"/>
                <a:ea typeface="Impact" panose="020B0806030902050204" pitchFamily="34" charset="0"/>
                <a:cs typeface="Impact" panose="020B0806030902050204" pitchFamily="34" charset="0"/>
                <a:sym typeface="Impact" panose="020B0806030902050204" pitchFamily="34" charset="0"/>
              </a:rPr>
              <a:t>التطبيق</a:t>
            </a:r>
          </a:p>
        </p:txBody>
      </p:sp>
      <p:sp>
        <p:nvSpPr>
          <p:cNvPr id="73735" name="Text Box 7" descr="Rectangle 12">
            <a:extLst>
              <a:ext uri="{FF2B5EF4-FFF2-40B4-BE49-F238E27FC236}">
                <a16:creationId xmlns:a16="http://schemas.microsoft.com/office/drawing/2014/main" id="{5DED1829-F6B8-DB4A-8990-C08102C5D241}"/>
              </a:ext>
            </a:extLst>
          </p:cNvPr>
          <p:cNvSpPr txBox="1">
            <a:spLocks/>
          </p:cNvSpPr>
          <p:nvPr/>
        </p:nvSpPr>
        <p:spPr bwMode="auto">
          <a:xfrm>
            <a:off x="404813" y="4776788"/>
            <a:ext cx="6615112" cy="1538883"/>
          </a:xfrm>
          <a:prstGeom prst="rect">
            <a:avLst/>
          </a:prstGeom>
          <a:noFill/>
          <a:ln>
            <a:noFill/>
          </a:ln>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lIns="45720" rIns="45720">
            <a:spAutoFit/>
          </a:bodyPr>
          <a:lstStyle>
            <a:lvl1pPr marL="342900" indent="-342900">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1pPr>
            <a:lvl2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2pPr>
            <a:lvl3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3pPr>
            <a:lvl4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4pPr>
            <a:lvl5pPr>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5pPr>
            <a:lvl6pPr marL="4572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6pPr>
            <a:lvl7pPr marL="9144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7pPr>
            <a:lvl8pPr marL="13716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8pPr>
            <a:lvl9pPr marL="1828800" indent="1828800" fontAlgn="base" hangingPunct="0">
              <a:spcBef>
                <a:spcPct val="0"/>
              </a:spcBef>
              <a:spcAft>
                <a:spcPct val="0"/>
              </a:spcAft>
              <a:defRPr sz="2400">
                <a:solidFill>
                  <a:srgbClr val="000000"/>
                </a:solidFill>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lvl9pPr>
          </a:lstStyle>
          <a:p>
            <a:pPr marL="342900" marR="0" lvl="0" indent="-342900" algn="r" defTabSz="914400" rtl="1" eaLnBrk="1" fontAlgn="base" latinLnBrk="0" hangingPunct="0">
              <a:lnSpc>
                <a:spcPct val="100000"/>
              </a:lnSpc>
              <a:spcBef>
                <a:spcPts val="600"/>
              </a:spcBef>
              <a:spcAft>
                <a:spcPct val="0"/>
              </a:spcAft>
              <a:buClr>
                <a:srgbClr val="996600"/>
              </a:buClr>
              <a:buSzPct val="100000"/>
              <a:buFontTx/>
              <a:buChar char="⬥"/>
              <a:tabLst/>
              <a:defRPr/>
            </a:pPr>
            <a:r>
              <a:rPr kumimoji="0" lang="en-US" altLang="en-US" sz="28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رعاة</a:t>
            </a:r>
            <a:r>
              <a:rPr kumimoji="0" lang="en-US" altLang="en-US"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28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فاسقون</a:t>
            </a:r>
            <a:r>
              <a:rPr kumimoji="0" lang="en-US" altLang="en-US"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a:t>
            </a:r>
          </a:p>
          <a:p>
            <a:pPr marL="342900" marR="0" lvl="0" indent="-342900" algn="r" defTabSz="914400" rtl="1" eaLnBrk="1" fontAlgn="base" latinLnBrk="0" hangingPunct="0">
              <a:lnSpc>
                <a:spcPct val="100000"/>
              </a:lnSpc>
              <a:spcBef>
                <a:spcPts val="600"/>
              </a:spcBef>
              <a:spcAft>
                <a:spcPct val="0"/>
              </a:spcAft>
              <a:buClr>
                <a:srgbClr val="996600"/>
              </a:buClr>
              <a:buSzPct val="100000"/>
              <a:buFontTx/>
              <a:buChar char="⬥"/>
              <a:tabLst/>
              <a:defRPr/>
            </a:pPr>
            <a:r>
              <a:rPr kumimoji="0" lang="en-US" altLang="en-US" sz="28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يناء</a:t>
            </a:r>
            <a:r>
              <a:rPr kumimoji="0" lang="en-US" altLang="en-US"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28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مملكة</a:t>
            </a:r>
            <a:r>
              <a:rPr kumimoji="0" lang="en-US" altLang="en-US"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28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الصحة</a:t>
            </a:r>
            <a:r>
              <a:rPr kumimoji="0" lang="en-US" altLang="en-US"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28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والثروة</a:t>
            </a:r>
            <a:r>
              <a:rPr kumimoji="0" lang="en-US" altLang="en-US"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a:t>
            </a:r>
          </a:p>
          <a:p>
            <a:pPr marL="342900" marR="0" lvl="0" indent="-342900" algn="r" defTabSz="914400" rtl="1" eaLnBrk="1" fontAlgn="base" latinLnBrk="0" hangingPunct="0">
              <a:lnSpc>
                <a:spcPct val="100000"/>
              </a:lnSpc>
              <a:spcBef>
                <a:spcPts val="600"/>
              </a:spcBef>
              <a:spcAft>
                <a:spcPct val="0"/>
              </a:spcAft>
              <a:buClr>
                <a:srgbClr val="996600"/>
              </a:buClr>
              <a:buSzPct val="100000"/>
              <a:buFontTx/>
              <a:buChar char="⬥"/>
              <a:tabLst/>
              <a:defRPr/>
            </a:pPr>
            <a:r>
              <a:rPr kumimoji="0" lang="en-US" altLang="en-US" sz="28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تمويل</a:t>
            </a:r>
            <a:r>
              <a:rPr kumimoji="0" lang="en-US" altLang="en-US"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28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مجلس</a:t>
            </a:r>
            <a:r>
              <a:rPr kumimoji="0" lang="en-US" altLang="en-US"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28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الكنائس</a:t>
            </a:r>
            <a:r>
              <a:rPr kumimoji="0" lang="en-US" altLang="en-US"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28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العالمي</a:t>
            </a:r>
            <a:r>
              <a:rPr kumimoji="0" lang="en-US" altLang="en-US"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28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للجماعات</a:t>
            </a:r>
            <a:r>
              <a:rPr kumimoji="0" lang="en-US" altLang="en-US"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 </a:t>
            </a:r>
            <a:r>
              <a:rPr kumimoji="0" lang="en-US" altLang="en-US" sz="2800" b="1" u="none" strike="noStrike" kern="1200" cap="none" spc="0" normalizeH="0" baseline="0" noProof="0" dirty="0" err="1">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الماركسية</a:t>
            </a:r>
            <a:r>
              <a:rPr kumimoji="0" lang="en-US" altLang="en-US" sz="2800" b="1" u="none" strike="noStrike" kern="1200" cap="none" spc="0" normalizeH="0" baseline="0" noProof="0" dirty="0">
                <a:ln>
                  <a:noFill/>
                </a:ln>
                <a:solidFill>
                  <a:srgbClr val="000000"/>
                </a:solidFill>
                <a:effectLst/>
                <a:uLnTx/>
                <a:uFillTx/>
                <a:latin typeface="Arial" panose="020B0604020202020204" pitchFamily="34" charset="0"/>
                <a:cs typeface="Arial" panose="020B0604020202020204" pitchFamily="34" charset="0"/>
                <a:sym typeface="Arial" panose="020B0604020202020204" pitchFamily="34" charset="0"/>
              </a:rPr>
              <a:t>.</a:t>
            </a:r>
          </a:p>
        </p:txBody>
      </p:sp>
      <p:sp>
        <p:nvSpPr>
          <p:cNvPr id="73736" name="Text Box 8" descr="Text Box 4">
            <a:extLst>
              <a:ext uri="{FF2B5EF4-FFF2-40B4-BE49-F238E27FC236}">
                <a16:creationId xmlns:a16="http://schemas.microsoft.com/office/drawing/2014/main" id="{7AF1AA73-8857-A642-854A-8B19074C7FAC}"/>
              </a:ext>
            </a:extLst>
          </p:cNvPr>
          <p:cNvSpPr txBox="1">
            <a:spLocks/>
          </p:cNvSpPr>
          <p:nvPr/>
        </p:nvSpPr>
        <p:spPr bwMode="auto">
          <a:xfrm rot="19962023">
            <a:off x="217252" y="212894"/>
            <a:ext cx="1427635" cy="1015663"/>
          </a:xfrm>
          <a:prstGeom prst="rect">
            <a:avLst/>
          </a:prstGeom>
          <a:solidFill>
            <a:srgbClr val="FF0000"/>
          </a:solidFill>
          <a:ln>
            <a:noFill/>
          </a:ln>
          <a:effectLst/>
          <a:extLst>
            <a:ext uri="{91240B29-F687-4F45-9708-019B960494DF}">
              <a14:hiddenLine xmlns:a14="http://schemas.microsoft.com/office/drawing/2010/main" w="12700" cap="flat" cmpd="sng">
                <a:solidFill>
                  <a:srgbClr val="000000"/>
                </a:solidFill>
                <a:prstDash val="solid"/>
                <a:miter lim="400000"/>
                <a:headEnd type="none" w="med" len="med"/>
                <a:tailEnd type="none" w="med" len="med"/>
              </a14:hiddenLine>
            </a:ext>
            <a:ext uri="{AF507438-7753-43E0-B8FC-AC1667EBCBE1}">
              <a14:hiddenEffects xmlns:a14="http://schemas.microsoft.com/office/drawing/2010/main">
                <a:effectLst>
                  <a:outerShdw dist="35921" dir="2700000" algn="ctr" rotWithShape="0">
                    <a:srgbClr val="808080"/>
                  </a:outerShdw>
                </a:effectLst>
              </a14:hiddenEffects>
            </a:ext>
          </a:extLst>
        </p:spPr>
        <p:txBody>
          <a:bodyPr wrap="none" lIns="45720" rIns="45720">
            <a:spAutoFit/>
          </a:bodyPr>
          <a:lstStyle/>
          <a:p>
            <a:pPr marL="0" marR="0" lvl="0" indent="0" algn="l" defTabSz="914400" rtl="1" eaLnBrk="1" fontAlgn="base" latinLnBrk="0" hangingPunct="0">
              <a:lnSpc>
                <a:spcPct val="100000"/>
              </a:lnSpc>
              <a:spcBef>
                <a:spcPct val="0"/>
              </a:spcBef>
              <a:spcAft>
                <a:spcPct val="0"/>
              </a:spcAft>
              <a:buClrTx/>
              <a:buSzTx/>
              <a:buFontTx/>
              <a:buNone/>
              <a:tabLst/>
              <a:defRPr/>
            </a:pPr>
            <a:r>
              <a:rPr kumimoji="0" lang="en-US" altLang="en-US" sz="6000" b="1" u="none" strike="noStrike" kern="1200" cap="none" spc="0" normalizeH="0" baseline="0" noProof="0" dirty="0">
                <a:ln>
                  <a:noFill/>
                </a:ln>
                <a:solidFill>
                  <a:srgbClr val="FFFFFF"/>
                </a:solidFill>
                <a:effectLst/>
                <a:uLnTx/>
                <a:uFillTx/>
                <a:latin typeface="Arial" panose="020B0604020202020204" pitchFamily="34" charset="0"/>
                <a:cs typeface="Arial" panose="020B0604020202020204" pitchFamily="34" charset="0"/>
                <a:sym typeface="Arial" panose="020B0604020202020204" pitchFamily="34" charset="0"/>
              </a:rPr>
              <a:t>يهوذا</a:t>
            </a:r>
          </a:p>
        </p:txBody>
      </p:sp>
    </p:spTree>
  </p:cSld>
  <p:clrMapOvr>
    <a:masterClrMapping/>
  </p:clrMapOvr>
  <p:transition spd="med"/>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2" presetClass="entr" presetSubtype="1" fill="hold" grpId="0" nodeType="clickEffect">
                                  <p:stCondLst>
                                    <p:cond delay="0"/>
                                  </p:stCondLst>
                                  <p:childTnLst>
                                    <p:set>
                                      <p:cBhvr>
                                        <p:cTn id="6" dur="1" fill="hold">
                                          <p:stCondLst>
                                            <p:cond delay="0"/>
                                          </p:stCondLst>
                                        </p:cTn>
                                        <p:tgtEl>
                                          <p:spTgt spid="73732"/>
                                        </p:tgtEl>
                                        <p:attrNameLst>
                                          <p:attrName>style.visibility</p:attrName>
                                        </p:attrNameLst>
                                      </p:cBhvr>
                                      <p:to>
                                        <p:strVal val="visible"/>
                                      </p:to>
                                    </p:set>
                                    <p:anim calcmode="lin" valueType="num">
                                      <p:cBhvr additive="base">
                                        <p:cTn id="7" dur="500" fill="hold"/>
                                        <p:tgtEl>
                                          <p:spTgt spid="73732"/>
                                        </p:tgtEl>
                                        <p:attrNameLst>
                                          <p:attrName>ppt_x</p:attrName>
                                        </p:attrNameLst>
                                      </p:cBhvr>
                                      <p:tavLst>
                                        <p:tav tm="0">
                                          <p:val>
                                            <p:strVal val="#ppt_x"/>
                                          </p:val>
                                        </p:tav>
                                        <p:tav tm="100000">
                                          <p:val>
                                            <p:strVal val="#ppt_x"/>
                                          </p:val>
                                        </p:tav>
                                      </p:tavLst>
                                    </p:anim>
                                    <p:anim calcmode="lin" valueType="num">
                                      <p:cBhvr additive="base">
                                        <p:cTn id="8" dur="500" fill="hold"/>
                                        <p:tgtEl>
                                          <p:spTgt spid="73732"/>
                                        </p:tgtEl>
                                        <p:attrNameLst>
                                          <p:attrName>ppt_y</p:attrName>
                                        </p:attrNameLst>
                                      </p:cBhvr>
                                      <p:tavLst>
                                        <p:tav tm="0">
                                          <p:val>
                                            <p:strVal val="0-#ppt_h/2"/>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2" presetClass="entr" presetSubtype="1" fill="hold" grpId="0" nodeType="clickEffect">
                                  <p:stCondLst>
                                    <p:cond delay="0"/>
                                  </p:stCondLst>
                                  <p:childTnLst>
                                    <p:set>
                                      <p:cBhvr>
                                        <p:cTn id="12" dur="1" fill="hold">
                                          <p:stCondLst>
                                            <p:cond delay="0"/>
                                          </p:stCondLst>
                                        </p:cTn>
                                        <p:tgtEl>
                                          <p:spTgt spid="73733"/>
                                        </p:tgtEl>
                                        <p:attrNameLst>
                                          <p:attrName>style.visibility</p:attrName>
                                        </p:attrNameLst>
                                      </p:cBhvr>
                                      <p:to>
                                        <p:strVal val="visible"/>
                                      </p:to>
                                    </p:set>
                                    <p:anim calcmode="lin" valueType="num">
                                      <p:cBhvr additive="base">
                                        <p:cTn id="13" dur="500" fill="hold"/>
                                        <p:tgtEl>
                                          <p:spTgt spid="73733"/>
                                        </p:tgtEl>
                                        <p:attrNameLst>
                                          <p:attrName>ppt_x</p:attrName>
                                        </p:attrNameLst>
                                      </p:cBhvr>
                                      <p:tavLst>
                                        <p:tav tm="0">
                                          <p:val>
                                            <p:strVal val="#ppt_x"/>
                                          </p:val>
                                        </p:tav>
                                        <p:tav tm="100000">
                                          <p:val>
                                            <p:strVal val="#ppt_x"/>
                                          </p:val>
                                        </p:tav>
                                      </p:tavLst>
                                    </p:anim>
                                    <p:anim calcmode="lin" valueType="num">
                                      <p:cBhvr additive="base">
                                        <p:cTn id="14" dur="500" fill="hold"/>
                                        <p:tgtEl>
                                          <p:spTgt spid="73733"/>
                                        </p:tgtEl>
                                        <p:attrNameLst>
                                          <p:attrName>ppt_y</p:attrName>
                                        </p:attrNameLst>
                                      </p:cBhvr>
                                      <p:tavLst>
                                        <p:tav tm="0">
                                          <p:val>
                                            <p:strVal val="0-#ppt_h/2"/>
                                          </p:val>
                                        </p:tav>
                                        <p:tav tm="100000">
                                          <p:val>
                                            <p:strVal val="#ppt_y"/>
                                          </p:val>
                                        </p:tav>
                                      </p:tavLst>
                                    </p:anim>
                                  </p:childTnLst>
                                </p:cTn>
                              </p:par>
                            </p:childTnLst>
                          </p:cTn>
                        </p:par>
                      </p:childTnLst>
                    </p:cTn>
                  </p:par>
                  <p:par>
                    <p:cTn id="15" fill="hold" nodeType="clickPar">
                      <p:stCondLst>
                        <p:cond delay="indefinite"/>
                      </p:stCondLst>
                      <p:childTnLst>
                        <p:par>
                          <p:cTn id="16" fill="hold" nodeType="withGroup">
                            <p:stCondLst>
                              <p:cond delay="0"/>
                            </p:stCondLst>
                            <p:childTnLst>
                              <p:par>
                                <p:cTn id="17" presetID="1" presetClass="entr" presetSubtype="0" fill="hold" grpId="0" nodeType="clickEffect">
                                  <p:stCondLst>
                                    <p:cond delay="0"/>
                                  </p:stCondLst>
                                  <p:childTnLst>
                                    <p:set>
                                      <p:cBhvr>
                                        <p:cTn id="18" dur="1" fill="hold">
                                          <p:stCondLst>
                                            <p:cond delay="499"/>
                                          </p:stCondLst>
                                        </p:cTn>
                                        <p:tgtEl>
                                          <p:spTgt spid="73735">
                                            <p:txEl>
                                              <p:pRg st="0" end="0"/>
                                            </p:txEl>
                                          </p:spTgt>
                                        </p:tgtEl>
                                        <p:attrNameLst>
                                          <p:attrName>style.visibility</p:attrName>
                                        </p:attrNameLst>
                                      </p:cBhvr>
                                      <p:to>
                                        <p:strVal val="visible"/>
                                      </p:to>
                                    </p:set>
                                  </p:childTnLst>
                                </p:cTn>
                              </p:par>
                            </p:childTnLst>
                          </p:cTn>
                        </p:par>
                      </p:childTnLst>
                    </p:cTn>
                  </p:par>
                  <p:par>
                    <p:cTn id="19" fill="hold" nodeType="clickPar">
                      <p:stCondLst>
                        <p:cond delay="indefinite"/>
                      </p:stCondLst>
                      <p:childTnLst>
                        <p:par>
                          <p:cTn id="20" fill="hold" nodeType="withGroup">
                            <p:stCondLst>
                              <p:cond delay="0"/>
                            </p:stCondLst>
                            <p:childTnLst>
                              <p:par>
                                <p:cTn id="21" presetID="1" presetClass="entr" presetSubtype="0" fill="hold" grpId="0" nodeType="clickEffect">
                                  <p:stCondLst>
                                    <p:cond delay="0"/>
                                  </p:stCondLst>
                                  <p:childTnLst>
                                    <p:set>
                                      <p:cBhvr>
                                        <p:cTn id="22" dur="1" fill="hold">
                                          <p:stCondLst>
                                            <p:cond delay="499"/>
                                          </p:stCondLst>
                                        </p:cTn>
                                        <p:tgtEl>
                                          <p:spTgt spid="73735">
                                            <p:txEl>
                                              <p:pRg st="1" end="1"/>
                                            </p:txEl>
                                          </p:spTgt>
                                        </p:tgtEl>
                                        <p:attrNameLst>
                                          <p:attrName>style.visibility</p:attrName>
                                        </p:attrNameLst>
                                      </p:cBhvr>
                                      <p:to>
                                        <p:strVal val="visible"/>
                                      </p:to>
                                    </p:set>
                                  </p:childTnLst>
                                </p:cTn>
                              </p:par>
                            </p:childTnLst>
                          </p:cTn>
                        </p:par>
                      </p:childTnLst>
                    </p:cTn>
                  </p:par>
                  <p:par>
                    <p:cTn id="23" fill="hold" nodeType="clickPar">
                      <p:stCondLst>
                        <p:cond delay="indefinite"/>
                      </p:stCondLst>
                      <p:childTnLst>
                        <p:par>
                          <p:cTn id="24" fill="hold" nodeType="withGroup">
                            <p:stCondLst>
                              <p:cond delay="0"/>
                            </p:stCondLst>
                            <p:childTnLst>
                              <p:par>
                                <p:cTn id="25" presetID="1" presetClass="entr" presetSubtype="0" fill="hold" grpId="0" nodeType="clickEffect">
                                  <p:stCondLst>
                                    <p:cond delay="0"/>
                                  </p:stCondLst>
                                  <p:childTnLst>
                                    <p:set>
                                      <p:cBhvr>
                                        <p:cTn id="26" dur="1" fill="hold">
                                          <p:stCondLst>
                                            <p:cond delay="499"/>
                                          </p:stCondLst>
                                        </p:cTn>
                                        <p:tgtEl>
                                          <p:spTgt spid="73735">
                                            <p:txEl>
                                              <p:pRg st="2" end="2"/>
                                            </p:txEl>
                                          </p:spTgt>
                                        </p:tgtEl>
                                        <p:attrNameLst>
                                          <p:attrName>style.visibility</p:attrName>
                                        </p:attrNameLst>
                                      </p:cBhvr>
                                      <p:to>
                                        <p:strVal val="visible"/>
                                      </p:to>
                                    </p:set>
                                  </p:childTnLst>
                                </p:cTn>
                              </p:par>
                            </p:childTnLst>
                          </p:cTn>
                        </p:par>
                      </p:childTnLst>
                    </p:cTn>
                  </p:par>
                  <p:par>
                    <p:cTn id="27" fill="hold" nodeType="clickPar">
                      <p:stCondLst>
                        <p:cond delay="indefinite"/>
                      </p:stCondLst>
                      <p:childTnLst>
                        <p:par>
                          <p:cTn id="28" fill="hold" nodeType="withGroup">
                            <p:stCondLst>
                              <p:cond delay="0"/>
                            </p:stCondLst>
                            <p:childTnLst>
                              <p:par>
                                <p:cTn id="29" presetID="2" presetClass="entr" presetSubtype="4" fill="hold" grpId="0" nodeType="clickEffect">
                                  <p:stCondLst>
                                    <p:cond delay="0"/>
                                  </p:stCondLst>
                                  <p:childTnLst>
                                    <p:set>
                                      <p:cBhvr>
                                        <p:cTn id="30" dur="1" fill="hold">
                                          <p:stCondLst>
                                            <p:cond delay="0"/>
                                          </p:stCondLst>
                                        </p:cTn>
                                        <p:tgtEl>
                                          <p:spTgt spid="73736"/>
                                        </p:tgtEl>
                                        <p:attrNameLst>
                                          <p:attrName>style.visibility</p:attrName>
                                        </p:attrNameLst>
                                      </p:cBhvr>
                                      <p:to>
                                        <p:strVal val="visible"/>
                                      </p:to>
                                    </p:set>
                                    <p:anim calcmode="lin" valueType="num">
                                      <p:cBhvr additive="base">
                                        <p:cTn id="31" dur="500" fill="hold"/>
                                        <p:tgtEl>
                                          <p:spTgt spid="73736"/>
                                        </p:tgtEl>
                                        <p:attrNameLst>
                                          <p:attrName>ppt_x</p:attrName>
                                        </p:attrNameLst>
                                      </p:cBhvr>
                                      <p:tavLst>
                                        <p:tav tm="0">
                                          <p:val>
                                            <p:strVal val="#ppt_x"/>
                                          </p:val>
                                        </p:tav>
                                        <p:tav tm="100000">
                                          <p:val>
                                            <p:strVal val="#ppt_x"/>
                                          </p:val>
                                        </p:tav>
                                      </p:tavLst>
                                    </p:anim>
                                    <p:anim calcmode="lin" valueType="num">
                                      <p:cBhvr additive="base">
                                        <p:cTn id="32" dur="500" fill="hold"/>
                                        <p:tgtEl>
                                          <p:spTgt spid="7373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3732" grpId="0" autoUpdateAnimBg="0"/>
      <p:bldP spid="73733" grpId="0" autoUpdateAnimBg="0"/>
      <p:bldP spid="73735" grpId="0" build="p" bldLvl="5" autoUpdateAnimBg="0"/>
      <p:bldP spid="73736" grpId="0" animBg="1" autoUpdateAnimBg="0"/>
    </p:bldLst>
  </p:timing>
</p:sld>
</file>

<file path=ppt/slides/slide52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207874" name="Title 1"/>
          <p:cNvSpPr>
            <a:spLocks noGrp="1"/>
          </p:cNvSpPr>
          <p:nvPr>
            <p:ph type="title" idx="4294967295"/>
          </p:nvPr>
        </p:nvSpPr>
        <p:spPr/>
        <p:txBody>
          <a:bodyPr/>
          <a:lstStyle/>
          <a:p>
            <a:r>
              <a:rPr lang="en-US" b="1" dirty="0">
                <a:latin typeface="Arial" panose="020B0604020202020204" pitchFamily="34" charset="0"/>
                <a:ea typeface="ＭＳ Ｐゴシック" charset="0"/>
                <a:cs typeface="Arial" panose="020B0604020202020204" pitchFamily="34" charset="0"/>
              </a:rPr>
              <a:t>Black</a:t>
            </a:r>
          </a:p>
        </p:txBody>
      </p:sp>
    </p:spTree>
    <p:extLst>
      <p:ext uri="{BB962C8B-B14F-4D97-AF65-F5344CB8AC3E}">
        <p14:creationId xmlns:p14="http://schemas.microsoft.com/office/powerpoint/2010/main" val="880402276"/>
      </p:ext>
    </p:extLst>
  </p:cSld>
  <p:clrMapOvr>
    <a:masterClrMapping/>
  </p:clrMapOvr>
  <p:transition>
    <p:randomBar dir="vert"/>
  </p:transition>
</p:sld>
</file>

<file path=ppt/slides/slide522.xml><?xml version="1.0" encoding="utf-8"?>
<p:sld xmlns:a="http://schemas.openxmlformats.org/drawingml/2006/main" xmlns:r="http://schemas.openxmlformats.org/officeDocument/2006/relationships" xmlns:p="http://schemas.openxmlformats.org/presentationml/2006/main">
  <p:cSld>
    <p:bg>
      <p:bgPr>
        <a:solidFill>
          <a:schemeClr val="tx2"/>
        </a:solidFill>
        <a:effectLst/>
      </p:bgPr>
    </p:bg>
    <p:spTree>
      <p:nvGrpSpPr>
        <p:cNvPr id="1" name=""/>
        <p:cNvGrpSpPr/>
        <p:nvPr/>
      </p:nvGrpSpPr>
      <p:grpSpPr>
        <a:xfrm>
          <a:off x="0" y="0"/>
          <a:ext cx="0" cy="0"/>
          <a:chOff x="0" y="0"/>
          <a:chExt cx="0" cy="0"/>
        </a:xfrm>
      </p:grpSpPr>
      <p:pic>
        <p:nvPicPr>
          <p:cNvPr id="616450" name="Picture 3" descr="John Rev 21.jpg"/>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610308" name="Text Box 1028"/>
          <p:cNvSpPr txBox="1">
            <a:spLocks noChangeArrowheads="1"/>
          </p:cNvSpPr>
          <p:nvPr/>
        </p:nvSpPr>
        <p:spPr bwMode="auto">
          <a:xfrm>
            <a:off x="1" y="6491288"/>
            <a:ext cx="9144000" cy="366712"/>
          </a:xfrm>
          <a:prstGeom prst="rect">
            <a:avLst/>
          </a:prstGeom>
          <a:solidFill>
            <a:srgbClr val="010201"/>
          </a:solidFill>
          <a:ln w="9525">
            <a:noFill/>
            <a:miter lim="800000"/>
            <a:headEnd/>
            <a:tailEnd/>
          </a:ln>
          <a:effectLst/>
        </p:spPr>
        <p:txBody>
          <a:bodyPr anchor="ctr"/>
          <a:lstStyle>
            <a:lvl1pPr>
              <a:defRPr sz="2400">
                <a:solidFill>
                  <a:schemeClr val="tx1"/>
                </a:solidFill>
                <a:latin typeface="Comic Sans MS" charset="0"/>
                <a:ea typeface="ＭＳ Ｐゴシック" charset="0"/>
                <a:cs typeface="ＭＳ Ｐゴシック" charset="0"/>
              </a:defRPr>
            </a:lvl1pPr>
            <a:lvl2pPr marL="37931725" indent="-37474525">
              <a:defRPr sz="2400">
                <a:solidFill>
                  <a:schemeClr val="tx1"/>
                </a:solidFill>
                <a:latin typeface="Comic Sans MS" charset="0"/>
                <a:ea typeface="ＭＳ Ｐゴシック" charset="0"/>
              </a:defRPr>
            </a:lvl2pPr>
            <a:lvl3pPr>
              <a:defRPr sz="2400">
                <a:solidFill>
                  <a:schemeClr val="tx1"/>
                </a:solidFill>
                <a:latin typeface="Comic Sans MS" charset="0"/>
                <a:ea typeface="ＭＳ Ｐゴシック" charset="0"/>
              </a:defRPr>
            </a:lvl3pPr>
            <a:lvl4pPr>
              <a:defRPr sz="2400">
                <a:solidFill>
                  <a:schemeClr val="tx1"/>
                </a:solidFill>
                <a:latin typeface="Comic Sans MS" charset="0"/>
                <a:ea typeface="ＭＳ Ｐゴシック" charset="0"/>
              </a:defRPr>
            </a:lvl4pPr>
            <a:lvl5pPr>
              <a:defRPr sz="2400">
                <a:solidFill>
                  <a:schemeClr val="tx1"/>
                </a:solidFill>
                <a:latin typeface="Comic Sans MS" charset="0"/>
                <a:ea typeface="ＭＳ Ｐゴシック" charset="0"/>
              </a:defRPr>
            </a:lvl5pPr>
            <a:lvl6pPr marL="457200" eaLnBrk="0" fontAlgn="base" hangingPunct="0">
              <a:spcBef>
                <a:spcPct val="0"/>
              </a:spcBef>
              <a:spcAft>
                <a:spcPct val="0"/>
              </a:spcAft>
              <a:defRPr sz="2400">
                <a:solidFill>
                  <a:schemeClr val="tx1"/>
                </a:solidFill>
                <a:latin typeface="Comic Sans MS" charset="0"/>
                <a:ea typeface="ＭＳ Ｐゴシック" charset="0"/>
              </a:defRPr>
            </a:lvl6pPr>
            <a:lvl7pPr marL="914400" eaLnBrk="0" fontAlgn="base" hangingPunct="0">
              <a:spcBef>
                <a:spcPct val="0"/>
              </a:spcBef>
              <a:spcAft>
                <a:spcPct val="0"/>
              </a:spcAft>
              <a:defRPr sz="2400">
                <a:solidFill>
                  <a:schemeClr val="tx1"/>
                </a:solidFill>
                <a:latin typeface="Comic Sans MS" charset="0"/>
                <a:ea typeface="ＭＳ Ｐゴシック" charset="0"/>
              </a:defRPr>
            </a:lvl7pPr>
            <a:lvl8pPr marL="1371600" eaLnBrk="0" fontAlgn="base" hangingPunct="0">
              <a:spcBef>
                <a:spcPct val="0"/>
              </a:spcBef>
              <a:spcAft>
                <a:spcPct val="0"/>
              </a:spcAft>
              <a:defRPr sz="2400">
                <a:solidFill>
                  <a:schemeClr val="tx1"/>
                </a:solidFill>
                <a:latin typeface="Comic Sans MS" charset="0"/>
                <a:ea typeface="ＭＳ Ｐゴシック" charset="0"/>
              </a:defRPr>
            </a:lvl8pPr>
            <a:lvl9pPr marL="1828800" eaLnBrk="0" fontAlgn="base" hangingPunct="0">
              <a:spcBef>
                <a:spcPct val="0"/>
              </a:spcBef>
              <a:spcAft>
                <a:spcPct val="0"/>
              </a:spcAft>
              <a:defRPr sz="2400">
                <a:solidFill>
                  <a:schemeClr val="tx1"/>
                </a:solidFill>
                <a:latin typeface="Comic Sans MS" charset="0"/>
                <a:ea typeface="ＭＳ Ｐゴシック" charset="0"/>
              </a:defRPr>
            </a:lvl9pPr>
          </a:lstStyle>
          <a:p>
            <a:pPr marL="0" marR="0" lvl="0" indent="0" algn="ctr" defTabSz="457200" rtl="0" eaLnBrk="1" fontAlgn="auto" latinLnBrk="0" hangingPunct="1">
              <a:lnSpc>
                <a:spcPct val="100000"/>
              </a:lnSpc>
              <a:spcBef>
                <a:spcPct val="20000"/>
              </a:spcBef>
              <a:spcAft>
                <a:spcPts val="0"/>
              </a:spcAft>
              <a:buClr>
                <a:srgbClr val="FFCC00"/>
              </a:buClr>
              <a:buSzPct val="70000"/>
              <a:buFont typeface="Wingdings" charset="0"/>
              <a:buNone/>
              <a:tabLst/>
              <a:defRPr/>
            </a:pPr>
            <a:r>
              <a:rPr kumimoji="0" lang="ar-JO"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جريفيث</a:t>
            </a: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JO"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 </a:t>
            </a: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BibleStudyDownloads.org</a:t>
            </a:r>
          </a:p>
        </p:txBody>
      </p:sp>
      <p:sp>
        <p:nvSpPr>
          <p:cNvPr id="86019" name="Rectangle 1029"/>
          <p:cNvSpPr>
            <a:spLocks noGrp="1" noChangeArrowheads="1"/>
          </p:cNvSpPr>
          <p:nvPr>
            <p:ph type="ctrTitle"/>
          </p:nvPr>
        </p:nvSpPr>
        <p:spPr>
          <a:xfrm>
            <a:off x="0" y="2819400"/>
            <a:ext cx="5562600" cy="1828800"/>
          </a:xfrm>
          <a:effectLst>
            <a:outerShdw blurRad="50800" dist="38100" dir="2700000">
              <a:srgbClr val="000000">
                <a:alpha val="43000"/>
              </a:srgbClr>
            </a:outerShdw>
          </a:effectLst>
        </p:spPr>
        <p:txBody>
          <a:bodyPr/>
          <a:lstStyle/>
          <a:p>
            <a:pPr eaLnBrk="1" hangingPunct="1">
              <a:defRPr/>
            </a:pPr>
            <a:r>
              <a:rPr lang="ar-JO" sz="8000" dirty="0">
                <a:ea typeface="ＭＳ Ｐゴシック" charset="0"/>
                <a:cs typeface="Arial Rounded MT Bold" charset="0"/>
              </a:rPr>
              <a:t>رؤيا يوحنا</a:t>
            </a:r>
            <a:endParaRPr lang="en-US" dirty="0">
              <a:solidFill>
                <a:srgbClr val="FF0000"/>
              </a:solidFill>
              <a:latin typeface="Arial Rounded MT Bold" charset="0"/>
              <a:ea typeface="ＭＳ Ｐゴシック" charset="0"/>
              <a:cs typeface="Arial Rounded MT Bold" charset="0"/>
            </a:endParaRPr>
          </a:p>
        </p:txBody>
      </p:sp>
      <p:sp>
        <p:nvSpPr>
          <p:cNvPr id="5" name="Rectangle 1029">
            <a:extLst>
              <a:ext uri="{FF2B5EF4-FFF2-40B4-BE49-F238E27FC236}">
                <a16:creationId xmlns:a16="http://schemas.microsoft.com/office/drawing/2014/main" id="{5E0D89A1-B6E6-CC4F-8147-EE4246DD4684}"/>
              </a:ext>
            </a:extLst>
          </p:cNvPr>
          <p:cNvSpPr txBox="1">
            <a:spLocks noChangeArrowheads="1"/>
          </p:cNvSpPr>
          <p:nvPr/>
        </p:nvSpPr>
        <p:spPr bwMode="auto">
          <a:xfrm>
            <a:off x="11430" y="4091940"/>
            <a:ext cx="5562600" cy="1344930"/>
          </a:xfrm>
          <a:prstGeom prst="rect">
            <a:avLst/>
          </a:prstGeom>
          <a:noFill/>
          <a:ln>
            <a:noFill/>
          </a:ln>
          <a:effectLst>
            <a:outerShdw blurRad="50800" dist="38100" dir="2700000">
              <a:srgbClr val="000000">
                <a:alpha val="43000"/>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b="1">
                <a:solidFill>
                  <a:schemeClr val="tx2"/>
                </a:solidFill>
                <a:latin typeface="Arial" pitchFamily="-111" charset="0"/>
                <a:ea typeface="ＭＳ Ｐゴシック" pitchFamily="-111" charset="-128"/>
                <a:cs typeface="ＭＳ Ｐゴシック" pitchFamily="-111" charset="-128"/>
              </a:defRPr>
            </a:lvl1pPr>
            <a:lvl2pPr algn="ctr" rtl="0" eaLnBrk="0" fontAlgn="base" hangingPunct="0">
              <a:spcBef>
                <a:spcPct val="0"/>
              </a:spcBef>
              <a:spcAft>
                <a:spcPct val="0"/>
              </a:spcAft>
              <a:defRPr sz="4400" b="1">
                <a:solidFill>
                  <a:schemeClr val="tx1"/>
                </a:solidFill>
                <a:latin typeface="Arial" pitchFamily="-112" charset="0"/>
                <a:ea typeface="ＭＳ Ｐゴシック" pitchFamily="-112" charset="-128"/>
                <a:cs typeface="ＭＳ Ｐゴシック" pitchFamily="-112" charset="-128"/>
              </a:defRPr>
            </a:lvl2pPr>
            <a:lvl3pPr algn="ctr" rtl="0" eaLnBrk="0" fontAlgn="base" hangingPunct="0">
              <a:spcBef>
                <a:spcPct val="0"/>
              </a:spcBef>
              <a:spcAft>
                <a:spcPct val="0"/>
              </a:spcAft>
              <a:defRPr sz="4400" b="1">
                <a:solidFill>
                  <a:schemeClr val="tx1"/>
                </a:solidFill>
                <a:latin typeface="Arial" pitchFamily="-112" charset="0"/>
                <a:ea typeface="ＭＳ Ｐゴシック" pitchFamily="-112" charset="-128"/>
                <a:cs typeface="ＭＳ Ｐゴシック" pitchFamily="-112" charset="-128"/>
              </a:defRPr>
            </a:lvl3pPr>
            <a:lvl4pPr algn="ctr" rtl="0" eaLnBrk="0" fontAlgn="base" hangingPunct="0">
              <a:spcBef>
                <a:spcPct val="0"/>
              </a:spcBef>
              <a:spcAft>
                <a:spcPct val="0"/>
              </a:spcAft>
              <a:defRPr sz="4400" b="1">
                <a:solidFill>
                  <a:schemeClr val="tx1"/>
                </a:solidFill>
                <a:latin typeface="Arial" pitchFamily="-112" charset="0"/>
                <a:ea typeface="ＭＳ Ｐゴシック" pitchFamily="-112" charset="-128"/>
                <a:cs typeface="ＭＳ Ｐゴシック" pitchFamily="-112" charset="-128"/>
              </a:defRPr>
            </a:lvl4pPr>
            <a:lvl5pPr algn="ctr" rtl="0" eaLnBrk="0" fontAlgn="base" hangingPunct="0">
              <a:spcBef>
                <a:spcPct val="0"/>
              </a:spcBef>
              <a:spcAft>
                <a:spcPct val="0"/>
              </a:spcAft>
              <a:defRPr sz="4400" b="1">
                <a:solidFill>
                  <a:schemeClr val="tx1"/>
                </a:solidFill>
                <a:latin typeface="Arial" pitchFamily="-112" charset="0"/>
                <a:ea typeface="ＭＳ Ｐゴシック" pitchFamily="-112" charset="-128"/>
                <a:cs typeface="ＭＳ Ｐゴシック" pitchFamily="-112" charset="-128"/>
              </a:defRPr>
            </a:lvl5pPr>
            <a:lvl6pPr marL="457200" algn="ctr" rtl="0" fontAlgn="base">
              <a:spcBef>
                <a:spcPct val="0"/>
              </a:spcBef>
              <a:spcAft>
                <a:spcPct val="0"/>
              </a:spcAft>
              <a:defRPr sz="4400" b="1">
                <a:solidFill>
                  <a:schemeClr val="tx1"/>
                </a:solidFill>
                <a:latin typeface="Arial" pitchFamily="-112" charset="0"/>
                <a:ea typeface="ＭＳ Ｐゴシック" pitchFamily="-112" charset="-128"/>
                <a:cs typeface="ＭＳ Ｐゴシック" pitchFamily="-112" charset="-128"/>
              </a:defRPr>
            </a:lvl6pPr>
            <a:lvl7pPr marL="914400" algn="ctr" rtl="0" fontAlgn="base">
              <a:spcBef>
                <a:spcPct val="0"/>
              </a:spcBef>
              <a:spcAft>
                <a:spcPct val="0"/>
              </a:spcAft>
              <a:defRPr sz="4400" b="1">
                <a:solidFill>
                  <a:schemeClr val="tx1"/>
                </a:solidFill>
                <a:latin typeface="Arial" pitchFamily="-112" charset="0"/>
                <a:ea typeface="ＭＳ Ｐゴシック" pitchFamily="-112" charset="-128"/>
                <a:cs typeface="ＭＳ Ｐゴシック" pitchFamily="-112" charset="-128"/>
              </a:defRPr>
            </a:lvl7pPr>
            <a:lvl8pPr marL="1371600" algn="ctr" rtl="0" fontAlgn="base">
              <a:spcBef>
                <a:spcPct val="0"/>
              </a:spcBef>
              <a:spcAft>
                <a:spcPct val="0"/>
              </a:spcAft>
              <a:defRPr sz="4400" b="1">
                <a:solidFill>
                  <a:schemeClr val="tx1"/>
                </a:solidFill>
                <a:latin typeface="Arial" pitchFamily="-112" charset="0"/>
                <a:ea typeface="ＭＳ Ｐゴシック" pitchFamily="-112" charset="-128"/>
                <a:cs typeface="ＭＳ Ｐゴシック" pitchFamily="-112" charset="-128"/>
              </a:defRPr>
            </a:lvl8pPr>
            <a:lvl9pPr marL="1828800" algn="ctr" rtl="0" fontAlgn="base">
              <a:spcBef>
                <a:spcPct val="0"/>
              </a:spcBef>
              <a:spcAft>
                <a:spcPct val="0"/>
              </a:spcAft>
              <a:defRPr sz="4400" b="1">
                <a:solidFill>
                  <a:schemeClr val="tx1"/>
                </a:solidFill>
                <a:latin typeface="Arial" pitchFamily="-112" charset="0"/>
                <a:ea typeface="ＭＳ Ｐゴシック" pitchFamily="-112" charset="-128"/>
                <a:cs typeface="ＭＳ Ｐゴシック" pitchFamily="-112" charset="-128"/>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4000" u="none" strike="noStrike" kern="0" cap="none" spc="0" normalizeH="0" baseline="0" noProof="0" dirty="0">
                <a:ln>
                  <a:noFill/>
                </a:ln>
                <a:solidFill>
                  <a:srgbClr val="FFFFFF"/>
                </a:solidFill>
                <a:effectLst/>
                <a:uLnTx/>
                <a:uFillTx/>
                <a:latin typeface="Arial" panose="020B0604020202020204" pitchFamily="34" charset="0"/>
                <a:ea typeface="ＭＳ Ｐゴシック" charset="0"/>
                <a:cs typeface="Arial Rounded MT Bold" charset="0"/>
              </a:rPr>
              <a:t>النظرة المكتملة ليسوع المسيح</a:t>
            </a:r>
            <a:endParaRPr kumimoji="0" lang="en-US" sz="1800" b="1" i="1" u="none" strike="noStrike" kern="0" cap="none" spc="0" normalizeH="0" baseline="0" noProof="0" dirty="0">
              <a:ln>
                <a:noFill/>
              </a:ln>
              <a:solidFill>
                <a:srgbClr val="FF0000"/>
              </a:solidFill>
              <a:effectLst/>
              <a:uLnTx/>
              <a:uFillTx/>
              <a:latin typeface="Arial Rounded MT Bold" charset="0"/>
              <a:ea typeface="ＭＳ Ｐゴシック" charset="0"/>
              <a:cs typeface="Arial Rounded MT Bold" charset="0"/>
            </a:endParaRPr>
          </a:p>
        </p:txBody>
      </p:sp>
    </p:spTree>
    <p:extLst>
      <p:ext uri="{BB962C8B-B14F-4D97-AF65-F5344CB8AC3E}">
        <p14:creationId xmlns:p14="http://schemas.microsoft.com/office/powerpoint/2010/main" val="223264444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1" fill="hold" grpId="0" nodeType="clickEffect">
                                  <p:stCondLst>
                                    <p:cond delay="0"/>
                                  </p:stCondLst>
                                  <p:childTnLst>
                                    <p:set>
                                      <p:cBhvr>
                                        <p:cTn id="6" dur="1" fill="hold">
                                          <p:stCondLst>
                                            <p:cond delay="0"/>
                                          </p:stCondLst>
                                        </p:cTn>
                                        <p:tgtEl>
                                          <p:spTgt spid="86019"/>
                                        </p:tgtEl>
                                        <p:attrNameLst>
                                          <p:attrName>style.visibility</p:attrName>
                                        </p:attrNameLst>
                                      </p:cBhvr>
                                      <p:to>
                                        <p:strVal val="visible"/>
                                      </p:to>
                                    </p:set>
                                    <p:anim calcmode="lin" valueType="num">
                                      <p:cBhvr additive="base">
                                        <p:cTn id="7" dur="500" fill="hold"/>
                                        <p:tgtEl>
                                          <p:spTgt spid="86019"/>
                                        </p:tgtEl>
                                        <p:attrNameLst>
                                          <p:attrName>ppt_x</p:attrName>
                                        </p:attrNameLst>
                                      </p:cBhvr>
                                      <p:tavLst>
                                        <p:tav tm="0">
                                          <p:val>
                                            <p:strVal val="#ppt_x"/>
                                          </p:val>
                                        </p:tav>
                                        <p:tav tm="100000">
                                          <p:val>
                                            <p:strVal val="#ppt_x"/>
                                          </p:val>
                                        </p:tav>
                                      </p:tavLst>
                                    </p:anim>
                                    <p:anim calcmode="lin" valueType="num">
                                      <p:cBhvr additive="base">
                                        <p:cTn id="8" dur="500" fill="hold"/>
                                        <p:tgtEl>
                                          <p:spTgt spid="86019"/>
                                        </p:tgtEl>
                                        <p:attrNameLst>
                                          <p:attrName>ppt_y</p:attrName>
                                        </p:attrNameLst>
                                      </p:cBhvr>
                                      <p:tavLst>
                                        <p:tav tm="0">
                                          <p:val>
                                            <p:strVal val="0-#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6019" grpId="0"/>
    </p:bldLst>
  </p:timing>
</p:sld>
</file>

<file path=ppt/slides/slide52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cs typeface="ＭＳ Ｐゴシック"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cs typeface="ＭＳ Ｐゴシック" charset="0"/>
              </a:rPr>
              <a:t>الكلمة المفتاحية</a:t>
            </a:r>
            <a:endParaRPr lang="en-US" sz="4800" dirty="0">
              <a:effectLst>
                <a:glow rad="127000">
                  <a:schemeClr val="tx1"/>
                </a:glow>
              </a:effectLst>
              <a:ea typeface="ＭＳ Ｐゴシック" charset="0"/>
              <a:cs typeface="ＭＳ Ｐゴシック" charset="0"/>
            </a:endParaRPr>
          </a:p>
        </p:txBody>
      </p:sp>
      <p:sp>
        <p:nvSpPr>
          <p:cNvPr id="5" name="Rectangle 2"/>
          <p:cNvSpPr txBox="1">
            <a:spLocks noChangeArrowheads="1"/>
          </p:cNvSpPr>
          <p:nvPr/>
        </p:nvSpPr>
        <p:spPr bwMode="auto">
          <a:xfrm>
            <a:off x="0" y="2291710"/>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الإنتصار</a:t>
            </a:r>
            <a:endParaRPr kumimoji="0" lang="en-US"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رؤيا يوحنا</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7" name="Text Box 24"/>
          <p:cNvSpPr txBox="1">
            <a:spLocks noChangeArrowheads="1"/>
          </p:cNvSpPr>
          <p:nvPr/>
        </p:nvSpPr>
        <p:spPr bwMode="auto">
          <a:xfrm>
            <a:off x="8360240" y="65344"/>
            <a:ext cx="7040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7200"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322</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94034310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52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JO" sz="4800" dirty="0">
                <a:effectLst>
                  <a:glow rad="101600">
                    <a:schemeClr val="tx1">
                      <a:alpha val="99000"/>
                    </a:schemeClr>
                  </a:glow>
                </a:effectLst>
              </a:rPr>
              <a:t>الموضوع الرئيسي</a:t>
            </a:r>
            <a:endParaRPr lang="en-US" sz="4800" dirty="0">
              <a:solidFill>
                <a:schemeClr val="bg1"/>
              </a:solidFill>
              <a:effectLst>
                <a:glow rad="101600">
                  <a:schemeClr val="tx1">
                    <a:alpha val="99000"/>
                  </a:schemeClr>
                </a:glow>
              </a:effectLst>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4766" y="1700212"/>
            <a:ext cx="9144000" cy="367386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سيادة المسيح في الإنتصار المستقبلي</a:t>
            </a:r>
            <a:endParaRPr kumimoji="0" lang="en-US"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23</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رؤيا يوحنا</a:t>
            </a:r>
          </a:p>
        </p:txBody>
      </p:sp>
    </p:spTree>
    <p:extLst>
      <p:ext uri="{BB962C8B-B14F-4D97-AF65-F5344CB8AC3E}">
        <p14:creationId xmlns:p14="http://schemas.microsoft.com/office/powerpoint/2010/main" val="2454338341"/>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52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00"/>
            <a:ext cx="9144000" cy="60991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cs typeface="ＭＳ Ｐゴシック" charset="0"/>
            </a:endParaRPr>
          </a:p>
        </p:txBody>
      </p:sp>
      <p:sp>
        <p:nvSpPr>
          <p:cNvPr id="900098" name="Rectangle 2"/>
          <p:cNvSpPr>
            <a:spLocks noGrp="1" noChangeArrowheads="1"/>
          </p:cNvSpPr>
          <p:nvPr>
            <p:ph type="ctrTitle"/>
          </p:nvPr>
        </p:nvSpPr>
        <p:spPr>
          <a:xfrm>
            <a:off x="0" y="21563"/>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cs typeface="ＭＳ Ｐゴシック" charset="0"/>
              </a:rPr>
              <a:t>الآية المفتاحية</a:t>
            </a:r>
            <a:endParaRPr lang="en-US" sz="4800" dirty="0">
              <a:effectLst>
                <a:glow rad="127000">
                  <a:schemeClr val="tx1"/>
                </a:glow>
              </a:effectLst>
              <a:ea typeface="ＭＳ Ｐゴシック" charset="0"/>
              <a:cs typeface="ＭＳ Ｐゴシック" charset="0"/>
            </a:endParaRPr>
          </a:p>
        </p:txBody>
      </p:sp>
      <p:sp>
        <p:nvSpPr>
          <p:cNvPr id="5" name="Rectangle 2"/>
          <p:cNvSpPr txBox="1">
            <a:spLocks noChangeArrowheads="1"/>
          </p:cNvSpPr>
          <p:nvPr/>
        </p:nvSpPr>
        <p:spPr bwMode="auto">
          <a:xfrm>
            <a:off x="0" y="1602008"/>
            <a:ext cx="9144000" cy="39136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defPPr>
              <a:defRPr lang="en-US"/>
            </a:defPPr>
            <a:lvl1pPr algn="r" eaLnBrk="0" fontAlgn="base" hangingPunct="0">
              <a:spcBef>
                <a:spcPct val="0"/>
              </a:spcBef>
              <a:spcAft>
                <a:spcPct val="0"/>
              </a:spcAft>
              <a:defRPr sz="4800" b="1">
                <a:solidFill>
                  <a:srgbClr val="FFFFFF"/>
                </a:solidFill>
                <a:effectLst>
                  <a:glow rad="127000">
                    <a:srgbClr val="000000"/>
                  </a:glow>
                </a:effectLst>
                <a:latin typeface="Arial" charset="0"/>
                <a:ea typeface="ＭＳ Ｐゴシック" charset="0"/>
                <a:cs typeface="ＭＳ Ｐゴシック" charset="0"/>
              </a:defRPr>
            </a:lvl1pPr>
            <a:lvl2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54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rPr>
              <a:t>فَاكْتُبْ مَا رَأَيْتَ، وَمَا هُوَ كَائِنٌ، وَمَا هُوَ عَتِيدٌ أَنْ يَكُونَ بَعْدَ هذَ (1: 19)</a:t>
            </a:r>
            <a:endParaRPr kumimoji="0" lang="en-US" sz="5400"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رؤيا يوحنا</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7" name="Text Box 24"/>
          <p:cNvSpPr txBox="1">
            <a:spLocks noChangeArrowheads="1"/>
          </p:cNvSpPr>
          <p:nvPr/>
        </p:nvSpPr>
        <p:spPr bwMode="auto">
          <a:xfrm>
            <a:off x="8472410" y="65344"/>
            <a:ext cx="704039" cy="46166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txBody>
          <a:bodyPr wrap="non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7200"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322</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07843710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dissolve">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526.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tile tx="0" ty="0" sx="100000" sy="100000" flip="none" algn="tl"/>
        </a:blipFill>
        <a:effectLst/>
      </p:bgPr>
    </p:bg>
    <p:spTree>
      <p:nvGrpSpPr>
        <p:cNvPr id="1" name=""/>
        <p:cNvGrpSpPr/>
        <p:nvPr/>
      </p:nvGrpSpPr>
      <p:grpSpPr>
        <a:xfrm>
          <a:off x="0" y="0"/>
          <a:ext cx="0" cy="0"/>
          <a:chOff x="0" y="0"/>
          <a:chExt cx="0" cy="0"/>
        </a:xfrm>
      </p:grpSpPr>
      <p:sp>
        <p:nvSpPr>
          <p:cNvPr id="766978" name="Rectangle 5"/>
          <p:cNvSpPr>
            <a:spLocks noGrp="1" noChangeArrowheads="1"/>
          </p:cNvSpPr>
          <p:nvPr>
            <p:ph type="title"/>
          </p:nvPr>
        </p:nvSpPr>
        <p:spPr>
          <a:xfrm rot="5400000">
            <a:off x="5076031" y="2782094"/>
            <a:ext cx="6985001" cy="1366837"/>
          </a:xfrm>
          <a:solidFill>
            <a:srgbClr val="000000"/>
          </a:solidFill>
        </p:spPr>
        <p:txBody>
          <a:bodyPr anchor="b"/>
          <a:lstStyle/>
          <a:p>
            <a:r>
              <a:rPr lang="ar-JO" sz="11500" dirty="0">
                <a:ea typeface="ＭＳ Ｐゴシック" charset="0"/>
              </a:rPr>
              <a:t>رؤيا يوحنا</a:t>
            </a:r>
          </a:p>
        </p:txBody>
      </p:sp>
      <p:sp>
        <p:nvSpPr>
          <p:cNvPr id="766979" name="Text Box 7"/>
          <p:cNvSpPr txBox="1">
            <a:spLocks noChangeArrowheads="1"/>
          </p:cNvSpPr>
          <p:nvPr/>
        </p:nvSpPr>
        <p:spPr bwMode="auto">
          <a:xfrm>
            <a:off x="7783615" y="4763"/>
            <a:ext cx="1456515" cy="402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wrap="square" lIns="90000" tIns="46800" rIns="90000" bIns="46800">
            <a:spAutoFit/>
          </a:bodyPr>
          <a:lstStyle>
            <a:lvl1pPr>
              <a:defRPr sz="2400">
                <a:solidFill>
                  <a:schemeClr val="tx1"/>
                </a:solidFill>
                <a:latin typeface="Comic Sans MS" charset="0"/>
                <a:ea typeface="ＭＳ Ｐゴシック" charset="0"/>
                <a:cs typeface="ＭＳ Ｐゴシック" charset="0"/>
              </a:defRPr>
            </a:lvl1pPr>
            <a:lvl2pPr marL="742950" indent="-285750">
              <a:defRPr sz="2400">
                <a:solidFill>
                  <a:schemeClr val="tx1"/>
                </a:solidFill>
                <a:latin typeface="Comic Sans MS" charset="0"/>
                <a:ea typeface="ＭＳ Ｐゴシック" charset="0"/>
              </a:defRPr>
            </a:lvl2pPr>
            <a:lvl3pPr marL="1143000" indent="-228600">
              <a:defRPr sz="2400">
                <a:solidFill>
                  <a:schemeClr val="tx1"/>
                </a:solidFill>
                <a:latin typeface="Comic Sans MS" charset="0"/>
                <a:ea typeface="ＭＳ Ｐゴシック" charset="0"/>
              </a:defRPr>
            </a:lvl3pPr>
            <a:lvl4pPr marL="1600200" indent="-228600">
              <a:defRPr sz="2400">
                <a:solidFill>
                  <a:schemeClr val="tx1"/>
                </a:solidFill>
                <a:latin typeface="Comic Sans MS" charset="0"/>
                <a:ea typeface="ＭＳ Ｐゴシック" charset="0"/>
              </a:defRPr>
            </a:lvl4pPr>
            <a:lvl5pPr marL="2057400" indent="-228600">
              <a:defRPr sz="2400">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318، 324 م</a:t>
            </a:r>
            <a:endParaRPr kumimoji="0" lang="en-US" sz="2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 name="Rectangle 1"/>
          <p:cNvSpPr/>
          <p:nvPr/>
        </p:nvSpPr>
        <p:spPr>
          <a:xfrm>
            <a:off x="0" y="2079023"/>
            <a:ext cx="7783615" cy="2800767"/>
          </a:xfrm>
          <a:prstGeom prst="rect">
            <a:avLst/>
          </a:prstGeom>
        </p:spPr>
        <p:txBody>
          <a:bodyPr wrap="square" anchor="ctr">
            <a:spAutoFit/>
          </a:bodyP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JO" sz="4400" b="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إن طريقة الإنتصار على التنازلات الداخلية والمعارضة الخارجية هي الثقة </a:t>
            </a:r>
            <a:r>
              <a:rPr kumimoji="0" lang="ar-JO" sz="4400" b="1" u="none" strike="noStrike" kern="1200" cap="none" spc="0" normalizeH="0" baseline="0" noProof="0" dirty="0">
                <a:ln>
                  <a:noFill/>
                </a:ln>
                <a:solidFill>
                  <a:srgbClr val="FF0000"/>
                </a:solidFill>
                <a:effectLst/>
                <a:uLnTx/>
                <a:uFillTx/>
                <a:latin typeface="Arial" panose="020B0604020202020204" pitchFamily="34" charset="0"/>
                <a:ea typeface="+mn-ea"/>
                <a:cs typeface="Arial" panose="020B0604020202020204" pitchFamily="34" charset="0"/>
              </a:rPr>
              <a:t>بسيادة يسوع المسيح</a:t>
            </a:r>
            <a:r>
              <a:rPr kumimoji="0" lang="ar-JO" sz="4400" b="1" u="none" strike="noStrike" kern="1200" cap="none" spc="0" normalizeH="0" baseline="0" noProof="0" dirty="0">
                <a:ln>
                  <a:noFill/>
                </a:ln>
                <a:solidFill>
                  <a:srgbClr val="000000"/>
                </a:solidFill>
                <a:effectLst/>
                <a:uLnTx/>
                <a:uFillTx/>
                <a:latin typeface="Arial" panose="020B0604020202020204" pitchFamily="34" charset="0"/>
                <a:ea typeface="+mn-ea"/>
                <a:cs typeface="Arial" panose="020B0604020202020204" pitchFamily="34" charset="0"/>
              </a:rPr>
              <a:t> في انتصاره النهائي في المستقبل.</a:t>
            </a:r>
          </a:p>
        </p:txBody>
      </p:sp>
      <p:sp>
        <p:nvSpPr>
          <p:cNvPr id="3" name="TextBox 2"/>
          <p:cNvSpPr txBox="1"/>
          <p:nvPr/>
        </p:nvSpPr>
        <p:spPr>
          <a:xfrm>
            <a:off x="384307" y="116958"/>
            <a:ext cx="6581932" cy="769441"/>
          </a:xfrm>
          <a:prstGeom prst="rect">
            <a:avLst/>
          </a:prstGeom>
          <a:solidFill>
            <a:srgbClr val="000090"/>
          </a:solidFill>
        </p:spPr>
        <p:txBody>
          <a:bodyPr wrap="square" rtlCol="0">
            <a:spAutoFit/>
          </a:bodyPr>
          <a:lstStyle/>
          <a:p>
            <a:pPr marL="0" marR="0" lvl="0" indent="0" algn="ctr" defTabSz="457200" rtl="1" eaLnBrk="1" fontAlgn="auto" latinLnBrk="0" hangingPunct="1">
              <a:lnSpc>
                <a:spcPct val="100000"/>
              </a:lnSpc>
              <a:spcBef>
                <a:spcPts val="0"/>
              </a:spcBef>
              <a:spcAft>
                <a:spcPts val="0"/>
              </a:spcAft>
              <a:buClrTx/>
              <a:buSzTx/>
              <a:buFontTx/>
              <a:buNone/>
              <a:tabLst/>
              <a:defRPr/>
            </a:pPr>
            <a:r>
              <a:rPr kumimoji="0" lang="ar-JO" sz="4400" b="1"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rPr>
              <a:t>البيان الموجز</a:t>
            </a:r>
            <a:endParaRPr kumimoji="0" lang="en-US" sz="4400" b="1" u="none" strike="noStrike" kern="1200" cap="none" spc="0" normalizeH="0" baseline="0" noProof="0" dirty="0">
              <a:ln>
                <a:noFill/>
              </a:ln>
              <a:solidFill>
                <a:srgbClr val="FFFFFF"/>
              </a:solidFill>
              <a:effectLst/>
              <a:uLnTx/>
              <a:uFillTx/>
              <a:latin typeface="Arial" panose="020B0604020202020204" pitchFamily="34" charset="0"/>
              <a:ea typeface="+mn-ea"/>
              <a:cs typeface="Arial" panose="020B0604020202020204" pitchFamily="34" charset="0"/>
            </a:endParaRPr>
          </a:p>
        </p:txBody>
      </p:sp>
    </p:spTree>
    <p:extLst>
      <p:ext uri="{BB962C8B-B14F-4D97-AF65-F5344CB8AC3E}">
        <p14:creationId xmlns:p14="http://schemas.microsoft.com/office/powerpoint/2010/main" val="67446810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66978"/>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6978" grpId="0" animBg="1"/>
    </p:bldLst>
  </p:timing>
</p:sld>
</file>

<file path=ppt/slides/slide527.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بيان الملكوت</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6" name="Rectangle 2"/>
          <p:cNvSpPr txBox="1">
            <a:spLocks noChangeArrowheads="1"/>
          </p:cNvSpPr>
          <p:nvPr/>
        </p:nvSpPr>
        <p:spPr bwMode="auto">
          <a:xfrm>
            <a:off x="0" y="1602007"/>
            <a:ext cx="9144000" cy="382226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هذا الكتاب وحده يكشف عن طول مُلك المسيح 1000 سنة (20: 1-6)، بالإضافة إلى حقيقة أنه مستقبلي وأرضي لأنه مكتوب عن القديسين " فَسَنَمْلِكُ عَلَى الأَرْضِ." (5 :10)</a:t>
            </a:r>
          </a:p>
        </p:txBody>
      </p:sp>
      <p:sp>
        <p:nvSpPr>
          <p:cNvPr id="7" name="Text Box 3"/>
          <p:cNvSpPr txBox="1">
            <a:spLocks noChangeArrowheads="1"/>
          </p:cNvSpPr>
          <p:nvPr/>
        </p:nvSpPr>
        <p:spPr bwMode="auto">
          <a:xfrm>
            <a:off x="8170701" y="44450"/>
            <a:ext cx="868363" cy="830997"/>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27ح</a:t>
            </a:r>
            <a:b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322</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 name="Rectangle 2">
            <a:extLst>
              <a:ext uri="{FF2B5EF4-FFF2-40B4-BE49-F238E27FC236}">
                <a16:creationId xmlns:a16="http://schemas.microsoft.com/office/drawing/2014/main" id="{4A5F1CE1-FEB9-E74D-8C03-D13395EB664A}"/>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رؤيا يوحنا</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322900660"/>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52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9" name="Picture 8"/>
          <p:cNvPicPr>
            <a:picLocks noChangeAspect="1"/>
          </p:cNvPicPr>
          <p:nvPr/>
        </p:nvPicPr>
        <p:blipFill>
          <a:blip r:embed="rId2">
            <a:extLst>
              <a:ext uri="{BEBA8EAE-BF5A-486C-A8C5-ECC9F3942E4B}">
                <a14:imgProps xmlns:a14="http://schemas.microsoft.com/office/drawing/2010/main">
                  <a14:imgLayer r:embed="rId3">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العهد</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751905" y="1602007"/>
            <a:ext cx="7569177"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تظهر رسائل المسيح إلى السبع كنائس سلطته عليها رغم معاناتها (1: 9؛ 2: 9-10؛ 3: 10)، ويعطي ثمانية وعود لمكافأة المؤمنين الذين يغلبون العالم (2: 7، 11، 17، 26؛ 3: 5، 12، 21؛ 21: 7).</a:t>
            </a:r>
            <a:endParaRPr kumimoji="0" lang="en-US" sz="40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27ح</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7EEC9AAA-B4E1-A74C-954A-22FE01EC8332}"/>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رؤيا يوحنا</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3063274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52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14288" y="-14289"/>
            <a:ext cx="9349401" cy="7015163"/>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الفداء</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0" y="1602007"/>
            <a:ext cx="9144000"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يعتبر المسيح الأسد المنتصر مرة واحدة (5: 5)، ولكن التركيز الأكبر هو أن يسوع هو الحمل المذبوح، لأن هذا يظهر حوالي 30 مرة في </a:t>
            </a:r>
          </a:p>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JO"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(5: 6</a:t>
            </a:r>
            <a:r>
              <a:rPr kumimoji="0" lang="en-US"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 </a:t>
            </a:r>
            <a:r>
              <a:rPr kumimoji="0" lang="ar-JO"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7: 14</a:t>
            </a:r>
            <a:r>
              <a:rPr kumimoji="0" lang="en-US"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a:t>
            </a:r>
            <a:r>
              <a:rPr kumimoji="0" lang="ar-JO"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17</a:t>
            </a:r>
            <a:r>
              <a:rPr kumimoji="0" lang="en-US"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 ، </a:t>
            </a:r>
            <a:r>
              <a:rPr kumimoji="0" lang="ar-JO"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إلخ).</a:t>
            </a:r>
            <a:endParaRPr kumimoji="0" lang="en-US" sz="4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27ح</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8" name="Rectangle 2">
            <a:extLst>
              <a:ext uri="{FF2B5EF4-FFF2-40B4-BE49-F238E27FC236}">
                <a16:creationId xmlns:a16="http://schemas.microsoft.com/office/drawing/2014/main" id="{8175ACA5-6330-FA4B-886C-BAC4ADDD80EF}"/>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رؤيا يوحنا</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3630081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additive="base">
                                        <p:cTn id="7" dur="500" fill="hold"/>
                                        <p:tgtEl>
                                          <p:spTgt spid="8"/>
                                        </p:tgtEl>
                                        <p:attrNameLst>
                                          <p:attrName>ppt_x</p:attrName>
                                        </p:attrNameLst>
                                      </p:cBhvr>
                                      <p:tavLst>
                                        <p:tav tm="0">
                                          <p:val>
                                            <p:strVal val="#ppt_x"/>
                                          </p:val>
                                        </p:tav>
                                        <p:tav tm="100000">
                                          <p:val>
                                            <p:strVal val="#ppt_x"/>
                                          </p:val>
                                        </p:tav>
                                      </p:tavLst>
                                    </p:anim>
                                    <p:anim calcmode="lin" valueType="num">
                                      <p:cBhvr additive="base">
                                        <p:cTn id="8" dur="500" fill="hold"/>
                                        <p:tgtEl>
                                          <p:spTgt spid="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53.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24578" name="Picture 2" descr="https://1.bp.blogspot.com/-u6FeM-5t6ds/Viv0IaVqPUI/AAAAAAAABYI/niMwH2_23Bo/s1600/An%2BEmail%2BConfirmation.jpg">
            <a:extLst>
              <a:ext uri="{FF2B5EF4-FFF2-40B4-BE49-F238E27FC236}">
                <a16:creationId xmlns:a16="http://schemas.microsoft.com/office/drawing/2014/main" id="{13818171-B6B2-9340-AEAD-210E2DF860AB}"/>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813" y="1916832"/>
            <a:ext cx="8665075" cy="3456384"/>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1619672" y="975433"/>
            <a:ext cx="6194542" cy="1080120"/>
          </a:xfrm>
          <a:effectLst/>
        </p:spPr>
        <p:txBody>
          <a:bodyPr/>
          <a:lstStyle/>
          <a:p>
            <a:pPr algn="r" rtl="1">
              <a:defRPr/>
            </a:pPr>
            <a:r>
              <a:rPr lang="ar-JO" sz="8800" dirty="0">
                <a:solidFill>
                  <a:schemeClr val="tx2"/>
                </a:solidFill>
                <a:effectLst>
                  <a:glow rad="127000">
                    <a:schemeClr val="bg1"/>
                  </a:glow>
                </a:effectLst>
                <a:ea typeface="Accordance" panose="00000400000000000000" pitchFamily="2" charset="-78"/>
              </a:rPr>
              <a:t>كن متأكدًا</a:t>
            </a:r>
            <a:endParaRPr lang="en-US" sz="8800" dirty="0">
              <a:solidFill>
                <a:schemeClr val="tx2"/>
              </a:solidFill>
              <a:effectLst>
                <a:glow rad="127000">
                  <a:schemeClr val="bg1"/>
                </a:glow>
              </a:effectLst>
              <a:ea typeface="Accordance" panose="00000400000000000000" pitchFamily="2" charset="-78"/>
            </a:endParaRPr>
          </a:p>
        </p:txBody>
      </p:sp>
      <p:sp>
        <p:nvSpPr>
          <p:cNvPr id="4" name="Rectangle 2">
            <a:extLst>
              <a:ext uri="{FF2B5EF4-FFF2-40B4-BE49-F238E27FC236}">
                <a16:creationId xmlns:a16="http://schemas.microsoft.com/office/drawing/2014/main" id="{30C9878C-F414-8446-875E-3189C9304FF8}"/>
              </a:ext>
            </a:extLst>
          </p:cNvPr>
          <p:cNvSpPr txBox="1">
            <a:spLocks noChangeArrowheads="1"/>
          </p:cNvSpPr>
          <p:nvPr/>
        </p:nvSpPr>
        <p:spPr bwMode="auto">
          <a:xfrm>
            <a:off x="1619672" y="4493794"/>
            <a:ext cx="9144000" cy="115093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defRPr sz="11500" b="1">
                <a:solidFill>
                  <a:schemeClr val="tx2"/>
                </a:solidFill>
                <a:effectLst>
                  <a:glow rad="127000">
                    <a:schemeClr val="bg1"/>
                  </a:glow>
                </a:effectLst>
              </a:defRPr>
            </a:lvl1pPr>
            <a:lvl2pPr algn="ctr">
              <a:defRPr sz="4400">
                <a:solidFill>
                  <a:schemeClr val="bg1"/>
                </a:solidFill>
                <a:ea typeface="ＭＳ Ｐゴシック" pitchFamily="-108" charset="-128"/>
                <a:cs typeface="ＭＳ Ｐゴシック" pitchFamily="-108" charset="-128"/>
              </a:defRPr>
            </a:lvl2pPr>
            <a:lvl3pPr algn="ctr">
              <a:defRPr sz="4400">
                <a:solidFill>
                  <a:schemeClr val="bg1"/>
                </a:solidFill>
                <a:ea typeface="ＭＳ Ｐゴシック" pitchFamily="-108" charset="-128"/>
                <a:cs typeface="ＭＳ Ｐゴシック" pitchFamily="-108" charset="-128"/>
              </a:defRPr>
            </a:lvl3pPr>
            <a:lvl4pPr algn="ctr">
              <a:defRPr sz="4400">
                <a:solidFill>
                  <a:schemeClr val="bg1"/>
                </a:solidFill>
                <a:ea typeface="ＭＳ Ｐゴシック" pitchFamily="-108" charset="-128"/>
                <a:cs typeface="ＭＳ Ｐゴシック" pitchFamily="-108" charset="-128"/>
              </a:defRPr>
            </a:lvl4pPr>
            <a:lvl5pPr algn="ctr">
              <a:defRPr sz="4400">
                <a:solidFill>
                  <a:schemeClr val="bg1"/>
                </a:solidFill>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8800" u="none" strike="noStrike" kern="1200" cap="none" spc="0" normalizeH="0" baseline="0" noProof="0" dirty="0">
                <a:ln>
                  <a:noFill/>
                </a:ln>
                <a:solidFill>
                  <a:srgbClr val="000000"/>
                </a:solidFill>
                <a:effectLst>
                  <a:glow rad="127000">
                    <a:srgbClr val="FFFFFF"/>
                  </a:glow>
                </a:effectLst>
                <a:uLnTx/>
                <a:uFillTx/>
                <a:latin typeface="Arial" panose="020B0604020202020204" pitchFamily="34" charset="0"/>
                <a:ea typeface="Accordance" panose="00000400000000000000" pitchFamily="2" charset="-78"/>
                <a:cs typeface="Arial" panose="020B0604020202020204" pitchFamily="34" charset="0"/>
              </a:rPr>
              <a:t>لوقا</a:t>
            </a:r>
            <a:endParaRPr kumimoji="0" lang="en-US" sz="8800" u="none" strike="noStrike" kern="1200" cap="none" spc="0" normalizeH="0" baseline="0" noProof="0" dirty="0">
              <a:ln>
                <a:noFill/>
              </a:ln>
              <a:solidFill>
                <a:srgbClr val="000000"/>
              </a:solidFill>
              <a:effectLst>
                <a:glow rad="127000">
                  <a:srgbClr val="FFFFFF"/>
                </a:glow>
              </a:effectLst>
              <a:uLnTx/>
              <a:uFillTx/>
              <a:latin typeface="Arial" panose="020B0604020202020204" pitchFamily="34" charset="0"/>
              <a:ea typeface="Accordance" panose="00000400000000000000" pitchFamily="2" charset="-78"/>
              <a:cs typeface="Arial" panose="020B0604020202020204" pitchFamily="34" charset="0"/>
            </a:endParaRPr>
          </a:p>
        </p:txBody>
      </p:sp>
      <p:sp>
        <p:nvSpPr>
          <p:cNvPr id="5" name="Text Box 5">
            <a:extLst>
              <a:ext uri="{FF2B5EF4-FFF2-40B4-BE49-F238E27FC236}">
                <a16:creationId xmlns:a16="http://schemas.microsoft.com/office/drawing/2014/main" id="{AC580F9E-7B6E-A34C-8B60-10ABB26EB107}"/>
              </a:ext>
            </a:extLst>
          </p:cNvPr>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0" fontAlgn="auto" latinLnBrk="0" hangingPunct="0">
              <a:lnSpc>
                <a:spcPct val="100000"/>
              </a:lnSpc>
              <a:spcBef>
                <a:spcPts val="0"/>
              </a:spcBef>
              <a:spcAft>
                <a:spcPts val="0"/>
              </a:spcAft>
              <a:buClrTx/>
              <a:buSzTx/>
              <a:buFontTx/>
              <a:buNone/>
              <a:tabLst/>
              <a:defRPr/>
            </a:pPr>
            <a:r>
              <a:rPr kumimoji="0" lang="ar-JO" sz="2000" b="1" i="0" u="none" strike="noStrike" kern="0" cap="none" spc="0" normalizeH="0" baseline="0" noProof="0">
                <a:ln>
                  <a:noFill/>
                </a:ln>
                <a:solidFill>
                  <a:srgbClr val="FFFFFF"/>
                </a:solidFill>
                <a:effectLst>
                  <a:outerShdw blurRad="38100" dist="38100" dir="2700000" algn="tl">
                    <a:srgbClr val="000000"/>
                  </a:outerShdw>
                </a:effectLst>
                <a:uLnTx/>
                <a:uFillTx/>
                <a:latin typeface="Accordance" panose="00000400000000000000" pitchFamily="2" charset="-78"/>
                <a:ea typeface="Accordance" panose="00000400000000000000" pitchFamily="2" charset="-78"/>
                <a:cs typeface="Accordance" panose="00000400000000000000" pitchFamily="2" charset="-78"/>
              </a:rPr>
              <a:t>د. ريك جريفيث</a:t>
            </a:r>
            <a:r>
              <a:rPr kumimoji="0" lang="en-US" sz="2000" b="1" i="0" u="none" strike="noStrike" kern="0" cap="none" spc="0" normalizeH="0" baseline="0" noProof="0">
                <a:ln>
                  <a:noFill/>
                </a:ln>
                <a:solidFill>
                  <a:srgbClr val="FFFFFF"/>
                </a:solidFill>
                <a:effectLst>
                  <a:outerShdw blurRad="38100" dist="38100" dir="2700000" algn="tl">
                    <a:srgbClr val="000000"/>
                  </a:outerShdw>
                </a:effectLst>
                <a:uLnTx/>
                <a:uFillTx/>
                <a:latin typeface="Accordance" panose="00000400000000000000" pitchFamily="2" charset="-78"/>
                <a:ea typeface="Accordance" panose="00000400000000000000" pitchFamily="2" charset="-78"/>
                <a:cs typeface="Accordance" panose="00000400000000000000" pitchFamily="2" charset="-78"/>
              </a:rPr>
              <a:t> • </a:t>
            </a:r>
            <a:r>
              <a:rPr kumimoji="0" lang="ar-JO" sz="2000" b="1" i="0" u="none" strike="noStrike" kern="0" cap="none" spc="0" normalizeH="0" baseline="0" noProof="0">
                <a:ln>
                  <a:noFill/>
                </a:ln>
                <a:solidFill>
                  <a:srgbClr val="FFFFFF"/>
                </a:solidFill>
                <a:effectLst>
                  <a:outerShdw blurRad="38100" dist="38100" dir="2700000" algn="tl">
                    <a:srgbClr val="000000"/>
                  </a:outerShdw>
                </a:effectLst>
                <a:uLnTx/>
                <a:uFillTx/>
                <a:latin typeface="Accordance" panose="00000400000000000000" pitchFamily="2" charset="-78"/>
                <a:ea typeface="Accordance" panose="00000400000000000000" pitchFamily="2" charset="-78"/>
                <a:cs typeface="Accordance" panose="00000400000000000000" pitchFamily="2" charset="-78"/>
              </a:rPr>
              <a:t>مؤسسة الدراسات اللاهوتية الأردنية</a:t>
            </a:r>
            <a:endParaRPr kumimoji="0" lang="en-US" sz="2000" b="1" i="0" u="none" strike="noStrike" kern="0" cap="none" spc="0" normalizeH="0" baseline="0" noProof="0">
              <a:ln>
                <a:noFill/>
              </a:ln>
              <a:solidFill>
                <a:srgbClr val="FFFFFF"/>
              </a:solidFill>
              <a:effectLst>
                <a:outerShdw blurRad="38100" dist="38100" dir="2700000" algn="tl">
                  <a:srgbClr val="000000"/>
                </a:outerShdw>
              </a:effectLst>
              <a:uLnTx/>
              <a:uFillTx/>
              <a:latin typeface="Accordance" panose="00000400000000000000" pitchFamily="2" charset="-78"/>
              <a:ea typeface="Accordance" panose="00000400000000000000" pitchFamily="2" charset="-78"/>
              <a:cs typeface="Accordance" panose="00000400000000000000" pitchFamily="2" charset="-78"/>
            </a:endParaRPr>
          </a:p>
          <a:p>
            <a:pPr marL="0" marR="0" lvl="0" indent="0" algn="ctr" defTabSz="914400" rtl="0" eaLnBrk="0" fontAlgn="auto" latinLnBrk="0" hangingPunct="0">
              <a:lnSpc>
                <a:spcPct val="100000"/>
              </a:lnSpc>
              <a:spcBef>
                <a:spcPts val="0"/>
              </a:spcBef>
              <a:spcAft>
                <a:spcPts val="0"/>
              </a:spcAft>
              <a:buClrTx/>
              <a:buSzTx/>
              <a:buFontTx/>
              <a:buNone/>
              <a:tabLst/>
              <a:defRPr/>
            </a:pPr>
            <a:r>
              <a:rPr kumimoji="0" lang="en-US" sz="2000" b="1" i="0" u="none" strike="noStrike" kern="0" cap="none" spc="0" normalizeH="0" baseline="0" noProof="0">
                <a:ln>
                  <a:noFill/>
                </a:ln>
                <a:solidFill>
                  <a:srgbClr val="FFFFFF"/>
                </a:solidFill>
                <a:effectLst>
                  <a:outerShdw blurRad="38100" dist="38100" dir="2700000" algn="tl">
                    <a:srgbClr val="000000"/>
                  </a:outerShdw>
                </a:effectLst>
                <a:uLnTx/>
                <a:uFillTx/>
                <a:latin typeface="Accordance" panose="00000400000000000000" pitchFamily="2" charset="-78"/>
                <a:ea typeface="Accordance" panose="00000400000000000000" pitchFamily="2" charset="-78"/>
                <a:cs typeface="Accordance" panose="00000400000000000000" pitchFamily="2" charset="-78"/>
              </a:rPr>
              <a:t>BibleStudyDownloads.org</a:t>
            </a:r>
          </a:p>
        </p:txBody>
      </p:sp>
    </p:spTree>
    <p:extLst>
      <p:ext uri="{BB962C8B-B14F-4D97-AF65-F5344CB8AC3E}">
        <p14:creationId xmlns:p14="http://schemas.microsoft.com/office/powerpoint/2010/main" val="213193674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5"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p:cTn id="7" dur="1000" fill="hold"/>
                                        <p:tgtEl>
                                          <p:spTgt spid="4"/>
                                        </p:tgtEl>
                                        <p:attrNameLst>
                                          <p:attrName>ppt_w</p:attrName>
                                        </p:attrNameLst>
                                      </p:cBhvr>
                                      <p:tavLst>
                                        <p:tav tm="0">
                                          <p:val>
                                            <p:strVal val="#ppt_w*0.70"/>
                                          </p:val>
                                        </p:tav>
                                        <p:tav tm="100000">
                                          <p:val>
                                            <p:strVal val="#ppt_w"/>
                                          </p:val>
                                        </p:tav>
                                      </p:tavLst>
                                    </p:anim>
                                    <p:anim calcmode="lin" valueType="num">
                                      <p:cBhvr>
                                        <p:cTn id="8" dur="1000" fill="hold"/>
                                        <p:tgtEl>
                                          <p:spTgt spid="4"/>
                                        </p:tgtEl>
                                        <p:attrNameLst>
                                          <p:attrName>ppt_h</p:attrName>
                                        </p:attrNameLst>
                                      </p:cBhvr>
                                      <p:tavLst>
                                        <p:tav tm="0">
                                          <p:val>
                                            <p:strVal val="#ppt_h"/>
                                          </p:val>
                                        </p:tav>
                                        <p:tav tm="100000">
                                          <p:val>
                                            <p:strVal val="#ppt_h"/>
                                          </p:val>
                                        </p:tav>
                                      </p:tavLst>
                                    </p:anim>
                                    <p:animEffect transition="in" filter="fade">
                                      <p:cBhvr>
                                        <p:cTn id="9" dur="10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53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2">
            <a:extLst>
              <a:ext uri="{28A0092B-C50C-407E-A947-70E740481C1C}">
                <a14:useLocalDpi xmlns:a14="http://schemas.microsoft.com/office/drawing/2010/main" val="0"/>
              </a:ext>
            </a:extLst>
          </a:blip>
          <a:srcRect l="24847"/>
          <a:stretch/>
        </p:blipFill>
        <p:spPr>
          <a:xfrm>
            <a:off x="-18654" y="0"/>
            <a:ext cx="9162653" cy="6858000"/>
          </a:xfrm>
          <a:prstGeom prst="rect">
            <a:avLst/>
          </a:prstGeom>
        </p:spPr>
      </p:pic>
      <p:sp>
        <p:nvSpPr>
          <p:cNvPr id="2" name="Title 1"/>
          <p:cNvSpPr>
            <a:spLocks noGrp="1"/>
          </p:cNvSpPr>
          <p:nvPr>
            <p:ph type="ctrTitle"/>
          </p:nvPr>
        </p:nvSpPr>
        <p:spPr>
          <a:xfrm>
            <a:off x="-18653" y="-14022"/>
            <a:ext cx="9162651" cy="1397996"/>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النبوة</a:t>
            </a:r>
            <a:b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br>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(رب ، إله)</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342900" y="1730599"/>
            <a:ext cx="8448321" cy="4096629"/>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تم الكشف عن يسوع المسيح الممجد بشكل أفضل من أي مكان آخر في الكتاب المقدس لإثبات قدرة المسيح على التعامل مع مشاكل الكنيسة الداخلية والخارجية (1: 12-16) وطمأنة المؤمنين بعودته (19: 11-16؛ 22: 7، 12، 17، 20).</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27ح</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3AABD4F6-3BF4-4449-A514-A72E0619F47C}"/>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رؤيا يوحنا</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403361899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531.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sp>
        <p:nvSpPr>
          <p:cNvPr id="766978" name="Rectangle 5"/>
          <p:cNvSpPr>
            <a:spLocks noGrp="1" noChangeArrowheads="1"/>
          </p:cNvSpPr>
          <p:nvPr>
            <p:ph type="title"/>
          </p:nvPr>
        </p:nvSpPr>
        <p:spPr>
          <a:xfrm rot="5400000">
            <a:off x="5115718" y="2790032"/>
            <a:ext cx="6985001" cy="1366837"/>
          </a:xfrm>
          <a:solidFill>
            <a:srgbClr val="000000"/>
          </a:solidFill>
        </p:spPr>
        <p:txBody>
          <a:bodyPr anchor="b"/>
          <a:lstStyle/>
          <a:p>
            <a:r>
              <a:rPr lang="ar-JO" sz="11500" dirty="0">
                <a:ea typeface="ＭＳ Ｐゴシック" charset="0"/>
              </a:rPr>
              <a:t>رؤيا يوحنا</a:t>
            </a:r>
          </a:p>
        </p:txBody>
      </p:sp>
      <p:graphicFrame>
        <p:nvGraphicFramePr>
          <p:cNvPr id="9" name="Table 8"/>
          <p:cNvGraphicFramePr>
            <a:graphicFrameLocks noGrp="1"/>
          </p:cNvGraphicFramePr>
          <p:nvPr>
            <p:extLst>
              <p:ext uri="{D42A27DB-BD31-4B8C-83A1-F6EECF244321}">
                <p14:modId xmlns:p14="http://schemas.microsoft.com/office/powerpoint/2010/main" val="2858092907"/>
              </p:ext>
            </p:extLst>
          </p:nvPr>
        </p:nvGraphicFramePr>
        <p:xfrm>
          <a:off x="0" y="0"/>
          <a:ext cx="7924800" cy="6822067"/>
        </p:xfrm>
        <a:graphic>
          <a:graphicData uri="http://schemas.openxmlformats.org/drawingml/2006/table">
            <a:tbl>
              <a:tblPr/>
              <a:tblGrid>
                <a:gridCol w="609600">
                  <a:extLst>
                    <a:ext uri="{9D8B030D-6E8A-4147-A177-3AD203B41FA5}">
                      <a16:colId xmlns:a16="http://schemas.microsoft.com/office/drawing/2014/main" val="20000"/>
                    </a:ext>
                  </a:extLst>
                </a:gridCol>
                <a:gridCol w="685800">
                  <a:extLst>
                    <a:ext uri="{9D8B030D-6E8A-4147-A177-3AD203B41FA5}">
                      <a16:colId xmlns:a16="http://schemas.microsoft.com/office/drawing/2014/main" val="20001"/>
                    </a:ext>
                  </a:extLst>
                </a:gridCol>
                <a:gridCol w="609600">
                  <a:extLst>
                    <a:ext uri="{9D8B030D-6E8A-4147-A177-3AD203B41FA5}">
                      <a16:colId xmlns:a16="http://schemas.microsoft.com/office/drawing/2014/main" val="20002"/>
                    </a:ext>
                  </a:extLst>
                </a:gridCol>
                <a:gridCol w="2209800">
                  <a:extLst>
                    <a:ext uri="{9D8B030D-6E8A-4147-A177-3AD203B41FA5}">
                      <a16:colId xmlns:a16="http://schemas.microsoft.com/office/drawing/2014/main" val="20003"/>
                    </a:ext>
                  </a:extLst>
                </a:gridCol>
                <a:gridCol w="868680">
                  <a:extLst>
                    <a:ext uri="{9D8B030D-6E8A-4147-A177-3AD203B41FA5}">
                      <a16:colId xmlns:a16="http://schemas.microsoft.com/office/drawing/2014/main" val="20004"/>
                    </a:ext>
                  </a:extLst>
                </a:gridCol>
                <a:gridCol w="603504">
                  <a:extLst>
                    <a:ext uri="{9D8B030D-6E8A-4147-A177-3AD203B41FA5}">
                      <a16:colId xmlns:a16="http://schemas.microsoft.com/office/drawing/2014/main" val="20005"/>
                    </a:ext>
                  </a:extLst>
                </a:gridCol>
                <a:gridCol w="795528">
                  <a:extLst>
                    <a:ext uri="{9D8B030D-6E8A-4147-A177-3AD203B41FA5}">
                      <a16:colId xmlns:a16="http://schemas.microsoft.com/office/drawing/2014/main" val="20006"/>
                    </a:ext>
                  </a:extLst>
                </a:gridCol>
                <a:gridCol w="732663">
                  <a:extLst>
                    <a:ext uri="{9D8B030D-6E8A-4147-A177-3AD203B41FA5}">
                      <a16:colId xmlns:a16="http://schemas.microsoft.com/office/drawing/2014/main" val="20007"/>
                    </a:ext>
                  </a:extLst>
                </a:gridCol>
                <a:gridCol w="809625">
                  <a:extLst>
                    <a:ext uri="{9D8B030D-6E8A-4147-A177-3AD203B41FA5}">
                      <a16:colId xmlns:a16="http://schemas.microsoft.com/office/drawing/2014/main" val="20008"/>
                    </a:ext>
                  </a:extLst>
                </a:gridCol>
              </a:tblGrid>
              <a:tr h="474632">
                <a:tc gridSpan="9">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chemeClr val="bg1"/>
                          </a:solidFill>
                          <a:effectLst>
                            <a:outerShdw blurRad="38100" dist="38100" dir="2700000" algn="tl">
                              <a:srgbClr val="000000"/>
                            </a:outerShdw>
                          </a:effectLst>
                          <a:latin typeface="Arial" panose="020B0604020202020204" pitchFamily="34" charset="0"/>
                          <a:ea typeface="ＭＳ Ｐゴシック" charset="0"/>
                          <a:cs typeface="Arial" panose="020B0604020202020204" pitchFamily="34" charset="0"/>
                        </a:rPr>
                        <a:t>سيادة المسيح في النصر المستقبلي</a:t>
                      </a:r>
                    </a:p>
                  </a:txBody>
                  <a:tcPr marT="45715" marB="4571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660066"/>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570397">
                <a:tc gridSpan="3">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السيادة</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 في شخصه</a:t>
                      </a: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CBECDE"/>
                    </a:solidFill>
                  </a:tcPr>
                </a:tc>
                <a:tc hMerge="1">
                  <a:txBody>
                    <a:bodyPr/>
                    <a:lstStyle/>
                    <a:p>
                      <a:endParaRPr lang="en-US"/>
                    </a:p>
                  </a:txBody>
                  <a:tcPr/>
                </a:tc>
                <a:tc hMerge="1">
                  <a:txBody>
                    <a:bodyPr/>
                    <a:lstStyle/>
                    <a:p>
                      <a:endParaRPr lang="en-US"/>
                    </a:p>
                  </a:txBody>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السيادة على </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الكنائس</a:t>
                      </a: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CBECDE"/>
                    </a:solidFill>
                  </a:tcPr>
                </a:tc>
                <a:tc gridSpan="5">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السيادة</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في أحداث النهاية </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CBECDE"/>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1"/>
                  </a:ext>
                </a:extLst>
              </a:tr>
              <a:tr h="322212">
                <a:tc gridSpan="3">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 الإصحاحات </a:t>
                      </a:r>
                      <a:r>
                        <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1</a:t>
                      </a: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tc hMerge="1">
                  <a:txBody>
                    <a:bodyPr/>
                    <a:lstStyle/>
                    <a:p>
                      <a:endParaRPr lang="en-US"/>
                    </a:p>
                  </a:txBody>
                  <a:tcPr/>
                </a:tc>
                <a:tc hMerge="1">
                  <a:txBody>
                    <a:bodyPr/>
                    <a:lstStyle/>
                    <a:p>
                      <a:endParaRPr lang="en-US"/>
                    </a:p>
                  </a:txBody>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الإصحاحات</a:t>
                      </a:r>
                      <a:r>
                        <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 </a:t>
                      </a: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 2-3</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tc gridSpan="5">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 الإصحاحات 4-22</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2"/>
                  </a:ext>
                </a:extLst>
              </a:tr>
              <a:tr h="658591">
                <a:tc gridSpan="3">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en-US" altLang="ja-JP"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a:t>
                      </a:r>
                      <a:r>
                        <a:rPr kumimoji="0" lang="ar-JO" altLang="ja-JP"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مَا رَأَيْتَ</a:t>
                      </a:r>
                      <a:r>
                        <a:rPr kumimoji="0" lang="en-US" altLang="ja-JP"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a:t>
                      </a:r>
                      <a:r>
                        <a:rPr kumimoji="0" lang="ar-JO" altLang="ja-JP"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 </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altLang="ja-JP"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(1: 19 أ)</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endParaRP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CBECDE"/>
                    </a:solidFill>
                  </a:tcPr>
                </a:tc>
                <a:tc hMerge="1">
                  <a:txBody>
                    <a:bodyPr/>
                    <a:lstStyle/>
                    <a:p>
                      <a:endParaRPr lang="en-US"/>
                    </a:p>
                  </a:txBody>
                  <a:tcPr/>
                </a:tc>
                <a:tc hMerge="1">
                  <a:txBody>
                    <a:bodyPr/>
                    <a:lstStyle/>
                    <a:p>
                      <a:endParaRPr lang="en-US"/>
                    </a:p>
                  </a:txBody>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en-US" altLang="ja-JP"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a:t>
                      </a:r>
                      <a:r>
                        <a:rPr kumimoji="0" lang="ar-JO" altLang="ja-JP"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وَمَا هُوَ كَائِنٌ</a:t>
                      </a:r>
                      <a:r>
                        <a:rPr kumimoji="0" lang="en-US" altLang="ja-JP"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(1: 19 ب)</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CBECDE"/>
                    </a:solidFill>
                  </a:tcPr>
                </a:tc>
                <a:tc gridSpan="5">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en-US" altLang="ja-JP"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a:t>
                      </a:r>
                      <a:r>
                        <a:rPr kumimoji="0" lang="ar-JO" altLang="ja-JP"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وَمَا هُوَ عَتِيدٌ أَنْ يَكُونَ بَعْدَ هذَا.</a:t>
                      </a:r>
                      <a:r>
                        <a:rPr kumimoji="0" lang="en-US" altLang="ja-JP"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a:t>
                      </a:r>
                      <a:endParaRPr kumimoji="0" lang="ar-JO" altLang="ja-JP"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endParaRPr>
                    </a:p>
                    <a:p>
                      <a:pPr marL="0" marR="0" lvl="0" indent="0" algn="ctr" defTabSz="457200" rtl="1" eaLnBrk="1" fontAlgn="base" latinLnBrk="0" hangingPunct="1">
                        <a:lnSpc>
                          <a:spcPct val="100000"/>
                        </a:lnSpc>
                        <a:spcBef>
                          <a:spcPct val="0"/>
                        </a:spcBef>
                        <a:spcAft>
                          <a:spcPct val="0"/>
                        </a:spcAft>
                        <a:buClrTx/>
                        <a:buSzTx/>
                        <a:buFontTx/>
                        <a:buNone/>
                        <a:tabLst/>
                      </a:pPr>
                      <a:r>
                        <a:rPr kumimoji="0" lang="ar-JO" altLang="ja-JP"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(1: 19 ت)</a:t>
                      </a:r>
                      <a:endParaRPr kumimoji="0" lang="en-US" altLang="ja-JP"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endParaRP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CBECDE"/>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3"/>
                  </a:ext>
                </a:extLst>
              </a:tr>
              <a:tr h="359228">
                <a:tc gridSpan="3">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ماضي</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tc hMerge="1">
                  <a:txBody>
                    <a:bodyPr/>
                    <a:lstStyle/>
                    <a:p>
                      <a:endParaRPr lang="en-US"/>
                    </a:p>
                  </a:txBody>
                  <a:tcPr/>
                </a:tc>
                <a:tc hMerge="1">
                  <a:txBody>
                    <a:bodyPr/>
                    <a:lstStyle/>
                    <a:p>
                      <a:endParaRPr lang="en-US"/>
                    </a:p>
                  </a:txBody>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حاضر</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tc gridSpan="5">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مستقبل</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4"/>
                  </a:ext>
                </a:extLst>
              </a:tr>
              <a:tr h="613964">
                <a:tc gridSpan="3">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كشف</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المسيح</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CBECDE"/>
                    </a:solidFill>
                  </a:tcPr>
                </a:tc>
                <a:tc hMerge="1">
                  <a:txBody>
                    <a:bodyPr/>
                    <a:lstStyle/>
                    <a:p>
                      <a:endParaRPr lang="en-US"/>
                    </a:p>
                  </a:txBody>
                  <a:tcPr/>
                </a:tc>
                <a:tc hMerge="1">
                  <a:txBody>
                    <a:bodyPr/>
                    <a:lstStyle/>
                    <a:p>
                      <a:endParaRPr lang="en-US"/>
                    </a:p>
                  </a:txBody>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كشف </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الكنائس</a:t>
                      </a: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CBECDE"/>
                    </a:solidFill>
                  </a:tcPr>
                </a:tc>
                <a:tc gridSpan="5">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اكتمال</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 كشف</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CBECDE"/>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5"/>
                  </a:ext>
                </a:extLst>
              </a:tr>
              <a:tr h="643366">
                <a:tc gridSpan="3">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الله على</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 الأرض</a:t>
                      </a: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tc hMerge="1">
                  <a:txBody>
                    <a:bodyPr/>
                    <a:lstStyle/>
                    <a:p>
                      <a:endParaRPr lang="en-US"/>
                    </a:p>
                  </a:txBody>
                  <a:tcPr/>
                </a:tc>
                <a:tc hMerge="1">
                  <a:txBody>
                    <a:bodyPr/>
                    <a:lstStyle/>
                    <a:p>
                      <a:endParaRPr lang="en-US"/>
                    </a:p>
                  </a:txBody>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سفراء الله </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على الأرض</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tc gridSpan="5">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الجهنم على الأرض </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إلى السماء على الأرض</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6"/>
                  </a:ext>
                </a:extLst>
              </a:tr>
              <a:tr h="473528">
                <a:tc gridSpan="3">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القاضي</a:t>
                      </a: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CBECDE"/>
                    </a:solidFill>
                  </a:tcPr>
                </a:tc>
                <a:tc hMerge="1">
                  <a:txBody>
                    <a:bodyPr/>
                    <a:lstStyle/>
                    <a:p>
                      <a:endParaRPr lang="en-US"/>
                    </a:p>
                  </a:txBody>
                  <a:tcPr/>
                </a:tc>
                <a:tc hMerge="1">
                  <a:txBody>
                    <a:bodyPr/>
                    <a:lstStyle/>
                    <a:p>
                      <a:endParaRPr lang="en-US"/>
                    </a:p>
                  </a:txBody>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الواجبات</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CBECDE"/>
                    </a:solidFill>
                  </a:tcPr>
                </a:tc>
                <a:tc gridSpan="5">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الدينونة والمكافآت</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endParaRPr>
                    </a:p>
                  </a:txBody>
                  <a:tcPr marT="45715" marB="45715" anchor="ctr"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CBECDE"/>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7"/>
                  </a:ext>
                </a:extLst>
              </a:tr>
              <a:tr h="806544">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موضوع</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1:1-3</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endParaRPr>
                    </a:p>
                  </a:txBody>
                  <a:tcPr marL="50800" marR="5080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عبادة الثالوث</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1: 4-8</a:t>
                      </a:r>
                    </a:p>
                    <a:p>
                      <a:pPr marL="0" marR="0" lvl="0" indent="0" algn="ctr" defTabSz="457200" rtl="1" eaLnBrk="1" fontAlgn="base" latinLnBrk="0" hangingPunct="1">
                        <a:lnSpc>
                          <a:spcPct val="100000"/>
                        </a:lnSpc>
                        <a:spcBef>
                          <a:spcPct val="0"/>
                        </a:spcBef>
                        <a:spcAft>
                          <a:spcPct val="0"/>
                        </a:spcAft>
                        <a:buClrTx/>
                        <a:buSzTx/>
                        <a:buFontTx/>
                        <a:buNone/>
                        <a:tabLst/>
                      </a:pP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endParaRPr>
                    </a:p>
                  </a:txBody>
                  <a:tcPr marL="50800" marR="5080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المسيح</a:t>
                      </a: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 الممجد</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1: 9-20</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endParaRPr>
                    </a:p>
                  </a:txBody>
                  <a:tcPr marL="50800" marR="5080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سبع كنائس في آسيا:</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أفسس</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سميرنا</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برغامس</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ثياتيرا</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ساردس</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فيلادلفيا</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لاودكية</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endParaRPr>
                    </a:p>
                  </a:txBody>
                  <a:tcPr marL="50800" marR="5080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الضيقة</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4: 1- 19:10</a:t>
                      </a:r>
                    </a:p>
                  </a:txBody>
                  <a:tcPr marL="50800" marR="5080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4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المجيء</a:t>
                      </a: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 الثاني</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19: 1-21</a:t>
                      </a:r>
                    </a:p>
                  </a:txBody>
                  <a:tcPr marL="50800" marR="5080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الألفية</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20</a:t>
                      </a:r>
                      <a:endParaRPr kumimoji="0" lang="en-US"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endParaRPr>
                    </a:p>
                  </a:txBody>
                  <a:tcPr marL="50800" marR="5080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الحالة الأبدية</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21: 1- 22: 5</a:t>
                      </a:r>
                    </a:p>
                  </a:txBody>
                  <a:tcPr marL="50800" marR="5080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tc>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الخاتمة: وشيكة</a:t>
                      </a:r>
                    </a:p>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Times New Roman" charset="0"/>
                        </a:rPr>
                        <a:t>22: 6-21</a:t>
                      </a:r>
                    </a:p>
                  </a:txBody>
                  <a:tcPr marL="50800" marR="50800" marT="0" marB="0"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E7F6EF"/>
                    </a:solidFill>
                  </a:tcPr>
                </a:tc>
                <a:extLst>
                  <a:ext uri="{0D108BD9-81ED-4DB2-BD59-A6C34878D82A}">
                    <a16:rowId xmlns:a16="http://schemas.microsoft.com/office/drawing/2014/main" val="10008"/>
                  </a:ext>
                </a:extLst>
              </a:tr>
              <a:tr h="363515">
                <a:tc gridSpan="9">
                  <a:txBody>
                    <a:bodyPr/>
                    <a:lstStyle/>
                    <a:p>
                      <a:pPr marL="0" marR="0" lvl="0" indent="0" algn="ctr" defTabSz="457200" rtl="1" eaLnBrk="1" fontAlgn="base" latinLnBrk="0" hangingPunct="1">
                        <a:lnSpc>
                          <a:spcPct val="100000"/>
                        </a:lnSpc>
                        <a:spcBef>
                          <a:spcPct val="0"/>
                        </a:spcBef>
                        <a:spcAft>
                          <a:spcPct val="0"/>
                        </a:spcAft>
                        <a:buClrTx/>
                        <a:buSzTx/>
                        <a:buFontTx/>
                        <a:buNone/>
                        <a:tabLst/>
                      </a:pPr>
                      <a:r>
                        <a:rPr kumimoji="0" lang="ar-JO" sz="1800" b="1" i="0" u="none" strike="noStrike" cap="none" normalizeH="0" baseline="0" dirty="0">
                          <a:ln>
                            <a:noFill/>
                          </a:ln>
                          <a:solidFill>
                            <a:schemeClr val="tx1"/>
                          </a:solidFill>
                          <a:effectLst/>
                          <a:latin typeface="Arial" panose="020B0604020202020204" pitchFamily="34" charset="0"/>
                          <a:ea typeface="ＭＳ Ｐゴシック" charset="0"/>
                          <a:cs typeface="Arial" panose="020B0604020202020204" pitchFamily="34" charset="0"/>
                        </a:rPr>
                        <a:t>95 م</a:t>
                      </a:r>
                    </a:p>
                  </a:txBody>
                  <a:tcPr marT="45715" marB="45715" horzOverflow="overflow">
                    <a:lnL w="12700" cap="flat" cmpd="sng" algn="ctr">
                      <a:solidFill>
                        <a:srgbClr val="000000"/>
                      </a:solidFill>
                      <a:prstDash val="solid"/>
                      <a:round/>
                      <a:headEnd type="none" w="med" len="med"/>
                      <a:tailEnd type="none" w="med" len="med"/>
                    </a:lnL>
                    <a:lnR w="12700" cap="flat" cmpd="sng" algn="ctr">
                      <a:solidFill>
                        <a:srgbClr val="000000"/>
                      </a:solidFill>
                      <a:prstDash val="solid"/>
                      <a:round/>
                      <a:headEnd type="none" w="med" len="med"/>
                      <a:tailEnd type="none" w="med" len="med"/>
                    </a:lnR>
                    <a:lnT w="12700" cap="flat" cmpd="sng" algn="ctr">
                      <a:solidFill>
                        <a:srgbClr val="000000"/>
                      </a:solidFill>
                      <a:prstDash val="solid"/>
                      <a:round/>
                      <a:headEnd type="none" w="med" len="med"/>
                      <a:tailEnd type="none" w="med" len="med"/>
                    </a:lnT>
                    <a:lnB w="12700" cap="flat" cmpd="sng" algn="ctr">
                      <a:solidFill>
                        <a:srgbClr val="000000"/>
                      </a:solidFill>
                      <a:prstDash val="solid"/>
                      <a:round/>
                      <a:headEnd type="none" w="med" len="med"/>
                      <a:tailEnd type="none" w="med" len="med"/>
                    </a:lnB>
                    <a:lnTlToBr>
                      <a:noFill/>
                    </a:lnTlToBr>
                    <a:lnBlToTr>
                      <a:noFill/>
                    </a:lnBlToTr>
                    <a:solidFill>
                      <a:srgbClr val="CBECDE"/>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9"/>
                  </a:ext>
                </a:extLst>
              </a:tr>
            </a:tbl>
          </a:graphicData>
        </a:graphic>
      </p:graphicFrame>
      <p:sp>
        <p:nvSpPr>
          <p:cNvPr id="766979" name="Text Box 7"/>
          <p:cNvSpPr txBox="1">
            <a:spLocks noChangeArrowheads="1"/>
          </p:cNvSpPr>
          <p:nvPr/>
        </p:nvSpPr>
        <p:spPr bwMode="auto">
          <a:xfrm>
            <a:off x="7783615" y="4763"/>
            <a:ext cx="1456515" cy="402291"/>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type="none" w="lg" len="lg"/>
              </a14:hiddenLine>
            </a:ext>
          </a:extLst>
        </p:spPr>
        <p:txBody>
          <a:bodyPr wrap="square" lIns="90000" tIns="46800" rIns="90000" bIns="46800">
            <a:spAutoFit/>
          </a:bodyPr>
          <a:lstStyle>
            <a:lvl1pPr>
              <a:defRPr sz="2400">
                <a:solidFill>
                  <a:schemeClr val="tx1"/>
                </a:solidFill>
                <a:latin typeface="Comic Sans MS" charset="0"/>
                <a:ea typeface="ＭＳ Ｐゴシック" charset="0"/>
                <a:cs typeface="ＭＳ Ｐゴシック" charset="0"/>
              </a:defRPr>
            </a:lvl1pPr>
            <a:lvl2pPr marL="742950" indent="-285750">
              <a:defRPr sz="2400">
                <a:solidFill>
                  <a:schemeClr val="tx1"/>
                </a:solidFill>
                <a:latin typeface="Comic Sans MS" charset="0"/>
                <a:ea typeface="ＭＳ Ｐゴシック" charset="0"/>
              </a:defRPr>
            </a:lvl2pPr>
            <a:lvl3pPr marL="1143000" indent="-228600">
              <a:defRPr sz="2400">
                <a:solidFill>
                  <a:schemeClr val="tx1"/>
                </a:solidFill>
                <a:latin typeface="Comic Sans MS" charset="0"/>
                <a:ea typeface="ＭＳ Ｐゴシック" charset="0"/>
              </a:defRPr>
            </a:lvl3pPr>
            <a:lvl4pPr marL="1600200" indent="-228600">
              <a:defRPr sz="2400">
                <a:solidFill>
                  <a:schemeClr val="tx1"/>
                </a:solidFill>
                <a:latin typeface="Comic Sans MS" charset="0"/>
                <a:ea typeface="ＭＳ Ｐゴシック" charset="0"/>
              </a:defRPr>
            </a:lvl4pPr>
            <a:lvl5pPr marL="2057400" indent="-228600">
              <a:defRPr sz="2400">
                <a:solidFill>
                  <a:schemeClr val="tx1"/>
                </a:solidFill>
                <a:latin typeface="Comic Sans MS" charset="0"/>
                <a:ea typeface="ＭＳ Ｐゴシック" charset="0"/>
              </a:defRPr>
            </a:lvl5pPr>
            <a:lvl6pPr marL="2514600" indent="-228600" eaLnBrk="0" fontAlgn="base" hangingPunct="0">
              <a:spcBef>
                <a:spcPct val="0"/>
              </a:spcBef>
              <a:spcAft>
                <a:spcPct val="0"/>
              </a:spcAft>
              <a:defRPr sz="2400">
                <a:solidFill>
                  <a:schemeClr val="tx1"/>
                </a:solidFill>
                <a:latin typeface="Comic Sans MS" charset="0"/>
                <a:ea typeface="ＭＳ Ｐゴシック" charset="0"/>
              </a:defRPr>
            </a:lvl6pPr>
            <a:lvl7pPr marL="2971800" indent="-228600" eaLnBrk="0" fontAlgn="base" hangingPunct="0">
              <a:spcBef>
                <a:spcPct val="0"/>
              </a:spcBef>
              <a:spcAft>
                <a:spcPct val="0"/>
              </a:spcAft>
              <a:defRPr sz="2400">
                <a:solidFill>
                  <a:schemeClr val="tx1"/>
                </a:solidFill>
                <a:latin typeface="Comic Sans MS" charset="0"/>
                <a:ea typeface="ＭＳ Ｐゴシック" charset="0"/>
              </a:defRPr>
            </a:lvl7pPr>
            <a:lvl8pPr marL="3429000" indent="-228600" eaLnBrk="0" fontAlgn="base" hangingPunct="0">
              <a:spcBef>
                <a:spcPct val="0"/>
              </a:spcBef>
              <a:spcAft>
                <a:spcPct val="0"/>
              </a:spcAft>
              <a:defRPr sz="2400">
                <a:solidFill>
                  <a:schemeClr val="tx1"/>
                </a:solidFill>
                <a:latin typeface="Comic Sans MS" charset="0"/>
                <a:ea typeface="ＭＳ Ｐゴシック" charset="0"/>
              </a:defRPr>
            </a:lvl8pPr>
            <a:lvl9pPr marL="3886200" indent="-228600" eaLnBrk="0" fontAlgn="base" hangingPunct="0">
              <a:spcBef>
                <a:spcPct val="0"/>
              </a:spcBef>
              <a:spcAft>
                <a:spcPct val="0"/>
              </a:spcAft>
              <a:defRPr sz="2400">
                <a:solidFill>
                  <a:schemeClr val="tx1"/>
                </a:solidFill>
                <a:latin typeface="Comic Sans MS"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2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318، 324م</a:t>
            </a:r>
            <a:endParaRPr kumimoji="0" lang="en-US" sz="20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53187005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66978"/>
                                        </p:tgtEl>
                                        <p:attrNameLst>
                                          <p:attrName>style.visibility</p:attrName>
                                        </p:attrNameLst>
                                      </p:cBhvr>
                                      <p:to>
                                        <p:strVal val="visible"/>
                                      </p:to>
                                    </p:set>
                                    <p:anim calcmode="lin" valueType="num">
                                      <p:cBhvr additive="base">
                                        <p:cTn id="7" dur="500" fill="hold"/>
                                        <p:tgtEl>
                                          <p:spTgt spid="766978"/>
                                        </p:tgtEl>
                                        <p:attrNameLst>
                                          <p:attrName>ppt_x</p:attrName>
                                        </p:attrNameLst>
                                      </p:cBhvr>
                                      <p:tavLst>
                                        <p:tav tm="0">
                                          <p:val>
                                            <p:strVal val="#ppt_x"/>
                                          </p:val>
                                        </p:tav>
                                        <p:tav tm="100000">
                                          <p:val>
                                            <p:strVal val="#ppt_x"/>
                                          </p:val>
                                        </p:tav>
                                      </p:tavLst>
                                    </p:anim>
                                    <p:anim calcmode="lin" valueType="num">
                                      <p:cBhvr additive="base">
                                        <p:cTn id="8" dur="500" fill="hold"/>
                                        <p:tgtEl>
                                          <p:spTgt spid="766978"/>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66978" grpId="0" animBg="1"/>
    </p:bldLst>
  </p:timing>
</p:sld>
</file>

<file path=ppt/slides/slide53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8" name="Group 7">
            <a:extLst>
              <a:ext uri="{FF2B5EF4-FFF2-40B4-BE49-F238E27FC236}">
                <a16:creationId xmlns:a16="http://schemas.microsoft.com/office/drawing/2014/main" id="{A41934E3-4CDB-1245-AE66-A47F97DAB122}"/>
              </a:ext>
            </a:extLst>
          </p:cNvPr>
          <p:cNvGrpSpPr/>
          <p:nvPr/>
        </p:nvGrpSpPr>
        <p:grpSpPr>
          <a:xfrm>
            <a:off x="0" y="-16712"/>
            <a:ext cx="9306914" cy="6874712"/>
            <a:chOff x="0" y="-16712"/>
            <a:chExt cx="9306914" cy="6874712"/>
          </a:xfrm>
        </p:grpSpPr>
        <p:pic>
          <p:nvPicPr>
            <p:cNvPr id="4" name="Picture 3"/>
            <p:cNvPicPr/>
            <p:nvPr/>
          </p:nvPicPr>
          <p:blipFill rotWithShape="1">
            <a:blip r:embed="rId2">
              <a:extLst>
                <a:ext uri="{28A0092B-C50C-407E-A947-70E740481C1C}">
                  <a14:useLocalDpi xmlns:a14="http://schemas.microsoft.com/office/drawing/2010/main" val="0"/>
                </a:ext>
              </a:extLst>
            </a:blip>
            <a:srcRect l="4131"/>
            <a:stretch/>
          </p:blipFill>
          <p:spPr bwMode="auto">
            <a:xfrm>
              <a:off x="0" y="-16712"/>
              <a:ext cx="9306914" cy="6874712"/>
            </a:xfrm>
            <a:prstGeom prst="rect">
              <a:avLst/>
            </a:prstGeom>
            <a:noFill/>
            <a:ln>
              <a:noFill/>
            </a:ln>
          </p:spPr>
        </p:pic>
        <p:sp>
          <p:nvSpPr>
            <p:cNvPr id="13" name="Rectangle 12">
              <a:extLst>
                <a:ext uri="{FF2B5EF4-FFF2-40B4-BE49-F238E27FC236}">
                  <a16:creationId xmlns:a16="http://schemas.microsoft.com/office/drawing/2014/main" id="{46B122BD-CB8D-2144-90D5-86794C106449}"/>
                </a:ext>
              </a:extLst>
            </p:cNvPr>
            <p:cNvSpPr/>
            <p:nvPr/>
          </p:nvSpPr>
          <p:spPr bwMode="auto">
            <a:xfrm>
              <a:off x="159026" y="308113"/>
              <a:ext cx="4648940" cy="1510748"/>
            </a:xfrm>
            <a:prstGeom prst="rect">
              <a:avLst/>
            </a:prstGeom>
            <a:solidFill>
              <a:schemeClr val="bg1"/>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mn-ea"/>
                <a:cs typeface="+mn-cs"/>
              </a:endParaRPr>
            </a:p>
          </p:txBody>
        </p:sp>
        <p:sp>
          <p:nvSpPr>
            <p:cNvPr id="14" name="Rectangle 13">
              <a:extLst>
                <a:ext uri="{FF2B5EF4-FFF2-40B4-BE49-F238E27FC236}">
                  <a16:creationId xmlns:a16="http://schemas.microsoft.com/office/drawing/2014/main" id="{F930BAA5-ECBA-FE47-A455-8B3C9EFB03ED}"/>
                </a:ext>
              </a:extLst>
            </p:cNvPr>
            <p:cNvSpPr/>
            <p:nvPr/>
          </p:nvSpPr>
          <p:spPr bwMode="auto">
            <a:xfrm>
              <a:off x="4807966" y="4784482"/>
              <a:ext cx="4377602" cy="1510748"/>
            </a:xfrm>
            <a:prstGeom prst="rect">
              <a:avLst/>
            </a:prstGeom>
            <a:solidFill>
              <a:schemeClr val="bg1"/>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mn-ea"/>
                <a:cs typeface="+mn-cs"/>
              </a:endParaRPr>
            </a:p>
          </p:txBody>
        </p:sp>
      </p:grpSp>
      <p:sp>
        <p:nvSpPr>
          <p:cNvPr id="5" name="Rectangle 3"/>
          <p:cNvSpPr txBox="1">
            <a:spLocks noChangeArrowheads="1"/>
          </p:cNvSpPr>
          <p:nvPr/>
        </p:nvSpPr>
        <p:spPr bwMode="auto">
          <a:xfrm>
            <a:off x="0" y="6400800"/>
            <a:ext cx="9144000" cy="457200"/>
          </a:xfrm>
          <a:prstGeom prst="rect">
            <a:avLst/>
          </a:prstGeom>
          <a:solidFill>
            <a:srgbClr val="000000"/>
          </a:solidFill>
          <a:ln>
            <a:noFill/>
          </a:ln>
          <a:effectLst>
            <a:outerShdw blurRad="63500" dist="35921" dir="2700000" algn="ctr" rotWithShape="0">
              <a:srgbClr val="808080">
                <a:alpha val="74998"/>
              </a:srgbClr>
            </a:outerShdw>
          </a:effectLst>
          <a:extLs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rPr>
              <a:t>باري هادلستون</a:t>
            </a:r>
            <a:r>
              <a:rPr kumimoji="0" lang="en-US" sz="24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rPr>
              <a:t>, The Acrostic Bible</a:t>
            </a:r>
          </a:p>
        </p:txBody>
      </p:sp>
      <p:sp>
        <p:nvSpPr>
          <p:cNvPr id="7" name="Title 1"/>
          <p:cNvSpPr txBox="1">
            <a:spLocks/>
          </p:cNvSpPr>
          <p:nvPr/>
        </p:nvSpPr>
        <p:spPr bwMode="auto">
          <a:xfrm>
            <a:off x="4807966" y="79960"/>
            <a:ext cx="4300538" cy="555894"/>
          </a:xfrm>
          <a:prstGeom prst="rect">
            <a:avLst/>
          </a:prstGeom>
          <a:noFill/>
          <a:ln>
            <a:noFill/>
          </a:ln>
          <a:extLs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l" rtl="0" eaLnBrk="0" fontAlgn="base" hangingPunct="0">
              <a:lnSpc>
                <a:spcPct val="90000"/>
              </a:lnSpc>
              <a:spcBef>
                <a:spcPct val="0"/>
              </a:spcBef>
              <a:spcAft>
                <a:spcPct val="0"/>
              </a:spcAft>
              <a:defRPr sz="3600" b="1">
                <a:solidFill>
                  <a:schemeClr val="tx2"/>
                </a:solidFill>
                <a:latin typeface="+mj-lt"/>
                <a:ea typeface="ＭＳ Ｐゴシック" charset="-128"/>
                <a:cs typeface="ＭＳ Ｐゴシック" charset="-128"/>
              </a:defRPr>
            </a:lvl1pPr>
            <a:lvl2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2pPr>
            <a:lvl3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3pPr>
            <a:lvl4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4pPr>
            <a:lvl5pPr algn="l" rtl="0" eaLnBrk="0" fontAlgn="base" hangingPunct="0">
              <a:lnSpc>
                <a:spcPct val="90000"/>
              </a:lnSpc>
              <a:spcBef>
                <a:spcPct val="0"/>
              </a:spcBef>
              <a:spcAft>
                <a:spcPct val="0"/>
              </a:spcAft>
              <a:defRPr sz="3600" b="1">
                <a:solidFill>
                  <a:schemeClr val="tx2"/>
                </a:solidFill>
                <a:latin typeface="Arial" pitchFamily="-110" charset="0"/>
                <a:ea typeface="ＭＳ Ｐゴシック" charset="-128"/>
                <a:cs typeface="ＭＳ Ｐゴシック" charset="-128"/>
              </a:defRPr>
            </a:lvl5pPr>
            <a:lvl6pPr marL="457200" algn="l" rtl="0" fontAlgn="base">
              <a:lnSpc>
                <a:spcPct val="90000"/>
              </a:lnSpc>
              <a:spcBef>
                <a:spcPct val="0"/>
              </a:spcBef>
              <a:spcAft>
                <a:spcPct val="0"/>
              </a:spcAft>
              <a:defRPr sz="3600" b="1">
                <a:solidFill>
                  <a:schemeClr val="tx2"/>
                </a:solidFill>
                <a:latin typeface="Arial" pitchFamily="-110" charset="0"/>
              </a:defRPr>
            </a:lvl6pPr>
            <a:lvl7pPr marL="914400" algn="l" rtl="0" fontAlgn="base">
              <a:lnSpc>
                <a:spcPct val="90000"/>
              </a:lnSpc>
              <a:spcBef>
                <a:spcPct val="0"/>
              </a:spcBef>
              <a:spcAft>
                <a:spcPct val="0"/>
              </a:spcAft>
              <a:defRPr sz="3600" b="1">
                <a:solidFill>
                  <a:schemeClr val="tx2"/>
                </a:solidFill>
                <a:latin typeface="Arial" pitchFamily="-110" charset="0"/>
              </a:defRPr>
            </a:lvl7pPr>
            <a:lvl8pPr marL="1371600" algn="l" rtl="0" fontAlgn="base">
              <a:lnSpc>
                <a:spcPct val="90000"/>
              </a:lnSpc>
              <a:spcBef>
                <a:spcPct val="0"/>
              </a:spcBef>
              <a:spcAft>
                <a:spcPct val="0"/>
              </a:spcAft>
              <a:defRPr sz="3600" b="1">
                <a:solidFill>
                  <a:schemeClr val="tx2"/>
                </a:solidFill>
                <a:latin typeface="Arial" pitchFamily="-110" charset="0"/>
              </a:defRPr>
            </a:lvl8pPr>
            <a:lvl9pPr marL="1828800" algn="l" rtl="0" fontAlgn="base">
              <a:lnSpc>
                <a:spcPct val="90000"/>
              </a:lnSpc>
              <a:spcBef>
                <a:spcPct val="0"/>
              </a:spcBef>
              <a:spcAft>
                <a:spcPct val="0"/>
              </a:spcAft>
              <a:defRPr sz="3600" b="1">
                <a:solidFill>
                  <a:schemeClr val="tx2"/>
                </a:solidFill>
                <a:latin typeface="Arial" pitchFamily="-110" charset="0"/>
              </a:defRPr>
            </a:lvl9pPr>
          </a:lstStyle>
          <a:p>
            <a:pPr marL="176213" marR="0" lvl="0" indent="0" algn="r" defTabSz="914400" rtl="0" eaLnBrk="1" fontAlgn="base" latinLnBrk="0" hangingPunct="1">
              <a:lnSpc>
                <a:spcPct val="90000"/>
              </a:lnSpc>
              <a:spcBef>
                <a:spcPct val="0"/>
              </a:spcBef>
              <a:spcAft>
                <a:spcPct val="0"/>
              </a:spcAft>
              <a:buClrTx/>
              <a:buSzTx/>
              <a:buFontTx/>
              <a:buNone/>
              <a:tabLst/>
              <a:defRPr/>
            </a:pPr>
            <a:r>
              <a:rPr kumimoji="0" lang="ar-JO" sz="3600" u="none" strike="noStrike" kern="1200" cap="none" spc="0" normalizeH="0" baseline="0" noProof="0" dirty="0">
                <a:ln>
                  <a:noFill/>
                </a:ln>
                <a:solidFill>
                  <a:srgbClr val="070000"/>
                </a:solidFill>
                <a:effectLst/>
                <a:uLnTx/>
                <a:uFillTx/>
                <a:latin typeface="Arial" panose="020B0604020202020204" pitchFamily="34" charset="0"/>
                <a:ea typeface="ＭＳ Ｐゴシック"/>
                <a:cs typeface="Arial" panose="020B0604020202020204" pitchFamily="34" charset="0"/>
              </a:rPr>
              <a:t>رؤيا يوحنا</a:t>
            </a:r>
          </a:p>
        </p:txBody>
      </p:sp>
      <p:sp>
        <p:nvSpPr>
          <p:cNvPr id="10" name="TextBox 4"/>
          <p:cNvSpPr txBox="1">
            <a:spLocks noChangeArrowheads="1"/>
          </p:cNvSpPr>
          <p:nvPr/>
        </p:nvSpPr>
        <p:spPr bwMode="auto">
          <a:xfrm>
            <a:off x="2799006" y="65709"/>
            <a:ext cx="2947040" cy="1323439"/>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9 الهاوية تطلق المزيد من الأبواق</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10 كتاب أكله يوحنا</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11 معارضة الشاهدين</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12 معارضة لا هوادة فيها من التنين</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13 سمة حاكم العالم</a:t>
            </a:r>
            <a:endParaRPr kumimoji="0" lang="en-US"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11" name="TextBox 5"/>
          <p:cNvSpPr txBox="1">
            <a:spLocks noChangeArrowheads="1"/>
          </p:cNvSpPr>
          <p:nvPr/>
        </p:nvSpPr>
        <p:spPr bwMode="auto">
          <a:xfrm>
            <a:off x="4153397" y="4844351"/>
            <a:ext cx="2663751" cy="830997"/>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14 حان الوقت للحصاد</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15 عزف القيثارات لله</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16 سكب الجامات</a:t>
            </a:r>
            <a:endParaRPr kumimoji="0" lang="en-US"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12" name="TextBox 5"/>
          <p:cNvSpPr txBox="1">
            <a:spLocks noChangeArrowheads="1"/>
          </p:cNvSpPr>
          <p:nvPr/>
        </p:nvSpPr>
        <p:spPr bwMode="auto">
          <a:xfrm>
            <a:off x="6048493" y="4844351"/>
            <a:ext cx="3051356" cy="1569660"/>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17 هلاك الزانية في المستقبل</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18 الخراب التام لبابل</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19 وليمة الخروف المنتصرة</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20 القيامة والدينونة المطلقة</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21 رؤية أورشليم الجديدة</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22 مدينة وكلمة أبدي</a:t>
            </a:r>
            <a:endParaRPr kumimoji="0" lang="en-US"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p:txBody>
      </p:sp>
      <p:sp>
        <p:nvSpPr>
          <p:cNvPr id="6" name="Rectangle 5"/>
          <p:cNvSpPr/>
          <p:nvPr/>
        </p:nvSpPr>
        <p:spPr bwMode="auto">
          <a:xfrm>
            <a:off x="-12576" y="79960"/>
            <a:ext cx="773814" cy="2183510"/>
          </a:xfrm>
          <a:prstGeom prst="rect">
            <a:avLst/>
          </a:prstGeom>
          <a:solidFill>
            <a:schemeClr val="bg1"/>
          </a:solidFill>
          <a:ln w="9525" cap="flat" cmpd="sng" algn="ctr">
            <a:no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mn-ea"/>
              <a:cs typeface="+mn-cs"/>
            </a:endParaRPr>
          </a:p>
        </p:txBody>
      </p:sp>
      <p:sp>
        <p:nvSpPr>
          <p:cNvPr id="9" name="TextBox 3"/>
          <p:cNvSpPr txBox="1">
            <a:spLocks noChangeArrowheads="1"/>
          </p:cNvSpPr>
          <p:nvPr/>
        </p:nvSpPr>
        <p:spPr bwMode="auto">
          <a:xfrm>
            <a:off x="194290" y="65709"/>
            <a:ext cx="2633237" cy="2062103"/>
          </a:xfrm>
          <a:prstGeom prst="rect">
            <a:avLst/>
          </a:prstGeom>
          <a:noFill/>
          <a:ln>
            <a:noFill/>
          </a:ln>
          <a:extLst>
            <a:ext uri="{91240B29-F687-4F45-9708-019B960494DF}">
              <a14:hiddenLine xmlns:a14="http://schemas.microsoft.com/office/drawing/2010/main" w="9525">
                <a:solidFill>
                  <a:srgbClr val="000000"/>
                </a:solidFill>
                <a:miter lim="800000"/>
                <a:headEnd/>
                <a:tailEnd/>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1 رؤيا بطمس ليوحنا</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2 توبيخ لأربع كنائس</a:t>
            </a:r>
            <a:r>
              <a:rPr kumimoji="0" lang="en-GB"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 </a:t>
            </a:r>
            <a:endPar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3 توبيخ ثلاث كنائس أخرى</a:t>
            </a:r>
            <a:r>
              <a:rPr kumimoji="0" lang="en-GB"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 </a:t>
            </a:r>
            <a:endPar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4 صورة عرش الله</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5 الخروف المقدس يعبد</a:t>
            </a:r>
            <a:r>
              <a:rPr kumimoji="0" lang="en-GB"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 </a:t>
            </a:r>
            <a:endPar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6 كسر كل الأختام</a:t>
            </a: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7 جمع كثير يأتي من الضيقة</a:t>
            </a:r>
            <a:endParaRPr kumimoji="0" lang="en-US"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endParaRPr>
          </a:p>
          <a:p>
            <a:pPr marL="0" marR="0" lvl="0" indent="0" algn="r" defTabSz="914400" rtl="0" eaLnBrk="0" fontAlgn="base" latinLnBrk="0" hangingPunct="0">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rPr>
              <a:t>8 الأربعة أبواق</a:t>
            </a:r>
          </a:p>
        </p:txBody>
      </p:sp>
    </p:spTree>
    <p:extLst>
      <p:ext uri="{BB962C8B-B14F-4D97-AF65-F5344CB8AC3E}">
        <p14:creationId xmlns:p14="http://schemas.microsoft.com/office/powerpoint/2010/main" val="54380344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53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1028" name="Picture 4">
            <a:extLst>
              <a:ext uri="{FF2B5EF4-FFF2-40B4-BE49-F238E27FC236}">
                <a16:creationId xmlns:a16="http://schemas.microsoft.com/office/drawing/2014/main" id="{D96D8ED9-0A33-4849-980F-4998353A45B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295" y="0"/>
            <a:ext cx="9144000" cy="5953125"/>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18295" y="4415322"/>
            <a:ext cx="9144000" cy="1150938"/>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8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رؤيا يوحنا</a:t>
            </a:r>
          </a:p>
        </p:txBody>
      </p:sp>
      <p:sp>
        <p:nvSpPr>
          <p:cNvPr id="900098" name="Rectangle 2"/>
          <p:cNvSpPr>
            <a:spLocks noGrp="1" noChangeArrowheads="1"/>
          </p:cNvSpPr>
          <p:nvPr>
            <p:ph type="ctrTitle"/>
          </p:nvPr>
        </p:nvSpPr>
        <p:spPr>
          <a:xfrm>
            <a:off x="-23813" y="462626"/>
            <a:ext cx="9120187" cy="1446653"/>
          </a:xfrm>
          <a:effectLst>
            <a:outerShdw blurRad="63500" dist="35921" dir="2700000" algn="ctr" rotWithShape="0">
              <a:schemeClr val="tx2">
                <a:alpha val="74998"/>
              </a:schemeClr>
            </a:outerShdw>
          </a:effectLst>
        </p:spPr>
        <p:txBody>
          <a:bodyPr/>
          <a:lstStyle/>
          <a:p>
            <a:pPr>
              <a:defRPr/>
            </a:pPr>
            <a:r>
              <a:rPr lang="ar-JO" sz="11500" dirty="0">
                <a:effectLst>
                  <a:glow rad="127000">
                    <a:schemeClr val="tx1"/>
                  </a:glow>
                </a:effectLst>
                <a:ea typeface="ＭＳ Ｐゴシック" charset="0"/>
                <a:cs typeface="ＭＳ Ｐゴシック" charset="0"/>
              </a:rPr>
              <a:t>كن منتصراً</a:t>
            </a: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457200" rtl="0" eaLnBrk="1" fontAlgn="auto" latinLnBrk="0" hangingPunct="1">
              <a:lnSpc>
                <a:spcPct val="100000"/>
              </a:lnSpc>
              <a:spcBef>
                <a:spcPct val="20000"/>
              </a:spcBef>
              <a:spcAft>
                <a:spcPts val="0"/>
              </a:spcAft>
              <a:buClr>
                <a:srgbClr val="FFCC00"/>
              </a:buClr>
              <a:buSzPct val="70000"/>
              <a:buFont typeface="Wingdings" charset="0"/>
              <a:buNone/>
              <a:tabLst/>
              <a:defRPr/>
            </a:pPr>
            <a:r>
              <a:rPr kumimoji="0" lang="ar-JO" sz="24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جريفيث</a:t>
            </a:r>
            <a:r>
              <a:rPr kumimoji="0" lang="en-US" sz="24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JO" sz="24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a:t>
            </a:r>
          </a:p>
          <a:p>
            <a:pPr marL="0" marR="0" lvl="0" indent="0" algn="ctr" defTabSz="457200" rtl="0" eaLnBrk="1" fontAlgn="auto" latinLnBrk="0" hangingPunct="1">
              <a:lnSpc>
                <a:spcPct val="100000"/>
              </a:lnSpc>
              <a:spcBef>
                <a:spcPct val="20000"/>
              </a:spcBef>
              <a:spcAft>
                <a:spcPts val="0"/>
              </a:spcAft>
              <a:buClr>
                <a:srgbClr val="FFCC00"/>
              </a:buClr>
              <a:buSzPct val="70000"/>
              <a:buFont typeface="Wingdings" charset="0"/>
              <a:buNone/>
              <a:tabLst/>
              <a:defRPr/>
            </a:pPr>
            <a:r>
              <a:rPr kumimoji="0" lang="en-US" sz="24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BibleStudyDownloads.org</a:t>
            </a:r>
          </a:p>
        </p:txBody>
      </p:sp>
    </p:spTree>
    <p:extLst>
      <p:ext uri="{BB962C8B-B14F-4D97-AF65-F5344CB8AC3E}">
        <p14:creationId xmlns:p14="http://schemas.microsoft.com/office/powerpoint/2010/main" val="365563245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Effect transition="in" filter="blinds(horizontal)">
                                      <p:cBhvr>
                                        <p:cTn id="7" dur="5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53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80225" name="Picture 2" descr="head downJose+Mourinho+Real+Madrid+CF+v+Rayo+Vallecano+cjEeBXHnF7yl.jpg"/>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4329113" y="0"/>
            <a:ext cx="4814887" cy="685800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pic>
        <p:nvPicPr>
          <p:cNvPr id="180226" name="Picture 3" descr="man-head-down.jpg"/>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36513" y="0"/>
            <a:ext cx="4865688" cy="6884988"/>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Lst>
        </p:spPr>
      </p:pic>
      <p:sp>
        <p:nvSpPr>
          <p:cNvPr id="5" name="Title 1"/>
          <p:cNvSpPr txBox="1">
            <a:spLocks/>
          </p:cNvSpPr>
          <p:nvPr/>
        </p:nvSpPr>
        <p:spPr bwMode="auto">
          <a:xfrm>
            <a:off x="4859338" y="4365625"/>
            <a:ext cx="4157662" cy="2492375"/>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FAA26D3D-D897-4be2-8F04-BA451C77F1D7}">
              <ma14:placeholderFlag xmlns:ma14="http://schemas.microsoft.com/office/mac/drawingml/2011/main" xmlns="" val="1"/>
            </a:ext>
          </a:extLst>
        </p:spPr>
        <p:txBody>
          <a:bodyPr lIns="90000" tIns="46800" rIns="90000" bIns="46800" anchor="ctr"/>
          <a:lstStyle>
            <a:lvl1pPr marL="571500" indent="-571500"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346075" marR="0" lvl="0" indent="-346075" algn="r" defTabSz="449263" rtl="1" eaLnBrk="0" fontAlgn="base" latinLnBrk="0" hangingPunct="0">
              <a:lnSpc>
                <a:spcPct val="95000"/>
              </a:lnSpc>
              <a:spcBef>
                <a:spcPct val="0"/>
              </a:spcBef>
              <a:spcAft>
                <a:spcPct val="0"/>
              </a:spcAft>
              <a:buClr>
                <a:srgbClr val="FFFFFF"/>
              </a:buClr>
              <a:buSzPct val="100000"/>
              <a:buFont typeface="Arial" charset="0"/>
              <a:buChar char="•"/>
              <a:tabLst/>
              <a:defRPr/>
            </a:pPr>
            <a:r>
              <a:rPr kumimoji="0" lang="ar-JO" sz="4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الإنتقال؟</a:t>
            </a:r>
          </a:p>
          <a:p>
            <a:pPr marL="346075" marR="0" lvl="0" indent="-346075" algn="r" defTabSz="449263" rtl="1" eaLnBrk="0" fontAlgn="base" latinLnBrk="0" hangingPunct="0">
              <a:lnSpc>
                <a:spcPct val="95000"/>
              </a:lnSpc>
              <a:spcBef>
                <a:spcPct val="0"/>
              </a:spcBef>
              <a:spcAft>
                <a:spcPct val="0"/>
              </a:spcAft>
              <a:buClr>
                <a:srgbClr val="FFFFFF"/>
              </a:buClr>
              <a:buSzPct val="100000"/>
              <a:buFont typeface="Arial" charset="0"/>
              <a:buChar char="•"/>
              <a:tabLst/>
              <a:defRPr/>
            </a:pPr>
            <a:r>
              <a:rPr kumimoji="0" lang="ar-JO" sz="4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الشؤون المالية؟</a:t>
            </a:r>
          </a:p>
          <a:p>
            <a:pPr marL="346075" marR="0" lvl="0" indent="-346075" algn="r" defTabSz="449263" rtl="1" eaLnBrk="0" fontAlgn="base" latinLnBrk="0" hangingPunct="0">
              <a:lnSpc>
                <a:spcPct val="95000"/>
              </a:lnSpc>
              <a:spcBef>
                <a:spcPct val="0"/>
              </a:spcBef>
              <a:spcAft>
                <a:spcPct val="0"/>
              </a:spcAft>
              <a:buClr>
                <a:srgbClr val="FFFFFF"/>
              </a:buClr>
              <a:buSzPct val="100000"/>
              <a:buFont typeface="Arial" charset="0"/>
              <a:buChar char="•"/>
              <a:tabLst/>
              <a:defRPr/>
            </a:pPr>
            <a:r>
              <a:rPr kumimoji="0" lang="ar-JO" sz="4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الأمور الجسدية؟</a:t>
            </a:r>
          </a:p>
          <a:p>
            <a:pPr marL="346075" marR="0" lvl="0" indent="-346075" algn="r" defTabSz="449263" rtl="1" eaLnBrk="0" fontAlgn="base" latinLnBrk="0" hangingPunct="0">
              <a:lnSpc>
                <a:spcPct val="95000"/>
              </a:lnSpc>
              <a:spcBef>
                <a:spcPct val="0"/>
              </a:spcBef>
              <a:spcAft>
                <a:spcPct val="0"/>
              </a:spcAft>
              <a:buClr>
                <a:srgbClr val="FFFFFF"/>
              </a:buClr>
              <a:buSzPct val="100000"/>
              <a:buFont typeface="Arial" charset="0"/>
              <a:buChar char="•"/>
              <a:tabLst/>
              <a:defRPr/>
            </a:pPr>
            <a:r>
              <a:rPr kumimoji="0" lang="ar-JO" sz="4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الأمور العلائقية؟</a:t>
            </a:r>
            <a:endParaRPr kumimoji="0" lang="en-US" sz="4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80228" name="Title 1"/>
          <p:cNvSpPr>
            <a:spLocks noGrp="1"/>
          </p:cNvSpPr>
          <p:nvPr>
            <p:ph type="title"/>
          </p:nvPr>
        </p:nvSpPr>
        <p:spPr>
          <a:xfrm>
            <a:off x="0" y="0"/>
            <a:ext cx="4859338" cy="692150"/>
          </a:xfrm>
        </p:spPr>
        <p:txBody>
          <a:bodyPr/>
          <a:lstStyle/>
          <a:p>
            <a:r>
              <a:rPr lang="ar-JO" dirty="0">
                <a:solidFill>
                  <a:schemeClr val="tx1"/>
                </a:solidFill>
              </a:rPr>
              <a:t>ما الذي يسبب لك</a:t>
            </a:r>
          </a:p>
        </p:txBody>
      </p:sp>
      <p:sp>
        <p:nvSpPr>
          <p:cNvPr id="6" name="Title 1"/>
          <p:cNvSpPr txBox="1">
            <a:spLocks/>
          </p:cNvSpPr>
          <p:nvPr/>
        </p:nvSpPr>
        <p:spPr bwMode="auto">
          <a:xfrm>
            <a:off x="15875" y="6021388"/>
            <a:ext cx="4860925" cy="692150"/>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round/>
                <a:headEnd/>
                <a:tailEnd/>
              </a14:hiddenLine>
            </a:ext>
            <a:ext uri="{FAA26D3D-D897-4be2-8F04-BA451C77F1D7}">
              <ma14:placeholderFlag xmlns:ma14="http://schemas.microsoft.com/office/mac/drawingml/2011/main" xmlns="" val="1"/>
            </a:ext>
          </a:extLst>
        </p:spPr>
        <p:txBody>
          <a:bodyPr lIns="90000" tIns="46800" rIns="90000" bIns="46800" anchor="ctr"/>
          <a:lstStyle>
            <a:lvl1pPr eaLnBrk="0" hangingPunct="0">
              <a:defRPr sz="2400">
                <a:solidFill>
                  <a:schemeClr val="bg1"/>
                </a:solidFill>
                <a:latin typeface="Arial" charset="0"/>
                <a:ea typeface="ＭＳ Ｐゴシック" charset="0"/>
                <a:cs typeface="ＭＳ Ｐゴシック" charset="0"/>
              </a:defRPr>
            </a:lvl1pPr>
            <a:lvl2pPr marL="742950" indent="-285750" eaLnBrk="0" hangingPunct="0">
              <a:defRPr sz="2400">
                <a:solidFill>
                  <a:schemeClr val="bg1"/>
                </a:solidFill>
                <a:latin typeface="Arial" charset="0"/>
                <a:ea typeface="ＭＳ Ｐゴシック" charset="0"/>
              </a:defRPr>
            </a:lvl2pPr>
            <a:lvl3pPr marL="1143000" indent="-228600" eaLnBrk="0" hangingPunct="0">
              <a:defRPr sz="2400">
                <a:solidFill>
                  <a:schemeClr val="bg1"/>
                </a:solidFill>
                <a:latin typeface="Arial" charset="0"/>
                <a:ea typeface="ＭＳ Ｐゴシック" charset="0"/>
              </a:defRPr>
            </a:lvl3pPr>
            <a:lvl4pPr marL="1600200" indent="-228600" eaLnBrk="0" hangingPunct="0">
              <a:defRPr sz="2400">
                <a:solidFill>
                  <a:schemeClr val="bg1"/>
                </a:solidFill>
                <a:latin typeface="Arial" charset="0"/>
                <a:ea typeface="ＭＳ Ｐゴシック" charset="0"/>
              </a:defRPr>
            </a:lvl4pPr>
            <a:lvl5pPr marL="2057400" indent="-228600" eaLnBrk="0" hangingPunct="0">
              <a:defRPr sz="2400">
                <a:solidFill>
                  <a:schemeClr val="bg1"/>
                </a:solidFill>
                <a:latin typeface="Arial" charset="0"/>
                <a:ea typeface="ＭＳ Ｐゴシック" charset="0"/>
              </a:defRPr>
            </a:lvl5pPr>
            <a:lvl6pPr marL="2514600" indent="-228600" defTabSz="449263" eaLnBrk="0" fontAlgn="base" hangingPunct="0">
              <a:spcBef>
                <a:spcPct val="0"/>
              </a:spcBef>
              <a:spcAft>
                <a:spcPct val="0"/>
              </a:spcAft>
              <a:defRPr sz="2400">
                <a:solidFill>
                  <a:schemeClr val="bg1"/>
                </a:solidFill>
                <a:latin typeface="Arial" charset="0"/>
                <a:ea typeface="ＭＳ Ｐゴシック" charset="0"/>
              </a:defRPr>
            </a:lvl6pPr>
            <a:lvl7pPr marL="2971800" indent="-228600" defTabSz="449263" eaLnBrk="0" fontAlgn="base" hangingPunct="0">
              <a:spcBef>
                <a:spcPct val="0"/>
              </a:spcBef>
              <a:spcAft>
                <a:spcPct val="0"/>
              </a:spcAft>
              <a:defRPr sz="2400">
                <a:solidFill>
                  <a:schemeClr val="bg1"/>
                </a:solidFill>
                <a:latin typeface="Arial" charset="0"/>
                <a:ea typeface="ＭＳ Ｐゴシック" charset="0"/>
              </a:defRPr>
            </a:lvl7pPr>
            <a:lvl8pPr marL="3429000" indent="-228600" defTabSz="449263" eaLnBrk="0" fontAlgn="base" hangingPunct="0">
              <a:spcBef>
                <a:spcPct val="0"/>
              </a:spcBef>
              <a:spcAft>
                <a:spcPct val="0"/>
              </a:spcAft>
              <a:defRPr sz="2400">
                <a:solidFill>
                  <a:schemeClr val="bg1"/>
                </a:solidFill>
                <a:latin typeface="Arial" charset="0"/>
                <a:ea typeface="ＭＳ Ｐゴシック" charset="0"/>
              </a:defRPr>
            </a:lvl8pPr>
            <a:lvl9pPr marL="3886200" indent="-228600" defTabSz="449263" eaLnBrk="0" fontAlgn="base" hangingPunct="0">
              <a:spcBef>
                <a:spcPct val="0"/>
              </a:spcBef>
              <a:spcAft>
                <a:spcPct val="0"/>
              </a:spcAft>
              <a:defRPr sz="2400">
                <a:solidFill>
                  <a:schemeClr val="bg1"/>
                </a:solidFill>
                <a:latin typeface="Arial" charset="0"/>
                <a:ea typeface="ＭＳ Ｐゴシック" charset="0"/>
              </a:defRPr>
            </a:lvl9pPr>
          </a:lstStyle>
          <a:p>
            <a:pPr marL="0" marR="0" lvl="0" indent="0" algn="ctr" defTabSz="449263" rtl="0" eaLnBrk="0" fontAlgn="base" latinLnBrk="0" hangingPunct="0">
              <a:lnSpc>
                <a:spcPct val="95000"/>
              </a:lnSpc>
              <a:spcBef>
                <a:spcPct val="0"/>
              </a:spcBef>
              <a:spcAft>
                <a:spcPct val="0"/>
              </a:spcAft>
              <a:buClr>
                <a:srgbClr val="000000"/>
              </a:buClr>
              <a:buSzPct val="100000"/>
              <a:buFontTx/>
              <a:buNone/>
              <a:tabLst/>
              <a:defRPr/>
            </a:pPr>
            <a:r>
              <a:rPr kumimoji="0" lang="ar-JO" sz="4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أن تنظر إلى أسفل؟</a:t>
            </a:r>
            <a:endParaRPr kumimoji="0" lang="en-US" sz="4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5513FFE1-9DA3-F242-BC72-B5900B36C5BE}"/>
              </a:ext>
            </a:extLst>
          </p:cNvPr>
          <p:cNvSpPr txBox="1">
            <a:spLocks noChangeArrowheads="1"/>
          </p:cNvSpPr>
          <p:nvPr/>
        </p:nvSpPr>
        <p:spPr bwMode="auto">
          <a:xfrm>
            <a:off x="2119276" y="1727927"/>
            <a:ext cx="5024474"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5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رؤيا يوحنا</a:t>
            </a:r>
          </a:p>
        </p:txBody>
      </p:sp>
    </p:spTree>
    <p:extLst>
      <p:ext uri="{BB962C8B-B14F-4D97-AF65-F5344CB8AC3E}">
        <p14:creationId xmlns:p14="http://schemas.microsoft.com/office/powerpoint/2010/main" val="3149408961"/>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2" presetClass="entr" presetSubtype="0" fill="hold" grpId="0" nodeType="with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fade">
                                      <p:cBhvr>
                                        <p:cTn id="7" dur="1000"/>
                                        <p:tgtEl>
                                          <p:spTgt spid="6"/>
                                        </p:tgtEl>
                                      </p:cBhvr>
                                    </p:animEffect>
                                    <p:anim calcmode="lin" valueType="num">
                                      <p:cBhvr>
                                        <p:cTn id="8" dur="1000" fill="hold"/>
                                        <p:tgtEl>
                                          <p:spTgt spid="6"/>
                                        </p:tgtEl>
                                        <p:attrNameLst>
                                          <p:attrName>ppt_x</p:attrName>
                                        </p:attrNameLst>
                                      </p:cBhvr>
                                      <p:tavLst>
                                        <p:tav tm="0">
                                          <p:val>
                                            <p:strVal val="#ppt_x"/>
                                          </p:val>
                                        </p:tav>
                                        <p:tav tm="100000">
                                          <p:val>
                                            <p:strVal val="#ppt_x"/>
                                          </p:val>
                                        </p:tav>
                                      </p:tavLst>
                                    </p:anim>
                                    <p:anim calcmode="lin" valueType="num">
                                      <p:cBhvr>
                                        <p:cTn id="9"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0" fill="hold" nodeType="clickPar">
                      <p:stCondLst>
                        <p:cond delay="indefinite"/>
                      </p:stCondLst>
                      <p:childTnLst>
                        <p:par>
                          <p:cTn id="11" fill="hold" nodeType="withGroup">
                            <p:stCondLst>
                              <p:cond delay="0"/>
                            </p:stCondLst>
                            <p:childTnLst>
                              <p:par>
                                <p:cTn id="12" presetID="1" presetClass="entr" presetSubtype="0" fill="hold" grpId="0" nodeType="clickEffect">
                                  <p:stCondLst>
                                    <p:cond delay="0"/>
                                  </p:stCondLst>
                                  <p:childTnLst>
                                    <p:set>
                                      <p:cBhvr>
                                        <p:cTn id="13" dur="1" fill="hold">
                                          <p:stCondLst>
                                            <p:cond delay="0"/>
                                          </p:stCondLst>
                                        </p:cTn>
                                        <p:tgtEl>
                                          <p:spTgt spid="5">
                                            <p:txEl>
                                              <p:pRg st="0" end="0"/>
                                            </p:txEl>
                                          </p:spTgt>
                                        </p:tgtEl>
                                        <p:attrNameLst>
                                          <p:attrName>style.visibility</p:attrName>
                                        </p:attrNameLst>
                                      </p:cBhvr>
                                      <p:to>
                                        <p:strVal val="visible"/>
                                      </p:to>
                                    </p:set>
                                  </p:childTnLst>
                                </p:cTn>
                              </p:par>
                            </p:childTnLst>
                          </p:cTn>
                        </p:par>
                      </p:childTnLst>
                    </p:cTn>
                  </p:par>
                  <p:par>
                    <p:cTn id="14" fill="hold">
                      <p:stCondLst>
                        <p:cond delay="indefinite"/>
                      </p:stCondLst>
                      <p:childTnLst>
                        <p:par>
                          <p:cTn id="15" fill="hold">
                            <p:stCondLst>
                              <p:cond delay="0"/>
                            </p:stCondLst>
                            <p:childTnLst>
                              <p:par>
                                <p:cTn id="16" presetID="1" presetClass="entr" presetSubtype="0" fill="hold" grpId="0" nodeType="clickEffect">
                                  <p:stCondLst>
                                    <p:cond delay="0"/>
                                  </p:stCondLst>
                                  <p:childTnLst>
                                    <p:set>
                                      <p:cBhvr>
                                        <p:cTn id="17" dur="1" fill="hold">
                                          <p:stCondLst>
                                            <p:cond delay="0"/>
                                          </p:stCondLst>
                                        </p:cTn>
                                        <p:tgtEl>
                                          <p:spTgt spid="5">
                                            <p:txEl>
                                              <p:pRg st="1" end="1"/>
                                            </p:txEl>
                                          </p:spTgt>
                                        </p:tgtEl>
                                        <p:attrNameLst>
                                          <p:attrName>style.visibility</p:attrName>
                                        </p:attrNameLst>
                                      </p:cBhvr>
                                      <p:to>
                                        <p:strVal val="visible"/>
                                      </p:to>
                                    </p:set>
                                  </p:childTnLst>
                                </p:cTn>
                              </p:par>
                            </p:childTnLst>
                          </p:cTn>
                        </p:par>
                      </p:childTnLst>
                    </p:cTn>
                  </p:par>
                  <p:par>
                    <p:cTn id="18" fill="hold">
                      <p:stCondLst>
                        <p:cond delay="indefinite"/>
                      </p:stCondLst>
                      <p:childTnLst>
                        <p:par>
                          <p:cTn id="19" fill="hold">
                            <p:stCondLst>
                              <p:cond delay="0"/>
                            </p:stCondLst>
                            <p:childTnLst>
                              <p:par>
                                <p:cTn id="20" presetID="1" presetClass="entr" presetSubtype="0" fill="hold" grpId="0" nodeType="clickEffect">
                                  <p:stCondLst>
                                    <p:cond delay="0"/>
                                  </p:stCondLst>
                                  <p:childTnLst>
                                    <p:set>
                                      <p:cBhvr>
                                        <p:cTn id="21" dur="1" fill="hold">
                                          <p:stCondLst>
                                            <p:cond delay="0"/>
                                          </p:stCondLst>
                                        </p:cTn>
                                        <p:tgtEl>
                                          <p:spTgt spid="5">
                                            <p:txEl>
                                              <p:pRg st="2" end="2"/>
                                            </p:txEl>
                                          </p:spTgt>
                                        </p:tgtEl>
                                        <p:attrNameLst>
                                          <p:attrName>style.visibility</p:attrName>
                                        </p:attrNameLst>
                                      </p:cBhvr>
                                      <p:to>
                                        <p:strVal val="visible"/>
                                      </p:to>
                                    </p:set>
                                  </p:childTnLst>
                                </p:cTn>
                              </p:par>
                            </p:childTnLst>
                          </p:cTn>
                        </p:par>
                      </p:childTnLst>
                    </p:cTn>
                  </p:par>
                  <p:par>
                    <p:cTn id="22" fill="hold">
                      <p:stCondLst>
                        <p:cond delay="indefinite"/>
                      </p:stCondLst>
                      <p:childTnLst>
                        <p:par>
                          <p:cTn id="23" fill="hold">
                            <p:stCondLst>
                              <p:cond delay="0"/>
                            </p:stCondLst>
                            <p:childTnLst>
                              <p:par>
                                <p:cTn id="24" presetID="1" presetClass="entr" presetSubtype="0" fill="hold" grpId="0" nodeType="clickEffect">
                                  <p:stCondLst>
                                    <p:cond delay="0"/>
                                  </p:stCondLst>
                                  <p:childTnLst>
                                    <p:set>
                                      <p:cBhvr>
                                        <p:cTn id="25" dur="1" fill="hold">
                                          <p:stCondLst>
                                            <p:cond delay="0"/>
                                          </p:stCondLst>
                                        </p:cTn>
                                        <p:tgtEl>
                                          <p:spTgt spid="5">
                                            <p:txEl>
                                              <p:pRg st="3" end="3"/>
                                            </p:txEl>
                                          </p:spTgt>
                                        </p:tgtEl>
                                        <p:attrNameLst>
                                          <p:attrName>style.visibility</p:attrName>
                                        </p:attrNameLst>
                                      </p:cBhvr>
                                      <p:to>
                                        <p:strVal val="visible"/>
                                      </p:to>
                                    </p:set>
                                  </p:childTnLst>
                                </p:cTn>
                              </p:par>
                            </p:childTnLst>
                          </p:cTn>
                        </p:par>
                      </p:childTnLst>
                    </p:cTn>
                  </p:par>
                  <p:par>
                    <p:cTn id="26" fill="hold">
                      <p:stCondLst>
                        <p:cond delay="indefinite"/>
                      </p:stCondLst>
                      <p:childTnLst>
                        <p:par>
                          <p:cTn id="27" fill="hold">
                            <p:stCondLst>
                              <p:cond delay="0"/>
                            </p:stCondLst>
                            <p:childTnLst>
                              <p:par>
                                <p:cTn id="28" presetID="2" presetClass="entr" presetSubtype="4" fill="hold" grpId="0" nodeType="clickEffect">
                                  <p:stCondLst>
                                    <p:cond delay="0"/>
                                  </p:stCondLst>
                                  <p:childTnLst>
                                    <p:set>
                                      <p:cBhvr>
                                        <p:cTn id="29" dur="1" fill="hold">
                                          <p:stCondLst>
                                            <p:cond delay="0"/>
                                          </p:stCondLst>
                                        </p:cTn>
                                        <p:tgtEl>
                                          <p:spTgt spid="7"/>
                                        </p:tgtEl>
                                        <p:attrNameLst>
                                          <p:attrName>style.visibility</p:attrName>
                                        </p:attrNameLst>
                                      </p:cBhvr>
                                      <p:to>
                                        <p:strVal val="visible"/>
                                      </p:to>
                                    </p:set>
                                    <p:anim calcmode="lin" valueType="num">
                                      <p:cBhvr additive="base">
                                        <p:cTn id="30" dur="500" fill="hold"/>
                                        <p:tgtEl>
                                          <p:spTgt spid="7"/>
                                        </p:tgtEl>
                                        <p:attrNameLst>
                                          <p:attrName>ppt_x</p:attrName>
                                        </p:attrNameLst>
                                      </p:cBhvr>
                                      <p:tavLst>
                                        <p:tav tm="0">
                                          <p:val>
                                            <p:strVal val="#ppt_x"/>
                                          </p:val>
                                        </p:tav>
                                        <p:tav tm="100000">
                                          <p:val>
                                            <p:strVal val="#ppt_x"/>
                                          </p:val>
                                        </p:tav>
                                      </p:tavLst>
                                    </p:anim>
                                    <p:anim calcmode="lin" valueType="num">
                                      <p:cBhvr additive="base">
                                        <p:cTn id="31"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build="p"/>
      <p:bldP spid="6" grpId="0"/>
      <p:bldP spid="7" grpId="0"/>
    </p:bldLst>
  </p:timing>
</p:sld>
</file>

<file path=ppt/slides/slide53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6" name="Group 5">
            <a:extLst>
              <a:ext uri="{FF2B5EF4-FFF2-40B4-BE49-F238E27FC236}">
                <a16:creationId xmlns:a16="http://schemas.microsoft.com/office/drawing/2014/main" id="{FECBC149-3B9E-E948-B210-9E663036DF1A}"/>
              </a:ext>
            </a:extLst>
          </p:cNvPr>
          <p:cNvGrpSpPr/>
          <p:nvPr/>
        </p:nvGrpSpPr>
        <p:grpSpPr>
          <a:xfrm>
            <a:off x="0" y="0"/>
            <a:ext cx="9144000" cy="6858000"/>
            <a:chOff x="0" y="0"/>
            <a:chExt cx="9144000" cy="6858000"/>
          </a:xfrm>
        </p:grpSpPr>
        <p:pic>
          <p:nvPicPr>
            <p:cNvPr id="1408001" name="Picture 2"/>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w="76200">
              <a:solidFill>
                <a:srgbClr val="020009"/>
              </a:solidFill>
              <a:miter lim="800000"/>
              <a:headEnd/>
              <a:tailEnd/>
            </a:ln>
            <a:extLst>
              <a:ext uri="{909E8E84-426E-40DD-AFC4-6F175D3DCCD1}">
                <a14:hiddenFill xmlns:a14="http://schemas.microsoft.com/office/drawing/2010/main">
                  <a:solidFill>
                    <a:srgbClr val="FFFFFF"/>
                  </a:solidFill>
                </a14:hiddenFill>
              </a:ext>
            </a:extLst>
          </p:spPr>
        </p:pic>
        <p:sp>
          <p:nvSpPr>
            <p:cNvPr id="1408013" name="Oval 14"/>
            <p:cNvSpPr>
              <a:spLocks noChangeArrowheads="1"/>
            </p:cNvSpPr>
            <p:nvPr/>
          </p:nvSpPr>
          <p:spPr bwMode="auto">
            <a:xfrm>
              <a:off x="533400" y="2895600"/>
              <a:ext cx="457200" cy="381000"/>
            </a:xfrm>
            <a:prstGeom prst="ellipse">
              <a:avLst/>
            </a:prstGeom>
            <a:solidFill>
              <a:srgbClr val="3973D1"/>
            </a:solidFill>
            <a:ln>
              <a:noFill/>
            </a:ln>
            <a:extLst>
              <a:ext uri="{91240B29-F687-4F45-9708-019B960494DF}">
                <a14:hiddenLine xmlns:a14="http://schemas.microsoft.com/office/drawing/2010/main" w="9525">
                  <a:solidFill>
                    <a:srgbClr val="000000"/>
                  </a:solidFill>
                  <a:round/>
                  <a:headEnd/>
                  <a:tailEnd/>
                </a14:hiddenLine>
              </a:ext>
            </a:ex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endParaRPr>
            </a:p>
          </p:txBody>
        </p:sp>
      </p:grpSp>
      <p:sp>
        <p:nvSpPr>
          <p:cNvPr id="173069" name="Rectangle 13"/>
          <p:cNvSpPr>
            <a:spLocks noGrp="1" noChangeArrowheads="1"/>
          </p:cNvSpPr>
          <p:nvPr>
            <p:ph type="title" idx="4294967295"/>
          </p:nvPr>
        </p:nvSpPr>
        <p:spPr>
          <a:xfrm>
            <a:off x="-141103" y="4842956"/>
            <a:ext cx="9285103" cy="1551666"/>
          </a:xfrm>
          <a:solidFill>
            <a:srgbClr val="020009"/>
          </a:solidFill>
          <a:effectLst>
            <a:outerShdw blurRad="63500" dist="53882" dir="2700000" algn="ctr" rotWithShape="0">
              <a:srgbClr val="020009">
                <a:alpha val="74998"/>
              </a:srgbClr>
            </a:outerShdw>
          </a:effectLst>
        </p:spPr>
        <p:txBody>
          <a:bodyPr wrap="square" lIns="73622" tIns="36810" rIns="73622" bIns="36810" anchor="t">
            <a:spAutoFit/>
          </a:bodyPr>
          <a:lstStyle/>
          <a:p>
            <a:pPr algn="ctr" rtl="1">
              <a:spcBef>
                <a:spcPct val="50000"/>
              </a:spcBef>
              <a:defRPr/>
            </a:pPr>
            <a:r>
              <a:rPr lang="ar-JO" sz="3200" dirty="0">
                <a:solidFill>
                  <a:schemeClr val="tx1"/>
                </a:solidFill>
              </a:rPr>
              <a:t>ساعد الكشف عن سيادة يسوع المسيح في إقناع الكنائس السبع في آسيا بأن المسيح يمكنه التغلب على التنازلات الداخلية والمعارضة الخارجية.</a:t>
            </a:r>
          </a:p>
        </p:txBody>
      </p:sp>
      <p:grpSp>
        <p:nvGrpSpPr>
          <p:cNvPr id="5" name="Group 4"/>
          <p:cNvGrpSpPr/>
          <p:nvPr/>
        </p:nvGrpSpPr>
        <p:grpSpPr>
          <a:xfrm>
            <a:off x="4698382" y="263572"/>
            <a:ext cx="4320034" cy="4055675"/>
            <a:chOff x="4644008" y="404664"/>
            <a:chExt cx="4320034" cy="4055675"/>
          </a:xfrm>
        </p:grpSpPr>
        <p:sp>
          <p:nvSpPr>
            <p:cNvPr id="2" name="Oval 1"/>
            <p:cNvSpPr/>
            <p:nvPr/>
          </p:nvSpPr>
          <p:spPr bwMode="auto">
            <a:xfrm>
              <a:off x="4932040" y="980728"/>
              <a:ext cx="2088232" cy="1800200"/>
            </a:xfrm>
            <a:prstGeom prst="ellipse">
              <a:avLst/>
            </a:prstGeom>
            <a:solidFill>
              <a:srgbClr val="000000"/>
            </a:solidFill>
            <a:ln w="9525" cap="flat" cmpd="sng" algn="ctr">
              <a:solidFill>
                <a:schemeClr val="tx1"/>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ＭＳ Ｐゴシック" charset="0"/>
              </a:endParaRPr>
            </a:p>
          </p:txBody>
        </p:sp>
        <p:sp>
          <p:nvSpPr>
            <p:cNvPr id="173059" name="Oval 3"/>
            <p:cNvSpPr>
              <a:spLocks noChangeArrowheads="1"/>
            </p:cNvSpPr>
            <p:nvPr/>
          </p:nvSpPr>
          <p:spPr bwMode="auto">
            <a:xfrm>
              <a:off x="6372200" y="2204864"/>
              <a:ext cx="234950" cy="233363"/>
            </a:xfrm>
            <a:prstGeom prst="ellipse">
              <a:avLst/>
            </a:prstGeom>
            <a:solidFill>
              <a:srgbClr val="FA0020"/>
            </a:solidFill>
            <a:ln w="38100">
              <a:solidFill>
                <a:schemeClr val="tx1"/>
              </a:solidFill>
              <a:round/>
              <a:headEnd/>
              <a:tailEnd/>
            </a:ln>
            <a:effectLst>
              <a:outerShdw blurRad="63500" dist="89803" dir="2700000" algn="ctr" rotWithShape="0">
                <a:srgbClr val="020009">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173060" name="Text Box 4"/>
            <p:cNvSpPr txBox="1">
              <a:spLocks noChangeArrowheads="1"/>
            </p:cNvSpPr>
            <p:nvPr/>
          </p:nvSpPr>
          <p:spPr bwMode="auto">
            <a:xfrm>
              <a:off x="5724128" y="404664"/>
              <a:ext cx="2232248" cy="830997"/>
            </a:xfrm>
            <a:prstGeom prst="rect">
              <a:avLst/>
            </a:prstGeom>
            <a:noFill/>
            <a:ln>
              <a:noFill/>
            </a:ln>
            <a:effectLst>
              <a:outerShdw blurRad="63500" dist="38099" dir="2700000" algn="ctr" rotWithShape="0">
                <a:srgbClr val="020009">
                  <a:alpha val="74998"/>
                </a:srgbClr>
              </a:outerShdw>
            </a:effectLst>
          </p:spPr>
          <p:txBody>
            <a:bodyPr wrap="square">
              <a:spAutoFit/>
            </a:bodyPr>
            <a:lstStyle>
              <a:lvl1pPr>
                <a:defRPr sz="2400">
                  <a:solidFill>
                    <a:schemeClr val="tx1"/>
                  </a:solidFill>
                  <a:latin typeface="Comic Sans MS" charset="0"/>
                  <a:ea typeface="ＭＳ Ｐゴシック" charset="0"/>
                  <a:cs typeface="ＭＳ Ｐゴシック" charset="0"/>
                </a:defRPr>
              </a:lvl1pPr>
              <a:lvl2pPr marL="37931725" indent="-37474525">
                <a:defRPr sz="2400">
                  <a:solidFill>
                    <a:schemeClr val="tx1"/>
                  </a:solidFill>
                  <a:latin typeface="Comic Sans MS" charset="0"/>
                  <a:ea typeface="ＭＳ Ｐゴシック" charset="0"/>
                </a:defRPr>
              </a:lvl2pPr>
              <a:lvl3pPr>
                <a:defRPr sz="2400">
                  <a:solidFill>
                    <a:schemeClr val="tx1"/>
                  </a:solidFill>
                  <a:latin typeface="Comic Sans MS" charset="0"/>
                  <a:ea typeface="ＭＳ Ｐゴシック" charset="0"/>
                </a:defRPr>
              </a:lvl3pPr>
              <a:lvl4pPr>
                <a:defRPr sz="2400">
                  <a:solidFill>
                    <a:schemeClr val="tx1"/>
                  </a:solidFill>
                  <a:latin typeface="Comic Sans MS" charset="0"/>
                  <a:ea typeface="ＭＳ Ｐゴシック" charset="0"/>
                </a:defRPr>
              </a:lvl4pPr>
              <a:lvl5pPr>
                <a:defRPr sz="2400">
                  <a:solidFill>
                    <a:schemeClr val="tx1"/>
                  </a:solidFill>
                  <a:latin typeface="Comic Sans MS" charset="0"/>
                  <a:ea typeface="ＭＳ Ｐゴシック" charset="0"/>
                </a:defRPr>
              </a:lvl5pPr>
              <a:lvl6pPr marL="457200" eaLnBrk="0" fontAlgn="base" hangingPunct="0">
                <a:spcBef>
                  <a:spcPct val="0"/>
                </a:spcBef>
                <a:spcAft>
                  <a:spcPct val="0"/>
                </a:spcAft>
                <a:defRPr sz="2400">
                  <a:solidFill>
                    <a:schemeClr val="tx1"/>
                  </a:solidFill>
                  <a:latin typeface="Comic Sans MS" charset="0"/>
                  <a:ea typeface="ＭＳ Ｐゴシック" charset="0"/>
                </a:defRPr>
              </a:lvl6pPr>
              <a:lvl7pPr marL="914400" eaLnBrk="0" fontAlgn="base" hangingPunct="0">
                <a:spcBef>
                  <a:spcPct val="0"/>
                </a:spcBef>
                <a:spcAft>
                  <a:spcPct val="0"/>
                </a:spcAft>
                <a:defRPr sz="2400">
                  <a:solidFill>
                    <a:schemeClr val="tx1"/>
                  </a:solidFill>
                  <a:latin typeface="Comic Sans MS" charset="0"/>
                  <a:ea typeface="ＭＳ Ｐゴシック" charset="0"/>
                </a:defRPr>
              </a:lvl7pPr>
              <a:lvl8pPr marL="1371600" eaLnBrk="0" fontAlgn="base" hangingPunct="0">
                <a:spcBef>
                  <a:spcPct val="0"/>
                </a:spcBef>
                <a:spcAft>
                  <a:spcPct val="0"/>
                </a:spcAft>
                <a:defRPr sz="2400">
                  <a:solidFill>
                    <a:schemeClr val="tx1"/>
                  </a:solidFill>
                  <a:latin typeface="Comic Sans MS" charset="0"/>
                  <a:ea typeface="ＭＳ Ｐゴシック" charset="0"/>
                </a:defRPr>
              </a:lvl8pPr>
              <a:lvl9pPr marL="1828800" eaLnBrk="0" fontAlgn="base" hangingPunct="0">
                <a:spcBef>
                  <a:spcPct val="0"/>
                </a:spcBef>
                <a:spcAft>
                  <a:spcPct val="0"/>
                </a:spcAft>
                <a:defRPr sz="2400">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outerShdw blurRad="38100" dist="38100" dir="2700000" algn="tl">
                      <a:srgbClr val="000000"/>
                    </a:outerShdw>
                  </a:effectLst>
                  <a:uLnTx/>
                  <a:uFillTx/>
                  <a:latin typeface="26" charset="0"/>
                  <a:ea typeface="ＭＳ Ｐゴシック" charset="0"/>
                </a:rPr>
                <a:t>الكنائس</a:t>
              </a:r>
              <a:endParaRPr kumimoji="0" lang="en-GB" sz="2400" b="1" i="0" u="none" strike="noStrike" kern="1200" cap="none" spc="0" normalizeH="0" baseline="0" noProof="0">
                <a:ln>
                  <a:noFill/>
                </a:ln>
                <a:solidFill>
                  <a:srgbClr val="FFFFFF"/>
                </a:solidFill>
                <a:effectLst>
                  <a:outerShdw blurRad="38100" dist="38100" dir="2700000" algn="tl">
                    <a:srgbClr val="000000"/>
                  </a:outerShdw>
                </a:effectLst>
                <a:uLnTx/>
                <a:uFillTx/>
                <a:latin typeface="26" charset="0"/>
                <a:ea typeface="ＭＳ Ｐゴシック" charset="0"/>
              </a:endParaRPr>
            </a:p>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outerShdw blurRad="38100" dist="38100" dir="2700000" algn="tl">
                      <a:srgbClr val="000000"/>
                    </a:outerShdw>
                  </a:effectLst>
                  <a:uLnTx/>
                  <a:uFillTx/>
                  <a:latin typeface="26" charset="0"/>
                  <a:ea typeface="ＭＳ Ｐゴシック" charset="0"/>
                </a:rPr>
                <a:t> الآسيوية</a:t>
              </a:r>
            </a:p>
          </p:txBody>
        </p:sp>
        <p:sp>
          <p:nvSpPr>
            <p:cNvPr id="173062" name="Oval 6"/>
            <p:cNvSpPr>
              <a:spLocks noChangeArrowheads="1"/>
            </p:cNvSpPr>
            <p:nvPr/>
          </p:nvSpPr>
          <p:spPr bwMode="auto">
            <a:xfrm>
              <a:off x="5364088" y="1988840"/>
              <a:ext cx="234950" cy="233363"/>
            </a:xfrm>
            <a:prstGeom prst="ellipse">
              <a:avLst/>
            </a:prstGeom>
            <a:solidFill>
              <a:srgbClr val="FA0020"/>
            </a:solidFill>
            <a:ln w="38100">
              <a:solidFill>
                <a:schemeClr val="tx1"/>
              </a:solidFill>
              <a:round/>
              <a:headEnd/>
              <a:tailEnd/>
            </a:ln>
            <a:effectLst>
              <a:outerShdw blurRad="63500" dist="89803" dir="2700000" algn="ctr" rotWithShape="0">
                <a:srgbClr val="020009">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173063" name="Oval 7"/>
            <p:cNvSpPr>
              <a:spLocks noChangeArrowheads="1"/>
            </p:cNvSpPr>
            <p:nvPr/>
          </p:nvSpPr>
          <p:spPr bwMode="auto">
            <a:xfrm>
              <a:off x="5561186" y="1628800"/>
              <a:ext cx="234950" cy="233363"/>
            </a:xfrm>
            <a:prstGeom prst="ellipse">
              <a:avLst/>
            </a:prstGeom>
            <a:solidFill>
              <a:srgbClr val="FA0020"/>
            </a:solidFill>
            <a:ln w="38100">
              <a:solidFill>
                <a:schemeClr val="tx1"/>
              </a:solidFill>
              <a:round/>
              <a:headEnd/>
              <a:tailEnd/>
            </a:ln>
            <a:effectLst>
              <a:outerShdw blurRad="63500" dist="89803" dir="2700000" algn="ctr" rotWithShape="0">
                <a:srgbClr val="020009">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173064" name="Oval 8"/>
            <p:cNvSpPr>
              <a:spLocks noChangeArrowheads="1"/>
            </p:cNvSpPr>
            <p:nvPr/>
          </p:nvSpPr>
          <p:spPr bwMode="auto">
            <a:xfrm>
              <a:off x="5940152" y="1484784"/>
              <a:ext cx="234950" cy="233363"/>
            </a:xfrm>
            <a:prstGeom prst="ellipse">
              <a:avLst/>
            </a:prstGeom>
            <a:solidFill>
              <a:srgbClr val="FA0020"/>
            </a:solidFill>
            <a:ln w="38100">
              <a:solidFill>
                <a:schemeClr val="tx1"/>
              </a:solidFill>
              <a:round/>
              <a:headEnd/>
              <a:tailEnd/>
            </a:ln>
            <a:effectLst>
              <a:outerShdw blurRad="63500" dist="89803" dir="2700000" algn="ctr" rotWithShape="0">
                <a:srgbClr val="020009">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173065" name="Oval 9"/>
            <p:cNvSpPr>
              <a:spLocks noChangeArrowheads="1"/>
            </p:cNvSpPr>
            <p:nvPr/>
          </p:nvSpPr>
          <p:spPr bwMode="auto">
            <a:xfrm>
              <a:off x="5724128" y="1196752"/>
              <a:ext cx="234950" cy="233363"/>
            </a:xfrm>
            <a:prstGeom prst="ellipse">
              <a:avLst/>
            </a:prstGeom>
            <a:solidFill>
              <a:srgbClr val="FA0020"/>
            </a:solidFill>
            <a:ln w="38100">
              <a:solidFill>
                <a:schemeClr val="tx1"/>
              </a:solidFill>
              <a:round/>
              <a:headEnd/>
              <a:tailEnd/>
            </a:ln>
            <a:effectLst>
              <a:outerShdw blurRad="63500" dist="89803" dir="2700000" algn="ctr" rotWithShape="0">
                <a:srgbClr val="020009">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173066" name="Oval 10"/>
            <p:cNvSpPr>
              <a:spLocks noChangeArrowheads="1"/>
            </p:cNvSpPr>
            <p:nvPr/>
          </p:nvSpPr>
          <p:spPr bwMode="auto">
            <a:xfrm>
              <a:off x="5364088" y="1340768"/>
              <a:ext cx="234950" cy="233363"/>
            </a:xfrm>
            <a:prstGeom prst="ellipse">
              <a:avLst/>
            </a:prstGeom>
            <a:solidFill>
              <a:srgbClr val="FA0020"/>
            </a:solidFill>
            <a:ln w="38100">
              <a:solidFill>
                <a:schemeClr val="tx1"/>
              </a:solidFill>
              <a:round/>
              <a:headEnd/>
              <a:tailEnd/>
            </a:ln>
            <a:effectLst>
              <a:outerShdw blurRad="63500" dist="89803" dir="2700000" algn="ctr" rotWithShape="0">
                <a:srgbClr val="020009">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173068" name="Oval 12"/>
            <p:cNvSpPr>
              <a:spLocks noChangeArrowheads="1"/>
            </p:cNvSpPr>
            <p:nvPr/>
          </p:nvSpPr>
          <p:spPr bwMode="auto">
            <a:xfrm>
              <a:off x="6096000" y="1752600"/>
              <a:ext cx="234950" cy="233363"/>
            </a:xfrm>
            <a:prstGeom prst="ellipse">
              <a:avLst/>
            </a:prstGeom>
            <a:solidFill>
              <a:srgbClr val="FA0020"/>
            </a:solidFill>
            <a:ln w="38100">
              <a:solidFill>
                <a:schemeClr val="tx1"/>
              </a:solidFill>
              <a:round/>
              <a:headEnd/>
              <a:tailEnd/>
            </a:ln>
            <a:effectLst>
              <a:outerShdw blurRad="63500" dist="89803" dir="2700000" algn="ctr" rotWithShape="0">
                <a:srgbClr val="020009">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16" name="Text Box 15"/>
            <p:cNvSpPr txBox="1">
              <a:spLocks noChangeArrowheads="1"/>
            </p:cNvSpPr>
            <p:nvPr/>
          </p:nvSpPr>
          <p:spPr bwMode="auto">
            <a:xfrm>
              <a:off x="4644008" y="2890679"/>
              <a:ext cx="4320034" cy="1569660"/>
            </a:xfrm>
            <a:prstGeom prst="rect">
              <a:avLst/>
            </a:prstGeom>
            <a:solidFill>
              <a:srgbClr val="800000"/>
            </a:solidFill>
            <a:ln>
              <a:noFill/>
            </a:ln>
            <a:effectLst>
              <a:outerShdw blurRad="63500" dist="38099" dir="2700000" algn="ctr" rotWithShape="0">
                <a:srgbClr val="020009">
                  <a:alpha val="74998"/>
                </a:srgbClr>
              </a:outerShdw>
            </a:effectLst>
          </p:spPr>
          <p:txBody>
            <a:bodyPr wrap="square">
              <a:spAutoFit/>
            </a:bodyPr>
            <a:lstStyle>
              <a:lvl1pPr>
                <a:defRPr sz="2400">
                  <a:solidFill>
                    <a:schemeClr val="tx1"/>
                  </a:solidFill>
                  <a:latin typeface="Comic Sans MS" charset="0"/>
                  <a:ea typeface="ＭＳ Ｐゴシック" charset="0"/>
                  <a:cs typeface="ＭＳ Ｐゴシック" charset="0"/>
                </a:defRPr>
              </a:lvl1pPr>
              <a:lvl2pPr marL="37931725" indent="-37474525">
                <a:defRPr sz="2400">
                  <a:solidFill>
                    <a:schemeClr val="tx1"/>
                  </a:solidFill>
                  <a:latin typeface="Comic Sans MS" charset="0"/>
                  <a:ea typeface="ＭＳ Ｐゴシック" charset="0"/>
                </a:defRPr>
              </a:lvl2pPr>
              <a:lvl3pPr>
                <a:defRPr sz="2400">
                  <a:solidFill>
                    <a:schemeClr val="tx1"/>
                  </a:solidFill>
                  <a:latin typeface="Comic Sans MS" charset="0"/>
                  <a:ea typeface="ＭＳ Ｐゴシック" charset="0"/>
                </a:defRPr>
              </a:lvl3pPr>
              <a:lvl4pPr>
                <a:defRPr sz="2400">
                  <a:solidFill>
                    <a:schemeClr val="tx1"/>
                  </a:solidFill>
                  <a:latin typeface="Comic Sans MS" charset="0"/>
                  <a:ea typeface="ＭＳ Ｐゴシック" charset="0"/>
                </a:defRPr>
              </a:lvl4pPr>
              <a:lvl5pPr>
                <a:defRPr sz="2400">
                  <a:solidFill>
                    <a:schemeClr val="tx1"/>
                  </a:solidFill>
                  <a:latin typeface="Comic Sans MS" charset="0"/>
                  <a:ea typeface="ＭＳ Ｐゴシック" charset="0"/>
                </a:defRPr>
              </a:lvl5pPr>
              <a:lvl6pPr marL="457200" eaLnBrk="0" fontAlgn="base" hangingPunct="0">
                <a:spcBef>
                  <a:spcPct val="0"/>
                </a:spcBef>
                <a:spcAft>
                  <a:spcPct val="0"/>
                </a:spcAft>
                <a:defRPr sz="2400">
                  <a:solidFill>
                    <a:schemeClr val="tx1"/>
                  </a:solidFill>
                  <a:latin typeface="Comic Sans MS" charset="0"/>
                  <a:ea typeface="ＭＳ Ｐゴシック" charset="0"/>
                </a:defRPr>
              </a:lvl6pPr>
              <a:lvl7pPr marL="914400" eaLnBrk="0" fontAlgn="base" hangingPunct="0">
                <a:spcBef>
                  <a:spcPct val="0"/>
                </a:spcBef>
                <a:spcAft>
                  <a:spcPct val="0"/>
                </a:spcAft>
                <a:defRPr sz="2400">
                  <a:solidFill>
                    <a:schemeClr val="tx1"/>
                  </a:solidFill>
                  <a:latin typeface="Comic Sans MS" charset="0"/>
                  <a:ea typeface="ＭＳ Ｐゴシック" charset="0"/>
                </a:defRPr>
              </a:lvl7pPr>
              <a:lvl8pPr marL="1371600" eaLnBrk="0" fontAlgn="base" hangingPunct="0">
                <a:spcBef>
                  <a:spcPct val="0"/>
                </a:spcBef>
                <a:spcAft>
                  <a:spcPct val="0"/>
                </a:spcAft>
                <a:defRPr sz="2400">
                  <a:solidFill>
                    <a:schemeClr val="tx1"/>
                  </a:solidFill>
                  <a:latin typeface="Comic Sans MS" charset="0"/>
                  <a:ea typeface="ＭＳ Ｐゴシック" charset="0"/>
                </a:defRPr>
              </a:lvl8pPr>
              <a:lvl9pPr marL="1828800" eaLnBrk="0" fontAlgn="base" hangingPunct="0">
                <a:spcBef>
                  <a:spcPct val="0"/>
                </a:spcBef>
                <a:spcAft>
                  <a:spcPct val="0"/>
                </a:spcAft>
                <a:defRPr sz="2400">
                  <a:solidFill>
                    <a:schemeClr val="tx1"/>
                  </a:solidFill>
                  <a:latin typeface="Comic Sans MS" charset="0"/>
                  <a:ea typeface="ＭＳ Ｐゴシック" charset="0"/>
                </a:defRPr>
              </a:lvl9pPr>
            </a:lstStyle>
            <a:p>
              <a:pPr marL="571500" marR="0" lvl="0" indent="-571500" algn="r" defTabSz="914400" rtl="1" eaLnBrk="0" fontAlgn="base" latinLnBrk="0" hangingPunct="0">
                <a:lnSpc>
                  <a:spcPct val="100000"/>
                </a:lnSpc>
                <a:spcBef>
                  <a:spcPct val="0"/>
                </a:spcBef>
                <a:spcAft>
                  <a:spcPct val="0"/>
                </a:spcAft>
                <a:buClrTx/>
                <a:buSzTx/>
                <a:buFontTx/>
                <a:buNone/>
                <a:tabLst/>
                <a:defRPr/>
              </a:pPr>
              <a:r>
                <a:rPr kumimoji="0" lang="ar-JO" altLang="ja-JP" sz="32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rPr>
                <a:t>1. الصراعات الداخلية في الكنائس (2: 4، 14-15، 21-24؛ 3: 1، 15-17)</a:t>
              </a:r>
            </a:p>
          </p:txBody>
        </p:sp>
      </p:grpSp>
      <p:grpSp>
        <p:nvGrpSpPr>
          <p:cNvPr id="4" name="Group 3"/>
          <p:cNvGrpSpPr/>
          <p:nvPr/>
        </p:nvGrpSpPr>
        <p:grpSpPr>
          <a:xfrm>
            <a:off x="32857" y="170947"/>
            <a:ext cx="6192611" cy="3162226"/>
            <a:chOff x="-36435" y="260648"/>
            <a:chExt cx="6192611" cy="3162226"/>
          </a:xfrm>
        </p:grpSpPr>
        <p:sp>
          <p:nvSpPr>
            <p:cNvPr id="173061" name="Text Box 5"/>
            <p:cNvSpPr txBox="1">
              <a:spLocks noChangeArrowheads="1"/>
            </p:cNvSpPr>
            <p:nvPr/>
          </p:nvSpPr>
          <p:spPr bwMode="auto">
            <a:xfrm>
              <a:off x="609600" y="685800"/>
              <a:ext cx="657552" cy="461665"/>
            </a:xfrm>
            <a:prstGeom prst="rect">
              <a:avLst/>
            </a:prstGeom>
            <a:noFill/>
            <a:ln>
              <a:noFill/>
            </a:ln>
            <a:effectLst>
              <a:outerShdw blurRad="63500" dist="38099" dir="2700000" algn="ctr" rotWithShape="0">
                <a:srgbClr val="020009">
                  <a:alpha val="74998"/>
                </a:srgbClr>
              </a:outerShdw>
            </a:effectLst>
          </p:spPr>
          <p:txBody>
            <a:bodyPr wrap="none">
              <a:spAutoFit/>
            </a:bodyPr>
            <a:lstStyle>
              <a:lvl1pPr>
                <a:defRPr sz="2400">
                  <a:solidFill>
                    <a:schemeClr val="tx1"/>
                  </a:solidFill>
                  <a:latin typeface="Comic Sans MS" charset="0"/>
                  <a:ea typeface="ＭＳ Ｐゴシック" charset="0"/>
                  <a:cs typeface="ＭＳ Ｐゴシック" charset="0"/>
                </a:defRPr>
              </a:lvl1pPr>
              <a:lvl2pPr marL="37931725" indent="-37474525">
                <a:defRPr sz="2400">
                  <a:solidFill>
                    <a:schemeClr val="tx1"/>
                  </a:solidFill>
                  <a:latin typeface="Comic Sans MS" charset="0"/>
                  <a:ea typeface="ＭＳ Ｐゴシック" charset="0"/>
                </a:defRPr>
              </a:lvl2pPr>
              <a:lvl3pPr>
                <a:defRPr sz="2400">
                  <a:solidFill>
                    <a:schemeClr val="tx1"/>
                  </a:solidFill>
                  <a:latin typeface="Comic Sans MS" charset="0"/>
                  <a:ea typeface="ＭＳ Ｐゴシック" charset="0"/>
                </a:defRPr>
              </a:lvl3pPr>
              <a:lvl4pPr>
                <a:defRPr sz="2400">
                  <a:solidFill>
                    <a:schemeClr val="tx1"/>
                  </a:solidFill>
                  <a:latin typeface="Comic Sans MS" charset="0"/>
                  <a:ea typeface="ＭＳ Ｐゴシック" charset="0"/>
                </a:defRPr>
              </a:lvl4pPr>
              <a:lvl5pPr>
                <a:defRPr sz="2400">
                  <a:solidFill>
                    <a:schemeClr val="tx1"/>
                  </a:solidFill>
                  <a:latin typeface="Comic Sans MS" charset="0"/>
                  <a:ea typeface="ＭＳ Ｐゴシック" charset="0"/>
                </a:defRPr>
              </a:lvl5pPr>
              <a:lvl6pPr marL="457200" eaLnBrk="0" fontAlgn="base" hangingPunct="0">
                <a:spcBef>
                  <a:spcPct val="0"/>
                </a:spcBef>
                <a:spcAft>
                  <a:spcPct val="0"/>
                </a:spcAft>
                <a:defRPr sz="2400">
                  <a:solidFill>
                    <a:schemeClr val="tx1"/>
                  </a:solidFill>
                  <a:latin typeface="Comic Sans MS" charset="0"/>
                  <a:ea typeface="ＭＳ Ｐゴシック" charset="0"/>
                </a:defRPr>
              </a:lvl6pPr>
              <a:lvl7pPr marL="914400" eaLnBrk="0" fontAlgn="base" hangingPunct="0">
                <a:spcBef>
                  <a:spcPct val="0"/>
                </a:spcBef>
                <a:spcAft>
                  <a:spcPct val="0"/>
                </a:spcAft>
                <a:defRPr sz="2400">
                  <a:solidFill>
                    <a:schemeClr val="tx1"/>
                  </a:solidFill>
                  <a:latin typeface="Comic Sans MS" charset="0"/>
                  <a:ea typeface="ＭＳ Ｐゴシック" charset="0"/>
                </a:defRPr>
              </a:lvl7pPr>
              <a:lvl8pPr marL="1371600" eaLnBrk="0" fontAlgn="base" hangingPunct="0">
                <a:spcBef>
                  <a:spcPct val="0"/>
                </a:spcBef>
                <a:spcAft>
                  <a:spcPct val="0"/>
                </a:spcAft>
                <a:defRPr sz="2400">
                  <a:solidFill>
                    <a:schemeClr val="tx1"/>
                  </a:solidFill>
                  <a:latin typeface="Comic Sans MS" charset="0"/>
                  <a:ea typeface="ＭＳ Ｐゴシック" charset="0"/>
                </a:defRPr>
              </a:lvl8pPr>
              <a:lvl9pPr marL="1828800" eaLnBrk="0" fontAlgn="base" hangingPunct="0">
                <a:spcBef>
                  <a:spcPct val="0"/>
                </a:spcBef>
                <a:spcAft>
                  <a:spcPct val="0"/>
                </a:spcAft>
                <a:defRPr sz="2400">
                  <a:solidFill>
                    <a:schemeClr val="tx1"/>
                  </a:solidFill>
                  <a:latin typeface="Comic Sans MS"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outerShdw blurRad="38100" dist="38100" dir="2700000" algn="tl">
                      <a:srgbClr val="000000"/>
                    </a:outerShdw>
                  </a:effectLst>
                  <a:uLnTx/>
                  <a:uFillTx/>
                  <a:latin typeface="26" charset="0"/>
                  <a:ea typeface="ＭＳ Ｐゴシック" charset="0"/>
                </a:rPr>
                <a:t>روما</a:t>
              </a:r>
              <a:endParaRPr kumimoji="0" lang="en-US" sz="2400" b="1" i="0" u="none" strike="noStrike" kern="1200" cap="none" spc="0" normalizeH="0" baseline="0" noProof="0">
                <a:ln>
                  <a:noFill/>
                </a:ln>
                <a:solidFill>
                  <a:srgbClr val="FFFFFF"/>
                </a:solidFill>
                <a:effectLst>
                  <a:outerShdw blurRad="38100" dist="38100" dir="2700000" algn="tl">
                    <a:srgbClr val="000000"/>
                  </a:outerShdw>
                </a:effectLst>
                <a:uLnTx/>
                <a:uFillTx/>
                <a:latin typeface="26" charset="0"/>
                <a:ea typeface="ＭＳ Ｐゴシック" charset="0"/>
              </a:endParaRPr>
            </a:p>
          </p:txBody>
        </p:sp>
        <p:sp>
          <p:nvSpPr>
            <p:cNvPr id="173067" name="Oval 11"/>
            <p:cNvSpPr>
              <a:spLocks noChangeArrowheads="1"/>
            </p:cNvSpPr>
            <p:nvPr/>
          </p:nvSpPr>
          <p:spPr bwMode="auto">
            <a:xfrm>
              <a:off x="838200" y="381000"/>
              <a:ext cx="234950" cy="233363"/>
            </a:xfrm>
            <a:prstGeom prst="ellipse">
              <a:avLst/>
            </a:prstGeom>
            <a:solidFill>
              <a:srgbClr val="FA0020"/>
            </a:solidFill>
            <a:ln w="38100">
              <a:solidFill>
                <a:schemeClr val="tx1"/>
              </a:solidFill>
              <a:round/>
              <a:headEnd/>
              <a:tailEnd/>
            </a:ln>
            <a:effectLst>
              <a:outerShdw blurRad="63500" dist="89803" dir="2700000" algn="ctr" rotWithShape="0">
                <a:srgbClr val="020009">
                  <a:alpha val="74998"/>
                </a:srgbClr>
              </a:outerShdw>
            </a:effectLst>
          </p:spPr>
          <p:txBody>
            <a:bodyPr wrap="none" anchor="ct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ＭＳ Ｐゴシック" charset="0"/>
              </a:endParaRPr>
            </a:p>
          </p:txBody>
        </p:sp>
        <p:sp>
          <p:nvSpPr>
            <p:cNvPr id="173071" name="Text Box 15"/>
            <p:cNvSpPr txBox="1">
              <a:spLocks noChangeArrowheads="1"/>
            </p:cNvSpPr>
            <p:nvPr/>
          </p:nvSpPr>
          <p:spPr bwMode="auto">
            <a:xfrm>
              <a:off x="-36435" y="1853214"/>
              <a:ext cx="4032002" cy="1569660"/>
            </a:xfrm>
            <a:prstGeom prst="rect">
              <a:avLst/>
            </a:prstGeom>
            <a:solidFill>
              <a:srgbClr val="800000"/>
            </a:solidFill>
            <a:ln>
              <a:noFill/>
            </a:ln>
            <a:effectLst>
              <a:outerShdw blurRad="63500" dist="38099" dir="2700000" algn="ctr" rotWithShape="0">
                <a:srgbClr val="020009">
                  <a:alpha val="74998"/>
                </a:srgbClr>
              </a:outerShdw>
            </a:effectLst>
          </p:spPr>
          <p:txBody>
            <a:bodyPr wrap="square">
              <a:spAutoFit/>
            </a:bodyPr>
            <a:lstStyle>
              <a:lvl1pPr>
                <a:defRPr sz="2400">
                  <a:solidFill>
                    <a:schemeClr val="tx1"/>
                  </a:solidFill>
                  <a:latin typeface="Comic Sans MS" charset="0"/>
                  <a:ea typeface="ＭＳ Ｐゴシック" charset="0"/>
                  <a:cs typeface="ＭＳ Ｐゴシック" charset="0"/>
                </a:defRPr>
              </a:lvl1pPr>
              <a:lvl2pPr marL="37931725" indent="-37474525">
                <a:defRPr sz="2400">
                  <a:solidFill>
                    <a:schemeClr val="tx1"/>
                  </a:solidFill>
                  <a:latin typeface="Comic Sans MS" charset="0"/>
                  <a:ea typeface="ＭＳ Ｐゴシック" charset="0"/>
                </a:defRPr>
              </a:lvl2pPr>
              <a:lvl3pPr>
                <a:defRPr sz="2400">
                  <a:solidFill>
                    <a:schemeClr val="tx1"/>
                  </a:solidFill>
                  <a:latin typeface="Comic Sans MS" charset="0"/>
                  <a:ea typeface="ＭＳ Ｐゴシック" charset="0"/>
                </a:defRPr>
              </a:lvl3pPr>
              <a:lvl4pPr>
                <a:defRPr sz="2400">
                  <a:solidFill>
                    <a:schemeClr val="tx1"/>
                  </a:solidFill>
                  <a:latin typeface="Comic Sans MS" charset="0"/>
                  <a:ea typeface="ＭＳ Ｐゴシック" charset="0"/>
                </a:defRPr>
              </a:lvl4pPr>
              <a:lvl5pPr>
                <a:defRPr sz="2400">
                  <a:solidFill>
                    <a:schemeClr val="tx1"/>
                  </a:solidFill>
                  <a:latin typeface="Comic Sans MS" charset="0"/>
                  <a:ea typeface="ＭＳ Ｐゴシック" charset="0"/>
                </a:defRPr>
              </a:lvl5pPr>
              <a:lvl6pPr marL="457200" eaLnBrk="0" fontAlgn="base" hangingPunct="0">
                <a:spcBef>
                  <a:spcPct val="0"/>
                </a:spcBef>
                <a:spcAft>
                  <a:spcPct val="0"/>
                </a:spcAft>
                <a:defRPr sz="2400">
                  <a:solidFill>
                    <a:schemeClr val="tx1"/>
                  </a:solidFill>
                  <a:latin typeface="Comic Sans MS" charset="0"/>
                  <a:ea typeface="ＭＳ Ｐゴシック" charset="0"/>
                </a:defRPr>
              </a:lvl6pPr>
              <a:lvl7pPr marL="914400" eaLnBrk="0" fontAlgn="base" hangingPunct="0">
                <a:spcBef>
                  <a:spcPct val="0"/>
                </a:spcBef>
                <a:spcAft>
                  <a:spcPct val="0"/>
                </a:spcAft>
                <a:defRPr sz="2400">
                  <a:solidFill>
                    <a:schemeClr val="tx1"/>
                  </a:solidFill>
                  <a:latin typeface="Comic Sans MS" charset="0"/>
                  <a:ea typeface="ＭＳ Ｐゴシック" charset="0"/>
                </a:defRPr>
              </a:lvl7pPr>
              <a:lvl8pPr marL="1371600" eaLnBrk="0" fontAlgn="base" hangingPunct="0">
                <a:spcBef>
                  <a:spcPct val="0"/>
                </a:spcBef>
                <a:spcAft>
                  <a:spcPct val="0"/>
                </a:spcAft>
                <a:defRPr sz="2400">
                  <a:solidFill>
                    <a:schemeClr val="tx1"/>
                  </a:solidFill>
                  <a:latin typeface="Comic Sans MS" charset="0"/>
                  <a:ea typeface="ＭＳ Ｐゴシック" charset="0"/>
                </a:defRPr>
              </a:lvl8pPr>
              <a:lvl9pPr marL="1828800" eaLnBrk="0" fontAlgn="base" hangingPunct="0">
                <a:spcBef>
                  <a:spcPct val="0"/>
                </a:spcBef>
                <a:spcAft>
                  <a:spcPct val="0"/>
                </a:spcAft>
                <a:defRPr sz="2400">
                  <a:solidFill>
                    <a:schemeClr val="tx1"/>
                  </a:solidFill>
                  <a:latin typeface="Comic Sans MS" charset="0"/>
                  <a:ea typeface="ＭＳ Ｐゴシック" charset="0"/>
                </a:defRPr>
              </a:lvl9pPr>
            </a:lstStyle>
            <a:p>
              <a:pPr marL="571500" marR="0" lvl="0" indent="-571500" algn="r" defTabSz="914400" rtl="1" eaLnBrk="0" fontAlgn="base" latinLnBrk="0" hangingPunct="0">
                <a:lnSpc>
                  <a:spcPct val="100000"/>
                </a:lnSpc>
                <a:spcBef>
                  <a:spcPct val="0"/>
                </a:spcBef>
                <a:spcAft>
                  <a:spcPct val="0"/>
                </a:spcAft>
                <a:buClrTx/>
                <a:buSzTx/>
                <a:buFontTx/>
                <a:buNone/>
                <a:tabLst/>
                <a:defRPr/>
              </a:pPr>
              <a:r>
                <a:rPr kumimoji="0" lang="ar-JO" altLang="ja-JP" sz="32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rPr>
                <a:t>2. الإضطهاد الخارجي من روما (1: 9؛ 2: 9-10؛ 3:10)</a:t>
              </a:r>
            </a:p>
          </p:txBody>
        </p:sp>
        <p:sp>
          <p:nvSpPr>
            <p:cNvPr id="3" name="Lightning Bolt 2"/>
            <p:cNvSpPr/>
            <p:nvPr/>
          </p:nvSpPr>
          <p:spPr bwMode="auto">
            <a:xfrm>
              <a:off x="1259632" y="260648"/>
              <a:ext cx="1728192" cy="720080"/>
            </a:xfrm>
            <a:prstGeom prst="lightningBolt">
              <a:avLst/>
            </a:prstGeom>
            <a:solidFill>
              <a:srgbClr val="FFFF00"/>
            </a:solidFill>
            <a:ln w="57150" cap="flat" cmpd="sng" algn="ctr">
              <a:solidFill>
                <a:schemeClr val="bg2"/>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ＭＳ Ｐゴシック" charset="0"/>
              </a:endParaRPr>
            </a:p>
          </p:txBody>
        </p:sp>
        <p:sp>
          <p:nvSpPr>
            <p:cNvPr id="19" name="Lightning Bolt 18"/>
            <p:cNvSpPr/>
            <p:nvPr/>
          </p:nvSpPr>
          <p:spPr bwMode="auto">
            <a:xfrm>
              <a:off x="2411760" y="908720"/>
              <a:ext cx="1728192" cy="720080"/>
            </a:xfrm>
            <a:prstGeom prst="lightningBolt">
              <a:avLst/>
            </a:prstGeom>
            <a:solidFill>
              <a:srgbClr val="FFFF00"/>
            </a:solidFill>
            <a:ln w="57150" cap="flat" cmpd="sng" algn="ctr">
              <a:solidFill>
                <a:schemeClr val="bg2"/>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ＭＳ Ｐゴシック" charset="0"/>
              </a:endParaRPr>
            </a:p>
          </p:txBody>
        </p:sp>
        <p:sp>
          <p:nvSpPr>
            <p:cNvPr id="20" name="Lightning Bolt 19"/>
            <p:cNvSpPr/>
            <p:nvPr/>
          </p:nvSpPr>
          <p:spPr bwMode="auto">
            <a:xfrm>
              <a:off x="2915816" y="404664"/>
              <a:ext cx="1728192" cy="720080"/>
            </a:xfrm>
            <a:prstGeom prst="lightningBolt">
              <a:avLst/>
            </a:prstGeom>
            <a:solidFill>
              <a:srgbClr val="FFFF00"/>
            </a:solidFill>
            <a:ln w="57150" cap="flat" cmpd="sng" algn="ctr">
              <a:solidFill>
                <a:schemeClr val="bg2"/>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ＭＳ Ｐゴシック" charset="0"/>
              </a:endParaRPr>
            </a:p>
          </p:txBody>
        </p:sp>
        <p:sp>
          <p:nvSpPr>
            <p:cNvPr id="21" name="Lightning Bolt 20"/>
            <p:cNvSpPr/>
            <p:nvPr/>
          </p:nvSpPr>
          <p:spPr bwMode="auto">
            <a:xfrm>
              <a:off x="3491880" y="1772816"/>
              <a:ext cx="1728192" cy="720080"/>
            </a:xfrm>
            <a:prstGeom prst="lightningBolt">
              <a:avLst/>
            </a:prstGeom>
            <a:solidFill>
              <a:srgbClr val="FFFF00"/>
            </a:solidFill>
            <a:ln w="57150" cap="flat" cmpd="sng" algn="ctr">
              <a:solidFill>
                <a:schemeClr val="bg2"/>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ＭＳ Ｐゴシック" charset="0"/>
              </a:endParaRPr>
            </a:p>
          </p:txBody>
        </p:sp>
        <p:sp>
          <p:nvSpPr>
            <p:cNvPr id="23" name="Lightning Bolt 22"/>
            <p:cNvSpPr/>
            <p:nvPr/>
          </p:nvSpPr>
          <p:spPr bwMode="auto">
            <a:xfrm>
              <a:off x="4067944" y="1196752"/>
              <a:ext cx="1728192" cy="720080"/>
            </a:xfrm>
            <a:prstGeom prst="lightningBolt">
              <a:avLst/>
            </a:prstGeom>
            <a:solidFill>
              <a:srgbClr val="FFFF00"/>
            </a:solidFill>
            <a:ln w="57150" cap="flat" cmpd="sng" algn="ctr">
              <a:solidFill>
                <a:schemeClr val="bg2"/>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ＭＳ Ｐゴシック" charset="0"/>
              </a:endParaRPr>
            </a:p>
          </p:txBody>
        </p:sp>
        <p:sp>
          <p:nvSpPr>
            <p:cNvPr id="24" name="Lightning Bolt 23"/>
            <p:cNvSpPr/>
            <p:nvPr/>
          </p:nvSpPr>
          <p:spPr bwMode="auto">
            <a:xfrm>
              <a:off x="4427984" y="620688"/>
              <a:ext cx="1728192" cy="720080"/>
            </a:xfrm>
            <a:prstGeom prst="lightningBolt">
              <a:avLst/>
            </a:prstGeom>
            <a:solidFill>
              <a:srgbClr val="FFFF00"/>
            </a:solidFill>
            <a:ln w="57150" cap="flat" cmpd="sng" algn="ctr">
              <a:solidFill>
                <a:schemeClr val="bg2"/>
              </a:solidFill>
              <a:prstDash val="solid"/>
              <a:round/>
              <a:headEnd type="none" w="med" len="med"/>
              <a:tailEnd type="none" w="med" len="med"/>
            </a:ln>
            <a:effectLst/>
          </p:spPr>
          <p:txBody>
            <a:bodyPr vert="horz" wrap="square" lIns="91440" tIns="45720" rIns="91440" bIns="45720" numCol="1" rtlCol="0" anchor="t" anchorCtr="0" compatLnSpc="1">
              <a:prstTxWarp prst="textNoShape">
                <a:avLst/>
              </a:prstTxWarp>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ＭＳ Ｐゴシック" charset="0"/>
              </a:endParaRPr>
            </a:p>
          </p:txBody>
        </p:sp>
      </p:grpSp>
      <p:sp>
        <p:nvSpPr>
          <p:cNvPr id="26" name="Rectangle 3"/>
          <p:cNvSpPr txBox="1">
            <a:spLocks noChangeArrowheads="1"/>
          </p:cNvSpPr>
          <p:nvPr/>
        </p:nvSpPr>
        <p:spPr bwMode="auto">
          <a:xfrm>
            <a:off x="7496415" y="0"/>
            <a:ext cx="1647585" cy="712519"/>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a:solidFill>
                  <a:schemeClr val="accent1"/>
                </a:solidFill>
              </a14:hiddenFill>
            </a:ext>
            <a:ext uri="{91240B29-F687-4F45-9708-019B960494DF}">
              <a14:hiddenLine xmlns:a14="http://schemas.microsoft.com/office/drawing/2010/main" w="9525">
                <a:solidFill>
                  <a:schemeClr val="tx1"/>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tx2"/>
                </a:solidFill>
                <a:latin typeface="+mj-lt"/>
                <a:ea typeface="+mj-ea"/>
                <a:cs typeface="ＭＳ Ｐゴシック" charset="0"/>
              </a:defRPr>
            </a:lvl1pPr>
            <a:lvl2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2pPr>
            <a:lvl3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3pPr>
            <a:lvl4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4pPr>
            <a:lvl5pPr algn="ctr" rtl="0" eaLnBrk="0" fontAlgn="base" hangingPunct="0">
              <a:spcBef>
                <a:spcPct val="0"/>
              </a:spcBef>
              <a:spcAft>
                <a:spcPct val="0"/>
              </a:spcAft>
              <a:defRPr sz="4400">
                <a:solidFill>
                  <a:schemeClr val="tx2"/>
                </a:solidFill>
                <a:latin typeface="26" charset="0"/>
                <a:ea typeface="ＭＳ Ｐゴシック" charset="0"/>
                <a:cs typeface="ＭＳ Ｐゴシック" charset="0"/>
              </a:defRPr>
            </a:lvl5pPr>
            <a:lvl6pPr marL="457200" algn="ctr" rtl="0" fontAlgn="base">
              <a:spcBef>
                <a:spcPct val="0"/>
              </a:spcBef>
              <a:spcAft>
                <a:spcPct val="0"/>
              </a:spcAft>
              <a:defRPr sz="4400">
                <a:solidFill>
                  <a:schemeClr val="tx2"/>
                </a:solidFill>
                <a:latin typeface="26" charset="0"/>
                <a:ea typeface="ＭＳ Ｐゴシック" charset="0"/>
              </a:defRPr>
            </a:lvl6pPr>
            <a:lvl7pPr marL="914400" algn="ctr" rtl="0" fontAlgn="base">
              <a:spcBef>
                <a:spcPct val="0"/>
              </a:spcBef>
              <a:spcAft>
                <a:spcPct val="0"/>
              </a:spcAft>
              <a:defRPr sz="4400">
                <a:solidFill>
                  <a:schemeClr val="tx2"/>
                </a:solidFill>
                <a:latin typeface="26" charset="0"/>
                <a:ea typeface="ＭＳ Ｐゴシック" charset="0"/>
              </a:defRPr>
            </a:lvl7pPr>
            <a:lvl8pPr marL="1371600" algn="ctr" rtl="0" fontAlgn="base">
              <a:spcBef>
                <a:spcPct val="0"/>
              </a:spcBef>
              <a:spcAft>
                <a:spcPct val="0"/>
              </a:spcAft>
              <a:defRPr sz="4400">
                <a:solidFill>
                  <a:schemeClr val="tx2"/>
                </a:solidFill>
                <a:latin typeface="26" charset="0"/>
                <a:ea typeface="ＭＳ Ｐゴシック" charset="0"/>
              </a:defRPr>
            </a:lvl8pPr>
            <a:lvl9pPr marL="1828800" algn="ctr" rtl="0" fontAlgn="base">
              <a:spcBef>
                <a:spcPct val="0"/>
              </a:spcBef>
              <a:spcAft>
                <a:spcPct val="0"/>
              </a:spcAft>
              <a:defRPr sz="4400">
                <a:solidFill>
                  <a:schemeClr val="tx2"/>
                </a:solidFill>
                <a:latin typeface="26"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0" cap="none" spc="0" normalizeH="0" baseline="0" noProof="0" dirty="0">
                <a:ln>
                  <a:noFill/>
                </a:ln>
                <a:solidFill>
                  <a:srgbClr val="FFFFFF"/>
                </a:solidFill>
                <a:effectLst>
                  <a:glow rad="266700">
                    <a:srgbClr val="000000">
                      <a:alpha val="75000"/>
                    </a:srgbClr>
                  </a:glow>
                </a:effectLst>
                <a:uLnTx/>
                <a:uFillTx/>
                <a:latin typeface="Arial" panose="020B0604020202020204" pitchFamily="34" charset="0"/>
                <a:ea typeface="ＭＳ Ｐゴシック"/>
              </a:rPr>
              <a:t>صفحة العنوان</a:t>
            </a:r>
            <a:br>
              <a:rPr kumimoji="0" lang="en-US" sz="2400" b="1" u="none" strike="noStrike" kern="0" cap="none" spc="0" normalizeH="0" baseline="0" noProof="0" dirty="0">
                <a:ln>
                  <a:noFill/>
                </a:ln>
                <a:solidFill>
                  <a:srgbClr val="FFFFFF"/>
                </a:solidFill>
                <a:effectLst>
                  <a:glow rad="266700">
                    <a:srgbClr val="000000">
                      <a:alpha val="75000"/>
                    </a:srgbClr>
                  </a:glow>
                </a:effectLst>
                <a:uLnTx/>
                <a:uFillTx/>
                <a:latin typeface="Arial" panose="020B0604020202020204" pitchFamily="34" charset="0"/>
                <a:ea typeface="ＭＳ Ｐゴシック"/>
              </a:rPr>
            </a:br>
            <a:r>
              <a:rPr kumimoji="0" lang="ar-JO" sz="2400" b="1" u="none" strike="noStrike" kern="0" cap="none" spc="0" normalizeH="0" baseline="0" noProof="0" dirty="0">
                <a:ln>
                  <a:noFill/>
                </a:ln>
                <a:solidFill>
                  <a:srgbClr val="FFFFFF"/>
                </a:solidFill>
                <a:effectLst>
                  <a:glow rad="266700">
                    <a:srgbClr val="000000">
                      <a:alpha val="75000"/>
                    </a:srgbClr>
                  </a:glow>
                </a:effectLst>
                <a:uLnTx/>
                <a:uFillTx/>
                <a:latin typeface="Arial" panose="020B0604020202020204" pitchFamily="34" charset="0"/>
                <a:ea typeface="ＭＳ Ｐゴシック"/>
              </a:rPr>
              <a:t>321</a:t>
            </a:r>
            <a:endParaRPr kumimoji="0" lang="en-US" sz="2400" b="1" u="none" strike="noStrike" kern="0" cap="none" spc="0" normalizeH="0" baseline="0" noProof="0" dirty="0">
              <a:ln>
                <a:noFill/>
              </a:ln>
              <a:solidFill>
                <a:srgbClr val="FFFFFF"/>
              </a:solidFill>
              <a:effectLst>
                <a:glow rad="266700">
                  <a:srgbClr val="000000">
                    <a:alpha val="75000"/>
                  </a:srgbClr>
                </a:glow>
              </a:effectLst>
              <a:uLnTx/>
              <a:uFillTx/>
              <a:latin typeface="Arial" panose="020B0604020202020204" pitchFamily="34" charset="0"/>
              <a:ea typeface="ＭＳ Ｐゴシック"/>
            </a:endParaRPr>
          </a:p>
        </p:txBody>
      </p:sp>
      <p:sp>
        <p:nvSpPr>
          <p:cNvPr id="30" name="Rectangle 2">
            <a:extLst>
              <a:ext uri="{FF2B5EF4-FFF2-40B4-BE49-F238E27FC236}">
                <a16:creationId xmlns:a16="http://schemas.microsoft.com/office/drawing/2014/main" id="{281690DB-82DC-0F4F-8894-82C6C71B936F}"/>
              </a:ext>
            </a:extLst>
          </p:cNvPr>
          <p:cNvSpPr txBox="1">
            <a:spLocks noChangeArrowheads="1"/>
          </p:cNvSpPr>
          <p:nvPr/>
        </p:nvSpPr>
        <p:spPr bwMode="auto">
          <a:xfrm>
            <a:off x="-84946" y="3817226"/>
            <a:ext cx="4798246" cy="909772"/>
          </a:xfrm>
          <a:prstGeom prst="rect">
            <a:avLst/>
          </a:prstGeom>
          <a:noFill/>
          <a:ln>
            <a:noFill/>
          </a:ln>
          <a:effectLst>
            <a:outerShdw blurRad="63500" dist="35921" dir="2700000" algn="ctr" rotWithShape="0">
              <a:srgbClr val="1F497D">
                <a:alpha val="74998"/>
              </a:srgb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رؤيا يوحنا</a:t>
            </a:r>
          </a:p>
        </p:txBody>
      </p:sp>
    </p:spTree>
    <p:extLst>
      <p:ext uri="{BB962C8B-B14F-4D97-AF65-F5344CB8AC3E}">
        <p14:creationId xmlns:p14="http://schemas.microsoft.com/office/powerpoint/2010/main" val="72931469"/>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3" presetClass="entr" presetSubtype="10" fill="hold" grpId="0" nodeType="afterEffect">
                                  <p:stCondLst>
                                    <p:cond delay="0"/>
                                  </p:stCondLst>
                                  <p:childTnLst>
                                    <p:set>
                                      <p:cBhvr>
                                        <p:cTn id="6" dur="1" fill="hold">
                                          <p:stCondLst>
                                            <p:cond delay="0"/>
                                          </p:stCondLst>
                                        </p:cTn>
                                        <p:tgtEl>
                                          <p:spTgt spid="173069"/>
                                        </p:tgtEl>
                                        <p:attrNameLst>
                                          <p:attrName>style.visibility</p:attrName>
                                        </p:attrNameLst>
                                      </p:cBhvr>
                                      <p:to>
                                        <p:strVal val="visible"/>
                                      </p:to>
                                    </p:set>
                                    <p:animEffect transition="in" filter="blinds(horizontal)">
                                      <p:cBhvr>
                                        <p:cTn id="7" dur="500"/>
                                        <p:tgtEl>
                                          <p:spTgt spid="173069"/>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dissolve">
                                      <p:cBhvr>
                                        <p:cTn id="12" dur="500"/>
                                        <p:tgtEl>
                                          <p:spTgt spid="5"/>
                                        </p:tgtEl>
                                      </p:cBhvr>
                                    </p:animEffect>
                                  </p:childTnLst>
                                </p:cTn>
                              </p:par>
                            </p:childTnLst>
                          </p:cTn>
                        </p:par>
                      </p:childTnLst>
                    </p:cTn>
                  </p:par>
                  <p:par>
                    <p:cTn id="13" fill="hold">
                      <p:stCondLst>
                        <p:cond delay="indefinite"/>
                      </p:stCondLst>
                      <p:childTnLst>
                        <p:par>
                          <p:cTn id="14" fill="hold">
                            <p:stCondLst>
                              <p:cond delay="0"/>
                            </p:stCondLst>
                            <p:childTnLst>
                              <p:par>
                                <p:cTn id="15" presetID="22" presetClass="entr" presetSubtype="8" fill="hold" nodeType="clickEffect">
                                  <p:stCondLst>
                                    <p:cond delay="0"/>
                                  </p:stCondLst>
                                  <p:childTnLst>
                                    <p:set>
                                      <p:cBhvr>
                                        <p:cTn id="16" dur="1" fill="hold">
                                          <p:stCondLst>
                                            <p:cond delay="0"/>
                                          </p:stCondLst>
                                        </p:cTn>
                                        <p:tgtEl>
                                          <p:spTgt spid="4"/>
                                        </p:tgtEl>
                                        <p:attrNameLst>
                                          <p:attrName>style.visibility</p:attrName>
                                        </p:attrNameLst>
                                      </p:cBhvr>
                                      <p:to>
                                        <p:strVal val="visible"/>
                                      </p:to>
                                    </p:set>
                                    <p:animEffect transition="in" filter="wipe(left)">
                                      <p:cBhvr>
                                        <p:cTn id="17" dur="500"/>
                                        <p:tgtEl>
                                          <p:spTgt spid="4"/>
                                        </p:tgtEl>
                                      </p:cBhvr>
                                    </p:animEffect>
                                  </p:childTnLst>
                                </p:cTn>
                              </p:par>
                            </p:childTnLst>
                          </p:cTn>
                        </p:par>
                      </p:childTnLst>
                    </p:cTn>
                  </p:par>
                  <p:par>
                    <p:cTn id="18" fill="hold">
                      <p:stCondLst>
                        <p:cond delay="indefinite"/>
                      </p:stCondLst>
                      <p:childTnLst>
                        <p:par>
                          <p:cTn id="19" fill="hold">
                            <p:stCondLst>
                              <p:cond delay="0"/>
                            </p:stCondLst>
                            <p:childTnLst>
                              <p:par>
                                <p:cTn id="20" presetID="2" presetClass="entr" presetSubtype="4" fill="hold" grpId="0" nodeType="clickEffect">
                                  <p:stCondLst>
                                    <p:cond delay="0"/>
                                  </p:stCondLst>
                                  <p:childTnLst>
                                    <p:set>
                                      <p:cBhvr>
                                        <p:cTn id="21" dur="1" fill="hold">
                                          <p:stCondLst>
                                            <p:cond delay="0"/>
                                          </p:stCondLst>
                                        </p:cTn>
                                        <p:tgtEl>
                                          <p:spTgt spid="30"/>
                                        </p:tgtEl>
                                        <p:attrNameLst>
                                          <p:attrName>style.visibility</p:attrName>
                                        </p:attrNameLst>
                                      </p:cBhvr>
                                      <p:to>
                                        <p:strVal val="visible"/>
                                      </p:to>
                                    </p:set>
                                    <p:anim calcmode="lin" valueType="num">
                                      <p:cBhvr additive="base">
                                        <p:cTn id="22" dur="500" fill="hold"/>
                                        <p:tgtEl>
                                          <p:spTgt spid="30"/>
                                        </p:tgtEl>
                                        <p:attrNameLst>
                                          <p:attrName>ppt_x</p:attrName>
                                        </p:attrNameLst>
                                      </p:cBhvr>
                                      <p:tavLst>
                                        <p:tav tm="0">
                                          <p:val>
                                            <p:strVal val="#ppt_x"/>
                                          </p:val>
                                        </p:tav>
                                        <p:tav tm="100000">
                                          <p:val>
                                            <p:strVal val="#ppt_x"/>
                                          </p:val>
                                        </p:tav>
                                      </p:tavLst>
                                    </p:anim>
                                    <p:anim calcmode="lin" valueType="num">
                                      <p:cBhvr additive="base">
                                        <p:cTn id="23" dur="500" fill="hold"/>
                                        <p:tgtEl>
                                          <p:spTgt spid="30"/>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3069" grpId="0" animBg="1"/>
      <p:bldP spid="30" grpId="0"/>
    </p:bldLst>
  </p:timing>
</p:sld>
</file>

<file path=ppt/slides/slide53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17089" name="Rectangle 3" descr="EXPTEXTB"/>
          <p:cNvSpPr>
            <a:spLocks noChangeArrowheads="1"/>
          </p:cNvSpPr>
          <p:nvPr/>
        </p:nvSpPr>
        <p:spPr bwMode="auto">
          <a:xfrm>
            <a:off x="0" y="0"/>
            <a:ext cx="9144000" cy="6858000"/>
          </a:xfrm>
          <a:prstGeom prst="rect">
            <a:avLst/>
          </a:prstGeom>
          <a:gradFill rotWithShape="1">
            <a:gsLst>
              <a:gs pos="0">
                <a:srgbClr val="000090"/>
              </a:gs>
              <a:gs pos="100000">
                <a:schemeClr val="tx1"/>
              </a:gs>
            </a:gsLst>
            <a:path path="shape">
              <a:fillToRect l="50000" t="50000" r="50000" b="50000"/>
            </a:path>
          </a:gradFill>
          <a:ln>
            <a:noFill/>
          </a:ln>
          <a:extLst>
            <a:ext uri="{91240B29-F687-4f45-9708-019B960494DF}">
              <a14:hiddenLine xmlns:a14="http://schemas.microsoft.com/office/drawing/2010/main" xmlns="" w="9525">
                <a:solidFill>
                  <a:srgbClr val="000000"/>
                </a:solidFill>
                <a:miter lim="800000"/>
                <a:headEnd/>
                <a:tailEnd/>
              </a14:hiddenLine>
            </a:ext>
          </a:extLst>
        </p:spPr>
        <p:txBody>
          <a:bodyPr wrap="none" lIns="91376" tIns="45688" rIns="91376" bIns="45688"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Times New Roman" charset="0"/>
            </a:endParaRPr>
          </a:p>
        </p:txBody>
      </p:sp>
      <p:sp>
        <p:nvSpPr>
          <p:cNvPr id="40966" name="Text Box 6"/>
          <p:cNvSpPr txBox="1">
            <a:spLocks noChangeArrowheads="1"/>
          </p:cNvSpPr>
          <p:nvPr/>
        </p:nvSpPr>
        <p:spPr bwMode="auto">
          <a:xfrm>
            <a:off x="76200" y="1143003"/>
            <a:ext cx="6248400" cy="708025"/>
          </a:xfrm>
          <a:prstGeom prst="rect">
            <a:avLst/>
          </a:prstGeom>
          <a:gradFill flip="none" rotWithShape="1">
            <a:gsLst>
              <a:gs pos="64000">
                <a:schemeClr val="tx2">
                  <a:lumMod val="25000"/>
                  <a:lumOff val="75000"/>
                </a:schemeClr>
              </a:gs>
              <a:gs pos="100000">
                <a:srgbClr val="FFFFFF"/>
              </a:gs>
            </a:gsLst>
            <a:path path="rect">
              <a:fillToRect l="100000" t="100000"/>
            </a:path>
            <a:tileRect r="-100000" b="-100000"/>
          </a:gradFill>
          <a:ln w="12700">
            <a:solidFill>
              <a:schemeClr val="tx1"/>
            </a:solidFill>
            <a:miter lim="800000"/>
            <a:headEnd/>
            <a:tailEnd/>
          </a:ln>
          <a:effectLst/>
        </p:spPr>
        <p:txBody>
          <a:bodyPr lIns="0" tIns="45688" rIns="0" bIns="45688">
            <a:spAutoFit/>
          </a:body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إلى أقصى الأرض (أع 1: 8)</a:t>
            </a:r>
            <a:endPar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16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أع</a:t>
            </a:r>
            <a:r>
              <a:rPr kumimoji="0" lang="en-US" sz="16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9</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13</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14</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15</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16</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18</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21</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27</a:t>
            </a:r>
            <a:r>
              <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     </a:t>
            </a:r>
            <a:r>
              <a:rPr kumimoji="0" lang="ar-JO"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rPr>
              <a:t>28</a:t>
            </a:r>
            <a:endParaRPr kumimoji="0" lang="en-US" sz="2000" b="1" u="none" strike="noStrike" kern="1200" cap="none" spc="0" normalizeH="0" baseline="0" noProof="0" dirty="0">
              <a:ln>
                <a:noFill/>
              </a:ln>
              <a:solidFill>
                <a:srgbClr val="000000"/>
              </a:solidFill>
              <a:effectLst/>
              <a:uLnTx/>
              <a:uFillTx/>
              <a:latin typeface="Arial" panose="020B0604020202020204" pitchFamily="34" charset="0"/>
              <a:ea typeface="+mn-ea"/>
              <a:cs typeface="Times New Roman"/>
            </a:endParaRPr>
          </a:p>
        </p:txBody>
      </p:sp>
      <p:sp>
        <p:nvSpPr>
          <p:cNvPr id="217091" name="Text Box 16"/>
          <p:cNvSpPr txBox="1">
            <a:spLocks noChangeArrowheads="1"/>
          </p:cNvSpPr>
          <p:nvPr/>
        </p:nvSpPr>
        <p:spPr bwMode="auto">
          <a:xfrm>
            <a:off x="1828800" y="2338388"/>
            <a:ext cx="838200" cy="55399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خريف 49</a:t>
            </a:r>
            <a:endPar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المجمع</a:t>
            </a:r>
            <a:endParaRPr kumimoji="0" lang="en-US"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217092" name="Text Box 17"/>
          <p:cNvSpPr txBox="1">
            <a:spLocks noChangeArrowheads="1"/>
          </p:cNvSpPr>
          <p:nvPr/>
        </p:nvSpPr>
        <p:spPr bwMode="auto">
          <a:xfrm>
            <a:off x="4724400" y="2133600"/>
            <a:ext cx="685800" cy="8309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أيار 57</a:t>
            </a: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آب 59</a:t>
            </a:r>
            <a:endPar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المحاكمات</a:t>
            </a:r>
            <a:endParaRPr kumimoji="0" lang="en-US"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217093" name="Line 19"/>
          <p:cNvSpPr>
            <a:spLocks noChangeShapeType="1"/>
          </p:cNvSpPr>
          <p:nvPr/>
        </p:nvSpPr>
        <p:spPr bwMode="auto">
          <a:xfrm>
            <a:off x="0" y="2590800"/>
            <a:ext cx="9067800" cy="0"/>
          </a:xfrm>
          <a:prstGeom prst="line">
            <a:avLst/>
          </a:prstGeom>
          <a:noFill/>
          <a:ln w="76200">
            <a:solidFill>
              <a:schemeClr val="bg1"/>
            </a:solidFill>
            <a:round/>
            <a:headEnd/>
            <a:tailEnd type="triangle" w="med" len="med"/>
          </a:ln>
          <a:extLst>
            <a:ext uri="{909E8E84-426E-40dd-AFC4-6F175D3DCCD1}">
              <a14:hiddenFill xmlns:a14="http://schemas.microsoft.com/office/drawing/2010/main" xmlns="">
                <a:noFill/>
              </a14:hiddenFill>
            </a:ext>
          </a:extLst>
        </p:spPr>
        <p:txBody>
          <a:bodyPr lIns="91376" tIns="45688" rIns="91376" bIns="45688"/>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cs typeface="Times New Roman"/>
            </a:endParaRPr>
          </a:p>
        </p:txBody>
      </p:sp>
      <p:sp>
        <p:nvSpPr>
          <p:cNvPr id="217094" name="Text Box 20"/>
          <p:cNvSpPr txBox="1">
            <a:spLocks noChangeArrowheads="1"/>
          </p:cNvSpPr>
          <p:nvPr/>
        </p:nvSpPr>
        <p:spPr bwMode="auto">
          <a:xfrm>
            <a:off x="8296278" y="2324100"/>
            <a:ext cx="847725" cy="83099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square"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ربيع 68</a:t>
            </a:r>
            <a:endPar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توسع</a:t>
            </a: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الكنيسة</a:t>
            </a:r>
            <a:endParaRPr kumimoji="0" lang="en-US"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217095" name="Text Box 21"/>
          <p:cNvSpPr txBox="1">
            <a:spLocks noChangeArrowheads="1"/>
          </p:cNvSpPr>
          <p:nvPr/>
        </p:nvSpPr>
        <p:spPr bwMode="auto">
          <a:xfrm>
            <a:off x="0" y="3276600"/>
            <a:ext cx="9144000" cy="40004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91376" tIns="45688" rIns="91376"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35</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48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49</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50</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52</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53</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57</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60</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62</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67</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68</a:t>
            </a:r>
            <a:r>
              <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a:t>
            </a:r>
            <a:r>
              <a:rPr kumimoji="0" lang="ar-JO"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95</a:t>
            </a:r>
            <a:endParaRPr kumimoji="0" lang="en-US" sz="2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217096" name="Text Box 7"/>
          <p:cNvSpPr txBox="1">
            <a:spLocks noChangeArrowheads="1"/>
          </p:cNvSpPr>
          <p:nvPr/>
        </p:nvSpPr>
        <p:spPr bwMode="auto">
          <a:xfrm>
            <a:off x="914400" y="2019593"/>
            <a:ext cx="990600" cy="1315745"/>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نيسان 48-</a:t>
            </a:r>
            <a:br>
              <a:rPr kumimoji="0" lang="en-US"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br>
            <a:r>
              <a:rPr kumimoji="0" lang="ar-JO"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أيلول 49</a:t>
            </a:r>
            <a:endParaRPr kumimoji="0" lang="en-US"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1</a:t>
            </a:r>
            <a:br>
              <a:rPr kumimoji="0" lang="en-US"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b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غلاطية</a:t>
            </a:r>
            <a:endParaRPr kumimoji="0" lang="en-US"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9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40971" name="Text Box 11"/>
          <p:cNvSpPr txBox="1">
            <a:spLocks noChangeArrowheads="1"/>
          </p:cNvSpPr>
          <p:nvPr/>
        </p:nvSpPr>
        <p:spPr bwMode="auto">
          <a:xfrm>
            <a:off x="7315200" y="1996511"/>
            <a:ext cx="990600" cy="1338828"/>
          </a:xfrm>
          <a:prstGeom prst="rect">
            <a:avLst/>
          </a:prstGeom>
          <a:solidFill>
            <a:schemeClr val="accent4"/>
          </a:solidFill>
          <a:ln w="12700">
            <a:solidFill>
              <a:srgbClr val="FFFFFF"/>
            </a:solidFill>
            <a:miter lim="800000"/>
            <a:headEnd/>
            <a:tailEnd/>
          </a:ln>
          <a:effectLst/>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خريف 67 – ربيع 68</a:t>
            </a:r>
            <a:endPar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2</a:t>
            </a:r>
            <a:br>
              <a:rPr kumimoji="0" lang="en-US"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br>
            <a:r>
              <a:rPr kumimoji="0" lang="ar-JO"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روما</a:t>
            </a:r>
            <a:endParaRPr kumimoji="0" lang="en-US"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217100" name="TextBox 27"/>
          <p:cNvSpPr txBox="1">
            <a:spLocks noChangeArrowheads="1"/>
          </p:cNvSpPr>
          <p:nvPr/>
        </p:nvSpPr>
        <p:spPr bwMode="auto">
          <a:xfrm>
            <a:off x="7924800" y="71438"/>
            <a:ext cx="1155700" cy="120026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91376" tIns="45688" rIns="91376"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38</a:t>
            </a:r>
            <a:b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124</a:t>
            </a:r>
            <a:b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b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39-41</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17101" name="Text Box 9"/>
          <p:cNvSpPr txBox="1">
            <a:spLocks noChangeArrowheads="1"/>
          </p:cNvSpPr>
          <p:nvPr/>
        </p:nvSpPr>
        <p:spPr bwMode="auto">
          <a:xfrm>
            <a:off x="6324600" y="1996511"/>
            <a:ext cx="990600" cy="1338828"/>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ربيع 62 -</a:t>
            </a:r>
            <a:br>
              <a:rPr kumimoji="0" lang="en-US"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br>
            <a:r>
              <a:rPr kumimoji="0" lang="ar-JO"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خريف 67</a:t>
            </a:r>
            <a:endParaRPr kumimoji="0" lang="en-US"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4</a:t>
            </a:r>
            <a:br>
              <a:rPr kumimoji="0" lang="en-US"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b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إسبانيا</a:t>
            </a:r>
            <a:endParaRPr kumimoji="0" lang="en-US"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10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34" name="Title 33"/>
          <p:cNvSpPr>
            <a:spLocks noGrp="1"/>
          </p:cNvSpPr>
          <p:nvPr>
            <p:ph type="title" idx="4294967295"/>
          </p:nvPr>
        </p:nvSpPr>
        <p:spPr>
          <a:xfrm>
            <a:off x="152400" y="206514"/>
            <a:ext cx="7772400" cy="707886"/>
          </a:xfrm>
          <a:gradFill flip="none" rotWithShape="1">
            <a:gsLst>
              <a:gs pos="0">
                <a:srgbClr val="008000"/>
              </a:gs>
              <a:gs pos="100000">
                <a:srgbClr val="000000"/>
              </a:gs>
            </a:gsLst>
            <a:path path="shape">
              <a:fillToRect l="50000" t="50000" r="50000" b="50000"/>
            </a:path>
            <a:tileRect/>
          </a:gradFill>
          <a:ln>
            <a:miter lim="800000"/>
            <a:headEnd/>
            <a:tailEnd/>
          </a:ln>
          <a:effectLst>
            <a:glow rad="101600">
              <a:srgbClr val="008000">
                <a:alpha val="75000"/>
              </a:srgbClr>
            </a:glow>
            <a:outerShdw blurRad="63500" dist="17961" dir="2700000" algn="ctr" rotWithShape="0">
              <a:schemeClr val="tx1">
                <a:alpha val="74998"/>
              </a:schemeClr>
            </a:outerShdw>
          </a:effectLst>
        </p:spPr>
        <p:txBody>
          <a:bodyPr>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eaLnBrk="1" hangingPunct="1">
              <a:spcBef>
                <a:spcPct val="50000"/>
              </a:spcBef>
              <a:defRPr/>
            </a:pPr>
            <a:r>
              <a:rPr lang="ar-JO" sz="4000" b="1" dirty="0">
                <a:solidFill>
                  <a:srgbClr val="FFFFFF"/>
                </a:solidFill>
                <a:effectLst>
                  <a:outerShdw blurRad="38100" dist="38100" dir="2700000" algn="tl">
                    <a:srgbClr val="000000">
                      <a:alpha val="43137"/>
                    </a:srgbClr>
                  </a:outerShdw>
                </a:effectLst>
                <a:latin typeface="Arial" panose="020B0604020202020204" pitchFamily="34" charset="0"/>
                <a:cs typeface="Times New Roman" charset="0"/>
              </a:rPr>
              <a:t>نظرة عامة على العهد الجديد</a:t>
            </a:r>
            <a:endParaRPr lang="en-US" sz="4000" b="1" dirty="0">
              <a:solidFill>
                <a:srgbClr val="FFFFFF"/>
              </a:solidFill>
              <a:effectLst>
                <a:outerShdw blurRad="38100" dist="38100" dir="2700000" algn="tl">
                  <a:srgbClr val="000000">
                    <a:alpha val="43137"/>
                  </a:srgbClr>
                </a:outerShdw>
              </a:effectLst>
              <a:latin typeface="Arial" panose="020B0604020202020204" pitchFamily="34" charset="0"/>
              <a:cs typeface="Times New Roman" charset="0"/>
            </a:endParaRPr>
          </a:p>
        </p:txBody>
      </p:sp>
      <p:sp>
        <p:nvSpPr>
          <p:cNvPr id="19" name="Text Box 19"/>
          <p:cNvSpPr txBox="1">
            <a:spLocks noChangeArrowheads="1"/>
          </p:cNvSpPr>
          <p:nvPr/>
        </p:nvSpPr>
        <p:spPr bwMode="auto">
          <a:xfrm>
            <a:off x="990606" y="4114800"/>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غل</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0" name="Text Box 20"/>
          <p:cNvSpPr txBox="1">
            <a:spLocks noChangeArrowheads="1"/>
          </p:cNvSpPr>
          <p:nvPr/>
        </p:nvSpPr>
        <p:spPr bwMode="auto">
          <a:xfrm>
            <a:off x="2713038" y="4114800"/>
            <a:ext cx="792162"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1 تس</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1" name="Text Box 21"/>
          <p:cNvSpPr txBox="1">
            <a:spLocks noChangeArrowheads="1"/>
          </p:cNvSpPr>
          <p:nvPr/>
        </p:nvSpPr>
        <p:spPr bwMode="auto">
          <a:xfrm>
            <a:off x="2713038" y="4572000"/>
            <a:ext cx="792162"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2 تس</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2" name="Text Box 22"/>
          <p:cNvSpPr txBox="1">
            <a:spLocks noChangeArrowheads="1"/>
          </p:cNvSpPr>
          <p:nvPr/>
        </p:nvSpPr>
        <p:spPr bwMode="auto">
          <a:xfrm>
            <a:off x="3810006" y="4114800"/>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1 كو</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3" name="Text Box 23"/>
          <p:cNvSpPr txBox="1">
            <a:spLocks noChangeArrowheads="1"/>
          </p:cNvSpPr>
          <p:nvPr/>
        </p:nvSpPr>
        <p:spPr bwMode="auto">
          <a:xfrm>
            <a:off x="3810006" y="4572000"/>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2 كو</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4" name="Text Box 24"/>
          <p:cNvSpPr txBox="1">
            <a:spLocks noChangeArrowheads="1"/>
          </p:cNvSpPr>
          <p:nvPr/>
        </p:nvSpPr>
        <p:spPr bwMode="auto">
          <a:xfrm>
            <a:off x="3810006" y="5029200"/>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رو</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5" name="Text Box 25"/>
          <p:cNvSpPr txBox="1">
            <a:spLocks noChangeArrowheads="1"/>
          </p:cNvSpPr>
          <p:nvPr/>
        </p:nvSpPr>
        <p:spPr bwMode="auto">
          <a:xfrm>
            <a:off x="5486406" y="4114800"/>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أف</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6" name="Text Box 26"/>
          <p:cNvSpPr txBox="1">
            <a:spLocks noChangeArrowheads="1"/>
          </p:cNvSpPr>
          <p:nvPr/>
        </p:nvSpPr>
        <p:spPr bwMode="auto">
          <a:xfrm>
            <a:off x="5486406" y="4572000"/>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كو</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7" name="Text Box 27"/>
          <p:cNvSpPr txBox="1">
            <a:spLocks noChangeArrowheads="1"/>
          </p:cNvSpPr>
          <p:nvPr/>
        </p:nvSpPr>
        <p:spPr bwMode="auto">
          <a:xfrm>
            <a:off x="5486406" y="5029200"/>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في</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8" name="Text Box 28"/>
          <p:cNvSpPr txBox="1">
            <a:spLocks noChangeArrowheads="1"/>
          </p:cNvSpPr>
          <p:nvPr/>
        </p:nvSpPr>
        <p:spPr bwMode="auto">
          <a:xfrm>
            <a:off x="5486406" y="5486400"/>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فيل</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9" name="Text Box 29"/>
          <p:cNvSpPr txBox="1">
            <a:spLocks noChangeArrowheads="1"/>
          </p:cNvSpPr>
          <p:nvPr/>
        </p:nvSpPr>
        <p:spPr bwMode="auto">
          <a:xfrm>
            <a:off x="6446838" y="4114800"/>
            <a:ext cx="792162"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1 تي</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30" name="Text Box 30"/>
          <p:cNvSpPr txBox="1">
            <a:spLocks noChangeArrowheads="1"/>
          </p:cNvSpPr>
          <p:nvPr/>
        </p:nvSpPr>
        <p:spPr bwMode="auto">
          <a:xfrm>
            <a:off x="6446838" y="4572000"/>
            <a:ext cx="792162"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تي</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31" name="Text Box 31"/>
          <p:cNvSpPr txBox="1">
            <a:spLocks noChangeArrowheads="1"/>
          </p:cNvSpPr>
          <p:nvPr/>
        </p:nvSpPr>
        <p:spPr bwMode="auto">
          <a:xfrm>
            <a:off x="7391406" y="4114800"/>
            <a:ext cx="792163" cy="369888"/>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2 تي</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32" name="Text Box 19"/>
          <p:cNvSpPr txBox="1">
            <a:spLocks noChangeArrowheads="1"/>
          </p:cNvSpPr>
          <p:nvPr/>
        </p:nvSpPr>
        <p:spPr bwMode="auto">
          <a:xfrm>
            <a:off x="990606"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مت</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33" name="Text Box 22"/>
          <p:cNvSpPr txBox="1">
            <a:spLocks noChangeArrowheads="1"/>
          </p:cNvSpPr>
          <p:nvPr/>
        </p:nvSpPr>
        <p:spPr bwMode="auto">
          <a:xfrm>
            <a:off x="4572006"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لو</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36" name="Text Box 31"/>
          <p:cNvSpPr txBox="1">
            <a:spLocks noChangeArrowheads="1"/>
          </p:cNvSpPr>
          <p:nvPr/>
        </p:nvSpPr>
        <p:spPr bwMode="auto">
          <a:xfrm>
            <a:off x="7391406"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يو</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37" name="Text Box 29"/>
          <p:cNvSpPr txBox="1">
            <a:spLocks noChangeArrowheads="1"/>
          </p:cNvSpPr>
          <p:nvPr/>
        </p:nvSpPr>
        <p:spPr bwMode="auto">
          <a:xfrm>
            <a:off x="6446838" y="3657600"/>
            <a:ext cx="792162"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مر</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39" name="Text Box 19"/>
          <p:cNvSpPr txBox="1">
            <a:spLocks noChangeArrowheads="1"/>
          </p:cNvSpPr>
          <p:nvPr/>
        </p:nvSpPr>
        <p:spPr bwMode="auto">
          <a:xfrm>
            <a:off x="990606" y="4572000"/>
            <a:ext cx="792163" cy="369888"/>
          </a:xfrm>
          <a:prstGeom prst="rect">
            <a:avLst/>
          </a:prstGeom>
          <a:solidFill>
            <a:srgbClr val="FFFF00"/>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يع</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40" name="Text Box 19"/>
          <p:cNvSpPr txBox="1">
            <a:spLocks noChangeArrowheads="1"/>
          </p:cNvSpPr>
          <p:nvPr/>
        </p:nvSpPr>
        <p:spPr bwMode="auto">
          <a:xfrm>
            <a:off x="6446838" y="5029200"/>
            <a:ext cx="792162" cy="369888"/>
          </a:xfrm>
          <a:prstGeom prst="rect">
            <a:avLst/>
          </a:prstGeom>
          <a:solidFill>
            <a:srgbClr val="FFFF00"/>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1 بط</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41" name="Text Box 19"/>
          <p:cNvSpPr txBox="1">
            <a:spLocks noChangeArrowheads="1"/>
          </p:cNvSpPr>
          <p:nvPr/>
        </p:nvSpPr>
        <p:spPr bwMode="auto">
          <a:xfrm>
            <a:off x="6446838" y="5486400"/>
            <a:ext cx="792162" cy="369888"/>
          </a:xfrm>
          <a:prstGeom prst="rect">
            <a:avLst/>
          </a:prstGeom>
          <a:solidFill>
            <a:srgbClr val="FFFF00"/>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2 بط</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42" name="Text Box 19"/>
          <p:cNvSpPr txBox="1">
            <a:spLocks noChangeArrowheads="1"/>
          </p:cNvSpPr>
          <p:nvPr/>
        </p:nvSpPr>
        <p:spPr bwMode="auto">
          <a:xfrm>
            <a:off x="7391406" y="4572000"/>
            <a:ext cx="792163" cy="369888"/>
          </a:xfrm>
          <a:prstGeom prst="rect">
            <a:avLst/>
          </a:prstGeom>
          <a:solidFill>
            <a:srgbClr val="FFFF00"/>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عب</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43" name="Text Box 19"/>
          <p:cNvSpPr txBox="1">
            <a:spLocks noChangeArrowheads="1"/>
          </p:cNvSpPr>
          <p:nvPr/>
        </p:nvSpPr>
        <p:spPr bwMode="auto">
          <a:xfrm>
            <a:off x="8305806" y="4114800"/>
            <a:ext cx="792163" cy="369888"/>
          </a:xfrm>
          <a:prstGeom prst="rect">
            <a:avLst/>
          </a:prstGeom>
          <a:solidFill>
            <a:srgbClr val="FFFF00"/>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يه</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44" name="Text Box 19"/>
          <p:cNvSpPr txBox="1">
            <a:spLocks noChangeArrowheads="1"/>
          </p:cNvSpPr>
          <p:nvPr/>
        </p:nvSpPr>
        <p:spPr bwMode="auto">
          <a:xfrm>
            <a:off x="8305806" y="4572000"/>
            <a:ext cx="792163" cy="369888"/>
          </a:xfrm>
          <a:prstGeom prst="rect">
            <a:avLst/>
          </a:prstGeom>
          <a:solidFill>
            <a:srgbClr val="FFFF00"/>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1 يو</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45" name="Text Box 19"/>
          <p:cNvSpPr txBox="1">
            <a:spLocks noChangeArrowheads="1"/>
          </p:cNvSpPr>
          <p:nvPr/>
        </p:nvSpPr>
        <p:spPr bwMode="auto">
          <a:xfrm>
            <a:off x="8305806" y="5029200"/>
            <a:ext cx="792163" cy="369888"/>
          </a:xfrm>
          <a:prstGeom prst="rect">
            <a:avLst/>
          </a:prstGeom>
          <a:solidFill>
            <a:srgbClr val="FFFF00"/>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2 يو</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46" name="Text Box 19"/>
          <p:cNvSpPr txBox="1">
            <a:spLocks noChangeArrowheads="1"/>
          </p:cNvSpPr>
          <p:nvPr/>
        </p:nvSpPr>
        <p:spPr bwMode="auto">
          <a:xfrm>
            <a:off x="8305806" y="5486400"/>
            <a:ext cx="792163" cy="369888"/>
          </a:xfrm>
          <a:prstGeom prst="rect">
            <a:avLst/>
          </a:prstGeom>
          <a:solidFill>
            <a:srgbClr val="FFFF00"/>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3 يو</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47" name="Text Box 19"/>
          <p:cNvSpPr txBox="1">
            <a:spLocks noChangeArrowheads="1"/>
          </p:cNvSpPr>
          <p:nvPr/>
        </p:nvSpPr>
        <p:spPr bwMode="auto">
          <a:xfrm>
            <a:off x="8305806" y="5943600"/>
            <a:ext cx="792163" cy="369888"/>
          </a:xfrm>
          <a:prstGeom prst="rect">
            <a:avLst/>
          </a:prstGeom>
          <a:solidFill>
            <a:srgbClr val="FFFF00"/>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رؤ</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48" name="Text Box 22"/>
          <p:cNvSpPr txBox="1">
            <a:spLocks noChangeArrowheads="1"/>
          </p:cNvSpPr>
          <p:nvPr/>
        </p:nvSpPr>
        <p:spPr bwMode="auto">
          <a:xfrm>
            <a:off x="5486406" y="3657600"/>
            <a:ext cx="792163"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أع</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50" name="Text Box 19"/>
          <p:cNvSpPr txBox="1">
            <a:spLocks noChangeArrowheads="1"/>
          </p:cNvSpPr>
          <p:nvPr/>
        </p:nvSpPr>
        <p:spPr bwMode="auto">
          <a:xfrm>
            <a:off x="152400" y="5486400"/>
            <a:ext cx="1800225" cy="369888"/>
          </a:xfrm>
          <a:prstGeom prst="rect">
            <a:avLst/>
          </a:prstGeom>
          <a:solidFill>
            <a:srgbClr val="800000"/>
          </a:solidFill>
          <a:ln w="12700">
            <a:solidFill>
              <a:srgbClr val="FFFFFF"/>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الأناجيل و الأعمال</a:t>
            </a:r>
            <a:endParaRPr kumimoji="0" lang="en-US" sz="1600" b="0"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51" name="Text Box 19"/>
          <p:cNvSpPr txBox="1">
            <a:spLocks noChangeArrowheads="1"/>
          </p:cNvSpPr>
          <p:nvPr/>
        </p:nvSpPr>
        <p:spPr bwMode="auto">
          <a:xfrm>
            <a:off x="152400" y="5954716"/>
            <a:ext cx="1800225" cy="368300"/>
          </a:xfrm>
          <a:prstGeom prst="rect">
            <a:avLst/>
          </a:prstGeom>
          <a:solidFill>
            <a:srgbClr val="CCFFFF"/>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الرسائل البولسية</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52" name="Text Box 19"/>
          <p:cNvSpPr txBox="1">
            <a:spLocks noChangeArrowheads="1"/>
          </p:cNvSpPr>
          <p:nvPr/>
        </p:nvSpPr>
        <p:spPr bwMode="auto">
          <a:xfrm>
            <a:off x="152400" y="6421444"/>
            <a:ext cx="1800225" cy="369887"/>
          </a:xfrm>
          <a:prstGeom prst="rect">
            <a:avLst/>
          </a:prstGeom>
          <a:solidFill>
            <a:srgbClr val="FFFF00"/>
          </a:solidFill>
          <a:ln w="12700">
            <a:solidFill>
              <a:schemeClr val="tx2"/>
            </a:solidFill>
            <a:miter lim="800000"/>
            <a:headEnd/>
            <a:tailEnd/>
          </a:ln>
          <a:effectLst>
            <a:outerShdw blurRad="50800" dist="38100" dir="2700000">
              <a:srgbClr val="000000">
                <a:alpha val="43000"/>
              </a:srgbClr>
            </a:outerShdw>
          </a:effectLst>
        </p:spPr>
        <p:txBody>
          <a:bodyPr lIns="0" tIns="45688" rIns="0" bIns="45688">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الرسائل العامة</a:t>
            </a:r>
            <a:endParaRPr kumimoji="0" lang="en-US" sz="1600" b="0"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17135" name="Text Box 20"/>
          <p:cNvSpPr txBox="1">
            <a:spLocks noChangeArrowheads="1"/>
          </p:cNvSpPr>
          <p:nvPr/>
        </p:nvSpPr>
        <p:spPr bwMode="auto">
          <a:xfrm>
            <a:off x="6477000" y="6553201"/>
            <a:ext cx="2447925" cy="18466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50000"/>
              </a:spcBef>
              <a:spcAft>
                <a:spcPct val="0"/>
              </a:spcAft>
              <a:buClrTx/>
              <a:buSzTx/>
              <a:buFontTx/>
              <a:buNone/>
              <a:tabLst/>
              <a:defRPr/>
            </a:pPr>
            <a:r>
              <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No Animations</a:t>
            </a:r>
            <a:endParaRPr kumimoji="0" lang="en-US"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217136" name="Text Box 7"/>
          <p:cNvSpPr txBox="1">
            <a:spLocks noChangeArrowheads="1"/>
          </p:cNvSpPr>
          <p:nvPr/>
        </p:nvSpPr>
        <p:spPr bwMode="auto">
          <a:xfrm>
            <a:off x="2667000" y="1987844"/>
            <a:ext cx="990600" cy="1315745"/>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نيسان 50-</a:t>
            </a:r>
            <a:br>
              <a:rPr kumimoji="0" lang="en-US"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br>
            <a:r>
              <a:rPr kumimoji="0" lang="ar-JO"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أيلول 52</a:t>
            </a:r>
            <a:endParaRPr kumimoji="0" lang="en-US"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2</a:t>
            </a:r>
            <a:br>
              <a:rPr kumimoji="0" lang="en-US"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b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بحر إيجة</a:t>
            </a:r>
            <a:endParaRPr kumimoji="0" lang="en-US"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9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17137" name="Text Box 17"/>
          <p:cNvSpPr txBox="1">
            <a:spLocks noChangeArrowheads="1"/>
          </p:cNvSpPr>
          <p:nvPr/>
        </p:nvSpPr>
        <p:spPr bwMode="auto">
          <a:xfrm>
            <a:off x="-76200" y="2133600"/>
            <a:ext cx="990600" cy="8002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صيف 35-37</a:t>
            </a:r>
            <a:endPar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دمشق</a:t>
            </a:r>
            <a:br>
              <a:rPr kumimoji="0" lang="en-US"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br>
            <a:r>
              <a:rPr kumimoji="0" lang="ar-JO"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أنطاكية</a:t>
            </a:r>
            <a:endParaRPr kumimoji="0" lang="en-US" sz="16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53" name="Text Box 10"/>
          <p:cNvSpPr txBox="1">
            <a:spLocks noChangeArrowheads="1"/>
          </p:cNvSpPr>
          <p:nvPr/>
        </p:nvSpPr>
        <p:spPr bwMode="auto">
          <a:xfrm>
            <a:off x="2286000" y="6325156"/>
            <a:ext cx="990600" cy="369332"/>
          </a:xfrm>
          <a:prstGeom prst="rect">
            <a:avLst/>
          </a:prstGeom>
          <a:solidFill>
            <a:schemeClr val="accent4"/>
          </a:solidFill>
          <a:ln w="12700">
            <a:solidFill>
              <a:srgbClr val="FFFFFF"/>
            </a:solidFill>
            <a:miter lim="800000"/>
            <a:headEnd/>
            <a:tailEnd/>
          </a:ln>
          <a:effectLst/>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روما</a:t>
            </a:r>
            <a:endParaRPr kumimoji="0" lang="en-US" sz="1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217139" name="Text Box 20"/>
          <p:cNvSpPr txBox="1">
            <a:spLocks noChangeArrowheads="1"/>
          </p:cNvSpPr>
          <p:nvPr/>
        </p:nvSpPr>
        <p:spPr bwMode="auto">
          <a:xfrm>
            <a:off x="3352800" y="5907088"/>
            <a:ext cx="1600200" cy="2778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الرحلات</a:t>
            </a:r>
            <a:endParaRPr kumimoji="0" lang="en-US"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217140" name="Text Box 9"/>
          <p:cNvSpPr txBox="1">
            <a:spLocks noChangeArrowheads="1"/>
          </p:cNvSpPr>
          <p:nvPr/>
        </p:nvSpPr>
        <p:spPr bwMode="auto">
          <a:xfrm>
            <a:off x="2286000" y="5861606"/>
            <a:ext cx="990600" cy="369332"/>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1 2 3 4</a:t>
            </a:r>
            <a:endParaRPr kumimoji="0" lang="en-US" sz="10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217141" name="Text Box 20"/>
          <p:cNvSpPr txBox="1">
            <a:spLocks noChangeArrowheads="1"/>
          </p:cNvSpPr>
          <p:nvPr/>
        </p:nvSpPr>
        <p:spPr bwMode="auto">
          <a:xfrm>
            <a:off x="3352800" y="6370638"/>
            <a:ext cx="1600200" cy="277812"/>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0" tIns="0" rIns="0" bIns="0">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50000"/>
              </a:spcBef>
              <a:spcAft>
                <a:spcPct val="0"/>
              </a:spcAft>
              <a:buClrTx/>
              <a:buSzTx/>
              <a:buFontTx/>
              <a:buNone/>
              <a:tabLst/>
              <a:defRPr/>
            </a:pPr>
            <a:r>
              <a:rPr kumimoji="0" lang="ar-JO" sz="18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السجون</a:t>
            </a:r>
            <a:endParaRPr kumimoji="0" lang="en-US"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
        <p:nvSpPr>
          <p:cNvPr id="54" name="Text Box 9">
            <a:extLst>
              <a:ext uri="{FF2B5EF4-FFF2-40B4-BE49-F238E27FC236}">
                <a16:creationId xmlns:a16="http://schemas.microsoft.com/office/drawing/2014/main" id="{DB51E8F1-D80E-D240-837A-665B4151D6D0}"/>
              </a:ext>
            </a:extLst>
          </p:cNvPr>
          <p:cNvSpPr txBox="1">
            <a:spLocks noChangeAspect="1" noChangeArrowheads="1"/>
          </p:cNvSpPr>
          <p:nvPr/>
        </p:nvSpPr>
        <p:spPr bwMode="auto">
          <a:xfrm>
            <a:off x="3743325" y="1987843"/>
            <a:ext cx="1018064" cy="1316736"/>
          </a:xfrm>
          <a:prstGeom prst="rect">
            <a:avLst/>
          </a:prstGeom>
          <a:gradFill rotWithShape="1">
            <a:gsLst>
              <a:gs pos="0">
                <a:srgbClr val="CCFFCC"/>
              </a:gs>
              <a:gs pos="87000">
                <a:srgbClr val="CCFFCC"/>
              </a:gs>
              <a:gs pos="100000">
                <a:srgbClr val="000000"/>
              </a:gs>
            </a:gsLst>
            <a:path path="shape">
              <a:fillToRect l="50000" t="50000" r="50000" b="50000"/>
            </a:path>
          </a:gradFill>
          <a:ln w="19050">
            <a:solidFill>
              <a:schemeClr val="bg1"/>
            </a:solidFill>
            <a:miter lim="800000"/>
            <a:headEnd/>
            <a:tailEnd/>
          </a:ln>
        </p:spPr>
        <p:txBody>
          <a:bodyPr lIns="0" tIns="0" rIns="45688" bIns="0" anchor="t">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1"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ربيع 53-</a:t>
            </a:r>
            <a:br>
              <a:rPr kumimoji="0" lang="en-US"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br>
            <a:r>
              <a:rPr kumimoji="0" lang="ar-JO"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ايار 57</a:t>
            </a:r>
            <a:endParaRPr kumimoji="0" lang="en-US" sz="12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a:p>
            <a:pPr marL="0" marR="0" lvl="0" indent="0" algn="ctr" defTabSz="914400" rtl="1"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3</a:t>
            </a:r>
            <a:br>
              <a:rPr kumimoji="0" lang="en-US"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br>
            <a:r>
              <a:rPr kumimoji="0" lang="ar-JO" sz="24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rPr>
              <a:t>أسيا</a:t>
            </a:r>
            <a:endParaRPr kumimoji="0" lang="en-US" sz="20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a:p>
            <a:pPr marL="0" marR="0" lvl="0" indent="0" algn="ctr" defTabSz="914400" rtl="1" eaLnBrk="1" fontAlgn="base" latinLnBrk="0" hangingPunct="1">
              <a:lnSpc>
                <a:spcPct val="100000"/>
              </a:lnSpc>
              <a:spcBef>
                <a:spcPct val="0"/>
              </a:spcBef>
              <a:spcAft>
                <a:spcPct val="0"/>
              </a:spcAft>
              <a:buClrTx/>
              <a:buSzTx/>
              <a:buFontTx/>
              <a:buNone/>
              <a:tabLst/>
              <a:defRPr/>
            </a:pPr>
            <a:endParaRPr kumimoji="0" lang="en-US" sz="1100" b="1" i="0" u="none" strike="noStrike" kern="1200" cap="none" spc="0" normalizeH="0" baseline="0" noProof="0">
              <a:ln>
                <a:noFill/>
              </a:ln>
              <a:solidFill>
                <a:srgbClr val="000000"/>
              </a:solidFill>
              <a:effectLst/>
              <a:uLnTx/>
              <a:uFillTx/>
              <a:latin typeface="Arial Narrow" charset="0"/>
              <a:ea typeface="ＭＳ Ｐゴシック" charset="0"/>
              <a:cs typeface="Times New Roman" charset="0"/>
            </a:endParaRPr>
          </a:p>
        </p:txBody>
      </p:sp>
      <p:sp>
        <p:nvSpPr>
          <p:cNvPr id="55" name="Text Box 10">
            <a:extLst>
              <a:ext uri="{FF2B5EF4-FFF2-40B4-BE49-F238E27FC236}">
                <a16:creationId xmlns:a16="http://schemas.microsoft.com/office/drawing/2014/main" id="{14591EDD-D1A2-C14A-9098-B583318FE3D2}"/>
              </a:ext>
            </a:extLst>
          </p:cNvPr>
          <p:cNvSpPr txBox="1">
            <a:spLocks noChangeAspect="1" noChangeArrowheads="1"/>
          </p:cNvSpPr>
          <p:nvPr/>
        </p:nvSpPr>
        <p:spPr bwMode="auto">
          <a:xfrm>
            <a:off x="5286380" y="1987844"/>
            <a:ext cx="987552" cy="1316736"/>
          </a:xfrm>
          <a:prstGeom prst="rect">
            <a:avLst/>
          </a:prstGeom>
          <a:solidFill>
            <a:schemeClr val="accent4"/>
          </a:solidFill>
          <a:ln w="12700">
            <a:solidFill>
              <a:srgbClr val="FFFFFF"/>
            </a:solidFill>
            <a:miter lim="800000"/>
            <a:headEnd/>
            <a:tailEnd/>
          </a:ln>
          <a:effectLst/>
        </p:spPr>
        <p:txBody>
          <a:bodyPr wrap="square" lIns="0" tIns="0" rIns="45688" bIns="0" anchor="b">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50000"/>
              </a:spcBef>
              <a:spcAft>
                <a:spcPct val="0"/>
              </a:spcAft>
              <a:buClrTx/>
              <a:buSzTx/>
              <a:buFontTx/>
              <a:buNone/>
              <a:tabLst/>
              <a:defRPr/>
            </a:pP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شباط 60 –</a:t>
            </a:r>
            <a:br>
              <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br>
            <a:r>
              <a:rPr kumimoji="0" lang="ar-JO"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 آذار 62</a:t>
            </a:r>
            <a:br>
              <a:rPr kumimoji="0" lang="en-US" sz="12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br>
            <a:r>
              <a:rPr kumimoji="0" lang="ar-JO"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1</a:t>
            </a:r>
            <a:br>
              <a:rPr kumimoji="0" lang="en-US"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br>
            <a:r>
              <a:rPr kumimoji="0" lang="ar-JO"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rPr>
              <a:t>روما</a:t>
            </a:r>
            <a:endParaRPr kumimoji="0" lang="en-US" sz="24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a:p>
            <a:pPr marL="0" marR="0" lvl="0" indent="0" algn="ctr" defTabSz="914400" rtl="0" eaLnBrk="1" fontAlgn="base" latinLnBrk="0" hangingPunct="1">
              <a:lnSpc>
                <a:spcPct val="100000"/>
              </a:lnSpc>
              <a:spcBef>
                <a:spcPct val="50000"/>
              </a:spcBef>
              <a:spcAft>
                <a:spcPct val="0"/>
              </a:spcAft>
              <a:buClrTx/>
              <a:buSzTx/>
              <a:buFontTx/>
              <a:buNone/>
              <a:tabLst/>
              <a:defRPr/>
            </a:pPr>
            <a:endParaRPr kumimoji="0" lang="en-US" sz="1000" b="1" i="0" u="none" strike="noStrike" kern="1200" cap="none" spc="0" normalizeH="0" baseline="0" noProof="0">
              <a:ln>
                <a:noFill/>
              </a:ln>
              <a:solidFill>
                <a:srgbClr val="FFFFFF"/>
              </a:solidFill>
              <a:effectLst/>
              <a:uLnTx/>
              <a:uFillTx/>
              <a:latin typeface="Arial Narrow" charset="0"/>
              <a:ea typeface="ＭＳ Ｐゴシック" charset="0"/>
              <a:cs typeface="Times New Roman" charset="0"/>
            </a:endParaRPr>
          </a:p>
        </p:txBody>
      </p:sp>
    </p:spTree>
  </p:cSld>
  <p:clrMapOvr>
    <a:masterClrMapping/>
  </p:clrMapOvr>
</p:sld>
</file>

<file path=ppt/slides/slide53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050" name="Picture 2">
            <a:extLst>
              <a:ext uri="{FF2B5EF4-FFF2-40B4-BE49-F238E27FC236}">
                <a16:creationId xmlns:a16="http://schemas.microsoft.com/office/drawing/2014/main" id="{164AACE1-03DA-504C-80E8-4D8195030F3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9727" y="0"/>
            <a:ext cx="9134273" cy="6089515"/>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232008"/>
            <a:ext cx="9144000" cy="2033256"/>
          </a:xfrm>
          <a:effectLst>
            <a:outerShdw blurRad="63500" dist="35921" dir="2700000" algn="ctr" rotWithShape="0">
              <a:schemeClr val="tx2">
                <a:alpha val="74998"/>
              </a:schemeClr>
            </a:outerShdw>
          </a:effectLst>
        </p:spPr>
        <p:txBody>
          <a:bodyPr anchor="t"/>
          <a:lstStyle/>
          <a:p>
            <a:pPr rtl="1">
              <a:defRPr/>
            </a:pPr>
            <a:r>
              <a:rPr lang="ar-JO" sz="6000" dirty="0">
                <a:effectLst>
                  <a:glow rad="127000">
                    <a:schemeClr val="tx1"/>
                  </a:glow>
                </a:effectLst>
                <a:ea typeface="ＭＳ Ｐゴシック" charset="0"/>
                <a:cs typeface="ＭＳ Ｐゴシック" charset="0"/>
              </a:rPr>
              <a:t>كيف نكون </a:t>
            </a:r>
            <a:r>
              <a:rPr lang="ar-JO" sz="6000" dirty="0">
                <a:solidFill>
                  <a:srgbClr val="FFFF00"/>
                </a:solidFill>
                <a:effectLst>
                  <a:glow rad="127000">
                    <a:schemeClr val="tx1"/>
                  </a:glow>
                </a:effectLst>
                <a:ea typeface="ＭＳ Ｐゴシック" charset="0"/>
                <a:cs typeface="ＭＳ Ｐゴシック" charset="0"/>
              </a:rPr>
              <a:t>منتصرين</a:t>
            </a:r>
            <a:r>
              <a:rPr lang="ar-JO" sz="6000" dirty="0">
                <a:effectLst>
                  <a:glow rad="127000">
                    <a:schemeClr val="tx1"/>
                  </a:glow>
                </a:effectLst>
                <a:ea typeface="ＭＳ Ｐゴシック" charset="0"/>
                <a:cs typeface="ＭＳ Ｐゴシック" charset="0"/>
              </a:rPr>
              <a:t> في المسيح؟</a:t>
            </a:r>
          </a:p>
        </p:txBody>
      </p:sp>
      <p:sp>
        <p:nvSpPr>
          <p:cNvPr id="3" name="Rectangle 2">
            <a:extLst>
              <a:ext uri="{FF2B5EF4-FFF2-40B4-BE49-F238E27FC236}">
                <a16:creationId xmlns:a16="http://schemas.microsoft.com/office/drawing/2014/main" id="{C198E88B-836F-EF40-A294-CBFD0E8730B8}"/>
              </a:ext>
            </a:extLst>
          </p:cNvPr>
          <p:cNvSpPr txBox="1">
            <a:spLocks noChangeArrowheads="1"/>
          </p:cNvSpPr>
          <p:nvPr/>
        </p:nvSpPr>
        <p:spPr bwMode="auto">
          <a:xfrm>
            <a:off x="0" y="2732016"/>
            <a:ext cx="9144000" cy="203325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60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ماذا نحتاج أن نفهم عن يسوع من أجل الإنتصار؟</a:t>
            </a:r>
          </a:p>
        </p:txBody>
      </p:sp>
      <p:sp>
        <p:nvSpPr>
          <p:cNvPr id="5" name="Rectangle 2">
            <a:extLst>
              <a:ext uri="{FF2B5EF4-FFF2-40B4-BE49-F238E27FC236}">
                <a16:creationId xmlns:a16="http://schemas.microsoft.com/office/drawing/2014/main" id="{A3230F26-CEBA-AA49-BD5C-5011DFCE67FA}"/>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رؤيا يوحنا</a:t>
            </a:r>
          </a:p>
        </p:txBody>
      </p:sp>
    </p:spTree>
    <p:extLst>
      <p:ext uri="{BB962C8B-B14F-4D97-AF65-F5344CB8AC3E}">
        <p14:creationId xmlns:p14="http://schemas.microsoft.com/office/powerpoint/2010/main" val="14305092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5"/>
                                        </p:tgtEl>
                                        <p:attrNameLst>
                                          <p:attrName>style.visibility</p:attrName>
                                        </p:attrNameLst>
                                      </p:cBhvr>
                                      <p:to>
                                        <p:strVal val="visible"/>
                                      </p:to>
                                    </p:set>
                                    <p:anim calcmode="lin" valueType="num">
                                      <p:cBhvr additive="base">
                                        <p:cTn id="13" dur="500" fill="hold"/>
                                        <p:tgtEl>
                                          <p:spTgt spid="5"/>
                                        </p:tgtEl>
                                        <p:attrNameLst>
                                          <p:attrName>ppt_x</p:attrName>
                                        </p:attrNameLst>
                                      </p:cBhvr>
                                      <p:tavLst>
                                        <p:tav tm="0">
                                          <p:val>
                                            <p:strVal val="#ppt_x"/>
                                          </p:val>
                                        </p:tav>
                                        <p:tav tm="100000">
                                          <p:val>
                                            <p:strVal val="#ppt_x"/>
                                          </p:val>
                                        </p:tav>
                                      </p:tavLst>
                                    </p:anim>
                                    <p:anim calcmode="lin" valueType="num">
                                      <p:cBhvr additive="base">
                                        <p:cTn id="14"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P spid="5" grpId="0"/>
    </p:bldLst>
  </p:timing>
</p:sld>
</file>

<file path=ppt/slides/slide53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4" name="Picture 3" descr="rev 19 Maranatha.jpg"/>
          <p:cNvPicPr>
            <a:picLocks noChangeAspect="1"/>
          </p:cNvPicPr>
          <p:nvPr/>
        </p:nvPicPr>
        <p:blipFill>
          <a:blip r:embed="rId2">
            <a:extLst>
              <a:ext uri="{28A0092B-C50C-407E-A947-70E740481C1C}">
                <a14:useLocalDpi xmlns:a14="http://schemas.microsoft.com/office/drawing/2010/main"/>
              </a:ext>
            </a:extLst>
          </a:blip>
          <a:stretch>
            <a:fillRect/>
          </a:stretch>
        </p:blipFill>
        <p:spPr>
          <a:xfrm>
            <a:off x="30284" y="-1"/>
            <a:ext cx="9113716" cy="5437851"/>
          </a:xfrm>
          <a:prstGeom prst="rect">
            <a:avLst/>
          </a:prstGeom>
        </p:spPr>
      </p:pic>
      <p:sp>
        <p:nvSpPr>
          <p:cNvPr id="2" name="Title 1"/>
          <p:cNvSpPr>
            <a:spLocks noGrp="1"/>
          </p:cNvSpPr>
          <p:nvPr>
            <p:ph type="title"/>
          </p:nvPr>
        </p:nvSpPr>
        <p:spPr>
          <a:xfrm>
            <a:off x="101721" y="2981021"/>
            <a:ext cx="9138965" cy="2456829"/>
          </a:xfrm>
        </p:spPr>
        <p:txBody>
          <a:bodyPr/>
          <a:lstStyle/>
          <a:p>
            <a:pPr rtl="1"/>
            <a:r>
              <a:rPr lang="ar-JO" sz="9600" dirty="0">
                <a:effectLst>
                  <a:glow rad="228600">
                    <a:schemeClr val="accent4">
                      <a:satMod val="175000"/>
                      <a:alpha val="40000"/>
                    </a:schemeClr>
                  </a:glow>
                </a:effectLst>
              </a:rPr>
              <a:t>سيادة يسوع المسيح</a:t>
            </a:r>
          </a:p>
        </p:txBody>
      </p:sp>
      <p:sp>
        <p:nvSpPr>
          <p:cNvPr id="5" name="Rectangle 2">
            <a:extLst>
              <a:ext uri="{FF2B5EF4-FFF2-40B4-BE49-F238E27FC236}">
                <a16:creationId xmlns:a16="http://schemas.microsoft.com/office/drawing/2014/main" id="{FDA58CFF-41B8-624B-8FF1-03A6059406AD}"/>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رؤيا يوحنا</a:t>
            </a:r>
          </a:p>
        </p:txBody>
      </p:sp>
    </p:spTree>
    <p:extLst>
      <p:ext uri="{BB962C8B-B14F-4D97-AF65-F5344CB8AC3E}">
        <p14:creationId xmlns:p14="http://schemas.microsoft.com/office/powerpoint/2010/main" val="323794881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additive="base">
                                        <p:cTn id="7" dur="500" fill="hold"/>
                                        <p:tgtEl>
                                          <p:spTgt spid="5"/>
                                        </p:tgtEl>
                                        <p:attrNameLst>
                                          <p:attrName>ppt_x</p:attrName>
                                        </p:attrNameLst>
                                      </p:cBhvr>
                                      <p:tavLst>
                                        <p:tav tm="0">
                                          <p:val>
                                            <p:strVal val="#ppt_x"/>
                                          </p:val>
                                        </p:tav>
                                        <p:tav tm="100000">
                                          <p:val>
                                            <p:strVal val="#ppt_x"/>
                                          </p:val>
                                        </p:tav>
                                      </p:tavLst>
                                    </p:anim>
                                    <p:anim calcmode="lin" valueType="num">
                                      <p:cBhvr additive="base">
                                        <p:cTn id="8" dur="500" fill="hold"/>
                                        <p:tgtEl>
                                          <p:spTgt spid="5"/>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539.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8" name="Rectangle 2">
            <a:extLst>
              <a:ext uri="{FF2B5EF4-FFF2-40B4-BE49-F238E27FC236}">
                <a16:creationId xmlns:a16="http://schemas.microsoft.com/office/drawing/2014/main" id="{D8D90518-2FDB-A446-ADFA-9E47CB6AE84B}"/>
              </a:ext>
            </a:extLst>
          </p:cNvPr>
          <p:cNvSpPr txBox="1">
            <a:spLocks noChangeArrowheads="1"/>
          </p:cNvSpPr>
          <p:nvPr/>
        </p:nvSpPr>
        <p:spPr bwMode="auto">
          <a:xfrm>
            <a:off x="6252779" y="1765147"/>
            <a:ext cx="2518370" cy="3219142"/>
          </a:xfrm>
          <a:prstGeom prst="rect">
            <a:avLst/>
          </a:prstGeom>
          <a:solidFill>
            <a:schemeClr val="bg1"/>
          </a:solidFill>
          <a:ln>
            <a:noFill/>
          </a:ln>
          <a:effectLst/>
          <a:extLs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0" i="0" u="none" strike="noStrike" kern="1200" cap="none" spc="-100" normalizeH="0" baseline="0" noProof="0">
                <a:ln>
                  <a:noFill/>
                </a:ln>
                <a:solidFill>
                  <a:srgbClr val="470946"/>
                </a:solidFill>
                <a:effectLst/>
                <a:uLnTx/>
                <a:uFillTx/>
                <a:latin typeface="Helvetica Neue Black Condensed"/>
                <a:ea typeface="ＭＳ Ｐゴシック" charset="0"/>
                <a:cs typeface="Helvetica Neue Black Condensed"/>
              </a:rPr>
              <a:t>الموت</a:t>
            </a:r>
            <a:endParaRPr kumimoji="0" lang="en-US" sz="4000" b="0" i="0" u="none" strike="noStrike" kern="1200" cap="none" spc="-100" normalizeH="0" baseline="0" noProof="0">
              <a:ln>
                <a:noFill/>
              </a:ln>
              <a:solidFill>
                <a:srgbClr val="470946"/>
              </a:solidFill>
              <a:effectLst/>
              <a:uLnTx/>
              <a:uFillTx/>
              <a:latin typeface="Helvetica Neue Black Condensed"/>
              <a:ea typeface="ＭＳ Ｐゴシック" charset="0"/>
              <a:cs typeface="Helvetica Neue Black Condensed"/>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0" i="0" u="none" strike="noStrike" kern="1200" cap="none" spc="-100" normalizeH="0" baseline="0" noProof="0">
                <a:ln>
                  <a:noFill/>
                </a:ln>
                <a:solidFill>
                  <a:srgbClr val="470946"/>
                </a:solidFill>
                <a:effectLst/>
                <a:uLnTx/>
                <a:uFillTx/>
                <a:latin typeface="Helvetica Neue Black Condensed"/>
                <a:ea typeface="ＭＳ Ｐゴシック" charset="0"/>
                <a:cs typeface="Helvetica Neue Black Condensed"/>
              </a:rPr>
              <a:t>(1)</a:t>
            </a:r>
          </a:p>
        </p:txBody>
      </p:sp>
      <p:sp>
        <p:nvSpPr>
          <p:cNvPr id="2" name="Title 1"/>
          <p:cNvSpPr>
            <a:spLocks noGrp="1"/>
          </p:cNvSpPr>
          <p:nvPr>
            <p:ph type="ctrTitle"/>
          </p:nvPr>
        </p:nvSpPr>
        <p:spPr>
          <a:xfrm>
            <a:off x="136993" y="50754"/>
            <a:ext cx="8992241" cy="1688992"/>
          </a:xfrm>
          <a:noFill/>
        </p:spPr>
        <p:txBody>
          <a:bodyPr anchor="t"/>
          <a:lstStyle/>
          <a:p>
            <a:pPr rtl="1"/>
            <a:r>
              <a:rPr lang="ar-JO" sz="5400" dirty="0">
                <a:effectLst>
                  <a:glow rad="101600">
                    <a:schemeClr val="tx1">
                      <a:alpha val="99000"/>
                    </a:schemeClr>
                  </a:glow>
                </a:effectLst>
              </a:rPr>
              <a:t>ننتصر عندما نرى أن يسوع يسود على </a:t>
            </a: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7" name="Rectangle 2"/>
          <p:cNvSpPr txBox="1">
            <a:spLocks noChangeArrowheads="1"/>
          </p:cNvSpPr>
          <p:nvPr/>
        </p:nvSpPr>
        <p:spPr bwMode="auto">
          <a:xfrm>
            <a:off x="14766" y="5948489"/>
            <a:ext cx="9129234"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a:solidFill>
                  <a:srgbClr val="FFFFFF"/>
                </a:solidFill>
              </a14:hiddenFill>
            </a:ext>
            <a:ext uri="{91240B29-F687-4F45-9708-019B960494DF}">
              <a14:hiddenLine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مخطط سفر الرؤيا</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9" name="Rectangle 2">
            <a:extLst>
              <a:ext uri="{FF2B5EF4-FFF2-40B4-BE49-F238E27FC236}">
                <a16:creationId xmlns:a16="http://schemas.microsoft.com/office/drawing/2014/main" id="{A991E26E-58BA-1D40-BC78-DF21AE295E1E}"/>
              </a:ext>
            </a:extLst>
          </p:cNvPr>
          <p:cNvSpPr txBox="1">
            <a:spLocks noChangeArrowheads="1"/>
          </p:cNvSpPr>
          <p:nvPr/>
        </p:nvSpPr>
        <p:spPr bwMode="auto">
          <a:xfrm>
            <a:off x="3250504" y="1773238"/>
            <a:ext cx="2518370" cy="3219142"/>
          </a:xfrm>
          <a:prstGeom prst="rect">
            <a:avLst/>
          </a:prstGeom>
          <a:solidFill>
            <a:schemeClr val="bg1"/>
          </a:solidFill>
          <a:ln>
            <a:noFill/>
          </a:ln>
          <a:effectLst/>
          <a:extLs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0" i="0" u="none" strike="noStrike" kern="1200" cap="none" spc="-100" normalizeH="0" baseline="0" noProof="0">
                <a:ln>
                  <a:noFill/>
                </a:ln>
                <a:solidFill>
                  <a:srgbClr val="470946"/>
                </a:solidFill>
                <a:effectLst/>
                <a:uLnTx/>
                <a:uFillTx/>
                <a:latin typeface="Helvetica Neue Black Condensed"/>
                <a:ea typeface="ＭＳ Ｐゴシック" charset="0"/>
                <a:cs typeface="Helvetica Neue Black Condensed"/>
              </a:rPr>
              <a:t>الكنائس</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0" i="0" u="none" strike="noStrike" kern="1200" cap="none" spc="-100" normalizeH="0" baseline="0" noProof="0">
                <a:ln>
                  <a:noFill/>
                </a:ln>
                <a:solidFill>
                  <a:srgbClr val="470946"/>
                </a:solidFill>
                <a:effectLst/>
                <a:uLnTx/>
                <a:uFillTx/>
                <a:latin typeface="Helvetica Neue Black Condensed"/>
                <a:ea typeface="ＭＳ Ｐゴシック" charset="0"/>
                <a:cs typeface="Helvetica Neue Black Condensed"/>
              </a:rPr>
              <a:t>(</a:t>
            </a:r>
            <a:r>
              <a:rPr kumimoji="0" lang="ar-JO" sz="4000" b="0" i="0" u="none" strike="noStrike" kern="1200" cap="none" spc="-100" normalizeH="0" baseline="0" noProof="0">
                <a:ln>
                  <a:noFill/>
                </a:ln>
                <a:solidFill>
                  <a:srgbClr val="470946"/>
                </a:solidFill>
                <a:effectLst/>
                <a:uLnTx/>
                <a:uFillTx/>
                <a:latin typeface="Helvetica Neue Black Condensed"/>
                <a:ea typeface="ＭＳ Ｐゴシック" charset="0"/>
                <a:cs typeface="Helvetica Neue Black Condensed"/>
              </a:rPr>
              <a:t>3</a:t>
            </a:r>
            <a:r>
              <a:rPr kumimoji="0" lang="en-US" sz="4000" b="0" i="0" u="none" strike="noStrike" kern="1200" cap="none" spc="-100" normalizeH="0" baseline="0" noProof="0">
                <a:ln>
                  <a:noFill/>
                </a:ln>
                <a:solidFill>
                  <a:srgbClr val="470946"/>
                </a:solidFill>
                <a:effectLst/>
                <a:uLnTx/>
                <a:uFillTx/>
                <a:latin typeface="Helvetica Neue Black Condensed"/>
                <a:ea typeface="ＭＳ Ｐゴシック" charset="0"/>
                <a:cs typeface="Helvetica Neue Black Condensed"/>
              </a:rPr>
              <a:t>–</a:t>
            </a:r>
            <a:r>
              <a:rPr kumimoji="0" lang="ar-JO" sz="4000" b="0" i="0" u="none" strike="noStrike" kern="1200" cap="none" spc="-100" normalizeH="0" baseline="0" noProof="0">
                <a:ln>
                  <a:noFill/>
                </a:ln>
                <a:solidFill>
                  <a:srgbClr val="470946"/>
                </a:solidFill>
                <a:effectLst/>
                <a:uLnTx/>
                <a:uFillTx/>
                <a:latin typeface="Helvetica Neue Black Condensed"/>
                <a:ea typeface="ＭＳ Ｐゴシック" charset="0"/>
                <a:cs typeface="Helvetica Neue Black Condensed"/>
              </a:rPr>
              <a:t>2</a:t>
            </a:r>
            <a:r>
              <a:rPr kumimoji="0" lang="en-US" sz="4000" b="0" i="0" u="none" strike="noStrike" kern="1200" cap="none" spc="-100" normalizeH="0" baseline="0" noProof="0">
                <a:ln>
                  <a:noFill/>
                </a:ln>
                <a:solidFill>
                  <a:srgbClr val="470946"/>
                </a:solidFill>
                <a:effectLst/>
                <a:uLnTx/>
                <a:uFillTx/>
                <a:latin typeface="Helvetica Neue Black Condensed"/>
                <a:ea typeface="ＭＳ Ｐゴシック" charset="0"/>
                <a:cs typeface="Helvetica Neue Black Condensed"/>
              </a:rPr>
              <a:t>)</a:t>
            </a:r>
          </a:p>
        </p:txBody>
      </p:sp>
      <p:sp>
        <p:nvSpPr>
          <p:cNvPr id="10" name="Rectangle 2">
            <a:extLst>
              <a:ext uri="{FF2B5EF4-FFF2-40B4-BE49-F238E27FC236}">
                <a16:creationId xmlns:a16="http://schemas.microsoft.com/office/drawing/2014/main" id="{CFCCCBFF-7B6D-6340-A1DA-BC45E499EFD7}"/>
              </a:ext>
            </a:extLst>
          </p:cNvPr>
          <p:cNvSpPr txBox="1">
            <a:spLocks noChangeArrowheads="1"/>
          </p:cNvSpPr>
          <p:nvPr/>
        </p:nvSpPr>
        <p:spPr bwMode="auto">
          <a:xfrm>
            <a:off x="247911" y="1773238"/>
            <a:ext cx="2518370" cy="3219142"/>
          </a:xfrm>
          <a:prstGeom prst="rect">
            <a:avLst/>
          </a:prstGeom>
          <a:solidFill>
            <a:schemeClr val="bg1"/>
          </a:solidFill>
          <a:ln>
            <a:noFill/>
          </a:ln>
          <a:effectLst/>
          <a:extLst>
            <a:ext uri="{FAA26D3D-D897-4be2-8F04-BA451C77F1D7}">
              <ma14:placeholderFlag xmlns="" xmlns:ma14="http://schemas.microsoft.com/office/mac/drawingml/2011/main"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0" i="0" u="none" strike="noStrike" kern="1200" cap="none" spc="-100" normalizeH="0" baseline="0" noProof="0">
                <a:ln>
                  <a:noFill/>
                </a:ln>
                <a:solidFill>
                  <a:srgbClr val="470946"/>
                </a:solidFill>
                <a:effectLst/>
                <a:uLnTx/>
                <a:uFillTx/>
                <a:latin typeface="Helvetica Neue Black Condensed"/>
                <a:ea typeface="ＭＳ Ｐゴシック" charset="0"/>
                <a:cs typeface="Helvetica Neue Black Condensed"/>
              </a:rPr>
              <a:t>مستقبلنا</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sz="4000" b="0" i="0" u="none" strike="noStrike" kern="1200" cap="none" spc="-100" normalizeH="0" baseline="0" noProof="0">
                <a:ln>
                  <a:noFill/>
                </a:ln>
                <a:solidFill>
                  <a:srgbClr val="470946"/>
                </a:solidFill>
                <a:effectLst/>
                <a:uLnTx/>
                <a:uFillTx/>
                <a:latin typeface="Helvetica Neue Black Condensed"/>
                <a:ea typeface="ＭＳ Ｐゴシック" charset="0"/>
                <a:cs typeface="Helvetica Neue Black Condensed"/>
              </a:rPr>
              <a:t>(</a:t>
            </a:r>
            <a:r>
              <a:rPr kumimoji="0" lang="ar-JO" sz="4000" b="0" i="0" u="none" strike="noStrike" kern="1200" cap="none" spc="-100" normalizeH="0" baseline="0" noProof="0">
                <a:ln>
                  <a:noFill/>
                </a:ln>
                <a:solidFill>
                  <a:srgbClr val="470946"/>
                </a:solidFill>
                <a:effectLst/>
                <a:uLnTx/>
                <a:uFillTx/>
                <a:latin typeface="Helvetica Neue Black Condensed"/>
                <a:ea typeface="ＭＳ Ｐゴシック" charset="0"/>
                <a:cs typeface="Helvetica Neue Black Condensed"/>
              </a:rPr>
              <a:t>22</a:t>
            </a:r>
            <a:r>
              <a:rPr kumimoji="0" lang="en-US" sz="4000" b="0" i="0" u="none" strike="noStrike" kern="1200" cap="none" spc="-100" normalizeH="0" baseline="0" noProof="0">
                <a:ln>
                  <a:noFill/>
                </a:ln>
                <a:solidFill>
                  <a:srgbClr val="470946"/>
                </a:solidFill>
                <a:effectLst/>
                <a:uLnTx/>
                <a:uFillTx/>
                <a:latin typeface="Helvetica Neue Black Condensed"/>
                <a:ea typeface="ＭＳ Ｐゴシック" charset="0"/>
                <a:cs typeface="Helvetica Neue Black Condensed"/>
              </a:rPr>
              <a:t>–</a:t>
            </a:r>
            <a:r>
              <a:rPr kumimoji="0" lang="ar-JO" sz="4000" b="0" i="0" u="none" strike="noStrike" kern="1200" cap="none" spc="-100" normalizeH="0" baseline="0" noProof="0">
                <a:ln>
                  <a:noFill/>
                </a:ln>
                <a:solidFill>
                  <a:srgbClr val="470946"/>
                </a:solidFill>
                <a:effectLst/>
                <a:uLnTx/>
                <a:uFillTx/>
                <a:latin typeface="Helvetica Neue Black Condensed"/>
                <a:ea typeface="ＭＳ Ｐゴシック" charset="0"/>
                <a:cs typeface="Helvetica Neue Black Condensed"/>
              </a:rPr>
              <a:t>4</a:t>
            </a:r>
            <a:r>
              <a:rPr kumimoji="0" lang="en-US" sz="4000" b="0" i="0" u="none" strike="noStrike" kern="1200" cap="none" spc="-100" normalizeH="0" baseline="0" noProof="0">
                <a:ln>
                  <a:noFill/>
                </a:ln>
                <a:solidFill>
                  <a:srgbClr val="470946"/>
                </a:solidFill>
                <a:effectLst/>
                <a:uLnTx/>
                <a:uFillTx/>
                <a:latin typeface="Helvetica Neue Black Condensed"/>
                <a:ea typeface="ＭＳ Ｐゴシック" charset="0"/>
                <a:cs typeface="Helvetica Neue Black Condensed"/>
              </a:rPr>
              <a:t>)</a:t>
            </a:r>
          </a:p>
        </p:txBody>
      </p:sp>
      <p:sp>
        <p:nvSpPr>
          <p:cNvPr id="11" name="Notched Right Arrow 10">
            <a:extLst>
              <a:ext uri="{FF2B5EF4-FFF2-40B4-BE49-F238E27FC236}">
                <a16:creationId xmlns:a16="http://schemas.microsoft.com/office/drawing/2014/main" id="{43875C51-04B0-5E41-904E-1ABB1ACD1B59}"/>
              </a:ext>
            </a:extLst>
          </p:cNvPr>
          <p:cNvSpPr/>
          <p:nvPr/>
        </p:nvSpPr>
        <p:spPr bwMode="auto">
          <a:xfrm flipH="1">
            <a:off x="2546639" y="2695855"/>
            <a:ext cx="848911" cy="1381348"/>
          </a:xfrm>
          <a:prstGeom prst="notchedRightArrow">
            <a:avLst/>
          </a:prstGeom>
          <a:solidFill>
            <a:schemeClr val="bg1"/>
          </a:solidFill>
          <a:ln w="38100"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mn-ea"/>
              <a:cs typeface="+mn-cs"/>
            </a:endParaRPr>
          </a:p>
        </p:txBody>
      </p:sp>
      <p:sp>
        <p:nvSpPr>
          <p:cNvPr id="12" name="Notched Right Arrow 11">
            <a:extLst>
              <a:ext uri="{FF2B5EF4-FFF2-40B4-BE49-F238E27FC236}">
                <a16:creationId xmlns:a16="http://schemas.microsoft.com/office/drawing/2014/main" id="{F279AAD8-F861-C340-8E6E-D7768DA0966C}"/>
              </a:ext>
            </a:extLst>
          </p:cNvPr>
          <p:cNvSpPr/>
          <p:nvPr/>
        </p:nvSpPr>
        <p:spPr bwMode="auto">
          <a:xfrm flipH="1">
            <a:off x="5532435" y="2695855"/>
            <a:ext cx="848911" cy="1381348"/>
          </a:xfrm>
          <a:prstGeom prst="notchedRightArrow">
            <a:avLst/>
          </a:prstGeom>
          <a:solidFill>
            <a:schemeClr val="bg1"/>
          </a:solidFill>
          <a:ln w="38100"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mn-ea"/>
              <a:cs typeface="+mn-cs"/>
            </a:endParaRPr>
          </a:p>
        </p:txBody>
      </p:sp>
    </p:spTree>
    <p:extLst>
      <p:ext uri="{BB962C8B-B14F-4D97-AF65-F5344CB8AC3E}">
        <p14:creationId xmlns:p14="http://schemas.microsoft.com/office/powerpoint/2010/main" val="1172918119"/>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2" presetClass="entr" presetSubtype="2" fill="hold" grpId="0" nodeType="clickEffect">
                                  <p:stCondLst>
                                    <p:cond delay="0"/>
                                  </p:stCondLst>
                                  <p:childTnLst>
                                    <p:set>
                                      <p:cBhvr>
                                        <p:cTn id="6" dur="1" fill="hold">
                                          <p:stCondLst>
                                            <p:cond delay="0"/>
                                          </p:stCondLst>
                                        </p:cTn>
                                        <p:tgtEl>
                                          <p:spTgt spid="12"/>
                                        </p:tgtEl>
                                        <p:attrNameLst>
                                          <p:attrName>style.visibility</p:attrName>
                                        </p:attrNameLst>
                                      </p:cBhvr>
                                      <p:to>
                                        <p:strVal val="visible"/>
                                      </p:to>
                                    </p:set>
                                    <p:animEffect transition="in" filter="wipe(right)">
                                      <p:cBhvr>
                                        <p:cTn id="7" dur="500"/>
                                        <p:tgtEl>
                                          <p:spTgt spid="12"/>
                                        </p:tgtEl>
                                      </p:cBhvr>
                                    </p:animEffect>
                                  </p:childTnLst>
                                </p:cTn>
                              </p:par>
                            </p:childTnLst>
                          </p:cTn>
                        </p:par>
                        <p:par>
                          <p:cTn id="8" fill="hold">
                            <p:stCondLst>
                              <p:cond delay="500"/>
                            </p:stCondLst>
                            <p:childTnLst>
                              <p:par>
                                <p:cTn id="9" presetID="1" presetClass="entr" presetSubtype="0" fill="hold" grpId="0" nodeType="afterEffect">
                                  <p:stCondLst>
                                    <p:cond delay="0"/>
                                  </p:stCondLst>
                                  <p:childTnLst>
                                    <p:set>
                                      <p:cBhvr>
                                        <p:cTn id="10" dur="1" fill="hold">
                                          <p:stCondLst>
                                            <p:cond delay="0"/>
                                          </p:stCondLst>
                                        </p:cTn>
                                        <p:tgtEl>
                                          <p:spTgt spid="9"/>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22" presetClass="entr" presetSubtype="2" fill="hold" grpId="0" nodeType="clickEffect">
                                  <p:stCondLst>
                                    <p:cond delay="0"/>
                                  </p:stCondLst>
                                  <p:childTnLst>
                                    <p:set>
                                      <p:cBhvr>
                                        <p:cTn id="14" dur="1" fill="hold">
                                          <p:stCondLst>
                                            <p:cond delay="0"/>
                                          </p:stCondLst>
                                        </p:cTn>
                                        <p:tgtEl>
                                          <p:spTgt spid="11"/>
                                        </p:tgtEl>
                                        <p:attrNameLst>
                                          <p:attrName>style.visibility</p:attrName>
                                        </p:attrNameLst>
                                      </p:cBhvr>
                                      <p:to>
                                        <p:strVal val="visible"/>
                                      </p:to>
                                    </p:set>
                                    <p:animEffect transition="in" filter="wipe(right)">
                                      <p:cBhvr>
                                        <p:cTn id="15" dur="500"/>
                                        <p:tgtEl>
                                          <p:spTgt spid="11"/>
                                        </p:tgtEl>
                                      </p:cBhvr>
                                    </p:animEffect>
                                  </p:childTnLst>
                                </p:cTn>
                              </p:par>
                            </p:childTnLst>
                          </p:cTn>
                        </p:par>
                        <p:par>
                          <p:cTn id="16" fill="hold">
                            <p:stCondLst>
                              <p:cond delay="500"/>
                            </p:stCondLst>
                            <p:childTnLst>
                              <p:par>
                                <p:cTn id="17" presetID="22" presetClass="entr" presetSubtype="2" fill="hold" grpId="0" nodeType="afterEffect">
                                  <p:stCondLst>
                                    <p:cond delay="0"/>
                                  </p:stCondLst>
                                  <p:childTnLst>
                                    <p:set>
                                      <p:cBhvr>
                                        <p:cTn id="18" dur="1" fill="hold">
                                          <p:stCondLst>
                                            <p:cond delay="0"/>
                                          </p:stCondLst>
                                        </p:cTn>
                                        <p:tgtEl>
                                          <p:spTgt spid="10"/>
                                        </p:tgtEl>
                                        <p:attrNameLst>
                                          <p:attrName>style.visibility</p:attrName>
                                        </p:attrNameLst>
                                      </p:cBhvr>
                                      <p:to>
                                        <p:strVal val="visible"/>
                                      </p:to>
                                    </p:set>
                                    <p:animEffect transition="in" filter="wipe(right)">
                                      <p:cBhvr>
                                        <p:cTn id="19" dur="500"/>
                                        <p:tgtEl>
                                          <p:spTgt spid="10"/>
                                        </p:tgtEl>
                                      </p:cBhvr>
                                    </p:animEffect>
                                  </p:childTnLst>
                                </p:cTn>
                              </p:par>
                            </p:childTnLst>
                          </p:cTn>
                        </p:par>
                      </p:childTnLst>
                    </p:cTn>
                  </p:par>
                  <p:par>
                    <p:cTn id="20" fill="hold">
                      <p:stCondLst>
                        <p:cond delay="indefinite"/>
                      </p:stCondLst>
                      <p:childTnLst>
                        <p:par>
                          <p:cTn id="21" fill="hold">
                            <p:stCondLst>
                              <p:cond delay="0"/>
                            </p:stCondLst>
                            <p:childTnLst>
                              <p:par>
                                <p:cTn id="22" presetID="2" presetClass="entr" presetSubtype="4" fill="hold" grpId="0" nodeType="clickEffect">
                                  <p:stCondLst>
                                    <p:cond delay="0"/>
                                  </p:stCondLst>
                                  <p:childTnLst>
                                    <p:set>
                                      <p:cBhvr>
                                        <p:cTn id="23" dur="1" fill="hold">
                                          <p:stCondLst>
                                            <p:cond delay="0"/>
                                          </p:stCondLst>
                                        </p:cTn>
                                        <p:tgtEl>
                                          <p:spTgt spid="7"/>
                                        </p:tgtEl>
                                        <p:attrNameLst>
                                          <p:attrName>style.visibility</p:attrName>
                                        </p:attrNameLst>
                                      </p:cBhvr>
                                      <p:to>
                                        <p:strVal val="visible"/>
                                      </p:to>
                                    </p:set>
                                    <p:anim calcmode="lin" valueType="num">
                                      <p:cBhvr additive="base">
                                        <p:cTn id="24" dur="500" fill="hold"/>
                                        <p:tgtEl>
                                          <p:spTgt spid="7"/>
                                        </p:tgtEl>
                                        <p:attrNameLst>
                                          <p:attrName>ppt_x</p:attrName>
                                        </p:attrNameLst>
                                      </p:cBhvr>
                                      <p:tavLst>
                                        <p:tav tm="0">
                                          <p:val>
                                            <p:strVal val="#ppt_x"/>
                                          </p:val>
                                        </p:tav>
                                        <p:tav tm="100000">
                                          <p:val>
                                            <p:strVal val="#ppt_x"/>
                                          </p:val>
                                        </p:tav>
                                      </p:tavLst>
                                    </p:anim>
                                    <p:anim calcmode="lin" valueType="num">
                                      <p:cBhvr additive="base">
                                        <p:cTn id="25"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P spid="9" grpId="0" animBg="1"/>
      <p:bldP spid="10" grpId="0" animBg="1"/>
      <p:bldP spid="11" grpId="0" animBg="1"/>
      <p:bldP spid="12" grpId="0" animBg="1"/>
    </p:bldLst>
  </p:timing>
</p:sld>
</file>

<file path=ppt/slides/slide5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Rectangle 2">
            <a:extLst>
              <a:ext uri="{FF2B5EF4-FFF2-40B4-BE49-F238E27FC236}">
                <a16:creationId xmlns:a16="http://schemas.microsoft.com/office/drawing/2014/main" id="{AF66B700-8EE0-7A49-BCC4-1A45D8F81B5D}"/>
              </a:ext>
            </a:extLst>
          </p:cNvPr>
          <p:cNvSpPr txBox="1">
            <a:spLocks noChangeArrowheads="1"/>
          </p:cNvSpPr>
          <p:nvPr/>
        </p:nvSpPr>
        <p:spPr bwMode="auto">
          <a:xfrm>
            <a:off x="4427984" y="2018296"/>
            <a:ext cx="4690964" cy="3709236"/>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الأرض تم زرعها من خلال فضائيين بدأوا العملية التطورية</a:t>
            </a:r>
            <a:endParaRPr kumimoji="0" lang="en-US" sz="54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nvGrpSpPr>
          <p:cNvPr id="3" name="Group 2">
            <a:extLst>
              <a:ext uri="{FF2B5EF4-FFF2-40B4-BE49-F238E27FC236}">
                <a16:creationId xmlns:a16="http://schemas.microsoft.com/office/drawing/2014/main" id="{7995ED63-4568-4045-A7EC-CCFBE27ED477}"/>
              </a:ext>
            </a:extLst>
          </p:cNvPr>
          <p:cNvGrpSpPr/>
          <p:nvPr/>
        </p:nvGrpSpPr>
        <p:grpSpPr>
          <a:xfrm>
            <a:off x="-34163" y="0"/>
            <a:ext cx="4572000" cy="6858000"/>
            <a:chOff x="-34163" y="0"/>
            <a:chExt cx="4572000" cy="6858000"/>
          </a:xfrm>
        </p:grpSpPr>
        <p:pic>
          <p:nvPicPr>
            <p:cNvPr id="2" name="Picture 2" descr="http://www.bordersbookfestival.org/wp-content/uploads/2018/04/BBF18-Richard-Dawkins-BO-001.jpg">
              <a:extLst>
                <a:ext uri="{FF2B5EF4-FFF2-40B4-BE49-F238E27FC236}">
                  <a16:creationId xmlns:a16="http://schemas.microsoft.com/office/drawing/2014/main" id="{0664E8CE-3457-8B45-A586-787CC5F67FA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4163" y="0"/>
              <a:ext cx="4572000" cy="6858000"/>
            </a:xfrm>
            <a:prstGeom prst="rect">
              <a:avLst/>
            </a:prstGeom>
            <a:noFill/>
            <a:extLst>
              <a:ext uri="{909E8E84-426E-40DD-AFC4-6F175D3DCCD1}">
                <a14:hiddenFill xmlns:a14="http://schemas.microsoft.com/office/drawing/2010/main">
                  <a:solidFill>
                    <a:srgbClr val="FFFFFF"/>
                  </a:solidFill>
                </a14:hiddenFill>
              </a:ext>
            </a:extLst>
          </p:spPr>
        </p:pic>
        <p:sp>
          <p:nvSpPr>
            <p:cNvPr id="5" name="Rectangle 2">
              <a:extLst>
                <a:ext uri="{FF2B5EF4-FFF2-40B4-BE49-F238E27FC236}">
                  <a16:creationId xmlns:a16="http://schemas.microsoft.com/office/drawing/2014/main" id="{756893E5-036B-CE4F-8125-D8206759F989}"/>
                </a:ext>
              </a:extLst>
            </p:cNvPr>
            <p:cNvSpPr txBox="1">
              <a:spLocks noChangeArrowheads="1"/>
            </p:cNvSpPr>
            <p:nvPr/>
          </p:nvSpPr>
          <p:spPr bwMode="auto">
            <a:xfrm>
              <a:off x="0" y="5616924"/>
              <a:ext cx="4427984" cy="1139869"/>
            </a:xfrm>
            <a:prstGeom prst="rect">
              <a:avLst/>
            </a:prstGeom>
            <a:noFill/>
            <a:ln>
              <a:noFill/>
            </a:ln>
            <a:effectLst>
              <a:outerShdw blurRad="63500" dist="35921" dir="2700000" algn="ctr" rotWithShape="0">
                <a:schemeClr val="tx2">
                  <a:alpha val="74998"/>
                </a:schemeClr>
              </a:outerShdw>
            </a:effec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ريتشارد </a:t>
              </a:r>
              <a:r>
                <a:rPr kumimoji="0" lang="ar-JO" sz="4000" b="1" i="0" u="none" strike="noStrike" kern="1200" cap="none" spc="0" normalizeH="0" baseline="0" noProof="0" err="1">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دوكنز</a:t>
              </a:r>
              <a:endParaRPr kumimoji="0" lang="en-US" sz="4800" b="1" i="0" u="none" strike="noStrike" kern="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grpSp>
      <p:sp>
        <p:nvSpPr>
          <p:cNvPr id="900098" name="Rectangle 2"/>
          <p:cNvSpPr>
            <a:spLocks noGrp="1" noChangeArrowheads="1"/>
          </p:cNvSpPr>
          <p:nvPr>
            <p:ph type="ctrTitle"/>
          </p:nvPr>
        </p:nvSpPr>
        <p:spPr>
          <a:xfrm>
            <a:off x="4932040" y="232008"/>
            <a:ext cx="4211960" cy="1540808"/>
          </a:xfrm>
          <a:effectLst>
            <a:outerShdw blurRad="63500" dist="35921" dir="2700000" algn="ctr" rotWithShape="0">
              <a:schemeClr val="tx2">
                <a:alpha val="74998"/>
              </a:schemeClr>
            </a:outerShdw>
          </a:effectLst>
        </p:spPr>
        <p:txBody>
          <a:bodyPr/>
          <a:lstStyle/>
          <a:p>
            <a:pPr>
              <a:defRPr/>
            </a:pPr>
            <a:r>
              <a:rPr lang="ar-JO" sz="54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الملايين يؤمنون...</a:t>
            </a:r>
            <a:endParaRPr lang="en-US" sz="54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7" name="Rectangle 2">
            <a:extLst>
              <a:ext uri="{FF2B5EF4-FFF2-40B4-BE49-F238E27FC236}">
                <a16:creationId xmlns:a16="http://schemas.microsoft.com/office/drawing/2014/main" id="{AC007F9B-CA2B-7D47-A651-193F6D4138CE}"/>
              </a:ext>
            </a:extLst>
          </p:cNvPr>
          <p:cNvSpPr txBox="1">
            <a:spLocks noChangeArrowheads="1"/>
          </p:cNvSpPr>
          <p:nvPr/>
        </p:nvSpPr>
        <p:spPr bwMode="auto">
          <a:xfrm>
            <a:off x="4462146" y="5920006"/>
            <a:ext cx="4329075"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i="1"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لوقا</a:t>
            </a:r>
            <a:endParaRPr kumimoji="0" lang="en-US" sz="4800" b="1" i="1"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335588650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nodeType="clickEffect">
                                  <p:stCondLst>
                                    <p:cond delay="0"/>
                                  </p:stCondLst>
                                  <p:childTnLst>
                                    <p:set>
                                      <p:cBhvr>
                                        <p:cTn id="6" dur="1" fill="hold">
                                          <p:stCondLst>
                                            <p:cond delay="0"/>
                                          </p:stCondLst>
                                        </p:cTn>
                                        <p:tgtEl>
                                          <p:spTgt spid="3"/>
                                        </p:tgtEl>
                                        <p:attrNameLst>
                                          <p:attrName>style.visibility</p:attrName>
                                        </p:attrNameLst>
                                      </p:cBhvr>
                                      <p:to>
                                        <p:strVal val="visible"/>
                                      </p:to>
                                    </p:set>
                                    <p:anim calcmode="lin" valueType="num">
                                      <p:cBhvr additive="base">
                                        <p:cTn id="7" dur="500" fill="hold"/>
                                        <p:tgtEl>
                                          <p:spTgt spid="3"/>
                                        </p:tgtEl>
                                        <p:attrNameLst>
                                          <p:attrName>ppt_x</p:attrName>
                                        </p:attrNameLst>
                                      </p:cBhvr>
                                      <p:tavLst>
                                        <p:tav tm="0">
                                          <p:val>
                                            <p:strVal val="#ppt_x"/>
                                          </p:val>
                                        </p:tav>
                                        <p:tav tm="100000">
                                          <p:val>
                                            <p:strVal val="#ppt_x"/>
                                          </p:val>
                                        </p:tav>
                                      </p:tavLst>
                                    </p:anim>
                                    <p:anim calcmode="lin" valueType="num">
                                      <p:cBhvr additive="base">
                                        <p:cTn id="8" dur="500" fill="hold"/>
                                        <p:tgtEl>
                                          <p:spTgt spid="3"/>
                                        </p:tgtEl>
                                        <p:attrNameLst>
                                          <p:attrName>ppt_y</p:attrName>
                                        </p:attrNameLst>
                                      </p:cBhvr>
                                      <p:tavLst>
                                        <p:tav tm="0">
                                          <p:val>
                                            <p:strVal val="1+#ppt_h/2"/>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9" presetClass="entr" presetSubtype="0" fill="hold" grpId="0" nodeType="clickEffect">
                                  <p:stCondLst>
                                    <p:cond delay="0"/>
                                  </p:stCondLst>
                                  <p:childTnLst>
                                    <p:set>
                                      <p:cBhvr>
                                        <p:cTn id="12" dur="1" fill="hold">
                                          <p:stCondLst>
                                            <p:cond delay="0"/>
                                          </p:stCondLst>
                                        </p:cTn>
                                        <p:tgtEl>
                                          <p:spTgt spid="7"/>
                                        </p:tgtEl>
                                        <p:attrNameLst>
                                          <p:attrName>style.visibility</p:attrName>
                                        </p:attrNameLst>
                                      </p:cBhvr>
                                      <p:to>
                                        <p:strVal val="visible"/>
                                      </p:to>
                                    </p:set>
                                    <p:animEffect transition="in" filter="dissolve">
                                      <p:cBhvr>
                                        <p:cTn id="13"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54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3" name="Picture 2" descr="Rev 1 Jesus Sovereign.jp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0" y="20639"/>
            <a:ext cx="9125351" cy="6837362"/>
          </a:xfrm>
          <a:prstGeom prst="rect">
            <a:avLst/>
          </a:prstGeom>
        </p:spPr>
      </p:pic>
      <p:sp>
        <p:nvSpPr>
          <p:cNvPr id="760835" name="Rectangle 2"/>
          <p:cNvSpPr>
            <a:spLocks noGrp="1" noChangeArrowheads="1"/>
          </p:cNvSpPr>
          <p:nvPr>
            <p:ph type="ctrTitle"/>
          </p:nvPr>
        </p:nvSpPr>
        <p:spPr>
          <a:xfrm>
            <a:off x="1825493" y="78771"/>
            <a:ext cx="7318507" cy="3073862"/>
          </a:xfrm>
        </p:spPr>
        <p:txBody>
          <a:bodyPr/>
          <a:lstStyle/>
          <a:p>
            <a:pPr rtl="1"/>
            <a:r>
              <a:rPr lang="ar-JO" sz="6000" dirty="0">
                <a:effectLst>
                  <a:glow rad="215900">
                    <a:schemeClr val="tx1"/>
                  </a:glow>
                </a:effectLst>
                <a:ea typeface="ＭＳ Ｐゴシック" charset="0"/>
              </a:rPr>
              <a:t>يسوع </a:t>
            </a:r>
            <a:r>
              <a:rPr lang="ar-JO" sz="6000" dirty="0">
                <a:solidFill>
                  <a:srgbClr val="FFFF00"/>
                </a:solidFill>
                <a:effectLst>
                  <a:glow rad="215900">
                    <a:schemeClr val="tx1"/>
                  </a:glow>
                </a:effectLst>
                <a:ea typeface="ＭＳ Ｐゴシック" charset="0"/>
              </a:rPr>
              <a:t>يحكم</a:t>
            </a:r>
            <a:r>
              <a:rPr lang="ar-JO" sz="6000" dirty="0">
                <a:effectLst>
                  <a:glow rad="215900">
                    <a:schemeClr val="tx1"/>
                  </a:glow>
                </a:effectLst>
                <a:ea typeface="ＭＳ Ｐゴシック" charset="0"/>
              </a:rPr>
              <a:t> العالم! </a:t>
            </a:r>
            <a:br>
              <a:rPr lang="ar-JO" sz="6000" dirty="0">
                <a:effectLst>
                  <a:glow rad="215900">
                    <a:schemeClr val="tx1"/>
                  </a:glow>
                </a:effectLst>
                <a:ea typeface="ＭＳ Ｐゴシック" charset="0"/>
              </a:rPr>
            </a:br>
            <a:r>
              <a:rPr lang="ar-JO" sz="6000" dirty="0">
                <a:effectLst>
                  <a:glow rad="215900">
                    <a:schemeClr val="tx1"/>
                  </a:glow>
                </a:effectLst>
                <a:ea typeface="ＭＳ Ｐゴシック" charset="0"/>
              </a:rPr>
              <a:t>لهذا يمكنه التعامل مع مشكلتك الصغيرة.</a:t>
            </a:r>
          </a:p>
        </p:txBody>
      </p:sp>
      <p:sp>
        <p:nvSpPr>
          <p:cNvPr id="7" name="Rectangle 2"/>
          <p:cNvSpPr txBox="1">
            <a:spLocks noChangeArrowheads="1"/>
          </p:cNvSpPr>
          <p:nvPr/>
        </p:nvSpPr>
        <p:spPr bwMode="auto">
          <a:xfrm>
            <a:off x="2886075" y="5825013"/>
            <a:ext cx="6247693" cy="1048102"/>
          </a:xfrm>
          <a:prstGeom prst="rect">
            <a:avLst/>
          </a:prstGeom>
          <a:solidFill>
            <a:schemeClr val="tx1"/>
          </a:solidFill>
          <a:ln>
            <a:noFill/>
          </a:ln>
          <a:extLs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6000" b="1" u="none" strike="noStrike" kern="1200" cap="none" spc="0" normalizeH="0" baseline="0" noProof="0" dirty="0">
                <a:ln>
                  <a:noFill/>
                </a:ln>
                <a:solidFill>
                  <a:srgbClr val="FFFFFF"/>
                </a:solidFill>
                <a:effectLst>
                  <a:glow rad="101600">
                    <a:srgbClr val="000000">
                      <a:alpha val="75000"/>
                    </a:srgbClr>
                  </a:glow>
                </a:effectLst>
                <a:uLnTx/>
                <a:uFillTx/>
                <a:latin typeface="Arial" panose="020B0604020202020204" pitchFamily="34" charset="0"/>
                <a:ea typeface="ＭＳ Ｐゴシック" charset="0"/>
                <a:cs typeface="Arial" panose="020B0604020202020204" pitchFamily="34" charset="0"/>
              </a:rPr>
              <a:t>فكرة سفر رؤيا الكبيرة</a:t>
            </a:r>
          </a:p>
        </p:txBody>
      </p:sp>
    </p:spTree>
    <p:extLst>
      <p:ext uri="{BB962C8B-B14F-4D97-AF65-F5344CB8AC3E}">
        <p14:creationId xmlns:p14="http://schemas.microsoft.com/office/powerpoint/2010/main" val="222965180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5" presetClass="entr" presetSubtype="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p:cTn id="7" dur="1000" fill="hold"/>
                                        <p:tgtEl>
                                          <p:spTgt spid="7"/>
                                        </p:tgtEl>
                                        <p:attrNameLst>
                                          <p:attrName>ppt_w</p:attrName>
                                        </p:attrNameLst>
                                      </p:cBhvr>
                                      <p:tavLst>
                                        <p:tav tm="0">
                                          <p:val>
                                            <p:strVal val="#ppt_w*0.70"/>
                                          </p:val>
                                        </p:tav>
                                        <p:tav tm="100000">
                                          <p:val>
                                            <p:strVal val="#ppt_w"/>
                                          </p:val>
                                        </p:tav>
                                      </p:tavLst>
                                    </p:anim>
                                    <p:anim calcmode="lin" valueType="num">
                                      <p:cBhvr>
                                        <p:cTn id="8" dur="1000" fill="hold"/>
                                        <p:tgtEl>
                                          <p:spTgt spid="7"/>
                                        </p:tgtEl>
                                        <p:attrNameLst>
                                          <p:attrName>ppt_h</p:attrName>
                                        </p:attrNameLst>
                                      </p:cBhvr>
                                      <p:tavLst>
                                        <p:tav tm="0">
                                          <p:val>
                                            <p:strVal val="#ppt_h"/>
                                          </p:val>
                                        </p:tav>
                                        <p:tav tm="100000">
                                          <p:val>
                                            <p:strVal val="#ppt_h"/>
                                          </p:val>
                                        </p:tav>
                                      </p:tavLst>
                                    </p:anim>
                                    <p:animEffect transition="in" filter="fade">
                                      <p:cBhvr>
                                        <p:cTn id="9" dur="10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animBg="1"/>
    </p:bldLst>
  </p:timing>
</p:sld>
</file>

<file path=ppt/slides/slide54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p:nvPr>
        </p:nvSpPr>
        <p:spPr>
          <a:xfrm>
            <a:off x="9144000" y="1417638"/>
            <a:ext cx="2678874" cy="2522151"/>
          </a:xfrm>
        </p:spPr>
        <p:txBody>
          <a:bodyPr/>
          <a:lstStyle/>
          <a:p>
            <a:pPr algn="r"/>
            <a:r>
              <a:rPr lang="en-US" dirty="0"/>
              <a:t>Black</a:t>
            </a:r>
          </a:p>
        </p:txBody>
      </p:sp>
    </p:spTree>
    <p:extLst>
      <p:ext uri="{BB962C8B-B14F-4D97-AF65-F5344CB8AC3E}">
        <p14:creationId xmlns:p14="http://schemas.microsoft.com/office/powerpoint/2010/main" val="941723785"/>
      </p:ext>
    </p:extLst>
  </p:cSld>
  <p:clrMapOvr>
    <a:masterClrMapping/>
  </p:clrMapOvr>
  <p:transition/>
</p:sld>
</file>

<file path=ppt/slides/slide54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83297" name="Rectangle 1026"/>
          <p:cNvSpPr>
            <a:spLocks noGrp="1" noChangeArrowheads="1"/>
          </p:cNvSpPr>
          <p:nvPr>
            <p:ph type="ctrTitle"/>
          </p:nvPr>
        </p:nvSpPr>
        <p:spPr>
          <a:xfrm>
            <a:off x="0" y="6172200"/>
            <a:ext cx="9144000" cy="685800"/>
          </a:xfrm>
        </p:spPr>
        <p:txBody>
          <a:bodyPr/>
          <a:lstStyle/>
          <a:p>
            <a:pPr eaLnBrk="1" hangingPunct="1">
              <a:defRPr/>
            </a:pPr>
            <a:r>
              <a:rPr lang="ar-SA" sz="3200" dirty="0">
                <a:solidFill>
                  <a:srgbClr val="FFFFFF"/>
                </a:solidFill>
                <a:ea typeface="ＭＳ Ｐゴシック" charset="0"/>
              </a:rPr>
              <a:t>مسح العهد الجديد</a:t>
            </a:r>
            <a:r>
              <a:rPr lang="en-US" sz="3200" dirty="0">
                <a:solidFill>
                  <a:srgbClr val="FFFFFF"/>
                </a:solidFill>
                <a:ea typeface="ＭＳ Ｐゴシック" charset="0"/>
              </a:rPr>
              <a:t> • BibleStudyDownloads.org</a:t>
            </a:r>
            <a:endParaRPr lang="en-US" sz="1100" dirty="0">
              <a:solidFill>
                <a:srgbClr val="FFFFFF"/>
              </a:solidFill>
              <a:ea typeface="ＭＳ Ｐゴシック" charset="0"/>
            </a:endParaRPr>
          </a:p>
        </p:txBody>
      </p:sp>
      <p:sp>
        <p:nvSpPr>
          <p:cNvPr id="99331" name="Rectangle 1026"/>
          <p:cNvSpPr txBox="1">
            <a:spLocks noChangeArrowheads="1"/>
          </p:cNvSpPr>
          <p:nvPr/>
        </p:nvSpPr>
        <p:spPr bwMode="auto">
          <a:xfrm>
            <a:off x="0" y="0"/>
            <a:ext cx="9144000" cy="685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anchor="ct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lvl="0" algn="ctr" eaLnBrk="1" hangingPunct="1">
              <a:defRPr/>
            </a:pPr>
            <a:r>
              <a:rPr lang="ar-EG" sz="4000" b="1" dirty="0">
                <a:solidFill>
                  <a:srgbClr val="FFFFFF"/>
                </a:solidFill>
                <a:latin typeface="Arial" panose="020B0604020202020204" pitchFamily="34" charset="0"/>
                <a:cs typeface="Arial" panose="020B0604020202020204" pitchFamily="34" charset="0"/>
              </a:rPr>
              <a:t>أحصل علي هذا العرض مجانا!</a:t>
            </a:r>
            <a:endParaRPr lang="en-US" sz="1400" b="1" dirty="0">
              <a:solidFill>
                <a:srgbClr val="FFFFFF"/>
              </a:solidFill>
              <a:latin typeface="Arial" panose="020B0604020202020204" pitchFamily="34" charset="0"/>
              <a:cs typeface="Arial" panose="020B0604020202020204" pitchFamily="34" charset="0"/>
            </a:endParaRPr>
          </a:p>
        </p:txBody>
      </p:sp>
      <p:pic>
        <p:nvPicPr>
          <p:cNvPr id="8" name="Picture 7" descr="Screen Shot 2016-02-02 at 5.41.18 PM.png"/>
          <p:cNvPicPr>
            <a:picLocks noChangeAspect="1"/>
          </p:cNvPicPr>
          <p:nvPr/>
        </p:nvPicPr>
        <p:blipFill rotWithShape="1">
          <a:blip r:embed="rId3" cstate="screen">
            <a:extLst>
              <a:ext uri="{28A0092B-C50C-407E-A947-70E740481C1C}">
                <a14:useLocalDpi xmlns:a14="http://schemas.microsoft.com/office/drawing/2010/main"/>
              </a:ext>
            </a:extLst>
          </a:blip>
          <a:srcRect t="2841"/>
          <a:stretch/>
        </p:blipFill>
        <p:spPr>
          <a:xfrm>
            <a:off x="-44173" y="636981"/>
            <a:ext cx="9232347" cy="5650045"/>
          </a:xfrm>
          <a:prstGeom prst="rect">
            <a:avLst/>
          </a:prstGeom>
        </p:spPr>
      </p:pic>
      <p:pic>
        <p:nvPicPr>
          <p:cNvPr id="9" name="Picture 8" descr="Screen Shot 2016-02-02 at 5.42.03 PM.png"/>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307223" y="2222340"/>
            <a:ext cx="6153212" cy="3483594"/>
          </a:xfrm>
          <a:prstGeom prst="rect">
            <a:avLst/>
          </a:prstGeom>
        </p:spPr>
      </p:pic>
    </p:spTree>
    <p:extLst>
      <p:ext uri="{BB962C8B-B14F-4D97-AF65-F5344CB8AC3E}">
        <p14:creationId xmlns:p14="http://schemas.microsoft.com/office/powerpoint/2010/main" val="122655515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 presetClass="exit" presetSubtype="8" accel="50000" decel="50000" fill="hold" nodeType="afterEffect">
                                  <p:stCondLst>
                                    <p:cond delay="3000"/>
                                  </p:stCondLst>
                                  <p:childTnLst>
                                    <p:anim calcmode="lin" valueType="num">
                                      <p:cBhvr additive="base">
                                        <p:cTn id="6" dur="2000"/>
                                        <p:tgtEl>
                                          <p:spTgt spid="9"/>
                                        </p:tgtEl>
                                        <p:attrNameLst>
                                          <p:attrName>ppt_x</p:attrName>
                                        </p:attrNameLst>
                                      </p:cBhvr>
                                      <p:tavLst>
                                        <p:tav tm="0">
                                          <p:val>
                                            <p:strVal val="ppt_x"/>
                                          </p:val>
                                        </p:tav>
                                        <p:tav tm="100000">
                                          <p:val>
                                            <p:strVal val="0-ppt_w/2"/>
                                          </p:val>
                                        </p:tav>
                                      </p:tavLst>
                                    </p:anim>
                                    <p:anim calcmode="lin" valueType="num">
                                      <p:cBhvr additive="base">
                                        <p:cTn id="7" dur="2000"/>
                                        <p:tgtEl>
                                          <p:spTgt spid="9"/>
                                        </p:tgtEl>
                                        <p:attrNameLst>
                                          <p:attrName>ppt_y</p:attrName>
                                        </p:attrNameLst>
                                      </p:cBhvr>
                                      <p:tavLst>
                                        <p:tav tm="0">
                                          <p:val>
                                            <p:strVal val="ppt_y"/>
                                          </p:val>
                                        </p:tav>
                                        <p:tav tm="100000">
                                          <p:val>
                                            <p:strVal val="ppt_y"/>
                                          </p:val>
                                        </p:tav>
                                      </p:tavLst>
                                    </p:anim>
                                    <p:set>
                                      <p:cBhvr>
                                        <p:cTn id="8" dur="1" fill="hold">
                                          <p:stCondLst>
                                            <p:cond delay="1999"/>
                                          </p:stCondLst>
                                        </p:cTn>
                                        <p:tgtEl>
                                          <p:spTgt spid="9"/>
                                        </p:tgtEl>
                                        <p:attrNameLst>
                                          <p:attrName>style.visibility</p:attrName>
                                        </p:attrNameLst>
                                      </p:cBhvr>
                                      <p:to>
                                        <p:strVal val="hidden"/>
                                      </p:to>
                                    </p:set>
                                  </p:childTnLst>
                                </p:cTn>
                              </p:par>
                            </p:childTnLst>
                          </p:cTn>
                        </p:par>
                        <p:par>
                          <p:cTn id="9" fill="hold">
                            <p:stCondLst>
                              <p:cond delay="5000"/>
                            </p:stCondLst>
                            <p:childTnLst>
                              <p:par>
                                <p:cTn id="10" presetID="2" presetClass="entr" presetSubtype="2" fill="remove" nodeType="afterEffect">
                                  <p:stCondLst>
                                    <p:cond delay="3000"/>
                                  </p:stCondLst>
                                  <p:childTnLst>
                                    <p:set>
                                      <p:cBhvr>
                                        <p:cTn id="11" dur="1" fill="hold">
                                          <p:stCondLst>
                                            <p:cond delay="0"/>
                                          </p:stCondLst>
                                        </p:cTn>
                                        <p:tgtEl>
                                          <p:spTgt spid="9"/>
                                        </p:tgtEl>
                                        <p:attrNameLst>
                                          <p:attrName>style.visibility</p:attrName>
                                        </p:attrNameLst>
                                      </p:cBhvr>
                                      <p:to>
                                        <p:strVal val="visible"/>
                                      </p:to>
                                    </p:set>
                                    <p:anim calcmode="lin" valueType="num">
                                      <p:cBhvr additive="base">
                                        <p:cTn id="12" dur="1000" fill="hold"/>
                                        <p:tgtEl>
                                          <p:spTgt spid="9"/>
                                        </p:tgtEl>
                                        <p:attrNameLst>
                                          <p:attrName>ppt_x</p:attrName>
                                        </p:attrNameLst>
                                      </p:cBhvr>
                                      <p:tavLst>
                                        <p:tav tm="0">
                                          <p:val>
                                            <p:strVal val="1+#ppt_w/2"/>
                                          </p:val>
                                        </p:tav>
                                        <p:tav tm="100000">
                                          <p:val>
                                            <p:strVal val="#ppt_x"/>
                                          </p:val>
                                        </p:tav>
                                      </p:tavLst>
                                    </p:anim>
                                    <p:anim calcmode="lin" valueType="num">
                                      <p:cBhvr additive="base">
                                        <p:cTn id="13" dur="1000" fill="hold"/>
                                        <p:tgtEl>
                                          <p:spTgt spid="9"/>
                                        </p:tgtEl>
                                        <p:attrNameLst>
                                          <p:attrName>ppt_y</p:attrName>
                                        </p:attrNameLst>
                                      </p:cBhvr>
                                      <p:tavLst>
                                        <p:tav tm="0">
                                          <p:val>
                                            <p:strVal val="#ppt_y"/>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5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188640"/>
            <a:ext cx="9144000" cy="769349"/>
          </a:xfrm>
          <a:effectLst>
            <a:outerShdw blurRad="63500" dist="35921" dir="2700000" algn="ctr" rotWithShape="0">
              <a:schemeClr val="tx2">
                <a:alpha val="74998"/>
              </a:schemeClr>
            </a:outerShdw>
          </a:effectLst>
        </p:spPr>
        <p:txBody>
          <a:bodyPr/>
          <a:lstStyle/>
          <a:p>
            <a:pPr>
              <a:defRPr/>
            </a:pPr>
            <a:r>
              <a:rPr lang="ar-JO" sz="54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كن مشككاً</a:t>
            </a:r>
            <a:endParaRPr lang="en-US" sz="54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pic>
        <p:nvPicPr>
          <p:cNvPr id="28674" name="Picture 2" descr="https://bloximages.chicago2.vip.townnews.com/westvalleyview.com/content/tncms/assets/v3/editorial/9/05/905de71e-3c4e-11e9-9ad5-c35a2d2f81ed/5c7979a298c22.image.jpg?resize=400%2C225">
            <a:extLst>
              <a:ext uri="{FF2B5EF4-FFF2-40B4-BE49-F238E27FC236}">
                <a16:creationId xmlns:a16="http://schemas.microsoft.com/office/drawing/2014/main" id="{0F1E6BFD-3B3C-8242-BD73-CAF1047449C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2932" y="1052736"/>
            <a:ext cx="9089010" cy="5112568"/>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id="{E023B416-7E2A-6545-9546-D743628A936E}"/>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لوقا</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477559103"/>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5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232008"/>
            <a:ext cx="9144000" cy="2033256"/>
          </a:xfrm>
          <a:effectLst>
            <a:outerShdw blurRad="63500" dist="35921" dir="2700000" algn="ctr" rotWithShape="0">
              <a:schemeClr val="tx2">
                <a:alpha val="74998"/>
              </a:schemeClr>
            </a:outerShdw>
          </a:effectLst>
        </p:spPr>
        <p:txBody>
          <a:bodyPr anchor="t"/>
          <a:lstStyle/>
          <a:p>
            <a:pPr>
              <a:defRPr/>
            </a:pPr>
            <a:r>
              <a:rPr lang="ar-SA" sz="54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كيف يمكن أن نكون </a:t>
            </a:r>
            <a:r>
              <a:rPr lang="ar-SA" sz="5400" b="1">
                <a:solidFill>
                  <a:srgbClr val="FFFF00"/>
                </a:solidFill>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متأكدين</a:t>
            </a:r>
            <a:r>
              <a:rPr lang="ar-SA" sz="54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 من إيماننا بيسوع؟</a:t>
            </a:r>
            <a:endParaRPr lang="en-US" sz="54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pic>
        <p:nvPicPr>
          <p:cNvPr id="25604" name="Picture 4" descr="http://stagandhencity.co.uk/wp-content/uploads/2016/02/tbc.gif">
            <a:extLst>
              <a:ext uri="{FF2B5EF4-FFF2-40B4-BE49-F238E27FC236}">
                <a16:creationId xmlns:a16="http://schemas.microsoft.com/office/drawing/2014/main" id="{845322EE-0E39-7347-AC45-394FBF74CD8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rot="20629399">
            <a:off x="2376442" y="2355197"/>
            <a:ext cx="3668210" cy="3668210"/>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id="{179F1EA5-8531-D640-945C-065B607D791F}"/>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لوقا</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37556195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5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1017858" name="Picture 4" descr="Roman Empire"/>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304800" y="-539750"/>
            <a:ext cx="9753600" cy="7867650"/>
          </a:xfrm>
          <a:prstGeom prst="rect">
            <a:avLst/>
          </a:prstGeom>
          <a:noFill/>
          <a:ln w="9525">
            <a:noFill/>
            <a:miter lim="800000"/>
            <a:headEnd/>
            <a:tailEnd/>
          </a:ln>
        </p:spPr>
      </p:pic>
      <p:sp>
        <p:nvSpPr>
          <p:cNvPr id="450562" name="Rectangle 2"/>
          <p:cNvSpPr>
            <a:spLocks noGrp="1" noChangeArrowheads="1"/>
          </p:cNvSpPr>
          <p:nvPr>
            <p:ph type="title"/>
          </p:nvPr>
        </p:nvSpPr>
        <p:spPr>
          <a:xfrm>
            <a:off x="0" y="0"/>
            <a:ext cx="9144000" cy="1143000"/>
          </a:xfrm>
          <a:solidFill>
            <a:srgbClr val="000099"/>
          </a:solidFill>
        </p:spPr>
        <p:txBody>
          <a:bodyPr/>
          <a:lstStyle/>
          <a:p>
            <a:pPr eaLnBrk="1" hangingPunct="1">
              <a:defRPr/>
            </a:pPr>
            <a:r>
              <a:rPr lang="ar-JO" b="1">
                <a:latin typeface="Accordance" panose="00000400000000000000" pitchFamily="2" charset="-78"/>
                <a:ea typeface="Accordance" panose="00000400000000000000" pitchFamily="2" charset="-78"/>
                <a:cs typeface="Accordance" panose="00000400000000000000" pitchFamily="2" charset="-78"/>
              </a:rPr>
              <a:t>خدمة بولس في الغرب</a:t>
            </a:r>
            <a:endParaRPr lang="en-US" b="1">
              <a:latin typeface="Accordance" panose="00000400000000000000" pitchFamily="2" charset="-78"/>
              <a:ea typeface="Accordance" panose="00000400000000000000" pitchFamily="2" charset="-78"/>
              <a:cs typeface="Accordance" panose="00000400000000000000" pitchFamily="2" charset="-78"/>
            </a:endParaRPr>
          </a:p>
        </p:txBody>
      </p:sp>
      <p:sp>
        <p:nvSpPr>
          <p:cNvPr id="450565" name="Text Box 5"/>
          <p:cNvSpPr txBox="1">
            <a:spLocks noChangeArrowheads="1"/>
          </p:cNvSpPr>
          <p:nvPr/>
        </p:nvSpPr>
        <p:spPr bwMode="auto">
          <a:xfrm>
            <a:off x="7204566" y="4724400"/>
            <a:ext cx="1015022" cy="461665"/>
          </a:xfrm>
          <a:prstGeom prst="rect">
            <a:avLst/>
          </a:prstGeom>
          <a:solidFill>
            <a:srgbClr val="000099"/>
          </a:solidFill>
          <a:ln w="12700" cap="sq">
            <a:noFill/>
            <a:miter lim="800000"/>
            <a:headEnd type="none" w="sm" len="sm"/>
            <a:tailEnd type="none" w="sm" len="sm"/>
          </a:ln>
        </p:spPr>
        <p:txBody>
          <a:bodyPr wrap="none">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a:t>
            </a:r>
            <a:r>
              <a:rPr kumimoji="0" lang="ar-JO" sz="2400" b="1" i="0" u="none" strike="noStrike" kern="1200" cap="none" spc="0" normalizeH="0" baseline="0" noProof="0" err="1">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ورشليم</a:t>
            </a:r>
            <a:endParaRPr kumimoji="0" lang="en-US"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450566" name="Text Box 6"/>
          <p:cNvSpPr txBox="1">
            <a:spLocks noChangeArrowheads="1"/>
          </p:cNvSpPr>
          <p:nvPr/>
        </p:nvSpPr>
        <p:spPr bwMode="auto">
          <a:xfrm>
            <a:off x="5317910" y="3124200"/>
            <a:ext cx="832280" cy="461665"/>
          </a:xfrm>
          <a:prstGeom prst="rect">
            <a:avLst/>
          </a:prstGeom>
          <a:solidFill>
            <a:srgbClr val="000099"/>
          </a:solidFill>
          <a:ln w="12700" cap="sq">
            <a:noFill/>
            <a:miter lim="800000"/>
            <a:headEnd type="none" w="sm" len="sm"/>
            <a:tailEnd type="none" w="sm" len="sm"/>
          </a:ln>
        </p:spPr>
        <p:txBody>
          <a:bodyPr wrap="none">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err="1">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ليركية</a:t>
            </a:r>
            <a:endParaRPr kumimoji="0" lang="en-US"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017862" name="Text Box 7"/>
          <p:cNvSpPr txBox="1">
            <a:spLocks noChangeArrowheads="1"/>
          </p:cNvSpPr>
          <p:nvPr/>
        </p:nvSpPr>
        <p:spPr bwMode="auto">
          <a:xfrm>
            <a:off x="3440136" y="3276600"/>
            <a:ext cx="619080" cy="461665"/>
          </a:xfrm>
          <a:prstGeom prst="rect">
            <a:avLst/>
          </a:prstGeom>
          <a:solidFill>
            <a:srgbClr val="990033"/>
          </a:solidFill>
          <a:ln w="12700" cap="sq">
            <a:noFill/>
            <a:miter lim="800000"/>
            <a:headEnd type="none" w="sm" len="sm"/>
            <a:tailEnd type="none" w="sm" len="sm"/>
          </a:ln>
        </p:spPr>
        <p:txBody>
          <a:bodyPr wrap="none">
            <a:prstTxWarp prst="textNoShape">
              <a:avLst/>
            </a:prstTxWarp>
            <a:spAutoFit/>
          </a:body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روما</a:t>
            </a:r>
            <a:endParaRPr kumimoji="0" lang="en-US" sz="24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7" name="Rectangle 2">
            <a:extLst>
              <a:ext uri="{FF2B5EF4-FFF2-40B4-BE49-F238E27FC236}">
                <a16:creationId xmlns:a16="http://schemas.microsoft.com/office/drawing/2014/main" id="{4BF68501-E658-6C45-AB59-88EBAA4B333C}"/>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لوقا</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2095004464"/>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10" presetClass="entr" presetSubtype="0" fill="hold" grpId="0" nodeType="afterEffect">
                                  <p:stCondLst>
                                    <p:cond delay="0"/>
                                  </p:stCondLst>
                                  <p:childTnLst>
                                    <p:set>
                                      <p:cBhvr>
                                        <p:cTn id="6" dur="1" fill="hold">
                                          <p:stCondLst>
                                            <p:cond delay="0"/>
                                          </p:stCondLst>
                                        </p:cTn>
                                        <p:tgtEl>
                                          <p:spTgt spid="450565"/>
                                        </p:tgtEl>
                                        <p:attrNameLst>
                                          <p:attrName>style.visibility</p:attrName>
                                        </p:attrNameLst>
                                      </p:cBhvr>
                                      <p:to>
                                        <p:strVal val="visible"/>
                                      </p:to>
                                    </p:set>
                                    <p:animEffect transition="in" filter="fade">
                                      <p:cBhvr>
                                        <p:cTn id="7" dur="500"/>
                                        <p:tgtEl>
                                          <p:spTgt spid="450565"/>
                                        </p:tgtEl>
                                      </p:cBhvr>
                                    </p:animEffect>
                                  </p:childTnLst>
                                </p:cTn>
                              </p:par>
                            </p:childTnLst>
                          </p:cTn>
                        </p:par>
                        <p:par>
                          <p:cTn id="8" fill="hold" nodeType="afterGroup">
                            <p:stCondLst>
                              <p:cond delay="500"/>
                            </p:stCondLst>
                            <p:childTnLst>
                              <p:par>
                                <p:cTn id="9" presetID="10" presetClass="entr" presetSubtype="0" fill="hold" grpId="0" nodeType="afterEffect">
                                  <p:stCondLst>
                                    <p:cond delay="0"/>
                                  </p:stCondLst>
                                  <p:childTnLst>
                                    <p:set>
                                      <p:cBhvr>
                                        <p:cTn id="10" dur="1" fill="hold">
                                          <p:stCondLst>
                                            <p:cond delay="0"/>
                                          </p:stCondLst>
                                        </p:cTn>
                                        <p:tgtEl>
                                          <p:spTgt spid="450566"/>
                                        </p:tgtEl>
                                        <p:attrNameLst>
                                          <p:attrName>style.visibility</p:attrName>
                                        </p:attrNameLst>
                                      </p:cBhvr>
                                      <p:to>
                                        <p:strVal val="visible"/>
                                      </p:to>
                                    </p:set>
                                    <p:animEffect transition="in" filter="fade">
                                      <p:cBhvr>
                                        <p:cTn id="11" dur="500"/>
                                        <p:tgtEl>
                                          <p:spTgt spid="450566"/>
                                        </p:tgtEl>
                                      </p:cBhvr>
                                    </p:animEffect>
                                  </p:childTnLst>
                                </p:cTn>
                              </p:par>
                            </p:childTnLst>
                          </p:cTn>
                        </p:par>
                      </p:childTnLst>
                    </p:cTn>
                  </p:par>
                  <p:par>
                    <p:cTn id="12" fill="hold">
                      <p:stCondLst>
                        <p:cond delay="indefinite"/>
                      </p:stCondLst>
                      <p:childTnLst>
                        <p:par>
                          <p:cTn id="13" fill="hold">
                            <p:stCondLst>
                              <p:cond delay="0"/>
                            </p:stCondLst>
                            <p:childTnLst>
                              <p:par>
                                <p:cTn id="14" presetID="9" presetClass="entr" presetSubtype="0" fill="hold" grpId="0" nodeType="clickEffect">
                                  <p:stCondLst>
                                    <p:cond delay="0"/>
                                  </p:stCondLst>
                                  <p:childTnLst>
                                    <p:set>
                                      <p:cBhvr>
                                        <p:cTn id="15" dur="1" fill="hold">
                                          <p:stCondLst>
                                            <p:cond delay="0"/>
                                          </p:stCondLst>
                                        </p:cTn>
                                        <p:tgtEl>
                                          <p:spTgt spid="7"/>
                                        </p:tgtEl>
                                        <p:attrNameLst>
                                          <p:attrName>style.visibility</p:attrName>
                                        </p:attrNameLst>
                                      </p:cBhvr>
                                      <p:to>
                                        <p:strVal val="visible"/>
                                      </p:to>
                                    </p:set>
                                    <p:animEffect transition="in" filter="dissolve">
                                      <p:cBhvr>
                                        <p:cTn id="16"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0565" grpId="0" animBg="1" autoUpdateAnimBg="0"/>
      <p:bldP spid="450566" grpId="0" animBg="1" autoUpdateAnimBg="0"/>
      <p:bldP spid="7" grpId="0"/>
    </p:bldLst>
  </p:timing>
</p:sld>
</file>

<file path=ppt/slides/slide58.xml><?xml version="1.0" encoding="utf-8"?>
<p:sld xmlns:a="http://schemas.openxmlformats.org/drawingml/2006/main" xmlns:r="http://schemas.openxmlformats.org/officeDocument/2006/relationships" xmlns:p="http://schemas.openxmlformats.org/presentationml/2006/main">
  <p:cSld>
    <p:bg>
      <p:bgPr>
        <a:solidFill>
          <a:schemeClr val="accent6">
            <a:lumMod val="50000"/>
          </a:schemeClr>
        </a:solidFill>
        <a:effectLst/>
      </p:bgPr>
    </p:bg>
    <p:spTree>
      <p:nvGrpSpPr>
        <p:cNvPr id="1" name=""/>
        <p:cNvGrpSpPr/>
        <p:nvPr/>
      </p:nvGrpSpPr>
      <p:grpSpPr>
        <a:xfrm>
          <a:off x="0" y="0"/>
          <a:ext cx="0" cy="0"/>
          <a:chOff x="0" y="0"/>
          <a:chExt cx="0" cy="0"/>
        </a:xfrm>
      </p:grpSpPr>
      <p:sp>
        <p:nvSpPr>
          <p:cNvPr id="293890" name="Title 1"/>
          <p:cNvSpPr>
            <a:spLocks noGrp="1"/>
          </p:cNvSpPr>
          <p:nvPr>
            <p:ph type="title"/>
          </p:nvPr>
        </p:nvSpPr>
        <p:spPr>
          <a:xfrm>
            <a:off x="-36513" y="58738"/>
            <a:ext cx="9145588" cy="1930400"/>
          </a:xfrm>
        </p:spPr>
        <p:txBody>
          <a:bodyPr/>
          <a:lstStyle/>
          <a:p>
            <a:r>
              <a:rPr lang="ar-JO" sz="3600" b="1" u="sng">
                <a:solidFill>
                  <a:srgbClr val="FFFFFF"/>
                </a:solidFill>
                <a:latin typeface="Accordance" panose="00000400000000000000" pitchFamily="2" charset="-78"/>
                <a:ea typeface="Accordance" panose="00000400000000000000" pitchFamily="2" charset="-78"/>
                <a:cs typeface="Accordance" panose="00000400000000000000" pitchFamily="2" charset="-78"/>
              </a:rPr>
              <a:t>سؤال قرّاء لوقا:</a:t>
            </a:r>
            <a:br>
              <a:rPr lang="en-US" sz="3600" b="1">
                <a:solidFill>
                  <a:srgbClr val="FFFFFF"/>
                </a:solidFill>
                <a:latin typeface="Accordance" panose="00000400000000000000" pitchFamily="2" charset="-78"/>
                <a:ea typeface="Accordance" panose="00000400000000000000" pitchFamily="2" charset="-78"/>
                <a:cs typeface="Accordance" panose="00000400000000000000" pitchFamily="2" charset="-78"/>
              </a:rPr>
            </a:br>
            <a:r>
              <a:rPr lang="ar-JO" sz="3600" b="1">
                <a:solidFill>
                  <a:srgbClr val="FFFFFF"/>
                </a:solidFill>
                <a:latin typeface="Accordance" panose="00000400000000000000" pitchFamily="2" charset="-78"/>
                <a:ea typeface="Accordance" panose="00000400000000000000" pitchFamily="2" charset="-78"/>
                <a:cs typeface="Accordance" panose="00000400000000000000" pitchFamily="2" charset="-78"/>
              </a:rPr>
              <a:t>هل يمكن لهذا الشرقي (يسوع) أن يكون مخلصًا لغربي مثلي (أممي)؟</a:t>
            </a:r>
            <a:endParaRPr lang="en-US" sz="3600" b="1">
              <a:solidFill>
                <a:srgbClr val="FFFFFF"/>
              </a:solidFill>
              <a:latin typeface="Accordance" panose="00000400000000000000" pitchFamily="2" charset="-78"/>
              <a:ea typeface="Accordance" panose="00000400000000000000" pitchFamily="2" charset="-78"/>
              <a:cs typeface="Accordance" panose="00000400000000000000" pitchFamily="2" charset="-78"/>
            </a:endParaRPr>
          </a:p>
        </p:txBody>
      </p:sp>
      <p:sp>
        <p:nvSpPr>
          <p:cNvPr id="4" name="Title 1"/>
          <p:cNvSpPr txBox="1">
            <a:spLocks/>
          </p:cNvSpPr>
          <p:nvPr/>
        </p:nvSpPr>
        <p:spPr bwMode="auto">
          <a:xfrm>
            <a:off x="3293996" y="2237822"/>
            <a:ext cx="5670492" cy="25923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lIns="91408" tIns="45704" rIns="91408" bIns="45704" anchor="ct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40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لماذا يعتقد الناس أن المسيحية دين </a:t>
            </a:r>
            <a:r>
              <a:rPr kumimoji="0" lang="ar-JO" sz="4000" b="1" i="1"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غربي</a:t>
            </a:r>
            <a:r>
              <a:rPr kumimoji="0" lang="ar-JO" sz="40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a:t>
            </a:r>
            <a:endParaRPr kumimoji="0" lang="en-US" sz="40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pic>
        <p:nvPicPr>
          <p:cNvPr id="6" name="Picture 5"/>
          <p:cNvPicPr>
            <a:picLocks noChangeAspect="1"/>
          </p:cNvPicPr>
          <p:nvPr/>
        </p:nvPicPr>
        <p:blipFill>
          <a:blip r:embed="rId2">
            <a:extLst>
              <a:ext uri="{28A0092B-C50C-407E-A947-70E740481C1C}">
                <a14:useLocalDpi xmlns:a14="http://schemas.microsoft.com/office/drawing/2010/main"/>
              </a:ext>
            </a:extLst>
          </a:blip>
          <a:srcRect/>
          <a:stretch>
            <a:fillRect/>
          </a:stretch>
        </p:blipFill>
        <p:spPr bwMode="auto">
          <a:xfrm>
            <a:off x="-18670" y="2005013"/>
            <a:ext cx="3168650" cy="485298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5" name="Title 1"/>
          <p:cNvSpPr txBox="1">
            <a:spLocks/>
          </p:cNvSpPr>
          <p:nvPr/>
        </p:nvSpPr>
        <p:spPr bwMode="auto">
          <a:xfrm>
            <a:off x="781050" y="5445224"/>
            <a:ext cx="7581900" cy="125253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lIns="91408" tIns="45704" rIns="91408" bIns="45704" anchor="ct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1" eaLnBrk="0" fontAlgn="base" latinLnBrk="0" hangingPunct="0">
              <a:lnSpc>
                <a:spcPct val="100000"/>
              </a:lnSpc>
              <a:spcBef>
                <a:spcPct val="0"/>
              </a:spcBef>
              <a:spcAft>
                <a:spcPct val="0"/>
              </a:spcAft>
              <a:buClrTx/>
              <a:buSzTx/>
              <a:buFontTx/>
              <a:buNone/>
              <a:tabLst/>
              <a:defRPr/>
            </a:pPr>
            <a:r>
              <a:rPr kumimoji="0" lang="ar-JO" sz="60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يسوع </a:t>
            </a:r>
            <a:r>
              <a:rPr kumimoji="0" lang="ar-JO" sz="6000" b="1" i="0" u="sng"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لم</a:t>
            </a:r>
            <a:r>
              <a:rPr kumimoji="0" lang="ar-JO" sz="6000" b="1" i="0" u="none" strike="noStrike" kern="120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يكن </a:t>
            </a:r>
            <a:r>
              <a:rPr kumimoji="0" lang="ar-JO" sz="6000" b="1" i="0" u="none" strike="noStrike" kern="1200" cap="none" spc="0" normalizeH="0" baseline="0" noProof="0">
                <a:ln>
                  <a:noFill/>
                </a:ln>
                <a:solidFill>
                  <a:srgbClr val="FF0000"/>
                </a:solidFill>
                <a:effectLst/>
                <a:uLnTx/>
                <a:uFillTx/>
                <a:latin typeface="Accordance" panose="00000400000000000000" pitchFamily="2" charset="-78"/>
                <a:ea typeface="Accordance" panose="00000400000000000000" pitchFamily="2" charset="-78"/>
                <a:cs typeface="Accordance" panose="00000400000000000000" pitchFamily="2" charset="-78"/>
              </a:rPr>
              <a:t>أ</a:t>
            </a:r>
            <a:r>
              <a:rPr kumimoji="0" lang="ar-JO" sz="6000" b="1" i="0" u="none" strike="noStrike" kern="1200" cap="none" spc="0" normalizeH="0" baseline="0" noProof="0">
                <a:ln>
                  <a:noFill/>
                </a:ln>
                <a:solidFill>
                  <a:srgbClr val="333399"/>
                </a:solidFill>
                <a:effectLst/>
                <a:uLnTx/>
                <a:uFillTx/>
                <a:latin typeface="Accordance" panose="00000400000000000000" pitchFamily="2" charset="-78"/>
                <a:ea typeface="Accordance" panose="00000400000000000000" pitchFamily="2" charset="-78"/>
                <a:cs typeface="Accordance" panose="00000400000000000000" pitchFamily="2" charset="-78"/>
              </a:rPr>
              <a:t>م</a:t>
            </a:r>
            <a:r>
              <a:rPr kumimoji="0" lang="ar-JO" sz="6000" b="1" i="0" u="none" strike="noStrike" kern="1200" cap="none" spc="0" normalizeH="0" baseline="0" noProof="0">
                <a:ln>
                  <a:noFill/>
                </a:ln>
                <a:solidFill>
                  <a:srgbClr val="FF0000"/>
                </a:solidFill>
                <a:effectLst/>
                <a:uLnTx/>
                <a:uFillTx/>
                <a:latin typeface="Accordance" panose="00000400000000000000" pitchFamily="2" charset="-78"/>
                <a:ea typeface="Accordance" panose="00000400000000000000" pitchFamily="2" charset="-78"/>
                <a:cs typeface="Accordance" panose="00000400000000000000" pitchFamily="2" charset="-78"/>
              </a:rPr>
              <a:t>ر</a:t>
            </a:r>
            <a:r>
              <a:rPr kumimoji="0" lang="ar-JO" sz="6000" b="1" i="0" u="none" strike="noStrike" kern="1200" cap="none" spc="0" normalizeH="0" baseline="0" noProof="0">
                <a:ln>
                  <a:noFill/>
                </a:ln>
                <a:solidFill>
                  <a:srgbClr val="333399"/>
                </a:solidFill>
                <a:effectLst/>
                <a:uLnTx/>
                <a:uFillTx/>
                <a:latin typeface="Accordance" panose="00000400000000000000" pitchFamily="2" charset="-78"/>
                <a:ea typeface="Accordance" panose="00000400000000000000" pitchFamily="2" charset="-78"/>
                <a:cs typeface="Accordance" panose="00000400000000000000" pitchFamily="2" charset="-78"/>
              </a:rPr>
              <a:t>ي</a:t>
            </a:r>
            <a:r>
              <a:rPr kumimoji="0" lang="ar-JO" sz="6000" b="1" i="0" u="none" strike="noStrike" kern="1200" cap="none" spc="0" normalizeH="0" baseline="0" noProof="0">
                <a:ln>
                  <a:noFill/>
                </a:ln>
                <a:solidFill>
                  <a:srgbClr val="FF0000"/>
                </a:solidFill>
                <a:effectLst/>
                <a:uLnTx/>
                <a:uFillTx/>
                <a:latin typeface="Accordance" panose="00000400000000000000" pitchFamily="2" charset="-78"/>
                <a:ea typeface="Accordance" panose="00000400000000000000" pitchFamily="2" charset="-78"/>
                <a:cs typeface="Accordance" panose="00000400000000000000" pitchFamily="2" charset="-78"/>
              </a:rPr>
              <a:t>ك</a:t>
            </a:r>
            <a:r>
              <a:rPr kumimoji="0" lang="ar-JO" sz="6000" b="1" i="0" u="none" strike="noStrike" kern="1200" cap="none" spc="0" normalizeH="0" baseline="0" noProof="0">
                <a:ln>
                  <a:noFill/>
                </a:ln>
                <a:solidFill>
                  <a:srgbClr val="333399"/>
                </a:solidFill>
                <a:effectLst/>
                <a:uLnTx/>
                <a:uFillTx/>
                <a:latin typeface="Accordance" panose="00000400000000000000" pitchFamily="2" charset="-78"/>
                <a:ea typeface="Accordance" panose="00000400000000000000" pitchFamily="2" charset="-78"/>
                <a:cs typeface="Accordance" panose="00000400000000000000" pitchFamily="2" charset="-78"/>
              </a:rPr>
              <a:t>ي</a:t>
            </a:r>
            <a:r>
              <a:rPr kumimoji="0" lang="ar-JO" sz="6000" b="1" i="0" u="none" strike="noStrike" kern="1200" cap="none" spc="0" normalizeH="0" baseline="0" noProof="0">
                <a:ln>
                  <a:noFill/>
                </a:ln>
                <a:solidFill>
                  <a:srgbClr val="FF0000"/>
                </a:solidFill>
                <a:effectLst/>
                <a:uLnTx/>
                <a:uFillTx/>
                <a:latin typeface="Accordance" panose="00000400000000000000" pitchFamily="2" charset="-78"/>
                <a:ea typeface="Accordance" panose="00000400000000000000" pitchFamily="2" charset="-78"/>
                <a:cs typeface="Accordance" panose="00000400000000000000" pitchFamily="2" charset="-78"/>
              </a:rPr>
              <a:t>ًا</a:t>
            </a:r>
            <a:r>
              <a:rPr kumimoji="0" lang="ar-JO" sz="6000" b="1" i="0" u="none" strike="noStrike" kern="1200" cap="none" spc="0" normalizeH="0" baseline="0" noProof="0">
                <a:ln>
                  <a:noFill/>
                </a:ln>
                <a:solidFill>
                  <a:srgbClr val="333399"/>
                </a:solidFill>
                <a:effectLst/>
                <a:uLnTx/>
                <a:uFillTx/>
                <a:latin typeface="Accordance" panose="00000400000000000000" pitchFamily="2" charset="-78"/>
                <a:ea typeface="Accordance" panose="00000400000000000000" pitchFamily="2" charset="-78"/>
                <a:cs typeface="Accordance" panose="00000400000000000000" pitchFamily="2" charset="-78"/>
              </a:rPr>
              <a:t>!</a:t>
            </a:r>
            <a:endParaRPr kumimoji="0" lang="en-US" sz="8000" b="1" i="0" u="none" strike="noStrike" kern="1200" cap="none" spc="0" normalizeH="0" baseline="0" noProof="0">
              <a:ln>
                <a:noFill/>
              </a:ln>
              <a:solidFill>
                <a:srgbClr val="333399"/>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7" name="&quot;No&quot; Symbol 6"/>
          <p:cNvSpPr>
            <a:spLocks noChangeAspect="1"/>
          </p:cNvSpPr>
          <p:nvPr/>
        </p:nvSpPr>
        <p:spPr bwMode="auto">
          <a:xfrm>
            <a:off x="989400" y="3213093"/>
            <a:ext cx="1584325" cy="1584325"/>
          </a:xfrm>
          <a:prstGeom prst="noSmoking">
            <a:avLst/>
          </a:prstGeom>
          <a:solidFill>
            <a:srgbClr val="FF0000"/>
          </a:solidFill>
          <a:ln w="9525" cap="flat" cmpd="sng" algn="ctr">
            <a:solidFill>
              <a:schemeClr val="tx1"/>
            </a:solidFill>
            <a:prstDash val="solid"/>
            <a:round/>
            <a:headEnd type="none" w="med" len="med"/>
            <a:tailEnd type="none" w="med" len="med"/>
          </a:ln>
          <a:effectLst/>
        </p:spPr>
        <p:txBody>
          <a:bodyPr lIns="91408" tIns="45704" rIns="91408" bIns="45704"/>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1116221117"/>
      </p:ext>
    </p:extLst>
  </p:cSld>
  <p:clrMapOvr>
    <a:masterClrMapping/>
  </p:clrMapOvr>
  <p:transition/>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checkerboard(across)">
                                      <p:cBhvr>
                                        <p:cTn id="7" dur="500"/>
                                        <p:tgtEl>
                                          <p:spTgt spid="5"/>
                                        </p:tgtEl>
                                      </p:cBhvr>
                                    </p:animEffect>
                                  </p:childTnLst>
                                </p:cTn>
                              </p:par>
                              <p:par>
                                <p:cTn id="8" presetID="5" presetClass="entr" presetSubtype="10" fill="hold" nodeType="withEffect">
                                  <p:stCondLst>
                                    <p:cond delay="2000"/>
                                  </p:stCondLst>
                                  <p:childTnLst>
                                    <p:set>
                                      <p:cBhvr>
                                        <p:cTn id="9" dur="1" fill="hold">
                                          <p:stCondLst>
                                            <p:cond delay="0"/>
                                          </p:stCondLst>
                                        </p:cTn>
                                        <p:tgtEl>
                                          <p:spTgt spid="6"/>
                                        </p:tgtEl>
                                        <p:attrNameLst>
                                          <p:attrName>style.visibility</p:attrName>
                                        </p:attrNameLst>
                                      </p:cBhvr>
                                      <p:to>
                                        <p:strVal val="visible"/>
                                      </p:to>
                                    </p:set>
                                    <p:animEffect transition="in" filter="checkerboard(across)">
                                      <p:cBhvr>
                                        <p:cTn id="10" dur="3000"/>
                                        <p:tgtEl>
                                          <p:spTgt spid="6"/>
                                        </p:tgtEl>
                                      </p:cBhvr>
                                    </p:animEffect>
                                  </p:childTnLst>
                                </p:cTn>
                              </p:par>
                            </p:childTnLst>
                          </p:cTn>
                        </p:par>
                        <p:par>
                          <p:cTn id="11" fill="hold" nodeType="afterGroup">
                            <p:stCondLst>
                              <p:cond delay="5000"/>
                            </p:stCondLst>
                            <p:childTnLst>
                              <p:par>
                                <p:cTn id="12" presetID="5" presetClass="entr" presetSubtype="10" fill="hold" nodeType="afterEffect">
                                  <p:stCondLst>
                                    <p:cond delay="0"/>
                                  </p:stCondLst>
                                  <p:childTnLst>
                                    <p:set>
                                      <p:cBhvr>
                                        <p:cTn id="13" dur="1" fill="hold">
                                          <p:stCondLst>
                                            <p:cond delay="0"/>
                                          </p:stCondLst>
                                        </p:cTn>
                                        <p:tgtEl>
                                          <p:spTgt spid="7"/>
                                        </p:tgtEl>
                                        <p:attrNameLst>
                                          <p:attrName>style.visibility</p:attrName>
                                        </p:attrNameLst>
                                      </p:cBhvr>
                                      <p:to>
                                        <p:strVal val="visible"/>
                                      </p:to>
                                    </p:set>
                                    <p:animEffect transition="in" filter="checkerboard(across)">
                                      <p:cBhvr>
                                        <p:cTn id="14" dur="3000"/>
                                        <p:tgtEl>
                                          <p:spTgt spid="7"/>
                                        </p:tgtEl>
                                      </p:cBhvr>
                                    </p:animEffec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29389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93890" grpId="0"/>
      <p:bldP spid="5" grpId="0"/>
    </p:bldLst>
  </p:timing>
</p:sld>
</file>

<file path=ppt/slides/slide59.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sp>
        <p:nvSpPr>
          <p:cNvPr id="10" name="Rectangle 3">
            <a:extLst>
              <a:ext uri="{FF2B5EF4-FFF2-40B4-BE49-F238E27FC236}">
                <a16:creationId xmlns:a16="http://schemas.microsoft.com/office/drawing/2014/main" id="{A046811D-7824-2147-BB35-1745AB337EC2}"/>
              </a:ext>
            </a:extLst>
          </p:cNvPr>
          <p:cNvSpPr txBox="1">
            <a:spLocks noChangeArrowheads="1"/>
          </p:cNvSpPr>
          <p:nvPr/>
        </p:nvSpPr>
        <p:spPr bwMode="auto">
          <a:xfrm>
            <a:off x="827584" y="2683830"/>
            <a:ext cx="7704856" cy="1264278"/>
          </a:xfrm>
          <a:prstGeom prst="rect">
            <a:avLst/>
          </a:prstGeom>
          <a:solidFill>
            <a:schemeClr val="tx1"/>
          </a:solidFill>
          <a:ln w="9525">
            <a:noFill/>
            <a:miter lim="800000"/>
            <a:headEnd/>
            <a:tailEnd/>
          </a:ln>
          <a:effectLst/>
        </p:spPr>
        <p:txBody>
          <a:bodyPr lIns="91408" tIns="45704" rIns="91408" bIns="45704" anchor="ctr"/>
          <a:lstStyle/>
          <a:p>
            <a:pPr marL="0" marR="0" lvl="0" indent="101565" algn="ctr" defTabSz="914400" rtl="0" eaLnBrk="1" fontAlgn="base" latinLnBrk="0" hangingPunct="1">
              <a:lnSpc>
                <a:spcPct val="110000"/>
              </a:lnSpc>
              <a:spcBef>
                <a:spcPct val="20000"/>
              </a:spcBef>
              <a:spcAft>
                <a:spcPct val="0"/>
              </a:spcAft>
              <a:buClr>
                <a:srgbClr val="960000"/>
              </a:buClr>
              <a:buSzPct val="100000"/>
              <a:buFontTx/>
              <a:buNone/>
              <a:tabLst/>
              <a:defRPr/>
            </a:pPr>
            <a:r>
              <a:rPr kumimoji="0" lang="ar-JO" sz="2800" b="1" i="0" u="none" strike="noStrike" kern="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لم يقتل أحد المسيح لأنه قدم حياته </a:t>
            </a:r>
            <a:r>
              <a:rPr kumimoji="0" lang="ar-JO" sz="2800" b="1" i="0" u="none" strike="noStrike" kern="0" cap="none" spc="0" normalizeH="0" baseline="0" noProof="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rPr>
              <a:t>طوعاً</a:t>
            </a:r>
            <a:r>
              <a:rPr kumimoji="0" lang="ar-JO" sz="2800" b="1" i="0" u="none" strike="noStrike" kern="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من أجلنا جميعاً (لوقا 22-23).</a:t>
            </a:r>
            <a:endParaRPr kumimoji="0" lang="en-US" sz="2800" b="1" i="0" u="none" strike="noStrike" kern="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pic>
        <p:nvPicPr>
          <p:cNvPr id="7" name="Picture 6">
            <a:extLst>
              <a:ext uri="{FF2B5EF4-FFF2-40B4-BE49-F238E27FC236}">
                <a16:creationId xmlns:a16="http://schemas.microsoft.com/office/drawing/2014/main" id="{086BF609-DDC6-2147-9DEA-23BA289BD7DE}"/>
              </a:ext>
            </a:extLst>
          </p:cNvPr>
          <p:cNvPicPr>
            <a:picLocks noChangeAspect="1"/>
          </p:cNvPicPr>
          <p:nvPr/>
        </p:nvPicPr>
        <p:blipFill>
          <a:blip r:embed="rId4"/>
          <a:stretch>
            <a:fillRect/>
          </a:stretch>
        </p:blipFill>
        <p:spPr>
          <a:xfrm>
            <a:off x="3220001" y="-99392"/>
            <a:ext cx="2216095" cy="2216095"/>
          </a:xfrm>
          <a:prstGeom prst="rect">
            <a:avLst/>
          </a:prstGeom>
        </p:spPr>
      </p:pic>
      <p:sp>
        <p:nvSpPr>
          <p:cNvPr id="133122" name="Rectangle 2"/>
          <p:cNvSpPr>
            <a:spLocks noGrp="1" noChangeArrowheads="1"/>
          </p:cNvSpPr>
          <p:nvPr>
            <p:ph type="ctrTitle"/>
          </p:nvPr>
        </p:nvSpPr>
        <p:spPr>
          <a:xfrm>
            <a:off x="5605884" y="57050"/>
            <a:ext cx="3175645" cy="1677268"/>
          </a:xfrm>
          <a:effectLst/>
        </p:spPr>
        <p:txBody>
          <a:bodyPr anchor="t"/>
          <a:lstStyle/>
          <a:p>
            <a:pPr eaLnBrk="1" hangingPunct="1">
              <a:defRPr/>
            </a:pPr>
            <a:r>
              <a:rPr lang="ar-SA" sz="3600" b="1">
                <a:solidFill>
                  <a:srgbClr val="000000"/>
                </a:solidFill>
                <a:effectLst/>
                <a:latin typeface="Accordance" panose="00000400000000000000" pitchFamily="2" charset="-78"/>
                <a:ea typeface="Accordance" panose="00000400000000000000" pitchFamily="2" charset="-78"/>
                <a:cs typeface="Accordance" panose="00000400000000000000" pitchFamily="2" charset="-78"/>
              </a:rPr>
              <a:t>كيف نكون </a:t>
            </a:r>
            <a:br>
              <a:rPr lang="ar-SA" sz="3600" b="1">
                <a:solidFill>
                  <a:srgbClr val="000000"/>
                </a:solidFill>
                <a:effectLst/>
                <a:latin typeface="Accordance" panose="00000400000000000000" pitchFamily="2" charset="-78"/>
                <a:ea typeface="Accordance" panose="00000400000000000000" pitchFamily="2" charset="-78"/>
                <a:cs typeface="Accordance" panose="00000400000000000000" pitchFamily="2" charset="-78"/>
              </a:rPr>
            </a:br>
            <a:r>
              <a:rPr lang="ar-SA" sz="3600" b="1">
                <a:solidFill>
                  <a:srgbClr val="C00000"/>
                </a:solidFill>
                <a:effectLst/>
                <a:latin typeface="Accordance" panose="00000400000000000000" pitchFamily="2" charset="-78"/>
                <a:ea typeface="Accordance" panose="00000400000000000000" pitchFamily="2" charset="-78"/>
                <a:cs typeface="Accordance" panose="00000400000000000000" pitchFamily="2" charset="-78"/>
              </a:rPr>
              <a:t>متأكدين...</a:t>
            </a:r>
            <a:endParaRPr kumimoji="0" lang="en-US" sz="3600" b="1">
              <a:solidFill>
                <a:srgbClr val="C00000"/>
              </a:solidFill>
              <a:effectLst/>
              <a:latin typeface="Accordance" panose="00000400000000000000" pitchFamily="2" charset="-78"/>
              <a:ea typeface="Accordance" panose="00000400000000000000" pitchFamily="2" charset="-78"/>
              <a:cs typeface="Accordance" panose="00000400000000000000" pitchFamily="2" charset="-78"/>
            </a:endParaRPr>
          </a:p>
        </p:txBody>
      </p:sp>
      <p:sp>
        <p:nvSpPr>
          <p:cNvPr id="8" name="Rectangle 3">
            <a:extLst>
              <a:ext uri="{FF2B5EF4-FFF2-40B4-BE49-F238E27FC236}">
                <a16:creationId xmlns:a16="http://schemas.microsoft.com/office/drawing/2014/main" id="{2386AC36-F846-694A-9751-0B179F1B533B}"/>
              </a:ext>
            </a:extLst>
          </p:cNvPr>
          <p:cNvSpPr txBox="1">
            <a:spLocks noChangeArrowheads="1"/>
          </p:cNvSpPr>
          <p:nvPr/>
        </p:nvSpPr>
        <p:spPr bwMode="auto">
          <a:xfrm>
            <a:off x="212685" y="5060094"/>
            <a:ext cx="8751803" cy="1264278"/>
          </a:xfrm>
          <a:prstGeom prst="rect">
            <a:avLst/>
          </a:prstGeom>
          <a:solidFill>
            <a:srgbClr val="002060"/>
          </a:solidFill>
          <a:ln w="9525">
            <a:noFill/>
            <a:miter lim="800000"/>
            <a:headEnd/>
            <a:tailEnd/>
          </a:ln>
          <a:effectLst/>
        </p:spPr>
        <p:txBody>
          <a:bodyPr lIns="91408" tIns="45704" rIns="91408" bIns="45704" anchor="ctr"/>
          <a:lstStyle/>
          <a:p>
            <a:pPr marL="0" marR="0" lvl="0" indent="101565" algn="ctr" defTabSz="914400" rtl="0" eaLnBrk="1" fontAlgn="base" latinLnBrk="0" hangingPunct="1">
              <a:lnSpc>
                <a:spcPct val="110000"/>
              </a:lnSpc>
              <a:spcBef>
                <a:spcPct val="20000"/>
              </a:spcBef>
              <a:spcAft>
                <a:spcPct val="0"/>
              </a:spcAft>
              <a:buClr>
                <a:srgbClr val="960000"/>
              </a:buClr>
              <a:buSzPct val="100000"/>
              <a:buFontTx/>
              <a:buNone/>
              <a:tabLst/>
              <a:defRPr/>
            </a:pPr>
            <a:r>
              <a:rPr kumimoji="0" lang="ar-JO" sz="2800" b="1" i="0" u="none" strike="noStrike" kern="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أرسل الله يسوع ليكون المخلص اليهودي </a:t>
            </a:r>
            <a:r>
              <a:rPr kumimoji="0" lang="ar-JO" sz="2800" b="1" i="0" u="none" strike="noStrike" kern="0" cap="none" spc="0" normalizeH="0" baseline="0" noProof="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rPr>
              <a:t>والعالمي</a:t>
            </a:r>
            <a:br>
              <a:rPr kumimoji="0" lang="en-US" sz="2800" b="1" i="0" u="none" strike="noStrike" kern="0" cap="none" spc="0" normalizeH="0" baseline="0" noProof="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rPr>
            </a:br>
            <a:r>
              <a:rPr kumimoji="0" lang="ar-JO" sz="2800" b="1" i="0" u="none" strike="noStrike" kern="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(1: 5 – 4: 13).</a:t>
            </a:r>
            <a:endParaRPr kumimoji="0" lang="en-US" sz="2800" b="1" i="0" u="none" strike="noStrike" kern="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9" name="Rectangle 3">
            <a:extLst>
              <a:ext uri="{FF2B5EF4-FFF2-40B4-BE49-F238E27FC236}">
                <a16:creationId xmlns:a16="http://schemas.microsoft.com/office/drawing/2014/main" id="{10C5D1D4-3254-9F4E-A66A-8C3287BA109E}"/>
              </a:ext>
            </a:extLst>
          </p:cNvPr>
          <p:cNvSpPr txBox="1">
            <a:spLocks noChangeArrowheads="1"/>
          </p:cNvSpPr>
          <p:nvPr/>
        </p:nvSpPr>
        <p:spPr bwMode="auto">
          <a:xfrm>
            <a:off x="539553" y="3795816"/>
            <a:ext cx="8208912" cy="1264278"/>
          </a:xfrm>
          <a:prstGeom prst="rect">
            <a:avLst/>
          </a:prstGeom>
          <a:solidFill>
            <a:srgbClr val="005722"/>
          </a:solidFill>
          <a:ln w="9525">
            <a:noFill/>
            <a:miter lim="800000"/>
            <a:headEnd/>
            <a:tailEnd/>
          </a:ln>
          <a:effectLst/>
        </p:spPr>
        <p:txBody>
          <a:bodyPr lIns="91408" tIns="45704" rIns="91408" bIns="45704" anchor="ctr"/>
          <a:lstStyle/>
          <a:p>
            <a:pPr marL="0" marR="0" lvl="0" indent="101565" algn="ctr" defTabSz="914400" rtl="0" eaLnBrk="1" fontAlgn="base" latinLnBrk="0" hangingPunct="1">
              <a:lnSpc>
                <a:spcPct val="110000"/>
              </a:lnSpc>
              <a:spcBef>
                <a:spcPct val="20000"/>
              </a:spcBef>
              <a:spcAft>
                <a:spcPct val="0"/>
              </a:spcAft>
              <a:buClr>
                <a:srgbClr val="960000"/>
              </a:buClr>
              <a:buSzPct val="100000"/>
              <a:buFontTx/>
              <a:buNone/>
              <a:tabLst/>
              <a:defRPr/>
            </a:pPr>
            <a:r>
              <a:rPr kumimoji="0" lang="ar-JO" sz="2800" b="1" i="0" u="none" strike="noStrike" kern="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تضمنت خطة الله </a:t>
            </a:r>
            <a:r>
              <a:rPr kumimoji="0" lang="ar-JO" sz="2800" b="1" i="0" u="none" strike="noStrike" kern="0" cap="none" spc="0" normalizeH="0" baseline="0" noProof="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rPr>
              <a:t>رفض</a:t>
            </a:r>
            <a:r>
              <a:rPr kumimoji="0" lang="ar-JO" sz="2800" b="1" i="0" u="none" strike="noStrike" kern="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اليهود ليسوع لتقديم الخلاص للأمم (4: 14-21: 38)</a:t>
            </a:r>
            <a:r>
              <a:rPr kumimoji="0" lang="ar-SA" sz="2800" b="1" i="0" u="none" strike="noStrike" kern="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a:t>
            </a:r>
            <a:endParaRPr kumimoji="0" lang="en-US" sz="2800" b="1" i="0" u="none" strike="noStrike" kern="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5" name="Rectangle 3"/>
          <p:cNvSpPr txBox="1">
            <a:spLocks noChangeArrowheads="1"/>
          </p:cNvSpPr>
          <p:nvPr/>
        </p:nvSpPr>
        <p:spPr bwMode="auto">
          <a:xfrm>
            <a:off x="-108520" y="6180174"/>
            <a:ext cx="9433048" cy="680120"/>
          </a:xfrm>
          <a:prstGeom prst="rect">
            <a:avLst/>
          </a:prstGeom>
          <a:solidFill>
            <a:srgbClr val="7030A0"/>
          </a:solidFill>
          <a:ln w="9525">
            <a:noFill/>
            <a:miter lim="800000"/>
            <a:headEnd/>
            <a:tailEnd/>
          </a:ln>
          <a:effectLst/>
        </p:spPr>
        <p:txBody>
          <a:bodyPr lIns="91408" tIns="45704" rIns="91408" bIns="45704" anchor="ctr"/>
          <a:lstStyle/>
          <a:p>
            <a:pPr marL="0" marR="0" lvl="0" indent="101565" algn="ctr" defTabSz="914400" rtl="0" eaLnBrk="1" fontAlgn="base" latinLnBrk="0" hangingPunct="1">
              <a:lnSpc>
                <a:spcPct val="110000"/>
              </a:lnSpc>
              <a:spcBef>
                <a:spcPct val="20000"/>
              </a:spcBef>
              <a:spcAft>
                <a:spcPct val="0"/>
              </a:spcAft>
              <a:buClr>
                <a:srgbClr val="960000"/>
              </a:buClr>
              <a:buSzPct val="100000"/>
              <a:buFontTx/>
              <a:buNone/>
              <a:tabLst/>
              <a:defRPr/>
            </a:pPr>
            <a:r>
              <a:rPr kumimoji="0" lang="ar-JO" sz="2800" b="1" i="0" u="none" strike="noStrike" kern="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المصادر حول حياة المسيح </a:t>
            </a:r>
            <a:r>
              <a:rPr kumimoji="0" lang="ar-JO" sz="2800" b="1" i="0" u="none" strike="noStrike" kern="0" cap="none" spc="0" normalizeH="0" baseline="0" noProof="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rPr>
              <a:t>موثوقة</a:t>
            </a:r>
            <a:r>
              <a:rPr kumimoji="0" lang="ar-JO" sz="2800" b="1" i="0" u="none" strike="noStrike" kern="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(1: 1-4).</a:t>
            </a:r>
          </a:p>
        </p:txBody>
      </p:sp>
      <p:sp>
        <p:nvSpPr>
          <p:cNvPr id="11" name="Rectangle 3">
            <a:extLst>
              <a:ext uri="{FF2B5EF4-FFF2-40B4-BE49-F238E27FC236}">
                <a16:creationId xmlns:a16="http://schemas.microsoft.com/office/drawing/2014/main" id="{CAAFA895-0197-6147-87D2-F886049620FC}"/>
              </a:ext>
            </a:extLst>
          </p:cNvPr>
          <p:cNvSpPr txBox="1">
            <a:spLocks noChangeArrowheads="1"/>
          </p:cNvSpPr>
          <p:nvPr/>
        </p:nvSpPr>
        <p:spPr bwMode="auto">
          <a:xfrm>
            <a:off x="1115616" y="1603710"/>
            <a:ext cx="7128792" cy="1083169"/>
          </a:xfrm>
          <a:prstGeom prst="rect">
            <a:avLst/>
          </a:prstGeom>
          <a:solidFill>
            <a:srgbClr val="FF0000"/>
          </a:solidFill>
          <a:ln w="9525">
            <a:noFill/>
            <a:miter lim="800000"/>
            <a:headEnd/>
            <a:tailEnd/>
          </a:ln>
          <a:effectLst/>
        </p:spPr>
        <p:txBody>
          <a:bodyPr lIns="91408" tIns="45704" rIns="91408" bIns="45704" anchor="ctr"/>
          <a:lstStyle/>
          <a:p>
            <a:pPr marL="0" marR="0" lvl="0" indent="101565" algn="ctr" defTabSz="914400" rtl="0" eaLnBrk="1" fontAlgn="base" latinLnBrk="0" hangingPunct="1">
              <a:lnSpc>
                <a:spcPct val="110000"/>
              </a:lnSpc>
              <a:spcBef>
                <a:spcPct val="20000"/>
              </a:spcBef>
              <a:spcAft>
                <a:spcPct val="0"/>
              </a:spcAft>
              <a:buClr>
                <a:srgbClr val="960000"/>
              </a:buClr>
              <a:buSzPct val="100000"/>
              <a:buFontTx/>
              <a:buNone/>
              <a:tabLst/>
              <a:defRPr/>
            </a:pPr>
            <a:r>
              <a:rPr kumimoji="0" lang="ar-JO" sz="2800" b="1" i="0" u="none" strike="noStrike" kern="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يمكننا الإعلان عن مخلّص </a:t>
            </a:r>
            <a:r>
              <a:rPr kumimoji="0" lang="ar-JO" sz="2800" b="1" i="0" u="none" strike="noStrike" kern="0" cap="none" spc="0" normalizeH="0" baseline="0" noProof="0">
                <a:ln>
                  <a:noFill/>
                </a:ln>
                <a:solidFill>
                  <a:srgbClr val="FFFF00"/>
                </a:solidFill>
                <a:effectLst/>
                <a:uLnTx/>
                <a:uFillTx/>
                <a:latin typeface="Accordance" panose="00000400000000000000" pitchFamily="2" charset="-78"/>
                <a:ea typeface="Accordance" panose="00000400000000000000" pitchFamily="2" charset="-78"/>
                <a:cs typeface="Accordance" panose="00000400000000000000" pitchFamily="2" charset="-78"/>
              </a:rPr>
              <a:t>قائم</a:t>
            </a:r>
            <a:r>
              <a:rPr kumimoji="0" lang="ar-JO" sz="2800" b="1" i="0" u="none" strike="noStrike" kern="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من الموت للعالم</a:t>
            </a:r>
            <a:br>
              <a:rPr kumimoji="0" lang="en-US" sz="2800" b="1" i="0" u="none" strike="noStrike" kern="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br>
            <a:r>
              <a:rPr kumimoji="0" lang="ar-JO" sz="2800" b="1" i="0" u="none" strike="noStrike" kern="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rPr>
              <a:t> (لوقا 24).</a:t>
            </a:r>
            <a:endParaRPr kumimoji="0" lang="en-US" sz="2800" b="1" i="0" u="none" strike="noStrike" kern="0" cap="none" spc="0" normalizeH="0" baseline="0" noProof="0">
              <a:ln>
                <a:noFill/>
              </a:ln>
              <a:solidFill>
                <a:srgbClr val="FFFFFF"/>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2" name="Rectangle 2">
            <a:extLst>
              <a:ext uri="{FF2B5EF4-FFF2-40B4-BE49-F238E27FC236}">
                <a16:creationId xmlns:a16="http://schemas.microsoft.com/office/drawing/2014/main" id="{5631AB0F-7E3E-FA4D-89E2-8343FEC3A9DB}"/>
              </a:ext>
            </a:extLst>
          </p:cNvPr>
          <p:cNvSpPr txBox="1">
            <a:spLocks noChangeArrowheads="1"/>
          </p:cNvSpPr>
          <p:nvPr/>
        </p:nvSpPr>
        <p:spPr bwMode="auto">
          <a:xfrm>
            <a:off x="-120008" y="144771"/>
            <a:ext cx="3553503" cy="1677268"/>
          </a:xfrm>
          <a:prstGeom prst="rect">
            <a:avLst/>
          </a:prstGeom>
          <a:noFill/>
          <a:ln>
            <a:noFill/>
          </a:ln>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3600" b="1" i="0" u="none" strike="noStrike" kern="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...في إيماننا </a:t>
            </a: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3600" b="1" i="0" u="none" strike="noStrike" kern="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بيسوع</a:t>
            </a:r>
            <a:endParaRPr kumimoji="0" lang="en-US" sz="3600" b="1" i="0" u="none" strike="noStrike" kern="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3" name="Rectangle 3">
            <a:extLst>
              <a:ext uri="{FF2B5EF4-FFF2-40B4-BE49-F238E27FC236}">
                <a16:creationId xmlns:a16="http://schemas.microsoft.com/office/drawing/2014/main" id="{AAF6CC2E-D1C7-DD40-BF8B-9C66C2B5FBA9}"/>
              </a:ext>
            </a:extLst>
          </p:cNvPr>
          <p:cNvSpPr txBox="1">
            <a:spLocks noChangeArrowheads="1"/>
          </p:cNvSpPr>
          <p:nvPr/>
        </p:nvSpPr>
        <p:spPr bwMode="auto">
          <a:xfrm rot="20719588">
            <a:off x="297274" y="2877681"/>
            <a:ext cx="8214359" cy="2254242"/>
          </a:xfrm>
          <a:prstGeom prst="rect">
            <a:avLst/>
          </a:prstGeom>
          <a:solidFill>
            <a:schemeClr val="bg1"/>
          </a:solidFill>
          <a:ln w="41275" cmpd="tri">
            <a:solidFill>
              <a:schemeClr val="tx1"/>
            </a:solidFill>
            <a:miter lim="800000"/>
            <a:headEnd/>
            <a:tailEnd/>
          </a:ln>
          <a:effectLst/>
        </p:spPr>
        <p:txBody>
          <a:bodyPr lIns="91408" tIns="45704" rIns="91408" bIns="45704" anchor="ctr"/>
          <a:lstStyle/>
          <a:p>
            <a:pPr marL="0" marR="0" lvl="0" indent="101565" algn="ctr" defTabSz="914400" rtl="0" eaLnBrk="1" fontAlgn="base" latinLnBrk="0" hangingPunct="1">
              <a:lnSpc>
                <a:spcPct val="110000"/>
              </a:lnSpc>
              <a:spcBef>
                <a:spcPct val="20000"/>
              </a:spcBef>
              <a:spcAft>
                <a:spcPct val="0"/>
              </a:spcAft>
              <a:buClr>
                <a:srgbClr val="960000"/>
              </a:buClr>
              <a:buSzPct val="100000"/>
              <a:buFontTx/>
              <a:buNone/>
              <a:tabLst/>
              <a:defRPr/>
            </a:pPr>
            <a:r>
              <a:rPr kumimoji="0" lang="ar-JO" sz="4400" b="1" i="0" u="none" strike="noStrike" kern="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يسوع يهودي ولكنه أيضًا المخلص </a:t>
            </a:r>
            <a:r>
              <a:rPr kumimoji="0" lang="ar-JO" sz="4400" b="1" i="0" u="none" strike="noStrike" kern="0" cap="none" spc="0" normalizeH="0" baseline="0" noProof="0">
                <a:ln>
                  <a:noFill/>
                </a:ln>
                <a:solidFill>
                  <a:srgbClr val="C00000"/>
                </a:solidFill>
                <a:effectLst/>
                <a:uLnTx/>
                <a:uFillTx/>
                <a:latin typeface="Accordance" panose="00000400000000000000" pitchFamily="2" charset="-78"/>
                <a:ea typeface="Accordance" panose="00000400000000000000" pitchFamily="2" charset="-78"/>
                <a:cs typeface="Accordance" panose="00000400000000000000" pitchFamily="2" charset="-78"/>
              </a:rPr>
              <a:t>العالمي</a:t>
            </a:r>
            <a:r>
              <a:rPr kumimoji="0" lang="ar-JO" sz="4400" b="1" i="0" u="none" strike="noStrike" kern="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 (الفكرة الرئيسية).</a:t>
            </a:r>
            <a:endParaRPr kumimoji="0" lang="en-US" sz="4400" b="1" i="0" u="none" strike="noStrike" kern="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
        <p:nvSpPr>
          <p:cNvPr id="14" name="Rectangle 2">
            <a:extLst>
              <a:ext uri="{FF2B5EF4-FFF2-40B4-BE49-F238E27FC236}">
                <a16:creationId xmlns:a16="http://schemas.microsoft.com/office/drawing/2014/main" id="{33C42E64-E3E7-3542-8DE1-EAD2A8575D88}"/>
              </a:ext>
            </a:extLst>
          </p:cNvPr>
          <p:cNvSpPr txBox="1">
            <a:spLocks noChangeArrowheads="1"/>
          </p:cNvSpPr>
          <p:nvPr/>
        </p:nvSpPr>
        <p:spPr bwMode="auto">
          <a:xfrm>
            <a:off x="3220001" y="764704"/>
            <a:ext cx="2368907"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132"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لوقا</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2588731615"/>
      </p:ext>
    </p:extLst>
  </p:cSld>
  <p:clrMapOvr>
    <a:overrideClrMapping bg1="lt1" tx1="dk1" bg2="lt2" tx2="dk2" accent1="accent1" accent2="accent2" accent3="accent3" accent4="accent4" accent5="accent5" accent6="accent6" hlink="hlink" folHlink="folHlink"/>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 presetClass="entr" presetSubtype="0" fill="hold" grpId="0" nodeType="clickEffect">
                                  <p:stCondLst>
                                    <p:cond delay="0"/>
                                  </p:stCondLst>
                                  <p:childTnLst>
                                    <p:set>
                                      <p:cBhvr>
                                        <p:cTn id="10" dur="1" fill="hold">
                                          <p:stCondLst>
                                            <p:cond delay="0"/>
                                          </p:stCondLst>
                                        </p:cTn>
                                        <p:tgtEl>
                                          <p:spTgt spid="8"/>
                                        </p:tgtEl>
                                        <p:attrNameLst>
                                          <p:attrName>style.visibility</p:attrName>
                                        </p:attrNameLst>
                                      </p:cBhvr>
                                      <p:to>
                                        <p:strVal val="visible"/>
                                      </p:to>
                                    </p:set>
                                  </p:childTnLst>
                                </p:cTn>
                              </p:par>
                            </p:childTnLst>
                          </p:cTn>
                        </p:par>
                      </p:childTnLst>
                    </p:cTn>
                  </p:par>
                  <p:par>
                    <p:cTn id="11" fill="hold">
                      <p:stCondLst>
                        <p:cond delay="indefinite"/>
                      </p:stCondLst>
                      <p:childTnLst>
                        <p:par>
                          <p:cTn id="12" fill="hold">
                            <p:stCondLst>
                              <p:cond delay="0"/>
                            </p:stCondLst>
                            <p:childTnLst>
                              <p:par>
                                <p:cTn id="13" presetID="1" presetClass="entr" presetSubtype="0" fill="hold" grpId="0" nodeType="clickEffect">
                                  <p:stCondLst>
                                    <p:cond delay="0"/>
                                  </p:stCondLst>
                                  <p:childTnLst>
                                    <p:set>
                                      <p:cBhvr>
                                        <p:cTn id="14" dur="1" fill="hold">
                                          <p:stCondLst>
                                            <p:cond delay="0"/>
                                          </p:stCondLst>
                                        </p:cTn>
                                        <p:tgtEl>
                                          <p:spTgt spid="9"/>
                                        </p:tgtEl>
                                        <p:attrNameLst>
                                          <p:attrName>style.visibility</p:attrName>
                                        </p:attrNameLst>
                                      </p:cBhvr>
                                      <p:to>
                                        <p:strVal val="visible"/>
                                      </p:to>
                                    </p:set>
                                  </p:childTnLst>
                                </p:cTn>
                              </p:par>
                            </p:childTnLst>
                          </p:cTn>
                        </p:par>
                      </p:childTnLst>
                    </p:cTn>
                  </p:par>
                  <p:par>
                    <p:cTn id="15" fill="hold">
                      <p:stCondLst>
                        <p:cond delay="indefinite"/>
                      </p:stCondLst>
                      <p:childTnLst>
                        <p:par>
                          <p:cTn id="16" fill="hold">
                            <p:stCondLst>
                              <p:cond delay="0"/>
                            </p:stCondLst>
                            <p:childTnLst>
                              <p:par>
                                <p:cTn id="17" presetID="1" presetClass="entr" presetSubtype="0" fill="hold" grpId="0" nodeType="clickEffect">
                                  <p:stCondLst>
                                    <p:cond delay="0"/>
                                  </p:stCondLst>
                                  <p:childTnLst>
                                    <p:set>
                                      <p:cBhvr>
                                        <p:cTn id="18" dur="1" fill="hold">
                                          <p:stCondLst>
                                            <p:cond delay="0"/>
                                          </p:stCondLst>
                                        </p:cTn>
                                        <p:tgtEl>
                                          <p:spTgt spid="10"/>
                                        </p:tgtEl>
                                        <p:attrNameLst>
                                          <p:attrName>style.visibility</p:attrName>
                                        </p:attrNameLst>
                                      </p:cBhvr>
                                      <p:to>
                                        <p:strVal val="visible"/>
                                      </p:to>
                                    </p:set>
                                  </p:childTnLst>
                                </p:cTn>
                              </p:par>
                            </p:childTnLst>
                          </p:cTn>
                        </p:par>
                      </p:childTnLst>
                    </p:cTn>
                  </p:par>
                  <p:par>
                    <p:cTn id="19" fill="hold">
                      <p:stCondLst>
                        <p:cond delay="indefinite"/>
                      </p:stCondLst>
                      <p:childTnLst>
                        <p:par>
                          <p:cTn id="20" fill="hold">
                            <p:stCondLst>
                              <p:cond delay="0"/>
                            </p:stCondLst>
                            <p:childTnLst>
                              <p:par>
                                <p:cTn id="21" presetID="1" presetClass="entr" presetSubtype="0" fill="hold" grpId="0" nodeType="clickEffect">
                                  <p:stCondLst>
                                    <p:cond delay="0"/>
                                  </p:stCondLst>
                                  <p:childTnLst>
                                    <p:set>
                                      <p:cBhvr>
                                        <p:cTn id="22" dur="1" fill="hold">
                                          <p:stCondLst>
                                            <p:cond delay="0"/>
                                          </p:stCondLst>
                                        </p:cTn>
                                        <p:tgtEl>
                                          <p:spTgt spid="11"/>
                                        </p:tgtEl>
                                        <p:attrNameLst>
                                          <p:attrName>style.visibility</p:attrName>
                                        </p:attrNameLst>
                                      </p:cBhvr>
                                      <p:to>
                                        <p:strVal val="visible"/>
                                      </p:to>
                                    </p:set>
                                  </p:childTnLst>
                                </p:cTn>
                              </p:par>
                            </p:childTnLst>
                          </p:cTn>
                        </p:par>
                      </p:childTnLst>
                    </p:cTn>
                  </p:par>
                  <p:par>
                    <p:cTn id="23" fill="hold">
                      <p:stCondLst>
                        <p:cond delay="indefinite"/>
                      </p:stCondLst>
                      <p:childTnLst>
                        <p:par>
                          <p:cTn id="24" fill="hold">
                            <p:stCondLst>
                              <p:cond delay="0"/>
                            </p:stCondLst>
                            <p:childTnLst>
                              <p:par>
                                <p:cTn id="25" presetID="55" presetClass="entr" presetSubtype="0" fill="hold" grpId="0" nodeType="clickEffect">
                                  <p:stCondLst>
                                    <p:cond delay="0"/>
                                  </p:stCondLst>
                                  <p:childTnLst>
                                    <p:set>
                                      <p:cBhvr>
                                        <p:cTn id="26" dur="1" fill="hold">
                                          <p:stCondLst>
                                            <p:cond delay="0"/>
                                          </p:stCondLst>
                                        </p:cTn>
                                        <p:tgtEl>
                                          <p:spTgt spid="13"/>
                                        </p:tgtEl>
                                        <p:attrNameLst>
                                          <p:attrName>style.visibility</p:attrName>
                                        </p:attrNameLst>
                                      </p:cBhvr>
                                      <p:to>
                                        <p:strVal val="visible"/>
                                      </p:to>
                                    </p:set>
                                    <p:anim calcmode="lin" valueType="num">
                                      <p:cBhvr>
                                        <p:cTn id="27" dur="1000" fill="hold"/>
                                        <p:tgtEl>
                                          <p:spTgt spid="13"/>
                                        </p:tgtEl>
                                        <p:attrNameLst>
                                          <p:attrName>ppt_w</p:attrName>
                                        </p:attrNameLst>
                                      </p:cBhvr>
                                      <p:tavLst>
                                        <p:tav tm="0">
                                          <p:val>
                                            <p:strVal val="#ppt_w*0.70"/>
                                          </p:val>
                                        </p:tav>
                                        <p:tav tm="100000">
                                          <p:val>
                                            <p:strVal val="#ppt_w"/>
                                          </p:val>
                                        </p:tav>
                                      </p:tavLst>
                                    </p:anim>
                                    <p:anim calcmode="lin" valueType="num">
                                      <p:cBhvr>
                                        <p:cTn id="28" dur="1000" fill="hold"/>
                                        <p:tgtEl>
                                          <p:spTgt spid="13"/>
                                        </p:tgtEl>
                                        <p:attrNameLst>
                                          <p:attrName>ppt_h</p:attrName>
                                        </p:attrNameLst>
                                      </p:cBhvr>
                                      <p:tavLst>
                                        <p:tav tm="0">
                                          <p:val>
                                            <p:strVal val="#ppt_h"/>
                                          </p:val>
                                        </p:tav>
                                        <p:tav tm="100000">
                                          <p:val>
                                            <p:strVal val="#ppt_h"/>
                                          </p:val>
                                        </p:tav>
                                      </p:tavLst>
                                    </p:anim>
                                    <p:animEffect transition="in" filter="fade">
                                      <p:cBhvr>
                                        <p:cTn id="29" dur="1000"/>
                                        <p:tgtEl>
                                          <p:spTgt spid="13"/>
                                        </p:tgtEl>
                                      </p:cBhvr>
                                    </p:animEffect>
                                  </p:childTnLst>
                                </p:cTn>
                              </p:par>
                            </p:childTnLst>
                          </p:cTn>
                        </p:par>
                      </p:childTnLst>
                    </p:cTn>
                  </p:par>
                  <p:par>
                    <p:cTn id="30" fill="hold">
                      <p:stCondLst>
                        <p:cond delay="indefinite"/>
                      </p:stCondLst>
                      <p:childTnLst>
                        <p:par>
                          <p:cTn id="31" fill="hold">
                            <p:stCondLst>
                              <p:cond delay="0"/>
                            </p:stCondLst>
                            <p:childTnLst>
                              <p:par>
                                <p:cTn id="32" presetID="9" presetClass="entr" presetSubtype="0" fill="hold" grpId="0" nodeType="clickEffect">
                                  <p:stCondLst>
                                    <p:cond delay="0"/>
                                  </p:stCondLst>
                                  <p:childTnLst>
                                    <p:set>
                                      <p:cBhvr>
                                        <p:cTn id="33" dur="1" fill="hold">
                                          <p:stCondLst>
                                            <p:cond delay="0"/>
                                          </p:stCondLst>
                                        </p:cTn>
                                        <p:tgtEl>
                                          <p:spTgt spid="14"/>
                                        </p:tgtEl>
                                        <p:attrNameLst>
                                          <p:attrName>style.visibility</p:attrName>
                                        </p:attrNameLst>
                                      </p:cBhvr>
                                      <p:to>
                                        <p:strVal val="visible"/>
                                      </p:to>
                                    </p:set>
                                    <p:animEffect transition="in" filter="dissolve">
                                      <p:cBhvr>
                                        <p:cTn id="34" dur="500"/>
                                        <p:tgtEl>
                                          <p:spTgt spid="1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0" grpId="0" animBg="1"/>
      <p:bldP spid="8" grpId="0" animBg="1"/>
      <p:bldP spid="9" grpId="0" animBg="1"/>
      <p:bldP spid="5" grpId="0" animBg="1"/>
      <p:bldP spid="11" grpId="0" animBg="1"/>
      <p:bldP spid="13" grpId="0" animBg="1"/>
      <p:bldP spid="14" grpId="0"/>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9938" name="Text Box 2"/>
          <p:cNvSpPr txBox="1">
            <a:spLocks noChangeArrowheads="1"/>
          </p:cNvSpPr>
          <p:nvPr/>
        </p:nvSpPr>
        <p:spPr bwMode="auto">
          <a:xfrm>
            <a:off x="2743200" y="1793315"/>
            <a:ext cx="6400800" cy="3157689"/>
          </a:xfrm>
          <a:prstGeom prst="rect">
            <a:avLst/>
          </a:prstGeom>
          <a:solidFill>
            <a:schemeClr val="tx1"/>
          </a:solidFill>
          <a:ln>
            <a:noFill/>
          </a:ln>
          <a:extLst>
            <a:ext uri="{91240B29-F687-4f45-9708-019B960494DF}">
              <a14:hiddenLine xmlns="" xmlns:a14="http://schemas.microsoft.com/office/drawing/2010/main" w="9525">
                <a:solidFill>
                  <a:srgbClr val="000000"/>
                </a:solidFill>
                <a:miter lim="800000"/>
                <a:headEnd/>
                <a:tailEnd/>
              </a14:hiddenLine>
            </a:ext>
          </a:extLst>
        </p:spPr>
        <p:txBody>
          <a:bodyPr lIns="91341" tIns="45671" rIns="91341" bIns="45671" anchor="ctr">
            <a:spAutoFit/>
          </a:bodyPr>
          <a:lstStyle>
            <a:lvl1pPr marL="457200" indent="-457200">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457200" marR="0" lvl="0" indent="-457200" algn="ctr" defTabSz="914400" rtl="0" eaLnBrk="1" fontAlgn="base" latinLnBrk="0" hangingPunct="1">
              <a:lnSpc>
                <a:spcPct val="100000"/>
              </a:lnSpc>
              <a:spcBef>
                <a:spcPct val="20000"/>
              </a:spcBef>
              <a:spcAft>
                <a:spcPct val="0"/>
              </a:spcAft>
              <a:buClr>
                <a:srgbClr val="000000"/>
              </a:buClr>
              <a:buSzPct val="115000"/>
              <a:buFontTx/>
              <a:buNone/>
              <a:tabLst/>
              <a:defRPr/>
            </a:pPr>
            <a:endParaRPr kumimoji="0" lang="en-US" altLang="zh-CN" sz="1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457200" marR="0" lvl="0" indent="-457200" algn="r" defTabSz="914400" rtl="1" eaLnBrk="1" fontAlgn="base" latinLnBrk="0" hangingPunct="1">
              <a:lnSpc>
                <a:spcPct val="100000"/>
              </a:lnSpc>
              <a:spcBef>
                <a:spcPct val="20000"/>
              </a:spcBef>
              <a:spcAft>
                <a:spcPct val="0"/>
              </a:spcAft>
              <a:buClr>
                <a:srgbClr val="000000"/>
              </a:buClr>
              <a:buSzPct val="115000"/>
              <a:buFontTx/>
              <a:buNone/>
              <a:tabLst/>
              <a:defRPr/>
            </a:pP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هذا الكتاب:</a:t>
            </a:r>
          </a:p>
          <a:p>
            <a:pPr marL="461963" marR="0" lvl="0" indent="-461963" algn="r" defTabSz="914400" rtl="1" eaLnBrk="1" fontAlgn="base" latinLnBrk="0" hangingPunct="1">
              <a:lnSpc>
                <a:spcPct val="100000"/>
              </a:lnSpc>
              <a:spcBef>
                <a:spcPct val="20000"/>
              </a:spcBef>
              <a:spcAft>
                <a:spcPct val="0"/>
              </a:spcAft>
              <a:buClr>
                <a:srgbClr val="000000"/>
              </a:buClr>
              <a:buSzPct val="115000"/>
              <a:buFontTx/>
              <a:buNone/>
              <a:tabLst/>
              <a:defRPr/>
            </a:pP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(1) يثبت أن يسوع هو المسيا لليهود من غير المؤمنين لكي يؤمنوا به،</a:t>
            </a:r>
          </a:p>
          <a:p>
            <a:pPr marL="457200" marR="0" lvl="0" indent="-457200" algn="r" defTabSz="914400" rtl="1" eaLnBrk="1" fontAlgn="base" latinLnBrk="0" hangingPunct="1">
              <a:lnSpc>
                <a:spcPct val="100000"/>
              </a:lnSpc>
              <a:spcBef>
                <a:spcPct val="20000"/>
              </a:spcBef>
              <a:spcAft>
                <a:spcPct val="0"/>
              </a:spcAft>
              <a:buClr>
                <a:srgbClr val="000000"/>
              </a:buClr>
              <a:buSzPct val="115000"/>
              <a:buFontTx/>
              <a:buAutoNum type="arabicParenBoth"/>
              <a:tabLst/>
              <a:defRPr/>
            </a:pP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 و</a:t>
            </a:r>
          </a:p>
          <a:p>
            <a:pPr marL="457200" marR="0" lvl="0" indent="-457200" algn="r" defTabSz="914400" rtl="1" eaLnBrk="1" fontAlgn="base" latinLnBrk="0" hangingPunct="1">
              <a:lnSpc>
                <a:spcPct val="100000"/>
              </a:lnSpc>
              <a:spcBef>
                <a:spcPct val="20000"/>
              </a:spcBef>
              <a:spcAft>
                <a:spcPct val="0"/>
              </a:spcAft>
              <a:buClr>
                <a:srgbClr val="000000"/>
              </a:buClr>
              <a:buSzPct val="115000"/>
              <a:buFontTx/>
              <a:buNone/>
              <a:tabLst/>
              <a:defRPr/>
            </a:pPr>
            <a:r>
              <a:rPr kumimoji="0" lang="ar-JO" altLang="zh-CN"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	أن المملكة الموعودة لإسرائيل قد تأخرت لسبب رفض إسرائيل للمسيح كملك للمؤمنين من اليهود ليروا سلطان ملكوته الحالي مقامًا في الكنيسة.</a:t>
            </a:r>
          </a:p>
        </p:txBody>
      </p:sp>
      <p:sp>
        <p:nvSpPr>
          <p:cNvPr id="254978" name="Text Box 3"/>
          <p:cNvSpPr txBox="1">
            <a:spLocks noChangeArrowheads="1"/>
          </p:cNvSpPr>
          <p:nvPr/>
        </p:nvSpPr>
        <p:spPr bwMode="auto">
          <a:xfrm>
            <a:off x="8512019" y="44461"/>
            <a:ext cx="527509" cy="830898"/>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none" lIns="91341" tIns="45671" rIns="91341" bIns="45671">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25</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67</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pic>
        <p:nvPicPr>
          <p:cNvPr id="39940" name="Picture 4" descr="so01852_"/>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152400" y="1981200"/>
            <a:ext cx="3036888" cy="4876800"/>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pic>
      <p:sp>
        <p:nvSpPr>
          <p:cNvPr id="179204" name="Rectangle 5"/>
          <p:cNvSpPr>
            <a:spLocks noGrp="1" noChangeArrowheads="1"/>
          </p:cNvSpPr>
          <p:nvPr>
            <p:ph type="title"/>
          </p:nvPr>
        </p:nvSpPr>
        <p:spPr>
          <a:xfrm>
            <a:off x="533400" y="260648"/>
            <a:ext cx="7162800" cy="1143000"/>
          </a:xfrm>
          <a:solidFill>
            <a:srgbClr val="9900CC"/>
          </a:solidFill>
        </p:spPr>
        <p:txBody>
          <a:bodyPr/>
          <a:lstStyle/>
          <a:p>
            <a:pPr eaLnBrk="1" hangingPunct="1">
              <a:defRPr/>
            </a:pPr>
            <a:r>
              <a:rPr lang="ar-JO" sz="4000" dirty="0">
                <a:solidFill>
                  <a:srgbClr val="FFFFFF"/>
                </a:solidFill>
                <a:cs typeface="Arial" panose="020B0604020202020204" pitchFamily="34" charset="0"/>
              </a:rPr>
              <a:t>البيان الموجز</a:t>
            </a:r>
            <a:endParaRPr lang="en-US" sz="4000" dirty="0">
              <a:ea typeface="ＭＳ Ｐゴシック" charset="0"/>
              <a:cs typeface="Arial" panose="020B0604020202020204" pitchFamily="34" charset="0"/>
            </a:endParaRPr>
          </a:p>
        </p:txBody>
      </p:sp>
      <p:sp>
        <p:nvSpPr>
          <p:cNvPr id="6" name="Rectangle 2">
            <a:extLst>
              <a:ext uri="{FF2B5EF4-FFF2-40B4-BE49-F238E27FC236}">
                <a16:creationId xmlns:a16="http://schemas.microsoft.com/office/drawing/2014/main" id="{EB1126A8-07C0-9E42-AB7E-F3F68B344C63}"/>
              </a:ext>
            </a:extLst>
          </p:cNvPr>
          <p:cNvSpPr txBox="1">
            <a:spLocks noChangeArrowheads="1"/>
          </p:cNvSpPr>
          <p:nvPr/>
        </p:nvSpPr>
        <p:spPr bwMode="auto">
          <a:xfrm>
            <a:off x="1527507" y="593436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متى</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421534013"/>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nodeType="afterEffect">
                                  <p:stCondLst>
                                    <p:cond delay="0"/>
                                  </p:stCondLst>
                                  <p:childTnLst>
                                    <p:set>
                                      <p:cBhvr>
                                        <p:cTn id="6" dur="1" fill="hold">
                                          <p:stCondLst>
                                            <p:cond delay="0"/>
                                          </p:stCondLst>
                                        </p:cTn>
                                        <p:tgtEl>
                                          <p:spTgt spid="39940"/>
                                        </p:tgtEl>
                                        <p:attrNameLst>
                                          <p:attrName>style.visibility</p:attrName>
                                        </p:attrNameLst>
                                      </p:cBhvr>
                                      <p:to>
                                        <p:strVal val="visible"/>
                                      </p:to>
                                    </p:set>
                                    <p:anim calcmode="lin" valueType="num">
                                      <p:cBhvr additive="base">
                                        <p:cTn id="7" dur="500" fill="hold"/>
                                        <p:tgtEl>
                                          <p:spTgt spid="39940"/>
                                        </p:tgtEl>
                                        <p:attrNameLst>
                                          <p:attrName>ppt_x</p:attrName>
                                        </p:attrNameLst>
                                      </p:cBhvr>
                                      <p:tavLst>
                                        <p:tav tm="0">
                                          <p:val>
                                            <p:strVal val="0-#ppt_w/2"/>
                                          </p:val>
                                        </p:tav>
                                        <p:tav tm="100000">
                                          <p:val>
                                            <p:strVal val="#ppt_x"/>
                                          </p:val>
                                        </p:tav>
                                      </p:tavLst>
                                    </p:anim>
                                    <p:anim calcmode="lin" valueType="num">
                                      <p:cBhvr additive="base">
                                        <p:cTn id="8" dur="500" fill="hold"/>
                                        <p:tgtEl>
                                          <p:spTgt spid="39940"/>
                                        </p:tgtEl>
                                        <p:attrNameLst>
                                          <p:attrName>ppt_y</p:attrName>
                                        </p:attrNameLst>
                                      </p:cBhvr>
                                      <p:tavLst>
                                        <p:tav tm="0">
                                          <p:val>
                                            <p:strVal val="#ppt_y"/>
                                          </p:val>
                                        </p:tav>
                                        <p:tav tm="100000">
                                          <p:val>
                                            <p:strVal val="#ppt_y"/>
                                          </p:val>
                                        </p:tav>
                                      </p:tavLst>
                                    </p:anim>
                                  </p:childTnLst>
                                </p:cTn>
                              </p:par>
                            </p:childTnLst>
                          </p:cTn>
                        </p:par>
                      </p:childTnLst>
                    </p:cTn>
                  </p:par>
                  <p:par>
                    <p:cTn id="9" fill="hold">
                      <p:stCondLst>
                        <p:cond delay="indefinite"/>
                      </p:stCondLst>
                      <p:childTnLst>
                        <p:par>
                          <p:cTn id="10" fill="hold">
                            <p:stCondLst>
                              <p:cond delay="0"/>
                            </p:stCondLst>
                            <p:childTnLst>
                              <p:par>
                                <p:cTn id="11" presetID="2" presetClass="entr" presetSubtype="4" fill="hold" grpId="0" nodeType="clickEffect">
                                  <p:stCondLst>
                                    <p:cond delay="0"/>
                                  </p:stCondLst>
                                  <p:childTnLst>
                                    <p:set>
                                      <p:cBhvr>
                                        <p:cTn id="12" dur="1" fill="hold">
                                          <p:stCondLst>
                                            <p:cond delay="0"/>
                                          </p:stCondLst>
                                        </p:cTn>
                                        <p:tgtEl>
                                          <p:spTgt spid="6"/>
                                        </p:tgtEl>
                                        <p:attrNameLst>
                                          <p:attrName>style.visibility</p:attrName>
                                        </p:attrNameLst>
                                      </p:cBhvr>
                                      <p:to>
                                        <p:strVal val="visible"/>
                                      </p:to>
                                    </p:set>
                                    <p:anim calcmode="lin" valueType="num">
                                      <p:cBhvr additive="base">
                                        <p:cTn id="13" dur="500" fill="hold"/>
                                        <p:tgtEl>
                                          <p:spTgt spid="6"/>
                                        </p:tgtEl>
                                        <p:attrNameLst>
                                          <p:attrName>ppt_x</p:attrName>
                                        </p:attrNameLst>
                                      </p:cBhvr>
                                      <p:tavLst>
                                        <p:tav tm="0">
                                          <p:val>
                                            <p:strVal val="#ppt_x"/>
                                          </p:val>
                                        </p:tav>
                                        <p:tav tm="100000">
                                          <p:val>
                                            <p:strVal val="#ppt_x"/>
                                          </p:val>
                                        </p:tav>
                                      </p:tavLst>
                                    </p:anim>
                                    <p:anim calcmode="lin" valueType="num">
                                      <p:cBhvr additive="base">
                                        <p:cTn id="14" dur="500" fill="hold"/>
                                        <p:tgtEl>
                                          <p:spTgt spid="6"/>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6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49784"/>
            <a:ext cx="9144000" cy="1086599"/>
          </a:xfrm>
          <a:effectLst>
            <a:outerShdw blurRad="63500" dist="35921" dir="2700000" algn="ctr" rotWithShape="0">
              <a:schemeClr val="tx2">
                <a:alpha val="74998"/>
              </a:schemeClr>
            </a:outerShdw>
          </a:effectLst>
        </p:spPr>
        <p:txBody>
          <a:bodyPr anchor="t"/>
          <a:lstStyle/>
          <a:p>
            <a:pPr>
              <a:defRPr/>
            </a:pPr>
            <a:r>
              <a:rPr lang="ar-JO"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rPr>
              <a:t>الكتاب المقدس الذي لا يتغير</a:t>
            </a:r>
            <a:endParaRPr lang="en-US" sz="4800" b="1">
              <a:effectLst>
                <a:glow rad="127000">
                  <a:schemeClr val="tx1"/>
                </a:glow>
              </a:effectLst>
              <a:latin typeface="Accordance" panose="00000400000000000000" pitchFamily="2" charset="-78"/>
              <a:ea typeface="Accordance" panose="00000400000000000000" pitchFamily="2" charset="-78"/>
              <a:cs typeface="Accordance" panose="00000400000000000000" pitchFamily="2" charset="-78"/>
            </a:endParaRPr>
          </a:p>
        </p:txBody>
      </p:sp>
      <p:pic>
        <p:nvPicPr>
          <p:cNvPr id="29698" name="Picture 2" descr="http://www.plainbibleteaching.com/wp-content/uploads/2007/11/bible-text.jpg">
            <a:extLst>
              <a:ext uri="{FF2B5EF4-FFF2-40B4-BE49-F238E27FC236}">
                <a16:creationId xmlns:a16="http://schemas.microsoft.com/office/drawing/2014/main" id="{61EEC259-1FE3-3F46-8B81-47F736825EC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118627"/>
            <a:ext cx="9147352" cy="5714950"/>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3">
            <a:extLst>
              <a:ext uri="{FF2B5EF4-FFF2-40B4-BE49-F238E27FC236}">
                <a16:creationId xmlns:a16="http://schemas.microsoft.com/office/drawing/2014/main" id="{E846AAFD-2A73-3041-AB0D-C25F7793E8B2}"/>
              </a:ext>
            </a:extLst>
          </p:cNvPr>
          <p:cNvSpPr txBox="1">
            <a:spLocks noChangeArrowheads="1"/>
          </p:cNvSpPr>
          <p:nvPr/>
        </p:nvSpPr>
        <p:spPr bwMode="auto">
          <a:xfrm rot="20719588">
            <a:off x="60424" y="2370246"/>
            <a:ext cx="9023151" cy="3171489"/>
          </a:xfrm>
          <a:prstGeom prst="rect">
            <a:avLst/>
          </a:prstGeom>
          <a:solidFill>
            <a:schemeClr val="bg1"/>
          </a:solidFill>
          <a:ln w="41275" cmpd="tri">
            <a:solidFill>
              <a:schemeClr val="tx1"/>
            </a:solidFill>
            <a:miter lim="800000"/>
            <a:headEnd/>
            <a:tailEnd/>
          </a:ln>
          <a:effectLst/>
        </p:spPr>
        <p:txBody>
          <a:bodyPr lIns="91408" tIns="45704" rIns="91408" bIns="45704" anchor="ctr"/>
          <a:lstStyle/>
          <a:p>
            <a:pPr marL="0" marR="0" lvl="0" indent="101565" algn="ctr" defTabSz="914400" rtl="0" eaLnBrk="1" fontAlgn="base" latinLnBrk="0" hangingPunct="1">
              <a:lnSpc>
                <a:spcPct val="110000"/>
              </a:lnSpc>
              <a:spcBef>
                <a:spcPct val="20000"/>
              </a:spcBef>
              <a:spcAft>
                <a:spcPct val="0"/>
              </a:spcAft>
              <a:buClr>
                <a:srgbClr val="960000"/>
              </a:buClr>
              <a:buSzPct val="100000"/>
              <a:buFontTx/>
              <a:buNone/>
              <a:tabLst/>
              <a:defRPr/>
            </a:pPr>
            <a:r>
              <a:rPr kumimoji="0" lang="ar-JO" sz="4800" b="1" i="0" u="none" strike="noStrike" kern="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يسوع هو المخلّص </a:t>
            </a:r>
            <a:r>
              <a:rPr kumimoji="0" lang="ar-JO" sz="4800" b="1" i="0" u="none" strike="noStrike" kern="0" cap="none" spc="0" normalizeH="0" baseline="0" noProof="0">
                <a:ln>
                  <a:noFill/>
                </a:ln>
                <a:solidFill>
                  <a:srgbClr val="FF0000"/>
                </a:solidFill>
                <a:effectLst/>
                <a:uLnTx/>
                <a:uFillTx/>
                <a:latin typeface="Accordance" panose="00000400000000000000" pitchFamily="2" charset="-78"/>
                <a:ea typeface="Accordance" panose="00000400000000000000" pitchFamily="2" charset="-78"/>
                <a:cs typeface="Accordance" panose="00000400000000000000" pitchFamily="2" charset="-78"/>
              </a:rPr>
              <a:t>العالمي</a:t>
            </a:r>
            <a:r>
              <a:rPr kumimoji="0" lang="ar-JO" sz="4800" b="1" i="0" u="none" strike="noStrike" kern="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 – لكن هل تحتاج لتكون </a:t>
            </a:r>
            <a:r>
              <a:rPr kumimoji="0" lang="ar-JO" sz="4800" b="1" i="0" u="none" strike="noStrike" kern="0" cap="none" spc="0" normalizeH="0" baseline="0" noProof="0">
                <a:ln>
                  <a:noFill/>
                </a:ln>
                <a:solidFill>
                  <a:srgbClr val="FF0000"/>
                </a:solidFill>
                <a:effectLst/>
                <a:uLnTx/>
                <a:uFillTx/>
                <a:latin typeface="Accordance" panose="00000400000000000000" pitchFamily="2" charset="-78"/>
                <a:ea typeface="Accordance" panose="00000400000000000000" pitchFamily="2" charset="-78"/>
                <a:cs typeface="Accordance" panose="00000400000000000000" pitchFamily="2" charset="-78"/>
              </a:rPr>
              <a:t>متأكدًا</a:t>
            </a:r>
            <a:r>
              <a:rPr kumimoji="0" lang="ar-JO" sz="4800" b="1" i="0" u="none" strike="noStrike" kern="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 أنه مخلّصك </a:t>
            </a:r>
            <a:r>
              <a:rPr kumimoji="0" lang="ar-JO" sz="4800" b="1" i="0" u="none" strike="noStrike" kern="0" cap="none" spc="0" normalizeH="0" baseline="0" noProof="0">
                <a:ln>
                  <a:noFill/>
                </a:ln>
                <a:solidFill>
                  <a:srgbClr val="FF0000"/>
                </a:solidFill>
                <a:effectLst/>
                <a:uLnTx/>
                <a:uFillTx/>
                <a:latin typeface="Accordance" panose="00000400000000000000" pitchFamily="2" charset="-78"/>
                <a:ea typeface="Accordance" panose="00000400000000000000" pitchFamily="2" charset="-78"/>
                <a:cs typeface="Accordance" panose="00000400000000000000" pitchFamily="2" charset="-78"/>
              </a:rPr>
              <a:t>أنت</a:t>
            </a:r>
            <a:r>
              <a:rPr kumimoji="0" lang="ar-JO" sz="4800" b="1" i="0" u="none" strike="noStrike" kern="0" cap="none" spc="0" normalizeH="0" baseline="0" noProof="0">
                <a:ln>
                  <a:noFill/>
                </a:ln>
                <a:solidFill>
                  <a:srgbClr val="000000"/>
                </a:solidFill>
                <a:effectLst/>
                <a:uLnTx/>
                <a:uFillTx/>
                <a:latin typeface="Accordance" panose="00000400000000000000" pitchFamily="2" charset="-78"/>
                <a:ea typeface="Accordance" panose="00000400000000000000" pitchFamily="2" charset="-78"/>
                <a:cs typeface="Accordance" panose="00000400000000000000" pitchFamily="2" charset="-78"/>
              </a:rPr>
              <a:t>؟</a:t>
            </a:r>
          </a:p>
        </p:txBody>
      </p:sp>
      <p:sp>
        <p:nvSpPr>
          <p:cNvPr id="5" name="Rectangle 2">
            <a:extLst>
              <a:ext uri="{FF2B5EF4-FFF2-40B4-BE49-F238E27FC236}">
                <a16:creationId xmlns:a16="http://schemas.microsoft.com/office/drawing/2014/main" id="{66AF542F-1532-2943-9816-C3DA91B1E9C3}"/>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27" tIns="45714" rIns="91427" bIns="45714"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132" rtl="0" eaLnBrk="0" fontAlgn="base" latinLnBrk="0" hangingPunct="0">
              <a:lnSpc>
                <a:spcPct val="100000"/>
              </a:lnSpc>
              <a:spcBef>
                <a:spcPct val="0"/>
              </a:spcBef>
              <a:spcAft>
                <a:spcPct val="0"/>
              </a:spcAft>
              <a:buClrTx/>
              <a:buSzTx/>
              <a:buFontTx/>
              <a:buNone/>
              <a:tabLst/>
              <a:defRPr/>
            </a:pPr>
            <a:r>
              <a:rPr kumimoji="0" lang="ar-SA"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rPr>
              <a:t>لوقا</a:t>
            </a:r>
            <a:endParaRPr kumimoji="0" lang="en-US" sz="4800" b="1" i="0" u="none" strike="noStrike" kern="1200" cap="none" spc="0" normalizeH="0" baseline="0" noProof="0">
              <a:ln>
                <a:noFill/>
              </a:ln>
              <a:solidFill>
                <a:srgbClr val="FFFFFF"/>
              </a:solidFill>
              <a:effectLst>
                <a:glow rad="127000">
                  <a:srgbClr val="000000"/>
                </a:glow>
              </a:effectLst>
              <a:uLnTx/>
              <a:uFillTx/>
              <a:latin typeface="Accordance" panose="00000400000000000000" pitchFamily="2" charset="-78"/>
              <a:ea typeface="Accordance" panose="00000400000000000000" pitchFamily="2" charset="-78"/>
              <a:cs typeface="Accordance" panose="00000400000000000000" pitchFamily="2" charset="-78"/>
            </a:endParaRPr>
          </a:p>
        </p:txBody>
      </p:sp>
    </p:spTree>
    <p:extLst>
      <p:ext uri="{BB962C8B-B14F-4D97-AF65-F5344CB8AC3E}">
        <p14:creationId xmlns:p14="http://schemas.microsoft.com/office/powerpoint/2010/main" val="3586622035"/>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9" presetClass="entr" presetSubtype="0"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dissolve">
                                      <p:cBhvr>
                                        <p:cTn id="7" dur="125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9" presetClass="entr" presetSubtype="0"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dissolve">
                                      <p:cBhvr>
                                        <p:cTn id="1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p:bldLst>
  </p:timing>
</p:sld>
</file>

<file path=ppt/slides/slide6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1574800" y="0"/>
            <a:ext cx="9070975" cy="1143000"/>
          </a:xfrm>
        </p:spPr>
        <p:txBody>
          <a:bodyPr/>
          <a:lstStyle/>
          <a:p>
            <a:pPr algn="r"/>
            <a:r>
              <a:rPr lang="en-US" dirty="0">
                <a:solidFill>
                  <a:schemeClr val="tx1"/>
                </a:solidFill>
              </a:rPr>
              <a:t>Black</a:t>
            </a:r>
          </a:p>
        </p:txBody>
      </p:sp>
    </p:spTree>
    <p:extLst>
      <p:ext uri="{BB962C8B-B14F-4D97-AF65-F5344CB8AC3E}">
        <p14:creationId xmlns:p14="http://schemas.microsoft.com/office/powerpoint/2010/main" val="1929504310"/>
      </p:ext>
    </p:extLst>
  </p:cSld>
  <p:clrMapOvr>
    <a:masterClrMapping/>
  </p:clrMapOvr>
  <p:transition/>
</p:sld>
</file>

<file path=ppt/slides/slide62.xml><?xml version="1.0" encoding="utf-8"?>
<p:sld xmlns:a="http://schemas.openxmlformats.org/drawingml/2006/main" xmlns:r="http://schemas.openxmlformats.org/officeDocument/2006/relationships" xmlns:p="http://schemas.openxmlformats.org/presentationml/2006/main" showMasterSp="0">
  <p:cSld>
    <p:bg>
      <p:bgPr>
        <a:solidFill>
          <a:schemeClr val="bg2"/>
        </a:solidFill>
        <a:effectLst/>
      </p:bgPr>
    </p:bg>
    <p:spTree>
      <p:nvGrpSpPr>
        <p:cNvPr id="1" name=""/>
        <p:cNvGrpSpPr/>
        <p:nvPr/>
      </p:nvGrpSpPr>
      <p:grpSpPr>
        <a:xfrm>
          <a:off x="0" y="0"/>
          <a:ext cx="0" cy="0"/>
          <a:chOff x="0" y="0"/>
          <a:chExt cx="0" cy="0"/>
        </a:xfrm>
      </p:grpSpPr>
      <p:pic>
        <p:nvPicPr>
          <p:cNvPr id="283650" name="Picture 1"/>
          <p:cNvPicPr>
            <a:picLocks noChangeAspect="1"/>
          </p:cNvPicPr>
          <p:nvPr/>
        </p:nvPicPr>
        <p:blipFill>
          <a:blip r:embed="rId3">
            <a:extLst>
              <a:ext uri="{28A0092B-C50C-407E-A947-70E740481C1C}">
                <a14:useLocalDpi xmlns:a14="http://schemas.microsoft.com/office/drawing/2010/main"/>
              </a:ext>
            </a:extLst>
          </a:blip>
          <a:srcRect/>
          <a:stretch>
            <a:fillRect/>
          </a:stretch>
        </p:blipFill>
        <p:spPr bwMode="auto">
          <a:xfrm>
            <a:off x="4052349" y="1130920"/>
            <a:ext cx="5080000" cy="33782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053" name="Text Box 5"/>
          <p:cNvSpPr txBox="1">
            <a:spLocks noChangeArrowheads="1"/>
          </p:cNvSpPr>
          <p:nvPr/>
        </p:nvSpPr>
        <p:spPr bwMode="auto">
          <a:xfrm>
            <a:off x="4427984" y="3356992"/>
            <a:ext cx="4536504" cy="286187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wrap="square" lIns="90993" tIns="45499" rIns="90993" bIns="45499">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ما هو الإيمان الخلاصي؟</a:t>
            </a: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كيف يختلف عن الإيمان الباطل؟</a:t>
            </a: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2050" name="Rectangle 2"/>
          <p:cNvSpPr>
            <a:spLocks noGrp="1" noChangeArrowheads="1"/>
          </p:cNvSpPr>
          <p:nvPr>
            <p:ph type="title"/>
          </p:nvPr>
        </p:nvSpPr>
        <p:spPr>
          <a:xfrm>
            <a:off x="14749" y="61729"/>
            <a:ext cx="9129277" cy="1446736"/>
          </a:xfrm>
          <a:noFill/>
          <a:ln w="9525">
            <a:noFill/>
            <a:miter lim="800000"/>
            <a:headEnd/>
            <a:tailEnd/>
          </a:ln>
          <a:effectLst/>
        </p:spPr>
        <p:txBody>
          <a:bodyPr vert="horz" wrap="square" lIns="91628" tIns="45812" rIns="91628" bIns="45812" numCol="1" anchor="ctr" anchorCtr="0" compatLnSpc="1">
            <a:prstTxWarp prst="textNoShape">
              <a:avLst/>
            </a:prstTxWarp>
            <a:spAutoFit/>
          </a:bodyPr>
          <a:lstStyle/>
          <a:p>
            <a:pPr rtl="1" eaLnBrk="1" hangingPunct="1"/>
            <a:r>
              <a:rPr lang="ar-SA" sz="8800" kern="1200" dirty="0">
                <a:solidFill>
                  <a:schemeClr val="tx1"/>
                </a:solidFill>
                <a:effectLst>
                  <a:glow rad="177800">
                    <a:schemeClr val="bg2"/>
                  </a:glow>
                </a:effectLst>
                <a:ea typeface="ＭＳ Ｐゴシック" charset="0"/>
                <a:cs typeface="Arial" panose="020B0604020202020204" pitchFamily="34" charset="0"/>
              </a:rPr>
              <a:t>يوحنا</a:t>
            </a:r>
            <a:endParaRPr lang="en-US" sz="8800" kern="1200" dirty="0">
              <a:solidFill>
                <a:schemeClr val="tx1"/>
              </a:solidFill>
              <a:effectLst>
                <a:glow rad="177800">
                  <a:schemeClr val="bg2"/>
                </a:glow>
              </a:effectLst>
              <a:ea typeface="ＭＳ Ｐゴシック" charset="0"/>
              <a:cs typeface="Arial" panose="020B0604020202020204" pitchFamily="34" charset="0"/>
            </a:endParaRPr>
          </a:p>
        </p:txBody>
      </p:sp>
      <p:sp>
        <p:nvSpPr>
          <p:cNvPr id="7" name="Text Box 5"/>
          <p:cNvSpPr txBox="1">
            <a:spLocks noChangeArrowheads="1"/>
          </p:cNvSpPr>
          <p:nvPr/>
        </p:nvSpPr>
        <p:spPr bwMode="auto">
          <a:xfrm>
            <a:off x="-36512" y="1689293"/>
            <a:ext cx="4004601" cy="341587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wrap="square" lIns="90993" tIns="45499" rIns="90993" bIns="45499">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بماذا يجب أن تثق في يسوع لكي تخلص؟</a:t>
            </a: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ماذا يجب أن تضيف إلى هذا الإيمان للخلاص؟</a:t>
            </a: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8" name="Rectangle 7">
            <a:extLst>
              <a:ext uri="{FF2B5EF4-FFF2-40B4-BE49-F238E27FC236}">
                <a16:creationId xmlns:a16="http://schemas.microsoft.com/office/drawing/2014/main" id="{B7BC7CD9-09E0-5C41-83E3-441EB6547D4E}"/>
              </a:ext>
            </a:extLst>
          </p:cNvPr>
          <p:cNvSpPr>
            <a:spLocks noChangeArrowheads="1"/>
          </p:cNvSpPr>
          <p:nvPr/>
        </p:nvSpPr>
        <p:spPr bwMode="auto">
          <a:xfrm>
            <a:off x="-36512" y="6381328"/>
            <a:ext cx="9180512" cy="476672"/>
          </a:xfrm>
          <a:prstGeom prst="rect">
            <a:avLst/>
          </a:prstGeom>
          <a:solidFill>
            <a:srgbClr val="000514"/>
          </a:solidFill>
          <a:ln w="9525">
            <a:noFill/>
            <a:miter lim="800000"/>
            <a:headEnd/>
            <a:tailEnd/>
          </a:ln>
          <a:effectLst>
            <a:outerShdw blurRad="63500" dist="35921" dir="2700000" algn="ctr" rotWithShape="0">
              <a:srgbClr val="000514">
                <a:alpha val="74998"/>
              </a:srgbClr>
            </a:outerShdw>
          </a:effectLst>
        </p:spPr>
        <p:txBody>
          <a:bodyPr anchor="ctr"/>
          <a:lstStyle/>
          <a:p>
            <a:pPr marL="0" marR="0" lvl="0" indent="0" algn="ctr" defTabSz="457200" rtl="0" eaLnBrk="1" fontAlgn="auto" latinLnBrk="0" hangingPunct="1">
              <a:lnSpc>
                <a:spcPct val="100000"/>
              </a:lnSpc>
              <a:spcBef>
                <a:spcPct val="20000"/>
              </a:spcBef>
              <a:spcAft>
                <a:spcPts val="0"/>
              </a:spcAft>
              <a:buClr>
                <a:srgbClr val="FFCC00"/>
              </a:buClr>
              <a:buSzPct val="70000"/>
              <a:buFont typeface="Wingdings" charset="0"/>
              <a:buNone/>
              <a:tabLst/>
              <a:defRPr/>
            </a:pP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د. ريك جريفيث</a:t>
            </a: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a:t>
            </a:r>
            <a:r>
              <a:rPr kumimoji="0" lang="ar-JO"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مؤسسة الدراسات اللاهوتية الأردني</a:t>
            </a:r>
            <a:r>
              <a:rPr kumimoji="0" lang="en-US" sz="1600" b="1" u="none" strike="noStrike" kern="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BibleStudyDownloads.org</a:t>
            </a:r>
          </a:p>
        </p:txBody>
      </p:sp>
    </p:spTree>
    <p:extLst>
      <p:ext uri="{BB962C8B-B14F-4D97-AF65-F5344CB8AC3E}">
        <p14:creationId xmlns:p14="http://schemas.microsoft.com/office/powerpoint/2010/main" val="1578977530"/>
      </p:ext>
    </p:extLst>
  </p:cSld>
  <p:clrMapOvr>
    <a:masterClrMapping/>
  </p:clrMapOvr>
</p:sld>
</file>

<file path=ppt/slides/slide6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35"/>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90993" tIns="45499" rIns="90993" bIns="45499"/>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4"/>
            <a:ext cx="9144000" cy="909772"/>
          </a:xfrm>
          <a:effectLst>
            <a:outerShdw blurRad="63500" dist="35921" dir="2700000" algn="ctr" rotWithShape="0">
              <a:schemeClr val="tx2">
                <a:alpha val="74998"/>
              </a:schemeClr>
            </a:outerShdw>
          </a:effectLst>
        </p:spPr>
        <p:txBody>
          <a:bodyPr anchor="ctr"/>
          <a:lstStyle/>
          <a:p>
            <a:pPr eaLnBrk="1" hangingPunct="1">
              <a:defRPr/>
            </a:pPr>
            <a:r>
              <a:rPr lang="ar-JO" sz="3600" kern="1200" dirty="0">
                <a:solidFill>
                  <a:srgbClr val="FFFFFF"/>
                </a:solidFill>
                <a:effectLst>
                  <a:glow rad="177800">
                    <a:srgbClr val="000000"/>
                  </a:glow>
                </a:effectLst>
                <a:ea typeface="ＭＳ Ｐゴシック" charset="0"/>
              </a:rPr>
              <a:t>الكلمة المفتاحية</a:t>
            </a:r>
            <a:endParaRPr lang="en-US" sz="3600" kern="1200" dirty="0">
              <a:solidFill>
                <a:srgbClr val="FFFFFF"/>
              </a:solidFill>
              <a:effectLst>
                <a:glow rad="177800">
                  <a:srgbClr val="000000"/>
                </a:glow>
              </a:effectLst>
              <a:ea typeface="ＭＳ Ｐゴシック" charset="0"/>
            </a:endParaRPr>
          </a:p>
        </p:txBody>
      </p:sp>
      <p:sp>
        <p:nvSpPr>
          <p:cNvPr id="5" name="Rectangle 2"/>
          <p:cNvSpPr txBox="1">
            <a:spLocks noChangeArrowheads="1"/>
          </p:cNvSpPr>
          <p:nvPr/>
        </p:nvSpPr>
        <p:spPr bwMode="auto">
          <a:xfrm>
            <a:off x="0" y="2502477"/>
            <a:ext cx="9144000" cy="198914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0993" tIns="45499" rIns="90993" bIns="45499"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4998" rtl="0" eaLnBrk="0" fontAlgn="base" latinLnBrk="0" hangingPunct="0">
              <a:lnSpc>
                <a:spcPct val="100000"/>
              </a:lnSpc>
              <a:spcBef>
                <a:spcPct val="0"/>
              </a:spcBef>
              <a:spcAft>
                <a:spcPct val="0"/>
              </a:spcAft>
              <a:buClrTx/>
              <a:buSzTx/>
              <a:buFontTx/>
              <a:buNone/>
              <a:tabLst/>
              <a:defRPr/>
            </a:pPr>
            <a:r>
              <a:rPr kumimoji="0" lang="ar-JO" sz="80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الإيمان</a:t>
            </a: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0993" tIns="45499" rIns="90993" bIns="45499"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4998" rtl="0"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يوحنا</a:t>
            </a: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7" name="Text Box 24"/>
          <p:cNvSpPr txBox="1">
            <a:spLocks noChangeArrowheads="1"/>
          </p:cNvSpPr>
          <p:nvPr/>
        </p:nvSpPr>
        <p:spPr bwMode="auto">
          <a:xfrm>
            <a:off x="8448783" y="65366"/>
            <a:ext cx="703136" cy="4612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90993" tIns="45499" rIns="90993" bIns="45499">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outerShdw blurRad="50800" dist="101600" dir="2700000" algn="tl" rotWithShape="0">
                    <a:srgbClr val="000000"/>
                  </a:outerShdw>
                </a:effectLst>
                <a:uLnTx/>
                <a:uFillTx/>
                <a:latin typeface="Arial" panose="020B0604020202020204" pitchFamily="34" charset="0"/>
                <a:ea typeface="ＭＳ Ｐゴシック" charset="0"/>
                <a:cs typeface="Arial" panose="020B0604020202020204" pitchFamily="34" charset="0"/>
              </a:rPr>
              <a:t>١٠٧</a:t>
            </a:r>
          </a:p>
        </p:txBody>
      </p:sp>
    </p:spTree>
    <p:extLst>
      <p:ext uri="{BB962C8B-B14F-4D97-AF65-F5344CB8AC3E}">
        <p14:creationId xmlns:p14="http://schemas.microsoft.com/office/powerpoint/2010/main" val="583115330"/>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6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JO" sz="4800" dirty="0">
                <a:effectLst>
                  <a:glow rad="101600">
                    <a:schemeClr val="tx1">
                      <a:alpha val="99000"/>
                    </a:schemeClr>
                  </a:glow>
                </a:effectLst>
              </a:rPr>
              <a:t>الموضوع الرئيسي</a:t>
            </a:r>
            <a:endParaRPr lang="en-US" sz="4800" dirty="0">
              <a:solidFill>
                <a:schemeClr val="bg1"/>
              </a:solidFill>
              <a:effectLst>
                <a:glow rad="101600">
                  <a:schemeClr val="tx1">
                    <a:alpha val="99000"/>
                  </a:schemeClr>
                </a:glow>
              </a:effectLst>
            </a:endParaRPr>
          </a:p>
        </p:txBody>
      </p:sp>
      <p:sp>
        <p:nvSpPr>
          <p:cNvPr id="3" name="Title 1"/>
          <p:cNvSpPr txBox="1">
            <a:spLocks/>
          </p:cNvSpPr>
          <p:nvPr/>
        </p:nvSpPr>
        <p:spPr bwMode="auto">
          <a:xfrm>
            <a:off x="14766" y="1433727"/>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4766" y="1341868"/>
            <a:ext cx="9144000" cy="403221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0993" tIns="45499" rIns="90993" bIns="45499" numCol="1" anchor="ctr" anchorCtr="0" compatLnSpc="1">
            <a:prstTxWarp prst="textNoShape">
              <a:avLst/>
            </a:prstTxWarp>
          </a:bodyPr>
          <a:lstStyle>
            <a:defPPr>
              <a:defRPr lang="en-US"/>
            </a:defPPr>
            <a:lvl1pPr algn="ctr" defTabSz="454998" eaLnBrk="0" hangingPunct="0">
              <a:defRPr sz="7200" b="1">
                <a:solidFill>
                  <a:srgbClr val="FFFFFF"/>
                </a:solidFill>
                <a:effectLst>
                  <a:glow rad="127000">
                    <a:srgbClr val="000000"/>
                  </a:glow>
                </a:effectLst>
                <a:latin typeface="Arial" charset="0"/>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4998" rtl="0" eaLnBrk="1" fontAlgn="base" latinLnBrk="0" hangingPunct="1">
              <a:lnSpc>
                <a:spcPct val="100000"/>
              </a:lnSpc>
              <a:spcBef>
                <a:spcPct val="0"/>
              </a:spcBef>
              <a:spcAft>
                <a:spcPct val="0"/>
              </a:spcAft>
              <a:buClrTx/>
              <a:buSzTx/>
              <a:buFontTx/>
              <a:buNone/>
              <a:tabLst/>
              <a:defRPr/>
            </a:pPr>
            <a:r>
              <a:rPr kumimoji="0" lang="ar-JO" sz="4800"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صنع الله الإنسان من أجل الحياة الأبدية</a:t>
            </a:r>
            <a:endParaRPr kumimoji="0" lang="en-SG" sz="4800"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outerShdw blurRad="50800" dist="101600" dir="2700000" algn="tl" rotWithShape="0">
                    <a:srgbClr val="000000"/>
                  </a:outerShdw>
                </a:effectLst>
                <a:uLnTx/>
                <a:uFillTx/>
                <a:latin typeface="Arial" panose="020B0604020202020204" pitchFamily="34" charset="0"/>
                <a:ea typeface="ＭＳ Ｐゴシック" charset="0"/>
                <a:cs typeface="Arial" panose="020B0604020202020204" pitchFamily="34" charset="0"/>
              </a:rPr>
              <a:t>٢٣</a:t>
            </a: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4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يوحنا</a:t>
            </a: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591181410"/>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6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35"/>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90993" tIns="45499" rIns="90993" bIns="45499"/>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4"/>
            <a:ext cx="9144000" cy="909772"/>
          </a:xfrm>
          <a:effectLst>
            <a:outerShdw blurRad="63500" dist="35921" dir="2700000" algn="ctr" rotWithShape="0">
              <a:schemeClr val="tx2">
                <a:alpha val="74998"/>
              </a:schemeClr>
            </a:outerShdw>
          </a:effectLst>
        </p:spPr>
        <p:txBody>
          <a:bodyPr anchor="ctr"/>
          <a:lstStyle/>
          <a:p>
            <a:pPr eaLnBrk="1" hangingPunct="1">
              <a:defRPr/>
            </a:pPr>
            <a:r>
              <a:rPr lang="ar-JO" sz="3600" kern="1200" dirty="0">
                <a:solidFill>
                  <a:srgbClr val="FFFFFF"/>
                </a:solidFill>
                <a:effectLst>
                  <a:glow rad="177800">
                    <a:srgbClr val="000000"/>
                  </a:glow>
                </a:effectLst>
                <a:ea typeface="ＭＳ Ｐゴシック" charset="0"/>
              </a:rPr>
              <a:t>الآية المفتاحية</a:t>
            </a:r>
            <a:endParaRPr lang="en-US" sz="3600" kern="1200" dirty="0">
              <a:solidFill>
                <a:srgbClr val="FFFFFF"/>
              </a:solidFill>
              <a:effectLst>
                <a:glow rad="177800">
                  <a:srgbClr val="000000"/>
                </a:glow>
              </a:effectLst>
              <a:ea typeface="ＭＳ Ｐゴシック" charset="0"/>
            </a:endParaRPr>
          </a:p>
        </p:txBody>
      </p:sp>
      <p:sp>
        <p:nvSpPr>
          <p:cNvPr id="5" name="Rectangle 2"/>
          <p:cNvSpPr txBox="1">
            <a:spLocks noChangeArrowheads="1"/>
          </p:cNvSpPr>
          <p:nvPr/>
        </p:nvSpPr>
        <p:spPr bwMode="auto">
          <a:xfrm>
            <a:off x="0" y="1602008"/>
            <a:ext cx="9144000" cy="4203256"/>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0993" tIns="45499" rIns="90993" bIns="45499"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وَآيَاتٍ أُخَرَ كَثِيرَةً صَنَعَ يَسُوعُ قُدَّامَ تَلاَمِيذِهِ لَمْ تُكْتَبْ فِي هذَا الْكِتَابِ. وَأَمَّا هذِهِ فَقَدْ كُتِبَتْ لِتُؤْمِنُوا أَنَّ يَسُوعَ هُوَ الْمَسِيحُ ابْنُ اللهِ، وَلِكَيْ تَكُونَ لَكُمْ إِذَا آمَنْتُمْ حَيَاةٌ بِاسْمِهِ.</a:t>
            </a: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(20: 30-31)</a:t>
            </a: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0993" tIns="45499" rIns="90993" bIns="45499"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4998"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يوحنا</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7" name="Text Box 24"/>
          <p:cNvSpPr txBox="1">
            <a:spLocks noChangeArrowheads="1"/>
          </p:cNvSpPr>
          <p:nvPr/>
        </p:nvSpPr>
        <p:spPr bwMode="auto">
          <a:xfrm>
            <a:off x="8472443" y="65366"/>
            <a:ext cx="703136" cy="4612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90993" tIns="45499" rIns="90993" bIns="45499">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outerShdw blurRad="50800" dist="101600" dir="2700000" algn="tl" rotWithShape="0">
                    <a:srgbClr val="000000"/>
                  </a:outerShdw>
                </a:effectLst>
                <a:uLnTx/>
                <a:uFillTx/>
                <a:latin typeface="Arial" panose="020B0604020202020204" pitchFamily="34" charset="0"/>
                <a:ea typeface="ＭＳ Ｐゴシック" charset="0"/>
                <a:cs typeface="Arial" panose="020B0604020202020204" pitchFamily="34" charset="0"/>
              </a:rPr>
              <a:t>١٠٧</a:t>
            </a:r>
          </a:p>
        </p:txBody>
      </p:sp>
    </p:spTree>
    <p:extLst>
      <p:ext uri="{BB962C8B-B14F-4D97-AF65-F5344CB8AC3E}">
        <p14:creationId xmlns:p14="http://schemas.microsoft.com/office/powerpoint/2010/main" val="393331997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checkerboard(across)">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6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16769" name="Rectangle 5"/>
          <p:cNvSpPr>
            <a:spLocks noChangeArrowheads="1"/>
          </p:cNvSpPr>
          <p:nvPr/>
        </p:nvSpPr>
        <p:spPr bwMode="auto">
          <a:xfrm>
            <a:off x="0" y="0"/>
            <a:ext cx="9144000" cy="6858000"/>
          </a:xfrm>
          <a:prstGeom prst="rect">
            <a:avLst/>
          </a:prstGeom>
          <a:gradFill rotWithShape="1">
            <a:gsLst>
              <a:gs pos="0">
                <a:srgbClr val="660066"/>
              </a:gs>
              <a:gs pos="100000">
                <a:schemeClr val="bg2"/>
              </a:gs>
            </a:gsLst>
            <a:path path="rect">
              <a:fillToRect l="100000" t="100000"/>
            </a:path>
          </a:gradFill>
          <a:ln w="12700" cap="sq">
            <a:solidFill>
              <a:schemeClr val="tx1"/>
            </a:solidFill>
            <a:round/>
            <a:headEnd type="none" w="sm" len="sm"/>
            <a:tailEnd type="none" w="sm" len="sm"/>
          </a:ln>
        </p:spPr>
        <p:txBody>
          <a:bodyPr wrap="none" lIns="90993" tIns="45499" rIns="90993" bIns="45499"/>
          <a:lstStyle/>
          <a:p>
            <a:pPr marL="0" marR="0" lvl="0" indent="0" algn="l" defTabSz="914400" rtl="0"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endParaRPr>
          </a:p>
        </p:txBody>
      </p:sp>
      <p:pic>
        <p:nvPicPr>
          <p:cNvPr id="416770" name="Picture 7" descr="Jesus Smiling.jpg"/>
          <p:cNvPicPr>
            <a:picLocks noChangeAspect="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21859" name="Text Box 2"/>
          <p:cNvSpPr txBox="1">
            <a:spLocks noChangeArrowheads="1"/>
          </p:cNvSpPr>
          <p:nvPr/>
        </p:nvSpPr>
        <p:spPr bwMode="auto">
          <a:xfrm>
            <a:off x="3181350" y="115888"/>
            <a:ext cx="5829300" cy="646112"/>
          </a:xfrm>
          <a:prstGeom prst="rect">
            <a:avLst/>
          </a:prstGeom>
          <a:noFill/>
          <a:ln w="12700" cap="sq">
            <a:noFill/>
            <a:miter lim="800000"/>
            <a:headEnd type="none" w="sm" len="sm"/>
            <a:tailEnd type="none" w="sm" len="sm"/>
          </a:ln>
        </p:spPr>
        <p:txBody>
          <a:bodyPr wrap="square" lIns="90993" tIns="45499" rIns="90993" bIns="45499">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إنجيل يوحنا</a:t>
            </a: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20485" name="Text Box 5"/>
          <p:cNvSpPr txBox="1">
            <a:spLocks noChangeArrowheads="1"/>
          </p:cNvSpPr>
          <p:nvPr/>
        </p:nvSpPr>
        <p:spPr bwMode="auto">
          <a:xfrm>
            <a:off x="3048000" y="1557365"/>
            <a:ext cx="6096000" cy="2061657"/>
          </a:xfrm>
          <a:prstGeom prst="rect">
            <a:avLst/>
          </a:prstGeom>
          <a:noFill/>
          <a:ln w="12700" cap="sq">
            <a:noFill/>
            <a:miter lim="800000"/>
            <a:headEnd type="none" w="sm" len="sm"/>
            <a:tailEnd type="none" w="sm" len="sm"/>
          </a:ln>
        </p:spPr>
        <p:txBody>
          <a:bodyPr lIns="90993" tIns="45499" rIns="90993" bIns="45499">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يظهر أن يسوع هو إبن الله (الإله) الذي صار إنسانًا من خلال علامات و خطابات مختارة للمسيح لإقناع الأمم غير المؤمنين بالإيمان به وقبول الحياة الأبدية.</a:t>
            </a:r>
            <a:endParaRPr kumimoji="0" lang="en-US" sz="32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20486" name="Text Box 6"/>
          <p:cNvSpPr txBox="1">
            <a:spLocks noChangeArrowheads="1"/>
          </p:cNvSpPr>
          <p:nvPr/>
        </p:nvSpPr>
        <p:spPr bwMode="auto">
          <a:xfrm>
            <a:off x="3483682" y="4437112"/>
            <a:ext cx="5224636" cy="1630769"/>
          </a:xfrm>
          <a:prstGeom prst="rect">
            <a:avLst/>
          </a:prstGeom>
          <a:noFill/>
          <a:ln w="12700" cap="sq">
            <a:noFill/>
            <a:miter lim="800000"/>
            <a:headEnd type="none" w="sm" len="sm"/>
            <a:tailEnd type="none" w="sm" len="sm"/>
          </a:ln>
        </p:spPr>
        <p:txBody>
          <a:bodyPr wrap="square" lIns="90993" tIns="45499" rIns="90993" bIns="45499">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طلب</a:t>
            </a:r>
            <a:endParaRPr kumimoji="0" lang="en-US" altLang="zh-CN"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هل أنت متأكد ١٠٠٪ أن لديك الحياة الأبدية من خلال الإيمان باسم المسيح؟</a:t>
            </a:r>
            <a:endParaRPr kumimoji="0" lang="en-US" sz="32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256006" name="Rectangle 1030"/>
          <p:cNvSpPr>
            <a:spLocks noGrp="1" noChangeArrowheads="1"/>
          </p:cNvSpPr>
          <p:nvPr>
            <p:ph type="title" idx="4294967295"/>
          </p:nvPr>
        </p:nvSpPr>
        <p:spPr>
          <a:xfrm>
            <a:off x="3581400" y="1066800"/>
            <a:ext cx="5029200" cy="457200"/>
          </a:xfrm>
        </p:spPr>
        <p:txBody>
          <a:bodyPr/>
          <a:lstStyle/>
          <a:p>
            <a:pPr eaLnBrk="1" hangingPunct="1">
              <a:defRPr/>
            </a:pPr>
            <a:r>
              <a:rPr lang="ar-JO" sz="3600" kern="1200" dirty="0">
                <a:solidFill>
                  <a:srgbClr val="FFFFFF"/>
                </a:solidFill>
                <a:effectLst>
                  <a:glow rad="177800">
                    <a:srgbClr val="000000"/>
                  </a:glow>
                </a:effectLst>
                <a:ea typeface="ＭＳ Ｐゴシック" charset="0"/>
                <a:cs typeface="Arial" panose="020B0604020202020204" pitchFamily="34" charset="0"/>
              </a:rPr>
              <a:t>البيان الموجز</a:t>
            </a:r>
            <a:endParaRPr lang="en-US" sz="3600" kern="1200" dirty="0">
              <a:solidFill>
                <a:srgbClr val="FFFFFF"/>
              </a:solidFill>
              <a:effectLst>
                <a:glow rad="177800">
                  <a:srgbClr val="000000"/>
                </a:glow>
              </a:effectLst>
              <a:ea typeface="ＭＳ Ｐゴシック" charset="0"/>
              <a:cs typeface="Arial" panose="020B0604020202020204" pitchFamily="34" charset="0"/>
            </a:endParaRPr>
          </a:p>
        </p:txBody>
      </p:sp>
      <p:sp>
        <p:nvSpPr>
          <p:cNvPr id="350215" name="Text Box 3"/>
          <p:cNvSpPr txBox="1">
            <a:spLocks noChangeArrowheads="1"/>
          </p:cNvSpPr>
          <p:nvPr/>
        </p:nvSpPr>
        <p:spPr bwMode="auto">
          <a:xfrm>
            <a:off x="8382029" y="71438"/>
            <a:ext cx="703136" cy="4612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wrap="none" lIns="90993" tIns="45499" rIns="90993" bIns="45499">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0" fontAlgn="base" latinLnBrk="0" hangingPunct="0">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outerShdw blurRad="50800" dist="101600" dir="2700000" algn="tl" rotWithShape="0">
                    <a:srgbClr val="000000"/>
                  </a:outerShdw>
                </a:effectLst>
                <a:uLnTx/>
                <a:uFillTx/>
                <a:latin typeface="Arial" panose="020B0604020202020204" pitchFamily="34" charset="0"/>
                <a:ea typeface="ＭＳ Ｐゴシック" charset="0"/>
                <a:cs typeface="Arial" panose="020B0604020202020204" pitchFamily="34" charset="0"/>
              </a:rPr>
              <a:t>١٠٧</a:t>
            </a:r>
          </a:p>
        </p:txBody>
      </p:sp>
    </p:spTree>
    <p:extLst>
      <p:ext uri="{BB962C8B-B14F-4D97-AF65-F5344CB8AC3E}">
        <p14:creationId xmlns:p14="http://schemas.microsoft.com/office/powerpoint/2010/main" val="3548675566"/>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4" presetClass="entr" presetSubtype="16" fill="hold" grpId="0" nodeType="afterEffect">
                                  <p:stCondLst>
                                    <p:cond delay="0"/>
                                  </p:stCondLst>
                                  <p:childTnLst>
                                    <p:set>
                                      <p:cBhvr>
                                        <p:cTn id="6" dur="1" fill="hold">
                                          <p:stCondLst>
                                            <p:cond delay="0"/>
                                          </p:stCondLst>
                                        </p:cTn>
                                        <p:tgtEl>
                                          <p:spTgt spid="20485"/>
                                        </p:tgtEl>
                                        <p:attrNameLst>
                                          <p:attrName>style.visibility</p:attrName>
                                        </p:attrNameLst>
                                      </p:cBhvr>
                                      <p:to>
                                        <p:strVal val="visible"/>
                                      </p:to>
                                    </p:set>
                                    <p:animEffect transition="in" filter="box(in)">
                                      <p:cBhvr>
                                        <p:cTn id="7" dur="500"/>
                                        <p:tgtEl>
                                          <p:spTgt spid="20485"/>
                                        </p:tgtEl>
                                      </p:cBhvr>
                                    </p:animEffect>
                                  </p:childTnLst>
                                </p:cTn>
                              </p:par>
                            </p:childTnLst>
                          </p:cTn>
                        </p:par>
                      </p:childTnLst>
                    </p:cTn>
                  </p:par>
                  <p:par>
                    <p:cTn id="8" fill="hold" nodeType="clickPar">
                      <p:stCondLst>
                        <p:cond delay="indefinite"/>
                      </p:stCondLst>
                      <p:childTnLst>
                        <p:par>
                          <p:cTn id="9" fill="hold" nodeType="withGroup">
                            <p:stCondLst>
                              <p:cond delay="0"/>
                            </p:stCondLst>
                            <p:childTnLst>
                              <p:par>
                                <p:cTn id="10" presetID="5" presetClass="entr" presetSubtype="10" fill="hold" grpId="0" nodeType="clickEffect">
                                  <p:stCondLst>
                                    <p:cond delay="0"/>
                                  </p:stCondLst>
                                  <p:childTnLst>
                                    <p:set>
                                      <p:cBhvr>
                                        <p:cTn id="11" dur="1" fill="hold">
                                          <p:stCondLst>
                                            <p:cond delay="0"/>
                                          </p:stCondLst>
                                        </p:cTn>
                                        <p:tgtEl>
                                          <p:spTgt spid="20486"/>
                                        </p:tgtEl>
                                        <p:attrNameLst>
                                          <p:attrName>style.visibility</p:attrName>
                                        </p:attrNameLst>
                                      </p:cBhvr>
                                      <p:to>
                                        <p:strVal val="visible"/>
                                      </p:to>
                                    </p:set>
                                    <p:animEffect transition="in" filter="checkerboard(across)">
                                      <p:cBhvr>
                                        <p:cTn id="12" dur="500"/>
                                        <p:tgtEl>
                                          <p:spTgt spid="20486"/>
                                        </p:tgtEl>
                                      </p:cBhvr>
                                    </p:animEffect>
                                  </p:childTnLst>
                                </p:cTn>
                              </p:par>
                            </p:childTnLst>
                          </p:cTn>
                        </p:par>
                      </p:childTnLst>
                    </p:cTn>
                  </p:par>
                  <p:par>
                    <p:cTn id="13" fill="hold">
                      <p:stCondLst>
                        <p:cond delay="indefinite"/>
                      </p:stCondLst>
                      <p:childTnLst>
                        <p:par>
                          <p:cTn id="14" fill="hold">
                            <p:stCondLst>
                              <p:cond delay="0"/>
                            </p:stCondLst>
                            <p:childTnLst>
                              <p:par>
                                <p:cTn id="15" presetID="9" presetClass="entr" presetSubtype="0" fill="hold" grpId="0" nodeType="clickEffect">
                                  <p:stCondLst>
                                    <p:cond delay="0"/>
                                  </p:stCondLst>
                                  <p:childTnLst>
                                    <p:set>
                                      <p:cBhvr>
                                        <p:cTn id="16" dur="1" fill="hold">
                                          <p:stCondLst>
                                            <p:cond delay="0"/>
                                          </p:stCondLst>
                                        </p:cTn>
                                        <p:tgtEl>
                                          <p:spTgt spid="121859"/>
                                        </p:tgtEl>
                                        <p:attrNameLst>
                                          <p:attrName>style.visibility</p:attrName>
                                        </p:attrNameLst>
                                      </p:cBhvr>
                                      <p:to>
                                        <p:strVal val="visible"/>
                                      </p:to>
                                    </p:set>
                                    <p:animEffect transition="in" filter="dissolve">
                                      <p:cBhvr>
                                        <p:cTn id="17" dur="500"/>
                                        <p:tgtEl>
                                          <p:spTgt spid="12185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21859" grpId="0"/>
      <p:bldP spid="20485" grpId="0"/>
      <p:bldP spid="20486" grpId="0"/>
    </p:bldLst>
  </p:timing>
</p:sld>
</file>

<file path=ppt/slides/slide67.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4"/>
            <a:ext cx="8236820" cy="799420"/>
          </a:xfrm>
          <a:solidFill>
            <a:schemeClr val="tx1"/>
          </a:solidFill>
        </p:spPr>
        <p:txBody>
          <a:bodyPr/>
          <a:lstStyle/>
          <a:p>
            <a:pPr eaLnBrk="1" hangingPunct="1">
              <a:defRPr/>
            </a:pPr>
            <a:r>
              <a:rPr lang="ar-JO" sz="3600" b="1" dirty="0">
                <a:solidFill>
                  <a:srgbClr val="FFFFFF"/>
                </a:solidFill>
                <a:effectLst>
                  <a:glow rad="177800">
                    <a:srgbClr val="000000"/>
                  </a:glow>
                </a:effectLst>
                <a:latin typeface="Arial" panose="020B0604020202020204" pitchFamily="34" charset="0"/>
                <a:cs typeface="Arial" panose="020B0604020202020204" pitchFamily="34" charset="0"/>
              </a:rPr>
              <a:t>بيان الملكوت</a:t>
            </a:r>
            <a:endParaRPr lang="en-US" sz="3600" b="1" dirty="0">
              <a:solidFill>
                <a:srgbClr val="FFFFFF"/>
              </a:solidFill>
              <a:effectLst>
                <a:glow rad="177800">
                  <a:srgbClr val="000000"/>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61"/>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0993" tIns="45499" rIns="90993" bIns="45499"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4998"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4766" y="2060848"/>
            <a:ext cx="9144000" cy="297912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0993" tIns="45499" rIns="90993" bIns="45499"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4998"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على عكس الحاجة إلى أن تتوب أمة إسرائيل في متى و لوقا ، فإن الكلمتين "تاب" و "ملكوت" لا تظهران في هذا الإنجيل ، لذلك ينصب التركيز على حاجة الفرد إلى الإيمان بالمسيح بدلاً من أمة إسرائيل. ثق بالمسيح وادخل الملكوت</a:t>
            </a:r>
            <a:endParaRPr kumimoji="0" lang="en-US" sz="32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28" y="44479"/>
            <a:ext cx="868363" cy="4612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lIns="90993" tIns="45499" rIns="90993" bIns="45499">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outerShdw blurRad="50800" dist="101600" dir="2700000" algn="tl" rotWithShape="0">
                    <a:srgbClr val="000000"/>
                  </a:outerShdw>
                </a:effectLst>
                <a:uLnTx/>
                <a:uFillTx/>
                <a:latin typeface="Arial" panose="020B0604020202020204" pitchFamily="34" charset="0"/>
                <a:ea typeface="ＭＳ Ｐゴシック" charset="0"/>
                <a:cs typeface="Arial" panose="020B0604020202020204" pitchFamily="34" charset="0"/>
              </a:rPr>
              <a:t>27أ</a:t>
            </a:r>
            <a:endParaRPr kumimoji="0" lang="en-US" sz="2400" b="1" u="none" strike="noStrike" kern="1200" cap="none" spc="0" normalizeH="0" baseline="0" noProof="0" dirty="0">
              <a:ln>
                <a:noFill/>
              </a:ln>
              <a:solidFill>
                <a:srgbClr val="FFFFFF"/>
              </a:solidFill>
              <a:effectLst>
                <a:outerShdw blurRad="50800" dist="101600" dir="2700000" algn="tl" rotWithShape="0">
                  <a:srgbClr val="000000"/>
                </a:outerShdw>
              </a:effectLst>
              <a:uLnTx/>
              <a:uFillTx/>
              <a:latin typeface="Arial" panose="020B0604020202020204" pitchFamily="34" charset="0"/>
              <a:ea typeface="ＭＳ Ｐゴシック" charset="0"/>
              <a:cs typeface="Arial" panose="020B0604020202020204" pitchFamily="34" charset="0"/>
            </a:endParaRPr>
          </a:p>
        </p:txBody>
      </p:sp>
      <p:sp>
        <p:nvSpPr>
          <p:cNvPr id="6" name="Rectangle 2">
            <a:extLst>
              <a:ext uri="{FF2B5EF4-FFF2-40B4-BE49-F238E27FC236}">
                <a16:creationId xmlns:a16="http://schemas.microsoft.com/office/drawing/2014/main" id="{1DBC3563-9492-4945-B8A3-91E7463D038C}"/>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0993" tIns="45499" rIns="90993" bIns="45499"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4998" rtl="0" eaLnBrk="1" fontAlgn="base" latinLnBrk="0" hangingPunct="1">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يوحنا</a:t>
            </a: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34132930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blinds(horizontal)">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68.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9" name="Picture 8"/>
          <p:cNvPicPr>
            <a:picLocks noChangeAspect="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Lst>
          </a:blip>
          <a:stretch>
            <a:fillRect/>
          </a:stretch>
        </p:blipFill>
        <p:spPr>
          <a:xfrm>
            <a:off x="0" y="317545"/>
            <a:ext cx="9144000" cy="6540481"/>
          </a:xfrm>
          <a:prstGeom prst="rect">
            <a:avLst/>
          </a:prstGeom>
        </p:spPr>
      </p:pic>
      <p:sp>
        <p:nvSpPr>
          <p:cNvPr id="2" name="Title 1"/>
          <p:cNvSpPr>
            <a:spLocks noGrp="1"/>
          </p:cNvSpPr>
          <p:nvPr>
            <p:ph type="ctrTitle"/>
          </p:nvPr>
        </p:nvSpPr>
        <p:spPr>
          <a:xfrm>
            <a:off x="0" y="1"/>
            <a:ext cx="9144000" cy="902000"/>
          </a:xfrm>
          <a:solidFill>
            <a:schemeClr val="tx1"/>
          </a:solidFill>
        </p:spPr>
        <p:txBody>
          <a:bodyPr/>
          <a:lstStyle/>
          <a:p>
            <a:pPr eaLnBrk="1" hangingPunct="1">
              <a:defRPr/>
            </a:pPr>
            <a:r>
              <a:rPr lang="ar-JO" sz="3600" b="1" dirty="0">
                <a:solidFill>
                  <a:srgbClr val="FFFFFF"/>
                </a:solidFill>
                <a:effectLst>
                  <a:glow rad="177800">
                    <a:srgbClr val="000000"/>
                  </a:glow>
                </a:effectLst>
                <a:latin typeface="Arial" panose="020B0604020202020204" pitchFamily="34" charset="0"/>
                <a:cs typeface="Arial" panose="020B0604020202020204" pitchFamily="34" charset="0"/>
              </a:rPr>
              <a:t>العهد</a:t>
            </a:r>
            <a:endParaRPr lang="en-US" sz="3600" b="1" dirty="0">
              <a:solidFill>
                <a:srgbClr val="FFFFFF"/>
              </a:solidFill>
              <a:effectLst>
                <a:glow rad="177800">
                  <a:srgbClr val="000000"/>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61"/>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0993" tIns="45499" rIns="90993" bIns="45499"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4998"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467544" y="2132856"/>
            <a:ext cx="8323677" cy="356581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0993" tIns="45499" rIns="90993" bIns="45499"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4998"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لا تظهر كلمة "عهد" ، لكن الروح الذي تنبأ به حزقيال ۳٦: ٢٥-۳٢ له العديد من الخدمات للمؤمن (الإصحاحات ١٣-١٧) في العهد الجديد (راجع إرميا ٣١: ٣١-۳٤) ، والعديد من الأمور التي تنتظرها إسرائيل لتؤمن بيسوع.</a:t>
            </a:r>
            <a:endParaRPr kumimoji="0" lang="en-US" sz="32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28" y="44479"/>
            <a:ext cx="868363" cy="4612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lIns="90993" tIns="45499" rIns="90993" bIns="45499">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outerShdw blurRad="50800" dist="101600" dir="2700000" algn="tl" rotWithShape="0">
                    <a:srgbClr val="000000"/>
                  </a:outerShdw>
                </a:effectLst>
                <a:uLnTx/>
                <a:uFillTx/>
                <a:latin typeface="Arial" panose="020B0604020202020204" pitchFamily="34" charset="0"/>
                <a:ea typeface="ＭＳ Ｐゴシック" charset="0"/>
                <a:cs typeface="Arial" panose="020B0604020202020204" pitchFamily="34" charset="0"/>
              </a:rPr>
              <a:t>27أ</a:t>
            </a:r>
            <a:endParaRPr kumimoji="0" lang="en-US" sz="2400" b="1" u="none" strike="noStrike" kern="1200" cap="none" spc="0" normalizeH="0" baseline="0" noProof="0" dirty="0">
              <a:ln>
                <a:noFill/>
              </a:ln>
              <a:solidFill>
                <a:srgbClr val="FFFFFF"/>
              </a:solidFill>
              <a:effectLst>
                <a:outerShdw blurRad="50800" dist="101600" dir="2700000" algn="tl" rotWithShape="0">
                  <a:srgbClr val="000000"/>
                </a:outerShdw>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AC3EE4C0-6D51-2547-9A21-806E8EC88D08}"/>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0993" tIns="45499" rIns="90993" bIns="45499"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4998" rtl="0" eaLnBrk="1" fontAlgn="base" latinLnBrk="0" hangingPunct="1">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يوحنا</a:t>
            </a: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8688650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linds(horizontal)">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69.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28" y="0"/>
            <a:ext cx="9139943" cy="6858000"/>
          </a:xfrm>
          <a:prstGeom prst="rect">
            <a:avLst/>
          </a:prstGeom>
        </p:spPr>
      </p:pic>
      <p:sp>
        <p:nvSpPr>
          <p:cNvPr id="2" name="Title 1"/>
          <p:cNvSpPr>
            <a:spLocks noGrp="1"/>
          </p:cNvSpPr>
          <p:nvPr>
            <p:ph type="ctrTitle"/>
          </p:nvPr>
        </p:nvSpPr>
        <p:spPr>
          <a:xfrm>
            <a:off x="180966" y="102584"/>
            <a:ext cx="8236820" cy="799420"/>
          </a:xfrm>
          <a:solidFill>
            <a:schemeClr val="tx1"/>
          </a:solidFill>
        </p:spPr>
        <p:txBody>
          <a:bodyPr/>
          <a:lstStyle/>
          <a:p>
            <a:r>
              <a:rPr lang="ar-JO" sz="3600" b="1" dirty="0">
                <a:solidFill>
                  <a:srgbClr val="FFFFFF"/>
                </a:solidFill>
                <a:effectLst>
                  <a:glow rad="177800">
                    <a:srgbClr val="000000"/>
                  </a:glow>
                </a:effectLst>
                <a:latin typeface="Arial" panose="020B0604020202020204" pitchFamily="34" charset="0"/>
                <a:cs typeface="Arial" panose="020B0604020202020204" pitchFamily="34" charset="0"/>
              </a:rPr>
              <a:t>الفداء</a:t>
            </a:r>
            <a:endParaRPr lang="en-US" sz="3600" b="1" dirty="0">
              <a:solidFill>
                <a:srgbClr val="FFFFFF"/>
              </a:solidFill>
              <a:effectLst>
                <a:glow rad="177800">
                  <a:srgbClr val="000000"/>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61"/>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0993" tIns="45499" rIns="90993" bIns="45499"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4998"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0" y="1700808"/>
            <a:ext cx="9144000" cy="399786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0993" tIns="45499" rIns="90993" bIns="45499"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4998"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يجب أن "نولد من الروح" لكي "نولد ثانية" (۳: ٣) عندما "نؤمن" ببساطة بأن يسوع هو ابن الله الذي يغفر خطايانا (۳: ١٦). لم يُدرج اسم "الإيمان" أبدًا ، لكن أشكال الفعل "تصدق" تظهر ۸٧ مرة وفي كل إصحاح تقريبًا!</a:t>
            </a:r>
            <a:endParaRPr kumimoji="0" lang="en-US" sz="32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28" y="44479"/>
            <a:ext cx="868363" cy="4612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lIns="90993" tIns="45499" rIns="90993" bIns="45499">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outerShdw blurRad="50800" dist="101600" dir="2700000" algn="tl" rotWithShape="0">
                    <a:srgbClr val="000000"/>
                  </a:outerShdw>
                </a:effectLst>
                <a:uLnTx/>
                <a:uFillTx/>
                <a:latin typeface="Arial" panose="020B0604020202020204" pitchFamily="34" charset="0"/>
                <a:ea typeface="ＭＳ Ｐゴシック" charset="0"/>
                <a:cs typeface="Arial" panose="020B0604020202020204" pitchFamily="34" charset="0"/>
              </a:rPr>
              <a:t>27أ</a:t>
            </a:r>
            <a:endParaRPr kumimoji="0" lang="en-US" sz="2400" b="1" u="none" strike="noStrike" kern="1200" cap="none" spc="0" normalizeH="0" baseline="0" noProof="0" dirty="0">
              <a:ln>
                <a:noFill/>
              </a:ln>
              <a:solidFill>
                <a:srgbClr val="FFFFFF"/>
              </a:solidFill>
              <a:effectLst>
                <a:outerShdw blurRad="50800" dist="101600" dir="2700000" algn="tl" rotWithShape="0">
                  <a:srgbClr val="000000"/>
                </a:outerShdw>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2E92269D-F173-F644-B193-5FDC1EED01AD}"/>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0993" tIns="45499" rIns="90993" bIns="45499"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4998" rtl="0"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يوحنا</a:t>
            </a: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32015732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linds(horizontal)">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7.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SA" sz="40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بيان الملكوت</a:t>
            </a:r>
            <a:endParaRPr lang="en-US" sz="40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4" name="Rectangle 2"/>
          <p:cNvSpPr txBox="1">
            <a:spLocks noChangeArrowheads="1"/>
          </p:cNvSpPr>
          <p:nvPr/>
        </p:nvSpPr>
        <p:spPr bwMode="auto">
          <a:xfrm>
            <a:off x="0" y="1602028"/>
            <a:ext cx="9144000" cy="4096629"/>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marL="0" marR="0" lvl="0" indent="0" algn="r" defTabSz="457200" latinLnBrk="0">
              <a:lnSpc>
                <a:spcPct val="100000"/>
              </a:lnSpc>
              <a:buClrTx/>
              <a:buSzTx/>
              <a:buFontTx/>
              <a:buNone/>
              <a:tabLst/>
              <a:defRPr kumimoji="0" sz="4800" b="1" i="0" u="none" strike="noStrike" kern="0" cap="none" spc="0" normalizeH="0" baseline="0">
                <a:ln>
                  <a:noFill/>
                </a:ln>
                <a:solidFill>
                  <a:srgbClr val="FFFFFF"/>
                </a:solidFill>
                <a:effectLst>
                  <a:glow rad="127000">
                    <a:srgbClr val="000000"/>
                  </a:glow>
                </a:effectLst>
                <a:uLnTx/>
                <a:uFillTx/>
              </a:defRPr>
            </a:lvl1pPr>
            <a:lvl2pPr algn="ctr">
              <a:defRPr sz="4400">
                <a:solidFill>
                  <a:schemeClr val="bg1"/>
                </a:solidFill>
                <a:ea typeface="ＭＳ Ｐゴシック" pitchFamily="-108" charset="-128"/>
                <a:cs typeface="ＭＳ Ｐゴシック" pitchFamily="-108" charset="-128"/>
              </a:defRPr>
            </a:lvl2pPr>
            <a:lvl3pPr algn="ctr">
              <a:defRPr sz="4400">
                <a:solidFill>
                  <a:schemeClr val="bg1"/>
                </a:solidFill>
                <a:ea typeface="ＭＳ Ｐゴシック" pitchFamily="-108" charset="-128"/>
                <a:cs typeface="ＭＳ Ｐゴシック" pitchFamily="-108" charset="-128"/>
              </a:defRPr>
            </a:lvl3pPr>
            <a:lvl4pPr algn="ctr">
              <a:defRPr sz="4400">
                <a:solidFill>
                  <a:schemeClr val="bg1"/>
                </a:solidFill>
                <a:ea typeface="ＭＳ Ｐゴシック" pitchFamily="-108" charset="-128"/>
                <a:cs typeface="ＭＳ Ｐゴシック" pitchFamily="-108" charset="-128"/>
              </a:defRPr>
            </a:lvl4pPr>
            <a:lvl5pPr algn="ctr">
              <a:defRPr sz="4400">
                <a:solidFill>
                  <a:schemeClr val="bg1"/>
                </a:solidFill>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280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قدم يسوع لإسرائيل نفس المملكة التي تنبأ عنها إشعياء، لكن عدم إيمان الأمة أخّر بُعدها الأرضي والسياسي (19: 28) حتى تؤمن الأمة بعودة المسيح (21: 18- 22، 41، 43؛ 23: 36؛ قارن زكريا 12: 10: 14)، بحيث يعطى سلطان ملكوته الحالي للكنيسة لإعلان الإنجيل لجميع الأمم</a:t>
            </a:r>
          </a:p>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280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 (28: 18- 20).</a:t>
            </a:r>
            <a:endParaRPr kumimoji="0" lang="en-US" sz="2800"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01" y="44461"/>
            <a:ext cx="868363" cy="4615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lIns="91341" tIns="45671" rIns="91341" bIns="45671">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27أ</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6AF5D631-8297-A147-B746-8A8E74BBCDB0}"/>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rgbClr val="000000">
                <a:alpha val="74998"/>
              </a:srgb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rPr>
              <a:t>متى</a:t>
            </a:r>
            <a:endParaRPr kumimoji="0" lang="en-US" sz="4800" b="1" u="none" strike="noStrike" kern="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325653549"/>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70.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18654" y="0"/>
            <a:ext cx="9162653" cy="6858000"/>
          </a:xfrm>
          <a:prstGeom prst="rect">
            <a:avLst/>
          </a:prstGeom>
        </p:spPr>
      </p:pic>
      <p:sp>
        <p:nvSpPr>
          <p:cNvPr id="2" name="Title 1"/>
          <p:cNvSpPr>
            <a:spLocks noGrp="1"/>
          </p:cNvSpPr>
          <p:nvPr>
            <p:ph type="ctrTitle"/>
          </p:nvPr>
        </p:nvSpPr>
        <p:spPr>
          <a:xfrm>
            <a:off x="-18653" y="2308"/>
            <a:ext cx="9162651" cy="1397996"/>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يسوع</a:t>
            </a:r>
            <a:b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br>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 (نبوة مسيانية)</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61"/>
            <a:ext cx="9129233" cy="43944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0993" tIns="45499" rIns="90993" bIns="45499"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4998"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4200" y="2362300"/>
            <a:ext cx="9144000" cy="327778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0993" tIns="45499" rIns="90993" bIns="45499"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4998" rtl="0" eaLnBrk="1" fontAlgn="base" latinLnBrk="0" hangingPunct="1">
              <a:lnSpc>
                <a:spcPct val="100000"/>
              </a:lnSpc>
              <a:spcBef>
                <a:spcPct val="0"/>
              </a:spcBef>
              <a:spcAft>
                <a:spcPct val="0"/>
              </a:spcAft>
              <a:buClrTx/>
              <a:buSzTx/>
              <a:buFontTx/>
              <a:buNone/>
              <a:tabLst/>
              <a:defRPr/>
            </a:pPr>
            <a:r>
              <a:rPr kumimoji="0" lang="ar-JO" sz="32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تكشف عبارات المسيح الإثني عشر عن "أنا هو" أنه إله الخروج ٣:١٤ من خلال العديد من الإستعارات عن يسوع مثل الخبز والنور والباب والراعي والحياة لتشجيع القراء على الثقة (الإيمان) بيسوع وحده من أجل الحياة الأبدية (٢٠) : ٣١).</a:t>
            </a:r>
            <a:endParaRPr kumimoji="0" lang="en-US" sz="32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5" name="Text Box 3"/>
          <p:cNvSpPr txBox="1">
            <a:spLocks noChangeArrowheads="1"/>
          </p:cNvSpPr>
          <p:nvPr/>
        </p:nvSpPr>
        <p:spPr bwMode="auto">
          <a:xfrm>
            <a:off x="8170728" y="44479"/>
            <a:ext cx="868363" cy="4612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lIns="90993" tIns="45499" rIns="90993" bIns="45499">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outerShdw blurRad="50800" dist="101600" dir="2700000" algn="tl" rotWithShape="0">
                    <a:srgbClr val="000000"/>
                  </a:outerShdw>
                </a:effectLst>
                <a:uLnTx/>
                <a:uFillTx/>
                <a:latin typeface="Arial" panose="020B0604020202020204" pitchFamily="34" charset="0"/>
                <a:ea typeface="ＭＳ Ｐゴシック" charset="0"/>
                <a:cs typeface="Arial" panose="020B0604020202020204" pitchFamily="34" charset="0"/>
              </a:rPr>
              <a:t>27أ</a:t>
            </a:r>
            <a:endParaRPr kumimoji="0" lang="en-US" sz="2400" b="1" u="none" strike="noStrike" kern="1200" cap="none" spc="0" normalizeH="0" baseline="0" noProof="0" dirty="0">
              <a:ln>
                <a:noFill/>
              </a:ln>
              <a:solidFill>
                <a:srgbClr val="FFFFFF"/>
              </a:solidFill>
              <a:effectLst>
                <a:outerShdw blurRad="50800" dist="101600" dir="2700000" algn="tl" rotWithShape="0">
                  <a:srgbClr val="000000"/>
                </a:outerShdw>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273ADECA-6696-C643-B39D-770BAEC6A833}"/>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0993" tIns="45499" rIns="90993" bIns="45499"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4998" rtl="0"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يوحنا</a:t>
            </a: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30321863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Effect transition="in" filter="blinds(horizontal)">
                                      <p:cBhvr>
                                        <p:cTn id="7" dur="500"/>
                                        <p:tgtEl>
                                          <p:spTgt spid="7"/>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7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49537" name="Rectangle 1097"/>
          <p:cNvSpPr>
            <a:spLocks noChangeArrowheads="1"/>
          </p:cNvSpPr>
          <p:nvPr/>
        </p:nvSpPr>
        <p:spPr bwMode="auto">
          <a:xfrm>
            <a:off x="0" y="0"/>
            <a:ext cx="9144000" cy="6858000"/>
          </a:xfrm>
          <a:prstGeom prst="rect">
            <a:avLst/>
          </a:prstGeom>
          <a:solidFill>
            <a:srgbClr val="00007D"/>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wrap="none" lIns="90993" tIns="45499" rIns="90993" bIns="45499" anchor="ct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charset="0"/>
              <a:ea typeface="ＭＳ Ｐゴシック" charset="0"/>
            </a:endParaRPr>
          </a:p>
        </p:txBody>
      </p:sp>
      <p:graphicFrame>
        <p:nvGraphicFramePr>
          <p:cNvPr id="140374" name="Group 1110"/>
          <p:cNvGraphicFramePr>
            <a:graphicFrameLocks noGrp="1"/>
          </p:cNvGraphicFramePr>
          <p:nvPr>
            <p:extLst>
              <p:ext uri="{D42A27DB-BD31-4B8C-83A1-F6EECF244321}">
                <p14:modId xmlns:p14="http://schemas.microsoft.com/office/powerpoint/2010/main" val="2877017302"/>
              </p:ext>
            </p:extLst>
          </p:nvPr>
        </p:nvGraphicFramePr>
        <p:xfrm>
          <a:off x="0" y="667858"/>
          <a:ext cx="9144000" cy="6076907"/>
        </p:xfrm>
        <a:graphic>
          <a:graphicData uri="http://schemas.openxmlformats.org/drawingml/2006/table">
            <a:tbl>
              <a:tblPr/>
              <a:tblGrid>
                <a:gridCol w="1393371">
                  <a:extLst>
                    <a:ext uri="{9D8B030D-6E8A-4147-A177-3AD203B41FA5}">
                      <a16:colId xmlns:a16="http://schemas.microsoft.com/office/drawing/2014/main" val="20000"/>
                    </a:ext>
                  </a:extLst>
                </a:gridCol>
                <a:gridCol w="1654629">
                  <a:extLst>
                    <a:ext uri="{9D8B030D-6E8A-4147-A177-3AD203B41FA5}">
                      <a16:colId xmlns:a16="http://schemas.microsoft.com/office/drawing/2014/main" val="20001"/>
                    </a:ext>
                  </a:extLst>
                </a:gridCol>
                <a:gridCol w="1371600">
                  <a:extLst>
                    <a:ext uri="{9D8B030D-6E8A-4147-A177-3AD203B41FA5}">
                      <a16:colId xmlns:a16="http://schemas.microsoft.com/office/drawing/2014/main" val="20002"/>
                    </a:ext>
                  </a:extLst>
                </a:gridCol>
                <a:gridCol w="1524000">
                  <a:extLst>
                    <a:ext uri="{9D8B030D-6E8A-4147-A177-3AD203B41FA5}">
                      <a16:colId xmlns:a16="http://schemas.microsoft.com/office/drawing/2014/main" val="20003"/>
                    </a:ext>
                  </a:extLst>
                </a:gridCol>
                <a:gridCol w="1905000">
                  <a:extLst>
                    <a:ext uri="{9D8B030D-6E8A-4147-A177-3AD203B41FA5}">
                      <a16:colId xmlns:a16="http://schemas.microsoft.com/office/drawing/2014/main" val="20004"/>
                    </a:ext>
                  </a:extLst>
                </a:gridCol>
                <a:gridCol w="1295400">
                  <a:extLst>
                    <a:ext uri="{9D8B030D-6E8A-4147-A177-3AD203B41FA5}">
                      <a16:colId xmlns:a16="http://schemas.microsoft.com/office/drawing/2014/main" val="20005"/>
                    </a:ext>
                  </a:extLst>
                </a:gridCol>
              </a:tblGrid>
              <a:tr h="528399">
                <a:tc gridSpan="6">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4000" b="1" i="0" u="none" strike="noStrike" cap="none" normalizeH="0" baseline="0" dirty="0">
                          <a:ln>
                            <a:noFill/>
                          </a:ln>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rPr>
                        <a:t>صنع الله الإنسان من أجل الحياة الأبدية</a:t>
                      </a:r>
                      <a:endParaRPr kumimoji="0" lang="en-US" sz="3200" b="1" i="0" u="none" strike="noStrike" cap="none" normalizeH="0" baseline="0" dirty="0">
                        <a:ln>
                          <a:noFill/>
                        </a:ln>
                        <a:solidFill>
                          <a:srgbClr val="FFFFFF"/>
                        </a:solidFill>
                        <a:effectLst>
                          <a:outerShdw blurRad="38100" dist="38100" dir="2700000" algn="tl">
                            <a:srgbClr val="000000"/>
                          </a:outerShdw>
                        </a:effectLst>
                        <a:latin typeface="Arial" panose="020B0604020202020204" pitchFamily="34" charset="0"/>
                        <a:ea typeface="ＭＳ Ｐゴシック" charset="0"/>
                        <a:cs typeface="ＭＳ Ｐゴシック" charset="0"/>
                      </a:endParaRPr>
                    </a:p>
                  </a:txBody>
                  <a:tcPr marT="45709" marB="45709" horzOverflow="overflow">
                    <a:lnL>
                      <a:noFill/>
                    </a:lnL>
                    <a:lnR>
                      <a:noFill/>
                    </a:lnR>
                    <a:lnT w="25400" cap="flat" cmpd="sng" algn="ctr">
                      <a:solidFill>
                        <a:schemeClr val="bg2"/>
                      </a:solidFill>
                      <a:prstDash val="solid"/>
                      <a:round/>
                      <a:headEnd type="none" w="med" len="med"/>
                      <a:tailEnd type="none" w="med" len="med"/>
                    </a:lnT>
                    <a:lnB w="25400" cap="flat" cmpd="sng" algn="ctr">
                      <a:solidFill>
                        <a:schemeClr val="bg2"/>
                      </a:solidFill>
                      <a:prstDash val="solid"/>
                      <a:round/>
                      <a:headEnd type="none" w="med" len="med"/>
                      <a:tailEnd type="none" w="med" len="med"/>
                    </a:lnB>
                    <a:lnTlToBr>
                      <a:noFill/>
                    </a:lnTlToBr>
                    <a:lnBlToTr>
                      <a:noFill/>
                    </a:lnBlToTr>
                    <a:solidFill>
                      <a:schemeClr val="bg2"/>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0"/>
                  </a:ext>
                </a:extLst>
              </a:tr>
              <a:tr h="1343973">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D5"/>
                          </a:solidFill>
                          <a:effectLst/>
                          <a:latin typeface="Arial" panose="020B0604020202020204" pitchFamily="34" charset="0"/>
                          <a:ea typeface="ＭＳ Ｐゴシック" charset="0"/>
                          <a:cs typeface="Times" charset="0"/>
                        </a:rPr>
                        <a:t>الإله</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D5"/>
                          </a:solidFill>
                          <a:effectLst/>
                          <a:latin typeface="Arial" panose="020B0604020202020204" pitchFamily="34" charset="0"/>
                          <a:ea typeface="ＭＳ Ｐゴシック" charset="0"/>
                          <a:cs typeface="Times" charset="0"/>
                        </a:rPr>
                        <a:t>التابع</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D5"/>
                          </a:solidFill>
                          <a:effectLst/>
                          <a:latin typeface="Arial" panose="020B0604020202020204" pitchFamily="34" charset="0"/>
                          <a:ea typeface="ＭＳ Ｐゴシック" charset="0"/>
                          <a:cs typeface="Times" charset="0"/>
                        </a:rPr>
                        <a:t>ابن الله</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w="25400" cap="flat" cmpd="sng" algn="ctr">
                      <a:solidFill>
                        <a:schemeClr val="bg2"/>
                      </a:solidFill>
                      <a:prstDash val="solid"/>
                      <a:round/>
                      <a:headEnd type="none" w="med" len="med"/>
                      <a:tailEnd type="none" w="med" len="med"/>
                    </a:lnT>
                    <a:lnB>
                      <a:noFill/>
                    </a:lnB>
                    <a:lnTlToBr>
                      <a:noFill/>
                    </a:lnTlToBr>
                    <a:lnBlToTr>
                      <a:noFill/>
                    </a:lnBlToTr>
                    <a:solidFill>
                      <a:srgbClr val="D0D6FF"/>
                    </a:solidFill>
                  </a:tcPr>
                </a:tc>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D5"/>
                          </a:solidFill>
                          <a:effectLst/>
                          <a:latin typeface="Arial" panose="020B0604020202020204" pitchFamily="34" charset="0"/>
                          <a:ea typeface="ＭＳ Ｐゴシック" charset="0"/>
                          <a:cs typeface="Times" charset="0"/>
                        </a:rPr>
                        <a:t>وحي</a:t>
                      </a:r>
                      <a:endParaRPr kumimoji="0" lang="en-US" sz="2400" b="1" i="0" u="none" strike="noStrike" cap="none" normalizeH="0" baseline="0" dirty="0">
                        <a:ln>
                          <a:noFill/>
                        </a:ln>
                        <a:solidFill>
                          <a:srgbClr val="0000D5"/>
                        </a:solidFill>
                        <a:effectLst/>
                        <a:latin typeface="Arial" panose="020B0604020202020204" pitchFamily="34" charset="0"/>
                        <a:ea typeface="ＭＳ Ｐゴシック" charset="0"/>
                        <a:cs typeface="Times" charset="0"/>
                      </a:endParaRP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D5"/>
                          </a:solidFill>
                          <a:effectLst/>
                          <a:latin typeface="Arial" panose="020B0604020202020204" pitchFamily="34" charset="0"/>
                          <a:ea typeface="ＭＳ Ｐゴシック" charset="0"/>
                          <a:cs typeface="Times" charset="0"/>
                        </a:rPr>
                        <a:t>التابع</a:t>
                      </a:r>
                      <a:endParaRPr kumimoji="0" lang="en-US" sz="2400" b="1" i="0" u="none" strike="noStrike" cap="none" normalizeH="0" baseline="0" dirty="0">
                        <a:ln>
                          <a:noFill/>
                        </a:ln>
                        <a:solidFill>
                          <a:srgbClr val="0000D5"/>
                        </a:solidFill>
                        <a:effectLst/>
                        <a:latin typeface="Arial" panose="020B0604020202020204" pitchFamily="34" charset="0"/>
                        <a:ea typeface="ＭＳ Ｐゴシック" charset="0"/>
                        <a:cs typeface="Times" charset="0"/>
                      </a:endParaRP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D5"/>
                          </a:solidFill>
                          <a:effectLst/>
                          <a:latin typeface="Arial" panose="020B0604020202020204" pitchFamily="34" charset="0"/>
                          <a:ea typeface="ＭＳ Ｐゴシック" charset="0"/>
                          <a:cs typeface="Times" charset="0"/>
                        </a:rPr>
                        <a:t>ابن الله</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w="25400" cap="flat" cmpd="sng" algn="ctr">
                      <a:solidFill>
                        <a:schemeClr val="bg2"/>
                      </a:solidFill>
                      <a:prstDash val="solid"/>
                      <a:round/>
                      <a:headEnd type="none" w="med" len="med"/>
                      <a:tailEnd type="none" w="med" len="med"/>
                    </a:lnT>
                    <a:lnB>
                      <a:noFill/>
                    </a:lnB>
                    <a:lnTlToBr>
                      <a:noFill/>
                    </a:lnTlToBr>
                    <a:lnBlToTr>
                      <a:noFill/>
                    </a:lnBlToTr>
                    <a:solidFill>
                      <a:srgbClr val="D0D6FF"/>
                    </a:solidFill>
                  </a:tcPr>
                </a:tc>
                <a:tc hMerge="1">
                  <a:txBody>
                    <a:bodyPr/>
                    <a:lstStyle/>
                    <a:p>
                      <a:endParaRPr lang="en-US"/>
                    </a:p>
                  </a:txBody>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D5"/>
                          </a:solidFill>
                          <a:effectLst/>
                          <a:latin typeface="Arial" panose="020B0604020202020204" pitchFamily="34" charset="0"/>
                          <a:ea typeface="ＭＳ Ｐゴシック" charset="0"/>
                          <a:cs typeface="Times" charset="0"/>
                        </a:rPr>
                        <a:t>تحضير</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D5"/>
                          </a:solidFill>
                          <a:effectLst/>
                          <a:latin typeface="Arial" panose="020B0604020202020204" pitchFamily="34" charset="0"/>
                          <a:ea typeface="ＭＳ Ｐゴシック" charset="0"/>
                          <a:cs typeface="Times" charset="0"/>
                        </a:rPr>
                        <a:t>التابع</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D5"/>
                          </a:solidFill>
                          <a:effectLst/>
                          <a:latin typeface="Arial" panose="020B0604020202020204" pitchFamily="34" charset="0"/>
                          <a:ea typeface="ＭＳ Ｐゴシック" charset="0"/>
                          <a:cs typeface="Times" charset="0"/>
                        </a:rPr>
                        <a:t>تلاميذ الابن</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w="25400" cap="flat" cmpd="sng" algn="ctr">
                      <a:solidFill>
                        <a:schemeClr val="bg2"/>
                      </a:solidFill>
                      <a:prstDash val="solid"/>
                      <a:round/>
                      <a:headEnd type="none" w="med" len="med"/>
                      <a:tailEnd type="none" w="med" len="med"/>
                    </a:lnT>
                    <a:lnB>
                      <a:noFill/>
                    </a:lnB>
                    <a:lnTlToBr>
                      <a:noFill/>
                    </a:lnTlToBr>
                    <a:lnBlToTr>
                      <a:noFill/>
                    </a:lnBlToTr>
                    <a:solidFill>
                      <a:srgbClr val="D0D6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D5"/>
                          </a:solidFill>
                          <a:effectLst/>
                          <a:latin typeface="Arial" panose="020B0604020202020204" pitchFamily="34" charset="0"/>
                          <a:ea typeface="ＭＳ Ｐゴシック" charset="0"/>
                          <a:cs typeface="Times" charset="0"/>
                        </a:rPr>
                        <a:t>العاطفة والقيامة</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D5"/>
                          </a:solidFill>
                          <a:effectLst/>
                          <a:latin typeface="Arial" panose="020B0604020202020204" pitchFamily="34" charset="0"/>
                          <a:ea typeface="ＭＳ Ｐゴシック" charset="0"/>
                          <a:cs typeface="Times" charset="0"/>
                        </a:rPr>
                        <a:t>التابع</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D5"/>
                          </a:solidFill>
                          <a:effectLst/>
                          <a:latin typeface="Arial" panose="020B0604020202020204" pitchFamily="34" charset="0"/>
                          <a:ea typeface="ＭＳ Ｐゴシック" charset="0"/>
                          <a:cs typeface="Times" charset="0"/>
                        </a:rPr>
                        <a:t>ابن الله</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w="25400" cap="flat" cmpd="sng" algn="ctr">
                      <a:solidFill>
                        <a:schemeClr val="bg2"/>
                      </a:solidFill>
                      <a:prstDash val="solid"/>
                      <a:round/>
                      <a:headEnd type="none" w="med" len="med"/>
                      <a:tailEnd type="none" w="med" len="med"/>
                    </a:lnT>
                    <a:lnB>
                      <a:noFill/>
                    </a:lnB>
                    <a:lnTlToBr>
                      <a:noFill/>
                    </a:lnTlToBr>
                    <a:lnBlToTr>
                      <a:noFill/>
                    </a:lnBlToTr>
                    <a:solidFill>
                      <a:srgbClr val="D0D6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D5"/>
                          </a:solidFill>
                          <a:effectLst/>
                          <a:latin typeface="Arial" panose="020B0604020202020204" pitchFamily="34" charset="0"/>
                          <a:ea typeface="ＭＳ Ｐゴシック" charset="0"/>
                          <a:cs typeface="Times" charset="0"/>
                        </a:rPr>
                        <a:t>قدرة</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D5"/>
                          </a:solidFill>
                          <a:effectLst/>
                          <a:latin typeface="Arial" panose="020B0604020202020204" pitchFamily="34" charset="0"/>
                          <a:ea typeface="ＭＳ Ｐゴシック" charset="0"/>
                          <a:cs typeface="Times" charset="0"/>
                        </a:rPr>
                        <a:t>التابع</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D5"/>
                          </a:solidFill>
                          <a:effectLst/>
                          <a:latin typeface="Arial" panose="020B0604020202020204" pitchFamily="34" charset="0"/>
                          <a:ea typeface="ＭＳ Ｐゴシック" charset="0"/>
                          <a:cs typeface="Times" charset="0"/>
                        </a:rPr>
                        <a:t>ابن الله</a:t>
                      </a:r>
                      <a:r>
                        <a:rPr kumimoji="0" lang="en-US"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 </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w="25400" cap="flat" cmpd="sng" algn="ctr">
                      <a:solidFill>
                        <a:schemeClr val="bg2"/>
                      </a:solidFill>
                      <a:prstDash val="solid"/>
                      <a:round/>
                      <a:headEnd type="none" w="med" len="med"/>
                      <a:tailEnd type="none" w="med" len="med"/>
                    </a:lnT>
                    <a:lnB>
                      <a:noFill/>
                    </a:lnB>
                    <a:lnTlToBr>
                      <a:noFill/>
                    </a:lnTlToBr>
                    <a:lnBlToTr>
                      <a:noFill/>
                    </a:lnBlToTr>
                    <a:solidFill>
                      <a:srgbClr val="D0D6FF"/>
                    </a:solidFill>
                  </a:tcPr>
                </a:tc>
                <a:extLst>
                  <a:ext uri="{0D108BD9-81ED-4DB2-BD59-A6C34878D82A}">
                    <a16:rowId xmlns:a16="http://schemas.microsoft.com/office/drawing/2014/main" val="10001"/>
                  </a:ext>
                </a:extLst>
              </a:tr>
              <a:tr h="459780">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1: 1-18</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chemeClr val="tx1"/>
                    </a:solidFill>
                  </a:tcPr>
                </a:tc>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1: 19 – 12: 50</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chemeClr val="tx1"/>
                    </a:solidFill>
                  </a:tcPr>
                </a:tc>
                <a:tc hMerge="1">
                  <a:txBody>
                    <a:bodyPr/>
                    <a:lstStyle/>
                    <a:p>
                      <a:endParaRPr lang="en-US"/>
                    </a:p>
                  </a:txBody>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13 - 17</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chemeClr val="tx1"/>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18 - 20</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chemeClr val="tx1"/>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en-US"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21</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chemeClr val="tx1"/>
                    </a:solidFill>
                  </a:tcPr>
                </a:tc>
                <a:extLst>
                  <a:ext uri="{0D108BD9-81ED-4DB2-BD59-A6C34878D82A}">
                    <a16:rowId xmlns:a16="http://schemas.microsoft.com/office/drawing/2014/main" val="10002"/>
                  </a:ext>
                </a:extLst>
              </a:tr>
              <a:tr h="458173">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المقدمة</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rgbClr val="D0D6FF"/>
                    </a:solidFill>
                  </a:tcPr>
                </a:tc>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90"/>
                          </a:solidFill>
                          <a:effectLst/>
                          <a:latin typeface="Arial" panose="020B0604020202020204" pitchFamily="34" charset="0"/>
                          <a:ea typeface="ＭＳ Ｐゴシック" charset="0"/>
                          <a:cs typeface="Times" charset="0"/>
                        </a:rPr>
                        <a:t>عام</a:t>
                      </a:r>
                      <a:endParaRPr kumimoji="0" lang="en-US" sz="2800" b="1" i="0" u="none" strike="noStrike" cap="none" normalizeH="0" baseline="0" dirty="0">
                        <a:ln>
                          <a:noFill/>
                        </a:ln>
                        <a:solidFill>
                          <a:srgbClr val="00009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rgbClr val="D0D6FF"/>
                    </a:solidFill>
                  </a:tcPr>
                </a:tc>
                <a:tc hMerge="1">
                  <a:txBody>
                    <a:bodyPr/>
                    <a:lstStyle/>
                    <a:p>
                      <a:endParaRPr lang="en-US"/>
                    </a:p>
                  </a:txBody>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800000"/>
                          </a:solidFill>
                          <a:effectLst/>
                          <a:latin typeface="Arial" panose="020B0604020202020204" pitchFamily="34" charset="0"/>
                          <a:ea typeface="ＭＳ Ｐゴシック" charset="0"/>
                          <a:cs typeface="Times" charset="0"/>
                        </a:rPr>
                        <a:t>شخصي</a:t>
                      </a:r>
                      <a:endParaRPr kumimoji="0" lang="en-US" sz="2800" b="1" i="0" u="none" strike="noStrike" cap="none" normalizeH="0" baseline="0" dirty="0">
                        <a:ln>
                          <a:noFill/>
                        </a:ln>
                        <a:solidFill>
                          <a:srgbClr val="8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rgbClr val="D0D6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90"/>
                          </a:solidFill>
                          <a:effectLst/>
                          <a:latin typeface="Arial" panose="020B0604020202020204" pitchFamily="34" charset="0"/>
                          <a:ea typeface="ＭＳ Ｐゴシック" charset="0"/>
                          <a:cs typeface="Times" charset="0"/>
                        </a:rPr>
                        <a:t>عام</a:t>
                      </a:r>
                      <a:endParaRPr kumimoji="0" lang="en-US" sz="2800" b="1" i="0" u="none" strike="noStrike" cap="none" normalizeH="0" baseline="0" dirty="0">
                        <a:ln>
                          <a:noFill/>
                        </a:ln>
                        <a:solidFill>
                          <a:srgbClr val="00009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rgbClr val="D0D6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800000"/>
                          </a:solidFill>
                          <a:effectLst/>
                          <a:latin typeface="Arial" panose="020B0604020202020204" pitchFamily="34" charset="0"/>
                          <a:ea typeface="ＭＳ Ｐゴシック" charset="0"/>
                          <a:cs typeface="Times" charset="0"/>
                        </a:rPr>
                        <a:t>شخصي</a:t>
                      </a:r>
                      <a:endParaRPr kumimoji="0" lang="en-US" sz="2800" b="1" i="0" u="none" strike="noStrike" cap="none" normalizeH="0" baseline="0" dirty="0">
                        <a:ln>
                          <a:noFill/>
                        </a:ln>
                        <a:solidFill>
                          <a:srgbClr val="8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rgbClr val="D0D6FF"/>
                    </a:solidFill>
                  </a:tcPr>
                </a:tc>
                <a:extLst>
                  <a:ext uri="{0D108BD9-81ED-4DB2-BD59-A6C34878D82A}">
                    <a16:rowId xmlns:a16="http://schemas.microsoft.com/office/drawing/2014/main" val="10003"/>
                  </a:ext>
                </a:extLst>
              </a:tr>
              <a:tr h="1122120">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التجسد</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chemeClr val="tx1"/>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علامتان</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وردت١: ١٩ –</a:t>
                      </a:r>
                      <a:br>
                        <a:rPr kumimoji="0" lang="en-US"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b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 ٤: ٥٤</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chemeClr val="tx1"/>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رفض خمس علامات</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5 - 12</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chemeClr val="tx1"/>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خطاب الغرفة العلوية</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(لا لافتات)</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chemeClr val="tx1"/>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العلامة المطلقة</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chemeClr val="tx1"/>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العلامة الاخيرة</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chemeClr val="tx1"/>
                    </a:solidFill>
                  </a:tcPr>
                </a:tc>
                <a:extLst>
                  <a:ext uri="{0D108BD9-81ED-4DB2-BD59-A6C34878D82A}">
                    <a16:rowId xmlns:a16="http://schemas.microsoft.com/office/drawing/2014/main" val="10004"/>
                  </a:ext>
                </a:extLst>
              </a:tr>
              <a:tr h="1122120">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الأبدية</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rgbClr val="D0D6FF"/>
                    </a:solidFill>
                  </a:tcPr>
                </a:tc>
                <a:tc gridSpan="2">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الخريف ٢٩ م </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الاثنين ۳٠ مارس ۳٣</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rgbClr val="D0D6FF"/>
                    </a:solidFill>
                  </a:tcPr>
                </a:tc>
                <a:tc hMerge="1">
                  <a:txBody>
                    <a:bodyPr/>
                    <a:lstStyle/>
                    <a:p>
                      <a:endParaRPr lang="en-US"/>
                    </a:p>
                  </a:txBody>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يوم الخميس،</a:t>
                      </a:r>
                    </a:p>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٢ أبريل ۳۳</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rgbClr val="D0D6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الجمعة ٣ نيسان (أبريل) ۳٣-الأحد ٥ أبريل ۳٣</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rgbClr val="D0D6FF"/>
                    </a:solidFill>
                  </a:tcPr>
                </a:tc>
                <a:tc>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مايو ،</a:t>
                      </a:r>
                      <a:br>
                        <a:rPr kumimoji="0" lang="en-US"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br>
                      <a:r>
                        <a:rPr kumimoji="0" lang="ar-JO" sz="24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 ۳٣ م</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rgbClr val="D0D6FF"/>
                    </a:solidFill>
                  </a:tcPr>
                </a:tc>
                <a:extLst>
                  <a:ext uri="{0D108BD9-81ED-4DB2-BD59-A6C34878D82A}">
                    <a16:rowId xmlns:a16="http://schemas.microsoft.com/office/drawing/2014/main" val="10005"/>
                  </a:ext>
                </a:extLst>
              </a:tr>
              <a:tr h="869723">
                <a:tc gridSpan="6">
                  <a:txBody>
                    <a:bodyPr/>
                    <a:lstStyle/>
                    <a:p>
                      <a:pPr marL="0" marR="0" lvl="0" indent="0" algn="ctr" defTabSz="457200" rtl="0" eaLnBrk="1" fontAlgn="base" latinLnBrk="0" hangingPunct="1">
                        <a:lnSpc>
                          <a:spcPct val="100000"/>
                        </a:lnSpc>
                        <a:spcBef>
                          <a:spcPct val="0"/>
                        </a:spcBef>
                        <a:spcAft>
                          <a:spcPct val="0"/>
                        </a:spcAft>
                        <a:buClrTx/>
                        <a:buSzTx/>
                        <a:buFontTx/>
                        <a:buNone/>
                        <a:tabLst/>
                      </a:pPr>
                      <a:r>
                        <a:rPr kumimoji="0" lang="ar-JO"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rPr>
                        <a:t>أفسس (٥٦-٦٩ م)</a:t>
                      </a:r>
                      <a:endParaRPr kumimoji="0" lang="en-US" sz="2800" b="1" i="0" u="none" strike="noStrike" cap="none" normalizeH="0" baseline="0" dirty="0">
                        <a:ln>
                          <a:noFill/>
                        </a:ln>
                        <a:solidFill>
                          <a:srgbClr val="000000"/>
                        </a:solidFill>
                        <a:effectLst/>
                        <a:latin typeface="Arial" panose="020B0604020202020204" pitchFamily="34" charset="0"/>
                        <a:ea typeface="ＭＳ Ｐゴシック" charset="0"/>
                        <a:cs typeface="Times" charset="0"/>
                      </a:endParaRPr>
                    </a:p>
                  </a:txBody>
                  <a:tcPr marL="50800" marR="50800" marT="0" marB="0" anchor="ctr" anchorCtr="1" horzOverflow="overflow">
                    <a:lnL>
                      <a:noFill/>
                    </a:lnL>
                    <a:lnR>
                      <a:noFill/>
                    </a:lnR>
                    <a:lnT>
                      <a:noFill/>
                    </a:lnT>
                    <a:lnB>
                      <a:noFill/>
                    </a:lnB>
                    <a:lnTlToBr>
                      <a:noFill/>
                    </a:lnTlToBr>
                    <a:lnBlToTr>
                      <a:noFill/>
                    </a:lnBlToTr>
                    <a:solidFill>
                      <a:schemeClr val="tx1"/>
                    </a:solidFill>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tc hMerge="1">
                  <a:txBody>
                    <a:bodyPr/>
                    <a:lstStyle/>
                    <a:p>
                      <a:endParaRPr lang="en-US"/>
                    </a:p>
                  </a:txBody>
                  <a:tcPr/>
                </a:tc>
                <a:extLst>
                  <a:ext uri="{0D108BD9-81ED-4DB2-BD59-A6C34878D82A}">
                    <a16:rowId xmlns:a16="http://schemas.microsoft.com/office/drawing/2014/main" val="10006"/>
                  </a:ext>
                </a:extLst>
              </a:tr>
            </a:tbl>
          </a:graphicData>
        </a:graphic>
      </p:graphicFrame>
      <p:sp>
        <p:nvSpPr>
          <p:cNvPr id="449571" name="Rectangle 1079"/>
          <p:cNvSpPr>
            <a:spLocks noGrp="1" noChangeArrowheads="1"/>
          </p:cNvSpPr>
          <p:nvPr>
            <p:ph type="title" idx="4294967295"/>
          </p:nvPr>
        </p:nvSpPr>
        <p:spPr>
          <a:xfrm>
            <a:off x="685800" y="76200"/>
            <a:ext cx="7772400" cy="457200"/>
          </a:xfrm>
          <a:noFill/>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a:lstStyle/>
          <a:p>
            <a:r>
              <a:rPr lang="ar-SA" dirty="0">
                <a:effectLst/>
                <a:ea typeface="ＭＳ Ｐゴシック" charset="0"/>
                <a:cs typeface="+mn-cs"/>
              </a:rPr>
              <a:t>يوحنا</a:t>
            </a:r>
            <a:endParaRPr lang="en-US" sz="7200" dirty="0">
              <a:effectLst/>
              <a:ea typeface="ＭＳ Ｐゴシック" charset="0"/>
              <a:cs typeface="+mn-cs"/>
            </a:endParaRPr>
          </a:p>
        </p:txBody>
      </p:sp>
      <p:sp>
        <p:nvSpPr>
          <p:cNvPr id="449572" name="Text Box 3"/>
          <p:cNvSpPr txBox="1">
            <a:spLocks noChangeArrowheads="1"/>
          </p:cNvSpPr>
          <p:nvPr/>
        </p:nvSpPr>
        <p:spPr bwMode="auto">
          <a:xfrm>
            <a:off x="8426483" y="76223"/>
            <a:ext cx="703136" cy="461219"/>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wrap="none" lIns="90993" tIns="45499" rIns="90993" bIns="45499">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outerShdw blurRad="50800" dist="101600" dir="2700000" algn="tl" rotWithShape="0">
                    <a:srgbClr val="000000"/>
                  </a:outerShdw>
                </a:effectLst>
                <a:uLnTx/>
                <a:uFillTx/>
                <a:latin typeface="Arial" panose="020B0604020202020204" pitchFamily="34" charset="0"/>
                <a:ea typeface="ＭＳ Ｐゴシック" charset="0"/>
                <a:cs typeface="Arial" panose="020B0604020202020204" pitchFamily="34" charset="0"/>
              </a:rPr>
              <a:t>١٠٧</a:t>
            </a:r>
          </a:p>
        </p:txBody>
      </p:sp>
    </p:spTree>
    <p:extLst>
      <p:ext uri="{BB962C8B-B14F-4D97-AF65-F5344CB8AC3E}">
        <p14:creationId xmlns:p14="http://schemas.microsoft.com/office/powerpoint/2010/main" val="28230683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49571"/>
                                        </p:tgtEl>
                                        <p:attrNameLst>
                                          <p:attrName>style.visibility</p:attrName>
                                        </p:attrNameLst>
                                      </p:cBhvr>
                                      <p:to>
                                        <p:strVal val="visible"/>
                                      </p:to>
                                    </p:set>
                                    <p:anim calcmode="lin" valueType="num">
                                      <p:cBhvr additive="base">
                                        <p:cTn id="7" dur="500" fill="hold"/>
                                        <p:tgtEl>
                                          <p:spTgt spid="449571"/>
                                        </p:tgtEl>
                                        <p:attrNameLst>
                                          <p:attrName>ppt_x</p:attrName>
                                        </p:attrNameLst>
                                      </p:cBhvr>
                                      <p:tavLst>
                                        <p:tav tm="0">
                                          <p:val>
                                            <p:strVal val="#ppt_x"/>
                                          </p:val>
                                        </p:tav>
                                        <p:tav tm="100000">
                                          <p:val>
                                            <p:strVal val="#ppt_x"/>
                                          </p:val>
                                        </p:tav>
                                      </p:tavLst>
                                    </p:anim>
                                    <p:anim calcmode="lin" valueType="num">
                                      <p:cBhvr additive="base">
                                        <p:cTn id="8" dur="500" fill="hold"/>
                                        <p:tgtEl>
                                          <p:spTgt spid="449571"/>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49571" grpId="0"/>
    </p:bldLst>
  </p:timing>
</p:sld>
</file>

<file path=ppt/slides/slide7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99EBAC21-7C8B-314B-A021-BBB1F735FA4C}"/>
              </a:ext>
            </a:extLst>
          </p:cNvPr>
          <p:cNvGrpSpPr/>
          <p:nvPr/>
        </p:nvGrpSpPr>
        <p:grpSpPr>
          <a:xfrm>
            <a:off x="0" y="0"/>
            <a:ext cx="9144000" cy="6858000"/>
            <a:chOff x="0" y="0"/>
            <a:chExt cx="9144000" cy="6858000"/>
          </a:xfrm>
        </p:grpSpPr>
        <p:pic>
          <p:nvPicPr>
            <p:cNvPr id="410626" name="Picture 2"/>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0" y="0"/>
              <a:ext cx="9144000" cy="68580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Rectangle 1">
              <a:extLst>
                <a:ext uri="{FF2B5EF4-FFF2-40B4-BE49-F238E27FC236}">
                  <a16:creationId xmlns:a16="http://schemas.microsoft.com/office/drawing/2014/main" id="{28D5B706-A61D-3D45-9C90-E4682882699A}"/>
                </a:ext>
              </a:extLst>
            </p:cNvPr>
            <p:cNvSpPr/>
            <p:nvPr/>
          </p:nvSpPr>
          <p:spPr bwMode="auto">
            <a:xfrm>
              <a:off x="1619672" y="0"/>
              <a:ext cx="864096" cy="404664"/>
            </a:xfrm>
            <a:prstGeom prst="rect">
              <a:avLst/>
            </a:prstGeom>
            <a:solidFill>
              <a:srgbClr val="FFFFFF"/>
            </a:solidFill>
            <a:ln w="12700" cap="sq" cmpd="sng" algn="ctr">
              <a:noFill/>
              <a:prstDash val="solid"/>
              <a:round/>
              <a:headEnd type="none" w="sm" len="sm"/>
              <a:tailEnd type="none" w="sm" len="sm"/>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pitchFamily="-108" charset="0"/>
                <a:ea typeface="ＭＳ Ｐゴシック" charset="0"/>
              </a:endParaRPr>
            </a:p>
          </p:txBody>
        </p:sp>
      </p:grpSp>
      <p:sp>
        <p:nvSpPr>
          <p:cNvPr id="11269" name="Rectangle 5"/>
          <p:cNvSpPr>
            <a:spLocks noGrp="1" noChangeArrowheads="1"/>
          </p:cNvSpPr>
          <p:nvPr>
            <p:ph type="title" idx="4294967295"/>
          </p:nvPr>
        </p:nvSpPr>
        <p:spPr>
          <a:xfrm>
            <a:off x="5508104" y="5168044"/>
            <a:ext cx="3433253" cy="792088"/>
          </a:xfrm>
          <a:solidFill>
            <a:schemeClr val="bg2"/>
          </a:solidFill>
        </p:spPr>
        <p:txBody>
          <a:bodyPr/>
          <a:lstStyle/>
          <a:p>
            <a:pPr eaLnBrk="1" hangingPunct="1">
              <a:defRPr/>
            </a:pPr>
            <a:r>
              <a:rPr lang="ar-SA" sz="3600" kern="1200" dirty="0">
                <a:solidFill>
                  <a:srgbClr val="FFFFFF"/>
                </a:solidFill>
                <a:effectLst>
                  <a:glow rad="177800">
                    <a:srgbClr val="000000"/>
                  </a:glow>
                </a:effectLst>
                <a:ea typeface="ＭＳ Ｐゴシック" charset="0"/>
                <a:cs typeface="Arial" panose="020B0604020202020204" pitchFamily="34" charset="0"/>
              </a:rPr>
              <a:t>يوحنا</a:t>
            </a:r>
            <a:endParaRPr lang="en-US" sz="3600" kern="1200" dirty="0">
              <a:solidFill>
                <a:srgbClr val="FFFFFF"/>
              </a:solidFill>
              <a:effectLst>
                <a:glow rad="177800">
                  <a:srgbClr val="000000"/>
                </a:glow>
              </a:effectLst>
              <a:ea typeface="ＭＳ Ｐゴシック" charset="0"/>
              <a:cs typeface="Arial" panose="020B0604020202020204" pitchFamily="34" charset="0"/>
            </a:endParaRPr>
          </a:p>
        </p:txBody>
      </p:sp>
      <p:sp>
        <p:nvSpPr>
          <p:cNvPr id="410627" name="Text Box 4"/>
          <p:cNvSpPr txBox="1">
            <a:spLocks noChangeArrowheads="1"/>
          </p:cNvSpPr>
          <p:nvPr/>
        </p:nvSpPr>
        <p:spPr bwMode="auto">
          <a:xfrm>
            <a:off x="288986" y="2087591"/>
            <a:ext cx="8474075" cy="645884"/>
          </a:xfrm>
          <a:prstGeom prst="rect">
            <a:avLst/>
          </a:prstGeom>
          <a:solidFill>
            <a:schemeClr val="hlink"/>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lIns="90993" tIns="45499" rIns="90993" bIns="45499">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بقلم "التلميذ الذي أحبه يسوع"</a:t>
            </a: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6" name="Rectangle 5">
            <a:extLst>
              <a:ext uri="{FF2B5EF4-FFF2-40B4-BE49-F238E27FC236}">
                <a16:creationId xmlns:a16="http://schemas.microsoft.com/office/drawing/2014/main" id="{7FE68FC8-DDFE-D644-80F8-B620D68B40F0}"/>
              </a:ext>
            </a:extLst>
          </p:cNvPr>
          <p:cNvSpPr/>
          <p:nvPr/>
        </p:nvSpPr>
        <p:spPr bwMode="auto">
          <a:xfrm>
            <a:off x="-1913237" y="1385455"/>
            <a:ext cx="864096" cy="404664"/>
          </a:xfrm>
          <a:prstGeom prst="rect">
            <a:avLst/>
          </a:prstGeom>
          <a:solidFill>
            <a:srgbClr val="FFFFFF"/>
          </a:solidFill>
          <a:ln w="12700" cap="sq" cmpd="sng" algn="ctr">
            <a:noFill/>
            <a:prstDash val="solid"/>
            <a:round/>
            <a:headEnd type="none" w="sm" len="sm"/>
            <a:tailEnd type="none" w="sm" len="sm"/>
          </a:ln>
          <a:effectLst/>
        </p:spPr>
        <p:txBody>
          <a:bodyPr vert="horz" wrap="none" lIns="91440" tIns="45720" rIns="91440" bIns="45720" numCol="1" rtlCol="0" anchor="t" anchorCtr="0" compatLnSpc="1">
            <a:prstTxWarp prst="textNoShape">
              <a:avLst/>
            </a:prstTxWarp>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FFFFFF"/>
              </a:solidFill>
              <a:effectLst/>
              <a:uLnTx/>
              <a:uFillTx/>
              <a:latin typeface="Times New Roman" pitchFamily="-108" charset="0"/>
              <a:ea typeface="ＭＳ Ｐゴシック" charset="0"/>
            </a:endParaRPr>
          </a:p>
        </p:txBody>
      </p:sp>
      <p:sp>
        <p:nvSpPr>
          <p:cNvPr id="9" name="Rectangle 3">
            <a:extLst>
              <a:ext uri="{FF2B5EF4-FFF2-40B4-BE49-F238E27FC236}">
                <a16:creationId xmlns:a16="http://schemas.microsoft.com/office/drawing/2014/main" id="{E1BAD9ED-AC11-C042-BFEB-9A057A7B5E7C}"/>
              </a:ext>
            </a:extLst>
          </p:cNvPr>
          <p:cNvSpPr txBox="1">
            <a:spLocks noChangeArrowheads="1"/>
          </p:cNvSpPr>
          <p:nvPr/>
        </p:nvSpPr>
        <p:spPr bwMode="auto">
          <a:xfrm>
            <a:off x="-36512" y="6428184"/>
            <a:ext cx="5849887" cy="457200"/>
          </a:xfrm>
          <a:prstGeom prst="rect">
            <a:avLst/>
          </a:prstGeom>
          <a:solidFill>
            <a:srgbClr val="000000"/>
          </a:solidFill>
          <a:ln>
            <a:noFill/>
          </a:ln>
          <a:effectLst>
            <a:outerShdw blurRad="63500" dist="35921" dir="2700000" algn="ctr" rotWithShape="0">
              <a:srgbClr val="80808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341" tIns="45671" rIns="91341" bIns="45671"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6726" algn="ctr" rtl="0" fontAlgn="base">
              <a:spcBef>
                <a:spcPct val="0"/>
              </a:spcBef>
              <a:spcAft>
                <a:spcPct val="0"/>
              </a:spcAft>
              <a:defRPr sz="4400">
                <a:solidFill>
                  <a:schemeClr val="tx2"/>
                </a:solidFill>
                <a:latin typeface="Arial" pitchFamily="-112" charset="0"/>
              </a:defRPr>
            </a:lvl6pPr>
            <a:lvl7pPr marL="913455" algn="ctr" rtl="0" fontAlgn="base">
              <a:spcBef>
                <a:spcPct val="0"/>
              </a:spcBef>
              <a:spcAft>
                <a:spcPct val="0"/>
              </a:spcAft>
              <a:defRPr sz="4400">
                <a:solidFill>
                  <a:schemeClr val="tx2"/>
                </a:solidFill>
                <a:latin typeface="Arial" pitchFamily="-112" charset="0"/>
              </a:defRPr>
            </a:lvl7pPr>
            <a:lvl8pPr marL="1370172" algn="ctr" rtl="0" fontAlgn="base">
              <a:spcBef>
                <a:spcPct val="0"/>
              </a:spcBef>
              <a:spcAft>
                <a:spcPct val="0"/>
              </a:spcAft>
              <a:defRPr sz="4400">
                <a:solidFill>
                  <a:schemeClr val="tx2"/>
                </a:solidFill>
                <a:latin typeface="Arial" pitchFamily="-112" charset="0"/>
              </a:defRPr>
            </a:lvl8pPr>
            <a:lvl9pPr marL="1826907" algn="ctr" rtl="0" fontAlgn="base">
              <a:spcBef>
                <a:spcPct val="0"/>
              </a:spcBef>
              <a:spcAft>
                <a:spcPct val="0"/>
              </a:spcAft>
              <a:defRPr sz="4400">
                <a:solidFill>
                  <a:schemeClr val="tx2"/>
                </a:solidFill>
                <a:latin typeface="Arial" pitchFamily="-112"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الكتاب المقدس قراءة الكتاب المقدس باري هدلستون</a:t>
            </a:r>
            <a:endParaRPr kumimoji="0" lang="en-US" sz="24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9881633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9" presetClass="entr" presetSubtype="0" fill="hold" grpId="0" nodeType="clickEffect">
                                  <p:stCondLst>
                                    <p:cond delay="0"/>
                                  </p:stCondLst>
                                  <p:childTnLst>
                                    <p:set>
                                      <p:cBhvr>
                                        <p:cTn id="6" dur="1" fill="hold">
                                          <p:stCondLst>
                                            <p:cond delay="0"/>
                                          </p:stCondLst>
                                        </p:cTn>
                                        <p:tgtEl>
                                          <p:spTgt spid="11269"/>
                                        </p:tgtEl>
                                        <p:attrNameLst>
                                          <p:attrName>style.visibility</p:attrName>
                                        </p:attrNameLst>
                                      </p:cBhvr>
                                      <p:to>
                                        <p:strVal val="visible"/>
                                      </p:to>
                                    </p:set>
                                    <p:animEffect transition="in" filter="dissolve">
                                      <p:cBhvr>
                                        <p:cTn id="7" dur="500"/>
                                        <p:tgtEl>
                                          <p:spTgt spid="11269"/>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269" grpId="0" animBg="1"/>
    </p:bldLst>
  </p:timing>
</p:sld>
</file>

<file path=ppt/slides/slide7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500738" name="Picture 2">
            <a:extLst>
              <a:ext uri="{FF2B5EF4-FFF2-40B4-BE49-F238E27FC236}">
                <a16:creationId xmlns:a16="http://schemas.microsoft.com/office/drawing/2014/main" id="{36A6DE9C-E828-DC45-9201-3FFCD9BA28D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36423" y="-11290"/>
            <a:ext cx="9309825" cy="6093917"/>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rot="1030052">
            <a:off x="-514244" y="2902650"/>
            <a:ext cx="7495442" cy="1036172"/>
          </a:xfrm>
          <a:prstGeom prst="rect">
            <a:avLst/>
          </a:prstGeom>
          <a:solidFill>
            <a:schemeClr val="tx1"/>
          </a:solid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60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كما قال البشير يوحنا </a:t>
            </a:r>
            <a:endParaRPr kumimoji="0" lang="en-US" sz="60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900098" name="Rectangle 2"/>
          <p:cNvSpPr>
            <a:spLocks noGrp="1" noChangeArrowheads="1"/>
          </p:cNvSpPr>
          <p:nvPr>
            <p:ph type="ctrTitle"/>
          </p:nvPr>
        </p:nvSpPr>
        <p:spPr>
          <a:xfrm>
            <a:off x="27045" y="4635975"/>
            <a:ext cx="9120187" cy="1446653"/>
          </a:xfrm>
          <a:effectLst>
            <a:outerShdw blurRad="63500" dist="35921" dir="2700000" algn="ctr" rotWithShape="0">
              <a:schemeClr val="tx2">
                <a:alpha val="74998"/>
              </a:schemeClr>
            </a:outerShdw>
          </a:effectLst>
        </p:spPr>
        <p:txBody>
          <a:bodyPr/>
          <a:lstStyle/>
          <a:p>
            <a:pPr>
              <a:defRPr/>
            </a:pPr>
            <a:r>
              <a:rPr lang="ar-JO" sz="8800" kern="1200" dirty="0">
                <a:solidFill>
                  <a:srgbClr val="FFFFFF"/>
                </a:solidFill>
                <a:effectLst>
                  <a:glow rad="177800">
                    <a:srgbClr val="000000"/>
                  </a:glow>
                </a:effectLst>
                <a:ea typeface="ＭＳ Ｐゴシック" charset="0"/>
              </a:rPr>
              <a:t>كن مؤمنا</a:t>
            </a:r>
            <a:endParaRPr lang="en-US" kern="1200" dirty="0">
              <a:solidFill>
                <a:srgbClr val="FFFFFF"/>
              </a:solidFill>
              <a:effectLst>
                <a:glow rad="177800">
                  <a:srgbClr val="000000"/>
                </a:glow>
              </a:effectLst>
              <a:ea typeface="ＭＳ Ｐゴシック" charset="0"/>
            </a:endParaRPr>
          </a:p>
        </p:txBody>
      </p:sp>
      <p:sp>
        <p:nvSpPr>
          <p:cNvPr id="5" name="Text Box 5"/>
          <p:cNvSpPr txBox="1">
            <a:spLocks noChangeArrowheads="1"/>
          </p:cNvSpPr>
          <p:nvPr/>
        </p:nvSpPr>
        <p:spPr bwMode="auto">
          <a:xfrm>
            <a:off x="-23813" y="609282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0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د. ريك غريفيث • كنيسة الطرق المتقاطعة الدولية بسنغافورة    </a:t>
            </a:r>
            <a:r>
              <a:rPr kumimoji="0" lang="en-US" sz="20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  BibleStudyDownloads.org</a:t>
            </a:r>
          </a:p>
        </p:txBody>
      </p:sp>
      <p:sp>
        <p:nvSpPr>
          <p:cNvPr id="6" name="Rectangle 2">
            <a:extLst>
              <a:ext uri="{FF2B5EF4-FFF2-40B4-BE49-F238E27FC236}">
                <a16:creationId xmlns:a16="http://schemas.microsoft.com/office/drawing/2014/main" id="{068391B6-7EF0-8243-B66D-FE1C6376F8FF}"/>
              </a:ext>
            </a:extLst>
          </p:cNvPr>
          <p:cNvSpPr txBox="1">
            <a:spLocks noChangeArrowheads="1"/>
          </p:cNvSpPr>
          <p:nvPr/>
        </p:nvSpPr>
        <p:spPr bwMode="auto">
          <a:xfrm rot="1030052">
            <a:off x="157390" y="1464998"/>
            <a:ext cx="6967207" cy="1694690"/>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sz="9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تؤمن</a:t>
            </a:r>
            <a:endParaRPr kumimoji="0" lang="en-US"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9" name="Rectangle 2">
            <a:extLst>
              <a:ext uri="{FF2B5EF4-FFF2-40B4-BE49-F238E27FC236}">
                <a16:creationId xmlns:a16="http://schemas.microsoft.com/office/drawing/2014/main" id="{1B5FB39C-9359-C147-959D-64E198ECE2B9}"/>
              </a:ext>
            </a:extLst>
          </p:cNvPr>
          <p:cNvSpPr txBox="1">
            <a:spLocks noChangeArrowheads="1"/>
          </p:cNvSpPr>
          <p:nvPr/>
        </p:nvSpPr>
        <p:spPr bwMode="auto">
          <a:xfrm rot="1030052">
            <a:off x="596622" y="986135"/>
            <a:ext cx="6967207" cy="784014"/>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54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أنت تستطيع أن</a:t>
            </a:r>
            <a:endParaRPr kumimoji="0" lang="en-US" sz="54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999087940"/>
      </p:ext>
    </p:extLst>
  </p:cSld>
  <p:clrMapOvr>
    <a:masterClrMapping/>
  </p:clrMapOvr>
  <p:transition/>
</p:sld>
</file>

<file path=ppt/slides/slide7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08930" name="Picture 2">
            <a:extLst>
              <a:ext uri="{FF2B5EF4-FFF2-40B4-BE49-F238E27FC236}">
                <a16:creationId xmlns:a16="http://schemas.microsoft.com/office/drawing/2014/main" id="{A7575A24-6A51-0F4F-AEAD-CA2BA5815F55}"/>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8791" y="0"/>
            <a:ext cx="9144000" cy="4799013"/>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36512" y="3861049"/>
            <a:ext cx="9180512" cy="1008112"/>
          </a:xfrm>
          <a:solidFill>
            <a:srgbClr val="00007D"/>
          </a:solidFill>
          <a:effectLst>
            <a:outerShdw blurRad="63500" dist="35921" dir="2700000" algn="ctr" rotWithShape="0">
              <a:schemeClr val="tx2">
                <a:alpha val="74998"/>
              </a:schemeClr>
            </a:outerShdw>
          </a:effectLst>
        </p:spPr>
        <p:txBody>
          <a:bodyPr anchor="ctr"/>
          <a:lstStyle/>
          <a:p>
            <a:pPr>
              <a:defRPr/>
            </a:pPr>
            <a:r>
              <a:rPr lang="ar-JO" sz="4800" kern="1200" dirty="0">
                <a:solidFill>
                  <a:srgbClr val="FFFFFF"/>
                </a:solidFill>
                <a:effectLst>
                  <a:glow rad="177800">
                    <a:srgbClr val="000000"/>
                  </a:glow>
                </a:effectLst>
                <a:ea typeface="ＭＳ Ｐゴシック" charset="0"/>
              </a:rPr>
              <a:t>ما هي الحياة الأبدية؟</a:t>
            </a:r>
            <a:endParaRPr lang="en-US" sz="4800" kern="1200" dirty="0">
              <a:solidFill>
                <a:srgbClr val="FFFFFF"/>
              </a:solidFill>
              <a:effectLst>
                <a:glow rad="177800">
                  <a:srgbClr val="000000"/>
                </a:glow>
              </a:effectLst>
              <a:ea typeface="ＭＳ Ｐゴシック" charset="0"/>
            </a:endParaRPr>
          </a:p>
        </p:txBody>
      </p:sp>
      <p:sp>
        <p:nvSpPr>
          <p:cNvPr id="4" name="Rectangle 2">
            <a:extLst>
              <a:ext uri="{FF2B5EF4-FFF2-40B4-BE49-F238E27FC236}">
                <a16:creationId xmlns:a16="http://schemas.microsoft.com/office/drawing/2014/main" id="{9EC479BD-1249-6040-BEC0-B1A6F2DC3D11}"/>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0993" tIns="45499" rIns="90993" bIns="45499"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4998"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يوحنا</a:t>
            </a:r>
            <a:endParaRPr kumimoji="0" lang="en-US" sz="48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18617812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linds(horizontal)">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75.xml><?xml version="1.0" encoding="utf-8"?>
<p:sld xmlns:a="http://schemas.openxmlformats.org/drawingml/2006/main" xmlns:r="http://schemas.openxmlformats.org/officeDocument/2006/relationships" xmlns:p="http://schemas.openxmlformats.org/presentationml/2006/main">
  <p:cSld>
    <p:bg>
      <p:bgPr>
        <a:solidFill>
          <a:schemeClr val="bg1"/>
        </a:solidFill>
        <a:effectLst/>
      </p:bgPr>
    </p:bg>
    <p:spTree>
      <p:nvGrpSpPr>
        <p:cNvPr id="1" name=""/>
        <p:cNvGrpSpPr/>
        <p:nvPr/>
      </p:nvGrpSpPr>
      <p:grpSpPr>
        <a:xfrm>
          <a:off x="0" y="0"/>
          <a:ext cx="0" cy="0"/>
          <a:chOff x="0" y="0"/>
          <a:chExt cx="0" cy="0"/>
        </a:xfrm>
      </p:grpSpPr>
      <p:pic>
        <p:nvPicPr>
          <p:cNvPr id="503810" name="Picture 2">
            <a:extLst>
              <a:ext uri="{FF2B5EF4-FFF2-40B4-BE49-F238E27FC236}">
                <a16:creationId xmlns:a16="http://schemas.microsoft.com/office/drawing/2014/main" id="{DD27C7E1-F0D3-A741-A186-38B9D3DAA50F}"/>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0"/>
            <a:ext cx="9143999" cy="685800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286980"/>
            <a:ext cx="9143999" cy="909772"/>
          </a:xfrm>
          <a:noFill/>
          <a:ln>
            <a:noFill/>
          </a:ln>
          <a:effectLst/>
        </p:spPr>
        <p:txBody>
          <a:bodyPr vert="horz" wrap="square" lIns="91440" tIns="45720" rIns="91440" bIns="45720" numCol="1" anchor="ctr" anchorCtr="0" compatLnSpc="1">
            <a:prstTxWarp prst="textNoShape">
              <a:avLst/>
            </a:prstTxWarp>
          </a:bodyPr>
          <a:lstStyle/>
          <a:p>
            <a:r>
              <a:rPr lang="ar-JO" dirty="0">
                <a:solidFill>
                  <a:schemeClr val="tx2"/>
                </a:solidFill>
                <a:effectLst>
                  <a:glow rad="127000">
                    <a:schemeClr val="bg1"/>
                  </a:glow>
                </a:effectLst>
                <a:ea typeface="ＭＳ Ｐゴシック" charset="0"/>
              </a:rPr>
              <a:t>كيف تحصل على الحياة الأبدية؟</a:t>
            </a:r>
            <a:endParaRPr lang="en-US" dirty="0">
              <a:solidFill>
                <a:schemeClr val="tx2"/>
              </a:solidFill>
              <a:effectLst>
                <a:glow rad="127000">
                  <a:schemeClr val="bg1"/>
                </a:glow>
              </a:effectLst>
              <a:ea typeface="ＭＳ Ｐゴシック" charset="0"/>
            </a:endParaRPr>
          </a:p>
        </p:txBody>
      </p:sp>
      <p:sp>
        <p:nvSpPr>
          <p:cNvPr id="4" name="Rectangle 2">
            <a:extLst>
              <a:ext uri="{FF2B5EF4-FFF2-40B4-BE49-F238E27FC236}">
                <a16:creationId xmlns:a16="http://schemas.microsoft.com/office/drawing/2014/main" id="{CB52CEA0-F078-0147-8B50-DAD4485013E7}"/>
              </a:ext>
            </a:extLst>
          </p:cNvPr>
          <p:cNvSpPr txBox="1">
            <a:spLocks noChangeArrowheads="1"/>
          </p:cNvSpPr>
          <p:nvPr/>
        </p:nvSpPr>
        <p:spPr bwMode="auto">
          <a:xfrm>
            <a:off x="0" y="5920006"/>
            <a:ext cx="8791222" cy="909772"/>
          </a:xfrm>
          <a:prstGeom prst="rect">
            <a:avLst/>
          </a:prstGeom>
          <a:noFill/>
          <a:ln>
            <a:noFill/>
          </a:ln>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eaLnBrk="0" hangingPunct="0">
              <a:defRPr sz="4400" b="1">
                <a:solidFill>
                  <a:schemeClr val="tx2"/>
                </a:solidFill>
                <a:effectLst>
                  <a:glow rad="127000">
                    <a:schemeClr val="bg1"/>
                  </a:glow>
                </a:effectLst>
                <a:latin typeface="Arial" charset="0"/>
                <a:cs typeface="Arial"/>
              </a:defRPr>
            </a:lvl1pPr>
            <a:lvl2pPr algn="ctr" eaLnBrk="0" hangingPunct="0">
              <a:defRPr sz="4400">
                <a:solidFill>
                  <a:schemeClr val="bg1"/>
                </a:solidFill>
                <a:latin typeface="Arial" charset="0"/>
                <a:ea typeface="ＭＳ Ｐゴシック" pitchFamily="-108" charset="-128"/>
                <a:cs typeface="ＭＳ Ｐゴシック" pitchFamily="-108" charset="-128"/>
              </a:defRPr>
            </a:lvl2pPr>
            <a:lvl3pPr algn="ctr" eaLnBrk="0" hangingPunct="0">
              <a:defRPr sz="4400">
                <a:solidFill>
                  <a:schemeClr val="bg1"/>
                </a:solidFill>
                <a:latin typeface="Arial" charset="0"/>
                <a:ea typeface="ＭＳ Ｐゴシック" pitchFamily="-108" charset="-128"/>
                <a:cs typeface="ＭＳ Ｐゴシック" pitchFamily="-108" charset="-128"/>
              </a:defRPr>
            </a:lvl3pPr>
            <a:lvl4pPr algn="ctr" eaLnBrk="0" hangingPunct="0">
              <a:defRPr sz="4400">
                <a:solidFill>
                  <a:schemeClr val="bg1"/>
                </a:solidFill>
                <a:latin typeface="Arial" charset="0"/>
                <a:ea typeface="ＭＳ Ｐゴシック" pitchFamily="-108" charset="-128"/>
                <a:cs typeface="ＭＳ Ｐゴシック" pitchFamily="-108" charset="-128"/>
              </a:defRPr>
            </a:lvl4pPr>
            <a:lvl5pPr algn="ctr" eaLnBrk="0" hangingPunct="0">
              <a:defRPr sz="4400">
                <a:solidFill>
                  <a:schemeClr val="bg1"/>
                </a:solidFill>
                <a:latin typeface="Arial" charset="0"/>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r" defTabSz="914400" rtl="0" eaLnBrk="0" fontAlgn="base" latinLnBrk="0" hangingPunct="0">
              <a:lnSpc>
                <a:spcPct val="100000"/>
              </a:lnSpc>
              <a:spcBef>
                <a:spcPct val="0"/>
              </a:spcBef>
              <a:spcAft>
                <a:spcPct val="0"/>
              </a:spcAft>
              <a:buClrTx/>
              <a:buSzTx/>
              <a:buFontTx/>
              <a:buNone/>
              <a:tabLst/>
              <a:defRPr/>
            </a:pPr>
            <a:r>
              <a:rPr kumimoji="0" lang="ar-SA" sz="4400" u="none" strike="noStrike" kern="120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Arial" panose="020B0604020202020204" pitchFamily="34" charset="0"/>
              </a:rPr>
              <a:t>يوحنا</a:t>
            </a:r>
            <a:endParaRPr kumimoji="0" lang="en-US" sz="4400" u="none" strike="noStrike" kern="1200" cap="none" spc="0" normalizeH="0" baseline="0" noProof="0" dirty="0">
              <a:ln>
                <a:noFill/>
              </a:ln>
              <a:solidFill>
                <a:srgbClr val="000000"/>
              </a:solidFill>
              <a:effectLst>
                <a:glow rad="127000">
                  <a:srgbClr val="FFFFFF"/>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59024663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linds(horizontal)">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7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09954" name="Picture 2">
            <a:extLst>
              <a:ext uri="{FF2B5EF4-FFF2-40B4-BE49-F238E27FC236}">
                <a16:creationId xmlns:a16="http://schemas.microsoft.com/office/drawing/2014/main" id="{008376C5-F4F3-134E-8B7B-A73719DD9B92}"/>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l="10996"/>
          <a:stretch/>
        </p:blipFill>
        <p:spPr bwMode="auto">
          <a:xfrm>
            <a:off x="0" y="-29469"/>
            <a:ext cx="9148936" cy="685800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2987824" y="29469"/>
            <a:ext cx="6156176" cy="3543547"/>
          </a:xfrm>
          <a:effectLst>
            <a:outerShdw blurRad="63500" dist="35921" dir="2700000" algn="ctr" rotWithShape="0">
              <a:schemeClr val="tx2">
                <a:alpha val="74998"/>
              </a:schemeClr>
            </a:outerShdw>
          </a:effectLst>
        </p:spPr>
        <p:txBody>
          <a:bodyPr anchor="t"/>
          <a:lstStyle/>
          <a:p>
            <a:pPr marL="850900" indent="-842963" algn="l">
              <a:defRPr/>
            </a:pPr>
            <a:r>
              <a:rPr lang="ar-JO" sz="4800" kern="1200" dirty="0">
                <a:solidFill>
                  <a:srgbClr val="FFFFFF"/>
                </a:solidFill>
                <a:effectLst>
                  <a:glow rad="177800">
                    <a:srgbClr val="000000"/>
                  </a:glow>
                </a:effectLst>
                <a:ea typeface="ＭＳ Ｐゴシック" charset="0"/>
              </a:rPr>
              <a:t>١. استجابات الحياة الأبدية في يسوع بشكل متباين .</a:t>
            </a:r>
            <a:endParaRPr lang="en-US" sz="4800" kern="1200" dirty="0">
              <a:solidFill>
                <a:srgbClr val="FFFFFF"/>
              </a:solidFill>
              <a:effectLst>
                <a:glow rad="177800">
                  <a:srgbClr val="000000"/>
                </a:glow>
              </a:effectLst>
              <a:ea typeface="ＭＳ Ｐゴシック" charset="0"/>
            </a:endParaRPr>
          </a:p>
        </p:txBody>
      </p:sp>
      <p:sp>
        <p:nvSpPr>
          <p:cNvPr id="4" name="Rectangle 2">
            <a:extLst>
              <a:ext uri="{FF2B5EF4-FFF2-40B4-BE49-F238E27FC236}">
                <a16:creationId xmlns:a16="http://schemas.microsoft.com/office/drawing/2014/main" id="{FE97D79C-DE44-834E-B5EC-11E22652C92E}"/>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0993" tIns="45499" rIns="90993" bIns="45499"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4998"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يوحنا ١ – ١٧ </a:t>
            </a:r>
            <a:endParaRPr kumimoji="0" lang="en-US" sz="48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800043472"/>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linds(horizontal)">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7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507906" name="Picture 2">
            <a:extLst>
              <a:ext uri="{FF2B5EF4-FFF2-40B4-BE49-F238E27FC236}">
                <a16:creationId xmlns:a16="http://schemas.microsoft.com/office/drawing/2014/main" id="{4A0C1EFD-347D-4241-83D0-2423B9E959B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2204864"/>
            <a:ext cx="9144000" cy="429895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323528" y="49784"/>
            <a:ext cx="8467694" cy="2443112"/>
          </a:xfrm>
          <a:effectLst>
            <a:outerShdw blurRad="63500" dist="35921" dir="2700000" algn="ctr" rotWithShape="0">
              <a:schemeClr val="tx2">
                <a:alpha val="74998"/>
              </a:schemeClr>
            </a:outerShdw>
          </a:effectLst>
        </p:spPr>
        <p:txBody>
          <a:bodyPr anchor="t"/>
          <a:lstStyle/>
          <a:p>
            <a:pPr marL="757238" indent="-757238" algn="r">
              <a:defRPr/>
            </a:pPr>
            <a:r>
              <a:rPr lang="ar-JO" sz="4800" kern="1200" dirty="0">
                <a:solidFill>
                  <a:srgbClr val="FFFFFF"/>
                </a:solidFill>
                <a:effectLst>
                  <a:glow rad="177800">
                    <a:srgbClr val="000000"/>
                  </a:glow>
                </a:effectLst>
                <a:ea typeface="ＭＳ Ｐゴシック" charset="0"/>
              </a:rPr>
              <a:t>٢. تأتي الحياة الأبدية من خلال الإيمان بأن يسوع مات وقام من أجلك .</a:t>
            </a:r>
            <a:endParaRPr lang="en-US" sz="4800" kern="1200" dirty="0">
              <a:solidFill>
                <a:srgbClr val="FFFFFF"/>
              </a:solidFill>
              <a:effectLst>
                <a:glow rad="177800">
                  <a:srgbClr val="000000"/>
                </a:glow>
              </a:effectLst>
              <a:ea typeface="ＭＳ Ｐゴシック" charset="0"/>
            </a:endParaRPr>
          </a:p>
        </p:txBody>
      </p:sp>
      <p:sp>
        <p:nvSpPr>
          <p:cNvPr id="4" name="Rectangle 2">
            <a:extLst>
              <a:ext uri="{FF2B5EF4-FFF2-40B4-BE49-F238E27FC236}">
                <a16:creationId xmlns:a16="http://schemas.microsoft.com/office/drawing/2014/main" id="{6DB76CCF-72D8-6D4C-B4F6-53037CB77267}"/>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0993" tIns="45499" rIns="90993" bIns="45499"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4998"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يوحنا ١۸ - ٢١</a:t>
            </a:r>
            <a:endParaRPr kumimoji="0" lang="en-US" sz="48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866474627"/>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blinds(horizontal)">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7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extBox 1">
            <a:extLst>
              <a:ext uri="{FF2B5EF4-FFF2-40B4-BE49-F238E27FC236}">
                <a16:creationId xmlns:a16="http://schemas.microsoft.com/office/drawing/2014/main" id="{622E8FBF-DD70-3C4E-AB77-70AC620AC816}"/>
              </a:ext>
            </a:extLst>
          </p:cNvPr>
          <p:cNvSpPr txBox="1"/>
          <p:nvPr/>
        </p:nvSpPr>
        <p:spPr>
          <a:xfrm>
            <a:off x="2092036" y="-1205345"/>
            <a:ext cx="184731" cy="461665"/>
          </a:xfrm>
          <a:prstGeom prst="rect">
            <a:avLst/>
          </a:prstGeom>
          <a:noFill/>
        </p:spPr>
        <p:txBody>
          <a:bodyPr wrap="none" rtlCol="0">
            <a:spAutoFit/>
          </a:bodyPr>
          <a:lstStyle/>
          <a:p>
            <a:pPr marL="0" marR="0" lvl="0" indent="0" algn="l"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pic>
        <p:nvPicPr>
          <p:cNvPr id="504834" name="Picture 2">
            <a:extLst>
              <a:ext uri="{FF2B5EF4-FFF2-40B4-BE49-F238E27FC236}">
                <a16:creationId xmlns:a16="http://schemas.microsoft.com/office/drawing/2014/main" id="{640EDEBD-9A35-804A-A3EA-818C6012529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1041400"/>
            <a:ext cx="9144000" cy="4775200"/>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232008"/>
            <a:ext cx="9144000" cy="769349"/>
          </a:xfrm>
          <a:effectLst>
            <a:outerShdw blurRad="63500" dist="35921" dir="2700000" algn="ctr" rotWithShape="0">
              <a:schemeClr val="tx2">
                <a:alpha val="74998"/>
              </a:schemeClr>
            </a:outerShdw>
          </a:effectLst>
        </p:spPr>
        <p:txBody>
          <a:bodyPr/>
          <a:lstStyle/>
          <a:p>
            <a:pPr>
              <a:defRPr/>
            </a:pPr>
            <a:r>
              <a:rPr lang="ar-JO" sz="4800" kern="1200" dirty="0">
                <a:solidFill>
                  <a:srgbClr val="FFFFFF"/>
                </a:solidFill>
                <a:effectLst>
                  <a:glow rad="177800">
                    <a:srgbClr val="000000"/>
                  </a:glow>
                </a:effectLst>
                <a:ea typeface="ＭＳ Ｐゴシック" charset="0"/>
              </a:rPr>
              <a:t>الفكرة الرئيسية</a:t>
            </a:r>
            <a:endParaRPr lang="en-US" sz="4800" kern="1200" dirty="0">
              <a:solidFill>
                <a:srgbClr val="FFFFFF"/>
              </a:solidFill>
              <a:effectLst>
                <a:glow rad="177800">
                  <a:srgbClr val="000000"/>
                </a:glow>
              </a:effectLst>
              <a:ea typeface="ＭＳ Ｐゴシック" charset="0"/>
            </a:endParaRPr>
          </a:p>
        </p:txBody>
      </p:sp>
      <p:sp>
        <p:nvSpPr>
          <p:cNvPr id="3" name="Rectangle 2"/>
          <p:cNvSpPr txBox="1">
            <a:spLocks noChangeArrowheads="1"/>
          </p:cNvSpPr>
          <p:nvPr/>
        </p:nvSpPr>
        <p:spPr bwMode="auto">
          <a:xfrm>
            <a:off x="0" y="1556792"/>
            <a:ext cx="9144000" cy="316835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تأتي الحياة الأبدية بالثقة في أن يسوع هو الله الذي خلق الإنسان .</a:t>
            </a:r>
            <a:endParaRPr kumimoji="0" lang="en-US" sz="48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
        <p:nvSpPr>
          <p:cNvPr id="4" name="Rectangle 2">
            <a:extLst>
              <a:ext uri="{FF2B5EF4-FFF2-40B4-BE49-F238E27FC236}">
                <a16:creationId xmlns:a16="http://schemas.microsoft.com/office/drawing/2014/main" id="{286E5691-7A4E-7E4F-B8DD-1F17D2F13DE2}"/>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يوحنا</a:t>
            </a:r>
            <a:endParaRPr kumimoji="0" lang="en-US" sz="48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6145209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 calcmode="lin" valueType="num">
                                      <p:cBhvr additive="base">
                                        <p:cTn id="7" dur="500" fill="hold"/>
                                        <p:tgtEl>
                                          <p:spTgt spid="4"/>
                                        </p:tgtEl>
                                        <p:attrNameLst>
                                          <p:attrName>ppt_x</p:attrName>
                                        </p:attrNameLst>
                                      </p:cBhvr>
                                      <p:tavLst>
                                        <p:tav tm="0">
                                          <p:val>
                                            <p:strVal val="#ppt_x"/>
                                          </p:val>
                                        </p:tav>
                                        <p:tav tm="100000">
                                          <p:val>
                                            <p:strVal val="#ppt_x"/>
                                          </p:val>
                                        </p:tav>
                                      </p:tavLst>
                                    </p:anim>
                                    <p:anim calcmode="lin" valueType="num">
                                      <p:cBhvr additive="base">
                                        <p:cTn id="8" dur="500" fill="hold"/>
                                        <p:tgtEl>
                                          <p:spTgt spid="4"/>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79.xml><?xml version="1.0" encoding="utf-8"?>
<p:sld xmlns:a="http://schemas.openxmlformats.org/drawingml/2006/main" xmlns:r="http://schemas.openxmlformats.org/officeDocument/2006/relationships" xmlns:p="http://schemas.openxmlformats.org/presentationml/2006/main" showMasterPhAnim="0">
  <p:cSld>
    <p:spTree>
      <p:nvGrpSpPr>
        <p:cNvPr id="1" name=""/>
        <p:cNvGrpSpPr/>
        <p:nvPr/>
      </p:nvGrpSpPr>
      <p:grpSpPr>
        <a:xfrm>
          <a:off x="0" y="0"/>
          <a:ext cx="0" cy="0"/>
          <a:chOff x="0" y="0"/>
          <a:chExt cx="0" cy="0"/>
        </a:xfrm>
      </p:grpSpPr>
      <p:pic>
        <p:nvPicPr>
          <p:cNvPr id="1783814" name="Picture 6" descr="John316Code0001"/>
          <p:cNvPicPr>
            <a:picLocks noChangeAspect="1" noChangeArrowheads="1"/>
          </p:cNvPicPr>
          <p:nvPr/>
        </p:nvPicPr>
        <p:blipFill>
          <a:blip r:embed="rId3" cstate="screen">
            <a:extLst>
              <a:ext uri="{28A0092B-C50C-407E-A947-70E740481C1C}">
                <a14:useLocalDpi xmlns:a14="http://schemas.microsoft.com/office/drawing/2010/main"/>
              </a:ext>
            </a:extLst>
          </a:blip>
          <a:srcRect/>
          <a:stretch>
            <a:fillRect/>
          </a:stretch>
        </p:blipFill>
        <p:spPr bwMode="auto">
          <a:xfrm>
            <a:off x="304800" y="152400"/>
            <a:ext cx="8686800" cy="3276600"/>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1783810" name="Rectangle 2"/>
          <p:cNvSpPr>
            <a:spLocks noGrp="1" noChangeArrowheads="1"/>
          </p:cNvSpPr>
          <p:nvPr>
            <p:ph type="ctrTitle"/>
          </p:nvPr>
        </p:nvSpPr>
        <p:spPr>
          <a:xfrm rot="16200000">
            <a:off x="-3009900" y="3009900"/>
            <a:ext cx="6858000" cy="838200"/>
          </a:xfrm>
          <a:gradFill rotWithShape="0">
            <a:gsLst>
              <a:gs pos="0">
                <a:schemeClr val="accent1"/>
              </a:gs>
              <a:gs pos="100000">
                <a:schemeClr val="accent1">
                  <a:gamma/>
                  <a:shade val="46275"/>
                  <a:invGamma/>
                </a:schemeClr>
              </a:gs>
            </a:gsLst>
            <a:path path="shape">
              <a:fillToRect l="50000" t="50000" r="50000" b="50000"/>
            </a:path>
          </a:gradFill>
        </p:spPr>
        <p:txBody>
          <a:bodyPr/>
          <a:lstStyle/>
          <a:p>
            <a:pPr eaLnBrk="1" hangingPunct="1">
              <a:defRPr/>
            </a:pPr>
            <a:r>
              <a:rPr lang="ar-JO" sz="4800" b="1" kern="1200" dirty="0">
                <a:solidFill>
                  <a:srgbClr val="FFFFFF"/>
                </a:solidFill>
                <a:effectLst>
                  <a:glow rad="177800">
                    <a:srgbClr val="000000"/>
                  </a:glow>
                </a:effectLst>
                <a:latin typeface="Arial" panose="020B0604020202020204" pitchFamily="34" charset="0"/>
                <a:ea typeface="ＭＳ Ｐゴシック" charset="0"/>
                <a:cs typeface="Arial" panose="020B0604020202020204" pitchFamily="34" charset="0"/>
              </a:rPr>
              <a:t>القانون الإلهي</a:t>
            </a:r>
            <a:endParaRPr lang="en-US" sz="4800" b="1" kern="1200" dirty="0">
              <a:solidFill>
                <a:srgbClr val="FFFFFF"/>
              </a:solidFill>
              <a:effectLst>
                <a:glow rad="177800">
                  <a:srgbClr val="000000"/>
                </a:glow>
              </a:effectLst>
              <a:latin typeface="Arial" panose="020B0604020202020204" pitchFamily="34" charset="0"/>
              <a:ea typeface="ＭＳ Ｐゴシック" charset="0"/>
              <a:cs typeface="Arial" panose="020B0604020202020204" pitchFamily="34" charset="0"/>
            </a:endParaRPr>
          </a:p>
        </p:txBody>
      </p:sp>
      <p:sp>
        <p:nvSpPr>
          <p:cNvPr id="2" name="Rectangle 1"/>
          <p:cNvSpPr/>
          <p:nvPr/>
        </p:nvSpPr>
        <p:spPr>
          <a:xfrm>
            <a:off x="1619672" y="3943170"/>
            <a:ext cx="6768752" cy="2923877"/>
          </a:xfrm>
          <a:prstGeom prst="rect">
            <a:avLst/>
          </a:prstGeom>
        </p:spPr>
        <p:txBody>
          <a:bodyPr wrap="square">
            <a:spAutoFit/>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لأَنَّهُ هكَذَا أَحَبَّ اللهُ الْعَالَمَ حَتَّى بَذَلَ ابْنَهُ الْوَحِيدَ، لِكَيْ لاَ يَهْلِكَ كُلُّ مَنْ يُؤْمِنُ بِهِ، بَلْ تَكُونُ لَهُ الْحَيَاةُ الأَبَدِيَّةُ.</a:t>
            </a:r>
            <a:endParaRPr kumimoji="0" lang="en-US"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en-US" sz="3600" b="1" i="0" u="none" strike="noStrike" kern="1200" cap="none" spc="0" normalizeH="0" baseline="0" noProof="0" dirty="0">
              <a:ln>
                <a:noFill/>
              </a:ln>
              <a:solidFill>
                <a:srgbClr val="FFFFFF"/>
              </a:solidFill>
              <a:effectLst/>
              <a:uLnTx/>
              <a:uFillTx/>
              <a:latin typeface="Microsoft PhagsPa" panose="020B0502040204020203" pitchFamily="34" charset="0"/>
              <a:ea typeface="Microsoft YaHei UI Light" panose="020B0502040204020203" pitchFamily="34" charset="-122"/>
              <a:cs typeface="+mn-cs"/>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يوحنا ٣ : ١٦</a:t>
            </a:r>
          </a:p>
        </p:txBody>
      </p:sp>
    </p:spTree>
    <p:extLst>
      <p:ext uri="{BB962C8B-B14F-4D97-AF65-F5344CB8AC3E}">
        <p14:creationId xmlns:p14="http://schemas.microsoft.com/office/powerpoint/2010/main" val="380035305"/>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cond evt="onBegin" delay="0">
                          <p:tn val="2"/>
                        </p:cond>
                      </p:stCondLst>
                      <p:childTnLst>
                        <p:par>
                          <p:cTn id="4" fill="hold" nodeType="withGroup">
                            <p:stCondLst>
                              <p:cond delay="0"/>
                            </p:stCondLst>
                            <p:childTnLst>
                              <p:par>
                                <p:cTn id="5" presetID="2" presetClass="entr" presetSubtype="8" fill="hold" nodeType="afterEffect">
                                  <p:stCondLst>
                                    <p:cond delay="0"/>
                                  </p:stCondLst>
                                  <p:childTnLst>
                                    <p:set>
                                      <p:cBhvr>
                                        <p:cTn id="6" dur="1" fill="hold">
                                          <p:stCondLst>
                                            <p:cond delay="0"/>
                                          </p:stCondLst>
                                        </p:cTn>
                                        <p:tgtEl>
                                          <p:spTgt spid="1783814"/>
                                        </p:tgtEl>
                                        <p:attrNameLst>
                                          <p:attrName>style.visibility</p:attrName>
                                        </p:attrNameLst>
                                      </p:cBhvr>
                                      <p:to>
                                        <p:strVal val="visible"/>
                                      </p:to>
                                    </p:set>
                                    <p:anim calcmode="lin" valueType="num">
                                      <p:cBhvr additive="base">
                                        <p:cTn id="7" dur="500" fill="hold"/>
                                        <p:tgtEl>
                                          <p:spTgt spid="1783814"/>
                                        </p:tgtEl>
                                        <p:attrNameLst>
                                          <p:attrName>ppt_x</p:attrName>
                                        </p:attrNameLst>
                                      </p:cBhvr>
                                      <p:tavLst>
                                        <p:tav tm="0">
                                          <p:val>
                                            <p:strVal val="0-#ppt_w/2"/>
                                          </p:val>
                                        </p:tav>
                                        <p:tav tm="100000">
                                          <p:val>
                                            <p:strVal val="#ppt_x"/>
                                          </p:val>
                                        </p:tav>
                                      </p:tavLst>
                                    </p:anim>
                                    <p:anim calcmode="lin" valueType="num">
                                      <p:cBhvr additive="base">
                                        <p:cTn id="8" dur="500" fill="hold"/>
                                        <p:tgtEl>
                                          <p:spTgt spid="1783814"/>
                                        </p:tgtEl>
                                        <p:attrNameLst>
                                          <p:attrName>ppt_y</p:attrName>
                                        </p:attrNameLst>
                                      </p:cBhvr>
                                      <p:tavLst>
                                        <p:tav tm="0">
                                          <p:val>
                                            <p:strVal val="#ppt_y"/>
                                          </p:val>
                                        </p:tav>
                                        <p:tav tm="100000">
                                          <p:val>
                                            <p:strVal val="#ppt_y"/>
                                          </p:val>
                                        </p:tav>
                                      </p:tavLst>
                                    </p:anim>
                                  </p:childTnLst>
                                </p:cTn>
                              </p:par>
                            </p:childTnLst>
                          </p:cTn>
                        </p:par>
                      </p:childTnLst>
                    </p:cTn>
                  </p:par>
                  <p:par>
                    <p:cTn id="9" fill="hold" nodeType="clickPar">
                      <p:stCondLst>
                        <p:cond delay="indefinite"/>
                      </p:stCondLst>
                      <p:childTnLst>
                        <p:par>
                          <p:cTn id="10" fill="hold" nodeType="withGroup">
                            <p:stCondLst>
                              <p:cond delay="0"/>
                            </p:stCondLst>
                            <p:childTnLst>
                              <p:par>
                                <p:cTn id="11" presetID="1" presetClass="entr" presetSubtype="0" fill="hold" grpId="0" nodeType="clickEffect">
                                  <p:stCondLst>
                                    <p:cond delay="0"/>
                                  </p:stCondLst>
                                  <p:childTnLst>
                                    <p:set>
                                      <p:cBhvr>
                                        <p:cTn id="12" dur="1" fill="hold">
                                          <p:stCondLst>
                                            <p:cond delay="499"/>
                                          </p:stCondLst>
                                        </p:cTn>
                                        <p:tgtEl>
                                          <p:spTgt spid="178381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83810" grpId="0" animBg="1" autoUpdateAnimBg="0"/>
    </p:bldLst>
  </p:timing>
</p:sld>
</file>

<file path=ppt/slides/slide8.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9" name="Picture 8"/>
          <p:cNvPicPr>
            <a:picLocks noChangeAspect="1"/>
          </p:cNvPicPr>
          <p:nvPr/>
        </p:nvPicPr>
        <p:blipFill>
          <a:blip r:embed="rId4">
            <a:extLst>
              <a:ext uri="{BEBA8EAE-BF5A-486C-A8C5-ECC9F3942E4B}">
                <a14:imgProps xmlns:a14="http://schemas.microsoft.com/office/drawing/2010/main">
                  <a14:imgLayer r:embed="rId5">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SA" sz="40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العهد</a:t>
            </a:r>
            <a:r>
              <a:rPr lang="en-US" sz="40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 </a:t>
            </a:r>
          </a:p>
        </p:txBody>
      </p:sp>
      <p:sp>
        <p:nvSpPr>
          <p:cNvPr id="4" name="Rectangle 2"/>
          <p:cNvSpPr txBox="1">
            <a:spLocks noChangeArrowheads="1"/>
          </p:cNvSpPr>
          <p:nvPr/>
        </p:nvSpPr>
        <p:spPr bwMode="auto">
          <a:xfrm>
            <a:off x="618234" y="1602028"/>
            <a:ext cx="7953484" cy="4096629"/>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marL="0" marR="0" lvl="0" indent="0" algn="ctr" defTabSz="457200" latinLnBrk="0">
              <a:lnSpc>
                <a:spcPct val="100000"/>
              </a:lnSpc>
              <a:buClrTx/>
              <a:buSzTx/>
              <a:buFontTx/>
              <a:buNone/>
              <a:tabLst/>
              <a:defRPr kumimoji="0" sz="2800" b="1" i="0" u="none" strike="noStrike" kern="0" cap="none" spc="0" normalizeH="0" baseline="0">
                <a:ln>
                  <a:noFill/>
                </a:ln>
                <a:solidFill>
                  <a:srgbClr val="FFFFFF"/>
                </a:solidFill>
                <a:effectLst>
                  <a:glow rad="127000">
                    <a:srgbClr val="000000"/>
                  </a:glow>
                </a:effectLst>
                <a:uLnTx/>
                <a:uFillTx/>
                <a:latin typeface="Arial" panose="020B0604020202020204" pitchFamily="34" charset="0"/>
                <a:cs typeface="Arial" panose="020B0604020202020204" pitchFamily="34" charset="0"/>
              </a:defRPr>
            </a:lvl1pPr>
            <a:lvl2pPr algn="ctr">
              <a:defRPr sz="4400">
                <a:solidFill>
                  <a:schemeClr val="bg1"/>
                </a:solidFill>
                <a:ea typeface="ＭＳ Ｐゴシック" pitchFamily="-108" charset="-128"/>
                <a:cs typeface="ＭＳ Ｐゴシック" pitchFamily="-108" charset="-128"/>
              </a:defRPr>
            </a:lvl2pPr>
            <a:lvl3pPr algn="ctr">
              <a:defRPr sz="4400">
                <a:solidFill>
                  <a:schemeClr val="bg1"/>
                </a:solidFill>
                <a:ea typeface="ＭＳ Ｐゴシック" pitchFamily="-108" charset="-128"/>
                <a:cs typeface="ＭＳ Ｐゴシック" pitchFamily="-108" charset="-128"/>
              </a:defRPr>
            </a:lvl3pPr>
            <a:lvl4pPr algn="ctr">
              <a:defRPr sz="4400">
                <a:solidFill>
                  <a:schemeClr val="bg1"/>
                </a:solidFill>
                <a:ea typeface="ＭＳ Ｐゴシック" pitchFamily="-108" charset="-128"/>
                <a:cs typeface="ＭＳ Ｐゴシック" pitchFamily="-108" charset="-128"/>
              </a:defRPr>
            </a:lvl4pPr>
            <a:lvl5pPr algn="ctr">
              <a:defRPr sz="4400">
                <a:solidFill>
                  <a:schemeClr val="bg1"/>
                </a:solidFill>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2800" u="none" strike="noStrike" kern="0" cap="none" spc="0" normalizeH="0" baseline="0" noProof="0" dirty="0">
                <a:ln>
                  <a:noFill/>
                </a:ln>
                <a:solidFill>
                  <a:srgbClr val="FFFFFF"/>
                </a:solidFill>
                <a:effectLst>
                  <a:glow rad="127000">
                    <a:srgbClr val="000000"/>
                  </a:glow>
                </a:effectLst>
                <a:uLnTx/>
                <a:uFillTx/>
                <a:ea typeface="ＭＳ Ｐゴシック" charset="0"/>
              </a:rPr>
              <a:t>تم تحقيق وعد الله "أن جميع الأمم ستتبارك في </a:t>
            </a:r>
            <a:r>
              <a:rPr kumimoji="0" lang="en-US" sz="2800" u="none" strike="noStrike" kern="0" cap="none" spc="0" normalizeH="0" baseline="0" noProof="0" dirty="0">
                <a:ln>
                  <a:noFill/>
                </a:ln>
                <a:solidFill>
                  <a:srgbClr val="FFFFFF"/>
                </a:solidFill>
                <a:effectLst>
                  <a:glow rad="127000">
                    <a:srgbClr val="000000"/>
                  </a:glow>
                </a:effectLst>
                <a:uLnTx/>
                <a:uFillTx/>
                <a:ea typeface="ＭＳ Ｐゴシック" charset="0"/>
              </a:rPr>
              <a:t>]</a:t>
            </a:r>
            <a:r>
              <a:rPr kumimoji="0" lang="ar-JO" sz="2800" u="none" strike="noStrike" kern="0" cap="none" spc="0" normalizeH="0" baseline="0" noProof="0" dirty="0">
                <a:ln>
                  <a:noFill/>
                </a:ln>
                <a:solidFill>
                  <a:srgbClr val="FFFFFF"/>
                </a:solidFill>
                <a:effectLst>
                  <a:glow rad="127000">
                    <a:srgbClr val="000000"/>
                  </a:glow>
                </a:effectLst>
                <a:uLnTx/>
                <a:uFillTx/>
                <a:ea typeface="ＭＳ Ｐゴシック" charset="0"/>
              </a:rPr>
              <a:t>إبراهيم</a:t>
            </a:r>
            <a:r>
              <a:rPr kumimoji="0" lang="en-US" sz="2800" u="none" strike="noStrike" kern="0" cap="none" spc="0" normalizeH="0" baseline="0" noProof="0" dirty="0">
                <a:ln>
                  <a:noFill/>
                </a:ln>
                <a:solidFill>
                  <a:srgbClr val="FFFFFF"/>
                </a:solidFill>
                <a:effectLst>
                  <a:glow rad="127000">
                    <a:srgbClr val="000000"/>
                  </a:glow>
                </a:effectLst>
                <a:uLnTx/>
                <a:uFillTx/>
                <a:ea typeface="ＭＳ Ｐゴシック" charset="0"/>
              </a:rPr>
              <a:t>[</a:t>
            </a:r>
            <a:r>
              <a:rPr kumimoji="0" lang="ar-JO" sz="2800" u="none" strike="noStrike" kern="0" cap="none" spc="0" normalizeH="0" baseline="0" noProof="0" dirty="0">
                <a:ln>
                  <a:noFill/>
                </a:ln>
                <a:solidFill>
                  <a:srgbClr val="FFFFFF"/>
                </a:solidFill>
                <a:effectLst>
                  <a:glow rad="127000">
                    <a:srgbClr val="000000"/>
                  </a:glow>
                </a:effectLst>
                <a:uLnTx/>
                <a:uFillTx/>
                <a:ea typeface="ＭＳ Ｐゴシック" charset="0"/>
              </a:rPr>
              <a:t>" (تك 12: 3) في يسوع الذي قدم نفسه رسميًا كملك لإسرائيل (21: 5) وسيملك معه تلاميذه على أثني عشر عرشًا (19: 28) وحتى ذلك الوقت، فهو "العصر الذي يفصل" الكنيسة بين عصر مجيئي المسيح (الإصحاحين 13، 22).</a:t>
            </a:r>
            <a:endParaRPr kumimoji="0" lang="en-US" sz="2800" u="none" strike="noStrike" kern="0" cap="none" spc="0" normalizeH="0" baseline="0" noProof="0" dirty="0">
              <a:ln>
                <a:noFill/>
              </a:ln>
              <a:solidFill>
                <a:srgbClr val="FFFFFF"/>
              </a:solidFill>
              <a:effectLst>
                <a:glow rad="127000">
                  <a:srgbClr val="000000"/>
                </a:glow>
              </a:effectLst>
              <a:uLnTx/>
              <a:uFillTx/>
              <a:ea typeface="ＭＳ Ｐゴシック" charset="0"/>
            </a:endParaRPr>
          </a:p>
        </p:txBody>
      </p:sp>
      <p:sp>
        <p:nvSpPr>
          <p:cNvPr id="5" name="Text Box 3"/>
          <p:cNvSpPr txBox="1">
            <a:spLocks noChangeArrowheads="1"/>
          </p:cNvSpPr>
          <p:nvPr/>
        </p:nvSpPr>
        <p:spPr bwMode="auto">
          <a:xfrm>
            <a:off x="8170701" y="44461"/>
            <a:ext cx="868363" cy="4615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lIns="91341" tIns="45671" rIns="91341" bIns="45671">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27أ</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49C27E9A-1A4D-7A4D-8914-0E491C6EB63C}"/>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متى</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63811382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8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601089" name="Picture 2" descr="Bread of Life"/>
          <p:cNvPicPr>
            <a:picLocks noChangeAspect="1" noChangeArrowheads="1"/>
          </p:cNvPicPr>
          <p:nvPr/>
        </p:nvPicPr>
        <p:blipFill>
          <a:blip r:embed="rId3">
            <a:lum bright="-12000"/>
            <a:extLst>
              <a:ext uri="{28A0092B-C50C-407E-A947-70E740481C1C}">
                <a14:useLocalDpi xmlns:a14="http://schemas.microsoft.com/office/drawing/2010/main"/>
              </a:ext>
            </a:extLst>
          </a:blip>
          <a:srcRect/>
          <a:stretch>
            <a:fillRect/>
          </a:stretch>
        </p:blipFill>
        <p:spPr bwMode="auto">
          <a:xfrm>
            <a:off x="0" y="-304800"/>
            <a:ext cx="9144000" cy="77374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965635" name="Rectangle 3"/>
          <p:cNvSpPr>
            <a:spLocks noGrp="1" noChangeArrowheads="1"/>
          </p:cNvSpPr>
          <p:nvPr>
            <p:ph type="title"/>
          </p:nvPr>
        </p:nvSpPr>
        <p:spPr>
          <a:xfrm>
            <a:off x="152400" y="-152400"/>
            <a:ext cx="8534400" cy="1123950"/>
          </a:xfrm>
          <a:effectLst>
            <a:outerShdw blurRad="63500" dist="107763" dir="2700000" algn="ctr" rotWithShape="0">
              <a:srgbClr val="000000">
                <a:alpha val="74997"/>
              </a:srgbClr>
            </a:outerShdw>
          </a:effectLst>
        </p:spPr>
        <p:txBody>
          <a:bodyPr/>
          <a:lstStyle/>
          <a:p>
            <a:pPr eaLnBrk="1" hangingPunct="1">
              <a:defRPr/>
            </a:pPr>
            <a:r>
              <a:rPr lang="ar-JO" sz="4800" b="1" kern="1200" dirty="0">
                <a:solidFill>
                  <a:srgbClr val="FFFFFF"/>
                </a:solidFill>
                <a:effectLst>
                  <a:glow rad="177800">
                    <a:srgbClr val="000000"/>
                  </a:glow>
                </a:effectLst>
                <a:latin typeface="Arial" panose="020B0604020202020204" pitchFamily="34" charset="0"/>
                <a:ea typeface="ＭＳ Ｐゴシック" charset="0"/>
                <a:cs typeface="Arial" panose="020B0604020202020204" pitchFamily="34" charset="0"/>
              </a:rPr>
              <a:t>كيف يمكنك التعرف عليه؟</a:t>
            </a:r>
            <a:endParaRPr lang="en-US" sz="4800" b="1" kern="1200" dirty="0">
              <a:solidFill>
                <a:srgbClr val="FFFFFF"/>
              </a:solidFill>
              <a:effectLst>
                <a:glow rad="177800">
                  <a:srgbClr val="000000"/>
                </a:glow>
              </a:effectLst>
              <a:latin typeface="Arial" panose="020B0604020202020204" pitchFamily="34" charset="0"/>
              <a:ea typeface="ＭＳ Ｐゴシック" charset="0"/>
              <a:cs typeface="Arial" panose="020B0604020202020204" pitchFamily="34" charset="0"/>
            </a:endParaRPr>
          </a:p>
        </p:txBody>
      </p:sp>
      <p:sp>
        <p:nvSpPr>
          <p:cNvPr id="5" name="Rectangle 4"/>
          <p:cNvSpPr txBox="1">
            <a:spLocks noChangeArrowheads="1"/>
          </p:cNvSpPr>
          <p:nvPr/>
        </p:nvSpPr>
        <p:spPr bwMode="auto">
          <a:xfrm>
            <a:off x="0" y="2743200"/>
            <a:ext cx="9144000" cy="4419600"/>
          </a:xfrm>
          <a:prstGeom prst="rect">
            <a:avLst/>
          </a:prstGeom>
          <a:noFill/>
          <a:ln w="9525">
            <a:noFill/>
            <a:miter lim="800000"/>
            <a:headEnd/>
            <a:tailEnd/>
          </a:ln>
          <a:effectLst>
            <a:outerShdw blurRad="63500" dist="107763" dir="2700000" algn="ctr" rotWithShape="0">
              <a:srgbClr val="000000">
                <a:alpha val="74997"/>
              </a:srgbClr>
            </a:outerShdw>
          </a:effectLst>
        </p:spPr>
        <p:txBody>
          <a:bodyPr lIns="91275" tIns="45638" rIns="91275" bIns="45638"/>
          <a:lstStyle>
            <a:lvl1pPr marL="342900" indent="-342900"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342900" marR="0" lvl="0" indent="-342900" algn="r" defTabSz="914400" rtl="1" eaLnBrk="1" fontAlgn="base" latinLnBrk="0" hangingPunct="1">
              <a:lnSpc>
                <a:spcPct val="100000"/>
              </a:lnSpc>
              <a:spcBef>
                <a:spcPct val="20000"/>
              </a:spcBef>
              <a:spcAft>
                <a:spcPct val="0"/>
              </a:spcAft>
              <a:buClr>
                <a:srgbClr val="FFCC66"/>
              </a:buClr>
              <a:buSzPct val="80000"/>
              <a:buFont typeface="Wingdings" charset="0"/>
              <a:buChar char="n"/>
              <a:tabLst/>
              <a:defRPr/>
            </a:pPr>
            <a:r>
              <a:rPr kumimoji="0" lang="ar-JO" sz="32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اعترف أنك أخطأت</a:t>
            </a:r>
          </a:p>
          <a:p>
            <a:pPr marL="342900" marR="0" lvl="0" indent="-342900" algn="r" defTabSz="914400" rtl="1" eaLnBrk="1" fontAlgn="base" latinLnBrk="0" hangingPunct="1">
              <a:lnSpc>
                <a:spcPct val="100000"/>
              </a:lnSpc>
              <a:spcBef>
                <a:spcPct val="20000"/>
              </a:spcBef>
              <a:spcAft>
                <a:spcPct val="0"/>
              </a:spcAft>
              <a:buClr>
                <a:srgbClr val="FFCC66"/>
              </a:buClr>
              <a:buSzPct val="80000"/>
              <a:buFont typeface="Wingdings" charset="0"/>
              <a:buChar char="n"/>
              <a:tabLst/>
              <a:defRPr/>
            </a:pPr>
            <a:r>
              <a:rPr kumimoji="0" lang="ar-JO" sz="32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صدق أن يسوع مات من أجلك</a:t>
            </a:r>
          </a:p>
          <a:p>
            <a:pPr marL="342900" marR="0" lvl="0" indent="-342900" algn="r" defTabSz="914400" rtl="1" eaLnBrk="1" fontAlgn="base" latinLnBrk="0" hangingPunct="1">
              <a:lnSpc>
                <a:spcPct val="100000"/>
              </a:lnSpc>
              <a:spcBef>
                <a:spcPct val="20000"/>
              </a:spcBef>
              <a:spcAft>
                <a:spcPct val="0"/>
              </a:spcAft>
              <a:buClr>
                <a:srgbClr val="FFCC66"/>
              </a:buClr>
              <a:buSzPct val="80000"/>
              <a:buFont typeface="Wingdings" charset="0"/>
              <a:buChar char="n"/>
              <a:tabLst/>
              <a:defRPr/>
            </a:pPr>
            <a:r>
              <a:rPr kumimoji="0" lang="ar-JO" sz="32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rPr>
              <a:t>اعترف أنك غيرت رأيك بشأن ما أو من يمكنه أن يخلصك (التوبة)</a:t>
            </a:r>
            <a:endParaRPr kumimoji="0" lang="en-US" sz="3200" b="1" u="none" strike="noStrike" kern="1200" cap="none" spc="0" normalizeH="0" baseline="0" noProof="0" dirty="0">
              <a:ln>
                <a:noFill/>
              </a:ln>
              <a:solidFill>
                <a:srgbClr val="FFFFFF"/>
              </a:solidFill>
              <a:effectLst>
                <a:glow rad="177800">
                  <a:srgbClr val="000000"/>
                </a:glo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471453162"/>
      </p:ext>
    </p:extLst>
  </p:cSld>
  <p:clrMapOvr>
    <a:masterClrMapping/>
  </p:clrMapOvr>
</p:sld>
</file>

<file path=ppt/slides/slide8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Title 1"/>
          <p:cNvSpPr>
            <a:spLocks noGrp="1"/>
          </p:cNvSpPr>
          <p:nvPr>
            <p:ph type="title" idx="4294967295"/>
          </p:nvPr>
        </p:nvSpPr>
        <p:spPr>
          <a:xfrm>
            <a:off x="1574800" y="0"/>
            <a:ext cx="9070975" cy="1143000"/>
          </a:xfrm>
        </p:spPr>
        <p:txBody>
          <a:bodyPr/>
          <a:lstStyle/>
          <a:p>
            <a:pPr algn="r"/>
            <a:r>
              <a:rPr lang="en-US" dirty="0">
                <a:solidFill>
                  <a:schemeClr val="tx1"/>
                </a:solidFill>
              </a:rPr>
              <a:t>Black</a:t>
            </a:r>
          </a:p>
        </p:txBody>
      </p:sp>
    </p:spTree>
    <p:extLst>
      <p:ext uri="{BB962C8B-B14F-4D97-AF65-F5344CB8AC3E}">
        <p14:creationId xmlns:p14="http://schemas.microsoft.com/office/powerpoint/2010/main" val="1684367607"/>
      </p:ext>
    </p:extLst>
  </p:cSld>
  <p:clrMapOvr>
    <a:masterClrMapping/>
  </p:clrMapOvr>
  <p:transition/>
</p:sld>
</file>

<file path=ppt/slides/slide8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23233" name="Picture 4" descr="ascension"/>
          <p:cNvPicPr>
            <a:picLocks noChangeAspect="1" noChangeArrowheads="1"/>
          </p:cNvPicPr>
          <p:nvPr/>
        </p:nvPicPr>
        <p:blipFill>
          <a:blip r:embed="rId3">
            <a:extLst>
              <a:ext uri="{28A0092B-C50C-407E-A947-70E740481C1C}">
                <a14:useLocalDpi xmlns:a14="http://schemas.microsoft.com/office/drawing/2010/main"/>
              </a:ext>
            </a:extLst>
          </a:blip>
          <a:srcRect/>
          <a:stretch>
            <a:fillRect/>
          </a:stretch>
        </p:blipFill>
        <p:spPr bwMode="auto">
          <a:xfrm>
            <a:off x="0" y="4767"/>
            <a:ext cx="9144000" cy="6853237"/>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09922" name="Title 4"/>
          <p:cNvSpPr>
            <a:spLocks noGrp="1"/>
          </p:cNvSpPr>
          <p:nvPr>
            <p:ph type="title" idx="4294967295"/>
          </p:nvPr>
        </p:nvSpPr>
        <p:spPr>
          <a:xfrm>
            <a:off x="333294" y="188640"/>
            <a:ext cx="7047018" cy="1143000"/>
          </a:xfrm>
        </p:spPr>
        <p:txBody>
          <a:bodyPr anchor="ctr"/>
          <a:lstStyle/>
          <a:p>
            <a:pPr algn="l">
              <a:defRPr/>
            </a:pPr>
            <a:r>
              <a:rPr lang="ar-JO" sz="8800" dirty="0">
                <a:solidFill>
                  <a:srgbClr val="FFFFFF"/>
                </a:solidFill>
                <a:effectLst>
                  <a:glow rad="228600">
                    <a:schemeClr val="bg2"/>
                  </a:glow>
                </a:effectLst>
                <a:ea typeface="ＭＳ Ｐゴシック" charset="0"/>
                <a:cs typeface="Arial" panose="020B0604020202020204" pitchFamily="34" charset="0"/>
              </a:rPr>
              <a:t>أعمال الرسل</a:t>
            </a:r>
            <a:endParaRPr lang="en-US" sz="8800" dirty="0">
              <a:solidFill>
                <a:srgbClr val="FFFFFF"/>
              </a:solidFill>
              <a:effectLst>
                <a:glow rad="228600">
                  <a:schemeClr val="bg2"/>
                </a:glow>
              </a:effectLst>
              <a:ea typeface="ＭＳ Ｐゴシック" charset="0"/>
              <a:cs typeface="Arial" panose="020B0604020202020204" pitchFamily="34" charset="0"/>
            </a:endParaRPr>
          </a:p>
        </p:txBody>
      </p:sp>
      <p:sp>
        <p:nvSpPr>
          <p:cNvPr id="4" name="Text Box 3"/>
          <p:cNvSpPr txBox="1">
            <a:spLocks noChangeArrowheads="1"/>
          </p:cNvSpPr>
          <p:nvPr/>
        </p:nvSpPr>
        <p:spPr bwMode="auto">
          <a:xfrm>
            <a:off x="0" y="6381750"/>
            <a:ext cx="9144000" cy="476250"/>
          </a:xfrm>
          <a:prstGeom prst="rect">
            <a:avLst/>
          </a:prstGeom>
          <a:solidFill>
            <a:srgbClr val="000000"/>
          </a:solidFill>
          <a:ln w="9525">
            <a:noFill/>
            <a:miter lim="800000"/>
            <a:headEnd/>
            <a:tailEnd/>
          </a:ln>
          <a:effectLst/>
        </p:spPr>
        <p:txBody>
          <a:bodyPr lIns="91389" tIns="45695" rIns="91389" bIns="45695" anchor="ct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1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 ريك جريفيث</a:t>
            </a:r>
            <a:r>
              <a:rPr kumimoji="0" lang="en-US" sz="1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JO" sz="1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a:t>
            </a:r>
            <a:r>
              <a:rPr kumimoji="0" lang="en-US" sz="18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BibleStudyDownloads.org</a:t>
            </a:r>
            <a:endParaRPr kumimoji="0" lang="en-US" sz="11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428013980"/>
      </p:ext>
    </p:extLst>
  </p:cSld>
  <p:clrMapOvr>
    <a:masterClrMapping/>
  </p:clrMapOvr>
  <p:transition/>
</p:sld>
</file>

<file path=ppt/slides/slide83.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800000"/>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11"/>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91389" tIns="45695" rIns="91389" bIns="45695"/>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4"/>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cs typeface="ＭＳ Ｐゴシック" charset="0"/>
              </a:rPr>
              <a:t>الكلمة المفتاحية</a:t>
            </a:r>
            <a:endParaRPr lang="en-US" sz="4800" dirty="0">
              <a:effectLst>
                <a:glow rad="127000">
                  <a:schemeClr val="tx1"/>
                </a:glow>
              </a:effectLst>
              <a:ea typeface="ＭＳ Ｐゴシック" charset="0"/>
              <a:cs typeface="ＭＳ Ｐゴシック" charset="0"/>
            </a:endParaRPr>
          </a:p>
        </p:txBody>
      </p:sp>
      <p:sp>
        <p:nvSpPr>
          <p:cNvPr id="5" name="Rectangle 2"/>
          <p:cNvSpPr txBox="1">
            <a:spLocks noChangeArrowheads="1"/>
          </p:cNvSpPr>
          <p:nvPr/>
        </p:nvSpPr>
        <p:spPr bwMode="auto">
          <a:xfrm>
            <a:off x="0" y="2375964"/>
            <a:ext cx="9144000" cy="1989140"/>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6952" rtl="0" eaLnBrk="0" fontAlgn="base" latinLnBrk="0" hangingPunct="0">
              <a:lnSpc>
                <a:spcPct val="100000"/>
              </a:lnSpc>
              <a:spcBef>
                <a:spcPct val="0"/>
              </a:spcBef>
              <a:spcAft>
                <a:spcPct val="0"/>
              </a:spcAft>
              <a:buClrTx/>
              <a:buSzTx/>
              <a:buFontTx/>
              <a:buNone/>
              <a:tabLst/>
              <a:defRPr/>
            </a:pPr>
            <a:r>
              <a:rPr kumimoji="0" lang="ar-JO"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السيادة ٢</a:t>
            </a:r>
            <a:endParaRPr kumimoji="0" lang="en-US" sz="72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6952"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أعمال الرسل</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7" name="Text Box 24"/>
          <p:cNvSpPr txBox="1">
            <a:spLocks noChangeArrowheads="1"/>
          </p:cNvSpPr>
          <p:nvPr/>
        </p:nvSpPr>
        <p:spPr bwMode="auto">
          <a:xfrm>
            <a:off x="8448812" y="65348"/>
            <a:ext cx="526904" cy="830946"/>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91389" tIns="45695" rIns="91389" bIns="45695">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ctr" defTabSz="456952"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56</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a:p>
            <a:pPr marL="0" marR="0" lvl="0" indent="0" algn="ctr" defTabSz="456952"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39</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941758535"/>
      </p:ext>
    </p:extLst>
  </p:cSld>
  <p:clrMapOvr>
    <a:masterClrMapping/>
  </p:clrMapOvr>
  <p:transition/>
</p:sld>
</file>

<file path=ppt/slides/slide84.xml><?xml version="1.0" encoding="utf-8"?>
<p:sld xmlns:a="http://schemas.openxmlformats.org/drawingml/2006/main" xmlns:r="http://schemas.openxmlformats.org/officeDocument/2006/relationships" xmlns:p="http://schemas.openxmlformats.org/presentationml/2006/main">
  <p:cSld>
    <p:bg>
      <p:bgPr>
        <a:gradFill flip="none" rotWithShape="1">
          <a:gsLst>
            <a:gs pos="0">
              <a:srgbClr val="660066"/>
            </a:gs>
            <a:gs pos="100000">
              <a:schemeClr val="tx1"/>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653" y="-7614"/>
            <a:ext cx="9162651" cy="1012616"/>
          </a:xfrm>
          <a:noFill/>
        </p:spPr>
        <p:txBody>
          <a:bodyPr/>
          <a:lstStyle/>
          <a:p>
            <a:r>
              <a:rPr lang="ar-JO" sz="4800" dirty="0">
                <a:effectLst>
                  <a:glow rad="101600">
                    <a:schemeClr val="tx1">
                      <a:alpha val="99000"/>
                    </a:schemeClr>
                  </a:glow>
                </a:effectLst>
              </a:rPr>
              <a:t>الموضوع الرئيسي</a:t>
            </a:r>
            <a:endParaRPr lang="en-US" sz="4800" dirty="0">
              <a:solidFill>
                <a:schemeClr val="bg1"/>
              </a:solidFill>
              <a:effectLst>
                <a:glow rad="101600">
                  <a:schemeClr val="tx1">
                    <a:alpha val="99000"/>
                  </a:schemeClr>
                </a:glow>
              </a:effectLst>
            </a:endParaRPr>
          </a:p>
        </p:txBody>
      </p:sp>
      <p:sp>
        <p:nvSpPr>
          <p:cNvPr id="3" name="Title 1"/>
          <p:cNvSpPr txBox="1">
            <a:spLocks/>
          </p:cNvSpPr>
          <p:nvPr/>
        </p:nvSpPr>
        <p:spPr bwMode="auto">
          <a:xfrm>
            <a:off x="14766" y="1433727"/>
            <a:ext cx="9129233" cy="4394419"/>
          </a:xfrm>
          <a:prstGeom prst="rect">
            <a:avLst/>
          </a:prstGeom>
          <a:noFill/>
          <a:ln>
            <a:noFill/>
          </a:ln>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622889" y="1614829"/>
            <a:ext cx="7879566" cy="4032214"/>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المُعلن عن المُخلِّص العالمي في تقدم المملكة ذات السيادة</a:t>
            </a:r>
          </a:p>
        </p:txBody>
      </p:sp>
      <p:sp>
        <p:nvSpPr>
          <p:cNvPr id="5" name="Text Box 3"/>
          <p:cNvSpPr txBox="1">
            <a:spLocks noChangeArrowheads="1"/>
          </p:cNvSpPr>
          <p:nvPr/>
        </p:nvSpPr>
        <p:spPr bwMode="auto">
          <a:xfrm>
            <a:off x="8170701" y="44450"/>
            <a:ext cx="868363" cy="461963"/>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23</a:t>
            </a:r>
          </a:p>
        </p:txBody>
      </p:sp>
      <p:sp>
        <p:nvSpPr>
          <p:cNvPr id="7" name="Rectangle 2"/>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أعمال الرسل</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1861575224"/>
      </p:ext>
    </p:extLst>
  </p:cSld>
  <p:clrMapOvr>
    <a:overrideClrMapping bg1="lt1" tx1="dk1" bg2="lt2" tx2="dk2" accent1="accent1" accent2="accent2" accent3="accent3" accent4="accent4" accent5="accent5" accent6="accent6" hlink="hlink" folHlink="folHlink"/>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85.xml><?xml version="1.0" encoding="utf-8"?>
<p:sld xmlns:a="http://schemas.openxmlformats.org/drawingml/2006/main" xmlns:r="http://schemas.openxmlformats.org/officeDocument/2006/relationships" xmlns:p="http://schemas.openxmlformats.org/presentationml/2006/main">
  <p:cSld>
    <p:bg>
      <p:bgPr>
        <a:gradFill flip="none" rotWithShape="1">
          <a:gsLst>
            <a:gs pos="0">
              <a:schemeClr val="tx1"/>
            </a:gs>
            <a:gs pos="100000">
              <a:srgbClr val="000090"/>
            </a:gs>
          </a:gsLst>
          <a:path path="rect">
            <a:fillToRect l="50000" t="50000" r="50000" b="50000"/>
          </a:path>
          <a:tileRect/>
        </a:gradFill>
        <a:effectLst/>
      </p:bgPr>
    </p:bg>
    <p:spTree>
      <p:nvGrpSpPr>
        <p:cNvPr id="1" name=""/>
        <p:cNvGrpSpPr/>
        <p:nvPr/>
      </p:nvGrpSpPr>
      <p:grpSpPr>
        <a:xfrm>
          <a:off x="0" y="0"/>
          <a:ext cx="0" cy="0"/>
          <a:chOff x="0" y="0"/>
          <a:chExt cx="0" cy="0"/>
        </a:xfrm>
      </p:grpSpPr>
      <p:sp>
        <p:nvSpPr>
          <p:cNvPr id="94210" name="Picture 1"/>
          <p:cNvSpPr>
            <a:spLocks noChangeAspect="1"/>
          </p:cNvSpPr>
          <p:nvPr/>
        </p:nvSpPr>
        <p:spPr bwMode="auto">
          <a:xfrm>
            <a:off x="0" y="368311"/>
            <a:ext cx="9144000" cy="6099175"/>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lIns="91389" tIns="45695" rIns="91389" bIns="45695"/>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charset="0"/>
              <a:ea typeface="ＭＳ Ｐゴシック" charset="0"/>
            </a:endParaRPr>
          </a:p>
        </p:txBody>
      </p:sp>
      <p:sp>
        <p:nvSpPr>
          <p:cNvPr id="900098" name="Rectangle 2"/>
          <p:cNvSpPr>
            <a:spLocks noGrp="1" noChangeArrowheads="1"/>
          </p:cNvSpPr>
          <p:nvPr>
            <p:ph type="ctrTitle"/>
          </p:nvPr>
        </p:nvSpPr>
        <p:spPr>
          <a:xfrm>
            <a:off x="0" y="21564"/>
            <a:ext cx="9144000" cy="909772"/>
          </a:xfrm>
          <a:effectLst>
            <a:outerShdw blurRad="63500" dist="35921" dir="2700000" algn="ctr" rotWithShape="0">
              <a:schemeClr val="tx2">
                <a:alpha val="74998"/>
              </a:schemeClr>
            </a:outerShdw>
          </a:effectLst>
        </p:spPr>
        <p:txBody>
          <a:bodyPr anchor="ctr"/>
          <a:lstStyle/>
          <a:p>
            <a:pPr>
              <a:defRPr/>
            </a:pPr>
            <a:r>
              <a:rPr lang="ar-JO" sz="4800" dirty="0">
                <a:effectLst>
                  <a:glow rad="127000">
                    <a:schemeClr val="tx1"/>
                  </a:glow>
                </a:effectLst>
                <a:ea typeface="ＭＳ Ｐゴシック" charset="0"/>
                <a:cs typeface="ＭＳ Ｐゴシック" charset="0"/>
              </a:rPr>
              <a:t>الآية المفتاحية</a:t>
            </a:r>
            <a:endParaRPr lang="en-US" sz="4800" dirty="0">
              <a:effectLst>
                <a:glow rad="127000">
                  <a:schemeClr val="tx1"/>
                </a:glow>
              </a:effectLst>
              <a:ea typeface="ＭＳ Ｐゴシック" charset="0"/>
              <a:cs typeface="ＭＳ Ｐゴシック" charset="0"/>
            </a:endParaRPr>
          </a:p>
        </p:txBody>
      </p:sp>
      <p:sp>
        <p:nvSpPr>
          <p:cNvPr id="5" name="Rectangle 2"/>
          <p:cNvSpPr txBox="1">
            <a:spLocks noChangeArrowheads="1"/>
          </p:cNvSpPr>
          <p:nvPr/>
        </p:nvSpPr>
        <p:spPr bwMode="auto">
          <a:xfrm>
            <a:off x="0" y="1602008"/>
            <a:ext cx="9144000" cy="4131248"/>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6952" rtl="0" eaLnBrk="0" fontAlgn="base" latinLnBrk="0" hangingPunct="0">
              <a:lnSpc>
                <a:spcPct val="100000"/>
              </a:lnSpc>
              <a:spcBef>
                <a:spcPct val="0"/>
              </a:spcBef>
              <a:spcAft>
                <a:spcPct val="0"/>
              </a:spcAft>
              <a:buClrTx/>
              <a:buSzTx/>
              <a:buFontTx/>
              <a:buNone/>
              <a:tabLst/>
              <a:defRPr/>
            </a:pPr>
            <a:r>
              <a:rPr kumimoji="0" lang="ar-JO" altLang="zh-CN" sz="4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pitchFamily="-108" charset="-128"/>
                <a:cs typeface="Arial" panose="020B0604020202020204" pitchFamily="34" charset="0"/>
              </a:rPr>
              <a:t>لكنكم ستنالون قوة متى حل الروح القدس عليكم و تكونون لي شهوداً في أورشليم و في كل اليهودية و السامرة و إلى أقصى الأرض </a:t>
            </a:r>
          </a:p>
          <a:p>
            <a:pPr marL="0" marR="0" lvl="0" indent="0" algn="ctr" defTabSz="456952" rtl="0" eaLnBrk="0" fontAlgn="base" latinLnBrk="0" hangingPunct="0">
              <a:lnSpc>
                <a:spcPct val="100000"/>
              </a:lnSpc>
              <a:spcBef>
                <a:spcPct val="0"/>
              </a:spcBef>
              <a:spcAft>
                <a:spcPct val="0"/>
              </a:spcAft>
              <a:buClrTx/>
              <a:buSzTx/>
              <a:buFontTx/>
              <a:buNone/>
              <a:tabLst/>
              <a:defRPr/>
            </a:pPr>
            <a:r>
              <a:rPr kumimoji="0" lang="ar-JO" altLang="zh-CN" sz="4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pitchFamily="-108" charset="-128"/>
                <a:cs typeface="Arial" panose="020B0604020202020204" pitchFamily="34" charset="0"/>
              </a:rPr>
              <a:t>(أعمال ٨:١)</a:t>
            </a:r>
            <a:endParaRPr kumimoji="0" lang="en-US" altLang="zh-CN" sz="44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pitchFamily="-108" charset="-128"/>
              <a:cs typeface="Arial" panose="020B0604020202020204" pitchFamily="34" charset="0"/>
            </a:endParaRPr>
          </a:p>
        </p:txBody>
      </p:sp>
      <p:sp>
        <p:nvSpPr>
          <p:cNvPr id="6" name="Rectangle 2"/>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6952"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أعمال الرسل</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7" name="Text Box 24"/>
          <p:cNvSpPr txBox="1">
            <a:spLocks noChangeArrowheads="1"/>
          </p:cNvSpPr>
          <p:nvPr/>
        </p:nvSpPr>
        <p:spPr bwMode="auto">
          <a:xfrm>
            <a:off x="8472417" y="65348"/>
            <a:ext cx="530812" cy="46161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wrap="none" lIns="91389" tIns="45695" rIns="91389" bIns="45695">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l" defTabSz="456952" rtl="0" eaLnBrk="1" fontAlgn="auto" latinLnBrk="0" hangingPunct="1">
              <a:lnSpc>
                <a:spcPct val="100000"/>
              </a:lnSpc>
              <a:spcBef>
                <a:spcPts val="0"/>
              </a:spcBef>
              <a:spcAft>
                <a:spcPts val="0"/>
              </a:spcAft>
              <a:buClrTx/>
              <a:buSzTx/>
              <a:buFontTx/>
              <a:buNone/>
              <a:tabLst/>
              <a:defRPr/>
            </a:pPr>
            <a:r>
              <a:rPr kumimoji="0" lang="ar-JO"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rPr>
              <a:t>56</a:t>
            </a:r>
            <a:endParaRPr kumimoji="0" lang="en-US" altLang="zh-CN" sz="2400" b="1" u="none" strike="noStrike" kern="1200" cap="none" spc="0" normalizeH="0" baseline="0" noProof="0" dirty="0">
              <a:ln>
                <a:noFill/>
              </a:ln>
              <a:solidFill>
                <a:prstClr val="white"/>
              </a:solidFill>
              <a:effectLst>
                <a:outerShdw blurRad="50800" dist="38100" dir="2700000" algn="tl" rotWithShape="0">
                  <a:srgbClr val="000000">
                    <a:alpha val="96000"/>
                  </a:srgbClr>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426826366"/>
      </p:ext>
    </p:extLst>
  </p:cSld>
  <p:clrMapOvr>
    <a:masterClrMapping/>
  </p:clrMapOvr>
  <p:transition/>
</p:sld>
</file>

<file path=ppt/slides/slide86.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59073" name="Text Box 2"/>
          <p:cNvSpPr txBox="1">
            <a:spLocks noChangeArrowheads="1"/>
          </p:cNvSpPr>
          <p:nvPr/>
        </p:nvSpPr>
        <p:spPr bwMode="auto">
          <a:xfrm>
            <a:off x="8382008" y="76206"/>
            <a:ext cx="703825" cy="4615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wrap="none" lIns="91334" tIns="45667" rIns="91334" bIns="45667">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120</a:t>
            </a: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59074" name="Text Box 8"/>
          <p:cNvSpPr txBox="1">
            <a:spLocks noChangeArrowheads="1"/>
          </p:cNvSpPr>
          <p:nvPr/>
        </p:nvSpPr>
        <p:spPr bwMode="auto">
          <a:xfrm>
            <a:off x="78118" y="967369"/>
            <a:ext cx="8951950" cy="2862215"/>
          </a:xfrm>
          <a:prstGeom prst="rect">
            <a:avLst/>
          </a:prstGeom>
          <a:solidFill>
            <a:srgbClr val="000000"/>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wrap="square" lIns="91334" tIns="45667" rIns="91334" bIns="45667">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600" b="1" u="sng"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البيان الموجز</a:t>
            </a:r>
            <a:endParaRPr kumimoji="0" lang="en-US" altLang="zh-CN"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إن </a:t>
            </a:r>
            <a:r>
              <a:rPr kumimoji="0" lang="ar-JO" sz="3600" b="1"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rPr>
              <a:t>تقدم الله الموجه سياديًا لرسالة الملكوت </a:t>
            </a:r>
            <a:r>
              <a:rPr kumimoji="0" lang="ar-JO"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من يهود أورشليم إلى الرومان غير اليهود في تاريخ الكنيسة المبكر يثبت أن </a:t>
            </a:r>
            <a:r>
              <a:rPr kumimoji="0" lang="ar-JO" sz="3600" b="1"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rPr>
              <a:t>الله مسؤول </a:t>
            </a:r>
            <a:r>
              <a:rPr kumimoji="0" lang="ar-JO"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عن كنيسته ويحث المؤمنين على </a:t>
            </a:r>
            <a:r>
              <a:rPr kumimoji="0" lang="ar-JO" sz="3600" b="1" u="none" strike="noStrike" kern="1200" cap="none" spc="0" normalizeH="0" baseline="0" noProof="0" dirty="0">
                <a:ln>
                  <a:noFill/>
                </a:ln>
                <a:solidFill>
                  <a:srgbClr val="FFFF00"/>
                </a:solidFill>
                <a:effectLst/>
                <a:uLnTx/>
                <a:uFillTx/>
                <a:latin typeface="Arial" panose="020B0604020202020204" pitchFamily="34" charset="0"/>
                <a:ea typeface="ＭＳ Ｐゴシック" charset="0"/>
                <a:cs typeface="Arial" panose="020B0604020202020204" pitchFamily="34" charset="0"/>
              </a:rPr>
              <a:t>الشهادة في كل مكان</a:t>
            </a:r>
            <a:r>
              <a:rPr kumimoji="0" lang="ar-JO"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a:t>
            </a:r>
            <a:endParaRPr kumimoji="0" lang="en-US" sz="36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45065" name="Text Box 9"/>
          <p:cNvSpPr txBox="1">
            <a:spLocks noChangeArrowheads="1"/>
          </p:cNvSpPr>
          <p:nvPr/>
        </p:nvSpPr>
        <p:spPr bwMode="auto">
          <a:xfrm>
            <a:off x="71846" y="4005064"/>
            <a:ext cx="8964494" cy="2696016"/>
          </a:xfrm>
          <a:prstGeom prst="rect">
            <a:avLst/>
          </a:prstGeom>
          <a:solidFill>
            <a:srgbClr val="99FFCC"/>
          </a:solidFill>
          <a:ln w="12700" cap="sq">
            <a:solidFill>
              <a:schemeClr val="tx1"/>
            </a:solidFill>
            <a:miter lim="800000"/>
            <a:headEnd type="none" w="sm" len="sm"/>
            <a:tailEnd type="none" w="sm" len="sm"/>
          </a:ln>
        </p:spPr>
        <p:txBody>
          <a:bodyPr wrap="square" lIns="91334" tIns="45667" rIns="91334" bIns="45667">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600" b="1" u="sng"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التطبيق</a:t>
            </a:r>
            <a:endParaRPr kumimoji="0" lang="en-US" altLang="zh-CN"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JO" altLang="zh-CN"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كيف يوسع الله رسالة ملكوته من خلالك؟</a:t>
            </a:r>
            <a:endParaRPr kumimoji="0" lang="en-US" altLang="zh-CN"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 </a:t>
            </a:r>
          </a:p>
          <a:p>
            <a:pPr marL="0" marR="0" lvl="0" indent="0" algn="ctr" defTabSz="914400" rtl="0" eaLnBrk="1" fontAlgn="base" latinLnBrk="0" hangingPunct="1">
              <a:lnSpc>
                <a:spcPct val="90000"/>
              </a:lnSpc>
              <a:spcBef>
                <a:spcPct val="0"/>
              </a:spcBef>
              <a:spcAft>
                <a:spcPct val="0"/>
              </a:spcAft>
              <a:buClrTx/>
              <a:buSzTx/>
              <a:buFontTx/>
              <a:buNone/>
              <a:tabLst/>
              <a:defRPr/>
            </a:pPr>
            <a:r>
              <a:rPr kumimoji="0" lang="ar-JO" altLang="zh-CN"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كيف تتناسب مع هدفه العام لنشر الإنجيل في جميع أنحاء الأرض؟</a:t>
            </a:r>
            <a:endPar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59076" name="Text Box 10"/>
          <p:cNvSpPr txBox="1">
            <a:spLocks noChangeArrowheads="1"/>
          </p:cNvSpPr>
          <p:nvPr/>
        </p:nvSpPr>
        <p:spPr bwMode="auto">
          <a:xfrm>
            <a:off x="3622695" y="52389"/>
            <a:ext cx="1862796" cy="584668"/>
          </a:xfrm>
          <a:prstGeom prst="rect">
            <a:avLst/>
          </a:prstGeom>
          <a:solidFill>
            <a:srgbClr val="000099"/>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wrap="none" lIns="91334" tIns="45667" rIns="91334" bIns="45667">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أعمال الرسل</a:t>
            </a:r>
            <a:endParaRPr kumimoji="0" lang="en-US" sz="32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259077" name="Rectangle 11"/>
          <p:cNvSpPr>
            <a:spLocks noGrp="1" noChangeArrowheads="1"/>
          </p:cNvSpPr>
          <p:nvPr>
            <p:ph type="title" idx="4294967295"/>
          </p:nvPr>
        </p:nvSpPr>
        <p:spPr>
          <a:xfrm>
            <a:off x="0" y="0"/>
            <a:ext cx="3581400" cy="304800"/>
          </a:xfrm>
        </p:spPr>
        <p:txBody>
          <a:bodyPr/>
          <a:lstStyle/>
          <a:p>
            <a:pPr eaLnBrk="1" hangingPunct="1"/>
            <a:r>
              <a:rPr lang="ar-JO" sz="2400" b="1" dirty="0">
                <a:latin typeface="Arial" panose="020B0604020202020204" pitchFamily="34" charset="0"/>
                <a:ea typeface="ＭＳ Ｐゴシック" charset="0"/>
                <a:cs typeface="Arial" panose="020B0604020202020204" pitchFamily="34" charset="0"/>
              </a:rPr>
              <a:t>التلخيص و التطبيق</a:t>
            </a:r>
            <a:endParaRPr lang="en-US" sz="2400" b="1" dirty="0">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1633578630"/>
      </p:ext>
    </p:extLst>
  </p:cSld>
  <p:clrMapOvr>
    <a:masterClrMapping/>
  </p:clrMapOvr>
  <p:timing>
    <p:tnLst>
      <p:par>
        <p:cTn id="1" dur="indefinite" restart="never" nodeType="tmRoot">
          <p:childTnLst>
            <p:seq concurrent="1" nextAc="seek">
              <p:cTn id="2" dur="indefinite" nodeType="mainSeq">
                <p:childTnLst>
                  <p:par>
                    <p:cTn id="3" fill="hold" nodeType="clickPar">
                      <p:stCondLst>
                        <p:cond delay="indefinite"/>
                      </p:stCondLst>
                      <p:childTnLst>
                        <p:par>
                          <p:cTn id="4" fill="hold" nodeType="withGroup">
                            <p:stCondLst>
                              <p:cond delay="0"/>
                            </p:stCondLst>
                            <p:childTnLst>
                              <p:par>
                                <p:cTn id="5" presetID="4" presetClass="entr" presetSubtype="16" fill="hold" grpId="0" nodeType="clickEffect">
                                  <p:stCondLst>
                                    <p:cond delay="0"/>
                                  </p:stCondLst>
                                  <p:childTnLst>
                                    <p:set>
                                      <p:cBhvr>
                                        <p:cTn id="6" dur="1" fill="hold">
                                          <p:stCondLst>
                                            <p:cond delay="0"/>
                                          </p:stCondLst>
                                        </p:cTn>
                                        <p:tgtEl>
                                          <p:spTgt spid="45065"/>
                                        </p:tgtEl>
                                        <p:attrNameLst>
                                          <p:attrName>style.visibility</p:attrName>
                                        </p:attrNameLst>
                                      </p:cBhvr>
                                      <p:to>
                                        <p:strVal val="visible"/>
                                      </p:to>
                                    </p:set>
                                    <p:animEffect transition="in" filter="box(in)">
                                      <p:cBhvr>
                                        <p:cTn id="7" dur="500"/>
                                        <p:tgtEl>
                                          <p:spTgt spid="4506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5065" grpId="0" animBg="1" autoUpdateAnimBg="0"/>
    </p:bldLst>
  </p:timing>
</p:sld>
</file>

<file path=ppt/slides/slide87.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بيان الملكوت</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38"/>
            <a:ext cx="9129233" cy="4394419"/>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389" tIns="45695" rIns="91389" bIns="45695"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6952"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6" name="Rectangle 2"/>
          <p:cNvSpPr txBox="1">
            <a:spLocks noChangeArrowheads="1"/>
          </p:cNvSpPr>
          <p:nvPr/>
        </p:nvSpPr>
        <p:spPr bwMode="auto">
          <a:xfrm>
            <a:off x="0" y="1602008"/>
            <a:ext cx="9144000" cy="3327898"/>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389" tIns="45695" rIns="91389" bIns="45695"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6952" rtl="0"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تتوسع رسالة الملكوت من استقبالها من قبل اليهود في القدس (١: ١-٦: ٧) إلى يهوذا والسامريين (٦: ٨-٨: ٤٠) إلى الأمم في روما (٩-٢٨) في العديد من "تقارير التقدم" (2:47 ؛ 6: 7 ؛ 8:40 ؛ 9:31 ؛ 12:24 ؛ 16: 5 ؛ 19:20 ؛ 28: 30-31 ؛ ربما 2:41 ؛ 4:31 ؛ 5:42 ؛ 8 : 25 ، وما إلى ذلك) ليظهر للمؤمنين أن الله سوف ينمي كنيسته ، وليس الإنسان.</a:t>
            </a:r>
            <a:endPar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8" name="Text Box 3"/>
          <p:cNvSpPr txBox="1">
            <a:spLocks noChangeArrowheads="1"/>
          </p:cNvSpPr>
          <p:nvPr/>
        </p:nvSpPr>
        <p:spPr bwMode="auto">
          <a:xfrm>
            <a:off x="8170701" y="44456"/>
            <a:ext cx="868363" cy="46161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lIns="91389" tIns="45695" rIns="91389" bIns="45695">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27ب</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10A2C7DA-3257-A047-A6F9-0EDAA1B94F4C}"/>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6952"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أعمال الرسل</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648125342"/>
      </p:ext>
    </p:extLst>
  </p:cSld>
  <p:clrMapOvr>
    <a:masterClrMapping/>
  </p:clrMapOvr>
</p:sld>
</file>

<file path=ppt/slides/slide88.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9" name="Picture 8"/>
          <p:cNvPicPr>
            <a:picLocks noChangeAspect="1"/>
          </p:cNvPicPr>
          <p:nvPr/>
        </p:nvPicPr>
        <p:blipFill>
          <a:blip r:embed="rId3">
            <a:extLst>
              <a:ext uri="{BEBA8EAE-BF5A-486C-A8C5-ECC9F3942E4B}">
                <a14:imgProps xmlns:a14="http://schemas.microsoft.com/office/drawing/2010/main">
                  <a14:imgLayer r:embed="rId4">
                    <a14:imgEffect>
                      <a14:brightnessContrast bright="-40000" contrast="40000"/>
                    </a14:imgEffect>
                  </a14:imgLayer>
                </a14:imgProps>
              </a:ext>
            </a:extLst>
          </a:blip>
          <a:stretch>
            <a:fillRect/>
          </a:stretch>
        </p:blipFill>
        <p:spPr>
          <a:xfrm>
            <a:off x="0" y="317518"/>
            <a:ext cx="9144000" cy="6540481"/>
          </a:xfrm>
          <a:prstGeom prst="rect">
            <a:avLst/>
          </a:prstGeom>
        </p:spPr>
      </p:pic>
      <p:sp>
        <p:nvSpPr>
          <p:cNvPr id="2" name="Title 1"/>
          <p:cNvSpPr>
            <a:spLocks noGrp="1"/>
          </p:cNvSpPr>
          <p:nvPr>
            <p:ph type="ctrTitle"/>
          </p:nvPr>
        </p:nvSpPr>
        <p:spPr>
          <a:xfrm>
            <a:off x="0" y="0"/>
            <a:ext cx="9144000" cy="90200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العهد</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38"/>
            <a:ext cx="9129233" cy="4394419"/>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389" tIns="45695" rIns="91389" bIns="45695"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6952"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751905" y="1602018"/>
            <a:ext cx="7569177" cy="4096629"/>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389" tIns="45695" rIns="91389" bIns="45695"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6952" rtl="0"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أرسل المسيح الروح القدس ليشكل الكنيسة (1: 8 ؛ 2: 14-18 ، 33 ، 38-39 ؛ 10: 44-47) ، لذلك يجب على المؤمنين أن يتوبوا ويعتمدوا للانضمام إلى مجتمع العهد الجديد هذا الذي يسمى الكنيسة (2:21 ، 38 ؛ 3:19 ؛ 10:43 ، 47-48 ؛ 17:30 ؛ 26:20).</a:t>
            </a:r>
            <a:endPar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5" name="Text Box 3"/>
          <p:cNvSpPr txBox="1">
            <a:spLocks noChangeArrowheads="1"/>
          </p:cNvSpPr>
          <p:nvPr/>
        </p:nvSpPr>
        <p:spPr bwMode="auto">
          <a:xfrm>
            <a:off x="8170701" y="44456"/>
            <a:ext cx="868363" cy="46161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lIns="91389" tIns="45695" rIns="91389" bIns="45695">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27ب</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10" name="Rectangle 2">
            <a:extLst>
              <a:ext uri="{FF2B5EF4-FFF2-40B4-BE49-F238E27FC236}">
                <a16:creationId xmlns:a16="http://schemas.microsoft.com/office/drawing/2014/main" id="{27D88DE5-3061-254E-B6E4-BE42ED921A7E}"/>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6952"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أعمال الرسل</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490462913"/>
      </p:ext>
    </p:extLst>
  </p:cSld>
  <p:clrMapOvr>
    <a:masterClrMapping/>
  </p:clrMapOvr>
</p:sld>
</file>

<file path=ppt/slides/slide89.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3">
            <a:extLst>
              <a:ext uri="{28A0092B-C50C-407E-A947-70E740481C1C}">
                <a14:useLocalDpi xmlns:a14="http://schemas.microsoft.com/office/drawing/2010/main"/>
              </a:ext>
            </a:extLst>
          </a:blip>
          <a:stretch>
            <a:fillRect/>
          </a:stretch>
        </p:blipFill>
        <p:spPr>
          <a:xfrm>
            <a:off x="1" y="0"/>
            <a:ext cx="9139943" cy="685800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الفداء</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3" name="Title 1"/>
          <p:cNvSpPr txBox="1">
            <a:spLocks/>
          </p:cNvSpPr>
          <p:nvPr/>
        </p:nvSpPr>
        <p:spPr bwMode="auto">
          <a:xfrm>
            <a:off x="14766" y="1433738"/>
            <a:ext cx="9129233" cy="4394419"/>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389" tIns="45695" rIns="91389" bIns="45695"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6952"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44016" y="1602018"/>
            <a:ext cx="8820472" cy="4096629"/>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6952" rtl="0"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تم التأكيد على النداء العالمي للخلاص من خلال الإنجيل (1: 8 ؛ 28: 30-31) في أن سفر أعمال الرسل يسجل أكثر من 80 موقعًا جغرافيًا - أكثر من أي كتاب آخر في العهد الجديد.</a:t>
            </a:r>
            <a:endPar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5" name="Text Box 3"/>
          <p:cNvSpPr txBox="1">
            <a:spLocks noChangeArrowheads="1"/>
          </p:cNvSpPr>
          <p:nvPr/>
        </p:nvSpPr>
        <p:spPr bwMode="auto">
          <a:xfrm>
            <a:off x="8170701" y="44456"/>
            <a:ext cx="868363" cy="46161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lIns="91389" tIns="45695" rIns="91389" bIns="45695">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27ب</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3AED17C6-DDFE-8241-9234-5B2C75CA1E4A}"/>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6952"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أعمال الرسل</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3057140526"/>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bg>
      <p:bgPr>
        <a:blipFill dpi="0" rotWithShape="0">
          <a:blip r:embed="rId3"/>
          <a:srcRect/>
          <a:stretch>
            <a:fillRect/>
          </a:stretch>
        </a:blipFill>
        <a:effectLst/>
      </p:bgPr>
    </p:bg>
    <p:spTree>
      <p:nvGrpSpPr>
        <p:cNvPr id="1" name=""/>
        <p:cNvGrpSpPr/>
        <p:nvPr/>
      </p:nvGrpSpPr>
      <p:grpSpPr>
        <a:xfrm>
          <a:off x="0" y="0"/>
          <a:ext cx="0" cy="0"/>
          <a:chOff x="0" y="0"/>
          <a:chExt cx="0" cy="0"/>
        </a:xfrm>
      </p:grpSpPr>
      <p:pic>
        <p:nvPicPr>
          <p:cNvPr id="6" name="Picture 5" descr="Cross Sky View Christian Stock Photography.jpg"/>
          <p:cNvPicPr>
            <a:picLocks noChangeAspect="1"/>
          </p:cNvPicPr>
          <p:nvPr/>
        </p:nvPicPr>
        <p:blipFill>
          <a:blip r:embed="rId4">
            <a:extLst>
              <a:ext uri="{28A0092B-C50C-407E-A947-70E740481C1C}">
                <a14:useLocalDpi xmlns:a14="http://schemas.microsoft.com/office/drawing/2010/main"/>
              </a:ext>
            </a:extLst>
          </a:blip>
          <a:stretch>
            <a:fillRect/>
          </a:stretch>
        </p:blipFill>
        <p:spPr>
          <a:xfrm>
            <a:off x="1" y="0"/>
            <a:ext cx="9139943" cy="6858000"/>
          </a:xfrm>
          <a:prstGeom prst="rect">
            <a:avLst/>
          </a:prstGeom>
        </p:spPr>
      </p:pic>
      <p:sp>
        <p:nvSpPr>
          <p:cNvPr id="2" name="Title 1"/>
          <p:cNvSpPr>
            <a:spLocks noGrp="1"/>
          </p:cNvSpPr>
          <p:nvPr>
            <p:ph type="ctrTitle"/>
          </p:nvPr>
        </p:nvSpPr>
        <p:spPr>
          <a:xfrm>
            <a:off x="180966" y="102580"/>
            <a:ext cx="8236820" cy="799420"/>
          </a:xfrm>
          <a:solidFill>
            <a:schemeClr val="tx1"/>
          </a:solidFill>
        </p:spPr>
        <p:txBody>
          <a:bodyPr/>
          <a:lstStyle/>
          <a:p>
            <a:r>
              <a:rPr lang="ar-JO" sz="40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الفداء</a:t>
            </a:r>
            <a:endPar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endParaRPr>
          </a:p>
        </p:txBody>
      </p:sp>
      <p:sp>
        <p:nvSpPr>
          <p:cNvPr id="4" name="Rectangle 2"/>
          <p:cNvSpPr txBox="1">
            <a:spLocks noChangeArrowheads="1"/>
          </p:cNvSpPr>
          <p:nvPr/>
        </p:nvSpPr>
        <p:spPr bwMode="auto">
          <a:xfrm>
            <a:off x="0" y="1602028"/>
            <a:ext cx="9144000" cy="4096629"/>
          </a:xfrm>
          <a:prstGeom prst="rect">
            <a:avLst/>
          </a:prstGeom>
          <a:noFill/>
          <a:ln>
            <a:noFill/>
          </a:ln>
          <a:effectLst>
            <a:outerShdw blurRad="63500" dist="35921" dir="2700000" algn="ctr" rotWithShape="0">
              <a:srgbClr val="000000">
                <a:alpha val="74998"/>
              </a:srgbClr>
            </a:outerShdw>
          </a:effectLst>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 uri="{FAA26D3D-D897-4be2-8F04-BA451C77F1D7}">
              <ma14:placeholderFlag xmlns="" xmlns:ma14="http://schemas.microsoft.com/office/mac/drawingml/2011/main" val="1"/>
            </a:ext>
          </a:extLst>
        </p:spPr>
        <p:txBody>
          <a:bodyPr vert="horz" wrap="square" lIns="91440" tIns="45720" rIns="91440" bIns="45720" numCol="1" anchor="ctr" anchorCtr="0" compatLnSpc="1">
            <a:prstTxWarp prst="textNoShape">
              <a:avLst/>
            </a:prstTxWarp>
          </a:bodyPr>
          <a:lstStyle>
            <a:defPPr>
              <a:defRPr lang="en-US"/>
            </a:defPPr>
            <a:lvl1pPr marL="0" marR="0" lvl="0" indent="0" algn="ctr" defTabSz="457200" latinLnBrk="0">
              <a:lnSpc>
                <a:spcPct val="100000"/>
              </a:lnSpc>
              <a:buClrTx/>
              <a:buSzTx/>
              <a:buFontTx/>
              <a:buNone/>
              <a:tabLst/>
              <a:defRPr kumimoji="0" sz="2800" b="1" i="0" u="none" strike="noStrike" kern="0" cap="none" spc="0" normalizeH="0" baseline="0">
                <a:ln>
                  <a:noFill/>
                </a:ln>
                <a:solidFill>
                  <a:srgbClr val="FFFFFF"/>
                </a:solidFill>
                <a:effectLst>
                  <a:glow rad="127000">
                    <a:srgbClr val="000000"/>
                  </a:glow>
                </a:effectLst>
                <a:uLnTx/>
                <a:uFillTx/>
                <a:latin typeface="Arial" panose="020B0604020202020204" pitchFamily="34" charset="0"/>
                <a:cs typeface="Arial" panose="020B0604020202020204" pitchFamily="34" charset="0"/>
              </a:defRPr>
            </a:lvl1pPr>
            <a:lvl2pPr algn="ctr">
              <a:defRPr sz="4400">
                <a:solidFill>
                  <a:schemeClr val="bg1"/>
                </a:solidFill>
                <a:ea typeface="ＭＳ Ｐゴシック" pitchFamily="-108" charset="-128"/>
                <a:cs typeface="ＭＳ Ｐゴシック" pitchFamily="-108" charset="-128"/>
              </a:defRPr>
            </a:lvl2pPr>
            <a:lvl3pPr algn="ctr">
              <a:defRPr sz="4400">
                <a:solidFill>
                  <a:schemeClr val="bg1"/>
                </a:solidFill>
                <a:ea typeface="ＭＳ Ｐゴシック" pitchFamily="-108" charset="-128"/>
                <a:cs typeface="ＭＳ Ｐゴシック" pitchFamily="-108" charset="-128"/>
              </a:defRPr>
            </a:lvl3pPr>
            <a:lvl4pPr algn="ctr">
              <a:defRPr sz="4400">
                <a:solidFill>
                  <a:schemeClr val="bg1"/>
                </a:solidFill>
                <a:ea typeface="ＭＳ Ｐゴシック" pitchFamily="-108" charset="-128"/>
                <a:cs typeface="ＭＳ Ｐゴシック" pitchFamily="-108" charset="-128"/>
              </a:defRPr>
            </a:lvl4pPr>
            <a:lvl5pPr algn="ctr">
              <a:defRPr sz="4400">
                <a:solidFill>
                  <a:schemeClr val="bg1"/>
                </a:solidFill>
                <a:ea typeface="ＭＳ Ｐゴシック" pitchFamily="-108" charset="-128"/>
                <a:cs typeface="ＭＳ Ｐゴシック" pitchFamily="-108" charset="-128"/>
              </a:defRPr>
            </a:lvl5pPr>
            <a:lvl6pPr marL="457200" algn="ctr" eaLnBrk="0" fontAlgn="base" hangingPunct="0">
              <a:spcBef>
                <a:spcPct val="0"/>
              </a:spcBef>
              <a:spcAft>
                <a:spcPct val="0"/>
              </a:spcAft>
              <a:defRPr sz="4400">
                <a:solidFill>
                  <a:schemeClr val="tx2"/>
                </a:solidFill>
                <a:latin typeface="Times New Roman" pitchFamily="-112" charset="0"/>
              </a:defRPr>
            </a:lvl6pPr>
            <a:lvl7pPr marL="914400" algn="ctr" eaLnBrk="0" fontAlgn="base" hangingPunct="0">
              <a:spcBef>
                <a:spcPct val="0"/>
              </a:spcBef>
              <a:spcAft>
                <a:spcPct val="0"/>
              </a:spcAft>
              <a:defRPr sz="4400">
                <a:solidFill>
                  <a:schemeClr val="tx2"/>
                </a:solidFill>
                <a:latin typeface="Times New Roman" pitchFamily="-112" charset="0"/>
              </a:defRPr>
            </a:lvl7pPr>
            <a:lvl8pPr marL="1371600" algn="ctr" eaLnBrk="0" fontAlgn="base" hangingPunct="0">
              <a:spcBef>
                <a:spcPct val="0"/>
              </a:spcBef>
              <a:spcAft>
                <a:spcPct val="0"/>
              </a:spcAft>
              <a:defRPr sz="4400">
                <a:solidFill>
                  <a:schemeClr val="tx2"/>
                </a:solidFill>
                <a:latin typeface="Times New Roman" pitchFamily="-112" charset="0"/>
              </a:defRPr>
            </a:lvl8pPr>
            <a:lvl9pPr marL="1828800" algn="ctr"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0" eaLnBrk="0" fontAlgn="base" latinLnBrk="0" hangingPunct="0">
              <a:lnSpc>
                <a:spcPct val="100000"/>
              </a:lnSpc>
              <a:spcBef>
                <a:spcPct val="0"/>
              </a:spcBef>
              <a:spcAft>
                <a:spcPct val="0"/>
              </a:spcAft>
              <a:buClrTx/>
              <a:buSzTx/>
              <a:buFontTx/>
              <a:buNone/>
              <a:tabLst/>
              <a:defRPr/>
            </a:pPr>
            <a:r>
              <a:rPr kumimoji="0" lang="ar-JO" sz="2800" u="none" strike="noStrike" kern="0" cap="none" spc="0" normalizeH="0" baseline="0" noProof="0" dirty="0">
                <a:ln>
                  <a:noFill/>
                </a:ln>
                <a:solidFill>
                  <a:srgbClr val="FFFFFF"/>
                </a:solidFill>
                <a:effectLst>
                  <a:glow rad="127000">
                    <a:srgbClr val="000000"/>
                  </a:glow>
                </a:effectLst>
                <a:uLnTx/>
                <a:uFillTx/>
                <a:ea typeface="ＭＳ Ｐゴシック" charset="0"/>
              </a:rPr>
              <a:t>رفض اليهود المملكة الأرضية الموعودة عندما رفضوا يسوع باعتباره المسيا (11: 16-24؛ 21: 28-22: 10). أدى هذا الرفض إلى تأخير قيام المملكة الأرضية (19: 28؛ 20: 20-23؛ 23: 39؛ 24: 29- 31؛ 25: 31- 46)، ومع ذلك فإن موت المسيح قدم غفرانًا للكنيسة، التي ذُكرت فقط في هذا الإنجيل (16: 18؛ 18: 17).</a:t>
            </a:r>
            <a:endParaRPr kumimoji="0" lang="en-US" sz="2800" u="none" strike="noStrike" kern="0" cap="none" spc="0" normalizeH="0" baseline="0" noProof="0" dirty="0">
              <a:ln>
                <a:noFill/>
              </a:ln>
              <a:solidFill>
                <a:srgbClr val="FFFFFF"/>
              </a:solidFill>
              <a:effectLst>
                <a:glow rad="127000">
                  <a:srgbClr val="000000"/>
                </a:glow>
              </a:effectLst>
              <a:uLnTx/>
              <a:uFillTx/>
              <a:ea typeface="ＭＳ Ｐゴシック" charset="0"/>
            </a:endParaRPr>
          </a:p>
        </p:txBody>
      </p:sp>
      <p:sp>
        <p:nvSpPr>
          <p:cNvPr id="5" name="Text Box 3"/>
          <p:cNvSpPr txBox="1">
            <a:spLocks noChangeArrowheads="1"/>
          </p:cNvSpPr>
          <p:nvPr/>
        </p:nvSpPr>
        <p:spPr bwMode="auto">
          <a:xfrm>
            <a:off x="8170701" y="44461"/>
            <a:ext cx="868363" cy="461566"/>
          </a:xfrm>
          <a:prstGeom prst="rect">
            <a:avLst/>
          </a:prstGeom>
          <a:noFill/>
          <a:ln>
            <a:noFill/>
          </a:ln>
          <a:extLs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12700">
                <a:solidFill>
                  <a:srgbClr val="000000"/>
                </a:solidFill>
                <a:miter lim="800000"/>
                <a:headEnd type="none" w="sm" len="sm"/>
                <a:tailEnd type="none" w="sm" len="sm"/>
              </a14:hiddenLine>
            </a:ext>
          </a:extLst>
        </p:spPr>
        <p:txBody>
          <a:bodyPr wrap="square" lIns="91341" tIns="45671" rIns="91341" bIns="45671">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27أ</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6B7AAC09-D4A3-4243-9DED-CE9B8F278CA2}"/>
              </a:ext>
            </a:extLst>
          </p:cNvPr>
          <p:cNvSpPr txBox="1">
            <a:spLocks noChangeArrowheads="1"/>
          </p:cNvSpPr>
          <p:nvPr/>
        </p:nvSpPr>
        <p:spPr bwMode="auto">
          <a:xfrm>
            <a:off x="1279200" y="5920006"/>
            <a:ext cx="7512021" cy="909772"/>
          </a:xfrm>
          <a:prstGeom prst="rect">
            <a:avLst/>
          </a:prstGeom>
          <a:noFill/>
          <a:ln>
            <a:noFill/>
          </a:ln>
          <a:effectLst>
            <a:outerShdw blurRad="63500" dist="35921" dir="2700000" algn="ctr" rotWithShape="0">
              <a:schemeClr val="tx2">
                <a:alpha val="74998"/>
              </a:schemeClr>
            </a:outerShdw>
          </a:effectLst>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 uri="{FAA26D3D-D897-4be2-8F04-BA451C77F1D7}">
              <ma14:placeholderFlag xmlns:ma14="http://schemas.microsoft.com/office/mac/drawingml/2011/main" xmlns="" val="1"/>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7200" rtl="0"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متى</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40834576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2" presetClass="entr" presetSubtype="4" fill="hold" grpId="0" nodeType="clickEffect">
                                  <p:stCondLst>
                                    <p:cond delay="0"/>
                                  </p:stCondLst>
                                  <p:childTnLst>
                                    <p:set>
                                      <p:cBhvr>
                                        <p:cTn id="6" dur="1" fill="hold">
                                          <p:stCondLst>
                                            <p:cond delay="0"/>
                                          </p:stCondLst>
                                        </p:cTn>
                                        <p:tgtEl>
                                          <p:spTgt spid="7"/>
                                        </p:tgtEl>
                                        <p:attrNameLst>
                                          <p:attrName>style.visibility</p:attrName>
                                        </p:attrNameLst>
                                      </p:cBhvr>
                                      <p:to>
                                        <p:strVal val="visible"/>
                                      </p:to>
                                    </p:set>
                                    <p:anim calcmode="lin" valueType="num">
                                      <p:cBhvr additive="base">
                                        <p:cTn id="7" dur="500" fill="hold"/>
                                        <p:tgtEl>
                                          <p:spTgt spid="7"/>
                                        </p:tgtEl>
                                        <p:attrNameLst>
                                          <p:attrName>ppt_x</p:attrName>
                                        </p:attrNameLst>
                                      </p:cBhvr>
                                      <p:tavLst>
                                        <p:tav tm="0">
                                          <p:val>
                                            <p:strVal val="#ppt_x"/>
                                          </p:val>
                                        </p:tav>
                                        <p:tav tm="100000">
                                          <p:val>
                                            <p:strVal val="#ppt_x"/>
                                          </p:val>
                                        </p:tav>
                                      </p:tavLst>
                                    </p:anim>
                                    <p:anim calcmode="lin" valueType="num">
                                      <p:cBhvr additive="base">
                                        <p:cTn id="8" dur="500" fill="hold"/>
                                        <p:tgtEl>
                                          <p:spTgt spid="7"/>
                                        </p:tgtEl>
                                        <p:attrNameLst>
                                          <p:attrName>ppt_y</p:attrName>
                                        </p:attrNameLst>
                                      </p:cBhvr>
                                      <p:tavLst>
                                        <p:tav tm="0">
                                          <p:val>
                                            <p:strVal val="1+#ppt_h/2"/>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 grpId="0"/>
    </p:bldLst>
  </p:timing>
</p:sld>
</file>

<file path=ppt/slides/slide90.xml><?xml version="1.0" encoding="utf-8"?>
<p:sld xmlns:a="http://schemas.openxmlformats.org/drawingml/2006/main" xmlns:r="http://schemas.openxmlformats.org/officeDocument/2006/relationships" xmlns:p="http://schemas.openxmlformats.org/presentationml/2006/main">
  <p:cSld>
    <p:bg>
      <p:bgPr>
        <a:blipFill dpi="0" rotWithShape="0">
          <a:blip r:embed="rId2"/>
          <a:srcRect/>
          <a:stretch>
            <a:fillRect/>
          </a:stretch>
        </a:blipFill>
        <a:effectLst/>
      </p:bgPr>
    </p:bg>
    <p:spTree>
      <p:nvGrpSpPr>
        <p:cNvPr id="1" name=""/>
        <p:cNvGrpSpPr/>
        <p:nvPr/>
      </p:nvGrpSpPr>
      <p:grpSpPr>
        <a:xfrm>
          <a:off x="0" y="0"/>
          <a:ext cx="0" cy="0"/>
          <a:chOff x="0" y="0"/>
          <a:chExt cx="0" cy="0"/>
        </a:xfrm>
      </p:grpSpPr>
      <p:pic>
        <p:nvPicPr>
          <p:cNvPr id="6" name="Picture 5" descr="Gethsemene.jpg"/>
          <p:cNvPicPr>
            <a:picLocks noChangeAspect="1"/>
          </p:cNvPicPr>
          <p:nvPr/>
        </p:nvPicPr>
        <p:blipFill rotWithShape="1">
          <a:blip r:embed="rId3" cstate="screen">
            <a:extLst>
              <a:ext uri="{28A0092B-C50C-407E-A947-70E740481C1C}">
                <a14:useLocalDpi xmlns:a14="http://schemas.microsoft.com/office/drawing/2010/main"/>
              </a:ext>
            </a:extLst>
          </a:blip>
          <a:srcRect/>
          <a:stretch/>
        </p:blipFill>
        <p:spPr>
          <a:xfrm>
            <a:off x="-18654" y="0"/>
            <a:ext cx="9162653" cy="6858000"/>
          </a:xfrm>
          <a:prstGeom prst="rect">
            <a:avLst/>
          </a:prstGeom>
        </p:spPr>
      </p:pic>
      <p:sp>
        <p:nvSpPr>
          <p:cNvPr id="2" name="Title 1"/>
          <p:cNvSpPr>
            <a:spLocks noGrp="1"/>
          </p:cNvSpPr>
          <p:nvPr>
            <p:ph type="ctrTitle"/>
          </p:nvPr>
        </p:nvSpPr>
        <p:spPr>
          <a:xfrm>
            <a:off x="-18653" y="-27384"/>
            <a:ext cx="9162651" cy="1397996"/>
          </a:xfrm>
          <a:solidFill>
            <a:schemeClr val="tx1"/>
          </a:solidFill>
        </p:spPr>
        <p:txBody>
          <a:bodyPr/>
          <a:lstStyle/>
          <a:p>
            <a:pPr defTabSz="914400"/>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النبوة</a:t>
            </a:r>
            <a:b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br>
            <a: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a:t>
            </a:r>
            <a:r>
              <a:rPr lang="ar-JO"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رب، إله</a:t>
            </a:r>
            <a:r>
              <a:rPr lang="en-US" sz="3600" b="1" dirty="0">
                <a:solidFill>
                  <a:schemeClr val="bg1"/>
                </a:solidFill>
                <a:effectLst>
                  <a:glow rad="101600">
                    <a:schemeClr val="tx1">
                      <a:alpha val="99000"/>
                    </a:schemeClr>
                  </a:glow>
                </a:effectLst>
                <a:latin typeface="Arial" panose="020B0604020202020204" pitchFamily="34" charset="0"/>
                <a:cs typeface="Arial" panose="020B0604020202020204" pitchFamily="34" charset="0"/>
              </a:rPr>
              <a:t>) </a:t>
            </a:r>
          </a:p>
        </p:txBody>
      </p:sp>
      <p:sp>
        <p:nvSpPr>
          <p:cNvPr id="3" name="Title 1"/>
          <p:cNvSpPr txBox="1">
            <a:spLocks/>
          </p:cNvSpPr>
          <p:nvPr/>
        </p:nvSpPr>
        <p:spPr bwMode="auto">
          <a:xfrm>
            <a:off x="14766" y="1433738"/>
            <a:ext cx="9129233" cy="4394419"/>
          </a:xfrm>
          <a:prstGeom prst="rect">
            <a:avLst/>
          </a:prstGeom>
          <a:noFill/>
          <a:ln>
            <a:noFill/>
          </a:ln>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389" tIns="45695" rIns="91389" bIns="45695" numCol="1" anchor="t" anchorCtr="0" compatLnSpc="1">
            <a:prstTxWarp prst="textNoShape">
              <a:avLst/>
            </a:prstTxWarp>
          </a:bodyPr>
          <a:lstStyle>
            <a:lvl1pPr algn="ctr" rtl="0" eaLnBrk="0" fontAlgn="base" hangingPunct="0">
              <a:spcBef>
                <a:spcPct val="0"/>
              </a:spcBef>
              <a:spcAft>
                <a:spcPct val="0"/>
              </a:spcAft>
              <a:defRPr sz="4400" kern="1200">
                <a:solidFill>
                  <a:schemeClr val="tx1"/>
                </a:solidFill>
                <a:latin typeface="+mj-lt"/>
                <a:ea typeface="ＭＳ Ｐゴシック" charset="0"/>
                <a:cs typeface="ＭＳ Ｐゴシック" charset="0"/>
              </a:defRPr>
            </a:lvl1pPr>
            <a:lvl2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2pPr>
            <a:lvl3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3pPr>
            <a:lvl4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4pPr>
            <a:lvl5pPr algn="ctr" rtl="0" eaLnBrk="0" fontAlgn="base" hangingPunct="0">
              <a:spcBef>
                <a:spcPct val="0"/>
              </a:spcBef>
              <a:spcAft>
                <a:spcPct val="0"/>
              </a:spcAft>
              <a:defRPr sz="4400">
                <a:solidFill>
                  <a:schemeClr val="tx1"/>
                </a:solidFill>
                <a:latin typeface="Calibri" charset="0"/>
                <a:ea typeface="ＭＳ Ｐゴシック" charset="0"/>
                <a:cs typeface="ＭＳ Ｐゴシック" charset="0"/>
              </a:defRPr>
            </a:lvl5pPr>
            <a:lvl6pPr marL="457200" algn="ctr" rtl="0" fontAlgn="base">
              <a:spcBef>
                <a:spcPct val="0"/>
              </a:spcBef>
              <a:spcAft>
                <a:spcPct val="0"/>
              </a:spcAft>
              <a:defRPr sz="4400">
                <a:solidFill>
                  <a:schemeClr val="tx1"/>
                </a:solidFill>
                <a:latin typeface="Calibri" charset="0"/>
                <a:ea typeface="ＭＳ Ｐゴシック" charset="0"/>
              </a:defRPr>
            </a:lvl6pPr>
            <a:lvl7pPr marL="914400" algn="ctr" rtl="0" fontAlgn="base">
              <a:spcBef>
                <a:spcPct val="0"/>
              </a:spcBef>
              <a:spcAft>
                <a:spcPct val="0"/>
              </a:spcAft>
              <a:defRPr sz="4400">
                <a:solidFill>
                  <a:schemeClr val="tx1"/>
                </a:solidFill>
                <a:latin typeface="Calibri" charset="0"/>
                <a:ea typeface="ＭＳ Ｐゴシック" charset="0"/>
              </a:defRPr>
            </a:lvl7pPr>
            <a:lvl8pPr marL="1371600" algn="ctr" rtl="0" fontAlgn="base">
              <a:spcBef>
                <a:spcPct val="0"/>
              </a:spcBef>
              <a:spcAft>
                <a:spcPct val="0"/>
              </a:spcAft>
              <a:defRPr sz="4400">
                <a:solidFill>
                  <a:schemeClr val="tx1"/>
                </a:solidFill>
                <a:latin typeface="Calibri" charset="0"/>
                <a:ea typeface="ＭＳ Ｐゴシック" charset="0"/>
              </a:defRPr>
            </a:lvl8pPr>
            <a:lvl9pPr marL="1828800" algn="ctr" rtl="0" fontAlgn="base">
              <a:spcBef>
                <a:spcPct val="0"/>
              </a:spcBef>
              <a:spcAft>
                <a:spcPct val="0"/>
              </a:spcAft>
              <a:defRPr sz="4400">
                <a:solidFill>
                  <a:schemeClr val="tx1"/>
                </a:solidFill>
                <a:latin typeface="Calibri" charset="0"/>
                <a:ea typeface="ＭＳ Ｐゴシック" charset="0"/>
              </a:defRPr>
            </a:lvl9pPr>
          </a:lstStyle>
          <a:p>
            <a:pPr marL="0" marR="0" lvl="0" indent="0" algn="ctr" defTabSz="456952" rtl="0" eaLnBrk="0" fontAlgn="base" latinLnBrk="0" hangingPunct="0">
              <a:lnSpc>
                <a:spcPct val="100000"/>
              </a:lnSpc>
              <a:spcBef>
                <a:spcPct val="0"/>
              </a:spcBef>
              <a:spcAft>
                <a:spcPct val="0"/>
              </a:spcAft>
              <a:buClrTx/>
              <a:buSzTx/>
              <a:buFontTx/>
              <a:buNone/>
              <a:tabLst/>
              <a:defRPr/>
            </a:pPr>
            <a:endParaRPr kumimoji="0" lang="en-US" sz="4400" b="1" i="0" u="none" strike="noStrike" kern="1200" cap="none" spc="0" normalizeH="0" baseline="0" noProof="0">
              <a:ln>
                <a:noFill/>
              </a:ln>
              <a:solidFill>
                <a:prstClr val="white"/>
              </a:solidFill>
              <a:effectLst>
                <a:glow rad="101600">
                  <a:prstClr val="black">
                    <a:alpha val="99000"/>
                  </a:prstClr>
                </a:glow>
              </a:effectLst>
              <a:uLnTx/>
              <a:uFillTx/>
              <a:latin typeface="Calibri"/>
              <a:ea typeface="ＭＳ Ｐゴシック" charset="0"/>
            </a:endParaRPr>
          </a:p>
        </p:txBody>
      </p:sp>
      <p:sp>
        <p:nvSpPr>
          <p:cNvPr id="4" name="Rectangle 2"/>
          <p:cNvSpPr txBox="1">
            <a:spLocks noChangeArrowheads="1"/>
          </p:cNvSpPr>
          <p:nvPr/>
        </p:nvSpPr>
        <p:spPr bwMode="auto">
          <a:xfrm>
            <a:off x="16833" y="1380685"/>
            <a:ext cx="9144000" cy="4096629"/>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389" tIns="45695" rIns="91389" bIns="45695" numCol="1" anchor="t"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6952" rtl="0" eaLnBrk="0" fontAlgn="base" latinLnBrk="0" hangingPunct="0">
              <a:lnSpc>
                <a:spcPct val="100000"/>
              </a:lnSpc>
              <a:spcBef>
                <a:spcPct val="0"/>
              </a:spcBef>
              <a:spcAft>
                <a:spcPct val="0"/>
              </a:spcAft>
              <a:buClrTx/>
              <a:buSzTx/>
              <a:buFontTx/>
              <a:buNone/>
              <a:tabLst/>
              <a:defRPr/>
            </a:pPr>
            <a:r>
              <a:rPr kumimoji="0" lang="ar-JO"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حقق يسوع نبوءات العهد القديم (2:30 ؛ 3:19 ، 24 ؛ 10:43 ؛ 26: 6-7 ، 22) ، خاصة في معجزاته (2:22 ؛ 10:38) ، و الموت وفقًا لمقاصد الله (2 : 23 ؛ 3: 13-15 ، 18 ؛ 4:11 ؛ 10:39 ؛ 26:23) ، القيامة (2:24 ، 31-32 ؛ 3:15 ، 26 ؛ 10: 40-41 ؛ 17:31 ؛ 26 ، 23) ، والتمجيد إلى عرش الله كرب (2: 25-29 ، 33-36 ؛ 3:13 ؛ 10:36) حتى يعود (3: 20-21 ؛ 10:42 ؛ 17:31 ؛ راجع مسح العهد القديم 137</a:t>
            </a:r>
            <a:endPar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
        <p:nvSpPr>
          <p:cNvPr id="5" name="Text Box 3"/>
          <p:cNvSpPr txBox="1">
            <a:spLocks noChangeArrowheads="1"/>
          </p:cNvSpPr>
          <p:nvPr/>
        </p:nvSpPr>
        <p:spPr bwMode="auto">
          <a:xfrm>
            <a:off x="8170701" y="44456"/>
            <a:ext cx="868363" cy="461614"/>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a:solidFill>
                  <a:srgbClr val="000000"/>
                </a:solidFill>
                <a:miter lim="800000"/>
                <a:headEnd type="none" w="sm" len="sm"/>
                <a:tailEnd type="none" w="sm" len="sm"/>
              </a14:hiddenLine>
            </a:ext>
          </a:extLst>
        </p:spPr>
        <p:txBody>
          <a:bodyPr wrap="square" lIns="91389" tIns="45695" rIns="91389" bIns="45695">
            <a:spAutoFit/>
          </a:bodyPr>
          <a:lstStyle>
            <a:lvl1pPr>
              <a:defRPr sz="2400">
                <a:solidFill>
                  <a:schemeClr val="tx1"/>
                </a:solidFill>
                <a:latin typeface="Arial" charset="0"/>
                <a:ea typeface="ＭＳ Ｐゴシック" charset="0"/>
                <a:cs typeface="ＭＳ Ｐゴシック" charset="0"/>
              </a:defRPr>
            </a:lvl1pPr>
            <a:lvl2pPr marL="742950" indent="-285750">
              <a:defRPr sz="2400">
                <a:solidFill>
                  <a:schemeClr val="tx1"/>
                </a:solidFill>
                <a:latin typeface="Arial" charset="0"/>
                <a:ea typeface="ＭＳ Ｐゴシック" charset="0"/>
              </a:defRPr>
            </a:lvl2pPr>
            <a:lvl3pPr marL="1143000" indent="-228600">
              <a:defRPr sz="2400">
                <a:solidFill>
                  <a:schemeClr val="tx1"/>
                </a:solidFill>
                <a:latin typeface="Arial" charset="0"/>
                <a:ea typeface="ＭＳ Ｐゴシック" charset="0"/>
              </a:defRPr>
            </a:lvl3pPr>
            <a:lvl4pPr marL="1600200" indent="-228600">
              <a:defRPr sz="2400">
                <a:solidFill>
                  <a:schemeClr val="tx1"/>
                </a:solidFill>
                <a:latin typeface="Arial" charset="0"/>
                <a:ea typeface="ＭＳ Ｐゴシック" charset="0"/>
              </a:defRPr>
            </a:lvl4pPr>
            <a:lvl5pPr marL="2057400" indent="-228600">
              <a:defRPr sz="2400">
                <a:solidFill>
                  <a:schemeClr val="tx1"/>
                </a:solidFill>
                <a:latin typeface="Arial" charset="0"/>
                <a:ea typeface="ＭＳ Ｐゴシック" charset="0"/>
              </a:defRPr>
            </a:lvl5pPr>
            <a:lvl6pPr marL="2514600" indent="-228600" eaLnBrk="0" fontAlgn="base" hangingPunct="0">
              <a:spcBef>
                <a:spcPct val="0"/>
              </a:spcBef>
              <a:spcAft>
                <a:spcPct val="0"/>
              </a:spcAft>
              <a:defRPr sz="2400">
                <a:solidFill>
                  <a:schemeClr val="tx1"/>
                </a:solidFill>
                <a:latin typeface="Arial" charset="0"/>
                <a:ea typeface="ＭＳ Ｐゴシック" charset="0"/>
              </a:defRPr>
            </a:lvl6pPr>
            <a:lvl7pPr marL="2971800" indent="-228600" eaLnBrk="0" fontAlgn="base" hangingPunct="0">
              <a:spcBef>
                <a:spcPct val="0"/>
              </a:spcBef>
              <a:spcAft>
                <a:spcPct val="0"/>
              </a:spcAft>
              <a:defRPr sz="2400">
                <a:solidFill>
                  <a:schemeClr val="tx1"/>
                </a:solidFill>
                <a:latin typeface="Arial" charset="0"/>
                <a:ea typeface="ＭＳ Ｐゴシック" charset="0"/>
              </a:defRPr>
            </a:lvl7pPr>
            <a:lvl8pPr marL="3429000" indent="-228600" eaLnBrk="0" fontAlgn="base" hangingPunct="0">
              <a:spcBef>
                <a:spcPct val="0"/>
              </a:spcBef>
              <a:spcAft>
                <a:spcPct val="0"/>
              </a:spcAft>
              <a:defRPr sz="2400">
                <a:solidFill>
                  <a:schemeClr val="tx1"/>
                </a:solidFill>
                <a:latin typeface="Arial" charset="0"/>
                <a:ea typeface="ＭＳ Ｐゴシック" charset="0"/>
              </a:defRPr>
            </a:lvl8pPr>
            <a:lvl9pPr marL="3886200" indent="-228600" eaLnBrk="0" fontAlgn="base" hangingPunct="0">
              <a:spcBef>
                <a:spcPct val="0"/>
              </a:spcBef>
              <a:spcAft>
                <a:spcPct val="0"/>
              </a:spcAft>
              <a:defRPr sz="2400">
                <a:solidFill>
                  <a:schemeClr val="tx1"/>
                </a:solidFill>
                <a:latin typeface="Arial" charset="0"/>
                <a:ea typeface="ＭＳ Ｐゴシック" charset="0"/>
              </a:defRPr>
            </a:lvl9p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rPr>
              <a:t>27ب</a:t>
            </a:r>
            <a:endParaRPr kumimoji="0" lang="en-US" sz="2400" b="1" u="none" strike="noStrike" kern="1200" cap="none" spc="0" normalizeH="0" baseline="0" noProof="0" dirty="0">
              <a:ln>
                <a:noFill/>
              </a:ln>
              <a:solidFill>
                <a:srgbClr val="FFFFFF"/>
              </a:solidFill>
              <a:effectLst/>
              <a:uLnTx/>
              <a:uFillTx/>
              <a:latin typeface="Arial" panose="020B0604020202020204" pitchFamily="34" charset="0"/>
              <a:ea typeface="ＭＳ Ｐゴシック" charset="0"/>
              <a:cs typeface="Arial" panose="020B0604020202020204" pitchFamily="34" charset="0"/>
            </a:endParaRPr>
          </a:p>
        </p:txBody>
      </p:sp>
      <p:sp>
        <p:nvSpPr>
          <p:cNvPr id="7" name="Rectangle 2">
            <a:extLst>
              <a:ext uri="{FF2B5EF4-FFF2-40B4-BE49-F238E27FC236}">
                <a16:creationId xmlns:a16="http://schemas.microsoft.com/office/drawing/2014/main" id="{8EF4DFBC-7BC4-4D42-A787-6BB243C6B9BB}"/>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6952" rtl="0" eaLnBrk="0" fontAlgn="base" latinLnBrk="0" hangingPunct="0">
              <a:lnSpc>
                <a:spcPct val="100000"/>
              </a:lnSpc>
              <a:spcBef>
                <a:spcPct val="0"/>
              </a:spcBef>
              <a:spcAft>
                <a:spcPct val="0"/>
              </a:spcAft>
              <a:buClrTx/>
              <a:buSzTx/>
              <a:buFontTx/>
              <a:buNone/>
              <a:tabLst/>
              <a:defRPr/>
            </a:pPr>
            <a:r>
              <a:rPr kumimoji="0" lang="ar-JO"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rPr>
              <a:t>أعمال الرسل</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ＭＳ Ｐゴシック" charset="0"/>
              <a:cs typeface="ＭＳ Ｐゴシック" charset="0"/>
            </a:endParaRPr>
          </a:p>
        </p:txBody>
      </p:sp>
    </p:spTree>
    <p:extLst>
      <p:ext uri="{BB962C8B-B14F-4D97-AF65-F5344CB8AC3E}">
        <p14:creationId xmlns:p14="http://schemas.microsoft.com/office/powerpoint/2010/main" val="2209256467"/>
      </p:ext>
    </p:extLst>
  </p:cSld>
  <p:clrMapOvr>
    <a:masterClrMapping/>
  </p:clrMapOvr>
</p:sld>
</file>

<file path=ppt/slides/slide91.xml><?xml version="1.0" encoding="utf-8"?>
<p:sld xmlns:a="http://schemas.openxmlformats.org/drawingml/2006/main" xmlns:r="http://schemas.openxmlformats.org/officeDocument/2006/relationships" xmlns:p="http://schemas.openxmlformats.org/presentationml/2006/main" showMasterSp="0">
  <p:cSld>
    <p:spTree>
      <p:nvGrpSpPr>
        <p:cNvPr id="1" name=""/>
        <p:cNvGrpSpPr/>
        <p:nvPr/>
      </p:nvGrpSpPr>
      <p:grpSpPr>
        <a:xfrm>
          <a:off x="0" y="0"/>
          <a:ext cx="0" cy="0"/>
          <a:chOff x="0" y="0"/>
          <a:chExt cx="0" cy="0"/>
        </a:xfrm>
      </p:grpSpPr>
      <p:sp>
        <p:nvSpPr>
          <p:cNvPr id="254977" name="Text Box 2"/>
          <p:cNvSpPr txBox="1">
            <a:spLocks noChangeArrowheads="1"/>
          </p:cNvSpPr>
          <p:nvPr/>
        </p:nvSpPr>
        <p:spPr bwMode="auto">
          <a:xfrm>
            <a:off x="8410583" y="44459"/>
            <a:ext cx="699016" cy="46155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wrap="none" lIns="91334" tIns="45667" rIns="91334" bIns="45667">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l" defTabSz="914400" rtl="0" eaLnBrk="1" fontAlgn="base" latinLnBrk="0" hangingPunct="1">
              <a:lnSpc>
                <a:spcPct val="100000"/>
              </a:lnSpc>
              <a:spcBef>
                <a:spcPct val="0"/>
              </a:spcBef>
              <a:spcAft>
                <a:spcPct val="0"/>
              </a:spcAft>
              <a:buClrTx/>
              <a:buSzTx/>
              <a:buFontTx/>
              <a:buNone/>
              <a:tabLst/>
              <a:defRPr/>
            </a:pPr>
            <a:r>
              <a:rPr kumimoji="0" lang="ar-JO"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rPr>
              <a:t>120</a:t>
            </a:r>
            <a:endParaRPr kumimoji="0" lang="en-US" sz="24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sp>
        <p:nvSpPr>
          <p:cNvPr id="254978" name="Text Box 3"/>
          <p:cNvSpPr txBox="1">
            <a:spLocks noChangeArrowheads="1"/>
          </p:cNvSpPr>
          <p:nvPr/>
        </p:nvSpPr>
        <p:spPr bwMode="auto">
          <a:xfrm>
            <a:off x="2786051" y="52393"/>
            <a:ext cx="3474538" cy="769334"/>
          </a:xfrm>
          <a:prstGeom prst="rect">
            <a:avLst/>
          </a:prstGeom>
          <a:solidFill>
            <a:srgbClr val="000099"/>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wrap="square" lIns="91334" tIns="45667" rIns="91334" bIns="45667">
            <a:spAutoFit/>
          </a:bodyPr>
          <a:lstStyle>
            <a:lvl1pPr eaLnBrk="0" hangingPunct="0">
              <a:defRPr sz="2400">
                <a:solidFill>
                  <a:schemeClr val="tx1"/>
                </a:solidFill>
                <a:latin typeface="Times New Roman" charset="0"/>
                <a:ea typeface="ＭＳ Ｐゴシック" charset="0"/>
                <a:cs typeface="ＭＳ Ｐゴシック" charset="0"/>
              </a:defRPr>
            </a:lvl1pPr>
            <a:lvl2pPr marL="742950" indent="-285750" eaLnBrk="0" hangingPunct="0">
              <a:defRPr sz="2400">
                <a:solidFill>
                  <a:schemeClr val="tx1"/>
                </a:solidFill>
                <a:latin typeface="Times New Roman" charset="0"/>
                <a:ea typeface="ＭＳ Ｐゴシック" charset="0"/>
              </a:defRPr>
            </a:lvl2pPr>
            <a:lvl3pPr marL="1143000" indent="-228600" eaLnBrk="0" hangingPunct="0">
              <a:defRPr sz="2400">
                <a:solidFill>
                  <a:schemeClr val="tx1"/>
                </a:solidFill>
                <a:latin typeface="Times New Roman" charset="0"/>
                <a:ea typeface="ＭＳ Ｐゴシック" charset="0"/>
              </a:defRPr>
            </a:lvl3pPr>
            <a:lvl4pPr marL="1600200" indent="-228600" eaLnBrk="0" hangingPunct="0">
              <a:defRPr sz="2400">
                <a:solidFill>
                  <a:schemeClr val="tx1"/>
                </a:solidFill>
                <a:latin typeface="Times New Roman" charset="0"/>
                <a:ea typeface="ＭＳ Ｐゴシック" charset="0"/>
              </a:defRPr>
            </a:lvl4pPr>
            <a:lvl5pPr marL="2057400" indent="-228600" eaLnBrk="0" hangingPunct="0">
              <a:defRPr sz="2400">
                <a:solidFill>
                  <a:schemeClr val="tx1"/>
                </a:solidFill>
                <a:latin typeface="Times New Roman" charset="0"/>
                <a:ea typeface="ＭＳ Ｐゴシック" charset="0"/>
              </a:defRPr>
            </a:lvl5pPr>
            <a:lvl6pPr marL="2514600" indent="-228600" algn="ctr" eaLnBrk="0" fontAlgn="base" hangingPunct="0">
              <a:spcBef>
                <a:spcPct val="0"/>
              </a:spcBef>
              <a:spcAft>
                <a:spcPct val="0"/>
              </a:spcAft>
              <a:defRPr sz="2400">
                <a:solidFill>
                  <a:schemeClr val="tx1"/>
                </a:solidFill>
                <a:latin typeface="Times New Roman" charset="0"/>
                <a:ea typeface="ＭＳ Ｐゴシック" charset="0"/>
              </a:defRPr>
            </a:lvl6pPr>
            <a:lvl7pPr marL="2971800" indent="-228600" algn="ctr" eaLnBrk="0" fontAlgn="base" hangingPunct="0">
              <a:spcBef>
                <a:spcPct val="0"/>
              </a:spcBef>
              <a:spcAft>
                <a:spcPct val="0"/>
              </a:spcAft>
              <a:defRPr sz="2400">
                <a:solidFill>
                  <a:schemeClr val="tx1"/>
                </a:solidFill>
                <a:latin typeface="Times New Roman" charset="0"/>
                <a:ea typeface="ＭＳ Ｐゴシック" charset="0"/>
              </a:defRPr>
            </a:lvl7pPr>
            <a:lvl8pPr marL="3429000" indent="-228600" algn="ctr" eaLnBrk="0" fontAlgn="base" hangingPunct="0">
              <a:spcBef>
                <a:spcPct val="0"/>
              </a:spcBef>
              <a:spcAft>
                <a:spcPct val="0"/>
              </a:spcAft>
              <a:defRPr sz="2400">
                <a:solidFill>
                  <a:schemeClr val="tx1"/>
                </a:solidFill>
                <a:latin typeface="Times New Roman" charset="0"/>
                <a:ea typeface="ＭＳ Ｐゴシック" charset="0"/>
              </a:defRPr>
            </a:lvl8pPr>
            <a:lvl9pPr marL="3886200" indent="-228600" algn="ctr"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4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أعمال الرسل</a:t>
            </a:r>
            <a:endParaRPr kumimoji="0" lang="en-US" sz="44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endParaRPr>
          </a:p>
        </p:txBody>
      </p:sp>
      <p:grpSp>
        <p:nvGrpSpPr>
          <p:cNvPr id="254979" name="Group 43"/>
          <p:cNvGrpSpPr>
            <a:grpSpLocks/>
          </p:cNvGrpSpPr>
          <p:nvPr/>
        </p:nvGrpSpPr>
        <p:grpSpPr bwMode="auto">
          <a:xfrm>
            <a:off x="-76200" y="762000"/>
            <a:ext cx="9372600" cy="6096000"/>
            <a:chOff x="0" y="0"/>
            <a:chExt cx="4072" cy="3433"/>
          </a:xfrm>
        </p:grpSpPr>
        <p:grpSp>
          <p:nvGrpSpPr>
            <p:cNvPr id="254981" name="Group 18"/>
            <p:cNvGrpSpPr>
              <a:grpSpLocks/>
            </p:cNvGrpSpPr>
            <p:nvPr/>
          </p:nvGrpSpPr>
          <p:grpSpPr bwMode="auto">
            <a:xfrm>
              <a:off x="0" y="0"/>
              <a:ext cx="4072" cy="671"/>
              <a:chOff x="0" y="0"/>
              <a:chExt cx="4072" cy="671"/>
            </a:xfrm>
          </p:grpSpPr>
          <p:sp>
            <p:nvSpPr>
              <p:cNvPr id="255018" name="Rectangle 4"/>
              <p:cNvSpPr>
                <a:spLocks noChangeArrowheads="1"/>
              </p:cNvSpPr>
              <p:nvPr/>
            </p:nvSpPr>
            <p:spPr bwMode="auto">
              <a:xfrm>
                <a:off x="32" y="0"/>
                <a:ext cx="4008" cy="671"/>
              </a:xfrm>
              <a:prstGeom prst="rect">
                <a:avLst/>
              </a:prstGeom>
              <a:solidFill>
                <a:srgbClr val="990033"/>
              </a:solidFill>
              <a:ln>
                <a:noFill/>
              </a:ln>
              <a:extLs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6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rPr>
                  <a:t>المُعلن عن المُخلِّص العالمي في تقدم المملكة ذات السيادة</a:t>
                </a:r>
                <a:endParaRPr kumimoji="0" lang="en-US" altLang="zh-CN" sz="3600" b="1" u="none" strike="noStrike" kern="1200" cap="none" spc="0" normalizeH="0" baseline="0" noProof="0" dirty="0">
                  <a:ln>
                    <a:noFill/>
                  </a:ln>
                  <a:solidFill>
                    <a:srgbClr val="FFFFFF"/>
                  </a:solidFill>
                  <a:effectLst/>
                  <a:uLnTx/>
                  <a:uFillTx/>
                  <a:latin typeface="Arial" panose="020B0604020202020204" pitchFamily="34" charset="0"/>
                  <a:ea typeface="Arial" charset="0"/>
                  <a:cs typeface="Arial" panose="020B0604020202020204" pitchFamily="34" charset="0"/>
                </a:endParaRPr>
              </a:p>
            </p:txBody>
          </p:sp>
          <p:sp>
            <p:nvSpPr>
              <p:cNvPr id="255019" name="Rectangle 17"/>
              <p:cNvSpPr>
                <a:spLocks noChangeArrowheads="1"/>
              </p:cNvSpPr>
              <p:nvPr/>
            </p:nvSpPr>
            <p:spPr bwMode="auto">
              <a:xfrm>
                <a:off x="0" y="0"/>
                <a:ext cx="4072" cy="671"/>
              </a:xfrm>
              <a:prstGeom prst="rect">
                <a:avLst/>
              </a:prstGeom>
              <a:noFill/>
              <a:ln w="7"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254982" name="Group 20"/>
            <p:cNvGrpSpPr>
              <a:grpSpLocks/>
            </p:cNvGrpSpPr>
            <p:nvPr/>
          </p:nvGrpSpPr>
          <p:grpSpPr bwMode="auto">
            <a:xfrm>
              <a:off x="0" y="671"/>
              <a:ext cx="1360" cy="633"/>
              <a:chOff x="0" y="671"/>
              <a:chExt cx="1360" cy="633"/>
            </a:xfrm>
          </p:grpSpPr>
          <p:sp>
            <p:nvSpPr>
              <p:cNvPr id="255016" name="Rectangle 5"/>
              <p:cNvSpPr>
                <a:spLocks noChangeArrowheads="1"/>
              </p:cNvSpPr>
              <p:nvPr/>
            </p:nvSpPr>
            <p:spPr bwMode="auto">
              <a:xfrm>
                <a:off x="32" y="671"/>
                <a:ext cx="1296" cy="6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أورشليم</a:t>
                </a:r>
                <a:endPar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endParaRPr>
              </a:p>
            </p:txBody>
          </p:sp>
          <p:sp>
            <p:nvSpPr>
              <p:cNvPr id="255017" name="Rectangle 19"/>
              <p:cNvSpPr>
                <a:spLocks noChangeArrowheads="1"/>
              </p:cNvSpPr>
              <p:nvPr/>
            </p:nvSpPr>
            <p:spPr bwMode="auto">
              <a:xfrm>
                <a:off x="0" y="671"/>
                <a:ext cx="1360" cy="633"/>
              </a:xfrm>
              <a:prstGeom prst="rect">
                <a:avLst/>
              </a:prstGeom>
              <a:noFill/>
              <a:ln w="7"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254983" name="Group 22"/>
            <p:cNvGrpSpPr>
              <a:grpSpLocks/>
            </p:cNvGrpSpPr>
            <p:nvPr/>
          </p:nvGrpSpPr>
          <p:grpSpPr bwMode="auto">
            <a:xfrm>
              <a:off x="1360" y="671"/>
              <a:ext cx="1360" cy="633"/>
              <a:chOff x="1360" y="671"/>
              <a:chExt cx="1360" cy="633"/>
            </a:xfrm>
          </p:grpSpPr>
          <p:sp>
            <p:nvSpPr>
              <p:cNvPr id="255014" name="Rectangle 6"/>
              <p:cNvSpPr>
                <a:spLocks noChangeArrowheads="1"/>
              </p:cNvSpPr>
              <p:nvPr/>
            </p:nvSpPr>
            <p:spPr bwMode="auto">
              <a:xfrm>
                <a:off x="1392" y="671"/>
                <a:ext cx="1296" cy="6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اليهودية و السامرة</a:t>
                </a:r>
                <a:endPar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endParaRPr>
              </a:p>
            </p:txBody>
          </p:sp>
          <p:sp>
            <p:nvSpPr>
              <p:cNvPr id="255015" name="Rectangle 21"/>
              <p:cNvSpPr>
                <a:spLocks noChangeArrowheads="1"/>
              </p:cNvSpPr>
              <p:nvPr/>
            </p:nvSpPr>
            <p:spPr bwMode="auto">
              <a:xfrm>
                <a:off x="1360" y="671"/>
                <a:ext cx="1360" cy="633"/>
              </a:xfrm>
              <a:prstGeom prst="rect">
                <a:avLst/>
              </a:prstGeom>
              <a:noFill/>
              <a:ln w="7"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254984" name="Group 24"/>
            <p:cNvGrpSpPr>
              <a:grpSpLocks/>
            </p:cNvGrpSpPr>
            <p:nvPr/>
          </p:nvGrpSpPr>
          <p:grpSpPr bwMode="auto">
            <a:xfrm>
              <a:off x="2720" y="671"/>
              <a:ext cx="1352" cy="633"/>
              <a:chOff x="2720" y="671"/>
              <a:chExt cx="1352" cy="633"/>
            </a:xfrm>
          </p:grpSpPr>
          <p:sp>
            <p:nvSpPr>
              <p:cNvPr id="255012" name="Rectangle 7"/>
              <p:cNvSpPr>
                <a:spLocks noChangeArrowheads="1"/>
              </p:cNvSpPr>
              <p:nvPr/>
            </p:nvSpPr>
            <p:spPr bwMode="auto">
              <a:xfrm>
                <a:off x="2752" y="671"/>
                <a:ext cx="1288" cy="6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أقصى الأرض</a:t>
                </a:r>
                <a:endPar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endParaRPr>
              </a:p>
            </p:txBody>
          </p:sp>
          <p:sp>
            <p:nvSpPr>
              <p:cNvPr id="255013" name="Rectangle 23"/>
              <p:cNvSpPr>
                <a:spLocks noChangeArrowheads="1"/>
              </p:cNvSpPr>
              <p:nvPr/>
            </p:nvSpPr>
            <p:spPr bwMode="auto">
              <a:xfrm>
                <a:off x="2720" y="671"/>
                <a:ext cx="1352" cy="633"/>
              </a:xfrm>
              <a:prstGeom prst="rect">
                <a:avLst/>
              </a:prstGeom>
              <a:noFill/>
              <a:ln w="7"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254985" name="Group 26"/>
            <p:cNvGrpSpPr>
              <a:grpSpLocks/>
            </p:cNvGrpSpPr>
            <p:nvPr/>
          </p:nvGrpSpPr>
          <p:grpSpPr bwMode="auto">
            <a:xfrm>
              <a:off x="0" y="1304"/>
              <a:ext cx="1360" cy="633"/>
              <a:chOff x="0" y="1304"/>
              <a:chExt cx="1360" cy="633"/>
            </a:xfrm>
          </p:grpSpPr>
          <p:sp>
            <p:nvSpPr>
              <p:cNvPr id="255010" name="Rectangle 8"/>
              <p:cNvSpPr>
                <a:spLocks noChangeArrowheads="1"/>
              </p:cNvSpPr>
              <p:nvPr/>
            </p:nvSpPr>
            <p:spPr bwMode="auto">
              <a:xfrm>
                <a:off x="32" y="1304"/>
                <a:ext cx="1296" cy="6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1: 1-6: 7</a:t>
                </a:r>
                <a:endPar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endParaRPr>
              </a:p>
            </p:txBody>
          </p:sp>
          <p:sp>
            <p:nvSpPr>
              <p:cNvPr id="255011" name="Rectangle 25"/>
              <p:cNvSpPr>
                <a:spLocks noChangeArrowheads="1"/>
              </p:cNvSpPr>
              <p:nvPr/>
            </p:nvSpPr>
            <p:spPr bwMode="auto">
              <a:xfrm>
                <a:off x="0" y="1304"/>
                <a:ext cx="1360" cy="633"/>
              </a:xfrm>
              <a:prstGeom prst="rect">
                <a:avLst/>
              </a:prstGeom>
              <a:noFill/>
              <a:ln w="7"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254986" name="Group 28"/>
            <p:cNvGrpSpPr>
              <a:grpSpLocks/>
            </p:cNvGrpSpPr>
            <p:nvPr/>
          </p:nvGrpSpPr>
          <p:grpSpPr bwMode="auto">
            <a:xfrm>
              <a:off x="1360" y="1304"/>
              <a:ext cx="1360" cy="633"/>
              <a:chOff x="1360" y="1304"/>
              <a:chExt cx="1360" cy="633"/>
            </a:xfrm>
          </p:grpSpPr>
          <p:sp>
            <p:nvSpPr>
              <p:cNvPr id="255008" name="Rectangle 9"/>
              <p:cNvSpPr>
                <a:spLocks noChangeArrowheads="1"/>
              </p:cNvSpPr>
              <p:nvPr/>
            </p:nvSpPr>
            <p:spPr bwMode="auto">
              <a:xfrm>
                <a:off x="1392" y="1304"/>
                <a:ext cx="1296" cy="6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6: 8-8: 40</a:t>
                </a:r>
                <a:endPar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endParaRPr>
              </a:p>
            </p:txBody>
          </p:sp>
          <p:sp>
            <p:nvSpPr>
              <p:cNvPr id="255009" name="Rectangle 27"/>
              <p:cNvSpPr>
                <a:spLocks noChangeArrowheads="1"/>
              </p:cNvSpPr>
              <p:nvPr/>
            </p:nvSpPr>
            <p:spPr bwMode="auto">
              <a:xfrm>
                <a:off x="1360" y="1304"/>
                <a:ext cx="1360" cy="633"/>
              </a:xfrm>
              <a:prstGeom prst="rect">
                <a:avLst/>
              </a:prstGeom>
              <a:noFill/>
              <a:ln w="7"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254987" name="Group 30"/>
            <p:cNvGrpSpPr>
              <a:grpSpLocks/>
            </p:cNvGrpSpPr>
            <p:nvPr/>
          </p:nvGrpSpPr>
          <p:grpSpPr bwMode="auto">
            <a:xfrm>
              <a:off x="2720" y="1304"/>
              <a:ext cx="1352" cy="633"/>
              <a:chOff x="2720" y="1304"/>
              <a:chExt cx="1352" cy="633"/>
            </a:xfrm>
          </p:grpSpPr>
          <p:sp>
            <p:nvSpPr>
              <p:cNvPr id="255006" name="Rectangle 10"/>
              <p:cNvSpPr>
                <a:spLocks noChangeArrowheads="1"/>
              </p:cNvSpPr>
              <p:nvPr/>
            </p:nvSpPr>
            <p:spPr bwMode="auto">
              <a:xfrm>
                <a:off x="2752" y="1304"/>
                <a:ext cx="1288" cy="633"/>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الإصحاحات 9-28</a:t>
                </a:r>
                <a:endPar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endParaRPr>
              </a:p>
            </p:txBody>
          </p:sp>
          <p:sp>
            <p:nvSpPr>
              <p:cNvPr id="255007" name="Rectangle 29"/>
              <p:cNvSpPr>
                <a:spLocks noChangeArrowheads="1"/>
              </p:cNvSpPr>
              <p:nvPr/>
            </p:nvSpPr>
            <p:spPr bwMode="auto">
              <a:xfrm>
                <a:off x="2720" y="1304"/>
                <a:ext cx="1352" cy="633"/>
              </a:xfrm>
              <a:prstGeom prst="rect">
                <a:avLst/>
              </a:prstGeom>
              <a:noFill/>
              <a:ln w="7"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254988" name="Group 32"/>
            <p:cNvGrpSpPr>
              <a:grpSpLocks/>
            </p:cNvGrpSpPr>
            <p:nvPr/>
          </p:nvGrpSpPr>
          <p:grpSpPr bwMode="auto">
            <a:xfrm>
              <a:off x="0" y="1937"/>
              <a:ext cx="1360" cy="748"/>
              <a:chOff x="0" y="1937"/>
              <a:chExt cx="1360" cy="748"/>
            </a:xfrm>
          </p:grpSpPr>
          <p:sp>
            <p:nvSpPr>
              <p:cNvPr id="255004" name="Rectangle 11"/>
              <p:cNvSpPr>
                <a:spLocks noChangeArrowheads="1"/>
              </p:cNvSpPr>
              <p:nvPr/>
            </p:nvSpPr>
            <p:spPr bwMode="auto">
              <a:xfrm>
                <a:off x="32" y="1937"/>
                <a:ext cx="1296" cy="74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اليهود</a:t>
                </a:r>
                <a:endPar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endParaRPr>
              </a:p>
            </p:txBody>
          </p:sp>
          <p:sp>
            <p:nvSpPr>
              <p:cNvPr id="255005" name="Rectangle 31"/>
              <p:cNvSpPr>
                <a:spLocks noChangeArrowheads="1"/>
              </p:cNvSpPr>
              <p:nvPr/>
            </p:nvSpPr>
            <p:spPr bwMode="auto">
              <a:xfrm>
                <a:off x="0" y="1937"/>
                <a:ext cx="1360" cy="748"/>
              </a:xfrm>
              <a:prstGeom prst="rect">
                <a:avLst/>
              </a:prstGeom>
              <a:noFill/>
              <a:ln w="7"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254989" name="Group 34"/>
            <p:cNvGrpSpPr>
              <a:grpSpLocks/>
            </p:cNvGrpSpPr>
            <p:nvPr/>
          </p:nvGrpSpPr>
          <p:grpSpPr bwMode="auto">
            <a:xfrm>
              <a:off x="1360" y="1937"/>
              <a:ext cx="1360" cy="748"/>
              <a:chOff x="1360" y="1937"/>
              <a:chExt cx="1360" cy="748"/>
            </a:xfrm>
          </p:grpSpPr>
          <p:sp>
            <p:nvSpPr>
              <p:cNvPr id="255002" name="Rectangle 12"/>
              <p:cNvSpPr>
                <a:spLocks noChangeArrowheads="1"/>
              </p:cNvSpPr>
              <p:nvPr/>
            </p:nvSpPr>
            <p:spPr bwMode="auto">
              <a:xfrm>
                <a:off x="1392" y="1937"/>
                <a:ext cx="1296" cy="74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السامريون</a:t>
                </a:r>
                <a:r>
                  <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a:t>
                </a: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سلالات مختلطة</a:t>
                </a:r>
                <a:r>
                  <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a:t>
                </a:r>
              </a:p>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endParaRPr>
              </a:p>
            </p:txBody>
          </p:sp>
          <p:sp>
            <p:nvSpPr>
              <p:cNvPr id="255003" name="Rectangle 33"/>
              <p:cNvSpPr>
                <a:spLocks noChangeArrowheads="1"/>
              </p:cNvSpPr>
              <p:nvPr/>
            </p:nvSpPr>
            <p:spPr bwMode="auto">
              <a:xfrm>
                <a:off x="1360" y="1937"/>
                <a:ext cx="1360" cy="748"/>
              </a:xfrm>
              <a:prstGeom prst="rect">
                <a:avLst/>
              </a:prstGeom>
              <a:noFill/>
              <a:ln w="7"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254990" name="Group 36"/>
            <p:cNvGrpSpPr>
              <a:grpSpLocks/>
            </p:cNvGrpSpPr>
            <p:nvPr/>
          </p:nvGrpSpPr>
          <p:grpSpPr bwMode="auto">
            <a:xfrm>
              <a:off x="2720" y="1937"/>
              <a:ext cx="1352" cy="748"/>
              <a:chOff x="2720" y="1937"/>
              <a:chExt cx="1352" cy="748"/>
            </a:xfrm>
          </p:grpSpPr>
          <p:sp>
            <p:nvSpPr>
              <p:cNvPr id="255000" name="Rectangle 13"/>
              <p:cNvSpPr>
                <a:spLocks noChangeArrowheads="1"/>
              </p:cNvSpPr>
              <p:nvPr/>
            </p:nvSpPr>
            <p:spPr bwMode="auto">
              <a:xfrm>
                <a:off x="2752" y="1937"/>
                <a:ext cx="1288" cy="74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الأمم</a:t>
                </a:r>
                <a:endPar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endParaRPr>
              </a:p>
            </p:txBody>
          </p:sp>
          <p:sp>
            <p:nvSpPr>
              <p:cNvPr id="255001" name="Rectangle 35"/>
              <p:cNvSpPr>
                <a:spLocks noChangeArrowheads="1"/>
              </p:cNvSpPr>
              <p:nvPr/>
            </p:nvSpPr>
            <p:spPr bwMode="auto">
              <a:xfrm>
                <a:off x="2720" y="1937"/>
                <a:ext cx="1352" cy="748"/>
              </a:xfrm>
              <a:prstGeom prst="rect">
                <a:avLst/>
              </a:prstGeom>
              <a:noFill/>
              <a:ln w="7"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254991" name="Group 38"/>
            <p:cNvGrpSpPr>
              <a:grpSpLocks/>
            </p:cNvGrpSpPr>
            <p:nvPr/>
          </p:nvGrpSpPr>
          <p:grpSpPr bwMode="auto">
            <a:xfrm>
              <a:off x="0" y="2685"/>
              <a:ext cx="1360" cy="748"/>
              <a:chOff x="0" y="2685"/>
              <a:chExt cx="1360" cy="748"/>
            </a:xfrm>
          </p:grpSpPr>
          <p:sp>
            <p:nvSpPr>
              <p:cNvPr id="254998" name="Rectangle 14"/>
              <p:cNvSpPr>
                <a:spLocks noChangeArrowheads="1"/>
              </p:cNvSpPr>
              <p:nvPr/>
            </p:nvSpPr>
            <p:spPr bwMode="auto">
              <a:xfrm>
                <a:off x="32" y="2685"/>
                <a:ext cx="1296" cy="74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33-35 م</a:t>
                </a:r>
                <a:endPar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a:t>
                </a: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سنتان</a:t>
                </a:r>
                <a:r>
                  <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 </a:t>
                </a:r>
              </a:p>
            </p:txBody>
          </p:sp>
          <p:sp>
            <p:nvSpPr>
              <p:cNvPr id="254999" name="Rectangle 37"/>
              <p:cNvSpPr>
                <a:spLocks noChangeArrowheads="1"/>
              </p:cNvSpPr>
              <p:nvPr/>
            </p:nvSpPr>
            <p:spPr bwMode="auto">
              <a:xfrm>
                <a:off x="0" y="2685"/>
                <a:ext cx="1360" cy="748"/>
              </a:xfrm>
              <a:prstGeom prst="rect">
                <a:avLst/>
              </a:prstGeom>
              <a:noFill/>
              <a:ln w="7"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254992" name="Group 40"/>
            <p:cNvGrpSpPr>
              <a:grpSpLocks/>
            </p:cNvGrpSpPr>
            <p:nvPr/>
          </p:nvGrpSpPr>
          <p:grpSpPr bwMode="auto">
            <a:xfrm>
              <a:off x="1360" y="2685"/>
              <a:ext cx="1360" cy="748"/>
              <a:chOff x="1360" y="2685"/>
              <a:chExt cx="1360" cy="748"/>
            </a:xfrm>
          </p:grpSpPr>
          <p:sp>
            <p:nvSpPr>
              <p:cNvPr id="254996" name="Rectangle 15"/>
              <p:cNvSpPr>
                <a:spLocks noChangeArrowheads="1"/>
              </p:cNvSpPr>
              <p:nvPr/>
            </p:nvSpPr>
            <p:spPr bwMode="auto">
              <a:xfrm>
                <a:off x="1392" y="2685"/>
                <a:ext cx="1296" cy="74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35 م</a:t>
                </a:r>
                <a:endPar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a:t>
                </a: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بضعة أشهر</a:t>
                </a:r>
                <a:r>
                  <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 </a:t>
                </a:r>
              </a:p>
            </p:txBody>
          </p:sp>
          <p:sp>
            <p:nvSpPr>
              <p:cNvPr id="254997" name="Rectangle 39"/>
              <p:cNvSpPr>
                <a:spLocks noChangeArrowheads="1"/>
              </p:cNvSpPr>
              <p:nvPr/>
            </p:nvSpPr>
            <p:spPr bwMode="auto">
              <a:xfrm>
                <a:off x="1360" y="2685"/>
                <a:ext cx="1360" cy="748"/>
              </a:xfrm>
              <a:prstGeom prst="rect">
                <a:avLst/>
              </a:prstGeom>
              <a:noFill/>
              <a:ln w="7"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grpSp>
          <p:nvGrpSpPr>
            <p:cNvPr id="254993" name="Group 42"/>
            <p:cNvGrpSpPr>
              <a:grpSpLocks/>
            </p:cNvGrpSpPr>
            <p:nvPr/>
          </p:nvGrpSpPr>
          <p:grpSpPr bwMode="auto">
            <a:xfrm>
              <a:off x="2720" y="2685"/>
              <a:ext cx="1352" cy="748"/>
              <a:chOff x="2720" y="2685"/>
              <a:chExt cx="1352" cy="748"/>
            </a:xfrm>
          </p:grpSpPr>
          <p:sp>
            <p:nvSpPr>
              <p:cNvPr id="254994" name="Rectangle 16"/>
              <p:cNvSpPr>
                <a:spLocks noChangeArrowheads="1"/>
              </p:cNvSpPr>
              <p:nvPr/>
            </p:nvSpPr>
            <p:spPr bwMode="auto">
              <a:xfrm>
                <a:off x="2752" y="2685"/>
                <a:ext cx="1288" cy="74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12700" cap="sq">
                    <a:solidFill>
                      <a:srgbClr val="000000"/>
                    </a:solidFill>
                    <a:miter lim="800000"/>
                    <a:headEnd type="none" w="sm" len="sm"/>
                    <a:tailEnd type="none" w="sm" len="sm"/>
                  </a14:hiddenLine>
                </a:ext>
              </a:extLst>
            </p:spPr>
            <p:txBody>
              <a:bodyPr anchor="ct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 </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35-62 م</a:t>
                </a:r>
                <a:endPar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endParaRP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a:t>
                </a:r>
                <a:r>
                  <a:rPr kumimoji="0" lang="ar-JO"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27 سنة</a:t>
                </a:r>
                <a:r>
                  <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a:t>
                </a:r>
              </a:p>
              <a:p>
                <a:pPr marL="0" marR="0" lvl="0" indent="0" algn="ctr" defTabSz="914400" rtl="0" eaLnBrk="0" fontAlgn="base" latinLnBrk="0" hangingPunct="0">
                  <a:lnSpc>
                    <a:spcPct val="100000"/>
                  </a:lnSpc>
                  <a:spcBef>
                    <a:spcPct val="0"/>
                  </a:spcBef>
                  <a:spcAft>
                    <a:spcPct val="0"/>
                  </a:spcAft>
                  <a:buClrTx/>
                  <a:buSzTx/>
                  <a:buFontTx/>
                  <a:buNone/>
                  <a:tabLst/>
                  <a:defRPr/>
                </a:pPr>
                <a:r>
                  <a:rPr kumimoji="0" lang="en-US" altLang="zh-CN" sz="3200" b="1" u="none" strike="noStrike" kern="1200" cap="none" spc="0" normalizeH="0" baseline="0" noProof="0" dirty="0">
                    <a:ln>
                      <a:noFill/>
                    </a:ln>
                    <a:solidFill>
                      <a:srgbClr val="000000"/>
                    </a:solidFill>
                    <a:effectLst/>
                    <a:uLnTx/>
                    <a:uFillTx/>
                    <a:latin typeface="Arial" panose="020B0604020202020204" pitchFamily="34" charset="0"/>
                    <a:ea typeface="Arial" charset="0"/>
                    <a:cs typeface="Arial" panose="020B0604020202020204" pitchFamily="34" charset="0"/>
                  </a:rPr>
                  <a:t> </a:t>
                </a:r>
              </a:p>
            </p:txBody>
          </p:sp>
          <p:sp>
            <p:nvSpPr>
              <p:cNvPr id="254995" name="Rectangle 41"/>
              <p:cNvSpPr>
                <a:spLocks noChangeArrowheads="1"/>
              </p:cNvSpPr>
              <p:nvPr/>
            </p:nvSpPr>
            <p:spPr bwMode="auto">
              <a:xfrm>
                <a:off x="2720" y="2685"/>
                <a:ext cx="1352" cy="748"/>
              </a:xfrm>
              <a:prstGeom prst="rect">
                <a:avLst/>
              </a:prstGeom>
              <a:noFill/>
              <a:ln w="7" cap="sq">
                <a:solidFill>
                  <a:schemeClr val="tx1"/>
                </a:solidFill>
                <a:miter lim="800000"/>
                <a:headEnd type="none" w="sm" len="sm"/>
                <a:tailEnd type="none" w="sm" len="sm"/>
              </a:ln>
              <a:extLst>
                <a:ext uri="{909E8E84-426E-40dd-AFC4-6F175D3DCCD1}">
                  <a14:hiddenFill xmlns:a14="http://schemas.microsoft.com/office/drawing/2010/main" xmlns="">
                    <a:solidFill>
                      <a:srgbClr val="FFFFFF"/>
                    </a:solidFill>
                  </a14:hiddenFill>
                </a:ext>
              </a:extLst>
            </p:spPr>
            <p:txBody>
              <a:bodyPr wrap="none" anchor="ct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3600" b="1" u="none" strike="noStrike" kern="1200" cap="none" spc="0" normalizeH="0" baseline="0" noProof="0" dirty="0">
                  <a:ln>
                    <a:noFill/>
                  </a:ln>
                  <a:solidFill>
                    <a:srgbClr val="000000"/>
                  </a:solidFill>
                  <a:effectLst/>
                  <a:uLnTx/>
                  <a:uFillTx/>
                  <a:latin typeface="Arial" panose="020B0604020202020204" pitchFamily="34" charset="0"/>
                  <a:ea typeface="ＭＳ Ｐゴシック" charset="0"/>
                  <a:cs typeface="Arial" panose="020B0604020202020204" pitchFamily="34" charset="0"/>
                </a:endParaRPr>
              </a:p>
            </p:txBody>
          </p:sp>
        </p:grpSp>
      </p:grpSp>
      <p:sp>
        <p:nvSpPr>
          <p:cNvPr id="254980" name="Rectangle 44"/>
          <p:cNvSpPr>
            <a:spLocks noGrp="1" noChangeArrowheads="1"/>
          </p:cNvSpPr>
          <p:nvPr>
            <p:ph type="title" idx="4294967295"/>
          </p:nvPr>
        </p:nvSpPr>
        <p:spPr>
          <a:xfrm>
            <a:off x="83840" y="116632"/>
            <a:ext cx="3048000" cy="457200"/>
          </a:xfrm>
        </p:spPr>
        <p:txBody>
          <a:bodyPr/>
          <a:lstStyle/>
          <a:p>
            <a:pPr algn="l" eaLnBrk="1" hangingPunct="1"/>
            <a:r>
              <a:rPr lang="ar-JO" sz="3600" b="1" dirty="0">
                <a:latin typeface="Arial" panose="020B0604020202020204" pitchFamily="34" charset="0"/>
                <a:ea typeface="ＭＳ Ｐゴシック" charset="0"/>
                <a:cs typeface="Arial" panose="020B0604020202020204" pitchFamily="34" charset="0"/>
              </a:rPr>
              <a:t>جدول السفر</a:t>
            </a:r>
            <a:endParaRPr lang="en-US" sz="6000" b="1" dirty="0">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3172378724"/>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entr" presetSubtype="0" fill="hold" grpId="0" nodeType="clickEffect">
                                  <p:stCondLst>
                                    <p:cond delay="0"/>
                                  </p:stCondLst>
                                  <p:childTnLst>
                                    <p:set>
                                      <p:cBhvr>
                                        <p:cTn id="6" dur="1" fill="hold">
                                          <p:stCondLst>
                                            <p:cond delay="0"/>
                                          </p:stCondLst>
                                        </p:cTn>
                                        <p:tgtEl>
                                          <p:spTgt spid="254980"/>
                                        </p:tgtEl>
                                        <p:attrNameLst>
                                          <p:attrName>style.visibility</p:attrName>
                                        </p:attrNameLst>
                                      </p:cBhvr>
                                      <p:to>
                                        <p:strVal val="visible"/>
                                      </p:to>
                                    </p:se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54980" grpId="0"/>
    </p:bldLst>
  </p:timing>
</p:sld>
</file>

<file path=ppt/slides/slide92.xml><?xml version="1.0" encoding="utf-8"?>
<p:sld xmlns:a="http://schemas.openxmlformats.org/drawingml/2006/main" xmlns:r="http://schemas.openxmlformats.org/officeDocument/2006/relationships" xmlns:p="http://schemas.openxmlformats.org/presentationml/2006/main" showMasterSp="0">
  <p:cSld>
    <p:bg>
      <p:bgPr>
        <a:solidFill>
          <a:srgbClr val="FFFFFF"/>
        </a:solidFill>
        <a:effectLst/>
      </p:bgPr>
    </p:bg>
    <p:spTree>
      <p:nvGrpSpPr>
        <p:cNvPr id="1" name=""/>
        <p:cNvGrpSpPr/>
        <p:nvPr/>
      </p:nvGrpSpPr>
      <p:grpSpPr>
        <a:xfrm>
          <a:off x="0" y="0"/>
          <a:ext cx="0" cy="0"/>
          <a:chOff x="0" y="0"/>
          <a:chExt cx="0" cy="0"/>
        </a:xfrm>
      </p:grpSpPr>
      <p:grpSp>
        <p:nvGrpSpPr>
          <p:cNvPr id="3" name="Group 2">
            <a:extLst>
              <a:ext uri="{FF2B5EF4-FFF2-40B4-BE49-F238E27FC236}">
                <a16:creationId xmlns:a16="http://schemas.microsoft.com/office/drawing/2014/main" id="{3549B161-8113-D243-923E-3E0703C77081}"/>
              </a:ext>
            </a:extLst>
          </p:cNvPr>
          <p:cNvGrpSpPr/>
          <p:nvPr/>
        </p:nvGrpSpPr>
        <p:grpSpPr>
          <a:xfrm>
            <a:off x="0" y="526"/>
            <a:ext cx="7740352" cy="4076546"/>
            <a:chOff x="0" y="526"/>
            <a:chExt cx="7884368" cy="4184918"/>
          </a:xfrm>
        </p:grpSpPr>
        <p:pic>
          <p:nvPicPr>
            <p:cNvPr id="210945" name="Picture 2"/>
            <p:cNvPicPr>
              <a:picLocks noChangeAspect="1" noChangeArrowheads="1"/>
            </p:cNvPicPr>
            <p:nvPr/>
          </p:nvPicPr>
          <p:blipFill rotWithShape="1">
            <a:blip r:embed="rId3" cstate="screen">
              <a:extLst>
                <a:ext uri="{28A0092B-C50C-407E-A947-70E740481C1C}">
                  <a14:useLocalDpi xmlns:a14="http://schemas.microsoft.com/office/drawing/2010/main"/>
                </a:ext>
              </a:extLst>
            </a:blip>
            <a:srcRect b="25865"/>
            <a:stretch/>
          </p:blipFill>
          <p:spPr bwMode="auto">
            <a:xfrm>
              <a:off x="0" y="526"/>
              <a:ext cx="7884368" cy="418491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 name="Rectangle 1">
              <a:extLst>
                <a:ext uri="{FF2B5EF4-FFF2-40B4-BE49-F238E27FC236}">
                  <a16:creationId xmlns:a16="http://schemas.microsoft.com/office/drawing/2014/main" id="{99B30608-D9DD-FF40-B2F8-E04146029005}"/>
                </a:ext>
              </a:extLst>
            </p:cNvPr>
            <p:cNvSpPr/>
            <p:nvPr/>
          </p:nvSpPr>
          <p:spPr bwMode="auto">
            <a:xfrm>
              <a:off x="1428728" y="3789040"/>
              <a:ext cx="911024" cy="288032"/>
            </a:xfrm>
            <a:prstGeom prst="rect">
              <a:avLst/>
            </a:prstGeom>
            <a:solidFill>
              <a:srgbClr val="FFFFFF"/>
            </a:solidFill>
            <a:ln w="12700" cap="sq" cmpd="sng" algn="ctr">
              <a:noFill/>
              <a:prstDash val="solid"/>
              <a:round/>
              <a:headEnd type="none" w="sm" len="sm"/>
              <a:tailEnd type="none" w="sm" len="sm"/>
            </a:ln>
            <a:effectLst/>
          </p:spPr>
          <p:txBody>
            <a:bodyPr vert="horz" wrap="none" lIns="91440" tIns="45720" rIns="91440" bIns="45720" numCol="1" rtlCol="0" anchor="t" anchorCtr="0" compatLnSpc="1">
              <a:prstTxWarp prst="textNoShape">
                <a:avLst/>
              </a:prstTxWarp>
            </a:bodyPr>
            <a:lstStyle/>
            <a:p>
              <a:pPr marL="0" marR="0" lvl="0" indent="0" algn="ctr" defTabSz="914400" rtl="0" eaLnBrk="1" fontAlgn="base" latinLnBrk="0" hangingPunct="1">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Times New Roman" pitchFamily="-110" charset="0"/>
                <a:ea typeface="ＭＳ Ｐゴシック" charset="0"/>
              </a:endParaRPr>
            </a:p>
          </p:txBody>
        </p:sp>
      </p:grpSp>
      <p:pic>
        <p:nvPicPr>
          <p:cNvPr id="210946" name="Picture 7" descr="j0289346"/>
          <p:cNvPicPr>
            <a:picLocks noChangeAspect="1" noChangeArrowheads="1"/>
          </p:cNvPicPr>
          <p:nvPr/>
        </p:nvPicPr>
        <p:blipFill>
          <a:blip r:embed="rId4" cstate="screen">
            <a:extLst>
              <a:ext uri="{28A0092B-C50C-407E-A947-70E740481C1C}">
                <a14:useLocalDpi xmlns:a14="http://schemas.microsoft.com/office/drawing/2010/main"/>
              </a:ext>
            </a:extLst>
          </a:blip>
          <a:srcRect/>
          <a:stretch>
            <a:fillRect/>
          </a:stretch>
        </p:blipFill>
        <p:spPr bwMode="auto">
          <a:xfrm>
            <a:off x="6444208" y="2424131"/>
            <a:ext cx="2362200" cy="1512888"/>
          </a:xfrm>
          <a:prstGeom prst="rect">
            <a:avLst/>
          </a:prstGeom>
          <a:noFill/>
          <a:ln>
            <a:noFill/>
          </a:ln>
          <a:extLs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pic>
      <p:sp>
        <p:nvSpPr>
          <p:cNvPr id="210948" name="Rectangle 11"/>
          <p:cNvSpPr>
            <a:spLocks noGrp="1" noChangeArrowheads="1"/>
          </p:cNvSpPr>
          <p:nvPr>
            <p:ph type="title" idx="4294967295"/>
          </p:nvPr>
        </p:nvSpPr>
        <p:spPr>
          <a:xfrm>
            <a:off x="6163202" y="554453"/>
            <a:ext cx="2643206" cy="762000"/>
          </a:xfrm>
          <a:solidFill>
            <a:srgbClr val="000099"/>
          </a:solidFill>
        </p:spPr>
        <p:txBody>
          <a:bodyPr/>
          <a:lstStyle/>
          <a:p>
            <a:pPr eaLnBrk="1" hangingPunct="1"/>
            <a:r>
              <a:rPr lang="ar-JO" b="1">
                <a:solidFill>
                  <a:srgbClr val="FFFFFF"/>
                </a:solidFill>
                <a:latin typeface="Times New Roman" charset="0"/>
                <a:ea typeface="ＭＳ Ｐゴシック" charset="0"/>
                <a:cs typeface="ＭＳ Ｐゴシック" charset="0"/>
              </a:rPr>
              <a:t>أعمال الرسل</a:t>
            </a:r>
            <a:endParaRPr lang="en-US">
              <a:latin typeface="Times New Roman" charset="0"/>
              <a:ea typeface="ＭＳ Ｐゴシック" charset="0"/>
              <a:cs typeface="ＭＳ Ｐゴシック" charset="0"/>
            </a:endParaRPr>
          </a:p>
        </p:txBody>
      </p:sp>
      <p:sp>
        <p:nvSpPr>
          <p:cNvPr id="10" name="Rectangle 3"/>
          <p:cNvSpPr txBox="1">
            <a:spLocks noChangeArrowheads="1"/>
          </p:cNvSpPr>
          <p:nvPr/>
        </p:nvSpPr>
        <p:spPr bwMode="auto">
          <a:xfrm>
            <a:off x="0" y="6400800"/>
            <a:ext cx="9144000" cy="457200"/>
          </a:xfrm>
          <a:prstGeom prst="rect">
            <a:avLst/>
          </a:prstGeom>
          <a:solidFill>
            <a:srgbClr val="000000"/>
          </a:solidFill>
          <a:ln>
            <a:noFill/>
          </a:ln>
          <a:effectLst>
            <a:outerShdw blurRad="63500" dist="35921" dir="2700000" algn="ctr" rotWithShape="0">
              <a:srgbClr val="808080">
                <a:alpha val="74998"/>
              </a:srgbClr>
            </a:outerShdw>
          </a:effectLst>
          <a:extLst>
            <a:ext uri="{FAA26D3D-D897-4be2-8F04-BA451C77F1D7}">
              <ma14:placeholderFlag xmlns="" xmlns:ma14="http://schemas.microsoft.com/office/mac/drawingml/2011/main" val="1"/>
            </a:ext>
            <a:ext uri="{91240B29-F687-4f45-9708-019B960494DF}">
              <a14:hiddenLine xmlns:a14="http://schemas.microsoft.com/office/drawing/2010/main" xmlns=""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rgbClr val="F8F8EF"/>
                </a:solidFill>
                <a:effectLst>
                  <a:outerShdw blurRad="38100" dist="38100" dir="2700000" algn="tl">
                    <a:srgbClr val="000000">
                      <a:alpha val="43137"/>
                    </a:srgbClr>
                  </a:outerShdw>
                </a:effectLst>
                <a:latin typeface="+mj-lt"/>
                <a:ea typeface="ＭＳ Ｐゴシック" charset="-128"/>
                <a:cs typeface="ＭＳ Ｐゴシック" charset="-128"/>
              </a:defRPr>
            </a:lvl1pPr>
            <a:lvl2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2pPr>
            <a:lvl3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3pPr>
            <a:lvl4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4pPr>
            <a:lvl5pPr algn="ctr" rtl="0" eaLnBrk="0" fontAlgn="base" hangingPunct="0">
              <a:spcBef>
                <a:spcPct val="0"/>
              </a:spcBef>
              <a:spcAft>
                <a:spcPct val="0"/>
              </a:spcAft>
              <a:defRPr sz="4400">
                <a:solidFill>
                  <a:srgbClr val="F8F8EF"/>
                </a:solidFill>
                <a:latin typeface="Arial" pitchFamily="-112" charset="0"/>
                <a:ea typeface="ＭＳ Ｐゴシック" charset="-128"/>
                <a:cs typeface="ＭＳ Ｐゴシック" charset="-128"/>
              </a:defRPr>
            </a:lvl5pPr>
            <a:lvl6pPr marL="457200" algn="ctr" rtl="0" fontAlgn="base">
              <a:spcBef>
                <a:spcPct val="0"/>
              </a:spcBef>
              <a:spcAft>
                <a:spcPct val="0"/>
              </a:spcAft>
              <a:defRPr sz="4400">
                <a:solidFill>
                  <a:schemeClr val="tx2"/>
                </a:solidFill>
                <a:latin typeface="Arial" pitchFamily="-112" charset="0"/>
              </a:defRPr>
            </a:lvl6pPr>
            <a:lvl7pPr marL="914400" algn="ctr" rtl="0" fontAlgn="base">
              <a:spcBef>
                <a:spcPct val="0"/>
              </a:spcBef>
              <a:spcAft>
                <a:spcPct val="0"/>
              </a:spcAft>
              <a:defRPr sz="4400">
                <a:solidFill>
                  <a:schemeClr val="tx2"/>
                </a:solidFill>
                <a:latin typeface="Arial" pitchFamily="-112" charset="0"/>
              </a:defRPr>
            </a:lvl7pPr>
            <a:lvl8pPr marL="1371600" algn="ctr" rtl="0" fontAlgn="base">
              <a:spcBef>
                <a:spcPct val="0"/>
              </a:spcBef>
              <a:spcAft>
                <a:spcPct val="0"/>
              </a:spcAft>
              <a:defRPr sz="4400">
                <a:solidFill>
                  <a:schemeClr val="tx2"/>
                </a:solidFill>
                <a:latin typeface="Arial" pitchFamily="-112" charset="0"/>
              </a:defRPr>
            </a:lvl8pPr>
            <a:lvl9pPr marL="1828800" algn="ctr" rtl="0" fontAlgn="base">
              <a:spcBef>
                <a:spcPct val="0"/>
              </a:spcBef>
              <a:spcAft>
                <a:spcPct val="0"/>
              </a:spcAft>
              <a:defRPr sz="4400">
                <a:solidFill>
                  <a:schemeClr val="tx2"/>
                </a:solidFill>
                <a:latin typeface="Arial" pitchFamily="-112" charset="0"/>
              </a:defRPr>
            </a:lvl9pPr>
          </a:lstStyle>
          <a:p>
            <a:pPr marL="0" marR="0" lvl="0" indent="0" algn="ctr" defTabSz="914400" rtl="0" eaLnBrk="1" fontAlgn="base" latinLnBrk="0" hangingPunct="1">
              <a:lnSpc>
                <a:spcPct val="100000"/>
              </a:lnSpc>
              <a:spcBef>
                <a:spcPct val="0"/>
              </a:spcBef>
              <a:spcAft>
                <a:spcPct val="0"/>
              </a:spcAft>
              <a:buClrTx/>
              <a:buSzTx/>
              <a:buFontTx/>
              <a:buNone/>
              <a:tabLst/>
              <a:defRPr/>
            </a:pPr>
            <a:r>
              <a:rPr kumimoji="0" lang="ar-JO" sz="24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rPr>
              <a:t>باري هدلستون، الكتاب المقدس التطبيقي</a:t>
            </a:r>
            <a:endParaRPr kumimoji="0" lang="en-US" sz="2400" b="1" u="none" strike="noStrike" kern="0" cap="none" spc="0" normalizeH="0" baseline="0" noProof="0" dirty="0">
              <a:ln>
                <a:noFill/>
              </a:ln>
              <a:solidFill>
                <a:srgbClr val="FFFFFF"/>
              </a:solidFill>
              <a:effectLst>
                <a:outerShdw blurRad="38100" dist="38100" dir="2700000" algn="tl">
                  <a:srgbClr val="000000">
                    <a:alpha val="43137"/>
                  </a:srgbClr>
                </a:outerShdw>
              </a:effectLst>
              <a:uLnTx/>
              <a:uFillTx/>
              <a:latin typeface="Arial" panose="020B0604020202020204" pitchFamily="34" charset="0"/>
              <a:ea typeface="ＭＳ Ｐゴシック" charset="-128"/>
            </a:endParaRPr>
          </a:p>
        </p:txBody>
      </p:sp>
      <p:sp>
        <p:nvSpPr>
          <p:cNvPr id="9" name="Rectangle 8"/>
          <p:cNvSpPr/>
          <p:nvPr/>
        </p:nvSpPr>
        <p:spPr bwMode="auto">
          <a:xfrm>
            <a:off x="-1" y="3933056"/>
            <a:ext cx="2716667" cy="2266971"/>
          </a:xfrm>
          <a:prstGeom prst="rect">
            <a:avLst/>
          </a:prstGeom>
          <a:noFill/>
          <a:ln w="12700" cap="sq" cmpd="sng" algn="ctr">
            <a:noFill/>
            <a:prstDash val="solid"/>
            <a:round/>
            <a:headEnd type="none" w="sm" len="sm"/>
            <a:tailEnd type="none" w="sm" len="sm"/>
          </a:ln>
          <a:effectLst/>
        </p:spPr>
        <p:txBody>
          <a:bodyPr vert="horz" wrap="none" lIns="91440" tIns="45720" rIns="91440" bIns="45720" numCol="1" rtlCol="1" anchor="t" anchorCtr="0" compatLnSpc="1">
            <a:prstTxWarp prst="textNoShape">
              <a:avLst/>
            </a:prstTxWarp>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1. صعود المسيح السماوي</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2. انسكاب الروح القدس</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3. شفاء رجل أعرج</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4. نتائج الكرازة العلنية</a:t>
            </a:r>
          </a:p>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5. دينونة سفيرة و حنانيا</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6. إقامة الشمامسة تنهي الظلم</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7. دفاع قوي من اسطفانوس</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8. الإضطهاد يشتت الكنيسة</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9. تقديم شاول للإنجيل</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10. تقديم الإنجيل لكرنيليوس</a:t>
            </a:r>
          </a:p>
        </p:txBody>
      </p:sp>
      <p:sp>
        <p:nvSpPr>
          <p:cNvPr id="11" name="Rectangle 10"/>
          <p:cNvSpPr/>
          <p:nvPr/>
        </p:nvSpPr>
        <p:spPr bwMode="auto">
          <a:xfrm>
            <a:off x="2915816" y="3933056"/>
            <a:ext cx="3096076" cy="2467744"/>
          </a:xfrm>
          <a:prstGeom prst="rect">
            <a:avLst/>
          </a:prstGeom>
          <a:noFill/>
          <a:ln w="12700" cap="sq" cmpd="sng" algn="ctr">
            <a:noFill/>
            <a:prstDash val="solid"/>
            <a:round/>
            <a:headEnd type="none" w="sm" len="sm"/>
            <a:tailEnd type="none" w="sm" len="sm"/>
          </a:ln>
          <a:effectLst/>
        </p:spPr>
        <p:txBody>
          <a:bodyPr vert="horz" wrap="none" lIns="91440" tIns="45720" rIns="91440" bIns="45720" numCol="1" rtlCol="1" anchor="t" anchorCtr="0" compatLnSpc="1">
            <a:prstTxWarp prst="textNoShape">
              <a:avLst/>
            </a:prstTxWarp>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11. الدفاع عن العبادة مع الأمم</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12. خروج من السجن</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13. توصيل الإنجيل إلى أنطاكية</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14. خلط اللطف مع التشويش</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15. تحقيق مجمع أورشليم</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16. حاجة لختان تيموثاوس</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17. شرح الإنجيل في أثينا</a:t>
            </a:r>
          </a:p>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18. مقابلة أكيلا و بريسكلا</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19. مؤمنون جدد في أفسس</a:t>
            </a:r>
          </a:p>
        </p:txBody>
      </p:sp>
      <p:sp>
        <p:nvSpPr>
          <p:cNvPr id="12" name="Rectangle 11"/>
          <p:cNvSpPr/>
          <p:nvPr/>
        </p:nvSpPr>
        <p:spPr bwMode="auto">
          <a:xfrm>
            <a:off x="6660232" y="3933056"/>
            <a:ext cx="2305396" cy="2172514"/>
          </a:xfrm>
          <a:prstGeom prst="rect">
            <a:avLst/>
          </a:prstGeom>
          <a:noFill/>
          <a:ln w="12700" cap="sq" cmpd="sng" algn="ctr">
            <a:noFill/>
            <a:prstDash val="solid"/>
            <a:round/>
            <a:headEnd type="none" w="sm" len="sm"/>
            <a:tailEnd type="none" w="sm" len="sm"/>
          </a:ln>
          <a:effectLst/>
        </p:spPr>
        <p:txBody>
          <a:bodyPr vert="horz" wrap="none" lIns="91440" tIns="45720" rIns="91440" bIns="45720" numCol="1" rtlCol="1" anchor="t" anchorCtr="0" compatLnSpc="1">
            <a:prstTxWarp prst="textNoShape">
              <a:avLst/>
            </a:prstTxWarp>
          </a:bodyPr>
          <a:lstStyle/>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20. الوداع في أفسس</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21. الروح القدس يحذر شاول</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22. تأثير شهادة بولس</a:t>
            </a:r>
          </a:p>
          <a:p>
            <a:pPr marL="0" marR="0" lvl="0" indent="0" algn="r" defTabSz="914400" rtl="0" eaLnBrk="1" fontAlgn="base" latinLnBrk="0" hangingPunct="1">
              <a:lnSpc>
                <a:spcPct val="100000"/>
              </a:lnSpc>
              <a:spcBef>
                <a:spcPct val="0"/>
              </a:spcBef>
              <a:spcAft>
                <a:spcPct val="0"/>
              </a:spcAft>
              <a:buClrTx/>
              <a:buSzTx/>
              <a:buFontTx/>
              <a:buNone/>
              <a:tabLst/>
              <a:defRPr/>
            </a:pPr>
            <a:endPar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endParaRP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23. مجمع السنهدريم</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24. سماع فيلكس</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25. مناشدة طارئة لقيصر</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26. محاججة الملك أغريباس</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27. من قيصرية إلى جزيرة مالطة</a:t>
            </a:r>
          </a:p>
          <a:p>
            <a:pPr marL="0" marR="0" lvl="0" indent="0" algn="r" defTabSz="914400" rtl="0" eaLnBrk="1" fontAlgn="base" latinLnBrk="0" hangingPunct="1">
              <a:lnSpc>
                <a:spcPct val="100000"/>
              </a:lnSpc>
              <a:spcBef>
                <a:spcPct val="0"/>
              </a:spcBef>
              <a:spcAft>
                <a:spcPct val="0"/>
              </a:spcAft>
              <a:buClrTx/>
              <a:buSzTx/>
              <a:buFontTx/>
              <a:buNone/>
              <a:tabLst/>
              <a:defRPr/>
            </a:pPr>
            <a:r>
              <a:rPr kumimoji="0" lang="ar-JO" sz="1600" b="1" i="0" u="none" strike="noStrike" kern="1200" cap="none" spc="0" normalizeH="0" baseline="0" noProof="0">
                <a:ln>
                  <a:noFill/>
                </a:ln>
                <a:solidFill>
                  <a:srgbClr val="000000"/>
                </a:solidFill>
                <a:effectLst/>
                <a:uLnTx/>
                <a:uFillTx/>
                <a:latin typeface="Times New Roman" pitchFamily="-110" charset="0"/>
                <a:ea typeface="ＭＳ Ｐゴシック" charset="0"/>
              </a:rPr>
              <a:t>28. تقديم الإنجييل في القيود</a:t>
            </a:r>
            <a:endParaRPr kumimoji="0" lang="en-US" sz="1600" b="1" i="0" u="none" strike="noStrike" kern="1200" cap="none" spc="0" normalizeH="0" baseline="0" noProof="0">
              <a:ln>
                <a:noFill/>
              </a:ln>
              <a:solidFill>
                <a:srgbClr val="000000"/>
              </a:solidFill>
              <a:effectLst/>
              <a:uLnTx/>
              <a:uFillTx/>
              <a:latin typeface="Times New Roman" pitchFamily="-110" charset="0"/>
              <a:ea typeface="ＭＳ Ｐゴシック" charset="0"/>
            </a:endParaRPr>
          </a:p>
        </p:txBody>
      </p:sp>
    </p:spTree>
    <p:extLst>
      <p:ext uri="{BB962C8B-B14F-4D97-AF65-F5344CB8AC3E}">
        <p14:creationId xmlns:p14="http://schemas.microsoft.com/office/powerpoint/2010/main" val="299036825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3" presetClass="entr" presetSubtype="10" fill="hold" grpId="0" nodeType="clickEffect">
                                  <p:stCondLst>
                                    <p:cond delay="0"/>
                                  </p:stCondLst>
                                  <p:childTnLst>
                                    <p:set>
                                      <p:cBhvr>
                                        <p:cTn id="6" dur="1" fill="hold">
                                          <p:stCondLst>
                                            <p:cond delay="0"/>
                                          </p:stCondLst>
                                        </p:cTn>
                                        <p:tgtEl>
                                          <p:spTgt spid="210948"/>
                                        </p:tgtEl>
                                        <p:attrNameLst>
                                          <p:attrName>style.visibility</p:attrName>
                                        </p:attrNameLst>
                                      </p:cBhvr>
                                      <p:to>
                                        <p:strVal val="visible"/>
                                      </p:to>
                                    </p:set>
                                    <p:animEffect transition="in" filter="blinds(horizontal)">
                                      <p:cBhvr>
                                        <p:cTn id="7" dur="500"/>
                                        <p:tgtEl>
                                          <p:spTgt spid="21094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10948" grpId="0" animBg="1"/>
    </p:bldLst>
  </p:timing>
</p:sld>
</file>

<file path=ppt/slides/slide93.xml><?xml version="1.0" encoding="utf-8"?>
<p:sld xmlns:a="http://schemas.openxmlformats.org/drawingml/2006/main" xmlns:r="http://schemas.openxmlformats.org/officeDocument/2006/relationships" xmlns:p="http://schemas.openxmlformats.org/presentationml/2006/main">
  <p:cSld>
    <p:bg>
      <p:bgPr>
        <a:solidFill>
          <a:schemeClr val="tx1"/>
        </a:solidFill>
        <a:effectLst/>
      </p:bgPr>
    </p:bg>
    <p:spTree>
      <p:nvGrpSpPr>
        <p:cNvPr id="1" name=""/>
        <p:cNvGrpSpPr/>
        <p:nvPr/>
      </p:nvGrpSpPr>
      <p:grpSpPr>
        <a:xfrm>
          <a:off x="0" y="0"/>
          <a:ext cx="0" cy="0"/>
          <a:chOff x="0" y="0"/>
          <a:chExt cx="0" cy="0"/>
        </a:xfrm>
      </p:grpSpPr>
      <p:pic>
        <p:nvPicPr>
          <p:cNvPr id="254978" name="Picture 2" descr="http://outreachmagazine.com/wp-content/uploads/2018/04/18_0501_EVANGELSIM_5-Ways-to-Elevate-Evangelism_OldSize.jpg">
            <a:extLst>
              <a:ext uri="{FF2B5EF4-FFF2-40B4-BE49-F238E27FC236}">
                <a16:creationId xmlns:a16="http://schemas.microsoft.com/office/drawing/2014/main" id="{98E5098E-2DDD-394E-8B75-8BEF0AA2FF3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3813" y="0"/>
            <a:ext cx="9120186" cy="6840140"/>
          </a:xfrm>
          <a:prstGeom prst="rect">
            <a:avLst/>
          </a:prstGeom>
          <a:noFill/>
          <a:extLst>
            <a:ext uri="{909E8E84-426E-40DD-AFC4-6F175D3DCCD1}">
              <a14:hiddenFill xmlns:a14="http://schemas.microsoft.com/office/drawing/2010/main">
                <a:solidFill>
                  <a:srgbClr val="FFFFFF"/>
                </a:solidFill>
              </a14:hiddenFill>
            </a:ext>
          </a:extLst>
        </p:spPr>
      </p:pic>
      <p:sp>
        <p:nvSpPr>
          <p:cNvPr id="8" name="Rectangle 2"/>
          <p:cNvSpPr txBox="1">
            <a:spLocks noChangeArrowheads="1"/>
          </p:cNvSpPr>
          <p:nvPr/>
        </p:nvSpPr>
        <p:spPr bwMode="auto">
          <a:xfrm>
            <a:off x="4283968" y="2852936"/>
            <a:ext cx="4608512" cy="687369"/>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anchor="ct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914400" rtl="0" eaLnBrk="0" fontAlgn="base" latinLnBrk="0" hangingPunct="0">
              <a:lnSpc>
                <a:spcPct val="100000"/>
              </a:lnSpc>
              <a:spcBef>
                <a:spcPct val="0"/>
              </a:spcBef>
              <a:spcAft>
                <a:spcPct val="0"/>
              </a:spcAft>
              <a:buClrTx/>
              <a:buSzTx/>
              <a:buFontTx/>
              <a:buNone/>
              <a:tabLst/>
              <a:defRPr/>
            </a:pPr>
            <a:r>
              <a:rPr kumimoji="0" lang="ar-SA" sz="6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أعمال الرسل</a:t>
            </a:r>
            <a:endParaRPr kumimoji="0" lang="en-US" sz="6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900098" name="Rectangle 2"/>
          <p:cNvSpPr>
            <a:spLocks noGrp="1" noChangeArrowheads="1"/>
          </p:cNvSpPr>
          <p:nvPr>
            <p:ph type="ctrTitle"/>
          </p:nvPr>
        </p:nvSpPr>
        <p:spPr>
          <a:xfrm>
            <a:off x="0" y="1046826"/>
            <a:ext cx="9120187" cy="1446653"/>
          </a:xfrm>
          <a:effectLst>
            <a:outerShdw blurRad="63500" dist="35921" dir="2700000" algn="ctr" rotWithShape="0">
              <a:schemeClr val="tx2">
                <a:alpha val="74998"/>
              </a:schemeClr>
            </a:outerShdw>
          </a:effectLst>
        </p:spPr>
        <p:txBody>
          <a:bodyPr/>
          <a:lstStyle/>
          <a:p>
            <a:pPr>
              <a:defRPr/>
            </a:pPr>
            <a:r>
              <a:rPr lang="ar-SA" sz="11500" dirty="0">
                <a:effectLst>
                  <a:glow rad="127000">
                    <a:schemeClr val="tx1"/>
                  </a:glow>
                </a:effectLst>
                <a:ea typeface="Arial" charset="0"/>
              </a:rPr>
              <a:t>كن شاهداً</a:t>
            </a:r>
            <a:endParaRPr lang="en-US" sz="11500" dirty="0">
              <a:effectLst>
                <a:glow rad="127000">
                  <a:schemeClr val="tx1"/>
                </a:glow>
              </a:effectLst>
              <a:ea typeface="Arial" charset="0"/>
            </a:endParaRPr>
          </a:p>
        </p:txBody>
      </p:sp>
      <p:sp>
        <p:nvSpPr>
          <p:cNvPr id="5" name="Text Box 5"/>
          <p:cNvSpPr txBox="1">
            <a:spLocks noChangeArrowheads="1"/>
          </p:cNvSpPr>
          <p:nvPr/>
        </p:nvSpPr>
        <p:spPr bwMode="auto">
          <a:xfrm>
            <a:off x="-17375" y="6074965"/>
            <a:ext cx="9228216" cy="765175"/>
          </a:xfrm>
          <a:prstGeom prst="rect">
            <a:avLst/>
          </a:prstGeom>
          <a:solidFill>
            <a:srgbClr val="050A00"/>
          </a:solidFill>
          <a:ln w="9525">
            <a:noFill/>
            <a:miter lim="800000"/>
            <a:headEnd/>
            <a:tailEnd/>
          </a:ln>
          <a:effectLst/>
        </p:spPr>
        <p:txBody>
          <a:bodyPr anchor="ctr"/>
          <a:lstStyle>
            <a:lvl1pPr>
              <a:defRPr sz="2400">
                <a:solidFill>
                  <a:schemeClr val="tx1"/>
                </a:solidFill>
                <a:latin typeface="Verdana" charset="0"/>
                <a:ea typeface="ＭＳ Ｐゴシック" charset="0"/>
                <a:cs typeface="Geneva" charset="0"/>
              </a:defRPr>
            </a:lvl1pPr>
            <a:lvl2pPr marL="37931725" indent="-37474525">
              <a:defRPr sz="2400">
                <a:solidFill>
                  <a:schemeClr val="tx1"/>
                </a:solidFill>
                <a:latin typeface="Verdana" charset="0"/>
                <a:ea typeface="Geneva" charset="0"/>
                <a:cs typeface="Geneva" charset="0"/>
              </a:defRPr>
            </a:lvl2pPr>
            <a:lvl3pPr>
              <a:defRPr sz="2400">
                <a:solidFill>
                  <a:schemeClr val="tx1"/>
                </a:solidFill>
                <a:latin typeface="Verdana" charset="0"/>
                <a:ea typeface="Geneva" charset="0"/>
                <a:cs typeface="Geneva" charset="0"/>
              </a:defRPr>
            </a:lvl3pPr>
            <a:lvl4pPr>
              <a:defRPr sz="2400">
                <a:solidFill>
                  <a:schemeClr val="tx1"/>
                </a:solidFill>
                <a:latin typeface="Verdana" charset="0"/>
                <a:ea typeface="Geneva" charset="0"/>
                <a:cs typeface="Geneva" charset="0"/>
              </a:defRPr>
            </a:lvl4pPr>
            <a:lvl5pPr>
              <a:defRPr sz="2400">
                <a:solidFill>
                  <a:schemeClr val="tx1"/>
                </a:solidFill>
                <a:latin typeface="Verdana" charset="0"/>
                <a:ea typeface="Geneva" charset="0"/>
                <a:cs typeface="Geneva" charset="0"/>
              </a:defRPr>
            </a:lvl5pPr>
            <a:lvl6pPr marL="457200" eaLnBrk="0" fontAlgn="base" hangingPunct="0">
              <a:spcBef>
                <a:spcPct val="0"/>
              </a:spcBef>
              <a:spcAft>
                <a:spcPct val="0"/>
              </a:spcAft>
              <a:defRPr sz="2400">
                <a:solidFill>
                  <a:schemeClr val="tx1"/>
                </a:solidFill>
                <a:latin typeface="Verdana" charset="0"/>
                <a:ea typeface="Geneva" charset="0"/>
                <a:cs typeface="Geneva" charset="0"/>
              </a:defRPr>
            </a:lvl6pPr>
            <a:lvl7pPr marL="914400" eaLnBrk="0" fontAlgn="base" hangingPunct="0">
              <a:spcBef>
                <a:spcPct val="0"/>
              </a:spcBef>
              <a:spcAft>
                <a:spcPct val="0"/>
              </a:spcAft>
              <a:defRPr sz="2400">
                <a:solidFill>
                  <a:schemeClr val="tx1"/>
                </a:solidFill>
                <a:latin typeface="Verdana" charset="0"/>
                <a:ea typeface="Geneva" charset="0"/>
                <a:cs typeface="Geneva" charset="0"/>
              </a:defRPr>
            </a:lvl7pPr>
            <a:lvl8pPr marL="1371600" eaLnBrk="0" fontAlgn="base" hangingPunct="0">
              <a:spcBef>
                <a:spcPct val="0"/>
              </a:spcBef>
              <a:spcAft>
                <a:spcPct val="0"/>
              </a:spcAft>
              <a:defRPr sz="2400">
                <a:solidFill>
                  <a:schemeClr val="tx1"/>
                </a:solidFill>
                <a:latin typeface="Verdana" charset="0"/>
                <a:ea typeface="Geneva" charset="0"/>
                <a:cs typeface="Geneva" charset="0"/>
              </a:defRPr>
            </a:lvl8pPr>
            <a:lvl9pPr marL="1828800" eaLnBrk="0" fontAlgn="base" hangingPunct="0">
              <a:spcBef>
                <a:spcPct val="0"/>
              </a:spcBef>
              <a:spcAft>
                <a:spcPct val="0"/>
              </a:spcAft>
              <a:defRPr sz="2400">
                <a:solidFill>
                  <a:schemeClr val="tx1"/>
                </a:solidFill>
                <a:latin typeface="Verdana" charset="0"/>
                <a:ea typeface="Geneva" charset="0"/>
                <a:cs typeface="Geneva" charset="0"/>
              </a:defRPr>
            </a:lvl9pPr>
          </a:lstStyle>
          <a:p>
            <a:pPr marL="0" marR="0" lvl="0" indent="0" algn="ctr" defTabSz="914400" rtl="1" eaLnBrk="0" fontAlgn="auto" latinLnBrk="0" hangingPunct="0">
              <a:lnSpc>
                <a:spcPct val="100000"/>
              </a:lnSpc>
              <a:spcBef>
                <a:spcPts val="0"/>
              </a:spcBef>
              <a:spcAft>
                <a:spcPts val="0"/>
              </a:spcAft>
              <a:buClrTx/>
              <a:buSzTx/>
              <a:buFontTx/>
              <a:buNone/>
              <a:tabLst/>
              <a:defRPr/>
            </a:pPr>
            <a:r>
              <a:rPr kumimoji="0" lang="ar-SA" sz="20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د.</a:t>
            </a:r>
            <a:r>
              <a:rPr kumimoji="0" lang="ar-JO" sz="20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ريك جريفيث</a:t>
            </a:r>
            <a:r>
              <a:rPr kumimoji="0" lang="en-US" sz="20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 </a:t>
            </a:r>
            <a:r>
              <a:rPr kumimoji="0" lang="ar-JO" sz="20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مؤسسة الدراسات اللاهوتية الأردنية</a:t>
            </a:r>
            <a:r>
              <a:rPr kumimoji="0" lang="en-US" sz="20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rPr>
              <a:t> BibleStudyDownloads.org • </a:t>
            </a:r>
            <a:endParaRPr kumimoji="0" lang="en-US" sz="1200" b="1" u="none" strike="noStrike" kern="1200" cap="none" spc="0" normalizeH="0" baseline="0" noProof="0" dirty="0">
              <a:ln>
                <a:noFill/>
              </a:ln>
              <a:solidFill>
                <a:srgbClr val="FFFFFF"/>
              </a:solidFill>
              <a:effectLst>
                <a:outerShdw blurRad="38100" dist="38100" dir="2700000" algn="tl">
                  <a:srgbClr val="000000"/>
                </a:outerShdw>
              </a:effectLst>
              <a:uLnTx/>
              <a:uFillTx/>
              <a:latin typeface="Arial" panose="020B0604020202020204" pitchFamily="34" charset="0"/>
              <a:ea typeface="ＭＳ Ｐゴシック" charset="0"/>
              <a:cs typeface="Arial" panose="020B0604020202020204" pitchFamily="34" charset="0"/>
            </a:endParaRPr>
          </a:p>
        </p:txBody>
      </p:sp>
    </p:spTree>
    <p:extLst>
      <p:ext uri="{BB962C8B-B14F-4D97-AF65-F5344CB8AC3E}">
        <p14:creationId xmlns:p14="http://schemas.microsoft.com/office/powerpoint/2010/main" val="2864223366"/>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5" presetClass="entr" presetSubtype="0" fill="hold" grpId="0" nodeType="clickEffect">
                                  <p:stCondLst>
                                    <p:cond delay="0"/>
                                  </p:stCondLst>
                                  <p:childTnLst>
                                    <p:set>
                                      <p:cBhvr>
                                        <p:cTn id="6" dur="1" fill="hold">
                                          <p:stCondLst>
                                            <p:cond delay="0"/>
                                          </p:stCondLst>
                                        </p:cTn>
                                        <p:tgtEl>
                                          <p:spTgt spid="8"/>
                                        </p:tgtEl>
                                        <p:attrNameLst>
                                          <p:attrName>style.visibility</p:attrName>
                                        </p:attrNameLst>
                                      </p:cBhvr>
                                      <p:to>
                                        <p:strVal val="visible"/>
                                      </p:to>
                                    </p:set>
                                    <p:anim calcmode="lin" valueType="num">
                                      <p:cBhvr>
                                        <p:cTn id="7" dur="1000" fill="hold"/>
                                        <p:tgtEl>
                                          <p:spTgt spid="8"/>
                                        </p:tgtEl>
                                        <p:attrNameLst>
                                          <p:attrName>ppt_w</p:attrName>
                                        </p:attrNameLst>
                                      </p:cBhvr>
                                      <p:tavLst>
                                        <p:tav tm="0">
                                          <p:val>
                                            <p:strVal val="#ppt_w*0.70"/>
                                          </p:val>
                                        </p:tav>
                                        <p:tav tm="100000">
                                          <p:val>
                                            <p:strVal val="#ppt_w"/>
                                          </p:val>
                                        </p:tav>
                                      </p:tavLst>
                                    </p:anim>
                                    <p:anim calcmode="lin" valueType="num">
                                      <p:cBhvr>
                                        <p:cTn id="8" dur="1000" fill="hold"/>
                                        <p:tgtEl>
                                          <p:spTgt spid="8"/>
                                        </p:tgtEl>
                                        <p:attrNameLst>
                                          <p:attrName>ppt_h</p:attrName>
                                        </p:attrNameLst>
                                      </p:cBhvr>
                                      <p:tavLst>
                                        <p:tav tm="0">
                                          <p:val>
                                            <p:strVal val="#ppt_h"/>
                                          </p:val>
                                        </p:tav>
                                        <p:tav tm="100000">
                                          <p:val>
                                            <p:strVal val="#ppt_h"/>
                                          </p:val>
                                        </p:tav>
                                      </p:tavLst>
                                    </p:anim>
                                    <p:animEffect transition="in" filter="fade">
                                      <p:cBhvr>
                                        <p:cTn id="9" dur="1000"/>
                                        <p:tgtEl>
                                          <p:spTgt spid="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8" grpId="0"/>
    </p:bldLst>
  </p:timing>
</p:sld>
</file>

<file path=ppt/slides/slide9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232008"/>
            <a:ext cx="9144000" cy="1108760"/>
          </a:xfrm>
          <a:effectLst>
            <a:outerShdw blurRad="63500" dist="35921" dir="2700000" algn="ctr" rotWithShape="0">
              <a:schemeClr val="tx2">
                <a:alpha val="74998"/>
              </a:schemeClr>
            </a:outerShdw>
          </a:effectLst>
        </p:spPr>
        <p:txBody>
          <a:bodyPr/>
          <a:lstStyle/>
          <a:p>
            <a:pPr>
              <a:defRPr/>
            </a:pPr>
            <a:r>
              <a:rPr lang="ar-SA" sz="6600" dirty="0">
                <a:effectLst>
                  <a:glow rad="127000">
                    <a:schemeClr val="tx1"/>
                  </a:glow>
                </a:effectLst>
                <a:ea typeface="Arial" charset="0"/>
              </a:rPr>
              <a:t>وقفة ( دور )الشاهد</a:t>
            </a:r>
            <a:endParaRPr lang="en-US" sz="8800" dirty="0">
              <a:effectLst>
                <a:glow rad="127000">
                  <a:schemeClr val="tx1"/>
                </a:glow>
              </a:effectLst>
              <a:ea typeface="Arial" charset="0"/>
            </a:endParaRPr>
          </a:p>
        </p:txBody>
      </p:sp>
      <p:pic>
        <p:nvPicPr>
          <p:cNvPr id="268290" name="Picture 2" descr="https://cdn.theatlantic.com/assets/media/img/mt/2019/04/RTR2XROE/lead_720_405.jpg?mod=1556028881">
            <a:extLst>
              <a:ext uri="{FF2B5EF4-FFF2-40B4-BE49-F238E27FC236}">
                <a16:creationId xmlns:a16="http://schemas.microsoft.com/office/drawing/2014/main" id="{65D7B923-8BE0-8346-883F-1BDEEA03323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4607" y="1700808"/>
            <a:ext cx="9208185" cy="5179604"/>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id="{930B1483-C961-014B-A4DD-4BD96080FE13}"/>
              </a:ext>
            </a:extLst>
          </p:cNvPr>
          <p:cNvSpPr txBox="1">
            <a:spLocks noChangeArrowheads="1"/>
          </p:cNvSpPr>
          <p:nvPr/>
        </p:nvSpPr>
        <p:spPr bwMode="auto">
          <a:xfrm>
            <a:off x="5364088" y="6021288"/>
            <a:ext cx="3652680" cy="808490"/>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6952" rtl="0"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أعمال الرسل</a:t>
            </a:r>
            <a:endPar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177861463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12"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strips(downLeft)">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9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0"/>
            <a:ext cx="9036496" cy="2286000"/>
          </a:xfrm>
          <a:effectLst>
            <a:outerShdw blurRad="63500" dist="35921" dir="2700000" algn="ctr" rotWithShape="0">
              <a:schemeClr val="tx2">
                <a:alpha val="74998"/>
              </a:schemeClr>
            </a:outerShdw>
          </a:effectLst>
        </p:spPr>
        <p:txBody>
          <a:bodyPr anchor="t"/>
          <a:lstStyle/>
          <a:p>
            <a:pPr rtl="1">
              <a:defRPr/>
            </a:pPr>
            <a:r>
              <a:rPr lang="ar-SA" sz="6000" dirty="0">
                <a:effectLst>
                  <a:glow rad="127000">
                    <a:schemeClr val="tx1"/>
                  </a:glow>
                </a:effectLst>
                <a:ea typeface="Arial" charset="0"/>
              </a:rPr>
              <a:t>لماذا يجب أن </a:t>
            </a:r>
            <a:br>
              <a:rPr lang="ar-SA" sz="8000" dirty="0">
                <a:effectLst>
                  <a:glow rad="127000">
                    <a:schemeClr val="tx1"/>
                  </a:glow>
                </a:effectLst>
                <a:ea typeface="Arial" charset="0"/>
              </a:rPr>
            </a:br>
            <a:r>
              <a:rPr lang="ar-SA" sz="8000" dirty="0">
                <a:solidFill>
                  <a:srgbClr val="FFFF00"/>
                </a:solidFill>
                <a:effectLst>
                  <a:glow rad="127000">
                    <a:schemeClr val="tx1"/>
                  </a:glow>
                </a:effectLst>
                <a:ea typeface="Arial" charset="0"/>
              </a:rPr>
              <a:t>نشهد</a:t>
            </a:r>
            <a:r>
              <a:rPr lang="ar-SA" sz="8000" dirty="0">
                <a:effectLst>
                  <a:glow rad="127000">
                    <a:schemeClr val="tx1"/>
                  </a:glow>
                </a:effectLst>
                <a:ea typeface="Arial" charset="0"/>
              </a:rPr>
              <a:t>؟؟</a:t>
            </a:r>
            <a:endParaRPr lang="en-US" sz="8000" dirty="0">
              <a:effectLst>
                <a:glow rad="127000">
                  <a:schemeClr val="tx1"/>
                </a:glow>
              </a:effectLst>
              <a:ea typeface="Arial" charset="0"/>
            </a:endParaRPr>
          </a:p>
        </p:txBody>
      </p:sp>
      <p:pic>
        <p:nvPicPr>
          <p:cNvPr id="256002" name="Picture 2" descr="https://growingfaith.com.au/images/made/images/uploads/evangelism_682_341_int_c1_c_c__1.jpg">
            <a:extLst>
              <a:ext uri="{FF2B5EF4-FFF2-40B4-BE49-F238E27FC236}">
                <a16:creationId xmlns:a16="http://schemas.microsoft.com/office/drawing/2014/main" id="{10C49B43-A0B8-EC46-BDF3-37983843DDA8}"/>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0" y="2286000"/>
            <a:ext cx="9144000" cy="4572000"/>
          </a:xfrm>
          <a:prstGeom prst="rect">
            <a:avLst/>
          </a:prstGeom>
          <a:noFill/>
          <a:extLst>
            <a:ext uri="{909E8E84-426E-40DD-AFC4-6F175D3DCCD1}">
              <a14:hiddenFill xmlns:a14="http://schemas.microsoft.com/office/drawing/2010/main">
                <a:solidFill>
                  <a:srgbClr val="FFFFFF"/>
                </a:solidFill>
              </a14:hiddenFill>
            </a:ext>
          </a:extLst>
        </p:spPr>
      </p:pic>
      <p:sp>
        <p:nvSpPr>
          <p:cNvPr id="4" name="Text Box 7">
            <a:extLst>
              <a:ext uri="{FF2B5EF4-FFF2-40B4-BE49-F238E27FC236}">
                <a16:creationId xmlns:a16="http://schemas.microsoft.com/office/drawing/2014/main" id="{78D5E0A4-4451-934E-9539-8F9CC95FA789}"/>
              </a:ext>
            </a:extLst>
          </p:cNvPr>
          <p:cNvSpPr txBox="1">
            <a:spLocks noChangeArrowheads="1"/>
          </p:cNvSpPr>
          <p:nvPr/>
        </p:nvSpPr>
        <p:spPr bwMode="auto">
          <a:xfrm rot="20315979">
            <a:off x="5176010" y="2268055"/>
            <a:ext cx="4075277" cy="1323332"/>
          </a:xfrm>
          <a:prstGeom prst="rect">
            <a:avLst/>
          </a:prstGeom>
          <a:noFill/>
          <a:ln w="9525">
            <a:noFill/>
            <a:miter lim="800000"/>
            <a:headEnd/>
            <a:tailEnd/>
          </a:ln>
          <a:effectLst/>
        </p:spPr>
        <p:txBody>
          <a:bodyPr wrap="square" lIns="91334" tIns="45667" rIns="91334" bIns="45667">
            <a:spAutoFit/>
          </a:bodyPr>
          <a:lstStyle>
            <a:lvl1pPr eaLnBrk="0" hangingPunct="0">
              <a:defRPr sz="2400">
                <a:solidFill>
                  <a:schemeClr val="tx1"/>
                </a:solidFill>
                <a:latin typeface="Times New Roman" charset="0"/>
                <a:ea typeface="ＭＳ Ｐゴシック" charset="0"/>
                <a:cs typeface="ＭＳ Ｐゴシック" charset="0"/>
              </a:defRPr>
            </a:lvl1pPr>
            <a:lvl2pPr marL="37931725" indent="-37474525" eaLnBrk="0" hangingPunct="0">
              <a:defRPr sz="2400">
                <a:solidFill>
                  <a:schemeClr val="tx1"/>
                </a:solidFill>
                <a:latin typeface="Times New Roman" charset="0"/>
                <a:ea typeface="ＭＳ Ｐゴシック" charset="0"/>
              </a:defRPr>
            </a:lvl2pPr>
            <a:lvl3pPr eaLnBrk="0" hangingPunct="0">
              <a:defRPr sz="2400">
                <a:solidFill>
                  <a:schemeClr val="tx1"/>
                </a:solidFill>
                <a:latin typeface="Times New Roman" charset="0"/>
                <a:ea typeface="ＭＳ Ｐゴシック" charset="0"/>
              </a:defRPr>
            </a:lvl3pPr>
            <a:lvl4pPr eaLnBrk="0" hangingPunct="0">
              <a:defRPr sz="2400">
                <a:solidFill>
                  <a:schemeClr val="tx1"/>
                </a:solidFill>
                <a:latin typeface="Times New Roman" charset="0"/>
                <a:ea typeface="ＭＳ Ｐゴシック" charset="0"/>
              </a:defRPr>
            </a:lvl4pPr>
            <a:lvl5pPr eaLnBrk="0" hangingPunct="0">
              <a:defRPr sz="2400">
                <a:solidFill>
                  <a:schemeClr val="tx1"/>
                </a:solidFill>
                <a:latin typeface="Times New Roman" charset="0"/>
                <a:ea typeface="ＭＳ Ｐゴシック" charset="0"/>
              </a:defRPr>
            </a:lvl5pPr>
            <a:lvl6pPr marL="457200" eaLnBrk="0" fontAlgn="base" hangingPunct="0">
              <a:spcBef>
                <a:spcPct val="0"/>
              </a:spcBef>
              <a:spcAft>
                <a:spcPct val="0"/>
              </a:spcAft>
              <a:defRPr sz="2400">
                <a:solidFill>
                  <a:schemeClr val="tx1"/>
                </a:solidFill>
                <a:latin typeface="Times New Roman" charset="0"/>
                <a:ea typeface="ＭＳ Ｐゴシック" charset="0"/>
              </a:defRPr>
            </a:lvl6pPr>
            <a:lvl7pPr marL="914400" eaLnBrk="0" fontAlgn="base" hangingPunct="0">
              <a:spcBef>
                <a:spcPct val="0"/>
              </a:spcBef>
              <a:spcAft>
                <a:spcPct val="0"/>
              </a:spcAft>
              <a:defRPr sz="2400">
                <a:solidFill>
                  <a:schemeClr val="tx1"/>
                </a:solidFill>
                <a:latin typeface="Times New Roman" charset="0"/>
                <a:ea typeface="ＭＳ Ｐゴシック" charset="0"/>
              </a:defRPr>
            </a:lvl7pPr>
            <a:lvl8pPr marL="1371600" eaLnBrk="0" fontAlgn="base" hangingPunct="0">
              <a:spcBef>
                <a:spcPct val="0"/>
              </a:spcBef>
              <a:spcAft>
                <a:spcPct val="0"/>
              </a:spcAft>
              <a:defRPr sz="2400">
                <a:solidFill>
                  <a:schemeClr val="tx1"/>
                </a:solidFill>
                <a:latin typeface="Times New Roman" charset="0"/>
                <a:ea typeface="ＭＳ Ｐゴシック" charset="0"/>
              </a:defRPr>
            </a:lvl8pPr>
            <a:lvl9pPr marL="1828800" eaLnBrk="0" fontAlgn="base" hangingPunct="0">
              <a:spcBef>
                <a:spcPct val="0"/>
              </a:spcBef>
              <a:spcAft>
                <a:spcPct val="0"/>
              </a:spcAft>
              <a:defRPr sz="2400">
                <a:solidFill>
                  <a:schemeClr val="tx1"/>
                </a:solidFill>
                <a:latin typeface="Times New Roman" charset="0"/>
                <a:ea typeface="ＭＳ Ｐゴシック" charset="0"/>
              </a:defRPr>
            </a:lvl9pPr>
          </a:lstStyle>
          <a:p>
            <a:pPr marL="0" marR="0" lvl="0" indent="0" algn="ctr" defTabSz="914400" rtl="1" eaLnBrk="0" fontAlgn="base" latinLnBrk="0" hangingPunct="0">
              <a:lnSpc>
                <a:spcPct val="100000"/>
              </a:lnSpc>
              <a:spcBef>
                <a:spcPct val="0"/>
              </a:spcBef>
              <a:spcAft>
                <a:spcPct val="0"/>
              </a:spcAft>
              <a:buClrTx/>
              <a:buSzTx/>
              <a:buFontTx/>
              <a:buNone/>
              <a:tabLst/>
              <a:defRPr/>
            </a:pPr>
            <a:r>
              <a:rPr kumimoji="0" lang="ar-SA" altLang="ja-JP" sz="8000" b="1" u="none" strike="noStrike" kern="1200" cap="none" spc="0" normalizeH="0" baseline="0" noProof="0" dirty="0">
                <a:ln>
                  <a:noFill/>
                </a:ln>
                <a:solidFill>
                  <a:srgbClr val="FFFF00"/>
                </a:solidFill>
                <a:effectLst>
                  <a:glow rad="101600">
                    <a:srgbClr val="000000">
                      <a:alpha val="75000"/>
                    </a:srgbClr>
                  </a:glow>
                </a:effectLst>
                <a:uLnTx/>
                <a:uFillTx/>
                <a:latin typeface="Arial" panose="020B0604020202020204" pitchFamily="34" charset="0"/>
                <a:ea typeface="Arial" charset="0"/>
                <a:cs typeface="Arial" panose="020B0604020202020204" pitchFamily="34" charset="0"/>
              </a:rPr>
              <a:t>٣أسباب</a:t>
            </a:r>
            <a:endParaRPr kumimoji="0" lang="en-US" sz="8000" b="1" u="none" strike="noStrike" kern="1200" cap="none" spc="0" normalizeH="0" baseline="0" noProof="0" dirty="0">
              <a:ln>
                <a:noFill/>
              </a:ln>
              <a:solidFill>
                <a:srgbClr val="FFFF00"/>
              </a:solidFill>
              <a:effectLst>
                <a:glow rad="101600">
                  <a:srgbClr val="000000">
                    <a:alpha val="75000"/>
                  </a:srgbClr>
                </a:glow>
              </a:effectLst>
              <a:uLnTx/>
              <a:uFillTx/>
              <a:latin typeface="Arial" panose="020B0604020202020204" pitchFamily="34" charset="0"/>
              <a:ea typeface="Arial" charset="0"/>
              <a:cs typeface="Arial" panose="020B0604020202020204" pitchFamily="34" charset="0"/>
            </a:endParaRPr>
          </a:p>
        </p:txBody>
      </p:sp>
      <p:sp>
        <p:nvSpPr>
          <p:cNvPr id="5" name="Rectangle 2">
            <a:extLst>
              <a:ext uri="{FF2B5EF4-FFF2-40B4-BE49-F238E27FC236}">
                <a16:creationId xmlns:a16="http://schemas.microsoft.com/office/drawing/2014/main" id="{693D3101-F1AE-E846-A839-4C4196D36BBF}"/>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6952" rtl="0"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أعمال الرسل</a:t>
            </a:r>
            <a:endPar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1662668296"/>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1" presetClass="entr" presetSubtype="0" fill="hold" grpId="0" nodeType="afterEffect">
                                  <p:stCondLst>
                                    <p:cond delay="0"/>
                                  </p:stCondLst>
                                  <p:childTnLst>
                                    <p:set>
                                      <p:cBhvr>
                                        <p:cTn id="6" dur="1" fill="hold">
                                          <p:stCondLst>
                                            <p:cond delay="0"/>
                                          </p:stCondLst>
                                        </p:cTn>
                                        <p:tgtEl>
                                          <p:spTgt spid="4">
                                            <p:txEl>
                                              <p:pRg st="0" end="0"/>
                                            </p:txEl>
                                          </p:spTgt>
                                        </p:tgtEl>
                                        <p:attrNameLst>
                                          <p:attrName>style.visibility</p:attrName>
                                        </p:attrNameLst>
                                      </p:cBhvr>
                                      <p:to>
                                        <p:strVal val="visible"/>
                                      </p:to>
                                    </p:set>
                                  </p:childTnLst>
                                </p:cTn>
                              </p:par>
                            </p:childTnLst>
                          </p:cTn>
                        </p:par>
                      </p:childTnLst>
                    </p:cTn>
                  </p:par>
                  <p:par>
                    <p:cTn id="7" fill="hold">
                      <p:stCondLst>
                        <p:cond delay="indefinite"/>
                      </p:stCondLst>
                      <p:childTnLst>
                        <p:par>
                          <p:cTn id="8" fill="hold">
                            <p:stCondLst>
                              <p:cond delay="0"/>
                            </p:stCondLst>
                            <p:childTnLst>
                              <p:par>
                                <p:cTn id="9" presetID="18" presetClass="entr" presetSubtype="12" fill="hold" grpId="0" nodeType="clickEffect">
                                  <p:stCondLst>
                                    <p:cond delay="0"/>
                                  </p:stCondLst>
                                  <p:childTnLst>
                                    <p:set>
                                      <p:cBhvr>
                                        <p:cTn id="10" dur="1" fill="hold">
                                          <p:stCondLst>
                                            <p:cond delay="0"/>
                                          </p:stCondLst>
                                        </p:cTn>
                                        <p:tgtEl>
                                          <p:spTgt spid="5"/>
                                        </p:tgtEl>
                                        <p:attrNameLst>
                                          <p:attrName>style.visibility</p:attrName>
                                        </p:attrNameLst>
                                      </p:cBhvr>
                                      <p:to>
                                        <p:strVal val="visible"/>
                                      </p:to>
                                    </p:set>
                                    <p:animEffect transition="in" filter="strips(downLeft)">
                                      <p:cBhvr>
                                        <p:cTn id="11"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build="allAtOnce"/>
      <p:bldP spid="5" grpId="0"/>
    </p:bldLst>
  </p:timing>
</p:sld>
</file>

<file path=ppt/slides/slide9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3172" name="Picture 4" descr="https://www.triumph30.org/wp-content/uploads/2018/06/Friendship-evangelism.png">
            <a:extLst>
              <a:ext uri="{FF2B5EF4-FFF2-40B4-BE49-F238E27FC236}">
                <a16:creationId xmlns:a16="http://schemas.microsoft.com/office/drawing/2014/main" id="{8A53420F-9611-0C4F-864C-6BF267E318CA}"/>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12576" y="2896336"/>
            <a:ext cx="6372200" cy="3961664"/>
          </a:xfrm>
          <a:prstGeom prst="rect">
            <a:avLst/>
          </a:prstGeom>
          <a:noFill/>
          <a:extLst>
            <a:ext uri="{909E8E84-426E-40DD-AFC4-6F175D3DCCD1}">
              <a14:hiddenFill xmlns:a14="http://schemas.microsoft.com/office/drawing/2010/main">
                <a:solidFill>
                  <a:srgbClr val="FFFFFF"/>
                </a:solidFill>
              </a14:hiddenFill>
            </a:ext>
          </a:extLst>
        </p:spPr>
      </p:pic>
      <p:pic>
        <p:nvPicPr>
          <p:cNvPr id="263174" name="Picture 6" descr="Related image">
            <a:extLst>
              <a:ext uri="{FF2B5EF4-FFF2-40B4-BE49-F238E27FC236}">
                <a16:creationId xmlns:a16="http://schemas.microsoft.com/office/drawing/2014/main" id="{C7703982-FDD4-8945-B063-184917B51C13}"/>
              </a:ext>
            </a:extLst>
          </p:cNvPr>
          <p:cNvPicPr>
            <a:picLocks noChangeAspect="1" noChangeArrowheads="1"/>
          </p:cNvPicPr>
          <p:nvPr/>
        </p:nvPicPr>
        <p:blipFill rotWithShape="1">
          <a:blip r:embed="rId4">
            <a:extLst>
              <a:ext uri="{28A0092B-C50C-407E-A947-70E740481C1C}">
                <a14:useLocalDpi xmlns:a14="http://schemas.microsoft.com/office/drawing/2010/main" val="0"/>
              </a:ext>
            </a:extLst>
          </a:blip>
          <a:srcRect l="10258"/>
          <a:stretch/>
        </p:blipFill>
        <p:spPr bwMode="auto">
          <a:xfrm>
            <a:off x="3635896" y="1736812"/>
            <a:ext cx="5976117" cy="3384376"/>
          </a:xfrm>
          <a:prstGeom prst="rect">
            <a:avLst/>
          </a:prstGeom>
          <a:noFill/>
          <a:extLst>
            <a:ext uri="{909E8E84-426E-40DD-AFC4-6F175D3DCCD1}">
              <a14:hiddenFill xmlns:a14="http://schemas.microsoft.com/office/drawing/2010/main">
                <a:solidFill>
                  <a:srgbClr val="FFFFFF"/>
                </a:solidFill>
              </a14:hiddenFill>
            </a:ext>
          </a:extLst>
        </p:spPr>
      </p:pic>
      <p:pic>
        <p:nvPicPr>
          <p:cNvPr id="263176" name="Picture 8" descr="Related image">
            <a:extLst>
              <a:ext uri="{FF2B5EF4-FFF2-40B4-BE49-F238E27FC236}">
                <a16:creationId xmlns:a16="http://schemas.microsoft.com/office/drawing/2014/main" id="{D06F4324-26D8-5C4A-B8C7-935A638B1171}"/>
              </a:ext>
            </a:extLst>
          </p:cNvPr>
          <p:cNvPicPr>
            <a:picLocks noChangeAspect="1" noChangeArrowheads="1"/>
          </p:cNvPicPr>
          <p:nvPr/>
        </p:nvPicPr>
        <p:blipFill rotWithShape="1">
          <a:blip r:embed="rId5">
            <a:extLst>
              <a:ext uri="{28A0092B-C50C-407E-A947-70E740481C1C}">
                <a14:useLocalDpi xmlns:a14="http://schemas.microsoft.com/office/drawing/2010/main" val="0"/>
              </a:ext>
            </a:extLst>
          </a:blip>
          <a:srcRect l="19226" r="22024"/>
          <a:stretch/>
        </p:blipFill>
        <p:spPr bwMode="auto">
          <a:xfrm>
            <a:off x="4932040" y="3789040"/>
            <a:ext cx="4536504" cy="2921000"/>
          </a:xfrm>
          <a:prstGeom prst="rect">
            <a:avLst/>
          </a:prstGeom>
          <a:noFill/>
          <a:effectLst>
            <a:softEdge rad="0"/>
          </a:effectLst>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49784"/>
            <a:ext cx="9144000" cy="2371104"/>
          </a:xfrm>
          <a:effectLst>
            <a:outerShdw blurRad="63500" dist="35921" dir="2700000" algn="ctr" rotWithShape="0">
              <a:schemeClr val="tx2">
                <a:alpha val="74998"/>
              </a:schemeClr>
            </a:outerShdw>
          </a:effectLst>
        </p:spPr>
        <p:txBody>
          <a:bodyPr anchor="t"/>
          <a:lstStyle/>
          <a:p>
            <a:pPr marL="492125" indent="-492125" algn="r" rtl="1">
              <a:defRPr/>
            </a:pPr>
            <a:r>
              <a:rPr lang="ar-SA" dirty="0">
                <a:effectLst>
                  <a:glow rad="127000">
                    <a:schemeClr val="tx1"/>
                  </a:glow>
                </a:effectLst>
                <a:ea typeface="Arial" charset="0"/>
              </a:rPr>
              <a:t>أولا: لقد سبقنا الله حتى نبدأ من حيث نحن ..</a:t>
            </a:r>
            <a:br>
              <a:rPr lang="ar-SA" dirty="0">
                <a:effectLst>
                  <a:glow rad="127000">
                    <a:schemeClr val="tx1"/>
                  </a:glow>
                </a:effectLst>
                <a:ea typeface="Arial" charset="0"/>
              </a:rPr>
            </a:br>
            <a:r>
              <a:rPr lang="ar-SA" dirty="0">
                <a:effectLst>
                  <a:glow rad="127000">
                    <a:schemeClr val="tx1"/>
                  </a:glow>
                </a:effectLst>
                <a:ea typeface="Arial" charset="0"/>
              </a:rPr>
              <a:t>(١:١ – ٦: ٧ )</a:t>
            </a:r>
            <a:endParaRPr lang="en-US" dirty="0">
              <a:effectLst>
                <a:glow rad="127000">
                  <a:schemeClr val="tx1"/>
                </a:glow>
              </a:effectLst>
              <a:ea typeface="Arial" charset="0"/>
            </a:endParaRPr>
          </a:p>
        </p:txBody>
      </p:sp>
      <p:sp>
        <p:nvSpPr>
          <p:cNvPr id="6" name="Rectangle 2">
            <a:extLst>
              <a:ext uri="{FF2B5EF4-FFF2-40B4-BE49-F238E27FC236}">
                <a16:creationId xmlns:a16="http://schemas.microsoft.com/office/drawing/2014/main" id="{B980B019-4D16-FD4B-939C-501CF412EA67}"/>
              </a:ext>
            </a:extLst>
          </p:cNvPr>
          <p:cNvSpPr txBox="1">
            <a:spLocks noChangeArrowheads="1"/>
          </p:cNvSpPr>
          <p:nvPr/>
        </p:nvSpPr>
        <p:spPr bwMode="auto">
          <a:xfrm>
            <a:off x="0" y="6013892"/>
            <a:ext cx="9144000" cy="815886"/>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6952" rtl="0"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أعمال الرسل</a:t>
            </a:r>
            <a:endPar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311959501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12" fill="hold" grpId="0" nodeType="clickEffect">
                                  <p:stCondLst>
                                    <p:cond delay="0"/>
                                  </p:stCondLst>
                                  <p:childTnLst>
                                    <p:set>
                                      <p:cBhvr>
                                        <p:cTn id="6" dur="1" fill="hold">
                                          <p:stCondLst>
                                            <p:cond delay="0"/>
                                          </p:stCondLst>
                                        </p:cTn>
                                        <p:tgtEl>
                                          <p:spTgt spid="6"/>
                                        </p:tgtEl>
                                        <p:attrNameLst>
                                          <p:attrName>style.visibility</p:attrName>
                                        </p:attrNameLst>
                                      </p:cBhvr>
                                      <p:to>
                                        <p:strVal val="visible"/>
                                      </p:to>
                                    </p:set>
                                    <p:animEffect transition="in" filter="strips(downLeft)">
                                      <p:cBhvr>
                                        <p:cTn id="7" dur="500"/>
                                        <p:tgtEl>
                                          <p:spTgt spid="6"/>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6" grpId="0"/>
    </p:bldLst>
  </p:timing>
</p:sld>
</file>

<file path=ppt/slides/slide9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pic>
        <p:nvPicPr>
          <p:cNvPr id="265218" name="Picture 2" descr="https://www.triumph30.org/wp-content/uploads/2017/08/Evangelism.jpg">
            <a:extLst>
              <a:ext uri="{FF2B5EF4-FFF2-40B4-BE49-F238E27FC236}">
                <a16:creationId xmlns:a16="http://schemas.microsoft.com/office/drawing/2014/main" id="{AD6DFA43-FEA4-A144-AAAA-CE2E1E40850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1547664" y="2167979"/>
            <a:ext cx="6237064" cy="4739348"/>
          </a:xfrm>
          <a:prstGeom prst="rect">
            <a:avLst/>
          </a:prstGeom>
          <a:noFill/>
          <a:extLst>
            <a:ext uri="{909E8E84-426E-40DD-AFC4-6F175D3DCCD1}">
              <a14:hiddenFill xmlns:a14="http://schemas.microsoft.com/office/drawing/2010/main">
                <a:solidFill>
                  <a:srgbClr val="FFFFFF"/>
                </a:solidFill>
              </a14:hiddenFill>
            </a:ext>
          </a:extLst>
        </p:spPr>
      </p:pic>
      <p:sp>
        <p:nvSpPr>
          <p:cNvPr id="900098" name="Rectangle 2"/>
          <p:cNvSpPr>
            <a:spLocks noGrp="1" noChangeArrowheads="1"/>
          </p:cNvSpPr>
          <p:nvPr>
            <p:ph type="ctrTitle"/>
          </p:nvPr>
        </p:nvSpPr>
        <p:spPr>
          <a:xfrm>
            <a:off x="0" y="260648"/>
            <a:ext cx="8964488" cy="2088232"/>
          </a:xfrm>
          <a:effectLst>
            <a:outerShdw blurRad="63500" dist="35921" dir="2700000" algn="ctr" rotWithShape="0">
              <a:schemeClr val="tx2">
                <a:alpha val="74998"/>
              </a:schemeClr>
            </a:outerShdw>
          </a:effectLst>
        </p:spPr>
        <p:txBody>
          <a:bodyPr anchor="t"/>
          <a:lstStyle/>
          <a:p>
            <a:pPr algn="r" rtl="1">
              <a:defRPr/>
            </a:pPr>
            <a:r>
              <a:rPr lang="ar-SA" dirty="0">
                <a:effectLst>
                  <a:glow rad="127000">
                    <a:schemeClr val="tx1"/>
                  </a:glow>
                </a:effectLst>
                <a:ea typeface="Arial" charset="0"/>
              </a:rPr>
              <a:t>ثانيًا: يعود المجد لله عندما نشهد خارج منطقة راحتنا (٦: ٨-٨ : ٤٠) </a:t>
            </a:r>
            <a:endParaRPr lang="en-US" dirty="0">
              <a:effectLst>
                <a:glow rad="127000">
                  <a:schemeClr val="tx1"/>
                </a:glow>
              </a:effectLst>
              <a:ea typeface="ＭＳ Ｐゴシック" charset="0"/>
              <a:cs typeface="ＭＳ Ｐゴシック" charset="0"/>
            </a:endParaRPr>
          </a:p>
        </p:txBody>
      </p:sp>
      <p:sp>
        <p:nvSpPr>
          <p:cNvPr id="4" name="Rectangle 2">
            <a:extLst>
              <a:ext uri="{FF2B5EF4-FFF2-40B4-BE49-F238E27FC236}">
                <a16:creationId xmlns:a16="http://schemas.microsoft.com/office/drawing/2014/main" id="{BD1013B5-67BC-7C45-9873-A1C4EC26965F}"/>
              </a:ext>
            </a:extLst>
          </p:cNvPr>
          <p:cNvSpPr txBox="1">
            <a:spLocks noChangeArrowheads="1"/>
          </p:cNvSpPr>
          <p:nvPr/>
        </p:nvSpPr>
        <p:spPr bwMode="auto">
          <a:xfrm>
            <a:off x="0" y="5920006"/>
            <a:ext cx="8791222" cy="909772"/>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6952" rtl="0"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أعمال الرسل</a:t>
            </a:r>
            <a:endPar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1883242124"/>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12"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strips(downLeft)">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9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900098" name="Rectangle 2"/>
          <p:cNvSpPr>
            <a:spLocks noGrp="1" noChangeArrowheads="1"/>
          </p:cNvSpPr>
          <p:nvPr>
            <p:ph type="ctrTitle"/>
          </p:nvPr>
        </p:nvSpPr>
        <p:spPr>
          <a:xfrm>
            <a:off x="0" y="49784"/>
            <a:ext cx="8964488" cy="2155080"/>
          </a:xfrm>
          <a:effectLst>
            <a:outerShdw blurRad="63500" dist="35921" dir="2700000" algn="ctr" rotWithShape="0">
              <a:schemeClr val="tx2">
                <a:alpha val="74998"/>
              </a:schemeClr>
            </a:outerShdw>
          </a:effectLst>
        </p:spPr>
        <p:txBody>
          <a:bodyPr anchor="t"/>
          <a:lstStyle/>
          <a:p>
            <a:pPr algn="r" rtl="1">
              <a:defRPr/>
            </a:pPr>
            <a:r>
              <a:rPr lang="ar-SA" dirty="0">
                <a:effectLst>
                  <a:glow rad="127000">
                    <a:schemeClr val="tx1"/>
                  </a:glow>
                </a:effectLst>
                <a:ea typeface="Arial" charset="0"/>
              </a:rPr>
              <a:t>ثالثاً</a:t>
            </a:r>
            <a:r>
              <a:rPr lang="ar-SA" sz="4800" dirty="0">
                <a:effectLst>
                  <a:glow rad="127000">
                    <a:schemeClr val="tx1"/>
                  </a:glow>
                </a:effectLst>
                <a:ea typeface="Arial" charset="0"/>
              </a:rPr>
              <a:t>: سيستخدمنا الله لنشر الملكوت إلى آخر مكان لم يتم الوصول إليه (٩-٢٨).</a:t>
            </a:r>
            <a:endParaRPr lang="en-US" sz="4800" dirty="0">
              <a:effectLst>
                <a:glow rad="127000">
                  <a:schemeClr val="tx1"/>
                </a:glow>
              </a:effectLst>
              <a:ea typeface="Arial" charset="0"/>
            </a:endParaRPr>
          </a:p>
        </p:txBody>
      </p:sp>
      <p:pic>
        <p:nvPicPr>
          <p:cNvPr id="266242" name="Picture 2" descr="https://dg.imgix.net/the-supremacy-of-god-in-world-evangelism-part-1-6hb4b404-en/landscape/the-supremacy-of-god-in-world-evangelism-part-1-6hb4b404.jpg?ts=1485985070&amp;ixlib=rails-3.0.2&amp;auto=format%2Ccompress&amp;fit=min&amp;w=700&amp;h=394&amp;dpr=2&amp;ch=Width%2CDPR">
            <a:extLst>
              <a:ext uri="{FF2B5EF4-FFF2-40B4-BE49-F238E27FC236}">
                <a16:creationId xmlns:a16="http://schemas.microsoft.com/office/drawing/2014/main" id="{826B9A99-F381-2A47-80B9-8A9C6A66C1F5}"/>
              </a:ext>
            </a:extLst>
          </p:cNvPr>
          <p:cNvPicPr>
            <a:picLocks noChangeAspect="1" noChangeArrowheads="1"/>
          </p:cNvPicPr>
          <p:nvPr/>
        </p:nvPicPr>
        <p:blipFill rotWithShape="1">
          <a:blip r:embed="rId3">
            <a:extLst>
              <a:ext uri="{28A0092B-C50C-407E-A947-70E740481C1C}">
                <a14:useLocalDpi xmlns:a14="http://schemas.microsoft.com/office/drawing/2010/main" val="0"/>
              </a:ext>
            </a:extLst>
          </a:blip>
          <a:srcRect b="9774"/>
          <a:stretch/>
        </p:blipFill>
        <p:spPr bwMode="auto">
          <a:xfrm>
            <a:off x="7477" y="2204864"/>
            <a:ext cx="9168341" cy="4653136"/>
          </a:xfrm>
          <a:prstGeom prst="rect">
            <a:avLst/>
          </a:prstGeom>
          <a:noFill/>
          <a:extLst>
            <a:ext uri="{909E8E84-426E-40DD-AFC4-6F175D3DCCD1}">
              <a14:hiddenFill xmlns:a14="http://schemas.microsoft.com/office/drawing/2010/main">
                <a:solidFill>
                  <a:srgbClr val="FFFFFF"/>
                </a:solidFill>
              </a14:hiddenFill>
            </a:ext>
          </a:extLst>
        </p:spPr>
      </p:pic>
      <p:sp>
        <p:nvSpPr>
          <p:cNvPr id="4" name="Rectangle 2">
            <a:extLst>
              <a:ext uri="{FF2B5EF4-FFF2-40B4-BE49-F238E27FC236}">
                <a16:creationId xmlns:a16="http://schemas.microsoft.com/office/drawing/2014/main" id="{45FB3D5C-63C7-C84F-9914-8E2BDFFEC7B7}"/>
              </a:ext>
            </a:extLst>
          </p:cNvPr>
          <p:cNvSpPr txBox="1">
            <a:spLocks noChangeArrowheads="1"/>
          </p:cNvSpPr>
          <p:nvPr/>
        </p:nvSpPr>
        <p:spPr bwMode="auto">
          <a:xfrm>
            <a:off x="0" y="5949280"/>
            <a:ext cx="9144000" cy="880498"/>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6952" rtl="0"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أعمال الرسل</a:t>
            </a:r>
            <a:endPar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1450130981"/>
      </p:ext>
    </p:extLst>
  </p:cSld>
  <p:clrMapOvr>
    <a:masterClrMapping/>
  </p:clrMapOvr>
  <p:transition/>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8" presetClass="entr" presetSubtype="12" fill="hold" grpId="0" nodeType="click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strips(downLeft)">
                                      <p:cBhvr>
                                        <p:cTn id="7"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p:bldLst>
  </p:timing>
</p:sld>
</file>

<file path=ppt/slides/slide9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4" name="Notched Right Arrow 3">
            <a:extLst>
              <a:ext uri="{FF2B5EF4-FFF2-40B4-BE49-F238E27FC236}">
                <a16:creationId xmlns:a16="http://schemas.microsoft.com/office/drawing/2014/main" id="{0196CE12-1C55-3B48-884C-5CAF22DE3C61}"/>
              </a:ext>
            </a:extLst>
          </p:cNvPr>
          <p:cNvSpPr/>
          <p:nvPr/>
        </p:nvSpPr>
        <p:spPr bwMode="auto">
          <a:xfrm flipH="1">
            <a:off x="-54260" y="100867"/>
            <a:ext cx="9252519" cy="6732000"/>
          </a:xfrm>
          <a:prstGeom prst="notchedRightArrow">
            <a:avLst/>
          </a:prstGeom>
          <a:gradFill flip="none" rotWithShape="1">
            <a:gsLst>
              <a:gs pos="97000">
                <a:schemeClr val="tx1"/>
              </a:gs>
              <a:gs pos="34000">
                <a:srgbClr val="7030A0"/>
              </a:gs>
            </a:gsLst>
            <a:path path="circle">
              <a:fillToRect l="100000" t="100000"/>
            </a:path>
            <a:tileRect r="-100000" b="-100000"/>
          </a:gradFill>
          <a:ln w="38100" cap="flat" cmpd="sng" algn="ctr">
            <a:solidFill>
              <a:schemeClr val="tx1"/>
            </a:solidFill>
            <a:prstDash val="solid"/>
            <a:round/>
            <a:headEnd type="none" w="med" len="med"/>
            <a:tailEnd type="stealth" w="lg" len="lg"/>
          </a:ln>
          <a:effectLst/>
        </p:spPr>
        <p:txBody>
          <a:bodyPr vert="horz" wrap="square" lIns="90000" tIns="46800" rIns="90000" bIns="46800" numCol="1" rtlCol="0" anchor="t" anchorCtr="0" compatLnSpc="1">
            <a:prstTxWarp prst="textNoShape">
              <a:avLst/>
            </a:prstTxWarp>
            <a:spAutoFit/>
          </a:bodyPr>
          <a:lstStyle/>
          <a:p>
            <a:pPr marL="0" marR="0" lvl="0" indent="0" algn="ctr" defTabSz="914400" rtl="0" eaLnBrk="0" fontAlgn="base" latinLnBrk="0" hangingPunct="0">
              <a:lnSpc>
                <a:spcPct val="100000"/>
              </a:lnSpc>
              <a:spcBef>
                <a:spcPct val="0"/>
              </a:spcBef>
              <a:spcAft>
                <a:spcPct val="0"/>
              </a:spcAft>
              <a:buClrTx/>
              <a:buSzTx/>
              <a:buFontTx/>
              <a:buNone/>
              <a:tabLst/>
              <a:defRPr/>
            </a:pPr>
            <a:endParaRPr kumimoji="0" lang="en-US" sz="2400" b="0" i="0" u="none" strike="noStrike" kern="1200" cap="none" spc="0" normalizeH="0" baseline="0" noProof="0">
              <a:ln>
                <a:noFill/>
              </a:ln>
              <a:solidFill>
                <a:srgbClr val="000000"/>
              </a:solidFill>
              <a:effectLst/>
              <a:uLnTx/>
              <a:uFillTx/>
              <a:latin typeface="Comic Sans MS" pitchFamily="-112" charset="0"/>
              <a:ea typeface="ＭＳ Ｐゴシック" charset="0"/>
            </a:endParaRPr>
          </a:p>
        </p:txBody>
      </p:sp>
      <p:sp>
        <p:nvSpPr>
          <p:cNvPr id="900098" name="Rectangle 2"/>
          <p:cNvSpPr>
            <a:spLocks noGrp="1" noChangeArrowheads="1"/>
          </p:cNvSpPr>
          <p:nvPr>
            <p:ph type="ctrTitle"/>
          </p:nvPr>
        </p:nvSpPr>
        <p:spPr>
          <a:xfrm>
            <a:off x="360040" y="232008"/>
            <a:ext cx="8244408" cy="769349"/>
          </a:xfrm>
          <a:effectLst>
            <a:outerShdw blurRad="63500" dist="35921" dir="2700000" algn="ctr" rotWithShape="0">
              <a:schemeClr val="tx2">
                <a:alpha val="74998"/>
              </a:schemeClr>
            </a:outerShdw>
          </a:effectLst>
        </p:spPr>
        <p:txBody>
          <a:bodyPr/>
          <a:lstStyle/>
          <a:p>
            <a:pPr rtl="1">
              <a:defRPr/>
            </a:pPr>
            <a:r>
              <a:rPr lang="ar-SA" sz="5400" dirty="0">
                <a:effectLst>
                  <a:glow rad="127000">
                    <a:schemeClr val="tx1"/>
                  </a:glow>
                </a:effectLst>
                <a:ea typeface="Arial" charset="0"/>
              </a:rPr>
              <a:t>الفكرة الرئيسية للسفر</a:t>
            </a:r>
            <a:endParaRPr lang="en-US" sz="5400" dirty="0">
              <a:effectLst>
                <a:glow rad="127000">
                  <a:schemeClr val="tx1"/>
                </a:glow>
              </a:effectLst>
              <a:ea typeface="Arial" charset="0"/>
            </a:endParaRPr>
          </a:p>
        </p:txBody>
      </p:sp>
      <p:sp>
        <p:nvSpPr>
          <p:cNvPr id="3" name="Rectangle 2"/>
          <p:cNvSpPr txBox="1">
            <a:spLocks noChangeArrowheads="1"/>
          </p:cNvSpPr>
          <p:nvPr/>
        </p:nvSpPr>
        <p:spPr bwMode="auto">
          <a:xfrm>
            <a:off x="1535832" y="1756533"/>
            <a:ext cx="7056784" cy="3344934"/>
          </a:xfrm>
          <a:prstGeom prst="rect">
            <a:avLst/>
          </a:prstGeom>
          <a:noFill/>
          <a:ln>
            <a:noFill/>
          </a:ln>
          <a:effectLst>
            <a:outerShdw blurRad="63500" dist="35921" dir="2700000" algn="ctr" rotWithShape="0">
              <a:schemeClr val="tx2">
                <a:alpha val="74998"/>
              </a:schemeClr>
            </a:outerShdw>
          </a:effectLst>
          <a:extLst>
            <a:ext uri="{FAA26D3D-D897-4be2-8F04-BA451C77F1D7}">
              <ma14:placeholderFlag xmlns="" xmlns:ma14="http://schemas.microsoft.com/office/mac/drawingml/2011/main" val="1"/>
            </a:ext>
            <a:ext uri="{909E8E84-426E-40dd-AFC4-6F175D3DCCD1}">
              <a14:hiddenFill xmlns="" xmlns:a14="http://schemas.microsoft.com/office/drawing/2010/main">
                <a:solidFill>
                  <a:srgbClr val="FFFFFF"/>
                </a:solidFill>
              </a14:hiddenFill>
            </a:ext>
            <a:ext uri="{91240B29-F687-4f45-9708-019B960494DF}">
              <a14:hiddenLine xmlns="" xmlns:a14="http://schemas.microsoft.com/office/drawing/2010/main" w="9525">
                <a:solidFill>
                  <a:srgbClr val="000000"/>
                </a:solidFill>
                <a:miter lim="800000"/>
                <a:headEnd/>
                <a:tailEnd/>
              </a14:hiddenLine>
            </a:ext>
          </a:extLst>
        </p:spPr>
        <p:txBody>
          <a:bodyPr vert="horz" wrap="square" lIns="91440" tIns="45720" rIns="91440" bIns="45720"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ctr" defTabSz="457200" rtl="1" eaLnBrk="0" fontAlgn="base" latinLnBrk="0" hangingPunct="0">
              <a:lnSpc>
                <a:spcPct val="100000"/>
              </a:lnSpc>
              <a:spcBef>
                <a:spcPct val="0"/>
              </a:spcBef>
              <a:spcAft>
                <a:spcPct val="0"/>
              </a:spcAft>
              <a:buClrTx/>
              <a:buSzTx/>
              <a:buFontTx/>
              <a:buNone/>
              <a:tabLst/>
              <a:defRPr/>
            </a:pPr>
            <a:r>
              <a:rPr kumimoji="0" lang="ar-SA"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كن جزءًا من خطة الله لإيصال رسالة الملكوت إلى جميع الناس.</a:t>
            </a:r>
            <a:endParaRPr kumimoji="0" lang="en-US" sz="48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
        <p:nvSpPr>
          <p:cNvPr id="5" name="Rectangle 2">
            <a:extLst>
              <a:ext uri="{FF2B5EF4-FFF2-40B4-BE49-F238E27FC236}">
                <a16:creationId xmlns:a16="http://schemas.microsoft.com/office/drawing/2014/main" id="{11C0ED1F-E17E-A747-BFB6-25D9B1DDAFD6}"/>
              </a:ext>
            </a:extLst>
          </p:cNvPr>
          <p:cNvSpPr txBox="1">
            <a:spLocks noChangeArrowheads="1"/>
          </p:cNvSpPr>
          <p:nvPr/>
        </p:nvSpPr>
        <p:spPr bwMode="auto">
          <a:xfrm>
            <a:off x="0" y="5856643"/>
            <a:ext cx="9036496" cy="973135"/>
          </a:xfrm>
          <a:prstGeom prst="rect">
            <a:avLst/>
          </a:prstGeom>
          <a:noFill/>
          <a:ln>
            <a:noFill/>
          </a:ln>
          <a:effectLst>
            <a:outerShdw blurRad="63500" dist="35921" dir="2700000" algn="ctr" rotWithShape="0">
              <a:srgbClr val="000000">
                <a:alpha val="74998"/>
              </a:srgbClr>
            </a:outerShdw>
          </a:effectLst>
          <a:extLst>
            <a:ext uri="{FAA26D3D-D897-4be2-8F04-BA451C77F1D7}">
              <ma14:placeholderFlag xmlns="" xmlns:ma14="http://schemas.microsoft.com/office/mac/drawingml/2011/main" val="1"/>
            </a:ext>
            <a:ext uri="{909E8E84-426E-40dd-AFC4-6F175D3DCCD1}">
              <a14:hiddenFill xmlns:a14="http://schemas.microsoft.com/office/drawing/2010/main" xmlns="">
                <a:solidFill>
                  <a:srgbClr val="FFFFFF"/>
                </a:solidFill>
              </a14:hiddenFill>
            </a:ext>
            <a:ext uri="{91240B29-F687-4f45-9708-019B960494DF}">
              <a14:hiddenLine xmlns:a14="http://schemas.microsoft.com/office/drawing/2010/main" xmlns="" w="9525">
                <a:solidFill>
                  <a:srgbClr val="000000"/>
                </a:solidFill>
                <a:miter lim="800000"/>
                <a:headEnd/>
                <a:tailEnd/>
              </a14:hiddenLine>
            </a:ext>
          </a:extLst>
        </p:spPr>
        <p:txBody>
          <a:bodyPr vert="horz" wrap="square" lIns="91389" tIns="45695" rIns="91389" bIns="45695" numCol="1" anchor="ctr" anchorCtr="0" compatLnSpc="1">
            <a:prstTxWarp prst="textNoShape">
              <a:avLst/>
            </a:prstTxWarp>
          </a:bodyPr>
          <a:lstStyle>
            <a:lvl1pPr algn="ctr" rtl="0" eaLnBrk="0" fontAlgn="base" hangingPunct="0">
              <a:spcBef>
                <a:spcPct val="0"/>
              </a:spcBef>
              <a:spcAft>
                <a:spcPct val="0"/>
              </a:spcAft>
              <a:defRPr sz="4400">
                <a:solidFill>
                  <a:schemeClr val="bg1"/>
                </a:solidFill>
                <a:latin typeface="Arial"/>
                <a:ea typeface="ＭＳ Ｐゴシック" pitchFamily="-108" charset="-128"/>
                <a:cs typeface="Arial"/>
              </a:defRPr>
            </a:lvl1pPr>
            <a:lvl2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2pPr>
            <a:lvl3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3pPr>
            <a:lvl4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4pPr>
            <a:lvl5pPr algn="ctr" rtl="0" eaLnBrk="0" fontAlgn="base" hangingPunct="0">
              <a:spcBef>
                <a:spcPct val="0"/>
              </a:spcBef>
              <a:spcAft>
                <a:spcPct val="0"/>
              </a:spcAft>
              <a:defRPr sz="4400">
                <a:solidFill>
                  <a:schemeClr val="bg1"/>
                </a:solidFill>
                <a:latin typeface="Arial" charset="0"/>
                <a:ea typeface="ＭＳ Ｐゴシック" pitchFamily="-108" charset="-128"/>
                <a:cs typeface="ＭＳ Ｐゴシック" pitchFamily="-108" charset="-128"/>
              </a:defRPr>
            </a:lvl5pPr>
            <a:lvl6pPr marL="457200" algn="ctr" rtl="0" eaLnBrk="0" fontAlgn="base" hangingPunct="0">
              <a:spcBef>
                <a:spcPct val="0"/>
              </a:spcBef>
              <a:spcAft>
                <a:spcPct val="0"/>
              </a:spcAft>
              <a:defRPr sz="4400">
                <a:solidFill>
                  <a:schemeClr val="tx2"/>
                </a:solidFill>
                <a:latin typeface="Times New Roman" pitchFamily="-112" charset="0"/>
              </a:defRPr>
            </a:lvl6pPr>
            <a:lvl7pPr marL="914400" algn="ctr" rtl="0" eaLnBrk="0" fontAlgn="base" hangingPunct="0">
              <a:spcBef>
                <a:spcPct val="0"/>
              </a:spcBef>
              <a:spcAft>
                <a:spcPct val="0"/>
              </a:spcAft>
              <a:defRPr sz="4400">
                <a:solidFill>
                  <a:schemeClr val="tx2"/>
                </a:solidFill>
                <a:latin typeface="Times New Roman" pitchFamily="-112" charset="0"/>
              </a:defRPr>
            </a:lvl7pPr>
            <a:lvl8pPr marL="1371600" algn="ctr" rtl="0" eaLnBrk="0" fontAlgn="base" hangingPunct="0">
              <a:spcBef>
                <a:spcPct val="0"/>
              </a:spcBef>
              <a:spcAft>
                <a:spcPct val="0"/>
              </a:spcAft>
              <a:defRPr sz="4400">
                <a:solidFill>
                  <a:schemeClr val="tx2"/>
                </a:solidFill>
                <a:latin typeface="Times New Roman" pitchFamily="-112" charset="0"/>
              </a:defRPr>
            </a:lvl8pPr>
            <a:lvl9pPr marL="1828800" algn="ctr" rtl="0" eaLnBrk="0" fontAlgn="base" hangingPunct="0">
              <a:spcBef>
                <a:spcPct val="0"/>
              </a:spcBef>
              <a:spcAft>
                <a:spcPct val="0"/>
              </a:spcAft>
              <a:defRPr sz="4400">
                <a:solidFill>
                  <a:schemeClr val="tx2"/>
                </a:solidFill>
                <a:latin typeface="Times New Roman" pitchFamily="-112" charset="0"/>
              </a:defRPr>
            </a:lvl9pPr>
          </a:lstStyle>
          <a:p>
            <a:pPr marL="0" marR="0" lvl="0" indent="0" algn="r" defTabSz="456952" rtl="1" eaLnBrk="0" fontAlgn="base" latinLnBrk="0" hangingPunct="0">
              <a:lnSpc>
                <a:spcPct val="100000"/>
              </a:lnSpc>
              <a:spcBef>
                <a:spcPct val="0"/>
              </a:spcBef>
              <a:spcAft>
                <a:spcPct val="0"/>
              </a:spcAft>
              <a:buClrTx/>
              <a:buSzTx/>
              <a:buFontTx/>
              <a:buNone/>
              <a:tabLst/>
              <a:defRPr/>
            </a:pPr>
            <a:r>
              <a:rPr kumimoji="0" lang="ar-SA"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rPr>
              <a:t>أعمال الرسل</a:t>
            </a:r>
            <a:endParaRPr kumimoji="0" lang="en-US" sz="36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a:p>
            <a:pPr marL="0" marR="0" lvl="0" indent="0" algn="r" defTabSz="456952" rtl="1" eaLnBrk="0" fontAlgn="base" latinLnBrk="0" hangingPunct="0">
              <a:lnSpc>
                <a:spcPct val="100000"/>
              </a:lnSpc>
              <a:spcBef>
                <a:spcPct val="0"/>
              </a:spcBef>
              <a:spcAft>
                <a:spcPct val="0"/>
              </a:spcAft>
              <a:buClrTx/>
              <a:buSzTx/>
              <a:buFontTx/>
              <a:buNone/>
              <a:tabLst/>
              <a:defRPr/>
            </a:pPr>
            <a:endParaRPr kumimoji="0" lang="en-US" sz="2400" b="1" u="none" strike="noStrike" kern="1200" cap="none" spc="0" normalizeH="0" baseline="0" noProof="0" dirty="0">
              <a:ln>
                <a:noFill/>
              </a:ln>
              <a:solidFill>
                <a:srgbClr val="FFFFFF"/>
              </a:solidFill>
              <a:effectLst>
                <a:glow rad="127000">
                  <a:srgbClr val="000000"/>
                </a:glow>
              </a:effectLst>
              <a:uLnTx/>
              <a:uFillTx/>
              <a:latin typeface="Arial" panose="020B0604020202020204" pitchFamily="34" charset="0"/>
              <a:ea typeface="Arial" charset="0"/>
              <a:cs typeface="Arial" panose="020B0604020202020204" pitchFamily="34" charset="0"/>
            </a:endParaRPr>
          </a:p>
        </p:txBody>
      </p:sp>
    </p:spTree>
    <p:extLst>
      <p:ext uri="{BB962C8B-B14F-4D97-AF65-F5344CB8AC3E}">
        <p14:creationId xmlns:p14="http://schemas.microsoft.com/office/powerpoint/2010/main" val="34789621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cond evt="onBegin" delay="0">
                          <p:tn val="2"/>
                        </p:cond>
                      </p:stCondLst>
                      <p:childTnLst>
                        <p:par>
                          <p:cTn id="4" fill="hold">
                            <p:stCondLst>
                              <p:cond delay="0"/>
                            </p:stCondLst>
                            <p:childTnLst>
                              <p:par>
                                <p:cTn id="5" presetID="22" presetClass="entr" presetSubtype="8" fill="hold" grpId="0" nodeType="afterEffect">
                                  <p:stCondLst>
                                    <p:cond delay="0"/>
                                  </p:stCondLst>
                                  <p:childTnLst>
                                    <p:set>
                                      <p:cBhvr>
                                        <p:cTn id="6" dur="1" fill="hold">
                                          <p:stCondLst>
                                            <p:cond delay="0"/>
                                          </p:stCondLst>
                                        </p:cTn>
                                        <p:tgtEl>
                                          <p:spTgt spid="4"/>
                                        </p:tgtEl>
                                        <p:attrNameLst>
                                          <p:attrName>style.visibility</p:attrName>
                                        </p:attrNameLst>
                                      </p:cBhvr>
                                      <p:to>
                                        <p:strVal val="visible"/>
                                      </p:to>
                                    </p:set>
                                    <p:animEffect transition="in" filter="wipe(left)">
                                      <p:cBhvr>
                                        <p:cTn id="7" dur="2000"/>
                                        <p:tgtEl>
                                          <p:spTgt spid="4"/>
                                        </p:tgtEl>
                                      </p:cBhvr>
                                    </p:animEffect>
                                  </p:childTnLst>
                                </p:cTn>
                              </p:par>
                            </p:childTnLst>
                          </p:cTn>
                        </p:par>
                      </p:childTnLst>
                    </p:cTn>
                  </p:par>
                  <p:par>
                    <p:cTn id="8" fill="hold">
                      <p:stCondLst>
                        <p:cond delay="indefinite"/>
                      </p:stCondLst>
                      <p:childTnLst>
                        <p:par>
                          <p:cTn id="9" fill="hold">
                            <p:stCondLst>
                              <p:cond delay="0"/>
                            </p:stCondLst>
                            <p:childTnLst>
                              <p:par>
                                <p:cTn id="10" presetID="18" presetClass="entr" presetSubtype="12" fill="hold" grpId="0" nodeType="clickEffect">
                                  <p:stCondLst>
                                    <p:cond delay="0"/>
                                  </p:stCondLst>
                                  <p:childTnLst>
                                    <p:set>
                                      <p:cBhvr>
                                        <p:cTn id="11" dur="1" fill="hold">
                                          <p:stCondLst>
                                            <p:cond delay="0"/>
                                          </p:stCondLst>
                                        </p:cTn>
                                        <p:tgtEl>
                                          <p:spTgt spid="5"/>
                                        </p:tgtEl>
                                        <p:attrNameLst>
                                          <p:attrName>style.visibility</p:attrName>
                                        </p:attrNameLst>
                                      </p:cBhvr>
                                      <p:to>
                                        <p:strVal val="visible"/>
                                      </p:to>
                                    </p:set>
                                    <p:animEffect transition="in" filter="strips(downLeft)">
                                      <p:cBhvr>
                                        <p:cTn id="12" dur="500"/>
                                        <p:tgtEl>
                                          <p:spTgt spid="5"/>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4" grpId="0" animBg="1"/>
      <p:bldP spid="5" grpId="0"/>
    </p:bldLst>
  </p:timing>
</p:sld>
</file>

<file path=ppt/theme/theme1.xml><?xml version="1.0" encoding="utf-8"?>
<a:theme xmlns:a="http://schemas.openxmlformats.org/drawingml/2006/main" name="49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xml><?xml version="1.0" encoding="utf-8"?>
<a:theme xmlns:a="http://schemas.openxmlformats.org/drawingml/2006/main" name="5_Default Design">
  <a:themeElements>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3200" b="0" i="0" u="none" strike="noStrike" cap="none" normalizeH="0" baseline="0">
            <a:ln>
              <a:noFill/>
            </a:ln>
            <a:solidFill>
              <a:srgbClr val="FFFF00"/>
            </a:solidFill>
            <a:effectLst/>
            <a:latin typeface="Georgia" pitchFamily="-111"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3200" b="0" i="0" u="none" strike="noStrike" cap="none" normalizeH="0" baseline="0">
            <a:ln>
              <a:noFill/>
            </a:ln>
            <a:solidFill>
              <a:srgbClr val="FFFF00"/>
            </a:solidFill>
            <a:effectLst/>
            <a:latin typeface="Georgia" pitchFamily="-111" charset="0"/>
          </a:defRPr>
        </a:defPPr>
      </a:lst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00.xml><?xml version="1.0" encoding="utf-8"?>
<a:theme xmlns:a="http://schemas.openxmlformats.org/drawingml/2006/main" name="Kimono">
  <a:themeElements>
    <a:clrScheme name="Kimono 1">
      <a:dk1>
        <a:srgbClr val="2F1311"/>
      </a:dk1>
      <a:lt1>
        <a:srgbClr val="C16059"/>
      </a:lt1>
      <a:dk2>
        <a:srgbClr val="F7D47D"/>
      </a:dk2>
      <a:lt2>
        <a:srgbClr val="000000"/>
      </a:lt2>
      <a:accent1>
        <a:srgbClr val="D5B781"/>
      </a:accent1>
      <a:accent2>
        <a:srgbClr val="79AF7D"/>
      </a:accent2>
      <a:accent3>
        <a:srgbClr val="DDB6B5"/>
      </a:accent3>
      <a:accent4>
        <a:srgbClr val="270E0D"/>
      </a:accent4>
      <a:accent5>
        <a:srgbClr val="E7D8C1"/>
      </a:accent5>
      <a:accent6>
        <a:srgbClr val="6D9E71"/>
      </a:accent6>
      <a:hlink>
        <a:srgbClr val="F0B854"/>
      </a:hlink>
      <a:folHlink>
        <a:srgbClr val="DC893E"/>
      </a:folHlink>
    </a:clrScheme>
    <a:fontScheme name="Kimono">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Verdana"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Verdana" pitchFamily="-112" charset="0"/>
          </a:defRPr>
        </a:defPPr>
      </a:lstStyle>
    </a:lnDef>
  </a:objectDefaults>
  <a:extraClrSchemeLst>
    <a:extraClrScheme>
      <a:clrScheme name="Kimono 1">
        <a:dk1>
          <a:srgbClr val="2F1311"/>
        </a:dk1>
        <a:lt1>
          <a:srgbClr val="C16059"/>
        </a:lt1>
        <a:dk2>
          <a:srgbClr val="F7D47D"/>
        </a:dk2>
        <a:lt2>
          <a:srgbClr val="000000"/>
        </a:lt2>
        <a:accent1>
          <a:srgbClr val="D5B781"/>
        </a:accent1>
        <a:accent2>
          <a:srgbClr val="79AF7D"/>
        </a:accent2>
        <a:accent3>
          <a:srgbClr val="DDB6B5"/>
        </a:accent3>
        <a:accent4>
          <a:srgbClr val="270E0D"/>
        </a:accent4>
        <a:accent5>
          <a:srgbClr val="E7D8C1"/>
        </a:accent5>
        <a:accent6>
          <a:srgbClr val="6D9E71"/>
        </a:accent6>
        <a:hlink>
          <a:srgbClr val="F0B854"/>
        </a:hlink>
        <a:folHlink>
          <a:srgbClr val="DC893E"/>
        </a:folHlink>
      </a:clrScheme>
      <a:clrMap bg1="lt1" tx1="dk1" bg2="lt2" tx2="dk2" accent1="accent1" accent2="accent2" accent3="accent3" accent4="accent4" accent5="accent5" accent6="accent6" hlink="hlink" folHlink="folHlink"/>
    </a:extraClrScheme>
    <a:extraClrScheme>
      <a:clrScheme name="Kimono 2">
        <a:dk1>
          <a:srgbClr val="000000"/>
        </a:dk1>
        <a:lt1>
          <a:srgbClr val="FFFFFF"/>
        </a:lt1>
        <a:dk2>
          <a:srgbClr val="000000"/>
        </a:dk2>
        <a:lt2>
          <a:srgbClr val="F7D47D"/>
        </a:lt2>
        <a:accent1>
          <a:srgbClr val="C19341"/>
        </a:accent1>
        <a:accent2>
          <a:srgbClr val="60A265"/>
        </a:accent2>
        <a:accent3>
          <a:srgbClr val="AAAAAA"/>
        </a:accent3>
        <a:accent4>
          <a:srgbClr val="DADADA"/>
        </a:accent4>
        <a:accent5>
          <a:srgbClr val="DDC8B0"/>
        </a:accent5>
        <a:accent6>
          <a:srgbClr val="56925B"/>
        </a:accent6>
        <a:hlink>
          <a:srgbClr val="EB9F17"/>
        </a:hlink>
        <a:folHlink>
          <a:srgbClr val="CF7625"/>
        </a:folHlink>
      </a:clrScheme>
      <a:clrMap bg1="dk2" tx1="lt1" bg2="dk1" tx2="lt2" accent1="accent1" accent2="accent2" accent3="accent3" accent4="accent4" accent5="accent5" accent6="accent6" hlink="hlink" folHlink="folHlink"/>
    </a:extraClrScheme>
    <a:extraClrScheme>
      <a:clrScheme name="Kimono 3">
        <a:dk1>
          <a:srgbClr val="00002E"/>
        </a:dk1>
        <a:lt1>
          <a:srgbClr val="FFFFFF"/>
        </a:lt1>
        <a:dk2>
          <a:srgbClr val="003399"/>
        </a:dk2>
        <a:lt2>
          <a:srgbClr val="F4BC40"/>
        </a:lt2>
        <a:accent1>
          <a:srgbClr val="9280CC"/>
        </a:accent1>
        <a:accent2>
          <a:srgbClr val="BD51A1"/>
        </a:accent2>
        <a:accent3>
          <a:srgbClr val="AAADCA"/>
        </a:accent3>
        <a:accent4>
          <a:srgbClr val="DADADA"/>
        </a:accent4>
        <a:accent5>
          <a:srgbClr val="C7C0E2"/>
        </a:accent5>
        <a:accent6>
          <a:srgbClr val="AB4991"/>
        </a:accent6>
        <a:hlink>
          <a:srgbClr val="CC66FF"/>
        </a:hlink>
        <a:folHlink>
          <a:srgbClr val="824F99"/>
        </a:folHlink>
      </a:clrScheme>
      <a:clrMap bg1="dk2" tx1="lt1" bg2="dk1" tx2="lt2" accent1="accent1" accent2="accent2" accent3="accent3" accent4="accent4" accent5="accent5" accent6="accent6" hlink="hlink" folHlink="folHlink"/>
    </a:extraClrScheme>
    <a:extraClrScheme>
      <a:clrScheme name="Kimono 4">
        <a:dk1>
          <a:srgbClr val="2F1311"/>
        </a:dk1>
        <a:lt1>
          <a:srgbClr val="7A8E9C"/>
        </a:lt1>
        <a:dk2>
          <a:srgbClr val="FDF4DF"/>
        </a:dk2>
        <a:lt2>
          <a:srgbClr val="3E4A52"/>
        </a:lt2>
        <a:accent1>
          <a:srgbClr val="81ABA0"/>
        </a:accent1>
        <a:accent2>
          <a:srgbClr val="CD817B"/>
        </a:accent2>
        <a:accent3>
          <a:srgbClr val="BEC6CB"/>
        </a:accent3>
        <a:accent4>
          <a:srgbClr val="270E0D"/>
        </a:accent4>
        <a:accent5>
          <a:srgbClr val="C1D2CD"/>
        </a:accent5>
        <a:accent6>
          <a:srgbClr val="BA746F"/>
        </a:accent6>
        <a:hlink>
          <a:srgbClr val="BEBC76"/>
        </a:hlink>
        <a:folHlink>
          <a:srgbClr val="668E69"/>
        </a:folHlink>
      </a:clrScheme>
      <a:clrMap bg1="lt1" tx1="dk1" bg2="lt2" tx2="dk2" accent1="accent1" accent2="accent2" accent3="accent3" accent4="accent4" accent5="accent5" accent6="accent6" hlink="hlink" folHlink="folHlink"/>
    </a:extraClrScheme>
    <a:extraClrScheme>
      <a:clrScheme name="Kimono 5">
        <a:dk1>
          <a:srgbClr val="2F1311"/>
        </a:dk1>
        <a:lt1>
          <a:srgbClr val="7A9C7C"/>
        </a:lt1>
        <a:dk2>
          <a:srgbClr val="FBEBC3"/>
        </a:dk2>
        <a:lt2>
          <a:srgbClr val="3C503D"/>
        </a:lt2>
        <a:accent1>
          <a:srgbClr val="D5B781"/>
        </a:accent1>
        <a:accent2>
          <a:srgbClr val="C16059"/>
        </a:accent2>
        <a:accent3>
          <a:srgbClr val="BECBBF"/>
        </a:accent3>
        <a:accent4>
          <a:srgbClr val="270E0D"/>
        </a:accent4>
        <a:accent5>
          <a:srgbClr val="E7D8C1"/>
        </a:accent5>
        <a:accent6>
          <a:srgbClr val="AF5650"/>
        </a:accent6>
        <a:hlink>
          <a:srgbClr val="F0B854"/>
        </a:hlink>
        <a:folHlink>
          <a:srgbClr val="DC893E"/>
        </a:folHlink>
      </a:clrScheme>
      <a:clrMap bg1="lt1" tx1="dk1" bg2="lt2" tx2="dk2" accent1="accent1" accent2="accent2" accent3="accent3" accent4="accent4" accent5="accent5" accent6="accent6" hlink="hlink" folHlink="folHlink"/>
    </a:extraClrScheme>
    <a:extraClrScheme>
      <a:clrScheme name="Kimono 6">
        <a:dk1>
          <a:srgbClr val="000000"/>
        </a:dk1>
        <a:lt1>
          <a:srgbClr val="D9EFE0"/>
        </a:lt1>
        <a:dk2>
          <a:srgbClr val="30605A"/>
        </a:dk2>
        <a:lt2>
          <a:srgbClr val="15331E"/>
        </a:lt2>
        <a:accent1>
          <a:srgbClr val="A4C6BA"/>
        </a:accent1>
        <a:accent2>
          <a:srgbClr val="558F7D"/>
        </a:accent2>
        <a:accent3>
          <a:srgbClr val="E9F6ED"/>
        </a:accent3>
        <a:accent4>
          <a:srgbClr val="000000"/>
        </a:accent4>
        <a:accent5>
          <a:srgbClr val="CFDFD9"/>
        </a:accent5>
        <a:accent6>
          <a:srgbClr val="4C8171"/>
        </a:accent6>
        <a:hlink>
          <a:srgbClr val="C1C177"/>
        </a:hlink>
        <a:folHlink>
          <a:srgbClr val="A08F5E"/>
        </a:folHlink>
      </a:clrScheme>
      <a:clrMap bg1="lt1" tx1="dk1" bg2="lt2" tx2="dk2" accent1="accent1" accent2="accent2" accent3="accent3" accent4="accent4" accent5="accent5" accent6="accent6" hlink="hlink" folHlink="folHlink"/>
    </a:extraClrScheme>
    <a:extraClrScheme>
      <a:clrScheme name="Kimono 7">
        <a:dk1>
          <a:srgbClr val="2F1311"/>
        </a:dk1>
        <a:lt1>
          <a:srgbClr val="CFC7B5"/>
        </a:lt1>
        <a:dk2>
          <a:srgbClr val="853F35"/>
        </a:dk2>
        <a:lt2>
          <a:srgbClr val="8E7F5E"/>
        </a:lt2>
        <a:accent1>
          <a:srgbClr val="EBD2A5"/>
        </a:accent1>
        <a:accent2>
          <a:srgbClr val="A5C9A8"/>
        </a:accent2>
        <a:accent3>
          <a:srgbClr val="E4E0D7"/>
        </a:accent3>
        <a:accent4>
          <a:srgbClr val="270E0D"/>
        </a:accent4>
        <a:accent5>
          <a:srgbClr val="F3E5CF"/>
        </a:accent5>
        <a:accent6>
          <a:srgbClr val="95B698"/>
        </a:accent6>
        <a:hlink>
          <a:srgbClr val="C68510"/>
        </a:hlink>
        <a:folHlink>
          <a:srgbClr val="E5A871"/>
        </a:folHlink>
      </a:clrScheme>
      <a:clrMap bg1="lt1" tx1="dk1" bg2="lt2" tx2="dk2" accent1="accent1" accent2="accent2" accent3="accent3" accent4="accent4" accent5="accent5" accent6="accent6" hlink="hlink" folHlink="folHlink"/>
    </a:extraClrScheme>
    <a:extraClrScheme>
      <a:clrScheme name="Kimono 8">
        <a:dk1>
          <a:srgbClr val="000000"/>
        </a:dk1>
        <a:lt1>
          <a:srgbClr val="F0EED8"/>
        </a:lt1>
        <a:dk2>
          <a:srgbClr val="666729"/>
        </a:dk2>
        <a:lt2>
          <a:srgbClr val="3F3B19"/>
        </a:lt2>
        <a:accent1>
          <a:srgbClr val="E9D47D"/>
        </a:accent1>
        <a:accent2>
          <a:srgbClr val="D4DD91"/>
        </a:accent2>
        <a:accent3>
          <a:srgbClr val="F6F5E9"/>
        </a:accent3>
        <a:accent4>
          <a:srgbClr val="000000"/>
        </a:accent4>
        <a:accent5>
          <a:srgbClr val="F2E6BF"/>
        </a:accent5>
        <a:accent6>
          <a:srgbClr val="C0C883"/>
        </a:accent6>
        <a:hlink>
          <a:srgbClr val="9D943F"/>
        </a:hlink>
        <a:folHlink>
          <a:srgbClr val="C9C177"/>
        </a:folHlink>
      </a:clrScheme>
      <a:clrMap bg1="lt1" tx1="dk1" bg2="lt2" tx2="dk2" accent1="accent1" accent2="accent2" accent3="accent3" accent4="accent4" accent5="accent5" accent6="accent6" hlink="hlink" folHlink="folHlink"/>
    </a:extraClrScheme>
  </a:extraClrSchemeLst>
</a:theme>
</file>

<file path=ppt/theme/theme101.xml><?xml version="1.0" encoding="utf-8"?>
<a:theme xmlns:a="http://schemas.openxmlformats.org/drawingml/2006/main" name="Compass">
  <a:themeElements>
    <a:clrScheme name="Compass 2">
      <a:dk1>
        <a:srgbClr val="5B5D6B"/>
      </a:dk1>
      <a:lt1>
        <a:srgbClr val="FFFFFF"/>
      </a:lt1>
      <a:dk2>
        <a:srgbClr val="5A5C6C"/>
      </a:dk2>
      <a:lt2>
        <a:srgbClr val="FFFFCC"/>
      </a:lt2>
      <a:accent1>
        <a:srgbClr val="9966FF"/>
      </a:accent1>
      <a:accent2>
        <a:srgbClr val="9383B3"/>
      </a:accent2>
      <a:accent3>
        <a:srgbClr val="B5B5BA"/>
      </a:accent3>
      <a:accent4>
        <a:srgbClr val="DADADA"/>
      </a:accent4>
      <a:accent5>
        <a:srgbClr val="CAB8FF"/>
      </a:accent5>
      <a:accent6>
        <a:srgbClr val="8576A2"/>
      </a:accent6>
      <a:hlink>
        <a:srgbClr val="A3C145"/>
      </a:hlink>
      <a:folHlink>
        <a:srgbClr val="6FA9B7"/>
      </a:folHlink>
    </a:clrScheme>
    <a:fontScheme name="Compass">
      <a:majorFont>
        <a:latin typeface="Tahoma"/>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Verdana"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Verdana" pitchFamily="-112" charset="0"/>
          </a:defRPr>
        </a:defPPr>
      </a:lstStyle>
    </a:lnDef>
  </a:objectDefaults>
  <a:extraClrSchemeLst>
    <a:extraClrScheme>
      <a:clrScheme name="Compass 1">
        <a:dk1>
          <a:srgbClr val="00007A"/>
        </a:dk1>
        <a:lt1>
          <a:srgbClr val="FFFFFF"/>
        </a:lt1>
        <a:dk2>
          <a:srgbClr val="000066"/>
        </a:dk2>
        <a:lt2>
          <a:srgbClr val="CCECFF"/>
        </a:lt2>
        <a:accent1>
          <a:srgbClr val="6F64C2"/>
        </a:accent1>
        <a:accent2>
          <a:srgbClr val="0089BA"/>
        </a:accent2>
        <a:accent3>
          <a:srgbClr val="AAAAB8"/>
        </a:accent3>
        <a:accent4>
          <a:srgbClr val="DADADA"/>
        </a:accent4>
        <a:accent5>
          <a:srgbClr val="BBB8DD"/>
        </a:accent5>
        <a:accent6>
          <a:srgbClr val="007CA8"/>
        </a:accent6>
        <a:hlink>
          <a:srgbClr val="66CCFF"/>
        </a:hlink>
        <a:folHlink>
          <a:srgbClr val="00CC99"/>
        </a:folHlink>
      </a:clrScheme>
      <a:clrMap bg1="dk2" tx1="lt1" bg2="dk1" tx2="lt2" accent1="accent1" accent2="accent2" accent3="accent3" accent4="accent4" accent5="accent5" accent6="accent6" hlink="hlink" folHlink="folHlink"/>
    </a:extraClrScheme>
    <a:extraClrScheme>
      <a:clrScheme name="Compass 2">
        <a:dk1>
          <a:srgbClr val="5B5D6B"/>
        </a:dk1>
        <a:lt1>
          <a:srgbClr val="FFFFFF"/>
        </a:lt1>
        <a:dk2>
          <a:srgbClr val="5A5C6C"/>
        </a:dk2>
        <a:lt2>
          <a:srgbClr val="FFFFCC"/>
        </a:lt2>
        <a:accent1>
          <a:srgbClr val="9966FF"/>
        </a:accent1>
        <a:accent2>
          <a:srgbClr val="9383B3"/>
        </a:accent2>
        <a:accent3>
          <a:srgbClr val="B5B5BA"/>
        </a:accent3>
        <a:accent4>
          <a:srgbClr val="DADADA"/>
        </a:accent4>
        <a:accent5>
          <a:srgbClr val="CAB8FF"/>
        </a:accent5>
        <a:accent6>
          <a:srgbClr val="8576A2"/>
        </a:accent6>
        <a:hlink>
          <a:srgbClr val="A3C145"/>
        </a:hlink>
        <a:folHlink>
          <a:srgbClr val="6FA9B7"/>
        </a:folHlink>
      </a:clrScheme>
      <a:clrMap bg1="dk2" tx1="lt1" bg2="dk1" tx2="lt2" accent1="accent1" accent2="accent2" accent3="accent3" accent4="accent4" accent5="accent5" accent6="accent6" hlink="hlink" folHlink="folHlink"/>
    </a:extraClrScheme>
    <a:extraClrScheme>
      <a:clrScheme name="Compass 3">
        <a:dk1>
          <a:srgbClr val="860000"/>
        </a:dk1>
        <a:lt1>
          <a:srgbClr val="FFFFFF"/>
        </a:lt1>
        <a:dk2>
          <a:srgbClr val="800000"/>
        </a:dk2>
        <a:lt2>
          <a:srgbClr val="FFFFCC"/>
        </a:lt2>
        <a:accent1>
          <a:srgbClr val="FF6600"/>
        </a:accent1>
        <a:accent2>
          <a:srgbClr val="FF9933"/>
        </a:accent2>
        <a:accent3>
          <a:srgbClr val="C0AAAA"/>
        </a:accent3>
        <a:accent4>
          <a:srgbClr val="DADADA"/>
        </a:accent4>
        <a:accent5>
          <a:srgbClr val="FFB8AA"/>
        </a:accent5>
        <a:accent6>
          <a:srgbClr val="E78A2D"/>
        </a:accent6>
        <a:hlink>
          <a:srgbClr val="FFCC00"/>
        </a:hlink>
        <a:folHlink>
          <a:srgbClr val="CC9900"/>
        </a:folHlink>
      </a:clrScheme>
      <a:clrMap bg1="dk2" tx1="lt1" bg2="dk1" tx2="lt2" accent1="accent1" accent2="accent2" accent3="accent3" accent4="accent4" accent5="accent5" accent6="accent6" hlink="hlink" folHlink="folHlink"/>
    </a:extraClrScheme>
    <a:extraClrScheme>
      <a:clrScheme name="Compass 4">
        <a:dk1>
          <a:srgbClr val="676A5C"/>
        </a:dk1>
        <a:lt1>
          <a:srgbClr val="FFFFFF"/>
        </a:lt1>
        <a:dk2>
          <a:srgbClr val="686B5D"/>
        </a:dk2>
        <a:lt2>
          <a:srgbClr val="FFFFCC"/>
        </a:lt2>
        <a:accent1>
          <a:srgbClr val="CC6600"/>
        </a:accent1>
        <a:accent2>
          <a:srgbClr val="809EA8"/>
        </a:accent2>
        <a:accent3>
          <a:srgbClr val="B9BAB6"/>
        </a:accent3>
        <a:accent4>
          <a:srgbClr val="DADADA"/>
        </a:accent4>
        <a:accent5>
          <a:srgbClr val="E2B8AA"/>
        </a:accent5>
        <a:accent6>
          <a:srgbClr val="738F98"/>
        </a:accent6>
        <a:hlink>
          <a:srgbClr val="DDBF4F"/>
        </a:hlink>
        <a:folHlink>
          <a:srgbClr val="B7B6A3"/>
        </a:folHlink>
      </a:clrScheme>
      <a:clrMap bg1="dk2" tx1="lt1" bg2="dk1" tx2="lt2" accent1="accent1" accent2="accent2" accent3="accent3" accent4="accent4" accent5="accent5" accent6="accent6" hlink="hlink" folHlink="folHlink"/>
    </a:extraClrScheme>
    <a:extraClrScheme>
      <a:clrScheme name="Compass 5">
        <a:dk1>
          <a:srgbClr val="AC835E"/>
        </a:dk1>
        <a:lt1>
          <a:srgbClr val="FFFFFF"/>
        </a:lt1>
        <a:dk2>
          <a:srgbClr val="AE8764"/>
        </a:dk2>
        <a:lt2>
          <a:srgbClr val="FFFFCC"/>
        </a:lt2>
        <a:accent1>
          <a:srgbClr val="CC6600"/>
        </a:accent1>
        <a:accent2>
          <a:srgbClr val="FF5050"/>
        </a:accent2>
        <a:accent3>
          <a:srgbClr val="D3C3B8"/>
        </a:accent3>
        <a:accent4>
          <a:srgbClr val="DADADA"/>
        </a:accent4>
        <a:accent5>
          <a:srgbClr val="E2B8AA"/>
        </a:accent5>
        <a:accent6>
          <a:srgbClr val="E74848"/>
        </a:accent6>
        <a:hlink>
          <a:srgbClr val="FFCC99"/>
        </a:hlink>
        <a:folHlink>
          <a:srgbClr val="FF9966"/>
        </a:folHlink>
      </a:clrScheme>
      <a:clrMap bg1="dk2" tx1="lt1" bg2="dk1" tx2="lt2" accent1="accent1" accent2="accent2" accent3="accent3" accent4="accent4" accent5="accent5" accent6="accent6" hlink="hlink" folHlink="folHlink"/>
    </a:extraClrScheme>
    <a:extraClrScheme>
      <a:clrScheme name="Compass 6">
        <a:dk1>
          <a:srgbClr val="526133"/>
        </a:dk1>
        <a:lt1>
          <a:srgbClr val="FFFFFF"/>
        </a:lt1>
        <a:dk2>
          <a:srgbClr val="4E5D31"/>
        </a:dk2>
        <a:lt2>
          <a:srgbClr val="FFFFCC"/>
        </a:lt2>
        <a:accent1>
          <a:srgbClr val="99CC00"/>
        </a:accent1>
        <a:accent2>
          <a:srgbClr val="7A9505"/>
        </a:accent2>
        <a:accent3>
          <a:srgbClr val="B2B6AD"/>
        </a:accent3>
        <a:accent4>
          <a:srgbClr val="DADADA"/>
        </a:accent4>
        <a:accent5>
          <a:srgbClr val="CAE2AA"/>
        </a:accent5>
        <a:accent6>
          <a:srgbClr val="6E8704"/>
        </a:accent6>
        <a:hlink>
          <a:srgbClr val="FFCC00"/>
        </a:hlink>
        <a:folHlink>
          <a:srgbClr val="CCCC00"/>
        </a:folHlink>
      </a:clrScheme>
      <a:clrMap bg1="dk2" tx1="lt1" bg2="dk1" tx2="lt2" accent1="accent1" accent2="accent2" accent3="accent3" accent4="accent4" accent5="accent5" accent6="accent6" hlink="hlink" folHlink="folHlink"/>
    </a:extraClrScheme>
    <a:extraClrScheme>
      <a:clrScheme name="Compass 7">
        <a:dk1>
          <a:srgbClr val="000000"/>
        </a:dk1>
        <a:lt1>
          <a:srgbClr val="DDDCC5"/>
        </a:lt1>
        <a:dk2>
          <a:srgbClr val="95934B"/>
        </a:dk2>
        <a:lt2>
          <a:srgbClr val="DBDAC3"/>
        </a:lt2>
        <a:accent1>
          <a:srgbClr val="EAEBE1"/>
        </a:accent1>
        <a:accent2>
          <a:srgbClr val="9DB0B7"/>
        </a:accent2>
        <a:accent3>
          <a:srgbClr val="EBEBDF"/>
        </a:accent3>
        <a:accent4>
          <a:srgbClr val="000000"/>
        </a:accent4>
        <a:accent5>
          <a:srgbClr val="F3F3EE"/>
        </a:accent5>
        <a:accent6>
          <a:srgbClr val="8E9FA6"/>
        </a:accent6>
        <a:hlink>
          <a:srgbClr val="009900"/>
        </a:hlink>
        <a:folHlink>
          <a:srgbClr val="808000"/>
        </a:folHlink>
      </a:clrScheme>
      <a:clrMap bg1="lt1" tx1="dk1" bg2="lt2" tx2="dk2" accent1="accent1" accent2="accent2" accent3="accent3" accent4="accent4" accent5="accent5" accent6="accent6" hlink="hlink" folHlink="folHlink"/>
    </a:extraClrScheme>
    <a:extraClrScheme>
      <a:clrScheme name="Compass 8">
        <a:dk1>
          <a:srgbClr val="007E7B"/>
        </a:dk1>
        <a:lt1>
          <a:srgbClr val="FFFFFF"/>
        </a:lt1>
        <a:dk2>
          <a:srgbClr val="008080"/>
        </a:dk2>
        <a:lt2>
          <a:srgbClr val="FFFF99"/>
        </a:lt2>
        <a:accent1>
          <a:srgbClr val="33CCCC"/>
        </a:accent1>
        <a:accent2>
          <a:srgbClr val="00CC66"/>
        </a:accent2>
        <a:accent3>
          <a:srgbClr val="AAC0C0"/>
        </a:accent3>
        <a:accent4>
          <a:srgbClr val="DADADA"/>
        </a:accent4>
        <a:accent5>
          <a:srgbClr val="ADE2E2"/>
        </a:accent5>
        <a:accent6>
          <a:srgbClr val="00B95C"/>
        </a:accent6>
        <a:hlink>
          <a:srgbClr val="CCFFCC"/>
        </a:hlink>
        <a:folHlink>
          <a:srgbClr val="FFFFCC"/>
        </a:folHlink>
      </a:clrScheme>
      <a:clrMap bg1="dk2" tx1="lt1" bg2="dk1" tx2="lt2" accent1="accent1" accent2="accent2" accent3="accent3" accent4="accent4" accent5="accent5" accent6="accent6" hlink="hlink" folHlink="folHlink"/>
    </a:extraClrScheme>
    <a:extraClrScheme>
      <a:clrScheme name="Compass 9">
        <a:dk1>
          <a:srgbClr val="000000"/>
        </a:dk1>
        <a:lt1>
          <a:srgbClr val="FFFFFF"/>
        </a:lt1>
        <a:dk2>
          <a:srgbClr val="000000"/>
        </a:dk2>
        <a:lt2>
          <a:srgbClr val="FEFEFE"/>
        </a:lt2>
        <a:accent1>
          <a:srgbClr val="E1E1FF"/>
        </a:accent1>
        <a:accent2>
          <a:srgbClr val="D9FFF8"/>
        </a:accent2>
        <a:accent3>
          <a:srgbClr val="FFFFFF"/>
        </a:accent3>
        <a:accent4>
          <a:srgbClr val="000000"/>
        </a:accent4>
        <a:accent5>
          <a:srgbClr val="EEEEFF"/>
        </a:accent5>
        <a:accent6>
          <a:srgbClr val="C4E7E1"/>
        </a:accent6>
        <a:hlink>
          <a:srgbClr val="9966FF"/>
        </a:hlink>
        <a:folHlink>
          <a:srgbClr val="666699"/>
        </a:folHlink>
      </a:clrScheme>
      <a:clrMap bg1="lt1" tx1="dk1" bg2="lt2" tx2="dk2" accent1="accent1" accent2="accent2" accent3="accent3" accent4="accent4" accent5="accent5" accent6="accent6" hlink="hlink" folHlink="folHlink"/>
    </a:extraClrScheme>
  </a:extraClrSchemeLst>
</a:theme>
</file>

<file path=ppt/theme/theme102.xml><?xml version="1.0" encoding="utf-8"?>
<a:theme xmlns:a="http://schemas.openxmlformats.org/drawingml/2006/main" name="21-1 Peter">
  <a:themeElements>
    <a:clrScheme name="21-1 Peter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fontScheme name="21-1 Peter">
      <a:majorFont>
        <a:latin typeface="Tahoma"/>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3200" b="0" i="0" u="none" strike="noStrike" cap="none" normalizeH="0" baseline="0">
            <a:ln>
              <a:noFill/>
            </a:ln>
            <a:solidFill>
              <a:srgbClr val="FFFF00"/>
            </a:solidFill>
            <a:effectLst/>
            <a:latin typeface="Georgia" pitchFamily="-111"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3200" b="0" i="0" u="none" strike="noStrike" cap="none" normalizeH="0" baseline="0">
            <a:ln>
              <a:noFill/>
            </a:ln>
            <a:solidFill>
              <a:srgbClr val="FFFF00"/>
            </a:solidFill>
            <a:effectLst/>
            <a:latin typeface="Georgia" pitchFamily="-111" charset="0"/>
          </a:defRPr>
        </a:defPPr>
      </a:lstStyle>
    </a:lnDef>
  </a:objectDefaults>
  <a:extraClrSchemeLst>
    <a:extraClrScheme>
      <a:clrScheme name="21-1 Peter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21-1 Peter 2">
        <a:dk1>
          <a:srgbClr val="000066"/>
        </a:dk1>
        <a:lt1>
          <a:srgbClr val="FFFFFF"/>
        </a:lt1>
        <a:dk2>
          <a:srgbClr val="5D93FF"/>
        </a:dk2>
        <a:lt2>
          <a:srgbClr val="FFFFFF"/>
        </a:lt2>
        <a:accent1>
          <a:srgbClr val="6666FF"/>
        </a:accent1>
        <a:accent2>
          <a:srgbClr val="9999FF"/>
        </a:accent2>
        <a:accent3>
          <a:srgbClr val="B6C8FF"/>
        </a:accent3>
        <a:accent4>
          <a:srgbClr val="DADADA"/>
        </a:accent4>
        <a:accent5>
          <a:srgbClr val="B8B8FF"/>
        </a:accent5>
        <a:accent6>
          <a:srgbClr val="8A8AE7"/>
        </a:accent6>
        <a:hlink>
          <a:srgbClr val="FF3300"/>
        </a:hlink>
        <a:folHlink>
          <a:srgbClr val="FF9900"/>
        </a:folHlink>
      </a:clrScheme>
      <a:clrMap bg1="dk2" tx1="lt1" bg2="dk1" tx2="lt2" accent1="accent1" accent2="accent2" accent3="accent3" accent4="accent4" accent5="accent5" accent6="accent6" hlink="hlink" folHlink="folHlink"/>
    </a:extraClrScheme>
    <a:extraClrScheme>
      <a:clrScheme name="21-1 Peter 3">
        <a:dk1>
          <a:srgbClr val="000000"/>
        </a:dk1>
        <a:lt1>
          <a:srgbClr val="FFFFFF"/>
        </a:lt1>
        <a:dk2>
          <a:srgbClr val="572E88"/>
        </a:dk2>
        <a:lt2>
          <a:srgbClr val="FFFFFF"/>
        </a:lt2>
        <a:accent1>
          <a:srgbClr val="FF6600"/>
        </a:accent1>
        <a:accent2>
          <a:srgbClr val="FFCC00"/>
        </a:accent2>
        <a:accent3>
          <a:srgbClr val="B4ADC3"/>
        </a:accent3>
        <a:accent4>
          <a:srgbClr val="DADADA"/>
        </a:accent4>
        <a:accent5>
          <a:srgbClr val="FFB8AA"/>
        </a:accent5>
        <a:accent6>
          <a:srgbClr val="E7B900"/>
        </a:accent6>
        <a:hlink>
          <a:srgbClr val="33CCCC"/>
        </a:hlink>
        <a:folHlink>
          <a:srgbClr val="36CC64"/>
        </a:folHlink>
      </a:clrScheme>
      <a:clrMap bg1="dk2" tx1="lt1" bg2="dk1" tx2="lt2" accent1="accent1" accent2="accent2" accent3="accent3" accent4="accent4" accent5="accent5" accent6="accent6" hlink="hlink" folHlink="folHlink"/>
    </a:extraClrScheme>
    <a:extraClrScheme>
      <a:clrScheme name="21-1 Peter 4">
        <a:dk1>
          <a:srgbClr val="003366"/>
        </a:dk1>
        <a:lt1>
          <a:srgbClr val="FFFFFF"/>
        </a:lt1>
        <a:dk2>
          <a:srgbClr val="666699"/>
        </a:dk2>
        <a:lt2>
          <a:srgbClr val="FFFFFF"/>
        </a:lt2>
        <a:accent1>
          <a:srgbClr val="9966FF"/>
        </a:accent1>
        <a:accent2>
          <a:srgbClr val="00CC66"/>
        </a:accent2>
        <a:accent3>
          <a:srgbClr val="B8B8CA"/>
        </a:accent3>
        <a:accent4>
          <a:srgbClr val="DADADA"/>
        </a:accent4>
        <a:accent5>
          <a:srgbClr val="CAB8FF"/>
        </a:accent5>
        <a:accent6>
          <a:srgbClr val="00B95C"/>
        </a:accent6>
        <a:hlink>
          <a:srgbClr val="65C8FF"/>
        </a:hlink>
        <a:folHlink>
          <a:srgbClr val="FFCC99"/>
        </a:folHlink>
      </a:clrScheme>
      <a:clrMap bg1="dk2" tx1="lt1" bg2="dk1" tx2="lt2" accent1="accent1" accent2="accent2" accent3="accent3" accent4="accent4" accent5="accent5" accent6="accent6" hlink="hlink" folHlink="folHlink"/>
    </a:extraClrScheme>
    <a:extraClrScheme>
      <a:clrScheme name="21-1 Peter 5">
        <a:dk1>
          <a:srgbClr val="000000"/>
        </a:dk1>
        <a:lt1>
          <a:srgbClr val="FFFFFF"/>
        </a:lt1>
        <a:dk2>
          <a:srgbClr val="336600"/>
        </a:dk2>
        <a:lt2>
          <a:srgbClr val="FFFFFF"/>
        </a:lt2>
        <a:accent1>
          <a:srgbClr val="B7C533"/>
        </a:accent1>
        <a:accent2>
          <a:srgbClr val="CCCCFF"/>
        </a:accent2>
        <a:accent3>
          <a:srgbClr val="ADB8AA"/>
        </a:accent3>
        <a:accent4>
          <a:srgbClr val="DADADA"/>
        </a:accent4>
        <a:accent5>
          <a:srgbClr val="D8DFAD"/>
        </a:accent5>
        <a:accent6>
          <a:srgbClr val="B9B9E7"/>
        </a:accent6>
        <a:hlink>
          <a:srgbClr val="FFFFCC"/>
        </a:hlink>
        <a:folHlink>
          <a:srgbClr val="FF9900"/>
        </a:folHlink>
      </a:clrScheme>
      <a:clrMap bg1="dk2" tx1="lt1" bg2="dk1" tx2="lt2" accent1="accent1" accent2="accent2" accent3="accent3" accent4="accent4" accent5="accent5" accent6="accent6" hlink="hlink" folHlink="folHlink"/>
    </a:extraClrScheme>
    <a:extraClrScheme>
      <a:clrScheme name="21-1 Peter 6">
        <a:dk1>
          <a:srgbClr val="000000"/>
        </a:dk1>
        <a:lt1>
          <a:srgbClr val="FFFFFF"/>
        </a:lt1>
        <a:dk2>
          <a:srgbClr val="006B80"/>
        </a:dk2>
        <a:lt2>
          <a:srgbClr val="C1CB75"/>
        </a:lt2>
        <a:accent1>
          <a:srgbClr val="6F8406"/>
        </a:accent1>
        <a:accent2>
          <a:srgbClr val="D9E288"/>
        </a:accent2>
        <a:accent3>
          <a:srgbClr val="AABAC0"/>
        </a:accent3>
        <a:accent4>
          <a:srgbClr val="DADADA"/>
        </a:accent4>
        <a:accent5>
          <a:srgbClr val="BBC2AA"/>
        </a:accent5>
        <a:accent6>
          <a:srgbClr val="C4CD7B"/>
        </a:accent6>
        <a:hlink>
          <a:srgbClr val="00CC00"/>
        </a:hlink>
        <a:folHlink>
          <a:srgbClr val="C0FF73"/>
        </a:folHlink>
      </a:clrScheme>
      <a:clrMap bg1="dk2" tx1="lt1" bg2="dk1" tx2="lt2" accent1="accent1" accent2="accent2" accent3="accent3" accent4="accent4" accent5="accent5" accent6="accent6" hlink="hlink" folHlink="folHlink"/>
    </a:extraClrScheme>
    <a:extraClrScheme>
      <a:clrScheme name="21-1 Peter 7">
        <a:dk1>
          <a:srgbClr val="5F5F5F"/>
        </a:dk1>
        <a:lt1>
          <a:srgbClr val="FFFFFF"/>
        </a:lt1>
        <a:dk2>
          <a:srgbClr val="FF6600"/>
        </a:dk2>
        <a:lt2>
          <a:srgbClr val="FFFFFF"/>
        </a:lt2>
        <a:accent1>
          <a:srgbClr val="CC6600"/>
        </a:accent1>
        <a:accent2>
          <a:srgbClr val="FF6600"/>
        </a:accent2>
        <a:accent3>
          <a:srgbClr val="FFB8AA"/>
        </a:accent3>
        <a:accent4>
          <a:srgbClr val="DADADA"/>
        </a:accent4>
        <a:accent5>
          <a:srgbClr val="E2B8AA"/>
        </a:accent5>
        <a:accent6>
          <a:srgbClr val="E75C00"/>
        </a:accent6>
        <a:hlink>
          <a:srgbClr val="FFFF99"/>
        </a:hlink>
        <a:folHlink>
          <a:srgbClr val="FFCC99"/>
        </a:folHlink>
      </a:clrScheme>
      <a:clrMap bg1="dk2" tx1="lt1" bg2="dk1" tx2="lt2" accent1="accent1" accent2="accent2" accent3="accent3" accent4="accent4" accent5="accent5" accent6="accent6" hlink="hlink" folHlink="folHlink"/>
    </a:extraClrScheme>
    <a:extraClrScheme>
      <a:clrScheme name="21-1 Peter 8">
        <a:dk1>
          <a:srgbClr val="000000"/>
        </a:dk1>
        <a:lt1>
          <a:srgbClr val="FFFFFF"/>
        </a:lt1>
        <a:dk2>
          <a:srgbClr val="FFBA2F"/>
        </a:dk2>
        <a:lt2>
          <a:srgbClr val="A50021"/>
        </a:lt2>
        <a:accent1>
          <a:srgbClr val="FF6600"/>
        </a:accent1>
        <a:accent2>
          <a:srgbClr val="CC6600"/>
        </a:accent2>
        <a:accent3>
          <a:srgbClr val="FFD9AD"/>
        </a:accent3>
        <a:accent4>
          <a:srgbClr val="DADADA"/>
        </a:accent4>
        <a:accent5>
          <a:srgbClr val="FFB8AA"/>
        </a:accent5>
        <a:accent6>
          <a:srgbClr val="B95C00"/>
        </a:accent6>
        <a:hlink>
          <a:srgbClr val="663300"/>
        </a:hlink>
        <a:folHlink>
          <a:srgbClr val="CC9900"/>
        </a:folHlink>
      </a:clrScheme>
      <a:clrMap bg1="dk2" tx1="lt1" bg2="dk1" tx2="lt2" accent1="accent1" accent2="accent2" accent3="accent3" accent4="accent4" accent5="accent5" accent6="accent6" hlink="hlink" folHlink="folHlink"/>
    </a:extraClrScheme>
  </a:extraClrSchemeLst>
</a:theme>
</file>

<file path=ppt/theme/theme103.xml><?xml version="1.0" encoding="utf-8"?>
<a:theme xmlns:a="http://schemas.openxmlformats.org/drawingml/2006/main" name="1_21-1 Peter">
  <a:themeElements>
    <a:clrScheme name="21-1 Peter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fontScheme name="21-1 Peter">
      <a:majorFont>
        <a:latin typeface="Tahoma"/>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3200" b="0" i="0" u="none" strike="noStrike" cap="none" normalizeH="0" baseline="0">
            <a:ln>
              <a:noFill/>
            </a:ln>
            <a:solidFill>
              <a:srgbClr val="FFFF00"/>
            </a:solidFill>
            <a:effectLst/>
            <a:latin typeface="Georgia" pitchFamily="-111"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3200" b="0" i="0" u="none" strike="noStrike" cap="none" normalizeH="0" baseline="0">
            <a:ln>
              <a:noFill/>
            </a:ln>
            <a:solidFill>
              <a:srgbClr val="FFFF00"/>
            </a:solidFill>
            <a:effectLst/>
            <a:latin typeface="Georgia" pitchFamily="-111" charset="0"/>
          </a:defRPr>
        </a:defPPr>
      </a:lstStyle>
    </a:lnDef>
  </a:objectDefaults>
  <a:extraClrSchemeLst>
    <a:extraClrScheme>
      <a:clrScheme name="21-1 Peter 1">
        <a:dk1>
          <a:srgbClr val="010199"/>
        </a:dk1>
        <a:lt1>
          <a:srgbClr val="FFFFFF"/>
        </a:lt1>
        <a:dk2>
          <a:srgbClr val="000099"/>
        </a:dk2>
        <a:lt2>
          <a:srgbClr val="FFFFFF"/>
        </a:lt2>
        <a:accent1>
          <a:srgbClr val="33CCCC"/>
        </a:accent1>
        <a:accent2>
          <a:srgbClr val="00C600"/>
        </a:accent2>
        <a:accent3>
          <a:srgbClr val="AAAACA"/>
        </a:accent3>
        <a:accent4>
          <a:srgbClr val="DADADA"/>
        </a:accent4>
        <a:accent5>
          <a:srgbClr val="ADE2E2"/>
        </a:accent5>
        <a:accent6>
          <a:srgbClr val="00B300"/>
        </a:accent6>
        <a:hlink>
          <a:srgbClr val="FFCC00"/>
        </a:hlink>
        <a:folHlink>
          <a:srgbClr val="6699FF"/>
        </a:folHlink>
      </a:clrScheme>
      <a:clrMap bg1="dk2" tx1="lt1" bg2="dk1" tx2="lt2" accent1="accent1" accent2="accent2" accent3="accent3" accent4="accent4" accent5="accent5" accent6="accent6" hlink="hlink" folHlink="folHlink"/>
    </a:extraClrScheme>
    <a:extraClrScheme>
      <a:clrScheme name="21-1 Peter 2">
        <a:dk1>
          <a:srgbClr val="000066"/>
        </a:dk1>
        <a:lt1>
          <a:srgbClr val="FFFFFF"/>
        </a:lt1>
        <a:dk2>
          <a:srgbClr val="5D93FF"/>
        </a:dk2>
        <a:lt2>
          <a:srgbClr val="FFFFFF"/>
        </a:lt2>
        <a:accent1>
          <a:srgbClr val="6666FF"/>
        </a:accent1>
        <a:accent2>
          <a:srgbClr val="9999FF"/>
        </a:accent2>
        <a:accent3>
          <a:srgbClr val="B6C8FF"/>
        </a:accent3>
        <a:accent4>
          <a:srgbClr val="DADADA"/>
        </a:accent4>
        <a:accent5>
          <a:srgbClr val="B8B8FF"/>
        </a:accent5>
        <a:accent6>
          <a:srgbClr val="8A8AE7"/>
        </a:accent6>
        <a:hlink>
          <a:srgbClr val="FF3300"/>
        </a:hlink>
        <a:folHlink>
          <a:srgbClr val="FF9900"/>
        </a:folHlink>
      </a:clrScheme>
      <a:clrMap bg1="dk2" tx1="lt1" bg2="dk1" tx2="lt2" accent1="accent1" accent2="accent2" accent3="accent3" accent4="accent4" accent5="accent5" accent6="accent6" hlink="hlink" folHlink="folHlink"/>
    </a:extraClrScheme>
    <a:extraClrScheme>
      <a:clrScheme name="21-1 Peter 3">
        <a:dk1>
          <a:srgbClr val="000000"/>
        </a:dk1>
        <a:lt1>
          <a:srgbClr val="FFFFFF"/>
        </a:lt1>
        <a:dk2>
          <a:srgbClr val="572E88"/>
        </a:dk2>
        <a:lt2>
          <a:srgbClr val="FFFFFF"/>
        </a:lt2>
        <a:accent1>
          <a:srgbClr val="FF6600"/>
        </a:accent1>
        <a:accent2>
          <a:srgbClr val="FFCC00"/>
        </a:accent2>
        <a:accent3>
          <a:srgbClr val="B4ADC3"/>
        </a:accent3>
        <a:accent4>
          <a:srgbClr val="DADADA"/>
        </a:accent4>
        <a:accent5>
          <a:srgbClr val="FFB8AA"/>
        </a:accent5>
        <a:accent6>
          <a:srgbClr val="E7B900"/>
        </a:accent6>
        <a:hlink>
          <a:srgbClr val="33CCCC"/>
        </a:hlink>
        <a:folHlink>
          <a:srgbClr val="36CC64"/>
        </a:folHlink>
      </a:clrScheme>
      <a:clrMap bg1="dk2" tx1="lt1" bg2="dk1" tx2="lt2" accent1="accent1" accent2="accent2" accent3="accent3" accent4="accent4" accent5="accent5" accent6="accent6" hlink="hlink" folHlink="folHlink"/>
    </a:extraClrScheme>
    <a:extraClrScheme>
      <a:clrScheme name="21-1 Peter 4">
        <a:dk1>
          <a:srgbClr val="003366"/>
        </a:dk1>
        <a:lt1>
          <a:srgbClr val="FFFFFF"/>
        </a:lt1>
        <a:dk2>
          <a:srgbClr val="666699"/>
        </a:dk2>
        <a:lt2>
          <a:srgbClr val="FFFFFF"/>
        </a:lt2>
        <a:accent1>
          <a:srgbClr val="9966FF"/>
        </a:accent1>
        <a:accent2>
          <a:srgbClr val="00CC66"/>
        </a:accent2>
        <a:accent3>
          <a:srgbClr val="B8B8CA"/>
        </a:accent3>
        <a:accent4>
          <a:srgbClr val="DADADA"/>
        </a:accent4>
        <a:accent5>
          <a:srgbClr val="CAB8FF"/>
        </a:accent5>
        <a:accent6>
          <a:srgbClr val="00B95C"/>
        </a:accent6>
        <a:hlink>
          <a:srgbClr val="65C8FF"/>
        </a:hlink>
        <a:folHlink>
          <a:srgbClr val="FFCC99"/>
        </a:folHlink>
      </a:clrScheme>
      <a:clrMap bg1="dk2" tx1="lt1" bg2="dk1" tx2="lt2" accent1="accent1" accent2="accent2" accent3="accent3" accent4="accent4" accent5="accent5" accent6="accent6" hlink="hlink" folHlink="folHlink"/>
    </a:extraClrScheme>
    <a:extraClrScheme>
      <a:clrScheme name="21-1 Peter 5">
        <a:dk1>
          <a:srgbClr val="000000"/>
        </a:dk1>
        <a:lt1>
          <a:srgbClr val="FFFFFF"/>
        </a:lt1>
        <a:dk2>
          <a:srgbClr val="336600"/>
        </a:dk2>
        <a:lt2>
          <a:srgbClr val="FFFFFF"/>
        </a:lt2>
        <a:accent1>
          <a:srgbClr val="B7C533"/>
        </a:accent1>
        <a:accent2>
          <a:srgbClr val="CCCCFF"/>
        </a:accent2>
        <a:accent3>
          <a:srgbClr val="ADB8AA"/>
        </a:accent3>
        <a:accent4>
          <a:srgbClr val="DADADA"/>
        </a:accent4>
        <a:accent5>
          <a:srgbClr val="D8DFAD"/>
        </a:accent5>
        <a:accent6>
          <a:srgbClr val="B9B9E7"/>
        </a:accent6>
        <a:hlink>
          <a:srgbClr val="FFFFCC"/>
        </a:hlink>
        <a:folHlink>
          <a:srgbClr val="FF9900"/>
        </a:folHlink>
      </a:clrScheme>
      <a:clrMap bg1="dk2" tx1="lt1" bg2="dk1" tx2="lt2" accent1="accent1" accent2="accent2" accent3="accent3" accent4="accent4" accent5="accent5" accent6="accent6" hlink="hlink" folHlink="folHlink"/>
    </a:extraClrScheme>
    <a:extraClrScheme>
      <a:clrScheme name="21-1 Peter 6">
        <a:dk1>
          <a:srgbClr val="000000"/>
        </a:dk1>
        <a:lt1>
          <a:srgbClr val="FFFFFF"/>
        </a:lt1>
        <a:dk2>
          <a:srgbClr val="006B80"/>
        </a:dk2>
        <a:lt2>
          <a:srgbClr val="C1CB75"/>
        </a:lt2>
        <a:accent1>
          <a:srgbClr val="6F8406"/>
        </a:accent1>
        <a:accent2>
          <a:srgbClr val="D9E288"/>
        </a:accent2>
        <a:accent3>
          <a:srgbClr val="AABAC0"/>
        </a:accent3>
        <a:accent4>
          <a:srgbClr val="DADADA"/>
        </a:accent4>
        <a:accent5>
          <a:srgbClr val="BBC2AA"/>
        </a:accent5>
        <a:accent6>
          <a:srgbClr val="C4CD7B"/>
        </a:accent6>
        <a:hlink>
          <a:srgbClr val="00CC00"/>
        </a:hlink>
        <a:folHlink>
          <a:srgbClr val="C0FF73"/>
        </a:folHlink>
      </a:clrScheme>
      <a:clrMap bg1="dk2" tx1="lt1" bg2="dk1" tx2="lt2" accent1="accent1" accent2="accent2" accent3="accent3" accent4="accent4" accent5="accent5" accent6="accent6" hlink="hlink" folHlink="folHlink"/>
    </a:extraClrScheme>
    <a:extraClrScheme>
      <a:clrScheme name="21-1 Peter 7">
        <a:dk1>
          <a:srgbClr val="5F5F5F"/>
        </a:dk1>
        <a:lt1>
          <a:srgbClr val="FFFFFF"/>
        </a:lt1>
        <a:dk2>
          <a:srgbClr val="FF6600"/>
        </a:dk2>
        <a:lt2>
          <a:srgbClr val="FFFFFF"/>
        </a:lt2>
        <a:accent1>
          <a:srgbClr val="CC6600"/>
        </a:accent1>
        <a:accent2>
          <a:srgbClr val="FF6600"/>
        </a:accent2>
        <a:accent3>
          <a:srgbClr val="FFB8AA"/>
        </a:accent3>
        <a:accent4>
          <a:srgbClr val="DADADA"/>
        </a:accent4>
        <a:accent5>
          <a:srgbClr val="E2B8AA"/>
        </a:accent5>
        <a:accent6>
          <a:srgbClr val="E75C00"/>
        </a:accent6>
        <a:hlink>
          <a:srgbClr val="FFFF99"/>
        </a:hlink>
        <a:folHlink>
          <a:srgbClr val="FFCC99"/>
        </a:folHlink>
      </a:clrScheme>
      <a:clrMap bg1="dk2" tx1="lt1" bg2="dk1" tx2="lt2" accent1="accent1" accent2="accent2" accent3="accent3" accent4="accent4" accent5="accent5" accent6="accent6" hlink="hlink" folHlink="folHlink"/>
    </a:extraClrScheme>
    <a:extraClrScheme>
      <a:clrScheme name="21-1 Peter 8">
        <a:dk1>
          <a:srgbClr val="000000"/>
        </a:dk1>
        <a:lt1>
          <a:srgbClr val="FFFFFF"/>
        </a:lt1>
        <a:dk2>
          <a:srgbClr val="FFBA2F"/>
        </a:dk2>
        <a:lt2>
          <a:srgbClr val="A50021"/>
        </a:lt2>
        <a:accent1>
          <a:srgbClr val="FF6600"/>
        </a:accent1>
        <a:accent2>
          <a:srgbClr val="CC6600"/>
        </a:accent2>
        <a:accent3>
          <a:srgbClr val="FFD9AD"/>
        </a:accent3>
        <a:accent4>
          <a:srgbClr val="DADADA"/>
        </a:accent4>
        <a:accent5>
          <a:srgbClr val="FFB8AA"/>
        </a:accent5>
        <a:accent6>
          <a:srgbClr val="B95C00"/>
        </a:accent6>
        <a:hlink>
          <a:srgbClr val="663300"/>
        </a:hlink>
        <a:folHlink>
          <a:srgbClr val="CC9900"/>
        </a:folHlink>
      </a:clrScheme>
      <a:clrMap bg1="dk2" tx1="lt1" bg2="dk1" tx2="lt2" accent1="accent1" accent2="accent2" accent3="accent3" accent4="accent4" accent5="accent5" accent6="accent6" hlink="hlink" folHlink="folHlink"/>
    </a:extraClrScheme>
  </a:extraClrSchemeLst>
</a:theme>
</file>

<file path=ppt/theme/theme104.xml><?xml version="1.0" encoding="utf-8"?>
<a:theme xmlns:a="http://schemas.openxmlformats.org/drawingml/2006/main" name="11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26"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26" charset="0"/>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05.xml><?xml version="1.0" encoding="utf-8"?>
<a:theme xmlns:a="http://schemas.openxmlformats.org/drawingml/2006/main" name="1_Nature">
  <a:themeElements>
    <a:clrScheme name="Nature 2">
      <a:dk1>
        <a:srgbClr val="5B5249"/>
      </a:dk1>
      <a:lt1>
        <a:srgbClr val="FFFFFF"/>
      </a:lt1>
      <a:dk2>
        <a:srgbClr val="2A3D7A"/>
      </a:dk2>
      <a:lt2>
        <a:srgbClr val="CEC8BA"/>
      </a:lt2>
      <a:accent1>
        <a:srgbClr val="C9DDF1"/>
      </a:accent1>
      <a:accent2>
        <a:srgbClr val="FAC164"/>
      </a:accent2>
      <a:accent3>
        <a:srgbClr val="FFFFFF"/>
      </a:accent3>
      <a:accent4>
        <a:srgbClr val="4C453D"/>
      </a:accent4>
      <a:accent5>
        <a:srgbClr val="E1EBF7"/>
      </a:accent5>
      <a:accent6>
        <a:srgbClr val="E3AF5A"/>
      </a:accent6>
      <a:hlink>
        <a:srgbClr val="B0AE6A"/>
      </a:hlink>
      <a:folHlink>
        <a:srgbClr val="C3E684"/>
      </a:folHlink>
    </a:clrScheme>
    <a:fontScheme name="Nature">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26"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26" charset="0"/>
          </a:defRPr>
        </a:defPPr>
      </a:lstStyle>
    </a:lnDef>
  </a:objectDefaults>
  <a:extraClrSchemeLst>
    <a:extraClrScheme>
      <a:clrScheme name="Nature 1">
        <a:dk1>
          <a:srgbClr val="666699"/>
        </a:dk1>
        <a:lt1>
          <a:srgbClr val="FFFFCC"/>
        </a:lt1>
        <a:dk2>
          <a:srgbClr val="687FCA"/>
        </a:dk2>
        <a:lt2>
          <a:srgbClr val="192449"/>
        </a:lt2>
        <a:accent1>
          <a:srgbClr val="C9DDF1"/>
        </a:accent1>
        <a:accent2>
          <a:srgbClr val="FAC164"/>
        </a:accent2>
        <a:accent3>
          <a:srgbClr val="B9C0E1"/>
        </a:accent3>
        <a:accent4>
          <a:srgbClr val="DADAAE"/>
        </a:accent4>
        <a:accent5>
          <a:srgbClr val="E1EBF7"/>
        </a:accent5>
        <a:accent6>
          <a:srgbClr val="E3AF5A"/>
        </a:accent6>
        <a:hlink>
          <a:srgbClr val="B0AE6A"/>
        </a:hlink>
        <a:folHlink>
          <a:srgbClr val="C3E684"/>
        </a:folHlink>
      </a:clrScheme>
      <a:clrMap bg1="dk2" tx1="lt1" bg2="dk1" tx2="lt2" accent1="accent1" accent2="accent2" accent3="accent3" accent4="accent4" accent5="accent5" accent6="accent6" hlink="hlink" folHlink="folHlink"/>
    </a:extraClrScheme>
    <a:extraClrScheme>
      <a:clrScheme name="Nature 2">
        <a:dk1>
          <a:srgbClr val="5B5249"/>
        </a:dk1>
        <a:lt1>
          <a:srgbClr val="FFFFFF"/>
        </a:lt1>
        <a:dk2>
          <a:srgbClr val="2A3D7A"/>
        </a:dk2>
        <a:lt2>
          <a:srgbClr val="CEC8BA"/>
        </a:lt2>
        <a:accent1>
          <a:srgbClr val="C9DDF1"/>
        </a:accent1>
        <a:accent2>
          <a:srgbClr val="FAC164"/>
        </a:accent2>
        <a:accent3>
          <a:srgbClr val="FFFFFF"/>
        </a:accent3>
        <a:accent4>
          <a:srgbClr val="4C453D"/>
        </a:accent4>
        <a:accent5>
          <a:srgbClr val="E1EBF7"/>
        </a:accent5>
        <a:accent6>
          <a:srgbClr val="E3AF5A"/>
        </a:accent6>
        <a:hlink>
          <a:srgbClr val="B0AE6A"/>
        </a:hlink>
        <a:folHlink>
          <a:srgbClr val="C3E684"/>
        </a:folHlink>
      </a:clrScheme>
      <a:clrMap bg1="lt1" tx1="dk1" bg2="lt2" tx2="dk2" accent1="accent1" accent2="accent2" accent3="accent3" accent4="accent4" accent5="accent5" accent6="accent6" hlink="hlink" folHlink="folHlink"/>
    </a:extraClrScheme>
    <a:extraClrScheme>
      <a:clrScheme name="Nature 3">
        <a:dk1>
          <a:srgbClr val="333333"/>
        </a:dk1>
        <a:lt1>
          <a:srgbClr val="FFFFFF"/>
        </a:lt1>
        <a:dk2>
          <a:srgbClr val="000000"/>
        </a:dk2>
        <a:lt2>
          <a:srgbClr val="DDDDDD"/>
        </a:lt2>
        <a:accent1>
          <a:srgbClr val="DDDDDD"/>
        </a:accent1>
        <a:accent2>
          <a:srgbClr val="B2B2B2"/>
        </a:accent2>
        <a:accent3>
          <a:srgbClr val="FFFFFF"/>
        </a:accent3>
        <a:accent4>
          <a:srgbClr val="2A2A2A"/>
        </a:accent4>
        <a:accent5>
          <a:srgbClr val="EBEBEB"/>
        </a:accent5>
        <a:accent6>
          <a:srgbClr val="A1A1A1"/>
        </a:accent6>
        <a:hlink>
          <a:srgbClr val="808080"/>
        </a:hlink>
        <a:folHlink>
          <a:srgbClr val="5F5F5F"/>
        </a:folHlink>
      </a:clrScheme>
      <a:clrMap bg1="lt1" tx1="dk1" bg2="lt2" tx2="dk2" accent1="accent1" accent2="accent2" accent3="accent3" accent4="accent4" accent5="accent5" accent6="accent6" hlink="hlink" folHlink="folHlink"/>
    </a:extraClrScheme>
    <a:extraClrScheme>
      <a:clrScheme name="Nature 4">
        <a:dk1>
          <a:srgbClr val="8061A5"/>
        </a:dk1>
        <a:lt1>
          <a:srgbClr val="FFFFCC"/>
        </a:lt1>
        <a:dk2>
          <a:srgbClr val="967DB5"/>
        </a:dk2>
        <a:lt2>
          <a:srgbClr val="192449"/>
        </a:lt2>
        <a:accent1>
          <a:srgbClr val="D6C9F1"/>
        </a:accent1>
        <a:accent2>
          <a:srgbClr val="FAC164"/>
        </a:accent2>
        <a:accent3>
          <a:srgbClr val="C9BFD7"/>
        </a:accent3>
        <a:accent4>
          <a:srgbClr val="DADAAE"/>
        </a:accent4>
        <a:accent5>
          <a:srgbClr val="E8E1F7"/>
        </a:accent5>
        <a:accent6>
          <a:srgbClr val="E3AF5A"/>
        </a:accent6>
        <a:hlink>
          <a:srgbClr val="B0AE6A"/>
        </a:hlink>
        <a:folHlink>
          <a:srgbClr val="C3E684"/>
        </a:folHlink>
      </a:clrScheme>
      <a:clrMap bg1="dk2" tx1="lt1" bg2="dk1" tx2="lt2" accent1="accent1" accent2="accent2" accent3="accent3" accent4="accent4" accent5="accent5" accent6="accent6" hlink="hlink" folHlink="folHlink"/>
    </a:extraClrScheme>
    <a:extraClrScheme>
      <a:clrScheme name="Nature 5">
        <a:dk1>
          <a:srgbClr val="5B5249"/>
        </a:dk1>
        <a:lt1>
          <a:srgbClr val="FFFFFF"/>
        </a:lt1>
        <a:dk2>
          <a:srgbClr val="2A3D7A"/>
        </a:dk2>
        <a:lt2>
          <a:srgbClr val="CEC8BA"/>
        </a:lt2>
        <a:accent1>
          <a:srgbClr val="C9DDF1"/>
        </a:accent1>
        <a:accent2>
          <a:srgbClr val="FAC164"/>
        </a:accent2>
        <a:accent3>
          <a:srgbClr val="FFFFFF"/>
        </a:accent3>
        <a:accent4>
          <a:srgbClr val="4C453D"/>
        </a:accent4>
        <a:accent5>
          <a:srgbClr val="E1EBF7"/>
        </a:accent5>
        <a:accent6>
          <a:srgbClr val="E3AF5A"/>
        </a:accent6>
        <a:hlink>
          <a:srgbClr val="993333"/>
        </a:hlink>
        <a:folHlink>
          <a:srgbClr val="333399"/>
        </a:folHlink>
      </a:clrScheme>
      <a:clrMap bg1="lt1" tx1="dk1" bg2="lt2" tx2="dk2" accent1="accent1" accent2="accent2" accent3="accent3" accent4="accent4" accent5="accent5" accent6="accent6" hlink="hlink" folHlink="folHlink"/>
    </a:extraClrScheme>
  </a:extraClrSchemeLst>
</a:theme>
</file>

<file path=ppt/theme/theme106.xml><?xml version="1.0" encoding="utf-8"?>
<a:theme xmlns:a="http://schemas.openxmlformats.org/drawingml/2006/main" name="Crumple">
  <a:themeElements>
    <a:clrScheme name="Crumple 1">
      <a:dk1>
        <a:srgbClr val="808080"/>
      </a:dk1>
      <a:lt1>
        <a:srgbClr val="FFFF66"/>
      </a:lt1>
      <a:dk2>
        <a:srgbClr val="A11F1C"/>
      </a:dk2>
      <a:lt2>
        <a:srgbClr val="FFFF66"/>
      </a:lt2>
      <a:accent1>
        <a:srgbClr val="004080"/>
      </a:accent1>
      <a:accent2>
        <a:srgbClr val="408000"/>
      </a:accent2>
      <a:accent3>
        <a:srgbClr val="CDABAB"/>
      </a:accent3>
      <a:accent4>
        <a:srgbClr val="DADA56"/>
      </a:accent4>
      <a:accent5>
        <a:srgbClr val="AAAFC0"/>
      </a:accent5>
      <a:accent6>
        <a:srgbClr val="397300"/>
      </a:accent6>
      <a:hlink>
        <a:srgbClr val="DC6E00"/>
      </a:hlink>
      <a:folHlink>
        <a:srgbClr val="800080"/>
      </a:folHlink>
    </a:clrScheme>
    <a:fontScheme name="Crumple">
      <a:majorFont>
        <a:latin typeface="Trebuchet MS"/>
        <a:ea typeface="Osaka"/>
        <a:cs typeface="Osaka"/>
      </a:majorFont>
      <a:minorFont>
        <a:latin typeface="Trebuchet MS"/>
        <a:ea typeface="Osaka"/>
        <a:cs typeface="Osaka"/>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26"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26" charset="0"/>
          </a:defRPr>
        </a:defPPr>
      </a:lstStyle>
    </a:lnDef>
  </a:objectDefaults>
  <a:extraClrSchemeLst>
    <a:extraClrScheme>
      <a:clrScheme name="Crumple 1">
        <a:dk1>
          <a:srgbClr val="808080"/>
        </a:dk1>
        <a:lt1>
          <a:srgbClr val="FFFF66"/>
        </a:lt1>
        <a:dk2>
          <a:srgbClr val="A11F1C"/>
        </a:dk2>
        <a:lt2>
          <a:srgbClr val="FFFF66"/>
        </a:lt2>
        <a:accent1>
          <a:srgbClr val="004080"/>
        </a:accent1>
        <a:accent2>
          <a:srgbClr val="408000"/>
        </a:accent2>
        <a:accent3>
          <a:srgbClr val="CDABAB"/>
        </a:accent3>
        <a:accent4>
          <a:srgbClr val="DADA56"/>
        </a:accent4>
        <a:accent5>
          <a:srgbClr val="AAAFC0"/>
        </a:accent5>
        <a:accent6>
          <a:srgbClr val="397300"/>
        </a:accent6>
        <a:hlink>
          <a:srgbClr val="DC6E00"/>
        </a:hlink>
        <a:folHlink>
          <a:srgbClr val="800080"/>
        </a:folHlink>
      </a:clrScheme>
      <a:clrMap bg1="dk2" tx1="lt1" bg2="dk1" tx2="lt2" accent1="accent1" accent2="accent2" accent3="accent3" accent4="accent4" accent5="accent5" accent6="accent6" hlink="hlink" folHlink="folHlink"/>
    </a:extraClrScheme>
  </a:extraClrSchemeLst>
</a:theme>
</file>

<file path=ppt/theme/theme107.xml><?xml version="1.0" encoding="utf-8"?>
<a:theme xmlns:a="http://schemas.openxmlformats.org/drawingml/2006/main" name="Highway">
  <a:themeElements>
    <a:clrScheme name="Highway 1">
      <a:dk1>
        <a:srgbClr val="003366"/>
      </a:dk1>
      <a:lt1>
        <a:srgbClr val="FFFFFF"/>
      </a:lt1>
      <a:dk2>
        <a:srgbClr val="28863C"/>
      </a:dk2>
      <a:lt2>
        <a:srgbClr val="FFFFFF"/>
      </a:lt2>
      <a:accent1>
        <a:srgbClr val="3366CC"/>
      </a:accent1>
      <a:accent2>
        <a:srgbClr val="00B000"/>
      </a:accent2>
      <a:accent3>
        <a:srgbClr val="ACC3AF"/>
      </a:accent3>
      <a:accent4>
        <a:srgbClr val="DADADA"/>
      </a:accent4>
      <a:accent5>
        <a:srgbClr val="ADB8E2"/>
      </a:accent5>
      <a:accent6>
        <a:srgbClr val="009F00"/>
      </a:accent6>
      <a:hlink>
        <a:srgbClr val="66CCFF"/>
      </a:hlink>
      <a:folHlink>
        <a:srgbClr val="FFE701"/>
      </a:folHlink>
    </a:clrScheme>
    <a:fontScheme name="Highway">
      <a:majorFont>
        <a:latin typeface="Verdana"/>
        <a:ea typeface="ＭＳ Ｐゴシック"/>
        <a:cs typeface="ＭＳ Ｐゴシック"/>
      </a:majorFont>
      <a:minorFont>
        <a:latin typeface="Verdana"/>
        <a:ea typeface="ＭＳ Ｐゴシック"/>
        <a:cs typeface="ＭＳ Ｐゴシック"/>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26"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26" charset="0"/>
          </a:defRPr>
        </a:defPPr>
      </a:lstStyle>
    </a:lnDef>
  </a:objectDefaults>
  <a:extraClrSchemeLst>
    <a:extraClrScheme>
      <a:clrScheme name="Highway 1">
        <a:dk1>
          <a:srgbClr val="003366"/>
        </a:dk1>
        <a:lt1>
          <a:srgbClr val="FFFFFF"/>
        </a:lt1>
        <a:dk2>
          <a:srgbClr val="28863C"/>
        </a:dk2>
        <a:lt2>
          <a:srgbClr val="FFFFFF"/>
        </a:lt2>
        <a:accent1>
          <a:srgbClr val="3366CC"/>
        </a:accent1>
        <a:accent2>
          <a:srgbClr val="00B000"/>
        </a:accent2>
        <a:accent3>
          <a:srgbClr val="ACC3AF"/>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Highway 2">
        <a:dk1>
          <a:srgbClr val="777777"/>
        </a:dk1>
        <a:lt1>
          <a:srgbClr val="FFFFFF"/>
        </a:lt1>
        <a:dk2>
          <a:srgbClr val="28863C"/>
        </a:dk2>
        <a:lt2>
          <a:srgbClr val="FFFFFF"/>
        </a:lt2>
        <a:accent1>
          <a:srgbClr val="909082"/>
        </a:accent1>
        <a:accent2>
          <a:srgbClr val="809EA8"/>
        </a:accent2>
        <a:accent3>
          <a:srgbClr val="ACC3AF"/>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Lst>
</a:theme>
</file>

<file path=ppt/theme/theme108.xml><?xml version="1.0" encoding="utf-8"?>
<a:theme xmlns:a="http://schemas.openxmlformats.org/drawingml/2006/main" name="2_Nature">
  <a:themeElements>
    <a:clrScheme name="Nature 2">
      <a:dk1>
        <a:srgbClr val="5B5249"/>
      </a:dk1>
      <a:lt1>
        <a:srgbClr val="FFFFFF"/>
      </a:lt1>
      <a:dk2>
        <a:srgbClr val="2A3D7A"/>
      </a:dk2>
      <a:lt2>
        <a:srgbClr val="CEC8BA"/>
      </a:lt2>
      <a:accent1>
        <a:srgbClr val="C9DDF1"/>
      </a:accent1>
      <a:accent2>
        <a:srgbClr val="FAC164"/>
      </a:accent2>
      <a:accent3>
        <a:srgbClr val="FFFFFF"/>
      </a:accent3>
      <a:accent4>
        <a:srgbClr val="4C453D"/>
      </a:accent4>
      <a:accent5>
        <a:srgbClr val="E1EBF7"/>
      </a:accent5>
      <a:accent6>
        <a:srgbClr val="E3AF5A"/>
      </a:accent6>
      <a:hlink>
        <a:srgbClr val="B0AE6A"/>
      </a:hlink>
      <a:folHlink>
        <a:srgbClr val="C3E684"/>
      </a:folHlink>
    </a:clrScheme>
    <a:fontScheme name="Nature">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26"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26" charset="0"/>
          </a:defRPr>
        </a:defPPr>
      </a:lstStyle>
    </a:lnDef>
  </a:objectDefaults>
  <a:extraClrSchemeLst>
    <a:extraClrScheme>
      <a:clrScheme name="Nature 1">
        <a:dk1>
          <a:srgbClr val="666699"/>
        </a:dk1>
        <a:lt1>
          <a:srgbClr val="FFFFCC"/>
        </a:lt1>
        <a:dk2>
          <a:srgbClr val="687FCA"/>
        </a:dk2>
        <a:lt2>
          <a:srgbClr val="192449"/>
        </a:lt2>
        <a:accent1>
          <a:srgbClr val="C9DDF1"/>
        </a:accent1>
        <a:accent2>
          <a:srgbClr val="FAC164"/>
        </a:accent2>
        <a:accent3>
          <a:srgbClr val="B9C0E1"/>
        </a:accent3>
        <a:accent4>
          <a:srgbClr val="DADAAE"/>
        </a:accent4>
        <a:accent5>
          <a:srgbClr val="E1EBF7"/>
        </a:accent5>
        <a:accent6>
          <a:srgbClr val="E3AF5A"/>
        </a:accent6>
        <a:hlink>
          <a:srgbClr val="B0AE6A"/>
        </a:hlink>
        <a:folHlink>
          <a:srgbClr val="C3E684"/>
        </a:folHlink>
      </a:clrScheme>
      <a:clrMap bg1="dk2" tx1="lt1" bg2="dk1" tx2="lt2" accent1="accent1" accent2="accent2" accent3="accent3" accent4="accent4" accent5="accent5" accent6="accent6" hlink="hlink" folHlink="folHlink"/>
    </a:extraClrScheme>
    <a:extraClrScheme>
      <a:clrScheme name="Nature 2">
        <a:dk1>
          <a:srgbClr val="5B5249"/>
        </a:dk1>
        <a:lt1>
          <a:srgbClr val="FFFFFF"/>
        </a:lt1>
        <a:dk2>
          <a:srgbClr val="2A3D7A"/>
        </a:dk2>
        <a:lt2>
          <a:srgbClr val="CEC8BA"/>
        </a:lt2>
        <a:accent1>
          <a:srgbClr val="C9DDF1"/>
        </a:accent1>
        <a:accent2>
          <a:srgbClr val="FAC164"/>
        </a:accent2>
        <a:accent3>
          <a:srgbClr val="FFFFFF"/>
        </a:accent3>
        <a:accent4>
          <a:srgbClr val="4C453D"/>
        </a:accent4>
        <a:accent5>
          <a:srgbClr val="E1EBF7"/>
        </a:accent5>
        <a:accent6>
          <a:srgbClr val="E3AF5A"/>
        </a:accent6>
        <a:hlink>
          <a:srgbClr val="B0AE6A"/>
        </a:hlink>
        <a:folHlink>
          <a:srgbClr val="C3E684"/>
        </a:folHlink>
      </a:clrScheme>
      <a:clrMap bg1="lt1" tx1="dk1" bg2="lt2" tx2="dk2" accent1="accent1" accent2="accent2" accent3="accent3" accent4="accent4" accent5="accent5" accent6="accent6" hlink="hlink" folHlink="folHlink"/>
    </a:extraClrScheme>
    <a:extraClrScheme>
      <a:clrScheme name="Nature 3">
        <a:dk1>
          <a:srgbClr val="333333"/>
        </a:dk1>
        <a:lt1>
          <a:srgbClr val="FFFFFF"/>
        </a:lt1>
        <a:dk2>
          <a:srgbClr val="000000"/>
        </a:dk2>
        <a:lt2>
          <a:srgbClr val="DDDDDD"/>
        </a:lt2>
        <a:accent1>
          <a:srgbClr val="DDDDDD"/>
        </a:accent1>
        <a:accent2>
          <a:srgbClr val="B2B2B2"/>
        </a:accent2>
        <a:accent3>
          <a:srgbClr val="FFFFFF"/>
        </a:accent3>
        <a:accent4>
          <a:srgbClr val="2A2A2A"/>
        </a:accent4>
        <a:accent5>
          <a:srgbClr val="EBEBEB"/>
        </a:accent5>
        <a:accent6>
          <a:srgbClr val="A1A1A1"/>
        </a:accent6>
        <a:hlink>
          <a:srgbClr val="808080"/>
        </a:hlink>
        <a:folHlink>
          <a:srgbClr val="5F5F5F"/>
        </a:folHlink>
      </a:clrScheme>
      <a:clrMap bg1="lt1" tx1="dk1" bg2="lt2" tx2="dk2" accent1="accent1" accent2="accent2" accent3="accent3" accent4="accent4" accent5="accent5" accent6="accent6" hlink="hlink" folHlink="folHlink"/>
    </a:extraClrScheme>
    <a:extraClrScheme>
      <a:clrScheme name="Nature 4">
        <a:dk1>
          <a:srgbClr val="8061A5"/>
        </a:dk1>
        <a:lt1>
          <a:srgbClr val="FFFFCC"/>
        </a:lt1>
        <a:dk2>
          <a:srgbClr val="967DB5"/>
        </a:dk2>
        <a:lt2>
          <a:srgbClr val="192449"/>
        </a:lt2>
        <a:accent1>
          <a:srgbClr val="D6C9F1"/>
        </a:accent1>
        <a:accent2>
          <a:srgbClr val="FAC164"/>
        </a:accent2>
        <a:accent3>
          <a:srgbClr val="C9BFD7"/>
        </a:accent3>
        <a:accent4>
          <a:srgbClr val="DADAAE"/>
        </a:accent4>
        <a:accent5>
          <a:srgbClr val="E8E1F7"/>
        </a:accent5>
        <a:accent6>
          <a:srgbClr val="E3AF5A"/>
        </a:accent6>
        <a:hlink>
          <a:srgbClr val="B0AE6A"/>
        </a:hlink>
        <a:folHlink>
          <a:srgbClr val="C3E684"/>
        </a:folHlink>
      </a:clrScheme>
      <a:clrMap bg1="dk2" tx1="lt1" bg2="dk1" tx2="lt2" accent1="accent1" accent2="accent2" accent3="accent3" accent4="accent4" accent5="accent5" accent6="accent6" hlink="hlink" folHlink="folHlink"/>
    </a:extraClrScheme>
    <a:extraClrScheme>
      <a:clrScheme name="Nature 5">
        <a:dk1>
          <a:srgbClr val="5B5249"/>
        </a:dk1>
        <a:lt1>
          <a:srgbClr val="FFFFFF"/>
        </a:lt1>
        <a:dk2>
          <a:srgbClr val="2A3D7A"/>
        </a:dk2>
        <a:lt2>
          <a:srgbClr val="CEC8BA"/>
        </a:lt2>
        <a:accent1>
          <a:srgbClr val="C9DDF1"/>
        </a:accent1>
        <a:accent2>
          <a:srgbClr val="FAC164"/>
        </a:accent2>
        <a:accent3>
          <a:srgbClr val="FFFFFF"/>
        </a:accent3>
        <a:accent4>
          <a:srgbClr val="4C453D"/>
        </a:accent4>
        <a:accent5>
          <a:srgbClr val="E1EBF7"/>
        </a:accent5>
        <a:accent6>
          <a:srgbClr val="E3AF5A"/>
        </a:accent6>
        <a:hlink>
          <a:srgbClr val="993333"/>
        </a:hlink>
        <a:folHlink>
          <a:srgbClr val="333399"/>
        </a:folHlink>
      </a:clrScheme>
      <a:clrMap bg1="lt1" tx1="dk1" bg2="lt2" tx2="dk2" accent1="accent1" accent2="accent2" accent3="accent3" accent4="accent4" accent5="accent5" accent6="accent6" hlink="hlink" folHlink="folHlink"/>
    </a:extraClrScheme>
  </a:extraClrSchemeLst>
</a:theme>
</file>

<file path=ppt/theme/theme109.xml><?xml version="1.0" encoding="utf-8"?>
<a:theme xmlns:a="http://schemas.openxmlformats.org/drawingml/2006/main" name="67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xml><?xml version="1.0" encoding="utf-8"?>
<a:theme xmlns:a="http://schemas.openxmlformats.org/drawingml/2006/main" name="4_Orbit">
  <a:themeElements>
    <a:clrScheme name="Orbit 10">
      <a:dk1>
        <a:srgbClr val="000000"/>
      </a:dk1>
      <a:lt1>
        <a:srgbClr val="FFFFFF"/>
      </a:lt1>
      <a:dk2>
        <a:srgbClr val="000000"/>
      </a:dk2>
      <a:lt2>
        <a:srgbClr val="FFFFFF"/>
      </a:lt2>
      <a:accent1>
        <a:srgbClr val="3333CC"/>
      </a:accent1>
      <a:accent2>
        <a:srgbClr val="666699"/>
      </a:accent2>
      <a:accent3>
        <a:srgbClr val="AAAAAA"/>
      </a:accent3>
      <a:accent4>
        <a:srgbClr val="DADADA"/>
      </a:accent4>
      <a:accent5>
        <a:srgbClr val="ADADE2"/>
      </a:accent5>
      <a:accent6>
        <a:srgbClr val="5C5C8A"/>
      </a:accent6>
      <a:hlink>
        <a:srgbClr val="FFFFCC"/>
      </a:hlink>
      <a:folHlink>
        <a:srgbClr val="FFCC66"/>
      </a:folHlink>
    </a:clrScheme>
    <a:fontScheme name="Orbit">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Orbit 1">
        <a:dk1>
          <a:srgbClr val="010199"/>
        </a:dk1>
        <a:lt1>
          <a:srgbClr val="FFFFFF"/>
        </a:lt1>
        <a:dk2>
          <a:srgbClr val="000000"/>
        </a:dk2>
        <a:lt2>
          <a:srgbClr val="B2B2B2"/>
        </a:lt2>
        <a:accent1>
          <a:srgbClr val="3399FF"/>
        </a:accent1>
        <a:accent2>
          <a:srgbClr val="666699"/>
        </a:accent2>
        <a:accent3>
          <a:srgbClr val="AAAAAA"/>
        </a:accent3>
        <a:accent4>
          <a:srgbClr val="DADADA"/>
        </a:accent4>
        <a:accent5>
          <a:srgbClr val="ADCAFF"/>
        </a:accent5>
        <a:accent6>
          <a:srgbClr val="5C5C8A"/>
        </a:accent6>
        <a:hlink>
          <a:srgbClr val="FFFFCC"/>
        </a:hlink>
        <a:folHlink>
          <a:srgbClr val="FFCC66"/>
        </a:folHlink>
      </a:clrScheme>
      <a:clrMap bg1="dk2" tx1="lt1" bg2="dk1" tx2="lt2" accent1="accent1" accent2="accent2" accent3="accent3" accent4="accent4" accent5="accent5" accent6="accent6" hlink="hlink" folHlink="folHlink"/>
    </a:extraClrScheme>
    <a:extraClrScheme>
      <a:clrScheme name="Orbit 2">
        <a:dk1>
          <a:srgbClr val="008000"/>
        </a:dk1>
        <a:lt1>
          <a:srgbClr val="FFFFFF"/>
        </a:lt1>
        <a:dk2>
          <a:srgbClr val="003300"/>
        </a:dk2>
        <a:lt2>
          <a:srgbClr val="C0C0C0"/>
        </a:lt2>
        <a:accent1>
          <a:srgbClr val="99CC00"/>
        </a:accent1>
        <a:accent2>
          <a:srgbClr val="527C3A"/>
        </a:accent2>
        <a:accent3>
          <a:srgbClr val="AAADAA"/>
        </a:accent3>
        <a:accent4>
          <a:srgbClr val="DADADA"/>
        </a:accent4>
        <a:accent5>
          <a:srgbClr val="CAE2AA"/>
        </a:accent5>
        <a:accent6>
          <a:srgbClr val="497034"/>
        </a:accent6>
        <a:hlink>
          <a:srgbClr val="33CC33"/>
        </a:hlink>
        <a:folHlink>
          <a:srgbClr val="C1FF83"/>
        </a:folHlink>
      </a:clrScheme>
      <a:clrMap bg1="dk2" tx1="lt1" bg2="dk1" tx2="lt2" accent1="accent1" accent2="accent2" accent3="accent3" accent4="accent4" accent5="accent5" accent6="accent6" hlink="hlink" folHlink="folHlink"/>
    </a:extraClrScheme>
    <a:extraClrScheme>
      <a:clrScheme name="Orbit 3">
        <a:dk1>
          <a:srgbClr val="000066"/>
        </a:dk1>
        <a:lt1>
          <a:srgbClr val="FFFFFF"/>
        </a:lt1>
        <a:dk2>
          <a:srgbClr val="000099"/>
        </a:dk2>
        <a:lt2>
          <a:srgbClr val="9FBFFF"/>
        </a:lt2>
        <a:accent1>
          <a:srgbClr val="0099CC"/>
        </a:accent1>
        <a:accent2>
          <a:srgbClr val="00CC66"/>
        </a:accent2>
        <a:accent3>
          <a:srgbClr val="AAAACA"/>
        </a:accent3>
        <a:accent4>
          <a:srgbClr val="DADADA"/>
        </a:accent4>
        <a:accent5>
          <a:srgbClr val="AACAE2"/>
        </a:accent5>
        <a:accent6>
          <a:srgbClr val="00B95C"/>
        </a:accent6>
        <a:hlink>
          <a:srgbClr val="00FFFF"/>
        </a:hlink>
        <a:folHlink>
          <a:srgbClr val="CDE6FF"/>
        </a:folHlink>
      </a:clrScheme>
      <a:clrMap bg1="dk2" tx1="lt1" bg2="dk1" tx2="lt2" accent1="accent1" accent2="accent2" accent3="accent3" accent4="accent4" accent5="accent5" accent6="accent6" hlink="hlink" folHlink="folHlink"/>
    </a:extraClrScheme>
    <a:extraClrScheme>
      <a:clrScheme name="Orbit 4">
        <a:dk1>
          <a:srgbClr val="00ACA8"/>
        </a:dk1>
        <a:lt1>
          <a:srgbClr val="FFFFFF"/>
        </a:lt1>
        <a:dk2>
          <a:srgbClr val="006666"/>
        </a:dk2>
        <a:lt2>
          <a:srgbClr val="FFFF99"/>
        </a:lt2>
        <a:accent1>
          <a:srgbClr val="0099CC"/>
        </a:accent1>
        <a:accent2>
          <a:srgbClr val="6D6FC7"/>
        </a:accent2>
        <a:accent3>
          <a:srgbClr val="AAB8B8"/>
        </a:accent3>
        <a:accent4>
          <a:srgbClr val="DADADA"/>
        </a:accent4>
        <a:accent5>
          <a:srgbClr val="AACAE2"/>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Orbit 5">
        <a:dk1>
          <a:srgbClr val="BA0023"/>
        </a:dk1>
        <a:lt1>
          <a:srgbClr val="FFFFFF"/>
        </a:lt1>
        <a:dk2>
          <a:srgbClr val="800000"/>
        </a:dk2>
        <a:lt2>
          <a:srgbClr val="FFFF99"/>
        </a:lt2>
        <a:accent1>
          <a:srgbClr val="FF6600"/>
        </a:accent1>
        <a:accent2>
          <a:srgbClr val="C5543D"/>
        </a:accent2>
        <a:accent3>
          <a:srgbClr val="C0AAAA"/>
        </a:accent3>
        <a:accent4>
          <a:srgbClr val="DADADA"/>
        </a:accent4>
        <a:accent5>
          <a:srgbClr val="FFB8AA"/>
        </a:accent5>
        <a:accent6>
          <a:srgbClr val="B24B36"/>
        </a:accent6>
        <a:hlink>
          <a:srgbClr val="FFFF00"/>
        </a:hlink>
        <a:folHlink>
          <a:srgbClr val="FF9900"/>
        </a:folHlink>
      </a:clrScheme>
      <a:clrMap bg1="dk2" tx1="lt1" bg2="dk1" tx2="lt2" accent1="accent1" accent2="accent2" accent3="accent3" accent4="accent4" accent5="accent5" accent6="accent6" hlink="hlink" folHlink="folHlink"/>
    </a:extraClrScheme>
    <a:extraClrScheme>
      <a:clrScheme name="Orbit 6">
        <a:dk1>
          <a:srgbClr val="6D776E"/>
        </a:dk1>
        <a:lt1>
          <a:srgbClr val="FFFFFF"/>
        </a:lt1>
        <a:dk2>
          <a:srgbClr val="575863"/>
        </a:dk2>
        <a:lt2>
          <a:srgbClr val="DDDDDD"/>
        </a:lt2>
        <a:accent1>
          <a:srgbClr val="0099CC"/>
        </a:accent1>
        <a:accent2>
          <a:srgbClr val="939EA9"/>
        </a:accent2>
        <a:accent3>
          <a:srgbClr val="B4B4B7"/>
        </a:accent3>
        <a:accent4>
          <a:srgbClr val="DADADA"/>
        </a:accent4>
        <a:accent5>
          <a:srgbClr val="AACAE2"/>
        </a:accent5>
        <a:accent6>
          <a:srgbClr val="858F99"/>
        </a:accent6>
        <a:hlink>
          <a:srgbClr val="FFCC00"/>
        </a:hlink>
        <a:folHlink>
          <a:srgbClr val="BD8949"/>
        </a:folHlink>
      </a:clrScheme>
      <a:clrMap bg1="dk2" tx1="lt1" bg2="dk1" tx2="lt2" accent1="accent1" accent2="accent2" accent3="accent3" accent4="accent4" accent5="accent5" accent6="accent6" hlink="hlink" folHlink="folHlink"/>
    </a:extraClrScheme>
    <a:extraClrScheme>
      <a:clrScheme name="Orbit 7">
        <a:dk1>
          <a:srgbClr val="A28A84"/>
        </a:dk1>
        <a:lt1>
          <a:srgbClr val="FFFFFF"/>
        </a:lt1>
        <a:dk2>
          <a:srgbClr val="765E58"/>
        </a:dk2>
        <a:lt2>
          <a:srgbClr val="DDDDDD"/>
        </a:lt2>
        <a:accent1>
          <a:srgbClr val="CC6600"/>
        </a:accent1>
        <a:accent2>
          <a:srgbClr val="CC9900"/>
        </a:accent2>
        <a:accent3>
          <a:srgbClr val="BDB6B4"/>
        </a:accent3>
        <a:accent4>
          <a:srgbClr val="DADADA"/>
        </a:accent4>
        <a:accent5>
          <a:srgbClr val="E2B8AA"/>
        </a:accent5>
        <a:accent6>
          <a:srgbClr val="B98A00"/>
        </a:accent6>
        <a:hlink>
          <a:srgbClr val="FFCC00"/>
        </a:hlink>
        <a:folHlink>
          <a:srgbClr val="FFFFBD"/>
        </a:folHlink>
      </a:clrScheme>
      <a:clrMap bg1="dk2" tx1="lt1" bg2="dk1" tx2="lt2" accent1="accent1" accent2="accent2" accent3="accent3" accent4="accent4" accent5="accent5" accent6="accent6" hlink="hlink" folHlink="folHlink"/>
    </a:extraClrScheme>
    <a:extraClrScheme>
      <a:clrScheme name="Orbit 8">
        <a:dk1>
          <a:srgbClr val="000000"/>
        </a:dk1>
        <a:lt1>
          <a:srgbClr val="C5D9ED"/>
        </a:lt1>
        <a:dk2>
          <a:srgbClr val="000000"/>
        </a:dk2>
        <a:lt2>
          <a:srgbClr val="FFFFFF"/>
        </a:lt2>
        <a:accent1>
          <a:srgbClr val="F3F6FF"/>
        </a:accent1>
        <a:accent2>
          <a:srgbClr val="33CCCC"/>
        </a:accent2>
        <a:accent3>
          <a:srgbClr val="DFE9F4"/>
        </a:accent3>
        <a:accent4>
          <a:srgbClr val="000000"/>
        </a:accent4>
        <a:accent5>
          <a:srgbClr val="F8FAFF"/>
        </a:accent5>
        <a:accent6>
          <a:srgbClr val="2DB9B9"/>
        </a:accent6>
        <a:hlink>
          <a:srgbClr val="0000FF"/>
        </a:hlink>
        <a:folHlink>
          <a:srgbClr val="006699"/>
        </a:folHlink>
      </a:clrScheme>
      <a:clrMap bg1="lt1" tx1="dk1" bg2="lt2" tx2="dk2" accent1="accent1" accent2="accent2" accent3="accent3" accent4="accent4" accent5="accent5" accent6="accent6" hlink="hlink" folHlink="folHlink"/>
    </a:extraClrScheme>
    <a:extraClrScheme>
      <a:clrScheme name="Orbit 9">
        <a:dk1>
          <a:srgbClr val="FFFFFF"/>
        </a:dk1>
        <a:lt1>
          <a:srgbClr val="FFFFFF"/>
        </a:lt1>
        <a:dk2>
          <a:srgbClr val="AAAAC6"/>
        </a:dk2>
        <a:lt2>
          <a:srgbClr val="FFFFCC"/>
        </a:lt2>
        <a:accent1>
          <a:srgbClr val="66667E"/>
        </a:accent1>
        <a:accent2>
          <a:srgbClr val="629157"/>
        </a:accent2>
        <a:accent3>
          <a:srgbClr val="D2D2DF"/>
        </a:accent3>
        <a:accent4>
          <a:srgbClr val="DADADA"/>
        </a:accent4>
        <a:accent5>
          <a:srgbClr val="B8B8C0"/>
        </a:accent5>
        <a:accent6>
          <a:srgbClr val="58834E"/>
        </a:accent6>
        <a:hlink>
          <a:srgbClr val="6600CC"/>
        </a:hlink>
        <a:folHlink>
          <a:srgbClr val="3399FF"/>
        </a:folHlink>
      </a:clrScheme>
      <a:clrMap bg1="dk2" tx1="lt1" bg2="dk1" tx2="lt2" accent1="accent1" accent2="accent2" accent3="accent3" accent4="accent4" accent5="accent5" accent6="accent6" hlink="hlink" folHlink="folHlink"/>
    </a:extraClrScheme>
    <a:extraClrScheme>
      <a:clrScheme name="Orbit 10">
        <a:dk1>
          <a:srgbClr val="000000"/>
        </a:dk1>
        <a:lt1>
          <a:srgbClr val="FFFFFF"/>
        </a:lt1>
        <a:dk2>
          <a:srgbClr val="000000"/>
        </a:dk2>
        <a:lt2>
          <a:srgbClr val="FFFFFF"/>
        </a:lt2>
        <a:accent1>
          <a:srgbClr val="3333CC"/>
        </a:accent1>
        <a:accent2>
          <a:srgbClr val="666699"/>
        </a:accent2>
        <a:accent3>
          <a:srgbClr val="AAAAAA"/>
        </a:accent3>
        <a:accent4>
          <a:srgbClr val="DADADA"/>
        </a:accent4>
        <a:accent5>
          <a:srgbClr val="ADADE2"/>
        </a:accent5>
        <a:accent6>
          <a:srgbClr val="5C5C8A"/>
        </a:accent6>
        <a:hlink>
          <a:srgbClr val="FFFFCC"/>
        </a:hlink>
        <a:folHlink>
          <a:srgbClr val="FFCC66"/>
        </a:folHlink>
      </a:clrScheme>
      <a:clrMap bg1="dk2" tx1="lt1" bg2="dk1" tx2="lt2" accent1="accent1" accent2="accent2" accent3="accent3" accent4="accent4" accent5="accent5" accent6="accent6" hlink="hlink" folHlink="folHlink"/>
    </a:extraClrScheme>
  </a:extraClrSchemeLst>
</a:theme>
</file>

<file path=ppt/theme/theme110.xml><?xml version="1.0" encoding="utf-8"?>
<a:theme xmlns:a="http://schemas.openxmlformats.org/drawingml/2006/main" name="3_Ribbons">
  <a:themeElements>
    <a:clrScheme name="Ribbons 1">
      <a:dk1>
        <a:srgbClr val="220011"/>
      </a:dk1>
      <a:lt1>
        <a:srgbClr val="FFFFCC"/>
      </a:lt1>
      <a:dk2>
        <a:srgbClr val="660033"/>
      </a:dk2>
      <a:lt2>
        <a:srgbClr val="FFCC00"/>
      </a:lt2>
      <a:accent1>
        <a:srgbClr val="CC0099"/>
      </a:accent1>
      <a:accent2>
        <a:srgbClr val="56002B"/>
      </a:accent2>
      <a:accent3>
        <a:srgbClr val="B8AAAD"/>
      </a:accent3>
      <a:accent4>
        <a:srgbClr val="DADAAE"/>
      </a:accent4>
      <a:accent5>
        <a:srgbClr val="E2AACA"/>
      </a:accent5>
      <a:accent6>
        <a:srgbClr val="4D0026"/>
      </a:accent6>
      <a:hlink>
        <a:srgbClr val="9C004E"/>
      </a:hlink>
      <a:folHlink>
        <a:srgbClr val="FF6600"/>
      </a:folHlink>
    </a:clrScheme>
    <a:fontScheme name="Ribbons">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charset="0"/>
            <a:ea typeface="ＭＳ Ｐゴシック" charset="-128"/>
            <a:cs typeface="ＭＳ Ｐゴシック"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charset="0"/>
            <a:ea typeface="ＭＳ Ｐゴシック" charset="-128"/>
            <a:cs typeface="ＭＳ Ｐゴシック" charset="-128"/>
          </a:defRPr>
        </a:defPPr>
      </a:lstStyle>
    </a:lnDef>
  </a:objectDefaults>
  <a:extraClrSchemeLst>
    <a:extraClrScheme>
      <a:clrScheme name="Ribbons 1">
        <a:dk1>
          <a:srgbClr val="220011"/>
        </a:dk1>
        <a:lt1>
          <a:srgbClr val="FFFFCC"/>
        </a:lt1>
        <a:dk2>
          <a:srgbClr val="660033"/>
        </a:dk2>
        <a:lt2>
          <a:srgbClr val="FFCC00"/>
        </a:lt2>
        <a:accent1>
          <a:srgbClr val="CC0099"/>
        </a:accent1>
        <a:accent2>
          <a:srgbClr val="56002B"/>
        </a:accent2>
        <a:accent3>
          <a:srgbClr val="B8AAAD"/>
        </a:accent3>
        <a:accent4>
          <a:srgbClr val="DADAAE"/>
        </a:accent4>
        <a:accent5>
          <a:srgbClr val="E2AACA"/>
        </a:accent5>
        <a:accent6>
          <a:srgbClr val="4D0026"/>
        </a:accent6>
        <a:hlink>
          <a:srgbClr val="9C004E"/>
        </a:hlink>
        <a:folHlink>
          <a:srgbClr val="FF6600"/>
        </a:folHlink>
      </a:clrScheme>
      <a:clrMap bg1="dk2" tx1="lt1" bg2="dk1" tx2="lt2" accent1="accent1" accent2="accent2" accent3="accent3" accent4="accent4" accent5="accent5" accent6="accent6" hlink="hlink" folHlink="folHlink"/>
    </a:extraClrScheme>
    <a:extraClrScheme>
      <a:clrScheme name="Ribbons 2">
        <a:dk1>
          <a:srgbClr val="001600"/>
        </a:dk1>
        <a:lt1>
          <a:srgbClr val="669900"/>
        </a:lt1>
        <a:dk2>
          <a:srgbClr val="000000"/>
        </a:dk2>
        <a:lt2>
          <a:srgbClr val="006600"/>
        </a:lt2>
        <a:accent1>
          <a:srgbClr val="336600"/>
        </a:accent1>
        <a:accent2>
          <a:srgbClr val="89BA00"/>
        </a:accent2>
        <a:accent3>
          <a:srgbClr val="B8CAAA"/>
        </a:accent3>
        <a:accent4>
          <a:srgbClr val="001100"/>
        </a:accent4>
        <a:accent5>
          <a:srgbClr val="ADB8AA"/>
        </a:accent5>
        <a:accent6>
          <a:srgbClr val="7CA800"/>
        </a:accent6>
        <a:hlink>
          <a:srgbClr val="FFCC00"/>
        </a:hlink>
        <a:folHlink>
          <a:srgbClr val="FF7C80"/>
        </a:folHlink>
      </a:clrScheme>
      <a:clrMap bg1="lt1" tx1="dk1" bg2="lt2" tx2="dk2" accent1="accent1" accent2="accent2" accent3="accent3" accent4="accent4" accent5="accent5" accent6="accent6" hlink="hlink" folHlink="folHlink"/>
    </a:extraClrScheme>
    <a:extraClrScheme>
      <a:clrScheme name="Ribbons 3">
        <a:dk1>
          <a:srgbClr val="000000"/>
        </a:dk1>
        <a:lt1>
          <a:srgbClr val="B2B2B2"/>
        </a:lt1>
        <a:dk2>
          <a:srgbClr val="000000"/>
        </a:dk2>
        <a:lt2>
          <a:srgbClr val="777777"/>
        </a:lt2>
        <a:accent1>
          <a:srgbClr val="CBCBCB"/>
        </a:accent1>
        <a:accent2>
          <a:srgbClr val="969696"/>
        </a:accent2>
        <a:accent3>
          <a:srgbClr val="D5D5D5"/>
        </a:accent3>
        <a:accent4>
          <a:srgbClr val="000000"/>
        </a:accent4>
        <a:accent5>
          <a:srgbClr val="E2E2E2"/>
        </a:accent5>
        <a:accent6>
          <a:srgbClr val="878787"/>
        </a:accent6>
        <a:hlink>
          <a:srgbClr val="333333"/>
        </a:hlink>
        <a:folHlink>
          <a:srgbClr val="777777"/>
        </a:folHlink>
      </a:clrScheme>
      <a:clrMap bg1="lt1" tx1="dk1" bg2="lt2" tx2="dk2" accent1="accent1" accent2="accent2" accent3="accent3" accent4="accent4" accent5="accent5" accent6="accent6" hlink="hlink" folHlink="folHlink"/>
    </a:extraClrScheme>
    <a:extraClrScheme>
      <a:clrScheme name="Ribbons 4">
        <a:dk1>
          <a:srgbClr val="000F1E"/>
        </a:dk1>
        <a:lt1>
          <a:srgbClr val="FFFFFF"/>
        </a:lt1>
        <a:dk2>
          <a:srgbClr val="003366"/>
        </a:dk2>
        <a:lt2>
          <a:srgbClr val="33CCCC"/>
        </a:lt2>
        <a:accent1>
          <a:srgbClr val="006699"/>
        </a:accent1>
        <a:accent2>
          <a:srgbClr val="003366"/>
        </a:accent2>
        <a:accent3>
          <a:srgbClr val="AAADB8"/>
        </a:accent3>
        <a:accent4>
          <a:srgbClr val="DADADA"/>
        </a:accent4>
        <a:accent5>
          <a:srgbClr val="AAB8CA"/>
        </a:accent5>
        <a:accent6>
          <a:srgbClr val="002D5C"/>
        </a:accent6>
        <a:hlink>
          <a:srgbClr val="0099CC"/>
        </a:hlink>
        <a:folHlink>
          <a:srgbClr val="009999"/>
        </a:folHlink>
      </a:clrScheme>
      <a:clrMap bg1="dk2" tx1="lt1" bg2="dk1" tx2="lt2" accent1="accent1" accent2="accent2" accent3="accent3" accent4="accent4" accent5="accent5" accent6="accent6" hlink="hlink" folHlink="folHlink"/>
    </a:extraClrScheme>
    <a:extraClrScheme>
      <a:clrScheme name="Ribbons 5">
        <a:dk1>
          <a:srgbClr val="002F2E"/>
        </a:dk1>
        <a:lt1>
          <a:srgbClr val="FFFFFF"/>
        </a:lt1>
        <a:dk2>
          <a:srgbClr val="008080"/>
        </a:dk2>
        <a:lt2>
          <a:srgbClr val="66FFCC"/>
        </a:lt2>
        <a:accent1>
          <a:srgbClr val="0099CC"/>
        </a:accent1>
        <a:accent2>
          <a:srgbClr val="005250"/>
        </a:accent2>
        <a:accent3>
          <a:srgbClr val="AAC0C0"/>
        </a:accent3>
        <a:accent4>
          <a:srgbClr val="DADADA"/>
        </a:accent4>
        <a:accent5>
          <a:srgbClr val="AACAE2"/>
        </a:accent5>
        <a:accent6>
          <a:srgbClr val="004948"/>
        </a:accent6>
        <a:hlink>
          <a:srgbClr val="00CC99"/>
        </a:hlink>
        <a:folHlink>
          <a:srgbClr val="009999"/>
        </a:folHlink>
      </a:clrScheme>
      <a:clrMap bg1="dk2" tx1="lt1" bg2="dk1" tx2="lt2" accent1="accent1" accent2="accent2" accent3="accent3" accent4="accent4" accent5="accent5" accent6="accent6" hlink="hlink" folHlink="folHlink"/>
    </a:extraClrScheme>
    <a:extraClrScheme>
      <a:clrScheme name="Ribbons 6">
        <a:dk1>
          <a:srgbClr val="000022"/>
        </a:dk1>
        <a:lt1>
          <a:srgbClr val="FFFFFF"/>
        </a:lt1>
        <a:dk2>
          <a:srgbClr val="000066"/>
        </a:dk2>
        <a:lt2>
          <a:srgbClr val="FFCC00"/>
        </a:lt2>
        <a:accent1>
          <a:srgbClr val="666699"/>
        </a:accent1>
        <a:accent2>
          <a:srgbClr val="000048"/>
        </a:accent2>
        <a:accent3>
          <a:srgbClr val="AAAAB8"/>
        </a:accent3>
        <a:accent4>
          <a:srgbClr val="DADADA"/>
        </a:accent4>
        <a:accent5>
          <a:srgbClr val="B8B8CA"/>
        </a:accent5>
        <a:accent6>
          <a:srgbClr val="000040"/>
        </a:accent6>
        <a:hlink>
          <a:srgbClr val="9999FF"/>
        </a:hlink>
        <a:folHlink>
          <a:srgbClr val="000099"/>
        </a:folHlink>
      </a:clrScheme>
      <a:clrMap bg1="dk2" tx1="lt1" bg2="dk1" tx2="lt2" accent1="accent1" accent2="accent2" accent3="accent3" accent4="accent4" accent5="accent5" accent6="accent6" hlink="hlink" folHlink="folHlink"/>
    </a:extraClrScheme>
  </a:extraClrSchemeLst>
</a:theme>
</file>

<file path=ppt/theme/theme111.xml><?xml version="1.0" encoding="utf-8"?>
<a:theme xmlns:a="http://schemas.openxmlformats.org/drawingml/2006/main" name="1_Capsules">
  <a:themeElements>
    <a:clrScheme name="Capsules 2">
      <a:dk1>
        <a:srgbClr val="003366"/>
      </a:dk1>
      <a:lt1>
        <a:srgbClr val="FFFFFF"/>
      </a:lt1>
      <a:dk2>
        <a:srgbClr val="006666"/>
      </a:dk2>
      <a:lt2>
        <a:srgbClr val="003366"/>
      </a:lt2>
      <a:accent1>
        <a:srgbClr val="99CC99"/>
      </a:accent1>
      <a:accent2>
        <a:srgbClr val="33CCCC"/>
      </a:accent2>
      <a:accent3>
        <a:srgbClr val="FFFFFF"/>
      </a:accent3>
      <a:accent4>
        <a:srgbClr val="002A56"/>
      </a:accent4>
      <a:accent5>
        <a:srgbClr val="CAE2CA"/>
      </a:accent5>
      <a:accent6>
        <a:srgbClr val="2DB9B9"/>
      </a:accent6>
      <a:hlink>
        <a:srgbClr val="666699"/>
      </a:hlink>
      <a:folHlink>
        <a:srgbClr val="CC99FF"/>
      </a:folHlink>
    </a:clrScheme>
    <a:fontScheme name="Capsul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charset="0"/>
          </a:defRPr>
        </a:defPPr>
      </a:lstStyle>
    </a:lnDef>
  </a:objectDefaults>
  <a:extraClrSchemeLst>
    <a:extraClrScheme>
      <a:clrScheme name="Capsules 1">
        <a:dk1>
          <a:srgbClr val="000066"/>
        </a:dk1>
        <a:lt1>
          <a:srgbClr val="FFFFEB"/>
        </a:lt1>
        <a:dk2>
          <a:srgbClr val="336699"/>
        </a:dk2>
        <a:lt2>
          <a:srgbClr val="FFFFEB"/>
        </a:lt2>
        <a:accent1>
          <a:srgbClr val="666699"/>
        </a:accent1>
        <a:accent2>
          <a:srgbClr val="99CCFF"/>
        </a:accent2>
        <a:accent3>
          <a:srgbClr val="ADB8CA"/>
        </a:accent3>
        <a:accent4>
          <a:srgbClr val="DADAC9"/>
        </a:accent4>
        <a:accent5>
          <a:srgbClr val="B8B8CA"/>
        </a:accent5>
        <a:accent6>
          <a:srgbClr val="8AB9E7"/>
        </a:accent6>
        <a:hlink>
          <a:srgbClr val="CCCCFF"/>
        </a:hlink>
        <a:folHlink>
          <a:srgbClr val="C68DFF"/>
        </a:folHlink>
      </a:clrScheme>
      <a:clrMap bg1="dk2" tx1="lt1" bg2="dk1" tx2="lt2" accent1="accent1" accent2="accent2" accent3="accent3" accent4="accent4" accent5="accent5" accent6="accent6" hlink="hlink" folHlink="folHlink"/>
    </a:extraClrScheme>
    <a:extraClrScheme>
      <a:clrScheme name="Capsules 2">
        <a:dk1>
          <a:srgbClr val="003366"/>
        </a:dk1>
        <a:lt1>
          <a:srgbClr val="FFFFFF"/>
        </a:lt1>
        <a:dk2>
          <a:srgbClr val="006666"/>
        </a:dk2>
        <a:lt2>
          <a:srgbClr val="003366"/>
        </a:lt2>
        <a:accent1>
          <a:srgbClr val="99CC99"/>
        </a:accent1>
        <a:accent2>
          <a:srgbClr val="33CCCC"/>
        </a:accent2>
        <a:accent3>
          <a:srgbClr val="FFFFFF"/>
        </a:accent3>
        <a:accent4>
          <a:srgbClr val="002A56"/>
        </a:accent4>
        <a:accent5>
          <a:srgbClr val="CAE2CA"/>
        </a:accent5>
        <a:accent6>
          <a:srgbClr val="2DB9B9"/>
        </a:accent6>
        <a:hlink>
          <a:srgbClr val="666699"/>
        </a:hlink>
        <a:folHlink>
          <a:srgbClr val="CC99FF"/>
        </a:folHlink>
      </a:clrScheme>
      <a:clrMap bg1="lt1" tx1="dk1" bg2="lt2" tx2="dk2" accent1="accent1" accent2="accent2" accent3="accent3" accent4="accent4" accent5="accent5" accent6="accent6" hlink="hlink" folHlink="folHlink"/>
    </a:extraClrScheme>
    <a:extraClrScheme>
      <a:clrScheme name="Capsules 3">
        <a:dk1>
          <a:srgbClr val="000000"/>
        </a:dk1>
        <a:lt1>
          <a:srgbClr val="FFFFFF"/>
        </a:lt1>
        <a:dk2>
          <a:srgbClr val="000000"/>
        </a:dk2>
        <a:lt2>
          <a:srgbClr val="5F5F5F"/>
        </a:lt2>
        <a:accent1>
          <a:srgbClr val="C0C0C0"/>
        </a:accent1>
        <a:accent2>
          <a:srgbClr val="808080"/>
        </a:accent2>
        <a:accent3>
          <a:srgbClr val="FFFFFF"/>
        </a:accent3>
        <a:accent4>
          <a:srgbClr val="000000"/>
        </a:accent4>
        <a:accent5>
          <a:srgbClr val="DCDCDC"/>
        </a:accent5>
        <a:accent6>
          <a:srgbClr val="737373"/>
        </a:accent6>
        <a:hlink>
          <a:srgbClr val="5F5F5F"/>
        </a:hlink>
        <a:folHlink>
          <a:srgbClr val="969696"/>
        </a:folHlink>
      </a:clrScheme>
      <a:clrMap bg1="lt1" tx1="dk1" bg2="lt2" tx2="dk2" accent1="accent1" accent2="accent2" accent3="accent3" accent4="accent4" accent5="accent5" accent6="accent6" hlink="hlink" folHlink="folHlink"/>
    </a:extraClrScheme>
    <a:extraClrScheme>
      <a:clrScheme name="Capsules 4">
        <a:dk1>
          <a:srgbClr val="000000"/>
        </a:dk1>
        <a:lt1>
          <a:srgbClr val="FFFFFF"/>
        </a:lt1>
        <a:dk2>
          <a:srgbClr val="9900CC"/>
        </a:dk2>
        <a:lt2>
          <a:srgbClr val="0033CC"/>
        </a:lt2>
        <a:accent1>
          <a:srgbClr val="FFCC66"/>
        </a:accent1>
        <a:accent2>
          <a:srgbClr val="33CC33"/>
        </a:accent2>
        <a:accent3>
          <a:srgbClr val="FFFFFF"/>
        </a:accent3>
        <a:accent4>
          <a:srgbClr val="000000"/>
        </a:accent4>
        <a:accent5>
          <a:srgbClr val="FFE2B8"/>
        </a:accent5>
        <a:accent6>
          <a:srgbClr val="2DB92D"/>
        </a:accent6>
        <a:hlink>
          <a:srgbClr val="9900CC"/>
        </a:hlink>
        <a:folHlink>
          <a:srgbClr val="9900CC"/>
        </a:folHlink>
      </a:clrScheme>
      <a:clrMap bg1="lt1" tx1="dk1" bg2="lt2" tx2="dk2" accent1="accent1" accent2="accent2" accent3="accent3" accent4="accent4" accent5="accent5" accent6="accent6" hlink="hlink" folHlink="folHlink"/>
    </a:extraClrScheme>
  </a:extraClrSchemeLst>
</a:theme>
</file>

<file path=ppt/theme/theme112.xml><?xml version="1.0" encoding="utf-8"?>
<a:theme xmlns:a="http://schemas.openxmlformats.org/drawingml/2006/main" name="3_Nature">
  <a:themeElements>
    <a:clrScheme name="Nature 2">
      <a:dk1>
        <a:srgbClr val="5B5249"/>
      </a:dk1>
      <a:lt1>
        <a:srgbClr val="FFFFFF"/>
      </a:lt1>
      <a:dk2>
        <a:srgbClr val="2A3D7A"/>
      </a:dk2>
      <a:lt2>
        <a:srgbClr val="CEC8BA"/>
      </a:lt2>
      <a:accent1>
        <a:srgbClr val="C9DDF1"/>
      </a:accent1>
      <a:accent2>
        <a:srgbClr val="FAC164"/>
      </a:accent2>
      <a:accent3>
        <a:srgbClr val="FFFFFF"/>
      </a:accent3>
      <a:accent4>
        <a:srgbClr val="4C453D"/>
      </a:accent4>
      <a:accent5>
        <a:srgbClr val="E1EBF7"/>
      </a:accent5>
      <a:accent6>
        <a:srgbClr val="E3AF5A"/>
      </a:accent6>
      <a:hlink>
        <a:srgbClr val="B0AE6A"/>
      </a:hlink>
      <a:folHlink>
        <a:srgbClr val="C3E684"/>
      </a:folHlink>
    </a:clrScheme>
    <a:fontScheme name="Nature">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26"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26" charset="0"/>
          </a:defRPr>
        </a:defPPr>
      </a:lstStyle>
    </a:lnDef>
  </a:objectDefaults>
  <a:extraClrSchemeLst>
    <a:extraClrScheme>
      <a:clrScheme name="Nature 1">
        <a:dk1>
          <a:srgbClr val="666699"/>
        </a:dk1>
        <a:lt1>
          <a:srgbClr val="FFFFCC"/>
        </a:lt1>
        <a:dk2>
          <a:srgbClr val="687FCA"/>
        </a:dk2>
        <a:lt2>
          <a:srgbClr val="192449"/>
        </a:lt2>
        <a:accent1>
          <a:srgbClr val="C9DDF1"/>
        </a:accent1>
        <a:accent2>
          <a:srgbClr val="FAC164"/>
        </a:accent2>
        <a:accent3>
          <a:srgbClr val="B9C0E1"/>
        </a:accent3>
        <a:accent4>
          <a:srgbClr val="DADAAE"/>
        </a:accent4>
        <a:accent5>
          <a:srgbClr val="E1EBF7"/>
        </a:accent5>
        <a:accent6>
          <a:srgbClr val="E3AF5A"/>
        </a:accent6>
        <a:hlink>
          <a:srgbClr val="B0AE6A"/>
        </a:hlink>
        <a:folHlink>
          <a:srgbClr val="C3E684"/>
        </a:folHlink>
      </a:clrScheme>
      <a:clrMap bg1="dk2" tx1="lt1" bg2="dk1" tx2="lt2" accent1="accent1" accent2="accent2" accent3="accent3" accent4="accent4" accent5="accent5" accent6="accent6" hlink="hlink" folHlink="folHlink"/>
    </a:extraClrScheme>
    <a:extraClrScheme>
      <a:clrScheme name="Nature 2">
        <a:dk1>
          <a:srgbClr val="5B5249"/>
        </a:dk1>
        <a:lt1>
          <a:srgbClr val="FFFFFF"/>
        </a:lt1>
        <a:dk2>
          <a:srgbClr val="2A3D7A"/>
        </a:dk2>
        <a:lt2>
          <a:srgbClr val="CEC8BA"/>
        </a:lt2>
        <a:accent1>
          <a:srgbClr val="C9DDF1"/>
        </a:accent1>
        <a:accent2>
          <a:srgbClr val="FAC164"/>
        </a:accent2>
        <a:accent3>
          <a:srgbClr val="FFFFFF"/>
        </a:accent3>
        <a:accent4>
          <a:srgbClr val="4C453D"/>
        </a:accent4>
        <a:accent5>
          <a:srgbClr val="E1EBF7"/>
        </a:accent5>
        <a:accent6>
          <a:srgbClr val="E3AF5A"/>
        </a:accent6>
        <a:hlink>
          <a:srgbClr val="B0AE6A"/>
        </a:hlink>
        <a:folHlink>
          <a:srgbClr val="C3E684"/>
        </a:folHlink>
      </a:clrScheme>
      <a:clrMap bg1="lt1" tx1="dk1" bg2="lt2" tx2="dk2" accent1="accent1" accent2="accent2" accent3="accent3" accent4="accent4" accent5="accent5" accent6="accent6" hlink="hlink" folHlink="folHlink"/>
    </a:extraClrScheme>
    <a:extraClrScheme>
      <a:clrScheme name="Nature 3">
        <a:dk1>
          <a:srgbClr val="333333"/>
        </a:dk1>
        <a:lt1>
          <a:srgbClr val="FFFFFF"/>
        </a:lt1>
        <a:dk2>
          <a:srgbClr val="000000"/>
        </a:dk2>
        <a:lt2>
          <a:srgbClr val="DDDDDD"/>
        </a:lt2>
        <a:accent1>
          <a:srgbClr val="DDDDDD"/>
        </a:accent1>
        <a:accent2>
          <a:srgbClr val="B2B2B2"/>
        </a:accent2>
        <a:accent3>
          <a:srgbClr val="FFFFFF"/>
        </a:accent3>
        <a:accent4>
          <a:srgbClr val="2A2A2A"/>
        </a:accent4>
        <a:accent5>
          <a:srgbClr val="EBEBEB"/>
        </a:accent5>
        <a:accent6>
          <a:srgbClr val="A1A1A1"/>
        </a:accent6>
        <a:hlink>
          <a:srgbClr val="808080"/>
        </a:hlink>
        <a:folHlink>
          <a:srgbClr val="5F5F5F"/>
        </a:folHlink>
      </a:clrScheme>
      <a:clrMap bg1="lt1" tx1="dk1" bg2="lt2" tx2="dk2" accent1="accent1" accent2="accent2" accent3="accent3" accent4="accent4" accent5="accent5" accent6="accent6" hlink="hlink" folHlink="folHlink"/>
    </a:extraClrScheme>
    <a:extraClrScheme>
      <a:clrScheme name="Nature 4">
        <a:dk1>
          <a:srgbClr val="8061A5"/>
        </a:dk1>
        <a:lt1>
          <a:srgbClr val="FFFFCC"/>
        </a:lt1>
        <a:dk2>
          <a:srgbClr val="967DB5"/>
        </a:dk2>
        <a:lt2>
          <a:srgbClr val="192449"/>
        </a:lt2>
        <a:accent1>
          <a:srgbClr val="D6C9F1"/>
        </a:accent1>
        <a:accent2>
          <a:srgbClr val="FAC164"/>
        </a:accent2>
        <a:accent3>
          <a:srgbClr val="C9BFD7"/>
        </a:accent3>
        <a:accent4>
          <a:srgbClr val="DADAAE"/>
        </a:accent4>
        <a:accent5>
          <a:srgbClr val="E8E1F7"/>
        </a:accent5>
        <a:accent6>
          <a:srgbClr val="E3AF5A"/>
        </a:accent6>
        <a:hlink>
          <a:srgbClr val="B0AE6A"/>
        </a:hlink>
        <a:folHlink>
          <a:srgbClr val="C3E684"/>
        </a:folHlink>
      </a:clrScheme>
      <a:clrMap bg1="dk2" tx1="lt1" bg2="dk1" tx2="lt2" accent1="accent1" accent2="accent2" accent3="accent3" accent4="accent4" accent5="accent5" accent6="accent6" hlink="hlink" folHlink="folHlink"/>
    </a:extraClrScheme>
    <a:extraClrScheme>
      <a:clrScheme name="Nature 5">
        <a:dk1>
          <a:srgbClr val="5B5249"/>
        </a:dk1>
        <a:lt1>
          <a:srgbClr val="FFFFFF"/>
        </a:lt1>
        <a:dk2>
          <a:srgbClr val="2A3D7A"/>
        </a:dk2>
        <a:lt2>
          <a:srgbClr val="CEC8BA"/>
        </a:lt2>
        <a:accent1>
          <a:srgbClr val="C9DDF1"/>
        </a:accent1>
        <a:accent2>
          <a:srgbClr val="FAC164"/>
        </a:accent2>
        <a:accent3>
          <a:srgbClr val="FFFFFF"/>
        </a:accent3>
        <a:accent4>
          <a:srgbClr val="4C453D"/>
        </a:accent4>
        <a:accent5>
          <a:srgbClr val="E1EBF7"/>
        </a:accent5>
        <a:accent6>
          <a:srgbClr val="E3AF5A"/>
        </a:accent6>
        <a:hlink>
          <a:srgbClr val="993333"/>
        </a:hlink>
        <a:folHlink>
          <a:srgbClr val="333399"/>
        </a:folHlink>
      </a:clrScheme>
      <a:clrMap bg1="lt1" tx1="dk1" bg2="lt2" tx2="dk2" accent1="accent1" accent2="accent2" accent3="accent3" accent4="accent4" accent5="accent5" accent6="accent6" hlink="hlink" folHlink="folHlink"/>
    </a:extraClrScheme>
  </a:extraClrSchemeLst>
</a:theme>
</file>

<file path=ppt/theme/theme113.xml><?xml version="1.0" encoding="utf-8"?>
<a:theme xmlns:a="http://schemas.openxmlformats.org/drawingml/2006/main" name="1_Dad`s Tie">
  <a:themeElements>
    <a:clrScheme name="Dad`s Tie 2">
      <a:dk1>
        <a:srgbClr val="000000"/>
      </a:dk1>
      <a:lt1>
        <a:srgbClr val="FFFFFF"/>
      </a:lt1>
      <a:dk2>
        <a:srgbClr val="003366"/>
      </a:dk2>
      <a:lt2>
        <a:srgbClr val="5490A8"/>
      </a:lt2>
      <a:accent1>
        <a:srgbClr val="0099CC"/>
      </a:accent1>
      <a:accent2>
        <a:srgbClr val="3366CC"/>
      </a:accent2>
      <a:accent3>
        <a:srgbClr val="FFFFFF"/>
      </a:accent3>
      <a:accent4>
        <a:srgbClr val="000000"/>
      </a:accent4>
      <a:accent5>
        <a:srgbClr val="AACAE2"/>
      </a:accent5>
      <a:accent6>
        <a:srgbClr val="2D5CB9"/>
      </a:accent6>
      <a:hlink>
        <a:srgbClr val="99CCFF"/>
      </a:hlink>
      <a:folHlink>
        <a:srgbClr val="E1E1B7"/>
      </a:folHlink>
    </a:clrScheme>
    <a:fontScheme name="Dad`s Ti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charset="0"/>
          </a:defRPr>
        </a:defPPr>
      </a:lstStyle>
    </a:lnDef>
  </a:objectDefaults>
  <a:extraClrSchemeLst>
    <a:extraClrScheme>
      <a:clrScheme name="Dad`s Tie 1">
        <a:dk1>
          <a:srgbClr val="5490A8"/>
        </a:dk1>
        <a:lt1>
          <a:srgbClr val="DDDDDD"/>
        </a:lt1>
        <a:dk2>
          <a:srgbClr val="00172E"/>
        </a:dk2>
        <a:lt2>
          <a:srgbClr val="CCECFF"/>
        </a:lt2>
        <a:accent1>
          <a:srgbClr val="0099CC"/>
        </a:accent1>
        <a:accent2>
          <a:srgbClr val="3366CC"/>
        </a:accent2>
        <a:accent3>
          <a:srgbClr val="AAABAD"/>
        </a:accent3>
        <a:accent4>
          <a:srgbClr val="BDBDBD"/>
        </a:accent4>
        <a:accent5>
          <a:srgbClr val="AACAE2"/>
        </a:accent5>
        <a:accent6>
          <a:srgbClr val="2D5CB9"/>
        </a:accent6>
        <a:hlink>
          <a:srgbClr val="99CCFF"/>
        </a:hlink>
        <a:folHlink>
          <a:srgbClr val="E1E1B7"/>
        </a:folHlink>
      </a:clrScheme>
      <a:clrMap bg1="dk2" tx1="lt1" bg2="dk1" tx2="lt2" accent1="accent1" accent2="accent2" accent3="accent3" accent4="accent4" accent5="accent5" accent6="accent6" hlink="hlink" folHlink="folHlink"/>
    </a:extraClrScheme>
    <a:extraClrScheme>
      <a:clrScheme name="Dad`s Tie 2">
        <a:dk1>
          <a:srgbClr val="000000"/>
        </a:dk1>
        <a:lt1>
          <a:srgbClr val="FFFFFF"/>
        </a:lt1>
        <a:dk2>
          <a:srgbClr val="003366"/>
        </a:dk2>
        <a:lt2>
          <a:srgbClr val="5490A8"/>
        </a:lt2>
        <a:accent1>
          <a:srgbClr val="0099CC"/>
        </a:accent1>
        <a:accent2>
          <a:srgbClr val="3366CC"/>
        </a:accent2>
        <a:accent3>
          <a:srgbClr val="FFFFFF"/>
        </a:accent3>
        <a:accent4>
          <a:srgbClr val="000000"/>
        </a:accent4>
        <a:accent5>
          <a:srgbClr val="AACAE2"/>
        </a:accent5>
        <a:accent6>
          <a:srgbClr val="2D5CB9"/>
        </a:accent6>
        <a:hlink>
          <a:srgbClr val="99CCFF"/>
        </a:hlink>
        <a:folHlink>
          <a:srgbClr val="E1E1B7"/>
        </a:folHlink>
      </a:clrScheme>
      <a:clrMap bg1="lt1" tx1="dk1" bg2="lt2" tx2="dk2" accent1="accent1" accent2="accent2" accent3="accent3" accent4="accent4" accent5="accent5" accent6="accent6" hlink="hlink" folHlink="folHlink"/>
    </a:extraClrScheme>
    <a:extraClrScheme>
      <a:clrScheme name="Dad`s Tie 3">
        <a:dk1>
          <a:srgbClr val="000000"/>
        </a:dk1>
        <a:lt1>
          <a:srgbClr val="FFFFFF"/>
        </a:lt1>
        <a:dk2>
          <a:srgbClr val="000000"/>
        </a:dk2>
        <a:lt2>
          <a:srgbClr val="393939"/>
        </a:lt2>
        <a:accent1>
          <a:srgbClr val="CBCBCB"/>
        </a:accent1>
        <a:accent2>
          <a:srgbClr val="868686"/>
        </a:accent2>
        <a:accent3>
          <a:srgbClr val="FFFFFF"/>
        </a:accent3>
        <a:accent4>
          <a:srgbClr val="000000"/>
        </a:accent4>
        <a:accent5>
          <a:srgbClr val="E2E2E2"/>
        </a:accent5>
        <a:accent6>
          <a:srgbClr val="797979"/>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ad`s Tie 4">
        <a:dk1>
          <a:srgbClr val="000000"/>
        </a:dk1>
        <a:lt1>
          <a:srgbClr val="FFFFFF"/>
        </a:lt1>
        <a:dk2>
          <a:srgbClr val="666633"/>
        </a:dk2>
        <a:lt2>
          <a:srgbClr val="908A6C"/>
        </a:lt2>
        <a:accent1>
          <a:srgbClr val="808000"/>
        </a:accent1>
        <a:accent2>
          <a:srgbClr val="996633"/>
        </a:accent2>
        <a:accent3>
          <a:srgbClr val="FFFFFF"/>
        </a:accent3>
        <a:accent4>
          <a:srgbClr val="000000"/>
        </a:accent4>
        <a:accent5>
          <a:srgbClr val="C0C0AA"/>
        </a:accent5>
        <a:accent6>
          <a:srgbClr val="8A5C2D"/>
        </a:accent6>
        <a:hlink>
          <a:srgbClr val="CCCC00"/>
        </a:hlink>
        <a:folHlink>
          <a:srgbClr val="D6DEB2"/>
        </a:folHlink>
      </a:clrScheme>
      <a:clrMap bg1="lt1" tx1="dk1" bg2="lt2" tx2="dk2" accent1="accent1" accent2="accent2" accent3="accent3" accent4="accent4" accent5="accent5" accent6="accent6" hlink="hlink" folHlink="folHlink"/>
    </a:extraClrScheme>
    <a:extraClrScheme>
      <a:clrScheme name="Dad`s Tie 5">
        <a:dk1>
          <a:srgbClr val="000000"/>
        </a:dk1>
        <a:lt1>
          <a:srgbClr val="FFFFFF"/>
        </a:lt1>
        <a:dk2>
          <a:srgbClr val="181848"/>
        </a:dk2>
        <a:lt2>
          <a:srgbClr val="656F97"/>
        </a:lt2>
        <a:accent1>
          <a:srgbClr val="6666FF"/>
        </a:accent1>
        <a:accent2>
          <a:srgbClr val="333399"/>
        </a:accent2>
        <a:accent3>
          <a:srgbClr val="FFFFFF"/>
        </a:accent3>
        <a:accent4>
          <a:srgbClr val="000000"/>
        </a:accent4>
        <a:accent5>
          <a:srgbClr val="B8B8FF"/>
        </a:accent5>
        <a:accent6>
          <a:srgbClr val="2D2D8A"/>
        </a:accent6>
        <a:hlink>
          <a:srgbClr val="9A9ABC"/>
        </a:hlink>
        <a:folHlink>
          <a:srgbClr val="D2B6CE"/>
        </a:folHlink>
      </a:clrScheme>
      <a:clrMap bg1="lt1" tx1="dk1" bg2="lt2" tx2="dk2" accent1="accent1" accent2="accent2" accent3="accent3" accent4="accent4" accent5="accent5" accent6="accent6" hlink="hlink" folHlink="folHlink"/>
    </a:extraClrScheme>
    <a:extraClrScheme>
      <a:clrScheme name="Dad`s Tie 6">
        <a:dk1>
          <a:srgbClr val="CC0066"/>
        </a:dk1>
        <a:lt1>
          <a:srgbClr val="FFFFFF"/>
        </a:lt1>
        <a:dk2>
          <a:srgbClr val="000000"/>
        </a:dk2>
        <a:lt2>
          <a:srgbClr val="CC0099"/>
        </a:lt2>
        <a:accent1>
          <a:srgbClr val="FF9900"/>
        </a:accent1>
        <a:accent2>
          <a:srgbClr val="CC6600"/>
        </a:accent2>
        <a:accent3>
          <a:srgbClr val="AAAAAA"/>
        </a:accent3>
        <a:accent4>
          <a:srgbClr val="DADADA"/>
        </a:accent4>
        <a:accent5>
          <a:srgbClr val="FFCAAA"/>
        </a:accent5>
        <a:accent6>
          <a:srgbClr val="B95C00"/>
        </a:accent6>
        <a:hlink>
          <a:srgbClr val="009900"/>
        </a:hlink>
        <a:folHlink>
          <a:srgbClr val="A50021"/>
        </a:folHlink>
      </a:clrScheme>
      <a:clrMap bg1="dk2" tx1="lt1" bg2="dk1" tx2="lt2" accent1="accent1" accent2="accent2" accent3="accent3" accent4="accent4" accent5="accent5" accent6="accent6" hlink="hlink" folHlink="folHlink"/>
    </a:extraClrScheme>
  </a:extraClrSchemeLst>
</a:theme>
</file>

<file path=ppt/theme/theme114.xml><?xml version="1.0" encoding="utf-8"?>
<a:theme xmlns:a="http://schemas.openxmlformats.org/drawingml/2006/main" name="2_Dad`s Tie">
  <a:themeElements>
    <a:clrScheme name="Dad`s Tie 2">
      <a:dk1>
        <a:srgbClr val="000000"/>
      </a:dk1>
      <a:lt1>
        <a:srgbClr val="FFFFFF"/>
      </a:lt1>
      <a:dk2>
        <a:srgbClr val="003366"/>
      </a:dk2>
      <a:lt2>
        <a:srgbClr val="5490A8"/>
      </a:lt2>
      <a:accent1>
        <a:srgbClr val="0099CC"/>
      </a:accent1>
      <a:accent2>
        <a:srgbClr val="3366CC"/>
      </a:accent2>
      <a:accent3>
        <a:srgbClr val="FFFFFF"/>
      </a:accent3>
      <a:accent4>
        <a:srgbClr val="000000"/>
      </a:accent4>
      <a:accent5>
        <a:srgbClr val="AACAE2"/>
      </a:accent5>
      <a:accent6>
        <a:srgbClr val="2D5CB9"/>
      </a:accent6>
      <a:hlink>
        <a:srgbClr val="99CCFF"/>
      </a:hlink>
      <a:folHlink>
        <a:srgbClr val="E1E1B7"/>
      </a:folHlink>
    </a:clrScheme>
    <a:fontScheme name="Dad`s Ti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charset="0"/>
          </a:defRPr>
        </a:defPPr>
      </a:lstStyle>
    </a:lnDef>
  </a:objectDefaults>
  <a:extraClrSchemeLst>
    <a:extraClrScheme>
      <a:clrScheme name="Dad`s Tie 1">
        <a:dk1>
          <a:srgbClr val="5490A8"/>
        </a:dk1>
        <a:lt1>
          <a:srgbClr val="DDDDDD"/>
        </a:lt1>
        <a:dk2>
          <a:srgbClr val="00172E"/>
        </a:dk2>
        <a:lt2>
          <a:srgbClr val="CCECFF"/>
        </a:lt2>
        <a:accent1>
          <a:srgbClr val="0099CC"/>
        </a:accent1>
        <a:accent2>
          <a:srgbClr val="3366CC"/>
        </a:accent2>
        <a:accent3>
          <a:srgbClr val="AAABAD"/>
        </a:accent3>
        <a:accent4>
          <a:srgbClr val="BDBDBD"/>
        </a:accent4>
        <a:accent5>
          <a:srgbClr val="AACAE2"/>
        </a:accent5>
        <a:accent6>
          <a:srgbClr val="2D5CB9"/>
        </a:accent6>
        <a:hlink>
          <a:srgbClr val="99CCFF"/>
        </a:hlink>
        <a:folHlink>
          <a:srgbClr val="E1E1B7"/>
        </a:folHlink>
      </a:clrScheme>
      <a:clrMap bg1="dk2" tx1="lt1" bg2="dk1" tx2="lt2" accent1="accent1" accent2="accent2" accent3="accent3" accent4="accent4" accent5="accent5" accent6="accent6" hlink="hlink" folHlink="folHlink"/>
    </a:extraClrScheme>
    <a:extraClrScheme>
      <a:clrScheme name="Dad`s Tie 2">
        <a:dk1>
          <a:srgbClr val="000000"/>
        </a:dk1>
        <a:lt1>
          <a:srgbClr val="FFFFFF"/>
        </a:lt1>
        <a:dk2>
          <a:srgbClr val="003366"/>
        </a:dk2>
        <a:lt2>
          <a:srgbClr val="5490A8"/>
        </a:lt2>
        <a:accent1>
          <a:srgbClr val="0099CC"/>
        </a:accent1>
        <a:accent2>
          <a:srgbClr val="3366CC"/>
        </a:accent2>
        <a:accent3>
          <a:srgbClr val="FFFFFF"/>
        </a:accent3>
        <a:accent4>
          <a:srgbClr val="000000"/>
        </a:accent4>
        <a:accent5>
          <a:srgbClr val="AACAE2"/>
        </a:accent5>
        <a:accent6>
          <a:srgbClr val="2D5CB9"/>
        </a:accent6>
        <a:hlink>
          <a:srgbClr val="99CCFF"/>
        </a:hlink>
        <a:folHlink>
          <a:srgbClr val="E1E1B7"/>
        </a:folHlink>
      </a:clrScheme>
      <a:clrMap bg1="lt1" tx1="dk1" bg2="lt2" tx2="dk2" accent1="accent1" accent2="accent2" accent3="accent3" accent4="accent4" accent5="accent5" accent6="accent6" hlink="hlink" folHlink="folHlink"/>
    </a:extraClrScheme>
    <a:extraClrScheme>
      <a:clrScheme name="Dad`s Tie 3">
        <a:dk1>
          <a:srgbClr val="000000"/>
        </a:dk1>
        <a:lt1>
          <a:srgbClr val="FFFFFF"/>
        </a:lt1>
        <a:dk2>
          <a:srgbClr val="000000"/>
        </a:dk2>
        <a:lt2>
          <a:srgbClr val="393939"/>
        </a:lt2>
        <a:accent1>
          <a:srgbClr val="CBCBCB"/>
        </a:accent1>
        <a:accent2>
          <a:srgbClr val="868686"/>
        </a:accent2>
        <a:accent3>
          <a:srgbClr val="FFFFFF"/>
        </a:accent3>
        <a:accent4>
          <a:srgbClr val="000000"/>
        </a:accent4>
        <a:accent5>
          <a:srgbClr val="E2E2E2"/>
        </a:accent5>
        <a:accent6>
          <a:srgbClr val="797979"/>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ad`s Tie 4">
        <a:dk1>
          <a:srgbClr val="000000"/>
        </a:dk1>
        <a:lt1>
          <a:srgbClr val="FFFFFF"/>
        </a:lt1>
        <a:dk2>
          <a:srgbClr val="666633"/>
        </a:dk2>
        <a:lt2>
          <a:srgbClr val="908A6C"/>
        </a:lt2>
        <a:accent1>
          <a:srgbClr val="808000"/>
        </a:accent1>
        <a:accent2>
          <a:srgbClr val="996633"/>
        </a:accent2>
        <a:accent3>
          <a:srgbClr val="FFFFFF"/>
        </a:accent3>
        <a:accent4>
          <a:srgbClr val="000000"/>
        </a:accent4>
        <a:accent5>
          <a:srgbClr val="C0C0AA"/>
        </a:accent5>
        <a:accent6>
          <a:srgbClr val="8A5C2D"/>
        </a:accent6>
        <a:hlink>
          <a:srgbClr val="CCCC00"/>
        </a:hlink>
        <a:folHlink>
          <a:srgbClr val="D6DEB2"/>
        </a:folHlink>
      </a:clrScheme>
      <a:clrMap bg1="lt1" tx1="dk1" bg2="lt2" tx2="dk2" accent1="accent1" accent2="accent2" accent3="accent3" accent4="accent4" accent5="accent5" accent6="accent6" hlink="hlink" folHlink="folHlink"/>
    </a:extraClrScheme>
    <a:extraClrScheme>
      <a:clrScheme name="Dad`s Tie 5">
        <a:dk1>
          <a:srgbClr val="000000"/>
        </a:dk1>
        <a:lt1>
          <a:srgbClr val="FFFFFF"/>
        </a:lt1>
        <a:dk2>
          <a:srgbClr val="181848"/>
        </a:dk2>
        <a:lt2>
          <a:srgbClr val="656F97"/>
        </a:lt2>
        <a:accent1>
          <a:srgbClr val="6666FF"/>
        </a:accent1>
        <a:accent2>
          <a:srgbClr val="333399"/>
        </a:accent2>
        <a:accent3>
          <a:srgbClr val="FFFFFF"/>
        </a:accent3>
        <a:accent4>
          <a:srgbClr val="000000"/>
        </a:accent4>
        <a:accent5>
          <a:srgbClr val="B8B8FF"/>
        </a:accent5>
        <a:accent6>
          <a:srgbClr val="2D2D8A"/>
        </a:accent6>
        <a:hlink>
          <a:srgbClr val="9A9ABC"/>
        </a:hlink>
        <a:folHlink>
          <a:srgbClr val="D2B6CE"/>
        </a:folHlink>
      </a:clrScheme>
      <a:clrMap bg1="lt1" tx1="dk1" bg2="lt2" tx2="dk2" accent1="accent1" accent2="accent2" accent3="accent3" accent4="accent4" accent5="accent5" accent6="accent6" hlink="hlink" folHlink="folHlink"/>
    </a:extraClrScheme>
    <a:extraClrScheme>
      <a:clrScheme name="Dad`s Tie 6">
        <a:dk1>
          <a:srgbClr val="CC0066"/>
        </a:dk1>
        <a:lt1>
          <a:srgbClr val="FFFFFF"/>
        </a:lt1>
        <a:dk2>
          <a:srgbClr val="000000"/>
        </a:dk2>
        <a:lt2>
          <a:srgbClr val="CC0099"/>
        </a:lt2>
        <a:accent1>
          <a:srgbClr val="FF9900"/>
        </a:accent1>
        <a:accent2>
          <a:srgbClr val="CC6600"/>
        </a:accent2>
        <a:accent3>
          <a:srgbClr val="AAAAAA"/>
        </a:accent3>
        <a:accent4>
          <a:srgbClr val="DADADA"/>
        </a:accent4>
        <a:accent5>
          <a:srgbClr val="FFCAAA"/>
        </a:accent5>
        <a:accent6>
          <a:srgbClr val="B95C00"/>
        </a:accent6>
        <a:hlink>
          <a:srgbClr val="009900"/>
        </a:hlink>
        <a:folHlink>
          <a:srgbClr val="A50021"/>
        </a:folHlink>
      </a:clrScheme>
      <a:clrMap bg1="dk2" tx1="lt1" bg2="dk1" tx2="lt2" accent1="accent1" accent2="accent2" accent3="accent3" accent4="accent4" accent5="accent5" accent6="accent6" hlink="hlink" folHlink="folHlink"/>
    </a:extraClrScheme>
  </a:extraClrSchemeLst>
</a:theme>
</file>

<file path=ppt/theme/theme115.xml><?xml version="1.0" encoding="utf-8"?>
<a:theme xmlns:a="http://schemas.openxmlformats.org/drawingml/2006/main" name="15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16.xml><?xml version="1.0" encoding="utf-8"?>
<a:theme xmlns:a="http://schemas.openxmlformats.org/drawingml/2006/main" name="7_Blank Presentation">
  <a:themeElements>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fontScheme name="Blank Presentation">
      <a:majorFont>
        <a:latin typeface="26"/>
        <a:ea typeface="ＭＳ Ｐゴシック"/>
        <a:cs typeface=""/>
      </a:majorFont>
      <a:minorFont>
        <a:latin typeface="26"/>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17.xml><?xml version="1.0" encoding="utf-8"?>
<a:theme xmlns:a="http://schemas.openxmlformats.org/drawingml/2006/main" name="68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18.xml><?xml version="1.0" encoding="utf-8"?>
<a:theme xmlns:a="http://schemas.openxmlformats.org/drawingml/2006/main" name="1_Expedition">
  <a:themeElements>
    <a:clrScheme name="Expedition 2">
      <a:dk1>
        <a:srgbClr val="000000"/>
      </a:dk1>
      <a:lt1>
        <a:srgbClr val="FFFFFF"/>
      </a:lt1>
      <a:dk2>
        <a:srgbClr val="482400"/>
      </a:dk2>
      <a:lt2>
        <a:srgbClr val="808080"/>
      </a:lt2>
      <a:accent1>
        <a:srgbClr val="DFD6C3"/>
      </a:accent1>
      <a:accent2>
        <a:srgbClr val="D69B80"/>
      </a:accent2>
      <a:accent3>
        <a:srgbClr val="FFFFFF"/>
      </a:accent3>
      <a:accent4>
        <a:srgbClr val="000000"/>
      </a:accent4>
      <a:accent5>
        <a:srgbClr val="ECE8DE"/>
      </a:accent5>
      <a:accent6>
        <a:srgbClr val="C28C73"/>
      </a:accent6>
      <a:hlink>
        <a:srgbClr val="993300"/>
      </a:hlink>
      <a:folHlink>
        <a:srgbClr val="666600"/>
      </a:folHlink>
    </a:clrScheme>
    <a:fontScheme name="Expedi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20000"/>
          </a:spcBef>
          <a:spcAft>
            <a:spcPct val="0"/>
          </a:spcAft>
          <a:buClrTx/>
          <a:buSzTx/>
          <a:buFontTx/>
          <a:buNone/>
          <a:tabLst/>
          <a:defRPr kumimoji="0" lang="en-US" sz="2400" b="0" i="0" u="none" strike="noStrike" cap="none" normalizeH="0" baseline="0">
            <a:ln>
              <a:noFill/>
            </a:ln>
            <a:solidFill>
              <a:schemeClr val="tx1"/>
            </a:solidFill>
            <a:effectLst/>
            <a:latin typeface="Times New Roman"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20000"/>
          </a:spcBef>
          <a:spcAft>
            <a:spcPct val="0"/>
          </a:spcAft>
          <a:buClrTx/>
          <a:buSzTx/>
          <a:buFontTx/>
          <a:buNone/>
          <a:tabLst/>
          <a:defRPr kumimoji="0" lang="en-US" sz="2400" b="0" i="0" u="none" strike="noStrike" cap="none" normalizeH="0" baseline="0">
            <a:ln>
              <a:noFill/>
            </a:ln>
            <a:solidFill>
              <a:schemeClr val="tx1"/>
            </a:solidFill>
            <a:effectLst/>
            <a:latin typeface="Times New Roman" charset="0"/>
          </a:defRPr>
        </a:defPPr>
      </a:lstStyle>
    </a:lnDef>
  </a:objectDefaults>
  <a:extraClrSchemeLst>
    <a:extraClrScheme>
      <a:clrScheme name="Expedition 1">
        <a:dk1>
          <a:srgbClr val="000000"/>
        </a:dk1>
        <a:lt1>
          <a:srgbClr val="A7947B"/>
        </a:lt1>
        <a:dk2>
          <a:srgbClr val="482400"/>
        </a:dk2>
        <a:lt2>
          <a:srgbClr val="808080"/>
        </a:lt2>
        <a:accent1>
          <a:srgbClr val="DFD6C3"/>
        </a:accent1>
        <a:accent2>
          <a:srgbClr val="D69B80"/>
        </a:accent2>
        <a:accent3>
          <a:srgbClr val="D0C8BF"/>
        </a:accent3>
        <a:accent4>
          <a:srgbClr val="000000"/>
        </a:accent4>
        <a:accent5>
          <a:srgbClr val="ECE8DE"/>
        </a:accent5>
        <a:accent6>
          <a:srgbClr val="C28C73"/>
        </a:accent6>
        <a:hlink>
          <a:srgbClr val="993300"/>
        </a:hlink>
        <a:folHlink>
          <a:srgbClr val="666600"/>
        </a:folHlink>
      </a:clrScheme>
      <a:clrMap bg1="lt1" tx1="dk1" bg2="lt2" tx2="dk2" accent1="accent1" accent2="accent2" accent3="accent3" accent4="accent4" accent5="accent5" accent6="accent6" hlink="hlink" folHlink="folHlink"/>
    </a:extraClrScheme>
    <a:extraClrScheme>
      <a:clrScheme name="Expedition 2">
        <a:dk1>
          <a:srgbClr val="000000"/>
        </a:dk1>
        <a:lt1>
          <a:srgbClr val="FFFFFF"/>
        </a:lt1>
        <a:dk2>
          <a:srgbClr val="482400"/>
        </a:dk2>
        <a:lt2>
          <a:srgbClr val="808080"/>
        </a:lt2>
        <a:accent1>
          <a:srgbClr val="DFD6C3"/>
        </a:accent1>
        <a:accent2>
          <a:srgbClr val="D69B80"/>
        </a:accent2>
        <a:accent3>
          <a:srgbClr val="FFFFFF"/>
        </a:accent3>
        <a:accent4>
          <a:srgbClr val="000000"/>
        </a:accent4>
        <a:accent5>
          <a:srgbClr val="ECE8DE"/>
        </a:accent5>
        <a:accent6>
          <a:srgbClr val="C28C73"/>
        </a:accent6>
        <a:hlink>
          <a:srgbClr val="993300"/>
        </a:hlink>
        <a:folHlink>
          <a:srgbClr val="666600"/>
        </a:folHlink>
      </a:clrScheme>
      <a:clrMap bg1="lt1" tx1="dk1" bg2="lt2" tx2="dk2" accent1="accent1" accent2="accent2" accent3="accent3" accent4="accent4" accent5="accent5" accent6="accent6" hlink="hlink" folHlink="folHlink"/>
    </a:extraClrScheme>
    <a:extraClrScheme>
      <a:clrScheme name="Expedition 3">
        <a:dk1>
          <a:srgbClr val="000000"/>
        </a:dk1>
        <a:lt1>
          <a:srgbClr val="FFFFFF"/>
        </a:lt1>
        <a:dk2>
          <a:srgbClr val="000000"/>
        </a:dk2>
        <a:lt2>
          <a:srgbClr val="333333"/>
        </a:lt2>
        <a:accent1>
          <a:srgbClr val="EAEAEA"/>
        </a:accent1>
        <a:accent2>
          <a:srgbClr val="808080"/>
        </a:accent2>
        <a:accent3>
          <a:srgbClr val="FFFFFF"/>
        </a:accent3>
        <a:accent4>
          <a:srgbClr val="000000"/>
        </a:accent4>
        <a:accent5>
          <a:srgbClr val="F3F3F3"/>
        </a:accent5>
        <a:accent6>
          <a:srgbClr val="737373"/>
        </a:accent6>
        <a:hlink>
          <a:srgbClr val="4D4D4D"/>
        </a:hlink>
        <a:folHlink>
          <a:srgbClr val="C0C0C0"/>
        </a:folHlink>
      </a:clrScheme>
      <a:clrMap bg1="lt1" tx1="dk1" bg2="lt2" tx2="dk2" accent1="accent1" accent2="accent2" accent3="accent3" accent4="accent4" accent5="accent5" accent6="accent6" hlink="hlink" folHlink="folHlink"/>
    </a:extraClrScheme>
    <a:extraClrScheme>
      <a:clrScheme name="Expedition 4">
        <a:dk1>
          <a:srgbClr val="000000"/>
        </a:dk1>
        <a:lt1>
          <a:srgbClr val="9D7643"/>
        </a:lt1>
        <a:dk2>
          <a:srgbClr val="FFFFFF"/>
        </a:dk2>
        <a:lt2>
          <a:srgbClr val="554025"/>
        </a:lt2>
        <a:accent1>
          <a:srgbClr val="CAA966"/>
        </a:accent1>
        <a:accent2>
          <a:srgbClr val="8488AC"/>
        </a:accent2>
        <a:accent3>
          <a:srgbClr val="CCBDB0"/>
        </a:accent3>
        <a:accent4>
          <a:srgbClr val="000000"/>
        </a:accent4>
        <a:accent5>
          <a:srgbClr val="E1D1B8"/>
        </a:accent5>
        <a:accent6>
          <a:srgbClr val="777B9B"/>
        </a:accent6>
        <a:hlink>
          <a:srgbClr val="993300"/>
        </a:hlink>
        <a:folHlink>
          <a:srgbClr val="666600"/>
        </a:folHlink>
      </a:clrScheme>
      <a:clrMap bg1="lt1" tx1="dk1" bg2="lt2" tx2="dk2" accent1="accent1" accent2="accent2" accent3="accent3" accent4="accent4" accent5="accent5" accent6="accent6" hlink="hlink" folHlink="folHlink"/>
    </a:extraClrScheme>
  </a:extraClrSchemeLst>
</a:theme>
</file>

<file path=ppt/theme/theme119.xml><?xml version="1.0" encoding="utf-8"?>
<a:theme xmlns:a="http://schemas.openxmlformats.org/drawingml/2006/main" name="16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2.xml><?xml version="1.0" encoding="utf-8"?>
<a:theme xmlns:a="http://schemas.openxmlformats.org/drawingml/2006/main" name="18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08" charset="0"/>
            <a:ea typeface="ＭＳ Ｐゴシック" pitchFamily="-108" charset="-128"/>
            <a:cs typeface="ＭＳ Ｐゴシック" pitchFamily="-108"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08" charset="0"/>
            <a:ea typeface="ＭＳ Ｐゴシック" pitchFamily="-108" charset="-128"/>
            <a:cs typeface="ＭＳ Ｐゴシック" pitchFamily="-108" charset="-128"/>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20.xml><?xml version="1.0" encoding="utf-8"?>
<a:theme xmlns:a="http://schemas.openxmlformats.org/drawingml/2006/main" name="12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07"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07" charset="0"/>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21.xml><?xml version="1.0" encoding="utf-8"?>
<a:theme xmlns:a="http://schemas.openxmlformats.org/drawingml/2006/main" name="13_Default Design">
  <a:themeElements>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Times New Roman"/>
        <a:ea typeface="Times New Roman"/>
        <a:cs typeface="Times New Roman"/>
      </a:majorFont>
      <a:minorFont>
        <a:latin typeface="Times New Roman"/>
        <a:ea typeface="Times New Roman"/>
        <a:cs typeface="Times New Roma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2.xml><?xml version="1.0" encoding="utf-8"?>
<a:theme xmlns:a="http://schemas.openxmlformats.org/drawingml/2006/main" name="Strategic - Blank 0">
  <a:themeElements>
    <a:clrScheme name="">
      <a:dk1>
        <a:srgbClr val="000000"/>
      </a:dk1>
      <a:lt1>
        <a:srgbClr val="E9E2B6"/>
      </a:lt1>
      <a:dk2>
        <a:srgbClr val="A7A7A7"/>
      </a:dk2>
      <a:lt2>
        <a:srgbClr val="535353"/>
      </a:lt2>
      <a:accent1>
        <a:srgbClr val="727DE0"/>
      </a:accent1>
      <a:accent2>
        <a:srgbClr val="D54F41"/>
      </a:accent2>
      <a:accent3>
        <a:srgbClr val="F2EED7"/>
      </a:accent3>
      <a:accent4>
        <a:srgbClr val="000000"/>
      </a:accent4>
      <a:accent5>
        <a:srgbClr val="BCBFED"/>
      </a:accent5>
      <a:accent6>
        <a:srgbClr val="C1473A"/>
      </a:accent6>
      <a:hlink>
        <a:srgbClr val="0000FF"/>
      </a:hlink>
      <a:folHlink>
        <a:srgbClr val="FF00FF"/>
      </a:folHlink>
    </a:clrScheme>
    <a:fontScheme name="Strategic - Blank 0">
      <a:majorFont>
        <a:latin typeface="Times New Roman"/>
        <a:ea typeface="Times New Roman"/>
        <a:cs typeface="Times New Roman"/>
      </a:majorFont>
      <a:minorFont>
        <a:latin typeface="Times New Roman"/>
        <a:ea typeface="Times New Roman"/>
        <a:cs typeface="Times New Roma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solidFill>
          <a:srgbClr val="E9E2B6"/>
        </a:solidFill>
        <a:ln w="25400" cap="flat" cmpd="sng" algn="ctr">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45720" tIns="45720" rIns="45720" bIns="45720" numCol="1" anchor="t" anchorCtr="0" compatLnSpc="1">
        <a:prstTxWarp prst="textNoShape">
          <a:avLst/>
        </a:prstTxWarp>
        <a:spAutoFit/>
      </a:bodyPr>
      <a:lstStyle>
        <a:defPPr marL="0" marR="0" indent="0" algn="l" defTabSz="914400" rtl="0" eaLnBrk="1" fontAlgn="base" latinLnBrk="0" hangingPunct="0">
          <a:lnSpc>
            <a:spcPct val="100000"/>
          </a:lnSpc>
          <a:spcBef>
            <a:spcPct val="0"/>
          </a:spcBef>
          <a:spcAft>
            <a:spcPct val="0"/>
          </a:spcAft>
          <a:buClrTx/>
          <a:buSzTx/>
          <a:buFontTx/>
          <a:buNone/>
          <a:tabLst/>
          <a:defRPr kumimoji="0" lang="en-US" altLang="en-US" sz="2400" b="0" i="0" u="none" strike="noStrike" cap="none" normalizeH="0" baseline="0" smtClean="0">
            <a:ln>
              <a:noFill/>
            </a:ln>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defPPr>
      </a:lstStyle>
    </a:spDef>
    <a:lnDef>
      <a:spPr bwMode="auto">
        <a:xfrm>
          <a:off x="0" y="0"/>
          <a:ext cx="1" cy="1"/>
        </a:xfrm>
        <a:custGeom>
          <a:avLst/>
          <a:gdLst/>
          <a:ahLst/>
          <a:cxnLst/>
          <a:rect l="0" t="0" r="0" b="0"/>
          <a:pathLst/>
        </a:custGeom>
        <a:solidFill>
          <a:srgbClr val="E9E2B6"/>
        </a:solidFill>
        <a:ln w="25400" cap="flat" cmpd="sng" algn="ctr">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45720" tIns="45720" rIns="45720" bIns="45720" numCol="1" anchor="t" anchorCtr="0" compatLnSpc="1">
        <a:prstTxWarp prst="textNoShape">
          <a:avLst/>
        </a:prstTxWarp>
        <a:spAutoFit/>
      </a:bodyPr>
      <a:lstStyle>
        <a:defPPr marL="0" marR="0" indent="0" algn="l" defTabSz="914400" rtl="0" eaLnBrk="1" fontAlgn="base" latinLnBrk="0" hangingPunct="0">
          <a:lnSpc>
            <a:spcPct val="100000"/>
          </a:lnSpc>
          <a:spcBef>
            <a:spcPct val="0"/>
          </a:spcBef>
          <a:spcAft>
            <a:spcPct val="0"/>
          </a:spcAft>
          <a:buClrTx/>
          <a:buSzTx/>
          <a:buFontTx/>
          <a:buNone/>
          <a:tabLst/>
          <a:defRPr kumimoji="0" lang="en-US" altLang="en-US" sz="2400" b="0" i="0" u="none" strike="noStrike" cap="none" normalizeH="0" baseline="0" smtClean="0">
            <a:ln>
              <a:noFill/>
            </a:ln>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defPPr>
      </a:lstStyle>
    </a:ln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3.xml><?xml version="1.0" encoding="utf-8"?>
<a:theme xmlns:a="http://schemas.openxmlformats.org/drawingml/2006/main" name="Strategic - Title Slide">
  <a:themeElements>
    <a:clrScheme name="">
      <a:dk1>
        <a:srgbClr val="000000"/>
      </a:dk1>
      <a:lt1>
        <a:srgbClr val="E9E2B6"/>
      </a:lt1>
      <a:dk2>
        <a:srgbClr val="A7A7A7"/>
      </a:dk2>
      <a:lt2>
        <a:srgbClr val="535353"/>
      </a:lt2>
      <a:accent1>
        <a:srgbClr val="727DE0"/>
      </a:accent1>
      <a:accent2>
        <a:srgbClr val="D54F41"/>
      </a:accent2>
      <a:accent3>
        <a:srgbClr val="F2EED7"/>
      </a:accent3>
      <a:accent4>
        <a:srgbClr val="000000"/>
      </a:accent4>
      <a:accent5>
        <a:srgbClr val="BCBFED"/>
      </a:accent5>
      <a:accent6>
        <a:srgbClr val="C1473A"/>
      </a:accent6>
      <a:hlink>
        <a:srgbClr val="0000FF"/>
      </a:hlink>
      <a:folHlink>
        <a:srgbClr val="FF00FF"/>
      </a:folHlink>
    </a:clrScheme>
    <a:fontScheme name="Strategic - Title Slide">
      <a:majorFont>
        <a:latin typeface="Times New Roman"/>
        <a:ea typeface="Times New Roman"/>
        <a:cs typeface="Times New Roman"/>
      </a:majorFont>
      <a:minorFont>
        <a:latin typeface="Times New Roman"/>
        <a:ea typeface="Times New Roman"/>
        <a:cs typeface="Times New Roma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solidFill>
          <a:srgbClr val="E9E2B6"/>
        </a:solidFill>
        <a:ln w="25400" cap="flat" cmpd="sng" algn="ctr">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45720" tIns="45720" rIns="45720" bIns="45720" numCol="1" anchor="t" anchorCtr="0" compatLnSpc="1">
        <a:prstTxWarp prst="textNoShape">
          <a:avLst/>
        </a:prstTxWarp>
        <a:spAutoFit/>
      </a:bodyPr>
      <a:lstStyle>
        <a:defPPr marL="0" marR="0" indent="0" algn="l" defTabSz="914400" rtl="0" eaLnBrk="1" fontAlgn="base" latinLnBrk="0" hangingPunct="0">
          <a:lnSpc>
            <a:spcPct val="100000"/>
          </a:lnSpc>
          <a:spcBef>
            <a:spcPct val="0"/>
          </a:spcBef>
          <a:spcAft>
            <a:spcPct val="0"/>
          </a:spcAft>
          <a:buClrTx/>
          <a:buSzTx/>
          <a:buFontTx/>
          <a:buNone/>
          <a:tabLst/>
          <a:defRPr kumimoji="0" lang="en-US" altLang="en-US" sz="2400" b="0" i="0" u="none" strike="noStrike" cap="none" normalizeH="0" baseline="0" smtClean="0">
            <a:ln>
              <a:noFill/>
            </a:ln>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defPPr>
      </a:lstStyle>
    </a:spDef>
    <a:lnDef>
      <a:spPr bwMode="auto">
        <a:xfrm>
          <a:off x="0" y="0"/>
          <a:ext cx="1" cy="1"/>
        </a:xfrm>
        <a:custGeom>
          <a:avLst/>
          <a:gdLst/>
          <a:ahLst/>
          <a:cxnLst/>
          <a:rect l="0" t="0" r="0" b="0"/>
          <a:pathLst/>
        </a:custGeom>
        <a:solidFill>
          <a:srgbClr val="E9E2B6"/>
        </a:solidFill>
        <a:ln w="25400" cap="flat" cmpd="sng" algn="ctr">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45720" tIns="45720" rIns="45720" bIns="45720" numCol="1" anchor="t" anchorCtr="0" compatLnSpc="1">
        <a:prstTxWarp prst="textNoShape">
          <a:avLst/>
        </a:prstTxWarp>
        <a:spAutoFit/>
      </a:bodyPr>
      <a:lstStyle>
        <a:defPPr marL="0" marR="0" indent="0" algn="l" defTabSz="914400" rtl="0" eaLnBrk="1" fontAlgn="base" latinLnBrk="0" hangingPunct="0">
          <a:lnSpc>
            <a:spcPct val="100000"/>
          </a:lnSpc>
          <a:spcBef>
            <a:spcPct val="0"/>
          </a:spcBef>
          <a:spcAft>
            <a:spcPct val="0"/>
          </a:spcAft>
          <a:buClrTx/>
          <a:buSzTx/>
          <a:buFontTx/>
          <a:buNone/>
          <a:tabLst/>
          <a:defRPr kumimoji="0" lang="en-US" altLang="en-US" sz="2400" b="0" i="0" u="none" strike="noStrike" cap="none" normalizeH="0" baseline="0" smtClean="0">
            <a:ln>
              <a:noFill/>
            </a:ln>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defPPr>
      </a:lstStyle>
    </a:ln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4.xml><?xml version="1.0" encoding="utf-8"?>
<a:theme xmlns:a="http://schemas.openxmlformats.org/drawingml/2006/main" name="3_Strategic">
  <a:themeElements>
    <a:clrScheme name="">
      <a:dk1>
        <a:srgbClr val="000000"/>
      </a:dk1>
      <a:lt1>
        <a:srgbClr val="E9E2B6"/>
      </a:lt1>
      <a:dk2>
        <a:srgbClr val="A7A7A7"/>
      </a:dk2>
      <a:lt2>
        <a:srgbClr val="535353"/>
      </a:lt2>
      <a:accent1>
        <a:srgbClr val="727DE0"/>
      </a:accent1>
      <a:accent2>
        <a:srgbClr val="D54F41"/>
      </a:accent2>
      <a:accent3>
        <a:srgbClr val="F2EED7"/>
      </a:accent3>
      <a:accent4>
        <a:srgbClr val="000000"/>
      </a:accent4>
      <a:accent5>
        <a:srgbClr val="BCBFED"/>
      </a:accent5>
      <a:accent6>
        <a:srgbClr val="C1473A"/>
      </a:accent6>
      <a:hlink>
        <a:srgbClr val="0000FF"/>
      </a:hlink>
      <a:folHlink>
        <a:srgbClr val="FF00FF"/>
      </a:folHlink>
    </a:clrScheme>
    <a:fontScheme name="Strategic">
      <a:majorFont>
        <a:latin typeface="Times New Roman"/>
        <a:ea typeface="Times New Roman"/>
        <a:cs typeface="Times New Roman"/>
      </a:majorFont>
      <a:minorFont>
        <a:latin typeface="Times New Roman"/>
        <a:ea typeface="Times New Roman"/>
        <a:cs typeface="Times New Roma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solidFill>
          <a:srgbClr val="E9E2B6"/>
        </a:solidFill>
        <a:ln w="25400" cap="flat" cmpd="sng" algn="ctr">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45720" tIns="45720" rIns="45720" bIns="45720" numCol="1" anchor="t" anchorCtr="0" compatLnSpc="1">
        <a:prstTxWarp prst="textNoShape">
          <a:avLst/>
        </a:prstTxWarp>
        <a:spAutoFit/>
      </a:bodyPr>
      <a:lstStyle>
        <a:defPPr marL="0" marR="0" indent="0" algn="l" defTabSz="914400" rtl="0" eaLnBrk="1" fontAlgn="base" latinLnBrk="0" hangingPunct="0">
          <a:lnSpc>
            <a:spcPct val="100000"/>
          </a:lnSpc>
          <a:spcBef>
            <a:spcPct val="0"/>
          </a:spcBef>
          <a:spcAft>
            <a:spcPct val="0"/>
          </a:spcAft>
          <a:buClrTx/>
          <a:buSzTx/>
          <a:buFontTx/>
          <a:buNone/>
          <a:tabLst/>
          <a:defRPr kumimoji="0" lang="en-US" altLang="en-US" sz="2400" b="0" i="0" u="none" strike="noStrike" cap="none" normalizeH="0" baseline="0" smtClean="0">
            <a:ln>
              <a:noFill/>
            </a:ln>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defPPr>
      </a:lstStyle>
    </a:spDef>
    <a:lnDef>
      <a:spPr bwMode="auto">
        <a:xfrm>
          <a:off x="0" y="0"/>
          <a:ext cx="1" cy="1"/>
        </a:xfrm>
        <a:custGeom>
          <a:avLst/>
          <a:gdLst/>
          <a:ahLst/>
          <a:cxnLst/>
          <a:rect l="0" t="0" r="0" b="0"/>
          <a:pathLst/>
        </a:custGeom>
        <a:solidFill>
          <a:srgbClr val="E9E2B6"/>
        </a:solidFill>
        <a:ln w="25400" cap="flat" cmpd="sng" algn="ctr">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45720" tIns="45720" rIns="45720" bIns="45720" numCol="1" anchor="t" anchorCtr="0" compatLnSpc="1">
        <a:prstTxWarp prst="textNoShape">
          <a:avLst/>
        </a:prstTxWarp>
        <a:spAutoFit/>
      </a:bodyPr>
      <a:lstStyle>
        <a:defPPr marL="0" marR="0" indent="0" algn="l" defTabSz="914400" rtl="0" eaLnBrk="1" fontAlgn="base" latinLnBrk="0" hangingPunct="0">
          <a:lnSpc>
            <a:spcPct val="100000"/>
          </a:lnSpc>
          <a:spcBef>
            <a:spcPct val="0"/>
          </a:spcBef>
          <a:spcAft>
            <a:spcPct val="0"/>
          </a:spcAft>
          <a:buClrTx/>
          <a:buSzTx/>
          <a:buFontTx/>
          <a:buNone/>
          <a:tabLst/>
          <a:defRPr kumimoji="0" lang="en-US" altLang="en-US" sz="2400" b="0" i="0" u="none" strike="noStrike" cap="none" normalizeH="0" baseline="0" smtClean="0">
            <a:ln>
              <a:noFill/>
            </a:ln>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defPPr>
      </a:lstStyle>
    </a:ln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5.xml><?xml version="1.0" encoding="utf-8"?>
<a:theme xmlns:a="http://schemas.openxmlformats.org/drawingml/2006/main" name="1_Strategic - Title Slide">
  <a:themeElements>
    <a:clrScheme name="">
      <a:dk1>
        <a:srgbClr val="000000"/>
      </a:dk1>
      <a:lt1>
        <a:srgbClr val="E9E2B6"/>
      </a:lt1>
      <a:dk2>
        <a:srgbClr val="A7A7A7"/>
      </a:dk2>
      <a:lt2>
        <a:srgbClr val="535353"/>
      </a:lt2>
      <a:accent1>
        <a:srgbClr val="727DE0"/>
      </a:accent1>
      <a:accent2>
        <a:srgbClr val="D54F41"/>
      </a:accent2>
      <a:accent3>
        <a:srgbClr val="F2EED7"/>
      </a:accent3>
      <a:accent4>
        <a:srgbClr val="000000"/>
      </a:accent4>
      <a:accent5>
        <a:srgbClr val="BCBFED"/>
      </a:accent5>
      <a:accent6>
        <a:srgbClr val="C1473A"/>
      </a:accent6>
      <a:hlink>
        <a:srgbClr val="0000FF"/>
      </a:hlink>
      <a:folHlink>
        <a:srgbClr val="FF00FF"/>
      </a:folHlink>
    </a:clrScheme>
    <a:fontScheme name="Strategic - Title Slide">
      <a:majorFont>
        <a:latin typeface="Times New Roman"/>
        <a:ea typeface="Times New Roman"/>
        <a:cs typeface="Times New Roman"/>
      </a:majorFont>
      <a:minorFont>
        <a:latin typeface="Times New Roman"/>
        <a:ea typeface="Times New Roman"/>
        <a:cs typeface="Times New Roma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solidFill>
          <a:srgbClr val="E9E2B6"/>
        </a:solidFill>
        <a:ln w="25400" cap="flat" cmpd="sng" algn="ctr">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45720" tIns="45720" rIns="45720" bIns="45720" numCol="1" anchor="t" anchorCtr="0" compatLnSpc="1">
        <a:prstTxWarp prst="textNoShape">
          <a:avLst/>
        </a:prstTxWarp>
        <a:spAutoFit/>
      </a:bodyPr>
      <a:lstStyle>
        <a:defPPr marL="0" marR="0" indent="0" algn="l" defTabSz="914400" rtl="0" eaLnBrk="1" fontAlgn="base" latinLnBrk="0" hangingPunct="0">
          <a:lnSpc>
            <a:spcPct val="100000"/>
          </a:lnSpc>
          <a:spcBef>
            <a:spcPct val="0"/>
          </a:spcBef>
          <a:spcAft>
            <a:spcPct val="0"/>
          </a:spcAft>
          <a:buClrTx/>
          <a:buSzTx/>
          <a:buFontTx/>
          <a:buNone/>
          <a:tabLst/>
          <a:defRPr kumimoji="0" lang="en-US" altLang="en-US" sz="2400" b="0" i="0" u="none" strike="noStrike" cap="none" normalizeH="0" baseline="0" smtClean="0">
            <a:ln>
              <a:noFill/>
            </a:ln>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defPPr>
      </a:lstStyle>
    </a:spDef>
    <a:lnDef>
      <a:spPr bwMode="auto">
        <a:xfrm>
          <a:off x="0" y="0"/>
          <a:ext cx="1" cy="1"/>
        </a:xfrm>
        <a:custGeom>
          <a:avLst/>
          <a:gdLst/>
          <a:ahLst/>
          <a:cxnLst/>
          <a:rect l="0" t="0" r="0" b="0"/>
          <a:pathLst/>
        </a:custGeom>
        <a:solidFill>
          <a:srgbClr val="E9E2B6"/>
        </a:solidFill>
        <a:ln w="25400" cap="flat" cmpd="sng" algn="ctr">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45720" tIns="45720" rIns="45720" bIns="45720" numCol="1" anchor="t" anchorCtr="0" compatLnSpc="1">
        <a:prstTxWarp prst="textNoShape">
          <a:avLst/>
        </a:prstTxWarp>
        <a:spAutoFit/>
      </a:bodyPr>
      <a:lstStyle>
        <a:defPPr marL="0" marR="0" indent="0" algn="l" defTabSz="914400" rtl="0" eaLnBrk="1" fontAlgn="base" latinLnBrk="0" hangingPunct="0">
          <a:lnSpc>
            <a:spcPct val="100000"/>
          </a:lnSpc>
          <a:spcBef>
            <a:spcPct val="0"/>
          </a:spcBef>
          <a:spcAft>
            <a:spcPct val="0"/>
          </a:spcAft>
          <a:buClrTx/>
          <a:buSzTx/>
          <a:buFontTx/>
          <a:buNone/>
          <a:tabLst/>
          <a:defRPr kumimoji="0" lang="en-US" altLang="en-US" sz="2400" b="0" i="0" u="none" strike="noStrike" cap="none" normalizeH="0" baseline="0" smtClean="0">
            <a:ln>
              <a:noFill/>
            </a:ln>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defPPr>
      </a:lstStyle>
    </a:ln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6.xml><?xml version="1.0" encoding="utf-8"?>
<a:theme xmlns:a="http://schemas.openxmlformats.org/drawingml/2006/main" name="69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27.xml><?xml version="1.0" encoding="utf-8"?>
<a:theme xmlns:a="http://schemas.openxmlformats.org/drawingml/2006/main" name="2_Strategic - Title Slide">
  <a:themeElements>
    <a:clrScheme name="">
      <a:dk1>
        <a:srgbClr val="000000"/>
      </a:dk1>
      <a:lt1>
        <a:srgbClr val="E9E2B6"/>
      </a:lt1>
      <a:dk2>
        <a:srgbClr val="A7A7A7"/>
      </a:dk2>
      <a:lt2>
        <a:srgbClr val="535353"/>
      </a:lt2>
      <a:accent1>
        <a:srgbClr val="727DE0"/>
      </a:accent1>
      <a:accent2>
        <a:srgbClr val="D54F41"/>
      </a:accent2>
      <a:accent3>
        <a:srgbClr val="F2EED7"/>
      </a:accent3>
      <a:accent4>
        <a:srgbClr val="000000"/>
      </a:accent4>
      <a:accent5>
        <a:srgbClr val="BCBFED"/>
      </a:accent5>
      <a:accent6>
        <a:srgbClr val="C1473A"/>
      </a:accent6>
      <a:hlink>
        <a:srgbClr val="0000FF"/>
      </a:hlink>
      <a:folHlink>
        <a:srgbClr val="FF00FF"/>
      </a:folHlink>
    </a:clrScheme>
    <a:fontScheme name="Strategic - Title Slide">
      <a:majorFont>
        <a:latin typeface="Times New Roman"/>
        <a:ea typeface="Times New Roman"/>
        <a:cs typeface="Times New Roman"/>
      </a:majorFont>
      <a:minorFont>
        <a:latin typeface="Times New Roman"/>
        <a:ea typeface="Times New Roman"/>
        <a:cs typeface="Times New Roma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spDef>
      <a:spPr bwMode="auto">
        <a:xfrm>
          <a:off x="0" y="0"/>
          <a:ext cx="1" cy="1"/>
        </a:xfrm>
        <a:custGeom>
          <a:avLst/>
          <a:gdLst/>
          <a:ahLst/>
          <a:cxnLst/>
          <a:rect l="0" t="0" r="0" b="0"/>
          <a:pathLst/>
        </a:custGeom>
        <a:solidFill>
          <a:srgbClr val="E9E2B6"/>
        </a:solidFill>
        <a:ln w="25400" cap="flat" cmpd="sng" algn="ctr">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45720" tIns="45720" rIns="45720" bIns="45720" numCol="1" anchor="t" anchorCtr="0" compatLnSpc="1">
        <a:prstTxWarp prst="textNoShape">
          <a:avLst/>
        </a:prstTxWarp>
        <a:spAutoFit/>
      </a:bodyPr>
      <a:lstStyle>
        <a:defPPr marL="0" marR="0" indent="0" algn="l" defTabSz="914400" rtl="0" eaLnBrk="1" fontAlgn="base" latinLnBrk="0" hangingPunct="0">
          <a:lnSpc>
            <a:spcPct val="100000"/>
          </a:lnSpc>
          <a:spcBef>
            <a:spcPct val="0"/>
          </a:spcBef>
          <a:spcAft>
            <a:spcPct val="0"/>
          </a:spcAft>
          <a:buClrTx/>
          <a:buSzTx/>
          <a:buFontTx/>
          <a:buNone/>
          <a:tabLst/>
          <a:defRPr kumimoji="0" lang="en-US" altLang="en-US" sz="2400" b="0" i="0" u="none" strike="noStrike" cap="none" normalizeH="0" baseline="0" smtClean="0">
            <a:ln>
              <a:noFill/>
            </a:ln>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defPPr>
      </a:lstStyle>
    </a:spDef>
    <a:lnDef>
      <a:spPr bwMode="auto">
        <a:xfrm>
          <a:off x="0" y="0"/>
          <a:ext cx="1" cy="1"/>
        </a:xfrm>
        <a:custGeom>
          <a:avLst/>
          <a:gdLst/>
          <a:ahLst/>
          <a:cxnLst/>
          <a:rect l="0" t="0" r="0" b="0"/>
          <a:pathLst/>
        </a:custGeom>
        <a:solidFill>
          <a:srgbClr val="E9E2B6"/>
        </a:solidFill>
        <a:ln w="25400" cap="flat" cmpd="sng" algn="ctr">
          <a:solidFill>
            <a:schemeClr val="accent1"/>
          </a:solidFill>
          <a:prstDash val="solid"/>
          <a:round/>
          <a:headEnd type="none" w="med" len="med"/>
          <a:tailEnd type="none" w="med" len="med"/>
        </a:ln>
        <a:effectLst/>
        <a:extLst>
          <a:ext uri="{AF507438-7753-43E0-B8FC-AC1667EBCBE1}">
            <a14:hiddenEffects xmlns:a14="http://schemas.microsoft.com/office/drawing/2010/main">
              <a:effectLst>
                <a:outerShdw dist="35921" dir="2700000" algn="ctr" rotWithShape="0">
                  <a:schemeClr val="bg2"/>
                </a:outerShdw>
              </a:effectLst>
            </a14:hiddenEffects>
          </a:ext>
        </a:extLst>
      </a:spPr>
      <a:bodyPr vert="horz" wrap="square" lIns="45720" tIns="45720" rIns="45720" bIns="45720" numCol="1" anchor="t" anchorCtr="0" compatLnSpc="1">
        <a:prstTxWarp prst="textNoShape">
          <a:avLst/>
        </a:prstTxWarp>
        <a:spAutoFit/>
      </a:bodyPr>
      <a:lstStyle>
        <a:defPPr marL="0" marR="0" indent="0" algn="l" defTabSz="914400" rtl="0" eaLnBrk="1" fontAlgn="base" latinLnBrk="0" hangingPunct="0">
          <a:lnSpc>
            <a:spcPct val="100000"/>
          </a:lnSpc>
          <a:spcBef>
            <a:spcPct val="0"/>
          </a:spcBef>
          <a:spcAft>
            <a:spcPct val="0"/>
          </a:spcAft>
          <a:buClrTx/>
          <a:buSzTx/>
          <a:buFontTx/>
          <a:buNone/>
          <a:tabLst/>
          <a:defRPr kumimoji="0" lang="en-US" altLang="en-US" sz="2400" b="0" i="0" u="none" strike="noStrike" cap="none" normalizeH="0" baseline="0" smtClean="0">
            <a:ln>
              <a:noFill/>
            </a:ln>
            <a:solidFill>
              <a:srgbClr val="000000"/>
            </a:solidFill>
            <a:effectLst/>
            <a:latin typeface="Times New Roman" panose="02020603050405020304" pitchFamily="18" charset="0"/>
            <a:ea typeface="Times New Roman" panose="02020603050405020304" pitchFamily="18" charset="0"/>
            <a:cs typeface="Times New Roman" panose="02020603050405020304" pitchFamily="18" charset="0"/>
            <a:sym typeface="Times New Roman" panose="02020603050405020304" pitchFamily="18" charset="0"/>
          </a:defRPr>
        </a:defPPr>
      </a:lstStyle>
    </a:lnDef>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128.xml><?xml version="1.0" encoding="utf-8"?>
<a:theme xmlns:a="http://schemas.openxmlformats.org/drawingml/2006/main" name="7_Executive">
  <a:themeElements>
    <a:clrScheme name="Executive 1">
      <a:dk1>
        <a:srgbClr val="2C1102"/>
      </a:dk1>
      <a:lt1>
        <a:srgbClr val="686A69"/>
      </a:lt1>
      <a:dk2>
        <a:srgbClr val="FFFFFF"/>
      </a:dk2>
      <a:lt2>
        <a:srgbClr val="808080"/>
      </a:lt2>
      <a:accent1>
        <a:srgbClr val="212164"/>
      </a:accent1>
      <a:accent2>
        <a:srgbClr val="BEAA83"/>
      </a:accent2>
      <a:accent3>
        <a:srgbClr val="B9B9B9"/>
      </a:accent3>
      <a:accent4>
        <a:srgbClr val="240D01"/>
      </a:accent4>
      <a:accent5>
        <a:srgbClr val="ABABB8"/>
      </a:accent5>
      <a:accent6>
        <a:srgbClr val="AC9A76"/>
      </a:accent6>
      <a:hlink>
        <a:srgbClr val="6E3D19"/>
      </a:hlink>
      <a:folHlink>
        <a:srgbClr val="CBC383"/>
      </a:folHlink>
    </a:clrScheme>
    <a:fontScheme name="6_Executive">
      <a:majorFont>
        <a:latin typeface=""/>
        <a:ea typeface=""/>
        <a:cs typeface=""/>
      </a:majorFont>
      <a:minorFont>
        <a:latin typeface=""/>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Executive 1">
        <a:dk1>
          <a:srgbClr val="2C1102"/>
        </a:dk1>
        <a:lt1>
          <a:srgbClr val="686A69"/>
        </a:lt1>
        <a:dk2>
          <a:srgbClr val="FFFFFF"/>
        </a:dk2>
        <a:lt2>
          <a:srgbClr val="808080"/>
        </a:lt2>
        <a:accent1>
          <a:srgbClr val="212164"/>
        </a:accent1>
        <a:accent2>
          <a:srgbClr val="BEAA83"/>
        </a:accent2>
        <a:accent3>
          <a:srgbClr val="B9B9B9"/>
        </a:accent3>
        <a:accent4>
          <a:srgbClr val="240D01"/>
        </a:accent4>
        <a:accent5>
          <a:srgbClr val="ABABB8"/>
        </a:accent5>
        <a:accent6>
          <a:srgbClr val="AC9A76"/>
        </a:accent6>
        <a:hlink>
          <a:srgbClr val="6E3D19"/>
        </a:hlink>
        <a:folHlink>
          <a:srgbClr val="CBC383"/>
        </a:folHlink>
      </a:clrScheme>
      <a:clrMap bg1="lt1" tx1="dk1" bg2="lt2" tx2="dk2" accent1="accent1" accent2="accent2" accent3="accent3" accent4="accent4" accent5="accent5" accent6="accent6" hlink="hlink" folHlink="folHlink"/>
    </a:extraClrScheme>
  </a:extraClrSchemeLst>
</a:theme>
</file>

<file path=ppt/theme/theme129.xml><?xml version="1.0" encoding="utf-8"?>
<a:theme xmlns:a="http://schemas.openxmlformats.org/drawingml/2006/main" name="21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xml><?xml version="1.0" encoding="utf-8"?>
<a:theme xmlns:a="http://schemas.openxmlformats.org/drawingml/2006/main" name="Expedition">
  <a:themeElements>
    <a:clrScheme name="Expedition">
      <a:dk1>
        <a:srgbClr val="000000"/>
      </a:dk1>
      <a:lt1>
        <a:srgbClr val="FFFFFF"/>
      </a:lt1>
      <a:dk2>
        <a:srgbClr val="A7A7A7"/>
      </a:dk2>
      <a:lt2>
        <a:srgbClr val="535353"/>
      </a:lt2>
      <a:accent1>
        <a:srgbClr val="DFD6C3"/>
      </a:accent1>
      <a:accent2>
        <a:srgbClr val="D69B80"/>
      </a:accent2>
      <a:accent3>
        <a:srgbClr val="8F8F8F"/>
      </a:accent3>
      <a:accent4>
        <a:srgbClr val="707070"/>
      </a:accent4>
      <a:accent5>
        <a:srgbClr val="ECE8DE"/>
      </a:accent5>
      <a:accent6>
        <a:srgbClr val="C28C73"/>
      </a:accent6>
      <a:hlink>
        <a:srgbClr val="0000FF"/>
      </a:hlink>
      <a:folHlink>
        <a:srgbClr val="FF00FF"/>
      </a:folHlink>
    </a:clrScheme>
    <a:fontScheme name="Expedition">
      <a:majorFont>
        <a:latin typeface="Helvetica"/>
        <a:ea typeface="Helvetica"/>
        <a:cs typeface="Helvetica"/>
      </a:majorFont>
      <a:minorFont>
        <a:latin typeface="Times New Roman"/>
        <a:ea typeface="Times New Roman"/>
        <a:cs typeface="Times New Roman"/>
      </a:minorFont>
    </a:fontScheme>
    <a:fmtScheme name="Expedition">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effectStyle>
        <a:effectStyle>
          <a:effectLst/>
        </a:effectStyle>
        <a:effectStyle>
          <a:effectLst>
            <a:outerShdw blurRad="38100" dist="20000" dir="5400000" rotWithShape="0">
              <a:srgbClr val="000000">
                <a:alpha val="38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3">
            <a:lumOff val="44000"/>
          </a:schemeClr>
        </a:solidFill>
        <a:ln w="25400" cap="flat">
          <a:solidFill>
            <a:schemeClr val="accent1"/>
          </a:solidFill>
          <a:prstDash val="solid"/>
          <a:round/>
        </a:ln>
        <a:effectLst/>
        <a:sp3d/>
      </a:spPr>
      <a:bodyPr rot="0" spcFirstLastPara="1" vertOverflow="overflow" horzOverflow="overflow" vert="horz" wrap="square" lIns="45719" tIns="45719" rIns="45719" bIns="45719" numCol="1" spcCol="38100" rtlCol="0" anchor="t">
        <a:spAutoFit/>
      </a:bodyPr>
      <a:lstStyle>
        <a:defPPr marL="0" marR="0" indent="0" algn="ctr" defTabSz="914400" rtl="0" fontAlgn="auto" latinLnBrk="0" hangingPunct="0">
          <a:lnSpc>
            <a:spcPct val="100000"/>
          </a:lnSpc>
          <a:spcBef>
            <a:spcPts val="0"/>
          </a:spcBef>
          <a:spcAft>
            <a:spcPts val="0"/>
          </a:spcAft>
          <a:buClrTx/>
          <a:buSzTx/>
          <a:buFontTx/>
          <a:buNone/>
          <a:tabLst/>
          <a:defRPr kumimoji="0" sz="2400" b="1" i="0" u="none" strike="noStrike" cap="none" spc="0" normalizeH="0" baseline="0">
            <a:ln>
              <a:noFill/>
            </a:ln>
            <a:solidFill>
              <a:srgbClr val="000000"/>
            </a:solidFill>
            <a:effectLst/>
            <a:uFillTx/>
            <a:latin typeface="+mn-lt"/>
            <a:ea typeface="+mn-ea"/>
            <a:cs typeface="+mn-cs"/>
            <a:sym typeface="Times New Roman"/>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25400" cap="flat">
          <a:solidFill>
            <a:schemeClr val="accent1"/>
          </a:solidFill>
          <a:prstDash val="solid"/>
          <a:round/>
        </a:ln>
        <a:effectLst>
          <a:outerShdw blurRad="38100" dist="20000" dir="5400000" rotWithShape="0">
            <a:srgbClr val="000000">
              <a:alpha val="38000"/>
            </a:srgbClr>
          </a:outerShdw>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45719" tIns="45719" rIns="45719" bIns="45719" numCol="1" spcCol="38100" rtlCol="0" anchor="t">
        <a:spAutoFit/>
      </a:bodyPr>
      <a:lstStyle>
        <a:defPPr marL="0" marR="0" indent="0" algn="ctr" defTabSz="914400" rtl="0" fontAlgn="auto" latinLnBrk="0" hangingPunct="0">
          <a:lnSpc>
            <a:spcPct val="100000"/>
          </a:lnSpc>
          <a:spcBef>
            <a:spcPts val="0"/>
          </a:spcBef>
          <a:spcAft>
            <a:spcPts val="0"/>
          </a:spcAft>
          <a:buClrTx/>
          <a:buSzTx/>
          <a:buFontTx/>
          <a:buNone/>
          <a:tabLst/>
          <a:defRPr kumimoji="0" sz="2400" b="1" i="0" u="none" strike="noStrike" cap="none" spc="0" normalizeH="0" baseline="0">
            <a:ln>
              <a:noFill/>
            </a:ln>
            <a:solidFill>
              <a:srgbClr val="000000"/>
            </a:solidFill>
            <a:effectLst/>
            <a:uFillTx/>
            <a:latin typeface="+mn-lt"/>
            <a:ea typeface="+mn-ea"/>
            <a:cs typeface="+mn-cs"/>
            <a:sym typeface="Times New Roman"/>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ppt/theme/theme130.xml><?xml version="1.0" encoding="utf-8"?>
<a:theme xmlns:a="http://schemas.openxmlformats.org/drawingml/2006/main" name="17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Times New Roman"/>
        <a:ea typeface="Geneva"/>
        <a:cs typeface="Geneva"/>
      </a:majorFont>
      <a:minorFont>
        <a:latin typeface="Times New Roman"/>
        <a:ea typeface="Geneva"/>
        <a:cs typeface="Geneva"/>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1.xml><?xml version="1.0" encoding="utf-8"?>
<a:theme xmlns:a="http://schemas.openxmlformats.org/drawingml/2006/main" name="2_untitled 1">
  <a:themeElements>
    <a:clrScheme name="">
      <a:dk1>
        <a:srgbClr val="000000"/>
      </a:dk1>
      <a:lt1>
        <a:srgbClr val="FFFFFF"/>
      </a:lt1>
      <a:dk2>
        <a:srgbClr val="114FFB"/>
      </a:dk2>
      <a:lt2>
        <a:srgbClr val="8CF4EA"/>
      </a:lt2>
      <a:accent1>
        <a:srgbClr val="00B7A5"/>
      </a:accent1>
      <a:accent2>
        <a:srgbClr val="D49FFF"/>
      </a:accent2>
      <a:accent3>
        <a:srgbClr val="AAB2FD"/>
      </a:accent3>
      <a:accent4>
        <a:srgbClr val="DADADA"/>
      </a:accent4>
      <a:accent5>
        <a:srgbClr val="AAD8CF"/>
      </a:accent5>
      <a:accent6>
        <a:srgbClr val="C090E7"/>
      </a:accent6>
      <a:hlink>
        <a:srgbClr val="7B00E4"/>
      </a:hlink>
      <a:folHlink>
        <a:srgbClr val="618FFD"/>
      </a:folHlink>
    </a:clrScheme>
    <a:fontScheme name="untitled 1">
      <a:majorFont>
        <a:latin typeface="Times"/>
        <a:ea typeface="ＭＳ Ｐゴシック"/>
        <a:cs typeface=""/>
      </a:majorFont>
      <a:minorFont>
        <a:latin typeface="Times"/>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lnDef>
  </a:objectDefaults>
  <a:extraClrSchemeLst>
    <a:extraClrScheme>
      <a:clrScheme name="untitled 1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ntitled 1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ntitled 1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ntitled 1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ntitled 1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ntitled 1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ntitled 1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2.xml><?xml version="1.0" encoding="utf-8"?>
<a:theme xmlns:a="http://schemas.openxmlformats.org/drawingml/2006/main" name="18_Office Theme">
  <a:themeElements>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Office Theme">
      <a:majorFont>
        <a:latin typeface="Times New Roman"/>
        <a:ea typeface="Geneva"/>
        <a:cs typeface="Geneva"/>
      </a:majorFont>
      <a:minorFont>
        <a:latin typeface="Times New Roman"/>
        <a:ea typeface="Geneva"/>
        <a:cs typeface="Geneva"/>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49263" rtl="0" eaLnBrk="1" fontAlgn="base" latinLnBrk="0" hangingPunct="1">
          <a:lnSpc>
            <a:spcPct val="93000"/>
          </a:lnSpc>
          <a:spcBef>
            <a:spcPct val="0"/>
          </a:spcBef>
          <a:spcAft>
            <a:spcPct val="0"/>
          </a:spcAft>
          <a:buClr>
            <a:srgbClr val="FFFFFF"/>
          </a:buClr>
          <a:buSzPct val="100000"/>
          <a:buFont typeface="Arial" charset="0"/>
          <a:buNone/>
          <a:tabLst/>
          <a:defRPr kumimoji="0" lang="en-GB" sz="2400" b="0" i="0" u="none" strike="noStrike" cap="none" normalizeH="0" baseline="0" smtClean="0">
            <a:ln>
              <a:noFill/>
            </a:ln>
            <a:solidFill>
              <a:schemeClr val="bg1"/>
            </a:solidFill>
            <a:effectLst/>
            <a:latin typeface="Arial" charset="0"/>
            <a:ea typeface="ＭＳ Ｐゴシック" charset="-128"/>
          </a:defRPr>
        </a:defPPr>
      </a:lstStyle>
    </a:lnDef>
  </a:objectDefaults>
  <a:extraClrSchemeLst>
    <a:extraClrScheme>
      <a:clrScheme name="Office Theme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Office Theme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Office Theme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Office Theme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Office Theme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Office Theme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Office Theme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3.xml><?xml version="1.0" encoding="utf-8"?>
<a:theme xmlns:a="http://schemas.openxmlformats.org/drawingml/2006/main" name="19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4.xml><?xml version="1.0" encoding="utf-8"?>
<a:theme xmlns:a="http://schemas.openxmlformats.org/drawingml/2006/main" name="20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5.xml><?xml version="1.0" encoding="utf-8"?>
<a:theme xmlns:a="http://schemas.openxmlformats.org/drawingml/2006/main" name="1_Cascade">
  <a:themeElements>
    <a:clrScheme name="Cascade 4">
      <a:dk1>
        <a:srgbClr val="FFFFCC"/>
      </a:dk1>
      <a:lt1>
        <a:srgbClr val="FFFFFF"/>
      </a:lt1>
      <a:dk2>
        <a:srgbClr val="000066"/>
      </a:dk2>
      <a:lt2>
        <a:srgbClr val="FFFFFF"/>
      </a:lt2>
      <a:accent1>
        <a:srgbClr val="0078F0"/>
      </a:accent1>
      <a:accent2>
        <a:srgbClr val="CCECFF"/>
      </a:accent2>
      <a:accent3>
        <a:srgbClr val="AAAAB8"/>
      </a:accent3>
      <a:accent4>
        <a:srgbClr val="DADADA"/>
      </a:accent4>
      <a:accent5>
        <a:srgbClr val="AABEF6"/>
      </a:accent5>
      <a:accent6>
        <a:srgbClr val="B9D6E7"/>
      </a:accent6>
      <a:hlink>
        <a:srgbClr val="3399FF"/>
      </a:hlink>
      <a:folHlink>
        <a:srgbClr val="FFCC00"/>
      </a:folHlink>
    </a:clrScheme>
    <a:fontScheme name="Cascade">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Cascade 1">
        <a:dk1>
          <a:srgbClr val="C0C0C0"/>
        </a:dk1>
        <a:lt1>
          <a:srgbClr val="FFFFFF"/>
        </a:lt1>
        <a:dk2>
          <a:srgbClr val="000000"/>
        </a:dk2>
        <a:lt2>
          <a:srgbClr val="FFFFFF"/>
        </a:lt2>
        <a:accent1>
          <a:srgbClr val="FF3300"/>
        </a:accent1>
        <a:accent2>
          <a:srgbClr val="666699"/>
        </a:accent2>
        <a:accent3>
          <a:srgbClr val="AAAAAA"/>
        </a:accent3>
        <a:accent4>
          <a:srgbClr val="DADADA"/>
        </a:accent4>
        <a:accent5>
          <a:srgbClr val="FFADAA"/>
        </a:accent5>
        <a:accent6>
          <a:srgbClr val="5C5C8A"/>
        </a:accent6>
        <a:hlink>
          <a:srgbClr val="FFFF99"/>
        </a:hlink>
        <a:folHlink>
          <a:srgbClr val="FF9900"/>
        </a:folHlink>
      </a:clrScheme>
      <a:clrMap bg1="dk2" tx1="lt1" bg2="dk1" tx2="lt2" accent1="accent1" accent2="accent2" accent3="accent3" accent4="accent4" accent5="accent5" accent6="accent6" hlink="hlink" folHlink="folHlink"/>
    </a:extraClrScheme>
    <a:extraClrScheme>
      <a:clrScheme name="Cascade 2">
        <a:dk1>
          <a:srgbClr val="CC99FF"/>
        </a:dk1>
        <a:lt1>
          <a:srgbClr val="FFFFFF"/>
        </a:lt1>
        <a:dk2>
          <a:srgbClr val="400040"/>
        </a:dk2>
        <a:lt2>
          <a:srgbClr val="FFFFFF"/>
        </a:lt2>
        <a:accent1>
          <a:srgbClr val="FF66FF"/>
        </a:accent1>
        <a:accent2>
          <a:srgbClr val="CC00CC"/>
        </a:accent2>
        <a:accent3>
          <a:srgbClr val="AFAAAF"/>
        </a:accent3>
        <a:accent4>
          <a:srgbClr val="DADADA"/>
        </a:accent4>
        <a:accent5>
          <a:srgbClr val="FFB8FF"/>
        </a:accent5>
        <a:accent6>
          <a:srgbClr val="B900B9"/>
        </a:accent6>
        <a:hlink>
          <a:srgbClr val="FF7C80"/>
        </a:hlink>
        <a:folHlink>
          <a:srgbClr val="990099"/>
        </a:folHlink>
      </a:clrScheme>
      <a:clrMap bg1="dk2" tx1="lt1" bg2="dk1" tx2="lt2" accent1="accent1" accent2="accent2" accent3="accent3" accent4="accent4" accent5="accent5" accent6="accent6" hlink="hlink" folHlink="folHlink"/>
    </a:extraClrScheme>
    <a:extraClrScheme>
      <a:clrScheme name="Cascade 3">
        <a:dk1>
          <a:srgbClr val="CC99FF"/>
        </a:dk1>
        <a:lt1>
          <a:srgbClr val="FFFFFF"/>
        </a:lt1>
        <a:dk2>
          <a:srgbClr val="34022D"/>
        </a:dk2>
        <a:lt2>
          <a:srgbClr val="FFFFFF"/>
        </a:lt2>
        <a:accent1>
          <a:srgbClr val="775EC8"/>
        </a:accent1>
        <a:accent2>
          <a:srgbClr val="9933FF"/>
        </a:accent2>
        <a:accent3>
          <a:srgbClr val="AEAAAD"/>
        </a:accent3>
        <a:accent4>
          <a:srgbClr val="DADADA"/>
        </a:accent4>
        <a:accent5>
          <a:srgbClr val="BDB6E0"/>
        </a:accent5>
        <a:accent6>
          <a:srgbClr val="8A2DE7"/>
        </a:accent6>
        <a:hlink>
          <a:srgbClr val="993366"/>
        </a:hlink>
        <a:folHlink>
          <a:srgbClr val="969696"/>
        </a:folHlink>
      </a:clrScheme>
      <a:clrMap bg1="dk2" tx1="lt1" bg2="dk1" tx2="lt2" accent1="accent1" accent2="accent2" accent3="accent3" accent4="accent4" accent5="accent5" accent6="accent6" hlink="hlink" folHlink="folHlink"/>
    </a:extraClrScheme>
    <a:extraClrScheme>
      <a:clrScheme name="Cascade 4">
        <a:dk1>
          <a:srgbClr val="FFFFCC"/>
        </a:dk1>
        <a:lt1>
          <a:srgbClr val="FFFFFF"/>
        </a:lt1>
        <a:dk2>
          <a:srgbClr val="000066"/>
        </a:dk2>
        <a:lt2>
          <a:srgbClr val="FFFFFF"/>
        </a:lt2>
        <a:accent1>
          <a:srgbClr val="0078F0"/>
        </a:accent1>
        <a:accent2>
          <a:srgbClr val="CCECFF"/>
        </a:accent2>
        <a:accent3>
          <a:srgbClr val="AAAAB8"/>
        </a:accent3>
        <a:accent4>
          <a:srgbClr val="DADADA"/>
        </a:accent4>
        <a:accent5>
          <a:srgbClr val="AABEF6"/>
        </a:accent5>
        <a:accent6>
          <a:srgbClr val="B9D6E7"/>
        </a:accent6>
        <a:hlink>
          <a:srgbClr val="3399FF"/>
        </a:hlink>
        <a:folHlink>
          <a:srgbClr val="FFCC00"/>
        </a:folHlink>
      </a:clrScheme>
      <a:clrMap bg1="dk2" tx1="lt1" bg2="dk1" tx2="lt2" accent1="accent1" accent2="accent2" accent3="accent3" accent4="accent4" accent5="accent5" accent6="accent6" hlink="hlink" folHlink="folHlink"/>
    </a:extraClrScheme>
    <a:extraClrScheme>
      <a:clrScheme name="Cascade 5">
        <a:dk1>
          <a:srgbClr val="00FFFF"/>
        </a:dk1>
        <a:lt1>
          <a:srgbClr val="FFFFFF"/>
        </a:lt1>
        <a:dk2>
          <a:srgbClr val="4E009C"/>
        </a:dk2>
        <a:lt2>
          <a:srgbClr val="FFFFFF"/>
        </a:lt2>
        <a:accent1>
          <a:srgbClr val="00A8A4"/>
        </a:accent1>
        <a:accent2>
          <a:srgbClr val="3399FF"/>
        </a:accent2>
        <a:accent3>
          <a:srgbClr val="B2AACB"/>
        </a:accent3>
        <a:accent4>
          <a:srgbClr val="DADADA"/>
        </a:accent4>
        <a:accent5>
          <a:srgbClr val="AAD1CF"/>
        </a:accent5>
        <a:accent6>
          <a:srgbClr val="2D8AE7"/>
        </a:accent6>
        <a:hlink>
          <a:srgbClr val="FFFFCC"/>
        </a:hlink>
        <a:folHlink>
          <a:srgbClr val="FFCC00"/>
        </a:folHlink>
      </a:clrScheme>
      <a:clrMap bg1="dk2" tx1="lt1" bg2="dk1" tx2="lt2" accent1="accent1" accent2="accent2" accent3="accent3" accent4="accent4" accent5="accent5" accent6="accent6" hlink="hlink" folHlink="folHlink"/>
    </a:extraClrScheme>
    <a:extraClrScheme>
      <a:clrScheme name="Cascade 6">
        <a:dk1>
          <a:srgbClr val="CCCC33"/>
        </a:dk1>
        <a:lt1>
          <a:srgbClr val="FFFFFF"/>
        </a:lt1>
        <a:dk2>
          <a:srgbClr val="003300"/>
        </a:dk2>
        <a:lt2>
          <a:srgbClr val="FFFFCC"/>
        </a:lt2>
        <a:accent1>
          <a:srgbClr val="008000"/>
        </a:accent1>
        <a:accent2>
          <a:srgbClr val="669900"/>
        </a:accent2>
        <a:accent3>
          <a:srgbClr val="AAADAA"/>
        </a:accent3>
        <a:accent4>
          <a:srgbClr val="DADADA"/>
        </a:accent4>
        <a:accent5>
          <a:srgbClr val="AAC0AA"/>
        </a:accent5>
        <a:accent6>
          <a:srgbClr val="5C8A00"/>
        </a:accent6>
        <a:hlink>
          <a:srgbClr val="FFCC00"/>
        </a:hlink>
        <a:folHlink>
          <a:srgbClr val="CC9900"/>
        </a:folHlink>
      </a:clrScheme>
      <a:clrMap bg1="dk2" tx1="lt1" bg2="dk1" tx2="lt2" accent1="accent1" accent2="accent2" accent3="accent3" accent4="accent4" accent5="accent5" accent6="accent6" hlink="hlink" folHlink="folHlink"/>
    </a:extraClrScheme>
    <a:extraClrScheme>
      <a:clrScheme name="Cascade 7">
        <a:dk1>
          <a:srgbClr val="CCCC99"/>
        </a:dk1>
        <a:lt1>
          <a:srgbClr val="FFFFFF"/>
        </a:lt1>
        <a:dk2>
          <a:srgbClr val="800000"/>
        </a:dk2>
        <a:lt2>
          <a:srgbClr val="FFFFFF"/>
        </a:lt2>
        <a:accent1>
          <a:srgbClr val="CC9900"/>
        </a:accent1>
        <a:accent2>
          <a:srgbClr val="996633"/>
        </a:accent2>
        <a:accent3>
          <a:srgbClr val="C0AAAA"/>
        </a:accent3>
        <a:accent4>
          <a:srgbClr val="DADADA"/>
        </a:accent4>
        <a:accent5>
          <a:srgbClr val="E2CAAA"/>
        </a:accent5>
        <a:accent6>
          <a:srgbClr val="8A5C2D"/>
        </a:accent6>
        <a:hlink>
          <a:srgbClr val="FFFFCC"/>
        </a:hlink>
        <a:folHlink>
          <a:srgbClr val="DDD800"/>
        </a:folHlink>
      </a:clrScheme>
      <a:clrMap bg1="dk2" tx1="lt1" bg2="dk1" tx2="lt2" accent1="accent1" accent2="accent2" accent3="accent3" accent4="accent4" accent5="accent5" accent6="accent6" hlink="hlink" folHlink="folHlink"/>
    </a:extraClrScheme>
    <a:extraClrScheme>
      <a:clrScheme name="Cascade 8">
        <a:dk1>
          <a:srgbClr val="204162"/>
        </a:dk1>
        <a:lt1>
          <a:srgbClr val="FFFFFF"/>
        </a:lt1>
        <a:dk2>
          <a:srgbClr val="204162"/>
        </a:dk2>
        <a:lt2>
          <a:srgbClr val="003300"/>
        </a:lt2>
        <a:accent1>
          <a:srgbClr val="99CC00"/>
        </a:accent1>
        <a:accent2>
          <a:srgbClr val="336633"/>
        </a:accent2>
        <a:accent3>
          <a:srgbClr val="FFFFFF"/>
        </a:accent3>
        <a:accent4>
          <a:srgbClr val="1A3653"/>
        </a:accent4>
        <a:accent5>
          <a:srgbClr val="CAE2AA"/>
        </a:accent5>
        <a:accent6>
          <a:srgbClr val="2D5C2D"/>
        </a:accent6>
        <a:hlink>
          <a:srgbClr val="6666FF"/>
        </a:hlink>
        <a:folHlink>
          <a:srgbClr val="C5C248"/>
        </a:folHlink>
      </a:clrScheme>
      <a:clrMap bg1="lt1" tx1="dk1" bg2="lt2" tx2="dk2" accent1="accent1" accent2="accent2" accent3="accent3" accent4="accent4" accent5="accent5" accent6="accent6" hlink="hlink" folHlink="folHlink"/>
    </a:extraClrScheme>
    <a:extraClrScheme>
      <a:clrScheme name="Cascade 9">
        <a:dk1>
          <a:srgbClr val="000000"/>
        </a:dk1>
        <a:lt1>
          <a:srgbClr val="FFFFFF"/>
        </a:lt1>
        <a:dk2>
          <a:srgbClr val="1C1C34"/>
        </a:dk2>
        <a:lt2>
          <a:srgbClr val="000066"/>
        </a:lt2>
        <a:accent1>
          <a:srgbClr val="DDDDDD"/>
        </a:accent1>
        <a:accent2>
          <a:srgbClr val="6699CC"/>
        </a:accent2>
        <a:accent3>
          <a:srgbClr val="FFFFFF"/>
        </a:accent3>
        <a:accent4>
          <a:srgbClr val="000000"/>
        </a:accent4>
        <a:accent5>
          <a:srgbClr val="EBEBEB"/>
        </a:accent5>
        <a:accent6>
          <a:srgbClr val="5C8AB9"/>
        </a:accent6>
        <a:hlink>
          <a:srgbClr val="005A58"/>
        </a:hlink>
        <a:folHlink>
          <a:srgbClr val="808000"/>
        </a:folHlink>
      </a:clrScheme>
      <a:clrMap bg1="lt1" tx1="dk1" bg2="lt2" tx2="dk2" accent1="accent1" accent2="accent2" accent3="accent3" accent4="accent4" accent5="accent5" accent6="accent6" hlink="hlink" folHlink="folHlink"/>
    </a:extraClrScheme>
  </a:extraClrSchemeLst>
</a:theme>
</file>

<file path=ppt/theme/theme136.xml><?xml version="1.0" encoding="utf-8"?>
<a:theme xmlns:a="http://schemas.openxmlformats.org/drawingml/2006/main" name="2_Expedition">
  <a:themeElements>
    <a:clrScheme name="Expedition">
      <a:dk1>
        <a:srgbClr val="000000"/>
      </a:dk1>
      <a:lt1>
        <a:srgbClr val="FFFFFF"/>
      </a:lt1>
      <a:dk2>
        <a:srgbClr val="A7A7A7"/>
      </a:dk2>
      <a:lt2>
        <a:srgbClr val="535353"/>
      </a:lt2>
      <a:accent1>
        <a:srgbClr val="DFD6C3"/>
      </a:accent1>
      <a:accent2>
        <a:srgbClr val="D69B80"/>
      </a:accent2>
      <a:accent3>
        <a:srgbClr val="8F8F8F"/>
      </a:accent3>
      <a:accent4>
        <a:srgbClr val="707070"/>
      </a:accent4>
      <a:accent5>
        <a:srgbClr val="ECE8DE"/>
      </a:accent5>
      <a:accent6>
        <a:srgbClr val="C28C73"/>
      </a:accent6>
      <a:hlink>
        <a:srgbClr val="0000FF"/>
      </a:hlink>
      <a:folHlink>
        <a:srgbClr val="FF00FF"/>
      </a:folHlink>
    </a:clrScheme>
    <a:fontScheme name="Expedition">
      <a:majorFont>
        <a:latin typeface="Helvetica"/>
        <a:ea typeface="Helvetica"/>
        <a:cs typeface="Helvetica"/>
      </a:majorFont>
      <a:minorFont>
        <a:latin typeface="Times New Roman"/>
        <a:ea typeface="Times New Roman"/>
        <a:cs typeface="Times New Roman"/>
      </a:minorFont>
    </a:fontScheme>
    <a:fmtScheme name="Expedition">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effectStyle>
        <a:effectStyle>
          <a:effectLst/>
        </a:effectStyle>
        <a:effectStyle>
          <a:effectLst>
            <a:outerShdw blurRad="38100" dist="20000" dir="5400000" rotWithShape="0">
              <a:srgbClr val="000000">
                <a:alpha val="38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chemeClr val="accent3">
            <a:lumOff val="44000"/>
          </a:schemeClr>
        </a:solidFill>
        <a:ln w="25400" cap="flat">
          <a:solidFill>
            <a:schemeClr val="accent1"/>
          </a:solidFill>
          <a:prstDash val="solid"/>
          <a:round/>
        </a:ln>
        <a:effectLst/>
        <a:sp3d/>
      </a:spPr>
      <a:bodyPr rot="0" spcFirstLastPara="1" vertOverflow="overflow" horzOverflow="overflow" vert="horz" wrap="square" lIns="45719" tIns="45719" rIns="45719" bIns="45719" numCol="1" spcCol="38100" rtlCol="0" anchor="t">
        <a:spAutoFit/>
      </a:bodyPr>
      <a:lstStyle>
        <a:defPPr marL="0" marR="0" indent="0" algn="ctr" defTabSz="914400" rtl="0" fontAlgn="auto" latinLnBrk="0" hangingPunct="0">
          <a:lnSpc>
            <a:spcPct val="100000"/>
          </a:lnSpc>
          <a:spcBef>
            <a:spcPts val="0"/>
          </a:spcBef>
          <a:spcAft>
            <a:spcPts val="0"/>
          </a:spcAft>
          <a:buClrTx/>
          <a:buSzTx/>
          <a:buFontTx/>
          <a:buNone/>
          <a:tabLst/>
          <a:defRPr kumimoji="0" sz="2400" b="1" i="0" u="none" strike="noStrike" cap="none" spc="0" normalizeH="0" baseline="0">
            <a:ln>
              <a:noFill/>
            </a:ln>
            <a:solidFill>
              <a:srgbClr val="000000"/>
            </a:solidFill>
            <a:effectLst/>
            <a:uFillTx/>
            <a:latin typeface="+mn-lt"/>
            <a:ea typeface="+mn-ea"/>
            <a:cs typeface="+mn-cs"/>
            <a:sym typeface="Times New Roman"/>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25400" cap="flat">
          <a:solidFill>
            <a:schemeClr val="accent1"/>
          </a:solidFill>
          <a:prstDash val="solid"/>
          <a:round/>
        </a:ln>
        <a:effectLst>
          <a:outerShdw blurRad="38100" dist="20000" dir="5400000" rotWithShape="0">
            <a:srgbClr val="000000">
              <a:alpha val="38000"/>
            </a:srgbClr>
          </a:outerShdw>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45719" tIns="45719" rIns="45719" bIns="45719" numCol="1" spcCol="38100" rtlCol="0" anchor="t">
        <a:spAutoFit/>
      </a:bodyPr>
      <a:lstStyle>
        <a:defPPr marL="0" marR="0" indent="0" algn="ctr" defTabSz="914400" rtl="0" fontAlgn="auto" latinLnBrk="0" hangingPunct="0">
          <a:lnSpc>
            <a:spcPct val="100000"/>
          </a:lnSpc>
          <a:spcBef>
            <a:spcPts val="0"/>
          </a:spcBef>
          <a:spcAft>
            <a:spcPts val="0"/>
          </a:spcAft>
          <a:buClrTx/>
          <a:buSzTx/>
          <a:buFontTx/>
          <a:buNone/>
          <a:tabLst/>
          <a:defRPr kumimoji="0" sz="2400" b="1" i="0" u="none" strike="noStrike" cap="none" spc="0" normalizeH="0" baseline="0">
            <a:ln>
              <a:noFill/>
            </a:ln>
            <a:solidFill>
              <a:srgbClr val="000000"/>
            </a:solidFill>
            <a:effectLst/>
            <a:uFillTx/>
            <a:latin typeface="+mn-lt"/>
            <a:ea typeface="+mn-ea"/>
            <a:cs typeface="+mn-cs"/>
            <a:sym typeface="Times New Roman"/>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ppt/theme/theme137.xml><?xml version="1.0" encoding="utf-8"?>
<a:theme xmlns:a="http://schemas.openxmlformats.org/drawingml/2006/main" name="11_untitled 1">
  <a:themeElements>
    <a:clrScheme name="">
      <a:dk1>
        <a:srgbClr val="1A0004"/>
      </a:dk1>
      <a:lt1>
        <a:srgbClr val="FFFFFF"/>
      </a:lt1>
      <a:dk2>
        <a:srgbClr val="474747"/>
      </a:dk2>
      <a:lt2>
        <a:srgbClr val="FFD34A"/>
      </a:lt2>
      <a:accent1>
        <a:srgbClr val="114FFB"/>
      </a:accent1>
      <a:accent2>
        <a:srgbClr val="790015"/>
      </a:accent2>
      <a:accent3>
        <a:srgbClr val="B1B1B1"/>
      </a:accent3>
      <a:accent4>
        <a:srgbClr val="DADADA"/>
      </a:accent4>
      <a:accent5>
        <a:srgbClr val="AAB2FD"/>
      </a:accent5>
      <a:accent6>
        <a:srgbClr val="6D0012"/>
      </a:accent6>
      <a:hlink>
        <a:srgbClr val="FFFFFF"/>
      </a:hlink>
      <a:folHlink>
        <a:srgbClr val="CECECE"/>
      </a:folHlink>
    </a:clrScheme>
    <a:fontScheme name="untitled 1">
      <a:majorFont>
        <a:latin typeface="Times"/>
        <a:ea typeface=""/>
        <a:cs typeface=""/>
      </a:majorFont>
      <a:minorFont>
        <a:latin typeface="Times"/>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sz="900" b="0" i="0" u="none" strike="noStrike" cap="none" normalizeH="0" baseline="0">
            <a:ln>
              <a:noFill/>
            </a:ln>
            <a:solidFill>
              <a:srgbClr val="FFA27C"/>
            </a:solidFill>
            <a:effectLst/>
            <a:latin typeface="Arial" pitchFamily="-107" charset="0"/>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med" len="med"/>
          <a:tailEnd type="none" w="med" len="med"/>
        </a:ln>
        <a:effectLst/>
      </a:spPr>
      <a:bodyPr vert="horz" wrap="none" lIns="91440" tIns="45720" rIns="91440" bIns="45720" numCol="1" anchor="ctr" anchorCtr="0" compatLnSpc="1">
        <a:prstTxWarp prst="textNoShape">
          <a:avLst/>
        </a:prstTxWarp>
      </a:bodyPr>
      <a:lstStyle>
        <a:defPPr marL="0" marR="0" indent="0" algn="ctr" defTabSz="914400" rtl="0" eaLnBrk="0" fontAlgn="base" latinLnBrk="0" hangingPunct="0">
          <a:lnSpc>
            <a:spcPct val="100000"/>
          </a:lnSpc>
          <a:spcBef>
            <a:spcPct val="0"/>
          </a:spcBef>
          <a:spcAft>
            <a:spcPct val="0"/>
          </a:spcAft>
          <a:buClrTx/>
          <a:buSzTx/>
          <a:buFontTx/>
          <a:buNone/>
          <a:tabLst/>
          <a:defRPr kumimoji="0" lang="en-US" sz="900" b="0" i="0" u="none" strike="noStrike" cap="none" normalizeH="0" baseline="0">
            <a:ln>
              <a:noFill/>
            </a:ln>
            <a:solidFill>
              <a:srgbClr val="FFA27C"/>
            </a:solidFill>
            <a:effectLst/>
            <a:latin typeface="Arial" pitchFamily="-107" charset="0"/>
          </a:defRPr>
        </a:defPPr>
      </a:lstStyle>
    </a:lnDef>
  </a:objectDefaults>
  <a:extraClrSchemeLst>
    <a:extraClrScheme>
      <a:clrScheme name="untitled 1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untitled 1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untitled 1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untitled 1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untitled 1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untitled 1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untitled 1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38.xml><?xml version="1.0" encoding="utf-8"?>
<a:theme xmlns:a="http://schemas.openxmlformats.org/drawingml/2006/main" name="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39.xml><?xml version="1.0" encoding="utf-8"?>
<a:theme xmlns:a="http://schemas.openxmlformats.org/drawingml/2006/main" name="2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4.xml><?xml version="1.0" encoding="utf-8"?>
<a:theme xmlns:a="http://schemas.openxmlformats.org/drawingml/2006/main" name="52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0.xml><?xml version="1.0" encoding="utf-8"?>
<a:theme xmlns:a="http://schemas.openxmlformats.org/drawingml/2006/main" name="2_Radar">
  <a:themeElements>
    <a:clrScheme name="Radar 1">
      <a:dk1>
        <a:srgbClr val="000000"/>
      </a:dk1>
      <a:lt1>
        <a:srgbClr val="EAEAEA"/>
      </a:lt1>
      <a:dk2>
        <a:srgbClr val="000066"/>
      </a:dk2>
      <a:lt2>
        <a:srgbClr val="FFFFFF"/>
      </a:lt2>
      <a:accent1>
        <a:srgbClr val="003399"/>
      </a:accent1>
      <a:accent2>
        <a:srgbClr val="99CCFF"/>
      </a:accent2>
      <a:accent3>
        <a:srgbClr val="AAAAB8"/>
      </a:accent3>
      <a:accent4>
        <a:srgbClr val="C8C8C8"/>
      </a:accent4>
      <a:accent5>
        <a:srgbClr val="AAADCA"/>
      </a:accent5>
      <a:accent6>
        <a:srgbClr val="8AB9E7"/>
      </a:accent6>
      <a:hlink>
        <a:srgbClr val="CC9900"/>
      </a:hlink>
      <a:folHlink>
        <a:srgbClr val="996600"/>
      </a:folHlink>
    </a:clrScheme>
    <a:fontScheme name="Radar">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Radar 1">
        <a:dk1>
          <a:srgbClr val="000000"/>
        </a:dk1>
        <a:lt1>
          <a:srgbClr val="EAEAEA"/>
        </a:lt1>
        <a:dk2>
          <a:srgbClr val="000066"/>
        </a:dk2>
        <a:lt2>
          <a:srgbClr val="FFFFFF"/>
        </a:lt2>
        <a:accent1>
          <a:srgbClr val="003399"/>
        </a:accent1>
        <a:accent2>
          <a:srgbClr val="99CCFF"/>
        </a:accent2>
        <a:accent3>
          <a:srgbClr val="AAAAB8"/>
        </a:accent3>
        <a:accent4>
          <a:srgbClr val="C8C8C8"/>
        </a:accent4>
        <a:accent5>
          <a:srgbClr val="AAADCA"/>
        </a:accent5>
        <a:accent6>
          <a:srgbClr val="8AB9E7"/>
        </a:accent6>
        <a:hlink>
          <a:srgbClr val="CC9900"/>
        </a:hlink>
        <a:folHlink>
          <a:srgbClr val="996600"/>
        </a:folHlink>
      </a:clrScheme>
      <a:clrMap bg1="dk2" tx1="lt1" bg2="dk1" tx2="lt2" accent1="accent1" accent2="accent2" accent3="accent3" accent4="accent4" accent5="accent5" accent6="accent6" hlink="hlink" folHlink="folHlink"/>
    </a:extraClrScheme>
    <a:extraClrScheme>
      <a:clrScheme name="Radar 2">
        <a:dk1>
          <a:srgbClr val="666699"/>
        </a:dk1>
        <a:lt1>
          <a:srgbClr val="CCCCFF"/>
        </a:lt1>
        <a:dk2>
          <a:srgbClr val="000040"/>
        </a:dk2>
        <a:lt2>
          <a:srgbClr val="A4A4C2"/>
        </a:lt2>
        <a:accent1>
          <a:srgbClr val="003399"/>
        </a:accent1>
        <a:accent2>
          <a:srgbClr val="0099FF"/>
        </a:accent2>
        <a:accent3>
          <a:srgbClr val="E2E2FF"/>
        </a:accent3>
        <a:accent4>
          <a:srgbClr val="565682"/>
        </a:accent4>
        <a:accent5>
          <a:srgbClr val="AAADCA"/>
        </a:accent5>
        <a:accent6>
          <a:srgbClr val="008AE7"/>
        </a:accent6>
        <a:hlink>
          <a:srgbClr val="B68600"/>
        </a:hlink>
        <a:folHlink>
          <a:srgbClr val="8A5C00"/>
        </a:folHlink>
      </a:clrScheme>
      <a:clrMap bg1="lt1" tx1="dk1" bg2="lt2" tx2="dk2" accent1="accent1" accent2="accent2" accent3="accent3" accent4="accent4" accent5="accent5" accent6="accent6" hlink="hlink" folHlink="folHlink"/>
    </a:extraClrScheme>
    <a:extraClrScheme>
      <a:clrScheme name="Radar 3">
        <a:dk1>
          <a:srgbClr val="000000"/>
        </a:dk1>
        <a:lt1>
          <a:srgbClr val="EAEAEA"/>
        </a:lt1>
        <a:dk2>
          <a:srgbClr val="000000"/>
        </a:dk2>
        <a:lt2>
          <a:srgbClr val="B2B2B2"/>
        </a:lt2>
        <a:accent1>
          <a:srgbClr val="777777"/>
        </a:accent1>
        <a:accent2>
          <a:srgbClr val="B2B2B2"/>
        </a:accent2>
        <a:accent3>
          <a:srgbClr val="F3F3F3"/>
        </a:accent3>
        <a:accent4>
          <a:srgbClr val="000000"/>
        </a:accent4>
        <a:accent5>
          <a:srgbClr val="BDBDBD"/>
        </a:accent5>
        <a:accent6>
          <a:srgbClr val="A1A1A1"/>
        </a:accent6>
        <a:hlink>
          <a:srgbClr val="808080"/>
        </a:hlink>
        <a:folHlink>
          <a:srgbClr val="5F5F5F"/>
        </a:folHlink>
      </a:clrScheme>
      <a:clrMap bg1="lt1" tx1="dk1" bg2="lt2" tx2="dk2" accent1="accent1" accent2="accent2" accent3="accent3" accent4="accent4" accent5="accent5" accent6="accent6" hlink="hlink" folHlink="folHlink"/>
    </a:extraClrScheme>
    <a:extraClrScheme>
      <a:clrScheme name="Radar 4">
        <a:dk1>
          <a:srgbClr val="333333"/>
        </a:dk1>
        <a:lt1>
          <a:srgbClr val="FFFF66"/>
        </a:lt1>
        <a:dk2>
          <a:srgbClr val="000000"/>
        </a:dk2>
        <a:lt2>
          <a:srgbClr val="CC3300"/>
        </a:lt2>
        <a:accent1>
          <a:srgbClr val="5F5F5F"/>
        </a:accent1>
        <a:accent2>
          <a:srgbClr val="3399FF"/>
        </a:accent2>
        <a:accent3>
          <a:srgbClr val="AAAAAA"/>
        </a:accent3>
        <a:accent4>
          <a:srgbClr val="DADA56"/>
        </a:accent4>
        <a:accent5>
          <a:srgbClr val="B6B6B6"/>
        </a:accent5>
        <a:accent6>
          <a:srgbClr val="2D8AE7"/>
        </a:accent6>
        <a:hlink>
          <a:srgbClr val="008000"/>
        </a:hlink>
        <a:folHlink>
          <a:srgbClr val="CCECFF"/>
        </a:folHlink>
      </a:clrScheme>
      <a:clrMap bg1="dk2" tx1="lt1" bg2="dk1" tx2="lt2" accent1="accent1" accent2="accent2" accent3="accent3" accent4="accent4" accent5="accent5" accent6="accent6" hlink="hlink" folHlink="folHlink"/>
    </a:extraClrScheme>
    <a:extraClrScheme>
      <a:clrScheme name="Radar 5">
        <a:dk1>
          <a:srgbClr val="003300"/>
        </a:dk1>
        <a:lt1>
          <a:srgbClr val="FFFFCC"/>
        </a:lt1>
        <a:dk2>
          <a:srgbClr val="006600"/>
        </a:dk2>
        <a:lt2>
          <a:srgbClr val="FFFF00"/>
        </a:lt2>
        <a:accent1>
          <a:srgbClr val="008000"/>
        </a:accent1>
        <a:accent2>
          <a:srgbClr val="3399FF"/>
        </a:accent2>
        <a:accent3>
          <a:srgbClr val="AAB8AA"/>
        </a:accent3>
        <a:accent4>
          <a:srgbClr val="DADAAE"/>
        </a:accent4>
        <a:accent5>
          <a:srgbClr val="AAC0AA"/>
        </a:accent5>
        <a:accent6>
          <a:srgbClr val="2D8AE7"/>
        </a:accent6>
        <a:hlink>
          <a:srgbClr val="6666FF"/>
        </a:hlink>
        <a:folHlink>
          <a:srgbClr val="CCECFF"/>
        </a:folHlink>
      </a:clrScheme>
      <a:clrMap bg1="dk2" tx1="lt1" bg2="dk1" tx2="lt2" accent1="accent1" accent2="accent2" accent3="accent3" accent4="accent4" accent5="accent5" accent6="accent6" hlink="hlink" folHlink="folHlink"/>
    </a:extraClrScheme>
  </a:extraClrSchemeLst>
</a:theme>
</file>

<file path=ppt/theme/theme141.xml><?xml version="1.0" encoding="utf-8"?>
<a:theme xmlns:a="http://schemas.openxmlformats.org/drawingml/2006/main" name="70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42.xml><?xml version="1.0" encoding="utf-8"?>
<a:theme xmlns:a="http://schemas.openxmlformats.org/drawingml/2006/main" name="3_Capsules">
  <a:themeElements>
    <a:clrScheme name="Capsules 2">
      <a:dk1>
        <a:srgbClr val="003366"/>
      </a:dk1>
      <a:lt1>
        <a:srgbClr val="FFFFFF"/>
      </a:lt1>
      <a:dk2>
        <a:srgbClr val="006666"/>
      </a:dk2>
      <a:lt2>
        <a:srgbClr val="003366"/>
      </a:lt2>
      <a:accent1>
        <a:srgbClr val="99CC99"/>
      </a:accent1>
      <a:accent2>
        <a:srgbClr val="33CCCC"/>
      </a:accent2>
      <a:accent3>
        <a:srgbClr val="FFFFFF"/>
      </a:accent3>
      <a:accent4>
        <a:srgbClr val="002A56"/>
      </a:accent4>
      <a:accent5>
        <a:srgbClr val="CAE2CA"/>
      </a:accent5>
      <a:accent6>
        <a:srgbClr val="2DB9B9"/>
      </a:accent6>
      <a:hlink>
        <a:srgbClr val="666699"/>
      </a:hlink>
      <a:folHlink>
        <a:srgbClr val="CC99FF"/>
      </a:folHlink>
    </a:clrScheme>
    <a:fontScheme name="Capsul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0"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0" charset="0"/>
          </a:defRPr>
        </a:defPPr>
      </a:lstStyle>
    </a:lnDef>
  </a:objectDefaults>
  <a:extraClrSchemeLst>
    <a:extraClrScheme>
      <a:clrScheme name="Capsules 1">
        <a:dk1>
          <a:srgbClr val="000066"/>
        </a:dk1>
        <a:lt1>
          <a:srgbClr val="FFFFEB"/>
        </a:lt1>
        <a:dk2>
          <a:srgbClr val="336699"/>
        </a:dk2>
        <a:lt2>
          <a:srgbClr val="FFFFEB"/>
        </a:lt2>
        <a:accent1>
          <a:srgbClr val="666699"/>
        </a:accent1>
        <a:accent2>
          <a:srgbClr val="99CCFF"/>
        </a:accent2>
        <a:accent3>
          <a:srgbClr val="ADB8CA"/>
        </a:accent3>
        <a:accent4>
          <a:srgbClr val="DADAC9"/>
        </a:accent4>
        <a:accent5>
          <a:srgbClr val="B8B8CA"/>
        </a:accent5>
        <a:accent6>
          <a:srgbClr val="8AB9E7"/>
        </a:accent6>
        <a:hlink>
          <a:srgbClr val="CCCCFF"/>
        </a:hlink>
        <a:folHlink>
          <a:srgbClr val="C68DFF"/>
        </a:folHlink>
      </a:clrScheme>
      <a:clrMap bg1="dk2" tx1="lt1" bg2="dk1" tx2="lt2" accent1="accent1" accent2="accent2" accent3="accent3" accent4="accent4" accent5="accent5" accent6="accent6" hlink="hlink" folHlink="folHlink"/>
    </a:extraClrScheme>
    <a:extraClrScheme>
      <a:clrScheme name="Capsules 2">
        <a:dk1>
          <a:srgbClr val="003366"/>
        </a:dk1>
        <a:lt1>
          <a:srgbClr val="FFFFFF"/>
        </a:lt1>
        <a:dk2>
          <a:srgbClr val="006666"/>
        </a:dk2>
        <a:lt2>
          <a:srgbClr val="003366"/>
        </a:lt2>
        <a:accent1>
          <a:srgbClr val="99CC99"/>
        </a:accent1>
        <a:accent2>
          <a:srgbClr val="33CCCC"/>
        </a:accent2>
        <a:accent3>
          <a:srgbClr val="FFFFFF"/>
        </a:accent3>
        <a:accent4>
          <a:srgbClr val="002A56"/>
        </a:accent4>
        <a:accent5>
          <a:srgbClr val="CAE2CA"/>
        </a:accent5>
        <a:accent6>
          <a:srgbClr val="2DB9B9"/>
        </a:accent6>
        <a:hlink>
          <a:srgbClr val="666699"/>
        </a:hlink>
        <a:folHlink>
          <a:srgbClr val="CC99FF"/>
        </a:folHlink>
      </a:clrScheme>
      <a:clrMap bg1="lt1" tx1="dk1" bg2="lt2" tx2="dk2" accent1="accent1" accent2="accent2" accent3="accent3" accent4="accent4" accent5="accent5" accent6="accent6" hlink="hlink" folHlink="folHlink"/>
    </a:extraClrScheme>
    <a:extraClrScheme>
      <a:clrScheme name="Capsules 3">
        <a:dk1>
          <a:srgbClr val="000000"/>
        </a:dk1>
        <a:lt1>
          <a:srgbClr val="FFFFFF"/>
        </a:lt1>
        <a:dk2>
          <a:srgbClr val="000000"/>
        </a:dk2>
        <a:lt2>
          <a:srgbClr val="5F5F5F"/>
        </a:lt2>
        <a:accent1>
          <a:srgbClr val="C0C0C0"/>
        </a:accent1>
        <a:accent2>
          <a:srgbClr val="808080"/>
        </a:accent2>
        <a:accent3>
          <a:srgbClr val="FFFFFF"/>
        </a:accent3>
        <a:accent4>
          <a:srgbClr val="000000"/>
        </a:accent4>
        <a:accent5>
          <a:srgbClr val="DCDCDC"/>
        </a:accent5>
        <a:accent6>
          <a:srgbClr val="737373"/>
        </a:accent6>
        <a:hlink>
          <a:srgbClr val="5F5F5F"/>
        </a:hlink>
        <a:folHlink>
          <a:srgbClr val="969696"/>
        </a:folHlink>
      </a:clrScheme>
      <a:clrMap bg1="lt1" tx1="dk1" bg2="lt2" tx2="dk2" accent1="accent1" accent2="accent2" accent3="accent3" accent4="accent4" accent5="accent5" accent6="accent6" hlink="hlink" folHlink="folHlink"/>
    </a:extraClrScheme>
    <a:extraClrScheme>
      <a:clrScheme name="Capsules 4">
        <a:dk1>
          <a:srgbClr val="000000"/>
        </a:dk1>
        <a:lt1>
          <a:srgbClr val="FFFFFF"/>
        </a:lt1>
        <a:dk2>
          <a:srgbClr val="9900CC"/>
        </a:dk2>
        <a:lt2>
          <a:srgbClr val="0033CC"/>
        </a:lt2>
        <a:accent1>
          <a:srgbClr val="FFCC66"/>
        </a:accent1>
        <a:accent2>
          <a:srgbClr val="33CC33"/>
        </a:accent2>
        <a:accent3>
          <a:srgbClr val="FFFFFF"/>
        </a:accent3>
        <a:accent4>
          <a:srgbClr val="000000"/>
        </a:accent4>
        <a:accent5>
          <a:srgbClr val="FFE2B8"/>
        </a:accent5>
        <a:accent6>
          <a:srgbClr val="2DB92D"/>
        </a:accent6>
        <a:hlink>
          <a:srgbClr val="9900CC"/>
        </a:hlink>
        <a:folHlink>
          <a:srgbClr val="9900CC"/>
        </a:folHlink>
      </a:clrScheme>
      <a:clrMap bg1="lt1" tx1="dk1" bg2="lt2" tx2="dk2" accent1="accent1" accent2="accent2" accent3="accent3" accent4="accent4" accent5="accent5" accent6="accent6" hlink="hlink" folHlink="folHlink"/>
    </a:extraClrScheme>
  </a:extraClrSchemeLst>
</a:theme>
</file>

<file path=ppt/theme/theme143.xml><?xml version="1.0" encoding="utf-8"?>
<a:theme xmlns:a="http://schemas.openxmlformats.org/drawingml/2006/main" name="9_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Arial"/>
        <a:ea typeface="ＭＳ Ｐゴシック"/>
        <a:cs typeface="ＭＳ Ｐゴシック"/>
      </a:majorFont>
      <a:minorFont>
        <a:latin typeface="Arial"/>
        <a:ea typeface="ＭＳ Ｐゴシック"/>
        <a:cs typeface="ＭＳ Ｐゴシック"/>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05" charset="0"/>
            <a:ea typeface="ＭＳ Ｐゴシック" pitchFamily="-105" charset="-128"/>
            <a:cs typeface="ＭＳ Ｐゴシック" pitchFamily="-105"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05" charset="0"/>
            <a:ea typeface="ＭＳ Ｐゴシック" pitchFamily="-105" charset="-128"/>
            <a:cs typeface="ＭＳ Ｐゴシック" pitchFamily="-105" charset="-128"/>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144.xml><?xml version="1.0" encoding="utf-8"?>
<a:theme xmlns:a="http://schemas.openxmlformats.org/drawingml/2006/main" name="1_Stream">
  <a:themeElements>
    <a:clrScheme name="Stream 4">
      <a:dk1>
        <a:srgbClr val="000000"/>
      </a:dk1>
      <a:lt1>
        <a:srgbClr val="FFFFFF"/>
      </a:lt1>
      <a:dk2>
        <a:srgbClr val="51596D"/>
      </a:dk2>
      <a:lt2>
        <a:srgbClr val="DDDDDD"/>
      </a:lt2>
      <a:accent1>
        <a:srgbClr val="787E8A"/>
      </a:accent1>
      <a:accent2>
        <a:srgbClr val="339966"/>
      </a:accent2>
      <a:accent3>
        <a:srgbClr val="B3B5BA"/>
      </a:accent3>
      <a:accent4>
        <a:srgbClr val="DADADA"/>
      </a:accent4>
      <a:accent5>
        <a:srgbClr val="BEC0C4"/>
      </a:accent5>
      <a:accent6>
        <a:srgbClr val="2D8A5C"/>
      </a:accent6>
      <a:hlink>
        <a:srgbClr val="00FFFF"/>
      </a:hlink>
      <a:folHlink>
        <a:srgbClr val="74B6D0"/>
      </a:folHlink>
    </a:clrScheme>
    <a:fontScheme name="Stream">
      <a:majorFont>
        <a:latin typeface="Garamond"/>
        <a:ea typeface=""/>
        <a:cs typeface=""/>
      </a:majorFont>
      <a:minorFont>
        <a:latin typeface="Garamond"/>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11" charset="0"/>
            <a:ea typeface="ＭＳ Ｐゴシック" pitchFamily="-111" charset="-128"/>
            <a:cs typeface="ＭＳ Ｐゴシック" pitchFamily="-111"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11" charset="0"/>
            <a:ea typeface="ＭＳ Ｐゴシック" pitchFamily="-111" charset="-128"/>
            <a:cs typeface="ＭＳ Ｐゴシック" pitchFamily="-111" charset="-128"/>
          </a:defRPr>
        </a:defPPr>
      </a:lstStyle>
    </a:lnDef>
  </a:objectDefaults>
  <a:extraClrSchemeLst>
    <a:extraClrScheme>
      <a:clrScheme name="Stream 1">
        <a:dk1>
          <a:srgbClr val="000514"/>
        </a:dk1>
        <a:lt1>
          <a:srgbClr val="FFFFFF"/>
        </a:lt1>
        <a:dk2>
          <a:srgbClr val="003399"/>
        </a:dk2>
        <a:lt2>
          <a:srgbClr val="E5E5FF"/>
        </a:lt2>
        <a:accent1>
          <a:srgbClr val="0099CC"/>
        </a:accent1>
        <a:accent2>
          <a:srgbClr val="A886E0"/>
        </a:accent2>
        <a:accent3>
          <a:srgbClr val="AAADCA"/>
        </a:accent3>
        <a:accent4>
          <a:srgbClr val="DADADA"/>
        </a:accent4>
        <a:accent5>
          <a:srgbClr val="AACAE2"/>
        </a:accent5>
        <a:accent6>
          <a:srgbClr val="9879CB"/>
        </a:accent6>
        <a:hlink>
          <a:srgbClr val="FFCC00"/>
        </a:hlink>
        <a:folHlink>
          <a:srgbClr val="FFFFCC"/>
        </a:folHlink>
      </a:clrScheme>
      <a:clrMap bg1="dk2" tx1="lt1" bg2="dk1" tx2="lt2" accent1="accent1" accent2="accent2" accent3="accent3" accent4="accent4" accent5="accent5" accent6="accent6" hlink="hlink" folHlink="folHlink"/>
    </a:extraClrScheme>
    <a:extraClrScheme>
      <a:clrScheme name="Stream 2">
        <a:dk1>
          <a:srgbClr val="3E3E5C"/>
        </a:dk1>
        <a:lt1>
          <a:srgbClr val="FFFFFF"/>
        </a:lt1>
        <a:dk2>
          <a:srgbClr val="666699"/>
        </a:dk2>
        <a:lt2>
          <a:srgbClr val="DFDFE9"/>
        </a:lt2>
        <a:accent1>
          <a:srgbClr val="CC66FF"/>
        </a:accent1>
        <a:accent2>
          <a:srgbClr val="679ACD"/>
        </a:accent2>
        <a:accent3>
          <a:srgbClr val="B8B8CA"/>
        </a:accent3>
        <a:accent4>
          <a:srgbClr val="DADADA"/>
        </a:accent4>
        <a:accent5>
          <a:srgbClr val="E2B8FF"/>
        </a:accent5>
        <a:accent6>
          <a:srgbClr val="5D8BBA"/>
        </a:accent6>
        <a:hlink>
          <a:srgbClr val="CCECFF"/>
        </a:hlink>
        <a:folHlink>
          <a:srgbClr val="CCCCFF"/>
        </a:folHlink>
      </a:clrScheme>
      <a:clrMap bg1="dk2" tx1="lt1" bg2="dk1" tx2="lt2" accent1="accent1" accent2="accent2" accent3="accent3" accent4="accent4" accent5="accent5" accent6="accent6" hlink="hlink" folHlink="folHlink"/>
    </a:extraClrScheme>
    <a:extraClrScheme>
      <a:clrScheme name="Stream 3">
        <a:dk1>
          <a:srgbClr val="2A5400"/>
        </a:dk1>
        <a:lt1>
          <a:srgbClr val="FFFFFF"/>
        </a:lt1>
        <a:dk2>
          <a:srgbClr val="4A9400"/>
        </a:dk2>
        <a:lt2>
          <a:srgbClr val="BAE8BA"/>
        </a:lt2>
        <a:accent1>
          <a:srgbClr val="33CC33"/>
        </a:accent1>
        <a:accent2>
          <a:srgbClr val="99CC00"/>
        </a:accent2>
        <a:accent3>
          <a:srgbClr val="B1C8AA"/>
        </a:accent3>
        <a:accent4>
          <a:srgbClr val="DADADA"/>
        </a:accent4>
        <a:accent5>
          <a:srgbClr val="ADE2AD"/>
        </a:accent5>
        <a:accent6>
          <a:srgbClr val="8AB900"/>
        </a:accent6>
        <a:hlink>
          <a:srgbClr val="99FF33"/>
        </a:hlink>
        <a:folHlink>
          <a:srgbClr val="FFFF99"/>
        </a:folHlink>
      </a:clrScheme>
      <a:clrMap bg1="dk2" tx1="lt1" bg2="dk1" tx2="lt2" accent1="accent1" accent2="accent2" accent3="accent3" accent4="accent4" accent5="accent5" accent6="accent6" hlink="hlink" folHlink="folHlink"/>
    </a:extraClrScheme>
    <a:extraClrScheme>
      <a:clrScheme name="Stream 4">
        <a:dk1>
          <a:srgbClr val="000000"/>
        </a:dk1>
        <a:lt1>
          <a:srgbClr val="FFFFFF"/>
        </a:lt1>
        <a:dk2>
          <a:srgbClr val="51596D"/>
        </a:dk2>
        <a:lt2>
          <a:srgbClr val="DDDDDD"/>
        </a:lt2>
        <a:accent1>
          <a:srgbClr val="787E8A"/>
        </a:accent1>
        <a:accent2>
          <a:srgbClr val="339966"/>
        </a:accent2>
        <a:accent3>
          <a:srgbClr val="B3B5BA"/>
        </a:accent3>
        <a:accent4>
          <a:srgbClr val="DADADA"/>
        </a:accent4>
        <a:accent5>
          <a:srgbClr val="BEC0C4"/>
        </a:accent5>
        <a:accent6>
          <a:srgbClr val="2D8A5C"/>
        </a:accent6>
        <a:hlink>
          <a:srgbClr val="00FFFF"/>
        </a:hlink>
        <a:folHlink>
          <a:srgbClr val="74B6D0"/>
        </a:folHlink>
      </a:clrScheme>
      <a:clrMap bg1="dk2" tx1="lt1" bg2="dk1" tx2="lt2" accent1="accent1" accent2="accent2" accent3="accent3" accent4="accent4" accent5="accent5" accent6="accent6" hlink="hlink" folHlink="folHlink"/>
    </a:extraClrScheme>
    <a:extraClrScheme>
      <a:clrScheme name="Stream 5">
        <a:dk1>
          <a:srgbClr val="5C1F00"/>
        </a:dk1>
        <a:lt1>
          <a:srgbClr val="FFFFFF"/>
        </a:lt1>
        <a:dk2>
          <a:srgbClr val="8C0000"/>
        </a:dk2>
        <a:lt2>
          <a:srgbClr val="DFD293"/>
        </a:lt2>
        <a:accent1>
          <a:srgbClr val="FF6845"/>
        </a:accent1>
        <a:accent2>
          <a:srgbClr val="BE7960"/>
        </a:accent2>
        <a:accent3>
          <a:srgbClr val="C5AAAA"/>
        </a:accent3>
        <a:accent4>
          <a:srgbClr val="DADADA"/>
        </a:accent4>
        <a:accent5>
          <a:srgbClr val="FFB9B0"/>
        </a:accent5>
        <a:accent6>
          <a:srgbClr val="AC6D56"/>
        </a:accent6>
        <a:hlink>
          <a:srgbClr val="FFFFCC"/>
        </a:hlink>
        <a:folHlink>
          <a:srgbClr val="FFCC00"/>
        </a:folHlink>
      </a:clrScheme>
      <a:clrMap bg1="dk2" tx1="lt1" bg2="dk1" tx2="lt2" accent1="accent1" accent2="accent2" accent3="accent3" accent4="accent4" accent5="accent5" accent6="accent6" hlink="hlink" folHlink="folHlink"/>
    </a:extraClrScheme>
    <a:extraClrScheme>
      <a:clrScheme name="Stream 6">
        <a:dk1>
          <a:srgbClr val="5E4444"/>
        </a:dk1>
        <a:lt1>
          <a:srgbClr val="F7F3F3"/>
        </a:lt1>
        <a:dk2>
          <a:srgbClr val="8A6362"/>
        </a:dk2>
        <a:lt2>
          <a:srgbClr val="D8C1BA"/>
        </a:lt2>
        <a:accent1>
          <a:srgbClr val="CC6600"/>
        </a:accent1>
        <a:accent2>
          <a:srgbClr val="C16059"/>
        </a:accent2>
        <a:accent3>
          <a:srgbClr val="C4B7B7"/>
        </a:accent3>
        <a:accent4>
          <a:srgbClr val="D3D0D0"/>
        </a:accent4>
        <a:accent5>
          <a:srgbClr val="E2B8AA"/>
        </a:accent5>
        <a:accent6>
          <a:srgbClr val="AF5650"/>
        </a:accent6>
        <a:hlink>
          <a:srgbClr val="FFCC00"/>
        </a:hlink>
        <a:folHlink>
          <a:srgbClr val="CBB557"/>
        </a:folHlink>
      </a:clrScheme>
      <a:clrMap bg1="dk2" tx1="lt1" bg2="dk1" tx2="lt2" accent1="accent1" accent2="accent2" accent3="accent3" accent4="accent4" accent5="accent5" accent6="accent6" hlink="hlink" folHlink="folHlink"/>
    </a:extraClrScheme>
    <a:extraClrScheme>
      <a:clrScheme name="Stream 7">
        <a:dk1>
          <a:srgbClr val="7F6737"/>
        </a:dk1>
        <a:lt1>
          <a:srgbClr val="FFFFFF"/>
        </a:lt1>
        <a:dk2>
          <a:srgbClr val="BFA673"/>
        </a:dk2>
        <a:lt2>
          <a:srgbClr val="E6E3AA"/>
        </a:lt2>
        <a:accent1>
          <a:srgbClr val="FFCC00"/>
        </a:accent1>
        <a:accent2>
          <a:srgbClr val="808000"/>
        </a:accent2>
        <a:accent3>
          <a:srgbClr val="DCD0BC"/>
        </a:accent3>
        <a:accent4>
          <a:srgbClr val="DADADA"/>
        </a:accent4>
        <a:accent5>
          <a:srgbClr val="FFE2AA"/>
        </a:accent5>
        <a:accent6>
          <a:srgbClr val="737300"/>
        </a:accent6>
        <a:hlink>
          <a:srgbClr val="784700"/>
        </a:hlink>
        <a:folHlink>
          <a:srgbClr val="9A7200"/>
        </a:folHlink>
      </a:clrScheme>
      <a:clrMap bg1="dk2" tx1="lt1" bg2="dk1" tx2="lt2" accent1="accent1" accent2="accent2" accent3="accent3" accent4="accent4" accent5="accent5" accent6="accent6" hlink="hlink" folHlink="folHlink"/>
    </a:extraClrScheme>
    <a:extraClrScheme>
      <a:clrScheme name="Stream 8">
        <a:dk1>
          <a:srgbClr val="4B2500"/>
        </a:dk1>
        <a:lt1>
          <a:srgbClr val="F9F0D3"/>
        </a:lt1>
        <a:dk2>
          <a:srgbClr val="A69564"/>
        </a:dk2>
        <a:lt2>
          <a:srgbClr val="EFDEAF"/>
        </a:lt2>
        <a:accent1>
          <a:srgbClr val="FFFFE3"/>
        </a:accent1>
        <a:accent2>
          <a:srgbClr val="BFBFA7"/>
        </a:accent2>
        <a:accent3>
          <a:srgbClr val="FBF6E6"/>
        </a:accent3>
        <a:accent4>
          <a:srgbClr val="3F1E00"/>
        </a:accent4>
        <a:accent5>
          <a:srgbClr val="FFFFEF"/>
        </a:accent5>
        <a:accent6>
          <a:srgbClr val="ADAD97"/>
        </a:accent6>
        <a:hlink>
          <a:srgbClr val="7B6D47"/>
        </a:hlink>
        <a:folHlink>
          <a:srgbClr val="A99D2F"/>
        </a:folHlink>
      </a:clrScheme>
      <a:clrMap bg1="lt1" tx1="dk1" bg2="lt2" tx2="dk2" accent1="accent1" accent2="accent2" accent3="accent3" accent4="accent4" accent5="accent5" accent6="accent6" hlink="hlink" folHlink="folHlink"/>
    </a:extraClrScheme>
    <a:extraClrScheme>
      <a:clrScheme name="Stream 9">
        <a:dk1>
          <a:srgbClr val="000000"/>
        </a:dk1>
        <a:lt1>
          <a:srgbClr val="FFFFFF"/>
        </a:lt1>
        <a:dk2>
          <a:srgbClr val="000000"/>
        </a:dk2>
        <a:lt2>
          <a:srgbClr val="808080"/>
        </a:lt2>
        <a:accent1>
          <a:srgbClr val="CCECFF"/>
        </a:accent1>
        <a:accent2>
          <a:srgbClr val="333399"/>
        </a:accent2>
        <a:accent3>
          <a:srgbClr val="FFFFFF"/>
        </a:accent3>
        <a:accent4>
          <a:srgbClr val="000000"/>
        </a:accent4>
        <a:accent5>
          <a:srgbClr val="E2F4FF"/>
        </a:accent5>
        <a:accent6>
          <a:srgbClr val="2D2D8A"/>
        </a:accent6>
        <a:hlink>
          <a:srgbClr val="6600FF"/>
        </a:hlink>
        <a:folHlink>
          <a:srgbClr val="009900"/>
        </a:folHlink>
      </a:clrScheme>
      <a:clrMap bg1="lt1" tx1="dk1" bg2="lt2" tx2="dk2" accent1="accent1" accent2="accent2" accent3="accent3" accent4="accent4" accent5="accent5" accent6="accent6" hlink="hlink" folHlink="folHlink"/>
    </a:extraClrScheme>
  </a:extraClrSchemeLst>
</a:theme>
</file>

<file path=ppt/theme/theme145.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15.xml><?xml version="1.0" encoding="utf-8"?>
<a:theme xmlns:a="http://schemas.openxmlformats.org/drawingml/2006/main" name="51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6.xml><?xml version="1.0" encoding="utf-8"?>
<a:theme xmlns:a="http://schemas.openxmlformats.org/drawingml/2006/main" name="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17.xml><?xml version="1.0" encoding="utf-8"?>
<a:theme xmlns:a="http://schemas.openxmlformats.org/drawingml/2006/main" name="53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18.xml><?xml version="1.0" encoding="utf-8"?>
<a:theme xmlns:a="http://schemas.openxmlformats.org/drawingml/2006/main" name="2_Notebook">
  <a:themeElements>
    <a:clrScheme name="Notebook 1">
      <a:dk1>
        <a:srgbClr val="000000"/>
      </a:dk1>
      <a:lt1>
        <a:srgbClr val="FEFDE3"/>
      </a:lt1>
      <a:dk2>
        <a:srgbClr val="221304"/>
      </a:dk2>
      <a:lt2>
        <a:srgbClr val="CBBD83"/>
      </a:lt2>
      <a:accent1>
        <a:srgbClr val="A1BD69"/>
      </a:accent1>
      <a:accent2>
        <a:srgbClr val="3694B6"/>
      </a:accent2>
      <a:accent3>
        <a:srgbClr val="FEFEEF"/>
      </a:accent3>
      <a:accent4>
        <a:srgbClr val="000000"/>
      </a:accent4>
      <a:accent5>
        <a:srgbClr val="CDDBB9"/>
      </a:accent5>
      <a:accent6>
        <a:srgbClr val="3086A5"/>
      </a:accent6>
      <a:hlink>
        <a:srgbClr val="660066"/>
      </a:hlink>
      <a:folHlink>
        <a:srgbClr val="666699"/>
      </a:folHlink>
    </a:clrScheme>
    <a:fontScheme name="Notebook">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Notebook 1">
        <a:dk1>
          <a:srgbClr val="000000"/>
        </a:dk1>
        <a:lt1>
          <a:srgbClr val="FEFDE3"/>
        </a:lt1>
        <a:dk2>
          <a:srgbClr val="221304"/>
        </a:dk2>
        <a:lt2>
          <a:srgbClr val="CBBD83"/>
        </a:lt2>
        <a:accent1>
          <a:srgbClr val="A1BD69"/>
        </a:accent1>
        <a:accent2>
          <a:srgbClr val="3694B6"/>
        </a:accent2>
        <a:accent3>
          <a:srgbClr val="FEFEEF"/>
        </a:accent3>
        <a:accent4>
          <a:srgbClr val="000000"/>
        </a:accent4>
        <a:accent5>
          <a:srgbClr val="CDDBB9"/>
        </a:accent5>
        <a:accent6>
          <a:srgbClr val="3086A5"/>
        </a:accent6>
        <a:hlink>
          <a:srgbClr val="660066"/>
        </a:hlink>
        <a:folHlink>
          <a:srgbClr val="666699"/>
        </a:folHlink>
      </a:clrScheme>
      <a:clrMap bg1="lt1" tx1="dk1" bg2="lt2" tx2="dk2" accent1="accent1" accent2="accent2" accent3="accent3" accent4="accent4" accent5="accent5" accent6="accent6" hlink="hlink" folHlink="folHlink"/>
    </a:extraClrScheme>
    <a:extraClrScheme>
      <a:clrScheme name="Notebook 2">
        <a:dk1>
          <a:srgbClr val="000000"/>
        </a:dk1>
        <a:lt1>
          <a:srgbClr val="FFFFFF"/>
        </a:lt1>
        <a:dk2>
          <a:srgbClr val="221304"/>
        </a:dk2>
        <a:lt2>
          <a:srgbClr val="CBBD83"/>
        </a:lt2>
        <a:accent1>
          <a:srgbClr val="A1BD69"/>
        </a:accent1>
        <a:accent2>
          <a:srgbClr val="3694B6"/>
        </a:accent2>
        <a:accent3>
          <a:srgbClr val="FFFFFF"/>
        </a:accent3>
        <a:accent4>
          <a:srgbClr val="000000"/>
        </a:accent4>
        <a:accent5>
          <a:srgbClr val="CDDBB9"/>
        </a:accent5>
        <a:accent6>
          <a:srgbClr val="3086A5"/>
        </a:accent6>
        <a:hlink>
          <a:srgbClr val="660066"/>
        </a:hlink>
        <a:folHlink>
          <a:srgbClr val="666699"/>
        </a:folHlink>
      </a:clrScheme>
      <a:clrMap bg1="lt1" tx1="dk1" bg2="lt2" tx2="dk2" accent1="accent1" accent2="accent2" accent3="accent3" accent4="accent4" accent5="accent5" accent6="accent6" hlink="hlink" folHlink="folHlink"/>
    </a:extraClrScheme>
    <a:extraClrScheme>
      <a:clrScheme name="Notebook 3">
        <a:dk1>
          <a:srgbClr val="000000"/>
        </a:dk1>
        <a:lt1>
          <a:srgbClr val="FFFFFF"/>
        </a:lt1>
        <a:dk2>
          <a:srgbClr val="000000"/>
        </a:dk2>
        <a:lt2>
          <a:srgbClr val="DDDDDD"/>
        </a:lt2>
        <a:accent1>
          <a:srgbClr val="CBCBCB"/>
        </a:accent1>
        <a:accent2>
          <a:srgbClr val="868686"/>
        </a:accent2>
        <a:accent3>
          <a:srgbClr val="FFFFFF"/>
        </a:accent3>
        <a:accent4>
          <a:srgbClr val="000000"/>
        </a:accent4>
        <a:accent5>
          <a:srgbClr val="E2E2E2"/>
        </a:accent5>
        <a:accent6>
          <a:srgbClr val="797979"/>
        </a:accent6>
        <a:hlink>
          <a:srgbClr val="4D4D4D"/>
        </a:hlink>
        <a:folHlink>
          <a:srgbClr val="777777"/>
        </a:folHlink>
      </a:clrScheme>
      <a:clrMap bg1="lt1" tx1="dk1" bg2="lt2" tx2="dk2" accent1="accent1" accent2="accent2" accent3="accent3" accent4="accent4" accent5="accent5" accent6="accent6" hlink="hlink" folHlink="folHlink"/>
    </a:extraClrScheme>
  </a:extraClrSchemeLst>
</a:theme>
</file>

<file path=ppt/theme/theme19.xml><?xml version="1.0" encoding="utf-8"?>
<a:theme xmlns:a="http://schemas.openxmlformats.org/drawingml/2006/main" name="2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name="54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0.xml><?xml version="1.0" encoding="utf-8"?>
<a:theme xmlns:a="http://schemas.openxmlformats.org/drawingml/2006/main" name="2_Default Design">
  <a:themeElements>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Times New Roman"/>
        <a:ea typeface="Times New Roman"/>
        <a:cs typeface="Times New Roman"/>
      </a:majorFont>
      <a:minorFont>
        <a:latin typeface="Times New Roman"/>
        <a:ea typeface="Times New Roman"/>
        <a:cs typeface="Times New Roma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1.xml><?xml version="1.0" encoding="utf-8"?>
<a:theme xmlns:a="http://schemas.openxmlformats.org/drawingml/2006/main" name="Notebook">
  <a:themeElements>
    <a:clrScheme name="Notebook 1">
      <a:dk1>
        <a:srgbClr val="000000"/>
      </a:dk1>
      <a:lt1>
        <a:srgbClr val="FEFDE3"/>
      </a:lt1>
      <a:dk2>
        <a:srgbClr val="221304"/>
      </a:dk2>
      <a:lt2>
        <a:srgbClr val="CBBD83"/>
      </a:lt2>
      <a:accent1>
        <a:srgbClr val="A1BD69"/>
      </a:accent1>
      <a:accent2>
        <a:srgbClr val="3694B6"/>
      </a:accent2>
      <a:accent3>
        <a:srgbClr val="FEFEEF"/>
      </a:accent3>
      <a:accent4>
        <a:srgbClr val="000000"/>
      </a:accent4>
      <a:accent5>
        <a:srgbClr val="CDDBB9"/>
      </a:accent5>
      <a:accent6>
        <a:srgbClr val="3086A5"/>
      </a:accent6>
      <a:hlink>
        <a:srgbClr val="660066"/>
      </a:hlink>
      <a:folHlink>
        <a:srgbClr val="666699"/>
      </a:folHlink>
    </a:clrScheme>
    <a:fontScheme name="Notebook">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Notebook 1">
        <a:dk1>
          <a:srgbClr val="000000"/>
        </a:dk1>
        <a:lt1>
          <a:srgbClr val="FEFDE3"/>
        </a:lt1>
        <a:dk2>
          <a:srgbClr val="221304"/>
        </a:dk2>
        <a:lt2>
          <a:srgbClr val="CBBD83"/>
        </a:lt2>
        <a:accent1>
          <a:srgbClr val="A1BD69"/>
        </a:accent1>
        <a:accent2>
          <a:srgbClr val="3694B6"/>
        </a:accent2>
        <a:accent3>
          <a:srgbClr val="FEFEEF"/>
        </a:accent3>
        <a:accent4>
          <a:srgbClr val="000000"/>
        </a:accent4>
        <a:accent5>
          <a:srgbClr val="CDDBB9"/>
        </a:accent5>
        <a:accent6>
          <a:srgbClr val="3086A5"/>
        </a:accent6>
        <a:hlink>
          <a:srgbClr val="660066"/>
        </a:hlink>
        <a:folHlink>
          <a:srgbClr val="666699"/>
        </a:folHlink>
      </a:clrScheme>
      <a:clrMap bg1="lt1" tx1="dk1" bg2="lt2" tx2="dk2" accent1="accent1" accent2="accent2" accent3="accent3" accent4="accent4" accent5="accent5" accent6="accent6" hlink="hlink" folHlink="folHlink"/>
    </a:extraClrScheme>
    <a:extraClrScheme>
      <a:clrScheme name="Notebook 2">
        <a:dk1>
          <a:srgbClr val="000000"/>
        </a:dk1>
        <a:lt1>
          <a:srgbClr val="FFFFFF"/>
        </a:lt1>
        <a:dk2>
          <a:srgbClr val="221304"/>
        </a:dk2>
        <a:lt2>
          <a:srgbClr val="CBBD83"/>
        </a:lt2>
        <a:accent1>
          <a:srgbClr val="A1BD69"/>
        </a:accent1>
        <a:accent2>
          <a:srgbClr val="3694B6"/>
        </a:accent2>
        <a:accent3>
          <a:srgbClr val="FFFFFF"/>
        </a:accent3>
        <a:accent4>
          <a:srgbClr val="000000"/>
        </a:accent4>
        <a:accent5>
          <a:srgbClr val="CDDBB9"/>
        </a:accent5>
        <a:accent6>
          <a:srgbClr val="3086A5"/>
        </a:accent6>
        <a:hlink>
          <a:srgbClr val="660066"/>
        </a:hlink>
        <a:folHlink>
          <a:srgbClr val="666699"/>
        </a:folHlink>
      </a:clrScheme>
      <a:clrMap bg1="lt1" tx1="dk1" bg2="lt2" tx2="dk2" accent1="accent1" accent2="accent2" accent3="accent3" accent4="accent4" accent5="accent5" accent6="accent6" hlink="hlink" folHlink="folHlink"/>
    </a:extraClrScheme>
    <a:extraClrScheme>
      <a:clrScheme name="Notebook 3">
        <a:dk1>
          <a:srgbClr val="000000"/>
        </a:dk1>
        <a:lt1>
          <a:srgbClr val="FFFFFF"/>
        </a:lt1>
        <a:dk2>
          <a:srgbClr val="000000"/>
        </a:dk2>
        <a:lt2>
          <a:srgbClr val="DDDDDD"/>
        </a:lt2>
        <a:accent1>
          <a:srgbClr val="CBCBCB"/>
        </a:accent1>
        <a:accent2>
          <a:srgbClr val="868686"/>
        </a:accent2>
        <a:accent3>
          <a:srgbClr val="FFFFFF"/>
        </a:accent3>
        <a:accent4>
          <a:srgbClr val="000000"/>
        </a:accent4>
        <a:accent5>
          <a:srgbClr val="E2E2E2"/>
        </a:accent5>
        <a:accent6>
          <a:srgbClr val="797979"/>
        </a:accent6>
        <a:hlink>
          <a:srgbClr val="4D4D4D"/>
        </a:hlink>
        <a:folHlink>
          <a:srgbClr val="777777"/>
        </a:folHlink>
      </a:clrScheme>
      <a:clrMap bg1="lt1" tx1="dk1" bg2="lt2" tx2="dk2" accent1="accent1" accent2="accent2" accent3="accent3" accent4="accent4" accent5="accent5" accent6="accent6" hlink="hlink" folHlink="folHlink"/>
    </a:extraClrScheme>
  </a:extraClrSchemeLst>
</a:theme>
</file>

<file path=ppt/theme/theme22.xml><?xml version="1.0" encoding="utf-8"?>
<a:theme xmlns:a="http://schemas.openxmlformats.org/drawingml/2006/main" name="3_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Arial"/>
        <a:ea typeface="Osaka"/>
        <a:cs typeface="Osaka"/>
      </a:majorFont>
      <a:minorFont>
        <a:latin typeface="Arial"/>
        <a:ea typeface="Osaka"/>
        <a:cs typeface="Osaka"/>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1" i="0" u="none" strike="noStrike" cap="none" normalizeH="0" baseline="0">
            <a:ln>
              <a:noFill/>
            </a:ln>
            <a:solidFill>
              <a:schemeClr val="tx1"/>
            </a:solidFill>
            <a:effectLst/>
            <a:latin typeface="Arial" pitchFamily="-111" charset="0"/>
          </a:defRPr>
        </a:defPPr>
      </a:lstStyle>
    </a:spDef>
    <a:lnDef>
      <a:spPr bwMode="auto">
        <a:xfrm>
          <a:off x="0" y="0"/>
          <a:ext cx="1" cy="1"/>
        </a:xfrm>
        <a:custGeom>
          <a:avLst/>
          <a:gdLst/>
          <a:ahLst/>
          <a:cxnLst/>
          <a:rect l="0" t="0" r="0" b="0"/>
          <a:pathLst/>
        </a:custGeom>
        <a:no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1" i="0" u="none" strike="noStrike" cap="none" normalizeH="0" baseline="0">
            <a:ln>
              <a:noFill/>
            </a:ln>
            <a:solidFill>
              <a:schemeClr val="tx1"/>
            </a:solidFill>
            <a:effectLst/>
            <a:latin typeface="Arial" pitchFamily="-111"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23.xml><?xml version="1.0" encoding="utf-8"?>
<a:theme xmlns:a="http://schemas.openxmlformats.org/drawingml/2006/main" name="1_Strategic">
  <a:themeElements>
    <a:clrScheme name="Strategic 2">
      <a:dk1>
        <a:srgbClr val="000000"/>
      </a:dk1>
      <a:lt1>
        <a:srgbClr val="E9E2B6"/>
      </a:lt1>
      <a:dk2>
        <a:srgbClr val="996600"/>
      </a:dk2>
      <a:lt2>
        <a:srgbClr val="786950"/>
      </a:lt2>
      <a:accent1>
        <a:srgbClr val="727DE0"/>
      </a:accent1>
      <a:accent2>
        <a:srgbClr val="D54F41"/>
      </a:accent2>
      <a:accent3>
        <a:srgbClr val="F2EED7"/>
      </a:accent3>
      <a:accent4>
        <a:srgbClr val="000000"/>
      </a:accent4>
      <a:accent5>
        <a:srgbClr val="BCBFED"/>
      </a:accent5>
      <a:accent6>
        <a:srgbClr val="C1473A"/>
      </a:accent6>
      <a:hlink>
        <a:srgbClr val="003300"/>
      </a:hlink>
      <a:folHlink>
        <a:srgbClr val="339933"/>
      </a:folHlink>
    </a:clrScheme>
    <a:fontScheme name="Strategic">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miter lim="800000"/>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miter lim="800000"/>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Strategic 1">
        <a:dk1>
          <a:srgbClr val="000000"/>
        </a:dk1>
        <a:lt1>
          <a:srgbClr val="EAEAEA"/>
        </a:lt1>
        <a:dk2>
          <a:srgbClr val="819E81"/>
        </a:dk2>
        <a:lt2>
          <a:srgbClr val="FFCC66"/>
        </a:lt2>
        <a:accent1>
          <a:srgbClr val="727DE0"/>
        </a:accent1>
        <a:accent2>
          <a:srgbClr val="D54F41"/>
        </a:accent2>
        <a:accent3>
          <a:srgbClr val="C1CCC1"/>
        </a:accent3>
        <a:accent4>
          <a:srgbClr val="C8C8C8"/>
        </a:accent4>
        <a:accent5>
          <a:srgbClr val="BCBFED"/>
        </a:accent5>
        <a:accent6>
          <a:srgbClr val="C1473A"/>
        </a:accent6>
        <a:hlink>
          <a:srgbClr val="003300"/>
        </a:hlink>
        <a:folHlink>
          <a:srgbClr val="663300"/>
        </a:folHlink>
      </a:clrScheme>
      <a:clrMap bg1="dk2" tx1="lt1" bg2="dk1" tx2="lt2" accent1="accent1" accent2="accent2" accent3="accent3" accent4="accent4" accent5="accent5" accent6="accent6" hlink="hlink" folHlink="folHlink"/>
    </a:extraClrScheme>
    <a:extraClrScheme>
      <a:clrScheme name="Strategic 2">
        <a:dk1>
          <a:srgbClr val="000000"/>
        </a:dk1>
        <a:lt1>
          <a:srgbClr val="E9E2B6"/>
        </a:lt1>
        <a:dk2>
          <a:srgbClr val="996600"/>
        </a:dk2>
        <a:lt2>
          <a:srgbClr val="786950"/>
        </a:lt2>
        <a:accent1>
          <a:srgbClr val="727DE0"/>
        </a:accent1>
        <a:accent2>
          <a:srgbClr val="D54F41"/>
        </a:accent2>
        <a:accent3>
          <a:srgbClr val="F2EED7"/>
        </a:accent3>
        <a:accent4>
          <a:srgbClr val="000000"/>
        </a:accent4>
        <a:accent5>
          <a:srgbClr val="BCBFED"/>
        </a:accent5>
        <a:accent6>
          <a:srgbClr val="C1473A"/>
        </a:accent6>
        <a:hlink>
          <a:srgbClr val="003300"/>
        </a:hlink>
        <a:folHlink>
          <a:srgbClr val="339933"/>
        </a:folHlink>
      </a:clrScheme>
      <a:clrMap bg1="lt1" tx1="dk1" bg2="lt2" tx2="dk2" accent1="accent1" accent2="accent2" accent3="accent3" accent4="accent4" accent5="accent5" accent6="accent6" hlink="hlink" folHlink="folHlink"/>
    </a:extraClrScheme>
    <a:extraClrScheme>
      <a:clrScheme name="Strategic 3">
        <a:dk1>
          <a:srgbClr val="000000"/>
        </a:dk1>
        <a:lt1>
          <a:srgbClr val="FFFFFF"/>
        </a:lt1>
        <a:dk2>
          <a:srgbClr val="000000"/>
        </a:dk2>
        <a:lt2>
          <a:srgbClr val="5F5F5F"/>
        </a:lt2>
        <a:accent1>
          <a:srgbClr val="CBCBCB"/>
        </a:accent1>
        <a:accent2>
          <a:srgbClr val="808080"/>
        </a:accent2>
        <a:accent3>
          <a:srgbClr val="FFFFFF"/>
        </a:accent3>
        <a:accent4>
          <a:srgbClr val="000000"/>
        </a:accent4>
        <a:accent5>
          <a:srgbClr val="E2E2E2"/>
        </a:accent5>
        <a:accent6>
          <a:srgbClr val="737373"/>
        </a:accent6>
        <a:hlink>
          <a:srgbClr val="5F5F5F"/>
        </a:hlink>
        <a:folHlink>
          <a:srgbClr val="969696"/>
        </a:folHlink>
      </a:clrScheme>
      <a:clrMap bg1="lt1" tx1="dk1" bg2="lt2" tx2="dk2" accent1="accent1" accent2="accent2" accent3="accent3" accent4="accent4" accent5="accent5" accent6="accent6" hlink="hlink" folHlink="folHlink"/>
    </a:extraClrScheme>
    <a:extraClrScheme>
      <a:clrScheme name="Strategic 4">
        <a:dk1>
          <a:srgbClr val="000000"/>
        </a:dk1>
        <a:lt1>
          <a:srgbClr val="EAEAEA"/>
        </a:lt1>
        <a:dk2>
          <a:srgbClr val="BC6262"/>
        </a:dk2>
        <a:lt2>
          <a:srgbClr val="FFCC66"/>
        </a:lt2>
        <a:accent1>
          <a:srgbClr val="727DE0"/>
        </a:accent1>
        <a:accent2>
          <a:srgbClr val="D54F41"/>
        </a:accent2>
        <a:accent3>
          <a:srgbClr val="DAB7B7"/>
        </a:accent3>
        <a:accent4>
          <a:srgbClr val="C8C8C8"/>
        </a:accent4>
        <a:accent5>
          <a:srgbClr val="BCBFED"/>
        </a:accent5>
        <a:accent6>
          <a:srgbClr val="C1473A"/>
        </a:accent6>
        <a:hlink>
          <a:srgbClr val="000066"/>
        </a:hlink>
        <a:folHlink>
          <a:srgbClr val="FFFF99"/>
        </a:folHlink>
      </a:clrScheme>
      <a:clrMap bg1="dk2" tx1="lt1" bg2="dk1" tx2="lt2" accent1="accent1" accent2="accent2" accent3="accent3" accent4="accent4" accent5="accent5" accent6="accent6" hlink="hlink" folHlink="folHlink"/>
    </a:extraClrScheme>
    <a:extraClrScheme>
      <a:clrScheme name="Strategic 5">
        <a:dk1>
          <a:srgbClr val="000000"/>
        </a:dk1>
        <a:lt1>
          <a:srgbClr val="EAEAEA"/>
        </a:lt1>
        <a:dk2>
          <a:srgbClr val="5C74A4"/>
        </a:dk2>
        <a:lt2>
          <a:srgbClr val="FFCC99"/>
        </a:lt2>
        <a:accent1>
          <a:srgbClr val="727DE0"/>
        </a:accent1>
        <a:accent2>
          <a:srgbClr val="D54F41"/>
        </a:accent2>
        <a:accent3>
          <a:srgbClr val="B5BCCF"/>
        </a:accent3>
        <a:accent4>
          <a:srgbClr val="C8C8C8"/>
        </a:accent4>
        <a:accent5>
          <a:srgbClr val="BCBFED"/>
        </a:accent5>
        <a:accent6>
          <a:srgbClr val="C1473A"/>
        </a:accent6>
        <a:hlink>
          <a:srgbClr val="FFFFCC"/>
        </a:hlink>
        <a:folHlink>
          <a:srgbClr val="CC9900"/>
        </a:folHlink>
      </a:clrScheme>
      <a:clrMap bg1="dk2" tx1="lt1" bg2="dk1" tx2="lt2" accent1="accent1" accent2="accent2" accent3="accent3" accent4="accent4" accent5="accent5" accent6="accent6" hlink="hlink" folHlink="folHlink"/>
    </a:extraClrScheme>
    <a:extraClrScheme>
      <a:clrScheme name="Strategic 6">
        <a:dk1>
          <a:srgbClr val="000000"/>
        </a:dk1>
        <a:lt1>
          <a:srgbClr val="EAEAEA"/>
        </a:lt1>
        <a:dk2>
          <a:srgbClr val="996600"/>
        </a:dk2>
        <a:lt2>
          <a:srgbClr val="FFCC99"/>
        </a:lt2>
        <a:accent1>
          <a:srgbClr val="727DE0"/>
        </a:accent1>
        <a:accent2>
          <a:srgbClr val="D54F41"/>
        </a:accent2>
        <a:accent3>
          <a:srgbClr val="CAB8AA"/>
        </a:accent3>
        <a:accent4>
          <a:srgbClr val="C8C8C8"/>
        </a:accent4>
        <a:accent5>
          <a:srgbClr val="BCBFED"/>
        </a:accent5>
        <a:accent6>
          <a:srgbClr val="C1473A"/>
        </a:accent6>
        <a:hlink>
          <a:srgbClr val="99CCFF"/>
        </a:hlink>
        <a:folHlink>
          <a:srgbClr val="FFFF99"/>
        </a:folHlink>
      </a:clrScheme>
      <a:clrMap bg1="dk2" tx1="lt1" bg2="dk1" tx2="lt2" accent1="accent1" accent2="accent2" accent3="accent3" accent4="accent4" accent5="accent5" accent6="accent6" hlink="hlink" folHlink="folHlink"/>
    </a:extraClrScheme>
  </a:extraClrSchemeLst>
</a:theme>
</file>

<file path=ppt/theme/theme230.xml><?xml version="1.0" encoding="utf-8"?>
<a:theme xmlns:a="http://schemas.openxmlformats.org/drawingml/2006/main" name="49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4.xml><?xml version="1.0" encoding="utf-8"?>
<a:theme xmlns:a="http://schemas.openxmlformats.org/drawingml/2006/main" name="Whirlpool">
  <a:themeElements>
    <a:clrScheme name="Whirlpool 1">
      <a:dk1>
        <a:srgbClr val="000066"/>
      </a:dk1>
      <a:lt1>
        <a:srgbClr val="FFFFFF"/>
      </a:lt1>
      <a:dk2>
        <a:srgbClr val="0000CC"/>
      </a:dk2>
      <a:lt2>
        <a:srgbClr val="CCFFFF"/>
      </a:lt2>
      <a:accent1>
        <a:srgbClr val="CC99FF"/>
      </a:accent1>
      <a:accent2>
        <a:srgbClr val="9999FF"/>
      </a:accent2>
      <a:accent3>
        <a:srgbClr val="AAAAE2"/>
      </a:accent3>
      <a:accent4>
        <a:srgbClr val="DADADA"/>
      </a:accent4>
      <a:accent5>
        <a:srgbClr val="E2CAFF"/>
      </a:accent5>
      <a:accent6>
        <a:srgbClr val="8A8AE7"/>
      </a:accent6>
      <a:hlink>
        <a:srgbClr val="99CCFF"/>
      </a:hlink>
      <a:folHlink>
        <a:srgbClr val="0066FF"/>
      </a:folHlink>
    </a:clrScheme>
    <a:fontScheme name="Whirlpool">
      <a:majorFont>
        <a:latin typeface="Tahoma"/>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2" charset="0"/>
          </a:defRPr>
        </a:defPPr>
      </a:lstStyle>
    </a:spDef>
    <a:lnDef>
      <a:spPr bwMode="auto">
        <a:xfrm>
          <a:off x="0" y="0"/>
          <a:ext cx="1" cy="1"/>
        </a:xfrm>
        <a:custGeom>
          <a:avLst/>
          <a:gdLst/>
          <a:ahLst/>
          <a:cxnLst/>
          <a:rect l="0" t="0" r="0" b="0"/>
          <a:pathLst/>
        </a:custGeom>
        <a:solidFill>
          <a:schemeClr val="accent1"/>
        </a:solidFill>
        <a:ln w="12700" cap="flat"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2" charset="0"/>
          </a:defRPr>
        </a:defPPr>
      </a:lstStyle>
    </a:lnDef>
  </a:objectDefaults>
  <a:extraClrSchemeLst>
    <a:extraClrScheme>
      <a:clrScheme name="Whirlpool 1">
        <a:dk1>
          <a:srgbClr val="000066"/>
        </a:dk1>
        <a:lt1>
          <a:srgbClr val="FFFFFF"/>
        </a:lt1>
        <a:dk2>
          <a:srgbClr val="0000CC"/>
        </a:dk2>
        <a:lt2>
          <a:srgbClr val="CCFFFF"/>
        </a:lt2>
        <a:accent1>
          <a:srgbClr val="CC99FF"/>
        </a:accent1>
        <a:accent2>
          <a:srgbClr val="9999FF"/>
        </a:accent2>
        <a:accent3>
          <a:srgbClr val="AAAAE2"/>
        </a:accent3>
        <a:accent4>
          <a:srgbClr val="DADADA"/>
        </a:accent4>
        <a:accent5>
          <a:srgbClr val="E2CAFF"/>
        </a:accent5>
        <a:accent6>
          <a:srgbClr val="8A8AE7"/>
        </a:accent6>
        <a:hlink>
          <a:srgbClr val="99CCFF"/>
        </a:hlink>
        <a:folHlink>
          <a:srgbClr val="0066FF"/>
        </a:folHlink>
      </a:clrScheme>
      <a:clrMap bg1="dk2" tx1="lt1" bg2="dk1" tx2="lt2" accent1="accent1" accent2="accent2" accent3="accent3" accent4="accent4" accent5="accent5" accent6="accent6" hlink="hlink" folHlink="folHlink"/>
    </a:extraClrScheme>
    <a:extraClrScheme>
      <a:clrScheme name="Whirlpool 2">
        <a:dk1>
          <a:srgbClr val="000066"/>
        </a:dk1>
        <a:lt1>
          <a:srgbClr val="FFFFFF"/>
        </a:lt1>
        <a:dk2>
          <a:srgbClr val="6699FF"/>
        </a:dk2>
        <a:lt2>
          <a:srgbClr val="CCFFFF"/>
        </a:lt2>
        <a:accent1>
          <a:srgbClr val="CC99FF"/>
        </a:accent1>
        <a:accent2>
          <a:srgbClr val="9999FF"/>
        </a:accent2>
        <a:accent3>
          <a:srgbClr val="B8CAFF"/>
        </a:accent3>
        <a:accent4>
          <a:srgbClr val="DADADA"/>
        </a:accent4>
        <a:accent5>
          <a:srgbClr val="E2CAFF"/>
        </a:accent5>
        <a:accent6>
          <a:srgbClr val="8A8AE7"/>
        </a:accent6>
        <a:hlink>
          <a:srgbClr val="99CCFF"/>
        </a:hlink>
        <a:folHlink>
          <a:srgbClr val="0066FF"/>
        </a:folHlink>
      </a:clrScheme>
      <a:clrMap bg1="dk2" tx1="lt1" bg2="dk1" tx2="lt2" accent1="accent1" accent2="accent2" accent3="accent3" accent4="accent4" accent5="accent5" accent6="accent6" hlink="hlink" folHlink="folHlink"/>
    </a:extraClrScheme>
    <a:extraClrScheme>
      <a:clrScheme name="Whirlpool 3">
        <a:dk1>
          <a:srgbClr val="393939"/>
        </a:dk1>
        <a:lt1>
          <a:srgbClr val="FFFFFF"/>
        </a:lt1>
        <a:dk2>
          <a:srgbClr val="000000"/>
        </a:dk2>
        <a:lt2>
          <a:srgbClr val="FFFFFF"/>
        </a:lt2>
        <a:accent1>
          <a:srgbClr val="CBCBCB"/>
        </a:accent1>
        <a:accent2>
          <a:srgbClr val="868686"/>
        </a:accent2>
        <a:accent3>
          <a:srgbClr val="AAAAAA"/>
        </a:accent3>
        <a:accent4>
          <a:srgbClr val="DADADA"/>
        </a:accent4>
        <a:accent5>
          <a:srgbClr val="E2E2E2"/>
        </a:accent5>
        <a:accent6>
          <a:srgbClr val="797979"/>
        </a:accent6>
        <a:hlink>
          <a:srgbClr val="4D4D4D"/>
        </a:hlink>
        <a:folHlink>
          <a:srgbClr val="EAEAEA"/>
        </a:folHlink>
      </a:clrScheme>
      <a:clrMap bg1="dk2" tx1="lt1" bg2="dk1" tx2="lt2" accent1="accent1" accent2="accent2" accent3="accent3" accent4="accent4" accent5="accent5" accent6="accent6" hlink="hlink" folHlink="folHlink"/>
    </a:extraClrScheme>
  </a:extraClrSchemeLst>
</a:theme>
</file>

<file path=ppt/theme/theme25.xml><?xml version="1.0" encoding="utf-8"?>
<a:theme xmlns:a="http://schemas.openxmlformats.org/drawingml/2006/main" name="3_Notebook">
  <a:themeElements>
    <a:clrScheme name="Notebook 1">
      <a:dk1>
        <a:srgbClr val="000000"/>
      </a:dk1>
      <a:lt1>
        <a:srgbClr val="FEFDE3"/>
      </a:lt1>
      <a:dk2>
        <a:srgbClr val="221304"/>
      </a:dk2>
      <a:lt2>
        <a:srgbClr val="CBBD83"/>
      </a:lt2>
      <a:accent1>
        <a:srgbClr val="A1BD69"/>
      </a:accent1>
      <a:accent2>
        <a:srgbClr val="3694B6"/>
      </a:accent2>
      <a:accent3>
        <a:srgbClr val="FEFEEF"/>
      </a:accent3>
      <a:accent4>
        <a:srgbClr val="000000"/>
      </a:accent4>
      <a:accent5>
        <a:srgbClr val="CDDBB9"/>
      </a:accent5>
      <a:accent6>
        <a:srgbClr val="3086A5"/>
      </a:accent6>
      <a:hlink>
        <a:srgbClr val="660066"/>
      </a:hlink>
      <a:folHlink>
        <a:srgbClr val="666699"/>
      </a:folHlink>
    </a:clrScheme>
    <a:fontScheme name="Notebook">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Notebook 1">
        <a:dk1>
          <a:srgbClr val="000000"/>
        </a:dk1>
        <a:lt1>
          <a:srgbClr val="FEFDE3"/>
        </a:lt1>
        <a:dk2>
          <a:srgbClr val="221304"/>
        </a:dk2>
        <a:lt2>
          <a:srgbClr val="CBBD83"/>
        </a:lt2>
        <a:accent1>
          <a:srgbClr val="A1BD69"/>
        </a:accent1>
        <a:accent2>
          <a:srgbClr val="3694B6"/>
        </a:accent2>
        <a:accent3>
          <a:srgbClr val="FEFEEF"/>
        </a:accent3>
        <a:accent4>
          <a:srgbClr val="000000"/>
        </a:accent4>
        <a:accent5>
          <a:srgbClr val="CDDBB9"/>
        </a:accent5>
        <a:accent6>
          <a:srgbClr val="3086A5"/>
        </a:accent6>
        <a:hlink>
          <a:srgbClr val="660066"/>
        </a:hlink>
        <a:folHlink>
          <a:srgbClr val="666699"/>
        </a:folHlink>
      </a:clrScheme>
      <a:clrMap bg1="lt1" tx1="dk1" bg2="lt2" tx2="dk2" accent1="accent1" accent2="accent2" accent3="accent3" accent4="accent4" accent5="accent5" accent6="accent6" hlink="hlink" folHlink="folHlink"/>
    </a:extraClrScheme>
    <a:extraClrScheme>
      <a:clrScheme name="Notebook 2">
        <a:dk1>
          <a:srgbClr val="000000"/>
        </a:dk1>
        <a:lt1>
          <a:srgbClr val="FFFFFF"/>
        </a:lt1>
        <a:dk2>
          <a:srgbClr val="221304"/>
        </a:dk2>
        <a:lt2>
          <a:srgbClr val="CBBD83"/>
        </a:lt2>
        <a:accent1>
          <a:srgbClr val="A1BD69"/>
        </a:accent1>
        <a:accent2>
          <a:srgbClr val="3694B6"/>
        </a:accent2>
        <a:accent3>
          <a:srgbClr val="FFFFFF"/>
        </a:accent3>
        <a:accent4>
          <a:srgbClr val="000000"/>
        </a:accent4>
        <a:accent5>
          <a:srgbClr val="CDDBB9"/>
        </a:accent5>
        <a:accent6>
          <a:srgbClr val="3086A5"/>
        </a:accent6>
        <a:hlink>
          <a:srgbClr val="660066"/>
        </a:hlink>
        <a:folHlink>
          <a:srgbClr val="666699"/>
        </a:folHlink>
      </a:clrScheme>
      <a:clrMap bg1="lt1" tx1="dk1" bg2="lt2" tx2="dk2" accent1="accent1" accent2="accent2" accent3="accent3" accent4="accent4" accent5="accent5" accent6="accent6" hlink="hlink" folHlink="folHlink"/>
    </a:extraClrScheme>
    <a:extraClrScheme>
      <a:clrScheme name="Notebook 3">
        <a:dk1>
          <a:srgbClr val="000000"/>
        </a:dk1>
        <a:lt1>
          <a:srgbClr val="FFFFFF"/>
        </a:lt1>
        <a:dk2>
          <a:srgbClr val="000000"/>
        </a:dk2>
        <a:lt2>
          <a:srgbClr val="DDDDDD"/>
        </a:lt2>
        <a:accent1>
          <a:srgbClr val="CBCBCB"/>
        </a:accent1>
        <a:accent2>
          <a:srgbClr val="868686"/>
        </a:accent2>
        <a:accent3>
          <a:srgbClr val="FFFFFF"/>
        </a:accent3>
        <a:accent4>
          <a:srgbClr val="000000"/>
        </a:accent4>
        <a:accent5>
          <a:srgbClr val="E2E2E2"/>
        </a:accent5>
        <a:accent6>
          <a:srgbClr val="797979"/>
        </a:accent6>
        <a:hlink>
          <a:srgbClr val="4D4D4D"/>
        </a:hlink>
        <a:folHlink>
          <a:srgbClr val="777777"/>
        </a:folHlink>
      </a:clrScheme>
      <a:clrMap bg1="lt1" tx1="dk1" bg2="lt2" tx2="dk2" accent1="accent1" accent2="accent2" accent3="accent3" accent4="accent4" accent5="accent5" accent6="accent6" hlink="hlink" folHlink="folHlink"/>
    </a:extraClrScheme>
  </a:extraClrSchemeLst>
</a:theme>
</file>

<file path=ppt/theme/theme26.xml><?xml version="1.0" encoding="utf-8"?>
<a:theme xmlns:a="http://schemas.openxmlformats.org/drawingml/2006/main" name="1_Default Design">
  <a:themeElements>
    <a:clrScheme name="Default Design 8">
      <a:dk1>
        <a:srgbClr val="000000"/>
      </a:dk1>
      <a:lt1>
        <a:srgbClr val="FFFFFF"/>
      </a:lt1>
      <a:dk2>
        <a:srgbClr val="000000"/>
      </a:dk2>
      <a:lt2>
        <a:srgbClr val="808080"/>
      </a:lt2>
      <a:accent1>
        <a:srgbClr val="FFFF99"/>
      </a:accent1>
      <a:accent2>
        <a:srgbClr val="3333CC"/>
      </a:accent2>
      <a:accent3>
        <a:srgbClr val="FFFFFF"/>
      </a:accent3>
      <a:accent4>
        <a:srgbClr val="000000"/>
      </a:accent4>
      <a:accent5>
        <a:srgbClr val="FFFFCA"/>
      </a:accent5>
      <a:accent6>
        <a:srgbClr val="2D2DB9"/>
      </a:accent6>
      <a:hlink>
        <a:srgbClr val="000000"/>
      </a:hlink>
      <a:folHlink>
        <a:srgbClr val="B2B2B2"/>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GB" sz="2400" b="0" i="0" u="none" strike="noStrike" cap="none" normalizeH="0" baseline="0">
            <a:ln>
              <a:noFill/>
            </a:ln>
            <a:solidFill>
              <a:schemeClr val="tx1"/>
            </a:solidFill>
            <a:effectLst/>
            <a:latin typeface="Times New Roman" pitchFamily="-110"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GB" sz="2400" b="0" i="0" u="none" strike="noStrike" cap="none" normalizeH="0" baseline="0">
            <a:ln>
              <a:noFill/>
            </a:ln>
            <a:solidFill>
              <a:schemeClr val="tx1"/>
            </a:solidFill>
            <a:effectLst/>
            <a:latin typeface="Times New Roman" pitchFamily="-110" charset="0"/>
          </a:defRPr>
        </a:defPPr>
      </a:lstStyle>
    </a:lnDef>
  </a:objectDefaults>
  <a:extraClrSchemeLst>
    <a:extraClrScheme>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
      <a:clrScheme name="Default Design 8">
        <a:dk1>
          <a:srgbClr val="000000"/>
        </a:dk1>
        <a:lt1>
          <a:srgbClr val="FFFFFF"/>
        </a:lt1>
        <a:dk2>
          <a:srgbClr val="000000"/>
        </a:dk2>
        <a:lt2>
          <a:srgbClr val="808080"/>
        </a:lt2>
        <a:accent1>
          <a:srgbClr val="FFFF99"/>
        </a:accent1>
        <a:accent2>
          <a:srgbClr val="3333CC"/>
        </a:accent2>
        <a:accent3>
          <a:srgbClr val="FFFFFF"/>
        </a:accent3>
        <a:accent4>
          <a:srgbClr val="000000"/>
        </a:accent4>
        <a:accent5>
          <a:srgbClr val="FFFFCA"/>
        </a:accent5>
        <a:accent6>
          <a:srgbClr val="2D2DB9"/>
        </a:accent6>
        <a:hlink>
          <a:srgbClr val="000000"/>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7.xml><?xml version="1.0" encoding="utf-8"?>
<a:theme xmlns:a="http://schemas.openxmlformats.org/drawingml/2006/main" name="55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28.xml><?xml version="1.0" encoding="utf-8"?>
<a:theme xmlns:a="http://schemas.openxmlformats.org/drawingml/2006/main" name="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9.xml><?xml version="1.0" encoding="utf-8"?>
<a:theme xmlns:a="http://schemas.openxmlformats.org/drawingml/2006/main" name="Slit">
  <a:themeElements>
    <a:clrScheme name="Slit 1">
      <a:dk1>
        <a:srgbClr val="8C0000"/>
      </a:dk1>
      <a:lt1>
        <a:srgbClr val="FFFFFF"/>
      </a:lt1>
      <a:dk2>
        <a:srgbClr val="720000"/>
      </a:dk2>
      <a:lt2>
        <a:srgbClr val="FFFFCC"/>
      </a:lt2>
      <a:accent1>
        <a:srgbClr val="FF3300"/>
      </a:accent1>
      <a:accent2>
        <a:srgbClr val="BE7960"/>
      </a:accent2>
      <a:accent3>
        <a:srgbClr val="BCAAAA"/>
      </a:accent3>
      <a:accent4>
        <a:srgbClr val="DADADA"/>
      </a:accent4>
      <a:accent5>
        <a:srgbClr val="FFADAA"/>
      </a:accent5>
      <a:accent6>
        <a:srgbClr val="AC6D56"/>
      </a:accent6>
      <a:hlink>
        <a:srgbClr val="FFCC66"/>
      </a:hlink>
      <a:folHlink>
        <a:srgbClr val="FF9900"/>
      </a:folHlink>
    </a:clrScheme>
    <a:fontScheme name="Slit">
      <a:majorFont>
        <a:latin typeface="Tahoma"/>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ja-JP" altLang="en-US" sz="1800" b="0" i="0" u="none" strike="noStrike" cap="none" normalizeH="0" baseline="0">
            <a:ln>
              <a:noFill/>
            </a:ln>
            <a:solidFill>
              <a:schemeClr val="tx1"/>
            </a:solidFill>
            <a:effectLst/>
            <a:latin typeface="Tahoma" pitchFamily="24" charset="-52"/>
            <a:ea typeface="ＭＳ Ｐゴシック" pitchFamily="24" charset="-128"/>
            <a:cs typeface="ＭＳ Ｐゴシック" pitchFamily="24"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ja-JP" altLang="en-US" sz="1800" b="0" i="0" u="none" strike="noStrike" cap="none" normalizeH="0" baseline="0">
            <a:ln>
              <a:noFill/>
            </a:ln>
            <a:solidFill>
              <a:schemeClr val="tx1"/>
            </a:solidFill>
            <a:effectLst/>
            <a:latin typeface="Tahoma" pitchFamily="24" charset="-52"/>
            <a:ea typeface="ＭＳ Ｐゴシック" pitchFamily="24" charset="-128"/>
            <a:cs typeface="ＭＳ Ｐゴシック" pitchFamily="24" charset="-128"/>
          </a:defRPr>
        </a:defPPr>
      </a:lstStyle>
    </a:lnDef>
  </a:objectDefaults>
  <a:extraClrSchemeLst>
    <a:extraClrScheme>
      <a:clrScheme name="Slit 1">
        <a:dk1>
          <a:srgbClr val="8C0000"/>
        </a:dk1>
        <a:lt1>
          <a:srgbClr val="FFFFFF"/>
        </a:lt1>
        <a:dk2>
          <a:srgbClr val="720000"/>
        </a:dk2>
        <a:lt2>
          <a:srgbClr val="FFFFCC"/>
        </a:lt2>
        <a:accent1>
          <a:srgbClr val="FF3300"/>
        </a:accent1>
        <a:accent2>
          <a:srgbClr val="BE7960"/>
        </a:accent2>
        <a:accent3>
          <a:srgbClr val="BCAAAA"/>
        </a:accent3>
        <a:accent4>
          <a:srgbClr val="DADADA"/>
        </a:accent4>
        <a:accent5>
          <a:srgbClr val="FFADAA"/>
        </a:accent5>
        <a:accent6>
          <a:srgbClr val="AC6D56"/>
        </a:accent6>
        <a:hlink>
          <a:srgbClr val="FFCC66"/>
        </a:hlink>
        <a:folHlink>
          <a:srgbClr val="FF9900"/>
        </a:folHlink>
      </a:clrScheme>
      <a:clrMap bg1="dk2" tx1="lt1" bg2="dk1" tx2="lt2" accent1="accent1" accent2="accent2" accent3="accent3" accent4="accent4" accent5="accent5" accent6="accent6" hlink="hlink" folHlink="folHlink"/>
    </a:extraClrScheme>
    <a:extraClrScheme>
      <a:clrScheme name="Slit 2">
        <a:dk1>
          <a:srgbClr val="674E2F"/>
        </a:dk1>
        <a:lt1>
          <a:srgbClr val="FFFFFF"/>
        </a:lt1>
        <a:dk2>
          <a:srgbClr val="533F27"/>
        </a:dk2>
        <a:lt2>
          <a:srgbClr val="D8B274"/>
        </a:lt2>
        <a:accent1>
          <a:srgbClr val="CC9900"/>
        </a:accent1>
        <a:accent2>
          <a:srgbClr val="8F5F2F"/>
        </a:accent2>
        <a:accent3>
          <a:srgbClr val="B3AFAC"/>
        </a:accent3>
        <a:accent4>
          <a:srgbClr val="DADADA"/>
        </a:accent4>
        <a:accent5>
          <a:srgbClr val="E2CAAA"/>
        </a:accent5>
        <a:accent6>
          <a:srgbClr val="81552A"/>
        </a:accent6>
        <a:hlink>
          <a:srgbClr val="FFCC00"/>
        </a:hlink>
        <a:folHlink>
          <a:srgbClr val="FFFFCC"/>
        </a:folHlink>
      </a:clrScheme>
      <a:clrMap bg1="dk2" tx1="lt1" bg2="dk1" tx2="lt2" accent1="accent1" accent2="accent2" accent3="accent3" accent4="accent4" accent5="accent5" accent6="accent6" hlink="hlink" folHlink="folHlink"/>
    </a:extraClrScheme>
    <a:extraClrScheme>
      <a:clrScheme name="Slit 3">
        <a:dk1>
          <a:srgbClr val="646464"/>
        </a:dk1>
        <a:lt1>
          <a:srgbClr val="FFFFFF"/>
        </a:lt1>
        <a:dk2>
          <a:srgbClr val="545454"/>
        </a:dk2>
        <a:lt2>
          <a:srgbClr val="D4D4CE"/>
        </a:lt2>
        <a:accent1>
          <a:srgbClr val="49747D"/>
        </a:accent1>
        <a:accent2>
          <a:srgbClr val="8F9699"/>
        </a:accent2>
        <a:accent3>
          <a:srgbClr val="B3B3B3"/>
        </a:accent3>
        <a:accent4>
          <a:srgbClr val="DADADA"/>
        </a:accent4>
        <a:accent5>
          <a:srgbClr val="B1BCBF"/>
        </a:accent5>
        <a:accent6>
          <a:srgbClr val="81878A"/>
        </a:accent6>
        <a:hlink>
          <a:srgbClr val="8DC4D7"/>
        </a:hlink>
        <a:folHlink>
          <a:srgbClr val="7FB97F"/>
        </a:folHlink>
      </a:clrScheme>
      <a:clrMap bg1="dk2" tx1="lt1" bg2="dk1" tx2="lt2" accent1="accent1" accent2="accent2" accent3="accent3" accent4="accent4" accent5="accent5" accent6="accent6" hlink="hlink" folHlink="folHlink"/>
    </a:extraClrScheme>
    <a:extraClrScheme>
      <a:clrScheme name="Slit 4">
        <a:dk1>
          <a:srgbClr val="3A7400"/>
        </a:dk1>
        <a:lt1>
          <a:srgbClr val="FFFFFF"/>
        </a:lt1>
        <a:dk2>
          <a:srgbClr val="2E5C00"/>
        </a:dk2>
        <a:lt2>
          <a:srgbClr val="FFFFFF"/>
        </a:lt2>
        <a:accent1>
          <a:srgbClr val="79CA02"/>
        </a:accent1>
        <a:accent2>
          <a:srgbClr val="008080"/>
        </a:accent2>
        <a:accent3>
          <a:srgbClr val="ADB5AA"/>
        </a:accent3>
        <a:accent4>
          <a:srgbClr val="DADADA"/>
        </a:accent4>
        <a:accent5>
          <a:srgbClr val="BEE1AA"/>
        </a:accent5>
        <a:accent6>
          <a:srgbClr val="007373"/>
        </a:accent6>
        <a:hlink>
          <a:srgbClr val="A8DE0E"/>
        </a:hlink>
        <a:folHlink>
          <a:srgbClr val="00CC66"/>
        </a:folHlink>
      </a:clrScheme>
      <a:clrMap bg1="dk2" tx1="lt1" bg2="dk1" tx2="lt2" accent1="accent1" accent2="accent2" accent3="accent3" accent4="accent4" accent5="accent5" accent6="accent6" hlink="hlink" folHlink="folHlink"/>
    </a:extraClrScheme>
    <a:extraClrScheme>
      <a:clrScheme name="Slit 5">
        <a:dk1>
          <a:srgbClr val="008885"/>
        </a:dk1>
        <a:lt1>
          <a:srgbClr val="FFFFFF"/>
        </a:lt1>
        <a:dk2>
          <a:srgbClr val="007572"/>
        </a:dk2>
        <a:lt2>
          <a:srgbClr val="FFFF99"/>
        </a:lt2>
        <a:accent1>
          <a:srgbClr val="33CCCC"/>
        </a:accent1>
        <a:accent2>
          <a:srgbClr val="6D6FC7"/>
        </a:accent2>
        <a:accent3>
          <a:srgbClr val="AABDBC"/>
        </a:accent3>
        <a:accent4>
          <a:srgbClr val="DADADA"/>
        </a:accent4>
        <a:accent5>
          <a:srgbClr val="ADE2E2"/>
        </a:accent5>
        <a:accent6>
          <a:srgbClr val="6264B4"/>
        </a:accent6>
        <a:hlink>
          <a:srgbClr val="FFFFCC"/>
        </a:hlink>
        <a:folHlink>
          <a:srgbClr val="00FF00"/>
        </a:folHlink>
      </a:clrScheme>
      <a:clrMap bg1="dk2" tx1="lt1" bg2="dk1" tx2="lt2" accent1="accent1" accent2="accent2" accent3="accent3" accent4="accent4" accent5="accent5" accent6="accent6" hlink="hlink" folHlink="folHlink"/>
    </a:extraClrScheme>
    <a:extraClrScheme>
      <a:clrScheme name="Slit 6">
        <a:dk1>
          <a:srgbClr val="0000AC"/>
        </a:dk1>
        <a:lt1>
          <a:srgbClr val="FFFFFF"/>
        </a:lt1>
        <a:dk2>
          <a:srgbClr val="000086"/>
        </a:dk2>
        <a:lt2>
          <a:srgbClr val="CCFFFF"/>
        </a:lt2>
        <a:accent1>
          <a:srgbClr val="0099FF"/>
        </a:accent1>
        <a:accent2>
          <a:srgbClr val="00B000"/>
        </a:accent2>
        <a:accent3>
          <a:srgbClr val="AAAAC3"/>
        </a:accent3>
        <a:accent4>
          <a:srgbClr val="DADADA"/>
        </a:accent4>
        <a:accent5>
          <a:srgbClr val="AACAFF"/>
        </a:accent5>
        <a:accent6>
          <a:srgbClr val="009F00"/>
        </a:accent6>
        <a:hlink>
          <a:srgbClr val="FFE701"/>
        </a:hlink>
        <a:folHlink>
          <a:srgbClr val="FF9900"/>
        </a:folHlink>
      </a:clrScheme>
      <a:clrMap bg1="dk2" tx1="lt1" bg2="dk1" tx2="lt2" accent1="accent1" accent2="accent2" accent3="accent3" accent4="accent4" accent5="accent5" accent6="accent6" hlink="hlink" folHlink="folHlink"/>
    </a:extraClrScheme>
    <a:extraClrScheme>
      <a:clrScheme name="Slit 7">
        <a:dk1>
          <a:srgbClr val="7474A2"/>
        </a:dk1>
        <a:lt1>
          <a:srgbClr val="FFFFFF"/>
        </a:lt1>
        <a:dk2>
          <a:srgbClr val="5E5E8E"/>
        </a:dk2>
        <a:lt2>
          <a:srgbClr val="D1D1DF"/>
        </a:lt2>
        <a:accent1>
          <a:srgbClr val="CC66FF"/>
        </a:accent1>
        <a:accent2>
          <a:srgbClr val="6666FF"/>
        </a:accent2>
        <a:accent3>
          <a:srgbClr val="B6B6C6"/>
        </a:accent3>
        <a:accent4>
          <a:srgbClr val="DADADA"/>
        </a:accent4>
        <a:accent5>
          <a:srgbClr val="E2B8FF"/>
        </a:accent5>
        <a:accent6>
          <a:srgbClr val="5C5CE7"/>
        </a:accent6>
        <a:hlink>
          <a:srgbClr val="FFCC99"/>
        </a:hlink>
        <a:folHlink>
          <a:srgbClr val="CCCCFF"/>
        </a:folHlink>
      </a:clrScheme>
      <a:clrMap bg1="dk2" tx1="lt1" bg2="dk1" tx2="lt2" accent1="accent1" accent2="accent2" accent3="accent3" accent4="accent4" accent5="accent5" accent6="accent6" hlink="hlink" folHlink="folHlink"/>
    </a:extraClrScheme>
    <a:extraClrScheme>
      <a:clrScheme name="Slit 8">
        <a:dk1>
          <a:srgbClr val="000000"/>
        </a:dk1>
        <a:lt1>
          <a:srgbClr val="D0DAE2"/>
        </a:lt1>
        <a:dk2>
          <a:srgbClr val="000000"/>
        </a:dk2>
        <a:lt2>
          <a:srgbClr val="E7EDF1"/>
        </a:lt2>
        <a:accent1>
          <a:srgbClr val="33CCCC"/>
        </a:accent1>
        <a:accent2>
          <a:srgbClr val="0099CC"/>
        </a:accent2>
        <a:accent3>
          <a:srgbClr val="E4EAEE"/>
        </a:accent3>
        <a:accent4>
          <a:srgbClr val="000000"/>
        </a:accent4>
        <a:accent5>
          <a:srgbClr val="ADE2E2"/>
        </a:accent5>
        <a:accent6>
          <a:srgbClr val="008AB9"/>
        </a:accent6>
        <a:hlink>
          <a:srgbClr val="3333CC"/>
        </a:hlink>
        <a:folHlink>
          <a:srgbClr val="008080"/>
        </a:folHlink>
      </a:clrScheme>
      <a:clrMap bg1="lt1" tx1="dk1" bg2="lt2" tx2="dk2" accent1="accent1" accent2="accent2" accent3="accent3" accent4="accent4" accent5="accent5" accent6="accent6" hlink="hlink" folHlink="folHlink"/>
    </a:extraClrScheme>
    <a:extraClrScheme>
      <a:clrScheme name="Slit 9">
        <a:dk1>
          <a:srgbClr val="000000"/>
        </a:dk1>
        <a:lt1>
          <a:srgbClr val="FFFFFF"/>
        </a:lt1>
        <a:dk2>
          <a:srgbClr val="000000"/>
        </a:dk2>
        <a:lt2>
          <a:srgbClr val="E6E6E6"/>
        </a:lt2>
        <a:accent1>
          <a:srgbClr val="66CCFF"/>
        </a:accent1>
        <a:accent2>
          <a:srgbClr val="9999FF"/>
        </a:accent2>
        <a:accent3>
          <a:srgbClr val="FFFFFF"/>
        </a:accent3>
        <a:accent4>
          <a:srgbClr val="000000"/>
        </a:accent4>
        <a:accent5>
          <a:srgbClr val="B8E2FF"/>
        </a:accent5>
        <a:accent6>
          <a:srgbClr val="8A8AE7"/>
        </a:accent6>
        <a:hlink>
          <a:srgbClr val="3333CC"/>
        </a:hlink>
        <a:folHlink>
          <a:srgbClr val="008080"/>
        </a:folHlink>
      </a:clrScheme>
      <a:clrMap bg1="lt1" tx1="dk1" bg2="lt2" tx2="dk2" accent1="accent1" accent2="accent2" accent3="accent3" accent4="accent4" accent5="accent5" accent6="accent6" hlink="hlink" folHlink="folHlink"/>
    </a:extraClrScheme>
  </a:extraClrSchemeLst>
</a:theme>
</file>

<file path=ppt/theme/theme3.xml><?xml version="1.0" encoding="utf-8"?>
<a:theme xmlns:a="http://schemas.openxmlformats.org/drawingml/2006/main" name="1_Orbit">
  <a:themeElements>
    <a:clrScheme name="Orbit 10">
      <a:dk1>
        <a:srgbClr val="000000"/>
      </a:dk1>
      <a:lt1>
        <a:srgbClr val="FFFFFF"/>
      </a:lt1>
      <a:dk2>
        <a:srgbClr val="000000"/>
      </a:dk2>
      <a:lt2>
        <a:srgbClr val="FFFFFF"/>
      </a:lt2>
      <a:accent1>
        <a:srgbClr val="3333CC"/>
      </a:accent1>
      <a:accent2>
        <a:srgbClr val="666699"/>
      </a:accent2>
      <a:accent3>
        <a:srgbClr val="AAAAAA"/>
      </a:accent3>
      <a:accent4>
        <a:srgbClr val="DADADA"/>
      </a:accent4>
      <a:accent5>
        <a:srgbClr val="ADADE2"/>
      </a:accent5>
      <a:accent6>
        <a:srgbClr val="5C5C8A"/>
      </a:accent6>
      <a:hlink>
        <a:srgbClr val="FFFFCC"/>
      </a:hlink>
      <a:folHlink>
        <a:srgbClr val="FFCC66"/>
      </a:folHlink>
    </a:clrScheme>
    <a:fontScheme name="Orbit">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Orbit 1">
        <a:dk1>
          <a:srgbClr val="010199"/>
        </a:dk1>
        <a:lt1>
          <a:srgbClr val="FFFFFF"/>
        </a:lt1>
        <a:dk2>
          <a:srgbClr val="000000"/>
        </a:dk2>
        <a:lt2>
          <a:srgbClr val="B2B2B2"/>
        </a:lt2>
        <a:accent1>
          <a:srgbClr val="3399FF"/>
        </a:accent1>
        <a:accent2>
          <a:srgbClr val="666699"/>
        </a:accent2>
        <a:accent3>
          <a:srgbClr val="AAAAAA"/>
        </a:accent3>
        <a:accent4>
          <a:srgbClr val="DADADA"/>
        </a:accent4>
        <a:accent5>
          <a:srgbClr val="ADCAFF"/>
        </a:accent5>
        <a:accent6>
          <a:srgbClr val="5C5C8A"/>
        </a:accent6>
        <a:hlink>
          <a:srgbClr val="FFFFCC"/>
        </a:hlink>
        <a:folHlink>
          <a:srgbClr val="FFCC66"/>
        </a:folHlink>
      </a:clrScheme>
      <a:clrMap bg1="dk2" tx1="lt1" bg2="dk1" tx2="lt2" accent1="accent1" accent2="accent2" accent3="accent3" accent4="accent4" accent5="accent5" accent6="accent6" hlink="hlink" folHlink="folHlink"/>
    </a:extraClrScheme>
    <a:extraClrScheme>
      <a:clrScheme name="Orbit 2">
        <a:dk1>
          <a:srgbClr val="008000"/>
        </a:dk1>
        <a:lt1>
          <a:srgbClr val="FFFFFF"/>
        </a:lt1>
        <a:dk2>
          <a:srgbClr val="003300"/>
        </a:dk2>
        <a:lt2>
          <a:srgbClr val="C0C0C0"/>
        </a:lt2>
        <a:accent1>
          <a:srgbClr val="99CC00"/>
        </a:accent1>
        <a:accent2>
          <a:srgbClr val="527C3A"/>
        </a:accent2>
        <a:accent3>
          <a:srgbClr val="AAADAA"/>
        </a:accent3>
        <a:accent4>
          <a:srgbClr val="DADADA"/>
        </a:accent4>
        <a:accent5>
          <a:srgbClr val="CAE2AA"/>
        </a:accent5>
        <a:accent6>
          <a:srgbClr val="497034"/>
        </a:accent6>
        <a:hlink>
          <a:srgbClr val="33CC33"/>
        </a:hlink>
        <a:folHlink>
          <a:srgbClr val="C1FF83"/>
        </a:folHlink>
      </a:clrScheme>
      <a:clrMap bg1="dk2" tx1="lt1" bg2="dk1" tx2="lt2" accent1="accent1" accent2="accent2" accent3="accent3" accent4="accent4" accent5="accent5" accent6="accent6" hlink="hlink" folHlink="folHlink"/>
    </a:extraClrScheme>
    <a:extraClrScheme>
      <a:clrScheme name="Orbit 3">
        <a:dk1>
          <a:srgbClr val="000066"/>
        </a:dk1>
        <a:lt1>
          <a:srgbClr val="FFFFFF"/>
        </a:lt1>
        <a:dk2>
          <a:srgbClr val="000099"/>
        </a:dk2>
        <a:lt2>
          <a:srgbClr val="9FBFFF"/>
        </a:lt2>
        <a:accent1>
          <a:srgbClr val="0099CC"/>
        </a:accent1>
        <a:accent2>
          <a:srgbClr val="00CC66"/>
        </a:accent2>
        <a:accent3>
          <a:srgbClr val="AAAACA"/>
        </a:accent3>
        <a:accent4>
          <a:srgbClr val="DADADA"/>
        </a:accent4>
        <a:accent5>
          <a:srgbClr val="AACAE2"/>
        </a:accent5>
        <a:accent6>
          <a:srgbClr val="00B95C"/>
        </a:accent6>
        <a:hlink>
          <a:srgbClr val="00FFFF"/>
        </a:hlink>
        <a:folHlink>
          <a:srgbClr val="CDE6FF"/>
        </a:folHlink>
      </a:clrScheme>
      <a:clrMap bg1="dk2" tx1="lt1" bg2="dk1" tx2="lt2" accent1="accent1" accent2="accent2" accent3="accent3" accent4="accent4" accent5="accent5" accent6="accent6" hlink="hlink" folHlink="folHlink"/>
    </a:extraClrScheme>
    <a:extraClrScheme>
      <a:clrScheme name="Orbit 4">
        <a:dk1>
          <a:srgbClr val="00ACA8"/>
        </a:dk1>
        <a:lt1>
          <a:srgbClr val="FFFFFF"/>
        </a:lt1>
        <a:dk2>
          <a:srgbClr val="006666"/>
        </a:dk2>
        <a:lt2>
          <a:srgbClr val="FFFF99"/>
        </a:lt2>
        <a:accent1>
          <a:srgbClr val="0099CC"/>
        </a:accent1>
        <a:accent2>
          <a:srgbClr val="6D6FC7"/>
        </a:accent2>
        <a:accent3>
          <a:srgbClr val="AAB8B8"/>
        </a:accent3>
        <a:accent4>
          <a:srgbClr val="DADADA"/>
        </a:accent4>
        <a:accent5>
          <a:srgbClr val="AACAE2"/>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Orbit 5">
        <a:dk1>
          <a:srgbClr val="BA0023"/>
        </a:dk1>
        <a:lt1>
          <a:srgbClr val="FFFFFF"/>
        </a:lt1>
        <a:dk2>
          <a:srgbClr val="800000"/>
        </a:dk2>
        <a:lt2>
          <a:srgbClr val="FFFF99"/>
        </a:lt2>
        <a:accent1>
          <a:srgbClr val="FF6600"/>
        </a:accent1>
        <a:accent2>
          <a:srgbClr val="C5543D"/>
        </a:accent2>
        <a:accent3>
          <a:srgbClr val="C0AAAA"/>
        </a:accent3>
        <a:accent4>
          <a:srgbClr val="DADADA"/>
        </a:accent4>
        <a:accent5>
          <a:srgbClr val="FFB8AA"/>
        </a:accent5>
        <a:accent6>
          <a:srgbClr val="B24B36"/>
        </a:accent6>
        <a:hlink>
          <a:srgbClr val="FFFF00"/>
        </a:hlink>
        <a:folHlink>
          <a:srgbClr val="FF9900"/>
        </a:folHlink>
      </a:clrScheme>
      <a:clrMap bg1="dk2" tx1="lt1" bg2="dk1" tx2="lt2" accent1="accent1" accent2="accent2" accent3="accent3" accent4="accent4" accent5="accent5" accent6="accent6" hlink="hlink" folHlink="folHlink"/>
    </a:extraClrScheme>
    <a:extraClrScheme>
      <a:clrScheme name="Orbit 6">
        <a:dk1>
          <a:srgbClr val="6D776E"/>
        </a:dk1>
        <a:lt1>
          <a:srgbClr val="FFFFFF"/>
        </a:lt1>
        <a:dk2>
          <a:srgbClr val="575863"/>
        </a:dk2>
        <a:lt2>
          <a:srgbClr val="DDDDDD"/>
        </a:lt2>
        <a:accent1>
          <a:srgbClr val="0099CC"/>
        </a:accent1>
        <a:accent2>
          <a:srgbClr val="939EA9"/>
        </a:accent2>
        <a:accent3>
          <a:srgbClr val="B4B4B7"/>
        </a:accent3>
        <a:accent4>
          <a:srgbClr val="DADADA"/>
        </a:accent4>
        <a:accent5>
          <a:srgbClr val="AACAE2"/>
        </a:accent5>
        <a:accent6>
          <a:srgbClr val="858F99"/>
        </a:accent6>
        <a:hlink>
          <a:srgbClr val="FFCC00"/>
        </a:hlink>
        <a:folHlink>
          <a:srgbClr val="BD8949"/>
        </a:folHlink>
      </a:clrScheme>
      <a:clrMap bg1="dk2" tx1="lt1" bg2="dk1" tx2="lt2" accent1="accent1" accent2="accent2" accent3="accent3" accent4="accent4" accent5="accent5" accent6="accent6" hlink="hlink" folHlink="folHlink"/>
    </a:extraClrScheme>
    <a:extraClrScheme>
      <a:clrScheme name="Orbit 7">
        <a:dk1>
          <a:srgbClr val="A28A84"/>
        </a:dk1>
        <a:lt1>
          <a:srgbClr val="FFFFFF"/>
        </a:lt1>
        <a:dk2>
          <a:srgbClr val="765E58"/>
        </a:dk2>
        <a:lt2>
          <a:srgbClr val="DDDDDD"/>
        </a:lt2>
        <a:accent1>
          <a:srgbClr val="CC6600"/>
        </a:accent1>
        <a:accent2>
          <a:srgbClr val="CC9900"/>
        </a:accent2>
        <a:accent3>
          <a:srgbClr val="BDB6B4"/>
        </a:accent3>
        <a:accent4>
          <a:srgbClr val="DADADA"/>
        </a:accent4>
        <a:accent5>
          <a:srgbClr val="E2B8AA"/>
        </a:accent5>
        <a:accent6>
          <a:srgbClr val="B98A00"/>
        </a:accent6>
        <a:hlink>
          <a:srgbClr val="FFCC00"/>
        </a:hlink>
        <a:folHlink>
          <a:srgbClr val="FFFFBD"/>
        </a:folHlink>
      </a:clrScheme>
      <a:clrMap bg1="dk2" tx1="lt1" bg2="dk1" tx2="lt2" accent1="accent1" accent2="accent2" accent3="accent3" accent4="accent4" accent5="accent5" accent6="accent6" hlink="hlink" folHlink="folHlink"/>
    </a:extraClrScheme>
    <a:extraClrScheme>
      <a:clrScheme name="Orbit 8">
        <a:dk1>
          <a:srgbClr val="000000"/>
        </a:dk1>
        <a:lt1>
          <a:srgbClr val="C5D9ED"/>
        </a:lt1>
        <a:dk2>
          <a:srgbClr val="000000"/>
        </a:dk2>
        <a:lt2>
          <a:srgbClr val="FFFFFF"/>
        </a:lt2>
        <a:accent1>
          <a:srgbClr val="F3F6FF"/>
        </a:accent1>
        <a:accent2>
          <a:srgbClr val="33CCCC"/>
        </a:accent2>
        <a:accent3>
          <a:srgbClr val="DFE9F4"/>
        </a:accent3>
        <a:accent4>
          <a:srgbClr val="000000"/>
        </a:accent4>
        <a:accent5>
          <a:srgbClr val="F8FAFF"/>
        </a:accent5>
        <a:accent6>
          <a:srgbClr val="2DB9B9"/>
        </a:accent6>
        <a:hlink>
          <a:srgbClr val="0000FF"/>
        </a:hlink>
        <a:folHlink>
          <a:srgbClr val="006699"/>
        </a:folHlink>
      </a:clrScheme>
      <a:clrMap bg1="lt1" tx1="dk1" bg2="lt2" tx2="dk2" accent1="accent1" accent2="accent2" accent3="accent3" accent4="accent4" accent5="accent5" accent6="accent6" hlink="hlink" folHlink="folHlink"/>
    </a:extraClrScheme>
    <a:extraClrScheme>
      <a:clrScheme name="Orbit 9">
        <a:dk1>
          <a:srgbClr val="FFFFFF"/>
        </a:dk1>
        <a:lt1>
          <a:srgbClr val="FFFFFF"/>
        </a:lt1>
        <a:dk2>
          <a:srgbClr val="AAAAC6"/>
        </a:dk2>
        <a:lt2>
          <a:srgbClr val="FFFFCC"/>
        </a:lt2>
        <a:accent1>
          <a:srgbClr val="66667E"/>
        </a:accent1>
        <a:accent2>
          <a:srgbClr val="629157"/>
        </a:accent2>
        <a:accent3>
          <a:srgbClr val="D2D2DF"/>
        </a:accent3>
        <a:accent4>
          <a:srgbClr val="DADADA"/>
        </a:accent4>
        <a:accent5>
          <a:srgbClr val="B8B8C0"/>
        </a:accent5>
        <a:accent6>
          <a:srgbClr val="58834E"/>
        </a:accent6>
        <a:hlink>
          <a:srgbClr val="6600CC"/>
        </a:hlink>
        <a:folHlink>
          <a:srgbClr val="3399FF"/>
        </a:folHlink>
      </a:clrScheme>
      <a:clrMap bg1="dk2" tx1="lt1" bg2="dk1" tx2="lt2" accent1="accent1" accent2="accent2" accent3="accent3" accent4="accent4" accent5="accent5" accent6="accent6" hlink="hlink" folHlink="folHlink"/>
    </a:extraClrScheme>
    <a:extraClrScheme>
      <a:clrScheme name="Orbit 10">
        <a:dk1>
          <a:srgbClr val="000000"/>
        </a:dk1>
        <a:lt1>
          <a:srgbClr val="FFFFFF"/>
        </a:lt1>
        <a:dk2>
          <a:srgbClr val="000000"/>
        </a:dk2>
        <a:lt2>
          <a:srgbClr val="FFFFFF"/>
        </a:lt2>
        <a:accent1>
          <a:srgbClr val="3333CC"/>
        </a:accent1>
        <a:accent2>
          <a:srgbClr val="666699"/>
        </a:accent2>
        <a:accent3>
          <a:srgbClr val="AAAAAA"/>
        </a:accent3>
        <a:accent4>
          <a:srgbClr val="DADADA"/>
        </a:accent4>
        <a:accent5>
          <a:srgbClr val="ADADE2"/>
        </a:accent5>
        <a:accent6>
          <a:srgbClr val="5C5C8A"/>
        </a:accent6>
        <a:hlink>
          <a:srgbClr val="FFFFCC"/>
        </a:hlink>
        <a:folHlink>
          <a:srgbClr val="FFCC66"/>
        </a:folHlink>
      </a:clrScheme>
      <a:clrMap bg1="dk2" tx1="lt1" bg2="dk1" tx2="lt2" accent1="accent1" accent2="accent2" accent3="accent3" accent4="accent4" accent5="accent5" accent6="accent6" hlink="hlink" folHlink="folHlink"/>
    </a:extraClrScheme>
  </a:extraClrSchemeLst>
</a:theme>
</file>

<file path=ppt/theme/theme30.xml><?xml version="1.0" encoding="utf-8"?>
<a:theme xmlns:a="http://schemas.openxmlformats.org/drawingml/2006/main" name="5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31.xml><?xml version="1.0" encoding="utf-8"?>
<a:theme xmlns:a="http://schemas.openxmlformats.org/drawingml/2006/main" name="Radar">
  <a:themeElements>
    <a:clrScheme name="Radar 1">
      <a:dk1>
        <a:srgbClr val="000000"/>
      </a:dk1>
      <a:lt1>
        <a:srgbClr val="EAEAEA"/>
      </a:lt1>
      <a:dk2>
        <a:srgbClr val="000066"/>
      </a:dk2>
      <a:lt2>
        <a:srgbClr val="FFFFFF"/>
      </a:lt2>
      <a:accent1>
        <a:srgbClr val="003399"/>
      </a:accent1>
      <a:accent2>
        <a:srgbClr val="99CCFF"/>
      </a:accent2>
      <a:accent3>
        <a:srgbClr val="AAAAB8"/>
      </a:accent3>
      <a:accent4>
        <a:srgbClr val="C8C8C8"/>
      </a:accent4>
      <a:accent5>
        <a:srgbClr val="AAADCA"/>
      </a:accent5>
      <a:accent6>
        <a:srgbClr val="8AB9E7"/>
      </a:accent6>
      <a:hlink>
        <a:srgbClr val="CC9900"/>
      </a:hlink>
      <a:folHlink>
        <a:srgbClr val="996600"/>
      </a:folHlink>
    </a:clrScheme>
    <a:fontScheme name="Radar">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Radar 1">
        <a:dk1>
          <a:srgbClr val="000000"/>
        </a:dk1>
        <a:lt1>
          <a:srgbClr val="EAEAEA"/>
        </a:lt1>
        <a:dk2>
          <a:srgbClr val="000066"/>
        </a:dk2>
        <a:lt2>
          <a:srgbClr val="FFFFFF"/>
        </a:lt2>
        <a:accent1>
          <a:srgbClr val="003399"/>
        </a:accent1>
        <a:accent2>
          <a:srgbClr val="99CCFF"/>
        </a:accent2>
        <a:accent3>
          <a:srgbClr val="AAAAB8"/>
        </a:accent3>
        <a:accent4>
          <a:srgbClr val="C8C8C8"/>
        </a:accent4>
        <a:accent5>
          <a:srgbClr val="AAADCA"/>
        </a:accent5>
        <a:accent6>
          <a:srgbClr val="8AB9E7"/>
        </a:accent6>
        <a:hlink>
          <a:srgbClr val="CC9900"/>
        </a:hlink>
        <a:folHlink>
          <a:srgbClr val="996600"/>
        </a:folHlink>
      </a:clrScheme>
      <a:clrMap bg1="dk2" tx1="lt1" bg2="dk1" tx2="lt2" accent1="accent1" accent2="accent2" accent3="accent3" accent4="accent4" accent5="accent5" accent6="accent6" hlink="hlink" folHlink="folHlink"/>
    </a:extraClrScheme>
    <a:extraClrScheme>
      <a:clrScheme name="Radar 2">
        <a:dk1>
          <a:srgbClr val="666699"/>
        </a:dk1>
        <a:lt1>
          <a:srgbClr val="CCCCFF"/>
        </a:lt1>
        <a:dk2>
          <a:srgbClr val="000040"/>
        </a:dk2>
        <a:lt2>
          <a:srgbClr val="A4A4C2"/>
        </a:lt2>
        <a:accent1>
          <a:srgbClr val="003399"/>
        </a:accent1>
        <a:accent2>
          <a:srgbClr val="0099FF"/>
        </a:accent2>
        <a:accent3>
          <a:srgbClr val="E2E2FF"/>
        </a:accent3>
        <a:accent4>
          <a:srgbClr val="565682"/>
        </a:accent4>
        <a:accent5>
          <a:srgbClr val="AAADCA"/>
        </a:accent5>
        <a:accent6>
          <a:srgbClr val="008AE7"/>
        </a:accent6>
        <a:hlink>
          <a:srgbClr val="B68600"/>
        </a:hlink>
        <a:folHlink>
          <a:srgbClr val="8A5C00"/>
        </a:folHlink>
      </a:clrScheme>
      <a:clrMap bg1="lt1" tx1="dk1" bg2="lt2" tx2="dk2" accent1="accent1" accent2="accent2" accent3="accent3" accent4="accent4" accent5="accent5" accent6="accent6" hlink="hlink" folHlink="folHlink"/>
    </a:extraClrScheme>
    <a:extraClrScheme>
      <a:clrScheme name="Radar 3">
        <a:dk1>
          <a:srgbClr val="000000"/>
        </a:dk1>
        <a:lt1>
          <a:srgbClr val="EAEAEA"/>
        </a:lt1>
        <a:dk2>
          <a:srgbClr val="000000"/>
        </a:dk2>
        <a:lt2>
          <a:srgbClr val="B2B2B2"/>
        </a:lt2>
        <a:accent1>
          <a:srgbClr val="777777"/>
        </a:accent1>
        <a:accent2>
          <a:srgbClr val="B2B2B2"/>
        </a:accent2>
        <a:accent3>
          <a:srgbClr val="F3F3F3"/>
        </a:accent3>
        <a:accent4>
          <a:srgbClr val="000000"/>
        </a:accent4>
        <a:accent5>
          <a:srgbClr val="BDBDBD"/>
        </a:accent5>
        <a:accent6>
          <a:srgbClr val="A1A1A1"/>
        </a:accent6>
        <a:hlink>
          <a:srgbClr val="808080"/>
        </a:hlink>
        <a:folHlink>
          <a:srgbClr val="5F5F5F"/>
        </a:folHlink>
      </a:clrScheme>
      <a:clrMap bg1="lt1" tx1="dk1" bg2="lt2" tx2="dk2" accent1="accent1" accent2="accent2" accent3="accent3" accent4="accent4" accent5="accent5" accent6="accent6" hlink="hlink" folHlink="folHlink"/>
    </a:extraClrScheme>
    <a:extraClrScheme>
      <a:clrScheme name="Radar 4">
        <a:dk1>
          <a:srgbClr val="333333"/>
        </a:dk1>
        <a:lt1>
          <a:srgbClr val="FFFF66"/>
        </a:lt1>
        <a:dk2>
          <a:srgbClr val="000000"/>
        </a:dk2>
        <a:lt2>
          <a:srgbClr val="CC3300"/>
        </a:lt2>
        <a:accent1>
          <a:srgbClr val="5F5F5F"/>
        </a:accent1>
        <a:accent2>
          <a:srgbClr val="3399FF"/>
        </a:accent2>
        <a:accent3>
          <a:srgbClr val="AAAAAA"/>
        </a:accent3>
        <a:accent4>
          <a:srgbClr val="DADA56"/>
        </a:accent4>
        <a:accent5>
          <a:srgbClr val="B6B6B6"/>
        </a:accent5>
        <a:accent6>
          <a:srgbClr val="2D8AE7"/>
        </a:accent6>
        <a:hlink>
          <a:srgbClr val="008000"/>
        </a:hlink>
        <a:folHlink>
          <a:srgbClr val="CCECFF"/>
        </a:folHlink>
      </a:clrScheme>
      <a:clrMap bg1="dk2" tx1="lt1" bg2="dk1" tx2="lt2" accent1="accent1" accent2="accent2" accent3="accent3" accent4="accent4" accent5="accent5" accent6="accent6" hlink="hlink" folHlink="folHlink"/>
    </a:extraClrScheme>
    <a:extraClrScheme>
      <a:clrScheme name="Radar 5">
        <a:dk1>
          <a:srgbClr val="003300"/>
        </a:dk1>
        <a:lt1>
          <a:srgbClr val="FFFFCC"/>
        </a:lt1>
        <a:dk2>
          <a:srgbClr val="006600"/>
        </a:dk2>
        <a:lt2>
          <a:srgbClr val="FFFF00"/>
        </a:lt2>
        <a:accent1>
          <a:srgbClr val="008000"/>
        </a:accent1>
        <a:accent2>
          <a:srgbClr val="3399FF"/>
        </a:accent2>
        <a:accent3>
          <a:srgbClr val="AAB8AA"/>
        </a:accent3>
        <a:accent4>
          <a:srgbClr val="DADAAE"/>
        </a:accent4>
        <a:accent5>
          <a:srgbClr val="AAC0AA"/>
        </a:accent5>
        <a:accent6>
          <a:srgbClr val="2D8AE7"/>
        </a:accent6>
        <a:hlink>
          <a:srgbClr val="6666FF"/>
        </a:hlink>
        <a:folHlink>
          <a:srgbClr val="CCECFF"/>
        </a:folHlink>
      </a:clrScheme>
      <a:clrMap bg1="dk2" tx1="lt1" bg2="dk1" tx2="lt2" accent1="accent1" accent2="accent2" accent3="accent3" accent4="accent4" accent5="accent5" accent6="accent6" hlink="hlink" folHlink="folHlink"/>
    </a:extraClrScheme>
  </a:extraClrSchemeLst>
</a:theme>
</file>

<file path=ppt/theme/theme32.xml><?xml version="1.0" encoding="utf-8"?>
<a:theme xmlns:a="http://schemas.openxmlformats.org/drawingml/2006/main" name="50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3.xml><?xml version="1.0" encoding="utf-8"?>
<a:theme xmlns:a="http://schemas.openxmlformats.org/drawingml/2006/main" name="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4.xml><?xml version="1.0" encoding="utf-8"?>
<a:theme xmlns:a="http://schemas.openxmlformats.org/drawingml/2006/main" name="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Arial"/>
        <a:ea typeface="Osaka"/>
        <a:cs typeface="Osaka"/>
      </a:majorFont>
      <a:minorFont>
        <a:latin typeface="Arial"/>
        <a:ea typeface="Osaka"/>
        <a:cs typeface="Osaka"/>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5.xml><?xml version="1.0" encoding="utf-8"?>
<a:theme xmlns:a="http://schemas.openxmlformats.org/drawingml/2006/main" name="4_Default Design">
  <a:themeElements>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Times New Roman"/>
        <a:ea typeface="Times New Roman"/>
        <a:cs typeface="Times New Roman"/>
      </a:majorFont>
      <a:minorFont>
        <a:latin typeface="Times New Roman"/>
        <a:ea typeface="Times New Roman"/>
        <a:cs typeface="Times New Roma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6.xml><?xml version="1.0" encoding="utf-8"?>
<a:theme xmlns:a="http://schemas.openxmlformats.org/drawingml/2006/main" name="6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GB" sz="2400" b="0" i="0" u="none" strike="noStrike" cap="none" normalizeH="0" baseline="0">
            <a:ln>
              <a:noFill/>
            </a:ln>
            <a:solidFill>
              <a:schemeClr val="tx1"/>
            </a:solidFill>
            <a:effectLst/>
            <a:latin typeface="Times New Roman" pitchFamily="-111" charset="0"/>
            <a:ea typeface="Times New Roman" pitchFamily="-111" charset="0"/>
            <a:cs typeface="Times New Roman" pitchFamily="-111"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GB" sz="2400" b="0" i="0" u="none" strike="noStrike" cap="none" normalizeH="0" baseline="0">
            <a:ln>
              <a:noFill/>
            </a:ln>
            <a:solidFill>
              <a:schemeClr val="tx1"/>
            </a:solidFill>
            <a:effectLst/>
            <a:latin typeface="Times New Roman" pitchFamily="-111" charset="0"/>
            <a:ea typeface="Times New Roman" pitchFamily="-111" charset="0"/>
            <a:cs typeface="Times New Roman" pitchFamily="-111" charset="0"/>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37.xml><?xml version="1.0" encoding="utf-8"?>
<a:theme xmlns:a="http://schemas.openxmlformats.org/drawingml/2006/main" name="56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38.xml><?xml version="1.0" encoding="utf-8"?>
<a:theme xmlns:a="http://schemas.openxmlformats.org/drawingml/2006/main" name="2_Lock And Key">
  <a:themeElements>
    <a:clrScheme name="Lock And Key 1">
      <a:dk1>
        <a:srgbClr val="200B5B"/>
      </a:dk1>
      <a:lt1>
        <a:srgbClr val="EAEAEA"/>
      </a:lt1>
      <a:dk2>
        <a:srgbClr val="6600FF"/>
      </a:dk2>
      <a:lt2>
        <a:srgbClr val="FFCC66"/>
      </a:lt2>
      <a:accent1>
        <a:srgbClr val="EEB00B"/>
      </a:accent1>
      <a:accent2>
        <a:srgbClr val="6600CC"/>
      </a:accent2>
      <a:accent3>
        <a:srgbClr val="B8AAFF"/>
      </a:accent3>
      <a:accent4>
        <a:srgbClr val="C8C8C8"/>
      </a:accent4>
      <a:accent5>
        <a:srgbClr val="F5D4AA"/>
      </a:accent5>
      <a:accent6>
        <a:srgbClr val="5C00B9"/>
      </a:accent6>
      <a:hlink>
        <a:srgbClr val="FF33CC"/>
      </a:hlink>
      <a:folHlink>
        <a:srgbClr val="CC99FF"/>
      </a:folHlink>
    </a:clrScheme>
    <a:fontScheme name="Lock And Key">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Lock And Key 1">
        <a:dk1>
          <a:srgbClr val="200B5B"/>
        </a:dk1>
        <a:lt1>
          <a:srgbClr val="EAEAEA"/>
        </a:lt1>
        <a:dk2>
          <a:srgbClr val="6600FF"/>
        </a:dk2>
        <a:lt2>
          <a:srgbClr val="FFCC66"/>
        </a:lt2>
        <a:accent1>
          <a:srgbClr val="EEB00B"/>
        </a:accent1>
        <a:accent2>
          <a:srgbClr val="6600CC"/>
        </a:accent2>
        <a:accent3>
          <a:srgbClr val="B8AAFF"/>
        </a:accent3>
        <a:accent4>
          <a:srgbClr val="C8C8C8"/>
        </a:accent4>
        <a:accent5>
          <a:srgbClr val="F5D4AA"/>
        </a:accent5>
        <a:accent6>
          <a:srgbClr val="5C00B9"/>
        </a:accent6>
        <a:hlink>
          <a:srgbClr val="FF33CC"/>
        </a:hlink>
        <a:folHlink>
          <a:srgbClr val="CC99FF"/>
        </a:folHlink>
      </a:clrScheme>
      <a:clrMap bg1="dk2" tx1="lt1" bg2="dk1" tx2="lt2" accent1="accent1" accent2="accent2" accent3="accent3" accent4="accent4" accent5="accent5" accent6="accent6" hlink="hlink" folHlink="folHlink"/>
    </a:extraClrScheme>
    <a:extraClrScheme>
      <a:clrScheme name="Lock And Key 2">
        <a:dk1>
          <a:srgbClr val="393939"/>
        </a:dk1>
        <a:lt1>
          <a:srgbClr val="FFFFFF"/>
        </a:lt1>
        <a:dk2>
          <a:srgbClr val="6600CC"/>
        </a:dk2>
        <a:lt2>
          <a:srgbClr val="CCCCFF"/>
        </a:lt2>
        <a:accent1>
          <a:srgbClr val="F9D87E"/>
        </a:accent1>
        <a:accent2>
          <a:srgbClr val="FFCCCC"/>
        </a:accent2>
        <a:accent3>
          <a:srgbClr val="FFFFFF"/>
        </a:accent3>
        <a:accent4>
          <a:srgbClr val="2F2F2F"/>
        </a:accent4>
        <a:accent5>
          <a:srgbClr val="FBE9C0"/>
        </a:accent5>
        <a:accent6>
          <a:srgbClr val="E7B9B9"/>
        </a:accent6>
        <a:hlink>
          <a:srgbClr val="FFCCFF"/>
        </a:hlink>
        <a:folHlink>
          <a:srgbClr val="99CCFF"/>
        </a:folHlink>
      </a:clrScheme>
      <a:clrMap bg1="lt1" tx1="dk1" bg2="lt2" tx2="dk2" accent1="accent1" accent2="accent2" accent3="accent3" accent4="accent4" accent5="accent5" accent6="accent6" hlink="hlink" folHlink="folHlink"/>
    </a:extraClrScheme>
    <a:extraClrScheme>
      <a:clrScheme name="Lock And Key 3">
        <a:dk1>
          <a:srgbClr val="000000"/>
        </a:dk1>
        <a:lt1>
          <a:srgbClr val="FFFFFF"/>
        </a:lt1>
        <a:dk2>
          <a:srgbClr val="000000"/>
        </a:dk2>
        <a:lt2>
          <a:srgbClr val="FFFFFF"/>
        </a:lt2>
        <a:accent1>
          <a:srgbClr val="CBCBCB"/>
        </a:accent1>
        <a:accent2>
          <a:srgbClr val="5F5F5F"/>
        </a:accent2>
        <a:accent3>
          <a:srgbClr val="FFFFFF"/>
        </a:accent3>
        <a:accent4>
          <a:srgbClr val="000000"/>
        </a:accent4>
        <a:accent5>
          <a:srgbClr val="E2E2E2"/>
        </a:accent5>
        <a:accent6>
          <a:srgbClr val="555555"/>
        </a:accent6>
        <a:hlink>
          <a:srgbClr val="969696"/>
        </a:hlink>
        <a:folHlink>
          <a:srgbClr val="EAEAEA"/>
        </a:folHlink>
      </a:clrScheme>
      <a:clrMap bg1="lt1" tx1="dk1" bg2="lt2" tx2="dk2" accent1="accent1" accent2="accent2" accent3="accent3" accent4="accent4" accent5="accent5" accent6="accent6" hlink="hlink" folHlink="folHlink"/>
    </a:extraClrScheme>
    <a:extraClrScheme>
      <a:clrScheme name="Lock And Key 4">
        <a:dk1>
          <a:srgbClr val="330000"/>
        </a:dk1>
        <a:lt1>
          <a:srgbClr val="FFFFCC"/>
        </a:lt1>
        <a:dk2>
          <a:srgbClr val="000000"/>
        </a:dk2>
        <a:lt2>
          <a:srgbClr val="FFCC00"/>
        </a:lt2>
        <a:accent1>
          <a:srgbClr val="FF9900"/>
        </a:accent1>
        <a:accent2>
          <a:srgbClr val="330099"/>
        </a:accent2>
        <a:accent3>
          <a:srgbClr val="AAAAAA"/>
        </a:accent3>
        <a:accent4>
          <a:srgbClr val="DADAAE"/>
        </a:accent4>
        <a:accent5>
          <a:srgbClr val="FFCAAA"/>
        </a:accent5>
        <a:accent6>
          <a:srgbClr val="2D008A"/>
        </a:accent6>
        <a:hlink>
          <a:srgbClr val="FF6633"/>
        </a:hlink>
        <a:folHlink>
          <a:srgbClr val="669900"/>
        </a:folHlink>
      </a:clrScheme>
      <a:clrMap bg1="dk2" tx1="lt1" bg2="dk1" tx2="lt2" accent1="accent1" accent2="accent2" accent3="accent3" accent4="accent4" accent5="accent5" accent6="accent6" hlink="hlink" folHlink="folHlink"/>
    </a:extraClrScheme>
    <a:extraClrScheme>
      <a:clrScheme name="Lock And Key 5">
        <a:dk1>
          <a:srgbClr val="333300"/>
        </a:dk1>
        <a:lt1>
          <a:srgbClr val="DDDDDD"/>
        </a:lt1>
        <a:dk2>
          <a:srgbClr val="996600"/>
        </a:dk2>
        <a:lt2>
          <a:srgbClr val="FFCC66"/>
        </a:lt2>
        <a:accent1>
          <a:srgbClr val="EEB00B"/>
        </a:accent1>
        <a:accent2>
          <a:srgbClr val="330099"/>
        </a:accent2>
        <a:accent3>
          <a:srgbClr val="CAB8AA"/>
        </a:accent3>
        <a:accent4>
          <a:srgbClr val="BDBDBD"/>
        </a:accent4>
        <a:accent5>
          <a:srgbClr val="F5D4AA"/>
        </a:accent5>
        <a:accent6>
          <a:srgbClr val="2D008A"/>
        </a:accent6>
        <a:hlink>
          <a:srgbClr val="FF6633"/>
        </a:hlink>
        <a:folHlink>
          <a:srgbClr val="CC9900"/>
        </a:folHlink>
      </a:clrScheme>
      <a:clrMap bg1="dk2" tx1="lt1" bg2="dk1" tx2="lt2" accent1="accent1" accent2="accent2" accent3="accent3" accent4="accent4" accent5="accent5" accent6="accent6" hlink="hlink" folHlink="folHlink"/>
    </a:extraClrScheme>
    <a:extraClrScheme>
      <a:clrScheme name="Lock And Key 6">
        <a:dk1>
          <a:srgbClr val="003300"/>
        </a:dk1>
        <a:lt1>
          <a:srgbClr val="FFFFCC"/>
        </a:lt1>
        <a:dk2>
          <a:srgbClr val="999933"/>
        </a:dk2>
        <a:lt2>
          <a:srgbClr val="FFFF66"/>
        </a:lt2>
        <a:accent1>
          <a:srgbClr val="CC9900"/>
        </a:accent1>
        <a:accent2>
          <a:srgbClr val="330099"/>
        </a:accent2>
        <a:accent3>
          <a:srgbClr val="CACAAD"/>
        </a:accent3>
        <a:accent4>
          <a:srgbClr val="DADAAE"/>
        </a:accent4>
        <a:accent5>
          <a:srgbClr val="E2CAAA"/>
        </a:accent5>
        <a:accent6>
          <a:srgbClr val="2D008A"/>
        </a:accent6>
        <a:hlink>
          <a:srgbClr val="FF9900"/>
        </a:hlink>
        <a:folHlink>
          <a:srgbClr val="FF6600"/>
        </a:folHlink>
      </a:clrScheme>
      <a:clrMap bg1="dk2" tx1="lt1" bg2="dk1" tx2="lt2" accent1="accent1" accent2="accent2" accent3="accent3" accent4="accent4" accent5="accent5" accent6="accent6" hlink="hlink" folHlink="folHlink"/>
    </a:extraClrScheme>
  </a:extraClrSchemeLst>
</a:theme>
</file>

<file path=ppt/theme/theme39.xml><?xml version="1.0" encoding="utf-8"?>
<a:theme xmlns:a="http://schemas.openxmlformats.org/drawingml/2006/main" name="6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4.xml><?xml version="1.0" encoding="utf-8"?>
<a:theme xmlns:a="http://schemas.openxmlformats.org/drawingml/2006/main" name="29_Default Design">
  <a:themeElements>
    <a:clrScheme name="27_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27_Default Design">
      <a:majorFont>
        <a:latin typeface="Arial"/>
        <a:ea typeface="SimSun"/>
        <a:cs typeface="SimSun"/>
      </a:majorFont>
      <a:minorFont>
        <a:latin typeface="Arial"/>
        <a:ea typeface="SimSun"/>
        <a:cs typeface="SimSu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27_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27_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27_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27_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27_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27_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27_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27_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27_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27_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27_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27_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40.xml><?xml version="1.0" encoding="utf-8"?>
<a:theme xmlns:a="http://schemas.openxmlformats.org/drawingml/2006/main" name="1_Slit">
  <a:themeElements>
    <a:clrScheme name="Slit 1">
      <a:dk1>
        <a:srgbClr val="8C0000"/>
      </a:dk1>
      <a:lt1>
        <a:srgbClr val="FFFFFF"/>
      </a:lt1>
      <a:dk2>
        <a:srgbClr val="720000"/>
      </a:dk2>
      <a:lt2>
        <a:srgbClr val="FFFFCC"/>
      </a:lt2>
      <a:accent1>
        <a:srgbClr val="FF3300"/>
      </a:accent1>
      <a:accent2>
        <a:srgbClr val="BE7960"/>
      </a:accent2>
      <a:accent3>
        <a:srgbClr val="BCAAAA"/>
      </a:accent3>
      <a:accent4>
        <a:srgbClr val="DADADA"/>
      </a:accent4>
      <a:accent5>
        <a:srgbClr val="FFADAA"/>
      </a:accent5>
      <a:accent6>
        <a:srgbClr val="AC6D56"/>
      </a:accent6>
      <a:hlink>
        <a:srgbClr val="FFCC66"/>
      </a:hlink>
      <a:folHlink>
        <a:srgbClr val="FF9900"/>
      </a:folHlink>
    </a:clrScheme>
    <a:fontScheme name="Slit">
      <a:majorFont>
        <a:latin typeface="Tahoma"/>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ja-JP" altLang="en-US" sz="1800" b="0" i="0" u="none" strike="noStrike" cap="none" normalizeH="0" baseline="0">
            <a:ln>
              <a:noFill/>
            </a:ln>
            <a:solidFill>
              <a:schemeClr val="tx1"/>
            </a:solidFill>
            <a:effectLst/>
            <a:latin typeface="Tahoma" pitchFamily="24" charset="-52"/>
            <a:ea typeface="ＭＳ Ｐゴシック" pitchFamily="24" charset="-128"/>
            <a:cs typeface="ＭＳ Ｐゴシック" pitchFamily="24"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ja-JP" altLang="en-US" sz="1800" b="0" i="0" u="none" strike="noStrike" cap="none" normalizeH="0" baseline="0">
            <a:ln>
              <a:noFill/>
            </a:ln>
            <a:solidFill>
              <a:schemeClr val="tx1"/>
            </a:solidFill>
            <a:effectLst/>
            <a:latin typeface="Tahoma" pitchFamily="24" charset="-52"/>
            <a:ea typeface="ＭＳ Ｐゴシック" pitchFamily="24" charset="-128"/>
            <a:cs typeface="ＭＳ Ｐゴシック" pitchFamily="24" charset="-128"/>
          </a:defRPr>
        </a:defPPr>
      </a:lstStyle>
    </a:lnDef>
  </a:objectDefaults>
  <a:extraClrSchemeLst>
    <a:extraClrScheme>
      <a:clrScheme name="Slit 1">
        <a:dk1>
          <a:srgbClr val="8C0000"/>
        </a:dk1>
        <a:lt1>
          <a:srgbClr val="FFFFFF"/>
        </a:lt1>
        <a:dk2>
          <a:srgbClr val="720000"/>
        </a:dk2>
        <a:lt2>
          <a:srgbClr val="FFFFCC"/>
        </a:lt2>
        <a:accent1>
          <a:srgbClr val="FF3300"/>
        </a:accent1>
        <a:accent2>
          <a:srgbClr val="BE7960"/>
        </a:accent2>
        <a:accent3>
          <a:srgbClr val="BCAAAA"/>
        </a:accent3>
        <a:accent4>
          <a:srgbClr val="DADADA"/>
        </a:accent4>
        <a:accent5>
          <a:srgbClr val="FFADAA"/>
        </a:accent5>
        <a:accent6>
          <a:srgbClr val="AC6D56"/>
        </a:accent6>
        <a:hlink>
          <a:srgbClr val="FFCC66"/>
        </a:hlink>
        <a:folHlink>
          <a:srgbClr val="FF9900"/>
        </a:folHlink>
      </a:clrScheme>
      <a:clrMap bg1="dk2" tx1="lt1" bg2="dk1" tx2="lt2" accent1="accent1" accent2="accent2" accent3="accent3" accent4="accent4" accent5="accent5" accent6="accent6" hlink="hlink" folHlink="folHlink"/>
    </a:extraClrScheme>
    <a:extraClrScheme>
      <a:clrScheme name="Slit 2">
        <a:dk1>
          <a:srgbClr val="674E2F"/>
        </a:dk1>
        <a:lt1>
          <a:srgbClr val="FFFFFF"/>
        </a:lt1>
        <a:dk2>
          <a:srgbClr val="533F27"/>
        </a:dk2>
        <a:lt2>
          <a:srgbClr val="D8B274"/>
        </a:lt2>
        <a:accent1>
          <a:srgbClr val="CC9900"/>
        </a:accent1>
        <a:accent2>
          <a:srgbClr val="8F5F2F"/>
        </a:accent2>
        <a:accent3>
          <a:srgbClr val="B3AFAC"/>
        </a:accent3>
        <a:accent4>
          <a:srgbClr val="DADADA"/>
        </a:accent4>
        <a:accent5>
          <a:srgbClr val="E2CAAA"/>
        </a:accent5>
        <a:accent6>
          <a:srgbClr val="81552A"/>
        </a:accent6>
        <a:hlink>
          <a:srgbClr val="FFCC00"/>
        </a:hlink>
        <a:folHlink>
          <a:srgbClr val="FFFFCC"/>
        </a:folHlink>
      </a:clrScheme>
      <a:clrMap bg1="dk2" tx1="lt1" bg2="dk1" tx2="lt2" accent1="accent1" accent2="accent2" accent3="accent3" accent4="accent4" accent5="accent5" accent6="accent6" hlink="hlink" folHlink="folHlink"/>
    </a:extraClrScheme>
    <a:extraClrScheme>
      <a:clrScheme name="Slit 3">
        <a:dk1>
          <a:srgbClr val="646464"/>
        </a:dk1>
        <a:lt1>
          <a:srgbClr val="FFFFFF"/>
        </a:lt1>
        <a:dk2>
          <a:srgbClr val="545454"/>
        </a:dk2>
        <a:lt2>
          <a:srgbClr val="D4D4CE"/>
        </a:lt2>
        <a:accent1>
          <a:srgbClr val="49747D"/>
        </a:accent1>
        <a:accent2>
          <a:srgbClr val="8F9699"/>
        </a:accent2>
        <a:accent3>
          <a:srgbClr val="B3B3B3"/>
        </a:accent3>
        <a:accent4>
          <a:srgbClr val="DADADA"/>
        </a:accent4>
        <a:accent5>
          <a:srgbClr val="B1BCBF"/>
        </a:accent5>
        <a:accent6>
          <a:srgbClr val="81878A"/>
        </a:accent6>
        <a:hlink>
          <a:srgbClr val="8DC4D7"/>
        </a:hlink>
        <a:folHlink>
          <a:srgbClr val="7FB97F"/>
        </a:folHlink>
      </a:clrScheme>
      <a:clrMap bg1="dk2" tx1="lt1" bg2="dk1" tx2="lt2" accent1="accent1" accent2="accent2" accent3="accent3" accent4="accent4" accent5="accent5" accent6="accent6" hlink="hlink" folHlink="folHlink"/>
    </a:extraClrScheme>
    <a:extraClrScheme>
      <a:clrScheme name="Slit 4">
        <a:dk1>
          <a:srgbClr val="3A7400"/>
        </a:dk1>
        <a:lt1>
          <a:srgbClr val="FFFFFF"/>
        </a:lt1>
        <a:dk2>
          <a:srgbClr val="2E5C00"/>
        </a:dk2>
        <a:lt2>
          <a:srgbClr val="FFFFFF"/>
        </a:lt2>
        <a:accent1>
          <a:srgbClr val="79CA02"/>
        </a:accent1>
        <a:accent2>
          <a:srgbClr val="008080"/>
        </a:accent2>
        <a:accent3>
          <a:srgbClr val="ADB5AA"/>
        </a:accent3>
        <a:accent4>
          <a:srgbClr val="DADADA"/>
        </a:accent4>
        <a:accent5>
          <a:srgbClr val="BEE1AA"/>
        </a:accent5>
        <a:accent6>
          <a:srgbClr val="007373"/>
        </a:accent6>
        <a:hlink>
          <a:srgbClr val="A8DE0E"/>
        </a:hlink>
        <a:folHlink>
          <a:srgbClr val="00CC66"/>
        </a:folHlink>
      </a:clrScheme>
      <a:clrMap bg1="dk2" tx1="lt1" bg2="dk1" tx2="lt2" accent1="accent1" accent2="accent2" accent3="accent3" accent4="accent4" accent5="accent5" accent6="accent6" hlink="hlink" folHlink="folHlink"/>
    </a:extraClrScheme>
    <a:extraClrScheme>
      <a:clrScheme name="Slit 5">
        <a:dk1>
          <a:srgbClr val="008885"/>
        </a:dk1>
        <a:lt1>
          <a:srgbClr val="FFFFFF"/>
        </a:lt1>
        <a:dk2>
          <a:srgbClr val="007572"/>
        </a:dk2>
        <a:lt2>
          <a:srgbClr val="FFFF99"/>
        </a:lt2>
        <a:accent1>
          <a:srgbClr val="33CCCC"/>
        </a:accent1>
        <a:accent2>
          <a:srgbClr val="6D6FC7"/>
        </a:accent2>
        <a:accent3>
          <a:srgbClr val="AABDBC"/>
        </a:accent3>
        <a:accent4>
          <a:srgbClr val="DADADA"/>
        </a:accent4>
        <a:accent5>
          <a:srgbClr val="ADE2E2"/>
        </a:accent5>
        <a:accent6>
          <a:srgbClr val="6264B4"/>
        </a:accent6>
        <a:hlink>
          <a:srgbClr val="FFFFCC"/>
        </a:hlink>
        <a:folHlink>
          <a:srgbClr val="00FF00"/>
        </a:folHlink>
      </a:clrScheme>
      <a:clrMap bg1="dk2" tx1="lt1" bg2="dk1" tx2="lt2" accent1="accent1" accent2="accent2" accent3="accent3" accent4="accent4" accent5="accent5" accent6="accent6" hlink="hlink" folHlink="folHlink"/>
    </a:extraClrScheme>
    <a:extraClrScheme>
      <a:clrScheme name="Slit 6">
        <a:dk1>
          <a:srgbClr val="0000AC"/>
        </a:dk1>
        <a:lt1>
          <a:srgbClr val="FFFFFF"/>
        </a:lt1>
        <a:dk2>
          <a:srgbClr val="000086"/>
        </a:dk2>
        <a:lt2>
          <a:srgbClr val="CCFFFF"/>
        </a:lt2>
        <a:accent1>
          <a:srgbClr val="0099FF"/>
        </a:accent1>
        <a:accent2>
          <a:srgbClr val="00B000"/>
        </a:accent2>
        <a:accent3>
          <a:srgbClr val="AAAAC3"/>
        </a:accent3>
        <a:accent4>
          <a:srgbClr val="DADADA"/>
        </a:accent4>
        <a:accent5>
          <a:srgbClr val="AACAFF"/>
        </a:accent5>
        <a:accent6>
          <a:srgbClr val="009F00"/>
        </a:accent6>
        <a:hlink>
          <a:srgbClr val="FFE701"/>
        </a:hlink>
        <a:folHlink>
          <a:srgbClr val="FF9900"/>
        </a:folHlink>
      </a:clrScheme>
      <a:clrMap bg1="dk2" tx1="lt1" bg2="dk1" tx2="lt2" accent1="accent1" accent2="accent2" accent3="accent3" accent4="accent4" accent5="accent5" accent6="accent6" hlink="hlink" folHlink="folHlink"/>
    </a:extraClrScheme>
    <a:extraClrScheme>
      <a:clrScheme name="Slit 7">
        <a:dk1>
          <a:srgbClr val="7474A2"/>
        </a:dk1>
        <a:lt1>
          <a:srgbClr val="FFFFFF"/>
        </a:lt1>
        <a:dk2>
          <a:srgbClr val="5E5E8E"/>
        </a:dk2>
        <a:lt2>
          <a:srgbClr val="D1D1DF"/>
        </a:lt2>
        <a:accent1>
          <a:srgbClr val="CC66FF"/>
        </a:accent1>
        <a:accent2>
          <a:srgbClr val="6666FF"/>
        </a:accent2>
        <a:accent3>
          <a:srgbClr val="B6B6C6"/>
        </a:accent3>
        <a:accent4>
          <a:srgbClr val="DADADA"/>
        </a:accent4>
        <a:accent5>
          <a:srgbClr val="E2B8FF"/>
        </a:accent5>
        <a:accent6>
          <a:srgbClr val="5C5CE7"/>
        </a:accent6>
        <a:hlink>
          <a:srgbClr val="FFCC99"/>
        </a:hlink>
        <a:folHlink>
          <a:srgbClr val="CCCCFF"/>
        </a:folHlink>
      </a:clrScheme>
      <a:clrMap bg1="dk2" tx1="lt1" bg2="dk1" tx2="lt2" accent1="accent1" accent2="accent2" accent3="accent3" accent4="accent4" accent5="accent5" accent6="accent6" hlink="hlink" folHlink="folHlink"/>
    </a:extraClrScheme>
    <a:extraClrScheme>
      <a:clrScheme name="Slit 8">
        <a:dk1>
          <a:srgbClr val="000000"/>
        </a:dk1>
        <a:lt1>
          <a:srgbClr val="D0DAE2"/>
        </a:lt1>
        <a:dk2>
          <a:srgbClr val="000000"/>
        </a:dk2>
        <a:lt2>
          <a:srgbClr val="E7EDF1"/>
        </a:lt2>
        <a:accent1>
          <a:srgbClr val="33CCCC"/>
        </a:accent1>
        <a:accent2>
          <a:srgbClr val="0099CC"/>
        </a:accent2>
        <a:accent3>
          <a:srgbClr val="E4EAEE"/>
        </a:accent3>
        <a:accent4>
          <a:srgbClr val="000000"/>
        </a:accent4>
        <a:accent5>
          <a:srgbClr val="ADE2E2"/>
        </a:accent5>
        <a:accent6>
          <a:srgbClr val="008AB9"/>
        </a:accent6>
        <a:hlink>
          <a:srgbClr val="3333CC"/>
        </a:hlink>
        <a:folHlink>
          <a:srgbClr val="008080"/>
        </a:folHlink>
      </a:clrScheme>
      <a:clrMap bg1="lt1" tx1="dk1" bg2="lt2" tx2="dk2" accent1="accent1" accent2="accent2" accent3="accent3" accent4="accent4" accent5="accent5" accent6="accent6" hlink="hlink" folHlink="folHlink"/>
    </a:extraClrScheme>
    <a:extraClrScheme>
      <a:clrScheme name="Slit 9">
        <a:dk1>
          <a:srgbClr val="000000"/>
        </a:dk1>
        <a:lt1>
          <a:srgbClr val="FFFFFF"/>
        </a:lt1>
        <a:dk2>
          <a:srgbClr val="000000"/>
        </a:dk2>
        <a:lt2>
          <a:srgbClr val="E6E6E6"/>
        </a:lt2>
        <a:accent1>
          <a:srgbClr val="66CCFF"/>
        </a:accent1>
        <a:accent2>
          <a:srgbClr val="9999FF"/>
        </a:accent2>
        <a:accent3>
          <a:srgbClr val="FFFFFF"/>
        </a:accent3>
        <a:accent4>
          <a:srgbClr val="000000"/>
        </a:accent4>
        <a:accent5>
          <a:srgbClr val="B8E2FF"/>
        </a:accent5>
        <a:accent6>
          <a:srgbClr val="8A8AE7"/>
        </a:accent6>
        <a:hlink>
          <a:srgbClr val="3333CC"/>
        </a:hlink>
        <a:folHlink>
          <a:srgbClr val="008080"/>
        </a:folHlink>
      </a:clrScheme>
      <a:clrMap bg1="lt1" tx1="dk1" bg2="lt2" tx2="dk2" accent1="accent1" accent2="accent2" accent3="accent3" accent4="accent4" accent5="accent5" accent6="accent6" hlink="hlink" folHlink="folHlink"/>
    </a:extraClrScheme>
  </a:extraClrSchemeLst>
</a:theme>
</file>

<file path=ppt/theme/theme41.xml><?xml version="1.0" encoding="utf-8"?>
<a:theme xmlns:a="http://schemas.openxmlformats.org/drawingml/2006/main" name="1_Notebook">
  <a:themeElements>
    <a:clrScheme name="Notebook 1">
      <a:dk1>
        <a:srgbClr val="000000"/>
      </a:dk1>
      <a:lt1>
        <a:srgbClr val="FEFDE3"/>
      </a:lt1>
      <a:dk2>
        <a:srgbClr val="221304"/>
      </a:dk2>
      <a:lt2>
        <a:srgbClr val="CBBD83"/>
      </a:lt2>
      <a:accent1>
        <a:srgbClr val="A1BD69"/>
      </a:accent1>
      <a:accent2>
        <a:srgbClr val="3694B6"/>
      </a:accent2>
      <a:accent3>
        <a:srgbClr val="FEFEEF"/>
      </a:accent3>
      <a:accent4>
        <a:srgbClr val="000000"/>
      </a:accent4>
      <a:accent5>
        <a:srgbClr val="CDDBB9"/>
      </a:accent5>
      <a:accent6>
        <a:srgbClr val="3086A5"/>
      </a:accent6>
      <a:hlink>
        <a:srgbClr val="660066"/>
      </a:hlink>
      <a:folHlink>
        <a:srgbClr val="666699"/>
      </a:folHlink>
    </a:clrScheme>
    <a:fontScheme name="Notebook">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Notebook 1">
        <a:dk1>
          <a:srgbClr val="000000"/>
        </a:dk1>
        <a:lt1>
          <a:srgbClr val="FEFDE3"/>
        </a:lt1>
        <a:dk2>
          <a:srgbClr val="221304"/>
        </a:dk2>
        <a:lt2>
          <a:srgbClr val="CBBD83"/>
        </a:lt2>
        <a:accent1>
          <a:srgbClr val="A1BD69"/>
        </a:accent1>
        <a:accent2>
          <a:srgbClr val="3694B6"/>
        </a:accent2>
        <a:accent3>
          <a:srgbClr val="FEFEEF"/>
        </a:accent3>
        <a:accent4>
          <a:srgbClr val="000000"/>
        </a:accent4>
        <a:accent5>
          <a:srgbClr val="CDDBB9"/>
        </a:accent5>
        <a:accent6>
          <a:srgbClr val="3086A5"/>
        </a:accent6>
        <a:hlink>
          <a:srgbClr val="660066"/>
        </a:hlink>
        <a:folHlink>
          <a:srgbClr val="666699"/>
        </a:folHlink>
      </a:clrScheme>
      <a:clrMap bg1="lt1" tx1="dk1" bg2="lt2" tx2="dk2" accent1="accent1" accent2="accent2" accent3="accent3" accent4="accent4" accent5="accent5" accent6="accent6" hlink="hlink" folHlink="folHlink"/>
    </a:extraClrScheme>
    <a:extraClrScheme>
      <a:clrScheme name="Notebook 2">
        <a:dk1>
          <a:srgbClr val="000000"/>
        </a:dk1>
        <a:lt1>
          <a:srgbClr val="FFFFFF"/>
        </a:lt1>
        <a:dk2>
          <a:srgbClr val="221304"/>
        </a:dk2>
        <a:lt2>
          <a:srgbClr val="CBBD83"/>
        </a:lt2>
        <a:accent1>
          <a:srgbClr val="A1BD69"/>
        </a:accent1>
        <a:accent2>
          <a:srgbClr val="3694B6"/>
        </a:accent2>
        <a:accent3>
          <a:srgbClr val="FFFFFF"/>
        </a:accent3>
        <a:accent4>
          <a:srgbClr val="000000"/>
        </a:accent4>
        <a:accent5>
          <a:srgbClr val="CDDBB9"/>
        </a:accent5>
        <a:accent6>
          <a:srgbClr val="3086A5"/>
        </a:accent6>
        <a:hlink>
          <a:srgbClr val="660066"/>
        </a:hlink>
        <a:folHlink>
          <a:srgbClr val="666699"/>
        </a:folHlink>
      </a:clrScheme>
      <a:clrMap bg1="lt1" tx1="dk1" bg2="lt2" tx2="dk2" accent1="accent1" accent2="accent2" accent3="accent3" accent4="accent4" accent5="accent5" accent6="accent6" hlink="hlink" folHlink="folHlink"/>
    </a:extraClrScheme>
    <a:extraClrScheme>
      <a:clrScheme name="Notebook 3">
        <a:dk1>
          <a:srgbClr val="000000"/>
        </a:dk1>
        <a:lt1>
          <a:srgbClr val="FFFFFF"/>
        </a:lt1>
        <a:dk2>
          <a:srgbClr val="000000"/>
        </a:dk2>
        <a:lt2>
          <a:srgbClr val="DDDDDD"/>
        </a:lt2>
        <a:accent1>
          <a:srgbClr val="CBCBCB"/>
        </a:accent1>
        <a:accent2>
          <a:srgbClr val="868686"/>
        </a:accent2>
        <a:accent3>
          <a:srgbClr val="FFFFFF"/>
        </a:accent3>
        <a:accent4>
          <a:srgbClr val="000000"/>
        </a:accent4>
        <a:accent5>
          <a:srgbClr val="E2E2E2"/>
        </a:accent5>
        <a:accent6>
          <a:srgbClr val="797979"/>
        </a:accent6>
        <a:hlink>
          <a:srgbClr val="4D4D4D"/>
        </a:hlink>
        <a:folHlink>
          <a:srgbClr val="777777"/>
        </a:folHlink>
      </a:clrScheme>
      <a:clrMap bg1="lt1" tx1="dk1" bg2="lt2" tx2="dk2" accent1="accent1" accent2="accent2" accent3="accent3" accent4="accent4" accent5="accent5" accent6="accent6" hlink="hlink" folHlink="folHlink"/>
    </a:extraClrScheme>
  </a:extraClrSchemeLst>
</a:theme>
</file>

<file path=ppt/theme/theme42.xml><?xml version="1.0" encoding="utf-8"?>
<a:theme xmlns:a="http://schemas.openxmlformats.org/drawingml/2006/main" name="Balance">
  <a:themeElements>
    <a:clrScheme name="Balance 1">
      <a:dk1>
        <a:srgbClr val="663300"/>
      </a:dk1>
      <a:lt1>
        <a:srgbClr val="FFFFFF"/>
      </a:lt1>
      <a:dk2>
        <a:srgbClr val="996600"/>
      </a:dk2>
      <a:lt2>
        <a:srgbClr val="DBBD71"/>
      </a:lt2>
      <a:accent1>
        <a:srgbClr val="F8A500"/>
      </a:accent1>
      <a:accent2>
        <a:srgbClr val="808000"/>
      </a:accent2>
      <a:accent3>
        <a:srgbClr val="CAB8AA"/>
      </a:accent3>
      <a:accent4>
        <a:srgbClr val="DADADA"/>
      </a:accent4>
      <a:accent5>
        <a:srgbClr val="FBCFAA"/>
      </a:accent5>
      <a:accent6>
        <a:srgbClr val="737300"/>
      </a:accent6>
      <a:hlink>
        <a:srgbClr val="FFCC66"/>
      </a:hlink>
      <a:folHlink>
        <a:srgbClr val="CCA500"/>
      </a:folHlink>
    </a:clrScheme>
    <a:fontScheme name="Balance">
      <a:majorFont>
        <a:latin typeface="Arial"/>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Tahoma" pitchFamily="19" charset="-52"/>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Tahoma" pitchFamily="19" charset="-52"/>
          </a:defRPr>
        </a:defPPr>
      </a:lstStyle>
    </a:lnDef>
  </a:objectDefaults>
  <a:extraClrSchemeLst>
    <a:extraClrScheme>
      <a:clrScheme name="Balance 1">
        <a:dk1>
          <a:srgbClr val="663300"/>
        </a:dk1>
        <a:lt1>
          <a:srgbClr val="FFFFFF"/>
        </a:lt1>
        <a:dk2>
          <a:srgbClr val="996600"/>
        </a:dk2>
        <a:lt2>
          <a:srgbClr val="DBBD71"/>
        </a:lt2>
        <a:accent1>
          <a:srgbClr val="F8A500"/>
        </a:accent1>
        <a:accent2>
          <a:srgbClr val="808000"/>
        </a:accent2>
        <a:accent3>
          <a:srgbClr val="CAB8AA"/>
        </a:accent3>
        <a:accent4>
          <a:srgbClr val="DADADA"/>
        </a:accent4>
        <a:accent5>
          <a:srgbClr val="FBCFAA"/>
        </a:accent5>
        <a:accent6>
          <a:srgbClr val="737300"/>
        </a:accent6>
        <a:hlink>
          <a:srgbClr val="FFCC66"/>
        </a:hlink>
        <a:folHlink>
          <a:srgbClr val="CCA500"/>
        </a:folHlink>
      </a:clrScheme>
      <a:clrMap bg1="dk2" tx1="lt1" bg2="dk1" tx2="lt2" accent1="accent1" accent2="accent2" accent3="accent3" accent4="accent4" accent5="accent5" accent6="accent6" hlink="hlink" folHlink="folHlink"/>
    </a:extraClrScheme>
    <a:extraClrScheme>
      <a:clrScheme name="Balance 2">
        <a:dk1>
          <a:srgbClr val="660000"/>
        </a:dk1>
        <a:lt1>
          <a:srgbClr val="FFFFFF"/>
        </a:lt1>
        <a:dk2>
          <a:srgbClr val="800000"/>
        </a:dk2>
        <a:lt2>
          <a:srgbClr val="FFFFCC"/>
        </a:lt2>
        <a:accent1>
          <a:srgbClr val="CC6600"/>
        </a:accent1>
        <a:accent2>
          <a:srgbClr val="BE7960"/>
        </a:accent2>
        <a:accent3>
          <a:srgbClr val="C0AAAA"/>
        </a:accent3>
        <a:accent4>
          <a:srgbClr val="DADADA"/>
        </a:accent4>
        <a:accent5>
          <a:srgbClr val="E2B8AA"/>
        </a:accent5>
        <a:accent6>
          <a:srgbClr val="AC6D56"/>
        </a:accent6>
        <a:hlink>
          <a:srgbClr val="FFFF99"/>
        </a:hlink>
        <a:folHlink>
          <a:srgbClr val="E5B325"/>
        </a:folHlink>
      </a:clrScheme>
      <a:clrMap bg1="dk2" tx1="lt1" bg2="dk1" tx2="lt2" accent1="accent1" accent2="accent2" accent3="accent3" accent4="accent4" accent5="accent5" accent6="accent6" hlink="hlink" folHlink="folHlink"/>
    </a:extraClrScheme>
    <a:extraClrScheme>
      <a:clrScheme name="Balance 3">
        <a:dk1>
          <a:srgbClr val="003300"/>
        </a:dk1>
        <a:lt1>
          <a:srgbClr val="FFFFFF"/>
        </a:lt1>
        <a:dk2>
          <a:srgbClr val="4D6A2A"/>
        </a:dk2>
        <a:lt2>
          <a:srgbClr val="CCFF99"/>
        </a:lt2>
        <a:accent1>
          <a:srgbClr val="2EB62E"/>
        </a:accent1>
        <a:accent2>
          <a:srgbClr val="527C3A"/>
        </a:accent2>
        <a:accent3>
          <a:srgbClr val="B2B9AC"/>
        </a:accent3>
        <a:accent4>
          <a:srgbClr val="DADADA"/>
        </a:accent4>
        <a:accent5>
          <a:srgbClr val="ADD7AD"/>
        </a:accent5>
        <a:accent6>
          <a:srgbClr val="497034"/>
        </a:accent6>
        <a:hlink>
          <a:srgbClr val="DDD800"/>
        </a:hlink>
        <a:folHlink>
          <a:srgbClr val="009999"/>
        </a:folHlink>
      </a:clrScheme>
      <a:clrMap bg1="dk2" tx1="lt1" bg2="dk1" tx2="lt2" accent1="accent1" accent2="accent2" accent3="accent3" accent4="accent4" accent5="accent5" accent6="accent6" hlink="hlink" folHlink="folHlink"/>
    </a:extraClrScheme>
    <a:extraClrScheme>
      <a:clrScheme name="Balance 4">
        <a:dk1>
          <a:srgbClr val="005A58"/>
        </a:dk1>
        <a:lt1>
          <a:srgbClr val="FFFFFF"/>
        </a:lt1>
        <a:dk2>
          <a:srgbClr val="00716E"/>
        </a:dk2>
        <a:lt2>
          <a:srgbClr val="FFFF99"/>
        </a:lt2>
        <a:accent1>
          <a:srgbClr val="2DB3B0"/>
        </a:accent1>
        <a:accent2>
          <a:srgbClr val="6D6FC7"/>
        </a:accent2>
        <a:accent3>
          <a:srgbClr val="AABBBA"/>
        </a:accent3>
        <a:accent4>
          <a:srgbClr val="DADADA"/>
        </a:accent4>
        <a:accent5>
          <a:srgbClr val="ADD6D4"/>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alance 5">
        <a:dk1>
          <a:srgbClr val="003366"/>
        </a:dk1>
        <a:lt1>
          <a:srgbClr val="FFFFFF"/>
        </a:lt1>
        <a:dk2>
          <a:srgbClr val="2B5481"/>
        </a:dk2>
        <a:lt2>
          <a:srgbClr val="E5FFFF"/>
        </a:lt2>
        <a:accent1>
          <a:srgbClr val="336699"/>
        </a:accent1>
        <a:accent2>
          <a:srgbClr val="00B000"/>
        </a:accent2>
        <a:accent3>
          <a:srgbClr val="ACB3C1"/>
        </a:accent3>
        <a:accent4>
          <a:srgbClr val="DADADA"/>
        </a:accent4>
        <a:accent5>
          <a:srgbClr val="ADB8CA"/>
        </a:accent5>
        <a:accent6>
          <a:srgbClr val="009F00"/>
        </a:accent6>
        <a:hlink>
          <a:srgbClr val="00CCFF"/>
        </a:hlink>
        <a:folHlink>
          <a:srgbClr val="B5FFFB"/>
        </a:folHlink>
      </a:clrScheme>
      <a:clrMap bg1="dk2" tx1="lt1" bg2="dk1" tx2="lt2" accent1="accent1" accent2="accent2" accent3="accent3" accent4="accent4" accent5="accent5" accent6="accent6" hlink="hlink" folHlink="folHlink"/>
    </a:extraClrScheme>
    <a:extraClrScheme>
      <a:clrScheme name="Balance 6">
        <a:dk1>
          <a:srgbClr val="2F2D25"/>
        </a:dk1>
        <a:lt1>
          <a:srgbClr val="FFFFFF"/>
        </a:lt1>
        <a:dk2>
          <a:srgbClr val="656151"/>
        </a:dk2>
        <a:lt2>
          <a:srgbClr val="FFFFCC"/>
        </a:lt2>
        <a:accent1>
          <a:srgbClr val="818173"/>
        </a:accent1>
        <a:accent2>
          <a:srgbClr val="809EA8"/>
        </a:accent2>
        <a:accent3>
          <a:srgbClr val="B8B7B3"/>
        </a:accent3>
        <a:accent4>
          <a:srgbClr val="DADADA"/>
        </a:accent4>
        <a:accent5>
          <a:srgbClr val="C1C1BC"/>
        </a:accent5>
        <a:accent6>
          <a:srgbClr val="738F98"/>
        </a:accent6>
        <a:hlink>
          <a:srgbClr val="E2C86A"/>
        </a:hlink>
        <a:folHlink>
          <a:srgbClr val="B7B6A3"/>
        </a:folHlink>
      </a:clrScheme>
      <a:clrMap bg1="dk2" tx1="lt1" bg2="dk1" tx2="lt2" accent1="accent1" accent2="accent2" accent3="accent3" accent4="accent4" accent5="accent5" accent6="accent6" hlink="hlink" folHlink="folHlink"/>
    </a:extraClrScheme>
    <a:extraClrScheme>
      <a:clrScheme name="Balance 7">
        <a:dk1>
          <a:srgbClr val="B4AF80"/>
        </a:dk1>
        <a:lt1>
          <a:srgbClr val="FFFFFF"/>
        </a:lt1>
        <a:dk2>
          <a:srgbClr val="C8C6A2"/>
        </a:dk2>
        <a:lt2>
          <a:srgbClr val="827F4C"/>
        </a:lt2>
        <a:accent1>
          <a:srgbClr val="7C784E"/>
        </a:accent1>
        <a:accent2>
          <a:srgbClr val="A2A4AC"/>
        </a:accent2>
        <a:accent3>
          <a:srgbClr val="E0DFCE"/>
        </a:accent3>
        <a:accent4>
          <a:srgbClr val="DADADA"/>
        </a:accent4>
        <a:accent5>
          <a:srgbClr val="BFBEB2"/>
        </a:accent5>
        <a:accent6>
          <a:srgbClr val="92949B"/>
        </a:accent6>
        <a:hlink>
          <a:srgbClr val="33CCCC"/>
        </a:hlink>
        <a:folHlink>
          <a:srgbClr val="009999"/>
        </a:folHlink>
      </a:clrScheme>
      <a:clrMap bg1="dk2" tx1="lt1" bg2="dk1" tx2="lt2" accent1="accent1" accent2="accent2" accent3="accent3" accent4="accent4" accent5="accent5" accent6="accent6" hlink="hlink" folHlink="folHlink"/>
    </a:extraClrScheme>
    <a:extraClrScheme>
      <a:clrScheme name="Balance 8">
        <a:dk1>
          <a:srgbClr val="000000"/>
        </a:dk1>
        <a:lt1>
          <a:srgbClr val="DDDDDD"/>
        </a:lt1>
        <a:dk2>
          <a:srgbClr val="000000"/>
        </a:dk2>
        <a:lt2>
          <a:srgbClr val="B8B7D1"/>
        </a:lt2>
        <a:accent1>
          <a:srgbClr val="F1F0F4"/>
        </a:accent1>
        <a:accent2>
          <a:srgbClr val="C1BCFC"/>
        </a:accent2>
        <a:accent3>
          <a:srgbClr val="EBEBEB"/>
        </a:accent3>
        <a:accent4>
          <a:srgbClr val="000000"/>
        </a:accent4>
        <a:accent5>
          <a:srgbClr val="F7F6F8"/>
        </a:accent5>
        <a:accent6>
          <a:srgbClr val="AFAAE4"/>
        </a:accent6>
        <a:hlink>
          <a:srgbClr val="5454C6"/>
        </a:hlink>
        <a:folHlink>
          <a:srgbClr val="6A6F86"/>
        </a:folHlink>
      </a:clrScheme>
      <a:clrMap bg1="lt1" tx1="dk1" bg2="lt2" tx2="dk2" accent1="accent1" accent2="accent2" accent3="accent3" accent4="accent4" accent5="accent5" accent6="accent6" hlink="hlink" folHlink="folHlink"/>
    </a:extraClrScheme>
    <a:extraClrScheme>
      <a:clrScheme name="Balance 9">
        <a:dk1>
          <a:srgbClr val="000000"/>
        </a:dk1>
        <a:lt1>
          <a:srgbClr val="FFFFFF"/>
        </a:lt1>
        <a:dk2>
          <a:srgbClr val="00A29E"/>
        </a:dk2>
        <a:lt2>
          <a:srgbClr val="CBCBCB"/>
        </a:lt2>
        <a:accent1>
          <a:srgbClr val="E5E5FF"/>
        </a:accent1>
        <a:accent2>
          <a:srgbClr val="79CD6B"/>
        </a:accent2>
        <a:accent3>
          <a:srgbClr val="FFFFFF"/>
        </a:accent3>
        <a:accent4>
          <a:srgbClr val="000000"/>
        </a:accent4>
        <a:accent5>
          <a:srgbClr val="F0F0FF"/>
        </a:accent5>
        <a:accent6>
          <a:srgbClr val="6DBA60"/>
        </a:accent6>
        <a:hlink>
          <a:srgbClr val="4477DE"/>
        </a:hlink>
        <a:folHlink>
          <a:srgbClr val="65498F"/>
        </a:folHlink>
      </a:clrScheme>
      <a:clrMap bg1="lt1" tx1="dk1" bg2="lt2" tx2="dk2" accent1="accent1" accent2="accent2" accent3="accent3" accent4="accent4" accent5="accent5" accent6="accent6" hlink="hlink" folHlink="folHlink"/>
    </a:extraClrScheme>
  </a:extraClrSchemeLst>
</a:theme>
</file>

<file path=ppt/theme/theme43.xml><?xml version="1.0" encoding="utf-8"?>
<a:theme xmlns:a="http://schemas.openxmlformats.org/drawingml/2006/main" name="14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08" charset="0"/>
            <a:ea typeface="ＭＳ Ｐゴシック" pitchFamily="-108" charset="-128"/>
            <a:cs typeface="ＭＳ Ｐゴシック" pitchFamily="-108"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08" charset="0"/>
            <a:ea typeface="ＭＳ Ｐゴシック" pitchFamily="-108" charset="-128"/>
            <a:cs typeface="ＭＳ Ｐゴシック" pitchFamily="-108" charset="-128"/>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44.xml><?xml version="1.0" encoding="utf-8"?>
<a:theme xmlns:a="http://schemas.openxmlformats.org/drawingml/2006/main" name="Lock And Key">
  <a:themeElements>
    <a:clrScheme name="Lock And Key 1">
      <a:dk1>
        <a:srgbClr val="200B5B"/>
      </a:dk1>
      <a:lt1>
        <a:srgbClr val="EAEAEA"/>
      </a:lt1>
      <a:dk2>
        <a:srgbClr val="6600FF"/>
      </a:dk2>
      <a:lt2>
        <a:srgbClr val="FFCC66"/>
      </a:lt2>
      <a:accent1>
        <a:srgbClr val="EEB00B"/>
      </a:accent1>
      <a:accent2>
        <a:srgbClr val="6600CC"/>
      </a:accent2>
      <a:accent3>
        <a:srgbClr val="B8AAFF"/>
      </a:accent3>
      <a:accent4>
        <a:srgbClr val="C8C8C8"/>
      </a:accent4>
      <a:accent5>
        <a:srgbClr val="F5D4AA"/>
      </a:accent5>
      <a:accent6>
        <a:srgbClr val="5C00B9"/>
      </a:accent6>
      <a:hlink>
        <a:srgbClr val="FF33CC"/>
      </a:hlink>
      <a:folHlink>
        <a:srgbClr val="CC99FF"/>
      </a:folHlink>
    </a:clrScheme>
    <a:fontScheme name="Lock And Key">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Lock And Key 1">
        <a:dk1>
          <a:srgbClr val="200B5B"/>
        </a:dk1>
        <a:lt1>
          <a:srgbClr val="EAEAEA"/>
        </a:lt1>
        <a:dk2>
          <a:srgbClr val="6600FF"/>
        </a:dk2>
        <a:lt2>
          <a:srgbClr val="FFCC66"/>
        </a:lt2>
        <a:accent1>
          <a:srgbClr val="EEB00B"/>
        </a:accent1>
        <a:accent2>
          <a:srgbClr val="6600CC"/>
        </a:accent2>
        <a:accent3>
          <a:srgbClr val="B8AAFF"/>
        </a:accent3>
        <a:accent4>
          <a:srgbClr val="C8C8C8"/>
        </a:accent4>
        <a:accent5>
          <a:srgbClr val="F5D4AA"/>
        </a:accent5>
        <a:accent6>
          <a:srgbClr val="5C00B9"/>
        </a:accent6>
        <a:hlink>
          <a:srgbClr val="FF33CC"/>
        </a:hlink>
        <a:folHlink>
          <a:srgbClr val="CC99FF"/>
        </a:folHlink>
      </a:clrScheme>
      <a:clrMap bg1="dk2" tx1="lt1" bg2="dk1" tx2="lt2" accent1="accent1" accent2="accent2" accent3="accent3" accent4="accent4" accent5="accent5" accent6="accent6" hlink="hlink" folHlink="folHlink"/>
    </a:extraClrScheme>
    <a:extraClrScheme>
      <a:clrScheme name="Lock And Key 2">
        <a:dk1>
          <a:srgbClr val="393939"/>
        </a:dk1>
        <a:lt1>
          <a:srgbClr val="FFFFFF"/>
        </a:lt1>
        <a:dk2>
          <a:srgbClr val="6600CC"/>
        </a:dk2>
        <a:lt2>
          <a:srgbClr val="CCCCFF"/>
        </a:lt2>
        <a:accent1>
          <a:srgbClr val="F9D87E"/>
        </a:accent1>
        <a:accent2>
          <a:srgbClr val="FFCCCC"/>
        </a:accent2>
        <a:accent3>
          <a:srgbClr val="FFFFFF"/>
        </a:accent3>
        <a:accent4>
          <a:srgbClr val="2F2F2F"/>
        </a:accent4>
        <a:accent5>
          <a:srgbClr val="FBE9C0"/>
        </a:accent5>
        <a:accent6>
          <a:srgbClr val="E7B9B9"/>
        </a:accent6>
        <a:hlink>
          <a:srgbClr val="FFCCFF"/>
        </a:hlink>
        <a:folHlink>
          <a:srgbClr val="99CCFF"/>
        </a:folHlink>
      </a:clrScheme>
      <a:clrMap bg1="lt1" tx1="dk1" bg2="lt2" tx2="dk2" accent1="accent1" accent2="accent2" accent3="accent3" accent4="accent4" accent5="accent5" accent6="accent6" hlink="hlink" folHlink="folHlink"/>
    </a:extraClrScheme>
    <a:extraClrScheme>
      <a:clrScheme name="Lock And Key 3">
        <a:dk1>
          <a:srgbClr val="000000"/>
        </a:dk1>
        <a:lt1>
          <a:srgbClr val="FFFFFF"/>
        </a:lt1>
        <a:dk2>
          <a:srgbClr val="000000"/>
        </a:dk2>
        <a:lt2>
          <a:srgbClr val="FFFFFF"/>
        </a:lt2>
        <a:accent1>
          <a:srgbClr val="CBCBCB"/>
        </a:accent1>
        <a:accent2>
          <a:srgbClr val="5F5F5F"/>
        </a:accent2>
        <a:accent3>
          <a:srgbClr val="FFFFFF"/>
        </a:accent3>
        <a:accent4>
          <a:srgbClr val="000000"/>
        </a:accent4>
        <a:accent5>
          <a:srgbClr val="E2E2E2"/>
        </a:accent5>
        <a:accent6>
          <a:srgbClr val="555555"/>
        </a:accent6>
        <a:hlink>
          <a:srgbClr val="969696"/>
        </a:hlink>
        <a:folHlink>
          <a:srgbClr val="EAEAEA"/>
        </a:folHlink>
      </a:clrScheme>
      <a:clrMap bg1="lt1" tx1="dk1" bg2="lt2" tx2="dk2" accent1="accent1" accent2="accent2" accent3="accent3" accent4="accent4" accent5="accent5" accent6="accent6" hlink="hlink" folHlink="folHlink"/>
    </a:extraClrScheme>
    <a:extraClrScheme>
      <a:clrScheme name="Lock And Key 4">
        <a:dk1>
          <a:srgbClr val="330000"/>
        </a:dk1>
        <a:lt1>
          <a:srgbClr val="FFFFCC"/>
        </a:lt1>
        <a:dk2>
          <a:srgbClr val="000000"/>
        </a:dk2>
        <a:lt2>
          <a:srgbClr val="FFCC00"/>
        </a:lt2>
        <a:accent1>
          <a:srgbClr val="FF9900"/>
        </a:accent1>
        <a:accent2>
          <a:srgbClr val="330099"/>
        </a:accent2>
        <a:accent3>
          <a:srgbClr val="AAAAAA"/>
        </a:accent3>
        <a:accent4>
          <a:srgbClr val="DADAAE"/>
        </a:accent4>
        <a:accent5>
          <a:srgbClr val="FFCAAA"/>
        </a:accent5>
        <a:accent6>
          <a:srgbClr val="2D008A"/>
        </a:accent6>
        <a:hlink>
          <a:srgbClr val="FF6633"/>
        </a:hlink>
        <a:folHlink>
          <a:srgbClr val="669900"/>
        </a:folHlink>
      </a:clrScheme>
      <a:clrMap bg1="dk2" tx1="lt1" bg2="dk1" tx2="lt2" accent1="accent1" accent2="accent2" accent3="accent3" accent4="accent4" accent5="accent5" accent6="accent6" hlink="hlink" folHlink="folHlink"/>
    </a:extraClrScheme>
    <a:extraClrScheme>
      <a:clrScheme name="Lock And Key 5">
        <a:dk1>
          <a:srgbClr val="333300"/>
        </a:dk1>
        <a:lt1>
          <a:srgbClr val="DDDDDD"/>
        </a:lt1>
        <a:dk2>
          <a:srgbClr val="996600"/>
        </a:dk2>
        <a:lt2>
          <a:srgbClr val="FFCC66"/>
        </a:lt2>
        <a:accent1>
          <a:srgbClr val="EEB00B"/>
        </a:accent1>
        <a:accent2>
          <a:srgbClr val="330099"/>
        </a:accent2>
        <a:accent3>
          <a:srgbClr val="CAB8AA"/>
        </a:accent3>
        <a:accent4>
          <a:srgbClr val="BDBDBD"/>
        </a:accent4>
        <a:accent5>
          <a:srgbClr val="F5D4AA"/>
        </a:accent5>
        <a:accent6>
          <a:srgbClr val="2D008A"/>
        </a:accent6>
        <a:hlink>
          <a:srgbClr val="FF6633"/>
        </a:hlink>
        <a:folHlink>
          <a:srgbClr val="CC9900"/>
        </a:folHlink>
      </a:clrScheme>
      <a:clrMap bg1="dk2" tx1="lt1" bg2="dk1" tx2="lt2" accent1="accent1" accent2="accent2" accent3="accent3" accent4="accent4" accent5="accent5" accent6="accent6" hlink="hlink" folHlink="folHlink"/>
    </a:extraClrScheme>
    <a:extraClrScheme>
      <a:clrScheme name="Lock And Key 6">
        <a:dk1>
          <a:srgbClr val="003300"/>
        </a:dk1>
        <a:lt1>
          <a:srgbClr val="FFFFCC"/>
        </a:lt1>
        <a:dk2>
          <a:srgbClr val="999933"/>
        </a:dk2>
        <a:lt2>
          <a:srgbClr val="FFFF66"/>
        </a:lt2>
        <a:accent1>
          <a:srgbClr val="CC9900"/>
        </a:accent1>
        <a:accent2>
          <a:srgbClr val="330099"/>
        </a:accent2>
        <a:accent3>
          <a:srgbClr val="CACAAD"/>
        </a:accent3>
        <a:accent4>
          <a:srgbClr val="DADAAE"/>
        </a:accent4>
        <a:accent5>
          <a:srgbClr val="E2CAAA"/>
        </a:accent5>
        <a:accent6>
          <a:srgbClr val="2D008A"/>
        </a:accent6>
        <a:hlink>
          <a:srgbClr val="FF9900"/>
        </a:hlink>
        <a:folHlink>
          <a:srgbClr val="FF6600"/>
        </a:folHlink>
      </a:clrScheme>
      <a:clrMap bg1="dk2" tx1="lt1" bg2="dk1" tx2="lt2" accent1="accent1" accent2="accent2" accent3="accent3" accent4="accent4" accent5="accent5" accent6="accent6" hlink="hlink" folHlink="folHlink"/>
    </a:extraClrScheme>
  </a:extraClrSchemeLst>
</a:theme>
</file>

<file path=ppt/theme/theme45.xml><?xml version="1.0" encoding="utf-8"?>
<a:theme xmlns:a="http://schemas.openxmlformats.org/drawingml/2006/main" name="9_Lock And Key">
  <a:themeElements>
    <a:clrScheme name="Lock And Key 1">
      <a:dk1>
        <a:srgbClr val="200B5B"/>
      </a:dk1>
      <a:lt1>
        <a:srgbClr val="EAEAEA"/>
      </a:lt1>
      <a:dk2>
        <a:srgbClr val="6600FF"/>
      </a:dk2>
      <a:lt2>
        <a:srgbClr val="FFCC66"/>
      </a:lt2>
      <a:accent1>
        <a:srgbClr val="EEB00B"/>
      </a:accent1>
      <a:accent2>
        <a:srgbClr val="6600CC"/>
      </a:accent2>
      <a:accent3>
        <a:srgbClr val="B8AAFF"/>
      </a:accent3>
      <a:accent4>
        <a:srgbClr val="C8C8C8"/>
      </a:accent4>
      <a:accent5>
        <a:srgbClr val="F5D4AA"/>
      </a:accent5>
      <a:accent6>
        <a:srgbClr val="5C00B9"/>
      </a:accent6>
      <a:hlink>
        <a:srgbClr val="FF33CC"/>
      </a:hlink>
      <a:folHlink>
        <a:srgbClr val="CC99FF"/>
      </a:folHlink>
    </a:clrScheme>
    <a:fontScheme name="Lock And Key">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Lock And Key 1">
        <a:dk1>
          <a:srgbClr val="200B5B"/>
        </a:dk1>
        <a:lt1>
          <a:srgbClr val="EAEAEA"/>
        </a:lt1>
        <a:dk2>
          <a:srgbClr val="6600FF"/>
        </a:dk2>
        <a:lt2>
          <a:srgbClr val="FFCC66"/>
        </a:lt2>
        <a:accent1>
          <a:srgbClr val="EEB00B"/>
        </a:accent1>
        <a:accent2>
          <a:srgbClr val="6600CC"/>
        </a:accent2>
        <a:accent3>
          <a:srgbClr val="B8AAFF"/>
        </a:accent3>
        <a:accent4>
          <a:srgbClr val="C8C8C8"/>
        </a:accent4>
        <a:accent5>
          <a:srgbClr val="F5D4AA"/>
        </a:accent5>
        <a:accent6>
          <a:srgbClr val="5C00B9"/>
        </a:accent6>
        <a:hlink>
          <a:srgbClr val="FF33CC"/>
        </a:hlink>
        <a:folHlink>
          <a:srgbClr val="CC99FF"/>
        </a:folHlink>
      </a:clrScheme>
      <a:clrMap bg1="dk2" tx1="lt1" bg2="dk1" tx2="lt2" accent1="accent1" accent2="accent2" accent3="accent3" accent4="accent4" accent5="accent5" accent6="accent6" hlink="hlink" folHlink="folHlink"/>
    </a:extraClrScheme>
    <a:extraClrScheme>
      <a:clrScheme name="Lock And Key 2">
        <a:dk1>
          <a:srgbClr val="393939"/>
        </a:dk1>
        <a:lt1>
          <a:srgbClr val="FFFFFF"/>
        </a:lt1>
        <a:dk2>
          <a:srgbClr val="6600CC"/>
        </a:dk2>
        <a:lt2>
          <a:srgbClr val="CCCCFF"/>
        </a:lt2>
        <a:accent1>
          <a:srgbClr val="F9D87E"/>
        </a:accent1>
        <a:accent2>
          <a:srgbClr val="FFCCCC"/>
        </a:accent2>
        <a:accent3>
          <a:srgbClr val="FFFFFF"/>
        </a:accent3>
        <a:accent4>
          <a:srgbClr val="2F2F2F"/>
        </a:accent4>
        <a:accent5>
          <a:srgbClr val="FBE9C0"/>
        </a:accent5>
        <a:accent6>
          <a:srgbClr val="E7B9B9"/>
        </a:accent6>
        <a:hlink>
          <a:srgbClr val="FFCCFF"/>
        </a:hlink>
        <a:folHlink>
          <a:srgbClr val="99CCFF"/>
        </a:folHlink>
      </a:clrScheme>
      <a:clrMap bg1="lt1" tx1="dk1" bg2="lt2" tx2="dk2" accent1="accent1" accent2="accent2" accent3="accent3" accent4="accent4" accent5="accent5" accent6="accent6" hlink="hlink" folHlink="folHlink"/>
    </a:extraClrScheme>
    <a:extraClrScheme>
      <a:clrScheme name="Lock And Key 3">
        <a:dk1>
          <a:srgbClr val="000000"/>
        </a:dk1>
        <a:lt1>
          <a:srgbClr val="FFFFFF"/>
        </a:lt1>
        <a:dk2>
          <a:srgbClr val="000000"/>
        </a:dk2>
        <a:lt2>
          <a:srgbClr val="FFFFFF"/>
        </a:lt2>
        <a:accent1>
          <a:srgbClr val="CBCBCB"/>
        </a:accent1>
        <a:accent2>
          <a:srgbClr val="5F5F5F"/>
        </a:accent2>
        <a:accent3>
          <a:srgbClr val="FFFFFF"/>
        </a:accent3>
        <a:accent4>
          <a:srgbClr val="000000"/>
        </a:accent4>
        <a:accent5>
          <a:srgbClr val="E2E2E2"/>
        </a:accent5>
        <a:accent6>
          <a:srgbClr val="555555"/>
        </a:accent6>
        <a:hlink>
          <a:srgbClr val="969696"/>
        </a:hlink>
        <a:folHlink>
          <a:srgbClr val="EAEAEA"/>
        </a:folHlink>
      </a:clrScheme>
      <a:clrMap bg1="lt1" tx1="dk1" bg2="lt2" tx2="dk2" accent1="accent1" accent2="accent2" accent3="accent3" accent4="accent4" accent5="accent5" accent6="accent6" hlink="hlink" folHlink="folHlink"/>
    </a:extraClrScheme>
    <a:extraClrScheme>
      <a:clrScheme name="Lock And Key 4">
        <a:dk1>
          <a:srgbClr val="330000"/>
        </a:dk1>
        <a:lt1>
          <a:srgbClr val="FFFFCC"/>
        </a:lt1>
        <a:dk2>
          <a:srgbClr val="000000"/>
        </a:dk2>
        <a:lt2>
          <a:srgbClr val="FFCC00"/>
        </a:lt2>
        <a:accent1>
          <a:srgbClr val="FF9900"/>
        </a:accent1>
        <a:accent2>
          <a:srgbClr val="330099"/>
        </a:accent2>
        <a:accent3>
          <a:srgbClr val="AAAAAA"/>
        </a:accent3>
        <a:accent4>
          <a:srgbClr val="DADAAE"/>
        </a:accent4>
        <a:accent5>
          <a:srgbClr val="FFCAAA"/>
        </a:accent5>
        <a:accent6>
          <a:srgbClr val="2D008A"/>
        </a:accent6>
        <a:hlink>
          <a:srgbClr val="FF6633"/>
        </a:hlink>
        <a:folHlink>
          <a:srgbClr val="669900"/>
        </a:folHlink>
      </a:clrScheme>
      <a:clrMap bg1="dk2" tx1="lt1" bg2="dk1" tx2="lt2" accent1="accent1" accent2="accent2" accent3="accent3" accent4="accent4" accent5="accent5" accent6="accent6" hlink="hlink" folHlink="folHlink"/>
    </a:extraClrScheme>
    <a:extraClrScheme>
      <a:clrScheme name="Lock And Key 5">
        <a:dk1>
          <a:srgbClr val="333300"/>
        </a:dk1>
        <a:lt1>
          <a:srgbClr val="DDDDDD"/>
        </a:lt1>
        <a:dk2>
          <a:srgbClr val="996600"/>
        </a:dk2>
        <a:lt2>
          <a:srgbClr val="FFCC66"/>
        </a:lt2>
        <a:accent1>
          <a:srgbClr val="EEB00B"/>
        </a:accent1>
        <a:accent2>
          <a:srgbClr val="330099"/>
        </a:accent2>
        <a:accent3>
          <a:srgbClr val="CAB8AA"/>
        </a:accent3>
        <a:accent4>
          <a:srgbClr val="BDBDBD"/>
        </a:accent4>
        <a:accent5>
          <a:srgbClr val="F5D4AA"/>
        </a:accent5>
        <a:accent6>
          <a:srgbClr val="2D008A"/>
        </a:accent6>
        <a:hlink>
          <a:srgbClr val="FF6633"/>
        </a:hlink>
        <a:folHlink>
          <a:srgbClr val="CC9900"/>
        </a:folHlink>
      </a:clrScheme>
      <a:clrMap bg1="dk2" tx1="lt1" bg2="dk1" tx2="lt2" accent1="accent1" accent2="accent2" accent3="accent3" accent4="accent4" accent5="accent5" accent6="accent6" hlink="hlink" folHlink="folHlink"/>
    </a:extraClrScheme>
    <a:extraClrScheme>
      <a:clrScheme name="Lock And Key 6">
        <a:dk1>
          <a:srgbClr val="003300"/>
        </a:dk1>
        <a:lt1>
          <a:srgbClr val="FFFFCC"/>
        </a:lt1>
        <a:dk2>
          <a:srgbClr val="999933"/>
        </a:dk2>
        <a:lt2>
          <a:srgbClr val="FFFF66"/>
        </a:lt2>
        <a:accent1>
          <a:srgbClr val="CC9900"/>
        </a:accent1>
        <a:accent2>
          <a:srgbClr val="330099"/>
        </a:accent2>
        <a:accent3>
          <a:srgbClr val="CACAAD"/>
        </a:accent3>
        <a:accent4>
          <a:srgbClr val="DADAAE"/>
        </a:accent4>
        <a:accent5>
          <a:srgbClr val="E2CAAA"/>
        </a:accent5>
        <a:accent6>
          <a:srgbClr val="2D008A"/>
        </a:accent6>
        <a:hlink>
          <a:srgbClr val="FF9900"/>
        </a:hlink>
        <a:folHlink>
          <a:srgbClr val="FF6600"/>
        </a:folHlink>
      </a:clrScheme>
      <a:clrMap bg1="dk2" tx1="lt1" bg2="dk1" tx2="lt2" accent1="accent1" accent2="accent2" accent3="accent3" accent4="accent4" accent5="accent5" accent6="accent6" hlink="hlink" folHlink="folHlink"/>
    </a:extraClrScheme>
  </a:extraClrSchemeLst>
</a:theme>
</file>

<file path=ppt/theme/theme450.xml><?xml version="1.0" encoding="utf-8"?>
<a:theme xmlns:a="http://schemas.openxmlformats.org/drawingml/2006/main" name="Office Theme">
  <a:themeElements>
    <a:clrScheme name="">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46.xml><?xml version="1.0" encoding="utf-8"?>
<a:theme xmlns:a="http://schemas.openxmlformats.org/drawingml/2006/main" name="8_Lock And Key">
  <a:themeElements>
    <a:clrScheme name="Lock And Key 1">
      <a:dk1>
        <a:srgbClr val="200B5B"/>
      </a:dk1>
      <a:lt1>
        <a:srgbClr val="EAEAEA"/>
      </a:lt1>
      <a:dk2>
        <a:srgbClr val="6600FF"/>
      </a:dk2>
      <a:lt2>
        <a:srgbClr val="FFCC66"/>
      </a:lt2>
      <a:accent1>
        <a:srgbClr val="EEB00B"/>
      </a:accent1>
      <a:accent2>
        <a:srgbClr val="6600CC"/>
      </a:accent2>
      <a:accent3>
        <a:srgbClr val="B8AAFF"/>
      </a:accent3>
      <a:accent4>
        <a:srgbClr val="C8C8C8"/>
      </a:accent4>
      <a:accent5>
        <a:srgbClr val="F5D4AA"/>
      </a:accent5>
      <a:accent6>
        <a:srgbClr val="5C00B9"/>
      </a:accent6>
      <a:hlink>
        <a:srgbClr val="FF33CC"/>
      </a:hlink>
      <a:folHlink>
        <a:srgbClr val="CC99FF"/>
      </a:folHlink>
    </a:clrScheme>
    <a:fontScheme name="Lock And Key">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Lock And Key 1">
        <a:dk1>
          <a:srgbClr val="200B5B"/>
        </a:dk1>
        <a:lt1>
          <a:srgbClr val="EAEAEA"/>
        </a:lt1>
        <a:dk2>
          <a:srgbClr val="6600FF"/>
        </a:dk2>
        <a:lt2>
          <a:srgbClr val="FFCC66"/>
        </a:lt2>
        <a:accent1>
          <a:srgbClr val="EEB00B"/>
        </a:accent1>
        <a:accent2>
          <a:srgbClr val="6600CC"/>
        </a:accent2>
        <a:accent3>
          <a:srgbClr val="B8AAFF"/>
        </a:accent3>
        <a:accent4>
          <a:srgbClr val="C8C8C8"/>
        </a:accent4>
        <a:accent5>
          <a:srgbClr val="F5D4AA"/>
        </a:accent5>
        <a:accent6>
          <a:srgbClr val="5C00B9"/>
        </a:accent6>
        <a:hlink>
          <a:srgbClr val="FF33CC"/>
        </a:hlink>
        <a:folHlink>
          <a:srgbClr val="CC99FF"/>
        </a:folHlink>
      </a:clrScheme>
      <a:clrMap bg1="dk2" tx1="lt1" bg2="dk1" tx2="lt2" accent1="accent1" accent2="accent2" accent3="accent3" accent4="accent4" accent5="accent5" accent6="accent6" hlink="hlink" folHlink="folHlink"/>
    </a:extraClrScheme>
    <a:extraClrScheme>
      <a:clrScheme name="Lock And Key 2">
        <a:dk1>
          <a:srgbClr val="393939"/>
        </a:dk1>
        <a:lt1>
          <a:srgbClr val="FFFFFF"/>
        </a:lt1>
        <a:dk2>
          <a:srgbClr val="6600CC"/>
        </a:dk2>
        <a:lt2>
          <a:srgbClr val="CCCCFF"/>
        </a:lt2>
        <a:accent1>
          <a:srgbClr val="F9D87E"/>
        </a:accent1>
        <a:accent2>
          <a:srgbClr val="FFCCCC"/>
        </a:accent2>
        <a:accent3>
          <a:srgbClr val="FFFFFF"/>
        </a:accent3>
        <a:accent4>
          <a:srgbClr val="2F2F2F"/>
        </a:accent4>
        <a:accent5>
          <a:srgbClr val="FBE9C0"/>
        </a:accent5>
        <a:accent6>
          <a:srgbClr val="E7B9B9"/>
        </a:accent6>
        <a:hlink>
          <a:srgbClr val="FFCCFF"/>
        </a:hlink>
        <a:folHlink>
          <a:srgbClr val="99CCFF"/>
        </a:folHlink>
      </a:clrScheme>
      <a:clrMap bg1="lt1" tx1="dk1" bg2="lt2" tx2="dk2" accent1="accent1" accent2="accent2" accent3="accent3" accent4="accent4" accent5="accent5" accent6="accent6" hlink="hlink" folHlink="folHlink"/>
    </a:extraClrScheme>
    <a:extraClrScheme>
      <a:clrScheme name="Lock And Key 3">
        <a:dk1>
          <a:srgbClr val="000000"/>
        </a:dk1>
        <a:lt1>
          <a:srgbClr val="FFFFFF"/>
        </a:lt1>
        <a:dk2>
          <a:srgbClr val="000000"/>
        </a:dk2>
        <a:lt2>
          <a:srgbClr val="FFFFFF"/>
        </a:lt2>
        <a:accent1>
          <a:srgbClr val="CBCBCB"/>
        </a:accent1>
        <a:accent2>
          <a:srgbClr val="5F5F5F"/>
        </a:accent2>
        <a:accent3>
          <a:srgbClr val="FFFFFF"/>
        </a:accent3>
        <a:accent4>
          <a:srgbClr val="000000"/>
        </a:accent4>
        <a:accent5>
          <a:srgbClr val="E2E2E2"/>
        </a:accent5>
        <a:accent6>
          <a:srgbClr val="555555"/>
        </a:accent6>
        <a:hlink>
          <a:srgbClr val="969696"/>
        </a:hlink>
        <a:folHlink>
          <a:srgbClr val="EAEAEA"/>
        </a:folHlink>
      </a:clrScheme>
      <a:clrMap bg1="lt1" tx1="dk1" bg2="lt2" tx2="dk2" accent1="accent1" accent2="accent2" accent3="accent3" accent4="accent4" accent5="accent5" accent6="accent6" hlink="hlink" folHlink="folHlink"/>
    </a:extraClrScheme>
    <a:extraClrScheme>
      <a:clrScheme name="Lock And Key 4">
        <a:dk1>
          <a:srgbClr val="330000"/>
        </a:dk1>
        <a:lt1>
          <a:srgbClr val="FFFFCC"/>
        </a:lt1>
        <a:dk2>
          <a:srgbClr val="000000"/>
        </a:dk2>
        <a:lt2>
          <a:srgbClr val="FFCC00"/>
        </a:lt2>
        <a:accent1>
          <a:srgbClr val="FF9900"/>
        </a:accent1>
        <a:accent2>
          <a:srgbClr val="330099"/>
        </a:accent2>
        <a:accent3>
          <a:srgbClr val="AAAAAA"/>
        </a:accent3>
        <a:accent4>
          <a:srgbClr val="DADAAE"/>
        </a:accent4>
        <a:accent5>
          <a:srgbClr val="FFCAAA"/>
        </a:accent5>
        <a:accent6>
          <a:srgbClr val="2D008A"/>
        </a:accent6>
        <a:hlink>
          <a:srgbClr val="FF6633"/>
        </a:hlink>
        <a:folHlink>
          <a:srgbClr val="669900"/>
        </a:folHlink>
      </a:clrScheme>
      <a:clrMap bg1="dk2" tx1="lt1" bg2="dk1" tx2="lt2" accent1="accent1" accent2="accent2" accent3="accent3" accent4="accent4" accent5="accent5" accent6="accent6" hlink="hlink" folHlink="folHlink"/>
    </a:extraClrScheme>
    <a:extraClrScheme>
      <a:clrScheme name="Lock And Key 5">
        <a:dk1>
          <a:srgbClr val="333300"/>
        </a:dk1>
        <a:lt1>
          <a:srgbClr val="DDDDDD"/>
        </a:lt1>
        <a:dk2>
          <a:srgbClr val="996600"/>
        </a:dk2>
        <a:lt2>
          <a:srgbClr val="FFCC66"/>
        </a:lt2>
        <a:accent1>
          <a:srgbClr val="EEB00B"/>
        </a:accent1>
        <a:accent2>
          <a:srgbClr val="330099"/>
        </a:accent2>
        <a:accent3>
          <a:srgbClr val="CAB8AA"/>
        </a:accent3>
        <a:accent4>
          <a:srgbClr val="BDBDBD"/>
        </a:accent4>
        <a:accent5>
          <a:srgbClr val="F5D4AA"/>
        </a:accent5>
        <a:accent6>
          <a:srgbClr val="2D008A"/>
        </a:accent6>
        <a:hlink>
          <a:srgbClr val="FF6633"/>
        </a:hlink>
        <a:folHlink>
          <a:srgbClr val="CC9900"/>
        </a:folHlink>
      </a:clrScheme>
      <a:clrMap bg1="dk2" tx1="lt1" bg2="dk1" tx2="lt2" accent1="accent1" accent2="accent2" accent3="accent3" accent4="accent4" accent5="accent5" accent6="accent6" hlink="hlink" folHlink="folHlink"/>
    </a:extraClrScheme>
    <a:extraClrScheme>
      <a:clrScheme name="Lock And Key 6">
        <a:dk1>
          <a:srgbClr val="003300"/>
        </a:dk1>
        <a:lt1>
          <a:srgbClr val="FFFFCC"/>
        </a:lt1>
        <a:dk2>
          <a:srgbClr val="999933"/>
        </a:dk2>
        <a:lt2>
          <a:srgbClr val="FFFF66"/>
        </a:lt2>
        <a:accent1>
          <a:srgbClr val="CC9900"/>
        </a:accent1>
        <a:accent2>
          <a:srgbClr val="330099"/>
        </a:accent2>
        <a:accent3>
          <a:srgbClr val="CACAAD"/>
        </a:accent3>
        <a:accent4>
          <a:srgbClr val="DADAAE"/>
        </a:accent4>
        <a:accent5>
          <a:srgbClr val="E2CAAA"/>
        </a:accent5>
        <a:accent6>
          <a:srgbClr val="2D008A"/>
        </a:accent6>
        <a:hlink>
          <a:srgbClr val="FF9900"/>
        </a:hlink>
        <a:folHlink>
          <a:srgbClr val="FF6600"/>
        </a:folHlink>
      </a:clrScheme>
      <a:clrMap bg1="dk2" tx1="lt1" bg2="dk1" tx2="lt2" accent1="accent1" accent2="accent2" accent3="accent3" accent4="accent4" accent5="accent5" accent6="accent6" hlink="hlink" folHlink="folHlink"/>
    </a:extraClrScheme>
  </a:extraClrSchemeLst>
</a:theme>
</file>

<file path=ppt/theme/theme47.xml><?xml version="1.0" encoding="utf-8"?>
<a:theme xmlns:a="http://schemas.openxmlformats.org/drawingml/2006/main" name="1_Lock And Key">
  <a:themeElements>
    <a:clrScheme name="Lock And Key 1">
      <a:dk1>
        <a:srgbClr val="200B5B"/>
      </a:dk1>
      <a:lt1>
        <a:srgbClr val="EAEAEA"/>
      </a:lt1>
      <a:dk2>
        <a:srgbClr val="6600FF"/>
      </a:dk2>
      <a:lt2>
        <a:srgbClr val="FFCC66"/>
      </a:lt2>
      <a:accent1>
        <a:srgbClr val="EEB00B"/>
      </a:accent1>
      <a:accent2>
        <a:srgbClr val="6600CC"/>
      </a:accent2>
      <a:accent3>
        <a:srgbClr val="B8AAFF"/>
      </a:accent3>
      <a:accent4>
        <a:srgbClr val="C8C8C8"/>
      </a:accent4>
      <a:accent5>
        <a:srgbClr val="F5D4AA"/>
      </a:accent5>
      <a:accent6>
        <a:srgbClr val="5C00B9"/>
      </a:accent6>
      <a:hlink>
        <a:srgbClr val="FF33CC"/>
      </a:hlink>
      <a:folHlink>
        <a:srgbClr val="CC99FF"/>
      </a:folHlink>
    </a:clrScheme>
    <a:fontScheme name="Lock And Key">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Lock And Key 1">
        <a:dk1>
          <a:srgbClr val="200B5B"/>
        </a:dk1>
        <a:lt1>
          <a:srgbClr val="EAEAEA"/>
        </a:lt1>
        <a:dk2>
          <a:srgbClr val="6600FF"/>
        </a:dk2>
        <a:lt2>
          <a:srgbClr val="FFCC66"/>
        </a:lt2>
        <a:accent1>
          <a:srgbClr val="EEB00B"/>
        </a:accent1>
        <a:accent2>
          <a:srgbClr val="6600CC"/>
        </a:accent2>
        <a:accent3>
          <a:srgbClr val="B8AAFF"/>
        </a:accent3>
        <a:accent4>
          <a:srgbClr val="C8C8C8"/>
        </a:accent4>
        <a:accent5>
          <a:srgbClr val="F5D4AA"/>
        </a:accent5>
        <a:accent6>
          <a:srgbClr val="5C00B9"/>
        </a:accent6>
        <a:hlink>
          <a:srgbClr val="FF33CC"/>
        </a:hlink>
        <a:folHlink>
          <a:srgbClr val="CC99FF"/>
        </a:folHlink>
      </a:clrScheme>
      <a:clrMap bg1="dk2" tx1="lt1" bg2="dk1" tx2="lt2" accent1="accent1" accent2="accent2" accent3="accent3" accent4="accent4" accent5="accent5" accent6="accent6" hlink="hlink" folHlink="folHlink"/>
    </a:extraClrScheme>
    <a:extraClrScheme>
      <a:clrScheme name="Lock And Key 2">
        <a:dk1>
          <a:srgbClr val="393939"/>
        </a:dk1>
        <a:lt1>
          <a:srgbClr val="FFFFFF"/>
        </a:lt1>
        <a:dk2>
          <a:srgbClr val="6600CC"/>
        </a:dk2>
        <a:lt2>
          <a:srgbClr val="CCCCFF"/>
        </a:lt2>
        <a:accent1>
          <a:srgbClr val="F9D87E"/>
        </a:accent1>
        <a:accent2>
          <a:srgbClr val="FFCCCC"/>
        </a:accent2>
        <a:accent3>
          <a:srgbClr val="FFFFFF"/>
        </a:accent3>
        <a:accent4>
          <a:srgbClr val="2F2F2F"/>
        </a:accent4>
        <a:accent5>
          <a:srgbClr val="FBE9C0"/>
        </a:accent5>
        <a:accent6>
          <a:srgbClr val="E7B9B9"/>
        </a:accent6>
        <a:hlink>
          <a:srgbClr val="FFCCFF"/>
        </a:hlink>
        <a:folHlink>
          <a:srgbClr val="99CCFF"/>
        </a:folHlink>
      </a:clrScheme>
      <a:clrMap bg1="lt1" tx1="dk1" bg2="lt2" tx2="dk2" accent1="accent1" accent2="accent2" accent3="accent3" accent4="accent4" accent5="accent5" accent6="accent6" hlink="hlink" folHlink="folHlink"/>
    </a:extraClrScheme>
    <a:extraClrScheme>
      <a:clrScheme name="Lock And Key 3">
        <a:dk1>
          <a:srgbClr val="000000"/>
        </a:dk1>
        <a:lt1>
          <a:srgbClr val="FFFFFF"/>
        </a:lt1>
        <a:dk2>
          <a:srgbClr val="000000"/>
        </a:dk2>
        <a:lt2>
          <a:srgbClr val="FFFFFF"/>
        </a:lt2>
        <a:accent1>
          <a:srgbClr val="CBCBCB"/>
        </a:accent1>
        <a:accent2>
          <a:srgbClr val="5F5F5F"/>
        </a:accent2>
        <a:accent3>
          <a:srgbClr val="FFFFFF"/>
        </a:accent3>
        <a:accent4>
          <a:srgbClr val="000000"/>
        </a:accent4>
        <a:accent5>
          <a:srgbClr val="E2E2E2"/>
        </a:accent5>
        <a:accent6>
          <a:srgbClr val="555555"/>
        </a:accent6>
        <a:hlink>
          <a:srgbClr val="969696"/>
        </a:hlink>
        <a:folHlink>
          <a:srgbClr val="EAEAEA"/>
        </a:folHlink>
      </a:clrScheme>
      <a:clrMap bg1="lt1" tx1="dk1" bg2="lt2" tx2="dk2" accent1="accent1" accent2="accent2" accent3="accent3" accent4="accent4" accent5="accent5" accent6="accent6" hlink="hlink" folHlink="folHlink"/>
    </a:extraClrScheme>
    <a:extraClrScheme>
      <a:clrScheme name="Lock And Key 4">
        <a:dk1>
          <a:srgbClr val="330000"/>
        </a:dk1>
        <a:lt1>
          <a:srgbClr val="FFFFCC"/>
        </a:lt1>
        <a:dk2>
          <a:srgbClr val="000000"/>
        </a:dk2>
        <a:lt2>
          <a:srgbClr val="FFCC00"/>
        </a:lt2>
        <a:accent1>
          <a:srgbClr val="FF9900"/>
        </a:accent1>
        <a:accent2>
          <a:srgbClr val="330099"/>
        </a:accent2>
        <a:accent3>
          <a:srgbClr val="AAAAAA"/>
        </a:accent3>
        <a:accent4>
          <a:srgbClr val="DADAAE"/>
        </a:accent4>
        <a:accent5>
          <a:srgbClr val="FFCAAA"/>
        </a:accent5>
        <a:accent6>
          <a:srgbClr val="2D008A"/>
        </a:accent6>
        <a:hlink>
          <a:srgbClr val="FF6633"/>
        </a:hlink>
        <a:folHlink>
          <a:srgbClr val="669900"/>
        </a:folHlink>
      </a:clrScheme>
      <a:clrMap bg1="dk2" tx1="lt1" bg2="dk1" tx2="lt2" accent1="accent1" accent2="accent2" accent3="accent3" accent4="accent4" accent5="accent5" accent6="accent6" hlink="hlink" folHlink="folHlink"/>
    </a:extraClrScheme>
    <a:extraClrScheme>
      <a:clrScheme name="Lock And Key 5">
        <a:dk1>
          <a:srgbClr val="333300"/>
        </a:dk1>
        <a:lt1>
          <a:srgbClr val="DDDDDD"/>
        </a:lt1>
        <a:dk2>
          <a:srgbClr val="996600"/>
        </a:dk2>
        <a:lt2>
          <a:srgbClr val="FFCC66"/>
        </a:lt2>
        <a:accent1>
          <a:srgbClr val="EEB00B"/>
        </a:accent1>
        <a:accent2>
          <a:srgbClr val="330099"/>
        </a:accent2>
        <a:accent3>
          <a:srgbClr val="CAB8AA"/>
        </a:accent3>
        <a:accent4>
          <a:srgbClr val="BDBDBD"/>
        </a:accent4>
        <a:accent5>
          <a:srgbClr val="F5D4AA"/>
        </a:accent5>
        <a:accent6>
          <a:srgbClr val="2D008A"/>
        </a:accent6>
        <a:hlink>
          <a:srgbClr val="FF6633"/>
        </a:hlink>
        <a:folHlink>
          <a:srgbClr val="CC9900"/>
        </a:folHlink>
      </a:clrScheme>
      <a:clrMap bg1="dk2" tx1="lt1" bg2="dk1" tx2="lt2" accent1="accent1" accent2="accent2" accent3="accent3" accent4="accent4" accent5="accent5" accent6="accent6" hlink="hlink" folHlink="folHlink"/>
    </a:extraClrScheme>
    <a:extraClrScheme>
      <a:clrScheme name="Lock And Key 6">
        <a:dk1>
          <a:srgbClr val="003300"/>
        </a:dk1>
        <a:lt1>
          <a:srgbClr val="FFFFCC"/>
        </a:lt1>
        <a:dk2>
          <a:srgbClr val="999933"/>
        </a:dk2>
        <a:lt2>
          <a:srgbClr val="FFFF66"/>
        </a:lt2>
        <a:accent1>
          <a:srgbClr val="CC9900"/>
        </a:accent1>
        <a:accent2>
          <a:srgbClr val="330099"/>
        </a:accent2>
        <a:accent3>
          <a:srgbClr val="CACAAD"/>
        </a:accent3>
        <a:accent4>
          <a:srgbClr val="DADAAE"/>
        </a:accent4>
        <a:accent5>
          <a:srgbClr val="E2CAAA"/>
        </a:accent5>
        <a:accent6>
          <a:srgbClr val="2D008A"/>
        </a:accent6>
        <a:hlink>
          <a:srgbClr val="FF9900"/>
        </a:hlink>
        <a:folHlink>
          <a:srgbClr val="FF6600"/>
        </a:folHlink>
      </a:clrScheme>
      <a:clrMap bg1="dk2" tx1="lt1" bg2="dk1" tx2="lt2" accent1="accent1" accent2="accent2" accent3="accent3" accent4="accent4" accent5="accent5" accent6="accent6" hlink="hlink" folHlink="folHlink"/>
    </a:extraClrScheme>
  </a:extraClrSchemeLst>
</a:theme>
</file>

<file path=ppt/theme/theme48.xml><?xml version="1.0" encoding="utf-8"?>
<a:theme xmlns:a="http://schemas.openxmlformats.org/drawingml/2006/main" name="1_Blank Presentation">
  <a:themeElements>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fontScheme name="Blank Presentation">
      <a:majorFont>
        <a:latin typeface="Arial Black"/>
        <a:ea typeface=""/>
        <a:cs typeface=""/>
      </a:majorFont>
      <a:minorFont>
        <a:latin typeface="Arial Black"/>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BONES" pitchFamily="-105"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BONES" pitchFamily="-105"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49.xml><?xml version="1.0" encoding="utf-8"?>
<a:theme xmlns:a="http://schemas.openxmlformats.org/drawingml/2006/main" name="4_Strategic">
  <a:themeElements>
    <a:clrScheme name="Strategic 2">
      <a:dk1>
        <a:srgbClr val="000000"/>
      </a:dk1>
      <a:lt1>
        <a:srgbClr val="E9E2B6"/>
      </a:lt1>
      <a:dk2>
        <a:srgbClr val="996600"/>
      </a:dk2>
      <a:lt2>
        <a:srgbClr val="786950"/>
      </a:lt2>
      <a:accent1>
        <a:srgbClr val="727DE0"/>
      </a:accent1>
      <a:accent2>
        <a:srgbClr val="D54F41"/>
      </a:accent2>
      <a:accent3>
        <a:srgbClr val="F2EED7"/>
      </a:accent3>
      <a:accent4>
        <a:srgbClr val="000000"/>
      </a:accent4>
      <a:accent5>
        <a:srgbClr val="BCBFED"/>
      </a:accent5>
      <a:accent6>
        <a:srgbClr val="C1473A"/>
      </a:accent6>
      <a:hlink>
        <a:srgbClr val="003300"/>
      </a:hlink>
      <a:folHlink>
        <a:srgbClr val="339933"/>
      </a:folHlink>
    </a:clrScheme>
    <a:fontScheme name="Strategic">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miter lim="800000"/>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miter lim="800000"/>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Strategic 1">
        <a:dk1>
          <a:srgbClr val="000000"/>
        </a:dk1>
        <a:lt1>
          <a:srgbClr val="EAEAEA"/>
        </a:lt1>
        <a:dk2>
          <a:srgbClr val="819E81"/>
        </a:dk2>
        <a:lt2>
          <a:srgbClr val="FFCC66"/>
        </a:lt2>
        <a:accent1>
          <a:srgbClr val="727DE0"/>
        </a:accent1>
        <a:accent2>
          <a:srgbClr val="D54F41"/>
        </a:accent2>
        <a:accent3>
          <a:srgbClr val="C1CCC1"/>
        </a:accent3>
        <a:accent4>
          <a:srgbClr val="C8C8C8"/>
        </a:accent4>
        <a:accent5>
          <a:srgbClr val="BCBFED"/>
        </a:accent5>
        <a:accent6>
          <a:srgbClr val="C1473A"/>
        </a:accent6>
        <a:hlink>
          <a:srgbClr val="003300"/>
        </a:hlink>
        <a:folHlink>
          <a:srgbClr val="663300"/>
        </a:folHlink>
      </a:clrScheme>
      <a:clrMap bg1="dk2" tx1="lt1" bg2="dk1" tx2="lt2" accent1="accent1" accent2="accent2" accent3="accent3" accent4="accent4" accent5="accent5" accent6="accent6" hlink="hlink" folHlink="folHlink"/>
    </a:extraClrScheme>
    <a:extraClrScheme>
      <a:clrScheme name="Strategic 2">
        <a:dk1>
          <a:srgbClr val="000000"/>
        </a:dk1>
        <a:lt1>
          <a:srgbClr val="E9E2B6"/>
        </a:lt1>
        <a:dk2>
          <a:srgbClr val="996600"/>
        </a:dk2>
        <a:lt2>
          <a:srgbClr val="786950"/>
        </a:lt2>
        <a:accent1>
          <a:srgbClr val="727DE0"/>
        </a:accent1>
        <a:accent2>
          <a:srgbClr val="D54F41"/>
        </a:accent2>
        <a:accent3>
          <a:srgbClr val="F2EED7"/>
        </a:accent3>
        <a:accent4>
          <a:srgbClr val="000000"/>
        </a:accent4>
        <a:accent5>
          <a:srgbClr val="BCBFED"/>
        </a:accent5>
        <a:accent6>
          <a:srgbClr val="C1473A"/>
        </a:accent6>
        <a:hlink>
          <a:srgbClr val="003300"/>
        </a:hlink>
        <a:folHlink>
          <a:srgbClr val="339933"/>
        </a:folHlink>
      </a:clrScheme>
      <a:clrMap bg1="lt1" tx1="dk1" bg2="lt2" tx2="dk2" accent1="accent1" accent2="accent2" accent3="accent3" accent4="accent4" accent5="accent5" accent6="accent6" hlink="hlink" folHlink="folHlink"/>
    </a:extraClrScheme>
    <a:extraClrScheme>
      <a:clrScheme name="Strategic 3">
        <a:dk1>
          <a:srgbClr val="000000"/>
        </a:dk1>
        <a:lt1>
          <a:srgbClr val="FFFFFF"/>
        </a:lt1>
        <a:dk2>
          <a:srgbClr val="000000"/>
        </a:dk2>
        <a:lt2>
          <a:srgbClr val="5F5F5F"/>
        </a:lt2>
        <a:accent1>
          <a:srgbClr val="CBCBCB"/>
        </a:accent1>
        <a:accent2>
          <a:srgbClr val="808080"/>
        </a:accent2>
        <a:accent3>
          <a:srgbClr val="FFFFFF"/>
        </a:accent3>
        <a:accent4>
          <a:srgbClr val="000000"/>
        </a:accent4>
        <a:accent5>
          <a:srgbClr val="E2E2E2"/>
        </a:accent5>
        <a:accent6>
          <a:srgbClr val="737373"/>
        </a:accent6>
        <a:hlink>
          <a:srgbClr val="5F5F5F"/>
        </a:hlink>
        <a:folHlink>
          <a:srgbClr val="969696"/>
        </a:folHlink>
      </a:clrScheme>
      <a:clrMap bg1="lt1" tx1="dk1" bg2="lt2" tx2="dk2" accent1="accent1" accent2="accent2" accent3="accent3" accent4="accent4" accent5="accent5" accent6="accent6" hlink="hlink" folHlink="folHlink"/>
    </a:extraClrScheme>
    <a:extraClrScheme>
      <a:clrScheme name="Strategic 4">
        <a:dk1>
          <a:srgbClr val="000000"/>
        </a:dk1>
        <a:lt1>
          <a:srgbClr val="EAEAEA"/>
        </a:lt1>
        <a:dk2>
          <a:srgbClr val="BC6262"/>
        </a:dk2>
        <a:lt2>
          <a:srgbClr val="FFCC66"/>
        </a:lt2>
        <a:accent1>
          <a:srgbClr val="727DE0"/>
        </a:accent1>
        <a:accent2>
          <a:srgbClr val="D54F41"/>
        </a:accent2>
        <a:accent3>
          <a:srgbClr val="DAB7B7"/>
        </a:accent3>
        <a:accent4>
          <a:srgbClr val="C8C8C8"/>
        </a:accent4>
        <a:accent5>
          <a:srgbClr val="BCBFED"/>
        </a:accent5>
        <a:accent6>
          <a:srgbClr val="C1473A"/>
        </a:accent6>
        <a:hlink>
          <a:srgbClr val="000066"/>
        </a:hlink>
        <a:folHlink>
          <a:srgbClr val="FFFF99"/>
        </a:folHlink>
      </a:clrScheme>
      <a:clrMap bg1="dk2" tx1="lt1" bg2="dk1" tx2="lt2" accent1="accent1" accent2="accent2" accent3="accent3" accent4="accent4" accent5="accent5" accent6="accent6" hlink="hlink" folHlink="folHlink"/>
    </a:extraClrScheme>
    <a:extraClrScheme>
      <a:clrScheme name="Strategic 5">
        <a:dk1>
          <a:srgbClr val="000000"/>
        </a:dk1>
        <a:lt1>
          <a:srgbClr val="EAEAEA"/>
        </a:lt1>
        <a:dk2>
          <a:srgbClr val="5C74A4"/>
        </a:dk2>
        <a:lt2>
          <a:srgbClr val="FFCC99"/>
        </a:lt2>
        <a:accent1>
          <a:srgbClr val="727DE0"/>
        </a:accent1>
        <a:accent2>
          <a:srgbClr val="D54F41"/>
        </a:accent2>
        <a:accent3>
          <a:srgbClr val="B5BCCF"/>
        </a:accent3>
        <a:accent4>
          <a:srgbClr val="C8C8C8"/>
        </a:accent4>
        <a:accent5>
          <a:srgbClr val="BCBFED"/>
        </a:accent5>
        <a:accent6>
          <a:srgbClr val="C1473A"/>
        </a:accent6>
        <a:hlink>
          <a:srgbClr val="FFFFCC"/>
        </a:hlink>
        <a:folHlink>
          <a:srgbClr val="CC9900"/>
        </a:folHlink>
      </a:clrScheme>
      <a:clrMap bg1="dk2" tx1="lt1" bg2="dk1" tx2="lt2" accent1="accent1" accent2="accent2" accent3="accent3" accent4="accent4" accent5="accent5" accent6="accent6" hlink="hlink" folHlink="folHlink"/>
    </a:extraClrScheme>
    <a:extraClrScheme>
      <a:clrScheme name="Strategic 6">
        <a:dk1>
          <a:srgbClr val="000000"/>
        </a:dk1>
        <a:lt1>
          <a:srgbClr val="EAEAEA"/>
        </a:lt1>
        <a:dk2>
          <a:srgbClr val="996600"/>
        </a:dk2>
        <a:lt2>
          <a:srgbClr val="FFCC99"/>
        </a:lt2>
        <a:accent1>
          <a:srgbClr val="727DE0"/>
        </a:accent1>
        <a:accent2>
          <a:srgbClr val="D54F41"/>
        </a:accent2>
        <a:accent3>
          <a:srgbClr val="CAB8AA"/>
        </a:accent3>
        <a:accent4>
          <a:srgbClr val="C8C8C8"/>
        </a:accent4>
        <a:accent5>
          <a:srgbClr val="BCBFED"/>
        </a:accent5>
        <a:accent6>
          <a:srgbClr val="C1473A"/>
        </a:accent6>
        <a:hlink>
          <a:srgbClr val="99CCFF"/>
        </a:hlink>
        <a:folHlink>
          <a:srgbClr val="FFFF99"/>
        </a:folHlink>
      </a:clrScheme>
      <a:clrMap bg1="dk2" tx1="lt1" bg2="dk1" tx2="lt2" accent1="accent1" accent2="accent2" accent3="accent3" accent4="accent4" accent5="accent5" accent6="accent6" hlink="hlink" folHlink="folHlink"/>
    </a:extraClrScheme>
  </a:extraClrSchemeLst>
</a:theme>
</file>

<file path=ppt/theme/theme5.xml><?xml version="1.0" encoding="utf-8"?>
<a:theme xmlns:a="http://schemas.openxmlformats.org/drawingml/2006/main" name="3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Verdana"/>
        <a:ea typeface="Arial"/>
        <a:cs typeface="Arial"/>
      </a:majorFont>
      <a:minorFont>
        <a:latin typeface="Arial"/>
        <a:ea typeface="Arial"/>
        <a:cs typeface="Arial"/>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charset="0"/>
            <a:ea typeface="ＭＳ Ｐゴシック" charset="-128"/>
            <a:cs typeface="ＭＳ Ｐゴシック"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charset="0"/>
            <a:ea typeface="ＭＳ Ｐゴシック" charset="-128"/>
            <a:cs typeface="ＭＳ Ｐゴシック" charset="-128"/>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50.xml><?xml version="1.0" encoding="utf-8"?>
<a:theme xmlns:a="http://schemas.openxmlformats.org/drawingml/2006/main" name="Strategic">
  <a:themeElements>
    <a:clrScheme name="Strategic 2">
      <a:dk1>
        <a:srgbClr val="000000"/>
      </a:dk1>
      <a:lt1>
        <a:srgbClr val="E9E2B6"/>
      </a:lt1>
      <a:dk2>
        <a:srgbClr val="996600"/>
      </a:dk2>
      <a:lt2>
        <a:srgbClr val="786950"/>
      </a:lt2>
      <a:accent1>
        <a:srgbClr val="727DE0"/>
      </a:accent1>
      <a:accent2>
        <a:srgbClr val="D54F41"/>
      </a:accent2>
      <a:accent3>
        <a:srgbClr val="F2EED7"/>
      </a:accent3>
      <a:accent4>
        <a:srgbClr val="000000"/>
      </a:accent4>
      <a:accent5>
        <a:srgbClr val="BCBFED"/>
      </a:accent5>
      <a:accent6>
        <a:srgbClr val="C1473A"/>
      </a:accent6>
      <a:hlink>
        <a:srgbClr val="003300"/>
      </a:hlink>
      <a:folHlink>
        <a:srgbClr val="339933"/>
      </a:folHlink>
    </a:clrScheme>
    <a:fontScheme name="Strategic">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miter lim="800000"/>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miter lim="800000"/>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Strategic 1">
        <a:dk1>
          <a:srgbClr val="000000"/>
        </a:dk1>
        <a:lt1>
          <a:srgbClr val="EAEAEA"/>
        </a:lt1>
        <a:dk2>
          <a:srgbClr val="819E81"/>
        </a:dk2>
        <a:lt2>
          <a:srgbClr val="FFCC66"/>
        </a:lt2>
        <a:accent1>
          <a:srgbClr val="727DE0"/>
        </a:accent1>
        <a:accent2>
          <a:srgbClr val="D54F41"/>
        </a:accent2>
        <a:accent3>
          <a:srgbClr val="C1CCC1"/>
        </a:accent3>
        <a:accent4>
          <a:srgbClr val="C8C8C8"/>
        </a:accent4>
        <a:accent5>
          <a:srgbClr val="BCBFED"/>
        </a:accent5>
        <a:accent6>
          <a:srgbClr val="C1473A"/>
        </a:accent6>
        <a:hlink>
          <a:srgbClr val="003300"/>
        </a:hlink>
        <a:folHlink>
          <a:srgbClr val="663300"/>
        </a:folHlink>
      </a:clrScheme>
      <a:clrMap bg1="dk2" tx1="lt1" bg2="dk1" tx2="lt2" accent1="accent1" accent2="accent2" accent3="accent3" accent4="accent4" accent5="accent5" accent6="accent6" hlink="hlink" folHlink="folHlink"/>
    </a:extraClrScheme>
    <a:extraClrScheme>
      <a:clrScheme name="Strategic 2">
        <a:dk1>
          <a:srgbClr val="000000"/>
        </a:dk1>
        <a:lt1>
          <a:srgbClr val="E9E2B6"/>
        </a:lt1>
        <a:dk2>
          <a:srgbClr val="996600"/>
        </a:dk2>
        <a:lt2>
          <a:srgbClr val="786950"/>
        </a:lt2>
        <a:accent1>
          <a:srgbClr val="727DE0"/>
        </a:accent1>
        <a:accent2>
          <a:srgbClr val="D54F41"/>
        </a:accent2>
        <a:accent3>
          <a:srgbClr val="F2EED7"/>
        </a:accent3>
        <a:accent4>
          <a:srgbClr val="000000"/>
        </a:accent4>
        <a:accent5>
          <a:srgbClr val="BCBFED"/>
        </a:accent5>
        <a:accent6>
          <a:srgbClr val="C1473A"/>
        </a:accent6>
        <a:hlink>
          <a:srgbClr val="003300"/>
        </a:hlink>
        <a:folHlink>
          <a:srgbClr val="339933"/>
        </a:folHlink>
      </a:clrScheme>
      <a:clrMap bg1="lt1" tx1="dk1" bg2="lt2" tx2="dk2" accent1="accent1" accent2="accent2" accent3="accent3" accent4="accent4" accent5="accent5" accent6="accent6" hlink="hlink" folHlink="folHlink"/>
    </a:extraClrScheme>
    <a:extraClrScheme>
      <a:clrScheme name="Strategic 3">
        <a:dk1>
          <a:srgbClr val="000000"/>
        </a:dk1>
        <a:lt1>
          <a:srgbClr val="FFFFFF"/>
        </a:lt1>
        <a:dk2>
          <a:srgbClr val="000000"/>
        </a:dk2>
        <a:lt2>
          <a:srgbClr val="5F5F5F"/>
        </a:lt2>
        <a:accent1>
          <a:srgbClr val="CBCBCB"/>
        </a:accent1>
        <a:accent2>
          <a:srgbClr val="808080"/>
        </a:accent2>
        <a:accent3>
          <a:srgbClr val="FFFFFF"/>
        </a:accent3>
        <a:accent4>
          <a:srgbClr val="000000"/>
        </a:accent4>
        <a:accent5>
          <a:srgbClr val="E2E2E2"/>
        </a:accent5>
        <a:accent6>
          <a:srgbClr val="737373"/>
        </a:accent6>
        <a:hlink>
          <a:srgbClr val="5F5F5F"/>
        </a:hlink>
        <a:folHlink>
          <a:srgbClr val="969696"/>
        </a:folHlink>
      </a:clrScheme>
      <a:clrMap bg1="lt1" tx1="dk1" bg2="lt2" tx2="dk2" accent1="accent1" accent2="accent2" accent3="accent3" accent4="accent4" accent5="accent5" accent6="accent6" hlink="hlink" folHlink="folHlink"/>
    </a:extraClrScheme>
    <a:extraClrScheme>
      <a:clrScheme name="Strategic 4">
        <a:dk1>
          <a:srgbClr val="000000"/>
        </a:dk1>
        <a:lt1>
          <a:srgbClr val="EAEAEA"/>
        </a:lt1>
        <a:dk2>
          <a:srgbClr val="BC6262"/>
        </a:dk2>
        <a:lt2>
          <a:srgbClr val="FFCC66"/>
        </a:lt2>
        <a:accent1>
          <a:srgbClr val="727DE0"/>
        </a:accent1>
        <a:accent2>
          <a:srgbClr val="D54F41"/>
        </a:accent2>
        <a:accent3>
          <a:srgbClr val="DAB7B7"/>
        </a:accent3>
        <a:accent4>
          <a:srgbClr val="C8C8C8"/>
        </a:accent4>
        <a:accent5>
          <a:srgbClr val="BCBFED"/>
        </a:accent5>
        <a:accent6>
          <a:srgbClr val="C1473A"/>
        </a:accent6>
        <a:hlink>
          <a:srgbClr val="000066"/>
        </a:hlink>
        <a:folHlink>
          <a:srgbClr val="FFFF99"/>
        </a:folHlink>
      </a:clrScheme>
      <a:clrMap bg1="dk2" tx1="lt1" bg2="dk1" tx2="lt2" accent1="accent1" accent2="accent2" accent3="accent3" accent4="accent4" accent5="accent5" accent6="accent6" hlink="hlink" folHlink="folHlink"/>
    </a:extraClrScheme>
    <a:extraClrScheme>
      <a:clrScheme name="Strategic 5">
        <a:dk1>
          <a:srgbClr val="000000"/>
        </a:dk1>
        <a:lt1>
          <a:srgbClr val="EAEAEA"/>
        </a:lt1>
        <a:dk2>
          <a:srgbClr val="5C74A4"/>
        </a:dk2>
        <a:lt2>
          <a:srgbClr val="FFCC99"/>
        </a:lt2>
        <a:accent1>
          <a:srgbClr val="727DE0"/>
        </a:accent1>
        <a:accent2>
          <a:srgbClr val="D54F41"/>
        </a:accent2>
        <a:accent3>
          <a:srgbClr val="B5BCCF"/>
        </a:accent3>
        <a:accent4>
          <a:srgbClr val="C8C8C8"/>
        </a:accent4>
        <a:accent5>
          <a:srgbClr val="BCBFED"/>
        </a:accent5>
        <a:accent6>
          <a:srgbClr val="C1473A"/>
        </a:accent6>
        <a:hlink>
          <a:srgbClr val="FFFFCC"/>
        </a:hlink>
        <a:folHlink>
          <a:srgbClr val="CC9900"/>
        </a:folHlink>
      </a:clrScheme>
      <a:clrMap bg1="dk2" tx1="lt1" bg2="dk1" tx2="lt2" accent1="accent1" accent2="accent2" accent3="accent3" accent4="accent4" accent5="accent5" accent6="accent6" hlink="hlink" folHlink="folHlink"/>
    </a:extraClrScheme>
    <a:extraClrScheme>
      <a:clrScheme name="Strategic 6">
        <a:dk1>
          <a:srgbClr val="000000"/>
        </a:dk1>
        <a:lt1>
          <a:srgbClr val="EAEAEA"/>
        </a:lt1>
        <a:dk2>
          <a:srgbClr val="996600"/>
        </a:dk2>
        <a:lt2>
          <a:srgbClr val="FFCC99"/>
        </a:lt2>
        <a:accent1>
          <a:srgbClr val="727DE0"/>
        </a:accent1>
        <a:accent2>
          <a:srgbClr val="D54F41"/>
        </a:accent2>
        <a:accent3>
          <a:srgbClr val="CAB8AA"/>
        </a:accent3>
        <a:accent4>
          <a:srgbClr val="C8C8C8"/>
        </a:accent4>
        <a:accent5>
          <a:srgbClr val="BCBFED"/>
        </a:accent5>
        <a:accent6>
          <a:srgbClr val="C1473A"/>
        </a:accent6>
        <a:hlink>
          <a:srgbClr val="99CCFF"/>
        </a:hlink>
        <a:folHlink>
          <a:srgbClr val="FFFF99"/>
        </a:folHlink>
      </a:clrScheme>
      <a:clrMap bg1="dk2" tx1="lt1" bg2="dk1" tx2="lt2" accent1="accent1" accent2="accent2" accent3="accent3" accent4="accent4" accent5="accent5" accent6="accent6" hlink="hlink" folHlink="folHlink"/>
    </a:extraClrScheme>
  </a:extraClrSchemeLst>
</a:theme>
</file>

<file path=ppt/theme/theme51.xml><?xml version="1.0" encoding="utf-8"?>
<a:theme xmlns:a="http://schemas.openxmlformats.org/drawingml/2006/main" name="Cactus">
  <a:themeElements>
    <a:clrScheme name="Cactus 2">
      <a:dk1>
        <a:srgbClr val="000000"/>
      </a:dk1>
      <a:lt1>
        <a:srgbClr val="FFFFFF"/>
      </a:lt1>
      <a:dk2>
        <a:srgbClr val="000000"/>
      </a:dk2>
      <a:lt2>
        <a:srgbClr val="006600"/>
      </a:lt2>
      <a:accent1>
        <a:srgbClr val="F5EBC1"/>
      </a:accent1>
      <a:accent2>
        <a:srgbClr val="FFCC00"/>
      </a:accent2>
      <a:accent3>
        <a:srgbClr val="FFFFFF"/>
      </a:accent3>
      <a:accent4>
        <a:srgbClr val="000000"/>
      </a:accent4>
      <a:accent5>
        <a:srgbClr val="F9F3DD"/>
      </a:accent5>
      <a:accent6>
        <a:srgbClr val="E7B900"/>
      </a:accent6>
      <a:hlink>
        <a:srgbClr val="D4876C"/>
      </a:hlink>
      <a:folHlink>
        <a:srgbClr val="B2B2B2"/>
      </a:folHlink>
    </a:clrScheme>
    <a:fontScheme name="Cactus">
      <a:majorFont>
        <a:latin typeface="Engravers MT"/>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91440" tIns="45720" rIns="91440" bIns="45720" numCol="1" anchor="ctr"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4400" b="1" i="0" u="none" strike="noStrike" cap="none" normalizeH="0" baseline="0">
            <a:ln>
              <a:noFill/>
            </a:ln>
            <a:solidFill>
              <a:schemeClr val="bg2"/>
            </a:solidFill>
            <a:effectLst>
              <a:outerShdw blurRad="38100" dist="38100" dir="2700000" algn="tl">
                <a:srgbClr val="000000">
                  <a:alpha val="43137"/>
                </a:srgbClr>
              </a:outerShdw>
            </a:effectLst>
            <a:latin typeface="Engravers MT" charset="0"/>
          </a:defRPr>
        </a:defPPr>
      </a:lstStyle>
    </a:spDef>
    <a:lnDef>
      <a:spPr bwMode="auto">
        <a:xfrm>
          <a:off x="0" y="0"/>
          <a:ext cx="1" cy="1"/>
        </a:xfrm>
        <a:custGeom>
          <a:avLst/>
          <a:gdLst/>
          <a:ahLst/>
          <a:cxnLst/>
          <a:rect l="0" t="0" r="0" b="0"/>
          <a:pathLst/>
        </a:custGeom>
        <a:noFill/>
        <a:ln w="9525" cap="flat" cmpd="sng" algn="ctr">
          <a:noFill/>
          <a:prstDash val="solid"/>
          <a:round/>
          <a:headEnd type="none" w="med" len="med"/>
          <a:tailEnd type="none" w="med" len="med"/>
        </a:ln>
        <a:effectLst/>
      </a:spPr>
      <a:bodyPr vert="horz" wrap="square" lIns="91440" tIns="45720" rIns="91440" bIns="45720" numCol="1" anchor="ctr"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4400" b="1" i="0" u="none" strike="noStrike" cap="none" normalizeH="0" baseline="0">
            <a:ln>
              <a:noFill/>
            </a:ln>
            <a:solidFill>
              <a:schemeClr val="bg2"/>
            </a:solidFill>
            <a:effectLst>
              <a:outerShdw blurRad="38100" dist="38100" dir="2700000" algn="tl">
                <a:srgbClr val="000000">
                  <a:alpha val="43137"/>
                </a:srgbClr>
              </a:outerShdw>
            </a:effectLst>
            <a:latin typeface="Engravers MT" charset="0"/>
          </a:defRPr>
        </a:defPPr>
      </a:lstStyle>
    </a:lnDef>
  </a:objectDefaults>
  <a:extraClrSchemeLst>
    <a:extraClrScheme>
      <a:clrScheme name="Cactus 1">
        <a:dk1>
          <a:srgbClr val="FF9900"/>
        </a:dk1>
        <a:lt1>
          <a:srgbClr val="FFFFCC"/>
        </a:lt1>
        <a:dk2>
          <a:srgbClr val="000000"/>
        </a:dk2>
        <a:lt2>
          <a:srgbClr val="FFCC00"/>
        </a:lt2>
        <a:accent1>
          <a:srgbClr val="6B6253"/>
        </a:accent1>
        <a:accent2>
          <a:srgbClr val="72543E"/>
        </a:accent2>
        <a:accent3>
          <a:srgbClr val="AAAAAA"/>
        </a:accent3>
        <a:accent4>
          <a:srgbClr val="DADAAE"/>
        </a:accent4>
        <a:accent5>
          <a:srgbClr val="BAB7B3"/>
        </a:accent5>
        <a:accent6>
          <a:srgbClr val="674B37"/>
        </a:accent6>
        <a:hlink>
          <a:srgbClr val="DA9880"/>
        </a:hlink>
        <a:folHlink>
          <a:srgbClr val="B2B2B2"/>
        </a:folHlink>
      </a:clrScheme>
      <a:clrMap bg1="dk2" tx1="lt1" bg2="dk1" tx2="lt2" accent1="accent1" accent2="accent2" accent3="accent3" accent4="accent4" accent5="accent5" accent6="accent6" hlink="hlink" folHlink="folHlink"/>
    </a:extraClrScheme>
    <a:extraClrScheme>
      <a:clrScheme name="Cactus 2">
        <a:dk1>
          <a:srgbClr val="000000"/>
        </a:dk1>
        <a:lt1>
          <a:srgbClr val="FFFFFF"/>
        </a:lt1>
        <a:dk2>
          <a:srgbClr val="000000"/>
        </a:dk2>
        <a:lt2>
          <a:srgbClr val="006600"/>
        </a:lt2>
        <a:accent1>
          <a:srgbClr val="F5EBC1"/>
        </a:accent1>
        <a:accent2>
          <a:srgbClr val="FFCC00"/>
        </a:accent2>
        <a:accent3>
          <a:srgbClr val="FFFFFF"/>
        </a:accent3>
        <a:accent4>
          <a:srgbClr val="000000"/>
        </a:accent4>
        <a:accent5>
          <a:srgbClr val="F9F3DD"/>
        </a:accent5>
        <a:accent6>
          <a:srgbClr val="E7B900"/>
        </a:accent6>
        <a:hlink>
          <a:srgbClr val="D4876C"/>
        </a:hlink>
        <a:folHlink>
          <a:srgbClr val="B2B2B2"/>
        </a:folHlink>
      </a:clrScheme>
      <a:clrMap bg1="lt1" tx1="dk1" bg2="lt2" tx2="dk2" accent1="accent1" accent2="accent2" accent3="accent3" accent4="accent4" accent5="accent5" accent6="accent6" hlink="hlink" folHlink="folHlink"/>
    </a:extraClrScheme>
    <a:extraClrScheme>
      <a:clrScheme name="Cactus 3">
        <a:dk1>
          <a:srgbClr val="000000"/>
        </a:dk1>
        <a:lt1>
          <a:srgbClr val="FFFFFF"/>
        </a:lt1>
        <a:dk2>
          <a:srgbClr val="000000"/>
        </a:dk2>
        <a:lt2>
          <a:srgbClr val="292929"/>
        </a:lt2>
        <a:accent1>
          <a:srgbClr val="EAEAEA"/>
        </a:accent1>
        <a:accent2>
          <a:srgbClr val="969696"/>
        </a:accent2>
        <a:accent3>
          <a:srgbClr val="FFFFFF"/>
        </a:accent3>
        <a:accent4>
          <a:srgbClr val="000000"/>
        </a:accent4>
        <a:accent5>
          <a:srgbClr val="F3F3F3"/>
        </a:accent5>
        <a:accent6>
          <a:srgbClr val="878787"/>
        </a:accent6>
        <a:hlink>
          <a:srgbClr val="5F5F5F"/>
        </a:hlink>
        <a:folHlink>
          <a:srgbClr val="B2B2B2"/>
        </a:folHlink>
      </a:clrScheme>
      <a:clrMap bg1="lt1" tx1="dk1" bg2="lt2" tx2="dk2" accent1="accent1" accent2="accent2" accent3="accent3" accent4="accent4" accent5="accent5" accent6="accent6" hlink="hlink" folHlink="folHlink"/>
    </a:extraClrScheme>
    <a:extraClrScheme>
      <a:clrScheme name="Cactus 4">
        <a:dk1>
          <a:srgbClr val="000000"/>
        </a:dk1>
        <a:lt1>
          <a:srgbClr val="FFFFFF"/>
        </a:lt1>
        <a:dk2>
          <a:srgbClr val="000000"/>
        </a:dk2>
        <a:lt2>
          <a:srgbClr val="006600"/>
        </a:lt2>
        <a:accent1>
          <a:srgbClr val="D8EBB3"/>
        </a:accent1>
        <a:accent2>
          <a:srgbClr val="CCCC00"/>
        </a:accent2>
        <a:accent3>
          <a:srgbClr val="FFFFFF"/>
        </a:accent3>
        <a:accent4>
          <a:srgbClr val="000000"/>
        </a:accent4>
        <a:accent5>
          <a:srgbClr val="E9F3D6"/>
        </a:accent5>
        <a:accent6>
          <a:srgbClr val="B9B900"/>
        </a:accent6>
        <a:hlink>
          <a:srgbClr val="FFBE7D"/>
        </a:hlink>
        <a:folHlink>
          <a:srgbClr val="B2B2B2"/>
        </a:folHlink>
      </a:clrScheme>
      <a:clrMap bg1="lt1" tx1="dk1" bg2="lt2" tx2="dk2" accent1="accent1" accent2="accent2" accent3="accent3" accent4="accent4" accent5="accent5" accent6="accent6" hlink="hlink" folHlink="folHlink"/>
    </a:extraClrScheme>
    <a:extraClrScheme>
      <a:clrScheme name="Cactus 5">
        <a:dk1>
          <a:srgbClr val="000000"/>
        </a:dk1>
        <a:lt1>
          <a:srgbClr val="E5D3B3"/>
        </a:lt1>
        <a:dk2>
          <a:srgbClr val="800000"/>
        </a:dk2>
        <a:lt2>
          <a:srgbClr val="009900"/>
        </a:lt2>
        <a:accent1>
          <a:srgbClr val="D5B095"/>
        </a:accent1>
        <a:accent2>
          <a:srgbClr val="E28666"/>
        </a:accent2>
        <a:accent3>
          <a:srgbClr val="F0E6D6"/>
        </a:accent3>
        <a:accent4>
          <a:srgbClr val="000000"/>
        </a:accent4>
        <a:accent5>
          <a:srgbClr val="E7D4C8"/>
        </a:accent5>
        <a:accent6>
          <a:srgbClr val="CD795C"/>
        </a:accent6>
        <a:hlink>
          <a:srgbClr val="B75735"/>
        </a:hlink>
        <a:folHlink>
          <a:srgbClr val="B2B2B2"/>
        </a:folHlink>
      </a:clrScheme>
      <a:clrMap bg1="lt1" tx1="dk1" bg2="lt2" tx2="dk2" accent1="accent1" accent2="accent2" accent3="accent3" accent4="accent4" accent5="accent5" accent6="accent6" hlink="hlink" folHlink="folHlink"/>
    </a:extraClrScheme>
    <a:extraClrScheme>
      <a:clrScheme name="Cactus 6">
        <a:dk1>
          <a:srgbClr val="99CC00"/>
        </a:dk1>
        <a:lt1>
          <a:srgbClr val="FFFFFF"/>
        </a:lt1>
        <a:dk2>
          <a:srgbClr val="51399D"/>
        </a:dk2>
        <a:lt2>
          <a:srgbClr val="FFFFCC"/>
        </a:lt2>
        <a:accent1>
          <a:srgbClr val="877CAA"/>
        </a:accent1>
        <a:accent2>
          <a:srgbClr val="000058"/>
        </a:accent2>
        <a:accent3>
          <a:srgbClr val="B3AECC"/>
        </a:accent3>
        <a:accent4>
          <a:srgbClr val="DADADA"/>
        </a:accent4>
        <a:accent5>
          <a:srgbClr val="C3BFD2"/>
        </a:accent5>
        <a:accent6>
          <a:srgbClr val="00004F"/>
        </a:accent6>
        <a:hlink>
          <a:srgbClr val="FFCC00"/>
        </a:hlink>
        <a:folHlink>
          <a:srgbClr val="B2B2B2"/>
        </a:folHlink>
      </a:clrScheme>
      <a:clrMap bg1="dk2" tx1="lt1" bg2="dk1" tx2="lt2" accent1="accent1" accent2="accent2" accent3="accent3" accent4="accent4" accent5="accent5" accent6="accent6" hlink="hlink" folHlink="folHlink"/>
    </a:extraClrScheme>
  </a:extraClrSchemeLst>
</a:theme>
</file>

<file path=ppt/theme/theme52.xml><?xml version="1.0" encoding="utf-8"?>
<a:theme xmlns:a="http://schemas.openxmlformats.org/drawingml/2006/main" name="7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3.xml><?xml version="1.0" encoding="utf-8"?>
<a:theme xmlns:a="http://schemas.openxmlformats.org/drawingml/2006/main" name="57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Arial">
      <a:maj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ajorFont>
      <a:minorFont>
        <a:latin typeface="Arial"/>
        <a:ea typeface=""/>
        <a:cs typeface=""/>
        <a:font script="Jpan" typeface="ＭＳ Ｐゴシック"/>
        <a:font script="Hang" typeface="굴림"/>
        <a:font script="Hans" typeface="黑体"/>
        <a:font script="Hant" typeface="微軟正黑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4.xml><?xml version="1.0" encoding="utf-8"?>
<a:theme xmlns:a="http://schemas.openxmlformats.org/drawingml/2006/main" name="58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5.xml><?xml version="1.0" encoding="utf-8"?>
<a:theme xmlns:a="http://schemas.openxmlformats.org/drawingml/2006/main" name="59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6.xml><?xml version="1.0" encoding="utf-8"?>
<a:theme xmlns:a="http://schemas.openxmlformats.org/drawingml/2006/main" name="Globe">
  <a:themeElements>
    <a:clrScheme name="Globe 3">
      <a:dk1>
        <a:srgbClr val="003B76"/>
      </a:dk1>
      <a:lt1>
        <a:srgbClr val="FFFFFF"/>
      </a:lt1>
      <a:dk2>
        <a:srgbClr val="0066CC"/>
      </a:dk2>
      <a:lt2>
        <a:srgbClr val="CCECFF"/>
      </a:lt2>
      <a:accent1>
        <a:srgbClr val="33CCCC"/>
      </a:accent1>
      <a:accent2>
        <a:srgbClr val="66CCFF"/>
      </a:accent2>
      <a:accent3>
        <a:srgbClr val="AAB8E2"/>
      </a:accent3>
      <a:accent4>
        <a:srgbClr val="DADADA"/>
      </a:accent4>
      <a:accent5>
        <a:srgbClr val="ADE2E2"/>
      </a:accent5>
      <a:accent6>
        <a:srgbClr val="5CB9E7"/>
      </a:accent6>
      <a:hlink>
        <a:srgbClr val="FFFFCC"/>
      </a:hlink>
      <a:folHlink>
        <a:srgbClr val="FFCC66"/>
      </a:folHlink>
    </a:clrScheme>
    <a:fontScheme name="Globe">
      <a:majorFont>
        <a:latin typeface="Arial"/>
        <a:ea typeface=""/>
        <a:cs typeface=""/>
      </a:majorFont>
      <a:minorFont>
        <a:latin typeface="Verdan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charset="0"/>
            <a:ea typeface="ＭＳ Ｐゴシック" charset="-128"/>
            <a:cs typeface="ＭＳ Ｐゴシック"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charset="0"/>
            <a:ea typeface="ＭＳ Ｐゴシック" charset="-128"/>
            <a:cs typeface="ＭＳ Ｐゴシック" charset="-128"/>
          </a:defRPr>
        </a:defPPr>
      </a:lstStyle>
    </a:lnDef>
  </a:objectDefaults>
  <a:extraClrSchemeLst>
    <a:extraClrScheme>
      <a:clrScheme name="Globe 1">
        <a:dk1>
          <a:srgbClr val="622100"/>
        </a:dk1>
        <a:lt1>
          <a:srgbClr val="FFFFFF"/>
        </a:lt1>
        <a:dk2>
          <a:srgbClr val="800000"/>
        </a:dk2>
        <a:lt2>
          <a:srgbClr val="FFFFCC"/>
        </a:lt2>
        <a:accent1>
          <a:srgbClr val="E42B00"/>
        </a:accent1>
        <a:accent2>
          <a:srgbClr val="996600"/>
        </a:accent2>
        <a:accent3>
          <a:srgbClr val="C0AAAA"/>
        </a:accent3>
        <a:accent4>
          <a:srgbClr val="DADADA"/>
        </a:accent4>
        <a:accent5>
          <a:srgbClr val="EFACAA"/>
        </a:accent5>
        <a:accent6>
          <a:srgbClr val="8A5C00"/>
        </a:accent6>
        <a:hlink>
          <a:srgbClr val="FADF6C"/>
        </a:hlink>
        <a:folHlink>
          <a:srgbClr val="FF9900"/>
        </a:folHlink>
      </a:clrScheme>
      <a:clrMap bg1="dk2" tx1="lt1" bg2="dk1" tx2="lt2" accent1="accent1" accent2="accent2" accent3="accent3" accent4="accent4" accent5="accent5" accent6="accent6" hlink="hlink" folHlink="folHlink"/>
    </a:extraClrScheme>
    <a:extraClrScheme>
      <a:clrScheme name="Globe 2">
        <a:dk1>
          <a:srgbClr val="5F4545"/>
        </a:dk1>
        <a:lt1>
          <a:srgbClr val="FFFFFF"/>
        </a:lt1>
        <a:dk2>
          <a:srgbClr val="8F6969"/>
        </a:dk2>
        <a:lt2>
          <a:srgbClr val="FFFFCC"/>
        </a:lt2>
        <a:accent1>
          <a:srgbClr val="CC6600"/>
        </a:accent1>
        <a:accent2>
          <a:srgbClr val="924C0C"/>
        </a:accent2>
        <a:accent3>
          <a:srgbClr val="C6B9B9"/>
        </a:accent3>
        <a:accent4>
          <a:srgbClr val="DADADA"/>
        </a:accent4>
        <a:accent5>
          <a:srgbClr val="E2B8AA"/>
        </a:accent5>
        <a:accent6>
          <a:srgbClr val="84440A"/>
        </a:accent6>
        <a:hlink>
          <a:srgbClr val="CFD375"/>
        </a:hlink>
        <a:folHlink>
          <a:srgbClr val="98BB91"/>
        </a:folHlink>
      </a:clrScheme>
      <a:clrMap bg1="dk2" tx1="lt1" bg2="dk1" tx2="lt2" accent1="accent1" accent2="accent2" accent3="accent3" accent4="accent4" accent5="accent5" accent6="accent6" hlink="hlink" folHlink="folHlink"/>
    </a:extraClrScheme>
    <a:extraClrScheme>
      <a:clrScheme name="Globe 3">
        <a:dk1>
          <a:srgbClr val="003B76"/>
        </a:dk1>
        <a:lt1>
          <a:srgbClr val="FFFFFF"/>
        </a:lt1>
        <a:dk2>
          <a:srgbClr val="0066CC"/>
        </a:dk2>
        <a:lt2>
          <a:srgbClr val="CCECFF"/>
        </a:lt2>
        <a:accent1>
          <a:srgbClr val="33CCCC"/>
        </a:accent1>
        <a:accent2>
          <a:srgbClr val="66CCFF"/>
        </a:accent2>
        <a:accent3>
          <a:srgbClr val="AAB8E2"/>
        </a:accent3>
        <a:accent4>
          <a:srgbClr val="DADADA"/>
        </a:accent4>
        <a:accent5>
          <a:srgbClr val="ADE2E2"/>
        </a:accent5>
        <a:accent6>
          <a:srgbClr val="5CB9E7"/>
        </a:accent6>
        <a:hlink>
          <a:srgbClr val="FFFFCC"/>
        </a:hlink>
        <a:folHlink>
          <a:srgbClr val="FFCC66"/>
        </a:folHlink>
      </a:clrScheme>
      <a:clrMap bg1="dk2" tx1="lt1" bg2="dk1" tx2="lt2" accent1="accent1" accent2="accent2" accent3="accent3" accent4="accent4" accent5="accent5" accent6="accent6" hlink="hlink" folHlink="folHlink"/>
    </a:extraClrScheme>
    <a:extraClrScheme>
      <a:clrScheme name="Globe 4">
        <a:dk1>
          <a:srgbClr val="005856"/>
        </a:dk1>
        <a:lt1>
          <a:srgbClr val="FFFFFF"/>
        </a:lt1>
        <a:dk2>
          <a:srgbClr val="008080"/>
        </a:dk2>
        <a:lt2>
          <a:srgbClr val="FFFFCC"/>
        </a:lt2>
        <a:accent1>
          <a:srgbClr val="0099CC"/>
        </a:accent1>
        <a:accent2>
          <a:srgbClr val="00CCFF"/>
        </a:accent2>
        <a:accent3>
          <a:srgbClr val="AAC0C0"/>
        </a:accent3>
        <a:accent4>
          <a:srgbClr val="DADADA"/>
        </a:accent4>
        <a:accent5>
          <a:srgbClr val="AACAE2"/>
        </a:accent5>
        <a:accent6>
          <a:srgbClr val="00B9E7"/>
        </a:accent6>
        <a:hlink>
          <a:srgbClr val="1ACE9F"/>
        </a:hlink>
        <a:folHlink>
          <a:srgbClr val="948CCE"/>
        </a:folHlink>
      </a:clrScheme>
      <a:clrMap bg1="dk2" tx1="lt1" bg2="dk1" tx2="lt2" accent1="accent1" accent2="accent2" accent3="accent3" accent4="accent4" accent5="accent5" accent6="accent6" hlink="hlink" folHlink="folHlink"/>
    </a:extraClrScheme>
    <a:extraClrScheme>
      <a:clrScheme name="Globe 5">
        <a:dk1>
          <a:srgbClr val="3C5436"/>
        </a:dk1>
        <a:lt1>
          <a:srgbClr val="FFFFFF"/>
        </a:lt1>
        <a:dk2>
          <a:srgbClr val="5F8656"/>
        </a:dk2>
        <a:lt2>
          <a:srgbClr val="D6D8C0"/>
        </a:lt2>
        <a:accent1>
          <a:srgbClr val="61733D"/>
        </a:accent1>
        <a:accent2>
          <a:srgbClr val="324A39"/>
        </a:accent2>
        <a:accent3>
          <a:srgbClr val="B6C3B4"/>
        </a:accent3>
        <a:accent4>
          <a:srgbClr val="DADADA"/>
        </a:accent4>
        <a:accent5>
          <a:srgbClr val="B7BCAF"/>
        </a:accent5>
        <a:accent6>
          <a:srgbClr val="2C4233"/>
        </a:accent6>
        <a:hlink>
          <a:srgbClr val="73D588"/>
        </a:hlink>
        <a:folHlink>
          <a:srgbClr val="6F99B9"/>
        </a:folHlink>
      </a:clrScheme>
      <a:clrMap bg1="dk2" tx1="lt1" bg2="dk1" tx2="lt2" accent1="accent1" accent2="accent2" accent3="accent3" accent4="accent4" accent5="accent5" accent6="accent6" hlink="hlink" folHlink="folHlink"/>
    </a:extraClrScheme>
    <a:extraClrScheme>
      <a:clrScheme name="Globe 6">
        <a:dk1>
          <a:srgbClr val="5B7B65"/>
        </a:dk1>
        <a:lt1>
          <a:srgbClr val="FFFFFF"/>
        </a:lt1>
        <a:dk2>
          <a:srgbClr val="9ABE9D"/>
        </a:dk2>
        <a:lt2>
          <a:srgbClr val="336600"/>
        </a:lt2>
        <a:accent1>
          <a:srgbClr val="00CC66"/>
        </a:accent1>
        <a:accent2>
          <a:srgbClr val="4E7050"/>
        </a:accent2>
        <a:accent3>
          <a:srgbClr val="CADBCC"/>
        </a:accent3>
        <a:accent4>
          <a:srgbClr val="DADADA"/>
        </a:accent4>
        <a:accent5>
          <a:srgbClr val="AAE2B8"/>
        </a:accent5>
        <a:accent6>
          <a:srgbClr val="466548"/>
        </a:accent6>
        <a:hlink>
          <a:srgbClr val="FFFFCC"/>
        </a:hlink>
        <a:folHlink>
          <a:srgbClr val="9CE8A3"/>
        </a:folHlink>
      </a:clrScheme>
      <a:clrMap bg1="dk2" tx1="lt1" bg2="dk1" tx2="lt2" accent1="accent1" accent2="accent2" accent3="accent3" accent4="accent4" accent5="accent5" accent6="accent6" hlink="hlink" folHlink="folHlink"/>
    </a:extraClrScheme>
    <a:extraClrScheme>
      <a:clrScheme name="Globe 7">
        <a:dk1>
          <a:srgbClr val="4C4E44"/>
        </a:dk1>
        <a:lt1>
          <a:srgbClr val="FFFFFF"/>
        </a:lt1>
        <a:dk2>
          <a:srgbClr val="686B5D"/>
        </a:dk2>
        <a:lt2>
          <a:srgbClr val="D6D5C6"/>
        </a:lt2>
        <a:accent1>
          <a:srgbClr val="898D79"/>
        </a:accent1>
        <a:accent2>
          <a:srgbClr val="4D4F45"/>
        </a:accent2>
        <a:accent3>
          <a:srgbClr val="B9BAB6"/>
        </a:accent3>
        <a:accent4>
          <a:srgbClr val="DADADA"/>
        </a:accent4>
        <a:accent5>
          <a:srgbClr val="C4C5BE"/>
        </a:accent5>
        <a:accent6>
          <a:srgbClr val="45473E"/>
        </a:accent6>
        <a:hlink>
          <a:srgbClr val="58BE67"/>
        </a:hlink>
        <a:folHlink>
          <a:srgbClr val="C0C640"/>
        </a:folHlink>
      </a:clrScheme>
      <a:clrMap bg1="dk2" tx1="lt1" bg2="dk1" tx2="lt2" accent1="accent1" accent2="accent2" accent3="accent3" accent4="accent4" accent5="accent5" accent6="accent6" hlink="hlink" folHlink="folHlink"/>
    </a:extraClrScheme>
    <a:extraClrScheme>
      <a:clrScheme name="Globe 8">
        <a:dk1>
          <a:srgbClr val="000000"/>
        </a:dk1>
        <a:lt1>
          <a:srgbClr val="FFFFDD"/>
        </a:lt1>
        <a:dk2>
          <a:srgbClr val="000000"/>
        </a:dk2>
        <a:lt2>
          <a:srgbClr val="98977A"/>
        </a:lt2>
        <a:accent1>
          <a:srgbClr val="BDCDA7"/>
        </a:accent1>
        <a:accent2>
          <a:srgbClr val="A0D060"/>
        </a:accent2>
        <a:accent3>
          <a:srgbClr val="FFFFEB"/>
        </a:accent3>
        <a:accent4>
          <a:srgbClr val="000000"/>
        </a:accent4>
        <a:accent5>
          <a:srgbClr val="DBE3D0"/>
        </a:accent5>
        <a:accent6>
          <a:srgbClr val="91BC56"/>
        </a:accent6>
        <a:hlink>
          <a:srgbClr val="FADD4E"/>
        </a:hlink>
        <a:folHlink>
          <a:srgbClr val="CC9900"/>
        </a:folHlink>
      </a:clrScheme>
      <a:clrMap bg1="lt1" tx1="dk1" bg2="lt2" tx2="dk2" accent1="accent1" accent2="accent2" accent3="accent3" accent4="accent4" accent5="accent5" accent6="accent6" hlink="hlink" folHlink="folHlink"/>
    </a:extraClrScheme>
  </a:extraClrSchemeLst>
</a:theme>
</file>

<file path=ppt/theme/theme57.xml><?xml version="1.0" encoding="utf-8"?>
<a:theme xmlns:a="http://schemas.openxmlformats.org/drawingml/2006/main" name="8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58.xml><?xml version="1.0" encoding="utf-8"?>
<a:theme xmlns:a="http://schemas.openxmlformats.org/drawingml/2006/main" name="60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59.xml><?xml version="1.0" encoding="utf-8"?>
<a:theme xmlns:a="http://schemas.openxmlformats.org/drawingml/2006/main" name="30_Default Design">
  <a:themeElements>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Times New Roman"/>
        <a:ea typeface="Times New Roman"/>
        <a:cs typeface="Times New Roman"/>
      </a:majorFont>
      <a:minorFont>
        <a:latin typeface="Times New Roman"/>
        <a:ea typeface="Times New Roman"/>
        <a:cs typeface="Times New Roma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Default Design 1">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xml><?xml version="1.0" encoding="utf-8"?>
<a:theme xmlns:a="http://schemas.openxmlformats.org/drawingml/2006/main" name="4_Blank Presentation">
  <a:themeElements>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fontScheme name="Blank Presentation">
      <a:majorFont>
        <a:latin typeface="26"/>
        <a:ea typeface="ＭＳ Ｐゴシック"/>
        <a:cs typeface=""/>
      </a:majorFont>
      <a:minorFont>
        <a:latin typeface="26"/>
        <a:ea typeface="ＭＳ Ｐゴシック"/>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a14="http://schemas.microsoft.com/office/drawing/2010/main" xmlns="">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ＭＳ Ｐゴシック" charset="0"/>
            <a:cs typeface="ＭＳ Ｐゴシック"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60.xml><?xml version="1.0" encoding="utf-8"?>
<a:theme xmlns:a="http://schemas.openxmlformats.org/drawingml/2006/main" name="61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1.xml><?xml version="1.0" encoding="utf-8"?>
<a:theme xmlns:a="http://schemas.openxmlformats.org/drawingml/2006/main" name="6_Strategic">
  <a:themeElements>
    <a:clrScheme name="Strategic 2">
      <a:dk1>
        <a:srgbClr val="000000"/>
      </a:dk1>
      <a:lt1>
        <a:srgbClr val="E9E2B6"/>
      </a:lt1>
      <a:dk2>
        <a:srgbClr val="996600"/>
      </a:dk2>
      <a:lt2>
        <a:srgbClr val="786950"/>
      </a:lt2>
      <a:accent1>
        <a:srgbClr val="727DE0"/>
      </a:accent1>
      <a:accent2>
        <a:srgbClr val="D54F41"/>
      </a:accent2>
      <a:accent3>
        <a:srgbClr val="F2EED7"/>
      </a:accent3>
      <a:accent4>
        <a:srgbClr val="000000"/>
      </a:accent4>
      <a:accent5>
        <a:srgbClr val="BCBFED"/>
      </a:accent5>
      <a:accent6>
        <a:srgbClr val="C1473A"/>
      </a:accent6>
      <a:hlink>
        <a:srgbClr val="003300"/>
      </a:hlink>
      <a:folHlink>
        <a:srgbClr val="339933"/>
      </a:folHlink>
    </a:clrScheme>
    <a:fontScheme name="Strategic">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charset="0"/>
          </a:defRPr>
        </a:defPPr>
      </a:lstStyle>
    </a:lnDef>
  </a:objectDefaults>
  <a:extraClrSchemeLst>
    <a:extraClrScheme>
      <a:clrScheme name="Strategic 1">
        <a:dk1>
          <a:srgbClr val="000000"/>
        </a:dk1>
        <a:lt1>
          <a:srgbClr val="EAEAEA"/>
        </a:lt1>
        <a:dk2>
          <a:srgbClr val="819E81"/>
        </a:dk2>
        <a:lt2>
          <a:srgbClr val="FFCC66"/>
        </a:lt2>
        <a:accent1>
          <a:srgbClr val="727DE0"/>
        </a:accent1>
        <a:accent2>
          <a:srgbClr val="D54F41"/>
        </a:accent2>
        <a:accent3>
          <a:srgbClr val="C1CCC1"/>
        </a:accent3>
        <a:accent4>
          <a:srgbClr val="C8C8C8"/>
        </a:accent4>
        <a:accent5>
          <a:srgbClr val="BCBFED"/>
        </a:accent5>
        <a:accent6>
          <a:srgbClr val="C1473A"/>
        </a:accent6>
        <a:hlink>
          <a:srgbClr val="003300"/>
        </a:hlink>
        <a:folHlink>
          <a:srgbClr val="663300"/>
        </a:folHlink>
      </a:clrScheme>
      <a:clrMap bg1="dk2" tx1="lt1" bg2="dk1" tx2="lt2" accent1="accent1" accent2="accent2" accent3="accent3" accent4="accent4" accent5="accent5" accent6="accent6" hlink="hlink" folHlink="folHlink"/>
    </a:extraClrScheme>
    <a:extraClrScheme>
      <a:clrScheme name="Strategic 2">
        <a:dk1>
          <a:srgbClr val="000000"/>
        </a:dk1>
        <a:lt1>
          <a:srgbClr val="E9E2B6"/>
        </a:lt1>
        <a:dk2>
          <a:srgbClr val="996600"/>
        </a:dk2>
        <a:lt2>
          <a:srgbClr val="786950"/>
        </a:lt2>
        <a:accent1>
          <a:srgbClr val="727DE0"/>
        </a:accent1>
        <a:accent2>
          <a:srgbClr val="D54F41"/>
        </a:accent2>
        <a:accent3>
          <a:srgbClr val="F2EED7"/>
        </a:accent3>
        <a:accent4>
          <a:srgbClr val="000000"/>
        </a:accent4>
        <a:accent5>
          <a:srgbClr val="BCBFED"/>
        </a:accent5>
        <a:accent6>
          <a:srgbClr val="C1473A"/>
        </a:accent6>
        <a:hlink>
          <a:srgbClr val="003300"/>
        </a:hlink>
        <a:folHlink>
          <a:srgbClr val="339933"/>
        </a:folHlink>
      </a:clrScheme>
      <a:clrMap bg1="lt1" tx1="dk1" bg2="lt2" tx2="dk2" accent1="accent1" accent2="accent2" accent3="accent3" accent4="accent4" accent5="accent5" accent6="accent6" hlink="hlink" folHlink="folHlink"/>
    </a:extraClrScheme>
    <a:extraClrScheme>
      <a:clrScheme name="Strategic 3">
        <a:dk1>
          <a:srgbClr val="000000"/>
        </a:dk1>
        <a:lt1>
          <a:srgbClr val="FFFFFF"/>
        </a:lt1>
        <a:dk2>
          <a:srgbClr val="000000"/>
        </a:dk2>
        <a:lt2>
          <a:srgbClr val="5F5F5F"/>
        </a:lt2>
        <a:accent1>
          <a:srgbClr val="CBCBCB"/>
        </a:accent1>
        <a:accent2>
          <a:srgbClr val="808080"/>
        </a:accent2>
        <a:accent3>
          <a:srgbClr val="FFFFFF"/>
        </a:accent3>
        <a:accent4>
          <a:srgbClr val="000000"/>
        </a:accent4>
        <a:accent5>
          <a:srgbClr val="E2E2E2"/>
        </a:accent5>
        <a:accent6>
          <a:srgbClr val="737373"/>
        </a:accent6>
        <a:hlink>
          <a:srgbClr val="5F5F5F"/>
        </a:hlink>
        <a:folHlink>
          <a:srgbClr val="969696"/>
        </a:folHlink>
      </a:clrScheme>
      <a:clrMap bg1="lt1" tx1="dk1" bg2="lt2" tx2="dk2" accent1="accent1" accent2="accent2" accent3="accent3" accent4="accent4" accent5="accent5" accent6="accent6" hlink="hlink" folHlink="folHlink"/>
    </a:extraClrScheme>
    <a:extraClrScheme>
      <a:clrScheme name="Strategic 4">
        <a:dk1>
          <a:srgbClr val="000000"/>
        </a:dk1>
        <a:lt1>
          <a:srgbClr val="EAEAEA"/>
        </a:lt1>
        <a:dk2>
          <a:srgbClr val="BC6262"/>
        </a:dk2>
        <a:lt2>
          <a:srgbClr val="FFCC66"/>
        </a:lt2>
        <a:accent1>
          <a:srgbClr val="727DE0"/>
        </a:accent1>
        <a:accent2>
          <a:srgbClr val="D54F41"/>
        </a:accent2>
        <a:accent3>
          <a:srgbClr val="DAB7B7"/>
        </a:accent3>
        <a:accent4>
          <a:srgbClr val="C8C8C8"/>
        </a:accent4>
        <a:accent5>
          <a:srgbClr val="BCBFED"/>
        </a:accent5>
        <a:accent6>
          <a:srgbClr val="C1473A"/>
        </a:accent6>
        <a:hlink>
          <a:srgbClr val="000066"/>
        </a:hlink>
        <a:folHlink>
          <a:srgbClr val="FFFF99"/>
        </a:folHlink>
      </a:clrScheme>
      <a:clrMap bg1="dk2" tx1="lt1" bg2="dk1" tx2="lt2" accent1="accent1" accent2="accent2" accent3="accent3" accent4="accent4" accent5="accent5" accent6="accent6" hlink="hlink" folHlink="folHlink"/>
    </a:extraClrScheme>
    <a:extraClrScheme>
      <a:clrScheme name="Strategic 5">
        <a:dk1>
          <a:srgbClr val="000000"/>
        </a:dk1>
        <a:lt1>
          <a:srgbClr val="EAEAEA"/>
        </a:lt1>
        <a:dk2>
          <a:srgbClr val="5C74A4"/>
        </a:dk2>
        <a:lt2>
          <a:srgbClr val="FFCC99"/>
        </a:lt2>
        <a:accent1>
          <a:srgbClr val="727DE0"/>
        </a:accent1>
        <a:accent2>
          <a:srgbClr val="D54F41"/>
        </a:accent2>
        <a:accent3>
          <a:srgbClr val="B5BCCF"/>
        </a:accent3>
        <a:accent4>
          <a:srgbClr val="C8C8C8"/>
        </a:accent4>
        <a:accent5>
          <a:srgbClr val="BCBFED"/>
        </a:accent5>
        <a:accent6>
          <a:srgbClr val="C1473A"/>
        </a:accent6>
        <a:hlink>
          <a:srgbClr val="FFFFCC"/>
        </a:hlink>
        <a:folHlink>
          <a:srgbClr val="CC9900"/>
        </a:folHlink>
      </a:clrScheme>
      <a:clrMap bg1="dk2" tx1="lt1" bg2="dk1" tx2="lt2" accent1="accent1" accent2="accent2" accent3="accent3" accent4="accent4" accent5="accent5" accent6="accent6" hlink="hlink" folHlink="folHlink"/>
    </a:extraClrScheme>
    <a:extraClrScheme>
      <a:clrScheme name="Strategic 6">
        <a:dk1>
          <a:srgbClr val="000000"/>
        </a:dk1>
        <a:lt1>
          <a:srgbClr val="EAEAEA"/>
        </a:lt1>
        <a:dk2>
          <a:srgbClr val="996600"/>
        </a:dk2>
        <a:lt2>
          <a:srgbClr val="FFCC99"/>
        </a:lt2>
        <a:accent1>
          <a:srgbClr val="727DE0"/>
        </a:accent1>
        <a:accent2>
          <a:srgbClr val="D54F41"/>
        </a:accent2>
        <a:accent3>
          <a:srgbClr val="CAB8AA"/>
        </a:accent3>
        <a:accent4>
          <a:srgbClr val="C8C8C8"/>
        </a:accent4>
        <a:accent5>
          <a:srgbClr val="BCBFED"/>
        </a:accent5>
        <a:accent6>
          <a:srgbClr val="C1473A"/>
        </a:accent6>
        <a:hlink>
          <a:srgbClr val="99CCFF"/>
        </a:hlink>
        <a:folHlink>
          <a:srgbClr val="FFFF99"/>
        </a:folHlink>
      </a:clrScheme>
      <a:clrMap bg1="dk2" tx1="lt1" bg2="dk1" tx2="lt2" accent1="accent1" accent2="accent2" accent3="accent3" accent4="accent4" accent5="accent5" accent6="accent6" hlink="hlink" folHlink="folHlink"/>
    </a:extraClrScheme>
  </a:extraClrSchemeLst>
</a:theme>
</file>

<file path=ppt/theme/theme62.xml><?xml version="1.0" encoding="utf-8"?>
<a:theme xmlns:a="http://schemas.openxmlformats.org/drawingml/2006/main" name="62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3.xml><?xml version="1.0" encoding="utf-8"?>
<a:theme xmlns:a="http://schemas.openxmlformats.org/drawingml/2006/main" name="2_Strategic">
  <a:themeElements>
    <a:clrScheme name="Strategic 2">
      <a:dk1>
        <a:srgbClr val="000000"/>
      </a:dk1>
      <a:lt1>
        <a:srgbClr val="E9E2B6"/>
      </a:lt1>
      <a:dk2>
        <a:srgbClr val="996600"/>
      </a:dk2>
      <a:lt2>
        <a:srgbClr val="786950"/>
      </a:lt2>
      <a:accent1>
        <a:srgbClr val="727DE0"/>
      </a:accent1>
      <a:accent2>
        <a:srgbClr val="D54F41"/>
      </a:accent2>
      <a:accent3>
        <a:srgbClr val="F2EED7"/>
      </a:accent3>
      <a:accent4>
        <a:srgbClr val="000000"/>
      </a:accent4>
      <a:accent5>
        <a:srgbClr val="BCBFED"/>
      </a:accent5>
      <a:accent6>
        <a:srgbClr val="C1473A"/>
      </a:accent6>
      <a:hlink>
        <a:srgbClr val="003300"/>
      </a:hlink>
      <a:folHlink>
        <a:srgbClr val="339933"/>
      </a:folHlink>
    </a:clrScheme>
    <a:fontScheme name="Strategic">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charset="0"/>
          </a:defRPr>
        </a:defPPr>
      </a:lstStyle>
    </a:lnDef>
  </a:objectDefaults>
  <a:extraClrSchemeLst>
    <a:extraClrScheme>
      <a:clrScheme name="Strategic 1">
        <a:dk1>
          <a:srgbClr val="000000"/>
        </a:dk1>
        <a:lt1>
          <a:srgbClr val="EAEAEA"/>
        </a:lt1>
        <a:dk2>
          <a:srgbClr val="819E81"/>
        </a:dk2>
        <a:lt2>
          <a:srgbClr val="FFCC66"/>
        </a:lt2>
        <a:accent1>
          <a:srgbClr val="727DE0"/>
        </a:accent1>
        <a:accent2>
          <a:srgbClr val="D54F41"/>
        </a:accent2>
        <a:accent3>
          <a:srgbClr val="C1CCC1"/>
        </a:accent3>
        <a:accent4>
          <a:srgbClr val="C8C8C8"/>
        </a:accent4>
        <a:accent5>
          <a:srgbClr val="BCBFED"/>
        </a:accent5>
        <a:accent6>
          <a:srgbClr val="C1473A"/>
        </a:accent6>
        <a:hlink>
          <a:srgbClr val="003300"/>
        </a:hlink>
        <a:folHlink>
          <a:srgbClr val="663300"/>
        </a:folHlink>
      </a:clrScheme>
      <a:clrMap bg1="dk2" tx1="lt1" bg2="dk1" tx2="lt2" accent1="accent1" accent2="accent2" accent3="accent3" accent4="accent4" accent5="accent5" accent6="accent6" hlink="hlink" folHlink="folHlink"/>
    </a:extraClrScheme>
    <a:extraClrScheme>
      <a:clrScheme name="Strategic 2">
        <a:dk1>
          <a:srgbClr val="000000"/>
        </a:dk1>
        <a:lt1>
          <a:srgbClr val="E9E2B6"/>
        </a:lt1>
        <a:dk2>
          <a:srgbClr val="996600"/>
        </a:dk2>
        <a:lt2>
          <a:srgbClr val="786950"/>
        </a:lt2>
        <a:accent1>
          <a:srgbClr val="727DE0"/>
        </a:accent1>
        <a:accent2>
          <a:srgbClr val="D54F41"/>
        </a:accent2>
        <a:accent3>
          <a:srgbClr val="F2EED7"/>
        </a:accent3>
        <a:accent4>
          <a:srgbClr val="000000"/>
        </a:accent4>
        <a:accent5>
          <a:srgbClr val="BCBFED"/>
        </a:accent5>
        <a:accent6>
          <a:srgbClr val="C1473A"/>
        </a:accent6>
        <a:hlink>
          <a:srgbClr val="003300"/>
        </a:hlink>
        <a:folHlink>
          <a:srgbClr val="339933"/>
        </a:folHlink>
      </a:clrScheme>
      <a:clrMap bg1="lt1" tx1="dk1" bg2="lt2" tx2="dk2" accent1="accent1" accent2="accent2" accent3="accent3" accent4="accent4" accent5="accent5" accent6="accent6" hlink="hlink" folHlink="folHlink"/>
    </a:extraClrScheme>
    <a:extraClrScheme>
      <a:clrScheme name="Strategic 3">
        <a:dk1>
          <a:srgbClr val="000000"/>
        </a:dk1>
        <a:lt1>
          <a:srgbClr val="FFFFFF"/>
        </a:lt1>
        <a:dk2>
          <a:srgbClr val="000000"/>
        </a:dk2>
        <a:lt2>
          <a:srgbClr val="5F5F5F"/>
        </a:lt2>
        <a:accent1>
          <a:srgbClr val="CBCBCB"/>
        </a:accent1>
        <a:accent2>
          <a:srgbClr val="808080"/>
        </a:accent2>
        <a:accent3>
          <a:srgbClr val="FFFFFF"/>
        </a:accent3>
        <a:accent4>
          <a:srgbClr val="000000"/>
        </a:accent4>
        <a:accent5>
          <a:srgbClr val="E2E2E2"/>
        </a:accent5>
        <a:accent6>
          <a:srgbClr val="737373"/>
        </a:accent6>
        <a:hlink>
          <a:srgbClr val="5F5F5F"/>
        </a:hlink>
        <a:folHlink>
          <a:srgbClr val="969696"/>
        </a:folHlink>
      </a:clrScheme>
      <a:clrMap bg1="lt1" tx1="dk1" bg2="lt2" tx2="dk2" accent1="accent1" accent2="accent2" accent3="accent3" accent4="accent4" accent5="accent5" accent6="accent6" hlink="hlink" folHlink="folHlink"/>
    </a:extraClrScheme>
    <a:extraClrScheme>
      <a:clrScheme name="Strategic 4">
        <a:dk1>
          <a:srgbClr val="000000"/>
        </a:dk1>
        <a:lt1>
          <a:srgbClr val="EAEAEA"/>
        </a:lt1>
        <a:dk2>
          <a:srgbClr val="BC6262"/>
        </a:dk2>
        <a:lt2>
          <a:srgbClr val="FFCC66"/>
        </a:lt2>
        <a:accent1>
          <a:srgbClr val="727DE0"/>
        </a:accent1>
        <a:accent2>
          <a:srgbClr val="D54F41"/>
        </a:accent2>
        <a:accent3>
          <a:srgbClr val="DAB7B7"/>
        </a:accent3>
        <a:accent4>
          <a:srgbClr val="C8C8C8"/>
        </a:accent4>
        <a:accent5>
          <a:srgbClr val="BCBFED"/>
        </a:accent5>
        <a:accent6>
          <a:srgbClr val="C1473A"/>
        </a:accent6>
        <a:hlink>
          <a:srgbClr val="000066"/>
        </a:hlink>
        <a:folHlink>
          <a:srgbClr val="FFFF99"/>
        </a:folHlink>
      </a:clrScheme>
      <a:clrMap bg1="dk2" tx1="lt1" bg2="dk1" tx2="lt2" accent1="accent1" accent2="accent2" accent3="accent3" accent4="accent4" accent5="accent5" accent6="accent6" hlink="hlink" folHlink="folHlink"/>
    </a:extraClrScheme>
    <a:extraClrScheme>
      <a:clrScheme name="Strategic 5">
        <a:dk1>
          <a:srgbClr val="000000"/>
        </a:dk1>
        <a:lt1>
          <a:srgbClr val="EAEAEA"/>
        </a:lt1>
        <a:dk2>
          <a:srgbClr val="5C74A4"/>
        </a:dk2>
        <a:lt2>
          <a:srgbClr val="FFCC99"/>
        </a:lt2>
        <a:accent1>
          <a:srgbClr val="727DE0"/>
        </a:accent1>
        <a:accent2>
          <a:srgbClr val="D54F41"/>
        </a:accent2>
        <a:accent3>
          <a:srgbClr val="B5BCCF"/>
        </a:accent3>
        <a:accent4>
          <a:srgbClr val="C8C8C8"/>
        </a:accent4>
        <a:accent5>
          <a:srgbClr val="BCBFED"/>
        </a:accent5>
        <a:accent6>
          <a:srgbClr val="C1473A"/>
        </a:accent6>
        <a:hlink>
          <a:srgbClr val="FFFFCC"/>
        </a:hlink>
        <a:folHlink>
          <a:srgbClr val="CC9900"/>
        </a:folHlink>
      </a:clrScheme>
      <a:clrMap bg1="dk2" tx1="lt1" bg2="dk1" tx2="lt2" accent1="accent1" accent2="accent2" accent3="accent3" accent4="accent4" accent5="accent5" accent6="accent6" hlink="hlink" folHlink="folHlink"/>
    </a:extraClrScheme>
    <a:extraClrScheme>
      <a:clrScheme name="Strategic 6">
        <a:dk1>
          <a:srgbClr val="000000"/>
        </a:dk1>
        <a:lt1>
          <a:srgbClr val="EAEAEA"/>
        </a:lt1>
        <a:dk2>
          <a:srgbClr val="996600"/>
        </a:dk2>
        <a:lt2>
          <a:srgbClr val="FFCC99"/>
        </a:lt2>
        <a:accent1>
          <a:srgbClr val="727DE0"/>
        </a:accent1>
        <a:accent2>
          <a:srgbClr val="D54F41"/>
        </a:accent2>
        <a:accent3>
          <a:srgbClr val="CAB8AA"/>
        </a:accent3>
        <a:accent4>
          <a:srgbClr val="C8C8C8"/>
        </a:accent4>
        <a:accent5>
          <a:srgbClr val="BCBFED"/>
        </a:accent5>
        <a:accent6>
          <a:srgbClr val="C1473A"/>
        </a:accent6>
        <a:hlink>
          <a:srgbClr val="99CCFF"/>
        </a:hlink>
        <a:folHlink>
          <a:srgbClr val="FFFF99"/>
        </a:folHlink>
      </a:clrScheme>
      <a:clrMap bg1="dk2" tx1="lt1" bg2="dk1" tx2="lt2" accent1="accent1" accent2="accent2" accent3="accent3" accent4="accent4" accent5="accent5" accent6="accent6" hlink="hlink" folHlink="folHlink"/>
    </a:extraClrScheme>
  </a:extraClrSchemeLst>
</a:theme>
</file>

<file path=ppt/theme/theme64.xml><?xml version="1.0" encoding="utf-8"?>
<a:theme xmlns:a="http://schemas.openxmlformats.org/drawingml/2006/main" name="Dad`s Tie">
  <a:themeElements>
    <a:clrScheme name="Dad`s Tie 2">
      <a:dk1>
        <a:srgbClr val="000000"/>
      </a:dk1>
      <a:lt1>
        <a:srgbClr val="FFFFFF"/>
      </a:lt1>
      <a:dk2>
        <a:srgbClr val="003366"/>
      </a:dk2>
      <a:lt2>
        <a:srgbClr val="5490A8"/>
      </a:lt2>
      <a:accent1>
        <a:srgbClr val="0099CC"/>
      </a:accent1>
      <a:accent2>
        <a:srgbClr val="3366CC"/>
      </a:accent2>
      <a:accent3>
        <a:srgbClr val="FFFFFF"/>
      </a:accent3>
      <a:accent4>
        <a:srgbClr val="000000"/>
      </a:accent4>
      <a:accent5>
        <a:srgbClr val="AACAE2"/>
      </a:accent5>
      <a:accent6>
        <a:srgbClr val="2D5CB9"/>
      </a:accent6>
      <a:hlink>
        <a:srgbClr val="99CCFF"/>
      </a:hlink>
      <a:folHlink>
        <a:srgbClr val="E1E1B7"/>
      </a:folHlink>
    </a:clrScheme>
    <a:fontScheme name="Dad`s Tie">
      <a:majorFont>
        <a:latin typeface="Times New Roman"/>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charset="0"/>
            <a:ea typeface="ＭＳ Ｐゴシック" charset="-128"/>
            <a:cs typeface="ＭＳ Ｐゴシック"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charset="0"/>
            <a:ea typeface="ＭＳ Ｐゴシック" charset="-128"/>
            <a:cs typeface="ＭＳ Ｐゴシック" charset="-128"/>
          </a:defRPr>
        </a:defPPr>
      </a:lstStyle>
    </a:lnDef>
  </a:objectDefaults>
  <a:extraClrSchemeLst>
    <a:extraClrScheme>
      <a:clrScheme name="Dad`s Tie 1">
        <a:dk1>
          <a:srgbClr val="5490A8"/>
        </a:dk1>
        <a:lt1>
          <a:srgbClr val="DDDDDD"/>
        </a:lt1>
        <a:dk2>
          <a:srgbClr val="00172E"/>
        </a:dk2>
        <a:lt2>
          <a:srgbClr val="CCECFF"/>
        </a:lt2>
        <a:accent1>
          <a:srgbClr val="0099CC"/>
        </a:accent1>
        <a:accent2>
          <a:srgbClr val="3366CC"/>
        </a:accent2>
        <a:accent3>
          <a:srgbClr val="AAABAD"/>
        </a:accent3>
        <a:accent4>
          <a:srgbClr val="BDBDBD"/>
        </a:accent4>
        <a:accent5>
          <a:srgbClr val="AACAE2"/>
        </a:accent5>
        <a:accent6>
          <a:srgbClr val="2D5CB9"/>
        </a:accent6>
        <a:hlink>
          <a:srgbClr val="99CCFF"/>
        </a:hlink>
        <a:folHlink>
          <a:srgbClr val="E1E1B7"/>
        </a:folHlink>
      </a:clrScheme>
      <a:clrMap bg1="dk2" tx1="lt1" bg2="dk1" tx2="lt2" accent1="accent1" accent2="accent2" accent3="accent3" accent4="accent4" accent5="accent5" accent6="accent6" hlink="hlink" folHlink="folHlink"/>
    </a:extraClrScheme>
    <a:extraClrScheme>
      <a:clrScheme name="Dad`s Tie 2">
        <a:dk1>
          <a:srgbClr val="000000"/>
        </a:dk1>
        <a:lt1>
          <a:srgbClr val="FFFFFF"/>
        </a:lt1>
        <a:dk2>
          <a:srgbClr val="003366"/>
        </a:dk2>
        <a:lt2>
          <a:srgbClr val="5490A8"/>
        </a:lt2>
        <a:accent1>
          <a:srgbClr val="0099CC"/>
        </a:accent1>
        <a:accent2>
          <a:srgbClr val="3366CC"/>
        </a:accent2>
        <a:accent3>
          <a:srgbClr val="FFFFFF"/>
        </a:accent3>
        <a:accent4>
          <a:srgbClr val="000000"/>
        </a:accent4>
        <a:accent5>
          <a:srgbClr val="AACAE2"/>
        </a:accent5>
        <a:accent6>
          <a:srgbClr val="2D5CB9"/>
        </a:accent6>
        <a:hlink>
          <a:srgbClr val="99CCFF"/>
        </a:hlink>
        <a:folHlink>
          <a:srgbClr val="E1E1B7"/>
        </a:folHlink>
      </a:clrScheme>
      <a:clrMap bg1="lt1" tx1="dk1" bg2="lt2" tx2="dk2" accent1="accent1" accent2="accent2" accent3="accent3" accent4="accent4" accent5="accent5" accent6="accent6" hlink="hlink" folHlink="folHlink"/>
    </a:extraClrScheme>
    <a:extraClrScheme>
      <a:clrScheme name="Dad`s Tie 3">
        <a:dk1>
          <a:srgbClr val="000000"/>
        </a:dk1>
        <a:lt1>
          <a:srgbClr val="FFFFFF"/>
        </a:lt1>
        <a:dk2>
          <a:srgbClr val="000000"/>
        </a:dk2>
        <a:lt2>
          <a:srgbClr val="393939"/>
        </a:lt2>
        <a:accent1>
          <a:srgbClr val="CBCBCB"/>
        </a:accent1>
        <a:accent2>
          <a:srgbClr val="868686"/>
        </a:accent2>
        <a:accent3>
          <a:srgbClr val="FFFFFF"/>
        </a:accent3>
        <a:accent4>
          <a:srgbClr val="000000"/>
        </a:accent4>
        <a:accent5>
          <a:srgbClr val="E2E2E2"/>
        </a:accent5>
        <a:accent6>
          <a:srgbClr val="797979"/>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ad`s Tie 4">
        <a:dk1>
          <a:srgbClr val="000000"/>
        </a:dk1>
        <a:lt1>
          <a:srgbClr val="FFFFFF"/>
        </a:lt1>
        <a:dk2>
          <a:srgbClr val="666633"/>
        </a:dk2>
        <a:lt2>
          <a:srgbClr val="908A6C"/>
        </a:lt2>
        <a:accent1>
          <a:srgbClr val="808000"/>
        </a:accent1>
        <a:accent2>
          <a:srgbClr val="996633"/>
        </a:accent2>
        <a:accent3>
          <a:srgbClr val="FFFFFF"/>
        </a:accent3>
        <a:accent4>
          <a:srgbClr val="000000"/>
        </a:accent4>
        <a:accent5>
          <a:srgbClr val="C0C0AA"/>
        </a:accent5>
        <a:accent6>
          <a:srgbClr val="8A5C2D"/>
        </a:accent6>
        <a:hlink>
          <a:srgbClr val="CCCC00"/>
        </a:hlink>
        <a:folHlink>
          <a:srgbClr val="D6DEB2"/>
        </a:folHlink>
      </a:clrScheme>
      <a:clrMap bg1="lt1" tx1="dk1" bg2="lt2" tx2="dk2" accent1="accent1" accent2="accent2" accent3="accent3" accent4="accent4" accent5="accent5" accent6="accent6" hlink="hlink" folHlink="folHlink"/>
    </a:extraClrScheme>
    <a:extraClrScheme>
      <a:clrScheme name="Dad`s Tie 5">
        <a:dk1>
          <a:srgbClr val="000000"/>
        </a:dk1>
        <a:lt1>
          <a:srgbClr val="FFFFFF"/>
        </a:lt1>
        <a:dk2>
          <a:srgbClr val="181848"/>
        </a:dk2>
        <a:lt2>
          <a:srgbClr val="656F97"/>
        </a:lt2>
        <a:accent1>
          <a:srgbClr val="6666FF"/>
        </a:accent1>
        <a:accent2>
          <a:srgbClr val="333399"/>
        </a:accent2>
        <a:accent3>
          <a:srgbClr val="FFFFFF"/>
        </a:accent3>
        <a:accent4>
          <a:srgbClr val="000000"/>
        </a:accent4>
        <a:accent5>
          <a:srgbClr val="B8B8FF"/>
        </a:accent5>
        <a:accent6>
          <a:srgbClr val="2D2D8A"/>
        </a:accent6>
        <a:hlink>
          <a:srgbClr val="9A9ABC"/>
        </a:hlink>
        <a:folHlink>
          <a:srgbClr val="D2B6CE"/>
        </a:folHlink>
      </a:clrScheme>
      <a:clrMap bg1="lt1" tx1="dk1" bg2="lt2" tx2="dk2" accent1="accent1" accent2="accent2" accent3="accent3" accent4="accent4" accent5="accent5" accent6="accent6" hlink="hlink" folHlink="folHlink"/>
    </a:extraClrScheme>
    <a:extraClrScheme>
      <a:clrScheme name="Dad`s Tie 6">
        <a:dk1>
          <a:srgbClr val="CC0066"/>
        </a:dk1>
        <a:lt1>
          <a:srgbClr val="FFFFFF"/>
        </a:lt1>
        <a:dk2>
          <a:srgbClr val="000000"/>
        </a:dk2>
        <a:lt2>
          <a:srgbClr val="CC0099"/>
        </a:lt2>
        <a:accent1>
          <a:srgbClr val="FF9900"/>
        </a:accent1>
        <a:accent2>
          <a:srgbClr val="CC6600"/>
        </a:accent2>
        <a:accent3>
          <a:srgbClr val="AAAAAA"/>
        </a:accent3>
        <a:accent4>
          <a:srgbClr val="DADADA"/>
        </a:accent4>
        <a:accent5>
          <a:srgbClr val="FFCAAA"/>
        </a:accent5>
        <a:accent6>
          <a:srgbClr val="B95C00"/>
        </a:accent6>
        <a:hlink>
          <a:srgbClr val="009900"/>
        </a:hlink>
        <a:folHlink>
          <a:srgbClr val="A50021"/>
        </a:folHlink>
      </a:clrScheme>
      <a:clrMap bg1="dk2" tx1="lt1" bg2="dk1" tx2="lt2" accent1="accent1" accent2="accent2" accent3="accent3" accent4="accent4" accent5="accent5" accent6="accent6" hlink="hlink" folHlink="folHlink"/>
    </a:extraClrScheme>
  </a:extraClrSchemeLst>
</a:theme>
</file>

<file path=ppt/theme/theme65.xml><?xml version="1.0" encoding="utf-8"?>
<a:theme xmlns:a="http://schemas.openxmlformats.org/drawingml/2006/main" name="2_Blank Presentation">
  <a:themeElements>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Blank Presentation">
      <a:majorFont>
        <a:latin typeface="Arial"/>
        <a:ea typeface="ヒラギノ角ゴ Pro W3"/>
        <a:cs typeface="ヒラギノ角ゴ Pro W3"/>
      </a:majorFont>
      <a:minorFont>
        <a:latin typeface="Arial"/>
        <a:ea typeface="ヒラギノ角ゴ Pro W3"/>
        <a:cs typeface="ヒラギノ角ゴ Pro W3"/>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ヒラギノ角ゴ Pro W3" charset="0"/>
            <a:cs typeface="ヒラギノ角ゴ Pro W3"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extLst>
          <a:ext uri="{AF507438-7753-43e0-B8FC-AC1667EBCBE1}">
            <a14:hiddenEffects xmlns="" xmlns:a14="http://schemas.microsoft.com/office/drawing/2010/main">
              <a:effectLst>
                <a:outerShdw blurRad="63500" dist="38099" dir="2700000" algn="ctr" rotWithShape="0">
                  <a:schemeClr val="bg2">
                    <a:alpha val="74998"/>
                  </a:schemeClr>
                </a:outerShdw>
              </a:effectLst>
            </a14:hiddenEffects>
          </a:ext>
        </a:ex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rgbClr val="000000"/>
            </a:solidFill>
            <a:effectLst/>
            <a:latin typeface="Arial" charset="0"/>
            <a:ea typeface="ヒラギノ角ゴ Pro W3" charset="0"/>
            <a:cs typeface="ヒラギノ角ゴ Pro W3"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66.xml><?xml version="1.0" encoding="utf-8"?>
<a:theme xmlns:a="http://schemas.openxmlformats.org/drawingml/2006/main" name="Orbit">
  <a:themeElements>
    <a:clrScheme name="Orbit 10">
      <a:dk1>
        <a:srgbClr val="000000"/>
      </a:dk1>
      <a:lt1>
        <a:srgbClr val="FFFFFF"/>
      </a:lt1>
      <a:dk2>
        <a:srgbClr val="000000"/>
      </a:dk2>
      <a:lt2>
        <a:srgbClr val="FFFFFF"/>
      </a:lt2>
      <a:accent1>
        <a:srgbClr val="3333CC"/>
      </a:accent1>
      <a:accent2>
        <a:srgbClr val="666699"/>
      </a:accent2>
      <a:accent3>
        <a:srgbClr val="AAAAAA"/>
      </a:accent3>
      <a:accent4>
        <a:srgbClr val="DADADA"/>
      </a:accent4>
      <a:accent5>
        <a:srgbClr val="ADADE2"/>
      </a:accent5>
      <a:accent6>
        <a:srgbClr val="5C5C8A"/>
      </a:accent6>
      <a:hlink>
        <a:srgbClr val="FFFFCC"/>
      </a:hlink>
      <a:folHlink>
        <a:srgbClr val="FFCC66"/>
      </a:folHlink>
    </a:clrScheme>
    <a:fontScheme name="Orbit">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Orbit 1">
        <a:dk1>
          <a:srgbClr val="010199"/>
        </a:dk1>
        <a:lt1>
          <a:srgbClr val="FFFFFF"/>
        </a:lt1>
        <a:dk2>
          <a:srgbClr val="000000"/>
        </a:dk2>
        <a:lt2>
          <a:srgbClr val="B2B2B2"/>
        </a:lt2>
        <a:accent1>
          <a:srgbClr val="3399FF"/>
        </a:accent1>
        <a:accent2>
          <a:srgbClr val="666699"/>
        </a:accent2>
        <a:accent3>
          <a:srgbClr val="AAAAAA"/>
        </a:accent3>
        <a:accent4>
          <a:srgbClr val="DADADA"/>
        </a:accent4>
        <a:accent5>
          <a:srgbClr val="ADCAFF"/>
        </a:accent5>
        <a:accent6>
          <a:srgbClr val="5C5C8A"/>
        </a:accent6>
        <a:hlink>
          <a:srgbClr val="FFFFCC"/>
        </a:hlink>
        <a:folHlink>
          <a:srgbClr val="FFCC66"/>
        </a:folHlink>
      </a:clrScheme>
      <a:clrMap bg1="dk2" tx1="lt1" bg2="dk1" tx2="lt2" accent1="accent1" accent2="accent2" accent3="accent3" accent4="accent4" accent5="accent5" accent6="accent6" hlink="hlink" folHlink="folHlink"/>
    </a:extraClrScheme>
    <a:extraClrScheme>
      <a:clrScheme name="Orbit 2">
        <a:dk1>
          <a:srgbClr val="008000"/>
        </a:dk1>
        <a:lt1>
          <a:srgbClr val="FFFFFF"/>
        </a:lt1>
        <a:dk2>
          <a:srgbClr val="003300"/>
        </a:dk2>
        <a:lt2>
          <a:srgbClr val="C0C0C0"/>
        </a:lt2>
        <a:accent1>
          <a:srgbClr val="99CC00"/>
        </a:accent1>
        <a:accent2>
          <a:srgbClr val="527C3A"/>
        </a:accent2>
        <a:accent3>
          <a:srgbClr val="AAADAA"/>
        </a:accent3>
        <a:accent4>
          <a:srgbClr val="DADADA"/>
        </a:accent4>
        <a:accent5>
          <a:srgbClr val="CAE2AA"/>
        </a:accent5>
        <a:accent6>
          <a:srgbClr val="497034"/>
        </a:accent6>
        <a:hlink>
          <a:srgbClr val="33CC33"/>
        </a:hlink>
        <a:folHlink>
          <a:srgbClr val="C1FF83"/>
        </a:folHlink>
      </a:clrScheme>
      <a:clrMap bg1="dk2" tx1="lt1" bg2="dk1" tx2="lt2" accent1="accent1" accent2="accent2" accent3="accent3" accent4="accent4" accent5="accent5" accent6="accent6" hlink="hlink" folHlink="folHlink"/>
    </a:extraClrScheme>
    <a:extraClrScheme>
      <a:clrScheme name="Orbit 3">
        <a:dk1>
          <a:srgbClr val="000066"/>
        </a:dk1>
        <a:lt1>
          <a:srgbClr val="FFFFFF"/>
        </a:lt1>
        <a:dk2>
          <a:srgbClr val="000099"/>
        </a:dk2>
        <a:lt2>
          <a:srgbClr val="9FBFFF"/>
        </a:lt2>
        <a:accent1>
          <a:srgbClr val="0099CC"/>
        </a:accent1>
        <a:accent2>
          <a:srgbClr val="00CC66"/>
        </a:accent2>
        <a:accent3>
          <a:srgbClr val="AAAACA"/>
        </a:accent3>
        <a:accent4>
          <a:srgbClr val="DADADA"/>
        </a:accent4>
        <a:accent5>
          <a:srgbClr val="AACAE2"/>
        </a:accent5>
        <a:accent6>
          <a:srgbClr val="00B95C"/>
        </a:accent6>
        <a:hlink>
          <a:srgbClr val="00FFFF"/>
        </a:hlink>
        <a:folHlink>
          <a:srgbClr val="CDE6FF"/>
        </a:folHlink>
      </a:clrScheme>
      <a:clrMap bg1="dk2" tx1="lt1" bg2="dk1" tx2="lt2" accent1="accent1" accent2="accent2" accent3="accent3" accent4="accent4" accent5="accent5" accent6="accent6" hlink="hlink" folHlink="folHlink"/>
    </a:extraClrScheme>
    <a:extraClrScheme>
      <a:clrScheme name="Orbit 4">
        <a:dk1>
          <a:srgbClr val="00ACA8"/>
        </a:dk1>
        <a:lt1>
          <a:srgbClr val="FFFFFF"/>
        </a:lt1>
        <a:dk2>
          <a:srgbClr val="006666"/>
        </a:dk2>
        <a:lt2>
          <a:srgbClr val="FFFF99"/>
        </a:lt2>
        <a:accent1>
          <a:srgbClr val="0099CC"/>
        </a:accent1>
        <a:accent2>
          <a:srgbClr val="6D6FC7"/>
        </a:accent2>
        <a:accent3>
          <a:srgbClr val="AAB8B8"/>
        </a:accent3>
        <a:accent4>
          <a:srgbClr val="DADADA"/>
        </a:accent4>
        <a:accent5>
          <a:srgbClr val="AACAE2"/>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Orbit 5">
        <a:dk1>
          <a:srgbClr val="BA0023"/>
        </a:dk1>
        <a:lt1>
          <a:srgbClr val="FFFFFF"/>
        </a:lt1>
        <a:dk2>
          <a:srgbClr val="800000"/>
        </a:dk2>
        <a:lt2>
          <a:srgbClr val="FFFF99"/>
        </a:lt2>
        <a:accent1>
          <a:srgbClr val="FF6600"/>
        </a:accent1>
        <a:accent2>
          <a:srgbClr val="C5543D"/>
        </a:accent2>
        <a:accent3>
          <a:srgbClr val="C0AAAA"/>
        </a:accent3>
        <a:accent4>
          <a:srgbClr val="DADADA"/>
        </a:accent4>
        <a:accent5>
          <a:srgbClr val="FFB8AA"/>
        </a:accent5>
        <a:accent6>
          <a:srgbClr val="B24B36"/>
        </a:accent6>
        <a:hlink>
          <a:srgbClr val="FFFF00"/>
        </a:hlink>
        <a:folHlink>
          <a:srgbClr val="FF9900"/>
        </a:folHlink>
      </a:clrScheme>
      <a:clrMap bg1="dk2" tx1="lt1" bg2="dk1" tx2="lt2" accent1="accent1" accent2="accent2" accent3="accent3" accent4="accent4" accent5="accent5" accent6="accent6" hlink="hlink" folHlink="folHlink"/>
    </a:extraClrScheme>
    <a:extraClrScheme>
      <a:clrScheme name="Orbit 6">
        <a:dk1>
          <a:srgbClr val="6D776E"/>
        </a:dk1>
        <a:lt1>
          <a:srgbClr val="FFFFFF"/>
        </a:lt1>
        <a:dk2>
          <a:srgbClr val="575863"/>
        </a:dk2>
        <a:lt2>
          <a:srgbClr val="DDDDDD"/>
        </a:lt2>
        <a:accent1>
          <a:srgbClr val="0099CC"/>
        </a:accent1>
        <a:accent2>
          <a:srgbClr val="939EA9"/>
        </a:accent2>
        <a:accent3>
          <a:srgbClr val="B4B4B7"/>
        </a:accent3>
        <a:accent4>
          <a:srgbClr val="DADADA"/>
        </a:accent4>
        <a:accent5>
          <a:srgbClr val="AACAE2"/>
        </a:accent5>
        <a:accent6>
          <a:srgbClr val="858F99"/>
        </a:accent6>
        <a:hlink>
          <a:srgbClr val="FFCC00"/>
        </a:hlink>
        <a:folHlink>
          <a:srgbClr val="BD8949"/>
        </a:folHlink>
      </a:clrScheme>
      <a:clrMap bg1="dk2" tx1="lt1" bg2="dk1" tx2="lt2" accent1="accent1" accent2="accent2" accent3="accent3" accent4="accent4" accent5="accent5" accent6="accent6" hlink="hlink" folHlink="folHlink"/>
    </a:extraClrScheme>
    <a:extraClrScheme>
      <a:clrScheme name="Orbit 7">
        <a:dk1>
          <a:srgbClr val="A28A84"/>
        </a:dk1>
        <a:lt1>
          <a:srgbClr val="FFFFFF"/>
        </a:lt1>
        <a:dk2>
          <a:srgbClr val="765E58"/>
        </a:dk2>
        <a:lt2>
          <a:srgbClr val="DDDDDD"/>
        </a:lt2>
        <a:accent1>
          <a:srgbClr val="CC6600"/>
        </a:accent1>
        <a:accent2>
          <a:srgbClr val="CC9900"/>
        </a:accent2>
        <a:accent3>
          <a:srgbClr val="BDB6B4"/>
        </a:accent3>
        <a:accent4>
          <a:srgbClr val="DADADA"/>
        </a:accent4>
        <a:accent5>
          <a:srgbClr val="E2B8AA"/>
        </a:accent5>
        <a:accent6>
          <a:srgbClr val="B98A00"/>
        </a:accent6>
        <a:hlink>
          <a:srgbClr val="FFCC00"/>
        </a:hlink>
        <a:folHlink>
          <a:srgbClr val="FFFFBD"/>
        </a:folHlink>
      </a:clrScheme>
      <a:clrMap bg1="dk2" tx1="lt1" bg2="dk1" tx2="lt2" accent1="accent1" accent2="accent2" accent3="accent3" accent4="accent4" accent5="accent5" accent6="accent6" hlink="hlink" folHlink="folHlink"/>
    </a:extraClrScheme>
    <a:extraClrScheme>
      <a:clrScheme name="Orbit 8">
        <a:dk1>
          <a:srgbClr val="000000"/>
        </a:dk1>
        <a:lt1>
          <a:srgbClr val="C5D9ED"/>
        </a:lt1>
        <a:dk2>
          <a:srgbClr val="000000"/>
        </a:dk2>
        <a:lt2>
          <a:srgbClr val="FFFFFF"/>
        </a:lt2>
        <a:accent1>
          <a:srgbClr val="F3F6FF"/>
        </a:accent1>
        <a:accent2>
          <a:srgbClr val="33CCCC"/>
        </a:accent2>
        <a:accent3>
          <a:srgbClr val="DFE9F4"/>
        </a:accent3>
        <a:accent4>
          <a:srgbClr val="000000"/>
        </a:accent4>
        <a:accent5>
          <a:srgbClr val="F8FAFF"/>
        </a:accent5>
        <a:accent6>
          <a:srgbClr val="2DB9B9"/>
        </a:accent6>
        <a:hlink>
          <a:srgbClr val="0000FF"/>
        </a:hlink>
        <a:folHlink>
          <a:srgbClr val="006699"/>
        </a:folHlink>
      </a:clrScheme>
      <a:clrMap bg1="lt1" tx1="dk1" bg2="lt2" tx2="dk2" accent1="accent1" accent2="accent2" accent3="accent3" accent4="accent4" accent5="accent5" accent6="accent6" hlink="hlink" folHlink="folHlink"/>
    </a:extraClrScheme>
    <a:extraClrScheme>
      <a:clrScheme name="Orbit 9">
        <a:dk1>
          <a:srgbClr val="FFFFFF"/>
        </a:dk1>
        <a:lt1>
          <a:srgbClr val="FFFFFF"/>
        </a:lt1>
        <a:dk2>
          <a:srgbClr val="AAAAC6"/>
        </a:dk2>
        <a:lt2>
          <a:srgbClr val="FFFFCC"/>
        </a:lt2>
        <a:accent1>
          <a:srgbClr val="66667E"/>
        </a:accent1>
        <a:accent2>
          <a:srgbClr val="629157"/>
        </a:accent2>
        <a:accent3>
          <a:srgbClr val="D2D2DF"/>
        </a:accent3>
        <a:accent4>
          <a:srgbClr val="DADADA"/>
        </a:accent4>
        <a:accent5>
          <a:srgbClr val="B8B8C0"/>
        </a:accent5>
        <a:accent6>
          <a:srgbClr val="58834E"/>
        </a:accent6>
        <a:hlink>
          <a:srgbClr val="6600CC"/>
        </a:hlink>
        <a:folHlink>
          <a:srgbClr val="3399FF"/>
        </a:folHlink>
      </a:clrScheme>
      <a:clrMap bg1="dk2" tx1="lt1" bg2="dk1" tx2="lt2" accent1="accent1" accent2="accent2" accent3="accent3" accent4="accent4" accent5="accent5" accent6="accent6" hlink="hlink" folHlink="folHlink"/>
    </a:extraClrScheme>
    <a:extraClrScheme>
      <a:clrScheme name="Orbit 10">
        <a:dk1>
          <a:srgbClr val="000000"/>
        </a:dk1>
        <a:lt1>
          <a:srgbClr val="FFFFFF"/>
        </a:lt1>
        <a:dk2>
          <a:srgbClr val="000000"/>
        </a:dk2>
        <a:lt2>
          <a:srgbClr val="FFFFFF"/>
        </a:lt2>
        <a:accent1>
          <a:srgbClr val="3333CC"/>
        </a:accent1>
        <a:accent2>
          <a:srgbClr val="666699"/>
        </a:accent2>
        <a:accent3>
          <a:srgbClr val="AAAAAA"/>
        </a:accent3>
        <a:accent4>
          <a:srgbClr val="DADADA"/>
        </a:accent4>
        <a:accent5>
          <a:srgbClr val="ADADE2"/>
        </a:accent5>
        <a:accent6>
          <a:srgbClr val="5C5C8A"/>
        </a:accent6>
        <a:hlink>
          <a:srgbClr val="FFFFCC"/>
        </a:hlink>
        <a:folHlink>
          <a:srgbClr val="FFCC66"/>
        </a:folHlink>
      </a:clrScheme>
      <a:clrMap bg1="dk2" tx1="lt1" bg2="dk1" tx2="lt2" accent1="accent1" accent2="accent2" accent3="accent3" accent4="accent4" accent5="accent5" accent6="accent6" hlink="hlink" folHlink="folHlink"/>
    </a:extraClrScheme>
  </a:extraClrSchemeLst>
</a:theme>
</file>

<file path=ppt/theme/theme67.xml><?xml version="1.0" encoding="utf-8"?>
<a:theme xmlns:a="http://schemas.openxmlformats.org/drawingml/2006/main" name="7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12" charset="0"/>
            <a:ea typeface="ＭＳ Ｐゴシック" pitchFamily="-112" charset="-128"/>
            <a:cs typeface="ＭＳ Ｐゴシック" pitchFamily="-112"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12" charset="0"/>
            <a:ea typeface="ＭＳ Ｐゴシック" pitchFamily="-112" charset="-128"/>
            <a:cs typeface="ＭＳ Ｐゴシック" pitchFamily="-112" charset="-128"/>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68.xml><?xml version="1.0" encoding="utf-8"?>
<a:theme xmlns:a="http://schemas.openxmlformats.org/drawingml/2006/main" name="63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69.xml><?xml version="1.0" encoding="utf-8"?>
<a:theme xmlns:a="http://schemas.openxmlformats.org/drawingml/2006/main" name="9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xml><?xml version="1.0" encoding="utf-8"?>
<a:theme xmlns:a="http://schemas.openxmlformats.org/drawingml/2006/main" name="5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07"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07"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0.xml><?xml version="1.0" encoding="utf-8"?>
<a:theme xmlns:a="http://schemas.openxmlformats.org/drawingml/2006/main" name="8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charset="0"/>
            <a:ea typeface="ＭＳ Ｐゴシック" charset="-128"/>
            <a:cs typeface="ＭＳ Ｐゴシック"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charset="0"/>
            <a:ea typeface="ＭＳ Ｐゴシック" charset="-128"/>
            <a:cs typeface="ＭＳ Ｐゴシック" charset="-128"/>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71.xml><?xml version="1.0" encoding="utf-8"?>
<a:theme xmlns:a="http://schemas.openxmlformats.org/drawingml/2006/main" name="2_Capsules">
  <a:themeElements>
    <a:clrScheme name="Capsules 2">
      <a:dk1>
        <a:srgbClr val="003366"/>
      </a:dk1>
      <a:lt1>
        <a:srgbClr val="FFFFFF"/>
      </a:lt1>
      <a:dk2>
        <a:srgbClr val="006666"/>
      </a:dk2>
      <a:lt2>
        <a:srgbClr val="003366"/>
      </a:lt2>
      <a:accent1>
        <a:srgbClr val="99CC99"/>
      </a:accent1>
      <a:accent2>
        <a:srgbClr val="33CCCC"/>
      </a:accent2>
      <a:accent3>
        <a:srgbClr val="FFFFFF"/>
      </a:accent3>
      <a:accent4>
        <a:srgbClr val="002A56"/>
      </a:accent4>
      <a:accent5>
        <a:srgbClr val="CAE2CA"/>
      </a:accent5>
      <a:accent6>
        <a:srgbClr val="2DB9B9"/>
      </a:accent6>
      <a:hlink>
        <a:srgbClr val="666699"/>
      </a:hlink>
      <a:folHlink>
        <a:srgbClr val="CC99FF"/>
      </a:folHlink>
    </a:clrScheme>
    <a:fontScheme name="Capsule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miter lim="800000"/>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charset="0"/>
          </a:defRPr>
        </a:defPPr>
      </a:lstStyle>
    </a:lnDef>
  </a:objectDefaults>
  <a:extraClrSchemeLst>
    <a:extraClrScheme>
      <a:clrScheme name="Capsules 1">
        <a:dk1>
          <a:srgbClr val="000066"/>
        </a:dk1>
        <a:lt1>
          <a:srgbClr val="FFFFEB"/>
        </a:lt1>
        <a:dk2>
          <a:srgbClr val="336699"/>
        </a:dk2>
        <a:lt2>
          <a:srgbClr val="FFFFEB"/>
        </a:lt2>
        <a:accent1>
          <a:srgbClr val="666699"/>
        </a:accent1>
        <a:accent2>
          <a:srgbClr val="99CCFF"/>
        </a:accent2>
        <a:accent3>
          <a:srgbClr val="ADB8CA"/>
        </a:accent3>
        <a:accent4>
          <a:srgbClr val="DADAC9"/>
        </a:accent4>
        <a:accent5>
          <a:srgbClr val="B8B8CA"/>
        </a:accent5>
        <a:accent6>
          <a:srgbClr val="8AB9E7"/>
        </a:accent6>
        <a:hlink>
          <a:srgbClr val="CCCCFF"/>
        </a:hlink>
        <a:folHlink>
          <a:srgbClr val="C68DFF"/>
        </a:folHlink>
      </a:clrScheme>
      <a:clrMap bg1="dk2" tx1="lt1" bg2="dk1" tx2="lt2" accent1="accent1" accent2="accent2" accent3="accent3" accent4="accent4" accent5="accent5" accent6="accent6" hlink="hlink" folHlink="folHlink"/>
    </a:extraClrScheme>
    <a:extraClrScheme>
      <a:clrScheme name="Capsules 2">
        <a:dk1>
          <a:srgbClr val="003366"/>
        </a:dk1>
        <a:lt1>
          <a:srgbClr val="FFFFFF"/>
        </a:lt1>
        <a:dk2>
          <a:srgbClr val="006666"/>
        </a:dk2>
        <a:lt2>
          <a:srgbClr val="003366"/>
        </a:lt2>
        <a:accent1>
          <a:srgbClr val="99CC99"/>
        </a:accent1>
        <a:accent2>
          <a:srgbClr val="33CCCC"/>
        </a:accent2>
        <a:accent3>
          <a:srgbClr val="FFFFFF"/>
        </a:accent3>
        <a:accent4>
          <a:srgbClr val="002A56"/>
        </a:accent4>
        <a:accent5>
          <a:srgbClr val="CAE2CA"/>
        </a:accent5>
        <a:accent6>
          <a:srgbClr val="2DB9B9"/>
        </a:accent6>
        <a:hlink>
          <a:srgbClr val="666699"/>
        </a:hlink>
        <a:folHlink>
          <a:srgbClr val="CC99FF"/>
        </a:folHlink>
      </a:clrScheme>
      <a:clrMap bg1="lt1" tx1="dk1" bg2="lt2" tx2="dk2" accent1="accent1" accent2="accent2" accent3="accent3" accent4="accent4" accent5="accent5" accent6="accent6" hlink="hlink" folHlink="folHlink"/>
    </a:extraClrScheme>
    <a:extraClrScheme>
      <a:clrScheme name="Capsules 3">
        <a:dk1>
          <a:srgbClr val="000000"/>
        </a:dk1>
        <a:lt1>
          <a:srgbClr val="FFFFFF"/>
        </a:lt1>
        <a:dk2>
          <a:srgbClr val="000000"/>
        </a:dk2>
        <a:lt2>
          <a:srgbClr val="5F5F5F"/>
        </a:lt2>
        <a:accent1>
          <a:srgbClr val="C0C0C0"/>
        </a:accent1>
        <a:accent2>
          <a:srgbClr val="808080"/>
        </a:accent2>
        <a:accent3>
          <a:srgbClr val="FFFFFF"/>
        </a:accent3>
        <a:accent4>
          <a:srgbClr val="000000"/>
        </a:accent4>
        <a:accent5>
          <a:srgbClr val="DCDCDC"/>
        </a:accent5>
        <a:accent6>
          <a:srgbClr val="737373"/>
        </a:accent6>
        <a:hlink>
          <a:srgbClr val="5F5F5F"/>
        </a:hlink>
        <a:folHlink>
          <a:srgbClr val="969696"/>
        </a:folHlink>
      </a:clrScheme>
      <a:clrMap bg1="lt1" tx1="dk1" bg2="lt2" tx2="dk2" accent1="accent1" accent2="accent2" accent3="accent3" accent4="accent4" accent5="accent5" accent6="accent6" hlink="hlink" folHlink="folHlink"/>
    </a:extraClrScheme>
    <a:extraClrScheme>
      <a:clrScheme name="Capsules 4">
        <a:dk1>
          <a:srgbClr val="000000"/>
        </a:dk1>
        <a:lt1>
          <a:srgbClr val="FFFFFF"/>
        </a:lt1>
        <a:dk2>
          <a:srgbClr val="9900CC"/>
        </a:dk2>
        <a:lt2>
          <a:srgbClr val="0033CC"/>
        </a:lt2>
        <a:accent1>
          <a:srgbClr val="FFCC66"/>
        </a:accent1>
        <a:accent2>
          <a:srgbClr val="33CC33"/>
        </a:accent2>
        <a:accent3>
          <a:srgbClr val="FFFFFF"/>
        </a:accent3>
        <a:accent4>
          <a:srgbClr val="000000"/>
        </a:accent4>
        <a:accent5>
          <a:srgbClr val="FFE2B8"/>
        </a:accent5>
        <a:accent6>
          <a:srgbClr val="2DB92D"/>
        </a:accent6>
        <a:hlink>
          <a:srgbClr val="9900CC"/>
        </a:hlink>
        <a:folHlink>
          <a:srgbClr val="9900CC"/>
        </a:folHlink>
      </a:clrScheme>
      <a:clrMap bg1="lt1" tx1="dk1" bg2="lt2" tx2="dk2" accent1="accent1" accent2="accent2" accent3="accent3" accent4="accent4" accent5="accent5" accent6="accent6" hlink="hlink" folHlink="folHlink"/>
    </a:extraClrScheme>
  </a:extraClrSchemeLst>
</a:theme>
</file>

<file path=ppt/theme/theme72.xml><?xml version="1.0" encoding="utf-8"?>
<a:theme xmlns:a="http://schemas.openxmlformats.org/drawingml/2006/main" name="47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3.xml><?xml version="1.0" encoding="utf-8"?>
<a:theme xmlns:a="http://schemas.openxmlformats.org/drawingml/2006/main" name="8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MS Gothic"/>
        <a:cs typeface="MS Gothic"/>
      </a:majorFont>
      <a:minorFont>
        <a:latin typeface="Times New Roman"/>
        <a:ea typeface="MS Gothic"/>
        <a:cs typeface="MS Gothic"/>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57200" rtl="0" eaLnBrk="0" fontAlgn="base" latinLnBrk="0" hangingPunct="0">
          <a:lnSpc>
            <a:spcPct val="93000"/>
          </a:lnSpc>
          <a:spcBef>
            <a:spcPct val="0"/>
          </a:spcBef>
          <a:spcAft>
            <a:spcPct val="0"/>
          </a:spcAft>
          <a:buClr>
            <a:srgbClr val="000000"/>
          </a:buClr>
          <a:buSzPct val="100000"/>
          <a:buFont typeface="Times New Roman" pitchFamily="-108" charset="0"/>
          <a:buNone/>
          <a:tabLst/>
          <a:defRPr kumimoji="0" lang="en-GB" sz="2400" b="0" i="0" u="none" strike="noStrike" cap="none" normalizeH="0" baseline="0">
            <a:ln>
              <a:noFill/>
            </a:ln>
            <a:solidFill>
              <a:schemeClr val="bg1"/>
            </a:solidFill>
            <a:effectLst/>
            <a:latin typeface="Times New Roman" pitchFamily="-108" charset="0"/>
          </a:defRPr>
        </a:defPPr>
      </a:lstStyle>
    </a:spDef>
    <a:lnDef>
      <a:spPr bwMode="auto">
        <a:xfrm>
          <a:off x="0" y="0"/>
          <a:ext cx="1" cy="1"/>
        </a:xfrm>
        <a:custGeom>
          <a:avLst/>
          <a:gdLst/>
          <a:ahLst/>
          <a:cxnLst/>
          <a:rect l="0" t="0" r="0" b="0"/>
          <a:pathLst/>
        </a:custGeom>
        <a:solidFill>
          <a:srgbClr val="00B8FF"/>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457200" rtl="0" eaLnBrk="0" fontAlgn="base" latinLnBrk="0" hangingPunct="0">
          <a:lnSpc>
            <a:spcPct val="93000"/>
          </a:lnSpc>
          <a:spcBef>
            <a:spcPct val="0"/>
          </a:spcBef>
          <a:spcAft>
            <a:spcPct val="0"/>
          </a:spcAft>
          <a:buClr>
            <a:srgbClr val="000000"/>
          </a:buClr>
          <a:buSzPct val="100000"/>
          <a:buFont typeface="Times New Roman" pitchFamily="-108" charset="0"/>
          <a:buNone/>
          <a:tabLst/>
          <a:defRPr kumimoji="0" lang="en-GB" sz="2400" b="0" i="0" u="none" strike="noStrike" cap="none" normalizeH="0" baseline="0">
            <a:ln>
              <a:noFill/>
            </a:ln>
            <a:solidFill>
              <a:schemeClr val="bg1"/>
            </a:solidFill>
            <a:effectLst/>
            <a:latin typeface="Times New Roman" pitchFamily="-108"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4.xml><?xml version="1.0" encoding="utf-8"?>
<a:theme xmlns:a="http://schemas.openxmlformats.org/drawingml/2006/main" name="Post Modern">
  <a:themeElements>
    <a:clrScheme name="Post Modern">
      <a:dk1>
        <a:srgbClr val="FEFED6"/>
      </a:dk1>
      <a:lt1>
        <a:srgbClr val="8383AD"/>
      </a:lt1>
      <a:dk2>
        <a:srgbClr val="A7A7A7"/>
      </a:dk2>
      <a:lt2>
        <a:srgbClr val="535353"/>
      </a:lt2>
      <a:accent1>
        <a:srgbClr val="BABE90"/>
      </a:accent1>
      <a:accent2>
        <a:srgbClr val="666699"/>
      </a:accent2>
      <a:accent3>
        <a:srgbClr val="FEFEE8"/>
      </a:accent3>
      <a:accent4>
        <a:srgbClr val="6F6F93"/>
      </a:accent4>
      <a:accent5>
        <a:srgbClr val="D9DBC6"/>
      </a:accent5>
      <a:accent6>
        <a:srgbClr val="5C5C8A"/>
      </a:accent6>
      <a:hlink>
        <a:srgbClr val="0000FF"/>
      </a:hlink>
      <a:folHlink>
        <a:srgbClr val="FF00FF"/>
      </a:folHlink>
    </a:clrScheme>
    <a:fontScheme name="Post Modern">
      <a:majorFont>
        <a:latin typeface="Arial"/>
        <a:ea typeface="Arial"/>
        <a:cs typeface="Arial"/>
      </a:majorFont>
      <a:minorFont>
        <a:latin typeface="Helvetica"/>
        <a:ea typeface="Helvetica"/>
        <a:cs typeface="Helvetica"/>
      </a:minorFont>
    </a:fontScheme>
    <a:fmtScheme name="Post Modern">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effectStyle>
        <a:effectStyle>
          <a:effectLst/>
        </a:effectStyle>
        <a:effectStyle>
          <a:effectLst>
            <a:outerShdw blurRad="38100" dist="20000" dir="5400000" rotWithShape="0">
              <a:srgbClr val="000000">
                <a:alpha val="38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FEFED6"/>
        </a:solidFill>
        <a:ln w="25400" cap="flat">
          <a:solidFill>
            <a:schemeClr val="accent1"/>
          </a:solidFill>
          <a:prstDash val="solid"/>
          <a:round/>
        </a:ln>
        <a:effectLst/>
        <a:sp3d/>
      </a:spPr>
      <a:bodyPr rot="0" spcFirstLastPara="1" vertOverflow="overflow" horzOverflow="overflow" vert="horz" wrap="square" lIns="45719" tIns="45719" rIns="45719" bIns="45719" numCol="1" spcCol="38100" rtlCol="0" anchor="t">
        <a:spAutoFit/>
      </a:bodyPr>
      <a:lstStyle>
        <a:defPPr marL="0" marR="0" indent="0" algn="l" defTabSz="914400" rtl="0" fontAlgn="auto" latinLnBrk="0" hangingPunct="0">
          <a:lnSpc>
            <a:spcPct val="100000"/>
          </a:lnSpc>
          <a:spcBef>
            <a:spcPts val="0"/>
          </a:spcBef>
          <a:spcAft>
            <a:spcPts val="0"/>
          </a:spcAft>
          <a:buClrTx/>
          <a:buSzTx/>
          <a:buFontTx/>
          <a:buNone/>
          <a:tabLst/>
          <a:defRPr kumimoji="0" sz="2400" b="0" i="0" u="none" strike="noStrike" cap="none" spc="0" normalizeH="0" baseline="0">
            <a:ln>
              <a:noFill/>
            </a:ln>
            <a:solidFill>
              <a:srgbClr val="8383AD"/>
            </a:solidFill>
            <a:effectLst/>
            <a:uFillTx/>
            <a:latin typeface="+mj-lt"/>
            <a:ea typeface="+mj-ea"/>
            <a:cs typeface="+mj-cs"/>
            <a:sym typeface="Arial"/>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25400" cap="flat">
          <a:solidFill>
            <a:schemeClr val="accent1"/>
          </a:solidFill>
          <a:prstDash val="solid"/>
          <a:round/>
        </a:ln>
        <a:effectLst>
          <a:outerShdw blurRad="38100" dist="20000" dir="5400000" rotWithShape="0">
            <a:srgbClr val="000000">
              <a:alpha val="38000"/>
            </a:srgbClr>
          </a:outerShdw>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45719" tIns="45719" rIns="45719" bIns="45719" numCol="1" spcCol="38100" rtlCol="0" anchor="t">
        <a:spAutoFit/>
      </a:bodyPr>
      <a:lstStyle>
        <a:defPPr marL="0" marR="0" indent="0" algn="l" defTabSz="914400" rtl="0" fontAlgn="auto" latinLnBrk="0" hangingPunct="0">
          <a:lnSpc>
            <a:spcPct val="100000"/>
          </a:lnSpc>
          <a:spcBef>
            <a:spcPts val="0"/>
          </a:spcBef>
          <a:spcAft>
            <a:spcPts val="0"/>
          </a:spcAft>
          <a:buClrTx/>
          <a:buSzTx/>
          <a:buFontTx/>
          <a:buNone/>
          <a:tabLst/>
          <a:defRPr kumimoji="0" sz="2400" b="0" i="0" u="none" strike="noStrike" cap="none" spc="0" normalizeH="0" baseline="0">
            <a:ln>
              <a:noFill/>
            </a:ln>
            <a:solidFill>
              <a:srgbClr val="8383AD"/>
            </a:solidFill>
            <a:effectLst/>
            <a:uFillTx/>
            <a:latin typeface="+mj-lt"/>
            <a:ea typeface="+mj-ea"/>
            <a:cs typeface="+mj-cs"/>
            <a:sym typeface="Arial"/>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ppt/theme/theme75.xml><?xml version="1.0" encoding="utf-8"?>
<a:theme xmlns:a="http://schemas.openxmlformats.org/drawingml/2006/main" name="1_Post Modern">
  <a:themeElements>
    <a:clrScheme name="Post Modern">
      <a:dk1>
        <a:srgbClr val="FEFED6"/>
      </a:dk1>
      <a:lt1>
        <a:srgbClr val="8383AD"/>
      </a:lt1>
      <a:dk2>
        <a:srgbClr val="A7A7A7"/>
      </a:dk2>
      <a:lt2>
        <a:srgbClr val="535353"/>
      </a:lt2>
      <a:accent1>
        <a:srgbClr val="BABE90"/>
      </a:accent1>
      <a:accent2>
        <a:srgbClr val="666699"/>
      </a:accent2>
      <a:accent3>
        <a:srgbClr val="FEFEE8"/>
      </a:accent3>
      <a:accent4>
        <a:srgbClr val="6F6F93"/>
      </a:accent4>
      <a:accent5>
        <a:srgbClr val="D9DBC6"/>
      </a:accent5>
      <a:accent6>
        <a:srgbClr val="5C5C8A"/>
      </a:accent6>
      <a:hlink>
        <a:srgbClr val="0000FF"/>
      </a:hlink>
      <a:folHlink>
        <a:srgbClr val="FF00FF"/>
      </a:folHlink>
    </a:clrScheme>
    <a:fontScheme name="Post Modern">
      <a:majorFont>
        <a:latin typeface="Arial"/>
        <a:ea typeface="Arial"/>
        <a:cs typeface="Arial"/>
      </a:majorFont>
      <a:minorFont>
        <a:latin typeface="Helvetica"/>
        <a:ea typeface="Helvetica"/>
        <a:cs typeface="Helvetica"/>
      </a:minorFont>
    </a:fontScheme>
    <a:fmtScheme name="Post Modern">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29999"/>
              </a:schemeClr>
            </a:gs>
            <a:gs pos="100000">
              <a:schemeClr val="phClr">
                <a:tint val="50000"/>
                <a:shade val="100000"/>
                <a:satMod val="350000"/>
              </a:schemeClr>
            </a:gs>
          </a:gsLst>
          <a:lin ang="16200000" scaled="0"/>
        </a:gradFill>
      </a:fillStyleLst>
      <a:lnStyleLst>
        <a:ln w="9525" cap="flat" cmpd="sng" algn="ctr">
          <a:solidFill>
            <a:schemeClr val="phClr">
              <a:shade val="95000"/>
              <a:satMod val="104999"/>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effectStyle>
        <a:effectStyle>
          <a:effectLst/>
        </a:effectStyle>
        <a:effectStyle>
          <a:effectLst>
            <a:outerShdw blurRad="38100" dist="20000" dir="5400000" rotWithShape="0">
              <a:srgbClr val="000000">
                <a:alpha val="38000"/>
              </a:srgbClr>
            </a:outerShdw>
          </a:effectLst>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solidFill>
          <a:srgbClr val="FEFED6"/>
        </a:solidFill>
        <a:ln w="25400" cap="flat">
          <a:solidFill>
            <a:schemeClr val="accent1"/>
          </a:solidFill>
          <a:prstDash val="solid"/>
          <a:round/>
        </a:ln>
        <a:effectLst/>
        <a:sp3d/>
      </a:spPr>
      <a:bodyPr rot="0" spcFirstLastPara="1" vertOverflow="overflow" horzOverflow="overflow" vert="horz" wrap="square" lIns="45719" tIns="45719" rIns="45719" bIns="45719" numCol="1" spcCol="38100" rtlCol="0" anchor="t">
        <a:spAutoFit/>
      </a:bodyPr>
      <a:lstStyle>
        <a:defPPr marL="0" marR="0" indent="0" algn="l" defTabSz="914400" rtl="0" fontAlgn="auto" latinLnBrk="0" hangingPunct="0">
          <a:lnSpc>
            <a:spcPct val="100000"/>
          </a:lnSpc>
          <a:spcBef>
            <a:spcPts val="0"/>
          </a:spcBef>
          <a:spcAft>
            <a:spcPts val="0"/>
          </a:spcAft>
          <a:buClrTx/>
          <a:buSzTx/>
          <a:buFontTx/>
          <a:buNone/>
          <a:tabLst/>
          <a:defRPr kumimoji="0" sz="2400" b="0" i="0" u="none" strike="noStrike" cap="none" spc="0" normalizeH="0" baseline="0">
            <a:ln>
              <a:noFill/>
            </a:ln>
            <a:solidFill>
              <a:srgbClr val="8383AD"/>
            </a:solidFill>
            <a:effectLst/>
            <a:uFillTx/>
            <a:latin typeface="+mj-lt"/>
            <a:ea typeface="+mj-ea"/>
            <a:cs typeface="+mj-cs"/>
            <a:sym typeface="Arial"/>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spDef>
    <a:lnDef>
      <a:spPr>
        <a:noFill/>
        <a:ln w="25400" cap="flat">
          <a:solidFill>
            <a:schemeClr val="accent1"/>
          </a:solidFill>
          <a:prstDash val="solid"/>
          <a:round/>
        </a:ln>
        <a:effectLst>
          <a:outerShdw blurRad="38100" dist="20000" dir="5400000" rotWithShape="0">
            <a:srgbClr val="000000">
              <a:alpha val="38000"/>
            </a:srgbClr>
          </a:outerShdw>
        </a:effectLst>
        <a:sp3d/>
      </a:spPr>
      <a:bodyPr rot="0" spcFirstLastPara="1" vertOverflow="overflow" horzOverflow="overflow" vert="horz" wrap="square" lIns="91439" tIns="45719" rIns="91439" bIns="45719" numCol="1" spcCol="38100" rtlCol="0" anchor="t">
        <a:noAutofit/>
      </a:bodyPr>
      <a:lstStyle>
        <a:def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lnDef>
    <a:txDef>
      <a:spPr>
        <a:noFill/>
        <a:ln w="12700" cap="flat">
          <a:noFill/>
          <a:miter lim="400000"/>
        </a:ln>
        <a:effectLst/>
        <a:sp3d/>
      </a:spPr>
      <a:bodyPr rot="0" spcFirstLastPara="1" vertOverflow="overflow" horzOverflow="overflow" vert="horz" wrap="square" lIns="45719" tIns="45719" rIns="45719" bIns="45719" numCol="1" spcCol="38100" rtlCol="0" anchor="t">
        <a:spAutoFit/>
      </a:bodyPr>
      <a:lstStyle>
        <a:defPPr marL="0" marR="0" indent="0" algn="l" defTabSz="914400" rtl="0" fontAlgn="auto" latinLnBrk="0" hangingPunct="0">
          <a:lnSpc>
            <a:spcPct val="100000"/>
          </a:lnSpc>
          <a:spcBef>
            <a:spcPts val="0"/>
          </a:spcBef>
          <a:spcAft>
            <a:spcPts val="0"/>
          </a:spcAft>
          <a:buClrTx/>
          <a:buSzTx/>
          <a:buFontTx/>
          <a:buNone/>
          <a:tabLst/>
          <a:defRPr kumimoji="0" sz="2400" b="0" i="0" u="none" strike="noStrike" cap="none" spc="0" normalizeH="0" baseline="0">
            <a:ln>
              <a:noFill/>
            </a:ln>
            <a:solidFill>
              <a:srgbClr val="8383AD"/>
            </a:solidFill>
            <a:effectLst/>
            <a:uFillTx/>
            <a:latin typeface="+mj-lt"/>
            <a:ea typeface="+mj-ea"/>
            <a:cs typeface="+mj-cs"/>
            <a:sym typeface="Arial"/>
          </a:defRPr>
        </a:defPPr>
        <a:lvl1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1pPr>
        <a:lvl2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2pPr>
        <a:lvl3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3pPr>
        <a:lvl4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4pPr>
        <a:lvl5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5pPr>
        <a:lvl6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6pPr>
        <a:lvl7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7pPr>
        <a:lvl8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8pPr>
        <a:lvl9pPr marL="0" marR="0" indent="0" algn="l" defTabSz="914400" rtl="0" fontAlgn="auto" latinLnBrk="1" hangingPunct="0">
          <a:lnSpc>
            <a:spcPct val="100000"/>
          </a:lnSpc>
          <a:spcBef>
            <a:spcPts val="0"/>
          </a:spcBef>
          <a:spcAft>
            <a:spcPts val="0"/>
          </a:spcAft>
          <a:buClrTx/>
          <a:buSzTx/>
          <a:buFontTx/>
          <a:buNone/>
          <a:tabLst/>
          <a:defRPr kumimoji="0" sz="1800" b="0" i="0" u="none" strike="noStrike" cap="none" spc="0" normalizeH="0" baseline="0">
            <a:ln>
              <a:noFill/>
            </a:ln>
            <a:solidFill>
              <a:srgbClr val="000000"/>
            </a:solidFill>
            <a:effectLst/>
            <a:uFillTx/>
          </a:defRPr>
        </a:lvl9pPr>
      </a:lstStyle>
      <a:style>
        <a:lnRef idx="0">
          <a:scrgbClr r="0" g="0" b="0"/>
        </a:lnRef>
        <a:fillRef idx="0">
          <a:scrgbClr r="0" g="0" b="0"/>
        </a:fillRef>
        <a:effectRef idx="0">
          <a:scrgbClr r="0" g="0" b="0"/>
        </a:effectRef>
        <a:fontRef idx="none"/>
      </a:style>
    </a:txDef>
  </a:objectDefaults>
  <a:extraClrSchemeLst/>
</a:theme>
</file>

<file path=ppt/theme/theme76.xml><?xml version="1.0" encoding="utf-8"?>
<a:theme xmlns:a="http://schemas.openxmlformats.org/drawingml/2006/main" name="10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77.xml><?xml version="1.0" encoding="utf-8"?>
<a:theme xmlns:a="http://schemas.openxmlformats.org/drawingml/2006/main" name="4_Ribbons">
  <a:themeElements>
    <a:clrScheme name="Ribbons 1">
      <a:dk1>
        <a:srgbClr val="220011"/>
      </a:dk1>
      <a:lt1>
        <a:srgbClr val="FFFFCC"/>
      </a:lt1>
      <a:dk2>
        <a:srgbClr val="660033"/>
      </a:dk2>
      <a:lt2>
        <a:srgbClr val="FFCC00"/>
      </a:lt2>
      <a:accent1>
        <a:srgbClr val="CC0099"/>
      </a:accent1>
      <a:accent2>
        <a:srgbClr val="56002B"/>
      </a:accent2>
      <a:accent3>
        <a:srgbClr val="B8AAAD"/>
      </a:accent3>
      <a:accent4>
        <a:srgbClr val="DADAAE"/>
      </a:accent4>
      <a:accent5>
        <a:srgbClr val="E2AACA"/>
      </a:accent5>
      <a:accent6>
        <a:srgbClr val="4D0026"/>
      </a:accent6>
      <a:hlink>
        <a:srgbClr val="9C004E"/>
      </a:hlink>
      <a:folHlink>
        <a:srgbClr val="FF6600"/>
      </a:folHlink>
    </a:clrScheme>
    <a:fontScheme name="Ribbons">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charset="0"/>
            <a:ea typeface="ＭＳ Ｐゴシック" charset="-128"/>
            <a:cs typeface="ＭＳ Ｐゴシック"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charset="0"/>
            <a:ea typeface="ＭＳ Ｐゴシック" charset="-128"/>
            <a:cs typeface="ＭＳ Ｐゴシック" charset="-128"/>
          </a:defRPr>
        </a:defPPr>
      </a:lstStyle>
    </a:lnDef>
  </a:objectDefaults>
  <a:extraClrSchemeLst>
    <a:extraClrScheme>
      <a:clrScheme name="Ribbons 1">
        <a:dk1>
          <a:srgbClr val="220011"/>
        </a:dk1>
        <a:lt1>
          <a:srgbClr val="FFFFCC"/>
        </a:lt1>
        <a:dk2>
          <a:srgbClr val="660033"/>
        </a:dk2>
        <a:lt2>
          <a:srgbClr val="FFCC00"/>
        </a:lt2>
        <a:accent1>
          <a:srgbClr val="CC0099"/>
        </a:accent1>
        <a:accent2>
          <a:srgbClr val="56002B"/>
        </a:accent2>
        <a:accent3>
          <a:srgbClr val="B8AAAD"/>
        </a:accent3>
        <a:accent4>
          <a:srgbClr val="DADAAE"/>
        </a:accent4>
        <a:accent5>
          <a:srgbClr val="E2AACA"/>
        </a:accent5>
        <a:accent6>
          <a:srgbClr val="4D0026"/>
        </a:accent6>
        <a:hlink>
          <a:srgbClr val="9C004E"/>
        </a:hlink>
        <a:folHlink>
          <a:srgbClr val="FF6600"/>
        </a:folHlink>
      </a:clrScheme>
      <a:clrMap bg1="dk2" tx1="lt1" bg2="dk1" tx2="lt2" accent1="accent1" accent2="accent2" accent3="accent3" accent4="accent4" accent5="accent5" accent6="accent6" hlink="hlink" folHlink="folHlink"/>
    </a:extraClrScheme>
    <a:extraClrScheme>
      <a:clrScheme name="Ribbons 2">
        <a:dk1>
          <a:srgbClr val="001600"/>
        </a:dk1>
        <a:lt1>
          <a:srgbClr val="669900"/>
        </a:lt1>
        <a:dk2>
          <a:srgbClr val="000000"/>
        </a:dk2>
        <a:lt2>
          <a:srgbClr val="006600"/>
        </a:lt2>
        <a:accent1>
          <a:srgbClr val="336600"/>
        </a:accent1>
        <a:accent2>
          <a:srgbClr val="89BA00"/>
        </a:accent2>
        <a:accent3>
          <a:srgbClr val="B8CAAA"/>
        </a:accent3>
        <a:accent4>
          <a:srgbClr val="001100"/>
        </a:accent4>
        <a:accent5>
          <a:srgbClr val="ADB8AA"/>
        </a:accent5>
        <a:accent6>
          <a:srgbClr val="7CA800"/>
        </a:accent6>
        <a:hlink>
          <a:srgbClr val="FFCC00"/>
        </a:hlink>
        <a:folHlink>
          <a:srgbClr val="FF7C80"/>
        </a:folHlink>
      </a:clrScheme>
      <a:clrMap bg1="lt1" tx1="dk1" bg2="lt2" tx2="dk2" accent1="accent1" accent2="accent2" accent3="accent3" accent4="accent4" accent5="accent5" accent6="accent6" hlink="hlink" folHlink="folHlink"/>
    </a:extraClrScheme>
    <a:extraClrScheme>
      <a:clrScheme name="Ribbons 3">
        <a:dk1>
          <a:srgbClr val="000000"/>
        </a:dk1>
        <a:lt1>
          <a:srgbClr val="B2B2B2"/>
        </a:lt1>
        <a:dk2>
          <a:srgbClr val="000000"/>
        </a:dk2>
        <a:lt2>
          <a:srgbClr val="777777"/>
        </a:lt2>
        <a:accent1>
          <a:srgbClr val="CBCBCB"/>
        </a:accent1>
        <a:accent2>
          <a:srgbClr val="969696"/>
        </a:accent2>
        <a:accent3>
          <a:srgbClr val="D5D5D5"/>
        </a:accent3>
        <a:accent4>
          <a:srgbClr val="000000"/>
        </a:accent4>
        <a:accent5>
          <a:srgbClr val="E2E2E2"/>
        </a:accent5>
        <a:accent6>
          <a:srgbClr val="878787"/>
        </a:accent6>
        <a:hlink>
          <a:srgbClr val="333333"/>
        </a:hlink>
        <a:folHlink>
          <a:srgbClr val="777777"/>
        </a:folHlink>
      </a:clrScheme>
      <a:clrMap bg1="lt1" tx1="dk1" bg2="lt2" tx2="dk2" accent1="accent1" accent2="accent2" accent3="accent3" accent4="accent4" accent5="accent5" accent6="accent6" hlink="hlink" folHlink="folHlink"/>
    </a:extraClrScheme>
    <a:extraClrScheme>
      <a:clrScheme name="Ribbons 4">
        <a:dk1>
          <a:srgbClr val="000F1E"/>
        </a:dk1>
        <a:lt1>
          <a:srgbClr val="FFFFFF"/>
        </a:lt1>
        <a:dk2>
          <a:srgbClr val="003366"/>
        </a:dk2>
        <a:lt2>
          <a:srgbClr val="33CCCC"/>
        </a:lt2>
        <a:accent1>
          <a:srgbClr val="006699"/>
        </a:accent1>
        <a:accent2>
          <a:srgbClr val="003366"/>
        </a:accent2>
        <a:accent3>
          <a:srgbClr val="AAADB8"/>
        </a:accent3>
        <a:accent4>
          <a:srgbClr val="DADADA"/>
        </a:accent4>
        <a:accent5>
          <a:srgbClr val="AAB8CA"/>
        </a:accent5>
        <a:accent6>
          <a:srgbClr val="002D5C"/>
        </a:accent6>
        <a:hlink>
          <a:srgbClr val="0099CC"/>
        </a:hlink>
        <a:folHlink>
          <a:srgbClr val="009999"/>
        </a:folHlink>
      </a:clrScheme>
      <a:clrMap bg1="dk2" tx1="lt1" bg2="dk1" tx2="lt2" accent1="accent1" accent2="accent2" accent3="accent3" accent4="accent4" accent5="accent5" accent6="accent6" hlink="hlink" folHlink="folHlink"/>
    </a:extraClrScheme>
    <a:extraClrScheme>
      <a:clrScheme name="Ribbons 5">
        <a:dk1>
          <a:srgbClr val="002F2E"/>
        </a:dk1>
        <a:lt1>
          <a:srgbClr val="FFFFFF"/>
        </a:lt1>
        <a:dk2>
          <a:srgbClr val="008080"/>
        </a:dk2>
        <a:lt2>
          <a:srgbClr val="66FFCC"/>
        </a:lt2>
        <a:accent1>
          <a:srgbClr val="0099CC"/>
        </a:accent1>
        <a:accent2>
          <a:srgbClr val="005250"/>
        </a:accent2>
        <a:accent3>
          <a:srgbClr val="AAC0C0"/>
        </a:accent3>
        <a:accent4>
          <a:srgbClr val="DADADA"/>
        </a:accent4>
        <a:accent5>
          <a:srgbClr val="AACAE2"/>
        </a:accent5>
        <a:accent6>
          <a:srgbClr val="004948"/>
        </a:accent6>
        <a:hlink>
          <a:srgbClr val="00CC99"/>
        </a:hlink>
        <a:folHlink>
          <a:srgbClr val="009999"/>
        </a:folHlink>
      </a:clrScheme>
      <a:clrMap bg1="dk2" tx1="lt1" bg2="dk1" tx2="lt2" accent1="accent1" accent2="accent2" accent3="accent3" accent4="accent4" accent5="accent5" accent6="accent6" hlink="hlink" folHlink="folHlink"/>
    </a:extraClrScheme>
    <a:extraClrScheme>
      <a:clrScheme name="Ribbons 6">
        <a:dk1>
          <a:srgbClr val="000022"/>
        </a:dk1>
        <a:lt1>
          <a:srgbClr val="FFFFFF"/>
        </a:lt1>
        <a:dk2>
          <a:srgbClr val="000066"/>
        </a:dk2>
        <a:lt2>
          <a:srgbClr val="FFCC00"/>
        </a:lt2>
        <a:accent1>
          <a:srgbClr val="666699"/>
        </a:accent1>
        <a:accent2>
          <a:srgbClr val="000048"/>
        </a:accent2>
        <a:accent3>
          <a:srgbClr val="AAAAB8"/>
        </a:accent3>
        <a:accent4>
          <a:srgbClr val="DADADA"/>
        </a:accent4>
        <a:accent5>
          <a:srgbClr val="B8B8CA"/>
        </a:accent5>
        <a:accent6>
          <a:srgbClr val="000040"/>
        </a:accent6>
        <a:hlink>
          <a:srgbClr val="9999FF"/>
        </a:hlink>
        <a:folHlink>
          <a:srgbClr val="000099"/>
        </a:folHlink>
      </a:clrScheme>
      <a:clrMap bg1="dk2" tx1="lt1" bg2="dk1" tx2="lt2" accent1="accent1" accent2="accent2" accent3="accent3" accent4="accent4" accent5="accent5" accent6="accent6" hlink="hlink" folHlink="folHlink"/>
    </a:extraClrScheme>
  </a:extraClrSchemeLst>
</a:theme>
</file>

<file path=ppt/theme/theme78.xml><?xml version="1.0" encoding="utf-8"?>
<a:theme xmlns:a="http://schemas.openxmlformats.org/drawingml/2006/main" name="64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79.xml><?xml version="1.0" encoding="utf-8"?>
<a:theme xmlns:a="http://schemas.openxmlformats.org/drawingml/2006/main" name="11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xml><?xml version="1.0" encoding="utf-8"?>
<a:theme xmlns:a="http://schemas.openxmlformats.org/drawingml/2006/main" name="2_Orbit">
  <a:themeElements>
    <a:clrScheme name="Orbit 10">
      <a:dk1>
        <a:srgbClr val="000000"/>
      </a:dk1>
      <a:lt1>
        <a:srgbClr val="FFFFFF"/>
      </a:lt1>
      <a:dk2>
        <a:srgbClr val="000000"/>
      </a:dk2>
      <a:lt2>
        <a:srgbClr val="FFFFFF"/>
      </a:lt2>
      <a:accent1>
        <a:srgbClr val="3333CC"/>
      </a:accent1>
      <a:accent2>
        <a:srgbClr val="666699"/>
      </a:accent2>
      <a:accent3>
        <a:srgbClr val="AAAAAA"/>
      </a:accent3>
      <a:accent4>
        <a:srgbClr val="DADADA"/>
      </a:accent4>
      <a:accent5>
        <a:srgbClr val="ADADE2"/>
      </a:accent5>
      <a:accent6>
        <a:srgbClr val="5C5C8A"/>
      </a:accent6>
      <a:hlink>
        <a:srgbClr val="FFFFCC"/>
      </a:hlink>
      <a:folHlink>
        <a:srgbClr val="FFCC66"/>
      </a:folHlink>
    </a:clrScheme>
    <a:fontScheme name="Orbit">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1" charset="0"/>
          </a:defRPr>
        </a:defPPr>
      </a:lstStyle>
    </a:lnDef>
  </a:objectDefaults>
  <a:extraClrSchemeLst>
    <a:extraClrScheme>
      <a:clrScheme name="Orbit 1">
        <a:dk1>
          <a:srgbClr val="010199"/>
        </a:dk1>
        <a:lt1>
          <a:srgbClr val="FFFFFF"/>
        </a:lt1>
        <a:dk2>
          <a:srgbClr val="000000"/>
        </a:dk2>
        <a:lt2>
          <a:srgbClr val="B2B2B2"/>
        </a:lt2>
        <a:accent1>
          <a:srgbClr val="3399FF"/>
        </a:accent1>
        <a:accent2>
          <a:srgbClr val="666699"/>
        </a:accent2>
        <a:accent3>
          <a:srgbClr val="AAAAAA"/>
        </a:accent3>
        <a:accent4>
          <a:srgbClr val="DADADA"/>
        </a:accent4>
        <a:accent5>
          <a:srgbClr val="ADCAFF"/>
        </a:accent5>
        <a:accent6>
          <a:srgbClr val="5C5C8A"/>
        </a:accent6>
        <a:hlink>
          <a:srgbClr val="FFFFCC"/>
        </a:hlink>
        <a:folHlink>
          <a:srgbClr val="FFCC66"/>
        </a:folHlink>
      </a:clrScheme>
      <a:clrMap bg1="dk2" tx1="lt1" bg2="dk1" tx2="lt2" accent1="accent1" accent2="accent2" accent3="accent3" accent4="accent4" accent5="accent5" accent6="accent6" hlink="hlink" folHlink="folHlink"/>
    </a:extraClrScheme>
    <a:extraClrScheme>
      <a:clrScheme name="Orbit 2">
        <a:dk1>
          <a:srgbClr val="008000"/>
        </a:dk1>
        <a:lt1>
          <a:srgbClr val="FFFFFF"/>
        </a:lt1>
        <a:dk2>
          <a:srgbClr val="003300"/>
        </a:dk2>
        <a:lt2>
          <a:srgbClr val="C0C0C0"/>
        </a:lt2>
        <a:accent1>
          <a:srgbClr val="99CC00"/>
        </a:accent1>
        <a:accent2>
          <a:srgbClr val="527C3A"/>
        </a:accent2>
        <a:accent3>
          <a:srgbClr val="AAADAA"/>
        </a:accent3>
        <a:accent4>
          <a:srgbClr val="DADADA"/>
        </a:accent4>
        <a:accent5>
          <a:srgbClr val="CAE2AA"/>
        </a:accent5>
        <a:accent6>
          <a:srgbClr val="497034"/>
        </a:accent6>
        <a:hlink>
          <a:srgbClr val="33CC33"/>
        </a:hlink>
        <a:folHlink>
          <a:srgbClr val="C1FF83"/>
        </a:folHlink>
      </a:clrScheme>
      <a:clrMap bg1="dk2" tx1="lt1" bg2="dk1" tx2="lt2" accent1="accent1" accent2="accent2" accent3="accent3" accent4="accent4" accent5="accent5" accent6="accent6" hlink="hlink" folHlink="folHlink"/>
    </a:extraClrScheme>
    <a:extraClrScheme>
      <a:clrScheme name="Orbit 3">
        <a:dk1>
          <a:srgbClr val="000066"/>
        </a:dk1>
        <a:lt1>
          <a:srgbClr val="FFFFFF"/>
        </a:lt1>
        <a:dk2>
          <a:srgbClr val="000099"/>
        </a:dk2>
        <a:lt2>
          <a:srgbClr val="9FBFFF"/>
        </a:lt2>
        <a:accent1>
          <a:srgbClr val="0099CC"/>
        </a:accent1>
        <a:accent2>
          <a:srgbClr val="00CC66"/>
        </a:accent2>
        <a:accent3>
          <a:srgbClr val="AAAACA"/>
        </a:accent3>
        <a:accent4>
          <a:srgbClr val="DADADA"/>
        </a:accent4>
        <a:accent5>
          <a:srgbClr val="AACAE2"/>
        </a:accent5>
        <a:accent6>
          <a:srgbClr val="00B95C"/>
        </a:accent6>
        <a:hlink>
          <a:srgbClr val="00FFFF"/>
        </a:hlink>
        <a:folHlink>
          <a:srgbClr val="CDE6FF"/>
        </a:folHlink>
      </a:clrScheme>
      <a:clrMap bg1="dk2" tx1="lt1" bg2="dk1" tx2="lt2" accent1="accent1" accent2="accent2" accent3="accent3" accent4="accent4" accent5="accent5" accent6="accent6" hlink="hlink" folHlink="folHlink"/>
    </a:extraClrScheme>
    <a:extraClrScheme>
      <a:clrScheme name="Orbit 4">
        <a:dk1>
          <a:srgbClr val="00ACA8"/>
        </a:dk1>
        <a:lt1>
          <a:srgbClr val="FFFFFF"/>
        </a:lt1>
        <a:dk2>
          <a:srgbClr val="006666"/>
        </a:dk2>
        <a:lt2>
          <a:srgbClr val="FFFF99"/>
        </a:lt2>
        <a:accent1>
          <a:srgbClr val="0099CC"/>
        </a:accent1>
        <a:accent2>
          <a:srgbClr val="6D6FC7"/>
        </a:accent2>
        <a:accent3>
          <a:srgbClr val="AAB8B8"/>
        </a:accent3>
        <a:accent4>
          <a:srgbClr val="DADADA"/>
        </a:accent4>
        <a:accent5>
          <a:srgbClr val="AACAE2"/>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Orbit 5">
        <a:dk1>
          <a:srgbClr val="BA0023"/>
        </a:dk1>
        <a:lt1>
          <a:srgbClr val="FFFFFF"/>
        </a:lt1>
        <a:dk2>
          <a:srgbClr val="800000"/>
        </a:dk2>
        <a:lt2>
          <a:srgbClr val="FFFF99"/>
        </a:lt2>
        <a:accent1>
          <a:srgbClr val="FF6600"/>
        </a:accent1>
        <a:accent2>
          <a:srgbClr val="C5543D"/>
        </a:accent2>
        <a:accent3>
          <a:srgbClr val="C0AAAA"/>
        </a:accent3>
        <a:accent4>
          <a:srgbClr val="DADADA"/>
        </a:accent4>
        <a:accent5>
          <a:srgbClr val="FFB8AA"/>
        </a:accent5>
        <a:accent6>
          <a:srgbClr val="B24B36"/>
        </a:accent6>
        <a:hlink>
          <a:srgbClr val="FFFF00"/>
        </a:hlink>
        <a:folHlink>
          <a:srgbClr val="FF9900"/>
        </a:folHlink>
      </a:clrScheme>
      <a:clrMap bg1="dk2" tx1="lt1" bg2="dk1" tx2="lt2" accent1="accent1" accent2="accent2" accent3="accent3" accent4="accent4" accent5="accent5" accent6="accent6" hlink="hlink" folHlink="folHlink"/>
    </a:extraClrScheme>
    <a:extraClrScheme>
      <a:clrScheme name="Orbit 6">
        <a:dk1>
          <a:srgbClr val="6D776E"/>
        </a:dk1>
        <a:lt1>
          <a:srgbClr val="FFFFFF"/>
        </a:lt1>
        <a:dk2>
          <a:srgbClr val="575863"/>
        </a:dk2>
        <a:lt2>
          <a:srgbClr val="DDDDDD"/>
        </a:lt2>
        <a:accent1>
          <a:srgbClr val="0099CC"/>
        </a:accent1>
        <a:accent2>
          <a:srgbClr val="939EA9"/>
        </a:accent2>
        <a:accent3>
          <a:srgbClr val="B4B4B7"/>
        </a:accent3>
        <a:accent4>
          <a:srgbClr val="DADADA"/>
        </a:accent4>
        <a:accent5>
          <a:srgbClr val="AACAE2"/>
        </a:accent5>
        <a:accent6>
          <a:srgbClr val="858F99"/>
        </a:accent6>
        <a:hlink>
          <a:srgbClr val="FFCC00"/>
        </a:hlink>
        <a:folHlink>
          <a:srgbClr val="BD8949"/>
        </a:folHlink>
      </a:clrScheme>
      <a:clrMap bg1="dk2" tx1="lt1" bg2="dk1" tx2="lt2" accent1="accent1" accent2="accent2" accent3="accent3" accent4="accent4" accent5="accent5" accent6="accent6" hlink="hlink" folHlink="folHlink"/>
    </a:extraClrScheme>
    <a:extraClrScheme>
      <a:clrScheme name="Orbit 7">
        <a:dk1>
          <a:srgbClr val="A28A84"/>
        </a:dk1>
        <a:lt1>
          <a:srgbClr val="FFFFFF"/>
        </a:lt1>
        <a:dk2>
          <a:srgbClr val="765E58"/>
        </a:dk2>
        <a:lt2>
          <a:srgbClr val="DDDDDD"/>
        </a:lt2>
        <a:accent1>
          <a:srgbClr val="CC6600"/>
        </a:accent1>
        <a:accent2>
          <a:srgbClr val="CC9900"/>
        </a:accent2>
        <a:accent3>
          <a:srgbClr val="BDB6B4"/>
        </a:accent3>
        <a:accent4>
          <a:srgbClr val="DADADA"/>
        </a:accent4>
        <a:accent5>
          <a:srgbClr val="E2B8AA"/>
        </a:accent5>
        <a:accent6>
          <a:srgbClr val="B98A00"/>
        </a:accent6>
        <a:hlink>
          <a:srgbClr val="FFCC00"/>
        </a:hlink>
        <a:folHlink>
          <a:srgbClr val="FFFFBD"/>
        </a:folHlink>
      </a:clrScheme>
      <a:clrMap bg1="dk2" tx1="lt1" bg2="dk1" tx2="lt2" accent1="accent1" accent2="accent2" accent3="accent3" accent4="accent4" accent5="accent5" accent6="accent6" hlink="hlink" folHlink="folHlink"/>
    </a:extraClrScheme>
    <a:extraClrScheme>
      <a:clrScheme name="Orbit 8">
        <a:dk1>
          <a:srgbClr val="000000"/>
        </a:dk1>
        <a:lt1>
          <a:srgbClr val="C5D9ED"/>
        </a:lt1>
        <a:dk2>
          <a:srgbClr val="000000"/>
        </a:dk2>
        <a:lt2>
          <a:srgbClr val="FFFFFF"/>
        </a:lt2>
        <a:accent1>
          <a:srgbClr val="F3F6FF"/>
        </a:accent1>
        <a:accent2>
          <a:srgbClr val="33CCCC"/>
        </a:accent2>
        <a:accent3>
          <a:srgbClr val="DFE9F4"/>
        </a:accent3>
        <a:accent4>
          <a:srgbClr val="000000"/>
        </a:accent4>
        <a:accent5>
          <a:srgbClr val="F8FAFF"/>
        </a:accent5>
        <a:accent6>
          <a:srgbClr val="2DB9B9"/>
        </a:accent6>
        <a:hlink>
          <a:srgbClr val="0000FF"/>
        </a:hlink>
        <a:folHlink>
          <a:srgbClr val="006699"/>
        </a:folHlink>
      </a:clrScheme>
      <a:clrMap bg1="lt1" tx1="dk1" bg2="lt2" tx2="dk2" accent1="accent1" accent2="accent2" accent3="accent3" accent4="accent4" accent5="accent5" accent6="accent6" hlink="hlink" folHlink="folHlink"/>
    </a:extraClrScheme>
    <a:extraClrScheme>
      <a:clrScheme name="Orbit 9">
        <a:dk1>
          <a:srgbClr val="FFFFFF"/>
        </a:dk1>
        <a:lt1>
          <a:srgbClr val="FFFFFF"/>
        </a:lt1>
        <a:dk2>
          <a:srgbClr val="AAAAC6"/>
        </a:dk2>
        <a:lt2>
          <a:srgbClr val="FFFFCC"/>
        </a:lt2>
        <a:accent1>
          <a:srgbClr val="66667E"/>
        </a:accent1>
        <a:accent2>
          <a:srgbClr val="629157"/>
        </a:accent2>
        <a:accent3>
          <a:srgbClr val="D2D2DF"/>
        </a:accent3>
        <a:accent4>
          <a:srgbClr val="DADADA"/>
        </a:accent4>
        <a:accent5>
          <a:srgbClr val="B8B8C0"/>
        </a:accent5>
        <a:accent6>
          <a:srgbClr val="58834E"/>
        </a:accent6>
        <a:hlink>
          <a:srgbClr val="6600CC"/>
        </a:hlink>
        <a:folHlink>
          <a:srgbClr val="3399FF"/>
        </a:folHlink>
      </a:clrScheme>
      <a:clrMap bg1="dk2" tx1="lt1" bg2="dk1" tx2="lt2" accent1="accent1" accent2="accent2" accent3="accent3" accent4="accent4" accent5="accent5" accent6="accent6" hlink="hlink" folHlink="folHlink"/>
    </a:extraClrScheme>
    <a:extraClrScheme>
      <a:clrScheme name="Orbit 10">
        <a:dk1>
          <a:srgbClr val="000000"/>
        </a:dk1>
        <a:lt1>
          <a:srgbClr val="FFFFFF"/>
        </a:lt1>
        <a:dk2>
          <a:srgbClr val="000000"/>
        </a:dk2>
        <a:lt2>
          <a:srgbClr val="FFFFFF"/>
        </a:lt2>
        <a:accent1>
          <a:srgbClr val="3333CC"/>
        </a:accent1>
        <a:accent2>
          <a:srgbClr val="666699"/>
        </a:accent2>
        <a:accent3>
          <a:srgbClr val="AAAAAA"/>
        </a:accent3>
        <a:accent4>
          <a:srgbClr val="DADADA"/>
        </a:accent4>
        <a:accent5>
          <a:srgbClr val="ADADE2"/>
        </a:accent5>
        <a:accent6>
          <a:srgbClr val="5C5C8A"/>
        </a:accent6>
        <a:hlink>
          <a:srgbClr val="FFFFCC"/>
        </a:hlink>
        <a:folHlink>
          <a:srgbClr val="FFCC66"/>
        </a:folHlink>
      </a:clrScheme>
      <a:clrMap bg1="dk2" tx1="lt1" bg2="dk1" tx2="lt2" accent1="accent1" accent2="accent2" accent3="accent3" accent4="accent4" accent5="accent5" accent6="accent6" hlink="hlink" folHlink="folHlink"/>
    </a:extraClrScheme>
  </a:extraClrSchemeLst>
</a:theme>
</file>

<file path=ppt/theme/theme80.xml><?xml version="1.0" encoding="utf-8"?>
<a:theme xmlns:a="http://schemas.openxmlformats.org/drawingml/2006/main" name="Blue Diagonal">
  <a:themeElements>
    <a:clrScheme name="Blue Diagonal 1">
      <a:dk1>
        <a:srgbClr val="000000"/>
      </a:dk1>
      <a:lt1>
        <a:srgbClr val="FFFFFF"/>
      </a:lt1>
      <a:dk2>
        <a:srgbClr val="0066FF"/>
      </a:dk2>
      <a:lt2>
        <a:srgbClr val="FFFF00"/>
      </a:lt2>
      <a:accent1>
        <a:srgbClr val="00CCCC"/>
      </a:accent1>
      <a:accent2>
        <a:srgbClr val="FF33CC"/>
      </a:accent2>
      <a:accent3>
        <a:srgbClr val="AAB8FF"/>
      </a:accent3>
      <a:accent4>
        <a:srgbClr val="DADADA"/>
      </a:accent4>
      <a:accent5>
        <a:srgbClr val="AAE2E2"/>
      </a:accent5>
      <a:accent6>
        <a:srgbClr val="E72DB9"/>
      </a:accent6>
      <a:hlink>
        <a:srgbClr val="FF4568"/>
      </a:hlink>
      <a:folHlink>
        <a:srgbClr val="CCECFF"/>
      </a:folHlink>
    </a:clrScheme>
    <a:fontScheme name="Blue Diagonal">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05"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05" charset="0"/>
          </a:defRPr>
        </a:defPPr>
      </a:lstStyle>
    </a:lnDef>
  </a:objectDefaults>
  <a:extraClrSchemeLst>
    <a:extraClrScheme>
      <a:clrScheme name="Blue Diagonal 1">
        <a:dk1>
          <a:srgbClr val="000000"/>
        </a:dk1>
        <a:lt1>
          <a:srgbClr val="FFFFFF"/>
        </a:lt1>
        <a:dk2>
          <a:srgbClr val="0066FF"/>
        </a:dk2>
        <a:lt2>
          <a:srgbClr val="FFFF00"/>
        </a:lt2>
        <a:accent1>
          <a:srgbClr val="00CCCC"/>
        </a:accent1>
        <a:accent2>
          <a:srgbClr val="FF33CC"/>
        </a:accent2>
        <a:accent3>
          <a:srgbClr val="AAB8FF"/>
        </a:accent3>
        <a:accent4>
          <a:srgbClr val="DADADA"/>
        </a:accent4>
        <a:accent5>
          <a:srgbClr val="AAE2E2"/>
        </a:accent5>
        <a:accent6>
          <a:srgbClr val="E72DB9"/>
        </a:accent6>
        <a:hlink>
          <a:srgbClr val="FF4568"/>
        </a:hlink>
        <a:folHlink>
          <a:srgbClr val="CCECFF"/>
        </a:folHlink>
      </a:clrScheme>
      <a:clrMap bg1="dk2" tx1="lt1" bg2="dk1" tx2="lt2" accent1="accent1" accent2="accent2" accent3="accent3" accent4="accent4" accent5="accent5" accent6="accent6" hlink="hlink" folHlink="folHlink"/>
    </a:extraClrScheme>
    <a:extraClrScheme>
      <a:clrScheme name="Blue Diagonal 2">
        <a:dk1>
          <a:srgbClr val="000000"/>
        </a:dk1>
        <a:lt1>
          <a:srgbClr val="9999FF"/>
        </a:lt1>
        <a:dk2>
          <a:srgbClr val="6600FF"/>
        </a:dk2>
        <a:lt2>
          <a:srgbClr val="FFFFFF"/>
        </a:lt2>
        <a:accent1>
          <a:srgbClr val="CCCCFF"/>
        </a:accent1>
        <a:accent2>
          <a:srgbClr val="FF99FF"/>
        </a:accent2>
        <a:accent3>
          <a:srgbClr val="CACAFF"/>
        </a:accent3>
        <a:accent4>
          <a:srgbClr val="000000"/>
        </a:accent4>
        <a:accent5>
          <a:srgbClr val="E2E2FF"/>
        </a:accent5>
        <a:accent6>
          <a:srgbClr val="E78AE7"/>
        </a:accent6>
        <a:hlink>
          <a:srgbClr val="00CC66"/>
        </a:hlink>
        <a:folHlink>
          <a:srgbClr val="CCECFF"/>
        </a:folHlink>
      </a:clrScheme>
      <a:clrMap bg1="lt1" tx1="dk1" bg2="lt2" tx2="dk2" accent1="accent1" accent2="accent2" accent3="accent3" accent4="accent4" accent5="accent5" accent6="accent6" hlink="hlink" folHlink="folHlink"/>
    </a:extraClrScheme>
    <a:extraClrScheme>
      <a:clrScheme name="Blue Diagonal 3">
        <a:dk1>
          <a:srgbClr val="000000"/>
        </a:dk1>
        <a:lt1>
          <a:srgbClr val="FFFFFF"/>
        </a:lt1>
        <a:dk2>
          <a:srgbClr val="000000"/>
        </a:dk2>
        <a:lt2>
          <a:srgbClr val="CBCBCB"/>
        </a:lt2>
        <a:accent1>
          <a:srgbClr val="DDDDDD"/>
        </a:accent1>
        <a:accent2>
          <a:srgbClr val="B2B2B2"/>
        </a:accent2>
        <a:accent3>
          <a:srgbClr val="FFFFFF"/>
        </a:accent3>
        <a:accent4>
          <a:srgbClr val="000000"/>
        </a:accent4>
        <a:accent5>
          <a:srgbClr val="EBEBEB"/>
        </a:accent5>
        <a:accent6>
          <a:srgbClr val="A1A1A1"/>
        </a:accent6>
        <a:hlink>
          <a:srgbClr val="4D4D4D"/>
        </a:hlink>
        <a:folHlink>
          <a:srgbClr val="777777"/>
        </a:folHlink>
      </a:clrScheme>
      <a:clrMap bg1="lt1" tx1="dk1" bg2="lt2" tx2="dk2" accent1="accent1" accent2="accent2" accent3="accent3" accent4="accent4" accent5="accent5" accent6="accent6" hlink="hlink" folHlink="folHlink"/>
    </a:extraClrScheme>
    <a:extraClrScheme>
      <a:clrScheme name="Blue Diagonal 4">
        <a:dk1>
          <a:srgbClr val="000000"/>
        </a:dk1>
        <a:lt1>
          <a:srgbClr val="FFFFFF"/>
        </a:lt1>
        <a:dk2>
          <a:srgbClr val="990066"/>
        </a:dk2>
        <a:lt2>
          <a:srgbClr val="FFFF00"/>
        </a:lt2>
        <a:accent1>
          <a:srgbClr val="996633"/>
        </a:accent1>
        <a:accent2>
          <a:srgbClr val="CC6600"/>
        </a:accent2>
        <a:accent3>
          <a:srgbClr val="CAAAB8"/>
        </a:accent3>
        <a:accent4>
          <a:srgbClr val="DADADA"/>
        </a:accent4>
        <a:accent5>
          <a:srgbClr val="CAB8AD"/>
        </a:accent5>
        <a:accent6>
          <a:srgbClr val="B95C00"/>
        </a:accent6>
        <a:hlink>
          <a:srgbClr val="999933"/>
        </a:hlink>
        <a:folHlink>
          <a:srgbClr val="CCCCFF"/>
        </a:folHlink>
      </a:clrScheme>
      <a:clrMap bg1="dk2" tx1="lt1" bg2="dk1" tx2="lt2" accent1="accent1" accent2="accent2" accent3="accent3" accent4="accent4" accent5="accent5" accent6="accent6" hlink="hlink" folHlink="folHlink"/>
    </a:extraClrScheme>
  </a:extraClrSchemeLst>
</a:theme>
</file>

<file path=ppt/theme/theme81.xml><?xml version="1.0" encoding="utf-8"?>
<a:theme xmlns:a="http://schemas.openxmlformats.org/drawingml/2006/main" name="9_Default Design">
  <a:themeElements>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fontScheme name="Default Design">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12" charset="0"/>
            <a:ea typeface="ＭＳ Ｐゴシック" pitchFamily="-112" charset="-128"/>
            <a:cs typeface="ＭＳ Ｐゴシック" pitchFamily="-112"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12" charset="0"/>
            <a:ea typeface="ＭＳ Ｐゴシック" pitchFamily="-112" charset="-128"/>
            <a:cs typeface="ＭＳ Ｐゴシック" pitchFamily="-112" charset="-128"/>
          </a:defRPr>
        </a:defPPr>
      </a:lstStyle>
    </a:lnDef>
  </a:objectDefaults>
  <a:extraClrSchemeLst>
    <a:extraClrScheme>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Default Desig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Default Desig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Default Design 7">
        <a:dk1>
          <a:srgbClr val="5C1F00"/>
        </a:dk1>
        <a:lt1>
          <a:srgbClr val="FFFFFF"/>
        </a:lt1>
        <a:dk2>
          <a:srgbClr val="800000"/>
        </a:dk2>
        <a:lt2>
          <a:srgbClr val="DFD293"/>
        </a:lt2>
        <a:accent1>
          <a:srgbClr val="CC3300"/>
        </a:accent1>
        <a:accent2>
          <a:srgbClr val="BE7960"/>
        </a:accent2>
        <a:accent3>
          <a:srgbClr val="C0AAAA"/>
        </a:accent3>
        <a:accent4>
          <a:srgbClr val="DADADA"/>
        </a:accent4>
        <a:accent5>
          <a:srgbClr val="E2ADAA"/>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efault Desig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Default Desig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Default Desig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Default Desig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Default Desig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82.xml><?xml version="1.0" encoding="utf-8"?>
<a:theme xmlns:a="http://schemas.openxmlformats.org/drawingml/2006/main" name="3_Soaring">
  <a:themeElements>
    <a:clrScheme name="Soaring 1">
      <a:dk1>
        <a:srgbClr val="000000"/>
      </a:dk1>
      <a:lt1>
        <a:srgbClr val="FFFFFF"/>
      </a:lt1>
      <a:dk2>
        <a:srgbClr val="0000FF"/>
      </a:dk2>
      <a:lt2>
        <a:srgbClr val="FFCC66"/>
      </a:lt2>
      <a:accent1>
        <a:srgbClr val="00FFFF"/>
      </a:accent1>
      <a:accent2>
        <a:srgbClr val="3366FF"/>
      </a:accent2>
      <a:accent3>
        <a:srgbClr val="AAAAFF"/>
      </a:accent3>
      <a:accent4>
        <a:srgbClr val="DADADA"/>
      </a:accent4>
      <a:accent5>
        <a:srgbClr val="AAFFFF"/>
      </a:accent5>
      <a:accent6>
        <a:srgbClr val="2D5CE7"/>
      </a:accent6>
      <a:hlink>
        <a:srgbClr val="FF0033"/>
      </a:hlink>
      <a:folHlink>
        <a:srgbClr val="FFFF00"/>
      </a:folHlink>
    </a:clrScheme>
    <a:fontScheme name="Soaring">
      <a:majorFont>
        <a:latin typeface="Arial"/>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08"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08" charset="0"/>
          </a:defRPr>
        </a:defPPr>
      </a:lstStyle>
    </a:lnDef>
  </a:objectDefaults>
  <a:extraClrSchemeLst>
    <a:extraClrScheme>
      <a:clrScheme name="Soaring 1">
        <a:dk1>
          <a:srgbClr val="000000"/>
        </a:dk1>
        <a:lt1>
          <a:srgbClr val="FFFFFF"/>
        </a:lt1>
        <a:dk2>
          <a:srgbClr val="0000FF"/>
        </a:dk2>
        <a:lt2>
          <a:srgbClr val="FFCC66"/>
        </a:lt2>
        <a:accent1>
          <a:srgbClr val="00FFFF"/>
        </a:accent1>
        <a:accent2>
          <a:srgbClr val="3366FF"/>
        </a:accent2>
        <a:accent3>
          <a:srgbClr val="AAAAFF"/>
        </a:accent3>
        <a:accent4>
          <a:srgbClr val="DADADA"/>
        </a:accent4>
        <a:accent5>
          <a:srgbClr val="AAFFFF"/>
        </a:accent5>
        <a:accent6>
          <a:srgbClr val="2D5CE7"/>
        </a:accent6>
        <a:hlink>
          <a:srgbClr val="FF0033"/>
        </a:hlink>
        <a:folHlink>
          <a:srgbClr val="FFFF00"/>
        </a:folHlink>
      </a:clrScheme>
      <a:clrMap bg1="dk2" tx1="lt1" bg2="dk1" tx2="lt2" accent1="accent1" accent2="accent2" accent3="accent3" accent4="accent4" accent5="accent5" accent6="accent6" hlink="hlink" folHlink="folHlink"/>
    </a:extraClrScheme>
    <a:extraClrScheme>
      <a:clrScheme name="Soaring 2">
        <a:dk1>
          <a:srgbClr val="000000"/>
        </a:dk1>
        <a:lt1>
          <a:srgbClr val="FFFFFF"/>
        </a:lt1>
        <a:dk2>
          <a:srgbClr val="000000"/>
        </a:dk2>
        <a:lt2>
          <a:srgbClr val="CCECFF"/>
        </a:lt2>
        <a:accent1>
          <a:srgbClr val="6699FF"/>
        </a:accent1>
        <a:accent2>
          <a:srgbClr val="66CCFF"/>
        </a:accent2>
        <a:accent3>
          <a:srgbClr val="FFFFFF"/>
        </a:accent3>
        <a:accent4>
          <a:srgbClr val="000000"/>
        </a:accent4>
        <a:accent5>
          <a:srgbClr val="B8CAFF"/>
        </a:accent5>
        <a:accent6>
          <a:srgbClr val="5CB9E7"/>
        </a:accent6>
        <a:hlink>
          <a:srgbClr val="CC99FF"/>
        </a:hlink>
        <a:folHlink>
          <a:srgbClr val="00CCCC"/>
        </a:folHlink>
      </a:clrScheme>
      <a:clrMap bg1="lt1" tx1="dk1" bg2="lt2" tx2="dk2" accent1="accent1" accent2="accent2" accent3="accent3" accent4="accent4" accent5="accent5" accent6="accent6" hlink="hlink" folHlink="folHlink"/>
    </a:extraClrScheme>
    <a:extraClrScheme>
      <a:clrScheme name="Soaring 3">
        <a:dk1>
          <a:srgbClr val="000000"/>
        </a:dk1>
        <a:lt1>
          <a:srgbClr val="FFFFFF"/>
        </a:lt1>
        <a:dk2>
          <a:srgbClr val="000000"/>
        </a:dk2>
        <a:lt2>
          <a:srgbClr val="FFFFFF"/>
        </a:lt2>
        <a:accent1>
          <a:srgbClr val="CBCBCB"/>
        </a:accent1>
        <a:accent2>
          <a:srgbClr val="EAEAEA"/>
        </a:accent2>
        <a:accent3>
          <a:srgbClr val="FFFFFF"/>
        </a:accent3>
        <a:accent4>
          <a:srgbClr val="000000"/>
        </a:accent4>
        <a:accent5>
          <a:srgbClr val="E2E2E2"/>
        </a:accent5>
        <a:accent6>
          <a:srgbClr val="D4D4D4"/>
        </a:accent6>
        <a:hlink>
          <a:srgbClr val="5F5F5F"/>
        </a:hlink>
        <a:folHlink>
          <a:srgbClr val="969696"/>
        </a:folHlink>
      </a:clrScheme>
      <a:clrMap bg1="lt1" tx1="dk1" bg2="lt2" tx2="dk2" accent1="accent1" accent2="accent2" accent3="accent3" accent4="accent4" accent5="accent5" accent6="accent6" hlink="hlink" folHlink="folHlink"/>
    </a:extraClrScheme>
    <a:extraClrScheme>
      <a:clrScheme name="Soaring 4">
        <a:dk1>
          <a:srgbClr val="000000"/>
        </a:dk1>
        <a:lt1>
          <a:srgbClr val="FFFFFF"/>
        </a:lt1>
        <a:dk2>
          <a:srgbClr val="008080"/>
        </a:dk2>
        <a:lt2>
          <a:srgbClr val="FFCC66"/>
        </a:lt2>
        <a:accent1>
          <a:srgbClr val="0099CC"/>
        </a:accent1>
        <a:accent2>
          <a:srgbClr val="009999"/>
        </a:accent2>
        <a:accent3>
          <a:srgbClr val="AAC0C0"/>
        </a:accent3>
        <a:accent4>
          <a:srgbClr val="DADADA"/>
        </a:accent4>
        <a:accent5>
          <a:srgbClr val="AACAE2"/>
        </a:accent5>
        <a:accent6>
          <a:srgbClr val="008A8A"/>
        </a:accent6>
        <a:hlink>
          <a:srgbClr val="6600CC"/>
        </a:hlink>
        <a:folHlink>
          <a:srgbClr val="FFFF00"/>
        </a:folHlink>
      </a:clrScheme>
      <a:clrMap bg1="dk2" tx1="lt1" bg2="dk1" tx2="lt2" accent1="accent1" accent2="accent2" accent3="accent3" accent4="accent4" accent5="accent5" accent6="accent6" hlink="hlink" folHlink="folHlink"/>
    </a:extraClrScheme>
    <a:extraClrScheme>
      <a:clrScheme name="Soaring 5">
        <a:dk1>
          <a:srgbClr val="000000"/>
        </a:dk1>
        <a:lt1>
          <a:srgbClr val="FFFFFF"/>
        </a:lt1>
        <a:dk2>
          <a:srgbClr val="993300"/>
        </a:dk2>
        <a:lt2>
          <a:srgbClr val="FFCC66"/>
        </a:lt2>
        <a:accent1>
          <a:srgbClr val="FF6633"/>
        </a:accent1>
        <a:accent2>
          <a:srgbClr val="CC6600"/>
        </a:accent2>
        <a:accent3>
          <a:srgbClr val="CAADAA"/>
        </a:accent3>
        <a:accent4>
          <a:srgbClr val="DADADA"/>
        </a:accent4>
        <a:accent5>
          <a:srgbClr val="FFB8AD"/>
        </a:accent5>
        <a:accent6>
          <a:srgbClr val="B95C00"/>
        </a:accent6>
        <a:hlink>
          <a:srgbClr val="CC0000"/>
        </a:hlink>
        <a:folHlink>
          <a:srgbClr val="FFFF00"/>
        </a:folHlink>
      </a:clrScheme>
      <a:clrMap bg1="dk2" tx1="lt1" bg2="dk1" tx2="lt2" accent1="accent1" accent2="accent2" accent3="accent3" accent4="accent4" accent5="accent5" accent6="accent6" hlink="hlink" folHlink="folHlink"/>
    </a:extraClrScheme>
  </a:extraClrSchemeLst>
</a:theme>
</file>

<file path=ppt/theme/theme83.xml><?xml version="1.0" encoding="utf-8"?>
<a:theme xmlns:a="http://schemas.openxmlformats.org/drawingml/2006/main" name="65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84.xml><?xml version="1.0" encoding="utf-8"?>
<a:theme xmlns:a="http://schemas.openxmlformats.org/drawingml/2006/main" name="2_Soaring">
  <a:themeElements>
    <a:clrScheme name="Soaring 1">
      <a:dk1>
        <a:srgbClr val="000000"/>
      </a:dk1>
      <a:lt1>
        <a:srgbClr val="FFFFFF"/>
      </a:lt1>
      <a:dk2>
        <a:srgbClr val="0000FF"/>
      </a:dk2>
      <a:lt2>
        <a:srgbClr val="FFCC66"/>
      </a:lt2>
      <a:accent1>
        <a:srgbClr val="00FFFF"/>
      </a:accent1>
      <a:accent2>
        <a:srgbClr val="3366FF"/>
      </a:accent2>
      <a:accent3>
        <a:srgbClr val="AAAAFF"/>
      </a:accent3>
      <a:accent4>
        <a:srgbClr val="DADADA"/>
      </a:accent4>
      <a:accent5>
        <a:srgbClr val="AAFFFF"/>
      </a:accent5>
      <a:accent6>
        <a:srgbClr val="2D5CE7"/>
      </a:accent6>
      <a:hlink>
        <a:srgbClr val="FF0033"/>
      </a:hlink>
      <a:folHlink>
        <a:srgbClr val="FFFF00"/>
      </a:folHlink>
    </a:clrScheme>
    <a:fontScheme name="Soaring">
      <a:majorFont>
        <a:latin typeface="Arial"/>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08"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08" charset="0"/>
          </a:defRPr>
        </a:defPPr>
      </a:lstStyle>
    </a:lnDef>
  </a:objectDefaults>
  <a:extraClrSchemeLst>
    <a:extraClrScheme>
      <a:clrScheme name="Soaring 1">
        <a:dk1>
          <a:srgbClr val="000000"/>
        </a:dk1>
        <a:lt1>
          <a:srgbClr val="FFFFFF"/>
        </a:lt1>
        <a:dk2>
          <a:srgbClr val="0000FF"/>
        </a:dk2>
        <a:lt2>
          <a:srgbClr val="FFCC66"/>
        </a:lt2>
        <a:accent1>
          <a:srgbClr val="00FFFF"/>
        </a:accent1>
        <a:accent2>
          <a:srgbClr val="3366FF"/>
        </a:accent2>
        <a:accent3>
          <a:srgbClr val="AAAAFF"/>
        </a:accent3>
        <a:accent4>
          <a:srgbClr val="DADADA"/>
        </a:accent4>
        <a:accent5>
          <a:srgbClr val="AAFFFF"/>
        </a:accent5>
        <a:accent6>
          <a:srgbClr val="2D5CE7"/>
        </a:accent6>
        <a:hlink>
          <a:srgbClr val="FF0033"/>
        </a:hlink>
        <a:folHlink>
          <a:srgbClr val="FFFF00"/>
        </a:folHlink>
      </a:clrScheme>
      <a:clrMap bg1="dk2" tx1="lt1" bg2="dk1" tx2="lt2" accent1="accent1" accent2="accent2" accent3="accent3" accent4="accent4" accent5="accent5" accent6="accent6" hlink="hlink" folHlink="folHlink"/>
    </a:extraClrScheme>
    <a:extraClrScheme>
      <a:clrScheme name="Soaring 2">
        <a:dk1>
          <a:srgbClr val="000000"/>
        </a:dk1>
        <a:lt1>
          <a:srgbClr val="FFFFFF"/>
        </a:lt1>
        <a:dk2>
          <a:srgbClr val="000000"/>
        </a:dk2>
        <a:lt2>
          <a:srgbClr val="CCECFF"/>
        </a:lt2>
        <a:accent1>
          <a:srgbClr val="6699FF"/>
        </a:accent1>
        <a:accent2>
          <a:srgbClr val="66CCFF"/>
        </a:accent2>
        <a:accent3>
          <a:srgbClr val="FFFFFF"/>
        </a:accent3>
        <a:accent4>
          <a:srgbClr val="000000"/>
        </a:accent4>
        <a:accent5>
          <a:srgbClr val="B8CAFF"/>
        </a:accent5>
        <a:accent6>
          <a:srgbClr val="5CB9E7"/>
        </a:accent6>
        <a:hlink>
          <a:srgbClr val="CC99FF"/>
        </a:hlink>
        <a:folHlink>
          <a:srgbClr val="00CCCC"/>
        </a:folHlink>
      </a:clrScheme>
      <a:clrMap bg1="lt1" tx1="dk1" bg2="lt2" tx2="dk2" accent1="accent1" accent2="accent2" accent3="accent3" accent4="accent4" accent5="accent5" accent6="accent6" hlink="hlink" folHlink="folHlink"/>
    </a:extraClrScheme>
    <a:extraClrScheme>
      <a:clrScheme name="Soaring 3">
        <a:dk1>
          <a:srgbClr val="000000"/>
        </a:dk1>
        <a:lt1>
          <a:srgbClr val="FFFFFF"/>
        </a:lt1>
        <a:dk2>
          <a:srgbClr val="000000"/>
        </a:dk2>
        <a:lt2>
          <a:srgbClr val="FFFFFF"/>
        </a:lt2>
        <a:accent1>
          <a:srgbClr val="CBCBCB"/>
        </a:accent1>
        <a:accent2>
          <a:srgbClr val="EAEAEA"/>
        </a:accent2>
        <a:accent3>
          <a:srgbClr val="FFFFFF"/>
        </a:accent3>
        <a:accent4>
          <a:srgbClr val="000000"/>
        </a:accent4>
        <a:accent5>
          <a:srgbClr val="E2E2E2"/>
        </a:accent5>
        <a:accent6>
          <a:srgbClr val="D4D4D4"/>
        </a:accent6>
        <a:hlink>
          <a:srgbClr val="5F5F5F"/>
        </a:hlink>
        <a:folHlink>
          <a:srgbClr val="969696"/>
        </a:folHlink>
      </a:clrScheme>
      <a:clrMap bg1="lt1" tx1="dk1" bg2="lt2" tx2="dk2" accent1="accent1" accent2="accent2" accent3="accent3" accent4="accent4" accent5="accent5" accent6="accent6" hlink="hlink" folHlink="folHlink"/>
    </a:extraClrScheme>
    <a:extraClrScheme>
      <a:clrScheme name="Soaring 4">
        <a:dk1>
          <a:srgbClr val="000000"/>
        </a:dk1>
        <a:lt1>
          <a:srgbClr val="FFFFFF"/>
        </a:lt1>
        <a:dk2>
          <a:srgbClr val="008080"/>
        </a:dk2>
        <a:lt2>
          <a:srgbClr val="FFCC66"/>
        </a:lt2>
        <a:accent1>
          <a:srgbClr val="0099CC"/>
        </a:accent1>
        <a:accent2>
          <a:srgbClr val="009999"/>
        </a:accent2>
        <a:accent3>
          <a:srgbClr val="AAC0C0"/>
        </a:accent3>
        <a:accent4>
          <a:srgbClr val="DADADA"/>
        </a:accent4>
        <a:accent5>
          <a:srgbClr val="AACAE2"/>
        </a:accent5>
        <a:accent6>
          <a:srgbClr val="008A8A"/>
        </a:accent6>
        <a:hlink>
          <a:srgbClr val="6600CC"/>
        </a:hlink>
        <a:folHlink>
          <a:srgbClr val="FFFF00"/>
        </a:folHlink>
      </a:clrScheme>
      <a:clrMap bg1="dk2" tx1="lt1" bg2="dk1" tx2="lt2" accent1="accent1" accent2="accent2" accent3="accent3" accent4="accent4" accent5="accent5" accent6="accent6" hlink="hlink" folHlink="folHlink"/>
    </a:extraClrScheme>
    <a:extraClrScheme>
      <a:clrScheme name="Soaring 5">
        <a:dk1>
          <a:srgbClr val="000000"/>
        </a:dk1>
        <a:lt1>
          <a:srgbClr val="FFFFFF"/>
        </a:lt1>
        <a:dk2>
          <a:srgbClr val="993300"/>
        </a:dk2>
        <a:lt2>
          <a:srgbClr val="FFCC66"/>
        </a:lt2>
        <a:accent1>
          <a:srgbClr val="FF6633"/>
        </a:accent1>
        <a:accent2>
          <a:srgbClr val="CC6600"/>
        </a:accent2>
        <a:accent3>
          <a:srgbClr val="CAADAA"/>
        </a:accent3>
        <a:accent4>
          <a:srgbClr val="DADADA"/>
        </a:accent4>
        <a:accent5>
          <a:srgbClr val="FFB8AD"/>
        </a:accent5>
        <a:accent6>
          <a:srgbClr val="B95C00"/>
        </a:accent6>
        <a:hlink>
          <a:srgbClr val="CC0000"/>
        </a:hlink>
        <a:folHlink>
          <a:srgbClr val="FFFF00"/>
        </a:folHlink>
      </a:clrScheme>
      <a:clrMap bg1="dk2" tx1="lt1" bg2="dk1" tx2="lt2" accent1="accent1" accent2="accent2" accent3="accent3" accent4="accent4" accent5="accent5" accent6="accent6" hlink="hlink" folHlink="folHlink"/>
    </a:extraClrScheme>
  </a:extraClrSchemeLst>
</a:theme>
</file>

<file path=ppt/theme/theme85.xml><?xml version="1.0" encoding="utf-8"?>
<a:theme xmlns:a="http://schemas.openxmlformats.org/drawingml/2006/main" name="12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86.xml><?xml version="1.0" encoding="utf-8"?>
<a:theme xmlns:a="http://schemas.openxmlformats.org/drawingml/2006/main" name="16_Blank Presentation">
  <a:themeElements>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fontScheme name="Blank Presentation">
      <a:majorFont>
        <a:latin typeface="Arial Black"/>
        <a:ea typeface=""/>
        <a:cs typeface=""/>
      </a:majorFont>
      <a:minorFont>
        <a:latin typeface="Arial Black"/>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BONES" pitchFamily="-105"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BONES" pitchFamily="-105" charset="0"/>
          </a:defRPr>
        </a:defPPr>
      </a:lstStyle>
    </a:lnDef>
  </a:objectDefaults>
  <a:extraClrSchemeLst>
    <a:extraClrScheme>
      <a:clrScheme name="Blank Presentatio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00"/>
        </a:dk2>
        <a:lt2>
          <a:srgbClr val="969696"/>
        </a:lt2>
        <a:accent1>
          <a:srgbClr val="FBDF53"/>
        </a:accent1>
        <a:accent2>
          <a:srgbClr val="FF9966"/>
        </a:accent2>
        <a:accent3>
          <a:srgbClr val="FFFFFF"/>
        </a:accent3>
        <a:accent4>
          <a:srgbClr val="000000"/>
        </a:accent4>
        <a:accent5>
          <a:srgbClr val="FDECB3"/>
        </a:accent5>
        <a:accent6>
          <a:srgbClr val="E78A5C"/>
        </a:accent6>
        <a:hlink>
          <a:srgbClr val="CC3300"/>
        </a:hlink>
        <a:folHlink>
          <a:srgbClr val="996600"/>
        </a:folHlink>
      </a:clrScheme>
      <a:clrMap bg1="lt1" tx1="dk1" bg2="lt2" tx2="dk2" accent1="accent1" accent2="accent2" accent3="accent3" accent4="accent4" accent5="accent5" accent6="accent6" hlink="hlink" folHlink="folHlink"/>
    </a:extraClrScheme>
    <a:extraClrScheme>
      <a:clrScheme name="Blank Presentation 3">
        <a:dk1>
          <a:srgbClr val="000000"/>
        </a:dk1>
        <a:lt1>
          <a:srgbClr val="FFFFFF"/>
        </a:lt1>
        <a:dk2>
          <a:srgbClr val="000000"/>
        </a:dk2>
        <a:lt2>
          <a:srgbClr val="808080"/>
        </a:lt2>
        <a:accent1>
          <a:srgbClr val="99CCFF"/>
        </a:accent1>
        <a:accent2>
          <a:srgbClr val="CCCCFF"/>
        </a:accent2>
        <a:accent3>
          <a:srgbClr val="FFFFFF"/>
        </a:accent3>
        <a:accent4>
          <a:srgbClr val="000000"/>
        </a:accent4>
        <a:accent5>
          <a:srgbClr val="CAE2FF"/>
        </a:accent5>
        <a:accent6>
          <a:srgbClr val="B9B9E7"/>
        </a:accent6>
        <a:hlink>
          <a:srgbClr val="3333CC"/>
        </a:hlink>
        <a:folHlink>
          <a:srgbClr val="AF67FF"/>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DEF6F1"/>
        </a:lt1>
        <a:dk2>
          <a:srgbClr val="000000"/>
        </a:dk2>
        <a:lt2>
          <a:srgbClr val="969696"/>
        </a:lt2>
        <a:accent1>
          <a:srgbClr val="FFFFFF"/>
        </a:accent1>
        <a:accent2>
          <a:srgbClr val="8DC6FF"/>
        </a:accent2>
        <a:accent3>
          <a:srgbClr val="ECFAF7"/>
        </a:accent3>
        <a:accent4>
          <a:srgbClr val="000000"/>
        </a:accent4>
        <a:accent5>
          <a:srgbClr val="FFFFFF"/>
        </a:accent5>
        <a:accent6>
          <a:srgbClr val="7FB3E7"/>
        </a:accent6>
        <a:hlink>
          <a:srgbClr val="0066CC"/>
        </a:hlink>
        <a:folHlink>
          <a:srgbClr val="00A800"/>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D9"/>
        </a:lt1>
        <a:dk2>
          <a:srgbClr val="000000"/>
        </a:dk2>
        <a:lt2>
          <a:srgbClr val="777777"/>
        </a:lt2>
        <a:accent1>
          <a:srgbClr val="FFFFF7"/>
        </a:accent1>
        <a:accent2>
          <a:srgbClr val="33CCCC"/>
        </a:accent2>
        <a:accent3>
          <a:srgbClr val="FFFFE9"/>
        </a:accent3>
        <a:accent4>
          <a:srgbClr val="000000"/>
        </a:accent4>
        <a:accent5>
          <a:srgbClr val="FFFFFA"/>
        </a:accent5>
        <a:accent6>
          <a:srgbClr val="2DB9B9"/>
        </a:accent6>
        <a:hlink>
          <a:srgbClr val="FF5050"/>
        </a:hlink>
        <a:folHlink>
          <a:srgbClr val="FF9900"/>
        </a:folHlink>
      </a:clrScheme>
      <a:clrMap bg1="lt1" tx1="dk1" bg2="lt2" tx2="dk2" accent1="accent1" accent2="accent2" accent3="accent3" accent4="accent4" accent5="accent5" accent6="accent6" hlink="hlink" folHlink="folHlink"/>
    </a:extraClrScheme>
    <a:extraClrScheme>
      <a:clrScheme name="Blank Presentation 6">
        <a:dk1>
          <a:srgbClr val="005A58"/>
        </a:dk1>
        <a:lt1>
          <a:srgbClr val="FFFFFF"/>
        </a:lt1>
        <a:dk2>
          <a:srgbClr val="008080"/>
        </a:dk2>
        <a:lt2>
          <a:srgbClr val="FFFF99"/>
        </a:lt2>
        <a:accent1>
          <a:srgbClr val="006462"/>
        </a:accent1>
        <a:accent2>
          <a:srgbClr val="6D6FC7"/>
        </a:accent2>
        <a:accent3>
          <a:srgbClr val="AAC0C0"/>
        </a:accent3>
        <a:accent4>
          <a:srgbClr val="DADADA"/>
        </a:accent4>
        <a:accent5>
          <a:srgbClr val="AAB8B7"/>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Blank Presentation 7">
        <a:dk1>
          <a:srgbClr val="5C1F00"/>
        </a:dk1>
        <a:lt1>
          <a:srgbClr val="FFFFFF"/>
        </a:lt1>
        <a:dk2>
          <a:srgbClr val="800000"/>
        </a:dk2>
        <a:lt2>
          <a:srgbClr val="DFD293"/>
        </a:lt2>
        <a:accent1>
          <a:srgbClr val="713E39"/>
        </a:accent1>
        <a:accent2>
          <a:srgbClr val="BE7960"/>
        </a:accent2>
        <a:accent3>
          <a:srgbClr val="C0AAAA"/>
        </a:accent3>
        <a:accent4>
          <a:srgbClr val="DADADA"/>
        </a:accent4>
        <a:accent5>
          <a:srgbClr val="BBAFAE"/>
        </a:accent5>
        <a:accent6>
          <a:srgbClr val="AC6D56"/>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Blank Presentation 8">
        <a:dk1>
          <a:srgbClr val="003366"/>
        </a:dk1>
        <a:lt1>
          <a:srgbClr val="FFFFFF"/>
        </a:lt1>
        <a:dk2>
          <a:srgbClr val="000099"/>
        </a:dk2>
        <a:lt2>
          <a:srgbClr val="CCFFFF"/>
        </a:lt2>
        <a:accent1>
          <a:srgbClr val="3366CC"/>
        </a:accent1>
        <a:accent2>
          <a:srgbClr val="00B000"/>
        </a:accent2>
        <a:accent3>
          <a:srgbClr val="AAAACA"/>
        </a:accent3>
        <a:accent4>
          <a:srgbClr val="DADADA"/>
        </a:accent4>
        <a:accent5>
          <a:srgbClr val="ADB8E2"/>
        </a:accent5>
        <a:accent6>
          <a:srgbClr val="009F00"/>
        </a:accent6>
        <a:hlink>
          <a:srgbClr val="66CCFF"/>
        </a:hlink>
        <a:folHlink>
          <a:srgbClr val="FFE701"/>
        </a:folHlink>
      </a:clrScheme>
      <a:clrMap bg1="dk2" tx1="lt1" bg2="dk1" tx2="lt2" accent1="accent1" accent2="accent2" accent3="accent3" accent4="accent4" accent5="accent5" accent6="accent6" hlink="hlink" folHlink="folHlink"/>
    </a:extraClrScheme>
    <a:extraClrScheme>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clrMap bg1="dk2" tx1="lt1" bg2="dk1" tx2="lt2" accent1="accent1" accent2="accent2" accent3="accent3" accent4="accent4" accent5="accent5" accent6="accent6" hlink="hlink" folHlink="folHlink"/>
    </a:extraClrScheme>
    <a:extraClrScheme>
      <a:clrScheme name="Blank Presentation 10">
        <a:dk1>
          <a:srgbClr val="777777"/>
        </a:dk1>
        <a:lt1>
          <a:srgbClr val="FFFFFF"/>
        </a:lt1>
        <a:dk2>
          <a:srgbClr val="686B5D"/>
        </a:dk2>
        <a:lt2>
          <a:srgbClr val="D1D1CB"/>
        </a:lt2>
        <a:accent1>
          <a:srgbClr val="909082"/>
        </a:accent1>
        <a:accent2>
          <a:srgbClr val="809EA8"/>
        </a:accent2>
        <a:accent3>
          <a:srgbClr val="B9BAB6"/>
        </a:accent3>
        <a:accent4>
          <a:srgbClr val="DADADA"/>
        </a:accent4>
        <a:accent5>
          <a:srgbClr val="C6C6C1"/>
        </a:accent5>
        <a:accent6>
          <a:srgbClr val="738F98"/>
        </a:accent6>
        <a:hlink>
          <a:srgbClr val="FFCC66"/>
        </a:hlink>
        <a:folHlink>
          <a:srgbClr val="E9DCB9"/>
        </a:folHlink>
      </a:clrScheme>
      <a:clrMap bg1="dk2" tx1="lt1" bg2="dk1" tx2="lt2" accent1="accent1" accent2="accent2" accent3="accent3" accent4="accent4" accent5="accent5" accent6="accent6" hlink="hlink" folHlink="folHlink"/>
    </a:extraClrScheme>
    <a:extraClrScheme>
      <a:clrScheme name="Blank Presentation 11">
        <a:dk1>
          <a:srgbClr val="3E3E5C"/>
        </a:dk1>
        <a:lt1>
          <a:srgbClr val="FFFFFF"/>
        </a:lt1>
        <a:dk2>
          <a:srgbClr val="666699"/>
        </a:dk2>
        <a:lt2>
          <a:srgbClr val="FFFFFF"/>
        </a:lt2>
        <a:accent1>
          <a:srgbClr val="60597B"/>
        </a:accent1>
        <a:accent2>
          <a:srgbClr val="6666FF"/>
        </a:accent2>
        <a:accent3>
          <a:srgbClr val="B8B8CA"/>
        </a:accent3>
        <a:accent4>
          <a:srgbClr val="DADADA"/>
        </a:accent4>
        <a:accent5>
          <a:srgbClr val="B6B5BF"/>
        </a:accent5>
        <a:accent6>
          <a:srgbClr val="5C5CE7"/>
        </a:accent6>
        <a:hlink>
          <a:srgbClr val="99CCFF"/>
        </a:hlink>
        <a:folHlink>
          <a:srgbClr val="FFFF99"/>
        </a:folHlink>
      </a:clrScheme>
      <a:clrMap bg1="dk2" tx1="lt1" bg2="dk1" tx2="lt2" accent1="accent1" accent2="accent2" accent3="accent3" accent4="accent4" accent5="accent5" accent6="accent6" hlink="hlink" folHlink="folHlink"/>
    </a:extraClrScheme>
    <a:extraClrScheme>
      <a:clrScheme name="Blank Presentation 12">
        <a:dk1>
          <a:srgbClr val="2D2015"/>
        </a:dk1>
        <a:lt1>
          <a:srgbClr val="FFFFFF"/>
        </a:lt1>
        <a:dk2>
          <a:srgbClr val="523E26"/>
        </a:dk2>
        <a:lt2>
          <a:srgbClr val="DFC08D"/>
        </a:lt2>
        <a:accent1>
          <a:srgbClr val="8C7B70"/>
        </a:accent1>
        <a:accent2>
          <a:srgbClr val="8F5F2F"/>
        </a:accent2>
        <a:accent3>
          <a:srgbClr val="B3AFAC"/>
        </a:accent3>
        <a:accent4>
          <a:srgbClr val="DADADA"/>
        </a:accent4>
        <a:accent5>
          <a:srgbClr val="C5BFBB"/>
        </a:accent5>
        <a:accent6>
          <a:srgbClr val="81552A"/>
        </a:accent6>
        <a:hlink>
          <a:srgbClr val="CCB400"/>
        </a:hlink>
        <a:folHlink>
          <a:srgbClr val="8C9EA0"/>
        </a:folHlink>
      </a:clrScheme>
      <a:clrMap bg1="dk2" tx1="lt1" bg2="dk1" tx2="lt2" accent1="accent1" accent2="accent2" accent3="accent3" accent4="accent4" accent5="accent5" accent6="accent6" hlink="hlink" folHlink="folHlink"/>
    </a:extraClrScheme>
  </a:extraClrSchemeLst>
</a:theme>
</file>

<file path=ppt/theme/theme87.xml><?xml version="1.0" encoding="utf-8"?>
<a:theme xmlns:a="http://schemas.openxmlformats.org/drawingml/2006/main" name="2_Slit">
  <a:themeElements>
    <a:clrScheme name="Slit 1">
      <a:dk1>
        <a:srgbClr val="8C0000"/>
      </a:dk1>
      <a:lt1>
        <a:srgbClr val="FFFFFF"/>
      </a:lt1>
      <a:dk2>
        <a:srgbClr val="720000"/>
      </a:dk2>
      <a:lt2>
        <a:srgbClr val="FFFFCC"/>
      </a:lt2>
      <a:accent1>
        <a:srgbClr val="FF3300"/>
      </a:accent1>
      <a:accent2>
        <a:srgbClr val="BE7960"/>
      </a:accent2>
      <a:accent3>
        <a:srgbClr val="BCAAAA"/>
      </a:accent3>
      <a:accent4>
        <a:srgbClr val="DADADA"/>
      </a:accent4>
      <a:accent5>
        <a:srgbClr val="FFADAA"/>
      </a:accent5>
      <a:accent6>
        <a:srgbClr val="AC6D56"/>
      </a:accent6>
      <a:hlink>
        <a:srgbClr val="FFCC66"/>
      </a:hlink>
      <a:folHlink>
        <a:srgbClr val="FF9900"/>
      </a:folHlink>
    </a:clrScheme>
    <a:fontScheme name="Slit">
      <a:majorFont>
        <a:latin typeface="Tahoma"/>
        <a:ea typeface=""/>
        <a:cs typeface=""/>
      </a:majorFont>
      <a:minorFont>
        <a:latin typeface="Tahoma"/>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BONES" pitchFamily="-105"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BONES" pitchFamily="-105" charset="0"/>
          </a:defRPr>
        </a:defPPr>
      </a:lstStyle>
    </a:lnDef>
  </a:objectDefaults>
  <a:extraClrSchemeLst>
    <a:extraClrScheme>
      <a:clrScheme name="Slit 1">
        <a:dk1>
          <a:srgbClr val="8C0000"/>
        </a:dk1>
        <a:lt1>
          <a:srgbClr val="FFFFFF"/>
        </a:lt1>
        <a:dk2>
          <a:srgbClr val="720000"/>
        </a:dk2>
        <a:lt2>
          <a:srgbClr val="FFFFCC"/>
        </a:lt2>
        <a:accent1>
          <a:srgbClr val="FF3300"/>
        </a:accent1>
        <a:accent2>
          <a:srgbClr val="BE7960"/>
        </a:accent2>
        <a:accent3>
          <a:srgbClr val="BCAAAA"/>
        </a:accent3>
        <a:accent4>
          <a:srgbClr val="DADADA"/>
        </a:accent4>
        <a:accent5>
          <a:srgbClr val="FFADAA"/>
        </a:accent5>
        <a:accent6>
          <a:srgbClr val="AC6D56"/>
        </a:accent6>
        <a:hlink>
          <a:srgbClr val="FFCC66"/>
        </a:hlink>
        <a:folHlink>
          <a:srgbClr val="FF9900"/>
        </a:folHlink>
      </a:clrScheme>
      <a:clrMap bg1="dk2" tx1="lt1" bg2="dk1" tx2="lt2" accent1="accent1" accent2="accent2" accent3="accent3" accent4="accent4" accent5="accent5" accent6="accent6" hlink="hlink" folHlink="folHlink"/>
    </a:extraClrScheme>
    <a:extraClrScheme>
      <a:clrScheme name="Slit 2">
        <a:dk1>
          <a:srgbClr val="674E2F"/>
        </a:dk1>
        <a:lt1>
          <a:srgbClr val="FFFFFF"/>
        </a:lt1>
        <a:dk2>
          <a:srgbClr val="533F27"/>
        </a:dk2>
        <a:lt2>
          <a:srgbClr val="D8B274"/>
        </a:lt2>
        <a:accent1>
          <a:srgbClr val="CC9900"/>
        </a:accent1>
        <a:accent2>
          <a:srgbClr val="8F5F2F"/>
        </a:accent2>
        <a:accent3>
          <a:srgbClr val="B3AFAC"/>
        </a:accent3>
        <a:accent4>
          <a:srgbClr val="DADADA"/>
        </a:accent4>
        <a:accent5>
          <a:srgbClr val="E2CAAA"/>
        </a:accent5>
        <a:accent6>
          <a:srgbClr val="81552A"/>
        </a:accent6>
        <a:hlink>
          <a:srgbClr val="FFCC00"/>
        </a:hlink>
        <a:folHlink>
          <a:srgbClr val="FFFFCC"/>
        </a:folHlink>
      </a:clrScheme>
      <a:clrMap bg1="dk2" tx1="lt1" bg2="dk1" tx2="lt2" accent1="accent1" accent2="accent2" accent3="accent3" accent4="accent4" accent5="accent5" accent6="accent6" hlink="hlink" folHlink="folHlink"/>
    </a:extraClrScheme>
    <a:extraClrScheme>
      <a:clrScheme name="Slit 3">
        <a:dk1>
          <a:srgbClr val="646464"/>
        </a:dk1>
        <a:lt1>
          <a:srgbClr val="FFFFFF"/>
        </a:lt1>
        <a:dk2>
          <a:srgbClr val="545454"/>
        </a:dk2>
        <a:lt2>
          <a:srgbClr val="D4D4CE"/>
        </a:lt2>
        <a:accent1>
          <a:srgbClr val="49747D"/>
        </a:accent1>
        <a:accent2>
          <a:srgbClr val="8F9699"/>
        </a:accent2>
        <a:accent3>
          <a:srgbClr val="B3B3B3"/>
        </a:accent3>
        <a:accent4>
          <a:srgbClr val="DADADA"/>
        </a:accent4>
        <a:accent5>
          <a:srgbClr val="B1BCBF"/>
        </a:accent5>
        <a:accent6>
          <a:srgbClr val="81878A"/>
        </a:accent6>
        <a:hlink>
          <a:srgbClr val="8DC4D7"/>
        </a:hlink>
        <a:folHlink>
          <a:srgbClr val="7FB97F"/>
        </a:folHlink>
      </a:clrScheme>
      <a:clrMap bg1="dk2" tx1="lt1" bg2="dk1" tx2="lt2" accent1="accent1" accent2="accent2" accent3="accent3" accent4="accent4" accent5="accent5" accent6="accent6" hlink="hlink" folHlink="folHlink"/>
    </a:extraClrScheme>
    <a:extraClrScheme>
      <a:clrScheme name="Slit 4">
        <a:dk1>
          <a:srgbClr val="3A7400"/>
        </a:dk1>
        <a:lt1>
          <a:srgbClr val="FFFFFF"/>
        </a:lt1>
        <a:dk2>
          <a:srgbClr val="2E5C00"/>
        </a:dk2>
        <a:lt2>
          <a:srgbClr val="FFFFFF"/>
        </a:lt2>
        <a:accent1>
          <a:srgbClr val="79CA02"/>
        </a:accent1>
        <a:accent2>
          <a:srgbClr val="008080"/>
        </a:accent2>
        <a:accent3>
          <a:srgbClr val="ADB5AA"/>
        </a:accent3>
        <a:accent4>
          <a:srgbClr val="DADADA"/>
        </a:accent4>
        <a:accent5>
          <a:srgbClr val="BEE1AA"/>
        </a:accent5>
        <a:accent6>
          <a:srgbClr val="007373"/>
        </a:accent6>
        <a:hlink>
          <a:srgbClr val="A8DE0E"/>
        </a:hlink>
        <a:folHlink>
          <a:srgbClr val="00CC66"/>
        </a:folHlink>
      </a:clrScheme>
      <a:clrMap bg1="dk2" tx1="lt1" bg2="dk1" tx2="lt2" accent1="accent1" accent2="accent2" accent3="accent3" accent4="accent4" accent5="accent5" accent6="accent6" hlink="hlink" folHlink="folHlink"/>
    </a:extraClrScheme>
    <a:extraClrScheme>
      <a:clrScheme name="Slit 5">
        <a:dk1>
          <a:srgbClr val="008885"/>
        </a:dk1>
        <a:lt1>
          <a:srgbClr val="FFFFFF"/>
        </a:lt1>
        <a:dk2>
          <a:srgbClr val="007572"/>
        </a:dk2>
        <a:lt2>
          <a:srgbClr val="FFFF99"/>
        </a:lt2>
        <a:accent1>
          <a:srgbClr val="33CCCC"/>
        </a:accent1>
        <a:accent2>
          <a:srgbClr val="6D6FC7"/>
        </a:accent2>
        <a:accent3>
          <a:srgbClr val="AABDBC"/>
        </a:accent3>
        <a:accent4>
          <a:srgbClr val="DADADA"/>
        </a:accent4>
        <a:accent5>
          <a:srgbClr val="ADE2E2"/>
        </a:accent5>
        <a:accent6>
          <a:srgbClr val="6264B4"/>
        </a:accent6>
        <a:hlink>
          <a:srgbClr val="FFFFCC"/>
        </a:hlink>
        <a:folHlink>
          <a:srgbClr val="00FF00"/>
        </a:folHlink>
      </a:clrScheme>
      <a:clrMap bg1="dk2" tx1="lt1" bg2="dk1" tx2="lt2" accent1="accent1" accent2="accent2" accent3="accent3" accent4="accent4" accent5="accent5" accent6="accent6" hlink="hlink" folHlink="folHlink"/>
    </a:extraClrScheme>
    <a:extraClrScheme>
      <a:clrScheme name="Slit 6">
        <a:dk1>
          <a:srgbClr val="0000AC"/>
        </a:dk1>
        <a:lt1>
          <a:srgbClr val="FFFFFF"/>
        </a:lt1>
        <a:dk2>
          <a:srgbClr val="000086"/>
        </a:dk2>
        <a:lt2>
          <a:srgbClr val="CCFFFF"/>
        </a:lt2>
        <a:accent1>
          <a:srgbClr val="0099FF"/>
        </a:accent1>
        <a:accent2>
          <a:srgbClr val="00B000"/>
        </a:accent2>
        <a:accent3>
          <a:srgbClr val="AAAAC3"/>
        </a:accent3>
        <a:accent4>
          <a:srgbClr val="DADADA"/>
        </a:accent4>
        <a:accent5>
          <a:srgbClr val="AACAFF"/>
        </a:accent5>
        <a:accent6>
          <a:srgbClr val="009F00"/>
        </a:accent6>
        <a:hlink>
          <a:srgbClr val="FFE701"/>
        </a:hlink>
        <a:folHlink>
          <a:srgbClr val="FF9900"/>
        </a:folHlink>
      </a:clrScheme>
      <a:clrMap bg1="dk2" tx1="lt1" bg2="dk1" tx2="lt2" accent1="accent1" accent2="accent2" accent3="accent3" accent4="accent4" accent5="accent5" accent6="accent6" hlink="hlink" folHlink="folHlink"/>
    </a:extraClrScheme>
    <a:extraClrScheme>
      <a:clrScheme name="Slit 7">
        <a:dk1>
          <a:srgbClr val="7474A2"/>
        </a:dk1>
        <a:lt1>
          <a:srgbClr val="FFFFFF"/>
        </a:lt1>
        <a:dk2>
          <a:srgbClr val="5E5E8E"/>
        </a:dk2>
        <a:lt2>
          <a:srgbClr val="D1D1DF"/>
        </a:lt2>
        <a:accent1>
          <a:srgbClr val="CC66FF"/>
        </a:accent1>
        <a:accent2>
          <a:srgbClr val="6666FF"/>
        </a:accent2>
        <a:accent3>
          <a:srgbClr val="B6B6C6"/>
        </a:accent3>
        <a:accent4>
          <a:srgbClr val="DADADA"/>
        </a:accent4>
        <a:accent5>
          <a:srgbClr val="E2B8FF"/>
        </a:accent5>
        <a:accent6>
          <a:srgbClr val="5C5CE7"/>
        </a:accent6>
        <a:hlink>
          <a:srgbClr val="FFCC99"/>
        </a:hlink>
        <a:folHlink>
          <a:srgbClr val="CCCCFF"/>
        </a:folHlink>
      </a:clrScheme>
      <a:clrMap bg1="dk2" tx1="lt1" bg2="dk1" tx2="lt2" accent1="accent1" accent2="accent2" accent3="accent3" accent4="accent4" accent5="accent5" accent6="accent6" hlink="hlink" folHlink="folHlink"/>
    </a:extraClrScheme>
    <a:extraClrScheme>
      <a:clrScheme name="Slit 8">
        <a:dk1>
          <a:srgbClr val="000000"/>
        </a:dk1>
        <a:lt1>
          <a:srgbClr val="D0DAE2"/>
        </a:lt1>
        <a:dk2>
          <a:srgbClr val="000000"/>
        </a:dk2>
        <a:lt2>
          <a:srgbClr val="E7EDF1"/>
        </a:lt2>
        <a:accent1>
          <a:srgbClr val="33CCCC"/>
        </a:accent1>
        <a:accent2>
          <a:srgbClr val="0099CC"/>
        </a:accent2>
        <a:accent3>
          <a:srgbClr val="E4EAEE"/>
        </a:accent3>
        <a:accent4>
          <a:srgbClr val="000000"/>
        </a:accent4>
        <a:accent5>
          <a:srgbClr val="ADE2E2"/>
        </a:accent5>
        <a:accent6>
          <a:srgbClr val="008AB9"/>
        </a:accent6>
        <a:hlink>
          <a:srgbClr val="3333CC"/>
        </a:hlink>
        <a:folHlink>
          <a:srgbClr val="008080"/>
        </a:folHlink>
      </a:clrScheme>
      <a:clrMap bg1="lt1" tx1="dk1" bg2="lt2" tx2="dk2" accent1="accent1" accent2="accent2" accent3="accent3" accent4="accent4" accent5="accent5" accent6="accent6" hlink="hlink" folHlink="folHlink"/>
    </a:extraClrScheme>
    <a:extraClrScheme>
      <a:clrScheme name="Slit 9">
        <a:dk1>
          <a:srgbClr val="000000"/>
        </a:dk1>
        <a:lt1>
          <a:srgbClr val="FFFFFF"/>
        </a:lt1>
        <a:dk2>
          <a:srgbClr val="000000"/>
        </a:dk2>
        <a:lt2>
          <a:srgbClr val="E6E6E6"/>
        </a:lt2>
        <a:accent1>
          <a:srgbClr val="66CCFF"/>
        </a:accent1>
        <a:accent2>
          <a:srgbClr val="9999FF"/>
        </a:accent2>
        <a:accent3>
          <a:srgbClr val="FFFFFF"/>
        </a:accent3>
        <a:accent4>
          <a:srgbClr val="000000"/>
        </a:accent4>
        <a:accent5>
          <a:srgbClr val="B8E2FF"/>
        </a:accent5>
        <a:accent6>
          <a:srgbClr val="8A8AE7"/>
        </a:accent6>
        <a:hlink>
          <a:srgbClr val="3333CC"/>
        </a:hlink>
        <a:folHlink>
          <a:srgbClr val="008080"/>
        </a:folHlink>
      </a:clrScheme>
      <a:clrMap bg1="lt1" tx1="dk1" bg2="lt2" tx2="dk2" accent1="accent1" accent2="accent2" accent3="accent3" accent4="accent4" accent5="accent5" accent6="accent6" hlink="hlink" folHlink="folHlink"/>
    </a:extraClrScheme>
  </a:extraClrSchemeLst>
</a:theme>
</file>

<file path=ppt/theme/theme88.xml><?xml version="1.0" encoding="utf-8"?>
<a:theme xmlns:a="http://schemas.openxmlformats.org/drawingml/2006/main" name="4_Soaring">
  <a:themeElements>
    <a:clrScheme name="Soaring 1">
      <a:dk1>
        <a:srgbClr val="000000"/>
      </a:dk1>
      <a:lt1>
        <a:srgbClr val="FFFFFF"/>
      </a:lt1>
      <a:dk2>
        <a:srgbClr val="0000FF"/>
      </a:dk2>
      <a:lt2>
        <a:srgbClr val="FFCC66"/>
      </a:lt2>
      <a:accent1>
        <a:srgbClr val="00FFFF"/>
      </a:accent1>
      <a:accent2>
        <a:srgbClr val="3366FF"/>
      </a:accent2>
      <a:accent3>
        <a:srgbClr val="AAAAFF"/>
      </a:accent3>
      <a:accent4>
        <a:srgbClr val="DADADA"/>
      </a:accent4>
      <a:accent5>
        <a:srgbClr val="AAFFFF"/>
      </a:accent5>
      <a:accent6>
        <a:srgbClr val="2D5CE7"/>
      </a:accent6>
      <a:hlink>
        <a:srgbClr val="FF0033"/>
      </a:hlink>
      <a:folHlink>
        <a:srgbClr val="FFFF00"/>
      </a:folHlink>
    </a:clrScheme>
    <a:fontScheme name="Soaring">
      <a:majorFont>
        <a:latin typeface="Arial"/>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08"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l"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08" charset="0"/>
          </a:defRPr>
        </a:defPPr>
      </a:lstStyle>
    </a:lnDef>
  </a:objectDefaults>
  <a:extraClrSchemeLst>
    <a:extraClrScheme>
      <a:clrScheme name="Soaring 1">
        <a:dk1>
          <a:srgbClr val="000000"/>
        </a:dk1>
        <a:lt1>
          <a:srgbClr val="FFFFFF"/>
        </a:lt1>
        <a:dk2>
          <a:srgbClr val="0000FF"/>
        </a:dk2>
        <a:lt2>
          <a:srgbClr val="FFCC66"/>
        </a:lt2>
        <a:accent1>
          <a:srgbClr val="00FFFF"/>
        </a:accent1>
        <a:accent2>
          <a:srgbClr val="3366FF"/>
        </a:accent2>
        <a:accent3>
          <a:srgbClr val="AAAAFF"/>
        </a:accent3>
        <a:accent4>
          <a:srgbClr val="DADADA"/>
        </a:accent4>
        <a:accent5>
          <a:srgbClr val="AAFFFF"/>
        </a:accent5>
        <a:accent6>
          <a:srgbClr val="2D5CE7"/>
        </a:accent6>
        <a:hlink>
          <a:srgbClr val="FF0033"/>
        </a:hlink>
        <a:folHlink>
          <a:srgbClr val="FFFF00"/>
        </a:folHlink>
      </a:clrScheme>
      <a:clrMap bg1="dk2" tx1="lt1" bg2="dk1" tx2="lt2" accent1="accent1" accent2="accent2" accent3="accent3" accent4="accent4" accent5="accent5" accent6="accent6" hlink="hlink" folHlink="folHlink"/>
    </a:extraClrScheme>
    <a:extraClrScheme>
      <a:clrScheme name="Soaring 2">
        <a:dk1>
          <a:srgbClr val="000000"/>
        </a:dk1>
        <a:lt1>
          <a:srgbClr val="FFFFFF"/>
        </a:lt1>
        <a:dk2>
          <a:srgbClr val="000000"/>
        </a:dk2>
        <a:lt2>
          <a:srgbClr val="CCECFF"/>
        </a:lt2>
        <a:accent1>
          <a:srgbClr val="6699FF"/>
        </a:accent1>
        <a:accent2>
          <a:srgbClr val="66CCFF"/>
        </a:accent2>
        <a:accent3>
          <a:srgbClr val="FFFFFF"/>
        </a:accent3>
        <a:accent4>
          <a:srgbClr val="000000"/>
        </a:accent4>
        <a:accent5>
          <a:srgbClr val="B8CAFF"/>
        </a:accent5>
        <a:accent6>
          <a:srgbClr val="5CB9E7"/>
        </a:accent6>
        <a:hlink>
          <a:srgbClr val="CC99FF"/>
        </a:hlink>
        <a:folHlink>
          <a:srgbClr val="00CCCC"/>
        </a:folHlink>
      </a:clrScheme>
      <a:clrMap bg1="lt1" tx1="dk1" bg2="lt2" tx2="dk2" accent1="accent1" accent2="accent2" accent3="accent3" accent4="accent4" accent5="accent5" accent6="accent6" hlink="hlink" folHlink="folHlink"/>
    </a:extraClrScheme>
    <a:extraClrScheme>
      <a:clrScheme name="Soaring 3">
        <a:dk1>
          <a:srgbClr val="000000"/>
        </a:dk1>
        <a:lt1>
          <a:srgbClr val="FFFFFF"/>
        </a:lt1>
        <a:dk2>
          <a:srgbClr val="000000"/>
        </a:dk2>
        <a:lt2>
          <a:srgbClr val="FFFFFF"/>
        </a:lt2>
        <a:accent1>
          <a:srgbClr val="CBCBCB"/>
        </a:accent1>
        <a:accent2>
          <a:srgbClr val="EAEAEA"/>
        </a:accent2>
        <a:accent3>
          <a:srgbClr val="FFFFFF"/>
        </a:accent3>
        <a:accent4>
          <a:srgbClr val="000000"/>
        </a:accent4>
        <a:accent5>
          <a:srgbClr val="E2E2E2"/>
        </a:accent5>
        <a:accent6>
          <a:srgbClr val="D4D4D4"/>
        </a:accent6>
        <a:hlink>
          <a:srgbClr val="5F5F5F"/>
        </a:hlink>
        <a:folHlink>
          <a:srgbClr val="969696"/>
        </a:folHlink>
      </a:clrScheme>
      <a:clrMap bg1="lt1" tx1="dk1" bg2="lt2" tx2="dk2" accent1="accent1" accent2="accent2" accent3="accent3" accent4="accent4" accent5="accent5" accent6="accent6" hlink="hlink" folHlink="folHlink"/>
    </a:extraClrScheme>
    <a:extraClrScheme>
      <a:clrScheme name="Soaring 4">
        <a:dk1>
          <a:srgbClr val="000000"/>
        </a:dk1>
        <a:lt1>
          <a:srgbClr val="FFFFFF"/>
        </a:lt1>
        <a:dk2>
          <a:srgbClr val="008080"/>
        </a:dk2>
        <a:lt2>
          <a:srgbClr val="FFCC66"/>
        </a:lt2>
        <a:accent1>
          <a:srgbClr val="0099CC"/>
        </a:accent1>
        <a:accent2>
          <a:srgbClr val="009999"/>
        </a:accent2>
        <a:accent3>
          <a:srgbClr val="AAC0C0"/>
        </a:accent3>
        <a:accent4>
          <a:srgbClr val="DADADA"/>
        </a:accent4>
        <a:accent5>
          <a:srgbClr val="AACAE2"/>
        </a:accent5>
        <a:accent6>
          <a:srgbClr val="008A8A"/>
        </a:accent6>
        <a:hlink>
          <a:srgbClr val="6600CC"/>
        </a:hlink>
        <a:folHlink>
          <a:srgbClr val="FFFF00"/>
        </a:folHlink>
      </a:clrScheme>
      <a:clrMap bg1="dk2" tx1="lt1" bg2="dk1" tx2="lt2" accent1="accent1" accent2="accent2" accent3="accent3" accent4="accent4" accent5="accent5" accent6="accent6" hlink="hlink" folHlink="folHlink"/>
    </a:extraClrScheme>
    <a:extraClrScheme>
      <a:clrScheme name="Soaring 5">
        <a:dk1>
          <a:srgbClr val="000000"/>
        </a:dk1>
        <a:lt1>
          <a:srgbClr val="FFFFFF"/>
        </a:lt1>
        <a:dk2>
          <a:srgbClr val="993300"/>
        </a:dk2>
        <a:lt2>
          <a:srgbClr val="FFCC66"/>
        </a:lt2>
        <a:accent1>
          <a:srgbClr val="FF6633"/>
        </a:accent1>
        <a:accent2>
          <a:srgbClr val="CC6600"/>
        </a:accent2>
        <a:accent3>
          <a:srgbClr val="CAADAA"/>
        </a:accent3>
        <a:accent4>
          <a:srgbClr val="DADADA"/>
        </a:accent4>
        <a:accent5>
          <a:srgbClr val="FFB8AD"/>
        </a:accent5>
        <a:accent6>
          <a:srgbClr val="B95C00"/>
        </a:accent6>
        <a:hlink>
          <a:srgbClr val="CC0000"/>
        </a:hlink>
        <a:folHlink>
          <a:srgbClr val="FFFF00"/>
        </a:folHlink>
      </a:clrScheme>
      <a:clrMap bg1="dk2" tx1="lt1" bg2="dk1" tx2="lt2" accent1="accent1" accent2="accent2" accent3="accent3" accent4="accent4" accent5="accent5" accent6="accent6" hlink="hlink" folHlink="folHlink"/>
    </a:extraClrScheme>
  </a:extraClrSchemeLst>
</a:theme>
</file>

<file path=ppt/theme/theme89.xml><?xml version="1.0" encoding="utf-8"?>
<a:theme xmlns:a="http://schemas.openxmlformats.org/drawingml/2006/main" name="66_Blank Presentation">
  <a:themeElements>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Blank Presentatio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stealth" w="lg" len="lg"/>
        </a:ln>
        <a:effectLst/>
      </a:spPr>
      <a:bodyPr vert="horz" wrap="square" lIns="90000" tIns="46800" rIns="90000" bIns="46800" numCol="1" anchor="t" anchorCtr="0" compatLnSpc="1">
        <a:prstTxWarp prst="textNoShape">
          <a:avLst/>
        </a:prstTxWarp>
        <a:spAutoFit/>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Comic Sans MS" pitchFamily="-112" charset="0"/>
          </a:defRPr>
        </a:defPPr>
      </a:lstStyle>
    </a:lnDef>
  </a:objectDefaults>
  <a:extraClrSchemeLst>
    <a:extraClrScheme>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Blank Presentatio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Blank Presentatio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Blank Presentatio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Blank Presentatio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Blank Presentatio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Blank Presentatio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9.xml><?xml version="1.0" encoding="utf-8"?>
<a:theme xmlns:a="http://schemas.openxmlformats.org/drawingml/2006/main" name="3_Orbit">
  <a:themeElements>
    <a:clrScheme name="Orbit 10">
      <a:dk1>
        <a:srgbClr val="000000"/>
      </a:dk1>
      <a:lt1>
        <a:srgbClr val="FFFFFF"/>
      </a:lt1>
      <a:dk2>
        <a:srgbClr val="000000"/>
      </a:dk2>
      <a:lt2>
        <a:srgbClr val="FFFFFF"/>
      </a:lt2>
      <a:accent1>
        <a:srgbClr val="3333CC"/>
      </a:accent1>
      <a:accent2>
        <a:srgbClr val="666699"/>
      </a:accent2>
      <a:accent3>
        <a:srgbClr val="AAAAAA"/>
      </a:accent3>
      <a:accent4>
        <a:srgbClr val="DADADA"/>
      </a:accent4>
      <a:accent5>
        <a:srgbClr val="ADADE2"/>
      </a:accent5>
      <a:accent6>
        <a:srgbClr val="5C5C8A"/>
      </a:accent6>
      <a:hlink>
        <a:srgbClr val="FFFFCC"/>
      </a:hlink>
      <a:folHlink>
        <a:srgbClr val="FFCC66"/>
      </a:folHlink>
    </a:clrScheme>
    <a:fontScheme name="Orbit">
      <a:majorFont>
        <a:latin typeface="Arial"/>
        <a:ea typeface="ＭＳ Ｐゴシック"/>
        <a:cs typeface="ＭＳ Ｐゴシック"/>
      </a:majorFont>
      <a:minorFont>
        <a:latin typeface="Arial"/>
        <a:ea typeface="ＭＳ Ｐゴシック"/>
        <a:cs typeface="ＭＳ Ｐゴシック"/>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extraClrScheme>
      <a:clrScheme name="Orbit 1">
        <a:dk1>
          <a:srgbClr val="010199"/>
        </a:dk1>
        <a:lt1>
          <a:srgbClr val="FFFFFF"/>
        </a:lt1>
        <a:dk2>
          <a:srgbClr val="000000"/>
        </a:dk2>
        <a:lt2>
          <a:srgbClr val="B2B2B2"/>
        </a:lt2>
        <a:accent1>
          <a:srgbClr val="3399FF"/>
        </a:accent1>
        <a:accent2>
          <a:srgbClr val="666699"/>
        </a:accent2>
        <a:accent3>
          <a:srgbClr val="AAAAAA"/>
        </a:accent3>
        <a:accent4>
          <a:srgbClr val="DADADA"/>
        </a:accent4>
        <a:accent5>
          <a:srgbClr val="ADCAFF"/>
        </a:accent5>
        <a:accent6>
          <a:srgbClr val="5C5C8A"/>
        </a:accent6>
        <a:hlink>
          <a:srgbClr val="FFFFCC"/>
        </a:hlink>
        <a:folHlink>
          <a:srgbClr val="FFCC66"/>
        </a:folHlink>
      </a:clrScheme>
      <a:clrMap bg1="dk2" tx1="lt1" bg2="dk1" tx2="lt2" accent1="accent1" accent2="accent2" accent3="accent3" accent4="accent4" accent5="accent5" accent6="accent6" hlink="hlink" folHlink="folHlink"/>
    </a:extraClrScheme>
    <a:extraClrScheme>
      <a:clrScheme name="Orbit 2">
        <a:dk1>
          <a:srgbClr val="008000"/>
        </a:dk1>
        <a:lt1>
          <a:srgbClr val="FFFFFF"/>
        </a:lt1>
        <a:dk2>
          <a:srgbClr val="003300"/>
        </a:dk2>
        <a:lt2>
          <a:srgbClr val="C0C0C0"/>
        </a:lt2>
        <a:accent1>
          <a:srgbClr val="99CC00"/>
        </a:accent1>
        <a:accent2>
          <a:srgbClr val="527C3A"/>
        </a:accent2>
        <a:accent3>
          <a:srgbClr val="AAADAA"/>
        </a:accent3>
        <a:accent4>
          <a:srgbClr val="DADADA"/>
        </a:accent4>
        <a:accent5>
          <a:srgbClr val="CAE2AA"/>
        </a:accent5>
        <a:accent6>
          <a:srgbClr val="497034"/>
        </a:accent6>
        <a:hlink>
          <a:srgbClr val="33CC33"/>
        </a:hlink>
        <a:folHlink>
          <a:srgbClr val="C1FF83"/>
        </a:folHlink>
      </a:clrScheme>
      <a:clrMap bg1="dk2" tx1="lt1" bg2="dk1" tx2="lt2" accent1="accent1" accent2="accent2" accent3="accent3" accent4="accent4" accent5="accent5" accent6="accent6" hlink="hlink" folHlink="folHlink"/>
    </a:extraClrScheme>
    <a:extraClrScheme>
      <a:clrScheme name="Orbit 3">
        <a:dk1>
          <a:srgbClr val="000066"/>
        </a:dk1>
        <a:lt1>
          <a:srgbClr val="FFFFFF"/>
        </a:lt1>
        <a:dk2>
          <a:srgbClr val="000099"/>
        </a:dk2>
        <a:lt2>
          <a:srgbClr val="9FBFFF"/>
        </a:lt2>
        <a:accent1>
          <a:srgbClr val="0099CC"/>
        </a:accent1>
        <a:accent2>
          <a:srgbClr val="00CC66"/>
        </a:accent2>
        <a:accent3>
          <a:srgbClr val="AAAACA"/>
        </a:accent3>
        <a:accent4>
          <a:srgbClr val="DADADA"/>
        </a:accent4>
        <a:accent5>
          <a:srgbClr val="AACAE2"/>
        </a:accent5>
        <a:accent6>
          <a:srgbClr val="00B95C"/>
        </a:accent6>
        <a:hlink>
          <a:srgbClr val="00FFFF"/>
        </a:hlink>
        <a:folHlink>
          <a:srgbClr val="CDE6FF"/>
        </a:folHlink>
      </a:clrScheme>
      <a:clrMap bg1="dk2" tx1="lt1" bg2="dk1" tx2="lt2" accent1="accent1" accent2="accent2" accent3="accent3" accent4="accent4" accent5="accent5" accent6="accent6" hlink="hlink" folHlink="folHlink"/>
    </a:extraClrScheme>
    <a:extraClrScheme>
      <a:clrScheme name="Orbit 4">
        <a:dk1>
          <a:srgbClr val="00ACA8"/>
        </a:dk1>
        <a:lt1>
          <a:srgbClr val="FFFFFF"/>
        </a:lt1>
        <a:dk2>
          <a:srgbClr val="006666"/>
        </a:dk2>
        <a:lt2>
          <a:srgbClr val="FFFF99"/>
        </a:lt2>
        <a:accent1>
          <a:srgbClr val="0099CC"/>
        </a:accent1>
        <a:accent2>
          <a:srgbClr val="6D6FC7"/>
        </a:accent2>
        <a:accent3>
          <a:srgbClr val="AAB8B8"/>
        </a:accent3>
        <a:accent4>
          <a:srgbClr val="DADADA"/>
        </a:accent4>
        <a:accent5>
          <a:srgbClr val="AACAE2"/>
        </a:accent5>
        <a:accent6>
          <a:srgbClr val="6264B4"/>
        </a:accent6>
        <a:hlink>
          <a:srgbClr val="00FFFF"/>
        </a:hlink>
        <a:folHlink>
          <a:srgbClr val="00FF00"/>
        </a:folHlink>
      </a:clrScheme>
      <a:clrMap bg1="dk2" tx1="lt1" bg2="dk1" tx2="lt2" accent1="accent1" accent2="accent2" accent3="accent3" accent4="accent4" accent5="accent5" accent6="accent6" hlink="hlink" folHlink="folHlink"/>
    </a:extraClrScheme>
    <a:extraClrScheme>
      <a:clrScheme name="Orbit 5">
        <a:dk1>
          <a:srgbClr val="BA0023"/>
        </a:dk1>
        <a:lt1>
          <a:srgbClr val="FFFFFF"/>
        </a:lt1>
        <a:dk2>
          <a:srgbClr val="800000"/>
        </a:dk2>
        <a:lt2>
          <a:srgbClr val="FFFF99"/>
        </a:lt2>
        <a:accent1>
          <a:srgbClr val="FF6600"/>
        </a:accent1>
        <a:accent2>
          <a:srgbClr val="C5543D"/>
        </a:accent2>
        <a:accent3>
          <a:srgbClr val="C0AAAA"/>
        </a:accent3>
        <a:accent4>
          <a:srgbClr val="DADADA"/>
        </a:accent4>
        <a:accent5>
          <a:srgbClr val="FFB8AA"/>
        </a:accent5>
        <a:accent6>
          <a:srgbClr val="B24B36"/>
        </a:accent6>
        <a:hlink>
          <a:srgbClr val="FFFF00"/>
        </a:hlink>
        <a:folHlink>
          <a:srgbClr val="FF9900"/>
        </a:folHlink>
      </a:clrScheme>
      <a:clrMap bg1="dk2" tx1="lt1" bg2="dk1" tx2="lt2" accent1="accent1" accent2="accent2" accent3="accent3" accent4="accent4" accent5="accent5" accent6="accent6" hlink="hlink" folHlink="folHlink"/>
    </a:extraClrScheme>
    <a:extraClrScheme>
      <a:clrScheme name="Orbit 6">
        <a:dk1>
          <a:srgbClr val="6D776E"/>
        </a:dk1>
        <a:lt1>
          <a:srgbClr val="FFFFFF"/>
        </a:lt1>
        <a:dk2>
          <a:srgbClr val="575863"/>
        </a:dk2>
        <a:lt2>
          <a:srgbClr val="DDDDDD"/>
        </a:lt2>
        <a:accent1>
          <a:srgbClr val="0099CC"/>
        </a:accent1>
        <a:accent2>
          <a:srgbClr val="939EA9"/>
        </a:accent2>
        <a:accent3>
          <a:srgbClr val="B4B4B7"/>
        </a:accent3>
        <a:accent4>
          <a:srgbClr val="DADADA"/>
        </a:accent4>
        <a:accent5>
          <a:srgbClr val="AACAE2"/>
        </a:accent5>
        <a:accent6>
          <a:srgbClr val="858F99"/>
        </a:accent6>
        <a:hlink>
          <a:srgbClr val="FFCC00"/>
        </a:hlink>
        <a:folHlink>
          <a:srgbClr val="BD8949"/>
        </a:folHlink>
      </a:clrScheme>
      <a:clrMap bg1="dk2" tx1="lt1" bg2="dk1" tx2="lt2" accent1="accent1" accent2="accent2" accent3="accent3" accent4="accent4" accent5="accent5" accent6="accent6" hlink="hlink" folHlink="folHlink"/>
    </a:extraClrScheme>
    <a:extraClrScheme>
      <a:clrScheme name="Orbit 7">
        <a:dk1>
          <a:srgbClr val="A28A84"/>
        </a:dk1>
        <a:lt1>
          <a:srgbClr val="FFFFFF"/>
        </a:lt1>
        <a:dk2>
          <a:srgbClr val="765E58"/>
        </a:dk2>
        <a:lt2>
          <a:srgbClr val="DDDDDD"/>
        </a:lt2>
        <a:accent1>
          <a:srgbClr val="CC6600"/>
        </a:accent1>
        <a:accent2>
          <a:srgbClr val="CC9900"/>
        </a:accent2>
        <a:accent3>
          <a:srgbClr val="BDB6B4"/>
        </a:accent3>
        <a:accent4>
          <a:srgbClr val="DADADA"/>
        </a:accent4>
        <a:accent5>
          <a:srgbClr val="E2B8AA"/>
        </a:accent5>
        <a:accent6>
          <a:srgbClr val="B98A00"/>
        </a:accent6>
        <a:hlink>
          <a:srgbClr val="FFCC00"/>
        </a:hlink>
        <a:folHlink>
          <a:srgbClr val="FFFFBD"/>
        </a:folHlink>
      </a:clrScheme>
      <a:clrMap bg1="dk2" tx1="lt1" bg2="dk1" tx2="lt2" accent1="accent1" accent2="accent2" accent3="accent3" accent4="accent4" accent5="accent5" accent6="accent6" hlink="hlink" folHlink="folHlink"/>
    </a:extraClrScheme>
    <a:extraClrScheme>
      <a:clrScheme name="Orbit 8">
        <a:dk1>
          <a:srgbClr val="000000"/>
        </a:dk1>
        <a:lt1>
          <a:srgbClr val="C5D9ED"/>
        </a:lt1>
        <a:dk2>
          <a:srgbClr val="000000"/>
        </a:dk2>
        <a:lt2>
          <a:srgbClr val="FFFFFF"/>
        </a:lt2>
        <a:accent1>
          <a:srgbClr val="F3F6FF"/>
        </a:accent1>
        <a:accent2>
          <a:srgbClr val="33CCCC"/>
        </a:accent2>
        <a:accent3>
          <a:srgbClr val="DFE9F4"/>
        </a:accent3>
        <a:accent4>
          <a:srgbClr val="000000"/>
        </a:accent4>
        <a:accent5>
          <a:srgbClr val="F8FAFF"/>
        </a:accent5>
        <a:accent6>
          <a:srgbClr val="2DB9B9"/>
        </a:accent6>
        <a:hlink>
          <a:srgbClr val="0000FF"/>
        </a:hlink>
        <a:folHlink>
          <a:srgbClr val="006699"/>
        </a:folHlink>
      </a:clrScheme>
      <a:clrMap bg1="lt1" tx1="dk1" bg2="lt2" tx2="dk2" accent1="accent1" accent2="accent2" accent3="accent3" accent4="accent4" accent5="accent5" accent6="accent6" hlink="hlink" folHlink="folHlink"/>
    </a:extraClrScheme>
    <a:extraClrScheme>
      <a:clrScheme name="Orbit 9">
        <a:dk1>
          <a:srgbClr val="FFFFFF"/>
        </a:dk1>
        <a:lt1>
          <a:srgbClr val="FFFFFF"/>
        </a:lt1>
        <a:dk2>
          <a:srgbClr val="AAAAC6"/>
        </a:dk2>
        <a:lt2>
          <a:srgbClr val="FFFFCC"/>
        </a:lt2>
        <a:accent1>
          <a:srgbClr val="66667E"/>
        </a:accent1>
        <a:accent2>
          <a:srgbClr val="629157"/>
        </a:accent2>
        <a:accent3>
          <a:srgbClr val="D2D2DF"/>
        </a:accent3>
        <a:accent4>
          <a:srgbClr val="DADADA"/>
        </a:accent4>
        <a:accent5>
          <a:srgbClr val="B8B8C0"/>
        </a:accent5>
        <a:accent6>
          <a:srgbClr val="58834E"/>
        </a:accent6>
        <a:hlink>
          <a:srgbClr val="6600CC"/>
        </a:hlink>
        <a:folHlink>
          <a:srgbClr val="3399FF"/>
        </a:folHlink>
      </a:clrScheme>
      <a:clrMap bg1="dk2" tx1="lt1" bg2="dk1" tx2="lt2" accent1="accent1" accent2="accent2" accent3="accent3" accent4="accent4" accent5="accent5" accent6="accent6" hlink="hlink" folHlink="folHlink"/>
    </a:extraClrScheme>
    <a:extraClrScheme>
      <a:clrScheme name="Orbit 10">
        <a:dk1>
          <a:srgbClr val="000000"/>
        </a:dk1>
        <a:lt1>
          <a:srgbClr val="FFFFFF"/>
        </a:lt1>
        <a:dk2>
          <a:srgbClr val="000000"/>
        </a:dk2>
        <a:lt2>
          <a:srgbClr val="FFFFFF"/>
        </a:lt2>
        <a:accent1>
          <a:srgbClr val="3333CC"/>
        </a:accent1>
        <a:accent2>
          <a:srgbClr val="666699"/>
        </a:accent2>
        <a:accent3>
          <a:srgbClr val="AAAAAA"/>
        </a:accent3>
        <a:accent4>
          <a:srgbClr val="DADADA"/>
        </a:accent4>
        <a:accent5>
          <a:srgbClr val="ADADE2"/>
        </a:accent5>
        <a:accent6>
          <a:srgbClr val="5C5C8A"/>
        </a:accent6>
        <a:hlink>
          <a:srgbClr val="FFFFCC"/>
        </a:hlink>
        <a:folHlink>
          <a:srgbClr val="FFCC66"/>
        </a:folHlink>
      </a:clrScheme>
      <a:clrMap bg1="dk2" tx1="lt1" bg2="dk1" tx2="lt2" accent1="accent1" accent2="accent2" accent3="accent3" accent4="accent4" accent5="accent5" accent6="accent6" hlink="hlink" folHlink="folHlink"/>
    </a:extraClrScheme>
  </a:extraClrSchemeLst>
</a:theme>
</file>

<file path=ppt/theme/theme90.xml><?xml version="1.0" encoding="utf-8"?>
<a:theme xmlns:a="http://schemas.openxmlformats.org/drawingml/2006/main" name="8_Strategic">
  <a:themeElements>
    <a:clrScheme name="Strategic 2">
      <a:dk1>
        <a:srgbClr val="000000"/>
      </a:dk1>
      <a:lt1>
        <a:srgbClr val="E9E2B6"/>
      </a:lt1>
      <a:dk2>
        <a:srgbClr val="996600"/>
      </a:dk2>
      <a:lt2>
        <a:srgbClr val="786950"/>
      </a:lt2>
      <a:accent1>
        <a:srgbClr val="727DE0"/>
      </a:accent1>
      <a:accent2>
        <a:srgbClr val="D54F41"/>
      </a:accent2>
      <a:accent3>
        <a:srgbClr val="F2EED7"/>
      </a:accent3>
      <a:accent4>
        <a:srgbClr val="000000"/>
      </a:accent4>
      <a:accent5>
        <a:srgbClr val="BCBFED"/>
      </a:accent5>
      <a:accent6>
        <a:srgbClr val="C1473A"/>
      </a:accent6>
      <a:hlink>
        <a:srgbClr val="003300"/>
      </a:hlink>
      <a:folHlink>
        <a:srgbClr val="339933"/>
      </a:folHlink>
    </a:clrScheme>
    <a:fontScheme name="Strategic">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0"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0" charset="0"/>
          </a:defRPr>
        </a:defPPr>
      </a:lstStyle>
    </a:lnDef>
  </a:objectDefaults>
  <a:extraClrSchemeLst>
    <a:extraClrScheme>
      <a:clrScheme name="Strategic 1">
        <a:dk1>
          <a:srgbClr val="000000"/>
        </a:dk1>
        <a:lt1>
          <a:srgbClr val="EAEAEA"/>
        </a:lt1>
        <a:dk2>
          <a:srgbClr val="819E81"/>
        </a:dk2>
        <a:lt2>
          <a:srgbClr val="FFCC66"/>
        </a:lt2>
        <a:accent1>
          <a:srgbClr val="727DE0"/>
        </a:accent1>
        <a:accent2>
          <a:srgbClr val="D54F41"/>
        </a:accent2>
        <a:accent3>
          <a:srgbClr val="C1CCC1"/>
        </a:accent3>
        <a:accent4>
          <a:srgbClr val="C8C8C8"/>
        </a:accent4>
        <a:accent5>
          <a:srgbClr val="BCBFED"/>
        </a:accent5>
        <a:accent6>
          <a:srgbClr val="C1473A"/>
        </a:accent6>
        <a:hlink>
          <a:srgbClr val="003300"/>
        </a:hlink>
        <a:folHlink>
          <a:srgbClr val="663300"/>
        </a:folHlink>
      </a:clrScheme>
      <a:clrMap bg1="dk2" tx1="lt1" bg2="dk1" tx2="lt2" accent1="accent1" accent2="accent2" accent3="accent3" accent4="accent4" accent5="accent5" accent6="accent6" hlink="hlink" folHlink="folHlink"/>
    </a:extraClrScheme>
    <a:extraClrScheme>
      <a:clrScheme name="Strategic 2">
        <a:dk1>
          <a:srgbClr val="000000"/>
        </a:dk1>
        <a:lt1>
          <a:srgbClr val="E9E2B6"/>
        </a:lt1>
        <a:dk2>
          <a:srgbClr val="996600"/>
        </a:dk2>
        <a:lt2>
          <a:srgbClr val="786950"/>
        </a:lt2>
        <a:accent1>
          <a:srgbClr val="727DE0"/>
        </a:accent1>
        <a:accent2>
          <a:srgbClr val="D54F41"/>
        </a:accent2>
        <a:accent3>
          <a:srgbClr val="F2EED7"/>
        </a:accent3>
        <a:accent4>
          <a:srgbClr val="000000"/>
        </a:accent4>
        <a:accent5>
          <a:srgbClr val="BCBFED"/>
        </a:accent5>
        <a:accent6>
          <a:srgbClr val="C1473A"/>
        </a:accent6>
        <a:hlink>
          <a:srgbClr val="003300"/>
        </a:hlink>
        <a:folHlink>
          <a:srgbClr val="339933"/>
        </a:folHlink>
      </a:clrScheme>
      <a:clrMap bg1="lt1" tx1="dk1" bg2="lt2" tx2="dk2" accent1="accent1" accent2="accent2" accent3="accent3" accent4="accent4" accent5="accent5" accent6="accent6" hlink="hlink" folHlink="folHlink"/>
    </a:extraClrScheme>
    <a:extraClrScheme>
      <a:clrScheme name="Strategic 3">
        <a:dk1>
          <a:srgbClr val="000000"/>
        </a:dk1>
        <a:lt1>
          <a:srgbClr val="FFFFFF"/>
        </a:lt1>
        <a:dk2>
          <a:srgbClr val="000000"/>
        </a:dk2>
        <a:lt2>
          <a:srgbClr val="5F5F5F"/>
        </a:lt2>
        <a:accent1>
          <a:srgbClr val="CBCBCB"/>
        </a:accent1>
        <a:accent2>
          <a:srgbClr val="808080"/>
        </a:accent2>
        <a:accent3>
          <a:srgbClr val="FFFFFF"/>
        </a:accent3>
        <a:accent4>
          <a:srgbClr val="000000"/>
        </a:accent4>
        <a:accent5>
          <a:srgbClr val="E2E2E2"/>
        </a:accent5>
        <a:accent6>
          <a:srgbClr val="737373"/>
        </a:accent6>
        <a:hlink>
          <a:srgbClr val="5F5F5F"/>
        </a:hlink>
        <a:folHlink>
          <a:srgbClr val="969696"/>
        </a:folHlink>
      </a:clrScheme>
      <a:clrMap bg1="lt1" tx1="dk1" bg2="lt2" tx2="dk2" accent1="accent1" accent2="accent2" accent3="accent3" accent4="accent4" accent5="accent5" accent6="accent6" hlink="hlink" folHlink="folHlink"/>
    </a:extraClrScheme>
    <a:extraClrScheme>
      <a:clrScheme name="Strategic 4">
        <a:dk1>
          <a:srgbClr val="000000"/>
        </a:dk1>
        <a:lt1>
          <a:srgbClr val="EAEAEA"/>
        </a:lt1>
        <a:dk2>
          <a:srgbClr val="BC6262"/>
        </a:dk2>
        <a:lt2>
          <a:srgbClr val="FFCC66"/>
        </a:lt2>
        <a:accent1>
          <a:srgbClr val="727DE0"/>
        </a:accent1>
        <a:accent2>
          <a:srgbClr val="D54F41"/>
        </a:accent2>
        <a:accent3>
          <a:srgbClr val="DAB7B7"/>
        </a:accent3>
        <a:accent4>
          <a:srgbClr val="C8C8C8"/>
        </a:accent4>
        <a:accent5>
          <a:srgbClr val="BCBFED"/>
        </a:accent5>
        <a:accent6>
          <a:srgbClr val="C1473A"/>
        </a:accent6>
        <a:hlink>
          <a:srgbClr val="000066"/>
        </a:hlink>
        <a:folHlink>
          <a:srgbClr val="FFFF99"/>
        </a:folHlink>
      </a:clrScheme>
      <a:clrMap bg1="dk2" tx1="lt1" bg2="dk1" tx2="lt2" accent1="accent1" accent2="accent2" accent3="accent3" accent4="accent4" accent5="accent5" accent6="accent6" hlink="hlink" folHlink="folHlink"/>
    </a:extraClrScheme>
    <a:extraClrScheme>
      <a:clrScheme name="Strategic 5">
        <a:dk1>
          <a:srgbClr val="000000"/>
        </a:dk1>
        <a:lt1>
          <a:srgbClr val="EAEAEA"/>
        </a:lt1>
        <a:dk2>
          <a:srgbClr val="5C74A4"/>
        </a:dk2>
        <a:lt2>
          <a:srgbClr val="FFCC99"/>
        </a:lt2>
        <a:accent1>
          <a:srgbClr val="727DE0"/>
        </a:accent1>
        <a:accent2>
          <a:srgbClr val="D54F41"/>
        </a:accent2>
        <a:accent3>
          <a:srgbClr val="B5BCCF"/>
        </a:accent3>
        <a:accent4>
          <a:srgbClr val="C8C8C8"/>
        </a:accent4>
        <a:accent5>
          <a:srgbClr val="BCBFED"/>
        </a:accent5>
        <a:accent6>
          <a:srgbClr val="C1473A"/>
        </a:accent6>
        <a:hlink>
          <a:srgbClr val="FFFFCC"/>
        </a:hlink>
        <a:folHlink>
          <a:srgbClr val="CC9900"/>
        </a:folHlink>
      </a:clrScheme>
      <a:clrMap bg1="dk2" tx1="lt1" bg2="dk1" tx2="lt2" accent1="accent1" accent2="accent2" accent3="accent3" accent4="accent4" accent5="accent5" accent6="accent6" hlink="hlink" folHlink="folHlink"/>
    </a:extraClrScheme>
    <a:extraClrScheme>
      <a:clrScheme name="Strategic 6">
        <a:dk1>
          <a:srgbClr val="000000"/>
        </a:dk1>
        <a:lt1>
          <a:srgbClr val="EAEAEA"/>
        </a:lt1>
        <a:dk2>
          <a:srgbClr val="996600"/>
        </a:dk2>
        <a:lt2>
          <a:srgbClr val="FFCC99"/>
        </a:lt2>
        <a:accent1>
          <a:srgbClr val="727DE0"/>
        </a:accent1>
        <a:accent2>
          <a:srgbClr val="D54F41"/>
        </a:accent2>
        <a:accent3>
          <a:srgbClr val="CAB8AA"/>
        </a:accent3>
        <a:accent4>
          <a:srgbClr val="C8C8C8"/>
        </a:accent4>
        <a:accent5>
          <a:srgbClr val="BCBFED"/>
        </a:accent5>
        <a:accent6>
          <a:srgbClr val="C1473A"/>
        </a:accent6>
        <a:hlink>
          <a:srgbClr val="99CCFF"/>
        </a:hlink>
        <a:folHlink>
          <a:srgbClr val="FFFF99"/>
        </a:folHlink>
      </a:clrScheme>
      <a:clrMap bg1="dk2" tx1="lt1" bg2="dk1" tx2="lt2" accent1="accent1" accent2="accent2" accent3="accent3" accent4="accent4" accent5="accent5" accent6="accent6" hlink="hlink" folHlink="folHlink"/>
    </a:extraClrScheme>
  </a:extraClrSchemeLst>
</a:theme>
</file>

<file path=ppt/theme/theme91.xml><?xml version="1.0" encoding="utf-8"?>
<a:theme xmlns:a="http://schemas.openxmlformats.org/drawingml/2006/main" name="13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92.xml><?xml version="1.0" encoding="utf-8"?>
<a:theme xmlns:a="http://schemas.openxmlformats.org/drawingml/2006/main" name="5_Strategic">
  <a:themeElements>
    <a:clrScheme name="Strategic 2">
      <a:dk1>
        <a:srgbClr val="000000"/>
      </a:dk1>
      <a:lt1>
        <a:srgbClr val="E9E2B6"/>
      </a:lt1>
      <a:dk2>
        <a:srgbClr val="996600"/>
      </a:dk2>
      <a:lt2>
        <a:srgbClr val="786950"/>
      </a:lt2>
      <a:accent1>
        <a:srgbClr val="727DE0"/>
      </a:accent1>
      <a:accent2>
        <a:srgbClr val="D54F41"/>
      </a:accent2>
      <a:accent3>
        <a:srgbClr val="F2EED7"/>
      </a:accent3>
      <a:accent4>
        <a:srgbClr val="000000"/>
      </a:accent4>
      <a:accent5>
        <a:srgbClr val="BCBFED"/>
      </a:accent5>
      <a:accent6>
        <a:srgbClr val="C1473A"/>
      </a:accent6>
      <a:hlink>
        <a:srgbClr val="003300"/>
      </a:hlink>
      <a:folHlink>
        <a:srgbClr val="339933"/>
      </a:folHlink>
    </a:clrScheme>
    <a:fontScheme name="Strategic">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0"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0" charset="0"/>
          </a:defRPr>
        </a:defPPr>
      </a:lstStyle>
    </a:lnDef>
  </a:objectDefaults>
  <a:extraClrSchemeLst>
    <a:extraClrScheme>
      <a:clrScheme name="Strategic 1">
        <a:dk1>
          <a:srgbClr val="000000"/>
        </a:dk1>
        <a:lt1>
          <a:srgbClr val="EAEAEA"/>
        </a:lt1>
        <a:dk2>
          <a:srgbClr val="819E81"/>
        </a:dk2>
        <a:lt2>
          <a:srgbClr val="FFCC66"/>
        </a:lt2>
        <a:accent1>
          <a:srgbClr val="727DE0"/>
        </a:accent1>
        <a:accent2>
          <a:srgbClr val="D54F41"/>
        </a:accent2>
        <a:accent3>
          <a:srgbClr val="C1CCC1"/>
        </a:accent3>
        <a:accent4>
          <a:srgbClr val="C8C8C8"/>
        </a:accent4>
        <a:accent5>
          <a:srgbClr val="BCBFED"/>
        </a:accent5>
        <a:accent6>
          <a:srgbClr val="C1473A"/>
        </a:accent6>
        <a:hlink>
          <a:srgbClr val="003300"/>
        </a:hlink>
        <a:folHlink>
          <a:srgbClr val="663300"/>
        </a:folHlink>
      </a:clrScheme>
      <a:clrMap bg1="dk2" tx1="lt1" bg2="dk1" tx2="lt2" accent1="accent1" accent2="accent2" accent3="accent3" accent4="accent4" accent5="accent5" accent6="accent6" hlink="hlink" folHlink="folHlink"/>
    </a:extraClrScheme>
    <a:extraClrScheme>
      <a:clrScheme name="Strategic 2">
        <a:dk1>
          <a:srgbClr val="000000"/>
        </a:dk1>
        <a:lt1>
          <a:srgbClr val="E9E2B6"/>
        </a:lt1>
        <a:dk2>
          <a:srgbClr val="996600"/>
        </a:dk2>
        <a:lt2>
          <a:srgbClr val="786950"/>
        </a:lt2>
        <a:accent1>
          <a:srgbClr val="727DE0"/>
        </a:accent1>
        <a:accent2>
          <a:srgbClr val="D54F41"/>
        </a:accent2>
        <a:accent3>
          <a:srgbClr val="F2EED7"/>
        </a:accent3>
        <a:accent4>
          <a:srgbClr val="000000"/>
        </a:accent4>
        <a:accent5>
          <a:srgbClr val="BCBFED"/>
        </a:accent5>
        <a:accent6>
          <a:srgbClr val="C1473A"/>
        </a:accent6>
        <a:hlink>
          <a:srgbClr val="003300"/>
        </a:hlink>
        <a:folHlink>
          <a:srgbClr val="339933"/>
        </a:folHlink>
      </a:clrScheme>
      <a:clrMap bg1="lt1" tx1="dk1" bg2="lt2" tx2="dk2" accent1="accent1" accent2="accent2" accent3="accent3" accent4="accent4" accent5="accent5" accent6="accent6" hlink="hlink" folHlink="folHlink"/>
    </a:extraClrScheme>
    <a:extraClrScheme>
      <a:clrScheme name="Strategic 3">
        <a:dk1>
          <a:srgbClr val="000000"/>
        </a:dk1>
        <a:lt1>
          <a:srgbClr val="FFFFFF"/>
        </a:lt1>
        <a:dk2>
          <a:srgbClr val="000000"/>
        </a:dk2>
        <a:lt2>
          <a:srgbClr val="5F5F5F"/>
        </a:lt2>
        <a:accent1>
          <a:srgbClr val="CBCBCB"/>
        </a:accent1>
        <a:accent2>
          <a:srgbClr val="808080"/>
        </a:accent2>
        <a:accent3>
          <a:srgbClr val="FFFFFF"/>
        </a:accent3>
        <a:accent4>
          <a:srgbClr val="000000"/>
        </a:accent4>
        <a:accent5>
          <a:srgbClr val="E2E2E2"/>
        </a:accent5>
        <a:accent6>
          <a:srgbClr val="737373"/>
        </a:accent6>
        <a:hlink>
          <a:srgbClr val="5F5F5F"/>
        </a:hlink>
        <a:folHlink>
          <a:srgbClr val="969696"/>
        </a:folHlink>
      </a:clrScheme>
      <a:clrMap bg1="lt1" tx1="dk1" bg2="lt2" tx2="dk2" accent1="accent1" accent2="accent2" accent3="accent3" accent4="accent4" accent5="accent5" accent6="accent6" hlink="hlink" folHlink="folHlink"/>
    </a:extraClrScheme>
    <a:extraClrScheme>
      <a:clrScheme name="Strategic 4">
        <a:dk1>
          <a:srgbClr val="000000"/>
        </a:dk1>
        <a:lt1>
          <a:srgbClr val="EAEAEA"/>
        </a:lt1>
        <a:dk2>
          <a:srgbClr val="BC6262"/>
        </a:dk2>
        <a:lt2>
          <a:srgbClr val="FFCC66"/>
        </a:lt2>
        <a:accent1>
          <a:srgbClr val="727DE0"/>
        </a:accent1>
        <a:accent2>
          <a:srgbClr val="D54F41"/>
        </a:accent2>
        <a:accent3>
          <a:srgbClr val="DAB7B7"/>
        </a:accent3>
        <a:accent4>
          <a:srgbClr val="C8C8C8"/>
        </a:accent4>
        <a:accent5>
          <a:srgbClr val="BCBFED"/>
        </a:accent5>
        <a:accent6>
          <a:srgbClr val="C1473A"/>
        </a:accent6>
        <a:hlink>
          <a:srgbClr val="000066"/>
        </a:hlink>
        <a:folHlink>
          <a:srgbClr val="FFFF99"/>
        </a:folHlink>
      </a:clrScheme>
      <a:clrMap bg1="dk2" tx1="lt1" bg2="dk1" tx2="lt2" accent1="accent1" accent2="accent2" accent3="accent3" accent4="accent4" accent5="accent5" accent6="accent6" hlink="hlink" folHlink="folHlink"/>
    </a:extraClrScheme>
    <a:extraClrScheme>
      <a:clrScheme name="Strategic 5">
        <a:dk1>
          <a:srgbClr val="000000"/>
        </a:dk1>
        <a:lt1>
          <a:srgbClr val="EAEAEA"/>
        </a:lt1>
        <a:dk2>
          <a:srgbClr val="5C74A4"/>
        </a:dk2>
        <a:lt2>
          <a:srgbClr val="FFCC99"/>
        </a:lt2>
        <a:accent1>
          <a:srgbClr val="727DE0"/>
        </a:accent1>
        <a:accent2>
          <a:srgbClr val="D54F41"/>
        </a:accent2>
        <a:accent3>
          <a:srgbClr val="B5BCCF"/>
        </a:accent3>
        <a:accent4>
          <a:srgbClr val="C8C8C8"/>
        </a:accent4>
        <a:accent5>
          <a:srgbClr val="BCBFED"/>
        </a:accent5>
        <a:accent6>
          <a:srgbClr val="C1473A"/>
        </a:accent6>
        <a:hlink>
          <a:srgbClr val="FFFFCC"/>
        </a:hlink>
        <a:folHlink>
          <a:srgbClr val="CC9900"/>
        </a:folHlink>
      </a:clrScheme>
      <a:clrMap bg1="dk2" tx1="lt1" bg2="dk1" tx2="lt2" accent1="accent1" accent2="accent2" accent3="accent3" accent4="accent4" accent5="accent5" accent6="accent6" hlink="hlink" folHlink="folHlink"/>
    </a:extraClrScheme>
    <a:extraClrScheme>
      <a:clrScheme name="Strategic 6">
        <a:dk1>
          <a:srgbClr val="000000"/>
        </a:dk1>
        <a:lt1>
          <a:srgbClr val="EAEAEA"/>
        </a:lt1>
        <a:dk2>
          <a:srgbClr val="996600"/>
        </a:dk2>
        <a:lt2>
          <a:srgbClr val="FFCC99"/>
        </a:lt2>
        <a:accent1>
          <a:srgbClr val="727DE0"/>
        </a:accent1>
        <a:accent2>
          <a:srgbClr val="D54F41"/>
        </a:accent2>
        <a:accent3>
          <a:srgbClr val="CAB8AA"/>
        </a:accent3>
        <a:accent4>
          <a:srgbClr val="C8C8C8"/>
        </a:accent4>
        <a:accent5>
          <a:srgbClr val="BCBFED"/>
        </a:accent5>
        <a:accent6>
          <a:srgbClr val="C1473A"/>
        </a:accent6>
        <a:hlink>
          <a:srgbClr val="99CCFF"/>
        </a:hlink>
        <a:folHlink>
          <a:srgbClr val="FFFF99"/>
        </a:folHlink>
      </a:clrScheme>
      <a:clrMap bg1="dk2" tx1="lt1" bg2="dk1" tx2="lt2" accent1="accent1" accent2="accent2" accent3="accent3" accent4="accent4" accent5="accent5" accent6="accent6" hlink="hlink" folHlink="folHlink"/>
    </a:extraClrScheme>
  </a:extraClrSchemeLst>
</a:theme>
</file>

<file path=ppt/theme/theme93.xml><?xml version="1.0" encoding="utf-8"?>
<a:theme xmlns:a="http://schemas.openxmlformats.org/drawingml/2006/main" name="9_Strategic">
  <a:themeElements>
    <a:clrScheme name="Strategic 2">
      <a:dk1>
        <a:srgbClr val="000000"/>
      </a:dk1>
      <a:lt1>
        <a:srgbClr val="E9E2B6"/>
      </a:lt1>
      <a:dk2>
        <a:srgbClr val="996600"/>
      </a:dk2>
      <a:lt2>
        <a:srgbClr val="786950"/>
      </a:lt2>
      <a:accent1>
        <a:srgbClr val="727DE0"/>
      </a:accent1>
      <a:accent2>
        <a:srgbClr val="D54F41"/>
      </a:accent2>
      <a:accent3>
        <a:srgbClr val="F2EED7"/>
      </a:accent3>
      <a:accent4>
        <a:srgbClr val="000000"/>
      </a:accent4>
      <a:accent5>
        <a:srgbClr val="BCBFED"/>
      </a:accent5>
      <a:accent6>
        <a:srgbClr val="C1473A"/>
      </a:accent6>
      <a:hlink>
        <a:srgbClr val="003300"/>
      </a:hlink>
      <a:folHlink>
        <a:srgbClr val="339933"/>
      </a:folHlink>
    </a:clrScheme>
    <a:fontScheme name="Strategic">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0" charset="0"/>
          </a:defRPr>
        </a:defPPr>
      </a:lstStyle>
    </a:spDef>
    <a:lnDef>
      <a:spPr bwMode="auto">
        <a:xfrm>
          <a:off x="0" y="0"/>
          <a:ext cx="1" cy="1"/>
        </a:xfrm>
        <a:custGeom>
          <a:avLst/>
          <a:gdLst/>
          <a:ahLst/>
          <a:cxnLst/>
          <a:rect l="0" t="0" r="0" b="0"/>
          <a:pathLst/>
        </a:custGeom>
        <a:solidFill>
          <a:schemeClr val="accent1"/>
        </a:solidFill>
        <a:ln w="12700" cap="sq" cmpd="sng" algn="ctr">
          <a:solidFill>
            <a:schemeClr val="tx1"/>
          </a:solidFill>
          <a:prstDash val="solid"/>
          <a:round/>
          <a:headEnd type="none" w="sm" len="sm"/>
          <a:tailEnd type="none" w="sm" len="sm"/>
        </a:ln>
        <a:effectLst/>
      </a:spPr>
      <a:bodyPr vert="horz" wrap="none" lIns="91440" tIns="45720" rIns="91440" bIns="45720" numCol="1" anchor="t" anchorCtr="0" compatLnSpc="1">
        <a:prstTxWarp prst="textNoShape">
          <a:avLst/>
        </a:prstTxWarp>
      </a:bodyPr>
      <a:lstStyle>
        <a:defPPr marL="0" marR="0" indent="0" algn="ctr" defTabSz="914400" rtl="0" eaLnBrk="1" fontAlgn="base" latinLnBrk="0" hangingPunct="1">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0" charset="0"/>
          </a:defRPr>
        </a:defPPr>
      </a:lstStyle>
    </a:lnDef>
  </a:objectDefaults>
  <a:extraClrSchemeLst>
    <a:extraClrScheme>
      <a:clrScheme name="Strategic 1">
        <a:dk1>
          <a:srgbClr val="000000"/>
        </a:dk1>
        <a:lt1>
          <a:srgbClr val="EAEAEA"/>
        </a:lt1>
        <a:dk2>
          <a:srgbClr val="819E81"/>
        </a:dk2>
        <a:lt2>
          <a:srgbClr val="FFCC66"/>
        </a:lt2>
        <a:accent1>
          <a:srgbClr val="727DE0"/>
        </a:accent1>
        <a:accent2>
          <a:srgbClr val="D54F41"/>
        </a:accent2>
        <a:accent3>
          <a:srgbClr val="C1CCC1"/>
        </a:accent3>
        <a:accent4>
          <a:srgbClr val="C8C8C8"/>
        </a:accent4>
        <a:accent5>
          <a:srgbClr val="BCBFED"/>
        </a:accent5>
        <a:accent6>
          <a:srgbClr val="C1473A"/>
        </a:accent6>
        <a:hlink>
          <a:srgbClr val="003300"/>
        </a:hlink>
        <a:folHlink>
          <a:srgbClr val="663300"/>
        </a:folHlink>
      </a:clrScheme>
      <a:clrMap bg1="dk2" tx1="lt1" bg2="dk1" tx2="lt2" accent1="accent1" accent2="accent2" accent3="accent3" accent4="accent4" accent5="accent5" accent6="accent6" hlink="hlink" folHlink="folHlink"/>
    </a:extraClrScheme>
    <a:extraClrScheme>
      <a:clrScheme name="Strategic 2">
        <a:dk1>
          <a:srgbClr val="000000"/>
        </a:dk1>
        <a:lt1>
          <a:srgbClr val="E9E2B6"/>
        </a:lt1>
        <a:dk2>
          <a:srgbClr val="996600"/>
        </a:dk2>
        <a:lt2>
          <a:srgbClr val="786950"/>
        </a:lt2>
        <a:accent1>
          <a:srgbClr val="727DE0"/>
        </a:accent1>
        <a:accent2>
          <a:srgbClr val="D54F41"/>
        </a:accent2>
        <a:accent3>
          <a:srgbClr val="F2EED7"/>
        </a:accent3>
        <a:accent4>
          <a:srgbClr val="000000"/>
        </a:accent4>
        <a:accent5>
          <a:srgbClr val="BCBFED"/>
        </a:accent5>
        <a:accent6>
          <a:srgbClr val="C1473A"/>
        </a:accent6>
        <a:hlink>
          <a:srgbClr val="003300"/>
        </a:hlink>
        <a:folHlink>
          <a:srgbClr val="339933"/>
        </a:folHlink>
      </a:clrScheme>
      <a:clrMap bg1="lt1" tx1="dk1" bg2="lt2" tx2="dk2" accent1="accent1" accent2="accent2" accent3="accent3" accent4="accent4" accent5="accent5" accent6="accent6" hlink="hlink" folHlink="folHlink"/>
    </a:extraClrScheme>
    <a:extraClrScheme>
      <a:clrScheme name="Strategic 3">
        <a:dk1>
          <a:srgbClr val="000000"/>
        </a:dk1>
        <a:lt1>
          <a:srgbClr val="FFFFFF"/>
        </a:lt1>
        <a:dk2>
          <a:srgbClr val="000000"/>
        </a:dk2>
        <a:lt2>
          <a:srgbClr val="5F5F5F"/>
        </a:lt2>
        <a:accent1>
          <a:srgbClr val="CBCBCB"/>
        </a:accent1>
        <a:accent2>
          <a:srgbClr val="808080"/>
        </a:accent2>
        <a:accent3>
          <a:srgbClr val="FFFFFF"/>
        </a:accent3>
        <a:accent4>
          <a:srgbClr val="000000"/>
        </a:accent4>
        <a:accent5>
          <a:srgbClr val="E2E2E2"/>
        </a:accent5>
        <a:accent6>
          <a:srgbClr val="737373"/>
        </a:accent6>
        <a:hlink>
          <a:srgbClr val="5F5F5F"/>
        </a:hlink>
        <a:folHlink>
          <a:srgbClr val="969696"/>
        </a:folHlink>
      </a:clrScheme>
      <a:clrMap bg1="lt1" tx1="dk1" bg2="lt2" tx2="dk2" accent1="accent1" accent2="accent2" accent3="accent3" accent4="accent4" accent5="accent5" accent6="accent6" hlink="hlink" folHlink="folHlink"/>
    </a:extraClrScheme>
    <a:extraClrScheme>
      <a:clrScheme name="Strategic 4">
        <a:dk1>
          <a:srgbClr val="000000"/>
        </a:dk1>
        <a:lt1>
          <a:srgbClr val="EAEAEA"/>
        </a:lt1>
        <a:dk2>
          <a:srgbClr val="BC6262"/>
        </a:dk2>
        <a:lt2>
          <a:srgbClr val="FFCC66"/>
        </a:lt2>
        <a:accent1>
          <a:srgbClr val="727DE0"/>
        </a:accent1>
        <a:accent2>
          <a:srgbClr val="D54F41"/>
        </a:accent2>
        <a:accent3>
          <a:srgbClr val="DAB7B7"/>
        </a:accent3>
        <a:accent4>
          <a:srgbClr val="C8C8C8"/>
        </a:accent4>
        <a:accent5>
          <a:srgbClr val="BCBFED"/>
        </a:accent5>
        <a:accent6>
          <a:srgbClr val="C1473A"/>
        </a:accent6>
        <a:hlink>
          <a:srgbClr val="000066"/>
        </a:hlink>
        <a:folHlink>
          <a:srgbClr val="FFFF99"/>
        </a:folHlink>
      </a:clrScheme>
      <a:clrMap bg1="dk2" tx1="lt1" bg2="dk1" tx2="lt2" accent1="accent1" accent2="accent2" accent3="accent3" accent4="accent4" accent5="accent5" accent6="accent6" hlink="hlink" folHlink="folHlink"/>
    </a:extraClrScheme>
    <a:extraClrScheme>
      <a:clrScheme name="Strategic 5">
        <a:dk1>
          <a:srgbClr val="000000"/>
        </a:dk1>
        <a:lt1>
          <a:srgbClr val="EAEAEA"/>
        </a:lt1>
        <a:dk2>
          <a:srgbClr val="5C74A4"/>
        </a:dk2>
        <a:lt2>
          <a:srgbClr val="FFCC99"/>
        </a:lt2>
        <a:accent1>
          <a:srgbClr val="727DE0"/>
        </a:accent1>
        <a:accent2>
          <a:srgbClr val="D54F41"/>
        </a:accent2>
        <a:accent3>
          <a:srgbClr val="B5BCCF"/>
        </a:accent3>
        <a:accent4>
          <a:srgbClr val="C8C8C8"/>
        </a:accent4>
        <a:accent5>
          <a:srgbClr val="BCBFED"/>
        </a:accent5>
        <a:accent6>
          <a:srgbClr val="C1473A"/>
        </a:accent6>
        <a:hlink>
          <a:srgbClr val="FFFFCC"/>
        </a:hlink>
        <a:folHlink>
          <a:srgbClr val="CC9900"/>
        </a:folHlink>
      </a:clrScheme>
      <a:clrMap bg1="dk2" tx1="lt1" bg2="dk1" tx2="lt2" accent1="accent1" accent2="accent2" accent3="accent3" accent4="accent4" accent5="accent5" accent6="accent6" hlink="hlink" folHlink="folHlink"/>
    </a:extraClrScheme>
    <a:extraClrScheme>
      <a:clrScheme name="Strategic 6">
        <a:dk1>
          <a:srgbClr val="000000"/>
        </a:dk1>
        <a:lt1>
          <a:srgbClr val="EAEAEA"/>
        </a:lt1>
        <a:dk2>
          <a:srgbClr val="996600"/>
        </a:dk2>
        <a:lt2>
          <a:srgbClr val="FFCC99"/>
        </a:lt2>
        <a:accent1>
          <a:srgbClr val="727DE0"/>
        </a:accent1>
        <a:accent2>
          <a:srgbClr val="D54F41"/>
        </a:accent2>
        <a:accent3>
          <a:srgbClr val="CAB8AA"/>
        </a:accent3>
        <a:accent4>
          <a:srgbClr val="C8C8C8"/>
        </a:accent4>
        <a:accent5>
          <a:srgbClr val="BCBFED"/>
        </a:accent5>
        <a:accent6>
          <a:srgbClr val="C1473A"/>
        </a:accent6>
        <a:hlink>
          <a:srgbClr val="99CCFF"/>
        </a:hlink>
        <a:folHlink>
          <a:srgbClr val="FFFF99"/>
        </a:folHlink>
      </a:clrScheme>
      <a:clrMap bg1="dk2" tx1="lt1" bg2="dk1" tx2="lt2" accent1="accent1" accent2="accent2" accent3="accent3" accent4="accent4" accent5="accent5" accent6="accent6" hlink="hlink" folHlink="folHlink"/>
    </a:extraClrScheme>
  </a:extraClrSchemeLst>
</a:theme>
</file>

<file path=ppt/theme/theme94.xml><?xml version="1.0" encoding="utf-8"?>
<a:theme xmlns:a="http://schemas.openxmlformats.org/drawingml/2006/main" name="14_Office Theme">
  <a:themeElements>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libri"/>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a:bodyPr/>
      <a:lstStyle/>
      <a:style>
        <a:lnRef idx="1">
          <a:schemeClr val="accent1"/>
        </a:lnRef>
        <a:fillRef idx="3">
          <a:schemeClr val="accent1"/>
        </a:fillRef>
        <a:effectRef idx="2">
          <a:schemeClr val="accent1"/>
        </a:effectRef>
        <a:fontRef idx="minor">
          <a:schemeClr val="lt1"/>
        </a:fontRef>
      </a:style>
    </a:spDef>
    <a:lnDef>
      <a:spPr/>
      <a:bodyPr/>
      <a:lstStyle/>
      <a:style>
        <a:lnRef idx="2">
          <a:schemeClr val="accent1"/>
        </a:lnRef>
        <a:fillRef idx="0">
          <a:schemeClr val="accent1"/>
        </a:fillRef>
        <a:effectRef idx="1">
          <a:schemeClr val="accent1"/>
        </a:effectRef>
        <a:fontRef idx="minor">
          <a:schemeClr val="tx1"/>
        </a:fontRef>
      </a:style>
    </a:lnDef>
  </a:objectDefaults>
  <a:extraClrSchemeLst/>
</a:theme>
</file>

<file path=ppt/theme/theme95.xml><?xml version="1.0" encoding="utf-8"?>
<a:theme xmlns:a="http://schemas.openxmlformats.org/drawingml/2006/main" name="1_Ripple">
  <a:themeElements>
    <a:clrScheme name="Ripple 3">
      <a:dk1>
        <a:srgbClr val="008AE8"/>
      </a:dk1>
      <a:lt1>
        <a:srgbClr val="FFFFFF"/>
      </a:lt1>
      <a:dk2>
        <a:srgbClr val="0068AE"/>
      </a:dk2>
      <a:lt2>
        <a:srgbClr val="CCECFF"/>
      </a:lt2>
      <a:accent1>
        <a:srgbClr val="009999"/>
      </a:accent1>
      <a:accent2>
        <a:srgbClr val="0088E4"/>
      </a:accent2>
      <a:accent3>
        <a:srgbClr val="AAB9D3"/>
      </a:accent3>
      <a:accent4>
        <a:srgbClr val="DADADA"/>
      </a:accent4>
      <a:accent5>
        <a:srgbClr val="AACACA"/>
      </a:accent5>
      <a:accent6>
        <a:srgbClr val="007BCF"/>
      </a:accent6>
      <a:hlink>
        <a:srgbClr val="99FF99"/>
      </a:hlink>
      <a:folHlink>
        <a:srgbClr val="AFE1FF"/>
      </a:folHlink>
    </a:clrScheme>
    <a:fontScheme name="Ripple">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11" charset="0"/>
            <a:ea typeface="ＭＳ Ｐゴシック" pitchFamily="-111" charset="-128"/>
            <a:cs typeface="ＭＳ Ｐゴシック" pitchFamily="-111"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11" charset="0"/>
            <a:ea typeface="ＭＳ Ｐゴシック" pitchFamily="-111" charset="-128"/>
            <a:cs typeface="ＭＳ Ｐゴシック" pitchFamily="-111" charset="-128"/>
          </a:defRPr>
        </a:defPPr>
      </a:lstStyle>
    </a:lnDef>
  </a:objectDefaults>
  <a:extraClrSchemeLst>
    <a:extraClrScheme>
      <a:clrScheme name="Ripple 1">
        <a:dk1>
          <a:srgbClr val="2B2B85"/>
        </a:dk1>
        <a:lt1>
          <a:srgbClr val="FFFFFF"/>
        </a:lt1>
        <a:dk2>
          <a:srgbClr val="00254A"/>
        </a:dk2>
        <a:lt2>
          <a:srgbClr val="C0C0C0"/>
        </a:lt2>
        <a:accent1>
          <a:srgbClr val="0099FF"/>
        </a:accent1>
        <a:accent2>
          <a:srgbClr val="006699"/>
        </a:accent2>
        <a:accent3>
          <a:srgbClr val="AAACB1"/>
        </a:accent3>
        <a:accent4>
          <a:srgbClr val="DADADA"/>
        </a:accent4>
        <a:accent5>
          <a:srgbClr val="AACAFF"/>
        </a:accent5>
        <a:accent6>
          <a:srgbClr val="005C8A"/>
        </a:accent6>
        <a:hlink>
          <a:srgbClr val="99CCFF"/>
        </a:hlink>
        <a:folHlink>
          <a:srgbClr val="8F8FB5"/>
        </a:folHlink>
      </a:clrScheme>
      <a:clrMap bg1="dk2" tx1="lt1" bg2="dk1" tx2="lt2" accent1="accent1" accent2="accent2" accent3="accent3" accent4="accent4" accent5="accent5" accent6="accent6" hlink="hlink" folHlink="folHlink"/>
    </a:extraClrScheme>
    <a:extraClrScheme>
      <a:clrScheme name="Ripple 2">
        <a:dk1>
          <a:srgbClr val="3B4B5D"/>
        </a:dk1>
        <a:lt1>
          <a:srgbClr val="FFFFFF"/>
        </a:lt1>
        <a:dk2>
          <a:srgbClr val="466886"/>
        </a:dk2>
        <a:lt2>
          <a:srgbClr val="CCECFF"/>
        </a:lt2>
        <a:accent1>
          <a:srgbClr val="6D9D97"/>
        </a:accent1>
        <a:accent2>
          <a:srgbClr val="53718C"/>
        </a:accent2>
        <a:accent3>
          <a:srgbClr val="B0B9C3"/>
        </a:accent3>
        <a:accent4>
          <a:srgbClr val="DADADA"/>
        </a:accent4>
        <a:accent5>
          <a:srgbClr val="BACCC9"/>
        </a:accent5>
        <a:accent6>
          <a:srgbClr val="4A667E"/>
        </a:accent6>
        <a:hlink>
          <a:srgbClr val="99CCFF"/>
        </a:hlink>
        <a:folHlink>
          <a:srgbClr val="A97CF2"/>
        </a:folHlink>
      </a:clrScheme>
      <a:clrMap bg1="dk2" tx1="lt1" bg2="dk1" tx2="lt2" accent1="accent1" accent2="accent2" accent3="accent3" accent4="accent4" accent5="accent5" accent6="accent6" hlink="hlink" folHlink="folHlink"/>
    </a:extraClrScheme>
    <a:extraClrScheme>
      <a:clrScheme name="Ripple 3">
        <a:dk1>
          <a:srgbClr val="008AE8"/>
        </a:dk1>
        <a:lt1>
          <a:srgbClr val="FFFFFF"/>
        </a:lt1>
        <a:dk2>
          <a:srgbClr val="0068AE"/>
        </a:dk2>
        <a:lt2>
          <a:srgbClr val="CCECFF"/>
        </a:lt2>
        <a:accent1>
          <a:srgbClr val="009999"/>
        </a:accent1>
        <a:accent2>
          <a:srgbClr val="0088E4"/>
        </a:accent2>
        <a:accent3>
          <a:srgbClr val="AAB9D3"/>
        </a:accent3>
        <a:accent4>
          <a:srgbClr val="DADADA"/>
        </a:accent4>
        <a:accent5>
          <a:srgbClr val="AACACA"/>
        </a:accent5>
        <a:accent6>
          <a:srgbClr val="007BCF"/>
        </a:accent6>
        <a:hlink>
          <a:srgbClr val="99FF99"/>
        </a:hlink>
        <a:folHlink>
          <a:srgbClr val="AFE1FF"/>
        </a:folHlink>
      </a:clrScheme>
      <a:clrMap bg1="dk2" tx1="lt1" bg2="dk1" tx2="lt2" accent1="accent1" accent2="accent2" accent3="accent3" accent4="accent4" accent5="accent5" accent6="accent6" hlink="hlink" folHlink="folHlink"/>
    </a:extraClrScheme>
    <a:extraClrScheme>
      <a:clrScheme name="Ripple 4">
        <a:dk1>
          <a:srgbClr val="9B69FF"/>
        </a:dk1>
        <a:lt1>
          <a:srgbClr val="FFFFFF"/>
        </a:lt1>
        <a:dk2>
          <a:srgbClr val="666699"/>
        </a:dk2>
        <a:lt2>
          <a:srgbClr val="D9D9FF"/>
        </a:lt2>
        <a:accent1>
          <a:srgbClr val="66CCFF"/>
        </a:accent1>
        <a:accent2>
          <a:srgbClr val="9966FF"/>
        </a:accent2>
        <a:accent3>
          <a:srgbClr val="B8B8CA"/>
        </a:accent3>
        <a:accent4>
          <a:srgbClr val="DADADA"/>
        </a:accent4>
        <a:accent5>
          <a:srgbClr val="B8E2FF"/>
        </a:accent5>
        <a:accent6>
          <a:srgbClr val="8A5CE7"/>
        </a:accent6>
        <a:hlink>
          <a:srgbClr val="0099CC"/>
        </a:hlink>
        <a:folHlink>
          <a:srgbClr val="003399"/>
        </a:folHlink>
      </a:clrScheme>
      <a:clrMap bg1="dk2" tx1="lt1" bg2="dk1" tx2="lt2" accent1="accent1" accent2="accent2" accent3="accent3" accent4="accent4" accent5="accent5" accent6="accent6" hlink="hlink" folHlink="folHlink"/>
    </a:extraClrScheme>
    <a:extraClrScheme>
      <a:clrScheme name="Ripple 5">
        <a:dk1>
          <a:srgbClr val="008080"/>
        </a:dk1>
        <a:lt1>
          <a:srgbClr val="FFFFFF"/>
        </a:lt1>
        <a:dk2>
          <a:srgbClr val="006666"/>
        </a:dk2>
        <a:lt2>
          <a:srgbClr val="FFFFCC"/>
        </a:lt2>
        <a:accent1>
          <a:srgbClr val="0099FF"/>
        </a:accent1>
        <a:accent2>
          <a:srgbClr val="008080"/>
        </a:accent2>
        <a:accent3>
          <a:srgbClr val="AAB8B8"/>
        </a:accent3>
        <a:accent4>
          <a:srgbClr val="DADADA"/>
        </a:accent4>
        <a:accent5>
          <a:srgbClr val="AACAFF"/>
        </a:accent5>
        <a:accent6>
          <a:srgbClr val="007373"/>
        </a:accent6>
        <a:hlink>
          <a:srgbClr val="1ACE9F"/>
        </a:hlink>
        <a:folHlink>
          <a:srgbClr val="A5B5CD"/>
        </a:folHlink>
      </a:clrScheme>
      <a:clrMap bg1="dk2" tx1="lt1" bg2="dk1" tx2="lt2" accent1="accent1" accent2="accent2" accent3="accent3" accent4="accent4" accent5="accent5" accent6="accent6" hlink="hlink" folHlink="folHlink"/>
    </a:extraClrScheme>
    <a:extraClrScheme>
      <a:clrScheme name="Ripple 6">
        <a:dk1>
          <a:srgbClr val="CDD9D1"/>
        </a:dk1>
        <a:lt1>
          <a:srgbClr val="FFFFFF"/>
        </a:lt1>
        <a:dk2>
          <a:srgbClr val="A3BBA9"/>
        </a:dk2>
        <a:lt2>
          <a:srgbClr val="007D80"/>
        </a:lt2>
        <a:accent1>
          <a:srgbClr val="9CA8A4"/>
        </a:accent1>
        <a:accent2>
          <a:srgbClr val="CBD7CE"/>
        </a:accent2>
        <a:accent3>
          <a:srgbClr val="CEDAD1"/>
        </a:accent3>
        <a:accent4>
          <a:srgbClr val="DADADA"/>
        </a:accent4>
        <a:accent5>
          <a:srgbClr val="CBD1CF"/>
        </a:accent5>
        <a:accent6>
          <a:srgbClr val="B8C3BA"/>
        </a:accent6>
        <a:hlink>
          <a:srgbClr val="009900"/>
        </a:hlink>
        <a:folHlink>
          <a:srgbClr val="009999"/>
        </a:folHlink>
      </a:clrScheme>
      <a:clrMap bg1="dk2" tx1="lt1" bg2="dk1" tx2="lt2" accent1="accent1" accent2="accent2" accent3="accent3" accent4="accent4" accent5="accent5" accent6="accent6" hlink="hlink" folHlink="folHlink"/>
    </a:extraClrScheme>
    <a:extraClrScheme>
      <a:clrScheme name="Ripple 7">
        <a:dk1>
          <a:srgbClr val="686B5D"/>
        </a:dk1>
        <a:lt1>
          <a:srgbClr val="DCDAD0"/>
        </a:lt1>
        <a:dk2>
          <a:srgbClr val="525040"/>
        </a:dk2>
        <a:lt2>
          <a:srgbClr val="D3D2A6"/>
        </a:lt2>
        <a:accent1>
          <a:srgbClr val="5D8770"/>
        </a:accent1>
        <a:accent2>
          <a:srgbClr val="686B5D"/>
        </a:accent2>
        <a:accent3>
          <a:srgbClr val="B3B3AF"/>
        </a:accent3>
        <a:accent4>
          <a:srgbClr val="BCBAB1"/>
        </a:accent4>
        <a:accent5>
          <a:srgbClr val="B6C3BB"/>
        </a:accent5>
        <a:accent6>
          <a:srgbClr val="5E6053"/>
        </a:accent6>
        <a:hlink>
          <a:srgbClr val="85B7A9"/>
        </a:hlink>
        <a:folHlink>
          <a:srgbClr val="B89362"/>
        </a:folHlink>
      </a:clrScheme>
      <a:clrMap bg1="dk2" tx1="lt1" bg2="dk1" tx2="lt2" accent1="accent1" accent2="accent2" accent3="accent3" accent4="accent4" accent5="accent5" accent6="accent6" hlink="hlink" folHlink="folHlink"/>
    </a:extraClrScheme>
    <a:extraClrScheme>
      <a:clrScheme name="Ripple 8">
        <a:dk1>
          <a:srgbClr val="000000"/>
        </a:dk1>
        <a:lt1>
          <a:srgbClr val="EAEAEA"/>
        </a:lt1>
        <a:dk2>
          <a:srgbClr val="000000"/>
        </a:dk2>
        <a:lt2>
          <a:srgbClr val="B2B2B2"/>
        </a:lt2>
        <a:accent1>
          <a:srgbClr val="A4BCC4"/>
        </a:accent1>
        <a:accent2>
          <a:srgbClr val="FFFFFF"/>
        </a:accent2>
        <a:accent3>
          <a:srgbClr val="F3F3F3"/>
        </a:accent3>
        <a:accent4>
          <a:srgbClr val="000000"/>
        </a:accent4>
        <a:accent5>
          <a:srgbClr val="CFDADE"/>
        </a:accent5>
        <a:accent6>
          <a:srgbClr val="E7E7E7"/>
        </a:accent6>
        <a:hlink>
          <a:srgbClr val="0066FF"/>
        </a:hlink>
        <a:folHlink>
          <a:srgbClr val="00CC66"/>
        </a:folHlink>
      </a:clrScheme>
      <a:clrMap bg1="lt1" tx1="dk1" bg2="lt2" tx2="dk2" accent1="accent1" accent2="accent2" accent3="accent3" accent4="accent4" accent5="accent5" accent6="accent6" hlink="hlink" folHlink="folHlink"/>
    </a:extraClrScheme>
    <a:extraClrScheme>
      <a:clrScheme name="Ripple 9">
        <a:dk1>
          <a:srgbClr val="000000"/>
        </a:dk1>
        <a:lt1>
          <a:srgbClr val="D7D1B9"/>
        </a:lt1>
        <a:dk2>
          <a:srgbClr val="B39257"/>
        </a:dk2>
        <a:lt2>
          <a:srgbClr val="B1A887"/>
        </a:lt2>
        <a:accent1>
          <a:srgbClr val="FFCC66"/>
        </a:accent1>
        <a:accent2>
          <a:srgbClr val="E6E3AC"/>
        </a:accent2>
        <a:accent3>
          <a:srgbClr val="E8E5D9"/>
        </a:accent3>
        <a:accent4>
          <a:srgbClr val="000000"/>
        </a:accent4>
        <a:accent5>
          <a:srgbClr val="FFE2B8"/>
        </a:accent5>
        <a:accent6>
          <a:srgbClr val="D0CE9B"/>
        </a:accent6>
        <a:hlink>
          <a:srgbClr val="666633"/>
        </a:hlink>
        <a:folHlink>
          <a:srgbClr val="9C9800"/>
        </a:folHlink>
      </a:clrScheme>
      <a:clrMap bg1="lt1" tx1="dk1" bg2="lt2" tx2="dk2" accent1="accent1" accent2="accent2" accent3="accent3" accent4="accent4" accent5="accent5" accent6="accent6" hlink="hlink" folHlink="folHlink"/>
    </a:extraClrScheme>
  </a:extraClrSchemeLst>
</a:theme>
</file>

<file path=ppt/theme/theme96.xml><?xml version="1.0" encoding="utf-8"?>
<a:theme xmlns:a="http://schemas.openxmlformats.org/drawingml/2006/main" name="Circuit">
  <a:themeElements>
    <a:clrScheme name="Circuit 1">
      <a:dk1>
        <a:srgbClr val="000000"/>
      </a:dk1>
      <a:lt1>
        <a:srgbClr val="FFFFFF"/>
      </a:lt1>
      <a:dk2>
        <a:srgbClr val="70353B"/>
      </a:dk2>
      <a:lt2>
        <a:srgbClr val="D3BDBD"/>
      </a:lt2>
      <a:accent1>
        <a:srgbClr val="AE4C4C"/>
      </a:accent1>
      <a:accent2>
        <a:srgbClr val="BF6D6D"/>
      </a:accent2>
      <a:accent3>
        <a:srgbClr val="BBAEAF"/>
      </a:accent3>
      <a:accent4>
        <a:srgbClr val="DADADA"/>
      </a:accent4>
      <a:accent5>
        <a:srgbClr val="D3B2B2"/>
      </a:accent5>
      <a:accent6>
        <a:srgbClr val="AD6262"/>
      </a:accent6>
      <a:hlink>
        <a:srgbClr val="CE9090"/>
      </a:hlink>
      <a:folHlink>
        <a:srgbClr val="EDD5D5"/>
      </a:folHlink>
    </a:clrScheme>
    <a:fontScheme name="Circuit">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11" charset="0"/>
            <a:ea typeface="ＭＳ Ｐゴシック" pitchFamily="-111" charset="-128"/>
            <a:cs typeface="ＭＳ Ｐゴシック" pitchFamily="-111" charset="-128"/>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Arial" pitchFamily="-111" charset="0"/>
            <a:ea typeface="ＭＳ Ｐゴシック" pitchFamily="-111" charset="-128"/>
            <a:cs typeface="ＭＳ Ｐゴシック" pitchFamily="-111" charset="-128"/>
          </a:defRPr>
        </a:defPPr>
      </a:lstStyle>
    </a:lnDef>
  </a:objectDefaults>
  <a:extraClrSchemeLst>
    <a:extraClrScheme>
      <a:clrScheme name="Circuit 1">
        <a:dk1>
          <a:srgbClr val="000000"/>
        </a:dk1>
        <a:lt1>
          <a:srgbClr val="FFFFFF"/>
        </a:lt1>
        <a:dk2>
          <a:srgbClr val="70353B"/>
        </a:dk2>
        <a:lt2>
          <a:srgbClr val="D3BDBD"/>
        </a:lt2>
        <a:accent1>
          <a:srgbClr val="AE4C4C"/>
        </a:accent1>
        <a:accent2>
          <a:srgbClr val="BF6D6D"/>
        </a:accent2>
        <a:accent3>
          <a:srgbClr val="BBAEAF"/>
        </a:accent3>
        <a:accent4>
          <a:srgbClr val="DADADA"/>
        </a:accent4>
        <a:accent5>
          <a:srgbClr val="D3B2B2"/>
        </a:accent5>
        <a:accent6>
          <a:srgbClr val="AD6262"/>
        </a:accent6>
        <a:hlink>
          <a:srgbClr val="CE9090"/>
        </a:hlink>
        <a:folHlink>
          <a:srgbClr val="EDD5D5"/>
        </a:folHlink>
      </a:clrScheme>
      <a:clrMap bg1="dk2" tx1="lt1" bg2="dk1" tx2="lt2" accent1="accent1" accent2="accent2" accent3="accent3" accent4="accent4" accent5="accent5" accent6="accent6" hlink="hlink" folHlink="folHlink"/>
    </a:extraClrScheme>
  </a:extraClrSchemeLst>
</a:theme>
</file>

<file path=ppt/theme/theme97.xml><?xml version="1.0" encoding="utf-8"?>
<a:theme xmlns:a="http://schemas.openxmlformats.org/drawingml/2006/main" name="Fireball">
  <a:themeElements>
    <a:clrScheme name="Fireball 1">
      <a:dk1>
        <a:srgbClr val="5F5F5F"/>
      </a:dk1>
      <a:lt1>
        <a:srgbClr val="FFFFCC"/>
      </a:lt1>
      <a:dk2>
        <a:srgbClr val="000000"/>
      </a:dk2>
      <a:lt2>
        <a:srgbClr val="FFCC66"/>
      </a:lt2>
      <a:accent1>
        <a:srgbClr val="FF9933"/>
      </a:accent1>
      <a:accent2>
        <a:srgbClr val="CC0066"/>
      </a:accent2>
      <a:accent3>
        <a:srgbClr val="AAAAAA"/>
      </a:accent3>
      <a:accent4>
        <a:srgbClr val="DADAAE"/>
      </a:accent4>
      <a:accent5>
        <a:srgbClr val="FFCAAD"/>
      </a:accent5>
      <a:accent6>
        <a:srgbClr val="B9005C"/>
      </a:accent6>
      <a:hlink>
        <a:srgbClr val="CC00CC"/>
      </a:hlink>
      <a:folHlink>
        <a:srgbClr val="990099"/>
      </a:folHlink>
    </a:clrScheme>
    <a:fontScheme name="Fireball">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Verdana"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Verdana" pitchFamily="-112" charset="0"/>
          </a:defRPr>
        </a:defPPr>
      </a:lstStyle>
    </a:lnDef>
  </a:objectDefaults>
  <a:extraClrSchemeLst>
    <a:extraClrScheme>
      <a:clrScheme name="Fireball 1">
        <a:dk1>
          <a:srgbClr val="5F5F5F"/>
        </a:dk1>
        <a:lt1>
          <a:srgbClr val="FFFFCC"/>
        </a:lt1>
        <a:dk2>
          <a:srgbClr val="000000"/>
        </a:dk2>
        <a:lt2>
          <a:srgbClr val="FFCC66"/>
        </a:lt2>
        <a:accent1>
          <a:srgbClr val="FF9933"/>
        </a:accent1>
        <a:accent2>
          <a:srgbClr val="CC0066"/>
        </a:accent2>
        <a:accent3>
          <a:srgbClr val="AAAAAA"/>
        </a:accent3>
        <a:accent4>
          <a:srgbClr val="DADAAE"/>
        </a:accent4>
        <a:accent5>
          <a:srgbClr val="FFCAAD"/>
        </a:accent5>
        <a:accent6>
          <a:srgbClr val="B9005C"/>
        </a:accent6>
        <a:hlink>
          <a:srgbClr val="CC00CC"/>
        </a:hlink>
        <a:folHlink>
          <a:srgbClr val="990099"/>
        </a:folHlink>
      </a:clrScheme>
      <a:clrMap bg1="dk2" tx1="lt1" bg2="dk1" tx2="lt2" accent1="accent1" accent2="accent2" accent3="accent3" accent4="accent4" accent5="accent5" accent6="accent6" hlink="hlink" folHlink="folHlink"/>
    </a:extraClrScheme>
    <a:extraClrScheme>
      <a:clrScheme name="Fireball 2">
        <a:dk1>
          <a:srgbClr val="000000"/>
        </a:dk1>
        <a:lt1>
          <a:srgbClr val="FFFFFF"/>
        </a:lt1>
        <a:dk2>
          <a:srgbClr val="FF9900"/>
        </a:dk2>
        <a:lt2>
          <a:srgbClr val="5F5F5F"/>
        </a:lt2>
        <a:accent1>
          <a:srgbClr val="FF9933"/>
        </a:accent1>
        <a:accent2>
          <a:srgbClr val="CC0066"/>
        </a:accent2>
        <a:accent3>
          <a:srgbClr val="FFFFFF"/>
        </a:accent3>
        <a:accent4>
          <a:srgbClr val="000000"/>
        </a:accent4>
        <a:accent5>
          <a:srgbClr val="FFCAAD"/>
        </a:accent5>
        <a:accent6>
          <a:srgbClr val="B9005C"/>
        </a:accent6>
        <a:hlink>
          <a:srgbClr val="CC00CC"/>
        </a:hlink>
        <a:folHlink>
          <a:srgbClr val="990099"/>
        </a:folHlink>
      </a:clrScheme>
      <a:clrMap bg1="lt1" tx1="dk1" bg2="lt2" tx2="dk2" accent1="accent1" accent2="accent2" accent3="accent3" accent4="accent4" accent5="accent5" accent6="accent6" hlink="hlink" folHlink="folHlink"/>
    </a:extraClrScheme>
    <a:extraClrScheme>
      <a:clrScheme name="Fireball 3">
        <a:dk1>
          <a:srgbClr val="000000"/>
        </a:dk1>
        <a:lt1>
          <a:srgbClr val="FFFFFF"/>
        </a:lt1>
        <a:dk2>
          <a:srgbClr val="000000"/>
        </a:dk2>
        <a:lt2>
          <a:srgbClr val="393939"/>
        </a:lt2>
        <a:accent1>
          <a:srgbClr val="CBCBCB"/>
        </a:accent1>
        <a:accent2>
          <a:srgbClr val="868686"/>
        </a:accent2>
        <a:accent3>
          <a:srgbClr val="FFFFFF"/>
        </a:accent3>
        <a:accent4>
          <a:srgbClr val="000000"/>
        </a:accent4>
        <a:accent5>
          <a:srgbClr val="E2E2E2"/>
        </a:accent5>
        <a:accent6>
          <a:srgbClr val="797979"/>
        </a:accent6>
        <a:hlink>
          <a:srgbClr val="4D4D4D"/>
        </a:hlink>
        <a:folHlink>
          <a:srgbClr val="EAEAEA"/>
        </a:folHlink>
      </a:clrScheme>
      <a:clrMap bg1="lt1" tx1="dk1" bg2="lt2" tx2="dk2" accent1="accent1" accent2="accent2" accent3="accent3" accent4="accent4" accent5="accent5" accent6="accent6" hlink="hlink" folHlink="folHlink"/>
    </a:extraClrScheme>
  </a:extraClrSchemeLst>
</a:theme>
</file>

<file path=ppt/theme/theme98.xml><?xml version="1.0" encoding="utf-8"?>
<a:theme xmlns:a="http://schemas.openxmlformats.org/drawingml/2006/main" name="Digital Dots">
  <a:themeElements>
    <a:clrScheme name="Digital Dots 2">
      <a:dk1>
        <a:srgbClr val="5B5B89"/>
      </a:dk1>
      <a:lt1>
        <a:srgbClr val="FFFFFF"/>
      </a:lt1>
      <a:dk2>
        <a:srgbClr val="666699"/>
      </a:dk2>
      <a:lt2>
        <a:srgbClr val="DFDEF6"/>
      </a:lt2>
      <a:accent1>
        <a:srgbClr val="6666FF"/>
      </a:accent1>
      <a:accent2>
        <a:srgbClr val="52527C"/>
      </a:accent2>
      <a:accent3>
        <a:srgbClr val="B8B8CA"/>
      </a:accent3>
      <a:accent4>
        <a:srgbClr val="DADADA"/>
      </a:accent4>
      <a:accent5>
        <a:srgbClr val="B8B8FF"/>
      </a:accent5>
      <a:accent6>
        <a:srgbClr val="494970"/>
      </a:accent6>
      <a:hlink>
        <a:srgbClr val="9999FF"/>
      </a:hlink>
      <a:folHlink>
        <a:srgbClr val="CCCCFF"/>
      </a:folHlink>
    </a:clrScheme>
    <a:fontScheme name="Digital Dots">
      <a:majorFont>
        <a:latin typeface="Arial"/>
        <a:ea typeface=""/>
        <a:cs typeface=""/>
      </a:majorFont>
      <a:minorFont>
        <a:latin typeface="Arial"/>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Verdana"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1800" b="0" i="0" u="none" strike="noStrike" cap="none" normalizeH="0" baseline="0">
            <a:ln>
              <a:noFill/>
            </a:ln>
            <a:solidFill>
              <a:schemeClr val="tx1"/>
            </a:solidFill>
            <a:effectLst/>
            <a:latin typeface="Verdana" pitchFamily="-112" charset="0"/>
          </a:defRPr>
        </a:defPPr>
      </a:lstStyle>
    </a:lnDef>
  </a:objectDefaults>
  <a:extraClrSchemeLst>
    <a:extraClrScheme>
      <a:clrScheme name="Digital Dots 1">
        <a:dk1>
          <a:srgbClr val="00008A"/>
        </a:dk1>
        <a:lt1>
          <a:srgbClr val="FFFFFF"/>
        </a:lt1>
        <a:dk2>
          <a:srgbClr val="000099"/>
        </a:dk2>
        <a:lt2>
          <a:srgbClr val="FFFFFF"/>
        </a:lt2>
        <a:accent1>
          <a:srgbClr val="0099FF"/>
        </a:accent1>
        <a:accent2>
          <a:srgbClr val="00007A"/>
        </a:accent2>
        <a:accent3>
          <a:srgbClr val="AAAACA"/>
        </a:accent3>
        <a:accent4>
          <a:srgbClr val="DADADA"/>
        </a:accent4>
        <a:accent5>
          <a:srgbClr val="AACAFF"/>
        </a:accent5>
        <a:accent6>
          <a:srgbClr val="00006E"/>
        </a:accent6>
        <a:hlink>
          <a:srgbClr val="EAEAEA"/>
        </a:hlink>
        <a:folHlink>
          <a:srgbClr val="FFCC00"/>
        </a:folHlink>
      </a:clrScheme>
      <a:clrMap bg1="dk2" tx1="lt1" bg2="dk1" tx2="lt2" accent1="accent1" accent2="accent2" accent3="accent3" accent4="accent4" accent5="accent5" accent6="accent6" hlink="hlink" folHlink="folHlink"/>
    </a:extraClrScheme>
    <a:extraClrScheme>
      <a:clrScheme name="Digital Dots 2">
        <a:dk1>
          <a:srgbClr val="5B5B89"/>
        </a:dk1>
        <a:lt1>
          <a:srgbClr val="FFFFFF"/>
        </a:lt1>
        <a:dk2>
          <a:srgbClr val="666699"/>
        </a:dk2>
        <a:lt2>
          <a:srgbClr val="DFDEF6"/>
        </a:lt2>
        <a:accent1>
          <a:srgbClr val="6666FF"/>
        </a:accent1>
        <a:accent2>
          <a:srgbClr val="52527C"/>
        </a:accent2>
        <a:accent3>
          <a:srgbClr val="B8B8CA"/>
        </a:accent3>
        <a:accent4>
          <a:srgbClr val="DADADA"/>
        </a:accent4>
        <a:accent5>
          <a:srgbClr val="B8B8FF"/>
        </a:accent5>
        <a:accent6>
          <a:srgbClr val="494970"/>
        </a:accent6>
        <a:hlink>
          <a:srgbClr val="9999FF"/>
        </a:hlink>
        <a:folHlink>
          <a:srgbClr val="CCCCFF"/>
        </a:folHlink>
      </a:clrScheme>
      <a:clrMap bg1="dk2" tx1="lt1" bg2="dk1" tx2="lt2" accent1="accent1" accent2="accent2" accent3="accent3" accent4="accent4" accent5="accent5" accent6="accent6" hlink="hlink" folHlink="folHlink"/>
    </a:extraClrScheme>
    <a:extraClrScheme>
      <a:clrScheme name="Digital Dots 3">
        <a:dk1>
          <a:srgbClr val="700000"/>
        </a:dk1>
        <a:lt1>
          <a:srgbClr val="FFFFFF"/>
        </a:lt1>
        <a:dk2>
          <a:srgbClr val="800000"/>
        </a:dk2>
        <a:lt2>
          <a:srgbClr val="FFFFCC"/>
        </a:lt2>
        <a:accent1>
          <a:srgbClr val="BE7960"/>
        </a:accent1>
        <a:accent2>
          <a:srgbClr val="600000"/>
        </a:accent2>
        <a:accent3>
          <a:srgbClr val="C0AAAA"/>
        </a:accent3>
        <a:accent4>
          <a:srgbClr val="DADADA"/>
        </a:accent4>
        <a:accent5>
          <a:srgbClr val="DBBEB6"/>
        </a:accent5>
        <a:accent6>
          <a:srgbClr val="560000"/>
        </a:accent6>
        <a:hlink>
          <a:srgbClr val="FFFF99"/>
        </a:hlink>
        <a:folHlink>
          <a:srgbClr val="D3A219"/>
        </a:folHlink>
      </a:clrScheme>
      <a:clrMap bg1="dk2" tx1="lt1" bg2="dk1" tx2="lt2" accent1="accent1" accent2="accent2" accent3="accent3" accent4="accent4" accent5="accent5" accent6="accent6" hlink="hlink" folHlink="folHlink"/>
    </a:extraClrScheme>
    <a:extraClrScheme>
      <a:clrScheme name="Digital Dots 4">
        <a:dk1>
          <a:srgbClr val="000000"/>
        </a:dk1>
        <a:lt1>
          <a:srgbClr val="FDEB9D"/>
        </a:lt1>
        <a:dk2>
          <a:srgbClr val="000000"/>
        </a:dk2>
        <a:lt2>
          <a:srgbClr val="E0CE82"/>
        </a:lt2>
        <a:accent1>
          <a:srgbClr val="EAEAEA"/>
        </a:accent1>
        <a:accent2>
          <a:srgbClr val="C2B476"/>
        </a:accent2>
        <a:accent3>
          <a:srgbClr val="FEF3CC"/>
        </a:accent3>
        <a:accent4>
          <a:srgbClr val="000000"/>
        </a:accent4>
        <a:accent5>
          <a:srgbClr val="F3F3F3"/>
        </a:accent5>
        <a:accent6>
          <a:srgbClr val="B0A36A"/>
        </a:accent6>
        <a:hlink>
          <a:srgbClr val="A47900"/>
        </a:hlink>
        <a:folHlink>
          <a:srgbClr val="8C8900"/>
        </a:folHlink>
      </a:clrScheme>
      <a:clrMap bg1="lt1" tx1="dk1" bg2="lt2" tx2="dk2" accent1="accent1" accent2="accent2" accent3="accent3" accent4="accent4" accent5="accent5" accent6="accent6" hlink="hlink" folHlink="folHlink"/>
    </a:extraClrScheme>
    <a:extraClrScheme>
      <a:clrScheme name="Digital Dots 5">
        <a:dk1>
          <a:srgbClr val="5B5E52"/>
        </a:dk1>
        <a:lt1>
          <a:srgbClr val="FFFFFF"/>
        </a:lt1>
        <a:dk2>
          <a:srgbClr val="686B5D"/>
        </a:dk2>
        <a:lt2>
          <a:srgbClr val="CCD5C7"/>
        </a:lt2>
        <a:accent1>
          <a:srgbClr val="809EA8"/>
        </a:accent1>
        <a:accent2>
          <a:srgbClr val="4F5147"/>
        </a:accent2>
        <a:accent3>
          <a:srgbClr val="B9BAB6"/>
        </a:accent3>
        <a:accent4>
          <a:srgbClr val="DADADA"/>
        </a:accent4>
        <a:accent5>
          <a:srgbClr val="C0CCD1"/>
        </a:accent5>
        <a:accent6>
          <a:srgbClr val="47493F"/>
        </a:accent6>
        <a:hlink>
          <a:srgbClr val="AAA854"/>
        </a:hlink>
        <a:folHlink>
          <a:srgbClr val="E1D09F"/>
        </a:folHlink>
      </a:clrScheme>
      <a:clrMap bg1="dk2" tx1="lt1" bg2="dk1" tx2="lt2" accent1="accent1" accent2="accent2" accent3="accent3" accent4="accent4" accent5="accent5" accent6="accent6" hlink="hlink" folHlink="folHlink"/>
    </a:extraClrScheme>
    <a:extraClrScheme>
      <a:clrScheme name="Digital Dots 6">
        <a:dk1>
          <a:srgbClr val="46532B"/>
        </a:dk1>
        <a:lt1>
          <a:srgbClr val="FFFFFF"/>
        </a:lt1>
        <a:dk2>
          <a:srgbClr val="4E5D31"/>
        </a:dk2>
        <a:lt2>
          <a:srgbClr val="FFFFCC"/>
        </a:lt2>
        <a:accent1>
          <a:srgbClr val="8F8C00"/>
        </a:accent1>
        <a:accent2>
          <a:srgbClr val="424F29"/>
        </a:accent2>
        <a:accent3>
          <a:srgbClr val="B2B6AD"/>
        </a:accent3>
        <a:accent4>
          <a:srgbClr val="DADADA"/>
        </a:accent4>
        <a:accent5>
          <a:srgbClr val="C6C5AA"/>
        </a:accent5>
        <a:accent6>
          <a:srgbClr val="3B4724"/>
        </a:accent6>
        <a:hlink>
          <a:srgbClr val="33CC33"/>
        </a:hlink>
        <a:folHlink>
          <a:srgbClr val="00A1B2"/>
        </a:folHlink>
      </a:clrScheme>
      <a:clrMap bg1="dk2" tx1="lt1" bg2="dk1" tx2="lt2" accent1="accent1" accent2="accent2" accent3="accent3" accent4="accent4" accent5="accent5" accent6="accent6" hlink="hlink" folHlink="folHlink"/>
    </a:extraClrScheme>
    <a:extraClrScheme>
      <a:clrScheme name="Digital Dots 7">
        <a:dk1>
          <a:srgbClr val="007673"/>
        </a:dk1>
        <a:lt1>
          <a:srgbClr val="FFFFFF"/>
        </a:lt1>
        <a:dk2>
          <a:srgbClr val="008080"/>
        </a:dk2>
        <a:lt2>
          <a:srgbClr val="FFFF99"/>
        </a:lt2>
        <a:accent1>
          <a:srgbClr val="33CCCC"/>
        </a:accent1>
        <a:accent2>
          <a:srgbClr val="006462"/>
        </a:accent2>
        <a:accent3>
          <a:srgbClr val="AAC0C0"/>
        </a:accent3>
        <a:accent4>
          <a:srgbClr val="DADADA"/>
        </a:accent4>
        <a:accent5>
          <a:srgbClr val="ADE2E2"/>
        </a:accent5>
        <a:accent6>
          <a:srgbClr val="005A58"/>
        </a:accent6>
        <a:hlink>
          <a:srgbClr val="FFCC00"/>
        </a:hlink>
        <a:folHlink>
          <a:srgbClr val="CC3300"/>
        </a:folHlink>
      </a:clrScheme>
      <a:clrMap bg1="dk2" tx1="lt1" bg2="dk1" tx2="lt2" accent1="accent1" accent2="accent2" accent3="accent3" accent4="accent4" accent5="accent5" accent6="accent6" hlink="hlink" folHlink="folHlink"/>
    </a:extraClrScheme>
    <a:extraClrScheme>
      <a:clrScheme name="Digital Dots 8">
        <a:dk1>
          <a:srgbClr val="000000"/>
        </a:dk1>
        <a:lt1>
          <a:srgbClr val="E6F8F4"/>
        </a:lt1>
        <a:dk2>
          <a:srgbClr val="000000"/>
        </a:dk2>
        <a:lt2>
          <a:srgbClr val="C5DBD6"/>
        </a:lt2>
        <a:accent1>
          <a:srgbClr val="CCFF99"/>
        </a:accent1>
        <a:accent2>
          <a:srgbClr val="ACBAB7"/>
        </a:accent2>
        <a:accent3>
          <a:srgbClr val="F0FBF8"/>
        </a:accent3>
        <a:accent4>
          <a:srgbClr val="000000"/>
        </a:accent4>
        <a:accent5>
          <a:srgbClr val="E2FFCA"/>
        </a:accent5>
        <a:accent6>
          <a:srgbClr val="9BA8A6"/>
        </a:accent6>
        <a:hlink>
          <a:srgbClr val="008080"/>
        </a:hlink>
        <a:folHlink>
          <a:srgbClr val="0066CC"/>
        </a:folHlink>
      </a:clrScheme>
      <a:clrMap bg1="lt1" tx1="dk1" bg2="lt2" tx2="dk2" accent1="accent1" accent2="accent2" accent3="accent3" accent4="accent4" accent5="accent5" accent6="accent6" hlink="hlink" folHlink="folHlink"/>
    </a:extraClrScheme>
    <a:extraClrScheme>
      <a:clrScheme name="Digital Dots 9">
        <a:dk1>
          <a:srgbClr val="000000"/>
        </a:dk1>
        <a:lt1>
          <a:srgbClr val="EAEAEA"/>
        </a:lt1>
        <a:dk2>
          <a:srgbClr val="000000"/>
        </a:dk2>
        <a:lt2>
          <a:srgbClr val="D1D1D1"/>
        </a:lt2>
        <a:accent1>
          <a:srgbClr val="CCECFF"/>
        </a:accent1>
        <a:accent2>
          <a:srgbClr val="B2B2B2"/>
        </a:accent2>
        <a:accent3>
          <a:srgbClr val="F3F3F3"/>
        </a:accent3>
        <a:accent4>
          <a:srgbClr val="000000"/>
        </a:accent4>
        <a:accent5>
          <a:srgbClr val="E2F4FF"/>
        </a:accent5>
        <a:accent6>
          <a:srgbClr val="A1A1A1"/>
        </a:accent6>
        <a:hlink>
          <a:srgbClr val="7200E4"/>
        </a:hlink>
        <a:folHlink>
          <a:srgbClr val="003399"/>
        </a:folHlink>
      </a:clrScheme>
      <a:clrMap bg1="lt1" tx1="dk1" bg2="lt2" tx2="dk2" accent1="accent1" accent2="accent2" accent3="accent3" accent4="accent4" accent5="accent5" accent6="accent6" hlink="hlink" folHlink="folHlink"/>
    </a:extraClrScheme>
  </a:extraClrSchemeLst>
</a:theme>
</file>

<file path=ppt/theme/theme99.xml><?xml version="1.0" encoding="utf-8"?>
<a:theme xmlns:a="http://schemas.openxmlformats.org/drawingml/2006/main" name="10_Default Design">
  <a:themeElements>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fontScheme name="Default Design">
      <a:majorFont>
        <a:latin typeface="Times New Roman"/>
        <a:ea typeface=""/>
        <a:cs typeface=""/>
      </a:majorFont>
      <a:minorFont>
        <a:latin typeface="Times New Roman"/>
        <a:ea typeface=""/>
        <a:cs typeface=""/>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sp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2" charset="0"/>
          </a:defRPr>
        </a:defPPr>
      </a:lstStyle>
    </a:spDef>
    <a:lnDef>
      <a:spPr bwMode="auto">
        <a:xfrm>
          <a:off x="0" y="0"/>
          <a:ext cx="1" cy="1"/>
        </a:xfrm>
        <a:custGeom>
          <a:avLst/>
          <a:gdLst/>
          <a:ahLst/>
          <a:cxnLst/>
          <a:rect l="0" t="0" r="0" b="0"/>
          <a:pathLst/>
        </a:custGeom>
        <a:solidFill>
          <a:schemeClr val="accent1"/>
        </a:solidFill>
        <a:ln w="9525" cap="flat" cmpd="sng" algn="ctr">
          <a:solidFill>
            <a:schemeClr val="tx1"/>
          </a:solidFill>
          <a:prstDash val="solid"/>
          <a:round/>
          <a:headEnd type="none" w="med" len="med"/>
          <a:tailEnd type="none" w="med" len="med"/>
        </a:ln>
        <a:effectLst/>
      </a:spPr>
      <a:bodyPr vert="horz" wrap="square" lIns="91440" tIns="45720" rIns="91440" bIns="45720" numCol="1" anchor="t" anchorCtr="0" compatLnSpc="1">
        <a:prstTxWarp prst="textNoShape">
          <a:avLst/>
        </a:prstTxWarp>
      </a:bodyPr>
      <a:lstStyle>
        <a:defPPr marL="0" marR="0" indent="0" algn="l" defTabSz="914400" rtl="0" eaLnBrk="0" fontAlgn="base" latinLnBrk="0" hangingPunct="0">
          <a:lnSpc>
            <a:spcPct val="100000"/>
          </a:lnSpc>
          <a:spcBef>
            <a:spcPct val="0"/>
          </a:spcBef>
          <a:spcAft>
            <a:spcPct val="0"/>
          </a:spcAft>
          <a:buClrTx/>
          <a:buSzTx/>
          <a:buFontTx/>
          <a:buNone/>
          <a:tabLst/>
          <a:defRPr kumimoji="0" lang="en-US" sz="2400" b="0" i="0" u="none" strike="noStrike" cap="none" normalizeH="0" baseline="0">
            <a:ln>
              <a:noFill/>
            </a:ln>
            <a:solidFill>
              <a:schemeClr val="tx1"/>
            </a:solidFill>
            <a:effectLst/>
            <a:latin typeface="Times New Roman" pitchFamily="-112" charset="0"/>
          </a:defRPr>
        </a:defPPr>
      </a:lstStyle>
    </a:lnDef>
  </a:objectDefaults>
  <a:extraClrSchemeLst>
    <a:extraClrScheme>
      <a:clrScheme name="Default Desig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clrMap bg1="lt1" tx1="dk1" bg2="lt2" tx2="dk2" accent1="accent1" accent2="accent2" accent3="accent3" accent4="accent4" accent5="accent5" accent6="accent6" hlink="hlink" folHlink="folHlink"/>
    </a:extraClrScheme>
    <a:extraClrScheme>
      <a:clrScheme name="Default Design 2">
        <a:dk1>
          <a:srgbClr val="000000"/>
        </a:dk1>
        <a:lt1>
          <a:srgbClr val="FFFFFF"/>
        </a:lt1>
        <a:dk2>
          <a:srgbClr val="0000FF"/>
        </a:dk2>
        <a:lt2>
          <a:srgbClr val="FFFF00"/>
        </a:lt2>
        <a:accent1>
          <a:srgbClr val="FF9900"/>
        </a:accent1>
        <a:accent2>
          <a:srgbClr val="00FFFF"/>
        </a:accent2>
        <a:accent3>
          <a:srgbClr val="AAAAFF"/>
        </a:accent3>
        <a:accent4>
          <a:srgbClr val="DADADA"/>
        </a:accent4>
        <a:accent5>
          <a:srgbClr val="FFCAAA"/>
        </a:accent5>
        <a:accent6>
          <a:srgbClr val="00E7E7"/>
        </a:accent6>
        <a:hlink>
          <a:srgbClr val="FF0000"/>
        </a:hlink>
        <a:folHlink>
          <a:srgbClr val="969696"/>
        </a:folHlink>
      </a:clrScheme>
      <a:clrMap bg1="dk2" tx1="lt1" bg2="dk1" tx2="lt2" accent1="accent1" accent2="accent2" accent3="accent3" accent4="accent4" accent5="accent5" accent6="accent6" hlink="hlink" folHlink="folHlink"/>
    </a:extraClrScheme>
    <a:extraClrScheme>
      <a:clrScheme name="Default Design 3">
        <a:dk1>
          <a:srgbClr val="000000"/>
        </a:dk1>
        <a:lt1>
          <a:srgbClr val="FFFFCC"/>
        </a:lt1>
        <a:dk2>
          <a:srgbClr val="808000"/>
        </a:dk2>
        <a:lt2>
          <a:srgbClr val="666633"/>
        </a:lt2>
        <a:accent1>
          <a:srgbClr val="339933"/>
        </a:accent1>
        <a:accent2>
          <a:srgbClr val="800000"/>
        </a:accent2>
        <a:accent3>
          <a:srgbClr val="FFFFE2"/>
        </a:accent3>
        <a:accent4>
          <a:srgbClr val="000000"/>
        </a:accent4>
        <a:accent5>
          <a:srgbClr val="ADCAAD"/>
        </a:accent5>
        <a:accent6>
          <a:srgbClr val="730000"/>
        </a:accent6>
        <a:hlink>
          <a:srgbClr val="0033CC"/>
        </a:hlink>
        <a:folHlink>
          <a:srgbClr val="FFCC66"/>
        </a:folHlink>
      </a:clrScheme>
      <a:clrMap bg1="lt1" tx1="dk1" bg2="lt2" tx2="dk2" accent1="accent1" accent2="accent2" accent3="accent3" accent4="accent4" accent5="accent5" accent6="accent6" hlink="hlink" folHlink="folHlink"/>
    </a:extraClrScheme>
    <a:extraClrScheme>
      <a:clrScheme name="Default Design 4">
        <a:dk1>
          <a:srgbClr val="000000"/>
        </a:dk1>
        <a:lt1>
          <a:srgbClr val="FFFFFF"/>
        </a:lt1>
        <a:dk2>
          <a:srgbClr val="000000"/>
        </a:dk2>
        <a:lt2>
          <a:srgbClr val="333333"/>
        </a:lt2>
        <a:accent1>
          <a:srgbClr val="DDDDDD"/>
        </a:accent1>
        <a:accent2>
          <a:srgbClr val="808080"/>
        </a:accent2>
        <a:accent3>
          <a:srgbClr val="FFFFFF"/>
        </a:accent3>
        <a:accent4>
          <a:srgbClr val="000000"/>
        </a:accent4>
        <a:accent5>
          <a:srgbClr val="EBEBEB"/>
        </a:accent5>
        <a:accent6>
          <a:srgbClr val="737373"/>
        </a:accent6>
        <a:hlink>
          <a:srgbClr val="4D4D4D"/>
        </a:hlink>
        <a:folHlink>
          <a:srgbClr val="EAEAEA"/>
        </a:folHlink>
      </a:clrScheme>
      <a:clrMap bg1="lt1" tx1="dk1" bg2="lt2" tx2="dk2" accent1="accent1" accent2="accent2" accent3="accent3" accent4="accent4" accent5="accent5" accent6="accent6" hlink="hlink" folHlink="folHlink"/>
    </a:extraClrScheme>
    <a:extraClrScheme>
      <a:clrScheme name="Default Design 5">
        <a:dk1>
          <a:srgbClr val="000000"/>
        </a:dk1>
        <a:lt1>
          <a:srgbClr val="FFFFFF"/>
        </a:lt1>
        <a:dk2>
          <a:srgbClr val="000000"/>
        </a:dk2>
        <a:lt2>
          <a:srgbClr val="808080"/>
        </a:lt2>
        <a:accent1>
          <a:srgbClr val="FFCC66"/>
        </a:accent1>
        <a:accent2>
          <a:srgbClr val="0000FF"/>
        </a:accent2>
        <a:accent3>
          <a:srgbClr val="FFFFFF"/>
        </a:accent3>
        <a:accent4>
          <a:srgbClr val="000000"/>
        </a:accent4>
        <a:accent5>
          <a:srgbClr val="FFE2B8"/>
        </a:accent5>
        <a:accent6>
          <a:srgbClr val="0000E7"/>
        </a:accent6>
        <a:hlink>
          <a:srgbClr val="CC00CC"/>
        </a:hlink>
        <a:folHlink>
          <a:srgbClr val="C0C0C0"/>
        </a:folHlink>
      </a:clrScheme>
      <a:clrMap bg1="lt1" tx1="dk1" bg2="lt2" tx2="dk2" accent1="accent1" accent2="accent2" accent3="accent3" accent4="accent4" accent5="accent5" accent6="accent6" hlink="hlink" folHlink="folHlink"/>
    </a:extraClrScheme>
    <a:extraClrScheme>
      <a:clrScheme name="Default Design 6">
        <a:dk1>
          <a:srgbClr val="000000"/>
        </a:dk1>
        <a:lt1>
          <a:srgbClr val="FFFFFF"/>
        </a:lt1>
        <a:dk2>
          <a:srgbClr val="000000"/>
        </a:dk2>
        <a:lt2>
          <a:srgbClr val="808080"/>
        </a:lt2>
        <a:accent1>
          <a:srgbClr val="C0C0C0"/>
        </a:accent1>
        <a:accent2>
          <a:srgbClr val="0066FF"/>
        </a:accent2>
        <a:accent3>
          <a:srgbClr val="FFFFFF"/>
        </a:accent3>
        <a:accent4>
          <a:srgbClr val="000000"/>
        </a:accent4>
        <a:accent5>
          <a:srgbClr val="DCDCDC"/>
        </a:accent5>
        <a:accent6>
          <a:srgbClr val="005CE7"/>
        </a:accent6>
        <a:hlink>
          <a:srgbClr val="FF0000"/>
        </a:hlink>
        <a:folHlink>
          <a:srgbClr val="009900"/>
        </a:folHlink>
      </a:clrScheme>
      <a:clrMap bg1="lt1" tx1="dk1" bg2="lt2" tx2="dk2" accent1="accent1" accent2="accent2" accent3="accent3" accent4="accent4" accent5="accent5" accent6="accent6" hlink="hlink" folHlink="folHlink"/>
    </a:extraClrScheme>
    <a:extraClrScheme>
      <a:clrScheme name="Default Design 7">
        <a:dk1>
          <a:srgbClr val="000000"/>
        </a:dk1>
        <a:lt1>
          <a:srgbClr val="FFFFFF"/>
        </a:lt1>
        <a:dk2>
          <a:srgbClr val="000000"/>
        </a:dk2>
        <a:lt2>
          <a:srgbClr val="808080"/>
        </a:lt2>
        <a:accent1>
          <a:srgbClr val="3399FF"/>
        </a:accent1>
        <a:accent2>
          <a:srgbClr val="99FFCC"/>
        </a:accent2>
        <a:accent3>
          <a:srgbClr val="FFFFFF"/>
        </a:accent3>
        <a:accent4>
          <a:srgbClr val="000000"/>
        </a:accent4>
        <a:accent5>
          <a:srgbClr val="ADCAFF"/>
        </a:accent5>
        <a:accent6>
          <a:srgbClr val="8AE7B9"/>
        </a:accent6>
        <a:hlink>
          <a:srgbClr val="CC00CC"/>
        </a:hlink>
        <a:folHlink>
          <a:srgbClr val="B2B2B2"/>
        </a:folHlink>
      </a:clrScheme>
      <a:clrMap bg1="lt1" tx1="dk1" bg2="lt2" tx2="dk2" accent1="accent1" accent2="accent2" accent3="accent3" accent4="accent4" accent5="accent5" accent6="accent6" hlink="hlink" folHlink="folHlink"/>
    </a:extraClrScheme>
  </a:extraClrSchemeLst>
</a:theme>
</file>

<file path=ppt/theme/themeOverride1.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10.xml><?xml version="1.0" encoding="utf-8"?>
<a:themeOverride xmlns:a="http://schemas.openxmlformats.org/drawingml/2006/main">
  <a:clrScheme name="Post Modern">
    <a:dk1>
      <a:srgbClr val="FEFED6"/>
    </a:dk1>
    <a:lt1>
      <a:srgbClr val="8383AD"/>
    </a:lt1>
    <a:dk2>
      <a:srgbClr val="A7A7A7"/>
    </a:dk2>
    <a:lt2>
      <a:srgbClr val="535353"/>
    </a:lt2>
    <a:accent1>
      <a:srgbClr val="BABE90"/>
    </a:accent1>
    <a:accent2>
      <a:srgbClr val="666699"/>
    </a:accent2>
    <a:accent3>
      <a:srgbClr val="FEFEE8"/>
    </a:accent3>
    <a:accent4>
      <a:srgbClr val="6F6F93"/>
    </a:accent4>
    <a:accent5>
      <a:srgbClr val="D9DBC6"/>
    </a:accent5>
    <a:accent6>
      <a:srgbClr val="5C5C8A"/>
    </a:accent6>
    <a:hlink>
      <a:srgbClr val="0000FF"/>
    </a:hlink>
    <a:folHlink>
      <a:srgbClr val="FF00FF"/>
    </a:folHlink>
  </a:clrScheme>
</a:themeOverride>
</file>

<file path=ppt/theme/themeOverride11.xml><?xml version="1.0" encoding="utf-8"?>
<a:themeOverride xmlns:a="http://schemas.openxmlformats.org/drawingml/2006/main">
  <a:clrScheme name="Post Modern">
    <a:dk1>
      <a:srgbClr val="FEFED6"/>
    </a:dk1>
    <a:lt1>
      <a:srgbClr val="8383AD"/>
    </a:lt1>
    <a:dk2>
      <a:srgbClr val="A7A7A7"/>
    </a:dk2>
    <a:lt2>
      <a:srgbClr val="535353"/>
    </a:lt2>
    <a:accent1>
      <a:srgbClr val="BABE90"/>
    </a:accent1>
    <a:accent2>
      <a:srgbClr val="666699"/>
    </a:accent2>
    <a:accent3>
      <a:srgbClr val="FEFEE8"/>
    </a:accent3>
    <a:accent4>
      <a:srgbClr val="6F6F93"/>
    </a:accent4>
    <a:accent5>
      <a:srgbClr val="D9DBC6"/>
    </a:accent5>
    <a:accent6>
      <a:srgbClr val="5C5C8A"/>
    </a:accent6>
    <a:hlink>
      <a:srgbClr val="0000FF"/>
    </a:hlink>
    <a:folHlink>
      <a:srgbClr val="FF00FF"/>
    </a:folHlink>
  </a:clrScheme>
</a:themeOverride>
</file>

<file path=ppt/theme/themeOverride12.xml><?xml version="1.0" encoding="utf-8"?>
<a:themeOverride xmlns:a="http://schemas.openxmlformats.org/drawingml/2006/main">
  <a:clrScheme name="Post Modern">
    <a:dk1>
      <a:srgbClr val="FEFED6"/>
    </a:dk1>
    <a:lt1>
      <a:srgbClr val="8383AD"/>
    </a:lt1>
    <a:dk2>
      <a:srgbClr val="A7A7A7"/>
    </a:dk2>
    <a:lt2>
      <a:srgbClr val="535353"/>
    </a:lt2>
    <a:accent1>
      <a:srgbClr val="BABE90"/>
    </a:accent1>
    <a:accent2>
      <a:srgbClr val="666699"/>
    </a:accent2>
    <a:accent3>
      <a:srgbClr val="FEFEE8"/>
    </a:accent3>
    <a:accent4>
      <a:srgbClr val="6F6F93"/>
    </a:accent4>
    <a:accent5>
      <a:srgbClr val="D9DBC6"/>
    </a:accent5>
    <a:accent6>
      <a:srgbClr val="5C5C8A"/>
    </a:accent6>
    <a:hlink>
      <a:srgbClr val="0000FF"/>
    </a:hlink>
    <a:folHlink>
      <a:srgbClr val="FF00FF"/>
    </a:folHlink>
  </a:clrScheme>
</a:themeOverride>
</file>

<file path=ppt/theme/themeOverride13.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14.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15.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16.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17.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18.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19.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2.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20.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21.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22.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23.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24.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25.xml><?xml version="1.0" encoding="utf-8"?>
<a:themeOverride xmlns:a="http://schemas.openxmlformats.org/drawingml/2006/main">
  <a:clrScheme name="Whirlpool 2">
    <a:dk1>
      <a:srgbClr val="000066"/>
    </a:dk1>
    <a:lt1>
      <a:srgbClr val="FFFFFF"/>
    </a:lt1>
    <a:dk2>
      <a:srgbClr val="6699FF"/>
    </a:dk2>
    <a:lt2>
      <a:srgbClr val="CCFFFF"/>
    </a:lt2>
    <a:accent1>
      <a:srgbClr val="CC99FF"/>
    </a:accent1>
    <a:accent2>
      <a:srgbClr val="9999FF"/>
    </a:accent2>
    <a:accent3>
      <a:srgbClr val="B8CAFF"/>
    </a:accent3>
    <a:accent4>
      <a:srgbClr val="DADADA"/>
    </a:accent4>
    <a:accent5>
      <a:srgbClr val="E2CAFF"/>
    </a:accent5>
    <a:accent6>
      <a:srgbClr val="8A8AE7"/>
    </a:accent6>
    <a:hlink>
      <a:srgbClr val="99CCFF"/>
    </a:hlink>
    <a:folHlink>
      <a:srgbClr val="0066FF"/>
    </a:folHlink>
  </a:clrScheme>
</a:themeOverride>
</file>

<file path=ppt/theme/themeOverride26.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27.xml><?xml version="1.0" encoding="utf-8"?>
<a:themeOverride xmlns:a="http://schemas.openxmlformats.org/drawingml/2006/main">
  <a:clrScheme name="Whirlpool 2">
    <a:dk1>
      <a:srgbClr val="000066"/>
    </a:dk1>
    <a:lt1>
      <a:srgbClr val="FFFFFF"/>
    </a:lt1>
    <a:dk2>
      <a:srgbClr val="6699FF"/>
    </a:dk2>
    <a:lt2>
      <a:srgbClr val="CCFFFF"/>
    </a:lt2>
    <a:accent1>
      <a:srgbClr val="CC99FF"/>
    </a:accent1>
    <a:accent2>
      <a:srgbClr val="9999FF"/>
    </a:accent2>
    <a:accent3>
      <a:srgbClr val="B8CAFF"/>
    </a:accent3>
    <a:accent4>
      <a:srgbClr val="DADADA"/>
    </a:accent4>
    <a:accent5>
      <a:srgbClr val="E2CAFF"/>
    </a:accent5>
    <a:accent6>
      <a:srgbClr val="8A8AE7"/>
    </a:accent6>
    <a:hlink>
      <a:srgbClr val="99CCFF"/>
    </a:hlink>
    <a:folHlink>
      <a:srgbClr val="0066FF"/>
    </a:folHlink>
  </a:clrScheme>
</a:themeOverride>
</file>

<file path=ppt/theme/themeOverride28.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29.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3.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30.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31.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32.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33.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34.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35.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36.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37.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38.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39.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4.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40.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41.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42.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4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44.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45.xml><?xml version="1.0" encoding="utf-8"?>
<a:themeOverride xmlns:a="http://schemas.openxmlformats.org/drawingml/2006/main">
  <a:clrScheme name="Default Design 1">
    <a:dk1>
      <a:srgbClr val="000000"/>
    </a:dk1>
    <a:lt1>
      <a:srgbClr val="FFFFFF"/>
    </a:lt1>
    <a:dk2>
      <a:srgbClr val="000000"/>
    </a:dk2>
    <a:lt2>
      <a:srgbClr val="808080"/>
    </a:lt2>
    <a:accent1>
      <a:srgbClr val="BBE0E3"/>
    </a:accent1>
    <a:accent2>
      <a:srgbClr val="333399"/>
    </a:accent2>
    <a:accent3>
      <a:srgbClr val="FFFFFF"/>
    </a:accent3>
    <a:accent4>
      <a:srgbClr val="000000"/>
    </a:accent4>
    <a:accent5>
      <a:srgbClr val="DAEDEF"/>
    </a:accent5>
    <a:accent6>
      <a:srgbClr val="2D2D8A"/>
    </a:accent6>
    <a:hlink>
      <a:srgbClr val="009999"/>
    </a:hlink>
    <a:folHlink>
      <a:srgbClr val="99CC00"/>
    </a:folHlink>
  </a:clrScheme>
</a:themeOverride>
</file>

<file path=ppt/theme/themeOverride46.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47.xml><?xml version="1.0" encoding="utf-8"?>
<a:themeOverride xmlns:a="http://schemas.openxmlformats.org/drawingml/2006/main">
  <a:clrScheme name="Ripple 3">
    <a:dk1>
      <a:srgbClr val="008AE8"/>
    </a:dk1>
    <a:lt1>
      <a:srgbClr val="FFFFFF"/>
    </a:lt1>
    <a:dk2>
      <a:srgbClr val="0068AE"/>
    </a:dk2>
    <a:lt2>
      <a:srgbClr val="CCECFF"/>
    </a:lt2>
    <a:accent1>
      <a:srgbClr val="009999"/>
    </a:accent1>
    <a:accent2>
      <a:srgbClr val="0088E4"/>
    </a:accent2>
    <a:accent3>
      <a:srgbClr val="AAB9D3"/>
    </a:accent3>
    <a:accent4>
      <a:srgbClr val="DADADA"/>
    </a:accent4>
    <a:accent5>
      <a:srgbClr val="AACACA"/>
    </a:accent5>
    <a:accent6>
      <a:srgbClr val="007BCF"/>
    </a:accent6>
    <a:hlink>
      <a:srgbClr val="99FF99"/>
    </a:hlink>
    <a:folHlink>
      <a:srgbClr val="AFE1FF"/>
    </a:folHlink>
  </a:clrScheme>
</a:themeOverride>
</file>

<file path=ppt/theme/themeOverride48.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49.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5.xml><?xml version="1.0" encoding="utf-8"?>
<a:themeOverride xmlns:a="http://schemas.openxmlformats.org/drawingml/2006/main">
  <a:clrScheme name="Post Modern">
    <a:dk1>
      <a:srgbClr val="FEFED6"/>
    </a:dk1>
    <a:lt1>
      <a:srgbClr val="8383AD"/>
    </a:lt1>
    <a:dk2>
      <a:srgbClr val="A7A7A7"/>
    </a:dk2>
    <a:lt2>
      <a:srgbClr val="535353"/>
    </a:lt2>
    <a:accent1>
      <a:srgbClr val="BABE90"/>
    </a:accent1>
    <a:accent2>
      <a:srgbClr val="666699"/>
    </a:accent2>
    <a:accent3>
      <a:srgbClr val="FEFEE8"/>
    </a:accent3>
    <a:accent4>
      <a:srgbClr val="6F6F93"/>
    </a:accent4>
    <a:accent5>
      <a:srgbClr val="D9DBC6"/>
    </a:accent5>
    <a:accent6>
      <a:srgbClr val="5C5C8A"/>
    </a:accent6>
    <a:hlink>
      <a:srgbClr val="0000FF"/>
    </a:hlink>
    <a:folHlink>
      <a:srgbClr val="FF00FF"/>
    </a:folHlink>
  </a:clrScheme>
</a:themeOverride>
</file>

<file path=ppt/theme/themeOverride50.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51.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52.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53.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54.xml><?xml version="1.0" encoding="utf-8"?>
<a:themeOverride xmlns:a="http://schemas.openxmlformats.org/drawingml/2006/main">
  <a:clrScheme name="Dad`s Tie 1">
    <a:dk1>
      <a:srgbClr val="5490A8"/>
    </a:dk1>
    <a:lt1>
      <a:srgbClr val="DDDDDD"/>
    </a:lt1>
    <a:dk2>
      <a:srgbClr val="00172E"/>
    </a:dk2>
    <a:lt2>
      <a:srgbClr val="CCECFF"/>
    </a:lt2>
    <a:accent1>
      <a:srgbClr val="0099CC"/>
    </a:accent1>
    <a:accent2>
      <a:srgbClr val="3366CC"/>
    </a:accent2>
    <a:accent3>
      <a:srgbClr val="AAABAD"/>
    </a:accent3>
    <a:accent4>
      <a:srgbClr val="BDBDBD"/>
    </a:accent4>
    <a:accent5>
      <a:srgbClr val="AACAE2"/>
    </a:accent5>
    <a:accent6>
      <a:srgbClr val="2D5CB9"/>
    </a:accent6>
    <a:hlink>
      <a:srgbClr val="99CCFF"/>
    </a:hlink>
    <a:folHlink>
      <a:srgbClr val="E1E1B7"/>
    </a:folHlink>
  </a:clrScheme>
</a:themeOverride>
</file>

<file path=ppt/theme/themeOverride55.xml><?xml version="1.0" encoding="utf-8"?>
<a:themeOverride xmlns:a="http://schemas.openxmlformats.org/drawingml/2006/main">
  <a:clrScheme name="Dad`s Tie 1">
    <a:dk1>
      <a:srgbClr val="5490A8"/>
    </a:dk1>
    <a:lt1>
      <a:srgbClr val="DDDDDD"/>
    </a:lt1>
    <a:dk2>
      <a:srgbClr val="00172E"/>
    </a:dk2>
    <a:lt2>
      <a:srgbClr val="CCECFF"/>
    </a:lt2>
    <a:accent1>
      <a:srgbClr val="0099CC"/>
    </a:accent1>
    <a:accent2>
      <a:srgbClr val="3366CC"/>
    </a:accent2>
    <a:accent3>
      <a:srgbClr val="AAABAD"/>
    </a:accent3>
    <a:accent4>
      <a:srgbClr val="BDBDBD"/>
    </a:accent4>
    <a:accent5>
      <a:srgbClr val="AACAE2"/>
    </a:accent5>
    <a:accent6>
      <a:srgbClr val="2D5CB9"/>
    </a:accent6>
    <a:hlink>
      <a:srgbClr val="99CCFF"/>
    </a:hlink>
    <a:folHlink>
      <a:srgbClr val="E1E1B7"/>
    </a:folHlink>
  </a:clrScheme>
</a:themeOverride>
</file>

<file path=ppt/theme/themeOverride56.xml><?xml version="1.0" encoding="utf-8"?>
<a:themeOverride xmlns:a="http://schemas.openxmlformats.org/drawingml/2006/main">
  <a:clrScheme name="Dad`s Tie 1">
    <a:dk1>
      <a:srgbClr val="5490A8"/>
    </a:dk1>
    <a:lt1>
      <a:srgbClr val="DDDDDD"/>
    </a:lt1>
    <a:dk2>
      <a:srgbClr val="00172E"/>
    </a:dk2>
    <a:lt2>
      <a:srgbClr val="CCECFF"/>
    </a:lt2>
    <a:accent1>
      <a:srgbClr val="0099CC"/>
    </a:accent1>
    <a:accent2>
      <a:srgbClr val="3366CC"/>
    </a:accent2>
    <a:accent3>
      <a:srgbClr val="AAABAD"/>
    </a:accent3>
    <a:accent4>
      <a:srgbClr val="BDBDBD"/>
    </a:accent4>
    <a:accent5>
      <a:srgbClr val="AACAE2"/>
    </a:accent5>
    <a:accent6>
      <a:srgbClr val="2D5CB9"/>
    </a:accent6>
    <a:hlink>
      <a:srgbClr val="99CCFF"/>
    </a:hlink>
    <a:folHlink>
      <a:srgbClr val="E1E1B7"/>
    </a:folHlink>
  </a:clrScheme>
</a:themeOverride>
</file>

<file path=ppt/theme/themeOverride57.xml><?xml version="1.0" encoding="utf-8"?>
<a:themeOverride xmlns:a="http://schemas.openxmlformats.org/drawingml/2006/main">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themeOverride>
</file>

<file path=ppt/theme/themeOverride58.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59.xml><?xml version="1.0" encoding="utf-8"?>
<a:themeOverride xmlns:a="http://schemas.openxmlformats.org/drawingml/2006/main">
  <a:clrScheme name="Blank Presentation 9">
    <a:dk1>
      <a:srgbClr val="336699"/>
    </a:dk1>
    <a:lt1>
      <a:srgbClr val="FFFFFF"/>
    </a:lt1>
    <a:dk2>
      <a:srgbClr val="000000"/>
    </a:dk2>
    <a:lt2>
      <a:srgbClr val="E3EBF1"/>
    </a:lt2>
    <a:accent1>
      <a:srgbClr val="003399"/>
    </a:accent1>
    <a:accent2>
      <a:srgbClr val="468A4B"/>
    </a:accent2>
    <a:accent3>
      <a:srgbClr val="AAAAAA"/>
    </a:accent3>
    <a:accent4>
      <a:srgbClr val="DADADA"/>
    </a:accent4>
    <a:accent5>
      <a:srgbClr val="AAADCA"/>
    </a:accent5>
    <a:accent6>
      <a:srgbClr val="3F7D43"/>
    </a:accent6>
    <a:hlink>
      <a:srgbClr val="66CCFF"/>
    </a:hlink>
    <a:folHlink>
      <a:srgbClr val="F0E500"/>
    </a:folHlink>
  </a:clrScheme>
</a:themeOverride>
</file>

<file path=ppt/theme/themeOverride6.xml><?xml version="1.0" encoding="utf-8"?>
<a:themeOverride xmlns:a="http://schemas.openxmlformats.org/drawingml/2006/main">
  <a:clrScheme name="Post Modern">
    <a:dk1>
      <a:srgbClr val="FEFED6"/>
    </a:dk1>
    <a:lt1>
      <a:srgbClr val="8383AD"/>
    </a:lt1>
    <a:dk2>
      <a:srgbClr val="A7A7A7"/>
    </a:dk2>
    <a:lt2>
      <a:srgbClr val="535353"/>
    </a:lt2>
    <a:accent1>
      <a:srgbClr val="BABE90"/>
    </a:accent1>
    <a:accent2>
      <a:srgbClr val="666699"/>
    </a:accent2>
    <a:accent3>
      <a:srgbClr val="FEFEE8"/>
    </a:accent3>
    <a:accent4>
      <a:srgbClr val="6F6F93"/>
    </a:accent4>
    <a:accent5>
      <a:srgbClr val="D9DBC6"/>
    </a:accent5>
    <a:accent6>
      <a:srgbClr val="5C5C8A"/>
    </a:accent6>
    <a:hlink>
      <a:srgbClr val="0000FF"/>
    </a:hlink>
    <a:folHlink>
      <a:srgbClr val="FF00FF"/>
    </a:folHlink>
  </a:clrScheme>
</a:themeOverride>
</file>

<file path=ppt/theme/themeOverride60.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61.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62.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63.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64.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65.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66.xml><?xml version="1.0" encoding="utf-8"?>
<a:themeOverride xmlns:a="http://schemas.openxmlformats.org/drawingml/2006/main">
  <a:clrScheme name="Blank Presentation 1">
    <a:dk1>
      <a:srgbClr val="000000"/>
    </a:dk1>
    <a:lt1>
      <a:srgbClr val="FFFFFF"/>
    </a:lt1>
    <a:dk2>
      <a:srgbClr val="000000"/>
    </a:dk2>
    <a:lt2>
      <a:srgbClr val="808080"/>
    </a:lt2>
    <a:accent1>
      <a:srgbClr val="00CC99"/>
    </a:accent1>
    <a:accent2>
      <a:srgbClr val="3333CC"/>
    </a:accent2>
    <a:accent3>
      <a:srgbClr val="FFFFFF"/>
    </a:accent3>
    <a:accent4>
      <a:srgbClr val="000000"/>
    </a:accent4>
    <a:accent5>
      <a:srgbClr val="AAE2CA"/>
    </a:accent5>
    <a:accent6>
      <a:srgbClr val="2D2DB9"/>
    </a:accent6>
    <a:hlink>
      <a:srgbClr val="CCCCFF"/>
    </a:hlink>
    <a:folHlink>
      <a:srgbClr val="B2B2B2"/>
    </a:folHlink>
  </a:clrScheme>
</a:themeOverride>
</file>

<file path=ppt/theme/themeOverride7.xml><?xml version="1.0" encoding="utf-8"?>
<a:themeOverride xmlns:a="http://schemas.openxmlformats.org/drawingml/2006/main">
  <a:clrScheme name="Post Modern">
    <a:dk1>
      <a:srgbClr val="FEFED6"/>
    </a:dk1>
    <a:lt1>
      <a:srgbClr val="8383AD"/>
    </a:lt1>
    <a:dk2>
      <a:srgbClr val="A7A7A7"/>
    </a:dk2>
    <a:lt2>
      <a:srgbClr val="535353"/>
    </a:lt2>
    <a:accent1>
      <a:srgbClr val="BABE90"/>
    </a:accent1>
    <a:accent2>
      <a:srgbClr val="666699"/>
    </a:accent2>
    <a:accent3>
      <a:srgbClr val="FEFEE8"/>
    </a:accent3>
    <a:accent4>
      <a:srgbClr val="6F6F93"/>
    </a:accent4>
    <a:accent5>
      <a:srgbClr val="D9DBC6"/>
    </a:accent5>
    <a:accent6>
      <a:srgbClr val="5C5C8A"/>
    </a:accent6>
    <a:hlink>
      <a:srgbClr val="0000FF"/>
    </a:hlink>
    <a:folHlink>
      <a:srgbClr val="FF00FF"/>
    </a:folHlink>
  </a:clrScheme>
</a:themeOverride>
</file>

<file path=ppt/theme/themeOverride8.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themeOverride>
</file>

<file path=ppt/theme/themeOverride9.xml><?xml version="1.0" encoding="utf-8"?>
<a:themeOverride xmlns:a="http://schemas.openxmlformats.org/drawingml/2006/main">
  <a:clrScheme name="Post Modern">
    <a:dk1>
      <a:srgbClr val="FEFED6"/>
    </a:dk1>
    <a:lt1>
      <a:srgbClr val="8383AD"/>
    </a:lt1>
    <a:dk2>
      <a:srgbClr val="A7A7A7"/>
    </a:dk2>
    <a:lt2>
      <a:srgbClr val="535353"/>
    </a:lt2>
    <a:accent1>
      <a:srgbClr val="BABE90"/>
    </a:accent1>
    <a:accent2>
      <a:srgbClr val="666699"/>
    </a:accent2>
    <a:accent3>
      <a:srgbClr val="FEFEE8"/>
    </a:accent3>
    <a:accent4>
      <a:srgbClr val="6F6F93"/>
    </a:accent4>
    <a:accent5>
      <a:srgbClr val="D9DBC6"/>
    </a:accent5>
    <a:accent6>
      <a:srgbClr val="5C5C8A"/>
    </a:accent6>
    <a:hlink>
      <a:srgbClr val="0000FF"/>
    </a:hlink>
    <a:folHlink>
      <a:srgbClr val="FF00FF"/>
    </a:folHlink>
  </a:clrScheme>
</a:themeOverride>
</file>

<file path=docProps/app.xml><?xml version="1.0" encoding="utf-8"?>
<Properties xmlns="http://schemas.openxmlformats.org/officeDocument/2006/extended-properties" xmlns:vt="http://schemas.openxmlformats.org/officeDocument/2006/docPropsVTypes">
  <TotalTime>60440</TotalTime>
  <Words>38387</Words>
  <Application>Microsoft Macintosh PowerPoint</Application>
  <PresentationFormat>On-screen Show (4:3)</PresentationFormat>
  <Paragraphs>5207</Paragraphs>
  <Slides>542</Slides>
  <Notes>421</Notes>
  <HiddenSlides>0</HiddenSlides>
  <MMClips>0</MMClips>
  <ScaleCrop>false</ScaleCrop>
  <HeadingPairs>
    <vt:vector size="6" baseType="variant">
      <vt:variant>
        <vt:lpstr>Fonts Used</vt:lpstr>
      </vt:variant>
      <vt:variant>
        <vt:i4>39</vt:i4>
      </vt:variant>
      <vt:variant>
        <vt:lpstr>Theme</vt:lpstr>
      </vt:variant>
      <vt:variant>
        <vt:i4>144</vt:i4>
      </vt:variant>
      <vt:variant>
        <vt:lpstr>Slide Titles</vt:lpstr>
      </vt:variant>
      <vt:variant>
        <vt:i4>542</vt:i4>
      </vt:variant>
    </vt:vector>
  </HeadingPairs>
  <TitlesOfParts>
    <vt:vector size="725" baseType="lpstr">
      <vt:lpstr>26</vt:lpstr>
      <vt:lpstr>Arail</vt:lpstr>
      <vt:lpstr>Arial Bold</vt:lpstr>
      <vt:lpstr>Arial Unicode MS</vt:lpstr>
      <vt:lpstr>BONES</vt:lpstr>
      <vt:lpstr>MS PGothic</vt:lpstr>
      <vt:lpstr>MS PGothic</vt:lpstr>
      <vt:lpstr>Osaka</vt:lpstr>
      <vt:lpstr>SimSun</vt:lpstr>
      <vt:lpstr>Times</vt:lpstr>
      <vt:lpstr>Times Roman</vt:lpstr>
      <vt:lpstr>Accordance</vt:lpstr>
      <vt:lpstr>Arial</vt:lpstr>
      <vt:lpstr>Arial Black</vt:lpstr>
      <vt:lpstr>Arial Narrow</vt:lpstr>
      <vt:lpstr>Arial Rounded MT Bold</vt:lpstr>
      <vt:lpstr>Book Antiqua</vt:lpstr>
      <vt:lpstr>Calibri</vt:lpstr>
      <vt:lpstr>Comic Sans MS</vt:lpstr>
      <vt:lpstr>Copperplate Gothic Light</vt:lpstr>
      <vt:lpstr>Engravers MT</vt:lpstr>
      <vt:lpstr>Garamond</vt:lpstr>
      <vt:lpstr>Geneva</vt:lpstr>
      <vt:lpstr>Georgia</vt:lpstr>
      <vt:lpstr>Helvetica</vt:lpstr>
      <vt:lpstr>Helvetica Neue Black Condensed</vt:lpstr>
      <vt:lpstr>Impact</vt:lpstr>
      <vt:lpstr>Lucida Sans</vt:lpstr>
      <vt:lpstr>Microsoft PhagsPa</vt:lpstr>
      <vt:lpstr>Microsoft Sans Serif</vt:lpstr>
      <vt:lpstr>Monotype Sorts</vt:lpstr>
      <vt:lpstr>Simplified Arabic</vt:lpstr>
      <vt:lpstr>Stencil</vt:lpstr>
      <vt:lpstr>Symbol</vt:lpstr>
      <vt:lpstr>Tahoma</vt:lpstr>
      <vt:lpstr>Times New Roman</vt:lpstr>
      <vt:lpstr>Trebuchet MS</vt:lpstr>
      <vt:lpstr>Verdana</vt:lpstr>
      <vt:lpstr>Wingdings</vt:lpstr>
      <vt:lpstr>49_Blank Presentation</vt:lpstr>
      <vt:lpstr>54_Blank Presentation</vt:lpstr>
      <vt:lpstr>1_Orbit</vt:lpstr>
      <vt:lpstr>29_Default Design</vt:lpstr>
      <vt:lpstr>3_Default Design</vt:lpstr>
      <vt:lpstr>4_Blank Presentation</vt:lpstr>
      <vt:lpstr>5_Blank Presentation</vt:lpstr>
      <vt:lpstr>2_Orbit</vt:lpstr>
      <vt:lpstr>3_Orbit</vt:lpstr>
      <vt:lpstr>5_Default Design</vt:lpstr>
      <vt:lpstr>4_Orbit</vt:lpstr>
      <vt:lpstr>18_Default Design</vt:lpstr>
      <vt:lpstr>Expedition</vt:lpstr>
      <vt:lpstr>52_Blank Presentation</vt:lpstr>
      <vt:lpstr>51_Blank Presentation</vt:lpstr>
      <vt:lpstr>Office Theme</vt:lpstr>
      <vt:lpstr>53_Blank Presentation</vt:lpstr>
      <vt:lpstr>2_Notebook</vt:lpstr>
      <vt:lpstr>2_Office Theme</vt:lpstr>
      <vt:lpstr>2_Default Design</vt:lpstr>
      <vt:lpstr>Notebook</vt:lpstr>
      <vt:lpstr>3_Blank Presentation</vt:lpstr>
      <vt:lpstr>1_Strategic</vt:lpstr>
      <vt:lpstr>Whirlpool</vt:lpstr>
      <vt:lpstr>3_Notebook</vt:lpstr>
      <vt:lpstr>1_Default Design</vt:lpstr>
      <vt:lpstr>55_Blank Presentation</vt:lpstr>
      <vt:lpstr>4_Office Theme</vt:lpstr>
      <vt:lpstr>Slit</vt:lpstr>
      <vt:lpstr>5_Office Theme</vt:lpstr>
      <vt:lpstr>Radar</vt:lpstr>
      <vt:lpstr>50_Blank Presentation</vt:lpstr>
      <vt:lpstr>Default Design</vt:lpstr>
      <vt:lpstr>Blank Presentation</vt:lpstr>
      <vt:lpstr>4_Default Design</vt:lpstr>
      <vt:lpstr>6_Default Design</vt:lpstr>
      <vt:lpstr>56_Blank Presentation</vt:lpstr>
      <vt:lpstr>2_Lock And Key</vt:lpstr>
      <vt:lpstr>6_Office Theme</vt:lpstr>
      <vt:lpstr>1_Slit</vt:lpstr>
      <vt:lpstr>1_Notebook</vt:lpstr>
      <vt:lpstr>Balance</vt:lpstr>
      <vt:lpstr>14_Default Design</vt:lpstr>
      <vt:lpstr>Lock And Key</vt:lpstr>
      <vt:lpstr>9_Lock And Key</vt:lpstr>
      <vt:lpstr>8_Lock And Key</vt:lpstr>
      <vt:lpstr>1_Lock And Key</vt:lpstr>
      <vt:lpstr>1_Blank Presentation</vt:lpstr>
      <vt:lpstr>4_Strategic</vt:lpstr>
      <vt:lpstr>Strategic</vt:lpstr>
      <vt:lpstr>Cactus</vt:lpstr>
      <vt:lpstr>7_Office Theme</vt:lpstr>
      <vt:lpstr>57_Blank Presentation</vt:lpstr>
      <vt:lpstr>58_Blank Presentation</vt:lpstr>
      <vt:lpstr>59_Blank Presentation</vt:lpstr>
      <vt:lpstr>Globe</vt:lpstr>
      <vt:lpstr>8_Office Theme</vt:lpstr>
      <vt:lpstr>60_Blank Presentation</vt:lpstr>
      <vt:lpstr>30_Default Design</vt:lpstr>
      <vt:lpstr>61_Blank Presentation</vt:lpstr>
      <vt:lpstr>6_Strategic</vt:lpstr>
      <vt:lpstr>62_Blank Presentation</vt:lpstr>
      <vt:lpstr>2_Strategic</vt:lpstr>
      <vt:lpstr>Dad`s Tie</vt:lpstr>
      <vt:lpstr>2_Blank Presentation</vt:lpstr>
      <vt:lpstr>Orbit</vt:lpstr>
      <vt:lpstr>7_Default Design</vt:lpstr>
      <vt:lpstr>63_Blank Presentation</vt:lpstr>
      <vt:lpstr>9_Office Theme</vt:lpstr>
      <vt:lpstr>8_Default Design</vt:lpstr>
      <vt:lpstr>2_Capsules</vt:lpstr>
      <vt:lpstr>47_Blank Presentation</vt:lpstr>
      <vt:lpstr>8_Blank Presentation</vt:lpstr>
      <vt:lpstr>Post Modern</vt:lpstr>
      <vt:lpstr>1_Post Modern</vt:lpstr>
      <vt:lpstr>10_Office Theme</vt:lpstr>
      <vt:lpstr>4_Ribbons</vt:lpstr>
      <vt:lpstr>64_Blank Presentation</vt:lpstr>
      <vt:lpstr>11_Office Theme</vt:lpstr>
      <vt:lpstr>Blue Diagonal</vt:lpstr>
      <vt:lpstr>9_Default Design</vt:lpstr>
      <vt:lpstr>3_Soaring</vt:lpstr>
      <vt:lpstr>65_Blank Presentation</vt:lpstr>
      <vt:lpstr>2_Soaring</vt:lpstr>
      <vt:lpstr>12_Office Theme</vt:lpstr>
      <vt:lpstr>16_Blank Presentation</vt:lpstr>
      <vt:lpstr>2_Slit</vt:lpstr>
      <vt:lpstr>4_Soaring</vt:lpstr>
      <vt:lpstr>66_Blank Presentation</vt:lpstr>
      <vt:lpstr>8_Strategic</vt:lpstr>
      <vt:lpstr>13_Office Theme</vt:lpstr>
      <vt:lpstr>5_Strategic</vt:lpstr>
      <vt:lpstr>9_Strategic</vt:lpstr>
      <vt:lpstr>14_Office Theme</vt:lpstr>
      <vt:lpstr>1_Ripple</vt:lpstr>
      <vt:lpstr>Circuit</vt:lpstr>
      <vt:lpstr>Fireball</vt:lpstr>
      <vt:lpstr>Digital Dots</vt:lpstr>
      <vt:lpstr>10_Default Design</vt:lpstr>
      <vt:lpstr>Kimono</vt:lpstr>
      <vt:lpstr>Compass</vt:lpstr>
      <vt:lpstr>21-1 Peter</vt:lpstr>
      <vt:lpstr>1_21-1 Peter</vt:lpstr>
      <vt:lpstr>11_Default Design</vt:lpstr>
      <vt:lpstr>1_Nature</vt:lpstr>
      <vt:lpstr>Crumple</vt:lpstr>
      <vt:lpstr>Highway</vt:lpstr>
      <vt:lpstr>2_Nature</vt:lpstr>
      <vt:lpstr>67_Blank Presentation</vt:lpstr>
      <vt:lpstr>3_Ribbons</vt:lpstr>
      <vt:lpstr>1_Capsules</vt:lpstr>
      <vt:lpstr>3_Nature</vt:lpstr>
      <vt:lpstr>1_Dad`s Tie</vt:lpstr>
      <vt:lpstr>2_Dad`s Tie</vt:lpstr>
      <vt:lpstr>15_Office Theme</vt:lpstr>
      <vt:lpstr>7_Blank Presentation</vt:lpstr>
      <vt:lpstr>68_Blank Presentation</vt:lpstr>
      <vt:lpstr>1_Expedition</vt:lpstr>
      <vt:lpstr>16_Office Theme</vt:lpstr>
      <vt:lpstr>12_Default Design</vt:lpstr>
      <vt:lpstr>13_Default Design</vt:lpstr>
      <vt:lpstr>Strategic - Blank 0</vt:lpstr>
      <vt:lpstr>Strategic - Title Slide</vt:lpstr>
      <vt:lpstr>3_Strategic</vt:lpstr>
      <vt:lpstr>1_Strategic - Title Slide</vt:lpstr>
      <vt:lpstr>69_Blank Presentation</vt:lpstr>
      <vt:lpstr>2_Strategic - Title Slide</vt:lpstr>
      <vt:lpstr>7_Executive</vt:lpstr>
      <vt:lpstr>21_Blank Presentation</vt:lpstr>
      <vt:lpstr>17_Office Theme</vt:lpstr>
      <vt:lpstr>2_untitled 1</vt:lpstr>
      <vt:lpstr>18_Office Theme</vt:lpstr>
      <vt:lpstr>19_Office Theme</vt:lpstr>
      <vt:lpstr>20_Office Theme</vt:lpstr>
      <vt:lpstr>1_Cascade</vt:lpstr>
      <vt:lpstr>2_Expedition</vt:lpstr>
      <vt:lpstr>11_untitled 1</vt:lpstr>
      <vt:lpstr>1_Office Theme</vt:lpstr>
      <vt:lpstr>21_Office Theme</vt:lpstr>
      <vt:lpstr>2_Radar</vt:lpstr>
      <vt:lpstr>70_Blank Presentation</vt:lpstr>
      <vt:lpstr>3_Capsules</vt:lpstr>
      <vt:lpstr>9_Blank Presentation</vt:lpstr>
      <vt:lpstr>1_Stream</vt:lpstr>
      <vt:lpstr>-نظرة عامة على اسفار العهد الجديد</vt:lpstr>
      <vt:lpstr>متى</vt:lpstr>
      <vt:lpstr>الكلمة المفتاحية</vt:lpstr>
      <vt:lpstr>الموضوع الرئيسي</vt:lpstr>
      <vt:lpstr>الآية المفتاحية</vt:lpstr>
      <vt:lpstr>البيان الموجز</vt:lpstr>
      <vt:lpstr>بيان الملكوت</vt:lpstr>
      <vt:lpstr>العهد </vt:lpstr>
      <vt:lpstr>الفداء</vt:lpstr>
      <vt:lpstr>المسيا</vt:lpstr>
      <vt:lpstr>متى</vt:lpstr>
      <vt:lpstr>باري هدلستون. الكتاب المقدس المتوازي</vt:lpstr>
      <vt:lpstr>كُن خدومًا</vt:lpstr>
      <vt:lpstr>في مجموعتك الصغيرة ...</vt:lpstr>
      <vt:lpstr>متى أعتقد أنهم كتبوا؟...</vt:lpstr>
      <vt:lpstr>لماذا تخدم يسوع؟?</vt:lpstr>
      <vt:lpstr>أسماء مدهشة</vt:lpstr>
      <vt:lpstr>الفكرة الرئيسية لـمتى</vt:lpstr>
      <vt:lpstr>PowerPoint Presentation</vt:lpstr>
      <vt:lpstr>هل تثق بالملك الآن؟</vt:lpstr>
      <vt:lpstr>PowerPoint Presentation</vt:lpstr>
      <vt:lpstr>مرقس١-٨ </vt:lpstr>
      <vt:lpstr>الكلمة المفتاحية </vt:lpstr>
      <vt:lpstr>الموضوع </vt:lpstr>
      <vt:lpstr>الآية المفتاحية </vt:lpstr>
      <vt:lpstr>البيان الموجز</vt:lpstr>
      <vt:lpstr>بيان الملكوت</vt:lpstr>
      <vt:lpstr>العهد </vt:lpstr>
      <vt:lpstr>الفداء</vt:lpstr>
      <vt:lpstr>يسوع (نبوة ميسيانية) </vt:lpstr>
      <vt:lpstr>مخطط مرقس </vt:lpstr>
      <vt:lpstr>هدلستون ، الكتاب المقدس الأبجدي</vt:lpstr>
      <vt:lpstr>كن تلميذاً</vt:lpstr>
      <vt:lpstr>تلميذ = تابع</vt:lpstr>
      <vt:lpstr>تلميذ</vt:lpstr>
      <vt:lpstr>كيف يمكنك أن تكون تلميذاً حقيقياً ليسوع في عالم عدائي؟</vt:lpstr>
      <vt:lpstr>ماذا ستفعل كقائد للكنيسة إذا تعرضت جماعتك للإضطهاد، وبعضها يُلقى للأسود، وكثيرون يختبئون تحت الأرض ، والجميع خائفون؟ </vt:lpstr>
      <vt:lpstr>كيف تكون تلميذاً في عالم عدائي</vt:lpstr>
      <vt:lpstr>الفكرة الرئيسية </vt:lpstr>
      <vt:lpstr>كيف يمكنك أن تكون تلميذاً يتألم على غرار يسوع؟</vt:lpstr>
      <vt:lpstr>Black</vt:lpstr>
      <vt:lpstr>لوقا Title Slide</vt:lpstr>
      <vt:lpstr>الكلمة المفتاحية</vt:lpstr>
      <vt:lpstr>الموضوع الرئيسي</vt:lpstr>
      <vt:lpstr>الآية المفتاحية</vt:lpstr>
      <vt:lpstr>الملخّص والتطبيق</vt:lpstr>
      <vt:lpstr>بيان الملكوت</vt:lpstr>
      <vt:lpstr>العهد</vt:lpstr>
      <vt:lpstr>الفداء</vt:lpstr>
      <vt:lpstr>يسوع (نبوة مسيانية)</vt:lpstr>
      <vt:lpstr>جدول انجيل لوقا</vt:lpstr>
      <vt:lpstr>"الرجل الكامل"</vt:lpstr>
      <vt:lpstr>كن متأكدًا</vt:lpstr>
      <vt:lpstr>الملايين يؤمنون...</vt:lpstr>
      <vt:lpstr>كن مشككاً</vt:lpstr>
      <vt:lpstr>كيف يمكن أن نكون متأكدين من إيماننا بيسوع؟</vt:lpstr>
      <vt:lpstr>خدمة بولس في الغرب</vt:lpstr>
      <vt:lpstr>سؤال قرّاء لوقا: هل يمكن لهذا الشرقي (يسوع) أن يكون مخلصًا لغربي مثلي (أممي)؟</vt:lpstr>
      <vt:lpstr>كيف نكون  متأكدين...</vt:lpstr>
      <vt:lpstr>الكتاب المقدس الذي لا يتغير</vt:lpstr>
      <vt:lpstr>Black</vt:lpstr>
      <vt:lpstr>يوحنا</vt:lpstr>
      <vt:lpstr>الكلمة المفتاحية</vt:lpstr>
      <vt:lpstr>الموضوع الرئيسي</vt:lpstr>
      <vt:lpstr>الآية المفتاحية</vt:lpstr>
      <vt:lpstr>البيان الموجز</vt:lpstr>
      <vt:lpstr>بيان الملكوت</vt:lpstr>
      <vt:lpstr>العهد</vt:lpstr>
      <vt:lpstr>الفداء</vt:lpstr>
      <vt:lpstr>يسوع  (نبوة مسيانية)</vt:lpstr>
      <vt:lpstr>يوحنا</vt:lpstr>
      <vt:lpstr>يوحنا</vt:lpstr>
      <vt:lpstr>كن مؤمنا</vt:lpstr>
      <vt:lpstr>ما هي الحياة الأبدية؟</vt:lpstr>
      <vt:lpstr>كيف تحصل على الحياة الأبدية؟</vt:lpstr>
      <vt:lpstr>١. استجابات الحياة الأبدية في يسوع بشكل متباين .</vt:lpstr>
      <vt:lpstr>٢. تأتي الحياة الأبدية من خلال الإيمان بأن يسوع مات وقام من أجلك .</vt:lpstr>
      <vt:lpstr>الفكرة الرئيسية</vt:lpstr>
      <vt:lpstr>القانون الإلهي</vt:lpstr>
      <vt:lpstr>كيف يمكنك التعرف عليه؟</vt:lpstr>
      <vt:lpstr>Black</vt:lpstr>
      <vt:lpstr>أعمال الرسل</vt:lpstr>
      <vt:lpstr>الكلمة المفتاحية</vt:lpstr>
      <vt:lpstr>الموضوع الرئيسي</vt:lpstr>
      <vt:lpstr>الآية المفتاحية</vt:lpstr>
      <vt:lpstr>التلخيص و التطبيق</vt:lpstr>
      <vt:lpstr>بيان الملكوت</vt:lpstr>
      <vt:lpstr>العهد</vt:lpstr>
      <vt:lpstr>الفداء</vt:lpstr>
      <vt:lpstr>النبوة (رب، إله) </vt:lpstr>
      <vt:lpstr>جدول السفر</vt:lpstr>
      <vt:lpstr>أعمال الرسل</vt:lpstr>
      <vt:lpstr>كن شاهداً</vt:lpstr>
      <vt:lpstr>وقفة ( دور )الشاهد</vt:lpstr>
      <vt:lpstr>لماذا يجب أن  نشهد؟؟</vt:lpstr>
      <vt:lpstr>أولا: لقد سبقنا الله حتى نبدأ من حيث نحن .. (١:١ – ٦: ٧ )</vt:lpstr>
      <vt:lpstr>ثانيًا: يعود المجد لله عندما نشهد خارج منطقة راحتنا (٦: ٨-٨ : ٤٠) </vt:lpstr>
      <vt:lpstr>ثالثاً: سيستخدمنا الله لنشر الملكوت إلى آخر مكان لم يتم الوصول إليه (٩-٢٨).</vt:lpstr>
      <vt:lpstr>الفكرة الرئيسية للسفر</vt:lpstr>
      <vt:lpstr> ماهو دورك في خطة الله التي بدأها في تاريخ الكنيسة المبكر؟</vt:lpstr>
      <vt:lpstr>PowerPoint Presentation</vt:lpstr>
      <vt:lpstr>The Book of Romans</vt:lpstr>
      <vt:lpstr>الكلمة المفتاحيّة</vt:lpstr>
      <vt:lpstr>الموضوع الرئيسي</vt:lpstr>
      <vt:lpstr>الآيات المفتاحية</vt:lpstr>
      <vt:lpstr>البيان الموجز</vt:lpstr>
      <vt:lpstr>بيان الملكوت</vt:lpstr>
      <vt:lpstr>العهد</vt:lpstr>
      <vt:lpstr>الفِداء</vt:lpstr>
      <vt:lpstr>النبوة (الرّب، الإله) </vt:lpstr>
      <vt:lpstr>البِرّ</vt:lpstr>
      <vt:lpstr>رومية</vt:lpstr>
      <vt:lpstr>كن قابلاً</vt:lpstr>
      <vt:lpstr>عادة لا نقبل الأشخاص المختلفين</vt:lpstr>
      <vt:lpstr>لماذا نقبل بعضنا البعض؟</vt:lpstr>
      <vt:lpstr>لماذا نقبل بعضنا البعض؟</vt:lpstr>
      <vt:lpstr>نظرة عامة على العهد الجديد (رسائل بولس)</vt:lpstr>
      <vt:lpstr>المناسبة</vt:lpstr>
      <vt:lpstr>الفكرة الرئيسية في رومية</vt:lpstr>
      <vt:lpstr>نقبل بعضنا البعض ... كيف؟</vt:lpstr>
      <vt:lpstr>Black</vt:lpstr>
      <vt:lpstr>١ كورنثوس</vt:lpstr>
      <vt:lpstr>الكلمة المفتاحية</vt:lpstr>
      <vt:lpstr>الموضوع الرئيسي</vt:lpstr>
      <vt:lpstr>الآية المفتاحية</vt:lpstr>
      <vt:lpstr>البيان الموجز</vt:lpstr>
      <vt:lpstr>بيان الملكوت</vt:lpstr>
      <vt:lpstr>العهد</vt:lpstr>
      <vt:lpstr>الفداء</vt:lpstr>
      <vt:lpstr>النبوة (الرب ، الإله)</vt:lpstr>
      <vt:lpstr>1 كورنثوس </vt:lpstr>
      <vt:lpstr>PowerPoint Presentation</vt:lpstr>
      <vt:lpstr>كن مختلفاً</vt:lpstr>
      <vt:lpstr>عقلية القطيع</vt:lpstr>
      <vt:lpstr>كيف يجب أن نكون مختلفين عن غير المؤمنين؟</vt:lpstr>
      <vt:lpstr>كورنثوس : تقاطع الفجور</vt:lpstr>
      <vt:lpstr>معبر        كورنثوس</vt:lpstr>
      <vt:lpstr>كيف يجب أن نكون ...</vt:lpstr>
      <vt:lpstr>الفكرة الرئيسية</vt:lpstr>
      <vt:lpstr>مقدس = ميزه الله ملكاً له</vt:lpstr>
      <vt:lpstr>Black</vt:lpstr>
      <vt:lpstr>2 كورنثوس</vt:lpstr>
      <vt:lpstr>الكلمة المفتاحية</vt:lpstr>
      <vt:lpstr>الموضوع الرئيسي</vt:lpstr>
      <vt:lpstr>الآية المفتاحية</vt:lpstr>
      <vt:lpstr>البيان الموجز</vt:lpstr>
      <vt:lpstr>بيان الملكوت</vt:lpstr>
      <vt:lpstr>العهد</vt:lpstr>
      <vt:lpstr>الفداء</vt:lpstr>
      <vt:lpstr>المسيا</vt:lpstr>
      <vt:lpstr>2 كورنثوس Book Chart</vt:lpstr>
      <vt:lpstr>مخطط ٢ كورنثوس</vt:lpstr>
      <vt:lpstr>متجاوباً</vt:lpstr>
      <vt:lpstr>منفتح</vt:lpstr>
      <vt:lpstr> نظرة عامة على العهد الجديد  (الكلمات المفتاحية للرسائل البولسية)</vt:lpstr>
      <vt:lpstr>سياق ٢ كورنثوس</vt:lpstr>
      <vt:lpstr>الله ليس غير مبالٍ بك </vt:lpstr>
      <vt:lpstr>كيف يمكنك أن تكون متجاوباً  مع قلب الله نحوك؟</vt:lpstr>
      <vt:lpstr>افتح قلبك إلى</vt:lpstr>
      <vt:lpstr>أستطيع أن أنفتح نحو قلب لله بشكل أفضل من خلال ...</vt:lpstr>
      <vt:lpstr>Black</vt:lpstr>
      <vt:lpstr>غلاطية</vt:lpstr>
      <vt:lpstr>الكلمة المفتاحية</vt:lpstr>
      <vt:lpstr>الموضوع الرئيسي</vt:lpstr>
      <vt:lpstr>الآية المفتاحية</vt:lpstr>
      <vt:lpstr>البيان الموجز</vt:lpstr>
      <vt:lpstr>بيان المملكة</vt:lpstr>
      <vt:lpstr>العهد</vt:lpstr>
      <vt:lpstr>الخلاص</vt:lpstr>
      <vt:lpstr>النبوة (الرب ، الإله)</vt:lpstr>
      <vt:lpstr>جدول السفر</vt:lpstr>
      <vt:lpstr>PowerPoint Presentation</vt:lpstr>
      <vt:lpstr>كن حراً</vt:lpstr>
      <vt:lpstr> عبودية التعاليم الخاطئة هي العبودية الأسوأ</vt:lpstr>
      <vt:lpstr>لماذا يجب أن يكون الخلاص      بالإيمان وحده؟</vt:lpstr>
      <vt:lpstr>١. دعا يسوع بولس ليعلم الخلاص بالإيمان (غل ١-٢)</vt:lpstr>
      <vt:lpstr>٢. الخلاص كان دائماً بالإيمان (غل ٣-٤)</vt:lpstr>
      <vt:lpstr>3. الخلاص بالإيمان وحده يغيرنا داخلياً    (غل ٥-٦)</vt:lpstr>
      <vt:lpstr>الفكرة الرئيسية في غلاطية</vt:lpstr>
      <vt:lpstr>تطبيق غلاطية</vt:lpstr>
      <vt:lpstr>Black</vt:lpstr>
      <vt:lpstr>أفـــــســـــــــــس</vt:lpstr>
      <vt:lpstr>الكلمة المفتاحية</vt:lpstr>
      <vt:lpstr>السمة</vt:lpstr>
      <vt:lpstr>الآية المفتاحية</vt:lpstr>
      <vt:lpstr>PowerPoint Presentation</vt:lpstr>
      <vt:lpstr>بيان الملكوت</vt:lpstr>
      <vt:lpstr>العـــهـــــد</vt:lpstr>
      <vt:lpstr>الخــــلاص</vt:lpstr>
      <vt:lpstr>النبوءة  (رب ، إله) </vt:lpstr>
      <vt:lpstr>Book Chart</vt:lpstr>
      <vt:lpstr>أفـــســــس  </vt:lpstr>
      <vt:lpstr>كن متحداً</vt:lpstr>
      <vt:lpstr>كيف يمكن أن تكون كنيستنا متحدة  على الرغم من الأنواع المختلفة من الناس؟</vt:lpstr>
      <vt:lpstr>أحياناً يسيء المسيحيون معاملة الآخرين من مجموعات عرقية مختلفة</vt:lpstr>
      <vt:lpstr>كيف نكون متحدين</vt:lpstr>
      <vt:lpstr>كيف نكون متحدين</vt:lpstr>
      <vt:lpstr>كيف نكون متحدين</vt:lpstr>
      <vt:lpstr>محبة الله، محبة الكنيسة بالتساوي، و محبة الأمم</vt:lpstr>
      <vt:lpstr>فكر بالموضوع</vt:lpstr>
      <vt:lpstr>Black</vt:lpstr>
      <vt:lpstr>تقليد او التشبه بالسيد </vt:lpstr>
      <vt:lpstr>الكلمة المفتاحية</vt:lpstr>
      <vt:lpstr>الموضوع الرئيسي</vt:lpstr>
      <vt:lpstr>الآية المفتاحية</vt:lpstr>
      <vt:lpstr>Summary Statement &amp; Application</vt:lpstr>
      <vt:lpstr>بيان الملكوت </vt:lpstr>
      <vt:lpstr>العهد</vt:lpstr>
      <vt:lpstr>الفداء </vt:lpstr>
      <vt:lpstr>Prophecy (Lord, Deity) </vt:lpstr>
      <vt:lpstr>Book Chart</vt:lpstr>
      <vt:lpstr>كن كالمسيح</vt:lpstr>
      <vt:lpstr>فيلبي </vt:lpstr>
      <vt:lpstr>من الذي يعجبك أكثر؟</vt:lpstr>
      <vt:lpstr>الموضوع المركزي</vt:lpstr>
      <vt:lpstr>نظرة عامة على العهد الجديد (رسائل بولس)</vt:lpstr>
      <vt:lpstr>ماذا يحدث عندما نتمثل بفكر قيامة المسيح؟ </vt:lpstr>
      <vt:lpstr>نتائج التمثل بفكر المسيح</vt:lpstr>
      <vt:lpstr>الفكرة الرئيسية في فيلبي</vt:lpstr>
      <vt:lpstr>فيلبي 4: 13</vt:lpstr>
      <vt:lpstr>Black</vt:lpstr>
      <vt:lpstr>كولوسي</vt:lpstr>
      <vt:lpstr>الكلمة المُفتاحية</vt:lpstr>
      <vt:lpstr>الموضوع الرئيسي </vt:lpstr>
      <vt:lpstr>الآية المُفتاحية</vt:lpstr>
      <vt:lpstr>الملخص والتطبيق</vt:lpstr>
      <vt:lpstr>بيان الملكوت</vt:lpstr>
      <vt:lpstr>كولوسي</vt:lpstr>
      <vt:lpstr>الفداء</vt:lpstr>
      <vt:lpstr>النبوءة الرب، الألوهية)) </vt:lpstr>
      <vt:lpstr>Book Chart</vt:lpstr>
      <vt:lpstr>PowerPoint Presentation</vt:lpstr>
      <vt:lpstr>كُن محمياً</vt:lpstr>
      <vt:lpstr>ينكر المعلمون الكذبة ألوهية  وعمل المسيح</vt:lpstr>
      <vt:lpstr>مُناسبة رسالة كولوسي</vt:lpstr>
      <vt:lpstr>كيف تكون محمياً من التعليم الكاذب؟</vt:lpstr>
      <vt:lpstr>١. آمن أنَّ المسيح هو الله</vt:lpstr>
      <vt:lpstr>٢. إعتنق الحياة المُقدسة</vt:lpstr>
      <vt:lpstr>ما تعتنقهُ</vt:lpstr>
      <vt:lpstr>الفكرة الرئيسة للرسالة</vt:lpstr>
      <vt:lpstr>Black</vt:lpstr>
      <vt:lpstr>١ تسالونيكي</vt:lpstr>
      <vt:lpstr>الكلمة المفتاحية</vt:lpstr>
      <vt:lpstr>الموضوع الرئيسي</vt:lpstr>
      <vt:lpstr>الآية المفتاحية</vt:lpstr>
      <vt:lpstr>البيان الموجز</vt:lpstr>
      <vt:lpstr>بيان الملكوت</vt:lpstr>
      <vt:lpstr>العهد</vt:lpstr>
      <vt:lpstr>الفداء</vt:lpstr>
      <vt:lpstr>النبوة (الرب ، الإله)</vt:lpstr>
      <vt:lpstr>Book Chart</vt:lpstr>
      <vt:lpstr>PowerPoint Presentation</vt:lpstr>
      <vt:lpstr>كن مستعداً</vt:lpstr>
      <vt:lpstr>Our Need</vt:lpstr>
      <vt:lpstr>كيف يمكن أن تكون مستعداً للإختطاف؟</vt:lpstr>
      <vt:lpstr>1. اخدم يسوع بدون طمع (١ تسالونيكي 1-3) </vt:lpstr>
      <vt:lpstr>2. اهتم بكل من الناس واللاهوت (١ تسالونيكي 4-5)</vt:lpstr>
      <vt:lpstr>الفكرة الرئيسية</vt:lpstr>
      <vt:lpstr>سوف نعطي كلنا حساباً</vt:lpstr>
      <vt:lpstr>١ تسالونيكي 5: 2</vt:lpstr>
      <vt:lpstr>Black</vt:lpstr>
      <vt:lpstr>٢ تسالونيكي</vt:lpstr>
      <vt:lpstr>الكلمة المفتاحية</vt:lpstr>
      <vt:lpstr>الموضوع الرئيسي</vt:lpstr>
      <vt:lpstr>الآية المفتاحية</vt:lpstr>
      <vt:lpstr>الملخص والتطبيق</vt:lpstr>
      <vt:lpstr>بيان الملكوت</vt:lpstr>
      <vt:lpstr>العهد</vt:lpstr>
      <vt:lpstr>الخلاص</vt:lpstr>
      <vt:lpstr>النبوة  (الرب، الإله) </vt:lpstr>
      <vt:lpstr>Book Chart</vt:lpstr>
      <vt:lpstr>2 تسالونيكي</vt:lpstr>
      <vt:lpstr>كن متأكداً</vt:lpstr>
      <vt:lpstr>هل التأكيد الذاتي كافي؟</vt:lpstr>
      <vt:lpstr>كيف يؤيدنا الله عندما نواجه أوقاتاً صعبة؟</vt:lpstr>
      <vt:lpstr>يؤيد الله شمولياً (الفكرة الرئيسية في 2 تسالونيكي)</vt:lpstr>
      <vt:lpstr>1. عاطفياً : يعطي الله المثابرة ليأتي بالنضوج (2 تس 1)</vt:lpstr>
      <vt:lpstr>2. لاهوتياً : يعطينا الله الحق ليأتي بالإستقرار (2 تس 2)</vt:lpstr>
      <vt:lpstr>3. عملياً : يولد الله الإنضباط فينا ليبني المسؤولية (2 تس 3) </vt:lpstr>
      <vt:lpstr>PowerPoint Presentation</vt:lpstr>
      <vt:lpstr>Black</vt:lpstr>
      <vt:lpstr> ١ تيموثاوس</vt:lpstr>
      <vt:lpstr>الكلمة المفتاحية</vt:lpstr>
      <vt:lpstr>الموضوع الرئيسي</vt:lpstr>
      <vt:lpstr>الآية المفتاحية</vt:lpstr>
      <vt:lpstr>البيان الموجز</vt:lpstr>
      <vt:lpstr>بيان الملكوت</vt:lpstr>
      <vt:lpstr>العهد</vt:lpstr>
      <vt:lpstr>الفداء</vt:lpstr>
      <vt:lpstr>النبوءة (الرب، الألوهية) </vt:lpstr>
      <vt:lpstr>الترتيب الكنسي</vt:lpstr>
      <vt:lpstr>PowerPoint Presentation</vt:lpstr>
      <vt:lpstr>كٌن مرتباً</vt:lpstr>
      <vt:lpstr>ما هي أولويات الله للترتيب الكنسي؟</vt:lpstr>
      <vt:lpstr>١. وازن بين الناموس والنعمة في حياتك (أصحاح ١).</vt:lpstr>
      <vt:lpstr>٢. تتطلب عبادة عامة مناسبة بقيادة قادة أتقياء. (الأصحاحات ٢-٣). </vt:lpstr>
      <vt:lpstr>٣. أحرس حياتك الشخصية وعقيدتك عن كثب (الأصحاح ٤). </vt:lpstr>
      <vt:lpstr>٤. تلبية احتياجات الجماعات الكنسية المختلفة (٥: ١-٦: ١٠).</vt:lpstr>
      <vt:lpstr>٥. لا تدع محبة المال تدمر حياتك الروحية  (٦: ١١-٢١). </vt:lpstr>
      <vt:lpstr>الفكرة الرئيسية</vt:lpstr>
      <vt:lpstr>Black</vt:lpstr>
      <vt:lpstr>٢ تيموثاوس</vt:lpstr>
      <vt:lpstr>الكلمة المفتاحية</vt:lpstr>
      <vt:lpstr>الموضوع</vt:lpstr>
      <vt:lpstr>الآيات المفتاحية</vt:lpstr>
      <vt:lpstr>PowerPoint Presentation</vt:lpstr>
      <vt:lpstr>بيان الملكوت</vt:lpstr>
      <vt:lpstr>العهد</vt:lpstr>
      <vt:lpstr>الفداء</vt:lpstr>
      <vt:lpstr>النبوة (الرب ، الألوهية ) </vt:lpstr>
      <vt:lpstr>٢ تيموثاوس</vt:lpstr>
      <vt:lpstr>٢ تيموثاوس</vt:lpstr>
      <vt:lpstr>كن مثابراً</vt:lpstr>
      <vt:lpstr>الإرتداد</vt:lpstr>
      <vt:lpstr>كيف يمكنك أن تثابر وسط الإرتداد؟</vt:lpstr>
      <vt:lpstr>نظرة عامة على العهد الجديد (رسائل بولس)</vt:lpstr>
      <vt:lpstr>كيف تبقى هناك بأمانة؟</vt:lpstr>
      <vt:lpstr>الفكرة الرئيسية</vt:lpstr>
      <vt:lpstr>لأَنَّهُ سَيَكُونُ وَقْتٌ لاَ يَحْتَمِلُونَ فِيهِ التَّعْلِيمَ الصَّحِيحَ، بَلْ حَسَبَ شَهَوَاتِهِمُ الْخَاصَّةِ يَجْمَعُونَ لَهُمْ  مُعَلِّمِينَ مُسْتَحِكَّةً مَسَامِعُهُمْ، فَيَصْرِفُونَ مَسَامِعَهُمْ عَنِ الْحَقِّ،  وَيَنْحَرِفُونَ إِلَى الْخُرَافَاتِ. ( 4: 3 – 4)</vt:lpstr>
      <vt:lpstr>هل تبني القراءة، و الأخبار، و الأصدقاء، و الأفلام،          و التلفاز، و الإنترنت خصوصاً إيمانك أم تهدمه؟ </vt:lpstr>
      <vt:lpstr>Black</vt:lpstr>
      <vt:lpstr>تيطس</vt:lpstr>
      <vt:lpstr>الكلمة المفتاحية</vt:lpstr>
      <vt:lpstr>الموضوع</vt:lpstr>
      <vt:lpstr>الآية المفتاحية</vt:lpstr>
      <vt:lpstr>تيطس</vt:lpstr>
      <vt:lpstr>بيان الملكوت</vt:lpstr>
      <vt:lpstr>العهد</vt:lpstr>
      <vt:lpstr>الخلاص</vt:lpstr>
      <vt:lpstr>نبوة ( الرب الإله )</vt:lpstr>
      <vt:lpstr>Summary Chart</vt:lpstr>
      <vt:lpstr>تيطس</vt:lpstr>
      <vt:lpstr>كن صاحب سمعة حسنة</vt:lpstr>
      <vt:lpstr>التعليم الكاذب اليوم</vt:lpstr>
      <vt:lpstr>السمعة</vt:lpstr>
      <vt:lpstr>كيف يمكن أن نكون أصحاب سمعة حسنة في وسط الكثير من التعليم الكاذب اليوم؟</vt:lpstr>
      <vt:lpstr>1. امتلك شيوخ أتقياء يعلمون الحق </vt:lpstr>
      <vt:lpstr>2. تصرف بحسب سنك</vt:lpstr>
      <vt:lpstr>3. دع النعمة تأتي بالتقوى</vt:lpstr>
      <vt:lpstr>الفكرة الرئيسية</vt:lpstr>
      <vt:lpstr>Black</vt:lpstr>
      <vt:lpstr>تغفر أو  لا تغفر</vt:lpstr>
      <vt:lpstr>الكلمة المفتاحية</vt:lpstr>
      <vt:lpstr>الموضوع الرئيسي</vt:lpstr>
      <vt:lpstr>الآية المفتاحية</vt:lpstr>
      <vt:lpstr>البيان الموجز</vt:lpstr>
      <vt:lpstr>بيان الملكوت</vt:lpstr>
      <vt:lpstr>العهد</vt:lpstr>
      <vt:lpstr>الخلاص</vt:lpstr>
      <vt:lpstr>نبوة (رب ، إله)</vt:lpstr>
      <vt:lpstr>PowerPoint Presentation</vt:lpstr>
      <vt:lpstr>PowerPoint Presentation</vt:lpstr>
      <vt:lpstr>كن متسامحا</vt:lpstr>
      <vt:lpstr>الغفران المشروط</vt:lpstr>
      <vt:lpstr>كيف نغفر لمن يسيء إلينا؟</vt:lpstr>
      <vt:lpstr> 1. عامل الناس في أفضل نور ممكن  (1-7) </vt:lpstr>
      <vt:lpstr> 2. سامح حتى تتجاوز المصالحة كل العوائق الإجتماعية  (8-21) </vt:lpstr>
      <vt:lpstr>الفكرة الرئيسية</vt:lpstr>
      <vt:lpstr>. صفات .</vt:lpstr>
      <vt:lpstr>التطبيق</vt:lpstr>
      <vt:lpstr>Black</vt:lpstr>
      <vt:lpstr>العبرانيين</vt:lpstr>
      <vt:lpstr>الكلمة المفتاحية </vt:lpstr>
      <vt:lpstr>الموضوع </vt:lpstr>
      <vt:lpstr>الآية الرئيسية </vt:lpstr>
      <vt:lpstr>البيان الموجز </vt:lpstr>
      <vt:lpstr>بيان الملكوت </vt:lpstr>
      <vt:lpstr>العهد </vt:lpstr>
      <vt:lpstr>الفداء </vt:lpstr>
      <vt:lpstr>النبوة  (السيد , الإله ) </vt:lpstr>
      <vt:lpstr>مخطط السفر </vt:lpstr>
      <vt:lpstr>PowerPoint Presentation</vt:lpstr>
      <vt:lpstr>كن  غير مساوم </vt:lpstr>
      <vt:lpstr>البعض ترك السباق المسيحي </vt:lpstr>
      <vt:lpstr>ماذا عنك؟ </vt:lpstr>
      <vt:lpstr>لماذا عليك أن لا تكون مساوماً في إيمانك بالمسيح؟ </vt:lpstr>
      <vt:lpstr>  1. يسوع أفضل من أي شخص أو أي شيء  (1: 1 – 10: 18)</vt:lpstr>
      <vt:lpstr>2. لا تساوم بل ثابر واستمر بالإيمان    (10: 19 – 13: 25)</vt:lpstr>
      <vt:lpstr>الفكرة الرئيسية </vt:lpstr>
      <vt:lpstr>أين تريد المضي قدماً؟ </vt:lpstr>
      <vt:lpstr>Black</vt:lpstr>
      <vt:lpstr>رسالة يعقوب</vt:lpstr>
      <vt:lpstr>الكلمة المُفتاحية</vt:lpstr>
      <vt:lpstr>الموضوع الرئيس</vt:lpstr>
      <vt:lpstr>الآية المُفتاحية</vt:lpstr>
      <vt:lpstr>البيان الموجز</vt:lpstr>
      <vt:lpstr>بيان الملكوت</vt:lpstr>
      <vt:lpstr>العهد</vt:lpstr>
      <vt:lpstr>الفداء</vt:lpstr>
      <vt:lpstr>النبوءة (الرب، الإلوهية) </vt:lpstr>
      <vt:lpstr>طرق رؤية الإيمان</vt:lpstr>
      <vt:lpstr>يعقوب</vt:lpstr>
      <vt:lpstr>كُن عامل</vt:lpstr>
      <vt:lpstr>كيف سيعرف الآخرون أنك مسيحي؟</vt:lpstr>
      <vt:lpstr>كيف سيعرف الآخرون أنك مسيحي؟</vt:lpstr>
      <vt:lpstr>ما هي صفات الايمان؟</vt:lpstr>
      <vt:lpstr>البيان الموجز</vt:lpstr>
      <vt:lpstr>الفكرة الرئيسة لرسالة يعقوب</vt:lpstr>
      <vt:lpstr>PowerPoint Presentation</vt:lpstr>
      <vt:lpstr>PowerPoint Presentation</vt:lpstr>
      <vt:lpstr>Black</vt:lpstr>
      <vt:lpstr>١ بطرس</vt:lpstr>
      <vt:lpstr>الكلمة المفتاحية</vt:lpstr>
      <vt:lpstr>الموضوع الرئيسي</vt:lpstr>
      <vt:lpstr>الآية المفتاحية</vt:lpstr>
      <vt:lpstr>البيان الموجز</vt:lpstr>
      <vt:lpstr>بيان الملكوت</vt:lpstr>
      <vt:lpstr>العهد</vt:lpstr>
      <vt:lpstr>الفداء</vt:lpstr>
      <vt:lpstr>النبوة (رب، إله) </vt:lpstr>
      <vt:lpstr>١ بطرس مخطط</vt:lpstr>
      <vt:lpstr>PowerPoint Presentation</vt:lpstr>
      <vt:lpstr>كن جذّابًا</vt:lpstr>
      <vt:lpstr>هل تعاني ظلمًا حاليًا؟</vt:lpstr>
      <vt:lpstr>الحجة والفكرة الرئيسية من ١ بطرس</vt:lpstr>
      <vt:lpstr>1. إظهار القداسة والرجاء  (1: 1-2: 12).</vt:lpstr>
      <vt:lpstr>2. أظهر الخضوع لكل من لله والناس  (2: 13-3: 12). </vt:lpstr>
      <vt:lpstr>3. أظهر حياة غير أنانية مثل يسوع  (3: 13-5: 14). </vt:lpstr>
      <vt:lpstr>الفكرة الرئيسية لبطرس الأولى</vt:lpstr>
      <vt:lpstr>أي من هذه الصفات الثلاثة يشكل التحدي الأكبر لك؟</vt:lpstr>
      <vt:lpstr>Black</vt:lpstr>
      <vt:lpstr>بطرس 2</vt:lpstr>
      <vt:lpstr>الكلمة المفتاحية</vt:lpstr>
      <vt:lpstr>الموضوع الرئيسي</vt:lpstr>
      <vt:lpstr>الآية المفتاحية</vt:lpstr>
      <vt:lpstr>Summary Statement</vt:lpstr>
      <vt:lpstr>بيان الملكوت</vt:lpstr>
      <vt:lpstr>العهد</vt:lpstr>
      <vt:lpstr>الفداء</vt:lpstr>
      <vt:lpstr>النبوّة (الرّب، الإله)</vt:lpstr>
      <vt:lpstr>Summary Chart</vt:lpstr>
      <vt:lpstr>PowerPoint Presentation</vt:lpstr>
      <vt:lpstr>كُن عارِفًا</vt:lpstr>
      <vt:lpstr>يبدو أننا نعرف عن ...</vt:lpstr>
      <vt:lpstr>ماهي وجهة نظركم؟</vt:lpstr>
      <vt:lpstr>ما الذي يجب أن تعرفه لتنمو في النعمة بدلاً من الوقوع في التعليم الكاذب؟</vt:lpstr>
      <vt:lpstr> 1- أعلم أن المسيح قد اختارك وجهّزك بالكامل      (اصحاح 1)</vt:lpstr>
      <vt:lpstr>الفكرة الرئيسية</vt:lpstr>
      <vt:lpstr>من أجل تغيير الحياة: من تجربتك أي المعلمين يجب أن تحذر نفسك وعائلتك بشأنهم؟ كيف؟ </vt:lpstr>
      <vt:lpstr>هل تشكلك كلمة الله لتنمو في  نعمة المسيح ومعرفته؟</vt:lpstr>
      <vt:lpstr>Black</vt:lpstr>
      <vt:lpstr>١ يوحنا</vt:lpstr>
      <vt:lpstr>الكلمة المفتاحية</vt:lpstr>
      <vt:lpstr>السمة</vt:lpstr>
      <vt:lpstr>الآية المفتاحية</vt:lpstr>
      <vt:lpstr>البيان الموجز </vt:lpstr>
      <vt:lpstr>بيـــــان الملـــكوت</vt:lpstr>
      <vt:lpstr>العــــهــــد</vt:lpstr>
      <vt:lpstr>الخــــلاص</vt:lpstr>
      <vt:lpstr>نبوءه  ( رب ، اله )</vt:lpstr>
      <vt:lpstr>١يو – المخطط الموجز</vt:lpstr>
      <vt:lpstr>Acrostic Bible – 1 يوحنا</vt:lpstr>
      <vt:lpstr>كن مطيعاً</vt:lpstr>
      <vt:lpstr>تميل الأغنام إلى الضلال</vt:lpstr>
      <vt:lpstr>كيف يمكنك تجنب الضلال في التعاليم الباطلة؟</vt:lpstr>
      <vt:lpstr>١-أطع أوامر الله (١-٢).</vt:lpstr>
      <vt:lpstr>٢- أحبوا الآخرين (٣: ١-٥: ٣).</vt:lpstr>
      <vt:lpstr>مميزات الطاعة</vt:lpstr>
      <vt:lpstr>الفكرة الرئيسية للرسالة</vt:lpstr>
      <vt:lpstr>تطبيق</vt:lpstr>
      <vt:lpstr>Black</vt:lpstr>
      <vt:lpstr>٢ يوحنا</vt:lpstr>
      <vt:lpstr>الكلمة المفتاحية </vt:lpstr>
      <vt:lpstr>الموضوع </vt:lpstr>
      <vt:lpstr>ألاية المفتاحية </vt:lpstr>
      <vt:lpstr>البيان الموجز</vt:lpstr>
      <vt:lpstr>بيان الملكوت </vt:lpstr>
      <vt:lpstr>العهد </vt:lpstr>
      <vt:lpstr>الفداء </vt:lpstr>
      <vt:lpstr>النبوة  (السيد, الاله ) </vt:lpstr>
      <vt:lpstr>٢ يوحنا – مخطط ملخص </vt:lpstr>
      <vt:lpstr>Acrostic Bible – 2 يوحنا</vt:lpstr>
      <vt:lpstr>كن مميزا </vt:lpstr>
      <vt:lpstr>دراسة حالة ....</vt:lpstr>
      <vt:lpstr>الانجيل </vt:lpstr>
      <vt:lpstr>كيف  لنا ان نعيش الانجيل؟ </vt:lpstr>
      <vt:lpstr> .I مساندة المعلمين الحقيقيون .(6-1) </vt:lpstr>
      <vt:lpstr> .IIتجنب المعلمين الكذبة .(13-7)</vt:lpstr>
      <vt:lpstr>الفكرة الرئيسية </vt:lpstr>
      <vt:lpstr>كيف يساعد المسيحيون الهرطقة؟ </vt:lpstr>
      <vt:lpstr>Black</vt:lpstr>
      <vt:lpstr>٣ يوحنا</vt:lpstr>
      <vt:lpstr>الكلمة المُفتاحية</vt:lpstr>
      <vt:lpstr>الموضوع الرئيسي</vt:lpstr>
      <vt:lpstr>الآية المُفتاحية</vt:lpstr>
      <vt:lpstr>البيان الموجز</vt:lpstr>
      <vt:lpstr>بيان الملكوت</vt:lpstr>
      <vt:lpstr>العهد</vt:lpstr>
      <vt:lpstr>الفداء</vt:lpstr>
      <vt:lpstr>النبوءة (الإلوهية, الرب) </vt:lpstr>
      <vt:lpstr>٣ يوحنا - مخطط الملخص</vt:lpstr>
      <vt:lpstr>Acrostic Bible – 3 John</vt:lpstr>
      <vt:lpstr>كُن مُعطيًا</vt:lpstr>
      <vt:lpstr>"كيف يمكنني اعتبار الحق على أنّهُ الحق بينما يرى الكثير من الآخرين الحق بشكل مختلف؟"</vt:lpstr>
      <vt:lpstr>الحق هو الحق</vt:lpstr>
      <vt:lpstr>رسائل العهد الجديد ٢٧  </vt:lpstr>
      <vt:lpstr>هل أنت بحاجة إلى طاعة حق الله؟</vt:lpstr>
      <vt:lpstr>PowerPoint Presentation</vt:lpstr>
      <vt:lpstr>عِش حق الله من خلال دعم الإرساليات بالطريقة التي وضعها الله لك.</vt:lpstr>
      <vt:lpstr>ماذا عنك؟</vt:lpstr>
      <vt:lpstr>PowerPoint Presentation</vt:lpstr>
      <vt:lpstr>يهوذا</vt:lpstr>
      <vt:lpstr>الكملة المفتاحية </vt:lpstr>
      <vt:lpstr>الموضوع الرئيسي</vt:lpstr>
      <vt:lpstr>الآية المفتاحية</vt:lpstr>
      <vt:lpstr>البيان الموجز</vt:lpstr>
      <vt:lpstr>بيان الملكوت</vt:lpstr>
      <vt:lpstr>العهد</vt:lpstr>
      <vt:lpstr>الفداء</vt:lpstr>
      <vt:lpstr>نبوة  (الرب ، المعبود) </vt:lpstr>
      <vt:lpstr>PowerPoint Presentation</vt:lpstr>
      <vt:lpstr>يهوذا</vt:lpstr>
      <vt:lpstr>كن محارب</vt:lpstr>
      <vt:lpstr>كيف يمكنك الدفاع عن الإيمان ضد المدعين؟</vt:lpstr>
      <vt:lpstr>١. تأكيد القديسين ( ١ - ٢)</vt:lpstr>
      <vt:lpstr>٢. تعرف على العدو ( ٣ - ١٦)</vt:lpstr>
      <vt:lpstr>٣. قوي إيمانك ( ١٧ - ٢٣)</vt:lpstr>
      <vt:lpstr>٤. الحمدلله على الأمان (٢٤ - ٢٥)</vt:lpstr>
      <vt:lpstr>الفكرة الرئيسية ليهوذا</vt:lpstr>
      <vt:lpstr>Application</vt:lpstr>
      <vt:lpstr>Black</vt:lpstr>
      <vt:lpstr>رؤيا يوحنا</vt:lpstr>
      <vt:lpstr>الكلمة المفتاحية</vt:lpstr>
      <vt:lpstr>الموضوع الرئيسي</vt:lpstr>
      <vt:lpstr>الآية المفتاحية</vt:lpstr>
      <vt:lpstr>رؤيا يوحنا</vt:lpstr>
      <vt:lpstr>بيان الملكوت</vt:lpstr>
      <vt:lpstr>العهد</vt:lpstr>
      <vt:lpstr>الفداء</vt:lpstr>
      <vt:lpstr>النبوة (رب ، إله)</vt:lpstr>
      <vt:lpstr>رؤيا يوحنا</vt:lpstr>
      <vt:lpstr>PowerPoint Presentation</vt:lpstr>
      <vt:lpstr>كن منتصراً</vt:lpstr>
      <vt:lpstr>ما الذي يسبب لك</vt:lpstr>
      <vt:lpstr>ساعد الكشف عن سيادة يسوع المسيح في إقناع الكنائس السبع في آسيا بأن المسيح يمكنه التغلب على التنازلات الداخلية والمعارضة الخارجية.</vt:lpstr>
      <vt:lpstr>نظرة عامة على العهد الجديد</vt:lpstr>
      <vt:lpstr>كيف نكون منتصرين في المسيح؟</vt:lpstr>
      <vt:lpstr>سيادة يسوع المسيح</vt:lpstr>
      <vt:lpstr>ننتصر عندما نرى أن يسوع يسود على </vt:lpstr>
      <vt:lpstr>يسوع يحكم العالم!  لهذا يمكنه التعامل مع مشكلتك الصغيرة.</vt:lpstr>
      <vt:lpstr>Black</vt:lpstr>
      <vt:lpstr>مسح العهد الجديد • BibleStudyDownloads.org</vt:lpstr>
    </vt:vector>
  </TitlesOfParts>
  <Company>Singapore Bible College</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Sermon Title</dc:title>
  <dc:creator>Rick Griffith</dc:creator>
  <cp:lastModifiedBy>Rick Griffith</cp:lastModifiedBy>
  <cp:revision>669</cp:revision>
  <dcterms:created xsi:type="dcterms:W3CDTF">2014-08-02T06:39:19Z</dcterms:created>
  <dcterms:modified xsi:type="dcterms:W3CDTF">2026-03-19T05:49:06Z</dcterms:modified>
</cp:coreProperties>
</file>